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ink/ink1.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6" r:id="rId27"/>
    <p:sldId id="282" r:id="rId28"/>
    <p:sldId id="283" r:id="rId29"/>
    <p:sldId id="284" r:id="rId30"/>
    <p:sldId id="285" r:id="rId31"/>
    <p:sldId id="287" r:id="rId32"/>
    <p:sldId id="288" r:id="rId33"/>
    <p:sldId id="289" r:id="rId34"/>
    <p:sldId id="290" r:id="rId35"/>
    <p:sldId id="291" r:id="rId36"/>
    <p:sldId id="292" r:id="rId37"/>
    <p:sldId id="297" r:id="rId38"/>
    <p:sldId id="293" r:id="rId39"/>
    <p:sldId id="295" r:id="rId40"/>
    <p:sldId id="300" r:id="rId41"/>
    <p:sldId id="294" r:id="rId42"/>
    <p:sldId id="296" r:id="rId43"/>
    <p:sldId id="298" r:id="rId44"/>
    <p:sldId id="299" r:id="rId45"/>
    <p:sldId id="301" r:id="rId46"/>
    <p:sldId id="303" r:id="rId47"/>
    <p:sldId id="304" r:id="rId48"/>
    <p:sldId id="305" r:id="rId49"/>
    <p:sldId id="306" r:id="rId50"/>
    <p:sldId id="307" r:id="rId51"/>
    <p:sldId id="308" r:id="rId52"/>
    <p:sldId id="309" r:id="rId53"/>
    <p:sldId id="318" r:id="rId54"/>
    <p:sldId id="310" r:id="rId55"/>
    <p:sldId id="311" r:id="rId56"/>
    <p:sldId id="312" r:id="rId57"/>
    <p:sldId id="313" r:id="rId58"/>
    <p:sldId id="314" r:id="rId59"/>
    <p:sldId id="315" r:id="rId60"/>
    <p:sldId id="316" r:id="rId61"/>
    <p:sldId id="317" r:id="rId62"/>
    <p:sldId id="319" r:id="rId63"/>
    <p:sldId id="320" r:id="rId64"/>
    <p:sldId id="321" r:id="rId65"/>
    <p:sldId id="322" r:id="rId66"/>
    <p:sldId id="323" r:id="rId67"/>
    <p:sldId id="324" r:id="rId68"/>
    <p:sldId id="325" r:id="rId69"/>
    <p:sldId id="326" r:id="rId70"/>
    <p:sldId id="327" r:id="rId71"/>
    <p:sldId id="328" r:id="rId72"/>
    <p:sldId id="329" r:id="rId73"/>
    <p:sldId id="330" r:id="rId74"/>
    <p:sldId id="331" r:id="rId75"/>
    <p:sldId id="332" r:id="rId76"/>
    <p:sldId id="333" r:id="rId77"/>
    <p:sldId id="334" r:id="rId78"/>
    <p:sldId id="335" r:id="rId79"/>
    <p:sldId id="336" r:id="rId80"/>
    <p:sldId id="337" r:id="rId81"/>
    <p:sldId id="338" r:id="rId82"/>
    <p:sldId id="339" r:id="rId83"/>
    <p:sldId id="340" r:id="rId84"/>
    <p:sldId id="341" r:id="rId85"/>
    <p:sldId id="342" r:id="rId86"/>
    <p:sldId id="367" r:id="rId87"/>
    <p:sldId id="343" r:id="rId88"/>
    <p:sldId id="344" r:id="rId89"/>
    <p:sldId id="347" r:id="rId90"/>
    <p:sldId id="345" r:id="rId91"/>
    <p:sldId id="346"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415"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2" r:id="rId146"/>
    <p:sldId id="403" r:id="rId147"/>
    <p:sldId id="404" r:id="rId148"/>
    <p:sldId id="405" r:id="rId149"/>
    <p:sldId id="406" r:id="rId150"/>
    <p:sldId id="407" r:id="rId151"/>
    <p:sldId id="408" r:id="rId152"/>
    <p:sldId id="409" r:id="rId153"/>
    <p:sldId id="438" r:id="rId154"/>
    <p:sldId id="410" r:id="rId155"/>
    <p:sldId id="411" r:id="rId156"/>
    <p:sldId id="412" r:id="rId157"/>
    <p:sldId id="413" r:id="rId158"/>
    <p:sldId id="414" r:id="rId159"/>
    <p:sldId id="416" r:id="rId160"/>
    <p:sldId id="417" r:id="rId161"/>
    <p:sldId id="418" r:id="rId162"/>
    <p:sldId id="419" r:id="rId163"/>
    <p:sldId id="420" r:id="rId164"/>
    <p:sldId id="421" r:id="rId165"/>
    <p:sldId id="422" r:id="rId166"/>
    <p:sldId id="423" r:id="rId167"/>
    <p:sldId id="424" r:id="rId168"/>
    <p:sldId id="425" r:id="rId169"/>
    <p:sldId id="426" r:id="rId170"/>
    <p:sldId id="427" r:id="rId171"/>
    <p:sldId id="428" r:id="rId172"/>
    <p:sldId id="429" r:id="rId173"/>
    <p:sldId id="430" r:id="rId174"/>
    <p:sldId id="466" r:id="rId175"/>
    <p:sldId id="467" r:id="rId176"/>
    <p:sldId id="431" r:id="rId177"/>
    <p:sldId id="432" r:id="rId178"/>
    <p:sldId id="433" r:id="rId179"/>
    <p:sldId id="434" r:id="rId180"/>
    <p:sldId id="435" r:id="rId181"/>
    <p:sldId id="436" r:id="rId182"/>
    <p:sldId id="437" r:id="rId183"/>
    <p:sldId id="468" r:id="rId184"/>
    <p:sldId id="469" r:id="rId185"/>
    <p:sldId id="439" r:id="rId186"/>
    <p:sldId id="440" r:id="rId187"/>
    <p:sldId id="441" r:id="rId188"/>
    <p:sldId id="442" r:id="rId189"/>
    <p:sldId id="443" r:id="rId190"/>
    <p:sldId id="444" r:id="rId191"/>
    <p:sldId id="445" r:id="rId192"/>
    <p:sldId id="446" r:id="rId193"/>
    <p:sldId id="447" r:id="rId194"/>
    <p:sldId id="448" r:id="rId195"/>
    <p:sldId id="449" r:id="rId196"/>
    <p:sldId id="470" r:id="rId197"/>
    <p:sldId id="450" r:id="rId198"/>
    <p:sldId id="451" r:id="rId199"/>
    <p:sldId id="452" r:id="rId200"/>
    <p:sldId id="453" r:id="rId201"/>
    <p:sldId id="454" r:id="rId202"/>
    <p:sldId id="455" r:id="rId203"/>
    <p:sldId id="456" r:id="rId204"/>
    <p:sldId id="457" r:id="rId205"/>
    <p:sldId id="458" r:id="rId206"/>
    <p:sldId id="459" r:id="rId207"/>
    <p:sldId id="460" r:id="rId208"/>
    <p:sldId id="461" r:id="rId209"/>
    <p:sldId id="462" r:id="rId210"/>
    <p:sldId id="463" r:id="rId211"/>
    <p:sldId id="464" r:id="rId212"/>
    <p:sldId id="465" r:id="rId213"/>
    <p:sldId id="471" r:id="rId214"/>
    <p:sldId id="472" r:id="rId215"/>
    <p:sldId id="473" r:id="rId216"/>
    <p:sldId id="474" r:id="rId217"/>
    <p:sldId id="475" r:id="rId218"/>
    <p:sldId id="476" r:id="rId219"/>
    <p:sldId id="477" r:id="rId220"/>
    <p:sldId id="478" r:id="rId221"/>
    <p:sldId id="479" r:id="rId222"/>
    <p:sldId id="480" r:id="rId223"/>
    <p:sldId id="481" r:id="rId224"/>
    <p:sldId id="482" r:id="rId225"/>
    <p:sldId id="483" r:id="rId226"/>
    <p:sldId id="484" r:id="rId227"/>
    <p:sldId id="485" r:id="rId228"/>
    <p:sldId id="486" r:id="rId229"/>
    <p:sldId id="502" r:id="rId230"/>
    <p:sldId id="503" r:id="rId231"/>
    <p:sldId id="504" r:id="rId232"/>
    <p:sldId id="505" r:id="rId233"/>
    <p:sldId id="506" r:id="rId234"/>
    <p:sldId id="490" r:id="rId235"/>
    <p:sldId id="491" r:id="rId236"/>
    <p:sldId id="492" r:id="rId237"/>
    <p:sldId id="495" r:id="rId238"/>
    <p:sldId id="496" r:id="rId239"/>
    <p:sldId id="507" r:id="rId240"/>
    <p:sldId id="508" r:id="rId241"/>
    <p:sldId id="497" r:id="rId242"/>
    <p:sldId id="498" r:id="rId243"/>
    <p:sldId id="499" r:id="rId244"/>
    <p:sldId id="500" r:id="rId245"/>
    <p:sldId id="501" r:id="rId246"/>
    <p:sldId id="526" r:id="rId247"/>
    <p:sldId id="527" r:id="rId248"/>
    <p:sldId id="528" r:id="rId249"/>
    <p:sldId id="529" r:id="rId250"/>
    <p:sldId id="509" r:id="rId251"/>
    <p:sldId id="510" r:id="rId252"/>
    <p:sldId id="511" r:id="rId253"/>
    <p:sldId id="512" r:id="rId254"/>
    <p:sldId id="513" r:id="rId255"/>
    <p:sldId id="514" r:id="rId256"/>
    <p:sldId id="515" r:id="rId257"/>
    <p:sldId id="516" r:id="rId258"/>
    <p:sldId id="517" r:id="rId259"/>
    <p:sldId id="518" r:id="rId260"/>
    <p:sldId id="519" r:id="rId261"/>
    <p:sldId id="520" r:id="rId262"/>
    <p:sldId id="521" r:id="rId263"/>
    <p:sldId id="522" r:id="rId264"/>
    <p:sldId id="523" r:id="rId265"/>
    <p:sldId id="524" r:id="rId266"/>
    <p:sldId id="525" r:id="rId267"/>
    <p:sldId id="557" r:id="rId268"/>
    <p:sldId id="530" r:id="rId269"/>
    <p:sldId id="531" r:id="rId270"/>
    <p:sldId id="532" r:id="rId271"/>
    <p:sldId id="533" r:id="rId272"/>
    <p:sldId id="534" r:id="rId273"/>
    <p:sldId id="535" r:id="rId274"/>
    <p:sldId id="536" r:id="rId275"/>
    <p:sldId id="537" r:id="rId276"/>
    <p:sldId id="538" r:id="rId277"/>
    <p:sldId id="539" r:id="rId278"/>
    <p:sldId id="540" r:id="rId279"/>
    <p:sldId id="541" r:id="rId280"/>
    <p:sldId id="542" r:id="rId281"/>
    <p:sldId id="543" r:id="rId282"/>
    <p:sldId id="544" r:id="rId283"/>
    <p:sldId id="545" r:id="rId284"/>
    <p:sldId id="546" r:id="rId285"/>
    <p:sldId id="547" r:id="rId286"/>
    <p:sldId id="548" r:id="rId287"/>
    <p:sldId id="549" r:id="rId288"/>
    <p:sldId id="550" r:id="rId289"/>
    <p:sldId id="551" r:id="rId290"/>
    <p:sldId id="552" r:id="rId291"/>
    <p:sldId id="553" r:id="rId292"/>
    <p:sldId id="554" r:id="rId293"/>
    <p:sldId id="555" r:id="rId294"/>
    <p:sldId id="556" r:id="rId295"/>
    <p:sldId id="558" r:id="rId296"/>
    <p:sldId id="559" r:id="rId297"/>
    <p:sldId id="560" r:id="rId298"/>
    <p:sldId id="561" r:id="rId299"/>
    <p:sldId id="562" r:id="rId300"/>
    <p:sldId id="563" r:id="rId301"/>
    <p:sldId id="564" r:id="rId302"/>
    <p:sldId id="565" r:id="rId303"/>
    <p:sldId id="566" r:id="rId304"/>
    <p:sldId id="567" r:id="rId30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981" autoAdjust="0"/>
    <p:restoredTop sz="96305" autoAdjust="0"/>
  </p:normalViewPr>
  <p:slideViewPr>
    <p:cSldViewPr snapToGrid="0">
      <p:cViewPr varScale="1">
        <p:scale>
          <a:sx n="78" d="100"/>
          <a:sy n="78" d="100"/>
        </p:scale>
        <p:origin x="126" y="49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303" Type="http://schemas.openxmlformats.org/officeDocument/2006/relationships/slide" Target="slides/slide302.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305" Type="http://schemas.openxmlformats.org/officeDocument/2006/relationships/slide" Target="slides/slide304.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presProps" Target="presProps.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261" Type="http://schemas.openxmlformats.org/officeDocument/2006/relationships/slide" Target="slides/slide260.xml"/><Relationship Id="rId266" Type="http://schemas.openxmlformats.org/officeDocument/2006/relationships/slide" Target="slides/slide265.xml"/><Relationship Id="rId287" Type="http://schemas.openxmlformats.org/officeDocument/2006/relationships/slide" Target="slides/slide286.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282" Type="http://schemas.openxmlformats.org/officeDocument/2006/relationships/slide" Target="slides/slide28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slide" Target="slides/slide271.xml"/><Relationship Id="rId293" Type="http://schemas.openxmlformats.org/officeDocument/2006/relationships/slide" Target="slides/slide292.xml"/><Relationship Id="rId302" Type="http://schemas.openxmlformats.org/officeDocument/2006/relationships/slide" Target="slides/slide301.xml"/><Relationship Id="rId30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theme" Target="theme/theme1.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tableStyles" Target="tableStyle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s>
</file>

<file path=ppt/ink/ink1.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28.31858" units="1/cm"/>
          <inkml:channelProperty channel="Y" name="resolution" value="28.36879" units="1/cm"/>
          <inkml:channelProperty channel="T" name="resolution" value="1" units="1/dev"/>
        </inkml:channelProperties>
      </inkml:inkSource>
      <inkml:timestamp xml:id="ts0" timeString="2016-10-24T14:30:51.881"/>
    </inkml:context>
    <inkml:brush xml:id="br0">
      <inkml:brushProperty name="width" value="0.05292" units="cm"/>
      <inkml:brushProperty name="height" value="0.05292" units="cm"/>
    </inkml:brush>
  </inkml:definitions>
  <inkml:trace contextRef="#ctx0" brushRef="#br0">28496 18786 0</inkml:trace>
</inkml:ink>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1FF5508E-B1DE-443D-81B0-65172302A08F}" type="datetimeFigureOut">
              <a:rPr lang="en-US" smtClean="0"/>
              <a:t>12/6/2016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60C6E36-782A-4973-A79C-C461B4F06910}" type="slidenum">
              <a:rPr lang="en-US" smtClean="0"/>
              <a:t>‹#›</a:t>
            </a:fld>
            <a:endParaRPr lang="en-US"/>
          </a:p>
        </p:txBody>
      </p:sp>
    </p:spTree>
    <p:extLst>
      <p:ext uri="{BB962C8B-B14F-4D97-AF65-F5344CB8AC3E}">
        <p14:creationId xmlns:p14="http://schemas.microsoft.com/office/powerpoint/2010/main" val="11737270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FF5508E-B1DE-443D-81B0-65172302A08F}" type="datetimeFigureOut">
              <a:rPr lang="en-US" smtClean="0"/>
              <a:t>12/6/2016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60C6E36-782A-4973-A79C-C461B4F06910}" type="slidenum">
              <a:rPr lang="en-US" smtClean="0"/>
              <a:t>‹#›</a:t>
            </a:fld>
            <a:endParaRPr lang="en-US"/>
          </a:p>
        </p:txBody>
      </p:sp>
    </p:spTree>
    <p:extLst>
      <p:ext uri="{BB962C8B-B14F-4D97-AF65-F5344CB8AC3E}">
        <p14:creationId xmlns:p14="http://schemas.microsoft.com/office/powerpoint/2010/main" val="77870709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FF5508E-B1DE-443D-81B0-65172302A08F}" type="datetimeFigureOut">
              <a:rPr lang="en-US" smtClean="0"/>
              <a:t>12/6/2016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60C6E36-782A-4973-A79C-C461B4F06910}" type="slidenum">
              <a:rPr lang="en-US" smtClean="0"/>
              <a:t>‹#›</a:t>
            </a:fld>
            <a:endParaRPr lang="en-US"/>
          </a:p>
        </p:txBody>
      </p:sp>
    </p:spTree>
    <p:extLst>
      <p:ext uri="{BB962C8B-B14F-4D97-AF65-F5344CB8AC3E}">
        <p14:creationId xmlns:p14="http://schemas.microsoft.com/office/powerpoint/2010/main" val="23933772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FF5508E-B1DE-443D-81B0-65172302A08F}" type="datetimeFigureOut">
              <a:rPr lang="en-US" smtClean="0"/>
              <a:t>12/6/2016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60C6E36-782A-4973-A79C-C461B4F06910}" type="slidenum">
              <a:rPr lang="en-US" smtClean="0"/>
              <a:t>‹#›</a:t>
            </a:fld>
            <a:endParaRPr lang="en-US"/>
          </a:p>
        </p:txBody>
      </p:sp>
    </p:spTree>
    <p:extLst>
      <p:ext uri="{BB962C8B-B14F-4D97-AF65-F5344CB8AC3E}">
        <p14:creationId xmlns:p14="http://schemas.microsoft.com/office/powerpoint/2010/main" val="19126327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FF5508E-B1DE-443D-81B0-65172302A08F}" type="datetimeFigureOut">
              <a:rPr lang="en-US" smtClean="0"/>
              <a:t>12/6/2016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60C6E36-782A-4973-A79C-C461B4F06910}" type="slidenum">
              <a:rPr lang="en-US" smtClean="0"/>
              <a:t>‹#›</a:t>
            </a:fld>
            <a:endParaRPr lang="en-US"/>
          </a:p>
        </p:txBody>
      </p:sp>
    </p:spTree>
    <p:extLst>
      <p:ext uri="{BB962C8B-B14F-4D97-AF65-F5344CB8AC3E}">
        <p14:creationId xmlns:p14="http://schemas.microsoft.com/office/powerpoint/2010/main" val="426349386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FF5508E-B1DE-443D-81B0-65172302A08F}" type="datetimeFigureOut">
              <a:rPr lang="en-US" smtClean="0"/>
              <a:t>12/6/2016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60C6E36-782A-4973-A79C-C461B4F06910}" type="slidenum">
              <a:rPr lang="en-US" smtClean="0"/>
              <a:t>‹#›</a:t>
            </a:fld>
            <a:endParaRPr lang="en-US"/>
          </a:p>
        </p:txBody>
      </p:sp>
    </p:spTree>
    <p:extLst>
      <p:ext uri="{BB962C8B-B14F-4D97-AF65-F5344CB8AC3E}">
        <p14:creationId xmlns:p14="http://schemas.microsoft.com/office/powerpoint/2010/main" val="142441266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FF5508E-B1DE-443D-81B0-65172302A08F}" type="datetimeFigureOut">
              <a:rPr lang="en-US" smtClean="0"/>
              <a:t>12/6/2016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60C6E36-782A-4973-A79C-C461B4F06910}" type="slidenum">
              <a:rPr lang="en-US" smtClean="0"/>
              <a:t>‹#›</a:t>
            </a:fld>
            <a:endParaRPr lang="en-US"/>
          </a:p>
        </p:txBody>
      </p:sp>
    </p:spTree>
    <p:extLst>
      <p:ext uri="{BB962C8B-B14F-4D97-AF65-F5344CB8AC3E}">
        <p14:creationId xmlns:p14="http://schemas.microsoft.com/office/powerpoint/2010/main" val="2276771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FF5508E-B1DE-443D-81B0-65172302A08F}" type="datetimeFigureOut">
              <a:rPr lang="en-US" smtClean="0"/>
              <a:t>12/6/2016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60C6E36-782A-4973-A79C-C461B4F06910}" type="slidenum">
              <a:rPr lang="en-US" smtClean="0"/>
              <a:t>‹#›</a:t>
            </a:fld>
            <a:endParaRPr lang="en-US"/>
          </a:p>
        </p:txBody>
      </p:sp>
    </p:spTree>
    <p:extLst>
      <p:ext uri="{BB962C8B-B14F-4D97-AF65-F5344CB8AC3E}">
        <p14:creationId xmlns:p14="http://schemas.microsoft.com/office/powerpoint/2010/main" val="5978786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FF5508E-B1DE-443D-81B0-65172302A08F}" type="datetimeFigureOut">
              <a:rPr lang="en-US" smtClean="0"/>
              <a:t>12/6/2016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60C6E36-782A-4973-A79C-C461B4F06910}" type="slidenum">
              <a:rPr lang="en-US" smtClean="0"/>
              <a:t>‹#›</a:t>
            </a:fld>
            <a:endParaRPr lang="en-US"/>
          </a:p>
        </p:txBody>
      </p:sp>
    </p:spTree>
    <p:extLst>
      <p:ext uri="{BB962C8B-B14F-4D97-AF65-F5344CB8AC3E}">
        <p14:creationId xmlns:p14="http://schemas.microsoft.com/office/powerpoint/2010/main" val="302291915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FF5508E-B1DE-443D-81B0-65172302A08F}" type="datetimeFigureOut">
              <a:rPr lang="en-US" smtClean="0"/>
              <a:t>12/6/2016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60C6E36-782A-4973-A79C-C461B4F06910}" type="slidenum">
              <a:rPr lang="en-US" smtClean="0"/>
              <a:t>‹#›</a:t>
            </a:fld>
            <a:endParaRPr lang="en-US"/>
          </a:p>
        </p:txBody>
      </p:sp>
    </p:spTree>
    <p:extLst>
      <p:ext uri="{BB962C8B-B14F-4D97-AF65-F5344CB8AC3E}">
        <p14:creationId xmlns:p14="http://schemas.microsoft.com/office/powerpoint/2010/main" val="230717718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FF5508E-B1DE-443D-81B0-65172302A08F}" type="datetimeFigureOut">
              <a:rPr lang="en-US" smtClean="0"/>
              <a:t>12/6/2016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60C6E36-782A-4973-A79C-C461B4F06910}" type="slidenum">
              <a:rPr lang="en-US" smtClean="0"/>
              <a:t>‹#›</a:t>
            </a:fld>
            <a:endParaRPr lang="en-US"/>
          </a:p>
        </p:txBody>
      </p:sp>
    </p:spTree>
    <p:extLst>
      <p:ext uri="{BB962C8B-B14F-4D97-AF65-F5344CB8AC3E}">
        <p14:creationId xmlns:p14="http://schemas.microsoft.com/office/powerpoint/2010/main" val="32050267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FF5508E-B1DE-443D-81B0-65172302A08F}" type="datetimeFigureOut">
              <a:rPr lang="en-US" smtClean="0"/>
              <a:t>12/6/2016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60C6E36-782A-4973-A79C-C461B4F06910}" type="slidenum">
              <a:rPr lang="en-US" smtClean="0"/>
              <a:t>‹#›</a:t>
            </a:fld>
            <a:endParaRPr lang="en-US"/>
          </a:p>
        </p:txBody>
      </p:sp>
    </p:spTree>
    <p:extLst>
      <p:ext uri="{BB962C8B-B14F-4D97-AF65-F5344CB8AC3E}">
        <p14:creationId xmlns:p14="http://schemas.microsoft.com/office/powerpoint/2010/main" val="415983735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image" Target="../media/image350.png"/><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360.png"/><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2.xml"/><Relationship Id="rId5" Type="http://schemas.openxmlformats.org/officeDocument/2006/relationships/image" Target="../media/image46.png"/><Relationship Id="rId4" Type="http://schemas.openxmlformats.org/officeDocument/2006/relationships/image" Target="../media/image45.png"/></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Layout" Target="../slideLayouts/slideLayout2.xml"/><Relationship Id="rId5" Type="http://schemas.openxmlformats.org/officeDocument/2006/relationships/image" Target="../media/image55.png"/><Relationship Id="rId4" Type="http://schemas.openxmlformats.org/officeDocument/2006/relationships/image" Target="../media/image54.png"/></Relationships>
</file>

<file path=ppt/slides/_rels/slide188.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2.xml"/><Relationship Id="rId5" Type="http://schemas.openxmlformats.org/officeDocument/2006/relationships/image" Target="../media/image63.png"/><Relationship Id="rId4" Type="http://schemas.openxmlformats.org/officeDocument/2006/relationships/image" Target="../media/image62.pn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customXml" Target="../ink/ink1.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640.pn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image" Target="../media/image74.png"/><Relationship Id="rId2" Type="http://schemas.openxmlformats.org/officeDocument/2006/relationships/image" Target="../media/image69.png"/><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72.png"/><Relationship Id="rId4" Type="http://schemas.openxmlformats.org/officeDocument/2006/relationships/image" Target="../media/image71.png"/></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image" Target="../media/image78.png"/><Relationship Id="rId7" Type="http://schemas.openxmlformats.org/officeDocument/2006/relationships/image" Target="../media/image82.png"/><Relationship Id="rId2" Type="http://schemas.openxmlformats.org/officeDocument/2006/relationships/image" Target="../media/image77.png"/><Relationship Id="rId1" Type="http://schemas.openxmlformats.org/officeDocument/2006/relationships/slideLayout" Target="../slideLayouts/slideLayout2.xml"/><Relationship Id="rId6" Type="http://schemas.openxmlformats.org/officeDocument/2006/relationships/image" Target="../media/image81.png"/><Relationship Id="rId5" Type="http://schemas.openxmlformats.org/officeDocument/2006/relationships/image" Target="../media/image80.png"/><Relationship Id="rId4" Type="http://schemas.openxmlformats.org/officeDocument/2006/relationships/image" Target="../media/image79.png"/><Relationship Id="rId9" Type="http://schemas.openxmlformats.org/officeDocument/2006/relationships/image" Target="../media/image84.png"/></Relationships>
</file>

<file path=ppt/slides/_rels/slide287.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2.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Introduction to Agricultural Economics</a:t>
            </a:r>
          </a:p>
        </p:txBody>
      </p:sp>
      <p:sp>
        <p:nvSpPr>
          <p:cNvPr id="3" name="Subtitle 2"/>
          <p:cNvSpPr>
            <a:spLocks noGrp="1"/>
          </p:cNvSpPr>
          <p:nvPr>
            <p:ph type="subTitle" idx="1"/>
          </p:nvPr>
        </p:nvSpPr>
        <p:spPr>
          <a:xfrm>
            <a:off x="1524000" y="3602037"/>
            <a:ext cx="9144000" cy="2416207"/>
          </a:xfrm>
        </p:spPr>
        <p:txBody>
          <a:bodyPr>
            <a:normAutofit/>
          </a:bodyPr>
          <a:lstStyle/>
          <a:p>
            <a:r>
              <a:rPr lang="en-US" dirty="0"/>
              <a:t>SAB – 101</a:t>
            </a:r>
          </a:p>
          <a:p>
            <a:r>
              <a:rPr lang="en-US" dirty="0"/>
              <a:t>T-R: 9.30 am – 10.45 am</a:t>
            </a:r>
          </a:p>
          <a:p>
            <a:r>
              <a:rPr lang="en-US" dirty="0"/>
              <a:t>Fall 2016</a:t>
            </a:r>
          </a:p>
          <a:p>
            <a:r>
              <a:rPr lang="en-US" dirty="0"/>
              <a:t>Instructor: </a:t>
            </a:r>
            <a:r>
              <a:rPr lang="en-US" dirty="0" err="1"/>
              <a:t>Sankalp</a:t>
            </a:r>
            <a:r>
              <a:rPr lang="en-US" dirty="0"/>
              <a:t> Sharma</a:t>
            </a:r>
          </a:p>
          <a:p>
            <a:r>
              <a:rPr lang="en-US" dirty="0"/>
              <a:t>Email: Ssharma3@unl.edu</a:t>
            </a:r>
          </a:p>
        </p:txBody>
      </p:sp>
    </p:spTree>
    <p:extLst>
      <p:ext uri="{BB962C8B-B14F-4D97-AF65-F5344CB8AC3E}">
        <p14:creationId xmlns:p14="http://schemas.microsoft.com/office/powerpoint/2010/main" val="410589220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lgn="ctr">
              <a:buNone/>
            </a:pPr>
            <a:endParaRPr lang="en-US" sz="5500" dirty="0"/>
          </a:p>
          <a:p>
            <a:pPr marL="0" indent="0" algn="ctr">
              <a:buNone/>
            </a:pPr>
            <a:r>
              <a:rPr lang="en-US" sz="5500" dirty="0"/>
              <a:t>Questions?</a:t>
            </a:r>
          </a:p>
        </p:txBody>
      </p:sp>
    </p:spTree>
    <p:extLst>
      <p:ext uri="{BB962C8B-B14F-4D97-AF65-F5344CB8AC3E}">
        <p14:creationId xmlns:p14="http://schemas.microsoft.com/office/powerpoint/2010/main" val="3144849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Own price elasticity: Specifics </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14:m>
                  <m:oMathPara xmlns:m="http://schemas.openxmlformats.org/officeDocument/2006/math">
                    <m:oMathParaPr>
                      <m:jc m:val="centerGroup"/>
                    </m:oMathParaPr>
                    <m:oMath xmlns:m="http://schemas.openxmlformats.org/officeDocument/2006/math">
                      <m:r>
                        <a:rPr lang="en-US" i="1" smtClean="0">
                          <a:latin typeface="Cambria Math" panose="02040503050406030204" pitchFamily="18" charset="0"/>
                        </a:rPr>
                        <m:t>𝑒</m:t>
                      </m:r>
                      <m:r>
                        <a:rPr lang="en-US" i="1" smtClean="0">
                          <a:latin typeface="Cambria Math" panose="02040503050406030204" pitchFamily="18" charset="0"/>
                        </a:rPr>
                        <m:t>=</m:t>
                      </m:r>
                      <m:f>
                        <m:fPr>
                          <m:ctrlPr>
                            <a:rPr lang="en-US" i="1">
                              <a:latin typeface="Cambria Math" panose="02040503050406030204" pitchFamily="18" charset="0"/>
                            </a:rPr>
                          </m:ctrlPr>
                        </m:fPr>
                        <m:num>
                          <m:r>
                            <a:rPr lang="en-US" i="1">
                              <a:latin typeface="Cambria Math" panose="02040503050406030204" pitchFamily="18" charset="0"/>
                            </a:rPr>
                            <m:t>%</m:t>
                          </m:r>
                          <m:r>
                            <a:rPr lang="en-US" i="1">
                              <a:latin typeface="Cambria Math" panose="02040503050406030204" pitchFamily="18" charset="0"/>
                              <a:ea typeface="Cambria Math" panose="02040503050406030204" pitchFamily="18" charset="0"/>
                            </a:rPr>
                            <m:t>∆</m:t>
                          </m:r>
                          <m:r>
                            <a:rPr lang="en-US" i="1">
                              <a:latin typeface="Cambria Math" panose="02040503050406030204" pitchFamily="18" charset="0"/>
                              <a:ea typeface="Cambria Math" panose="02040503050406030204" pitchFamily="18" charset="0"/>
                            </a:rPr>
                            <m:t>𝑄</m:t>
                          </m:r>
                        </m:num>
                        <m:den>
                          <m:r>
                            <a:rPr lang="en-US" i="1">
                              <a:latin typeface="Cambria Math" panose="02040503050406030204" pitchFamily="18" charset="0"/>
                            </a:rPr>
                            <m:t>%</m:t>
                          </m:r>
                          <m:r>
                            <a:rPr lang="en-US" i="1">
                              <a:latin typeface="Cambria Math" panose="02040503050406030204" pitchFamily="18" charset="0"/>
                              <a:ea typeface="Cambria Math" panose="02040503050406030204" pitchFamily="18" charset="0"/>
                            </a:rPr>
                            <m:t>∆</m:t>
                          </m:r>
                          <m:r>
                            <a:rPr lang="en-US" i="1">
                              <a:latin typeface="Cambria Math" panose="02040503050406030204" pitchFamily="18" charset="0"/>
                              <a:ea typeface="Cambria Math" panose="02040503050406030204" pitchFamily="18" charset="0"/>
                            </a:rPr>
                            <m:t>𝑃</m:t>
                          </m:r>
                        </m:den>
                      </m:f>
                    </m:oMath>
                  </m:oMathPara>
                </a14:m>
                <a:endParaRPr lang="en-US" dirty="0"/>
              </a:p>
              <a:p>
                <a:pPr marL="0" indent="0">
                  <a:buNone/>
                </a:pPr>
                <a:endParaRPr lang="en-US" dirty="0"/>
              </a:p>
              <a:p>
                <a:pPr marL="0" indent="0">
                  <a:buNone/>
                </a:pPr>
                <a:r>
                  <a:rPr lang="en-US" dirty="0"/>
                  <a:t>Numerator: </a:t>
                </a:r>
                <a14:m>
                  <m:oMath xmlns:m="http://schemas.openxmlformats.org/officeDocument/2006/math">
                    <m:r>
                      <a:rPr lang="en-US" i="1">
                        <a:latin typeface="Cambria Math" panose="02040503050406030204" pitchFamily="18" charset="0"/>
                      </a:rPr>
                      <m:t>%</m:t>
                    </m:r>
                    <m:r>
                      <a:rPr lang="en-US" i="1">
                        <a:latin typeface="Cambria Math" panose="02040503050406030204" pitchFamily="18" charset="0"/>
                        <a:ea typeface="Cambria Math" panose="02040503050406030204" pitchFamily="18" charset="0"/>
                      </a:rPr>
                      <m:t>∆</m:t>
                    </m:r>
                    <m:r>
                      <a:rPr lang="en-US" i="1">
                        <a:latin typeface="Cambria Math" panose="02040503050406030204" pitchFamily="18" charset="0"/>
                        <a:ea typeface="Cambria Math" panose="02040503050406030204" pitchFamily="18" charset="0"/>
                      </a:rPr>
                      <m:t>𝑄</m:t>
                    </m:r>
                    <m:r>
                      <a:rPr lang="en-US" b="0" i="0" smtClean="0">
                        <a:latin typeface="Cambria Math" panose="02040503050406030204" pitchFamily="18" charset="0"/>
                        <a:ea typeface="Cambria Math" panose="02040503050406030204" pitchFamily="18" charset="0"/>
                      </a:rPr>
                      <m:t>=</m:t>
                    </m:r>
                    <m:f>
                      <m:fPr>
                        <m:ctrlPr>
                          <a:rPr lang="en-US" b="0" i="1" smtClean="0">
                            <a:latin typeface="Cambria Math" panose="02040503050406030204" pitchFamily="18" charset="0"/>
                            <a:ea typeface="Cambria Math" panose="02040503050406030204" pitchFamily="18" charset="0"/>
                          </a:rPr>
                        </m:ctrlPr>
                      </m:fPr>
                      <m:num>
                        <m:sSub>
                          <m:sSubPr>
                            <m:ctrlPr>
                              <a:rPr lang="en-US" b="0" i="1" smtClean="0">
                                <a:latin typeface="Cambria Math" panose="02040503050406030204" pitchFamily="18" charset="0"/>
                                <a:ea typeface="Cambria Math" panose="02040503050406030204" pitchFamily="18" charset="0"/>
                              </a:rPr>
                            </m:ctrlPr>
                          </m:sSubPr>
                          <m:e>
                            <m:r>
                              <m:rPr>
                                <m:sty m:val="p"/>
                              </m:rPr>
                              <a:rPr lang="en-US" b="0" i="0" smtClean="0">
                                <a:latin typeface="Cambria Math" panose="02040503050406030204" pitchFamily="18" charset="0"/>
                                <a:ea typeface="Cambria Math" panose="02040503050406030204" pitchFamily="18" charset="0"/>
                              </a:rPr>
                              <m:t>Q</m:t>
                            </m:r>
                          </m:e>
                          <m:sub>
                            <m:r>
                              <m:rPr>
                                <m:sty m:val="p"/>
                              </m:rPr>
                              <a:rPr lang="en-US" b="0" i="0" smtClean="0">
                                <a:latin typeface="Cambria Math" panose="02040503050406030204" pitchFamily="18" charset="0"/>
                                <a:ea typeface="Cambria Math" panose="02040503050406030204" pitchFamily="18" charset="0"/>
                              </a:rPr>
                              <m:t>new</m:t>
                            </m:r>
                          </m:sub>
                        </m:sSub>
                        <m:r>
                          <a:rPr lang="en-US" b="0" i="0" smtClean="0">
                            <a:latin typeface="Cambria Math" panose="02040503050406030204" pitchFamily="18" charset="0"/>
                            <a:ea typeface="Cambria Math" panose="02040503050406030204" pitchFamily="18" charset="0"/>
                          </a:rPr>
                          <m:t>−</m:t>
                        </m:r>
                        <m:sSub>
                          <m:sSubPr>
                            <m:ctrlPr>
                              <a:rPr lang="en-US" b="0" i="1" smtClean="0">
                                <a:latin typeface="Cambria Math" panose="02040503050406030204" pitchFamily="18" charset="0"/>
                                <a:ea typeface="Cambria Math" panose="02040503050406030204" pitchFamily="18" charset="0"/>
                              </a:rPr>
                            </m:ctrlPr>
                          </m:sSubPr>
                          <m:e>
                            <m:r>
                              <m:rPr>
                                <m:sty m:val="p"/>
                              </m:rPr>
                              <a:rPr lang="en-US" b="0" i="0" smtClean="0">
                                <a:latin typeface="Cambria Math" panose="02040503050406030204" pitchFamily="18" charset="0"/>
                                <a:ea typeface="Cambria Math" panose="02040503050406030204" pitchFamily="18" charset="0"/>
                              </a:rPr>
                              <m:t>Q</m:t>
                            </m:r>
                          </m:e>
                          <m:sub>
                            <m:r>
                              <m:rPr>
                                <m:sty m:val="p"/>
                              </m:rPr>
                              <a:rPr lang="en-US" b="0" i="0" smtClean="0">
                                <a:latin typeface="Cambria Math" panose="02040503050406030204" pitchFamily="18" charset="0"/>
                                <a:ea typeface="Cambria Math" panose="02040503050406030204" pitchFamily="18" charset="0"/>
                              </a:rPr>
                              <m:t>old</m:t>
                            </m:r>
                          </m:sub>
                        </m:sSub>
                      </m:num>
                      <m:den>
                        <m:sSub>
                          <m:sSubPr>
                            <m:ctrlPr>
                              <a:rPr lang="en-US" b="0" i="1" smtClean="0">
                                <a:latin typeface="Cambria Math" panose="02040503050406030204" pitchFamily="18" charset="0"/>
                                <a:ea typeface="Cambria Math" panose="02040503050406030204" pitchFamily="18" charset="0"/>
                              </a:rPr>
                            </m:ctrlPr>
                          </m:sSubPr>
                          <m:e>
                            <m:r>
                              <m:rPr>
                                <m:sty m:val="p"/>
                              </m:rPr>
                              <a:rPr lang="en-US" b="0" i="0" smtClean="0">
                                <a:latin typeface="Cambria Math" panose="02040503050406030204" pitchFamily="18" charset="0"/>
                                <a:ea typeface="Cambria Math" panose="02040503050406030204" pitchFamily="18" charset="0"/>
                              </a:rPr>
                              <m:t>Q</m:t>
                            </m:r>
                          </m:e>
                          <m:sub>
                            <m:r>
                              <m:rPr>
                                <m:sty m:val="p"/>
                              </m:rPr>
                              <a:rPr lang="en-US" b="0" i="0" smtClean="0">
                                <a:latin typeface="Cambria Math" panose="02040503050406030204" pitchFamily="18" charset="0"/>
                                <a:ea typeface="Cambria Math" panose="02040503050406030204" pitchFamily="18" charset="0"/>
                              </a:rPr>
                              <m:t>old</m:t>
                            </m:r>
                          </m:sub>
                        </m:sSub>
                      </m:den>
                    </m:f>
                  </m:oMath>
                </a14:m>
                <a:endParaRPr lang="en-US" dirty="0"/>
              </a:p>
              <a:p>
                <a:pPr marL="0" indent="0">
                  <a:buNone/>
                </a:pPr>
                <a:endParaRPr lang="en-US" dirty="0"/>
              </a:p>
              <a:p>
                <a:pPr marL="0" indent="0">
                  <a:buNone/>
                </a:pPr>
                <a:r>
                  <a:rPr lang="en-US" dirty="0"/>
                  <a:t>Denominator: </a:t>
                </a:r>
                <a14:m>
                  <m:oMath xmlns:m="http://schemas.openxmlformats.org/officeDocument/2006/math">
                    <m:r>
                      <a:rPr lang="en-US" i="1">
                        <a:latin typeface="Cambria Math" panose="02040503050406030204" pitchFamily="18" charset="0"/>
                      </a:rPr>
                      <m:t>%</m:t>
                    </m:r>
                    <m:r>
                      <a:rPr lang="en-US" i="1">
                        <a:latin typeface="Cambria Math" panose="02040503050406030204" pitchFamily="18" charset="0"/>
                        <a:ea typeface="Cambria Math" panose="02040503050406030204" pitchFamily="18" charset="0"/>
                      </a:rPr>
                      <m:t>∆</m:t>
                    </m:r>
                    <m:r>
                      <a:rPr lang="en-US" i="1">
                        <a:latin typeface="Cambria Math" panose="02040503050406030204" pitchFamily="18" charset="0"/>
                        <a:ea typeface="Cambria Math" panose="02040503050406030204" pitchFamily="18" charset="0"/>
                      </a:rPr>
                      <m:t>𝑄</m:t>
                    </m:r>
                    <m:r>
                      <a:rPr lang="en-US" b="0" i="0" smtClean="0">
                        <a:latin typeface="Cambria Math" panose="02040503050406030204" pitchFamily="18" charset="0"/>
                        <a:ea typeface="Cambria Math" panose="02040503050406030204" pitchFamily="18" charset="0"/>
                      </a:rPr>
                      <m:t>=</m:t>
                    </m:r>
                    <m:f>
                      <m:fPr>
                        <m:ctrlPr>
                          <a:rPr lang="en-US" i="1">
                            <a:latin typeface="Cambria Math" panose="02040503050406030204" pitchFamily="18" charset="0"/>
                            <a:ea typeface="Cambria Math" panose="02040503050406030204" pitchFamily="18" charset="0"/>
                          </a:rPr>
                        </m:ctrlPr>
                      </m:fPr>
                      <m:num>
                        <m:sSub>
                          <m:sSubPr>
                            <m:ctrlPr>
                              <a:rPr lang="en-US" i="1">
                                <a:latin typeface="Cambria Math" panose="02040503050406030204" pitchFamily="18" charset="0"/>
                                <a:ea typeface="Cambria Math" panose="02040503050406030204" pitchFamily="18" charset="0"/>
                              </a:rPr>
                            </m:ctrlPr>
                          </m:sSubPr>
                          <m:e>
                            <m:r>
                              <m:rPr>
                                <m:sty m:val="p"/>
                              </m:rPr>
                              <a:rPr lang="en-US" b="0" i="0" smtClean="0">
                                <a:latin typeface="Cambria Math" panose="02040503050406030204" pitchFamily="18" charset="0"/>
                                <a:ea typeface="Cambria Math" panose="02040503050406030204" pitchFamily="18" charset="0"/>
                              </a:rPr>
                              <m:t>P</m:t>
                            </m:r>
                          </m:e>
                          <m:sub>
                            <m:r>
                              <m:rPr>
                                <m:sty m:val="p"/>
                              </m:rPr>
                              <a:rPr lang="en-US">
                                <a:latin typeface="Cambria Math" panose="02040503050406030204" pitchFamily="18" charset="0"/>
                                <a:ea typeface="Cambria Math" panose="02040503050406030204" pitchFamily="18" charset="0"/>
                              </a:rPr>
                              <m:t>new</m:t>
                            </m:r>
                          </m:sub>
                        </m:sSub>
                        <m:r>
                          <a:rPr lang="en-US">
                            <a:latin typeface="Cambria Math" panose="02040503050406030204" pitchFamily="18" charset="0"/>
                            <a:ea typeface="Cambria Math" panose="02040503050406030204" pitchFamily="18" charset="0"/>
                          </a:rPr>
                          <m:t>−</m:t>
                        </m:r>
                        <m:sSub>
                          <m:sSubPr>
                            <m:ctrlPr>
                              <a:rPr lang="en-US" i="1">
                                <a:latin typeface="Cambria Math" panose="02040503050406030204" pitchFamily="18" charset="0"/>
                                <a:ea typeface="Cambria Math" panose="02040503050406030204" pitchFamily="18" charset="0"/>
                              </a:rPr>
                            </m:ctrlPr>
                          </m:sSubPr>
                          <m:e>
                            <m:r>
                              <m:rPr>
                                <m:sty m:val="p"/>
                              </m:rPr>
                              <a:rPr lang="en-US" b="0" i="0" smtClean="0">
                                <a:latin typeface="Cambria Math" panose="02040503050406030204" pitchFamily="18" charset="0"/>
                                <a:ea typeface="Cambria Math" panose="02040503050406030204" pitchFamily="18" charset="0"/>
                              </a:rPr>
                              <m:t>P</m:t>
                            </m:r>
                          </m:e>
                          <m:sub>
                            <m:r>
                              <m:rPr>
                                <m:sty m:val="p"/>
                              </m:rPr>
                              <a:rPr lang="en-US">
                                <a:latin typeface="Cambria Math" panose="02040503050406030204" pitchFamily="18" charset="0"/>
                                <a:ea typeface="Cambria Math" panose="02040503050406030204" pitchFamily="18" charset="0"/>
                              </a:rPr>
                              <m:t>old</m:t>
                            </m:r>
                          </m:sub>
                        </m:sSub>
                      </m:num>
                      <m:den>
                        <m:sSub>
                          <m:sSubPr>
                            <m:ctrlPr>
                              <a:rPr lang="en-US" i="1">
                                <a:latin typeface="Cambria Math" panose="02040503050406030204" pitchFamily="18" charset="0"/>
                                <a:ea typeface="Cambria Math" panose="02040503050406030204" pitchFamily="18" charset="0"/>
                              </a:rPr>
                            </m:ctrlPr>
                          </m:sSubPr>
                          <m:e>
                            <m:r>
                              <m:rPr>
                                <m:sty m:val="p"/>
                              </m:rPr>
                              <a:rPr lang="en-US" b="0" i="0" smtClean="0">
                                <a:latin typeface="Cambria Math" panose="02040503050406030204" pitchFamily="18" charset="0"/>
                                <a:ea typeface="Cambria Math" panose="02040503050406030204" pitchFamily="18" charset="0"/>
                              </a:rPr>
                              <m:t>P</m:t>
                            </m:r>
                          </m:e>
                          <m:sub>
                            <m:r>
                              <m:rPr>
                                <m:sty m:val="p"/>
                              </m:rPr>
                              <a:rPr lang="en-US">
                                <a:latin typeface="Cambria Math" panose="02040503050406030204" pitchFamily="18" charset="0"/>
                                <a:ea typeface="Cambria Math" panose="02040503050406030204" pitchFamily="18" charset="0"/>
                              </a:rPr>
                              <m:t>old</m:t>
                            </m:r>
                          </m:sub>
                        </m:sSub>
                      </m:den>
                    </m:f>
                  </m:oMath>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a:stretch>
              </a:blipFill>
            </p:spPr>
            <p:txBody>
              <a:bodyPr/>
              <a:lstStyle/>
              <a:p>
                <a:r>
                  <a:rPr lang="en-US">
                    <a:noFill/>
                  </a:rPr>
                  <a:t> </a:t>
                </a:r>
              </a:p>
            </p:txBody>
          </p:sp>
        </mc:Fallback>
      </mc:AlternateContent>
    </p:spTree>
    <p:extLst>
      <p:ext uri="{BB962C8B-B14F-4D97-AF65-F5344CB8AC3E}">
        <p14:creationId xmlns:p14="http://schemas.microsoft.com/office/powerpoint/2010/main" val="186794393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Own Price Elasticity: Example</a:t>
            </a:r>
          </a:p>
        </p:txBody>
      </p:sp>
      <p:sp>
        <p:nvSpPr>
          <p:cNvPr id="3" name="Content Placeholder 2"/>
          <p:cNvSpPr>
            <a:spLocks noGrp="1"/>
          </p:cNvSpPr>
          <p:nvPr>
            <p:ph idx="1"/>
          </p:nvPr>
        </p:nvSpPr>
        <p:spPr/>
        <p:txBody>
          <a:bodyPr/>
          <a:lstStyle/>
          <a:p>
            <a:pPr marL="0" indent="0">
              <a:buNone/>
            </a:pPr>
            <a:r>
              <a:rPr lang="en-US" dirty="0"/>
              <a:t> Anakin Skywalker is a Pizza enthusiast. His price and quantity movements are described in the table below. </a:t>
            </a:r>
          </a:p>
          <a:p>
            <a:pPr marL="0" indent="0">
              <a:buNone/>
            </a:pPr>
            <a:r>
              <a:rPr lang="en-US" dirty="0"/>
              <a:t>Find his own price elasticity of demand? </a:t>
            </a:r>
          </a:p>
          <a:p>
            <a:pPr marL="0" indent="0">
              <a:buNone/>
            </a:pPr>
            <a:endParaRPr lang="en-US" dirty="0"/>
          </a:p>
          <a:p>
            <a:pPr marL="0" indent="0">
              <a:buNone/>
            </a:pPr>
            <a:endParaRPr lang="en-US" dirty="0"/>
          </a:p>
        </p:txBody>
      </p:sp>
      <p:cxnSp>
        <p:nvCxnSpPr>
          <p:cNvPr id="5" name="Straight Connector 4"/>
          <p:cNvCxnSpPr/>
          <p:nvPr/>
        </p:nvCxnSpPr>
        <p:spPr>
          <a:xfrm>
            <a:off x="1988276" y="3755077"/>
            <a:ext cx="0" cy="2029097"/>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1986098" y="5819008"/>
            <a:ext cx="2743200"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a:off x="1986098" y="3929249"/>
            <a:ext cx="2684418" cy="1722508"/>
          </a:xfrm>
          <a:prstGeom prst="line">
            <a:avLst/>
          </a:prstGeom>
        </p:spPr>
        <p:style>
          <a:lnRef idx="1">
            <a:schemeClr val="dk1"/>
          </a:lnRef>
          <a:fillRef idx="0">
            <a:schemeClr val="dk1"/>
          </a:fillRef>
          <a:effectRef idx="0">
            <a:schemeClr val="dk1"/>
          </a:effectRef>
          <a:fontRef idx="minor">
            <a:schemeClr val="tx1"/>
          </a:fontRef>
        </p:style>
      </p:cxnSp>
      <p:sp>
        <p:nvSpPr>
          <p:cNvPr id="10" name="TextBox 9"/>
          <p:cNvSpPr txBox="1"/>
          <p:nvPr/>
        </p:nvSpPr>
        <p:spPr>
          <a:xfrm>
            <a:off x="1551757" y="4019305"/>
            <a:ext cx="243840" cy="369332"/>
          </a:xfrm>
          <a:prstGeom prst="rect">
            <a:avLst/>
          </a:prstGeom>
          <a:noFill/>
        </p:spPr>
        <p:txBody>
          <a:bodyPr wrap="square" rtlCol="0">
            <a:spAutoFit/>
          </a:bodyPr>
          <a:lstStyle/>
          <a:p>
            <a:r>
              <a:rPr lang="en-US" dirty="0"/>
              <a:t>4</a:t>
            </a:r>
          </a:p>
        </p:txBody>
      </p:sp>
      <p:sp>
        <p:nvSpPr>
          <p:cNvPr id="11" name="TextBox 10"/>
          <p:cNvSpPr txBox="1"/>
          <p:nvPr/>
        </p:nvSpPr>
        <p:spPr>
          <a:xfrm>
            <a:off x="1551757" y="4397726"/>
            <a:ext cx="243840" cy="369332"/>
          </a:xfrm>
          <a:prstGeom prst="rect">
            <a:avLst/>
          </a:prstGeom>
          <a:noFill/>
        </p:spPr>
        <p:txBody>
          <a:bodyPr wrap="square" rtlCol="0">
            <a:spAutoFit/>
          </a:bodyPr>
          <a:lstStyle/>
          <a:p>
            <a:r>
              <a:rPr lang="en-US" dirty="0"/>
              <a:t>3</a:t>
            </a:r>
          </a:p>
        </p:txBody>
      </p:sp>
      <p:sp>
        <p:nvSpPr>
          <p:cNvPr id="12" name="TextBox 11"/>
          <p:cNvSpPr txBox="1"/>
          <p:nvPr/>
        </p:nvSpPr>
        <p:spPr>
          <a:xfrm>
            <a:off x="1539785" y="4830987"/>
            <a:ext cx="243840" cy="369332"/>
          </a:xfrm>
          <a:prstGeom prst="rect">
            <a:avLst/>
          </a:prstGeom>
          <a:noFill/>
        </p:spPr>
        <p:txBody>
          <a:bodyPr wrap="square" rtlCol="0">
            <a:spAutoFit/>
          </a:bodyPr>
          <a:lstStyle/>
          <a:p>
            <a:r>
              <a:rPr lang="en-US" dirty="0"/>
              <a:t>2</a:t>
            </a:r>
          </a:p>
        </p:txBody>
      </p:sp>
      <p:sp>
        <p:nvSpPr>
          <p:cNvPr id="13" name="TextBox 12"/>
          <p:cNvSpPr txBox="1"/>
          <p:nvPr/>
        </p:nvSpPr>
        <p:spPr>
          <a:xfrm>
            <a:off x="1526722" y="5282425"/>
            <a:ext cx="243840" cy="369332"/>
          </a:xfrm>
          <a:prstGeom prst="rect">
            <a:avLst/>
          </a:prstGeom>
          <a:noFill/>
        </p:spPr>
        <p:txBody>
          <a:bodyPr wrap="square" rtlCol="0">
            <a:spAutoFit/>
          </a:bodyPr>
          <a:lstStyle/>
          <a:p>
            <a:r>
              <a:rPr lang="en-US" dirty="0"/>
              <a:t>1</a:t>
            </a:r>
          </a:p>
        </p:txBody>
      </p:sp>
      <p:sp>
        <p:nvSpPr>
          <p:cNvPr id="17" name="TextBox 16"/>
          <p:cNvSpPr txBox="1"/>
          <p:nvPr/>
        </p:nvSpPr>
        <p:spPr>
          <a:xfrm>
            <a:off x="4215492" y="5953946"/>
            <a:ext cx="1419497" cy="646331"/>
          </a:xfrm>
          <a:prstGeom prst="rect">
            <a:avLst/>
          </a:prstGeom>
          <a:noFill/>
        </p:spPr>
        <p:txBody>
          <a:bodyPr wrap="square" rtlCol="0">
            <a:spAutoFit/>
          </a:bodyPr>
          <a:lstStyle/>
          <a:p>
            <a:r>
              <a:rPr lang="en-US" dirty="0"/>
              <a:t>Slices per day</a:t>
            </a:r>
          </a:p>
        </p:txBody>
      </p:sp>
      <p:sp>
        <p:nvSpPr>
          <p:cNvPr id="18" name="TextBox 17"/>
          <p:cNvSpPr txBox="1"/>
          <p:nvPr/>
        </p:nvSpPr>
        <p:spPr>
          <a:xfrm>
            <a:off x="1276349" y="3422367"/>
            <a:ext cx="1419497" cy="369332"/>
          </a:xfrm>
          <a:prstGeom prst="rect">
            <a:avLst/>
          </a:prstGeom>
          <a:noFill/>
        </p:spPr>
        <p:txBody>
          <a:bodyPr wrap="square" rtlCol="0">
            <a:spAutoFit/>
          </a:bodyPr>
          <a:lstStyle/>
          <a:p>
            <a:r>
              <a:rPr lang="en-US" dirty="0"/>
              <a:t>$ per unit</a:t>
            </a:r>
          </a:p>
        </p:txBody>
      </p:sp>
      <p:sp>
        <p:nvSpPr>
          <p:cNvPr id="19" name="TextBox 18"/>
          <p:cNvSpPr txBox="1"/>
          <p:nvPr/>
        </p:nvSpPr>
        <p:spPr>
          <a:xfrm>
            <a:off x="2192928" y="5808800"/>
            <a:ext cx="243840" cy="369332"/>
          </a:xfrm>
          <a:prstGeom prst="rect">
            <a:avLst/>
          </a:prstGeom>
          <a:noFill/>
        </p:spPr>
        <p:txBody>
          <a:bodyPr wrap="square" rtlCol="0">
            <a:spAutoFit/>
          </a:bodyPr>
          <a:lstStyle/>
          <a:p>
            <a:r>
              <a:rPr lang="en-US" dirty="0"/>
              <a:t>1</a:t>
            </a:r>
          </a:p>
        </p:txBody>
      </p:sp>
      <p:sp>
        <p:nvSpPr>
          <p:cNvPr id="20" name="TextBox 19"/>
          <p:cNvSpPr txBox="1"/>
          <p:nvPr/>
        </p:nvSpPr>
        <p:spPr>
          <a:xfrm>
            <a:off x="2546713" y="5808800"/>
            <a:ext cx="243840" cy="369332"/>
          </a:xfrm>
          <a:prstGeom prst="rect">
            <a:avLst/>
          </a:prstGeom>
          <a:noFill/>
        </p:spPr>
        <p:txBody>
          <a:bodyPr wrap="square" rtlCol="0">
            <a:spAutoFit/>
          </a:bodyPr>
          <a:lstStyle/>
          <a:p>
            <a:r>
              <a:rPr lang="en-US" dirty="0"/>
              <a:t>2</a:t>
            </a:r>
          </a:p>
        </p:txBody>
      </p:sp>
      <p:sp>
        <p:nvSpPr>
          <p:cNvPr id="21" name="TextBox 20"/>
          <p:cNvSpPr txBox="1"/>
          <p:nvPr/>
        </p:nvSpPr>
        <p:spPr>
          <a:xfrm>
            <a:off x="2868929" y="5804129"/>
            <a:ext cx="243840" cy="369332"/>
          </a:xfrm>
          <a:prstGeom prst="rect">
            <a:avLst/>
          </a:prstGeom>
          <a:noFill/>
        </p:spPr>
        <p:txBody>
          <a:bodyPr wrap="square" rtlCol="0">
            <a:spAutoFit/>
          </a:bodyPr>
          <a:lstStyle/>
          <a:p>
            <a:r>
              <a:rPr lang="en-US" dirty="0"/>
              <a:t>3</a:t>
            </a:r>
          </a:p>
        </p:txBody>
      </p:sp>
      <p:sp>
        <p:nvSpPr>
          <p:cNvPr id="22" name="TextBox 21"/>
          <p:cNvSpPr txBox="1"/>
          <p:nvPr/>
        </p:nvSpPr>
        <p:spPr>
          <a:xfrm>
            <a:off x="3191145" y="5808438"/>
            <a:ext cx="243840" cy="369332"/>
          </a:xfrm>
          <a:prstGeom prst="rect">
            <a:avLst/>
          </a:prstGeom>
          <a:noFill/>
        </p:spPr>
        <p:txBody>
          <a:bodyPr wrap="square" rtlCol="0">
            <a:spAutoFit/>
          </a:bodyPr>
          <a:lstStyle/>
          <a:p>
            <a:r>
              <a:rPr lang="en-US" dirty="0"/>
              <a:t>4</a:t>
            </a:r>
          </a:p>
        </p:txBody>
      </p:sp>
      <p:sp>
        <p:nvSpPr>
          <p:cNvPr id="23" name="TextBox 22"/>
          <p:cNvSpPr txBox="1"/>
          <p:nvPr/>
        </p:nvSpPr>
        <p:spPr>
          <a:xfrm>
            <a:off x="3523157" y="5804129"/>
            <a:ext cx="243840" cy="369332"/>
          </a:xfrm>
          <a:prstGeom prst="rect">
            <a:avLst/>
          </a:prstGeom>
          <a:noFill/>
        </p:spPr>
        <p:txBody>
          <a:bodyPr wrap="square" rtlCol="0">
            <a:spAutoFit/>
          </a:bodyPr>
          <a:lstStyle/>
          <a:p>
            <a:r>
              <a:rPr lang="en-US" dirty="0"/>
              <a:t>5</a:t>
            </a:r>
          </a:p>
        </p:txBody>
      </p:sp>
      <p:sp>
        <p:nvSpPr>
          <p:cNvPr id="24" name="TextBox 23"/>
          <p:cNvSpPr txBox="1"/>
          <p:nvPr/>
        </p:nvSpPr>
        <p:spPr>
          <a:xfrm>
            <a:off x="3852995" y="5808438"/>
            <a:ext cx="243840" cy="369332"/>
          </a:xfrm>
          <a:prstGeom prst="rect">
            <a:avLst/>
          </a:prstGeom>
          <a:noFill/>
        </p:spPr>
        <p:txBody>
          <a:bodyPr wrap="square" rtlCol="0">
            <a:spAutoFit/>
          </a:bodyPr>
          <a:lstStyle/>
          <a:p>
            <a:r>
              <a:rPr lang="en-US" dirty="0"/>
              <a:t>6</a:t>
            </a:r>
          </a:p>
        </p:txBody>
      </p:sp>
      <p:sp>
        <p:nvSpPr>
          <p:cNvPr id="25" name="TextBox 24"/>
          <p:cNvSpPr txBox="1"/>
          <p:nvPr/>
        </p:nvSpPr>
        <p:spPr>
          <a:xfrm>
            <a:off x="2790553" y="3788123"/>
            <a:ext cx="2080261" cy="369332"/>
          </a:xfrm>
          <a:prstGeom prst="rect">
            <a:avLst/>
          </a:prstGeom>
          <a:noFill/>
        </p:spPr>
        <p:txBody>
          <a:bodyPr wrap="square" rtlCol="0">
            <a:spAutoFit/>
          </a:bodyPr>
          <a:lstStyle/>
          <a:p>
            <a:r>
              <a:rPr lang="en-US" dirty="0"/>
              <a:t>Pizza demand curve</a:t>
            </a:r>
          </a:p>
        </p:txBody>
      </p:sp>
      <p:cxnSp>
        <p:nvCxnSpPr>
          <p:cNvPr id="27" name="Straight Connector 26"/>
          <p:cNvCxnSpPr>
            <a:endCxn id="21" idx="0"/>
          </p:cNvCxnSpPr>
          <p:nvPr/>
        </p:nvCxnSpPr>
        <p:spPr>
          <a:xfrm>
            <a:off x="2990849" y="4573683"/>
            <a:ext cx="0" cy="1230446"/>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1986097" y="4582392"/>
            <a:ext cx="100475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H="1">
            <a:off x="1986097" y="5015653"/>
            <a:ext cx="1658980" cy="23644"/>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Straight Connector 35"/>
          <p:cNvCxnSpPr>
            <a:endCxn id="23" idx="0"/>
          </p:cNvCxnSpPr>
          <p:nvPr/>
        </p:nvCxnSpPr>
        <p:spPr>
          <a:xfrm>
            <a:off x="3645077" y="5015653"/>
            <a:ext cx="0" cy="788476"/>
          </a:xfrm>
          <a:prstGeom prst="line">
            <a:avLst/>
          </a:prstGeom>
        </p:spPr>
        <p:style>
          <a:lnRef idx="1">
            <a:schemeClr val="accent1"/>
          </a:lnRef>
          <a:fillRef idx="0">
            <a:schemeClr val="accent1"/>
          </a:fillRef>
          <a:effectRef idx="0">
            <a:schemeClr val="accent1"/>
          </a:effectRef>
          <a:fontRef idx="minor">
            <a:schemeClr val="tx1"/>
          </a:fontRef>
        </p:style>
      </p:cxnSp>
      <p:sp>
        <p:nvSpPr>
          <p:cNvPr id="38" name="Down Arrow 37"/>
          <p:cNvSpPr/>
          <p:nvPr/>
        </p:nvSpPr>
        <p:spPr>
          <a:xfrm>
            <a:off x="1828799" y="4665357"/>
            <a:ext cx="70754" cy="26996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ight Arrow 38"/>
          <p:cNvSpPr/>
          <p:nvPr/>
        </p:nvSpPr>
        <p:spPr>
          <a:xfrm>
            <a:off x="3139439" y="5398233"/>
            <a:ext cx="410388" cy="13898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0" name="Table 39"/>
          <p:cNvGraphicFramePr>
            <a:graphicFrameLocks noGrp="1"/>
          </p:cNvGraphicFramePr>
          <p:nvPr/>
        </p:nvGraphicFramePr>
        <p:xfrm>
          <a:off x="6454138" y="3700993"/>
          <a:ext cx="2890160" cy="1107440"/>
        </p:xfrm>
        <a:graphic>
          <a:graphicData uri="http://schemas.openxmlformats.org/drawingml/2006/table">
            <a:tbl>
              <a:tblPr firstRow="1" bandRow="1"/>
              <a:tblGrid>
                <a:gridCol w="1445080">
                  <a:extLst>
                    <a:ext uri="{9D8B030D-6E8A-4147-A177-3AD203B41FA5}">
                      <a16:colId xmlns="" xmlns:a16="http://schemas.microsoft.com/office/drawing/2014/main" val="20000"/>
                    </a:ext>
                  </a:extLst>
                </a:gridCol>
                <a:gridCol w="1445080">
                  <a:extLst>
                    <a:ext uri="{9D8B030D-6E8A-4147-A177-3AD203B41FA5}">
                      <a16:colId xmlns="" xmlns:a16="http://schemas.microsoft.com/office/drawing/2014/main" val="20001"/>
                    </a:ext>
                  </a:extLst>
                </a:gridCol>
              </a:tblGrid>
              <a:tr h="0">
                <a:tc>
                  <a:txBody>
                    <a:bodyPr/>
                    <a:lstStyle/>
                    <a:p>
                      <a:r>
                        <a:rPr lang="en-US" dirty="0"/>
                        <a:t>Price</a:t>
                      </a:r>
                    </a:p>
                  </a:txBody>
                  <a:tcPr/>
                </a:tc>
                <a:tc>
                  <a:txBody>
                    <a:bodyPr/>
                    <a:lstStyle/>
                    <a:p>
                      <a:r>
                        <a:rPr lang="en-US" dirty="0"/>
                        <a:t>Quantity</a:t>
                      </a:r>
                    </a:p>
                  </a:txBody>
                  <a:tcPr/>
                </a:tc>
                <a:extLst>
                  <a:ext uri="{0D108BD9-81ED-4DB2-BD59-A6C34878D82A}">
                    <a16:rowId xmlns="" xmlns:a16="http://schemas.microsoft.com/office/drawing/2014/main" val="10000"/>
                  </a:ext>
                </a:extLst>
              </a:tr>
              <a:tr h="370840">
                <a:tc>
                  <a:txBody>
                    <a:bodyPr/>
                    <a:lstStyle/>
                    <a:p>
                      <a:r>
                        <a:rPr lang="en-US" dirty="0"/>
                        <a:t>$3</a:t>
                      </a:r>
                    </a:p>
                  </a:txBody>
                  <a:tcPr/>
                </a:tc>
                <a:tc>
                  <a:txBody>
                    <a:bodyPr/>
                    <a:lstStyle/>
                    <a:p>
                      <a:r>
                        <a:rPr lang="en-US" dirty="0"/>
                        <a:t>3 slices</a:t>
                      </a:r>
                    </a:p>
                  </a:txBody>
                  <a:tcPr/>
                </a:tc>
                <a:extLst>
                  <a:ext uri="{0D108BD9-81ED-4DB2-BD59-A6C34878D82A}">
                    <a16:rowId xmlns="" xmlns:a16="http://schemas.microsoft.com/office/drawing/2014/main" val="10001"/>
                  </a:ext>
                </a:extLst>
              </a:tr>
              <a:tr h="370840">
                <a:tc>
                  <a:txBody>
                    <a:bodyPr/>
                    <a:lstStyle/>
                    <a:p>
                      <a:r>
                        <a:rPr lang="en-US" dirty="0"/>
                        <a:t>$2</a:t>
                      </a:r>
                    </a:p>
                  </a:txBody>
                  <a:tcPr/>
                </a:tc>
                <a:tc>
                  <a:txBody>
                    <a:bodyPr/>
                    <a:lstStyle/>
                    <a:p>
                      <a:r>
                        <a:rPr lang="en-US" dirty="0"/>
                        <a:t>5 slices</a:t>
                      </a:r>
                    </a:p>
                  </a:txBody>
                  <a:tcPr/>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22079634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fontScale="92500"/>
              </a:bodyPr>
              <a:lstStyle/>
              <a:p>
                <a:pPr marL="0" indent="0">
                  <a:buNone/>
                </a:pPr>
                <a14:m>
                  <m:oMathPara xmlns:m="http://schemas.openxmlformats.org/officeDocument/2006/math">
                    <m:oMathParaPr>
                      <m:jc m:val="centerGroup"/>
                    </m:oMathParaPr>
                    <m:oMath xmlns:m="http://schemas.openxmlformats.org/officeDocument/2006/math">
                      <m:r>
                        <a:rPr lang="en-US" i="1" smtClean="0">
                          <a:latin typeface="Cambria Math" panose="02040503050406030204" pitchFamily="18" charset="0"/>
                        </a:rPr>
                        <m:t>%</m:t>
                      </m:r>
                      <m:r>
                        <a:rPr lang="en-US" i="1">
                          <a:latin typeface="Cambria Math" panose="02040503050406030204" pitchFamily="18" charset="0"/>
                          <a:ea typeface="Cambria Math" panose="02040503050406030204" pitchFamily="18" charset="0"/>
                        </a:rPr>
                        <m:t>∆</m:t>
                      </m:r>
                      <m:r>
                        <a:rPr lang="en-US" i="1">
                          <a:latin typeface="Cambria Math" panose="02040503050406030204" pitchFamily="18" charset="0"/>
                          <a:ea typeface="Cambria Math" panose="02040503050406030204" pitchFamily="18" charset="0"/>
                        </a:rPr>
                        <m:t>𝑄</m:t>
                      </m:r>
                      <m:r>
                        <a:rPr lang="en-US">
                          <a:latin typeface="Cambria Math" panose="02040503050406030204" pitchFamily="18" charset="0"/>
                          <a:ea typeface="Cambria Math" panose="02040503050406030204" pitchFamily="18" charset="0"/>
                        </a:rPr>
                        <m:t>=</m:t>
                      </m:r>
                      <m:f>
                        <m:fPr>
                          <m:ctrlPr>
                            <a:rPr lang="en-US" i="1">
                              <a:latin typeface="Cambria Math" panose="02040503050406030204" pitchFamily="18" charset="0"/>
                              <a:ea typeface="Cambria Math" panose="02040503050406030204" pitchFamily="18" charset="0"/>
                            </a:rPr>
                          </m:ctrlPr>
                        </m:fPr>
                        <m:num>
                          <m:sSub>
                            <m:sSubPr>
                              <m:ctrlPr>
                                <a:rPr lang="en-US" i="1">
                                  <a:latin typeface="Cambria Math" panose="02040503050406030204" pitchFamily="18" charset="0"/>
                                  <a:ea typeface="Cambria Math" panose="02040503050406030204" pitchFamily="18" charset="0"/>
                                </a:rPr>
                              </m:ctrlPr>
                            </m:sSubPr>
                            <m:e>
                              <m:r>
                                <m:rPr>
                                  <m:sty m:val="p"/>
                                </m:rPr>
                                <a:rPr lang="en-US">
                                  <a:latin typeface="Cambria Math" panose="02040503050406030204" pitchFamily="18" charset="0"/>
                                  <a:ea typeface="Cambria Math" panose="02040503050406030204" pitchFamily="18" charset="0"/>
                                </a:rPr>
                                <m:t>Q</m:t>
                              </m:r>
                            </m:e>
                            <m:sub>
                              <m:r>
                                <m:rPr>
                                  <m:sty m:val="p"/>
                                </m:rPr>
                                <a:rPr lang="en-US">
                                  <a:latin typeface="Cambria Math" panose="02040503050406030204" pitchFamily="18" charset="0"/>
                                  <a:ea typeface="Cambria Math" panose="02040503050406030204" pitchFamily="18" charset="0"/>
                                </a:rPr>
                                <m:t>new</m:t>
                              </m:r>
                            </m:sub>
                          </m:sSub>
                          <m:r>
                            <a:rPr lang="en-US">
                              <a:latin typeface="Cambria Math" panose="02040503050406030204" pitchFamily="18" charset="0"/>
                              <a:ea typeface="Cambria Math" panose="02040503050406030204" pitchFamily="18" charset="0"/>
                            </a:rPr>
                            <m:t>−</m:t>
                          </m:r>
                          <m:sSub>
                            <m:sSubPr>
                              <m:ctrlPr>
                                <a:rPr lang="en-US" i="1">
                                  <a:latin typeface="Cambria Math" panose="02040503050406030204" pitchFamily="18" charset="0"/>
                                  <a:ea typeface="Cambria Math" panose="02040503050406030204" pitchFamily="18" charset="0"/>
                                </a:rPr>
                              </m:ctrlPr>
                            </m:sSubPr>
                            <m:e>
                              <m:r>
                                <m:rPr>
                                  <m:sty m:val="p"/>
                                </m:rPr>
                                <a:rPr lang="en-US">
                                  <a:latin typeface="Cambria Math" panose="02040503050406030204" pitchFamily="18" charset="0"/>
                                  <a:ea typeface="Cambria Math" panose="02040503050406030204" pitchFamily="18" charset="0"/>
                                </a:rPr>
                                <m:t>Q</m:t>
                              </m:r>
                            </m:e>
                            <m:sub>
                              <m:r>
                                <m:rPr>
                                  <m:sty m:val="p"/>
                                </m:rPr>
                                <a:rPr lang="en-US">
                                  <a:latin typeface="Cambria Math" panose="02040503050406030204" pitchFamily="18" charset="0"/>
                                  <a:ea typeface="Cambria Math" panose="02040503050406030204" pitchFamily="18" charset="0"/>
                                </a:rPr>
                                <m:t>old</m:t>
                              </m:r>
                            </m:sub>
                          </m:sSub>
                        </m:num>
                        <m:den>
                          <m:sSub>
                            <m:sSubPr>
                              <m:ctrlPr>
                                <a:rPr lang="en-US" i="1">
                                  <a:latin typeface="Cambria Math" panose="02040503050406030204" pitchFamily="18" charset="0"/>
                                  <a:ea typeface="Cambria Math" panose="02040503050406030204" pitchFamily="18" charset="0"/>
                                </a:rPr>
                              </m:ctrlPr>
                            </m:sSubPr>
                            <m:e>
                              <m:r>
                                <m:rPr>
                                  <m:sty m:val="p"/>
                                </m:rPr>
                                <a:rPr lang="en-US">
                                  <a:latin typeface="Cambria Math" panose="02040503050406030204" pitchFamily="18" charset="0"/>
                                  <a:ea typeface="Cambria Math" panose="02040503050406030204" pitchFamily="18" charset="0"/>
                                </a:rPr>
                                <m:t>Q</m:t>
                              </m:r>
                            </m:e>
                            <m:sub>
                              <m:r>
                                <m:rPr>
                                  <m:sty m:val="p"/>
                                </m:rPr>
                                <a:rPr lang="en-US">
                                  <a:latin typeface="Cambria Math" panose="02040503050406030204" pitchFamily="18" charset="0"/>
                                  <a:ea typeface="Cambria Math" panose="02040503050406030204" pitchFamily="18" charset="0"/>
                                </a:rPr>
                                <m:t>old</m:t>
                              </m:r>
                            </m:sub>
                          </m:sSub>
                        </m:den>
                      </m:f>
                      <m:r>
                        <a:rPr lang="en-US" b="0" i="1" smtClean="0">
                          <a:latin typeface="Cambria Math" panose="02040503050406030204" pitchFamily="18" charset="0"/>
                          <a:ea typeface="Cambria Math" panose="02040503050406030204" pitchFamily="18" charset="0"/>
                        </a:rPr>
                        <m:t>=</m:t>
                      </m:r>
                      <m:f>
                        <m:fPr>
                          <m:ctrlPr>
                            <a:rPr lang="en-US" b="0" i="1" smtClean="0">
                              <a:latin typeface="Cambria Math" panose="02040503050406030204" pitchFamily="18" charset="0"/>
                              <a:ea typeface="Cambria Math" panose="02040503050406030204" pitchFamily="18" charset="0"/>
                            </a:rPr>
                          </m:ctrlPr>
                        </m:fPr>
                        <m:num>
                          <m:r>
                            <a:rPr lang="en-US" b="0" i="1" smtClean="0">
                              <a:latin typeface="Cambria Math" panose="02040503050406030204" pitchFamily="18" charset="0"/>
                              <a:ea typeface="Cambria Math" panose="02040503050406030204" pitchFamily="18" charset="0"/>
                            </a:rPr>
                            <m:t>5−3</m:t>
                          </m:r>
                        </m:num>
                        <m:den>
                          <m:r>
                            <a:rPr lang="en-US" b="0" i="1" smtClean="0">
                              <a:latin typeface="Cambria Math" panose="02040503050406030204" pitchFamily="18" charset="0"/>
                              <a:ea typeface="Cambria Math" panose="02040503050406030204" pitchFamily="18" charset="0"/>
                            </a:rPr>
                            <m:t>3</m:t>
                          </m:r>
                        </m:den>
                      </m:f>
                      <m:r>
                        <a:rPr lang="en-US" b="0" i="1" smtClean="0">
                          <a:latin typeface="Cambria Math" panose="02040503050406030204" pitchFamily="18" charset="0"/>
                          <a:ea typeface="Cambria Math" panose="02040503050406030204" pitchFamily="18" charset="0"/>
                        </a:rPr>
                        <m:t>=</m:t>
                      </m:r>
                      <m:f>
                        <m:fPr>
                          <m:ctrlPr>
                            <a:rPr lang="en-US" b="0" i="1" smtClean="0">
                              <a:latin typeface="Cambria Math" panose="02040503050406030204" pitchFamily="18" charset="0"/>
                              <a:ea typeface="Cambria Math" panose="02040503050406030204" pitchFamily="18" charset="0"/>
                            </a:rPr>
                          </m:ctrlPr>
                        </m:fPr>
                        <m:num>
                          <m:r>
                            <a:rPr lang="en-US" b="0" i="1" smtClean="0">
                              <a:latin typeface="Cambria Math" panose="02040503050406030204" pitchFamily="18" charset="0"/>
                              <a:ea typeface="Cambria Math" panose="02040503050406030204" pitchFamily="18" charset="0"/>
                            </a:rPr>
                            <m:t>2</m:t>
                          </m:r>
                        </m:num>
                        <m:den>
                          <m:r>
                            <a:rPr lang="en-US" b="0" i="1" smtClean="0">
                              <a:latin typeface="Cambria Math" panose="02040503050406030204" pitchFamily="18" charset="0"/>
                              <a:ea typeface="Cambria Math" panose="02040503050406030204" pitchFamily="18" charset="0"/>
                            </a:rPr>
                            <m:t>3</m:t>
                          </m:r>
                        </m:den>
                      </m:f>
                    </m:oMath>
                  </m:oMathPara>
                </a14:m>
                <a:endParaRPr lang="en-US" dirty="0"/>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m:t>
                      </m:r>
                      <m:r>
                        <a:rPr lang="en-US" i="1">
                          <a:latin typeface="Cambria Math" panose="02040503050406030204" pitchFamily="18" charset="0"/>
                          <a:ea typeface="Cambria Math" panose="02040503050406030204" pitchFamily="18" charset="0"/>
                        </a:rPr>
                        <m:t>∆</m:t>
                      </m:r>
                      <m:r>
                        <a:rPr lang="en-US" i="1">
                          <a:latin typeface="Cambria Math" panose="02040503050406030204" pitchFamily="18" charset="0"/>
                          <a:ea typeface="Cambria Math" panose="02040503050406030204" pitchFamily="18" charset="0"/>
                        </a:rPr>
                        <m:t>𝑄</m:t>
                      </m:r>
                      <m:r>
                        <a:rPr lang="en-US">
                          <a:latin typeface="Cambria Math" panose="02040503050406030204" pitchFamily="18" charset="0"/>
                          <a:ea typeface="Cambria Math" panose="02040503050406030204" pitchFamily="18" charset="0"/>
                        </a:rPr>
                        <m:t>=</m:t>
                      </m:r>
                      <m:f>
                        <m:fPr>
                          <m:ctrlPr>
                            <a:rPr lang="en-US" i="1">
                              <a:latin typeface="Cambria Math" panose="02040503050406030204" pitchFamily="18" charset="0"/>
                              <a:ea typeface="Cambria Math" panose="02040503050406030204" pitchFamily="18" charset="0"/>
                            </a:rPr>
                          </m:ctrlPr>
                        </m:fPr>
                        <m:num>
                          <m:sSub>
                            <m:sSubPr>
                              <m:ctrlPr>
                                <a:rPr lang="en-US" i="1">
                                  <a:latin typeface="Cambria Math" panose="02040503050406030204" pitchFamily="18" charset="0"/>
                                  <a:ea typeface="Cambria Math" panose="02040503050406030204" pitchFamily="18" charset="0"/>
                                </a:rPr>
                              </m:ctrlPr>
                            </m:sSubPr>
                            <m:e>
                              <m:r>
                                <m:rPr>
                                  <m:sty m:val="p"/>
                                </m:rPr>
                                <a:rPr lang="en-US">
                                  <a:latin typeface="Cambria Math" panose="02040503050406030204" pitchFamily="18" charset="0"/>
                                  <a:ea typeface="Cambria Math" panose="02040503050406030204" pitchFamily="18" charset="0"/>
                                </a:rPr>
                                <m:t>P</m:t>
                              </m:r>
                            </m:e>
                            <m:sub>
                              <m:r>
                                <m:rPr>
                                  <m:sty m:val="p"/>
                                </m:rPr>
                                <a:rPr lang="en-US">
                                  <a:latin typeface="Cambria Math" panose="02040503050406030204" pitchFamily="18" charset="0"/>
                                  <a:ea typeface="Cambria Math" panose="02040503050406030204" pitchFamily="18" charset="0"/>
                                </a:rPr>
                                <m:t>new</m:t>
                              </m:r>
                            </m:sub>
                          </m:sSub>
                          <m:r>
                            <a:rPr lang="en-US">
                              <a:latin typeface="Cambria Math" panose="02040503050406030204" pitchFamily="18" charset="0"/>
                              <a:ea typeface="Cambria Math" panose="02040503050406030204" pitchFamily="18" charset="0"/>
                            </a:rPr>
                            <m:t>−</m:t>
                          </m:r>
                          <m:sSub>
                            <m:sSubPr>
                              <m:ctrlPr>
                                <a:rPr lang="en-US" i="1">
                                  <a:latin typeface="Cambria Math" panose="02040503050406030204" pitchFamily="18" charset="0"/>
                                  <a:ea typeface="Cambria Math" panose="02040503050406030204" pitchFamily="18" charset="0"/>
                                </a:rPr>
                              </m:ctrlPr>
                            </m:sSubPr>
                            <m:e>
                              <m:r>
                                <m:rPr>
                                  <m:sty m:val="p"/>
                                </m:rPr>
                                <a:rPr lang="en-US">
                                  <a:latin typeface="Cambria Math" panose="02040503050406030204" pitchFamily="18" charset="0"/>
                                  <a:ea typeface="Cambria Math" panose="02040503050406030204" pitchFamily="18" charset="0"/>
                                </a:rPr>
                                <m:t>P</m:t>
                              </m:r>
                            </m:e>
                            <m:sub>
                              <m:r>
                                <m:rPr>
                                  <m:sty m:val="p"/>
                                </m:rPr>
                                <a:rPr lang="en-US">
                                  <a:latin typeface="Cambria Math" panose="02040503050406030204" pitchFamily="18" charset="0"/>
                                  <a:ea typeface="Cambria Math" panose="02040503050406030204" pitchFamily="18" charset="0"/>
                                </a:rPr>
                                <m:t>old</m:t>
                              </m:r>
                            </m:sub>
                          </m:sSub>
                        </m:num>
                        <m:den>
                          <m:sSub>
                            <m:sSubPr>
                              <m:ctrlPr>
                                <a:rPr lang="en-US" i="1">
                                  <a:latin typeface="Cambria Math" panose="02040503050406030204" pitchFamily="18" charset="0"/>
                                  <a:ea typeface="Cambria Math" panose="02040503050406030204" pitchFamily="18" charset="0"/>
                                </a:rPr>
                              </m:ctrlPr>
                            </m:sSubPr>
                            <m:e>
                              <m:r>
                                <m:rPr>
                                  <m:sty m:val="p"/>
                                </m:rPr>
                                <a:rPr lang="en-US">
                                  <a:latin typeface="Cambria Math" panose="02040503050406030204" pitchFamily="18" charset="0"/>
                                  <a:ea typeface="Cambria Math" panose="02040503050406030204" pitchFamily="18" charset="0"/>
                                </a:rPr>
                                <m:t>P</m:t>
                              </m:r>
                            </m:e>
                            <m:sub>
                              <m:r>
                                <m:rPr>
                                  <m:sty m:val="p"/>
                                </m:rPr>
                                <a:rPr lang="en-US">
                                  <a:latin typeface="Cambria Math" panose="02040503050406030204" pitchFamily="18" charset="0"/>
                                  <a:ea typeface="Cambria Math" panose="02040503050406030204" pitchFamily="18" charset="0"/>
                                </a:rPr>
                                <m:t>old</m:t>
                              </m:r>
                            </m:sub>
                          </m:sSub>
                        </m:den>
                      </m:f>
                      <m:r>
                        <a:rPr lang="en-US" b="0" i="1" smtClean="0">
                          <a:latin typeface="Cambria Math" panose="02040503050406030204" pitchFamily="18" charset="0"/>
                          <a:ea typeface="Cambria Math" panose="02040503050406030204" pitchFamily="18" charset="0"/>
                        </a:rPr>
                        <m:t>=</m:t>
                      </m:r>
                      <m:f>
                        <m:fPr>
                          <m:ctrlPr>
                            <a:rPr lang="en-US" b="0" i="1" smtClean="0">
                              <a:latin typeface="Cambria Math" panose="02040503050406030204" pitchFamily="18" charset="0"/>
                              <a:ea typeface="Cambria Math" panose="02040503050406030204" pitchFamily="18" charset="0"/>
                            </a:rPr>
                          </m:ctrlPr>
                        </m:fPr>
                        <m:num>
                          <m:r>
                            <a:rPr lang="en-US" b="0" i="0" smtClean="0">
                              <a:latin typeface="Cambria Math" panose="02040503050406030204" pitchFamily="18" charset="0"/>
                              <a:ea typeface="Cambria Math" panose="02040503050406030204" pitchFamily="18" charset="0"/>
                            </a:rPr>
                            <m:t>2−3</m:t>
                          </m:r>
                        </m:num>
                        <m:den>
                          <m:r>
                            <a:rPr lang="en-US" b="0" i="0" smtClean="0">
                              <a:latin typeface="Cambria Math" panose="02040503050406030204" pitchFamily="18" charset="0"/>
                              <a:ea typeface="Cambria Math" panose="02040503050406030204" pitchFamily="18" charset="0"/>
                            </a:rPr>
                            <m:t>3</m:t>
                          </m:r>
                        </m:den>
                      </m:f>
                      <m:r>
                        <a:rPr lang="en-US" b="0" i="0" smtClean="0">
                          <a:latin typeface="Cambria Math" panose="02040503050406030204" pitchFamily="18" charset="0"/>
                          <a:ea typeface="Cambria Math" panose="02040503050406030204" pitchFamily="18" charset="0"/>
                        </a:rPr>
                        <m:t>=</m:t>
                      </m:r>
                      <m:f>
                        <m:fPr>
                          <m:ctrlPr>
                            <a:rPr lang="en-US" b="0" i="1" smtClean="0">
                              <a:latin typeface="Cambria Math" panose="02040503050406030204" pitchFamily="18" charset="0"/>
                              <a:ea typeface="Cambria Math" panose="02040503050406030204" pitchFamily="18" charset="0"/>
                            </a:rPr>
                          </m:ctrlPr>
                        </m:fPr>
                        <m:num>
                          <m:r>
                            <a:rPr lang="en-US" b="0" i="0" smtClean="0">
                              <a:latin typeface="Cambria Math" panose="02040503050406030204" pitchFamily="18" charset="0"/>
                              <a:ea typeface="Cambria Math" panose="02040503050406030204" pitchFamily="18" charset="0"/>
                            </a:rPr>
                            <m:t>−1</m:t>
                          </m:r>
                        </m:num>
                        <m:den>
                          <m:r>
                            <a:rPr lang="en-US" b="0" i="0" smtClean="0">
                              <a:latin typeface="Cambria Math" panose="02040503050406030204" pitchFamily="18" charset="0"/>
                              <a:ea typeface="Cambria Math" panose="02040503050406030204" pitchFamily="18" charset="0"/>
                            </a:rPr>
                            <m:t>3</m:t>
                          </m:r>
                        </m:den>
                      </m:f>
                    </m:oMath>
                  </m:oMathPara>
                </a14:m>
                <a:endParaRPr lang="en-US" dirty="0"/>
              </a:p>
              <a:p>
                <a:pPr marL="0" indent="0">
                  <a:buNone/>
                </a:pPr>
                <a:endParaRPr lang="en-US" dirty="0"/>
              </a:p>
              <a:p>
                <a:pPr marL="0" indent="0">
                  <a:buNone/>
                </a:pPr>
                <a:r>
                  <a:rPr lang="en-US" dirty="0"/>
                  <a:t>Put in the formula:</a:t>
                </a:r>
              </a:p>
              <a:p>
                <a:pPr marL="0" indent="0">
                  <a:buNone/>
                </a:pPr>
                <a14:m>
                  <m:oMathPara xmlns:m="http://schemas.openxmlformats.org/officeDocument/2006/math">
                    <m:oMathParaPr>
                      <m:jc m:val="centerGroup"/>
                    </m:oMathParaPr>
                    <m:oMath xmlns:m="http://schemas.openxmlformats.org/officeDocument/2006/math">
                      <m:f>
                        <m:fPr>
                          <m:ctrlPr>
                            <a:rPr lang="en-US" i="1">
                              <a:latin typeface="Cambria Math" panose="02040503050406030204" pitchFamily="18" charset="0"/>
                            </a:rPr>
                          </m:ctrlPr>
                        </m:fPr>
                        <m:num>
                          <m:r>
                            <a:rPr lang="en-US" i="1">
                              <a:latin typeface="Cambria Math" panose="02040503050406030204" pitchFamily="18" charset="0"/>
                            </a:rPr>
                            <m:t>%</m:t>
                          </m:r>
                          <m:r>
                            <a:rPr lang="en-US" i="1">
                              <a:latin typeface="Cambria Math" panose="02040503050406030204" pitchFamily="18" charset="0"/>
                              <a:ea typeface="Cambria Math" panose="02040503050406030204" pitchFamily="18" charset="0"/>
                            </a:rPr>
                            <m:t>∆</m:t>
                          </m:r>
                          <m:r>
                            <a:rPr lang="en-US" i="1">
                              <a:latin typeface="Cambria Math" panose="02040503050406030204" pitchFamily="18" charset="0"/>
                              <a:ea typeface="Cambria Math" panose="02040503050406030204" pitchFamily="18" charset="0"/>
                            </a:rPr>
                            <m:t>𝑄</m:t>
                          </m:r>
                        </m:num>
                        <m:den>
                          <m:r>
                            <a:rPr lang="en-US" i="1">
                              <a:latin typeface="Cambria Math" panose="02040503050406030204" pitchFamily="18" charset="0"/>
                            </a:rPr>
                            <m:t>%</m:t>
                          </m:r>
                          <m:r>
                            <a:rPr lang="en-US" i="1">
                              <a:latin typeface="Cambria Math" panose="02040503050406030204" pitchFamily="18" charset="0"/>
                              <a:ea typeface="Cambria Math" panose="02040503050406030204" pitchFamily="18" charset="0"/>
                            </a:rPr>
                            <m:t>∆</m:t>
                          </m:r>
                          <m:r>
                            <a:rPr lang="en-US" i="1">
                              <a:latin typeface="Cambria Math" panose="02040503050406030204" pitchFamily="18" charset="0"/>
                              <a:ea typeface="Cambria Math" panose="02040503050406030204" pitchFamily="18" charset="0"/>
                            </a:rPr>
                            <m:t>𝑃</m:t>
                          </m:r>
                        </m:den>
                      </m:f>
                      <m:r>
                        <a:rPr lang="en-US" b="0" i="1" smtClean="0">
                          <a:latin typeface="Cambria Math" panose="02040503050406030204" pitchFamily="18" charset="0"/>
                          <a:ea typeface="Cambria Math" panose="02040503050406030204" pitchFamily="18" charset="0"/>
                        </a:rPr>
                        <m:t>=</m:t>
                      </m:r>
                      <m:f>
                        <m:fPr>
                          <m:ctrlPr>
                            <a:rPr lang="en-US" b="0" i="1" smtClean="0">
                              <a:latin typeface="Cambria Math" panose="02040503050406030204" pitchFamily="18" charset="0"/>
                              <a:ea typeface="Cambria Math" panose="02040503050406030204" pitchFamily="18" charset="0"/>
                            </a:rPr>
                          </m:ctrlPr>
                        </m:fPr>
                        <m:num>
                          <m:d>
                            <m:dPr>
                              <m:ctrlPr>
                                <a:rPr lang="en-US" b="0" i="1" smtClean="0">
                                  <a:latin typeface="Cambria Math" panose="02040503050406030204" pitchFamily="18" charset="0"/>
                                  <a:ea typeface="Cambria Math" panose="02040503050406030204" pitchFamily="18" charset="0"/>
                                </a:rPr>
                              </m:ctrlPr>
                            </m:dPr>
                            <m:e>
                              <m:f>
                                <m:fPr>
                                  <m:ctrlPr>
                                    <a:rPr lang="en-US" i="1">
                                      <a:latin typeface="Cambria Math" panose="02040503050406030204" pitchFamily="18" charset="0"/>
                                      <a:ea typeface="Cambria Math" panose="02040503050406030204" pitchFamily="18" charset="0"/>
                                    </a:rPr>
                                  </m:ctrlPr>
                                </m:fPr>
                                <m:num>
                                  <m:r>
                                    <a:rPr lang="en-US" i="1">
                                      <a:latin typeface="Cambria Math" panose="02040503050406030204" pitchFamily="18" charset="0"/>
                                      <a:ea typeface="Cambria Math" panose="02040503050406030204" pitchFamily="18" charset="0"/>
                                    </a:rPr>
                                    <m:t>2</m:t>
                                  </m:r>
                                </m:num>
                                <m:den>
                                  <m:r>
                                    <a:rPr lang="en-US" i="1">
                                      <a:latin typeface="Cambria Math" panose="02040503050406030204" pitchFamily="18" charset="0"/>
                                      <a:ea typeface="Cambria Math" panose="02040503050406030204" pitchFamily="18" charset="0"/>
                                    </a:rPr>
                                    <m:t>3</m:t>
                                  </m:r>
                                </m:den>
                              </m:f>
                            </m:e>
                          </m:d>
                        </m:num>
                        <m:den>
                          <m:d>
                            <m:dPr>
                              <m:ctrlPr>
                                <a:rPr lang="en-US" b="0" i="1" smtClean="0">
                                  <a:latin typeface="Cambria Math" panose="02040503050406030204" pitchFamily="18" charset="0"/>
                                  <a:ea typeface="Cambria Math" panose="02040503050406030204" pitchFamily="18" charset="0"/>
                                </a:rPr>
                              </m:ctrlPr>
                            </m:dPr>
                            <m:e>
                              <m:f>
                                <m:fPr>
                                  <m:ctrlPr>
                                    <a:rPr lang="en-US" i="1">
                                      <a:latin typeface="Cambria Math" panose="02040503050406030204" pitchFamily="18" charset="0"/>
                                      <a:ea typeface="Cambria Math" panose="02040503050406030204" pitchFamily="18" charset="0"/>
                                    </a:rPr>
                                  </m:ctrlPr>
                                </m:fPr>
                                <m:num>
                                  <m:r>
                                    <a:rPr lang="en-US" b="0" i="1" smtClean="0">
                                      <a:latin typeface="Cambria Math" panose="02040503050406030204" pitchFamily="18" charset="0"/>
                                      <a:ea typeface="Cambria Math" panose="02040503050406030204" pitchFamily="18" charset="0"/>
                                    </a:rPr>
                                    <m:t>−1</m:t>
                                  </m:r>
                                </m:num>
                                <m:den>
                                  <m:r>
                                    <a:rPr lang="en-US" i="1">
                                      <a:latin typeface="Cambria Math" panose="02040503050406030204" pitchFamily="18" charset="0"/>
                                      <a:ea typeface="Cambria Math" panose="02040503050406030204" pitchFamily="18" charset="0"/>
                                    </a:rPr>
                                    <m:t>3</m:t>
                                  </m:r>
                                </m:den>
                              </m:f>
                            </m:e>
                          </m:d>
                        </m:den>
                      </m:f>
                      <m:r>
                        <a:rPr lang="en-US" b="0" i="1" smtClean="0">
                          <a:latin typeface="Cambria Math" panose="02040503050406030204" pitchFamily="18" charset="0"/>
                          <a:ea typeface="Cambria Math" panose="02040503050406030204" pitchFamily="18" charset="0"/>
                        </a:rPr>
                        <m:t>=−2</m:t>
                      </m:r>
                    </m:oMath>
                  </m:oMathPara>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043"/>
                </a:stretch>
              </a:blipFill>
            </p:spPr>
            <p:txBody>
              <a:bodyPr/>
              <a:lstStyle/>
              <a:p>
                <a:r>
                  <a:rPr lang="en-US">
                    <a:noFill/>
                  </a:rPr>
                  <a:t> </a:t>
                </a:r>
              </a:p>
            </p:txBody>
          </p:sp>
        </mc:Fallback>
      </mc:AlternateContent>
      <p:sp>
        <p:nvSpPr>
          <p:cNvPr id="6" name="SMARTInkShape-491"/>
          <p:cNvSpPr/>
          <p:nvPr/>
        </p:nvSpPr>
        <p:spPr>
          <a:xfrm>
            <a:off x="4229100" y="3277088"/>
            <a:ext cx="228430" cy="637111"/>
          </a:xfrm>
          <a:custGeom>
            <a:avLst/>
            <a:gdLst/>
            <a:ahLst/>
            <a:cxnLst/>
            <a:rect l="0" t="0" r="0" b="0"/>
            <a:pathLst>
              <a:path w="228430" h="637111">
                <a:moveTo>
                  <a:pt x="47625" y="75712"/>
                </a:moveTo>
                <a:lnTo>
                  <a:pt x="55826" y="75712"/>
                </a:lnTo>
                <a:lnTo>
                  <a:pt x="64637" y="123244"/>
                </a:lnTo>
                <a:lnTo>
                  <a:pt x="65317" y="129625"/>
                </a:lnTo>
                <a:lnTo>
                  <a:pt x="61536" y="135996"/>
                </a:lnTo>
                <a:lnTo>
                  <a:pt x="40223" y="155075"/>
                </a:lnTo>
                <a:lnTo>
                  <a:pt x="33752" y="167782"/>
                </a:lnTo>
                <a:lnTo>
                  <a:pt x="36144" y="207336"/>
                </a:lnTo>
                <a:lnTo>
                  <a:pt x="37713" y="252466"/>
                </a:lnTo>
                <a:lnTo>
                  <a:pt x="37985" y="293537"/>
                </a:lnTo>
                <a:lnTo>
                  <a:pt x="33021" y="340283"/>
                </a:lnTo>
                <a:lnTo>
                  <a:pt x="29160" y="382218"/>
                </a:lnTo>
                <a:lnTo>
                  <a:pt x="23634" y="429062"/>
                </a:lnTo>
                <a:lnTo>
                  <a:pt x="20408" y="473802"/>
                </a:lnTo>
                <a:lnTo>
                  <a:pt x="12772" y="515631"/>
                </a:lnTo>
                <a:lnTo>
                  <a:pt x="10166" y="559641"/>
                </a:lnTo>
                <a:lnTo>
                  <a:pt x="9582" y="605292"/>
                </a:lnTo>
                <a:lnTo>
                  <a:pt x="9525" y="637110"/>
                </a:lnTo>
                <a:lnTo>
                  <a:pt x="9525" y="624379"/>
                </a:lnTo>
                <a:lnTo>
                  <a:pt x="883" y="579934"/>
                </a:lnTo>
                <a:lnTo>
                  <a:pt x="116" y="535838"/>
                </a:lnTo>
                <a:lnTo>
                  <a:pt x="23" y="489902"/>
                </a:lnTo>
                <a:lnTo>
                  <a:pt x="4" y="452606"/>
                </a:lnTo>
                <a:lnTo>
                  <a:pt x="1" y="410157"/>
                </a:lnTo>
                <a:lnTo>
                  <a:pt x="0" y="365711"/>
                </a:lnTo>
                <a:lnTo>
                  <a:pt x="0" y="322458"/>
                </a:lnTo>
                <a:lnTo>
                  <a:pt x="0" y="280654"/>
                </a:lnTo>
                <a:lnTo>
                  <a:pt x="0" y="239826"/>
                </a:lnTo>
                <a:lnTo>
                  <a:pt x="7539" y="193122"/>
                </a:lnTo>
                <a:lnTo>
                  <a:pt x="8201" y="185736"/>
                </a:lnTo>
                <a:lnTo>
                  <a:pt x="23048" y="169061"/>
                </a:lnTo>
                <a:lnTo>
                  <a:pt x="47046" y="147468"/>
                </a:lnTo>
                <a:lnTo>
                  <a:pt x="56979" y="128723"/>
                </a:lnTo>
                <a:lnTo>
                  <a:pt x="63802" y="103061"/>
                </a:lnTo>
                <a:lnTo>
                  <a:pt x="68646" y="78171"/>
                </a:lnTo>
                <a:lnTo>
                  <a:pt x="76784" y="60213"/>
                </a:lnTo>
                <a:lnTo>
                  <a:pt x="106660" y="21387"/>
                </a:lnTo>
                <a:lnTo>
                  <a:pt x="111323" y="17271"/>
                </a:lnTo>
                <a:lnTo>
                  <a:pt x="139800" y="3214"/>
                </a:lnTo>
                <a:lnTo>
                  <a:pt x="163650" y="0"/>
                </a:lnTo>
                <a:lnTo>
                  <a:pt x="184309" y="4713"/>
                </a:lnTo>
                <a:lnTo>
                  <a:pt x="195862" y="12760"/>
                </a:lnTo>
                <a:lnTo>
                  <a:pt x="222007" y="40447"/>
                </a:lnTo>
                <a:lnTo>
                  <a:pt x="225669" y="52631"/>
                </a:lnTo>
                <a:lnTo>
                  <a:pt x="228429" y="95820"/>
                </a:lnTo>
                <a:lnTo>
                  <a:pt x="223493" y="111891"/>
                </a:lnTo>
                <a:lnTo>
                  <a:pt x="178458" y="151992"/>
                </a:lnTo>
                <a:lnTo>
                  <a:pt x="157295" y="178093"/>
                </a:lnTo>
                <a:lnTo>
                  <a:pt x="153517" y="185773"/>
                </a:lnTo>
                <a:lnTo>
                  <a:pt x="148310" y="192715"/>
                </a:lnTo>
                <a:lnTo>
                  <a:pt x="116837" y="212195"/>
                </a:lnTo>
                <a:lnTo>
                  <a:pt x="103293" y="216693"/>
                </a:lnTo>
                <a:lnTo>
                  <a:pt x="75587" y="221160"/>
                </a:lnTo>
                <a:lnTo>
                  <a:pt x="47625" y="2281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81064594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Own Price Elasticity: Another Question</a:t>
            </a:r>
          </a:p>
        </p:txBody>
      </p:sp>
      <p:sp>
        <p:nvSpPr>
          <p:cNvPr id="3" name="Content Placeholder 2"/>
          <p:cNvSpPr>
            <a:spLocks noGrp="1"/>
          </p:cNvSpPr>
          <p:nvPr>
            <p:ph idx="1"/>
          </p:nvPr>
        </p:nvSpPr>
        <p:spPr/>
        <p:txBody>
          <a:bodyPr/>
          <a:lstStyle/>
          <a:p>
            <a:pPr marL="0" indent="0">
              <a:buNone/>
            </a:pPr>
            <a:r>
              <a:rPr lang="en-US" dirty="0"/>
              <a:t> Luke Skywalker is a Burger enthusiast. His price and quantity movements are described in the table below. </a:t>
            </a:r>
          </a:p>
          <a:p>
            <a:pPr marL="0" indent="0">
              <a:buNone/>
            </a:pPr>
            <a:r>
              <a:rPr lang="en-US" dirty="0"/>
              <a:t>Find his own price elasticity of demand? </a:t>
            </a:r>
          </a:p>
          <a:p>
            <a:pPr marL="0" indent="0">
              <a:buNone/>
            </a:pPr>
            <a:endParaRPr lang="en-US" dirty="0"/>
          </a:p>
          <a:p>
            <a:pPr marL="0" indent="0">
              <a:buNone/>
            </a:pPr>
            <a:endParaRPr lang="en-US" dirty="0"/>
          </a:p>
        </p:txBody>
      </p:sp>
      <p:cxnSp>
        <p:nvCxnSpPr>
          <p:cNvPr id="5" name="Straight Connector 4"/>
          <p:cNvCxnSpPr/>
          <p:nvPr/>
        </p:nvCxnSpPr>
        <p:spPr>
          <a:xfrm>
            <a:off x="1988276" y="3755077"/>
            <a:ext cx="0" cy="2029097"/>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1986098" y="5819008"/>
            <a:ext cx="2743200"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a:off x="1986098" y="3929249"/>
            <a:ext cx="1780899" cy="1468984"/>
          </a:xfrm>
          <a:prstGeom prst="line">
            <a:avLst/>
          </a:prstGeom>
        </p:spPr>
        <p:style>
          <a:lnRef idx="1">
            <a:schemeClr val="dk1"/>
          </a:lnRef>
          <a:fillRef idx="0">
            <a:schemeClr val="dk1"/>
          </a:fillRef>
          <a:effectRef idx="0">
            <a:schemeClr val="dk1"/>
          </a:effectRef>
          <a:fontRef idx="minor">
            <a:schemeClr val="tx1"/>
          </a:fontRef>
        </p:style>
      </p:cxnSp>
      <p:sp>
        <p:nvSpPr>
          <p:cNvPr id="10" name="TextBox 9"/>
          <p:cNvSpPr txBox="1"/>
          <p:nvPr/>
        </p:nvSpPr>
        <p:spPr>
          <a:xfrm>
            <a:off x="1566454" y="4137385"/>
            <a:ext cx="243840" cy="369332"/>
          </a:xfrm>
          <a:prstGeom prst="rect">
            <a:avLst/>
          </a:prstGeom>
          <a:noFill/>
        </p:spPr>
        <p:txBody>
          <a:bodyPr wrap="square" rtlCol="0">
            <a:spAutoFit/>
          </a:bodyPr>
          <a:lstStyle/>
          <a:p>
            <a:r>
              <a:rPr lang="en-US" dirty="0"/>
              <a:t>4</a:t>
            </a:r>
          </a:p>
        </p:txBody>
      </p:sp>
      <p:sp>
        <p:nvSpPr>
          <p:cNvPr id="11" name="TextBox 10"/>
          <p:cNvSpPr txBox="1"/>
          <p:nvPr/>
        </p:nvSpPr>
        <p:spPr>
          <a:xfrm>
            <a:off x="1551757" y="4457382"/>
            <a:ext cx="243840" cy="369332"/>
          </a:xfrm>
          <a:prstGeom prst="rect">
            <a:avLst/>
          </a:prstGeom>
          <a:noFill/>
        </p:spPr>
        <p:txBody>
          <a:bodyPr wrap="square" rtlCol="0">
            <a:spAutoFit/>
          </a:bodyPr>
          <a:lstStyle/>
          <a:p>
            <a:r>
              <a:rPr lang="en-US" dirty="0"/>
              <a:t>3</a:t>
            </a:r>
          </a:p>
        </p:txBody>
      </p:sp>
      <p:sp>
        <p:nvSpPr>
          <p:cNvPr id="12" name="TextBox 11"/>
          <p:cNvSpPr txBox="1"/>
          <p:nvPr/>
        </p:nvSpPr>
        <p:spPr>
          <a:xfrm>
            <a:off x="1539785" y="4830987"/>
            <a:ext cx="243840" cy="369332"/>
          </a:xfrm>
          <a:prstGeom prst="rect">
            <a:avLst/>
          </a:prstGeom>
          <a:noFill/>
        </p:spPr>
        <p:txBody>
          <a:bodyPr wrap="square" rtlCol="0">
            <a:spAutoFit/>
          </a:bodyPr>
          <a:lstStyle/>
          <a:p>
            <a:r>
              <a:rPr lang="en-US" dirty="0"/>
              <a:t>2</a:t>
            </a:r>
          </a:p>
        </p:txBody>
      </p:sp>
      <p:sp>
        <p:nvSpPr>
          <p:cNvPr id="13" name="TextBox 12"/>
          <p:cNvSpPr txBox="1"/>
          <p:nvPr/>
        </p:nvSpPr>
        <p:spPr>
          <a:xfrm>
            <a:off x="1526722" y="5282425"/>
            <a:ext cx="243840" cy="369332"/>
          </a:xfrm>
          <a:prstGeom prst="rect">
            <a:avLst/>
          </a:prstGeom>
          <a:noFill/>
        </p:spPr>
        <p:txBody>
          <a:bodyPr wrap="square" rtlCol="0">
            <a:spAutoFit/>
          </a:bodyPr>
          <a:lstStyle/>
          <a:p>
            <a:r>
              <a:rPr lang="en-US" dirty="0"/>
              <a:t>1</a:t>
            </a:r>
          </a:p>
        </p:txBody>
      </p:sp>
      <p:sp>
        <p:nvSpPr>
          <p:cNvPr id="17" name="TextBox 16"/>
          <p:cNvSpPr txBox="1"/>
          <p:nvPr/>
        </p:nvSpPr>
        <p:spPr>
          <a:xfrm>
            <a:off x="4215492" y="5953946"/>
            <a:ext cx="1419497" cy="646331"/>
          </a:xfrm>
          <a:prstGeom prst="rect">
            <a:avLst/>
          </a:prstGeom>
          <a:noFill/>
        </p:spPr>
        <p:txBody>
          <a:bodyPr wrap="square" rtlCol="0">
            <a:spAutoFit/>
          </a:bodyPr>
          <a:lstStyle/>
          <a:p>
            <a:r>
              <a:rPr lang="en-US" dirty="0"/>
              <a:t>Slices per day</a:t>
            </a:r>
          </a:p>
        </p:txBody>
      </p:sp>
      <p:sp>
        <p:nvSpPr>
          <p:cNvPr id="18" name="TextBox 17"/>
          <p:cNvSpPr txBox="1"/>
          <p:nvPr/>
        </p:nvSpPr>
        <p:spPr>
          <a:xfrm>
            <a:off x="1276349" y="3422367"/>
            <a:ext cx="1419497" cy="369332"/>
          </a:xfrm>
          <a:prstGeom prst="rect">
            <a:avLst/>
          </a:prstGeom>
          <a:noFill/>
        </p:spPr>
        <p:txBody>
          <a:bodyPr wrap="square" rtlCol="0">
            <a:spAutoFit/>
          </a:bodyPr>
          <a:lstStyle/>
          <a:p>
            <a:r>
              <a:rPr lang="en-US" dirty="0"/>
              <a:t>$ per unit</a:t>
            </a:r>
          </a:p>
        </p:txBody>
      </p:sp>
      <p:sp>
        <p:nvSpPr>
          <p:cNvPr id="19" name="TextBox 18"/>
          <p:cNvSpPr txBox="1"/>
          <p:nvPr/>
        </p:nvSpPr>
        <p:spPr>
          <a:xfrm>
            <a:off x="2192928" y="5808800"/>
            <a:ext cx="243840" cy="369332"/>
          </a:xfrm>
          <a:prstGeom prst="rect">
            <a:avLst/>
          </a:prstGeom>
          <a:noFill/>
        </p:spPr>
        <p:txBody>
          <a:bodyPr wrap="square" rtlCol="0">
            <a:spAutoFit/>
          </a:bodyPr>
          <a:lstStyle/>
          <a:p>
            <a:r>
              <a:rPr lang="en-US" dirty="0"/>
              <a:t>1</a:t>
            </a:r>
          </a:p>
        </p:txBody>
      </p:sp>
      <p:sp>
        <p:nvSpPr>
          <p:cNvPr id="20" name="TextBox 19"/>
          <p:cNvSpPr txBox="1"/>
          <p:nvPr/>
        </p:nvSpPr>
        <p:spPr>
          <a:xfrm>
            <a:off x="2546713" y="5808800"/>
            <a:ext cx="243840" cy="369332"/>
          </a:xfrm>
          <a:prstGeom prst="rect">
            <a:avLst/>
          </a:prstGeom>
          <a:noFill/>
        </p:spPr>
        <p:txBody>
          <a:bodyPr wrap="square" rtlCol="0">
            <a:spAutoFit/>
          </a:bodyPr>
          <a:lstStyle/>
          <a:p>
            <a:r>
              <a:rPr lang="en-US" dirty="0"/>
              <a:t>2</a:t>
            </a:r>
          </a:p>
        </p:txBody>
      </p:sp>
      <p:sp>
        <p:nvSpPr>
          <p:cNvPr id="21" name="TextBox 20"/>
          <p:cNvSpPr txBox="1"/>
          <p:nvPr/>
        </p:nvSpPr>
        <p:spPr>
          <a:xfrm>
            <a:off x="2868929" y="5804129"/>
            <a:ext cx="243840" cy="369332"/>
          </a:xfrm>
          <a:prstGeom prst="rect">
            <a:avLst/>
          </a:prstGeom>
          <a:noFill/>
        </p:spPr>
        <p:txBody>
          <a:bodyPr wrap="square" rtlCol="0">
            <a:spAutoFit/>
          </a:bodyPr>
          <a:lstStyle/>
          <a:p>
            <a:r>
              <a:rPr lang="en-US" dirty="0"/>
              <a:t>3</a:t>
            </a:r>
          </a:p>
        </p:txBody>
      </p:sp>
      <p:sp>
        <p:nvSpPr>
          <p:cNvPr id="22" name="TextBox 21"/>
          <p:cNvSpPr txBox="1"/>
          <p:nvPr/>
        </p:nvSpPr>
        <p:spPr>
          <a:xfrm>
            <a:off x="3191145" y="5808438"/>
            <a:ext cx="243840" cy="369332"/>
          </a:xfrm>
          <a:prstGeom prst="rect">
            <a:avLst/>
          </a:prstGeom>
          <a:noFill/>
        </p:spPr>
        <p:txBody>
          <a:bodyPr wrap="square" rtlCol="0">
            <a:spAutoFit/>
          </a:bodyPr>
          <a:lstStyle/>
          <a:p>
            <a:r>
              <a:rPr lang="en-US" dirty="0"/>
              <a:t>4</a:t>
            </a:r>
          </a:p>
        </p:txBody>
      </p:sp>
      <p:sp>
        <p:nvSpPr>
          <p:cNvPr id="23" name="TextBox 22"/>
          <p:cNvSpPr txBox="1"/>
          <p:nvPr/>
        </p:nvSpPr>
        <p:spPr>
          <a:xfrm>
            <a:off x="3523157" y="5804129"/>
            <a:ext cx="243840" cy="369332"/>
          </a:xfrm>
          <a:prstGeom prst="rect">
            <a:avLst/>
          </a:prstGeom>
          <a:noFill/>
        </p:spPr>
        <p:txBody>
          <a:bodyPr wrap="square" rtlCol="0">
            <a:spAutoFit/>
          </a:bodyPr>
          <a:lstStyle/>
          <a:p>
            <a:r>
              <a:rPr lang="en-US" dirty="0"/>
              <a:t>5</a:t>
            </a:r>
          </a:p>
        </p:txBody>
      </p:sp>
      <p:sp>
        <p:nvSpPr>
          <p:cNvPr id="24" name="TextBox 23"/>
          <p:cNvSpPr txBox="1"/>
          <p:nvPr/>
        </p:nvSpPr>
        <p:spPr>
          <a:xfrm>
            <a:off x="3852995" y="5808438"/>
            <a:ext cx="243840" cy="369332"/>
          </a:xfrm>
          <a:prstGeom prst="rect">
            <a:avLst/>
          </a:prstGeom>
          <a:noFill/>
        </p:spPr>
        <p:txBody>
          <a:bodyPr wrap="square" rtlCol="0">
            <a:spAutoFit/>
          </a:bodyPr>
          <a:lstStyle/>
          <a:p>
            <a:r>
              <a:rPr lang="en-US" dirty="0"/>
              <a:t>6</a:t>
            </a:r>
          </a:p>
        </p:txBody>
      </p:sp>
      <p:sp>
        <p:nvSpPr>
          <p:cNvPr id="25" name="TextBox 24"/>
          <p:cNvSpPr txBox="1"/>
          <p:nvPr/>
        </p:nvSpPr>
        <p:spPr>
          <a:xfrm>
            <a:off x="2790553" y="3788123"/>
            <a:ext cx="2080261" cy="369332"/>
          </a:xfrm>
          <a:prstGeom prst="rect">
            <a:avLst/>
          </a:prstGeom>
          <a:noFill/>
        </p:spPr>
        <p:txBody>
          <a:bodyPr wrap="square" rtlCol="0">
            <a:spAutoFit/>
          </a:bodyPr>
          <a:lstStyle/>
          <a:p>
            <a:r>
              <a:rPr lang="en-US" dirty="0"/>
              <a:t>Pizza demand curve</a:t>
            </a:r>
          </a:p>
        </p:txBody>
      </p:sp>
      <p:cxnSp>
        <p:nvCxnSpPr>
          <p:cNvPr id="27" name="Straight Connector 26"/>
          <p:cNvCxnSpPr>
            <a:endCxn id="21" idx="0"/>
          </p:cNvCxnSpPr>
          <p:nvPr/>
        </p:nvCxnSpPr>
        <p:spPr>
          <a:xfrm flipH="1">
            <a:off x="2990849" y="4808433"/>
            <a:ext cx="4900" cy="995696"/>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2010045" y="4801532"/>
            <a:ext cx="980804" cy="0"/>
          </a:xfrm>
          <a:prstGeom prst="line">
            <a:avLst/>
          </a:prstGeom>
        </p:spPr>
        <p:style>
          <a:lnRef idx="1">
            <a:schemeClr val="accent1"/>
          </a:lnRef>
          <a:fillRef idx="0">
            <a:schemeClr val="accent1"/>
          </a:fillRef>
          <a:effectRef idx="0">
            <a:schemeClr val="accent1"/>
          </a:effectRef>
          <a:fontRef idx="minor">
            <a:schemeClr val="tx1"/>
          </a:fontRef>
        </p:style>
      </p:cxnSp>
      <p:sp>
        <p:nvSpPr>
          <p:cNvPr id="38" name="Down Arrow 37"/>
          <p:cNvSpPr/>
          <p:nvPr/>
        </p:nvSpPr>
        <p:spPr>
          <a:xfrm>
            <a:off x="1845947" y="4801532"/>
            <a:ext cx="70754" cy="26996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ight Arrow 38"/>
          <p:cNvSpPr/>
          <p:nvPr/>
        </p:nvSpPr>
        <p:spPr>
          <a:xfrm>
            <a:off x="3024597" y="5423867"/>
            <a:ext cx="275952" cy="10930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0" name="Table 39"/>
          <p:cNvGraphicFramePr>
            <a:graphicFrameLocks noGrp="1"/>
          </p:cNvGraphicFramePr>
          <p:nvPr/>
        </p:nvGraphicFramePr>
        <p:xfrm>
          <a:off x="6454138" y="3700993"/>
          <a:ext cx="2890160" cy="1107440"/>
        </p:xfrm>
        <a:graphic>
          <a:graphicData uri="http://schemas.openxmlformats.org/drawingml/2006/table">
            <a:tbl>
              <a:tblPr firstRow="1" bandRow="1"/>
              <a:tblGrid>
                <a:gridCol w="1445080">
                  <a:extLst>
                    <a:ext uri="{9D8B030D-6E8A-4147-A177-3AD203B41FA5}">
                      <a16:colId xmlns="" xmlns:a16="http://schemas.microsoft.com/office/drawing/2014/main" val="20000"/>
                    </a:ext>
                  </a:extLst>
                </a:gridCol>
                <a:gridCol w="1445080">
                  <a:extLst>
                    <a:ext uri="{9D8B030D-6E8A-4147-A177-3AD203B41FA5}">
                      <a16:colId xmlns="" xmlns:a16="http://schemas.microsoft.com/office/drawing/2014/main" val="20001"/>
                    </a:ext>
                  </a:extLst>
                </a:gridCol>
              </a:tblGrid>
              <a:tr h="0">
                <a:tc>
                  <a:txBody>
                    <a:bodyPr/>
                    <a:lstStyle/>
                    <a:p>
                      <a:r>
                        <a:rPr lang="en-US" dirty="0"/>
                        <a:t>Price</a:t>
                      </a:r>
                    </a:p>
                  </a:txBody>
                  <a:tcPr/>
                </a:tc>
                <a:tc>
                  <a:txBody>
                    <a:bodyPr/>
                    <a:lstStyle/>
                    <a:p>
                      <a:r>
                        <a:rPr lang="en-US" dirty="0"/>
                        <a:t>Quantity</a:t>
                      </a:r>
                    </a:p>
                  </a:txBody>
                  <a:tcPr/>
                </a:tc>
                <a:extLst>
                  <a:ext uri="{0D108BD9-81ED-4DB2-BD59-A6C34878D82A}">
                    <a16:rowId xmlns="" xmlns:a16="http://schemas.microsoft.com/office/drawing/2014/main" val="10000"/>
                  </a:ext>
                </a:extLst>
              </a:tr>
              <a:tr h="370840">
                <a:tc>
                  <a:txBody>
                    <a:bodyPr/>
                    <a:lstStyle/>
                    <a:p>
                      <a:r>
                        <a:rPr lang="en-US" dirty="0"/>
                        <a:t>$3</a:t>
                      </a:r>
                    </a:p>
                  </a:txBody>
                  <a:tcPr/>
                </a:tc>
                <a:tc>
                  <a:txBody>
                    <a:bodyPr/>
                    <a:lstStyle/>
                    <a:p>
                      <a:r>
                        <a:rPr lang="en-US" dirty="0"/>
                        <a:t>3 slices</a:t>
                      </a:r>
                    </a:p>
                  </a:txBody>
                  <a:tcPr/>
                </a:tc>
                <a:extLst>
                  <a:ext uri="{0D108BD9-81ED-4DB2-BD59-A6C34878D82A}">
                    <a16:rowId xmlns="" xmlns:a16="http://schemas.microsoft.com/office/drawing/2014/main" val="10001"/>
                  </a:ext>
                </a:extLst>
              </a:tr>
              <a:tr h="370840">
                <a:tc>
                  <a:txBody>
                    <a:bodyPr/>
                    <a:lstStyle/>
                    <a:p>
                      <a:r>
                        <a:rPr lang="en-US" dirty="0"/>
                        <a:t>$2</a:t>
                      </a:r>
                    </a:p>
                  </a:txBody>
                  <a:tcPr/>
                </a:tc>
                <a:tc>
                  <a:txBody>
                    <a:bodyPr/>
                    <a:lstStyle/>
                    <a:p>
                      <a:r>
                        <a:rPr lang="en-US" dirty="0"/>
                        <a:t>4 slices</a:t>
                      </a:r>
                    </a:p>
                  </a:txBody>
                  <a:tcPr/>
                </a:tc>
                <a:extLst>
                  <a:ext uri="{0D108BD9-81ED-4DB2-BD59-A6C34878D82A}">
                    <a16:rowId xmlns="" xmlns:a16="http://schemas.microsoft.com/office/drawing/2014/main" val="10002"/>
                  </a:ext>
                </a:extLst>
              </a:tr>
            </a:tbl>
          </a:graphicData>
        </a:graphic>
      </p:graphicFrame>
      <p:cxnSp>
        <p:nvCxnSpPr>
          <p:cNvPr id="26" name="Straight Connector 25"/>
          <p:cNvCxnSpPr>
            <a:endCxn id="22" idx="0"/>
          </p:cNvCxnSpPr>
          <p:nvPr/>
        </p:nvCxnSpPr>
        <p:spPr>
          <a:xfrm>
            <a:off x="3300549" y="5039297"/>
            <a:ext cx="12516" cy="769141"/>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1986097" y="5039297"/>
            <a:ext cx="1326968"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355" name="SMARTInkShape-Group178"/>
          <p:cNvGrpSpPr/>
          <p:nvPr/>
        </p:nvGrpSpPr>
        <p:grpSpPr>
          <a:xfrm>
            <a:off x="6444964" y="5077551"/>
            <a:ext cx="1251237" cy="1207980"/>
            <a:chOff x="6444964" y="5077551"/>
            <a:chExt cx="1251237" cy="1207980"/>
          </a:xfrm>
        </p:grpSpPr>
        <p:sp>
          <p:nvSpPr>
            <p:cNvPr id="347" name="SMARTInkShape-718"/>
            <p:cNvSpPr/>
            <p:nvPr/>
          </p:nvSpPr>
          <p:spPr>
            <a:xfrm>
              <a:off x="6483545" y="5077551"/>
              <a:ext cx="259368" cy="418375"/>
            </a:xfrm>
            <a:custGeom>
              <a:avLst/>
              <a:gdLst/>
              <a:ahLst/>
              <a:cxnLst/>
              <a:rect l="0" t="0" r="0" b="0"/>
              <a:pathLst>
                <a:path w="259368" h="418375">
                  <a:moveTo>
                    <a:pt x="31555" y="46899"/>
                  </a:moveTo>
                  <a:lnTo>
                    <a:pt x="36612" y="46899"/>
                  </a:lnTo>
                  <a:lnTo>
                    <a:pt x="38101" y="49016"/>
                  </a:lnTo>
                  <a:lnTo>
                    <a:pt x="40688" y="68357"/>
                  </a:lnTo>
                  <a:lnTo>
                    <a:pt x="40964" y="83478"/>
                  </a:lnTo>
                  <a:lnTo>
                    <a:pt x="46673" y="95260"/>
                  </a:lnTo>
                  <a:lnTo>
                    <a:pt x="67585" y="120070"/>
                  </a:lnTo>
                  <a:lnTo>
                    <a:pt x="76848" y="127044"/>
                  </a:lnTo>
                  <a:lnTo>
                    <a:pt x="88014" y="130971"/>
                  </a:lnTo>
                  <a:lnTo>
                    <a:pt x="106325" y="132297"/>
                  </a:lnTo>
                  <a:lnTo>
                    <a:pt x="109977" y="131348"/>
                  </a:lnTo>
                  <a:lnTo>
                    <a:pt x="112411" y="129658"/>
                  </a:lnTo>
                  <a:lnTo>
                    <a:pt x="116175" y="122839"/>
                  </a:lnTo>
                  <a:lnTo>
                    <a:pt x="121375" y="109225"/>
                  </a:lnTo>
                  <a:lnTo>
                    <a:pt x="121570" y="92592"/>
                  </a:lnTo>
                  <a:lnTo>
                    <a:pt x="115728" y="54249"/>
                  </a:lnTo>
                  <a:lnTo>
                    <a:pt x="107419" y="40994"/>
                  </a:lnTo>
                  <a:lnTo>
                    <a:pt x="85783" y="21632"/>
                  </a:lnTo>
                  <a:lnTo>
                    <a:pt x="59264" y="7544"/>
                  </a:lnTo>
                  <a:lnTo>
                    <a:pt x="29464" y="908"/>
                  </a:lnTo>
                  <a:lnTo>
                    <a:pt x="16162" y="0"/>
                  </a:lnTo>
                  <a:lnTo>
                    <a:pt x="6016" y="2419"/>
                  </a:lnTo>
                  <a:lnTo>
                    <a:pt x="96" y="5964"/>
                  </a:lnTo>
                  <a:lnTo>
                    <a:pt x="0" y="6908"/>
                  </a:lnTo>
                  <a:lnTo>
                    <a:pt x="12504" y="13482"/>
                  </a:lnTo>
                  <a:lnTo>
                    <a:pt x="51859" y="17686"/>
                  </a:lnTo>
                  <a:lnTo>
                    <a:pt x="94009" y="18198"/>
                  </a:lnTo>
                  <a:lnTo>
                    <a:pt x="135667" y="18288"/>
                  </a:lnTo>
                  <a:lnTo>
                    <a:pt x="176468" y="13257"/>
                  </a:lnTo>
                  <a:lnTo>
                    <a:pt x="219518" y="9680"/>
                  </a:lnTo>
                  <a:lnTo>
                    <a:pt x="257493" y="8833"/>
                  </a:lnTo>
                  <a:lnTo>
                    <a:pt x="258380" y="9880"/>
                  </a:lnTo>
                  <a:lnTo>
                    <a:pt x="259367" y="13865"/>
                  </a:lnTo>
                  <a:lnTo>
                    <a:pt x="254865" y="27116"/>
                  </a:lnTo>
                  <a:lnTo>
                    <a:pt x="227631" y="69957"/>
                  </a:lnTo>
                  <a:lnTo>
                    <a:pt x="201835" y="112527"/>
                  </a:lnTo>
                  <a:lnTo>
                    <a:pt x="179882" y="152565"/>
                  </a:lnTo>
                  <a:lnTo>
                    <a:pt x="156974" y="199416"/>
                  </a:lnTo>
                  <a:lnTo>
                    <a:pt x="134136" y="246940"/>
                  </a:lnTo>
                  <a:lnTo>
                    <a:pt x="111896" y="294551"/>
                  </a:lnTo>
                  <a:lnTo>
                    <a:pt x="95182" y="337118"/>
                  </a:lnTo>
                  <a:lnTo>
                    <a:pt x="82380" y="377120"/>
                  </a:lnTo>
                  <a:lnTo>
                    <a:pt x="69655" y="4183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719"/>
            <p:cNvSpPr/>
            <p:nvPr/>
          </p:nvSpPr>
          <p:spPr>
            <a:xfrm>
              <a:off x="7242461" y="5220265"/>
              <a:ext cx="377540" cy="370911"/>
            </a:xfrm>
            <a:custGeom>
              <a:avLst/>
              <a:gdLst/>
              <a:ahLst/>
              <a:cxnLst/>
              <a:rect l="0" t="0" r="0" b="0"/>
              <a:pathLst>
                <a:path w="377540" h="370911">
                  <a:moveTo>
                    <a:pt x="72739" y="47060"/>
                  </a:moveTo>
                  <a:lnTo>
                    <a:pt x="72739" y="42004"/>
                  </a:lnTo>
                  <a:lnTo>
                    <a:pt x="75561" y="36699"/>
                  </a:lnTo>
                  <a:lnTo>
                    <a:pt x="81872" y="28518"/>
                  </a:lnTo>
                  <a:lnTo>
                    <a:pt x="74029" y="28054"/>
                  </a:lnTo>
                  <a:lnTo>
                    <a:pt x="63008" y="33080"/>
                  </a:lnTo>
                  <a:lnTo>
                    <a:pt x="24847" y="75004"/>
                  </a:lnTo>
                  <a:lnTo>
                    <a:pt x="8219" y="102377"/>
                  </a:lnTo>
                  <a:lnTo>
                    <a:pt x="0" y="132242"/>
                  </a:lnTo>
                  <a:lnTo>
                    <a:pt x="900" y="148771"/>
                  </a:lnTo>
                  <a:lnTo>
                    <a:pt x="5886" y="164231"/>
                  </a:lnTo>
                  <a:lnTo>
                    <a:pt x="15156" y="181687"/>
                  </a:lnTo>
                  <a:lnTo>
                    <a:pt x="31977" y="194383"/>
                  </a:lnTo>
                  <a:lnTo>
                    <a:pt x="77270" y="211157"/>
                  </a:lnTo>
                  <a:lnTo>
                    <a:pt x="109359" y="216331"/>
                  </a:lnTo>
                  <a:lnTo>
                    <a:pt x="149089" y="212808"/>
                  </a:lnTo>
                  <a:lnTo>
                    <a:pt x="194712" y="202136"/>
                  </a:lnTo>
                  <a:lnTo>
                    <a:pt x="228654" y="189836"/>
                  </a:lnTo>
                  <a:lnTo>
                    <a:pt x="256289" y="167103"/>
                  </a:lnTo>
                  <a:lnTo>
                    <a:pt x="272939" y="136133"/>
                  </a:lnTo>
                  <a:lnTo>
                    <a:pt x="275311" y="115223"/>
                  </a:lnTo>
                  <a:lnTo>
                    <a:pt x="270697" y="88423"/>
                  </a:lnTo>
                  <a:lnTo>
                    <a:pt x="263379" y="72852"/>
                  </a:lnTo>
                  <a:lnTo>
                    <a:pt x="242467" y="48352"/>
                  </a:lnTo>
                  <a:lnTo>
                    <a:pt x="221336" y="33448"/>
                  </a:lnTo>
                  <a:lnTo>
                    <a:pt x="174201" y="12333"/>
                  </a:lnTo>
                  <a:lnTo>
                    <a:pt x="141582" y="2296"/>
                  </a:lnTo>
                  <a:lnTo>
                    <a:pt x="109386" y="0"/>
                  </a:lnTo>
                  <a:lnTo>
                    <a:pt x="86890" y="4659"/>
                  </a:lnTo>
                  <a:lnTo>
                    <a:pt x="76206" y="12693"/>
                  </a:lnTo>
                  <a:lnTo>
                    <a:pt x="71875" y="17799"/>
                  </a:lnTo>
                  <a:lnTo>
                    <a:pt x="67063" y="31938"/>
                  </a:lnTo>
                  <a:lnTo>
                    <a:pt x="63974" y="61830"/>
                  </a:lnTo>
                  <a:lnTo>
                    <a:pt x="69197" y="75144"/>
                  </a:lnTo>
                  <a:lnTo>
                    <a:pt x="90264" y="107320"/>
                  </a:lnTo>
                  <a:lnTo>
                    <a:pt x="133571" y="152025"/>
                  </a:lnTo>
                  <a:lnTo>
                    <a:pt x="177999" y="191423"/>
                  </a:lnTo>
                  <a:lnTo>
                    <a:pt x="225203" y="230217"/>
                  </a:lnTo>
                  <a:lnTo>
                    <a:pt x="271714" y="268343"/>
                  </a:lnTo>
                  <a:lnTo>
                    <a:pt x="313668" y="307326"/>
                  </a:lnTo>
                  <a:lnTo>
                    <a:pt x="351048" y="343386"/>
                  </a:lnTo>
                  <a:lnTo>
                    <a:pt x="363576" y="351466"/>
                  </a:lnTo>
                  <a:lnTo>
                    <a:pt x="377539" y="3709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 name="SMARTInkShape-720"/>
            <p:cNvSpPr/>
            <p:nvPr/>
          </p:nvSpPr>
          <p:spPr>
            <a:xfrm>
              <a:off x="6555749" y="5781723"/>
              <a:ext cx="290409" cy="447022"/>
            </a:xfrm>
            <a:custGeom>
              <a:avLst/>
              <a:gdLst/>
              <a:ahLst/>
              <a:cxnLst/>
              <a:rect l="0" t="0" r="0" b="0"/>
              <a:pathLst>
                <a:path w="290409" h="447022">
                  <a:moveTo>
                    <a:pt x="26026" y="66627"/>
                  </a:moveTo>
                  <a:lnTo>
                    <a:pt x="26026" y="79884"/>
                  </a:lnTo>
                  <a:lnTo>
                    <a:pt x="28848" y="85925"/>
                  </a:lnTo>
                  <a:lnTo>
                    <a:pt x="39283" y="98426"/>
                  </a:lnTo>
                  <a:lnTo>
                    <a:pt x="48146" y="101926"/>
                  </a:lnTo>
                  <a:lnTo>
                    <a:pt x="81505" y="104563"/>
                  </a:lnTo>
                  <a:lnTo>
                    <a:pt x="90547" y="101832"/>
                  </a:lnTo>
                  <a:lnTo>
                    <a:pt x="94440" y="99622"/>
                  </a:lnTo>
                  <a:lnTo>
                    <a:pt x="97036" y="94973"/>
                  </a:lnTo>
                  <a:lnTo>
                    <a:pt x="101542" y="65931"/>
                  </a:lnTo>
                  <a:lnTo>
                    <a:pt x="96967" y="49606"/>
                  </a:lnTo>
                  <a:lnTo>
                    <a:pt x="88952" y="40365"/>
                  </a:lnTo>
                  <a:lnTo>
                    <a:pt x="66561" y="25809"/>
                  </a:lnTo>
                  <a:lnTo>
                    <a:pt x="42975" y="21019"/>
                  </a:lnTo>
                  <a:lnTo>
                    <a:pt x="0" y="28187"/>
                  </a:lnTo>
                  <a:lnTo>
                    <a:pt x="209" y="28300"/>
                  </a:lnTo>
                  <a:lnTo>
                    <a:pt x="18081" y="27449"/>
                  </a:lnTo>
                  <a:lnTo>
                    <a:pt x="53423" y="20917"/>
                  </a:lnTo>
                  <a:lnTo>
                    <a:pt x="97408" y="12278"/>
                  </a:lnTo>
                  <a:lnTo>
                    <a:pt x="141839" y="4074"/>
                  </a:lnTo>
                  <a:lnTo>
                    <a:pt x="189191" y="767"/>
                  </a:lnTo>
                  <a:lnTo>
                    <a:pt x="233176" y="23"/>
                  </a:lnTo>
                  <a:lnTo>
                    <a:pt x="237151" y="0"/>
                  </a:lnTo>
                  <a:lnTo>
                    <a:pt x="239801" y="2100"/>
                  </a:lnTo>
                  <a:lnTo>
                    <a:pt x="242746" y="10079"/>
                  </a:lnTo>
                  <a:lnTo>
                    <a:pt x="238410" y="23503"/>
                  </a:lnTo>
                  <a:lnTo>
                    <a:pt x="213323" y="68104"/>
                  </a:lnTo>
                  <a:lnTo>
                    <a:pt x="178841" y="115178"/>
                  </a:lnTo>
                  <a:lnTo>
                    <a:pt x="145672" y="161999"/>
                  </a:lnTo>
                  <a:lnTo>
                    <a:pt x="106732" y="209518"/>
                  </a:lnTo>
                  <a:lnTo>
                    <a:pt x="73826" y="254307"/>
                  </a:lnTo>
                  <a:lnTo>
                    <a:pt x="41924" y="297168"/>
                  </a:lnTo>
                  <a:lnTo>
                    <a:pt x="19327" y="338218"/>
                  </a:lnTo>
                  <a:lnTo>
                    <a:pt x="9416" y="362280"/>
                  </a:lnTo>
                  <a:lnTo>
                    <a:pt x="10719" y="366389"/>
                  </a:lnTo>
                  <a:lnTo>
                    <a:pt x="17812" y="373773"/>
                  </a:lnTo>
                  <a:lnTo>
                    <a:pt x="28020" y="377761"/>
                  </a:lnTo>
                  <a:lnTo>
                    <a:pt x="51820" y="380323"/>
                  </a:lnTo>
                  <a:lnTo>
                    <a:pt x="96411" y="360146"/>
                  </a:lnTo>
                  <a:lnTo>
                    <a:pt x="143788" y="341548"/>
                  </a:lnTo>
                  <a:lnTo>
                    <a:pt x="183833" y="333808"/>
                  </a:lnTo>
                  <a:lnTo>
                    <a:pt x="185205" y="335765"/>
                  </a:lnTo>
                  <a:lnTo>
                    <a:pt x="187409" y="354113"/>
                  </a:lnTo>
                  <a:lnTo>
                    <a:pt x="187920" y="396929"/>
                  </a:lnTo>
                  <a:lnTo>
                    <a:pt x="192999" y="415907"/>
                  </a:lnTo>
                  <a:lnTo>
                    <a:pt x="204196" y="433678"/>
                  </a:lnTo>
                  <a:lnTo>
                    <a:pt x="210340" y="440722"/>
                  </a:lnTo>
                  <a:lnTo>
                    <a:pt x="219422" y="444558"/>
                  </a:lnTo>
                  <a:lnTo>
                    <a:pt x="242498" y="447021"/>
                  </a:lnTo>
                  <a:lnTo>
                    <a:pt x="252058" y="444535"/>
                  </a:lnTo>
                  <a:lnTo>
                    <a:pt x="276709" y="430285"/>
                  </a:lnTo>
                  <a:lnTo>
                    <a:pt x="287510" y="415560"/>
                  </a:lnTo>
                  <a:lnTo>
                    <a:pt x="290408" y="407622"/>
                  </a:lnTo>
                  <a:lnTo>
                    <a:pt x="286983" y="387090"/>
                  </a:lnTo>
                  <a:lnTo>
                    <a:pt x="279237" y="375566"/>
                  </a:lnTo>
                  <a:lnTo>
                    <a:pt x="216526" y="35237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 name="SMARTInkShape-721"/>
            <p:cNvSpPr/>
            <p:nvPr/>
          </p:nvSpPr>
          <p:spPr>
            <a:xfrm>
              <a:off x="6839115" y="5144169"/>
              <a:ext cx="303394" cy="332707"/>
            </a:xfrm>
            <a:custGeom>
              <a:avLst/>
              <a:gdLst/>
              <a:ahLst/>
              <a:cxnLst/>
              <a:rect l="0" t="0" r="0" b="0"/>
              <a:pathLst>
                <a:path w="303394" h="332707">
                  <a:moveTo>
                    <a:pt x="85560" y="66006"/>
                  </a:moveTo>
                  <a:lnTo>
                    <a:pt x="85560" y="84320"/>
                  </a:lnTo>
                  <a:lnTo>
                    <a:pt x="64102" y="128396"/>
                  </a:lnTo>
                  <a:lnTo>
                    <a:pt x="44352" y="175710"/>
                  </a:lnTo>
                  <a:lnTo>
                    <a:pt x="31598" y="215342"/>
                  </a:lnTo>
                  <a:lnTo>
                    <a:pt x="15712" y="262623"/>
                  </a:lnTo>
                  <a:lnTo>
                    <a:pt x="671" y="304900"/>
                  </a:lnTo>
                  <a:lnTo>
                    <a:pt x="206" y="308706"/>
                  </a:lnTo>
                  <a:lnTo>
                    <a:pt x="0" y="306870"/>
                  </a:lnTo>
                  <a:lnTo>
                    <a:pt x="16091" y="262098"/>
                  </a:lnTo>
                  <a:lnTo>
                    <a:pt x="25663" y="227154"/>
                  </a:lnTo>
                  <a:lnTo>
                    <a:pt x="33241" y="193481"/>
                  </a:lnTo>
                  <a:lnTo>
                    <a:pt x="46069" y="155635"/>
                  </a:lnTo>
                  <a:lnTo>
                    <a:pt x="59886" y="109346"/>
                  </a:lnTo>
                  <a:lnTo>
                    <a:pt x="69604" y="72027"/>
                  </a:lnTo>
                  <a:lnTo>
                    <a:pt x="82727" y="24819"/>
                  </a:lnTo>
                  <a:lnTo>
                    <a:pt x="85000" y="6953"/>
                  </a:lnTo>
                  <a:lnTo>
                    <a:pt x="86245" y="4412"/>
                  </a:lnTo>
                  <a:lnTo>
                    <a:pt x="88133" y="2718"/>
                  </a:lnTo>
                  <a:lnTo>
                    <a:pt x="93711" y="0"/>
                  </a:lnTo>
                  <a:lnTo>
                    <a:pt x="104791" y="4586"/>
                  </a:lnTo>
                  <a:lnTo>
                    <a:pt x="121480" y="22761"/>
                  </a:lnTo>
                  <a:lnTo>
                    <a:pt x="147649" y="61866"/>
                  </a:lnTo>
                  <a:lnTo>
                    <a:pt x="183381" y="105481"/>
                  </a:lnTo>
                  <a:lnTo>
                    <a:pt x="212089" y="140792"/>
                  </a:lnTo>
                  <a:lnTo>
                    <a:pt x="242963" y="182614"/>
                  </a:lnTo>
                  <a:lnTo>
                    <a:pt x="283422" y="228235"/>
                  </a:lnTo>
                  <a:lnTo>
                    <a:pt x="298350" y="250952"/>
                  </a:lnTo>
                  <a:lnTo>
                    <a:pt x="301841" y="261446"/>
                  </a:lnTo>
                  <a:lnTo>
                    <a:pt x="303393" y="273165"/>
                  </a:lnTo>
                  <a:lnTo>
                    <a:pt x="300632" y="278195"/>
                  </a:lnTo>
                  <a:lnTo>
                    <a:pt x="289098" y="286607"/>
                  </a:lnTo>
                  <a:lnTo>
                    <a:pt x="274866" y="292236"/>
                  </a:lnTo>
                  <a:lnTo>
                    <a:pt x="229101" y="295196"/>
                  </a:lnTo>
                  <a:lnTo>
                    <a:pt x="182418" y="301013"/>
                  </a:lnTo>
                  <a:lnTo>
                    <a:pt x="149066" y="303207"/>
                  </a:lnTo>
                  <a:lnTo>
                    <a:pt x="104024" y="305974"/>
                  </a:lnTo>
                  <a:lnTo>
                    <a:pt x="58751" y="319155"/>
                  </a:lnTo>
                  <a:lnTo>
                    <a:pt x="40836" y="322450"/>
                  </a:lnTo>
                  <a:lnTo>
                    <a:pt x="18885" y="3327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SMARTInkShape-722"/>
            <p:cNvSpPr/>
            <p:nvPr/>
          </p:nvSpPr>
          <p:spPr>
            <a:xfrm>
              <a:off x="6953265" y="5906167"/>
              <a:ext cx="311872" cy="311128"/>
            </a:xfrm>
            <a:custGeom>
              <a:avLst/>
              <a:gdLst/>
              <a:ahLst/>
              <a:cxnLst/>
              <a:rect l="0" t="0" r="0" b="0"/>
              <a:pathLst>
                <a:path w="311872" h="311128">
                  <a:moveTo>
                    <a:pt x="85710" y="18383"/>
                  </a:moveTo>
                  <a:lnTo>
                    <a:pt x="84652" y="36746"/>
                  </a:lnTo>
                  <a:lnTo>
                    <a:pt x="69463" y="80346"/>
                  </a:lnTo>
                  <a:lnTo>
                    <a:pt x="54240" y="127559"/>
                  </a:lnTo>
                  <a:lnTo>
                    <a:pt x="36219" y="172358"/>
                  </a:lnTo>
                  <a:lnTo>
                    <a:pt x="22469" y="216798"/>
                  </a:lnTo>
                  <a:lnTo>
                    <a:pt x="9561" y="260698"/>
                  </a:lnTo>
                  <a:lnTo>
                    <a:pt x="2823" y="283502"/>
                  </a:lnTo>
                  <a:lnTo>
                    <a:pt x="151" y="311127"/>
                  </a:lnTo>
                  <a:lnTo>
                    <a:pt x="59" y="309711"/>
                  </a:lnTo>
                  <a:lnTo>
                    <a:pt x="0" y="295122"/>
                  </a:lnTo>
                  <a:lnTo>
                    <a:pt x="13080" y="252219"/>
                  </a:lnTo>
                  <a:lnTo>
                    <a:pt x="23308" y="208109"/>
                  </a:lnTo>
                  <a:lnTo>
                    <a:pt x="41672" y="168513"/>
                  </a:lnTo>
                  <a:lnTo>
                    <a:pt x="52083" y="129071"/>
                  </a:lnTo>
                  <a:lnTo>
                    <a:pt x="61782" y="83404"/>
                  </a:lnTo>
                  <a:lnTo>
                    <a:pt x="71918" y="49290"/>
                  </a:lnTo>
                  <a:lnTo>
                    <a:pt x="76074" y="2712"/>
                  </a:lnTo>
                  <a:lnTo>
                    <a:pt x="76111" y="1585"/>
                  </a:lnTo>
                  <a:lnTo>
                    <a:pt x="77194" y="834"/>
                  </a:lnTo>
                  <a:lnTo>
                    <a:pt x="81220" y="0"/>
                  </a:lnTo>
                  <a:lnTo>
                    <a:pt x="82716" y="836"/>
                  </a:lnTo>
                  <a:lnTo>
                    <a:pt x="83714" y="2451"/>
                  </a:lnTo>
                  <a:lnTo>
                    <a:pt x="86939" y="9186"/>
                  </a:lnTo>
                  <a:lnTo>
                    <a:pt x="117165" y="53312"/>
                  </a:lnTo>
                  <a:lnTo>
                    <a:pt x="151928" y="100869"/>
                  </a:lnTo>
                  <a:lnTo>
                    <a:pt x="184075" y="141977"/>
                  </a:lnTo>
                  <a:lnTo>
                    <a:pt x="215877" y="181741"/>
                  </a:lnTo>
                  <a:lnTo>
                    <a:pt x="253985" y="224325"/>
                  </a:lnTo>
                  <a:lnTo>
                    <a:pt x="297377" y="268124"/>
                  </a:lnTo>
                  <a:lnTo>
                    <a:pt x="308823" y="280646"/>
                  </a:lnTo>
                  <a:lnTo>
                    <a:pt x="311871" y="287698"/>
                  </a:lnTo>
                  <a:lnTo>
                    <a:pt x="310568" y="288942"/>
                  </a:lnTo>
                  <a:lnTo>
                    <a:pt x="272412" y="285800"/>
                  </a:lnTo>
                  <a:lnTo>
                    <a:pt x="235204" y="278680"/>
                  </a:lnTo>
                  <a:lnTo>
                    <a:pt x="192107" y="273352"/>
                  </a:lnTo>
                  <a:lnTo>
                    <a:pt x="153923" y="268202"/>
                  </a:lnTo>
                  <a:lnTo>
                    <a:pt x="110860" y="266676"/>
                  </a:lnTo>
                  <a:lnTo>
                    <a:pt x="75170" y="266224"/>
                  </a:lnTo>
                  <a:lnTo>
                    <a:pt x="43429" y="268912"/>
                  </a:lnTo>
                  <a:lnTo>
                    <a:pt x="16759" y="274682"/>
                  </a:lnTo>
                  <a:lnTo>
                    <a:pt x="16460" y="274974"/>
                  </a:lnTo>
                  <a:lnTo>
                    <a:pt x="17318" y="275169"/>
                  </a:lnTo>
                  <a:lnTo>
                    <a:pt x="17890" y="276357"/>
                  </a:lnTo>
                  <a:lnTo>
                    <a:pt x="19035" y="2850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723"/>
            <p:cNvSpPr/>
            <p:nvPr/>
          </p:nvSpPr>
          <p:spPr>
            <a:xfrm>
              <a:off x="6619875" y="5353050"/>
              <a:ext cx="160822" cy="104175"/>
            </a:xfrm>
            <a:custGeom>
              <a:avLst/>
              <a:gdLst/>
              <a:ahLst/>
              <a:cxnLst/>
              <a:rect l="0" t="0" r="0" b="0"/>
              <a:pathLst>
                <a:path w="160822" h="104175">
                  <a:moveTo>
                    <a:pt x="0" y="76200"/>
                  </a:moveTo>
                  <a:lnTo>
                    <a:pt x="5057" y="66087"/>
                  </a:lnTo>
                  <a:lnTo>
                    <a:pt x="16006" y="58300"/>
                  </a:lnTo>
                  <a:lnTo>
                    <a:pt x="50064" y="40049"/>
                  </a:lnTo>
                  <a:lnTo>
                    <a:pt x="64729" y="38271"/>
                  </a:lnTo>
                  <a:lnTo>
                    <a:pt x="64319" y="39273"/>
                  </a:lnTo>
                  <a:lnTo>
                    <a:pt x="61042" y="43207"/>
                  </a:lnTo>
                  <a:lnTo>
                    <a:pt x="58879" y="51306"/>
                  </a:lnTo>
                  <a:lnTo>
                    <a:pt x="57492" y="73752"/>
                  </a:lnTo>
                  <a:lnTo>
                    <a:pt x="60124" y="83226"/>
                  </a:lnTo>
                  <a:lnTo>
                    <a:pt x="70438" y="97930"/>
                  </a:lnTo>
                  <a:lnTo>
                    <a:pt x="79284" y="101733"/>
                  </a:lnTo>
                  <a:lnTo>
                    <a:pt x="97153" y="104174"/>
                  </a:lnTo>
                  <a:lnTo>
                    <a:pt x="112630" y="99540"/>
                  </a:lnTo>
                  <a:lnTo>
                    <a:pt x="149357" y="69111"/>
                  </a:lnTo>
                  <a:lnTo>
                    <a:pt x="156339" y="59644"/>
                  </a:lnTo>
                  <a:lnTo>
                    <a:pt x="159443" y="50850"/>
                  </a:lnTo>
                  <a:lnTo>
                    <a:pt x="160821" y="39887"/>
                  </a:lnTo>
                  <a:lnTo>
                    <a:pt x="155790" y="27958"/>
                  </a:lnTo>
                  <a:lnTo>
                    <a:pt x="151485" y="21814"/>
                  </a:lnTo>
                  <a:lnTo>
                    <a:pt x="141057" y="14987"/>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SMARTInkShape-724"/>
            <p:cNvSpPr/>
            <p:nvPr/>
          </p:nvSpPr>
          <p:spPr>
            <a:xfrm>
              <a:off x="7315200" y="5850985"/>
              <a:ext cx="183388" cy="434546"/>
            </a:xfrm>
            <a:custGeom>
              <a:avLst/>
              <a:gdLst/>
              <a:ahLst/>
              <a:cxnLst/>
              <a:rect l="0" t="0" r="0" b="0"/>
              <a:pathLst>
                <a:path w="183388" h="434546">
                  <a:moveTo>
                    <a:pt x="0" y="64040"/>
                  </a:moveTo>
                  <a:lnTo>
                    <a:pt x="5057" y="64040"/>
                  </a:lnTo>
                  <a:lnTo>
                    <a:pt x="6546" y="67215"/>
                  </a:lnTo>
                  <a:lnTo>
                    <a:pt x="15810" y="108350"/>
                  </a:lnTo>
                  <a:lnTo>
                    <a:pt x="18090" y="148195"/>
                  </a:lnTo>
                  <a:lnTo>
                    <a:pt x="18624" y="181876"/>
                  </a:lnTo>
                  <a:lnTo>
                    <a:pt x="18924" y="226425"/>
                  </a:lnTo>
                  <a:lnTo>
                    <a:pt x="25571" y="271799"/>
                  </a:lnTo>
                  <a:lnTo>
                    <a:pt x="30804" y="311337"/>
                  </a:lnTo>
                  <a:lnTo>
                    <a:pt x="38198" y="358210"/>
                  </a:lnTo>
                  <a:lnTo>
                    <a:pt x="51231" y="403790"/>
                  </a:lnTo>
                  <a:lnTo>
                    <a:pt x="56996" y="434545"/>
                  </a:lnTo>
                  <a:lnTo>
                    <a:pt x="52081" y="393745"/>
                  </a:lnTo>
                  <a:lnTo>
                    <a:pt x="47447" y="356435"/>
                  </a:lnTo>
                  <a:lnTo>
                    <a:pt x="37438" y="313316"/>
                  </a:lnTo>
                  <a:lnTo>
                    <a:pt x="28378" y="275130"/>
                  </a:lnTo>
                  <a:lnTo>
                    <a:pt x="21814" y="229243"/>
                  </a:lnTo>
                  <a:lnTo>
                    <a:pt x="17047" y="183192"/>
                  </a:lnTo>
                  <a:lnTo>
                    <a:pt x="12868" y="148746"/>
                  </a:lnTo>
                  <a:lnTo>
                    <a:pt x="9458" y="101721"/>
                  </a:lnTo>
                  <a:lnTo>
                    <a:pt x="4332" y="66738"/>
                  </a:lnTo>
                  <a:lnTo>
                    <a:pt x="8574" y="37323"/>
                  </a:lnTo>
                  <a:lnTo>
                    <a:pt x="16534" y="15789"/>
                  </a:lnTo>
                  <a:lnTo>
                    <a:pt x="22518" y="6259"/>
                  </a:lnTo>
                  <a:lnTo>
                    <a:pt x="26653" y="3294"/>
                  </a:lnTo>
                  <a:lnTo>
                    <a:pt x="36893" y="0"/>
                  </a:lnTo>
                  <a:lnTo>
                    <a:pt x="59615" y="3203"/>
                  </a:lnTo>
                  <a:lnTo>
                    <a:pt x="102283" y="20312"/>
                  </a:lnTo>
                  <a:lnTo>
                    <a:pt x="132612" y="33680"/>
                  </a:lnTo>
                  <a:lnTo>
                    <a:pt x="159589" y="55750"/>
                  </a:lnTo>
                  <a:lnTo>
                    <a:pt x="183006" y="84128"/>
                  </a:lnTo>
                  <a:lnTo>
                    <a:pt x="183387" y="89074"/>
                  </a:lnTo>
                  <a:lnTo>
                    <a:pt x="178167" y="100213"/>
                  </a:lnTo>
                  <a:lnTo>
                    <a:pt x="165969" y="109398"/>
                  </a:lnTo>
                  <a:lnTo>
                    <a:pt x="132268" y="123917"/>
                  </a:lnTo>
                  <a:lnTo>
                    <a:pt x="93978" y="129372"/>
                  </a:lnTo>
                  <a:lnTo>
                    <a:pt x="47625" y="1307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SMARTInkShape-725"/>
            <p:cNvSpPr/>
            <p:nvPr/>
          </p:nvSpPr>
          <p:spPr>
            <a:xfrm>
              <a:off x="6444964" y="5619750"/>
              <a:ext cx="1251237" cy="171451"/>
            </a:xfrm>
            <a:custGeom>
              <a:avLst/>
              <a:gdLst/>
              <a:ahLst/>
              <a:cxnLst/>
              <a:rect l="0" t="0" r="0" b="0"/>
              <a:pathLst>
                <a:path w="1251237" h="171451">
                  <a:moveTo>
                    <a:pt x="32036" y="0"/>
                  </a:moveTo>
                  <a:lnTo>
                    <a:pt x="26980" y="0"/>
                  </a:lnTo>
                  <a:lnTo>
                    <a:pt x="1445" y="8201"/>
                  </a:lnTo>
                  <a:lnTo>
                    <a:pt x="0" y="9701"/>
                  </a:lnTo>
                  <a:lnTo>
                    <a:pt x="95" y="11759"/>
                  </a:lnTo>
                  <a:lnTo>
                    <a:pt x="1218" y="14189"/>
                  </a:lnTo>
                  <a:lnTo>
                    <a:pt x="4082" y="15810"/>
                  </a:lnTo>
                  <a:lnTo>
                    <a:pt x="44948" y="23680"/>
                  </a:lnTo>
                  <a:lnTo>
                    <a:pt x="75874" y="26400"/>
                  </a:lnTo>
                  <a:lnTo>
                    <a:pt x="111845" y="28666"/>
                  </a:lnTo>
                  <a:lnTo>
                    <a:pt x="152526" y="33202"/>
                  </a:lnTo>
                  <a:lnTo>
                    <a:pt x="189657" y="35923"/>
                  </a:lnTo>
                  <a:lnTo>
                    <a:pt x="223798" y="38191"/>
                  </a:lnTo>
                  <a:lnTo>
                    <a:pt x="256611" y="42726"/>
                  </a:lnTo>
                  <a:lnTo>
                    <a:pt x="288833" y="45448"/>
                  </a:lnTo>
                  <a:lnTo>
                    <a:pt x="321852" y="47716"/>
                  </a:lnTo>
                  <a:lnTo>
                    <a:pt x="357693" y="52251"/>
                  </a:lnTo>
                  <a:lnTo>
                    <a:pt x="391967" y="54973"/>
                  </a:lnTo>
                  <a:lnTo>
                    <a:pt x="425897" y="57241"/>
                  </a:lnTo>
                  <a:lnTo>
                    <a:pt x="462144" y="61776"/>
                  </a:lnTo>
                  <a:lnTo>
                    <a:pt x="499420" y="67320"/>
                  </a:lnTo>
                  <a:lnTo>
                    <a:pt x="537154" y="72253"/>
                  </a:lnTo>
                  <a:lnTo>
                    <a:pt x="575091" y="74446"/>
                  </a:lnTo>
                  <a:lnTo>
                    <a:pt x="613119" y="78243"/>
                  </a:lnTo>
                  <a:lnTo>
                    <a:pt x="651187" y="83458"/>
                  </a:lnTo>
                  <a:lnTo>
                    <a:pt x="689273" y="89303"/>
                  </a:lnTo>
                  <a:lnTo>
                    <a:pt x="727366" y="95429"/>
                  </a:lnTo>
                  <a:lnTo>
                    <a:pt x="765463" y="100621"/>
                  </a:lnTo>
                  <a:lnTo>
                    <a:pt x="803563" y="102929"/>
                  </a:lnTo>
                  <a:lnTo>
                    <a:pt x="841662" y="106776"/>
                  </a:lnTo>
                  <a:lnTo>
                    <a:pt x="878703" y="112015"/>
                  </a:lnTo>
                  <a:lnTo>
                    <a:pt x="912805" y="117871"/>
                  </a:lnTo>
                  <a:lnTo>
                    <a:pt x="948422" y="124001"/>
                  </a:lnTo>
                  <a:lnTo>
                    <a:pt x="985418" y="130253"/>
                  </a:lnTo>
                  <a:lnTo>
                    <a:pt x="1023028" y="136560"/>
                  </a:lnTo>
                  <a:lnTo>
                    <a:pt x="1069790" y="146060"/>
                  </a:lnTo>
                  <a:lnTo>
                    <a:pt x="1110455" y="155578"/>
                  </a:lnTo>
                  <a:lnTo>
                    <a:pt x="1149316" y="160044"/>
                  </a:lnTo>
                  <a:lnTo>
                    <a:pt x="1193827" y="168100"/>
                  </a:lnTo>
                  <a:lnTo>
                    <a:pt x="1239626" y="171009"/>
                  </a:lnTo>
                  <a:lnTo>
                    <a:pt x="1251236"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9" name="SMARTInkShape-Group179"/>
          <p:cNvGrpSpPr/>
          <p:nvPr/>
        </p:nvGrpSpPr>
        <p:grpSpPr>
          <a:xfrm>
            <a:off x="5328532" y="5368392"/>
            <a:ext cx="538869" cy="194209"/>
            <a:chOff x="5328532" y="5368392"/>
            <a:chExt cx="538869" cy="194209"/>
          </a:xfrm>
        </p:grpSpPr>
        <p:sp>
          <p:nvSpPr>
            <p:cNvPr id="356" name="SMARTInkShape-726"/>
            <p:cNvSpPr/>
            <p:nvPr/>
          </p:nvSpPr>
          <p:spPr>
            <a:xfrm>
              <a:off x="5640124" y="5514975"/>
              <a:ext cx="227277" cy="28576"/>
            </a:xfrm>
            <a:custGeom>
              <a:avLst/>
              <a:gdLst/>
              <a:ahLst/>
              <a:cxnLst/>
              <a:rect l="0" t="0" r="0" b="0"/>
              <a:pathLst>
                <a:path w="227277" h="28576">
                  <a:moveTo>
                    <a:pt x="8201" y="0"/>
                  </a:moveTo>
                  <a:lnTo>
                    <a:pt x="0" y="0"/>
                  </a:lnTo>
                  <a:lnTo>
                    <a:pt x="6993" y="8201"/>
                  </a:lnTo>
                  <a:lnTo>
                    <a:pt x="44723" y="9410"/>
                  </a:lnTo>
                  <a:lnTo>
                    <a:pt x="89577" y="16048"/>
                  </a:lnTo>
                  <a:lnTo>
                    <a:pt x="126660" y="18457"/>
                  </a:lnTo>
                  <a:lnTo>
                    <a:pt x="174122" y="23988"/>
                  </a:lnTo>
                  <a:lnTo>
                    <a:pt x="227276"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SMARTInkShape-727"/>
            <p:cNvSpPr/>
            <p:nvPr/>
          </p:nvSpPr>
          <p:spPr>
            <a:xfrm>
              <a:off x="5657850" y="5429272"/>
              <a:ext cx="171451" cy="19029"/>
            </a:xfrm>
            <a:custGeom>
              <a:avLst/>
              <a:gdLst/>
              <a:ahLst/>
              <a:cxnLst/>
              <a:rect l="0" t="0" r="0" b="0"/>
              <a:pathLst>
                <a:path w="171451" h="19029">
                  <a:moveTo>
                    <a:pt x="0" y="9503"/>
                  </a:moveTo>
                  <a:lnTo>
                    <a:pt x="5057" y="4447"/>
                  </a:lnTo>
                  <a:lnTo>
                    <a:pt x="13184" y="1964"/>
                  </a:lnTo>
                  <a:lnTo>
                    <a:pt x="55485" y="152"/>
                  </a:lnTo>
                  <a:lnTo>
                    <a:pt x="97344" y="0"/>
                  </a:lnTo>
                  <a:lnTo>
                    <a:pt x="138271" y="2805"/>
                  </a:lnTo>
                  <a:lnTo>
                    <a:pt x="171450" y="190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8" name="SMARTInkShape-728"/>
            <p:cNvSpPr/>
            <p:nvPr/>
          </p:nvSpPr>
          <p:spPr>
            <a:xfrm>
              <a:off x="5328532" y="5368392"/>
              <a:ext cx="176919" cy="194209"/>
            </a:xfrm>
            <a:custGeom>
              <a:avLst/>
              <a:gdLst/>
              <a:ahLst/>
              <a:cxnLst/>
              <a:rect l="0" t="0" r="0" b="0"/>
              <a:pathLst>
                <a:path w="176919" h="194209">
                  <a:moveTo>
                    <a:pt x="53093" y="32283"/>
                  </a:moveTo>
                  <a:lnTo>
                    <a:pt x="53093" y="40484"/>
                  </a:lnTo>
                  <a:lnTo>
                    <a:pt x="70427" y="59107"/>
                  </a:lnTo>
                  <a:lnTo>
                    <a:pt x="93559" y="67058"/>
                  </a:lnTo>
                  <a:lnTo>
                    <a:pt x="126013" y="69945"/>
                  </a:lnTo>
                  <a:lnTo>
                    <a:pt x="145135" y="65196"/>
                  </a:lnTo>
                  <a:lnTo>
                    <a:pt x="164209" y="57087"/>
                  </a:lnTo>
                  <a:lnTo>
                    <a:pt x="171270" y="51068"/>
                  </a:lnTo>
                  <a:lnTo>
                    <a:pt x="174408" y="44865"/>
                  </a:lnTo>
                  <a:lnTo>
                    <a:pt x="176422" y="29438"/>
                  </a:lnTo>
                  <a:lnTo>
                    <a:pt x="176587" y="24036"/>
                  </a:lnTo>
                  <a:lnTo>
                    <a:pt x="174581" y="19377"/>
                  </a:lnTo>
                  <a:lnTo>
                    <a:pt x="155430" y="924"/>
                  </a:lnTo>
                  <a:lnTo>
                    <a:pt x="137382" y="0"/>
                  </a:lnTo>
                  <a:lnTo>
                    <a:pt x="92791" y="8032"/>
                  </a:lnTo>
                  <a:lnTo>
                    <a:pt x="47920" y="32902"/>
                  </a:lnTo>
                  <a:lnTo>
                    <a:pt x="31039" y="42436"/>
                  </a:lnTo>
                  <a:lnTo>
                    <a:pt x="9634" y="68923"/>
                  </a:lnTo>
                  <a:lnTo>
                    <a:pt x="0" y="88412"/>
                  </a:lnTo>
                  <a:lnTo>
                    <a:pt x="568" y="102738"/>
                  </a:lnTo>
                  <a:lnTo>
                    <a:pt x="5407" y="119688"/>
                  </a:lnTo>
                  <a:lnTo>
                    <a:pt x="14613" y="137804"/>
                  </a:lnTo>
                  <a:lnTo>
                    <a:pt x="36753" y="160798"/>
                  </a:lnTo>
                  <a:lnTo>
                    <a:pt x="58364" y="175960"/>
                  </a:lnTo>
                  <a:lnTo>
                    <a:pt x="93343" y="187155"/>
                  </a:lnTo>
                  <a:lnTo>
                    <a:pt x="176918" y="1942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90" name="SMARTInkShape-Group180"/>
          <p:cNvGrpSpPr/>
          <p:nvPr/>
        </p:nvGrpSpPr>
        <p:grpSpPr>
          <a:xfrm>
            <a:off x="7744333" y="5229225"/>
            <a:ext cx="3614804" cy="1675193"/>
            <a:chOff x="7744333" y="5229225"/>
            <a:chExt cx="3614804" cy="1675193"/>
          </a:xfrm>
        </p:grpSpPr>
        <p:sp>
          <p:nvSpPr>
            <p:cNvPr id="360" name="SMARTInkShape-729"/>
            <p:cNvSpPr/>
            <p:nvPr/>
          </p:nvSpPr>
          <p:spPr>
            <a:xfrm>
              <a:off x="9286875" y="6810375"/>
              <a:ext cx="64761" cy="47107"/>
            </a:xfrm>
            <a:custGeom>
              <a:avLst/>
              <a:gdLst/>
              <a:ahLst/>
              <a:cxnLst/>
              <a:rect l="0" t="0" r="0" b="0"/>
              <a:pathLst>
                <a:path w="64761" h="47107">
                  <a:moveTo>
                    <a:pt x="0" y="19050"/>
                  </a:moveTo>
                  <a:lnTo>
                    <a:pt x="0" y="33239"/>
                  </a:lnTo>
                  <a:lnTo>
                    <a:pt x="2822" y="38762"/>
                  </a:lnTo>
                  <a:lnTo>
                    <a:pt x="5057" y="41716"/>
                  </a:lnTo>
                  <a:lnTo>
                    <a:pt x="10361" y="44999"/>
                  </a:lnTo>
                  <a:lnTo>
                    <a:pt x="22120" y="46847"/>
                  </a:lnTo>
                  <a:lnTo>
                    <a:pt x="27446" y="47106"/>
                  </a:lnTo>
                  <a:lnTo>
                    <a:pt x="36187" y="44572"/>
                  </a:lnTo>
                  <a:lnTo>
                    <a:pt x="53724" y="31348"/>
                  </a:lnTo>
                  <a:lnTo>
                    <a:pt x="62367" y="22106"/>
                  </a:lnTo>
                  <a:lnTo>
                    <a:pt x="64760" y="15822"/>
                  </a:lnTo>
                  <a:lnTo>
                    <a:pt x="64340" y="13723"/>
                  </a:lnTo>
                  <a:lnTo>
                    <a:pt x="63002" y="12323"/>
                  </a:lnTo>
                  <a:lnTo>
                    <a:pt x="58693" y="9710"/>
                  </a:lnTo>
                  <a:lnTo>
                    <a:pt x="53249" y="5021"/>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730"/>
            <p:cNvSpPr/>
            <p:nvPr/>
          </p:nvSpPr>
          <p:spPr>
            <a:xfrm>
              <a:off x="9810750" y="5505842"/>
              <a:ext cx="28576" cy="180584"/>
            </a:xfrm>
            <a:custGeom>
              <a:avLst/>
              <a:gdLst/>
              <a:ahLst/>
              <a:cxnLst/>
              <a:rect l="0" t="0" r="0" b="0"/>
              <a:pathLst>
                <a:path w="28576" h="180584">
                  <a:moveTo>
                    <a:pt x="0" y="9133"/>
                  </a:moveTo>
                  <a:lnTo>
                    <a:pt x="0" y="932"/>
                  </a:lnTo>
                  <a:lnTo>
                    <a:pt x="1058" y="491"/>
                  </a:lnTo>
                  <a:lnTo>
                    <a:pt x="5057" y="0"/>
                  </a:lnTo>
                  <a:lnTo>
                    <a:pt x="6546" y="1986"/>
                  </a:lnTo>
                  <a:lnTo>
                    <a:pt x="8643" y="15952"/>
                  </a:lnTo>
                  <a:lnTo>
                    <a:pt x="12173" y="45758"/>
                  </a:lnTo>
                  <a:lnTo>
                    <a:pt x="17011" y="68668"/>
                  </a:lnTo>
                  <a:lnTo>
                    <a:pt x="23703" y="114967"/>
                  </a:lnTo>
                  <a:lnTo>
                    <a:pt x="28575" y="1805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731"/>
            <p:cNvSpPr/>
            <p:nvPr/>
          </p:nvSpPr>
          <p:spPr>
            <a:xfrm>
              <a:off x="10592192" y="6191250"/>
              <a:ext cx="352034" cy="66247"/>
            </a:xfrm>
            <a:custGeom>
              <a:avLst/>
              <a:gdLst/>
              <a:ahLst/>
              <a:cxnLst/>
              <a:rect l="0" t="0" r="0" b="0"/>
              <a:pathLst>
                <a:path w="352034" h="66247">
                  <a:moveTo>
                    <a:pt x="9133" y="0"/>
                  </a:moveTo>
                  <a:lnTo>
                    <a:pt x="0" y="0"/>
                  </a:lnTo>
                  <a:lnTo>
                    <a:pt x="4781" y="0"/>
                  </a:lnTo>
                  <a:lnTo>
                    <a:pt x="10021" y="2822"/>
                  </a:lnTo>
                  <a:lnTo>
                    <a:pt x="12900" y="5057"/>
                  </a:lnTo>
                  <a:lnTo>
                    <a:pt x="57925" y="14189"/>
                  </a:lnTo>
                  <a:lnTo>
                    <a:pt x="100848" y="22666"/>
                  </a:lnTo>
                  <a:lnTo>
                    <a:pt x="138612" y="31881"/>
                  </a:lnTo>
                  <a:lnTo>
                    <a:pt x="174968" y="36257"/>
                  </a:lnTo>
                  <a:lnTo>
                    <a:pt x="218632" y="44282"/>
                  </a:lnTo>
                  <a:lnTo>
                    <a:pt x="264102" y="49786"/>
                  </a:lnTo>
                  <a:lnTo>
                    <a:pt x="303973" y="55695"/>
                  </a:lnTo>
                  <a:lnTo>
                    <a:pt x="349418" y="66246"/>
                  </a:lnTo>
                  <a:lnTo>
                    <a:pt x="350289" y="65330"/>
                  </a:lnTo>
                  <a:lnTo>
                    <a:pt x="352033"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732"/>
            <p:cNvSpPr/>
            <p:nvPr/>
          </p:nvSpPr>
          <p:spPr>
            <a:xfrm>
              <a:off x="9307894" y="5953125"/>
              <a:ext cx="64707" cy="180976"/>
            </a:xfrm>
            <a:custGeom>
              <a:avLst/>
              <a:gdLst/>
              <a:ahLst/>
              <a:cxnLst/>
              <a:rect l="0" t="0" r="0" b="0"/>
              <a:pathLst>
                <a:path w="64707" h="180976">
                  <a:moveTo>
                    <a:pt x="55181" y="180975"/>
                  </a:moveTo>
                  <a:lnTo>
                    <a:pt x="55181" y="136316"/>
                  </a:lnTo>
                  <a:lnTo>
                    <a:pt x="55181" y="125496"/>
                  </a:lnTo>
                  <a:lnTo>
                    <a:pt x="53064" y="120706"/>
                  </a:lnTo>
                  <a:lnTo>
                    <a:pt x="38779" y="107082"/>
                  </a:lnTo>
                  <a:lnTo>
                    <a:pt x="26803" y="105459"/>
                  </a:lnTo>
                  <a:lnTo>
                    <a:pt x="18580" y="107901"/>
                  </a:lnTo>
                  <a:lnTo>
                    <a:pt x="4677" y="118092"/>
                  </a:lnTo>
                  <a:lnTo>
                    <a:pt x="985" y="124099"/>
                  </a:lnTo>
                  <a:lnTo>
                    <a:pt x="0" y="127183"/>
                  </a:lnTo>
                  <a:lnTo>
                    <a:pt x="1460" y="130297"/>
                  </a:lnTo>
                  <a:lnTo>
                    <a:pt x="19662" y="146066"/>
                  </a:lnTo>
                  <a:lnTo>
                    <a:pt x="23036" y="147119"/>
                  </a:lnTo>
                  <a:lnTo>
                    <a:pt x="26342" y="146762"/>
                  </a:lnTo>
                  <a:lnTo>
                    <a:pt x="36053" y="144027"/>
                  </a:lnTo>
                  <a:lnTo>
                    <a:pt x="39253" y="143643"/>
                  </a:lnTo>
                  <a:lnTo>
                    <a:pt x="45632" y="137572"/>
                  </a:lnTo>
                  <a:lnTo>
                    <a:pt x="58351" y="121484"/>
                  </a:lnTo>
                  <a:lnTo>
                    <a:pt x="61881" y="109027"/>
                  </a:lnTo>
                  <a:lnTo>
                    <a:pt x="64596" y="61745"/>
                  </a:lnTo>
                  <a:lnTo>
                    <a:pt x="64706" y="19051"/>
                  </a:lnTo>
                  <a:lnTo>
                    <a:pt x="4565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4" name="SMARTInkShape-733"/>
            <p:cNvSpPr/>
            <p:nvPr/>
          </p:nvSpPr>
          <p:spPr>
            <a:xfrm>
              <a:off x="11239500" y="620077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SMARTInkShape-734"/>
            <p:cNvSpPr/>
            <p:nvPr/>
          </p:nvSpPr>
          <p:spPr>
            <a:xfrm>
              <a:off x="10591800" y="6096000"/>
              <a:ext cx="371476" cy="66676"/>
            </a:xfrm>
            <a:custGeom>
              <a:avLst/>
              <a:gdLst/>
              <a:ahLst/>
              <a:cxnLst/>
              <a:rect l="0" t="0" r="0" b="0"/>
              <a:pathLst>
                <a:path w="371476" h="66676">
                  <a:moveTo>
                    <a:pt x="0" y="0"/>
                  </a:moveTo>
                  <a:lnTo>
                    <a:pt x="44828" y="0"/>
                  </a:lnTo>
                  <a:lnTo>
                    <a:pt x="85485" y="5057"/>
                  </a:lnTo>
                  <a:lnTo>
                    <a:pt x="131421" y="9701"/>
                  </a:lnTo>
                  <a:lnTo>
                    <a:pt x="171069" y="19712"/>
                  </a:lnTo>
                  <a:lnTo>
                    <a:pt x="208380" y="28771"/>
                  </a:lnTo>
                  <a:lnTo>
                    <a:pt x="251183" y="38158"/>
                  </a:lnTo>
                  <a:lnTo>
                    <a:pt x="294091" y="50812"/>
                  </a:lnTo>
                  <a:lnTo>
                    <a:pt x="335919" y="61651"/>
                  </a:lnTo>
                  <a:lnTo>
                    <a:pt x="37147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735"/>
            <p:cNvSpPr/>
            <p:nvPr/>
          </p:nvSpPr>
          <p:spPr>
            <a:xfrm>
              <a:off x="8439266" y="5734050"/>
              <a:ext cx="1742960" cy="123826"/>
            </a:xfrm>
            <a:custGeom>
              <a:avLst/>
              <a:gdLst/>
              <a:ahLst/>
              <a:cxnLst/>
              <a:rect l="0" t="0" r="0" b="0"/>
              <a:pathLst>
                <a:path w="1742960" h="123826">
                  <a:moveTo>
                    <a:pt x="9409" y="0"/>
                  </a:moveTo>
                  <a:lnTo>
                    <a:pt x="0" y="0"/>
                  </a:lnTo>
                  <a:lnTo>
                    <a:pt x="9628" y="1058"/>
                  </a:lnTo>
                  <a:lnTo>
                    <a:pt x="46914" y="9701"/>
                  </a:lnTo>
                  <a:lnTo>
                    <a:pt x="84845" y="16868"/>
                  </a:lnTo>
                  <a:lnTo>
                    <a:pt x="118078" y="22666"/>
                  </a:lnTo>
                  <a:lnTo>
                    <a:pt x="162375" y="26824"/>
                  </a:lnTo>
                  <a:lnTo>
                    <a:pt x="202311" y="33113"/>
                  </a:lnTo>
                  <a:lnTo>
                    <a:pt x="247185" y="43661"/>
                  </a:lnTo>
                  <a:lnTo>
                    <a:pt x="283296" y="46451"/>
                  </a:lnTo>
                  <a:lnTo>
                    <a:pt x="320807" y="48335"/>
                  </a:lnTo>
                  <a:lnTo>
                    <a:pt x="359791" y="54068"/>
                  </a:lnTo>
                  <a:lnTo>
                    <a:pt x="403327" y="56237"/>
                  </a:lnTo>
                  <a:lnTo>
                    <a:pt x="443507" y="56879"/>
                  </a:lnTo>
                  <a:lnTo>
                    <a:pt x="483283" y="58128"/>
                  </a:lnTo>
                  <a:lnTo>
                    <a:pt x="527053" y="63672"/>
                  </a:lnTo>
                  <a:lnTo>
                    <a:pt x="568362" y="65786"/>
                  </a:lnTo>
                  <a:lnTo>
                    <a:pt x="613645" y="66411"/>
                  </a:lnTo>
                  <a:lnTo>
                    <a:pt x="660576" y="66597"/>
                  </a:lnTo>
                  <a:lnTo>
                    <a:pt x="706937" y="66653"/>
                  </a:lnTo>
                  <a:lnTo>
                    <a:pt x="750072" y="67727"/>
                  </a:lnTo>
                  <a:lnTo>
                    <a:pt x="784151" y="71728"/>
                  </a:lnTo>
                  <a:lnTo>
                    <a:pt x="817642" y="74213"/>
                  </a:lnTo>
                  <a:lnTo>
                    <a:pt x="850165" y="75317"/>
                  </a:lnTo>
                  <a:lnTo>
                    <a:pt x="882260" y="75807"/>
                  </a:lnTo>
                  <a:lnTo>
                    <a:pt x="916984" y="76026"/>
                  </a:lnTo>
                  <a:lnTo>
                    <a:pt x="952525" y="76122"/>
                  </a:lnTo>
                  <a:lnTo>
                    <a:pt x="985960" y="76166"/>
                  </a:lnTo>
                  <a:lnTo>
                    <a:pt x="1018460" y="79008"/>
                  </a:lnTo>
                  <a:lnTo>
                    <a:pt x="1051601" y="82739"/>
                  </a:lnTo>
                  <a:lnTo>
                    <a:pt x="1087497" y="84398"/>
                  </a:lnTo>
                  <a:lnTo>
                    <a:pt x="1133294" y="85332"/>
                  </a:lnTo>
                  <a:lnTo>
                    <a:pt x="1166138" y="85551"/>
                  </a:lnTo>
                  <a:lnTo>
                    <a:pt x="1199786" y="85647"/>
                  </a:lnTo>
                  <a:lnTo>
                    <a:pt x="1243587" y="85703"/>
                  </a:lnTo>
                  <a:lnTo>
                    <a:pt x="1289609" y="85718"/>
                  </a:lnTo>
                  <a:lnTo>
                    <a:pt x="1335702" y="85723"/>
                  </a:lnTo>
                  <a:lnTo>
                    <a:pt x="1377699" y="85724"/>
                  </a:lnTo>
                  <a:lnTo>
                    <a:pt x="1422126" y="85725"/>
                  </a:lnTo>
                  <a:lnTo>
                    <a:pt x="1462570" y="86783"/>
                  </a:lnTo>
                  <a:lnTo>
                    <a:pt x="1501367" y="92271"/>
                  </a:lnTo>
                  <a:lnTo>
                    <a:pt x="1541788" y="95426"/>
                  </a:lnTo>
                  <a:lnTo>
                    <a:pt x="1575233" y="99914"/>
                  </a:lnTo>
                  <a:lnTo>
                    <a:pt x="1614592" y="103335"/>
                  </a:lnTo>
                  <a:lnTo>
                    <a:pt x="1656476" y="109405"/>
                  </a:lnTo>
                  <a:lnTo>
                    <a:pt x="1701769" y="113333"/>
                  </a:lnTo>
                  <a:lnTo>
                    <a:pt x="1742959"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736"/>
            <p:cNvSpPr/>
            <p:nvPr/>
          </p:nvSpPr>
          <p:spPr>
            <a:xfrm>
              <a:off x="8278101" y="5229225"/>
              <a:ext cx="265825" cy="352426"/>
            </a:xfrm>
            <a:custGeom>
              <a:avLst/>
              <a:gdLst/>
              <a:ahLst/>
              <a:cxnLst/>
              <a:rect l="0" t="0" r="0" b="0"/>
              <a:pathLst>
                <a:path w="265825" h="352426">
                  <a:moveTo>
                    <a:pt x="56274" y="0"/>
                  </a:moveTo>
                  <a:lnTo>
                    <a:pt x="64475" y="0"/>
                  </a:lnTo>
                  <a:lnTo>
                    <a:pt x="56274" y="0"/>
                  </a:lnTo>
                  <a:lnTo>
                    <a:pt x="56274" y="19246"/>
                  </a:lnTo>
                  <a:lnTo>
                    <a:pt x="39872" y="62472"/>
                  </a:lnTo>
                  <a:lnTo>
                    <a:pt x="23597" y="104964"/>
                  </a:lnTo>
                  <a:lnTo>
                    <a:pt x="12490" y="144813"/>
                  </a:lnTo>
                  <a:lnTo>
                    <a:pt x="2078" y="184493"/>
                  </a:lnTo>
                  <a:lnTo>
                    <a:pt x="0" y="220118"/>
                  </a:lnTo>
                  <a:lnTo>
                    <a:pt x="572" y="241763"/>
                  </a:lnTo>
                  <a:lnTo>
                    <a:pt x="4353" y="254912"/>
                  </a:lnTo>
                  <a:lnTo>
                    <a:pt x="24067" y="287184"/>
                  </a:lnTo>
                  <a:lnTo>
                    <a:pt x="48495" y="312633"/>
                  </a:lnTo>
                  <a:lnTo>
                    <a:pt x="74783" y="326758"/>
                  </a:lnTo>
                  <a:lnTo>
                    <a:pt x="109760" y="332504"/>
                  </a:lnTo>
                  <a:lnTo>
                    <a:pt x="151451" y="325098"/>
                  </a:lnTo>
                  <a:lnTo>
                    <a:pt x="168318" y="314106"/>
                  </a:lnTo>
                  <a:lnTo>
                    <a:pt x="190864" y="292488"/>
                  </a:lnTo>
                  <a:lnTo>
                    <a:pt x="206026" y="267013"/>
                  </a:lnTo>
                  <a:lnTo>
                    <a:pt x="218303" y="226153"/>
                  </a:lnTo>
                  <a:lnTo>
                    <a:pt x="227755" y="189775"/>
                  </a:lnTo>
                  <a:lnTo>
                    <a:pt x="235373" y="149670"/>
                  </a:lnTo>
                  <a:lnTo>
                    <a:pt x="231637" y="117959"/>
                  </a:lnTo>
                  <a:lnTo>
                    <a:pt x="207801" y="72494"/>
                  </a:lnTo>
                  <a:lnTo>
                    <a:pt x="198408" y="59383"/>
                  </a:lnTo>
                  <a:lnTo>
                    <a:pt x="162000" y="35797"/>
                  </a:lnTo>
                  <a:lnTo>
                    <a:pt x="118606" y="16408"/>
                  </a:lnTo>
                  <a:lnTo>
                    <a:pt x="101969" y="15406"/>
                  </a:lnTo>
                  <a:lnTo>
                    <a:pt x="70475" y="23387"/>
                  </a:lnTo>
                  <a:lnTo>
                    <a:pt x="65741" y="27232"/>
                  </a:lnTo>
                  <a:lnTo>
                    <a:pt x="52464" y="49578"/>
                  </a:lnTo>
                  <a:lnTo>
                    <a:pt x="52111" y="65074"/>
                  </a:lnTo>
                  <a:lnTo>
                    <a:pt x="60685" y="97598"/>
                  </a:lnTo>
                  <a:lnTo>
                    <a:pt x="82059" y="144909"/>
                  </a:lnTo>
                  <a:lnTo>
                    <a:pt x="110718" y="185711"/>
                  </a:lnTo>
                  <a:lnTo>
                    <a:pt x="154726" y="231680"/>
                  </a:lnTo>
                  <a:lnTo>
                    <a:pt x="199151" y="276219"/>
                  </a:lnTo>
                  <a:lnTo>
                    <a:pt x="238543" y="320675"/>
                  </a:lnTo>
                  <a:lnTo>
                    <a:pt x="265824"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8" name="SMARTInkShape-737"/>
            <p:cNvSpPr/>
            <p:nvPr/>
          </p:nvSpPr>
          <p:spPr>
            <a:xfrm>
              <a:off x="8639175" y="5572125"/>
              <a:ext cx="114301" cy="123826"/>
            </a:xfrm>
            <a:custGeom>
              <a:avLst/>
              <a:gdLst/>
              <a:ahLst/>
              <a:cxnLst/>
              <a:rect l="0" t="0" r="0" b="0"/>
              <a:pathLst>
                <a:path w="114301" h="123826">
                  <a:moveTo>
                    <a:pt x="0" y="0"/>
                  </a:moveTo>
                  <a:lnTo>
                    <a:pt x="0" y="5057"/>
                  </a:lnTo>
                  <a:lnTo>
                    <a:pt x="15188" y="49361"/>
                  </a:lnTo>
                  <a:lnTo>
                    <a:pt x="21109" y="80424"/>
                  </a:lnTo>
                  <a:lnTo>
                    <a:pt x="26363" y="93679"/>
                  </a:lnTo>
                  <a:lnTo>
                    <a:pt x="28650" y="100902"/>
                  </a:lnTo>
                  <a:lnTo>
                    <a:pt x="37669" y="113715"/>
                  </a:lnTo>
                  <a:lnTo>
                    <a:pt x="40905" y="75681"/>
                  </a:lnTo>
                  <a:lnTo>
                    <a:pt x="63634" y="28575"/>
                  </a:lnTo>
                  <a:lnTo>
                    <a:pt x="70831" y="16816"/>
                  </a:lnTo>
                  <a:lnTo>
                    <a:pt x="76636" y="12765"/>
                  </a:lnTo>
                  <a:lnTo>
                    <a:pt x="79666" y="11685"/>
                  </a:lnTo>
                  <a:lnTo>
                    <a:pt x="82744" y="12024"/>
                  </a:lnTo>
                  <a:lnTo>
                    <a:pt x="88987" y="15222"/>
                  </a:lnTo>
                  <a:lnTo>
                    <a:pt x="98451" y="22972"/>
                  </a:lnTo>
                  <a:lnTo>
                    <a:pt x="107958" y="37028"/>
                  </a:lnTo>
                  <a:lnTo>
                    <a:pt x="112421" y="54598"/>
                  </a:lnTo>
                  <a:lnTo>
                    <a:pt x="114227" y="97260"/>
                  </a:lnTo>
                  <a:lnTo>
                    <a:pt x="11430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9" name="SMARTInkShape-738"/>
            <p:cNvSpPr/>
            <p:nvPr/>
          </p:nvSpPr>
          <p:spPr>
            <a:xfrm>
              <a:off x="9421697" y="5306825"/>
              <a:ext cx="265229" cy="331976"/>
            </a:xfrm>
            <a:custGeom>
              <a:avLst/>
              <a:gdLst/>
              <a:ahLst/>
              <a:cxnLst/>
              <a:rect l="0" t="0" r="0" b="0"/>
              <a:pathLst>
                <a:path w="265229" h="331976">
                  <a:moveTo>
                    <a:pt x="17578" y="93850"/>
                  </a:moveTo>
                  <a:lnTo>
                    <a:pt x="17578" y="85649"/>
                  </a:lnTo>
                  <a:lnTo>
                    <a:pt x="18637" y="85208"/>
                  </a:lnTo>
                  <a:lnTo>
                    <a:pt x="22635" y="84717"/>
                  </a:lnTo>
                  <a:lnTo>
                    <a:pt x="24124" y="85645"/>
                  </a:lnTo>
                  <a:lnTo>
                    <a:pt x="25118" y="87322"/>
                  </a:lnTo>
                  <a:lnTo>
                    <a:pt x="25779" y="89498"/>
                  </a:lnTo>
                  <a:lnTo>
                    <a:pt x="25162" y="92007"/>
                  </a:lnTo>
                  <a:lnTo>
                    <a:pt x="19237" y="100595"/>
                  </a:lnTo>
                  <a:lnTo>
                    <a:pt x="13729" y="106725"/>
                  </a:lnTo>
                  <a:lnTo>
                    <a:pt x="5979" y="150709"/>
                  </a:lnTo>
                  <a:lnTo>
                    <a:pt x="0" y="183986"/>
                  </a:lnTo>
                  <a:lnTo>
                    <a:pt x="4021" y="214514"/>
                  </a:lnTo>
                  <a:lnTo>
                    <a:pt x="11905" y="232498"/>
                  </a:lnTo>
                  <a:lnTo>
                    <a:pt x="29157" y="256234"/>
                  </a:lnTo>
                  <a:lnTo>
                    <a:pt x="49584" y="267670"/>
                  </a:lnTo>
                  <a:lnTo>
                    <a:pt x="80800" y="272705"/>
                  </a:lnTo>
                  <a:lnTo>
                    <a:pt x="116862" y="264085"/>
                  </a:lnTo>
                  <a:lnTo>
                    <a:pt x="156999" y="240864"/>
                  </a:lnTo>
                  <a:lnTo>
                    <a:pt x="176909" y="223748"/>
                  </a:lnTo>
                  <a:lnTo>
                    <a:pt x="204117" y="183910"/>
                  </a:lnTo>
                  <a:lnTo>
                    <a:pt x="208612" y="176116"/>
                  </a:lnTo>
                  <a:lnTo>
                    <a:pt x="214940" y="139862"/>
                  </a:lnTo>
                  <a:lnTo>
                    <a:pt x="211758" y="100663"/>
                  </a:lnTo>
                  <a:lnTo>
                    <a:pt x="204112" y="72350"/>
                  </a:lnTo>
                  <a:lnTo>
                    <a:pt x="192557" y="57483"/>
                  </a:lnTo>
                  <a:lnTo>
                    <a:pt x="154568" y="29716"/>
                  </a:lnTo>
                  <a:lnTo>
                    <a:pt x="109353" y="5687"/>
                  </a:lnTo>
                  <a:lnTo>
                    <a:pt x="68986" y="0"/>
                  </a:lnTo>
                  <a:lnTo>
                    <a:pt x="37748" y="4071"/>
                  </a:lnTo>
                  <a:lnTo>
                    <a:pt x="23720" y="11968"/>
                  </a:lnTo>
                  <a:lnTo>
                    <a:pt x="6092" y="29228"/>
                  </a:lnTo>
                  <a:lnTo>
                    <a:pt x="4712" y="44668"/>
                  </a:lnTo>
                  <a:lnTo>
                    <a:pt x="9743" y="66700"/>
                  </a:lnTo>
                  <a:lnTo>
                    <a:pt x="29367" y="105678"/>
                  </a:lnTo>
                  <a:lnTo>
                    <a:pt x="66965" y="151512"/>
                  </a:lnTo>
                  <a:lnTo>
                    <a:pt x="98163" y="181597"/>
                  </a:lnTo>
                  <a:lnTo>
                    <a:pt x="137253" y="210744"/>
                  </a:lnTo>
                  <a:lnTo>
                    <a:pt x="180211" y="248512"/>
                  </a:lnTo>
                  <a:lnTo>
                    <a:pt x="222165" y="281055"/>
                  </a:lnTo>
                  <a:lnTo>
                    <a:pt x="265228" y="331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0" name="SMARTInkShape-739"/>
            <p:cNvSpPr/>
            <p:nvPr/>
          </p:nvSpPr>
          <p:spPr>
            <a:xfrm>
              <a:off x="8859196" y="5822128"/>
              <a:ext cx="322905" cy="264348"/>
            </a:xfrm>
            <a:custGeom>
              <a:avLst/>
              <a:gdLst/>
              <a:ahLst/>
              <a:cxnLst/>
              <a:rect l="0" t="0" r="0" b="0"/>
              <a:pathLst>
                <a:path w="322905" h="264348">
                  <a:moveTo>
                    <a:pt x="46679" y="102422"/>
                  </a:moveTo>
                  <a:lnTo>
                    <a:pt x="46679" y="83522"/>
                  </a:lnTo>
                  <a:lnTo>
                    <a:pt x="41622" y="83416"/>
                  </a:lnTo>
                  <a:lnTo>
                    <a:pt x="36318" y="86214"/>
                  </a:lnTo>
                  <a:lnTo>
                    <a:pt x="9824" y="110820"/>
                  </a:lnTo>
                  <a:lnTo>
                    <a:pt x="3841" y="119560"/>
                  </a:lnTo>
                  <a:lnTo>
                    <a:pt x="1181" y="128031"/>
                  </a:lnTo>
                  <a:lnTo>
                    <a:pt x="0" y="138851"/>
                  </a:lnTo>
                  <a:lnTo>
                    <a:pt x="5119" y="150715"/>
                  </a:lnTo>
                  <a:lnTo>
                    <a:pt x="9447" y="156843"/>
                  </a:lnTo>
                  <a:lnTo>
                    <a:pt x="25545" y="166473"/>
                  </a:lnTo>
                  <a:lnTo>
                    <a:pt x="70374" y="181279"/>
                  </a:lnTo>
                  <a:lnTo>
                    <a:pt x="102383" y="186111"/>
                  </a:lnTo>
                  <a:lnTo>
                    <a:pt x="142089" y="182488"/>
                  </a:lnTo>
                  <a:lnTo>
                    <a:pt x="182310" y="174711"/>
                  </a:lnTo>
                  <a:lnTo>
                    <a:pt x="199741" y="165947"/>
                  </a:lnTo>
                  <a:lnTo>
                    <a:pt x="224610" y="143075"/>
                  </a:lnTo>
                  <a:lnTo>
                    <a:pt x="238511" y="114350"/>
                  </a:lnTo>
                  <a:lnTo>
                    <a:pt x="240241" y="96787"/>
                  </a:lnTo>
                  <a:lnTo>
                    <a:pt x="232727" y="63209"/>
                  </a:lnTo>
                  <a:lnTo>
                    <a:pt x="219044" y="40473"/>
                  </a:lnTo>
                  <a:lnTo>
                    <a:pt x="201584" y="25388"/>
                  </a:lnTo>
                  <a:lnTo>
                    <a:pt x="174605" y="10810"/>
                  </a:lnTo>
                  <a:lnTo>
                    <a:pt x="133528" y="562"/>
                  </a:lnTo>
                  <a:lnTo>
                    <a:pt x="113853" y="0"/>
                  </a:lnTo>
                  <a:lnTo>
                    <a:pt x="75908" y="6019"/>
                  </a:lnTo>
                  <a:lnTo>
                    <a:pt x="72515" y="8520"/>
                  </a:lnTo>
                  <a:lnTo>
                    <a:pt x="70253" y="12303"/>
                  </a:lnTo>
                  <a:lnTo>
                    <a:pt x="68745" y="16943"/>
                  </a:lnTo>
                  <a:lnTo>
                    <a:pt x="72713" y="30565"/>
                  </a:lnTo>
                  <a:lnTo>
                    <a:pt x="96903" y="73392"/>
                  </a:lnTo>
                  <a:lnTo>
                    <a:pt x="125274" y="99157"/>
                  </a:lnTo>
                  <a:lnTo>
                    <a:pt x="167998" y="130985"/>
                  </a:lnTo>
                  <a:lnTo>
                    <a:pt x="208470" y="162745"/>
                  </a:lnTo>
                  <a:lnTo>
                    <a:pt x="251705" y="201905"/>
                  </a:lnTo>
                  <a:lnTo>
                    <a:pt x="322904" y="2643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SMARTInkShape-740"/>
            <p:cNvSpPr/>
            <p:nvPr/>
          </p:nvSpPr>
          <p:spPr>
            <a:xfrm>
              <a:off x="9710019" y="5612150"/>
              <a:ext cx="90571" cy="73712"/>
            </a:xfrm>
            <a:custGeom>
              <a:avLst/>
              <a:gdLst/>
              <a:ahLst/>
              <a:cxnLst/>
              <a:rect l="0" t="0" r="0" b="0"/>
              <a:pathLst>
                <a:path w="90571" h="73712">
                  <a:moveTo>
                    <a:pt x="15006" y="17125"/>
                  </a:moveTo>
                  <a:lnTo>
                    <a:pt x="5873" y="17125"/>
                  </a:lnTo>
                  <a:lnTo>
                    <a:pt x="5515" y="25326"/>
                  </a:lnTo>
                  <a:lnTo>
                    <a:pt x="435" y="36371"/>
                  </a:lnTo>
                  <a:lnTo>
                    <a:pt x="0" y="40539"/>
                  </a:lnTo>
                  <a:lnTo>
                    <a:pt x="2340" y="47992"/>
                  </a:lnTo>
                  <a:lnTo>
                    <a:pt x="18463" y="67847"/>
                  </a:lnTo>
                  <a:lnTo>
                    <a:pt x="27478" y="71418"/>
                  </a:lnTo>
                  <a:lnTo>
                    <a:pt x="55569" y="73711"/>
                  </a:lnTo>
                  <a:lnTo>
                    <a:pt x="67606" y="71202"/>
                  </a:lnTo>
                  <a:lnTo>
                    <a:pt x="72298" y="69051"/>
                  </a:lnTo>
                  <a:lnTo>
                    <a:pt x="80334" y="61018"/>
                  </a:lnTo>
                  <a:lnTo>
                    <a:pt x="86374" y="50391"/>
                  </a:lnTo>
                  <a:lnTo>
                    <a:pt x="90570" y="25138"/>
                  </a:lnTo>
                  <a:lnTo>
                    <a:pt x="88665" y="21408"/>
                  </a:lnTo>
                  <a:lnTo>
                    <a:pt x="75872" y="11103"/>
                  </a:lnTo>
                  <a:lnTo>
                    <a:pt x="55408" y="962"/>
                  </a:lnTo>
                  <a:lnTo>
                    <a:pt x="51466" y="0"/>
                  </a:lnTo>
                  <a:lnTo>
                    <a:pt x="24531" y="7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2" name="SMARTInkShape-741"/>
            <p:cNvSpPr/>
            <p:nvPr/>
          </p:nvSpPr>
          <p:spPr>
            <a:xfrm>
              <a:off x="9864832" y="5563345"/>
              <a:ext cx="107665" cy="161181"/>
            </a:xfrm>
            <a:custGeom>
              <a:avLst/>
              <a:gdLst/>
              <a:ahLst/>
              <a:cxnLst/>
              <a:rect l="0" t="0" r="0" b="0"/>
              <a:pathLst>
                <a:path w="107665" h="161181">
                  <a:moveTo>
                    <a:pt x="31643" y="132605"/>
                  </a:moveTo>
                  <a:lnTo>
                    <a:pt x="31643" y="127549"/>
                  </a:lnTo>
                  <a:lnTo>
                    <a:pt x="32701" y="126059"/>
                  </a:lnTo>
                  <a:lnTo>
                    <a:pt x="34466" y="125066"/>
                  </a:lnTo>
                  <a:lnTo>
                    <a:pt x="36700" y="124404"/>
                  </a:lnTo>
                  <a:lnTo>
                    <a:pt x="71643" y="100724"/>
                  </a:lnTo>
                  <a:lnTo>
                    <a:pt x="75879" y="94447"/>
                  </a:lnTo>
                  <a:lnTo>
                    <a:pt x="77009" y="91290"/>
                  </a:lnTo>
                  <a:lnTo>
                    <a:pt x="76703" y="88129"/>
                  </a:lnTo>
                  <a:lnTo>
                    <a:pt x="73543" y="81793"/>
                  </a:lnTo>
                  <a:lnTo>
                    <a:pt x="71217" y="79681"/>
                  </a:lnTo>
                  <a:lnTo>
                    <a:pt x="51763" y="70954"/>
                  </a:lnTo>
                  <a:lnTo>
                    <a:pt x="40233" y="70986"/>
                  </a:lnTo>
                  <a:lnTo>
                    <a:pt x="15585" y="79628"/>
                  </a:lnTo>
                  <a:lnTo>
                    <a:pt x="1719" y="88451"/>
                  </a:lnTo>
                  <a:lnTo>
                    <a:pt x="52" y="90469"/>
                  </a:lnTo>
                  <a:lnTo>
                    <a:pt x="0" y="91814"/>
                  </a:lnTo>
                  <a:lnTo>
                    <a:pt x="7804" y="96530"/>
                  </a:lnTo>
                  <a:lnTo>
                    <a:pt x="17873" y="100696"/>
                  </a:lnTo>
                  <a:lnTo>
                    <a:pt x="29404" y="102549"/>
                  </a:lnTo>
                  <a:lnTo>
                    <a:pt x="38762" y="100550"/>
                  </a:lnTo>
                  <a:lnTo>
                    <a:pt x="70369" y="81852"/>
                  </a:lnTo>
                  <a:lnTo>
                    <a:pt x="90210" y="64018"/>
                  </a:lnTo>
                  <a:lnTo>
                    <a:pt x="100972" y="43491"/>
                  </a:lnTo>
                  <a:lnTo>
                    <a:pt x="106938" y="11992"/>
                  </a:lnTo>
                  <a:lnTo>
                    <a:pt x="107664" y="1771"/>
                  </a:lnTo>
                  <a:lnTo>
                    <a:pt x="106665" y="932"/>
                  </a:lnTo>
                  <a:lnTo>
                    <a:pt x="102733" y="0"/>
                  </a:lnTo>
                  <a:lnTo>
                    <a:pt x="101262" y="810"/>
                  </a:lnTo>
                  <a:lnTo>
                    <a:pt x="100281" y="2409"/>
                  </a:lnTo>
                  <a:lnTo>
                    <a:pt x="99190" y="8065"/>
                  </a:lnTo>
                  <a:lnTo>
                    <a:pt x="91849" y="49688"/>
                  </a:lnTo>
                  <a:lnTo>
                    <a:pt x="89396" y="90042"/>
                  </a:lnTo>
                  <a:lnTo>
                    <a:pt x="88912" y="129137"/>
                  </a:lnTo>
                  <a:lnTo>
                    <a:pt x="88793" y="1611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3" name="SMARTInkShape-742"/>
            <p:cNvSpPr/>
            <p:nvPr/>
          </p:nvSpPr>
          <p:spPr>
            <a:xfrm>
              <a:off x="7762875" y="5572527"/>
              <a:ext cx="314326" cy="28174"/>
            </a:xfrm>
            <a:custGeom>
              <a:avLst/>
              <a:gdLst/>
              <a:ahLst/>
              <a:cxnLst/>
              <a:rect l="0" t="0" r="0" b="0"/>
              <a:pathLst>
                <a:path w="314326" h="28174">
                  <a:moveTo>
                    <a:pt x="0" y="18648"/>
                  </a:moveTo>
                  <a:lnTo>
                    <a:pt x="5057" y="13592"/>
                  </a:lnTo>
                  <a:lnTo>
                    <a:pt x="13184" y="11109"/>
                  </a:lnTo>
                  <a:lnTo>
                    <a:pt x="51477" y="8327"/>
                  </a:lnTo>
                  <a:lnTo>
                    <a:pt x="92982" y="2655"/>
                  </a:lnTo>
                  <a:lnTo>
                    <a:pt x="127050" y="957"/>
                  </a:lnTo>
                  <a:lnTo>
                    <a:pt x="166761" y="0"/>
                  </a:lnTo>
                  <a:lnTo>
                    <a:pt x="208748" y="4774"/>
                  </a:lnTo>
                  <a:lnTo>
                    <a:pt x="249647" y="12891"/>
                  </a:lnTo>
                  <a:lnTo>
                    <a:pt x="314325" y="281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743"/>
            <p:cNvSpPr/>
            <p:nvPr/>
          </p:nvSpPr>
          <p:spPr>
            <a:xfrm>
              <a:off x="7744333" y="5657850"/>
              <a:ext cx="485268" cy="28576"/>
            </a:xfrm>
            <a:custGeom>
              <a:avLst/>
              <a:gdLst/>
              <a:ahLst/>
              <a:cxnLst/>
              <a:rect l="0" t="0" r="0" b="0"/>
              <a:pathLst>
                <a:path w="485268" h="28576">
                  <a:moveTo>
                    <a:pt x="18542" y="0"/>
                  </a:moveTo>
                  <a:lnTo>
                    <a:pt x="5285" y="0"/>
                  </a:lnTo>
                  <a:lnTo>
                    <a:pt x="3354" y="1058"/>
                  </a:lnTo>
                  <a:lnTo>
                    <a:pt x="2067" y="2822"/>
                  </a:lnTo>
                  <a:lnTo>
                    <a:pt x="0" y="8201"/>
                  </a:lnTo>
                  <a:lnTo>
                    <a:pt x="890" y="8642"/>
                  </a:lnTo>
                  <a:lnTo>
                    <a:pt x="42355" y="9473"/>
                  </a:lnTo>
                  <a:lnTo>
                    <a:pt x="84276" y="9515"/>
                  </a:lnTo>
                  <a:lnTo>
                    <a:pt x="128683" y="4466"/>
                  </a:lnTo>
                  <a:lnTo>
                    <a:pt x="160979" y="1985"/>
                  </a:lnTo>
                  <a:lnTo>
                    <a:pt x="206090" y="588"/>
                  </a:lnTo>
                  <a:lnTo>
                    <a:pt x="246268" y="2997"/>
                  </a:lnTo>
                  <a:lnTo>
                    <a:pt x="284983" y="7591"/>
                  </a:lnTo>
                  <a:lnTo>
                    <a:pt x="330935" y="9143"/>
                  </a:lnTo>
                  <a:lnTo>
                    <a:pt x="376073" y="10507"/>
                  </a:lnTo>
                  <a:lnTo>
                    <a:pt x="419474" y="17716"/>
                  </a:lnTo>
                  <a:lnTo>
                    <a:pt x="463511" y="26414"/>
                  </a:lnTo>
                  <a:lnTo>
                    <a:pt x="485267"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744"/>
            <p:cNvSpPr/>
            <p:nvPr/>
          </p:nvSpPr>
          <p:spPr>
            <a:xfrm>
              <a:off x="9363075" y="6743887"/>
              <a:ext cx="200011" cy="104589"/>
            </a:xfrm>
            <a:custGeom>
              <a:avLst/>
              <a:gdLst/>
              <a:ahLst/>
              <a:cxnLst/>
              <a:rect l="0" t="0" r="0" b="0"/>
              <a:pathLst>
                <a:path w="200011" h="104589">
                  <a:moveTo>
                    <a:pt x="0" y="95063"/>
                  </a:moveTo>
                  <a:lnTo>
                    <a:pt x="8663" y="87459"/>
                  </a:lnTo>
                  <a:lnTo>
                    <a:pt x="54189" y="55063"/>
                  </a:lnTo>
                  <a:lnTo>
                    <a:pt x="78836" y="26649"/>
                  </a:lnTo>
                  <a:lnTo>
                    <a:pt x="82663" y="19502"/>
                  </a:lnTo>
                  <a:lnTo>
                    <a:pt x="83685" y="16114"/>
                  </a:lnTo>
                  <a:lnTo>
                    <a:pt x="83306" y="13856"/>
                  </a:lnTo>
                  <a:lnTo>
                    <a:pt x="81997" y="12349"/>
                  </a:lnTo>
                  <a:lnTo>
                    <a:pt x="77346" y="9933"/>
                  </a:lnTo>
                  <a:lnTo>
                    <a:pt x="71482" y="14571"/>
                  </a:lnTo>
                  <a:lnTo>
                    <a:pt x="68813" y="19778"/>
                  </a:lnTo>
                  <a:lnTo>
                    <a:pt x="68100" y="22647"/>
                  </a:lnTo>
                  <a:lnTo>
                    <a:pt x="50398" y="49343"/>
                  </a:lnTo>
                  <a:lnTo>
                    <a:pt x="47868" y="77752"/>
                  </a:lnTo>
                  <a:lnTo>
                    <a:pt x="49904" y="81406"/>
                  </a:lnTo>
                  <a:lnTo>
                    <a:pt x="57810" y="88288"/>
                  </a:lnTo>
                  <a:lnTo>
                    <a:pt x="65557" y="92052"/>
                  </a:lnTo>
                  <a:lnTo>
                    <a:pt x="81514" y="94171"/>
                  </a:lnTo>
                  <a:lnTo>
                    <a:pt x="115862" y="93887"/>
                  </a:lnTo>
                  <a:lnTo>
                    <a:pt x="135227" y="87501"/>
                  </a:lnTo>
                  <a:lnTo>
                    <a:pt x="149008" y="85926"/>
                  </a:lnTo>
                  <a:lnTo>
                    <a:pt x="150138" y="84738"/>
                  </a:lnTo>
                  <a:lnTo>
                    <a:pt x="152102" y="77371"/>
                  </a:lnTo>
                  <a:lnTo>
                    <a:pt x="142199" y="76415"/>
                  </a:lnTo>
                  <a:lnTo>
                    <a:pt x="134461" y="79014"/>
                  </a:lnTo>
                  <a:lnTo>
                    <a:pt x="127494" y="82638"/>
                  </a:lnTo>
                  <a:lnTo>
                    <a:pt x="117622" y="85737"/>
                  </a:lnTo>
                  <a:lnTo>
                    <a:pt x="106676" y="93626"/>
                  </a:lnTo>
                  <a:lnTo>
                    <a:pt x="107101" y="95163"/>
                  </a:lnTo>
                  <a:lnTo>
                    <a:pt x="110395" y="99694"/>
                  </a:lnTo>
                  <a:lnTo>
                    <a:pt x="115387" y="102413"/>
                  </a:lnTo>
                  <a:lnTo>
                    <a:pt x="118199" y="103138"/>
                  </a:lnTo>
                  <a:lnTo>
                    <a:pt x="121133" y="102563"/>
                  </a:lnTo>
                  <a:lnTo>
                    <a:pt x="133445" y="96858"/>
                  </a:lnTo>
                  <a:lnTo>
                    <a:pt x="136589" y="96260"/>
                  </a:lnTo>
                  <a:lnTo>
                    <a:pt x="151126" y="85305"/>
                  </a:lnTo>
                  <a:lnTo>
                    <a:pt x="177540" y="49551"/>
                  </a:lnTo>
                  <a:lnTo>
                    <a:pt x="199465" y="1940"/>
                  </a:lnTo>
                  <a:lnTo>
                    <a:pt x="199976" y="0"/>
                  </a:lnTo>
                  <a:lnTo>
                    <a:pt x="200010" y="4925"/>
                  </a:lnTo>
                  <a:lnTo>
                    <a:pt x="183778" y="48119"/>
                  </a:lnTo>
                  <a:lnTo>
                    <a:pt x="171450" y="1045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SMARTInkShape-745"/>
            <p:cNvSpPr/>
            <p:nvPr/>
          </p:nvSpPr>
          <p:spPr>
            <a:xfrm>
              <a:off x="11106150" y="5765710"/>
              <a:ext cx="252987" cy="339816"/>
            </a:xfrm>
            <a:custGeom>
              <a:avLst/>
              <a:gdLst/>
              <a:ahLst/>
              <a:cxnLst/>
              <a:rect l="0" t="0" r="0" b="0"/>
              <a:pathLst>
                <a:path w="252987" h="339816">
                  <a:moveTo>
                    <a:pt x="0" y="25490"/>
                  </a:moveTo>
                  <a:lnTo>
                    <a:pt x="18314" y="7176"/>
                  </a:lnTo>
                  <a:lnTo>
                    <a:pt x="35303" y="1475"/>
                  </a:lnTo>
                  <a:lnTo>
                    <a:pt x="54849" y="0"/>
                  </a:lnTo>
                  <a:lnTo>
                    <a:pt x="96410" y="10439"/>
                  </a:lnTo>
                  <a:lnTo>
                    <a:pt x="135488" y="20882"/>
                  </a:lnTo>
                  <a:lnTo>
                    <a:pt x="180326" y="44135"/>
                  </a:lnTo>
                  <a:lnTo>
                    <a:pt x="199833" y="56767"/>
                  </a:lnTo>
                  <a:lnTo>
                    <a:pt x="246605" y="95269"/>
                  </a:lnTo>
                  <a:lnTo>
                    <a:pt x="252479" y="103422"/>
                  </a:lnTo>
                  <a:lnTo>
                    <a:pt x="252986" y="107079"/>
                  </a:lnTo>
                  <a:lnTo>
                    <a:pt x="250727" y="113963"/>
                  </a:lnTo>
                  <a:lnTo>
                    <a:pt x="226462" y="141603"/>
                  </a:lnTo>
                  <a:lnTo>
                    <a:pt x="185009" y="175153"/>
                  </a:lnTo>
                  <a:lnTo>
                    <a:pt x="150619" y="203700"/>
                  </a:lnTo>
                  <a:lnTo>
                    <a:pt x="145259" y="214761"/>
                  </a:lnTo>
                  <a:lnTo>
                    <a:pt x="136017" y="253533"/>
                  </a:lnTo>
                  <a:lnTo>
                    <a:pt x="135593" y="270776"/>
                  </a:lnTo>
                  <a:lnTo>
                    <a:pt x="138933" y="281967"/>
                  </a:lnTo>
                  <a:lnTo>
                    <a:pt x="190500" y="3398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746"/>
            <p:cNvSpPr/>
            <p:nvPr/>
          </p:nvSpPr>
          <p:spPr>
            <a:xfrm>
              <a:off x="9191625" y="6048375"/>
              <a:ext cx="85040" cy="102852"/>
            </a:xfrm>
            <a:custGeom>
              <a:avLst/>
              <a:gdLst/>
              <a:ahLst/>
              <a:cxnLst/>
              <a:rect l="0" t="0" r="0" b="0"/>
              <a:pathLst>
                <a:path w="85040" h="102852">
                  <a:moveTo>
                    <a:pt x="0" y="0"/>
                  </a:moveTo>
                  <a:lnTo>
                    <a:pt x="0" y="47278"/>
                  </a:lnTo>
                  <a:lnTo>
                    <a:pt x="1059" y="69350"/>
                  </a:lnTo>
                  <a:lnTo>
                    <a:pt x="5057" y="77743"/>
                  </a:lnTo>
                  <a:lnTo>
                    <a:pt x="18314" y="88416"/>
                  </a:lnTo>
                  <a:lnTo>
                    <a:pt x="40698" y="100446"/>
                  </a:lnTo>
                  <a:lnTo>
                    <a:pt x="49133" y="102851"/>
                  </a:lnTo>
                  <a:lnTo>
                    <a:pt x="59232" y="101098"/>
                  </a:lnTo>
                  <a:lnTo>
                    <a:pt x="64888" y="99149"/>
                  </a:lnTo>
                  <a:lnTo>
                    <a:pt x="73994" y="91338"/>
                  </a:lnTo>
                  <a:lnTo>
                    <a:pt x="80511" y="81870"/>
                  </a:lnTo>
                  <a:lnTo>
                    <a:pt x="83407" y="74134"/>
                  </a:lnTo>
                  <a:lnTo>
                    <a:pt x="85039" y="58772"/>
                  </a:lnTo>
                  <a:lnTo>
                    <a:pt x="80465" y="40815"/>
                  </a:lnTo>
                  <a:lnTo>
                    <a:pt x="72451" y="31192"/>
                  </a:lnTo>
                  <a:lnTo>
                    <a:pt x="51561" y="14103"/>
                  </a:lnTo>
                  <a:lnTo>
                    <a:pt x="381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747"/>
            <p:cNvSpPr/>
            <p:nvPr/>
          </p:nvSpPr>
          <p:spPr>
            <a:xfrm>
              <a:off x="8629650" y="6239911"/>
              <a:ext cx="84549" cy="207458"/>
            </a:xfrm>
            <a:custGeom>
              <a:avLst/>
              <a:gdLst/>
              <a:ahLst/>
              <a:cxnLst/>
              <a:rect l="0" t="0" r="0" b="0"/>
              <a:pathLst>
                <a:path w="84549" h="207458">
                  <a:moveTo>
                    <a:pt x="0" y="8489"/>
                  </a:moveTo>
                  <a:lnTo>
                    <a:pt x="8201" y="8489"/>
                  </a:lnTo>
                  <a:lnTo>
                    <a:pt x="8643" y="9547"/>
                  </a:lnTo>
                  <a:lnTo>
                    <a:pt x="16048" y="50266"/>
                  </a:lnTo>
                  <a:lnTo>
                    <a:pt x="23712" y="97703"/>
                  </a:lnTo>
                  <a:lnTo>
                    <a:pt x="28673" y="139550"/>
                  </a:lnTo>
                  <a:lnTo>
                    <a:pt x="38191" y="184638"/>
                  </a:lnTo>
                  <a:lnTo>
                    <a:pt x="47196" y="207457"/>
                  </a:lnTo>
                  <a:lnTo>
                    <a:pt x="47498" y="203145"/>
                  </a:lnTo>
                  <a:lnTo>
                    <a:pt x="40070" y="158091"/>
                  </a:lnTo>
                  <a:lnTo>
                    <a:pt x="37302" y="111171"/>
                  </a:lnTo>
                  <a:lnTo>
                    <a:pt x="29933" y="70419"/>
                  </a:lnTo>
                  <a:lnTo>
                    <a:pt x="20493" y="27710"/>
                  </a:lnTo>
                  <a:lnTo>
                    <a:pt x="19177" y="2463"/>
                  </a:lnTo>
                  <a:lnTo>
                    <a:pt x="20193" y="1297"/>
                  </a:lnTo>
                  <a:lnTo>
                    <a:pt x="24144" y="0"/>
                  </a:lnTo>
                  <a:lnTo>
                    <a:pt x="26679" y="714"/>
                  </a:lnTo>
                  <a:lnTo>
                    <a:pt x="58713" y="17388"/>
                  </a:lnTo>
                  <a:lnTo>
                    <a:pt x="81750" y="42116"/>
                  </a:lnTo>
                  <a:lnTo>
                    <a:pt x="83959" y="50246"/>
                  </a:lnTo>
                  <a:lnTo>
                    <a:pt x="84548" y="55377"/>
                  </a:lnTo>
                  <a:lnTo>
                    <a:pt x="80319" y="72711"/>
                  </a:lnTo>
                  <a:lnTo>
                    <a:pt x="72365" y="86197"/>
                  </a:lnTo>
                  <a:lnTo>
                    <a:pt x="52591" y="100235"/>
                  </a:lnTo>
                  <a:lnTo>
                    <a:pt x="28575" y="1132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SMARTInkShape-748"/>
            <p:cNvSpPr/>
            <p:nvPr/>
          </p:nvSpPr>
          <p:spPr>
            <a:xfrm>
              <a:off x="8705850" y="6362700"/>
              <a:ext cx="419101" cy="185183"/>
            </a:xfrm>
            <a:custGeom>
              <a:avLst/>
              <a:gdLst/>
              <a:ahLst/>
              <a:cxnLst/>
              <a:rect l="0" t="0" r="0" b="0"/>
              <a:pathLst>
                <a:path w="419101" h="185183">
                  <a:moveTo>
                    <a:pt x="0" y="0"/>
                  </a:moveTo>
                  <a:lnTo>
                    <a:pt x="6546" y="15209"/>
                  </a:lnTo>
                  <a:lnTo>
                    <a:pt x="14466" y="60453"/>
                  </a:lnTo>
                  <a:lnTo>
                    <a:pt x="19015" y="102821"/>
                  </a:lnTo>
                  <a:lnTo>
                    <a:pt x="20108" y="81327"/>
                  </a:lnTo>
                  <a:lnTo>
                    <a:pt x="26654" y="70429"/>
                  </a:lnTo>
                  <a:lnTo>
                    <a:pt x="36354" y="60496"/>
                  </a:lnTo>
                  <a:lnTo>
                    <a:pt x="51106" y="51909"/>
                  </a:lnTo>
                  <a:lnTo>
                    <a:pt x="66109" y="48471"/>
                  </a:lnTo>
                  <a:lnTo>
                    <a:pt x="84319" y="47792"/>
                  </a:lnTo>
                  <a:lnTo>
                    <a:pt x="89021" y="49854"/>
                  </a:lnTo>
                  <a:lnTo>
                    <a:pt x="97068" y="57787"/>
                  </a:lnTo>
                  <a:lnTo>
                    <a:pt x="101350" y="68369"/>
                  </a:lnTo>
                  <a:lnTo>
                    <a:pt x="104686" y="114933"/>
                  </a:lnTo>
                  <a:lnTo>
                    <a:pt x="104770" y="137328"/>
                  </a:lnTo>
                  <a:lnTo>
                    <a:pt x="105830" y="139178"/>
                  </a:lnTo>
                  <a:lnTo>
                    <a:pt x="107596" y="140410"/>
                  </a:lnTo>
                  <a:lnTo>
                    <a:pt x="115136" y="142145"/>
                  </a:lnTo>
                  <a:lnTo>
                    <a:pt x="136575" y="142832"/>
                  </a:lnTo>
                  <a:lnTo>
                    <a:pt x="142897" y="140034"/>
                  </a:lnTo>
                  <a:lnTo>
                    <a:pt x="146064" y="137806"/>
                  </a:lnTo>
                  <a:lnTo>
                    <a:pt x="187367" y="120753"/>
                  </a:lnTo>
                  <a:lnTo>
                    <a:pt x="200749" y="109760"/>
                  </a:lnTo>
                  <a:lnTo>
                    <a:pt x="221509" y="84252"/>
                  </a:lnTo>
                  <a:lnTo>
                    <a:pt x="222815" y="80510"/>
                  </a:lnTo>
                  <a:lnTo>
                    <a:pt x="222627" y="76957"/>
                  </a:lnTo>
                  <a:lnTo>
                    <a:pt x="219595" y="70186"/>
                  </a:lnTo>
                  <a:lnTo>
                    <a:pt x="212996" y="60425"/>
                  </a:lnTo>
                  <a:lnTo>
                    <a:pt x="211082" y="54019"/>
                  </a:lnTo>
                  <a:lnTo>
                    <a:pt x="208455" y="51888"/>
                  </a:lnTo>
                  <a:lnTo>
                    <a:pt x="199891" y="49519"/>
                  </a:lnTo>
                  <a:lnTo>
                    <a:pt x="189029" y="51289"/>
                  </a:lnTo>
                  <a:lnTo>
                    <a:pt x="173837" y="58236"/>
                  </a:lnTo>
                  <a:lnTo>
                    <a:pt x="166160" y="65041"/>
                  </a:lnTo>
                  <a:lnTo>
                    <a:pt x="156947" y="79715"/>
                  </a:lnTo>
                  <a:lnTo>
                    <a:pt x="154421" y="87640"/>
                  </a:lnTo>
                  <a:lnTo>
                    <a:pt x="156922" y="92293"/>
                  </a:lnTo>
                  <a:lnTo>
                    <a:pt x="187108" y="119694"/>
                  </a:lnTo>
                  <a:lnTo>
                    <a:pt x="204077" y="128833"/>
                  </a:lnTo>
                  <a:lnTo>
                    <a:pt x="230009" y="132755"/>
                  </a:lnTo>
                  <a:lnTo>
                    <a:pt x="237341" y="130263"/>
                  </a:lnTo>
                  <a:lnTo>
                    <a:pt x="240778" y="128117"/>
                  </a:lnTo>
                  <a:lnTo>
                    <a:pt x="250670" y="114984"/>
                  </a:lnTo>
                  <a:lnTo>
                    <a:pt x="255248" y="102744"/>
                  </a:lnTo>
                  <a:lnTo>
                    <a:pt x="257159" y="76490"/>
                  </a:lnTo>
                  <a:lnTo>
                    <a:pt x="258232" y="105556"/>
                  </a:lnTo>
                  <a:lnTo>
                    <a:pt x="262231" y="115000"/>
                  </a:lnTo>
                  <a:lnTo>
                    <a:pt x="294850" y="160542"/>
                  </a:lnTo>
                  <a:lnTo>
                    <a:pt x="299672" y="165896"/>
                  </a:lnTo>
                  <a:lnTo>
                    <a:pt x="305343" y="168982"/>
                  </a:lnTo>
                  <a:lnTo>
                    <a:pt x="312551" y="170963"/>
                  </a:lnTo>
                  <a:lnTo>
                    <a:pt x="313142" y="170067"/>
                  </a:lnTo>
                  <a:lnTo>
                    <a:pt x="317078" y="144594"/>
                  </a:lnTo>
                  <a:lnTo>
                    <a:pt x="320840" y="137289"/>
                  </a:lnTo>
                  <a:lnTo>
                    <a:pt x="322513" y="130515"/>
                  </a:lnTo>
                  <a:lnTo>
                    <a:pt x="324017" y="128284"/>
                  </a:lnTo>
                  <a:lnTo>
                    <a:pt x="326079" y="126798"/>
                  </a:lnTo>
                  <a:lnTo>
                    <a:pt x="328511" y="125807"/>
                  </a:lnTo>
                  <a:lnTo>
                    <a:pt x="330132" y="124089"/>
                  </a:lnTo>
                  <a:lnTo>
                    <a:pt x="331934" y="119356"/>
                  </a:lnTo>
                  <a:lnTo>
                    <a:pt x="333473" y="117671"/>
                  </a:lnTo>
                  <a:lnTo>
                    <a:pt x="338004" y="115798"/>
                  </a:lnTo>
                  <a:lnTo>
                    <a:pt x="339637" y="117415"/>
                  </a:lnTo>
                  <a:lnTo>
                    <a:pt x="347527" y="140946"/>
                  </a:lnTo>
                  <a:lnTo>
                    <a:pt x="355893" y="150132"/>
                  </a:lnTo>
                  <a:lnTo>
                    <a:pt x="364549" y="157742"/>
                  </a:lnTo>
                  <a:lnTo>
                    <a:pt x="371540" y="167977"/>
                  </a:lnTo>
                  <a:lnTo>
                    <a:pt x="392663" y="184111"/>
                  </a:lnTo>
                  <a:lnTo>
                    <a:pt x="396184" y="185182"/>
                  </a:lnTo>
                  <a:lnTo>
                    <a:pt x="399589" y="184838"/>
                  </a:lnTo>
                  <a:lnTo>
                    <a:pt x="407602" y="181739"/>
                  </a:lnTo>
                  <a:lnTo>
                    <a:pt x="408260" y="180425"/>
                  </a:lnTo>
                  <a:lnTo>
                    <a:pt x="41910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0" name="SMARTInkShape-749"/>
            <p:cNvSpPr/>
            <p:nvPr/>
          </p:nvSpPr>
          <p:spPr>
            <a:xfrm>
              <a:off x="9153525" y="5457825"/>
              <a:ext cx="152401" cy="9526"/>
            </a:xfrm>
            <a:custGeom>
              <a:avLst/>
              <a:gdLst/>
              <a:ahLst/>
              <a:cxnLst/>
              <a:rect l="0" t="0" r="0" b="0"/>
              <a:pathLst>
                <a:path w="152401" h="9526">
                  <a:moveTo>
                    <a:pt x="0" y="9525"/>
                  </a:moveTo>
                  <a:lnTo>
                    <a:pt x="40719" y="9525"/>
                  </a:lnTo>
                  <a:lnTo>
                    <a:pt x="81014" y="9525"/>
                  </a:lnTo>
                  <a:lnTo>
                    <a:pt x="123660" y="1324"/>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SMARTInkShape-750"/>
            <p:cNvSpPr/>
            <p:nvPr/>
          </p:nvSpPr>
          <p:spPr>
            <a:xfrm>
              <a:off x="8791575" y="5582221"/>
              <a:ext cx="323851" cy="104030"/>
            </a:xfrm>
            <a:custGeom>
              <a:avLst/>
              <a:gdLst/>
              <a:ahLst/>
              <a:cxnLst/>
              <a:rect l="0" t="0" r="0" b="0"/>
              <a:pathLst>
                <a:path w="323851" h="104030">
                  <a:moveTo>
                    <a:pt x="0" y="94679"/>
                  </a:moveTo>
                  <a:lnTo>
                    <a:pt x="8663" y="87075"/>
                  </a:lnTo>
                  <a:lnTo>
                    <a:pt x="30591" y="72289"/>
                  </a:lnTo>
                  <a:lnTo>
                    <a:pt x="61822" y="30572"/>
                  </a:lnTo>
                  <a:lnTo>
                    <a:pt x="65237" y="19239"/>
                  </a:lnTo>
                  <a:lnTo>
                    <a:pt x="66391" y="5929"/>
                  </a:lnTo>
                  <a:lnTo>
                    <a:pt x="65427" y="3762"/>
                  </a:lnTo>
                  <a:lnTo>
                    <a:pt x="63726" y="2318"/>
                  </a:lnTo>
                  <a:lnTo>
                    <a:pt x="61534" y="1355"/>
                  </a:lnTo>
                  <a:lnTo>
                    <a:pt x="48336" y="0"/>
                  </a:lnTo>
                  <a:lnTo>
                    <a:pt x="37005" y="5327"/>
                  </a:lnTo>
                  <a:lnTo>
                    <a:pt x="27029" y="13692"/>
                  </a:lnTo>
                  <a:lnTo>
                    <a:pt x="22596" y="20938"/>
                  </a:lnTo>
                  <a:lnTo>
                    <a:pt x="19517" y="47796"/>
                  </a:lnTo>
                  <a:lnTo>
                    <a:pt x="19362" y="53899"/>
                  </a:lnTo>
                  <a:lnTo>
                    <a:pt x="21374" y="59025"/>
                  </a:lnTo>
                  <a:lnTo>
                    <a:pt x="29256" y="67544"/>
                  </a:lnTo>
                  <a:lnTo>
                    <a:pt x="39814" y="72035"/>
                  </a:lnTo>
                  <a:lnTo>
                    <a:pt x="63839" y="74919"/>
                  </a:lnTo>
                  <a:lnTo>
                    <a:pt x="95513" y="67885"/>
                  </a:lnTo>
                  <a:lnTo>
                    <a:pt x="114495" y="59341"/>
                  </a:lnTo>
                  <a:lnTo>
                    <a:pt x="142715" y="28168"/>
                  </a:lnTo>
                  <a:lnTo>
                    <a:pt x="142827" y="33110"/>
                  </a:lnTo>
                  <a:lnTo>
                    <a:pt x="147917" y="46332"/>
                  </a:lnTo>
                  <a:lnTo>
                    <a:pt x="173465" y="77137"/>
                  </a:lnTo>
                  <a:lnTo>
                    <a:pt x="188863" y="87834"/>
                  </a:lnTo>
                  <a:lnTo>
                    <a:pt x="201775" y="92650"/>
                  </a:lnTo>
                  <a:lnTo>
                    <a:pt x="217069" y="94501"/>
                  </a:lnTo>
                  <a:lnTo>
                    <a:pt x="218184" y="88955"/>
                  </a:lnTo>
                  <a:lnTo>
                    <a:pt x="219737" y="79435"/>
                  </a:lnTo>
                  <a:lnTo>
                    <a:pt x="227988" y="55280"/>
                  </a:lnTo>
                  <a:lnTo>
                    <a:pt x="228480" y="48679"/>
                  </a:lnTo>
                  <a:lnTo>
                    <a:pt x="228564" y="52592"/>
                  </a:lnTo>
                  <a:lnTo>
                    <a:pt x="231406" y="57629"/>
                  </a:lnTo>
                  <a:lnTo>
                    <a:pt x="269531" y="97480"/>
                  </a:lnTo>
                  <a:lnTo>
                    <a:pt x="278895" y="101216"/>
                  </a:lnTo>
                  <a:lnTo>
                    <a:pt x="307574" y="104029"/>
                  </a:lnTo>
                  <a:lnTo>
                    <a:pt x="314147" y="101304"/>
                  </a:lnTo>
                  <a:lnTo>
                    <a:pt x="317382" y="99096"/>
                  </a:lnTo>
                  <a:lnTo>
                    <a:pt x="319537" y="95507"/>
                  </a:lnTo>
                  <a:lnTo>
                    <a:pt x="322998" y="77361"/>
                  </a:lnTo>
                  <a:lnTo>
                    <a:pt x="323850" y="470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2" name="SMARTInkShape-751"/>
            <p:cNvSpPr/>
            <p:nvPr/>
          </p:nvSpPr>
          <p:spPr>
            <a:xfrm>
              <a:off x="9696450" y="6393359"/>
              <a:ext cx="209551" cy="216992"/>
            </a:xfrm>
            <a:custGeom>
              <a:avLst/>
              <a:gdLst/>
              <a:ahLst/>
              <a:cxnLst/>
              <a:rect l="0" t="0" r="0" b="0"/>
              <a:pathLst>
                <a:path w="209551" h="216992">
                  <a:moveTo>
                    <a:pt x="0" y="140791"/>
                  </a:moveTo>
                  <a:lnTo>
                    <a:pt x="39010" y="98959"/>
                  </a:lnTo>
                  <a:lnTo>
                    <a:pt x="58623" y="63854"/>
                  </a:lnTo>
                  <a:lnTo>
                    <a:pt x="65083" y="40496"/>
                  </a:lnTo>
                  <a:lnTo>
                    <a:pt x="66613" y="4750"/>
                  </a:lnTo>
                  <a:lnTo>
                    <a:pt x="65575" y="3531"/>
                  </a:lnTo>
                  <a:lnTo>
                    <a:pt x="63826" y="3775"/>
                  </a:lnTo>
                  <a:lnTo>
                    <a:pt x="61601" y="4998"/>
                  </a:lnTo>
                  <a:lnTo>
                    <a:pt x="41163" y="34303"/>
                  </a:lnTo>
                  <a:lnTo>
                    <a:pt x="25386" y="75145"/>
                  </a:lnTo>
                  <a:lnTo>
                    <a:pt x="20301" y="116848"/>
                  </a:lnTo>
                  <a:lnTo>
                    <a:pt x="19607" y="129444"/>
                  </a:lnTo>
                  <a:lnTo>
                    <a:pt x="24941" y="141393"/>
                  </a:lnTo>
                  <a:lnTo>
                    <a:pt x="58789" y="180220"/>
                  </a:lnTo>
                  <a:lnTo>
                    <a:pt x="71636" y="184773"/>
                  </a:lnTo>
                  <a:lnTo>
                    <a:pt x="86872" y="185739"/>
                  </a:lnTo>
                  <a:lnTo>
                    <a:pt x="110270" y="180002"/>
                  </a:lnTo>
                  <a:lnTo>
                    <a:pt x="123219" y="169107"/>
                  </a:lnTo>
                  <a:lnTo>
                    <a:pt x="128846" y="158315"/>
                  </a:lnTo>
                  <a:lnTo>
                    <a:pt x="130348" y="152473"/>
                  </a:lnTo>
                  <a:lnTo>
                    <a:pt x="130291" y="148580"/>
                  </a:lnTo>
                  <a:lnTo>
                    <a:pt x="129194" y="145984"/>
                  </a:lnTo>
                  <a:lnTo>
                    <a:pt x="124095" y="142041"/>
                  </a:lnTo>
                  <a:lnTo>
                    <a:pt x="109325" y="134929"/>
                  </a:lnTo>
                  <a:lnTo>
                    <a:pt x="65311" y="131409"/>
                  </a:lnTo>
                  <a:lnTo>
                    <a:pt x="62593" y="132419"/>
                  </a:lnTo>
                  <a:lnTo>
                    <a:pt x="60778" y="134152"/>
                  </a:lnTo>
                  <a:lnTo>
                    <a:pt x="58762" y="138899"/>
                  </a:lnTo>
                  <a:lnTo>
                    <a:pt x="57866" y="144537"/>
                  </a:lnTo>
                  <a:lnTo>
                    <a:pt x="58686" y="146463"/>
                  </a:lnTo>
                  <a:lnTo>
                    <a:pt x="60291" y="147747"/>
                  </a:lnTo>
                  <a:lnTo>
                    <a:pt x="65954" y="149174"/>
                  </a:lnTo>
                  <a:lnTo>
                    <a:pt x="75527" y="149808"/>
                  </a:lnTo>
                  <a:lnTo>
                    <a:pt x="92816" y="145109"/>
                  </a:lnTo>
                  <a:lnTo>
                    <a:pt x="127096" y="122856"/>
                  </a:lnTo>
                  <a:lnTo>
                    <a:pt x="153908" y="92563"/>
                  </a:lnTo>
                  <a:lnTo>
                    <a:pt x="173988" y="53523"/>
                  </a:lnTo>
                  <a:lnTo>
                    <a:pt x="178904" y="31091"/>
                  </a:lnTo>
                  <a:lnTo>
                    <a:pt x="177233" y="20422"/>
                  </a:lnTo>
                  <a:lnTo>
                    <a:pt x="173164" y="8465"/>
                  </a:lnTo>
                  <a:lnTo>
                    <a:pt x="172593" y="4949"/>
                  </a:lnTo>
                  <a:lnTo>
                    <a:pt x="171154" y="2604"/>
                  </a:lnTo>
                  <a:lnTo>
                    <a:pt x="169136" y="1041"/>
                  </a:lnTo>
                  <a:lnTo>
                    <a:pt x="166732" y="0"/>
                  </a:lnTo>
                  <a:lnTo>
                    <a:pt x="165128" y="1422"/>
                  </a:lnTo>
                  <a:lnTo>
                    <a:pt x="159736" y="16090"/>
                  </a:lnTo>
                  <a:lnTo>
                    <a:pt x="151751" y="31876"/>
                  </a:lnTo>
                  <a:lnTo>
                    <a:pt x="139571" y="65655"/>
                  </a:lnTo>
                  <a:lnTo>
                    <a:pt x="138937" y="81292"/>
                  </a:lnTo>
                  <a:lnTo>
                    <a:pt x="147154" y="118690"/>
                  </a:lnTo>
                  <a:lnTo>
                    <a:pt x="166573" y="159238"/>
                  </a:lnTo>
                  <a:lnTo>
                    <a:pt x="209550" y="2169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3" name="SMARTInkShape-752"/>
            <p:cNvSpPr/>
            <p:nvPr/>
          </p:nvSpPr>
          <p:spPr>
            <a:xfrm>
              <a:off x="9610725" y="6400800"/>
              <a:ext cx="83835" cy="104280"/>
            </a:xfrm>
            <a:custGeom>
              <a:avLst/>
              <a:gdLst/>
              <a:ahLst/>
              <a:cxnLst/>
              <a:rect l="0" t="0" r="0" b="0"/>
              <a:pathLst>
                <a:path w="83835" h="104280">
                  <a:moveTo>
                    <a:pt x="0" y="0"/>
                  </a:moveTo>
                  <a:lnTo>
                    <a:pt x="0" y="45717"/>
                  </a:lnTo>
                  <a:lnTo>
                    <a:pt x="0" y="60535"/>
                  </a:lnTo>
                  <a:lnTo>
                    <a:pt x="5645" y="74882"/>
                  </a:lnTo>
                  <a:lnTo>
                    <a:pt x="14150" y="86198"/>
                  </a:lnTo>
                  <a:lnTo>
                    <a:pt x="36579" y="99114"/>
                  </a:lnTo>
                  <a:lnTo>
                    <a:pt x="49409" y="103098"/>
                  </a:lnTo>
                  <a:lnTo>
                    <a:pt x="59913" y="104279"/>
                  </a:lnTo>
                  <a:lnTo>
                    <a:pt x="66492" y="101732"/>
                  </a:lnTo>
                  <a:lnTo>
                    <a:pt x="69728" y="99571"/>
                  </a:lnTo>
                  <a:lnTo>
                    <a:pt x="79339" y="86417"/>
                  </a:lnTo>
                  <a:lnTo>
                    <a:pt x="83834" y="69114"/>
                  </a:lnTo>
                  <a:lnTo>
                    <a:pt x="82062" y="56823"/>
                  </a:lnTo>
                  <a:lnTo>
                    <a:pt x="80108" y="50582"/>
                  </a:lnTo>
                  <a:lnTo>
                    <a:pt x="72292" y="40825"/>
                  </a:lnTo>
                  <a:lnTo>
                    <a:pt x="43935" y="17096"/>
                  </a:lnTo>
                  <a:lnTo>
                    <a:pt x="95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4" name="SMARTInkShape-753"/>
            <p:cNvSpPr/>
            <p:nvPr/>
          </p:nvSpPr>
          <p:spPr>
            <a:xfrm>
              <a:off x="9277350" y="5906652"/>
              <a:ext cx="228601" cy="273071"/>
            </a:xfrm>
            <a:custGeom>
              <a:avLst/>
              <a:gdLst/>
              <a:ahLst/>
              <a:cxnLst/>
              <a:rect l="0" t="0" r="0" b="0"/>
              <a:pathLst>
                <a:path w="228601" h="273071">
                  <a:moveTo>
                    <a:pt x="0" y="208398"/>
                  </a:moveTo>
                  <a:lnTo>
                    <a:pt x="9133" y="217531"/>
                  </a:lnTo>
                  <a:lnTo>
                    <a:pt x="39168" y="192965"/>
                  </a:lnTo>
                  <a:lnTo>
                    <a:pt x="49158" y="178256"/>
                  </a:lnTo>
                  <a:lnTo>
                    <a:pt x="61216" y="151566"/>
                  </a:lnTo>
                  <a:lnTo>
                    <a:pt x="69541" y="138689"/>
                  </a:lnTo>
                  <a:lnTo>
                    <a:pt x="88708" y="93914"/>
                  </a:lnTo>
                  <a:lnTo>
                    <a:pt x="101222" y="46540"/>
                  </a:lnTo>
                  <a:lnTo>
                    <a:pt x="104307" y="11975"/>
                  </a:lnTo>
                  <a:lnTo>
                    <a:pt x="103405" y="7599"/>
                  </a:lnTo>
                  <a:lnTo>
                    <a:pt x="101745" y="4683"/>
                  </a:lnTo>
                  <a:lnTo>
                    <a:pt x="99580" y="2737"/>
                  </a:lnTo>
                  <a:lnTo>
                    <a:pt x="94352" y="577"/>
                  </a:lnTo>
                  <a:lnTo>
                    <a:pt x="91477" y="0"/>
                  </a:lnTo>
                  <a:lnTo>
                    <a:pt x="88501" y="1733"/>
                  </a:lnTo>
                  <a:lnTo>
                    <a:pt x="72973" y="20408"/>
                  </a:lnTo>
                  <a:lnTo>
                    <a:pt x="63484" y="45570"/>
                  </a:lnTo>
                  <a:lnTo>
                    <a:pt x="58401" y="90941"/>
                  </a:lnTo>
                  <a:lnTo>
                    <a:pt x="60220" y="134397"/>
                  </a:lnTo>
                  <a:lnTo>
                    <a:pt x="67585" y="173771"/>
                  </a:lnTo>
                  <a:lnTo>
                    <a:pt x="79291" y="213308"/>
                  </a:lnTo>
                  <a:lnTo>
                    <a:pt x="97155" y="244998"/>
                  </a:lnTo>
                  <a:lnTo>
                    <a:pt x="112630" y="257813"/>
                  </a:lnTo>
                  <a:lnTo>
                    <a:pt x="147790" y="272069"/>
                  </a:lnTo>
                  <a:lnTo>
                    <a:pt x="152502" y="273070"/>
                  </a:lnTo>
                  <a:lnTo>
                    <a:pt x="163382" y="271360"/>
                  </a:lnTo>
                  <a:lnTo>
                    <a:pt x="178584" y="264448"/>
                  </a:lnTo>
                  <a:lnTo>
                    <a:pt x="185204" y="258709"/>
                  </a:lnTo>
                  <a:lnTo>
                    <a:pt x="188147" y="252631"/>
                  </a:lnTo>
                  <a:lnTo>
                    <a:pt x="189803" y="238202"/>
                  </a:lnTo>
                  <a:lnTo>
                    <a:pt x="184545" y="226584"/>
                  </a:lnTo>
                  <a:lnTo>
                    <a:pt x="168980" y="206934"/>
                  </a:lnTo>
                  <a:lnTo>
                    <a:pt x="159417" y="202456"/>
                  </a:lnTo>
                  <a:lnTo>
                    <a:pt x="116066" y="199188"/>
                  </a:lnTo>
                  <a:lnTo>
                    <a:pt x="109127" y="199083"/>
                  </a:lnTo>
                  <a:lnTo>
                    <a:pt x="104501" y="200071"/>
                  </a:lnTo>
                  <a:lnTo>
                    <a:pt x="101417" y="201788"/>
                  </a:lnTo>
                  <a:lnTo>
                    <a:pt x="99361" y="203992"/>
                  </a:lnTo>
                  <a:lnTo>
                    <a:pt x="94255" y="206439"/>
                  </a:lnTo>
                  <a:lnTo>
                    <a:pt x="91411" y="207092"/>
                  </a:lnTo>
                  <a:lnTo>
                    <a:pt x="91633" y="208586"/>
                  </a:lnTo>
                  <a:lnTo>
                    <a:pt x="102626" y="216484"/>
                  </a:lnTo>
                  <a:lnTo>
                    <a:pt x="119307" y="217497"/>
                  </a:lnTo>
                  <a:lnTo>
                    <a:pt x="144359" y="212740"/>
                  </a:lnTo>
                  <a:lnTo>
                    <a:pt x="161777" y="204628"/>
                  </a:lnTo>
                  <a:lnTo>
                    <a:pt x="183753" y="185409"/>
                  </a:lnTo>
                  <a:lnTo>
                    <a:pt x="200260" y="159606"/>
                  </a:lnTo>
                  <a:lnTo>
                    <a:pt x="215319" y="118014"/>
                  </a:lnTo>
                  <a:lnTo>
                    <a:pt x="221992" y="105432"/>
                  </a:lnTo>
                  <a:lnTo>
                    <a:pt x="222841" y="90669"/>
                  </a:lnTo>
                  <a:lnTo>
                    <a:pt x="219690" y="75640"/>
                  </a:lnTo>
                  <a:lnTo>
                    <a:pt x="210007" y="56827"/>
                  </a:lnTo>
                  <a:lnTo>
                    <a:pt x="203095" y="70312"/>
                  </a:lnTo>
                  <a:lnTo>
                    <a:pt x="193749" y="112540"/>
                  </a:lnTo>
                  <a:lnTo>
                    <a:pt x="192521" y="141543"/>
                  </a:lnTo>
                  <a:lnTo>
                    <a:pt x="198827" y="184268"/>
                  </a:lnTo>
                  <a:lnTo>
                    <a:pt x="201906" y="213313"/>
                  </a:lnTo>
                  <a:lnTo>
                    <a:pt x="228600" y="2655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SMARTInkShape-754"/>
            <p:cNvSpPr/>
            <p:nvPr/>
          </p:nvSpPr>
          <p:spPr>
            <a:xfrm>
              <a:off x="8410575" y="6191250"/>
              <a:ext cx="2152651" cy="95251"/>
            </a:xfrm>
            <a:custGeom>
              <a:avLst/>
              <a:gdLst/>
              <a:ahLst/>
              <a:cxnLst/>
              <a:rect l="0" t="0" r="0" b="0"/>
              <a:pathLst>
                <a:path w="2152651" h="95251">
                  <a:moveTo>
                    <a:pt x="0" y="0"/>
                  </a:moveTo>
                  <a:lnTo>
                    <a:pt x="43873" y="1058"/>
                  </a:lnTo>
                  <a:lnTo>
                    <a:pt x="77793" y="6546"/>
                  </a:lnTo>
                  <a:lnTo>
                    <a:pt x="125003" y="8642"/>
                  </a:lnTo>
                  <a:lnTo>
                    <a:pt x="165684" y="9263"/>
                  </a:lnTo>
                  <a:lnTo>
                    <a:pt x="211233" y="9473"/>
                  </a:lnTo>
                  <a:lnTo>
                    <a:pt x="256615" y="9509"/>
                  </a:lnTo>
                  <a:lnTo>
                    <a:pt x="292909" y="10577"/>
                  </a:lnTo>
                  <a:lnTo>
                    <a:pt x="337143" y="16070"/>
                  </a:lnTo>
                  <a:lnTo>
                    <a:pt x="376002" y="19225"/>
                  </a:lnTo>
                  <a:lnTo>
                    <a:pt x="420935" y="26415"/>
                  </a:lnTo>
                  <a:lnTo>
                    <a:pt x="457743" y="27935"/>
                  </a:lnTo>
                  <a:lnTo>
                    <a:pt x="495461" y="28385"/>
                  </a:lnTo>
                  <a:lnTo>
                    <a:pt x="536270" y="31341"/>
                  </a:lnTo>
                  <a:lnTo>
                    <a:pt x="579053" y="36099"/>
                  </a:lnTo>
                  <a:lnTo>
                    <a:pt x="618541" y="37507"/>
                  </a:lnTo>
                  <a:lnTo>
                    <a:pt x="659874" y="37924"/>
                  </a:lnTo>
                  <a:lnTo>
                    <a:pt x="705634" y="38048"/>
                  </a:lnTo>
                  <a:lnTo>
                    <a:pt x="749885" y="38084"/>
                  </a:lnTo>
                  <a:lnTo>
                    <a:pt x="792629" y="38095"/>
                  </a:lnTo>
                  <a:lnTo>
                    <a:pt x="838808" y="38098"/>
                  </a:lnTo>
                  <a:lnTo>
                    <a:pt x="886006" y="38099"/>
                  </a:lnTo>
                  <a:lnTo>
                    <a:pt x="933504" y="38100"/>
                  </a:lnTo>
                  <a:lnTo>
                    <a:pt x="981091" y="35278"/>
                  </a:lnTo>
                  <a:lnTo>
                    <a:pt x="1013890" y="31554"/>
                  </a:lnTo>
                  <a:lnTo>
                    <a:pt x="1049635" y="29899"/>
                  </a:lnTo>
                  <a:lnTo>
                    <a:pt x="1083866" y="29163"/>
                  </a:lnTo>
                  <a:lnTo>
                    <a:pt x="1117777" y="27779"/>
                  </a:lnTo>
                  <a:lnTo>
                    <a:pt x="1154015" y="23635"/>
                  </a:lnTo>
                  <a:lnTo>
                    <a:pt x="1191288" y="21088"/>
                  </a:lnTo>
                  <a:lnTo>
                    <a:pt x="1227961" y="19956"/>
                  </a:lnTo>
                  <a:lnTo>
                    <a:pt x="1261899" y="19452"/>
                  </a:lnTo>
                  <a:lnTo>
                    <a:pt x="1297445" y="19229"/>
                  </a:lnTo>
                  <a:lnTo>
                    <a:pt x="1334408" y="18071"/>
                  </a:lnTo>
                  <a:lnTo>
                    <a:pt x="1372003" y="14029"/>
                  </a:lnTo>
                  <a:lnTo>
                    <a:pt x="1409880" y="11526"/>
                  </a:lnTo>
                  <a:lnTo>
                    <a:pt x="1447881" y="11473"/>
                  </a:lnTo>
                  <a:lnTo>
                    <a:pt x="1485936" y="14977"/>
                  </a:lnTo>
                  <a:lnTo>
                    <a:pt x="1524016" y="17240"/>
                  </a:lnTo>
                  <a:lnTo>
                    <a:pt x="1561049" y="18245"/>
                  </a:lnTo>
                  <a:lnTo>
                    <a:pt x="1595147" y="18693"/>
                  </a:lnTo>
                  <a:lnTo>
                    <a:pt x="1630762" y="21713"/>
                  </a:lnTo>
                  <a:lnTo>
                    <a:pt x="1666701" y="25525"/>
                  </a:lnTo>
                  <a:lnTo>
                    <a:pt x="1700312" y="27220"/>
                  </a:lnTo>
                  <a:lnTo>
                    <a:pt x="1735710" y="30795"/>
                  </a:lnTo>
                  <a:lnTo>
                    <a:pt x="1771552" y="35913"/>
                  </a:lnTo>
                  <a:lnTo>
                    <a:pt x="1805120" y="41715"/>
                  </a:lnTo>
                  <a:lnTo>
                    <a:pt x="1837680" y="47820"/>
                  </a:lnTo>
                  <a:lnTo>
                    <a:pt x="1869788" y="53003"/>
                  </a:lnTo>
                  <a:lnTo>
                    <a:pt x="1901698" y="55307"/>
                  </a:lnTo>
                  <a:lnTo>
                    <a:pt x="1933518" y="59153"/>
                  </a:lnTo>
                  <a:lnTo>
                    <a:pt x="1978361" y="64446"/>
                  </a:lnTo>
                  <a:lnTo>
                    <a:pt x="2018460" y="68836"/>
                  </a:lnTo>
                  <a:lnTo>
                    <a:pt x="2057151" y="76840"/>
                  </a:lnTo>
                  <a:lnTo>
                    <a:pt x="2098038" y="83970"/>
                  </a:lnTo>
                  <a:lnTo>
                    <a:pt x="215265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755"/>
            <p:cNvSpPr/>
            <p:nvPr/>
          </p:nvSpPr>
          <p:spPr>
            <a:xfrm>
              <a:off x="8591550" y="6638925"/>
              <a:ext cx="1428751" cy="95251"/>
            </a:xfrm>
            <a:custGeom>
              <a:avLst/>
              <a:gdLst/>
              <a:ahLst/>
              <a:cxnLst/>
              <a:rect l="0" t="0" r="0" b="0"/>
              <a:pathLst>
                <a:path w="1428751" h="95251">
                  <a:moveTo>
                    <a:pt x="0" y="0"/>
                  </a:moveTo>
                  <a:lnTo>
                    <a:pt x="45761" y="0"/>
                  </a:lnTo>
                  <a:lnTo>
                    <a:pt x="87473" y="0"/>
                  </a:lnTo>
                  <a:lnTo>
                    <a:pt x="127283" y="1058"/>
                  </a:lnTo>
                  <a:lnTo>
                    <a:pt x="173074" y="7539"/>
                  </a:lnTo>
                  <a:lnTo>
                    <a:pt x="217515" y="9133"/>
                  </a:lnTo>
                  <a:lnTo>
                    <a:pt x="264471" y="9447"/>
                  </a:lnTo>
                  <a:lnTo>
                    <a:pt x="301906" y="10561"/>
                  </a:lnTo>
                  <a:lnTo>
                    <a:pt x="339809" y="16064"/>
                  </a:lnTo>
                  <a:lnTo>
                    <a:pt x="377850" y="18165"/>
                  </a:lnTo>
                  <a:lnTo>
                    <a:pt x="415932" y="18788"/>
                  </a:lnTo>
                  <a:lnTo>
                    <a:pt x="454027" y="20031"/>
                  </a:lnTo>
                  <a:lnTo>
                    <a:pt x="493184" y="25573"/>
                  </a:lnTo>
                  <a:lnTo>
                    <a:pt x="536771" y="27685"/>
                  </a:lnTo>
                  <a:lnTo>
                    <a:pt x="578026" y="28311"/>
                  </a:lnTo>
                  <a:lnTo>
                    <a:pt x="623293" y="28497"/>
                  </a:lnTo>
                  <a:lnTo>
                    <a:pt x="669161" y="28552"/>
                  </a:lnTo>
                  <a:lnTo>
                    <a:pt x="712150" y="28568"/>
                  </a:lnTo>
                  <a:lnTo>
                    <a:pt x="746194" y="28572"/>
                  </a:lnTo>
                  <a:lnTo>
                    <a:pt x="790949" y="28573"/>
                  </a:lnTo>
                  <a:lnTo>
                    <a:pt x="823550" y="28574"/>
                  </a:lnTo>
                  <a:lnTo>
                    <a:pt x="858147" y="29633"/>
                  </a:lnTo>
                  <a:lnTo>
                    <a:pt x="891163" y="33632"/>
                  </a:lnTo>
                  <a:lnTo>
                    <a:pt x="923475" y="36114"/>
                  </a:lnTo>
                  <a:lnTo>
                    <a:pt x="955475" y="37218"/>
                  </a:lnTo>
                  <a:lnTo>
                    <a:pt x="987337" y="37708"/>
                  </a:lnTo>
                  <a:lnTo>
                    <a:pt x="1019136" y="37926"/>
                  </a:lnTo>
                  <a:lnTo>
                    <a:pt x="1050907" y="38022"/>
                  </a:lnTo>
                  <a:lnTo>
                    <a:pt x="1097486" y="39136"/>
                  </a:lnTo>
                  <a:lnTo>
                    <a:pt x="1138569" y="44639"/>
                  </a:lnTo>
                  <a:lnTo>
                    <a:pt x="1177553" y="46740"/>
                  </a:lnTo>
                  <a:lnTo>
                    <a:pt x="1215915" y="48422"/>
                  </a:lnTo>
                  <a:lnTo>
                    <a:pt x="1254092" y="54093"/>
                  </a:lnTo>
                  <a:lnTo>
                    <a:pt x="1291157" y="57303"/>
                  </a:lnTo>
                  <a:lnTo>
                    <a:pt x="1332661" y="67332"/>
                  </a:lnTo>
                  <a:lnTo>
                    <a:pt x="1376490" y="79505"/>
                  </a:lnTo>
                  <a:lnTo>
                    <a:pt x="142875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756"/>
            <p:cNvSpPr/>
            <p:nvPr/>
          </p:nvSpPr>
          <p:spPr>
            <a:xfrm>
              <a:off x="9505950" y="6260096"/>
              <a:ext cx="113499" cy="263835"/>
            </a:xfrm>
            <a:custGeom>
              <a:avLst/>
              <a:gdLst/>
              <a:ahLst/>
              <a:cxnLst/>
              <a:rect l="0" t="0" r="0" b="0"/>
              <a:pathLst>
                <a:path w="113499" h="263835">
                  <a:moveTo>
                    <a:pt x="0" y="54979"/>
                  </a:moveTo>
                  <a:lnTo>
                    <a:pt x="0" y="63180"/>
                  </a:lnTo>
                  <a:lnTo>
                    <a:pt x="5057" y="74225"/>
                  </a:lnTo>
                  <a:lnTo>
                    <a:pt x="4718" y="87874"/>
                  </a:lnTo>
                  <a:lnTo>
                    <a:pt x="932" y="117451"/>
                  </a:lnTo>
                  <a:lnTo>
                    <a:pt x="6730" y="164372"/>
                  </a:lnTo>
                  <a:lnTo>
                    <a:pt x="8973" y="209232"/>
                  </a:lnTo>
                  <a:lnTo>
                    <a:pt x="9492" y="256615"/>
                  </a:lnTo>
                  <a:lnTo>
                    <a:pt x="9522" y="263834"/>
                  </a:lnTo>
                  <a:lnTo>
                    <a:pt x="9525" y="224482"/>
                  </a:lnTo>
                  <a:lnTo>
                    <a:pt x="14582" y="177831"/>
                  </a:lnTo>
                  <a:lnTo>
                    <a:pt x="17726" y="133125"/>
                  </a:lnTo>
                  <a:lnTo>
                    <a:pt x="18658" y="86365"/>
                  </a:lnTo>
                  <a:lnTo>
                    <a:pt x="18998" y="43106"/>
                  </a:lnTo>
                  <a:lnTo>
                    <a:pt x="20086" y="27477"/>
                  </a:lnTo>
                  <a:lnTo>
                    <a:pt x="27248" y="5156"/>
                  </a:lnTo>
                  <a:lnTo>
                    <a:pt x="29807" y="2714"/>
                  </a:lnTo>
                  <a:lnTo>
                    <a:pt x="38295" y="0"/>
                  </a:lnTo>
                  <a:lnTo>
                    <a:pt x="49123" y="1616"/>
                  </a:lnTo>
                  <a:lnTo>
                    <a:pt x="64297" y="8476"/>
                  </a:lnTo>
                  <a:lnTo>
                    <a:pt x="81141" y="17212"/>
                  </a:lnTo>
                  <a:lnTo>
                    <a:pt x="95329" y="24436"/>
                  </a:lnTo>
                  <a:lnTo>
                    <a:pt x="105163" y="34701"/>
                  </a:lnTo>
                  <a:lnTo>
                    <a:pt x="110239" y="43497"/>
                  </a:lnTo>
                  <a:lnTo>
                    <a:pt x="112495" y="51992"/>
                  </a:lnTo>
                  <a:lnTo>
                    <a:pt x="113498" y="62824"/>
                  </a:lnTo>
                  <a:lnTo>
                    <a:pt x="111649" y="67617"/>
                  </a:lnTo>
                  <a:lnTo>
                    <a:pt x="103949" y="75765"/>
                  </a:lnTo>
                  <a:lnTo>
                    <a:pt x="61298" y="96128"/>
                  </a:lnTo>
                  <a:lnTo>
                    <a:pt x="19050" y="1216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8" name="SMARTInkShape-757"/>
            <p:cNvSpPr/>
            <p:nvPr/>
          </p:nvSpPr>
          <p:spPr>
            <a:xfrm>
              <a:off x="9220200" y="6410325"/>
              <a:ext cx="142876" cy="9526"/>
            </a:xfrm>
            <a:custGeom>
              <a:avLst/>
              <a:gdLst/>
              <a:ahLst/>
              <a:cxnLst/>
              <a:rect l="0" t="0" r="0" b="0"/>
              <a:pathLst>
                <a:path w="142876" h="9526">
                  <a:moveTo>
                    <a:pt x="0" y="9525"/>
                  </a:moveTo>
                  <a:lnTo>
                    <a:pt x="41636" y="9525"/>
                  </a:lnTo>
                  <a:lnTo>
                    <a:pt x="83369" y="1986"/>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9" name="SMARTInkShape-758"/>
            <p:cNvSpPr/>
            <p:nvPr/>
          </p:nvSpPr>
          <p:spPr>
            <a:xfrm>
              <a:off x="9163050" y="6687319"/>
              <a:ext cx="103704" cy="217099"/>
            </a:xfrm>
            <a:custGeom>
              <a:avLst/>
              <a:gdLst/>
              <a:ahLst/>
              <a:cxnLst/>
              <a:rect l="0" t="0" r="0" b="0"/>
              <a:pathLst>
                <a:path w="103704" h="217099">
                  <a:moveTo>
                    <a:pt x="0" y="75431"/>
                  </a:moveTo>
                  <a:lnTo>
                    <a:pt x="5057" y="80488"/>
                  </a:lnTo>
                  <a:lnTo>
                    <a:pt x="7540" y="85792"/>
                  </a:lnTo>
                  <a:lnTo>
                    <a:pt x="8201" y="88688"/>
                  </a:lnTo>
                  <a:lnTo>
                    <a:pt x="15810" y="103058"/>
                  </a:lnTo>
                  <a:lnTo>
                    <a:pt x="25312" y="150268"/>
                  </a:lnTo>
                  <a:lnTo>
                    <a:pt x="31206" y="197655"/>
                  </a:lnTo>
                  <a:lnTo>
                    <a:pt x="36739" y="214226"/>
                  </a:lnTo>
                  <a:lnTo>
                    <a:pt x="38250" y="215587"/>
                  </a:lnTo>
                  <a:lnTo>
                    <a:pt x="42753" y="217098"/>
                  </a:lnTo>
                  <a:lnTo>
                    <a:pt x="45436" y="216443"/>
                  </a:lnTo>
                  <a:lnTo>
                    <a:pt x="51238" y="212891"/>
                  </a:lnTo>
                  <a:lnTo>
                    <a:pt x="53209" y="210463"/>
                  </a:lnTo>
                  <a:lnTo>
                    <a:pt x="55398" y="204942"/>
                  </a:lnTo>
                  <a:lnTo>
                    <a:pt x="49380" y="158559"/>
                  </a:lnTo>
                  <a:lnTo>
                    <a:pt x="48144" y="119464"/>
                  </a:lnTo>
                  <a:lnTo>
                    <a:pt x="44957" y="82834"/>
                  </a:lnTo>
                  <a:lnTo>
                    <a:pt x="39004" y="38110"/>
                  </a:lnTo>
                  <a:lnTo>
                    <a:pt x="38136" y="1824"/>
                  </a:lnTo>
                  <a:lnTo>
                    <a:pt x="40240" y="960"/>
                  </a:lnTo>
                  <a:lnTo>
                    <a:pt x="48223" y="0"/>
                  </a:lnTo>
                  <a:lnTo>
                    <a:pt x="56004" y="2395"/>
                  </a:lnTo>
                  <a:lnTo>
                    <a:pt x="80478" y="23126"/>
                  </a:lnTo>
                  <a:lnTo>
                    <a:pt x="96635" y="39943"/>
                  </a:lnTo>
                  <a:lnTo>
                    <a:pt x="101158" y="48369"/>
                  </a:lnTo>
                  <a:lnTo>
                    <a:pt x="103703" y="64120"/>
                  </a:lnTo>
                  <a:lnTo>
                    <a:pt x="101476" y="73226"/>
                  </a:lnTo>
                  <a:lnTo>
                    <a:pt x="99401" y="77136"/>
                  </a:lnTo>
                  <a:lnTo>
                    <a:pt x="86368" y="87695"/>
                  </a:lnTo>
                  <a:lnTo>
                    <a:pt x="28575" y="1325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94" name="SMARTInkShape-Group181"/>
          <p:cNvGrpSpPr/>
          <p:nvPr/>
        </p:nvGrpSpPr>
        <p:grpSpPr>
          <a:xfrm>
            <a:off x="5553192" y="4071793"/>
            <a:ext cx="714259" cy="633113"/>
            <a:chOff x="5553192" y="4071793"/>
            <a:chExt cx="714259" cy="633113"/>
          </a:xfrm>
        </p:grpSpPr>
        <p:sp>
          <p:nvSpPr>
            <p:cNvPr id="391" name="SMARTInkShape-759"/>
            <p:cNvSpPr/>
            <p:nvPr/>
          </p:nvSpPr>
          <p:spPr>
            <a:xfrm>
              <a:off x="5553192" y="4487281"/>
              <a:ext cx="714259" cy="217625"/>
            </a:xfrm>
            <a:custGeom>
              <a:avLst/>
              <a:gdLst/>
              <a:ahLst/>
              <a:cxnLst/>
              <a:rect l="0" t="0" r="0" b="0"/>
              <a:pathLst>
                <a:path w="714259" h="217625">
                  <a:moveTo>
                    <a:pt x="18933" y="56144"/>
                  </a:moveTo>
                  <a:lnTo>
                    <a:pt x="13877" y="51088"/>
                  </a:lnTo>
                  <a:lnTo>
                    <a:pt x="8572" y="48605"/>
                  </a:lnTo>
                  <a:lnTo>
                    <a:pt x="5676" y="47943"/>
                  </a:lnTo>
                  <a:lnTo>
                    <a:pt x="4803" y="46443"/>
                  </a:lnTo>
                  <a:lnTo>
                    <a:pt x="5280" y="44385"/>
                  </a:lnTo>
                  <a:lnTo>
                    <a:pt x="7572" y="39276"/>
                  </a:lnTo>
                  <a:lnTo>
                    <a:pt x="9337" y="19887"/>
                  </a:lnTo>
                  <a:lnTo>
                    <a:pt x="10418" y="19273"/>
                  </a:lnTo>
                  <a:lnTo>
                    <a:pt x="14443" y="18590"/>
                  </a:lnTo>
                  <a:lnTo>
                    <a:pt x="15940" y="19466"/>
                  </a:lnTo>
                  <a:lnTo>
                    <a:pt x="16939" y="21109"/>
                  </a:lnTo>
                  <a:lnTo>
                    <a:pt x="18342" y="28477"/>
                  </a:lnTo>
                  <a:lnTo>
                    <a:pt x="18816" y="45505"/>
                  </a:lnTo>
                  <a:lnTo>
                    <a:pt x="9992" y="91502"/>
                  </a:lnTo>
                  <a:lnTo>
                    <a:pt x="9523" y="106403"/>
                  </a:lnTo>
                  <a:lnTo>
                    <a:pt x="6637" y="113053"/>
                  </a:lnTo>
                  <a:lnTo>
                    <a:pt x="278" y="122248"/>
                  </a:lnTo>
                  <a:lnTo>
                    <a:pt x="0" y="117593"/>
                  </a:lnTo>
                  <a:lnTo>
                    <a:pt x="7510" y="93447"/>
                  </a:lnTo>
                  <a:lnTo>
                    <a:pt x="38894" y="48094"/>
                  </a:lnTo>
                  <a:lnTo>
                    <a:pt x="57304" y="30828"/>
                  </a:lnTo>
                  <a:lnTo>
                    <a:pt x="95157" y="4088"/>
                  </a:lnTo>
                  <a:lnTo>
                    <a:pt x="115481" y="0"/>
                  </a:lnTo>
                  <a:lnTo>
                    <a:pt x="122874" y="2264"/>
                  </a:lnTo>
                  <a:lnTo>
                    <a:pt x="126327" y="4349"/>
                  </a:lnTo>
                  <a:lnTo>
                    <a:pt x="136243" y="17396"/>
                  </a:lnTo>
                  <a:lnTo>
                    <a:pt x="140828" y="34668"/>
                  </a:lnTo>
                  <a:lnTo>
                    <a:pt x="142589" y="82197"/>
                  </a:lnTo>
                  <a:lnTo>
                    <a:pt x="143808" y="128454"/>
                  </a:lnTo>
                  <a:lnTo>
                    <a:pt x="150359" y="144715"/>
                  </a:lnTo>
                  <a:lnTo>
                    <a:pt x="156014" y="153011"/>
                  </a:lnTo>
                  <a:lnTo>
                    <a:pt x="162056" y="157404"/>
                  </a:lnTo>
                  <a:lnTo>
                    <a:pt x="169326" y="159357"/>
                  </a:lnTo>
                  <a:lnTo>
                    <a:pt x="197305" y="160713"/>
                  </a:lnTo>
                  <a:lnTo>
                    <a:pt x="215952" y="155801"/>
                  </a:lnTo>
                  <a:lnTo>
                    <a:pt x="255094" y="131252"/>
                  </a:lnTo>
                  <a:lnTo>
                    <a:pt x="292978" y="94963"/>
                  </a:lnTo>
                  <a:lnTo>
                    <a:pt x="310200" y="68406"/>
                  </a:lnTo>
                  <a:lnTo>
                    <a:pt x="313680" y="49906"/>
                  </a:lnTo>
                  <a:lnTo>
                    <a:pt x="312798" y="48810"/>
                  </a:lnTo>
                  <a:lnTo>
                    <a:pt x="308996" y="47593"/>
                  </a:lnTo>
                  <a:lnTo>
                    <a:pt x="295847" y="46908"/>
                  </a:lnTo>
                  <a:lnTo>
                    <a:pt x="287351" y="49570"/>
                  </a:lnTo>
                  <a:lnTo>
                    <a:pt x="268216" y="64958"/>
                  </a:lnTo>
                  <a:lnTo>
                    <a:pt x="255308" y="87331"/>
                  </a:lnTo>
                  <a:lnTo>
                    <a:pt x="240014" y="131985"/>
                  </a:lnTo>
                  <a:lnTo>
                    <a:pt x="241462" y="137396"/>
                  </a:lnTo>
                  <a:lnTo>
                    <a:pt x="259643" y="162460"/>
                  </a:lnTo>
                  <a:lnTo>
                    <a:pt x="266321" y="166895"/>
                  </a:lnTo>
                  <a:lnTo>
                    <a:pt x="274933" y="168867"/>
                  </a:lnTo>
                  <a:lnTo>
                    <a:pt x="289344" y="169743"/>
                  </a:lnTo>
                  <a:lnTo>
                    <a:pt x="306333" y="164488"/>
                  </a:lnTo>
                  <a:lnTo>
                    <a:pt x="338375" y="149944"/>
                  </a:lnTo>
                  <a:lnTo>
                    <a:pt x="368438" y="111849"/>
                  </a:lnTo>
                  <a:lnTo>
                    <a:pt x="375352" y="93601"/>
                  </a:lnTo>
                  <a:lnTo>
                    <a:pt x="382067" y="71123"/>
                  </a:lnTo>
                  <a:lnTo>
                    <a:pt x="387937" y="57760"/>
                  </a:lnTo>
                  <a:lnTo>
                    <a:pt x="390365" y="46812"/>
                  </a:lnTo>
                  <a:lnTo>
                    <a:pt x="397941" y="64545"/>
                  </a:lnTo>
                  <a:lnTo>
                    <a:pt x="410120" y="105343"/>
                  </a:lnTo>
                  <a:lnTo>
                    <a:pt x="423521" y="149077"/>
                  </a:lnTo>
                  <a:lnTo>
                    <a:pt x="428581" y="171672"/>
                  </a:lnTo>
                  <a:lnTo>
                    <a:pt x="430674" y="174438"/>
                  </a:lnTo>
                  <a:lnTo>
                    <a:pt x="437602" y="179645"/>
                  </a:lnTo>
                  <a:lnTo>
                    <a:pt x="444494" y="165755"/>
                  </a:lnTo>
                  <a:lnTo>
                    <a:pt x="457740" y="124066"/>
                  </a:lnTo>
                  <a:lnTo>
                    <a:pt x="471146" y="91699"/>
                  </a:lnTo>
                  <a:lnTo>
                    <a:pt x="476739" y="87822"/>
                  </a:lnTo>
                  <a:lnTo>
                    <a:pt x="485838" y="85638"/>
                  </a:lnTo>
                  <a:lnTo>
                    <a:pt x="488952" y="85332"/>
                  </a:lnTo>
                  <a:lnTo>
                    <a:pt x="491029" y="86186"/>
                  </a:lnTo>
                  <a:lnTo>
                    <a:pt x="492414" y="87813"/>
                  </a:lnTo>
                  <a:lnTo>
                    <a:pt x="517868" y="131974"/>
                  </a:lnTo>
                  <a:lnTo>
                    <a:pt x="550934" y="177089"/>
                  </a:lnTo>
                  <a:lnTo>
                    <a:pt x="557002" y="186803"/>
                  </a:lnTo>
                  <a:lnTo>
                    <a:pt x="560759" y="194648"/>
                  </a:lnTo>
                  <a:lnTo>
                    <a:pt x="565955" y="201662"/>
                  </a:lnTo>
                  <a:lnTo>
                    <a:pt x="571793" y="205485"/>
                  </a:lnTo>
                  <a:lnTo>
                    <a:pt x="577915" y="208243"/>
                  </a:lnTo>
                  <a:lnTo>
                    <a:pt x="584164" y="212996"/>
                  </a:lnTo>
                  <a:lnTo>
                    <a:pt x="585195" y="214687"/>
                  </a:lnTo>
                  <a:lnTo>
                    <a:pt x="584825" y="215814"/>
                  </a:lnTo>
                  <a:lnTo>
                    <a:pt x="581682" y="217624"/>
                  </a:lnTo>
                  <a:lnTo>
                    <a:pt x="581137" y="212881"/>
                  </a:lnTo>
                  <a:lnTo>
                    <a:pt x="582119" y="211435"/>
                  </a:lnTo>
                  <a:lnTo>
                    <a:pt x="583832" y="210471"/>
                  </a:lnTo>
                  <a:lnTo>
                    <a:pt x="586032" y="209829"/>
                  </a:lnTo>
                  <a:lnTo>
                    <a:pt x="587499" y="207284"/>
                  </a:lnTo>
                  <a:lnTo>
                    <a:pt x="591681" y="192531"/>
                  </a:lnTo>
                  <a:lnTo>
                    <a:pt x="621439" y="147042"/>
                  </a:lnTo>
                  <a:lnTo>
                    <a:pt x="657623" y="104254"/>
                  </a:lnTo>
                  <a:lnTo>
                    <a:pt x="697092" y="64932"/>
                  </a:lnTo>
                  <a:lnTo>
                    <a:pt x="714258" y="561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760"/>
            <p:cNvSpPr/>
            <p:nvPr/>
          </p:nvSpPr>
          <p:spPr>
            <a:xfrm>
              <a:off x="5622030" y="4168518"/>
              <a:ext cx="153760" cy="122801"/>
            </a:xfrm>
            <a:custGeom>
              <a:avLst/>
              <a:gdLst/>
              <a:ahLst/>
              <a:cxnLst/>
              <a:rect l="0" t="0" r="0" b="0"/>
              <a:pathLst>
                <a:path w="153760" h="122801">
                  <a:moveTo>
                    <a:pt x="35820" y="32007"/>
                  </a:moveTo>
                  <a:lnTo>
                    <a:pt x="26687" y="22874"/>
                  </a:lnTo>
                  <a:lnTo>
                    <a:pt x="26410" y="27655"/>
                  </a:lnTo>
                  <a:lnTo>
                    <a:pt x="23525" y="32895"/>
                  </a:lnTo>
                  <a:lnTo>
                    <a:pt x="3908" y="62485"/>
                  </a:lnTo>
                  <a:lnTo>
                    <a:pt x="470" y="75187"/>
                  </a:lnTo>
                  <a:lnTo>
                    <a:pt x="0" y="89298"/>
                  </a:lnTo>
                  <a:lnTo>
                    <a:pt x="3320" y="99097"/>
                  </a:lnTo>
                  <a:lnTo>
                    <a:pt x="11139" y="110564"/>
                  </a:lnTo>
                  <a:lnTo>
                    <a:pt x="19912" y="114547"/>
                  </a:lnTo>
                  <a:lnTo>
                    <a:pt x="51050" y="122800"/>
                  </a:lnTo>
                  <a:lnTo>
                    <a:pt x="79726" y="118646"/>
                  </a:lnTo>
                  <a:lnTo>
                    <a:pt x="109400" y="104734"/>
                  </a:lnTo>
                  <a:lnTo>
                    <a:pt x="141938" y="77755"/>
                  </a:lnTo>
                  <a:lnTo>
                    <a:pt x="152752" y="62260"/>
                  </a:lnTo>
                  <a:lnTo>
                    <a:pt x="153759" y="47570"/>
                  </a:lnTo>
                  <a:lnTo>
                    <a:pt x="150839" y="27438"/>
                  </a:lnTo>
                  <a:lnTo>
                    <a:pt x="140220" y="13837"/>
                  </a:lnTo>
                  <a:lnTo>
                    <a:pt x="123668" y="1458"/>
                  </a:lnTo>
                  <a:lnTo>
                    <a:pt x="118727" y="0"/>
                  </a:lnTo>
                  <a:lnTo>
                    <a:pt x="114375" y="85"/>
                  </a:lnTo>
                  <a:lnTo>
                    <a:pt x="83445" y="34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761"/>
            <p:cNvSpPr/>
            <p:nvPr/>
          </p:nvSpPr>
          <p:spPr>
            <a:xfrm>
              <a:off x="5829300" y="4071793"/>
              <a:ext cx="314326" cy="290658"/>
            </a:xfrm>
            <a:custGeom>
              <a:avLst/>
              <a:gdLst/>
              <a:ahLst/>
              <a:cxnLst/>
              <a:rect l="0" t="0" r="0" b="0"/>
              <a:pathLst>
                <a:path w="314326" h="290658">
                  <a:moveTo>
                    <a:pt x="0" y="243032"/>
                  </a:moveTo>
                  <a:lnTo>
                    <a:pt x="0" y="237976"/>
                  </a:lnTo>
                  <a:lnTo>
                    <a:pt x="8663" y="218123"/>
                  </a:lnTo>
                  <a:lnTo>
                    <a:pt x="30591" y="170529"/>
                  </a:lnTo>
                  <a:lnTo>
                    <a:pt x="50295" y="124411"/>
                  </a:lnTo>
                  <a:lnTo>
                    <a:pt x="61822" y="92174"/>
                  </a:lnTo>
                  <a:lnTo>
                    <a:pt x="66036" y="50814"/>
                  </a:lnTo>
                  <a:lnTo>
                    <a:pt x="66591" y="17799"/>
                  </a:lnTo>
                  <a:lnTo>
                    <a:pt x="65560" y="13501"/>
                  </a:lnTo>
                  <a:lnTo>
                    <a:pt x="63815" y="10637"/>
                  </a:lnTo>
                  <a:lnTo>
                    <a:pt x="61593" y="8727"/>
                  </a:lnTo>
                  <a:lnTo>
                    <a:pt x="59125" y="3783"/>
                  </a:lnTo>
                  <a:lnTo>
                    <a:pt x="58467" y="982"/>
                  </a:lnTo>
                  <a:lnTo>
                    <a:pt x="56970" y="174"/>
                  </a:lnTo>
                  <a:lnTo>
                    <a:pt x="54913" y="693"/>
                  </a:lnTo>
                  <a:lnTo>
                    <a:pt x="34434" y="13015"/>
                  </a:lnTo>
                  <a:lnTo>
                    <a:pt x="26593" y="22975"/>
                  </a:lnTo>
                  <a:lnTo>
                    <a:pt x="9682" y="67899"/>
                  </a:lnTo>
                  <a:lnTo>
                    <a:pt x="4303" y="84761"/>
                  </a:lnTo>
                  <a:lnTo>
                    <a:pt x="2334" y="118056"/>
                  </a:lnTo>
                  <a:lnTo>
                    <a:pt x="10613" y="164410"/>
                  </a:lnTo>
                  <a:lnTo>
                    <a:pt x="19372" y="189045"/>
                  </a:lnTo>
                  <a:lnTo>
                    <a:pt x="22440" y="194340"/>
                  </a:lnTo>
                  <a:lnTo>
                    <a:pt x="46983" y="216963"/>
                  </a:lnTo>
                  <a:lnTo>
                    <a:pt x="81066" y="233662"/>
                  </a:lnTo>
                  <a:lnTo>
                    <a:pt x="118475" y="242239"/>
                  </a:lnTo>
                  <a:lnTo>
                    <a:pt x="157636" y="247971"/>
                  </a:lnTo>
                  <a:lnTo>
                    <a:pt x="200863" y="244321"/>
                  </a:lnTo>
                  <a:lnTo>
                    <a:pt x="206934" y="243892"/>
                  </a:lnTo>
                  <a:lnTo>
                    <a:pt x="219324" y="237770"/>
                  </a:lnTo>
                  <a:lnTo>
                    <a:pt x="239468" y="221649"/>
                  </a:lnTo>
                  <a:lnTo>
                    <a:pt x="241137" y="217135"/>
                  </a:lnTo>
                  <a:lnTo>
                    <a:pt x="238731" y="193630"/>
                  </a:lnTo>
                  <a:lnTo>
                    <a:pt x="236412" y="189989"/>
                  </a:lnTo>
                  <a:lnTo>
                    <a:pt x="228191" y="183121"/>
                  </a:lnTo>
                  <a:lnTo>
                    <a:pt x="199122" y="171147"/>
                  </a:lnTo>
                  <a:lnTo>
                    <a:pt x="185160" y="168750"/>
                  </a:lnTo>
                  <a:lnTo>
                    <a:pt x="160343" y="172457"/>
                  </a:lnTo>
                  <a:lnTo>
                    <a:pt x="132175" y="183191"/>
                  </a:lnTo>
                  <a:lnTo>
                    <a:pt x="122950" y="189272"/>
                  </a:lnTo>
                  <a:lnTo>
                    <a:pt x="120066" y="193433"/>
                  </a:lnTo>
                  <a:lnTo>
                    <a:pt x="116008" y="208345"/>
                  </a:lnTo>
                  <a:lnTo>
                    <a:pt x="115059" y="216327"/>
                  </a:lnTo>
                  <a:lnTo>
                    <a:pt x="115864" y="218878"/>
                  </a:lnTo>
                  <a:lnTo>
                    <a:pt x="117459" y="220579"/>
                  </a:lnTo>
                  <a:lnTo>
                    <a:pt x="132681" y="228367"/>
                  </a:lnTo>
                  <a:lnTo>
                    <a:pt x="155024" y="231984"/>
                  </a:lnTo>
                  <a:lnTo>
                    <a:pt x="176695" y="227999"/>
                  </a:lnTo>
                  <a:lnTo>
                    <a:pt x="212658" y="206021"/>
                  </a:lnTo>
                  <a:lnTo>
                    <a:pt x="233990" y="183382"/>
                  </a:lnTo>
                  <a:lnTo>
                    <a:pt x="241579" y="168543"/>
                  </a:lnTo>
                  <a:lnTo>
                    <a:pt x="251495" y="145467"/>
                  </a:lnTo>
                  <a:lnTo>
                    <a:pt x="268753" y="104168"/>
                  </a:lnTo>
                  <a:lnTo>
                    <a:pt x="275241" y="68138"/>
                  </a:lnTo>
                  <a:lnTo>
                    <a:pt x="275037" y="25620"/>
                  </a:lnTo>
                  <a:lnTo>
                    <a:pt x="266958" y="0"/>
                  </a:lnTo>
                  <a:lnTo>
                    <a:pt x="266734" y="9108"/>
                  </a:lnTo>
                  <a:lnTo>
                    <a:pt x="274245" y="55176"/>
                  </a:lnTo>
                  <a:lnTo>
                    <a:pt x="275834" y="98798"/>
                  </a:lnTo>
                  <a:lnTo>
                    <a:pt x="281165" y="143499"/>
                  </a:lnTo>
                  <a:lnTo>
                    <a:pt x="286535" y="175865"/>
                  </a:lnTo>
                  <a:lnTo>
                    <a:pt x="292449" y="207888"/>
                  </a:lnTo>
                  <a:lnTo>
                    <a:pt x="314325" y="2906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26639660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a:t>
            </a:r>
          </a:p>
        </p:txBody>
      </p:sp>
      <p:sp>
        <p:nvSpPr>
          <p:cNvPr id="3" name="Content Placeholder 2"/>
          <p:cNvSpPr>
            <a:spLocks noGrp="1"/>
          </p:cNvSpPr>
          <p:nvPr>
            <p:ph idx="1"/>
          </p:nvPr>
        </p:nvSpPr>
        <p:spPr/>
        <p:txBody>
          <a:bodyPr/>
          <a:lstStyle/>
          <a:p>
            <a:endParaRPr lang="en-US" dirty="0"/>
          </a:p>
        </p:txBody>
      </p:sp>
      <p:grpSp>
        <p:nvGrpSpPr>
          <p:cNvPr id="274" name="SMARTInkShape-Group182"/>
          <p:cNvGrpSpPr/>
          <p:nvPr/>
        </p:nvGrpSpPr>
        <p:grpSpPr>
          <a:xfrm>
            <a:off x="3594545" y="2076996"/>
            <a:ext cx="2489078" cy="2714080"/>
            <a:chOff x="3594545" y="2076996"/>
            <a:chExt cx="2489078" cy="2714080"/>
          </a:xfrm>
        </p:grpSpPr>
        <p:sp>
          <p:nvSpPr>
            <p:cNvPr id="252" name="SMARTInkShape-762"/>
            <p:cNvSpPr/>
            <p:nvPr/>
          </p:nvSpPr>
          <p:spPr>
            <a:xfrm>
              <a:off x="4886325" y="4524375"/>
              <a:ext cx="57151" cy="266701"/>
            </a:xfrm>
            <a:custGeom>
              <a:avLst/>
              <a:gdLst/>
              <a:ahLst/>
              <a:cxnLst/>
              <a:rect l="0" t="0" r="0" b="0"/>
              <a:pathLst>
                <a:path w="57151" h="266701">
                  <a:moveTo>
                    <a:pt x="0" y="0"/>
                  </a:moveTo>
                  <a:lnTo>
                    <a:pt x="1059" y="15209"/>
                  </a:lnTo>
                  <a:lnTo>
                    <a:pt x="7539" y="47062"/>
                  </a:lnTo>
                  <a:lnTo>
                    <a:pt x="11759" y="79914"/>
                  </a:lnTo>
                  <a:lnTo>
                    <a:pt x="16890" y="111520"/>
                  </a:lnTo>
                  <a:lnTo>
                    <a:pt x="21232" y="148754"/>
                  </a:lnTo>
                  <a:lnTo>
                    <a:pt x="29725" y="194057"/>
                  </a:lnTo>
                  <a:lnTo>
                    <a:pt x="5715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SMARTInkShape-763"/>
            <p:cNvSpPr/>
            <p:nvPr/>
          </p:nvSpPr>
          <p:spPr>
            <a:xfrm>
              <a:off x="5810250" y="2611325"/>
              <a:ext cx="260247" cy="284276"/>
            </a:xfrm>
            <a:custGeom>
              <a:avLst/>
              <a:gdLst/>
              <a:ahLst/>
              <a:cxnLst/>
              <a:rect l="0" t="0" r="0" b="0"/>
              <a:pathLst>
                <a:path w="260247" h="284276">
                  <a:moveTo>
                    <a:pt x="47625" y="27100"/>
                  </a:moveTo>
                  <a:lnTo>
                    <a:pt x="42569" y="27100"/>
                  </a:lnTo>
                  <a:lnTo>
                    <a:pt x="41079" y="26042"/>
                  </a:lnTo>
                  <a:lnTo>
                    <a:pt x="40086" y="24278"/>
                  </a:lnTo>
                  <a:lnTo>
                    <a:pt x="39424" y="22043"/>
                  </a:lnTo>
                  <a:lnTo>
                    <a:pt x="40041" y="19495"/>
                  </a:lnTo>
                  <a:lnTo>
                    <a:pt x="46417" y="9767"/>
                  </a:lnTo>
                  <a:lnTo>
                    <a:pt x="52324" y="3502"/>
                  </a:lnTo>
                  <a:lnTo>
                    <a:pt x="60651" y="737"/>
                  </a:lnTo>
                  <a:lnTo>
                    <a:pt x="65833" y="0"/>
                  </a:lnTo>
                  <a:lnTo>
                    <a:pt x="83241" y="4018"/>
                  </a:lnTo>
                  <a:lnTo>
                    <a:pt x="87244" y="6420"/>
                  </a:lnTo>
                  <a:lnTo>
                    <a:pt x="89913" y="9081"/>
                  </a:lnTo>
                  <a:lnTo>
                    <a:pt x="91692" y="11912"/>
                  </a:lnTo>
                  <a:lnTo>
                    <a:pt x="104309" y="20953"/>
                  </a:lnTo>
                  <a:lnTo>
                    <a:pt x="107639" y="26177"/>
                  </a:lnTo>
                  <a:lnTo>
                    <a:pt x="112985" y="51730"/>
                  </a:lnTo>
                  <a:lnTo>
                    <a:pt x="113423" y="56220"/>
                  </a:lnTo>
                  <a:lnTo>
                    <a:pt x="108983" y="72652"/>
                  </a:lnTo>
                  <a:lnTo>
                    <a:pt x="101002" y="81918"/>
                  </a:lnTo>
                  <a:lnTo>
                    <a:pt x="78629" y="96489"/>
                  </a:lnTo>
                  <a:lnTo>
                    <a:pt x="59523" y="102702"/>
                  </a:lnTo>
                  <a:lnTo>
                    <a:pt x="58732" y="101843"/>
                  </a:lnTo>
                  <a:lnTo>
                    <a:pt x="57853" y="98066"/>
                  </a:lnTo>
                  <a:lnTo>
                    <a:pt x="60285" y="92860"/>
                  </a:lnTo>
                  <a:lnTo>
                    <a:pt x="62416" y="89990"/>
                  </a:lnTo>
                  <a:lnTo>
                    <a:pt x="73248" y="86801"/>
                  </a:lnTo>
                  <a:lnTo>
                    <a:pt x="119595" y="79098"/>
                  </a:lnTo>
                  <a:lnTo>
                    <a:pt x="164882" y="88419"/>
                  </a:lnTo>
                  <a:lnTo>
                    <a:pt x="203136" y="102301"/>
                  </a:lnTo>
                  <a:lnTo>
                    <a:pt x="226113" y="114763"/>
                  </a:lnTo>
                  <a:lnTo>
                    <a:pt x="244679" y="135272"/>
                  </a:lnTo>
                  <a:lnTo>
                    <a:pt x="258529" y="166513"/>
                  </a:lnTo>
                  <a:lnTo>
                    <a:pt x="260246" y="181842"/>
                  </a:lnTo>
                  <a:lnTo>
                    <a:pt x="252440" y="204888"/>
                  </a:lnTo>
                  <a:lnTo>
                    <a:pt x="247669" y="215476"/>
                  </a:lnTo>
                  <a:lnTo>
                    <a:pt x="231078" y="232884"/>
                  </a:lnTo>
                  <a:lnTo>
                    <a:pt x="186746" y="264058"/>
                  </a:lnTo>
                  <a:lnTo>
                    <a:pt x="163635" y="271582"/>
                  </a:lnTo>
                  <a:lnTo>
                    <a:pt x="122796" y="280879"/>
                  </a:lnTo>
                  <a:lnTo>
                    <a:pt x="76064" y="283828"/>
                  </a:lnTo>
                  <a:lnTo>
                    <a:pt x="0" y="284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 name="SMARTInkShape-764"/>
            <p:cNvSpPr/>
            <p:nvPr/>
          </p:nvSpPr>
          <p:spPr>
            <a:xfrm>
              <a:off x="4195677" y="2191852"/>
              <a:ext cx="248953" cy="198924"/>
            </a:xfrm>
            <a:custGeom>
              <a:avLst/>
              <a:gdLst/>
              <a:ahLst/>
              <a:cxnLst/>
              <a:rect l="0" t="0" r="0" b="0"/>
              <a:pathLst>
                <a:path w="248953" h="198924">
                  <a:moveTo>
                    <a:pt x="90573" y="27473"/>
                  </a:moveTo>
                  <a:lnTo>
                    <a:pt x="82372" y="27473"/>
                  </a:lnTo>
                  <a:lnTo>
                    <a:pt x="81931" y="28531"/>
                  </a:lnTo>
                  <a:lnTo>
                    <a:pt x="70739" y="73138"/>
                  </a:lnTo>
                  <a:lnTo>
                    <a:pt x="63766" y="97510"/>
                  </a:lnTo>
                  <a:lnTo>
                    <a:pt x="37450" y="143070"/>
                  </a:lnTo>
                  <a:lnTo>
                    <a:pt x="9706" y="177591"/>
                  </a:lnTo>
                  <a:lnTo>
                    <a:pt x="8087" y="181527"/>
                  </a:lnTo>
                  <a:lnTo>
                    <a:pt x="5949" y="184150"/>
                  </a:lnTo>
                  <a:lnTo>
                    <a:pt x="751" y="187066"/>
                  </a:lnTo>
                  <a:lnTo>
                    <a:pt x="0" y="185727"/>
                  </a:lnTo>
                  <a:lnTo>
                    <a:pt x="1988" y="178594"/>
                  </a:lnTo>
                  <a:lnTo>
                    <a:pt x="26055" y="131300"/>
                  </a:lnTo>
                  <a:lnTo>
                    <a:pt x="46409" y="93279"/>
                  </a:lnTo>
                  <a:lnTo>
                    <a:pt x="67492" y="53556"/>
                  </a:lnTo>
                  <a:lnTo>
                    <a:pt x="84916" y="23963"/>
                  </a:lnTo>
                  <a:lnTo>
                    <a:pt x="89955" y="7265"/>
                  </a:lnTo>
                  <a:lnTo>
                    <a:pt x="92278" y="4476"/>
                  </a:lnTo>
                  <a:lnTo>
                    <a:pt x="98553" y="0"/>
                  </a:lnTo>
                  <a:lnTo>
                    <a:pt x="99068" y="691"/>
                  </a:lnTo>
                  <a:lnTo>
                    <a:pt x="99641" y="4281"/>
                  </a:lnTo>
                  <a:lnTo>
                    <a:pt x="126573" y="34574"/>
                  </a:lnTo>
                  <a:lnTo>
                    <a:pt x="171894" y="71989"/>
                  </a:lnTo>
                  <a:lnTo>
                    <a:pt x="214939" y="106250"/>
                  </a:lnTo>
                  <a:lnTo>
                    <a:pt x="248766" y="129960"/>
                  </a:lnTo>
                  <a:lnTo>
                    <a:pt x="248952" y="131781"/>
                  </a:lnTo>
                  <a:lnTo>
                    <a:pt x="246336" y="136626"/>
                  </a:lnTo>
                  <a:lnTo>
                    <a:pt x="212332" y="151457"/>
                  </a:lnTo>
                  <a:lnTo>
                    <a:pt x="170834" y="164029"/>
                  </a:lnTo>
                  <a:lnTo>
                    <a:pt x="134345" y="173532"/>
                  </a:lnTo>
                  <a:lnTo>
                    <a:pt x="91693" y="185166"/>
                  </a:lnTo>
                  <a:lnTo>
                    <a:pt x="4848" y="1989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 name="SMARTInkShape-765"/>
            <p:cNvSpPr/>
            <p:nvPr/>
          </p:nvSpPr>
          <p:spPr>
            <a:xfrm>
              <a:off x="3768765" y="2076996"/>
              <a:ext cx="259803" cy="332547"/>
            </a:xfrm>
            <a:custGeom>
              <a:avLst/>
              <a:gdLst/>
              <a:ahLst/>
              <a:cxnLst/>
              <a:rect l="0" t="0" r="0" b="0"/>
              <a:pathLst>
                <a:path w="259803" h="332547">
                  <a:moveTo>
                    <a:pt x="50760" y="8979"/>
                  </a:moveTo>
                  <a:lnTo>
                    <a:pt x="33034" y="8979"/>
                  </a:lnTo>
                  <a:lnTo>
                    <a:pt x="32593" y="10037"/>
                  </a:lnTo>
                  <a:lnTo>
                    <a:pt x="32102" y="14035"/>
                  </a:lnTo>
                  <a:lnTo>
                    <a:pt x="34707" y="19340"/>
                  </a:lnTo>
                  <a:lnTo>
                    <a:pt x="45002" y="31369"/>
                  </a:lnTo>
                  <a:lnTo>
                    <a:pt x="51023" y="34805"/>
                  </a:lnTo>
                  <a:lnTo>
                    <a:pt x="58456" y="37011"/>
                  </a:lnTo>
                  <a:lnTo>
                    <a:pt x="59065" y="36134"/>
                  </a:lnTo>
                  <a:lnTo>
                    <a:pt x="60178" y="27821"/>
                  </a:lnTo>
                  <a:lnTo>
                    <a:pt x="60238" y="23351"/>
                  </a:lnTo>
                  <a:lnTo>
                    <a:pt x="57442" y="17836"/>
                  </a:lnTo>
                  <a:lnTo>
                    <a:pt x="53730" y="11857"/>
                  </a:lnTo>
                  <a:lnTo>
                    <a:pt x="52080" y="5672"/>
                  </a:lnTo>
                  <a:lnTo>
                    <a:pt x="50582" y="3599"/>
                  </a:lnTo>
                  <a:lnTo>
                    <a:pt x="48524" y="2218"/>
                  </a:lnTo>
                  <a:lnTo>
                    <a:pt x="42358" y="682"/>
                  </a:lnTo>
                  <a:lnTo>
                    <a:pt x="32562" y="0"/>
                  </a:lnTo>
                  <a:lnTo>
                    <a:pt x="1638" y="7703"/>
                  </a:lnTo>
                  <a:lnTo>
                    <a:pt x="20" y="10245"/>
                  </a:lnTo>
                  <a:lnTo>
                    <a:pt x="0" y="14056"/>
                  </a:lnTo>
                  <a:lnTo>
                    <a:pt x="1045" y="18714"/>
                  </a:lnTo>
                  <a:lnTo>
                    <a:pt x="2800" y="21819"/>
                  </a:lnTo>
                  <a:lnTo>
                    <a:pt x="5029" y="23889"/>
                  </a:lnTo>
                  <a:lnTo>
                    <a:pt x="21688" y="29625"/>
                  </a:lnTo>
                  <a:lnTo>
                    <a:pt x="65243" y="35988"/>
                  </a:lnTo>
                  <a:lnTo>
                    <a:pt x="110183" y="29640"/>
                  </a:lnTo>
                  <a:lnTo>
                    <a:pt x="155856" y="22274"/>
                  </a:lnTo>
                  <a:lnTo>
                    <a:pt x="198520" y="19249"/>
                  </a:lnTo>
                  <a:lnTo>
                    <a:pt x="222587" y="18651"/>
                  </a:lnTo>
                  <a:lnTo>
                    <a:pt x="224578" y="20719"/>
                  </a:lnTo>
                  <a:lnTo>
                    <a:pt x="224847" y="24214"/>
                  </a:lnTo>
                  <a:lnTo>
                    <a:pt x="223968" y="28661"/>
                  </a:lnTo>
                  <a:lnTo>
                    <a:pt x="187649" y="71489"/>
                  </a:lnTo>
                  <a:lnTo>
                    <a:pt x="149217" y="115548"/>
                  </a:lnTo>
                  <a:lnTo>
                    <a:pt x="114617" y="151254"/>
                  </a:lnTo>
                  <a:lnTo>
                    <a:pt x="99249" y="165346"/>
                  </a:lnTo>
                  <a:lnTo>
                    <a:pt x="66014" y="211273"/>
                  </a:lnTo>
                  <a:lnTo>
                    <a:pt x="48459" y="232019"/>
                  </a:lnTo>
                  <a:lnTo>
                    <a:pt x="26774" y="277948"/>
                  </a:lnTo>
                  <a:lnTo>
                    <a:pt x="24224" y="291151"/>
                  </a:lnTo>
                  <a:lnTo>
                    <a:pt x="25661" y="296577"/>
                  </a:lnTo>
                  <a:lnTo>
                    <a:pt x="32902" y="305428"/>
                  </a:lnTo>
                  <a:lnTo>
                    <a:pt x="40354" y="310068"/>
                  </a:lnTo>
                  <a:lnTo>
                    <a:pt x="50369" y="312129"/>
                  </a:lnTo>
                  <a:lnTo>
                    <a:pt x="91291" y="310631"/>
                  </a:lnTo>
                  <a:lnTo>
                    <a:pt x="127680" y="303321"/>
                  </a:lnTo>
                  <a:lnTo>
                    <a:pt x="167789" y="291370"/>
                  </a:lnTo>
                  <a:lnTo>
                    <a:pt x="212337" y="277544"/>
                  </a:lnTo>
                  <a:lnTo>
                    <a:pt x="220644" y="273686"/>
                  </a:lnTo>
                  <a:lnTo>
                    <a:pt x="224341" y="271175"/>
                  </a:lnTo>
                  <a:lnTo>
                    <a:pt x="226806" y="270560"/>
                  </a:lnTo>
                  <a:lnTo>
                    <a:pt x="228449" y="271208"/>
                  </a:lnTo>
                  <a:lnTo>
                    <a:pt x="231086" y="274796"/>
                  </a:lnTo>
                  <a:lnTo>
                    <a:pt x="228624" y="275287"/>
                  </a:lnTo>
                  <a:lnTo>
                    <a:pt x="226486" y="275417"/>
                  </a:lnTo>
                  <a:lnTo>
                    <a:pt x="221288" y="278385"/>
                  </a:lnTo>
                  <a:lnTo>
                    <a:pt x="213188" y="284805"/>
                  </a:lnTo>
                  <a:lnTo>
                    <a:pt x="212689" y="294610"/>
                  </a:lnTo>
                  <a:lnTo>
                    <a:pt x="220886" y="294719"/>
                  </a:lnTo>
                  <a:lnTo>
                    <a:pt x="226874" y="289669"/>
                  </a:lnTo>
                  <a:lnTo>
                    <a:pt x="229575" y="284366"/>
                  </a:lnTo>
                  <a:lnTo>
                    <a:pt x="231651" y="274960"/>
                  </a:lnTo>
                  <a:lnTo>
                    <a:pt x="231724" y="267523"/>
                  </a:lnTo>
                  <a:lnTo>
                    <a:pt x="240868" y="275322"/>
                  </a:lnTo>
                  <a:lnTo>
                    <a:pt x="241257" y="321941"/>
                  </a:lnTo>
                  <a:lnTo>
                    <a:pt x="241260" y="331873"/>
                  </a:lnTo>
                  <a:lnTo>
                    <a:pt x="244082" y="332404"/>
                  </a:lnTo>
                  <a:lnTo>
                    <a:pt x="246316" y="332546"/>
                  </a:lnTo>
                  <a:lnTo>
                    <a:pt x="248864" y="330524"/>
                  </a:lnTo>
                  <a:lnTo>
                    <a:pt x="258594" y="316402"/>
                  </a:lnTo>
                  <a:lnTo>
                    <a:pt x="259802" y="309500"/>
                  </a:lnTo>
                  <a:lnTo>
                    <a:pt x="250785" y="2947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6" name="SMARTInkShape-766"/>
            <p:cNvSpPr/>
            <p:nvPr/>
          </p:nvSpPr>
          <p:spPr>
            <a:xfrm>
              <a:off x="4495800" y="4657725"/>
              <a:ext cx="247651" cy="9526"/>
            </a:xfrm>
            <a:custGeom>
              <a:avLst/>
              <a:gdLst/>
              <a:ahLst/>
              <a:cxnLst/>
              <a:rect l="0" t="0" r="0" b="0"/>
              <a:pathLst>
                <a:path w="247651" h="9526">
                  <a:moveTo>
                    <a:pt x="0" y="9525"/>
                  </a:moveTo>
                  <a:lnTo>
                    <a:pt x="5056" y="9525"/>
                  </a:lnTo>
                  <a:lnTo>
                    <a:pt x="35647" y="1324"/>
                  </a:lnTo>
                  <a:lnTo>
                    <a:pt x="69359" y="392"/>
                  </a:lnTo>
                  <a:lnTo>
                    <a:pt x="100676" y="174"/>
                  </a:lnTo>
                  <a:lnTo>
                    <a:pt x="142719" y="52"/>
                  </a:lnTo>
                  <a:lnTo>
                    <a:pt x="186001" y="10"/>
                  </a:lnTo>
                  <a:lnTo>
                    <a:pt x="2476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7" name="SMARTInkShape-767"/>
            <p:cNvSpPr/>
            <p:nvPr/>
          </p:nvSpPr>
          <p:spPr>
            <a:xfrm>
              <a:off x="5095875" y="2295609"/>
              <a:ext cx="190501" cy="18967"/>
            </a:xfrm>
            <a:custGeom>
              <a:avLst/>
              <a:gdLst/>
              <a:ahLst/>
              <a:cxnLst/>
              <a:rect l="0" t="0" r="0" b="0"/>
              <a:pathLst>
                <a:path w="190501" h="18967">
                  <a:moveTo>
                    <a:pt x="0" y="18966"/>
                  </a:moveTo>
                  <a:lnTo>
                    <a:pt x="15209" y="12420"/>
                  </a:lnTo>
                  <a:lnTo>
                    <a:pt x="53137" y="3156"/>
                  </a:lnTo>
                  <a:lnTo>
                    <a:pt x="98981" y="343"/>
                  </a:lnTo>
                  <a:lnTo>
                    <a:pt x="140633" y="0"/>
                  </a:lnTo>
                  <a:lnTo>
                    <a:pt x="168670" y="999"/>
                  </a:lnTo>
                  <a:lnTo>
                    <a:pt x="190500" y="94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8" name="SMARTInkShape-768"/>
            <p:cNvSpPr/>
            <p:nvPr/>
          </p:nvSpPr>
          <p:spPr>
            <a:xfrm>
              <a:off x="5144824" y="2409825"/>
              <a:ext cx="179652" cy="9526"/>
            </a:xfrm>
            <a:custGeom>
              <a:avLst/>
              <a:gdLst/>
              <a:ahLst/>
              <a:cxnLst/>
              <a:rect l="0" t="0" r="0" b="0"/>
              <a:pathLst>
                <a:path w="179652" h="9526">
                  <a:moveTo>
                    <a:pt x="8201" y="0"/>
                  </a:moveTo>
                  <a:lnTo>
                    <a:pt x="3145" y="0"/>
                  </a:lnTo>
                  <a:lnTo>
                    <a:pt x="1655" y="1058"/>
                  </a:lnTo>
                  <a:lnTo>
                    <a:pt x="662" y="2822"/>
                  </a:lnTo>
                  <a:lnTo>
                    <a:pt x="0" y="5056"/>
                  </a:lnTo>
                  <a:lnTo>
                    <a:pt x="617" y="6546"/>
                  </a:lnTo>
                  <a:lnTo>
                    <a:pt x="2087" y="7539"/>
                  </a:lnTo>
                  <a:lnTo>
                    <a:pt x="8658" y="8642"/>
                  </a:lnTo>
                  <a:lnTo>
                    <a:pt x="52274" y="9447"/>
                  </a:lnTo>
                  <a:lnTo>
                    <a:pt x="91227" y="9502"/>
                  </a:lnTo>
                  <a:lnTo>
                    <a:pt x="134166" y="9518"/>
                  </a:lnTo>
                  <a:lnTo>
                    <a:pt x="17965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9" name="SMARTInkShape-769"/>
            <p:cNvSpPr/>
            <p:nvPr/>
          </p:nvSpPr>
          <p:spPr>
            <a:xfrm>
              <a:off x="4623947" y="3326392"/>
              <a:ext cx="206661" cy="339461"/>
            </a:xfrm>
            <a:custGeom>
              <a:avLst/>
              <a:gdLst/>
              <a:ahLst/>
              <a:cxnLst/>
              <a:rect l="0" t="0" r="0" b="0"/>
              <a:pathLst>
                <a:path w="206661" h="339461">
                  <a:moveTo>
                    <a:pt x="62353" y="35933"/>
                  </a:moveTo>
                  <a:lnTo>
                    <a:pt x="62353" y="40990"/>
                  </a:lnTo>
                  <a:lnTo>
                    <a:pt x="67409" y="54247"/>
                  </a:lnTo>
                  <a:lnTo>
                    <a:pt x="64666" y="61900"/>
                  </a:lnTo>
                  <a:lnTo>
                    <a:pt x="44811" y="93957"/>
                  </a:lnTo>
                  <a:lnTo>
                    <a:pt x="37047" y="134382"/>
                  </a:lnTo>
                  <a:lnTo>
                    <a:pt x="33688" y="169525"/>
                  </a:lnTo>
                  <a:lnTo>
                    <a:pt x="27519" y="212511"/>
                  </a:lnTo>
                  <a:lnTo>
                    <a:pt x="25221" y="255587"/>
                  </a:lnTo>
                  <a:lnTo>
                    <a:pt x="24381" y="302918"/>
                  </a:lnTo>
                  <a:lnTo>
                    <a:pt x="24256" y="339460"/>
                  </a:lnTo>
                  <a:lnTo>
                    <a:pt x="24254" y="335299"/>
                  </a:lnTo>
                  <a:lnTo>
                    <a:pt x="12495" y="289950"/>
                  </a:lnTo>
                  <a:lnTo>
                    <a:pt x="5105" y="248438"/>
                  </a:lnTo>
                  <a:lnTo>
                    <a:pt x="0" y="205789"/>
                  </a:lnTo>
                  <a:lnTo>
                    <a:pt x="3191" y="168458"/>
                  </a:lnTo>
                  <a:lnTo>
                    <a:pt x="4308" y="136108"/>
                  </a:lnTo>
                  <a:lnTo>
                    <a:pt x="9898" y="122825"/>
                  </a:lnTo>
                  <a:lnTo>
                    <a:pt x="51185" y="79034"/>
                  </a:lnTo>
                  <a:lnTo>
                    <a:pt x="79687" y="34212"/>
                  </a:lnTo>
                  <a:lnTo>
                    <a:pt x="94399" y="21763"/>
                  </a:lnTo>
                  <a:lnTo>
                    <a:pt x="125918" y="2709"/>
                  </a:lnTo>
                  <a:lnTo>
                    <a:pt x="141404" y="0"/>
                  </a:lnTo>
                  <a:lnTo>
                    <a:pt x="158870" y="4441"/>
                  </a:lnTo>
                  <a:lnTo>
                    <a:pt x="196964" y="21435"/>
                  </a:lnTo>
                  <a:lnTo>
                    <a:pt x="202894" y="26268"/>
                  </a:lnTo>
                  <a:lnTo>
                    <a:pt x="205788" y="31606"/>
                  </a:lnTo>
                  <a:lnTo>
                    <a:pt x="206660" y="37282"/>
                  </a:lnTo>
                  <a:lnTo>
                    <a:pt x="205511" y="56543"/>
                  </a:lnTo>
                  <a:lnTo>
                    <a:pt x="196887" y="66613"/>
                  </a:lnTo>
                  <a:lnTo>
                    <a:pt x="179296" y="78143"/>
                  </a:lnTo>
                  <a:lnTo>
                    <a:pt x="137925" y="96535"/>
                  </a:lnTo>
                  <a:lnTo>
                    <a:pt x="100453" y="1216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0" name="SMARTInkShape-770"/>
            <p:cNvSpPr/>
            <p:nvPr/>
          </p:nvSpPr>
          <p:spPr>
            <a:xfrm>
              <a:off x="3952875" y="3533775"/>
              <a:ext cx="132231" cy="74208"/>
            </a:xfrm>
            <a:custGeom>
              <a:avLst/>
              <a:gdLst/>
              <a:ahLst/>
              <a:cxnLst/>
              <a:rect l="0" t="0" r="0" b="0"/>
              <a:pathLst>
                <a:path w="132231" h="74208">
                  <a:moveTo>
                    <a:pt x="0" y="19050"/>
                  </a:moveTo>
                  <a:lnTo>
                    <a:pt x="13257" y="32307"/>
                  </a:lnTo>
                  <a:lnTo>
                    <a:pt x="16475" y="41170"/>
                  </a:lnTo>
                  <a:lnTo>
                    <a:pt x="18964" y="51106"/>
                  </a:lnTo>
                  <a:lnTo>
                    <a:pt x="29185" y="66108"/>
                  </a:lnTo>
                  <a:lnTo>
                    <a:pt x="35196" y="71715"/>
                  </a:lnTo>
                  <a:lnTo>
                    <a:pt x="41396" y="74207"/>
                  </a:lnTo>
                  <a:lnTo>
                    <a:pt x="60949" y="70553"/>
                  </a:lnTo>
                  <a:lnTo>
                    <a:pt x="107801" y="40954"/>
                  </a:lnTo>
                  <a:lnTo>
                    <a:pt x="124839" y="25422"/>
                  </a:lnTo>
                  <a:lnTo>
                    <a:pt x="129567" y="17296"/>
                  </a:lnTo>
                  <a:lnTo>
                    <a:pt x="132230" y="6771"/>
                  </a:lnTo>
                  <a:lnTo>
                    <a:pt x="130486" y="4514"/>
                  </a:lnTo>
                  <a:lnTo>
                    <a:pt x="122905" y="2006"/>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1" name="SMARTInkShape-771"/>
            <p:cNvSpPr/>
            <p:nvPr/>
          </p:nvSpPr>
          <p:spPr>
            <a:xfrm>
              <a:off x="5000625" y="3467100"/>
              <a:ext cx="95251" cy="1"/>
            </a:xfrm>
            <a:custGeom>
              <a:avLst/>
              <a:gdLst/>
              <a:ahLst/>
              <a:cxnLst/>
              <a:rect l="0" t="0" r="0" b="0"/>
              <a:pathLst>
                <a:path w="95251" h="1">
                  <a:moveTo>
                    <a:pt x="0" y="0"/>
                  </a:moveTo>
                  <a:lnTo>
                    <a:pt x="44654"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2" name="SMARTInkShape-772"/>
            <p:cNvSpPr/>
            <p:nvPr/>
          </p:nvSpPr>
          <p:spPr>
            <a:xfrm>
              <a:off x="4991492" y="3552825"/>
              <a:ext cx="132959" cy="28576"/>
            </a:xfrm>
            <a:custGeom>
              <a:avLst/>
              <a:gdLst/>
              <a:ahLst/>
              <a:cxnLst/>
              <a:rect l="0" t="0" r="0" b="0"/>
              <a:pathLst>
                <a:path w="132959" h="28576">
                  <a:moveTo>
                    <a:pt x="9133" y="0"/>
                  </a:moveTo>
                  <a:lnTo>
                    <a:pt x="0" y="0"/>
                  </a:lnTo>
                  <a:lnTo>
                    <a:pt x="4781" y="0"/>
                  </a:lnTo>
                  <a:lnTo>
                    <a:pt x="45604" y="15188"/>
                  </a:lnTo>
                  <a:lnTo>
                    <a:pt x="87320" y="18964"/>
                  </a:lnTo>
                  <a:lnTo>
                    <a:pt x="132958"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3" name="SMARTInkShape-773"/>
            <p:cNvSpPr/>
            <p:nvPr/>
          </p:nvSpPr>
          <p:spPr>
            <a:xfrm>
              <a:off x="5591175" y="3543300"/>
              <a:ext cx="228601" cy="9526"/>
            </a:xfrm>
            <a:custGeom>
              <a:avLst/>
              <a:gdLst/>
              <a:ahLst/>
              <a:cxnLst/>
              <a:rect l="0" t="0" r="0" b="0"/>
              <a:pathLst>
                <a:path w="228601" h="9526">
                  <a:moveTo>
                    <a:pt x="0" y="0"/>
                  </a:moveTo>
                  <a:lnTo>
                    <a:pt x="40704" y="0"/>
                  </a:lnTo>
                  <a:lnTo>
                    <a:pt x="82617" y="0"/>
                  </a:lnTo>
                  <a:lnTo>
                    <a:pt x="120082" y="5057"/>
                  </a:lnTo>
                  <a:lnTo>
                    <a:pt x="160127" y="8642"/>
                  </a:lnTo>
                  <a:lnTo>
                    <a:pt x="201252" y="9409"/>
                  </a:lnTo>
                  <a:lnTo>
                    <a:pt x="2286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4" name="SMARTInkShape-774"/>
            <p:cNvSpPr/>
            <p:nvPr/>
          </p:nvSpPr>
          <p:spPr>
            <a:xfrm>
              <a:off x="5981700" y="3371850"/>
              <a:ext cx="19051" cy="247651"/>
            </a:xfrm>
            <a:custGeom>
              <a:avLst/>
              <a:gdLst/>
              <a:ahLst/>
              <a:cxnLst/>
              <a:rect l="0" t="0" r="0" b="0"/>
              <a:pathLst>
                <a:path w="19051" h="247651">
                  <a:moveTo>
                    <a:pt x="0" y="0"/>
                  </a:moveTo>
                  <a:lnTo>
                    <a:pt x="0" y="5057"/>
                  </a:lnTo>
                  <a:lnTo>
                    <a:pt x="8201" y="45761"/>
                  </a:lnTo>
                  <a:lnTo>
                    <a:pt x="6528" y="90288"/>
                  </a:lnTo>
                  <a:lnTo>
                    <a:pt x="3959" y="113153"/>
                  </a:lnTo>
                  <a:lnTo>
                    <a:pt x="8112" y="156681"/>
                  </a:lnTo>
                  <a:lnTo>
                    <a:pt x="10398" y="200589"/>
                  </a:lnTo>
                  <a:lnTo>
                    <a:pt x="1905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5" name="SMARTInkShape-775"/>
            <p:cNvSpPr/>
            <p:nvPr/>
          </p:nvSpPr>
          <p:spPr>
            <a:xfrm>
              <a:off x="5757138" y="3724275"/>
              <a:ext cx="319813" cy="19051"/>
            </a:xfrm>
            <a:custGeom>
              <a:avLst/>
              <a:gdLst/>
              <a:ahLst/>
              <a:cxnLst/>
              <a:rect l="0" t="0" r="0" b="0"/>
              <a:pathLst>
                <a:path w="319813" h="19051">
                  <a:moveTo>
                    <a:pt x="5487" y="0"/>
                  </a:moveTo>
                  <a:lnTo>
                    <a:pt x="431" y="5057"/>
                  </a:lnTo>
                  <a:lnTo>
                    <a:pt x="0" y="6546"/>
                  </a:lnTo>
                  <a:lnTo>
                    <a:pt x="770" y="7539"/>
                  </a:lnTo>
                  <a:lnTo>
                    <a:pt x="4449" y="8642"/>
                  </a:lnTo>
                  <a:lnTo>
                    <a:pt x="38694" y="9409"/>
                  </a:lnTo>
                  <a:lnTo>
                    <a:pt x="71751" y="9473"/>
                  </a:lnTo>
                  <a:lnTo>
                    <a:pt x="111138" y="9502"/>
                  </a:lnTo>
                  <a:lnTo>
                    <a:pt x="153337" y="9515"/>
                  </a:lnTo>
                  <a:lnTo>
                    <a:pt x="198519" y="9522"/>
                  </a:lnTo>
                  <a:lnTo>
                    <a:pt x="242128" y="9524"/>
                  </a:lnTo>
                  <a:lnTo>
                    <a:pt x="283506" y="14581"/>
                  </a:lnTo>
                  <a:lnTo>
                    <a:pt x="319812"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6" name="SMARTInkShape-776"/>
            <p:cNvSpPr/>
            <p:nvPr/>
          </p:nvSpPr>
          <p:spPr>
            <a:xfrm>
              <a:off x="5810250" y="3850665"/>
              <a:ext cx="273373" cy="321286"/>
            </a:xfrm>
            <a:custGeom>
              <a:avLst/>
              <a:gdLst/>
              <a:ahLst/>
              <a:cxnLst/>
              <a:rect l="0" t="0" r="0" b="0"/>
              <a:pathLst>
                <a:path w="273373" h="321286">
                  <a:moveTo>
                    <a:pt x="38100" y="45060"/>
                  </a:moveTo>
                  <a:lnTo>
                    <a:pt x="20766" y="45060"/>
                  </a:lnTo>
                  <a:lnTo>
                    <a:pt x="20194" y="44002"/>
                  </a:lnTo>
                  <a:lnTo>
                    <a:pt x="19558" y="40003"/>
                  </a:lnTo>
                  <a:lnTo>
                    <a:pt x="22099" y="34699"/>
                  </a:lnTo>
                  <a:lnTo>
                    <a:pt x="28871" y="27755"/>
                  </a:lnTo>
                  <a:lnTo>
                    <a:pt x="57856" y="5060"/>
                  </a:lnTo>
                  <a:lnTo>
                    <a:pt x="71222" y="824"/>
                  </a:lnTo>
                  <a:lnTo>
                    <a:pt x="88805" y="0"/>
                  </a:lnTo>
                  <a:lnTo>
                    <a:pt x="131763" y="8094"/>
                  </a:lnTo>
                  <a:lnTo>
                    <a:pt x="166080" y="19884"/>
                  </a:lnTo>
                  <a:lnTo>
                    <a:pt x="177178" y="28932"/>
                  </a:lnTo>
                  <a:lnTo>
                    <a:pt x="181618" y="34308"/>
                  </a:lnTo>
                  <a:lnTo>
                    <a:pt x="186553" y="48748"/>
                  </a:lnTo>
                  <a:lnTo>
                    <a:pt x="189720" y="73776"/>
                  </a:lnTo>
                  <a:lnTo>
                    <a:pt x="186806" y="79020"/>
                  </a:lnTo>
                  <a:lnTo>
                    <a:pt x="166475" y="96515"/>
                  </a:lnTo>
                  <a:lnTo>
                    <a:pt x="120166" y="122640"/>
                  </a:lnTo>
                  <a:lnTo>
                    <a:pt x="86061" y="135722"/>
                  </a:lnTo>
                  <a:lnTo>
                    <a:pt x="56319" y="139706"/>
                  </a:lnTo>
                  <a:lnTo>
                    <a:pt x="54479" y="138849"/>
                  </a:lnTo>
                  <a:lnTo>
                    <a:pt x="54311" y="137219"/>
                  </a:lnTo>
                  <a:lnTo>
                    <a:pt x="55257" y="135075"/>
                  </a:lnTo>
                  <a:lnTo>
                    <a:pt x="58005" y="133645"/>
                  </a:lnTo>
                  <a:lnTo>
                    <a:pt x="97137" y="124490"/>
                  </a:lnTo>
                  <a:lnTo>
                    <a:pt x="126501" y="123275"/>
                  </a:lnTo>
                  <a:lnTo>
                    <a:pt x="167775" y="130206"/>
                  </a:lnTo>
                  <a:lnTo>
                    <a:pt x="209284" y="144137"/>
                  </a:lnTo>
                  <a:lnTo>
                    <a:pt x="249288" y="167259"/>
                  </a:lnTo>
                  <a:lnTo>
                    <a:pt x="261783" y="181921"/>
                  </a:lnTo>
                  <a:lnTo>
                    <a:pt x="271946" y="202381"/>
                  </a:lnTo>
                  <a:lnTo>
                    <a:pt x="273372" y="207090"/>
                  </a:lnTo>
                  <a:lnTo>
                    <a:pt x="269313" y="220790"/>
                  </a:lnTo>
                  <a:lnTo>
                    <a:pt x="259395" y="236404"/>
                  </a:lnTo>
                  <a:lnTo>
                    <a:pt x="235961" y="256036"/>
                  </a:lnTo>
                  <a:lnTo>
                    <a:pt x="195271" y="281243"/>
                  </a:lnTo>
                  <a:lnTo>
                    <a:pt x="178862" y="287614"/>
                  </a:lnTo>
                  <a:lnTo>
                    <a:pt x="133072" y="298585"/>
                  </a:lnTo>
                  <a:lnTo>
                    <a:pt x="85689" y="306811"/>
                  </a:lnTo>
                  <a:lnTo>
                    <a:pt x="46559" y="311841"/>
                  </a:lnTo>
                  <a:lnTo>
                    <a:pt x="0" y="3212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SMARTInkShape-777"/>
            <p:cNvSpPr/>
            <p:nvPr/>
          </p:nvSpPr>
          <p:spPr>
            <a:xfrm>
              <a:off x="3594545" y="4562475"/>
              <a:ext cx="244031" cy="217101"/>
            </a:xfrm>
            <a:custGeom>
              <a:avLst/>
              <a:gdLst/>
              <a:ahLst/>
              <a:cxnLst/>
              <a:rect l="0" t="0" r="0" b="0"/>
              <a:pathLst>
                <a:path w="244031" h="217101">
                  <a:moveTo>
                    <a:pt x="34480" y="0"/>
                  </a:moveTo>
                  <a:lnTo>
                    <a:pt x="34480" y="5056"/>
                  </a:lnTo>
                  <a:lnTo>
                    <a:pt x="52380" y="26837"/>
                  </a:lnTo>
                  <a:lnTo>
                    <a:pt x="76116" y="45988"/>
                  </a:lnTo>
                  <a:lnTo>
                    <a:pt x="110320" y="61491"/>
                  </a:lnTo>
                  <a:lnTo>
                    <a:pt x="155252" y="65992"/>
                  </a:lnTo>
                  <a:lnTo>
                    <a:pt x="201290" y="65482"/>
                  </a:lnTo>
                  <a:lnTo>
                    <a:pt x="218332" y="61559"/>
                  </a:lnTo>
                  <a:lnTo>
                    <a:pt x="227317" y="56287"/>
                  </a:lnTo>
                  <a:lnTo>
                    <a:pt x="238142" y="39223"/>
                  </a:lnTo>
                  <a:lnTo>
                    <a:pt x="239046" y="33557"/>
                  </a:lnTo>
                  <a:lnTo>
                    <a:pt x="237229" y="21617"/>
                  </a:lnTo>
                  <a:lnTo>
                    <a:pt x="235262" y="17587"/>
                  </a:lnTo>
                  <a:lnTo>
                    <a:pt x="232893" y="14899"/>
                  </a:lnTo>
                  <a:lnTo>
                    <a:pt x="230256" y="13108"/>
                  </a:lnTo>
                  <a:lnTo>
                    <a:pt x="194546" y="3687"/>
                  </a:lnTo>
                  <a:lnTo>
                    <a:pt x="154815" y="1092"/>
                  </a:lnTo>
                  <a:lnTo>
                    <a:pt x="111872" y="3038"/>
                  </a:lnTo>
                  <a:lnTo>
                    <a:pt x="77872" y="13300"/>
                  </a:lnTo>
                  <a:lnTo>
                    <a:pt x="38739" y="39669"/>
                  </a:lnTo>
                  <a:lnTo>
                    <a:pt x="8596" y="77870"/>
                  </a:lnTo>
                  <a:lnTo>
                    <a:pt x="1809" y="98814"/>
                  </a:lnTo>
                  <a:lnTo>
                    <a:pt x="0" y="110326"/>
                  </a:lnTo>
                  <a:lnTo>
                    <a:pt x="1968" y="121176"/>
                  </a:lnTo>
                  <a:lnTo>
                    <a:pt x="26357" y="166045"/>
                  </a:lnTo>
                  <a:lnTo>
                    <a:pt x="39337" y="177161"/>
                  </a:lnTo>
                  <a:lnTo>
                    <a:pt x="84518" y="199690"/>
                  </a:lnTo>
                  <a:lnTo>
                    <a:pt x="115625" y="207602"/>
                  </a:lnTo>
                  <a:lnTo>
                    <a:pt x="151874" y="210224"/>
                  </a:lnTo>
                  <a:lnTo>
                    <a:pt x="199329" y="217013"/>
                  </a:lnTo>
                  <a:lnTo>
                    <a:pt x="215696" y="217100"/>
                  </a:lnTo>
                  <a:lnTo>
                    <a:pt x="24403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8" name="SMARTInkShape-778"/>
            <p:cNvSpPr/>
            <p:nvPr/>
          </p:nvSpPr>
          <p:spPr>
            <a:xfrm>
              <a:off x="4229266" y="3353593"/>
              <a:ext cx="336254" cy="294483"/>
            </a:xfrm>
            <a:custGeom>
              <a:avLst/>
              <a:gdLst/>
              <a:ahLst/>
              <a:cxnLst/>
              <a:rect l="0" t="0" r="0" b="0"/>
              <a:pathLst>
                <a:path w="336254" h="294483">
                  <a:moveTo>
                    <a:pt x="123659" y="37307"/>
                  </a:moveTo>
                  <a:lnTo>
                    <a:pt x="123659" y="42364"/>
                  </a:lnTo>
                  <a:lnTo>
                    <a:pt x="78425" y="74505"/>
                  </a:lnTo>
                  <a:lnTo>
                    <a:pt x="54372" y="120967"/>
                  </a:lnTo>
                  <a:lnTo>
                    <a:pt x="39982" y="144292"/>
                  </a:lnTo>
                  <a:lnTo>
                    <a:pt x="19064" y="189065"/>
                  </a:lnTo>
                  <a:lnTo>
                    <a:pt x="2672" y="224928"/>
                  </a:lnTo>
                  <a:lnTo>
                    <a:pt x="395" y="234882"/>
                  </a:lnTo>
                  <a:lnTo>
                    <a:pt x="208" y="234640"/>
                  </a:lnTo>
                  <a:lnTo>
                    <a:pt x="0" y="231549"/>
                  </a:lnTo>
                  <a:lnTo>
                    <a:pt x="10217" y="191572"/>
                  </a:lnTo>
                  <a:lnTo>
                    <a:pt x="17148" y="167253"/>
                  </a:lnTo>
                  <a:lnTo>
                    <a:pt x="39835" y="122375"/>
                  </a:lnTo>
                  <a:lnTo>
                    <a:pt x="50257" y="99319"/>
                  </a:lnTo>
                  <a:lnTo>
                    <a:pt x="68105" y="85682"/>
                  </a:lnTo>
                  <a:lnTo>
                    <a:pt x="80273" y="79082"/>
                  </a:lnTo>
                  <a:lnTo>
                    <a:pt x="96615" y="60460"/>
                  </a:lnTo>
                  <a:lnTo>
                    <a:pt x="108943" y="31820"/>
                  </a:lnTo>
                  <a:lnTo>
                    <a:pt x="112885" y="17935"/>
                  </a:lnTo>
                  <a:lnTo>
                    <a:pt x="122031" y="1882"/>
                  </a:lnTo>
                  <a:lnTo>
                    <a:pt x="123632" y="991"/>
                  </a:lnTo>
                  <a:lnTo>
                    <a:pt x="128233" y="0"/>
                  </a:lnTo>
                  <a:lnTo>
                    <a:pt x="136628" y="5204"/>
                  </a:lnTo>
                  <a:lnTo>
                    <a:pt x="181487" y="47577"/>
                  </a:lnTo>
                  <a:lnTo>
                    <a:pt x="187611" y="53678"/>
                  </a:lnTo>
                  <a:lnTo>
                    <a:pt x="188519" y="59863"/>
                  </a:lnTo>
                  <a:lnTo>
                    <a:pt x="185949" y="66103"/>
                  </a:lnTo>
                  <a:lnTo>
                    <a:pt x="181061" y="72379"/>
                  </a:lnTo>
                  <a:lnTo>
                    <a:pt x="179918" y="78680"/>
                  </a:lnTo>
                  <a:lnTo>
                    <a:pt x="181273" y="84997"/>
                  </a:lnTo>
                  <a:lnTo>
                    <a:pt x="184294" y="91325"/>
                  </a:lnTo>
                  <a:lnTo>
                    <a:pt x="231116" y="135734"/>
                  </a:lnTo>
                  <a:lnTo>
                    <a:pt x="276030" y="180182"/>
                  </a:lnTo>
                  <a:lnTo>
                    <a:pt x="320507" y="216431"/>
                  </a:lnTo>
                  <a:lnTo>
                    <a:pt x="334502" y="234549"/>
                  </a:lnTo>
                  <a:lnTo>
                    <a:pt x="336188" y="239710"/>
                  </a:lnTo>
                  <a:lnTo>
                    <a:pt x="336253" y="244209"/>
                  </a:lnTo>
                  <a:lnTo>
                    <a:pt x="335238" y="248267"/>
                  </a:lnTo>
                  <a:lnTo>
                    <a:pt x="333504" y="250972"/>
                  </a:lnTo>
                  <a:lnTo>
                    <a:pt x="331289" y="252775"/>
                  </a:lnTo>
                  <a:lnTo>
                    <a:pt x="304960" y="260726"/>
                  </a:lnTo>
                  <a:lnTo>
                    <a:pt x="260986" y="264372"/>
                  </a:lnTo>
                  <a:lnTo>
                    <a:pt x="222910" y="270509"/>
                  </a:lnTo>
                  <a:lnTo>
                    <a:pt x="176350" y="279030"/>
                  </a:lnTo>
                  <a:lnTo>
                    <a:pt x="143549" y="285145"/>
                  </a:lnTo>
                  <a:lnTo>
                    <a:pt x="103800" y="291716"/>
                  </a:lnTo>
                  <a:lnTo>
                    <a:pt x="47459" y="2944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9" name="SMARTInkShape-779"/>
            <p:cNvSpPr/>
            <p:nvPr/>
          </p:nvSpPr>
          <p:spPr>
            <a:xfrm>
              <a:off x="4067175" y="4619754"/>
              <a:ext cx="209551" cy="28447"/>
            </a:xfrm>
            <a:custGeom>
              <a:avLst/>
              <a:gdLst/>
              <a:ahLst/>
              <a:cxnLst/>
              <a:rect l="0" t="0" r="0" b="0"/>
              <a:pathLst>
                <a:path w="209551" h="28447">
                  <a:moveTo>
                    <a:pt x="0" y="28446"/>
                  </a:moveTo>
                  <a:lnTo>
                    <a:pt x="44829" y="15189"/>
                  </a:lnTo>
                  <a:lnTo>
                    <a:pt x="90165" y="7337"/>
                  </a:lnTo>
                  <a:lnTo>
                    <a:pt x="132346" y="1346"/>
                  </a:lnTo>
                  <a:lnTo>
                    <a:pt x="177154" y="0"/>
                  </a:lnTo>
                  <a:lnTo>
                    <a:pt x="187391" y="2751"/>
                  </a:lnTo>
                  <a:lnTo>
                    <a:pt x="209550" y="189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0" name="SMARTInkShape-780"/>
            <p:cNvSpPr/>
            <p:nvPr/>
          </p:nvSpPr>
          <p:spPr>
            <a:xfrm>
              <a:off x="5687749" y="2524125"/>
              <a:ext cx="236802" cy="17727"/>
            </a:xfrm>
            <a:custGeom>
              <a:avLst/>
              <a:gdLst/>
              <a:ahLst/>
              <a:cxnLst/>
              <a:rect l="0" t="0" r="0" b="0"/>
              <a:pathLst>
                <a:path w="236802" h="17727">
                  <a:moveTo>
                    <a:pt x="8201" y="9525"/>
                  </a:moveTo>
                  <a:lnTo>
                    <a:pt x="0" y="17726"/>
                  </a:lnTo>
                  <a:lnTo>
                    <a:pt x="4125" y="13601"/>
                  </a:lnTo>
                  <a:lnTo>
                    <a:pt x="12034" y="11337"/>
                  </a:lnTo>
                  <a:lnTo>
                    <a:pt x="54176" y="9684"/>
                  </a:lnTo>
                  <a:lnTo>
                    <a:pt x="77210" y="6750"/>
                  </a:lnTo>
                  <a:lnTo>
                    <a:pt x="117321" y="889"/>
                  </a:lnTo>
                  <a:lnTo>
                    <a:pt x="162086" y="176"/>
                  </a:lnTo>
                  <a:lnTo>
                    <a:pt x="209088" y="23"/>
                  </a:lnTo>
                  <a:lnTo>
                    <a:pt x="2368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1" name="SMARTInkShape-781"/>
            <p:cNvSpPr/>
            <p:nvPr/>
          </p:nvSpPr>
          <p:spPr>
            <a:xfrm>
              <a:off x="4048125" y="4724400"/>
              <a:ext cx="257176" cy="9526"/>
            </a:xfrm>
            <a:custGeom>
              <a:avLst/>
              <a:gdLst/>
              <a:ahLst/>
              <a:cxnLst/>
              <a:rect l="0" t="0" r="0" b="0"/>
              <a:pathLst>
                <a:path w="257176" h="9526">
                  <a:moveTo>
                    <a:pt x="0" y="0"/>
                  </a:moveTo>
                  <a:lnTo>
                    <a:pt x="24929" y="6546"/>
                  </a:lnTo>
                  <a:lnTo>
                    <a:pt x="65007" y="8642"/>
                  </a:lnTo>
                  <a:lnTo>
                    <a:pt x="98742" y="9133"/>
                  </a:lnTo>
                  <a:lnTo>
                    <a:pt x="138265" y="9409"/>
                  </a:lnTo>
                  <a:lnTo>
                    <a:pt x="180197" y="9491"/>
                  </a:lnTo>
                  <a:lnTo>
                    <a:pt x="220019" y="9518"/>
                  </a:lnTo>
                  <a:lnTo>
                    <a:pt x="2571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2" name="SMARTInkShape-782"/>
            <p:cNvSpPr/>
            <p:nvPr/>
          </p:nvSpPr>
          <p:spPr>
            <a:xfrm>
              <a:off x="3762375" y="3228975"/>
              <a:ext cx="331296" cy="381001"/>
            </a:xfrm>
            <a:custGeom>
              <a:avLst/>
              <a:gdLst/>
              <a:ahLst/>
              <a:cxnLst/>
              <a:rect l="0" t="0" r="0" b="0"/>
              <a:pathLst>
                <a:path w="331296" h="381001">
                  <a:moveTo>
                    <a:pt x="123825" y="0"/>
                  </a:moveTo>
                  <a:lnTo>
                    <a:pt x="118769" y="0"/>
                  </a:lnTo>
                  <a:lnTo>
                    <a:pt x="117279" y="2117"/>
                  </a:lnTo>
                  <a:lnTo>
                    <a:pt x="114888" y="20723"/>
                  </a:lnTo>
                  <a:lnTo>
                    <a:pt x="114416" y="34667"/>
                  </a:lnTo>
                  <a:lnTo>
                    <a:pt x="119391" y="47196"/>
                  </a:lnTo>
                  <a:lnTo>
                    <a:pt x="127498" y="55549"/>
                  </a:lnTo>
                  <a:lnTo>
                    <a:pt x="137099" y="61730"/>
                  </a:lnTo>
                  <a:lnTo>
                    <a:pt x="150176" y="66024"/>
                  </a:lnTo>
                  <a:lnTo>
                    <a:pt x="168607" y="66618"/>
                  </a:lnTo>
                  <a:lnTo>
                    <a:pt x="173009" y="61005"/>
                  </a:lnTo>
                  <a:lnTo>
                    <a:pt x="177435" y="52513"/>
                  </a:lnTo>
                  <a:lnTo>
                    <a:pt x="180276" y="38438"/>
                  </a:lnTo>
                  <a:lnTo>
                    <a:pt x="180509" y="35151"/>
                  </a:lnTo>
                  <a:lnTo>
                    <a:pt x="179606" y="32959"/>
                  </a:lnTo>
                  <a:lnTo>
                    <a:pt x="177946" y="31497"/>
                  </a:lnTo>
                  <a:lnTo>
                    <a:pt x="175780" y="30523"/>
                  </a:lnTo>
                  <a:lnTo>
                    <a:pt x="142171" y="28746"/>
                  </a:lnTo>
                  <a:lnTo>
                    <a:pt x="114396" y="36213"/>
                  </a:lnTo>
                  <a:lnTo>
                    <a:pt x="97980" y="45913"/>
                  </a:lnTo>
                  <a:lnTo>
                    <a:pt x="98129" y="47542"/>
                  </a:lnTo>
                  <a:lnTo>
                    <a:pt x="101116" y="52174"/>
                  </a:lnTo>
                  <a:lnTo>
                    <a:pt x="123916" y="55676"/>
                  </a:lnTo>
                  <a:lnTo>
                    <a:pt x="158572" y="55800"/>
                  </a:lnTo>
                  <a:lnTo>
                    <a:pt x="204676" y="49459"/>
                  </a:lnTo>
                  <a:lnTo>
                    <a:pt x="240192" y="43854"/>
                  </a:lnTo>
                  <a:lnTo>
                    <a:pt x="286433" y="39236"/>
                  </a:lnTo>
                  <a:lnTo>
                    <a:pt x="317584" y="39495"/>
                  </a:lnTo>
                  <a:lnTo>
                    <a:pt x="322848" y="41147"/>
                  </a:lnTo>
                  <a:lnTo>
                    <a:pt x="326357" y="43306"/>
                  </a:lnTo>
                  <a:lnTo>
                    <a:pt x="328696" y="46863"/>
                  </a:lnTo>
                  <a:lnTo>
                    <a:pt x="331295" y="56459"/>
                  </a:lnTo>
                  <a:lnTo>
                    <a:pt x="329872" y="61981"/>
                  </a:lnTo>
                  <a:lnTo>
                    <a:pt x="301621" y="102406"/>
                  </a:lnTo>
                  <a:lnTo>
                    <a:pt x="259579" y="144549"/>
                  </a:lnTo>
                  <a:lnTo>
                    <a:pt x="252428" y="153516"/>
                  </a:lnTo>
                  <a:lnTo>
                    <a:pt x="221904" y="171946"/>
                  </a:lnTo>
                  <a:lnTo>
                    <a:pt x="185407" y="190721"/>
                  </a:lnTo>
                  <a:lnTo>
                    <a:pt x="148069" y="220199"/>
                  </a:lnTo>
                  <a:lnTo>
                    <a:pt x="113131" y="261905"/>
                  </a:lnTo>
                  <a:lnTo>
                    <a:pt x="74125" y="304364"/>
                  </a:lnTo>
                  <a:lnTo>
                    <a:pt x="28476" y="351246"/>
                  </a:lnTo>
                  <a:lnTo>
                    <a:pt x="9378" y="366069"/>
                  </a:lnTo>
                  <a:lnTo>
                    <a:pt x="0"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3" name="SMARTInkShape-783"/>
            <p:cNvSpPr/>
            <p:nvPr/>
          </p:nvSpPr>
          <p:spPr>
            <a:xfrm>
              <a:off x="4564342" y="2181734"/>
              <a:ext cx="398184" cy="342392"/>
            </a:xfrm>
            <a:custGeom>
              <a:avLst/>
              <a:gdLst/>
              <a:ahLst/>
              <a:cxnLst/>
              <a:rect l="0" t="0" r="0" b="0"/>
              <a:pathLst>
                <a:path w="398184" h="342392">
                  <a:moveTo>
                    <a:pt x="26708" y="47116"/>
                  </a:moveTo>
                  <a:lnTo>
                    <a:pt x="36117" y="37707"/>
                  </a:lnTo>
                  <a:lnTo>
                    <a:pt x="25856" y="55507"/>
                  </a:lnTo>
                  <a:lnTo>
                    <a:pt x="19980" y="64603"/>
                  </a:lnTo>
                  <a:lnTo>
                    <a:pt x="4433" y="110371"/>
                  </a:lnTo>
                  <a:lnTo>
                    <a:pt x="0" y="136296"/>
                  </a:lnTo>
                  <a:lnTo>
                    <a:pt x="3743" y="167496"/>
                  </a:lnTo>
                  <a:lnTo>
                    <a:pt x="14385" y="185638"/>
                  </a:lnTo>
                  <a:lnTo>
                    <a:pt x="28639" y="198640"/>
                  </a:lnTo>
                  <a:lnTo>
                    <a:pt x="42030" y="204418"/>
                  </a:lnTo>
                  <a:lnTo>
                    <a:pt x="71582" y="207671"/>
                  </a:lnTo>
                  <a:lnTo>
                    <a:pt x="112206" y="203579"/>
                  </a:lnTo>
                  <a:lnTo>
                    <a:pt x="157073" y="186168"/>
                  </a:lnTo>
                  <a:lnTo>
                    <a:pt x="179400" y="173807"/>
                  </a:lnTo>
                  <a:lnTo>
                    <a:pt x="218823" y="126355"/>
                  </a:lnTo>
                  <a:lnTo>
                    <a:pt x="229446" y="97288"/>
                  </a:lnTo>
                  <a:lnTo>
                    <a:pt x="230408" y="79645"/>
                  </a:lnTo>
                  <a:lnTo>
                    <a:pt x="226250" y="63690"/>
                  </a:lnTo>
                  <a:lnTo>
                    <a:pt x="217346" y="46016"/>
                  </a:lnTo>
                  <a:lnTo>
                    <a:pt x="195377" y="23271"/>
                  </a:lnTo>
                  <a:lnTo>
                    <a:pt x="158646" y="8183"/>
                  </a:lnTo>
                  <a:lnTo>
                    <a:pt x="119305" y="2067"/>
                  </a:lnTo>
                  <a:lnTo>
                    <a:pt x="76749" y="0"/>
                  </a:lnTo>
                  <a:lnTo>
                    <a:pt x="30032" y="4615"/>
                  </a:lnTo>
                  <a:lnTo>
                    <a:pt x="22574" y="9257"/>
                  </a:lnTo>
                  <a:lnTo>
                    <a:pt x="17602" y="15526"/>
                  </a:lnTo>
                  <a:lnTo>
                    <a:pt x="9622" y="38289"/>
                  </a:lnTo>
                  <a:lnTo>
                    <a:pt x="23409" y="64726"/>
                  </a:lnTo>
                  <a:lnTo>
                    <a:pt x="65628" y="110779"/>
                  </a:lnTo>
                  <a:lnTo>
                    <a:pt x="103070" y="143653"/>
                  </a:lnTo>
                  <a:lnTo>
                    <a:pt x="148644" y="179662"/>
                  </a:lnTo>
                  <a:lnTo>
                    <a:pt x="195590" y="211077"/>
                  </a:lnTo>
                  <a:lnTo>
                    <a:pt x="235751" y="242487"/>
                  </a:lnTo>
                  <a:lnTo>
                    <a:pt x="274258" y="269074"/>
                  </a:lnTo>
                  <a:lnTo>
                    <a:pt x="316913" y="296021"/>
                  </a:lnTo>
                  <a:lnTo>
                    <a:pt x="361798" y="325023"/>
                  </a:lnTo>
                  <a:lnTo>
                    <a:pt x="398183" y="3423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75" name="SMARTInkShape-784"/>
          <p:cNvSpPr/>
          <p:nvPr/>
        </p:nvSpPr>
        <p:spPr>
          <a:xfrm>
            <a:off x="5943600" y="2143125"/>
            <a:ext cx="9526" cy="266701"/>
          </a:xfrm>
          <a:custGeom>
            <a:avLst/>
            <a:gdLst/>
            <a:ahLst/>
            <a:cxnLst/>
            <a:rect l="0" t="0" r="0" b="0"/>
            <a:pathLst>
              <a:path w="9526" h="266701">
                <a:moveTo>
                  <a:pt x="0" y="0"/>
                </a:moveTo>
                <a:lnTo>
                  <a:pt x="0" y="46549"/>
                </a:lnTo>
                <a:lnTo>
                  <a:pt x="0" y="82925"/>
                </a:lnTo>
                <a:lnTo>
                  <a:pt x="0" y="128760"/>
                </a:lnTo>
                <a:lnTo>
                  <a:pt x="0" y="172309"/>
                </a:lnTo>
                <a:lnTo>
                  <a:pt x="0" y="211649"/>
                </a:lnTo>
                <a:lnTo>
                  <a:pt x="1059" y="248789"/>
                </a:lnTo>
                <a:lnTo>
                  <a:pt x="952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20157499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Income elasticity of Demand</a:t>
            </a:r>
          </a:p>
        </p:txBody>
      </p:sp>
      <p:sp>
        <p:nvSpPr>
          <p:cNvPr id="3" name="Content Placeholder 2"/>
          <p:cNvSpPr>
            <a:spLocks noGrp="1"/>
          </p:cNvSpPr>
          <p:nvPr>
            <p:ph idx="1"/>
          </p:nvPr>
        </p:nvSpPr>
        <p:spPr/>
        <p:txBody>
          <a:bodyPr/>
          <a:lstStyle/>
          <a:p>
            <a:pPr marL="0" indent="0">
              <a:buNone/>
            </a:pPr>
            <a:r>
              <a:rPr lang="en-US" dirty="0"/>
              <a:t>-Same idea as before. Now we find, measure of responsiveness of quantity demanded of good X to a change in the income. </a:t>
            </a:r>
          </a:p>
          <a:p>
            <a:pPr marL="0" indent="0">
              <a:buNone/>
            </a:pPr>
            <a:endParaRPr lang="en-US" dirty="0"/>
          </a:p>
          <a:p>
            <a:pPr marL="0" indent="0">
              <a:buNone/>
            </a:pPr>
            <a:endParaRPr lang="en-US" dirty="0"/>
          </a:p>
        </p:txBody>
      </p:sp>
      <p:cxnSp>
        <p:nvCxnSpPr>
          <p:cNvPr id="5" name="Straight Connector 4"/>
          <p:cNvCxnSpPr/>
          <p:nvPr/>
        </p:nvCxnSpPr>
        <p:spPr>
          <a:xfrm>
            <a:off x="2168434" y="3265714"/>
            <a:ext cx="0" cy="2055223"/>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2168434" y="5338354"/>
            <a:ext cx="3013166"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a:off x="2429691" y="3265714"/>
            <a:ext cx="1950720" cy="1950720"/>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p:cNvCxnSpPr/>
          <p:nvPr/>
        </p:nvCxnSpPr>
        <p:spPr>
          <a:xfrm>
            <a:off x="2926080" y="3091543"/>
            <a:ext cx="1802674" cy="1741714"/>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p:cNvCxnSpPr/>
          <p:nvPr/>
        </p:nvCxnSpPr>
        <p:spPr>
          <a:xfrm>
            <a:off x="2168434" y="4136571"/>
            <a:ext cx="1820092" cy="0"/>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p:cNvCxnSpPr/>
          <p:nvPr/>
        </p:nvCxnSpPr>
        <p:spPr>
          <a:xfrm>
            <a:off x="3291840" y="4145280"/>
            <a:ext cx="0" cy="1175657"/>
          </a:xfrm>
          <a:prstGeom prst="line">
            <a:avLst/>
          </a:prstGeom>
        </p:spPr>
        <p:style>
          <a:lnRef idx="1">
            <a:schemeClr val="dk1"/>
          </a:lnRef>
          <a:fillRef idx="0">
            <a:schemeClr val="dk1"/>
          </a:fillRef>
          <a:effectRef idx="0">
            <a:schemeClr val="dk1"/>
          </a:effectRef>
          <a:fontRef idx="minor">
            <a:schemeClr val="tx1"/>
          </a:fontRef>
        </p:style>
      </p:cxnSp>
      <p:cxnSp>
        <p:nvCxnSpPr>
          <p:cNvPr id="18" name="Straight Connector 17"/>
          <p:cNvCxnSpPr/>
          <p:nvPr/>
        </p:nvCxnSpPr>
        <p:spPr>
          <a:xfrm>
            <a:off x="3988526" y="4136571"/>
            <a:ext cx="0" cy="1184366"/>
          </a:xfrm>
          <a:prstGeom prst="line">
            <a:avLst/>
          </a:prstGeom>
        </p:spPr>
        <p:style>
          <a:lnRef idx="1">
            <a:schemeClr val="dk1"/>
          </a:lnRef>
          <a:fillRef idx="0">
            <a:schemeClr val="dk1"/>
          </a:fillRef>
          <a:effectRef idx="0">
            <a:schemeClr val="dk1"/>
          </a:effectRef>
          <a:fontRef idx="minor">
            <a:schemeClr val="tx1"/>
          </a:fontRef>
        </p:style>
      </p:cxnSp>
      <p:sp>
        <p:nvSpPr>
          <p:cNvPr id="19" name="TextBox 18"/>
          <p:cNvSpPr txBox="1"/>
          <p:nvPr/>
        </p:nvSpPr>
        <p:spPr>
          <a:xfrm>
            <a:off x="4331426" y="4991686"/>
            <a:ext cx="1323703" cy="276999"/>
          </a:xfrm>
          <a:prstGeom prst="rect">
            <a:avLst/>
          </a:prstGeom>
          <a:noFill/>
        </p:spPr>
        <p:txBody>
          <a:bodyPr wrap="square" rtlCol="0">
            <a:spAutoFit/>
          </a:bodyPr>
          <a:lstStyle/>
          <a:p>
            <a:r>
              <a:rPr lang="en-US" sz="1200" dirty="0"/>
              <a:t>Original demand</a:t>
            </a:r>
          </a:p>
        </p:txBody>
      </p:sp>
      <p:sp>
        <p:nvSpPr>
          <p:cNvPr id="20" name="TextBox 19"/>
          <p:cNvSpPr txBox="1"/>
          <p:nvPr/>
        </p:nvSpPr>
        <p:spPr>
          <a:xfrm>
            <a:off x="4685211" y="4602769"/>
            <a:ext cx="1323703" cy="276999"/>
          </a:xfrm>
          <a:prstGeom prst="rect">
            <a:avLst/>
          </a:prstGeom>
          <a:noFill/>
        </p:spPr>
        <p:txBody>
          <a:bodyPr wrap="square" rtlCol="0">
            <a:spAutoFit/>
          </a:bodyPr>
          <a:lstStyle/>
          <a:p>
            <a:r>
              <a:rPr lang="en-US" sz="1200" dirty="0"/>
              <a:t>new demand</a:t>
            </a:r>
          </a:p>
        </p:txBody>
      </p:sp>
      <p:sp>
        <p:nvSpPr>
          <p:cNvPr id="21" name="TextBox 20"/>
          <p:cNvSpPr txBox="1"/>
          <p:nvPr/>
        </p:nvSpPr>
        <p:spPr>
          <a:xfrm>
            <a:off x="1258388" y="2892470"/>
            <a:ext cx="1419497" cy="369332"/>
          </a:xfrm>
          <a:prstGeom prst="rect">
            <a:avLst/>
          </a:prstGeom>
          <a:noFill/>
        </p:spPr>
        <p:txBody>
          <a:bodyPr wrap="square" rtlCol="0">
            <a:spAutoFit/>
          </a:bodyPr>
          <a:lstStyle/>
          <a:p>
            <a:r>
              <a:rPr lang="en-US" dirty="0"/>
              <a:t>$ per unit</a:t>
            </a:r>
          </a:p>
        </p:txBody>
      </p:sp>
      <p:sp>
        <p:nvSpPr>
          <p:cNvPr id="22" name="TextBox 21"/>
          <p:cNvSpPr txBox="1"/>
          <p:nvPr/>
        </p:nvSpPr>
        <p:spPr>
          <a:xfrm>
            <a:off x="4945380" y="5338354"/>
            <a:ext cx="1419497" cy="369332"/>
          </a:xfrm>
          <a:prstGeom prst="rect">
            <a:avLst/>
          </a:prstGeom>
          <a:noFill/>
        </p:spPr>
        <p:txBody>
          <a:bodyPr wrap="square" rtlCol="0">
            <a:spAutoFit/>
          </a:bodyPr>
          <a:lstStyle/>
          <a:p>
            <a:r>
              <a:rPr lang="en-US" dirty="0"/>
              <a:t>Units of X</a:t>
            </a:r>
          </a:p>
        </p:txBody>
      </p:sp>
      <mc:AlternateContent xmlns:mc="http://schemas.openxmlformats.org/markup-compatibility/2006" xmlns:a14="http://schemas.microsoft.com/office/drawing/2010/main">
        <mc:Choice Requires="a14">
          <p:sp>
            <p:nvSpPr>
              <p:cNvPr id="23" name="TextBox 22"/>
              <p:cNvSpPr txBox="1"/>
              <p:nvPr/>
            </p:nvSpPr>
            <p:spPr>
              <a:xfrm>
                <a:off x="3108960" y="5390605"/>
                <a:ext cx="365759" cy="369332"/>
              </a:xfrm>
              <a:prstGeom prst="rect">
                <a:avLst/>
              </a:prstGeom>
              <a:noFill/>
            </p:spPr>
            <p:txBody>
              <a:bodyPr wrap="square" rtlCol="0">
                <a:spAutoFit/>
              </a:bodyPr>
              <a:lstStyle/>
              <a:p>
                <a14:m>
                  <m:oMath xmlns:m="http://schemas.openxmlformats.org/officeDocument/2006/math">
                    <m:sSub>
                      <m:sSubPr>
                        <m:ctrlPr>
                          <a:rPr lang="en-US" i="1" dirty="0" smtClean="0">
                            <a:latin typeface="Cambria Math" panose="02040503050406030204" pitchFamily="18" charset="0"/>
                          </a:rPr>
                        </m:ctrlPr>
                      </m:sSubPr>
                      <m:e>
                        <m:r>
                          <a:rPr lang="en-US" i="1" dirty="0" smtClean="0">
                            <a:latin typeface="Cambria Math" panose="02040503050406030204" pitchFamily="18" charset="0"/>
                          </a:rPr>
                          <m:t>𝑋</m:t>
                        </m:r>
                      </m:e>
                      <m:sub>
                        <m:r>
                          <a:rPr lang="en-US" i="1" dirty="0" smtClean="0">
                            <a:latin typeface="Cambria Math" panose="02040503050406030204" pitchFamily="18" charset="0"/>
                          </a:rPr>
                          <m:t>1</m:t>
                        </m:r>
                      </m:sub>
                    </m:sSub>
                  </m:oMath>
                </a14:m>
                <a:r>
                  <a:rPr lang="en-US" dirty="0"/>
                  <a:t> </a:t>
                </a:r>
              </a:p>
            </p:txBody>
          </p:sp>
        </mc:Choice>
        <mc:Fallback xmlns="">
          <p:sp>
            <p:nvSpPr>
              <p:cNvPr id="23" name="TextBox 22"/>
              <p:cNvSpPr txBox="1">
                <a:spLocks noRot="1" noChangeAspect="1" noMove="1" noResize="1" noEditPoints="1" noAdjustHandles="1" noChangeArrowheads="1" noChangeShapeType="1" noTextEdit="1"/>
              </p:cNvSpPr>
              <p:nvPr/>
            </p:nvSpPr>
            <p:spPr>
              <a:xfrm>
                <a:off x="3108960" y="5390605"/>
                <a:ext cx="365759" cy="369332"/>
              </a:xfrm>
              <a:prstGeom prst="rect">
                <a:avLst/>
              </a:prstGeom>
              <a:blipFill rotWithShape="0">
                <a:blip r:embed="rId2"/>
                <a:stretch>
                  <a:fillRect r="-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TextBox 23"/>
              <p:cNvSpPr txBox="1"/>
              <p:nvPr/>
            </p:nvSpPr>
            <p:spPr>
              <a:xfrm>
                <a:off x="3740332" y="5387033"/>
                <a:ext cx="365759" cy="369332"/>
              </a:xfrm>
              <a:prstGeom prst="rect">
                <a:avLst/>
              </a:prstGeom>
              <a:noFill/>
            </p:spPr>
            <p:txBody>
              <a:bodyPr wrap="square" rtlCol="0">
                <a:spAutoFit/>
              </a:bodyPr>
              <a:lstStyle/>
              <a:p>
                <a14:m>
                  <m:oMath xmlns:m="http://schemas.openxmlformats.org/officeDocument/2006/math">
                    <m:sSub>
                      <m:sSubPr>
                        <m:ctrlPr>
                          <a:rPr lang="en-US" i="1" dirty="0" smtClean="0">
                            <a:latin typeface="Cambria Math" panose="02040503050406030204" pitchFamily="18" charset="0"/>
                          </a:rPr>
                        </m:ctrlPr>
                      </m:sSubPr>
                      <m:e>
                        <m:r>
                          <a:rPr lang="en-US" i="1" dirty="0" smtClean="0">
                            <a:latin typeface="Cambria Math" panose="02040503050406030204" pitchFamily="18" charset="0"/>
                          </a:rPr>
                          <m:t>𝑋</m:t>
                        </m:r>
                      </m:e>
                      <m:sub>
                        <m:r>
                          <a:rPr lang="en-US" b="0" i="1" dirty="0" smtClean="0">
                            <a:latin typeface="Cambria Math" panose="02040503050406030204" pitchFamily="18" charset="0"/>
                          </a:rPr>
                          <m:t>2</m:t>
                        </m:r>
                      </m:sub>
                    </m:sSub>
                  </m:oMath>
                </a14:m>
                <a:r>
                  <a:rPr lang="en-US" dirty="0"/>
                  <a:t> </a:t>
                </a:r>
              </a:p>
            </p:txBody>
          </p:sp>
        </mc:Choice>
        <mc:Fallback xmlns="">
          <p:sp>
            <p:nvSpPr>
              <p:cNvPr id="24" name="TextBox 23"/>
              <p:cNvSpPr txBox="1">
                <a:spLocks noRot="1" noChangeAspect="1" noMove="1" noResize="1" noEditPoints="1" noAdjustHandles="1" noChangeArrowheads="1" noChangeShapeType="1" noTextEdit="1"/>
              </p:cNvSpPr>
              <p:nvPr/>
            </p:nvSpPr>
            <p:spPr>
              <a:xfrm>
                <a:off x="3740332" y="5387033"/>
                <a:ext cx="365759" cy="369332"/>
              </a:xfrm>
              <a:prstGeom prst="rect">
                <a:avLst/>
              </a:prstGeom>
              <a:blipFill rotWithShape="0">
                <a:blip r:embed="rId3"/>
                <a:stretch>
                  <a:fillRect r="-5000"/>
                </a:stretch>
              </a:blipFill>
            </p:spPr>
            <p:txBody>
              <a:bodyPr/>
              <a:lstStyle/>
              <a:p>
                <a:r>
                  <a:rPr lang="en-US">
                    <a:noFill/>
                  </a:rPr>
                  <a:t> </a:t>
                </a:r>
              </a:p>
            </p:txBody>
          </p:sp>
        </mc:Fallback>
      </mc:AlternateContent>
      <p:sp>
        <p:nvSpPr>
          <p:cNvPr id="25" name="TextBox 24"/>
          <p:cNvSpPr txBox="1"/>
          <p:nvPr/>
        </p:nvSpPr>
        <p:spPr>
          <a:xfrm>
            <a:off x="1489166" y="3930746"/>
            <a:ext cx="757645" cy="369332"/>
          </a:xfrm>
          <a:prstGeom prst="rect">
            <a:avLst/>
          </a:prstGeom>
          <a:noFill/>
        </p:spPr>
        <p:txBody>
          <a:bodyPr wrap="square" rtlCol="0">
            <a:spAutoFit/>
          </a:bodyPr>
          <a:lstStyle/>
          <a:p>
            <a:r>
              <a:rPr lang="en-US" dirty="0"/>
              <a:t>Price</a:t>
            </a:r>
          </a:p>
        </p:txBody>
      </p:sp>
    </p:spTree>
    <p:extLst>
      <p:ext uri="{BB962C8B-B14F-4D97-AF65-F5344CB8AC3E}">
        <p14:creationId xmlns:p14="http://schemas.microsoft.com/office/powerpoint/2010/main" val="247944348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Income elasticity of Demand</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How do you find it?</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𝑒</m:t>
                      </m:r>
                      <m:r>
                        <a:rPr lang="en-US" b="0" i="1" smtClean="0">
                          <a:latin typeface="Cambria Math" panose="02040503050406030204" pitchFamily="18" charset="0"/>
                        </a:rPr>
                        <m:t>=</m:t>
                      </m:r>
                      <m:f>
                        <m:fPr>
                          <m:ctrlPr>
                            <a:rPr lang="en-US" b="0" i="1" smtClean="0">
                              <a:latin typeface="Cambria Math" panose="02040503050406030204" pitchFamily="18" charset="0"/>
                            </a:rPr>
                          </m:ctrlPr>
                        </m:fPr>
                        <m:num>
                          <m:r>
                            <a:rPr lang="en-US" i="1">
                              <a:latin typeface="Cambria Math" panose="02040503050406030204" pitchFamily="18" charset="0"/>
                            </a:rPr>
                            <m:t>𝑝𝑒𝑟𝑐𝑒𝑛𝑡𝑎𝑔𝑒</m:t>
                          </m:r>
                          <m:r>
                            <a:rPr lang="en-US" i="1">
                              <a:latin typeface="Cambria Math" panose="02040503050406030204" pitchFamily="18" charset="0"/>
                            </a:rPr>
                            <m:t> </m:t>
                          </m:r>
                          <m:r>
                            <a:rPr lang="en-US" i="1">
                              <a:latin typeface="Cambria Math" panose="02040503050406030204" pitchFamily="18" charset="0"/>
                            </a:rPr>
                            <m:t>𝑐h𝑎𝑛𝑔𝑒</m:t>
                          </m:r>
                          <m:r>
                            <a:rPr lang="en-US" i="1">
                              <a:latin typeface="Cambria Math" panose="02040503050406030204" pitchFamily="18" charset="0"/>
                            </a:rPr>
                            <m:t> </m:t>
                          </m:r>
                          <m:r>
                            <a:rPr lang="en-US" i="1">
                              <a:latin typeface="Cambria Math" panose="02040503050406030204" pitchFamily="18" charset="0"/>
                            </a:rPr>
                            <m:t>𝑖𝑛</m:t>
                          </m:r>
                          <m:r>
                            <a:rPr lang="en-US" b="0" i="1" smtClean="0">
                              <a:latin typeface="Cambria Math" panose="02040503050406030204" pitchFamily="18" charset="0"/>
                            </a:rPr>
                            <m:t> </m:t>
                          </m:r>
                          <m:r>
                            <a:rPr lang="en-US" b="0" i="1" smtClean="0">
                              <a:latin typeface="Cambria Math" panose="02040503050406030204" pitchFamily="18" charset="0"/>
                            </a:rPr>
                            <m:t>𝑞𝑢𝑎𝑛𝑡𝑖𝑡𝑦</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𝑋</m:t>
                          </m:r>
                        </m:num>
                        <m:den>
                          <m:r>
                            <a:rPr lang="en-US" i="1">
                              <a:latin typeface="Cambria Math" panose="02040503050406030204" pitchFamily="18" charset="0"/>
                            </a:rPr>
                            <m:t>𝑝𝑒𝑟𝑐𝑒𝑛𝑡𝑎𝑔𝑒</m:t>
                          </m:r>
                          <m:r>
                            <a:rPr lang="en-US" i="1">
                              <a:latin typeface="Cambria Math" panose="02040503050406030204" pitchFamily="18" charset="0"/>
                            </a:rPr>
                            <m:t> </m:t>
                          </m:r>
                          <m:r>
                            <a:rPr lang="en-US" i="1">
                              <a:latin typeface="Cambria Math" panose="02040503050406030204" pitchFamily="18" charset="0"/>
                            </a:rPr>
                            <m:t>𝑐h𝑎𝑛𝑔𝑒</m:t>
                          </m:r>
                          <m:r>
                            <a:rPr lang="en-US" i="1">
                              <a:latin typeface="Cambria Math" panose="02040503050406030204" pitchFamily="18" charset="0"/>
                            </a:rPr>
                            <m:t> </m:t>
                          </m:r>
                          <m:r>
                            <a:rPr lang="en-US" i="1">
                              <a:latin typeface="Cambria Math" panose="02040503050406030204" pitchFamily="18" charset="0"/>
                            </a:rPr>
                            <m:t>𝑖𝑛</m:t>
                          </m:r>
                          <m:r>
                            <a:rPr lang="en-US" i="1">
                              <a:latin typeface="Cambria Math" panose="02040503050406030204" pitchFamily="18" charset="0"/>
                            </a:rPr>
                            <m:t> </m:t>
                          </m:r>
                          <m:r>
                            <a:rPr lang="en-US" b="0" i="1" smtClean="0">
                              <a:latin typeface="Cambria Math" panose="02040503050406030204" pitchFamily="18" charset="0"/>
                            </a:rPr>
                            <m:t>𝐼𝑛𝑐𝑜𝑚𝑒</m:t>
                          </m:r>
                        </m:den>
                      </m:f>
                    </m:oMath>
                  </m:oMathPara>
                </a14:m>
                <a:endParaRPr lang="en-US" dirty="0"/>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𝑒</m:t>
                      </m:r>
                      <m:r>
                        <a:rPr lang="en-US" i="1">
                          <a:latin typeface="Cambria Math" panose="02040503050406030204" pitchFamily="18" charset="0"/>
                        </a:rPr>
                        <m:t>=</m:t>
                      </m:r>
                      <m:f>
                        <m:fPr>
                          <m:ctrlPr>
                            <a:rPr lang="en-US" i="1">
                              <a:latin typeface="Cambria Math" panose="02040503050406030204" pitchFamily="18" charset="0"/>
                            </a:rPr>
                          </m:ctrlPr>
                        </m:fPr>
                        <m:num>
                          <m:r>
                            <a:rPr lang="en-US" b="0" i="1" smtClean="0">
                              <a:latin typeface="Cambria Math" panose="02040503050406030204" pitchFamily="18" charset="0"/>
                            </a:rPr>
                            <m:t>%</m:t>
                          </m:r>
                          <m:r>
                            <a:rPr lang="en-US" b="0" i="1" smtClean="0">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𝑄</m:t>
                          </m:r>
                        </m:num>
                        <m:den>
                          <m:r>
                            <a:rPr lang="en-US" i="1">
                              <a:latin typeface="Cambria Math" panose="02040503050406030204" pitchFamily="18" charset="0"/>
                            </a:rPr>
                            <m:t>%</m:t>
                          </m:r>
                          <m:r>
                            <a:rPr lang="en-US" i="1">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𝐼</m:t>
                          </m:r>
                        </m:den>
                      </m:f>
                    </m:oMath>
                  </m:oMathPara>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sp>
        <p:nvSpPr>
          <p:cNvPr id="5" name="Right Arrow 4"/>
          <p:cNvSpPr/>
          <p:nvPr/>
        </p:nvSpPr>
        <p:spPr>
          <a:xfrm>
            <a:off x="9425940" y="2682240"/>
            <a:ext cx="1018903" cy="357052"/>
          </a:xfrm>
          <a:custGeom>
            <a:avLst/>
            <a:gdLst>
              <a:gd name="connsiteX0" fmla="*/ 0 w 748937"/>
              <a:gd name="connsiteY0" fmla="*/ 102326 h 409303"/>
              <a:gd name="connsiteX1" fmla="*/ 544286 w 748937"/>
              <a:gd name="connsiteY1" fmla="*/ 102326 h 409303"/>
              <a:gd name="connsiteX2" fmla="*/ 544286 w 748937"/>
              <a:gd name="connsiteY2" fmla="*/ 0 h 409303"/>
              <a:gd name="connsiteX3" fmla="*/ 748937 w 748937"/>
              <a:gd name="connsiteY3" fmla="*/ 204652 h 409303"/>
              <a:gd name="connsiteX4" fmla="*/ 544286 w 748937"/>
              <a:gd name="connsiteY4" fmla="*/ 409303 h 409303"/>
              <a:gd name="connsiteX5" fmla="*/ 544286 w 748937"/>
              <a:gd name="connsiteY5" fmla="*/ 306977 h 409303"/>
              <a:gd name="connsiteX6" fmla="*/ 0 w 748937"/>
              <a:gd name="connsiteY6" fmla="*/ 306977 h 409303"/>
              <a:gd name="connsiteX7" fmla="*/ 0 w 748937"/>
              <a:gd name="connsiteY7" fmla="*/ 102326 h 409303"/>
              <a:gd name="connsiteX0" fmla="*/ 95795 w 640081"/>
              <a:gd name="connsiteY0" fmla="*/ 102326 h 409303"/>
              <a:gd name="connsiteX1" fmla="*/ 640081 w 640081"/>
              <a:gd name="connsiteY1" fmla="*/ 102326 h 409303"/>
              <a:gd name="connsiteX2" fmla="*/ 640081 w 640081"/>
              <a:gd name="connsiteY2" fmla="*/ 0 h 409303"/>
              <a:gd name="connsiteX3" fmla="*/ 0 w 640081"/>
              <a:gd name="connsiteY3" fmla="*/ 213360 h 409303"/>
              <a:gd name="connsiteX4" fmla="*/ 640081 w 640081"/>
              <a:gd name="connsiteY4" fmla="*/ 409303 h 409303"/>
              <a:gd name="connsiteX5" fmla="*/ 640081 w 640081"/>
              <a:gd name="connsiteY5" fmla="*/ 306977 h 409303"/>
              <a:gd name="connsiteX6" fmla="*/ 95795 w 640081"/>
              <a:gd name="connsiteY6" fmla="*/ 306977 h 409303"/>
              <a:gd name="connsiteX7" fmla="*/ 95795 w 640081"/>
              <a:gd name="connsiteY7" fmla="*/ 102326 h 409303"/>
              <a:gd name="connsiteX0" fmla="*/ 818606 w 818606"/>
              <a:gd name="connsiteY0" fmla="*/ 137161 h 409303"/>
              <a:gd name="connsiteX1" fmla="*/ 640081 w 818606"/>
              <a:gd name="connsiteY1" fmla="*/ 102326 h 409303"/>
              <a:gd name="connsiteX2" fmla="*/ 640081 w 818606"/>
              <a:gd name="connsiteY2" fmla="*/ 0 h 409303"/>
              <a:gd name="connsiteX3" fmla="*/ 0 w 818606"/>
              <a:gd name="connsiteY3" fmla="*/ 213360 h 409303"/>
              <a:gd name="connsiteX4" fmla="*/ 640081 w 818606"/>
              <a:gd name="connsiteY4" fmla="*/ 409303 h 409303"/>
              <a:gd name="connsiteX5" fmla="*/ 640081 w 818606"/>
              <a:gd name="connsiteY5" fmla="*/ 306977 h 409303"/>
              <a:gd name="connsiteX6" fmla="*/ 95795 w 818606"/>
              <a:gd name="connsiteY6" fmla="*/ 306977 h 409303"/>
              <a:gd name="connsiteX7" fmla="*/ 818606 w 818606"/>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62149 w 896984"/>
              <a:gd name="connsiteY0" fmla="*/ 67493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62149 w 896984"/>
              <a:gd name="connsiteY7" fmla="*/ 67493 h 409303"/>
              <a:gd name="connsiteX0" fmla="*/ 909777 w 916812"/>
              <a:gd name="connsiteY0" fmla="*/ 67493 h 409303"/>
              <a:gd name="connsiteX1" fmla="*/ 640081 w 916812"/>
              <a:gd name="connsiteY1" fmla="*/ 102326 h 409303"/>
              <a:gd name="connsiteX2" fmla="*/ 640081 w 916812"/>
              <a:gd name="connsiteY2" fmla="*/ 0 h 409303"/>
              <a:gd name="connsiteX3" fmla="*/ 0 w 916812"/>
              <a:gd name="connsiteY3" fmla="*/ 213360 h 409303"/>
              <a:gd name="connsiteX4" fmla="*/ 640081 w 916812"/>
              <a:gd name="connsiteY4" fmla="*/ 409303 h 409303"/>
              <a:gd name="connsiteX5" fmla="*/ 640081 w 916812"/>
              <a:gd name="connsiteY5" fmla="*/ 306977 h 409303"/>
              <a:gd name="connsiteX6" fmla="*/ 896984 w 916812"/>
              <a:gd name="connsiteY6" fmla="*/ 306977 h 409303"/>
              <a:gd name="connsiteX7" fmla="*/ 909777 w 916812"/>
              <a:gd name="connsiteY7" fmla="*/ 67493 h 409303"/>
              <a:gd name="connsiteX0" fmla="*/ 909777 w 928735"/>
              <a:gd name="connsiteY0" fmla="*/ 67493 h 409303"/>
              <a:gd name="connsiteX1" fmla="*/ 640081 w 928735"/>
              <a:gd name="connsiteY1" fmla="*/ 102326 h 409303"/>
              <a:gd name="connsiteX2" fmla="*/ 640081 w 928735"/>
              <a:gd name="connsiteY2" fmla="*/ 0 h 409303"/>
              <a:gd name="connsiteX3" fmla="*/ 0 w 928735"/>
              <a:gd name="connsiteY3" fmla="*/ 213360 h 409303"/>
              <a:gd name="connsiteX4" fmla="*/ 640081 w 928735"/>
              <a:gd name="connsiteY4" fmla="*/ 409303 h 409303"/>
              <a:gd name="connsiteX5" fmla="*/ 640081 w 928735"/>
              <a:gd name="connsiteY5" fmla="*/ 306977 h 409303"/>
              <a:gd name="connsiteX6" fmla="*/ 928735 w 928735"/>
              <a:gd name="connsiteY6" fmla="*/ 306977 h 409303"/>
              <a:gd name="connsiteX7" fmla="*/ 909777 w 928735"/>
              <a:gd name="connsiteY7" fmla="*/ 67493 h 4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735" h="409303">
                <a:moveTo>
                  <a:pt x="909777" y="67493"/>
                </a:moveTo>
                <a:lnTo>
                  <a:pt x="640081" y="102326"/>
                </a:lnTo>
                <a:lnTo>
                  <a:pt x="640081" y="0"/>
                </a:lnTo>
                <a:lnTo>
                  <a:pt x="0" y="213360"/>
                </a:lnTo>
                <a:lnTo>
                  <a:pt x="640081" y="409303"/>
                </a:lnTo>
                <a:lnTo>
                  <a:pt x="640081" y="306977"/>
                </a:lnTo>
                <a:lnTo>
                  <a:pt x="928735" y="306977"/>
                </a:lnTo>
                <a:cubicBezTo>
                  <a:pt x="911317" y="93617"/>
                  <a:pt x="935903" y="124098"/>
                  <a:pt x="909777" y="6749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Arrow 4"/>
          <p:cNvSpPr/>
          <p:nvPr/>
        </p:nvSpPr>
        <p:spPr>
          <a:xfrm>
            <a:off x="9413965" y="3278777"/>
            <a:ext cx="1018903" cy="357052"/>
          </a:xfrm>
          <a:custGeom>
            <a:avLst/>
            <a:gdLst>
              <a:gd name="connsiteX0" fmla="*/ 0 w 748937"/>
              <a:gd name="connsiteY0" fmla="*/ 102326 h 409303"/>
              <a:gd name="connsiteX1" fmla="*/ 544286 w 748937"/>
              <a:gd name="connsiteY1" fmla="*/ 102326 h 409303"/>
              <a:gd name="connsiteX2" fmla="*/ 544286 w 748937"/>
              <a:gd name="connsiteY2" fmla="*/ 0 h 409303"/>
              <a:gd name="connsiteX3" fmla="*/ 748937 w 748937"/>
              <a:gd name="connsiteY3" fmla="*/ 204652 h 409303"/>
              <a:gd name="connsiteX4" fmla="*/ 544286 w 748937"/>
              <a:gd name="connsiteY4" fmla="*/ 409303 h 409303"/>
              <a:gd name="connsiteX5" fmla="*/ 544286 w 748937"/>
              <a:gd name="connsiteY5" fmla="*/ 306977 h 409303"/>
              <a:gd name="connsiteX6" fmla="*/ 0 w 748937"/>
              <a:gd name="connsiteY6" fmla="*/ 306977 h 409303"/>
              <a:gd name="connsiteX7" fmla="*/ 0 w 748937"/>
              <a:gd name="connsiteY7" fmla="*/ 102326 h 409303"/>
              <a:gd name="connsiteX0" fmla="*/ 95795 w 640081"/>
              <a:gd name="connsiteY0" fmla="*/ 102326 h 409303"/>
              <a:gd name="connsiteX1" fmla="*/ 640081 w 640081"/>
              <a:gd name="connsiteY1" fmla="*/ 102326 h 409303"/>
              <a:gd name="connsiteX2" fmla="*/ 640081 w 640081"/>
              <a:gd name="connsiteY2" fmla="*/ 0 h 409303"/>
              <a:gd name="connsiteX3" fmla="*/ 0 w 640081"/>
              <a:gd name="connsiteY3" fmla="*/ 213360 h 409303"/>
              <a:gd name="connsiteX4" fmla="*/ 640081 w 640081"/>
              <a:gd name="connsiteY4" fmla="*/ 409303 h 409303"/>
              <a:gd name="connsiteX5" fmla="*/ 640081 w 640081"/>
              <a:gd name="connsiteY5" fmla="*/ 306977 h 409303"/>
              <a:gd name="connsiteX6" fmla="*/ 95795 w 640081"/>
              <a:gd name="connsiteY6" fmla="*/ 306977 h 409303"/>
              <a:gd name="connsiteX7" fmla="*/ 95795 w 640081"/>
              <a:gd name="connsiteY7" fmla="*/ 102326 h 409303"/>
              <a:gd name="connsiteX0" fmla="*/ 818606 w 818606"/>
              <a:gd name="connsiteY0" fmla="*/ 137161 h 409303"/>
              <a:gd name="connsiteX1" fmla="*/ 640081 w 818606"/>
              <a:gd name="connsiteY1" fmla="*/ 102326 h 409303"/>
              <a:gd name="connsiteX2" fmla="*/ 640081 w 818606"/>
              <a:gd name="connsiteY2" fmla="*/ 0 h 409303"/>
              <a:gd name="connsiteX3" fmla="*/ 0 w 818606"/>
              <a:gd name="connsiteY3" fmla="*/ 213360 h 409303"/>
              <a:gd name="connsiteX4" fmla="*/ 640081 w 818606"/>
              <a:gd name="connsiteY4" fmla="*/ 409303 h 409303"/>
              <a:gd name="connsiteX5" fmla="*/ 640081 w 818606"/>
              <a:gd name="connsiteY5" fmla="*/ 306977 h 409303"/>
              <a:gd name="connsiteX6" fmla="*/ 95795 w 818606"/>
              <a:gd name="connsiteY6" fmla="*/ 306977 h 409303"/>
              <a:gd name="connsiteX7" fmla="*/ 818606 w 818606"/>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62149 w 896984"/>
              <a:gd name="connsiteY0" fmla="*/ 67493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62149 w 896984"/>
              <a:gd name="connsiteY7" fmla="*/ 67493 h 409303"/>
              <a:gd name="connsiteX0" fmla="*/ 909777 w 916812"/>
              <a:gd name="connsiteY0" fmla="*/ 67493 h 409303"/>
              <a:gd name="connsiteX1" fmla="*/ 640081 w 916812"/>
              <a:gd name="connsiteY1" fmla="*/ 102326 h 409303"/>
              <a:gd name="connsiteX2" fmla="*/ 640081 w 916812"/>
              <a:gd name="connsiteY2" fmla="*/ 0 h 409303"/>
              <a:gd name="connsiteX3" fmla="*/ 0 w 916812"/>
              <a:gd name="connsiteY3" fmla="*/ 213360 h 409303"/>
              <a:gd name="connsiteX4" fmla="*/ 640081 w 916812"/>
              <a:gd name="connsiteY4" fmla="*/ 409303 h 409303"/>
              <a:gd name="connsiteX5" fmla="*/ 640081 w 916812"/>
              <a:gd name="connsiteY5" fmla="*/ 306977 h 409303"/>
              <a:gd name="connsiteX6" fmla="*/ 896984 w 916812"/>
              <a:gd name="connsiteY6" fmla="*/ 306977 h 409303"/>
              <a:gd name="connsiteX7" fmla="*/ 909777 w 916812"/>
              <a:gd name="connsiteY7" fmla="*/ 67493 h 409303"/>
              <a:gd name="connsiteX0" fmla="*/ 909777 w 928735"/>
              <a:gd name="connsiteY0" fmla="*/ 67493 h 409303"/>
              <a:gd name="connsiteX1" fmla="*/ 640081 w 928735"/>
              <a:gd name="connsiteY1" fmla="*/ 102326 h 409303"/>
              <a:gd name="connsiteX2" fmla="*/ 640081 w 928735"/>
              <a:gd name="connsiteY2" fmla="*/ 0 h 409303"/>
              <a:gd name="connsiteX3" fmla="*/ 0 w 928735"/>
              <a:gd name="connsiteY3" fmla="*/ 213360 h 409303"/>
              <a:gd name="connsiteX4" fmla="*/ 640081 w 928735"/>
              <a:gd name="connsiteY4" fmla="*/ 409303 h 409303"/>
              <a:gd name="connsiteX5" fmla="*/ 640081 w 928735"/>
              <a:gd name="connsiteY5" fmla="*/ 306977 h 409303"/>
              <a:gd name="connsiteX6" fmla="*/ 928735 w 928735"/>
              <a:gd name="connsiteY6" fmla="*/ 306977 h 409303"/>
              <a:gd name="connsiteX7" fmla="*/ 909777 w 928735"/>
              <a:gd name="connsiteY7" fmla="*/ 67493 h 4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735" h="409303">
                <a:moveTo>
                  <a:pt x="909777" y="67493"/>
                </a:moveTo>
                <a:lnTo>
                  <a:pt x="640081" y="102326"/>
                </a:lnTo>
                <a:lnTo>
                  <a:pt x="640081" y="0"/>
                </a:lnTo>
                <a:lnTo>
                  <a:pt x="0" y="213360"/>
                </a:lnTo>
                <a:lnTo>
                  <a:pt x="640081" y="409303"/>
                </a:lnTo>
                <a:lnTo>
                  <a:pt x="640081" y="306977"/>
                </a:lnTo>
                <a:lnTo>
                  <a:pt x="928735" y="306977"/>
                </a:lnTo>
                <a:cubicBezTo>
                  <a:pt x="911317" y="93617"/>
                  <a:pt x="935903" y="124098"/>
                  <a:pt x="909777" y="6749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10444843" y="3270069"/>
            <a:ext cx="1158240" cy="365760"/>
          </a:xfrm>
          <a:prstGeom prst="rect">
            <a:avLst/>
          </a:prstGeom>
          <a:noFill/>
        </p:spPr>
        <p:txBody>
          <a:bodyPr wrap="square" rtlCol="0">
            <a:spAutoFit/>
          </a:bodyPr>
          <a:lstStyle/>
          <a:p>
            <a:r>
              <a:rPr lang="en-US" dirty="0"/>
              <a:t>change</a:t>
            </a:r>
          </a:p>
        </p:txBody>
      </p:sp>
      <p:sp>
        <p:nvSpPr>
          <p:cNvPr id="8" name="TextBox 7"/>
          <p:cNvSpPr txBox="1"/>
          <p:nvPr/>
        </p:nvSpPr>
        <p:spPr>
          <a:xfrm>
            <a:off x="10444843" y="2673532"/>
            <a:ext cx="1158240" cy="365760"/>
          </a:xfrm>
          <a:prstGeom prst="rect">
            <a:avLst/>
          </a:prstGeom>
          <a:noFill/>
        </p:spPr>
        <p:txBody>
          <a:bodyPr wrap="square" rtlCol="0">
            <a:spAutoFit/>
          </a:bodyPr>
          <a:lstStyle/>
          <a:p>
            <a:r>
              <a:rPr lang="en-US" dirty="0"/>
              <a:t>response</a:t>
            </a:r>
          </a:p>
        </p:txBody>
      </p:sp>
      <p:sp>
        <p:nvSpPr>
          <p:cNvPr id="9" name="Right Arrow 4"/>
          <p:cNvSpPr/>
          <p:nvPr/>
        </p:nvSpPr>
        <p:spPr>
          <a:xfrm>
            <a:off x="7279277" y="4055723"/>
            <a:ext cx="1018903" cy="357052"/>
          </a:xfrm>
          <a:custGeom>
            <a:avLst/>
            <a:gdLst>
              <a:gd name="connsiteX0" fmla="*/ 0 w 748937"/>
              <a:gd name="connsiteY0" fmla="*/ 102326 h 409303"/>
              <a:gd name="connsiteX1" fmla="*/ 544286 w 748937"/>
              <a:gd name="connsiteY1" fmla="*/ 102326 h 409303"/>
              <a:gd name="connsiteX2" fmla="*/ 544286 w 748937"/>
              <a:gd name="connsiteY2" fmla="*/ 0 h 409303"/>
              <a:gd name="connsiteX3" fmla="*/ 748937 w 748937"/>
              <a:gd name="connsiteY3" fmla="*/ 204652 h 409303"/>
              <a:gd name="connsiteX4" fmla="*/ 544286 w 748937"/>
              <a:gd name="connsiteY4" fmla="*/ 409303 h 409303"/>
              <a:gd name="connsiteX5" fmla="*/ 544286 w 748937"/>
              <a:gd name="connsiteY5" fmla="*/ 306977 h 409303"/>
              <a:gd name="connsiteX6" fmla="*/ 0 w 748937"/>
              <a:gd name="connsiteY6" fmla="*/ 306977 h 409303"/>
              <a:gd name="connsiteX7" fmla="*/ 0 w 748937"/>
              <a:gd name="connsiteY7" fmla="*/ 102326 h 409303"/>
              <a:gd name="connsiteX0" fmla="*/ 95795 w 640081"/>
              <a:gd name="connsiteY0" fmla="*/ 102326 h 409303"/>
              <a:gd name="connsiteX1" fmla="*/ 640081 w 640081"/>
              <a:gd name="connsiteY1" fmla="*/ 102326 h 409303"/>
              <a:gd name="connsiteX2" fmla="*/ 640081 w 640081"/>
              <a:gd name="connsiteY2" fmla="*/ 0 h 409303"/>
              <a:gd name="connsiteX3" fmla="*/ 0 w 640081"/>
              <a:gd name="connsiteY3" fmla="*/ 213360 h 409303"/>
              <a:gd name="connsiteX4" fmla="*/ 640081 w 640081"/>
              <a:gd name="connsiteY4" fmla="*/ 409303 h 409303"/>
              <a:gd name="connsiteX5" fmla="*/ 640081 w 640081"/>
              <a:gd name="connsiteY5" fmla="*/ 306977 h 409303"/>
              <a:gd name="connsiteX6" fmla="*/ 95795 w 640081"/>
              <a:gd name="connsiteY6" fmla="*/ 306977 h 409303"/>
              <a:gd name="connsiteX7" fmla="*/ 95795 w 640081"/>
              <a:gd name="connsiteY7" fmla="*/ 102326 h 409303"/>
              <a:gd name="connsiteX0" fmla="*/ 818606 w 818606"/>
              <a:gd name="connsiteY0" fmla="*/ 137161 h 409303"/>
              <a:gd name="connsiteX1" fmla="*/ 640081 w 818606"/>
              <a:gd name="connsiteY1" fmla="*/ 102326 h 409303"/>
              <a:gd name="connsiteX2" fmla="*/ 640081 w 818606"/>
              <a:gd name="connsiteY2" fmla="*/ 0 h 409303"/>
              <a:gd name="connsiteX3" fmla="*/ 0 w 818606"/>
              <a:gd name="connsiteY3" fmla="*/ 213360 h 409303"/>
              <a:gd name="connsiteX4" fmla="*/ 640081 w 818606"/>
              <a:gd name="connsiteY4" fmla="*/ 409303 h 409303"/>
              <a:gd name="connsiteX5" fmla="*/ 640081 w 818606"/>
              <a:gd name="connsiteY5" fmla="*/ 306977 h 409303"/>
              <a:gd name="connsiteX6" fmla="*/ 95795 w 818606"/>
              <a:gd name="connsiteY6" fmla="*/ 306977 h 409303"/>
              <a:gd name="connsiteX7" fmla="*/ 818606 w 818606"/>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62149 w 896984"/>
              <a:gd name="connsiteY0" fmla="*/ 67493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62149 w 896984"/>
              <a:gd name="connsiteY7" fmla="*/ 67493 h 409303"/>
              <a:gd name="connsiteX0" fmla="*/ 909777 w 916812"/>
              <a:gd name="connsiteY0" fmla="*/ 67493 h 409303"/>
              <a:gd name="connsiteX1" fmla="*/ 640081 w 916812"/>
              <a:gd name="connsiteY1" fmla="*/ 102326 h 409303"/>
              <a:gd name="connsiteX2" fmla="*/ 640081 w 916812"/>
              <a:gd name="connsiteY2" fmla="*/ 0 h 409303"/>
              <a:gd name="connsiteX3" fmla="*/ 0 w 916812"/>
              <a:gd name="connsiteY3" fmla="*/ 213360 h 409303"/>
              <a:gd name="connsiteX4" fmla="*/ 640081 w 916812"/>
              <a:gd name="connsiteY4" fmla="*/ 409303 h 409303"/>
              <a:gd name="connsiteX5" fmla="*/ 640081 w 916812"/>
              <a:gd name="connsiteY5" fmla="*/ 306977 h 409303"/>
              <a:gd name="connsiteX6" fmla="*/ 896984 w 916812"/>
              <a:gd name="connsiteY6" fmla="*/ 306977 h 409303"/>
              <a:gd name="connsiteX7" fmla="*/ 909777 w 916812"/>
              <a:gd name="connsiteY7" fmla="*/ 67493 h 409303"/>
              <a:gd name="connsiteX0" fmla="*/ 909777 w 928735"/>
              <a:gd name="connsiteY0" fmla="*/ 67493 h 409303"/>
              <a:gd name="connsiteX1" fmla="*/ 640081 w 928735"/>
              <a:gd name="connsiteY1" fmla="*/ 102326 h 409303"/>
              <a:gd name="connsiteX2" fmla="*/ 640081 w 928735"/>
              <a:gd name="connsiteY2" fmla="*/ 0 h 409303"/>
              <a:gd name="connsiteX3" fmla="*/ 0 w 928735"/>
              <a:gd name="connsiteY3" fmla="*/ 213360 h 409303"/>
              <a:gd name="connsiteX4" fmla="*/ 640081 w 928735"/>
              <a:gd name="connsiteY4" fmla="*/ 409303 h 409303"/>
              <a:gd name="connsiteX5" fmla="*/ 640081 w 928735"/>
              <a:gd name="connsiteY5" fmla="*/ 306977 h 409303"/>
              <a:gd name="connsiteX6" fmla="*/ 928735 w 928735"/>
              <a:gd name="connsiteY6" fmla="*/ 306977 h 409303"/>
              <a:gd name="connsiteX7" fmla="*/ 909777 w 928735"/>
              <a:gd name="connsiteY7" fmla="*/ 67493 h 4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735" h="409303">
                <a:moveTo>
                  <a:pt x="909777" y="67493"/>
                </a:moveTo>
                <a:lnTo>
                  <a:pt x="640081" y="102326"/>
                </a:lnTo>
                <a:lnTo>
                  <a:pt x="640081" y="0"/>
                </a:lnTo>
                <a:lnTo>
                  <a:pt x="0" y="213360"/>
                </a:lnTo>
                <a:lnTo>
                  <a:pt x="640081" y="409303"/>
                </a:lnTo>
                <a:lnTo>
                  <a:pt x="640081" y="306977"/>
                </a:lnTo>
                <a:lnTo>
                  <a:pt x="928735" y="306977"/>
                </a:lnTo>
                <a:cubicBezTo>
                  <a:pt x="911317" y="93617"/>
                  <a:pt x="935903" y="124098"/>
                  <a:pt x="909777" y="6749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Arrow 4"/>
          <p:cNvSpPr/>
          <p:nvPr/>
        </p:nvSpPr>
        <p:spPr>
          <a:xfrm>
            <a:off x="7279277" y="4576015"/>
            <a:ext cx="1018903" cy="357052"/>
          </a:xfrm>
          <a:custGeom>
            <a:avLst/>
            <a:gdLst>
              <a:gd name="connsiteX0" fmla="*/ 0 w 748937"/>
              <a:gd name="connsiteY0" fmla="*/ 102326 h 409303"/>
              <a:gd name="connsiteX1" fmla="*/ 544286 w 748937"/>
              <a:gd name="connsiteY1" fmla="*/ 102326 h 409303"/>
              <a:gd name="connsiteX2" fmla="*/ 544286 w 748937"/>
              <a:gd name="connsiteY2" fmla="*/ 0 h 409303"/>
              <a:gd name="connsiteX3" fmla="*/ 748937 w 748937"/>
              <a:gd name="connsiteY3" fmla="*/ 204652 h 409303"/>
              <a:gd name="connsiteX4" fmla="*/ 544286 w 748937"/>
              <a:gd name="connsiteY4" fmla="*/ 409303 h 409303"/>
              <a:gd name="connsiteX5" fmla="*/ 544286 w 748937"/>
              <a:gd name="connsiteY5" fmla="*/ 306977 h 409303"/>
              <a:gd name="connsiteX6" fmla="*/ 0 w 748937"/>
              <a:gd name="connsiteY6" fmla="*/ 306977 h 409303"/>
              <a:gd name="connsiteX7" fmla="*/ 0 w 748937"/>
              <a:gd name="connsiteY7" fmla="*/ 102326 h 409303"/>
              <a:gd name="connsiteX0" fmla="*/ 95795 w 640081"/>
              <a:gd name="connsiteY0" fmla="*/ 102326 h 409303"/>
              <a:gd name="connsiteX1" fmla="*/ 640081 w 640081"/>
              <a:gd name="connsiteY1" fmla="*/ 102326 h 409303"/>
              <a:gd name="connsiteX2" fmla="*/ 640081 w 640081"/>
              <a:gd name="connsiteY2" fmla="*/ 0 h 409303"/>
              <a:gd name="connsiteX3" fmla="*/ 0 w 640081"/>
              <a:gd name="connsiteY3" fmla="*/ 213360 h 409303"/>
              <a:gd name="connsiteX4" fmla="*/ 640081 w 640081"/>
              <a:gd name="connsiteY4" fmla="*/ 409303 h 409303"/>
              <a:gd name="connsiteX5" fmla="*/ 640081 w 640081"/>
              <a:gd name="connsiteY5" fmla="*/ 306977 h 409303"/>
              <a:gd name="connsiteX6" fmla="*/ 95795 w 640081"/>
              <a:gd name="connsiteY6" fmla="*/ 306977 h 409303"/>
              <a:gd name="connsiteX7" fmla="*/ 95795 w 640081"/>
              <a:gd name="connsiteY7" fmla="*/ 102326 h 409303"/>
              <a:gd name="connsiteX0" fmla="*/ 818606 w 818606"/>
              <a:gd name="connsiteY0" fmla="*/ 137161 h 409303"/>
              <a:gd name="connsiteX1" fmla="*/ 640081 w 818606"/>
              <a:gd name="connsiteY1" fmla="*/ 102326 h 409303"/>
              <a:gd name="connsiteX2" fmla="*/ 640081 w 818606"/>
              <a:gd name="connsiteY2" fmla="*/ 0 h 409303"/>
              <a:gd name="connsiteX3" fmla="*/ 0 w 818606"/>
              <a:gd name="connsiteY3" fmla="*/ 213360 h 409303"/>
              <a:gd name="connsiteX4" fmla="*/ 640081 w 818606"/>
              <a:gd name="connsiteY4" fmla="*/ 409303 h 409303"/>
              <a:gd name="connsiteX5" fmla="*/ 640081 w 818606"/>
              <a:gd name="connsiteY5" fmla="*/ 306977 h 409303"/>
              <a:gd name="connsiteX6" fmla="*/ 95795 w 818606"/>
              <a:gd name="connsiteY6" fmla="*/ 306977 h 409303"/>
              <a:gd name="connsiteX7" fmla="*/ 818606 w 818606"/>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62149 w 896984"/>
              <a:gd name="connsiteY0" fmla="*/ 67493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62149 w 896984"/>
              <a:gd name="connsiteY7" fmla="*/ 67493 h 409303"/>
              <a:gd name="connsiteX0" fmla="*/ 909777 w 916812"/>
              <a:gd name="connsiteY0" fmla="*/ 67493 h 409303"/>
              <a:gd name="connsiteX1" fmla="*/ 640081 w 916812"/>
              <a:gd name="connsiteY1" fmla="*/ 102326 h 409303"/>
              <a:gd name="connsiteX2" fmla="*/ 640081 w 916812"/>
              <a:gd name="connsiteY2" fmla="*/ 0 h 409303"/>
              <a:gd name="connsiteX3" fmla="*/ 0 w 916812"/>
              <a:gd name="connsiteY3" fmla="*/ 213360 h 409303"/>
              <a:gd name="connsiteX4" fmla="*/ 640081 w 916812"/>
              <a:gd name="connsiteY4" fmla="*/ 409303 h 409303"/>
              <a:gd name="connsiteX5" fmla="*/ 640081 w 916812"/>
              <a:gd name="connsiteY5" fmla="*/ 306977 h 409303"/>
              <a:gd name="connsiteX6" fmla="*/ 896984 w 916812"/>
              <a:gd name="connsiteY6" fmla="*/ 306977 h 409303"/>
              <a:gd name="connsiteX7" fmla="*/ 909777 w 916812"/>
              <a:gd name="connsiteY7" fmla="*/ 67493 h 409303"/>
              <a:gd name="connsiteX0" fmla="*/ 909777 w 928735"/>
              <a:gd name="connsiteY0" fmla="*/ 67493 h 409303"/>
              <a:gd name="connsiteX1" fmla="*/ 640081 w 928735"/>
              <a:gd name="connsiteY1" fmla="*/ 102326 h 409303"/>
              <a:gd name="connsiteX2" fmla="*/ 640081 w 928735"/>
              <a:gd name="connsiteY2" fmla="*/ 0 h 409303"/>
              <a:gd name="connsiteX3" fmla="*/ 0 w 928735"/>
              <a:gd name="connsiteY3" fmla="*/ 213360 h 409303"/>
              <a:gd name="connsiteX4" fmla="*/ 640081 w 928735"/>
              <a:gd name="connsiteY4" fmla="*/ 409303 h 409303"/>
              <a:gd name="connsiteX5" fmla="*/ 640081 w 928735"/>
              <a:gd name="connsiteY5" fmla="*/ 306977 h 409303"/>
              <a:gd name="connsiteX6" fmla="*/ 928735 w 928735"/>
              <a:gd name="connsiteY6" fmla="*/ 306977 h 409303"/>
              <a:gd name="connsiteX7" fmla="*/ 909777 w 928735"/>
              <a:gd name="connsiteY7" fmla="*/ 67493 h 4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735" h="409303">
                <a:moveTo>
                  <a:pt x="909777" y="67493"/>
                </a:moveTo>
                <a:lnTo>
                  <a:pt x="640081" y="102326"/>
                </a:lnTo>
                <a:lnTo>
                  <a:pt x="640081" y="0"/>
                </a:lnTo>
                <a:lnTo>
                  <a:pt x="0" y="213360"/>
                </a:lnTo>
                <a:lnTo>
                  <a:pt x="640081" y="409303"/>
                </a:lnTo>
                <a:lnTo>
                  <a:pt x="640081" y="306977"/>
                </a:lnTo>
                <a:lnTo>
                  <a:pt x="928735" y="306977"/>
                </a:lnTo>
                <a:cubicBezTo>
                  <a:pt x="911317" y="93617"/>
                  <a:pt x="935903" y="124098"/>
                  <a:pt x="909777" y="6749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8430986" y="4023360"/>
            <a:ext cx="2713809" cy="369332"/>
          </a:xfrm>
          <a:prstGeom prst="rect">
            <a:avLst/>
          </a:prstGeom>
          <a:noFill/>
        </p:spPr>
        <p:txBody>
          <a:bodyPr wrap="square" rtlCol="0">
            <a:spAutoFit/>
          </a:bodyPr>
          <a:lstStyle/>
          <a:p>
            <a:r>
              <a:rPr lang="en-US" dirty="0"/>
              <a:t>Response in quantity</a:t>
            </a:r>
          </a:p>
        </p:txBody>
      </p:sp>
      <p:sp>
        <p:nvSpPr>
          <p:cNvPr id="13" name="TextBox 12"/>
          <p:cNvSpPr txBox="1"/>
          <p:nvPr/>
        </p:nvSpPr>
        <p:spPr>
          <a:xfrm>
            <a:off x="8430985" y="4540636"/>
            <a:ext cx="2013857" cy="369332"/>
          </a:xfrm>
          <a:prstGeom prst="rect">
            <a:avLst/>
          </a:prstGeom>
          <a:noFill/>
        </p:spPr>
        <p:txBody>
          <a:bodyPr wrap="square" rtlCol="0">
            <a:spAutoFit/>
          </a:bodyPr>
          <a:lstStyle/>
          <a:p>
            <a:r>
              <a:rPr lang="en-US" dirty="0"/>
              <a:t>Change in income</a:t>
            </a:r>
          </a:p>
        </p:txBody>
      </p:sp>
    </p:spTree>
    <p:extLst>
      <p:ext uri="{BB962C8B-B14F-4D97-AF65-F5344CB8AC3E}">
        <p14:creationId xmlns:p14="http://schemas.microsoft.com/office/powerpoint/2010/main" val="379521433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Question: Income Elasticity of Demand</a:t>
            </a:r>
          </a:p>
        </p:txBody>
      </p:sp>
      <p:sp>
        <p:nvSpPr>
          <p:cNvPr id="3" name="Content Placeholder 2"/>
          <p:cNvSpPr>
            <a:spLocks noGrp="1"/>
          </p:cNvSpPr>
          <p:nvPr>
            <p:ph idx="1"/>
          </p:nvPr>
        </p:nvSpPr>
        <p:spPr/>
        <p:txBody>
          <a:bodyPr/>
          <a:lstStyle/>
          <a:p>
            <a:pPr marL="0" indent="0">
              <a:buNone/>
            </a:pPr>
            <a:r>
              <a:rPr lang="en-US" dirty="0"/>
              <a:t> Darth Sidious likes owning lightsabers. When his income is $100 his demand for lightsabers is 20. His income rises by 100% a year later. He now demands 40 lightsabers. Find his elasticity of demand? </a:t>
            </a:r>
          </a:p>
        </p:txBody>
      </p:sp>
      <p:grpSp>
        <p:nvGrpSpPr>
          <p:cNvPr id="979" name="SMARTInkShape-Group204"/>
          <p:cNvGrpSpPr/>
          <p:nvPr/>
        </p:nvGrpSpPr>
        <p:grpSpPr>
          <a:xfrm>
            <a:off x="5619750" y="5926551"/>
            <a:ext cx="981076" cy="502825"/>
            <a:chOff x="5619750" y="5926551"/>
            <a:chExt cx="981076" cy="502825"/>
          </a:xfrm>
        </p:grpSpPr>
        <p:sp>
          <p:nvSpPr>
            <p:cNvPr id="976" name="SMARTInkShape-853"/>
            <p:cNvSpPr/>
            <p:nvPr/>
          </p:nvSpPr>
          <p:spPr>
            <a:xfrm>
              <a:off x="6169364" y="5926551"/>
              <a:ext cx="431462" cy="502825"/>
            </a:xfrm>
            <a:custGeom>
              <a:avLst/>
              <a:gdLst/>
              <a:ahLst/>
              <a:cxnLst/>
              <a:rect l="0" t="0" r="0" b="0"/>
              <a:pathLst>
                <a:path w="431462" h="502825">
                  <a:moveTo>
                    <a:pt x="69511" y="93249"/>
                  </a:moveTo>
                  <a:lnTo>
                    <a:pt x="69511" y="88193"/>
                  </a:lnTo>
                  <a:lnTo>
                    <a:pt x="72333" y="82888"/>
                  </a:lnTo>
                  <a:lnTo>
                    <a:pt x="110443" y="42827"/>
                  </a:lnTo>
                  <a:lnTo>
                    <a:pt x="152056" y="19085"/>
                  </a:lnTo>
                  <a:lnTo>
                    <a:pt x="181186" y="0"/>
                  </a:lnTo>
                  <a:lnTo>
                    <a:pt x="183119" y="391"/>
                  </a:lnTo>
                  <a:lnTo>
                    <a:pt x="188090" y="3648"/>
                  </a:lnTo>
                  <a:lnTo>
                    <a:pt x="191004" y="11446"/>
                  </a:lnTo>
                  <a:lnTo>
                    <a:pt x="195953" y="46896"/>
                  </a:lnTo>
                  <a:lnTo>
                    <a:pt x="200814" y="86923"/>
                  </a:lnTo>
                  <a:lnTo>
                    <a:pt x="205077" y="126653"/>
                  </a:lnTo>
                  <a:lnTo>
                    <a:pt x="210943" y="173578"/>
                  </a:lnTo>
                  <a:lnTo>
                    <a:pt x="213159" y="216008"/>
                  </a:lnTo>
                  <a:lnTo>
                    <a:pt x="219868" y="257785"/>
                  </a:lnTo>
                  <a:lnTo>
                    <a:pt x="221508" y="301433"/>
                  </a:lnTo>
                  <a:lnTo>
                    <a:pt x="229397" y="347422"/>
                  </a:lnTo>
                  <a:lnTo>
                    <a:pt x="231033" y="385344"/>
                  </a:lnTo>
                  <a:lnTo>
                    <a:pt x="223844" y="430086"/>
                  </a:lnTo>
                  <a:lnTo>
                    <a:pt x="223199" y="435282"/>
                  </a:lnTo>
                  <a:lnTo>
                    <a:pt x="220654" y="439804"/>
                  </a:lnTo>
                  <a:lnTo>
                    <a:pt x="212180" y="447652"/>
                  </a:lnTo>
                  <a:lnTo>
                    <a:pt x="195714" y="449022"/>
                  </a:lnTo>
                  <a:lnTo>
                    <a:pt x="155707" y="446336"/>
                  </a:lnTo>
                  <a:lnTo>
                    <a:pt x="116687" y="445870"/>
                  </a:lnTo>
                  <a:lnTo>
                    <a:pt x="71612" y="445732"/>
                  </a:lnTo>
                  <a:lnTo>
                    <a:pt x="24253" y="445682"/>
                  </a:lnTo>
                  <a:lnTo>
                    <a:pt x="2010" y="445675"/>
                  </a:lnTo>
                  <a:lnTo>
                    <a:pt x="169" y="446733"/>
                  </a:lnTo>
                  <a:lnTo>
                    <a:pt x="0" y="448497"/>
                  </a:lnTo>
                  <a:lnTo>
                    <a:pt x="2634" y="453279"/>
                  </a:lnTo>
                  <a:lnTo>
                    <a:pt x="7332" y="458932"/>
                  </a:lnTo>
                  <a:lnTo>
                    <a:pt x="31097" y="468064"/>
                  </a:lnTo>
                  <a:lnTo>
                    <a:pt x="70006" y="472417"/>
                  </a:lnTo>
                  <a:lnTo>
                    <a:pt x="109991" y="473706"/>
                  </a:lnTo>
                  <a:lnTo>
                    <a:pt x="144300" y="474008"/>
                  </a:lnTo>
                  <a:lnTo>
                    <a:pt x="181067" y="474142"/>
                  </a:lnTo>
                  <a:lnTo>
                    <a:pt x="224508" y="474218"/>
                  </a:lnTo>
                  <a:lnTo>
                    <a:pt x="270990" y="474243"/>
                  </a:lnTo>
                  <a:lnTo>
                    <a:pt x="315567" y="479305"/>
                  </a:lnTo>
                  <a:lnTo>
                    <a:pt x="357062" y="483950"/>
                  </a:lnTo>
                  <a:lnTo>
                    <a:pt x="402733" y="491139"/>
                  </a:lnTo>
                  <a:lnTo>
                    <a:pt x="414460" y="493397"/>
                  </a:lnTo>
                  <a:lnTo>
                    <a:pt x="431461" y="5028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7" name="SMARTInkShape-854"/>
            <p:cNvSpPr/>
            <p:nvPr/>
          </p:nvSpPr>
          <p:spPr>
            <a:xfrm>
              <a:off x="5630599" y="6019800"/>
              <a:ext cx="322527" cy="38101"/>
            </a:xfrm>
            <a:custGeom>
              <a:avLst/>
              <a:gdLst/>
              <a:ahLst/>
              <a:cxnLst/>
              <a:rect l="0" t="0" r="0" b="0"/>
              <a:pathLst>
                <a:path w="322527" h="38101">
                  <a:moveTo>
                    <a:pt x="8201" y="0"/>
                  </a:moveTo>
                  <a:lnTo>
                    <a:pt x="0" y="0"/>
                  </a:lnTo>
                  <a:lnTo>
                    <a:pt x="4125" y="0"/>
                  </a:lnTo>
                  <a:lnTo>
                    <a:pt x="5484" y="1058"/>
                  </a:lnTo>
                  <a:lnTo>
                    <a:pt x="8095" y="9133"/>
                  </a:lnTo>
                  <a:lnTo>
                    <a:pt x="48217" y="12333"/>
                  </a:lnTo>
                  <a:lnTo>
                    <a:pt x="88691" y="18165"/>
                  </a:lnTo>
                  <a:lnTo>
                    <a:pt x="123654" y="18788"/>
                  </a:lnTo>
                  <a:lnTo>
                    <a:pt x="171174" y="20031"/>
                  </a:lnTo>
                  <a:lnTo>
                    <a:pt x="210888" y="25573"/>
                  </a:lnTo>
                  <a:lnTo>
                    <a:pt x="255632" y="30804"/>
                  </a:lnTo>
                  <a:lnTo>
                    <a:pt x="322526"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8" name="SMARTInkShape-855"/>
            <p:cNvSpPr/>
            <p:nvPr/>
          </p:nvSpPr>
          <p:spPr>
            <a:xfrm>
              <a:off x="5619750" y="6153150"/>
              <a:ext cx="381001" cy="19051"/>
            </a:xfrm>
            <a:custGeom>
              <a:avLst/>
              <a:gdLst/>
              <a:ahLst/>
              <a:cxnLst/>
              <a:rect l="0" t="0" r="0" b="0"/>
              <a:pathLst>
                <a:path w="381001" h="19051">
                  <a:moveTo>
                    <a:pt x="0" y="0"/>
                  </a:moveTo>
                  <a:lnTo>
                    <a:pt x="16267" y="1058"/>
                  </a:lnTo>
                  <a:lnTo>
                    <a:pt x="58038" y="8201"/>
                  </a:lnTo>
                  <a:lnTo>
                    <a:pt x="104892" y="1812"/>
                  </a:lnTo>
                  <a:lnTo>
                    <a:pt x="147955" y="358"/>
                  </a:lnTo>
                  <a:lnTo>
                    <a:pt x="190680" y="71"/>
                  </a:lnTo>
                  <a:lnTo>
                    <a:pt x="235965" y="14"/>
                  </a:lnTo>
                  <a:lnTo>
                    <a:pt x="275798" y="3"/>
                  </a:lnTo>
                  <a:lnTo>
                    <a:pt x="314787" y="1"/>
                  </a:lnTo>
                  <a:lnTo>
                    <a:pt x="361891" y="8201"/>
                  </a:lnTo>
                  <a:lnTo>
                    <a:pt x="370037" y="11759"/>
                  </a:lnTo>
                  <a:lnTo>
                    <a:pt x="3810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91" name="SMARTInkShape-Group205"/>
          <p:cNvGrpSpPr/>
          <p:nvPr/>
        </p:nvGrpSpPr>
        <p:grpSpPr>
          <a:xfrm>
            <a:off x="2989400" y="6154117"/>
            <a:ext cx="2034088" cy="684834"/>
            <a:chOff x="2989400" y="6154117"/>
            <a:chExt cx="2034088" cy="684834"/>
          </a:xfrm>
        </p:grpSpPr>
        <p:sp>
          <p:nvSpPr>
            <p:cNvPr id="980" name="SMARTInkShape-856"/>
            <p:cNvSpPr/>
            <p:nvPr/>
          </p:nvSpPr>
          <p:spPr>
            <a:xfrm>
              <a:off x="4240828" y="6677025"/>
              <a:ext cx="120380" cy="130992"/>
            </a:xfrm>
            <a:custGeom>
              <a:avLst/>
              <a:gdLst/>
              <a:ahLst/>
              <a:cxnLst/>
              <a:rect l="0" t="0" r="0" b="0"/>
              <a:pathLst>
                <a:path w="120380" h="130992">
                  <a:moveTo>
                    <a:pt x="16847" y="0"/>
                  </a:moveTo>
                  <a:lnTo>
                    <a:pt x="16847" y="5057"/>
                  </a:lnTo>
                  <a:lnTo>
                    <a:pt x="14025" y="10361"/>
                  </a:lnTo>
                  <a:lnTo>
                    <a:pt x="9243" y="18363"/>
                  </a:lnTo>
                  <a:lnTo>
                    <a:pt x="372" y="46548"/>
                  </a:lnTo>
                  <a:lnTo>
                    <a:pt x="0" y="60905"/>
                  </a:lnTo>
                  <a:lnTo>
                    <a:pt x="5740" y="84721"/>
                  </a:lnTo>
                  <a:lnTo>
                    <a:pt x="15202" y="100479"/>
                  </a:lnTo>
                  <a:lnTo>
                    <a:pt x="30941" y="117025"/>
                  </a:lnTo>
                  <a:lnTo>
                    <a:pt x="47952" y="128043"/>
                  </a:lnTo>
                  <a:lnTo>
                    <a:pt x="56424" y="130991"/>
                  </a:lnTo>
                  <a:lnTo>
                    <a:pt x="66540" y="129479"/>
                  </a:lnTo>
                  <a:lnTo>
                    <a:pt x="95337" y="119886"/>
                  </a:lnTo>
                  <a:lnTo>
                    <a:pt x="107471" y="108316"/>
                  </a:lnTo>
                  <a:lnTo>
                    <a:pt x="117429" y="89597"/>
                  </a:lnTo>
                  <a:lnTo>
                    <a:pt x="120379" y="71703"/>
                  </a:lnTo>
                  <a:lnTo>
                    <a:pt x="120012" y="56209"/>
                  </a:lnTo>
                  <a:lnTo>
                    <a:pt x="108292" y="22519"/>
                  </a:lnTo>
                  <a:lnTo>
                    <a:pt x="8352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1" name="SMARTInkShape-857"/>
            <p:cNvSpPr/>
            <p:nvPr/>
          </p:nvSpPr>
          <p:spPr>
            <a:xfrm>
              <a:off x="4020451" y="6629400"/>
              <a:ext cx="131185" cy="159594"/>
            </a:xfrm>
            <a:custGeom>
              <a:avLst/>
              <a:gdLst/>
              <a:ahLst/>
              <a:cxnLst/>
              <a:rect l="0" t="0" r="0" b="0"/>
              <a:pathLst>
                <a:path w="131185" h="159594">
                  <a:moveTo>
                    <a:pt x="27674" y="38100"/>
                  </a:moveTo>
                  <a:lnTo>
                    <a:pt x="26616" y="53309"/>
                  </a:lnTo>
                  <a:lnTo>
                    <a:pt x="14490" y="79518"/>
                  </a:lnTo>
                  <a:lnTo>
                    <a:pt x="5940" y="95666"/>
                  </a:lnTo>
                  <a:lnTo>
                    <a:pt x="0" y="124755"/>
                  </a:lnTo>
                  <a:lnTo>
                    <a:pt x="5144" y="135175"/>
                  </a:lnTo>
                  <a:lnTo>
                    <a:pt x="14486" y="145803"/>
                  </a:lnTo>
                  <a:lnTo>
                    <a:pt x="25693" y="154054"/>
                  </a:lnTo>
                  <a:lnTo>
                    <a:pt x="37730" y="158427"/>
                  </a:lnTo>
                  <a:lnTo>
                    <a:pt x="43903" y="159593"/>
                  </a:lnTo>
                  <a:lnTo>
                    <a:pt x="67760" y="156178"/>
                  </a:lnTo>
                  <a:lnTo>
                    <a:pt x="94938" y="143407"/>
                  </a:lnTo>
                  <a:lnTo>
                    <a:pt x="118042" y="116104"/>
                  </a:lnTo>
                  <a:lnTo>
                    <a:pt x="128180" y="91316"/>
                  </a:lnTo>
                  <a:lnTo>
                    <a:pt x="131184" y="65509"/>
                  </a:lnTo>
                  <a:lnTo>
                    <a:pt x="127018" y="37754"/>
                  </a:lnTo>
                  <a:lnTo>
                    <a:pt x="119081" y="19536"/>
                  </a:lnTo>
                  <a:lnTo>
                    <a:pt x="7529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2" name="SMARTInkShape-858"/>
            <p:cNvSpPr/>
            <p:nvPr/>
          </p:nvSpPr>
          <p:spPr>
            <a:xfrm>
              <a:off x="3876675" y="6553200"/>
              <a:ext cx="28576" cy="285751"/>
            </a:xfrm>
            <a:custGeom>
              <a:avLst/>
              <a:gdLst/>
              <a:ahLst/>
              <a:cxnLst/>
              <a:rect l="0" t="0" r="0" b="0"/>
              <a:pathLst>
                <a:path w="28576" h="285751">
                  <a:moveTo>
                    <a:pt x="28575" y="0"/>
                  </a:moveTo>
                  <a:lnTo>
                    <a:pt x="28575" y="44058"/>
                  </a:lnTo>
                  <a:lnTo>
                    <a:pt x="28575" y="87529"/>
                  </a:lnTo>
                  <a:lnTo>
                    <a:pt x="23519" y="131825"/>
                  </a:lnTo>
                  <a:lnTo>
                    <a:pt x="19638" y="173235"/>
                  </a:lnTo>
                  <a:lnTo>
                    <a:pt x="14110" y="214959"/>
                  </a:lnTo>
                  <a:lnTo>
                    <a:pt x="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3" name="SMARTInkShape-859"/>
            <p:cNvSpPr/>
            <p:nvPr/>
          </p:nvSpPr>
          <p:spPr>
            <a:xfrm>
              <a:off x="2990850" y="6496050"/>
              <a:ext cx="1924051" cy="123826"/>
            </a:xfrm>
            <a:custGeom>
              <a:avLst/>
              <a:gdLst/>
              <a:ahLst/>
              <a:cxnLst/>
              <a:rect l="0" t="0" r="0" b="0"/>
              <a:pathLst>
                <a:path w="1924051" h="123826">
                  <a:moveTo>
                    <a:pt x="0" y="0"/>
                  </a:moveTo>
                  <a:lnTo>
                    <a:pt x="44780" y="0"/>
                  </a:lnTo>
                  <a:lnTo>
                    <a:pt x="84065" y="1058"/>
                  </a:lnTo>
                  <a:lnTo>
                    <a:pt x="123498" y="7539"/>
                  </a:lnTo>
                  <a:lnTo>
                    <a:pt x="161860" y="9133"/>
                  </a:lnTo>
                  <a:lnTo>
                    <a:pt x="206558" y="10506"/>
                  </a:lnTo>
                  <a:lnTo>
                    <a:pt x="252704" y="17049"/>
                  </a:lnTo>
                  <a:lnTo>
                    <a:pt x="291128" y="18457"/>
                  </a:lnTo>
                  <a:lnTo>
                    <a:pt x="337612" y="23989"/>
                  </a:lnTo>
                  <a:lnTo>
                    <a:pt x="374965" y="27216"/>
                  </a:lnTo>
                  <a:lnTo>
                    <a:pt x="417900" y="28172"/>
                  </a:lnTo>
                  <a:lnTo>
                    <a:pt x="459079" y="28456"/>
                  </a:lnTo>
                  <a:lnTo>
                    <a:pt x="503148" y="28539"/>
                  </a:lnTo>
                  <a:lnTo>
                    <a:pt x="544662" y="28564"/>
                  </a:lnTo>
                  <a:lnTo>
                    <a:pt x="588830" y="33628"/>
                  </a:lnTo>
                  <a:lnTo>
                    <a:pt x="635431" y="36775"/>
                  </a:lnTo>
                  <a:lnTo>
                    <a:pt x="677697" y="37707"/>
                  </a:lnTo>
                  <a:lnTo>
                    <a:pt x="722087" y="37984"/>
                  </a:lnTo>
                  <a:lnTo>
                    <a:pt x="768754" y="43121"/>
                  </a:lnTo>
                  <a:lnTo>
                    <a:pt x="816095" y="46291"/>
                  </a:lnTo>
                  <a:lnTo>
                    <a:pt x="858579" y="47230"/>
                  </a:lnTo>
                  <a:lnTo>
                    <a:pt x="903034" y="47508"/>
                  </a:lnTo>
                  <a:lnTo>
                    <a:pt x="949720" y="47590"/>
                  </a:lnTo>
                  <a:lnTo>
                    <a:pt x="997067" y="47614"/>
                  </a:lnTo>
                  <a:lnTo>
                    <a:pt x="1044610" y="47622"/>
                  </a:lnTo>
                  <a:lnTo>
                    <a:pt x="1092210" y="52681"/>
                  </a:lnTo>
                  <a:lnTo>
                    <a:pt x="1126777" y="55163"/>
                  </a:lnTo>
                  <a:lnTo>
                    <a:pt x="1162248" y="56267"/>
                  </a:lnTo>
                  <a:lnTo>
                    <a:pt x="1195652" y="56758"/>
                  </a:lnTo>
                  <a:lnTo>
                    <a:pt x="1228137" y="56976"/>
                  </a:lnTo>
                  <a:lnTo>
                    <a:pt x="1261272" y="58131"/>
                  </a:lnTo>
                  <a:lnTo>
                    <a:pt x="1297165" y="62171"/>
                  </a:lnTo>
                  <a:lnTo>
                    <a:pt x="1331462" y="64674"/>
                  </a:lnTo>
                  <a:lnTo>
                    <a:pt x="1364344" y="65785"/>
                  </a:lnTo>
                  <a:lnTo>
                    <a:pt x="1396598" y="66280"/>
                  </a:lnTo>
                  <a:lnTo>
                    <a:pt x="1431393" y="69321"/>
                  </a:lnTo>
                  <a:lnTo>
                    <a:pt x="1466967" y="73143"/>
                  </a:lnTo>
                  <a:lnTo>
                    <a:pt x="1500416" y="74841"/>
                  </a:lnTo>
                  <a:lnTo>
                    <a:pt x="1532921" y="75596"/>
                  </a:lnTo>
                  <a:lnTo>
                    <a:pt x="1565006" y="76990"/>
                  </a:lnTo>
                  <a:lnTo>
                    <a:pt x="1596906" y="81137"/>
                  </a:lnTo>
                  <a:lnTo>
                    <a:pt x="1628722" y="86509"/>
                  </a:lnTo>
                  <a:lnTo>
                    <a:pt x="1660501" y="91365"/>
                  </a:lnTo>
                  <a:lnTo>
                    <a:pt x="1707085" y="95157"/>
                  </a:lnTo>
                  <a:lnTo>
                    <a:pt x="1749227" y="101455"/>
                  </a:lnTo>
                  <a:lnTo>
                    <a:pt x="1792640" y="104849"/>
                  </a:lnTo>
                  <a:lnTo>
                    <a:pt x="1836827" y="112120"/>
                  </a:lnTo>
                  <a:lnTo>
                    <a:pt x="1876129" y="118926"/>
                  </a:lnTo>
                  <a:lnTo>
                    <a:pt x="19240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4" name="SMARTInkShape-860"/>
            <p:cNvSpPr/>
            <p:nvPr/>
          </p:nvSpPr>
          <p:spPr>
            <a:xfrm>
              <a:off x="4825273" y="6286500"/>
              <a:ext cx="198215" cy="208398"/>
            </a:xfrm>
            <a:custGeom>
              <a:avLst/>
              <a:gdLst/>
              <a:ahLst/>
              <a:cxnLst/>
              <a:rect l="0" t="0" r="0" b="0"/>
              <a:pathLst>
                <a:path w="198215" h="208398">
                  <a:moveTo>
                    <a:pt x="32477" y="47625"/>
                  </a:moveTo>
                  <a:lnTo>
                    <a:pt x="32477" y="52682"/>
                  </a:lnTo>
                  <a:lnTo>
                    <a:pt x="29655" y="57986"/>
                  </a:lnTo>
                  <a:lnTo>
                    <a:pt x="24873" y="65988"/>
                  </a:lnTo>
                  <a:lnTo>
                    <a:pt x="10087" y="105939"/>
                  </a:lnTo>
                  <a:lnTo>
                    <a:pt x="678" y="128639"/>
                  </a:lnTo>
                  <a:lnTo>
                    <a:pt x="0" y="145014"/>
                  </a:lnTo>
                  <a:lnTo>
                    <a:pt x="4285" y="161817"/>
                  </a:lnTo>
                  <a:lnTo>
                    <a:pt x="13244" y="176341"/>
                  </a:lnTo>
                  <a:lnTo>
                    <a:pt x="35245" y="196417"/>
                  </a:lnTo>
                  <a:lnTo>
                    <a:pt x="49935" y="203713"/>
                  </a:lnTo>
                  <a:lnTo>
                    <a:pt x="81669" y="208397"/>
                  </a:lnTo>
                  <a:lnTo>
                    <a:pt x="125112" y="201859"/>
                  </a:lnTo>
                  <a:lnTo>
                    <a:pt x="140323" y="198724"/>
                  </a:lnTo>
                  <a:lnTo>
                    <a:pt x="157666" y="190274"/>
                  </a:lnTo>
                  <a:lnTo>
                    <a:pt x="180225" y="168561"/>
                  </a:lnTo>
                  <a:lnTo>
                    <a:pt x="190201" y="152132"/>
                  </a:lnTo>
                  <a:lnTo>
                    <a:pt x="198214" y="125392"/>
                  </a:lnTo>
                  <a:lnTo>
                    <a:pt x="195745" y="102649"/>
                  </a:lnTo>
                  <a:lnTo>
                    <a:pt x="181967" y="63667"/>
                  </a:lnTo>
                  <a:lnTo>
                    <a:pt x="167199" y="42266"/>
                  </a:lnTo>
                  <a:lnTo>
                    <a:pt x="125687" y="11463"/>
                  </a:lnTo>
                  <a:lnTo>
                    <a:pt x="8010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5" name="SMARTInkShape-861"/>
            <p:cNvSpPr/>
            <p:nvPr/>
          </p:nvSpPr>
          <p:spPr>
            <a:xfrm>
              <a:off x="4572508" y="6280385"/>
              <a:ext cx="141158" cy="171628"/>
            </a:xfrm>
            <a:custGeom>
              <a:avLst/>
              <a:gdLst/>
              <a:ahLst/>
              <a:cxnLst/>
              <a:rect l="0" t="0" r="0" b="0"/>
              <a:pathLst>
                <a:path w="141158" h="171628">
                  <a:moveTo>
                    <a:pt x="18542" y="15640"/>
                  </a:moveTo>
                  <a:lnTo>
                    <a:pt x="18542" y="20697"/>
                  </a:lnTo>
                  <a:lnTo>
                    <a:pt x="15720" y="26001"/>
                  </a:lnTo>
                  <a:lnTo>
                    <a:pt x="10938" y="34003"/>
                  </a:lnTo>
                  <a:lnTo>
                    <a:pt x="3354" y="57417"/>
                  </a:lnTo>
                  <a:lnTo>
                    <a:pt x="0" y="99798"/>
                  </a:lnTo>
                  <a:lnTo>
                    <a:pt x="651" y="130453"/>
                  </a:lnTo>
                  <a:lnTo>
                    <a:pt x="4593" y="144632"/>
                  </a:lnTo>
                  <a:lnTo>
                    <a:pt x="12695" y="155167"/>
                  </a:lnTo>
                  <a:lnTo>
                    <a:pt x="24410" y="163377"/>
                  </a:lnTo>
                  <a:lnTo>
                    <a:pt x="40200" y="170555"/>
                  </a:lnTo>
                  <a:lnTo>
                    <a:pt x="57801" y="171627"/>
                  </a:lnTo>
                  <a:lnTo>
                    <a:pt x="74091" y="168576"/>
                  </a:lnTo>
                  <a:lnTo>
                    <a:pt x="106983" y="149936"/>
                  </a:lnTo>
                  <a:lnTo>
                    <a:pt x="128590" y="122342"/>
                  </a:lnTo>
                  <a:lnTo>
                    <a:pt x="138285" y="97467"/>
                  </a:lnTo>
                  <a:lnTo>
                    <a:pt x="141157" y="71635"/>
                  </a:lnTo>
                  <a:lnTo>
                    <a:pt x="136185" y="53227"/>
                  </a:lnTo>
                  <a:lnTo>
                    <a:pt x="120802" y="25652"/>
                  </a:lnTo>
                  <a:lnTo>
                    <a:pt x="100700" y="8493"/>
                  </a:lnTo>
                  <a:lnTo>
                    <a:pt x="80810" y="1880"/>
                  </a:lnTo>
                  <a:lnTo>
                    <a:pt x="59975" y="0"/>
                  </a:lnTo>
                  <a:lnTo>
                    <a:pt x="28067" y="61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6" name="SMARTInkShape-862"/>
            <p:cNvSpPr/>
            <p:nvPr/>
          </p:nvSpPr>
          <p:spPr>
            <a:xfrm>
              <a:off x="4448175" y="6201167"/>
              <a:ext cx="17611" cy="275834"/>
            </a:xfrm>
            <a:custGeom>
              <a:avLst/>
              <a:gdLst/>
              <a:ahLst/>
              <a:cxnLst/>
              <a:rect l="0" t="0" r="0" b="0"/>
              <a:pathLst>
                <a:path w="17611" h="275834">
                  <a:moveTo>
                    <a:pt x="0" y="9133"/>
                  </a:moveTo>
                  <a:lnTo>
                    <a:pt x="5056" y="9133"/>
                  </a:lnTo>
                  <a:lnTo>
                    <a:pt x="6546" y="8075"/>
                  </a:lnTo>
                  <a:lnTo>
                    <a:pt x="7539" y="6311"/>
                  </a:lnTo>
                  <a:lnTo>
                    <a:pt x="8201" y="4077"/>
                  </a:lnTo>
                  <a:lnTo>
                    <a:pt x="9701" y="2587"/>
                  </a:lnTo>
                  <a:lnTo>
                    <a:pt x="17610" y="0"/>
                  </a:lnTo>
                  <a:lnTo>
                    <a:pt x="10723" y="31214"/>
                  </a:lnTo>
                  <a:lnTo>
                    <a:pt x="14400" y="74314"/>
                  </a:lnTo>
                  <a:lnTo>
                    <a:pt x="10488" y="116200"/>
                  </a:lnTo>
                  <a:lnTo>
                    <a:pt x="9810" y="153275"/>
                  </a:lnTo>
                  <a:lnTo>
                    <a:pt x="9609" y="197774"/>
                  </a:lnTo>
                  <a:lnTo>
                    <a:pt x="9542" y="242892"/>
                  </a:lnTo>
                  <a:lnTo>
                    <a:pt x="9525" y="2758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7" name="SMARTInkShape-863"/>
            <p:cNvSpPr/>
            <p:nvPr/>
          </p:nvSpPr>
          <p:spPr>
            <a:xfrm>
              <a:off x="3971925" y="6318111"/>
              <a:ext cx="323396" cy="16015"/>
            </a:xfrm>
            <a:custGeom>
              <a:avLst/>
              <a:gdLst/>
              <a:ahLst/>
              <a:cxnLst/>
              <a:rect l="0" t="0" r="0" b="0"/>
              <a:pathLst>
                <a:path w="323396" h="16015">
                  <a:moveTo>
                    <a:pt x="0" y="16014"/>
                  </a:moveTo>
                  <a:lnTo>
                    <a:pt x="0" y="10958"/>
                  </a:lnTo>
                  <a:lnTo>
                    <a:pt x="1058" y="9468"/>
                  </a:lnTo>
                  <a:lnTo>
                    <a:pt x="2822" y="8475"/>
                  </a:lnTo>
                  <a:lnTo>
                    <a:pt x="5057" y="7813"/>
                  </a:lnTo>
                  <a:lnTo>
                    <a:pt x="7605" y="8430"/>
                  </a:lnTo>
                  <a:lnTo>
                    <a:pt x="13257" y="11938"/>
                  </a:lnTo>
                  <a:lnTo>
                    <a:pt x="56910" y="7939"/>
                  </a:lnTo>
                  <a:lnTo>
                    <a:pt x="96943" y="6918"/>
                  </a:lnTo>
                  <a:lnTo>
                    <a:pt x="131986" y="5622"/>
                  </a:lnTo>
                  <a:lnTo>
                    <a:pt x="174456" y="0"/>
                  </a:lnTo>
                  <a:lnTo>
                    <a:pt x="220609" y="386"/>
                  </a:lnTo>
                  <a:lnTo>
                    <a:pt x="267569" y="5686"/>
                  </a:lnTo>
                  <a:lnTo>
                    <a:pt x="312202" y="6418"/>
                  </a:lnTo>
                  <a:lnTo>
                    <a:pt x="323395" y="6486"/>
                  </a:lnTo>
                  <a:lnTo>
                    <a:pt x="314325" y="64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8" name="SMARTInkShape-864"/>
            <p:cNvSpPr/>
            <p:nvPr/>
          </p:nvSpPr>
          <p:spPr>
            <a:xfrm>
              <a:off x="3671240" y="6286500"/>
              <a:ext cx="183920" cy="139556"/>
            </a:xfrm>
            <a:custGeom>
              <a:avLst/>
              <a:gdLst/>
              <a:ahLst/>
              <a:cxnLst/>
              <a:rect l="0" t="0" r="0" b="0"/>
              <a:pathLst>
                <a:path w="183920" h="139556">
                  <a:moveTo>
                    <a:pt x="14935" y="28575"/>
                  </a:moveTo>
                  <a:lnTo>
                    <a:pt x="9879" y="33632"/>
                  </a:lnTo>
                  <a:lnTo>
                    <a:pt x="7396" y="41758"/>
                  </a:lnTo>
                  <a:lnTo>
                    <a:pt x="0" y="86947"/>
                  </a:lnTo>
                  <a:lnTo>
                    <a:pt x="2300" y="100732"/>
                  </a:lnTo>
                  <a:lnTo>
                    <a:pt x="9545" y="115336"/>
                  </a:lnTo>
                  <a:lnTo>
                    <a:pt x="28507" y="131423"/>
                  </a:lnTo>
                  <a:lnTo>
                    <a:pt x="48131" y="137785"/>
                  </a:lnTo>
                  <a:lnTo>
                    <a:pt x="70964" y="139555"/>
                  </a:lnTo>
                  <a:lnTo>
                    <a:pt x="114472" y="134889"/>
                  </a:lnTo>
                  <a:lnTo>
                    <a:pt x="122568" y="134376"/>
                  </a:lnTo>
                  <a:lnTo>
                    <a:pt x="137208" y="125339"/>
                  </a:lnTo>
                  <a:lnTo>
                    <a:pt x="173901" y="81142"/>
                  </a:lnTo>
                  <a:lnTo>
                    <a:pt x="178063" y="76319"/>
                  </a:lnTo>
                  <a:lnTo>
                    <a:pt x="182686" y="59672"/>
                  </a:lnTo>
                  <a:lnTo>
                    <a:pt x="183919" y="49306"/>
                  </a:lnTo>
                  <a:lnTo>
                    <a:pt x="179645" y="32145"/>
                  </a:lnTo>
                  <a:lnTo>
                    <a:pt x="175541" y="24605"/>
                  </a:lnTo>
                  <a:lnTo>
                    <a:pt x="162516" y="13405"/>
                  </a:lnTo>
                  <a:lnTo>
                    <a:pt x="146143" y="5959"/>
                  </a:lnTo>
                  <a:lnTo>
                    <a:pt x="8161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9" name="SMARTInkShape-865"/>
            <p:cNvSpPr/>
            <p:nvPr/>
          </p:nvSpPr>
          <p:spPr>
            <a:xfrm>
              <a:off x="3355887" y="6222319"/>
              <a:ext cx="219319" cy="182711"/>
            </a:xfrm>
            <a:custGeom>
              <a:avLst/>
              <a:gdLst/>
              <a:ahLst/>
              <a:cxnLst/>
              <a:rect l="0" t="0" r="0" b="0"/>
              <a:pathLst>
                <a:path w="219319" h="182711">
                  <a:moveTo>
                    <a:pt x="35013" y="26081"/>
                  </a:moveTo>
                  <a:lnTo>
                    <a:pt x="26812" y="26081"/>
                  </a:lnTo>
                  <a:lnTo>
                    <a:pt x="26371" y="27139"/>
                  </a:lnTo>
                  <a:lnTo>
                    <a:pt x="24507" y="48874"/>
                  </a:lnTo>
                  <a:lnTo>
                    <a:pt x="3761" y="86569"/>
                  </a:lnTo>
                  <a:lnTo>
                    <a:pt x="0" y="116911"/>
                  </a:lnTo>
                  <a:lnTo>
                    <a:pt x="2872" y="129244"/>
                  </a:lnTo>
                  <a:lnTo>
                    <a:pt x="15494" y="152251"/>
                  </a:lnTo>
                  <a:lnTo>
                    <a:pt x="29513" y="164354"/>
                  </a:lnTo>
                  <a:lnTo>
                    <a:pt x="45269" y="172202"/>
                  </a:lnTo>
                  <a:lnTo>
                    <a:pt x="89254" y="182710"/>
                  </a:lnTo>
                  <a:lnTo>
                    <a:pt x="119876" y="181380"/>
                  </a:lnTo>
                  <a:lnTo>
                    <a:pt x="154114" y="169227"/>
                  </a:lnTo>
                  <a:lnTo>
                    <a:pt x="186013" y="147164"/>
                  </a:lnTo>
                  <a:lnTo>
                    <a:pt x="205460" y="125575"/>
                  </a:lnTo>
                  <a:lnTo>
                    <a:pt x="217925" y="95660"/>
                  </a:lnTo>
                  <a:lnTo>
                    <a:pt x="219318" y="74997"/>
                  </a:lnTo>
                  <a:lnTo>
                    <a:pt x="216646" y="40917"/>
                  </a:lnTo>
                  <a:lnTo>
                    <a:pt x="212193" y="33855"/>
                  </a:lnTo>
                  <a:lnTo>
                    <a:pt x="195957" y="20364"/>
                  </a:lnTo>
                  <a:lnTo>
                    <a:pt x="153157" y="3119"/>
                  </a:lnTo>
                  <a:lnTo>
                    <a:pt x="136557" y="0"/>
                  </a:lnTo>
                  <a:lnTo>
                    <a:pt x="105199" y="3302"/>
                  </a:lnTo>
                  <a:lnTo>
                    <a:pt x="73113" y="165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0" name="SMARTInkShape-866"/>
            <p:cNvSpPr/>
            <p:nvPr/>
          </p:nvSpPr>
          <p:spPr>
            <a:xfrm>
              <a:off x="2989400" y="6154117"/>
              <a:ext cx="287201" cy="204146"/>
            </a:xfrm>
            <a:custGeom>
              <a:avLst/>
              <a:gdLst/>
              <a:ahLst/>
              <a:cxnLst/>
              <a:rect l="0" t="0" r="0" b="0"/>
              <a:pathLst>
                <a:path w="287201" h="204146">
                  <a:moveTo>
                    <a:pt x="77650" y="27608"/>
                  </a:moveTo>
                  <a:lnTo>
                    <a:pt x="77650" y="3928"/>
                  </a:lnTo>
                  <a:lnTo>
                    <a:pt x="78708" y="2296"/>
                  </a:lnTo>
                  <a:lnTo>
                    <a:pt x="80472" y="1208"/>
                  </a:lnTo>
                  <a:lnTo>
                    <a:pt x="86313" y="0"/>
                  </a:lnTo>
                  <a:lnTo>
                    <a:pt x="125953" y="176"/>
                  </a:lnTo>
                  <a:lnTo>
                    <a:pt x="147818" y="7721"/>
                  </a:lnTo>
                  <a:lnTo>
                    <a:pt x="164928" y="17358"/>
                  </a:lnTo>
                  <a:lnTo>
                    <a:pt x="177471" y="31519"/>
                  </a:lnTo>
                  <a:lnTo>
                    <a:pt x="182297" y="39741"/>
                  </a:lnTo>
                  <a:lnTo>
                    <a:pt x="184838" y="60164"/>
                  </a:lnTo>
                  <a:lnTo>
                    <a:pt x="181380" y="81236"/>
                  </a:lnTo>
                  <a:lnTo>
                    <a:pt x="172789" y="97656"/>
                  </a:lnTo>
                  <a:lnTo>
                    <a:pt x="135876" y="137479"/>
                  </a:lnTo>
                  <a:lnTo>
                    <a:pt x="96912" y="161651"/>
                  </a:lnTo>
                  <a:lnTo>
                    <a:pt x="55649" y="185195"/>
                  </a:lnTo>
                  <a:lnTo>
                    <a:pt x="9652" y="200976"/>
                  </a:lnTo>
                  <a:lnTo>
                    <a:pt x="862" y="204145"/>
                  </a:lnTo>
                  <a:lnTo>
                    <a:pt x="0" y="203507"/>
                  </a:lnTo>
                  <a:lnTo>
                    <a:pt x="483" y="202024"/>
                  </a:lnTo>
                  <a:lnTo>
                    <a:pt x="1864" y="201035"/>
                  </a:lnTo>
                  <a:lnTo>
                    <a:pt x="46999" y="192686"/>
                  </a:lnTo>
                  <a:lnTo>
                    <a:pt x="94095" y="187334"/>
                  </a:lnTo>
                  <a:lnTo>
                    <a:pt x="139342" y="181455"/>
                  </a:lnTo>
                  <a:lnTo>
                    <a:pt x="186928" y="180293"/>
                  </a:lnTo>
                  <a:lnTo>
                    <a:pt x="227373" y="180065"/>
                  </a:lnTo>
                  <a:lnTo>
                    <a:pt x="274931" y="180013"/>
                  </a:lnTo>
                  <a:lnTo>
                    <a:pt x="287200" y="1800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992" name="SMARTInkShape-867"/>
          <p:cNvSpPr/>
          <p:nvPr/>
        </p:nvSpPr>
        <p:spPr>
          <a:xfrm>
            <a:off x="3095625" y="6192574"/>
            <a:ext cx="1" cy="8202"/>
          </a:xfrm>
          <a:custGeom>
            <a:avLst/>
            <a:gdLst/>
            <a:ahLst/>
            <a:cxnLst/>
            <a:rect l="0" t="0" r="0" b="0"/>
            <a:pathLst>
              <a:path w="1" h="8202">
                <a:moveTo>
                  <a:pt x="0" y="8201"/>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99" name="SMARTInkShape-Group207"/>
          <p:cNvGrpSpPr/>
          <p:nvPr/>
        </p:nvGrpSpPr>
        <p:grpSpPr>
          <a:xfrm>
            <a:off x="2508115" y="5314950"/>
            <a:ext cx="2892561" cy="790576"/>
            <a:chOff x="2508115" y="5314950"/>
            <a:chExt cx="2892561" cy="790576"/>
          </a:xfrm>
        </p:grpSpPr>
        <p:sp>
          <p:nvSpPr>
            <p:cNvPr id="993" name="SMARTInkShape-868"/>
            <p:cNvSpPr/>
            <p:nvPr/>
          </p:nvSpPr>
          <p:spPr>
            <a:xfrm>
              <a:off x="2508115" y="6038850"/>
              <a:ext cx="2892561" cy="66676"/>
            </a:xfrm>
            <a:custGeom>
              <a:avLst/>
              <a:gdLst/>
              <a:ahLst/>
              <a:cxnLst/>
              <a:rect l="0" t="0" r="0" b="0"/>
              <a:pathLst>
                <a:path w="2892561" h="66676">
                  <a:moveTo>
                    <a:pt x="25535" y="9525"/>
                  </a:moveTo>
                  <a:lnTo>
                    <a:pt x="20479" y="4469"/>
                  </a:lnTo>
                  <a:lnTo>
                    <a:pt x="12352" y="1986"/>
                  </a:lnTo>
                  <a:lnTo>
                    <a:pt x="0" y="392"/>
                  </a:lnTo>
                  <a:lnTo>
                    <a:pt x="45" y="262"/>
                  </a:lnTo>
                  <a:lnTo>
                    <a:pt x="46394" y="7"/>
                  </a:lnTo>
                  <a:lnTo>
                    <a:pt x="85103" y="2"/>
                  </a:lnTo>
                  <a:lnTo>
                    <a:pt x="124398" y="1"/>
                  </a:lnTo>
                  <a:lnTo>
                    <a:pt x="159956" y="0"/>
                  </a:lnTo>
                  <a:lnTo>
                    <a:pt x="197302" y="2822"/>
                  </a:lnTo>
                  <a:lnTo>
                    <a:pt x="238001" y="7539"/>
                  </a:lnTo>
                  <a:lnTo>
                    <a:pt x="283574" y="8937"/>
                  </a:lnTo>
                  <a:lnTo>
                    <a:pt x="327769" y="12173"/>
                  </a:lnTo>
                  <a:lnTo>
                    <a:pt x="370497" y="17012"/>
                  </a:lnTo>
                  <a:lnTo>
                    <a:pt x="402160" y="19203"/>
                  </a:lnTo>
                  <a:lnTo>
                    <a:pt x="437399" y="23704"/>
                  </a:lnTo>
                  <a:lnTo>
                    <a:pt x="471405" y="29232"/>
                  </a:lnTo>
                  <a:lnTo>
                    <a:pt x="505216" y="34159"/>
                  </a:lnTo>
                  <a:lnTo>
                    <a:pt x="541410" y="36348"/>
                  </a:lnTo>
                  <a:lnTo>
                    <a:pt x="575840" y="40144"/>
                  </a:lnTo>
                  <a:lnTo>
                    <a:pt x="608782" y="44300"/>
                  </a:lnTo>
                  <a:lnTo>
                    <a:pt x="641061" y="46147"/>
                  </a:lnTo>
                  <a:lnTo>
                    <a:pt x="675869" y="46968"/>
                  </a:lnTo>
                  <a:lnTo>
                    <a:pt x="712505" y="48391"/>
                  </a:lnTo>
                  <a:lnTo>
                    <a:pt x="749955" y="52552"/>
                  </a:lnTo>
                  <a:lnTo>
                    <a:pt x="784944" y="55106"/>
                  </a:lnTo>
                  <a:lnTo>
                    <a:pt x="819192" y="56242"/>
                  </a:lnTo>
                  <a:lnTo>
                    <a:pt x="855580" y="56747"/>
                  </a:lnTo>
                  <a:lnTo>
                    <a:pt x="892918" y="56971"/>
                  </a:lnTo>
                  <a:lnTo>
                    <a:pt x="929622" y="58128"/>
                  </a:lnTo>
                  <a:lnTo>
                    <a:pt x="963574" y="62171"/>
                  </a:lnTo>
                  <a:lnTo>
                    <a:pt x="999124" y="64674"/>
                  </a:lnTo>
                  <a:lnTo>
                    <a:pt x="1036091" y="65786"/>
                  </a:lnTo>
                  <a:lnTo>
                    <a:pt x="1073688" y="66280"/>
                  </a:lnTo>
                  <a:lnTo>
                    <a:pt x="1108742" y="66499"/>
                  </a:lnTo>
                  <a:lnTo>
                    <a:pt x="1141960" y="66597"/>
                  </a:lnTo>
                  <a:lnTo>
                    <a:pt x="1174363" y="66640"/>
                  </a:lnTo>
                  <a:lnTo>
                    <a:pt x="1209225" y="66659"/>
                  </a:lnTo>
                  <a:lnTo>
                    <a:pt x="1244828" y="66668"/>
                  </a:lnTo>
                  <a:lnTo>
                    <a:pt x="1278290" y="66672"/>
                  </a:lnTo>
                  <a:lnTo>
                    <a:pt x="1313623" y="66673"/>
                  </a:lnTo>
                  <a:lnTo>
                    <a:pt x="1350494" y="66674"/>
                  </a:lnTo>
                  <a:lnTo>
                    <a:pt x="1388047" y="66674"/>
                  </a:lnTo>
                  <a:lnTo>
                    <a:pt x="1425905" y="66675"/>
                  </a:lnTo>
                  <a:lnTo>
                    <a:pt x="1462838" y="66675"/>
                  </a:lnTo>
                  <a:lnTo>
                    <a:pt x="1496892" y="66675"/>
                  </a:lnTo>
                  <a:lnTo>
                    <a:pt x="1532488" y="66675"/>
                  </a:lnTo>
                  <a:lnTo>
                    <a:pt x="1568417" y="66675"/>
                  </a:lnTo>
                  <a:lnTo>
                    <a:pt x="1602024" y="66675"/>
                  </a:lnTo>
                  <a:lnTo>
                    <a:pt x="1634600" y="63853"/>
                  </a:lnTo>
                  <a:lnTo>
                    <a:pt x="1667775" y="60129"/>
                  </a:lnTo>
                  <a:lnTo>
                    <a:pt x="1703686" y="58474"/>
                  </a:lnTo>
                  <a:lnTo>
                    <a:pt x="1737991" y="57738"/>
                  </a:lnTo>
                  <a:lnTo>
                    <a:pt x="1770877" y="57412"/>
                  </a:lnTo>
                  <a:lnTo>
                    <a:pt x="1803131" y="57265"/>
                  </a:lnTo>
                  <a:lnTo>
                    <a:pt x="1835106" y="54380"/>
                  </a:lnTo>
                  <a:lnTo>
                    <a:pt x="1866956" y="50627"/>
                  </a:lnTo>
                  <a:lnTo>
                    <a:pt x="1898749" y="48959"/>
                  </a:lnTo>
                  <a:lnTo>
                    <a:pt x="1930519" y="48218"/>
                  </a:lnTo>
                  <a:lnTo>
                    <a:pt x="1962278" y="47889"/>
                  </a:lnTo>
                  <a:lnTo>
                    <a:pt x="2008850" y="46645"/>
                  </a:lnTo>
                  <a:lnTo>
                    <a:pt x="2050989" y="41102"/>
                  </a:lnTo>
                  <a:lnTo>
                    <a:pt x="2096517" y="38989"/>
                  </a:lnTo>
                  <a:lnTo>
                    <a:pt x="2143521" y="38364"/>
                  </a:lnTo>
                  <a:lnTo>
                    <a:pt x="2189904" y="38178"/>
                  </a:lnTo>
                  <a:lnTo>
                    <a:pt x="2230929" y="38122"/>
                  </a:lnTo>
                  <a:lnTo>
                    <a:pt x="2270954" y="38107"/>
                  </a:lnTo>
                  <a:lnTo>
                    <a:pt x="2314798" y="37043"/>
                  </a:lnTo>
                  <a:lnTo>
                    <a:pt x="2355070" y="31555"/>
                  </a:lnTo>
                  <a:lnTo>
                    <a:pt x="2393814" y="29458"/>
                  </a:lnTo>
                  <a:lnTo>
                    <a:pt x="2432104" y="28837"/>
                  </a:lnTo>
                  <a:lnTo>
                    <a:pt x="2470261" y="27594"/>
                  </a:lnTo>
                  <a:lnTo>
                    <a:pt x="2508378" y="22052"/>
                  </a:lnTo>
                  <a:lnTo>
                    <a:pt x="2546483" y="19939"/>
                  </a:lnTo>
                  <a:lnTo>
                    <a:pt x="2584585" y="18255"/>
                  </a:lnTo>
                  <a:lnTo>
                    <a:pt x="2625860" y="12582"/>
                  </a:lnTo>
                  <a:lnTo>
                    <a:pt x="2663254" y="10884"/>
                  </a:lnTo>
                  <a:lnTo>
                    <a:pt x="2710788" y="9928"/>
                  </a:lnTo>
                  <a:lnTo>
                    <a:pt x="2751683" y="4588"/>
                  </a:lnTo>
                  <a:lnTo>
                    <a:pt x="2790612" y="1359"/>
                  </a:lnTo>
                  <a:lnTo>
                    <a:pt x="2828957" y="403"/>
                  </a:lnTo>
                  <a:lnTo>
                    <a:pt x="289256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4" name="SMARTInkShape-869"/>
            <p:cNvSpPr/>
            <p:nvPr/>
          </p:nvSpPr>
          <p:spPr>
            <a:xfrm>
              <a:off x="3930485" y="5838825"/>
              <a:ext cx="163346" cy="151347"/>
            </a:xfrm>
            <a:custGeom>
              <a:avLst/>
              <a:gdLst/>
              <a:ahLst/>
              <a:cxnLst/>
              <a:rect l="0" t="0" r="0" b="0"/>
              <a:pathLst>
                <a:path w="163346" h="151347">
                  <a:moveTo>
                    <a:pt x="22390" y="0"/>
                  </a:moveTo>
                  <a:lnTo>
                    <a:pt x="21332" y="9721"/>
                  </a:lnTo>
                  <a:lnTo>
                    <a:pt x="6143" y="52516"/>
                  </a:lnTo>
                  <a:lnTo>
                    <a:pt x="0" y="73435"/>
                  </a:lnTo>
                  <a:lnTo>
                    <a:pt x="2208" y="94021"/>
                  </a:lnTo>
                  <a:lnTo>
                    <a:pt x="15817" y="122994"/>
                  </a:lnTo>
                  <a:lnTo>
                    <a:pt x="30555" y="140395"/>
                  </a:lnTo>
                  <a:lnTo>
                    <a:pt x="45069" y="147064"/>
                  </a:lnTo>
                  <a:lnTo>
                    <a:pt x="70144" y="151346"/>
                  </a:lnTo>
                  <a:lnTo>
                    <a:pt x="96982" y="147031"/>
                  </a:lnTo>
                  <a:lnTo>
                    <a:pt x="126689" y="133993"/>
                  </a:lnTo>
                  <a:lnTo>
                    <a:pt x="143181" y="117056"/>
                  </a:lnTo>
                  <a:lnTo>
                    <a:pt x="155450" y="97533"/>
                  </a:lnTo>
                  <a:lnTo>
                    <a:pt x="162357" y="73584"/>
                  </a:lnTo>
                  <a:lnTo>
                    <a:pt x="163345" y="47908"/>
                  </a:lnTo>
                  <a:lnTo>
                    <a:pt x="15574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SMARTInkShape-870"/>
            <p:cNvSpPr/>
            <p:nvPr/>
          </p:nvSpPr>
          <p:spPr>
            <a:xfrm>
              <a:off x="3571875" y="5783391"/>
              <a:ext cx="168133" cy="188298"/>
            </a:xfrm>
            <a:custGeom>
              <a:avLst/>
              <a:gdLst/>
              <a:ahLst/>
              <a:cxnLst/>
              <a:rect l="0" t="0" r="0" b="0"/>
              <a:pathLst>
                <a:path w="168133" h="188298">
                  <a:moveTo>
                    <a:pt x="0" y="17334"/>
                  </a:moveTo>
                  <a:lnTo>
                    <a:pt x="13257" y="4077"/>
                  </a:lnTo>
                  <a:lnTo>
                    <a:pt x="42616" y="0"/>
                  </a:lnTo>
                  <a:lnTo>
                    <a:pt x="90223" y="6227"/>
                  </a:lnTo>
                  <a:lnTo>
                    <a:pt x="127850" y="20471"/>
                  </a:lnTo>
                  <a:lnTo>
                    <a:pt x="139208" y="25775"/>
                  </a:lnTo>
                  <a:lnTo>
                    <a:pt x="154651" y="42958"/>
                  </a:lnTo>
                  <a:lnTo>
                    <a:pt x="168132" y="73313"/>
                  </a:lnTo>
                  <a:lnTo>
                    <a:pt x="165410" y="96009"/>
                  </a:lnTo>
                  <a:lnTo>
                    <a:pt x="152845" y="117786"/>
                  </a:lnTo>
                  <a:lnTo>
                    <a:pt x="138840" y="128302"/>
                  </a:lnTo>
                  <a:lnTo>
                    <a:pt x="99148" y="154674"/>
                  </a:lnTo>
                  <a:lnTo>
                    <a:pt x="62068" y="171034"/>
                  </a:lnTo>
                  <a:lnTo>
                    <a:pt x="25666" y="180457"/>
                  </a:lnTo>
                  <a:lnTo>
                    <a:pt x="12713" y="187139"/>
                  </a:lnTo>
                  <a:lnTo>
                    <a:pt x="13767" y="187688"/>
                  </a:lnTo>
                  <a:lnTo>
                    <a:pt x="20582" y="188297"/>
                  </a:lnTo>
                  <a:lnTo>
                    <a:pt x="62901" y="182141"/>
                  </a:lnTo>
                  <a:lnTo>
                    <a:pt x="142875" y="1697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6" name="SMARTInkShape-871"/>
            <p:cNvSpPr/>
            <p:nvPr/>
          </p:nvSpPr>
          <p:spPr>
            <a:xfrm>
              <a:off x="2957670" y="5676900"/>
              <a:ext cx="1823881" cy="85726"/>
            </a:xfrm>
            <a:custGeom>
              <a:avLst/>
              <a:gdLst/>
              <a:ahLst/>
              <a:cxnLst/>
              <a:rect l="0" t="0" r="0" b="0"/>
              <a:pathLst>
                <a:path w="1823881" h="85726">
                  <a:moveTo>
                    <a:pt x="14130" y="0"/>
                  </a:moveTo>
                  <a:lnTo>
                    <a:pt x="0" y="0"/>
                  </a:lnTo>
                  <a:lnTo>
                    <a:pt x="42093" y="0"/>
                  </a:lnTo>
                  <a:lnTo>
                    <a:pt x="81212" y="0"/>
                  </a:lnTo>
                  <a:lnTo>
                    <a:pt x="127687" y="6546"/>
                  </a:lnTo>
                  <a:lnTo>
                    <a:pt x="173713" y="8937"/>
                  </a:lnTo>
                  <a:lnTo>
                    <a:pt x="209580" y="12173"/>
                  </a:lnTo>
                  <a:lnTo>
                    <a:pt x="250900" y="17012"/>
                  </a:lnTo>
                  <a:lnTo>
                    <a:pt x="289953" y="18447"/>
                  </a:lnTo>
                  <a:lnTo>
                    <a:pt x="328336" y="21693"/>
                  </a:lnTo>
                  <a:lnTo>
                    <a:pt x="366520" y="26536"/>
                  </a:lnTo>
                  <a:lnTo>
                    <a:pt x="404645" y="30793"/>
                  </a:lnTo>
                  <a:lnTo>
                    <a:pt x="442752" y="35935"/>
                  </a:lnTo>
                  <a:lnTo>
                    <a:pt x="480854" y="37459"/>
                  </a:lnTo>
                  <a:lnTo>
                    <a:pt x="521777" y="37910"/>
                  </a:lnTo>
                  <a:lnTo>
                    <a:pt x="564594" y="40866"/>
                  </a:lnTo>
                  <a:lnTo>
                    <a:pt x="606914" y="45622"/>
                  </a:lnTo>
                  <a:lnTo>
                    <a:pt x="652967" y="47032"/>
                  </a:lnTo>
                  <a:lnTo>
                    <a:pt x="697304" y="47449"/>
                  </a:lnTo>
                  <a:lnTo>
                    <a:pt x="740074" y="47573"/>
                  </a:lnTo>
                  <a:lnTo>
                    <a:pt x="786261" y="47609"/>
                  </a:lnTo>
                  <a:lnTo>
                    <a:pt x="833460" y="50442"/>
                  </a:lnTo>
                  <a:lnTo>
                    <a:pt x="880958" y="55163"/>
                  </a:lnTo>
                  <a:lnTo>
                    <a:pt x="928546" y="56561"/>
                  </a:lnTo>
                  <a:lnTo>
                    <a:pt x="976160" y="56976"/>
                  </a:lnTo>
                  <a:lnTo>
                    <a:pt x="1023782" y="57098"/>
                  </a:lnTo>
                  <a:lnTo>
                    <a:pt x="1071405" y="57134"/>
                  </a:lnTo>
                  <a:lnTo>
                    <a:pt x="1119030" y="57145"/>
                  </a:lnTo>
                  <a:lnTo>
                    <a:pt x="1166655" y="57148"/>
                  </a:lnTo>
                  <a:lnTo>
                    <a:pt x="1214280" y="57149"/>
                  </a:lnTo>
                  <a:lnTo>
                    <a:pt x="1261905" y="59972"/>
                  </a:lnTo>
                  <a:lnTo>
                    <a:pt x="1309530" y="64689"/>
                  </a:lnTo>
                  <a:lnTo>
                    <a:pt x="1357155" y="66087"/>
                  </a:lnTo>
                  <a:lnTo>
                    <a:pt x="1389963" y="67471"/>
                  </a:lnTo>
                  <a:lnTo>
                    <a:pt x="1425711" y="71615"/>
                  </a:lnTo>
                  <a:lnTo>
                    <a:pt x="1459944" y="74162"/>
                  </a:lnTo>
                  <a:lnTo>
                    <a:pt x="1506144" y="75597"/>
                  </a:lnTo>
                  <a:lnTo>
                    <a:pt x="1549467" y="76021"/>
                  </a:lnTo>
                  <a:lnTo>
                    <a:pt x="1595817" y="76147"/>
                  </a:lnTo>
                  <a:lnTo>
                    <a:pt x="1640242" y="76184"/>
                  </a:lnTo>
                  <a:lnTo>
                    <a:pt x="1680216" y="79017"/>
                  </a:lnTo>
                  <a:lnTo>
                    <a:pt x="1718872" y="83738"/>
                  </a:lnTo>
                  <a:lnTo>
                    <a:pt x="1764803" y="85332"/>
                  </a:lnTo>
                  <a:lnTo>
                    <a:pt x="182388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7" name="SMARTInkShape-872"/>
            <p:cNvSpPr/>
            <p:nvPr/>
          </p:nvSpPr>
          <p:spPr>
            <a:xfrm>
              <a:off x="4459443" y="5391150"/>
              <a:ext cx="205712" cy="207175"/>
            </a:xfrm>
            <a:custGeom>
              <a:avLst/>
              <a:gdLst/>
              <a:ahLst/>
              <a:cxnLst/>
              <a:rect l="0" t="0" r="0" b="0"/>
              <a:pathLst>
                <a:path w="205712" h="207175">
                  <a:moveTo>
                    <a:pt x="36357" y="28575"/>
                  </a:moveTo>
                  <a:lnTo>
                    <a:pt x="36357" y="23519"/>
                  </a:lnTo>
                  <a:lnTo>
                    <a:pt x="37415" y="22029"/>
                  </a:lnTo>
                  <a:lnTo>
                    <a:pt x="39179" y="21036"/>
                  </a:lnTo>
                  <a:lnTo>
                    <a:pt x="45848" y="19060"/>
                  </a:lnTo>
                  <a:lnTo>
                    <a:pt x="38338" y="36952"/>
                  </a:lnTo>
                  <a:lnTo>
                    <a:pt x="37678" y="40510"/>
                  </a:lnTo>
                  <a:lnTo>
                    <a:pt x="9958" y="83629"/>
                  </a:lnTo>
                  <a:lnTo>
                    <a:pt x="1724" y="108622"/>
                  </a:lnTo>
                  <a:lnTo>
                    <a:pt x="0" y="143635"/>
                  </a:lnTo>
                  <a:lnTo>
                    <a:pt x="3618" y="162263"/>
                  </a:lnTo>
                  <a:lnTo>
                    <a:pt x="11576" y="175481"/>
                  </a:lnTo>
                  <a:lnTo>
                    <a:pt x="33931" y="192590"/>
                  </a:lnTo>
                  <a:lnTo>
                    <a:pt x="72880" y="205103"/>
                  </a:lnTo>
                  <a:lnTo>
                    <a:pt x="102565" y="207174"/>
                  </a:lnTo>
                  <a:lnTo>
                    <a:pt x="131469" y="200497"/>
                  </a:lnTo>
                  <a:lnTo>
                    <a:pt x="150595" y="191064"/>
                  </a:lnTo>
                  <a:lnTo>
                    <a:pt x="174157" y="168794"/>
                  </a:lnTo>
                  <a:lnTo>
                    <a:pt x="193478" y="139371"/>
                  </a:lnTo>
                  <a:lnTo>
                    <a:pt x="205711" y="104902"/>
                  </a:lnTo>
                  <a:lnTo>
                    <a:pt x="199422" y="61381"/>
                  </a:lnTo>
                  <a:lnTo>
                    <a:pt x="196925" y="55737"/>
                  </a:lnTo>
                  <a:lnTo>
                    <a:pt x="171867" y="30518"/>
                  </a:lnTo>
                  <a:lnTo>
                    <a:pt x="148475" y="17391"/>
                  </a:lnTo>
                  <a:lnTo>
                    <a:pt x="9350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8" name="SMARTInkShape-873"/>
            <p:cNvSpPr/>
            <p:nvPr/>
          </p:nvSpPr>
          <p:spPr>
            <a:xfrm>
              <a:off x="4143375" y="5314950"/>
              <a:ext cx="285751" cy="208871"/>
            </a:xfrm>
            <a:custGeom>
              <a:avLst/>
              <a:gdLst/>
              <a:ahLst/>
              <a:cxnLst/>
              <a:rect l="0" t="0" r="0" b="0"/>
              <a:pathLst>
                <a:path w="285751" h="208871">
                  <a:moveTo>
                    <a:pt x="0" y="0"/>
                  </a:moveTo>
                  <a:lnTo>
                    <a:pt x="37560" y="0"/>
                  </a:lnTo>
                  <a:lnTo>
                    <a:pt x="76628" y="5057"/>
                  </a:lnTo>
                  <a:lnTo>
                    <a:pt x="116661" y="13257"/>
                  </a:lnTo>
                  <a:lnTo>
                    <a:pt x="140164" y="22390"/>
                  </a:lnTo>
                  <a:lnTo>
                    <a:pt x="158888" y="41912"/>
                  </a:lnTo>
                  <a:lnTo>
                    <a:pt x="162017" y="51226"/>
                  </a:lnTo>
                  <a:lnTo>
                    <a:pt x="162671" y="72861"/>
                  </a:lnTo>
                  <a:lnTo>
                    <a:pt x="159434" y="88122"/>
                  </a:lnTo>
                  <a:lnTo>
                    <a:pt x="138620" y="121711"/>
                  </a:lnTo>
                  <a:lnTo>
                    <a:pt x="104993" y="152845"/>
                  </a:lnTo>
                  <a:lnTo>
                    <a:pt x="62740" y="178340"/>
                  </a:lnTo>
                  <a:lnTo>
                    <a:pt x="19959" y="204389"/>
                  </a:lnTo>
                  <a:lnTo>
                    <a:pt x="18598" y="206109"/>
                  </a:lnTo>
                  <a:lnTo>
                    <a:pt x="18961" y="208870"/>
                  </a:lnTo>
                  <a:lnTo>
                    <a:pt x="55766" y="206638"/>
                  </a:lnTo>
                  <a:lnTo>
                    <a:pt x="94840" y="201985"/>
                  </a:lnTo>
                  <a:lnTo>
                    <a:pt x="138873" y="197783"/>
                  </a:lnTo>
                  <a:lnTo>
                    <a:pt x="173905" y="193737"/>
                  </a:lnTo>
                  <a:lnTo>
                    <a:pt x="210641" y="191939"/>
                  </a:lnTo>
                  <a:lnTo>
                    <a:pt x="250061" y="197331"/>
                  </a:lnTo>
                  <a:lnTo>
                    <a:pt x="28575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02" name="SMARTInkShape-Group208"/>
          <p:cNvGrpSpPr/>
          <p:nvPr/>
        </p:nvGrpSpPr>
        <p:grpSpPr>
          <a:xfrm>
            <a:off x="3267113" y="5314951"/>
            <a:ext cx="752438" cy="247638"/>
            <a:chOff x="3267113" y="5314951"/>
            <a:chExt cx="752438" cy="247638"/>
          </a:xfrm>
        </p:grpSpPr>
        <p:sp>
          <p:nvSpPr>
            <p:cNvPr id="1000" name="SMARTInkShape-874"/>
            <p:cNvSpPr/>
            <p:nvPr/>
          </p:nvSpPr>
          <p:spPr>
            <a:xfrm>
              <a:off x="3667125" y="5410210"/>
              <a:ext cx="352426" cy="9516"/>
            </a:xfrm>
            <a:custGeom>
              <a:avLst/>
              <a:gdLst/>
              <a:ahLst/>
              <a:cxnLst/>
              <a:rect l="0" t="0" r="0" b="0"/>
              <a:pathLst>
                <a:path w="352426" h="9516">
                  <a:moveTo>
                    <a:pt x="0" y="9515"/>
                  </a:moveTo>
                  <a:lnTo>
                    <a:pt x="45761" y="4459"/>
                  </a:lnTo>
                  <a:lnTo>
                    <a:pt x="90817" y="1314"/>
                  </a:lnTo>
                  <a:lnTo>
                    <a:pt x="129215" y="382"/>
                  </a:lnTo>
                  <a:lnTo>
                    <a:pt x="175869" y="105"/>
                  </a:lnTo>
                  <a:lnTo>
                    <a:pt x="211514" y="42"/>
                  </a:lnTo>
                  <a:lnTo>
                    <a:pt x="248523" y="12"/>
                  </a:lnTo>
                  <a:lnTo>
                    <a:pt x="286138" y="0"/>
                  </a:lnTo>
                  <a:lnTo>
                    <a:pt x="352425" y="95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1" name="SMARTInkShape-875"/>
            <p:cNvSpPr/>
            <p:nvPr/>
          </p:nvSpPr>
          <p:spPr>
            <a:xfrm>
              <a:off x="3267113" y="5314951"/>
              <a:ext cx="209513" cy="247638"/>
            </a:xfrm>
            <a:custGeom>
              <a:avLst/>
              <a:gdLst/>
              <a:ahLst/>
              <a:cxnLst/>
              <a:rect l="0" t="0" r="0" b="0"/>
              <a:pathLst>
                <a:path w="209513" h="247638">
                  <a:moveTo>
                    <a:pt x="142837" y="28574"/>
                  </a:moveTo>
                  <a:lnTo>
                    <a:pt x="134636" y="28574"/>
                  </a:lnTo>
                  <a:lnTo>
                    <a:pt x="134195" y="27516"/>
                  </a:lnTo>
                  <a:lnTo>
                    <a:pt x="133428" y="20373"/>
                  </a:lnTo>
                  <a:lnTo>
                    <a:pt x="128290" y="14385"/>
                  </a:lnTo>
                  <a:lnTo>
                    <a:pt x="122966" y="11684"/>
                  </a:lnTo>
                  <a:lnTo>
                    <a:pt x="120065" y="10964"/>
                  </a:lnTo>
                  <a:lnTo>
                    <a:pt x="118131" y="9426"/>
                  </a:lnTo>
                  <a:lnTo>
                    <a:pt x="114771" y="1449"/>
                  </a:lnTo>
                  <a:lnTo>
                    <a:pt x="68816" y="2"/>
                  </a:lnTo>
                  <a:lnTo>
                    <a:pt x="53571" y="0"/>
                  </a:lnTo>
                  <a:lnTo>
                    <a:pt x="47424" y="2821"/>
                  </a:lnTo>
                  <a:lnTo>
                    <a:pt x="24967" y="22665"/>
                  </a:lnTo>
                  <a:lnTo>
                    <a:pt x="21659" y="28770"/>
                  </a:lnTo>
                  <a:lnTo>
                    <a:pt x="4837" y="75839"/>
                  </a:lnTo>
                  <a:lnTo>
                    <a:pt x="604" y="102322"/>
                  </a:lnTo>
                  <a:lnTo>
                    <a:pt x="0" y="126855"/>
                  </a:lnTo>
                  <a:lnTo>
                    <a:pt x="9665" y="157858"/>
                  </a:lnTo>
                  <a:lnTo>
                    <a:pt x="25657" y="177721"/>
                  </a:lnTo>
                  <a:lnTo>
                    <a:pt x="69928" y="222365"/>
                  </a:lnTo>
                  <a:lnTo>
                    <a:pt x="104378" y="242626"/>
                  </a:lnTo>
                  <a:lnTo>
                    <a:pt x="116390" y="246161"/>
                  </a:lnTo>
                  <a:lnTo>
                    <a:pt x="155529" y="247637"/>
                  </a:lnTo>
                  <a:lnTo>
                    <a:pt x="161884" y="244822"/>
                  </a:lnTo>
                  <a:lnTo>
                    <a:pt x="193753" y="215768"/>
                  </a:lnTo>
                  <a:lnTo>
                    <a:pt x="197217" y="209491"/>
                  </a:lnTo>
                  <a:lnTo>
                    <a:pt x="200681" y="193665"/>
                  </a:lnTo>
                  <a:lnTo>
                    <a:pt x="207454" y="180972"/>
                  </a:lnTo>
                  <a:lnTo>
                    <a:pt x="209510" y="134822"/>
                  </a:lnTo>
                  <a:lnTo>
                    <a:pt x="209512" y="92590"/>
                  </a:lnTo>
                  <a:lnTo>
                    <a:pt x="209512" y="79437"/>
                  </a:lnTo>
                  <a:lnTo>
                    <a:pt x="204456" y="67045"/>
                  </a:lnTo>
                  <a:lnTo>
                    <a:pt x="171412" y="285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05" name="SMARTInkShape-Group209"/>
          <p:cNvGrpSpPr/>
          <p:nvPr/>
        </p:nvGrpSpPr>
        <p:grpSpPr>
          <a:xfrm>
            <a:off x="3022318" y="5200650"/>
            <a:ext cx="338293" cy="374814"/>
            <a:chOff x="3022318" y="5200650"/>
            <a:chExt cx="338293" cy="374814"/>
          </a:xfrm>
        </p:grpSpPr>
        <p:sp>
          <p:nvSpPr>
            <p:cNvPr id="1003" name="SMARTInkShape-876"/>
            <p:cNvSpPr/>
            <p:nvPr/>
          </p:nvSpPr>
          <p:spPr>
            <a:xfrm>
              <a:off x="3267098" y="5400675"/>
              <a:ext cx="93513" cy="174789"/>
            </a:xfrm>
            <a:custGeom>
              <a:avLst/>
              <a:gdLst/>
              <a:ahLst/>
              <a:cxnLst/>
              <a:rect l="0" t="0" r="0" b="0"/>
              <a:pathLst>
                <a:path w="93513" h="174789">
                  <a:moveTo>
                    <a:pt x="9502" y="0"/>
                  </a:moveTo>
                  <a:lnTo>
                    <a:pt x="1301" y="0"/>
                  </a:lnTo>
                  <a:lnTo>
                    <a:pt x="9396" y="0"/>
                  </a:lnTo>
                  <a:lnTo>
                    <a:pt x="4414" y="0"/>
                  </a:lnTo>
                  <a:lnTo>
                    <a:pt x="2935" y="1058"/>
                  </a:lnTo>
                  <a:lnTo>
                    <a:pt x="1292" y="5057"/>
                  </a:lnTo>
                  <a:lnTo>
                    <a:pt x="0" y="50166"/>
                  </a:lnTo>
                  <a:lnTo>
                    <a:pt x="1037" y="91906"/>
                  </a:lnTo>
                  <a:lnTo>
                    <a:pt x="8640" y="116131"/>
                  </a:lnTo>
                  <a:lnTo>
                    <a:pt x="30568" y="152053"/>
                  </a:lnTo>
                  <a:lnTo>
                    <a:pt x="51022" y="164056"/>
                  </a:lnTo>
                  <a:lnTo>
                    <a:pt x="82247" y="174316"/>
                  </a:lnTo>
                  <a:lnTo>
                    <a:pt x="93512" y="1747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4" name="SMARTInkShape-877"/>
            <p:cNvSpPr/>
            <p:nvPr/>
          </p:nvSpPr>
          <p:spPr>
            <a:xfrm>
              <a:off x="3022318" y="5200650"/>
              <a:ext cx="155532" cy="361951"/>
            </a:xfrm>
            <a:custGeom>
              <a:avLst/>
              <a:gdLst/>
              <a:ahLst/>
              <a:cxnLst/>
              <a:rect l="0" t="0" r="0" b="0"/>
              <a:pathLst>
                <a:path w="155532" h="361951">
                  <a:moveTo>
                    <a:pt x="44732" y="0"/>
                  </a:moveTo>
                  <a:lnTo>
                    <a:pt x="51278" y="15209"/>
                  </a:lnTo>
                  <a:lnTo>
                    <a:pt x="52933" y="26515"/>
                  </a:lnTo>
                  <a:lnTo>
                    <a:pt x="46391" y="65170"/>
                  </a:lnTo>
                  <a:lnTo>
                    <a:pt x="36889" y="109046"/>
                  </a:lnTo>
                  <a:lnTo>
                    <a:pt x="22447" y="149206"/>
                  </a:lnTo>
                  <a:lnTo>
                    <a:pt x="6872" y="196599"/>
                  </a:lnTo>
                  <a:lnTo>
                    <a:pt x="0" y="222528"/>
                  </a:lnTo>
                  <a:lnTo>
                    <a:pt x="1215" y="234015"/>
                  </a:lnTo>
                  <a:lnTo>
                    <a:pt x="7849" y="246433"/>
                  </a:lnTo>
                  <a:lnTo>
                    <a:pt x="10618" y="250013"/>
                  </a:lnTo>
                  <a:lnTo>
                    <a:pt x="22162" y="253992"/>
                  </a:lnTo>
                  <a:lnTo>
                    <a:pt x="61579" y="256895"/>
                  </a:lnTo>
                  <a:lnTo>
                    <a:pt x="106503" y="257120"/>
                  </a:lnTo>
                  <a:lnTo>
                    <a:pt x="134388" y="256106"/>
                  </a:lnTo>
                  <a:lnTo>
                    <a:pt x="146668" y="252114"/>
                  </a:lnTo>
                  <a:lnTo>
                    <a:pt x="150789" y="249567"/>
                  </a:lnTo>
                  <a:lnTo>
                    <a:pt x="155369" y="243917"/>
                  </a:lnTo>
                  <a:lnTo>
                    <a:pt x="155531" y="239869"/>
                  </a:lnTo>
                  <a:lnTo>
                    <a:pt x="152890" y="229728"/>
                  </a:lnTo>
                  <a:lnTo>
                    <a:pt x="128346" y="188439"/>
                  </a:lnTo>
                  <a:lnTo>
                    <a:pt x="104008" y="145426"/>
                  </a:lnTo>
                  <a:lnTo>
                    <a:pt x="97535" y="131309"/>
                  </a:lnTo>
                  <a:lnTo>
                    <a:pt x="92417" y="95986"/>
                  </a:lnTo>
                  <a:lnTo>
                    <a:pt x="92375" y="100525"/>
                  </a:lnTo>
                  <a:lnTo>
                    <a:pt x="101000" y="147779"/>
                  </a:lnTo>
                  <a:lnTo>
                    <a:pt x="101708" y="194918"/>
                  </a:lnTo>
                  <a:lnTo>
                    <a:pt x="101848" y="239703"/>
                  </a:lnTo>
                  <a:lnTo>
                    <a:pt x="100817" y="284142"/>
                  </a:lnTo>
                  <a:lnTo>
                    <a:pt x="96392" y="317964"/>
                  </a:lnTo>
                  <a:lnTo>
                    <a:pt x="101882"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14" name="SMARTInkShape-Group210"/>
          <p:cNvGrpSpPr/>
          <p:nvPr/>
        </p:nvGrpSpPr>
        <p:grpSpPr>
          <a:xfrm>
            <a:off x="2975807" y="3687221"/>
            <a:ext cx="1358069" cy="999080"/>
            <a:chOff x="2975807" y="3687221"/>
            <a:chExt cx="1358069" cy="999080"/>
          </a:xfrm>
        </p:grpSpPr>
        <p:sp>
          <p:nvSpPr>
            <p:cNvPr id="1006" name="SMARTInkShape-878"/>
            <p:cNvSpPr/>
            <p:nvPr/>
          </p:nvSpPr>
          <p:spPr>
            <a:xfrm>
              <a:off x="3458171" y="4416589"/>
              <a:ext cx="306660" cy="263973"/>
            </a:xfrm>
            <a:custGeom>
              <a:avLst/>
              <a:gdLst/>
              <a:ahLst/>
              <a:cxnLst/>
              <a:rect l="0" t="0" r="0" b="0"/>
              <a:pathLst>
                <a:path w="306660" h="263973">
                  <a:moveTo>
                    <a:pt x="85129" y="60161"/>
                  </a:moveTo>
                  <a:lnTo>
                    <a:pt x="85129" y="54674"/>
                  </a:lnTo>
                  <a:lnTo>
                    <a:pt x="85129" y="86400"/>
                  </a:lnTo>
                  <a:lnTo>
                    <a:pt x="69920" y="133939"/>
                  </a:lnTo>
                  <a:lnTo>
                    <a:pt x="53694" y="175625"/>
                  </a:lnTo>
                  <a:lnTo>
                    <a:pt x="29732" y="222448"/>
                  </a:lnTo>
                  <a:lnTo>
                    <a:pt x="13078" y="250537"/>
                  </a:lnTo>
                  <a:lnTo>
                    <a:pt x="3926" y="258385"/>
                  </a:lnTo>
                  <a:lnTo>
                    <a:pt x="1414" y="263972"/>
                  </a:lnTo>
                  <a:lnTo>
                    <a:pt x="744" y="263768"/>
                  </a:lnTo>
                  <a:lnTo>
                    <a:pt x="0" y="257897"/>
                  </a:lnTo>
                  <a:lnTo>
                    <a:pt x="9844" y="223353"/>
                  </a:lnTo>
                  <a:lnTo>
                    <a:pt x="21810" y="176710"/>
                  </a:lnTo>
                  <a:lnTo>
                    <a:pt x="36264" y="129737"/>
                  </a:lnTo>
                  <a:lnTo>
                    <a:pt x="52507" y="87153"/>
                  </a:lnTo>
                  <a:lnTo>
                    <a:pt x="63085" y="45816"/>
                  </a:lnTo>
                  <a:lnTo>
                    <a:pt x="65807" y="31560"/>
                  </a:lnTo>
                  <a:lnTo>
                    <a:pt x="77760" y="3381"/>
                  </a:lnTo>
                  <a:lnTo>
                    <a:pt x="80216" y="82"/>
                  </a:lnTo>
                  <a:lnTo>
                    <a:pt x="81854" y="0"/>
                  </a:lnTo>
                  <a:lnTo>
                    <a:pt x="82946" y="2062"/>
                  </a:lnTo>
                  <a:lnTo>
                    <a:pt x="85217" y="8939"/>
                  </a:lnTo>
                  <a:lnTo>
                    <a:pt x="120739" y="48002"/>
                  </a:lnTo>
                  <a:lnTo>
                    <a:pt x="167699" y="91943"/>
                  </a:lnTo>
                  <a:lnTo>
                    <a:pt x="211434" y="130014"/>
                  </a:lnTo>
                  <a:lnTo>
                    <a:pt x="256539" y="174461"/>
                  </a:lnTo>
                  <a:lnTo>
                    <a:pt x="299392" y="209739"/>
                  </a:lnTo>
                  <a:lnTo>
                    <a:pt x="304171" y="213855"/>
                  </a:lnTo>
                  <a:lnTo>
                    <a:pt x="306298" y="217657"/>
                  </a:lnTo>
                  <a:lnTo>
                    <a:pt x="306659" y="221250"/>
                  </a:lnTo>
                  <a:lnTo>
                    <a:pt x="305840" y="224704"/>
                  </a:lnTo>
                  <a:lnTo>
                    <a:pt x="304237" y="227006"/>
                  </a:lnTo>
                  <a:lnTo>
                    <a:pt x="302109" y="228541"/>
                  </a:lnTo>
                  <a:lnTo>
                    <a:pt x="275921" y="236061"/>
                  </a:lnTo>
                  <a:lnTo>
                    <a:pt x="231971" y="239632"/>
                  </a:lnTo>
                  <a:lnTo>
                    <a:pt x="188845" y="245747"/>
                  </a:lnTo>
                  <a:lnTo>
                    <a:pt x="156625" y="248477"/>
                  </a:lnTo>
                  <a:lnTo>
                    <a:pt x="111252" y="252836"/>
                  </a:lnTo>
                  <a:lnTo>
                    <a:pt x="64031" y="259218"/>
                  </a:lnTo>
                  <a:lnTo>
                    <a:pt x="30397" y="262817"/>
                  </a:lnTo>
                  <a:lnTo>
                    <a:pt x="8929" y="2601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7" name="SMARTInkShape-879"/>
            <p:cNvSpPr/>
            <p:nvPr/>
          </p:nvSpPr>
          <p:spPr>
            <a:xfrm>
              <a:off x="3084661" y="4363237"/>
              <a:ext cx="272940" cy="321150"/>
            </a:xfrm>
            <a:custGeom>
              <a:avLst/>
              <a:gdLst/>
              <a:ahLst/>
              <a:cxnLst/>
              <a:rect l="0" t="0" r="0" b="0"/>
              <a:pathLst>
                <a:path w="272940" h="321150">
                  <a:moveTo>
                    <a:pt x="39539" y="27788"/>
                  </a:moveTo>
                  <a:lnTo>
                    <a:pt x="34483" y="32844"/>
                  </a:lnTo>
                  <a:lnTo>
                    <a:pt x="32000" y="38149"/>
                  </a:lnTo>
                  <a:lnTo>
                    <a:pt x="31338" y="41045"/>
                  </a:lnTo>
                  <a:lnTo>
                    <a:pt x="35463" y="55235"/>
                  </a:lnTo>
                  <a:lnTo>
                    <a:pt x="52439" y="83267"/>
                  </a:lnTo>
                  <a:lnTo>
                    <a:pt x="64322" y="92309"/>
                  </a:lnTo>
                  <a:lnTo>
                    <a:pt x="77012" y="99856"/>
                  </a:lnTo>
                  <a:lnTo>
                    <a:pt x="82652" y="106737"/>
                  </a:lnTo>
                  <a:lnTo>
                    <a:pt x="86273" y="107938"/>
                  </a:lnTo>
                  <a:lnTo>
                    <a:pt x="95940" y="106449"/>
                  </a:lnTo>
                  <a:lnTo>
                    <a:pt x="99365" y="104570"/>
                  </a:lnTo>
                  <a:lnTo>
                    <a:pt x="101648" y="102259"/>
                  </a:lnTo>
                  <a:lnTo>
                    <a:pt x="112159" y="86827"/>
                  </a:lnTo>
                  <a:lnTo>
                    <a:pt x="114148" y="76605"/>
                  </a:lnTo>
                  <a:lnTo>
                    <a:pt x="110211" y="48837"/>
                  </a:lnTo>
                  <a:lnTo>
                    <a:pt x="102346" y="31499"/>
                  </a:lnTo>
                  <a:lnTo>
                    <a:pt x="85107" y="8178"/>
                  </a:lnTo>
                  <a:lnTo>
                    <a:pt x="72491" y="3197"/>
                  </a:lnTo>
                  <a:lnTo>
                    <a:pt x="38522" y="0"/>
                  </a:lnTo>
                  <a:lnTo>
                    <a:pt x="25681" y="2385"/>
                  </a:lnTo>
                  <a:lnTo>
                    <a:pt x="868" y="14448"/>
                  </a:lnTo>
                  <a:lnTo>
                    <a:pt x="0" y="15720"/>
                  </a:lnTo>
                  <a:lnTo>
                    <a:pt x="480" y="16567"/>
                  </a:lnTo>
                  <a:lnTo>
                    <a:pt x="43597" y="18164"/>
                  </a:lnTo>
                  <a:lnTo>
                    <a:pt x="81781" y="17175"/>
                  </a:lnTo>
                  <a:lnTo>
                    <a:pt x="124201" y="10718"/>
                  </a:lnTo>
                  <a:lnTo>
                    <a:pt x="163154" y="9129"/>
                  </a:lnTo>
                  <a:lnTo>
                    <a:pt x="201990" y="8853"/>
                  </a:lnTo>
                  <a:lnTo>
                    <a:pt x="231841" y="13829"/>
                  </a:lnTo>
                  <a:lnTo>
                    <a:pt x="241424" y="19115"/>
                  </a:lnTo>
                  <a:lnTo>
                    <a:pt x="243978" y="22006"/>
                  </a:lnTo>
                  <a:lnTo>
                    <a:pt x="247575" y="46300"/>
                  </a:lnTo>
                  <a:lnTo>
                    <a:pt x="239949" y="65649"/>
                  </a:lnTo>
                  <a:lnTo>
                    <a:pt x="206806" y="112423"/>
                  </a:lnTo>
                  <a:lnTo>
                    <a:pt x="167870" y="152933"/>
                  </a:lnTo>
                  <a:lnTo>
                    <a:pt x="124603" y="189051"/>
                  </a:lnTo>
                  <a:lnTo>
                    <a:pt x="77552" y="228980"/>
                  </a:lnTo>
                  <a:lnTo>
                    <a:pt x="35059" y="265479"/>
                  </a:lnTo>
                  <a:lnTo>
                    <a:pt x="19750" y="277544"/>
                  </a:lnTo>
                  <a:lnTo>
                    <a:pt x="17879" y="280017"/>
                  </a:lnTo>
                  <a:lnTo>
                    <a:pt x="17691" y="281666"/>
                  </a:lnTo>
                  <a:lnTo>
                    <a:pt x="18624" y="282765"/>
                  </a:lnTo>
                  <a:lnTo>
                    <a:pt x="40162" y="284311"/>
                  </a:lnTo>
                  <a:lnTo>
                    <a:pt x="78412" y="274657"/>
                  </a:lnTo>
                  <a:lnTo>
                    <a:pt x="118048" y="266582"/>
                  </a:lnTo>
                  <a:lnTo>
                    <a:pt x="151230" y="260937"/>
                  </a:lnTo>
                  <a:lnTo>
                    <a:pt x="179524" y="265027"/>
                  </a:lnTo>
                  <a:lnTo>
                    <a:pt x="191007" y="270105"/>
                  </a:lnTo>
                  <a:lnTo>
                    <a:pt x="194493" y="273999"/>
                  </a:lnTo>
                  <a:lnTo>
                    <a:pt x="208595" y="303464"/>
                  </a:lnTo>
                  <a:lnTo>
                    <a:pt x="210984" y="310119"/>
                  </a:lnTo>
                  <a:lnTo>
                    <a:pt x="215572" y="316604"/>
                  </a:lnTo>
                  <a:lnTo>
                    <a:pt x="221140" y="320192"/>
                  </a:lnTo>
                  <a:lnTo>
                    <a:pt x="224106" y="321149"/>
                  </a:lnTo>
                  <a:lnTo>
                    <a:pt x="226084" y="320729"/>
                  </a:lnTo>
                  <a:lnTo>
                    <a:pt x="227402" y="319390"/>
                  </a:lnTo>
                  <a:lnTo>
                    <a:pt x="228281" y="317439"/>
                  </a:lnTo>
                  <a:lnTo>
                    <a:pt x="244900" y="306704"/>
                  </a:lnTo>
                  <a:lnTo>
                    <a:pt x="256399" y="300623"/>
                  </a:lnTo>
                  <a:lnTo>
                    <a:pt x="260313" y="296462"/>
                  </a:lnTo>
                  <a:lnTo>
                    <a:pt x="272165" y="273568"/>
                  </a:lnTo>
                  <a:lnTo>
                    <a:pt x="272939" y="269958"/>
                  </a:lnTo>
                  <a:lnTo>
                    <a:pt x="272398" y="266493"/>
                  </a:lnTo>
                  <a:lnTo>
                    <a:pt x="270978" y="263124"/>
                  </a:lnTo>
                  <a:lnTo>
                    <a:pt x="266857" y="260879"/>
                  </a:lnTo>
                  <a:lnTo>
                    <a:pt x="210989" y="2563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8" name="SMARTInkShape-880"/>
            <p:cNvSpPr/>
            <p:nvPr/>
          </p:nvSpPr>
          <p:spPr>
            <a:xfrm>
              <a:off x="3791342" y="4400836"/>
              <a:ext cx="313934" cy="28290"/>
            </a:xfrm>
            <a:custGeom>
              <a:avLst/>
              <a:gdLst/>
              <a:ahLst/>
              <a:cxnLst/>
              <a:rect l="0" t="0" r="0" b="0"/>
              <a:pathLst>
                <a:path w="313934" h="28290">
                  <a:moveTo>
                    <a:pt x="9133" y="28289"/>
                  </a:moveTo>
                  <a:lnTo>
                    <a:pt x="932" y="28289"/>
                  </a:lnTo>
                  <a:lnTo>
                    <a:pt x="491" y="27231"/>
                  </a:lnTo>
                  <a:lnTo>
                    <a:pt x="0" y="23233"/>
                  </a:lnTo>
                  <a:lnTo>
                    <a:pt x="1986" y="21743"/>
                  </a:lnTo>
                  <a:lnTo>
                    <a:pt x="41327" y="14100"/>
                  </a:lnTo>
                  <a:lnTo>
                    <a:pt x="79115" y="10679"/>
                  </a:lnTo>
                  <a:lnTo>
                    <a:pt x="112908" y="7057"/>
                  </a:lnTo>
                  <a:lnTo>
                    <a:pt x="149447" y="2977"/>
                  </a:lnTo>
                  <a:lnTo>
                    <a:pt x="192759" y="681"/>
                  </a:lnTo>
                  <a:lnTo>
                    <a:pt x="228288" y="0"/>
                  </a:lnTo>
                  <a:lnTo>
                    <a:pt x="268213" y="857"/>
                  </a:lnTo>
                  <a:lnTo>
                    <a:pt x="313933" y="92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SMARTInkShape-881"/>
            <p:cNvSpPr/>
            <p:nvPr/>
          </p:nvSpPr>
          <p:spPr>
            <a:xfrm>
              <a:off x="3783866" y="4371975"/>
              <a:ext cx="360014" cy="314326"/>
            </a:xfrm>
            <a:custGeom>
              <a:avLst/>
              <a:gdLst/>
              <a:ahLst/>
              <a:cxnLst/>
              <a:rect l="0" t="0" r="0" b="0"/>
              <a:pathLst>
                <a:path w="360014" h="314326">
                  <a:moveTo>
                    <a:pt x="169009" y="0"/>
                  </a:moveTo>
                  <a:lnTo>
                    <a:pt x="160808" y="0"/>
                  </a:lnTo>
                  <a:lnTo>
                    <a:pt x="160367" y="1058"/>
                  </a:lnTo>
                  <a:lnTo>
                    <a:pt x="159507" y="45970"/>
                  </a:lnTo>
                  <a:lnTo>
                    <a:pt x="156666" y="90729"/>
                  </a:lnTo>
                  <a:lnTo>
                    <a:pt x="151946" y="132011"/>
                  </a:lnTo>
                  <a:lnTo>
                    <a:pt x="149163" y="177036"/>
                  </a:lnTo>
                  <a:lnTo>
                    <a:pt x="142472" y="217983"/>
                  </a:lnTo>
                  <a:lnTo>
                    <a:pt x="140281" y="235523"/>
                  </a:lnTo>
                  <a:lnTo>
                    <a:pt x="131036" y="275172"/>
                  </a:lnTo>
                  <a:lnTo>
                    <a:pt x="120834" y="275913"/>
                  </a:lnTo>
                  <a:lnTo>
                    <a:pt x="77931" y="267997"/>
                  </a:lnTo>
                  <a:lnTo>
                    <a:pt x="51731" y="268015"/>
                  </a:lnTo>
                  <a:lnTo>
                    <a:pt x="9918" y="278474"/>
                  </a:lnTo>
                  <a:lnTo>
                    <a:pt x="0" y="284312"/>
                  </a:lnTo>
                  <a:lnTo>
                    <a:pt x="245" y="284792"/>
                  </a:lnTo>
                  <a:lnTo>
                    <a:pt x="6704" y="285466"/>
                  </a:lnTo>
                  <a:lnTo>
                    <a:pt x="48440" y="290769"/>
                  </a:lnTo>
                  <a:lnTo>
                    <a:pt x="79439" y="293272"/>
                  </a:lnTo>
                  <a:lnTo>
                    <a:pt x="126948" y="294682"/>
                  </a:lnTo>
                  <a:lnTo>
                    <a:pt x="157723" y="295011"/>
                  </a:lnTo>
                  <a:lnTo>
                    <a:pt x="196096" y="295158"/>
                  </a:lnTo>
                  <a:lnTo>
                    <a:pt x="235023" y="298045"/>
                  </a:lnTo>
                  <a:lnTo>
                    <a:pt x="270315" y="301798"/>
                  </a:lnTo>
                  <a:lnTo>
                    <a:pt x="309092" y="303911"/>
                  </a:lnTo>
                  <a:lnTo>
                    <a:pt x="351118" y="307446"/>
                  </a:lnTo>
                  <a:lnTo>
                    <a:pt x="360013" y="311268"/>
                  </a:lnTo>
                  <a:lnTo>
                    <a:pt x="359509"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0" name="SMARTInkShape-882"/>
            <p:cNvSpPr/>
            <p:nvPr/>
          </p:nvSpPr>
          <p:spPr>
            <a:xfrm>
              <a:off x="2975807" y="4133850"/>
              <a:ext cx="1358069" cy="142876"/>
            </a:xfrm>
            <a:custGeom>
              <a:avLst/>
              <a:gdLst/>
              <a:ahLst/>
              <a:cxnLst/>
              <a:rect l="0" t="0" r="0" b="0"/>
              <a:pathLst>
                <a:path w="1358069" h="142876">
                  <a:moveTo>
                    <a:pt x="129343" y="0"/>
                  </a:moveTo>
                  <a:lnTo>
                    <a:pt x="101042" y="1058"/>
                  </a:lnTo>
                  <a:lnTo>
                    <a:pt x="56184" y="8201"/>
                  </a:lnTo>
                  <a:lnTo>
                    <a:pt x="16280" y="12173"/>
                  </a:lnTo>
                  <a:lnTo>
                    <a:pt x="0" y="17692"/>
                  </a:lnTo>
                  <a:lnTo>
                    <a:pt x="1840" y="19203"/>
                  </a:lnTo>
                  <a:lnTo>
                    <a:pt x="46230" y="32188"/>
                  </a:lnTo>
                  <a:lnTo>
                    <a:pt x="89783" y="36349"/>
                  </a:lnTo>
                  <a:lnTo>
                    <a:pt x="131145" y="37581"/>
                  </a:lnTo>
                  <a:lnTo>
                    <a:pt x="162952" y="37869"/>
                  </a:lnTo>
                  <a:lnTo>
                    <a:pt x="198255" y="39056"/>
                  </a:lnTo>
                  <a:lnTo>
                    <a:pt x="235113" y="43111"/>
                  </a:lnTo>
                  <a:lnTo>
                    <a:pt x="272660" y="45619"/>
                  </a:lnTo>
                  <a:lnTo>
                    <a:pt x="311573" y="47792"/>
                  </a:lnTo>
                  <a:lnTo>
                    <a:pt x="353562" y="52285"/>
                  </a:lnTo>
                  <a:lnTo>
                    <a:pt x="396918" y="54988"/>
                  </a:lnTo>
                  <a:lnTo>
                    <a:pt x="442999" y="57247"/>
                  </a:lnTo>
                  <a:lnTo>
                    <a:pt x="468622" y="59332"/>
                  </a:lnTo>
                  <a:lnTo>
                    <a:pt x="495229" y="61780"/>
                  </a:lnTo>
                  <a:lnTo>
                    <a:pt x="521434" y="63411"/>
                  </a:lnTo>
                  <a:lnTo>
                    <a:pt x="547370" y="64500"/>
                  </a:lnTo>
                  <a:lnTo>
                    <a:pt x="573128" y="65225"/>
                  </a:lnTo>
                  <a:lnTo>
                    <a:pt x="597708" y="66766"/>
                  </a:lnTo>
                  <a:lnTo>
                    <a:pt x="644775" y="71302"/>
                  </a:lnTo>
                  <a:lnTo>
                    <a:pt x="669814" y="73993"/>
                  </a:lnTo>
                  <a:lnTo>
                    <a:pt x="696032" y="76845"/>
                  </a:lnTo>
                  <a:lnTo>
                    <a:pt x="723035" y="79805"/>
                  </a:lnTo>
                  <a:lnTo>
                    <a:pt x="749505" y="82837"/>
                  </a:lnTo>
                  <a:lnTo>
                    <a:pt x="775618" y="85916"/>
                  </a:lnTo>
                  <a:lnTo>
                    <a:pt x="801493" y="89028"/>
                  </a:lnTo>
                  <a:lnTo>
                    <a:pt x="828268" y="91102"/>
                  </a:lnTo>
                  <a:lnTo>
                    <a:pt x="855643" y="92484"/>
                  </a:lnTo>
                  <a:lnTo>
                    <a:pt x="883418" y="93406"/>
                  </a:lnTo>
                  <a:lnTo>
                    <a:pt x="910402" y="95079"/>
                  </a:lnTo>
                  <a:lnTo>
                    <a:pt x="936857" y="97253"/>
                  </a:lnTo>
                  <a:lnTo>
                    <a:pt x="962960" y="99760"/>
                  </a:lnTo>
                  <a:lnTo>
                    <a:pt x="987771" y="102490"/>
                  </a:lnTo>
                  <a:lnTo>
                    <a:pt x="1035094" y="108345"/>
                  </a:lnTo>
                  <a:lnTo>
                    <a:pt x="1080821" y="111654"/>
                  </a:lnTo>
                  <a:lnTo>
                    <a:pt x="1124781" y="114182"/>
                  </a:lnTo>
                  <a:lnTo>
                    <a:pt x="1165485" y="118834"/>
                  </a:lnTo>
                  <a:lnTo>
                    <a:pt x="1201920" y="121607"/>
                  </a:lnTo>
                  <a:lnTo>
                    <a:pt x="1249360" y="125990"/>
                  </a:lnTo>
                  <a:lnTo>
                    <a:pt x="1287406" y="131170"/>
                  </a:lnTo>
                  <a:lnTo>
                    <a:pt x="1333762" y="132919"/>
                  </a:lnTo>
                  <a:lnTo>
                    <a:pt x="1358068"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1" name="SMARTInkShape-883"/>
            <p:cNvSpPr/>
            <p:nvPr/>
          </p:nvSpPr>
          <p:spPr>
            <a:xfrm>
              <a:off x="3856066" y="3687221"/>
              <a:ext cx="334935" cy="427580"/>
            </a:xfrm>
            <a:custGeom>
              <a:avLst/>
              <a:gdLst/>
              <a:ahLst/>
              <a:cxnLst/>
              <a:rect l="0" t="0" r="0" b="0"/>
              <a:pathLst>
                <a:path w="334935" h="427580">
                  <a:moveTo>
                    <a:pt x="134909" y="103729"/>
                  </a:moveTo>
                  <a:lnTo>
                    <a:pt x="134909" y="98672"/>
                  </a:lnTo>
                  <a:lnTo>
                    <a:pt x="158740" y="61972"/>
                  </a:lnTo>
                  <a:lnTo>
                    <a:pt x="161376" y="49540"/>
                  </a:lnTo>
                  <a:lnTo>
                    <a:pt x="159725" y="39781"/>
                  </a:lnTo>
                  <a:lnTo>
                    <a:pt x="157803" y="35697"/>
                  </a:lnTo>
                  <a:lnTo>
                    <a:pt x="150023" y="28337"/>
                  </a:lnTo>
                  <a:lnTo>
                    <a:pt x="139509" y="22596"/>
                  </a:lnTo>
                  <a:lnTo>
                    <a:pt x="127782" y="20045"/>
                  </a:lnTo>
                  <a:lnTo>
                    <a:pt x="104222" y="23665"/>
                  </a:lnTo>
                  <a:lnTo>
                    <a:pt x="62329" y="48520"/>
                  </a:lnTo>
                  <a:lnTo>
                    <a:pt x="37439" y="71614"/>
                  </a:lnTo>
                  <a:lnTo>
                    <a:pt x="12543" y="110559"/>
                  </a:lnTo>
                  <a:lnTo>
                    <a:pt x="1855" y="140278"/>
                  </a:lnTo>
                  <a:lnTo>
                    <a:pt x="0" y="186760"/>
                  </a:lnTo>
                  <a:lnTo>
                    <a:pt x="1097" y="218877"/>
                  </a:lnTo>
                  <a:lnTo>
                    <a:pt x="16592" y="251912"/>
                  </a:lnTo>
                  <a:lnTo>
                    <a:pt x="41291" y="278398"/>
                  </a:lnTo>
                  <a:lnTo>
                    <a:pt x="63661" y="294595"/>
                  </a:lnTo>
                  <a:lnTo>
                    <a:pt x="93808" y="301040"/>
                  </a:lnTo>
                  <a:lnTo>
                    <a:pt x="139804" y="295614"/>
                  </a:lnTo>
                  <a:lnTo>
                    <a:pt x="156840" y="290258"/>
                  </a:lnTo>
                  <a:lnTo>
                    <a:pt x="183388" y="271180"/>
                  </a:lnTo>
                  <a:lnTo>
                    <a:pt x="206305" y="235306"/>
                  </a:lnTo>
                  <a:lnTo>
                    <a:pt x="225408" y="190985"/>
                  </a:lnTo>
                  <a:lnTo>
                    <a:pt x="233925" y="162391"/>
                  </a:lnTo>
                  <a:lnTo>
                    <a:pt x="232539" y="147087"/>
                  </a:lnTo>
                  <a:lnTo>
                    <a:pt x="220751" y="106345"/>
                  </a:lnTo>
                  <a:lnTo>
                    <a:pt x="198863" y="65048"/>
                  </a:lnTo>
                  <a:lnTo>
                    <a:pt x="190497" y="46321"/>
                  </a:lnTo>
                  <a:lnTo>
                    <a:pt x="177606" y="33059"/>
                  </a:lnTo>
                  <a:lnTo>
                    <a:pt x="138404" y="10865"/>
                  </a:lnTo>
                  <a:lnTo>
                    <a:pt x="97257" y="2483"/>
                  </a:lnTo>
                  <a:lnTo>
                    <a:pt x="66721" y="0"/>
                  </a:lnTo>
                  <a:lnTo>
                    <a:pt x="51333" y="5063"/>
                  </a:lnTo>
                  <a:lnTo>
                    <a:pt x="37439" y="15427"/>
                  </a:lnTo>
                  <a:lnTo>
                    <a:pt x="24209" y="30617"/>
                  </a:lnTo>
                  <a:lnTo>
                    <a:pt x="20892" y="40171"/>
                  </a:lnTo>
                  <a:lnTo>
                    <a:pt x="20029" y="62075"/>
                  </a:lnTo>
                  <a:lnTo>
                    <a:pt x="25494" y="88095"/>
                  </a:lnTo>
                  <a:lnTo>
                    <a:pt x="47423" y="129931"/>
                  </a:lnTo>
                  <a:lnTo>
                    <a:pt x="73490" y="171346"/>
                  </a:lnTo>
                  <a:lnTo>
                    <a:pt x="111495" y="218153"/>
                  </a:lnTo>
                  <a:lnTo>
                    <a:pt x="154639" y="265670"/>
                  </a:lnTo>
                  <a:lnTo>
                    <a:pt x="195128" y="306735"/>
                  </a:lnTo>
                  <a:lnTo>
                    <a:pt x="235032" y="346715"/>
                  </a:lnTo>
                  <a:lnTo>
                    <a:pt x="275604" y="379758"/>
                  </a:lnTo>
                  <a:lnTo>
                    <a:pt x="334934" y="4275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2" name="SMARTInkShape-884"/>
            <p:cNvSpPr/>
            <p:nvPr/>
          </p:nvSpPr>
          <p:spPr>
            <a:xfrm>
              <a:off x="3476625" y="3753487"/>
              <a:ext cx="331182" cy="256539"/>
            </a:xfrm>
            <a:custGeom>
              <a:avLst/>
              <a:gdLst/>
              <a:ahLst/>
              <a:cxnLst/>
              <a:rect l="0" t="0" r="0" b="0"/>
              <a:pathLst>
                <a:path w="331182" h="256539">
                  <a:moveTo>
                    <a:pt x="123825" y="8888"/>
                  </a:moveTo>
                  <a:lnTo>
                    <a:pt x="116220" y="17551"/>
                  </a:lnTo>
                  <a:lnTo>
                    <a:pt x="92026" y="59933"/>
                  </a:lnTo>
                  <a:lnTo>
                    <a:pt x="72820" y="100776"/>
                  </a:lnTo>
                  <a:lnTo>
                    <a:pt x="49309" y="148315"/>
                  </a:lnTo>
                  <a:lnTo>
                    <a:pt x="25105" y="188124"/>
                  </a:lnTo>
                  <a:lnTo>
                    <a:pt x="5586" y="214645"/>
                  </a:lnTo>
                  <a:lnTo>
                    <a:pt x="1655" y="226839"/>
                  </a:lnTo>
                  <a:lnTo>
                    <a:pt x="327" y="235384"/>
                  </a:lnTo>
                  <a:lnTo>
                    <a:pt x="218" y="235027"/>
                  </a:lnTo>
                  <a:lnTo>
                    <a:pt x="97" y="231808"/>
                  </a:lnTo>
                  <a:lnTo>
                    <a:pt x="10374" y="194563"/>
                  </a:lnTo>
                  <a:lnTo>
                    <a:pt x="17311" y="173960"/>
                  </a:lnTo>
                  <a:lnTo>
                    <a:pt x="40001" y="131664"/>
                  </a:lnTo>
                  <a:lnTo>
                    <a:pt x="56982" y="89667"/>
                  </a:lnTo>
                  <a:lnTo>
                    <a:pt x="64484" y="70190"/>
                  </a:lnTo>
                  <a:lnTo>
                    <a:pt x="94657" y="23000"/>
                  </a:lnTo>
                  <a:lnTo>
                    <a:pt x="100278" y="14101"/>
                  </a:lnTo>
                  <a:lnTo>
                    <a:pt x="104599" y="0"/>
                  </a:lnTo>
                  <a:lnTo>
                    <a:pt x="127160" y="21770"/>
                  </a:lnTo>
                  <a:lnTo>
                    <a:pt x="148541" y="47848"/>
                  </a:lnTo>
                  <a:lnTo>
                    <a:pt x="193480" y="88344"/>
                  </a:lnTo>
                  <a:lnTo>
                    <a:pt x="234557" y="135707"/>
                  </a:lnTo>
                  <a:lnTo>
                    <a:pt x="277723" y="180518"/>
                  </a:lnTo>
                  <a:lnTo>
                    <a:pt x="318298" y="212688"/>
                  </a:lnTo>
                  <a:lnTo>
                    <a:pt x="331181" y="217681"/>
                  </a:lnTo>
                  <a:lnTo>
                    <a:pt x="291032" y="218394"/>
                  </a:lnTo>
                  <a:lnTo>
                    <a:pt x="251920" y="218425"/>
                  </a:lnTo>
                  <a:lnTo>
                    <a:pt x="213049" y="219492"/>
                  </a:lnTo>
                  <a:lnTo>
                    <a:pt x="175779" y="224983"/>
                  </a:lnTo>
                  <a:lnTo>
                    <a:pt x="131383" y="230197"/>
                  </a:lnTo>
                  <a:lnTo>
                    <a:pt x="87218" y="236048"/>
                  </a:lnTo>
                  <a:lnTo>
                    <a:pt x="43013" y="247659"/>
                  </a:lnTo>
                  <a:lnTo>
                    <a:pt x="0" y="2565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3" name="SMARTInkShape-885"/>
            <p:cNvSpPr/>
            <p:nvPr/>
          </p:nvSpPr>
          <p:spPr>
            <a:xfrm>
              <a:off x="3145297" y="3688205"/>
              <a:ext cx="272092" cy="325941"/>
            </a:xfrm>
            <a:custGeom>
              <a:avLst/>
              <a:gdLst/>
              <a:ahLst/>
              <a:cxnLst/>
              <a:rect l="0" t="0" r="0" b="0"/>
              <a:pathLst>
                <a:path w="272092" h="325941">
                  <a:moveTo>
                    <a:pt x="55103" y="17020"/>
                  </a:moveTo>
                  <a:lnTo>
                    <a:pt x="45970" y="17020"/>
                  </a:lnTo>
                  <a:lnTo>
                    <a:pt x="45612" y="30277"/>
                  </a:lnTo>
                  <a:lnTo>
                    <a:pt x="50645" y="44466"/>
                  </a:lnTo>
                  <a:lnTo>
                    <a:pt x="62912" y="62386"/>
                  </a:lnTo>
                  <a:lnTo>
                    <a:pt x="69176" y="69032"/>
                  </a:lnTo>
                  <a:lnTo>
                    <a:pt x="77586" y="71886"/>
                  </a:lnTo>
                  <a:lnTo>
                    <a:pt x="82791" y="72648"/>
                  </a:lnTo>
                  <a:lnTo>
                    <a:pt x="91398" y="70671"/>
                  </a:lnTo>
                  <a:lnTo>
                    <a:pt x="105546" y="60779"/>
                  </a:lnTo>
                  <a:lnTo>
                    <a:pt x="115322" y="46684"/>
                  </a:lnTo>
                  <a:lnTo>
                    <a:pt x="119865" y="29102"/>
                  </a:lnTo>
                  <a:lnTo>
                    <a:pt x="118105" y="19568"/>
                  </a:lnTo>
                  <a:lnTo>
                    <a:pt x="111165" y="8250"/>
                  </a:lnTo>
                  <a:lnTo>
                    <a:pt x="108352" y="4823"/>
                  </a:lnTo>
                  <a:lnTo>
                    <a:pt x="99583" y="1016"/>
                  </a:lnTo>
                  <a:lnTo>
                    <a:pt x="94282" y="0"/>
                  </a:lnTo>
                  <a:lnTo>
                    <a:pt x="89689" y="382"/>
                  </a:lnTo>
                  <a:lnTo>
                    <a:pt x="66295" y="11406"/>
                  </a:lnTo>
                  <a:lnTo>
                    <a:pt x="53363" y="20413"/>
                  </a:lnTo>
                  <a:lnTo>
                    <a:pt x="49038" y="26642"/>
                  </a:lnTo>
                  <a:lnTo>
                    <a:pt x="46261" y="34208"/>
                  </a:lnTo>
                  <a:lnTo>
                    <a:pt x="91242" y="24239"/>
                  </a:lnTo>
                  <a:lnTo>
                    <a:pt x="135972" y="13389"/>
                  </a:lnTo>
                  <a:lnTo>
                    <a:pt x="179238" y="8012"/>
                  </a:lnTo>
                  <a:lnTo>
                    <a:pt x="182310" y="8898"/>
                  </a:lnTo>
                  <a:lnTo>
                    <a:pt x="184357" y="10547"/>
                  </a:lnTo>
                  <a:lnTo>
                    <a:pt x="185723" y="12705"/>
                  </a:lnTo>
                  <a:lnTo>
                    <a:pt x="188213" y="51357"/>
                  </a:lnTo>
                  <a:lnTo>
                    <a:pt x="173197" y="97925"/>
                  </a:lnTo>
                  <a:lnTo>
                    <a:pt x="143667" y="144679"/>
                  </a:lnTo>
                  <a:lnTo>
                    <a:pt x="112208" y="188975"/>
                  </a:lnTo>
                  <a:lnTo>
                    <a:pt x="80497" y="235103"/>
                  </a:lnTo>
                  <a:lnTo>
                    <a:pt x="42403" y="277004"/>
                  </a:lnTo>
                  <a:lnTo>
                    <a:pt x="2558" y="318264"/>
                  </a:lnTo>
                  <a:lnTo>
                    <a:pt x="0" y="324826"/>
                  </a:lnTo>
                  <a:lnTo>
                    <a:pt x="376" y="325940"/>
                  </a:lnTo>
                  <a:lnTo>
                    <a:pt x="1685" y="325626"/>
                  </a:lnTo>
                  <a:lnTo>
                    <a:pt x="48388" y="296021"/>
                  </a:lnTo>
                  <a:lnTo>
                    <a:pt x="91338" y="261913"/>
                  </a:lnTo>
                  <a:lnTo>
                    <a:pt x="109466" y="257150"/>
                  </a:lnTo>
                  <a:lnTo>
                    <a:pt x="128243" y="255739"/>
                  </a:lnTo>
                  <a:lnTo>
                    <a:pt x="132438" y="256599"/>
                  </a:lnTo>
                  <a:lnTo>
                    <a:pt x="135235" y="258232"/>
                  </a:lnTo>
                  <a:lnTo>
                    <a:pt x="156856" y="288249"/>
                  </a:lnTo>
                  <a:lnTo>
                    <a:pt x="172598" y="297644"/>
                  </a:lnTo>
                  <a:lnTo>
                    <a:pt x="184582" y="297670"/>
                  </a:lnTo>
                  <a:lnTo>
                    <a:pt x="200491" y="293095"/>
                  </a:lnTo>
                  <a:lnTo>
                    <a:pt x="233752" y="272911"/>
                  </a:lnTo>
                  <a:lnTo>
                    <a:pt x="272091" y="238119"/>
                  </a:lnTo>
                  <a:lnTo>
                    <a:pt x="270670" y="237445"/>
                  </a:lnTo>
                  <a:lnTo>
                    <a:pt x="226553" y="23609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22" name="SMARTInkShape-Group211"/>
          <p:cNvGrpSpPr/>
          <p:nvPr/>
        </p:nvGrpSpPr>
        <p:grpSpPr>
          <a:xfrm>
            <a:off x="1421543" y="3691095"/>
            <a:ext cx="1102583" cy="461806"/>
            <a:chOff x="1421543" y="3691095"/>
            <a:chExt cx="1102583" cy="461806"/>
          </a:xfrm>
        </p:grpSpPr>
        <p:sp>
          <p:nvSpPr>
            <p:cNvPr id="1015" name="SMARTInkShape-886"/>
            <p:cNvSpPr/>
            <p:nvPr/>
          </p:nvSpPr>
          <p:spPr>
            <a:xfrm>
              <a:off x="2286392" y="3952875"/>
              <a:ext cx="237734" cy="9526"/>
            </a:xfrm>
            <a:custGeom>
              <a:avLst/>
              <a:gdLst/>
              <a:ahLst/>
              <a:cxnLst/>
              <a:rect l="0" t="0" r="0" b="0"/>
              <a:pathLst>
                <a:path w="237734" h="9526">
                  <a:moveTo>
                    <a:pt x="9133" y="9525"/>
                  </a:moveTo>
                  <a:lnTo>
                    <a:pt x="0" y="9525"/>
                  </a:lnTo>
                  <a:lnTo>
                    <a:pt x="36270" y="9525"/>
                  </a:lnTo>
                  <a:lnTo>
                    <a:pt x="81026" y="9525"/>
                  </a:lnTo>
                  <a:lnTo>
                    <a:pt x="119335" y="4469"/>
                  </a:lnTo>
                  <a:lnTo>
                    <a:pt x="160907" y="1324"/>
                  </a:lnTo>
                  <a:lnTo>
                    <a:pt x="205036" y="262"/>
                  </a:lnTo>
                  <a:lnTo>
                    <a:pt x="2377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6" name="SMARTInkShape-887"/>
            <p:cNvSpPr/>
            <p:nvPr/>
          </p:nvSpPr>
          <p:spPr>
            <a:xfrm>
              <a:off x="2286000" y="3867150"/>
              <a:ext cx="152401" cy="9526"/>
            </a:xfrm>
            <a:custGeom>
              <a:avLst/>
              <a:gdLst/>
              <a:ahLst/>
              <a:cxnLst/>
              <a:rect l="0" t="0" r="0" b="0"/>
              <a:pathLst>
                <a:path w="152401" h="9526">
                  <a:moveTo>
                    <a:pt x="0" y="0"/>
                  </a:moveTo>
                  <a:lnTo>
                    <a:pt x="46549" y="0"/>
                  </a:lnTo>
                  <a:lnTo>
                    <a:pt x="82925" y="0"/>
                  </a:lnTo>
                  <a:lnTo>
                    <a:pt x="127701" y="1058"/>
                  </a:lnTo>
                  <a:lnTo>
                    <a:pt x="1524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7" name="SMARTInkShape-888"/>
            <p:cNvSpPr/>
            <p:nvPr/>
          </p:nvSpPr>
          <p:spPr>
            <a:xfrm>
              <a:off x="1981200" y="3691095"/>
              <a:ext cx="137479" cy="461806"/>
            </a:xfrm>
            <a:custGeom>
              <a:avLst/>
              <a:gdLst/>
              <a:ahLst/>
              <a:cxnLst/>
              <a:rect l="0" t="0" r="0" b="0"/>
              <a:pathLst>
                <a:path w="137479" h="461806">
                  <a:moveTo>
                    <a:pt x="0" y="14130"/>
                  </a:moveTo>
                  <a:lnTo>
                    <a:pt x="0" y="9073"/>
                  </a:lnTo>
                  <a:lnTo>
                    <a:pt x="2822" y="3769"/>
                  </a:lnTo>
                  <a:lnTo>
                    <a:pt x="5056" y="873"/>
                  </a:lnTo>
                  <a:lnTo>
                    <a:pt x="7604" y="0"/>
                  </a:lnTo>
                  <a:lnTo>
                    <a:pt x="10361" y="477"/>
                  </a:lnTo>
                  <a:lnTo>
                    <a:pt x="17305" y="4887"/>
                  </a:lnTo>
                  <a:lnTo>
                    <a:pt x="34173" y="18212"/>
                  </a:lnTo>
                  <a:lnTo>
                    <a:pt x="56692" y="30391"/>
                  </a:lnTo>
                  <a:lnTo>
                    <a:pt x="89557" y="72847"/>
                  </a:lnTo>
                  <a:lnTo>
                    <a:pt x="115680" y="119111"/>
                  </a:lnTo>
                  <a:lnTo>
                    <a:pt x="129820" y="164650"/>
                  </a:lnTo>
                  <a:lnTo>
                    <a:pt x="137478" y="200781"/>
                  </a:lnTo>
                  <a:lnTo>
                    <a:pt x="134479" y="244792"/>
                  </a:lnTo>
                  <a:lnTo>
                    <a:pt x="133573" y="288881"/>
                  </a:lnTo>
                  <a:lnTo>
                    <a:pt x="125790" y="333652"/>
                  </a:lnTo>
                  <a:lnTo>
                    <a:pt x="110966" y="376973"/>
                  </a:lnTo>
                  <a:lnTo>
                    <a:pt x="98051" y="413461"/>
                  </a:lnTo>
                  <a:lnTo>
                    <a:pt x="97118" y="420051"/>
                  </a:lnTo>
                  <a:lnTo>
                    <a:pt x="76200" y="4618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8" name="SMARTInkShape-889"/>
            <p:cNvSpPr/>
            <p:nvPr/>
          </p:nvSpPr>
          <p:spPr>
            <a:xfrm>
              <a:off x="1735558" y="3781425"/>
              <a:ext cx="217068" cy="180976"/>
            </a:xfrm>
            <a:custGeom>
              <a:avLst/>
              <a:gdLst/>
              <a:ahLst/>
              <a:cxnLst/>
              <a:rect l="0" t="0" r="0" b="0"/>
              <a:pathLst>
                <a:path w="217068" h="180976">
                  <a:moveTo>
                    <a:pt x="112292" y="0"/>
                  </a:moveTo>
                  <a:lnTo>
                    <a:pt x="107236" y="0"/>
                  </a:lnTo>
                  <a:lnTo>
                    <a:pt x="105746" y="1058"/>
                  </a:lnTo>
                  <a:lnTo>
                    <a:pt x="104753" y="2822"/>
                  </a:lnTo>
                  <a:lnTo>
                    <a:pt x="94682" y="48905"/>
                  </a:lnTo>
                  <a:lnTo>
                    <a:pt x="93432" y="87880"/>
                  </a:lnTo>
                  <a:lnTo>
                    <a:pt x="92268" y="104674"/>
                  </a:lnTo>
                  <a:lnTo>
                    <a:pt x="79056" y="150421"/>
                  </a:lnTo>
                  <a:lnTo>
                    <a:pt x="70577" y="163573"/>
                  </a:lnTo>
                  <a:lnTo>
                    <a:pt x="66490" y="166198"/>
                  </a:lnTo>
                  <a:lnTo>
                    <a:pt x="47545" y="170412"/>
                  </a:lnTo>
                  <a:lnTo>
                    <a:pt x="4768" y="171432"/>
                  </a:lnTo>
                  <a:lnTo>
                    <a:pt x="2509" y="172496"/>
                  </a:lnTo>
                  <a:lnTo>
                    <a:pt x="1003" y="174265"/>
                  </a:lnTo>
                  <a:lnTo>
                    <a:pt x="0" y="176501"/>
                  </a:lnTo>
                  <a:lnTo>
                    <a:pt x="1447" y="177992"/>
                  </a:lnTo>
                  <a:lnTo>
                    <a:pt x="12539" y="180091"/>
                  </a:lnTo>
                  <a:lnTo>
                    <a:pt x="49793" y="180858"/>
                  </a:lnTo>
                  <a:lnTo>
                    <a:pt x="92245" y="180941"/>
                  </a:lnTo>
                  <a:lnTo>
                    <a:pt x="133301" y="180968"/>
                  </a:lnTo>
                  <a:lnTo>
                    <a:pt x="177159" y="180973"/>
                  </a:lnTo>
                  <a:lnTo>
                    <a:pt x="217067"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9" name="SMARTInkShape-890"/>
            <p:cNvSpPr/>
            <p:nvPr/>
          </p:nvSpPr>
          <p:spPr>
            <a:xfrm>
              <a:off x="1752600" y="3781425"/>
              <a:ext cx="180976" cy="19051"/>
            </a:xfrm>
            <a:custGeom>
              <a:avLst/>
              <a:gdLst/>
              <a:ahLst/>
              <a:cxnLst/>
              <a:rect l="0" t="0" r="0" b="0"/>
              <a:pathLst>
                <a:path w="180976" h="19051">
                  <a:moveTo>
                    <a:pt x="0" y="19050"/>
                  </a:moveTo>
                  <a:lnTo>
                    <a:pt x="10113" y="13993"/>
                  </a:lnTo>
                  <a:lnTo>
                    <a:pt x="53673" y="7291"/>
                  </a:lnTo>
                  <a:lnTo>
                    <a:pt x="71480" y="3240"/>
                  </a:lnTo>
                  <a:lnTo>
                    <a:pt x="110197" y="960"/>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0" name="SMARTInkShape-891"/>
            <p:cNvSpPr/>
            <p:nvPr/>
          </p:nvSpPr>
          <p:spPr>
            <a:xfrm>
              <a:off x="1659662" y="3714750"/>
              <a:ext cx="54839" cy="285751"/>
            </a:xfrm>
            <a:custGeom>
              <a:avLst/>
              <a:gdLst/>
              <a:ahLst/>
              <a:cxnLst/>
              <a:rect l="0" t="0" r="0" b="0"/>
              <a:pathLst>
                <a:path w="54839" h="285751">
                  <a:moveTo>
                    <a:pt x="54838" y="0"/>
                  </a:moveTo>
                  <a:lnTo>
                    <a:pt x="54838" y="10113"/>
                  </a:lnTo>
                  <a:lnTo>
                    <a:pt x="52016" y="17900"/>
                  </a:lnTo>
                  <a:lnTo>
                    <a:pt x="47234" y="28064"/>
                  </a:lnTo>
                  <a:lnTo>
                    <a:pt x="32448" y="70867"/>
                  </a:lnTo>
                  <a:lnTo>
                    <a:pt x="19880" y="115324"/>
                  </a:lnTo>
                  <a:lnTo>
                    <a:pt x="10378" y="162934"/>
                  </a:lnTo>
                  <a:lnTo>
                    <a:pt x="1918" y="202676"/>
                  </a:lnTo>
                  <a:lnTo>
                    <a:pt x="0" y="229856"/>
                  </a:lnTo>
                  <a:lnTo>
                    <a:pt x="3302" y="248208"/>
                  </a:lnTo>
                  <a:lnTo>
                    <a:pt x="11119" y="261303"/>
                  </a:lnTo>
                  <a:lnTo>
                    <a:pt x="35788"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1" name="SMARTInkShape-892"/>
            <p:cNvSpPr/>
            <p:nvPr/>
          </p:nvSpPr>
          <p:spPr>
            <a:xfrm>
              <a:off x="1421543" y="3716524"/>
              <a:ext cx="197708" cy="198252"/>
            </a:xfrm>
            <a:custGeom>
              <a:avLst/>
              <a:gdLst/>
              <a:ahLst/>
              <a:cxnLst/>
              <a:rect l="0" t="0" r="0" b="0"/>
              <a:pathLst>
                <a:path w="197708" h="198252">
                  <a:moveTo>
                    <a:pt x="26257" y="45851"/>
                  </a:moveTo>
                  <a:lnTo>
                    <a:pt x="18056" y="45851"/>
                  </a:lnTo>
                  <a:lnTo>
                    <a:pt x="17615" y="44793"/>
                  </a:lnTo>
                  <a:lnTo>
                    <a:pt x="17124" y="40794"/>
                  </a:lnTo>
                  <a:lnTo>
                    <a:pt x="15935" y="39305"/>
                  </a:lnTo>
                  <a:lnTo>
                    <a:pt x="7609" y="36442"/>
                  </a:lnTo>
                  <a:lnTo>
                    <a:pt x="7242" y="44537"/>
                  </a:lnTo>
                  <a:lnTo>
                    <a:pt x="21397" y="60006"/>
                  </a:lnTo>
                  <a:lnTo>
                    <a:pt x="26919" y="62726"/>
                  </a:lnTo>
                  <a:lnTo>
                    <a:pt x="44144" y="64471"/>
                  </a:lnTo>
                  <a:lnTo>
                    <a:pt x="52904" y="61888"/>
                  </a:lnTo>
                  <a:lnTo>
                    <a:pt x="78061" y="46968"/>
                  </a:lnTo>
                  <a:lnTo>
                    <a:pt x="88055" y="32659"/>
                  </a:lnTo>
                  <a:lnTo>
                    <a:pt x="92290" y="19511"/>
                  </a:lnTo>
                  <a:lnTo>
                    <a:pt x="92742" y="12882"/>
                  </a:lnTo>
                  <a:lnTo>
                    <a:pt x="90025" y="7209"/>
                  </a:lnTo>
                  <a:lnTo>
                    <a:pt x="87819" y="4215"/>
                  </a:lnTo>
                  <a:lnTo>
                    <a:pt x="82546" y="887"/>
                  </a:lnTo>
                  <a:lnTo>
                    <a:pt x="79658" y="0"/>
                  </a:lnTo>
                  <a:lnTo>
                    <a:pt x="70805" y="1837"/>
                  </a:lnTo>
                  <a:lnTo>
                    <a:pt x="59814" y="7239"/>
                  </a:lnTo>
                  <a:lnTo>
                    <a:pt x="42785" y="22181"/>
                  </a:lnTo>
                  <a:lnTo>
                    <a:pt x="18530" y="62542"/>
                  </a:lnTo>
                  <a:lnTo>
                    <a:pt x="1159" y="106571"/>
                  </a:lnTo>
                  <a:lnTo>
                    <a:pt x="0" y="111731"/>
                  </a:lnTo>
                  <a:lnTo>
                    <a:pt x="3425" y="134163"/>
                  </a:lnTo>
                  <a:lnTo>
                    <a:pt x="16199" y="155861"/>
                  </a:lnTo>
                  <a:lnTo>
                    <a:pt x="33076" y="166358"/>
                  </a:lnTo>
                  <a:lnTo>
                    <a:pt x="77563" y="184056"/>
                  </a:lnTo>
                  <a:lnTo>
                    <a:pt x="122861" y="187804"/>
                  </a:lnTo>
                  <a:lnTo>
                    <a:pt x="164489" y="189663"/>
                  </a:lnTo>
                  <a:lnTo>
                    <a:pt x="197707" y="1982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29" name="SMARTInkShape-Group212"/>
          <p:cNvGrpSpPr/>
          <p:nvPr/>
        </p:nvGrpSpPr>
        <p:grpSpPr>
          <a:xfrm>
            <a:off x="6042895" y="2830642"/>
            <a:ext cx="1224681" cy="826959"/>
            <a:chOff x="6042895" y="2830642"/>
            <a:chExt cx="1224681" cy="826959"/>
          </a:xfrm>
        </p:grpSpPr>
        <p:sp>
          <p:nvSpPr>
            <p:cNvPr id="1023" name="SMARTInkShape-893"/>
            <p:cNvSpPr/>
            <p:nvPr/>
          </p:nvSpPr>
          <p:spPr>
            <a:xfrm>
              <a:off x="6144020" y="3476625"/>
              <a:ext cx="146888" cy="123826"/>
            </a:xfrm>
            <a:custGeom>
              <a:avLst/>
              <a:gdLst/>
              <a:ahLst/>
              <a:cxnLst/>
              <a:rect l="0" t="0" r="0" b="0"/>
              <a:pathLst>
                <a:path w="146888" h="123826">
                  <a:moveTo>
                    <a:pt x="18655" y="0"/>
                  </a:moveTo>
                  <a:lnTo>
                    <a:pt x="17597" y="18363"/>
                  </a:lnTo>
                  <a:lnTo>
                    <a:pt x="9719" y="63534"/>
                  </a:lnTo>
                  <a:lnTo>
                    <a:pt x="9245" y="78754"/>
                  </a:lnTo>
                  <a:lnTo>
                    <a:pt x="8149" y="81078"/>
                  </a:lnTo>
                  <a:lnTo>
                    <a:pt x="6360" y="82627"/>
                  </a:lnTo>
                  <a:lnTo>
                    <a:pt x="0" y="85544"/>
                  </a:lnTo>
                  <a:lnTo>
                    <a:pt x="17991" y="46675"/>
                  </a:lnTo>
                  <a:lnTo>
                    <a:pt x="52908" y="14150"/>
                  </a:lnTo>
                  <a:lnTo>
                    <a:pt x="64217" y="6994"/>
                  </a:lnTo>
                  <a:lnTo>
                    <a:pt x="87541" y="2072"/>
                  </a:lnTo>
                  <a:lnTo>
                    <a:pt x="99718" y="3743"/>
                  </a:lnTo>
                  <a:lnTo>
                    <a:pt x="121215" y="13439"/>
                  </a:lnTo>
                  <a:lnTo>
                    <a:pt x="130561" y="22201"/>
                  </a:lnTo>
                  <a:lnTo>
                    <a:pt x="137182" y="32092"/>
                  </a:lnTo>
                  <a:lnTo>
                    <a:pt x="146839" y="60540"/>
                  </a:lnTo>
                  <a:lnTo>
                    <a:pt x="146887" y="74885"/>
                  </a:lnTo>
                  <a:lnTo>
                    <a:pt x="14248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4" name="SMARTInkShape-894"/>
            <p:cNvSpPr/>
            <p:nvPr/>
          </p:nvSpPr>
          <p:spPr>
            <a:xfrm>
              <a:off x="6076950" y="3362325"/>
              <a:ext cx="9411" cy="19051"/>
            </a:xfrm>
            <a:custGeom>
              <a:avLst/>
              <a:gdLst/>
              <a:ahLst/>
              <a:cxnLst/>
              <a:rect l="0" t="0" r="0" b="0"/>
              <a:pathLst>
                <a:path w="9411" h="19051">
                  <a:moveTo>
                    <a:pt x="0" y="19050"/>
                  </a:moveTo>
                  <a:lnTo>
                    <a:pt x="8201" y="10849"/>
                  </a:lnTo>
                  <a:lnTo>
                    <a:pt x="9410" y="1440"/>
                  </a:lnTo>
                  <a:lnTo>
                    <a:pt x="8389" y="960"/>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5" name="SMARTInkShape-895"/>
            <p:cNvSpPr/>
            <p:nvPr/>
          </p:nvSpPr>
          <p:spPr>
            <a:xfrm>
              <a:off x="6277143" y="2830642"/>
              <a:ext cx="209233" cy="540475"/>
            </a:xfrm>
            <a:custGeom>
              <a:avLst/>
              <a:gdLst/>
              <a:ahLst/>
              <a:cxnLst/>
              <a:rect l="0" t="0" r="0" b="0"/>
              <a:pathLst>
                <a:path w="209233" h="540475">
                  <a:moveTo>
                    <a:pt x="190332" y="17333"/>
                  </a:moveTo>
                  <a:lnTo>
                    <a:pt x="195389" y="17333"/>
                  </a:lnTo>
                  <a:lnTo>
                    <a:pt x="200693" y="14511"/>
                  </a:lnTo>
                  <a:lnTo>
                    <a:pt x="203589" y="12276"/>
                  </a:lnTo>
                  <a:lnTo>
                    <a:pt x="206809" y="6972"/>
                  </a:lnTo>
                  <a:lnTo>
                    <a:pt x="208874" y="0"/>
                  </a:lnTo>
                  <a:lnTo>
                    <a:pt x="209043" y="486"/>
                  </a:lnTo>
                  <a:lnTo>
                    <a:pt x="209232" y="3848"/>
                  </a:lnTo>
                  <a:lnTo>
                    <a:pt x="206493" y="8870"/>
                  </a:lnTo>
                  <a:lnTo>
                    <a:pt x="199631" y="15688"/>
                  </a:lnTo>
                  <a:lnTo>
                    <a:pt x="160473" y="53466"/>
                  </a:lnTo>
                  <a:lnTo>
                    <a:pt x="136495" y="95261"/>
                  </a:lnTo>
                  <a:lnTo>
                    <a:pt x="114408" y="137202"/>
                  </a:lnTo>
                  <a:lnTo>
                    <a:pt x="100220" y="181026"/>
                  </a:lnTo>
                  <a:lnTo>
                    <a:pt x="85945" y="225351"/>
                  </a:lnTo>
                  <a:lnTo>
                    <a:pt x="72934" y="264680"/>
                  </a:lnTo>
                  <a:lnTo>
                    <a:pt x="68411" y="303581"/>
                  </a:lnTo>
                  <a:lnTo>
                    <a:pt x="66883" y="349983"/>
                  </a:lnTo>
                  <a:lnTo>
                    <a:pt x="66619" y="386359"/>
                  </a:lnTo>
                  <a:lnTo>
                    <a:pt x="66529" y="428109"/>
                  </a:lnTo>
                  <a:lnTo>
                    <a:pt x="67569" y="464304"/>
                  </a:lnTo>
                  <a:lnTo>
                    <a:pt x="75640" y="491426"/>
                  </a:lnTo>
                  <a:lnTo>
                    <a:pt x="74712" y="492145"/>
                  </a:lnTo>
                  <a:lnTo>
                    <a:pt x="70859" y="492944"/>
                  </a:lnTo>
                  <a:lnTo>
                    <a:pt x="69408" y="492099"/>
                  </a:lnTo>
                  <a:lnTo>
                    <a:pt x="68441" y="490477"/>
                  </a:lnTo>
                  <a:lnTo>
                    <a:pt x="67796" y="488337"/>
                  </a:lnTo>
                  <a:lnTo>
                    <a:pt x="66308" y="486911"/>
                  </a:lnTo>
                  <a:lnTo>
                    <a:pt x="61833" y="485326"/>
                  </a:lnTo>
                  <a:lnTo>
                    <a:pt x="56316" y="478977"/>
                  </a:lnTo>
                  <a:lnTo>
                    <a:pt x="16088" y="433727"/>
                  </a:lnTo>
                  <a:lnTo>
                    <a:pt x="9526" y="429939"/>
                  </a:lnTo>
                  <a:lnTo>
                    <a:pt x="399" y="427086"/>
                  </a:lnTo>
                  <a:lnTo>
                    <a:pt x="0" y="432017"/>
                  </a:lnTo>
                  <a:lnTo>
                    <a:pt x="1002" y="433489"/>
                  </a:lnTo>
                  <a:lnTo>
                    <a:pt x="2729" y="434470"/>
                  </a:lnTo>
                  <a:lnTo>
                    <a:pt x="4938" y="435125"/>
                  </a:lnTo>
                  <a:lnTo>
                    <a:pt x="32340" y="476090"/>
                  </a:lnTo>
                  <a:lnTo>
                    <a:pt x="40738" y="491453"/>
                  </a:lnTo>
                  <a:lnTo>
                    <a:pt x="46587" y="505337"/>
                  </a:lnTo>
                  <a:lnTo>
                    <a:pt x="73807" y="538732"/>
                  </a:lnTo>
                  <a:lnTo>
                    <a:pt x="77866" y="540107"/>
                  </a:lnTo>
                  <a:lnTo>
                    <a:pt x="80429" y="540474"/>
                  </a:lnTo>
                  <a:lnTo>
                    <a:pt x="86100" y="538060"/>
                  </a:lnTo>
                  <a:lnTo>
                    <a:pt x="127330" y="502190"/>
                  </a:lnTo>
                  <a:lnTo>
                    <a:pt x="161757" y="4745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6" name="SMARTInkShape-896"/>
            <p:cNvSpPr/>
            <p:nvPr/>
          </p:nvSpPr>
          <p:spPr>
            <a:xfrm>
              <a:off x="6042895" y="3429000"/>
              <a:ext cx="24531" cy="171451"/>
            </a:xfrm>
            <a:custGeom>
              <a:avLst/>
              <a:gdLst/>
              <a:ahLst/>
              <a:cxnLst/>
              <a:rect l="0" t="0" r="0" b="0"/>
              <a:pathLst>
                <a:path w="24531" h="171451">
                  <a:moveTo>
                    <a:pt x="24530" y="0"/>
                  </a:moveTo>
                  <a:lnTo>
                    <a:pt x="19474" y="0"/>
                  </a:lnTo>
                  <a:lnTo>
                    <a:pt x="17984" y="1058"/>
                  </a:lnTo>
                  <a:lnTo>
                    <a:pt x="16991" y="2822"/>
                  </a:lnTo>
                  <a:lnTo>
                    <a:pt x="16329" y="5057"/>
                  </a:lnTo>
                  <a:lnTo>
                    <a:pt x="8720" y="17305"/>
                  </a:lnTo>
                  <a:lnTo>
                    <a:pt x="5607" y="60535"/>
                  </a:lnTo>
                  <a:lnTo>
                    <a:pt x="4447" y="94860"/>
                  </a:lnTo>
                  <a:lnTo>
                    <a:pt x="0" y="116419"/>
                  </a:lnTo>
                  <a:lnTo>
                    <a:pt x="5358" y="163056"/>
                  </a:lnTo>
                  <a:lnTo>
                    <a:pt x="548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7" name="SMARTInkShape-897"/>
            <p:cNvSpPr/>
            <p:nvPr/>
          </p:nvSpPr>
          <p:spPr>
            <a:xfrm>
              <a:off x="7041490" y="3516491"/>
              <a:ext cx="226086" cy="135375"/>
            </a:xfrm>
            <a:custGeom>
              <a:avLst/>
              <a:gdLst/>
              <a:ahLst/>
              <a:cxnLst/>
              <a:rect l="0" t="0" r="0" b="0"/>
              <a:pathLst>
                <a:path w="226086" h="135375">
                  <a:moveTo>
                    <a:pt x="45110" y="83959"/>
                  </a:moveTo>
                  <a:lnTo>
                    <a:pt x="45110" y="89016"/>
                  </a:lnTo>
                  <a:lnTo>
                    <a:pt x="46169" y="89447"/>
                  </a:lnTo>
                  <a:lnTo>
                    <a:pt x="50167" y="87104"/>
                  </a:lnTo>
                  <a:lnTo>
                    <a:pt x="51656" y="84997"/>
                  </a:lnTo>
                  <a:lnTo>
                    <a:pt x="55869" y="75917"/>
                  </a:lnTo>
                  <a:lnTo>
                    <a:pt x="84934" y="41198"/>
                  </a:lnTo>
                  <a:lnTo>
                    <a:pt x="91708" y="12790"/>
                  </a:lnTo>
                  <a:lnTo>
                    <a:pt x="90992" y="10055"/>
                  </a:lnTo>
                  <a:lnTo>
                    <a:pt x="87374" y="4193"/>
                  </a:lnTo>
                  <a:lnTo>
                    <a:pt x="83869" y="2207"/>
                  </a:lnTo>
                  <a:lnTo>
                    <a:pt x="74331" y="0"/>
                  </a:lnTo>
                  <a:lnTo>
                    <a:pt x="65858" y="1841"/>
                  </a:lnTo>
                  <a:lnTo>
                    <a:pt x="56448" y="8304"/>
                  </a:lnTo>
                  <a:lnTo>
                    <a:pt x="14996" y="49722"/>
                  </a:lnTo>
                  <a:lnTo>
                    <a:pt x="3144" y="75579"/>
                  </a:lnTo>
                  <a:lnTo>
                    <a:pt x="0" y="93992"/>
                  </a:lnTo>
                  <a:lnTo>
                    <a:pt x="2337" y="102290"/>
                  </a:lnTo>
                  <a:lnTo>
                    <a:pt x="13400" y="117153"/>
                  </a:lnTo>
                  <a:lnTo>
                    <a:pt x="26077" y="125170"/>
                  </a:lnTo>
                  <a:lnTo>
                    <a:pt x="66633" y="135374"/>
                  </a:lnTo>
                  <a:lnTo>
                    <a:pt x="109334" y="133430"/>
                  </a:lnTo>
                  <a:lnTo>
                    <a:pt x="147715" y="129127"/>
                  </a:lnTo>
                  <a:lnTo>
                    <a:pt x="190144" y="118398"/>
                  </a:lnTo>
                  <a:lnTo>
                    <a:pt x="226085" y="1125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8" name="SMARTInkShape-898"/>
            <p:cNvSpPr/>
            <p:nvPr/>
          </p:nvSpPr>
          <p:spPr>
            <a:xfrm>
              <a:off x="6393283" y="3486150"/>
              <a:ext cx="588543" cy="171451"/>
            </a:xfrm>
            <a:custGeom>
              <a:avLst/>
              <a:gdLst/>
              <a:ahLst/>
              <a:cxnLst/>
              <a:rect l="0" t="0" r="0" b="0"/>
              <a:pathLst>
                <a:path w="588543" h="171451">
                  <a:moveTo>
                    <a:pt x="83717" y="0"/>
                  </a:moveTo>
                  <a:lnTo>
                    <a:pt x="70460" y="0"/>
                  </a:lnTo>
                  <a:lnTo>
                    <a:pt x="56271" y="10113"/>
                  </a:lnTo>
                  <a:lnTo>
                    <a:pt x="15303" y="49409"/>
                  </a:lnTo>
                  <a:lnTo>
                    <a:pt x="2509" y="76317"/>
                  </a:lnTo>
                  <a:lnTo>
                    <a:pt x="0" y="86130"/>
                  </a:lnTo>
                  <a:lnTo>
                    <a:pt x="1447" y="90228"/>
                  </a:lnTo>
                  <a:lnTo>
                    <a:pt x="8699" y="97604"/>
                  </a:lnTo>
                  <a:lnTo>
                    <a:pt x="18979" y="101588"/>
                  </a:lnTo>
                  <a:lnTo>
                    <a:pt x="47881" y="104146"/>
                  </a:lnTo>
                  <a:lnTo>
                    <a:pt x="91769" y="95988"/>
                  </a:lnTo>
                  <a:lnTo>
                    <a:pt x="135559" y="77913"/>
                  </a:lnTo>
                  <a:lnTo>
                    <a:pt x="178333" y="57324"/>
                  </a:lnTo>
                  <a:lnTo>
                    <a:pt x="171345" y="77895"/>
                  </a:lnTo>
                  <a:lnTo>
                    <a:pt x="170710" y="83680"/>
                  </a:lnTo>
                  <a:lnTo>
                    <a:pt x="172828" y="92930"/>
                  </a:lnTo>
                  <a:lnTo>
                    <a:pt x="176238" y="101627"/>
                  </a:lnTo>
                  <a:lnTo>
                    <a:pt x="177755" y="112548"/>
                  </a:lnTo>
                  <a:lnTo>
                    <a:pt x="180275" y="117366"/>
                  </a:lnTo>
                  <a:lnTo>
                    <a:pt x="188721" y="125540"/>
                  </a:lnTo>
                  <a:lnTo>
                    <a:pt x="202352" y="129879"/>
                  </a:lnTo>
                  <a:lnTo>
                    <a:pt x="226860" y="132664"/>
                  </a:lnTo>
                  <a:lnTo>
                    <a:pt x="243487" y="128091"/>
                  </a:lnTo>
                  <a:lnTo>
                    <a:pt x="261819" y="114976"/>
                  </a:lnTo>
                  <a:lnTo>
                    <a:pt x="268707" y="106487"/>
                  </a:lnTo>
                  <a:lnTo>
                    <a:pt x="280038" y="80463"/>
                  </a:lnTo>
                  <a:lnTo>
                    <a:pt x="283254" y="47520"/>
                  </a:lnTo>
                  <a:lnTo>
                    <a:pt x="281300" y="43322"/>
                  </a:lnTo>
                  <a:lnTo>
                    <a:pt x="273484" y="35835"/>
                  </a:lnTo>
                  <a:lnTo>
                    <a:pt x="262956" y="31802"/>
                  </a:lnTo>
                  <a:lnTo>
                    <a:pt x="238949" y="29213"/>
                  </a:lnTo>
                  <a:lnTo>
                    <a:pt x="229262" y="31681"/>
                  </a:lnTo>
                  <a:lnTo>
                    <a:pt x="209363" y="41889"/>
                  </a:lnTo>
                  <a:lnTo>
                    <a:pt x="206639" y="44859"/>
                  </a:lnTo>
                  <a:lnTo>
                    <a:pt x="205882" y="47898"/>
                  </a:lnTo>
                  <a:lnTo>
                    <a:pt x="207214" y="55323"/>
                  </a:lnTo>
                  <a:lnTo>
                    <a:pt x="217558" y="61665"/>
                  </a:lnTo>
                  <a:lnTo>
                    <a:pt x="244141" y="65191"/>
                  </a:lnTo>
                  <a:lnTo>
                    <a:pt x="258381" y="63193"/>
                  </a:lnTo>
                  <a:lnTo>
                    <a:pt x="271412" y="59836"/>
                  </a:lnTo>
                  <a:lnTo>
                    <a:pt x="301491" y="59004"/>
                  </a:lnTo>
                  <a:lnTo>
                    <a:pt x="344619" y="66921"/>
                  </a:lnTo>
                  <a:lnTo>
                    <a:pt x="355990" y="74039"/>
                  </a:lnTo>
                  <a:lnTo>
                    <a:pt x="362771" y="79825"/>
                  </a:lnTo>
                  <a:lnTo>
                    <a:pt x="366491" y="85925"/>
                  </a:lnTo>
                  <a:lnTo>
                    <a:pt x="369462" y="95236"/>
                  </a:lnTo>
                  <a:lnTo>
                    <a:pt x="369466" y="81991"/>
                  </a:lnTo>
                  <a:lnTo>
                    <a:pt x="379580" y="67803"/>
                  </a:lnTo>
                  <a:lnTo>
                    <a:pt x="408063" y="40653"/>
                  </a:lnTo>
                  <a:lnTo>
                    <a:pt x="414247" y="36627"/>
                  </a:lnTo>
                  <a:lnTo>
                    <a:pt x="443178" y="30961"/>
                  </a:lnTo>
                  <a:lnTo>
                    <a:pt x="452474" y="33341"/>
                  </a:lnTo>
                  <a:lnTo>
                    <a:pt x="468449" y="44452"/>
                  </a:lnTo>
                  <a:lnTo>
                    <a:pt x="484285" y="63500"/>
                  </a:lnTo>
                  <a:lnTo>
                    <a:pt x="489289" y="76200"/>
                  </a:lnTo>
                  <a:lnTo>
                    <a:pt x="493272" y="121894"/>
                  </a:lnTo>
                  <a:lnTo>
                    <a:pt x="494350" y="91735"/>
                  </a:lnTo>
                  <a:lnTo>
                    <a:pt x="516084" y="57007"/>
                  </a:lnTo>
                  <a:lnTo>
                    <a:pt x="534224" y="35742"/>
                  </a:lnTo>
                  <a:lnTo>
                    <a:pt x="540765" y="31760"/>
                  </a:lnTo>
                  <a:lnTo>
                    <a:pt x="543990" y="30699"/>
                  </a:lnTo>
                  <a:lnTo>
                    <a:pt x="547199" y="31049"/>
                  </a:lnTo>
                  <a:lnTo>
                    <a:pt x="563133" y="36962"/>
                  </a:lnTo>
                  <a:lnTo>
                    <a:pt x="569488" y="46061"/>
                  </a:lnTo>
                  <a:lnTo>
                    <a:pt x="574782" y="61747"/>
                  </a:lnTo>
                  <a:lnTo>
                    <a:pt x="578181" y="103488"/>
                  </a:lnTo>
                  <a:lnTo>
                    <a:pt x="579965" y="138080"/>
                  </a:lnTo>
                  <a:lnTo>
                    <a:pt x="588542"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30" name="SMARTInkShape-899"/>
          <p:cNvSpPr/>
          <p:nvPr/>
        </p:nvSpPr>
        <p:spPr>
          <a:xfrm>
            <a:off x="7192810" y="4095765"/>
            <a:ext cx="262992" cy="323836"/>
          </a:xfrm>
          <a:custGeom>
            <a:avLst/>
            <a:gdLst/>
            <a:ahLst/>
            <a:cxnLst/>
            <a:rect l="0" t="0" r="0" b="0"/>
            <a:pathLst>
              <a:path w="262992" h="323836">
                <a:moveTo>
                  <a:pt x="55715" y="28560"/>
                </a:moveTo>
                <a:lnTo>
                  <a:pt x="50659" y="28560"/>
                </a:lnTo>
                <a:lnTo>
                  <a:pt x="49169" y="29618"/>
                </a:lnTo>
                <a:lnTo>
                  <a:pt x="48176" y="31382"/>
                </a:lnTo>
                <a:lnTo>
                  <a:pt x="47514" y="33616"/>
                </a:lnTo>
                <a:lnTo>
                  <a:pt x="14702" y="79605"/>
                </a:lnTo>
                <a:lnTo>
                  <a:pt x="470" y="123522"/>
                </a:lnTo>
                <a:lnTo>
                  <a:pt x="0" y="154210"/>
                </a:lnTo>
                <a:lnTo>
                  <a:pt x="6281" y="179384"/>
                </a:lnTo>
                <a:lnTo>
                  <a:pt x="11873" y="190137"/>
                </a:lnTo>
                <a:lnTo>
                  <a:pt x="56884" y="225658"/>
                </a:lnTo>
                <a:lnTo>
                  <a:pt x="100672" y="246832"/>
                </a:lnTo>
                <a:lnTo>
                  <a:pt x="116970" y="252570"/>
                </a:lnTo>
                <a:lnTo>
                  <a:pt x="148889" y="254742"/>
                </a:lnTo>
                <a:lnTo>
                  <a:pt x="194841" y="247340"/>
                </a:lnTo>
                <a:lnTo>
                  <a:pt x="218293" y="239198"/>
                </a:lnTo>
                <a:lnTo>
                  <a:pt x="237001" y="224909"/>
                </a:lnTo>
                <a:lnTo>
                  <a:pt x="250058" y="201656"/>
                </a:lnTo>
                <a:lnTo>
                  <a:pt x="261164" y="169879"/>
                </a:lnTo>
                <a:lnTo>
                  <a:pt x="262991" y="144515"/>
                </a:lnTo>
                <a:lnTo>
                  <a:pt x="247854" y="102954"/>
                </a:lnTo>
                <a:lnTo>
                  <a:pt x="220597" y="61601"/>
                </a:lnTo>
                <a:lnTo>
                  <a:pt x="197919" y="40535"/>
                </a:lnTo>
                <a:lnTo>
                  <a:pt x="157245" y="16003"/>
                </a:lnTo>
                <a:lnTo>
                  <a:pt x="121369" y="1879"/>
                </a:lnTo>
                <a:lnTo>
                  <a:pt x="80856" y="0"/>
                </a:lnTo>
                <a:lnTo>
                  <a:pt x="78825" y="2111"/>
                </a:lnTo>
                <a:lnTo>
                  <a:pt x="76570" y="10102"/>
                </a:lnTo>
                <a:lnTo>
                  <a:pt x="78390" y="20709"/>
                </a:lnTo>
                <a:lnTo>
                  <a:pt x="89001" y="60439"/>
                </a:lnTo>
                <a:lnTo>
                  <a:pt x="103542" y="99550"/>
                </a:lnTo>
                <a:lnTo>
                  <a:pt x="137485" y="144075"/>
                </a:lnTo>
                <a:lnTo>
                  <a:pt x="155438" y="171795"/>
                </a:lnTo>
                <a:lnTo>
                  <a:pt x="190608" y="213539"/>
                </a:lnTo>
                <a:lnTo>
                  <a:pt x="219959" y="256629"/>
                </a:lnTo>
                <a:lnTo>
                  <a:pt x="255740" y="3238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033" name="SMARTInkShape-Group214"/>
          <p:cNvGrpSpPr/>
          <p:nvPr/>
        </p:nvGrpSpPr>
        <p:grpSpPr>
          <a:xfrm>
            <a:off x="8267816" y="4152900"/>
            <a:ext cx="314210" cy="285751"/>
            <a:chOff x="8267816" y="4152900"/>
            <a:chExt cx="314210" cy="285751"/>
          </a:xfrm>
        </p:grpSpPr>
        <p:sp>
          <p:nvSpPr>
            <p:cNvPr id="1031" name="SMARTInkShape-900"/>
            <p:cNvSpPr/>
            <p:nvPr/>
          </p:nvSpPr>
          <p:spPr>
            <a:xfrm>
              <a:off x="8267816" y="4152900"/>
              <a:ext cx="285635" cy="9526"/>
            </a:xfrm>
            <a:custGeom>
              <a:avLst/>
              <a:gdLst/>
              <a:ahLst/>
              <a:cxnLst/>
              <a:rect l="0" t="0" r="0" b="0"/>
              <a:pathLst>
                <a:path w="285635" h="9526">
                  <a:moveTo>
                    <a:pt x="9409" y="0"/>
                  </a:moveTo>
                  <a:lnTo>
                    <a:pt x="0" y="0"/>
                  </a:lnTo>
                  <a:lnTo>
                    <a:pt x="44129" y="0"/>
                  </a:lnTo>
                  <a:lnTo>
                    <a:pt x="80727" y="0"/>
                  </a:lnTo>
                  <a:lnTo>
                    <a:pt x="127907" y="0"/>
                  </a:lnTo>
                  <a:lnTo>
                    <a:pt x="173636" y="0"/>
                  </a:lnTo>
                  <a:lnTo>
                    <a:pt x="210116" y="2822"/>
                  </a:lnTo>
                  <a:lnTo>
                    <a:pt x="255313" y="8201"/>
                  </a:lnTo>
                  <a:lnTo>
                    <a:pt x="285634"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2" name="SMARTInkShape-901"/>
            <p:cNvSpPr/>
            <p:nvPr/>
          </p:nvSpPr>
          <p:spPr>
            <a:xfrm>
              <a:off x="8303544" y="4171950"/>
              <a:ext cx="278482" cy="266701"/>
            </a:xfrm>
            <a:custGeom>
              <a:avLst/>
              <a:gdLst/>
              <a:ahLst/>
              <a:cxnLst/>
              <a:rect l="0" t="0" r="0" b="0"/>
              <a:pathLst>
                <a:path w="278482" h="266701">
                  <a:moveTo>
                    <a:pt x="126081" y="0"/>
                  </a:moveTo>
                  <a:lnTo>
                    <a:pt x="117880" y="0"/>
                  </a:lnTo>
                  <a:lnTo>
                    <a:pt x="111892" y="10113"/>
                  </a:lnTo>
                  <a:lnTo>
                    <a:pt x="108471" y="26515"/>
                  </a:lnTo>
                  <a:lnTo>
                    <a:pt x="107457" y="44780"/>
                  </a:lnTo>
                  <a:lnTo>
                    <a:pt x="115269" y="87635"/>
                  </a:lnTo>
                  <a:lnTo>
                    <a:pt x="108848" y="130779"/>
                  </a:lnTo>
                  <a:lnTo>
                    <a:pt x="107270" y="172365"/>
                  </a:lnTo>
                  <a:lnTo>
                    <a:pt x="107045" y="217456"/>
                  </a:lnTo>
                  <a:lnTo>
                    <a:pt x="107040" y="221171"/>
                  </a:lnTo>
                  <a:lnTo>
                    <a:pt x="105978" y="223647"/>
                  </a:lnTo>
                  <a:lnTo>
                    <a:pt x="104213" y="225298"/>
                  </a:lnTo>
                  <a:lnTo>
                    <a:pt x="101977" y="226399"/>
                  </a:lnTo>
                  <a:lnTo>
                    <a:pt x="100487" y="228191"/>
                  </a:lnTo>
                  <a:lnTo>
                    <a:pt x="98831" y="233004"/>
                  </a:lnTo>
                  <a:lnTo>
                    <a:pt x="97331" y="234711"/>
                  </a:lnTo>
                  <a:lnTo>
                    <a:pt x="92843" y="236608"/>
                  </a:lnTo>
                  <a:lnTo>
                    <a:pt x="47216" y="238108"/>
                  </a:lnTo>
                  <a:lnTo>
                    <a:pt x="2737" y="238125"/>
                  </a:lnTo>
                  <a:lnTo>
                    <a:pt x="460" y="239183"/>
                  </a:lnTo>
                  <a:lnTo>
                    <a:pt x="0" y="240947"/>
                  </a:lnTo>
                  <a:lnTo>
                    <a:pt x="752" y="243181"/>
                  </a:lnTo>
                  <a:lnTo>
                    <a:pt x="2312" y="244671"/>
                  </a:lnTo>
                  <a:lnTo>
                    <a:pt x="6867" y="246326"/>
                  </a:lnTo>
                  <a:lnTo>
                    <a:pt x="53707" y="254119"/>
                  </a:lnTo>
                  <a:lnTo>
                    <a:pt x="92054" y="256270"/>
                  </a:lnTo>
                  <a:lnTo>
                    <a:pt x="126583" y="256907"/>
                  </a:lnTo>
                  <a:lnTo>
                    <a:pt x="169386" y="257096"/>
                  </a:lnTo>
                  <a:lnTo>
                    <a:pt x="212408" y="257151"/>
                  </a:lnTo>
                  <a:lnTo>
                    <a:pt x="239971" y="258226"/>
                  </a:lnTo>
                  <a:lnTo>
                    <a:pt x="278481"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37" name="SMARTInkShape-Group215"/>
          <p:cNvGrpSpPr/>
          <p:nvPr/>
        </p:nvGrpSpPr>
        <p:grpSpPr>
          <a:xfrm>
            <a:off x="5953517" y="4414951"/>
            <a:ext cx="685409" cy="1212610"/>
            <a:chOff x="5953517" y="4414951"/>
            <a:chExt cx="685409" cy="1212610"/>
          </a:xfrm>
        </p:grpSpPr>
        <p:sp>
          <p:nvSpPr>
            <p:cNvPr id="1034" name="SMARTInkShape-902"/>
            <p:cNvSpPr/>
            <p:nvPr/>
          </p:nvSpPr>
          <p:spPr>
            <a:xfrm>
              <a:off x="6029531" y="4414951"/>
              <a:ext cx="456995" cy="442800"/>
            </a:xfrm>
            <a:custGeom>
              <a:avLst/>
              <a:gdLst/>
              <a:ahLst/>
              <a:cxnLst/>
              <a:rect l="0" t="0" r="0" b="0"/>
              <a:pathLst>
                <a:path w="456995" h="442800">
                  <a:moveTo>
                    <a:pt x="66469" y="157049"/>
                  </a:moveTo>
                  <a:lnTo>
                    <a:pt x="58268" y="165250"/>
                  </a:lnTo>
                  <a:lnTo>
                    <a:pt x="57827" y="164633"/>
                  </a:lnTo>
                  <a:lnTo>
                    <a:pt x="57059" y="158257"/>
                  </a:lnTo>
                  <a:lnTo>
                    <a:pt x="54174" y="157586"/>
                  </a:lnTo>
                  <a:lnTo>
                    <a:pt x="48753" y="157155"/>
                  </a:lnTo>
                  <a:lnTo>
                    <a:pt x="7730" y="196775"/>
                  </a:lnTo>
                  <a:lnTo>
                    <a:pt x="3321" y="212452"/>
                  </a:lnTo>
                  <a:lnTo>
                    <a:pt x="490" y="251954"/>
                  </a:lnTo>
                  <a:lnTo>
                    <a:pt x="0" y="275715"/>
                  </a:lnTo>
                  <a:lnTo>
                    <a:pt x="9969" y="301218"/>
                  </a:lnTo>
                  <a:lnTo>
                    <a:pt x="26326" y="328882"/>
                  </a:lnTo>
                  <a:lnTo>
                    <a:pt x="33358" y="335105"/>
                  </a:lnTo>
                  <a:lnTo>
                    <a:pt x="66538" y="350967"/>
                  </a:lnTo>
                  <a:lnTo>
                    <a:pt x="71807" y="351944"/>
                  </a:lnTo>
                  <a:lnTo>
                    <a:pt x="83305" y="350208"/>
                  </a:lnTo>
                  <a:lnTo>
                    <a:pt x="106876" y="340470"/>
                  </a:lnTo>
                  <a:lnTo>
                    <a:pt x="115472" y="334525"/>
                  </a:lnTo>
                  <a:lnTo>
                    <a:pt x="131318" y="315115"/>
                  </a:lnTo>
                  <a:lnTo>
                    <a:pt x="137624" y="298209"/>
                  </a:lnTo>
                  <a:lnTo>
                    <a:pt x="142005" y="258619"/>
                  </a:lnTo>
                  <a:lnTo>
                    <a:pt x="142374" y="241349"/>
                  </a:lnTo>
                  <a:lnTo>
                    <a:pt x="136893" y="225913"/>
                  </a:lnTo>
                  <a:lnTo>
                    <a:pt x="127402" y="213055"/>
                  </a:lnTo>
                  <a:lnTo>
                    <a:pt x="102938" y="192660"/>
                  </a:lnTo>
                  <a:lnTo>
                    <a:pt x="90085" y="188751"/>
                  </a:lnTo>
                  <a:lnTo>
                    <a:pt x="74849" y="188072"/>
                  </a:lnTo>
                  <a:lnTo>
                    <a:pt x="46393" y="194008"/>
                  </a:lnTo>
                  <a:lnTo>
                    <a:pt x="43560" y="195447"/>
                  </a:lnTo>
                  <a:lnTo>
                    <a:pt x="41671" y="197464"/>
                  </a:lnTo>
                  <a:lnTo>
                    <a:pt x="40412" y="199867"/>
                  </a:lnTo>
                  <a:lnTo>
                    <a:pt x="38640" y="213363"/>
                  </a:lnTo>
                  <a:lnTo>
                    <a:pt x="39450" y="216817"/>
                  </a:lnTo>
                  <a:lnTo>
                    <a:pt x="41048" y="219119"/>
                  </a:lnTo>
                  <a:lnTo>
                    <a:pt x="56273" y="227871"/>
                  </a:lnTo>
                  <a:lnTo>
                    <a:pt x="93388" y="232541"/>
                  </a:lnTo>
                  <a:lnTo>
                    <a:pt x="107008" y="231876"/>
                  </a:lnTo>
                  <a:lnTo>
                    <a:pt x="127634" y="224493"/>
                  </a:lnTo>
                  <a:lnTo>
                    <a:pt x="166716" y="197589"/>
                  </a:lnTo>
                  <a:lnTo>
                    <a:pt x="203797" y="151714"/>
                  </a:lnTo>
                  <a:lnTo>
                    <a:pt x="220165" y="119603"/>
                  </a:lnTo>
                  <a:lnTo>
                    <a:pt x="226769" y="76471"/>
                  </a:lnTo>
                  <a:lnTo>
                    <a:pt x="227121" y="33706"/>
                  </a:lnTo>
                  <a:lnTo>
                    <a:pt x="223242" y="18974"/>
                  </a:lnTo>
                  <a:lnTo>
                    <a:pt x="220726" y="14199"/>
                  </a:lnTo>
                  <a:lnTo>
                    <a:pt x="217991" y="11015"/>
                  </a:lnTo>
                  <a:lnTo>
                    <a:pt x="215108" y="8894"/>
                  </a:lnTo>
                  <a:lnTo>
                    <a:pt x="211906" y="3713"/>
                  </a:lnTo>
                  <a:lnTo>
                    <a:pt x="211052" y="850"/>
                  </a:lnTo>
                  <a:lnTo>
                    <a:pt x="209424" y="0"/>
                  </a:lnTo>
                  <a:lnTo>
                    <a:pt x="207281" y="491"/>
                  </a:lnTo>
                  <a:lnTo>
                    <a:pt x="204794" y="1877"/>
                  </a:lnTo>
                  <a:lnTo>
                    <a:pt x="203136" y="3860"/>
                  </a:lnTo>
                  <a:lnTo>
                    <a:pt x="201293" y="8884"/>
                  </a:lnTo>
                  <a:lnTo>
                    <a:pt x="200013" y="47383"/>
                  </a:lnTo>
                  <a:lnTo>
                    <a:pt x="199876" y="87866"/>
                  </a:lnTo>
                  <a:lnTo>
                    <a:pt x="199836" y="131612"/>
                  </a:lnTo>
                  <a:lnTo>
                    <a:pt x="204878" y="174837"/>
                  </a:lnTo>
                  <a:lnTo>
                    <a:pt x="209520" y="213950"/>
                  </a:lnTo>
                  <a:lnTo>
                    <a:pt x="219531" y="252250"/>
                  </a:lnTo>
                  <a:lnTo>
                    <a:pt x="231700" y="285333"/>
                  </a:lnTo>
                  <a:lnTo>
                    <a:pt x="264560" y="331563"/>
                  </a:lnTo>
                  <a:lnTo>
                    <a:pt x="279392" y="344325"/>
                  </a:lnTo>
                  <a:lnTo>
                    <a:pt x="310650" y="358353"/>
                  </a:lnTo>
                  <a:lnTo>
                    <a:pt x="336609" y="364156"/>
                  </a:lnTo>
                  <a:lnTo>
                    <a:pt x="362764" y="360819"/>
                  </a:lnTo>
                  <a:lnTo>
                    <a:pt x="390621" y="343014"/>
                  </a:lnTo>
                  <a:lnTo>
                    <a:pt x="408871" y="327743"/>
                  </a:lnTo>
                  <a:lnTo>
                    <a:pt x="420981" y="306403"/>
                  </a:lnTo>
                  <a:lnTo>
                    <a:pt x="426215" y="285028"/>
                  </a:lnTo>
                  <a:lnTo>
                    <a:pt x="424618" y="274606"/>
                  </a:lnTo>
                  <a:lnTo>
                    <a:pt x="422709" y="270346"/>
                  </a:lnTo>
                  <a:lnTo>
                    <a:pt x="414945" y="262789"/>
                  </a:lnTo>
                  <a:lnTo>
                    <a:pt x="405498" y="256962"/>
                  </a:lnTo>
                  <a:lnTo>
                    <a:pt x="397770" y="254371"/>
                  </a:lnTo>
                  <a:lnTo>
                    <a:pt x="387987" y="256042"/>
                  </a:lnTo>
                  <a:lnTo>
                    <a:pt x="364459" y="265738"/>
                  </a:lnTo>
                  <a:lnTo>
                    <a:pt x="345733" y="279799"/>
                  </a:lnTo>
                  <a:lnTo>
                    <a:pt x="338753" y="291333"/>
                  </a:lnTo>
                  <a:lnTo>
                    <a:pt x="334272" y="310927"/>
                  </a:lnTo>
                  <a:lnTo>
                    <a:pt x="336021" y="314668"/>
                  </a:lnTo>
                  <a:lnTo>
                    <a:pt x="343609" y="321646"/>
                  </a:lnTo>
                  <a:lnTo>
                    <a:pt x="351214" y="325453"/>
                  </a:lnTo>
                  <a:lnTo>
                    <a:pt x="364268" y="327597"/>
                  </a:lnTo>
                  <a:lnTo>
                    <a:pt x="369777" y="327897"/>
                  </a:lnTo>
                  <a:lnTo>
                    <a:pt x="381542" y="322587"/>
                  </a:lnTo>
                  <a:lnTo>
                    <a:pt x="387642" y="318208"/>
                  </a:lnTo>
                  <a:lnTo>
                    <a:pt x="397243" y="304875"/>
                  </a:lnTo>
                  <a:lnTo>
                    <a:pt x="418665" y="264153"/>
                  </a:lnTo>
                  <a:lnTo>
                    <a:pt x="431549" y="219127"/>
                  </a:lnTo>
                  <a:lnTo>
                    <a:pt x="441105" y="176971"/>
                  </a:lnTo>
                  <a:lnTo>
                    <a:pt x="446212" y="137074"/>
                  </a:lnTo>
                  <a:lnTo>
                    <a:pt x="444398" y="99716"/>
                  </a:lnTo>
                  <a:lnTo>
                    <a:pt x="438056" y="54482"/>
                  </a:lnTo>
                  <a:lnTo>
                    <a:pt x="439004" y="101693"/>
                  </a:lnTo>
                  <a:lnTo>
                    <a:pt x="444491" y="141470"/>
                  </a:lnTo>
                  <a:lnTo>
                    <a:pt x="446881" y="187251"/>
                  </a:lnTo>
                  <a:lnTo>
                    <a:pt x="447354" y="231689"/>
                  </a:lnTo>
                  <a:lnTo>
                    <a:pt x="447417" y="262894"/>
                  </a:lnTo>
                  <a:lnTo>
                    <a:pt x="447447" y="297225"/>
                  </a:lnTo>
                  <a:lnTo>
                    <a:pt x="448521" y="337577"/>
                  </a:lnTo>
                  <a:lnTo>
                    <a:pt x="452522" y="370634"/>
                  </a:lnTo>
                  <a:lnTo>
                    <a:pt x="455669" y="414832"/>
                  </a:lnTo>
                  <a:lnTo>
                    <a:pt x="456994" y="4427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5" name="SMARTInkShape-903"/>
            <p:cNvSpPr/>
            <p:nvPr/>
          </p:nvSpPr>
          <p:spPr>
            <a:xfrm>
              <a:off x="5953517" y="5335137"/>
              <a:ext cx="132959" cy="141739"/>
            </a:xfrm>
            <a:custGeom>
              <a:avLst/>
              <a:gdLst/>
              <a:ahLst/>
              <a:cxnLst/>
              <a:rect l="0" t="0" r="0" b="0"/>
              <a:pathLst>
                <a:path w="132959" h="141739">
                  <a:moveTo>
                    <a:pt x="18658" y="36963"/>
                  </a:moveTo>
                  <a:lnTo>
                    <a:pt x="13602" y="36963"/>
                  </a:lnTo>
                  <a:lnTo>
                    <a:pt x="12112" y="38021"/>
                  </a:lnTo>
                  <a:lnTo>
                    <a:pt x="11119" y="39785"/>
                  </a:lnTo>
                  <a:lnTo>
                    <a:pt x="9722" y="50146"/>
                  </a:lnTo>
                  <a:lnTo>
                    <a:pt x="9167" y="94297"/>
                  </a:lnTo>
                  <a:lnTo>
                    <a:pt x="9134" y="138994"/>
                  </a:lnTo>
                  <a:lnTo>
                    <a:pt x="8076" y="139909"/>
                  </a:lnTo>
                  <a:lnTo>
                    <a:pt x="4077" y="140925"/>
                  </a:lnTo>
                  <a:lnTo>
                    <a:pt x="2588" y="140137"/>
                  </a:lnTo>
                  <a:lnTo>
                    <a:pt x="1595" y="138554"/>
                  </a:lnTo>
                  <a:lnTo>
                    <a:pt x="197" y="131270"/>
                  </a:lnTo>
                  <a:lnTo>
                    <a:pt x="0" y="128409"/>
                  </a:lnTo>
                  <a:lnTo>
                    <a:pt x="8348" y="99947"/>
                  </a:lnTo>
                  <a:lnTo>
                    <a:pt x="30210" y="52522"/>
                  </a:lnTo>
                  <a:lnTo>
                    <a:pt x="45599" y="31460"/>
                  </a:lnTo>
                  <a:lnTo>
                    <a:pt x="68621" y="11814"/>
                  </a:lnTo>
                  <a:lnTo>
                    <a:pt x="83550" y="4619"/>
                  </a:lnTo>
                  <a:lnTo>
                    <a:pt x="100268" y="0"/>
                  </a:lnTo>
                  <a:lnTo>
                    <a:pt x="108198" y="5013"/>
                  </a:lnTo>
                  <a:lnTo>
                    <a:pt x="113277" y="9313"/>
                  </a:lnTo>
                  <a:lnTo>
                    <a:pt x="125480" y="30534"/>
                  </a:lnTo>
                  <a:lnTo>
                    <a:pt x="130743" y="51874"/>
                  </a:lnTo>
                  <a:lnTo>
                    <a:pt x="132520" y="93256"/>
                  </a:lnTo>
                  <a:lnTo>
                    <a:pt x="132958" y="1417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6" name="SMARTInkShape-904"/>
            <p:cNvSpPr/>
            <p:nvPr/>
          </p:nvSpPr>
          <p:spPr>
            <a:xfrm>
              <a:off x="6162675" y="5345476"/>
              <a:ext cx="476251" cy="282085"/>
            </a:xfrm>
            <a:custGeom>
              <a:avLst/>
              <a:gdLst/>
              <a:ahLst/>
              <a:cxnLst/>
              <a:rect l="0" t="0" r="0" b="0"/>
              <a:pathLst>
                <a:path w="476251" h="282085">
                  <a:moveTo>
                    <a:pt x="0" y="102824"/>
                  </a:moveTo>
                  <a:lnTo>
                    <a:pt x="13257" y="102824"/>
                  </a:lnTo>
                  <a:lnTo>
                    <a:pt x="19298" y="100002"/>
                  </a:lnTo>
                  <a:lnTo>
                    <a:pt x="25510" y="96278"/>
                  </a:lnTo>
                  <a:lnTo>
                    <a:pt x="38122" y="93887"/>
                  </a:lnTo>
                  <a:lnTo>
                    <a:pt x="41289" y="93691"/>
                  </a:lnTo>
                  <a:lnTo>
                    <a:pt x="55861" y="83303"/>
                  </a:lnTo>
                  <a:lnTo>
                    <a:pt x="61869" y="75450"/>
                  </a:lnTo>
                  <a:lnTo>
                    <a:pt x="68073" y="65081"/>
                  </a:lnTo>
                  <a:lnTo>
                    <a:pt x="73646" y="56416"/>
                  </a:lnTo>
                  <a:lnTo>
                    <a:pt x="83925" y="26118"/>
                  </a:lnTo>
                  <a:lnTo>
                    <a:pt x="83467" y="22053"/>
                  </a:lnTo>
                  <a:lnTo>
                    <a:pt x="80135" y="14715"/>
                  </a:lnTo>
                  <a:lnTo>
                    <a:pt x="67253" y="4633"/>
                  </a:lnTo>
                  <a:lnTo>
                    <a:pt x="50031" y="0"/>
                  </a:lnTo>
                  <a:lnTo>
                    <a:pt x="40580" y="1738"/>
                  </a:lnTo>
                  <a:lnTo>
                    <a:pt x="31794" y="7097"/>
                  </a:lnTo>
                  <a:lnTo>
                    <a:pt x="20834" y="16535"/>
                  </a:lnTo>
                  <a:lnTo>
                    <a:pt x="7819" y="38804"/>
                  </a:lnTo>
                  <a:lnTo>
                    <a:pt x="2317" y="55398"/>
                  </a:lnTo>
                  <a:lnTo>
                    <a:pt x="5743" y="77129"/>
                  </a:lnTo>
                  <a:lnTo>
                    <a:pt x="18517" y="103677"/>
                  </a:lnTo>
                  <a:lnTo>
                    <a:pt x="29750" y="116608"/>
                  </a:lnTo>
                  <a:lnTo>
                    <a:pt x="42856" y="125884"/>
                  </a:lnTo>
                  <a:lnTo>
                    <a:pt x="81294" y="143790"/>
                  </a:lnTo>
                  <a:lnTo>
                    <a:pt x="97514" y="144667"/>
                  </a:lnTo>
                  <a:lnTo>
                    <a:pt x="118628" y="141663"/>
                  </a:lnTo>
                  <a:lnTo>
                    <a:pt x="124337" y="135608"/>
                  </a:lnTo>
                  <a:lnTo>
                    <a:pt x="146080" y="93018"/>
                  </a:lnTo>
                  <a:lnTo>
                    <a:pt x="149591" y="82238"/>
                  </a:lnTo>
                  <a:lnTo>
                    <a:pt x="152352" y="41706"/>
                  </a:lnTo>
                  <a:lnTo>
                    <a:pt x="153426" y="39853"/>
                  </a:lnTo>
                  <a:lnTo>
                    <a:pt x="155201" y="38619"/>
                  </a:lnTo>
                  <a:lnTo>
                    <a:pt x="157442" y="37795"/>
                  </a:lnTo>
                  <a:lnTo>
                    <a:pt x="159995" y="38305"/>
                  </a:lnTo>
                  <a:lnTo>
                    <a:pt x="165653" y="41694"/>
                  </a:lnTo>
                  <a:lnTo>
                    <a:pt x="167586" y="44080"/>
                  </a:lnTo>
                  <a:lnTo>
                    <a:pt x="172422" y="53549"/>
                  </a:lnTo>
                  <a:lnTo>
                    <a:pt x="189124" y="78000"/>
                  </a:lnTo>
                  <a:lnTo>
                    <a:pt x="209429" y="124189"/>
                  </a:lnTo>
                  <a:lnTo>
                    <a:pt x="228590" y="166044"/>
                  </a:lnTo>
                  <a:lnTo>
                    <a:pt x="236241" y="176460"/>
                  </a:lnTo>
                  <a:lnTo>
                    <a:pt x="240110" y="177885"/>
                  </a:lnTo>
                  <a:lnTo>
                    <a:pt x="242624" y="178264"/>
                  </a:lnTo>
                  <a:lnTo>
                    <a:pt x="244299" y="177459"/>
                  </a:lnTo>
                  <a:lnTo>
                    <a:pt x="245416" y="175865"/>
                  </a:lnTo>
                  <a:lnTo>
                    <a:pt x="246988" y="168563"/>
                  </a:lnTo>
                  <a:lnTo>
                    <a:pt x="252668" y="123849"/>
                  </a:lnTo>
                  <a:lnTo>
                    <a:pt x="270037" y="86356"/>
                  </a:lnTo>
                  <a:lnTo>
                    <a:pt x="283883" y="67111"/>
                  </a:lnTo>
                  <a:lnTo>
                    <a:pt x="295310" y="65432"/>
                  </a:lnTo>
                  <a:lnTo>
                    <a:pt x="312101" y="69990"/>
                  </a:lnTo>
                  <a:lnTo>
                    <a:pt x="321451" y="78001"/>
                  </a:lnTo>
                  <a:lnTo>
                    <a:pt x="353559" y="115157"/>
                  </a:lnTo>
                  <a:lnTo>
                    <a:pt x="377775" y="158333"/>
                  </a:lnTo>
                  <a:lnTo>
                    <a:pt x="398119" y="202805"/>
                  </a:lnTo>
                  <a:lnTo>
                    <a:pt x="414917" y="243694"/>
                  </a:lnTo>
                  <a:lnTo>
                    <a:pt x="425152" y="264272"/>
                  </a:lnTo>
                  <a:lnTo>
                    <a:pt x="433828" y="272369"/>
                  </a:lnTo>
                  <a:lnTo>
                    <a:pt x="437581" y="282084"/>
                  </a:lnTo>
                  <a:lnTo>
                    <a:pt x="437770" y="281598"/>
                  </a:lnTo>
                  <a:lnTo>
                    <a:pt x="443192" y="251251"/>
                  </a:lnTo>
                  <a:lnTo>
                    <a:pt x="476250" y="1885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40" name="SMARTInkShape-Group216"/>
          <p:cNvGrpSpPr/>
          <p:nvPr/>
        </p:nvGrpSpPr>
        <p:grpSpPr>
          <a:xfrm>
            <a:off x="6648450" y="4257675"/>
            <a:ext cx="2847976" cy="1952626"/>
            <a:chOff x="6648450" y="4257675"/>
            <a:chExt cx="2847976" cy="1952626"/>
          </a:xfrm>
        </p:grpSpPr>
        <p:sp>
          <p:nvSpPr>
            <p:cNvPr id="1038" name="SMARTInkShape-905"/>
            <p:cNvSpPr/>
            <p:nvPr/>
          </p:nvSpPr>
          <p:spPr>
            <a:xfrm>
              <a:off x="7762875" y="4257675"/>
              <a:ext cx="133351" cy="1952626"/>
            </a:xfrm>
            <a:custGeom>
              <a:avLst/>
              <a:gdLst/>
              <a:ahLst/>
              <a:cxnLst/>
              <a:rect l="0" t="0" r="0" b="0"/>
              <a:pathLst>
                <a:path w="133351" h="1952626">
                  <a:moveTo>
                    <a:pt x="0" y="0"/>
                  </a:moveTo>
                  <a:lnTo>
                    <a:pt x="1059" y="39039"/>
                  </a:lnTo>
                  <a:lnTo>
                    <a:pt x="7539" y="77522"/>
                  </a:lnTo>
                  <a:lnTo>
                    <a:pt x="8937" y="124217"/>
                  </a:lnTo>
                  <a:lnTo>
                    <a:pt x="8206" y="157866"/>
                  </a:lnTo>
                  <a:lnTo>
                    <a:pt x="4352" y="197515"/>
                  </a:lnTo>
                  <a:lnTo>
                    <a:pt x="1934" y="231365"/>
                  </a:lnTo>
                  <a:lnTo>
                    <a:pt x="574" y="274222"/>
                  </a:lnTo>
                  <a:lnTo>
                    <a:pt x="2992" y="313732"/>
                  </a:lnTo>
                  <a:lnTo>
                    <a:pt x="7589" y="352249"/>
                  </a:lnTo>
                  <a:lnTo>
                    <a:pt x="8951" y="393295"/>
                  </a:lnTo>
                  <a:lnTo>
                    <a:pt x="12178" y="436149"/>
                  </a:lnTo>
                  <a:lnTo>
                    <a:pt x="17014" y="478479"/>
                  </a:lnTo>
                  <a:lnTo>
                    <a:pt x="18447" y="524535"/>
                  </a:lnTo>
                  <a:lnTo>
                    <a:pt x="21693" y="571696"/>
                  </a:lnTo>
                  <a:lnTo>
                    <a:pt x="26536" y="619183"/>
                  </a:lnTo>
                  <a:lnTo>
                    <a:pt x="30793" y="666767"/>
                  </a:lnTo>
                  <a:lnTo>
                    <a:pt x="38757" y="714380"/>
                  </a:lnTo>
                  <a:lnTo>
                    <a:pt x="43684" y="747186"/>
                  </a:lnTo>
                  <a:lnTo>
                    <a:pt x="45873" y="782932"/>
                  </a:lnTo>
                  <a:lnTo>
                    <a:pt x="46847" y="817165"/>
                  </a:lnTo>
                  <a:lnTo>
                    <a:pt x="47279" y="850018"/>
                  </a:lnTo>
                  <a:lnTo>
                    <a:pt x="47472" y="882259"/>
                  </a:lnTo>
                  <a:lnTo>
                    <a:pt x="50379" y="917048"/>
                  </a:lnTo>
                  <a:lnTo>
                    <a:pt x="54141" y="952619"/>
                  </a:lnTo>
                  <a:lnTo>
                    <a:pt x="55813" y="986067"/>
                  </a:lnTo>
                  <a:lnTo>
                    <a:pt x="56556" y="1018572"/>
                  </a:lnTo>
                  <a:lnTo>
                    <a:pt x="56886" y="1051715"/>
                  </a:lnTo>
                  <a:lnTo>
                    <a:pt x="57032" y="1087612"/>
                  </a:lnTo>
                  <a:lnTo>
                    <a:pt x="59920" y="1121911"/>
                  </a:lnTo>
                  <a:lnTo>
                    <a:pt x="63673" y="1154793"/>
                  </a:lnTo>
                  <a:lnTo>
                    <a:pt x="65341" y="1187047"/>
                  </a:lnTo>
                  <a:lnTo>
                    <a:pt x="66082" y="1219021"/>
                  </a:lnTo>
                  <a:lnTo>
                    <a:pt x="66411" y="1250871"/>
                  </a:lnTo>
                  <a:lnTo>
                    <a:pt x="66558" y="1282665"/>
                  </a:lnTo>
                  <a:lnTo>
                    <a:pt x="66622" y="1317258"/>
                  </a:lnTo>
                  <a:lnTo>
                    <a:pt x="67711" y="1352739"/>
                  </a:lnTo>
                  <a:lnTo>
                    <a:pt x="71721" y="1386148"/>
                  </a:lnTo>
                  <a:lnTo>
                    <a:pt x="74209" y="1418636"/>
                  </a:lnTo>
                  <a:lnTo>
                    <a:pt x="76374" y="1450713"/>
                  </a:lnTo>
                  <a:lnTo>
                    <a:pt x="80863" y="1482608"/>
                  </a:lnTo>
                  <a:lnTo>
                    <a:pt x="83565" y="1514423"/>
                  </a:lnTo>
                  <a:lnTo>
                    <a:pt x="85823" y="1546202"/>
                  </a:lnTo>
                  <a:lnTo>
                    <a:pt x="91987" y="1592785"/>
                  </a:lnTo>
                  <a:lnTo>
                    <a:pt x="94283" y="1634927"/>
                  </a:lnTo>
                  <a:lnTo>
                    <a:pt x="96022" y="1680457"/>
                  </a:lnTo>
                  <a:lnTo>
                    <a:pt x="101712" y="1727461"/>
                  </a:lnTo>
                  <a:lnTo>
                    <a:pt x="104925" y="1773844"/>
                  </a:lnTo>
                  <a:lnTo>
                    <a:pt x="111052" y="1814869"/>
                  </a:lnTo>
                  <a:lnTo>
                    <a:pt x="114396" y="1853835"/>
                  </a:lnTo>
                  <a:lnTo>
                    <a:pt x="121619" y="1893250"/>
                  </a:lnTo>
                  <a:lnTo>
                    <a:pt x="133350" y="1952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9" name="SMARTInkShape-906"/>
            <p:cNvSpPr/>
            <p:nvPr/>
          </p:nvSpPr>
          <p:spPr>
            <a:xfrm>
              <a:off x="6648450" y="5105434"/>
              <a:ext cx="2847976" cy="76052"/>
            </a:xfrm>
            <a:custGeom>
              <a:avLst/>
              <a:gdLst/>
              <a:ahLst/>
              <a:cxnLst/>
              <a:rect l="0" t="0" r="0" b="0"/>
              <a:pathLst>
                <a:path w="2847976" h="76052">
                  <a:moveTo>
                    <a:pt x="0" y="9491"/>
                  </a:moveTo>
                  <a:lnTo>
                    <a:pt x="0" y="1290"/>
                  </a:lnTo>
                  <a:lnTo>
                    <a:pt x="1059" y="849"/>
                  </a:lnTo>
                  <a:lnTo>
                    <a:pt x="22390" y="0"/>
                  </a:lnTo>
                  <a:lnTo>
                    <a:pt x="61667" y="7511"/>
                  </a:lnTo>
                  <a:lnTo>
                    <a:pt x="109211" y="10289"/>
                  </a:lnTo>
                  <a:lnTo>
                    <a:pt x="150304" y="15960"/>
                  </a:lnTo>
                  <a:lnTo>
                    <a:pt x="184276" y="17657"/>
                  </a:lnTo>
                  <a:lnTo>
                    <a:pt x="228990" y="18614"/>
                  </a:lnTo>
                  <a:lnTo>
                    <a:pt x="275479" y="25482"/>
                  </a:lnTo>
                  <a:lnTo>
                    <a:pt x="311870" y="27635"/>
                  </a:lnTo>
                  <a:lnTo>
                    <a:pt x="349464" y="28272"/>
                  </a:lnTo>
                  <a:lnTo>
                    <a:pt x="388472" y="28461"/>
                  </a:lnTo>
                  <a:lnTo>
                    <a:pt x="432015" y="29576"/>
                  </a:lnTo>
                  <a:lnTo>
                    <a:pt x="473256" y="35080"/>
                  </a:lnTo>
                  <a:lnTo>
                    <a:pt x="518520" y="37181"/>
                  </a:lnTo>
                  <a:lnTo>
                    <a:pt x="565445" y="37804"/>
                  </a:lnTo>
                  <a:lnTo>
                    <a:pt x="612863" y="37988"/>
                  </a:lnTo>
                  <a:lnTo>
                    <a:pt x="659368" y="39102"/>
                  </a:lnTo>
                  <a:lnTo>
                    <a:pt x="702545" y="44605"/>
                  </a:lnTo>
                  <a:lnTo>
                    <a:pt x="736634" y="46264"/>
                  </a:lnTo>
                  <a:lnTo>
                    <a:pt x="770128" y="47002"/>
                  </a:lnTo>
                  <a:lnTo>
                    <a:pt x="802655" y="47329"/>
                  </a:lnTo>
                  <a:lnTo>
                    <a:pt x="834749" y="47476"/>
                  </a:lnTo>
                  <a:lnTo>
                    <a:pt x="869475" y="47539"/>
                  </a:lnTo>
                  <a:lnTo>
                    <a:pt x="905016" y="47569"/>
                  </a:lnTo>
                  <a:lnTo>
                    <a:pt x="938452" y="47581"/>
                  </a:lnTo>
                  <a:lnTo>
                    <a:pt x="970952" y="47586"/>
                  </a:lnTo>
                  <a:lnTo>
                    <a:pt x="1004092" y="47589"/>
                  </a:lnTo>
                  <a:lnTo>
                    <a:pt x="1039988" y="47590"/>
                  </a:lnTo>
                  <a:lnTo>
                    <a:pt x="1077109" y="47590"/>
                  </a:lnTo>
                  <a:lnTo>
                    <a:pt x="1113715" y="48649"/>
                  </a:lnTo>
                  <a:lnTo>
                    <a:pt x="1147624" y="52648"/>
                  </a:lnTo>
                  <a:lnTo>
                    <a:pt x="1183154" y="55130"/>
                  </a:lnTo>
                  <a:lnTo>
                    <a:pt x="1220113" y="56233"/>
                  </a:lnTo>
                  <a:lnTo>
                    <a:pt x="1257706" y="56724"/>
                  </a:lnTo>
                  <a:lnTo>
                    <a:pt x="1292758" y="56942"/>
                  </a:lnTo>
                  <a:lnTo>
                    <a:pt x="1327034" y="57038"/>
                  </a:lnTo>
                  <a:lnTo>
                    <a:pt x="1363435" y="57082"/>
                  </a:lnTo>
                  <a:lnTo>
                    <a:pt x="1397957" y="57100"/>
                  </a:lnTo>
                  <a:lnTo>
                    <a:pt x="1431998" y="58168"/>
                  </a:lnTo>
                  <a:lnTo>
                    <a:pt x="1468293" y="62169"/>
                  </a:lnTo>
                  <a:lnTo>
                    <a:pt x="1502770" y="64654"/>
                  </a:lnTo>
                  <a:lnTo>
                    <a:pt x="1536789" y="65758"/>
                  </a:lnTo>
                  <a:lnTo>
                    <a:pt x="1573076" y="66248"/>
                  </a:lnTo>
                  <a:lnTo>
                    <a:pt x="1607547" y="66467"/>
                  </a:lnTo>
                  <a:lnTo>
                    <a:pt x="1641566" y="66563"/>
                  </a:lnTo>
                  <a:lnTo>
                    <a:pt x="1677852" y="66607"/>
                  </a:lnTo>
                  <a:lnTo>
                    <a:pt x="1712323" y="66625"/>
                  </a:lnTo>
                  <a:lnTo>
                    <a:pt x="1746341" y="66634"/>
                  </a:lnTo>
                  <a:lnTo>
                    <a:pt x="1782627" y="66638"/>
                  </a:lnTo>
                  <a:lnTo>
                    <a:pt x="1819920" y="69463"/>
                  </a:lnTo>
                  <a:lnTo>
                    <a:pt x="1856604" y="73186"/>
                  </a:lnTo>
                  <a:lnTo>
                    <a:pt x="1890546" y="74842"/>
                  </a:lnTo>
                  <a:lnTo>
                    <a:pt x="1926093" y="75578"/>
                  </a:lnTo>
                  <a:lnTo>
                    <a:pt x="1963058" y="75904"/>
                  </a:lnTo>
                  <a:lnTo>
                    <a:pt x="2000653" y="76051"/>
                  </a:lnTo>
                  <a:lnTo>
                    <a:pt x="2035707" y="73293"/>
                  </a:lnTo>
                  <a:lnTo>
                    <a:pt x="2068926" y="69597"/>
                  </a:lnTo>
                  <a:lnTo>
                    <a:pt x="2101328" y="67955"/>
                  </a:lnTo>
                  <a:lnTo>
                    <a:pt x="2133367" y="67225"/>
                  </a:lnTo>
                  <a:lnTo>
                    <a:pt x="2166305" y="66900"/>
                  </a:lnTo>
                  <a:lnTo>
                    <a:pt x="2202111" y="66756"/>
                  </a:lnTo>
                  <a:lnTo>
                    <a:pt x="2236369" y="66692"/>
                  </a:lnTo>
                  <a:lnTo>
                    <a:pt x="2269234" y="65605"/>
                  </a:lnTo>
                  <a:lnTo>
                    <a:pt x="2301479" y="61596"/>
                  </a:lnTo>
                  <a:lnTo>
                    <a:pt x="2333450" y="59107"/>
                  </a:lnTo>
                  <a:lnTo>
                    <a:pt x="2365297" y="56942"/>
                  </a:lnTo>
                  <a:lnTo>
                    <a:pt x="2411919" y="50832"/>
                  </a:lnTo>
                  <a:lnTo>
                    <a:pt x="2454072" y="47493"/>
                  </a:lnTo>
                  <a:lnTo>
                    <a:pt x="2500664" y="41329"/>
                  </a:lnTo>
                  <a:lnTo>
                    <a:pt x="2535923" y="39516"/>
                  </a:lnTo>
                  <a:lnTo>
                    <a:pt x="2569938" y="35888"/>
                  </a:lnTo>
                  <a:lnTo>
                    <a:pt x="2602695" y="31807"/>
                  </a:lnTo>
                  <a:lnTo>
                    <a:pt x="2649828" y="29508"/>
                  </a:lnTo>
                  <a:lnTo>
                    <a:pt x="2692134" y="28828"/>
                  </a:lnTo>
                  <a:lnTo>
                    <a:pt x="2737712" y="28626"/>
                  </a:lnTo>
                  <a:lnTo>
                    <a:pt x="2782614" y="28566"/>
                  </a:lnTo>
                  <a:lnTo>
                    <a:pt x="2847975" y="285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41" name="SMARTInkShape-907"/>
          <p:cNvSpPr/>
          <p:nvPr/>
        </p:nvSpPr>
        <p:spPr>
          <a:xfrm>
            <a:off x="6877050" y="4429125"/>
            <a:ext cx="2200276" cy="114301"/>
          </a:xfrm>
          <a:custGeom>
            <a:avLst/>
            <a:gdLst/>
            <a:ahLst/>
            <a:cxnLst/>
            <a:rect l="0" t="0" r="0" b="0"/>
            <a:pathLst>
              <a:path w="2200276" h="114301">
                <a:moveTo>
                  <a:pt x="0" y="0"/>
                </a:moveTo>
                <a:lnTo>
                  <a:pt x="5057" y="0"/>
                </a:lnTo>
                <a:lnTo>
                  <a:pt x="10361" y="2822"/>
                </a:lnTo>
                <a:lnTo>
                  <a:pt x="13257" y="5056"/>
                </a:lnTo>
                <a:lnTo>
                  <a:pt x="22120" y="7539"/>
                </a:lnTo>
                <a:lnTo>
                  <a:pt x="60226" y="9133"/>
                </a:lnTo>
                <a:lnTo>
                  <a:pt x="98396" y="9409"/>
                </a:lnTo>
                <a:lnTo>
                  <a:pt x="142673" y="9502"/>
                </a:lnTo>
                <a:lnTo>
                  <a:pt x="178681" y="10576"/>
                </a:lnTo>
                <a:lnTo>
                  <a:pt x="216161" y="16069"/>
                </a:lnTo>
                <a:lnTo>
                  <a:pt x="255136" y="18167"/>
                </a:lnTo>
                <a:lnTo>
                  <a:pt x="299727" y="19846"/>
                </a:lnTo>
                <a:lnTo>
                  <a:pt x="346453" y="25519"/>
                </a:lnTo>
                <a:lnTo>
                  <a:pt x="393812" y="27670"/>
                </a:lnTo>
                <a:lnTo>
                  <a:pt x="441358" y="28307"/>
                </a:lnTo>
                <a:lnTo>
                  <a:pt x="488959" y="29554"/>
                </a:lnTo>
                <a:lnTo>
                  <a:pt x="520705" y="33596"/>
                </a:lnTo>
                <a:lnTo>
                  <a:pt x="555275" y="36099"/>
                </a:lnTo>
                <a:lnTo>
                  <a:pt x="590747" y="37211"/>
                </a:lnTo>
                <a:lnTo>
                  <a:pt x="624151" y="37704"/>
                </a:lnTo>
                <a:lnTo>
                  <a:pt x="656637" y="40746"/>
                </a:lnTo>
                <a:lnTo>
                  <a:pt x="688714" y="45626"/>
                </a:lnTo>
                <a:lnTo>
                  <a:pt x="720609" y="51323"/>
                </a:lnTo>
                <a:lnTo>
                  <a:pt x="752423" y="54560"/>
                </a:lnTo>
                <a:lnTo>
                  <a:pt x="784202" y="55999"/>
                </a:lnTo>
                <a:lnTo>
                  <a:pt x="815965" y="56638"/>
                </a:lnTo>
                <a:lnTo>
                  <a:pt x="850542" y="59744"/>
                </a:lnTo>
                <a:lnTo>
                  <a:pt x="886019" y="63595"/>
                </a:lnTo>
                <a:lnTo>
                  <a:pt x="919425" y="65306"/>
                </a:lnTo>
                <a:lnTo>
                  <a:pt x="951911" y="68889"/>
                </a:lnTo>
                <a:lnTo>
                  <a:pt x="983988" y="72951"/>
                </a:lnTo>
                <a:lnTo>
                  <a:pt x="1015884" y="74756"/>
                </a:lnTo>
                <a:lnTo>
                  <a:pt x="1047698" y="78380"/>
                </a:lnTo>
                <a:lnTo>
                  <a:pt x="1080536" y="82461"/>
                </a:lnTo>
                <a:lnTo>
                  <a:pt x="1116296" y="84274"/>
                </a:lnTo>
                <a:lnTo>
                  <a:pt x="1150534" y="85080"/>
                </a:lnTo>
                <a:lnTo>
                  <a:pt x="1183391" y="85438"/>
                </a:lnTo>
                <a:lnTo>
                  <a:pt x="1215632" y="85598"/>
                </a:lnTo>
                <a:lnTo>
                  <a:pt x="1247601" y="88491"/>
                </a:lnTo>
                <a:lnTo>
                  <a:pt x="1279447" y="92246"/>
                </a:lnTo>
                <a:lnTo>
                  <a:pt x="1311241" y="93914"/>
                </a:lnTo>
                <a:lnTo>
                  <a:pt x="1345833" y="94657"/>
                </a:lnTo>
                <a:lnTo>
                  <a:pt x="1381314" y="94986"/>
                </a:lnTo>
                <a:lnTo>
                  <a:pt x="1414723" y="95133"/>
                </a:lnTo>
                <a:lnTo>
                  <a:pt x="1447211" y="95198"/>
                </a:lnTo>
                <a:lnTo>
                  <a:pt x="1479288" y="95227"/>
                </a:lnTo>
                <a:lnTo>
                  <a:pt x="1511184" y="95240"/>
                </a:lnTo>
                <a:lnTo>
                  <a:pt x="1542998" y="95245"/>
                </a:lnTo>
                <a:lnTo>
                  <a:pt x="1574777" y="95248"/>
                </a:lnTo>
                <a:lnTo>
                  <a:pt x="1606540" y="95249"/>
                </a:lnTo>
                <a:lnTo>
                  <a:pt x="1638295" y="95249"/>
                </a:lnTo>
                <a:lnTo>
                  <a:pt x="1670048" y="95250"/>
                </a:lnTo>
                <a:lnTo>
                  <a:pt x="1701799" y="95250"/>
                </a:lnTo>
                <a:lnTo>
                  <a:pt x="1733549" y="95250"/>
                </a:lnTo>
                <a:lnTo>
                  <a:pt x="1766358" y="96308"/>
                </a:lnTo>
                <a:lnTo>
                  <a:pt x="1802106" y="100306"/>
                </a:lnTo>
                <a:lnTo>
                  <a:pt x="1836338" y="102789"/>
                </a:lnTo>
                <a:lnTo>
                  <a:pt x="1869192" y="103892"/>
                </a:lnTo>
                <a:lnTo>
                  <a:pt x="1901433" y="104383"/>
                </a:lnTo>
                <a:lnTo>
                  <a:pt x="1933401" y="104601"/>
                </a:lnTo>
                <a:lnTo>
                  <a:pt x="1965247" y="104697"/>
                </a:lnTo>
                <a:lnTo>
                  <a:pt x="1997041" y="104741"/>
                </a:lnTo>
                <a:lnTo>
                  <a:pt x="2028809" y="104759"/>
                </a:lnTo>
                <a:lnTo>
                  <a:pt x="2073624" y="104770"/>
                </a:lnTo>
                <a:lnTo>
                  <a:pt x="2113713" y="107596"/>
                </a:lnTo>
                <a:lnTo>
                  <a:pt x="2155225" y="112313"/>
                </a:lnTo>
                <a:lnTo>
                  <a:pt x="22002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044" name="SMARTInkShape-Group218"/>
          <p:cNvGrpSpPr/>
          <p:nvPr/>
        </p:nvGrpSpPr>
        <p:grpSpPr>
          <a:xfrm>
            <a:off x="6954769" y="4648200"/>
            <a:ext cx="490481" cy="228601"/>
            <a:chOff x="6954769" y="4648200"/>
            <a:chExt cx="490481" cy="228601"/>
          </a:xfrm>
        </p:grpSpPr>
        <p:sp>
          <p:nvSpPr>
            <p:cNvPr id="1042" name="SMARTInkShape-908"/>
            <p:cNvSpPr/>
            <p:nvPr/>
          </p:nvSpPr>
          <p:spPr>
            <a:xfrm>
              <a:off x="6954769" y="4648200"/>
              <a:ext cx="246132" cy="228601"/>
            </a:xfrm>
            <a:custGeom>
              <a:avLst/>
              <a:gdLst/>
              <a:ahLst/>
              <a:cxnLst/>
              <a:rect l="0" t="0" r="0" b="0"/>
              <a:pathLst>
                <a:path w="246132" h="228601">
                  <a:moveTo>
                    <a:pt x="8006" y="0"/>
                  </a:moveTo>
                  <a:lnTo>
                    <a:pt x="51855" y="0"/>
                  </a:lnTo>
                  <a:lnTo>
                    <a:pt x="92947" y="7604"/>
                  </a:lnTo>
                  <a:lnTo>
                    <a:pt x="128306" y="18363"/>
                  </a:lnTo>
                  <a:lnTo>
                    <a:pt x="168878" y="48201"/>
                  </a:lnTo>
                  <a:lnTo>
                    <a:pt x="171346" y="54359"/>
                  </a:lnTo>
                  <a:lnTo>
                    <a:pt x="171266" y="69668"/>
                  </a:lnTo>
                  <a:lnTo>
                    <a:pt x="155157" y="101193"/>
                  </a:lnTo>
                  <a:lnTo>
                    <a:pt x="107852" y="148353"/>
                  </a:lnTo>
                  <a:lnTo>
                    <a:pt x="60255" y="179048"/>
                  </a:lnTo>
                  <a:lnTo>
                    <a:pt x="15777" y="207809"/>
                  </a:lnTo>
                  <a:lnTo>
                    <a:pt x="3605" y="215737"/>
                  </a:lnTo>
                  <a:lnTo>
                    <a:pt x="1898" y="217908"/>
                  </a:lnTo>
                  <a:lnTo>
                    <a:pt x="0" y="223142"/>
                  </a:lnTo>
                  <a:lnTo>
                    <a:pt x="2668" y="224961"/>
                  </a:lnTo>
                  <a:lnTo>
                    <a:pt x="33330" y="228121"/>
                  </a:lnTo>
                  <a:lnTo>
                    <a:pt x="67603" y="223402"/>
                  </a:lnTo>
                  <a:lnTo>
                    <a:pt x="99052" y="220998"/>
                  </a:lnTo>
                  <a:lnTo>
                    <a:pt x="143991" y="219645"/>
                  </a:lnTo>
                  <a:lnTo>
                    <a:pt x="180237" y="219244"/>
                  </a:lnTo>
                  <a:lnTo>
                    <a:pt x="226792" y="220156"/>
                  </a:lnTo>
                  <a:lnTo>
                    <a:pt x="246131"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3" name="SMARTInkShape-909"/>
            <p:cNvSpPr/>
            <p:nvPr/>
          </p:nvSpPr>
          <p:spPr>
            <a:xfrm>
              <a:off x="7306557" y="4768421"/>
              <a:ext cx="138693" cy="107798"/>
            </a:xfrm>
            <a:custGeom>
              <a:avLst/>
              <a:gdLst/>
              <a:ahLst/>
              <a:cxnLst/>
              <a:rect l="0" t="0" r="0" b="0"/>
              <a:pathLst>
                <a:path w="138693" h="107798">
                  <a:moveTo>
                    <a:pt x="8643" y="3604"/>
                  </a:moveTo>
                  <a:lnTo>
                    <a:pt x="8643" y="8660"/>
                  </a:lnTo>
                  <a:lnTo>
                    <a:pt x="0" y="46419"/>
                  </a:lnTo>
                  <a:lnTo>
                    <a:pt x="438" y="69560"/>
                  </a:lnTo>
                  <a:lnTo>
                    <a:pt x="4291" y="79837"/>
                  </a:lnTo>
                  <a:lnTo>
                    <a:pt x="12410" y="91573"/>
                  </a:lnTo>
                  <a:lnTo>
                    <a:pt x="26575" y="101753"/>
                  </a:lnTo>
                  <a:lnTo>
                    <a:pt x="55812" y="107070"/>
                  </a:lnTo>
                  <a:lnTo>
                    <a:pt x="65943" y="107797"/>
                  </a:lnTo>
                  <a:lnTo>
                    <a:pt x="82654" y="103150"/>
                  </a:lnTo>
                  <a:lnTo>
                    <a:pt x="101010" y="90014"/>
                  </a:lnTo>
                  <a:lnTo>
                    <a:pt x="130643" y="54185"/>
                  </a:lnTo>
                  <a:lnTo>
                    <a:pt x="136948" y="38785"/>
                  </a:lnTo>
                  <a:lnTo>
                    <a:pt x="138692" y="23473"/>
                  </a:lnTo>
                  <a:lnTo>
                    <a:pt x="135940" y="13140"/>
                  </a:lnTo>
                  <a:lnTo>
                    <a:pt x="128440" y="1373"/>
                  </a:lnTo>
                  <a:lnTo>
                    <a:pt x="123433" y="0"/>
                  </a:lnTo>
                  <a:lnTo>
                    <a:pt x="94368" y="36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48" name="SMARTInkShape-Group219"/>
          <p:cNvGrpSpPr/>
          <p:nvPr/>
        </p:nvGrpSpPr>
        <p:grpSpPr>
          <a:xfrm>
            <a:off x="8090763" y="4667250"/>
            <a:ext cx="698726" cy="390526"/>
            <a:chOff x="8090763" y="4667250"/>
            <a:chExt cx="698726" cy="390526"/>
          </a:xfrm>
        </p:grpSpPr>
        <p:sp>
          <p:nvSpPr>
            <p:cNvPr id="1045" name="SMARTInkShape-910"/>
            <p:cNvSpPr/>
            <p:nvPr/>
          </p:nvSpPr>
          <p:spPr>
            <a:xfrm>
              <a:off x="8090763" y="4667250"/>
              <a:ext cx="29467" cy="390526"/>
            </a:xfrm>
            <a:custGeom>
              <a:avLst/>
              <a:gdLst/>
              <a:ahLst/>
              <a:cxnLst/>
              <a:rect l="0" t="0" r="0" b="0"/>
              <a:pathLst>
                <a:path w="29467" h="390526">
                  <a:moveTo>
                    <a:pt x="5487" y="0"/>
                  </a:moveTo>
                  <a:lnTo>
                    <a:pt x="431" y="5056"/>
                  </a:lnTo>
                  <a:lnTo>
                    <a:pt x="0" y="8663"/>
                  </a:lnTo>
                  <a:lnTo>
                    <a:pt x="5924" y="50419"/>
                  </a:lnTo>
                  <a:lnTo>
                    <a:pt x="12904" y="90784"/>
                  </a:lnTo>
                  <a:lnTo>
                    <a:pt x="21280" y="132958"/>
                  </a:lnTo>
                  <a:lnTo>
                    <a:pt x="24108" y="172862"/>
                  </a:lnTo>
                  <a:lnTo>
                    <a:pt x="29466" y="210556"/>
                  </a:lnTo>
                  <a:lnTo>
                    <a:pt x="26608" y="254434"/>
                  </a:lnTo>
                  <a:lnTo>
                    <a:pt x="24946" y="293048"/>
                  </a:lnTo>
                  <a:lnTo>
                    <a:pt x="24618" y="335523"/>
                  </a:lnTo>
                  <a:lnTo>
                    <a:pt x="24537"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6" name="SMARTInkShape-911"/>
            <p:cNvSpPr/>
            <p:nvPr/>
          </p:nvSpPr>
          <p:spPr>
            <a:xfrm>
              <a:off x="8316684" y="4800600"/>
              <a:ext cx="215246" cy="208006"/>
            </a:xfrm>
            <a:custGeom>
              <a:avLst/>
              <a:gdLst/>
              <a:ahLst/>
              <a:cxnLst/>
              <a:rect l="0" t="0" r="0" b="0"/>
              <a:pathLst>
                <a:path w="215246" h="208006">
                  <a:moveTo>
                    <a:pt x="17691" y="9525"/>
                  </a:moveTo>
                  <a:lnTo>
                    <a:pt x="17691" y="14581"/>
                  </a:lnTo>
                  <a:lnTo>
                    <a:pt x="9490" y="50229"/>
                  </a:lnTo>
                  <a:lnTo>
                    <a:pt x="3225" y="96803"/>
                  </a:lnTo>
                  <a:lnTo>
                    <a:pt x="0" y="119229"/>
                  </a:lnTo>
                  <a:lnTo>
                    <a:pt x="6513" y="152315"/>
                  </a:lnTo>
                  <a:lnTo>
                    <a:pt x="12018" y="166826"/>
                  </a:lnTo>
                  <a:lnTo>
                    <a:pt x="31180" y="191952"/>
                  </a:lnTo>
                  <a:lnTo>
                    <a:pt x="50850" y="201729"/>
                  </a:lnTo>
                  <a:lnTo>
                    <a:pt x="87858" y="208005"/>
                  </a:lnTo>
                  <a:lnTo>
                    <a:pt x="124088" y="204036"/>
                  </a:lnTo>
                  <a:lnTo>
                    <a:pt x="144707" y="196163"/>
                  </a:lnTo>
                  <a:lnTo>
                    <a:pt x="188585" y="169125"/>
                  </a:lnTo>
                  <a:lnTo>
                    <a:pt x="195120" y="163550"/>
                  </a:lnTo>
                  <a:lnTo>
                    <a:pt x="205204" y="143246"/>
                  </a:lnTo>
                  <a:lnTo>
                    <a:pt x="215245" y="97205"/>
                  </a:lnTo>
                  <a:lnTo>
                    <a:pt x="206871" y="62198"/>
                  </a:lnTo>
                  <a:lnTo>
                    <a:pt x="196041" y="40184"/>
                  </a:lnTo>
                  <a:lnTo>
                    <a:pt x="170959" y="21902"/>
                  </a:lnTo>
                  <a:lnTo>
                    <a:pt x="126675" y="5424"/>
                  </a:lnTo>
                  <a:lnTo>
                    <a:pt x="9389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7" name="SMARTInkShape-912"/>
            <p:cNvSpPr/>
            <p:nvPr/>
          </p:nvSpPr>
          <p:spPr>
            <a:xfrm>
              <a:off x="8620633" y="4838700"/>
              <a:ext cx="168856" cy="123327"/>
            </a:xfrm>
            <a:custGeom>
              <a:avLst/>
              <a:gdLst/>
              <a:ahLst/>
              <a:cxnLst/>
              <a:rect l="0" t="0" r="0" b="0"/>
              <a:pathLst>
                <a:path w="168856" h="123327">
                  <a:moveTo>
                    <a:pt x="18542" y="9525"/>
                  </a:moveTo>
                  <a:lnTo>
                    <a:pt x="18542" y="14581"/>
                  </a:lnTo>
                  <a:lnTo>
                    <a:pt x="3354" y="57828"/>
                  </a:lnTo>
                  <a:lnTo>
                    <a:pt x="0" y="91746"/>
                  </a:lnTo>
                  <a:lnTo>
                    <a:pt x="4699" y="111027"/>
                  </a:lnTo>
                  <a:lnTo>
                    <a:pt x="7197" y="115294"/>
                  </a:lnTo>
                  <a:lnTo>
                    <a:pt x="12794" y="120033"/>
                  </a:lnTo>
                  <a:lnTo>
                    <a:pt x="51692" y="123326"/>
                  </a:lnTo>
                  <a:lnTo>
                    <a:pt x="80927" y="120855"/>
                  </a:lnTo>
                  <a:lnTo>
                    <a:pt x="105819" y="110598"/>
                  </a:lnTo>
                  <a:lnTo>
                    <a:pt x="148370" y="78697"/>
                  </a:lnTo>
                  <a:lnTo>
                    <a:pt x="160374" y="64593"/>
                  </a:lnTo>
                  <a:lnTo>
                    <a:pt x="166245" y="53049"/>
                  </a:lnTo>
                  <a:lnTo>
                    <a:pt x="168855" y="40864"/>
                  </a:lnTo>
                  <a:lnTo>
                    <a:pt x="167434" y="34651"/>
                  </a:lnTo>
                  <a:lnTo>
                    <a:pt x="160211" y="22103"/>
                  </a:lnTo>
                  <a:lnTo>
                    <a:pt x="147123" y="12293"/>
                  </a:lnTo>
                  <a:lnTo>
                    <a:pt x="130723" y="5463"/>
                  </a:lnTo>
                  <a:lnTo>
                    <a:pt x="9474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51" name="SMARTInkShape-Group220"/>
          <p:cNvGrpSpPr/>
          <p:nvPr/>
        </p:nvGrpSpPr>
        <p:grpSpPr>
          <a:xfrm>
            <a:off x="6928437" y="5296292"/>
            <a:ext cx="548346" cy="569088"/>
            <a:chOff x="6928437" y="5296292"/>
            <a:chExt cx="548346" cy="569088"/>
          </a:xfrm>
        </p:grpSpPr>
        <p:sp>
          <p:nvSpPr>
            <p:cNvPr id="1049" name="SMARTInkShape-913"/>
            <p:cNvSpPr/>
            <p:nvPr/>
          </p:nvSpPr>
          <p:spPr>
            <a:xfrm>
              <a:off x="6928437" y="5296292"/>
              <a:ext cx="215312" cy="569088"/>
            </a:xfrm>
            <a:custGeom>
              <a:avLst/>
              <a:gdLst/>
              <a:ahLst/>
              <a:cxnLst/>
              <a:rect l="0" t="0" r="0" b="0"/>
              <a:pathLst>
                <a:path w="215312" h="569088">
                  <a:moveTo>
                    <a:pt x="158163" y="9133"/>
                  </a:moveTo>
                  <a:lnTo>
                    <a:pt x="158163" y="0"/>
                  </a:lnTo>
                  <a:lnTo>
                    <a:pt x="158163" y="9837"/>
                  </a:lnTo>
                  <a:lnTo>
                    <a:pt x="155341" y="17560"/>
                  </a:lnTo>
                  <a:lnTo>
                    <a:pt x="150559" y="27695"/>
                  </a:lnTo>
                  <a:lnTo>
                    <a:pt x="136043" y="71518"/>
                  </a:lnTo>
                  <a:lnTo>
                    <a:pt x="121976" y="109814"/>
                  </a:lnTo>
                  <a:lnTo>
                    <a:pt x="102684" y="151200"/>
                  </a:lnTo>
                  <a:lnTo>
                    <a:pt x="78491" y="189948"/>
                  </a:lnTo>
                  <a:lnTo>
                    <a:pt x="53330" y="228177"/>
                  </a:lnTo>
                  <a:lnTo>
                    <a:pt x="21630" y="270341"/>
                  </a:lnTo>
                  <a:lnTo>
                    <a:pt x="4703" y="301252"/>
                  </a:lnTo>
                  <a:lnTo>
                    <a:pt x="0" y="317469"/>
                  </a:lnTo>
                  <a:lnTo>
                    <a:pt x="3555" y="334554"/>
                  </a:lnTo>
                  <a:lnTo>
                    <a:pt x="12190" y="350615"/>
                  </a:lnTo>
                  <a:lnTo>
                    <a:pt x="23084" y="361280"/>
                  </a:lnTo>
                  <a:lnTo>
                    <a:pt x="46173" y="373235"/>
                  </a:lnTo>
                  <a:lnTo>
                    <a:pt x="68065" y="378423"/>
                  </a:lnTo>
                  <a:lnTo>
                    <a:pt x="114065" y="380177"/>
                  </a:lnTo>
                  <a:lnTo>
                    <a:pt x="152470" y="377700"/>
                  </a:lnTo>
                  <a:lnTo>
                    <a:pt x="196376" y="371954"/>
                  </a:lnTo>
                  <a:lnTo>
                    <a:pt x="206191" y="371470"/>
                  </a:lnTo>
                  <a:lnTo>
                    <a:pt x="209231" y="369224"/>
                  </a:lnTo>
                  <a:lnTo>
                    <a:pt x="212610" y="361085"/>
                  </a:lnTo>
                  <a:lnTo>
                    <a:pt x="214511" y="344602"/>
                  </a:lnTo>
                  <a:lnTo>
                    <a:pt x="207042" y="302431"/>
                  </a:lnTo>
                  <a:lnTo>
                    <a:pt x="205953" y="259345"/>
                  </a:lnTo>
                  <a:lnTo>
                    <a:pt x="206869" y="219883"/>
                  </a:lnTo>
                  <a:lnTo>
                    <a:pt x="214432" y="196062"/>
                  </a:lnTo>
                  <a:lnTo>
                    <a:pt x="214725" y="196194"/>
                  </a:lnTo>
                  <a:lnTo>
                    <a:pt x="215279" y="236060"/>
                  </a:lnTo>
                  <a:lnTo>
                    <a:pt x="215308" y="280421"/>
                  </a:lnTo>
                  <a:lnTo>
                    <a:pt x="215311" y="322482"/>
                  </a:lnTo>
                  <a:lnTo>
                    <a:pt x="212491" y="353364"/>
                  </a:lnTo>
                  <a:lnTo>
                    <a:pt x="208767" y="387549"/>
                  </a:lnTo>
                  <a:lnTo>
                    <a:pt x="205613" y="427820"/>
                  </a:lnTo>
                  <a:lnTo>
                    <a:pt x="201124" y="460858"/>
                  </a:lnTo>
                  <a:lnTo>
                    <a:pt x="195601" y="493886"/>
                  </a:lnTo>
                  <a:lnTo>
                    <a:pt x="189364" y="536586"/>
                  </a:lnTo>
                  <a:lnTo>
                    <a:pt x="187257" y="564289"/>
                  </a:lnTo>
                  <a:lnTo>
                    <a:pt x="188142" y="566563"/>
                  </a:lnTo>
                  <a:lnTo>
                    <a:pt x="189791" y="568077"/>
                  </a:lnTo>
                  <a:lnTo>
                    <a:pt x="191949" y="569087"/>
                  </a:lnTo>
                  <a:lnTo>
                    <a:pt x="193386" y="568703"/>
                  </a:lnTo>
                  <a:lnTo>
                    <a:pt x="196263" y="5615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0" name="SMARTInkShape-914"/>
            <p:cNvSpPr/>
            <p:nvPr/>
          </p:nvSpPr>
          <p:spPr>
            <a:xfrm>
              <a:off x="7305864" y="5638800"/>
              <a:ext cx="170919" cy="197334"/>
            </a:xfrm>
            <a:custGeom>
              <a:avLst/>
              <a:gdLst/>
              <a:ahLst/>
              <a:cxnLst/>
              <a:rect l="0" t="0" r="0" b="0"/>
              <a:pathLst>
                <a:path w="170919" h="197334">
                  <a:moveTo>
                    <a:pt x="18861" y="0"/>
                  </a:moveTo>
                  <a:lnTo>
                    <a:pt x="11322" y="17900"/>
                  </a:lnTo>
                  <a:lnTo>
                    <a:pt x="1251" y="62667"/>
                  </a:lnTo>
                  <a:lnTo>
                    <a:pt x="0" y="110218"/>
                  </a:lnTo>
                  <a:lnTo>
                    <a:pt x="4905" y="149006"/>
                  </a:lnTo>
                  <a:lnTo>
                    <a:pt x="18136" y="174913"/>
                  </a:lnTo>
                  <a:lnTo>
                    <a:pt x="35119" y="186395"/>
                  </a:lnTo>
                  <a:lnTo>
                    <a:pt x="65347" y="197333"/>
                  </a:lnTo>
                  <a:lnTo>
                    <a:pt x="88021" y="194171"/>
                  </a:lnTo>
                  <a:lnTo>
                    <a:pt x="123069" y="176016"/>
                  </a:lnTo>
                  <a:lnTo>
                    <a:pt x="144753" y="156105"/>
                  </a:lnTo>
                  <a:lnTo>
                    <a:pt x="162465" y="125394"/>
                  </a:lnTo>
                  <a:lnTo>
                    <a:pt x="170103" y="81463"/>
                  </a:lnTo>
                  <a:lnTo>
                    <a:pt x="170918" y="55887"/>
                  </a:lnTo>
                  <a:lnTo>
                    <a:pt x="162641" y="37539"/>
                  </a:lnTo>
                  <a:lnTo>
                    <a:pt x="155990" y="28201"/>
                  </a:lnTo>
                  <a:lnTo>
                    <a:pt x="137310" y="15003"/>
                  </a:lnTo>
                  <a:lnTo>
                    <a:pt x="8553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55" name="SMARTInkShape-Group221"/>
          <p:cNvGrpSpPr/>
          <p:nvPr/>
        </p:nvGrpSpPr>
        <p:grpSpPr>
          <a:xfrm>
            <a:off x="8082936" y="5583090"/>
            <a:ext cx="962679" cy="389022"/>
            <a:chOff x="8082936" y="5583090"/>
            <a:chExt cx="962679" cy="389022"/>
          </a:xfrm>
        </p:grpSpPr>
        <p:sp>
          <p:nvSpPr>
            <p:cNvPr id="1052" name="SMARTInkShape-915"/>
            <p:cNvSpPr/>
            <p:nvPr/>
          </p:nvSpPr>
          <p:spPr>
            <a:xfrm>
              <a:off x="8082936" y="5583090"/>
              <a:ext cx="318115" cy="389022"/>
            </a:xfrm>
            <a:custGeom>
              <a:avLst/>
              <a:gdLst/>
              <a:ahLst/>
              <a:cxnLst/>
              <a:rect l="0" t="0" r="0" b="0"/>
              <a:pathLst>
                <a:path w="318115" h="389022">
                  <a:moveTo>
                    <a:pt x="108564" y="17610"/>
                  </a:moveTo>
                  <a:lnTo>
                    <a:pt x="113621" y="12554"/>
                  </a:lnTo>
                  <a:lnTo>
                    <a:pt x="118925" y="10071"/>
                  </a:lnTo>
                  <a:lnTo>
                    <a:pt x="161821" y="0"/>
                  </a:lnTo>
                  <a:lnTo>
                    <a:pt x="201947" y="6449"/>
                  </a:lnTo>
                  <a:lnTo>
                    <a:pt x="246137" y="20988"/>
                  </a:lnTo>
                  <a:lnTo>
                    <a:pt x="285277" y="41129"/>
                  </a:lnTo>
                  <a:lnTo>
                    <a:pt x="297523" y="53110"/>
                  </a:lnTo>
                  <a:lnTo>
                    <a:pt x="310367" y="81868"/>
                  </a:lnTo>
                  <a:lnTo>
                    <a:pt x="306205" y="107905"/>
                  </a:lnTo>
                  <a:lnTo>
                    <a:pt x="288833" y="146670"/>
                  </a:lnTo>
                  <a:lnTo>
                    <a:pt x="258943" y="188212"/>
                  </a:lnTo>
                  <a:lnTo>
                    <a:pt x="214861" y="226993"/>
                  </a:lnTo>
                  <a:lnTo>
                    <a:pt x="177924" y="255685"/>
                  </a:lnTo>
                  <a:lnTo>
                    <a:pt x="140169" y="283237"/>
                  </a:lnTo>
                  <a:lnTo>
                    <a:pt x="103229" y="306335"/>
                  </a:lnTo>
                  <a:lnTo>
                    <a:pt x="61767" y="339224"/>
                  </a:lnTo>
                  <a:lnTo>
                    <a:pt x="17946" y="366419"/>
                  </a:lnTo>
                  <a:lnTo>
                    <a:pt x="4790" y="376542"/>
                  </a:lnTo>
                  <a:lnTo>
                    <a:pt x="1281" y="380723"/>
                  </a:lnTo>
                  <a:lnTo>
                    <a:pt x="0" y="383510"/>
                  </a:lnTo>
                  <a:lnTo>
                    <a:pt x="205" y="385368"/>
                  </a:lnTo>
                  <a:lnTo>
                    <a:pt x="1400" y="386607"/>
                  </a:lnTo>
                  <a:lnTo>
                    <a:pt x="36909" y="388595"/>
                  </a:lnTo>
                  <a:lnTo>
                    <a:pt x="71779" y="388868"/>
                  </a:lnTo>
                  <a:lnTo>
                    <a:pt x="112834" y="389021"/>
                  </a:lnTo>
                  <a:lnTo>
                    <a:pt x="146093" y="386234"/>
                  </a:lnTo>
                  <a:lnTo>
                    <a:pt x="182394" y="382526"/>
                  </a:lnTo>
                  <a:lnTo>
                    <a:pt x="224514" y="380439"/>
                  </a:lnTo>
                  <a:lnTo>
                    <a:pt x="265859" y="379675"/>
                  </a:lnTo>
                  <a:lnTo>
                    <a:pt x="318114" y="3795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3" name="SMARTInkShape-916"/>
            <p:cNvSpPr/>
            <p:nvPr/>
          </p:nvSpPr>
          <p:spPr>
            <a:xfrm>
              <a:off x="8582521" y="5762625"/>
              <a:ext cx="150438" cy="203635"/>
            </a:xfrm>
            <a:custGeom>
              <a:avLst/>
              <a:gdLst/>
              <a:ahLst/>
              <a:cxnLst/>
              <a:rect l="0" t="0" r="0" b="0"/>
              <a:pathLst>
                <a:path w="150438" h="203635">
                  <a:moveTo>
                    <a:pt x="37604" y="28575"/>
                  </a:moveTo>
                  <a:lnTo>
                    <a:pt x="37604" y="33632"/>
                  </a:lnTo>
                  <a:lnTo>
                    <a:pt x="13001" y="75568"/>
                  </a:lnTo>
                  <a:lnTo>
                    <a:pt x="2013" y="123010"/>
                  </a:lnTo>
                  <a:lnTo>
                    <a:pt x="0" y="156707"/>
                  </a:lnTo>
                  <a:lnTo>
                    <a:pt x="5369" y="170542"/>
                  </a:lnTo>
                  <a:lnTo>
                    <a:pt x="14811" y="182688"/>
                  </a:lnTo>
                  <a:lnTo>
                    <a:pt x="44297" y="202589"/>
                  </a:lnTo>
                  <a:lnTo>
                    <a:pt x="59629" y="203634"/>
                  </a:lnTo>
                  <a:lnTo>
                    <a:pt x="95342" y="195682"/>
                  </a:lnTo>
                  <a:lnTo>
                    <a:pt x="113390" y="186979"/>
                  </a:lnTo>
                  <a:lnTo>
                    <a:pt x="121735" y="175177"/>
                  </a:lnTo>
                  <a:lnTo>
                    <a:pt x="144482" y="131528"/>
                  </a:lnTo>
                  <a:lnTo>
                    <a:pt x="150437" y="90383"/>
                  </a:lnTo>
                  <a:lnTo>
                    <a:pt x="150194" y="74037"/>
                  </a:lnTo>
                  <a:lnTo>
                    <a:pt x="146558" y="56188"/>
                  </a:lnTo>
                  <a:lnTo>
                    <a:pt x="133504" y="33346"/>
                  </a:lnTo>
                  <a:lnTo>
                    <a:pt x="121287" y="18229"/>
                  </a:lnTo>
                  <a:lnTo>
                    <a:pt x="100852" y="7048"/>
                  </a:lnTo>
                  <a:lnTo>
                    <a:pt x="5665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4" name="SMARTInkShape-917"/>
            <p:cNvSpPr/>
            <p:nvPr/>
          </p:nvSpPr>
          <p:spPr>
            <a:xfrm>
              <a:off x="8849117" y="5791200"/>
              <a:ext cx="196498" cy="170784"/>
            </a:xfrm>
            <a:custGeom>
              <a:avLst/>
              <a:gdLst/>
              <a:ahLst/>
              <a:cxnLst/>
              <a:rect l="0" t="0" r="0" b="0"/>
              <a:pathLst>
                <a:path w="196498" h="170784">
                  <a:moveTo>
                    <a:pt x="9133" y="0"/>
                  </a:moveTo>
                  <a:lnTo>
                    <a:pt x="8075" y="23851"/>
                  </a:lnTo>
                  <a:lnTo>
                    <a:pt x="1593" y="53591"/>
                  </a:lnTo>
                  <a:lnTo>
                    <a:pt x="0" y="99602"/>
                  </a:lnTo>
                  <a:lnTo>
                    <a:pt x="7198" y="146074"/>
                  </a:lnTo>
                  <a:lnTo>
                    <a:pt x="7843" y="151357"/>
                  </a:lnTo>
                  <a:lnTo>
                    <a:pt x="11448" y="155939"/>
                  </a:lnTo>
                  <a:lnTo>
                    <a:pt x="23920" y="163850"/>
                  </a:lnTo>
                  <a:lnTo>
                    <a:pt x="56739" y="169949"/>
                  </a:lnTo>
                  <a:lnTo>
                    <a:pt x="71214" y="170783"/>
                  </a:lnTo>
                  <a:lnTo>
                    <a:pt x="101375" y="161139"/>
                  </a:lnTo>
                  <a:lnTo>
                    <a:pt x="148435" y="131314"/>
                  </a:lnTo>
                  <a:lnTo>
                    <a:pt x="189050" y="95570"/>
                  </a:lnTo>
                  <a:lnTo>
                    <a:pt x="194929" y="84456"/>
                  </a:lnTo>
                  <a:lnTo>
                    <a:pt x="196497" y="78529"/>
                  </a:lnTo>
                  <a:lnTo>
                    <a:pt x="195426" y="72461"/>
                  </a:lnTo>
                  <a:lnTo>
                    <a:pt x="188590" y="60074"/>
                  </a:lnTo>
                  <a:lnTo>
                    <a:pt x="142483"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58" name="SMARTInkShape-Group222"/>
          <p:cNvGrpSpPr/>
          <p:nvPr/>
        </p:nvGrpSpPr>
        <p:grpSpPr>
          <a:xfrm>
            <a:off x="2352675" y="5296340"/>
            <a:ext cx="314326" cy="142436"/>
            <a:chOff x="2352675" y="5296340"/>
            <a:chExt cx="314326" cy="142436"/>
          </a:xfrm>
        </p:grpSpPr>
        <p:sp>
          <p:nvSpPr>
            <p:cNvPr id="1056" name="SMARTInkShape-918"/>
            <p:cNvSpPr/>
            <p:nvPr/>
          </p:nvSpPr>
          <p:spPr>
            <a:xfrm>
              <a:off x="2352675" y="5296340"/>
              <a:ext cx="314326" cy="56711"/>
            </a:xfrm>
            <a:custGeom>
              <a:avLst/>
              <a:gdLst/>
              <a:ahLst/>
              <a:cxnLst/>
              <a:rect l="0" t="0" r="0" b="0"/>
              <a:pathLst>
                <a:path w="314326" h="56711">
                  <a:moveTo>
                    <a:pt x="0" y="56710"/>
                  </a:moveTo>
                  <a:lnTo>
                    <a:pt x="31571" y="43453"/>
                  </a:lnTo>
                  <a:lnTo>
                    <a:pt x="69384" y="37746"/>
                  </a:lnTo>
                  <a:lnTo>
                    <a:pt x="109575" y="30395"/>
                  </a:lnTo>
                  <a:lnTo>
                    <a:pt x="147708" y="21514"/>
                  </a:lnTo>
                  <a:lnTo>
                    <a:pt x="189573" y="11854"/>
                  </a:lnTo>
                  <a:lnTo>
                    <a:pt x="236944" y="2903"/>
                  </a:lnTo>
                  <a:lnTo>
                    <a:pt x="282589" y="0"/>
                  </a:lnTo>
                  <a:lnTo>
                    <a:pt x="314325" y="90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7" name="SMARTInkShape-919"/>
            <p:cNvSpPr/>
            <p:nvPr/>
          </p:nvSpPr>
          <p:spPr>
            <a:xfrm>
              <a:off x="2354391" y="5419754"/>
              <a:ext cx="312610" cy="19022"/>
            </a:xfrm>
            <a:custGeom>
              <a:avLst/>
              <a:gdLst/>
              <a:ahLst/>
              <a:cxnLst/>
              <a:rect l="0" t="0" r="0" b="0"/>
              <a:pathLst>
                <a:path w="312610" h="19022">
                  <a:moveTo>
                    <a:pt x="17334" y="9496"/>
                  </a:moveTo>
                  <a:lnTo>
                    <a:pt x="4077" y="9496"/>
                  </a:lnTo>
                  <a:lnTo>
                    <a:pt x="2146" y="10554"/>
                  </a:lnTo>
                  <a:lnTo>
                    <a:pt x="859" y="12318"/>
                  </a:lnTo>
                  <a:lnTo>
                    <a:pt x="0" y="14553"/>
                  </a:lnTo>
                  <a:lnTo>
                    <a:pt x="1545" y="16042"/>
                  </a:lnTo>
                  <a:lnTo>
                    <a:pt x="8906" y="17697"/>
                  </a:lnTo>
                  <a:lnTo>
                    <a:pt x="46087" y="17701"/>
                  </a:lnTo>
                  <a:lnTo>
                    <a:pt x="91374" y="8608"/>
                  </a:lnTo>
                  <a:lnTo>
                    <a:pt x="136264" y="1677"/>
                  </a:lnTo>
                  <a:lnTo>
                    <a:pt x="183453" y="476"/>
                  </a:lnTo>
                  <a:lnTo>
                    <a:pt x="222482" y="121"/>
                  </a:lnTo>
                  <a:lnTo>
                    <a:pt x="269602" y="0"/>
                  </a:lnTo>
                  <a:lnTo>
                    <a:pt x="293281" y="1038"/>
                  </a:lnTo>
                  <a:lnTo>
                    <a:pt x="312609" y="190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59" name="SMARTInkShape-920"/>
          <p:cNvSpPr/>
          <p:nvPr/>
        </p:nvSpPr>
        <p:spPr>
          <a:xfrm>
            <a:off x="6143625" y="712470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104960417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Cross Price Elasticity of Demand </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a:buFontTx/>
                  <a:buChar char="-"/>
                </a:pPr>
                <a:r>
                  <a:rPr lang="en-US" b="1" dirty="0"/>
                  <a:t>Cross price elasticity of demand </a:t>
                </a:r>
                <a:r>
                  <a:rPr lang="en-US" dirty="0"/>
                  <a:t>is the measure of responsiveness of quantity demanded of good Y to a change in the price of good X. </a:t>
                </a:r>
              </a:p>
              <a:p>
                <a:pPr marL="0" indent="0">
                  <a:buNone/>
                </a:pPr>
                <a:r>
                  <a:rPr lang="en-US" dirty="0"/>
                  <a:t>How do you find it?</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𝑒</m:t>
                      </m:r>
                      <m:r>
                        <a:rPr lang="en-US" i="1">
                          <a:latin typeface="Cambria Math" panose="02040503050406030204" pitchFamily="18" charset="0"/>
                        </a:rPr>
                        <m:t>=</m:t>
                      </m:r>
                      <m:f>
                        <m:fPr>
                          <m:ctrlPr>
                            <a:rPr lang="en-US" i="1">
                              <a:latin typeface="Cambria Math" panose="02040503050406030204" pitchFamily="18" charset="0"/>
                            </a:rPr>
                          </m:ctrlPr>
                        </m:fPr>
                        <m:num>
                          <m:r>
                            <a:rPr lang="en-US" i="1">
                              <a:latin typeface="Cambria Math" panose="02040503050406030204" pitchFamily="18" charset="0"/>
                            </a:rPr>
                            <m:t>𝑝𝑒𝑟𝑐𝑒𝑛𝑡𝑎𝑔𝑒</m:t>
                          </m:r>
                          <m:r>
                            <a:rPr lang="en-US" i="1">
                              <a:latin typeface="Cambria Math" panose="02040503050406030204" pitchFamily="18" charset="0"/>
                            </a:rPr>
                            <m:t> </m:t>
                          </m:r>
                          <m:r>
                            <a:rPr lang="en-US" i="1">
                              <a:latin typeface="Cambria Math" panose="02040503050406030204" pitchFamily="18" charset="0"/>
                            </a:rPr>
                            <m:t>𝑐h𝑎𝑛𝑔𝑒</m:t>
                          </m:r>
                          <m:r>
                            <a:rPr lang="en-US" i="1">
                              <a:latin typeface="Cambria Math" panose="02040503050406030204" pitchFamily="18" charset="0"/>
                            </a:rPr>
                            <m:t> </m:t>
                          </m:r>
                          <m:r>
                            <a:rPr lang="en-US" i="1">
                              <a:latin typeface="Cambria Math" panose="02040503050406030204" pitchFamily="18" charset="0"/>
                            </a:rPr>
                            <m:t>𝑖𝑛</m:t>
                          </m:r>
                          <m:r>
                            <a:rPr lang="en-US" i="1">
                              <a:latin typeface="Cambria Math" panose="02040503050406030204" pitchFamily="18" charset="0"/>
                            </a:rPr>
                            <m:t> </m:t>
                          </m:r>
                          <m:r>
                            <a:rPr lang="en-US" i="1">
                              <a:latin typeface="Cambria Math" panose="02040503050406030204" pitchFamily="18" charset="0"/>
                            </a:rPr>
                            <m:t>𝑞𝑢𝑎𝑛𝑡𝑖𝑡𝑦</m:t>
                          </m:r>
                          <m:r>
                            <a:rPr lang="en-US" i="1">
                              <a:latin typeface="Cambria Math" panose="02040503050406030204" pitchFamily="18" charset="0"/>
                            </a:rPr>
                            <m:t> </m:t>
                          </m:r>
                          <m:r>
                            <a:rPr lang="en-US" i="1">
                              <a:latin typeface="Cambria Math" panose="02040503050406030204" pitchFamily="18" charset="0"/>
                            </a:rPr>
                            <m:t>𝑜𝑓</m:t>
                          </m:r>
                          <m:r>
                            <a:rPr lang="en-US" i="1">
                              <a:latin typeface="Cambria Math" panose="02040503050406030204" pitchFamily="18" charset="0"/>
                            </a:rPr>
                            <m:t> </m:t>
                          </m:r>
                          <m:r>
                            <a:rPr lang="en-US" b="0" i="1" smtClean="0">
                              <a:latin typeface="Cambria Math" panose="02040503050406030204" pitchFamily="18" charset="0"/>
                            </a:rPr>
                            <m:t>𝑌</m:t>
                          </m:r>
                        </m:num>
                        <m:den>
                          <m:r>
                            <a:rPr lang="en-US" i="1">
                              <a:latin typeface="Cambria Math" panose="02040503050406030204" pitchFamily="18" charset="0"/>
                            </a:rPr>
                            <m:t>𝑝𝑒𝑟𝑐𝑒𝑛𝑡𝑎𝑔𝑒</m:t>
                          </m:r>
                          <m:r>
                            <a:rPr lang="en-US" i="1">
                              <a:latin typeface="Cambria Math" panose="02040503050406030204" pitchFamily="18" charset="0"/>
                            </a:rPr>
                            <m:t> </m:t>
                          </m:r>
                          <m:r>
                            <a:rPr lang="en-US" i="1">
                              <a:latin typeface="Cambria Math" panose="02040503050406030204" pitchFamily="18" charset="0"/>
                            </a:rPr>
                            <m:t>𝑐h𝑎𝑛𝑔𝑒</m:t>
                          </m:r>
                          <m:r>
                            <a:rPr lang="en-US" i="1">
                              <a:latin typeface="Cambria Math" panose="02040503050406030204" pitchFamily="18" charset="0"/>
                            </a:rPr>
                            <m:t> </m:t>
                          </m:r>
                          <m:r>
                            <a:rPr lang="en-US" i="1">
                              <a:latin typeface="Cambria Math" panose="02040503050406030204" pitchFamily="18" charset="0"/>
                            </a:rPr>
                            <m:t>𝑖𝑛</m:t>
                          </m:r>
                          <m:r>
                            <a:rPr lang="en-US" i="1">
                              <a:latin typeface="Cambria Math" panose="02040503050406030204" pitchFamily="18" charset="0"/>
                            </a:rPr>
                            <m:t> </m:t>
                          </m:r>
                          <m:r>
                            <a:rPr lang="en-US" b="0" i="1" smtClean="0">
                              <a:latin typeface="Cambria Math" panose="02040503050406030204" pitchFamily="18" charset="0"/>
                            </a:rPr>
                            <m:t>𝑝𝑟𝑖𝑐𝑒</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𝑋</m:t>
                          </m:r>
                        </m:den>
                      </m:f>
                    </m:oMath>
                  </m:oMathPara>
                </a14:m>
                <a:endParaRPr lang="en-US" dirty="0"/>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𝑒</m:t>
                      </m:r>
                      <m:r>
                        <a:rPr lang="en-US" i="1">
                          <a:latin typeface="Cambria Math" panose="02040503050406030204" pitchFamily="18" charset="0"/>
                        </a:rPr>
                        <m:t>=</m:t>
                      </m:r>
                      <m:f>
                        <m:fPr>
                          <m:ctrlPr>
                            <a:rPr lang="en-US" i="1">
                              <a:latin typeface="Cambria Math" panose="02040503050406030204" pitchFamily="18" charset="0"/>
                            </a:rPr>
                          </m:ctrlPr>
                        </m:fPr>
                        <m:num>
                          <m:r>
                            <a:rPr lang="en-US" i="1">
                              <a:latin typeface="Cambria Math" panose="02040503050406030204" pitchFamily="18" charset="0"/>
                            </a:rPr>
                            <m:t>%</m:t>
                          </m:r>
                          <m:r>
                            <a:rPr lang="en-US" i="1">
                              <a:latin typeface="Cambria Math" panose="02040503050406030204" pitchFamily="18" charset="0"/>
                              <a:ea typeface="Cambria Math" panose="02040503050406030204" pitchFamily="18" charset="0"/>
                            </a:rPr>
                            <m:t>∆</m:t>
                          </m:r>
                          <m:sSub>
                            <m:sSubPr>
                              <m:ctrlPr>
                                <a:rPr lang="en-US" b="0" i="1" smtClean="0">
                                  <a:latin typeface="Cambria Math" panose="02040503050406030204" pitchFamily="18" charset="0"/>
                                  <a:ea typeface="Cambria Math" panose="02040503050406030204" pitchFamily="18" charset="0"/>
                                </a:rPr>
                              </m:ctrlPr>
                            </m:sSubPr>
                            <m:e>
                              <m:r>
                                <a:rPr lang="en-US" i="1">
                                  <a:latin typeface="Cambria Math" panose="02040503050406030204" pitchFamily="18" charset="0"/>
                                  <a:ea typeface="Cambria Math" panose="02040503050406030204" pitchFamily="18" charset="0"/>
                                </a:rPr>
                                <m:t>𝑄</m:t>
                              </m:r>
                            </m:e>
                            <m:sub>
                              <m:r>
                                <a:rPr lang="en-US" b="0" i="1" smtClean="0">
                                  <a:latin typeface="Cambria Math" panose="02040503050406030204" pitchFamily="18" charset="0"/>
                                  <a:ea typeface="Cambria Math" panose="02040503050406030204" pitchFamily="18" charset="0"/>
                                </a:rPr>
                                <m:t>𝑌</m:t>
                              </m:r>
                            </m:sub>
                          </m:sSub>
                        </m:num>
                        <m:den>
                          <m:r>
                            <a:rPr lang="en-US" i="1">
                              <a:latin typeface="Cambria Math" panose="02040503050406030204" pitchFamily="18" charset="0"/>
                            </a:rPr>
                            <m:t>%</m:t>
                          </m:r>
                          <m:r>
                            <a:rPr lang="en-US" i="1">
                              <a:latin typeface="Cambria Math" panose="02040503050406030204" pitchFamily="18" charset="0"/>
                              <a:ea typeface="Cambria Math" panose="02040503050406030204" pitchFamily="18" charset="0"/>
                            </a:rPr>
                            <m:t>∆</m:t>
                          </m:r>
                          <m:sSub>
                            <m:sSubPr>
                              <m:ctrlPr>
                                <a:rPr lang="en-US" b="0" i="1" smtClean="0">
                                  <a:latin typeface="Cambria Math" panose="02040503050406030204" pitchFamily="18" charset="0"/>
                                  <a:ea typeface="Cambria Math" panose="02040503050406030204" pitchFamily="18" charset="0"/>
                                </a:rPr>
                              </m:ctrlPr>
                            </m:sSubPr>
                            <m:e>
                              <m:r>
                                <a:rPr lang="en-US" b="0" i="1" smtClean="0">
                                  <a:latin typeface="Cambria Math" panose="02040503050406030204" pitchFamily="18" charset="0"/>
                                  <a:ea typeface="Cambria Math" panose="02040503050406030204" pitchFamily="18" charset="0"/>
                                </a:rPr>
                                <m:t>𝑃</m:t>
                              </m:r>
                            </m:e>
                            <m:sub>
                              <m:r>
                                <a:rPr lang="en-US" b="0" i="1" smtClean="0">
                                  <a:latin typeface="Cambria Math" panose="02040503050406030204" pitchFamily="18" charset="0"/>
                                  <a:ea typeface="Cambria Math" panose="02040503050406030204" pitchFamily="18" charset="0"/>
                                </a:rPr>
                                <m:t>𝑋</m:t>
                              </m:r>
                            </m:sub>
                          </m:sSub>
                        </m:den>
                      </m:f>
                    </m:oMath>
                  </m:oMathPara>
                </a14:m>
                <a:endParaRPr lang="en-US" dirty="0"/>
              </a:p>
              <a:p>
                <a:pPr>
                  <a:buFontTx/>
                  <a:buChar char="-"/>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381" r="-58"/>
                </a:stretch>
              </a:blipFill>
            </p:spPr>
            <p:txBody>
              <a:bodyPr/>
              <a:lstStyle/>
              <a:p>
                <a:r>
                  <a:rPr lang="en-US">
                    <a:noFill/>
                  </a:rPr>
                  <a:t> </a:t>
                </a:r>
              </a:p>
            </p:txBody>
          </p:sp>
        </mc:Fallback>
      </mc:AlternateContent>
    </p:spTree>
    <p:extLst>
      <p:ext uri="{BB962C8B-B14F-4D97-AF65-F5344CB8AC3E}">
        <p14:creationId xmlns:p14="http://schemas.microsoft.com/office/powerpoint/2010/main" val="328765445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Cross-Price Elasticities</a:t>
            </a:r>
          </a:p>
        </p:txBody>
      </p:sp>
      <p:sp>
        <p:nvSpPr>
          <p:cNvPr id="3" name="Content Placeholder 2"/>
          <p:cNvSpPr>
            <a:spLocks noGrp="1"/>
          </p:cNvSpPr>
          <p:nvPr>
            <p:ph idx="1"/>
          </p:nvPr>
        </p:nvSpPr>
        <p:spPr/>
        <p:txBody>
          <a:bodyPr/>
          <a:lstStyle/>
          <a:p>
            <a:pPr marL="0" indent="0">
              <a:buNone/>
            </a:pPr>
            <a:r>
              <a:rPr lang="en-US" dirty="0"/>
              <a:t>If the elasticity is:</a:t>
            </a:r>
          </a:p>
          <a:p>
            <a:pPr>
              <a:buFontTx/>
              <a:buChar char="-"/>
            </a:pPr>
            <a:r>
              <a:rPr lang="en-US" dirty="0"/>
              <a:t>Positive: The goods are substitutes</a:t>
            </a:r>
          </a:p>
          <a:p>
            <a:pPr>
              <a:buFontTx/>
              <a:buChar char="-"/>
            </a:pPr>
            <a:r>
              <a:rPr lang="en-US" dirty="0"/>
              <a:t>Negative: The goods are complements</a:t>
            </a:r>
          </a:p>
          <a:p>
            <a:pPr>
              <a:buFontTx/>
              <a:buChar char="-"/>
            </a:pPr>
            <a:r>
              <a:rPr lang="en-US" dirty="0"/>
              <a:t>Zero: The goods are independent. </a:t>
            </a:r>
          </a:p>
          <a:p>
            <a:pPr>
              <a:buFontTx/>
              <a:buChar char="-"/>
            </a:pPr>
            <a:endParaRPr lang="en-US" dirty="0"/>
          </a:p>
        </p:txBody>
      </p:sp>
    </p:spTree>
    <p:extLst>
      <p:ext uri="{BB962C8B-B14F-4D97-AF65-F5344CB8AC3E}">
        <p14:creationId xmlns:p14="http://schemas.microsoft.com/office/powerpoint/2010/main" val="284334025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What is Economics? </a:t>
            </a:r>
          </a:p>
        </p:txBody>
      </p:sp>
      <p:sp>
        <p:nvSpPr>
          <p:cNvPr id="4" name="Rectangle 3"/>
          <p:cNvSpPr/>
          <p:nvPr/>
        </p:nvSpPr>
        <p:spPr>
          <a:xfrm>
            <a:off x="401216" y="2789853"/>
            <a:ext cx="2295331" cy="1054359"/>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3000" dirty="0"/>
              <a:t>Problem</a:t>
            </a:r>
          </a:p>
        </p:txBody>
      </p:sp>
      <p:cxnSp>
        <p:nvCxnSpPr>
          <p:cNvPr id="6" name="Straight Arrow Connector 5"/>
          <p:cNvCxnSpPr/>
          <p:nvPr/>
        </p:nvCxnSpPr>
        <p:spPr>
          <a:xfrm>
            <a:off x="2948474" y="3317032"/>
            <a:ext cx="1791477"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8" name="Rectangle 7"/>
          <p:cNvSpPr/>
          <p:nvPr/>
        </p:nvSpPr>
        <p:spPr>
          <a:xfrm>
            <a:off x="5030755" y="2789853"/>
            <a:ext cx="2295331" cy="1054359"/>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3000" dirty="0"/>
              <a:t>Resources Required</a:t>
            </a:r>
          </a:p>
        </p:txBody>
      </p:sp>
      <p:cxnSp>
        <p:nvCxnSpPr>
          <p:cNvPr id="9" name="Straight Arrow Connector 8"/>
          <p:cNvCxnSpPr/>
          <p:nvPr/>
        </p:nvCxnSpPr>
        <p:spPr>
          <a:xfrm>
            <a:off x="7616891" y="3307702"/>
            <a:ext cx="1791477"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0" name="Rectangle 9"/>
          <p:cNvSpPr/>
          <p:nvPr/>
        </p:nvSpPr>
        <p:spPr>
          <a:xfrm>
            <a:off x="9588759" y="2789853"/>
            <a:ext cx="2295331" cy="1054359"/>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3000" dirty="0"/>
              <a:t>Solution</a:t>
            </a:r>
          </a:p>
        </p:txBody>
      </p:sp>
    </p:spTree>
    <p:extLst>
      <p:ext uri="{BB962C8B-B14F-4D97-AF65-F5344CB8AC3E}">
        <p14:creationId xmlns:p14="http://schemas.microsoft.com/office/powerpoint/2010/main" val="255882097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Homework 3: Cross Price Elasticity of Demand</a:t>
            </a:r>
          </a:p>
        </p:txBody>
      </p:sp>
      <p:sp>
        <p:nvSpPr>
          <p:cNvPr id="3" name="Content Placeholder 2"/>
          <p:cNvSpPr>
            <a:spLocks noGrp="1"/>
          </p:cNvSpPr>
          <p:nvPr>
            <p:ph idx="1"/>
          </p:nvPr>
        </p:nvSpPr>
        <p:spPr/>
        <p:txBody>
          <a:bodyPr/>
          <a:lstStyle/>
          <a:p>
            <a:pPr>
              <a:buFontTx/>
              <a:buChar char="-"/>
            </a:pPr>
            <a:r>
              <a:rPr lang="en-US" dirty="0"/>
              <a:t>Nathan Drake likes to eat two types of cookies: Choco-chip and Peanut Butter cookies. He was consuming 4 </a:t>
            </a:r>
            <a:r>
              <a:rPr lang="en-US" dirty="0" err="1"/>
              <a:t>choco</a:t>
            </a:r>
            <a:r>
              <a:rPr lang="en-US" dirty="0"/>
              <a:t>-chip cookies and 5 peanut butter cookies. The price of </a:t>
            </a:r>
            <a:r>
              <a:rPr lang="en-US" dirty="0" err="1"/>
              <a:t>choco</a:t>
            </a:r>
            <a:r>
              <a:rPr lang="en-US" dirty="0"/>
              <a:t>-chip cookies went up by 20%, which resulted in him </a:t>
            </a:r>
            <a:r>
              <a:rPr lang="en-US" b="1" dirty="0"/>
              <a:t>decreasing</a:t>
            </a:r>
            <a:r>
              <a:rPr lang="en-US" dirty="0"/>
              <a:t> his </a:t>
            </a:r>
            <a:r>
              <a:rPr lang="en-US" dirty="0" err="1"/>
              <a:t>choco</a:t>
            </a:r>
            <a:r>
              <a:rPr lang="en-US" dirty="0"/>
              <a:t>-chip cookie consumption by 25% and </a:t>
            </a:r>
            <a:r>
              <a:rPr lang="en-US" b="1" dirty="0"/>
              <a:t>increasing </a:t>
            </a:r>
            <a:r>
              <a:rPr lang="en-US" dirty="0"/>
              <a:t>peanut butter cookie consumption by 20%. </a:t>
            </a:r>
          </a:p>
          <a:p>
            <a:pPr marL="0" indent="0">
              <a:buNone/>
            </a:pPr>
            <a:r>
              <a:rPr lang="en-US" dirty="0"/>
              <a:t>Find Nathan’s own-price elasticity of demand and cross-price of elasticity of demand.</a:t>
            </a:r>
          </a:p>
          <a:p>
            <a:pPr marL="0" indent="0">
              <a:buNone/>
            </a:pPr>
            <a:endParaRPr lang="en-US" dirty="0"/>
          </a:p>
          <a:p>
            <a:pPr marL="0" indent="0">
              <a:buNone/>
            </a:pPr>
            <a:r>
              <a:rPr lang="en-US" dirty="0"/>
              <a:t>Are </a:t>
            </a:r>
            <a:r>
              <a:rPr lang="en-US" dirty="0" err="1"/>
              <a:t>choco</a:t>
            </a:r>
            <a:r>
              <a:rPr lang="en-US" dirty="0"/>
              <a:t>-chip cookies: complements? Substitutes or independent?</a:t>
            </a:r>
          </a:p>
          <a:p>
            <a:pPr marL="0" indent="0">
              <a:buNone/>
            </a:pPr>
            <a:endParaRPr lang="en-US" dirty="0"/>
          </a:p>
        </p:txBody>
      </p:sp>
    </p:spTree>
    <p:extLst>
      <p:ext uri="{BB962C8B-B14F-4D97-AF65-F5344CB8AC3E}">
        <p14:creationId xmlns:p14="http://schemas.microsoft.com/office/powerpoint/2010/main" val="83647732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a:t>
            </a:r>
          </a:p>
        </p:txBody>
      </p:sp>
      <p:sp>
        <p:nvSpPr>
          <p:cNvPr id="3" name="Content Placeholder 2"/>
          <p:cNvSpPr>
            <a:spLocks noGrp="1"/>
          </p:cNvSpPr>
          <p:nvPr>
            <p:ph idx="1"/>
          </p:nvPr>
        </p:nvSpPr>
        <p:spPr/>
        <p:txBody>
          <a:bodyPr/>
          <a:lstStyle/>
          <a:p>
            <a:endParaRPr lang="en-US"/>
          </a:p>
        </p:txBody>
      </p:sp>
    </p:spTree>
    <p:extLst>
      <p:ext uri="{BB962C8B-B14F-4D97-AF65-F5344CB8AC3E}">
        <p14:creationId xmlns:p14="http://schemas.microsoft.com/office/powerpoint/2010/main" val="466484742"/>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Introduction to Production and Resource Use</a:t>
            </a:r>
          </a:p>
        </p:txBody>
      </p:sp>
      <p:sp>
        <p:nvSpPr>
          <p:cNvPr id="3" name="Content Placeholder 2"/>
          <p:cNvSpPr>
            <a:spLocks noGrp="1"/>
          </p:cNvSpPr>
          <p:nvPr>
            <p:ph idx="1"/>
          </p:nvPr>
        </p:nvSpPr>
        <p:spPr/>
        <p:txBody>
          <a:bodyPr/>
          <a:lstStyle/>
          <a:p>
            <a:pPr marL="0" indent="0">
              <a:buNone/>
            </a:pPr>
            <a:r>
              <a:rPr lang="en-US" dirty="0"/>
              <a:t> - Thus far we have talked about:</a:t>
            </a:r>
          </a:p>
          <a:p>
            <a:pPr marL="0" indent="0">
              <a:buNone/>
            </a:pPr>
            <a:endParaRPr lang="en-US" dirty="0"/>
          </a:p>
          <a:p>
            <a:pPr>
              <a:buFontTx/>
              <a:buChar char="-"/>
            </a:pPr>
            <a:r>
              <a:rPr lang="en-US" dirty="0"/>
              <a:t>Consumers and their utility.</a:t>
            </a:r>
          </a:p>
          <a:p>
            <a:pPr>
              <a:buFontTx/>
              <a:buChar char="-"/>
            </a:pPr>
            <a:r>
              <a:rPr lang="en-US" dirty="0"/>
              <a:t>The </a:t>
            </a:r>
            <a:r>
              <a:rPr lang="en-US" b="1" dirty="0"/>
              <a:t>demand </a:t>
            </a:r>
            <a:r>
              <a:rPr lang="en-US" dirty="0"/>
              <a:t>that emerges from that utility. </a:t>
            </a:r>
          </a:p>
          <a:p>
            <a:pPr>
              <a:buFontTx/>
              <a:buChar char="-"/>
            </a:pPr>
            <a:r>
              <a:rPr lang="en-US" dirty="0"/>
              <a:t>We now transition into how that demand gets translated into an actual product through resource use. </a:t>
            </a:r>
          </a:p>
          <a:p>
            <a:pPr marL="0" indent="0">
              <a:buNone/>
            </a:pPr>
            <a:endParaRPr lang="en-US" dirty="0"/>
          </a:p>
        </p:txBody>
      </p:sp>
    </p:spTree>
    <p:extLst>
      <p:ext uri="{BB962C8B-B14F-4D97-AF65-F5344CB8AC3E}">
        <p14:creationId xmlns:p14="http://schemas.microsoft.com/office/powerpoint/2010/main" val="2485881582"/>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Inputs, Production and Costs</a:t>
            </a:r>
          </a:p>
        </p:txBody>
      </p:sp>
      <p:sp>
        <p:nvSpPr>
          <p:cNvPr id="3" name="Content Placeholder 2"/>
          <p:cNvSpPr>
            <a:spLocks noGrp="1"/>
          </p:cNvSpPr>
          <p:nvPr>
            <p:ph idx="1"/>
          </p:nvPr>
        </p:nvSpPr>
        <p:spPr/>
        <p:txBody>
          <a:bodyPr/>
          <a:lstStyle/>
          <a:p>
            <a:pPr>
              <a:buFontTx/>
              <a:buChar char="-"/>
            </a:pPr>
            <a:r>
              <a:rPr lang="en-US" dirty="0"/>
              <a:t>Classification of inputs and how they are used in production.</a:t>
            </a:r>
          </a:p>
          <a:p>
            <a:pPr>
              <a:buFontTx/>
              <a:buChar char="-"/>
            </a:pPr>
            <a:r>
              <a:rPr lang="en-US" dirty="0"/>
              <a:t>The production function.</a:t>
            </a:r>
          </a:p>
          <a:p>
            <a:pPr>
              <a:buFontTx/>
              <a:buChar char="-"/>
            </a:pPr>
            <a:r>
              <a:rPr lang="en-US" dirty="0"/>
              <a:t>Total costs, average costs and marginal costs.</a:t>
            </a:r>
          </a:p>
          <a:p>
            <a:pPr>
              <a:buFontTx/>
              <a:buChar char="-"/>
            </a:pPr>
            <a:r>
              <a:rPr lang="en-US" dirty="0"/>
              <a:t>Marginal and Average Revenue.</a:t>
            </a:r>
          </a:p>
          <a:p>
            <a:pPr marL="0" indent="0">
              <a:buNone/>
            </a:pPr>
            <a:endParaRPr lang="en-US" dirty="0"/>
          </a:p>
          <a:p>
            <a:pPr>
              <a:buFontTx/>
              <a:buChar char="-"/>
            </a:pPr>
            <a:endParaRPr lang="en-US" dirty="0"/>
          </a:p>
          <a:p>
            <a:pPr marL="0" indent="0">
              <a:buNone/>
            </a:pPr>
            <a:endParaRPr lang="en-US" dirty="0"/>
          </a:p>
        </p:txBody>
      </p:sp>
    </p:spTree>
    <p:extLst>
      <p:ext uri="{BB962C8B-B14F-4D97-AF65-F5344CB8AC3E}">
        <p14:creationId xmlns:p14="http://schemas.microsoft.com/office/powerpoint/2010/main" val="1457066595"/>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 But first we start with </a:t>
            </a:r>
            <a:r>
              <a:rPr lang="en-US" b="1" dirty="0"/>
              <a:t>Perfect Competition</a:t>
            </a:r>
          </a:p>
        </p:txBody>
      </p:sp>
      <p:sp>
        <p:nvSpPr>
          <p:cNvPr id="3" name="Content Placeholder 2"/>
          <p:cNvSpPr>
            <a:spLocks noGrp="1"/>
          </p:cNvSpPr>
          <p:nvPr>
            <p:ph idx="1"/>
          </p:nvPr>
        </p:nvSpPr>
        <p:spPr/>
        <p:txBody>
          <a:bodyPr/>
          <a:lstStyle/>
          <a:p>
            <a:pPr marL="0" indent="0">
              <a:buNone/>
            </a:pPr>
            <a:r>
              <a:rPr lang="en-US" dirty="0"/>
              <a:t> What is perfect competition?</a:t>
            </a:r>
          </a:p>
          <a:p>
            <a:pPr marL="0" indent="0">
              <a:buNone/>
            </a:pPr>
            <a:endParaRPr lang="en-US" dirty="0"/>
          </a:p>
          <a:p>
            <a:pPr marL="0" indent="0">
              <a:buNone/>
            </a:pPr>
            <a:r>
              <a:rPr lang="en-US" dirty="0"/>
              <a:t>“the situation prevailing in a market in which buyers and sellers are so numerous and well informed that all elements of monopoly are absent and the market price of a commodity is beyond the control of individual buyers and sellers.”</a:t>
            </a:r>
          </a:p>
          <a:p>
            <a:pPr marL="0" indent="0">
              <a:buNone/>
            </a:pPr>
            <a:endParaRPr lang="en-US" dirty="0"/>
          </a:p>
          <a:p>
            <a:pPr marL="0" indent="0">
              <a:buNone/>
            </a:pPr>
            <a:r>
              <a:rPr lang="en-US" dirty="0"/>
              <a:t>**The farm sector comes closer than any other sector of the economy to satisfying the conditions of perfect equilibrium. </a:t>
            </a:r>
          </a:p>
        </p:txBody>
      </p:sp>
    </p:spTree>
    <p:extLst>
      <p:ext uri="{BB962C8B-B14F-4D97-AF65-F5344CB8AC3E}">
        <p14:creationId xmlns:p14="http://schemas.microsoft.com/office/powerpoint/2010/main" val="352035423"/>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Conditions for Perfect Equilibrium</a:t>
            </a:r>
          </a:p>
        </p:txBody>
      </p:sp>
      <p:sp>
        <p:nvSpPr>
          <p:cNvPr id="3" name="Content Placeholder 2"/>
          <p:cNvSpPr>
            <a:spLocks noGrp="1"/>
          </p:cNvSpPr>
          <p:nvPr>
            <p:ph idx="1"/>
          </p:nvPr>
        </p:nvSpPr>
        <p:spPr/>
        <p:txBody>
          <a:bodyPr/>
          <a:lstStyle/>
          <a:p>
            <a:pPr>
              <a:buFontTx/>
              <a:buChar char="-"/>
            </a:pPr>
            <a:r>
              <a:rPr lang="en-US" dirty="0"/>
              <a:t>The products sold in the market are homogenous. Buyers in the market choose from a number of sellers. </a:t>
            </a:r>
          </a:p>
          <a:p>
            <a:pPr>
              <a:buFontTx/>
              <a:buChar char="-"/>
            </a:pPr>
            <a:r>
              <a:rPr lang="en-US" dirty="0"/>
              <a:t>Any business can enter the market, without barriers.</a:t>
            </a:r>
          </a:p>
          <a:p>
            <a:pPr>
              <a:buFontTx/>
              <a:buChar char="-"/>
            </a:pPr>
            <a:r>
              <a:rPr lang="en-US" dirty="0"/>
              <a:t>No single seller has a disproportionate influence on price. (That is </a:t>
            </a:r>
            <a:r>
              <a:rPr lang="en-US" b="1" dirty="0"/>
              <a:t>imperfect competition</a:t>
            </a:r>
            <a:r>
              <a:rPr lang="en-US" dirty="0"/>
              <a:t>, which we will get to later.</a:t>
            </a:r>
          </a:p>
          <a:p>
            <a:pPr>
              <a:buFontTx/>
              <a:buChar char="-"/>
            </a:pPr>
            <a:endParaRPr lang="en-US" dirty="0"/>
          </a:p>
          <a:p>
            <a:pPr marL="0" indent="0">
              <a:buNone/>
            </a:pPr>
            <a:r>
              <a:rPr lang="en-US" dirty="0"/>
              <a:t>**Everything we talk about from here on out assumes the conditions for perfect equilibrium. Keep that in the back of your mind.</a:t>
            </a:r>
          </a:p>
        </p:txBody>
      </p:sp>
    </p:spTree>
    <p:extLst>
      <p:ext uri="{BB962C8B-B14F-4D97-AF65-F5344CB8AC3E}">
        <p14:creationId xmlns:p14="http://schemas.microsoft.com/office/powerpoint/2010/main" val="3106290439"/>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Inputs</a:t>
            </a:r>
          </a:p>
        </p:txBody>
      </p:sp>
      <p:sp>
        <p:nvSpPr>
          <p:cNvPr id="3" name="Content Placeholder 2"/>
          <p:cNvSpPr>
            <a:spLocks noGrp="1"/>
          </p:cNvSpPr>
          <p:nvPr>
            <p:ph idx="1"/>
          </p:nvPr>
        </p:nvSpPr>
        <p:spPr/>
        <p:txBody>
          <a:bodyPr/>
          <a:lstStyle/>
          <a:p>
            <a:pPr marL="0" indent="0">
              <a:buNone/>
            </a:pPr>
            <a:r>
              <a:rPr lang="en-US" dirty="0"/>
              <a:t> - You are a supplier of wheat. You have to make wheat? What do you require?</a:t>
            </a:r>
          </a:p>
        </p:txBody>
      </p:sp>
    </p:spTree>
    <p:extLst>
      <p:ext uri="{BB962C8B-B14F-4D97-AF65-F5344CB8AC3E}">
        <p14:creationId xmlns:p14="http://schemas.microsoft.com/office/powerpoint/2010/main" val="1200302700"/>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Inputs</a:t>
            </a:r>
          </a:p>
        </p:txBody>
      </p:sp>
      <p:sp>
        <p:nvSpPr>
          <p:cNvPr id="3" name="Content Placeholder 2"/>
          <p:cNvSpPr>
            <a:spLocks noGrp="1"/>
          </p:cNvSpPr>
          <p:nvPr>
            <p:ph idx="1"/>
          </p:nvPr>
        </p:nvSpPr>
        <p:spPr/>
        <p:txBody>
          <a:bodyPr/>
          <a:lstStyle/>
          <a:p>
            <a:pPr marL="0" indent="0">
              <a:buNone/>
            </a:pPr>
            <a:r>
              <a:rPr lang="en-US" dirty="0"/>
              <a:t> - You are a supplier of wheat. You have to make wheat? What do you require?</a:t>
            </a:r>
          </a:p>
          <a:p>
            <a:pPr marL="0" indent="0">
              <a:buNone/>
            </a:pPr>
            <a:endParaRPr lang="en-US" dirty="0"/>
          </a:p>
          <a:p>
            <a:pPr>
              <a:buFontTx/>
              <a:buChar char="-"/>
            </a:pPr>
            <a:r>
              <a:rPr lang="en-US" dirty="0"/>
              <a:t>Land</a:t>
            </a:r>
          </a:p>
          <a:p>
            <a:pPr>
              <a:buFontTx/>
              <a:buChar char="-"/>
            </a:pPr>
            <a:r>
              <a:rPr lang="en-US" dirty="0"/>
              <a:t>Labor</a:t>
            </a:r>
          </a:p>
          <a:p>
            <a:pPr>
              <a:buFontTx/>
              <a:buChar char="-"/>
            </a:pPr>
            <a:r>
              <a:rPr lang="en-US" dirty="0"/>
              <a:t>Capital</a:t>
            </a:r>
          </a:p>
          <a:p>
            <a:pPr>
              <a:buFontTx/>
              <a:buChar char="-"/>
            </a:pPr>
            <a:r>
              <a:rPr lang="en-US" dirty="0"/>
              <a:t>Management</a:t>
            </a:r>
          </a:p>
          <a:p>
            <a:pPr marL="0" indent="0">
              <a:buNone/>
            </a:pPr>
            <a:endParaRPr lang="en-US" dirty="0"/>
          </a:p>
        </p:txBody>
      </p:sp>
    </p:spTree>
    <p:extLst>
      <p:ext uri="{BB962C8B-B14F-4D97-AF65-F5344CB8AC3E}">
        <p14:creationId xmlns:p14="http://schemas.microsoft.com/office/powerpoint/2010/main" val="2827316068"/>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The Production Function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A production function characterizes the relationship between the use of inputs and the level of output.</a:t>
                </a:r>
              </a:p>
              <a:p>
                <a:pPr marL="0" indent="0">
                  <a:buNone/>
                </a:pPr>
                <a:endParaRPr lang="en-US" dirty="0"/>
              </a:p>
              <a:p>
                <a:pPr marL="0" indent="0">
                  <a:buNone/>
                </a:pPr>
                <a:r>
                  <a:rPr lang="en-US" dirty="0"/>
                  <a:t> </a:t>
                </a:r>
                <a14:m>
                  <m:oMath xmlns:m="http://schemas.openxmlformats.org/officeDocument/2006/math">
                    <m:r>
                      <a:rPr lang="en-US" b="0" i="1" smtClean="0">
                        <a:latin typeface="Cambria Math" panose="02040503050406030204" pitchFamily="18" charset="0"/>
                      </a:rPr>
                      <m:t>𝑜𝑢𝑡𝑝𝑢𝑡</m:t>
                    </m:r>
                    <m:r>
                      <a:rPr lang="en-US" b="0" i="1" smtClean="0">
                        <a:latin typeface="Cambria Math" panose="02040503050406030204" pitchFamily="18" charset="0"/>
                      </a:rPr>
                      <m:t>=</m:t>
                    </m:r>
                    <m:r>
                      <a:rPr lang="en-US" b="0" i="1" smtClean="0">
                        <a:latin typeface="Cambria Math" panose="02040503050406030204" pitchFamily="18" charset="0"/>
                      </a:rPr>
                      <m:t>𝑓</m:t>
                    </m:r>
                    <m:r>
                      <a:rPr lang="en-US" b="0" i="1" smtClean="0">
                        <a:latin typeface="Cambria Math" panose="02040503050406030204" pitchFamily="18" charset="0"/>
                      </a:rPr>
                      <m:t>(</m:t>
                    </m:r>
                    <m:r>
                      <a:rPr lang="en-US" b="0" i="1" smtClean="0">
                        <a:latin typeface="Cambria Math" panose="02040503050406030204" pitchFamily="18" charset="0"/>
                      </a:rPr>
                      <m:t>𝑖𝑛𝑝𝑢𝑡</m:t>
                    </m:r>
                    <m:r>
                      <a:rPr lang="en-US" b="0" i="1" smtClean="0">
                        <a:latin typeface="Cambria Math" panose="02040503050406030204" pitchFamily="18" charset="0"/>
                      </a:rPr>
                      <m:t> 1,</m:t>
                    </m:r>
                    <m:r>
                      <a:rPr lang="en-US" b="0" i="1" smtClean="0">
                        <a:latin typeface="Cambria Math" panose="02040503050406030204" pitchFamily="18" charset="0"/>
                      </a:rPr>
                      <m:t>𝑖𝑛𝑝𝑢𝑡</m:t>
                    </m:r>
                    <m:r>
                      <a:rPr lang="en-US" b="0" i="1" smtClean="0">
                        <a:latin typeface="Cambria Math" panose="02040503050406030204" pitchFamily="18" charset="0"/>
                      </a:rPr>
                      <m:t> 2,…,</m:t>
                    </m:r>
                    <m:r>
                      <a:rPr lang="en-US" b="0" i="1" smtClean="0">
                        <a:latin typeface="Cambria Math" panose="02040503050406030204" pitchFamily="18" charset="0"/>
                      </a:rPr>
                      <m:t>𝑖𝑛𝑝𝑢𝑡</m:t>
                    </m:r>
                    <m:r>
                      <a:rPr lang="en-US" b="0" i="1" smtClean="0">
                        <a:latin typeface="Cambria Math" panose="02040503050406030204" pitchFamily="18" charset="0"/>
                      </a:rPr>
                      <m:t> </m:t>
                    </m:r>
                    <m:r>
                      <a:rPr lang="en-US" b="0" i="1" smtClean="0">
                        <a:latin typeface="Cambria Math" panose="02040503050406030204" pitchFamily="18" charset="0"/>
                      </a:rPr>
                      <m:t>𝑛</m:t>
                    </m:r>
                    <m:r>
                      <a:rPr lang="en-US" b="0" i="1" smtClean="0">
                        <a:latin typeface="Cambria Math" panose="02040503050406030204" pitchFamily="18" charset="0"/>
                      </a:rPr>
                      <m:t>)</m:t>
                    </m:r>
                  </m:oMath>
                </a14:m>
                <a:endParaRPr lang="en-US" dirty="0"/>
              </a:p>
              <a:p>
                <a:pPr marL="0" indent="0">
                  <a:buNone/>
                </a:pPr>
                <a:endParaRPr lang="en-US" dirty="0"/>
              </a:p>
              <a:p>
                <a:pPr marL="0" indent="0">
                  <a:buNone/>
                </a:pPr>
                <a:r>
                  <a:rPr lang="en-US" dirty="0"/>
                  <a:t>Say </a:t>
                </a:r>
                <a14:m>
                  <m:oMath xmlns:m="http://schemas.openxmlformats.org/officeDocument/2006/math">
                    <m:r>
                      <a:rPr lang="en-US" b="0" i="1" smtClean="0">
                        <a:latin typeface="Cambria Math" panose="02040503050406030204" pitchFamily="18" charset="0"/>
                      </a:rPr>
                      <m:t>𝑛</m:t>
                    </m:r>
                    <m:r>
                      <a:rPr lang="en-US" b="0" i="1" smtClean="0">
                        <a:latin typeface="Cambria Math" panose="02040503050406030204" pitchFamily="18" charset="0"/>
                      </a:rPr>
                      <m:t>=10</m:t>
                    </m:r>
                  </m:oMath>
                </a14:m>
                <a:r>
                  <a:rPr lang="en-US" dirty="0"/>
                  <a:t>, there could be more.</a:t>
                </a:r>
              </a:p>
              <a:p>
                <a:pPr marL="0" indent="0">
                  <a:buNone/>
                </a:pPr>
                <a:endParaRPr lang="en-US" dirty="0"/>
              </a:p>
              <a:p>
                <a:pPr marL="0" indent="0">
                  <a:buNone/>
                </a:pPr>
                <a14:m>
                  <m:oMath xmlns:m="http://schemas.openxmlformats.org/officeDocument/2006/math">
                    <m:r>
                      <a:rPr lang="en-US" b="0" i="1" smtClean="0">
                        <a:latin typeface="Cambria Math" panose="02040503050406030204" pitchFamily="18" charset="0"/>
                      </a:rPr>
                      <m:t>𝑜𝑢𝑝𝑢𝑡</m:t>
                    </m:r>
                  </m:oMath>
                </a14:m>
                <a:r>
                  <a:rPr lang="en-US" dirty="0"/>
                  <a:t> is measured in physical quantity. For example: Bushels of wheat and Gallons of milk. </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r="-580" b="-3081"/>
                </a:stretch>
              </a:blipFill>
            </p:spPr>
            <p:txBody>
              <a:bodyPr/>
              <a:lstStyle/>
              <a:p>
                <a:r>
                  <a:rPr lang="en-US">
                    <a:noFill/>
                  </a:rPr>
                  <a:t> </a:t>
                </a:r>
              </a:p>
            </p:txBody>
          </p:sp>
        </mc:Fallback>
      </mc:AlternateContent>
      <p:grpSp>
        <p:nvGrpSpPr>
          <p:cNvPr id="123" name="SMARTInkShape-Group88"/>
          <p:cNvGrpSpPr/>
          <p:nvPr/>
        </p:nvGrpSpPr>
        <p:grpSpPr>
          <a:xfrm>
            <a:off x="7458075" y="3019436"/>
            <a:ext cx="4028899" cy="1743042"/>
            <a:chOff x="7458075" y="3019436"/>
            <a:chExt cx="4028899" cy="1743042"/>
          </a:xfrm>
        </p:grpSpPr>
        <p:sp>
          <p:nvSpPr>
            <p:cNvPr id="94" name="SMARTInkShape-348"/>
            <p:cNvSpPr/>
            <p:nvPr/>
          </p:nvSpPr>
          <p:spPr>
            <a:xfrm>
              <a:off x="7458075" y="3381840"/>
              <a:ext cx="631947" cy="180511"/>
            </a:xfrm>
            <a:custGeom>
              <a:avLst/>
              <a:gdLst/>
              <a:ahLst/>
              <a:cxnLst/>
              <a:rect l="0" t="0" r="0" b="0"/>
              <a:pathLst>
                <a:path w="631947" h="180511">
                  <a:moveTo>
                    <a:pt x="0" y="75735"/>
                  </a:moveTo>
                  <a:lnTo>
                    <a:pt x="5057" y="70679"/>
                  </a:lnTo>
                  <a:lnTo>
                    <a:pt x="48906" y="61546"/>
                  </a:lnTo>
                  <a:lnTo>
                    <a:pt x="91749" y="58125"/>
                  </a:lnTo>
                  <a:lnTo>
                    <a:pt x="134547" y="57112"/>
                  </a:lnTo>
                  <a:lnTo>
                    <a:pt x="181446" y="50223"/>
                  </a:lnTo>
                  <a:lnTo>
                    <a:pt x="223213" y="49126"/>
                  </a:lnTo>
                  <a:lnTo>
                    <a:pt x="263928" y="53975"/>
                  </a:lnTo>
                  <a:lnTo>
                    <a:pt x="309035" y="56940"/>
                  </a:lnTo>
                  <a:lnTo>
                    <a:pt x="354856" y="64051"/>
                  </a:lnTo>
                  <a:lnTo>
                    <a:pt x="396773" y="71803"/>
                  </a:lnTo>
                  <a:lnTo>
                    <a:pt x="441177" y="75628"/>
                  </a:lnTo>
                  <a:lnTo>
                    <a:pt x="481616" y="81936"/>
                  </a:lnTo>
                  <a:lnTo>
                    <a:pt x="519350" y="85333"/>
                  </a:lnTo>
                  <a:lnTo>
                    <a:pt x="565848" y="93331"/>
                  </a:lnTo>
                  <a:lnTo>
                    <a:pt x="612005" y="94594"/>
                  </a:lnTo>
                  <a:lnTo>
                    <a:pt x="622310" y="93642"/>
                  </a:lnTo>
                  <a:lnTo>
                    <a:pt x="630419" y="89691"/>
                  </a:lnTo>
                  <a:lnTo>
                    <a:pt x="631946" y="86097"/>
                  </a:lnTo>
                  <a:lnTo>
                    <a:pt x="629293" y="64190"/>
                  </a:lnTo>
                  <a:lnTo>
                    <a:pt x="626963" y="60630"/>
                  </a:lnTo>
                  <a:lnTo>
                    <a:pt x="618728" y="53852"/>
                  </a:lnTo>
                  <a:lnTo>
                    <a:pt x="575001" y="37680"/>
                  </a:lnTo>
                  <a:lnTo>
                    <a:pt x="535602" y="23306"/>
                  </a:lnTo>
                  <a:lnTo>
                    <a:pt x="489779" y="3070"/>
                  </a:lnTo>
                  <a:lnTo>
                    <a:pt x="481788" y="582"/>
                  </a:lnTo>
                  <a:lnTo>
                    <a:pt x="482058" y="233"/>
                  </a:lnTo>
                  <a:lnTo>
                    <a:pt x="483298" y="0"/>
                  </a:lnTo>
                  <a:lnTo>
                    <a:pt x="487496" y="2564"/>
                  </a:lnTo>
                  <a:lnTo>
                    <a:pt x="490097" y="4729"/>
                  </a:lnTo>
                  <a:lnTo>
                    <a:pt x="498632" y="7136"/>
                  </a:lnTo>
                  <a:lnTo>
                    <a:pt x="534035" y="16411"/>
                  </a:lnTo>
                  <a:lnTo>
                    <a:pt x="578103" y="36473"/>
                  </a:lnTo>
                  <a:lnTo>
                    <a:pt x="593133" y="48055"/>
                  </a:lnTo>
                  <a:lnTo>
                    <a:pt x="598622" y="54107"/>
                  </a:lnTo>
                  <a:lnTo>
                    <a:pt x="600165" y="62375"/>
                  </a:lnTo>
                  <a:lnTo>
                    <a:pt x="596234" y="82850"/>
                  </a:lnTo>
                  <a:lnTo>
                    <a:pt x="582121" y="108064"/>
                  </a:lnTo>
                  <a:lnTo>
                    <a:pt x="546174" y="154958"/>
                  </a:lnTo>
                  <a:lnTo>
                    <a:pt x="523875" y="1805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 name="SMARTInkShape-349"/>
            <p:cNvSpPr/>
            <p:nvPr/>
          </p:nvSpPr>
          <p:spPr>
            <a:xfrm>
              <a:off x="8291660" y="3019436"/>
              <a:ext cx="3195314" cy="1743042"/>
            </a:xfrm>
            <a:custGeom>
              <a:avLst/>
              <a:gdLst/>
              <a:ahLst/>
              <a:cxnLst/>
              <a:rect l="0" t="0" r="0" b="0"/>
              <a:pathLst>
                <a:path w="3195314" h="1743042">
                  <a:moveTo>
                    <a:pt x="71290" y="114289"/>
                  </a:moveTo>
                  <a:lnTo>
                    <a:pt x="62157" y="105156"/>
                  </a:lnTo>
                  <a:lnTo>
                    <a:pt x="61768" y="149823"/>
                  </a:lnTo>
                  <a:lnTo>
                    <a:pt x="61766" y="194228"/>
                  </a:lnTo>
                  <a:lnTo>
                    <a:pt x="61765" y="229697"/>
                  </a:lnTo>
                  <a:lnTo>
                    <a:pt x="61765" y="269840"/>
                  </a:lnTo>
                  <a:lnTo>
                    <a:pt x="61765" y="315248"/>
                  </a:lnTo>
                  <a:lnTo>
                    <a:pt x="64940" y="346479"/>
                  </a:lnTo>
                  <a:lnTo>
                    <a:pt x="81403" y="393812"/>
                  </a:lnTo>
                  <a:lnTo>
                    <a:pt x="86368" y="425494"/>
                  </a:lnTo>
                  <a:lnTo>
                    <a:pt x="88575" y="460035"/>
                  </a:lnTo>
                  <a:lnTo>
                    <a:pt x="89556" y="495496"/>
                  </a:lnTo>
                  <a:lnTo>
                    <a:pt x="89991" y="528895"/>
                  </a:lnTo>
                  <a:lnTo>
                    <a:pt x="90185" y="564200"/>
                  </a:lnTo>
                  <a:lnTo>
                    <a:pt x="90272" y="602116"/>
                  </a:lnTo>
                  <a:lnTo>
                    <a:pt x="90309" y="643662"/>
                  </a:lnTo>
                  <a:lnTo>
                    <a:pt x="90327" y="684000"/>
                  </a:lnTo>
                  <a:lnTo>
                    <a:pt x="89276" y="723094"/>
                  </a:lnTo>
                  <a:lnTo>
                    <a:pt x="85281" y="761636"/>
                  </a:lnTo>
                  <a:lnTo>
                    <a:pt x="82799" y="802754"/>
                  </a:lnTo>
                  <a:lnTo>
                    <a:pt x="80639" y="844665"/>
                  </a:lnTo>
                  <a:lnTo>
                    <a:pt x="76151" y="884459"/>
                  </a:lnTo>
                  <a:lnTo>
                    <a:pt x="73450" y="923312"/>
                  </a:lnTo>
                  <a:lnTo>
                    <a:pt x="71192" y="962805"/>
                  </a:lnTo>
                  <a:lnTo>
                    <a:pt x="66660" y="1005052"/>
                  </a:lnTo>
                  <a:lnTo>
                    <a:pt x="63940" y="1045700"/>
                  </a:lnTo>
                  <a:lnTo>
                    <a:pt x="61674" y="1084933"/>
                  </a:lnTo>
                  <a:lnTo>
                    <a:pt x="57139" y="1123536"/>
                  </a:lnTo>
                  <a:lnTo>
                    <a:pt x="51595" y="1161860"/>
                  </a:lnTo>
                  <a:lnTo>
                    <a:pt x="45603" y="1199001"/>
                  </a:lnTo>
                  <a:lnTo>
                    <a:pt x="39413" y="1233147"/>
                  </a:lnTo>
                  <a:lnTo>
                    <a:pt x="33133" y="1268784"/>
                  </a:lnTo>
                  <a:lnTo>
                    <a:pt x="26815" y="1303673"/>
                  </a:lnTo>
                  <a:lnTo>
                    <a:pt x="18366" y="1347115"/>
                  </a:lnTo>
                  <a:lnTo>
                    <a:pt x="14334" y="1386797"/>
                  </a:lnTo>
                  <a:lnTo>
                    <a:pt x="7965" y="1424308"/>
                  </a:lnTo>
                  <a:lnTo>
                    <a:pt x="0" y="1470724"/>
                  </a:lnTo>
                  <a:lnTo>
                    <a:pt x="94" y="1487616"/>
                  </a:lnTo>
                  <a:lnTo>
                    <a:pt x="4351" y="1531206"/>
                  </a:lnTo>
                  <a:lnTo>
                    <a:pt x="7320" y="1540603"/>
                  </a:lnTo>
                  <a:lnTo>
                    <a:pt x="20847" y="1558593"/>
                  </a:lnTo>
                  <a:lnTo>
                    <a:pt x="30121" y="1567286"/>
                  </a:lnTo>
                  <a:lnTo>
                    <a:pt x="42736" y="1573581"/>
                  </a:lnTo>
                  <a:lnTo>
                    <a:pt x="49074" y="1577780"/>
                  </a:lnTo>
                  <a:lnTo>
                    <a:pt x="59651" y="1580144"/>
                  </a:lnTo>
                  <a:lnTo>
                    <a:pt x="106380" y="1581100"/>
                  </a:lnTo>
                  <a:lnTo>
                    <a:pt x="151733" y="1572495"/>
                  </a:lnTo>
                  <a:lnTo>
                    <a:pt x="189250" y="1571788"/>
                  </a:lnTo>
                  <a:lnTo>
                    <a:pt x="232056" y="1566592"/>
                  </a:lnTo>
                  <a:lnTo>
                    <a:pt x="278691" y="1562978"/>
                  </a:lnTo>
                  <a:lnTo>
                    <a:pt x="316069" y="1562353"/>
                  </a:lnTo>
                  <a:lnTo>
                    <a:pt x="353955" y="1562167"/>
                  </a:lnTo>
                  <a:lnTo>
                    <a:pt x="393050" y="1563171"/>
                  </a:lnTo>
                  <a:lnTo>
                    <a:pt x="436619" y="1568642"/>
                  </a:lnTo>
                  <a:lnTo>
                    <a:pt x="477868" y="1571792"/>
                  </a:lnTo>
                  <a:lnTo>
                    <a:pt x="523134" y="1577899"/>
                  </a:lnTo>
                  <a:lnTo>
                    <a:pt x="554332" y="1579699"/>
                  </a:lnTo>
                  <a:lnTo>
                    <a:pt x="588659" y="1583321"/>
                  </a:lnTo>
                  <a:lnTo>
                    <a:pt x="625082" y="1587401"/>
                  </a:lnTo>
                  <a:lnTo>
                    <a:pt x="662436" y="1589214"/>
                  </a:lnTo>
                  <a:lnTo>
                    <a:pt x="700204" y="1592842"/>
                  </a:lnTo>
                  <a:lnTo>
                    <a:pt x="737099" y="1597982"/>
                  </a:lnTo>
                  <a:lnTo>
                    <a:pt x="771136" y="1603794"/>
                  </a:lnTo>
                  <a:lnTo>
                    <a:pt x="806724" y="1609905"/>
                  </a:lnTo>
                  <a:lnTo>
                    <a:pt x="843708" y="1616149"/>
                  </a:lnTo>
                  <a:lnTo>
                    <a:pt x="881312" y="1622452"/>
                  </a:lnTo>
                  <a:lnTo>
                    <a:pt x="919192" y="1628781"/>
                  </a:lnTo>
                  <a:lnTo>
                    <a:pt x="957193" y="1635121"/>
                  </a:lnTo>
                  <a:lnTo>
                    <a:pt x="995251" y="1641467"/>
                  </a:lnTo>
                  <a:lnTo>
                    <a:pt x="1036154" y="1644994"/>
                  </a:lnTo>
                  <a:lnTo>
                    <a:pt x="1077968" y="1647619"/>
                  </a:lnTo>
                  <a:lnTo>
                    <a:pt x="1117719" y="1652313"/>
                  </a:lnTo>
                  <a:lnTo>
                    <a:pt x="1156552" y="1657928"/>
                  </a:lnTo>
                  <a:lnTo>
                    <a:pt x="1196038" y="1663951"/>
                  </a:lnTo>
                  <a:lnTo>
                    <a:pt x="1238281" y="1670155"/>
                  </a:lnTo>
                  <a:lnTo>
                    <a:pt x="1278926" y="1673619"/>
                  </a:lnTo>
                  <a:lnTo>
                    <a:pt x="1319217" y="1676216"/>
                  </a:lnTo>
                  <a:lnTo>
                    <a:pt x="1361819" y="1680898"/>
                  </a:lnTo>
                  <a:lnTo>
                    <a:pt x="1402625" y="1686507"/>
                  </a:lnTo>
                  <a:lnTo>
                    <a:pt x="1441928" y="1691469"/>
                  </a:lnTo>
                  <a:lnTo>
                    <a:pt x="1480562" y="1693675"/>
                  </a:lnTo>
                  <a:lnTo>
                    <a:pt x="1521721" y="1694655"/>
                  </a:lnTo>
                  <a:lnTo>
                    <a:pt x="1563652" y="1696149"/>
                  </a:lnTo>
                  <a:lnTo>
                    <a:pt x="1603454" y="1700341"/>
                  </a:lnTo>
                  <a:lnTo>
                    <a:pt x="1645132" y="1705731"/>
                  </a:lnTo>
                  <a:lnTo>
                    <a:pt x="1687292" y="1710597"/>
                  </a:lnTo>
                  <a:lnTo>
                    <a:pt x="1727197" y="1712759"/>
                  </a:lnTo>
                  <a:lnTo>
                    <a:pt x="1768921" y="1713720"/>
                  </a:lnTo>
                  <a:lnTo>
                    <a:pt x="1811102" y="1715206"/>
                  </a:lnTo>
                  <a:lnTo>
                    <a:pt x="1851015" y="1719393"/>
                  </a:lnTo>
                  <a:lnTo>
                    <a:pt x="1892743" y="1721960"/>
                  </a:lnTo>
                  <a:lnTo>
                    <a:pt x="1934925" y="1723101"/>
                  </a:lnTo>
                  <a:lnTo>
                    <a:pt x="1974839" y="1723609"/>
                  </a:lnTo>
                  <a:lnTo>
                    <a:pt x="2013745" y="1726656"/>
                  </a:lnTo>
                  <a:lnTo>
                    <a:pt x="2053262" y="1730480"/>
                  </a:lnTo>
                  <a:lnTo>
                    <a:pt x="2095518" y="1732179"/>
                  </a:lnTo>
                  <a:lnTo>
                    <a:pt x="2133350" y="1732935"/>
                  </a:lnTo>
                  <a:lnTo>
                    <a:pt x="2168861" y="1733270"/>
                  </a:lnTo>
                  <a:lnTo>
                    <a:pt x="2205811" y="1733420"/>
                  </a:lnTo>
                  <a:lnTo>
                    <a:pt x="2240578" y="1733486"/>
                  </a:lnTo>
                  <a:lnTo>
                    <a:pt x="2273667" y="1734574"/>
                  </a:lnTo>
                  <a:lnTo>
                    <a:pt x="2306013" y="1738585"/>
                  </a:lnTo>
                  <a:lnTo>
                    <a:pt x="2340851" y="1741073"/>
                  </a:lnTo>
                  <a:lnTo>
                    <a:pt x="2376442" y="1742179"/>
                  </a:lnTo>
                  <a:lnTo>
                    <a:pt x="2409899" y="1742671"/>
                  </a:lnTo>
                  <a:lnTo>
                    <a:pt x="2442408" y="1742889"/>
                  </a:lnTo>
                  <a:lnTo>
                    <a:pt x="2474495" y="1742986"/>
                  </a:lnTo>
                  <a:lnTo>
                    <a:pt x="2521252" y="1743041"/>
                  </a:lnTo>
                  <a:lnTo>
                    <a:pt x="2562387" y="1741999"/>
                  </a:lnTo>
                  <a:lnTo>
                    <a:pt x="2601387" y="1735458"/>
                  </a:lnTo>
                  <a:lnTo>
                    <a:pt x="2646846" y="1723766"/>
                  </a:lnTo>
                  <a:lnTo>
                    <a:pt x="2691166" y="1700502"/>
                  </a:lnTo>
                  <a:lnTo>
                    <a:pt x="2733301" y="1669870"/>
                  </a:lnTo>
                  <a:lnTo>
                    <a:pt x="2769448" y="1627906"/>
                  </a:lnTo>
                  <a:lnTo>
                    <a:pt x="2807227" y="1581026"/>
                  </a:lnTo>
                  <a:lnTo>
                    <a:pt x="2833360" y="1537372"/>
                  </a:lnTo>
                  <a:lnTo>
                    <a:pt x="2852537" y="1496557"/>
                  </a:lnTo>
                  <a:lnTo>
                    <a:pt x="2871624" y="1454830"/>
                  </a:lnTo>
                  <a:lnTo>
                    <a:pt x="2887864" y="1408953"/>
                  </a:lnTo>
                  <a:lnTo>
                    <a:pt x="2902199" y="1361846"/>
                  </a:lnTo>
                  <a:lnTo>
                    <a:pt x="2913797" y="1329159"/>
                  </a:lnTo>
                  <a:lnTo>
                    <a:pt x="2926007" y="1293465"/>
                  </a:lnTo>
                  <a:lnTo>
                    <a:pt x="2938489" y="1256434"/>
                  </a:lnTo>
                  <a:lnTo>
                    <a:pt x="2952151" y="1218809"/>
                  </a:lnTo>
                  <a:lnTo>
                    <a:pt x="2968806" y="1180920"/>
                  </a:lnTo>
                  <a:lnTo>
                    <a:pt x="2981147" y="1142914"/>
                  </a:lnTo>
                  <a:lnTo>
                    <a:pt x="2991219" y="1104856"/>
                  </a:lnTo>
                  <a:lnTo>
                    <a:pt x="3002751" y="1066774"/>
                  </a:lnTo>
                  <a:lnTo>
                    <a:pt x="3014930" y="1028682"/>
                  </a:lnTo>
                  <a:lnTo>
                    <a:pt x="3027400" y="990586"/>
                  </a:lnTo>
                  <a:lnTo>
                    <a:pt x="3039997" y="952487"/>
                  </a:lnTo>
                  <a:lnTo>
                    <a:pt x="3049831" y="917211"/>
                  </a:lnTo>
                  <a:lnTo>
                    <a:pt x="3058785" y="882835"/>
                  </a:lnTo>
                  <a:lnTo>
                    <a:pt x="3069821" y="846390"/>
                  </a:lnTo>
                  <a:lnTo>
                    <a:pt x="3078960" y="811848"/>
                  </a:lnTo>
                  <a:lnTo>
                    <a:pt x="3087607" y="778857"/>
                  </a:lnTo>
                  <a:lnTo>
                    <a:pt x="3098507" y="746555"/>
                  </a:lnTo>
                  <a:lnTo>
                    <a:pt x="3110405" y="714560"/>
                  </a:lnTo>
                  <a:lnTo>
                    <a:pt x="3129006" y="669619"/>
                  </a:lnTo>
                  <a:lnTo>
                    <a:pt x="3145099" y="629493"/>
                  </a:lnTo>
                  <a:lnTo>
                    <a:pt x="3159393" y="590792"/>
                  </a:lnTo>
                  <a:lnTo>
                    <a:pt x="3178130" y="544845"/>
                  </a:lnTo>
                  <a:lnTo>
                    <a:pt x="3190963" y="498650"/>
                  </a:lnTo>
                  <a:lnTo>
                    <a:pt x="3194595" y="457853"/>
                  </a:lnTo>
                  <a:lnTo>
                    <a:pt x="3195313" y="424277"/>
                  </a:lnTo>
                  <a:lnTo>
                    <a:pt x="3177567" y="383240"/>
                  </a:lnTo>
                  <a:lnTo>
                    <a:pt x="3164427" y="362606"/>
                  </a:lnTo>
                  <a:lnTo>
                    <a:pt x="3152051" y="350594"/>
                  </a:lnTo>
                  <a:lnTo>
                    <a:pt x="3115413" y="331437"/>
                  </a:lnTo>
                  <a:lnTo>
                    <a:pt x="3080043" y="313743"/>
                  </a:lnTo>
                  <a:lnTo>
                    <a:pt x="3039926" y="295095"/>
                  </a:lnTo>
                  <a:lnTo>
                    <a:pt x="3008876" y="283547"/>
                  </a:lnTo>
                  <a:lnTo>
                    <a:pt x="2973910" y="274887"/>
                  </a:lnTo>
                  <a:lnTo>
                    <a:pt x="2940023" y="267510"/>
                  </a:lnTo>
                  <a:lnTo>
                    <a:pt x="2905208" y="259646"/>
                  </a:lnTo>
                  <a:lnTo>
                    <a:pt x="2865039" y="249094"/>
                  </a:lnTo>
                  <a:lnTo>
                    <a:pt x="2822493" y="240172"/>
                  </a:lnTo>
                  <a:lnTo>
                    <a:pt x="2779946" y="232679"/>
                  </a:lnTo>
                  <a:lnTo>
                    <a:pt x="2739870" y="225821"/>
                  </a:lnTo>
                  <a:lnTo>
                    <a:pt x="2695248" y="216422"/>
                  </a:lnTo>
                  <a:lnTo>
                    <a:pt x="2648251" y="206248"/>
                  </a:lnTo>
                  <a:lnTo>
                    <a:pt x="2602670" y="198199"/>
                  </a:lnTo>
                  <a:lnTo>
                    <a:pt x="2579086" y="194571"/>
                  </a:lnTo>
                  <a:lnTo>
                    <a:pt x="2554895" y="191093"/>
                  </a:lnTo>
                  <a:lnTo>
                    <a:pt x="2530301" y="187717"/>
                  </a:lnTo>
                  <a:lnTo>
                    <a:pt x="2505441" y="184407"/>
                  </a:lnTo>
                  <a:lnTo>
                    <a:pt x="2480397" y="181143"/>
                  </a:lnTo>
                  <a:lnTo>
                    <a:pt x="2455236" y="177908"/>
                  </a:lnTo>
                  <a:lnTo>
                    <a:pt x="2429996" y="174693"/>
                  </a:lnTo>
                  <a:lnTo>
                    <a:pt x="2404703" y="171492"/>
                  </a:lnTo>
                  <a:lnTo>
                    <a:pt x="2379374" y="168299"/>
                  </a:lnTo>
                  <a:lnTo>
                    <a:pt x="2354019" y="165113"/>
                  </a:lnTo>
                  <a:lnTo>
                    <a:pt x="2328652" y="161930"/>
                  </a:lnTo>
                  <a:lnTo>
                    <a:pt x="2303273" y="158749"/>
                  </a:lnTo>
                  <a:lnTo>
                    <a:pt x="2277887" y="154513"/>
                  </a:lnTo>
                  <a:lnTo>
                    <a:pt x="2252495" y="149571"/>
                  </a:lnTo>
                  <a:lnTo>
                    <a:pt x="2227104" y="144160"/>
                  </a:lnTo>
                  <a:lnTo>
                    <a:pt x="2201706" y="139495"/>
                  </a:lnTo>
                  <a:lnTo>
                    <a:pt x="2176310" y="135326"/>
                  </a:lnTo>
                  <a:lnTo>
                    <a:pt x="2150912" y="131489"/>
                  </a:lnTo>
                  <a:lnTo>
                    <a:pt x="2124455" y="127872"/>
                  </a:lnTo>
                  <a:lnTo>
                    <a:pt x="2097292" y="124403"/>
                  </a:lnTo>
                  <a:lnTo>
                    <a:pt x="2069658" y="121032"/>
                  </a:lnTo>
                  <a:lnTo>
                    <a:pt x="2042768" y="117726"/>
                  </a:lnTo>
                  <a:lnTo>
                    <a:pt x="2016376" y="114463"/>
                  </a:lnTo>
                  <a:lnTo>
                    <a:pt x="1990314" y="111230"/>
                  </a:lnTo>
                  <a:lnTo>
                    <a:pt x="1963414" y="106958"/>
                  </a:lnTo>
                  <a:lnTo>
                    <a:pt x="1935956" y="101993"/>
                  </a:lnTo>
                  <a:lnTo>
                    <a:pt x="1908125" y="96567"/>
                  </a:lnTo>
                  <a:lnTo>
                    <a:pt x="1880047" y="91891"/>
                  </a:lnTo>
                  <a:lnTo>
                    <a:pt x="1851803" y="87715"/>
                  </a:lnTo>
                  <a:lnTo>
                    <a:pt x="1823450" y="83873"/>
                  </a:lnTo>
                  <a:lnTo>
                    <a:pt x="1796079" y="80253"/>
                  </a:lnTo>
                  <a:lnTo>
                    <a:pt x="1769366" y="76782"/>
                  </a:lnTo>
                  <a:lnTo>
                    <a:pt x="1743092" y="73409"/>
                  </a:lnTo>
                  <a:lnTo>
                    <a:pt x="1716049" y="70103"/>
                  </a:lnTo>
                  <a:lnTo>
                    <a:pt x="1688496" y="66840"/>
                  </a:lnTo>
                  <a:lnTo>
                    <a:pt x="1660602" y="63606"/>
                  </a:lnTo>
                  <a:lnTo>
                    <a:pt x="1632482" y="60392"/>
                  </a:lnTo>
                  <a:lnTo>
                    <a:pt x="1604209" y="57191"/>
                  </a:lnTo>
                  <a:lnTo>
                    <a:pt x="1575837" y="53998"/>
                  </a:lnTo>
                  <a:lnTo>
                    <a:pt x="1547397" y="50812"/>
                  </a:lnTo>
                  <a:lnTo>
                    <a:pt x="1518910" y="47630"/>
                  </a:lnTo>
                  <a:lnTo>
                    <a:pt x="1490396" y="44449"/>
                  </a:lnTo>
                  <a:lnTo>
                    <a:pt x="1462919" y="42329"/>
                  </a:lnTo>
                  <a:lnTo>
                    <a:pt x="1436134" y="40916"/>
                  </a:lnTo>
                  <a:lnTo>
                    <a:pt x="1409811" y="39973"/>
                  </a:lnTo>
                  <a:lnTo>
                    <a:pt x="1383796" y="38287"/>
                  </a:lnTo>
                  <a:lnTo>
                    <a:pt x="1357986" y="36104"/>
                  </a:lnTo>
                  <a:lnTo>
                    <a:pt x="1332312" y="33591"/>
                  </a:lnTo>
                  <a:lnTo>
                    <a:pt x="1305672" y="30857"/>
                  </a:lnTo>
                  <a:lnTo>
                    <a:pt x="1278387" y="27976"/>
                  </a:lnTo>
                  <a:lnTo>
                    <a:pt x="1250671" y="24997"/>
                  </a:lnTo>
                  <a:lnTo>
                    <a:pt x="1222669" y="21952"/>
                  </a:lnTo>
                  <a:lnTo>
                    <a:pt x="1194476" y="18865"/>
                  </a:lnTo>
                  <a:lnTo>
                    <a:pt x="1166156" y="15748"/>
                  </a:lnTo>
                  <a:lnTo>
                    <a:pt x="1138809" y="13670"/>
                  </a:lnTo>
                  <a:lnTo>
                    <a:pt x="1112112" y="12285"/>
                  </a:lnTo>
                  <a:lnTo>
                    <a:pt x="1085846" y="11361"/>
                  </a:lnTo>
                  <a:lnTo>
                    <a:pt x="1059869" y="9687"/>
                  </a:lnTo>
                  <a:lnTo>
                    <a:pt x="1034084" y="7513"/>
                  </a:lnTo>
                  <a:lnTo>
                    <a:pt x="1008427" y="5005"/>
                  </a:lnTo>
                  <a:lnTo>
                    <a:pt x="981799" y="3333"/>
                  </a:lnTo>
                  <a:lnTo>
                    <a:pt x="954521" y="2218"/>
                  </a:lnTo>
                  <a:lnTo>
                    <a:pt x="926811" y="1475"/>
                  </a:lnTo>
                  <a:lnTo>
                    <a:pt x="899870" y="980"/>
                  </a:lnTo>
                  <a:lnTo>
                    <a:pt x="873444" y="649"/>
                  </a:lnTo>
                  <a:lnTo>
                    <a:pt x="847359" y="429"/>
                  </a:lnTo>
                  <a:lnTo>
                    <a:pt x="821503" y="283"/>
                  </a:lnTo>
                  <a:lnTo>
                    <a:pt x="795798" y="185"/>
                  </a:lnTo>
                  <a:lnTo>
                    <a:pt x="770196" y="120"/>
                  </a:lnTo>
                  <a:lnTo>
                    <a:pt x="744661" y="76"/>
                  </a:lnTo>
                  <a:lnTo>
                    <a:pt x="719171" y="47"/>
                  </a:lnTo>
                  <a:lnTo>
                    <a:pt x="693711" y="28"/>
                  </a:lnTo>
                  <a:lnTo>
                    <a:pt x="668271" y="15"/>
                  </a:lnTo>
                  <a:lnTo>
                    <a:pt x="642844" y="6"/>
                  </a:lnTo>
                  <a:lnTo>
                    <a:pt x="617426" y="0"/>
                  </a:lnTo>
                  <a:lnTo>
                    <a:pt x="593072" y="1055"/>
                  </a:lnTo>
                  <a:lnTo>
                    <a:pt x="546257" y="5049"/>
                  </a:lnTo>
                  <a:lnTo>
                    <a:pt x="500756" y="7529"/>
                  </a:lnTo>
                  <a:lnTo>
                    <a:pt x="456897" y="8632"/>
                  </a:lnTo>
                  <a:lnTo>
                    <a:pt x="416238" y="9122"/>
                  </a:lnTo>
                  <a:lnTo>
                    <a:pt x="377000" y="9340"/>
                  </a:lnTo>
                  <a:lnTo>
                    <a:pt x="338395" y="10495"/>
                  </a:lnTo>
                  <a:lnTo>
                    <a:pt x="300070" y="14536"/>
                  </a:lnTo>
                  <a:lnTo>
                    <a:pt x="264692" y="17038"/>
                  </a:lnTo>
                  <a:lnTo>
                    <a:pt x="231330" y="18150"/>
                  </a:lnTo>
                  <a:lnTo>
                    <a:pt x="183856" y="18775"/>
                  </a:lnTo>
                  <a:lnTo>
                    <a:pt x="143566" y="18961"/>
                  </a:lnTo>
                  <a:lnTo>
                    <a:pt x="98149" y="19023"/>
                  </a:lnTo>
                  <a:lnTo>
                    <a:pt x="42715" y="190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 name="SMARTInkShape-350"/>
            <p:cNvSpPr/>
            <p:nvPr/>
          </p:nvSpPr>
          <p:spPr>
            <a:xfrm>
              <a:off x="8639683" y="3343275"/>
              <a:ext cx="37593" cy="114301"/>
            </a:xfrm>
            <a:custGeom>
              <a:avLst/>
              <a:gdLst/>
              <a:ahLst/>
              <a:cxnLst/>
              <a:rect l="0" t="0" r="0" b="0"/>
              <a:pathLst>
                <a:path w="37593" h="114301">
                  <a:moveTo>
                    <a:pt x="18542" y="0"/>
                  </a:moveTo>
                  <a:lnTo>
                    <a:pt x="10938" y="8663"/>
                  </a:lnTo>
                  <a:lnTo>
                    <a:pt x="3354" y="23851"/>
                  </a:lnTo>
                  <a:lnTo>
                    <a:pt x="0" y="59246"/>
                  </a:lnTo>
                  <a:lnTo>
                    <a:pt x="3007" y="65956"/>
                  </a:lnTo>
                  <a:lnTo>
                    <a:pt x="22176" y="84329"/>
                  </a:lnTo>
                  <a:lnTo>
                    <a:pt x="25449" y="91454"/>
                  </a:lnTo>
                  <a:lnTo>
                    <a:pt x="37592"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SMARTInkShape-351"/>
            <p:cNvSpPr/>
            <p:nvPr/>
          </p:nvSpPr>
          <p:spPr>
            <a:xfrm>
              <a:off x="8639175" y="32766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 name="SMARTInkShape-352"/>
            <p:cNvSpPr/>
            <p:nvPr/>
          </p:nvSpPr>
          <p:spPr>
            <a:xfrm>
              <a:off x="8734425" y="3354001"/>
              <a:ext cx="123826" cy="94050"/>
            </a:xfrm>
            <a:custGeom>
              <a:avLst/>
              <a:gdLst/>
              <a:ahLst/>
              <a:cxnLst/>
              <a:rect l="0" t="0" r="0" b="0"/>
              <a:pathLst>
                <a:path w="123826" h="94050">
                  <a:moveTo>
                    <a:pt x="0" y="27374"/>
                  </a:moveTo>
                  <a:lnTo>
                    <a:pt x="0" y="32430"/>
                  </a:lnTo>
                  <a:lnTo>
                    <a:pt x="2822" y="37735"/>
                  </a:lnTo>
                  <a:lnTo>
                    <a:pt x="5057" y="40631"/>
                  </a:lnTo>
                  <a:lnTo>
                    <a:pt x="7540" y="49494"/>
                  </a:lnTo>
                  <a:lnTo>
                    <a:pt x="8201" y="54821"/>
                  </a:lnTo>
                  <a:lnTo>
                    <a:pt x="11818" y="59430"/>
                  </a:lnTo>
                  <a:lnTo>
                    <a:pt x="31969" y="74432"/>
                  </a:lnTo>
                  <a:lnTo>
                    <a:pt x="35375" y="81097"/>
                  </a:lnTo>
                  <a:lnTo>
                    <a:pt x="37741" y="92134"/>
                  </a:lnTo>
                  <a:lnTo>
                    <a:pt x="37940" y="90376"/>
                  </a:lnTo>
                  <a:lnTo>
                    <a:pt x="37995" y="88425"/>
                  </a:lnTo>
                  <a:lnTo>
                    <a:pt x="13488" y="55207"/>
                  </a:lnTo>
                  <a:lnTo>
                    <a:pt x="14109" y="41861"/>
                  </a:lnTo>
                  <a:lnTo>
                    <a:pt x="26963" y="2853"/>
                  </a:lnTo>
                  <a:lnTo>
                    <a:pt x="29616" y="1502"/>
                  </a:lnTo>
                  <a:lnTo>
                    <a:pt x="38210" y="0"/>
                  </a:lnTo>
                  <a:lnTo>
                    <a:pt x="54949" y="4211"/>
                  </a:lnTo>
                  <a:lnTo>
                    <a:pt x="68257" y="12162"/>
                  </a:lnTo>
                  <a:lnTo>
                    <a:pt x="78904" y="26277"/>
                  </a:lnTo>
                  <a:lnTo>
                    <a:pt x="94098" y="55497"/>
                  </a:lnTo>
                  <a:lnTo>
                    <a:pt x="123825" y="940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SMARTInkShape-353"/>
            <p:cNvSpPr/>
            <p:nvPr/>
          </p:nvSpPr>
          <p:spPr>
            <a:xfrm>
              <a:off x="8924925" y="3267075"/>
              <a:ext cx="45276" cy="428626"/>
            </a:xfrm>
            <a:custGeom>
              <a:avLst/>
              <a:gdLst/>
              <a:ahLst/>
              <a:cxnLst/>
              <a:rect l="0" t="0" r="0" b="0"/>
              <a:pathLst>
                <a:path w="45276" h="428626">
                  <a:moveTo>
                    <a:pt x="0" y="0"/>
                  </a:moveTo>
                  <a:lnTo>
                    <a:pt x="5057" y="5056"/>
                  </a:lnTo>
                  <a:lnTo>
                    <a:pt x="7540" y="10361"/>
                  </a:lnTo>
                  <a:lnTo>
                    <a:pt x="9351" y="54088"/>
                  </a:lnTo>
                  <a:lnTo>
                    <a:pt x="12295" y="78115"/>
                  </a:lnTo>
                  <a:lnTo>
                    <a:pt x="20277" y="124077"/>
                  </a:lnTo>
                  <a:lnTo>
                    <a:pt x="33953" y="164797"/>
                  </a:lnTo>
                  <a:lnTo>
                    <a:pt x="39694" y="206520"/>
                  </a:lnTo>
                  <a:lnTo>
                    <a:pt x="45275" y="253455"/>
                  </a:lnTo>
                  <a:lnTo>
                    <a:pt x="44107" y="296995"/>
                  </a:lnTo>
                  <a:lnTo>
                    <a:pt x="39880" y="343410"/>
                  </a:lnTo>
                  <a:lnTo>
                    <a:pt x="38627" y="382209"/>
                  </a:lnTo>
                  <a:lnTo>
                    <a:pt x="38100"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 name="SMARTInkShape-354"/>
            <p:cNvSpPr/>
            <p:nvPr/>
          </p:nvSpPr>
          <p:spPr>
            <a:xfrm>
              <a:off x="8943975" y="3334142"/>
              <a:ext cx="51608" cy="142484"/>
            </a:xfrm>
            <a:custGeom>
              <a:avLst/>
              <a:gdLst/>
              <a:ahLst/>
              <a:cxnLst/>
              <a:rect l="0" t="0" r="0" b="0"/>
              <a:pathLst>
                <a:path w="51608" h="142484">
                  <a:moveTo>
                    <a:pt x="0" y="9133"/>
                  </a:moveTo>
                  <a:lnTo>
                    <a:pt x="5057" y="4077"/>
                  </a:lnTo>
                  <a:lnTo>
                    <a:pt x="10361" y="1594"/>
                  </a:lnTo>
                  <a:lnTo>
                    <a:pt x="27446" y="0"/>
                  </a:lnTo>
                  <a:lnTo>
                    <a:pt x="32056" y="1986"/>
                  </a:lnTo>
                  <a:lnTo>
                    <a:pt x="50423" y="21101"/>
                  </a:lnTo>
                  <a:lnTo>
                    <a:pt x="51607" y="26637"/>
                  </a:lnTo>
                  <a:lnTo>
                    <a:pt x="48358" y="72390"/>
                  </a:lnTo>
                  <a:lnTo>
                    <a:pt x="42307" y="90517"/>
                  </a:lnTo>
                  <a:lnTo>
                    <a:pt x="9525" y="1424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 name="SMARTInkShape-355"/>
            <p:cNvSpPr/>
            <p:nvPr/>
          </p:nvSpPr>
          <p:spPr>
            <a:xfrm>
              <a:off x="9048750" y="3296941"/>
              <a:ext cx="257176" cy="177289"/>
            </a:xfrm>
            <a:custGeom>
              <a:avLst/>
              <a:gdLst/>
              <a:ahLst/>
              <a:cxnLst/>
              <a:rect l="0" t="0" r="0" b="0"/>
              <a:pathLst>
                <a:path w="257176" h="177289">
                  <a:moveTo>
                    <a:pt x="0" y="93959"/>
                  </a:moveTo>
                  <a:lnTo>
                    <a:pt x="0" y="109129"/>
                  </a:lnTo>
                  <a:lnTo>
                    <a:pt x="2117" y="114655"/>
                  </a:lnTo>
                  <a:lnTo>
                    <a:pt x="31522" y="160977"/>
                  </a:lnTo>
                  <a:lnTo>
                    <a:pt x="35832" y="162980"/>
                  </a:lnTo>
                  <a:lnTo>
                    <a:pt x="46264" y="162382"/>
                  </a:lnTo>
                  <a:lnTo>
                    <a:pt x="64037" y="151039"/>
                  </a:lnTo>
                  <a:lnTo>
                    <a:pt x="67033" y="145771"/>
                  </a:lnTo>
                  <a:lnTo>
                    <a:pt x="67972" y="140141"/>
                  </a:lnTo>
                  <a:lnTo>
                    <a:pt x="68310" y="128243"/>
                  </a:lnTo>
                  <a:lnTo>
                    <a:pt x="71988" y="115899"/>
                  </a:lnTo>
                  <a:lnTo>
                    <a:pt x="74450" y="111761"/>
                  </a:lnTo>
                  <a:lnTo>
                    <a:pt x="77150" y="109002"/>
                  </a:lnTo>
                  <a:lnTo>
                    <a:pt x="85223" y="103807"/>
                  </a:lnTo>
                  <a:lnTo>
                    <a:pt x="85576" y="113692"/>
                  </a:lnTo>
                  <a:lnTo>
                    <a:pt x="88801" y="117698"/>
                  </a:lnTo>
                  <a:lnTo>
                    <a:pt x="105334" y="129450"/>
                  </a:lnTo>
                  <a:lnTo>
                    <a:pt x="127208" y="171598"/>
                  </a:lnTo>
                  <a:lnTo>
                    <a:pt x="139088" y="176090"/>
                  </a:lnTo>
                  <a:lnTo>
                    <a:pt x="146700" y="177288"/>
                  </a:lnTo>
                  <a:lnTo>
                    <a:pt x="163626" y="172975"/>
                  </a:lnTo>
                  <a:lnTo>
                    <a:pt x="190247" y="158015"/>
                  </a:lnTo>
                  <a:lnTo>
                    <a:pt x="192449" y="151480"/>
                  </a:lnTo>
                  <a:lnTo>
                    <a:pt x="194021" y="110573"/>
                  </a:lnTo>
                  <a:lnTo>
                    <a:pt x="203895" y="66785"/>
                  </a:lnTo>
                  <a:lnTo>
                    <a:pt x="208804" y="20765"/>
                  </a:lnTo>
                  <a:lnTo>
                    <a:pt x="209507" y="0"/>
                  </a:lnTo>
                  <a:lnTo>
                    <a:pt x="214594" y="4148"/>
                  </a:lnTo>
                  <a:lnTo>
                    <a:pt x="217083" y="12063"/>
                  </a:lnTo>
                  <a:lnTo>
                    <a:pt x="218813" y="56755"/>
                  </a:lnTo>
                  <a:lnTo>
                    <a:pt x="221845" y="103151"/>
                  </a:lnTo>
                  <a:lnTo>
                    <a:pt x="227715" y="116036"/>
                  </a:lnTo>
                  <a:lnTo>
                    <a:pt x="257175" y="1606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 name="SMARTInkShape-356"/>
            <p:cNvSpPr/>
            <p:nvPr/>
          </p:nvSpPr>
          <p:spPr>
            <a:xfrm>
              <a:off x="9220200" y="3362325"/>
              <a:ext cx="95251" cy="28576"/>
            </a:xfrm>
            <a:custGeom>
              <a:avLst/>
              <a:gdLst/>
              <a:ahLst/>
              <a:cxnLst/>
              <a:rect l="0" t="0" r="0" b="0"/>
              <a:pathLst>
                <a:path w="95251" h="28576">
                  <a:moveTo>
                    <a:pt x="0" y="28575"/>
                  </a:move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 name="SMARTInkShape-357"/>
            <p:cNvSpPr/>
            <p:nvPr/>
          </p:nvSpPr>
          <p:spPr>
            <a:xfrm>
              <a:off x="9591675" y="3298142"/>
              <a:ext cx="108126" cy="216584"/>
            </a:xfrm>
            <a:custGeom>
              <a:avLst/>
              <a:gdLst/>
              <a:ahLst/>
              <a:cxnLst/>
              <a:rect l="0" t="0" r="0" b="0"/>
              <a:pathLst>
                <a:path w="108126" h="216584">
                  <a:moveTo>
                    <a:pt x="0" y="64183"/>
                  </a:moveTo>
                  <a:lnTo>
                    <a:pt x="45761" y="20334"/>
                  </a:lnTo>
                  <a:lnTo>
                    <a:pt x="71207" y="3114"/>
                  </a:lnTo>
                  <a:lnTo>
                    <a:pt x="83153" y="0"/>
                  </a:lnTo>
                  <a:lnTo>
                    <a:pt x="92696" y="1437"/>
                  </a:lnTo>
                  <a:lnTo>
                    <a:pt x="96723" y="3303"/>
                  </a:lnTo>
                  <a:lnTo>
                    <a:pt x="99406" y="6662"/>
                  </a:lnTo>
                  <a:lnTo>
                    <a:pt x="102389" y="16041"/>
                  </a:lnTo>
                  <a:lnTo>
                    <a:pt x="103246" y="56633"/>
                  </a:lnTo>
                  <a:lnTo>
                    <a:pt x="100206" y="101457"/>
                  </a:lnTo>
                  <a:lnTo>
                    <a:pt x="108125" y="131084"/>
                  </a:lnTo>
                  <a:lnTo>
                    <a:pt x="105425" y="173456"/>
                  </a:lnTo>
                  <a:lnTo>
                    <a:pt x="104150" y="178307"/>
                  </a:lnTo>
                  <a:lnTo>
                    <a:pt x="102242" y="181541"/>
                  </a:lnTo>
                  <a:lnTo>
                    <a:pt x="94054" y="188215"/>
                  </a:lnTo>
                  <a:lnTo>
                    <a:pt x="77532" y="195378"/>
                  </a:lnTo>
                  <a:lnTo>
                    <a:pt x="33567" y="197449"/>
                  </a:lnTo>
                  <a:lnTo>
                    <a:pt x="14977" y="197526"/>
                  </a:lnTo>
                  <a:lnTo>
                    <a:pt x="16534" y="197530"/>
                  </a:lnTo>
                  <a:lnTo>
                    <a:pt x="28274" y="204078"/>
                  </a:lnTo>
                  <a:lnTo>
                    <a:pt x="104775" y="2165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 name="SMARTInkShape-358"/>
            <p:cNvSpPr/>
            <p:nvPr/>
          </p:nvSpPr>
          <p:spPr>
            <a:xfrm>
              <a:off x="9877425" y="3552825"/>
              <a:ext cx="62639" cy="104776"/>
            </a:xfrm>
            <a:custGeom>
              <a:avLst/>
              <a:gdLst/>
              <a:ahLst/>
              <a:cxnLst/>
              <a:rect l="0" t="0" r="0" b="0"/>
              <a:pathLst>
                <a:path w="62639" h="104776">
                  <a:moveTo>
                    <a:pt x="57150" y="0"/>
                  </a:moveTo>
                  <a:lnTo>
                    <a:pt x="62207" y="0"/>
                  </a:lnTo>
                  <a:lnTo>
                    <a:pt x="62638" y="3175"/>
                  </a:lnTo>
                  <a:lnTo>
                    <a:pt x="58082" y="29659"/>
                  </a:lnTo>
                  <a:lnTo>
                    <a:pt x="47312" y="50769"/>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 name="SMARTInkShape-359"/>
            <p:cNvSpPr/>
            <p:nvPr/>
          </p:nvSpPr>
          <p:spPr>
            <a:xfrm>
              <a:off x="10068891" y="3438525"/>
              <a:ext cx="46660" cy="133351"/>
            </a:xfrm>
            <a:custGeom>
              <a:avLst/>
              <a:gdLst/>
              <a:ahLst/>
              <a:cxnLst/>
              <a:rect l="0" t="0" r="0" b="0"/>
              <a:pathLst>
                <a:path w="46660" h="133351">
                  <a:moveTo>
                    <a:pt x="8559" y="0"/>
                  </a:moveTo>
                  <a:lnTo>
                    <a:pt x="357" y="8201"/>
                  </a:lnTo>
                  <a:lnTo>
                    <a:pt x="975" y="9701"/>
                  </a:lnTo>
                  <a:lnTo>
                    <a:pt x="4483" y="14189"/>
                  </a:lnTo>
                  <a:lnTo>
                    <a:pt x="4784" y="17926"/>
                  </a:lnTo>
                  <a:lnTo>
                    <a:pt x="0" y="45138"/>
                  </a:lnTo>
                  <a:lnTo>
                    <a:pt x="6829" y="76532"/>
                  </a:lnTo>
                  <a:lnTo>
                    <a:pt x="18369" y="101391"/>
                  </a:lnTo>
                  <a:lnTo>
                    <a:pt x="46659"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 name="SMARTInkShape-360"/>
            <p:cNvSpPr/>
            <p:nvPr/>
          </p:nvSpPr>
          <p:spPr>
            <a:xfrm>
              <a:off x="10210800" y="3480001"/>
              <a:ext cx="133351" cy="110925"/>
            </a:xfrm>
            <a:custGeom>
              <a:avLst/>
              <a:gdLst/>
              <a:ahLst/>
              <a:cxnLst/>
              <a:rect l="0" t="0" r="0" b="0"/>
              <a:pathLst>
                <a:path w="133351" h="110925">
                  <a:moveTo>
                    <a:pt x="0" y="34724"/>
                  </a:moveTo>
                  <a:lnTo>
                    <a:pt x="0" y="39780"/>
                  </a:lnTo>
                  <a:lnTo>
                    <a:pt x="2823" y="45085"/>
                  </a:lnTo>
                  <a:lnTo>
                    <a:pt x="7604" y="53087"/>
                  </a:lnTo>
                  <a:lnTo>
                    <a:pt x="18542" y="89222"/>
                  </a:lnTo>
                  <a:lnTo>
                    <a:pt x="18899" y="80975"/>
                  </a:lnTo>
                  <a:lnTo>
                    <a:pt x="13533" y="58167"/>
                  </a:lnTo>
                  <a:lnTo>
                    <a:pt x="18114" y="25111"/>
                  </a:lnTo>
                  <a:lnTo>
                    <a:pt x="27102" y="14224"/>
                  </a:lnTo>
                  <a:lnTo>
                    <a:pt x="40619" y="4446"/>
                  </a:lnTo>
                  <a:lnTo>
                    <a:pt x="53684" y="101"/>
                  </a:lnTo>
                  <a:lnTo>
                    <a:pt x="59072" y="0"/>
                  </a:lnTo>
                  <a:lnTo>
                    <a:pt x="88905" y="10187"/>
                  </a:lnTo>
                  <a:lnTo>
                    <a:pt x="100544" y="21702"/>
                  </a:lnTo>
                  <a:lnTo>
                    <a:pt x="119036" y="51001"/>
                  </a:lnTo>
                  <a:lnTo>
                    <a:pt x="133350" y="1109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 name="SMARTInkShape-361"/>
            <p:cNvSpPr/>
            <p:nvPr/>
          </p:nvSpPr>
          <p:spPr>
            <a:xfrm>
              <a:off x="10391775" y="3371850"/>
              <a:ext cx="38101" cy="457201"/>
            </a:xfrm>
            <a:custGeom>
              <a:avLst/>
              <a:gdLst/>
              <a:ahLst/>
              <a:cxnLst/>
              <a:rect l="0" t="0" r="0" b="0"/>
              <a:pathLst>
                <a:path w="38101" h="457201">
                  <a:moveTo>
                    <a:pt x="0" y="0"/>
                  </a:moveTo>
                  <a:lnTo>
                    <a:pt x="2823" y="40020"/>
                  </a:lnTo>
                  <a:lnTo>
                    <a:pt x="15188" y="87036"/>
                  </a:lnTo>
                  <a:lnTo>
                    <a:pt x="18287" y="134236"/>
                  </a:lnTo>
                  <a:lnTo>
                    <a:pt x="18824" y="171712"/>
                  </a:lnTo>
                  <a:lnTo>
                    <a:pt x="18983" y="209628"/>
                  </a:lnTo>
                  <a:lnTo>
                    <a:pt x="19030" y="247673"/>
                  </a:lnTo>
                  <a:lnTo>
                    <a:pt x="19047" y="293398"/>
                  </a:lnTo>
                  <a:lnTo>
                    <a:pt x="25595" y="333004"/>
                  </a:lnTo>
                  <a:lnTo>
                    <a:pt x="27987" y="377046"/>
                  </a:lnTo>
                  <a:lnTo>
                    <a:pt x="31223" y="412284"/>
                  </a:lnTo>
                  <a:lnTo>
                    <a:pt x="38100" y="457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 name="SMARTInkShape-362"/>
            <p:cNvSpPr/>
            <p:nvPr/>
          </p:nvSpPr>
          <p:spPr>
            <a:xfrm>
              <a:off x="10401300" y="3459292"/>
              <a:ext cx="70319" cy="141159"/>
            </a:xfrm>
            <a:custGeom>
              <a:avLst/>
              <a:gdLst/>
              <a:ahLst/>
              <a:cxnLst/>
              <a:rect l="0" t="0" r="0" b="0"/>
              <a:pathLst>
                <a:path w="70319" h="141159">
                  <a:moveTo>
                    <a:pt x="0" y="17333"/>
                  </a:moveTo>
                  <a:lnTo>
                    <a:pt x="8663" y="9729"/>
                  </a:lnTo>
                  <a:lnTo>
                    <a:pt x="18314" y="4076"/>
                  </a:lnTo>
                  <a:lnTo>
                    <a:pt x="40703" y="0"/>
                  </a:lnTo>
                  <a:lnTo>
                    <a:pt x="52663" y="1868"/>
                  </a:lnTo>
                  <a:lnTo>
                    <a:pt x="65346" y="8870"/>
                  </a:lnTo>
                  <a:lnTo>
                    <a:pt x="68965" y="11691"/>
                  </a:lnTo>
                  <a:lnTo>
                    <a:pt x="70318" y="16747"/>
                  </a:lnTo>
                  <a:lnTo>
                    <a:pt x="68999" y="30831"/>
                  </a:lnTo>
                  <a:lnTo>
                    <a:pt x="62064" y="44851"/>
                  </a:lnTo>
                  <a:lnTo>
                    <a:pt x="35213" y="90296"/>
                  </a:lnTo>
                  <a:lnTo>
                    <a:pt x="0" y="141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 name="SMARTInkShape-363"/>
            <p:cNvSpPr/>
            <p:nvPr/>
          </p:nvSpPr>
          <p:spPr>
            <a:xfrm>
              <a:off x="10534650" y="3421173"/>
              <a:ext cx="247651" cy="207853"/>
            </a:xfrm>
            <a:custGeom>
              <a:avLst/>
              <a:gdLst/>
              <a:ahLst/>
              <a:cxnLst/>
              <a:rect l="0" t="0" r="0" b="0"/>
              <a:pathLst>
                <a:path w="247651" h="207853">
                  <a:moveTo>
                    <a:pt x="0" y="93552"/>
                  </a:moveTo>
                  <a:lnTo>
                    <a:pt x="1058" y="103273"/>
                  </a:lnTo>
                  <a:lnTo>
                    <a:pt x="11759" y="147613"/>
                  </a:lnTo>
                  <a:lnTo>
                    <a:pt x="14188" y="151817"/>
                  </a:lnTo>
                  <a:lnTo>
                    <a:pt x="17926" y="154621"/>
                  </a:lnTo>
                  <a:lnTo>
                    <a:pt x="27722" y="157735"/>
                  </a:lnTo>
                  <a:lnTo>
                    <a:pt x="33298" y="156449"/>
                  </a:lnTo>
                  <a:lnTo>
                    <a:pt x="63705" y="138550"/>
                  </a:lnTo>
                  <a:lnTo>
                    <a:pt x="73468" y="129073"/>
                  </a:lnTo>
                  <a:lnTo>
                    <a:pt x="94645" y="94622"/>
                  </a:lnTo>
                  <a:lnTo>
                    <a:pt x="100127" y="103982"/>
                  </a:lnTo>
                  <a:lnTo>
                    <a:pt x="106986" y="136906"/>
                  </a:lnTo>
                  <a:lnTo>
                    <a:pt x="117777" y="152258"/>
                  </a:lnTo>
                  <a:lnTo>
                    <a:pt x="134380" y="167391"/>
                  </a:lnTo>
                  <a:lnTo>
                    <a:pt x="140387" y="171353"/>
                  </a:lnTo>
                  <a:lnTo>
                    <a:pt x="145449" y="172936"/>
                  </a:lnTo>
                  <a:lnTo>
                    <a:pt x="149884" y="172933"/>
                  </a:lnTo>
                  <a:lnTo>
                    <a:pt x="159747" y="169049"/>
                  </a:lnTo>
                  <a:lnTo>
                    <a:pt x="174716" y="160267"/>
                  </a:lnTo>
                  <a:lnTo>
                    <a:pt x="186307" y="143664"/>
                  </a:lnTo>
                  <a:lnTo>
                    <a:pt x="205823" y="99367"/>
                  </a:lnTo>
                  <a:lnTo>
                    <a:pt x="218966" y="56914"/>
                  </a:lnTo>
                  <a:lnTo>
                    <a:pt x="222179" y="46902"/>
                  </a:lnTo>
                  <a:lnTo>
                    <a:pt x="220101" y="27311"/>
                  </a:lnTo>
                  <a:lnTo>
                    <a:pt x="210167" y="0"/>
                  </a:lnTo>
                  <a:lnTo>
                    <a:pt x="214789" y="3861"/>
                  </a:lnTo>
                  <a:lnTo>
                    <a:pt x="215161" y="6242"/>
                  </a:lnTo>
                  <a:lnTo>
                    <a:pt x="211682" y="18881"/>
                  </a:lnTo>
                  <a:lnTo>
                    <a:pt x="212793" y="62771"/>
                  </a:lnTo>
                  <a:lnTo>
                    <a:pt x="217835" y="102641"/>
                  </a:lnTo>
                  <a:lnTo>
                    <a:pt x="219887" y="141091"/>
                  </a:lnTo>
                  <a:lnTo>
                    <a:pt x="232300" y="183734"/>
                  </a:lnTo>
                  <a:lnTo>
                    <a:pt x="247650" y="2078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SMARTInkShape-364"/>
            <p:cNvSpPr/>
            <p:nvPr/>
          </p:nvSpPr>
          <p:spPr>
            <a:xfrm>
              <a:off x="10696575" y="3505200"/>
              <a:ext cx="76201" cy="38101"/>
            </a:xfrm>
            <a:custGeom>
              <a:avLst/>
              <a:gdLst/>
              <a:ahLst/>
              <a:cxnLst/>
              <a:rect l="0" t="0" r="0" b="0"/>
              <a:pathLst>
                <a:path w="76201" h="38101">
                  <a:moveTo>
                    <a:pt x="0" y="38100"/>
                  </a:moveTo>
                  <a:lnTo>
                    <a:pt x="0" y="33044"/>
                  </a:lnTo>
                  <a:lnTo>
                    <a:pt x="1058" y="31554"/>
                  </a:lnTo>
                  <a:lnTo>
                    <a:pt x="2823" y="30561"/>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 name="SMARTInkShape-365"/>
            <p:cNvSpPr/>
            <p:nvPr/>
          </p:nvSpPr>
          <p:spPr>
            <a:xfrm>
              <a:off x="10955417" y="3487474"/>
              <a:ext cx="179309" cy="160602"/>
            </a:xfrm>
            <a:custGeom>
              <a:avLst/>
              <a:gdLst/>
              <a:ahLst/>
              <a:cxnLst/>
              <a:rect l="0" t="0" r="0" b="0"/>
              <a:pathLst>
                <a:path w="179309" h="160602">
                  <a:moveTo>
                    <a:pt x="36433" y="8201"/>
                  </a:moveTo>
                  <a:lnTo>
                    <a:pt x="36433" y="3145"/>
                  </a:lnTo>
                  <a:lnTo>
                    <a:pt x="37491" y="1655"/>
                  </a:lnTo>
                  <a:lnTo>
                    <a:pt x="39256" y="662"/>
                  </a:lnTo>
                  <a:lnTo>
                    <a:pt x="41490" y="0"/>
                  </a:lnTo>
                  <a:lnTo>
                    <a:pt x="85566" y="7843"/>
                  </a:lnTo>
                  <a:lnTo>
                    <a:pt x="95664" y="13686"/>
                  </a:lnTo>
                  <a:lnTo>
                    <a:pt x="101321" y="18208"/>
                  </a:lnTo>
                  <a:lnTo>
                    <a:pt x="102975" y="24397"/>
                  </a:lnTo>
                  <a:lnTo>
                    <a:pt x="95237" y="61173"/>
                  </a:lnTo>
                  <a:lnTo>
                    <a:pt x="83030" y="77253"/>
                  </a:lnTo>
                  <a:lnTo>
                    <a:pt x="36298" y="114151"/>
                  </a:lnTo>
                  <a:lnTo>
                    <a:pt x="3959" y="129463"/>
                  </a:lnTo>
                  <a:lnTo>
                    <a:pt x="2084" y="131376"/>
                  </a:lnTo>
                  <a:lnTo>
                    <a:pt x="0" y="136323"/>
                  </a:lnTo>
                  <a:lnTo>
                    <a:pt x="2620" y="138066"/>
                  </a:lnTo>
                  <a:lnTo>
                    <a:pt x="41682" y="142303"/>
                  </a:lnTo>
                  <a:lnTo>
                    <a:pt x="82900" y="149030"/>
                  </a:lnTo>
                  <a:lnTo>
                    <a:pt x="179308" y="1606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 name="SMARTInkShape-366"/>
            <p:cNvSpPr/>
            <p:nvPr/>
          </p:nvSpPr>
          <p:spPr>
            <a:xfrm>
              <a:off x="8772525" y="4105275"/>
              <a:ext cx="28402" cy="171451"/>
            </a:xfrm>
            <a:custGeom>
              <a:avLst/>
              <a:gdLst/>
              <a:ahLst/>
              <a:cxnLst/>
              <a:rect l="0" t="0" r="0" b="0"/>
              <a:pathLst>
                <a:path w="28402" h="171451">
                  <a:moveTo>
                    <a:pt x="19050" y="0"/>
                  </a:moveTo>
                  <a:lnTo>
                    <a:pt x="24107" y="0"/>
                  </a:lnTo>
                  <a:lnTo>
                    <a:pt x="25596" y="2117"/>
                  </a:lnTo>
                  <a:lnTo>
                    <a:pt x="27693" y="16267"/>
                  </a:lnTo>
                  <a:lnTo>
                    <a:pt x="28401" y="54601"/>
                  </a:lnTo>
                  <a:lnTo>
                    <a:pt x="25701" y="88850"/>
                  </a:lnTo>
                  <a:lnTo>
                    <a:pt x="15308" y="129499"/>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 name="SMARTInkShape-367"/>
            <p:cNvSpPr/>
            <p:nvPr/>
          </p:nvSpPr>
          <p:spPr>
            <a:xfrm>
              <a:off x="9505950" y="4181475"/>
              <a:ext cx="19051" cy="9526"/>
            </a:xfrm>
            <a:custGeom>
              <a:avLst/>
              <a:gdLst/>
              <a:ahLst/>
              <a:cxnLst/>
              <a:rect l="0" t="0" r="0" b="0"/>
              <a:pathLst>
                <a:path w="19051" h="9526">
                  <a:moveTo>
                    <a:pt x="0" y="0"/>
                  </a:moveTo>
                  <a:lnTo>
                    <a:pt x="5057" y="0"/>
                  </a:lnTo>
                  <a:lnTo>
                    <a:pt x="190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 name="SMARTInkShape-368"/>
            <p:cNvSpPr/>
            <p:nvPr/>
          </p:nvSpPr>
          <p:spPr>
            <a:xfrm>
              <a:off x="9677400" y="419100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 name="SMARTInkShape-369"/>
            <p:cNvSpPr/>
            <p:nvPr/>
          </p:nvSpPr>
          <p:spPr>
            <a:xfrm>
              <a:off x="9820275" y="4257675"/>
              <a:ext cx="85726" cy="142876"/>
            </a:xfrm>
            <a:custGeom>
              <a:avLst/>
              <a:gdLst/>
              <a:ahLst/>
              <a:cxnLst/>
              <a:rect l="0" t="0" r="0" b="0"/>
              <a:pathLst>
                <a:path w="85726" h="142876">
                  <a:moveTo>
                    <a:pt x="85725" y="0"/>
                  </a:moveTo>
                  <a:lnTo>
                    <a:pt x="84667" y="40719"/>
                  </a:lnTo>
                  <a:lnTo>
                    <a:pt x="80668" y="58314"/>
                  </a:lnTo>
                  <a:lnTo>
                    <a:pt x="51349" y="102106"/>
                  </a:lnTo>
                  <a:lnTo>
                    <a:pt x="40814" y="116289"/>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 name="SMARTInkShape-370"/>
            <p:cNvSpPr/>
            <p:nvPr/>
          </p:nvSpPr>
          <p:spPr>
            <a:xfrm>
              <a:off x="10020300" y="4191000"/>
              <a:ext cx="28576" cy="114301"/>
            </a:xfrm>
            <a:custGeom>
              <a:avLst/>
              <a:gdLst/>
              <a:ahLst/>
              <a:cxnLst/>
              <a:rect l="0" t="0" r="0" b="0"/>
              <a:pathLst>
                <a:path w="28576" h="114301">
                  <a:moveTo>
                    <a:pt x="0" y="0"/>
                  </a:moveTo>
                  <a:lnTo>
                    <a:pt x="0" y="41418"/>
                  </a:lnTo>
                  <a:lnTo>
                    <a:pt x="1058" y="84045"/>
                  </a:lnTo>
                  <a:lnTo>
                    <a:pt x="5057" y="94856"/>
                  </a:lnTo>
                  <a:lnTo>
                    <a:pt x="13257" y="106893"/>
                  </a:lnTo>
                  <a:lnTo>
                    <a:pt x="285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 name="SMARTInkShape-371"/>
            <p:cNvSpPr/>
            <p:nvPr/>
          </p:nvSpPr>
          <p:spPr>
            <a:xfrm>
              <a:off x="10115550" y="4174468"/>
              <a:ext cx="123826" cy="130833"/>
            </a:xfrm>
            <a:custGeom>
              <a:avLst/>
              <a:gdLst/>
              <a:ahLst/>
              <a:cxnLst/>
              <a:rect l="0" t="0" r="0" b="0"/>
              <a:pathLst>
                <a:path w="123826" h="130833">
                  <a:moveTo>
                    <a:pt x="0" y="35582"/>
                  </a:moveTo>
                  <a:lnTo>
                    <a:pt x="1058" y="45303"/>
                  </a:lnTo>
                  <a:lnTo>
                    <a:pt x="14188" y="90703"/>
                  </a:lnTo>
                  <a:lnTo>
                    <a:pt x="16867" y="94554"/>
                  </a:lnTo>
                  <a:lnTo>
                    <a:pt x="26824" y="101243"/>
                  </a:lnTo>
                  <a:lnTo>
                    <a:pt x="11196" y="62507"/>
                  </a:lnTo>
                  <a:lnTo>
                    <a:pt x="15077" y="41796"/>
                  </a:lnTo>
                  <a:lnTo>
                    <a:pt x="27986" y="20608"/>
                  </a:lnTo>
                  <a:lnTo>
                    <a:pt x="42072" y="10229"/>
                  </a:lnTo>
                  <a:lnTo>
                    <a:pt x="66872" y="0"/>
                  </a:lnTo>
                  <a:lnTo>
                    <a:pt x="72098" y="1278"/>
                  </a:lnTo>
                  <a:lnTo>
                    <a:pt x="89567" y="13188"/>
                  </a:lnTo>
                  <a:lnTo>
                    <a:pt x="111609" y="36176"/>
                  </a:lnTo>
                  <a:lnTo>
                    <a:pt x="115681" y="42328"/>
                  </a:lnTo>
                  <a:lnTo>
                    <a:pt x="121413" y="66156"/>
                  </a:lnTo>
                  <a:lnTo>
                    <a:pt x="123825" y="1308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 name="SMARTInkShape-372"/>
            <p:cNvSpPr/>
            <p:nvPr/>
          </p:nvSpPr>
          <p:spPr>
            <a:xfrm>
              <a:off x="10287000" y="4096142"/>
              <a:ext cx="24539" cy="473252"/>
            </a:xfrm>
            <a:custGeom>
              <a:avLst/>
              <a:gdLst/>
              <a:ahLst/>
              <a:cxnLst/>
              <a:rect l="0" t="0" r="0" b="0"/>
              <a:pathLst>
                <a:path w="24539" h="473252">
                  <a:moveTo>
                    <a:pt x="19050" y="9133"/>
                  </a:moveTo>
                  <a:lnTo>
                    <a:pt x="19050" y="0"/>
                  </a:lnTo>
                  <a:lnTo>
                    <a:pt x="19050" y="40323"/>
                  </a:lnTo>
                  <a:lnTo>
                    <a:pt x="24538" y="83929"/>
                  </a:lnTo>
                  <a:lnTo>
                    <a:pt x="21146" y="120783"/>
                  </a:lnTo>
                  <a:lnTo>
                    <a:pt x="18613" y="159572"/>
                  </a:lnTo>
                  <a:lnTo>
                    <a:pt x="12689" y="203050"/>
                  </a:lnTo>
                  <a:lnTo>
                    <a:pt x="10462" y="243214"/>
                  </a:lnTo>
                  <a:lnTo>
                    <a:pt x="8744" y="281926"/>
                  </a:lnTo>
                  <a:lnTo>
                    <a:pt x="3062" y="320207"/>
                  </a:lnTo>
                  <a:lnTo>
                    <a:pt x="907" y="357302"/>
                  </a:lnTo>
                  <a:lnTo>
                    <a:pt x="179" y="401640"/>
                  </a:lnTo>
                  <a:lnTo>
                    <a:pt x="35" y="445793"/>
                  </a:lnTo>
                  <a:lnTo>
                    <a:pt x="7" y="473251"/>
                  </a:lnTo>
                  <a:lnTo>
                    <a:pt x="0" y="4663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 name="SMARTInkShape-373"/>
            <p:cNvSpPr/>
            <p:nvPr/>
          </p:nvSpPr>
          <p:spPr>
            <a:xfrm>
              <a:off x="10306050" y="4171950"/>
              <a:ext cx="102332" cy="123826"/>
            </a:xfrm>
            <a:custGeom>
              <a:avLst/>
              <a:gdLst/>
              <a:ahLst/>
              <a:cxnLst/>
              <a:rect l="0" t="0" r="0" b="0"/>
              <a:pathLst>
                <a:path w="102332" h="123826">
                  <a:moveTo>
                    <a:pt x="28575" y="0"/>
                  </a:moveTo>
                  <a:lnTo>
                    <a:pt x="69710" y="1058"/>
                  </a:lnTo>
                  <a:lnTo>
                    <a:pt x="82488" y="5056"/>
                  </a:lnTo>
                  <a:lnTo>
                    <a:pt x="92401" y="13183"/>
                  </a:lnTo>
                  <a:lnTo>
                    <a:pt x="99275" y="23851"/>
                  </a:lnTo>
                  <a:lnTo>
                    <a:pt x="102331" y="35647"/>
                  </a:lnTo>
                  <a:lnTo>
                    <a:pt x="101029" y="41757"/>
                  </a:lnTo>
                  <a:lnTo>
                    <a:pt x="93937" y="54189"/>
                  </a:lnTo>
                  <a:lnTo>
                    <a:pt x="47451" y="93025"/>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 name="SMARTInkShape-374"/>
            <p:cNvSpPr/>
            <p:nvPr/>
          </p:nvSpPr>
          <p:spPr>
            <a:xfrm>
              <a:off x="10467975" y="4052239"/>
              <a:ext cx="219076" cy="300687"/>
            </a:xfrm>
            <a:custGeom>
              <a:avLst/>
              <a:gdLst/>
              <a:ahLst/>
              <a:cxnLst/>
              <a:rect l="0" t="0" r="0" b="0"/>
              <a:pathLst>
                <a:path w="219076" h="300687">
                  <a:moveTo>
                    <a:pt x="0" y="157811"/>
                  </a:moveTo>
                  <a:lnTo>
                    <a:pt x="0" y="162867"/>
                  </a:lnTo>
                  <a:lnTo>
                    <a:pt x="11759" y="202935"/>
                  </a:lnTo>
                  <a:lnTo>
                    <a:pt x="14188" y="206944"/>
                  </a:lnTo>
                  <a:lnTo>
                    <a:pt x="27722" y="217642"/>
                  </a:lnTo>
                  <a:lnTo>
                    <a:pt x="32240" y="218865"/>
                  </a:lnTo>
                  <a:lnTo>
                    <a:pt x="36311" y="218622"/>
                  </a:lnTo>
                  <a:lnTo>
                    <a:pt x="55502" y="210628"/>
                  </a:lnTo>
                  <a:lnTo>
                    <a:pt x="64532" y="202099"/>
                  </a:lnTo>
                  <a:lnTo>
                    <a:pt x="81209" y="179793"/>
                  </a:lnTo>
                  <a:lnTo>
                    <a:pt x="85548" y="158793"/>
                  </a:lnTo>
                  <a:lnTo>
                    <a:pt x="105015" y="203984"/>
                  </a:lnTo>
                  <a:lnTo>
                    <a:pt x="112291" y="216432"/>
                  </a:lnTo>
                  <a:lnTo>
                    <a:pt x="134208" y="233047"/>
                  </a:lnTo>
                  <a:lnTo>
                    <a:pt x="140272" y="236543"/>
                  </a:lnTo>
                  <a:lnTo>
                    <a:pt x="147490" y="236758"/>
                  </a:lnTo>
                  <a:lnTo>
                    <a:pt x="170701" y="228004"/>
                  </a:lnTo>
                  <a:lnTo>
                    <a:pt x="180995" y="221464"/>
                  </a:lnTo>
                  <a:lnTo>
                    <a:pt x="197797" y="196662"/>
                  </a:lnTo>
                  <a:lnTo>
                    <a:pt x="211124" y="152389"/>
                  </a:lnTo>
                  <a:lnTo>
                    <a:pt x="216719" y="114224"/>
                  </a:lnTo>
                  <a:lnTo>
                    <a:pt x="213320" y="72694"/>
                  </a:lnTo>
                  <a:lnTo>
                    <a:pt x="210294" y="27521"/>
                  </a:lnTo>
                  <a:lnTo>
                    <a:pt x="210829" y="6200"/>
                  </a:lnTo>
                  <a:lnTo>
                    <a:pt x="212520" y="2762"/>
                  </a:lnTo>
                  <a:lnTo>
                    <a:pt x="215103" y="0"/>
                  </a:lnTo>
                  <a:lnTo>
                    <a:pt x="212724" y="2301"/>
                  </a:lnTo>
                  <a:lnTo>
                    <a:pt x="209967" y="33263"/>
                  </a:lnTo>
                  <a:lnTo>
                    <a:pt x="209604" y="79791"/>
                  </a:lnTo>
                  <a:lnTo>
                    <a:pt x="209562" y="122174"/>
                  </a:lnTo>
                  <a:lnTo>
                    <a:pt x="209552" y="165941"/>
                  </a:lnTo>
                  <a:lnTo>
                    <a:pt x="209550" y="207277"/>
                  </a:lnTo>
                  <a:lnTo>
                    <a:pt x="210608" y="247021"/>
                  </a:lnTo>
                  <a:lnTo>
                    <a:pt x="219075" y="3006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 name="SMARTInkShape-375"/>
            <p:cNvSpPr/>
            <p:nvPr/>
          </p:nvSpPr>
          <p:spPr>
            <a:xfrm>
              <a:off x="10639425" y="4200525"/>
              <a:ext cx="104776" cy="19051"/>
            </a:xfrm>
            <a:custGeom>
              <a:avLst/>
              <a:gdLst/>
              <a:ahLst/>
              <a:cxnLst/>
              <a:rect l="0" t="0" r="0" b="0"/>
              <a:pathLst>
                <a:path w="104776" h="19051">
                  <a:moveTo>
                    <a:pt x="0" y="19050"/>
                  </a:moveTo>
                  <a:lnTo>
                    <a:pt x="5057" y="13994"/>
                  </a:lnTo>
                  <a:lnTo>
                    <a:pt x="23371" y="10849"/>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 name="SMARTInkShape-376"/>
            <p:cNvSpPr/>
            <p:nvPr/>
          </p:nvSpPr>
          <p:spPr>
            <a:xfrm>
              <a:off x="10915650" y="4181475"/>
              <a:ext cx="209551" cy="247651"/>
            </a:xfrm>
            <a:custGeom>
              <a:avLst/>
              <a:gdLst/>
              <a:ahLst/>
              <a:cxnLst/>
              <a:rect l="0" t="0" r="0" b="0"/>
              <a:pathLst>
                <a:path w="209551" h="247651">
                  <a:moveTo>
                    <a:pt x="0" y="0"/>
                  </a:moveTo>
                  <a:lnTo>
                    <a:pt x="5057" y="5056"/>
                  </a:lnTo>
                  <a:lnTo>
                    <a:pt x="14582" y="42842"/>
                  </a:lnTo>
                  <a:lnTo>
                    <a:pt x="27791" y="85958"/>
                  </a:lnTo>
                  <a:lnTo>
                    <a:pt x="36534" y="107145"/>
                  </a:lnTo>
                  <a:lnTo>
                    <a:pt x="38088" y="123654"/>
                  </a:lnTo>
                  <a:lnTo>
                    <a:pt x="38100" y="101157"/>
                  </a:lnTo>
                  <a:lnTo>
                    <a:pt x="57398" y="56885"/>
                  </a:lnTo>
                  <a:lnTo>
                    <a:pt x="64668" y="45391"/>
                  </a:lnTo>
                  <a:lnTo>
                    <a:pt x="86583" y="29388"/>
                  </a:lnTo>
                  <a:lnTo>
                    <a:pt x="99865" y="23644"/>
                  </a:lnTo>
                  <a:lnTo>
                    <a:pt x="133370" y="19655"/>
                  </a:lnTo>
                  <a:lnTo>
                    <a:pt x="150172" y="24286"/>
                  </a:lnTo>
                  <a:lnTo>
                    <a:pt x="159523" y="32313"/>
                  </a:lnTo>
                  <a:lnTo>
                    <a:pt x="174150" y="54713"/>
                  </a:lnTo>
                  <a:lnTo>
                    <a:pt x="190438" y="99006"/>
                  </a:lnTo>
                  <a:lnTo>
                    <a:pt x="197185" y="137285"/>
                  </a:lnTo>
                  <a:lnTo>
                    <a:pt x="202005" y="179319"/>
                  </a:lnTo>
                  <a:lnTo>
                    <a:pt x="208059" y="226392"/>
                  </a:lnTo>
                  <a:lnTo>
                    <a:pt x="20955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215627064"/>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Total Physical Product Curve</a:t>
            </a:r>
          </a:p>
        </p:txBody>
      </p:sp>
      <p:sp>
        <p:nvSpPr>
          <p:cNvPr id="3" name="Content Placeholder 2"/>
          <p:cNvSpPr>
            <a:spLocks noGrp="1"/>
          </p:cNvSpPr>
          <p:nvPr>
            <p:ph idx="1"/>
          </p:nvPr>
        </p:nvSpPr>
        <p:spPr/>
        <p:txBody>
          <a:bodyPr/>
          <a:lstStyle/>
          <a:p>
            <a:pPr marL="0" indent="0">
              <a:buNone/>
            </a:pPr>
            <a:r>
              <a:rPr lang="en-US" dirty="0"/>
              <a:t>“Shows the relationship between output and one input, while holding other inputs fixed. </a:t>
            </a:r>
          </a:p>
        </p:txBody>
      </p:sp>
      <p:cxnSp>
        <p:nvCxnSpPr>
          <p:cNvPr id="5" name="Straight Connector 4"/>
          <p:cNvCxnSpPr/>
          <p:nvPr/>
        </p:nvCxnSpPr>
        <p:spPr>
          <a:xfrm>
            <a:off x="3125754" y="3041877"/>
            <a:ext cx="0" cy="3125755"/>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125754" y="6176963"/>
            <a:ext cx="4786604" cy="0"/>
          </a:xfrm>
          <a:prstGeom prst="line">
            <a:avLst/>
          </a:prstGeom>
        </p:spPr>
        <p:style>
          <a:lnRef idx="1">
            <a:schemeClr val="dk1"/>
          </a:lnRef>
          <a:fillRef idx="0">
            <a:schemeClr val="dk1"/>
          </a:fillRef>
          <a:effectRef idx="0">
            <a:schemeClr val="dk1"/>
          </a:effectRef>
          <a:fontRef idx="minor">
            <a:schemeClr val="tx1"/>
          </a:fontRef>
        </p:style>
      </p:cxnSp>
      <p:sp>
        <p:nvSpPr>
          <p:cNvPr id="9" name="TextBox 8"/>
          <p:cNvSpPr txBox="1"/>
          <p:nvPr/>
        </p:nvSpPr>
        <p:spPr>
          <a:xfrm>
            <a:off x="2055845" y="2906940"/>
            <a:ext cx="1331167" cy="369332"/>
          </a:xfrm>
          <a:prstGeom prst="rect">
            <a:avLst/>
          </a:prstGeom>
          <a:noFill/>
        </p:spPr>
        <p:txBody>
          <a:bodyPr wrap="square" rtlCol="0">
            <a:spAutoFit/>
          </a:bodyPr>
          <a:lstStyle/>
          <a:p>
            <a:r>
              <a:rPr lang="en-US" dirty="0"/>
              <a:t>output</a:t>
            </a:r>
          </a:p>
        </p:txBody>
      </p:sp>
      <p:sp>
        <p:nvSpPr>
          <p:cNvPr id="10" name="Freeform 9"/>
          <p:cNvSpPr/>
          <p:nvPr/>
        </p:nvSpPr>
        <p:spPr>
          <a:xfrm>
            <a:off x="3125754" y="3667028"/>
            <a:ext cx="4618653" cy="2509935"/>
          </a:xfrm>
          <a:custGeom>
            <a:avLst/>
            <a:gdLst>
              <a:gd name="connsiteX0" fmla="*/ 0 w 3974841"/>
              <a:gd name="connsiteY0" fmla="*/ 1858071 h 1858071"/>
              <a:gd name="connsiteX1" fmla="*/ 1184988 w 3974841"/>
              <a:gd name="connsiteY1" fmla="*/ 421157 h 1858071"/>
              <a:gd name="connsiteX2" fmla="*/ 2939143 w 3974841"/>
              <a:gd name="connsiteY2" fmla="*/ 1279 h 1858071"/>
              <a:gd name="connsiteX3" fmla="*/ 3974841 w 3974841"/>
              <a:gd name="connsiteY3" fmla="*/ 281198 h 1858071"/>
            </a:gdLst>
            <a:ahLst/>
            <a:cxnLst>
              <a:cxn ang="0">
                <a:pos x="connsiteX0" y="connsiteY0"/>
              </a:cxn>
              <a:cxn ang="0">
                <a:pos x="connsiteX1" y="connsiteY1"/>
              </a:cxn>
              <a:cxn ang="0">
                <a:pos x="connsiteX2" y="connsiteY2"/>
              </a:cxn>
              <a:cxn ang="0">
                <a:pos x="connsiteX3" y="connsiteY3"/>
              </a:cxn>
            </a:cxnLst>
            <a:rect l="l" t="t" r="r" b="b"/>
            <a:pathLst>
              <a:path w="3974841" h="1858071">
                <a:moveTo>
                  <a:pt x="0" y="1858071"/>
                </a:moveTo>
                <a:cubicBezTo>
                  <a:pt x="347565" y="1294346"/>
                  <a:pt x="695131" y="730622"/>
                  <a:pt x="1184988" y="421157"/>
                </a:cubicBezTo>
                <a:cubicBezTo>
                  <a:pt x="1674845" y="111692"/>
                  <a:pt x="2474168" y="24605"/>
                  <a:pt x="2939143" y="1279"/>
                </a:cubicBezTo>
                <a:cubicBezTo>
                  <a:pt x="3404119" y="-22048"/>
                  <a:pt x="3974841" y="281198"/>
                  <a:pt x="3974841" y="281198"/>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1" name="Up Arrow 10"/>
          <p:cNvSpPr/>
          <p:nvPr/>
        </p:nvSpPr>
        <p:spPr>
          <a:xfrm>
            <a:off x="2463282" y="3667028"/>
            <a:ext cx="307910" cy="1847364"/>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ight Arrow 11"/>
          <p:cNvSpPr/>
          <p:nvPr/>
        </p:nvSpPr>
        <p:spPr>
          <a:xfrm>
            <a:off x="4027715" y="6311900"/>
            <a:ext cx="2509934" cy="30791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7744407" y="3564294"/>
            <a:ext cx="1642189" cy="369332"/>
          </a:xfrm>
          <a:prstGeom prst="rect">
            <a:avLst/>
          </a:prstGeom>
          <a:noFill/>
        </p:spPr>
        <p:txBody>
          <a:bodyPr wrap="square" rtlCol="0">
            <a:spAutoFit/>
          </a:bodyPr>
          <a:lstStyle/>
          <a:p>
            <a:r>
              <a:rPr lang="en-US" dirty="0"/>
              <a:t>TPP curve</a:t>
            </a:r>
          </a:p>
        </p:txBody>
      </p:sp>
      <p:sp>
        <p:nvSpPr>
          <p:cNvPr id="4" name="TextBox 3"/>
          <p:cNvSpPr txBox="1"/>
          <p:nvPr/>
        </p:nvSpPr>
        <p:spPr>
          <a:xfrm>
            <a:off x="8153400" y="6311900"/>
            <a:ext cx="1663700" cy="369332"/>
          </a:xfrm>
          <a:prstGeom prst="rect">
            <a:avLst/>
          </a:prstGeom>
          <a:noFill/>
        </p:spPr>
        <p:txBody>
          <a:bodyPr wrap="square" rtlCol="0">
            <a:spAutoFit/>
          </a:bodyPr>
          <a:lstStyle/>
          <a:p>
            <a:r>
              <a:rPr lang="en-US" dirty="0"/>
              <a:t>Daily labor use</a:t>
            </a:r>
          </a:p>
        </p:txBody>
      </p:sp>
    </p:spTree>
    <p:extLst>
      <p:ext uri="{BB962C8B-B14F-4D97-AF65-F5344CB8AC3E}">
        <p14:creationId xmlns:p14="http://schemas.microsoft.com/office/powerpoint/2010/main" val="33870979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What is Economics? </a:t>
            </a:r>
          </a:p>
        </p:txBody>
      </p:sp>
      <p:sp>
        <p:nvSpPr>
          <p:cNvPr id="3" name="Content Placeholder 2"/>
          <p:cNvSpPr>
            <a:spLocks noGrp="1"/>
          </p:cNvSpPr>
          <p:nvPr>
            <p:ph idx="1"/>
          </p:nvPr>
        </p:nvSpPr>
        <p:spPr/>
        <p:txBody>
          <a:bodyPr/>
          <a:lstStyle/>
          <a:p>
            <a:pPr>
              <a:buFontTx/>
              <a:buChar char="-"/>
            </a:pPr>
            <a:r>
              <a:rPr lang="en-US" dirty="0"/>
              <a:t>Solutions often compromised due to several moving parts.</a:t>
            </a:r>
          </a:p>
          <a:p>
            <a:pPr>
              <a:buFontTx/>
              <a:buChar char="-"/>
            </a:pPr>
            <a:endParaRPr lang="en-US" dirty="0"/>
          </a:p>
          <a:p>
            <a:pPr>
              <a:buFontTx/>
              <a:buChar char="-"/>
            </a:pPr>
            <a:r>
              <a:rPr lang="en-US" dirty="0"/>
              <a:t>One solution might be agreeable to a certain group, but not to a different one.</a:t>
            </a:r>
          </a:p>
          <a:p>
            <a:pPr>
              <a:buFontTx/>
              <a:buChar char="-"/>
            </a:pPr>
            <a:endParaRPr lang="en-US" dirty="0"/>
          </a:p>
          <a:p>
            <a:pPr>
              <a:buFontTx/>
              <a:buChar char="-"/>
            </a:pPr>
            <a:r>
              <a:rPr lang="en-US" dirty="0" err="1"/>
              <a:t>Eg</a:t>
            </a:r>
            <a:r>
              <a:rPr lang="en-US" dirty="0"/>
              <a:t>: Difficult to make policymaking decisions.</a:t>
            </a:r>
          </a:p>
          <a:p>
            <a:pPr marL="0" indent="0">
              <a:buNone/>
            </a:pPr>
            <a:endParaRPr lang="en-US" dirty="0"/>
          </a:p>
          <a:p>
            <a:pPr>
              <a:buFontTx/>
              <a:buChar char="-"/>
            </a:pPr>
            <a:r>
              <a:rPr lang="en-US" dirty="0"/>
              <a:t>Best possible solutions rarely achievable. </a:t>
            </a:r>
          </a:p>
        </p:txBody>
      </p:sp>
    </p:spTree>
    <p:extLst>
      <p:ext uri="{BB962C8B-B14F-4D97-AF65-F5344CB8AC3E}">
        <p14:creationId xmlns:p14="http://schemas.microsoft.com/office/powerpoint/2010/main" val="2870987975"/>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Marginal Physical Product</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“Explains how output changes as an input is changed (increase/decrease).</a:t>
                </a:r>
              </a:p>
              <a:p>
                <a:pPr marL="0" indent="0">
                  <a:buNone/>
                </a:pPr>
                <a:endParaRPr lang="en-US" dirty="0"/>
              </a:p>
              <a:p>
                <a:pPr marL="0" indent="0">
                  <a:buNone/>
                </a:pPr>
                <a:r>
                  <a:rPr lang="en-US" dirty="0"/>
                  <a:t>Formula                        </a:t>
                </a:r>
                <a14:m>
                  <m:oMath xmlns:m="http://schemas.openxmlformats.org/officeDocument/2006/math">
                    <m:r>
                      <a:rPr lang="en-US" b="0" i="1" smtClean="0">
                        <a:latin typeface="Cambria Math" panose="02040503050406030204" pitchFamily="18" charset="0"/>
                      </a:rPr>
                      <m:t>𝑀𝑃𝑃</m:t>
                    </m:r>
                    <m:r>
                      <a:rPr lang="en-US" b="0" i="1" smtClean="0">
                        <a:latin typeface="Cambria Math" panose="02040503050406030204" pitchFamily="18" charset="0"/>
                      </a:rPr>
                      <m:t>=</m:t>
                    </m:r>
                    <m:f>
                      <m:fPr>
                        <m:ctrlPr>
                          <a:rPr lang="en-US" b="0" i="1" smtClean="0">
                            <a:latin typeface="Cambria Math" panose="02040503050406030204" pitchFamily="18" charset="0"/>
                          </a:rPr>
                        </m:ctrlPr>
                      </m:fPr>
                      <m:num>
                        <m:r>
                          <a:rPr lang="en-US" b="0" i="1" smtClean="0">
                            <a:latin typeface="Cambria Math" panose="02040503050406030204" pitchFamily="18" charset="0"/>
                          </a:rPr>
                          <m:t>∆ </m:t>
                        </m:r>
                        <m:r>
                          <a:rPr lang="en-US" b="0" i="1" smtClean="0">
                            <a:latin typeface="Cambria Math" panose="02040503050406030204" pitchFamily="18" charset="0"/>
                          </a:rPr>
                          <m:t>𝑜𝑢𝑡𝑝𝑢𝑡</m:t>
                        </m:r>
                      </m:num>
                      <m:den>
                        <m:r>
                          <a:rPr lang="en-US" b="0" i="1" smtClean="0">
                            <a:latin typeface="Cambria Math" panose="02040503050406030204" pitchFamily="18" charset="0"/>
                          </a:rPr>
                          <m:t>∆ </m:t>
                        </m:r>
                        <m:r>
                          <a:rPr lang="en-US" b="0" i="1" smtClean="0">
                            <a:latin typeface="Cambria Math" panose="02040503050406030204" pitchFamily="18" charset="0"/>
                          </a:rPr>
                          <m:t>𝑖𝑛𝑝𝑢𝑡</m:t>
                        </m:r>
                      </m:den>
                    </m:f>
                  </m:oMath>
                </a14:m>
                <a:endParaRPr lang="en-US" dirty="0"/>
              </a:p>
              <a:p>
                <a:pPr marL="0" indent="0">
                  <a:buNone/>
                </a:pPr>
                <a:endParaRPr lang="en-US" dirty="0"/>
              </a:p>
              <a:p>
                <a:pPr marL="514350" indent="-514350">
                  <a:buAutoNum type="arabicParenR"/>
                </a:pPr>
                <a:r>
                  <a:rPr lang="en-US" dirty="0"/>
                  <a:t>The MPP measures the rate of change in output in response to a change in use of labor. </a:t>
                </a:r>
              </a:p>
              <a:p>
                <a:pPr marL="514350" indent="-514350">
                  <a:buAutoNum type="arabicParenR"/>
                </a:pPr>
                <a:r>
                  <a:rPr lang="en-US" dirty="0"/>
                  <a:t>When TPP is </a:t>
                </a:r>
                <a:r>
                  <a:rPr lang="en-US" b="1" dirty="0"/>
                  <a:t>decreasing</a:t>
                </a:r>
                <a:r>
                  <a:rPr lang="en-US" dirty="0"/>
                  <a:t> MPP is </a:t>
                </a:r>
                <a:r>
                  <a:rPr lang="en-US" b="1" dirty="0"/>
                  <a:t>negative</a:t>
                </a:r>
                <a:r>
                  <a:rPr lang="en-US" dirty="0"/>
                  <a:t>. </a:t>
                </a:r>
              </a:p>
              <a:p>
                <a:pPr marL="0" indent="0">
                  <a:buNone/>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sp>
        <p:nvSpPr>
          <p:cNvPr id="4" name="Right Arrow 3"/>
          <p:cNvSpPr/>
          <p:nvPr/>
        </p:nvSpPr>
        <p:spPr>
          <a:xfrm>
            <a:off x="2463282" y="3331028"/>
            <a:ext cx="634481" cy="2985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24083499"/>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Average Physical Product</a:t>
            </a:r>
          </a:p>
        </p:txBody>
      </p:sp>
      <p:sp>
        <p:nvSpPr>
          <p:cNvPr id="3" name="Content Placeholder 2"/>
          <p:cNvSpPr>
            <a:spLocks noGrp="1"/>
          </p:cNvSpPr>
          <p:nvPr>
            <p:ph idx="1"/>
          </p:nvPr>
        </p:nvSpPr>
        <p:spPr/>
        <p:txBody>
          <a:bodyPr/>
          <a:lstStyle/>
          <a:p>
            <a:pPr marL="0" indent="0">
              <a:buNone/>
            </a:pPr>
            <a:r>
              <a:rPr lang="en-US" dirty="0"/>
              <a:t>Is defined exactly as the words say. APP is capturing average output per input use, holding all other inputs constant.</a:t>
            </a:r>
          </a:p>
          <a:p>
            <a:pPr marL="0" indent="0">
              <a:buNone/>
            </a:pPr>
            <a:endParaRPr lang="en-US" dirty="0"/>
          </a:p>
          <a:p>
            <a:pPr marL="0" indent="0">
              <a:buNone/>
            </a:pPr>
            <a:r>
              <a:rPr lang="en-US" dirty="0"/>
              <a:t>For example: output per hour of labor spent. </a:t>
            </a:r>
          </a:p>
        </p:txBody>
      </p:sp>
      <mc:AlternateContent xmlns:mc="http://schemas.openxmlformats.org/markup-compatibility/2006" xmlns:a14="http://schemas.microsoft.com/office/drawing/2010/main">
        <mc:Choice Requires="a14">
          <p:sp>
            <p:nvSpPr>
              <p:cNvPr id="4" name="TextBox 3"/>
              <p:cNvSpPr txBox="1"/>
              <p:nvPr/>
            </p:nvSpPr>
            <p:spPr>
              <a:xfrm>
                <a:off x="4495800" y="4508500"/>
                <a:ext cx="6858000" cy="676019"/>
              </a:xfrm>
              <a:prstGeom prst="rect">
                <a:avLst/>
              </a:prstGeom>
              <a:noFill/>
            </p:spPr>
            <p:txBody>
              <a:bodyPr wrap="square" rtlCol="0">
                <a:spAutoFit/>
              </a:bodyPr>
              <a:lstStyle/>
              <a:p>
                <a:r>
                  <a:rPr lang="en-US" sz="2500" dirty="0"/>
                  <a:t>APP = </a:t>
                </a:r>
                <a14:m>
                  <m:oMath xmlns:m="http://schemas.openxmlformats.org/officeDocument/2006/math">
                    <m:f>
                      <m:fPr>
                        <m:ctrlPr>
                          <a:rPr lang="en-US" sz="2500" b="0" i="1" smtClean="0">
                            <a:latin typeface="Cambria Math" panose="02040503050406030204" pitchFamily="18" charset="0"/>
                          </a:rPr>
                        </m:ctrlPr>
                      </m:fPr>
                      <m:num>
                        <m:r>
                          <a:rPr lang="en-US" sz="2500" b="0" i="1" smtClean="0">
                            <a:latin typeface="Cambria Math" panose="02040503050406030204" pitchFamily="18" charset="0"/>
                          </a:rPr>
                          <m:t>𝑜𝑢𝑡𝑝𝑢𝑡</m:t>
                        </m:r>
                      </m:num>
                      <m:den>
                        <m:r>
                          <a:rPr lang="en-US" sz="2500" b="0" i="1" smtClean="0">
                            <a:latin typeface="Cambria Math" panose="02040503050406030204" pitchFamily="18" charset="0"/>
                          </a:rPr>
                          <m:t>𝑖𝑛𝑝𝑢𝑡</m:t>
                        </m:r>
                        <m:r>
                          <a:rPr lang="en-US" sz="2500" b="0" i="1" smtClean="0">
                            <a:latin typeface="Cambria Math" panose="02040503050406030204" pitchFamily="18" charset="0"/>
                          </a:rPr>
                          <m:t> </m:t>
                        </m:r>
                        <m:r>
                          <a:rPr lang="en-US" sz="2500" b="0" i="1" smtClean="0">
                            <a:latin typeface="Cambria Math" panose="02040503050406030204" pitchFamily="18" charset="0"/>
                          </a:rPr>
                          <m:t>𝑢𝑠𝑒</m:t>
                        </m:r>
                      </m:den>
                    </m:f>
                  </m:oMath>
                </a14:m>
                <a:endParaRPr lang="en-US" sz="2500" dirty="0"/>
              </a:p>
            </p:txBody>
          </p:sp>
        </mc:Choice>
        <mc:Fallback xmlns="">
          <p:sp>
            <p:nvSpPr>
              <p:cNvPr id="4" name="TextBox 3"/>
              <p:cNvSpPr txBox="1">
                <a:spLocks noRot="1" noChangeAspect="1" noMove="1" noResize="1" noEditPoints="1" noAdjustHandles="1" noChangeArrowheads="1" noChangeShapeType="1" noTextEdit="1"/>
              </p:cNvSpPr>
              <p:nvPr/>
            </p:nvSpPr>
            <p:spPr>
              <a:xfrm>
                <a:off x="4495800" y="4508500"/>
                <a:ext cx="6858000" cy="676019"/>
              </a:xfrm>
              <a:prstGeom prst="rect">
                <a:avLst/>
              </a:prstGeom>
              <a:blipFill rotWithShape="0">
                <a:blip r:embed="rId2"/>
                <a:stretch>
                  <a:fillRect l="-1511" b="-3636"/>
                </a:stretch>
              </a:blipFill>
            </p:spPr>
            <p:txBody>
              <a:bodyPr/>
              <a:lstStyle/>
              <a:p>
                <a:r>
                  <a:rPr lang="en-US">
                    <a:noFill/>
                  </a:rPr>
                  <a:t> </a:t>
                </a:r>
              </a:p>
            </p:txBody>
          </p:sp>
        </mc:Fallback>
      </mc:AlternateContent>
    </p:spTree>
    <p:extLst>
      <p:ext uri="{BB962C8B-B14F-4D97-AF65-F5344CB8AC3E}">
        <p14:creationId xmlns:p14="http://schemas.microsoft.com/office/powerpoint/2010/main" val="401908305"/>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Let’s start with an example</a:t>
            </a:r>
          </a:p>
        </p:txBody>
      </p:sp>
      <p:sp>
        <p:nvSpPr>
          <p:cNvPr id="3" name="Content Placeholder 2"/>
          <p:cNvSpPr>
            <a:spLocks noGrp="1"/>
          </p:cNvSpPr>
          <p:nvPr>
            <p:ph idx="1"/>
          </p:nvPr>
        </p:nvSpPr>
        <p:spPr/>
        <p:txBody>
          <a:bodyPr/>
          <a:lstStyle/>
          <a:p>
            <a:pPr marL="0" indent="0">
              <a:buNone/>
            </a:pPr>
            <a:r>
              <a:rPr lang="en-US" dirty="0"/>
              <a:t> - </a:t>
            </a:r>
          </a:p>
        </p:txBody>
      </p:sp>
      <p:graphicFrame>
        <p:nvGraphicFramePr>
          <p:cNvPr id="4" name="Table 3"/>
          <p:cNvGraphicFramePr>
            <a:graphicFrameLocks noGrp="1"/>
          </p:cNvGraphicFramePr>
          <p:nvPr>
            <p:extLst/>
          </p:nvPr>
        </p:nvGraphicFramePr>
        <p:xfrm>
          <a:off x="2593909" y="1690688"/>
          <a:ext cx="6680720" cy="4663440"/>
        </p:xfrm>
        <a:graphic>
          <a:graphicData uri="http://schemas.openxmlformats.org/drawingml/2006/table">
            <a:tbl>
              <a:tblPr firstRow="1" bandRow="1">
                <a:tableStyleId>{5940675A-B579-460E-94D1-54222C63F5DA}</a:tableStyleId>
              </a:tblPr>
              <a:tblGrid>
                <a:gridCol w="1670180">
                  <a:extLst>
                    <a:ext uri="{9D8B030D-6E8A-4147-A177-3AD203B41FA5}">
                      <a16:colId xmlns="" xmlns:a16="http://schemas.microsoft.com/office/drawing/2014/main" val="20000"/>
                    </a:ext>
                  </a:extLst>
                </a:gridCol>
                <a:gridCol w="1670180">
                  <a:extLst>
                    <a:ext uri="{9D8B030D-6E8A-4147-A177-3AD203B41FA5}">
                      <a16:colId xmlns="" xmlns:a16="http://schemas.microsoft.com/office/drawing/2014/main" val="20001"/>
                    </a:ext>
                  </a:extLst>
                </a:gridCol>
                <a:gridCol w="1670180">
                  <a:extLst>
                    <a:ext uri="{9D8B030D-6E8A-4147-A177-3AD203B41FA5}">
                      <a16:colId xmlns="" xmlns:a16="http://schemas.microsoft.com/office/drawing/2014/main" val="20002"/>
                    </a:ext>
                  </a:extLst>
                </a:gridCol>
                <a:gridCol w="1670180">
                  <a:extLst>
                    <a:ext uri="{9D8B030D-6E8A-4147-A177-3AD203B41FA5}">
                      <a16:colId xmlns="" xmlns:a16="http://schemas.microsoft.com/office/drawing/2014/main" val="20003"/>
                    </a:ext>
                  </a:extLst>
                </a:gridCol>
              </a:tblGrid>
              <a:tr h="337247">
                <a:tc>
                  <a:txBody>
                    <a:bodyPr/>
                    <a:lstStyle/>
                    <a:p>
                      <a:r>
                        <a:rPr lang="en-US" dirty="0"/>
                        <a:t>1</a:t>
                      </a:r>
                    </a:p>
                  </a:txBody>
                  <a:tcPr/>
                </a:tc>
                <a:tc>
                  <a:txBody>
                    <a:bodyPr/>
                    <a:lstStyle/>
                    <a:p>
                      <a:r>
                        <a:rPr lang="en-US" dirty="0"/>
                        <a:t>2</a:t>
                      </a:r>
                    </a:p>
                  </a:txBody>
                  <a:tcPr/>
                </a:tc>
                <a:tc>
                  <a:txBody>
                    <a:bodyPr/>
                    <a:lstStyle/>
                    <a:p>
                      <a:r>
                        <a:rPr lang="en-US" dirty="0"/>
                        <a:t>3</a:t>
                      </a:r>
                    </a:p>
                  </a:txBody>
                  <a:tcPr/>
                </a:tc>
                <a:tc>
                  <a:txBody>
                    <a:bodyPr/>
                    <a:lstStyle/>
                    <a:p>
                      <a:r>
                        <a:rPr lang="en-US" dirty="0"/>
                        <a:t>4</a:t>
                      </a:r>
                    </a:p>
                  </a:txBody>
                  <a:tcPr/>
                </a:tc>
                <a:extLst>
                  <a:ext uri="{0D108BD9-81ED-4DB2-BD59-A6C34878D82A}">
                    <a16:rowId xmlns="" xmlns:a16="http://schemas.microsoft.com/office/drawing/2014/main" val="10000"/>
                  </a:ext>
                </a:extLst>
              </a:tr>
              <a:tr h="337247">
                <a:tc>
                  <a:txBody>
                    <a:bodyPr/>
                    <a:lstStyle/>
                    <a:p>
                      <a:r>
                        <a:rPr lang="en-US" dirty="0"/>
                        <a:t>Daily labor use</a:t>
                      </a:r>
                    </a:p>
                  </a:txBody>
                  <a:tcPr/>
                </a:tc>
                <a:tc>
                  <a:txBody>
                    <a:bodyPr/>
                    <a:lstStyle/>
                    <a:p>
                      <a:r>
                        <a:rPr lang="en-US" dirty="0"/>
                        <a:t>Daily output level</a:t>
                      </a:r>
                    </a:p>
                  </a:txBody>
                  <a:tcPr/>
                </a:tc>
                <a:tc>
                  <a:txBody>
                    <a:bodyPr/>
                    <a:lstStyle/>
                    <a:p>
                      <a:r>
                        <a:rPr lang="en-US" dirty="0"/>
                        <a:t>MPP</a:t>
                      </a:r>
                    </a:p>
                  </a:txBody>
                  <a:tcPr/>
                </a:tc>
                <a:tc>
                  <a:txBody>
                    <a:bodyPr/>
                    <a:lstStyle/>
                    <a:p>
                      <a:r>
                        <a:rPr lang="en-US" dirty="0"/>
                        <a:t>APP</a:t>
                      </a:r>
                    </a:p>
                  </a:txBody>
                  <a:tcPr/>
                </a:tc>
                <a:extLst>
                  <a:ext uri="{0D108BD9-81ED-4DB2-BD59-A6C34878D82A}">
                    <a16:rowId xmlns="" xmlns:a16="http://schemas.microsoft.com/office/drawing/2014/main" val="10001"/>
                  </a:ext>
                </a:extLst>
              </a:tr>
              <a:tr h="337247">
                <a:tc>
                  <a:txBody>
                    <a:bodyPr/>
                    <a:lstStyle/>
                    <a:p>
                      <a:r>
                        <a:rPr lang="en-US" dirty="0"/>
                        <a:t>10</a:t>
                      </a:r>
                    </a:p>
                  </a:txBody>
                  <a:tcPr/>
                </a:tc>
                <a:tc>
                  <a:txBody>
                    <a:bodyPr/>
                    <a:lstStyle/>
                    <a:p>
                      <a:r>
                        <a:rPr lang="en-US" dirty="0"/>
                        <a:t>1</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10002"/>
                  </a:ext>
                </a:extLst>
              </a:tr>
              <a:tr h="337247">
                <a:tc>
                  <a:txBody>
                    <a:bodyPr/>
                    <a:lstStyle/>
                    <a:p>
                      <a:r>
                        <a:rPr lang="en-US" dirty="0"/>
                        <a:t>16</a:t>
                      </a:r>
                    </a:p>
                  </a:txBody>
                  <a:tcPr/>
                </a:tc>
                <a:tc>
                  <a:txBody>
                    <a:bodyPr/>
                    <a:lstStyle/>
                    <a:p>
                      <a:r>
                        <a:rPr lang="en-US" dirty="0"/>
                        <a:t>2</a:t>
                      </a:r>
                    </a:p>
                  </a:txBody>
                  <a:tcPr/>
                </a:tc>
                <a:tc>
                  <a:txBody>
                    <a:bodyPr/>
                    <a:lstStyle/>
                    <a:p>
                      <a:endParaRPr lang="en-US" dirty="0"/>
                    </a:p>
                  </a:txBody>
                  <a:tcPr/>
                </a:tc>
                <a:tc>
                  <a:txBody>
                    <a:bodyPr/>
                    <a:lstStyle/>
                    <a:p>
                      <a:endParaRPr lang="en-US"/>
                    </a:p>
                  </a:txBody>
                  <a:tcPr/>
                </a:tc>
                <a:extLst>
                  <a:ext uri="{0D108BD9-81ED-4DB2-BD59-A6C34878D82A}">
                    <a16:rowId xmlns="" xmlns:a16="http://schemas.microsoft.com/office/drawing/2014/main" val="10003"/>
                  </a:ext>
                </a:extLst>
              </a:tr>
              <a:tr h="337247">
                <a:tc>
                  <a:txBody>
                    <a:bodyPr/>
                    <a:lstStyle/>
                    <a:p>
                      <a:r>
                        <a:rPr lang="en-US" dirty="0"/>
                        <a:t>20</a:t>
                      </a:r>
                    </a:p>
                  </a:txBody>
                  <a:tcPr/>
                </a:tc>
                <a:tc>
                  <a:txBody>
                    <a:bodyPr/>
                    <a:lstStyle/>
                    <a:p>
                      <a:r>
                        <a:rPr lang="en-US" dirty="0"/>
                        <a:t>4.8</a:t>
                      </a:r>
                    </a:p>
                  </a:txBody>
                  <a:tcPr/>
                </a:tc>
                <a:tc>
                  <a:txBody>
                    <a:bodyPr/>
                    <a:lstStyle/>
                    <a:p>
                      <a:endParaRPr lang="en-US" dirty="0"/>
                    </a:p>
                  </a:txBody>
                  <a:tcPr/>
                </a:tc>
                <a:tc>
                  <a:txBody>
                    <a:bodyPr/>
                    <a:lstStyle/>
                    <a:p>
                      <a:endParaRPr lang="en-US"/>
                    </a:p>
                  </a:txBody>
                  <a:tcPr/>
                </a:tc>
                <a:extLst>
                  <a:ext uri="{0D108BD9-81ED-4DB2-BD59-A6C34878D82A}">
                    <a16:rowId xmlns="" xmlns:a16="http://schemas.microsoft.com/office/drawing/2014/main" val="10004"/>
                  </a:ext>
                </a:extLst>
              </a:tr>
              <a:tr h="337247">
                <a:tc>
                  <a:txBody>
                    <a:bodyPr/>
                    <a:lstStyle/>
                    <a:p>
                      <a:r>
                        <a:rPr lang="en-US" dirty="0"/>
                        <a:t>22</a:t>
                      </a:r>
                    </a:p>
                  </a:txBody>
                  <a:tcPr/>
                </a:tc>
                <a:tc>
                  <a:txBody>
                    <a:bodyPr/>
                    <a:lstStyle/>
                    <a:p>
                      <a:r>
                        <a:rPr lang="en-US" dirty="0"/>
                        <a:t>6.5</a:t>
                      </a:r>
                    </a:p>
                  </a:txBody>
                  <a:tcPr/>
                </a:tc>
                <a:tc>
                  <a:txBody>
                    <a:bodyPr/>
                    <a:lstStyle/>
                    <a:p>
                      <a:endParaRPr lang="en-US" dirty="0"/>
                    </a:p>
                  </a:txBody>
                  <a:tcPr/>
                </a:tc>
                <a:tc>
                  <a:txBody>
                    <a:bodyPr/>
                    <a:lstStyle/>
                    <a:p>
                      <a:endParaRPr lang="en-US"/>
                    </a:p>
                  </a:txBody>
                  <a:tcPr/>
                </a:tc>
                <a:extLst>
                  <a:ext uri="{0D108BD9-81ED-4DB2-BD59-A6C34878D82A}">
                    <a16:rowId xmlns="" xmlns:a16="http://schemas.microsoft.com/office/drawing/2014/main" val="10005"/>
                  </a:ext>
                </a:extLst>
              </a:tr>
              <a:tr h="337247">
                <a:tc>
                  <a:txBody>
                    <a:bodyPr/>
                    <a:lstStyle/>
                    <a:p>
                      <a:r>
                        <a:rPr lang="en-US" dirty="0"/>
                        <a:t>26</a:t>
                      </a:r>
                    </a:p>
                  </a:txBody>
                  <a:tcPr/>
                </a:tc>
                <a:tc>
                  <a:txBody>
                    <a:bodyPr/>
                    <a:lstStyle/>
                    <a:p>
                      <a:r>
                        <a:rPr lang="en-US" dirty="0"/>
                        <a:t>8.1</a:t>
                      </a:r>
                    </a:p>
                  </a:txBody>
                  <a:tcPr/>
                </a:tc>
                <a:tc>
                  <a:txBody>
                    <a:bodyPr/>
                    <a:lstStyle/>
                    <a:p>
                      <a:endParaRPr lang="en-US" dirty="0"/>
                    </a:p>
                  </a:txBody>
                  <a:tcPr/>
                </a:tc>
                <a:tc>
                  <a:txBody>
                    <a:bodyPr/>
                    <a:lstStyle/>
                    <a:p>
                      <a:endParaRPr lang="en-US"/>
                    </a:p>
                  </a:txBody>
                  <a:tcPr/>
                </a:tc>
                <a:extLst>
                  <a:ext uri="{0D108BD9-81ED-4DB2-BD59-A6C34878D82A}">
                    <a16:rowId xmlns="" xmlns:a16="http://schemas.microsoft.com/office/drawing/2014/main" val="10006"/>
                  </a:ext>
                </a:extLst>
              </a:tr>
              <a:tr h="337247">
                <a:tc>
                  <a:txBody>
                    <a:bodyPr/>
                    <a:lstStyle/>
                    <a:p>
                      <a:r>
                        <a:rPr lang="en-US" dirty="0"/>
                        <a:t>32</a:t>
                      </a:r>
                    </a:p>
                  </a:txBody>
                  <a:tcPr/>
                </a:tc>
                <a:tc>
                  <a:txBody>
                    <a:bodyPr/>
                    <a:lstStyle/>
                    <a:p>
                      <a:r>
                        <a:rPr lang="en-US" dirty="0"/>
                        <a:t>9.6</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10007"/>
                  </a:ext>
                </a:extLst>
              </a:tr>
              <a:tr h="337247">
                <a:tc>
                  <a:txBody>
                    <a:bodyPr/>
                    <a:lstStyle/>
                    <a:p>
                      <a:r>
                        <a:rPr lang="en-US" dirty="0"/>
                        <a:t>40</a:t>
                      </a:r>
                    </a:p>
                  </a:txBody>
                  <a:tcPr/>
                </a:tc>
                <a:tc>
                  <a:txBody>
                    <a:bodyPr/>
                    <a:lstStyle/>
                    <a:p>
                      <a:r>
                        <a:rPr lang="en-US" dirty="0"/>
                        <a:t>10.8</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10008"/>
                  </a:ext>
                </a:extLst>
              </a:tr>
              <a:tr h="337247">
                <a:tc>
                  <a:txBody>
                    <a:bodyPr/>
                    <a:lstStyle/>
                    <a:p>
                      <a:r>
                        <a:rPr lang="en-US" dirty="0"/>
                        <a:t>50</a:t>
                      </a:r>
                    </a:p>
                  </a:txBody>
                  <a:tcPr/>
                </a:tc>
                <a:tc>
                  <a:txBody>
                    <a:bodyPr/>
                    <a:lstStyle/>
                    <a:p>
                      <a:r>
                        <a:rPr lang="en-US" dirty="0"/>
                        <a:t>11.6</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10009"/>
                  </a:ext>
                </a:extLst>
              </a:tr>
              <a:tr h="337247">
                <a:tc>
                  <a:txBody>
                    <a:bodyPr/>
                    <a:lstStyle/>
                    <a:p>
                      <a:r>
                        <a:rPr lang="en-US" dirty="0"/>
                        <a:t>62</a:t>
                      </a:r>
                    </a:p>
                  </a:txBody>
                  <a:tcPr/>
                </a:tc>
                <a:tc>
                  <a:txBody>
                    <a:bodyPr/>
                    <a:lstStyle/>
                    <a:p>
                      <a:r>
                        <a:rPr lang="en-US" dirty="0"/>
                        <a:t>12.0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10010"/>
                  </a:ext>
                </a:extLst>
              </a:tr>
              <a:tr h="337247">
                <a:tc>
                  <a:txBody>
                    <a:bodyPr/>
                    <a:lstStyle/>
                    <a:p>
                      <a:r>
                        <a:rPr lang="en-US" dirty="0"/>
                        <a:t>72</a:t>
                      </a:r>
                    </a:p>
                  </a:txBody>
                  <a:tcPr/>
                </a:tc>
                <a:tc>
                  <a:txBody>
                    <a:bodyPr/>
                    <a:lstStyle/>
                    <a:p>
                      <a:r>
                        <a:rPr lang="en-US" dirty="0"/>
                        <a:t>11.7</a:t>
                      </a:r>
                    </a:p>
                  </a:txBody>
                  <a:tcPr/>
                </a:tc>
                <a:tc>
                  <a:txBody>
                    <a:bodyPr/>
                    <a:lstStyle/>
                    <a:p>
                      <a:endParaRPr lang="en-US"/>
                    </a:p>
                  </a:txBody>
                  <a:tcPr/>
                </a:tc>
                <a:tc>
                  <a:txBody>
                    <a:bodyPr/>
                    <a:lstStyle/>
                    <a:p>
                      <a:endParaRPr lang="en-US" dirty="0"/>
                    </a:p>
                  </a:txBody>
                  <a:tcPr/>
                </a:tc>
                <a:extLst>
                  <a:ext uri="{0D108BD9-81ED-4DB2-BD59-A6C34878D82A}">
                    <a16:rowId xmlns="" xmlns:a16="http://schemas.microsoft.com/office/drawing/2014/main" val="10011"/>
                  </a:ext>
                </a:extLst>
              </a:tr>
            </a:tbl>
          </a:graphicData>
        </a:graphic>
      </p:graphicFrame>
      <mc:AlternateContent xmlns:mc="http://schemas.openxmlformats.org/markup-compatibility/2006" xmlns:a14="http://schemas.microsoft.com/office/drawing/2010/main">
        <mc:Choice Requires="a14">
          <p:sp>
            <p:nvSpPr>
              <p:cNvPr id="5" name="TextBox 4"/>
              <p:cNvSpPr txBox="1"/>
              <p:nvPr/>
            </p:nvSpPr>
            <p:spPr>
              <a:xfrm>
                <a:off x="9690100" y="1574800"/>
                <a:ext cx="2235200" cy="523028"/>
              </a:xfrm>
              <a:prstGeom prst="rect">
                <a:avLst/>
              </a:prstGeom>
              <a:noFill/>
            </p:spPr>
            <p:txBody>
              <a:bodyPr wrap="square" rtlCol="0">
                <a:spAutoFit/>
              </a:bodyPr>
              <a:lstStyle/>
              <a:p>
                <a:r>
                  <a:rPr lang="en-US" dirty="0"/>
                  <a:t>MPP = </a:t>
                </a:r>
                <a14:m>
                  <m:oMath xmlns:m="http://schemas.openxmlformats.org/officeDocument/2006/math">
                    <m:f>
                      <m:fPr>
                        <m:ctrlPr>
                          <a:rPr lang="en-US" b="0" i="1" smtClean="0">
                            <a:latin typeface="Cambria Math" panose="02040503050406030204" pitchFamily="18" charset="0"/>
                          </a:rPr>
                        </m:ctrlPr>
                      </m:fPr>
                      <m:num>
                        <m:r>
                          <a:rPr lang="en-US" b="0" i="1" smtClean="0">
                            <a:latin typeface="Cambria Math" panose="02040503050406030204" pitchFamily="18" charset="0"/>
                          </a:rPr>
                          <m:t>∆</m:t>
                        </m:r>
                        <m:r>
                          <a:rPr lang="en-US" b="0" i="1" smtClean="0">
                            <a:latin typeface="Cambria Math" panose="02040503050406030204" pitchFamily="18" charset="0"/>
                          </a:rPr>
                          <m:t>𝑜𝑢𝑡𝑝𝑢𝑡</m:t>
                        </m:r>
                      </m:num>
                      <m:den>
                        <m:r>
                          <a:rPr lang="en-US" b="0" i="1" smtClean="0">
                            <a:latin typeface="Cambria Math" panose="02040503050406030204" pitchFamily="18" charset="0"/>
                          </a:rPr>
                          <m:t>∆</m:t>
                        </m:r>
                        <m:r>
                          <a:rPr lang="en-US" b="0" i="1" smtClean="0">
                            <a:latin typeface="Cambria Math" panose="02040503050406030204" pitchFamily="18" charset="0"/>
                          </a:rPr>
                          <m:t>𝑖𝑛𝑝𝑢𝑡</m:t>
                        </m:r>
                      </m:den>
                    </m:f>
                  </m:oMath>
                </a14:m>
                <a:endParaRPr lang="en-US" dirty="0"/>
              </a:p>
            </p:txBody>
          </p:sp>
        </mc:Choice>
        <mc:Fallback xmlns="">
          <p:sp>
            <p:nvSpPr>
              <p:cNvPr id="5" name="TextBox 4"/>
              <p:cNvSpPr txBox="1">
                <a:spLocks noRot="1" noChangeAspect="1" noMove="1" noResize="1" noEditPoints="1" noAdjustHandles="1" noChangeArrowheads="1" noChangeShapeType="1" noTextEdit="1"/>
              </p:cNvSpPr>
              <p:nvPr/>
            </p:nvSpPr>
            <p:spPr>
              <a:xfrm>
                <a:off x="9690100" y="1574800"/>
                <a:ext cx="2235200" cy="523028"/>
              </a:xfrm>
              <a:prstGeom prst="rect">
                <a:avLst/>
              </a:prstGeom>
              <a:blipFill rotWithShape="0">
                <a:blip r:embed="rId2"/>
                <a:stretch>
                  <a:fillRect l="-2459" b="-5814"/>
                </a:stretch>
              </a:blipFill>
            </p:spPr>
            <p:txBody>
              <a:bodyPr/>
              <a:lstStyle/>
              <a:p>
                <a:r>
                  <a:rPr lang="en-US">
                    <a:noFill/>
                  </a:rPr>
                  <a:t> </a:t>
                </a:r>
              </a:p>
            </p:txBody>
          </p:sp>
        </mc:Fallback>
      </mc:AlternateContent>
    </p:spTree>
    <p:extLst>
      <p:ext uri="{BB962C8B-B14F-4D97-AF65-F5344CB8AC3E}">
        <p14:creationId xmlns:p14="http://schemas.microsoft.com/office/powerpoint/2010/main" val="3131264696"/>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Let’s start with an example</a:t>
            </a:r>
          </a:p>
        </p:txBody>
      </p:sp>
      <p:sp>
        <p:nvSpPr>
          <p:cNvPr id="3" name="Content Placeholder 2"/>
          <p:cNvSpPr>
            <a:spLocks noGrp="1"/>
          </p:cNvSpPr>
          <p:nvPr>
            <p:ph idx="1"/>
          </p:nvPr>
        </p:nvSpPr>
        <p:spPr/>
        <p:txBody>
          <a:bodyPr/>
          <a:lstStyle/>
          <a:p>
            <a:pPr marL="0" indent="0">
              <a:buNone/>
            </a:pPr>
            <a:r>
              <a:rPr lang="en-US" dirty="0"/>
              <a:t> - </a:t>
            </a:r>
          </a:p>
        </p:txBody>
      </p:sp>
      <mc:AlternateContent xmlns:mc="http://schemas.openxmlformats.org/markup-compatibility/2006" xmlns:a14="http://schemas.microsoft.com/office/drawing/2010/main">
        <mc:Choice Requires="a14">
          <p:graphicFrame>
            <p:nvGraphicFramePr>
              <p:cNvPr id="4" name="Table 3"/>
              <p:cNvGraphicFramePr>
                <a:graphicFrameLocks noGrp="1"/>
              </p:cNvGraphicFramePr>
              <p:nvPr>
                <p:extLst>
                  <p:ext uri="{D42A27DB-BD31-4B8C-83A1-F6EECF244321}">
                    <p14:modId xmlns:p14="http://schemas.microsoft.com/office/powerpoint/2010/main" val="1465192237"/>
                  </p:ext>
                </p:extLst>
              </p:nvPr>
            </p:nvGraphicFramePr>
            <p:xfrm>
              <a:off x="2593909" y="1690688"/>
              <a:ext cx="6680720" cy="4663440"/>
            </p:xfrm>
            <a:graphic>
              <a:graphicData uri="http://schemas.openxmlformats.org/drawingml/2006/table">
                <a:tbl>
                  <a:tblPr firstRow="1" bandRow="1">
                    <a:tableStyleId>{5940675A-B579-460E-94D1-54222C63F5DA}</a:tableStyleId>
                  </a:tblPr>
                  <a:tblGrid>
                    <a:gridCol w="1670180">
                      <a:extLst>
                        <a:ext uri="{9D8B030D-6E8A-4147-A177-3AD203B41FA5}">
                          <a16:colId xmlns="" xmlns:a16="http://schemas.microsoft.com/office/drawing/2014/main" val="20000"/>
                        </a:ext>
                      </a:extLst>
                    </a:gridCol>
                    <a:gridCol w="1670180">
                      <a:extLst>
                        <a:ext uri="{9D8B030D-6E8A-4147-A177-3AD203B41FA5}">
                          <a16:colId xmlns="" xmlns:a16="http://schemas.microsoft.com/office/drawing/2014/main" val="20001"/>
                        </a:ext>
                      </a:extLst>
                    </a:gridCol>
                    <a:gridCol w="1670180">
                      <a:extLst>
                        <a:ext uri="{9D8B030D-6E8A-4147-A177-3AD203B41FA5}">
                          <a16:colId xmlns="" xmlns:a16="http://schemas.microsoft.com/office/drawing/2014/main" val="20002"/>
                        </a:ext>
                      </a:extLst>
                    </a:gridCol>
                    <a:gridCol w="1670180">
                      <a:extLst>
                        <a:ext uri="{9D8B030D-6E8A-4147-A177-3AD203B41FA5}">
                          <a16:colId xmlns="" xmlns:a16="http://schemas.microsoft.com/office/drawing/2014/main" val="20003"/>
                        </a:ext>
                      </a:extLst>
                    </a:gridCol>
                  </a:tblGrid>
                  <a:tr h="337247">
                    <a:tc>
                      <a:txBody>
                        <a:bodyPr/>
                        <a:lstStyle/>
                        <a:p>
                          <a:r>
                            <a:rPr lang="en-US" dirty="0"/>
                            <a:t>1</a:t>
                          </a:r>
                        </a:p>
                      </a:txBody>
                      <a:tcPr/>
                    </a:tc>
                    <a:tc>
                      <a:txBody>
                        <a:bodyPr/>
                        <a:lstStyle/>
                        <a:p>
                          <a:r>
                            <a:rPr lang="en-US" dirty="0"/>
                            <a:t>2</a:t>
                          </a:r>
                        </a:p>
                      </a:txBody>
                      <a:tcPr/>
                    </a:tc>
                    <a:tc>
                      <a:txBody>
                        <a:bodyPr/>
                        <a:lstStyle/>
                        <a:p>
                          <a:r>
                            <a:rPr lang="en-US" dirty="0"/>
                            <a:t>3</a:t>
                          </a:r>
                        </a:p>
                      </a:txBody>
                      <a:tcPr/>
                    </a:tc>
                    <a:tc>
                      <a:txBody>
                        <a:bodyPr/>
                        <a:lstStyle/>
                        <a:p>
                          <a:r>
                            <a:rPr lang="en-US" dirty="0"/>
                            <a:t>4</a:t>
                          </a:r>
                        </a:p>
                      </a:txBody>
                      <a:tcPr/>
                    </a:tc>
                    <a:extLst>
                      <a:ext uri="{0D108BD9-81ED-4DB2-BD59-A6C34878D82A}">
                        <a16:rowId xmlns="" xmlns:a16="http://schemas.microsoft.com/office/drawing/2014/main" val="10000"/>
                      </a:ext>
                    </a:extLst>
                  </a:tr>
                  <a:tr h="337247">
                    <a:tc>
                      <a:txBody>
                        <a:bodyPr/>
                        <a:lstStyle/>
                        <a:p>
                          <a:r>
                            <a:rPr lang="en-US" dirty="0"/>
                            <a:t>Daily labor use</a:t>
                          </a:r>
                        </a:p>
                      </a:txBody>
                      <a:tcPr/>
                    </a:tc>
                    <a:tc>
                      <a:txBody>
                        <a:bodyPr/>
                        <a:lstStyle/>
                        <a:p>
                          <a:r>
                            <a:rPr lang="en-US" dirty="0"/>
                            <a:t>Daily output level</a:t>
                          </a:r>
                        </a:p>
                      </a:txBody>
                      <a:tcPr/>
                    </a:tc>
                    <a:tc>
                      <a:txBody>
                        <a:bodyPr/>
                        <a:lstStyle/>
                        <a:p>
                          <a:r>
                            <a:rPr lang="en-US" dirty="0"/>
                            <a:t>MPP </a:t>
                          </a:r>
                          <a14:m>
                            <m:oMath xmlns:m="http://schemas.openxmlformats.org/officeDocument/2006/math">
                              <m:d>
                                <m:dPr>
                                  <m:ctrlPr>
                                    <a:rPr lang="en-US" b="0" i="1" smtClean="0">
                                      <a:latin typeface="Cambria Math" panose="02040503050406030204" pitchFamily="18" charset="0"/>
                                    </a:rPr>
                                  </m:ctrlPr>
                                </m:dPr>
                                <m:e>
                                  <m:f>
                                    <m:fPr>
                                      <m:ctrlPr>
                                        <a:rPr lang="en-US" b="0" i="1" smtClean="0">
                                          <a:latin typeface="Cambria Math" panose="02040503050406030204" pitchFamily="18" charset="0"/>
                                        </a:rPr>
                                      </m:ctrlPr>
                                    </m:fPr>
                                    <m:num>
                                      <m:r>
                                        <a:rPr lang="en-US" b="0" i="1" smtClean="0">
                                          <a:latin typeface="Cambria Math" panose="02040503050406030204" pitchFamily="18" charset="0"/>
                                        </a:rPr>
                                        <m:t>∆</m:t>
                                      </m:r>
                                      <m:d>
                                        <m:dPr>
                                          <m:ctrlPr>
                                            <a:rPr lang="en-US" b="0" i="1" smtClean="0">
                                              <a:latin typeface="Cambria Math" panose="02040503050406030204" pitchFamily="18" charset="0"/>
                                            </a:rPr>
                                          </m:ctrlPr>
                                        </m:dPr>
                                        <m:e>
                                          <m:r>
                                            <a:rPr lang="en-US" b="0" i="1" smtClean="0">
                                              <a:latin typeface="Cambria Math" panose="02040503050406030204" pitchFamily="18" charset="0"/>
                                            </a:rPr>
                                            <m:t>2</m:t>
                                          </m:r>
                                        </m:e>
                                      </m:d>
                                    </m:num>
                                    <m:den>
                                      <m:r>
                                        <a:rPr lang="en-US" b="0" i="1" smtClean="0">
                                          <a:latin typeface="Cambria Math" panose="02040503050406030204" pitchFamily="18" charset="0"/>
                                        </a:rPr>
                                        <m:t>∆</m:t>
                                      </m:r>
                                      <m:d>
                                        <m:dPr>
                                          <m:ctrlPr>
                                            <a:rPr lang="en-US" b="0" i="1" smtClean="0">
                                              <a:latin typeface="Cambria Math" panose="02040503050406030204" pitchFamily="18" charset="0"/>
                                            </a:rPr>
                                          </m:ctrlPr>
                                        </m:dPr>
                                        <m:e>
                                          <m:r>
                                            <a:rPr lang="en-US" b="0" i="1" smtClean="0">
                                              <a:latin typeface="Cambria Math" panose="02040503050406030204" pitchFamily="18" charset="0"/>
                                            </a:rPr>
                                            <m:t>1</m:t>
                                          </m:r>
                                        </m:e>
                                      </m:d>
                                    </m:den>
                                  </m:f>
                                </m:e>
                              </m:d>
                            </m:oMath>
                          </a14:m>
                          <a:endParaRPr lang="en-US" dirty="0"/>
                        </a:p>
                      </a:txBody>
                      <a:tcPr/>
                    </a:tc>
                    <a:tc>
                      <a:txBody>
                        <a:bodyPr/>
                        <a:lstStyle/>
                        <a:p>
                          <a:r>
                            <a:rPr lang="en-US" dirty="0"/>
                            <a:t>APP: (2) / (1)</a:t>
                          </a:r>
                        </a:p>
                      </a:txBody>
                      <a:tcPr/>
                    </a:tc>
                    <a:extLst>
                      <a:ext uri="{0D108BD9-81ED-4DB2-BD59-A6C34878D82A}">
                        <a16:rowId xmlns="" xmlns:a16="http://schemas.microsoft.com/office/drawing/2014/main" val="10001"/>
                      </a:ext>
                    </a:extLst>
                  </a:tr>
                  <a:tr h="337247">
                    <a:tc>
                      <a:txBody>
                        <a:bodyPr/>
                        <a:lstStyle/>
                        <a:p>
                          <a:r>
                            <a:rPr lang="en-US" dirty="0"/>
                            <a:t>10</a:t>
                          </a:r>
                        </a:p>
                      </a:txBody>
                      <a:tcPr/>
                    </a:tc>
                    <a:tc>
                      <a:txBody>
                        <a:bodyPr/>
                        <a:lstStyle/>
                        <a:p>
                          <a:r>
                            <a:rPr lang="en-US" dirty="0"/>
                            <a:t>1</a:t>
                          </a:r>
                        </a:p>
                      </a:txBody>
                      <a:tcPr/>
                    </a:tc>
                    <a:tc>
                      <a:txBody>
                        <a:bodyPr/>
                        <a:lstStyle/>
                        <a:p>
                          <a:endParaRPr lang="en-US"/>
                        </a:p>
                      </a:txBody>
                      <a:tcPr/>
                    </a:tc>
                    <a:tc>
                      <a:txBody>
                        <a:bodyPr/>
                        <a:lstStyle/>
                        <a:p>
                          <a:r>
                            <a:rPr lang="en-US" dirty="0"/>
                            <a:t>0.1</a:t>
                          </a:r>
                        </a:p>
                      </a:txBody>
                      <a:tcPr/>
                    </a:tc>
                    <a:extLst>
                      <a:ext uri="{0D108BD9-81ED-4DB2-BD59-A6C34878D82A}">
                        <a16:rowId xmlns="" xmlns:a16="http://schemas.microsoft.com/office/drawing/2014/main" val="10002"/>
                      </a:ext>
                    </a:extLst>
                  </a:tr>
                  <a:tr h="337247">
                    <a:tc>
                      <a:txBody>
                        <a:bodyPr/>
                        <a:lstStyle/>
                        <a:p>
                          <a:r>
                            <a:rPr lang="en-US" dirty="0"/>
                            <a:t>16</a:t>
                          </a:r>
                        </a:p>
                      </a:txBody>
                      <a:tcPr/>
                    </a:tc>
                    <a:tc>
                      <a:txBody>
                        <a:bodyPr/>
                        <a:lstStyle/>
                        <a:p>
                          <a:r>
                            <a:rPr lang="en-US" dirty="0"/>
                            <a:t>3</a:t>
                          </a:r>
                        </a:p>
                      </a:txBody>
                      <a:tcPr/>
                    </a:tc>
                    <a:tc>
                      <a:txBody>
                        <a:bodyPr/>
                        <a:lstStyle/>
                        <a:p>
                          <a:r>
                            <a:rPr lang="en-US" dirty="0"/>
                            <a:t>0.33</a:t>
                          </a:r>
                        </a:p>
                      </a:txBody>
                      <a:tcPr/>
                    </a:tc>
                    <a:tc>
                      <a:txBody>
                        <a:bodyPr/>
                        <a:lstStyle/>
                        <a:p>
                          <a:r>
                            <a:rPr lang="en-US" dirty="0"/>
                            <a:t>0.19</a:t>
                          </a:r>
                        </a:p>
                      </a:txBody>
                      <a:tcPr/>
                    </a:tc>
                    <a:extLst>
                      <a:ext uri="{0D108BD9-81ED-4DB2-BD59-A6C34878D82A}">
                        <a16:rowId xmlns="" xmlns:a16="http://schemas.microsoft.com/office/drawing/2014/main" val="10003"/>
                      </a:ext>
                    </a:extLst>
                  </a:tr>
                  <a:tr h="337247">
                    <a:tc>
                      <a:txBody>
                        <a:bodyPr/>
                        <a:lstStyle/>
                        <a:p>
                          <a:r>
                            <a:rPr lang="en-US" dirty="0"/>
                            <a:t>20</a:t>
                          </a:r>
                        </a:p>
                      </a:txBody>
                      <a:tcPr/>
                    </a:tc>
                    <a:tc>
                      <a:txBody>
                        <a:bodyPr/>
                        <a:lstStyle/>
                        <a:p>
                          <a:r>
                            <a:rPr lang="en-US" dirty="0"/>
                            <a:t>4.8</a:t>
                          </a:r>
                        </a:p>
                      </a:txBody>
                      <a:tcPr/>
                    </a:tc>
                    <a:tc>
                      <a:txBody>
                        <a:bodyPr/>
                        <a:lstStyle/>
                        <a:p>
                          <a:r>
                            <a:rPr lang="en-US" dirty="0"/>
                            <a:t>0.45</a:t>
                          </a:r>
                        </a:p>
                      </a:txBody>
                      <a:tcPr/>
                    </a:tc>
                    <a:tc>
                      <a:txBody>
                        <a:bodyPr/>
                        <a:lstStyle/>
                        <a:p>
                          <a:r>
                            <a:rPr lang="en-US" dirty="0"/>
                            <a:t>0.24</a:t>
                          </a:r>
                        </a:p>
                      </a:txBody>
                      <a:tcPr/>
                    </a:tc>
                    <a:extLst>
                      <a:ext uri="{0D108BD9-81ED-4DB2-BD59-A6C34878D82A}">
                        <a16:rowId xmlns="" xmlns:a16="http://schemas.microsoft.com/office/drawing/2014/main" val="10004"/>
                      </a:ext>
                    </a:extLst>
                  </a:tr>
                  <a:tr h="337247">
                    <a:tc>
                      <a:txBody>
                        <a:bodyPr/>
                        <a:lstStyle/>
                        <a:p>
                          <a:r>
                            <a:rPr lang="en-US" dirty="0"/>
                            <a:t>22</a:t>
                          </a:r>
                        </a:p>
                      </a:txBody>
                      <a:tcPr/>
                    </a:tc>
                    <a:tc>
                      <a:txBody>
                        <a:bodyPr/>
                        <a:lstStyle/>
                        <a:p>
                          <a:r>
                            <a:rPr lang="en-US" dirty="0"/>
                            <a:t>6.5</a:t>
                          </a:r>
                        </a:p>
                      </a:txBody>
                      <a:tcPr/>
                    </a:tc>
                    <a:tc>
                      <a:txBody>
                        <a:bodyPr/>
                        <a:lstStyle/>
                        <a:p>
                          <a:r>
                            <a:rPr lang="en-US" dirty="0"/>
                            <a:t>0.85</a:t>
                          </a:r>
                        </a:p>
                      </a:txBody>
                      <a:tcPr/>
                    </a:tc>
                    <a:tc>
                      <a:txBody>
                        <a:bodyPr/>
                        <a:lstStyle/>
                        <a:p>
                          <a:r>
                            <a:rPr lang="en-US" dirty="0"/>
                            <a:t>0.30</a:t>
                          </a:r>
                        </a:p>
                      </a:txBody>
                      <a:tcPr/>
                    </a:tc>
                    <a:extLst>
                      <a:ext uri="{0D108BD9-81ED-4DB2-BD59-A6C34878D82A}">
                        <a16:rowId xmlns="" xmlns:a16="http://schemas.microsoft.com/office/drawing/2014/main" val="10005"/>
                      </a:ext>
                    </a:extLst>
                  </a:tr>
                  <a:tr h="337247">
                    <a:tc>
                      <a:txBody>
                        <a:bodyPr/>
                        <a:lstStyle/>
                        <a:p>
                          <a:r>
                            <a:rPr lang="en-US" dirty="0"/>
                            <a:t>26</a:t>
                          </a:r>
                        </a:p>
                      </a:txBody>
                      <a:tcPr/>
                    </a:tc>
                    <a:tc>
                      <a:txBody>
                        <a:bodyPr/>
                        <a:lstStyle/>
                        <a:p>
                          <a:r>
                            <a:rPr lang="en-US" dirty="0"/>
                            <a:t>8.1</a:t>
                          </a:r>
                        </a:p>
                      </a:txBody>
                      <a:tcPr/>
                    </a:tc>
                    <a:tc>
                      <a:txBody>
                        <a:bodyPr/>
                        <a:lstStyle/>
                        <a:p>
                          <a:r>
                            <a:rPr lang="en-US" dirty="0"/>
                            <a:t>0.40</a:t>
                          </a:r>
                        </a:p>
                      </a:txBody>
                      <a:tcPr/>
                    </a:tc>
                    <a:tc>
                      <a:txBody>
                        <a:bodyPr/>
                        <a:lstStyle/>
                        <a:p>
                          <a:r>
                            <a:rPr lang="en-US" dirty="0"/>
                            <a:t>0.3</a:t>
                          </a:r>
                        </a:p>
                      </a:txBody>
                      <a:tcPr/>
                    </a:tc>
                    <a:extLst>
                      <a:ext uri="{0D108BD9-81ED-4DB2-BD59-A6C34878D82A}">
                        <a16:rowId xmlns="" xmlns:a16="http://schemas.microsoft.com/office/drawing/2014/main" val="10006"/>
                      </a:ext>
                    </a:extLst>
                  </a:tr>
                  <a:tr h="337247">
                    <a:tc>
                      <a:txBody>
                        <a:bodyPr/>
                        <a:lstStyle/>
                        <a:p>
                          <a:r>
                            <a:rPr lang="en-US" dirty="0"/>
                            <a:t>32</a:t>
                          </a:r>
                        </a:p>
                      </a:txBody>
                      <a:tcPr/>
                    </a:tc>
                    <a:tc>
                      <a:txBody>
                        <a:bodyPr/>
                        <a:lstStyle/>
                        <a:p>
                          <a:r>
                            <a:rPr lang="en-US" dirty="0"/>
                            <a:t>9.6</a:t>
                          </a:r>
                        </a:p>
                      </a:txBody>
                      <a:tcPr/>
                    </a:tc>
                    <a:tc>
                      <a:txBody>
                        <a:bodyPr/>
                        <a:lstStyle/>
                        <a:p>
                          <a:r>
                            <a:rPr lang="en-US" dirty="0">
                              <a:solidFill>
                                <a:srgbClr val="FF0000"/>
                              </a:solidFill>
                            </a:rPr>
                            <a:t>0.25</a:t>
                          </a:r>
                        </a:p>
                      </a:txBody>
                      <a:tcPr/>
                    </a:tc>
                    <a:tc>
                      <a:txBody>
                        <a:bodyPr/>
                        <a:lstStyle/>
                        <a:p>
                          <a:r>
                            <a:rPr lang="en-US" dirty="0">
                              <a:solidFill>
                                <a:srgbClr val="FF0000"/>
                              </a:solidFill>
                            </a:rPr>
                            <a:t>0.30</a:t>
                          </a:r>
                        </a:p>
                      </a:txBody>
                      <a:tcPr/>
                    </a:tc>
                    <a:extLst>
                      <a:ext uri="{0D108BD9-81ED-4DB2-BD59-A6C34878D82A}">
                        <a16:rowId xmlns="" xmlns:a16="http://schemas.microsoft.com/office/drawing/2014/main" val="10007"/>
                      </a:ext>
                    </a:extLst>
                  </a:tr>
                  <a:tr h="337247">
                    <a:tc>
                      <a:txBody>
                        <a:bodyPr/>
                        <a:lstStyle/>
                        <a:p>
                          <a:r>
                            <a:rPr lang="en-US" dirty="0"/>
                            <a:t>40</a:t>
                          </a:r>
                        </a:p>
                      </a:txBody>
                      <a:tcPr/>
                    </a:tc>
                    <a:tc>
                      <a:txBody>
                        <a:bodyPr/>
                        <a:lstStyle/>
                        <a:p>
                          <a:r>
                            <a:rPr lang="en-US" dirty="0"/>
                            <a:t>10.8</a:t>
                          </a:r>
                        </a:p>
                      </a:txBody>
                      <a:tcPr/>
                    </a:tc>
                    <a:tc>
                      <a:txBody>
                        <a:bodyPr/>
                        <a:lstStyle/>
                        <a:p>
                          <a:r>
                            <a:rPr lang="en-US" dirty="0"/>
                            <a:t>0.15</a:t>
                          </a:r>
                        </a:p>
                      </a:txBody>
                      <a:tcPr/>
                    </a:tc>
                    <a:tc>
                      <a:txBody>
                        <a:bodyPr/>
                        <a:lstStyle/>
                        <a:p>
                          <a:r>
                            <a:rPr lang="en-US" dirty="0"/>
                            <a:t>0.27</a:t>
                          </a:r>
                        </a:p>
                      </a:txBody>
                      <a:tcPr/>
                    </a:tc>
                    <a:extLst>
                      <a:ext uri="{0D108BD9-81ED-4DB2-BD59-A6C34878D82A}">
                        <a16:rowId xmlns="" xmlns:a16="http://schemas.microsoft.com/office/drawing/2014/main" val="10008"/>
                      </a:ext>
                    </a:extLst>
                  </a:tr>
                  <a:tr h="337247">
                    <a:tc>
                      <a:txBody>
                        <a:bodyPr/>
                        <a:lstStyle/>
                        <a:p>
                          <a:r>
                            <a:rPr lang="en-US" dirty="0"/>
                            <a:t>50</a:t>
                          </a:r>
                        </a:p>
                      </a:txBody>
                      <a:tcPr/>
                    </a:tc>
                    <a:tc>
                      <a:txBody>
                        <a:bodyPr/>
                        <a:lstStyle/>
                        <a:p>
                          <a:r>
                            <a:rPr lang="en-US" dirty="0"/>
                            <a:t>11.6</a:t>
                          </a:r>
                        </a:p>
                      </a:txBody>
                      <a:tcPr/>
                    </a:tc>
                    <a:tc>
                      <a:txBody>
                        <a:bodyPr/>
                        <a:lstStyle/>
                        <a:p>
                          <a:r>
                            <a:rPr lang="en-US" dirty="0"/>
                            <a:t>0.08</a:t>
                          </a:r>
                        </a:p>
                      </a:txBody>
                      <a:tcPr/>
                    </a:tc>
                    <a:tc>
                      <a:txBody>
                        <a:bodyPr/>
                        <a:lstStyle/>
                        <a:p>
                          <a:r>
                            <a:rPr lang="en-US" dirty="0"/>
                            <a:t>0.23</a:t>
                          </a:r>
                        </a:p>
                      </a:txBody>
                      <a:tcPr/>
                    </a:tc>
                    <a:extLst>
                      <a:ext uri="{0D108BD9-81ED-4DB2-BD59-A6C34878D82A}">
                        <a16:rowId xmlns="" xmlns:a16="http://schemas.microsoft.com/office/drawing/2014/main" val="10009"/>
                      </a:ext>
                    </a:extLst>
                  </a:tr>
                  <a:tr h="337247">
                    <a:tc>
                      <a:txBody>
                        <a:bodyPr/>
                        <a:lstStyle/>
                        <a:p>
                          <a:r>
                            <a:rPr lang="en-US" dirty="0"/>
                            <a:t>62</a:t>
                          </a:r>
                        </a:p>
                      </a:txBody>
                      <a:tcPr/>
                    </a:tc>
                    <a:tc>
                      <a:txBody>
                        <a:bodyPr/>
                        <a:lstStyle/>
                        <a:p>
                          <a:r>
                            <a:rPr lang="en-US" dirty="0"/>
                            <a:t>12.0</a:t>
                          </a:r>
                        </a:p>
                      </a:txBody>
                      <a:tcPr/>
                    </a:tc>
                    <a:tc>
                      <a:txBody>
                        <a:bodyPr/>
                        <a:lstStyle/>
                        <a:p>
                          <a:r>
                            <a:rPr lang="en-US" dirty="0"/>
                            <a:t>0.02</a:t>
                          </a:r>
                        </a:p>
                      </a:txBody>
                      <a:tcPr/>
                    </a:tc>
                    <a:tc>
                      <a:txBody>
                        <a:bodyPr/>
                        <a:lstStyle/>
                        <a:p>
                          <a:r>
                            <a:rPr lang="en-US" dirty="0"/>
                            <a:t>0.19</a:t>
                          </a:r>
                        </a:p>
                      </a:txBody>
                      <a:tcPr/>
                    </a:tc>
                    <a:extLst>
                      <a:ext uri="{0D108BD9-81ED-4DB2-BD59-A6C34878D82A}">
                        <a16:rowId xmlns="" xmlns:a16="http://schemas.microsoft.com/office/drawing/2014/main" val="10010"/>
                      </a:ext>
                    </a:extLst>
                  </a:tr>
                  <a:tr h="337247">
                    <a:tc>
                      <a:txBody>
                        <a:bodyPr/>
                        <a:lstStyle/>
                        <a:p>
                          <a:r>
                            <a:rPr lang="en-US" dirty="0"/>
                            <a:t>72</a:t>
                          </a:r>
                        </a:p>
                      </a:txBody>
                      <a:tcPr/>
                    </a:tc>
                    <a:tc>
                      <a:txBody>
                        <a:bodyPr/>
                        <a:lstStyle/>
                        <a:p>
                          <a:r>
                            <a:rPr lang="en-US" dirty="0"/>
                            <a:t>11.7</a:t>
                          </a:r>
                        </a:p>
                      </a:txBody>
                      <a:tcPr/>
                    </a:tc>
                    <a:tc>
                      <a:txBody>
                        <a:bodyPr/>
                        <a:lstStyle/>
                        <a:p>
                          <a:r>
                            <a:rPr lang="en-US" dirty="0"/>
                            <a:t>-0.02</a:t>
                          </a:r>
                        </a:p>
                      </a:txBody>
                      <a:tcPr/>
                    </a:tc>
                    <a:tc>
                      <a:txBody>
                        <a:bodyPr/>
                        <a:lstStyle/>
                        <a:p>
                          <a:r>
                            <a:rPr lang="en-US" dirty="0"/>
                            <a:t>0.15</a:t>
                          </a:r>
                        </a:p>
                      </a:txBody>
                      <a:tcPr/>
                    </a:tc>
                    <a:extLst>
                      <a:ext uri="{0D108BD9-81ED-4DB2-BD59-A6C34878D82A}">
                        <a16:rowId xmlns="" xmlns:a16="http://schemas.microsoft.com/office/drawing/2014/main" val="10011"/>
                      </a:ext>
                    </a:extLst>
                  </a:tr>
                </a:tbl>
              </a:graphicData>
            </a:graphic>
          </p:graphicFrame>
        </mc:Choice>
        <mc:Fallback xmlns="">
          <p:graphicFrame>
            <p:nvGraphicFramePr>
              <p:cNvPr id="4" name="Table 3"/>
              <p:cNvGraphicFramePr>
                <a:graphicFrameLocks noGrp="1"/>
              </p:cNvGraphicFramePr>
              <p:nvPr>
                <p:extLst>
                  <p:ext uri="{D42A27DB-BD31-4B8C-83A1-F6EECF244321}">
                    <p14:modId xmlns:p14="http://schemas.microsoft.com/office/powerpoint/2010/main" val="1465192237"/>
                  </p:ext>
                </p:extLst>
              </p:nvPr>
            </p:nvGraphicFramePr>
            <p:xfrm>
              <a:off x="2593909" y="1690688"/>
              <a:ext cx="6680720" cy="4663440"/>
            </p:xfrm>
            <a:graphic>
              <a:graphicData uri="http://schemas.openxmlformats.org/drawingml/2006/table">
                <a:tbl>
                  <a:tblPr firstRow="1" bandRow="1">
                    <a:tableStyleId>{5940675A-B579-460E-94D1-54222C63F5DA}</a:tableStyleId>
                  </a:tblPr>
                  <a:tblGrid>
                    <a:gridCol w="1670180"/>
                    <a:gridCol w="1670180"/>
                    <a:gridCol w="1670180"/>
                    <a:gridCol w="1670180"/>
                  </a:tblGrid>
                  <a:tr h="365760">
                    <a:tc>
                      <a:txBody>
                        <a:bodyPr/>
                        <a:lstStyle/>
                        <a:p>
                          <a:r>
                            <a:rPr lang="en-US" dirty="0" smtClean="0"/>
                            <a:t>1</a:t>
                          </a:r>
                          <a:endParaRPr lang="en-US" dirty="0"/>
                        </a:p>
                      </a:txBody>
                      <a:tcPr/>
                    </a:tc>
                    <a:tc>
                      <a:txBody>
                        <a:bodyPr/>
                        <a:lstStyle/>
                        <a:p>
                          <a:r>
                            <a:rPr lang="en-US" dirty="0" smtClean="0"/>
                            <a:t>2</a:t>
                          </a:r>
                          <a:endParaRPr lang="en-US" dirty="0"/>
                        </a:p>
                      </a:txBody>
                      <a:tcPr/>
                    </a:tc>
                    <a:tc>
                      <a:txBody>
                        <a:bodyPr/>
                        <a:lstStyle/>
                        <a:p>
                          <a:r>
                            <a:rPr lang="en-US" dirty="0" smtClean="0"/>
                            <a:t>3</a:t>
                          </a:r>
                          <a:endParaRPr lang="en-US" dirty="0"/>
                        </a:p>
                      </a:txBody>
                      <a:tcPr/>
                    </a:tc>
                    <a:tc>
                      <a:txBody>
                        <a:bodyPr/>
                        <a:lstStyle/>
                        <a:p>
                          <a:r>
                            <a:rPr lang="en-US" dirty="0" smtClean="0"/>
                            <a:t>4</a:t>
                          </a:r>
                          <a:endParaRPr lang="en-US" dirty="0"/>
                        </a:p>
                      </a:txBody>
                      <a:tcPr/>
                    </a:tc>
                  </a:tr>
                  <a:tr h="640080">
                    <a:tc>
                      <a:txBody>
                        <a:bodyPr/>
                        <a:lstStyle/>
                        <a:p>
                          <a:r>
                            <a:rPr lang="en-US" dirty="0" smtClean="0"/>
                            <a:t>Daily labor use</a:t>
                          </a:r>
                          <a:endParaRPr lang="en-US" dirty="0"/>
                        </a:p>
                      </a:txBody>
                      <a:tcPr/>
                    </a:tc>
                    <a:tc>
                      <a:txBody>
                        <a:bodyPr/>
                        <a:lstStyle/>
                        <a:p>
                          <a:r>
                            <a:rPr lang="en-US" dirty="0" smtClean="0"/>
                            <a:t>Daily output level</a:t>
                          </a:r>
                          <a:endParaRPr lang="en-US" dirty="0"/>
                        </a:p>
                      </a:txBody>
                      <a:tcPr/>
                    </a:tc>
                    <a:tc>
                      <a:txBody>
                        <a:bodyPr/>
                        <a:lstStyle/>
                        <a:p>
                          <a:endParaRPr lang="en-US"/>
                        </a:p>
                      </a:txBody>
                      <a:tcPr>
                        <a:blipFill rotWithShape="0">
                          <a:blip r:embed="rId2"/>
                          <a:stretch>
                            <a:fillRect l="-200730" t="-61905" r="-100730" b="-586667"/>
                          </a:stretch>
                        </a:blipFill>
                      </a:tcPr>
                    </a:tc>
                    <a:tc>
                      <a:txBody>
                        <a:bodyPr/>
                        <a:lstStyle/>
                        <a:p>
                          <a:r>
                            <a:rPr lang="en-US" dirty="0" smtClean="0"/>
                            <a:t>APP: (2) / (1)</a:t>
                          </a:r>
                          <a:endParaRPr lang="en-US" dirty="0"/>
                        </a:p>
                      </a:txBody>
                      <a:tcPr/>
                    </a:tc>
                  </a:tr>
                  <a:tr h="365760">
                    <a:tc>
                      <a:txBody>
                        <a:bodyPr/>
                        <a:lstStyle/>
                        <a:p>
                          <a:r>
                            <a:rPr lang="en-US" dirty="0" smtClean="0"/>
                            <a:t>10</a:t>
                          </a:r>
                          <a:endParaRPr lang="en-US" dirty="0"/>
                        </a:p>
                      </a:txBody>
                      <a:tcPr/>
                    </a:tc>
                    <a:tc>
                      <a:txBody>
                        <a:bodyPr/>
                        <a:lstStyle/>
                        <a:p>
                          <a:r>
                            <a:rPr lang="en-US" dirty="0" smtClean="0"/>
                            <a:t>1</a:t>
                          </a:r>
                          <a:endParaRPr lang="en-US" dirty="0"/>
                        </a:p>
                      </a:txBody>
                      <a:tcPr/>
                    </a:tc>
                    <a:tc>
                      <a:txBody>
                        <a:bodyPr/>
                        <a:lstStyle/>
                        <a:p>
                          <a:endParaRPr lang="en-US"/>
                        </a:p>
                      </a:txBody>
                      <a:tcPr/>
                    </a:tc>
                    <a:tc>
                      <a:txBody>
                        <a:bodyPr/>
                        <a:lstStyle/>
                        <a:p>
                          <a:r>
                            <a:rPr lang="en-US" dirty="0" smtClean="0"/>
                            <a:t>0.1</a:t>
                          </a:r>
                          <a:endParaRPr lang="en-US" dirty="0"/>
                        </a:p>
                      </a:txBody>
                      <a:tcPr/>
                    </a:tc>
                  </a:tr>
                  <a:tr h="365760">
                    <a:tc>
                      <a:txBody>
                        <a:bodyPr/>
                        <a:lstStyle/>
                        <a:p>
                          <a:r>
                            <a:rPr lang="en-US" dirty="0" smtClean="0"/>
                            <a:t>16</a:t>
                          </a:r>
                          <a:endParaRPr lang="en-US" dirty="0"/>
                        </a:p>
                      </a:txBody>
                      <a:tcPr/>
                    </a:tc>
                    <a:tc>
                      <a:txBody>
                        <a:bodyPr/>
                        <a:lstStyle/>
                        <a:p>
                          <a:r>
                            <a:rPr lang="en-US" dirty="0" smtClean="0"/>
                            <a:t>3</a:t>
                          </a:r>
                          <a:endParaRPr lang="en-US" dirty="0"/>
                        </a:p>
                      </a:txBody>
                      <a:tcPr/>
                    </a:tc>
                    <a:tc>
                      <a:txBody>
                        <a:bodyPr/>
                        <a:lstStyle/>
                        <a:p>
                          <a:r>
                            <a:rPr lang="en-US" dirty="0" smtClean="0"/>
                            <a:t>0.33</a:t>
                          </a:r>
                        </a:p>
                      </a:txBody>
                      <a:tcPr/>
                    </a:tc>
                    <a:tc>
                      <a:txBody>
                        <a:bodyPr/>
                        <a:lstStyle/>
                        <a:p>
                          <a:r>
                            <a:rPr lang="en-US" dirty="0" smtClean="0"/>
                            <a:t>0.19</a:t>
                          </a:r>
                          <a:endParaRPr lang="en-US" dirty="0"/>
                        </a:p>
                      </a:txBody>
                      <a:tcPr/>
                    </a:tc>
                  </a:tr>
                  <a:tr h="365760">
                    <a:tc>
                      <a:txBody>
                        <a:bodyPr/>
                        <a:lstStyle/>
                        <a:p>
                          <a:r>
                            <a:rPr lang="en-US" dirty="0" smtClean="0"/>
                            <a:t>20</a:t>
                          </a:r>
                          <a:endParaRPr lang="en-US" dirty="0"/>
                        </a:p>
                      </a:txBody>
                      <a:tcPr/>
                    </a:tc>
                    <a:tc>
                      <a:txBody>
                        <a:bodyPr/>
                        <a:lstStyle/>
                        <a:p>
                          <a:r>
                            <a:rPr lang="en-US" dirty="0" smtClean="0"/>
                            <a:t>4.8</a:t>
                          </a:r>
                          <a:endParaRPr lang="en-US" dirty="0"/>
                        </a:p>
                      </a:txBody>
                      <a:tcPr/>
                    </a:tc>
                    <a:tc>
                      <a:txBody>
                        <a:bodyPr/>
                        <a:lstStyle/>
                        <a:p>
                          <a:r>
                            <a:rPr lang="en-US" dirty="0" smtClean="0"/>
                            <a:t>0.45</a:t>
                          </a:r>
                          <a:endParaRPr lang="en-US" dirty="0"/>
                        </a:p>
                      </a:txBody>
                      <a:tcPr/>
                    </a:tc>
                    <a:tc>
                      <a:txBody>
                        <a:bodyPr/>
                        <a:lstStyle/>
                        <a:p>
                          <a:r>
                            <a:rPr lang="en-US" dirty="0" smtClean="0"/>
                            <a:t>0.24</a:t>
                          </a:r>
                          <a:endParaRPr lang="en-US" dirty="0"/>
                        </a:p>
                      </a:txBody>
                      <a:tcPr/>
                    </a:tc>
                  </a:tr>
                  <a:tr h="365760">
                    <a:tc>
                      <a:txBody>
                        <a:bodyPr/>
                        <a:lstStyle/>
                        <a:p>
                          <a:r>
                            <a:rPr lang="en-US" dirty="0" smtClean="0"/>
                            <a:t>22</a:t>
                          </a:r>
                          <a:endParaRPr lang="en-US" dirty="0"/>
                        </a:p>
                      </a:txBody>
                      <a:tcPr/>
                    </a:tc>
                    <a:tc>
                      <a:txBody>
                        <a:bodyPr/>
                        <a:lstStyle/>
                        <a:p>
                          <a:r>
                            <a:rPr lang="en-US" dirty="0" smtClean="0"/>
                            <a:t>6.5</a:t>
                          </a:r>
                          <a:endParaRPr lang="en-US" dirty="0"/>
                        </a:p>
                      </a:txBody>
                      <a:tcPr/>
                    </a:tc>
                    <a:tc>
                      <a:txBody>
                        <a:bodyPr/>
                        <a:lstStyle/>
                        <a:p>
                          <a:r>
                            <a:rPr lang="en-US" dirty="0" smtClean="0"/>
                            <a:t>0.85</a:t>
                          </a:r>
                          <a:endParaRPr lang="en-US" dirty="0"/>
                        </a:p>
                      </a:txBody>
                      <a:tcPr/>
                    </a:tc>
                    <a:tc>
                      <a:txBody>
                        <a:bodyPr/>
                        <a:lstStyle/>
                        <a:p>
                          <a:r>
                            <a:rPr lang="en-US" dirty="0" smtClean="0"/>
                            <a:t>0.30</a:t>
                          </a:r>
                          <a:endParaRPr lang="en-US" dirty="0"/>
                        </a:p>
                      </a:txBody>
                      <a:tcPr/>
                    </a:tc>
                  </a:tr>
                  <a:tr h="365760">
                    <a:tc>
                      <a:txBody>
                        <a:bodyPr/>
                        <a:lstStyle/>
                        <a:p>
                          <a:r>
                            <a:rPr lang="en-US" dirty="0" smtClean="0"/>
                            <a:t>26</a:t>
                          </a:r>
                          <a:endParaRPr lang="en-US" dirty="0"/>
                        </a:p>
                      </a:txBody>
                      <a:tcPr/>
                    </a:tc>
                    <a:tc>
                      <a:txBody>
                        <a:bodyPr/>
                        <a:lstStyle/>
                        <a:p>
                          <a:r>
                            <a:rPr lang="en-US" dirty="0" smtClean="0"/>
                            <a:t>8.1</a:t>
                          </a:r>
                          <a:endParaRPr lang="en-US" dirty="0"/>
                        </a:p>
                      </a:txBody>
                      <a:tcPr/>
                    </a:tc>
                    <a:tc>
                      <a:txBody>
                        <a:bodyPr/>
                        <a:lstStyle/>
                        <a:p>
                          <a:r>
                            <a:rPr lang="en-US" dirty="0" smtClean="0"/>
                            <a:t>0.40</a:t>
                          </a:r>
                          <a:endParaRPr lang="en-US" dirty="0"/>
                        </a:p>
                      </a:txBody>
                      <a:tcPr/>
                    </a:tc>
                    <a:tc>
                      <a:txBody>
                        <a:bodyPr/>
                        <a:lstStyle/>
                        <a:p>
                          <a:r>
                            <a:rPr lang="en-US" dirty="0" smtClean="0"/>
                            <a:t>0.3</a:t>
                          </a:r>
                          <a:endParaRPr lang="en-US" dirty="0"/>
                        </a:p>
                      </a:txBody>
                      <a:tcPr/>
                    </a:tc>
                  </a:tr>
                  <a:tr h="365760">
                    <a:tc>
                      <a:txBody>
                        <a:bodyPr/>
                        <a:lstStyle/>
                        <a:p>
                          <a:r>
                            <a:rPr lang="en-US" dirty="0" smtClean="0"/>
                            <a:t>32</a:t>
                          </a:r>
                          <a:endParaRPr lang="en-US" dirty="0"/>
                        </a:p>
                      </a:txBody>
                      <a:tcPr/>
                    </a:tc>
                    <a:tc>
                      <a:txBody>
                        <a:bodyPr/>
                        <a:lstStyle/>
                        <a:p>
                          <a:r>
                            <a:rPr lang="en-US" dirty="0" smtClean="0"/>
                            <a:t>9.6</a:t>
                          </a:r>
                          <a:endParaRPr lang="en-US" dirty="0"/>
                        </a:p>
                      </a:txBody>
                      <a:tcPr/>
                    </a:tc>
                    <a:tc>
                      <a:txBody>
                        <a:bodyPr/>
                        <a:lstStyle/>
                        <a:p>
                          <a:r>
                            <a:rPr lang="en-US" dirty="0" smtClean="0">
                              <a:solidFill>
                                <a:srgbClr val="FF0000"/>
                              </a:solidFill>
                            </a:rPr>
                            <a:t>0.25</a:t>
                          </a:r>
                          <a:endParaRPr lang="en-US" dirty="0">
                            <a:solidFill>
                              <a:srgbClr val="FF0000"/>
                            </a:solidFill>
                          </a:endParaRPr>
                        </a:p>
                      </a:txBody>
                      <a:tcPr/>
                    </a:tc>
                    <a:tc>
                      <a:txBody>
                        <a:bodyPr/>
                        <a:lstStyle/>
                        <a:p>
                          <a:r>
                            <a:rPr lang="en-US" dirty="0" smtClean="0">
                              <a:solidFill>
                                <a:srgbClr val="FF0000"/>
                              </a:solidFill>
                            </a:rPr>
                            <a:t>0.30</a:t>
                          </a:r>
                          <a:endParaRPr lang="en-US" dirty="0">
                            <a:solidFill>
                              <a:srgbClr val="FF0000"/>
                            </a:solidFill>
                          </a:endParaRPr>
                        </a:p>
                      </a:txBody>
                      <a:tcPr/>
                    </a:tc>
                  </a:tr>
                  <a:tr h="365760">
                    <a:tc>
                      <a:txBody>
                        <a:bodyPr/>
                        <a:lstStyle/>
                        <a:p>
                          <a:r>
                            <a:rPr lang="en-US" dirty="0" smtClean="0"/>
                            <a:t>40</a:t>
                          </a:r>
                          <a:endParaRPr lang="en-US" dirty="0"/>
                        </a:p>
                      </a:txBody>
                      <a:tcPr/>
                    </a:tc>
                    <a:tc>
                      <a:txBody>
                        <a:bodyPr/>
                        <a:lstStyle/>
                        <a:p>
                          <a:r>
                            <a:rPr lang="en-US" dirty="0" smtClean="0"/>
                            <a:t>10.8</a:t>
                          </a:r>
                          <a:endParaRPr lang="en-US" dirty="0"/>
                        </a:p>
                      </a:txBody>
                      <a:tcPr/>
                    </a:tc>
                    <a:tc>
                      <a:txBody>
                        <a:bodyPr/>
                        <a:lstStyle/>
                        <a:p>
                          <a:r>
                            <a:rPr lang="en-US" dirty="0" smtClean="0"/>
                            <a:t>0.15</a:t>
                          </a:r>
                          <a:endParaRPr lang="en-US" dirty="0"/>
                        </a:p>
                      </a:txBody>
                      <a:tcPr/>
                    </a:tc>
                    <a:tc>
                      <a:txBody>
                        <a:bodyPr/>
                        <a:lstStyle/>
                        <a:p>
                          <a:r>
                            <a:rPr lang="en-US" dirty="0" smtClean="0"/>
                            <a:t>0.27</a:t>
                          </a:r>
                          <a:endParaRPr lang="en-US" dirty="0"/>
                        </a:p>
                      </a:txBody>
                      <a:tcPr/>
                    </a:tc>
                  </a:tr>
                  <a:tr h="365760">
                    <a:tc>
                      <a:txBody>
                        <a:bodyPr/>
                        <a:lstStyle/>
                        <a:p>
                          <a:r>
                            <a:rPr lang="en-US" dirty="0" smtClean="0"/>
                            <a:t>50</a:t>
                          </a:r>
                          <a:endParaRPr lang="en-US" dirty="0"/>
                        </a:p>
                      </a:txBody>
                      <a:tcPr/>
                    </a:tc>
                    <a:tc>
                      <a:txBody>
                        <a:bodyPr/>
                        <a:lstStyle/>
                        <a:p>
                          <a:r>
                            <a:rPr lang="en-US" dirty="0" smtClean="0"/>
                            <a:t>11.6</a:t>
                          </a:r>
                          <a:endParaRPr lang="en-US" dirty="0"/>
                        </a:p>
                      </a:txBody>
                      <a:tcPr/>
                    </a:tc>
                    <a:tc>
                      <a:txBody>
                        <a:bodyPr/>
                        <a:lstStyle/>
                        <a:p>
                          <a:r>
                            <a:rPr lang="en-US" dirty="0" smtClean="0"/>
                            <a:t>0.08</a:t>
                          </a:r>
                          <a:endParaRPr lang="en-US" dirty="0"/>
                        </a:p>
                      </a:txBody>
                      <a:tcPr/>
                    </a:tc>
                    <a:tc>
                      <a:txBody>
                        <a:bodyPr/>
                        <a:lstStyle/>
                        <a:p>
                          <a:r>
                            <a:rPr lang="en-US" dirty="0" smtClean="0"/>
                            <a:t>0.23</a:t>
                          </a:r>
                          <a:endParaRPr lang="en-US" dirty="0"/>
                        </a:p>
                      </a:txBody>
                      <a:tcPr/>
                    </a:tc>
                  </a:tr>
                  <a:tr h="365760">
                    <a:tc>
                      <a:txBody>
                        <a:bodyPr/>
                        <a:lstStyle/>
                        <a:p>
                          <a:r>
                            <a:rPr lang="en-US" dirty="0" smtClean="0"/>
                            <a:t>62</a:t>
                          </a:r>
                          <a:endParaRPr lang="en-US" dirty="0"/>
                        </a:p>
                      </a:txBody>
                      <a:tcPr/>
                    </a:tc>
                    <a:tc>
                      <a:txBody>
                        <a:bodyPr/>
                        <a:lstStyle/>
                        <a:p>
                          <a:r>
                            <a:rPr lang="en-US" dirty="0" smtClean="0"/>
                            <a:t>12.0</a:t>
                          </a:r>
                          <a:endParaRPr lang="en-US" dirty="0"/>
                        </a:p>
                      </a:txBody>
                      <a:tcPr/>
                    </a:tc>
                    <a:tc>
                      <a:txBody>
                        <a:bodyPr/>
                        <a:lstStyle/>
                        <a:p>
                          <a:r>
                            <a:rPr lang="en-US" dirty="0" smtClean="0"/>
                            <a:t>0.02</a:t>
                          </a:r>
                          <a:endParaRPr lang="en-US" dirty="0"/>
                        </a:p>
                      </a:txBody>
                      <a:tcPr/>
                    </a:tc>
                    <a:tc>
                      <a:txBody>
                        <a:bodyPr/>
                        <a:lstStyle/>
                        <a:p>
                          <a:r>
                            <a:rPr lang="en-US" dirty="0" smtClean="0"/>
                            <a:t>0.19</a:t>
                          </a:r>
                          <a:endParaRPr lang="en-US" dirty="0"/>
                        </a:p>
                      </a:txBody>
                      <a:tcPr/>
                    </a:tc>
                  </a:tr>
                  <a:tr h="365760">
                    <a:tc>
                      <a:txBody>
                        <a:bodyPr/>
                        <a:lstStyle/>
                        <a:p>
                          <a:r>
                            <a:rPr lang="en-US" dirty="0" smtClean="0"/>
                            <a:t>72</a:t>
                          </a:r>
                          <a:endParaRPr lang="en-US" dirty="0"/>
                        </a:p>
                      </a:txBody>
                      <a:tcPr/>
                    </a:tc>
                    <a:tc>
                      <a:txBody>
                        <a:bodyPr/>
                        <a:lstStyle/>
                        <a:p>
                          <a:r>
                            <a:rPr lang="en-US" dirty="0" smtClean="0"/>
                            <a:t>11.7</a:t>
                          </a:r>
                          <a:endParaRPr lang="en-US" dirty="0"/>
                        </a:p>
                      </a:txBody>
                      <a:tcPr/>
                    </a:tc>
                    <a:tc>
                      <a:txBody>
                        <a:bodyPr/>
                        <a:lstStyle/>
                        <a:p>
                          <a:r>
                            <a:rPr lang="en-US" dirty="0" smtClean="0"/>
                            <a:t>-0.02</a:t>
                          </a:r>
                          <a:endParaRPr lang="en-US" dirty="0"/>
                        </a:p>
                      </a:txBody>
                      <a:tcPr/>
                    </a:tc>
                    <a:tc>
                      <a:txBody>
                        <a:bodyPr/>
                        <a:lstStyle/>
                        <a:p>
                          <a:r>
                            <a:rPr lang="en-US" dirty="0" smtClean="0"/>
                            <a:t>0.15</a:t>
                          </a:r>
                          <a:endParaRPr lang="en-US" dirty="0"/>
                        </a:p>
                      </a:txBody>
                      <a:tcPr/>
                    </a:tc>
                  </a:tr>
                </a:tbl>
              </a:graphicData>
            </a:graphic>
          </p:graphicFrame>
        </mc:Fallback>
      </mc:AlternateContent>
    </p:spTree>
    <p:extLst>
      <p:ext uri="{BB962C8B-B14F-4D97-AF65-F5344CB8AC3E}">
        <p14:creationId xmlns:p14="http://schemas.microsoft.com/office/powerpoint/2010/main" val="3711638834"/>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Relation between MPP and APP</a:t>
            </a:r>
          </a:p>
        </p:txBody>
      </p:sp>
      <p:sp>
        <p:nvSpPr>
          <p:cNvPr id="3" name="Content Placeholder 2"/>
          <p:cNvSpPr>
            <a:spLocks noGrp="1"/>
          </p:cNvSpPr>
          <p:nvPr>
            <p:ph idx="1"/>
          </p:nvPr>
        </p:nvSpPr>
        <p:spPr/>
        <p:txBody>
          <a:bodyPr/>
          <a:lstStyle/>
          <a:p>
            <a:pPr>
              <a:buFontTx/>
              <a:buChar char="-"/>
            </a:pPr>
            <a:r>
              <a:rPr lang="en-US" dirty="0"/>
              <a:t>If MPP is above the APP, the APP must be rising.</a:t>
            </a:r>
          </a:p>
          <a:p>
            <a:pPr>
              <a:buFontTx/>
              <a:buChar char="-"/>
            </a:pPr>
            <a:r>
              <a:rPr lang="en-US" dirty="0"/>
              <a:t>If MPP is below the APP, the APP must be falling.</a:t>
            </a:r>
          </a:p>
          <a:p>
            <a:pPr>
              <a:buFontTx/>
              <a:buChar char="-"/>
            </a:pPr>
            <a:r>
              <a:rPr lang="en-US" dirty="0"/>
              <a:t>The MPP cuts the APP from above, at the point where APP is at its maximum.</a:t>
            </a:r>
          </a:p>
          <a:p>
            <a:pPr>
              <a:buFontTx/>
              <a:buChar char="-"/>
            </a:pPr>
            <a:endParaRPr lang="en-US" dirty="0"/>
          </a:p>
        </p:txBody>
      </p:sp>
      <p:cxnSp>
        <p:nvCxnSpPr>
          <p:cNvPr id="5" name="Straight Connector 4"/>
          <p:cNvCxnSpPr/>
          <p:nvPr/>
        </p:nvCxnSpPr>
        <p:spPr>
          <a:xfrm>
            <a:off x="3163078" y="3918857"/>
            <a:ext cx="0" cy="1968759"/>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163078" y="5906278"/>
            <a:ext cx="3088432" cy="0"/>
          </a:xfrm>
          <a:prstGeom prst="line">
            <a:avLst/>
          </a:prstGeom>
        </p:spPr>
        <p:style>
          <a:lnRef idx="1">
            <a:schemeClr val="dk1"/>
          </a:lnRef>
          <a:fillRef idx="0">
            <a:schemeClr val="dk1"/>
          </a:fillRef>
          <a:effectRef idx="0">
            <a:schemeClr val="dk1"/>
          </a:effectRef>
          <a:fontRef idx="minor">
            <a:schemeClr val="tx1"/>
          </a:fontRef>
        </p:style>
      </p:cxnSp>
      <p:sp>
        <p:nvSpPr>
          <p:cNvPr id="8" name="Freeform 7"/>
          <p:cNvSpPr/>
          <p:nvPr/>
        </p:nvSpPr>
        <p:spPr>
          <a:xfrm>
            <a:off x="3228392" y="5234216"/>
            <a:ext cx="2827175" cy="504111"/>
          </a:xfrm>
          <a:custGeom>
            <a:avLst/>
            <a:gdLst>
              <a:gd name="connsiteX0" fmla="*/ 0 w 2827175"/>
              <a:gd name="connsiteY0" fmla="*/ 504111 h 504111"/>
              <a:gd name="connsiteX1" fmla="*/ 1203649 w 2827175"/>
              <a:gd name="connsiteY1" fmla="*/ 257 h 504111"/>
              <a:gd name="connsiteX2" fmla="*/ 2827175 w 2827175"/>
              <a:gd name="connsiteY2" fmla="*/ 429466 h 504111"/>
            </a:gdLst>
            <a:ahLst/>
            <a:cxnLst>
              <a:cxn ang="0">
                <a:pos x="connsiteX0" y="connsiteY0"/>
              </a:cxn>
              <a:cxn ang="0">
                <a:pos x="connsiteX1" y="connsiteY1"/>
              </a:cxn>
              <a:cxn ang="0">
                <a:pos x="connsiteX2" y="connsiteY2"/>
              </a:cxn>
            </a:cxnLst>
            <a:rect l="l" t="t" r="r" b="b"/>
            <a:pathLst>
              <a:path w="2827175" h="504111">
                <a:moveTo>
                  <a:pt x="0" y="504111"/>
                </a:moveTo>
                <a:cubicBezTo>
                  <a:pt x="366226" y="258404"/>
                  <a:pt x="732453" y="12698"/>
                  <a:pt x="1203649" y="257"/>
                </a:cubicBezTo>
                <a:cubicBezTo>
                  <a:pt x="1674845" y="-12184"/>
                  <a:pt x="2827175" y="429466"/>
                  <a:pt x="2827175" y="429466"/>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 name="Freeform 8"/>
          <p:cNvSpPr/>
          <p:nvPr/>
        </p:nvSpPr>
        <p:spPr>
          <a:xfrm>
            <a:off x="3377682" y="4618455"/>
            <a:ext cx="1912775" cy="1409121"/>
          </a:xfrm>
          <a:custGeom>
            <a:avLst/>
            <a:gdLst>
              <a:gd name="connsiteX0" fmla="*/ 0 w 1912775"/>
              <a:gd name="connsiteY0" fmla="*/ 867945 h 1409121"/>
              <a:gd name="connsiteX1" fmla="*/ 522514 w 1912775"/>
              <a:gd name="connsiteY1" fmla="*/ 198 h 1409121"/>
              <a:gd name="connsiteX2" fmla="*/ 1175657 w 1912775"/>
              <a:gd name="connsiteY2" fmla="*/ 933259 h 1409121"/>
              <a:gd name="connsiteX3" fmla="*/ 1912775 w 1912775"/>
              <a:gd name="connsiteY3" fmla="*/ 1409121 h 1409121"/>
            </a:gdLst>
            <a:ahLst/>
            <a:cxnLst>
              <a:cxn ang="0">
                <a:pos x="connsiteX0" y="connsiteY0"/>
              </a:cxn>
              <a:cxn ang="0">
                <a:pos x="connsiteX1" y="connsiteY1"/>
              </a:cxn>
              <a:cxn ang="0">
                <a:pos x="connsiteX2" y="connsiteY2"/>
              </a:cxn>
              <a:cxn ang="0">
                <a:pos x="connsiteX3" y="connsiteY3"/>
              </a:cxn>
            </a:cxnLst>
            <a:rect l="l" t="t" r="r" b="b"/>
            <a:pathLst>
              <a:path w="1912775" h="1409121">
                <a:moveTo>
                  <a:pt x="0" y="867945"/>
                </a:moveTo>
                <a:cubicBezTo>
                  <a:pt x="163285" y="428628"/>
                  <a:pt x="326571" y="-10688"/>
                  <a:pt x="522514" y="198"/>
                </a:cubicBezTo>
                <a:cubicBezTo>
                  <a:pt x="718457" y="11084"/>
                  <a:pt x="943947" y="698439"/>
                  <a:pt x="1175657" y="933259"/>
                </a:cubicBezTo>
                <a:cubicBezTo>
                  <a:pt x="1407367" y="1168079"/>
                  <a:pt x="1660071" y="1288600"/>
                  <a:pt x="1912775" y="140912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6055567" y="5523722"/>
            <a:ext cx="783772" cy="369332"/>
          </a:xfrm>
          <a:prstGeom prst="rect">
            <a:avLst/>
          </a:prstGeom>
          <a:noFill/>
        </p:spPr>
        <p:txBody>
          <a:bodyPr wrap="square" rtlCol="0">
            <a:spAutoFit/>
          </a:bodyPr>
          <a:lstStyle/>
          <a:p>
            <a:r>
              <a:rPr lang="en-US" dirty="0"/>
              <a:t>APP</a:t>
            </a:r>
          </a:p>
        </p:txBody>
      </p:sp>
      <p:sp>
        <p:nvSpPr>
          <p:cNvPr id="11" name="TextBox 10"/>
          <p:cNvSpPr txBox="1"/>
          <p:nvPr/>
        </p:nvSpPr>
        <p:spPr>
          <a:xfrm>
            <a:off x="3942183" y="4325197"/>
            <a:ext cx="783772" cy="369332"/>
          </a:xfrm>
          <a:prstGeom prst="rect">
            <a:avLst/>
          </a:prstGeom>
          <a:noFill/>
        </p:spPr>
        <p:txBody>
          <a:bodyPr wrap="square" rtlCol="0">
            <a:spAutoFit/>
          </a:bodyPr>
          <a:lstStyle/>
          <a:p>
            <a:r>
              <a:rPr lang="en-US" dirty="0"/>
              <a:t>MPP</a:t>
            </a:r>
          </a:p>
        </p:txBody>
      </p:sp>
      <p:sp>
        <p:nvSpPr>
          <p:cNvPr id="12" name="TextBox 11"/>
          <p:cNvSpPr txBox="1"/>
          <p:nvPr/>
        </p:nvSpPr>
        <p:spPr>
          <a:xfrm>
            <a:off x="1884784" y="3816628"/>
            <a:ext cx="1212981" cy="369332"/>
          </a:xfrm>
          <a:prstGeom prst="rect">
            <a:avLst/>
          </a:prstGeom>
          <a:noFill/>
        </p:spPr>
        <p:txBody>
          <a:bodyPr wrap="square" rtlCol="0">
            <a:spAutoFit/>
          </a:bodyPr>
          <a:lstStyle/>
          <a:p>
            <a:r>
              <a:rPr lang="en-US" dirty="0"/>
              <a:t>MPP/APP</a:t>
            </a:r>
          </a:p>
        </p:txBody>
      </p:sp>
      <p:sp>
        <p:nvSpPr>
          <p:cNvPr id="13" name="TextBox 12"/>
          <p:cNvSpPr txBox="1"/>
          <p:nvPr/>
        </p:nvSpPr>
        <p:spPr>
          <a:xfrm>
            <a:off x="5164493" y="5984756"/>
            <a:ext cx="1212981" cy="369332"/>
          </a:xfrm>
          <a:prstGeom prst="rect">
            <a:avLst/>
          </a:prstGeom>
          <a:noFill/>
        </p:spPr>
        <p:txBody>
          <a:bodyPr wrap="square" rtlCol="0">
            <a:spAutoFit/>
          </a:bodyPr>
          <a:lstStyle/>
          <a:p>
            <a:r>
              <a:rPr lang="en-US" dirty="0"/>
              <a:t>Labor Use</a:t>
            </a:r>
          </a:p>
        </p:txBody>
      </p:sp>
      <p:sp>
        <p:nvSpPr>
          <p:cNvPr id="18" name="SMARTInkShape-378"/>
          <p:cNvSpPr/>
          <p:nvPr/>
        </p:nvSpPr>
        <p:spPr>
          <a:xfrm>
            <a:off x="10812227" y="6483275"/>
            <a:ext cx="2763" cy="1743"/>
          </a:xfrm>
          <a:custGeom>
            <a:avLst/>
            <a:gdLst/>
            <a:ahLst/>
            <a:cxnLst/>
            <a:rect l="0" t="0" r="0" b="0"/>
            <a:pathLst>
              <a:path w="2763" h="1743">
                <a:moveTo>
                  <a:pt x="2762" y="1742"/>
                </a:moveTo>
                <a:lnTo>
                  <a:pt x="2664" y="1551"/>
                </a:lnTo>
                <a:lnTo>
                  <a:pt x="1325" y="0"/>
                </a:lnTo>
                <a:lnTo>
                  <a:pt x="432" y="25"/>
                </a:lnTo>
                <a:lnTo>
                  <a:pt x="0" y="10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689996196"/>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Homework 4:</a:t>
            </a:r>
          </a:p>
        </p:txBody>
      </p:sp>
      <p:sp>
        <p:nvSpPr>
          <p:cNvPr id="3" name="Content Placeholder 2"/>
          <p:cNvSpPr>
            <a:spLocks noGrp="1"/>
          </p:cNvSpPr>
          <p:nvPr>
            <p:ph idx="1"/>
          </p:nvPr>
        </p:nvSpPr>
        <p:spPr/>
        <p:txBody>
          <a:bodyPr/>
          <a:lstStyle/>
          <a:p>
            <a:pPr marL="0" indent="0">
              <a:buNone/>
            </a:pPr>
            <a:r>
              <a:rPr lang="en-US" dirty="0"/>
              <a:t>Calculate the MPP and APP for the following table: </a:t>
            </a:r>
          </a:p>
        </p:txBody>
      </p:sp>
      <p:graphicFrame>
        <p:nvGraphicFramePr>
          <p:cNvPr id="4" name="Table 3"/>
          <p:cNvGraphicFramePr>
            <a:graphicFrameLocks noGrp="1"/>
          </p:cNvGraphicFramePr>
          <p:nvPr>
            <p:extLst/>
          </p:nvPr>
        </p:nvGraphicFramePr>
        <p:xfrm>
          <a:off x="3881533" y="2601356"/>
          <a:ext cx="3816224" cy="3108960"/>
        </p:xfrm>
        <a:graphic>
          <a:graphicData uri="http://schemas.openxmlformats.org/drawingml/2006/table">
            <a:tbl>
              <a:tblPr firstRow="1" bandRow="1">
                <a:tableStyleId>{5940675A-B579-460E-94D1-54222C63F5DA}</a:tableStyleId>
              </a:tblPr>
              <a:tblGrid>
                <a:gridCol w="954056">
                  <a:extLst>
                    <a:ext uri="{9D8B030D-6E8A-4147-A177-3AD203B41FA5}">
                      <a16:colId xmlns="" xmlns:a16="http://schemas.microsoft.com/office/drawing/2014/main" val="20000"/>
                    </a:ext>
                  </a:extLst>
                </a:gridCol>
                <a:gridCol w="954056">
                  <a:extLst>
                    <a:ext uri="{9D8B030D-6E8A-4147-A177-3AD203B41FA5}">
                      <a16:colId xmlns="" xmlns:a16="http://schemas.microsoft.com/office/drawing/2014/main" val="20001"/>
                    </a:ext>
                  </a:extLst>
                </a:gridCol>
                <a:gridCol w="954056">
                  <a:extLst>
                    <a:ext uri="{9D8B030D-6E8A-4147-A177-3AD203B41FA5}">
                      <a16:colId xmlns="" xmlns:a16="http://schemas.microsoft.com/office/drawing/2014/main" val="20002"/>
                    </a:ext>
                  </a:extLst>
                </a:gridCol>
                <a:gridCol w="954056">
                  <a:extLst>
                    <a:ext uri="{9D8B030D-6E8A-4147-A177-3AD203B41FA5}">
                      <a16:colId xmlns="" xmlns:a16="http://schemas.microsoft.com/office/drawing/2014/main" val="20003"/>
                    </a:ext>
                  </a:extLst>
                </a:gridCol>
              </a:tblGrid>
              <a:tr h="286137">
                <a:tc>
                  <a:txBody>
                    <a:bodyPr/>
                    <a:lstStyle/>
                    <a:p>
                      <a:r>
                        <a:rPr lang="en-US" dirty="0"/>
                        <a:t>1</a:t>
                      </a:r>
                    </a:p>
                  </a:txBody>
                  <a:tcPr/>
                </a:tc>
                <a:tc>
                  <a:txBody>
                    <a:bodyPr/>
                    <a:lstStyle/>
                    <a:p>
                      <a:r>
                        <a:rPr lang="en-US" dirty="0"/>
                        <a:t>2</a:t>
                      </a:r>
                    </a:p>
                  </a:txBody>
                  <a:tcPr/>
                </a:tc>
                <a:tc>
                  <a:txBody>
                    <a:bodyPr/>
                    <a:lstStyle/>
                    <a:p>
                      <a:r>
                        <a:rPr lang="en-US" dirty="0"/>
                        <a:t>3</a:t>
                      </a:r>
                    </a:p>
                  </a:txBody>
                  <a:tcPr/>
                </a:tc>
                <a:tc>
                  <a:txBody>
                    <a:bodyPr/>
                    <a:lstStyle/>
                    <a:p>
                      <a:r>
                        <a:rPr lang="en-US" dirty="0"/>
                        <a:t>4</a:t>
                      </a:r>
                    </a:p>
                  </a:txBody>
                  <a:tcPr/>
                </a:tc>
                <a:extLst>
                  <a:ext uri="{0D108BD9-81ED-4DB2-BD59-A6C34878D82A}">
                    <a16:rowId xmlns="" xmlns:a16="http://schemas.microsoft.com/office/drawing/2014/main" val="10000"/>
                  </a:ext>
                </a:extLst>
              </a:tr>
              <a:tr h="500740">
                <a:tc>
                  <a:txBody>
                    <a:bodyPr/>
                    <a:lstStyle/>
                    <a:p>
                      <a:r>
                        <a:rPr lang="en-US" dirty="0"/>
                        <a:t>Daily labor use</a:t>
                      </a:r>
                    </a:p>
                  </a:txBody>
                  <a:tcPr/>
                </a:tc>
                <a:tc>
                  <a:txBody>
                    <a:bodyPr/>
                    <a:lstStyle/>
                    <a:p>
                      <a:r>
                        <a:rPr lang="en-US" dirty="0"/>
                        <a:t>Daily output level</a:t>
                      </a:r>
                    </a:p>
                  </a:txBody>
                  <a:tcPr/>
                </a:tc>
                <a:tc>
                  <a:txBody>
                    <a:bodyPr/>
                    <a:lstStyle/>
                    <a:p>
                      <a:r>
                        <a:rPr lang="en-US" dirty="0"/>
                        <a:t>MPP</a:t>
                      </a:r>
                    </a:p>
                  </a:txBody>
                  <a:tcPr/>
                </a:tc>
                <a:tc>
                  <a:txBody>
                    <a:bodyPr/>
                    <a:lstStyle/>
                    <a:p>
                      <a:r>
                        <a:rPr lang="en-US" dirty="0"/>
                        <a:t>APP</a:t>
                      </a:r>
                    </a:p>
                  </a:txBody>
                  <a:tcPr/>
                </a:tc>
                <a:extLst>
                  <a:ext uri="{0D108BD9-81ED-4DB2-BD59-A6C34878D82A}">
                    <a16:rowId xmlns="" xmlns:a16="http://schemas.microsoft.com/office/drawing/2014/main" val="10001"/>
                  </a:ext>
                </a:extLst>
              </a:tr>
              <a:tr h="286137">
                <a:tc>
                  <a:txBody>
                    <a:bodyPr/>
                    <a:lstStyle/>
                    <a:p>
                      <a:r>
                        <a:rPr lang="en-US" dirty="0"/>
                        <a:t>1</a:t>
                      </a:r>
                    </a:p>
                  </a:txBody>
                  <a:tcPr/>
                </a:tc>
                <a:tc>
                  <a:txBody>
                    <a:bodyPr/>
                    <a:lstStyle/>
                    <a:p>
                      <a:r>
                        <a:rPr lang="en-US" dirty="0"/>
                        <a:t>10</a:t>
                      </a:r>
                    </a:p>
                  </a:txBody>
                  <a:tcPr/>
                </a:tc>
                <a:tc>
                  <a:txBody>
                    <a:bodyPr/>
                    <a:lstStyle/>
                    <a:p>
                      <a:endParaRPr lang="en-US" dirty="0"/>
                    </a:p>
                  </a:txBody>
                  <a:tcPr/>
                </a:tc>
                <a:tc>
                  <a:txBody>
                    <a:bodyPr/>
                    <a:lstStyle/>
                    <a:p>
                      <a:r>
                        <a:rPr lang="en-US" dirty="0"/>
                        <a:t>?</a:t>
                      </a:r>
                    </a:p>
                  </a:txBody>
                  <a:tcPr/>
                </a:tc>
                <a:extLst>
                  <a:ext uri="{0D108BD9-81ED-4DB2-BD59-A6C34878D82A}">
                    <a16:rowId xmlns="" xmlns:a16="http://schemas.microsoft.com/office/drawing/2014/main" val="10002"/>
                  </a:ext>
                </a:extLst>
              </a:tr>
              <a:tr h="286137">
                <a:tc>
                  <a:txBody>
                    <a:bodyPr/>
                    <a:lstStyle/>
                    <a:p>
                      <a:r>
                        <a:rPr lang="en-US" dirty="0"/>
                        <a:t>2</a:t>
                      </a:r>
                    </a:p>
                  </a:txBody>
                  <a:tcPr/>
                </a:tc>
                <a:tc>
                  <a:txBody>
                    <a:bodyPr/>
                    <a:lstStyle/>
                    <a:p>
                      <a:r>
                        <a:rPr lang="en-US" dirty="0"/>
                        <a:t>15</a:t>
                      </a:r>
                    </a:p>
                  </a:txBody>
                  <a:tcPr/>
                </a:tc>
                <a:tc>
                  <a:txBody>
                    <a:bodyPr/>
                    <a:lstStyle/>
                    <a:p>
                      <a:r>
                        <a:rPr lang="en-US" dirty="0"/>
                        <a:t>?</a:t>
                      </a:r>
                    </a:p>
                  </a:txBody>
                  <a:tcPr/>
                </a:tc>
                <a:tc>
                  <a:txBody>
                    <a:bodyPr/>
                    <a:lstStyle/>
                    <a:p>
                      <a:r>
                        <a:rPr lang="en-US" dirty="0"/>
                        <a:t>?</a:t>
                      </a:r>
                    </a:p>
                  </a:txBody>
                  <a:tcPr/>
                </a:tc>
                <a:extLst>
                  <a:ext uri="{0D108BD9-81ED-4DB2-BD59-A6C34878D82A}">
                    <a16:rowId xmlns="" xmlns:a16="http://schemas.microsoft.com/office/drawing/2014/main" val="10003"/>
                  </a:ext>
                </a:extLst>
              </a:tr>
              <a:tr h="286137">
                <a:tc>
                  <a:txBody>
                    <a:bodyPr/>
                    <a:lstStyle/>
                    <a:p>
                      <a:r>
                        <a:rPr lang="en-US" dirty="0"/>
                        <a:t>3</a:t>
                      </a:r>
                    </a:p>
                  </a:txBody>
                  <a:tcPr/>
                </a:tc>
                <a:tc>
                  <a:txBody>
                    <a:bodyPr/>
                    <a:lstStyle/>
                    <a:p>
                      <a:r>
                        <a:rPr lang="en-US" dirty="0"/>
                        <a:t>45</a:t>
                      </a:r>
                    </a:p>
                  </a:txBody>
                  <a:tcPr/>
                </a:tc>
                <a:tc>
                  <a:txBody>
                    <a:bodyPr/>
                    <a:lstStyle/>
                    <a:p>
                      <a:r>
                        <a:rPr lang="en-US" dirty="0"/>
                        <a:t>?</a:t>
                      </a:r>
                    </a:p>
                  </a:txBody>
                  <a:tcPr/>
                </a:tc>
                <a:tc>
                  <a:txBody>
                    <a:bodyPr/>
                    <a:lstStyle/>
                    <a:p>
                      <a:r>
                        <a:rPr lang="en-US" dirty="0"/>
                        <a:t>?</a:t>
                      </a:r>
                    </a:p>
                  </a:txBody>
                  <a:tcPr/>
                </a:tc>
                <a:extLst>
                  <a:ext uri="{0D108BD9-81ED-4DB2-BD59-A6C34878D82A}">
                    <a16:rowId xmlns="" xmlns:a16="http://schemas.microsoft.com/office/drawing/2014/main" val="10004"/>
                  </a:ext>
                </a:extLst>
              </a:tr>
              <a:tr h="286137">
                <a:tc>
                  <a:txBody>
                    <a:bodyPr/>
                    <a:lstStyle/>
                    <a:p>
                      <a:r>
                        <a:rPr lang="en-US" dirty="0"/>
                        <a:t>4</a:t>
                      </a:r>
                    </a:p>
                  </a:txBody>
                  <a:tcPr/>
                </a:tc>
                <a:tc>
                  <a:txBody>
                    <a:bodyPr/>
                    <a:lstStyle/>
                    <a:p>
                      <a:r>
                        <a:rPr lang="en-US" dirty="0"/>
                        <a:t>60</a:t>
                      </a:r>
                    </a:p>
                  </a:txBody>
                  <a:tcPr/>
                </a:tc>
                <a:tc>
                  <a:txBody>
                    <a:bodyPr/>
                    <a:lstStyle/>
                    <a:p>
                      <a:r>
                        <a:rPr lang="en-US" dirty="0"/>
                        <a:t>?</a:t>
                      </a:r>
                    </a:p>
                  </a:txBody>
                  <a:tcPr/>
                </a:tc>
                <a:tc>
                  <a:txBody>
                    <a:bodyPr/>
                    <a:lstStyle/>
                    <a:p>
                      <a:r>
                        <a:rPr lang="en-US" dirty="0"/>
                        <a:t>?</a:t>
                      </a:r>
                    </a:p>
                  </a:txBody>
                  <a:tcPr/>
                </a:tc>
                <a:extLst>
                  <a:ext uri="{0D108BD9-81ED-4DB2-BD59-A6C34878D82A}">
                    <a16:rowId xmlns="" xmlns:a16="http://schemas.microsoft.com/office/drawing/2014/main" val="10005"/>
                  </a:ext>
                </a:extLst>
              </a:tr>
              <a:tr h="286137">
                <a:tc>
                  <a:txBody>
                    <a:bodyPr/>
                    <a:lstStyle/>
                    <a:p>
                      <a:r>
                        <a:rPr lang="en-US" dirty="0"/>
                        <a:t>5</a:t>
                      </a:r>
                    </a:p>
                  </a:txBody>
                  <a:tcPr/>
                </a:tc>
                <a:tc>
                  <a:txBody>
                    <a:bodyPr/>
                    <a:lstStyle/>
                    <a:p>
                      <a:r>
                        <a:rPr lang="en-US" dirty="0"/>
                        <a:t>55</a:t>
                      </a:r>
                    </a:p>
                  </a:txBody>
                  <a:tcPr/>
                </a:tc>
                <a:tc>
                  <a:txBody>
                    <a:bodyPr/>
                    <a:lstStyle/>
                    <a:p>
                      <a:r>
                        <a:rPr lang="en-US" dirty="0"/>
                        <a:t>?</a:t>
                      </a:r>
                    </a:p>
                  </a:txBody>
                  <a:tcPr/>
                </a:tc>
                <a:tc>
                  <a:txBody>
                    <a:bodyPr/>
                    <a:lstStyle/>
                    <a:p>
                      <a:r>
                        <a:rPr lang="en-US" dirty="0"/>
                        <a:t>?</a:t>
                      </a:r>
                    </a:p>
                  </a:txBody>
                  <a:tcPr/>
                </a:tc>
                <a:extLst>
                  <a:ext uri="{0D108BD9-81ED-4DB2-BD59-A6C34878D82A}">
                    <a16:rowId xmlns="" xmlns:a16="http://schemas.microsoft.com/office/drawing/2014/main" val="10006"/>
                  </a:ext>
                </a:extLst>
              </a:tr>
            </a:tbl>
          </a:graphicData>
        </a:graphic>
      </p:graphicFrame>
      <p:sp>
        <p:nvSpPr>
          <p:cNvPr id="5" name="TextBox 4"/>
          <p:cNvSpPr txBox="1"/>
          <p:nvPr/>
        </p:nvSpPr>
        <p:spPr>
          <a:xfrm>
            <a:off x="1257300" y="6176963"/>
            <a:ext cx="8331200" cy="369332"/>
          </a:xfrm>
          <a:prstGeom prst="rect">
            <a:avLst/>
          </a:prstGeom>
          <a:noFill/>
        </p:spPr>
        <p:txBody>
          <a:bodyPr wrap="square" rtlCol="0">
            <a:spAutoFit/>
          </a:bodyPr>
          <a:lstStyle/>
          <a:p>
            <a:r>
              <a:rPr lang="en-US" dirty="0"/>
              <a:t>Graph the MPP/APP curves?</a:t>
            </a:r>
          </a:p>
        </p:txBody>
      </p:sp>
      <p:grpSp>
        <p:nvGrpSpPr>
          <p:cNvPr id="1016" name="SMARTInkShape-Group91"/>
          <p:cNvGrpSpPr/>
          <p:nvPr/>
        </p:nvGrpSpPr>
        <p:grpSpPr>
          <a:xfrm>
            <a:off x="695452" y="2714625"/>
            <a:ext cx="3047874" cy="3179417"/>
            <a:chOff x="695452" y="2714625"/>
            <a:chExt cx="3047874" cy="3179417"/>
          </a:xfrm>
        </p:grpSpPr>
        <p:sp>
          <p:nvSpPr>
            <p:cNvPr id="1004" name="SMARTInkShape-379"/>
            <p:cNvSpPr/>
            <p:nvPr/>
          </p:nvSpPr>
          <p:spPr>
            <a:xfrm>
              <a:off x="1238250" y="5029200"/>
              <a:ext cx="17727" cy="304801"/>
            </a:xfrm>
            <a:custGeom>
              <a:avLst/>
              <a:gdLst/>
              <a:ahLst/>
              <a:cxnLst/>
              <a:rect l="0" t="0" r="0" b="0"/>
              <a:pathLst>
                <a:path w="17727" h="304801">
                  <a:moveTo>
                    <a:pt x="9525" y="0"/>
                  </a:moveTo>
                  <a:lnTo>
                    <a:pt x="14581" y="5057"/>
                  </a:lnTo>
                  <a:lnTo>
                    <a:pt x="17726" y="28427"/>
                  </a:lnTo>
                  <a:lnTo>
                    <a:pt x="11337" y="71464"/>
                  </a:lnTo>
                  <a:lnTo>
                    <a:pt x="10062" y="109016"/>
                  </a:lnTo>
                  <a:lnTo>
                    <a:pt x="9631" y="153943"/>
                  </a:lnTo>
                  <a:lnTo>
                    <a:pt x="4500" y="191545"/>
                  </a:lnTo>
                  <a:lnTo>
                    <a:pt x="6390" y="231144"/>
                  </a:lnTo>
                  <a:lnTo>
                    <a:pt x="7847" y="261755"/>
                  </a:lnTo>
                  <a:lnTo>
                    <a:pt x="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5" name="SMARTInkShape-380"/>
            <p:cNvSpPr/>
            <p:nvPr/>
          </p:nvSpPr>
          <p:spPr>
            <a:xfrm>
              <a:off x="3400425" y="5248275"/>
              <a:ext cx="9526" cy="209551"/>
            </a:xfrm>
            <a:custGeom>
              <a:avLst/>
              <a:gdLst/>
              <a:ahLst/>
              <a:cxnLst/>
              <a:rect l="0" t="0" r="0" b="0"/>
              <a:pathLst>
                <a:path w="9526" h="209551">
                  <a:moveTo>
                    <a:pt x="0" y="0"/>
                  </a:moveTo>
                  <a:lnTo>
                    <a:pt x="6546" y="15209"/>
                  </a:lnTo>
                  <a:lnTo>
                    <a:pt x="9133" y="59950"/>
                  </a:lnTo>
                  <a:lnTo>
                    <a:pt x="9409" y="103370"/>
                  </a:lnTo>
                  <a:lnTo>
                    <a:pt x="9502" y="144753"/>
                  </a:lnTo>
                  <a:lnTo>
                    <a:pt x="952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6" name="SMARTInkShape-381"/>
            <p:cNvSpPr/>
            <p:nvPr/>
          </p:nvSpPr>
          <p:spPr>
            <a:xfrm>
              <a:off x="1209675" y="5438775"/>
              <a:ext cx="18877" cy="152401"/>
            </a:xfrm>
            <a:custGeom>
              <a:avLst/>
              <a:gdLst/>
              <a:ahLst/>
              <a:cxnLst/>
              <a:rect l="0" t="0" r="0" b="0"/>
              <a:pathLst>
                <a:path w="18877" h="152401">
                  <a:moveTo>
                    <a:pt x="9525" y="0"/>
                  </a:moveTo>
                  <a:lnTo>
                    <a:pt x="9525" y="5057"/>
                  </a:lnTo>
                  <a:lnTo>
                    <a:pt x="10583" y="6546"/>
                  </a:lnTo>
                  <a:lnTo>
                    <a:pt x="12347" y="7539"/>
                  </a:lnTo>
                  <a:lnTo>
                    <a:pt x="14581" y="8201"/>
                  </a:lnTo>
                  <a:lnTo>
                    <a:pt x="17064" y="17403"/>
                  </a:lnTo>
                  <a:lnTo>
                    <a:pt x="18876" y="64544"/>
                  </a:lnTo>
                  <a:lnTo>
                    <a:pt x="17969" y="105749"/>
                  </a:lnTo>
                  <a:lnTo>
                    <a:pt x="11439" y="131521"/>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7" name="SMARTInkShape-382"/>
            <p:cNvSpPr/>
            <p:nvPr/>
          </p:nvSpPr>
          <p:spPr>
            <a:xfrm>
              <a:off x="2247900" y="5457825"/>
              <a:ext cx="159272" cy="275319"/>
            </a:xfrm>
            <a:custGeom>
              <a:avLst/>
              <a:gdLst/>
              <a:ahLst/>
              <a:cxnLst/>
              <a:rect l="0" t="0" r="0" b="0"/>
              <a:pathLst>
                <a:path w="159272" h="275319">
                  <a:moveTo>
                    <a:pt x="47625" y="0"/>
                  </a:moveTo>
                  <a:lnTo>
                    <a:pt x="38103" y="0"/>
                  </a:lnTo>
                  <a:lnTo>
                    <a:pt x="64615" y="0"/>
                  </a:lnTo>
                  <a:lnTo>
                    <a:pt x="76696" y="5645"/>
                  </a:lnTo>
                  <a:lnTo>
                    <a:pt x="123002" y="46936"/>
                  </a:lnTo>
                  <a:lnTo>
                    <a:pt x="126451" y="50340"/>
                  </a:lnTo>
                  <a:lnTo>
                    <a:pt x="127693" y="54727"/>
                  </a:lnTo>
                  <a:lnTo>
                    <a:pt x="126250" y="65246"/>
                  </a:lnTo>
                  <a:lnTo>
                    <a:pt x="114430" y="83067"/>
                  </a:lnTo>
                  <a:lnTo>
                    <a:pt x="92466" y="96696"/>
                  </a:lnTo>
                  <a:lnTo>
                    <a:pt x="70907" y="102381"/>
                  </a:lnTo>
                  <a:lnTo>
                    <a:pt x="36899" y="104565"/>
                  </a:lnTo>
                  <a:lnTo>
                    <a:pt x="34124" y="105693"/>
                  </a:lnTo>
                  <a:lnTo>
                    <a:pt x="32275" y="107504"/>
                  </a:lnTo>
                  <a:lnTo>
                    <a:pt x="31042" y="109769"/>
                  </a:lnTo>
                  <a:lnTo>
                    <a:pt x="32336" y="111280"/>
                  </a:lnTo>
                  <a:lnTo>
                    <a:pt x="79523" y="124484"/>
                  </a:lnTo>
                  <a:lnTo>
                    <a:pt x="121479" y="148450"/>
                  </a:lnTo>
                  <a:lnTo>
                    <a:pt x="143356" y="173102"/>
                  </a:lnTo>
                  <a:lnTo>
                    <a:pt x="157943" y="204232"/>
                  </a:lnTo>
                  <a:lnTo>
                    <a:pt x="159271" y="209179"/>
                  </a:lnTo>
                  <a:lnTo>
                    <a:pt x="157923" y="220321"/>
                  </a:lnTo>
                  <a:lnTo>
                    <a:pt x="152738" y="232329"/>
                  </a:lnTo>
                  <a:lnTo>
                    <a:pt x="137919" y="249930"/>
                  </a:lnTo>
                  <a:lnTo>
                    <a:pt x="119064" y="262320"/>
                  </a:lnTo>
                  <a:lnTo>
                    <a:pt x="92781" y="271635"/>
                  </a:lnTo>
                  <a:lnTo>
                    <a:pt x="52155" y="275318"/>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8" name="SMARTInkShape-383"/>
            <p:cNvSpPr/>
            <p:nvPr/>
          </p:nvSpPr>
          <p:spPr>
            <a:xfrm>
              <a:off x="695452" y="2714625"/>
              <a:ext cx="3047874" cy="2819401"/>
            </a:xfrm>
            <a:custGeom>
              <a:avLst/>
              <a:gdLst/>
              <a:ahLst/>
              <a:cxnLst/>
              <a:rect l="0" t="0" r="0" b="0"/>
              <a:pathLst>
                <a:path w="3047874" h="2819401">
                  <a:moveTo>
                    <a:pt x="85598" y="0"/>
                  </a:moveTo>
                  <a:lnTo>
                    <a:pt x="85598" y="15169"/>
                  </a:lnTo>
                  <a:lnTo>
                    <a:pt x="86656" y="19638"/>
                  </a:lnTo>
                  <a:lnTo>
                    <a:pt x="88420" y="22617"/>
                  </a:lnTo>
                  <a:lnTo>
                    <a:pt x="90655" y="24603"/>
                  </a:lnTo>
                  <a:lnTo>
                    <a:pt x="98855" y="42568"/>
                  </a:lnTo>
                  <a:lnTo>
                    <a:pt x="106707" y="86313"/>
                  </a:lnTo>
                  <a:lnTo>
                    <a:pt x="112698" y="123941"/>
                  </a:lnTo>
                  <a:lnTo>
                    <a:pt x="113736" y="162547"/>
                  </a:lnTo>
                  <a:lnTo>
                    <a:pt x="119100" y="202444"/>
                  </a:lnTo>
                  <a:lnTo>
                    <a:pt x="122790" y="247305"/>
                  </a:lnTo>
                  <a:lnTo>
                    <a:pt x="123429" y="283414"/>
                  </a:lnTo>
                  <a:lnTo>
                    <a:pt x="124677" y="320923"/>
                  </a:lnTo>
                  <a:lnTo>
                    <a:pt x="130220" y="358849"/>
                  </a:lnTo>
                  <a:lnTo>
                    <a:pt x="132333" y="397955"/>
                  </a:lnTo>
                  <a:lnTo>
                    <a:pt x="132959" y="441527"/>
                  </a:lnTo>
                  <a:lnTo>
                    <a:pt x="133145" y="481719"/>
                  </a:lnTo>
                  <a:lnTo>
                    <a:pt x="133200" y="521498"/>
                  </a:lnTo>
                  <a:lnTo>
                    <a:pt x="133216" y="566327"/>
                  </a:lnTo>
                  <a:lnTo>
                    <a:pt x="133221" y="613124"/>
                  </a:lnTo>
                  <a:lnTo>
                    <a:pt x="133222" y="644680"/>
                  </a:lnTo>
                  <a:lnTo>
                    <a:pt x="130400" y="679166"/>
                  </a:lnTo>
                  <a:lnTo>
                    <a:pt x="126677" y="714602"/>
                  </a:lnTo>
                  <a:lnTo>
                    <a:pt x="125022" y="747990"/>
                  </a:lnTo>
                  <a:lnTo>
                    <a:pt x="124286" y="780467"/>
                  </a:lnTo>
                  <a:lnTo>
                    <a:pt x="123960" y="812541"/>
                  </a:lnTo>
                  <a:lnTo>
                    <a:pt x="123814" y="844435"/>
                  </a:lnTo>
                  <a:lnTo>
                    <a:pt x="123750" y="879071"/>
                  </a:lnTo>
                  <a:lnTo>
                    <a:pt x="123721" y="914573"/>
                  </a:lnTo>
                  <a:lnTo>
                    <a:pt x="123708" y="947991"/>
                  </a:lnTo>
                  <a:lnTo>
                    <a:pt x="123702" y="983304"/>
                  </a:lnTo>
                  <a:lnTo>
                    <a:pt x="123700" y="1019108"/>
                  </a:lnTo>
                  <a:lnTo>
                    <a:pt x="123699" y="1052659"/>
                  </a:lnTo>
                  <a:lnTo>
                    <a:pt x="120876" y="1088032"/>
                  </a:lnTo>
                  <a:lnTo>
                    <a:pt x="117152" y="1124920"/>
                  </a:lnTo>
                  <a:lnTo>
                    <a:pt x="115497" y="1162481"/>
                  </a:lnTo>
                  <a:lnTo>
                    <a:pt x="114761" y="1197519"/>
                  </a:lnTo>
                  <a:lnTo>
                    <a:pt x="113376" y="1231789"/>
                  </a:lnTo>
                  <a:lnTo>
                    <a:pt x="109233" y="1268187"/>
                  </a:lnTo>
                  <a:lnTo>
                    <a:pt x="106686" y="1302708"/>
                  </a:lnTo>
                  <a:lnTo>
                    <a:pt x="104495" y="1337806"/>
                  </a:lnTo>
                  <a:lnTo>
                    <a:pt x="99994" y="1378100"/>
                  </a:lnTo>
                  <a:lnTo>
                    <a:pt x="97288" y="1417881"/>
                  </a:lnTo>
                  <a:lnTo>
                    <a:pt x="96085" y="1456728"/>
                  </a:lnTo>
                  <a:lnTo>
                    <a:pt x="95551" y="1495159"/>
                  </a:lnTo>
                  <a:lnTo>
                    <a:pt x="95313" y="1533407"/>
                  </a:lnTo>
                  <a:lnTo>
                    <a:pt x="94149" y="1571573"/>
                  </a:lnTo>
                  <a:lnTo>
                    <a:pt x="90104" y="1609701"/>
                  </a:lnTo>
                  <a:lnTo>
                    <a:pt x="84778" y="1647815"/>
                  </a:lnTo>
                  <a:lnTo>
                    <a:pt x="78884" y="1685920"/>
                  </a:lnTo>
                  <a:lnTo>
                    <a:pt x="72736" y="1724023"/>
                  </a:lnTo>
                  <a:lnTo>
                    <a:pt x="69298" y="1762124"/>
                  </a:lnTo>
                  <a:lnTo>
                    <a:pt x="66712" y="1799166"/>
                  </a:lnTo>
                  <a:lnTo>
                    <a:pt x="62035" y="1833268"/>
                  </a:lnTo>
                  <a:lnTo>
                    <a:pt x="56428" y="1868886"/>
                  </a:lnTo>
                  <a:lnTo>
                    <a:pt x="51467" y="1904824"/>
                  </a:lnTo>
                  <a:lnTo>
                    <a:pt x="49262" y="1938436"/>
                  </a:lnTo>
                  <a:lnTo>
                    <a:pt x="48282" y="1971013"/>
                  </a:lnTo>
                  <a:lnTo>
                    <a:pt x="46788" y="2003131"/>
                  </a:lnTo>
                  <a:lnTo>
                    <a:pt x="42596" y="2035044"/>
                  </a:lnTo>
                  <a:lnTo>
                    <a:pt x="40028" y="2066866"/>
                  </a:lnTo>
                  <a:lnTo>
                    <a:pt x="38886" y="2098649"/>
                  </a:lnTo>
                  <a:lnTo>
                    <a:pt x="37185" y="2145234"/>
                  </a:lnTo>
                  <a:lnTo>
                    <a:pt x="31507" y="2187377"/>
                  </a:lnTo>
                  <a:lnTo>
                    <a:pt x="28296" y="2230791"/>
                  </a:lnTo>
                  <a:lnTo>
                    <a:pt x="21088" y="2277799"/>
                  </a:lnTo>
                  <a:lnTo>
                    <a:pt x="16742" y="2320612"/>
                  </a:lnTo>
                  <a:lnTo>
                    <a:pt x="11574" y="2362225"/>
                  </a:lnTo>
                  <a:lnTo>
                    <a:pt x="4771" y="2405361"/>
                  </a:lnTo>
                  <a:lnTo>
                    <a:pt x="303" y="2451414"/>
                  </a:lnTo>
                  <a:lnTo>
                    <a:pt x="0" y="2460718"/>
                  </a:lnTo>
                  <a:lnTo>
                    <a:pt x="2752" y="2467016"/>
                  </a:lnTo>
                  <a:lnTo>
                    <a:pt x="6444" y="2473343"/>
                  </a:lnTo>
                  <a:lnTo>
                    <a:pt x="8085" y="2479684"/>
                  </a:lnTo>
                  <a:lnTo>
                    <a:pt x="10639" y="2481797"/>
                  </a:lnTo>
                  <a:lnTo>
                    <a:pt x="50477" y="2492200"/>
                  </a:lnTo>
                  <a:lnTo>
                    <a:pt x="93516" y="2494888"/>
                  </a:lnTo>
                  <a:lnTo>
                    <a:pt x="131689" y="2495354"/>
                  </a:lnTo>
                  <a:lnTo>
                    <a:pt x="177571" y="2495492"/>
                  </a:lnTo>
                  <a:lnTo>
                    <a:pt x="217977" y="2498355"/>
                  </a:lnTo>
                  <a:lnTo>
                    <a:pt x="259583" y="2503084"/>
                  </a:lnTo>
                  <a:lnTo>
                    <a:pt x="302602" y="2507307"/>
                  </a:lnTo>
                  <a:lnTo>
                    <a:pt x="344981" y="2512440"/>
                  </a:lnTo>
                  <a:lnTo>
                    <a:pt x="391052" y="2516782"/>
                  </a:lnTo>
                  <a:lnTo>
                    <a:pt x="435395" y="2521950"/>
                  </a:lnTo>
                  <a:lnTo>
                    <a:pt x="480989" y="2526303"/>
                  </a:lnTo>
                  <a:lnTo>
                    <a:pt x="515327" y="2530384"/>
                  </a:lnTo>
                  <a:lnTo>
                    <a:pt x="548228" y="2532198"/>
                  </a:lnTo>
                  <a:lnTo>
                    <a:pt x="580489" y="2535827"/>
                  </a:lnTo>
                  <a:lnTo>
                    <a:pt x="613524" y="2539909"/>
                  </a:lnTo>
                  <a:lnTo>
                    <a:pt x="649374" y="2541723"/>
                  </a:lnTo>
                  <a:lnTo>
                    <a:pt x="683651" y="2545352"/>
                  </a:lnTo>
                  <a:lnTo>
                    <a:pt x="717583" y="2550492"/>
                  </a:lnTo>
                  <a:lnTo>
                    <a:pt x="753830" y="2556305"/>
                  </a:lnTo>
                  <a:lnTo>
                    <a:pt x="791107" y="2559594"/>
                  </a:lnTo>
                  <a:lnTo>
                    <a:pt x="828841" y="2562114"/>
                  </a:lnTo>
                  <a:lnTo>
                    <a:pt x="866778" y="2566762"/>
                  </a:lnTo>
                  <a:lnTo>
                    <a:pt x="904806" y="2569533"/>
                  </a:lnTo>
                  <a:lnTo>
                    <a:pt x="942874" y="2571823"/>
                  </a:lnTo>
                  <a:lnTo>
                    <a:pt x="980959" y="2576368"/>
                  </a:lnTo>
                  <a:lnTo>
                    <a:pt x="1019053" y="2579095"/>
                  </a:lnTo>
                  <a:lnTo>
                    <a:pt x="1058209" y="2581364"/>
                  </a:lnTo>
                  <a:lnTo>
                    <a:pt x="1100305" y="2585901"/>
                  </a:lnTo>
                  <a:lnTo>
                    <a:pt x="1140887" y="2588622"/>
                  </a:lnTo>
                  <a:lnTo>
                    <a:pt x="1180090" y="2590891"/>
                  </a:lnTo>
                  <a:lnTo>
                    <a:pt x="1218681" y="2595426"/>
                  </a:lnTo>
                  <a:lnTo>
                    <a:pt x="1259821" y="2598148"/>
                  </a:lnTo>
                  <a:lnTo>
                    <a:pt x="1301742" y="2599358"/>
                  </a:lnTo>
                  <a:lnTo>
                    <a:pt x="1341540" y="2599896"/>
                  </a:lnTo>
                  <a:lnTo>
                    <a:pt x="1380394" y="2600134"/>
                  </a:lnTo>
                  <a:lnTo>
                    <a:pt x="1418830" y="2601298"/>
                  </a:lnTo>
                  <a:lnTo>
                    <a:pt x="1457079" y="2605344"/>
                  </a:lnTo>
                  <a:lnTo>
                    <a:pt x="1498067" y="2607847"/>
                  </a:lnTo>
                  <a:lnTo>
                    <a:pt x="1539920" y="2610018"/>
                  </a:lnTo>
                  <a:lnTo>
                    <a:pt x="1579689" y="2614511"/>
                  </a:lnTo>
                  <a:lnTo>
                    <a:pt x="1621352" y="2617214"/>
                  </a:lnTo>
                  <a:lnTo>
                    <a:pt x="1663505" y="2618414"/>
                  </a:lnTo>
                  <a:lnTo>
                    <a:pt x="1703407" y="2618948"/>
                  </a:lnTo>
                  <a:lnTo>
                    <a:pt x="1742308" y="2622007"/>
                  </a:lnTo>
                  <a:lnTo>
                    <a:pt x="1780764" y="2625837"/>
                  </a:lnTo>
                  <a:lnTo>
                    <a:pt x="1819022" y="2627538"/>
                  </a:lnTo>
                  <a:lnTo>
                    <a:pt x="1857192" y="2631117"/>
                  </a:lnTo>
                  <a:lnTo>
                    <a:pt x="1895323" y="2635177"/>
                  </a:lnTo>
                  <a:lnTo>
                    <a:pt x="1933437" y="2636982"/>
                  </a:lnTo>
                  <a:lnTo>
                    <a:pt x="1971543" y="2640605"/>
                  </a:lnTo>
                  <a:lnTo>
                    <a:pt x="2009646" y="2645744"/>
                  </a:lnTo>
                  <a:lnTo>
                    <a:pt x="2047747" y="2651556"/>
                  </a:lnTo>
                  <a:lnTo>
                    <a:pt x="2083025" y="2657666"/>
                  </a:lnTo>
                  <a:lnTo>
                    <a:pt x="2117402" y="2663910"/>
                  </a:lnTo>
                  <a:lnTo>
                    <a:pt x="2153847" y="2670213"/>
                  </a:lnTo>
                  <a:lnTo>
                    <a:pt x="2188389" y="2673719"/>
                  </a:lnTo>
                  <a:lnTo>
                    <a:pt x="2222438" y="2676337"/>
                  </a:lnTo>
                  <a:lnTo>
                    <a:pt x="2258738" y="2681028"/>
                  </a:lnTo>
                  <a:lnTo>
                    <a:pt x="2293216" y="2686640"/>
                  </a:lnTo>
                  <a:lnTo>
                    <a:pt x="2326178" y="2691604"/>
                  </a:lnTo>
                  <a:lnTo>
                    <a:pt x="2358467" y="2693810"/>
                  </a:lnTo>
                  <a:lnTo>
                    <a:pt x="2390457" y="2697613"/>
                  </a:lnTo>
                  <a:lnTo>
                    <a:pt x="2435394" y="2705703"/>
                  </a:lnTo>
                  <a:lnTo>
                    <a:pt x="2478342" y="2714804"/>
                  </a:lnTo>
                  <a:lnTo>
                    <a:pt x="2524581" y="2721380"/>
                  </a:lnTo>
                  <a:lnTo>
                    <a:pt x="2568974" y="2726151"/>
                  </a:lnTo>
                  <a:lnTo>
                    <a:pt x="2608938" y="2734268"/>
                  </a:lnTo>
                  <a:lnTo>
                    <a:pt x="2647590" y="2740554"/>
                  </a:lnTo>
                  <a:lnTo>
                    <a:pt x="2685854" y="2745238"/>
                  </a:lnTo>
                  <a:lnTo>
                    <a:pt x="2724003" y="2753329"/>
                  </a:lnTo>
                  <a:lnTo>
                    <a:pt x="2762117" y="2759607"/>
                  </a:lnTo>
                  <a:lnTo>
                    <a:pt x="2807866" y="2766785"/>
                  </a:lnTo>
                  <a:lnTo>
                    <a:pt x="2854022" y="2771848"/>
                  </a:lnTo>
                  <a:lnTo>
                    <a:pt x="2897633" y="2779120"/>
                  </a:lnTo>
                  <a:lnTo>
                    <a:pt x="2941643" y="2785926"/>
                  </a:lnTo>
                  <a:lnTo>
                    <a:pt x="2980911" y="2797463"/>
                  </a:lnTo>
                  <a:lnTo>
                    <a:pt x="3047873" y="2819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SMARTInkShape-384"/>
            <p:cNvSpPr/>
            <p:nvPr/>
          </p:nvSpPr>
          <p:spPr>
            <a:xfrm>
              <a:off x="1677990" y="5448300"/>
              <a:ext cx="188911" cy="114301"/>
            </a:xfrm>
            <a:custGeom>
              <a:avLst/>
              <a:gdLst/>
              <a:ahLst/>
              <a:cxnLst/>
              <a:rect l="0" t="0" r="0" b="0"/>
              <a:pathLst>
                <a:path w="188911" h="114301">
                  <a:moveTo>
                    <a:pt x="7935" y="0"/>
                  </a:moveTo>
                  <a:lnTo>
                    <a:pt x="51371" y="1058"/>
                  </a:lnTo>
                  <a:lnTo>
                    <a:pt x="74074" y="7604"/>
                  </a:lnTo>
                  <a:lnTo>
                    <a:pt x="84250" y="13257"/>
                  </a:lnTo>
                  <a:lnTo>
                    <a:pt x="89478" y="19298"/>
                  </a:lnTo>
                  <a:lnTo>
                    <a:pt x="91801" y="26568"/>
                  </a:lnTo>
                  <a:lnTo>
                    <a:pt x="92834" y="36855"/>
                  </a:lnTo>
                  <a:lnTo>
                    <a:pt x="89934" y="42562"/>
                  </a:lnTo>
                  <a:lnTo>
                    <a:pt x="63928" y="68138"/>
                  </a:lnTo>
                  <a:lnTo>
                    <a:pt x="16522" y="88750"/>
                  </a:lnTo>
                  <a:lnTo>
                    <a:pt x="3777" y="93324"/>
                  </a:lnTo>
                  <a:lnTo>
                    <a:pt x="1988" y="95024"/>
                  </a:lnTo>
                  <a:lnTo>
                    <a:pt x="0" y="99737"/>
                  </a:lnTo>
                  <a:lnTo>
                    <a:pt x="2645" y="101416"/>
                  </a:lnTo>
                  <a:lnTo>
                    <a:pt x="46932" y="104579"/>
                  </a:lnTo>
                  <a:lnTo>
                    <a:pt x="87223" y="107539"/>
                  </a:lnTo>
                  <a:lnTo>
                    <a:pt x="127030" y="112297"/>
                  </a:lnTo>
                  <a:lnTo>
                    <a:pt x="171643" y="114183"/>
                  </a:lnTo>
                  <a:lnTo>
                    <a:pt x="18891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0" name="SMARTInkShape-385"/>
            <p:cNvSpPr/>
            <p:nvPr/>
          </p:nvSpPr>
          <p:spPr>
            <a:xfrm>
              <a:off x="1705053" y="5095875"/>
              <a:ext cx="18973" cy="228601"/>
            </a:xfrm>
            <a:custGeom>
              <a:avLst/>
              <a:gdLst/>
              <a:ahLst/>
              <a:cxnLst/>
              <a:rect l="0" t="0" r="0" b="0"/>
              <a:pathLst>
                <a:path w="18973" h="228601">
                  <a:moveTo>
                    <a:pt x="9447" y="0"/>
                  </a:moveTo>
                  <a:lnTo>
                    <a:pt x="4391" y="5057"/>
                  </a:lnTo>
                  <a:lnTo>
                    <a:pt x="1908" y="10361"/>
                  </a:lnTo>
                  <a:lnTo>
                    <a:pt x="0" y="55418"/>
                  </a:lnTo>
                  <a:lnTo>
                    <a:pt x="2760" y="97416"/>
                  </a:lnTo>
                  <a:lnTo>
                    <a:pt x="5416" y="118438"/>
                  </a:lnTo>
                  <a:lnTo>
                    <a:pt x="4143" y="149023"/>
                  </a:lnTo>
                  <a:lnTo>
                    <a:pt x="8399" y="189833"/>
                  </a:lnTo>
                  <a:lnTo>
                    <a:pt x="18972"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1" name="SMARTInkShape-386"/>
            <p:cNvSpPr/>
            <p:nvPr/>
          </p:nvSpPr>
          <p:spPr>
            <a:xfrm>
              <a:off x="2257425" y="5116249"/>
              <a:ext cx="19051" cy="198702"/>
            </a:xfrm>
            <a:custGeom>
              <a:avLst/>
              <a:gdLst/>
              <a:ahLst/>
              <a:cxnLst/>
              <a:rect l="0" t="0" r="0" b="0"/>
              <a:pathLst>
                <a:path w="19051" h="198702">
                  <a:moveTo>
                    <a:pt x="0" y="8201"/>
                  </a:moveTo>
                  <a:lnTo>
                    <a:pt x="0" y="0"/>
                  </a:lnTo>
                  <a:lnTo>
                    <a:pt x="0" y="4125"/>
                  </a:lnTo>
                  <a:lnTo>
                    <a:pt x="9701" y="42573"/>
                  </a:lnTo>
                  <a:lnTo>
                    <a:pt x="16890" y="86173"/>
                  </a:lnTo>
                  <a:lnTo>
                    <a:pt x="18623" y="125438"/>
                  </a:lnTo>
                  <a:lnTo>
                    <a:pt x="19050" y="1987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2" name="SMARTInkShape-387"/>
            <p:cNvSpPr/>
            <p:nvPr/>
          </p:nvSpPr>
          <p:spPr>
            <a:xfrm>
              <a:off x="3452087" y="5610225"/>
              <a:ext cx="119586" cy="283817"/>
            </a:xfrm>
            <a:custGeom>
              <a:avLst/>
              <a:gdLst/>
              <a:ahLst/>
              <a:cxnLst/>
              <a:rect l="0" t="0" r="0" b="0"/>
              <a:pathLst>
                <a:path w="119586" h="283817">
                  <a:moveTo>
                    <a:pt x="5488" y="0"/>
                  </a:moveTo>
                  <a:lnTo>
                    <a:pt x="432" y="5057"/>
                  </a:lnTo>
                  <a:lnTo>
                    <a:pt x="0" y="7604"/>
                  </a:lnTo>
                  <a:lnTo>
                    <a:pt x="771" y="10361"/>
                  </a:lnTo>
                  <a:lnTo>
                    <a:pt x="2343" y="13257"/>
                  </a:lnTo>
                  <a:lnTo>
                    <a:pt x="5212" y="58314"/>
                  </a:lnTo>
                  <a:lnTo>
                    <a:pt x="5433" y="99909"/>
                  </a:lnTo>
                  <a:lnTo>
                    <a:pt x="5486" y="136088"/>
                  </a:lnTo>
                  <a:lnTo>
                    <a:pt x="6545" y="138350"/>
                  </a:lnTo>
                  <a:lnTo>
                    <a:pt x="8310" y="139858"/>
                  </a:lnTo>
                  <a:lnTo>
                    <a:pt x="13092" y="141534"/>
                  </a:lnTo>
                  <a:lnTo>
                    <a:pt x="18745" y="142279"/>
                  </a:lnTo>
                  <a:lnTo>
                    <a:pt x="44090" y="137270"/>
                  </a:lnTo>
                  <a:lnTo>
                    <a:pt x="53689" y="139678"/>
                  </a:lnTo>
                  <a:lnTo>
                    <a:pt x="70100" y="146984"/>
                  </a:lnTo>
                  <a:lnTo>
                    <a:pt x="79359" y="155638"/>
                  </a:lnTo>
                  <a:lnTo>
                    <a:pt x="111978" y="202096"/>
                  </a:lnTo>
                  <a:lnTo>
                    <a:pt x="118245" y="230930"/>
                  </a:lnTo>
                  <a:lnTo>
                    <a:pt x="119585" y="258357"/>
                  </a:lnTo>
                  <a:lnTo>
                    <a:pt x="117536" y="262197"/>
                  </a:lnTo>
                  <a:lnTo>
                    <a:pt x="104539" y="272657"/>
                  </a:lnTo>
                  <a:lnTo>
                    <a:pt x="84007" y="282850"/>
                  </a:lnTo>
                  <a:lnTo>
                    <a:pt x="80059" y="283816"/>
                  </a:lnTo>
                  <a:lnTo>
                    <a:pt x="5488"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3" name="SMARTInkShape-388"/>
            <p:cNvSpPr/>
            <p:nvPr/>
          </p:nvSpPr>
          <p:spPr>
            <a:xfrm>
              <a:off x="3438525" y="5638800"/>
              <a:ext cx="142876" cy="9526"/>
            </a:xfrm>
            <a:custGeom>
              <a:avLst/>
              <a:gdLst/>
              <a:ahLst/>
              <a:cxnLst/>
              <a:rect l="0" t="0" r="0" b="0"/>
              <a:pathLst>
                <a:path w="142876" h="9526">
                  <a:moveTo>
                    <a:pt x="0" y="0"/>
                  </a:moveTo>
                  <a:lnTo>
                    <a:pt x="41941" y="0"/>
                  </a:lnTo>
                  <a:lnTo>
                    <a:pt x="81550" y="1058"/>
                  </a:lnTo>
                  <a:lnTo>
                    <a:pt x="1428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4" name="SMARTInkShape-389"/>
            <p:cNvSpPr/>
            <p:nvPr/>
          </p:nvSpPr>
          <p:spPr>
            <a:xfrm>
              <a:off x="2781300" y="5154741"/>
              <a:ext cx="57151" cy="236410"/>
            </a:xfrm>
            <a:custGeom>
              <a:avLst/>
              <a:gdLst/>
              <a:ahLst/>
              <a:cxnLst/>
              <a:rect l="0" t="0" r="0" b="0"/>
              <a:pathLst>
                <a:path w="57151" h="236410">
                  <a:moveTo>
                    <a:pt x="0" y="17334"/>
                  </a:moveTo>
                  <a:lnTo>
                    <a:pt x="5057" y="12278"/>
                  </a:lnTo>
                  <a:lnTo>
                    <a:pt x="7539" y="6973"/>
                  </a:lnTo>
                  <a:lnTo>
                    <a:pt x="9133" y="0"/>
                  </a:lnTo>
                  <a:lnTo>
                    <a:pt x="10322" y="487"/>
                  </a:lnTo>
                  <a:lnTo>
                    <a:pt x="14465" y="3850"/>
                  </a:lnTo>
                  <a:lnTo>
                    <a:pt x="17012" y="8871"/>
                  </a:lnTo>
                  <a:lnTo>
                    <a:pt x="26410" y="47675"/>
                  </a:lnTo>
                  <a:lnTo>
                    <a:pt x="33204" y="89414"/>
                  </a:lnTo>
                  <a:lnTo>
                    <a:pt x="44994" y="135900"/>
                  </a:lnTo>
                  <a:lnTo>
                    <a:pt x="52162" y="183277"/>
                  </a:lnTo>
                  <a:lnTo>
                    <a:pt x="57150" y="2364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5" name="SMARTInkShape-390"/>
            <p:cNvSpPr/>
            <p:nvPr/>
          </p:nvSpPr>
          <p:spPr>
            <a:xfrm>
              <a:off x="2823983" y="5562600"/>
              <a:ext cx="109718" cy="257176"/>
            </a:xfrm>
            <a:custGeom>
              <a:avLst/>
              <a:gdLst/>
              <a:ahLst/>
              <a:cxnLst/>
              <a:rect l="0" t="0" r="0" b="0"/>
              <a:pathLst>
                <a:path w="109718" h="257176">
                  <a:moveTo>
                    <a:pt x="33517" y="0"/>
                  </a:moveTo>
                  <a:lnTo>
                    <a:pt x="32459" y="33299"/>
                  </a:lnTo>
                  <a:lnTo>
                    <a:pt x="25316" y="58648"/>
                  </a:lnTo>
                  <a:lnTo>
                    <a:pt x="18936" y="65929"/>
                  </a:lnTo>
                  <a:lnTo>
                    <a:pt x="11162" y="72694"/>
                  </a:lnTo>
                  <a:lnTo>
                    <a:pt x="704" y="88856"/>
                  </a:lnTo>
                  <a:lnTo>
                    <a:pt x="0" y="92046"/>
                  </a:lnTo>
                  <a:lnTo>
                    <a:pt x="589" y="95230"/>
                  </a:lnTo>
                  <a:lnTo>
                    <a:pt x="6474" y="104769"/>
                  </a:lnTo>
                  <a:lnTo>
                    <a:pt x="9139" y="107946"/>
                  </a:lnTo>
                  <a:lnTo>
                    <a:pt x="14921" y="111476"/>
                  </a:lnTo>
                  <a:lnTo>
                    <a:pt x="55033" y="127391"/>
                  </a:lnTo>
                  <a:lnTo>
                    <a:pt x="94477" y="134060"/>
                  </a:lnTo>
                  <a:lnTo>
                    <a:pt x="96382" y="135940"/>
                  </a:lnTo>
                  <a:lnTo>
                    <a:pt x="97652" y="138251"/>
                  </a:lnTo>
                  <a:lnTo>
                    <a:pt x="98498" y="138735"/>
                  </a:lnTo>
                  <a:lnTo>
                    <a:pt x="99063" y="137998"/>
                  </a:lnTo>
                  <a:lnTo>
                    <a:pt x="100043" y="131845"/>
                  </a:lnTo>
                  <a:lnTo>
                    <a:pt x="100186" y="85449"/>
                  </a:lnTo>
                  <a:lnTo>
                    <a:pt x="100192" y="66862"/>
                  </a:lnTo>
                  <a:lnTo>
                    <a:pt x="103014" y="85527"/>
                  </a:lnTo>
                  <a:lnTo>
                    <a:pt x="108834" y="127836"/>
                  </a:lnTo>
                  <a:lnTo>
                    <a:pt x="109543" y="172870"/>
                  </a:lnTo>
                  <a:lnTo>
                    <a:pt x="109694" y="214440"/>
                  </a:lnTo>
                  <a:lnTo>
                    <a:pt x="109717"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17" name="SMARTInkShape-391"/>
          <p:cNvSpPr/>
          <p:nvPr/>
        </p:nvSpPr>
        <p:spPr>
          <a:xfrm>
            <a:off x="723900" y="4457700"/>
            <a:ext cx="152401" cy="19051"/>
          </a:xfrm>
          <a:custGeom>
            <a:avLst/>
            <a:gdLst/>
            <a:ahLst/>
            <a:cxnLst/>
            <a:rect l="0" t="0" r="0" b="0"/>
            <a:pathLst>
              <a:path w="152401" h="19051">
                <a:moveTo>
                  <a:pt x="0" y="0"/>
                </a:moveTo>
                <a:lnTo>
                  <a:pt x="18314" y="0"/>
                </a:lnTo>
                <a:lnTo>
                  <a:pt x="26837" y="2822"/>
                </a:lnTo>
                <a:lnTo>
                  <a:pt x="30591" y="5056"/>
                </a:lnTo>
                <a:lnTo>
                  <a:pt x="68195" y="8936"/>
                </a:lnTo>
                <a:lnTo>
                  <a:pt x="108880" y="12295"/>
                </a:lnTo>
                <a:lnTo>
                  <a:pt x="1524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028" name="SMARTInkShape-Group93"/>
          <p:cNvGrpSpPr/>
          <p:nvPr/>
        </p:nvGrpSpPr>
        <p:grpSpPr>
          <a:xfrm>
            <a:off x="324439" y="3257550"/>
            <a:ext cx="628062" cy="1218552"/>
            <a:chOff x="324439" y="3257550"/>
            <a:chExt cx="628062" cy="1218552"/>
          </a:xfrm>
        </p:grpSpPr>
        <p:sp>
          <p:nvSpPr>
            <p:cNvPr id="1018" name="SMARTInkShape-392"/>
            <p:cNvSpPr/>
            <p:nvPr/>
          </p:nvSpPr>
          <p:spPr>
            <a:xfrm>
              <a:off x="523875" y="3352800"/>
              <a:ext cx="104293" cy="133351"/>
            </a:xfrm>
            <a:custGeom>
              <a:avLst/>
              <a:gdLst/>
              <a:ahLst/>
              <a:cxnLst/>
              <a:rect l="0" t="0" r="0" b="0"/>
              <a:pathLst>
                <a:path w="104293" h="133351">
                  <a:moveTo>
                    <a:pt x="19050" y="0"/>
                  </a:moveTo>
                  <a:lnTo>
                    <a:pt x="13994" y="5056"/>
                  </a:lnTo>
                  <a:lnTo>
                    <a:pt x="11511" y="10361"/>
                  </a:lnTo>
                  <a:lnTo>
                    <a:pt x="10849" y="13257"/>
                  </a:lnTo>
                  <a:lnTo>
                    <a:pt x="14974" y="27447"/>
                  </a:lnTo>
                  <a:lnTo>
                    <a:pt x="17391" y="30998"/>
                  </a:lnTo>
                  <a:lnTo>
                    <a:pt x="26893" y="37164"/>
                  </a:lnTo>
                  <a:lnTo>
                    <a:pt x="49886" y="38018"/>
                  </a:lnTo>
                  <a:lnTo>
                    <a:pt x="52307" y="36987"/>
                  </a:lnTo>
                  <a:lnTo>
                    <a:pt x="53921" y="35241"/>
                  </a:lnTo>
                  <a:lnTo>
                    <a:pt x="54998" y="33019"/>
                  </a:lnTo>
                  <a:lnTo>
                    <a:pt x="57832" y="32596"/>
                  </a:lnTo>
                  <a:lnTo>
                    <a:pt x="77589" y="39522"/>
                  </a:lnTo>
                  <a:lnTo>
                    <a:pt x="83476" y="42223"/>
                  </a:lnTo>
                  <a:lnTo>
                    <a:pt x="87401" y="47199"/>
                  </a:lnTo>
                  <a:lnTo>
                    <a:pt x="102330" y="87407"/>
                  </a:lnTo>
                  <a:lnTo>
                    <a:pt x="104292" y="106401"/>
                  </a:lnTo>
                  <a:lnTo>
                    <a:pt x="101738" y="113612"/>
                  </a:lnTo>
                  <a:lnTo>
                    <a:pt x="99575" y="117016"/>
                  </a:lnTo>
                  <a:lnTo>
                    <a:pt x="86419" y="126864"/>
                  </a:lnTo>
                  <a:lnTo>
                    <a:pt x="69115" y="131428"/>
                  </a:lnTo>
                  <a:lnTo>
                    <a:pt x="25357" y="133238"/>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9" name="SMARTInkShape-393"/>
            <p:cNvSpPr/>
            <p:nvPr/>
          </p:nvSpPr>
          <p:spPr>
            <a:xfrm>
              <a:off x="581025" y="3337788"/>
              <a:ext cx="42160" cy="5488"/>
            </a:xfrm>
            <a:custGeom>
              <a:avLst/>
              <a:gdLst/>
              <a:ahLst/>
              <a:cxnLst/>
              <a:rect l="0" t="0" r="0" b="0"/>
              <a:pathLst>
                <a:path w="42160" h="5488">
                  <a:moveTo>
                    <a:pt x="0" y="5487"/>
                  </a:moveTo>
                  <a:lnTo>
                    <a:pt x="5056" y="431"/>
                  </a:lnTo>
                  <a:lnTo>
                    <a:pt x="6546" y="0"/>
                  </a:lnTo>
                  <a:lnTo>
                    <a:pt x="7539" y="770"/>
                  </a:lnTo>
                  <a:lnTo>
                    <a:pt x="8201" y="2343"/>
                  </a:lnTo>
                  <a:lnTo>
                    <a:pt x="14581" y="4090"/>
                  </a:lnTo>
                  <a:lnTo>
                    <a:pt x="42159" y="5433"/>
                  </a:lnTo>
                  <a:lnTo>
                    <a:pt x="38100" y="54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0" name="SMARTInkShape-394"/>
            <p:cNvSpPr/>
            <p:nvPr/>
          </p:nvSpPr>
          <p:spPr>
            <a:xfrm>
              <a:off x="324439" y="3257550"/>
              <a:ext cx="132135" cy="257176"/>
            </a:xfrm>
            <a:custGeom>
              <a:avLst/>
              <a:gdLst/>
              <a:ahLst/>
              <a:cxnLst/>
              <a:rect l="0" t="0" r="0" b="0"/>
              <a:pathLst>
                <a:path w="132135" h="257176">
                  <a:moveTo>
                    <a:pt x="56561" y="0"/>
                  </a:moveTo>
                  <a:lnTo>
                    <a:pt x="51505" y="5056"/>
                  </a:lnTo>
                  <a:lnTo>
                    <a:pt x="49022" y="10361"/>
                  </a:lnTo>
                  <a:lnTo>
                    <a:pt x="34027" y="56910"/>
                  </a:lnTo>
                  <a:lnTo>
                    <a:pt x="6115" y="102353"/>
                  </a:lnTo>
                  <a:lnTo>
                    <a:pt x="0" y="121452"/>
                  </a:lnTo>
                  <a:lnTo>
                    <a:pt x="862" y="122243"/>
                  </a:lnTo>
                  <a:lnTo>
                    <a:pt x="4642" y="123122"/>
                  </a:lnTo>
                  <a:lnTo>
                    <a:pt x="51937" y="123784"/>
                  </a:lnTo>
                  <a:lnTo>
                    <a:pt x="90612" y="120995"/>
                  </a:lnTo>
                  <a:lnTo>
                    <a:pt x="122044" y="114888"/>
                  </a:lnTo>
                  <a:lnTo>
                    <a:pt x="130644" y="114416"/>
                  </a:lnTo>
                  <a:lnTo>
                    <a:pt x="131350" y="113319"/>
                  </a:lnTo>
                  <a:lnTo>
                    <a:pt x="132134" y="109278"/>
                  </a:lnTo>
                  <a:lnTo>
                    <a:pt x="129660" y="103955"/>
                  </a:lnTo>
                  <a:lnTo>
                    <a:pt x="127519" y="101053"/>
                  </a:lnTo>
                  <a:lnTo>
                    <a:pt x="122317" y="97829"/>
                  </a:lnTo>
                  <a:lnTo>
                    <a:pt x="119448" y="96969"/>
                  </a:lnTo>
                  <a:lnTo>
                    <a:pt x="118594" y="96396"/>
                  </a:lnTo>
                  <a:lnTo>
                    <a:pt x="119083" y="96014"/>
                  </a:lnTo>
                  <a:lnTo>
                    <a:pt x="122993" y="95295"/>
                  </a:lnTo>
                  <a:lnTo>
                    <a:pt x="126049" y="135272"/>
                  </a:lnTo>
                  <a:lnTo>
                    <a:pt x="128286" y="144156"/>
                  </a:lnTo>
                  <a:lnTo>
                    <a:pt x="126603" y="152196"/>
                  </a:lnTo>
                  <a:lnTo>
                    <a:pt x="109555" y="180307"/>
                  </a:lnTo>
                  <a:lnTo>
                    <a:pt x="105246" y="201187"/>
                  </a:lnTo>
                  <a:lnTo>
                    <a:pt x="112480" y="238475"/>
                  </a:lnTo>
                  <a:lnTo>
                    <a:pt x="123236"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1" name="SMARTInkShape-395"/>
            <p:cNvSpPr/>
            <p:nvPr/>
          </p:nvSpPr>
          <p:spPr>
            <a:xfrm>
              <a:off x="781442" y="3352800"/>
              <a:ext cx="171059" cy="19051"/>
            </a:xfrm>
            <a:custGeom>
              <a:avLst/>
              <a:gdLst/>
              <a:ahLst/>
              <a:cxnLst/>
              <a:rect l="0" t="0" r="0" b="0"/>
              <a:pathLst>
                <a:path w="171059" h="19051">
                  <a:moveTo>
                    <a:pt x="9133" y="19050"/>
                  </a:moveTo>
                  <a:lnTo>
                    <a:pt x="0" y="9917"/>
                  </a:lnTo>
                  <a:lnTo>
                    <a:pt x="42609" y="9527"/>
                  </a:lnTo>
                  <a:lnTo>
                    <a:pt x="79598" y="6703"/>
                  </a:lnTo>
                  <a:lnTo>
                    <a:pt x="122300" y="1324"/>
                  </a:lnTo>
                  <a:lnTo>
                    <a:pt x="1710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2" name="SMARTInkShape-396"/>
            <p:cNvSpPr/>
            <p:nvPr/>
          </p:nvSpPr>
          <p:spPr>
            <a:xfrm>
              <a:off x="476250" y="3829050"/>
              <a:ext cx="112209" cy="150869"/>
            </a:xfrm>
            <a:custGeom>
              <a:avLst/>
              <a:gdLst/>
              <a:ahLst/>
              <a:cxnLst/>
              <a:rect l="0" t="0" r="0" b="0"/>
              <a:pathLst>
                <a:path w="112209" h="150869">
                  <a:moveTo>
                    <a:pt x="0" y="0"/>
                  </a:moveTo>
                  <a:lnTo>
                    <a:pt x="0" y="34944"/>
                  </a:lnTo>
                  <a:lnTo>
                    <a:pt x="5056" y="47278"/>
                  </a:lnTo>
                  <a:lnTo>
                    <a:pt x="7604" y="50568"/>
                  </a:lnTo>
                  <a:lnTo>
                    <a:pt x="13257" y="54225"/>
                  </a:lnTo>
                  <a:lnTo>
                    <a:pt x="26742" y="56893"/>
                  </a:lnTo>
                  <a:lnTo>
                    <a:pt x="63195" y="57143"/>
                  </a:lnTo>
                  <a:lnTo>
                    <a:pt x="80813" y="67261"/>
                  </a:lnTo>
                  <a:lnTo>
                    <a:pt x="103710" y="90101"/>
                  </a:lnTo>
                  <a:lnTo>
                    <a:pt x="107240" y="91817"/>
                  </a:lnTo>
                  <a:lnTo>
                    <a:pt x="109593" y="95078"/>
                  </a:lnTo>
                  <a:lnTo>
                    <a:pt x="112208" y="104346"/>
                  </a:lnTo>
                  <a:lnTo>
                    <a:pt x="110789" y="109781"/>
                  </a:lnTo>
                  <a:lnTo>
                    <a:pt x="97714" y="134884"/>
                  </a:lnTo>
                  <a:lnTo>
                    <a:pt x="94776" y="137548"/>
                  </a:lnTo>
                  <a:lnTo>
                    <a:pt x="52034" y="150102"/>
                  </a:lnTo>
                  <a:lnTo>
                    <a:pt x="47389" y="150868"/>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SMARTInkShape-397"/>
            <p:cNvSpPr/>
            <p:nvPr/>
          </p:nvSpPr>
          <p:spPr>
            <a:xfrm>
              <a:off x="523875" y="3829050"/>
              <a:ext cx="66676" cy="9526"/>
            </a:xfrm>
            <a:custGeom>
              <a:avLst/>
              <a:gdLst/>
              <a:ahLst/>
              <a:cxnLst/>
              <a:rect l="0" t="0" r="0" b="0"/>
              <a:pathLst>
                <a:path w="66676" h="9526">
                  <a:moveTo>
                    <a:pt x="0" y="9525"/>
                  </a:moveTo>
                  <a:lnTo>
                    <a:pt x="42562" y="9525"/>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4" name="SMARTInkShape-398"/>
            <p:cNvSpPr/>
            <p:nvPr/>
          </p:nvSpPr>
          <p:spPr>
            <a:xfrm>
              <a:off x="371594" y="3819525"/>
              <a:ext cx="18932" cy="152401"/>
            </a:xfrm>
            <a:custGeom>
              <a:avLst/>
              <a:gdLst/>
              <a:ahLst/>
              <a:cxnLst/>
              <a:rect l="0" t="0" r="0" b="0"/>
              <a:pathLst>
                <a:path w="18932" h="152401">
                  <a:moveTo>
                    <a:pt x="18931" y="0"/>
                  </a:moveTo>
                  <a:lnTo>
                    <a:pt x="13875" y="0"/>
                  </a:lnTo>
                  <a:lnTo>
                    <a:pt x="12385" y="2117"/>
                  </a:lnTo>
                  <a:lnTo>
                    <a:pt x="9994" y="20722"/>
                  </a:lnTo>
                  <a:lnTo>
                    <a:pt x="6758" y="41418"/>
                  </a:lnTo>
                  <a:lnTo>
                    <a:pt x="787" y="85103"/>
                  </a:lnTo>
                  <a:lnTo>
                    <a:pt x="0" y="115093"/>
                  </a:lnTo>
                  <a:lnTo>
                    <a:pt x="9406"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5" name="SMARTInkShape-399"/>
            <p:cNvSpPr/>
            <p:nvPr/>
          </p:nvSpPr>
          <p:spPr>
            <a:xfrm>
              <a:off x="772965" y="3914775"/>
              <a:ext cx="160486" cy="8202"/>
            </a:xfrm>
            <a:custGeom>
              <a:avLst/>
              <a:gdLst/>
              <a:ahLst/>
              <a:cxnLst/>
              <a:rect l="0" t="0" r="0" b="0"/>
              <a:pathLst>
                <a:path w="160486" h="8202">
                  <a:moveTo>
                    <a:pt x="17610" y="0"/>
                  </a:moveTo>
                  <a:lnTo>
                    <a:pt x="0" y="0"/>
                  </a:lnTo>
                  <a:lnTo>
                    <a:pt x="11944" y="0"/>
                  </a:lnTo>
                  <a:lnTo>
                    <a:pt x="17914" y="2822"/>
                  </a:lnTo>
                  <a:lnTo>
                    <a:pt x="20988" y="5056"/>
                  </a:lnTo>
                  <a:lnTo>
                    <a:pt x="35426" y="8201"/>
                  </a:lnTo>
                  <a:lnTo>
                    <a:pt x="79956" y="1208"/>
                  </a:lnTo>
                  <a:lnTo>
                    <a:pt x="123069" y="159"/>
                  </a:lnTo>
                  <a:lnTo>
                    <a:pt x="16048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6" name="SMARTInkShape-400"/>
            <p:cNvSpPr/>
            <p:nvPr/>
          </p:nvSpPr>
          <p:spPr>
            <a:xfrm>
              <a:off x="495692" y="4324350"/>
              <a:ext cx="122703" cy="151752"/>
            </a:xfrm>
            <a:custGeom>
              <a:avLst/>
              <a:gdLst/>
              <a:ahLst/>
              <a:cxnLst/>
              <a:rect l="0" t="0" r="0" b="0"/>
              <a:pathLst>
                <a:path w="122703" h="151752">
                  <a:moveTo>
                    <a:pt x="9133" y="85725"/>
                  </a:moveTo>
                  <a:lnTo>
                    <a:pt x="932" y="85725"/>
                  </a:lnTo>
                  <a:lnTo>
                    <a:pt x="491" y="86783"/>
                  </a:lnTo>
                  <a:lnTo>
                    <a:pt x="0" y="90781"/>
                  </a:lnTo>
                  <a:lnTo>
                    <a:pt x="2605" y="96086"/>
                  </a:lnTo>
                  <a:lnTo>
                    <a:pt x="4781" y="98982"/>
                  </a:lnTo>
                  <a:lnTo>
                    <a:pt x="9332" y="116723"/>
                  </a:lnTo>
                  <a:lnTo>
                    <a:pt x="11382" y="119090"/>
                  </a:lnTo>
                  <a:lnTo>
                    <a:pt x="13807" y="120669"/>
                  </a:lnTo>
                  <a:lnTo>
                    <a:pt x="31203" y="141310"/>
                  </a:lnTo>
                  <a:lnTo>
                    <a:pt x="42225" y="147471"/>
                  </a:lnTo>
                  <a:lnTo>
                    <a:pt x="67753" y="151751"/>
                  </a:lnTo>
                  <a:lnTo>
                    <a:pt x="83534" y="147151"/>
                  </a:lnTo>
                  <a:lnTo>
                    <a:pt x="101616" y="139085"/>
                  </a:lnTo>
                  <a:lnTo>
                    <a:pt x="105713" y="135057"/>
                  </a:lnTo>
                  <a:lnTo>
                    <a:pt x="117885" y="102282"/>
                  </a:lnTo>
                  <a:lnTo>
                    <a:pt x="122702" y="59644"/>
                  </a:lnTo>
                  <a:lnTo>
                    <a:pt x="122050" y="45558"/>
                  </a:lnTo>
                  <a:lnTo>
                    <a:pt x="118232" y="32243"/>
                  </a:lnTo>
                  <a:lnTo>
                    <a:pt x="107363" y="19269"/>
                  </a:lnTo>
                  <a:lnTo>
                    <a:pt x="100020" y="12846"/>
                  </a:lnTo>
                  <a:lnTo>
                    <a:pt x="80572" y="5709"/>
                  </a:lnTo>
                  <a:lnTo>
                    <a:pt x="186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7" name="SMARTInkShape-401"/>
            <p:cNvSpPr/>
            <p:nvPr/>
          </p:nvSpPr>
          <p:spPr>
            <a:xfrm>
              <a:off x="400050" y="4324350"/>
              <a:ext cx="19051" cy="142876"/>
            </a:xfrm>
            <a:custGeom>
              <a:avLst/>
              <a:gdLst/>
              <a:ahLst/>
              <a:cxnLst/>
              <a:rect l="0" t="0" r="0" b="0"/>
              <a:pathLst>
                <a:path w="19051" h="142876">
                  <a:moveTo>
                    <a:pt x="0" y="0"/>
                  </a:moveTo>
                  <a:lnTo>
                    <a:pt x="1058" y="44912"/>
                  </a:lnTo>
                  <a:lnTo>
                    <a:pt x="8201" y="91679"/>
                  </a:lnTo>
                  <a:lnTo>
                    <a:pt x="190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33" name="SMARTInkShape-Group94"/>
          <p:cNvGrpSpPr/>
          <p:nvPr/>
        </p:nvGrpSpPr>
        <p:grpSpPr>
          <a:xfrm>
            <a:off x="319572" y="2266950"/>
            <a:ext cx="613879" cy="643531"/>
            <a:chOff x="319572" y="2266950"/>
            <a:chExt cx="613879" cy="643531"/>
          </a:xfrm>
        </p:grpSpPr>
        <p:sp>
          <p:nvSpPr>
            <p:cNvPr id="1029" name="SMARTInkShape-402"/>
            <p:cNvSpPr/>
            <p:nvPr/>
          </p:nvSpPr>
          <p:spPr>
            <a:xfrm>
              <a:off x="505227" y="2733675"/>
              <a:ext cx="93821" cy="151175"/>
            </a:xfrm>
            <a:custGeom>
              <a:avLst/>
              <a:gdLst/>
              <a:ahLst/>
              <a:cxnLst/>
              <a:rect l="0" t="0" r="0" b="0"/>
              <a:pathLst>
                <a:path w="93821" h="151175">
                  <a:moveTo>
                    <a:pt x="18648" y="57150"/>
                  </a:moveTo>
                  <a:lnTo>
                    <a:pt x="10447" y="57150"/>
                  </a:lnTo>
                  <a:lnTo>
                    <a:pt x="10006" y="58208"/>
                  </a:lnTo>
                  <a:lnTo>
                    <a:pt x="6475" y="70333"/>
                  </a:lnTo>
                  <a:lnTo>
                    <a:pt x="2654" y="81001"/>
                  </a:lnTo>
                  <a:lnTo>
                    <a:pt x="0" y="116396"/>
                  </a:lnTo>
                  <a:lnTo>
                    <a:pt x="4774" y="138440"/>
                  </a:lnTo>
                  <a:lnTo>
                    <a:pt x="7282" y="143093"/>
                  </a:lnTo>
                  <a:lnTo>
                    <a:pt x="10012" y="146195"/>
                  </a:lnTo>
                  <a:lnTo>
                    <a:pt x="12891" y="148263"/>
                  </a:lnTo>
                  <a:lnTo>
                    <a:pt x="27055" y="151174"/>
                  </a:lnTo>
                  <a:lnTo>
                    <a:pt x="49714" y="146980"/>
                  </a:lnTo>
                  <a:lnTo>
                    <a:pt x="66423" y="139035"/>
                  </a:lnTo>
                  <a:lnTo>
                    <a:pt x="83133" y="119865"/>
                  </a:lnTo>
                  <a:lnTo>
                    <a:pt x="89641" y="100193"/>
                  </a:lnTo>
                  <a:lnTo>
                    <a:pt x="93820" y="63183"/>
                  </a:lnTo>
                  <a:lnTo>
                    <a:pt x="84430" y="32009"/>
                  </a:lnTo>
                  <a:lnTo>
                    <a:pt x="77320" y="23456"/>
                  </a:lnTo>
                  <a:lnTo>
                    <a:pt x="58130" y="11130"/>
                  </a:lnTo>
                  <a:lnTo>
                    <a:pt x="1864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0" name="SMARTInkShape-403"/>
            <p:cNvSpPr/>
            <p:nvPr/>
          </p:nvSpPr>
          <p:spPr>
            <a:xfrm>
              <a:off x="771917" y="2743200"/>
              <a:ext cx="161534" cy="9526"/>
            </a:xfrm>
            <a:custGeom>
              <a:avLst/>
              <a:gdLst/>
              <a:ahLst/>
              <a:cxnLst/>
              <a:rect l="0" t="0" r="0" b="0"/>
              <a:pathLst>
                <a:path w="161534" h="9526">
                  <a:moveTo>
                    <a:pt x="9133" y="9525"/>
                  </a:moveTo>
                  <a:lnTo>
                    <a:pt x="0" y="9525"/>
                  </a:lnTo>
                  <a:lnTo>
                    <a:pt x="47155" y="9525"/>
                  </a:lnTo>
                  <a:lnTo>
                    <a:pt x="85519" y="8467"/>
                  </a:lnTo>
                  <a:lnTo>
                    <a:pt x="1615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1" name="SMARTInkShape-404"/>
            <p:cNvSpPr/>
            <p:nvPr/>
          </p:nvSpPr>
          <p:spPr>
            <a:xfrm>
              <a:off x="319572" y="2638425"/>
              <a:ext cx="117255" cy="272056"/>
            </a:xfrm>
            <a:custGeom>
              <a:avLst/>
              <a:gdLst/>
              <a:ahLst/>
              <a:cxnLst/>
              <a:rect l="0" t="0" r="0" b="0"/>
              <a:pathLst>
                <a:path w="117255" h="272056">
                  <a:moveTo>
                    <a:pt x="109053" y="0"/>
                  </a:moveTo>
                  <a:lnTo>
                    <a:pt x="117254" y="0"/>
                  </a:lnTo>
                  <a:lnTo>
                    <a:pt x="113129" y="0"/>
                  </a:lnTo>
                  <a:lnTo>
                    <a:pt x="108042" y="8467"/>
                  </a:lnTo>
                  <a:lnTo>
                    <a:pt x="85441" y="47682"/>
                  </a:lnTo>
                  <a:lnTo>
                    <a:pt x="63976" y="78406"/>
                  </a:lnTo>
                  <a:lnTo>
                    <a:pt x="39343" y="124115"/>
                  </a:lnTo>
                  <a:lnTo>
                    <a:pt x="15533" y="171488"/>
                  </a:lnTo>
                  <a:lnTo>
                    <a:pt x="210" y="215346"/>
                  </a:lnTo>
                  <a:lnTo>
                    <a:pt x="0" y="231176"/>
                  </a:lnTo>
                  <a:lnTo>
                    <a:pt x="4493" y="247736"/>
                  </a:lnTo>
                  <a:lnTo>
                    <a:pt x="13546" y="262152"/>
                  </a:lnTo>
                  <a:lnTo>
                    <a:pt x="19982" y="266843"/>
                  </a:lnTo>
                  <a:lnTo>
                    <a:pt x="35599" y="272055"/>
                  </a:lnTo>
                  <a:lnTo>
                    <a:pt x="50301" y="271550"/>
                  </a:lnTo>
                  <a:lnTo>
                    <a:pt x="64949" y="266739"/>
                  </a:lnTo>
                  <a:lnTo>
                    <a:pt x="99404" y="245525"/>
                  </a:lnTo>
                  <a:lnTo>
                    <a:pt x="111250" y="220092"/>
                  </a:lnTo>
                  <a:lnTo>
                    <a:pt x="116407" y="190801"/>
                  </a:lnTo>
                  <a:lnTo>
                    <a:pt x="114791" y="177228"/>
                  </a:lnTo>
                  <a:lnTo>
                    <a:pt x="112878" y="172127"/>
                  </a:lnTo>
                  <a:lnTo>
                    <a:pt x="108428" y="168727"/>
                  </a:lnTo>
                  <a:lnTo>
                    <a:pt x="95017" y="164948"/>
                  </a:lnTo>
                  <a:lnTo>
                    <a:pt x="64560" y="167877"/>
                  </a:lnTo>
                  <a:lnTo>
                    <a:pt x="43894" y="175448"/>
                  </a:lnTo>
                  <a:lnTo>
                    <a:pt x="13803"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2" name="SMARTInkShape-405"/>
            <p:cNvSpPr/>
            <p:nvPr/>
          </p:nvSpPr>
          <p:spPr>
            <a:xfrm>
              <a:off x="762000" y="2266950"/>
              <a:ext cx="9526" cy="485776"/>
            </a:xfrm>
            <a:custGeom>
              <a:avLst/>
              <a:gdLst/>
              <a:ahLst/>
              <a:cxnLst/>
              <a:rect l="0" t="0" r="0" b="0"/>
              <a:pathLst>
                <a:path w="9526" h="485776">
                  <a:moveTo>
                    <a:pt x="9525" y="0"/>
                  </a:moveTo>
                  <a:lnTo>
                    <a:pt x="9525" y="8201"/>
                  </a:lnTo>
                  <a:lnTo>
                    <a:pt x="4468" y="14189"/>
                  </a:lnTo>
                  <a:lnTo>
                    <a:pt x="1986" y="22534"/>
                  </a:lnTo>
                  <a:lnTo>
                    <a:pt x="77" y="67890"/>
                  </a:lnTo>
                  <a:lnTo>
                    <a:pt x="1065" y="113266"/>
                  </a:lnTo>
                  <a:lnTo>
                    <a:pt x="8202" y="145666"/>
                  </a:lnTo>
                  <a:lnTo>
                    <a:pt x="9409" y="181956"/>
                  </a:lnTo>
                  <a:lnTo>
                    <a:pt x="1314" y="224466"/>
                  </a:lnTo>
                  <a:lnTo>
                    <a:pt x="51" y="267251"/>
                  </a:lnTo>
                  <a:lnTo>
                    <a:pt x="2" y="308879"/>
                  </a:lnTo>
                  <a:lnTo>
                    <a:pt x="0" y="352478"/>
                  </a:lnTo>
                  <a:lnTo>
                    <a:pt x="0" y="398069"/>
                  </a:lnTo>
                  <a:lnTo>
                    <a:pt x="6546" y="445689"/>
                  </a:lnTo>
                  <a:lnTo>
                    <a:pt x="9525" y="485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39" name="SMARTInkShape-Group95"/>
          <p:cNvGrpSpPr/>
          <p:nvPr/>
        </p:nvGrpSpPr>
        <p:grpSpPr>
          <a:xfrm>
            <a:off x="371475" y="3019425"/>
            <a:ext cx="552306" cy="152401"/>
            <a:chOff x="371475" y="3019425"/>
            <a:chExt cx="552306" cy="152401"/>
          </a:xfrm>
        </p:grpSpPr>
        <p:sp>
          <p:nvSpPr>
            <p:cNvPr id="1034" name="SMARTInkShape-406"/>
            <p:cNvSpPr/>
            <p:nvPr/>
          </p:nvSpPr>
          <p:spPr>
            <a:xfrm>
              <a:off x="756512" y="3057525"/>
              <a:ext cx="167269" cy="19051"/>
            </a:xfrm>
            <a:custGeom>
              <a:avLst/>
              <a:gdLst/>
              <a:ahLst/>
              <a:cxnLst/>
              <a:rect l="0" t="0" r="0" b="0"/>
              <a:pathLst>
                <a:path w="167269" h="19051">
                  <a:moveTo>
                    <a:pt x="5488" y="0"/>
                  </a:moveTo>
                  <a:lnTo>
                    <a:pt x="0" y="0"/>
                  </a:lnTo>
                  <a:lnTo>
                    <a:pt x="43414" y="0"/>
                  </a:lnTo>
                  <a:lnTo>
                    <a:pt x="58588" y="1058"/>
                  </a:lnTo>
                  <a:lnTo>
                    <a:pt x="84965" y="7539"/>
                  </a:lnTo>
                  <a:lnTo>
                    <a:pt x="127096" y="9409"/>
                  </a:lnTo>
                  <a:lnTo>
                    <a:pt x="167268" y="9525"/>
                  </a:lnTo>
                  <a:lnTo>
                    <a:pt x="157257" y="9525"/>
                  </a:lnTo>
                  <a:lnTo>
                    <a:pt x="138838"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5" name="SMARTInkShape-407"/>
            <p:cNvSpPr/>
            <p:nvPr/>
          </p:nvSpPr>
          <p:spPr>
            <a:xfrm>
              <a:off x="533400" y="3028950"/>
              <a:ext cx="85726" cy="19051"/>
            </a:xfrm>
            <a:custGeom>
              <a:avLst/>
              <a:gdLst/>
              <a:ahLst/>
              <a:cxnLst/>
              <a:rect l="0" t="0" r="0" b="0"/>
              <a:pathLst>
                <a:path w="85726" h="19051">
                  <a:moveTo>
                    <a:pt x="0" y="19050"/>
                  </a:moveTo>
                  <a:lnTo>
                    <a:pt x="0" y="13993"/>
                  </a:lnTo>
                  <a:lnTo>
                    <a:pt x="1058" y="12504"/>
                  </a:lnTo>
                  <a:lnTo>
                    <a:pt x="2822" y="11511"/>
                  </a:lnTo>
                  <a:lnTo>
                    <a:pt x="9721" y="10408"/>
                  </a:lnTo>
                  <a:lnTo>
                    <a:pt x="37198" y="6877"/>
                  </a:lnTo>
                  <a:lnTo>
                    <a:pt x="56883" y="2038"/>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6" name="SMARTInkShape-408"/>
            <p:cNvSpPr/>
            <p:nvPr/>
          </p:nvSpPr>
          <p:spPr>
            <a:xfrm>
              <a:off x="382324" y="3019425"/>
              <a:ext cx="93927" cy="9526"/>
            </a:xfrm>
            <a:custGeom>
              <a:avLst/>
              <a:gdLst/>
              <a:ahLst/>
              <a:cxnLst/>
              <a:rect l="0" t="0" r="0" b="0"/>
              <a:pathLst>
                <a:path w="93927" h="9526">
                  <a:moveTo>
                    <a:pt x="8201" y="9525"/>
                  </a:moveTo>
                  <a:lnTo>
                    <a:pt x="0" y="9525"/>
                  </a:lnTo>
                  <a:lnTo>
                    <a:pt x="42811" y="9525"/>
                  </a:lnTo>
                  <a:lnTo>
                    <a:pt x="68464" y="8467"/>
                  </a:lnTo>
                  <a:lnTo>
                    <a:pt x="939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SMARTInkShape-409"/>
            <p:cNvSpPr/>
            <p:nvPr/>
          </p:nvSpPr>
          <p:spPr>
            <a:xfrm>
              <a:off x="514350" y="3048000"/>
              <a:ext cx="75527" cy="109890"/>
            </a:xfrm>
            <a:custGeom>
              <a:avLst/>
              <a:gdLst/>
              <a:ahLst/>
              <a:cxnLst/>
              <a:rect l="0" t="0" r="0" b="0"/>
              <a:pathLst>
                <a:path w="75527" h="109890">
                  <a:moveTo>
                    <a:pt x="9525" y="0"/>
                  </a:moveTo>
                  <a:lnTo>
                    <a:pt x="1324" y="8201"/>
                  </a:lnTo>
                  <a:lnTo>
                    <a:pt x="34" y="35957"/>
                  </a:lnTo>
                  <a:lnTo>
                    <a:pt x="1081" y="36671"/>
                  </a:lnTo>
                  <a:lnTo>
                    <a:pt x="10366" y="37818"/>
                  </a:lnTo>
                  <a:lnTo>
                    <a:pt x="13260" y="37912"/>
                  </a:lnTo>
                  <a:lnTo>
                    <a:pt x="19299" y="35194"/>
                  </a:lnTo>
                  <a:lnTo>
                    <a:pt x="25511" y="31517"/>
                  </a:lnTo>
                  <a:lnTo>
                    <a:pt x="38122" y="29156"/>
                  </a:lnTo>
                  <a:lnTo>
                    <a:pt x="41290" y="28963"/>
                  </a:lnTo>
                  <a:lnTo>
                    <a:pt x="50454" y="34392"/>
                  </a:lnTo>
                  <a:lnTo>
                    <a:pt x="60524" y="41744"/>
                  </a:lnTo>
                  <a:lnTo>
                    <a:pt x="68527" y="45011"/>
                  </a:lnTo>
                  <a:lnTo>
                    <a:pt x="71085" y="47999"/>
                  </a:lnTo>
                  <a:lnTo>
                    <a:pt x="74684" y="61259"/>
                  </a:lnTo>
                  <a:lnTo>
                    <a:pt x="75526" y="68854"/>
                  </a:lnTo>
                  <a:lnTo>
                    <a:pt x="73078" y="75757"/>
                  </a:lnTo>
                  <a:lnTo>
                    <a:pt x="62883" y="88813"/>
                  </a:lnTo>
                  <a:lnTo>
                    <a:pt x="48736" y="98399"/>
                  </a:lnTo>
                  <a:lnTo>
                    <a:pt x="20720" y="109272"/>
                  </a:lnTo>
                  <a:lnTo>
                    <a:pt x="16988" y="109889"/>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8" name="SMARTInkShape-410"/>
            <p:cNvSpPr/>
            <p:nvPr/>
          </p:nvSpPr>
          <p:spPr>
            <a:xfrm>
              <a:off x="371475" y="3038475"/>
              <a:ext cx="70834" cy="133351"/>
            </a:xfrm>
            <a:custGeom>
              <a:avLst/>
              <a:gdLst/>
              <a:ahLst/>
              <a:cxnLst/>
              <a:rect l="0" t="0" r="0" b="0"/>
              <a:pathLst>
                <a:path w="70834" h="133351">
                  <a:moveTo>
                    <a:pt x="0" y="0"/>
                  </a:moveTo>
                  <a:lnTo>
                    <a:pt x="0" y="34944"/>
                  </a:lnTo>
                  <a:lnTo>
                    <a:pt x="2822" y="39519"/>
                  </a:lnTo>
                  <a:lnTo>
                    <a:pt x="8201" y="46024"/>
                  </a:lnTo>
                  <a:lnTo>
                    <a:pt x="11759" y="46913"/>
                  </a:lnTo>
                  <a:lnTo>
                    <a:pt x="22666" y="47484"/>
                  </a:lnTo>
                  <a:lnTo>
                    <a:pt x="41558" y="42110"/>
                  </a:lnTo>
                  <a:lnTo>
                    <a:pt x="59944" y="46690"/>
                  </a:lnTo>
                  <a:lnTo>
                    <a:pt x="66506" y="52854"/>
                  </a:lnTo>
                  <a:lnTo>
                    <a:pt x="69737" y="57461"/>
                  </a:lnTo>
                  <a:lnTo>
                    <a:pt x="70833" y="62649"/>
                  </a:lnTo>
                  <a:lnTo>
                    <a:pt x="67432" y="82268"/>
                  </a:lnTo>
                  <a:lnTo>
                    <a:pt x="61843" y="94814"/>
                  </a:lnTo>
                  <a:lnTo>
                    <a:pt x="53591" y="103170"/>
                  </a:lnTo>
                  <a:lnTo>
                    <a:pt x="31477" y="119380"/>
                  </a:lnTo>
                  <a:lnTo>
                    <a:pt x="16970" y="123566"/>
                  </a:lnTo>
                  <a:lnTo>
                    <a:pt x="952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42" name="SMARTInkShape-Group96"/>
          <p:cNvGrpSpPr/>
          <p:nvPr/>
        </p:nvGrpSpPr>
        <p:grpSpPr>
          <a:xfrm>
            <a:off x="1143000" y="4457700"/>
            <a:ext cx="123826" cy="133351"/>
            <a:chOff x="1143000" y="4457700"/>
            <a:chExt cx="123826" cy="133351"/>
          </a:xfrm>
        </p:grpSpPr>
        <p:sp>
          <p:nvSpPr>
            <p:cNvPr id="1040" name="SMARTInkShape-411"/>
            <p:cNvSpPr/>
            <p:nvPr/>
          </p:nvSpPr>
          <p:spPr>
            <a:xfrm>
              <a:off x="1143000" y="4457700"/>
              <a:ext cx="114150" cy="133351"/>
            </a:xfrm>
            <a:custGeom>
              <a:avLst/>
              <a:gdLst/>
              <a:ahLst/>
              <a:cxnLst/>
              <a:rect l="0" t="0" r="0" b="0"/>
              <a:pathLst>
                <a:path w="114150" h="133351">
                  <a:moveTo>
                    <a:pt x="95250" y="0"/>
                  </a:moveTo>
                  <a:lnTo>
                    <a:pt x="113792" y="0"/>
                  </a:lnTo>
                  <a:lnTo>
                    <a:pt x="114149" y="5056"/>
                  </a:lnTo>
                  <a:lnTo>
                    <a:pt x="111411" y="10361"/>
                  </a:lnTo>
                  <a:lnTo>
                    <a:pt x="78028" y="52263"/>
                  </a:lnTo>
                  <a:lnTo>
                    <a:pt x="37086" y="90804"/>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1" name="SMARTInkShape-412"/>
            <p:cNvSpPr/>
            <p:nvPr/>
          </p:nvSpPr>
          <p:spPr>
            <a:xfrm>
              <a:off x="1143000" y="4476750"/>
              <a:ext cx="123826" cy="104776"/>
            </a:xfrm>
            <a:custGeom>
              <a:avLst/>
              <a:gdLst/>
              <a:ahLst/>
              <a:cxnLst/>
              <a:rect l="0" t="0" r="0" b="0"/>
              <a:pathLst>
                <a:path w="123826" h="104776">
                  <a:moveTo>
                    <a:pt x="0" y="0"/>
                  </a:moveTo>
                  <a:lnTo>
                    <a:pt x="0" y="5056"/>
                  </a:lnTo>
                  <a:lnTo>
                    <a:pt x="1058" y="6546"/>
                  </a:lnTo>
                  <a:lnTo>
                    <a:pt x="2822" y="7539"/>
                  </a:lnTo>
                  <a:lnTo>
                    <a:pt x="5056" y="8201"/>
                  </a:lnTo>
                  <a:lnTo>
                    <a:pt x="13258" y="14189"/>
                  </a:lnTo>
                  <a:lnTo>
                    <a:pt x="34173" y="38786"/>
                  </a:lnTo>
                  <a:lnTo>
                    <a:pt x="77677" y="69166"/>
                  </a:lnTo>
                  <a:lnTo>
                    <a:pt x="1238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45" name="SMARTInkShape-Group97"/>
          <p:cNvGrpSpPr/>
          <p:nvPr/>
        </p:nvGrpSpPr>
        <p:grpSpPr>
          <a:xfrm>
            <a:off x="1600200" y="4657725"/>
            <a:ext cx="114301" cy="104776"/>
            <a:chOff x="1600200" y="4657725"/>
            <a:chExt cx="114301" cy="104776"/>
          </a:xfrm>
        </p:grpSpPr>
        <p:sp>
          <p:nvSpPr>
            <p:cNvPr id="1043" name="SMARTInkShape-413"/>
            <p:cNvSpPr/>
            <p:nvPr/>
          </p:nvSpPr>
          <p:spPr>
            <a:xfrm>
              <a:off x="1600200" y="4657725"/>
              <a:ext cx="104776" cy="85726"/>
            </a:xfrm>
            <a:custGeom>
              <a:avLst/>
              <a:gdLst/>
              <a:ahLst/>
              <a:cxnLst/>
              <a:rect l="0" t="0" r="0" b="0"/>
              <a:pathLst>
                <a:path w="104776" h="85726">
                  <a:moveTo>
                    <a:pt x="104775" y="0"/>
                  </a:moveTo>
                  <a:lnTo>
                    <a:pt x="96574" y="0"/>
                  </a:lnTo>
                  <a:lnTo>
                    <a:pt x="100999" y="0"/>
                  </a:lnTo>
                  <a:lnTo>
                    <a:pt x="98511" y="0"/>
                  </a:lnTo>
                  <a:lnTo>
                    <a:pt x="97424" y="1058"/>
                  </a:lnTo>
                  <a:lnTo>
                    <a:pt x="96216" y="5056"/>
                  </a:lnTo>
                  <a:lnTo>
                    <a:pt x="94836" y="6546"/>
                  </a:lnTo>
                  <a:lnTo>
                    <a:pt x="65629" y="22534"/>
                  </a:lnTo>
                  <a:lnTo>
                    <a:pt x="21257" y="64532"/>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4" name="SMARTInkShape-414"/>
            <p:cNvSpPr/>
            <p:nvPr/>
          </p:nvSpPr>
          <p:spPr>
            <a:xfrm>
              <a:off x="1611042" y="4705350"/>
              <a:ext cx="103459" cy="57151"/>
            </a:xfrm>
            <a:custGeom>
              <a:avLst/>
              <a:gdLst/>
              <a:ahLst/>
              <a:cxnLst/>
              <a:rect l="0" t="0" r="0" b="0"/>
              <a:pathLst>
                <a:path w="103459" h="57151">
                  <a:moveTo>
                    <a:pt x="8208" y="0"/>
                  </a:moveTo>
                  <a:lnTo>
                    <a:pt x="2720" y="0"/>
                  </a:lnTo>
                  <a:lnTo>
                    <a:pt x="8126" y="0"/>
                  </a:lnTo>
                  <a:lnTo>
                    <a:pt x="0" y="0"/>
                  </a:lnTo>
                  <a:lnTo>
                    <a:pt x="7000" y="0"/>
                  </a:lnTo>
                  <a:lnTo>
                    <a:pt x="15574" y="6546"/>
                  </a:lnTo>
                  <a:lnTo>
                    <a:pt x="24384" y="8642"/>
                  </a:lnTo>
                  <a:lnTo>
                    <a:pt x="30567" y="9133"/>
                  </a:lnTo>
                  <a:lnTo>
                    <a:pt x="36842" y="12173"/>
                  </a:lnTo>
                  <a:lnTo>
                    <a:pt x="43159" y="15994"/>
                  </a:lnTo>
                  <a:lnTo>
                    <a:pt x="68731" y="26386"/>
                  </a:lnTo>
                  <a:lnTo>
                    <a:pt x="80351" y="34159"/>
                  </a:lnTo>
                  <a:lnTo>
                    <a:pt x="87191" y="36349"/>
                  </a:lnTo>
                  <a:lnTo>
                    <a:pt x="89438" y="37991"/>
                  </a:lnTo>
                  <a:lnTo>
                    <a:pt x="90936" y="40144"/>
                  </a:lnTo>
                  <a:lnTo>
                    <a:pt x="93660" y="45358"/>
                  </a:lnTo>
                  <a:lnTo>
                    <a:pt x="103458"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48" name="SMARTInkShape-Group98"/>
          <p:cNvGrpSpPr/>
          <p:nvPr/>
        </p:nvGrpSpPr>
        <p:grpSpPr>
          <a:xfrm>
            <a:off x="2038350" y="3895725"/>
            <a:ext cx="123826" cy="161926"/>
            <a:chOff x="2038350" y="3895725"/>
            <a:chExt cx="123826" cy="161926"/>
          </a:xfrm>
        </p:grpSpPr>
        <p:sp>
          <p:nvSpPr>
            <p:cNvPr id="1046" name="SMARTInkShape-415"/>
            <p:cNvSpPr/>
            <p:nvPr/>
          </p:nvSpPr>
          <p:spPr>
            <a:xfrm>
              <a:off x="2067041" y="3895725"/>
              <a:ext cx="85610" cy="161926"/>
            </a:xfrm>
            <a:custGeom>
              <a:avLst/>
              <a:gdLst/>
              <a:ahLst/>
              <a:cxnLst/>
              <a:rect l="0" t="0" r="0" b="0"/>
              <a:pathLst>
                <a:path w="85610" h="161926">
                  <a:moveTo>
                    <a:pt x="9409" y="161925"/>
                  </a:moveTo>
                  <a:lnTo>
                    <a:pt x="1208" y="161925"/>
                  </a:lnTo>
                  <a:lnTo>
                    <a:pt x="767" y="160867"/>
                  </a:lnTo>
                  <a:lnTo>
                    <a:pt x="0" y="153724"/>
                  </a:lnTo>
                  <a:lnTo>
                    <a:pt x="22277" y="107654"/>
                  </a:lnTo>
                  <a:lnTo>
                    <a:pt x="50890" y="65579"/>
                  </a:lnTo>
                  <a:lnTo>
                    <a:pt x="79143" y="20982"/>
                  </a:lnTo>
                  <a:lnTo>
                    <a:pt x="8560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7" name="SMARTInkShape-416"/>
            <p:cNvSpPr/>
            <p:nvPr/>
          </p:nvSpPr>
          <p:spPr>
            <a:xfrm>
              <a:off x="2038350" y="3924300"/>
              <a:ext cx="123826" cy="104776"/>
            </a:xfrm>
            <a:custGeom>
              <a:avLst/>
              <a:gdLst/>
              <a:ahLst/>
              <a:cxnLst/>
              <a:rect l="0" t="0" r="0" b="0"/>
              <a:pathLst>
                <a:path w="123826" h="104776">
                  <a:moveTo>
                    <a:pt x="0" y="0"/>
                  </a:moveTo>
                  <a:lnTo>
                    <a:pt x="5056" y="5056"/>
                  </a:lnTo>
                  <a:lnTo>
                    <a:pt x="7539" y="10361"/>
                  </a:lnTo>
                  <a:lnTo>
                    <a:pt x="8201" y="13257"/>
                  </a:lnTo>
                  <a:lnTo>
                    <a:pt x="14581" y="19298"/>
                  </a:lnTo>
                  <a:lnTo>
                    <a:pt x="58924" y="50804"/>
                  </a:lnTo>
                  <a:lnTo>
                    <a:pt x="100693" y="81492"/>
                  </a:lnTo>
                  <a:lnTo>
                    <a:pt x="107547" y="83844"/>
                  </a:lnTo>
                  <a:lnTo>
                    <a:pt x="1238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51" name="SMARTInkShape-Group99"/>
          <p:cNvGrpSpPr/>
          <p:nvPr/>
        </p:nvGrpSpPr>
        <p:grpSpPr>
          <a:xfrm>
            <a:off x="2571750" y="3933825"/>
            <a:ext cx="123826" cy="133351"/>
            <a:chOff x="2571750" y="3933825"/>
            <a:chExt cx="123826" cy="133351"/>
          </a:xfrm>
        </p:grpSpPr>
        <p:sp>
          <p:nvSpPr>
            <p:cNvPr id="1049" name="SMARTInkShape-417"/>
            <p:cNvSpPr/>
            <p:nvPr/>
          </p:nvSpPr>
          <p:spPr>
            <a:xfrm>
              <a:off x="2571750" y="3933825"/>
              <a:ext cx="123826" cy="133351"/>
            </a:xfrm>
            <a:custGeom>
              <a:avLst/>
              <a:gdLst/>
              <a:ahLst/>
              <a:cxnLst/>
              <a:rect l="0" t="0" r="0" b="0"/>
              <a:pathLst>
                <a:path w="123826" h="133351">
                  <a:moveTo>
                    <a:pt x="123825" y="0"/>
                  </a:moveTo>
                  <a:lnTo>
                    <a:pt x="116220" y="8663"/>
                  </a:lnTo>
                  <a:lnTo>
                    <a:pt x="86970" y="51045"/>
                  </a:lnTo>
                  <a:lnTo>
                    <a:pt x="42241" y="91708"/>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0" name="SMARTInkShape-418"/>
            <p:cNvSpPr/>
            <p:nvPr/>
          </p:nvSpPr>
          <p:spPr>
            <a:xfrm>
              <a:off x="2571750" y="3943350"/>
              <a:ext cx="104776" cy="104776"/>
            </a:xfrm>
            <a:custGeom>
              <a:avLst/>
              <a:gdLst/>
              <a:ahLst/>
              <a:cxnLst/>
              <a:rect l="0" t="0" r="0" b="0"/>
              <a:pathLst>
                <a:path w="104776" h="104776">
                  <a:moveTo>
                    <a:pt x="0" y="0"/>
                  </a:moveTo>
                  <a:lnTo>
                    <a:pt x="0" y="5056"/>
                  </a:lnTo>
                  <a:lnTo>
                    <a:pt x="2822" y="10361"/>
                  </a:lnTo>
                  <a:lnTo>
                    <a:pt x="8663" y="16247"/>
                  </a:lnTo>
                  <a:lnTo>
                    <a:pt x="51825" y="52064"/>
                  </a:lnTo>
                  <a:lnTo>
                    <a:pt x="69095" y="68108"/>
                  </a:lnTo>
                  <a:lnTo>
                    <a:pt x="88383" y="80191"/>
                  </a:lnTo>
                  <a:lnTo>
                    <a:pt x="10477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54" name="SMARTInkShape-Group100"/>
          <p:cNvGrpSpPr/>
          <p:nvPr/>
        </p:nvGrpSpPr>
        <p:grpSpPr>
          <a:xfrm>
            <a:off x="3220774" y="4486275"/>
            <a:ext cx="112977" cy="123826"/>
            <a:chOff x="3220774" y="4486275"/>
            <a:chExt cx="112977" cy="123826"/>
          </a:xfrm>
        </p:grpSpPr>
        <p:sp>
          <p:nvSpPr>
            <p:cNvPr id="1052" name="SMARTInkShape-419"/>
            <p:cNvSpPr/>
            <p:nvPr/>
          </p:nvSpPr>
          <p:spPr>
            <a:xfrm>
              <a:off x="3238500" y="4486275"/>
              <a:ext cx="85726" cy="123826"/>
            </a:xfrm>
            <a:custGeom>
              <a:avLst/>
              <a:gdLst/>
              <a:ahLst/>
              <a:cxnLst/>
              <a:rect l="0" t="0" r="0" b="0"/>
              <a:pathLst>
                <a:path w="85726" h="123826">
                  <a:moveTo>
                    <a:pt x="85725" y="0"/>
                  </a:moveTo>
                  <a:lnTo>
                    <a:pt x="50514" y="44912"/>
                  </a:lnTo>
                  <a:lnTo>
                    <a:pt x="12145" y="91991"/>
                  </a:lnTo>
                  <a:lnTo>
                    <a:pt x="8097" y="96252"/>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3" name="SMARTInkShape-420"/>
            <p:cNvSpPr/>
            <p:nvPr/>
          </p:nvSpPr>
          <p:spPr>
            <a:xfrm>
              <a:off x="3220774" y="4486275"/>
              <a:ext cx="112977" cy="104776"/>
            </a:xfrm>
            <a:custGeom>
              <a:avLst/>
              <a:gdLst/>
              <a:ahLst/>
              <a:cxnLst/>
              <a:rect l="0" t="0" r="0" b="0"/>
              <a:pathLst>
                <a:path w="112977" h="104776">
                  <a:moveTo>
                    <a:pt x="8201" y="0"/>
                  </a:moveTo>
                  <a:lnTo>
                    <a:pt x="3145" y="0"/>
                  </a:lnTo>
                  <a:lnTo>
                    <a:pt x="1655" y="1058"/>
                  </a:lnTo>
                  <a:lnTo>
                    <a:pt x="662" y="2822"/>
                  </a:lnTo>
                  <a:lnTo>
                    <a:pt x="0" y="5056"/>
                  </a:lnTo>
                  <a:lnTo>
                    <a:pt x="617" y="6546"/>
                  </a:lnTo>
                  <a:lnTo>
                    <a:pt x="2087" y="7539"/>
                  </a:lnTo>
                  <a:lnTo>
                    <a:pt x="4125" y="8201"/>
                  </a:lnTo>
                  <a:lnTo>
                    <a:pt x="5483" y="9701"/>
                  </a:lnTo>
                  <a:lnTo>
                    <a:pt x="9513" y="17926"/>
                  </a:lnTo>
                  <a:lnTo>
                    <a:pt x="23171" y="32240"/>
                  </a:lnTo>
                  <a:lnTo>
                    <a:pt x="68410" y="64488"/>
                  </a:lnTo>
                  <a:lnTo>
                    <a:pt x="86573" y="83725"/>
                  </a:lnTo>
                  <a:lnTo>
                    <a:pt x="112976"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55" name="SMARTInkShape-421"/>
          <p:cNvSpPr/>
          <p:nvPr/>
        </p:nvSpPr>
        <p:spPr>
          <a:xfrm>
            <a:off x="1181100" y="3962400"/>
            <a:ext cx="2124076" cy="714376"/>
          </a:xfrm>
          <a:custGeom>
            <a:avLst/>
            <a:gdLst/>
            <a:ahLst/>
            <a:cxnLst/>
            <a:rect l="0" t="0" r="0" b="0"/>
            <a:pathLst>
              <a:path w="2124076" h="714376">
                <a:moveTo>
                  <a:pt x="0" y="504825"/>
                </a:moveTo>
                <a:lnTo>
                  <a:pt x="8201" y="504825"/>
                </a:lnTo>
                <a:lnTo>
                  <a:pt x="16868" y="511371"/>
                </a:lnTo>
                <a:lnTo>
                  <a:pt x="25694" y="514526"/>
                </a:lnTo>
                <a:lnTo>
                  <a:pt x="51886" y="530137"/>
                </a:lnTo>
                <a:lnTo>
                  <a:pt x="91138" y="543016"/>
                </a:lnTo>
                <a:lnTo>
                  <a:pt x="132977" y="566512"/>
                </a:lnTo>
                <a:lnTo>
                  <a:pt x="154012" y="571573"/>
                </a:lnTo>
                <a:lnTo>
                  <a:pt x="156650" y="573665"/>
                </a:lnTo>
                <a:lnTo>
                  <a:pt x="158408" y="576119"/>
                </a:lnTo>
                <a:lnTo>
                  <a:pt x="166006" y="578845"/>
                </a:lnTo>
                <a:lnTo>
                  <a:pt x="182184" y="583201"/>
                </a:lnTo>
                <a:lnTo>
                  <a:pt x="201557" y="589098"/>
                </a:lnTo>
                <a:lnTo>
                  <a:pt x="215576" y="591321"/>
                </a:lnTo>
                <a:lnTo>
                  <a:pt x="228536" y="598032"/>
                </a:lnTo>
                <a:lnTo>
                  <a:pt x="244467" y="600864"/>
                </a:lnTo>
                <a:lnTo>
                  <a:pt x="266700" y="616535"/>
                </a:lnTo>
                <a:lnTo>
                  <a:pt x="293289" y="621719"/>
                </a:lnTo>
                <a:lnTo>
                  <a:pt x="302526" y="627281"/>
                </a:lnTo>
                <a:lnTo>
                  <a:pt x="318501" y="629438"/>
                </a:lnTo>
                <a:lnTo>
                  <a:pt x="332946" y="636136"/>
                </a:lnTo>
                <a:lnTo>
                  <a:pt x="343706" y="638965"/>
                </a:lnTo>
                <a:lnTo>
                  <a:pt x="360541" y="648483"/>
                </a:lnTo>
                <a:lnTo>
                  <a:pt x="397569" y="673005"/>
                </a:lnTo>
                <a:lnTo>
                  <a:pt x="406606" y="675306"/>
                </a:lnTo>
                <a:lnTo>
                  <a:pt x="412841" y="675844"/>
                </a:lnTo>
                <a:lnTo>
                  <a:pt x="419141" y="678906"/>
                </a:lnTo>
                <a:lnTo>
                  <a:pt x="425468" y="682736"/>
                </a:lnTo>
                <a:lnTo>
                  <a:pt x="436271" y="685397"/>
                </a:lnTo>
                <a:lnTo>
                  <a:pt x="446186" y="693965"/>
                </a:lnTo>
                <a:lnTo>
                  <a:pt x="461531" y="696115"/>
                </a:lnTo>
                <a:lnTo>
                  <a:pt x="475877" y="703944"/>
                </a:lnTo>
                <a:lnTo>
                  <a:pt x="485642" y="704839"/>
                </a:lnTo>
                <a:lnTo>
                  <a:pt x="495300" y="714375"/>
                </a:lnTo>
                <a:lnTo>
                  <a:pt x="500356" y="714375"/>
                </a:lnTo>
                <a:lnTo>
                  <a:pt x="500788" y="713317"/>
                </a:lnTo>
                <a:lnTo>
                  <a:pt x="496698" y="704014"/>
                </a:lnTo>
                <a:lnTo>
                  <a:pt x="496232" y="701118"/>
                </a:lnTo>
                <a:lnTo>
                  <a:pt x="496980" y="699187"/>
                </a:lnTo>
                <a:lnTo>
                  <a:pt x="498536" y="697900"/>
                </a:lnTo>
                <a:lnTo>
                  <a:pt x="503088" y="695411"/>
                </a:lnTo>
                <a:lnTo>
                  <a:pt x="508639" y="690777"/>
                </a:lnTo>
                <a:lnTo>
                  <a:pt x="511812" y="685190"/>
                </a:lnTo>
                <a:lnTo>
                  <a:pt x="514280" y="679179"/>
                </a:lnTo>
                <a:lnTo>
                  <a:pt x="520562" y="669844"/>
                </a:lnTo>
                <a:lnTo>
                  <a:pt x="535576" y="629237"/>
                </a:lnTo>
                <a:lnTo>
                  <a:pt x="555753" y="593202"/>
                </a:lnTo>
                <a:lnTo>
                  <a:pt x="572093" y="554663"/>
                </a:lnTo>
                <a:lnTo>
                  <a:pt x="577055" y="547084"/>
                </a:lnTo>
                <a:lnTo>
                  <a:pt x="588281" y="520590"/>
                </a:lnTo>
                <a:lnTo>
                  <a:pt x="603369" y="502054"/>
                </a:lnTo>
                <a:lnTo>
                  <a:pt x="606831" y="489835"/>
                </a:lnTo>
                <a:lnTo>
                  <a:pt x="609428" y="475938"/>
                </a:lnTo>
                <a:lnTo>
                  <a:pt x="622695" y="449764"/>
                </a:lnTo>
                <a:lnTo>
                  <a:pt x="628826" y="443311"/>
                </a:lnTo>
                <a:lnTo>
                  <a:pt x="631942" y="441591"/>
                </a:lnTo>
                <a:lnTo>
                  <a:pt x="641385" y="429057"/>
                </a:lnTo>
                <a:lnTo>
                  <a:pt x="654407" y="402511"/>
                </a:lnTo>
                <a:lnTo>
                  <a:pt x="670318" y="364711"/>
                </a:lnTo>
                <a:lnTo>
                  <a:pt x="703567" y="317097"/>
                </a:lnTo>
                <a:lnTo>
                  <a:pt x="709571" y="307443"/>
                </a:lnTo>
                <a:lnTo>
                  <a:pt x="722405" y="281669"/>
                </a:lnTo>
                <a:lnTo>
                  <a:pt x="755282" y="236796"/>
                </a:lnTo>
                <a:lnTo>
                  <a:pt x="776795" y="197645"/>
                </a:lnTo>
                <a:lnTo>
                  <a:pt x="794141" y="155172"/>
                </a:lnTo>
                <a:lnTo>
                  <a:pt x="816343" y="112299"/>
                </a:lnTo>
                <a:lnTo>
                  <a:pt x="818961" y="101769"/>
                </a:lnTo>
                <a:lnTo>
                  <a:pt x="844628" y="54749"/>
                </a:lnTo>
                <a:lnTo>
                  <a:pt x="863957" y="28806"/>
                </a:lnTo>
                <a:lnTo>
                  <a:pt x="866581" y="22328"/>
                </a:lnTo>
                <a:lnTo>
                  <a:pt x="872950" y="12730"/>
                </a:lnTo>
                <a:lnTo>
                  <a:pt x="876169" y="559"/>
                </a:lnTo>
                <a:lnTo>
                  <a:pt x="922722" y="0"/>
                </a:lnTo>
                <a:lnTo>
                  <a:pt x="966217" y="0"/>
                </a:lnTo>
                <a:lnTo>
                  <a:pt x="1013734" y="0"/>
                </a:lnTo>
                <a:lnTo>
                  <a:pt x="1057328" y="0"/>
                </a:lnTo>
                <a:lnTo>
                  <a:pt x="1104065" y="0"/>
                </a:lnTo>
                <a:lnTo>
                  <a:pt x="1148611" y="0"/>
                </a:lnTo>
                <a:lnTo>
                  <a:pt x="1193688" y="0"/>
                </a:lnTo>
                <a:lnTo>
                  <a:pt x="1240561" y="0"/>
                </a:lnTo>
                <a:lnTo>
                  <a:pt x="1283379" y="0"/>
                </a:lnTo>
                <a:lnTo>
                  <a:pt x="1326732" y="0"/>
                </a:lnTo>
                <a:lnTo>
                  <a:pt x="1349542" y="1058"/>
                </a:lnTo>
                <a:lnTo>
                  <a:pt x="1387017" y="9133"/>
                </a:lnTo>
                <a:lnTo>
                  <a:pt x="1419095" y="9525"/>
                </a:lnTo>
                <a:lnTo>
                  <a:pt x="1419224" y="18934"/>
                </a:lnTo>
                <a:lnTo>
                  <a:pt x="1424281" y="19016"/>
                </a:lnTo>
                <a:lnTo>
                  <a:pt x="1425771" y="20086"/>
                </a:lnTo>
                <a:lnTo>
                  <a:pt x="1428634" y="28182"/>
                </a:lnTo>
                <a:lnTo>
                  <a:pt x="1438158" y="28572"/>
                </a:lnTo>
                <a:lnTo>
                  <a:pt x="1438265" y="36776"/>
                </a:lnTo>
                <a:lnTo>
                  <a:pt x="1439326" y="37217"/>
                </a:lnTo>
                <a:lnTo>
                  <a:pt x="1447408" y="38066"/>
                </a:lnTo>
                <a:lnTo>
                  <a:pt x="1455966" y="46298"/>
                </a:lnTo>
                <a:lnTo>
                  <a:pt x="1465407" y="47508"/>
                </a:lnTo>
                <a:lnTo>
                  <a:pt x="1474169" y="54148"/>
                </a:lnTo>
                <a:lnTo>
                  <a:pt x="1483012" y="57319"/>
                </a:lnTo>
                <a:lnTo>
                  <a:pt x="1492335" y="63433"/>
                </a:lnTo>
                <a:lnTo>
                  <a:pt x="1501800" y="66773"/>
                </a:lnTo>
                <a:lnTo>
                  <a:pt x="1511307" y="72936"/>
                </a:lnTo>
                <a:lnTo>
                  <a:pt x="1520827" y="76291"/>
                </a:lnTo>
                <a:lnTo>
                  <a:pt x="1566092" y="111771"/>
                </a:lnTo>
                <a:lnTo>
                  <a:pt x="1612457" y="139967"/>
                </a:lnTo>
                <a:lnTo>
                  <a:pt x="1620817" y="146169"/>
                </a:lnTo>
                <a:lnTo>
                  <a:pt x="1625238" y="152453"/>
                </a:lnTo>
                <a:lnTo>
                  <a:pt x="1628261" y="158773"/>
                </a:lnTo>
                <a:lnTo>
                  <a:pt x="1633133" y="165110"/>
                </a:lnTo>
                <a:lnTo>
                  <a:pt x="1646882" y="174628"/>
                </a:lnTo>
                <a:lnTo>
                  <a:pt x="1669688" y="185474"/>
                </a:lnTo>
                <a:lnTo>
                  <a:pt x="1682679" y="196053"/>
                </a:lnTo>
                <a:lnTo>
                  <a:pt x="1695436" y="202063"/>
                </a:lnTo>
                <a:lnTo>
                  <a:pt x="1716811" y="216168"/>
                </a:lnTo>
                <a:lnTo>
                  <a:pt x="1728131" y="231811"/>
                </a:lnTo>
                <a:lnTo>
                  <a:pt x="1774309" y="266701"/>
                </a:lnTo>
                <a:lnTo>
                  <a:pt x="1821007" y="298450"/>
                </a:lnTo>
                <a:lnTo>
                  <a:pt x="1845674" y="319042"/>
                </a:lnTo>
                <a:lnTo>
                  <a:pt x="1853233" y="322771"/>
                </a:lnTo>
                <a:lnTo>
                  <a:pt x="1860120" y="327956"/>
                </a:lnTo>
                <a:lnTo>
                  <a:pt x="1893351" y="368055"/>
                </a:lnTo>
                <a:lnTo>
                  <a:pt x="1907310" y="377753"/>
                </a:lnTo>
                <a:lnTo>
                  <a:pt x="1914504" y="387328"/>
                </a:lnTo>
                <a:lnTo>
                  <a:pt x="1935702" y="403222"/>
                </a:lnTo>
                <a:lnTo>
                  <a:pt x="1970766" y="446658"/>
                </a:lnTo>
                <a:lnTo>
                  <a:pt x="1986743" y="461663"/>
                </a:lnTo>
                <a:lnTo>
                  <a:pt x="2003319" y="471115"/>
                </a:lnTo>
                <a:lnTo>
                  <a:pt x="2049861" y="516337"/>
                </a:lnTo>
                <a:lnTo>
                  <a:pt x="2073353" y="538769"/>
                </a:lnTo>
                <a:lnTo>
                  <a:pt x="2085991" y="544926"/>
                </a:lnTo>
                <a:lnTo>
                  <a:pt x="2089160" y="547434"/>
                </a:lnTo>
                <a:lnTo>
                  <a:pt x="2092682" y="553043"/>
                </a:lnTo>
                <a:lnTo>
                  <a:pt x="2093622" y="556020"/>
                </a:lnTo>
                <a:lnTo>
                  <a:pt x="2095306" y="558005"/>
                </a:lnTo>
                <a:lnTo>
                  <a:pt x="2100000" y="560211"/>
                </a:lnTo>
                <a:lnTo>
                  <a:pt x="2101675" y="561857"/>
                </a:lnTo>
                <a:lnTo>
                  <a:pt x="2104584" y="570021"/>
                </a:lnTo>
                <a:lnTo>
                  <a:pt x="2107651" y="570843"/>
                </a:lnTo>
                <a:lnTo>
                  <a:pt x="2113187" y="571370"/>
                </a:lnTo>
                <a:lnTo>
                  <a:pt x="2113945" y="574265"/>
                </a:lnTo>
                <a:lnTo>
                  <a:pt x="2114146" y="576518"/>
                </a:lnTo>
                <a:lnTo>
                  <a:pt x="2115339" y="578021"/>
                </a:lnTo>
                <a:lnTo>
                  <a:pt x="2124075" y="581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060" name="SMARTInkShape-Group102"/>
          <p:cNvGrpSpPr/>
          <p:nvPr/>
        </p:nvGrpSpPr>
        <p:grpSpPr>
          <a:xfrm>
            <a:off x="3404549" y="4602219"/>
            <a:ext cx="365471" cy="198213"/>
            <a:chOff x="3404549" y="4602219"/>
            <a:chExt cx="365471" cy="198213"/>
          </a:xfrm>
        </p:grpSpPr>
        <p:sp>
          <p:nvSpPr>
            <p:cNvPr id="1056" name="SMARTInkShape-422"/>
            <p:cNvSpPr/>
            <p:nvPr/>
          </p:nvSpPr>
          <p:spPr>
            <a:xfrm>
              <a:off x="3676650" y="4602219"/>
              <a:ext cx="93370" cy="158786"/>
            </a:xfrm>
            <a:custGeom>
              <a:avLst/>
              <a:gdLst/>
              <a:ahLst/>
              <a:cxnLst/>
              <a:rect l="0" t="0" r="0" b="0"/>
              <a:pathLst>
                <a:path w="93370" h="158786">
                  <a:moveTo>
                    <a:pt x="0" y="45981"/>
                  </a:moveTo>
                  <a:lnTo>
                    <a:pt x="1058" y="89601"/>
                  </a:lnTo>
                  <a:lnTo>
                    <a:pt x="9133" y="133981"/>
                  </a:lnTo>
                  <a:lnTo>
                    <a:pt x="9522" y="158785"/>
                  </a:lnTo>
                  <a:lnTo>
                    <a:pt x="9525" y="137852"/>
                  </a:lnTo>
                  <a:lnTo>
                    <a:pt x="18462" y="93350"/>
                  </a:lnTo>
                  <a:lnTo>
                    <a:pt x="19847" y="80792"/>
                  </a:lnTo>
                  <a:lnTo>
                    <a:pt x="33229" y="38303"/>
                  </a:lnTo>
                  <a:lnTo>
                    <a:pt x="38873" y="9254"/>
                  </a:lnTo>
                  <a:lnTo>
                    <a:pt x="43030" y="3905"/>
                  </a:lnTo>
                  <a:lnTo>
                    <a:pt x="48405" y="822"/>
                  </a:lnTo>
                  <a:lnTo>
                    <a:pt x="51320" y="0"/>
                  </a:lnTo>
                  <a:lnTo>
                    <a:pt x="54321" y="510"/>
                  </a:lnTo>
                  <a:lnTo>
                    <a:pt x="66744" y="6112"/>
                  </a:lnTo>
                  <a:lnTo>
                    <a:pt x="69896" y="6701"/>
                  </a:lnTo>
                  <a:lnTo>
                    <a:pt x="79389" y="12588"/>
                  </a:lnTo>
                  <a:lnTo>
                    <a:pt x="93369" y="33385"/>
                  </a:lnTo>
                  <a:lnTo>
                    <a:pt x="92938" y="35467"/>
                  </a:lnTo>
                  <a:lnTo>
                    <a:pt x="89636" y="40603"/>
                  </a:lnTo>
                  <a:lnTo>
                    <a:pt x="76771" y="49444"/>
                  </a:lnTo>
                  <a:lnTo>
                    <a:pt x="42566" y="62247"/>
                  </a:lnTo>
                  <a:lnTo>
                    <a:pt x="19050" y="650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7" name="SMARTInkShape-423"/>
            <p:cNvSpPr/>
            <p:nvPr/>
          </p:nvSpPr>
          <p:spPr>
            <a:xfrm>
              <a:off x="3571875" y="4605334"/>
              <a:ext cx="80421" cy="147463"/>
            </a:xfrm>
            <a:custGeom>
              <a:avLst/>
              <a:gdLst/>
              <a:ahLst/>
              <a:cxnLst/>
              <a:rect l="0" t="0" r="0" b="0"/>
              <a:pathLst>
                <a:path w="80421" h="147463">
                  <a:moveTo>
                    <a:pt x="0" y="33341"/>
                  </a:moveTo>
                  <a:lnTo>
                    <a:pt x="0" y="78465"/>
                  </a:lnTo>
                  <a:lnTo>
                    <a:pt x="0" y="125951"/>
                  </a:lnTo>
                  <a:lnTo>
                    <a:pt x="0" y="130006"/>
                  </a:lnTo>
                  <a:lnTo>
                    <a:pt x="2822" y="137334"/>
                  </a:lnTo>
                  <a:lnTo>
                    <a:pt x="9409" y="147462"/>
                  </a:lnTo>
                  <a:lnTo>
                    <a:pt x="9523" y="102105"/>
                  </a:lnTo>
                  <a:lnTo>
                    <a:pt x="10583" y="79821"/>
                  </a:lnTo>
                  <a:lnTo>
                    <a:pt x="23714" y="35272"/>
                  </a:lnTo>
                  <a:lnTo>
                    <a:pt x="28148" y="8420"/>
                  </a:lnTo>
                  <a:lnTo>
                    <a:pt x="34030" y="3568"/>
                  </a:lnTo>
                  <a:lnTo>
                    <a:pt x="38562" y="792"/>
                  </a:lnTo>
                  <a:lnTo>
                    <a:pt x="42641" y="0"/>
                  </a:lnTo>
                  <a:lnTo>
                    <a:pt x="46419" y="531"/>
                  </a:lnTo>
                  <a:lnTo>
                    <a:pt x="56793" y="3511"/>
                  </a:lnTo>
                  <a:lnTo>
                    <a:pt x="60087" y="3930"/>
                  </a:lnTo>
                  <a:lnTo>
                    <a:pt x="66569" y="7216"/>
                  </a:lnTo>
                  <a:lnTo>
                    <a:pt x="79354" y="17950"/>
                  </a:lnTo>
                  <a:lnTo>
                    <a:pt x="80420" y="22022"/>
                  </a:lnTo>
                  <a:lnTo>
                    <a:pt x="76965" y="39703"/>
                  </a:lnTo>
                  <a:lnTo>
                    <a:pt x="54809" y="64047"/>
                  </a:lnTo>
                  <a:lnTo>
                    <a:pt x="47996" y="68155"/>
                  </a:lnTo>
                  <a:lnTo>
                    <a:pt x="19050" y="809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8" name="SMARTInkShape-424"/>
            <p:cNvSpPr/>
            <p:nvPr/>
          </p:nvSpPr>
          <p:spPr>
            <a:xfrm>
              <a:off x="3438525" y="4695825"/>
              <a:ext cx="95251" cy="1"/>
            </a:xfrm>
            <a:custGeom>
              <a:avLst/>
              <a:gdLst/>
              <a:ahLst/>
              <a:cxnLst/>
              <a:rect l="0" t="0" r="0" b="0"/>
              <a:pathLst>
                <a:path w="95251" h="1">
                  <a:moveTo>
                    <a:pt x="0" y="0"/>
                  </a:moveTo>
                  <a:lnTo>
                    <a:pt x="40020"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9" name="SMARTInkShape-425"/>
            <p:cNvSpPr/>
            <p:nvPr/>
          </p:nvSpPr>
          <p:spPr>
            <a:xfrm>
              <a:off x="3404549" y="4676791"/>
              <a:ext cx="129227" cy="123641"/>
            </a:xfrm>
            <a:custGeom>
              <a:avLst/>
              <a:gdLst/>
              <a:ahLst/>
              <a:cxnLst/>
              <a:rect l="0" t="0" r="0" b="0"/>
              <a:pathLst>
                <a:path w="129227" h="123641">
                  <a:moveTo>
                    <a:pt x="43501" y="9509"/>
                  </a:moveTo>
                  <a:lnTo>
                    <a:pt x="35300" y="9509"/>
                  </a:lnTo>
                  <a:lnTo>
                    <a:pt x="39425" y="9509"/>
                  </a:lnTo>
                  <a:lnTo>
                    <a:pt x="40783" y="10567"/>
                  </a:lnTo>
                  <a:lnTo>
                    <a:pt x="42293" y="14565"/>
                  </a:lnTo>
                  <a:lnTo>
                    <a:pt x="41638" y="17113"/>
                  </a:lnTo>
                  <a:lnTo>
                    <a:pt x="35803" y="28807"/>
                  </a:lnTo>
                  <a:lnTo>
                    <a:pt x="26612" y="57559"/>
                  </a:lnTo>
                  <a:lnTo>
                    <a:pt x="18859" y="72312"/>
                  </a:lnTo>
                  <a:lnTo>
                    <a:pt x="15033" y="88560"/>
                  </a:lnTo>
                  <a:lnTo>
                    <a:pt x="7617" y="104068"/>
                  </a:lnTo>
                  <a:lnTo>
                    <a:pt x="5839" y="117323"/>
                  </a:lnTo>
                  <a:lnTo>
                    <a:pt x="4634" y="119485"/>
                  </a:lnTo>
                  <a:lnTo>
                    <a:pt x="2773" y="120926"/>
                  </a:lnTo>
                  <a:lnTo>
                    <a:pt x="474" y="121887"/>
                  </a:lnTo>
                  <a:lnTo>
                    <a:pt x="0" y="122528"/>
                  </a:lnTo>
                  <a:lnTo>
                    <a:pt x="742" y="122955"/>
                  </a:lnTo>
                  <a:lnTo>
                    <a:pt x="4481" y="123640"/>
                  </a:lnTo>
                  <a:lnTo>
                    <a:pt x="6406" y="92364"/>
                  </a:lnTo>
                  <a:lnTo>
                    <a:pt x="21874" y="56501"/>
                  </a:lnTo>
                  <a:lnTo>
                    <a:pt x="26510" y="37896"/>
                  </a:lnTo>
                  <a:lnTo>
                    <a:pt x="34586" y="21800"/>
                  </a:lnTo>
                  <a:lnTo>
                    <a:pt x="51180" y="2027"/>
                  </a:lnTo>
                  <a:lnTo>
                    <a:pt x="55028" y="892"/>
                  </a:lnTo>
                  <a:lnTo>
                    <a:pt x="61065" y="164"/>
                  </a:lnTo>
                  <a:lnTo>
                    <a:pt x="54220" y="0"/>
                  </a:lnTo>
                  <a:lnTo>
                    <a:pt x="63492" y="5045"/>
                  </a:lnTo>
                  <a:lnTo>
                    <a:pt x="71083" y="15992"/>
                  </a:lnTo>
                  <a:lnTo>
                    <a:pt x="97437" y="63169"/>
                  </a:lnTo>
                  <a:lnTo>
                    <a:pt x="107346" y="83452"/>
                  </a:lnTo>
                  <a:lnTo>
                    <a:pt x="109977" y="91056"/>
                  </a:lnTo>
                  <a:lnTo>
                    <a:pt x="129226" y="1142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65" name="SMARTInkShape-Group103"/>
          <p:cNvGrpSpPr/>
          <p:nvPr/>
        </p:nvGrpSpPr>
        <p:grpSpPr>
          <a:xfrm>
            <a:off x="1581150" y="4762892"/>
            <a:ext cx="171451" cy="180584"/>
            <a:chOff x="1581150" y="4762892"/>
            <a:chExt cx="171451" cy="180584"/>
          </a:xfrm>
        </p:grpSpPr>
        <p:sp>
          <p:nvSpPr>
            <p:cNvPr id="1061" name="SMARTInkShape-426"/>
            <p:cNvSpPr/>
            <p:nvPr/>
          </p:nvSpPr>
          <p:spPr>
            <a:xfrm>
              <a:off x="1581150" y="4762892"/>
              <a:ext cx="133351" cy="180584"/>
            </a:xfrm>
            <a:custGeom>
              <a:avLst/>
              <a:gdLst/>
              <a:ahLst/>
              <a:cxnLst/>
              <a:rect l="0" t="0" r="0" b="0"/>
              <a:pathLst>
                <a:path w="133351" h="180584">
                  <a:moveTo>
                    <a:pt x="133350" y="9133"/>
                  </a:moveTo>
                  <a:lnTo>
                    <a:pt x="133350" y="0"/>
                  </a:lnTo>
                  <a:lnTo>
                    <a:pt x="133350" y="4781"/>
                  </a:lnTo>
                  <a:lnTo>
                    <a:pt x="132292" y="6232"/>
                  </a:lnTo>
                  <a:lnTo>
                    <a:pt x="128294" y="7844"/>
                  </a:lnTo>
                  <a:lnTo>
                    <a:pt x="122989" y="14204"/>
                  </a:lnTo>
                  <a:lnTo>
                    <a:pt x="83860" y="58532"/>
                  </a:lnTo>
                  <a:lnTo>
                    <a:pt x="61203" y="93524"/>
                  </a:lnTo>
                  <a:lnTo>
                    <a:pt x="33538" y="119886"/>
                  </a:lnTo>
                  <a:lnTo>
                    <a:pt x="0" y="1805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2" name="SMARTInkShape-427"/>
            <p:cNvSpPr/>
            <p:nvPr/>
          </p:nvSpPr>
          <p:spPr>
            <a:xfrm>
              <a:off x="1619250" y="4781550"/>
              <a:ext cx="133351" cy="114301"/>
            </a:xfrm>
            <a:custGeom>
              <a:avLst/>
              <a:gdLst/>
              <a:ahLst/>
              <a:cxnLst/>
              <a:rect l="0" t="0" r="0" b="0"/>
              <a:pathLst>
                <a:path w="133351" h="114301">
                  <a:moveTo>
                    <a:pt x="0" y="0"/>
                  </a:moveTo>
                  <a:lnTo>
                    <a:pt x="10113" y="0"/>
                  </a:lnTo>
                  <a:lnTo>
                    <a:pt x="17900" y="2822"/>
                  </a:lnTo>
                  <a:lnTo>
                    <a:pt x="21458" y="5056"/>
                  </a:lnTo>
                  <a:lnTo>
                    <a:pt x="23831" y="7604"/>
                  </a:lnTo>
                  <a:lnTo>
                    <a:pt x="26466" y="13257"/>
                  </a:lnTo>
                  <a:lnTo>
                    <a:pt x="33282" y="19298"/>
                  </a:lnTo>
                  <a:lnTo>
                    <a:pt x="79515" y="60524"/>
                  </a:lnTo>
                  <a:lnTo>
                    <a:pt x="109988" y="91997"/>
                  </a:lnTo>
                  <a:lnTo>
                    <a:pt x="112383" y="98391"/>
                  </a:lnTo>
                  <a:lnTo>
                    <a:pt x="114081" y="100519"/>
                  </a:lnTo>
                  <a:lnTo>
                    <a:pt x="120467" y="104572"/>
                  </a:lnTo>
                  <a:lnTo>
                    <a:pt x="122333" y="109271"/>
                  </a:lnTo>
                  <a:lnTo>
                    <a:pt x="123889" y="110947"/>
                  </a:lnTo>
                  <a:lnTo>
                    <a:pt x="13335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3" name="SMARTInkShape-428"/>
            <p:cNvSpPr/>
            <p:nvPr/>
          </p:nvSpPr>
          <p:spPr>
            <a:xfrm>
              <a:off x="1657350" y="4781553"/>
              <a:ext cx="76077" cy="95248"/>
            </a:xfrm>
            <a:custGeom>
              <a:avLst/>
              <a:gdLst/>
              <a:ahLst/>
              <a:cxnLst/>
              <a:rect l="0" t="0" r="0" b="0"/>
              <a:pathLst>
                <a:path w="76077" h="95248">
                  <a:moveTo>
                    <a:pt x="57150" y="47622"/>
                  </a:moveTo>
                  <a:lnTo>
                    <a:pt x="57150" y="42566"/>
                  </a:lnTo>
                  <a:lnTo>
                    <a:pt x="58208" y="41076"/>
                  </a:lnTo>
                  <a:lnTo>
                    <a:pt x="59972" y="40083"/>
                  </a:lnTo>
                  <a:lnTo>
                    <a:pt x="65351" y="38489"/>
                  </a:lnTo>
                  <a:lnTo>
                    <a:pt x="63264" y="35449"/>
                  </a:lnTo>
                  <a:lnTo>
                    <a:pt x="61226" y="33157"/>
                  </a:lnTo>
                  <a:lnTo>
                    <a:pt x="60926" y="30570"/>
                  </a:lnTo>
                  <a:lnTo>
                    <a:pt x="65709" y="15717"/>
                  </a:lnTo>
                  <a:lnTo>
                    <a:pt x="67089" y="13652"/>
                  </a:lnTo>
                  <a:lnTo>
                    <a:pt x="69068" y="12275"/>
                  </a:lnTo>
                  <a:lnTo>
                    <a:pt x="74791" y="10066"/>
                  </a:lnTo>
                  <a:lnTo>
                    <a:pt x="75574" y="6942"/>
                  </a:lnTo>
                  <a:lnTo>
                    <a:pt x="76076" y="1369"/>
                  </a:lnTo>
                  <a:lnTo>
                    <a:pt x="75059" y="912"/>
                  </a:lnTo>
                  <a:lnTo>
                    <a:pt x="67988" y="118"/>
                  </a:lnTo>
                  <a:lnTo>
                    <a:pt x="75842" y="0"/>
                  </a:lnTo>
                  <a:lnTo>
                    <a:pt x="39342" y="45053"/>
                  </a:lnTo>
                  <a:lnTo>
                    <a:pt x="33360" y="54594"/>
                  </a:lnTo>
                  <a:lnTo>
                    <a:pt x="31765" y="58620"/>
                  </a:lnTo>
                  <a:lnTo>
                    <a:pt x="24348" y="65915"/>
                  </a:lnTo>
                  <a:lnTo>
                    <a:pt x="15055" y="73744"/>
                  </a:lnTo>
                  <a:lnTo>
                    <a:pt x="0" y="952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4" name="SMARTInkShape-429"/>
            <p:cNvSpPr/>
            <p:nvPr/>
          </p:nvSpPr>
          <p:spPr>
            <a:xfrm>
              <a:off x="1647825" y="4852263"/>
              <a:ext cx="85726" cy="53113"/>
            </a:xfrm>
            <a:custGeom>
              <a:avLst/>
              <a:gdLst/>
              <a:ahLst/>
              <a:cxnLst/>
              <a:rect l="0" t="0" r="0" b="0"/>
              <a:pathLst>
                <a:path w="85726" h="53113">
                  <a:moveTo>
                    <a:pt x="0" y="5487"/>
                  </a:moveTo>
                  <a:lnTo>
                    <a:pt x="0" y="0"/>
                  </a:lnTo>
                  <a:lnTo>
                    <a:pt x="0" y="5211"/>
                  </a:lnTo>
                  <a:lnTo>
                    <a:pt x="13092" y="13037"/>
                  </a:lnTo>
                  <a:lnTo>
                    <a:pt x="19401" y="21717"/>
                  </a:lnTo>
                  <a:lnTo>
                    <a:pt x="28378" y="27870"/>
                  </a:lnTo>
                  <a:lnTo>
                    <a:pt x="69370" y="42102"/>
                  </a:lnTo>
                  <a:lnTo>
                    <a:pt x="71647" y="43655"/>
                  </a:lnTo>
                  <a:lnTo>
                    <a:pt x="73165" y="45749"/>
                  </a:lnTo>
                  <a:lnTo>
                    <a:pt x="74176" y="48204"/>
                  </a:lnTo>
                  <a:lnTo>
                    <a:pt x="75909" y="49839"/>
                  </a:lnTo>
                  <a:lnTo>
                    <a:pt x="85725" y="531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68" name="SMARTInkShape-Group104"/>
          <p:cNvGrpSpPr/>
          <p:nvPr/>
        </p:nvGrpSpPr>
        <p:grpSpPr>
          <a:xfrm>
            <a:off x="1962150" y="3505200"/>
            <a:ext cx="142876" cy="142876"/>
            <a:chOff x="1962150" y="3505200"/>
            <a:chExt cx="142876" cy="142876"/>
          </a:xfrm>
        </p:grpSpPr>
        <p:sp>
          <p:nvSpPr>
            <p:cNvPr id="1066" name="SMARTInkShape-430"/>
            <p:cNvSpPr/>
            <p:nvPr/>
          </p:nvSpPr>
          <p:spPr>
            <a:xfrm>
              <a:off x="1971675" y="3505200"/>
              <a:ext cx="122110" cy="142876"/>
            </a:xfrm>
            <a:custGeom>
              <a:avLst/>
              <a:gdLst/>
              <a:ahLst/>
              <a:cxnLst/>
              <a:rect l="0" t="0" r="0" b="0"/>
              <a:pathLst>
                <a:path w="122110" h="142876">
                  <a:moveTo>
                    <a:pt x="104775" y="0"/>
                  </a:moveTo>
                  <a:lnTo>
                    <a:pt x="118033" y="0"/>
                  </a:lnTo>
                  <a:lnTo>
                    <a:pt x="119963" y="1058"/>
                  </a:lnTo>
                  <a:lnTo>
                    <a:pt x="121251" y="2822"/>
                  </a:lnTo>
                  <a:lnTo>
                    <a:pt x="122109" y="5056"/>
                  </a:lnTo>
                  <a:lnTo>
                    <a:pt x="121622" y="6546"/>
                  </a:lnTo>
                  <a:lnTo>
                    <a:pt x="120240" y="7539"/>
                  </a:lnTo>
                  <a:lnTo>
                    <a:pt x="118260" y="8201"/>
                  </a:lnTo>
                  <a:lnTo>
                    <a:pt x="116940" y="9701"/>
                  </a:lnTo>
                  <a:lnTo>
                    <a:pt x="105869" y="33299"/>
                  </a:lnTo>
                  <a:lnTo>
                    <a:pt x="65176" y="77554"/>
                  </a:lnTo>
                  <a:lnTo>
                    <a:pt x="19244" y="114279"/>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7" name="SMARTInkShape-431"/>
            <p:cNvSpPr/>
            <p:nvPr/>
          </p:nvSpPr>
          <p:spPr>
            <a:xfrm>
              <a:off x="1962150" y="3534167"/>
              <a:ext cx="142876" cy="113909"/>
            </a:xfrm>
            <a:custGeom>
              <a:avLst/>
              <a:gdLst/>
              <a:ahLst/>
              <a:cxnLst/>
              <a:rect l="0" t="0" r="0" b="0"/>
              <a:pathLst>
                <a:path w="142876" h="113909">
                  <a:moveTo>
                    <a:pt x="0" y="9133"/>
                  </a:moveTo>
                  <a:lnTo>
                    <a:pt x="0" y="0"/>
                  </a:lnTo>
                  <a:lnTo>
                    <a:pt x="0" y="7844"/>
                  </a:lnTo>
                  <a:lnTo>
                    <a:pt x="1058" y="8273"/>
                  </a:lnTo>
                  <a:lnTo>
                    <a:pt x="5056" y="8751"/>
                  </a:lnTo>
                  <a:lnTo>
                    <a:pt x="10361" y="11786"/>
                  </a:lnTo>
                  <a:lnTo>
                    <a:pt x="13258" y="14076"/>
                  </a:lnTo>
                  <a:lnTo>
                    <a:pt x="16476" y="19444"/>
                  </a:lnTo>
                  <a:lnTo>
                    <a:pt x="17334" y="22357"/>
                  </a:lnTo>
                  <a:lnTo>
                    <a:pt x="23932" y="28416"/>
                  </a:lnTo>
                  <a:lnTo>
                    <a:pt x="67390" y="56764"/>
                  </a:lnTo>
                  <a:lnTo>
                    <a:pt x="78635" y="64169"/>
                  </a:lnTo>
                  <a:lnTo>
                    <a:pt x="102315" y="90801"/>
                  </a:lnTo>
                  <a:lnTo>
                    <a:pt x="117569" y="99888"/>
                  </a:lnTo>
                  <a:lnTo>
                    <a:pt x="125631" y="102385"/>
                  </a:lnTo>
                  <a:lnTo>
                    <a:pt x="128204" y="104109"/>
                  </a:lnTo>
                  <a:lnTo>
                    <a:pt x="129919" y="106317"/>
                  </a:lnTo>
                  <a:lnTo>
                    <a:pt x="131063" y="108847"/>
                  </a:lnTo>
                  <a:lnTo>
                    <a:pt x="132884" y="110535"/>
                  </a:lnTo>
                  <a:lnTo>
                    <a:pt x="142875" y="1139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74" name="SMARTInkShape-Group105"/>
          <p:cNvGrpSpPr/>
          <p:nvPr/>
        </p:nvGrpSpPr>
        <p:grpSpPr>
          <a:xfrm>
            <a:off x="361950" y="5019675"/>
            <a:ext cx="495301" cy="1266826"/>
            <a:chOff x="361950" y="5019675"/>
            <a:chExt cx="495301" cy="1266826"/>
          </a:xfrm>
        </p:grpSpPr>
        <p:sp>
          <p:nvSpPr>
            <p:cNvPr id="1069" name="SMARTInkShape-432"/>
            <p:cNvSpPr/>
            <p:nvPr/>
          </p:nvSpPr>
          <p:spPr>
            <a:xfrm>
              <a:off x="428625" y="5400675"/>
              <a:ext cx="85726" cy="9526"/>
            </a:xfrm>
            <a:custGeom>
              <a:avLst/>
              <a:gdLst/>
              <a:ahLst/>
              <a:cxnLst/>
              <a:rect l="0" t="0" r="0" b="0"/>
              <a:pathLst>
                <a:path w="85726" h="9526">
                  <a:moveTo>
                    <a:pt x="0" y="0"/>
                  </a:moveTo>
                  <a:lnTo>
                    <a:pt x="42378" y="0"/>
                  </a:lnTo>
                  <a:lnTo>
                    <a:pt x="60652" y="1058"/>
                  </a:lnTo>
                  <a:lnTo>
                    <a:pt x="857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0" name="SMARTInkShape-433"/>
            <p:cNvSpPr/>
            <p:nvPr/>
          </p:nvSpPr>
          <p:spPr>
            <a:xfrm>
              <a:off x="361950" y="5457825"/>
              <a:ext cx="123255" cy="224084"/>
            </a:xfrm>
            <a:custGeom>
              <a:avLst/>
              <a:gdLst/>
              <a:ahLst/>
              <a:cxnLst/>
              <a:rect l="0" t="0" r="0" b="0"/>
              <a:pathLst>
                <a:path w="123255" h="224084">
                  <a:moveTo>
                    <a:pt x="19050" y="0"/>
                  </a:moveTo>
                  <a:lnTo>
                    <a:pt x="19050" y="13257"/>
                  </a:lnTo>
                  <a:lnTo>
                    <a:pt x="13562" y="33113"/>
                  </a:lnTo>
                  <a:lnTo>
                    <a:pt x="18968" y="79225"/>
                  </a:lnTo>
                  <a:lnTo>
                    <a:pt x="19050" y="95200"/>
                  </a:lnTo>
                  <a:lnTo>
                    <a:pt x="19050" y="90179"/>
                  </a:lnTo>
                  <a:lnTo>
                    <a:pt x="21872" y="84882"/>
                  </a:lnTo>
                  <a:lnTo>
                    <a:pt x="33239" y="71652"/>
                  </a:lnTo>
                  <a:lnTo>
                    <a:pt x="38762" y="68886"/>
                  </a:lnTo>
                  <a:lnTo>
                    <a:pt x="50931" y="67111"/>
                  </a:lnTo>
                  <a:lnTo>
                    <a:pt x="77053" y="77094"/>
                  </a:lnTo>
                  <a:lnTo>
                    <a:pt x="83119" y="79971"/>
                  </a:lnTo>
                  <a:lnTo>
                    <a:pt x="92681" y="88812"/>
                  </a:lnTo>
                  <a:lnTo>
                    <a:pt x="114074" y="119380"/>
                  </a:lnTo>
                  <a:lnTo>
                    <a:pt x="121899" y="143290"/>
                  </a:lnTo>
                  <a:lnTo>
                    <a:pt x="123254" y="159814"/>
                  </a:lnTo>
                  <a:lnTo>
                    <a:pt x="118599" y="178115"/>
                  </a:lnTo>
                  <a:lnTo>
                    <a:pt x="110517" y="196943"/>
                  </a:lnTo>
                  <a:lnTo>
                    <a:pt x="101683" y="206770"/>
                  </a:lnTo>
                  <a:lnTo>
                    <a:pt x="90701" y="213606"/>
                  </a:lnTo>
                  <a:lnTo>
                    <a:pt x="48367" y="224083"/>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1" name="SMARTInkShape-434"/>
            <p:cNvSpPr/>
            <p:nvPr/>
          </p:nvSpPr>
          <p:spPr>
            <a:xfrm>
              <a:off x="466725" y="5486400"/>
              <a:ext cx="47626" cy="9526"/>
            </a:xfrm>
            <a:custGeom>
              <a:avLst/>
              <a:gdLst/>
              <a:ahLst/>
              <a:cxnLst/>
              <a:rect l="0" t="0" r="0" b="0"/>
              <a:pathLst>
                <a:path w="47626" h="9526">
                  <a:moveTo>
                    <a:pt x="0" y="9525"/>
                  </a:moveTo>
                  <a:lnTo>
                    <a:pt x="0" y="392"/>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2" name="SMARTInkShape-435"/>
            <p:cNvSpPr/>
            <p:nvPr/>
          </p:nvSpPr>
          <p:spPr>
            <a:xfrm>
              <a:off x="647700" y="5581650"/>
              <a:ext cx="209551" cy="9134"/>
            </a:xfrm>
            <a:custGeom>
              <a:avLst/>
              <a:gdLst/>
              <a:ahLst/>
              <a:cxnLst/>
              <a:rect l="0" t="0" r="0" b="0"/>
              <a:pathLst>
                <a:path w="209551" h="9134">
                  <a:moveTo>
                    <a:pt x="0" y="0"/>
                  </a:moveTo>
                  <a:lnTo>
                    <a:pt x="5057" y="0"/>
                  </a:lnTo>
                  <a:lnTo>
                    <a:pt x="6546" y="1058"/>
                  </a:lnTo>
                  <a:lnTo>
                    <a:pt x="7539" y="2822"/>
                  </a:lnTo>
                  <a:lnTo>
                    <a:pt x="9133" y="8201"/>
                  </a:lnTo>
                  <a:lnTo>
                    <a:pt x="12173" y="8937"/>
                  </a:lnTo>
                  <a:lnTo>
                    <a:pt x="14465" y="9133"/>
                  </a:lnTo>
                  <a:lnTo>
                    <a:pt x="19835" y="6528"/>
                  </a:lnTo>
                  <a:lnTo>
                    <a:pt x="25749" y="2901"/>
                  </a:lnTo>
                  <a:lnTo>
                    <a:pt x="36087" y="860"/>
                  </a:lnTo>
                  <a:lnTo>
                    <a:pt x="83525" y="22"/>
                  </a:lnTo>
                  <a:lnTo>
                    <a:pt x="127447" y="2"/>
                  </a:lnTo>
                  <a:lnTo>
                    <a:pt x="172812" y="0"/>
                  </a:lnTo>
                  <a:lnTo>
                    <a:pt x="2095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3" name="SMARTInkShape-436"/>
            <p:cNvSpPr/>
            <p:nvPr/>
          </p:nvSpPr>
          <p:spPr>
            <a:xfrm>
              <a:off x="685820" y="5019675"/>
              <a:ext cx="104756" cy="1266826"/>
            </a:xfrm>
            <a:custGeom>
              <a:avLst/>
              <a:gdLst/>
              <a:ahLst/>
              <a:cxnLst/>
              <a:rect l="0" t="0" r="0" b="0"/>
              <a:pathLst>
                <a:path w="104756" h="1266826">
                  <a:moveTo>
                    <a:pt x="38080" y="0"/>
                  </a:moveTo>
                  <a:lnTo>
                    <a:pt x="38080" y="5057"/>
                  </a:lnTo>
                  <a:lnTo>
                    <a:pt x="35258" y="10361"/>
                  </a:lnTo>
                  <a:lnTo>
                    <a:pt x="31534" y="16247"/>
                  </a:lnTo>
                  <a:lnTo>
                    <a:pt x="28379" y="25510"/>
                  </a:lnTo>
                  <a:lnTo>
                    <a:pt x="23891" y="31799"/>
                  </a:lnTo>
                  <a:lnTo>
                    <a:pt x="14400" y="72263"/>
                  </a:lnTo>
                  <a:lnTo>
                    <a:pt x="1734" y="114202"/>
                  </a:lnTo>
                  <a:lnTo>
                    <a:pt x="211" y="153641"/>
                  </a:lnTo>
                  <a:lnTo>
                    <a:pt x="0" y="194581"/>
                  </a:lnTo>
                  <a:lnTo>
                    <a:pt x="1041" y="236546"/>
                  </a:lnTo>
                  <a:lnTo>
                    <a:pt x="8181" y="269419"/>
                  </a:lnTo>
                  <a:lnTo>
                    <a:pt x="14445" y="315888"/>
                  </a:lnTo>
                  <a:lnTo>
                    <a:pt x="18628" y="358355"/>
                  </a:lnTo>
                  <a:lnTo>
                    <a:pt x="27196" y="405039"/>
                  </a:lnTo>
                  <a:lnTo>
                    <a:pt x="28376" y="448332"/>
                  </a:lnTo>
                  <a:lnTo>
                    <a:pt x="31324" y="473621"/>
                  </a:lnTo>
                  <a:lnTo>
                    <a:pt x="36078" y="497344"/>
                  </a:lnTo>
                  <a:lnTo>
                    <a:pt x="44362" y="544252"/>
                  </a:lnTo>
                  <a:lnTo>
                    <a:pt x="46964" y="585795"/>
                  </a:lnTo>
                  <a:lnTo>
                    <a:pt x="47549" y="631055"/>
                  </a:lnTo>
                  <a:lnTo>
                    <a:pt x="47600" y="678473"/>
                  </a:lnTo>
                  <a:lnTo>
                    <a:pt x="47604" y="722073"/>
                  </a:lnTo>
                  <a:lnTo>
                    <a:pt x="48663" y="739469"/>
                  </a:lnTo>
                  <a:lnTo>
                    <a:pt x="55806" y="781846"/>
                  </a:lnTo>
                  <a:lnTo>
                    <a:pt x="57078" y="829046"/>
                  </a:lnTo>
                  <a:lnTo>
                    <a:pt x="58182" y="865962"/>
                  </a:lnTo>
                  <a:lnTo>
                    <a:pt x="65330" y="893113"/>
                  </a:lnTo>
                  <a:lnTo>
                    <a:pt x="66539" y="938558"/>
                  </a:lnTo>
                  <a:lnTo>
                    <a:pt x="74846" y="985992"/>
                  </a:lnTo>
                  <a:lnTo>
                    <a:pt x="76004" y="1031242"/>
                  </a:lnTo>
                  <a:lnTo>
                    <a:pt x="78987" y="1069845"/>
                  </a:lnTo>
                  <a:lnTo>
                    <a:pt x="85312" y="1112195"/>
                  </a:lnTo>
                  <a:lnTo>
                    <a:pt x="85695" y="1155167"/>
                  </a:lnTo>
                  <a:lnTo>
                    <a:pt x="94837" y="1199382"/>
                  </a:lnTo>
                  <a:lnTo>
                    <a:pt x="96282" y="1245329"/>
                  </a:lnTo>
                  <a:lnTo>
                    <a:pt x="104755" y="1266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75" name="SMARTInkShape-437"/>
          <p:cNvSpPr/>
          <p:nvPr/>
        </p:nvSpPr>
        <p:spPr>
          <a:xfrm>
            <a:off x="200035" y="5562600"/>
            <a:ext cx="104766" cy="1"/>
          </a:xfrm>
          <a:custGeom>
            <a:avLst/>
            <a:gdLst/>
            <a:ahLst/>
            <a:cxnLst/>
            <a:rect l="0" t="0" r="0" b="0"/>
            <a:pathLst>
              <a:path w="104766" h="1">
                <a:moveTo>
                  <a:pt x="9515" y="0"/>
                </a:moveTo>
                <a:lnTo>
                  <a:pt x="0" y="0"/>
                </a:lnTo>
                <a:lnTo>
                  <a:pt x="45128" y="0"/>
                </a:lnTo>
                <a:lnTo>
                  <a:pt x="91084" y="0"/>
                </a:lnTo>
                <a:lnTo>
                  <a:pt x="10476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078" name="SMARTInkShape-Group107"/>
          <p:cNvGrpSpPr/>
          <p:nvPr/>
        </p:nvGrpSpPr>
        <p:grpSpPr>
          <a:xfrm>
            <a:off x="3609975" y="5972175"/>
            <a:ext cx="152401" cy="200026"/>
            <a:chOff x="3609975" y="5972175"/>
            <a:chExt cx="152401" cy="200026"/>
          </a:xfrm>
        </p:grpSpPr>
        <p:sp>
          <p:nvSpPr>
            <p:cNvPr id="1076" name="SMARTInkShape-438"/>
            <p:cNvSpPr/>
            <p:nvPr/>
          </p:nvSpPr>
          <p:spPr>
            <a:xfrm>
              <a:off x="3609975" y="5972175"/>
              <a:ext cx="114301" cy="200026"/>
            </a:xfrm>
            <a:custGeom>
              <a:avLst/>
              <a:gdLst/>
              <a:ahLst/>
              <a:cxnLst/>
              <a:rect l="0" t="0" r="0" b="0"/>
              <a:pathLst>
                <a:path w="114301" h="200026">
                  <a:moveTo>
                    <a:pt x="114300" y="0"/>
                  </a:moveTo>
                  <a:lnTo>
                    <a:pt x="106099" y="0"/>
                  </a:lnTo>
                  <a:lnTo>
                    <a:pt x="110224" y="0"/>
                  </a:lnTo>
                  <a:lnTo>
                    <a:pt x="111582" y="1058"/>
                  </a:lnTo>
                  <a:lnTo>
                    <a:pt x="113092" y="5057"/>
                  </a:lnTo>
                  <a:lnTo>
                    <a:pt x="112437" y="7604"/>
                  </a:lnTo>
                  <a:lnTo>
                    <a:pt x="108886" y="13257"/>
                  </a:lnTo>
                  <a:lnTo>
                    <a:pt x="102494" y="43726"/>
                  </a:lnTo>
                  <a:lnTo>
                    <a:pt x="75164" y="84233"/>
                  </a:lnTo>
                  <a:lnTo>
                    <a:pt x="44947" y="121887"/>
                  </a:lnTo>
                  <a:lnTo>
                    <a:pt x="22254" y="167269"/>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7" name="SMARTInkShape-439"/>
            <p:cNvSpPr/>
            <p:nvPr/>
          </p:nvSpPr>
          <p:spPr>
            <a:xfrm>
              <a:off x="3619500" y="6019800"/>
              <a:ext cx="142876" cy="114301"/>
            </a:xfrm>
            <a:custGeom>
              <a:avLst/>
              <a:gdLst/>
              <a:ahLst/>
              <a:cxnLst/>
              <a:rect l="0" t="0" r="0" b="0"/>
              <a:pathLst>
                <a:path w="142876" h="114301">
                  <a:moveTo>
                    <a:pt x="0" y="0"/>
                  </a:moveTo>
                  <a:lnTo>
                    <a:pt x="44659" y="44659"/>
                  </a:lnTo>
                  <a:lnTo>
                    <a:pt x="86218" y="79672"/>
                  </a:lnTo>
                  <a:lnTo>
                    <a:pt x="110948" y="99189"/>
                  </a:lnTo>
                  <a:lnTo>
                    <a:pt x="1428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79" name="SMARTInkShape-440"/>
          <p:cNvSpPr/>
          <p:nvPr/>
        </p:nvSpPr>
        <p:spPr>
          <a:xfrm>
            <a:off x="1632812" y="3543300"/>
            <a:ext cx="376964" cy="1323976"/>
          </a:xfrm>
          <a:custGeom>
            <a:avLst/>
            <a:gdLst/>
            <a:ahLst/>
            <a:cxnLst/>
            <a:rect l="0" t="0" r="0" b="0"/>
            <a:pathLst>
              <a:path w="376964" h="1323976">
                <a:moveTo>
                  <a:pt x="5488" y="1323975"/>
                </a:moveTo>
                <a:lnTo>
                  <a:pt x="432" y="1323975"/>
                </a:lnTo>
                <a:lnTo>
                  <a:pt x="0" y="1322917"/>
                </a:lnTo>
                <a:lnTo>
                  <a:pt x="3392" y="1315312"/>
                </a:lnTo>
                <a:lnTo>
                  <a:pt x="5925" y="1301183"/>
                </a:lnTo>
                <a:lnTo>
                  <a:pt x="12904" y="1286390"/>
                </a:lnTo>
                <a:lnTo>
                  <a:pt x="24631" y="1244248"/>
                </a:lnTo>
                <a:lnTo>
                  <a:pt x="40700" y="1207527"/>
                </a:lnTo>
                <a:lnTo>
                  <a:pt x="48965" y="1193987"/>
                </a:lnTo>
                <a:lnTo>
                  <a:pt x="57623" y="1164832"/>
                </a:lnTo>
                <a:lnTo>
                  <a:pt x="68193" y="1146294"/>
                </a:lnTo>
                <a:lnTo>
                  <a:pt x="82292" y="1104721"/>
                </a:lnTo>
                <a:lnTo>
                  <a:pt x="88570" y="1088619"/>
                </a:lnTo>
                <a:lnTo>
                  <a:pt x="96115" y="1042329"/>
                </a:lnTo>
                <a:lnTo>
                  <a:pt x="99825" y="1021671"/>
                </a:lnTo>
                <a:lnTo>
                  <a:pt x="103380" y="992034"/>
                </a:lnTo>
                <a:lnTo>
                  <a:pt x="118061" y="946234"/>
                </a:lnTo>
                <a:lnTo>
                  <a:pt x="127837" y="904913"/>
                </a:lnTo>
                <a:lnTo>
                  <a:pt x="139480" y="865526"/>
                </a:lnTo>
                <a:lnTo>
                  <a:pt x="148252" y="821102"/>
                </a:lnTo>
                <a:lnTo>
                  <a:pt x="155671" y="796096"/>
                </a:lnTo>
                <a:lnTo>
                  <a:pt x="162507" y="761209"/>
                </a:lnTo>
                <a:lnTo>
                  <a:pt x="174306" y="729349"/>
                </a:lnTo>
                <a:lnTo>
                  <a:pt x="184196" y="685264"/>
                </a:lnTo>
                <a:lnTo>
                  <a:pt x="195872" y="641695"/>
                </a:lnTo>
                <a:lnTo>
                  <a:pt x="209091" y="599284"/>
                </a:lnTo>
                <a:lnTo>
                  <a:pt x="224616" y="559885"/>
                </a:lnTo>
                <a:lnTo>
                  <a:pt x="240795" y="515003"/>
                </a:lnTo>
                <a:lnTo>
                  <a:pt x="250846" y="476140"/>
                </a:lnTo>
                <a:lnTo>
                  <a:pt x="268032" y="434186"/>
                </a:lnTo>
                <a:lnTo>
                  <a:pt x="279427" y="387198"/>
                </a:lnTo>
                <a:lnTo>
                  <a:pt x="291120" y="340687"/>
                </a:lnTo>
                <a:lnTo>
                  <a:pt x="298545" y="311693"/>
                </a:lnTo>
                <a:lnTo>
                  <a:pt x="300835" y="296222"/>
                </a:lnTo>
                <a:lnTo>
                  <a:pt x="317181" y="249227"/>
                </a:lnTo>
                <a:lnTo>
                  <a:pt x="324715" y="203292"/>
                </a:lnTo>
                <a:lnTo>
                  <a:pt x="338768" y="156659"/>
                </a:lnTo>
                <a:lnTo>
                  <a:pt x="346174" y="132937"/>
                </a:lnTo>
                <a:lnTo>
                  <a:pt x="348462" y="121525"/>
                </a:lnTo>
                <a:lnTo>
                  <a:pt x="355733" y="105575"/>
                </a:lnTo>
                <a:lnTo>
                  <a:pt x="366530" y="61217"/>
                </a:lnTo>
                <a:lnTo>
                  <a:pt x="367403" y="34960"/>
                </a:lnTo>
                <a:lnTo>
                  <a:pt x="370244" y="28591"/>
                </a:lnTo>
                <a:lnTo>
                  <a:pt x="375636" y="20934"/>
                </a:lnTo>
                <a:lnTo>
                  <a:pt x="376846" y="11014"/>
                </a:lnTo>
                <a:lnTo>
                  <a:pt x="376963" y="0"/>
                </a:lnTo>
                <a:lnTo>
                  <a:pt x="376963"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0" name="SMARTInkShape-441"/>
          <p:cNvSpPr/>
          <p:nvPr/>
        </p:nvSpPr>
        <p:spPr>
          <a:xfrm>
            <a:off x="2019300" y="3552825"/>
            <a:ext cx="628651" cy="428626"/>
          </a:xfrm>
          <a:custGeom>
            <a:avLst/>
            <a:gdLst/>
            <a:ahLst/>
            <a:cxnLst/>
            <a:rect l="0" t="0" r="0" b="0"/>
            <a:pathLst>
              <a:path w="628651" h="428626">
                <a:moveTo>
                  <a:pt x="0" y="0"/>
                </a:moveTo>
                <a:lnTo>
                  <a:pt x="0" y="8201"/>
                </a:lnTo>
                <a:lnTo>
                  <a:pt x="10113" y="14189"/>
                </a:lnTo>
                <a:lnTo>
                  <a:pt x="28234" y="21232"/>
                </a:lnTo>
                <a:lnTo>
                  <a:pt x="55134" y="43008"/>
                </a:lnTo>
                <a:lnTo>
                  <a:pt x="98718" y="63691"/>
                </a:lnTo>
                <a:lnTo>
                  <a:pt x="145882" y="92080"/>
                </a:lnTo>
                <a:lnTo>
                  <a:pt x="189168" y="127000"/>
                </a:lnTo>
                <a:lnTo>
                  <a:pt x="228548" y="159103"/>
                </a:lnTo>
                <a:lnTo>
                  <a:pt x="246346" y="166424"/>
                </a:lnTo>
                <a:lnTo>
                  <a:pt x="255184" y="174861"/>
                </a:lnTo>
                <a:lnTo>
                  <a:pt x="263699" y="184608"/>
                </a:lnTo>
                <a:lnTo>
                  <a:pt x="307886" y="215829"/>
                </a:lnTo>
                <a:lnTo>
                  <a:pt x="319708" y="224346"/>
                </a:lnTo>
                <a:lnTo>
                  <a:pt x="333184" y="230582"/>
                </a:lnTo>
                <a:lnTo>
                  <a:pt x="354712" y="244736"/>
                </a:lnTo>
                <a:lnTo>
                  <a:pt x="366054" y="260384"/>
                </a:lnTo>
                <a:lnTo>
                  <a:pt x="396047" y="281519"/>
                </a:lnTo>
                <a:lnTo>
                  <a:pt x="409411" y="287737"/>
                </a:lnTo>
                <a:lnTo>
                  <a:pt x="457024" y="323866"/>
                </a:lnTo>
                <a:lnTo>
                  <a:pt x="463472" y="329149"/>
                </a:lnTo>
                <a:lnTo>
                  <a:pt x="476234" y="335362"/>
                </a:lnTo>
                <a:lnTo>
                  <a:pt x="520438" y="367264"/>
                </a:lnTo>
                <a:lnTo>
                  <a:pt x="533348" y="373466"/>
                </a:lnTo>
                <a:lnTo>
                  <a:pt x="539727" y="377651"/>
                </a:lnTo>
                <a:lnTo>
                  <a:pt x="546090" y="379512"/>
                </a:lnTo>
                <a:lnTo>
                  <a:pt x="548210" y="381066"/>
                </a:lnTo>
                <a:lnTo>
                  <a:pt x="549623" y="383161"/>
                </a:lnTo>
                <a:lnTo>
                  <a:pt x="550566" y="385615"/>
                </a:lnTo>
                <a:lnTo>
                  <a:pt x="552252" y="387252"/>
                </a:lnTo>
                <a:lnTo>
                  <a:pt x="562563" y="392700"/>
                </a:lnTo>
                <a:lnTo>
                  <a:pt x="568587" y="396784"/>
                </a:lnTo>
                <a:lnTo>
                  <a:pt x="574791" y="398598"/>
                </a:lnTo>
                <a:lnTo>
                  <a:pt x="576869" y="400140"/>
                </a:lnTo>
                <a:lnTo>
                  <a:pt x="578255" y="402227"/>
                </a:lnTo>
                <a:lnTo>
                  <a:pt x="579178" y="404676"/>
                </a:lnTo>
                <a:lnTo>
                  <a:pt x="580852" y="406309"/>
                </a:lnTo>
                <a:lnTo>
                  <a:pt x="590617" y="410347"/>
                </a:lnTo>
                <a:lnTo>
                  <a:pt x="597861" y="416036"/>
                </a:lnTo>
                <a:lnTo>
                  <a:pt x="607845" y="418697"/>
                </a:lnTo>
                <a:lnTo>
                  <a:pt x="618995" y="428506"/>
                </a:lnTo>
                <a:lnTo>
                  <a:pt x="628650"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1" name="SMARTInkShape-442"/>
          <p:cNvSpPr/>
          <p:nvPr/>
        </p:nvSpPr>
        <p:spPr>
          <a:xfrm>
            <a:off x="2638425" y="3981450"/>
            <a:ext cx="1076326" cy="2190751"/>
          </a:xfrm>
          <a:custGeom>
            <a:avLst/>
            <a:gdLst/>
            <a:ahLst/>
            <a:cxnLst/>
            <a:rect l="0" t="0" r="0" b="0"/>
            <a:pathLst>
              <a:path w="1076326" h="2190751">
                <a:moveTo>
                  <a:pt x="0" y="0"/>
                </a:moveTo>
                <a:lnTo>
                  <a:pt x="0" y="9133"/>
                </a:lnTo>
                <a:lnTo>
                  <a:pt x="9133" y="18648"/>
                </a:lnTo>
                <a:lnTo>
                  <a:pt x="9409" y="23987"/>
                </a:lnTo>
                <a:lnTo>
                  <a:pt x="12296" y="29358"/>
                </a:lnTo>
                <a:lnTo>
                  <a:pt x="17716" y="36373"/>
                </a:lnTo>
                <a:lnTo>
                  <a:pt x="18933" y="46150"/>
                </a:lnTo>
                <a:lnTo>
                  <a:pt x="25573" y="54938"/>
                </a:lnTo>
                <a:lnTo>
                  <a:pt x="28744" y="63785"/>
                </a:lnTo>
                <a:lnTo>
                  <a:pt x="44361" y="84499"/>
                </a:lnTo>
                <a:lnTo>
                  <a:pt x="47716" y="97827"/>
                </a:lnTo>
                <a:lnTo>
                  <a:pt x="49803" y="100143"/>
                </a:lnTo>
                <a:lnTo>
                  <a:pt x="52252" y="101687"/>
                </a:lnTo>
                <a:lnTo>
                  <a:pt x="53885" y="103774"/>
                </a:lnTo>
                <a:lnTo>
                  <a:pt x="76845" y="150839"/>
                </a:lnTo>
                <a:lnTo>
                  <a:pt x="81778" y="158056"/>
                </a:lnTo>
                <a:lnTo>
                  <a:pt x="87768" y="171313"/>
                </a:lnTo>
                <a:lnTo>
                  <a:pt x="122770" y="218792"/>
                </a:lnTo>
                <a:lnTo>
                  <a:pt x="150338" y="263487"/>
                </a:lnTo>
                <a:lnTo>
                  <a:pt x="176922" y="298725"/>
                </a:lnTo>
                <a:lnTo>
                  <a:pt x="203166" y="341060"/>
                </a:lnTo>
                <a:lnTo>
                  <a:pt x="228599" y="383038"/>
                </a:lnTo>
                <a:lnTo>
                  <a:pt x="246356" y="406803"/>
                </a:lnTo>
                <a:lnTo>
                  <a:pt x="269483" y="436335"/>
                </a:lnTo>
                <a:lnTo>
                  <a:pt x="282876" y="464082"/>
                </a:lnTo>
                <a:lnTo>
                  <a:pt x="286589" y="474017"/>
                </a:lnTo>
                <a:lnTo>
                  <a:pt x="311585" y="516911"/>
                </a:lnTo>
                <a:lnTo>
                  <a:pt x="345097" y="557223"/>
                </a:lnTo>
                <a:lnTo>
                  <a:pt x="366277" y="592041"/>
                </a:lnTo>
                <a:lnTo>
                  <a:pt x="389071" y="636741"/>
                </a:lnTo>
                <a:lnTo>
                  <a:pt x="412665" y="682541"/>
                </a:lnTo>
                <a:lnTo>
                  <a:pt x="431793" y="723862"/>
                </a:lnTo>
                <a:lnTo>
                  <a:pt x="442957" y="760427"/>
                </a:lnTo>
                <a:lnTo>
                  <a:pt x="466311" y="807501"/>
                </a:lnTo>
                <a:lnTo>
                  <a:pt x="485739" y="855077"/>
                </a:lnTo>
                <a:lnTo>
                  <a:pt x="504822" y="897981"/>
                </a:lnTo>
                <a:lnTo>
                  <a:pt x="527246" y="942263"/>
                </a:lnTo>
                <a:lnTo>
                  <a:pt x="545708" y="982445"/>
                </a:lnTo>
                <a:lnTo>
                  <a:pt x="561923" y="1026058"/>
                </a:lnTo>
                <a:lnTo>
                  <a:pt x="578901" y="1067706"/>
                </a:lnTo>
                <a:lnTo>
                  <a:pt x="598088" y="1107901"/>
                </a:lnTo>
                <a:lnTo>
                  <a:pt x="610201" y="1154645"/>
                </a:lnTo>
                <a:lnTo>
                  <a:pt x="627200" y="1193866"/>
                </a:lnTo>
                <a:lnTo>
                  <a:pt x="644334" y="1234914"/>
                </a:lnTo>
                <a:lnTo>
                  <a:pt x="660010" y="1275377"/>
                </a:lnTo>
                <a:lnTo>
                  <a:pt x="681737" y="1322788"/>
                </a:lnTo>
                <a:lnTo>
                  <a:pt x="698383" y="1363382"/>
                </a:lnTo>
                <a:lnTo>
                  <a:pt x="719076" y="1407050"/>
                </a:lnTo>
                <a:lnTo>
                  <a:pt x="723873" y="1422281"/>
                </a:lnTo>
                <a:lnTo>
                  <a:pt x="745076" y="1467252"/>
                </a:lnTo>
                <a:lnTo>
                  <a:pt x="756882" y="1507634"/>
                </a:lnTo>
                <a:lnTo>
                  <a:pt x="771687" y="1547284"/>
                </a:lnTo>
                <a:lnTo>
                  <a:pt x="790589" y="1589060"/>
                </a:lnTo>
                <a:lnTo>
                  <a:pt x="809430" y="1634866"/>
                </a:lnTo>
                <a:lnTo>
                  <a:pt x="828849" y="1676571"/>
                </a:lnTo>
                <a:lnTo>
                  <a:pt x="835430" y="1692678"/>
                </a:lnTo>
                <a:lnTo>
                  <a:pt x="847792" y="1729384"/>
                </a:lnTo>
                <a:lnTo>
                  <a:pt x="862826" y="1755884"/>
                </a:lnTo>
                <a:lnTo>
                  <a:pt x="866663" y="1767567"/>
                </a:lnTo>
                <a:lnTo>
                  <a:pt x="881861" y="1793991"/>
                </a:lnTo>
                <a:lnTo>
                  <a:pt x="885042" y="1809146"/>
                </a:lnTo>
                <a:lnTo>
                  <a:pt x="885303" y="1812523"/>
                </a:lnTo>
                <a:lnTo>
                  <a:pt x="888415" y="1819096"/>
                </a:lnTo>
                <a:lnTo>
                  <a:pt x="915008" y="1865327"/>
                </a:lnTo>
                <a:lnTo>
                  <a:pt x="927220" y="1884345"/>
                </a:lnTo>
                <a:lnTo>
                  <a:pt x="935452" y="1904371"/>
                </a:lnTo>
                <a:lnTo>
                  <a:pt x="939631" y="1911071"/>
                </a:lnTo>
                <a:lnTo>
                  <a:pt x="943043" y="1920792"/>
                </a:lnTo>
                <a:lnTo>
                  <a:pt x="949227" y="1930374"/>
                </a:lnTo>
                <a:lnTo>
                  <a:pt x="959817" y="1955994"/>
                </a:lnTo>
                <a:lnTo>
                  <a:pt x="978309" y="1981026"/>
                </a:lnTo>
                <a:lnTo>
                  <a:pt x="990668" y="2015236"/>
                </a:lnTo>
                <a:lnTo>
                  <a:pt x="1005701" y="2041643"/>
                </a:lnTo>
                <a:lnTo>
                  <a:pt x="1024736" y="2088383"/>
                </a:lnTo>
                <a:lnTo>
                  <a:pt x="1033235" y="2112737"/>
                </a:lnTo>
                <a:lnTo>
                  <a:pt x="1063211" y="2159711"/>
                </a:lnTo>
                <a:lnTo>
                  <a:pt x="1066795" y="2174968"/>
                </a:lnTo>
                <a:lnTo>
                  <a:pt x="1076325" y="2190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518959788"/>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Summary of production strategy</a:t>
            </a:r>
          </a:p>
        </p:txBody>
      </p:sp>
      <p:sp>
        <p:nvSpPr>
          <p:cNvPr id="3" name="Content Placeholder 2"/>
          <p:cNvSpPr>
            <a:spLocks noGrp="1"/>
          </p:cNvSpPr>
          <p:nvPr>
            <p:ph idx="1"/>
          </p:nvPr>
        </p:nvSpPr>
        <p:spPr/>
        <p:txBody>
          <a:bodyPr/>
          <a:lstStyle/>
          <a:p>
            <a:pPr>
              <a:buFontTx/>
              <a:buChar char="-"/>
            </a:pPr>
            <a:r>
              <a:rPr lang="en-US" dirty="0"/>
              <a:t>If MPP is rising, it makes sense to increase input use.</a:t>
            </a:r>
          </a:p>
          <a:p>
            <a:pPr>
              <a:buFontTx/>
              <a:buChar char="-"/>
            </a:pPr>
            <a:r>
              <a:rPr lang="en-US" dirty="0"/>
              <a:t>If MPP is falling, irrational to increase input use, since both Average output and marginal output are declining.</a:t>
            </a:r>
          </a:p>
          <a:p>
            <a:pPr marL="0" indent="0">
              <a:buNone/>
            </a:pPr>
            <a:r>
              <a:rPr lang="en-US" dirty="0"/>
              <a:t>- In some cases average output might flat line, in that case maintaining inputs is ideal. </a:t>
            </a:r>
          </a:p>
          <a:p>
            <a:pPr marL="0" indent="0">
              <a:buNone/>
            </a:pPr>
            <a:endParaRPr lang="en-US" dirty="0"/>
          </a:p>
        </p:txBody>
      </p:sp>
    </p:spTree>
    <p:extLst>
      <p:ext uri="{BB962C8B-B14F-4D97-AF65-F5344CB8AC3E}">
        <p14:creationId xmlns:p14="http://schemas.microsoft.com/office/powerpoint/2010/main" val="3053396362"/>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Costs</a:t>
            </a:r>
          </a:p>
        </p:txBody>
      </p:sp>
      <p:sp>
        <p:nvSpPr>
          <p:cNvPr id="3" name="Content Placeholder 2"/>
          <p:cNvSpPr>
            <a:spLocks noGrp="1"/>
          </p:cNvSpPr>
          <p:nvPr>
            <p:ph idx="1"/>
          </p:nvPr>
        </p:nvSpPr>
        <p:spPr/>
        <p:txBody>
          <a:bodyPr>
            <a:normAutofit fontScale="92500"/>
          </a:bodyPr>
          <a:lstStyle/>
          <a:p>
            <a:pPr marL="0" indent="0">
              <a:buNone/>
            </a:pPr>
            <a:r>
              <a:rPr lang="en-US" dirty="0"/>
              <a:t>We talked about this: as resources in the very first lecture.</a:t>
            </a:r>
          </a:p>
          <a:p>
            <a:pPr marL="0" indent="0">
              <a:buNone/>
            </a:pPr>
            <a:endParaRPr lang="en-US" dirty="0"/>
          </a:p>
          <a:p>
            <a:pPr marL="0" indent="0">
              <a:buNone/>
            </a:pPr>
            <a:r>
              <a:rPr lang="en-US" dirty="0"/>
              <a:t>Broadly categorized into two categories:</a:t>
            </a:r>
          </a:p>
          <a:p>
            <a:pPr marL="0" indent="0">
              <a:buNone/>
            </a:pPr>
            <a:endParaRPr lang="en-US" dirty="0"/>
          </a:p>
          <a:p>
            <a:pPr>
              <a:buFontTx/>
              <a:buChar char="-"/>
            </a:pPr>
            <a:r>
              <a:rPr lang="en-US" dirty="0"/>
              <a:t>Short-run: there are both fixed and variable costs.</a:t>
            </a:r>
          </a:p>
          <a:p>
            <a:pPr>
              <a:buFontTx/>
              <a:buChar char="-"/>
            </a:pPr>
            <a:r>
              <a:rPr lang="en-US" dirty="0"/>
              <a:t>Long-run: there are no fixed costs.</a:t>
            </a:r>
          </a:p>
          <a:p>
            <a:pPr>
              <a:buFontTx/>
              <a:buChar char="-"/>
            </a:pPr>
            <a:endParaRPr lang="en-US" dirty="0"/>
          </a:p>
          <a:p>
            <a:pPr marL="0" indent="0">
              <a:buNone/>
            </a:pPr>
            <a:r>
              <a:rPr lang="en-US" dirty="0"/>
              <a:t>For example: once you bought equipment, it would be considered a fixed cost for at least a season (short-run). Since you have no choice but to use it. </a:t>
            </a:r>
          </a:p>
          <a:p>
            <a:pPr marL="0" indent="0">
              <a:buNone/>
            </a:pPr>
            <a:endParaRPr lang="en-US" dirty="0"/>
          </a:p>
          <a:p>
            <a:pPr marL="0" indent="0">
              <a:buNone/>
            </a:pPr>
            <a:endParaRPr lang="en-US" dirty="0"/>
          </a:p>
        </p:txBody>
      </p:sp>
      <p:sp>
        <p:nvSpPr>
          <p:cNvPr id="4" name="SMARTInkShape-443"/>
          <p:cNvSpPr/>
          <p:nvPr/>
        </p:nvSpPr>
        <p:spPr>
          <a:xfrm>
            <a:off x="1134799" y="3686424"/>
            <a:ext cx="1456001" cy="1190250"/>
          </a:xfrm>
          <a:custGeom>
            <a:avLst/>
            <a:gdLst/>
            <a:ahLst/>
            <a:cxnLst/>
            <a:rect l="0" t="0" r="0" b="0"/>
            <a:pathLst>
              <a:path w="1456001" h="1190250">
                <a:moveTo>
                  <a:pt x="8201" y="47376"/>
                </a:moveTo>
                <a:lnTo>
                  <a:pt x="0" y="47376"/>
                </a:lnTo>
                <a:lnTo>
                  <a:pt x="4125" y="47376"/>
                </a:lnTo>
                <a:lnTo>
                  <a:pt x="5484" y="48434"/>
                </a:lnTo>
                <a:lnTo>
                  <a:pt x="21225" y="90218"/>
                </a:lnTo>
                <a:lnTo>
                  <a:pt x="38761" y="132156"/>
                </a:lnTo>
                <a:lnTo>
                  <a:pt x="51357" y="171014"/>
                </a:lnTo>
                <a:lnTo>
                  <a:pt x="54943" y="212086"/>
                </a:lnTo>
                <a:lnTo>
                  <a:pt x="55652" y="255595"/>
                </a:lnTo>
                <a:lnTo>
                  <a:pt x="55774" y="295220"/>
                </a:lnTo>
                <a:lnTo>
                  <a:pt x="55811" y="335418"/>
                </a:lnTo>
                <a:lnTo>
                  <a:pt x="60878" y="379196"/>
                </a:lnTo>
                <a:lnTo>
                  <a:pt x="64026" y="420625"/>
                </a:lnTo>
                <a:lnTo>
                  <a:pt x="64958" y="464767"/>
                </a:lnTo>
                <a:lnTo>
                  <a:pt x="70291" y="511360"/>
                </a:lnTo>
                <a:lnTo>
                  <a:pt x="73518" y="558680"/>
                </a:lnTo>
                <a:lnTo>
                  <a:pt x="74474" y="601158"/>
                </a:lnTo>
                <a:lnTo>
                  <a:pt x="74757" y="645611"/>
                </a:lnTo>
                <a:lnTo>
                  <a:pt x="74823" y="679442"/>
                </a:lnTo>
                <a:lnTo>
                  <a:pt x="74852" y="713528"/>
                </a:lnTo>
                <a:lnTo>
                  <a:pt x="75927" y="757576"/>
                </a:lnTo>
                <a:lnTo>
                  <a:pt x="82478" y="803670"/>
                </a:lnTo>
                <a:lnTo>
                  <a:pt x="90064" y="850842"/>
                </a:lnTo>
                <a:lnTo>
                  <a:pt x="92782" y="897274"/>
                </a:lnTo>
                <a:lnTo>
                  <a:pt x="93587" y="938313"/>
                </a:lnTo>
                <a:lnTo>
                  <a:pt x="94884" y="979401"/>
                </a:lnTo>
                <a:lnTo>
                  <a:pt x="98938" y="1013001"/>
                </a:lnTo>
                <a:lnTo>
                  <a:pt x="98623" y="1046279"/>
                </a:lnTo>
                <a:lnTo>
                  <a:pt x="98140" y="1089120"/>
                </a:lnTo>
                <a:lnTo>
                  <a:pt x="110524" y="1135743"/>
                </a:lnTo>
                <a:lnTo>
                  <a:pt x="112944" y="1140695"/>
                </a:lnTo>
                <a:lnTo>
                  <a:pt x="117548" y="1146423"/>
                </a:lnTo>
                <a:lnTo>
                  <a:pt x="125944" y="1149675"/>
                </a:lnTo>
                <a:lnTo>
                  <a:pt x="143525" y="1151762"/>
                </a:lnTo>
                <a:lnTo>
                  <a:pt x="180002" y="1144570"/>
                </a:lnTo>
                <a:lnTo>
                  <a:pt x="225150" y="1135780"/>
                </a:lnTo>
                <a:lnTo>
                  <a:pt x="263688" y="1133983"/>
                </a:lnTo>
                <a:lnTo>
                  <a:pt x="309679" y="1133450"/>
                </a:lnTo>
                <a:lnTo>
                  <a:pt x="350117" y="1133293"/>
                </a:lnTo>
                <a:lnTo>
                  <a:pt x="388909" y="1133246"/>
                </a:lnTo>
                <a:lnTo>
                  <a:pt x="427215" y="1133232"/>
                </a:lnTo>
                <a:lnTo>
                  <a:pt x="465375" y="1133228"/>
                </a:lnTo>
                <a:lnTo>
                  <a:pt x="506316" y="1133227"/>
                </a:lnTo>
                <a:lnTo>
                  <a:pt x="551960" y="1133226"/>
                </a:lnTo>
                <a:lnTo>
                  <a:pt x="598998" y="1136048"/>
                </a:lnTo>
                <a:lnTo>
                  <a:pt x="646449" y="1140765"/>
                </a:lnTo>
                <a:lnTo>
                  <a:pt x="694023" y="1144985"/>
                </a:lnTo>
                <a:lnTo>
                  <a:pt x="741633" y="1150116"/>
                </a:lnTo>
                <a:lnTo>
                  <a:pt x="789253" y="1151636"/>
                </a:lnTo>
                <a:lnTo>
                  <a:pt x="822060" y="1153050"/>
                </a:lnTo>
                <a:lnTo>
                  <a:pt x="857808" y="1157206"/>
                </a:lnTo>
                <a:lnTo>
                  <a:pt x="892040" y="1159758"/>
                </a:lnTo>
                <a:lnTo>
                  <a:pt x="925952" y="1160893"/>
                </a:lnTo>
                <a:lnTo>
                  <a:pt x="962190" y="1161398"/>
                </a:lnTo>
                <a:lnTo>
                  <a:pt x="996641" y="1164444"/>
                </a:lnTo>
                <a:lnTo>
                  <a:pt x="1030649" y="1168267"/>
                </a:lnTo>
                <a:lnTo>
                  <a:pt x="1066931" y="1169966"/>
                </a:lnTo>
                <a:lnTo>
                  <a:pt x="1101400" y="1170722"/>
                </a:lnTo>
                <a:lnTo>
                  <a:pt x="1134359" y="1172116"/>
                </a:lnTo>
                <a:lnTo>
                  <a:pt x="1181606" y="1177792"/>
                </a:lnTo>
                <a:lnTo>
                  <a:pt x="1222887" y="1181003"/>
                </a:lnTo>
                <a:lnTo>
                  <a:pt x="1269117" y="1188211"/>
                </a:lnTo>
                <a:lnTo>
                  <a:pt x="1309372" y="1189949"/>
                </a:lnTo>
                <a:lnTo>
                  <a:pt x="1330476" y="1190249"/>
                </a:lnTo>
                <a:lnTo>
                  <a:pt x="1334217" y="1189233"/>
                </a:lnTo>
                <a:lnTo>
                  <a:pt x="1336712" y="1187498"/>
                </a:lnTo>
                <a:lnTo>
                  <a:pt x="1340716" y="1182164"/>
                </a:lnTo>
                <a:lnTo>
                  <a:pt x="1341615" y="1162652"/>
                </a:lnTo>
                <a:lnTo>
                  <a:pt x="1334151" y="1116914"/>
                </a:lnTo>
                <a:lnTo>
                  <a:pt x="1332761" y="1079709"/>
                </a:lnTo>
                <a:lnTo>
                  <a:pt x="1335172" y="1040111"/>
                </a:lnTo>
                <a:lnTo>
                  <a:pt x="1339857" y="1005058"/>
                </a:lnTo>
                <a:lnTo>
                  <a:pt x="1345468" y="964784"/>
                </a:lnTo>
                <a:lnTo>
                  <a:pt x="1351489" y="930658"/>
                </a:lnTo>
                <a:lnTo>
                  <a:pt x="1360829" y="887644"/>
                </a:lnTo>
                <a:lnTo>
                  <a:pt x="1370299" y="848089"/>
                </a:lnTo>
                <a:lnTo>
                  <a:pt x="1379808" y="806735"/>
                </a:lnTo>
                <a:lnTo>
                  <a:pt x="1389328" y="763791"/>
                </a:lnTo>
                <a:lnTo>
                  <a:pt x="1398852" y="721433"/>
                </a:lnTo>
                <a:lnTo>
                  <a:pt x="1408376" y="678191"/>
                </a:lnTo>
                <a:lnTo>
                  <a:pt x="1417901" y="635746"/>
                </a:lnTo>
                <a:lnTo>
                  <a:pt x="1424604" y="589655"/>
                </a:lnTo>
                <a:lnTo>
                  <a:pt x="1429412" y="542485"/>
                </a:lnTo>
                <a:lnTo>
                  <a:pt x="1437539" y="497817"/>
                </a:lnTo>
                <a:lnTo>
                  <a:pt x="1446650" y="454948"/>
                </a:lnTo>
                <a:lnTo>
                  <a:pt x="1453231" y="411555"/>
                </a:lnTo>
                <a:lnTo>
                  <a:pt x="1455180" y="371886"/>
                </a:lnTo>
                <a:lnTo>
                  <a:pt x="1455758" y="333322"/>
                </a:lnTo>
                <a:lnTo>
                  <a:pt x="1455929" y="295084"/>
                </a:lnTo>
                <a:lnTo>
                  <a:pt x="1455987" y="249294"/>
                </a:lnTo>
                <a:lnTo>
                  <a:pt x="1455997" y="214331"/>
                </a:lnTo>
                <a:lnTo>
                  <a:pt x="1456000" y="167047"/>
                </a:lnTo>
                <a:lnTo>
                  <a:pt x="1450944" y="127989"/>
                </a:lnTo>
                <a:lnTo>
                  <a:pt x="1441420" y="81249"/>
                </a:lnTo>
                <a:lnTo>
                  <a:pt x="1425134" y="49010"/>
                </a:lnTo>
                <a:lnTo>
                  <a:pt x="1409931" y="36101"/>
                </a:lnTo>
                <a:lnTo>
                  <a:pt x="1365948" y="12534"/>
                </a:lnTo>
                <a:lnTo>
                  <a:pt x="1339360" y="4009"/>
                </a:lnTo>
                <a:lnTo>
                  <a:pt x="1292986" y="592"/>
                </a:lnTo>
                <a:lnTo>
                  <a:pt x="1252831" y="0"/>
                </a:lnTo>
                <a:lnTo>
                  <a:pt x="1210241" y="2647"/>
                </a:lnTo>
                <a:lnTo>
                  <a:pt x="1165167" y="10134"/>
                </a:lnTo>
                <a:lnTo>
                  <a:pt x="1129891" y="14949"/>
                </a:lnTo>
                <a:lnTo>
                  <a:pt x="1093047" y="17089"/>
                </a:lnTo>
                <a:lnTo>
                  <a:pt x="1055505" y="20863"/>
                </a:lnTo>
                <a:lnTo>
                  <a:pt x="1016594" y="25009"/>
                </a:lnTo>
                <a:lnTo>
                  <a:pt x="974606" y="26852"/>
                </a:lnTo>
                <a:lnTo>
                  <a:pt x="931251" y="30493"/>
                </a:lnTo>
                <a:lnTo>
                  <a:pt x="888345" y="35639"/>
                </a:lnTo>
                <a:lnTo>
                  <a:pt x="848110" y="41454"/>
                </a:lnTo>
                <a:lnTo>
                  <a:pt x="806238" y="47566"/>
                </a:lnTo>
                <a:lnTo>
                  <a:pt x="761876" y="52752"/>
                </a:lnTo>
                <a:lnTo>
                  <a:pt x="738193" y="54135"/>
                </a:lnTo>
                <a:lnTo>
                  <a:pt x="713937" y="55057"/>
                </a:lnTo>
                <a:lnTo>
                  <a:pt x="667231" y="58904"/>
                </a:lnTo>
                <a:lnTo>
                  <a:pt x="620720" y="63083"/>
                </a:lnTo>
                <a:lnTo>
                  <a:pt x="596464" y="64197"/>
                </a:lnTo>
                <a:lnTo>
                  <a:pt x="571826" y="64940"/>
                </a:lnTo>
                <a:lnTo>
                  <a:pt x="524695" y="68587"/>
                </a:lnTo>
                <a:lnTo>
                  <a:pt x="479054" y="73736"/>
                </a:lnTo>
                <a:lnTo>
                  <a:pt x="434075" y="79553"/>
                </a:lnTo>
                <a:lnTo>
                  <a:pt x="389389" y="82844"/>
                </a:lnTo>
                <a:lnTo>
                  <a:pt x="344835" y="84306"/>
                </a:lnTo>
                <a:lnTo>
                  <a:pt x="300338" y="84956"/>
                </a:lnTo>
                <a:lnTo>
                  <a:pt x="258690" y="85245"/>
                </a:lnTo>
                <a:lnTo>
                  <a:pt x="217954" y="86432"/>
                </a:lnTo>
                <a:lnTo>
                  <a:pt x="175155" y="90487"/>
                </a:lnTo>
                <a:lnTo>
                  <a:pt x="139906" y="92995"/>
                </a:lnTo>
                <a:lnTo>
                  <a:pt x="99083" y="94407"/>
                </a:lnTo>
                <a:lnTo>
                  <a:pt x="65351" y="950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2" name="SMARTInkShape-Group113"/>
          <p:cNvGrpSpPr/>
          <p:nvPr/>
        </p:nvGrpSpPr>
        <p:grpSpPr>
          <a:xfrm>
            <a:off x="5600700" y="4143375"/>
            <a:ext cx="3967086" cy="847726"/>
            <a:chOff x="5600700" y="4143375"/>
            <a:chExt cx="3967086" cy="847726"/>
          </a:xfrm>
        </p:grpSpPr>
        <p:sp>
          <p:nvSpPr>
            <p:cNvPr id="5" name="SMARTInkShape-444"/>
            <p:cNvSpPr/>
            <p:nvPr/>
          </p:nvSpPr>
          <p:spPr>
            <a:xfrm>
              <a:off x="9344025" y="4257675"/>
              <a:ext cx="219076" cy="57151"/>
            </a:xfrm>
            <a:custGeom>
              <a:avLst/>
              <a:gdLst/>
              <a:ahLst/>
              <a:cxnLst/>
              <a:rect l="0" t="0" r="0" b="0"/>
              <a:pathLst>
                <a:path w="219076" h="57151">
                  <a:moveTo>
                    <a:pt x="0" y="57150"/>
                  </a:moveTo>
                  <a:lnTo>
                    <a:pt x="17325" y="41941"/>
                  </a:lnTo>
                  <a:lnTo>
                    <a:pt x="46644" y="26774"/>
                  </a:lnTo>
                  <a:lnTo>
                    <a:pt x="85531" y="17754"/>
                  </a:lnTo>
                  <a:lnTo>
                    <a:pt x="123786" y="11150"/>
                  </a:lnTo>
                  <a:lnTo>
                    <a:pt x="168622" y="2200"/>
                  </a:lnTo>
                  <a:lnTo>
                    <a:pt x="2190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445"/>
            <p:cNvSpPr/>
            <p:nvPr/>
          </p:nvSpPr>
          <p:spPr>
            <a:xfrm>
              <a:off x="9353550" y="4286250"/>
              <a:ext cx="214236" cy="331294"/>
            </a:xfrm>
            <a:custGeom>
              <a:avLst/>
              <a:gdLst/>
              <a:ahLst/>
              <a:cxnLst/>
              <a:rect l="0" t="0" r="0" b="0"/>
              <a:pathLst>
                <a:path w="214236" h="331294">
                  <a:moveTo>
                    <a:pt x="0" y="0"/>
                  </a:moveTo>
                  <a:lnTo>
                    <a:pt x="2822" y="18828"/>
                  </a:lnTo>
                  <a:lnTo>
                    <a:pt x="13257" y="57107"/>
                  </a:lnTo>
                  <a:lnTo>
                    <a:pt x="24452" y="102846"/>
                  </a:lnTo>
                  <a:lnTo>
                    <a:pt x="27353" y="141127"/>
                  </a:lnTo>
                  <a:lnTo>
                    <a:pt x="29271" y="184455"/>
                  </a:lnTo>
                  <a:lnTo>
                    <a:pt x="36072" y="223516"/>
                  </a:lnTo>
                  <a:lnTo>
                    <a:pt x="45030" y="265696"/>
                  </a:lnTo>
                  <a:lnTo>
                    <a:pt x="52169" y="309659"/>
                  </a:lnTo>
                  <a:lnTo>
                    <a:pt x="55674" y="326348"/>
                  </a:lnTo>
                  <a:lnTo>
                    <a:pt x="55107" y="328690"/>
                  </a:lnTo>
                  <a:lnTo>
                    <a:pt x="53673" y="330252"/>
                  </a:lnTo>
                  <a:lnTo>
                    <a:pt x="51657" y="331293"/>
                  </a:lnTo>
                  <a:lnTo>
                    <a:pt x="49254" y="329870"/>
                  </a:lnTo>
                  <a:lnTo>
                    <a:pt x="20284" y="286628"/>
                  </a:lnTo>
                  <a:lnTo>
                    <a:pt x="3403" y="251424"/>
                  </a:lnTo>
                  <a:lnTo>
                    <a:pt x="2268" y="246991"/>
                  </a:lnTo>
                  <a:lnTo>
                    <a:pt x="3629" y="242977"/>
                  </a:lnTo>
                  <a:lnTo>
                    <a:pt x="10785" y="235696"/>
                  </a:lnTo>
                  <a:lnTo>
                    <a:pt x="31771" y="220590"/>
                  </a:lnTo>
                  <a:lnTo>
                    <a:pt x="73267" y="207764"/>
                  </a:lnTo>
                  <a:lnTo>
                    <a:pt x="110609" y="197262"/>
                  </a:lnTo>
                  <a:lnTo>
                    <a:pt x="151671" y="178744"/>
                  </a:lnTo>
                  <a:lnTo>
                    <a:pt x="190355" y="167246"/>
                  </a:lnTo>
                  <a:lnTo>
                    <a:pt x="206311" y="157940"/>
                  </a:lnTo>
                  <a:lnTo>
                    <a:pt x="213402" y="150276"/>
                  </a:lnTo>
                  <a:lnTo>
                    <a:pt x="214235" y="146751"/>
                  </a:lnTo>
                  <a:lnTo>
                    <a:pt x="213732" y="143342"/>
                  </a:lnTo>
                  <a:lnTo>
                    <a:pt x="212337" y="140012"/>
                  </a:lnTo>
                  <a:lnTo>
                    <a:pt x="195207" y="125211"/>
                  </a:lnTo>
                  <a:lnTo>
                    <a:pt x="180135" y="117533"/>
                  </a:lnTo>
                  <a:lnTo>
                    <a:pt x="158854" y="120314"/>
                  </a:lnTo>
                  <a:lnTo>
                    <a:pt x="147155" y="127909"/>
                  </a:lnTo>
                  <a:lnTo>
                    <a:pt x="142553" y="132898"/>
                  </a:lnTo>
                  <a:lnTo>
                    <a:pt x="137441" y="144085"/>
                  </a:lnTo>
                  <a:lnTo>
                    <a:pt x="134158" y="168514"/>
                  </a:lnTo>
                  <a:lnTo>
                    <a:pt x="154880" y="214597"/>
                  </a:lnTo>
                  <a:lnTo>
                    <a:pt x="176075" y="247479"/>
                  </a:lnTo>
                  <a:lnTo>
                    <a:pt x="177709" y="253886"/>
                  </a:lnTo>
                  <a:lnTo>
                    <a:pt x="177740" y="259215"/>
                  </a:lnTo>
                  <a:lnTo>
                    <a:pt x="174951" y="267960"/>
                  </a:lnTo>
                  <a:lnTo>
                    <a:pt x="172726" y="270714"/>
                  </a:lnTo>
                  <a:lnTo>
                    <a:pt x="161925" y="2762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446"/>
            <p:cNvSpPr/>
            <p:nvPr/>
          </p:nvSpPr>
          <p:spPr>
            <a:xfrm>
              <a:off x="9157577" y="4425417"/>
              <a:ext cx="144743" cy="175159"/>
            </a:xfrm>
            <a:custGeom>
              <a:avLst/>
              <a:gdLst/>
              <a:ahLst/>
              <a:cxnLst/>
              <a:rect l="0" t="0" r="0" b="0"/>
              <a:pathLst>
                <a:path w="144743" h="175159">
                  <a:moveTo>
                    <a:pt x="34048" y="60858"/>
                  </a:moveTo>
                  <a:lnTo>
                    <a:pt x="75466" y="41560"/>
                  </a:lnTo>
                  <a:lnTo>
                    <a:pt x="110903" y="24003"/>
                  </a:lnTo>
                  <a:lnTo>
                    <a:pt x="121123" y="15197"/>
                  </a:lnTo>
                  <a:lnTo>
                    <a:pt x="123848" y="11367"/>
                  </a:lnTo>
                  <a:lnTo>
                    <a:pt x="123548" y="7756"/>
                  </a:lnTo>
                  <a:lnTo>
                    <a:pt x="121232" y="4290"/>
                  </a:lnTo>
                  <a:lnTo>
                    <a:pt x="117570" y="921"/>
                  </a:lnTo>
                  <a:lnTo>
                    <a:pt x="102214" y="0"/>
                  </a:lnTo>
                  <a:lnTo>
                    <a:pt x="69768" y="8253"/>
                  </a:lnTo>
                  <a:lnTo>
                    <a:pt x="23543" y="28452"/>
                  </a:lnTo>
                  <a:lnTo>
                    <a:pt x="5065" y="38439"/>
                  </a:lnTo>
                  <a:lnTo>
                    <a:pt x="0" y="44897"/>
                  </a:lnTo>
                  <a:lnTo>
                    <a:pt x="1824" y="49159"/>
                  </a:lnTo>
                  <a:lnTo>
                    <a:pt x="12318" y="59539"/>
                  </a:lnTo>
                  <a:lnTo>
                    <a:pt x="46189" y="72226"/>
                  </a:lnTo>
                  <a:lnTo>
                    <a:pt x="89739" y="82688"/>
                  </a:lnTo>
                  <a:lnTo>
                    <a:pt x="135450" y="102099"/>
                  </a:lnTo>
                  <a:lnTo>
                    <a:pt x="139750" y="106343"/>
                  </a:lnTo>
                  <a:lnTo>
                    <a:pt x="144527" y="116704"/>
                  </a:lnTo>
                  <a:lnTo>
                    <a:pt x="144742" y="121372"/>
                  </a:lnTo>
                  <a:lnTo>
                    <a:pt x="142159" y="129381"/>
                  </a:lnTo>
                  <a:lnTo>
                    <a:pt x="124642" y="144896"/>
                  </a:lnTo>
                  <a:lnTo>
                    <a:pt x="92395" y="160440"/>
                  </a:lnTo>
                  <a:lnTo>
                    <a:pt x="77559" y="165152"/>
                  </a:lnTo>
                  <a:lnTo>
                    <a:pt x="65402" y="171723"/>
                  </a:lnTo>
                  <a:lnTo>
                    <a:pt x="43573" y="1751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447"/>
            <p:cNvSpPr/>
            <p:nvPr/>
          </p:nvSpPr>
          <p:spPr>
            <a:xfrm>
              <a:off x="9001125" y="4450003"/>
              <a:ext cx="135869" cy="106553"/>
            </a:xfrm>
            <a:custGeom>
              <a:avLst/>
              <a:gdLst/>
              <a:ahLst/>
              <a:cxnLst/>
              <a:rect l="0" t="0" r="0" b="0"/>
              <a:pathLst>
                <a:path w="135869" h="106553">
                  <a:moveTo>
                    <a:pt x="0" y="26747"/>
                  </a:moveTo>
                  <a:lnTo>
                    <a:pt x="0" y="59250"/>
                  </a:lnTo>
                  <a:lnTo>
                    <a:pt x="5645" y="73296"/>
                  </a:lnTo>
                  <a:lnTo>
                    <a:pt x="21458" y="94503"/>
                  </a:lnTo>
                  <a:lnTo>
                    <a:pt x="41636" y="105501"/>
                  </a:lnTo>
                  <a:lnTo>
                    <a:pt x="61544" y="106552"/>
                  </a:lnTo>
                  <a:lnTo>
                    <a:pt x="88086" y="101193"/>
                  </a:lnTo>
                  <a:lnTo>
                    <a:pt x="100533" y="93701"/>
                  </a:lnTo>
                  <a:lnTo>
                    <a:pt x="123273" y="71632"/>
                  </a:lnTo>
                  <a:lnTo>
                    <a:pt x="133458" y="54105"/>
                  </a:lnTo>
                  <a:lnTo>
                    <a:pt x="135868" y="38553"/>
                  </a:lnTo>
                  <a:lnTo>
                    <a:pt x="131274" y="17898"/>
                  </a:lnTo>
                  <a:lnTo>
                    <a:pt x="128791" y="11323"/>
                  </a:lnTo>
                  <a:lnTo>
                    <a:pt x="122903" y="6939"/>
                  </a:lnTo>
                  <a:lnTo>
                    <a:pt x="96506" y="770"/>
                  </a:lnTo>
                  <a:lnTo>
                    <a:pt x="73280" y="0"/>
                  </a:lnTo>
                  <a:lnTo>
                    <a:pt x="38100" y="769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448"/>
            <p:cNvSpPr/>
            <p:nvPr/>
          </p:nvSpPr>
          <p:spPr>
            <a:xfrm>
              <a:off x="8776474" y="4411792"/>
              <a:ext cx="196077" cy="141159"/>
            </a:xfrm>
            <a:custGeom>
              <a:avLst/>
              <a:gdLst/>
              <a:ahLst/>
              <a:cxnLst/>
              <a:rect l="0" t="0" r="0" b="0"/>
              <a:pathLst>
                <a:path w="196077" h="141159">
                  <a:moveTo>
                    <a:pt x="196076" y="17333"/>
                  </a:moveTo>
                  <a:lnTo>
                    <a:pt x="182819" y="4076"/>
                  </a:lnTo>
                  <a:lnTo>
                    <a:pt x="158516" y="0"/>
                  </a:lnTo>
                  <a:lnTo>
                    <a:pt x="119448" y="8904"/>
                  </a:lnTo>
                  <a:lnTo>
                    <a:pt x="74048" y="24331"/>
                  </a:lnTo>
                  <a:lnTo>
                    <a:pt x="29919" y="52761"/>
                  </a:lnTo>
                  <a:lnTo>
                    <a:pt x="9379" y="76514"/>
                  </a:lnTo>
                  <a:lnTo>
                    <a:pt x="1975" y="91613"/>
                  </a:lnTo>
                  <a:lnTo>
                    <a:pt x="0" y="98603"/>
                  </a:lnTo>
                  <a:lnTo>
                    <a:pt x="800" y="105380"/>
                  </a:lnTo>
                  <a:lnTo>
                    <a:pt x="7334" y="118554"/>
                  </a:lnTo>
                  <a:lnTo>
                    <a:pt x="22939" y="128642"/>
                  </a:lnTo>
                  <a:lnTo>
                    <a:pt x="81776" y="1411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449"/>
            <p:cNvSpPr/>
            <p:nvPr/>
          </p:nvSpPr>
          <p:spPr>
            <a:xfrm>
              <a:off x="8474351" y="4488578"/>
              <a:ext cx="107675" cy="131048"/>
            </a:xfrm>
            <a:custGeom>
              <a:avLst/>
              <a:gdLst/>
              <a:ahLst/>
              <a:cxnLst/>
              <a:rect l="0" t="0" r="0" b="0"/>
              <a:pathLst>
                <a:path w="107675" h="131048">
                  <a:moveTo>
                    <a:pt x="2899" y="45322"/>
                  </a:moveTo>
                  <a:lnTo>
                    <a:pt x="16156" y="58579"/>
                  </a:lnTo>
                  <a:lnTo>
                    <a:pt x="27841" y="61797"/>
                  </a:lnTo>
                  <a:lnTo>
                    <a:pt x="41501" y="62169"/>
                  </a:lnTo>
                  <a:lnTo>
                    <a:pt x="51100" y="58807"/>
                  </a:lnTo>
                  <a:lnTo>
                    <a:pt x="88923" y="33736"/>
                  </a:lnTo>
                  <a:lnTo>
                    <a:pt x="94048" y="23945"/>
                  </a:lnTo>
                  <a:lnTo>
                    <a:pt x="97339" y="5469"/>
                  </a:lnTo>
                  <a:lnTo>
                    <a:pt x="94434" y="2878"/>
                  </a:lnTo>
                  <a:lnTo>
                    <a:pt x="82739" y="0"/>
                  </a:lnTo>
                  <a:lnTo>
                    <a:pt x="58306" y="3436"/>
                  </a:lnTo>
                  <a:lnTo>
                    <a:pt x="36014" y="16213"/>
                  </a:lnTo>
                  <a:lnTo>
                    <a:pt x="10577" y="39494"/>
                  </a:lnTo>
                  <a:lnTo>
                    <a:pt x="1725" y="51904"/>
                  </a:lnTo>
                  <a:lnTo>
                    <a:pt x="0" y="58176"/>
                  </a:lnTo>
                  <a:lnTo>
                    <a:pt x="905" y="70791"/>
                  </a:lnTo>
                  <a:lnTo>
                    <a:pt x="7658" y="83453"/>
                  </a:lnTo>
                  <a:lnTo>
                    <a:pt x="12421" y="89792"/>
                  </a:lnTo>
                  <a:lnTo>
                    <a:pt x="26181" y="99659"/>
                  </a:lnTo>
                  <a:lnTo>
                    <a:pt x="71931" y="121275"/>
                  </a:lnTo>
                  <a:lnTo>
                    <a:pt x="107674" y="13104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450"/>
            <p:cNvSpPr/>
            <p:nvPr/>
          </p:nvSpPr>
          <p:spPr>
            <a:xfrm>
              <a:off x="8334375" y="4257675"/>
              <a:ext cx="47626" cy="352426"/>
            </a:xfrm>
            <a:custGeom>
              <a:avLst/>
              <a:gdLst/>
              <a:ahLst/>
              <a:cxnLst/>
              <a:rect l="0" t="0" r="0" b="0"/>
              <a:pathLst>
                <a:path w="47626" h="352426">
                  <a:moveTo>
                    <a:pt x="0" y="0"/>
                  </a:moveTo>
                  <a:lnTo>
                    <a:pt x="0" y="43849"/>
                  </a:lnTo>
                  <a:lnTo>
                    <a:pt x="6546" y="83882"/>
                  </a:lnTo>
                  <a:lnTo>
                    <a:pt x="11759" y="126283"/>
                  </a:lnTo>
                  <a:lnTo>
                    <a:pt x="17610" y="170054"/>
                  </a:lnTo>
                  <a:lnTo>
                    <a:pt x="19824" y="216879"/>
                  </a:lnTo>
                  <a:lnTo>
                    <a:pt x="26532" y="261249"/>
                  </a:lnTo>
                  <a:lnTo>
                    <a:pt x="33228" y="306193"/>
                  </a:lnTo>
                  <a:lnTo>
                    <a:pt x="47625" y="352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451"/>
            <p:cNvSpPr/>
            <p:nvPr/>
          </p:nvSpPr>
          <p:spPr>
            <a:xfrm>
              <a:off x="7950384" y="4326897"/>
              <a:ext cx="286350" cy="302254"/>
            </a:xfrm>
            <a:custGeom>
              <a:avLst/>
              <a:gdLst/>
              <a:ahLst/>
              <a:cxnLst/>
              <a:rect l="0" t="0" r="0" b="0"/>
              <a:pathLst>
                <a:path w="286350" h="302254">
                  <a:moveTo>
                    <a:pt x="79191" y="159378"/>
                  </a:moveTo>
                  <a:lnTo>
                    <a:pt x="79191" y="154322"/>
                  </a:lnTo>
                  <a:lnTo>
                    <a:pt x="80250" y="152832"/>
                  </a:lnTo>
                  <a:lnTo>
                    <a:pt x="82013" y="151839"/>
                  </a:lnTo>
                  <a:lnTo>
                    <a:pt x="84248" y="151177"/>
                  </a:lnTo>
                  <a:lnTo>
                    <a:pt x="85737" y="149677"/>
                  </a:lnTo>
                  <a:lnTo>
                    <a:pt x="96081" y="123068"/>
                  </a:lnTo>
                  <a:lnTo>
                    <a:pt x="97815" y="108931"/>
                  </a:lnTo>
                  <a:lnTo>
                    <a:pt x="94782" y="107755"/>
                  </a:lnTo>
                  <a:lnTo>
                    <a:pt x="82946" y="109271"/>
                  </a:lnTo>
                  <a:lnTo>
                    <a:pt x="36116" y="132994"/>
                  </a:lnTo>
                  <a:lnTo>
                    <a:pt x="16099" y="148268"/>
                  </a:lnTo>
                  <a:lnTo>
                    <a:pt x="1818" y="166199"/>
                  </a:lnTo>
                  <a:lnTo>
                    <a:pt x="92" y="170275"/>
                  </a:lnTo>
                  <a:lnTo>
                    <a:pt x="0" y="172993"/>
                  </a:lnTo>
                  <a:lnTo>
                    <a:pt x="997" y="174804"/>
                  </a:lnTo>
                  <a:lnTo>
                    <a:pt x="3779" y="174954"/>
                  </a:lnTo>
                  <a:lnTo>
                    <a:pt x="40855" y="161969"/>
                  </a:lnTo>
                  <a:lnTo>
                    <a:pt x="50864" y="155944"/>
                  </a:lnTo>
                  <a:lnTo>
                    <a:pt x="56018" y="149738"/>
                  </a:lnTo>
                  <a:lnTo>
                    <a:pt x="57392" y="146601"/>
                  </a:lnTo>
                  <a:lnTo>
                    <a:pt x="59367" y="145568"/>
                  </a:lnTo>
                  <a:lnTo>
                    <a:pt x="61742" y="145939"/>
                  </a:lnTo>
                  <a:lnTo>
                    <a:pt x="64383" y="147243"/>
                  </a:lnTo>
                  <a:lnTo>
                    <a:pt x="66144" y="149172"/>
                  </a:lnTo>
                  <a:lnTo>
                    <a:pt x="68100" y="154136"/>
                  </a:lnTo>
                  <a:lnTo>
                    <a:pt x="72283" y="186949"/>
                  </a:lnTo>
                  <a:lnTo>
                    <a:pt x="74585" y="193634"/>
                  </a:lnTo>
                  <a:lnTo>
                    <a:pt x="85611" y="206705"/>
                  </a:lnTo>
                  <a:lnTo>
                    <a:pt x="102152" y="218512"/>
                  </a:lnTo>
                  <a:lnTo>
                    <a:pt x="123615" y="227288"/>
                  </a:lnTo>
                  <a:lnTo>
                    <a:pt x="141621" y="229071"/>
                  </a:lnTo>
                  <a:lnTo>
                    <a:pt x="149386" y="228065"/>
                  </a:lnTo>
                  <a:lnTo>
                    <a:pt x="166481" y="218481"/>
                  </a:lnTo>
                  <a:lnTo>
                    <a:pt x="191132" y="195234"/>
                  </a:lnTo>
                  <a:lnTo>
                    <a:pt x="203026" y="177431"/>
                  </a:lnTo>
                  <a:lnTo>
                    <a:pt x="216344" y="130672"/>
                  </a:lnTo>
                  <a:lnTo>
                    <a:pt x="221313" y="85055"/>
                  </a:lnTo>
                  <a:lnTo>
                    <a:pt x="219021" y="51279"/>
                  </a:lnTo>
                  <a:lnTo>
                    <a:pt x="208764" y="20903"/>
                  </a:lnTo>
                  <a:lnTo>
                    <a:pt x="195320" y="0"/>
                  </a:lnTo>
                  <a:lnTo>
                    <a:pt x="194710" y="209"/>
                  </a:lnTo>
                  <a:lnTo>
                    <a:pt x="194033" y="3264"/>
                  </a:lnTo>
                  <a:lnTo>
                    <a:pt x="193562" y="47934"/>
                  </a:lnTo>
                  <a:lnTo>
                    <a:pt x="193513" y="84024"/>
                  </a:lnTo>
                  <a:lnTo>
                    <a:pt x="193495" y="129089"/>
                  </a:lnTo>
                  <a:lnTo>
                    <a:pt x="193493" y="174040"/>
                  </a:lnTo>
                  <a:lnTo>
                    <a:pt x="193492" y="217462"/>
                  </a:lnTo>
                  <a:lnTo>
                    <a:pt x="193491" y="260990"/>
                  </a:lnTo>
                  <a:lnTo>
                    <a:pt x="194550" y="265220"/>
                  </a:lnTo>
                  <a:lnTo>
                    <a:pt x="196313" y="268039"/>
                  </a:lnTo>
                  <a:lnTo>
                    <a:pt x="201692" y="272564"/>
                  </a:lnTo>
                  <a:lnTo>
                    <a:pt x="211602" y="234573"/>
                  </a:lnTo>
                  <a:lnTo>
                    <a:pt x="233597" y="205995"/>
                  </a:lnTo>
                  <a:lnTo>
                    <a:pt x="240597" y="201263"/>
                  </a:lnTo>
                  <a:lnTo>
                    <a:pt x="243945" y="200002"/>
                  </a:lnTo>
                  <a:lnTo>
                    <a:pt x="253309" y="201422"/>
                  </a:lnTo>
                  <a:lnTo>
                    <a:pt x="278614" y="209335"/>
                  </a:lnTo>
                  <a:lnTo>
                    <a:pt x="281989" y="211733"/>
                  </a:lnTo>
                  <a:lnTo>
                    <a:pt x="285740" y="222864"/>
                  </a:lnTo>
                  <a:lnTo>
                    <a:pt x="286349" y="236277"/>
                  </a:lnTo>
                  <a:lnTo>
                    <a:pt x="283092" y="245767"/>
                  </a:lnTo>
                  <a:lnTo>
                    <a:pt x="258098" y="275309"/>
                  </a:lnTo>
                  <a:lnTo>
                    <a:pt x="212541" y="30225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452"/>
            <p:cNvSpPr/>
            <p:nvPr/>
          </p:nvSpPr>
          <p:spPr>
            <a:xfrm>
              <a:off x="7848600" y="4457700"/>
              <a:ext cx="38101" cy="133351"/>
            </a:xfrm>
            <a:custGeom>
              <a:avLst/>
              <a:gdLst/>
              <a:ahLst/>
              <a:cxnLst/>
              <a:rect l="0" t="0" r="0" b="0"/>
              <a:pathLst>
                <a:path w="38101" h="133351">
                  <a:moveTo>
                    <a:pt x="0" y="0"/>
                  </a:moveTo>
                  <a:lnTo>
                    <a:pt x="5057" y="0"/>
                  </a:lnTo>
                  <a:lnTo>
                    <a:pt x="6546" y="2117"/>
                  </a:lnTo>
                  <a:lnTo>
                    <a:pt x="8643" y="16267"/>
                  </a:lnTo>
                  <a:lnTo>
                    <a:pt x="12173" y="46135"/>
                  </a:lnTo>
                  <a:lnTo>
                    <a:pt x="24690" y="86783"/>
                  </a:lnTo>
                  <a:lnTo>
                    <a:pt x="38100"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453"/>
            <p:cNvSpPr/>
            <p:nvPr/>
          </p:nvSpPr>
          <p:spPr>
            <a:xfrm>
              <a:off x="7678032" y="4438650"/>
              <a:ext cx="46744" cy="152351"/>
            </a:xfrm>
            <a:custGeom>
              <a:avLst/>
              <a:gdLst/>
              <a:ahLst/>
              <a:cxnLst/>
              <a:rect l="0" t="0" r="0" b="0"/>
              <a:pathLst>
                <a:path w="46744" h="152351">
                  <a:moveTo>
                    <a:pt x="8643" y="9525"/>
                  </a:moveTo>
                  <a:lnTo>
                    <a:pt x="8643" y="23714"/>
                  </a:lnTo>
                  <a:lnTo>
                    <a:pt x="0" y="55296"/>
                  </a:lnTo>
                  <a:lnTo>
                    <a:pt x="438" y="77415"/>
                  </a:lnTo>
                  <a:lnTo>
                    <a:pt x="8069" y="120888"/>
                  </a:lnTo>
                  <a:lnTo>
                    <a:pt x="8261" y="125042"/>
                  </a:lnTo>
                  <a:lnTo>
                    <a:pt x="11296" y="132480"/>
                  </a:lnTo>
                  <a:lnTo>
                    <a:pt x="15114" y="139313"/>
                  </a:lnTo>
                  <a:lnTo>
                    <a:pt x="18157" y="152350"/>
                  </a:lnTo>
                  <a:lnTo>
                    <a:pt x="18168" y="107343"/>
                  </a:lnTo>
                  <a:lnTo>
                    <a:pt x="19227" y="76943"/>
                  </a:lnTo>
                  <a:lnTo>
                    <a:pt x="32357" y="31469"/>
                  </a:lnTo>
                  <a:lnTo>
                    <a:pt x="37316" y="20444"/>
                  </a:lnTo>
                  <a:lnTo>
                    <a:pt x="43480" y="12173"/>
                  </a:lnTo>
                  <a:lnTo>
                    <a:pt x="46743"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454"/>
            <p:cNvSpPr/>
            <p:nvPr/>
          </p:nvSpPr>
          <p:spPr>
            <a:xfrm>
              <a:off x="7449131" y="4448655"/>
              <a:ext cx="161345" cy="123346"/>
            </a:xfrm>
            <a:custGeom>
              <a:avLst/>
              <a:gdLst/>
              <a:ahLst/>
              <a:cxnLst/>
              <a:rect l="0" t="0" r="0" b="0"/>
              <a:pathLst>
                <a:path w="161345" h="123346">
                  <a:moveTo>
                    <a:pt x="47044" y="113820"/>
                  </a:moveTo>
                  <a:lnTo>
                    <a:pt x="69434" y="113820"/>
                  </a:lnTo>
                  <a:lnTo>
                    <a:pt x="75692" y="110998"/>
                  </a:lnTo>
                  <a:lnTo>
                    <a:pt x="78844" y="108764"/>
                  </a:lnTo>
                  <a:lnTo>
                    <a:pt x="82343" y="103459"/>
                  </a:lnTo>
                  <a:lnTo>
                    <a:pt x="84958" y="97573"/>
                  </a:lnTo>
                  <a:lnTo>
                    <a:pt x="113771" y="55827"/>
                  </a:lnTo>
                  <a:lnTo>
                    <a:pt x="120437" y="40193"/>
                  </a:lnTo>
                  <a:lnTo>
                    <a:pt x="122690" y="20372"/>
                  </a:lnTo>
                  <a:lnTo>
                    <a:pt x="121816" y="16596"/>
                  </a:lnTo>
                  <a:lnTo>
                    <a:pt x="120176" y="14079"/>
                  </a:lnTo>
                  <a:lnTo>
                    <a:pt x="109938" y="4983"/>
                  </a:lnTo>
                  <a:lnTo>
                    <a:pt x="101103" y="1948"/>
                  </a:lnTo>
                  <a:lnTo>
                    <a:pt x="83240" y="0"/>
                  </a:lnTo>
                  <a:lnTo>
                    <a:pt x="67764" y="4719"/>
                  </a:lnTo>
                  <a:lnTo>
                    <a:pt x="38084" y="23399"/>
                  </a:lnTo>
                  <a:lnTo>
                    <a:pt x="3832" y="62691"/>
                  </a:lnTo>
                  <a:lnTo>
                    <a:pt x="727" y="72447"/>
                  </a:lnTo>
                  <a:lnTo>
                    <a:pt x="0" y="78852"/>
                  </a:lnTo>
                  <a:lnTo>
                    <a:pt x="865" y="80983"/>
                  </a:lnTo>
                  <a:lnTo>
                    <a:pt x="2499" y="82403"/>
                  </a:lnTo>
                  <a:lnTo>
                    <a:pt x="7138" y="83982"/>
                  </a:lnTo>
                  <a:lnTo>
                    <a:pt x="21824" y="85079"/>
                  </a:lnTo>
                  <a:lnTo>
                    <a:pt x="28075" y="82349"/>
                  </a:lnTo>
                  <a:lnTo>
                    <a:pt x="31222" y="80139"/>
                  </a:lnTo>
                  <a:lnTo>
                    <a:pt x="54590" y="73480"/>
                  </a:lnTo>
                  <a:lnTo>
                    <a:pt x="58425" y="71052"/>
                  </a:lnTo>
                  <a:lnTo>
                    <a:pt x="103591" y="28252"/>
                  </a:lnTo>
                  <a:lnTo>
                    <a:pt x="110276" y="22873"/>
                  </a:lnTo>
                  <a:lnTo>
                    <a:pt x="123194" y="18585"/>
                  </a:lnTo>
                  <a:lnTo>
                    <a:pt x="123242" y="40961"/>
                  </a:lnTo>
                  <a:lnTo>
                    <a:pt x="137433" y="83563"/>
                  </a:lnTo>
                  <a:lnTo>
                    <a:pt x="149193" y="103655"/>
                  </a:lnTo>
                  <a:lnTo>
                    <a:pt x="151710" y="110361"/>
                  </a:lnTo>
                  <a:lnTo>
                    <a:pt x="161344" y="12334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455"/>
            <p:cNvSpPr/>
            <p:nvPr/>
          </p:nvSpPr>
          <p:spPr>
            <a:xfrm>
              <a:off x="7200900" y="4476750"/>
              <a:ext cx="152401" cy="190451"/>
            </a:xfrm>
            <a:custGeom>
              <a:avLst/>
              <a:gdLst/>
              <a:ahLst/>
              <a:cxnLst/>
              <a:rect l="0" t="0" r="0" b="0"/>
              <a:pathLst>
                <a:path w="152401" h="190451">
                  <a:moveTo>
                    <a:pt x="0" y="0"/>
                  </a:moveTo>
                  <a:lnTo>
                    <a:pt x="1059" y="23851"/>
                  </a:lnTo>
                  <a:lnTo>
                    <a:pt x="19298" y="69592"/>
                  </a:lnTo>
                  <a:lnTo>
                    <a:pt x="35299" y="116542"/>
                  </a:lnTo>
                  <a:lnTo>
                    <a:pt x="36233" y="125320"/>
                  </a:lnTo>
                  <a:lnTo>
                    <a:pt x="42915" y="140717"/>
                  </a:lnTo>
                  <a:lnTo>
                    <a:pt x="63440" y="170424"/>
                  </a:lnTo>
                  <a:lnTo>
                    <a:pt x="66295" y="177344"/>
                  </a:lnTo>
                  <a:lnTo>
                    <a:pt x="74687" y="188558"/>
                  </a:lnTo>
                  <a:lnTo>
                    <a:pt x="78350" y="189637"/>
                  </a:lnTo>
                  <a:lnTo>
                    <a:pt x="85294" y="190450"/>
                  </a:lnTo>
                  <a:lnTo>
                    <a:pt x="93322" y="147684"/>
                  </a:lnTo>
                  <a:lnTo>
                    <a:pt x="108114" y="104154"/>
                  </a:lnTo>
                  <a:lnTo>
                    <a:pt x="128563" y="59891"/>
                  </a:lnTo>
                  <a:lnTo>
                    <a:pt x="132281" y="46726"/>
                  </a:lnTo>
                  <a:lnTo>
                    <a:pt x="143291" y="29652"/>
                  </a:lnTo>
                  <a:lnTo>
                    <a:pt x="148351" y="22704"/>
                  </a:lnTo>
                  <a:lnTo>
                    <a:pt x="151201" y="12842"/>
                  </a:lnTo>
                  <a:lnTo>
                    <a:pt x="1524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456"/>
            <p:cNvSpPr/>
            <p:nvPr/>
          </p:nvSpPr>
          <p:spPr>
            <a:xfrm>
              <a:off x="6724650" y="4448175"/>
              <a:ext cx="133039" cy="495301"/>
            </a:xfrm>
            <a:custGeom>
              <a:avLst/>
              <a:gdLst/>
              <a:ahLst/>
              <a:cxnLst/>
              <a:rect l="0" t="0" r="0" b="0"/>
              <a:pathLst>
                <a:path w="133039" h="495301">
                  <a:moveTo>
                    <a:pt x="0" y="0"/>
                  </a:moveTo>
                  <a:lnTo>
                    <a:pt x="0" y="5056"/>
                  </a:lnTo>
                  <a:lnTo>
                    <a:pt x="16247" y="47244"/>
                  </a:lnTo>
                  <a:lnTo>
                    <a:pt x="31800" y="74020"/>
                  </a:lnTo>
                  <a:lnTo>
                    <a:pt x="43766" y="83345"/>
                  </a:lnTo>
                  <a:lnTo>
                    <a:pt x="51403" y="87314"/>
                  </a:lnTo>
                  <a:lnTo>
                    <a:pt x="65532" y="88900"/>
                  </a:lnTo>
                  <a:lnTo>
                    <a:pt x="81736" y="86352"/>
                  </a:lnTo>
                  <a:lnTo>
                    <a:pt x="125345" y="46017"/>
                  </a:lnTo>
                  <a:lnTo>
                    <a:pt x="129792" y="38796"/>
                  </a:lnTo>
                  <a:lnTo>
                    <a:pt x="130978" y="35389"/>
                  </a:lnTo>
                  <a:lnTo>
                    <a:pt x="131769" y="34176"/>
                  </a:lnTo>
                  <a:lnTo>
                    <a:pt x="132296" y="34426"/>
                  </a:lnTo>
                  <a:lnTo>
                    <a:pt x="133038" y="39834"/>
                  </a:lnTo>
                  <a:lnTo>
                    <a:pt x="132251" y="69412"/>
                  </a:lnTo>
                  <a:lnTo>
                    <a:pt x="125144" y="114660"/>
                  </a:lnTo>
                  <a:lnTo>
                    <a:pt x="116481" y="160076"/>
                  </a:lnTo>
                  <a:lnTo>
                    <a:pt x="107655" y="198301"/>
                  </a:lnTo>
                  <a:lnTo>
                    <a:pt x="97279" y="241612"/>
                  </a:lnTo>
                  <a:lnTo>
                    <a:pt x="82328" y="281727"/>
                  </a:lnTo>
                  <a:lnTo>
                    <a:pt x="70725" y="320424"/>
                  </a:lnTo>
                  <a:lnTo>
                    <a:pt x="59526" y="358701"/>
                  </a:lnTo>
                  <a:lnTo>
                    <a:pt x="40137" y="403916"/>
                  </a:lnTo>
                  <a:lnTo>
                    <a:pt x="22493" y="447125"/>
                  </a:lnTo>
                  <a:lnTo>
                    <a:pt x="9578" y="472692"/>
                  </a:lnTo>
                  <a:lnTo>
                    <a:pt x="4257" y="481019"/>
                  </a:lnTo>
                  <a:lnTo>
                    <a:pt x="0" y="495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457"/>
            <p:cNvSpPr/>
            <p:nvPr/>
          </p:nvSpPr>
          <p:spPr>
            <a:xfrm>
              <a:off x="6591300" y="4248150"/>
              <a:ext cx="28576" cy="323851"/>
            </a:xfrm>
            <a:custGeom>
              <a:avLst/>
              <a:gdLst/>
              <a:ahLst/>
              <a:cxnLst/>
              <a:rect l="0" t="0" r="0" b="0"/>
              <a:pathLst>
                <a:path w="28576" h="323851">
                  <a:moveTo>
                    <a:pt x="0" y="0"/>
                  </a:moveTo>
                  <a:lnTo>
                    <a:pt x="5057" y="5056"/>
                  </a:lnTo>
                  <a:lnTo>
                    <a:pt x="14189" y="52050"/>
                  </a:lnTo>
                  <a:lnTo>
                    <a:pt x="17610" y="92680"/>
                  </a:lnTo>
                  <a:lnTo>
                    <a:pt x="18410" y="126916"/>
                  </a:lnTo>
                  <a:lnTo>
                    <a:pt x="18861" y="173424"/>
                  </a:lnTo>
                  <a:lnTo>
                    <a:pt x="24070" y="217584"/>
                  </a:lnTo>
                  <a:lnTo>
                    <a:pt x="27685" y="258997"/>
                  </a:lnTo>
                  <a:lnTo>
                    <a:pt x="28575" y="323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458"/>
            <p:cNvSpPr/>
            <p:nvPr/>
          </p:nvSpPr>
          <p:spPr>
            <a:xfrm>
              <a:off x="6429375" y="4451106"/>
              <a:ext cx="85726" cy="149470"/>
            </a:xfrm>
            <a:custGeom>
              <a:avLst/>
              <a:gdLst/>
              <a:ahLst/>
              <a:cxnLst/>
              <a:rect l="0" t="0" r="0" b="0"/>
              <a:pathLst>
                <a:path w="85726" h="149470">
                  <a:moveTo>
                    <a:pt x="0" y="16119"/>
                  </a:moveTo>
                  <a:lnTo>
                    <a:pt x="0" y="59431"/>
                  </a:lnTo>
                  <a:lnTo>
                    <a:pt x="0" y="99496"/>
                  </a:lnTo>
                  <a:lnTo>
                    <a:pt x="1059" y="67631"/>
                  </a:lnTo>
                  <a:lnTo>
                    <a:pt x="8663" y="43024"/>
                  </a:lnTo>
                  <a:lnTo>
                    <a:pt x="23851" y="17741"/>
                  </a:lnTo>
                  <a:lnTo>
                    <a:pt x="44076" y="0"/>
                  </a:lnTo>
                  <a:lnTo>
                    <a:pt x="46317" y="81"/>
                  </a:lnTo>
                  <a:lnTo>
                    <a:pt x="51630" y="2994"/>
                  </a:lnTo>
                  <a:lnTo>
                    <a:pt x="70210" y="21092"/>
                  </a:lnTo>
                  <a:lnTo>
                    <a:pt x="78124" y="32793"/>
                  </a:lnTo>
                  <a:lnTo>
                    <a:pt x="83472" y="61394"/>
                  </a:lnTo>
                  <a:lnTo>
                    <a:pt x="85280" y="106868"/>
                  </a:lnTo>
                  <a:lnTo>
                    <a:pt x="85725" y="14946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459"/>
            <p:cNvSpPr/>
            <p:nvPr/>
          </p:nvSpPr>
          <p:spPr>
            <a:xfrm>
              <a:off x="6193584" y="4420924"/>
              <a:ext cx="186435" cy="148710"/>
            </a:xfrm>
            <a:custGeom>
              <a:avLst/>
              <a:gdLst/>
              <a:ahLst/>
              <a:cxnLst/>
              <a:rect l="0" t="0" r="0" b="0"/>
              <a:pathLst>
                <a:path w="186435" h="148710">
                  <a:moveTo>
                    <a:pt x="64341" y="8201"/>
                  </a:moveTo>
                  <a:lnTo>
                    <a:pt x="56140" y="0"/>
                  </a:lnTo>
                  <a:lnTo>
                    <a:pt x="54640" y="617"/>
                  </a:lnTo>
                  <a:lnTo>
                    <a:pt x="24259" y="29301"/>
                  </a:lnTo>
                  <a:lnTo>
                    <a:pt x="10602" y="51567"/>
                  </a:lnTo>
                  <a:lnTo>
                    <a:pt x="1969" y="76436"/>
                  </a:lnTo>
                  <a:lnTo>
                    <a:pt x="0" y="101797"/>
                  </a:lnTo>
                  <a:lnTo>
                    <a:pt x="3289" y="112593"/>
                  </a:lnTo>
                  <a:lnTo>
                    <a:pt x="16148" y="129678"/>
                  </a:lnTo>
                  <a:lnTo>
                    <a:pt x="43476" y="143090"/>
                  </a:lnTo>
                  <a:lnTo>
                    <a:pt x="68272" y="148709"/>
                  </a:lnTo>
                  <a:lnTo>
                    <a:pt x="104194" y="140262"/>
                  </a:lnTo>
                  <a:lnTo>
                    <a:pt x="148530" y="117386"/>
                  </a:lnTo>
                  <a:lnTo>
                    <a:pt x="175011" y="93469"/>
                  </a:lnTo>
                  <a:lnTo>
                    <a:pt x="182319" y="79259"/>
                  </a:lnTo>
                  <a:lnTo>
                    <a:pt x="186434" y="49246"/>
                  </a:lnTo>
                  <a:lnTo>
                    <a:pt x="181752" y="31382"/>
                  </a:lnTo>
                  <a:lnTo>
                    <a:pt x="172615" y="17445"/>
                  </a:lnTo>
                  <a:lnTo>
                    <a:pt x="161499" y="7724"/>
                  </a:lnTo>
                  <a:lnTo>
                    <a:pt x="143859" y="5519"/>
                  </a:lnTo>
                  <a:lnTo>
                    <a:pt x="107305" y="10229"/>
                  </a:lnTo>
                  <a:lnTo>
                    <a:pt x="74249" y="18327"/>
                  </a:lnTo>
                  <a:lnTo>
                    <a:pt x="26241" y="463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460"/>
            <p:cNvSpPr/>
            <p:nvPr/>
          </p:nvSpPr>
          <p:spPr>
            <a:xfrm>
              <a:off x="5600700" y="4143375"/>
              <a:ext cx="495301" cy="847726"/>
            </a:xfrm>
            <a:custGeom>
              <a:avLst/>
              <a:gdLst/>
              <a:ahLst/>
              <a:cxnLst/>
              <a:rect l="0" t="0" r="0" b="0"/>
              <a:pathLst>
                <a:path w="495301" h="847726">
                  <a:moveTo>
                    <a:pt x="495300" y="0"/>
                  </a:moveTo>
                  <a:lnTo>
                    <a:pt x="492478" y="18828"/>
                  </a:lnTo>
                  <a:lnTo>
                    <a:pt x="484939" y="53203"/>
                  </a:lnTo>
                  <a:lnTo>
                    <a:pt x="473180" y="94081"/>
                  </a:lnTo>
                  <a:lnTo>
                    <a:pt x="456291" y="133003"/>
                  </a:lnTo>
                  <a:lnTo>
                    <a:pt x="435058" y="171347"/>
                  </a:lnTo>
                  <a:lnTo>
                    <a:pt x="411481" y="212342"/>
                  </a:lnTo>
                  <a:lnTo>
                    <a:pt x="385445" y="258002"/>
                  </a:lnTo>
                  <a:lnTo>
                    <a:pt x="353742" y="305045"/>
                  </a:lnTo>
                  <a:lnTo>
                    <a:pt x="324240" y="352497"/>
                  </a:lnTo>
                  <a:lnTo>
                    <a:pt x="303915" y="385266"/>
                  </a:lnTo>
                  <a:lnTo>
                    <a:pt x="280770" y="420996"/>
                  </a:lnTo>
                  <a:lnTo>
                    <a:pt x="259195" y="458043"/>
                  </a:lnTo>
                  <a:lnTo>
                    <a:pt x="237965" y="495675"/>
                  </a:lnTo>
                  <a:lnTo>
                    <a:pt x="214418" y="533566"/>
                  </a:lnTo>
                  <a:lnTo>
                    <a:pt x="189841" y="571574"/>
                  </a:lnTo>
                  <a:lnTo>
                    <a:pt x="165865" y="609633"/>
                  </a:lnTo>
                  <a:lnTo>
                    <a:pt x="144627" y="647715"/>
                  </a:lnTo>
                  <a:lnTo>
                    <a:pt x="121782" y="682984"/>
                  </a:lnTo>
                  <a:lnTo>
                    <a:pt x="87942" y="729768"/>
                  </a:lnTo>
                  <a:lnTo>
                    <a:pt x="57807" y="770441"/>
                  </a:lnTo>
                  <a:lnTo>
                    <a:pt x="0" y="847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06081212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Short-Run Costs</a:t>
            </a:r>
          </a:p>
        </p:txBody>
      </p:sp>
      <p:sp>
        <p:nvSpPr>
          <p:cNvPr id="3" name="Content Placeholder 2"/>
          <p:cNvSpPr>
            <a:spLocks noGrp="1"/>
          </p:cNvSpPr>
          <p:nvPr>
            <p:ph idx="1"/>
          </p:nvPr>
        </p:nvSpPr>
        <p:spPr/>
        <p:txBody>
          <a:bodyPr/>
          <a:lstStyle/>
          <a:p>
            <a:pPr marL="0" indent="0">
              <a:buNone/>
            </a:pPr>
            <a:r>
              <a:rPr lang="en-US" dirty="0"/>
              <a:t> Short-run Costs:</a:t>
            </a:r>
          </a:p>
          <a:p>
            <a:pPr marL="0" indent="0">
              <a:buNone/>
            </a:pPr>
            <a:endParaRPr lang="en-US" dirty="0"/>
          </a:p>
          <a:p>
            <a:pPr marL="0" indent="0">
              <a:buNone/>
            </a:pPr>
            <a:r>
              <a:rPr lang="en-US" dirty="0"/>
              <a:t>-Total Variable cost (TVC). (</a:t>
            </a:r>
            <a:r>
              <a:rPr lang="en-US" dirty="0" err="1"/>
              <a:t>Egs</a:t>
            </a:r>
            <a:r>
              <a:rPr lang="en-US" dirty="0"/>
              <a:t> of variables costs?)</a:t>
            </a:r>
          </a:p>
          <a:p>
            <a:pPr marL="0" indent="0">
              <a:buNone/>
            </a:pPr>
            <a:r>
              <a:rPr lang="en-US" dirty="0"/>
              <a:t>-Total Fixed cost (TFC). </a:t>
            </a:r>
          </a:p>
          <a:p>
            <a:pPr marL="0" indent="0">
              <a:buNone/>
            </a:pPr>
            <a:endParaRPr lang="en-US" dirty="0"/>
          </a:p>
          <a:p>
            <a:pPr marL="0" indent="0">
              <a:buNone/>
            </a:pPr>
            <a:endParaRPr lang="en-US" dirty="0"/>
          </a:p>
        </p:txBody>
      </p:sp>
      <p:sp>
        <p:nvSpPr>
          <p:cNvPr id="4" name="TextBox 3"/>
          <p:cNvSpPr txBox="1"/>
          <p:nvPr/>
        </p:nvSpPr>
        <p:spPr>
          <a:xfrm>
            <a:off x="2971800" y="4318000"/>
            <a:ext cx="5930900" cy="477054"/>
          </a:xfrm>
          <a:prstGeom prst="rect">
            <a:avLst/>
          </a:prstGeom>
          <a:noFill/>
        </p:spPr>
        <p:txBody>
          <a:bodyPr wrap="square" rtlCol="0">
            <a:spAutoFit/>
          </a:bodyPr>
          <a:lstStyle/>
          <a:p>
            <a:r>
              <a:rPr lang="en-US" sz="2500" dirty="0"/>
              <a:t>TC = TFC + TVC</a:t>
            </a:r>
          </a:p>
        </p:txBody>
      </p:sp>
    </p:spTree>
    <p:extLst>
      <p:ext uri="{BB962C8B-B14F-4D97-AF65-F5344CB8AC3E}">
        <p14:creationId xmlns:p14="http://schemas.microsoft.com/office/powerpoint/2010/main" val="2266599009"/>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Graphically understanding: TFC &amp; TVC</a:t>
            </a:r>
          </a:p>
        </p:txBody>
      </p:sp>
      <p:sp>
        <p:nvSpPr>
          <p:cNvPr id="3" name="Content Placeholder 2"/>
          <p:cNvSpPr>
            <a:spLocks noGrp="1"/>
          </p:cNvSpPr>
          <p:nvPr>
            <p:ph idx="1"/>
          </p:nvPr>
        </p:nvSpPr>
        <p:spPr/>
        <p:txBody>
          <a:bodyPr/>
          <a:lstStyle/>
          <a:p>
            <a:pPr>
              <a:buFontTx/>
              <a:buChar char="-"/>
            </a:pPr>
            <a:r>
              <a:rPr lang="en-US" dirty="0"/>
              <a:t>Fixed cost (TFC) creates a flat line along the x-axis.</a:t>
            </a:r>
          </a:p>
          <a:p>
            <a:pPr>
              <a:buFontTx/>
              <a:buChar char="-"/>
            </a:pPr>
            <a:r>
              <a:rPr lang="en-US" dirty="0"/>
              <a:t>Variable cost (TVC), rises with input use.</a:t>
            </a:r>
          </a:p>
          <a:p>
            <a:pPr>
              <a:buFontTx/>
              <a:buChar char="-"/>
            </a:pPr>
            <a:r>
              <a:rPr lang="en-US" dirty="0"/>
              <a:t>Therefore, TFC is also rises along with the TVC</a:t>
            </a:r>
          </a:p>
        </p:txBody>
      </p:sp>
      <p:cxnSp>
        <p:nvCxnSpPr>
          <p:cNvPr id="9" name="Straight Connector 8"/>
          <p:cNvCxnSpPr/>
          <p:nvPr/>
        </p:nvCxnSpPr>
        <p:spPr>
          <a:xfrm>
            <a:off x="2687782" y="3350635"/>
            <a:ext cx="0" cy="2826328"/>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p:cNvCxnSpPr/>
          <p:nvPr/>
        </p:nvCxnSpPr>
        <p:spPr>
          <a:xfrm>
            <a:off x="2673927" y="6176963"/>
            <a:ext cx="5029200" cy="0"/>
          </a:xfrm>
          <a:prstGeom prst="line">
            <a:avLst/>
          </a:prstGeom>
        </p:spPr>
        <p:style>
          <a:lnRef idx="1">
            <a:schemeClr val="dk1"/>
          </a:lnRef>
          <a:fillRef idx="0">
            <a:schemeClr val="dk1"/>
          </a:fillRef>
          <a:effectRef idx="0">
            <a:schemeClr val="dk1"/>
          </a:effectRef>
          <a:fontRef idx="minor">
            <a:schemeClr val="tx1"/>
          </a:fontRef>
        </p:style>
      </p:cxnSp>
      <p:sp>
        <p:nvSpPr>
          <p:cNvPr id="12" name="TextBox 11"/>
          <p:cNvSpPr txBox="1"/>
          <p:nvPr/>
        </p:nvSpPr>
        <p:spPr>
          <a:xfrm>
            <a:off x="2992581" y="6321198"/>
            <a:ext cx="374073" cy="369332"/>
          </a:xfrm>
          <a:prstGeom prst="rect">
            <a:avLst/>
          </a:prstGeom>
          <a:noFill/>
        </p:spPr>
        <p:txBody>
          <a:bodyPr wrap="square" rtlCol="0">
            <a:spAutoFit/>
          </a:bodyPr>
          <a:lstStyle/>
          <a:p>
            <a:r>
              <a:rPr lang="en-US" dirty="0"/>
              <a:t>1</a:t>
            </a:r>
          </a:p>
        </p:txBody>
      </p:sp>
      <p:sp>
        <p:nvSpPr>
          <p:cNvPr id="13" name="TextBox 12"/>
          <p:cNvSpPr txBox="1"/>
          <p:nvPr/>
        </p:nvSpPr>
        <p:spPr>
          <a:xfrm>
            <a:off x="3494798" y="6321198"/>
            <a:ext cx="374073" cy="369332"/>
          </a:xfrm>
          <a:prstGeom prst="rect">
            <a:avLst/>
          </a:prstGeom>
          <a:noFill/>
        </p:spPr>
        <p:txBody>
          <a:bodyPr wrap="square" rtlCol="0">
            <a:spAutoFit/>
          </a:bodyPr>
          <a:lstStyle/>
          <a:p>
            <a:r>
              <a:rPr lang="en-US" dirty="0"/>
              <a:t>3</a:t>
            </a:r>
          </a:p>
        </p:txBody>
      </p:sp>
      <p:sp>
        <p:nvSpPr>
          <p:cNvPr id="14" name="TextBox 13"/>
          <p:cNvSpPr txBox="1"/>
          <p:nvPr/>
        </p:nvSpPr>
        <p:spPr>
          <a:xfrm>
            <a:off x="3948544" y="6321198"/>
            <a:ext cx="581875" cy="369332"/>
          </a:xfrm>
          <a:prstGeom prst="rect">
            <a:avLst/>
          </a:prstGeom>
          <a:noFill/>
        </p:spPr>
        <p:txBody>
          <a:bodyPr wrap="square" rtlCol="0">
            <a:spAutoFit/>
          </a:bodyPr>
          <a:lstStyle/>
          <a:p>
            <a:r>
              <a:rPr lang="en-US" dirty="0"/>
              <a:t>4.8</a:t>
            </a:r>
          </a:p>
        </p:txBody>
      </p:sp>
      <p:sp>
        <p:nvSpPr>
          <p:cNvPr id="15" name="TextBox 14"/>
          <p:cNvSpPr txBox="1"/>
          <p:nvPr/>
        </p:nvSpPr>
        <p:spPr>
          <a:xfrm>
            <a:off x="4499260" y="6321198"/>
            <a:ext cx="484903" cy="369332"/>
          </a:xfrm>
          <a:prstGeom prst="rect">
            <a:avLst/>
          </a:prstGeom>
          <a:noFill/>
        </p:spPr>
        <p:txBody>
          <a:bodyPr wrap="square" rtlCol="0">
            <a:spAutoFit/>
          </a:bodyPr>
          <a:lstStyle/>
          <a:p>
            <a:r>
              <a:rPr lang="en-US" dirty="0"/>
              <a:t>6.5</a:t>
            </a:r>
          </a:p>
        </p:txBody>
      </p:sp>
      <p:sp>
        <p:nvSpPr>
          <p:cNvPr id="16" name="TextBox 15"/>
          <p:cNvSpPr txBox="1"/>
          <p:nvPr/>
        </p:nvSpPr>
        <p:spPr>
          <a:xfrm>
            <a:off x="4984163" y="6321198"/>
            <a:ext cx="547267" cy="369332"/>
          </a:xfrm>
          <a:prstGeom prst="rect">
            <a:avLst/>
          </a:prstGeom>
          <a:noFill/>
        </p:spPr>
        <p:txBody>
          <a:bodyPr wrap="square" rtlCol="0">
            <a:spAutoFit/>
          </a:bodyPr>
          <a:lstStyle/>
          <a:p>
            <a:r>
              <a:rPr lang="en-US" dirty="0"/>
              <a:t>8.1</a:t>
            </a:r>
          </a:p>
        </p:txBody>
      </p:sp>
      <p:sp>
        <p:nvSpPr>
          <p:cNvPr id="17" name="TextBox 16"/>
          <p:cNvSpPr txBox="1"/>
          <p:nvPr/>
        </p:nvSpPr>
        <p:spPr>
          <a:xfrm>
            <a:off x="5444824" y="6321198"/>
            <a:ext cx="561115" cy="369332"/>
          </a:xfrm>
          <a:prstGeom prst="rect">
            <a:avLst/>
          </a:prstGeom>
          <a:noFill/>
        </p:spPr>
        <p:txBody>
          <a:bodyPr wrap="square" rtlCol="0">
            <a:spAutoFit/>
          </a:bodyPr>
          <a:lstStyle/>
          <a:p>
            <a:r>
              <a:rPr lang="en-US" dirty="0"/>
              <a:t>9.6</a:t>
            </a:r>
          </a:p>
        </p:txBody>
      </p:sp>
      <p:sp>
        <p:nvSpPr>
          <p:cNvPr id="18" name="TextBox 17"/>
          <p:cNvSpPr txBox="1"/>
          <p:nvPr/>
        </p:nvSpPr>
        <p:spPr>
          <a:xfrm>
            <a:off x="6005939" y="6329280"/>
            <a:ext cx="727363" cy="369332"/>
          </a:xfrm>
          <a:prstGeom prst="rect">
            <a:avLst/>
          </a:prstGeom>
          <a:noFill/>
        </p:spPr>
        <p:txBody>
          <a:bodyPr wrap="square" rtlCol="0">
            <a:spAutoFit/>
          </a:bodyPr>
          <a:lstStyle/>
          <a:p>
            <a:r>
              <a:rPr lang="en-US" dirty="0"/>
              <a:t>10.8</a:t>
            </a:r>
          </a:p>
        </p:txBody>
      </p:sp>
      <p:sp>
        <p:nvSpPr>
          <p:cNvPr id="19" name="TextBox 18"/>
          <p:cNvSpPr txBox="1"/>
          <p:nvPr/>
        </p:nvSpPr>
        <p:spPr>
          <a:xfrm>
            <a:off x="6733302" y="6311900"/>
            <a:ext cx="748157" cy="369332"/>
          </a:xfrm>
          <a:prstGeom prst="rect">
            <a:avLst/>
          </a:prstGeom>
          <a:noFill/>
        </p:spPr>
        <p:txBody>
          <a:bodyPr wrap="square" rtlCol="0">
            <a:spAutoFit/>
          </a:bodyPr>
          <a:lstStyle/>
          <a:p>
            <a:r>
              <a:rPr lang="en-US" dirty="0"/>
              <a:t>11.6</a:t>
            </a:r>
          </a:p>
        </p:txBody>
      </p:sp>
      <p:sp>
        <p:nvSpPr>
          <p:cNvPr id="20" name="TextBox 19"/>
          <p:cNvSpPr txBox="1"/>
          <p:nvPr/>
        </p:nvSpPr>
        <p:spPr>
          <a:xfrm>
            <a:off x="2119745" y="5489925"/>
            <a:ext cx="568037" cy="369332"/>
          </a:xfrm>
          <a:prstGeom prst="rect">
            <a:avLst/>
          </a:prstGeom>
          <a:noFill/>
        </p:spPr>
        <p:txBody>
          <a:bodyPr wrap="square" rtlCol="0">
            <a:spAutoFit/>
          </a:bodyPr>
          <a:lstStyle/>
          <a:p>
            <a:r>
              <a:rPr lang="en-US" dirty="0"/>
              <a:t>100</a:t>
            </a:r>
          </a:p>
        </p:txBody>
      </p:sp>
      <p:sp>
        <p:nvSpPr>
          <p:cNvPr id="21" name="TextBox 20"/>
          <p:cNvSpPr txBox="1"/>
          <p:nvPr/>
        </p:nvSpPr>
        <p:spPr>
          <a:xfrm>
            <a:off x="2119745" y="5040176"/>
            <a:ext cx="568037" cy="369332"/>
          </a:xfrm>
          <a:prstGeom prst="rect">
            <a:avLst/>
          </a:prstGeom>
          <a:noFill/>
        </p:spPr>
        <p:txBody>
          <a:bodyPr wrap="square" rtlCol="0">
            <a:spAutoFit/>
          </a:bodyPr>
          <a:lstStyle/>
          <a:p>
            <a:r>
              <a:rPr lang="en-US" dirty="0"/>
              <a:t>200</a:t>
            </a:r>
          </a:p>
        </p:txBody>
      </p:sp>
      <p:sp>
        <p:nvSpPr>
          <p:cNvPr id="22" name="TextBox 21"/>
          <p:cNvSpPr txBox="1"/>
          <p:nvPr/>
        </p:nvSpPr>
        <p:spPr>
          <a:xfrm>
            <a:off x="2119745" y="4526611"/>
            <a:ext cx="568037" cy="378629"/>
          </a:xfrm>
          <a:prstGeom prst="rect">
            <a:avLst/>
          </a:prstGeom>
          <a:noFill/>
        </p:spPr>
        <p:txBody>
          <a:bodyPr wrap="square" rtlCol="0">
            <a:spAutoFit/>
          </a:bodyPr>
          <a:lstStyle/>
          <a:p>
            <a:r>
              <a:rPr lang="en-US" dirty="0"/>
              <a:t>300</a:t>
            </a:r>
          </a:p>
        </p:txBody>
      </p:sp>
      <p:sp>
        <p:nvSpPr>
          <p:cNvPr id="23" name="TextBox 22"/>
          <p:cNvSpPr txBox="1"/>
          <p:nvPr/>
        </p:nvSpPr>
        <p:spPr>
          <a:xfrm>
            <a:off x="2119745" y="4030642"/>
            <a:ext cx="568037" cy="369332"/>
          </a:xfrm>
          <a:prstGeom prst="rect">
            <a:avLst/>
          </a:prstGeom>
          <a:noFill/>
        </p:spPr>
        <p:txBody>
          <a:bodyPr wrap="square" rtlCol="0">
            <a:spAutoFit/>
          </a:bodyPr>
          <a:lstStyle/>
          <a:p>
            <a:r>
              <a:rPr lang="en-US" dirty="0"/>
              <a:t>400</a:t>
            </a:r>
          </a:p>
        </p:txBody>
      </p:sp>
      <p:sp>
        <p:nvSpPr>
          <p:cNvPr id="24" name="TextBox 23"/>
          <p:cNvSpPr txBox="1"/>
          <p:nvPr/>
        </p:nvSpPr>
        <p:spPr>
          <a:xfrm>
            <a:off x="2119745" y="3588327"/>
            <a:ext cx="568037" cy="369332"/>
          </a:xfrm>
          <a:prstGeom prst="rect">
            <a:avLst/>
          </a:prstGeom>
          <a:noFill/>
        </p:spPr>
        <p:txBody>
          <a:bodyPr wrap="square" rtlCol="0">
            <a:spAutoFit/>
          </a:bodyPr>
          <a:lstStyle/>
          <a:p>
            <a:r>
              <a:rPr lang="en-US" dirty="0"/>
              <a:t>500</a:t>
            </a:r>
          </a:p>
        </p:txBody>
      </p:sp>
      <p:cxnSp>
        <p:nvCxnSpPr>
          <p:cNvPr id="26" name="Straight Connector 25"/>
          <p:cNvCxnSpPr>
            <a:stCxn id="20" idx="3"/>
          </p:cNvCxnSpPr>
          <p:nvPr/>
        </p:nvCxnSpPr>
        <p:spPr>
          <a:xfrm>
            <a:off x="2687782" y="5674591"/>
            <a:ext cx="4592787" cy="0"/>
          </a:xfrm>
          <a:prstGeom prst="line">
            <a:avLst/>
          </a:prstGeom>
        </p:spPr>
        <p:style>
          <a:lnRef idx="1">
            <a:schemeClr val="dk1"/>
          </a:lnRef>
          <a:fillRef idx="0">
            <a:schemeClr val="dk1"/>
          </a:fillRef>
          <a:effectRef idx="0">
            <a:schemeClr val="dk1"/>
          </a:effectRef>
          <a:fontRef idx="minor">
            <a:schemeClr val="tx1"/>
          </a:fontRef>
        </p:style>
      </p:cxnSp>
      <p:sp>
        <p:nvSpPr>
          <p:cNvPr id="27" name="Freeform 26"/>
          <p:cNvSpPr/>
          <p:nvPr/>
        </p:nvSpPr>
        <p:spPr>
          <a:xfrm>
            <a:off x="2687782" y="4488873"/>
            <a:ext cx="4073236" cy="1690254"/>
          </a:xfrm>
          <a:custGeom>
            <a:avLst/>
            <a:gdLst>
              <a:gd name="connsiteX0" fmla="*/ 0 w 4073236"/>
              <a:gd name="connsiteY0" fmla="*/ 1690254 h 1690254"/>
              <a:gd name="connsiteX1" fmla="*/ 415636 w 4073236"/>
              <a:gd name="connsiteY1" fmla="*/ 1399309 h 1690254"/>
              <a:gd name="connsiteX2" fmla="*/ 886691 w 4073236"/>
              <a:gd name="connsiteY2" fmla="*/ 1330036 h 1690254"/>
              <a:gd name="connsiteX3" fmla="*/ 1385454 w 4073236"/>
              <a:gd name="connsiteY3" fmla="*/ 1205345 h 1690254"/>
              <a:gd name="connsiteX4" fmla="*/ 1953491 w 4073236"/>
              <a:gd name="connsiteY4" fmla="*/ 1066800 h 1690254"/>
              <a:gd name="connsiteX5" fmla="*/ 2452254 w 4073236"/>
              <a:gd name="connsiteY5" fmla="*/ 955963 h 1690254"/>
              <a:gd name="connsiteX6" fmla="*/ 2923309 w 4073236"/>
              <a:gd name="connsiteY6" fmla="*/ 706582 h 1690254"/>
              <a:gd name="connsiteX7" fmla="*/ 3435927 w 4073236"/>
              <a:gd name="connsiteY7" fmla="*/ 360218 h 1690254"/>
              <a:gd name="connsiteX8" fmla="*/ 4073236 w 4073236"/>
              <a:gd name="connsiteY8" fmla="*/ 0 h 169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3236" h="1690254">
                <a:moveTo>
                  <a:pt x="0" y="1690254"/>
                </a:moveTo>
                <a:cubicBezTo>
                  <a:pt x="133927" y="1574799"/>
                  <a:pt x="267854" y="1459345"/>
                  <a:pt x="415636" y="1399309"/>
                </a:cubicBezTo>
                <a:cubicBezTo>
                  <a:pt x="563418" y="1339273"/>
                  <a:pt x="725055" y="1362363"/>
                  <a:pt x="886691" y="1330036"/>
                </a:cubicBezTo>
                <a:cubicBezTo>
                  <a:pt x="1048327" y="1297709"/>
                  <a:pt x="1385454" y="1205345"/>
                  <a:pt x="1385454" y="1205345"/>
                </a:cubicBezTo>
                <a:lnTo>
                  <a:pt x="1953491" y="1066800"/>
                </a:lnTo>
                <a:cubicBezTo>
                  <a:pt x="2131291" y="1025236"/>
                  <a:pt x="2290618" y="1015999"/>
                  <a:pt x="2452254" y="955963"/>
                </a:cubicBezTo>
                <a:cubicBezTo>
                  <a:pt x="2613890" y="895927"/>
                  <a:pt x="2759364" y="805873"/>
                  <a:pt x="2923309" y="706582"/>
                </a:cubicBezTo>
                <a:cubicBezTo>
                  <a:pt x="3087254" y="607291"/>
                  <a:pt x="3244272" y="477982"/>
                  <a:pt x="3435927" y="360218"/>
                </a:cubicBezTo>
                <a:cubicBezTo>
                  <a:pt x="3627582" y="242454"/>
                  <a:pt x="3850409" y="121227"/>
                  <a:pt x="4073236"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8" name="Freeform 27"/>
          <p:cNvSpPr/>
          <p:nvPr/>
        </p:nvSpPr>
        <p:spPr>
          <a:xfrm>
            <a:off x="2705093" y="3984337"/>
            <a:ext cx="4073236" cy="1690254"/>
          </a:xfrm>
          <a:custGeom>
            <a:avLst/>
            <a:gdLst>
              <a:gd name="connsiteX0" fmla="*/ 0 w 4073236"/>
              <a:gd name="connsiteY0" fmla="*/ 1690254 h 1690254"/>
              <a:gd name="connsiteX1" fmla="*/ 415636 w 4073236"/>
              <a:gd name="connsiteY1" fmla="*/ 1399309 h 1690254"/>
              <a:gd name="connsiteX2" fmla="*/ 886691 w 4073236"/>
              <a:gd name="connsiteY2" fmla="*/ 1330036 h 1690254"/>
              <a:gd name="connsiteX3" fmla="*/ 1385454 w 4073236"/>
              <a:gd name="connsiteY3" fmla="*/ 1205345 h 1690254"/>
              <a:gd name="connsiteX4" fmla="*/ 1953491 w 4073236"/>
              <a:gd name="connsiteY4" fmla="*/ 1066800 h 1690254"/>
              <a:gd name="connsiteX5" fmla="*/ 2452254 w 4073236"/>
              <a:gd name="connsiteY5" fmla="*/ 955963 h 1690254"/>
              <a:gd name="connsiteX6" fmla="*/ 2923309 w 4073236"/>
              <a:gd name="connsiteY6" fmla="*/ 706582 h 1690254"/>
              <a:gd name="connsiteX7" fmla="*/ 3435927 w 4073236"/>
              <a:gd name="connsiteY7" fmla="*/ 360218 h 1690254"/>
              <a:gd name="connsiteX8" fmla="*/ 4073236 w 4073236"/>
              <a:gd name="connsiteY8" fmla="*/ 0 h 169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3236" h="1690254">
                <a:moveTo>
                  <a:pt x="0" y="1690254"/>
                </a:moveTo>
                <a:cubicBezTo>
                  <a:pt x="133927" y="1574799"/>
                  <a:pt x="267854" y="1459345"/>
                  <a:pt x="415636" y="1399309"/>
                </a:cubicBezTo>
                <a:cubicBezTo>
                  <a:pt x="563418" y="1339273"/>
                  <a:pt x="725055" y="1362363"/>
                  <a:pt x="886691" y="1330036"/>
                </a:cubicBezTo>
                <a:cubicBezTo>
                  <a:pt x="1048327" y="1297709"/>
                  <a:pt x="1385454" y="1205345"/>
                  <a:pt x="1385454" y="1205345"/>
                </a:cubicBezTo>
                <a:lnTo>
                  <a:pt x="1953491" y="1066800"/>
                </a:lnTo>
                <a:cubicBezTo>
                  <a:pt x="2131291" y="1025236"/>
                  <a:pt x="2290618" y="1015999"/>
                  <a:pt x="2452254" y="955963"/>
                </a:cubicBezTo>
                <a:cubicBezTo>
                  <a:pt x="2613890" y="895927"/>
                  <a:pt x="2759364" y="805873"/>
                  <a:pt x="2923309" y="706582"/>
                </a:cubicBezTo>
                <a:cubicBezTo>
                  <a:pt x="3087254" y="607291"/>
                  <a:pt x="3244272" y="477982"/>
                  <a:pt x="3435927" y="360218"/>
                </a:cubicBezTo>
                <a:cubicBezTo>
                  <a:pt x="3627582" y="242454"/>
                  <a:pt x="3850409" y="121227"/>
                  <a:pt x="4073236"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9" name="TextBox 28"/>
          <p:cNvSpPr txBox="1"/>
          <p:nvPr/>
        </p:nvSpPr>
        <p:spPr>
          <a:xfrm>
            <a:off x="7020791" y="3635056"/>
            <a:ext cx="1139536" cy="369332"/>
          </a:xfrm>
          <a:prstGeom prst="rect">
            <a:avLst/>
          </a:prstGeom>
          <a:noFill/>
        </p:spPr>
        <p:txBody>
          <a:bodyPr wrap="square" rtlCol="0">
            <a:spAutoFit/>
          </a:bodyPr>
          <a:lstStyle/>
          <a:p>
            <a:r>
              <a:rPr lang="en-US" dirty="0"/>
              <a:t>Total Cost</a:t>
            </a:r>
          </a:p>
        </p:txBody>
      </p:sp>
      <p:sp>
        <p:nvSpPr>
          <p:cNvPr id="30" name="TextBox 29"/>
          <p:cNvSpPr txBox="1"/>
          <p:nvPr/>
        </p:nvSpPr>
        <p:spPr>
          <a:xfrm>
            <a:off x="7038106" y="4189054"/>
            <a:ext cx="1898075" cy="369332"/>
          </a:xfrm>
          <a:prstGeom prst="rect">
            <a:avLst/>
          </a:prstGeom>
          <a:noFill/>
        </p:spPr>
        <p:txBody>
          <a:bodyPr wrap="square" rtlCol="0">
            <a:spAutoFit/>
          </a:bodyPr>
          <a:lstStyle/>
          <a:p>
            <a:r>
              <a:rPr lang="en-US" dirty="0"/>
              <a:t>Total variable Cost</a:t>
            </a:r>
          </a:p>
        </p:txBody>
      </p:sp>
      <p:sp>
        <p:nvSpPr>
          <p:cNvPr id="31" name="TextBox 30"/>
          <p:cNvSpPr txBox="1"/>
          <p:nvPr/>
        </p:nvSpPr>
        <p:spPr>
          <a:xfrm>
            <a:off x="7294424" y="5444487"/>
            <a:ext cx="1898075" cy="369332"/>
          </a:xfrm>
          <a:prstGeom prst="rect">
            <a:avLst/>
          </a:prstGeom>
          <a:noFill/>
        </p:spPr>
        <p:txBody>
          <a:bodyPr wrap="square" rtlCol="0">
            <a:spAutoFit/>
          </a:bodyPr>
          <a:lstStyle/>
          <a:p>
            <a:r>
              <a:rPr lang="en-US" dirty="0"/>
              <a:t>Total fixed Cost</a:t>
            </a:r>
          </a:p>
        </p:txBody>
      </p:sp>
      <p:sp>
        <p:nvSpPr>
          <p:cNvPr id="32" name="TextBox 31"/>
          <p:cNvSpPr txBox="1"/>
          <p:nvPr/>
        </p:nvSpPr>
        <p:spPr>
          <a:xfrm>
            <a:off x="1193223" y="3336193"/>
            <a:ext cx="1139536" cy="369332"/>
          </a:xfrm>
          <a:prstGeom prst="rect">
            <a:avLst/>
          </a:prstGeom>
          <a:noFill/>
        </p:spPr>
        <p:txBody>
          <a:bodyPr wrap="square" rtlCol="0">
            <a:spAutoFit/>
          </a:bodyPr>
          <a:lstStyle/>
          <a:p>
            <a:r>
              <a:rPr lang="en-US" dirty="0"/>
              <a:t>Dollars</a:t>
            </a:r>
          </a:p>
        </p:txBody>
      </p:sp>
      <p:sp>
        <p:nvSpPr>
          <p:cNvPr id="33" name="TextBox 32"/>
          <p:cNvSpPr txBox="1"/>
          <p:nvPr/>
        </p:nvSpPr>
        <p:spPr>
          <a:xfrm>
            <a:off x="7694468" y="6365733"/>
            <a:ext cx="1139536" cy="369332"/>
          </a:xfrm>
          <a:prstGeom prst="rect">
            <a:avLst/>
          </a:prstGeom>
          <a:noFill/>
        </p:spPr>
        <p:txBody>
          <a:bodyPr wrap="square" rtlCol="0">
            <a:spAutoFit/>
          </a:bodyPr>
          <a:lstStyle/>
          <a:p>
            <a:r>
              <a:rPr lang="en-US" dirty="0"/>
              <a:t>Output</a:t>
            </a:r>
          </a:p>
        </p:txBody>
      </p:sp>
      <p:grpSp>
        <p:nvGrpSpPr>
          <p:cNvPr id="140" name="SMARTInkShape-Group149"/>
          <p:cNvGrpSpPr/>
          <p:nvPr/>
        </p:nvGrpSpPr>
        <p:grpSpPr>
          <a:xfrm>
            <a:off x="3714877" y="3771900"/>
            <a:ext cx="2428749" cy="1476376"/>
            <a:chOff x="3714877" y="3771900"/>
            <a:chExt cx="2428749" cy="1476376"/>
          </a:xfrm>
        </p:grpSpPr>
        <p:sp>
          <p:nvSpPr>
            <p:cNvPr id="122" name="SMARTInkShape-761"/>
            <p:cNvSpPr/>
            <p:nvPr/>
          </p:nvSpPr>
          <p:spPr>
            <a:xfrm>
              <a:off x="4868599" y="4010025"/>
              <a:ext cx="55827" cy="180976"/>
            </a:xfrm>
            <a:custGeom>
              <a:avLst/>
              <a:gdLst/>
              <a:ahLst/>
              <a:cxnLst/>
              <a:rect l="0" t="0" r="0" b="0"/>
              <a:pathLst>
                <a:path w="55827" h="180976">
                  <a:moveTo>
                    <a:pt x="8201" y="0"/>
                  </a:moveTo>
                  <a:lnTo>
                    <a:pt x="0" y="0"/>
                  </a:lnTo>
                  <a:lnTo>
                    <a:pt x="12900" y="46692"/>
                  </a:lnTo>
                  <a:lnTo>
                    <a:pt x="27452" y="92305"/>
                  </a:lnTo>
                  <a:lnTo>
                    <a:pt x="34013" y="113427"/>
                  </a:lnTo>
                  <a:lnTo>
                    <a:pt x="44815" y="156787"/>
                  </a:lnTo>
                  <a:lnTo>
                    <a:pt x="55826" y="1809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SMARTInkShape-762"/>
            <p:cNvSpPr/>
            <p:nvPr/>
          </p:nvSpPr>
          <p:spPr>
            <a:xfrm>
              <a:off x="5019675" y="4029075"/>
              <a:ext cx="38101" cy="161926"/>
            </a:xfrm>
            <a:custGeom>
              <a:avLst/>
              <a:gdLst/>
              <a:ahLst/>
              <a:cxnLst/>
              <a:rect l="0" t="0" r="0" b="0"/>
              <a:pathLst>
                <a:path w="38101" h="161926">
                  <a:moveTo>
                    <a:pt x="0" y="0"/>
                  </a:moveTo>
                  <a:lnTo>
                    <a:pt x="5057" y="46692"/>
                  </a:lnTo>
                  <a:lnTo>
                    <a:pt x="15188" y="92087"/>
                  </a:lnTo>
                  <a:lnTo>
                    <a:pt x="21109" y="127081"/>
                  </a:lnTo>
                  <a:lnTo>
                    <a:pt x="26363" y="141017"/>
                  </a:lnTo>
                  <a:lnTo>
                    <a:pt x="28650" y="148399"/>
                  </a:lnTo>
                  <a:lnTo>
                    <a:pt x="38100"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SMARTInkShape-763"/>
            <p:cNvSpPr/>
            <p:nvPr/>
          </p:nvSpPr>
          <p:spPr>
            <a:xfrm>
              <a:off x="5019675" y="3943350"/>
              <a:ext cx="104776" cy="38101"/>
            </a:xfrm>
            <a:custGeom>
              <a:avLst/>
              <a:gdLst/>
              <a:ahLst/>
              <a:cxnLst/>
              <a:rect l="0" t="0" r="0" b="0"/>
              <a:pathLst>
                <a:path w="104776" h="38101">
                  <a:moveTo>
                    <a:pt x="0" y="38100"/>
                  </a:moveTo>
                  <a:lnTo>
                    <a:pt x="5057" y="38100"/>
                  </a:lnTo>
                  <a:lnTo>
                    <a:pt x="6546" y="37042"/>
                  </a:lnTo>
                  <a:lnTo>
                    <a:pt x="7539" y="35278"/>
                  </a:lnTo>
                  <a:lnTo>
                    <a:pt x="8201" y="33044"/>
                  </a:lnTo>
                  <a:lnTo>
                    <a:pt x="14581" y="27739"/>
                  </a:lnTo>
                  <a:lnTo>
                    <a:pt x="48487" y="7102"/>
                  </a:lnTo>
                  <a:lnTo>
                    <a:pt x="1047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 name="SMARTInkShape-764"/>
            <p:cNvSpPr/>
            <p:nvPr/>
          </p:nvSpPr>
          <p:spPr>
            <a:xfrm>
              <a:off x="5029200" y="4019550"/>
              <a:ext cx="114301" cy="38101"/>
            </a:xfrm>
            <a:custGeom>
              <a:avLst/>
              <a:gdLst/>
              <a:ahLst/>
              <a:cxnLst/>
              <a:rect l="0" t="0" r="0" b="0"/>
              <a:pathLst>
                <a:path w="114301" h="38101">
                  <a:moveTo>
                    <a:pt x="0" y="38100"/>
                  </a:moveTo>
                  <a:lnTo>
                    <a:pt x="5057" y="38100"/>
                  </a:lnTo>
                  <a:lnTo>
                    <a:pt x="45761" y="19786"/>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 name="SMARTInkShape-765"/>
            <p:cNvSpPr/>
            <p:nvPr/>
          </p:nvSpPr>
          <p:spPr>
            <a:xfrm>
              <a:off x="5155516" y="3954233"/>
              <a:ext cx="92760" cy="160568"/>
            </a:xfrm>
            <a:custGeom>
              <a:avLst/>
              <a:gdLst/>
              <a:ahLst/>
              <a:cxnLst/>
              <a:rect l="0" t="0" r="0" b="0"/>
              <a:pathLst>
                <a:path w="92760" h="160568">
                  <a:moveTo>
                    <a:pt x="92759" y="17692"/>
                  </a:moveTo>
                  <a:lnTo>
                    <a:pt x="92759" y="8559"/>
                  </a:lnTo>
                  <a:lnTo>
                    <a:pt x="87703" y="3227"/>
                  </a:lnTo>
                  <a:lnTo>
                    <a:pt x="82398" y="680"/>
                  </a:lnTo>
                  <a:lnTo>
                    <a:pt x="79502" y="0"/>
                  </a:lnTo>
                  <a:lnTo>
                    <a:pt x="76512" y="606"/>
                  </a:lnTo>
                  <a:lnTo>
                    <a:pt x="70369" y="4101"/>
                  </a:lnTo>
                  <a:lnTo>
                    <a:pt x="33156" y="39382"/>
                  </a:lnTo>
                  <a:lnTo>
                    <a:pt x="16420" y="66099"/>
                  </a:lnTo>
                  <a:lnTo>
                    <a:pt x="2342" y="110117"/>
                  </a:lnTo>
                  <a:lnTo>
                    <a:pt x="0" y="137505"/>
                  </a:lnTo>
                  <a:lnTo>
                    <a:pt x="1286" y="142017"/>
                  </a:lnTo>
                  <a:lnTo>
                    <a:pt x="3202" y="145025"/>
                  </a:lnTo>
                  <a:lnTo>
                    <a:pt x="21068" y="154316"/>
                  </a:lnTo>
                  <a:lnTo>
                    <a:pt x="54659" y="16056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 name="SMARTInkShape-766"/>
            <p:cNvSpPr/>
            <p:nvPr/>
          </p:nvSpPr>
          <p:spPr>
            <a:xfrm>
              <a:off x="5372100" y="3933825"/>
              <a:ext cx="152401" cy="38101"/>
            </a:xfrm>
            <a:custGeom>
              <a:avLst/>
              <a:gdLst/>
              <a:ahLst/>
              <a:cxnLst/>
              <a:rect l="0" t="0" r="0" b="0"/>
              <a:pathLst>
                <a:path w="152401" h="38101">
                  <a:moveTo>
                    <a:pt x="0" y="38100"/>
                  </a:moveTo>
                  <a:lnTo>
                    <a:pt x="5057" y="38100"/>
                  </a:lnTo>
                  <a:lnTo>
                    <a:pt x="10361" y="35278"/>
                  </a:lnTo>
                  <a:lnTo>
                    <a:pt x="13257" y="33044"/>
                  </a:lnTo>
                  <a:lnTo>
                    <a:pt x="22120" y="30561"/>
                  </a:lnTo>
                  <a:lnTo>
                    <a:pt x="59867" y="21232"/>
                  </a:lnTo>
                  <a:lnTo>
                    <a:pt x="103081" y="11276"/>
                  </a:lnTo>
                  <a:lnTo>
                    <a:pt x="1524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SMARTInkShape-767"/>
            <p:cNvSpPr/>
            <p:nvPr/>
          </p:nvSpPr>
          <p:spPr>
            <a:xfrm>
              <a:off x="5438809" y="3857625"/>
              <a:ext cx="38067" cy="200026"/>
            </a:xfrm>
            <a:custGeom>
              <a:avLst/>
              <a:gdLst/>
              <a:ahLst/>
              <a:cxnLst/>
              <a:rect l="0" t="0" r="0" b="0"/>
              <a:pathLst>
                <a:path w="38067" h="200026">
                  <a:moveTo>
                    <a:pt x="9491" y="0"/>
                  </a:moveTo>
                  <a:lnTo>
                    <a:pt x="81" y="0"/>
                  </a:lnTo>
                  <a:lnTo>
                    <a:pt x="0" y="10113"/>
                  </a:lnTo>
                  <a:lnTo>
                    <a:pt x="2804" y="17900"/>
                  </a:lnTo>
                  <a:lnTo>
                    <a:pt x="5032" y="21458"/>
                  </a:lnTo>
                  <a:lnTo>
                    <a:pt x="9669" y="63074"/>
                  </a:lnTo>
                  <a:lnTo>
                    <a:pt x="17576" y="108769"/>
                  </a:lnTo>
                  <a:lnTo>
                    <a:pt x="21648" y="148209"/>
                  </a:lnTo>
                  <a:lnTo>
                    <a:pt x="38066"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 name="SMARTInkShape-768"/>
            <p:cNvSpPr/>
            <p:nvPr/>
          </p:nvSpPr>
          <p:spPr>
            <a:xfrm>
              <a:off x="5595644" y="3790950"/>
              <a:ext cx="176507" cy="38101"/>
            </a:xfrm>
            <a:custGeom>
              <a:avLst/>
              <a:gdLst/>
              <a:ahLst/>
              <a:cxnLst/>
              <a:rect l="0" t="0" r="0" b="0"/>
              <a:pathLst>
                <a:path w="176507" h="38101">
                  <a:moveTo>
                    <a:pt x="5056" y="38100"/>
                  </a:moveTo>
                  <a:lnTo>
                    <a:pt x="0" y="38100"/>
                  </a:lnTo>
                  <a:lnTo>
                    <a:pt x="627" y="37042"/>
                  </a:lnTo>
                  <a:lnTo>
                    <a:pt x="22438" y="24843"/>
                  </a:lnTo>
                  <a:lnTo>
                    <a:pt x="67958" y="12274"/>
                  </a:lnTo>
                  <a:lnTo>
                    <a:pt x="106499" y="5012"/>
                  </a:lnTo>
                  <a:lnTo>
                    <a:pt x="176506"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SMARTInkShape-769"/>
            <p:cNvSpPr/>
            <p:nvPr/>
          </p:nvSpPr>
          <p:spPr>
            <a:xfrm>
              <a:off x="5705475" y="3819525"/>
              <a:ext cx="38101" cy="161926"/>
            </a:xfrm>
            <a:custGeom>
              <a:avLst/>
              <a:gdLst/>
              <a:ahLst/>
              <a:cxnLst/>
              <a:rect l="0" t="0" r="0" b="0"/>
              <a:pathLst>
                <a:path w="38101" h="161926">
                  <a:moveTo>
                    <a:pt x="0" y="0"/>
                  </a:moveTo>
                  <a:lnTo>
                    <a:pt x="8201" y="29659"/>
                  </a:lnTo>
                  <a:lnTo>
                    <a:pt x="10322" y="66850"/>
                  </a:lnTo>
                  <a:lnTo>
                    <a:pt x="19834" y="109317"/>
                  </a:lnTo>
                  <a:lnTo>
                    <a:pt x="38100"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SMARTInkShape-770"/>
            <p:cNvSpPr/>
            <p:nvPr/>
          </p:nvSpPr>
          <p:spPr>
            <a:xfrm>
              <a:off x="5791200" y="3771900"/>
              <a:ext cx="171451" cy="171265"/>
            </a:xfrm>
            <a:custGeom>
              <a:avLst/>
              <a:gdLst/>
              <a:ahLst/>
              <a:cxnLst/>
              <a:rect l="0" t="0" r="0" b="0"/>
              <a:pathLst>
                <a:path w="171451" h="171265">
                  <a:moveTo>
                    <a:pt x="0" y="76200"/>
                  </a:moveTo>
                  <a:lnTo>
                    <a:pt x="10113" y="81256"/>
                  </a:lnTo>
                  <a:lnTo>
                    <a:pt x="13091" y="83804"/>
                  </a:lnTo>
                  <a:lnTo>
                    <a:pt x="52825" y="128903"/>
                  </a:lnTo>
                  <a:lnTo>
                    <a:pt x="87331" y="160698"/>
                  </a:lnTo>
                  <a:lnTo>
                    <a:pt x="102429" y="168264"/>
                  </a:lnTo>
                  <a:lnTo>
                    <a:pt x="121806" y="171264"/>
                  </a:lnTo>
                  <a:lnTo>
                    <a:pt x="128284" y="161282"/>
                  </a:lnTo>
                  <a:lnTo>
                    <a:pt x="135505" y="117769"/>
                  </a:lnTo>
                  <a:lnTo>
                    <a:pt x="146476" y="79472"/>
                  </a:lnTo>
                  <a:lnTo>
                    <a:pt x="152288" y="35375"/>
                  </a:lnTo>
                  <a:lnTo>
                    <a:pt x="154443" y="29934"/>
                  </a:lnTo>
                  <a:lnTo>
                    <a:pt x="158600" y="22829"/>
                  </a:lnTo>
                  <a:lnTo>
                    <a:pt x="1714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 name="SMARTInkShape-771"/>
            <p:cNvSpPr/>
            <p:nvPr/>
          </p:nvSpPr>
          <p:spPr>
            <a:xfrm>
              <a:off x="6049058" y="3771900"/>
              <a:ext cx="94568" cy="146781"/>
            </a:xfrm>
            <a:custGeom>
              <a:avLst/>
              <a:gdLst/>
              <a:ahLst/>
              <a:cxnLst/>
              <a:rect l="0" t="0" r="0" b="0"/>
              <a:pathLst>
                <a:path w="94568" h="146781">
                  <a:moveTo>
                    <a:pt x="56467" y="0"/>
                  </a:moveTo>
                  <a:lnTo>
                    <a:pt x="65877" y="0"/>
                  </a:lnTo>
                  <a:lnTo>
                    <a:pt x="30779" y="37327"/>
                  </a:lnTo>
                  <a:lnTo>
                    <a:pt x="10980" y="75734"/>
                  </a:lnTo>
                  <a:lnTo>
                    <a:pt x="1621" y="104095"/>
                  </a:lnTo>
                  <a:lnTo>
                    <a:pt x="0" y="121389"/>
                  </a:lnTo>
                  <a:lnTo>
                    <a:pt x="2442" y="130856"/>
                  </a:lnTo>
                  <a:lnTo>
                    <a:pt x="12634" y="145557"/>
                  </a:lnTo>
                  <a:lnTo>
                    <a:pt x="17721" y="146780"/>
                  </a:lnTo>
                  <a:lnTo>
                    <a:pt x="94567"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SMARTInkShape-772"/>
            <p:cNvSpPr/>
            <p:nvPr/>
          </p:nvSpPr>
          <p:spPr>
            <a:xfrm>
              <a:off x="4800716" y="3981450"/>
              <a:ext cx="152285" cy="47626"/>
            </a:xfrm>
            <a:custGeom>
              <a:avLst/>
              <a:gdLst/>
              <a:ahLst/>
              <a:cxnLst/>
              <a:rect l="0" t="0" r="0" b="0"/>
              <a:pathLst>
                <a:path w="152285" h="47626">
                  <a:moveTo>
                    <a:pt x="9409" y="47625"/>
                  </a:moveTo>
                  <a:lnTo>
                    <a:pt x="0" y="47625"/>
                  </a:lnTo>
                  <a:lnTo>
                    <a:pt x="39412" y="28327"/>
                  </a:lnTo>
                  <a:lnTo>
                    <a:pt x="76506" y="18977"/>
                  </a:lnTo>
                  <a:lnTo>
                    <a:pt x="152284"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773"/>
            <p:cNvSpPr/>
            <p:nvPr/>
          </p:nvSpPr>
          <p:spPr>
            <a:xfrm>
              <a:off x="4600575" y="4114800"/>
              <a:ext cx="114301" cy="38101"/>
            </a:xfrm>
            <a:custGeom>
              <a:avLst/>
              <a:gdLst/>
              <a:ahLst/>
              <a:cxnLst/>
              <a:rect l="0" t="0" r="0" b="0"/>
              <a:pathLst>
                <a:path w="114301" h="38101">
                  <a:moveTo>
                    <a:pt x="0" y="38100"/>
                  </a:moveTo>
                  <a:lnTo>
                    <a:pt x="15209" y="31554"/>
                  </a:lnTo>
                  <a:lnTo>
                    <a:pt x="31435" y="28399"/>
                  </a:lnTo>
                  <a:lnTo>
                    <a:pt x="62331" y="13464"/>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 name="SMARTInkShape-774"/>
            <p:cNvSpPr/>
            <p:nvPr/>
          </p:nvSpPr>
          <p:spPr>
            <a:xfrm>
              <a:off x="4601899" y="4191000"/>
              <a:ext cx="132027" cy="47626"/>
            </a:xfrm>
            <a:custGeom>
              <a:avLst/>
              <a:gdLst/>
              <a:ahLst/>
              <a:cxnLst/>
              <a:rect l="0" t="0" r="0" b="0"/>
              <a:pathLst>
                <a:path w="132027" h="47626">
                  <a:moveTo>
                    <a:pt x="8201" y="47625"/>
                  </a:moveTo>
                  <a:lnTo>
                    <a:pt x="0" y="39424"/>
                  </a:lnTo>
                  <a:lnTo>
                    <a:pt x="617" y="38983"/>
                  </a:lnTo>
                  <a:lnTo>
                    <a:pt x="47616" y="24877"/>
                  </a:lnTo>
                  <a:lnTo>
                    <a:pt x="92221" y="14505"/>
                  </a:lnTo>
                  <a:lnTo>
                    <a:pt x="132026"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 name="SMARTInkShape-775"/>
            <p:cNvSpPr/>
            <p:nvPr/>
          </p:nvSpPr>
          <p:spPr>
            <a:xfrm>
              <a:off x="4325096" y="4157306"/>
              <a:ext cx="180230" cy="221581"/>
            </a:xfrm>
            <a:custGeom>
              <a:avLst/>
              <a:gdLst/>
              <a:ahLst/>
              <a:cxnLst/>
              <a:rect l="0" t="0" r="0" b="0"/>
              <a:pathLst>
                <a:path w="180230" h="221581">
                  <a:moveTo>
                    <a:pt x="84979" y="43219"/>
                  </a:moveTo>
                  <a:lnTo>
                    <a:pt x="90035" y="38163"/>
                  </a:lnTo>
                  <a:lnTo>
                    <a:pt x="92518" y="32858"/>
                  </a:lnTo>
                  <a:lnTo>
                    <a:pt x="93180" y="29962"/>
                  </a:lnTo>
                  <a:lnTo>
                    <a:pt x="101869" y="14571"/>
                  </a:lnTo>
                  <a:lnTo>
                    <a:pt x="102589" y="11420"/>
                  </a:lnTo>
                  <a:lnTo>
                    <a:pt x="102011" y="9320"/>
                  </a:lnTo>
                  <a:lnTo>
                    <a:pt x="100567" y="7920"/>
                  </a:lnTo>
                  <a:lnTo>
                    <a:pt x="96140" y="5305"/>
                  </a:lnTo>
                  <a:lnTo>
                    <a:pt x="90645" y="615"/>
                  </a:lnTo>
                  <a:lnTo>
                    <a:pt x="86640" y="0"/>
                  </a:lnTo>
                  <a:lnTo>
                    <a:pt x="76545" y="2139"/>
                  </a:lnTo>
                  <a:lnTo>
                    <a:pt x="64018" y="9292"/>
                  </a:lnTo>
                  <a:lnTo>
                    <a:pt x="36153" y="37458"/>
                  </a:lnTo>
                  <a:lnTo>
                    <a:pt x="16772" y="71733"/>
                  </a:lnTo>
                  <a:lnTo>
                    <a:pt x="3028" y="118897"/>
                  </a:lnTo>
                  <a:lnTo>
                    <a:pt x="0" y="149772"/>
                  </a:lnTo>
                  <a:lnTo>
                    <a:pt x="7521" y="186986"/>
                  </a:lnTo>
                  <a:lnTo>
                    <a:pt x="16687" y="197427"/>
                  </a:lnTo>
                  <a:lnTo>
                    <a:pt x="32402" y="208064"/>
                  </a:lnTo>
                  <a:lnTo>
                    <a:pt x="63991" y="218944"/>
                  </a:lnTo>
                  <a:lnTo>
                    <a:pt x="92872" y="221580"/>
                  </a:lnTo>
                  <a:lnTo>
                    <a:pt x="133852" y="210732"/>
                  </a:lnTo>
                  <a:lnTo>
                    <a:pt x="180229" y="20514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 name="SMARTInkShape-776"/>
            <p:cNvSpPr/>
            <p:nvPr/>
          </p:nvSpPr>
          <p:spPr>
            <a:xfrm>
              <a:off x="4191010" y="4105437"/>
              <a:ext cx="47616" cy="285589"/>
            </a:xfrm>
            <a:custGeom>
              <a:avLst/>
              <a:gdLst/>
              <a:ahLst/>
              <a:cxnLst/>
              <a:rect l="0" t="0" r="0" b="0"/>
              <a:pathLst>
                <a:path w="47616" h="285589">
                  <a:moveTo>
                    <a:pt x="9515" y="37938"/>
                  </a:moveTo>
                  <a:lnTo>
                    <a:pt x="9515" y="23749"/>
                  </a:lnTo>
                  <a:lnTo>
                    <a:pt x="6693" y="18226"/>
                  </a:lnTo>
                  <a:lnTo>
                    <a:pt x="2969" y="12244"/>
                  </a:lnTo>
                  <a:lnTo>
                    <a:pt x="24" y="0"/>
                  </a:lnTo>
                  <a:lnTo>
                    <a:pt x="0" y="4943"/>
                  </a:lnTo>
                  <a:lnTo>
                    <a:pt x="8192" y="48747"/>
                  </a:lnTo>
                  <a:lnTo>
                    <a:pt x="16880" y="90541"/>
                  </a:lnTo>
                  <a:lnTo>
                    <a:pt x="21222" y="127960"/>
                  </a:lnTo>
                  <a:lnTo>
                    <a:pt x="26390" y="169738"/>
                  </a:lnTo>
                  <a:lnTo>
                    <a:pt x="28136" y="211669"/>
                  </a:lnTo>
                  <a:lnTo>
                    <a:pt x="36047" y="254491"/>
                  </a:lnTo>
                  <a:lnTo>
                    <a:pt x="38240" y="267534"/>
                  </a:lnTo>
                  <a:lnTo>
                    <a:pt x="47615" y="28558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SMARTInkShape-777"/>
            <p:cNvSpPr/>
            <p:nvPr/>
          </p:nvSpPr>
          <p:spPr>
            <a:xfrm>
              <a:off x="4077092" y="4143375"/>
              <a:ext cx="218684" cy="19051"/>
            </a:xfrm>
            <a:custGeom>
              <a:avLst/>
              <a:gdLst/>
              <a:ahLst/>
              <a:cxnLst/>
              <a:rect l="0" t="0" r="0" b="0"/>
              <a:pathLst>
                <a:path w="218684" h="19051">
                  <a:moveTo>
                    <a:pt x="9133" y="19050"/>
                  </a:moveTo>
                  <a:lnTo>
                    <a:pt x="0" y="19050"/>
                  </a:lnTo>
                  <a:lnTo>
                    <a:pt x="39454" y="17992"/>
                  </a:lnTo>
                  <a:lnTo>
                    <a:pt x="82558" y="10849"/>
                  </a:lnTo>
                  <a:lnTo>
                    <a:pt x="118142" y="4861"/>
                  </a:lnTo>
                  <a:lnTo>
                    <a:pt x="164917" y="960"/>
                  </a:lnTo>
                  <a:lnTo>
                    <a:pt x="218683"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 name="SMARTInkShape-778"/>
            <p:cNvSpPr/>
            <p:nvPr/>
          </p:nvSpPr>
          <p:spPr>
            <a:xfrm>
              <a:off x="3714877" y="4410192"/>
              <a:ext cx="327128" cy="838084"/>
            </a:xfrm>
            <a:custGeom>
              <a:avLst/>
              <a:gdLst/>
              <a:ahLst/>
              <a:cxnLst/>
              <a:rect l="0" t="0" r="0" b="0"/>
              <a:pathLst>
                <a:path w="327128" h="838084">
                  <a:moveTo>
                    <a:pt x="28448" y="838083"/>
                  </a:moveTo>
                  <a:lnTo>
                    <a:pt x="28448" y="829882"/>
                  </a:lnTo>
                  <a:lnTo>
                    <a:pt x="21902" y="811495"/>
                  </a:lnTo>
                  <a:lnTo>
                    <a:pt x="16689" y="769292"/>
                  </a:lnTo>
                  <a:lnTo>
                    <a:pt x="10838" y="730303"/>
                  </a:lnTo>
                  <a:lnTo>
                    <a:pt x="4768" y="693730"/>
                  </a:lnTo>
                  <a:lnTo>
                    <a:pt x="1323" y="659492"/>
                  </a:lnTo>
                  <a:lnTo>
                    <a:pt x="303" y="614070"/>
                  </a:lnTo>
                  <a:lnTo>
                    <a:pt x="0" y="570508"/>
                  </a:lnTo>
                  <a:lnTo>
                    <a:pt x="6444" y="524408"/>
                  </a:lnTo>
                  <a:lnTo>
                    <a:pt x="9581" y="488085"/>
                  </a:lnTo>
                  <a:lnTo>
                    <a:pt x="17801" y="450511"/>
                  </a:lnTo>
                  <a:lnTo>
                    <a:pt x="32114" y="413626"/>
                  </a:lnTo>
                  <a:lnTo>
                    <a:pt x="49790" y="369359"/>
                  </a:lnTo>
                  <a:lnTo>
                    <a:pt x="73351" y="325220"/>
                  </a:lnTo>
                  <a:lnTo>
                    <a:pt x="91841" y="279381"/>
                  </a:lnTo>
                  <a:lnTo>
                    <a:pt x="117601" y="238654"/>
                  </a:lnTo>
                  <a:lnTo>
                    <a:pt x="154645" y="191526"/>
                  </a:lnTo>
                  <a:lnTo>
                    <a:pt x="194536" y="149487"/>
                  </a:lnTo>
                  <a:lnTo>
                    <a:pt x="223651" y="123783"/>
                  </a:lnTo>
                  <a:lnTo>
                    <a:pt x="228433" y="117408"/>
                  </a:lnTo>
                  <a:lnTo>
                    <a:pt x="242214" y="107502"/>
                  </a:lnTo>
                  <a:lnTo>
                    <a:pt x="285157" y="78319"/>
                  </a:lnTo>
                  <a:lnTo>
                    <a:pt x="303161" y="68107"/>
                  </a:lnTo>
                  <a:lnTo>
                    <a:pt x="312536" y="66762"/>
                  </a:lnTo>
                  <a:lnTo>
                    <a:pt x="282386" y="66560"/>
                  </a:lnTo>
                  <a:lnTo>
                    <a:pt x="237427" y="81747"/>
                  </a:lnTo>
                  <a:lnTo>
                    <a:pt x="190378" y="85608"/>
                  </a:lnTo>
                  <a:lnTo>
                    <a:pt x="190373" y="44319"/>
                  </a:lnTo>
                  <a:lnTo>
                    <a:pt x="189315" y="42207"/>
                  </a:lnTo>
                  <a:lnTo>
                    <a:pt x="187551" y="40799"/>
                  </a:lnTo>
                  <a:lnTo>
                    <a:pt x="182769" y="38176"/>
                  </a:lnTo>
                  <a:lnTo>
                    <a:pt x="164863" y="22904"/>
                  </a:lnTo>
                  <a:lnTo>
                    <a:pt x="152251" y="16895"/>
                  </a:lnTo>
                  <a:lnTo>
                    <a:pt x="142797" y="9447"/>
                  </a:lnTo>
                  <a:lnTo>
                    <a:pt x="157966" y="2870"/>
                  </a:lnTo>
                  <a:lnTo>
                    <a:pt x="197643" y="277"/>
                  </a:lnTo>
                  <a:lnTo>
                    <a:pt x="237918" y="0"/>
                  </a:lnTo>
                  <a:lnTo>
                    <a:pt x="277180" y="964"/>
                  </a:lnTo>
                  <a:lnTo>
                    <a:pt x="302877" y="7494"/>
                  </a:lnTo>
                  <a:lnTo>
                    <a:pt x="313753" y="13143"/>
                  </a:lnTo>
                  <a:lnTo>
                    <a:pt x="325825" y="27331"/>
                  </a:lnTo>
                  <a:lnTo>
                    <a:pt x="327127" y="41715"/>
                  </a:lnTo>
                  <a:lnTo>
                    <a:pt x="316567" y="86099"/>
                  </a:lnTo>
                  <a:lnTo>
                    <a:pt x="285623" y="1808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70157134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5500" dirty="0"/>
              <a:t>Economics: How the world works</a:t>
            </a:r>
          </a:p>
        </p:txBody>
      </p:sp>
      <p:sp>
        <p:nvSpPr>
          <p:cNvPr id="4" name="Rectangle 3"/>
          <p:cNvSpPr/>
          <p:nvPr/>
        </p:nvSpPr>
        <p:spPr>
          <a:xfrm>
            <a:off x="699796" y="2090057"/>
            <a:ext cx="2080726" cy="88640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500" dirty="0"/>
              <a:t>Consumer preferences</a:t>
            </a:r>
          </a:p>
        </p:txBody>
      </p:sp>
      <p:sp>
        <p:nvSpPr>
          <p:cNvPr id="5" name="Rectangle 4"/>
          <p:cNvSpPr/>
          <p:nvPr/>
        </p:nvSpPr>
        <p:spPr>
          <a:xfrm>
            <a:off x="2721429" y="3375834"/>
            <a:ext cx="2080726" cy="88640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500" dirty="0"/>
              <a:t>Creates Demand</a:t>
            </a:r>
          </a:p>
        </p:txBody>
      </p:sp>
      <p:sp>
        <p:nvSpPr>
          <p:cNvPr id="6" name="Rectangle 5"/>
          <p:cNvSpPr/>
          <p:nvPr/>
        </p:nvSpPr>
        <p:spPr>
          <a:xfrm>
            <a:off x="4906346" y="4833257"/>
            <a:ext cx="2286001" cy="1153592"/>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500" dirty="0"/>
              <a:t>Equilibrium: create price for a quantity</a:t>
            </a:r>
          </a:p>
        </p:txBody>
      </p:sp>
      <p:sp>
        <p:nvSpPr>
          <p:cNvPr id="7" name="Rectangle 6"/>
          <p:cNvSpPr/>
          <p:nvPr/>
        </p:nvSpPr>
        <p:spPr>
          <a:xfrm>
            <a:off x="9273074" y="2090057"/>
            <a:ext cx="2080726" cy="88640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500" dirty="0"/>
              <a:t>Producer wants profit</a:t>
            </a:r>
          </a:p>
        </p:txBody>
      </p:sp>
      <p:sp>
        <p:nvSpPr>
          <p:cNvPr id="8" name="Rectangle 7"/>
          <p:cNvSpPr/>
          <p:nvPr/>
        </p:nvSpPr>
        <p:spPr>
          <a:xfrm>
            <a:off x="7192348" y="3396343"/>
            <a:ext cx="2080726" cy="88640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500" dirty="0"/>
              <a:t>Create Supply</a:t>
            </a:r>
          </a:p>
        </p:txBody>
      </p:sp>
      <p:cxnSp>
        <p:nvCxnSpPr>
          <p:cNvPr id="10" name="Straight Arrow Connector 9"/>
          <p:cNvCxnSpPr/>
          <p:nvPr/>
        </p:nvCxnSpPr>
        <p:spPr>
          <a:xfrm>
            <a:off x="1740159" y="3153747"/>
            <a:ext cx="713792" cy="52251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2" name="Straight Arrow Connector 11"/>
          <p:cNvCxnSpPr/>
          <p:nvPr/>
        </p:nvCxnSpPr>
        <p:spPr>
          <a:xfrm>
            <a:off x="3489649" y="4441371"/>
            <a:ext cx="970384" cy="62515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6" name="Straight Arrow Connector 15"/>
          <p:cNvCxnSpPr/>
          <p:nvPr/>
        </p:nvCxnSpPr>
        <p:spPr>
          <a:xfrm flipH="1">
            <a:off x="9464351" y="3151899"/>
            <a:ext cx="447870" cy="44786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8" name="Straight Arrow Connector 17"/>
          <p:cNvCxnSpPr/>
          <p:nvPr/>
        </p:nvCxnSpPr>
        <p:spPr>
          <a:xfrm flipH="1">
            <a:off x="7588900" y="4441371"/>
            <a:ext cx="678024" cy="65907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0" name="Straight Arrow Connector 19"/>
          <p:cNvCxnSpPr/>
          <p:nvPr/>
        </p:nvCxnSpPr>
        <p:spPr>
          <a:xfrm flipV="1">
            <a:off x="4991878" y="2533261"/>
            <a:ext cx="3806889" cy="114300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04917663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Average Total Cost</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lnSpcReduction="10000"/>
              </a:bodyPr>
              <a:lstStyle/>
              <a:p>
                <a:pPr marL="0" indent="0">
                  <a:buNone/>
                </a:pPr>
                <a:r>
                  <a:rPr lang="en-US" dirty="0"/>
                  <a:t> - Average total cost (ATC): is the cost per unit of output.</a:t>
                </a:r>
              </a:p>
              <a:p>
                <a:pPr marL="0" indent="0">
                  <a:buNone/>
                </a:pPr>
                <a:endParaRPr lang="en-US" dirty="0"/>
              </a:p>
              <a:p>
                <a:pPr marL="0" indent="0">
                  <a:buNone/>
                </a:pPr>
                <a:r>
                  <a:rPr lang="en-US" dirty="0"/>
                  <a:t>Formula: ATC = </a:t>
                </a:r>
                <a14:m>
                  <m:oMath xmlns:m="http://schemas.openxmlformats.org/officeDocument/2006/math">
                    <m:f>
                      <m:fPr>
                        <m:ctrlPr>
                          <a:rPr lang="en-US" b="0" i="1" smtClean="0">
                            <a:latin typeface="Cambria Math" panose="02040503050406030204" pitchFamily="18" charset="0"/>
                          </a:rPr>
                        </m:ctrlPr>
                      </m:fPr>
                      <m:num>
                        <m:r>
                          <a:rPr lang="en-US" b="0" i="1" smtClean="0">
                            <a:latin typeface="Cambria Math" panose="02040503050406030204" pitchFamily="18" charset="0"/>
                          </a:rPr>
                          <m:t>𝑇𝐶</m:t>
                        </m:r>
                      </m:num>
                      <m:den>
                        <m:r>
                          <a:rPr lang="en-US" b="0" i="1" smtClean="0">
                            <a:latin typeface="Cambria Math" panose="02040503050406030204" pitchFamily="18" charset="0"/>
                          </a:rPr>
                          <m:t>𝑜𝑢𝑡𝑝𝑢𝑡</m:t>
                        </m:r>
                      </m:den>
                    </m:f>
                  </m:oMath>
                </a14:m>
                <a:r>
                  <a:rPr lang="en-US" dirty="0"/>
                  <a:t>   </a:t>
                </a:r>
              </a:p>
              <a:p>
                <a:pPr marL="0" indent="0">
                  <a:buNone/>
                </a:pPr>
                <a:endParaRPr lang="en-US" dirty="0"/>
              </a:p>
              <a:p>
                <a:pPr marL="0" indent="0">
                  <a:buNone/>
                </a:pPr>
                <a:r>
                  <a:rPr lang="en-US" dirty="0"/>
                  <a:t>This formula can be split into two parts, just like the cost function</a:t>
                </a:r>
              </a:p>
              <a:p>
                <a:pPr marL="0" indent="0">
                  <a:buNone/>
                </a:pPr>
                <a:endParaRPr lang="en-US" dirty="0"/>
              </a:p>
              <a:p>
                <a:pPr marL="0" indent="0">
                  <a:buNone/>
                </a:pPr>
                <a:r>
                  <a:rPr lang="en-US" dirty="0"/>
                  <a:t>Formula: AFC  = </a:t>
                </a:r>
                <a14:m>
                  <m:oMath xmlns:m="http://schemas.openxmlformats.org/officeDocument/2006/math">
                    <m:f>
                      <m:fPr>
                        <m:ctrlPr>
                          <a:rPr lang="en-US" b="0" i="1" smtClean="0">
                            <a:latin typeface="Cambria Math" panose="02040503050406030204" pitchFamily="18" charset="0"/>
                          </a:rPr>
                        </m:ctrlPr>
                      </m:fPr>
                      <m:num>
                        <m:r>
                          <a:rPr lang="en-US" b="0" i="1" smtClean="0">
                            <a:latin typeface="Cambria Math" panose="02040503050406030204" pitchFamily="18" charset="0"/>
                          </a:rPr>
                          <m:t>𝑇𝐹𝐶</m:t>
                        </m:r>
                      </m:num>
                      <m:den>
                        <m:r>
                          <a:rPr lang="en-US" b="0" i="1" smtClean="0">
                            <a:latin typeface="Cambria Math" panose="02040503050406030204" pitchFamily="18" charset="0"/>
                          </a:rPr>
                          <m:t>𝑜𝑢𝑡𝑝𝑢𝑡</m:t>
                        </m:r>
                      </m:den>
                    </m:f>
                  </m:oMath>
                </a14:m>
                <a:endParaRPr lang="en-US" dirty="0"/>
              </a:p>
              <a:p>
                <a:pPr marL="0" indent="0">
                  <a:buNone/>
                </a:pPr>
                <a:r>
                  <a:rPr lang="en-US" dirty="0"/>
                  <a:t>Formula AVC = </a:t>
                </a:r>
                <a14:m>
                  <m:oMath xmlns:m="http://schemas.openxmlformats.org/officeDocument/2006/math">
                    <m:f>
                      <m:fPr>
                        <m:ctrlPr>
                          <a:rPr lang="en-US" b="0" i="1" smtClean="0">
                            <a:latin typeface="Cambria Math" panose="02040503050406030204" pitchFamily="18" charset="0"/>
                          </a:rPr>
                        </m:ctrlPr>
                      </m:fPr>
                      <m:num>
                        <m:r>
                          <a:rPr lang="en-US" b="0" i="1" smtClean="0">
                            <a:latin typeface="Cambria Math" panose="02040503050406030204" pitchFamily="18" charset="0"/>
                          </a:rPr>
                          <m:t>𝑇𝑉𝐶</m:t>
                        </m:r>
                      </m:num>
                      <m:den>
                        <m:r>
                          <a:rPr lang="en-US" b="0" i="1" smtClean="0">
                            <a:latin typeface="Cambria Math" panose="02040503050406030204" pitchFamily="18" charset="0"/>
                          </a:rPr>
                          <m:t>𝑜𝑢𝑡𝑝𝑢𝑡</m:t>
                        </m:r>
                      </m:den>
                    </m:f>
                  </m:oMath>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3081"/>
                </a:stretch>
              </a:blipFill>
            </p:spPr>
            <p:txBody>
              <a:bodyPr/>
              <a:lstStyle/>
              <a:p>
                <a:r>
                  <a:rPr lang="en-US">
                    <a:noFill/>
                  </a:rPr>
                  <a:t> </a:t>
                </a:r>
              </a:p>
            </p:txBody>
          </p:sp>
        </mc:Fallback>
      </mc:AlternateContent>
      <p:grpSp>
        <p:nvGrpSpPr>
          <p:cNvPr id="246" name="SMARTInkShape-Group150"/>
          <p:cNvGrpSpPr/>
          <p:nvPr/>
        </p:nvGrpSpPr>
        <p:grpSpPr>
          <a:xfrm>
            <a:off x="4954038" y="4486285"/>
            <a:ext cx="1711522" cy="1266816"/>
            <a:chOff x="4954038" y="4486285"/>
            <a:chExt cx="1711522" cy="1266816"/>
          </a:xfrm>
        </p:grpSpPr>
        <p:sp>
          <p:nvSpPr>
            <p:cNvPr id="244" name="SMARTInkShape-779"/>
            <p:cNvSpPr/>
            <p:nvPr/>
          </p:nvSpPr>
          <p:spPr>
            <a:xfrm>
              <a:off x="5476875" y="4486285"/>
              <a:ext cx="1188685" cy="742941"/>
            </a:xfrm>
            <a:custGeom>
              <a:avLst/>
              <a:gdLst/>
              <a:ahLst/>
              <a:cxnLst/>
              <a:rect l="0" t="0" r="0" b="0"/>
              <a:pathLst>
                <a:path w="1188685" h="742941">
                  <a:moveTo>
                    <a:pt x="19050" y="47615"/>
                  </a:moveTo>
                  <a:lnTo>
                    <a:pt x="19050" y="28601"/>
                  </a:lnTo>
                  <a:lnTo>
                    <a:pt x="20109" y="67627"/>
                  </a:lnTo>
                  <a:lnTo>
                    <a:pt x="26589" y="109463"/>
                  </a:lnTo>
                  <a:lnTo>
                    <a:pt x="27987" y="146021"/>
                  </a:lnTo>
                  <a:lnTo>
                    <a:pt x="29372" y="180251"/>
                  </a:lnTo>
                  <a:lnTo>
                    <a:pt x="35044" y="223322"/>
                  </a:lnTo>
                  <a:lnTo>
                    <a:pt x="38253" y="262895"/>
                  </a:lnTo>
                  <a:lnTo>
                    <a:pt x="44378" y="302489"/>
                  </a:lnTo>
                  <a:lnTo>
                    <a:pt x="46663" y="346206"/>
                  </a:lnTo>
                  <a:lnTo>
                    <a:pt x="48398" y="386442"/>
                  </a:lnTo>
                  <a:lnTo>
                    <a:pt x="54087" y="424114"/>
                  </a:lnTo>
                  <a:lnTo>
                    <a:pt x="59367" y="465826"/>
                  </a:lnTo>
                  <a:lnTo>
                    <a:pt x="65713" y="513164"/>
                  </a:lnTo>
                  <a:lnTo>
                    <a:pt x="71605" y="558806"/>
                  </a:lnTo>
                  <a:lnTo>
                    <a:pt x="85956" y="606351"/>
                  </a:lnTo>
                  <a:lnTo>
                    <a:pt x="98472" y="629294"/>
                  </a:lnTo>
                  <a:lnTo>
                    <a:pt x="125680" y="658844"/>
                  </a:lnTo>
                  <a:lnTo>
                    <a:pt x="132763" y="663231"/>
                  </a:lnTo>
                  <a:lnTo>
                    <a:pt x="136134" y="664401"/>
                  </a:lnTo>
                  <a:lnTo>
                    <a:pt x="170847" y="692061"/>
                  </a:lnTo>
                  <a:lnTo>
                    <a:pt x="217010" y="708382"/>
                  </a:lnTo>
                  <a:lnTo>
                    <a:pt x="262786" y="713839"/>
                  </a:lnTo>
                  <a:lnTo>
                    <a:pt x="308361" y="724657"/>
                  </a:lnTo>
                  <a:lnTo>
                    <a:pt x="346190" y="731685"/>
                  </a:lnTo>
                  <a:lnTo>
                    <a:pt x="382563" y="732902"/>
                  </a:lnTo>
                  <a:lnTo>
                    <a:pt x="421798" y="733263"/>
                  </a:lnTo>
                  <a:lnTo>
                    <a:pt x="467493" y="734444"/>
                  </a:lnTo>
                  <a:lnTo>
                    <a:pt x="510109" y="739953"/>
                  </a:lnTo>
                  <a:lnTo>
                    <a:pt x="556251" y="742055"/>
                  </a:lnTo>
                  <a:lnTo>
                    <a:pt x="602376" y="742678"/>
                  </a:lnTo>
                  <a:lnTo>
                    <a:pt x="645442" y="742862"/>
                  </a:lnTo>
                  <a:lnTo>
                    <a:pt x="679505" y="742906"/>
                  </a:lnTo>
                  <a:lnTo>
                    <a:pt x="718633" y="742924"/>
                  </a:lnTo>
                  <a:lnTo>
                    <a:pt x="756484" y="742933"/>
                  </a:lnTo>
                  <a:lnTo>
                    <a:pt x="796702" y="742938"/>
                  </a:lnTo>
                  <a:lnTo>
                    <a:pt x="833901" y="742939"/>
                  </a:lnTo>
                  <a:lnTo>
                    <a:pt x="878273" y="742940"/>
                  </a:lnTo>
                  <a:lnTo>
                    <a:pt x="922433" y="742940"/>
                  </a:lnTo>
                  <a:lnTo>
                    <a:pt x="962789" y="742940"/>
                  </a:lnTo>
                  <a:lnTo>
                    <a:pt x="1007606" y="742940"/>
                  </a:lnTo>
                  <a:lnTo>
                    <a:pt x="1043264" y="740118"/>
                  </a:lnTo>
                  <a:lnTo>
                    <a:pt x="1087551" y="734739"/>
                  </a:lnTo>
                  <a:lnTo>
                    <a:pt x="1130877" y="733589"/>
                  </a:lnTo>
                  <a:lnTo>
                    <a:pt x="1171391" y="733416"/>
                  </a:lnTo>
                  <a:lnTo>
                    <a:pt x="1176577" y="728359"/>
                  </a:lnTo>
                  <a:lnTo>
                    <a:pt x="1179089" y="720232"/>
                  </a:lnTo>
                  <a:lnTo>
                    <a:pt x="1180982" y="679226"/>
                  </a:lnTo>
                  <a:lnTo>
                    <a:pt x="1181077" y="637731"/>
                  </a:lnTo>
                  <a:lnTo>
                    <a:pt x="1181093" y="595939"/>
                  </a:lnTo>
                  <a:lnTo>
                    <a:pt x="1181098" y="553099"/>
                  </a:lnTo>
                  <a:lnTo>
                    <a:pt x="1181098" y="515338"/>
                  </a:lnTo>
                  <a:lnTo>
                    <a:pt x="1183922" y="473861"/>
                  </a:lnTo>
                  <a:lnTo>
                    <a:pt x="1187645" y="433908"/>
                  </a:lnTo>
                  <a:lnTo>
                    <a:pt x="1188684" y="387614"/>
                  </a:lnTo>
                  <a:lnTo>
                    <a:pt x="1183818" y="348145"/>
                  </a:lnTo>
                  <a:lnTo>
                    <a:pt x="1178815" y="305828"/>
                  </a:lnTo>
                  <a:lnTo>
                    <a:pt x="1173005" y="261838"/>
                  </a:lnTo>
                  <a:lnTo>
                    <a:pt x="1164253" y="216813"/>
                  </a:lnTo>
                  <a:lnTo>
                    <a:pt x="1156470" y="170067"/>
                  </a:lnTo>
                  <a:lnTo>
                    <a:pt x="1152636" y="128465"/>
                  </a:lnTo>
                  <a:lnTo>
                    <a:pt x="1145217" y="84948"/>
                  </a:lnTo>
                  <a:lnTo>
                    <a:pt x="1142029" y="42489"/>
                  </a:lnTo>
                  <a:lnTo>
                    <a:pt x="1135421" y="32103"/>
                  </a:lnTo>
                  <a:lnTo>
                    <a:pt x="1125703" y="22322"/>
                  </a:lnTo>
                  <a:lnTo>
                    <a:pt x="1115557" y="15913"/>
                  </a:lnTo>
                  <a:lnTo>
                    <a:pt x="1092888" y="11411"/>
                  </a:lnTo>
                  <a:lnTo>
                    <a:pt x="1055950" y="10077"/>
                  </a:lnTo>
                  <a:lnTo>
                    <a:pt x="1016548" y="9681"/>
                  </a:lnTo>
                  <a:lnTo>
                    <a:pt x="973007" y="4508"/>
                  </a:lnTo>
                  <a:lnTo>
                    <a:pt x="926591" y="1329"/>
                  </a:lnTo>
                  <a:lnTo>
                    <a:pt x="892301" y="585"/>
                  </a:lnTo>
                  <a:lnTo>
                    <a:pt x="855895" y="254"/>
                  </a:lnTo>
                  <a:lnTo>
                    <a:pt x="818548" y="107"/>
                  </a:lnTo>
                  <a:lnTo>
                    <a:pt x="780783" y="42"/>
                  </a:lnTo>
                  <a:lnTo>
                    <a:pt x="741773" y="13"/>
                  </a:lnTo>
                  <a:lnTo>
                    <a:pt x="699740" y="0"/>
                  </a:lnTo>
                  <a:lnTo>
                    <a:pt x="659188" y="2817"/>
                  </a:lnTo>
                  <a:lnTo>
                    <a:pt x="618939" y="6538"/>
                  </a:lnTo>
                  <a:lnTo>
                    <a:pt x="576356" y="8192"/>
                  </a:lnTo>
                  <a:lnTo>
                    <a:pt x="535559" y="8927"/>
                  </a:lnTo>
                  <a:lnTo>
                    <a:pt x="496259" y="9254"/>
                  </a:lnTo>
                  <a:lnTo>
                    <a:pt x="457627" y="9399"/>
                  </a:lnTo>
                  <a:lnTo>
                    <a:pt x="419290" y="9463"/>
                  </a:lnTo>
                  <a:lnTo>
                    <a:pt x="382143" y="9492"/>
                  </a:lnTo>
                  <a:lnTo>
                    <a:pt x="347994" y="9505"/>
                  </a:lnTo>
                  <a:lnTo>
                    <a:pt x="312356" y="9510"/>
                  </a:lnTo>
                  <a:lnTo>
                    <a:pt x="276408" y="9513"/>
                  </a:lnTo>
                  <a:lnTo>
                    <a:pt x="242793" y="9514"/>
                  </a:lnTo>
                  <a:lnTo>
                    <a:pt x="199174" y="9515"/>
                  </a:lnTo>
                  <a:lnTo>
                    <a:pt x="159438" y="14571"/>
                  </a:lnTo>
                  <a:lnTo>
                    <a:pt x="120854" y="17716"/>
                  </a:lnTo>
                  <a:lnTo>
                    <a:pt x="76436" y="18778"/>
                  </a:lnTo>
                  <a:lnTo>
                    <a:pt x="33639" y="16167"/>
                  </a:lnTo>
                  <a:lnTo>
                    <a:pt x="0" y="951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5" name="SMARTInkShape-780"/>
            <p:cNvSpPr/>
            <p:nvPr/>
          </p:nvSpPr>
          <p:spPr>
            <a:xfrm>
              <a:off x="4954038" y="5048250"/>
              <a:ext cx="427588" cy="704851"/>
            </a:xfrm>
            <a:custGeom>
              <a:avLst/>
              <a:gdLst/>
              <a:ahLst/>
              <a:cxnLst/>
              <a:rect l="0" t="0" r="0" b="0"/>
              <a:pathLst>
                <a:path w="427588" h="704851">
                  <a:moveTo>
                    <a:pt x="427587" y="0"/>
                  </a:moveTo>
                  <a:lnTo>
                    <a:pt x="408759" y="2822"/>
                  </a:lnTo>
                  <a:lnTo>
                    <a:pt x="365371" y="10759"/>
                  </a:lnTo>
                  <a:lnTo>
                    <a:pt x="327896" y="23414"/>
                  </a:lnTo>
                  <a:lnTo>
                    <a:pt x="285716" y="40530"/>
                  </a:lnTo>
                  <a:lnTo>
                    <a:pt x="246810" y="58924"/>
                  </a:lnTo>
                  <a:lnTo>
                    <a:pt x="208552" y="80352"/>
                  </a:lnTo>
                  <a:lnTo>
                    <a:pt x="167597" y="107790"/>
                  </a:lnTo>
                  <a:lnTo>
                    <a:pt x="124113" y="138414"/>
                  </a:lnTo>
                  <a:lnTo>
                    <a:pt x="82876" y="178819"/>
                  </a:lnTo>
                  <a:lnTo>
                    <a:pt x="51286" y="211007"/>
                  </a:lnTo>
                  <a:lnTo>
                    <a:pt x="25752" y="257367"/>
                  </a:lnTo>
                  <a:lnTo>
                    <a:pt x="15102" y="279484"/>
                  </a:lnTo>
                  <a:lnTo>
                    <a:pt x="4214" y="323405"/>
                  </a:lnTo>
                  <a:lnTo>
                    <a:pt x="0" y="367820"/>
                  </a:lnTo>
                  <a:lnTo>
                    <a:pt x="2091" y="405670"/>
                  </a:lnTo>
                  <a:lnTo>
                    <a:pt x="12237" y="442637"/>
                  </a:lnTo>
                  <a:lnTo>
                    <a:pt x="28648" y="481460"/>
                  </a:lnTo>
                  <a:lnTo>
                    <a:pt x="59434" y="525228"/>
                  </a:lnTo>
                  <a:lnTo>
                    <a:pt x="103746" y="571393"/>
                  </a:lnTo>
                  <a:lnTo>
                    <a:pt x="149377" y="609591"/>
                  </a:lnTo>
                  <a:lnTo>
                    <a:pt x="166355" y="622296"/>
                  </a:lnTo>
                  <a:lnTo>
                    <a:pt x="204604" y="641348"/>
                  </a:lnTo>
                  <a:lnTo>
                    <a:pt x="250348" y="661105"/>
                  </a:lnTo>
                  <a:lnTo>
                    <a:pt x="294729" y="666007"/>
                  </a:lnTo>
                  <a:lnTo>
                    <a:pt x="331815" y="666652"/>
                  </a:lnTo>
                  <a:lnTo>
                    <a:pt x="343041" y="661062"/>
                  </a:lnTo>
                  <a:lnTo>
                    <a:pt x="354028" y="651522"/>
                  </a:lnTo>
                  <a:lnTo>
                    <a:pt x="362439" y="640227"/>
                  </a:lnTo>
                  <a:lnTo>
                    <a:pt x="366882" y="628151"/>
                  </a:lnTo>
                  <a:lnTo>
                    <a:pt x="369735" y="603152"/>
                  </a:lnTo>
                  <a:lnTo>
                    <a:pt x="365173" y="579115"/>
                  </a:lnTo>
                  <a:lnTo>
                    <a:pt x="353085" y="550221"/>
                  </a:lnTo>
                  <a:lnTo>
                    <a:pt x="346497" y="543346"/>
                  </a:lnTo>
                  <a:lnTo>
                    <a:pt x="333166" y="533983"/>
                  </a:lnTo>
                  <a:lnTo>
                    <a:pt x="332706" y="536480"/>
                  </a:lnTo>
                  <a:lnTo>
                    <a:pt x="332410" y="546708"/>
                  </a:lnTo>
                  <a:lnTo>
                    <a:pt x="334502" y="549681"/>
                  </a:lnTo>
                  <a:lnTo>
                    <a:pt x="372600" y="584407"/>
                  </a:lnTo>
                  <a:lnTo>
                    <a:pt x="392932" y="612659"/>
                  </a:lnTo>
                  <a:lnTo>
                    <a:pt x="392842" y="617989"/>
                  </a:lnTo>
                  <a:lnTo>
                    <a:pt x="379255" y="653336"/>
                  </a:lnTo>
                  <a:lnTo>
                    <a:pt x="365171" y="669596"/>
                  </a:lnTo>
                  <a:lnTo>
                    <a:pt x="322812" y="7048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0" name="SMARTInkShape-Group151"/>
          <p:cNvGrpSpPr/>
          <p:nvPr/>
        </p:nvGrpSpPr>
        <p:grpSpPr>
          <a:xfrm>
            <a:off x="6745632" y="4429241"/>
            <a:ext cx="1498980" cy="1409585"/>
            <a:chOff x="6745632" y="4429241"/>
            <a:chExt cx="1498980" cy="1409585"/>
          </a:xfrm>
        </p:grpSpPr>
        <p:sp>
          <p:nvSpPr>
            <p:cNvPr id="247" name="SMARTInkShape-781"/>
            <p:cNvSpPr/>
            <p:nvPr/>
          </p:nvSpPr>
          <p:spPr>
            <a:xfrm>
              <a:off x="6991350" y="4429241"/>
              <a:ext cx="1253262" cy="923758"/>
            </a:xfrm>
            <a:custGeom>
              <a:avLst/>
              <a:gdLst/>
              <a:ahLst/>
              <a:cxnLst/>
              <a:rect l="0" t="0" r="0" b="0"/>
              <a:pathLst>
                <a:path w="1253262" h="923758">
                  <a:moveTo>
                    <a:pt x="0" y="9409"/>
                  </a:moveTo>
                  <a:lnTo>
                    <a:pt x="0" y="0"/>
                  </a:lnTo>
                  <a:lnTo>
                    <a:pt x="0" y="46951"/>
                  </a:lnTo>
                  <a:lnTo>
                    <a:pt x="0" y="91089"/>
                  </a:lnTo>
                  <a:lnTo>
                    <a:pt x="0" y="124028"/>
                  </a:lnTo>
                  <a:lnTo>
                    <a:pt x="0" y="166372"/>
                  </a:lnTo>
                  <a:lnTo>
                    <a:pt x="0" y="205730"/>
                  </a:lnTo>
                  <a:lnTo>
                    <a:pt x="0" y="245260"/>
                  </a:lnTo>
                  <a:lnTo>
                    <a:pt x="1059" y="288959"/>
                  </a:lnTo>
                  <a:lnTo>
                    <a:pt x="6546" y="329188"/>
                  </a:lnTo>
                  <a:lnTo>
                    <a:pt x="8643" y="368977"/>
                  </a:lnTo>
                  <a:lnTo>
                    <a:pt x="9263" y="412751"/>
                  </a:lnTo>
                  <a:lnTo>
                    <a:pt x="9447" y="454062"/>
                  </a:lnTo>
                  <a:lnTo>
                    <a:pt x="9503" y="498287"/>
                  </a:lnTo>
                  <a:lnTo>
                    <a:pt x="10577" y="538671"/>
                  </a:lnTo>
                  <a:lnTo>
                    <a:pt x="16069" y="577450"/>
                  </a:lnTo>
                  <a:lnTo>
                    <a:pt x="18167" y="614691"/>
                  </a:lnTo>
                  <a:lnTo>
                    <a:pt x="21698" y="656256"/>
                  </a:lnTo>
                  <a:lnTo>
                    <a:pt x="32273" y="695040"/>
                  </a:lnTo>
                  <a:lnTo>
                    <a:pt x="41430" y="733847"/>
                  </a:lnTo>
                  <a:lnTo>
                    <a:pt x="60551" y="777042"/>
                  </a:lnTo>
                  <a:lnTo>
                    <a:pt x="83350" y="811981"/>
                  </a:lnTo>
                  <a:lnTo>
                    <a:pt x="106592" y="831223"/>
                  </a:lnTo>
                  <a:lnTo>
                    <a:pt x="116518" y="835035"/>
                  </a:lnTo>
                  <a:lnTo>
                    <a:pt x="162024" y="846108"/>
                  </a:lnTo>
                  <a:lnTo>
                    <a:pt x="200006" y="853858"/>
                  </a:lnTo>
                  <a:lnTo>
                    <a:pt x="242629" y="856487"/>
                  </a:lnTo>
                  <a:lnTo>
                    <a:pt x="287227" y="857006"/>
                  </a:lnTo>
                  <a:lnTo>
                    <a:pt x="330727" y="863655"/>
                  </a:lnTo>
                  <a:lnTo>
                    <a:pt x="372089" y="868888"/>
                  </a:lnTo>
                  <a:lnTo>
                    <a:pt x="410815" y="874023"/>
                  </a:lnTo>
                  <a:lnTo>
                    <a:pt x="449807" y="878366"/>
                  </a:lnTo>
                  <a:lnTo>
                    <a:pt x="485664" y="882445"/>
                  </a:lnTo>
                  <a:lnTo>
                    <a:pt x="519240" y="884259"/>
                  </a:lnTo>
                  <a:lnTo>
                    <a:pt x="562836" y="890336"/>
                  </a:lnTo>
                  <a:lnTo>
                    <a:pt x="595166" y="895879"/>
                  </a:lnTo>
                  <a:lnTo>
                    <a:pt x="631760" y="900814"/>
                  </a:lnTo>
                  <a:lnTo>
                    <a:pt x="672719" y="903005"/>
                  </a:lnTo>
                  <a:lnTo>
                    <a:pt x="717201" y="909296"/>
                  </a:lnTo>
                  <a:lnTo>
                    <a:pt x="755547" y="912806"/>
                  </a:lnTo>
                  <a:lnTo>
                    <a:pt x="793720" y="913846"/>
                  </a:lnTo>
                  <a:lnTo>
                    <a:pt x="827604" y="914089"/>
                  </a:lnTo>
                  <a:lnTo>
                    <a:pt x="867357" y="914197"/>
                  </a:lnTo>
                  <a:lnTo>
                    <a:pt x="909720" y="914246"/>
                  </a:lnTo>
                  <a:lnTo>
                    <a:pt x="944776" y="914267"/>
                  </a:lnTo>
                  <a:lnTo>
                    <a:pt x="977642" y="915334"/>
                  </a:lnTo>
                  <a:lnTo>
                    <a:pt x="1016944" y="919337"/>
                  </a:lnTo>
                  <a:lnTo>
                    <a:pt x="1050639" y="921822"/>
                  </a:lnTo>
                  <a:lnTo>
                    <a:pt x="1096231" y="923220"/>
                  </a:lnTo>
                  <a:lnTo>
                    <a:pt x="1143254" y="923635"/>
                  </a:lnTo>
                  <a:lnTo>
                    <a:pt x="1185056" y="923757"/>
                  </a:lnTo>
                  <a:lnTo>
                    <a:pt x="1205083" y="922728"/>
                  </a:lnTo>
                  <a:lnTo>
                    <a:pt x="1244143" y="914675"/>
                  </a:lnTo>
                  <a:lnTo>
                    <a:pt x="1245353" y="913486"/>
                  </a:lnTo>
                  <a:lnTo>
                    <a:pt x="1246699" y="909344"/>
                  </a:lnTo>
                  <a:lnTo>
                    <a:pt x="1247733" y="869634"/>
                  </a:lnTo>
                  <a:lnTo>
                    <a:pt x="1248828" y="830402"/>
                  </a:lnTo>
                  <a:lnTo>
                    <a:pt x="1253261" y="795826"/>
                  </a:lnTo>
                  <a:lnTo>
                    <a:pt x="1249173" y="755105"/>
                  </a:lnTo>
                  <a:lnTo>
                    <a:pt x="1245367" y="717895"/>
                  </a:lnTo>
                  <a:lnTo>
                    <a:pt x="1234599" y="676878"/>
                  </a:lnTo>
                  <a:lnTo>
                    <a:pt x="1222281" y="638201"/>
                  </a:lnTo>
                  <a:lnTo>
                    <a:pt x="1209656" y="597165"/>
                  </a:lnTo>
                  <a:lnTo>
                    <a:pt x="1196971" y="553663"/>
                  </a:lnTo>
                  <a:lnTo>
                    <a:pt x="1184274" y="507951"/>
                  </a:lnTo>
                  <a:lnTo>
                    <a:pt x="1171575" y="467249"/>
                  </a:lnTo>
                  <a:lnTo>
                    <a:pt x="1158875" y="423579"/>
                  </a:lnTo>
                  <a:lnTo>
                    <a:pt x="1143000" y="36183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 name="SMARTInkShape-782"/>
            <p:cNvSpPr/>
            <p:nvPr/>
          </p:nvSpPr>
          <p:spPr>
            <a:xfrm>
              <a:off x="7000875" y="4448175"/>
              <a:ext cx="1076326" cy="190501"/>
            </a:xfrm>
            <a:custGeom>
              <a:avLst/>
              <a:gdLst/>
              <a:ahLst/>
              <a:cxnLst/>
              <a:rect l="0" t="0" r="0" b="0"/>
              <a:pathLst>
                <a:path w="1076326" h="190501">
                  <a:moveTo>
                    <a:pt x="1076325" y="190500"/>
                  </a:moveTo>
                  <a:lnTo>
                    <a:pt x="1075267" y="180779"/>
                  </a:lnTo>
                  <a:lnTo>
                    <a:pt x="1060078" y="133555"/>
                  </a:lnTo>
                  <a:lnTo>
                    <a:pt x="1050499" y="105443"/>
                  </a:lnTo>
                  <a:lnTo>
                    <a:pt x="1040508" y="66567"/>
                  </a:lnTo>
                  <a:lnTo>
                    <a:pt x="1029876" y="39820"/>
                  </a:lnTo>
                  <a:lnTo>
                    <a:pt x="1028713" y="19591"/>
                  </a:lnTo>
                  <a:lnTo>
                    <a:pt x="1023648" y="19210"/>
                  </a:lnTo>
                  <a:lnTo>
                    <a:pt x="979795" y="27265"/>
                  </a:lnTo>
                  <a:lnTo>
                    <a:pt x="942008" y="28187"/>
                  </a:lnTo>
                  <a:lnTo>
                    <a:pt x="906915" y="28402"/>
                  </a:lnTo>
                  <a:lnTo>
                    <a:pt x="869798" y="28498"/>
                  </a:lnTo>
                  <a:lnTo>
                    <a:pt x="825102" y="28553"/>
                  </a:lnTo>
                  <a:lnTo>
                    <a:pt x="783989" y="28568"/>
                  </a:lnTo>
                  <a:lnTo>
                    <a:pt x="739823" y="27515"/>
                  </a:lnTo>
                  <a:lnTo>
                    <a:pt x="698397" y="22028"/>
                  </a:lnTo>
                  <a:lnTo>
                    <a:pt x="653079" y="18874"/>
                  </a:lnTo>
                  <a:lnTo>
                    <a:pt x="606137" y="12765"/>
                  </a:lnTo>
                  <a:lnTo>
                    <a:pt x="558715" y="10485"/>
                  </a:lnTo>
                  <a:lnTo>
                    <a:pt x="511149" y="9809"/>
                  </a:lnTo>
                  <a:lnTo>
                    <a:pt x="463542" y="8551"/>
                  </a:lnTo>
                  <a:lnTo>
                    <a:pt x="415923" y="3004"/>
                  </a:lnTo>
                  <a:lnTo>
                    <a:pt x="368300" y="890"/>
                  </a:lnTo>
                  <a:lnTo>
                    <a:pt x="320675" y="264"/>
                  </a:lnTo>
                  <a:lnTo>
                    <a:pt x="274108" y="78"/>
                  </a:lnTo>
                  <a:lnTo>
                    <a:pt x="233029" y="23"/>
                  </a:lnTo>
                  <a:lnTo>
                    <a:pt x="194047" y="7"/>
                  </a:lnTo>
                  <a:lnTo>
                    <a:pt x="156743" y="2"/>
                  </a:lnTo>
                  <a:lnTo>
                    <a:pt x="115158" y="1"/>
                  </a:lnTo>
                  <a:lnTo>
                    <a:pt x="71313" y="0"/>
                  </a:lnTo>
                  <a:lnTo>
                    <a:pt x="31608" y="1058"/>
                  </a:lnTo>
                  <a:lnTo>
                    <a:pt x="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 name="SMARTInkShape-783"/>
            <p:cNvSpPr/>
            <p:nvPr/>
          </p:nvSpPr>
          <p:spPr>
            <a:xfrm>
              <a:off x="6745632" y="5305425"/>
              <a:ext cx="255244" cy="533401"/>
            </a:xfrm>
            <a:custGeom>
              <a:avLst/>
              <a:gdLst/>
              <a:ahLst/>
              <a:cxnLst/>
              <a:rect l="0" t="0" r="0" b="0"/>
              <a:pathLst>
                <a:path w="255244" h="533401">
                  <a:moveTo>
                    <a:pt x="255243" y="0"/>
                  </a:moveTo>
                  <a:lnTo>
                    <a:pt x="245130" y="5057"/>
                  </a:lnTo>
                  <a:lnTo>
                    <a:pt x="203463" y="14581"/>
                  </a:lnTo>
                  <a:lnTo>
                    <a:pt x="173932" y="30073"/>
                  </a:lnTo>
                  <a:lnTo>
                    <a:pt x="134877" y="54271"/>
                  </a:lnTo>
                  <a:lnTo>
                    <a:pt x="95060" y="85980"/>
                  </a:lnTo>
                  <a:lnTo>
                    <a:pt x="72550" y="109201"/>
                  </a:lnTo>
                  <a:lnTo>
                    <a:pt x="39534" y="155988"/>
                  </a:lnTo>
                  <a:lnTo>
                    <a:pt x="17980" y="197675"/>
                  </a:lnTo>
                  <a:lnTo>
                    <a:pt x="4588" y="240131"/>
                  </a:lnTo>
                  <a:lnTo>
                    <a:pt x="0" y="279054"/>
                  </a:lnTo>
                  <a:lnTo>
                    <a:pt x="3697" y="317398"/>
                  </a:lnTo>
                  <a:lnTo>
                    <a:pt x="15486" y="360675"/>
                  </a:lnTo>
                  <a:lnTo>
                    <a:pt x="37101" y="396977"/>
                  </a:lnTo>
                  <a:lnTo>
                    <a:pt x="77172" y="440702"/>
                  </a:lnTo>
                  <a:lnTo>
                    <a:pt x="122799" y="478459"/>
                  </a:lnTo>
                  <a:lnTo>
                    <a:pt x="169317" y="511516"/>
                  </a:lnTo>
                  <a:lnTo>
                    <a:pt x="179043" y="514350"/>
                  </a:lnTo>
                  <a:lnTo>
                    <a:pt x="179043" y="491960"/>
                  </a:lnTo>
                  <a:lnTo>
                    <a:pt x="176221" y="485702"/>
                  </a:lnTo>
                  <a:lnTo>
                    <a:pt x="172497" y="479392"/>
                  </a:lnTo>
                  <a:lnTo>
                    <a:pt x="170400" y="468832"/>
                  </a:lnTo>
                  <a:lnTo>
                    <a:pt x="169521" y="430149"/>
                  </a:lnTo>
                  <a:lnTo>
                    <a:pt x="168461" y="429640"/>
                  </a:lnTo>
                  <a:lnTo>
                    <a:pt x="159996" y="428626"/>
                  </a:lnTo>
                  <a:lnTo>
                    <a:pt x="159993" y="390652"/>
                  </a:lnTo>
                  <a:lnTo>
                    <a:pt x="165050" y="395619"/>
                  </a:lnTo>
                  <a:lnTo>
                    <a:pt x="167532" y="400903"/>
                  </a:lnTo>
                  <a:lnTo>
                    <a:pt x="174182" y="417975"/>
                  </a:lnTo>
                  <a:lnTo>
                    <a:pt x="182527" y="426714"/>
                  </a:lnTo>
                  <a:lnTo>
                    <a:pt x="191175" y="434126"/>
                  </a:lnTo>
                  <a:lnTo>
                    <a:pt x="215346" y="473966"/>
                  </a:lnTo>
                  <a:lnTo>
                    <a:pt x="216611" y="480630"/>
                  </a:lnTo>
                  <a:lnTo>
                    <a:pt x="214084" y="486311"/>
                  </a:lnTo>
                  <a:lnTo>
                    <a:pt x="211929" y="489307"/>
                  </a:lnTo>
                  <a:lnTo>
                    <a:pt x="203890" y="492637"/>
                  </a:lnTo>
                  <a:lnTo>
                    <a:pt x="194320" y="495174"/>
                  </a:lnTo>
                  <a:lnTo>
                    <a:pt x="140943" y="5334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3" name="SMARTInkShape-Group152"/>
          <p:cNvGrpSpPr/>
          <p:nvPr/>
        </p:nvGrpSpPr>
        <p:grpSpPr>
          <a:xfrm>
            <a:off x="8353425" y="4457700"/>
            <a:ext cx="1447671" cy="1428751"/>
            <a:chOff x="8353425" y="4457700"/>
            <a:chExt cx="1447671" cy="1428751"/>
          </a:xfrm>
        </p:grpSpPr>
        <p:sp>
          <p:nvSpPr>
            <p:cNvPr id="251" name="SMARTInkShape-784"/>
            <p:cNvSpPr/>
            <p:nvPr/>
          </p:nvSpPr>
          <p:spPr>
            <a:xfrm>
              <a:off x="8353425" y="4457700"/>
              <a:ext cx="1447671" cy="1019166"/>
            </a:xfrm>
            <a:custGeom>
              <a:avLst/>
              <a:gdLst/>
              <a:ahLst/>
              <a:cxnLst/>
              <a:rect l="0" t="0" r="0" b="0"/>
              <a:pathLst>
                <a:path w="1447671" h="1019166">
                  <a:moveTo>
                    <a:pt x="38100" y="38100"/>
                  </a:moveTo>
                  <a:lnTo>
                    <a:pt x="39159" y="47821"/>
                  </a:lnTo>
                  <a:lnTo>
                    <a:pt x="47800" y="91674"/>
                  </a:lnTo>
                  <a:lnTo>
                    <a:pt x="53910" y="130644"/>
                  </a:lnTo>
                  <a:lnTo>
                    <a:pt x="56190" y="177821"/>
                  </a:lnTo>
                  <a:lnTo>
                    <a:pt x="56724" y="216968"/>
                  </a:lnTo>
                  <a:lnTo>
                    <a:pt x="57024" y="260431"/>
                  </a:lnTo>
                  <a:lnTo>
                    <a:pt x="63671" y="304620"/>
                  </a:lnTo>
                  <a:lnTo>
                    <a:pt x="65785" y="343788"/>
                  </a:lnTo>
                  <a:lnTo>
                    <a:pt x="66280" y="380689"/>
                  </a:lnTo>
                  <a:lnTo>
                    <a:pt x="71614" y="422888"/>
                  </a:lnTo>
                  <a:lnTo>
                    <a:pt x="74161" y="453592"/>
                  </a:lnTo>
                  <a:lnTo>
                    <a:pt x="75596" y="500934"/>
                  </a:lnTo>
                  <a:lnTo>
                    <a:pt x="76022" y="538950"/>
                  </a:lnTo>
                  <a:lnTo>
                    <a:pt x="76164" y="580240"/>
                  </a:lnTo>
                  <a:lnTo>
                    <a:pt x="81246" y="619480"/>
                  </a:lnTo>
                  <a:lnTo>
                    <a:pt x="84398" y="659564"/>
                  </a:lnTo>
                  <a:lnTo>
                    <a:pt x="86522" y="704489"/>
                  </a:lnTo>
                  <a:lnTo>
                    <a:pt x="93212" y="750208"/>
                  </a:lnTo>
                  <a:lnTo>
                    <a:pt x="97468" y="777556"/>
                  </a:lnTo>
                  <a:lnTo>
                    <a:pt x="103332" y="805760"/>
                  </a:lnTo>
                  <a:lnTo>
                    <a:pt x="107407" y="838109"/>
                  </a:lnTo>
                  <a:lnTo>
                    <a:pt x="121660" y="883589"/>
                  </a:lnTo>
                  <a:lnTo>
                    <a:pt x="122382" y="887509"/>
                  </a:lnTo>
                  <a:lnTo>
                    <a:pt x="128828" y="894686"/>
                  </a:lnTo>
                  <a:lnTo>
                    <a:pt x="167452" y="923908"/>
                  </a:lnTo>
                  <a:lnTo>
                    <a:pt x="212521" y="937948"/>
                  </a:lnTo>
                  <a:lnTo>
                    <a:pt x="253725" y="948528"/>
                  </a:lnTo>
                  <a:lnTo>
                    <a:pt x="301341" y="957033"/>
                  </a:lnTo>
                  <a:lnTo>
                    <a:pt x="342464" y="965603"/>
                  </a:lnTo>
                  <a:lnTo>
                    <a:pt x="378048" y="969788"/>
                  </a:lnTo>
                  <a:lnTo>
                    <a:pt x="418813" y="976085"/>
                  </a:lnTo>
                  <a:lnTo>
                    <a:pt x="451781" y="981679"/>
                  </a:lnTo>
                  <a:lnTo>
                    <a:pt x="487600" y="986635"/>
                  </a:lnTo>
                  <a:lnTo>
                    <a:pt x="524686" y="988838"/>
                  </a:lnTo>
                  <a:lnTo>
                    <a:pt x="566096" y="990078"/>
                  </a:lnTo>
                  <a:lnTo>
                    <a:pt x="603531" y="990445"/>
                  </a:lnTo>
                  <a:lnTo>
                    <a:pt x="647559" y="991628"/>
                  </a:lnTo>
                  <a:lnTo>
                    <a:pt x="683524" y="997137"/>
                  </a:lnTo>
                  <a:lnTo>
                    <a:pt x="722050" y="999240"/>
                  </a:lnTo>
                  <a:lnTo>
                    <a:pt x="765450" y="999863"/>
                  </a:lnTo>
                  <a:lnTo>
                    <a:pt x="805590" y="1000047"/>
                  </a:lnTo>
                  <a:lnTo>
                    <a:pt x="845355" y="1001161"/>
                  </a:lnTo>
                  <a:lnTo>
                    <a:pt x="890180" y="1006664"/>
                  </a:lnTo>
                  <a:lnTo>
                    <a:pt x="936975" y="1008765"/>
                  </a:lnTo>
                  <a:lnTo>
                    <a:pt x="984353" y="1009388"/>
                  </a:lnTo>
                  <a:lnTo>
                    <a:pt x="1030847" y="1009572"/>
                  </a:lnTo>
                  <a:lnTo>
                    <a:pt x="1072963" y="1010686"/>
                  </a:lnTo>
                  <a:lnTo>
                    <a:pt x="1117427" y="1016189"/>
                  </a:lnTo>
                  <a:lnTo>
                    <a:pt x="1157883" y="1018290"/>
                  </a:lnTo>
                  <a:lnTo>
                    <a:pt x="1196681" y="1018913"/>
                  </a:lnTo>
                  <a:lnTo>
                    <a:pt x="1242071" y="1019123"/>
                  </a:lnTo>
                  <a:lnTo>
                    <a:pt x="1287218" y="1019165"/>
                  </a:lnTo>
                  <a:lnTo>
                    <a:pt x="1329767" y="1012627"/>
                  </a:lnTo>
                  <a:lnTo>
                    <a:pt x="1341719" y="1010973"/>
                  </a:lnTo>
                  <a:lnTo>
                    <a:pt x="1346388" y="1008416"/>
                  </a:lnTo>
                  <a:lnTo>
                    <a:pt x="1354398" y="999929"/>
                  </a:lnTo>
                  <a:lnTo>
                    <a:pt x="1371426" y="960745"/>
                  </a:lnTo>
                  <a:lnTo>
                    <a:pt x="1380906" y="920778"/>
                  </a:lnTo>
                  <a:lnTo>
                    <a:pt x="1388411" y="876736"/>
                  </a:lnTo>
                  <a:lnTo>
                    <a:pt x="1392810" y="831627"/>
                  </a:lnTo>
                  <a:lnTo>
                    <a:pt x="1397992" y="794272"/>
                  </a:lnTo>
                  <a:lnTo>
                    <a:pt x="1399744" y="748149"/>
                  </a:lnTo>
                  <a:lnTo>
                    <a:pt x="1405103" y="710859"/>
                  </a:lnTo>
                  <a:lnTo>
                    <a:pt x="1408339" y="672999"/>
                  </a:lnTo>
                  <a:lnTo>
                    <a:pt x="1409297" y="629914"/>
                  </a:lnTo>
                  <a:lnTo>
                    <a:pt x="1414637" y="583633"/>
                  </a:lnTo>
                  <a:lnTo>
                    <a:pt x="1422921" y="536408"/>
                  </a:lnTo>
                  <a:lnTo>
                    <a:pt x="1432080" y="493957"/>
                  </a:lnTo>
                  <a:lnTo>
                    <a:pt x="1436439" y="449511"/>
                  </a:lnTo>
                  <a:lnTo>
                    <a:pt x="1442788" y="407885"/>
                  </a:lnTo>
                  <a:lnTo>
                    <a:pt x="1446809" y="362439"/>
                  </a:lnTo>
                  <a:lnTo>
                    <a:pt x="1447507" y="324112"/>
                  </a:lnTo>
                  <a:lnTo>
                    <a:pt x="1447670" y="291158"/>
                  </a:lnTo>
                  <a:lnTo>
                    <a:pt x="1442705" y="247018"/>
                  </a:lnTo>
                  <a:lnTo>
                    <a:pt x="1430487" y="200723"/>
                  </a:lnTo>
                  <a:lnTo>
                    <a:pt x="1412567" y="165424"/>
                  </a:lnTo>
                  <a:lnTo>
                    <a:pt x="1382444" y="136504"/>
                  </a:lnTo>
                  <a:lnTo>
                    <a:pt x="1343285" y="116177"/>
                  </a:lnTo>
                  <a:lnTo>
                    <a:pt x="1304977" y="96914"/>
                  </a:lnTo>
                  <a:lnTo>
                    <a:pt x="1259232" y="81389"/>
                  </a:lnTo>
                  <a:lnTo>
                    <a:pt x="1222007" y="75621"/>
                  </a:lnTo>
                  <a:lnTo>
                    <a:pt x="1184166" y="62505"/>
                  </a:lnTo>
                  <a:lnTo>
                    <a:pt x="1145084" y="51446"/>
                  </a:lnTo>
                  <a:lnTo>
                    <a:pt x="1101520" y="42525"/>
                  </a:lnTo>
                  <a:lnTo>
                    <a:pt x="1060272" y="38353"/>
                  </a:lnTo>
                  <a:lnTo>
                    <a:pt x="1013948" y="30884"/>
                  </a:lnTo>
                  <a:lnTo>
                    <a:pt x="978752" y="25016"/>
                  </a:lnTo>
                  <a:lnTo>
                    <a:pt x="944765" y="21701"/>
                  </a:lnTo>
                  <a:lnTo>
                    <a:pt x="910962" y="19170"/>
                  </a:lnTo>
                  <a:lnTo>
                    <a:pt x="874773" y="14517"/>
                  </a:lnTo>
                  <a:lnTo>
                    <a:pt x="840343" y="11744"/>
                  </a:lnTo>
                  <a:lnTo>
                    <a:pt x="806345" y="10511"/>
                  </a:lnTo>
                  <a:lnTo>
                    <a:pt x="770067" y="9963"/>
                  </a:lnTo>
                  <a:lnTo>
                    <a:pt x="735600" y="6898"/>
                  </a:lnTo>
                  <a:lnTo>
                    <a:pt x="701584" y="3066"/>
                  </a:lnTo>
                  <a:lnTo>
                    <a:pt x="665298" y="1362"/>
                  </a:lnTo>
                  <a:lnTo>
                    <a:pt x="628005" y="606"/>
                  </a:lnTo>
                  <a:lnTo>
                    <a:pt x="590263" y="269"/>
                  </a:lnTo>
                  <a:lnTo>
                    <a:pt x="552323" y="119"/>
                  </a:lnTo>
                  <a:lnTo>
                    <a:pt x="514293" y="53"/>
                  </a:lnTo>
                  <a:lnTo>
                    <a:pt x="477283" y="24"/>
                  </a:lnTo>
                  <a:lnTo>
                    <a:pt x="443195" y="11"/>
                  </a:lnTo>
                  <a:lnTo>
                    <a:pt x="410406" y="5"/>
                  </a:lnTo>
                  <a:lnTo>
                    <a:pt x="377137" y="2"/>
                  </a:lnTo>
                  <a:lnTo>
                    <a:pt x="341183" y="1"/>
                  </a:lnTo>
                  <a:lnTo>
                    <a:pt x="306859" y="1"/>
                  </a:lnTo>
                  <a:lnTo>
                    <a:pt x="273965" y="0"/>
                  </a:lnTo>
                  <a:lnTo>
                    <a:pt x="241707" y="0"/>
                  </a:lnTo>
                  <a:lnTo>
                    <a:pt x="209731" y="0"/>
                  </a:lnTo>
                  <a:lnTo>
                    <a:pt x="164801" y="0"/>
                  </a:lnTo>
                  <a:lnTo>
                    <a:pt x="124678" y="0"/>
                  </a:lnTo>
                  <a:lnTo>
                    <a:pt x="78249" y="0"/>
                  </a:lnTo>
                  <a:lnTo>
                    <a:pt x="38505" y="1058"/>
                  </a:lnTo>
                  <a:lnTo>
                    <a:pt x="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 name="SMARTInkShape-785"/>
            <p:cNvSpPr/>
            <p:nvPr/>
          </p:nvSpPr>
          <p:spPr>
            <a:xfrm>
              <a:off x="8936110" y="5553075"/>
              <a:ext cx="339223" cy="333376"/>
            </a:xfrm>
            <a:custGeom>
              <a:avLst/>
              <a:gdLst/>
              <a:ahLst/>
              <a:cxnLst/>
              <a:rect l="0" t="0" r="0" b="0"/>
              <a:pathLst>
                <a:path w="339223" h="333376">
                  <a:moveTo>
                    <a:pt x="322190" y="0"/>
                  </a:moveTo>
                  <a:lnTo>
                    <a:pt x="327247" y="0"/>
                  </a:lnTo>
                  <a:lnTo>
                    <a:pt x="328736" y="2117"/>
                  </a:lnTo>
                  <a:lnTo>
                    <a:pt x="339080" y="46134"/>
                  </a:lnTo>
                  <a:lnTo>
                    <a:pt x="339222" y="61779"/>
                  </a:lnTo>
                  <a:lnTo>
                    <a:pt x="330689" y="103494"/>
                  </a:lnTo>
                  <a:lnTo>
                    <a:pt x="318812" y="142622"/>
                  </a:lnTo>
                  <a:lnTo>
                    <a:pt x="304159" y="180925"/>
                  </a:lnTo>
                  <a:lnTo>
                    <a:pt x="266802" y="225029"/>
                  </a:lnTo>
                  <a:lnTo>
                    <a:pt x="227602" y="252707"/>
                  </a:lnTo>
                  <a:lnTo>
                    <a:pt x="188971" y="268992"/>
                  </a:lnTo>
                  <a:lnTo>
                    <a:pt x="148649" y="281342"/>
                  </a:lnTo>
                  <a:lnTo>
                    <a:pt x="109081" y="284444"/>
                  </a:lnTo>
                  <a:lnTo>
                    <a:pt x="69016" y="285492"/>
                  </a:lnTo>
                  <a:lnTo>
                    <a:pt x="61332" y="285578"/>
                  </a:lnTo>
                  <a:lnTo>
                    <a:pt x="47150" y="280029"/>
                  </a:lnTo>
                  <a:lnTo>
                    <a:pt x="11697" y="259280"/>
                  </a:lnTo>
                  <a:lnTo>
                    <a:pt x="3944" y="247686"/>
                  </a:lnTo>
                  <a:lnTo>
                    <a:pt x="0" y="235901"/>
                  </a:lnTo>
                  <a:lnTo>
                    <a:pt x="4723" y="223378"/>
                  </a:lnTo>
                  <a:lnTo>
                    <a:pt x="13636" y="204122"/>
                  </a:lnTo>
                  <a:lnTo>
                    <a:pt x="14888" y="199582"/>
                  </a:lnTo>
                  <a:lnTo>
                    <a:pt x="45526" y="155080"/>
                  </a:lnTo>
                  <a:lnTo>
                    <a:pt x="58578" y="140230"/>
                  </a:lnTo>
                  <a:lnTo>
                    <a:pt x="64976" y="136408"/>
                  </a:lnTo>
                  <a:lnTo>
                    <a:pt x="74338" y="133753"/>
                  </a:lnTo>
                  <a:lnTo>
                    <a:pt x="82575" y="133403"/>
                  </a:lnTo>
                  <a:lnTo>
                    <a:pt x="78568" y="133366"/>
                  </a:lnTo>
                  <a:lnTo>
                    <a:pt x="73508" y="136179"/>
                  </a:lnTo>
                  <a:lnTo>
                    <a:pt x="61636" y="146609"/>
                  </a:lnTo>
                  <a:lnTo>
                    <a:pt x="49100" y="164348"/>
                  </a:lnTo>
                  <a:lnTo>
                    <a:pt x="39603" y="171462"/>
                  </a:lnTo>
                  <a:lnTo>
                    <a:pt x="19271" y="197834"/>
                  </a:lnTo>
                  <a:lnTo>
                    <a:pt x="17556" y="226348"/>
                  </a:lnTo>
                  <a:lnTo>
                    <a:pt x="20286" y="235713"/>
                  </a:lnTo>
                  <a:lnTo>
                    <a:pt x="44841" y="278523"/>
                  </a:lnTo>
                  <a:lnTo>
                    <a:pt x="84065" y="3333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70" name="SMARTInkShape-Group153"/>
          <p:cNvGrpSpPr/>
          <p:nvPr/>
        </p:nvGrpSpPr>
        <p:grpSpPr>
          <a:xfrm>
            <a:off x="7105650" y="4914900"/>
            <a:ext cx="2505076" cy="619126"/>
            <a:chOff x="7105650" y="4914900"/>
            <a:chExt cx="2505076" cy="619126"/>
          </a:xfrm>
        </p:grpSpPr>
        <p:sp>
          <p:nvSpPr>
            <p:cNvPr id="254" name="SMARTInkShape-786"/>
            <p:cNvSpPr/>
            <p:nvPr/>
          </p:nvSpPr>
          <p:spPr>
            <a:xfrm>
              <a:off x="7553325" y="5020252"/>
              <a:ext cx="133351" cy="151824"/>
            </a:xfrm>
            <a:custGeom>
              <a:avLst/>
              <a:gdLst/>
              <a:ahLst/>
              <a:cxnLst/>
              <a:rect l="0" t="0" r="0" b="0"/>
              <a:pathLst>
                <a:path w="133351" h="151824">
                  <a:moveTo>
                    <a:pt x="0" y="66098"/>
                  </a:moveTo>
                  <a:lnTo>
                    <a:pt x="0" y="56965"/>
                  </a:lnTo>
                  <a:lnTo>
                    <a:pt x="1059" y="80447"/>
                  </a:lnTo>
                  <a:lnTo>
                    <a:pt x="19298" y="123345"/>
                  </a:lnTo>
                  <a:lnTo>
                    <a:pt x="22390" y="129663"/>
                  </a:lnTo>
                  <a:lnTo>
                    <a:pt x="26568" y="133874"/>
                  </a:lnTo>
                  <a:lnTo>
                    <a:pt x="36855" y="138554"/>
                  </a:lnTo>
                  <a:lnTo>
                    <a:pt x="54547" y="141190"/>
                  </a:lnTo>
                  <a:lnTo>
                    <a:pt x="66929" y="136160"/>
                  </a:lnTo>
                  <a:lnTo>
                    <a:pt x="73194" y="131856"/>
                  </a:lnTo>
                  <a:lnTo>
                    <a:pt x="82978" y="118608"/>
                  </a:lnTo>
                  <a:lnTo>
                    <a:pt x="91912" y="104252"/>
                  </a:lnTo>
                  <a:lnTo>
                    <a:pt x="102939" y="94344"/>
                  </a:lnTo>
                  <a:lnTo>
                    <a:pt x="109251" y="77946"/>
                  </a:lnTo>
                  <a:lnTo>
                    <a:pt x="118359" y="32926"/>
                  </a:lnTo>
                  <a:lnTo>
                    <a:pt x="123783" y="0"/>
                  </a:lnTo>
                  <a:lnTo>
                    <a:pt x="124875" y="15804"/>
                  </a:lnTo>
                  <a:lnTo>
                    <a:pt x="132025" y="62532"/>
                  </a:lnTo>
                  <a:lnTo>
                    <a:pt x="133176" y="105715"/>
                  </a:lnTo>
                  <a:lnTo>
                    <a:pt x="133350" y="15182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 name="SMARTInkShape-787"/>
            <p:cNvSpPr/>
            <p:nvPr/>
          </p:nvSpPr>
          <p:spPr>
            <a:xfrm>
              <a:off x="7448550" y="5095875"/>
              <a:ext cx="28576" cy="47626"/>
            </a:xfrm>
            <a:custGeom>
              <a:avLst/>
              <a:gdLst/>
              <a:ahLst/>
              <a:cxnLst/>
              <a:rect l="0" t="0" r="0" b="0"/>
              <a:pathLst>
                <a:path w="28576" h="47626">
                  <a:moveTo>
                    <a:pt x="0" y="0"/>
                  </a:moveTo>
                  <a:lnTo>
                    <a:pt x="1059" y="15209"/>
                  </a:lnTo>
                  <a:lnTo>
                    <a:pt x="8201" y="34667"/>
                  </a:lnTo>
                  <a:lnTo>
                    <a:pt x="28575" y="47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6" name="SMARTInkShape-788"/>
            <p:cNvSpPr/>
            <p:nvPr/>
          </p:nvSpPr>
          <p:spPr>
            <a:xfrm>
              <a:off x="7296150" y="5060562"/>
              <a:ext cx="113686" cy="129814"/>
            </a:xfrm>
            <a:custGeom>
              <a:avLst/>
              <a:gdLst/>
              <a:ahLst/>
              <a:cxnLst/>
              <a:rect l="0" t="0" r="0" b="0"/>
              <a:pathLst>
                <a:path w="113686" h="129814">
                  <a:moveTo>
                    <a:pt x="0" y="16263"/>
                  </a:moveTo>
                  <a:lnTo>
                    <a:pt x="0" y="59575"/>
                  </a:lnTo>
                  <a:lnTo>
                    <a:pt x="0" y="85849"/>
                  </a:lnTo>
                  <a:lnTo>
                    <a:pt x="5645" y="100459"/>
                  </a:lnTo>
                  <a:lnTo>
                    <a:pt x="21458" y="122030"/>
                  </a:lnTo>
                  <a:lnTo>
                    <a:pt x="31057" y="126769"/>
                  </a:lnTo>
                  <a:lnTo>
                    <a:pt x="59522" y="129813"/>
                  </a:lnTo>
                  <a:lnTo>
                    <a:pt x="74431" y="124585"/>
                  </a:lnTo>
                  <a:lnTo>
                    <a:pt x="91904" y="115386"/>
                  </a:lnTo>
                  <a:lnTo>
                    <a:pt x="96194" y="114095"/>
                  </a:lnTo>
                  <a:lnTo>
                    <a:pt x="103783" y="104194"/>
                  </a:lnTo>
                  <a:lnTo>
                    <a:pt x="109626" y="88152"/>
                  </a:lnTo>
                  <a:lnTo>
                    <a:pt x="113685" y="46322"/>
                  </a:lnTo>
                  <a:lnTo>
                    <a:pt x="104005" y="23406"/>
                  </a:lnTo>
                  <a:lnTo>
                    <a:pt x="90674" y="11323"/>
                  </a:lnTo>
                  <a:lnTo>
                    <a:pt x="75225" y="3484"/>
                  </a:lnTo>
                  <a:lnTo>
                    <a:pt x="61302" y="0"/>
                  </a:lnTo>
                  <a:lnTo>
                    <a:pt x="9525" y="673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7" name="SMARTInkShape-789"/>
            <p:cNvSpPr/>
            <p:nvPr/>
          </p:nvSpPr>
          <p:spPr>
            <a:xfrm>
              <a:off x="7105650" y="4914900"/>
              <a:ext cx="866776" cy="76201"/>
            </a:xfrm>
            <a:custGeom>
              <a:avLst/>
              <a:gdLst/>
              <a:ahLst/>
              <a:cxnLst/>
              <a:rect l="0" t="0" r="0" b="0"/>
              <a:pathLst>
                <a:path w="866776" h="76201">
                  <a:moveTo>
                    <a:pt x="0" y="0"/>
                  </a:moveTo>
                  <a:lnTo>
                    <a:pt x="41156" y="1058"/>
                  </a:lnTo>
                  <a:lnTo>
                    <a:pt x="84134" y="7539"/>
                  </a:lnTo>
                  <a:lnTo>
                    <a:pt x="125117" y="11759"/>
                  </a:lnTo>
                  <a:lnTo>
                    <a:pt x="160382" y="15810"/>
                  </a:lnTo>
                  <a:lnTo>
                    <a:pt x="202978" y="18090"/>
                  </a:lnTo>
                  <a:lnTo>
                    <a:pt x="238295" y="19824"/>
                  </a:lnTo>
                  <a:lnTo>
                    <a:pt x="280274" y="25512"/>
                  </a:lnTo>
                  <a:lnTo>
                    <a:pt x="319993" y="27667"/>
                  </a:lnTo>
                  <a:lnTo>
                    <a:pt x="359632" y="29364"/>
                  </a:lnTo>
                  <a:lnTo>
                    <a:pt x="403361" y="35041"/>
                  </a:lnTo>
                  <a:lnTo>
                    <a:pt x="444658" y="37194"/>
                  </a:lnTo>
                  <a:lnTo>
                    <a:pt x="488879" y="38890"/>
                  </a:lnTo>
                  <a:lnTo>
                    <a:pt x="530322" y="44566"/>
                  </a:lnTo>
                  <a:lnTo>
                    <a:pt x="575645" y="46719"/>
                  </a:lnTo>
                  <a:lnTo>
                    <a:pt x="621529" y="48415"/>
                  </a:lnTo>
                  <a:lnTo>
                    <a:pt x="662406" y="54091"/>
                  </a:lnTo>
                  <a:lnTo>
                    <a:pt x="701329" y="56244"/>
                  </a:lnTo>
                  <a:lnTo>
                    <a:pt x="738614" y="57940"/>
                  </a:lnTo>
                  <a:lnTo>
                    <a:pt x="780193" y="67459"/>
                  </a:lnTo>
                  <a:lnTo>
                    <a:pt x="818981" y="74473"/>
                  </a:lnTo>
                  <a:lnTo>
                    <a:pt x="866775" y="76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8" name="SMARTInkShape-790"/>
            <p:cNvSpPr/>
            <p:nvPr/>
          </p:nvSpPr>
          <p:spPr>
            <a:xfrm>
              <a:off x="9001125" y="5038725"/>
              <a:ext cx="19051" cy="219076"/>
            </a:xfrm>
            <a:custGeom>
              <a:avLst/>
              <a:gdLst/>
              <a:ahLst/>
              <a:cxnLst/>
              <a:rect l="0" t="0" r="0" b="0"/>
              <a:pathLst>
                <a:path w="19051" h="219076">
                  <a:moveTo>
                    <a:pt x="0" y="0"/>
                  </a:moveTo>
                  <a:lnTo>
                    <a:pt x="0" y="40704"/>
                  </a:lnTo>
                  <a:lnTo>
                    <a:pt x="0" y="77559"/>
                  </a:lnTo>
                  <a:lnTo>
                    <a:pt x="6546" y="122212"/>
                  </a:lnTo>
                  <a:lnTo>
                    <a:pt x="11759" y="164429"/>
                  </a:lnTo>
                  <a:lnTo>
                    <a:pt x="19050"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9" name="SMARTInkShape-791"/>
            <p:cNvSpPr/>
            <p:nvPr/>
          </p:nvSpPr>
          <p:spPr>
            <a:xfrm>
              <a:off x="8972550" y="5043245"/>
              <a:ext cx="171451" cy="490781"/>
            </a:xfrm>
            <a:custGeom>
              <a:avLst/>
              <a:gdLst/>
              <a:ahLst/>
              <a:cxnLst/>
              <a:rect l="0" t="0" r="0" b="0"/>
              <a:pathLst>
                <a:path w="171451" h="490781">
                  <a:moveTo>
                    <a:pt x="0" y="119305"/>
                  </a:moveTo>
                  <a:lnTo>
                    <a:pt x="8663" y="111701"/>
                  </a:lnTo>
                  <a:lnTo>
                    <a:pt x="45761" y="86802"/>
                  </a:lnTo>
                  <a:lnTo>
                    <a:pt x="85761" y="66049"/>
                  </a:lnTo>
                  <a:lnTo>
                    <a:pt x="104439" y="52949"/>
                  </a:lnTo>
                  <a:lnTo>
                    <a:pt x="144149" y="13255"/>
                  </a:lnTo>
                  <a:lnTo>
                    <a:pt x="145841" y="10505"/>
                  </a:lnTo>
                  <a:lnTo>
                    <a:pt x="145910" y="8671"/>
                  </a:lnTo>
                  <a:lnTo>
                    <a:pt x="144899" y="7450"/>
                  </a:lnTo>
                  <a:lnTo>
                    <a:pt x="143774" y="3269"/>
                  </a:lnTo>
                  <a:lnTo>
                    <a:pt x="143474" y="673"/>
                  </a:lnTo>
                  <a:lnTo>
                    <a:pt x="142216" y="0"/>
                  </a:lnTo>
                  <a:lnTo>
                    <a:pt x="140319" y="610"/>
                  </a:lnTo>
                  <a:lnTo>
                    <a:pt x="137996" y="2075"/>
                  </a:lnTo>
                  <a:lnTo>
                    <a:pt x="129670" y="19306"/>
                  </a:lnTo>
                  <a:lnTo>
                    <a:pt x="124980" y="50203"/>
                  </a:lnTo>
                  <a:lnTo>
                    <a:pt x="124168" y="93538"/>
                  </a:lnTo>
                  <a:lnTo>
                    <a:pt x="123927" y="134131"/>
                  </a:lnTo>
                  <a:lnTo>
                    <a:pt x="124913" y="171910"/>
                  </a:lnTo>
                  <a:lnTo>
                    <a:pt x="134193" y="216479"/>
                  </a:lnTo>
                  <a:lnTo>
                    <a:pt x="140302" y="253226"/>
                  </a:lnTo>
                  <a:lnTo>
                    <a:pt x="147424" y="298511"/>
                  </a:lnTo>
                  <a:lnTo>
                    <a:pt x="152476" y="339088"/>
                  </a:lnTo>
                  <a:lnTo>
                    <a:pt x="159745" y="381128"/>
                  </a:lnTo>
                  <a:lnTo>
                    <a:pt x="168184" y="425775"/>
                  </a:lnTo>
                  <a:lnTo>
                    <a:pt x="170805" y="467043"/>
                  </a:lnTo>
                  <a:lnTo>
                    <a:pt x="171450" y="49078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0" name="SMARTInkShape-792"/>
            <p:cNvSpPr/>
            <p:nvPr/>
          </p:nvSpPr>
          <p:spPr>
            <a:xfrm>
              <a:off x="9153525" y="5143500"/>
              <a:ext cx="72468" cy="133351"/>
            </a:xfrm>
            <a:custGeom>
              <a:avLst/>
              <a:gdLst/>
              <a:ahLst/>
              <a:cxnLst/>
              <a:rect l="0" t="0" r="0" b="0"/>
              <a:pathLst>
                <a:path w="72468" h="133351">
                  <a:moveTo>
                    <a:pt x="0" y="0"/>
                  </a:moveTo>
                  <a:lnTo>
                    <a:pt x="44780" y="22390"/>
                  </a:lnTo>
                  <a:lnTo>
                    <a:pt x="63598" y="41912"/>
                  </a:lnTo>
                  <a:lnTo>
                    <a:pt x="70599" y="56022"/>
                  </a:lnTo>
                  <a:lnTo>
                    <a:pt x="72467" y="62748"/>
                  </a:lnTo>
                  <a:lnTo>
                    <a:pt x="71719" y="75866"/>
                  </a:lnTo>
                  <a:lnTo>
                    <a:pt x="70038" y="82327"/>
                  </a:lnTo>
                  <a:lnTo>
                    <a:pt x="62525" y="92328"/>
                  </a:lnTo>
                  <a:lnTo>
                    <a:pt x="9525"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1" name="SMARTInkShape-793"/>
            <p:cNvSpPr/>
            <p:nvPr/>
          </p:nvSpPr>
          <p:spPr>
            <a:xfrm>
              <a:off x="9267825" y="5125098"/>
              <a:ext cx="247651" cy="189853"/>
            </a:xfrm>
            <a:custGeom>
              <a:avLst/>
              <a:gdLst/>
              <a:ahLst/>
              <a:cxnLst/>
              <a:rect l="0" t="0" r="0" b="0"/>
              <a:pathLst>
                <a:path w="247651" h="189853">
                  <a:moveTo>
                    <a:pt x="0" y="56502"/>
                  </a:moveTo>
                  <a:lnTo>
                    <a:pt x="0" y="78892"/>
                  </a:lnTo>
                  <a:lnTo>
                    <a:pt x="5057" y="93357"/>
                  </a:lnTo>
                  <a:lnTo>
                    <a:pt x="13257" y="105993"/>
                  </a:lnTo>
                  <a:lnTo>
                    <a:pt x="22120" y="110248"/>
                  </a:lnTo>
                  <a:lnTo>
                    <a:pt x="45056" y="112979"/>
                  </a:lnTo>
                  <a:lnTo>
                    <a:pt x="57420" y="107709"/>
                  </a:lnTo>
                  <a:lnTo>
                    <a:pt x="94645" y="76128"/>
                  </a:lnTo>
                  <a:lnTo>
                    <a:pt x="101786" y="122806"/>
                  </a:lnTo>
                  <a:lnTo>
                    <a:pt x="103446" y="132890"/>
                  </a:lnTo>
                  <a:lnTo>
                    <a:pt x="106006" y="137061"/>
                  </a:lnTo>
                  <a:lnTo>
                    <a:pt x="119721" y="147987"/>
                  </a:lnTo>
                  <a:lnTo>
                    <a:pt x="131173" y="154665"/>
                  </a:lnTo>
                  <a:lnTo>
                    <a:pt x="137190" y="155811"/>
                  </a:lnTo>
                  <a:lnTo>
                    <a:pt x="149520" y="154261"/>
                  </a:lnTo>
                  <a:lnTo>
                    <a:pt x="159234" y="147223"/>
                  </a:lnTo>
                  <a:lnTo>
                    <a:pt x="179150" y="120401"/>
                  </a:lnTo>
                  <a:lnTo>
                    <a:pt x="185455" y="100071"/>
                  </a:lnTo>
                  <a:lnTo>
                    <a:pt x="197440" y="54243"/>
                  </a:lnTo>
                  <a:lnTo>
                    <a:pt x="208348" y="14362"/>
                  </a:lnTo>
                  <a:lnTo>
                    <a:pt x="209503" y="0"/>
                  </a:lnTo>
                  <a:lnTo>
                    <a:pt x="209536" y="4601"/>
                  </a:lnTo>
                  <a:lnTo>
                    <a:pt x="204060" y="31904"/>
                  </a:lnTo>
                  <a:lnTo>
                    <a:pt x="207452" y="66029"/>
                  </a:lnTo>
                  <a:lnTo>
                    <a:pt x="209987" y="106009"/>
                  </a:lnTo>
                  <a:lnTo>
                    <a:pt x="222725" y="152209"/>
                  </a:lnTo>
                  <a:lnTo>
                    <a:pt x="247650" y="18985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2" name="SMARTInkShape-794"/>
            <p:cNvSpPr/>
            <p:nvPr/>
          </p:nvSpPr>
          <p:spPr>
            <a:xfrm>
              <a:off x="9467850" y="5097466"/>
              <a:ext cx="142876" cy="36510"/>
            </a:xfrm>
            <a:custGeom>
              <a:avLst/>
              <a:gdLst/>
              <a:ahLst/>
              <a:cxnLst/>
              <a:rect l="0" t="0" r="0" b="0"/>
              <a:pathLst>
                <a:path w="142876" h="36510">
                  <a:moveTo>
                    <a:pt x="0" y="36509"/>
                  </a:moveTo>
                  <a:lnTo>
                    <a:pt x="0" y="31453"/>
                  </a:lnTo>
                  <a:lnTo>
                    <a:pt x="5057" y="18195"/>
                  </a:lnTo>
                  <a:lnTo>
                    <a:pt x="8663" y="14775"/>
                  </a:lnTo>
                  <a:lnTo>
                    <a:pt x="35647" y="3778"/>
                  </a:lnTo>
                  <a:lnTo>
                    <a:pt x="64302" y="0"/>
                  </a:lnTo>
                  <a:lnTo>
                    <a:pt x="110359" y="6750"/>
                  </a:lnTo>
                  <a:lnTo>
                    <a:pt x="142875" y="1745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3" name="SMARTInkShape-795"/>
            <p:cNvSpPr/>
            <p:nvPr/>
          </p:nvSpPr>
          <p:spPr>
            <a:xfrm>
              <a:off x="7639050" y="5019913"/>
              <a:ext cx="147506" cy="352188"/>
            </a:xfrm>
            <a:custGeom>
              <a:avLst/>
              <a:gdLst/>
              <a:ahLst/>
              <a:cxnLst/>
              <a:rect l="0" t="0" r="0" b="0"/>
              <a:pathLst>
                <a:path w="147506" h="352188">
                  <a:moveTo>
                    <a:pt x="0" y="85487"/>
                  </a:moveTo>
                  <a:lnTo>
                    <a:pt x="39773" y="58972"/>
                  </a:lnTo>
                  <a:lnTo>
                    <a:pt x="87196" y="25034"/>
                  </a:lnTo>
                  <a:lnTo>
                    <a:pt x="108907" y="5852"/>
                  </a:lnTo>
                  <a:lnTo>
                    <a:pt x="123182" y="0"/>
                  </a:lnTo>
                  <a:lnTo>
                    <a:pt x="123808" y="40472"/>
                  </a:lnTo>
                  <a:lnTo>
                    <a:pt x="124880" y="83024"/>
                  </a:lnTo>
                  <a:lnTo>
                    <a:pt x="131363" y="125923"/>
                  </a:lnTo>
                  <a:lnTo>
                    <a:pt x="135584" y="165202"/>
                  </a:lnTo>
                  <a:lnTo>
                    <a:pt x="140715" y="204709"/>
                  </a:lnTo>
                  <a:lnTo>
                    <a:pt x="147505" y="251559"/>
                  </a:lnTo>
                  <a:lnTo>
                    <a:pt x="144887" y="298403"/>
                  </a:lnTo>
                  <a:lnTo>
                    <a:pt x="142875" y="35218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4" name="SMARTInkShape-796"/>
            <p:cNvSpPr/>
            <p:nvPr/>
          </p:nvSpPr>
          <p:spPr>
            <a:xfrm>
              <a:off x="7791450" y="5067300"/>
              <a:ext cx="66085" cy="123826"/>
            </a:xfrm>
            <a:custGeom>
              <a:avLst/>
              <a:gdLst/>
              <a:ahLst/>
              <a:cxnLst/>
              <a:rect l="0" t="0" r="0" b="0"/>
              <a:pathLst>
                <a:path w="66085" h="123826">
                  <a:moveTo>
                    <a:pt x="9525" y="0"/>
                  </a:moveTo>
                  <a:lnTo>
                    <a:pt x="36971" y="0"/>
                  </a:lnTo>
                  <a:lnTo>
                    <a:pt x="45712" y="2822"/>
                  </a:lnTo>
                  <a:lnTo>
                    <a:pt x="49525" y="5057"/>
                  </a:lnTo>
                  <a:lnTo>
                    <a:pt x="59947" y="18314"/>
                  </a:lnTo>
                  <a:lnTo>
                    <a:pt x="64681" y="35647"/>
                  </a:lnTo>
                  <a:lnTo>
                    <a:pt x="66084" y="49133"/>
                  </a:lnTo>
                  <a:lnTo>
                    <a:pt x="61444" y="69944"/>
                  </a:lnTo>
                  <a:lnTo>
                    <a:pt x="47769" y="84355"/>
                  </a:lnTo>
                  <a:lnTo>
                    <a:pt x="0"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5" name="SMARTInkShape-797"/>
            <p:cNvSpPr/>
            <p:nvPr/>
          </p:nvSpPr>
          <p:spPr>
            <a:xfrm>
              <a:off x="7877175" y="5048381"/>
              <a:ext cx="161926" cy="190370"/>
            </a:xfrm>
            <a:custGeom>
              <a:avLst/>
              <a:gdLst/>
              <a:ahLst/>
              <a:cxnLst/>
              <a:rect l="0" t="0" r="0" b="0"/>
              <a:pathLst>
                <a:path w="161926" h="190370">
                  <a:moveTo>
                    <a:pt x="0" y="57019"/>
                  </a:moveTo>
                  <a:lnTo>
                    <a:pt x="0" y="79409"/>
                  </a:lnTo>
                  <a:lnTo>
                    <a:pt x="2822" y="85667"/>
                  </a:lnTo>
                  <a:lnTo>
                    <a:pt x="8201" y="93252"/>
                  </a:lnTo>
                  <a:lnTo>
                    <a:pt x="14581" y="91467"/>
                  </a:lnTo>
                  <a:lnTo>
                    <a:pt x="45247" y="75749"/>
                  </a:lnTo>
                  <a:lnTo>
                    <a:pt x="51860" y="69576"/>
                  </a:lnTo>
                  <a:lnTo>
                    <a:pt x="65145" y="49370"/>
                  </a:lnTo>
                  <a:lnTo>
                    <a:pt x="65655" y="49803"/>
                  </a:lnTo>
                  <a:lnTo>
                    <a:pt x="76368" y="94258"/>
                  </a:lnTo>
                  <a:lnTo>
                    <a:pt x="80861" y="103908"/>
                  </a:lnTo>
                  <a:lnTo>
                    <a:pt x="84599" y="107329"/>
                  </a:lnTo>
                  <a:lnTo>
                    <a:pt x="94397" y="111128"/>
                  </a:lnTo>
                  <a:lnTo>
                    <a:pt x="117122" y="113902"/>
                  </a:lnTo>
                  <a:lnTo>
                    <a:pt x="119356" y="112933"/>
                  </a:lnTo>
                  <a:lnTo>
                    <a:pt x="120845" y="111228"/>
                  </a:lnTo>
                  <a:lnTo>
                    <a:pt x="123559" y="106512"/>
                  </a:lnTo>
                  <a:lnTo>
                    <a:pt x="128293" y="100888"/>
                  </a:lnTo>
                  <a:lnTo>
                    <a:pt x="133925" y="97683"/>
                  </a:lnTo>
                  <a:lnTo>
                    <a:pt x="136908" y="96827"/>
                  </a:lnTo>
                  <a:lnTo>
                    <a:pt x="138897" y="94142"/>
                  </a:lnTo>
                  <a:lnTo>
                    <a:pt x="141697" y="81307"/>
                  </a:lnTo>
                  <a:lnTo>
                    <a:pt x="143830" y="59317"/>
                  </a:lnTo>
                  <a:lnTo>
                    <a:pt x="151509" y="32517"/>
                  </a:lnTo>
                  <a:lnTo>
                    <a:pt x="152003" y="25669"/>
                  </a:lnTo>
                  <a:lnTo>
                    <a:pt x="155046" y="19097"/>
                  </a:lnTo>
                  <a:lnTo>
                    <a:pt x="160566" y="11311"/>
                  </a:lnTo>
                  <a:lnTo>
                    <a:pt x="161914" y="0"/>
                  </a:lnTo>
                  <a:lnTo>
                    <a:pt x="161925" y="46215"/>
                  </a:lnTo>
                  <a:lnTo>
                    <a:pt x="161925" y="90787"/>
                  </a:lnTo>
                  <a:lnTo>
                    <a:pt x="161925" y="138144"/>
                  </a:lnTo>
                  <a:lnTo>
                    <a:pt x="161925" y="185739"/>
                  </a:lnTo>
                  <a:lnTo>
                    <a:pt x="161925" y="19036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6" name="SMARTInkShape-798"/>
            <p:cNvSpPr/>
            <p:nvPr/>
          </p:nvSpPr>
          <p:spPr>
            <a:xfrm>
              <a:off x="8010525" y="5114925"/>
              <a:ext cx="114301" cy="1"/>
            </a:xfrm>
            <a:custGeom>
              <a:avLst/>
              <a:gdLst/>
              <a:ahLst/>
              <a:cxnLst/>
              <a:rect l="0" t="0" r="0" b="0"/>
              <a:pathLst>
                <a:path w="114301" h="1">
                  <a:moveTo>
                    <a:pt x="0" y="0"/>
                  </a:moveTo>
                  <a:lnTo>
                    <a:pt x="46707" y="0"/>
                  </a:lnTo>
                  <a:lnTo>
                    <a:pt x="93183" y="0"/>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SMARTInkShape-799"/>
            <p:cNvSpPr/>
            <p:nvPr/>
          </p:nvSpPr>
          <p:spPr>
            <a:xfrm>
              <a:off x="8448709" y="4953034"/>
              <a:ext cx="866742" cy="47592"/>
            </a:xfrm>
            <a:custGeom>
              <a:avLst/>
              <a:gdLst/>
              <a:ahLst/>
              <a:cxnLst/>
              <a:rect l="0" t="0" r="0" b="0"/>
              <a:pathLst>
                <a:path w="866742" h="47592">
                  <a:moveTo>
                    <a:pt x="9491" y="9491"/>
                  </a:moveTo>
                  <a:lnTo>
                    <a:pt x="0" y="0"/>
                  </a:lnTo>
                  <a:lnTo>
                    <a:pt x="23819" y="1026"/>
                  </a:lnTo>
                  <a:lnTo>
                    <a:pt x="59212" y="8167"/>
                  </a:lnTo>
                  <a:lnTo>
                    <a:pt x="103235" y="9229"/>
                  </a:lnTo>
                  <a:lnTo>
                    <a:pt x="140161" y="9413"/>
                  </a:lnTo>
                  <a:lnTo>
                    <a:pt x="178971" y="9469"/>
                  </a:lnTo>
                  <a:lnTo>
                    <a:pt x="223514" y="9484"/>
                  </a:lnTo>
                  <a:lnTo>
                    <a:pt x="254543" y="9488"/>
                  </a:lnTo>
                  <a:lnTo>
                    <a:pt x="288795" y="9489"/>
                  </a:lnTo>
                  <a:lnTo>
                    <a:pt x="324126" y="9490"/>
                  </a:lnTo>
                  <a:lnTo>
                    <a:pt x="357468" y="9490"/>
                  </a:lnTo>
                  <a:lnTo>
                    <a:pt x="392747" y="9491"/>
                  </a:lnTo>
                  <a:lnTo>
                    <a:pt x="429594" y="9491"/>
                  </a:lnTo>
                  <a:lnTo>
                    <a:pt x="467137" y="9491"/>
                  </a:lnTo>
                  <a:lnTo>
                    <a:pt x="502166" y="12313"/>
                  </a:lnTo>
                  <a:lnTo>
                    <a:pt x="536433" y="16037"/>
                  </a:lnTo>
                  <a:lnTo>
                    <a:pt x="572829" y="17692"/>
                  </a:lnTo>
                  <a:lnTo>
                    <a:pt x="610172" y="21250"/>
                  </a:lnTo>
                  <a:lnTo>
                    <a:pt x="647935" y="25301"/>
                  </a:lnTo>
                  <a:lnTo>
                    <a:pt x="685885" y="27101"/>
                  </a:lnTo>
                  <a:lnTo>
                    <a:pt x="721097" y="30723"/>
                  </a:lnTo>
                  <a:lnTo>
                    <a:pt x="765026" y="35891"/>
                  </a:lnTo>
                  <a:lnTo>
                    <a:pt x="808314" y="37637"/>
                  </a:lnTo>
                  <a:lnTo>
                    <a:pt x="852340" y="46683"/>
                  </a:lnTo>
                  <a:lnTo>
                    <a:pt x="866741" y="4759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8" name="SMARTInkShape-800"/>
            <p:cNvSpPr/>
            <p:nvPr/>
          </p:nvSpPr>
          <p:spPr>
            <a:xfrm>
              <a:off x="8620125" y="5088243"/>
              <a:ext cx="123743" cy="140780"/>
            </a:xfrm>
            <a:custGeom>
              <a:avLst/>
              <a:gdLst/>
              <a:ahLst/>
              <a:cxnLst/>
              <a:rect l="0" t="0" r="0" b="0"/>
              <a:pathLst>
                <a:path w="123743" h="140780">
                  <a:moveTo>
                    <a:pt x="9525" y="17157"/>
                  </a:moveTo>
                  <a:lnTo>
                    <a:pt x="18658" y="17157"/>
                  </a:lnTo>
                  <a:lnTo>
                    <a:pt x="18934" y="22214"/>
                  </a:lnTo>
                  <a:lnTo>
                    <a:pt x="16177" y="27518"/>
                  </a:lnTo>
                  <a:lnTo>
                    <a:pt x="13959" y="30414"/>
                  </a:lnTo>
                  <a:lnTo>
                    <a:pt x="11495" y="39277"/>
                  </a:lnTo>
                  <a:lnTo>
                    <a:pt x="9576" y="84500"/>
                  </a:lnTo>
                  <a:lnTo>
                    <a:pt x="10590" y="109124"/>
                  </a:lnTo>
                  <a:lnTo>
                    <a:pt x="17132" y="124957"/>
                  </a:lnTo>
                  <a:lnTo>
                    <a:pt x="22783" y="133155"/>
                  </a:lnTo>
                  <a:lnTo>
                    <a:pt x="28823" y="137503"/>
                  </a:lnTo>
                  <a:lnTo>
                    <a:pt x="38173" y="139951"/>
                  </a:lnTo>
                  <a:lnTo>
                    <a:pt x="50814" y="140779"/>
                  </a:lnTo>
                  <a:lnTo>
                    <a:pt x="65386" y="135865"/>
                  </a:lnTo>
                  <a:lnTo>
                    <a:pt x="78053" y="127707"/>
                  </a:lnTo>
                  <a:lnTo>
                    <a:pt x="91814" y="107864"/>
                  </a:lnTo>
                  <a:lnTo>
                    <a:pt x="120610" y="63435"/>
                  </a:lnTo>
                  <a:lnTo>
                    <a:pt x="123742" y="23947"/>
                  </a:lnTo>
                  <a:lnTo>
                    <a:pt x="121653" y="20625"/>
                  </a:lnTo>
                  <a:lnTo>
                    <a:pt x="102360" y="4496"/>
                  </a:lnTo>
                  <a:lnTo>
                    <a:pt x="92765" y="946"/>
                  </a:lnTo>
                  <a:lnTo>
                    <a:pt x="87244" y="0"/>
                  </a:lnTo>
                  <a:lnTo>
                    <a:pt x="75464" y="1770"/>
                  </a:lnTo>
                  <a:lnTo>
                    <a:pt x="45412" y="14464"/>
                  </a:lnTo>
                  <a:lnTo>
                    <a:pt x="0" y="5525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9" name="SMARTInkShape-801"/>
            <p:cNvSpPr/>
            <p:nvPr/>
          </p:nvSpPr>
          <p:spPr>
            <a:xfrm>
              <a:off x="8791575" y="5143500"/>
              <a:ext cx="142876" cy="133351"/>
            </a:xfrm>
            <a:custGeom>
              <a:avLst/>
              <a:gdLst/>
              <a:ahLst/>
              <a:cxnLst/>
              <a:rect l="0" t="0" r="0" b="0"/>
              <a:pathLst>
                <a:path w="142876" h="133351">
                  <a:moveTo>
                    <a:pt x="0" y="0"/>
                  </a:moveTo>
                  <a:lnTo>
                    <a:pt x="1059" y="31435"/>
                  </a:lnTo>
                  <a:lnTo>
                    <a:pt x="5057" y="39724"/>
                  </a:lnTo>
                  <a:lnTo>
                    <a:pt x="18314" y="55397"/>
                  </a:lnTo>
                  <a:lnTo>
                    <a:pt x="32482" y="61663"/>
                  </a:lnTo>
                  <a:lnTo>
                    <a:pt x="47245" y="63388"/>
                  </a:lnTo>
                  <a:lnTo>
                    <a:pt x="57334" y="60628"/>
                  </a:lnTo>
                  <a:lnTo>
                    <a:pt x="87313" y="35997"/>
                  </a:lnTo>
                  <a:lnTo>
                    <a:pt x="91723" y="29052"/>
                  </a:lnTo>
                  <a:lnTo>
                    <a:pt x="94205" y="19191"/>
                  </a:lnTo>
                  <a:lnTo>
                    <a:pt x="95044" y="11434"/>
                  </a:lnTo>
                  <a:lnTo>
                    <a:pt x="96171" y="10798"/>
                  </a:lnTo>
                  <a:lnTo>
                    <a:pt x="100246" y="10091"/>
                  </a:lnTo>
                  <a:lnTo>
                    <a:pt x="100697" y="12019"/>
                  </a:lnTo>
                  <a:lnTo>
                    <a:pt x="96176" y="41146"/>
                  </a:lnTo>
                  <a:lnTo>
                    <a:pt x="110451" y="88019"/>
                  </a:lnTo>
                  <a:lnTo>
                    <a:pt x="111733" y="93605"/>
                  </a:lnTo>
                  <a:lnTo>
                    <a:pt x="123653" y="111578"/>
                  </a:lnTo>
                  <a:lnTo>
                    <a:pt x="142875"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78" name="SMARTInkShape-Group154"/>
          <p:cNvGrpSpPr/>
          <p:nvPr/>
        </p:nvGrpSpPr>
        <p:grpSpPr>
          <a:xfrm>
            <a:off x="5755022" y="4886325"/>
            <a:ext cx="817229" cy="552451"/>
            <a:chOff x="5755022" y="4886325"/>
            <a:chExt cx="817229" cy="552451"/>
          </a:xfrm>
        </p:grpSpPr>
        <p:sp>
          <p:nvSpPr>
            <p:cNvPr id="271" name="SMARTInkShape-802"/>
            <p:cNvSpPr/>
            <p:nvPr/>
          </p:nvSpPr>
          <p:spPr>
            <a:xfrm>
              <a:off x="5762625" y="4886325"/>
              <a:ext cx="762001" cy="19051"/>
            </a:xfrm>
            <a:custGeom>
              <a:avLst/>
              <a:gdLst/>
              <a:ahLst/>
              <a:cxnLst/>
              <a:rect l="0" t="0" r="0" b="0"/>
              <a:pathLst>
                <a:path w="762001" h="19051">
                  <a:moveTo>
                    <a:pt x="0" y="19050"/>
                  </a:moveTo>
                  <a:lnTo>
                    <a:pt x="46741" y="13994"/>
                  </a:lnTo>
                  <a:lnTo>
                    <a:pt x="80040" y="8689"/>
                  </a:lnTo>
                  <a:lnTo>
                    <a:pt x="113890" y="3862"/>
                  </a:lnTo>
                  <a:lnTo>
                    <a:pt x="156747" y="1144"/>
                  </a:lnTo>
                  <a:lnTo>
                    <a:pt x="196257" y="339"/>
                  </a:lnTo>
                  <a:lnTo>
                    <a:pt x="234774" y="101"/>
                  </a:lnTo>
                  <a:lnTo>
                    <a:pt x="274057" y="29"/>
                  </a:lnTo>
                  <a:lnTo>
                    <a:pt x="318739" y="9"/>
                  </a:lnTo>
                  <a:lnTo>
                    <a:pt x="349801" y="4"/>
                  </a:lnTo>
                  <a:lnTo>
                    <a:pt x="384066" y="2"/>
                  </a:lnTo>
                  <a:lnTo>
                    <a:pt x="419405" y="1"/>
                  </a:lnTo>
                  <a:lnTo>
                    <a:pt x="452749" y="1"/>
                  </a:lnTo>
                  <a:lnTo>
                    <a:pt x="485208" y="0"/>
                  </a:lnTo>
                  <a:lnTo>
                    <a:pt x="517273" y="0"/>
                  </a:lnTo>
                  <a:lnTo>
                    <a:pt x="549163" y="0"/>
                  </a:lnTo>
                  <a:lnTo>
                    <a:pt x="580975" y="0"/>
                  </a:lnTo>
                  <a:lnTo>
                    <a:pt x="625813" y="0"/>
                  </a:lnTo>
                  <a:lnTo>
                    <a:pt x="663087" y="2822"/>
                  </a:lnTo>
                  <a:lnTo>
                    <a:pt x="699884" y="7539"/>
                  </a:lnTo>
                  <a:lnTo>
                    <a:pt x="76200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2" name="SMARTInkShape-803"/>
            <p:cNvSpPr/>
            <p:nvPr/>
          </p:nvSpPr>
          <p:spPr>
            <a:xfrm>
              <a:off x="5755022" y="5010150"/>
              <a:ext cx="120401" cy="142154"/>
            </a:xfrm>
            <a:custGeom>
              <a:avLst/>
              <a:gdLst/>
              <a:ahLst/>
              <a:cxnLst/>
              <a:rect l="0" t="0" r="0" b="0"/>
              <a:pathLst>
                <a:path w="120401" h="142154">
                  <a:moveTo>
                    <a:pt x="74278" y="9525"/>
                  </a:moveTo>
                  <a:lnTo>
                    <a:pt x="66077" y="9525"/>
                  </a:lnTo>
                  <a:lnTo>
                    <a:pt x="38354" y="22782"/>
                  </a:lnTo>
                  <a:lnTo>
                    <a:pt x="29031" y="34467"/>
                  </a:lnTo>
                  <a:lnTo>
                    <a:pt x="7812" y="75881"/>
                  </a:lnTo>
                  <a:lnTo>
                    <a:pt x="2404" y="88759"/>
                  </a:lnTo>
                  <a:lnTo>
                    <a:pt x="0" y="101537"/>
                  </a:lnTo>
                  <a:lnTo>
                    <a:pt x="1755" y="114272"/>
                  </a:lnTo>
                  <a:lnTo>
                    <a:pt x="3704" y="120631"/>
                  </a:lnTo>
                  <a:lnTo>
                    <a:pt x="11514" y="130520"/>
                  </a:lnTo>
                  <a:lnTo>
                    <a:pt x="16561" y="134638"/>
                  </a:lnTo>
                  <a:lnTo>
                    <a:pt x="30634" y="139214"/>
                  </a:lnTo>
                  <a:lnTo>
                    <a:pt x="55426" y="142153"/>
                  </a:lnTo>
                  <a:lnTo>
                    <a:pt x="82216" y="132548"/>
                  </a:lnTo>
                  <a:lnTo>
                    <a:pt x="96503" y="122057"/>
                  </a:lnTo>
                  <a:lnTo>
                    <a:pt x="114299" y="103132"/>
                  </a:lnTo>
                  <a:lnTo>
                    <a:pt x="118523" y="87464"/>
                  </a:lnTo>
                  <a:lnTo>
                    <a:pt x="120400" y="40446"/>
                  </a:lnTo>
                  <a:lnTo>
                    <a:pt x="116649" y="29264"/>
                  </a:lnTo>
                  <a:lnTo>
                    <a:pt x="98473" y="11964"/>
                  </a:lnTo>
                  <a:lnTo>
                    <a:pt x="45703"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3" name="SMARTInkShape-804"/>
            <p:cNvSpPr/>
            <p:nvPr/>
          </p:nvSpPr>
          <p:spPr>
            <a:xfrm>
              <a:off x="5966688" y="4963778"/>
              <a:ext cx="234088" cy="208298"/>
            </a:xfrm>
            <a:custGeom>
              <a:avLst/>
              <a:gdLst/>
              <a:ahLst/>
              <a:cxnLst/>
              <a:rect l="0" t="0" r="0" b="0"/>
              <a:pathLst>
                <a:path w="234088" h="208298">
                  <a:moveTo>
                    <a:pt x="5487" y="74947"/>
                  </a:moveTo>
                  <a:lnTo>
                    <a:pt x="5487" y="80004"/>
                  </a:lnTo>
                  <a:lnTo>
                    <a:pt x="0" y="98798"/>
                  </a:lnTo>
                  <a:lnTo>
                    <a:pt x="2342" y="110594"/>
                  </a:lnTo>
                  <a:lnTo>
                    <a:pt x="4449" y="114587"/>
                  </a:lnTo>
                  <a:lnTo>
                    <a:pt x="6912" y="117249"/>
                  </a:lnTo>
                  <a:lnTo>
                    <a:pt x="23525" y="126577"/>
                  </a:lnTo>
                  <a:lnTo>
                    <a:pt x="37845" y="126821"/>
                  </a:lnTo>
                  <a:lnTo>
                    <a:pt x="52676" y="123402"/>
                  </a:lnTo>
                  <a:lnTo>
                    <a:pt x="84557" y="104507"/>
                  </a:lnTo>
                  <a:lnTo>
                    <a:pt x="111691" y="80864"/>
                  </a:lnTo>
                  <a:lnTo>
                    <a:pt x="128562" y="56995"/>
                  </a:lnTo>
                  <a:lnTo>
                    <a:pt x="128813" y="57688"/>
                  </a:lnTo>
                  <a:lnTo>
                    <a:pt x="132125" y="105281"/>
                  </a:lnTo>
                  <a:lnTo>
                    <a:pt x="139671" y="126974"/>
                  </a:lnTo>
                  <a:lnTo>
                    <a:pt x="146616" y="136170"/>
                  </a:lnTo>
                  <a:lnTo>
                    <a:pt x="156758" y="143785"/>
                  </a:lnTo>
                  <a:lnTo>
                    <a:pt x="168322" y="147875"/>
                  </a:lnTo>
                  <a:lnTo>
                    <a:pt x="174369" y="148967"/>
                  </a:lnTo>
                  <a:lnTo>
                    <a:pt x="186731" y="147355"/>
                  </a:lnTo>
                  <a:lnTo>
                    <a:pt x="198223" y="143112"/>
                  </a:lnTo>
                  <a:lnTo>
                    <a:pt x="206859" y="137698"/>
                  </a:lnTo>
                  <a:lnTo>
                    <a:pt x="217671" y="118587"/>
                  </a:lnTo>
                  <a:lnTo>
                    <a:pt x="223201" y="78197"/>
                  </a:lnTo>
                  <a:lnTo>
                    <a:pt x="224383" y="35811"/>
                  </a:lnTo>
                  <a:lnTo>
                    <a:pt x="215425" y="0"/>
                  </a:lnTo>
                  <a:lnTo>
                    <a:pt x="221660" y="14203"/>
                  </a:lnTo>
                  <a:lnTo>
                    <a:pt x="224180" y="53673"/>
                  </a:lnTo>
                  <a:lnTo>
                    <a:pt x="224486" y="101162"/>
                  </a:lnTo>
                  <a:lnTo>
                    <a:pt x="224547" y="145664"/>
                  </a:lnTo>
                  <a:lnTo>
                    <a:pt x="225619" y="187662"/>
                  </a:lnTo>
                  <a:lnTo>
                    <a:pt x="234087" y="20829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4" name="SMARTInkShape-805"/>
            <p:cNvSpPr/>
            <p:nvPr/>
          </p:nvSpPr>
          <p:spPr>
            <a:xfrm>
              <a:off x="6172200" y="4972256"/>
              <a:ext cx="128411" cy="466520"/>
            </a:xfrm>
            <a:custGeom>
              <a:avLst/>
              <a:gdLst/>
              <a:ahLst/>
              <a:cxnLst/>
              <a:rect l="0" t="0" r="0" b="0"/>
              <a:pathLst>
                <a:path w="128411" h="466520">
                  <a:moveTo>
                    <a:pt x="0" y="114094"/>
                  </a:moveTo>
                  <a:lnTo>
                    <a:pt x="46135" y="94796"/>
                  </a:lnTo>
                  <a:lnTo>
                    <a:pt x="92270" y="70474"/>
                  </a:lnTo>
                  <a:lnTo>
                    <a:pt x="113535" y="47900"/>
                  </a:lnTo>
                  <a:lnTo>
                    <a:pt x="127526" y="21037"/>
                  </a:lnTo>
                  <a:lnTo>
                    <a:pt x="128410" y="16073"/>
                  </a:lnTo>
                  <a:lnTo>
                    <a:pt x="127939" y="11705"/>
                  </a:lnTo>
                  <a:lnTo>
                    <a:pt x="126568" y="7735"/>
                  </a:lnTo>
                  <a:lnTo>
                    <a:pt x="124595" y="5088"/>
                  </a:lnTo>
                  <a:lnTo>
                    <a:pt x="119582" y="2147"/>
                  </a:lnTo>
                  <a:lnTo>
                    <a:pt x="106562" y="0"/>
                  </a:lnTo>
                  <a:lnTo>
                    <a:pt x="98334" y="47508"/>
                  </a:lnTo>
                  <a:lnTo>
                    <a:pt x="96164" y="85428"/>
                  </a:lnTo>
                  <a:lnTo>
                    <a:pt x="96579" y="132764"/>
                  </a:lnTo>
                  <a:lnTo>
                    <a:pt x="101876" y="171484"/>
                  </a:lnTo>
                  <a:lnTo>
                    <a:pt x="103487" y="204159"/>
                  </a:lnTo>
                  <a:lnTo>
                    <a:pt x="104202" y="239848"/>
                  </a:lnTo>
                  <a:lnTo>
                    <a:pt x="104606" y="287174"/>
                  </a:lnTo>
                  <a:lnTo>
                    <a:pt x="104725" y="326949"/>
                  </a:lnTo>
                  <a:lnTo>
                    <a:pt x="107583" y="366603"/>
                  </a:lnTo>
                  <a:lnTo>
                    <a:pt x="110256" y="387187"/>
                  </a:lnTo>
                  <a:lnTo>
                    <a:pt x="105396" y="431041"/>
                  </a:lnTo>
                  <a:lnTo>
                    <a:pt x="104775" y="46651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5" name="SMARTInkShape-806"/>
            <p:cNvSpPr/>
            <p:nvPr/>
          </p:nvSpPr>
          <p:spPr>
            <a:xfrm>
              <a:off x="6296025" y="5029200"/>
              <a:ext cx="84780" cy="114301"/>
            </a:xfrm>
            <a:custGeom>
              <a:avLst/>
              <a:gdLst/>
              <a:ahLst/>
              <a:cxnLst/>
              <a:rect l="0" t="0" r="0" b="0"/>
              <a:pathLst>
                <a:path w="84780" h="114301">
                  <a:moveTo>
                    <a:pt x="38100" y="0"/>
                  </a:moveTo>
                  <a:lnTo>
                    <a:pt x="60490" y="0"/>
                  </a:lnTo>
                  <a:lnTo>
                    <a:pt x="74955" y="10113"/>
                  </a:lnTo>
                  <a:lnTo>
                    <a:pt x="80938" y="20722"/>
                  </a:lnTo>
                  <a:lnTo>
                    <a:pt x="84779" y="39724"/>
                  </a:lnTo>
                  <a:lnTo>
                    <a:pt x="80388" y="55397"/>
                  </a:lnTo>
                  <a:lnTo>
                    <a:pt x="67328" y="73446"/>
                  </a:lnTo>
                  <a:lnTo>
                    <a:pt x="43952" y="90905"/>
                  </a:lnTo>
                  <a:lnTo>
                    <a:pt x="0"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6" name="SMARTInkShape-807"/>
            <p:cNvSpPr/>
            <p:nvPr/>
          </p:nvSpPr>
          <p:spPr>
            <a:xfrm>
              <a:off x="6400800" y="5030058"/>
              <a:ext cx="152401" cy="170593"/>
            </a:xfrm>
            <a:custGeom>
              <a:avLst/>
              <a:gdLst/>
              <a:ahLst/>
              <a:cxnLst/>
              <a:rect l="0" t="0" r="0" b="0"/>
              <a:pathLst>
                <a:path w="152401" h="170593">
                  <a:moveTo>
                    <a:pt x="0" y="75342"/>
                  </a:moveTo>
                  <a:lnTo>
                    <a:pt x="0" y="100876"/>
                  </a:lnTo>
                  <a:lnTo>
                    <a:pt x="1059" y="101890"/>
                  </a:lnTo>
                  <a:lnTo>
                    <a:pt x="5057" y="103016"/>
                  </a:lnTo>
                  <a:lnTo>
                    <a:pt x="18314" y="103650"/>
                  </a:lnTo>
                  <a:lnTo>
                    <a:pt x="22793" y="101623"/>
                  </a:lnTo>
                  <a:lnTo>
                    <a:pt x="40932" y="82435"/>
                  </a:lnTo>
                  <a:lnTo>
                    <a:pt x="44650" y="75671"/>
                  </a:lnTo>
                  <a:lnTo>
                    <a:pt x="45642" y="72387"/>
                  </a:lnTo>
                  <a:lnTo>
                    <a:pt x="47361" y="70197"/>
                  </a:lnTo>
                  <a:lnTo>
                    <a:pt x="52094" y="67764"/>
                  </a:lnTo>
                  <a:lnTo>
                    <a:pt x="53779" y="68173"/>
                  </a:lnTo>
                  <a:lnTo>
                    <a:pt x="54903" y="69504"/>
                  </a:lnTo>
                  <a:lnTo>
                    <a:pt x="56707" y="74189"/>
                  </a:lnTo>
                  <a:lnTo>
                    <a:pt x="58121" y="96869"/>
                  </a:lnTo>
                  <a:lnTo>
                    <a:pt x="64729" y="115352"/>
                  </a:lnTo>
                  <a:lnTo>
                    <a:pt x="70396" y="124168"/>
                  </a:lnTo>
                  <a:lnTo>
                    <a:pt x="76443" y="128791"/>
                  </a:lnTo>
                  <a:lnTo>
                    <a:pt x="79537" y="130026"/>
                  </a:lnTo>
                  <a:lnTo>
                    <a:pt x="88619" y="128574"/>
                  </a:lnTo>
                  <a:lnTo>
                    <a:pt x="102811" y="121806"/>
                  </a:lnTo>
                  <a:lnTo>
                    <a:pt x="110252" y="115043"/>
                  </a:lnTo>
                  <a:lnTo>
                    <a:pt x="117087" y="104981"/>
                  </a:lnTo>
                  <a:lnTo>
                    <a:pt x="122494" y="68183"/>
                  </a:lnTo>
                  <a:lnTo>
                    <a:pt x="128707" y="26565"/>
                  </a:lnTo>
                  <a:lnTo>
                    <a:pt x="133229" y="0"/>
                  </a:lnTo>
                  <a:lnTo>
                    <a:pt x="133345" y="43913"/>
                  </a:lnTo>
                  <a:lnTo>
                    <a:pt x="133348" y="81716"/>
                  </a:lnTo>
                  <a:lnTo>
                    <a:pt x="139895" y="122345"/>
                  </a:lnTo>
                  <a:lnTo>
                    <a:pt x="143050" y="149241"/>
                  </a:lnTo>
                  <a:lnTo>
                    <a:pt x="152400" y="17059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7" name="SMARTInkShape-808"/>
            <p:cNvSpPr/>
            <p:nvPr/>
          </p:nvSpPr>
          <p:spPr>
            <a:xfrm>
              <a:off x="6524625" y="5019675"/>
              <a:ext cx="47626" cy="28576"/>
            </a:xfrm>
            <a:custGeom>
              <a:avLst/>
              <a:gdLst/>
              <a:ahLst/>
              <a:cxnLst/>
              <a:rect l="0" t="0" r="0" b="0"/>
              <a:pathLst>
                <a:path w="47626" h="28576">
                  <a:moveTo>
                    <a:pt x="0" y="28575"/>
                  </a:moveTo>
                  <a:lnTo>
                    <a:pt x="8663" y="20971"/>
                  </a:ln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3" name="SMARTInkShape-Group155"/>
          <p:cNvGrpSpPr/>
          <p:nvPr/>
        </p:nvGrpSpPr>
        <p:grpSpPr>
          <a:xfrm>
            <a:off x="7086635" y="5519952"/>
            <a:ext cx="1628741" cy="296051"/>
            <a:chOff x="7086635" y="5519952"/>
            <a:chExt cx="1628741" cy="296051"/>
          </a:xfrm>
        </p:grpSpPr>
        <p:sp>
          <p:nvSpPr>
            <p:cNvPr id="279" name="SMARTInkShape-809"/>
            <p:cNvSpPr/>
            <p:nvPr/>
          </p:nvSpPr>
          <p:spPr>
            <a:xfrm>
              <a:off x="8229600" y="5687749"/>
              <a:ext cx="76201" cy="8202"/>
            </a:xfrm>
            <a:custGeom>
              <a:avLst/>
              <a:gdLst/>
              <a:ahLst/>
              <a:cxnLst/>
              <a:rect l="0" t="0" r="0" b="0"/>
              <a:pathLst>
                <a:path w="76201" h="8202">
                  <a:moveTo>
                    <a:pt x="0" y="8201"/>
                  </a:moveTo>
                  <a:lnTo>
                    <a:pt x="8201" y="8201"/>
                  </a:lnTo>
                  <a:lnTo>
                    <a:pt x="14189" y="3145"/>
                  </a:lnTo>
                  <a:lnTo>
                    <a:pt x="32779" y="0"/>
                  </a:lnTo>
                  <a:lnTo>
                    <a:pt x="76200" y="82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0" name="SMARTInkShape-810"/>
            <p:cNvSpPr/>
            <p:nvPr/>
          </p:nvSpPr>
          <p:spPr>
            <a:xfrm>
              <a:off x="7324725" y="5519952"/>
              <a:ext cx="123826" cy="23599"/>
            </a:xfrm>
            <a:custGeom>
              <a:avLst/>
              <a:gdLst/>
              <a:ahLst/>
              <a:cxnLst/>
              <a:rect l="0" t="0" r="0" b="0"/>
              <a:pathLst>
                <a:path w="123826" h="23599">
                  <a:moveTo>
                    <a:pt x="0" y="23598"/>
                  </a:moveTo>
                  <a:lnTo>
                    <a:pt x="0" y="18542"/>
                  </a:lnTo>
                  <a:lnTo>
                    <a:pt x="2822" y="13237"/>
                  </a:lnTo>
                  <a:lnTo>
                    <a:pt x="5057" y="10341"/>
                  </a:lnTo>
                  <a:lnTo>
                    <a:pt x="10361" y="7121"/>
                  </a:lnTo>
                  <a:lnTo>
                    <a:pt x="37559" y="0"/>
                  </a:lnTo>
                  <a:lnTo>
                    <a:pt x="123825" y="454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SMARTInkShape-811"/>
            <p:cNvSpPr/>
            <p:nvPr/>
          </p:nvSpPr>
          <p:spPr>
            <a:xfrm>
              <a:off x="7343775" y="5591175"/>
              <a:ext cx="19051" cy="190501"/>
            </a:xfrm>
            <a:custGeom>
              <a:avLst/>
              <a:gdLst/>
              <a:ahLst/>
              <a:cxnLst/>
              <a:rect l="0" t="0" r="0" b="0"/>
              <a:pathLst>
                <a:path w="19051" h="190501">
                  <a:moveTo>
                    <a:pt x="0" y="0"/>
                  </a:moveTo>
                  <a:lnTo>
                    <a:pt x="1059" y="15209"/>
                  </a:lnTo>
                  <a:lnTo>
                    <a:pt x="7539" y="44240"/>
                  </a:lnTo>
                  <a:lnTo>
                    <a:pt x="8937" y="80842"/>
                  </a:lnTo>
                  <a:lnTo>
                    <a:pt x="9409" y="125447"/>
                  </a:lnTo>
                  <a:lnTo>
                    <a:pt x="19050"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2" name="SMARTInkShape-812"/>
            <p:cNvSpPr/>
            <p:nvPr/>
          </p:nvSpPr>
          <p:spPr>
            <a:xfrm>
              <a:off x="7810500" y="5667637"/>
              <a:ext cx="152401" cy="9264"/>
            </a:xfrm>
            <a:custGeom>
              <a:avLst/>
              <a:gdLst/>
              <a:ahLst/>
              <a:cxnLst/>
              <a:rect l="0" t="0" r="0" b="0"/>
              <a:pathLst>
                <a:path w="152401" h="9264">
                  <a:moveTo>
                    <a:pt x="0" y="9263"/>
                  </a:moveTo>
                  <a:lnTo>
                    <a:pt x="29660" y="1062"/>
                  </a:lnTo>
                  <a:lnTo>
                    <a:pt x="66850" y="0"/>
                  </a:lnTo>
                  <a:lnTo>
                    <a:pt x="152400" y="926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3" name="SMARTInkShape-813"/>
            <p:cNvSpPr/>
            <p:nvPr/>
          </p:nvSpPr>
          <p:spPr>
            <a:xfrm>
              <a:off x="8527354" y="5582042"/>
              <a:ext cx="188022" cy="228209"/>
            </a:xfrm>
            <a:custGeom>
              <a:avLst/>
              <a:gdLst/>
              <a:ahLst/>
              <a:cxnLst/>
              <a:rect l="0" t="0" r="0" b="0"/>
              <a:pathLst>
                <a:path w="188022" h="228209">
                  <a:moveTo>
                    <a:pt x="140396" y="9133"/>
                  </a:moveTo>
                  <a:lnTo>
                    <a:pt x="148597" y="9133"/>
                  </a:lnTo>
                  <a:lnTo>
                    <a:pt x="154585" y="4077"/>
                  </a:lnTo>
                  <a:lnTo>
                    <a:pt x="155147" y="2587"/>
                  </a:lnTo>
                  <a:lnTo>
                    <a:pt x="154463" y="1594"/>
                  </a:lnTo>
                  <a:lnTo>
                    <a:pt x="150818" y="0"/>
                  </a:lnTo>
                  <a:lnTo>
                    <a:pt x="132772" y="744"/>
                  </a:lnTo>
                  <a:lnTo>
                    <a:pt x="104388" y="8294"/>
                  </a:lnTo>
                  <a:lnTo>
                    <a:pt x="71939" y="32094"/>
                  </a:lnTo>
                  <a:lnTo>
                    <a:pt x="26777" y="75315"/>
                  </a:lnTo>
                  <a:lnTo>
                    <a:pt x="20199" y="81829"/>
                  </a:lnTo>
                  <a:lnTo>
                    <a:pt x="5886" y="111224"/>
                  </a:lnTo>
                  <a:lnTo>
                    <a:pt x="0" y="131575"/>
                  </a:lnTo>
                  <a:lnTo>
                    <a:pt x="4268" y="146101"/>
                  </a:lnTo>
                  <a:lnTo>
                    <a:pt x="21392" y="172130"/>
                  </a:lnTo>
                  <a:lnTo>
                    <a:pt x="58285" y="210161"/>
                  </a:lnTo>
                  <a:lnTo>
                    <a:pt x="75327" y="219482"/>
                  </a:lnTo>
                  <a:lnTo>
                    <a:pt x="102772" y="225623"/>
                  </a:lnTo>
                  <a:lnTo>
                    <a:pt x="188021" y="22820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 name="SMARTInkShape-814"/>
            <p:cNvSpPr/>
            <p:nvPr/>
          </p:nvSpPr>
          <p:spPr>
            <a:xfrm>
              <a:off x="8362950" y="5534025"/>
              <a:ext cx="123826" cy="275144"/>
            </a:xfrm>
            <a:custGeom>
              <a:avLst/>
              <a:gdLst/>
              <a:ahLst/>
              <a:cxnLst/>
              <a:rect l="0" t="0" r="0" b="0"/>
              <a:pathLst>
                <a:path w="123826" h="275144">
                  <a:moveTo>
                    <a:pt x="0" y="95250"/>
                  </a:moveTo>
                  <a:lnTo>
                    <a:pt x="13257" y="108507"/>
                  </a:lnTo>
                  <a:lnTo>
                    <a:pt x="31471" y="152160"/>
                  </a:lnTo>
                  <a:lnTo>
                    <a:pt x="49491" y="190452"/>
                  </a:lnTo>
                  <a:lnTo>
                    <a:pt x="69788" y="233020"/>
                  </a:lnTo>
                  <a:lnTo>
                    <a:pt x="94655" y="275143"/>
                  </a:lnTo>
                  <a:lnTo>
                    <a:pt x="94986" y="272922"/>
                  </a:lnTo>
                  <a:lnTo>
                    <a:pt x="101761" y="232673"/>
                  </a:lnTo>
                  <a:lnTo>
                    <a:pt x="107001" y="195812"/>
                  </a:lnTo>
                  <a:lnTo>
                    <a:pt x="112858" y="153450"/>
                  </a:lnTo>
                  <a:lnTo>
                    <a:pt x="113873" y="114022"/>
                  </a:lnTo>
                  <a:lnTo>
                    <a:pt x="120762" y="73990"/>
                  </a:lnTo>
                  <a:lnTo>
                    <a:pt x="123220" y="33155"/>
                  </a:lnTo>
                  <a:lnTo>
                    <a:pt x="1238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5" name="SMARTInkShape-815"/>
            <p:cNvSpPr/>
            <p:nvPr/>
          </p:nvSpPr>
          <p:spPr>
            <a:xfrm>
              <a:off x="7086635" y="5562600"/>
              <a:ext cx="19016" cy="247267"/>
            </a:xfrm>
            <a:custGeom>
              <a:avLst/>
              <a:gdLst/>
              <a:ahLst/>
              <a:cxnLst/>
              <a:rect l="0" t="0" r="0" b="0"/>
              <a:pathLst>
                <a:path w="19016" h="247267">
                  <a:moveTo>
                    <a:pt x="19015" y="0"/>
                  </a:moveTo>
                  <a:lnTo>
                    <a:pt x="16193" y="36728"/>
                  </a:lnTo>
                  <a:lnTo>
                    <a:pt x="10814" y="78516"/>
                  </a:lnTo>
                  <a:lnTo>
                    <a:pt x="9882" y="120631"/>
                  </a:lnTo>
                  <a:lnTo>
                    <a:pt x="9664" y="155215"/>
                  </a:lnTo>
                  <a:lnTo>
                    <a:pt x="6720" y="199095"/>
                  </a:lnTo>
                  <a:lnTo>
                    <a:pt x="83" y="246354"/>
                  </a:lnTo>
                  <a:lnTo>
                    <a:pt x="0" y="247266"/>
                  </a:lnTo>
                  <a:lnTo>
                    <a:pt x="5024" y="200875"/>
                  </a:lnTo>
                  <a:lnTo>
                    <a:pt x="9490"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 name="SMARTInkShape-816"/>
            <p:cNvSpPr/>
            <p:nvPr/>
          </p:nvSpPr>
          <p:spPr>
            <a:xfrm>
              <a:off x="7143750" y="5536250"/>
              <a:ext cx="133351" cy="264476"/>
            </a:xfrm>
            <a:custGeom>
              <a:avLst/>
              <a:gdLst/>
              <a:ahLst/>
              <a:cxnLst/>
              <a:rect l="0" t="0" r="0" b="0"/>
              <a:pathLst>
                <a:path w="133351" h="264476">
                  <a:moveTo>
                    <a:pt x="0" y="35875"/>
                  </a:moveTo>
                  <a:lnTo>
                    <a:pt x="0" y="17561"/>
                  </a:lnTo>
                  <a:lnTo>
                    <a:pt x="2822" y="9038"/>
                  </a:lnTo>
                  <a:lnTo>
                    <a:pt x="8201" y="0"/>
                  </a:lnTo>
                  <a:lnTo>
                    <a:pt x="9700" y="1376"/>
                  </a:lnTo>
                  <a:lnTo>
                    <a:pt x="31881" y="42613"/>
                  </a:lnTo>
                  <a:lnTo>
                    <a:pt x="51022" y="88398"/>
                  </a:lnTo>
                  <a:lnTo>
                    <a:pt x="66092" y="130211"/>
                  </a:lnTo>
                  <a:lnTo>
                    <a:pt x="82472" y="172084"/>
                  </a:lnTo>
                  <a:lnTo>
                    <a:pt x="93111" y="197589"/>
                  </a:lnTo>
                  <a:lnTo>
                    <a:pt x="133350" y="2644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 name="SMARTInkShape-817"/>
            <p:cNvSpPr/>
            <p:nvPr/>
          </p:nvSpPr>
          <p:spPr>
            <a:xfrm>
              <a:off x="7115175" y="5676900"/>
              <a:ext cx="76201" cy="1"/>
            </a:xfrm>
            <a:custGeom>
              <a:avLst/>
              <a:gdLst/>
              <a:ahLst/>
              <a:cxnLst/>
              <a:rect l="0" t="0" r="0" b="0"/>
              <a:pathLst>
                <a:path w="76201" h="1">
                  <a:moveTo>
                    <a:pt x="0" y="0"/>
                  </a:moveTo>
                  <a:lnTo>
                    <a:pt x="40098" y="0"/>
                  </a:ln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 name="SMARTInkShape-818"/>
            <p:cNvSpPr/>
            <p:nvPr/>
          </p:nvSpPr>
          <p:spPr>
            <a:xfrm>
              <a:off x="7517917" y="5581765"/>
              <a:ext cx="129335" cy="180861"/>
            </a:xfrm>
            <a:custGeom>
              <a:avLst/>
              <a:gdLst/>
              <a:ahLst/>
              <a:cxnLst/>
              <a:rect l="0" t="0" r="0" b="0"/>
              <a:pathLst>
                <a:path w="129335" h="180861">
                  <a:moveTo>
                    <a:pt x="121133" y="9410"/>
                  </a:moveTo>
                  <a:lnTo>
                    <a:pt x="121133" y="4354"/>
                  </a:lnTo>
                  <a:lnTo>
                    <a:pt x="122192" y="2864"/>
                  </a:lnTo>
                  <a:lnTo>
                    <a:pt x="123955" y="1871"/>
                  </a:lnTo>
                  <a:lnTo>
                    <a:pt x="129334" y="277"/>
                  </a:lnTo>
                  <a:lnTo>
                    <a:pt x="125209" y="0"/>
                  </a:lnTo>
                  <a:lnTo>
                    <a:pt x="81718" y="13153"/>
                  </a:lnTo>
                  <a:lnTo>
                    <a:pt x="59125" y="27335"/>
                  </a:lnTo>
                  <a:lnTo>
                    <a:pt x="26080" y="60127"/>
                  </a:lnTo>
                  <a:lnTo>
                    <a:pt x="5579" y="85632"/>
                  </a:lnTo>
                  <a:lnTo>
                    <a:pt x="984" y="102201"/>
                  </a:lnTo>
                  <a:lnTo>
                    <a:pt x="0" y="121558"/>
                  </a:lnTo>
                  <a:lnTo>
                    <a:pt x="3091" y="137218"/>
                  </a:lnTo>
                  <a:lnTo>
                    <a:pt x="10814" y="148411"/>
                  </a:lnTo>
                  <a:lnTo>
                    <a:pt x="22361" y="156913"/>
                  </a:lnTo>
                  <a:lnTo>
                    <a:pt x="83033" y="18086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 name="SMARTInkShape-819"/>
            <p:cNvSpPr/>
            <p:nvPr/>
          </p:nvSpPr>
          <p:spPr>
            <a:xfrm>
              <a:off x="7353300" y="5619750"/>
              <a:ext cx="114301" cy="1"/>
            </a:xfrm>
            <a:custGeom>
              <a:avLst/>
              <a:gdLst/>
              <a:ahLst/>
              <a:cxnLst/>
              <a:rect l="0" t="0" r="0" b="0"/>
              <a:pathLst>
                <a:path w="114301" h="1">
                  <a:moveTo>
                    <a:pt x="0" y="0"/>
                  </a:moveTo>
                  <a:lnTo>
                    <a:pt x="46206" y="0"/>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 name="SMARTInkShape-820"/>
            <p:cNvSpPr/>
            <p:nvPr/>
          </p:nvSpPr>
          <p:spPr>
            <a:xfrm>
              <a:off x="8191500" y="5563225"/>
              <a:ext cx="171451" cy="247026"/>
            </a:xfrm>
            <a:custGeom>
              <a:avLst/>
              <a:gdLst/>
              <a:ahLst/>
              <a:cxnLst/>
              <a:rect l="0" t="0" r="0" b="0"/>
              <a:pathLst>
                <a:path w="171451" h="247026">
                  <a:moveTo>
                    <a:pt x="0" y="27950"/>
                  </a:moveTo>
                  <a:lnTo>
                    <a:pt x="0" y="1483"/>
                  </a:lnTo>
                  <a:lnTo>
                    <a:pt x="1059" y="781"/>
                  </a:lnTo>
                  <a:lnTo>
                    <a:pt x="5057" y="0"/>
                  </a:lnTo>
                  <a:lnTo>
                    <a:pt x="10361" y="2475"/>
                  </a:lnTo>
                  <a:lnTo>
                    <a:pt x="13257" y="4617"/>
                  </a:lnTo>
                  <a:lnTo>
                    <a:pt x="41912" y="45152"/>
                  </a:lnTo>
                  <a:lnTo>
                    <a:pt x="62748" y="85140"/>
                  </a:lnTo>
                  <a:lnTo>
                    <a:pt x="88751" y="126422"/>
                  </a:lnTo>
                  <a:lnTo>
                    <a:pt x="114271" y="173774"/>
                  </a:lnTo>
                  <a:lnTo>
                    <a:pt x="171450" y="247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 name="SMARTInkShape-821"/>
            <p:cNvSpPr/>
            <p:nvPr/>
          </p:nvSpPr>
          <p:spPr>
            <a:xfrm>
              <a:off x="8181975" y="5619760"/>
              <a:ext cx="38101" cy="196243"/>
            </a:xfrm>
            <a:custGeom>
              <a:avLst/>
              <a:gdLst/>
              <a:ahLst/>
              <a:cxnLst/>
              <a:rect l="0" t="0" r="0" b="0"/>
              <a:pathLst>
                <a:path w="38101" h="196243">
                  <a:moveTo>
                    <a:pt x="38100" y="9515"/>
                  </a:moveTo>
                  <a:lnTo>
                    <a:pt x="38100" y="0"/>
                  </a:lnTo>
                  <a:lnTo>
                    <a:pt x="27739" y="29180"/>
                  </a:lnTo>
                  <a:lnTo>
                    <a:pt x="15710" y="69373"/>
                  </a:lnTo>
                  <a:lnTo>
                    <a:pt x="9689" y="112905"/>
                  </a:lnTo>
                  <a:lnTo>
                    <a:pt x="2227" y="156624"/>
                  </a:lnTo>
                  <a:lnTo>
                    <a:pt x="87" y="196242"/>
                  </a:lnTo>
                  <a:lnTo>
                    <a:pt x="0" y="11429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 name="SMARTInkShape-822"/>
            <p:cNvSpPr/>
            <p:nvPr/>
          </p:nvSpPr>
          <p:spPr>
            <a:xfrm>
              <a:off x="7867650" y="5534025"/>
              <a:ext cx="28576" cy="247651"/>
            </a:xfrm>
            <a:custGeom>
              <a:avLst/>
              <a:gdLst/>
              <a:ahLst/>
              <a:cxnLst/>
              <a:rect l="0" t="0" r="0" b="0"/>
              <a:pathLst>
                <a:path w="28576" h="247651">
                  <a:moveTo>
                    <a:pt x="0" y="0"/>
                  </a:moveTo>
                  <a:lnTo>
                    <a:pt x="5057" y="5057"/>
                  </a:lnTo>
                  <a:lnTo>
                    <a:pt x="7539" y="10361"/>
                  </a:lnTo>
                  <a:lnTo>
                    <a:pt x="15810" y="49381"/>
                  </a:lnTo>
                  <a:lnTo>
                    <a:pt x="18090" y="89184"/>
                  </a:lnTo>
                  <a:lnTo>
                    <a:pt x="18766" y="125203"/>
                  </a:lnTo>
                  <a:lnTo>
                    <a:pt x="20024" y="171506"/>
                  </a:lnTo>
                  <a:lnTo>
                    <a:pt x="28575"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1" name="SMARTInkShape-Group156"/>
          <p:cNvGrpSpPr/>
          <p:nvPr/>
        </p:nvGrpSpPr>
        <p:grpSpPr>
          <a:xfrm>
            <a:off x="5524619" y="5444006"/>
            <a:ext cx="1038107" cy="374513"/>
            <a:chOff x="5524619" y="5444006"/>
            <a:chExt cx="1038107" cy="374513"/>
          </a:xfrm>
        </p:grpSpPr>
        <p:sp>
          <p:nvSpPr>
            <p:cNvPr id="294" name="SMARTInkShape-823"/>
            <p:cNvSpPr/>
            <p:nvPr/>
          </p:nvSpPr>
          <p:spPr>
            <a:xfrm>
              <a:off x="5524619" y="5444006"/>
              <a:ext cx="190382" cy="374513"/>
            </a:xfrm>
            <a:custGeom>
              <a:avLst/>
              <a:gdLst/>
              <a:ahLst/>
              <a:cxnLst/>
              <a:rect l="0" t="0" r="0" b="0"/>
              <a:pathLst>
                <a:path w="190382" h="374513">
                  <a:moveTo>
                    <a:pt x="18931" y="80494"/>
                  </a:moveTo>
                  <a:lnTo>
                    <a:pt x="18931" y="117222"/>
                  </a:lnTo>
                  <a:lnTo>
                    <a:pt x="18931" y="161932"/>
                  </a:lnTo>
                  <a:lnTo>
                    <a:pt x="16109" y="206929"/>
                  </a:lnTo>
                  <a:lnTo>
                    <a:pt x="11392" y="246015"/>
                  </a:lnTo>
                  <a:lnTo>
                    <a:pt x="9995" y="291110"/>
                  </a:lnTo>
                  <a:lnTo>
                    <a:pt x="6758" y="329518"/>
                  </a:lnTo>
                  <a:lnTo>
                    <a:pt x="0" y="374512"/>
                  </a:lnTo>
                  <a:lnTo>
                    <a:pt x="4973" y="370340"/>
                  </a:lnTo>
                  <a:lnTo>
                    <a:pt x="8530" y="337694"/>
                  </a:lnTo>
                  <a:lnTo>
                    <a:pt x="10205" y="304868"/>
                  </a:lnTo>
                  <a:lnTo>
                    <a:pt x="14348" y="269821"/>
                  </a:lnTo>
                  <a:lnTo>
                    <a:pt x="22630" y="223610"/>
                  </a:lnTo>
                  <a:lnTo>
                    <a:pt x="26730" y="183106"/>
                  </a:lnTo>
                  <a:lnTo>
                    <a:pt x="41207" y="139099"/>
                  </a:lnTo>
                  <a:lnTo>
                    <a:pt x="49084" y="99831"/>
                  </a:lnTo>
                  <a:lnTo>
                    <a:pt x="65574" y="56444"/>
                  </a:lnTo>
                  <a:lnTo>
                    <a:pt x="81610" y="17888"/>
                  </a:lnTo>
                  <a:lnTo>
                    <a:pt x="92147" y="4158"/>
                  </a:lnTo>
                  <a:lnTo>
                    <a:pt x="93142" y="1028"/>
                  </a:lnTo>
                  <a:lnTo>
                    <a:pt x="94863" y="0"/>
                  </a:lnTo>
                  <a:lnTo>
                    <a:pt x="97069" y="373"/>
                  </a:lnTo>
                  <a:lnTo>
                    <a:pt x="99598" y="1679"/>
                  </a:lnTo>
                  <a:lnTo>
                    <a:pt x="101284" y="3610"/>
                  </a:lnTo>
                  <a:lnTo>
                    <a:pt x="117642" y="49856"/>
                  </a:lnTo>
                  <a:lnTo>
                    <a:pt x="131434" y="89407"/>
                  </a:lnTo>
                  <a:lnTo>
                    <a:pt x="139401" y="136405"/>
                  </a:lnTo>
                  <a:lnTo>
                    <a:pt x="142323" y="172018"/>
                  </a:lnTo>
                  <a:lnTo>
                    <a:pt x="149918" y="210976"/>
                  </a:lnTo>
                  <a:lnTo>
                    <a:pt x="159930" y="249919"/>
                  </a:lnTo>
                  <a:lnTo>
                    <a:pt x="174773" y="291325"/>
                  </a:lnTo>
                  <a:lnTo>
                    <a:pt x="190381" y="34719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SMARTInkShape-824"/>
            <p:cNvSpPr/>
            <p:nvPr/>
          </p:nvSpPr>
          <p:spPr>
            <a:xfrm>
              <a:off x="5592499" y="5619750"/>
              <a:ext cx="93927" cy="9526"/>
            </a:xfrm>
            <a:custGeom>
              <a:avLst/>
              <a:gdLst/>
              <a:ahLst/>
              <a:cxnLst/>
              <a:rect l="0" t="0" r="0" b="0"/>
              <a:pathLst>
                <a:path w="93927" h="9526">
                  <a:moveTo>
                    <a:pt x="8201" y="0"/>
                  </a:moveTo>
                  <a:lnTo>
                    <a:pt x="0" y="0"/>
                  </a:lnTo>
                  <a:lnTo>
                    <a:pt x="40477" y="0"/>
                  </a:lnTo>
                  <a:lnTo>
                    <a:pt x="93926"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 name="SMARTInkShape-825"/>
            <p:cNvSpPr/>
            <p:nvPr/>
          </p:nvSpPr>
          <p:spPr>
            <a:xfrm>
              <a:off x="5819775" y="5537004"/>
              <a:ext cx="161926" cy="6547"/>
            </a:xfrm>
            <a:custGeom>
              <a:avLst/>
              <a:gdLst/>
              <a:ahLst/>
              <a:cxnLst/>
              <a:rect l="0" t="0" r="0" b="0"/>
              <a:pathLst>
                <a:path w="161926" h="6547">
                  <a:moveTo>
                    <a:pt x="0" y="6546"/>
                  </a:moveTo>
                  <a:lnTo>
                    <a:pt x="46644" y="0"/>
                  </a:lnTo>
                  <a:lnTo>
                    <a:pt x="91176" y="432"/>
                  </a:lnTo>
                  <a:lnTo>
                    <a:pt x="161925" y="654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 name="SMARTInkShape-826"/>
            <p:cNvSpPr/>
            <p:nvPr/>
          </p:nvSpPr>
          <p:spPr>
            <a:xfrm>
              <a:off x="5895975" y="5495925"/>
              <a:ext cx="38101" cy="247651"/>
            </a:xfrm>
            <a:custGeom>
              <a:avLst/>
              <a:gdLst/>
              <a:ahLst/>
              <a:cxnLst/>
              <a:rect l="0" t="0" r="0" b="0"/>
              <a:pathLst>
                <a:path w="38101" h="247651">
                  <a:moveTo>
                    <a:pt x="0" y="0"/>
                  </a:moveTo>
                  <a:lnTo>
                    <a:pt x="0" y="5057"/>
                  </a:lnTo>
                  <a:lnTo>
                    <a:pt x="9701" y="44931"/>
                  </a:lnTo>
                  <a:lnTo>
                    <a:pt x="16868" y="83280"/>
                  </a:lnTo>
                  <a:lnTo>
                    <a:pt x="24636" y="126040"/>
                  </a:lnTo>
                  <a:lnTo>
                    <a:pt x="30620" y="172828"/>
                  </a:lnTo>
                  <a:lnTo>
                    <a:pt x="36622" y="217467"/>
                  </a:lnTo>
                  <a:lnTo>
                    <a:pt x="38100"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 name="SMARTInkShape-827"/>
            <p:cNvSpPr/>
            <p:nvPr/>
          </p:nvSpPr>
          <p:spPr>
            <a:xfrm>
              <a:off x="6042620" y="5572125"/>
              <a:ext cx="148631" cy="238126"/>
            </a:xfrm>
            <a:custGeom>
              <a:avLst/>
              <a:gdLst/>
              <a:ahLst/>
              <a:cxnLst/>
              <a:rect l="0" t="0" r="0" b="0"/>
              <a:pathLst>
                <a:path w="148631" h="238126">
                  <a:moveTo>
                    <a:pt x="139105" y="0"/>
                  </a:moveTo>
                  <a:lnTo>
                    <a:pt x="113666" y="10361"/>
                  </a:lnTo>
                  <a:lnTo>
                    <a:pt x="96290" y="19298"/>
                  </a:lnTo>
                  <a:lnTo>
                    <a:pt x="88337" y="22390"/>
                  </a:lnTo>
                  <a:lnTo>
                    <a:pt x="73855" y="34292"/>
                  </a:lnTo>
                  <a:lnTo>
                    <a:pt x="40868" y="75895"/>
                  </a:lnTo>
                  <a:lnTo>
                    <a:pt x="8956" y="120780"/>
                  </a:lnTo>
                  <a:lnTo>
                    <a:pt x="0" y="146441"/>
                  </a:lnTo>
                  <a:lnTo>
                    <a:pt x="2403" y="177563"/>
                  </a:lnTo>
                  <a:lnTo>
                    <a:pt x="7754" y="187167"/>
                  </a:lnTo>
                  <a:lnTo>
                    <a:pt x="33394" y="209738"/>
                  </a:lnTo>
                  <a:lnTo>
                    <a:pt x="58511" y="223599"/>
                  </a:lnTo>
                  <a:lnTo>
                    <a:pt x="96999" y="233351"/>
                  </a:lnTo>
                  <a:lnTo>
                    <a:pt x="148630" y="238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 name="SMARTInkShape-828"/>
            <p:cNvSpPr/>
            <p:nvPr/>
          </p:nvSpPr>
          <p:spPr>
            <a:xfrm>
              <a:off x="6410325" y="5620152"/>
              <a:ext cx="133351" cy="18649"/>
            </a:xfrm>
            <a:custGeom>
              <a:avLst/>
              <a:gdLst/>
              <a:ahLst/>
              <a:cxnLst/>
              <a:rect l="0" t="0" r="0" b="0"/>
              <a:pathLst>
                <a:path w="133351" h="18649">
                  <a:moveTo>
                    <a:pt x="0" y="18648"/>
                  </a:moveTo>
                  <a:lnTo>
                    <a:pt x="0" y="10447"/>
                  </a:lnTo>
                  <a:lnTo>
                    <a:pt x="1059" y="10006"/>
                  </a:lnTo>
                  <a:lnTo>
                    <a:pt x="45665" y="1636"/>
                  </a:lnTo>
                  <a:lnTo>
                    <a:pt x="87925" y="0"/>
                  </a:lnTo>
                  <a:lnTo>
                    <a:pt x="133350" y="912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0" name="SMARTInkShape-829"/>
            <p:cNvSpPr/>
            <p:nvPr/>
          </p:nvSpPr>
          <p:spPr>
            <a:xfrm>
              <a:off x="6477000" y="5667375"/>
              <a:ext cx="85726" cy="9526"/>
            </a:xfrm>
            <a:custGeom>
              <a:avLst/>
              <a:gdLst/>
              <a:ahLst/>
              <a:cxnLst/>
              <a:rect l="0" t="0" r="0" b="0"/>
              <a:pathLst>
                <a:path w="85726" h="9526">
                  <a:moveTo>
                    <a:pt x="0" y="0"/>
                  </a:moveTo>
                  <a:lnTo>
                    <a:pt x="5057" y="0"/>
                  </a:lnTo>
                  <a:lnTo>
                    <a:pt x="10361" y="2822"/>
                  </a:lnTo>
                  <a:lnTo>
                    <a:pt x="13257" y="5057"/>
                  </a:lnTo>
                  <a:lnTo>
                    <a:pt x="22120" y="7539"/>
                  </a:lnTo>
                  <a:lnTo>
                    <a:pt x="68742" y="9473"/>
                  </a:lnTo>
                  <a:lnTo>
                    <a:pt x="85725"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4" name="SMARTInkShape-Group157"/>
          <p:cNvGrpSpPr/>
          <p:nvPr/>
        </p:nvGrpSpPr>
        <p:grpSpPr>
          <a:xfrm>
            <a:off x="4686300" y="5629275"/>
            <a:ext cx="161926" cy="9526"/>
            <a:chOff x="4686300" y="5629275"/>
            <a:chExt cx="161926" cy="9526"/>
          </a:xfrm>
        </p:grpSpPr>
        <p:sp>
          <p:nvSpPr>
            <p:cNvPr id="302" name="SMARTInkShape-830"/>
            <p:cNvSpPr/>
            <p:nvPr/>
          </p:nvSpPr>
          <p:spPr>
            <a:xfrm>
              <a:off x="4686300" y="5629275"/>
              <a:ext cx="1" cy="9526"/>
            </a:xfrm>
            <a:custGeom>
              <a:avLst/>
              <a:gdLst/>
              <a:ahLst/>
              <a:cxnLst/>
              <a:rect l="0" t="0" r="0" b="0"/>
              <a:pathLst>
                <a:path w="1" h="9526">
                  <a:moveTo>
                    <a:pt x="0" y="0"/>
                  </a:moveTo>
                  <a:lnTo>
                    <a:pt x="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3" name="SMARTInkShape-831"/>
            <p:cNvSpPr/>
            <p:nvPr/>
          </p:nvSpPr>
          <p:spPr>
            <a:xfrm>
              <a:off x="4838700" y="5629275"/>
              <a:ext cx="9526" cy="9526"/>
            </a:xfrm>
            <a:custGeom>
              <a:avLst/>
              <a:gdLst/>
              <a:ahLst/>
              <a:cxnLst/>
              <a:rect l="0" t="0" r="0" b="0"/>
              <a:pathLst>
                <a:path w="9526" h="9526">
                  <a:moveTo>
                    <a:pt x="0" y="9525"/>
                  </a:moveTo>
                  <a:lnTo>
                    <a:pt x="95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17" name="SMARTInkShape-Group158"/>
          <p:cNvGrpSpPr/>
          <p:nvPr/>
        </p:nvGrpSpPr>
        <p:grpSpPr>
          <a:xfrm>
            <a:off x="7038975" y="4572000"/>
            <a:ext cx="2038351" cy="304801"/>
            <a:chOff x="7038975" y="4572000"/>
            <a:chExt cx="2038351" cy="304801"/>
          </a:xfrm>
        </p:grpSpPr>
        <p:sp>
          <p:nvSpPr>
            <p:cNvPr id="305" name="SMARTInkShape-832"/>
            <p:cNvSpPr/>
            <p:nvPr/>
          </p:nvSpPr>
          <p:spPr>
            <a:xfrm>
              <a:off x="7176909" y="4572000"/>
              <a:ext cx="14467" cy="304801"/>
            </a:xfrm>
            <a:custGeom>
              <a:avLst/>
              <a:gdLst/>
              <a:ahLst/>
              <a:cxnLst/>
              <a:rect l="0" t="0" r="0" b="0"/>
              <a:pathLst>
                <a:path w="14467" h="304801">
                  <a:moveTo>
                    <a:pt x="14466" y="0"/>
                  </a:moveTo>
                  <a:lnTo>
                    <a:pt x="6265" y="0"/>
                  </a:lnTo>
                  <a:lnTo>
                    <a:pt x="5823" y="1058"/>
                  </a:lnTo>
                  <a:lnTo>
                    <a:pt x="2293" y="13183"/>
                  </a:lnTo>
                  <a:lnTo>
                    <a:pt x="0" y="18314"/>
                  </a:lnTo>
                  <a:lnTo>
                    <a:pt x="2867" y="58024"/>
                  </a:lnTo>
                  <a:lnTo>
                    <a:pt x="5385" y="98449"/>
                  </a:lnTo>
                  <a:lnTo>
                    <a:pt x="11305" y="135709"/>
                  </a:lnTo>
                  <a:lnTo>
                    <a:pt x="13061" y="171793"/>
                  </a:lnTo>
                  <a:lnTo>
                    <a:pt x="13841" y="206880"/>
                  </a:lnTo>
                  <a:lnTo>
                    <a:pt x="14466" y="3048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6" name="SMARTInkShape-833"/>
            <p:cNvSpPr/>
            <p:nvPr/>
          </p:nvSpPr>
          <p:spPr>
            <a:xfrm>
              <a:off x="7038975" y="4572000"/>
              <a:ext cx="200026" cy="9526"/>
            </a:xfrm>
            <a:custGeom>
              <a:avLst/>
              <a:gdLst/>
              <a:ahLst/>
              <a:cxnLst/>
              <a:rect l="0" t="0" r="0" b="0"/>
              <a:pathLst>
                <a:path w="200026" h="9526">
                  <a:moveTo>
                    <a:pt x="0" y="9525"/>
                  </a:moveTo>
                  <a:lnTo>
                    <a:pt x="40704" y="9525"/>
                  </a:lnTo>
                  <a:lnTo>
                    <a:pt x="77560" y="9525"/>
                  </a:lnTo>
                  <a:lnTo>
                    <a:pt x="116937" y="9525"/>
                  </a:lnTo>
                  <a:lnTo>
                    <a:pt x="160472" y="4469"/>
                  </a:lnTo>
                  <a:lnTo>
                    <a:pt x="2000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7" name="SMARTInkShape-834"/>
            <p:cNvSpPr/>
            <p:nvPr/>
          </p:nvSpPr>
          <p:spPr>
            <a:xfrm>
              <a:off x="7400925" y="4638675"/>
              <a:ext cx="9526" cy="219076"/>
            </a:xfrm>
            <a:custGeom>
              <a:avLst/>
              <a:gdLst/>
              <a:ahLst/>
              <a:cxnLst/>
              <a:rect l="0" t="0" r="0" b="0"/>
              <a:pathLst>
                <a:path w="9526" h="219076">
                  <a:moveTo>
                    <a:pt x="0" y="0"/>
                  </a:moveTo>
                  <a:lnTo>
                    <a:pt x="5057" y="44829"/>
                  </a:lnTo>
                  <a:lnTo>
                    <a:pt x="8643" y="88347"/>
                  </a:lnTo>
                  <a:lnTo>
                    <a:pt x="9263" y="134832"/>
                  </a:lnTo>
                  <a:lnTo>
                    <a:pt x="9447" y="174241"/>
                  </a:lnTo>
                  <a:lnTo>
                    <a:pt x="9525"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8" name="SMARTInkShape-835"/>
            <p:cNvSpPr/>
            <p:nvPr/>
          </p:nvSpPr>
          <p:spPr>
            <a:xfrm>
              <a:off x="7429500" y="4593330"/>
              <a:ext cx="114301" cy="26296"/>
            </a:xfrm>
            <a:custGeom>
              <a:avLst/>
              <a:gdLst/>
              <a:ahLst/>
              <a:cxnLst/>
              <a:rect l="0" t="0" r="0" b="0"/>
              <a:pathLst>
                <a:path w="114301" h="26296">
                  <a:moveTo>
                    <a:pt x="0" y="26295"/>
                  </a:moveTo>
                  <a:lnTo>
                    <a:pt x="0" y="21239"/>
                  </a:lnTo>
                  <a:lnTo>
                    <a:pt x="8467" y="15934"/>
                  </a:lnTo>
                  <a:lnTo>
                    <a:pt x="49799" y="1843"/>
                  </a:lnTo>
                  <a:lnTo>
                    <a:pt x="82018" y="0"/>
                  </a:lnTo>
                  <a:lnTo>
                    <a:pt x="114300" y="724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SMARTInkShape-836"/>
            <p:cNvSpPr/>
            <p:nvPr/>
          </p:nvSpPr>
          <p:spPr>
            <a:xfrm>
              <a:off x="7448550" y="4695825"/>
              <a:ext cx="104776" cy="1"/>
            </a:xfrm>
            <a:custGeom>
              <a:avLst/>
              <a:gdLst/>
              <a:ahLst/>
              <a:cxnLst/>
              <a:rect l="0" t="0" r="0" b="0"/>
              <a:pathLst>
                <a:path w="104776" h="1">
                  <a:moveTo>
                    <a:pt x="0" y="0"/>
                  </a:moveTo>
                  <a:lnTo>
                    <a:pt x="1047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0" name="SMARTInkShape-837"/>
            <p:cNvSpPr/>
            <p:nvPr/>
          </p:nvSpPr>
          <p:spPr>
            <a:xfrm>
              <a:off x="7668743" y="4667250"/>
              <a:ext cx="130909" cy="171451"/>
            </a:xfrm>
            <a:custGeom>
              <a:avLst/>
              <a:gdLst/>
              <a:ahLst/>
              <a:cxnLst/>
              <a:rect l="0" t="0" r="0" b="0"/>
              <a:pathLst>
                <a:path w="130909" h="171451">
                  <a:moveTo>
                    <a:pt x="122707" y="0"/>
                  </a:moveTo>
                  <a:lnTo>
                    <a:pt x="130908" y="0"/>
                  </a:lnTo>
                  <a:lnTo>
                    <a:pt x="113802" y="0"/>
                  </a:lnTo>
                  <a:lnTo>
                    <a:pt x="69832" y="21458"/>
                  </a:lnTo>
                  <a:lnTo>
                    <a:pt x="30728" y="54465"/>
                  </a:lnTo>
                  <a:lnTo>
                    <a:pt x="7368" y="86018"/>
                  </a:lnTo>
                  <a:lnTo>
                    <a:pt x="1397" y="108155"/>
                  </a:lnTo>
                  <a:lnTo>
                    <a:pt x="0" y="125327"/>
                  </a:lnTo>
                  <a:lnTo>
                    <a:pt x="2802" y="133293"/>
                  </a:lnTo>
                  <a:lnTo>
                    <a:pt x="14383" y="147789"/>
                  </a:lnTo>
                  <a:lnTo>
                    <a:pt x="56032"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1" name="SMARTInkShape-838"/>
            <p:cNvSpPr/>
            <p:nvPr/>
          </p:nvSpPr>
          <p:spPr>
            <a:xfrm>
              <a:off x="8040424" y="4743450"/>
              <a:ext cx="179652" cy="28576"/>
            </a:xfrm>
            <a:custGeom>
              <a:avLst/>
              <a:gdLst/>
              <a:ahLst/>
              <a:cxnLst/>
              <a:rect l="0" t="0" r="0" b="0"/>
              <a:pathLst>
                <a:path w="179652" h="28576">
                  <a:moveTo>
                    <a:pt x="8201" y="28575"/>
                  </a:moveTo>
                  <a:lnTo>
                    <a:pt x="8201" y="20374"/>
                  </a:lnTo>
                  <a:lnTo>
                    <a:pt x="7143" y="19933"/>
                  </a:lnTo>
                  <a:lnTo>
                    <a:pt x="0" y="19166"/>
                  </a:lnTo>
                  <a:lnTo>
                    <a:pt x="4125" y="19084"/>
                  </a:lnTo>
                  <a:lnTo>
                    <a:pt x="9212" y="16243"/>
                  </a:lnTo>
                  <a:lnTo>
                    <a:pt x="12050" y="14003"/>
                  </a:lnTo>
                  <a:lnTo>
                    <a:pt x="55601" y="10114"/>
                  </a:lnTo>
                  <a:lnTo>
                    <a:pt x="89979" y="6877"/>
                  </a:lnTo>
                  <a:lnTo>
                    <a:pt x="17965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2" name="SMARTInkShape-839"/>
            <p:cNvSpPr/>
            <p:nvPr/>
          </p:nvSpPr>
          <p:spPr>
            <a:xfrm>
              <a:off x="8153400" y="4611424"/>
              <a:ext cx="9526" cy="236802"/>
            </a:xfrm>
            <a:custGeom>
              <a:avLst/>
              <a:gdLst/>
              <a:ahLst/>
              <a:cxnLst/>
              <a:rect l="0" t="0" r="0" b="0"/>
              <a:pathLst>
                <a:path w="9526" h="236802">
                  <a:moveTo>
                    <a:pt x="0" y="8201"/>
                  </a:moveTo>
                  <a:lnTo>
                    <a:pt x="0" y="0"/>
                  </a:lnTo>
                  <a:lnTo>
                    <a:pt x="0" y="41570"/>
                  </a:lnTo>
                  <a:lnTo>
                    <a:pt x="0" y="81941"/>
                  </a:lnTo>
                  <a:lnTo>
                    <a:pt x="0" y="125653"/>
                  </a:lnTo>
                  <a:lnTo>
                    <a:pt x="2822" y="164357"/>
                  </a:lnTo>
                  <a:lnTo>
                    <a:pt x="9525" y="2368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3" name="SMARTInkShape-840"/>
            <p:cNvSpPr/>
            <p:nvPr/>
          </p:nvSpPr>
          <p:spPr>
            <a:xfrm>
              <a:off x="8410575" y="4625418"/>
              <a:ext cx="266701" cy="32308"/>
            </a:xfrm>
            <a:custGeom>
              <a:avLst/>
              <a:gdLst/>
              <a:ahLst/>
              <a:cxnLst/>
              <a:rect l="0" t="0" r="0" b="0"/>
              <a:pathLst>
                <a:path w="266701" h="32308">
                  <a:moveTo>
                    <a:pt x="0" y="13257"/>
                  </a:moveTo>
                  <a:lnTo>
                    <a:pt x="41684" y="8201"/>
                  </a:lnTo>
                  <a:lnTo>
                    <a:pt x="79496" y="0"/>
                  </a:lnTo>
                  <a:lnTo>
                    <a:pt x="123653" y="1897"/>
                  </a:lnTo>
                  <a:lnTo>
                    <a:pt x="159640" y="4247"/>
                  </a:lnTo>
                  <a:lnTo>
                    <a:pt x="206904" y="11163"/>
                  </a:lnTo>
                  <a:lnTo>
                    <a:pt x="227424" y="14443"/>
                  </a:lnTo>
                  <a:lnTo>
                    <a:pt x="266700" y="3230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4" name="SMARTInkShape-841"/>
            <p:cNvSpPr/>
            <p:nvPr/>
          </p:nvSpPr>
          <p:spPr>
            <a:xfrm>
              <a:off x="8543925" y="4629150"/>
              <a:ext cx="9526" cy="228601"/>
            </a:xfrm>
            <a:custGeom>
              <a:avLst/>
              <a:gdLst/>
              <a:ahLst/>
              <a:cxnLst/>
              <a:rect l="0" t="0" r="0" b="0"/>
              <a:pathLst>
                <a:path w="9526" h="228601">
                  <a:moveTo>
                    <a:pt x="0" y="0"/>
                  </a:moveTo>
                  <a:lnTo>
                    <a:pt x="0" y="44547"/>
                  </a:lnTo>
                  <a:lnTo>
                    <a:pt x="0" y="78463"/>
                  </a:lnTo>
                  <a:lnTo>
                    <a:pt x="0" y="110014"/>
                  </a:lnTo>
                  <a:lnTo>
                    <a:pt x="0" y="142381"/>
                  </a:lnTo>
                  <a:lnTo>
                    <a:pt x="0" y="181887"/>
                  </a:lnTo>
                  <a:lnTo>
                    <a:pt x="1059" y="199372"/>
                  </a:lnTo>
                  <a:lnTo>
                    <a:pt x="9525" y="2286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5" name="SMARTInkShape-842"/>
            <p:cNvSpPr/>
            <p:nvPr/>
          </p:nvSpPr>
          <p:spPr>
            <a:xfrm>
              <a:off x="8667750" y="4638675"/>
              <a:ext cx="161926" cy="158823"/>
            </a:xfrm>
            <a:custGeom>
              <a:avLst/>
              <a:gdLst/>
              <a:ahLst/>
              <a:cxnLst/>
              <a:rect l="0" t="0" r="0" b="0"/>
              <a:pathLst>
                <a:path w="161926" h="158823">
                  <a:moveTo>
                    <a:pt x="0" y="19050"/>
                  </a:moveTo>
                  <a:lnTo>
                    <a:pt x="1059" y="28771"/>
                  </a:lnTo>
                  <a:lnTo>
                    <a:pt x="13257" y="67955"/>
                  </a:lnTo>
                  <a:lnTo>
                    <a:pt x="32056" y="111574"/>
                  </a:lnTo>
                  <a:lnTo>
                    <a:pt x="44659" y="139950"/>
                  </a:lnTo>
                  <a:lnTo>
                    <a:pt x="63357" y="158822"/>
                  </a:lnTo>
                  <a:lnTo>
                    <a:pt x="65522" y="158798"/>
                  </a:lnTo>
                  <a:lnTo>
                    <a:pt x="70748" y="155949"/>
                  </a:lnTo>
                  <a:lnTo>
                    <a:pt x="97180" y="117996"/>
                  </a:lnTo>
                  <a:lnTo>
                    <a:pt x="116959" y="75432"/>
                  </a:lnTo>
                  <a:lnTo>
                    <a:pt x="145342" y="30590"/>
                  </a:lnTo>
                  <a:lnTo>
                    <a:pt x="1619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6" name="SMARTInkShape-843"/>
            <p:cNvSpPr/>
            <p:nvPr/>
          </p:nvSpPr>
          <p:spPr>
            <a:xfrm>
              <a:off x="8846216" y="4657841"/>
              <a:ext cx="231110" cy="189464"/>
            </a:xfrm>
            <a:custGeom>
              <a:avLst/>
              <a:gdLst/>
              <a:ahLst/>
              <a:cxnLst/>
              <a:rect l="0" t="0" r="0" b="0"/>
              <a:pathLst>
                <a:path w="231110" h="189464">
                  <a:moveTo>
                    <a:pt x="202534" y="9409"/>
                  </a:moveTo>
                  <a:lnTo>
                    <a:pt x="202534" y="0"/>
                  </a:lnTo>
                  <a:lnTo>
                    <a:pt x="155891" y="16137"/>
                  </a:lnTo>
                  <a:lnTo>
                    <a:pt x="117003" y="31356"/>
                  </a:lnTo>
                  <a:lnTo>
                    <a:pt x="70268" y="61649"/>
                  </a:lnTo>
                  <a:lnTo>
                    <a:pt x="22795" y="105927"/>
                  </a:lnTo>
                  <a:lnTo>
                    <a:pt x="12231" y="115100"/>
                  </a:lnTo>
                  <a:lnTo>
                    <a:pt x="333" y="136328"/>
                  </a:lnTo>
                  <a:lnTo>
                    <a:pt x="0" y="143763"/>
                  </a:lnTo>
                  <a:lnTo>
                    <a:pt x="5275" y="157669"/>
                  </a:lnTo>
                  <a:lnTo>
                    <a:pt x="14674" y="168083"/>
                  </a:lnTo>
                  <a:lnTo>
                    <a:pt x="34689" y="179895"/>
                  </a:lnTo>
                  <a:lnTo>
                    <a:pt x="52795" y="185723"/>
                  </a:lnTo>
                  <a:lnTo>
                    <a:pt x="98911" y="189463"/>
                  </a:lnTo>
                  <a:lnTo>
                    <a:pt x="133379" y="187289"/>
                  </a:lnTo>
                  <a:lnTo>
                    <a:pt x="231109" y="18085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3" name="SMARTInkShape-Group159"/>
          <p:cNvGrpSpPr/>
          <p:nvPr/>
        </p:nvGrpSpPr>
        <p:grpSpPr>
          <a:xfrm>
            <a:off x="5667767" y="4533900"/>
            <a:ext cx="1075934" cy="352426"/>
            <a:chOff x="5667767" y="4533900"/>
            <a:chExt cx="1075934" cy="352426"/>
          </a:xfrm>
        </p:grpSpPr>
        <p:sp>
          <p:nvSpPr>
            <p:cNvPr id="318" name="SMARTInkShape-844"/>
            <p:cNvSpPr/>
            <p:nvPr/>
          </p:nvSpPr>
          <p:spPr>
            <a:xfrm>
              <a:off x="5667767" y="4543527"/>
              <a:ext cx="380609" cy="28474"/>
            </a:xfrm>
            <a:custGeom>
              <a:avLst/>
              <a:gdLst/>
              <a:ahLst/>
              <a:cxnLst/>
              <a:rect l="0" t="0" r="0" b="0"/>
              <a:pathLst>
                <a:path w="380609" h="28474">
                  <a:moveTo>
                    <a:pt x="9133" y="28473"/>
                  </a:moveTo>
                  <a:lnTo>
                    <a:pt x="0" y="28473"/>
                  </a:lnTo>
                  <a:lnTo>
                    <a:pt x="44546" y="27415"/>
                  </a:lnTo>
                  <a:lnTo>
                    <a:pt x="81832" y="21927"/>
                  </a:lnTo>
                  <a:lnTo>
                    <a:pt x="120162" y="18772"/>
                  </a:lnTo>
                  <a:lnTo>
                    <a:pt x="158330" y="11605"/>
                  </a:lnTo>
                  <a:lnTo>
                    <a:pt x="196449" y="3837"/>
                  </a:lnTo>
                  <a:lnTo>
                    <a:pt x="235614" y="1065"/>
                  </a:lnTo>
                  <a:lnTo>
                    <a:pt x="279203" y="244"/>
                  </a:lnTo>
                  <a:lnTo>
                    <a:pt x="318342" y="0"/>
                  </a:lnTo>
                  <a:lnTo>
                    <a:pt x="380608" y="942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 name="SMARTInkShape-845"/>
            <p:cNvSpPr/>
            <p:nvPr/>
          </p:nvSpPr>
          <p:spPr>
            <a:xfrm>
              <a:off x="5924550" y="4533900"/>
              <a:ext cx="27693" cy="352426"/>
            </a:xfrm>
            <a:custGeom>
              <a:avLst/>
              <a:gdLst/>
              <a:ahLst/>
              <a:cxnLst/>
              <a:rect l="0" t="0" r="0" b="0"/>
              <a:pathLst>
                <a:path w="27693" h="352426">
                  <a:moveTo>
                    <a:pt x="19050" y="0"/>
                  </a:moveTo>
                  <a:lnTo>
                    <a:pt x="19050" y="42842"/>
                  </a:lnTo>
                  <a:lnTo>
                    <a:pt x="19050" y="84780"/>
                  </a:lnTo>
                  <a:lnTo>
                    <a:pt x="25596" y="130184"/>
                  </a:lnTo>
                  <a:lnTo>
                    <a:pt x="27692" y="164162"/>
                  </a:lnTo>
                  <a:lnTo>
                    <a:pt x="27255" y="209860"/>
                  </a:lnTo>
                  <a:lnTo>
                    <a:pt x="21951" y="247036"/>
                  </a:lnTo>
                  <a:lnTo>
                    <a:pt x="18851" y="288508"/>
                  </a:lnTo>
                  <a:lnTo>
                    <a:pt x="0" y="352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 name="SMARTInkShape-846"/>
            <p:cNvSpPr/>
            <p:nvPr/>
          </p:nvSpPr>
          <p:spPr>
            <a:xfrm>
              <a:off x="6088958" y="4648200"/>
              <a:ext cx="178493" cy="219076"/>
            </a:xfrm>
            <a:custGeom>
              <a:avLst/>
              <a:gdLst/>
              <a:ahLst/>
              <a:cxnLst/>
              <a:rect l="0" t="0" r="0" b="0"/>
              <a:pathLst>
                <a:path w="178493" h="219076">
                  <a:moveTo>
                    <a:pt x="178492" y="0"/>
                  </a:moveTo>
                  <a:lnTo>
                    <a:pt x="173436" y="0"/>
                  </a:lnTo>
                  <a:lnTo>
                    <a:pt x="171946" y="1058"/>
                  </a:lnTo>
                  <a:lnTo>
                    <a:pt x="170953" y="2822"/>
                  </a:lnTo>
                  <a:lnTo>
                    <a:pt x="170291" y="5056"/>
                  </a:lnTo>
                  <a:lnTo>
                    <a:pt x="132413" y="24942"/>
                  </a:lnTo>
                  <a:lnTo>
                    <a:pt x="90485" y="53258"/>
                  </a:lnTo>
                  <a:lnTo>
                    <a:pt x="47664" y="80913"/>
                  </a:lnTo>
                  <a:lnTo>
                    <a:pt x="10086" y="123403"/>
                  </a:lnTo>
                  <a:lnTo>
                    <a:pt x="3103" y="136337"/>
                  </a:lnTo>
                  <a:lnTo>
                    <a:pt x="0" y="149142"/>
                  </a:lnTo>
                  <a:lnTo>
                    <a:pt x="1443" y="161888"/>
                  </a:lnTo>
                  <a:lnTo>
                    <a:pt x="3309" y="168250"/>
                  </a:lnTo>
                  <a:lnTo>
                    <a:pt x="16672" y="180964"/>
                  </a:lnTo>
                  <a:lnTo>
                    <a:pt x="49631" y="201316"/>
                  </a:lnTo>
                  <a:lnTo>
                    <a:pt x="91733" y="208982"/>
                  </a:lnTo>
                  <a:lnTo>
                    <a:pt x="140392"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 name="SMARTInkShape-847"/>
            <p:cNvSpPr/>
            <p:nvPr/>
          </p:nvSpPr>
          <p:spPr>
            <a:xfrm>
              <a:off x="6505575" y="4762500"/>
              <a:ext cx="142876" cy="1"/>
            </a:xfrm>
            <a:custGeom>
              <a:avLst/>
              <a:gdLst/>
              <a:ahLst/>
              <a:cxnLst/>
              <a:rect l="0" t="0" r="0" b="0"/>
              <a:pathLst>
                <a:path w="142876" h="1">
                  <a:moveTo>
                    <a:pt x="0" y="0"/>
                  </a:moveTo>
                  <a:lnTo>
                    <a:pt x="45665" y="0"/>
                  </a:lnTo>
                  <a:lnTo>
                    <a:pt x="1428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 name="SMARTInkShape-848"/>
            <p:cNvSpPr/>
            <p:nvPr/>
          </p:nvSpPr>
          <p:spPr>
            <a:xfrm>
              <a:off x="6534542" y="4810125"/>
              <a:ext cx="209159" cy="19051"/>
            </a:xfrm>
            <a:custGeom>
              <a:avLst/>
              <a:gdLst/>
              <a:ahLst/>
              <a:cxnLst/>
              <a:rect l="0" t="0" r="0" b="0"/>
              <a:pathLst>
                <a:path w="209159" h="19051">
                  <a:moveTo>
                    <a:pt x="9133" y="0"/>
                  </a:moveTo>
                  <a:lnTo>
                    <a:pt x="932" y="0"/>
                  </a:lnTo>
                  <a:lnTo>
                    <a:pt x="490" y="1058"/>
                  </a:lnTo>
                  <a:lnTo>
                    <a:pt x="0" y="5056"/>
                  </a:lnTo>
                  <a:lnTo>
                    <a:pt x="1986" y="6546"/>
                  </a:lnTo>
                  <a:lnTo>
                    <a:pt x="17560" y="8936"/>
                  </a:lnTo>
                  <a:lnTo>
                    <a:pt x="56424" y="9409"/>
                  </a:lnTo>
                  <a:lnTo>
                    <a:pt x="102050" y="9491"/>
                  </a:lnTo>
                  <a:lnTo>
                    <a:pt x="138969" y="9515"/>
                  </a:lnTo>
                  <a:lnTo>
                    <a:pt x="184318" y="16069"/>
                  </a:lnTo>
                  <a:lnTo>
                    <a:pt x="209158"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689188146"/>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Understanding the nature of costs</a:t>
            </a:r>
          </a:p>
        </p:txBody>
      </p:sp>
      <p:sp>
        <p:nvSpPr>
          <p:cNvPr id="3" name="Content Placeholder 2"/>
          <p:cNvSpPr>
            <a:spLocks noGrp="1"/>
          </p:cNvSpPr>
          <p:nvPr>
            <p:ph idx="1"/>
          </p:nvPr>
        </p:nvSpPr>
        <p:spPr/>
        <p:txBody>
          <a:bodyPr>
            <a:normAutofit fontScale="92500"/>
          </a:bodyPr>
          <a:lstStyle/>
          <a:p>
            <a:pPr marL="0" indent="0">
              <a:buNone/>
            </a:pPr>
            <a:r>
              <a:rPr lang="en-US" dirty="0"/>
              <a:t>Terms to keep in mind</a:t>
            </a:r>
          </a:p>
          <a:p>
            <a:pPr marL="0" indent="0">
              <a:buNone/>
            </a:pPr>
            <a:endParaRPr lang="en-US" dirty="0"/>
          </a:p>
          <a:p>
            <a:pPr>
              <a:buFontTx/>
              <a:buChar char="-"/>
            </a:pPr>
            <a:r>
              <a:rPr lang="en-US" dirty="0"/>
              <a:t>ATC</a:t>
            </a:r>
          </a:p>
          <a:p>
            <a:pPr>
              <a:buFontTx/>
              <a:buChar char="-"/>
            </a:pPr>
            <a:r>
              <a:rPr lang="en-US" dirty="0"/>
              <a:t>AFC</a:t>
            </a:r>
          </a:p>
          <a:p>
            <a:pPr>
              <a:buFontTx/>
              <a:buChar char="-"/>
            </a:pPr>
            <a:r>
              <a:rPr lang="en-US" dirty="0"/>
              <a:t>AVC</a:t>
            </a:r>
          </a:p>
          <a:p>
            <a:pPr>
              <a:buFontTx/>
              <a:buChar char="-"/>
            </a:pPr>
            <a:endParaRPr lang="en-US" dirty="0"/>
          </a:p>
          <a:p>
            <a:pPr>
              <a:buFontTx/>
              <a:buChar char="-"/>
            </a:pPr>
            <a:r>
              <a:rPr lang="en-US" dirty="0"/>
              <a:t>AFC declines with production, because cost is fixed cost never changes.</a:t>
            </a:r>
          </a:p>
          <a:p>
            <a:pPr>
              <a:buFontTx/>
              <a:buChar char="-"/>
            </a:pPr>
            <a:r>
              <a:rPr lang="en-US" dirty="0"/>
              <a:t>AVC decline </a:t>
            </a:r>
            <a:r>
              <a:rPr lang="en-US" dirty="0" err="1"/>
              <a:t>upto</a:t>
            </a:r>
            <a:r>
              <a:rPr lang="en-US" dirty="0"/>
              <a:t> a certain point in the output, but rise when output expands further.</a:t>
            </a:r>
          </a:p>
          <a:p>
            <a:pPr marL="0" indent="0">
              <a:buNone/>
            </a:pPr>
            <a:endParaRPr lang="en-US" dirty="0"/>
          </a:p>
          <a:p>
            <a:pPr marL="0" indent="0">
              <a:buNone/>
            </a:pPr>
            <a:endParaRPr lang="en-US" dirty="0"/>
          </a:p>
        </p:txBody>
      </p:sp>
    </p:spTree>
    <p:extLst>
      <p:ext uri="{BB962C8B-B14F-4D97-AF65-F5344CB8AC3E}">
        <p14:creationId xmlns:p14="http://schemas.microsoft.com/office/powerpoint/2010/main" val="1733380719"/>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Average Variable cost &amp; the APP curve</a:t>
            </a:r>
          </a:p>
        </p:txBody>
      </p:sp>
      <p:sp>
        <p:nvSpPr>
          <p:cNvPr id="3" name="Content Placeholder 2"/>
          <p:cNvSpPr>
            <a:spLocks noGrp="1"/>
          </p:cNvSpPr>
          <p:nvPr>
            <p:ph idx="1"/>
          </p:nvPr>
        </p:nvSpPr>
        <p:spPr/>
        <p:txBody>
          <a:bodyPr/>
          <a:lstStyle/>
          <a:p>
            <a:pPr>
              <a:buFontTx/>
              <a:buChar char="-"/>
            </a:pPr>
            <a:r>
              <a:rPr lang="en-US" dirty="0"/>
              <a:t>Both curves are basically mirror images.</a:t>
            </a:r>
          </a:p>
          <a:p>
            <a:pPr>
              <a:buFontTx/>
              <a:buChar char="-"/>
            </a:pPr>
            <a:endParaRPr lang="en-US" dirty="0"/>
          </a:p>
          <a:p>
            <a:pPr>
              <a:buFontTx/>
              <a:buChar char="-"/>
            </a:pPr>
            <a:r>
              <a:rPr lang="en-US" dirty="0"/>
              <a:t>The maximum APP in the example shown is at 0.31 and is attained when daily labor is 26 hours.</a:t>
            </a:r>
          </a:p>
          <a:p>
            <a:pPr>
              <a:buFontTx/>
              <a:buChar char="-"/>
            </a:pPr>
            <a:endParaRPr lang="en-US" dirty="0"/>
          </a:p>
          <a:p>
            <a:pPr>
              <a:buFontTx/>
              <a:buChar char="-"/>
            </a:pPr>
            <a:r>
              <a:rPr lang="en-US" dirty="0"/>
              <a:t>The AVC is at it’s lowest point then. (Graph: next slide)</a:t>
            </a:r>
          </a:p>
          <a:p>
            <a:pPr marL="0" indent="0">
              <a:buNone/>
            </a:pPr>
            <a:endParaRPr lang="en-US" dirty="0"/>
          </a:p>
          <a:p>
            <a:pPr marL="0" indent="0">
              <a:buNone/>
            </a:pPr>
            <a:r>
              <a:rPr lang="en-US" dirty="0"/>
              <a:t>- When output per unit of labor rises, AVC must necessarily decline.</a:t>
            </a:r>
          </a:p>
        </p:txBody>
      </p:sp>
    </p:spTree>
    <p:extLst>
      <p:ext uri="{BB962C8B-B14F-4D97-AF65-F5344CB8AC3E}">
        <p14:creationId xmlns:p14="http://schemas.microsoft.com/office/powerpoint/2010/main" val="3467293455"/>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Short-Run Cost Schedule</a:t>
            </a:r>
          </a:p>
        </p:txBody>
      </p:sp>
      <p:graphicFrame>
        <p:nvGraphicFramePr>
          <p:cNvPr id="4" name="Content Placeholder 3"/>
          <p:cNvGraphicFramePr>
            <a:graphicFrameLocks noGrp="1"/>
          </p:cNvGraphicFramePr>
          <p:nvPr>
            <p:ph idx="1"/>
            <p:extLst/>
          </p:nvPr>
        </p:nvGraphicFramePr>
        <p:xfrm>
          <a:off x="838200" y="1825625"/>
          <a:ext cx="8412480" cy="4348480"/>
        </p:xfrm>
        <a:graphic>
          <a:graphicData uri="http://schemas.openxmlformats.org/drawingml/2006/table">
            <a:tbl>
              <a:tblPr firstRow="1" bandRow="1">
                <a:tableStyleId>{5940675A-B579-460E-94D1-54222C63F5DA}</a:tableStyleId>
              </a:tblPr>
              <a:tblGrid>
                <a:gridCol w="1051560">
                  <a:extLst>
                    <a:ext uri="{9D8B030D-6E8A-4147-A177-3AD203B41FA5}">
                      <a16:colId xmlns="" xmlns:a16="http://schemas.microsoft.com/office/drawing/2014/main" val="20000"/>
                    </a:ext>
                  </a:extLst>
                </a:gridCol>
                <a:gridCol w="1051560">
                  <a:extLst>
                    <a:ext uri="{9D8B030D-6E8A-4147-A177-3AD203B41FA5}">
                      <a16:colId xmlns="" xmlns:a16="http://schemas.microsoft.com/office/drawing/2014/main" val="20001"/>
                    </a:ext>
                  </a:extLst>
                </a:gridCol>
                <a:gridCol w="1051560">
                  <a:extLst>
                    <a:ext uri="{9D8B030D-6E8A-4147-A177-3AD203B41FA5}">
                      <a16:colId xmlns="" xmlns:a16="http://schemas.microsoft.com/office/drawing/2014/main" val="20002"/>
                    </a:ext>
                  </a:extLst>
                </a:gridCol>
                <a:gridCol w="1051560">
                  <a:extLst>
                    <a:ext uri="{9D8B030D-6E8A-4147-A177-3AD203B41FA5}">
                      <a16:colId xmlns="" xmlns:a16="http://schemas.microsoft.com/office/drawing/2014/main" val="20003"/>
                    </a:ext>
                  </a:extLst>
                </a:gridCol>
                <a:gridCol w="1051560">
                  <a:extLst>
                    <a:ext uri="{9D8B030D-6E8A-4147-A177-3AD203B41FA5}">
                      <a16:colId xmlns="" xmlns:a16="http://schemas.microsoft.com/office/drawing/2014/main" val="20004"/>
                    </a:ext>
                  </a:extLst>
                </a:gridCol>
                <a:gridCol w="1051560">
                  <a:extLst>
                    <a:ext uri="{9D8B030D-6E8A-4147-A177-3AD203B41FA5}">
                      <a16:colId xmlns="" xmlns:a16="http://schemas.microsoft.com/office/drawing/2014/main" val="20005"/>
                    </a:ext>
                  </a:extLst>
                </a:gridCol>
                <a:gridCol w="1051560">
                  <a:extLst>
                    <a:ext uri="{9D8B030D-6E8A-4147-A177-3AD203B41FA5}">
                      <a16:colId xmlns="" xmlns:a16="http://schemas.microsoft.com/office/drawing/2014/main" val="20006"/>
                    </a:ext>
                  </a:extLst>
                </a:gridCol>
                <a:gridCol w="1051560">
                  <a:extLst>
                    <a:ext uri="{9D8B030D-6E8A-4147-A177-3AD203B41FA5}">
                      <a16:colId xmlns="" xmlns:a16="http://schemas.microsoft.com/office/drawing/2014/main" val="20007"/>
                    </a:ext>
                  </a:extLst>
                </a:gridCol>
              </a:tblGrid>
              <a:tr h="370840">
                <a:tc>
                  <a:txBody>
                    <a:bodyPr/>
                    <a:lstStyle/>
                    <a:p>
                      <a:r>
                        <a:rPr lang="en-US" dirty="0"/>
                        <a:t>Total </a:t>
                      </a:r>
                      <a:r>
                        <a:rPr lang="en-US" dirty="0" err="1"/>
                        <a:t>ouput</a:t>
                      </a:r>
                      <a:endParaRPr lang="en-US" dirty="0"/>
                    </a:p>
                  </a:txBody>
                  <a:tcPr/>
                </a:tc>
                <a:tc>
                  <a:txBody>
                    <a:bodyPr/>
                    <a:lstStyle/>
                    <a:p>
                      <a:r>
                        <a:rPr lang="en-US" dirty="0"/>
                        <a:t>TFC</a:t>
                      </a:r>
                    </a:p>
                  </a:txBody>
                  <a:tcPr/>
                </a:tc>
                <a:tc>
                  <a:txBody>
                    <a:bodyPr/>
                    <a:lstStyle/>
                    <a:p>
                      <a:r>
                        <a:rPr lang="en-US" dirty="0"/>
                        <a:t>AFC</a:t>
                      </a:r>
                    </a:p>
                  </a:txBody>
                  <a:tcPr/>
                </a:tc>
                <a:tc>
                  <a:txBody>
                    <a:bodyPr/>
                    <a:lstStyle/>
                    <a:p>
                      <a:r>
                        <a:rPr lang="en-US" dirty="0"/>
                        <a:t>TVC</a:t>
                      </a:r>
                    </a:p>
                  </a:txBody>
                  <a:tcPr/>
                </a:tc>
                <a:tc>
                  <a:txBody>
                    <a:bodyPr/>
                    <a:lstStyle/>
                    <a:p>
                      <a:r>
                        <a:rPr lang="en-US" dirty="0"/>
                        <a:t>AVC</a:t>
                      </a:r>
                    </a:p>
                  </a:txBody>
                  <a:tcPr/>
                </a:tc>
                <a:tc>
                  <a:txBody>
                    <a:bodyPr/>
                    <a:lstStyle/>
                    <a:p>
                      <a:r>
                        <a:rPr lang="en-US" dirty="0"/>
                        <a:t>TC</a:t>
                      </a:r>
                    </a:p>
                  </a:txBody>
                  <a:tcPr/>
                </a:tc>
                <a:tc>
                  <a:txBody>
                    <a:bodyPr/>
                    <a:lstStyle/>
                    <a:p>
                      <a:r>
                        <a:rPr lang="en-US" dirty="0"/>
                        <a:t>MC</a:t>
                      </a:r>
                    </a:p>
                  </a:txBody>
                  <a:tcPr/>
                </a:tc>
                <a:tc>
                  <a:txBody>
                    <a:bodyPr/>
                    <a:lstStyle/>
                    <a:p>
                      <a:r>
                        <a:rPr lang="en-US" dirty="0"/>
                        <a:t>ATC</a:t>
                      </a:r>
                    </a:p>
                  </a:txBody>
                  <a:tcPr/>
                </a:tc>
                <a:extLst>
                  <a:ext uri="{0D108BD9-81ED-4DB2-BD59-A6C34878D82A}">
                    <a16:rowId xmlns="" xmlns:a16="http://schemas.microsoft.com/office/drawing/2014/main" val="10000"/>
                  </a:ext>
                </a:extLst>
              </a:tr>
              <a:tr h="370840">
                <a:tc>
                  <a:txBody>
                    <a:bodyPr/>
                    <a:lstStyle/>
                    <a:p>
                      <a:r>
                        <a:rPr lang="en-US" dirty="0"/>
                        <a:t>1</a:t>
                      </a:r>
                    </a:p>
                  </a:txBody>
                  <a:tcPr/>
                </a:tc>
                <a:tc>
                  <a:txBody>
                    <a:bodyPr/>
                    <a:lstStyle/>
                    <a:p>
                      <a:r>
                        <a:rPr lang="en-US" dirty="0"/>
                        <a:t>100</a:t>
                      </a:r>
                    </a:p>
                  </a:txBody>
                  <a:tcPr/>
                </a:tc>
                <a:tc>
                  <a:txBody>
                    <a:bodyPr/>
                    <a:lstStyle/>
                    <a:p>
                      <a:r>
                        <a:rPr lang="en-US" dirty="0"/>
                        <a:t>?</a:t>
                      </a:r>
                    </a:p>
                  </a:txBody>
                  <a:tcPr/>
                </a:tc>
                <a:tc>
                  <a:txBody>
                    <a:bodyPr/>
                    <a:lstStyle/>
                    <a:p>
                      <a:r>
                        <a:rPr lang="en-US" dirty="0"/>
                        <a:t>50</a:t>
                      </a:r>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 xmlns:a16="http://schemas.microsoft.com/office/drawing/2014/main" val="10001"/>
                  </a:ext>
                </a:extLst>
              </a:tr>
              <a:tr h="370840">
                <a:tc>
                  <a:txBody>
                    <a:bodyPr/>
                    <a:lstStyle/>
                    <a:p>
                      <a:r>
                        <a:rPr lang="en-US" dirty="0"/>
                        <a:t>3</a:t>
                      </a:r>
                    </a:p>
                  </a:txBody>
                  <a:tcPr/>
                </a:tc>
                <a:tc>
                  <a:txBody>
                    <a:bodyPr/>
                    <a:lstStyle/>
                    <a:p>
                      <a:r>
                        <a:rPr lang="en-US"/>
                        <a:t>100</a:t>
                      </a:r>
                      <a:endParaRPr lang="en-US" dirty="0"/>
                    </a:p>
                  </a:txBody>
                  <a:tcPr/>
                </a:tc>
                <a:tc>
                  <a:txBody>
                    <a:bodyPr/>
                    <a:lstStyle/>
                    <a:p>
                      <a:r>
                        <a:rPr lang="en-US"/>
                        <a:t>?</a:t>
                      </a:r>
                      <a:endParaRPr lang="en-US" dirty="0"/>
                    </a:p>
                  </a:txBody>
                  <a:tcPr/>
                </a:tc>
                <a:tc>
                  <a:txBody>
                    <a:bodyPr/>
                    <a:lstStyle/>
                    <a:p>
                      <a:r>
                        <a:rPr lang="en-US" dirty="0"/>
                        <a:t>80</a:t>
                      </a: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 xmlns:a16="http://schemas.microsoft.com/office/drawing/2014/main" val="10002"/>
                  </a:ext>
                </a:extLst>
              </a:tr>
              <a:tr h="370840">
                <a:tc>
                  <a:txBody>
                    <a:bodyPr/>
                    <a:lstStyle/>
                    <a:p>
                      <a:r>
                        <a:rPr lang="en-US" dirty="0"/>
                        <a:t>4.8</a:t>
                      </a:r>
                    </a:p>
                  </a:txBody>
                  <a:tcPr/>
                </a:tc>
                <a:tc>
                  <a:txBody>
                    <a:bodyPr/>
                    <a:lstStyle/>
                    <a:p>
                      <a:r>
                        <a:rPr lang="en-US"/>
                        <a:t>100</a:t>
                      </a:r>
                      <a:endParaRPr lang="en-US" dirty="0"/>
                    </a:p>
                  </a:txBody>
                  <a:tcPr/>
                </a:tc>
                <a:tc>
                  <a:txBody>
                    <a:bodyPr/>
                    <a:lstStyle/>
                    <a:p>
                      <a:r>
                        <a:rPr lang="en-US"/>
                        <a:t>?</a:t>
                      </a:r>
                      <a:endParaRPr lang="en-US" dirty="0"/>
                    </a:p>
                  </a:txBody>
                  <a:tcPr/>
                </a:tc>
                <a:tc>
                  <a:txBody>
                    <a:bodyPr/>
                    <a:lstStyle/>
                    <a:p>
                      <a:r>
                        <a:rPr lang="en-US" dirty="0"/>
                        <a:t>100</a:t>
                      </a:r>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 xmlns:a16="http://schemas.microsoft.com/office/drawing/2014/main" val="10003"/>
                  </a:ext>
                </a:extLst>
              </a:tr>
              <a:tr h="370840">
                <a:tc>
                  <a:txBody>
                    <a:bodyPr/>
                    <a:lstStyle/>
                    <a:p>
                      <a:r>
                        <a:rPr lang="en-US" dirty="0"/>
                        <a:t>6.5</a:t>
                      </a:r>
                    </a:p>
                  </a:txBody>
                  <a:tcPr/>
                </a:tc>
                <a:tc>
                  <a:txBody>
                    <a:bodyPr/>
                    <a:lstStyle/>
                    <a:p>
                      <a:r>
                        <a:rPr lang="en-US"/>
                        <a:t>100</a:t>
                      </a:r>
                      <a:endParaRPr lang="en-US" dirty="0"/>
                    </a:p>
                  </a:txBody>
                  <a:tcPr/>
                </a:tc>
                <a:tc>
                  <a:txBody>
                    <a:bodyPr/>
                    <a:lstStyle/>
                    <a:p>
                      <a:r>
                        <a:rPr lang="en-US"/>
                        <a:t>?</a:t>
                      </a:r>
                      <a:endParaRPr lang="en-US" dirty="0"/>
                    </a:p>
                  </a:txBody>
                  <a:tcPr/>
                </a:tc>
                <a:tc>
                  <a:txBody>
                    <a:bodyPr/>
                    <a:lstStyle/>
                    <a:p>
                      <a:r>
                        <a:rPr lang="en-US" dirty="0"/>
                        <a:t>110</a:t>
                      </a: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 xmlns:a16="http://schemas.microsoft.com/office/drawing/2014/main" val="10004"/>
                  </a:ext>
                </a:extLst>
              </a:tr>
              <a:tr h="370840">
                <a:tc>
                  <a:txBody>
                    <a:bodyPr/>
                    <a:lstStyle/>
                    <a:p>
                      <a:r>
                        <a:rPr lang="en-US" dirty="0"/>
                        <a:t>8.1</a:t>
                      </a:r>
                    </a:p>
                  </a:txBody>
                  <a:tcPr/>
                </a:tc>
                <a:tc>
                  <a:txBody>
                    <a:bodyPr/>
                    <a:lstStyle/>
                    <a:p>
                      <a:r>
                        <a:rPr lang="en-US"/>
                        <a:t>100</a:t>
                      </a:r>
                      <a:endParaRPr lang="en-US" dirty="0"/>
                    </a:p>
                  </a:txBody>
                  <a:tcPr/>
                </a:tc>
                <a:tc>
                  <a:txBody>
                    <a:bodyPr/>
                    <a:lstStyle/>
                    <a:p>
                      <a:r>
                        <a:rPr lang="en-US"/>
                        <a:t>?</a:t>
                      </a:r>
                      <a:endParaRPr lang="en-US" dirty="0"/>
                    </a:p>
                  </a:txBody>
                  <a:tcPr/>
                </a:tc>
                <a:tc>
                  <a:txBody>
                    <a:bodyPr/>
                    <a:lstStyle/>
                    <a:p>
                      <a:r>
                        <a:rPr lang="en-US" dirty="0"/>
                        <a:t>130</a:t>
                      </a: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 xmlns:a16="http://schemas.microsoft.com/office/drawing/2014/main" val="10005"/>
                  </a:ext>
                </a:extLst>
              </a:tr>
              <a:tr h="370840">
                <a:tc>
                  <a:txBody>
                    <a:bodyPr/>
                    <a:lstStyle/>
                    <a:p>
                      <a:r>
                        <a:rPr lang="en-US" dirty="0"/>
                        <a:t>9.6</a:t>
                      </a:r>
                    </a:p>
                  </a:txBody>
                  <a:tcPr/>
                </a:tc>
                <a:tc>
                  <a:txBody>
                    <a:bodyPr/>
                    <a:lstStyle/>
                    <a:p>
                      <a:r>
                        <a:rPr lang="en-US"/>
                        <a:t>100</a:t>
                      </a:r>
                      <a:endParaRPr lang="en-US" dirty="0"/>
                    </a:p>
                  </a:txBody>
                  <a:tcPr/>
                </a:tc>
                <a:tc>
                  <a:txBody>
                    <a:bodyPr/>
                    <a:lstStyle/>
                    <a:p>
                      <a:r>
                        <a:rPr lang="en-US"/>
                        <a:t>?</a:t>
                      </a:r>
                      <a:endParaRPr lang="en-US" dirty="0"/>
                    </a:p>
                  </a:txBody>
                  <a:tcPr/>
                </a:tc>
                <a:tc>
                  <a:txBody>
                    <a:bodyPr/>
                    <a:lstStyle/>
                    <a:p>
                      <a:r>
                        <a:rPr lang="en-US" dirty="0"/>
                        <a:t>160</a:t>
                      </a:r>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extLst>
                  <a:ext uri="{0D108BD9-81ED-4DB2-BD59-A6C34878D82A}">
                    <a16:rowId xmlns="" xmlns:a16="http://schemas.microsoft.com/office/drawing/2014/main" val="10006"/>
                  </a:ext>
                </a:extLst>
              </a:tr>
              <a:tr h="370840">
                <a:tc>
                  <a:txBody>
                    <a:bodyPr/>
                    <a:lstStyle/>
                    <a:p>
                      <a:r>
                        <a:rPr lang="en-US" dirty="0"/>
                        <a:t>10.8</a:t>
                      </a:r>
                    </a:p>
                  </a:txBody>
                  <a:tcPr/>
                </a:tc>
                <a:tc>
                  <a:txBody>
                    <a:bodyPr/>
                    <a:lstStyle/>
                    <a:p>
                      <a:r>
                        <a:rPr lang="en-US"/>
                        <a:t>100</a:t>
                      </a:r>
                      <a:endParaRPr lang="en-US" dirty="0"/>
                    </a:p>
                  </a:txBody>
                  <a:tcPr/>
                </a:tc>
                <a:tc>
                  <a:txBody>
                    <a:bodyPr/>
                    <a:lstStyle/>
                    <a:p>
                      <a:r>
                        <a:rPr lang="en-US"/>
                        <a:t>?</a:t>
                      </a:r>
                      <a:endParaRPr lang="en-US" dirty="0"/>
                    </a:p>
                  </a:txBody>
                  <a:tcPr/>
                </a:tc>
                <a:tc>
                  <a:txBody>
                    <a:bodyPr/>
                    <a:lstStyle/>
                    <a:p>
                      <a:r>
                        <a:rPr lang="en-US" dirty="0"/>
                        <a:t>200</a:t>
                      </a:r>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10007"/>
                  </a:ext>
                </a:extLst>
              </a:tr>
              <a:tr h="370840">
                <a:tc>
                  <a:txBody>
                    <a:bodyPr/>
                    <a:lstStyle/>
                    <a:p>
                      <a:r>
                        <a:rPr lang="en-US" dirty="0"/>
                        <a:t>11.6</a:t>
                      </a:r>
                    </a:p>
                  </a:txBody>
                  <a:tcPr/>
                </a:tc>
                <a:tc>
                  <a:txBody>
                    <a:bodyPr/>
                    <a:lstStyle/>
                    <a:p>
                      <a:r>
                        <a:rPr lang="en-US"/>
                        <a:t>100</a:t>
                      </a:r>
                      <a:endParaRPr lang="en-US" dirty="0"/>
                    </a:p>
                  </a:txBody>
                  <a:tcPr/>
                </a:tc>
                <a:tc>
                  <a:txBody>
                    <a:bodyPr/>
                    <a:lstStyle/>
                    <a:p>
                      <a:r>
                        <a:rPr lang="en-US"/>
                        <a:t>?</a:t>
                      </a:r>
                      <a:endParaRPr lang="en-US" dirty="0"/>
                    </a:p>
                  </a:txBody>
                  <a:tcPr/>
                </a:tc>
                <a:tc>
                  <a:txBody>
                    <a:bodyPr/>
                    <a:lstStyle/>
                    <a:p>
                      <a:r>
                        <a:rPr lang="en-US" dirty="0"/>
                        <a:t>250</a:t>
                      </a:r>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10008"/>
                  </a:ext>
                </a:extLst>
              </a:tr>
              <a:tr h="370840">
                <a:tc>
                  <a:txBody>
                    <a:bodyPr/>
                    <a:lstStyle/>
                    <a:p>
                      <a:r>
                        <a:rPr lang="en-US" dirty="0"/>
                        <a:t>12.0</a:t>
                      </a:r>
                    </a:p>
                  </a:txBody>
                  <a:tcPr/>
                </a:tc>
                <a:tc>
                  <a:txBody>
                    <a:bodyPr/>
                    <a:lstStyle/>
                    <a:p>
                      <a:r>
                        <a:rPr lang="en-US"/>
                        <a:t>100</a:t>
                      </a:r>
                      <a:endParaRPr lang="en-US" dirty="0"/>
                    </a:p>
                  </a:txBody>
                  <a:tcPr/>
                </a:tc>
                <a:tc>
                  <a:txBody>
                    <a:bodyPr/>
                    <a:lstStyle/>
                    <a:p>
                      <a:r>
                        <a:rPr lang="en-US"/>
                        <a:t>?</a:t>
                      </a:r>
                      <a:endParaRPr lang="en-US" dirty="0"/>
                    </a:p>
                  </a:txBody>
                  <a:tcPr/>
                </a:tc>
                <a:tc>
                  <a:txBody>
                    <a:bodyPr/>
                    <a:lstStyle/>
                    <a:p>
                      <a:r>
                        <a:rPr lang="en-US" dirty="0"/>
                        <a:t>310</a:t>
                      </a:r>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10009"/>
                  </a:ext>
                </a:extLst>
              </a:tr>
              <a:tr h="370840">
                <a:tc>
                  <a:txBody>
                    <a:bodyPr/>
                    <a:lstStyle/>
                    <a:p>
                      <a:r>
                        <a:rPr lang="en-US" dirty="0"/>
                        <a:t>11.7</a:t>
                      </a:r>
                    </a:p>
                  </a:txBody>
                  <a:tcPr/>
                </a:tc>
                <a:tc>
                  <a:txBody>
                    <a:bodyPr/>
                    <a:lstStyle/>
                    <a:p>
                      <a:r>
                        <a:rPr lang="en-US" dirty="0"/>
                        <a:t>100</a:t>
                      </a:r>
                    </a:p>
                  </a:txBody>
                  <a:tcPr/>
                </a:tc>
                <a:tc>
                  <a:txBody>
                    <a:bodyPr/>
                    <a:lstStyle/>
                    <a:p>
                      <a:r>
                        <a:rPr lang="en-US" dirty="0"/>
                        <a:t>?</a:t>
                      </a:r>
                    </a:p>
                  </a:txBody>
                  <a:tcPr/>
                </a:tc>
                <a:tc>
                  <a:txBody>
                    <a:bodyPr/>
                    <a:lstStyle/>
                    <a:p>
                      <a:r>
                        <a:rPr lang="en-US" dirty="0"/>
                        <a:t>380</a:t>
                      </a:r>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10010"/>
                  </a:ext>
                </a:extLst>
              </a:tr>
            </a:tbl>
          </a:graphicData>
        </a:graphic>
      </p:graphicFrame>
      <p:sp>
        <p:nvSpPr>
          <p:cNvPr id="3" name="TextBox 2"/>
          <p:cNvSpPr txBox="1"/>
          <p:nvPr/>
        </p:nvSpPr>
        <p:spPr>
          <a:xfrm>
            <a:off x="9715500" y="1825625"/>
            <a:ext cx="2120900" cy="369332"/>
          </a:xfrm>
          <a:prstGeom prst="rect">
            <a:avLst/>
          </a:prstGeom>
          <a:noFill/>
        </p:spPr>
        <p:txBody>
          <a:bodyPr wrap="square" rtlCol="0">
            <a:spAutoFit/>
          </a:bodyPr>
          <a:lstStyle/>
          <a:p>
            <a:r>
              <a:rPr lang="en-US" dirty="0"/>
              <a:t>AFC = TFC/output</a:t>
            </a:r>
          </a:p>
        </p:txBody>
      </p:sp>
      <p:grpSp>
        <p:nvGrpSpPr>
          <p:cNvPr id="7" name="SMARTInkShape-Group160"/>
          <p:cNvGrpSpPr/>
          <p:nvPr/>
        </p:nvGrpSpPr>
        <p:grpSpPr>
          <a:xfrm>
            <a:off x="5314950" y="2524160"/>
            <a:ext cx="199290" cy="257141"/>
            <a:chOff x="5314950" y="2524160"/>
            <a:chExt cx="199290" cy="257141"/>
          </a:xfrm>
        </p:grpSpPr>
        <p:sp>
          <p:nvSpPr>
            <p:cNvPr id="5" name="SMARTInkShape-849"/>
            <p:cNvSpPr/>
            <p:nvPr/>
          </p:nvSpPr>
          <p:spPr>
            <a:xfrm>
              <a:off x="5419725" y="27717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850"/>
            <p:cNvSpPr/>
            <p:nvPr/>
          </p:nvSpPr>
          <p:spPr>
            <a:xfrm>
              <a:off x="5314950" y="2524160"/>
              <a:ext cx="199290" cy="180941"/>
            </a:xfrm>
            <a:custGeom>
              <a:avLst/>
              <a:gdLst/>
              <a:ahLst/>
              <a:cxnLst/>
              <a:rect l="0" t="0" r="0" b="0"/>
              <a:pathLst>
                <a:path w="199290" h="180941">
                  <a:moveTo>
                    <a:pt x="0" y="38065"/>
                  </a:moveTo>
                  <a:lnTo>
                    <a:pt x="0" y="24808"/>
                  </a:lnTo>
                  <a:lnTo>
                    <a:pt x="1059" y="22877"/>
                  </a:lnTo>
                  <a:lnTo>
                    <a:pt x="2822" y="21590"/>
                  </a:lnTo>
                  <a:lnTo>
                    <a:pt x="5057" y="20732"/>
                  </a:lnTo>
                  <a:lnTo>
                    <a:pt x="6546" y="19101"/>
                  </a:lnTo>
                  <a:lnTo>
                    <a:pt x="8201" y="14467"/>
                  </a:lnTo>
                  <a:lnTo>
                    <a:pt x="9701" y="12808"/>
                  </a:lnTo>
                  <a:lnTo>
                    <a:pt x="14189" y="10965"/>
                  </a:lnTo>
                  <a:lnTo>
                    <a:pt x="31593" y="6862"/>
                  </a:lnTo>
                  <a:lnTo>
                    <a:pt x="43675" y="3030"/>
                  </a:lnTo>
                  <a:lnTo>
                    <a:pt x="89193" y="234"/>
                  </a:lnTo>
                  <a:lnTo>
                    <a:pt x="133807" y="0"/>
                  </a:lnTo>
                  <a:lnTo>
                    <a:pt x="177283" y="8169"/>
                  </a:lnTo>
                  <a:lnTo>
                    <a:pt x="187448" y="11725"/>
                  </a:lnTo>
                  <a:lnTo>
                    <a:pt x="197541" y="17575"/>
                  </a:lnTo>
                  <a:lnTo>
                    <a:pt x="198369" y="19113"/>
                  </a:lnTo>
                  <a:lnTo>
                    <a:pt x="199289" y="23645"/>
                  </a:lnTo>
                  <a:lnTo>
                    <a:pt x="194052" y="32009"/>
                  </a:lnTo>
                  <a:lnTo>
                    <a:pt x="189694" y="37203"/>
                  </a:lnTo>
                  <a:lnTo>
                    <a:pt x="179206" y="42973"/>
                  </a:lnTo>
                  <a:lnTo>
                    <a:pt x="166431" y="47655"/>
                  </a:lnTo>
                  <a:lnTo>
                    <a:pt x="129536" y="65085"/>
                  </a:lnTo>
                  <a:lnTo>
                    <a:pt x="82254" y="80837"/>
                  </a:lnTo>
                  <a:lnTo>
                    <a:pt x="57052" y="97432"/>
                  </a:lnTo>
                  <a:lnTo>
                    <a:pt x="51815" y="104314"/>
                  </a:lnTo>
                  <a:lnTo>
                    <a:pt x="49487" y="111959"/>
                  </a:lnTo>
                  <a:lnTo>
                    <a:pt x="47698" y="145615"/>
                  </a:lnTo>
                  <a:lnTo>
                    <a:pt x="50479" y="152187"/>
                  </a:lnTo>
                  <a:lnTo>
                    <a:pt x="52703" y="155422"/>
                  </a:lnTo>
                  <a:lnTo>
                    <a:pt x="81780" y="176700"/>
                  </a:lnTo>
                  <a:lnTo>
                    <a:pt x="88557" y="179056"/>
                  </a:lnTo>
                  <a:lnTo>
                    <a:pt x="114300" y="1809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 name="SMARTInkShape-Group161"/>
          <p:cNvGrpSpPr/>
          <p:nvPr/>
        </p:nvGrpSpPr>
        <p:grpSpPr>
          <a:xfrm>
            <a:off x="3038867" y="2276475"/>
            <a:ext cx="1037834" cy="285751"/>
            <a:chOff x="3038867" y="2276475"/>
            <a:chExt cx="1037834" cy="285751"/>
          </a:xfrm>
        </p:grpSpPr>
        <p:sp>
          <p:nvSpPr>
            <p:cNvPr id="8" name="SMARTInkShape-851"/>
            <p:cNvSpPr/>
            <p:nvPr/>
          </p:nvSpPr>
          <p:spPr>
            <a:xfrm>
              <a:off x="3686175" y="2324100"/>
              <a:ext cx="114301" cy="238126"/>
            </a:xfrm>
            <a:custGeom>
              <a:avLst/>
              <a:gdLst/>
              <a:ahLst/>
              <a:cxnLst/>
              <a:rect l="0" t="0" r="0" b="0"/>
              <a:pathLst>
                <a:path w="114301" h="238126">
                  <a:moveTo>
                    <a:pt x="114300" y="0"/>
                  </a:moveTo>
                  <a:lnTo>
                    <a:pt x="105167" y="0"/>
                  </a:lnTo>
                  <a:lnTo>
                    <a:pt x="103794" y="14150"/>
                  </a:lnTo>
                  <a:lnTo>
                    <a:pt x="85482" y="54005"/>
                  </a:lnTo>
                  <a:lnTo>
                    <a:pt x="77150" y="74802"/>
                  </a:lnTo>
                  <a:lnTo>
                    <a:pt x="47084" y="118585"/>
                  </a:lnTo>
                  <a:lnTo>
                    <a:pt x="28922" y="164384"/>
                  </a:lnTo>
                  <a:lnTo>
                    <a:pt x="4838" y="207780"/>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852"/>
            <p:cNvSpPr/>
            <p:nvPr/>
          </p:nvSpPr>
          <p:spPr>
            <a:xfrm>
              <a:off x="3867276" y="2419350"/>
              <a:ext cx="65983" cy="75666"/>
            </a:xfrm>
            <a:custGeom>
              <a:avLst/>
              <a:gdLst/>
              <a:ahLst/>
              <a:cxnLst/>
              <a:rect l="0" t="0" r="0" b="0"/>
              <a:pathLst>
                <a:path w="65983" h="75666">
                  <a:moveTo>
                    <a:pt x="18924" y="0"/>
                  </a:moveTo>
                  <a:lnTo>
                    <a:pt x="18924" y="5056"/>
                  </a:lnTo>
                  <a:lnTo>
                    <a:pt x="16102" y="10361"/>
                  </a:lnTo>
                  <a:lnTo>
                    <a:pt x="4735" y="28654"/>
                  </a:lnTo>
                  <a:lnTo>
                    <a:pt x="301" y="53673"/>
                  </a:lnTo>
                  <a:lnTo>
                    <a:pt x="0" y="61176"/>
                  </a:lnTo>
                  <a:lnTo>
                    <a:pt x="2752" y="67053"/>
                  </a:lnTo>
                  <a:lnTo>
                    <a:pt x="4968" y="70102"/>
                  </a:lnTo>
                  <a:lnTo>
                    <a:pt x="10252" y="73490"/>
                  </a:lnTo>
                  <a:lnTo>
                    <a:pt x="21999" y="75397"/>
                  </a:lnTo>
                  <a:lnTo>
                    <a:pt x="27324" y="75665"/>
                  </a:lnTo>
                  <a:lnTo>
                    <a:pt x="36063" y="73140"/>
                  </a:lnTo>
                  <a:lnTo>
                    <a:pt x="50297" y="62896"/>
                  </a:lnTo>
                  <a:lnTo>
                    <a:pt x="60087" y="48739"/>
                  </a:lnTo>
                  <a:lnTo>
                    <a:pt x="65982" y="30833"/>
                  </a:lnTo>
                  <a:lnTo>
                    <a:pt x="63475" y="26756"/>
                  </a:lnTo>
                  <a:lnTo>
                    <a:pt x="61325" y="24187"/>
                  </a:lnTo>
                  <a:lnTo>
                    <a:pt x="53291" y="21333"/>
                  </a:lnTo>
                  <a:lnTo>
                    <a:pt x="35943" y="19501"/>
                  </a:lnTo>
                  <a:lnTo>
                    <a:pt x="9399"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853"/>
            <p:cNvSpPr/>
            <p:nvPr/>
          </p:nvSpPr>
          <p:spPr>
            <a:xfrm>
              <a:off x="3296042" y="2352675"/>
              <a:ext cx="18659" cy="104776"/>
            </a:xfrm>
            <a:custGeom>
              <a:avLst/>
              <a:gdLst/>
              <a:ahLst/>
              <a:cxnLst/>
              <a:rect l="0" t="0" r="0" b="0"/>
              <a:pathLst>
                <a:path w="18659" h="104776">
                  <a:moveTo>
                    <a:pt x="9133" y="0"/>
                  </a:moveTo>
                  <a:lnTo>
                    <a:pt x="932" y="0"/>
                  </a:lnTo>
                  <a:lnTo>
                    <a:pt x="0" y="10113"/>
                  </a:lnTo>
                  <a:lnTo>
                    <a:pt x="8751" y="55397"/>
                  </a:lnTo>
                  <a:lnTo>
                    <a:pt x="9100" y="82087"/>
                  </a:lnTo>
                  <a:lnTo>
                    <a:pt x="18658"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854"/>
            <p:cNvSpPr/>
            <p:nvPr/>
          </p:nvSpPr>
          <p:spPr>
            <a:xfrm>
              <a:off x="3491855" y="2353067"/>
              <a:ext cx="127646" cy="104384"/>
            </a:xfrm>
            <a:custGeom>
              <a:avLst/>
              <a:gdLst/>
              <a:ahLst/>
              <a:cxnLst/>
              <a:rect l="0" t="0" r="0" b="0"/>
              <a:pathLst>
                <a:path w="127646" h="104384">
                  <a:moveTo>
                    <a:pt x="80020" y="9133"/>
                  </a:moveTo>
                  <a:lnTo>
                    <a:pt x="80020" y="0"/>
                  </a:lnTo>
                  <a:lnTo>
                    <a:pt x="72415" y="6231"/>
                  </a:lnTo>
                  <a:lnTo>
                    <a:pt x="47517" y="13807"/>
                  </a:lnTo>
                  <a:lnTo>
                    <a:pt x="33471" y="24969"/>
                  </a:lnTo>
                  <a:lnTo>
                    <a:pt x="1266" y="64244"/>
                  </a:lnTo>
                  <a:lnTo>
                    <a:pt x="0" y="70215"/>
                  </a:lnTo>
                  <a:lnTo>
                    <a:pt x="3108" y="96251"/>
                  </a:lnTo>
                  <a:lnTo>
                    <a:pt x="6521" y="98962"/>
                  </a:lnTo>
                  <a:lnTo>
                    <a:pt x="26492" y="102777"/>
                  </a:lnTo>
                  <a:lnTo>
                    <a:pt x="64508" y="104066"/>
                  </a:lnTo>
                  <a:lnTo>
                    <a:pt x="127645" y="1043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855"/>
            <p:cNvSpPr/>
            <p:nvPr/>
          </p:nvSpPr>
          <p:spPr>
            <a:xfrm>
              <a:off x="4038600" y="2419350"/>
              <a:ext cx="28576" cy="19051"/>
            </a:xfrm>
            <a:custGeom>
              <a:avLst/>
              <a:gdLst/>
              <a:ahLst/>
              <a:cxnLst/>
              <a:rect l="0" t="0" r="0" b="0"/>
              <a:pathLst>
                <a:path w="28576" h="19051">
                  <a:moveTo>
                    <a:pt x="0" y="1905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856"/>
            <p:cNvSpPr/>
            <p:nvPr/>
          </p:nvSpPr>
          <p:spPr>
            <a:xfrm>
              <a:off x="3971925" y="2376120"/>
              <a:ext cx="104776" cy="119431"/>
            </a:xfrm>
            <a:custGeom>
              <a:avLst/>
              <a:gdLst/>
              <a:ahLst/>
              <a:cxnLst/>
              <a:rect l="0" t="0" r="0" b="0"/>
              <a:pathLst>
                <a:path w="104776" h="119431">
                  <a:moveTo>
                    <a:pt x="0" y="62280"/>
                  </a:moveTo>
                  <a:lnTo>
                    <a:pt x="0" y="67337"/>
                  </a:lnTo>
                  <a:lnTo>
                    <a:pt x="5057" y="80594"/>
                  </a:lnTo>
                  <a:lnTo>
                    <a:pt x="13257" y="92871"/>
                  </a:lnTo>
                  <a:lnTo>
                    <a:pt x="19298" y="97043"/>
                  </a:lnTo>
                  <a:lnTo>
                    <a:pt x="28649" y="99391"/>
                  </a:lnTo>
                  <a:lnTo>
                    <a:pt x="46346" y="100185"/>
                  </a:lnTo>
                  <a:lnTo>
                    <a:pt x="55170" y="97471"/>
                  </a:lnTo>
                  <a:lnTo>
                    <a:pt x="72765" y="84122"/>
                  </a:lnTo>
                  <a:lnTo>
                    <a:pt x="81414" y="74866"/>
                  </a:lnTo>
                  <a:lnTo>
                    <a:pt x="83809" y="68580"/>
                  </a:lnTo>
                  <a:lnTo>
                    <a:pt x="85557" y="36318"/>
                  </a:lnTo>
                  <a:lnTo>
                    <a:pt x="84555" y="32272"/>
                  </a:lnTo>
                  <a:lnTo>
                    <a:pt x="82828" y="29575"/>
                  </a:lnTo>
                  <a:lnTo>
                    <a:pt x="80619" y="27776"/>
                  </a:lnTo>
                  <a:lnTo>
                    <a:pt x="78164" y="22956"/>
                  </a:lnTo>
                  <a:lnTo>
                    <a:pt x="76251" y="3112"/>
                  </a:lnTo>
                  <a:lnTo>
                    <a:pt x="76222" y="0"/>
                  </a:lnTo>
                  <a:lnTo>
                    <a:pt x="76200" y="43691"/>
                  </a:lnTo>
                  <a:lnTo>
                    <a:pt x="77258" y="56135"/>
                  </a:lnTo>
                  <a:lnTo>
                    <a:pt x="104775" y="1194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857"/>
            <p:cNvSpPr/>
            <p:nvPr/>
          </p:nvSpPr>
          <p:spPr>
            <a:xfrm>
              <a:off x="3038867" y="2324100"/>
              <a:ext cx="104384" cy="38101"/>
            </a:xfrm>
            <a:custGeom>
              <a:avLst/>
              <a:gdLst/>
              <a:ahLst/>
              <a:cxnLst/>
              <a:rect l="0" t="0" r="0" b="0"/>
              <a:pathLst>
                <a:path w="104384" h="38101">
                  <a:moveTo>
                    <a:pt x="9133" y="38100"/>
                  </a:moveTo>
                  <a:lnTo>
                    <a:pt x="0" y="28967"/>
                  </a:lnTo>
                  <a:lnTo>
                    <a:pt x="4781" y="23635"/>
                  </a:lnTo>
                  <a:lnTo>
                    <a:pt x="10021" y="21087"/>
                  </a:lnTo>
                  <a:lnTo>
                    <a:pt x="48983" y="8868"/>
                  </a:lnTo>
                  <a:lnTo>
                    <a:pt x="1043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858"/>
            <p:cNvSpPr/>
            <p:nvPr/>
          </p:nvSpPr>
          <p:spPr>
            <a:xfrm>
              <a:off x="3152775" y="2305050"/>
              <a:ext cx="19051" cy="190501"/>
            </a:xfrm>
            <a:custGeom>
              <a:avLst/>
              <a:gdLst/>
              <a:ahLst/>
              <a:cxnLst/>
              <a:rect l="0" t="0" r="0" b="0"/>
              <a:pathLst>
                <a:path w="19051" h="190501">
                  <a:moveTo>
                    <a:pt x="0" y="0"/>
                  </a:moveTo>
                  <a:lnTo>
                    <a:pt x="0" y="22390"/>
                  </a:lnTo>
                  <a:lnTo>
                    <a:pt x="8642" y="66194"/>
                  </a:lnTo>
                  <a:lnTo>
                    <a:pt x="10322" y="81584"/>
                  </a:lnTo>
                  <a:lnTo>
                    <a:pt x="17012" y="108034"/>
                  </a:lnTo>
                  <a:lnTo>
                    <a:pt x="18871" y="151850"/>
                  </a:lnTo>
                  <a:lnTo>
                    <a:pt x="1905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859"/>
            <p:cNvSpPr/>
            <p:nvPr/>
          </p:nvSpPr>
          <p:spPr>
            <a:xfrm>
              <a:off x="3095628" y="2276475"/>
              <a:ext cx="123823" cy="9526"/>
            </a:xfrm>
            <a:custGeom>
              <a:avLst/>
              <a:gdLst/>
              <a:ahLst/>
              <a:cxnLst/>
              <a:rect l="0" t="0" r="0" b="0"/>
              <a:pathLst>
                <a:path w="123823" h="9526">
                  <a:moveTo>
                    <a:pt x="9522" y="9525"/>
                  </a:moveTo>
                  <a:lnTo>
                    <a:pt x="0" y="9525"/>
                  </a:lnTo>
                  <a:lnTo>
                    <a:pt x="41909" y="9525"/>
                  </a:lnTo>
                  <a:lnTo>
                    <a:pt x="85469" y="1324"/>
                  </a:lnTo>
                  <a:lnTo>
                    <a:pt x="12382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860"/>
            <p:cNvSpPr/>
            <p:nvPr/>
          </p:nvSpPr>
          <p:spPr>
            <a:xfrm>
              <a:off x="3333750" y="2381250"/>
              <a:ext cx="85726" cy="9526"/>
            </a:xfrm>
            <a:custGeom>
              <a:avLst/>
              <a:gdLst/>
              <a:ahLst/>
              <a:cxnLst/>
              <a:rect l="0" t="0" r="0" b="0"/>
              <a:pathLst>
                <a:path w="85726" h="9526">
                  <a:moveTo>
                    <a:pt x="0" y="9525"/>
                  </a:moveTo>
                  <a:lnTo>
                    <a:pt x="16267" y="8467"/>
                  </a:lnTo>
                  <a:lnTo>
                    <a:pt x="59473" y="392"/>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861"/>
            <p:cNvSpPr/>
            <p:nvPr/>
          </p:nvSpPr>
          <p:spPr>
            <a:xfrm>
              <a:off x="3324225" y="2315353"/>
              <a:ext cx="104776" cy="27798"/>
            </a:xfrm>
            <a:custGeom>
              <a:avLst/>
              <a:gdLst/>
              <a:ahLst/>
              <a:cxnLst/>
              <a:rect l="0" t="0" r="0" b="0"/>
              <a:pathLst>
                <a:path w="104776" h="27798">
                  <a:moveTo>
                    <a:pt x="0" y="27797"/>
                  </a:moveTo>
                  <a:lnTo>
                    <a:pt x="5057" y="27797"/>
                  </a:lnTo>
                  <a:lnTo>
                    <a:pt x="5488" y="26739"/>
                  </a:lnTo>
                  <a:lnTo>
                    <a:pt x="3145" y="22741"/>
                  </a:lnTo>
                  <a:lnTo>
                    <a:pt x="3155" y="21251"/>
                  </a:lnTo>
                  <a:lnTo>
                    <a:pt x="4220" y="20258"/>
                  </a:lnTo>
                  <a:lnTo>
                    <a:pt x="49395" y="3161"/>
                  </a:lnTo>
                  <a:lnTo>
                    <a:pt x="68593" y="0"/>
                  </a:lnTo>
                  <a:lnTo>
                    <a:pt x="104775" y="87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836119281"/>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Short-Run Cost Schedule</a:t>
            </a:r>
          </a:p>
        </p:txBody>
      </p:sp>
      <p:graphicFrame>
        <p:nvGraphicFramePr>
          <p:cNvPr id="4" name="Content Placeholder 3"/>
          <p:cNvGraphicFramePr>
            <a:graphicFrameLocks noGrp="1"/>
          </p:cNvGraphicFramePr>
          <p:nvPr>
            <p:ph idx="1"/>
            <p:extLst/>
          </p:nvPr>
        </p:nvGraphicFramePr>
        <p:xfrm>
          <a:off x="1889760" y="1839479"/>
          <a:ext cx="8412480" cy="4348480"/>
        </p:xfrm>
        <a:graphic>
          <a:graphicData uri="http://schemas.openxmlformats.org/drawingml/2006/table">
            <a:tbl>
              <a:tblPr firstRow="1" bandRow="1">
                <a:tableStyleId>{5940675A-B579-460E-94D1-54222C63F5DA}</a:tableStyleId>
              </a:tblPr>
              <a:tblGrid>
                <a:gridCol w="1051560">
                  <a:extLst>
                    <a:ext uri="{9D8B030D-6E8A-4147-A177-3AD203B41FA5}">
                      <a16:colId xmlns="" xmlns:a16="http://schemas.microsoft.com/office/drawing/2014/main" val="20000"/>
                    </a:ext>
                  </a:extLst>
                </a:gridCol>
                <a:gridCol w="1051560">
                  <a:extLst>
                    <a:ext uri="{9D8B030D-6E8A-4147-A177-3AD203B41FA5}">
                      <a16:colId xmlns="" xmlns:a16="http://schemas.microsoft.com/office/drawing/2014/main" val="20001"/>
                    </a:ext>
                  </a:extLst>
                </a:gridCol>
                <a:gridCol w="1051560">
                  <a:extLst>
                    <a:ext uri="{9D8B030D-6E8A-4147-A177-3AD203B41FA5}">
                      <a16:colId xmlns="" xmlns:a16="http://schemas.microsoft.com/office/drawing/2014/main" val="20002"/>
                    </a:ext>
                  </a:extLst>
                </a:gridCol>
                <a:gridCol w="1051560">
                  <a:extLst>
                    <a:ext uri="{9D8B030D-6E8A-4147-A177-3AD203B41FA5}">
                      <a16:colId xmlns="" xmlns:a16="http://schemas.microsoft.com/office/drawing/2014/main" val="20003"/>
                    </a:ext>
                  </a:extLst>
                </a:gridCol>
                <a:gridCol w="1051560">
                  <a:extLst>
                    <a:ext uri="{9D8B030D-6E8A-4147-A177-3AD203B41FA5}">
                      <a16:colId xmlns="" xmlns:a16="http://schemas.microsoft.com/office/drawing/2014/main" val="20004"/>
                    </a:ext>
                  </a:extLst>
                </a:gridCol>
                <a:gridCol w="1051560">
                  <a:extLst>
                    <a:ext uri="{9D8B030D-6E8A-4147-A177-3AD203B41FA5}">
                      <a16:colId xmlns="" xmlns:a16="http://schemas.microsoft.com/office/drawing/2014/main" val="20005"/>
                    </a:ext>
                  </a:extLst>
                </a:gridCol>
                <a:gridCol w="1051560">
                  <a:extLst>
                    <a:ext uri="{9D8B030D-6E8A-4147-A177-3AD203B41FA5}">
                      <a16:colId xmlns="" xmlns:a16="http://schemas.microsoft.com/office/drawing/2014/main" val="20006"/>
                    </a:ext>
                  </a:extLst>
                </a:gridCol>
                <a:gridCol w="1051560">
                  <a:extLst>
                    <a:ext uri="{9D8B030D-6E8A-4147-A177-3AD203B41FA5}">
                      <a16:colId xmlns="" xmlns:a16="http://schemas.microsoft.com/office/drawing/2014/main" val="20007"/>
                    </a:ext>
                  </a:extLst>
                </a:gridCol>
              </a:tblGrid>
              <a:tr h="370840">
                <a:tc>
                  <a:txBody>
                    <a:bodyPr/>
                    <a:lstStyle/>
                    <a:p>
                      <a:pPr algn="ctr"/>
                      <a:r>
                        <a:rPr lang="en-US" dirty="0"/>
                        <a:t>Total </a:t>
                      </a:r>
                      <a:r>
                        <a:rPr lang="en-US" dirty="0" err="1"/>
                        <a:t>ouput</a:t>
                      </a:r>
                      <a:endParaRPr lang="en-US" dirty="0"/>
                    </a:p>
                  </a:txBody>
                  <a:tcPr/>
                </a:tc>
                <a:tc>
                  <a:txBody>
                    <a:bodyPr/>
                    <a:lstStyle/>
                    <a:p>
                      <a:pPr algn="ctr"/>
                      <a:r>
                        <a:rPr lang="en-US" dirty="0"/>
                        <a:t>TFC</a:t>
                      </a:r>
                    </a:p>
                  </a:txBody>
                  <a:tcPr/>
                </a:tc>
                <a:tc>
                  <a:txBody>
                    <a:bodyPr/>
                    <a:lstStyle/>
                    <a:p>
                      <a:pPr algn="ctr"/>
                      <a:r>
                        <a:rPr lang="en-US" dirty="0"/>
                        <a:t>AFC</a:t>
                      </a:r>
                    </a:p>
                    <a:p>
                      <a:pPr algn="ctr"/>
                      <a:r>
                        <a:rPr lang="en-US" dirty="0"/>
                        <a:t>(2)/(1)</a:t>
                      </a:r>
                    </a:p>
                  </a:txBody>
                  <a:tcPr/>
                </a:tc>
                <a:tc>
                  <a:txBody>
                    <a:bodyPr/>
                    <a:lstStyle/>
                    <a:p>
                      <a:pPr algn="ctr"/>
                      <a:r>
                        <a:rPr lang="en-US" dirty="0"/>
                        <a:t>TVC</a:t>
                      </a:r>
                    </a:p>
                  </a:txBody>
                  <a:tcPr/>
                </a:tc>
                <a:tc>
                  <a:txBody>
                    <a:bodyPr/>
                    <a:lstStyle/>
                    <a:p>
                      <a:pPr algn="ctr"/>
                      <a:r>
                        <a:rPr lang="en-US" dirty="0"/>
                        <a:t>AVC</a:t>
                      </a:r>
                    </a:p>
                    <a:p>
                      <a:pPr algn="ctr"/>
                      <a:r>
                        <a:rPr lang="en-US" dirty="0"/>
                        <a:t>(4)/(1)</a:t>
                      </a:r>
                    </a:p>
                  </a:txBody>
                  <a:tcPr/>
                </a:tc>
                <a:tc>
                  <a:txBody>
                    <a:bodyPr/>
                    <a:lstStyle/>
                    <a:p>
                      <a:pPr algn="ctr"/>
                      <a:r>
                        <a:rPr lang="en-US" dirty="0"/>
                        <a:t>TC</a:t>
                      </a:r>
                    </a:p>
                    <a:p>
                      <a:pPr algn="ctr"/>
                      <a:r>
                        <a:rPr lang="en-US" dirty="0"/>
                        <a:t>(2)+(4)</a:t>
                      </a:r>
                    </a:p>
                  </a:txBody>
                  <a:tcPr/>
                </a:tc>
                <a:tc>
                  <a:txBody>
                    <a:bodyPr/>
                    <a:lstStyle/>
                    <a:p>
                      <a:pPr algn="ctr"/>
                      <a:r>
                        <a:rPr lang="en-US" dirty="0"/>
                        <a:t>MC</a:t>
                      </a:r>
                    </a:p>
                  </a:txBody>
                  <a:tcPr/>
                </a:tc>
                <a:tc>
                  <a:txBody>
                    <a:bodyPr/>
                    <a:lstStyle/>
                    <a:p>
                      <a:pPr algn="ctr"/>
                      <a:r>
                        <a:rPr lang="en-US" dirty="0"/>
                        <a:t>ATC</a:t>
                      </a:r>
                    </a:p>
                    <a:p>
                      <a:pPr algn="ctr"/>
                      <a:r>
                        <a:rPr lang="en-US" dirty="0"/>
                        <a:t>(3)+(5)</a:t>
                      </a:r>
                    </a:p>
                  </a:txBody>
                  <a:tcPr/>
                </a:tc>
                <a:extLst>
                  <a:ext uri="{0D108BD9-81ED-4DB2-BD59-A6C34878D82A}">
                    <a16:rowId xmlns="" xmlns:a16="http://schemas.microsoft.com/office/drawing/2014/main" val="10000"/>
                  </a:ext>
                </a:extLst>
              </a:tr>
              <a:tr h="370840">
                <a:tc>
                  <a:txBody>
                    <a:bodyPr/>
                    <a:lstStyle/>
                    <a:p>
                      <a:pPr algn="ctr"/>
                      <a:r>
                        <a:rPr lang="en-US" dirty="0"/>
                        <a:t>1</a:t>
                      </a:r>
                    </a:p>
                  </a:txBody>
                  <a:tcPr/>
                </a:tc>
                <a:tc>
                  <a:txBody>
                    <a:bodyPr/>
                    <a:lstStyle/>
                    <a:p>
                      <a:pPr algn="ctr"/>
                      <a:r>
                        <a:rPr lang="en-US" dirty="0"/>
                        <a:t>100</a:t>
                      </a:r>
                    </a:p>
                  </a:txBody>
                  <a:tcPr/>
                </a:tc>
                <a:tc>
                  <a:txBody>
                    <a:bodyPr/>
                    <a:lstStyle/>
                    <a:p>
                      <a:pPr algn="ctr"/>
                      <a:r>
                        <a:rPr lang="en-US" dirty="0"/>
                        <a:t>100</a:t>
                      </a:r>
                    </a:p>
                  </a:txBody>
                  <a:tcPr/>
                </a:tc>
                <a:tc>
                  <a:txBody>
                    <a:bodyPr/>
                    <a:lstStyle/>
                    <a:p>
                      <a:pPr algn="ctr"/>
                      <a:r>
                        <a:rPr lang="en-US" dirty="0"/>
                        <a:t>50</a:t>
                      </a:r>
                    </a:p>
                  </a:txBody>
                  <a:tcPr/>
                </a:tc>
                <a:tc>
                  <a:txBody>
                    <a:bodyPr/>
                    <a:lstStyle/>
                    <a:p>
                      <a:pPr algn="ctr"/>
                      <a:r>
                        <a:rPr lang="en-US" dirty="0"/>
                        <a:t>50.00</a:t>
                      </a:r>
                    </a:p>
                  </a:txBody>
                  <a:tcPr/>
                </a:tc>
                <a:tc>
                  <a:txBody>
                    <a:bodyPr/>
                    <a:lstStyle/>
                    <a:p>
                      <a:pPr algn="ctr"/>
                      <a:r>
                        <a:rPr lang="en-US" dirty="0"/>
                        <a:t>150</a:t>
                      </a:r>
                    </a:p>
                  </a:txBody>
                  <a:tcPr/>
                </a:tc>
                <a:tc>
                  <a:txBody>
                    <a:bodyPr/>
                    <a:lstStyle/>
                    <a:p>
                      <a:pPr algn="ctr"/>
                      <a:endParaRPr lang="en-US" dirty="0"/>
                    </a:p>
                  </a:txBody>
                  <a:tcPr/>
                </a:tc>
                <a:tc>
                  <a:txBody>
                    <a:bodyPr/>
                    <a:lstStyle/>
                    <a:p>
                      <a:pPr algn="ctr"/>
                      <a:r>
                        <a:rPr lang="en-US" dirty="0"/>
                        <a:t>150</a:t>
                      </a:r>
                    </a:p>
                  </a:txBody>
                  <a:tcPr/>
                </a:tc>
                <a:extLst>
                  <a:ext uri="{0D108BD9-81ED-4DB2-BD59-A6C34878D82A}">
                    <a16:rowId xmlns="" xmlns:a16="http://schemas.microsoft.com/office/drawing/2014/main" val="10001"/>
                  </a:ext>
                </a:extLst>
              </a:tr>
              <a:tr h="370840">
                <a:tc>
                  <a:txBody>
                    <a:bodyPr/>
                    <a:lstStyle/>
                    <a:p>
                      <a:pPr algn="ctr"/>
                      <a:r>
                        <a:rPr lang="en-US" dirty="0"/>
                        <a:t>3</a:t>
                      </a:r>
                    </a:p>
                  </a:txBody>
                  <a:tcPr/>
                </a:tc>
                <a:tc>
                  <a:txBody>
                    <a:bodyPr/>
                    <a:lstStyle/>
                    <a:p>
                      <a:pPr algn="ctr"/>
                      <a:r>
                        <a:rPr lang="en-US"/>
                        <a:t>100</a:t>
                      </a:r>
                      <a:endParaRPr lang="en-US" dirty="0"/>
                    </a:p>
                  </a:txBody>
                  <a:tcPr/>
                </a:tc>
                <a:tc>
                  <a:txBody>
                    <a:bodyPr/>
                    <a:lstStyle/>
                    <a:p>
                      <a:pPr algn="ctr"/>
                      <a:r>
                        <a:rPr lang="en-US" dirty="0"/>
                        <a:t>33.3</a:t>
                      </a:r>
                    </a:p>
                  </a:txBody>
                  <a:tcPr/>
                </a:tc>
                <a:tc>
                  <a:txBody>
                    <a:bodyPr/>
                    <a:lstStyle/>
                    <a:p>
                      <a:pPr algn="ctr"/>
                      <a:r>
                        <a:rPr lang="en-US" dirty="0"/>
                        <a:t>80</a:t>
                      </a:r>
                    </a:p>
                  </a:txBody>
                  <a:tcPr/>
                </a:tc>
                <a:tc>
                  <a:txBody>
                    <a:bodyPr/>
                    <a:lstStyle/>
                    <a:p>
                      <a:pPr algn="ctr"/>
                      <a:r>
                        <a:rPr lang="en-US" dirty="0"/>
                        <a:t>26.67</a:t>
                      </a:r>
                    </a:p>
                  </a:txBody>
                  <a:tcPr/>
                </a:tc>
                <a:tc>
                  <a:txBody>
                    <a:bodyPr/>
                    <a:lstStyle/>
                    <a:p>
                      <a:pPr algn="ctr"/>
                      <a:r>
                        <a:rPr lang="en-US" dirty="0"/>
                        <a:t>180</a:t>
                      </a:r>
                    </a:p>
                  </a:txBody>
                  <a:tcPr/>
                </a:tc>
                <a:tc>
                  <a:txBody>
                    <a:bodyPr/>
                    <a:lstStyle/>
                    <a:p>
                      <a:pPr algn="ctr"/>
                      <a:endParaRPr lang="en-US" dirty="0"/>
                    </a:p>
                  </a:txBody>
                  <a:tcPr/>
                </a:tc>
                <a:tc>
                  <a:txBody>
                    <a:bodyPr/>
                    <a:lstStyle/>
                    <a:p>
                      <a:pPr algn="ctr"/>
                      <a:r>
                        <a:rPr lang="en-US" dirty="0"/>
                        <a:t>60</a:t>
                      </a:r>
                    </a:p>
                  </a:txBody>
                  <a:tcPr/>
                </a:tc>
                <a:extLst>
                  <a:ext uri="{0D108BD9-81ED-4DB2-BD59-A6C34878D82A}">
                    <a16:rowId xmlns="" xmlns:a16="http://schemas.microsoft.com/office/drawing/2014/main" val="10002"/>
                  </a:ext>
                </a:extLst>
              </a:tr>
              <a:tr h="370840">
                <a:tc>
                  <a:txBody>
                    <a:bodyPr/>
                    <a:lstStyle/>
                    <a:p>
                      <a:pPr algn="ctr"/>
                      <a:r>
                        <a:rPr lang="en-US" dirty="0"/>
                        <a:t>4.8</a:t>
                      </a:r>
                    </a:p>
                  </a:txBody>
                  <a:tcPr/>
                </a:tc>
                <a:tc>
                  <a:txBody>
                    <a:bodyPr/>
                    <a:lstStyle/>
                    <a:p>
                      <a:pPr algn="ctr"/>
                      <a:r>
                        <a:rPr lang="en-US"/>
                        <a:t>100</a:t>
                      </a:r>
                      <a:endParaRPr lang="en-US" dirty="0"/>
                    </a:p>
                  </a:txBody>
                  <a:tcPr/>
                </a:tc>
                <a:tc>
                  <a:txBody>
                    <a:bodyPr/>
                    <a:lstStyle/>
                    <a:p>
                      <a:pPr algn="ctr"/>
                      <a:r>
                        <a:rPr lang="en-US" dirty="0"/>
                        <a:t>20.83</a:t>
                      </a:r>
                    </a:p>
                  </a:txBody>
                  <a:tcPr/>
                </a:tc>
                <a:tc>
                  <a:txBody>
                    <a:bodyPr/>
                    <a:lstStyle/>
                    <a:p>
                      <a:pPr algn="ctr"/>
                      <a:r>
                        <a:rPr lang="en-US" dirty="0"/>
                        <a:t>100</a:t>
                      </a:r>
                    </a:p>
                  </a:txBody>
                  <a:tcPr/>
                </a:tc>
                <a:tc>
                  <a:txBody>
                    <a:bodyPr/>
                    <a:lstStyle/>
                    <a:p>
                      <a:pPr algn="ctr"/>
                      <a:r>
                        <a:rPr lang="en-US" dirty="0"/>
                        <a:t>20.83</a:t>
                      </a:r>
                    </a:p>
                  </a:txBody>
                  <a:tcPr/>
                </a:tc>
                <a:tc>
                  <a:txBody>
                    <a:bodyPr/>
                    <a:lstStyle/>
                    <a:p>
                      <a:pPr algn="ctr"/>
                      <a:r>
                        <a:rPr lang="en-US" dirty="0"/>
                        <a:t>200</a:t>
                      </a:r>
                    </a:p>
                  </a:txBody>
                  <a:tcPr/>
                </a:tc>
                <a:tc>
                  <a:txBody>
                    <a:bodyPr/>
                    <a:lstStyle/>
                    <a:p>
                      <a:pPr algn="ctr"/>
                      <a:endParaRPr lang="en-US"/>
                    </a:p>
                  </a:txBody>
                  <a:tcPr/>
                </a:tc>
                <a:tc>
                  <a:txBody>
                    <a:bodyPr/>
                    <a:lstStyle/>
                    <a:p>
                      <a:pPr algn="ctr"/>
                      <a:r>
                        <a:rPr lang="en-US" dirty="0"/>
                        <a:t>41</a:t>
                      </a:r>
                    </a:p>
                  </a:txBody>
                  <a:tcPr/>
                </a:tc>
                <a:extLst>
                  <a:ext uri="{0D108BD9-81ED-4DB2-BD59-A6C34878D82A}">
                    <a16:rowId xmlns="" xmlns:a16="http://schemas.microsoft.com/office/drawing/2014/main" val="10003"/>
                  </a:ext>
                </a:extLst>
              </a:tr>
              <a:tr h="370840">
                <a:tc>
                  <a:txBody>
                    <a:bodyPr/>
                    <a:lstStyle/>
                    <a:p>
                      <a:pPr algn="ctr"/>
                      <a:r>
                        <a:rPr lang="en-US" dirty="0"/>
                        <a:t>6.5</a:t>
                      </a:r>
                    </a:p>
                  </a:txBody>
                  <a:tcPr/>
                </a:tc>
                <a:tc>
                  <a:txBody>
                    <a:bodyPr/>
                    <a:lstStyle/>
                    <a:p>
                      <a:pPr algn="ctr"/>
                      <a:r>
                        <a:rPr lang="en-US"/>
                        <a:t>100</a:t>
                      </a:r>
                      <a:endParaRPr lang="en-US" dirty="0"/>
                    </a:p>
                  </a:txBody>
                  <a:tcPr/>
                </a:tc>
                <a:tc>
                  <a:txBody>
                    <a:bodyPr/>
                    <a:lstStyle/>
                    <a:p>
                      <a:pPr algn="ctr"/>
                      <a:r>
                        <a:rPr lang="en-US" dirty="0"/>
                        <a:t>15.38</a:t>
                      </a:r>
                    </a:p>
                  </a:txBody>
                  <a:tcPr/>
                </a:tc>
                <a:tc>
                  <a:txBody>
                    <a:bodyPr/>
                    <a:lstStyle/>
                    <a:p>
                      <a:pPr algn="ctr"/>
                      <a:r>
                        <a:rPr lang="en-US" dirty="0"/>
                        <a:t>110</a:t>
                      </a:r>
                    </a:p>
                  </a:txBody>
                  <a:tcPr/>
                </a:tc>
                <a:tc>
                  <a:txBody>
                    <a:bodyPr/>
                    <a:lstStyle/>
                    <a:p>
                      <a:pPr algn="ctr"/>
                      <a:r>
                        <a:rPr lang="en-US" dirty="0"/>
                        <a:t>16.92</a:t>
                      </a:r>
                    </a:p>
                  </a:txBody>
                  <a:tcPr/>
                </a:tc>
                <a:tc>
                  <a:txBody>
                    <a:bodyPr/>
                    <a:lstStyle/>
                    <a:p>
                      <a:pPr algn="ctr"/>
                      <a:r>
                        <a:rPr lang="en-US" dirty="0"/>
                        <a:t>210</a:t>
                      </a:r>
                    </a:p>
                  </a:txBody>
                  <a:tcPr/>
                </a:tc>
                <a:tc>
                  <a:txBody>
                    <a:bodyPr/>
                    <a:lstStyle/>
                    <a:p>
                      <a:pPr algn="ctr"/>
                      <a:endParaRPr lang="en-US"/>
                    </a:p>
                  </a:txBody>
                  <a:tcPr/>
                </a:tc>
                <a:tc>
                  <a:txBody>
                    <a:bodyPr/>
                    <a:lstStyle/>
                    <a:p>
                      <a:pPr algn="ctr"/>
                      <a:r>
                        <a:rPr lang="en-US" dirty="0"/>
                        <a:t>32.31</a:t>
                      </a:r>
                    </a:p>
                  </a:txBody>
                  <a:tcPr/>
                </a:tc>
                <a:extLst>
                  <a:ext uri="{0D108BD9-81ED-4DB2-BD59-A6C34878D82A}">
                    <a16:rowId xmlns="" xmlns:a16="http://schemas.microsoft.com/office/drawing/2014/main" val="10004"/>
                  </a:ext>
                </a:extLst>
              </a:tr>
              <a:tr h="370840">
                <a:tc>
                  <a:txBody>
                    <a:bodyPr/>
                    <a:lstStyle/>
                    <a:p>
                      <a:pPr algn="ctr"/>
                      <a:r>
                        <a:rPr lang="en-US" dirty="0"/>
                        <a:t>8.1</a:t>
                      </a:r>
                    </a:p>
                  </a:txBody>
                  <a:tcPr/>
                </a:tc>
                <a:tc>
                  <a:txBody>
                    <a:bodyPr/>
                    <a:lstStyle/>
                    <a:p>
                      <a:pPr algn="ctr"/>
                      <a:r>
                        <a:rPr lang="en-US"/>
                        <a:t>100</a:t>
                      </a:r>
                      <a:endParaRPr lang="en-US" dirty="0"/>
                    </a:p>
                  </a:txBody>
                  <a:tcPr/>
                </a:tc>
                <a:tc>
                  <a:txBody>
                    <a:bodyPr/>
                    <a:lstStyle/>
                    <a:p>
                      <a:pPr algn="ctr"/>
                      <a:r>
                        <a:rPr lang="en-US" dirty="0"/>
                        <a:t>12.35</a:t>
                      </a:r>
                    </a:p>
                  </a:txBody>
                  <a:tcPr/>
                </a:tc>
                <a:tc>
                  <a:txBody>
                    <a:bodyPr/>
                    <a:lstStyle/>
                    <a:p>
                      <a:pPr algn="ctr"/>
                      <a:r>
                        <a:rPr lang="en-US" dirty="0"/>
                        <a:t>130</a:t>
                      </a:r>
                    </a:p>
                  </a:txBody>
                  <a:tcPr/>
                </a:tc>
                <a:tc>
                  <a:txBody>
                    <a:bodyPr/>
                    <a:lstStyle/>
                    <a:p>
                      <a:pPr algn="ctr"/>
                      <a:r>
                        <a:rPr lang="en-US" dirty="0"/>
                        <a:t>16.05</a:t>
                      </a:r>
                    </a:p>
                  </a:txBody>
                  <a:tcPr/>
                </a:tc>
                <a:tc>
                  <a:txBody>
                    <a:bodyPr/>
                    <a:lstStyle/>
                    <a:p>
                      <a:pPr algn="ctr"/>
                      <a:r>
                        <a:rPr lang="en-US" dirty="0"/>
                        <a:t>230</a:t>
                      </a:r>
                    </a:p>
                  </a:txBody>
                  <a:tcPr/>
                </a:tc>
                <a:tc>
                  <a:txBody>
                    <a:bodyPr/>
                    <a:lstStyle/>
                    <a:p>
                      <a:pPr algn="ctr"/>
                      <a:endParaRPr lang="en-US"/>
                    </a:p>
                  </a:txBody>
                  <a:tcPr/>
                </a:tc>
                <a:tc>
                  <a:txBody>
                    <a:bodyPr/>
                    <a:lstStyle/>
                    <a:p>
                      <a:pPr algn="ctr"/>
                      <a:r>
                        <a:rPr lang="en-US" dirty="0"/>
                        <a:t>28.40</a:t>
                      </a:r>
                    </a:p>
                  </a:txBody>
                  <a:tcPr/>
                </a:tc>
                <a:extLst>
                  <a:ext uri="{0D108BD9-81ED-4DB2-BD59-A6C34878D82A}">
                    <a16:rowId xmlns="" xmlns:a16="http://schemas.microsoft.com/office/drawing/2014/main" val="10005"/>
                  </a:ext>
                </a:extLst>
              </a:tr>
              <a:tr h="370840">
                <a:tc>
                  <a:txBody>
                    <a:bodyPr/>
                    <a:lstStyle/>
                    <a:p>
                      <a:pPr algn="ctr"/>
                      <a:r>
                        <a:rPr lang="en-US" dirty="0"/>
                        <a:t>9.6</a:t>
                      </a:r>
                    </a:p>
                  </a:txBody>
                  <a:tcPr/>
                </a:tc>
                <a:tc>
                  <a:txBody>
                    <a:bodyPr/>
                    <a:lstStyle/>
                    <a:p>
                      <a:pPr algn="ctr"/>
                      <a:r>
                        <a:rPr lang="en-US"/>
                        <a:t>100</a:t>
                      </a:r>
                      <a:endParaRPr lang="en-US" dirty="0"/>
                    </a:p>
                  </a:txBody>
                  <a:tcPr/>
                </a:tc>
                <a:tc>
                  <a:txBody>
                    <a:bodyPr/>
                    <a:lstStyle/>
                    <a:p>
                      <a:pPr algn="ctr"/>
                      <a:r>
                        <a:rPr lang="en-US" dirty="0"/>
                        <a:t>10.42</a:t>
                      </a:r>
                    </a:p>
                  </a:txBody>
                  <a:tcPr/>
                </a:tc>
                <a:tc>
                  <a:txBody>
                    <a:bodyPr/>
                    <a:lstStyle/>
                    <a:p>
                      <a:pPr algn="ctr"/>
                      <a:r>
                        <a:rPr lang="en-US" dirty="0"/>
                        <a:t>160</a:t>
                      </a:r>
                    </a:p>
                  </a:txBody>
                  <a:tcPr/>
                </a:tc>
                <a:tc>
                  <a:txBody>
                    <a:bodyPr/>
                    <a:lstStyle/>
                    <a:p>
                      <a:pPr algn="ctr"/>
                      <a:r>
                        <a:rPr lang="en-US" dirty="0"/>
                        <a:t>16.67</a:t>
                      </a:r>
                    </a:p>
                  </a:txBody>
                  <a:tcPr/>
                </a:tc>
                <a:tc>
                  <a:txBody>
                    <a:bodyPr/>
                    <a:lstStyle/>
                    <a:p>
                      <a:pPr algn="ctr"/>
                      <a:r>
                        <a:rPr lang="en-US" dirty="0"/>
                        <a:t>260</a:t>
                      </a:r>
                    </a:p>
                  </a:txBody>
                  <a:tcPr/>
                </a:tc>
                <a:tc>
                  <a:txBody>
                    <a:bodyPr/>
                    <a:lstStyle/>
                    <a:p>
                      <a:pPr algn="ctr"/>
                      <a:endParaRPr lang="en-US" dirty="0"/>
                    </a:p>
                  </a:txBody>
                  <a:tcPr/>
                </a:tc>
                <a:tc>
                  <a:txBody>
                    <a:bodyPr/>
                    <a:lstStyle/>
                    <a:p>
                      <a:pPr algn="ctr"/>
                      <a:r>
                        <a:rPr lang="en-US" dirty="0"/>
                        <a:t>27.08</a:t>
                      </a:r>
                    </a:p>
                  </a:txBody>
                  <a:tcPr/>
                </a:tc>
                <a:extLst>
                  <a:ext uri="{0D108BD9-81ED-4DB2-BD59-A6C34878D82A}">
                    <a16:rowId xmlns="" xmlns:a16="http://schemas.microsoft.com/office/drawing/2014/main" val="10006"/>
                  </a:ext>
                </a:extLst>
              </a:tr>
              <a:tr h="370840">
                <a:tc>
                  <a:txBody>
                    <a:bodyPr/>
                    <a:lstStyle/>
                    <a:p>
                      <a:pPr algn="ctr"/>
                      <a:r>
                        <a:rPr lang="en-US" dirty="0"/>
                        <a:t>10.8</a:t>
                      </a:r>
                    </a:p>
                  </a:txBody>
                  <a:tcPr/>
                </a:tc>
                <a:tc>
                  <a:txBody>
                    <a:bodyPr/>
                    <a:lstStyle/>
                    <a:p>
                      <a:pPr algn="ctr"/>
                      <a:r>
                        <a:rPr lang="en-US"/>
                        <a:t>100</a:t>
                      </a:r>
                      <a:endParaRPr lang="en-US" dirty="0"/>
                    </a:p>
                  </a:txBody>
                  <a:tcPr/>
                </a:tc>
                <a:tc>
                  <a:txBody>
                    <a:bodyPr/>
                    <a:lstStyle/>
                    <a:p>
                      <a:pPr algn="ctr"/>
                      <a:r>
                        <a:rPr lang="en-US" dirty="0"/>
                        <a:t>9.26</a:t>
                      </a:r>
                    </a:p>
                  </a:txBody>
                  <a:tcPr/>
                </a:tc>
                <a:tc>
                  <a:txBody>
                    <a:bodyPr/>
                    <a:lstStyle/>
                    <a:p>
                      <a:pPr algn="ctr"/>
                      <a:r>
                        <a:rPr lang="en-US" dirty="0"/>
                        <a:t>200</a:t>
                      </a:r>
                    </a:p>
                  </a:txBody>
                  <a:tcPr/>
                </a:tc>
                <a:tc>
                  <a:txBody>
                    <a:bodyPr/>
                    <a:lstStyle/>
                    <a:p>
                      <a:pPr algn="ctr"/>
                      <a:r>
                        <a:rPr lang="en-US" dirty="0"/>
                        <a:t>18.52</a:t>
                      </a:r>
                    </a:p>
                  </a:txBody>
                  <a:tcPr/>
                </a:tc>
                <a:tc>
                  <a:txBody>
                    <a:bodyPr/>
                    <a:lstStyle/>
                    <a:p>
                      <a:pPr algn="ctr"/>
                      <a:r>
                        <a:rPr lang="en-US" dirty="0"/>
                        <a:t>300</a:t>
                      </a:r>
                    </a:p>
                  </a:txBody>
                  <a:tcPr/>
                </a:tc>
                <a:tc>
                  <a:txBody>
                    <a:bodyPr/>
                    <a:lstStyle/>
                    <a:p>
                      <a:pPr algn="ctr"/>
                      <a:endParaRPr lang="en-US" dirty="0"/>
                    </a:p>
                  </a:txBody>
                  <a:tcPr/>
                </a:tc>
                <a:tc>
                  <a:txBody>
                    <a:bodyPr/>
                    <a:lstStyle/>
                    <a:p>
                      <a:pPr algn="ctr"/>
                      <a:r>
                        <a:rPr lang="en-US" dirty="0"/>
                        <a:t>27.78</a:t>
                      </a:r>
                    </a:p>
                  </a:txBody>
                  <a:tcPr/>
                </a:tc>
                <a:extLst>
                  <a:ext uri="{0D108BD9-81ED-4DB2-BD59-A6C34878D82A}">
                    <a16:rowId xmlns="" xmlns:a16="http://schemas.microsoft.com/office/drawing/2014/main" val="10007"/>
                  </a:ext>
                </a:extLst>
              </a:tr>
              <a:tr h="370840">
                <a:tc>
                  <a:txBody>
                    <a:bodyPr/>
                    <a:lstStyle/>
                    <a:p>
                      <a:pPr algn="ctr"/>
                      <a:r>
                        <a:rPr lang="en-US" dirty="0"/>
                        <a:t>11.6</a:t>
                      </a:r>
                    </a:p>
                  </a:txBody>
                  <a:tcPr/>
                </a:tc>
                <a:tc>
                  <a:txBody>
                    <a:bodyPr/>
                    <a:lstStyle/>
                    <a:p>
                      <a:pPr algn="ctr"/>
                      <a:r>
                        <a:rPr lang="en-US"/>
                        <a:t>100</a:t>
                      </a:r>
                      <a:endParaRPr lang="en-US" dirty="0"/>
                    </a:p>
                  </a:txBody>
                  <a:tcPr/>
                </a:tc>
                <a:tc>
                  <a:txBody>
                    <a:bodyPr/>
                    <a:lstStyle/>
                    <a:p>
                      <a:pPr algn="ctr"/>
                      <a:r>
                        <a:rPr lang="en-US" dirty="0"/>
                        <a:t>8.62</a:t>
                      </a:r>
                    </a:p>
                  </a:txBody>
                  <a:tcPr/>
                </a:tc>
                <a:tc>
                  <a:txBody>
                    <a:bodyPr/>
                    <a:lstStyle/>
                    <a:p>
                      <a:pPr algn="ctr"/>
                      <a:r>
                        <a:rPr lang="en-US" dirty="0"/>
                        <a:t>250</a:t>
                      </a:r>
                    </a:p>
                  </a:txBody>
                  <a:tcPr/>
                </a:tc>
                <a:tc>
                  <a:txBody>
                    <a:bodyPr/>
                    <a:lstStyle/>
                    <a:p>
                      <a:pPr algn="ctr"/>
                      <a:r>
                        <a:rPr lang="en-US" dirty="0"/>
                        <a:t>21.55</a:t>
                      </a:r>
                    </a:p>
                  </a:txBody>
                  <a:tcPr/>
                </a:tc>
                <a:tc>
                  <a:txBody>
                    <a:bodyPr/>
                    <a:lstStyle/>
                    <a:p>
                      <a:pPr algn="ctr"/>
                      <a:r>
                        <a:rPr lang="en-US" dirty="0"/>
                        <a:t>350</a:t>
                      </a:r>
                    </a:p>
                  </a:txBody>
                  <a:tcPr/>
                </a:tc>
                <a:tc>
                  <a:txBody>
                    <a:bodyPr/>
                    <a:lstStyle/>
                    <a:p>
                      <a:pPr algn="ctr"/>
                      <a:endParaRPr lang="en-US" dirty="0"/>
                    </a:p>
                  </a:txBody>
                  <a:tcPr/>
                </a:tc>
                <a:tc>
                  <a:txBody>
                    <a:bodyPr/>
                    <a:lstStyle/>
                    <a:p>
                      <a:pPr algn="ctr"/>
                      <a:r>
                        <a:rPr lang="en-US" dirty="0"/>
                        <a:t>30.17</a:t>
                      </a:r>
                    </a:p>
                  </a:txBody>
                  <a:tcPr/>
                </a:tc>
                <a:extLst>
                  <a:ext uri="{0D108BD9-81ED-4DB2-BD59-A6C34878D82A}">
                    <a16:rowId xmlns="" xmlns:a16="http://schemas.microsoft.com/office/drawing/2014/main" val="10008"/>
                  </a:ext>
                </a:extLst>
              </a:tr>
              <a:tr h="370840">
                <a:tc>
                  <a:txBody>
                    <a:bodyPr/>
                    <a:lstStyle/>
                    <a:p>
                      <a:pPr algn="ctr"/>
                      <a:r>
                        <a:rPr lang="en-US" dirty="0"/>
                        <a:t>12.0</a:t>
                      </a:r>
                    </a:p>
                  </a:txBody>
                  <a:tcPr/>
                </a:tc>
                <a:tc>
                  <a:txBody>
                    <a:bodyPr/>
                    <a:lstStyle/>
                    <a:p>
                      <a:pPr algn="ctr"/>
                      <a:r>
                        <a:rPr lang="en-US"/>
                        <a:t>100</a:t>
                      </a:r>
                      <a:endParaRPr lang="en-US" dirty="0"/>
                    </a:p>
                  </a:txBody>
                  <a:tcPr/>
                </a:tc>
                <a:tc>
                  <a:txBody>
                    <a:bodyPr/>
                    <a:lstStyle/>
                    <a:p>
                      <a:pPr algn="ctr"/>
                      <a:r>
                        <a:rPr lang="en-US" dirty="0"/>
                        <a:t>8.33</a:t>
                      </a:r>
                    </a:p>
                  </a:txBody>
                  <a:tcPr/>
                </a:tc>
                <a:tc>
                  <a:txBody>
                    <a:bodyPr/>
                    <a:lstStyle/>
                    <a:p>
                      <a:pPr algn="ctr"/>
                      <a:r>
                        <a:rPr lang="en-US" dirty="0"/>
                        <a:t>310</a:t>
                      </a:r>
                    </a:p>
                  </a:txBody>
                  <a:tcPr/>
                </a:tc>
                <a:tc>
                  <a:txBody>
                    <a:bodyPr/>
                    <a:lstStyle/>
                    <a:p>
                      <a:pPr algn="ctr"/>
                      <a:r>
                        <a:rPr lang="en-US" dirty="0"/>
                        <a:t>25.83</a:t>
                      </a:r>
                    </a:p>
                  </a:txBody>
                  <a:tcPr/>
                </a:tc>
                <a:tc>
                  <a:txBody>
                    <a:bodyPr/>
                    <a:lstStyle/>
                    <a:p>
                      <a:pPr algn="ctr"/>
                      <a:r>
                        <a:rPr lang="en-US" dirty="0"/>
                        <a:t>410</a:t>
                      </a:r>
                    </a:p>
                  </a:txBody>
                  <a:tcPr/>
                </a:tc>
                <a:tc>
                  <a:txBody>
                    <a:bodyPr/>
                    <a:lstStyle/>
                    <a:p>
                      <a:pPr algn="ctr"/>
                      <a:endParaRPr lang="en-US" dirty="0"/>
                    </a:p>
                  </a:txBody>
                  <a:tcPr/>
                </a:tc>
                <a:tc>
                  <a:txBody>
                    <a:bodyPr/>
                    <a:lstStyle/>
                    <a:p>
                      <a:pPr algn="ctr"/>
                      <a:r>
                        <a:rPr lang="en-US" dirty="0"/>
                        <a:t>34.17</a:t>
                      </a:r>
                    </a:p>
                  </a:txBody>
                  <a:tcPr/>
                </a:tc>
                <a:extLst>
                  <a:ext uri="{0D108BD9-81ED-4DB2-BD59-A6C34878D82A}">
                    <a16:rowId xmlns="" xmlns:a16="http://schemas.microsoft.com/office/drawing/2014/main" val="10009"/>
                  </a:ext>
                </a:extLst>
              </a:tr>
              <a:tr h="370840">
                <a:tc>
                  <a:txBody>
                    <a:bodyPr/>
                    <a:lstStyle/>
                    <a:p>
                      <a:pPr algn="ctr"/>
                      <a:r>
                        <a:rPr lang="en-US" dirty="0"/>
                        <a:t>11.7</a:t>
                      </a:r>
                    </a:p>
                  </a:txBody>
                  <a:tcPr/>
                </a:tc>
                <a:tc>
                  <a:txBody>
                    <a:bodyPr/>
                    <a:lstStyle/>
                    <a:p>
                      <a:pPr algn="ctr"/>
                      <a:r>
                        <a:rPr lang="en-US" dirty="0"/>
                        <a:t>100</a:t>
                      </a:r>
                    </a:p>
                  </a:txBody>
                  <a:tcPr/>
                </a:tc>
                <a:tc>
                  <a:txBody>
                    <a:bodyPr/>
                    <a:lstStyle/>
                    <a:p>
                      <a:pPr algn="ctr"/>
                      <a:r>
                        <a:rPr lang="en-US" dirty="0"/>
                        <a:t>8.55</a:t>
                      </a:r>
                    </a:p>
                  </a:txBody>
                  <a:tcPr/>
                </a:tc>
                <a:tc>
                  <a:txBody>
                    <a:bodyPr/>
                    <a:lstStyle/>
                    <a:p>
                      <a:pPr algn="ctr"/>
                      <a:r>
                        <a:rPr lang="en-US" dirty="0"/>
                        <a:t>380</a:t>
                      </a:r>
                    </a:p>
                  </a:txBody>
                  <a:tcPr/>
                </a:tc>
                <a:tc>
                  <a:txBody>
                    <a:bodyPr/>
                    <a:lstStyle/>
                    <a:p>
                      <a:pPr algn="ctr"/>
                      <a:r>
                        <a:rPr lang="en-US" dirty="0"/>
                        <a:t>32.48</a:t>
                      </a:r>
                    </a:p>
                  </a:txBody>
                  <a:tcPr/>
                </a:tc>
                <a:tc>
                  <a:txBody>
                    <a:bodyPr/>
                    <a:lstStyle/>
                    <a:p>
                      <a:pPr algn="ctr"/>
                      <a:r>
                        <a:rPr lang="en-US" dirty="0"/>
                        <a:t>480</a:t>
                      </a:r>
                    </a:p>
                  </a:txBody>
                  <a:tcPr/>
                </a:tc>
                <a:tc>
                  <a:txBody>
                    <a:bodyPr/>
                    <a:lstStyle/>
                    <a:p>
                      <a:pPr algn="ctr"/>
                      <a:endParaRPr lang="en-US" dirty="0"/>
                    </a:p>
                  </a:txBody>
                  <a:tcPr/>
                </a:tc>
                <a:tc>
                  <a:txBody>
                    <a:bodyPr/>
                    <a:lstStyle/>
                    <a:p>
                      <a:pPr algn="ctr"/>
                      <a:r>
                        <a:rPr lang="en-US" dirty="0"/>
                        <a:t>41.03</a:t>
                      </a:r>
                    </a:p>
                  </a:txBody>
                  <a:tcPr/>
                </a:tc>
                <a:extLst>
                  <a:ext uri="{0D108BD9-81ED-4DB2-BD59-A6C34878D82A}">
                    <a16:rowId xmlns="" xmlns:a16="http://schemas.microsoft.com/office/drawing/2014/main" val="10010"/>
                  </a:ext>
                </a:extLst>
              </a:tr>
            </a:tbl>
          </a:graphicData>
        </a:graphic>
      </p:graphicFrame>
    </p:spTree>
    <p:extLst>
      <p:ext uri="{BB962C8B-B14F-4D97-AF65-F5344CB8AC3E}">
        <p14:creationId xmlns:p14="http://schemas.microsoft.com/office/powerpoint/2010/main" val="719536606"/>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Marginal Cost (MC)</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fontScale="77500" lnSpcReduction="20000"/>
              </a:bodyPr>
              <a:lstStyle/>
              <a:p>
                <a:pPr marL="0" indent="0">
                  <a:buNone/>
                </a:pPr>
                <a:r>
                  <a:rPr lang="en-US" dirty="0"/>
                  <a:t>Defined as: the change in firm’s total costs as output changes. </a:t>
                </a:r>
              </a:p>
              <a:p>
                <a:pPr>
                  <a:buFontTx/>
                  <a:buChar char="-"/>
                </a:pPr>
                <a:endParaRPr lang="en-US" dirty="0"/>
              </a:p>
              <a:p>
                <a:pPr>
                  <a:buFontTx/>
                  <a:buChar char="-"/>
                </a:pPr>
                <a:r>
                  <a:rPr lang="en-US" dirty="0"/>
                  <a:t>The most important cost.</a:t>
                </a:r>
              </a:p>
              <a:p>
                <a:pPr>
                  <a:buFontTx/>
                  <a:buChar char="-"/>
                </a:pPr>
                <a:r>
                  <a:rPr lang="en-US" dirty="0"/>
                  <a:t>Both in terms of money and time. </a:t>
                </a:r>
              </a:p>
              <a:p>
                <a:pPr marL="0" indent="0">
                  <a:buNone/>
                </a:pPr>
                <a:endParaRPr lang="en-US" dirty="0"/>
              </a:p>
              <a:p>
                <a:pPr marL="0" indent="0">
                  <a:buNone/>
                </a:pPr>
                <a:r>
                  <a:rPr lang="en-US" dirty="0"/>
                  <a:t>Formula </a:t>
                </a:r>
                <a:r>
                  <a:rPr lang="en-US" dirty="0">
                    <a:sym typeface="Wingdings" panose="05000000000000000000" pitchFamily="2" charset="2"/>
                  </a:rPr>
                  <a:t> MC= </a:t>
                </a:r>
                <a14:m>
                  <m:oMath xmlns:m="http://schemas.openxmlformats.org/officeDocument/2006/math">
                    <m:f>
                      <m:fPr>
                        <m:ctrlPr>
                          <a:rPr lang="en-US" b="0" i="1" smtClean="0">
                            <a:latin typeface="Cambria Math" panose="02040503050406030204" pitchFamily="18" charset="0"/>
                            <a:sym typeface="Wingdings" panose="05000000000000000000" pitchFamily="2" charset="2"/>
                          </a:rPr>
                        </m:ctrlPr>
                      </m:fPr>
                      <m:num>
                        <m:r>
                          <a:rPr lang="en-US" b="0" i="1" smtClean="0">
                            <a:latin typeface="Cambria Math" panose="02040503050406030204" pitchFamily="18" charset="0"/>
                            <a:sym typeface="Wingdings" panose="05000000000000000000" pitchFamily="2" charset="2"/>
                          </a:rPr>
                          <m:t>∆</m:t>
                        </m:r>
                        <m:r>
                          <a:rPr lang="en-US" b="0" i="1" smtClean="0">
                            <a:latin typeface="Cambria Math" panose="02040503050406030204" pitchFamily="18" charset="0"/>
                            <a:sym typeface="Wingdings" panose="05000000000000000000" pitchFamily="2" charset="2"/>
                          </a:rPr>
                          <m:t>𝑡𝑜𝑡𝑎𝑙</m:t>
                        </m:r>
                        <m:r>
                          <a:rPr lang="en-US" b="0" i="1" smtClean="0">
                            <a:latin typeface="Cambria Math" panose="02040503050406030204" pitchFamily="18" charset="0"/>
                            <a:sym typeface="Wingdings" panose="05000000000000000000" pitchFamily="2" charset="2"/>
                          </a:rPr>
                          <m:t> </m:t>
                        </m:r>
                        <m:r>
                          <a:rPr lang="en-US" b="0" i="1" smtClean="0">
                            <a:latin typeface="Cambria Math" panose="02040503050406030204" pitchFamily="18" charset="0"/>
                            <a:sym typeface="Wingdings" panose="05000000000000000000" pitchFamily="2" charset="2"/>
                          </a:rPr>
                          <m:t>𝑐𝑜𝑠𝑡</m:t>
                        </m:r>
                      </m:num>
                      <m:den>
                        <m:r>
                          <a:rPr lang="en-US" b="0" i="1" smtClean="0">
                            <a:latin typeface="Cambria Math" panose="02040503050406030204" pitchFamily="18" charset="0"/>
                            <a:sym typeface="Wingdings" panose="05000000000000000000" pitchFamily="2" charset="2"/>
                          </a:rPr>
                          <m:t>∆</m:t>
                        </m:r>
                        <m:r>
                          <a:rPr lang="en-US" b="0" i="1" smtClean="0">
                            <a:latin typeface="Cambria Math" panose="02040503050406030204" pitchFamily="18" charset="0"/>
                            <a:sym typeface="Wingdings" panose="05000000000000000000" pitchFamily="2" charset="2"/>
                          </a:rPr>
                          <m:t>𝑜𝑢𝑡𝑝𝑢𝑡</m:t>
                        </m:r>
                      </m:den>
                    </m:f>
                  </m:oMath>
                </a14:m>
                <a:endParaRPr lang="en-US" dirty="0"/>
              </a:p>
              <a:p>
                <a:pPr marL="0" indent="0">
                  <a:buNone/>
                </a:pPr>
                <a:endParaRPr lang="en-US" dirty="0"/>
              </a:p>
              <a:p>
                <a:pPr marL="0" indent="0">
                  <a:buNone/>
                </a:pPr>
                <a:r>
                  <a:rPr lang="en-US" dirty="0"/>
                  <a:t>Also think in terms of time: For instance the marginal cost of money. </a:t>
                </a:r>
              </a:p>
              <a:p>
                <a:pPr marL="0" indent="0">
                  <a:buNone/>
                </a:pPr>
                <a:r>
                  <a:rPr lang="en-US" dirty="0"/>
                  <a:t>You spent tens of hours trying to learn a skill and were able/unable to.</a:t>
                </a:r>
              </a:p>
              <a:p>
                <a:pPr marL="0" indent="0">
                  <a:buNone/>
                </a:pPr>
                <a:endParaRPr lang="en-US" dirty="0"/>
              </a:p>
              <a:p>
                <a:pPr marL="0" indent="0">
                  <a:buNone/>
                </a:pPr>
                <a:r>
                  <a:rPr lang="en-US" dirty="0"/>
                  <a:t>For example: An Olympic swimmer, who trains for years (</a:t>
                </a:r>
                <a:r>
                  <a:rPr lang="en-US" dirty="0" err="1"/>
                  <a:t>thinktime</a:t>
                </a:r>
                <a:r>
                  <a:rPr lang="en-US" dirty="0"/>
                  <a:t> as a cost/resource) and is unable to win a medal. </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812" t="-2801" r="-406" b="-2241"/>
                </a:stretch>
              </a:blipFill>
            </p:spPr>
            <p:txBody>
              <a:bodyPr/>
              <a:lstStyle/>
              <a:p>
                <a:r>
                  <a:rPr lang="en-US">
                    <a:noFill/>
                  </a:rPr>
                  <a:t> </a:t>
                </a:r>
              </a:p>
            </p:txBody>
          </p:sp>
        </mc:Fallback>
      </mc:AlternateContent>
      <p:grpSp>
        <p:nvGrpSpPr>
          <p:cNvPr id="359" name="SMARTInkShape-Group169"/>
          <p:cNvGrpSpPr/>
          <p:nvPr/>
        </p:nvGrpSpPr>
        <p:grpSpPr>
          <a:xfrm>
            <a:off x="5867400" y="3049148"/>
            <a:ext cx="6150050" cy="1466904"/>
            <a:chOff x="5867400" y="3049148"/>
            <a:chExt cx="6150050" cy="1466904"/>
          </a:xfrm>
        </p:grpSpPr>
        <p:sp>
          <p:nvSpPr>
            <p:cNvPr id="330" name="SMARTInkShape-954"/>
            <p:cNvSpPr/>
            <p:nvPr/>
          </p:nvSpPr>
          <p:spPr>
            <a:xfrm>
              <a:off x="7450855" y="3049148"/>
              <a:ext cx="407271" cy="398903"/>
            </a:xfrm>
            <a:custGeom>
              <a:avLst/>
              <a:gdLst/>
              <a:ahLst/>
              <a:cxnLst/>
              <a:rect l="0" t="0" r="0" b="0"/>
              <a:pathLst>
                <a:path w="407271" h="398903">
                  <a:moveTo>
                    <a:pt x="35795" y="322702"/>
                  </a:moveTo>
                  <a:lnTo>
                    <a:pt x="40852" y="322702"/>
                  </a:lnTo>
                  <a:lnTo>
                    <a:pt x="46156" y="319880"/>
                  </a:lnTo>
                  <a:lnTo>
                    <a:pt x="52042" y="314039"/>
                  </a:lnTo>
                  <a:lnTo>
                    <a:pt x="69694" y="287491"/>
                  </a:lnTo>
                  <a:lnTo>
                    <a:pt x="72028" y="276714"/>
                  </a:lnTo>
                  <a:lnTo>
                    <a:pt x="70243" y="264868"/>
                  </a:lnTo>
                  <a:lnTo>
                    <a:pt x="65530" y="250130"/>
                  </a:lnTo>
                  <a:lnTo>
                    <a:pt x="64085" y="248921"/>
                  </a:lnTo>
                  <a:lnTo>
                    <a:pt x="59657" y="247577"/>
                  </a:lnTo>
                  <a:lnTo>
                    <a:pt x="46158" y="246820"/>
                  </a:lnTo>
                  <a:lnTo>
                    <a:pt x="37579" y="249466"/>
                  </a:lnTo>
                  <a:lnTo>
                    <a:pt x="33809" y="251653"/>
                  </a:lnTo>
                  <a:lnTo>
                    <a:pt x="2881" y="289302"/>
                  </a:lnTo>
                  <a:lnTo>
                    <a:pt x="0" y="296569"/>
                  </a:lnTo>
                  <a:lnTo>
                    <a:pt x="290" y="298930"/>
                  </a:lnTo>
                  <a:lnTo>
                    <a:pt x="1542" y="300504"/>
                  </a:lnTo>
                  <a:lnTo>
                    <a:pt x="3435" y="301553"/>
                  </a:lnTo>
                  <a:lnTo>
                    <a:pt x="48757" y="303597"/>
                  </a:lnTo>
                  <a:lnTo>
                    <a:pt x="63076" y="297983"/>
                  </a:lnTo>
                  <a:lnTo>
                    <a:pt x="110354" y="266851"/>
                  </a:lnTo>
                  <a:lnTo>
                    <a:pt x="111780" y="265723"/>
                  </a:lnTo>
                  <a:lnTo>
                    <a:pt x="106874" y="270659"/>
                  </a:lnTo>
                  <a:lnTo>
                    <a:pt x="104427" y="275936"/>
                  </a:lnTo>
                  <a:lnTo>
                    <a:pt x="102585" y="318811"/>
                  </a:lnTo>
                  <a:lnTo>
                    <a:pt x="105343" y="329086"/>
                  </a:lnTo>
                  <a:lnTo>
                    <a:pt x="115737" y="344306"/>
                  </a:lnTo>
                  <a:lnTo>
                    <a:pt x="124594" y="348179"/>
                  </a:lnTo>
                  <a:lnTo>
                    <a:pt x="152584" y="350665"/>
                  </a:lnTo>
                  <a:lnTo>
                    <a:pt x="174351" y="346039"/>
                  </a:lnTo>
                  <a:lnTo>
                    <a:pt x="220278" y="311233"/>
                  </a:lnTo>
                  <a:lnTo>
                    <a:pt x="247443" y="286848"/>
                  </a:lnTo>
                  <a:lnTo>
                    <a:pt x="262194" y="263396"/>
                  </a:lnTo>
                  <a:lnTo>
                    <a:pt x="279980" y="222072"/>
                  </a:lnTo>
                  <a:lnTo>
                    <a:pt x="290090" y="176452"/>
                  </a:lnTo>
                  <a:lnTo>
                    <a:pt x="292117" y="141785"/>
                  </a:lnTo>
                  <a:lnTo>
                    <a:pt x="295540" y="96941"/>
                  </a:lnTo>
                  <a:lnTo>
                    <a:pt x="301121" y="53976"/>
                  </a:lnTo>
                  <a:lnTo>
                    <a:pt x="293772" y="7572"/>
                  </a:lnTo>
                  <a:lnTo>
                    <a:pt x="293327" y="2727"/>
                  </a:lnTo>
                  <a:lnTo>
                    <a:pt x="292150" y="1436"/>
                  </a:lnTo>
                  <a:lnTo>
                    <a:pt x="288019" y="0"/>
                  </a:lnTo>
                  <a:lnTo>
                    <a:pt x="285436" y="1734"/>
                  </a:lnTo>
                  <a:lnTo>
                    <a:pt x="279744" y="9305"/>
                  </a:lnTo>
                  <a:lnTo>
                    <a:pt x="271865" y="45959"/>
                  </a:lnTo>
                  <a:lnTo>
                    <a:pt x="260815" y="87062"/>
                  </a:lnTo>
                  <a:lnTo>
                    <a:pt x="256631" y="129058"/>
                  </a:lnTo>
                  <a:lnTo>
                    <a:pt x="260448" y="166548"/>
                  </a:lnTo>
                  <a:lnTo>
                    <a:pt x="263226" y="202821"/>
                  </a:lnTo>
                  <a:lnTo>
                    <a:pt x="279372" y="246458"/>
                  </a:lnTo>
                  <a:lnTo>
                    <a:pt x="302945" y="291923"/>
                  </a:lnTo>
                  <a:lnTo>
                    <a:pt x="333040" y="336848"/>
                  </a:lnTo>
                  <a:lnTo>
                    <a:pt x="380534" y="371279"/>
                  </a:lnTo>
                  <a:lnTo>
                    <a:pt x="407270" y="3989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 name="SMARTInkShape-955"/>
            <p:cNvSpPr/>
            <p:nvPr/>
          </p:nvSpPr>
          <p:spPr>
            <a:xfrm>
              <a:off x="9991725" y="3819917"/>
              <a:ext cx="152401" cy="342509"/>
            </a:xfrm>
            <a:custGeom>
              <a:avLst/>
              <a:gdLst/>
              <a:ahLst/>
              <a:cxnLst/>
              <a:rect l="0" t="0" r="0" b="0"/>
              <a:pathLst>
                <a:path w="152401" h="342509">
                  <a:moveTo>
                    <a:pt x="0" y="9133"/>
                  </a:moveTo>
                  <a:lnTo>
                    <a:pt x="9133" y="0"/>
                  </a:lnTo>
                  <a:lnTo>
                    <a:pt x="9514" y="37178"/>
                  </a:lnTo>
                  <a:lnTo>
                    <a:pt x="9523" y="81295"/>
                  </a:lnTo>
                  <a:lnTo>
                    <a:pt x="14582" y="119414"/>
                  </a:lnTo>
                  <a:lnTo>
                    <a:pt x="17726" y="165987"/>
                  </a:lnTo>
                  <a:lnTo>
                    <a:pt x="18462" y="198790"/>
                  </a:lnTo>
                  <a:lnTo>
                    <a:pt x="18876" y="244186"/>
                  </a:lnTo>
                  <a:lnTo>
                    <a:pt x="19027" y="288599"/>
                  </a:lnTo>
                  <a:lnTo>
                    <a:pt x="19039" y="301262"/>
                  </a:lnTo>
                  <a:lnTo>
                    <a:pt x="20101" y="305486"/>
                  </a:lnTo>
                  <a:lnTo>
                    <a:pt x="21867" y="308302"/>
                  </a:lnTo>
                  <a:lnTo>
                    <a:pt x="27251" y="312821"/>
                  </a:lnTo>
                  <a:lnTo>
                    <a:pt x="38884" y="267755"/>
                  </a:lnTo>
                  <a:lnTo>
                    <a:pt x="54397" y="223618"/>
                  </a:lnTo>
                  <a:lnTo>
                    <a:pt x="58043" y="212410"/>
                  </a:lnTo>
                  <a:lnTo>
                    <a:pt x="78448" y="180345"/>
                  </a:lnTo>
                  <a:lnTo>
                    <a:pt x="98438" y="159801"/>
                  </a:lnTo>
                  <a:lnTo>
                    <a:pt x="106545" y="155471"/>
                  </a:lnTo>
                  <a:lnTo>
                    <a:pt x="116498" y="156369"/>
                  </a:lnTo>
                  <a:lnTo>
                    <a:pt x="126918" y="160297"/>
                  </a:lnTo>
                  <a:lnTo>
                    <a:pt x="135078" y="165570"/>
                  </a:lnTo>
                  <a:lnTo>
                    <a:pt x="145621" y="189658"/>
                  </a:lnTo>
                  <a:lnTo>
                    <a:pt x="151062" y="216085"/>
                  </a:lnTo>
                  <a:lnTo>
                    <a:pt x="152136" y="258779"/>
                  </a:lnTo>
                  <a:lnTo>
                    <a:pt x="152347" y="302921"/>
                  </a:lnTo>
                  <a:lnTo>
                    <a:pt x="152400" y="3425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 name="SMARTInkShape-956"/>
            <p:cNvSpPr/>
            <p:nvPr/>
          </p:nvSpPr>
          <p:spPr>
            <a:xfrm>
              <a:off x="10259631" y="4000787"/>
              <a:ext cx="141670" cy="133064"/>
            </a:xfrm>
            <a:custGeom>
              <a:avLst/>
              <a:gdLst/>
              <a:ahLst/>
              <a:cxnLst/>
              <a:rect l="0" t="0" r="0" b="0"/>
              <a:pathLst>
                <a:path w="141670" h="133064">
                  <a:moveTo>
                    <a:pt x="46419" y="104488"/>
                  </a:moveTo>
                  <a:lnTo>
                    <a:pt x="77890" y="75840"/>
                  </a:lnTo>
                  <a:lnTo>
                    <a:pt x="83275" y="72689"/>
                  </a:lnTo>
                  <a:lnTo>
                    <a:pt x="92080" y="60722"/>
                  </a:lnTo>
                  <a:lnTo>
                    <a:pt x="107953" y="25896"/>
                  </a:lnTo>
                  <a:lnTo>
                    <a:pt x="108608" y="21402"/>
                  </a:lnTo>
                  <a:lnTo>
                    <a:pt x="104442" y="2987"/>
                  </a:lnTo>
                  <a:lnTo>
                    <a:pt x="102034" y="1896"/>
                  </a:lnTo>
                  <a:lnTo>
                    <a:pt x="72075" y="0"/>
                  </a:lnTo>
                  <a:lnTo>
                    <a:pt x="60291" y="2663"/>
                  </a:lnTo>
                  <a:lnTo>
                    <a:pt x="26492" y="23581"/>
                  </a:lnTo>
                  <a:lnTo>
                    <a:pt x="7941" y="40416"/>
                  </a:lnTo>
                  <a:lnTo>
                    <a:pt x="2859" y="48848"/>
                  </a:lnTo>
                  <a:lnTo>
                    <a:pt x="0" y="64601"/>
                  </a:lnTo>
                  <a:lnTo>
                    <a:pt x="2772" y="69430"/>
                  </a:lnTo>
                  <a:lnTo>
                    <a:pt x="14321" y="77618"/>
                  </a:lnTo>
                  <a:lnTo>
                    <a:pt x="38673" y="83121"/>
                  </a:lnTo>
                  <a:lnTo>
                    <a:pt x="60939" y="84751"/>
                  </a:lnTo>
                  <a:lnTo>
                    <a:pt x="77214" y="79488"/>
                  </a:lnTo>
                  <a:lnTo>
                    <a:pt x="108477" y="58863"/>
                  </a:lnTo>
                  <a:lnTo>
                    <a:pt x="116333" y="49638"/>
                  </a:lnTo>
                  <a:lnTo>
                    <a:pt x="129607" y="28490"/>
                  </a:lnTo>
                  <a:lnTo>
                    <a:pt x="131643" y="20685"/>
                  </a:lnTo>
                  <a:lnTo>
                    <a:pt x="130752" y="20044"/>
                  </a:lnTo>
                  <a:lnTo>
                    <a:pt x="126940" y="19332"/>
                  </a:lnTo>
                  <a:lnTo>
                    <a:pt x="125499" y="21259"/>
                  </a:lnTo>
                  <a:lnTo>
                    <a:pt x="117384" y="51290"/>
                  </a:lnTo>
                  <a:lnTo>
                    <a:pt x="129625" y="96285"/>
                  </a:lnTo>
                  <a:lnTo>
                    <a:pt x="141669" y="1330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 name="SMARTInkShape-957"/>
            <p:cNvSpPr/>
            <p:nvPr/>
          </p:nvSpPr>
          <p:spPr>
            <a:xfrm>
              <a:off x="6907898" y="3243350"/>
              <a:ext cx="169178" cy="422557"/>
            </a:xfrm>
            <a:custGeom>
              <a:avLst/>
              <a:gdLst/>
              <a:ahLst/>
              <a:cxnLst/>
              <a:rect l="0" t="0" r="0" b="0"/>
              <a:pathLst>
                <a:path w="169178" h="422557">
                  <a:moveTo>
                    <a:pt x="45352" y="99925"/>
                  </a:moveTo>
                  <a:lnTo>
                    <a:pt x="39865" y="99925"/>
                  </a:lnTo>
                  <a:lnTo>
                    <a:pt x="44420" y="99925"/>
                  </a:lnTo>
                  <a:lnTo>
                    <a:pt x="60486" y="73978"/>
                  </a:lnTo>
                  <a:lnTo>
                    <a:pt x="63887" y="40403"/>
                  </a:lnTo>
                  <a:lnTo>
                    <a:pt x="64249" y="18554"/>
                  </a:lnTo>
                  <a:lnTo>
                    <a:pt x="63242" y="13928"/>
                  </a:lnTo>
                  <a:lnTo>
                    <a:pt x="61512" y="10844"/>
                  </a:lnTo>
                  <a:lnTo>
                    <a:pt x="51131" y="837"/>
                  </a:lnTo>
                  <a:lnTo>
                    <a:pt x="48146" y="0"/>
                  </a:lnTo>
                  <a:lnTo>
                    <a:pt x="45099" y="500"/>
                  </a:lnTo>
                  <a:lnTo>
                    <a:pt x="38889" y="3878"/>
                  </a:lnTo>
                  <a:lnTo>
                    <a:pt x="28386" y="13846"/>
                  </a:lnTo>
                  <a:lnTo>
                    <a:pt x="13397" y="37026"/>
                  </a:lnTo>
                  <a:lnTo>
                    <a:pt x="0" y="79321"/>
                  </a:lnTo>
                  <a:lnTo>
                    <a:pt x="1559" y="91120"/>
                  </a:lnTo>
                  <a:lnTo>
                    <a:pt x="3457" y="97230"/>
                  </a:lnTo>
                  <a:lnTo>
                    <a:pt x="6839" y="101303"/>
                  </a:lnTo>
                  <a:lnTo>
                    <a:pt x="16241" y="105829"/>
                  </a:lnTo>
                  <a:lnTo>
                    <a:pt x="27475" y="105019"/>
                  </a:lnTo>
                  <a:lnTo>
                    <a:pt x="51934" y="95875"/>
                  </a:lnTo>
                  <a:lnTo>
                    <a:pt x="84766" y="74478"/>
                  </a:lnTo>
                  <a:lnTo>
                    <a:pt x="87503" y="71319"/>
                  </a:lnTo>
                  <a:lnTo>
                    <a:pt x="97313" y="50166"/>
                  </a:lnTo>
                  <a:lnTo>
                    <a:pt x="103017" y="46060"/>
                  </a:lnTo>
                  <a:lnTo>
                    <a:pt x="110247" y="43424"/>
                  </a:lnTo>
                  <a:lnTo>
                    <a:pt x="111236" y="48708"/>
                  </a:lnTo>
                  <a:lnTo>
                    <a:pt x="118469" y="86086"/>
                  </a:lnTo>
                  <a:lnTo>
                    <a:pt x="121697" y="129691"/>
                  </a:lnTo>
                  <a:lnTo>
                    <a:pt x="128886" y="166247"/>
                  </a:lnTo>
                  <a:lnTo>
                    <a:pt x="136660" y="210710"/>
                  </a:lnTo>
                  <a:lnTo>
                    <a:pt x="138850" y="245471"/>
                  </a:lnTo>
                  <a:lnTo>
                    <a:pt x="139197" y="292285"/>
                  </a:lnTo>
                  <a:lnTo>
                    <a:pt x="132895" y="333074"/>
                  </a:lnTo>
                  <a:lnTo>
                    <a:pt x="121284" y="379675"/>
                  </a:lnTo>
                  <a:lnTo>
                    <a:pt x="114025" y="395708"/>
                  </a:lnTo>
                  <a:lnTo>
                    <a:pt x="103742" y="409890"/>
                  </a:lnTo>
                  <a:lnTo>
                    <a:pt x="92117" y="417604"/>
                  </a:lnTo>
                  <a:lnTo>
                    <a:pt x="77521" y="422556"/>
                  </a:lnTo>
                  <a:lnTo>
                    <a:pt x="75264" y="421904"/>
                  </a:lnTo>
                  <a:lnTo>
                    <a:pt x="69935" y="418358"/>
                  </a:lnTo>
                  <a:lnTo>
                    <a:pt x="66861" y="404787"/>
                  </a:lnTo>
                  <a:lnTo>
                    <a:pt x="67612" y="383586"/>
                  </a:lnTo>
                  <a:lnTo>
                    <a:pt x="78876" y="344016"/>
                  </a:lnTo>
                  <a:lnTo>
                    <a:pt x="91504" y="309126"/>
                  </a:lnTo>
                  <a:lnTo>
                    <a:pt x="113354" y="269390"/>
                  </a:lnTo>
                  <a:lnTo>
                    <a:pt x="141652" y="228336"/>
                  </a:lnTo>
                  <a:lnTo>
                    <a:pt x="169177" y="185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 name="SMARTInkShape-958"/>
            <p:cNvSpPr/>
            <p:nvPr/>
          </p:nvSpPr>
          <p:spPr>
            <a:xfrm>
              <a:off x="9248775" y="3773224"/>
              <a:ext cx="76201" cy="408252"/>
            </a:xfrm>
            <a:custGeom>
              <a:avLst/>
              <a:gdLst/>
              <a:ahLst/>
              <a:cxnLst/>
              <a:rect l="0" t="0" r="0" b="0"/>
              <a:pathLst>
                <a:path w="76201" h="408252">
                  <a:moveTo>
                    <a:pt x="0" y="8201"/>
                  </a:moveTo>
                  <a:lnTo>
                    <a:pt x="0" y="3145"/>
                  </a:lnTo>
                  <a:lnTo>
                    <a:pt x="1059" y="1655"/>
                  </a:lnTo>
                  <a:lnTo>
                    <a:pt x="2822" y="662"/>
                  </a:lnTo>
                  <a:lnTo>
                    <a:pt x="5057" y="0"/>
                  </a:lnTo>
                  <a:lnTo>
                    <a:pt x="6546" y="617"/>
                  </a:lnTo>
                  <a:lnTo>
                    <a:pt x="7540" y="2087"/>
                  </a:lnTo>
                  <a:lnTo>
                    <a:pt x="8201" y="4125"/>
                  </a:lnTo>
                  <a:lnTo>
                    <a:pt x="14189" y="12050"/>
                  </a:lnTo>
                  <a:lnTo>
                    <a:pt x="19148" y="48081"/>
                  </a:lnTo>
                  <a:lnTo>
                    <a:pt x="26370" y="91043"/>
                  </a:lnTo>
                  <a:lnTo>
                    <a:pt x="32181" y="125453"/>
                  </a:lnTo>
                  <a:lnTo>
                    <a:pt x="36347" y="165356"/>
                  </a:lnTo>
                  <a:lnTo>
                    <a:pt x="42638" y="212457"/>
                  </a:lnTo>
                  <a:lnTo>
                    <a:pt x="45408" y="245385"/>
                  </a:lnTo>
                  <a:lnTo>
                    <a:pt x="49791" y="288027"/>
                  </a:lnTo>
                  <a:lnTo>
                    <a:pt x="57792" y="323593"/>
                  </a:lnTo>
                  <a:lnTo>
                    <a:pt x="69977" y="368481"/>
                  </a:lnTo>
                  <a:lnTo>
                    <a:pt x="76200" y="4082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 name="SMARTInkShape-959"/>
            <p:cNvSpPr/>
            <p:nvPr/>
          </p:nvSpPr>
          <p:spPr>
            <a:xfrm>
              <a:off x="8078916" y="3300082"/>
              <a:ext cx="683753" cy="186069"/>
            </a:xfrm>
            <a:custGeom>
              <a:avLst/>
              <a:gdLst/>
              <a:ahLst/>
              <a:cxnLst/>
              <a:rect l="0" t="0" r="0" b="0"/>
              <a:pathLst>
                <a:path w="683753" h="186069">
                  <a:moveTo>
                    <a:pt x="17334" y="71768"/>
                  </a:moveTo>
                  <a:lnTo>
                    <a:pt x="0" y="71768"/>
                  </a:lnTo>
                  <a:lnTo>
                    <a:pt x="41877" y="71768"/>
                  </a:lnTo>
                  <a:lnTo>
                    <a:pt x="88458" y="71768"/>
                  </a:lnTo>
                  <a:lnTo>
                    <a:pt x="132364" y="71768"/>
                  </a:lnTo>
                  <a:lnTo>
                    <a:pt x="172184" y="71768"/>
                  </a:lnTo>
                  <a:lnTo>
                    <a:pt x="215851" y="71768"/>
                  </a:lnTo>
                  <a:lnTo>
                    <a:pt x="257246" y="66712"/>
                  </a:lnTo>
                  <a:lnTo>
                    <a:pt x="301379" y="68624"/>
                  </a:lnTo>
                  <a:lnTo>
                    <a:pt x="347970" y="70836"/>
                  </a:lnTo>
                  <a:lnTo>
                    <a:pt x="395288" y="71492"/>
                  </a:lnTo>
                  <a:lnTo>
                    <a:pt x="437766" y="71686"/>
                  </a:lnTo>
                  <a:lnTo>
                    <a:pt x="482220" y="71744"/>
                  </a:lnTo>
                  <a:lnTo>
                    <a:pt x="518792" y="71761"/>
                  </a:lnTo>
                  <a:lnTo>
                    <a:pt x="566140" y="71766"/>
                  </a:lnTo>
                  <a:lnTo>
                    <a:pt x="612809" y="71767"/>
                  </a:lnTo>
                  <a:lnTo>
                    <a:pt x="658548" y="71768"/>
                  </a:lnTo>
                  <a:lnTo>
                    <a:pt x="682964" y="71768"/>
                  </a:lnTo>
                  <a:lnTo>
                    <a:pt x="683586" y="68946"/>
                  </a:lnTo>
                  <a:lnTo>
                    <a:pt x="683752" y="66712"/>
                  </a:lnTo>
                  <a:lnTo>
                    <a:pt x="675469" y="61407"/>
                  </a:lnTo>
                  <a:lnTo>
                    <a:pt x="633717" y="40297"/>
                  </a:lnTo>
                  <a:lnTo>
                    <a:pt x="590590" y="18666"/>
                  </a:lnTo>
                  <a:lnTo>
                    <a:pt x="571385" y="8087"/>
                  </a:lnTo>
                  <a:lnTo>
                    <a:pt x="567676" y="7089"/>
                  </a:lnTo>
                  <a:lnTo>
                    <a:pt x="565204" y="5366"/>
                  </a:lnTo>
                  <a:lnTo>
                    <a:pt x="563555" y="3158"/>
                  </a:lnTo>
                  <a:lnTo>
                    <a:pt x="562457" y="628"/>
                  </a:lnTo>
                  <a:lnTo>
                    <a:pt x="561724" y="0"/>
                  </a:lnTo>
                  <a:lnTo>
                    <a:pt x="561236" y="639"/>
                  </a:lnTo>
                  <a:lnTo>
                    <a:pt x="560452" y="4213"/>
                  </a:lnTo>
                  <a:lnTo>
                    <a:pt x="604506" y="27178"/>
                  </a:lnTo>
                  <a:lnTo>
                    <a:pt x="645317" y="45086"/>
                  </a:lnTo>
                  <a:lnTo>
                    <a:pt x="664249" y="55513"/>
                  </a:lnTo>
                  <a:lnTo>
                    <a:pt x="667686" y="60931"/>
                  </a:lnTo>
                  <a:lnTo>
                    <a:pt x="671504" y="75418"/>
                  </a:lnTo>
                  <a:lnTo>
                    <a:pt x="670379" y="89618"/>
                  </a:lnTo>
                  <a:lnTo>
                    <a:pt x="668598" y="96368"/>
                  </a:lnTo>
                  <a:lnTo>
                    <a:pt x="669527" y="102985"/>
                  </a:lnTo>
                  <a:lnTo>
                    <a:pt x="676203" y="115981"/>
                  </a:lnTo>
                  <a:lnTo>
                    <a:pt x="675655" y="122410"/>
                  </a:lnTo>
                  <a:lnTo>
                    <a:pt x="666580" y="135198"/>
                  </a:lnTo>
                  <a:lnTo>
                    <a:pt x="607884" y="1860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 name="SMARTInkShape-960"/>
            <p:cNvSpPr/>
            <p:nvPr/>
          </p:nvSpPr>
          <p:spPr>
            <a:xfrm>
              <a:off x="8988050" y="3132408"/>
              <a:ext cx="375026" cy="285143"/>
            </a:xfrm>
            <a:custGeom>
              <a:avLst/>
              <a:gdLst/>
              <a:ahLst/>
              <a:cxnLst/>
              <a:rect l="0" t="0" r="0" b="0"/>
              <a:pathLst>
                <a:path w="375026" h="285143">
                  <a:moveTo>
                    <a:pt x="108325" y="268017"/>
                  </a:moveTo>
                  <a:lnTo>
                    <a:pt x="108325" y="259816"/>
                  </a:lnTo>
                  <a:lnTo>
                    <a:pt x="149533" y="212238"/>
                  </a:lnTo>
                  <a:lnTo>
                    <a:pt x="149555" y="206489"/>
                  </a:lnTo>
                  <a:lnTo>
                    <a:pt x="143935" y="194458"/>
                  </a:lnTo>
                  <a:lnTo>
                    <a:pt x="137205" y="187699"/>
                  </a:lnTo>
                  <a:lnTo>
                    <a:pt x="133928" y="185897"/>
                  </a:lnTo>
                  <a:lnTo>
                    <a:pt x="94332" y="182767"/>
                  </a:lnTo>
                  <a:lnTo>
                    <a:pt x="65020" y="185255"/>
                  </a:lnTo>
                  <a:lnTo>
                    <a:pt x="57230" y="187442"/>
                  </a:lnTo>
                  <a:lnTo>
                    <a:pt x="31097" y="205690"/>
                  </a:lnTo>
                  <a:lnTo>
                    <a:pt x="5087" y="233534"/>
                  </a:lnTo>
                  <a:lnTo>
                    <a:pt x="1400" y="235503"/>
                  </a:lnTo>
                  <a:lnTo>
                    <a:pt x="0" y="237874"/>
                  </a:lnTo>
                  <a:lnTo>
                    <a:pt x="125" y="240514"/>
                  </a:lnTo>
                  <a:lnTo>
                    <a:pt x="1266" y="243332"/>
                  </a:lnTo>
                  <a:lnTo>
                    <a:pt x="4145" y="245210"/>
                  </a:lnTo>
                  <a:lnTo>
                    <a:pt x="21149" y="248225"/>
                  </a:lnTo>
                  <a:lnTo>
                    <a:pt x="24808" y="248472"/>
                  </a:lnTo>
                  <a:lnTo>
                    <a:pt x="66199" y="240723"/>
                  </a:lnTo>
                  <a:lnTo>
                    <a:pt x="113277" y="226297"/>
                  </a:lnTo>
                  <a:lnTo>
                    <a:pt x="145274" y="211413"/>
                  </a:lnTo>
                  <a:lnTo>
                    <a:pt x="145658" y="212289"/>
                  </a:lnTo>
                  <a:lnTo>
                    <a:pt x="146084" y="216085"/>
                  </a:lnTo>
                  <a:lnTo>
                    <a:pt x="129083" y="260004"/>
                  </a:lnTo>
                  <a:lnTo>
                    <a:pt x="130630" y="263733"/>
                  </a:lnTo>
                  <a:lnTo>
                    <a:pt x="148984" y="280571"/>
                  </a:lnTo>
                  <a:lnTo>
                    <a:pt x="158497" y="284180"/>
                  </a:lnTo>
                  <a:lnTo>
                    <a:pt x="163998" y="285142"/>
                  </a:lnTo>
                  <a:lnTo>
                    <a:pt x="181400" y="277745"/>
                  </a:lnTo>
                  <a:lnTo>
                    <a:pt x="227064" y="247126"/>
                  </a:lnTo>
                  <a:lnTo>
                    <a:pt x="268745" y="211461"/>
                  </a:lnTo>
                  <a:lnTo>
                    <a:pt x="281223" y="197372"/>
                  </a:lnTo>
                  <a:lnTo>
                    <a:pt x="301354" y="153195"/>
                  </a:lnTo>
                  <a:lnTo>
                    <a:pt x="316390" y="114874"/>
                  </a:lnTo>
                  <a:lnTo>
                    <a:pt x="319685" y="88123"/>
                  </a:lnTo>
                  <a:lnTo>
                    <a:pt x="313176" y="41512"/>
                  </a:lnTo>
                  <a:lnTo>
                    <a:pt x="303717" y="3909"/>
                  </a:lnTo>
                  <a:lnTo>
                    <a:pt x="299970" y="929"/>
                  </a:lnTo>
                  <a:lnTo>
                    <a:pt x="295354" y="0"/>
                  </a:lnTo>
                  <a:lnTo>
                    <a:pt x="290162" y="439"/>
                  </a:lnTo>
                  <a:lnTo>
                    <a:pt x="286699" y="1790"/>
                  </a:lnTo>
                  <a:lnTo>
                    <a:pt x="284391" y="3749"/>
                  </a:lnTo>
                  <a:lnTo>
                    <a:pt x="262281" y="36586"/>
                  </a:lnTo>
                  <a:lnTo>
                    <a:pt x="253389" y="71901"/>
                  </a:lnTo>
                  <a:lnTo>
                    <a:pt x="256905" y="107838"/>
                  </a:lnTo>
                  <a:lnTo>
                    <a:pt x="269707" y="152000"/>
                  </a:lnTo>
                  <a:lnTo>
                    <a:pt x="286905" y="183430"/>
                  </a:lnTo>
                  <a:lnTo>
                    <a:pt x="324293" y="226284"/>
                  </a:lnTo>
                  <a:lnTo>
                    <a:pt x="375025" y="2680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SMARTInkShape-961"/>
            <p:cNvSpPr/>
            <p:nvPr/>
          </p:nvSpPr>
          <p:spPr>
            <a:xfrm>
              <a:off x="9372600" y="3281238"/>
              <a:ext cx="271508" cy="185264"/>
            </a:xfrm>
            <a:custGeom>
              <a:avLst/>
              <a:gdLst/>
              <a:ahLst/>
              <a:cxnLst/>
              <a:rect l="0" t="0" r="0" b="0"/>
              <a:pathLst>
                <a:path w="271508" h="185264">
                  <a:moveTo>
                    <a:pt x="0" y="33462"/>
                  </a:moveTo>
                  <a:lnTo>
                    <a:pt x="0" y="731"/>
                  </a:lnTo>
                  <a:lnTo>
                    <a:pt x="1059" y="0"/>
                  </a:lnTo>
                  <a:lnTo>
                    <a:pt x="2822" y="570"/>
                  </a:lnTo>
                  <a:lnTo>
                    <a:pt x="8201" y="4034"/>
                  </a:lnTo>
                  <a:lnTo>
                    <a:pt x="35923" y="49641"/>
                  </a:lnTo>
                  <a:lnTo>
                    <a:pt x="59464" y="94474"/>
                  </a:lnTo>
                  <a:lnTo>
                    <a:pt x="95288" y="137574"/>
                  </a:lnTo>
                  <a:lnTo>
                    <a:pt x="111587" y="154482"/>
                  </a:lnTo>
                  <a:lnTo>
                    <a:pt x="113550" y="154358"/>
                  </a:lnTo>
                  <a:lnTo>
                    <a:pt x="118552" y="151399"/>
                  </a:lnTo>
                  <a:lnTo>
                    <a:pt x="118194" y="148070"/>
                  </a:lnTo>
                  <a:lnTo>
                    <a:pt x="110750" y="134330"/>
                  </a:lnTo>
                  <a:lnTo>
                    <a:pt x="110875" y="130341"/>
                  </a:lnTo>
                  <a:lnTo>
                    <a:pt x="121454" y="90238"/>
                  </a:lnTo>
                  <a:lnTo>
                    <a:pt x="131575" y="44989"/>
                  </a:lnTo>
                  <a:lnTo>
                    <a:pt x="134058" y="22647"/>
                  </a:lnTo>
                  <a:lnTo>
                    <a:pt x="135938" y="19902"/>
                  </a:lnTo>
                  <a:lnTo>
                    <a:pt x="141505" y="15496"/>
                  </a:lnTo>
                  <a:lnTo>
                    <a:pt x="147525" y="24846"/>
                  </a:lnTo>
                  <a:lnTo>
                    <a:pt x="162119" y="68128"/>
                  </a:lnTo>
                  <a:lnTo>
                    <a:pt x="169420" y="82736"/>
                  </a:lnTo>
                  <a:lnTo>
                    <a:pt x="198092" y="127716"/>
                  </a:lnTo>
                  <a:lnTo>
                    <a:pt x="224455" y="149133"/>
                  </a:lnTo>
                  <a:lnTo>
                    <a:pt x="242871" y="172088"/>
                  </a:lnTo>
                  <a:lnTo>
                    <a:pt x="245526" y="179035"/>
                  </a:lnTo>
                  <a:lnTo>
                    <a:pt x="248351" y="181310"/>
                  </a:lnTo>
                  <a:lnTo>
                    <a:pt x="263865" y="185263"/>
                  </a:lnTo>
                  <a:lnTo>
                    <a:pt x="264810" y="184404"/>
                  </a:lnTo>
                  <a:lnTo>
                    <a:pt x="271507" y="162439"/>
                  </a:lnTo>
                  <a:lnTo>
                    <a:pt x="270963" y="156488"/>
                  </a:lnTo>
                  <a:lnTo>
                    <a:pt x="268484" y="151463"/>
                  </a:lnTo>
                  <a:lnTo>
                    <a:pt x="264714" y="147054"/>
                  </a:lnTo>
                  <a:lnTo>
                    <a:pt x="263348" y="130867"/>
                  </a:lnTo>
                  <a:lnTo>
                    <a:pt x="266038" y="85981"/>
                  </a:lnTo>
                  <a:lnTo>
                    <a:pt x="266700" y="334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SMARTInkShape-962"/>
            <p:cNvSpPr/>
            <p:nvPr/>
          </p:nvSpPr>
          <p:spPr>
            <a:xfrm>
              <a:off x="10429875" y="3972628"/>
              <a:ext cx="142876" cy="142173"/>
            </a:xfrm>
            <a:custGeom>
              <a:avLst/>
              <a:gdLst/>
              <a:ahLst/>
              <a:cxnLst/>
              <a:rect l="0" t="0" r="0" b="0"/>
              <a:pathLst>
                <a:path w="142876" h="142173">
                  <a:moveTo>
                    <a:pt x="0" y="27872"/>
                  </a:moveTo>
                  <a:lnTo>
                    <a:pt x="0" y="14615"/>
                  </a:lnTo>
                  <a:lnTo>
                    <a:pt x="1058" y="12684"/>
                  </a:lnTo>
                  <a:lnTo>
                    <a:pt x="2823" y="11397"/>
                  </a:lnTo>
                  <a:lnTo>
                    <a:pt x="5057" y="10539"/>
                  </a:lnTo>
                  <a:lnTo>
                    <a:pt x="13184" y="12407"/>
                  </a:lnTo>
                  <a:lnTo>
                    <a:pt x="26837" y="19409"/>
                  </a:lnTo>
                  <a:lnTo>
                    <a:pt x="34153" y="26227"/>
                  </a:lnTo>
                  <a:lnTo>
                    <a:pt x="40932" y="36313"/>
                  </a:lnTo>
                  <a:lnTo>
                    <a:pt x="47361" y="74185"/>
                  </a:lnTo>
                  <a:lnTo>
                    <a:pt x="56485" y="121372"/>
                  </a:lnTo>
                  <a:lnTo>
                    <a:pt x="56706" y="125131"/>
                  </a:lnTo>
                  <a:lnTo>
                    <a:pt x="57913" y="127636"/>
                  </a:lnTo>
                  <a:lnTo>
                    <a:pt x="59775" y="129307"/>
                  </a:lnTo>
                  <a:lnTo>
                    <a:pt x="65312" y="131987"/>
                  </a:lnTo>
                  <a:lnTo>
                    <a:pt x="64708" y="132207"/>
                  </a:lnTo>
                  <a:lnTo>
                    <a:pt x="61215" y="132452"/>
                  </a:lnTo>
                  <a:lnTo>
                    <a:pt x="60919" y="130400"/>
                  </a:lnTo>
                  <a:lnTo>
                    <a:pt x="71445" y="85949"/>
                  </a:lnTo>
                  <a:lnTo>
                    <a:pt x="83114" y="43163"/>
                  </a:lnTo>
                  <a:lnTo>
                    <a:pt x="87774" y="26759"/>
                  </a:lnTo>
                  <a:lnTo>
                    <a:pt x="95857" y="11314"/>
                  </a:lnTo>
                  <a:lnTo>
                    <a:pt x="101870" y="4638"/>
                  </a:lnTo>
                  <a:lnTo>
                    <a:pt x="108070" y="1670"/>
                  </a:lnTo>
                  <a:lnTo>
                    <a:pt x="117511" y="0"/>
                  </a:lnTo>
                  <a:lnTo>
                    <a:pt x="120674" y="1882"/>
                  </a:lnTo>
                  <a:lnTo>
                    <a:pt x="127011" y="9618"/>
                  </a:lnTo>
                  <a:lnTo>
                    <a:pt x="138644" y="38378"/>
                  </a:lnTo>
                  <a:lnTo>
                    <a:pt x="142318" y="82146"/>
                  </a:lnTo>
                  <a:lnTo>
                    <a:pt x="142875" y="1421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 name="SMARTInkShape-963"/>
            <p:cNvSpPr/>
            <p:nvPr/>
          </p:nvSpPr>
          <p:spPr>
            <a:xfrm>
              <a:off x="9111082" y="3981450"/>
              <a:ext cx="411140" cy="74314"/>
            </a:xfrm>
            <a:custGeom>
              <a:avLst/>
              <a:gdLst/>
              <a:ahLst/>
              <a:cxnLst/>
              <a:rect l="0" t="0" r="0" b="0"/>
              <a:pathLst>
                <a:path w="411140" h="74314">
                  <a:moveTo>
                    <a:pt x="23393" y="47625"/>
                  </a:moveTo>
                  <a:lnTo>
                    <a:pt x="10136" y="47625"/>
                  </a:lnTo>
                  <a:lnTo>
                    <a:pt x="4095" y="44803"/>
                  </a:lnTo>
                  <a:lnTo>
                    <a:pt x="1002" y="42569"/>
                  </a:lnTo>
                  <a:lnTo>
                    <a:pt x="0" y="41079"/>
                  </a:lnTo>
                  <a:lnTo>
                    <a:pt x="388" y="40086"/>
                  </a:lnTo>
                  <a:lnTo>
                    <a:pt x="1708" y="39424"/>
                  </a:lnTo>
                  <a:lnTo>
                    <a:pt x="48263" y="35452"/>
                  </a:lnTo>
                  <a:lnTo>
                    <a:pt x="86148" y="30613"/>
                  </a:lnTo>
                  <a:lnTo>
                    <a:pt x="132450" y="28977"/>
                  </a:lnTo>
                  <a:lnTo>
                    <a:pt x="175815" y="28654"/>
                  </a:lnTo>
                  <a:lnTo>
                    <a:pt x="211666" y="28599"/>
                  </a:lnTo>
                  <a:lnTo>
                    <a:pt x="258883" y="25758"/>
                  </a:lnTo>
                  <a:lnTo>
                    <a:pt x="304154" y="20375"/>
                  </a:lnTo>
                  <a:lnTo>
                    <a:pt x="345833" y="19084"/>
                  </a:lnTo>
                  <a:lnTo>
                    <a:pt x="315684" y="50574"/>
                  </a:lnTo>
                  <a:lnTo>
                    <a:pt x="300968" y="60258"/>
                  </a:lnTo>
                  <a:lnTo>
                    <a:pt x="298401" y="63455"/>
                  </a:lnTo>
                  <a:lnTo>
                    <a:pt x="297748" y="66645"/>
                  </a:lnTo>
                  <a:lnTo>
                    <a:pt x="298372" y="69830"/>
                  </a:lnTo>
                  <a:lnTo>
                    <a:pt x="299845" y="71953"/>
                  </a:lnTo>
                  <a:lnTo>
                    <a:pt x="301886" y="73369"/>
                  </a:lnTo>
                  <a:lnTo>
                    <a:pt x="304305" y="74313"/>
                  </a:lnTo>
                  <a:lnTo>
                    <a:pt x="312637" y="72539"/>
                  </a:lnTo>
                  <a:lnTo>
                    <a:pt x="359806" y="59651"/>
                  </a:lnTo>
                  <a:lnTo>
                    <a:pt x="371876" y="56145"/>
                  </a:lnTo>
                  <a:lnTo>
                    <a:pt x="394405" y="42271"/>
                  </a:lnTo>
                  <a:lnTo>
                    <a:pt x="407666" y="25812"/>
                  </a:lnTo>
                  <a:lnTo>
                    <a:pt x="411139" y="17469"/>
                  </a:lnTo>
                  <a:lnTo>
                    <a:pt x="411007" y="14821"/>
                  </a:lnTo>
                  <a:lnTo>
                    <a:pt x="409861" y="13056"/>
                  </a:lnTo>
                  <a:lnTo>
                    <a:pt x="37581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 name="SMARTInkShape-964"/>
            <p:cNvSpPr/>
            <p:nvPr/>
          </p:nvSpPr>
          <p:spPr>
            <a:xfrm>
              <a:off x="9784112" y="3962561"/>
              <a:ext cx="140939" cy="161765"/>
            </a:xfrm>
            <a:custGeom>
              <a:avLst/>
              <a:gdLst/>
              <a:ahLst/>
              <a:cxnLst/>
              <a:rect l="0" t="0" r="0" b="0"/>
              <a:pathLst>
                <a:path w="140939" h="161765">
                  <a:moveTo>
                    <a:pt x="45688" y="28414"/>
                  </a:moveTo>
                  <a:lnTo>
                    <a:pt x="45688" y="23358"/>
                  </a:lnTo>
                  <a:lnTo>
                    <a:pt x="51332" y="18053"/>
                  </a:lnTo>
                  <a:lnTo>
                    <a:pt x="73922" y="2588"/>
                  </a:lnTo>
                  <a:lnTo>
                    <a:pt x="91412" y="0"/>
                  </a:lnTo>
                  <a:lnTo>
                    <a:pt x="47104" y="29504"/>
                  </a:lnTo>
                  <a:lnTo>
                    <a:pt x="14578" y="59670"/>
                  </a:lnTo>
                  <a:lnTo>
                    <a:pt x="4602" y="79656"/>
                  </a:lnTo>
                  <a:lnTo>
                    <a:pt x="0" y="105686"/>
                  </a:lnTo>
                  <a:lnTo>
                    <a:pt x="1471" y="112737"/>
                  </a:lnTo>
                  <a:lnTo>
                    <a:pt x="8751" y="123393"/>
                  </a:lnTo>
                  <a:lnTo>
                    <a:pt x="29805" y="140399"/>
                  </a:lnTo>
                  <a:lnTo>
                    <a:pt x="71321" y="153787"/>
                  </a:lnTo>
                  <a:lnTo>
                    <a:pt x="140938" y="1617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 name="SMARTInkShape-965"/>
            <p:cNvSpPr/>
            <p:nvPr/>
          </p:nvSpPr>
          <p:spPr>
            <a:xfrm>
              <a:off x="6724650" y="3219450"/>
              <a:ext cx="76201" cy="170744"/>
            </a:xfrm>
            <a:custGeom>
              <a:avLst/>
              <a:gdLst/>
              <a:ahLst/>
              <a:cxnLst/>
              <a:rect l="0" t="0" r="0" b="0"/>
              <a:pathLst>
                <a:path w="76201" h="170744">
                  <a:moveTo>
                    <a:pt x="0" y="66675"/>
                  </a:moveTo>
                  <a:lnTo>
                    <a:pt x="0" y="57542"/>
                  </a:lnTo>
                  <a:lnTo>
                    <a:pt x="0" y="70442"/>
                  </a:lnTo>
                  <a:lnTo>
                    <a:pt x="8201" y="112323"/>
                  </a:lnTo>
                  <a:lnTo>
                    <a:pt x="10322" y="137859"/>
                  </a:lnTo>
                  <a:lnTo>
                    <a:pt x="18931" y="170743"/>
                  </a:lnTo>
                  <a:lnTo>
                    <a:pt x="20101" y="144403"/>
                  </a:lnTo>
                  <a:lnTo>
                    <a:pt x="27250" y="98665"/>
                  </a:lnTo>
                  <a:lnTo>
                    <a:pt x="38762" y="55614"/>
                  </a:lnTo>
                  <a:lnTo>
                    <a:pt x="45803" y="38476"/>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2" name="SMARTInkShape-966"/>
            <p:cNvSpPr/>
            <p:nvPr/>
          </p:nvSpPr>
          <p:spPr>
            <a:xfrm>
              <a:off x="11610975" y="3371850"/>
              <a:ext cx="9526" cy="19051"/>
            </a:xfrm>
            <a:custGeom>
              <a:avLst/>
              <a:gdLst/>
              <a:ahLst/>
              <a:cxnLst/>
              <a:rect l="0" t="0" r="0" b="0"/>
              <a:pathLst>
                <a:path w="9526" h="19051">
                  <a:moveTo>
                    <a:pt x="9525" y="19050"/>
                  </a:moveTo>
                  <a:lnTo>
                    <a:pt x="9525" y="13994"/>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 name="SMARTInkShape-967"/>
            <p:cNvSpPr/>
            <p:nvPr/>
          </p:nvSpPr>
          <p:spPr>
            <a:xfrm>
              <a:off x="7229475" y="3286873"/>
              <a:ext cx="152401" cy="113553"/>
            </a:xfrm>
            <a:custGeom>
              <a:avLst/>
              <a:gdLst/>
              <a:ahLst/>
              <a:cxnLst/>
              <a:rect l="0" t="0" r="0" b="0"/>
              <a:pathLst>
                <a:path w="152401" h="113553">
                  <a:moveTo>
                    <a:pt x="0" y="37352"/>
                  </a:moveTo>
                  <a:lnTo>
                    <a:pt x="0" y="50609"/>
                  </a:lnTo>
                  <a:lnTo>
                    <a:pt x="9351" y="95732"/>
                  </a:lnTo>
                  <a:lnTo>
                    <a:pt x="9514" y="103542"/>
                  </a:lnTo>
                  <a:lnTo>
                    <a:pt x="10582" y="94210"/>
                  </a:lnTo>
                  <a:lnTo>
                    <a:pt x="24106" y="51855"/>
                  </a:lnTo>
                  <a:lnTo>
                    <a:pt x="58739" y="7775"/>
                  </a:lnTo>
                  <a:lnTo>
                    <a:pt x="71615" y="3040"/>
                  </a:lnTo>
                  <a:lnTo>
                    <a:pt x="100695" y="0"/>
                  </a:lnTo>
                  <a:lnTo>
                    <a:pt x="113898" y="5229"/>
                  </a:lnTo>
                  <a:lnTo>
                    <a:pt x="125763" y="14608"/>
                  </a:lnTo>
                  <a:lnTo>
                    <a:pt x="134564" y="25833"/>
                  </a:lnTo>
                  <a:lnTo>
                    <a:pt x="139181" y="40699"/>
                  </a:lnTo>
                  <a:lnTo>
                    <a:pt x="148934" y="84359"/>
                  </a:lnTo>
                  <a:lnTo>
                    <a:pt x="152400" y="1135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 name="SMARTInkShape-968"/>
            <p:cNvSpPr/>
            <p:nvPr/>
          </p:nvSpPr>
          <p:spPr>
            <a:xfrm>
              <a:off x="10829925" y="3363721"/>
              <a:ext cx="118986" cy="131955"/>
            </a:xfrm>
            <a:custGeom>
              <a:avLst/>
              <a:gdLst/>
              <a:ahLst/>
              <a:cxnLst/>
              <a:rect l="0" t="0" r="0" b="0"/>
              <a:pathLst>
                <a:path w="118986" h="131955">
                  <a:moveTo>
                    <a:pt x="0" y="46229"/>
                  </a:moveTo>
                  <a:lnTo>
                    <a:pt x="5057" y="46229"/>
                  </a:lnTo>
                  <a:lnTo>
                    <a:pt x="52663" y="34470"/>
                  </a:lnTo>
                  <a:lnTo>
                    <a:pt x="57334" y="32040"/>
                  </a:lnTo>
                  <a:lnTo>
                    <a:pt x="86584" y="26022"/>
                  </a:lnTo>
                  <a:lnTo>
                    <a:pt x="112647" y="9978"/>
                  </a:lnTo>
                  <a:lnTo>
                    <a:pt x="118151" y="8951"/>
                  </a:lnTo>
                  <a:lnTo>
                    <a:pt x="118985" y="7619"/>
                  </a:lnTo>
                  <a:lnTo>
                    <a:pt x="118481" y="5672"/>
                  </a:lnTo>
                  <a:lnTo>
                    <a:pt x="117087" y="3316"/>
                  </a:lnTo>
                  <a:lnTo>
                    <a:pt x="115100" y="1745"/>
                  </a:lnTo>
                  <a:lnTo>
                    <a:pt x="110070" y="0"/>
                  </a:lnTo>
                  <a:lnTo>
                    <a:pt x="91174" y="4074"/>
                  </a:lnTo>
                  <a:lnTo>
                    <a:pt x="52733" y="25495"/>
                  </a:lnTo>
                  <a:lnTo>
                    <a:pt x="43545" y="33839"/>
                  </a:lnTo>
                  <a:lnTo>
                    <a:pt x="35934" y="44603"/>
                  </a:lnTo>
                  <a:lnTo>
                    <a:pt x="34668" y="59264"/>
                  </a:lnTo>
                  <a:lnTo>
                    <a:pt x="35812" y="67619"/>
                  </a:lnTo>
                  <a:lnTo>
                    <a:pt x="45549" y="85369"/>
                  </a:lnTo>
                  <a:lnTo>
                    <a:pt x="95250" y="1319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 name="SMARTInkShape-969"/>
            <p:cNvSpPr/>
            <p:nvPr/>
          </p:nvSpPr>
          <p:spPr>
            <a:xfrm>
              <a:off x="11029950" y="3333750"/>
              <a:ext cx="66676" cy="169365"/>
            </a:xfrm>
            <a:custGeom>
              <a:avLst/>
              <a:gdLst/>
              <a:ahLst/>
              <a:cxnLst/>
              <a:rect l="0" t="0" r="0" b="0"/>
              <a:pathLst>
                <a:path w="66676" h="169365">
                  <a:moveTo>
                    <a:pt x="0" y="66675"/>
                  </a:moveTo>
                  <a:lnTo>
                    <a:pt x="18314" y="90045"/>
                  </a:lnTo>
                  <a:lnTo>
                    <a:pt x="37585" y="131097"/>
                  </a:lnTo>
                  <a:lnTo>
                    <a:pt x="55651" y="169364"/>
                  </a:lnTo>
                  <a:lnTo>
                    <a:pt x="56152" y="169001"/>
                  </a:lnTo>
                  <a:lnTo>
                    <a:pt x="56706" y="165776"/>
                  </a:lnTo>
                  <a:lnTo>
                    <a:pt x="48482" y="128599"/>
                  </a:lnTo>
                  <a:lnTo>
                    <a:pt x="47795" y="91489"/>
                  </a:lnTo>
                  <a:lnTo>
                    <a:pt x="48706" y="51951"/>
                  </a:lnTo>
                  <a:lnTo>
                    <a:pt x="55236" y="29151"/>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 name="SMARTInkShape-970"/>
            <p:cNvSpPr/>
            <p:nvPr/>
          </p:nvSpPr>
          <p:spPr>
            <a:xfrm>
              <a:off x="6479032" y="3267368"/>
              <a:ext cx="197994" cy="152108"/>
            </a:xfrm>
            <a:custGeom>
              <a:avLst/>
              <a:gdLst/>
              <a:ahLst/>
              <a:cxnLst/>
              <a:rect l="0" t="0" r="0" b="0"/>
              <a:pathLst>
                <a:path w="197994" h="152108">
                  <a:moveTo>
                    <a:pt x="45593" y="114007"/>
                  </a:moveTo>
                  <a:lnTo>
                    <a:pt x="45593" y="108951"/>
                  </a:lnTo>
                  <a:lnTo>
                    <a:pt x="48415" y="103646"/>
                  </a:lnTo>
                  <a:lnTo>
                    <a:pt x="78958" y="59410"/>
                  </a:lnTo>
                  <a:lnTo>
                    <a:pt x="88557" y="34772"/>
                  </a:lnTo>
                  <a:lnTo>
                    <a:pt x="83202" y="7210"/>
                  </a:lnTo>
                  <a:lnTo>
                    <a:pt x="81248" y="4709"/>
                  </a:lnTo>
                  <a:lnTo>
                    <a:pt x="76256" y="1930"/>
                  </a:lnTo>
                  <a:lnTo>
                    <a:pt x="61325" y="0"/>
                  </a:lnTo>
                  <a:lnTo>
                    <a:pt x="46844" y="4850"/>
                  </a:lnTo>
                  <a:lnTo>
                    <a:pt x="29148" y="18047"/>
                  </a:lnTo>
                  <a:lnTo>
                    <a:pt x="4826" y="65244"/>
                  </a:lnTo>
                  <a:lnTo>
                    <a:pt x="0" y="87917"/>
                  </a:lnTo>
                  <a:lnTo>
                    <a:pt x="3627" y="109687"/>
                  </a:lnTo>
                  <a:lnTo>
                    <a:pt x="11404" y="124486"/>
                  </a:lnTo>
                  <a:lnTo>
                    <a:pt x="22991" y="132070"/>
                  </a:lnTo>
                  <a:lnTo>
                    <a:pt x="30524" y="135574"/>
                  </a:lnTo>
                  <a:lnTo>
                    <a:pt x="50185" y="136645"/>
                  </a:lnTo>
                  <a:lnTo>
                    <a:pt x="87187" y="128709"/>
                  </a:lnTo>
                  <a:lnTo>
                    <a:pt x="113304" y="114953"/>
                  </a:lnTo>
                  <a:lnTo>
                    <a:pt x="136093" y="92415"/>
                  </a:lnTo>
                  <a:lnTo>
                    <a:pt x="151194" y="70685"/>
                  </a:lnTo>
                  <a:lnTo>
                    <a:pt x="157316" y="50841"/>
                  </a:lnTo>
                  <a:lnTo>
                    <a:pt x="159848" y="4318"/>
                  </a:lnTo>
                  <a:lnTo>
                    <a:pt x="159887" y="314"/>
                  </a:lnTo>
                  <a:lnTo>
                    <a:pt x="159893" y="47647"/>
                  </a:lnTo>
                  <a:lnTo>
                    <a:pt x="170254" y="86728"/>
                  </a:lnTo>
                  <a:lnTo>
                    <a:pt x="179191" y="108746"/>
                  </a:lnTo>
                  <a:lnTo>
                    <a:pt x="193792" y="135735"/>
                  </a:lnTo>
                  <a:lnTo>
                    <a:pt x="197993" y="1521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 name="SMARTInkShape-971"/>
            <p:cNvSpPr/>
            <p:nvPr/>
          </p:nvSpPr>
          <p:spPr>
            <a:xfrm>
              <a:off x="10875650" y="3996261"/>
              <a:ext cx="363851" cy="192310"/>
            </a:xfrm>
            <a:custGeom>
              <a:avLst/>
              <a:gdLst/>
              <a:ahLst/>
              <a:cxnLst/>
              <a:rect l="0" t="0" r="0" b="0"/>
              <a:pathLst>
                <a:path w="363851" h="192310">
                  <a:moveTo>
                    <a:pt x="59050" y="89964"/>
                  </a:moveTo>
                  <a:lnTo>
                    <a:pt x="74258" y="88906"/>
                  </a:lnTo>
                  <a:lnTo>
                    <a:pt x="108886" y="76707"/>
                  </a:lnTo>
                  <a:lnTo>
                    <a:pt x="121063" y="67844"/>
                  </a:lnTo>
                  <a:lnTo>
                    <a:pt x="147677" y="34485"/>
                  </a:lnTo>
                  <a:lnTo>
                    <a:pt x="152337" y="16493"/>
                  </a:lnTo>
                  <a:lnTo>
                    <a:pt x="151934" y="12409"/>
                  </a:lnTo>
                  <a:lnTo>
                    <a:pt x="150605" y="9686"/>
                  </a:lnTo>
                  <a:lnTo>
                    <a:pt x="140857" y="3031"/>
                  </a:lnTo>
                  <a:lnTo>
                    <a:pt x="135814" y="259"/>
                  </a:lnTo>
                  <a:lnTo>
                    <a:pt x="118921" y="0"/>
                  </a:lnTo>
                  <a:lnTo>
                    <a:pt x="85609" y="8627"/>
                  </a:lnTo>
                  <a:lnTo>
                    <a:pt x="46539" y="25449"/>
                  </a:lnTo>
                  <a:lnTo>
                    <a:pt x="20065" y="50858"/>
                  </a:lnTo>
                  <a:lnTo>
                    <a:pt x="2227" y="75084"/>
                  </a:lnTo>
                  <a:lnTo>
                    <a:pt x="0" y="82161"/>
                  </a:lnTo>
                  <a:lnTo>
                    <a:pt x="350" y="95668"/>
                  </a:lnTo>
                  <a:lnTo>
                    <a:pt x="11554" y="120229"/>
                  </a:lnTo>
                  <a:lnTo>
                    <a:pt x="30886" y="135518"/>
                  </a:lnTo>
                  <a:lnTo>
                    <a:pt x="76300" y="162580"/>
                  </a:lnTo>
                  <a:lnTo>
                    <a:pt x="110461" y="172685"/>
                  </a:lnTo>
                  <a:lnTo>
                    <a:pt x="149633" y="180704"/>
                  </a:lnTo>
                  <a:lnTo>
                    <a:pt x="194426" y="190110"/>
                  </a:lnTo>
                  <a:lnTo>
                    <a:pt x="229337" y="192309"/>
                  </a:lnTo>
                  <a:lnTo>
                    <a:pt x="275700" y="186929"/>
                  </a:lnTo>
                  <a:lnTo>
                    <a:pt x="315746" y="180496"/>
                  </a:lnTo>
                  <a:lnTo>
                    <a:pt x="363850" y="1756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972"/>
            <p:cNvSpPr/>
            <p:nvPr/>
          </p:nvSpPr>
          <p:spPr>
            <a:xfrm>
              <a:off x="11210925" y="3420124"/>
              <a:ext cx="466726" cy="161277"/>
            </a:xfrm>
            <a:custGeom>
              <a:avLst/>
              <a:gdLst/>
              <a:ahLst/>
              <a:cxnLst/>
              <a:rect l="0" t="0" r="0" b="0"/>
              <a:pathLst>
                <a:path w="466726" h="161277">
                  <a:moveTo>
                    <a:pt x="0" y="75551"/>
                  </a:moveTo>
                  <a:lnTo>
                    <a:pt x="5057" y="70495"/>
                  </a:lnTo>
                  <a:lnTo>
                    <a:pt x="23371" y="67350"/>
                  </a:lnTo>
                  <a:lnTo>
                    <a:pt x="63491" y="66288"/>
                  </a:lnTo>
                  <a:lnTo>
                    <a:pt x="96816" y="68899"/>
                  </a:lnTo>
                  <a:lnTo>
                    <a:pt x="138652" y="74675"/>
                  </a:lnTo>
                  <a:lnTo>
                    <a:pt x="184335" y="75378"/>
                  </a:lnTo>
                  <a:lnTo>
                    <a:pt x="224797" y="70460"/>
                  </a:lnTo>
                  <a:lnTo>
                    <a:pt x="262540" y="63788"/>
                  </a:lnTo>
                  <a:lnTo>
                    <a:pt x="288573" y="48798"/>
                  </a:lnTo>
                  <a:lnTo>
                    <a:pt x="304295" y="27921"/>
                  </a:lnTo>
                  <a:lnTo>
                    <a:pt x="309161" y="18751"/>
                  </a:lnTo>
                  <a:lnTo>
                    <a:pt x="308766" y="14401"/>
                  </a:lnTo>
                  <a:lnTo>
                    <a:pt x="306386" y="10443"/>
                  </a:lnTo>
                  <a:lnTo>
                    <a:pt x="299155" y="4281"/>
                  </a:lnTo>
                  <a:lnTo>
                    <a:pt x="292413" y="1542"/>
                  </a:lnTo>
                  <a:lnTo>
                    <a:pt x="272554" y="0"/>
                  </a:lnTo>
                  <a:lnTo>
                    <a:pt x="246563" y="4600"/>
                  </a:lnTo>
                  <a:lnTo>
                    <a:pt x="222427" y="16694"/>
                  </a:lnTo>
                  <a:lnTo>
                    <a:pt x="206806" y="26815"/>
                  </a:lnTo>
                  <a:lnTo>
                    <a:pt x="197748" y="38368"/>
                  </a:lnTo>
                  <a:lnTo>
                    <a:pt x="195331" y="44413"/>
                  </a:lnTo>
                  <a:lnTo>
                    <a:pt x="195469" y="56773"/>
                  </a:lnTo>
                  <a:lnTo>
                    <a:pt x="199059" y="68263"/>
                  </a:lnTo>
                  <a:lnTo>
                    <a:pt x="204181" y="76898"/>
                  </a:lnTo>
                  <a:lnTo>
                    <a:pt x="223129" y="87710"/>
                  </a:lnTo>
                  <a:lnTo>
                    <a:pt x="239926" y="88716"/>
                  </a:lnTo>
                  <a:lnTo>
                    <a:pt x="255859" y="85636"/>
                  </a:lnTo>
                  <a:lnTo>
                    <a:pt x="273953" y="75834"/>
                  </a:lnTo>
                  <a:lnTo>
                    <a:pt x="313229" y="46347"/>
                  </a:lnTo>
                  <a:lnTo>
                    <a:pt x="319131" y="38583"/>
                  </a:lnTo>
                  <a:lnTo>
                    <a:pt x="322452" y="28262"/>
                  </a:lnTo>
                  <a:lnTo>
                    <a:pt x="323229" y="23842"/>
                  </a:lnTo>
                  <a:lnTo>
                    <a:pt x="323436" y="24145"/>
                  </a:lnTo>
                  <a:lnTo>
                    <a:pt x="324903" y="57221"/>
                  </a:lnTo>
                  <a:lnTo>
                    <a:pt x="341154" y="95557"/>
                  </a:lnTo>
                  <a:lnTo>
                    <a:pt x="358794" y="119121"/>
                  </a:lnTo>
                  <a:lnTo>
                    <a:pt x="376184" y="127031"/>
                  </a:lnTo>
                  <a:lnTo>
                    <a:pt x="382023" y="127863"/>
                  </a:lnTo>
                  <a:lnTo>
                    <a:pt x="391333" y="125965"/>
                  </a:lnTo>
                  <a:lnTo>
                    <a:pt x="402523" y="118946"/>
                  </a:lnTo>
                  <a:lnTo>
                    <a:pt x="433315" y="78084"/>
                  </a:lnTo>
                  <a:lnTo>
                    <a:pt x="438066" y="66235"/>
                  </a:lnTo>
                  <a:lnTo>
                    <a:pt x="438125" y="71144"/>
                  </a:lnTo>
                  <a:lnTo>
                    <a:pt x="453337" y="114332"/>
                  </a:lnTo>
                  <a:lnTo>
                    <a:pt x="457114" y="134079"/>
                  </a:lnTo>
                  <a:lnTo>
                    <a:pt x="466725" y="1612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 name="SMARTInkShape-973"/>
            <p:cNvSpPr/>
            <p:nvPr/>
          </p:nvSpPr>
          <p:spPr>
            <a:xfrm>
              <a:off x="5867400" y="3202493"/>
              <a:ext cx="457201" cy="274133"/>
            </a:xfrm>
            <a:custGeom>
              <a:avLst/>
              <a:gdLst/>
              <a:ahLst/>
              <a:cxnLst/>
              <a:rect l="0" t="0" r="0" b="0"/>
              <a:pathLst>
                <a:path w="457201" h="274133">
                  <a:moveTo>
                    <a:pt x="0" y="7432"/>
                  </a:moveTo>
                  <a:lnTo>
                    <a:pt x="8201" y="7432"/>
                  </a:lnTo>
                  <a:lnTo>
                    <a:pt x="8642" y="8490"/>
                  </a:lnTo>
                  <a:lnTo>
                    <a:pt x="9133" y="12488"/>
                  </a:lnTo>
                  <a:lnTo>
                    <a:pt x="12173" y="17793"/>
                  </a:lnTo>
                  <a:lnTo>
                    <a:pt x="17052" y="25795"/>
                  </a:lnTo>
                  <a:lnTo>
                    <a:pt x="25985" y="53981"/>
                  </a:lnTo>
                  <a:lnTo>
                    <a:pt x="28234" y="96386"/>
                  </a:lnTo>
                  <a:lnTo>
                    <a:pt x="28508" y="140910"/>
                  </a:lnTo>
                  <a:lnTo>
                    <a:pt x="27508" y="180153"/>
                  </a:lnTo>
                  <a:lnTo>
                    <a:pt x="19084" y="226248"/>
                  </a:lnTo>
                  <a:lnTo>
                    <a:pt x="24116" y="221374"/>
                  </a:lnTo>
                  <a:lnTo>
                    <a:pt x="26595" y="213290"/>
                  </a:lnTo>
                  <a:lnTo>
                    <a:pt x="28460" y="167259"/>
                  </a:lnTo>
                  <a:lnTo>
                    <a:pt x="41644" y="125355"/>
                  </a:lnTo>
                  <a:lnTo>
                    <a:pt x="52088" y="91677"/>
                  </a:lnTo>
                  <a:lnTo>
                    <a:pt x="78904" y="46396"/>
                  </a:lnTo>
                  <a:lnTo>
                    <a:pt x="92053" y="25562"/>
                  </a:lnTo>
                  <a:lnTo>
                    <a:pt x="114922" y="8505"/>
                  </a:lnTo>
                  <a:lnTo>
                    <a:pt x="130712" y="1047"/>
                  </a:lnTo>
                  <a:lnTo>
                    <a:pt x="134767" y="0"/>
                  </a:lnTo>
                  <a:lnTo>
                    <a:pt x="144916" y="1660"/>
                  </a:lnTo>
                  <a:lnTo>
                    <a:pt x="156482" y="6983"/>
                  </a:lnTo>
                  <a:lnTo>
                    <a:pt x="182388" y="28552"/>
                  </a:lnTo>
                  <a:lnTo>
                    <a:pt x="203048" y="64952"/>
                  </a:lnTo>
                  <a:lnTo>
                    <a:pt x="218418" y="107262"/>
                  </a:lnTo>
                  <a:lnTo>
                    <a:pt x="224075" y="124826"/>
                  </a:lnTo>
                  <a:lnTo>
                    <a:pt x="230529" y="167773"/>
                  </a:lnTo>
                  <a:lnTo>
                    <a:pt x="237124" y="209169"/>
                  </a:lnTo>
                  <a:lnTo>
                    <a:pt x="238114" y="235685"/>
                  </a:lnTo>
                  <a:lnTo>
                    <a:pt x="239182" y="219697"/>
                  </a:lnTo>
                  <a:lnTo>
                    <a:pt x="248884" y="174247"/>
                  </a:lnTo>
                  <a:lnTo>
                    <a:pt x="265376" y="129714"/>
                  </a:lnTo>
                  <a:lnTo>
                    <a:pt x="274082" y="90265"/>
                  </a:lnTo>
                  <a:lnTo>
                    <a:pt x="285703" y="63725"/>
                  </a:lnTo>
                  <a:lnTo>
                    <a:pt x="319038" y="22526"/>
                  </a:lnTo>
                  <a:lnTo>
                    <a:pt x="337593" y="13551"/>
                  </a:lnTo>
                  <a:lnTo>
                    <a:pt x="358144" y="9245"/>
                  </a:lnTo>
                  <a:lnTo>
                    <a:pt x="368372" y="11060"/>
                  </a:lnTo>
                  <a:lnTo>
                    <a:pt x="377504" y="16453"/>
                  </a:lnTo>
                  <a:lnTo>
                    <a:pt x="388619" y="25905"/>
                  </a:lnTo>
                  <a:lnTo>
                    <a:pt x="416445" y="70477"/>
                  </a:lnTo>
                  <a:lnTo>
                    <a:pt x="431275" y="108903"/>
                  </a:lnTo>
                  <a:lnTo>
                    <a:pt x="441170" y="149916"/>
                  </a:lnTo>
                  <a:lnTo>
                    <a:pt x="447448" y="189427"/>
                  </a:lnTo>
                  <a:lnTo>
                    <a:pt x="455707" y="236166"/>
                  </a:lnTo>
                  <a:lnTo>
                    <a:pt x="457200" y="2741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 name="SMARTInkShape-974"/>
            <p:cNvSpPr/>
            <p:nvPr/>
          </p:nvSpPr>
          <p:spPr>
            <a:xfrm>
              <a:off x="9716578" y="3221614"/>
              <a:ext cx="671426" cy="596355"/>
            </a:xfrm>
            <a:custGeom>
              <a:avLst/>
              <a:gdLst/>
              <a:ahLst/>
              <a:cxnLst/>
              <a:rect l="0" t="0" r="0" b="0"/>
              <a:pathLst>
                <a:path w="671426" h="596355">
                  <a:moveTo>
                    <a:pt x="94172" y="169286"/>
                  </a:moveTo>
                  <a:lnTo>
                    <a:pt x="101713" y="151386"/>
                  </a:lnTo>
                  <a:lnTo>
                    <a:pt x="102374" y="147828"/>
                  </a:lnTo>
                  <a:lnTo>
                    <a:pt x="88431" y="103147"/>
                  </a:lnTo>
                  <a:lnTo>
                    <a:pt x="86329" y="92971"/>
                  </a:lnTo>
                  <a:lnTo>
                    <a:pt x="75032" y="76237"/>
                  </a:lnTo>
                  <a:lnTo>
                    <a:pt x="64146" y="69722"/>
                  </a:lnTo>
                  <a:lnTo>
                    <a:pt x="58280" y="67985"/>
                  </a:lnTo>
                  <a:lnTo>
                    <a:pt x="53311" y="67885"/>
                  </a:lnTo>
                  <a:lnTo>
                    <a:pt x="44967" y="70597"/>
                  </a:lnTo>
                  <a:lnTo>
                    <a:pt x="29263" y="83130"/>
                  </a:lnTo>
                  <a:lnTo>
                    <a:pt x="11204" y="105305"/>
                  </a:lnTo>
                  <a:lnTo>
                    <a:pt x="4381" y="120036"/>
                  </a:lnTo>
                  <a:lnTo>
                    <a:pt x="0" y="151797"/>
                  </a:lnTo>
                  <a:lnTo>
                    <a:pt x="5046" y="167157"/>
                  </a:lnTo>
                  <a:lnTo>
                    <a:pt x="13285" y="178923"/>
                  </a:lnTo>
                  <a:lnTo>
                    <a:pt x="20476" y="184153"/>
                  </a:lnTo>
                  <a:lnTo>
                    <a:pt x="40586" y="192153"/>
                  </a:lnTo>
                  <a:lnTo>
                    <a:pt x="48922" y="191939"/>
                  </a:lnTo>
                  <a:lnTo>
                    <a:pt x="89428" y="175901"/>
                  </a:lnTo>
                  <a:lnTo>
                    <a:pt x="109582" y="156076"/>
                  </a:lnTo>
                  <a:lnTo>
                    <a:pt x="126692" y="123050"/>
                  </a:lnTo>
                  <a:lnTo>
                    <a:pt x="133991" y="104140"/>
                  </a:lnTo>
                  <a:lnTo>
                    <a:pt x="141340" y="93733"/>
                  </a:lnTo>
                  <a:lnTo>
                    <a:pt x="136605" y="98334"/>
                  </a:lnTo>
                  <a:lnTo>
                    <a:pt x="133556" y="116513"/>
                  </a:lnTo>
                  <a:lnTo>
                    <a:pt x="133585" y="143496"/>
                  </a:lnTo>
                  <a:lnTo>
                    <a:pt x="145563" y="175585"/>
                  </a:lnTo>
                  <a:lnTo>
                    <a:pt x="149599" y="179835"/>
                  </a:lnTo>
                  <a:lnTo>
                    <a:pt x="159728" y="184558"/>
                  </a:lnTo>
                  <a:lnTo>
                    <a:pt x="177331" y="187217"/>
                  </a:lnTo>
                  <a:lnTo>
                    <a:pt x="195953" y="182948"/>
                  </a:lnTo>
                  <a:lnTo>
                    <a:pt x="237033" y="157716"/>
                  </a:lnTo>
                  <a:lnTo>
                    <a:pt x="248802" y="137283"/>
                  </a:lnTo>
                  <a:lnTo>
                    <a:pt x="263658" y="93373"/>
                  </a:lnTo>
                  <a:lnTo>
                    <a:pt x="265571" y="74683"/>
                  </a:lnTo>
                  <a:lnTo>
                    <a:pt x="260550" y="84341"/>
                  </a:lnTo>
                  <a:lnTo>
                    <a:pt x="256488" y="121978"/>
                  </a:lnTo>
                  <a:lnTo>
                    <a:pt x="266326" y="143627"/>
                  </a:lnTo>
                  <a:lnTo>
                    <a:pt x="277590" y="160037"/>
                  </a:lnTo>
                  <a:lnTo>
                    <a:pt x="284345" y="165175"/>
                  </a:lnTo>
                  <a:lnTo>
                    <a:pt x="287630" y="166545"/>
                  </a:lnTo>
                  <a:lnTo>
                    <a:pt x="307421" y="168474"/>
                  </a:lnTo>
                  <a:lnTo>
                    <a:pt x="328337" y="163989"/>
                  </a:lnTo>
                  <a:lnTo>
                    <a:pt x="342884" y="155957"/>
                  </a:lnTo>
                  <a:lnTo>
                    <a:pt x="358953" y="141818"/>
                  </a:lnTo>
                  <a:lnTo>
                    <a:pt x="372062" y="119167"/>
                  </a:lnTo>
                  <a:lnTo>
                    <a:pt x="378370" y="98277"/>
                  </a:lnTo>
                  <a:lnTo>
                    <a:pt x="379863" y="84197"/>
                  </a:lnTo>
                  <a:lnTo>
                    <a:pt x="374848" y="93862"/>
                  </a:lnTo>
                  <a:lnTo>
                    <a:pt x="371716" y="120245"/>
                  </a:lnTo>
                  <a:lnTo>
                    <a:pt x="378262" y="163715"/>
                  </a:lnTo>
                  <a:lnTo>
                    <a:pt x="383771" y="198912"/>
                  </a:lnTo>
                  <a:lnTo>
                    <a:pt x="387766" y="245210"/>
                  </a:lnTo>
                  <a:lnTo>
                    <a:pt x="394005" y="285739"/>
                  </a:lnTo>
                  <a:lnTo>
                    <a:pt x="397500" y="329615"/>
                  </a:lnTo>
                  <a:lnTo>
                    <a:pt x="403593" y="371072"/>
                  </a:lnTo>
                  <a:lnTo>
                    <a:pt x="407528" y="416461"/>
                  </a:lnTo>
                  <a:lnTo>
                    <a:pt x="408306" y="462272"/>
                  </a:lnTo>
                  <a:lnTo>
                    <a:pt x="405620" y="492458"/>
                  </a:lnTo>
                  <a:lnTo>
                    <a:pt x="397730" y="539613"/>
                  </a:lnTo>
                  <a:lnTo>
                    <a:pt x="382965" y="562764"/>
                  </a:lnTo>
                  <a:lnTo>
                    <a:pt x="360009" y="586086"/>
                  </a:lnTo>
                  <a:lnTo>
                    <a:pt x="340391" y="594407"/>
                  </a:lnTo>
                  <a:lnTo>
                    <a:pt x="331309" y="596354"/>
                  </a:lnTo>
                  <a:lnTo>
                    <a:pt x="327404" y="595815"/>
                  </a:lnTo>
                  <a:lnTo>
                    <a:pt x="320244" y="592393"/>
                  </a:lnTo>
                  <a:lnTo>
                    <a:pt x="310264" y="569347"/>
                  </a:lnTo>
                  <a:lnTo>
                    <a:pt x="309452" y="550291"/>
                  </a:lnTo>
                  <a:lnTo>
                    <a:pt x="320351" y="503720"/>
                  </a:lnTo>
                  <a:lnTo>
                    <a:pt x="340628" y="463237"/>
                  </a:lnTo>
                  <a:lnTo>
                    <a:pt x="364438" y="425141"/>
                  </a:lnTo>
                  <a:lnTo>
                    <a:pt x="389525" y="380770"/>
                  </a:lnTo>
                  <a:lnTo>
                    <a:pt x="414862" y="336061"/>
                  </a:lnTo>
                  <a:lnTo>
                    <a:pt x="446795" y="293011"/>
                  </a:lnTo>
                  <a:lnTo>
                    <a:pt x="477407" y="247661"/>
                  </a:lnTo>
                  <a:lnTo>
                    <a:pt x="498764" y="217556"/>
                  </a:lnTo>
                  <a:lnTo>
                    <a:pt x="520520" y="178938"/>
                  </a:lnTo>
                  <a:lnTo>
                    <a:pt x="545199" y="140736"/>
                  </a:lnTo>
                  <a:lnTo>
                    <a:pt x="576796" y="98146"/>
                  </a:lnTo>
                  <a:lnTo>
                    <a:pt x="614677" y="50863"/>
                  </a:lnTo>
                  <a:lnTo>
                    <a:pt x="632040" y="21716"/>
                  </a:lnTo>
                  <a:lnTo>
                    <a:pt x="633727" y="16931"/>
                  </a:lnTo>
                  <a:lnTo>
                    <a:pt x="633792" y="12683"/>
                  </a:lnTo>
                  <a:lnTo>
                    <a:pt x="631043" y="5140"/>
                  </a:lnTo>
                  <a:lnTo>
                    <a:pt x="627769" y="2705"/>
                  </a:lnTo>
                  <a:lnTo>
                    <a:pt x="618487" y="0"/>
                  </a:lnTo>
                  <a:lnTo>
                    <a:pt x="591249" y="8590"/>
                  </a:lnTo>
                  <a:lnTo>
                    <a:pt x="565872" y="23910"/>
                  </a:lnTo>
                  <a:lnTo>
                    <a:pt x="553937" y="34472"/>
                  </a:lnTo>
                  <a:lnTo>
                    <a:pt x="550965" y="41310"/>
                  </a:lnTo>
                  <a:lnTo>
                    <a:pt x="550485" y="57375"/>
                  </a:lnTo>
                  <a:lnTo>
                    <a:pt x="556166" y="79212"/>
                  </a:lnTo>
                  <a:lnTo>
                    <a:pt x="588263" y="118646"/>
                  </a:lnTo>
                  <a:lnTo>
                    <a:pt x="630364" y="162393"/>
                  </a:lnTo>
                  <a:lnTo>
                    <a:pt x="667503" y="199671"/>
                  </a:lnTo>
                  <a:lnTo>
                    <a:pt x="671126" y="208593"/>
                  </a:lnTo>
                  <a:lnTo>
                    <a:pt x="671425" y="217716"/>
                  </a:lnTo>
                  <a:lnTo>
                    <a:pt x="669507" y="226972"/>
                  </a:lnTo>
                  <a:lnTo>
                    <a:pt x="627572" y="2740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SMARTInkShape-975"/>
            <p:cNvSpPr/>
            <p:nvPr/>
          </p:nvSpPr>
          <p:spPr>
            <a:xfrm>
              <a:off x="10658475" y="3152775"/>
              <a:ext cx="133351" cy="962026"/>
            </a:xfrm>
            <a:custGeom>
              <a:avLst/>
              <a:gdLst/>
              <a:ahLst/>
              <a:cxnLst/>
              <a:rect l="0" t="0" r="0" b="0"/>
              <a:pathLst>
                <a:path w="133351" h="962026">
                  <a:moveTo>
                    <a:pt x="0" y="0"/>
                  </a:moveTo>
                  <a:lnTo>
                    <a:pt x="6546" y="15209"/>
                  </a:lnTo>
                  <a:lnTo>
                    <a:pt x="11759" y="49884"/>
                  </a:lnTo>
                  <a:lnTo>
                    <a:pt x="19712" y="90275"/>
                  </a:lnTo>
                  <a:lnTo>
                    <a:pt x="26824" y="132368"/>
                  </a:lnTo>
                  <a:lnTo>
                    <a:pt x="28229" y="178860"/>
                  </a:lnTo>
                  <a:lnTo>
                    <a:pt x="29531" y="217272"/>
                  </a:lnTo>
                  <a:lnTo>
                    <a:pt x="35091" y="261697"/>
                  </a:lnTo>
                  <a:lnTo>
                    <a:pt x="37209" y="308374"/>
                  </a:lnTo>
                  <a:lnTo>
                    <a:pt x="37836" y="355719"/>
                  </a:lnTo>
                  <a:lnTo>
                    <a:pt x="37982" y="387403"/>
                  </a:lnTo>
                  <a:lnTo>
                    <a:pt x="40870" y="421946"/>
                  </a:lnTo>
                  <a:lnTo>
                    <a:pt x="45681" y="458465"/>
                  </a:lnTo>
                  <a:lnTo>
                    <a:pt x="51347" y="495862"/>
                  </a:lnTo>
                  <a:lnTo>
                    <a:pt x="54571" y="533650"/>
                  </a:lnTo>
                  <a:lnTo>
                    <a:pt x="57063" y="570553"/>
                  </a:lnTo>
                  <a:lnTo>
                    <a:pt x="61697" y="604593"/>
                  </a:lnTo>
                  <a:lnTo>
                    <a:pt x="67286" y="640183"/>
                  </a:lnTo>
                  <a:lnTo>
                    <a:pt x="73296" y="676109"/>
                  </a:lnTo>
                  <a:lnTo>
                    <a:pt x="79495" y="709715"/>
                  </a:lnTo>
                  <a:lnTo>
                    <a:pt x="85778" y="742290"/>
                  </a:lnTo>
                  <a:lnTo>
                    <a:pt x="92099" y="774407"/>
                  </a:lnTo>
                  <a:lnTo>
                    <a:pt x="101606" y="820121"/>
                  </a:lnTo>
                  <a:lnTo>
                    <a:pt x="110069" y="855774"/>
                  </a:lnTo>
                  <a:lnTo>
                    <a:pt x="116287" y="899566"/>
                  </a:lnTo>
                  <a:lnTo>
                    <a:pt x="131585" y="943958"/>
                  </a:lnTo>
                  <a:lnTo>
                    <a:pt x="133350" y="962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976"/>
            <p:cNvSpPr/>
            <p:nvPr/>
          </p:nvSpPr>
          <p:spPr>
            <a:xfrm>
              <a:off x="10620375" y="3286668"/>
              <a:ext cx="132298" cy="132808"/>
            </a:xfrm>
            <a:custGeom>
              <a:avLst/>
              <a:gdLst/>
              <a:ahLst/>
              <a:cxnLst/>
              <a:rect l="0" t="0" r="0" b="0"/>
              <a:pathLst>
                <a:path w="132298" h="132808">
                  <a:moveTo>
                    <a:pt x="0" y="28032"/>
                  </a:moveTo>
                  <a:lnTo>
                    <a:pt x="0" y="22976"/>
                  </a:lnTo>
                  <a:lnTo>
                    <a:pt x="2823" y="17671"/>
                  </a:lnTo>
                  <a:lnTo>
                    <a:pt x="13257" y="5642"/>
                  </a:lnTo>
                  <a:lnTo>
                    <a:pt x="22121" y="2206"/>
                  </a:lnTo>
                  <a:lnTo>
                    <a:pt x="55169" y="0"/>
                  </a:lnTo>
                  <a:lnTo>
                    <a:pt x="98870" y="7067"/>
                  </a:lnTo>
                  <a:lnTo>
                    <a:pt x="104014" y="7706"/>
                  </a:lnTo>
                  <a:lnTo>
                    <a:pt x="115373" y="14059"/>
                  </a:lnTo>
                  <a:lnTo>
                    <a:pt x="121366" y="18717"/>
                  </a:lnTo>
                  <a:lnTo>
                    <a:pt x="128023" y="32358"/>
                  </a:lnTo>
                  <a:lnTo>
                    <a:pt x="132297" y="56874"/>
                  </a:lnTo>
                  <a:lnTo>
                    <a:pt x="125538" y="86058"/>
                  </a:lnTo>
                  <a:lnTo>
                    <a:pt x="115984" y="106726"/>
                  </a:lnTo>
                  <a:lnTo>
                    <a:pt x="95250" y="1328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SMARTInkShape-977"/>
            <p:cNvSpPr/>
            <p:nvPr/>
          </p:nvSpPr>
          <p:spPr>
            <a:xfrm>
              <a:off x="8143875" y="3419475"/>
              <a:ext cx="19051" cy="9526"/>
            </a:xfrm>
            <a:custGeom>
              <a:avLst/>
              <a:gdLst/>
              <a:ahLst/>
              <a:cxnLst/>
              <a:rect l="0" t="0" r="0" b="0"/>
              <a:pathLst>
                <a:path w="19051" h="9526">
                  <a:moveTo>
                    <a:pt x="0" y="0"/>
                  </a:moveTo>
                  <a:lnTo>
                    <a:pt x="190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SMARTInkShape-978"/>
            <p:cNvSpPr/>
            <p:nvPr/>
          </p:nvSpPr>
          <p:spPr>
            <a:xfrm>
              <a:off x="10622832" y="3974465"/>
              <a:ext cx="130885" cy="541587"/>
            </a:xfrm>
            <a:custGeom>
              <a:avLst/>
              <a:gdLst/>
              <a:ahLst/>
              <a:cxnLst/>
              <a:rect l="0" t="0" r="0" b="0"/>
              <a:pathLst>
                <a:path w="130885" h="541587">
                  <a:moveTo>
                    <a:pt x="35643" y="130810"/>
                  </a:moveTo>
                  <a:lnTo>
                    <a:pt x="43247" y="122147"/>
                  </a:lnTo>
                  <a:lnTo>
                    <a:pt x="67699" y="77019"/>
                  </a:lnTo>
                  <a:lnTo>
                    <a:pt x="86066" y="42601"/>
                  </a:lnTo>
                  <a:lnTo>
                    <a:pt x="90800" y="20830"/>
                  </a:lnTo>
                  <a:lnTo>
                    <a:pt x="89085" y="10317"/>
                  </a:lnTo>
                  <a:lnTo>
                    <a:pt x="87145" y="6031"/>
                  </a:lnTo>
                  <a:lnTo>
                    <a:pt x="84795" y="3174"/>
                  </a:lnTo>
                  <a:lnTo>
                    <a:pt x="79360" y="0"/>
                  </a:lnTo>
                  <a:lnTo>
                    <a:pt x="60238" y="3269"/>
                  </a:lnTo>
                  <a:lnTo>
                    <a:pt x="19977" y="28117"/>
                  </a:lnTo>
                  <a:lnTo>
                    <a:pt x="5837" y="43468"/>
                  </a:lnTo>
                  <a:lnTo>
                    <a:pt x="1229" y="55302"/>
                  </a:lnTo>
                  <a:lnTo>
                    <a:pt x="0" y="61422"/>
                  </a:lnTo>
                  <a:lnTo>
                    <a:pt x="1457" y="73865"/>
                  </a:lnTo>
                  <a:lnTo>
                    <a:pt x="3327" y="80147"/>
                  </a:lnTo>
                  <a:lnTo>
                    <a:pt x="8806" y="84335"/>
                  </a:lnTo>
                  <a:lnTo>
                    <a:pt x="35688" y="90228"/>
                  </a:lnTo>
                  <a:lnTo>
                    <a:pt x="54713" y="91607"/>
                  </a:lnTo>
                  <a:lnTo>
                    <a:pt x="70931" y="86575"/>
                  </a:lnTo>
                  <a:lnTo>
                    <a:pt x="104064" y="66698"/>
                  </a:lnTo>
                  <a:lnTo>
                    <a:pt x="112972" y="56102"/>
                  </a:lnTo>
                  <a:lnTo>
                    <a:pt x="117636" y="44337"/>
                  </a:lnTo>
                  <a:lnTo>
                    <a:pt x="120631" y="24594"/>
                  </a:lnTo>
                  <a:lnTo>
                    <a:pt x="118218" y="17280"/>
                  </a:lnTo>
                  <a:lnTo>
                    <a:pt x="113102" y="9019"/>
                  </a:lnTo>
                  <a:lnTo>
                    <a:pt x="111623" y="9399"/>
                  </a:lnTo>
                  <a:lnTo>
                    <a:pt x="107161" y="12644"/>
                  </a:lnTo>
                  <a:lnTo>
                    <a:pt x="98697" y="25478"/>
                  </a:lnTo>
                  <a:lnTo>
                    <a:pt x="94542" y="62911"/>
                  </a:lnTo>
                  <a:lnTo>
                    <a:pt x="93312" y="104107"/>
                  </a:lnTo>
                  <a:lnTo>
                    <a:pt x="98004" y="143124"/>
                  </a:lnTo>
                  <a:lnTo>
                    <a:pt x="106096" y="181496"/>
                  </a:lnTo>
                  <a:lnTo>
                    <a:pt x="115196" y="219676"/>
                  </a:lnTo>
                  <a:lnTo>
                    <a:pt x="124596" y="262856"/>
                  </a:lnTo>
                  <a:lnTo>
                    <a:pt x="129026" y="304108"/>
                  </a:lnTo>
                  <a:lnTo>
                    <a:pt x="130341" y="348198"/>
                  </a:lnTo>
                  <a:lnTo>
                    <a:pt x="130729" y="389719"/>
                  </a:lnTo>
                  <a:lnTo>
                    <a:pt x="130844" y="428833"/>
                  </a:lnTo>
                  <a:lnTo>
                    <a:pt x="130884" y="473430"/>
                  </a:lnTo>
                  <a:lnTo>
                    <a:pt x="129831" y="506318"/>
                  </a:lnTo>
                  <a:lnTo>
                    <a:pt x="125835" y="519247"/>
                  </a:lnTo>
                  <a:lnTo>
                    <a:pt x="112579" y="537532"/>
                  </a:lnTo>
                  <a:lnTo>
                    <a:pt x="108101" y="540600"/>
                  </a:lnTo>
                  <a:lnTo>
                    <a:pt x="104056" y="541586"/>
                  </a:lnTo>
                  <a:lnTo>
                    <a:pt x="95683" y="539861"/>
                  </a:lnTo>
                  <a:lnTo>
                    <a:pt x="84905" y="535566"/>
                  </a:lnTo>
                  <a:lnTo>
                    <a:pt x="61881" y="512028"/>
                  </a:lnTo>
                  <a:lnTo>
                    <a:pt x="40008" y="473187"/>
                  </a:lnTo>
                  <a:lnTo>
                    <a:pt x="22316" y="426805"/>
                  </a:lnTo>
                  <a:lnTo>
                    <a:pt x="17725" y="380797"/>
                  </a:lnTo>
                  <a:lnTo>
                    <a:pt x="19751" y="350577"/>
                  </a:lnTo>
                  <a:lnTo>
                    <a:pt x="24861" y="311922"/>
                  </a:lnTo>
                  <a:lnTo>
                    <a:pt x="33474" y="273712"/>
                  </a:lnTo>
                  <a:lnTo>
                    <a:pt x="45366" y="235590"/>
                  </a:lnTo>
                  <a:lnTo>
                    <a:pt x="52664" y="217596"/>
                  </a:lnTo>
                  <a:lnTo>
                    <a:pt x="73743" y="1784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 name="SMARTInkShape-979"/>
            <p:cNvSpPr/>
            <p:nvPr/>
          </p:nvSpPr>
          <p:spPr>
            <a:xfrm>
              <a:off x="7143750" y="3305175"/>
              <a:ext cx="28576" cy="104776"/>
            </a:xfrm>
            <a:custGeom>
              <a:avLst/>
              <a:gdLst/>
              <a:ahLst/>
              <a:cxnLst/>
              <a:rect l="0" t="0" r="0" b="0"/>
              <a:pathLst>
                <a:path w="28576" h="104776">
                  <a:moveTo>
                    <a:pt x="0" y="0"/>
                  </a:moveTo>
                  <a:lnTo>
                    <a:pt x="0" y="21458"/>
                  </a:lnTo>
                  <a:lnTo>
                    <a:pt x="15188" y="66139"/>
                  </a:lnTo>
                  <a:lnTo>
                    <a:pt x="2857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 name="SMARTInkShape-980"/>
            <p:cNvSpPr/>
            <p:nvPr/>
          </p:nvSpPr>
          <p:spPr>
            <a:xfrm>
              <a:off x="11696700" y="3419475"/>
              <a:ext cx="152401" cy="114301"/>
            </a:xfrm>
            <a:custGeom>
              <a:avLst/>
              <a:gdLst/>
              <a:ahLst/>
              <a:cxnLst/>
              <a:rect l="0" t="0" r="0" b="0"/>
              <a:pathLst>
                <a:path w="152401" h="114301">
                  <a:moveTo>
                    <a:pt x="0" y="0"/>
                  </a:moveTo>
                  <a:lnTo>
                    <a:pt x="5057" y="0"/>
                  </a:lnTo>
                  <a:lnTo>
                    <a:pt x="10361" y="2822"/>
                  </a:lnTo>
                  <a:lnTo>
                    <a:pt x="32056" y="23851"/>
                  </a:lnTo>
                  <a:lnTo>
                    <a:pt x="50423" y="54189"/>
                  </a:lnTo>
                  <a:lnTo>
                    <a:pt x="66008" y="101707"/>
                  </a:lnTo>
                  <a:lnTo>
                    <a:pt x="66635" y="104596"/>
                  </a:lnTo>
                  <a:lnTo>
                    <a:pt x="66672" y="73188"/>
                  </a:lnTo>
                  <a:lnTo>
                    <a:pt x="72318" y="58634"/>
                  </a:lnTo>
                  <a:lnTo>
                    <a:pt x="81752" y="41362"/>
                  </a:lnTo>
                  <a:lnTo>
                    <a:pt x="83076" y="37099"/>
                  </a:lnTo>
                  <a:lnTo>
                    <a:pt x="90192" y="29541"/>
                  </a:lnTo>
                  <a:lnTo>
                    <a:pt x="99352" y="23713"/>
                  </a:lnTo>
                  <a:lnTo>
                    <a:pt x="106950" y="21122"/>
                  </a:lnTo>
                  <a:lnTo>
                    <a:pt x="110460" y="21490"/>
                  </a:lnTo>
                  <a:lnTo>
                    <a:pt x="117179" y="24721"/>
                  </a:lnTo>
                  <a:lnTo>
                    <a:pt x="131969" y="37546"/>
                  </a:lnTo>
                  <a:lnTo>
                    <a:pt x="138027" y="51612"/>
                  </a:lnTo>
                  <a:lnTo>
                    <a:pt x="141779" y="66330"/>
                  </a:lnTo>
                  <a:lnTo>
                    <a:pt x="148783" y="82683"/>
                  </a:lnTo>
                  <a:lnTo>
                    <a:pt x="15240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SMARTInkShape-981"/>
            <p:cNvSpPr/>
            <p:nvPr/>
          </p:nvSpPr>
          <p:spPr>
            <a:xfrm>
              <a:off x="11220450" y="3125524"/>
              <a:ext cx="95251" cy="474927"/>
            </a:xfrm>
            <a:custGeom>
              <a:avLst/>
              <a:gdLst/>
              <a:ahLst/>
              <a:cxnLst/>
              <a:rect l="0" t="0" r="0" b="0"/>
              <a:pathLst>
                <a:path w="95251" h="474927">
                  <a:moveTo>
                    <a:pt x="0" y="8201"/>
                  </a:moveTo>
                  <a:lnTo>
                    <a:pt x="0" y="0"/>
                  </a:lnTo>
                  <a:lnTo>
                    <a:pt x="1058" y="38359"/>
                  </a:lnTo>
                  <a:lnTo>
                    <a:pt x="5488" y="62763"/>
                  </a:lnTo>
                  <a:lnTo>
                    <a:pt x="3155" y="105154"/>
                  </a:lnTo>
                  <a:lnTo>
                    <a:pt x="5131" y="149531"/>
                  </a:lnTo>
                  <a:lnTo>
                    <a:pt x="3338" y="169439"/>
                  </a:lnTo>
                  <a:lnTo>
                    <a:pt x="10812" y="208090"/>
                  </a:lnTo>
                  <a:lnTo>
                    <a:pt x="22479" y="251356"/>
                  </a:lnTo>
                  <a:lnTo>
                    <a:pt x="34976" y="293063"/>
                  </a:lnTo>
                  <a:lnTo>
                    <a:pt x="50457" y="331876"/>
                  </a:lnTo>
                  <a:lnTo>
                    <a:pt x="59468" y="351023"/>
                  </a:lnTo>
                  <a:lnTo>
                    <a:pt x="68073" y="389185"/>
                  </a:lnTo>
                  <a:lnTo>
                    <a:pt x="84708" y="432354"/>
                  </a:lnTo>
                  <a:lnTo>
                    <a:pt x="95250" y="4749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8" name="SMARTInkShape-982"/>
            <p:cNvSpPr/>
            <p:nvPr/>
          </p:nvSpPr>
          <p:spPr>
            <a:xfrm>
              <a:off x="11907289" y="3419669"/>
              <a:ext cx="110161" cy="152207"/>
            </a:xfrm>
            <a:custGeom>
              <a:avLst/>
              <a:gdLst/>
              <a:ahLst/>
              <a:cxnLst/>
              <a:rect l="0" t="0" r="0" b="0"/>
              <a:pathLst>
                <a:path w="110161" h="152207">
                  <a:moveTo>
                    <a:pt x="84686" y="28381"/>
                  </a:moveTo>
                  <a:lnTo>
                    <a:pt x="89743" y="23325"/>
                  </a:lnTo>
                  <a:lnTo>
                    <a:pt x="92227" y="18020"/>
                  </a:lnTo>
                  <a:lnTo>
                    <a:pt x="93819" y="11048"/>
                  </a:lnTo>
                  <a:lnTo>
                    <a:pt x="89038" y="4783"/>
                  </a:lnTo>
                  <a:lnTo>
                    <a:pt x="78154" y="2018"/>
                  </a:lnTo>
                  <a:lnTo>
                    <a:pt x="32607" y="0"/>
                  </a:lnTo>
                  <a:lnTo>
                    <a:pt x="22381" y="951"/>
                  </a:lnTo>
                  <a:lnTo>
                    <a:pt x="10781" y="4901"/>
                  </a:lnTo>
                  <a:lnTo>
                    <a:pt x="6841" y="8495"/>
                  </a:lnTo>
                  <a:lnTo>
                    <a:pt x="2463" y="18132"/>
                  </a:lnTo>
                  <a:lnTo>
                    <a:pt x="0" y="30401"/>
                  </a:lnTo>
                  <a:lnTo>
                    <a:pt x="10711" y="43037"/>
                  </a:lnTo>
                  <a:lnTo>
                    <a:pt x="52082" y="77020"/>
                  </a:lnTo>
                  <a:lnTo>
                    <a:pt x="97561" y="103042"/>
                  </a:lnTo>
                  <a:lnTo>
                    <a:pt x="110160" y="111920"/>
                  </a:lnTo>
                  <a:lnTo>
                    <a:pt x="110137" y="113707"/>
                  </a:lnTo>
                  <a:lnTo>
                    <a:pt x="107286" y="118515"/>
                  </a:lnTo>
                  <a:lnTo>
                    <a:pt x="99733" y="127171"/>
                  </a:lnTo>
                  <a:lnTo>
                    <a:pt x="56316" y="142729"/>
                  </a:lnTo>
                  <a:lnTo>
                    <a:pt x="27536" y="1522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67" name="SMARTInkShape-Group170"/>
          <p:cNvGrpSpPr/>
          <p:nvPr/>
        </p:nvGrpSpPr>
        <p:grpSpPr>
          <a:xfrm>
            <a:off x="4621117" y="3743992"/>
            <a:ext cx="1588901" cy="626672"/>
            <a:chOff x="4621117" y="3743992"/>
            <a:chExt cx="1588901" cy="626672"/>
          </a:xfrm>
        </p:grpSpPr>
        <p:sp>
          <p:nvSpPr>
            <p:cNvPr id="360" name="SMARTInkShape-983"/>
            <p:cNvSpPr/>
            <p:nvPr/>
          </p:nvSpPr>
          <p:spPr>
            <a:xfrm>
              <a:off x="4621117" y="3743992"/>
              <a:ext cx="455709" cy="456534"/>
            </a:xfrm>
            <a:custGeom>
              <a:avLst/>
              <a:gdLst/>
              <a:ahLst/>
              <a:cxnLst/>
              <a:rect l="0" t="0" r="0" b="0"/>
              <a:pathLst>
                <a:path w="455709" h="456534">
                  <a:moveTo>
                    <a:pt x="84233" y="104108"/>
                  </a:moveTo>
                  <a:lnTo>
                    <a:pt x="79177" y="104108"/>
                  </a:lnTo>
                  <a:lnTo>
                    <a:pt x="77687" y="103050"/>
                  </a:lnTo>
                  <a:lnTo>
                    <a:pt x="76694" y="101286"/>
                  </a:lnTo>
                  <a:lnTo>
                    <a:pt x="74970" y="94407"/>
                  </a:lnTo>
                  <a:lnTo>
                    <a:pt x="74824" y="89919"/>
                  </a:lnTo>
                  <a:lnTo>
                    <a:pt x="75844" y="88298"/>
                  </a:lnTo>
                  <a:lnTo>
                    <a:pt x="77581" y="87218"/>
                  </a:lnTo>
                  <a:lnTo>
                    <a:pt x="84118" y="85096"/>
                  </a:lnTo>
                  <a:lnTo>
                    <a:pt x="79142" y="90126"/>
                  </a:lnTo>
                  <a:lnTo>
                    <a:pt x="76679" y="95424"/>
                  </a:lnTo>
                  <a:lnTo>
                    <a:pt x="72059" y="137252"/>
                  </a:lnTo>
                  <a:lnTo>
                    <a:pt x="65030" y="184751"/>
                  </a:lnTo>
                  <a:lnTo>
                    <a:pt x="56789" y="224781"/>
                  </a:lnTo>
                  <a:lnTo>
                    <a:pt x="42470" y="269097"/>
                  </a:lnTo>
                  <a:lnTo>
                    <a:pt x="31054" y="308451"/>
                  </a:lnTo>
                  <a:lnTo>
                    <a:pt x="17715" y="350729"/>
                  </a:lnTo>
                  <a:lnTo>
                    <a:pt x="6060" y="388095"/>
                  </a:lnTo>
                  <a:lnTo>
                    <a:pt x="0" y="397153"/>
                  </a:lnTo>
                  <a:lnTo>
                    <a:pt x="561" y="397896"/>
                  </a:lnTo>
                  <a:lnTo>
                    <a:pt x="4007" y="398722"/>
                  </a:lnTo>
                  <a:lnTo>
                    <a:pt x="5349" y="397884"/>
                  </a:lnTo>
                  <a:lnTo>
                    <a:pt x="6244" y="396267"/>
                  </a:lnTo>
                  <a:lnTo>
                    <a:pt x="7503" y="386112"/>
                  </a:lnTo>
                  <a:lnTo>
                    <a:pt x="12985" y="353605"/>
                  </a:lnTo>
                  <a:lnTo>
                    <a:pt x="27317" y="306271"/>
                  </a:lnTo>
                  <a:lnTo>
                    <a:pt x="39830" y="258812"/>
                  </a:lnTo>
                  <a:lnTo>
                    <a:pt x="48125" y="216726"/>
                  </a:lnTo>
                  <a:lnTo>
                    <a:pt x="55724" y="177107"/>
                  </a:lnTo>
                  <a:lnTo>
                    <a:pt x="68785" y="132262"/>
                  </a:lnTo>
                  <a:lnTo>
                    <a:pt x="76751" y="86897"/>
                  </a:lnTo>
                  <a:lnTo>
                    <a:pt x="84838" y="55970"/>
                  </a:lnTo>
                  <a:lnTo>
                    <a:pt x="89794" y="43555"/>
                  </a:lnTo>
                  <a:lnTo>
                    <a:pt x="101804" y="3087"/>
                  </a:lnTo>
                  <a:lnTo>
                    <a:pt x="103356" y="1836"/>
                  </a:lnTo>
                  <a:lnTo>
                    <a:pt x="107902" y="445"/>
                  </a:lnTo>
                  <a:lnTo>
                    <a:pt x="110595" y="2191"/>
                  </a:lnTo>
                  <a:lnTo>
                    <a:pt x="140127" y="40998"/>
                  </a:lnTo>
                  <a:lnTo>
                    <a:pt x="163987" y="83841"/>
                  </a:lnTo>
                  <a:lnTo>
                    <a:pt x="186261" y="127426"/>
                  </a:lnTo>
                  <a:lnTo>
                    <a:pt x="206222" y="157044"/>
                  </a:lnTo>
                  <a:lnTo>
                    <a:pt x="222943" y="177790"/>
                  </a:lnTo>
                  <a:lnTo>
                    <a:pt x="239678" y="209218"/>
                  </a:lnTo>
                  <a:lnTo>
                    <a:pt x="246100" y="214323"/>
                  </a:lnTo>
                  <a:lnTo>
                    <a:pt x="255666" y="217198"/>
                  </a:lnTo>
                  <a:lnTo>
                    <a:pt x="258847" y="217601"/>
                  </a:lnTo>
                  <a:lnTo>
                    <a:pt x="262026" y="215754"/>
                  </a:lnTo>
                  <a:lnTo>
                    <a:pt x="282141" y="190297"/>
                  </a:lnTo>
                  <a:lnTo>
                    <a:pt x="304144" y="149316"/>
                  </a:lnTo>
                  <a:lnTo>
                    <a:pt x="323817" y="105512"/>
                  </a:lnTo>
                  <a:lnTo>
                    <a:pt x="345498" y="59739"/>
                  </a:lnTo>
                  <a:lnTo>
                    <a:pt x="375159" y="14827"/>
                  </a:lnTo>
                  <a:lnTo>
                    <a:pt x="386997" y="1582"/>
                  </a:lnTo>
                  <a:lnTo>
                    <a:pt x="390950" y="333"/>
                  </a:lnTo>
                  <a:lnTo>
                    <a:pt x="393485" y="0"/>
                  </a:lnTo>
                  <a:lnTo>
                    <a:pt x="395177" y="836"/>
                  </a:lnTo>
                  <a:lnTo>
                    <a:pt x="396304" y="2452"/>
                  </a:lnTo>
                  <a:lnTo>
                    <a:pt x="412411" y="40548"/>
                  </a:lnTo>
                  <a:lnTo>
                    <a:pt x="422302" y="86687"/>
                  </a:lnTo>
                  <a:lnTo>
                    <a:pt x="425701" y="128109"/>
                  </a:lnTo>
                  <a:lnTo>
                    <a:pt x="427767" y="167193"/>
                  </a:lnTo>
                  <a:lnTo>
                    <a:pt x="433554" y="205585"/>
                  </a:lnTo>
                  <a:lnTo>
                    <a:pt x="435738" y="242713"/>
                  </a:lnTo>
                  <a:lnTo>
                    <a:pt x="436476" y="287062"/>
                  </a:lnTo>
                  <a:lnTo>
                    <a:pt x="436605" y="323770"/>
                  </a:lnTo>
                  <a:lnTo>
                    <a:pt x="439466" y="355812"/>
                  </a:lnTo>
                  <a:lnTo>
                    <a:pt x="444856" y="395715"/>
                  </a:lnTo>
                  <a:lnTo>
                    <a:pt x="455708" y="4565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984"/>
            <p:cNvSpPr/>
            <p:nvPr/>
          </p:nvSpPr>
          <p:spPr>
            <a:xfrm>
              <a:off x="5136445" y="3925436"/>
              <a:ext cx="207081" cy="170315"/>
            </a:xfrm>
            <a:custGeom>
              <a:avLst/>
              <a:gdLst/>
              <a:ahLst/>
              <a:cxnLst/>
              <a:rect l="0" t="0" r="0" b="0"/>
              <a:pathLst>
                <a:path w="207081" h="170315">
                  <a:moveTo>
                    <a:pt x="111830" y="103639"/>
                  </a:moveTo>
                  <a:lnTo>
                    <a:pt x="111830" y="93526"/>
                  </a:lnTo>
                  <a:lnTo>
                    <a:pt x="114652" y="85739"/>
                  </a:lnTo>
                  <a:lnTo>
                    <a:pt x="118376" y="78750"/>
                  </a:lnTo>
                  <a:lnTo>
                    <a:pt x="120472" y="66749"/>
                  </a:lnTo>
                  <a:lnTo>
                    <a:pt x="121240" y="31400"/>
                  </a:lnTo>
                  <a:lnTo>
                    <a:pt x="115659" y="18264"/>
                  </a:lnTo>
                  <a:lnTo>
                    <a:pt x="107181" y="7486"/>
                  </a:lnTo>
                  <a:lnTo>
                    <a:pt x="99886" y="2696"/>
                  </a:lnTo>
                  <a:lnTo>
                    <a:pt x="84772" y="0"/>
                  </a:lnTo>
                  <a:lnTo>
                    <a:pt x="70171" y="5013"/>
                  </a:lnTo>
                  <a:lnTo>
                    <a:pt x="33241" y="25936"/>
                  </a:lnTo>
                  <a:lnTo>
                    <a:pt x="5865" y="61539"/>
                  </a:lnTo>
                  <a:lnTo>
                    <a:pt x="0" y="81169"/>
                  </a:lnTo>
                  <a:lnTo>
                    <a:pt x="1450" y="91183"/>
                  </a:lnTo>
                  <a:lnTo>
                    <a:pt x="3318" y="95335"/>
                  </a:lnTo>
                  <a:lnTo>
                    <a:pt x="13861" y="102770"/>
                  </a:lnTo>
                  <a:lnTo>
                    <a:pt x="29130" y="108545"/>
                  </a:lnTo>
                  <a:lnTo>
                    <a:pt x="46499" y="111111"/>
                  </a:lnTo>
                  <a:lnTo>
                    <a:pt x="59158" y="109429"/>
                  </a:lnTo>
                  <a:lnTo>
                    <a:pt x="103534" y="90964"/>
                  </a:lnTo>
                  <a:lnTo>
                    <a:pt x="119785" y="80014"/>
                  </a:lnTo>
                  <a:lnTo>
                    <a:pt x="138841" y="55738"/>
                  </a:lnTo>
                  <a:lnTo>
                    <a:pt x="156495" y="28251"/>
                  </a:lnTo>
                  <a:lnTo>
                    <a:pt x="158870" y="19956"/>
                  </a:lnTo>
                  <a:lnTo>
                    <a:pt x="158007" y="20334"/>
                  </a:lnTo>
                  <a:lnTo>
                    <a:pt x="151203" y="26294"/>
                  </a:lnTo>
                  <a:lnTo>
                    <a:pt x="150307" y="37213"/>
                  </a:lnTo>
                  <a:lnTo>
                    <a:pt x="160341" y="79173"/>
                  </a:lnTo>
                  <a:lnTo>
                    <a:pt x="175446" y="123897"/>
                  </a:lnTo>
                  <a:lnTo>
                    <a:pt x="194391" y="161675"/>
                  </a:lnTo>
                  <a:lnTo>
                    <a:pt x="207080" y="17031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985"/>
            <p:cNvSpPr/>
            <p:nvPr/>
          </p:nvSpPr>
          <p:spPr>
            <a:xfrm>
              <a:off x="5404713" y="3924300"/>
              <a:ext cx="72163" cy="151742"/>
            </a:xfrm>
            <a:custGeom>
              <a:avLst/>
              <a:gdLst/>
              <a:ahLst/>
              <a:cxnLst/>
              <a:rect l="0" t="0" r="0" b="0"/>
              <a:pathLst>
                <a:path w="72163" h="151742">
                  <a:moveTo>
                    <a:pt x="5487" y="19050"/>
                  </a:moveTo>
                  <a:lnTo>
                    <a:pt x="431" y="19050"/>
                  </a:lnTo>
                  <a:lnTo>
                    <a:pt x="0" y="20108"/>
                  </a:lnTo>
                  <a:lnTo>
                    <a:pt x="3391" y="28771"/>
                  </a:lnTo>
                  <a:lnTo>
                    <a:pt x="8187" y="74039"/>
                  </a:lnTo>
                  <a:lnTo>
                    <a:pt x="14113" y="121424"/>
                  </a:lnTo>
                  <a:lnTo>
                    <a:pt x="15002" y="151741"/>
                  </a:lnTo>
                  <a:lnTo>
                    <a:pt x="20068" y="106622"/>
                  </a:lnTo>
                  <a:lnTo>
                    <a:pt x="26771" y="64932"/>
                  </a:lnTo>
                  <a:lnTo>
                    <a:pt x="32938" y="47909"/>
                  </a:lnTo>
                  <a:lnTo>
                    <a:pt x="7216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986"/>
            <p:cNvSpPr/>
            <p:nvPr/>
          </p:nvSpPr>
          <p:spPr>
            <a:xfrm>
              <a:off x="5548936" y="3929914"/>
              <a:ext cx="223215" cy="440750"/>
            </a:xfrm>
            <a:custGeom>
              <a:avLst/>
              <a:gdLst/>
              <a:ahLst/>
              <a:cxnLst/>
              <a:rect l="0" t="0" r="0" b="0"/>
              <a:pathLst>
                <a:path w="223215" h="440750">
                  <a:moveTo>
                    <a:pt x="51764" y="118211"/>
                  </a:moveTo>
                  <a:lnTo>
                    <a:pt x="65021" y="86639"/>
                  </a:lnTo>
                  <a:lnTo>
                    <a:pt x="72873" y="47261"/>
                  </a:lnTo>
                  <a:lnTo>
                    <a:pt x="77021" y="36936"/>
                  </a:lnTo>
                  <a:lnTo>
                    <a:pt x="78864" y="25292"/>
                  </a:lnTo>
                  <a:lnTo>
                    <a:pt x="77239" y="20281"/>
                  </a:lnTo>
                  <a:lnTo>
                    <a:pt x="65067" y="4636"/>
                  </a:lnTo>
                  <a:lnTo>
                    <a:pt x="63808" y="1219"/>
                  </a:lnTo>
                  <a:lnTo>
                    <a:pt x="60851" y="0"/>
                  </a:lnTo>
                  <a:lnTo>
                    <a:pt x="51923" y="1467"/>
                  </a:lnTo>
                  <a:lnTo>
                    <a:pt x="40898" y="11291"/>
                  </a:lnTo>
                  <a:lnTo>
                    <a:pt x="17916" y="39416"/>
                  </a:lnTo>
                  <a:lnTo>
                    <a:pt x="0" y="75036"/>
                  </a:lnTo>
                  <a:lnTo>
                    <a:pt x="322" y="78844"/>
                  </a:lnTo>
                  <a:lnTo>
                    <a:pt x="1594" y="82441"/>
                  </a:lnTo>
                  <a:lnTo>
                    <a:pt x="3501" y="84839"/>
                  </a:lnTo>
                  <a:lnTo>
                    <a:pt x="8442" y="87504"/>
                  </a:lnTo>
                  <a:lnTo>
                    <a:pt x="27286" y="83948"/>
                  </a:lnTo>
                  <a:lnTo>
                    <a:pt x="47921" y="71135"/>
                  </a:lnTo>
                  <a:lnTo>
                    <a:pt x="87604" y="37440"/>
                  </a:lnTo>
                  <a:lnTo>
                    <a:pt x="97060" y="33464"/>
                  </a:lnTo>
                  <a:lnTo>
                    <a:pt x="96779" y="33138"/>
                  </a:lnTo>
                  <a:lnTo>
                    <a:pt x="93643" y="32776"/>
                  </a:lnTo>
                  <a:lnTo>
                    <a:pt x="92384" y="33737"/>
                  </a:lnTo>
                  <a:lnTo>
                    <a:pt x="90984" y="37628"/>
                  </a:lnTo>
                  <a:lnTo>
                    <a:pt x="89962" y="76342"/>
                  </a:lnTo>
                  <a:lnTo>
                    <a:pt x="89893" y="116036"/>
                  </a:lnTo>
                  <a:lnTo>
                    <a:pt x="89877" y="152875"/>
                  </a:lnTo>
                  <a:lnTo>
                    <a:pt x="89870" y="189709"/>
                  </a:lnTo>
                  <a:lnTo>
                    <a:pt x="89866" y="229354"/>
                  </a:lnTo>
                  <a:lnTo>
                    <a:pt x="89865" y="266383"/>
                  </a:lnTo>
                  <a:lnTo>
                    <a:pt x="88806" y="301108"/>
                  </a:lnTo>
                  <a:lnTo>
                    <a:pt x="82260" y="347028"/>
                  </a:lnTo>
                  <a:lnTo>
                    <a:pt x="70566" y="392597"/>
                  </a:lnTo>
                  <a:lnTo>
                    <a:pt x="63296" y="411611"/>
                  </a:lnTo>
                  <a:lnTo>
                    <a:pt x="48361" y="432098"/>
                  </a:lnTo>
                  <a:lnTo>
                    <a:pt x="40373" y="437633"/>
                  </a:lnTo>
                  <a:lnTo>
                    <a:pt x="29927" y="440749"/>
                  </a:lnTo>
                  <a:lnTo>
                    <a:pt x="20539" y="435833"/>
                  </a:lnTo>
                  <a:lnTo>
                    <a:pt x="15072" y="431559"/>
                  </a:lnTo>
                  <a:lnTo>
                    <a:pt x="12486" y="424477"/>
                  </a:lnTo>
                  <a:lnTo>
                    <a:pt x="13300" y="385901"/>
                  </a:lnTo>
                  <a:lnTo>
                    <a:pt x="26890" y="341593"/>
                  </a:lnTo>
                  <a:lnTo>
                    <a:pt x="52669" y="301322"/>
                  </a:lnTo>
                  <a:lnTo>
                    <a:pt x="68260" y="277947"/>
                  </a:lnTo>
                  <a:lnTo>
                    <a:pt x="93958" y="233281"/>
                  </a:lnTo>
                  <a:lnTo>
                    <a:pt x="115798" y="201893"/>
                  </a:lnTo>
                  <a:lnTo>
                    <a:pt x="130004" y="177578"/>
                  </a:lnTo>
                  <a:lnTo>
                    <a:pt x="169065" y="134633"/>
                  </a:lnTo>
                  <a:lnTo>
                    <a:pt x="206400" y="88746"/>
                  </a:lnTo>
                  <a:lnTo>
                    <a:pt x="213050" y="80869"/>
                  </a:lnTo>
                  <a:lnTo>
                    <a:pt x="213499" y="85392"/>
                  </a:lnTo>
                  <a:lnTo>
                    <a:pt x="213682" y="126668"/>
                  </a:lnTo>
                  <a:lnTo>
                    <a:pt x="214746" y="158287"/>
                  </a:lnTo>
                  <a:lnTo>
                    <a:pt x="223214" y="1753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4" name="SMARTInkShape-987"/>
            <p:cNvSpPr/>
            <p:nvPr/>
          </p:nvSpPr>
          <p:spPr>
            <a:xfrm>
              <a:off x="5743575" y="38862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SMARTInkShape-988"/>
            <p:cNvSpPr/>
            <p:nvPr/>
          </p:nvSpPr>
          <p:spPr>
            <a:xfrm>
              <a:off x="5819775" y="3963441"/>
              <a:ext cx="121890" cy="103735"/>
            </a:xfrm>
            <a:custGeom>
              <a:avLst/>
              <a:gdLst/>
              <a:ahLst/>
              <a:cxnLst/>
              <a:rect l="0" t="0" r="0" b="0"/>
              <a:pathLst>
                <a:path w="121890" h="103735">
                  <a:moveTo>
                    <a:pt x="0" y="37059"/>
                  </a:moveTo>
                  <a:lnTo>
                    <a:pt x="1059" y="60910"/>
                  </a:lnTo>
                  <a:lnTo>
                    <a:pt x="9515" y="103638"/>
                  </a:lnTo>
                  <a:lnTo>
                    <a:pt x="9522" y="93593"/>
                  </a:lnTo>
                  <a:lnTo>
                    <a:pt x="27425" y="54773"/>
                  </a:lnTo>
                  <a:lnTo>
                    <a:pt x="41047" y="27858"/>
                  </a:lnTo>
                  <a:lnTo>
                    <a:pt x="60846" y="10814"/>
                  </a:lnTo>
                  <a:lnTo>
                    <a:pt x="75020" y="4228"/>
                  </a:lnTo>
                  <a:lnTo>
                    <a:pt x="96310" y="0"/>
                  </a:lnTo>
                  <a:lnTo>
                    <a:pt x="100190" y="1770"/>
                  </a:lnTo>
                  <a:lnTo>
                    <a:pt x="107323" y="9380"/>
                  </a:lnTo>
                  <a:lnTo>
                    <a:pt x="117289" y="25566"/>
                  </a:lnTo>
                  <a:lnTo>
                    <a:pt x="121889" y="43767"/>
                  </a:lnTo>
                  <a:lnTo>
                    <a:pt x="114300" y="1037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989"/>
            <p:cNvSpPr/>
            <p:nvPr/>
          </p:nvSpPr>
          <p:spPr>
            <a:xfrm>
              <a:off x="6000984" y="3806534"/>
              <a:ext cx="209034" cy="303522"/>
            </a:xfrm>
            <a:custGeom>
              <a:avLst/>
              <a:gdLst/>
              <a:ahLst/>
              <a:cxnLst/>
              <a:rect l="0" t="0" r="0" b="0"/>
              <a:pathLst>
                <a:path w="209034" h="303522">
                  <a:moveTo>
                    <a:pt x="47391" y="251116"/>
                  </a:moveTo>
                  <a:lnTo>
                    <a:pt x="54930" y="233216"/>
                  </a:lnTo>
                  <a:lnTo>
                    <a:pt x="55592" y="229658"/>
                  </a:lnTo>
                  <a:lnTo>
                    <a:pt x="59150" y="222882"/>
                  </a:lnTo>
                  <a:lnTo>
                    <a:pt x="63201" y="216342"/>
                  </a:lnTo>
                  <a:lnTo>
                    <a:pt x="65001" y="209908"/>
                  </a:lnTo>
                  <a:lnTo>
                    <a:pt x="64423" y="207769"/>
                  </a:lnTo>
                  <a:lnTo>
                    <a:pt x="62979" y="206343"/>
                  </a:lnTo>
                  <a:lnTo>
                    <a:pt x="58552" y="204759"/>
                  </a:lnTo>
                  <a:lnTo>
                    <a:pt x="44013" y="203658"/>
                  </a:lnTo>
                  <a:lnTo>
                    <a:pt x="24518" y="213654"/>
                  </a:lnTo>
                  <a:lnTo>
                    <a:pt x="8746" y="230021"/>
                  </a:lnTo>
                  <a:lnTo>
                    <a:pt x="2427" y="243219"/>
                  </a:lnTo>
                  <a:lnTo>
                    <a:pt x="0" y="258624"/>
                  </a:lnTo>
                  <a:lnTo>
                    <a:pt x="980" y="259296"/>
                  </a:lnTo>
                  <a:lnTo>
                    <a:pt x="4892" y="260043"/>
                  </a:lnTo>
                  <a:lnTo>
                    <a:pt x="51397" y="242095"/>
                  </a:lnTo>
                  <a:lnTo>
                    <a:pt x="55280" y="241740"/>
                  </a:lnTo>
                  <a:lnTo>
                    <a:pt x="55826" y="242749"/>
                  </a:lnTo>
                  <a:lnTo>
                    <a:pt x="56903" y="286649"/>
                  </a:lnTo>
                  <a:lnTo>
                    <a:pt x="57966" y="290679"/>
                  </a:lnTo>
                  <a:lnTo>
                    <a:pt x="59733" y="293367"/>
                  </a:lnTo>
                  <a:lnTo>
                    <a:pt x="70172" y="302736"/>
                  </a:lnTo>
                  <a:lnTo>
                    <a:pt x="74220" y="303521"/>
                  </a:lnTo>
                  <a:lnTo>
                    <a:pt x="96916" y="299580"/>
                  </a:lnTo>
                  <a:lnTo>
                    <a:pt x="112395" y="288877"/>
                  </a:lnTo>
                  <a:lnTo>
                    <a:pt x="158927" y="241454"/>
                  </a:lnTo>
                  <a:lnTo>
                    <a:pt x="180498" y="195940"/>
                  </a:lnTo>
                  <a:lnTo>
                    <a:pt x="202071" y="148325"/>
                  </a:lnTo>
                  <a:lnTo>
                    <a:pt x="207885" y="105811"/>
                  </a:lnTo>
                  <a:lnTo>
                    <a:pt x="209033" y="62017"/>
                  </a:lnTo>
                  <a:lnTo>
                    <a:pt x="203546" y="42188"/>
                  </a:lnTo>
                  <a:lnTo>
                    <a:pt x="189898" y="9232"/>
                  </a:lnTo>
                  <a:lnTo>
                    <a:pt x="180930" y="1442"/>
                  </a:lnTo>
                  <a:lnTo>
                    <a:pt x="176633" y="0"/>
                  </a:lnTo>
                  <a:lnTo>
                    <a:pt x="172710" y="97"/>
                  </a:lnTo>
                  <a:lnTo>
                    <a:pt x="165530" y="3027"/>
                  </a:lnTo>
                  <a:lnTo>
                    <a:pt x="158811" y="7857"/>
                  </a:lnTo>
                  <a:lnTo>
                    <a:pt x="149079" y="26639"/>
                  </a:lnTo>
                  <a:lnTo>
                    <a:pt x="143913" y="66918"/>
                  </a:lnTo>
                  <a:lnTo>
                    <a:pt x="142892" y="108741"/>
                  </a:lnTo>
                  <a:lnTo>
                    <a:pt x="145537" y="156014"/>
                  </a:lnTo>
                  <a:lnTo>
                    <a:pt x="153025" y="197890"/>
                  </a:lnTo>
                  <a:lnTo>
                    <a:pt x="159955" y="218994"/>
                  </a:lnTo>
                  <a:lnTo>
                    <a:pt x="199791" y="2892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68" name="SMARTInkShape-990"/>
          <p:cNvSpPr/>
          <p:nvPr/>
        </p:nvSpPr>
        <p:spPr>
          <a:xfrm>
            <a:off x="6362700" y="3810000"/>
            <a:ext cx="1400176" cy="551127"/>
          </a:xfrm>
          <a:custGeom>
            <a:avLst/>
            <a:gdLst/>
            <a:ahLst/>
            <a:cxnLst/>
            <a:rect l="0" t="0" r="0" b="0"/>
            <a:pathLst>
              <a:path w="1400176" h="551127">
                <a:moveTo>
                  <a:pt x="57150" y="9525"/>
                </a:moveTo>
                <a:lnTo>
                  <a:pt x="65351" y="9525"/>
                </a:lnTo>
                <a:lnTo>
                  <a:pt x="65792" y="10583"/>
                </a:lnTo>
                <a:lnTo>
                  <a:pt x="72085" y="40980"/>
                </a:lnTo>
                <a:lnTo>
                  <a:pt x="67597" y="81048"/>
                </a:lnTo>
                <a:lnTo>
                  <a:pt x="66857" y="117374"/>
                </a:lnTo>
                <a:lnTo>
                  <a:pt x="69534" y="164845"/>
                </a:lnTo>
                <a:lnTo>
                  <a:pt x="74883" y="205658"/>
                </a:lnTo>
                <a:lnTo>
                  <a:pt x="75810" y="247085"/>
                </a:lnTo>
                <a:lnTo>
                  <a:pt x="76085" y="292873"/>
                </a:lnTo>
                <a:lnTo>
                  <a:pt x="76178" y="335057"/>
                </a:lnTo>
                <a:lnTo>
                  <a:pt x="76195" y="379137"/>
                </a:lnTo>
                <a:lnTo>
                  <a:pt x="76199" y="421834"/>
                </a:lnTo>
                <a:lnTo>
                  <a:pt x="76200" y="467085"/>
                </a:lnTo>
                <a:lnTo>
                  <a:pt x="76200" y="514335"/>
                </a:lnTo>
                <a:lnTo>
                  <a:pt x="119926" y="514350"/>
                </a:lnTo>
                <a:lnTo>
                  <a:pt x="130559" y="515408"/>
                </a:lnTo>
                <a:lnTo>
                  <a:pt x="172337" y="522551"/>
                </a:lnTo>
                <a:lnTo>
                  <a:pt x="214475" y="523701"/>
                </a:lnTo>
                <a:lnTo>
                  <a:pt x="261323" y="528897"/>
                </a:lnTo>
                <a:lnTo>
                  <a:pt x="299309" y="532511"/>
                </a:lnTo>
                <a:lnTo>
                  <a:pt x="339627" y="534195"/>
                </a:lnTo>
                <a:lnTo>
                  <a:pt x="384028" y="539868"/>
                </a:lnTo>
                <a:lnTo>
                  <a:pt x="423407" y="542019"/>
                </a:lnTo>
                <a:lnTo>
                  <a:pt x="457771" y="542656"/>
                </a:lnTo>
                <a:lnTo>
                  <a:pt x="501584" y="542846"/>
                </a:lnTo>
                <a:lnTo>
                  <a:pt x="536193" y="542889"/>
                </a:lnTo>
                <a:lnTo>
                  <a:pt x="576208" y="542914"/>
                </a:lnTo>
                <a:lnTo>
                  <a:pt x="618286" y="542922"/>
                </a:lnTo>
                <a:lnTo>
                  <a:pt x="651560" y="542923"/>
                </a:lnTo>
                <a:lnTo>
                  <a:pt x="694705" y="542924"/>
                </a:lnTo>
                <a:lnTo>
                  <a:pt x="723716" y="545747"/>
                </a:lnTo>
                <a:lnTo>
                  <a:pt x="761964" y="551126"/>
                </a:lnTo>
                <a:lnTo>
                  <a:pt x="806798" y="544737"/>
                </a:lnTo>
                <a:lnTo>
                  <a:pt x="851782" y="543164"/>
                </a:lnTo>
                <a:lnTo>
                  <a:pt x="898316" y="542996"/>
                </a:lnTo>
                <a:lnTo>
                  <a:pt x="930182" y="542956"/>
                </a:lnTo>
                <a:lnTo>
                  <a:pt x="961984" y="540117"/>
                </a:lnTo>
                <a:lnTo>
                  <a:pt x="1003993" y="535390"/>
                </a:lnTo>
                <a:lnTo>
                  <a:pt x="1039371" y="533989"/>
                </a:lnTo>
                <a:lnTo>
                  <a:pt x="1084195" y="528460"/>
                </a:lnTo>
                <a:lnTo>
                  <a:pt x="1129598" y="524277"/>
                </a:lnTo>
                <a:lnTo>
                  <a:pt x="1162107" y="518467"/>
                </a:lnTo>
                <a:lnTo>
                  <a:pt x="1195654" y="519671"/>
                </a:lnTo>
                <a:lnTo>
                  <a:pt x="1241695" y="515051"/>
                </a:lnTo>
                <a:lnTo>
                  <a:pt x="1287183" y="514488"/>
                </a:lnTo>
                <a:lnTo>
                  <a:pt x="1328851" y="514368"/>
                </a:lnTo>
                <a:lnTo>
                  <a:pt x="1362129" y="514352"/>
                </a:lnTo>
                <a:lnTo>
                  <a:pt x="1370212" y="511529"/>
                </a:lnTo>
                <a:lnTo>
                  <a:pt x="1377333" y="507805"/>
                </a:lnTo>
                <a:lnTo>
                  <a:pt x="1388687" y="505217"/>
                </a:lnTo>
                <a:lnTo>
                  <a:pt x="1393214" y="486976"/>
                </a:lnTo>
                <a:lnTo>
                  <a:pt x="1395534" y="483401"/>
                </a:lnTo>
                <a:lnTo>
                  <a:pt x="1398800" y="468256"/>
                </a:lnTo>
                <a:lnTo>
                  <a:pt x="1400054" y="423455"/>
                </a:lnTo>
                <a:lnTo>
                  <a:pt x="1400159" y="380319"/>
                </a:lnTo>
                <a:lnTo>
                  <a:pt x="1400173" y="339831"/>
                </a:lnTo>
                <a:lnTo>
                  <a:pt x="1400174" y="301372"/>
                </a:lnTo>
                <a:lnTo>
                  <a:pt x="1400175" y="258379"/>
                </a:lnTo>
                <a:lnTo>
                  <a:pt x="1400175" y="217248"/>
                </a:lnTo>
                <a:lnTo>
                  <a:pt x="1400175" y="170607"/>
                </a:lnTo>
                <a:lnTo>
                  <a:pt x="1395119" y="154384"/>
                </a:lnTo>
                <a:lnTo>
                  <a:pt x="1383700" y="134030"/>
                </a:lnTo>
                <a:lnTo>
                  <a:pt x="1382841" y="130628"/>
                </a:lnTo>
                <a:lnTo>
                  <a:pt x="1376243" y="124027"/>
                </a:lnTo>
                <a:lnTo>
                  <a:pt x="1331193" y="99491"/>
                </a:lnTo>
                <a:lnTo>
                  <a:pt x="1284439" y="85137"/>
                </a:lnTo>
                <a:lnTo>
                  <a:pt x="1244607" y="76319"/>
                </a:lnTo>
                <a:lnTo>
                  <a:pt x="1206227" y="68893"/>
                </a:lnTo>
                <a:lnTo>
                  <a:pt x="1176198" y="64510"/>
                </a:lnTo>
                <a:lnTo>
                  <a:pt x="1131919" y="53548"/>
                </a:lnTo>
                <a:lnTo>
                  <a:pt x="1087624" y="49380"/>
                </a:lnTo>
                <a:lnTo>
                  <a:pt x="1046042" y="43088"/>
                </a:lnTo>
                <a:lnTo>
                  <a:pt x="999552" y="38027"/>
                </a:lnTo>
                <a:lnTo>
                  <a:pt x="956799" y="30788"/>
                </a:lnTo>
                <a:lnTo>
                  <a:pt x="912733" y="22998"/>
                </a:lnTo>
                <a:lnTo>
                  <a:pt x="875454" y="20220"/>
                </a:lnTo>
                <a:lnTo>
                  <a:pt x="843115" y="19570"/>
                </a:lnTo>
                <a:lnTo>
                  <a:pt x="807577" y="16459"/>
                </a:lnTo>
                <a:lnTo>
                  <a:pt x="760334" y="11580"/>
                </a:lnTo>
                <a:lnTo>
                  <a:pt x="714940" y="10133"/>
                </a:lnTo>
                <a:lnTo>
                  <a:pt x="668682" y="9705"/>
                </a:lnTo>
                <a:lnTo>
                  <a:pt x="629031" y="4504"/>
                </a:lnTo>
                <a:lnTo>
                  <a:pt x="586392" y="890"/>
                </a:lnTo>
                <a:lnTo>
                  <a:pt x="551307" y="396"/>
                </a:lnTo>
                <a:lnTo>
                  <a:pt x="513842" y="176"/>
                </a:lnTo>
                <a:lnTo>
                  <a:pt x="476024" y="78"/>
                </a:lnTo>
                <a:lnTo>
                  <a:pt x="438050" y="35"/>
                </a:lnTo>
                <a:lnTo>
                  <a:pt x="396140" y="10"/>
                </a:lnTo>
                <a:lnTo>
                  <a:pt x="365504" y="5"/>
                </a:lnTo>
                <a:lnTo>
                  <a:pt x="330721" y="2"/>
                </a:lnTo>
                <a:lnTo>
                  <a:pt x="294095" y="1"/>
                </a:lnTo>
                <a:lnTo>
                  <a:pt x="258001" y="0"/>
                </a:lnTo>
                <a:lnTo>
                  <a:pt x="213675" y="0"/>
                </a:lnTo>
                <a:lnTo>
                  <a:pt x="181397" y="2822"/>
                </a:lnTo>
                <a:lnTo>
                  <a:pt x="141942" y="4717"/>
                </a:lnTo>
                <a:lnTo>
                  <a:pt x="122352" y="3154"/>
                </a:lnTo>
                <a:lnTo>
                  <a:pt x="78105" y="7953"/>
                </a:lnTo>
                <a:lnTo>
                  <a:pt x="36430" y="9318"/>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79" name="SMARTInkShape-Group172"/>
          <p:cNvGrpSpPr/>
          <p:nvPr/>
        </p:nvGrpSpPr>
        <p:grpSpPr>
          <a:xfrm>
            <a:off x="7926124" y="4143606"/>
            <a:ext cx="3046677" cy="1045519"/>
            <a:chOff x="7926124" y="4143606"/>
            <a:chExt cx="3046677" cy="1045519"/>
          </a:xfrm>
        </p:grpSpPr>
        <p:sp>
          <p:nvSpPr>
            <p:cNvPr id="369" name="SMARTInkShape-991"/>
            <p:cNvSpPr/>
            <p:nvPr/>
          </p:nvSpPr>
          <p:spPr>
            <a:xfrm>
              <a:off x="7934325" y="4267200"/>
              <a:ext cx="133351" cy="9526"/>
            </a:xfrm>
            <a:custGeom>
              <a:avLst/>
              <a:gdLst/>
              <a:ahLst/>
              <a:cxnLst/>
              <a:rect l="0" t="0" r="0" b="0"/>
              <a:pathLst>
                <a:path w="133351" h="9526">
                  <a:moveTo>
                    <a:pt x="0" y="0"/>
                  </a:moveTo>
                  <a:lnTo>
                    <a:pt x="46135" y="0"/>
                  </a:lnTo>
                  <a:lnTo>
                    <a:pt x="92270" y="0"/>
                  </a:lnTo>
                  <a:lnTo>
                    <a:pt x="1333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0" name="SMARTInkShape-992"/>
            <p:cNvSpPr/>
            <p:nvPr/>
          </p:nvSpPr>
          <p:spPr>
            <a:xfrm>
              <a:off x="7926124" y="4333875"/>
              <a:ext cx="170127" cy="9526"/>
            </a:xfrm>
            <a:custGeom>
              <a:avLst/>
              <a:gdLst/>
              <a:ahLst/>
              <a:cxnLst/>
              <a:rect l="0" t="0" r="0" b="0"/>
              <a:pathLst>
                <a:path w="170127" h="9526">
                  <a:moveTo>
                    <a:pt x="8201" y="0"/>
                  </a:moveTo>
                  <a:lnTo>
                    <a:pt x="0" y="0"/>
                  </a:lnTo>
                  <a:lnTo>
                    <a:pt x="9181" y="5056"/>
                  </a:lnTo>
                  <a:lnTo>
                    <a:pt x="25308" y="8201"/>
                  </a:lnTo>
                  <a:lnTo>
                    <a:pt x="69357" y="9263"/>
                  </a:lnTo>
                  <a:lnTo>
                    <a:pt x="170126"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SMARTInkShape-993"/>
            <p:cNvSpPr/>
            <p:nvPr/>
          </p:nvSpPr>
          <p:spPr>
            <a:xfrm>
              <a:off x="8343916" y="4143606"/>
              <a:ext cx="370888" cy="352145"/>
            </a:xfrm>
            <a:custGeom>
              <a:avLst/>
              <a:gdLst/>
              <a:ahLst/>
              <a:cxnLst/>
              <a:rect l="0" t="0" r="0" b="0"/>
              <a:pathLst>
                <a:path w="370888" h="352145">
                  <a:moveTo>
                    <a:pt x="85709" y="66444"/>
                  </a:moveTo>
                  <a:lnTo>
                    <a:pt x="85709" y="61388"/>
                  </a:lnTo>
                  <a:lnTo>
                    <a:pt x="86768" y="59898"/>
                  </a:lnTo>
                  <a:lnTo>
                    <a:pt x="88531" y="58905"/>
                  </a:lnTo>
                  <a:lnTo>
                    <a:pt x="93910" y="57311"/>
                  </a:lnTo>
                  <a:lnTo>
                    <a:pt x="94352" y="58239"/>
                  </a:lnTo>
                  <a:lnTo>
                    <a:pt x="94842" y="62092"/>
                  </a:lnTo>
                  <a:lnTo>
                    <a:pt x="80638" y="102975"/>
                  </a:lnTo>
                  <a:lnTo>
                    <a:pt x="59308" y="147391"/>
                  </a:lnTo>
                  <a:lnTo>
                    <a:pt x="35966" y="194448"/>
                  </a:lnTo>
                  <a:lnTo>
                    <a:pt x="17322" y="236838"/>
                  </a:lnTo>
                  <a:lnTo>
                    <a:pt x="1994" y="268437"/>
                  </a:lnTo>
                  <a:lnTo>
                    <a:pt x="381" y="279989"/>
                  </a:lnTo>
                  <a:lnTo>
                    <a:pt x="248" y="279715"/>
                  </a:lnTo>
                  <a:lnTo>
                    <a:pt x="0" y="261042"/>
                  </a:lnTo>
                  <a:lnTo>
                    <a:pt x="16388" y="213899"/>
                  </a:lnTo>
                  <a:lnTo>
                    <a:pt x="33720" y="171105"/>
                  </a:lnTo>
                  <a:lnTo>
                    <a:pt x="50314" y="131204"/>
                  </a:lnTo>
                  <a:lnTo>
                    <a:pt x="68761" y="91505"/>
                  </a:lnTo>
                  <a:lnTo>
                    <a:pt x="87417" y="48582"/>
                  </a:lnTo>
                  <a:lnTo>
                    <a:pt x="104477" y="5698"/>
                  </a:lnTo>
                  <a:lnTo>
                    <a:pt x="106688" y="3721"/>
                  </a:lnTo>
                  <a:lnTo>
                    <a:pt x="113839" y="0"/>
                  </a:lnTo>
                  <a:lnTo>
                    <a:pt x="119209" y="4894"/>
                  </a:lnTo>
                  <a:lnTo>
                    <a:pt x="129447" y="22575"/>
                  </a:lnTo>
                  <a:lnTo>
                    <a:pt x="138211" y="43001"/>
                  </a:lnTo>
                  <a:lnTo>
                    <a:pt x="164754" y="82039"/>
                  </a:lnTo>
                  <a:lnTo>
                    <a:pt x="189186" y="125125"/>
                  </a:lnTo>
                  <a:lnTo>
                    <a:pt x="202447" y="149801"/>
                  </a:lnTo>
                  <a:lnTo>
                    <a:pt x="230947" y="187214"/>
                  </a:lnTo>
                  <a:lnTo>
                    <a:pt x="265034" y="233253"/>
                  </a:lnTo>
                  <a:lnTo>
                    <a:pt x="298986" y="278483"/>
                  </a:lnTo>
                  <a:lnTo>
                    <a:pt x="344199" y="324886"/>
                  </a:lnTo>
                  <a:lnTo>
                    <a:pt x="370887" y="351622"/>
                  </a:lnTo>
                  <a:lnTo>
                    <a:pt x="349950" y="352144"/>
                  </a:lnTo>
                  <a:lnTo>
                    <a:pt x="307087" y="341826"/>
                  </a:lnTo>
                  <a:lnTo>
                    <a:pt x="264544" y="335717"/>
                  </a:lnTo>
                  <a:lnTo>
                    <a:pt x="224070" y="333906"/>
                  </a:lnTo>
                  <a:lnTo>
                    <a:pt x="176893" y="328238"/>
                  </a:lnTo>
                  <a:lnTo>
                    <a:pt x="135470" y="324531"/>
                  </a:lnTo>
                  <a:lnTo>
                    <a:pt x="95234" y="3236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2" name="SMARTInkShape-994"/>
            <p:cNvSpPr/>
            <p:nvPr/>
          </p:nvSpPr>
          <p:spPr>
            <a:xfrm>
              <a:off x="8848725" y="4171950"/>
              <a:ext cx="95251" cy="323851"/>
            </a:xfrm>
            <a:custGeom>
              <a:avLst/>
              <a:gdLst/>
              <a:ahLst/>
              <a:cxnLst/>
              <a:rect l="0" t="0" r="0" b="0"/>
              <a:pathLst>
                <a:path w="95251" h="323851">
                  <a:moveTo>
                    <a:pt x="0" y="0"/>
                  </a:moveTo>
                  <a:lnTo>
                    <a:pt x="5057" y="5056"/>
                  </a:lnTo>
                  <a:lnTo>
                    <a:pt x="7540" y="10361"/>
                  </a:lnTo>
                  <a:lnTo>
                    <a:pt x="16890" y="49371"/>
                  </a:lnTo>
                  <a:lnTo>
                    <a:pt x="23679" y="96183"/>
                  </a:lnTo>
                  <a:lnTo>
                    <a:pt x="35213" y="140119"/>
                  </a:lnTo>
                  <a:lnTo>
                    <a:pt x="47682" y="178745"/>
                  </a:lnTo>
                  <a:lnTo>
                    <a:pt x="55280" y="226278"/>
                  </a:lnTo>
                  <a:lnTo>
                    <a:pt x="66709" y="261543"/>
                  </a:lnTo>
                  <a:lnTo>
                    <a:pt x="9525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3" name="SMARTInkShape-995"/>
            <p:cNvSpPr/>
            <p:nvPr/>
          </p:nvSpPr>
          <p:spPr>
            <a:xfrm>
              <a:off x="8858250" y="4371975"/>
              <a:ext cx="293316" cy="75361"/>
            </a:xfrm>
            <a:custGeom>
              <a:avLst/>
              <a:gdLst/>
              <a:ahLst/>
              <a:cxnLst/>
              <a:rect l="0" t="0" r="0" b="0"/>
              <a:pathLst>
                <a:path w="293316" h="75361">
                  <a:moveTo>
                    <a:pt x="0" y="9525"/>
                  </a:moveTo>
                  <a:lnTo>
                    <a:pt x="47558" y="9525"/>
                  </a:lnTo>
                  <a:lnTo>
                    <a:pt x="90769" y="9525"/>
                  </a:lnTo>
                  <a:lnTo>
                    <a:pt x="132610" y="9525"/>
                  </a:lnTo>
                  <a:lnTo>
                    <a:pt x="178788" y="9525"/>
                  </a:lnTo>
                  <a:lnTo>
                    <a:pt x="206983" y="9525"/>
                  </a:lnTo>
                  <a:lnTo>
                    <a:pt x="206780" y="10583"/>
                  </a:lnTo>
                  <a:lnTo>
                    <a:pt x="203733" y="14581"/>
                  </a:lnTo>
                  <a:lnTo>
                    <a:pt x="197692" y="36362"/>
                  </a:lnTo>
                  <a:lnTo>
                    <a:pt x="193697" y="43677"/>
                  </a:lnTo>
                  <a:lnTo>
                    <a:pt x="191921" y="50457"/>
                  </a:lnTo>
                  <a:lnTo>
                    <a:pt x="192506" y="53746"/>
                  </a:lnTo>
                  <a:lnTo>
                    <a:pt x="195977" y="60223"/>
                  </a:lnTo>
                  <a:lnTo>
                    <a:pt x="203882" y="69820"/>
                  </a:lnTo>
                  <a:lnTo>
                    <a:pt x="209853" y="73365"/>
                  </a:lnTo>
                  <a:lnTo>
                    <a:pt x="221986" y="75360"/>
                  </a:lnTo>
                  <a:lnTo>
                    <a:pt x="234128" y="74768"/>
                  </a:lnTo>
                  <a:lnTo>
                    <a:pt x="266840" y="67950"/>
                  </a:lnTo>
                  <a:lnTo>
                    <a:pt x="271027" y="65408"/>
                  </a:lnTo>
                  <a:lnTo>
                    <a:pt x="281976" y="51719"/>
                  </a:lnTo>
                  <a:lnTo>
                    <a:pt x="292334" y="30952"/>
                  </a:lnTo>
                  <a:lnTo>
                    <a:pt x="293315" y="26984"/>
                  </a:lnTo>
                  <a:lnTo>
                    <a:pt x="292910" y="23281"/>
                  </a:lnTo>
                  <a:lnTo>
                    <a:pt x="289637" y="16345"/>
                  </a:lnTo>
                  <a:lnTo>
                    <a:pt x="271733" y="6489"/>
                  </a:lnTo>
                  <a:lnTo>
                    <a:pt x="2095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996"/>
            <p:cNvSpPr/>
            <p:nvPr/>
          </p:nvSpPr>
          <p:spPr>
            <a:xfrm>
              <a:off x="9201150" y="4204563"/>
              <a:ext cx="19051" cy="262663"/>
            </a:xfrm>
            <a:custGeom>
              <a:avLst/>
              <a:gdLst/>
              <a:ahLst/>
              <a:cxnLst/>
              <a:rect l="0" t="0" r="0" b="0"/>
              <a:pathLst>
                <a:path w="19051" h="262663">
                  <a:moveTo>
                    <a:pt x="0" y="5487"/>
                  </a:moveTo>
                  <a:lnTo>
                    <a:pt x="0" y="0"/>
                  </a:lnTo>
                  <a:lnTo>
                    <a:pt x="0" y="42965"/>
                  </a:lnTo>
                  <a:lnTo>
                    <a:pt x="0" y="82091"/>
                  </a:lnTo>
                  <a:lnTo>
                    <a:pt x="0" y="128569"/>
                  </a:lnTo>
                  <a:lnTo>
                    <a:pt x="1059" y="164957"/>
                  </a:lnTo>
                  <a:lnTo>
                    <a:pt x="7540" y="206713"/>
                  </a:lnTo>
                  <a:lnTo>
                    <a:pt x="19050" y="2626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997"/>
            <p:cNvSpPr/>
            <p:nvPr/>
          </p:nvSpPr>
          <p:spPr>
            <a:xfrm>
              <a:off x="9172575" y="4229850"/>
              <a:ext cx="390526" cy="265951"/>
            </a:xfrm>
            <a:custGeom>
              <a:avLst/>
              <a:gdLst/>
              <a:ahLst/>
              <a:cxnLst/>
              <a:rect l="0" t="0" r="0" b="0"/>
              <a:pathLst>
                <a:path w="390526" h="265951">
                  <a:moveTo>
                    <a:pt x="0" y="132600"/>
                  </a:moveTo>
                  <a:lnTo>
                    <a:pt x="44829" y="145857"/>
                  </a:lnTo>
                  <a:lnTo>
                    <a:pt x="86231" y="158110"/>
                  </a:lnTo>
                  <a:lnTo>
                    <a:pt x="122799" y="167558"/>
                  </a:lnTo>
                  <a:lnTo>
                    <a:pt x="163502" y="176001"/>
                  </a:lnTo>
                  <a:lnTo>
                    <a:pt x="204910" y="179668"/>
                  </a:lnTo>
                  <a:lnTo>
                    <a:pt x="224991" y="180060"/>
                  </a:lnTo>
                  <a:lnTo>
                    <a:pt x="229369" y="179057"/>
                  </a:lnTo>
                  <a:lnTo>
                    <a:pt x="232287" y="177329"/>
                  </a:lnTo>
                  <a:lnTo>
                    <a:pt x="234234" y="175120"/>
                  </a:lnTo>
                  <a:lnTo>
                    <a:pt x="234473" y="173647"/>
                  </a:lnTo>
                  <a:lnTo>
                    <a:pt x="233573" y="172664"/>
                  </a:lnTo>
                  <a:lnTo>
                    <a:pt x="231915" y="172010"/>
                  </a:lnTo>
                  <a:lnTo>
                    <a:pt x="219469" y="171088"/>
                  </a:lnTo>
                  <a:lnTo>
                    <a:pt x="178881" y="182474"/>
                  </a:lnTo>
                  <a:lnTo>
                    <a:pt x="164126" y="190416"/>
                  </a:lnTo>
                  <a:lnTo>
                    <a:pt x="157612" y="196396"/>
                  </a:lnTo>
                  <a:lnTo>
                    <a:pt x="154717" y="202581"/>
                  </a:lnTo>
                  <a:lnTo>
                    <a:pt x="155003" y="204655"/>
                  </a:lnTo>
                  <a:lnTo>
                    <a:pt x="156252" y="206036"/>
                  </a:lnTo>
                  <a:lnTo>
                    <a:pt x="158143" y="206957"/>
                  </a:lnTo>
                  <a:lnTo>
                    <a:pt x="170917" y="208254"/>
                  </a:lnTo>
                  <a:lnTo>
                    <a:pt x="188108" y="203582"/>
                  </a:lnTo>
                  <a:lnTo>
                    <a:pt x="235630" y="181444"/>
                  </a:lnTo>
                  <a:lnTo>
                    <a:pt x="237017" y="180766"/>
                  </a:lnTo>
                  <a:lnTo>
                    <a:pt x="237386" y="181644"/>
                  </a:lnTo>
                  <a:lnTo>
                    <a:pt x="238028" y="193530"/>
                  </a:lnTo>
                  <a:lnTo>
                    <a:pt x="235260" y="199544"/>
                  </a:lnTo>
                  <a:lnTo>
                    <a:pt x="233040" y="202629"/>
                  </a:lnTo>
                  <a:lnTo>
                    <a:pt x="229915" y="217084"/>
                  </a:lnTo>
                  <a:lnTo>
                    <a:pt x="234046" y="234774"/>
                  </a:lnTo>
                  <a:lnTo>
                    <a:pt x="241973" y="248363"/>
                  </a:lnTo>
                  <a:lnTo>
                    <a:pt x="245982" y="251051"/>
                  </a:lnTo>
                  <a:lnTo>
                    <a:pt x="256080" y="254036"/>
                  </a:lnTo>
                  <a:lnTo>
                    <a:pt x="278723" y="250661"/>
                  </a:lnTo>
                  <a:lnTo>
                    <a:pt x="321357" y="229495"/>
                  </a:lnTo>
                  <a:lnTo>
                    <a:pt x="328538" y="225772"/>
                  </a:lnTo>
                  <a:lnTo>
                    <a:pt x="348757" y="200306"/>
                  </a:lnTo>
                  <a:lnTo>
                    <a:pt x="372436" y="155891"/>
                  </a:lnTo>
                  <a:lnTo>
                    <a:pt x="378462" y="129506"/>
                  </a:lnTo>
                  <a:lnTo>
                    <a:pt x="380499" y="83737"/>
                  </a:lnTo>
                  <a:lnTo>
                    <a:pt x="378030" y="52153"/>
                  </a:lnTo>
                  <a:lnTo>
                    <a:pt x="364734" y="16878"/>
                  </a:lnTo>
                  <a:lnTo>
                    <a:pt x="352968" y="0"/>
                  </a:lnTo>
                  <a:lnTo>
                    <a:pt x="336210" y="46976"/>
                  </a:lnTo>
                  <a:lnTo>
                    <a:pt x="327983" y="70306"/>
                  </a:lnTo>
                  <a:lnTo>
                    <a:pt x="324667" y="115042"/>
                  </a:lnTo>
                  <a:lnTo>
                    <a:pt x="326914" y="149270"/>
                  </a:lnTo>
                  <a:lnTo>
                    <a:pt x="342212" y="194337"/>
                  </a:lnTo>
                  <a:lnTo>
                    <a:pt x="390525" y="265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SMARTInkShape-998"/>
            <p:cNvSpPr/>
            <p:nvPr/>
          </p:nvSpPr>
          <p:spPr>
            <a:xfrm>
              <a:off x="9782175" y="4220012"/>
              <a:ext cx="957563" cy="436829"/>
            </a:xfrm>
            <a:custGeom>
              <a:avLst/>
              <a:gdLst/>
              <a:ahLst/>
              <a:cxnLst/>
              <a:rect l="0" t="0" r="0" b="0"/>
              <a:pathLst>
                <a:path w="957563" h="436829">
                  <a:moveTo>
                    <a:pt x="38100" y="28138"/>
                  </a:moveTo>
                  <a:lnTo>
                    <a:pt x="38100" y="18729"/>
                  </a:lnTo>
                  <a:lnTo>
                    <a:pt x="43157" y="23704"/>
                  </a:lnTo>
                  <a:lnTo>
                    <a:pt x="45641" y="28990"/>
                  </a:lnTo>
                  <a:lnTo>
                    <a:pt x="47233" y="46063"/>
                  </a:lnTo>
                  <a:lnTo>
                    <a:pt x="40035" y="92038"/>
                  </a:lnTo>
                  <a:lnTo>
                    <a:pt x="35851" y="132091"/>
                  </a:lnTo>
                  <a:lnTo>
                    <a:pt x="30012" y="178494"/>
                  </a:lnTo>
                  <a:lnTo>
                    <a:pt x="35405" y="225838"/>
                  </a:lnTo>
                  <a:lnTo>
                    <a:pt x="37567" y="270311"/>
                  </a:lnTo>
                  <a:lnTo>
                    <a:pt x="39088" y="314421"/>
                  </a:lnTo>
                  <a:lnTo>
                    <a:pt x="46292" y="356527"/>
                  </a:lnTo>
                  <a:lnTo>
                    <a:pt x="49854" y="367411"/>
                  </a:lnTo>
                  <a:lnTo>
                    <a:pt x="54989" y="379488"/>
                  </a:lnTo>
                  <a:lnTo>
                    <a:pt x="55708" y="383022"/>
                  </a:lnTo>
                  <a:lnTo>
                    <a:pt x="62153" y="389770"/>
                  </a:lnTo>
                  <a:lnTo>
                    <a:pt x="69957" y="396297"/>
                  </a:lnTo>
                  <a:lnTo>
                    <a:pt x="73426" y="402725"/>
                  </a:lnTo>
                  <a:lnTo>
                    <a:pt x="77527" y="404863"/>
                  </a:lnTo>
                  <a:lnTo>
                    <a:pt x="123623" y="408888"/>
                  </a:lnTo>
                  <a:lnTo>
                    <a:pt x="164355" y="409089"/>
                  </a:lnTo>
                  <a:lnTo>
                    <a:pt x="208036" y="409123"/>
                  </a:lnTo>
                  <a:lnTo>
                    <a:pt x="244379" y="409134"/>
                  </a:lnTo>
                  <a:lnTo>
                    <a:pt x="285369" y="414193"/>
                  </a:lnTo>
                  <a:lnTo>
                    <a:pt x="331028" y="417339"/>
                  </a:lnTo>
                  <a:lnTo>
                    <a:pt x="365142" y="418074"/>
                  </a:lnTo>
                  <a:lnTo>
                    <a:pt x="411581" y="421311"/>
                  </a:lnTo>
                  <a:lnTo>
                    <a:pt x="453913" y="426150"/>
                  </a:lnTo>
                  <a:lnTo>
                    <a:pt x="488548" y="427283"/>
                  </a:lnTo>
                  <a:lnTo>
                    <a:pt x="525106" y="427786"/>
                  </a:lnTo>
                  <a:lnTo>
                    <a:pt x="571277" y="428069"/>
                  </a:lnTo>
                  <a:lnTo>
                    <a:pt x="616824" y="428152"/>
                  </a:lnTo>
                  <a:lnTo>
                    <a:pt x="658777" y="433234"/>
                  </a:lnTo>
                  <a:lnTo>
                    <a:pt x="703276" y="436828"/>
                  </a:lnTo>
                  <a:lnTo>
                    <a:pt x="745460" y="434716"/>
                  </a:lnTo>
                  <a:lnTo>
                    <a:pt x="789189" y="429477"/>
                  </a:lnTo>
                  <a:lnTo>
                    <a:pt x="834947" y="427384"/>
                  </a:lnTo>
                  <a:lnTo>
                    <a:pt x="880914" y="419568"/>
                  </a:lnTo>
                  <a:lnTo>
                    <a:pt x="916471" y="413725"/>
                  </a:lnTo>
                  <a:lnTo>
                    <a:pt x="928726" y="405532"/>
                  </a:lnTo>
                  <a:lnTo>
                    <a:pt x="937701" y="396952"/>
                  </a:lnTo>
                  <a:lnTo>
                    <a:pt x="945217" y="393139"/>
                  </a:lnTo>
                  <a:lnTo>
                    <a:pt x="947643" y="388947"/>
                  </a:lnTo>
                  <a:lnTo>
                    <a:pt x="957562" y="342585"/>
                  </a:lnTo>
                  <a:lnTo>
                    <a:pt x="953376" y="302916"/>
                  </a:lnTo>
                  <a:lnTo>
                    <a:pt x="951615" y="258373"/>
                  </a:lnTo>
                  <a:lnTo>
                    <a:pt x="944322" y="211380"/>
                  </a:lnTo>
                  <a:lnTo>
                    <a:pt x="943242" y="172558"/>
                  </a:lnTo>
                  <a:lnTo>
                    <a:pt x="943010" y="128648"/>
                  </a:lnTo>
                  <a:lnTo>
                    <a:pt x="942977" y="93703"/>
                  </a:lnTo>
                  <a:lnTo>
                    <a:pt x="945800" y="86206"/>
                  </a:lnTo>
                  <a:lnTo>
                    <a:pt x="949521" y="79346"/>
                  </a:lnTo>
                  <a:lnTo>
                    <a:pt x="952384" y="66811"/>
                  </a:lnTo>
                  <a:lnTo>
                    <a:pt x="939233" y="66288"/>
                  </a:lnTo>
                  <a:lnTo>
                    <a:pt x="899241" y="74444"/>
                  </a:lnTo>
                  <a:lnTo>
                    <a:pt x="863545" y="75502"/>
                  </a:lnTo>
                  <a:lnTo>
                    <a:pt x="816199" y="75711"/>
                  </a:lnTo>
                  <a:lnTo>
                    <a:pt x="781234" y="75747"/>
                  </a:lnTo>
                  <a:lnTo>
                    <a:pt x="739124" y="72936"/>
                  </a:lnTo>
                  <a:lnTo>
                    <a:pt x="693096" y="67120"/>
                  </a:lnTo>
                  <a:lnTo>
                    <a:pt x="648320" y="66412"/>
                  </a:lnTo>
                  <a:lnTo>
                    <a:pt x="605904" y="63468"/>
                  </a:lnTo>
                  <a:lnTo>
                    <a:pt x="563126" y="58047"/>
                  </a:lnTo>
                  <a:lnTo>
                    <a:pt x="523044" y="50430"/>
                  </a:lnTo>
                  <a:lnTo>
                    <a:pt x="478281" y="45006"/>
                  </a:lnTo>
                  <a:lnTo>
                    <a:pt x="436989" y="39838"/>
                  </a:lnTo>
                  <a:lnTo>
                    <a:pt x="402709" y="37572"/>
                  </a:lnTo>
                  <a:lnTo>
                    <a:pt x="365561" y="31404"/>
                  </a:lnTo>
                  <a:lnTo>
                    <a:pt x="324563" y="28783"/>
                  </a:lnTo>
                  <a:lnTo>
                    <a:pt x="280836" y="28266"/>
                  </a:lnTo>
                  <a:lnTo>
                    <a:pt x="239035" y="20559"/>
                  </a:lnTo>
                  <a:lnTo>
                    <a:pt x="200205" y="11667"/>
                  </a:lnTo>
                  <a:lnTo>
                    <a:pt x="161961" y="4541"/>
                  </a:lnTo>
                  <a:lnTo>
                    <a:pt x="123247" y="1038"/>
                  </a:lnTo>
                  <a:lnTo>
                    <a:pt x="78263" y="0"/>
                  </a:lnTo>
                  <a:lnTo>
                    <a:pt x="0" y="90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999"/>
            <p:cNvSpPr/>
            <p:nvPr/>
          </p:nvSpPr>
          <p:spPr>
            <a:xfrm>
              <a:off x="8677275" y="4619625"/>
              <a:ext cx="2295526" cy="209551"/>
            </a:xfrm>
            <a:custGeom>
              <a:avLst/>
              <a:gdLst/>
              <a:ahLst/>
              <a:cxnLst/>
              <a:rect l="0" t="0" r="0" b="0"/>
              <a:pathLst>
                <a:path w="2295526" h="209551">
                  <a:moveTo>
                    <a:pt x="0" y="0"/>
                  </a:moveTo>
                  <a:lnTo>
                    <a:pt x="46051" y="0"/>
                  </a:lnTo>
                  <a:lnTo>
                    <a:pt x="75733" y="2822"/>
                  </a:lnTo>
                  <a:lnTo>
                    <a:pt x="110282" y="7539"/>
                  </a:lnTo>
                  <a:lnTo>
                    <a:pt x="148387" y="11759"/>
                  </a:lnTo>
                  <a:lnTo>
                    <a:pt x="188252" y="16890"/>
                  </a:lnTo>
                  <a:lnTo>
                    <a:pt x="231815" y="21232"/>
                  </a:lnTo>
                  <a:lnTo>
                    <a:pt x="274979" y="27125"/>
                  </a:lnTo>
                  <a:lnTo>
                    <a:pt x="321683" y="29347"/>
                  </a:lnTo>
                  <a:lnTo>
                    <a:pt x="359073" y="35036"/>
                  </a:lnTo>
                  <a:lnTo>
                    <a:pt x="396963" y="37192"/>
                  </a:lnTo>
                  <a:lnTo>
                    <a:pt x="433943" y="38889"/>
                  </a:lnTo>
                  <a:lnTo>
                    <a:pt x="478242" y="45586"/>
                  </a:lnTo>
                  <a:lnTo>
                    <a:pt x="517762" y="47021"/>
                  </a:lnTo>
                  <a:lnTo>
                    <a:pt x="557341" y="50268"/>
                  </a:lnTo>
                  <a:lnTo>
                    <a:pt x="594822" y="55111"/>
                  </a:lnTo>
                  <a:lnTo>
                    <a:pt x="636619" y="56546"/>
                  </a:lnTo>
                  <a:lnTo>
                    <a:pt x="678636" y="56971"/>
                  </a:lnTo>
                  <a:lnTo>
                    <a:pt x="721778" y="57097"/>
                  </a:lnTo>
                  <a:lnTo>
                    <a:pt x="761371" y="59956"/>
                  </a:lnTo>
                  <a:lnTo>
                    <a:pt x="799914" y="64684"/>
                  </a:lnTo>
                  <a:lnTo>
                    <a:pt x="838146" y="66086"/>
                  </a:lnTo>
                  <a:lnTo>
                    <a:pt x="876284" y="69323"/>
                  </a:lnTo>
                  <a:lnTo>
                    <a:pt x="917217" y="74162"/>
                  </a:lnTo>
                  <a:lnTo>
                    <a:pt x="960038" y="75597"/>
                  </a:lnTo>
                  <a:lnTo>
                    <a:pt x="999536" y="78843"/>
                  </a:lnTo>
                  <a:lnTo>
                    <a:pt x="1040873" y="83686"/>
                  </a:lnTo>
                  <a:lnTo>
                    <a:pt x="1086634" y="85121"/>
                  </a:lnTo>
                  <a:lnTo>
                    <a:pt x="1130886" y="88368"/>
                  </a:lnTo>
                  <a:lnTo>
                    <a:pt x="1173629" y="93211"/>
                  </a:lnTo>
                  <a:lnTo>
                    <a:pt x="1216986" y="97468"/>
                  </a:lnTo>
                  <a:lnTo>
                    <a:pt x="1259466" y="102610"/>
                  </a:lnTo>
                  <a:lnTo>
                    <a:pt x="1305567" y="106955"/>
                  </a:lnTo>
                  <a:lnTo>
                    <a:pt x="1349919" y="112124"/>
                  </a:lnTo>
                  <a:lnTo>
                    <a:pt x="1392693" y="116478"/>
                  </a:lnTo>
                  <a:lnTo>
                    <a:pt x="1438880" y="121648"/>
                  </a:lnTo>
                  <a:lnTo>
                    <a:pt x="1486079" y="126002"/>
                  </a:lnTo>
                  <a:lnTo>
                    <a:pt x="1530756" y="133995"/>
                  </a:lnTo>
                  <a:lnTo>
                    <a:pt x="1573627" y="140244"/>
                  </a:lnTo>
                  <a:lnTo>
                    <a:pt x="1619843" y="144918"/>
                  </a:lnTo>
                  <a:lnTo>
                    <a:pt x="1664229" y="153005"/>
                  </a:lnTo>
                  <a:lnTo>
                    <a:pt x="1704191" y="159282"/>
                  </a:lnTo>
                  <a:lnTo>
                    <a:pt x="1745667" y="161142"/>
                  </a:lnTo>
                  <a:lnTo>
                    <a:pt x="1788646" y="164515"/>
                  </a:lnTo>
                  <a:lnTo>
                    <a:pt x="1831014" y="169395"/>
                  </a:lnTo>
                  <a:lnTo>
                    <a:pt x="1874259" y="173663"/>
                  </a:lnTo>
                  <a:lnTo>
                    <a:pt x="1905095" y="177726"/>
                  </a:lnTo>
                  <a:lnTo>
                    <a:pt x="1947023" y="179531"/>
                  </a:lnTo>
                  <a:lnTo>
                    <a:pt x="1992946" y="185603"/>
                  </a:lnTo>
                  <a:lnTo>
                    <a:pt x="2031718" y="189049"/>
                  </a:lnTo>
                  <a:lnTo>
                    <a:pt x="2077257" y="190213"/>
                  </a:lnTo>
                  <a:lnTo>
                    <a:pt x="2117729" y="191474"/>
                  </a:lnTo>
                  <a:lnTo>
                    <a:pt x="2160922" y="198022"/>
                  </a:lnTo>
                  <a:lnTo>
                    <a:pt x="2205084" y="199629"/>
                  </a:lnTo>
                  <a:lnTo>
                    <a:pt x="2242539" y="206493"/>
                  </a:lnTo>
                  <a:lnTo>
                    <a:pt x="229552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1000"/>
            <p:cNvSpPr/>
            <p:nvPr/>
          </p:nvSpPr>
          <p:spPr>
            <a:xfrm>
              <a:off x="9096434" y="4831294"/>
              <a:ext cx="330995" cy="357831"/>
            </a:xfrm>
            <a:custGeom>
              <a:avLst/>
              <a:gdLst/>
              <a:ahLst/>
              <a:cxnLst/>
              <a:rect l="0" t="0" r="0" b="0"/>
              <a:pathLst>
                <a:path w="330995" h="357831">
                  <a:moveTo>
                    <a:pt x="76141" y="26456"/>
                  </a:moveTo>
                  <a:lnTo>
                    <a:pt x="84342" y="26456"/>
                  </a:lnTo>
                  <a:lnTo>
                    <a:pt x="84784" y="27514"/>
                  </a:lnTo>
                  <a:lnTo>
                    <a:pt x="85550" y="44770"/>
                  </a:lnTo>
                  <a:lnTo>
                    <a:pt x="75289" y="89480"/>
                  </a:lnTo>
                  <a:lnTo>
                    <a:pt x="66363" y="122388"/>
                  </a:lnTo>
                  <a:lnTo>
                    <a:pt x="57017" y="163888"/>
                  </a:lnTo>
                  <a:lnTo>
                    <a:pt x="44377" y="206356"/>
                  </a:lnTo>
                  <a:lnTo>
                    <a:pt x="30630" y="246377"/>
                  </a:lnTo>
                  <a:lnTo>
                    <a:pt x="11451" y="293950"/>
                  </a:lnTo>
                  <a:lnTo>
                    <a:pt x="952" y="338342"/>
                  </a:lnTo>
                  <a:lnTo>
                    <a:pt x="0" y="349605"/>
                  </a:lnTo>
                  <a:lnTo>
                    <a:pt x="13204" y="305416"/>
                  </a:lnTo>
                  <a:lnTo>
                    <a:pt x="25453" y="265121"/>
                  </a:lnTo>
                  <a:lnTo>
                    <a:pt x="38063" y="226588"/>
                  </a:lnTo>
                  <a:lnTo>
                    <a:pt x="50746" y="188402"/>
                  </a:lnTo>
                  <a:lnTo>
                    <a:pt x="64501" y="151345"/>
                  </a:lnTo>
                  <a:lnTo>
                    <a:pt x="87518" y="110858"/>
                  </a:lnTo>
                  <a:lnTo>
                    <a:pt x="97003" y="69098"/>
                  </a:lnTo>
                  <a:lnTo>
                    <a:pt x="108249" y="32410"/>
                  </a:lnTo>
                  <a:lnTo>
                    <a:pt x="123218" y="0"/>
                  </a:lnTo>
                  <a:lnTo>
                    <a:pt x="123400" y="352"/>
                  </a:lnTo>
                  <a:lnTo>
                    <a:pt x="123603" y="3566"/>
                  </a:lnTo>
                  <a:lnTo>
                    <a:pt x="126516" y="8521"/>
                  </a:lnTo>
                  <a:lnTo>
                    <a:pt x="128774" y="11324"/>
                  </a:lnTo>
                  <a:lnTo>
                    <a:pt x="138945" y="46241"/>
                  </a:lnTo>
                  <a:lnTo>
                    <a:pt x="144874" y="91081"/>
                  </a:lnTo>
                  <a:lnTo>
                    <a:pt x="151139" y="110211"/>
                  </a:lnTo>
                  <a:lnTo>
                    <a:pt x="177997" y="154063"/>
                  </a:lnTo>
                  <a:lnTo>
                    <a:pt x="206768" y="198404"/>
                  </a:lnTo>
                  <a:lnTo>
                    <a:pt x="238125" y="238058"/>
                  </a:lnTo>
                  <a:lnTo>
                    <a:pt x="276171" y="282974"/>
                  </a:lnTo>
                  <a:lnTo>
                    <a:pt x="306728" y="311312"/>
                  </a:lnTo>
                  <a:lnTo>
                    <a:pt x="317266" y="319216"/>
                  </a:lnTo>
                  <a:lnTo>
                    <a:pt x="328090" y="334509"/>
                  </a:lnTo>
                  <a:lnTo>
                    <a:pt x="330994" y="342580"/>
                  </a:lnTo>
                  <a:lnTo>
                    <a:pt x="330709" y="346212"/>
                  </a:lnTo>
                  <a:lnTo>
                    <a:pt x="327571" y="353072"/>
                  </a:lnTo>
                  <a:lnTo>
                    <a:pt x="324195" y="355325"/>
                  </a:lnTo>
                  <a:lnTo>
                    <a:pt x="314798" y="357830"/>
                  </a:lnTo>
                  <a:lnTo>
                    <a:pt x="274982" y="352028"/>
                  </a:lnTo>
                  <a:lnTo>
                    <a:pt x="238773" y="350816"/>
                  </a:lnTo>
                  <a:lnTo>
                    <a:pt x="196295" y="347635"/>
                  </a:lnTo>
                  <a:lnTo>
                    <a:pt x="157956" y="342812"/>
                  </a:lnTo>
                  <a:lnTo>
                    <a:pt x="115904" y="341383"/>
                  </a:lnTo>
                  <a:lnTo>
                    <a:pt x="57091" y="3407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80" name="SMARTInkShape-1001"/>
          <p:cNvSpPr/>
          <p:nvPr/>
        </p:nvSpPr>
        <p:spPr>
          <a:xfrm>
            <a:off x="9544050" y="4819737"/>
            <a:ext cx="1418834" cy="542839"/>
          </a:xfrm>
          <a:custGeom>
            <a:avLst/>
            <a:gdLst/>
            <a:ahLst/>
            <a:cxnLst/>
            <a:rect l="0" t="0" r="0" b="0"/>
            <a:pathLst>
              <a:path w="1418834" h="542839">
                <a:moveTo>
                  <a:pt x="9525" y="47538"/>
                </a:moveTo>
                <a:lnTo>
                  <a:pt x="9525" y="56671"/>
                </a:lnTo>
                <a:lnTo>
                  <a:pt x="16071" y="64590"/>
                </a:lnTo>
                <a:lnTo>
                  <a:pt x="17726" y="70286"/>
                </a:lnTo>
                <a:lnTo>
                  <a:pt x="18972" y="113753"/>
                </a:lnTo>
                <a:lnTo>
                  <a:pt x="19043" y="154224"/>
                </a:lnTo>
                <a:lnTo>
                  <a:pt x="21871" y="190790"/>
                </a:lnTo>
                <a:lnTo>
                  <a:pt x="27693" y="231542"/>
                </a:lnTo>
                <a:lnTo>
                  <a:pt x="28401" y="270034"/>
                </a:lnTo>
                <a:lnTo>
                  <a:pt x="29611" y="316413"/>
                </a:lnTo>
                <a:lnTo>
                  <a:pt x="41830" y="362149"/>
                </a:lnTo>
                <a:lnTo>
                  <a:pt x="47117" y="405780"/>
                </a:lnTo>
                <a:lnTo>
                  <a:pt x="59364" y="449553"/>
                </a:lnTo>
                <a:lnTo>
                  <a:pt x="67332" y="464398"/>
                </a:lnTo>
                <a:lnTo>
                  <a:pt x="73317" y="470934"/>
                </a:lnTo>
                <a:lnTo>
                  <a:pt x="95267" y="483396"/>
                </a:lnTo>
                <a:lnTo>
                  <a:pt x="101608" y="485728"/>
                </a:lnTo>
                <a:lnTo>
                  <a:pt x="111127" y="491933"/>
                </a:lnTo>
                <a:lnTo>
                  <a:pt x="121709" y="494241"/>
                </a:lnTo>
                <a:lnTo>
                  <a:pt x="162493" y="495128"/>
                </a:lnTo>
                <a:lnTo>
                  <a:pt x="201563" y="495201"/>
                </a:lnTo>
                <a:lnTo>
                  <a:pt x="242858" y="496270"/>
                </a:lnTo>
                <a:lnTo>
                  <a:pt x="288635" y="503414"/>
                </a:lnTo>
                <a:lnTo>
                  <a:pt x="326940" y="504346"/>
                </a:lnTo>
                <a:lnTo>
                  <a:pt x="370156" y="509678"/>
                </a:lnTo>
                <a:lnTo>
                  <a:pt x="406363" y="512904"/>
                </a:lnTo>
                <a:lnTo>
                  <a:pt x="442254" y="513861"/>
                </a:lnTo>
                <a:lnTo>
                  <a:pt x="489814" y="519200"/>
                </a:lnTo>
                <a:lnTo>
                  <a:pt x="528952" y="522429"/>
                </a:lnTo>
                <a:lnTo>
                  <a:pt x="570771" y="523385"/>
                </a:lnTo>
                <a:lnTo>
                  <a:pt x="616676" y="528725"/>
                </a:lnTo>
                <a:lnTo>
                  <a:pt x="650844" y="531274"/>
                </a:lnTo>
                <a:lnTo>
                  <a:pt x="697314" y="532709"/>
                </a:lnTo>
                <a:lnTo>
                  <a:pt x="736836" y="533134"/>
                </a:lnTo>
                <a:lnTo>
                  <a:pt x="782061" y="536083"/>
                </a:lnTo>
                <a:lnTo>
                  <a:pt x="823330" y="540837"/>
                </a:lnTo>
                <a:lnTo>
                  <a:pt x="861312" y="542245"/>
                </a:lnTo>
                <a:lnTo>
                  <a:pt x="908900" y="542662"/>
                </a:lnTo>
                <a:lnTo>
                  <a:pt x="954751" y="542786"/>
                </a:lnTo>
                <a:lnTo>
                  <a:pt x="994090" y="542822"/>
                </a:lnTo>
                <a:lnTo>
                  <a:pt x="1039259" y="542833"/>
                </a:lnTo>
                <a:lnTo>
                  <a:pt x="1071493" y="542836"/>
                </a:lnTo>
                <a:lnTo>
                  <a:pt x="1106986" y="542837"/>
                </a:lnTo>
                <a:lnTo>
                  <a:pt x="1147499" y="542837"/>
                </a:lnTo>
                <a:lnTo>
                  <a:pt x="1189724" y="542838"/>
                </a:lnTo>
                <a:lnTo>
                  <a:pt x="1235749" y="542838"/>
                </a:lnTo>
                <a:lnTo>
                  <a:pt x="1281561" y="542838"/>
                </a:lnTo>
                <a:lnTo>
                  <a:pt x="1310349" y="540016"/>
                </a:lnTo>
                <a:lnTo>
                  <a:pt x="1339115" y="532079"/>
                </a:lnTo>
                <a:lnTo>
                  <a:pt x="1373932" y="507443"/>
                </a:lnTo>
                <a:lnTo>
                  <a:pt x="1385226" y="492017"/>
                </a:lnTo>
                <a:lnTo>
                  <a:pt x="1400694" y="446100"/>
                </a:lnTo>
                <a:lnTo>
                  <a:pt x="1407921" y="419307"/>
                </a:lnTo>
                <a:lnTo>
                  <a:pt x="1409465" y="376875"/>
                </a:lnTo>
                <a:lnTo>
                  <a:pt x="1409679" y="329798"/>
                </a:lnTo>
                <a:lnTo>
                  <a:pt x="1409698" y="286192"/>
                </a:lnTo>
                <a:lnTo>
                  <a:pt x="1410758" y="246378"/>
                </a:lnTo>
                <a:lnTo>
                  <a:pt x="1418833" y="202888"/>
                </a:lnTo>
                <a:lnTo>
                  <a:pt x="1416228" y="198427"/>
                </a:lnTo>
                <a:lnTo>
                  <a:pt x="1412602" y="192916"/>
                </a:lnTo>
                <a:lnTo>
                  <a:pt x="1410990" y="186940"/>
                </a:lnTo>
                <a:lnTo>
                  <a:pt x="1409502" y="184923"/>
                </a:lnTo>
                <a:lnTo>
                  <a:pt x="1407451" y="183578"/>
                </a:lnTo>
                <a:lnTo>
                  <a:pt x="1377268" y="173585"/>
                </a:lnTo>
                <a:lnTo>
                  <a:pt x="1330875" y="164051"/>
                </a:lnTo>
                <a:lnTo>
                  <a:pt x="1289565" y="156262"/>
                </a:lnTo>
                <a:lnTo>
                  <a:pt x="1245930" y="152425"/>
                </a:lnTo>
                <a:lnTo>
                  <a:pt x="1201668" y="145005"/>
                </a:lnTo>
                <a:lnTo>
                  <a:pt x="1162350" y="138170"/>
                </a:lnTo>
                <a:lnTo>
                  <a:pt x="1123451" y="129660"/>
                </a:lnTo>
                <a:lnTo>
                  <a:pt x="1088098" y="123548"/>
                </a:lnTo>
                <a:lnTo>
                  <a:pt x="1051924" y="117304"/>
                </a:lnTo>
                <a:lnTo>
                  <a:pt x="1010534" y="108896"/>
                </a:lnTo>
                <a:lnTo>
                  <a:pt x="977235" y="106558"/>
                </a:lnTo>
                <a:lnTo>
                  <a:pt x="932900" y="100185"/>
                </a:lnTo>
                <a:lnTo>
                  <a:pt x="887599" y="95097"/>
                </a:lnTo>
                <a:lnTo>
                  <a:pt x="854601" y="87853"/>
                </a:lnTo>
                <a:lnTo>
                  <a:pt x="808134" y="80062"/>
                </a:lnTo>
                <a:lnTo>
                  <a:pt x="767673" y="76225"/>
                </a:lnTo>
                <a:lnTo>
                  <a:pt x="722199" y="68805"/>
                </a:lnTo>
                <a:lnTo>
                  <a:pt x="677821" y="67026"/>
                </a:lnTo>
                <a:lnTo>
                  <a:pt x="643102" y="61661"/>
                </a:lnTo>
                <a:lnTo>
                  <a:pt x="610026" y="56284"/>
                </a:lnTo>
                <a:lnTo>
                  <a:pt x="570632" y="51425"/>
                </a:lnTo>
                <a:lnTo>
                  <a:pt x="528427" y="49266"/>
                </a:lnTo>
                <a:lnTo>
                  <a:pt x="483243" y="42993"/>
                </a:lnTo>
                <a:lnTo>
                  <a:pt x="444691" y="39489"/>
                </a:lnTo>
                <a:lnTo>
                  <a:pt x="400284" y="31758"/>
                </a:lnTo>
                <a:lnTo>
                  <a:pt x="354667" y="26312"/>
                </a:lnTo>
                <a:lnTo>
                  <a:pt x="309711" y="15358"/>
                </a:lnTo>
                <a:lnTo>
                  <a:pt x="276645" y="12069"/>
                </a:lnTo>
                <a:lnTo>
                  <a:pt x="241486" y="9549"/>
                </a:lnTo>
                <a:lnTo>
                  <a:pt x="203843" y="3238"/>
                </a:lnTo>
                <a:lnTo>
                  <a:pt x="162680" y="570"/>
                </a:lnTo>
                <a:lnTo>
                  <a:pt x="122285" y="108"/>
                </a:lnTo>
                <a:lnTo>
                  <a:pt x="86099" y="0"/>
                </a:lnTo>
                <a:lnTo>
                  <a:pt x="0" y="94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407356403"/>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Returning to our Short-run Cost Schedule</a:t>
            </a:r>
          </a:p>
        </p:txBody>
      </p:sp>
      <p:sp>
        <p:nvSpPr>
          <p:cNvPr id="3" name="Content Placeholder 2"/>
          <p:cNvSpPr>
            <a:spLocks noGrp="1"/>
          </p:cNvSpPr>
          <p:nvPr>
            <p:ph idx="1"/>
          </p:nvPr>
        </p:nvSpPr>
        <p:spPr/>
        <p:txBody>
          <a:bodyPr/>
          <a:lstStyle/>
          <a:p>
            <a:pPr marL="0" indent="0">
              <a:buNone/>
            </a:pPr>
            <a:r>
              <a:rPr lang="en-US" dirty="0"/>
              <a:t>MC is:</a:t>
            </a:r>
          </a:p>
          <a:p>
            <a:pPr marL="0" indent="0">
              <a:buNone/>
            </a:pPr>
            <a:endParaRPr lang="en-US" dirty="0"/>
          </a:p>
        </p:txBody>
      </p:sp>
      <p:graphicFrame>
        <p:nvGraphicFramePr>
          <p:cNvPr id="5" name="Content Placeholder 3"/>
          <p:cNvGraphicFramePr>
            <a:graphicFrameLocks/>
          </p:cNvGraphicFramePr>
          <p:nvPr>
            <p:extLst/>
          </p:nvPr>
        </p:nvGraphicFramePr>
        <p:xfrm>
          <a:off x="1889760" y="2381654"/>
          <a:ext cx="8412480" cy="4348480"/>
        </p:xfrm>
        <a:graphic>
          <a:graphicData uri="http://schemas.openxmlformats.org/drawingml/2006/table">
            <a:tbl>
              <a:tblPr firstRow="1" bandRow="1">
                <a:tableStyleId>{5940675A-B579-460E-94D1-54222C63F5DA}</a:tableStyleId>
              </a:tblPr>
              <a:tblGrid>
                <a:gridCol w="1051560">
                  <a:extLst>
                    <a:ext uri="{9D8B030D-6E8A-4147-A177-3AD203B41FA5}">
                      <a16:colId xmlns="" xmlns:a16="http://schemas.microsoft.com/office/drawing/2014/main" val="20000"/>
                    </a:ext>
                  </a:extLst>
                </a:gridCol>
                <a:gridCol w="1051560">
                  <a:extLst>
                    <a:ext uri="{9D8B030D-6E8A-4147-A177-3AD203B41FA5}">
                      <a16:colId xmlns="" xmlns:a16="http://schemas.microsoft.com/office/drawing/2014/main" val="20001"/>
                    </a:ext>
                  </a:extLst>
                </a:gridCol>
                <a:gridCol w="1051560">
                  <a:extLst>
                    <a:ext uri="{9D8B030D-6E8A-4147-A177-3AD203B41FA5}">
                      <a16:colId xmlns="" xmlns:a16="http://schemas.microsoft.com/office/drawing/2014/main" val="20002"/>
                    </a:ext>
                  </a:extLst>
                </a:gridCol>
                <a:gridCol w="1051560">
                  <a:extLst>
                    <a:ext uri="{9D8B030D-6E8A-4147-A177-3AD203B41FA5}">
                      <a16:colId xmlns="" xmlns:a16="http://schemas.microsoft.com/office/drawing/2014/main" val="20003"/>
                    </a:ext>
                  </a:extLst>
                </a:gridCol>
                <a:gridCol w="1051560">
                  <a:extLst>
                    <a:ext uri="{9D8B030D-6E8A-4147-A177-3AD203B41FA5}">
                      <a16:colId xmlns="" xmlns:a16="http://schemas.microsoft.com/office/drawing/2014/main" val="20004"/>
                    </a:ext>
                  </a:extLst>
                </a:gridCol>
                <a:gridCol w="1051560">
                  <a:extLst>
                    <a:ext uri="{9D8B030D-6E8A-4147-A177-3AD203B41FA5}">
                      <a16:colId xmlns="" xmlns:a16="http://schemas.microsoft.com/office/drawing/2014/main" val="20005"/>
                    </a:ext>
                  </a:extLst>
                </a:gridCol>
                <a:gridCol w="1051560">
                  <a:extLst>
                    <a:ext uri="{9D8B030D-6E8A-4147-A177-3AD203B41FA5}">
                      <a16:colId xmlns="" xmlns:a16="http://schemas.microsoft.com/office/drawing/2014/main" val="20006"/>
                    </a:ext>
                  </a:extLst>
                </a:gridCol>
                <a:gridCol w="1051560">
                  <a:extLst>
                    <a:ext uri="{9D8B030D-6E8A-4147-A177-3AD203B41FA5}">
                      <a16:colId xmlns="" xmlns:a16="http://schemas.microsoft.com/office/drawing/2014/main" val="20007"/>
                    </a:ext>
                  </a:extLst>
                </a:gridCol>
              </a:tblGrid>
              <a:tr h="370840">
                <a:tc>
                  <a:txBody>
                    <a:bodyPr/>
                    <a:lstStyle/>
                    <a:p>
                      <a:pPr algn="ctr"/>
                      <a:r>
                        <a:rPr lang="en-US" dirty="0"/>
                        <a:t>Total </a:t>
                      </a:r>
                      <a:r>
                        <a:rPr lang="en-US" dirty="0" err="1"/>
                        <a:t>ouput</a:t>
                      </a:r>
                      <a:endParaRPr lang="en-US" dirty="0"/>
                    </a:p>
                  </a:txBody>
                  <a:tcPr/>
                </a:tc>
                <a:tc>
                  <a:txBody>
                    <a:bodyPr/>
                    <a:lstStyle/>
                    <a:p>
                      <a:pPr algn="ctr"/>
                      <a:r>
                        <a:rPr lang="en-US" dirty="0"/>
                        <a:t>TFC</a:t>
                      </a:r>
                    </a:p>
                  </a:txBody>
                  <a:tcPr/>
                </a:tc>
                <a:tc>
                  <a:txBody>
                    <a:bodyPr/>
                    <a:lstStyle/>
                    <a:p>
                      <a:pPr algn="ctr"/>
                      <a:r>
                        <a:rPr lang="en-US" dirty="0"/>
                        <a:t>AFC</a:t>
                      </a:r>
                    </a:p>
                    <a:p>
                      <a:pPr algn="ctr"/>
                      <a:r>
                        <a:rPr lang="en-US" dirty="0"/>
                        <a:t>(2)/(1)</a:t>
                      </a:r>
                    </a:p>
                  </a:txBody>
                  <a:tcPr/>
                </a:tc>
                <a:tc>
                  <a:txBody>
                    <a:bodyPr/>
                    <a:lstStyle/>
                    <a:p>
                      <a:pPr algn="ctr"/>
                      <a:r>
                        <a:rPr lang="en-US" dirty="0"/>
                        <a:t>TVC</a:t>
                      </a:r>
                    </a:p>
                  </a:txBody>
                  <a:tcPr/>
                </a:tc>
                <a:tc>
                  <a:txBody>
                    <a:bodyPr/>
                    <a:lstStyle/>
                    <a:p>
                      <a:pPr algn="ctr"/>
                      <a:r>
                        <a:rPr lang="en-US" dirty="0"/>
                        <a:t>AVC</a:t>
                      </a:r>
                    </a:p>
                    <a:p>
                      <a:pPr algn="ctr"/>
                      <a:r>
                        <a:rPr lang="en-US" dirty="0"/>
                        <a:t>(4)/(1)</a:t>
                      </a:r>
                    </a:p>
                  </a:txBody>
                  <a:tcPr/>
                </a:tc>
                <a:tc>
                  <a:txBody>
                    <a:bodyPr/>
                    <a:lstStyle/>
                    <a:p>
                      <a:pPr algn="ctr"/>
                      <a:r>
                        <a:rPr lang="en-US" dirty="0"/>
                        <a:t>TC</a:t>
                      </a:r>
                    </a:p>
                    <a:p>
                      <a:pPr algn="ctr"/>
                      <a:r>
                        <a:rPr lang="en-US" dirty="0"/>
                        <a:t>(2)+(4)</a:t>
                      </a:r>
                    </a:p>
                  </a:txBody>
                  <a:tcPr/>
                </a:tc>
                <a:tc>
                  <a:txBody>
                    <a:bodyPr/>
                    <a:lstStyle/>
                    <a:p>
                      <a:pPr algn="ctr"/>
                      <a:r>
                        <a:rPr lang="en-US" dirty="0"/>
                        <a:t>MC</a:t>
                      </a:r>
                    </a:p>
                  </a:txBody>
                  <a:tcPr/>
                </a:tc>
                <a:tc>
                  <a:txBody>
                    <a:bodyPr/>
                    <a:lstStyle/>
                    <a:p>
                      <a:pPr algn="ctr"/>
                      <a:r>
                        <a:rPr lang="en-US" dirty="0"/>
                        <a:t>ATC</a:t>
                      </a:r>
                    </a:p>
                    <a:p>
                      <a:pPr algn="ctr"/>
                      <a:r>
                        <a:rPr lang="en-US" dirty="0"/>
                        <a:t>(3)+(5)</a:t>
                      </a:r>
                    </a:p>
                  </a:txBody>
                  <a:tcPr/>
                </a:tc>
                <a:extLst>
                  <a:ext uri="{0D108BD9-81ED-4DB2-BD59-A6C34878D82A}">
                    <a16:rowId xmlns="" xmlns:a16="http://schemas.microsoft.com/office/drawing/2014/main" val="10000"/>
                  </a:ext>
                </a:extLst>
              </a:tr>
              <a:tr h="370840">
                <a:tc>
                  <a:txBody>
                    <a:bodyPr/>
                    <a:lstStyle/>
                    <a:p>
                      <a:pPr algn="ctr"/>
                      <a:r>
                        <a:rPr lang="en-US" dirty="0"/>
                        <a:t>1</a:t>
                      </a:r>
                    </a:p>
                  </a:txBody>
                  <a:tcPr/>
                </a:tc>
                <a:tc>
                  <a:txBody>
                    <a:bodyPr/>
                    <a:lstStyle/>
                    <a:p>
                      <a:pPr algn="ctr"/>
                      <a:r>
                        <a:rPr lang="en-US" dirty="0"/>
                        <a:t>100</a:t>
                      </a:r>
                    </a:p>
                  </a:txBody>
                  <a:tcPr/>
                </a:tc>
                <a:tc>
                  <a:txBody>
                    <a:bodyPr/>
                    <a:lstStyle/>
                    <a:p>
                      <a:pPr algn="ctr"/>
                      <a:r>
                        <a:rPr lang="en-US" dirty="0"/>
                        <a:t>100</a:t>
                      </a:r>
                    </a:p>
                  </a:txBody>
                  <a:tcPr/>
                </a:tc>
                <a:tc>
                  <a:txBody>
                    <a:bodyPr/>
                    <a:lstStyle/>
                    <a:p>
                      <a:pPr algn="ctr"/>
                      <a:r>
                        <a:rPr lang="en-US" dirty="0"/>
                        <a:t>50</a:t>
                      </a:r>
                    </a:p>
                  </a:txBody>
                  <a:tcPr/>
                </a:tc>
                <a:tc>
                  <a:txBody>
                    <a:bodyPr/>
                    <a:lstStyle/>
                    <a:p>
                      <a:pPr algn="ctr"/>
                      <a:r>
                        <a:rPr lang="en-US" dirty="0"/>
                        <a:t>50.00</a:t>
                      </a:r>
                    </a:p>
                  </a:txBody>
                  <a:tcPr/>
                </a:tc>
                <a:tc>
                  <a:txBody>
                    <a:bodyPr/>
                    <a:lstStyle/>
                    <a:p>
                      <a:pPr algn="ctr"/>
                      <a:r>
                        <a:rPr lang="en-US" dirty="0"/>
                        <a:t>150</a:t>
                      </a:r>
                    </a:p>
                  </a:txBody>
                  <a:tcPr/>
                </a:tc>
                <a:tc>
                  <a:txBody>
                    <a:bodyPr/>
                    <a:lstStyle/>
                    <a:p>
                      <a:pPr algn="ctr"/>
                      <a:endParaRPr lang="en-US" dirty="0"/>
                    </a:p>
                  </a:txBody>
                  <a:tcPr/>
                </a:tc>
                <a:tc>
                  <a:txBody>
                    <a:bodyPr/>
                    <a:lstStyle/>
                    <a:p>
                      <a:pPr algn="ctr"/>
                      <a:r>
                        <a:rPr lang="en-US" dirty="0"/>
                        <a:t>150</a:t>
                      </a:r>
                    </a:p>
                  </a:txBody>
                  <a:tcPr/>
                </a:tc>
                <a:extLst>
                  <a:ext uri="{0D108BD9-81ED-4DB2-BD59-A6C34878D82A}">
                    <a16:rowId xmlns="" xmlns:a16="http://schemas.microsoft.com/office/drawing/2014/main" val="10001"/>
                  </a:ext>
                </a:extLst>
              </a:tr>
              <a:tr h="370840">
                <a:tc>
                  <a:txBody>
                    <a:bodyPr/>
                    <a:lstStyle/>
                    <a:p>
                      <a:pPr algn="ctr"/>
                      <a:r>
                        <a:rPr lang="en-US" dirty="0"/>
                        <a:t>3</a:t>
                      </a:r>
                    </a:p>
                  </a:txBody>
                  <a:tcPr/>
                </a:tc>
                <a:tc>
                  <a:txBody>
                    <a:bodyPr/>
                    <a:lstStyle/>
                    <a:p>
                      <a:pPr algn="ctr"/>
                      <a:r>
                        <a:rPr lang="en-US"/>
                        <a:t>100</a:t>
                      </a:r>
                      <a:endParaRPr lang="en-US" dirty="0"/>
                    </a:p>
                  </a:txBody>
                  <a:tcPr/>
                </a:tc>
                <a:tc>
                  <a:txBody>
                    <a:bodyPr/>
                    <a:lstStyle/>
                    <a:p>
                      <a:pPr algn="ctr"/>
                      <a:r>
                        <a:rPr lang="en-US" dirty="0"/>
                        <a:t>33.3</a:t>
                      </a:r>
                    </a:p>
                  </a:txBody>
                  <a:tcPr/>
                </a:tc>
                <a:tc>
                  <a:txBody>
                    <a:bodyPr/>
                    <a:lstStyle/>
                    <a:p>
                      <a:pPr algn="ctr"/>
                      <a:r>
                        <a:rPr lang="en-US" dirty="0"/>
                        <a:t>80</a:t>
                      </a:r>
                    </a:p>
                  </a:txBody>
                  <a:tcPr/>
                </a:tc>
                <a:tc>
                  <a:txBody>
                    <a:bodyPr/>
                    <a:lstStyle/>
                    <a:p>
                      <a:pPr algn="ctr"/>
                      <a:r>
                        <a:rPr lang="en-US" dirty="0"/>
                        <a:t>26.67</a:t>
                      </a:r>
                    </a:p>
                  </a:txBody>
                  <a:tcPr/>
                </a:tc>
                <a:tc>
                  <a:txBody>
                    <a:bodyPr/>
                    <a:lstStyle/>
                    <a:p>
                      <a:pPr algn="ctr"/>
                      <a:r>
                        <a:rPr lang="en-US" dirty="0"/>
                        <a:t>180</a:t>
                      </a:r>
                    </a:p>
                  </a:txBody>
                  <a:tcPr/>
                </a:tc>
                <a:tc>
                  <a:txBody>
                    <a:bodyPr/>
                    <a:lstStyle/>
                    <a:p>
                      <a:r>
                        <a:rPr lang="en-US" dirty="0"/>
                        <a:t>?</a:t>
                      </a:r>
                    </a:p>
                  </a:txBody>
                  <a:tcPr/>
                </a:tc>
                <a:tc>
                  <a:txBody>
                    <a:bodyPr/>
                    <a:lstStyle/>
                    <a:p>
                      <a:pPr algn="ctr"/>
                      <a:r>
                        <a:rPr lang="en-US" dirty="0"/>
                        <a:t>60</a:t>
                      </a:r>
                    </a:p>
                  </a:txBody>
                  <a:tcPr/>
                </a:tc>
                <a:extLst>
                  <a:ext uri="{0D108BD9-81ED-4DB2-BD59-A6C34878D82A}">
                    <a16:rowId xmlns="" xmlns:a16="http://schemas.microsoft.com/office/drawing/2014/main" val="10002"/>
                  </a:ext>
                </a:extLst>
              </a:tr>
              <a:tr h="370840">
                <a:tc>
                  <a:txBody>
                    <a:bodyPr/>
                    <a:lstStyle/>
                    <a:p>
                      <a:pPr algn="ctr"/>
                      <a:r>
                        <a:rPr lang="en-US" dirty="0"/>
                        <a:t>4.8</a:t>
                      </a:r>
                    </a:p>
                  </a:txBody>
                  <a:tcPr/>
                </a:tc>
                <a:tc>
                  <a:txBody>
                    <a:bodyPr/>
                    <a:lstStyle/>
                    <a:p>
                      <a:pPr algn="ctr"/>
                      <a:r>
                        <a:rPr lang="en-US"/>
                        <a:t>100</a:t>
                      </a:r>
                      <a:endParaRPr lang="en-US" dirty="0"/>
                    </a:p>
                  </a:txBody>
                  <a:tcPr/>
                </a:tc>
                <a:tc>
                  <a:txBody>
                    <a:bodyPr/>
                    <a:lstStyle/>
                    <a:p>
                      <a:pPr algn="ctr"/>
                      <a:r>
                        <a:rPr lang="en-US" dirty="0"/>
                        <a:t>20.83</a:t>
                      </a:r>
                    </a:p>
                  </a:txBody>
                  <a:tcPr/>
                </a:tc>
                <a:tc>
                  <a:txBody>
                    <a:bodyPr/>
                    <a:lstStyle/>
                    <a:p>
                      <a:pPr algn="ctr"/>
                      <a:r>
                        <a:rPr lang="en-US" dirty="0"/>
                        <a:t>100</a:t>
                      </a:r>
                    </a:p>
                  </a:txBody>
                  <a:tcPr/>
                </a:tc>
                <a:tc>
                  <a:txBody>
                    <a:bodyPr/>
                    <a:lstStyle/>
                    <a:p>
                      <a:pPr algn="ctr"/>
                      <a:r>
                        <a:rPr lang="en-US" dirty="0"/>
                        <a:t>20.83</a:t>
                      </a:r>
                    </a:p>
                  </a:txBody>
                  <a:tcPr/>
                </a:tc>
                <a:tc>
                  <a:txBody>
                    <a:bodyPr/>
                    <a:lstStyle/>
                    <a:p>
                      <a:pPr algn="ctr"/>
                      <a:r>
                        <a:rPr lang="en-US" dirty="0"/>
                        <a:t>200</a:t>
                      </a:r>
                    </a:p>
                  </a:txBody>
                  <a:tcPr/>
                </a:tc>
                <a:tc>
                  <a:txBody>
                    <a:bodyPr/>
                    <a:lstStyle/>
                    <a:p>
                      <a:r>
                        <a:rPr lang="en-US"/>
                        <a:t>?</a:t>
                      </a:r>
                      <a:endParaRPr lang="en-US" dirty="0"/>
                    </a:p>
                  </a:txBody>
                  <a:tcPr/>
                </a:tc>
                <a:tc>
                  <a:txBody>
                    <a:bodyPr/>
                    <a:lstStyle/>
                    <a:p>
                      <a:pPr algn="ctr"/>
                      <a:r>
                        <a:rPr lang="en-US" dirty="0"/>
                        <a:t>41</a:t>
                      </a:r>
                    </a:p>
                  </a:txBody>
                  <a:tcPr/>
                </a:tc>
                <a:extLst>
                  <a:ext uri="{0D108BD9-81ED-4DB2-BD59-A6C34878D82A}">
                    <a16:rowId xmlns="" xmlns:a16="http://schemas.microsoft.com/office/drawing/2014/main" val="10003"/>
                  </a:ext>
                </a:extLst>
              </a:tr>
              <a:tr h="370840">
                <a:tc>
                  <a:txBody>
                    <a:bodyPr/>
                    <a:lstStyle/>
                    <a:p>
                      <a:pPr algn="ctr"/>
                      <a:r>
                        <a:rPr lang="en-US" dirty="0"/>
                        <a:t>6.5</a:t>
                      </a:r>
                    </a:p>
                  </a:txBody>
                  <a:tcPr/>
                </a:tc>
                <a:tc>
                  <a:txBody>
                    <a:bodyPr/>
                    <a:lstStyle/>
                    <a:p>
                      <a:pPr algn="ctr"/>
                      <a:r>
                        <a:rPr lang="en-US"/>
                        <a:t>100</a:t>
                      </a:r>
                      <a:endParaRPr lang="en-US" dirty="0"/>
                    </a:p>
                  </a:txBody>
                  <a:tcPr/>
                </a:tc>
                <a:tc>
                  <a:txBody>
                    <a:bodyPr/>
                    <a:lstStyle/>
                    <a:p>
                      <a:pPr algn="ctr"/>
                      <a:r>
                        <a:rPr lang="en-US" dirty="0"/>
                        <a:t>15.38</a:t>
                      </a:r>
                    </a:p>
                  </a:txBody>
                  <a:tcPr/>
                </a:tc>
                <a:tc>
                  <a:txBody>
                    <a:bodyPr/>
                    <a:lstStyle/>
                    <a:p>
                      <a:pPr algn="ctr"/>
                      <a:r>
                        <a:rPr lang="en-US" dirty="0"/>
                        <a:t>110</a:t>
                      </a:r>
                    </a:p>
                  </a:txBody>
                  <a:tcPr/>
                </a:tc>
                <a:tc>
                  <a:txBody>
                    <a:bodyPr/>
                    <a:lstStyle/>
                    <a:p>
                      <a:pPr algn="ctr"/>
                      <a:r>
                        <a:rPr lang="en-US" dirty="0"/>
                        <a:t>16.92</a:t>
                      </a:r>
                    </a:p>
                  </a:txBody>
                  <a:tcPr/>
                </a:tc>
                <a:tc>
                  <a:txBody>
                    <a:bodyPr/>
                    <a:lstStyle/>
                    <a:p>
                      <a:pPr algn="ctr"/>
                      <a:r>
                        <a:rPr lang="en-US" dirty="0"/>
                        <a:t>210</a:t>
                      </a:r>
                    </a:p>
                  </a:txBody>
                  <a:tcPr/>
                </a:tc>
                <a:tc>
                  <a:txBody>
                    <a:bodyPr/>
                    <a:lstStyle/>
                    <a:p>
                      <a:r>
                        <a:rPr lang="en-US" dirty="0"/>
                        <a:t>?</a:t>
                      </a:r>
                    </a:p>
                  </a:txBody>
                  <a:tcPr/>
                </a:tc>
                <a:tc>
                  <a:txBody>
                    <a:bodyPr/>
                    <a:lstStyle/>
                    <a:p>
                      <a:pPr algn="ctr"/>
                      <a:r>
                        <a:rPr lang="en-US" dirty="0"/>
                        <a:t>32.31</a:t>
                      </a:r>
                    </a:p>
                  </a:txBody>
                  <a:tcPr/>
                </a:tc>
                <a:extLst>
                  <a:ext uri="{0D108BD9-81ED-4DB2-BD59-A6C34878D82A}">
                    <a16:rowId xmlns="" xmlns:a16="http://schemas.microsoft.com/office/drawing/2014/main" val="10004"/>
                  </a:ext>
                </a:extLst>
              </a:tr>
              <a:tr h="370840">
                <a:tc>
                  <a:txBody>
                    <a:bodyPr/>
                    <a:lstStyle/>
                    <a:p>
                      <a:pPr algn="ctr"/>
                      <a:r>
                        <a:rPr lang="en-US" dirty="0"/>
                        <a:t>8.1</a:t>
                      </a:r>
                    </a:p>
                  </a:txBody>
                  <a:tcPr/>
                </a:tc>
                <a:tc>
                  <a:txBody>
                    <a:bodyPr/>
                    <a:lstStyle/>
                    <a:p>
                      <a:pPr algn="ctr"/>
                      <a:r>
                        <a:rPr lang="en-US"/>
                        <a:t>100</a:t>
                      </a:r>
                      <a:endParaRPr lang="en-US" dirty="0"/>
                    </a:p>
                  </a:txBody>
                  <a:tcPr/>
                </a:tc>
                <a:tc>
                  <a:txBody>
                    <a:bodyPr/>
                    <a:lstStyle/>
                    <a:p>
                      <a:pPr algn="ctr"/>
                      <a:r>
                        <a:rPr lang="en-US" dirty="0"/>
                        <a:t>12.35</a:t>
                      </a:r>
                    </a:p>
                  </a:txBody>
                  <a:tcPr/>
                </a:tc>
                <a:tc>
                  <a:txBody>
                    <a:bodyPr/>
                    <a:lstStyle/>
                    <a:p>
                      <a:pPr algn="ctr"/>
                      <a:r>
                        <a:rPr lang="en-US" dirty="0"/>
                        <a:t>130</a:t>
                      </a:r>
                    </a:p>
                  </a:txBody>
                  <a:tcPr/>
                </a:tc>
                <a:tc>
                  <a:txBody>
                    <a:bodyPr/>
                    <a:lstStyle/>
                    <a:p>
                      <a:pPr algn="ctr"/>
                      <a:r>
                        <a:rPr lang="en-US" dirty="0"/>
                        <a:t>16.05</a:t>
                      </a:r>
                    </a:p>
                  </a:txBody>
                  <a:tcPr/>
                </a:tc>
                <a:tc>
                  <a:txBody>
                    <a:bodyPr/>
                    <a:lstStyle/>
                    <a:p>
                      <a:pPr algn="ctr"/>
                      <a:r>
                        <a:rPr lang="en-US" dirty="0"/>
                        <a:t>230</a:t>
                      </a:r>
                    </a:p>
                  </a:txBody>
                  <a:tcPr/>
                </a:tc>
                <a:tc>
                  <a:txBody>
                    <a:bodyPr/>
                    <a:lstStyle/>
                    <a:p>
                      <a:r>
                        <a:rPr lang="en-US"/>
                        <a:t>?</a:t>
                      </a:r>
                      <a:endParaRPr lang="en-US" dirty="0"/>
                    </a:p>
                  </a:txBody>
                  <a:tcPr/>
                </a:tc>
                <a:tc>
                  <a:txBody>
                    <a:bodyPr/>
                    <a:lstStyle/>
                    <a:p>
                      <a:pPr algn="ctr"/>
                      <a:r>
                        <a:rPr lang="en-US" dirty="0"/>
                        <a:t>28.40</a:t>
                      </a:r>
                    </a:p>
                  </a:txBody>
                  <a:tcPr/>
                </a:tc>
                <a:extLst>
                  <a:ext uri="{0D108BD9-81ED-4DB2-BD59-A6C34878D82A}">
                    <a16:rowId xmlns="" xmlns:a16="http://schemas.microsoft.com/office/drawing/2014/main" val="10005"/>
                  </a:ext>
                </a:extLst>
              </a:tr>
              <a:tr h="370840">
                <a:tc>
                  <a:txBody>
                    <a:bodyPr/>
                    <a:lstStyle/>
                    <a:p>
                      <a:pPr algn="ctr"/>
                      <a:r>
                        <a:rPr lang="en-US" dirty="0"/>
                        <a:t>9.6</a:t>
                      </a:r>
                    </a:p>
                  </a:txBody>
                  <a:tcPr/>
                </a:tc>
                <a:tc>
                  <a:txBody>
                    <a:bodyPr/>
                    <a:lstStyle/>
                    <a:p>
                      <a:pPr algn="ctr"/>
                      <a:r>
                        <a:rPr lang="en-US"/>
                        <a:t>100</a:t>
                      </a:r>
                      <a:endParaRPr lang="en-US" dirty="0"/>
                    </a:p>
                  </a:txBody>
                  <a:tcPr/>
                </a:tc>
                <a:tc>
                  <a:txBody>
                    <a:bodyPr/>
                    <a:lstStyle/>
                    <a:p>
                      <a:pPr algn="ctr"/>
                      <a:r>
                        <a:rPr lang="en-US" dirty="0"/>
                        <a:t>10.42</a:t>
                      </a:r>
                    </a:p>
                  </a:txBody>
                  <a:tcPr/>
                </a:tc>
                <a:tc>
                  <a:txBody>
                    <a:bodyPr/>
                    <a:lstStyle/>
                    <a:p>
                      <a:pPr algn="ctr"/>
                      <a:r>
                        <a:rPr lang="en-US" dirty="0"/>
                        <a:t>160</a:t>
                      </a:r>
                    </a:p>
                  </a:txBody>
                  <a:tcPr/>
                </a:tc>
                <a:tc>
                  <a:txBody>
                    <a:bodyPr/>
                    <a:lstStyle/>
                    <a:p>
                      <a:pPr algn="ctr"/>
                      <a:r>
                        <a:rPr lang="en-US" dirty="0"/>
                        <a:t>16.67</a:t>
                      </a:r>
                    </a:p>
                  </a:txBody>
                  <a:tcPr/>
                </a:tc>
                <a:tc>
                  <a:txBody>
                    <a:bodyPr/>
                    <a:lstStyle/>
                    <a:p>
                      <a:pPr algn="ctr"/>
                      <a:r>
                        <a:rPr lang="en-US" dirty="0"/>
                        <a:t>260</a:t>
                      </a:r>
                    </a:p>
                  </a:txBody>
                  <a:tcPr/>
                </a:tc>
                <a:tc>
                  <a:txBody>
                    <a:bodyPr/>
                    <a:lstStyle/>
                    <a:p>
                      <a:r>
                        <a:rPr lang="en-US"/>
                        <a:t>?</a:t>
                      </a:r>
                      <a:endParaRPr lang="en-US" dirty="0"/>
                    </a:p>
                  </a:txBody>
                  <a:tcPr/>
                </a:tc>
                <a:tc>
                  <a:txBody>
                    <a:bodyPr/>
                    <a:lstStyle/>
                    <a:p>
                      <a:pPr algn="ctr"/>
                      <a:r>
                        <a:rPr lang="en-US" dirty="0"/>
                        <a:t>27.08</a:t>
                      </a:r>
                    </a:p>
                  </a:txBody>
                  <a:tcPr/>
                </a:tc>
                <a:extLst>
                  <a:ext uri="{0D108BD9-81ED-4DB2-BD59-A6C34878D82A}">
                    <a16:rowId xmlns="" xmlns:a16="http://schemas.microsoft.com/office/drawing/2014/main" val="10006"/>
                  </a:ext>
                </a:extLst>
              </a:tr>
              <a:tr h="370840">
                <a:tc>
                  <a:txBody>
                    <a:bodyPr/>
                    <a:lstStyle/>
                    <a:p>
                      <a:pPr algn="ctr"/>
                      <a:r>
                        <a:rPr lang="en-US" dirty="0"/>
                        <a:t>10.8</a:t>
                      </a:r>
                    </a:p>
                  </a:txBody>
                  <a:tcPr/>
                </a:tc>
                <a:tc>
                  <a:txBody>
                    <a:bodyPr/>
                    <a:lstStyle/>
                    <a:p>
                      <a:pPr algn="ctr"/>
                      <a:r>
                        <a:rPr lang="en-US"/>
                        <a:t>100</a:t>
                      </a:r>
                      <a:endParaRPr lang="en-US" dirty="0"/>
                    </a:p>
                  </a:txBody>
                  <a:tcPr/>
                </a:tc>
                <a:tc>
                  <a:txBody>
                    <a:bodyPr/>
                    <a:lstStyle/>
                    <a:p>
                      <a:pPr algn="ctr"/>
                      <a:r>
                        <a:rPr lang="en-US" dirty="0"/>
                        <a:t>9.26</a:t>
                      </a:r>
                    </a:p>
                  </a:txBody>
                  <a:tcPr/>
                </a:tc>
                <a:tc>
                  <a:txBody>
                    <a:bodyPr/>
                    <a:lstStyle/>
                    <a:p>
                      <a:pPr algn="ctr"/>
                      <a:r>
                        <a:rPr lang="en-US" dirty="0"/>
                        <a:t>200</a:t>
                      </a:r>
                    </a:p>
                  </a:txBody>
                  <a:tcPr/>
                </a:tc>
                <a:tc>
                  <a:txBody>
                    <a:bodyPr/>
                    <a:lstStyle/>
                    <a:p>
                      <a:pPr algn="ctr"/>
                      <a:r>
                        <a:rPr lang="en-US" dirty="0"/>
                        <a:t>18.52</a:t>
                      </a:r>
                    </a:p>
                  </a:txBody>
                  <a:tcPr/>
                </a:tc>
                <a:tc>
                  <a:txBody>
                    <a:bodyPr/>
                    <a:lstStyle/>
                    <a:p>
                      <a:pPr algn="ctr"/>
                      <a:r>
                        <a:rPr lang="en-US" dirty="0"/>
                        <a:t>300</a:t>
                      </a:r>
                    </a:p>
                  </a:txBody>
                  <a:tcPr/>
                </a:tc>
                <a:tc>
                  <a:txBody>
                    <a:bodyPr/>
                    <a:lstStyle/>
                    <a:p>
                      <a:r>
                        <a:rPr lang="en-US"/>
                        <a:t>?</a:t>
                      </a:r>
                      <a:endParaRPr lang="en-US" dirty="0"/>
                    </a:p>
                  </a:txBody>
                  <a:tcPr/>
                </a:tc>
                <a:tc>
                  <a:txBody>
                    <a:bodyPr/>
                    <a:lstStyle/>
                    <a:p>
                      <a:pPr algn="ctr"/>
                      <a:r>
                        <a:rPr lang="en-US" dirty="0"/>
                        <a:t>27.78</a:t>
                      </a:r>
                    </a:p>
                  </a:txBody>
                  <a:tcPr/>
                </a:tc>
                <a:extLst>
                  <a:ext uri="{0D108BD9-81ED-4DB2-BD59-A6C34878D82A}">
                    <a16:rowId xmlns="" xmlns:a16="http://schemas.microsoft.com/office/drawing/2014/main" val="10007"/>
                  </a:ext>
                </a:extLst>
              </a:tr>
              <a:tr h="370840">
                <a:tc>
                  <a:txBody>
                    <a:bodyPr/>
                    <a:lstStyle/>
                    <a:p>
                      <a:pPr algn="ctr"/>
                      <a:r>
                        <a:rPr lang="en-US" dirty="0"/>
                        <a:t>11.6</a:t>
                      </a:r>
                    </a:p>
                  </a:txBody>
                  <a:tcPr/>
                </a:tc>
                <a:tc>
                  <a:txBody>
                    <a:bodyPr/>
                    <a:lstStyle/>
                    <a:p>
                      <a:pPr algn="ctr"/>
                      <a:r>
                        <a:rPr lang="en-US"/>
                        <a:t>100</a:t>
                      </a:r>
                      <a:endParaRPr lang="en-US" dirty="0"/>
                    </a:p>
                  </a:txBody>
                  <a:tcPr/>
                </a:tc>
                <a:tc>
                  <a:txBody>
                    <a:bodyPr/>
                    <a:lstStyle/>
                    <a:p>
                      <a:pPr algn="ctr"/>
                      <a:r>
                        <a:rPr lang="en-US" dirty="0"/>
                        <a:t>8.62</a:t>
                      </a:r>
                    </a:p>
                  </a:txBody>
                  <a:tcPr/>
                </a:tc>
                <a:tc>
                  <a:txBody>
                    <a:bodyPr/>
                    <a:lstStyle/>
                    <a:p>
                      <a:pPr algn="ctr"/>
                      <a:r>
                        <a:rPr lang="en-US" dirty="0"/>
                        <a:t>250</a:t>
                      </a:r>
                    </a:p>
                  </a:txBody>
                  <a:tcPr/>
                </a:tc>
                <a:tc>
                  <a:txBody>
                    <a:bodyPr/>
                    <a:lstStyle/>
                    <a:p>
                      <a:pPr algn="ctr"/>
                      <a:r>
                        <a:rPr lang="en-US" dirty="0"/>
                        <a:t>21.55</a:t>
                      </a:r>
                    </a:p>
                  </a:txBody>
                  <a:tcPr/>
                </a:tc>
                <a:tc>
                  <a:txBody>
                    <a:bodyPr/>
                    <a:lstStyle/>
                    <a:p>
                      <a:pPr algn="ctr"/>
                      <a:r>
                        <a:rPr lang="en-US" dirty="0"/>
                        <a:t>350</a:t>
                      </a:r>
                    </a:p>
                  </a:txBody>
                  <a:tcPr/>
                </a:tc>
                <a:tc>
                  <a:txBody>
                    <a:bodyPr/>
                    <a:lstStyle/>
                    <a:p>
                      <a:r>
                        <a:rPr lang="en-US"/>
                        <a:t>?</a:t>
                      </a:r>
                      <a:endParaRPr lang="en-US" dirty="0"/>
                    </a:p>
                  </a:txBody>
                  <a:tcPr/>
                </a:tc>
                <a:tc>
                  <a:txBody>
                    <a:bodyPr/>
                    <a:lstStyle/>
                    <a:p>
                      <a:pPr algn="ctr"/>
                      <a:r>
                        <a:rPr lang="en-US" dirty="0"/>
                        <a:t>30.17</a:t>
                      </a:r>
                    </a:p>
                  </a:txBody>
                  <a:tcPr/>
                </a:tc>
                <a:extLst>
                  <a:ext uri="{0D108BD9-81ED-4DB2-BD59-A6C34878D82A}">
                    <a16:rowId xmlns="" xmlns:a16="http://schemas.microsoft.com/office/drawing/2014/main" val="10008"/>
                  </a:ext>
                </a:extLst>
              </a:tr>
              <a:tr h="370840">
                <a:tc>
                  <a:txBody>
                    <a:bodyPr/>
                    <a:lstStyle/>
                    <a:p>
                      <a:pPr algn="ctr"/>
                      <a:r>
                        <a:rPr lang="en-US" dirty="0"/>
                        <a:t>12.0</a:t>
                      </a:r>
                    </a:p>
                  </a:txBody>
                  <a:tcPr/>
                </a:tc>
                <a:tc>
                  <a:txBody>
                    <a:bodyPr/>
                    <a:lstStyle/>
                    <a:p>
                      <a:pPr algn="ctr"/>
                      <a:r>
                        <a:rPr lang="en-US"/>
                        <a:t>100</a:t>
                      </a:r>
                      <a:endParaRPr lang="en-US" dirty="0"/>
                    </a:p>
                  </a:txBody>
                  <a:tcPr/>
                </a:tc>
                <a:tc>
                  <a:txBody>
                    <a:bodyPr/>
                    <a:lstStyle/>
                    <a:p>
                      <a:pPr algn="ctr"/>
                      <a:r>
                        <a:rPr lang="en-US" dirty="0"/>
                        <a:t>8.33</a:t>
                      </a:r>
                    </a:p>
                  </a:txBody>
                  <a:tcPr/>
                </a:tc>
                <a:tc>
                  <a:txBody>
                    <a:bodyPr/>
                    <a:lstStyle/>
                    <a:p>
                      <a:pPr algn="ctr"/>
                      <a:r>
                        <a:rPr lang="en-US" dirty="0"/>
                        <a:t>310</a:t>
                      </a:r>
                    </a:p>
                  </a:txBody>
                  <a:tcPr/>
                </a:tc>
                <a:tc>
                  <a:txBody>
                    <a:bodyPr/>
                    <a:lstStyle/>
                    <a:p>
                      <a:pPr algn="ctr"/>
                      <a:r>
                        <a:rPr lang="en-US" dirty="0"/>
                        <a:t>25.83</a:t>
                      </a:r>
                    </a:p>
                  </a:txBody>
                  <a:tcPr/>
                </a:tc>
                <a:tc>
                  <a:txBody>
                    <a:bodyPr/>
                    <a:lstStyle/>
                    <a:p>
                      <a:pPr algn="ctr"/>
                      <a:r>
                        <a:rPr lang="en-US" dirty="0"/>
                        <a:t>410</a:t>
                      </a:r>
                    </a:p>
                  </a:txBody>
                  <a:tcPr/>
                </a:tc>
                <a:tc>
                  <a:txBody>
                    <a:bodyPr/>
                    <a:lstStyle/>
                    <a:p>
                      <a:r>
                        <a:rPr lang="en-US"/>
                        <a:t>?</a:t>
                      </a:r>
                      <a:endParaRPr lang="en-US" dirty="0"/>
                    </a:p>
                  </a:txBody>
                  <a:tcPr/>
                </a:tc>
                <a:tc>
                  <a:txBody>
                    <a:bodyPr/>
                    <a:lstStyle/>
                    <a:p>
                      <a:pPr algn="ctr"/>
                      <a:r>
                        <a:rPr lang="en-US" dirty="0"/>
                        <a:t>34.17</a:t>
                      </a:r>
                    </a:p>
                  </a:txBody>
                  <a:tcPr/>
                </a:tc>
                <a:extLst>
                  <a:ext uri="{0D108BD9-81ED-4DB2-BD59-A6C34878D82A}">
                    <a16:rowId xmlns="" xmlns:a16="http://schemas.microsoft.com/office/drawing/2014/main" val="10009"/>
                  </a:ext>
                </a:extLst>
              </a:tr>
              <a:tr h="370840">
                <a:tc>
                  <a:txBody>
                    <a:bodyPr/>
                    <a:lstStyle/>
                    <a:p>
                      <a:pPr algn="ctr"/>
                      <a:r>
                        <a:rPr lang="en-US" dirty="0"/>
                        <a:t>11.7</a:t>
                      </a:r>
                    </a:p>
                  </a:txBody>
                  <a:tcPr/>
                </a:tc>
                <a:tc>
                  <a:txBody>
                    <a:bodyPr/>
                    <a:lstStyle/>
                    <a:p>
                      <a:pPr algn="ctr"/>
                      <a:r>
                        <a:rPr lang="en-US" dirty="0"/>
                        <a:t>100</a:t>
                      </a:r>
                    </a:p>
                  </a:txBody>
                  <a:tcPr/>
                </a:tc>
                <a:tc>
                  <a:txBody>
                    <a:bodyPr/>
                    <a:lstStyle/>
                    <a:p>
                      <a:pPr algn="ctr"/>
                      <a:r>
                        <a:rPr lang="en-US" dirty="0"/>
                        <a:t>8.55</a:t>
                      </a:r>
                    </a:p>
                  </a:txBody>
                  <a:tcPr/>
                </a:tc>
                <a:tc>
                  <a:txBody>
                    <a:bodyPr/>
                    <a:lstStyle/>
                    <a:p>
                      <a:pPr algn="ctr"/>
                      <a:r>
                        <a:rPr lang="en-US" dirty="0"/>
                        <a:t>380</a:t>
                      </a:r>
                    </a:p>
                  </a:txBody>
                  <a:tcPr/>
                </a:tc>
                <a:tc>
                  <a:txBody>
                    <a:bodyPr/>
                    <a:lstStyle/>
                    <a:p>
                      <a:pPr algn="ctr"/>
                      <a:r>
                        <a:rPr lang="en-US" dirty="0"/>
                        <a:t>32.48</a:t>
                      </a:r>
                    </a:p>
                  </a:txBody>
                  <a:tcPr/>
                </a:tc>
                <a:tc>
                  <a:txBody>
                    <a:bodyPr/>
                    <a:lstStyle/>
                    <a:p>
                      <a:pPr algn="ctr"/>
                      <a:r>
                        <a:rPr lang="en-US" dirty="0"/>
                        <a:t>480</a:t>
                      </a:r>
                    </a:p>
                  </a:txBody>
                  <a:tcPr/>
                </a:tc>
                <a:tc>
                  <a:txBody>
                    <a:bodyPr/>
                    <a:lstStyle/>
                    <a:p>
                      <a:r>
                        <a:rPr lang="en-US" dirty="0"/>
                        <a:t>?</a:t>
                      </a:r>
                    </a:p>
                  </a:txBody>
                  <a:tcPr/>
                </a:tc>
                <a:tc>
                  <a:txBody>
                    <a:bodyPr/>
                    <a:lstStyle/>
                    <a:p>
                      <a:pPr algn="ctr"/>
                      <a:r>
                        <a:rPr lang="en-US" dirty="0"/>
                        <a:t>41.03</a:t>
                      </a:r>
                    </a:p>
                  </a:txBody>
                  <a:tcPr/>
                </a:tc>
                <a:extLst>
                  <a:ext uri="{0D108BD9-81ED-4DB2-BD59-A6C34878D82A}">
                    <a16:rowId xmlns="" xmlns:a16="http://schemas.microsoft.com/office/drawing/2014/main" val="10010"/>
                  </a:ext>
                </a:extLst>
              </a:tr>
            </a:tbl>
          </a:graphicData>
        </a:graphic>
      </p:graphicFrame>
      <p:grpSp>
        <p:nvGrpSpPr>
          <p:cNvPr id="192" name="SMARTInkShape-Group174"/>
          <p:cNvGrpSpPr/>
          <p:nvPr/>
        </p:nvGrpSpPr>
        <p:grpSpPr>
          <a:xfrm>
            <a:off x="2505075" y="1466850"/>
            <a:ext cx="6010276" cy="1009651"/>
            <a:chOff x="2505075" y="1466850"/>
            <a:chExt cx="6010276" cy="1009651"/>
          </a:xfrm>
        </p:grpSpPr>
        <p:sp>
          <p:nvSpPr>
            <p:cNvPr id="170" name="SMARTInkShape-1002"/>
            <p:cNvSpPr/>
            <p:nvPr/>
          </p:nvSpPr>
          <p:spPr>
            <a:xfrm>
              <a:off x="6686550" y="1791238"/>
              <a:ext cx="531353" cy="380463"/>
            </a:xfrm>
            <a:custGeom>
              <a:avLst/>
              <a:gdLst/>
              <a:ahLst/>
              <a:cxnLst/>
              <a:rect l="0" t="0" r="0" b="0"/>
              <a:pathLst>
                <a:path w="531353" h="380463">
                  <a:moveTo>
                    <a:pt x="190500" y="37562"/>
                  </a:moveTo>
                  <a:lnTo>
                    <a:pt x="195557" y="27449"/>
                  </a:lnTo>
                  <a:lnTo>
                    <a:pt x="203684" y="19662"/>
                  </a:lnTo>
                  <a:lnTo>
                    <a:pt x="218174" y="9612"/>
                  </a:lnTo>
                  <a:lnTo>
                    <a:pt x="209176" y="26436"/>
                  </a:lnTo>
                  <a:lnTo>
                    <a:pt x="184665" y="65507"/>
                  </a:lnTo>
                  <a:lnTo>
                    <a:pt x="163947" y="104113"/>
                  </a:lnTo>
                  <a:lnTo>
                    <a:pt x="139472" y="147800"/>
                  </a:lnTo>
                  <a:lnTo>
                    <a:pt x="112976" y="190890"/>
                  </a:lnTo>
                  <a:lnTo>
                    <a:pt x="91187" y="229304"/>
                  </a:lnTo>
                  <a:lnTo>
                    <a:pt x="65264" y="273799"/>
                  </a:lnTo>
                  <a:lnTo>
                    <a:pt x="60757" y="285784"/>
                  </a:lnTo>
                  <a:lnTo>
                    <a:pt x="57361" y="311382"/>
                  </a:lnTo>
                  <a:lnTo>
                    <a:pt x="57291" y="311125"/>
                  </a:lnTo>
                  <a:lnTo>
                    <a:pt x="57213" y="308018"/>
                  </a:lnTo>
                  <a:lnTo>
                    <a:pt x="70413" y="264819"/>
                  </a:lnTo>
                  <a:lnTo>
                    <a:pt x="88621" y="225899"/>
                  </a:lnTo>
                  <a:lnTo>
                    <a:pt x="111311" y="180152"/>
                  </a:lnTo>
                  <a:lnTo>
                    <a:pt x="135086" y="132774"/>
                  </a:lnTo>
                  <a:lnTo>
                    <a:pt x="159750" y="92721"/>
                  </a:lnTo>
                  <a:lnTo>
                    <a:pt x="178572" y="46825"/>
                  </a:lnTo>
                  <a:lnTo>
                    <a:pt x="201406" y="8658"/>
                  </a:lnTo>
                  <a:lnTo>
                    <a:pt x="209073" y="0"/>
                  </a:lnTo>
                  <a:lnTo>
                    <a:pt x="232315" y="47175"/>
                  </a:lnTo>
                  <a:lnTo>
                    <a:pt x="261373" y="89149"/>
                  </a:lnTo>
                  <a:lnTo>
                    <a:pt x="298540" y="136139"/>
                  </a:lnTo>
                  <a:lnTo>
                    <a:pt x="337616" y="182650"/>
                  </a:lnTo>
                  <a:lnTo>
                    <a:pt x="383293" y="228173"/>
                  </a:lnTo>
                  <a:lnTo>
                    <a:pt x="428744" y="269068"/>
                  </a:lnTo>
                  <a:lnTo>
                    <a:pt x="476072" y="303410"/>
                  </a:lnTo>
                  <a:lnTo>
                    <a:pt x="501614" y="321850"/>
                  </a:lnTo>
                  <a:lnTo>
                    <a:pt x="531352" y="349885"/>
                  </a:lnTo>
                  <a:lnTo>
                    <a:pt x="529918" y="350552"/>
                  </a:lnTo>
                  <a:lnTo>
                    <a:pt x="486655" y="356891"/>
                  </a:lnTo>
                  <a:lnTo>
                    <a:pt x="442291" y="360073"/>
                  </a:lnTo>
                  <a:lnTo>
                    <a:pt x="399042" y="361015"/>
                  </a:lnTo>
                  <a:lnTo>
                    <a:pt x="359417" y="361294"/>
                  </a:lnTo>
                  <a:lnTo>
                    <a:pt x="320866" y="361377"/>
                  </a:lnTo>
                  <a:lnTo>
                    <a:pt x="286893" y="358574"/>
                  </a:lnTo>
                  <a:lnTo>
                    <a:pt x="250275" y="354859"/>
                  </a:lnTo>
                  <a:lnTo>
                    <a:pt x="203743" y="353826"/>
                  </a:lnTo>
                  <a:lnTo>
                    <a:pt x="168869" y="357335"/>
                  </a:lnTo>
                  <a:lnTo>
                    <a:pt x="132203" y="359600"/>
                  </a:lnTo>
                  <a:lnTo>
                    <a:pt x="87150" y="363697"/>
                  </a:lnTo>
                  <a:lnTo>
                    <a:pt x="42850" y="369507"/>
                  </a:lnTo>
                  <a:lnTo>
                    <a:pt x="0" y="3804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 name="SMARTInkShape-1003"/>
            <p:cNvSpPr/>
            <p:nvPr/>
          </p:nvSpPr>
          <p:spPr>
            <a:xfrm>
              <a:off x="6162675" y="1466850"/>
              <a:ext cx="561860" cy="809626"/>
            </a:xfrm>
            <a:custGeom>
              <a:avLst/>
              <a:gdLst/>
              <a:ahLst/>
              <a:cxnLst/>
              <a:rect l="0" t="0" r="0" b="0"/>
              <a:pathLst>
                <a:path w="561860" h="809626">
                  <a:moveTo>
                    <a:pt x="552450" y="0"/>
                  </a:moveTo>
                  <a:lnTo>
                    <a:pt x="561583" y="0"/>
                  </a:lnTo>
                  <a:lnTo>
                    <a:pt x="561859" y="10113"/>
                  </a:lnTo>
                  <a:lnTo>
                    <a:pt x="548777" y="47062"/>
                  </a:lnTo>
                  <a:lnTo>
                    <a:pt x="532312" y="85558"/>
                  </a:lnTo>
                  <a:lnTo>
                    <a:pt x="507785" y="131436"/>
                  </a:lnTo>
                  <a:lnTo>
                    <a:pt x="478773" y="166414"/>
                  </a:lnTo>
                  <a:lnTo>
                    <a:pt x="448422" y="208646"/>
                  </a:lnTo>
                  <a:lnTo>
                    <a:pt x="414265" y="254673"/>
                  </a:lnTo>
                  <a:lnTo>
                    <a:pt x="377334" y="301824"/>
                  </a:lnTo>
                  <a:lnTo>
                    <a:pt x="344636" y="349309"/>
                  </a:lnTo>
                  <a:lnTo>
                    <a:pt x="309783" y="391836"/>
                  </a:lnTo>
                  <a:lnTo>
                    <a:pt x="277701" y="436304"/>
                  </a:lnTo>
                  <a:lnTo>
                    <a:pt x="248088" y="482994"/>
                  </a:lnTo>
                  <a:lnTo>
                    <a:pt x="219204" y="525285"/>
                  </a:lnTo>
                  <a:lnTo>
                    <a:pt x="190538" y="564627"/>
                  </a:lnTo>
                  <a:lnTo>
                    <a:pt x="158954" y="608242"/>
                  </a:lnTo>
                  <a:lnTo>
                    <a:pt x="126061" y="647432"/>
                  </a:lnTo>
                  <a:lnTo>
                    <a:pt x="93428" y="694231"/>
                  </a:lnTo>
                  <a:lnTo>
                    <a:pt x="62643" y="737284"/>
                  </a:lnTo>
                  <a:lnTo>
                    <a:pt x="26383" y="781193"/>
                  </a:lnTo>
                  <a:lnTo>
                    <a:pt x="13932" y="789912"/>
                  </a:lnTo>
                  <a:lnTo>
                    <a:pt x="0" y="809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 name="SMARTInkShape-1004"/>
            <p:cNvSpPr/>
            <p:nvPr/>
          </p:nvSpPr>
          <p:spPr>
            <a:xfrm>
              <a:off x="6086475" y="1838325"/>
              <a:ext cx="76201" cy="9526"/>
            </a:xfrm>
            <a:custGeom>
              <a:avLst/>
              <a:gdLst/>
              <a:ahLst/>
              <a:cxnLst/>
              <a:rect l="0" t="0" r="0" b="0"/>
              <a:pathLst>
                <a:path w="76201" h="9526">
                  <a:moveTo>
                    <a:pt x="0" y="9525"/>
                  </a:moveTo>
                  <a:lnTo>
                    <a:pt x="10113" y="4469"/>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 name="SMARTInkShape-1005"/>
            <p:cNvSpPr/>
            <p:nvPr/>
          </p:nvSpPr>
          <p:spPr>
            <a:xfrm>
              <a:off x="7829550" y="1905652"/>
              <a:ext cx="228601" cy="570849"/>
            </a:xfrm>
            <a:custGeom>
              <a:avLst/>
              <a:gdLst/>
              <a:ahLst/>
              <a:cxnLst/>
              <a:rect l="0" t="0" r="0" b="0"/>
              <a:pathLst>
                <a:path w="228601" h="570849">
                  <a:moveTo>
                    <a:pt x="0" y="170798"/>
                  </a:moveTo>
                  <a:lnTo>
                    <a:pt x="0" y="165742"/>
                  </a:lnTo>
                  <a:lnTo>
                    <a:pt x="8467" y="160437"/>
                  </a:lnTo>
                  <a:lnTo>
                    <a:pt x="25439" y="151500"/>
                  </a:lnTo>
                  <a:lnTo>
                    <a:pt x="65792" y="127178"/>
                  </a:lnTo>
                  <a:lnTo>
                    <a:pt x="109127" y="89403"/>
                  </a:lnTo>
                  <a:lnTo>
                    <a:pt x="135072" y="55472"/>
                  </a:lnTo>
                  <a:lnTo>
                    <a:pt x="148664" y="23840"/>
                  </a:lnTo>
                  <a:lnTo>
                    <a:pt x="152336" y="0"/>
                  </a:lnTo>
                  <a:lnTo>
                    <a:pt x="152398" y="37499"/>
                  </a:lnTo>
                  <a:lnTo>
                    <a:pt x="152400" y="83202"/>
                  </a:lnTo>
                  <a:lnTo>
                    <a:pt x="152400" y="114580"/>
                  </a:lnTo>
                  <a:lnTo>
                    <a:pt x="152400" y="148987"/>
                  </a:lnTo>
                  <a:lnTo>
                    <a:pt x="153459" y="187266"/>
                  </a:lnTo>
                  <a:lnTo>
                    <a:pt x="159939" y="234768"/>
                  </a:lnTo>
                  <a:lnTo>
                    <a:pt x="166589" y="280095"/>
                  </a:lnTo>
                  <a:lnTo>
                    <a:pt x="170010" y="317247"/>
                  </a:lnTo>
                  <a:lnTo>
                    <a:pt x="176080" y="355066"/>
                  </a:lnTo>
                  <a:lnTo>
                    <a:pt x="187613" y="398167"/>
                  </a:lnTo>
                  <a:lnTo>
                    <a:pt x="200082" y="437255"/>
                  </a:lnTo>
                  <a:lnTo>
                    <a:pt x="207680" y="475550"/>
                  </a:lnTo>
                  <a:lnTo>
                    <a:pt x="216785" y="519176"/>
                  </a:lnTo>
                  <a:lnTo>
                    <a:pt x="228600" y="5708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 name="SMARTInkShape-1006"/>
            <p:cNvSpPr/>
            <p:nvPr/>
          </p:nvSpPr>
          <p:spPr>
            <a:xfrm>
              <a:off x="7976463" y="2011793"/>
              <a:ext cx="90355" cy="169433"/>
            </a:xfrm>
            <a:custGeom>
              <a:avLst/>
              <a:gdLst/>
              <a:ahLst/>
              <a:cxnLst/>
              <a:rect l="0" t="0" r="0" b="0"/>
              <a:pathLst>
                <a:path w="90355" h="169433">
                  <a:moveTo>
                    <a:pt x="5487" y="55132"/>
                  </a:moveTo>
                  <a:lnTo>
                    <a:pt x="431" y="55132"/>
                  </a:lnTo>
                  <a:lnTo>
                    <a:pt x="0" y="53015"/>
                  </a:lnTo>
                  <a:lnTo>
                    <a:pt x="9612" y="28617"/>
                  </a:lnTo>
                  <a:lnTo>
                    <a:pt x="18469" y="15408"/>
                  </a:lnTo>
                  <a:lnTo>
                    <a:pt x="37908" y="4792"/>
                  </a:lnTo>
                  <a:lnTo>
                    <a:pt x="63776" y="0"/>
                  </a:lnTo>
                  <a:lnTo>
                    <a:pt x="70805" y="1444"/>
                  </a:lnTo>
                  <a:lnTo>
                    <a:pt x="81437" y="8693"/>
                  </a:lnTo>
                  <a:lnTo>
                    <a:pt x="86867" y="16148"/>
                  </a:lnTo>
                  <a:lnTo>
                    <a:pt x="89281" y="24047"/>
                  </a:lnTo>
                  <a:lnTo>
                    <a:pt x="90354" y="34614"/>
                  </a:lnTo>
                  <a:lnTo>
                    <a:pt x="83438" y="65190"/>
                  </a:lnTo>
                  <a:lnTo>
                    <a:pt x="63742" y="104291"/>
                  </a:lnTo>
                  <a:lnTo>
                    <a:pt x="37643" y="149929"/>
                  </a:lnTo>
                  <a:lnTo>
                    <a:pt x="34062" y="1694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 name="SMARTInkShape-1007"/>
            <p:cNvSpPr/>
            <p:nvPr/>
          </p:nvSpPr>
          <p:spPr>
            <a:xfrm>
              <a:off x="3476625" y="1809750"/>
              <a:ext cx="152401" cy="1"/>
            </a:xfrm>
            <a:custGeom>
              <a:avLst/>
              <a:gdLst/>
              <a:ahLst/>
              <a:cxnLst/>
              <a:rect l="0" t="0" r="0" b="0"/>
              <a:pathLst>
                <a:path w="152401" h="1">
                  <a:moveTo>
                    <a:pt x="0" y="0"/>
                  </a:moveTo>
                  <a:lnTo>
                    <a:pt x="45761" y="0"/>
                  </a:lnTo>
                  <a:lnTo>
                    <a:pt x="90288" y="0"/>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 name="SMARTInkShape-1008"/>
            <p:cNvSpPr/>
            <p:nvPr/>
          </p:nvSpPr>
          <p:spPr>
            <a:xfrm>
              <a:off x="3096348" y="1715043"/>
              <a:ext cx="227878" cy="321809"/>
            </a:xfrm>
            <a:custGeom>
              <a:avLst/>
              <a:gdLst/>
              <a:ahLst/>
              <a:cxnLst/>
              <a:rect l="0" t="0" r="0" b="0"/>
              <a:pathLst>
                <a:path w="227878" h="321809">
                  <a:moveTo>
                    <a:pt x="180252" y="28032"/>
                  </a:moveTo>
                  <a:lnTo>
                    <a:pt x="180252" y="1290"/>
                  </a:lnTo>
                  <a:lnTo>
                    <a:pt x="170139" y="0"/>
                  </a:lnTo>
                  <a:lnTo>
                    <a:pt x="131295" y="17429"/>
                  </a:lnTo>
                  <a:lnTo>
                    <a:pt x="106480" y="30535"/>
                  </a:lnTo>
                  <a:lnTo>
                    <a:pt x="72622" y="61170"/>
                  </a:lnTo>
                  <a:lnTo>
                    <a:pt x="34230" y="106553"/>
                  </a:lnTo>
                  <a:lnTo>
                    <a:pt x="16219" y="127262"/>
                  </a:lnTo>
                  <a:lnTo>
                    <a:pt x="4767" y="151978"/>
                  </a:lnTo>
                  <a:lnTo>
                    <a:pt x="0" y="196493"/>
                  </a:lnTo>
                  <a:lnTo>
                    <a:pt x="4548" y="237284"/>
                  </a:lnTo>
                  <a:lnTo>
                    <a:pt x="12556" y="256147"/>
                  </a:lnTo>
                  <a:lnTo>
                    <a:pt x="41046" y="287260"/>
                  </a:lnTo>
                  <a:lnTo>
                    <a:pt x="74516" y="306231"/>
                  </a:lnTo>
                  <a:lnTo>
                    <a:pt x="110470" y="318247"/>
                  </a:lnTo>
                  <a:lnTo>
                    <a:pt x="146876" y="321808"/>
                  </a:lnTo>
                  <a:lnTo>
                    <a:pt x="185532" y="320041"/>
                  </a:lnTo>
                  <a:lnTo>
                    <a:pt x="227877" y="3137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 name="SMARTInkShape-1009"/>
            <p:cNvSpPr/>
            <p:nvPr/>
          </p:nvSpPr>
          <p:spPr>
            <a:xfrm>
              <a:off x="3495675" y="1924050"/>
              <a:ext cx="142876" cy="9448"/>
            </a:xfrm>
            <a:custGeom>
              <a:avLst/>
              <a:gdLst/>
              <a:ahLst/>
              <a:cxnLst/>
              <a:rect l="0" t="0" r="0" b="0"/>
              <a:pathLst>
                <a:path w="142876" h="9448">
                  <a:moveTo>
                    <a:pt x="0" y="0"/>
                  </a:moveTo>
                  <a:lnTo>
                    <a:pt x="0" y="8201"/>
                  </a:lnTo>
                  <a:lnTo>
                    <a:pt x="45585" y="9447"/>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 name="SMARTInkShape-1010"/>
            <p:cNvSpPr/>
            <p:nvPr/>
          </p:nvSpPr>
          <p:spPr>
            <a:xfrm>
              <a:off x="8305800" y="2048302"/>
              <a:ext cx="209551" cy="18624"/>
            </a:xfrm>
            <a:custGeom>
              <a:avLst/>
              <a:gdLst/>
              <a:ahLst/>
              <a:cxnLst/>
              <a:rect l="0" t="0" r="0" b="0"/>
              <a:pathLst>
                <a:path w="209551" h="18624">
                  <a:moveTo>
                    <a:pt x="0" y="18623"/>
                  </a:moveTo>
                  <a:lnTo>
                    <a:pt x="0" y="10422"/>
                  </a:lnTo>
                  <a:lnTo>
                    <a:pt x="5057" y="4434"/>
                  </a:lnTo>
                  <a:lnTo>
                    <a:pt x="48781" y="533"/>
                  </a:lnTo>
                  <a:lnTo>
                    <a:pt x="85533" y="0"/>
                  </a:lnTo>
                  <a:lnTo>
                    <a:pt x="132705" y="4756"/>
                  </a:lnTo>
                  <a:lnTo>
                    <a:pt x="209550" y="186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 name="SMARTInkShape-1011"/>
            <p:cNvSpPr/>
            <p:nvPr/>
          </p:nvSpPr>
          <p:spPr>
            <a:xfrm>
              <a:off x="4000546" y="1628775"/>
              <a:ext cx="397646" cy="352426"/>
            </a:xfrm>
            <a:custGeom>
              <a:avLst/>
              <a:gdLst/>
              <a:ahLst/>
              <a:cxnLst/>
              <a:rect l="0" t="0" r="0" b="0"/>
              <a:pathLst>
                <a:path w="397646" h="352426">
                  <a:moveTo>
                    <a:pt x="104729" y="0"/>
                  </a:moveTo>
                  <a:lnTo>
                    <a:pt x="96528" y="8201"/>
                  </a:lnTo>
                  <a:lnTo>
                    <a:pt x="74656" y="53618"/>
                  </a:lnTo>
                  <a:lnTo>
                    <a:pt x="55515" y="97139"/>
                  </a:lnTo>
                  <a:lnTo>
                    <a:pt x="44874" y="139554"/>
                  </a:lnTo>
                  <a:lnTo>
                    <a:pt x="35018" y="177169"/>
                  </a:lnTo>
                  <a:lnTo>
                    <a:pt x="23265" y="217265"/>
                  </a:lnTo>
                  <a:lnTo>
                    <a:pt x="14509" y="263456"/>
                  </a:lnTo>
                  <a:lnTo>
                    <a:pt x="2602" y="308254"/>
                  </a:lnTo>
                  <a:lnTo>
                    <a:pt x="0" y="332712"/>
                  </a:lnTo>
                  <a:lnTo>
                    <a:pt x="18272" y="288488"/>
                  </a:lnTo>
                  <a:lnTo>
                    <a:pt x="34107" y="242703"/>
                  </a:lnTo>
                  <a:lnTo>
                    <a:pt x="47427" y="202615"/>
                  </a:lnTo>
                  <a:lnTo>
                    <a:pt x="59881" y="162692"/>
                  </a:lnTo>
                  <a:lnTo>
                    <a:pt x="72939" y="121389"/>
                  </a:lnTo>
                  <a:lnTo>
                    <a:pt x="88611" y="79756"/>
                  </a:lnTo>
                  <a:lnTo>
                    <a:pt x="95367" y="55969"/>
                  </a:lnTo>
                  <a:lnTo>
                    <a:pt x="113376" y="24713"/>
                  </a:lnTo>
                  <a:lnTo>
                    <a:pt x="122200" y="19796"/>
                  </a:lnTo>
                  <a:lnTo>
                    <a:pt x="122726" y="20605"/>
                  </a:lnTo>
                  <a:lnTo>
                    <a:pt x="123311" y="24327"/>
                  </a:lnTo>
                  <a:lnTo>
                    <a:pt x="165403" y="70100"/>
                  </a:lnTo>
                  <a:lnTo>
                    <a:pt x="207146" y="109107"/>
                  </a:lnTo>
                  <a:lnTo>
                    <a:pt x="249608" y="136087"/>
                  </a:lnTo>
                  <a:lnTo>
                    <a:pt x="293588" y="157680"/>
                  </a:lnTo>
                  <a:lnTo>
                    <a:pt x="313197" y="170974"/>
                  </a:lnTo>
                  <a:lnTo>
                    <a:pt x="327556" y="182880"/>
                  </a:lnTo>
                  <a:lnTo>
                    <a:pt x="351374" y="196591"/>
                  </a:lnTo>
                  <a:lnTo>
                    <a:pt x="394697" y="243296"/>
                  </a:lnTo>
                  <a:lnTo>
                    <a:pt x="397645" y="250301"/>
                  </a:lnTo>
                  <a:lnTo>
                    <a:pt x="397373" y="253651"/>
                  </a:lnTo>
                  <a:lnTo>
                    <a:pt x="394249" y="260195"/>
                  </a:lnTo>
                  <a:lnTo>
                    <a:pt x="391934" y="262363"/>
                  </a:lnTo>
                  <a:lnTo>
                    <a:pt x="386540" y="264773"/>
                  </a:lnTo>
                  <a:lnTo>
                    <a:pt x="344036" y="273924"/>
                  </a:lnTo>
                  <a:lnTo>
                    <a:pt x="302164" y="282834"/>
                  </a:lnTo>
                  <a:lnTo>
                    <a:pt x="266592" y="292177"/>
                  </a:lnTo>
                  <a:lnTo>
                    <a:pt x="224538" y="301648"/>
                  </a:lnTo>
                  <a:lnTo>
                    <a:pt x="180332" y="314329"/>
                  </a:lnTo>
                  <a:lnTo>
                    <a:pt x="133304"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 name="SMARTInkShape-1012"/>
            <p:cNvSpPr/>
            <p:nvPr/>
          </p:nvSpPr>
          <p:spPr>
            <a:xfrm>
              <a:off x="8143875" y="1915275"/>
              <a:ext cx="247651" cy="294526"/>
            </a:xfrm>
            <a:custGeom>
              <a:avLst/>
              <a:gdLst/>
              <a:ahLst/>
              <a:cxnLst/>
              <a:rect l="0" t="0" r="0" b="0"/>
              <a:pathLst>
                <a:path w="247651" h="294526">
                  <a:moveTo>
                    <a:pt x="0" y="151650"/>
                  </a:moveTo>
                  <a:lnTo>
                    <a:pt x="0" y="197638"/>
                  </a:lnTo>
                  <a:lnTo>
                    <a:pt x="5645" y="209484"/>
                  </a:lnTo>
                  <a:lnTo>
                    <a:pt x="14150" y="219687"/>
                  </a:lnTo>
                  <a:lnTo>
                    <a:pt x="21458" y="224222"/>
                  </a:lnTo>
                  <a:lnTo>
                    <a:pt x="31057" y="223415"/>
                  </a:lnTo>
                  <a:lnTo>
                    <a:pt x="59593" y="211391"/>
                  </a:lnTo>
                  <a:lnTo>
                    <a:pt x="68114" y="205366"/>
                  </a:lnTo>
                  <a:lnTo>
                    <a:pt x="83917" y="185910"/>
                  </a:lnTo>
                  <a:lnTo>
                    <a:pt x="90213" y="171816"/>
                  </a:lnTo>
                  <a:lnTo>
                    <a:pt x="95224" y="151753"/>
                  </a:lnTo>
                  <a:lnTo>
                    <a:pt x="96307" y="190695"/>
                  </a:lnTo>
                  <a:lnTo>
                    <a:pt x="102853" y="210256"/>
                  </a:lnTo>
                  <a:lnTo>
                    <a:pt x="108507" y="219325"/>
                  </a:lnTo>
                  <a:lnTo>
                    <a:pt x="112554" y="222167"/>
                  </a:lnTo>
                  <a:lnTo>
                    <a:pt x="122696" y="225324"/>
                  </a:lnTo>
                  <a:lnTo>
                    <a:pt x="134260" y="223905"/>
                  </a:lnTo>
                  <a:lnTo>
                    <a:pt x="158930" y="214371"/>
                  </a:lnTo>
                  <a:lnTo>
                    <a:pt x="177853" y="195281"/>
                  </a:lnTo>
                  <a:lnTo>
                    <a:pt x="184879" y="178450"/>
                  </a:lnTo>
                  <a:lnTo>
                    <a:pt x="196306" y="131308"/>
                  </a:lnTo>
                  <a:lnTo>
                    <a:pt x="199290" y="84093"/>
                  </a:lnTo>
                  <a:lnTo>
                    <a:pt x="196985" y="52258"/>
                  </a:lnTo>
                  <a:lnTo>
                    <a:pt x="188247" y="12070"/>
                  </a:lnTo>
                  <a:lnTo>
                    <a:pt x="181401" y="0"/>
                  </a:lnTo>
                  <a:lnTo>
                    <a:pt x="180986" y="45030"/>
                  </a:lnTo>
                  <a:lnTo>
                    <a:pt x="186035" y="85016"/>
                  </a:lnTo>
                  <a:lnTo>
                    <a:pt x="190677" y="124181"/>
                  </a:lnTo>
                  <a:lnTo>
                    <a:pt x="198585" y="165789"/>
                  </a:lnTo>
                  <a:lnTo>
                    <a:pt x="210196" y="206585"/>
                  </a:lnTo>
                  <a:lnTo>
                    <a:pt x="216444" y="227194"/>
                  </a:lnTo>
                  <a:lnTo>
                    <a:pt x="220022" y="241317"/>
                  </a:lnTo>
                  <a:lnTo>
                    <a:pt x="247650" y="294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 name="SMARTInkShape-1013"/>
            <p:cNvSpPr/>
            <p:nvPr/>
          </p:nvSpPr>
          <p:spPr>
            <a:xfrm>
              <a:off x="2505075" y="1648558"/>
              <a:ext cx="438151" cy="361218"/>
            </a:xfrm>
            <a:custGeom>
              <a:avLst/>
              <a:gdLst/>
              <a:ahLst/>
              <a:cxnLst/>
              <a:rect l="0" t="0" r="0" b="0"/>
              <a:pathLst>
                <a:path w="438151" h="361218">
                  <a:moveTo>
                    <a:pt x="0" y="46892"/>
                  </a:moveTo>
                  <a:lnTo>
                    <a:pt x="13257" y="60150"/>
                  </a:lnTo>
                  <a:lnTo>
                    <a:pt x="16475" y="71834"/>
                  </a:lnTo>
                  <a:lnTo>
                    <a:pt x="23598" y="110262"/>
                  </a:lnTo>
                  <a:lnTo>
                    <a:pt x="23541" y="128326"/>
                  </a:lnTo>
                  <a:lnTo>
                    <a:pt x="19937" y="167283"/>
                  </a:lnTo>
                  <a:lnTo>
                    <a:pt x="20284" y="212568"/>
                  </a:lnTo>
                  <a:lnTo>
                    <a:pt x="28766" y="256828"/>
                  </a:lnTo>
                  <a:lnTo>
                    <a:pt x="37974" y="284654"/>
                  </a:lnTo>
                  <a:lnTo>
                    <a:pt x="38095" y="242161"/>
                  </a:lnTo>
                  <a:lnTo>
                    <a:pt x="38099" y="194824"/>
                  </a:lnTo>
                  <a:lnTo>
                    <a:pt x="37041" y="155870"/>
                  </a:lnTo>
                  <a:lnTo>
                    <a:pt x="31554" y="117047"/>
                  </a:lnTo>
                  <a:lnTo>
                    <a:pt x="29163" y="74469"/>
                  </a:lnTo>
                  <a:lnTo>
                    <a:pt x="28585" y="38465"/>
                  </a:lnTo>
                  <a:lnTo>
                    <a:pt x="31402" y="37855"/>
                  </a:lnTo>
                  <a:lnTo>
                    <a:pt x="33635" y="37692"/>
                  </a:lnTo>
                  <a:lnTo>
                    <a:pt x="38938" y="40334"/>
                  </a:lnTo>
                  <a:lnTo>
                    <a:pt x="78688" y="69879"/>
                  </a:lnTo>
                  <a:lnTo>
                    <a:pt x="124152" y="108441"/>
                  </a:lnTo>
                  <a:lnTo>
                    <a:pt x="152497" y="127218"/>
                  </a:lnTo>
                  <a:lnTo>
                    <a:pt x="188004" y="156052"/>
                  </a:lnTo>
                  <a:lnTo>
                    <a:pt x="218923" y="165901"/>
                  </a:lnTo>
                  <a:lnTo>
                    <a:pt x="254896" y="168232"/>
                  </a:lnTo>
                  <a:lnTo>
                    <a:pt x="289190" y="162690"/>
                  </a:lnTo>
                  <a:lnTo>
                    <a:pt x="310641" y="152228"/>
                  </a:lnTo>
                  <a:lnTo>
                    <a:pt x="356862" y="117406"/>
                  </a:lnTo>
                  <a:lnTo>
                    <a:pt x="378427" y="94021"/>
                  </a:lnTo>
                  <a:lnTo>
                    <a:pt x="399824" y="48835"/>
                  </a:lnTo>
                  <a:lnTo>
                    <a:pt x="426740" y="1740"/>
                  </a:lnTo>
                  <a:lnTo>
                    <a:pt x="428066" y="0"/>
                  </a:lnTo>
                  <a:lnTo>
                    <a:pt x="428592" y="45953"/>
                  </a:lnTo>
                  <a:lnTo>
                    <a:pt x="428619" y="90451"/>
                  </a:lnTo>
                  <a:lnTo>
                    <a:pt x="428623" y="137057"/>
                  </a:lnTo>
                  <a:lnTo>
                    <a:pt x="428624" y="182616"/>
                  </a:lnTo>
                  <a:lnTo>
                    <a:pt x="428625" y="221868"/>
                  </a:lnTo>
                  <a:lnTo>
                    <a:pt x="428625" y="264189"/>
                  </a:lnTo>
                  <a:lnTo>
                    <a:pt x="428625" y="306303"/>
                  </a:lnTo>
                  <a:lnTo>
                    <a:pt x="429683" y="335004"/>
                  </a:lnTo>
                  <a:lnTo>
                    <a:pt x="438150" y="3612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2" name="SMARTInkShape-1014"/>
            <p:cNvSpPr/>
            <p:nvPr/>
          </p:nvSpPr>
          <p:spPr>
            <a:xfrm>
              <a:off x="4887649" y="1693819"/>
              <a:ext cx="503502" cy="239757"/>
            </a:xfrm>
            <a:custGeom>
              <a:avLst/>
              <a:gdLst/>
              <a:ahLst/>
              <a:cxnLst/>
              <a:rect l="0" t="0" r="0" b="0"/>
              <a:pathLst>
                <a:path w="503502" h="239757">
                  <a:moveTo>
                    <a:pt x="8201" y="201656"/>
                  </a:moveTo>
                  <a:lnTo>
                    <a:pt x="0" y="201656"/>
                  </a:lnTo>
                  <a:lnTo>
                    <a:pt x="4125" y="196600"/>
                  </a:lnTo>
                  <a:lnTo>
                    <a:pt x="9212" y="194117"/>
                  </a:lnTo>
                  <a:lnTo>
                    <a:pt x="47023" y="184788"/>
                  </a:lnTo>
                  <a:lnTo>
                    <a:pt x="89051" y="175707"/>
                  </a:lnTo>
                  <a:lnTo>
                    <a:pt x="133532" y="168543"/>
                  </a:lnTo>
                  <a:lnTo>
                    <a:pt x="177864" y="159977"/>
                  </a:lnTo>
                  <a:lnTo>
                    <a:pt x="218495" y="147601"/>
                  </a:lnTo>
                  <a:lnTo>
                    <a:pt x="265245" y="129682"/>
                  </a:lnTo>
                  <a:lnTo>
                    <a:pt x="270609" y="127334"/>
                  </a:lnTo>
                  <a:lnTo>
                    <a:pt x="270981" y="127767"/>
                  </a:lnTo>
                  <a:lnTo>
                    <a:pt x="268573" y="131069"/>
                  </a:lnTo>
                  <a:lnTo>
                    <a:pt x="222740" y="156096"/>
                  </a:lnTo>
                  <a:lnTo>
                    <a:pt x="181876" y="188013"/>
                  </a:lnTo>
                  <a:lnTo>
                    <a:pt x="159747" y="204018"/>
                  </a:lnTo>
                  <a:lnTo>
                    <a:pt x="157915" y="206405"/>
                  </a:lnTo>
                  <a:lnTo>
                    <a:pt x="157752" y="207997"/>
                  </a:lnTo>
                  <a:lnTo>
                    <a:pt x="158702" y="209058"/>
                  </a:lnTo>
                  <a:lnTo>
                    <a:pt x="160393" y="208708"/>
                  </a:lnTo>
                  <a:lnTo>
                    <a:pt x="168888" y="204216"/>
                  </a:lnTo>
                  <a:lnTo>
                    <a:pt x="196200" y="196937"/>
                  </a:lnTo>
                  <a:lnTo>
                    <a:pt x="241053" y="174069"/>
                  </a:lnTo>
                  <a:lnTo>
                    <a:pt x="253694" y="165150"/>
                  </a:lnTo>
                  <a:lnTo>
                    <a:pt x="254413" y="165677"/>
                  </a:lnTo>
                  <a:lnTo>
                    <a:pt x="269053" y="199245"/>
                  </a:lnTo>
                  <a:lnTo>
                    <a:pt x="273119" y="203224"/>
                  </a:lnTo>
                  <a:lnTo>
                    <a:pt x="283281" y="207644"/>
                  </a:lnTo>
                  <a:lnTo>
                    <a:pt x="308552" y="210715"/>
                  </a:lnTo>
                  <a:lnTo>
                    <a:pt x="322665" y="209916"/>
                  </a:lnTo>
                  <a:lnTo>
                    <a:pt x="332466" y="206032"/>
                  </a:lnTo>
                  <a:lnTo>
                    <a:pt x="348990" y="192840"/>
                  </a:lnTo>
                  <a:lnTo>
                    <a:pt x="372478" y="161815"/>
                  </a:lnTo>
                  <a:lnTo>
                    <a:pt x="391846" y="120758"/>
                  </a:lnTo>
                  <a:lnTo>
                    <a:pt x="403178" y="76094"/>
                  </a:lnTo>
                  <a:lnTo>
                    <a:pt x="407806" y="33786"/>
                  </a:lnTo>
                  <a:lnTo>
                    <a:pt x="408119" y="19507"/>
                  </a:lnTo>
                  <a:lnTo>
                    <a:pt x="403155" y="3518"/>
                  </a:lnTo>
                  <a:lnTo>
                    <a:pt x="399562" y="772"/>
                  </a:lnTo>
                  <a:lnTo>
                    <a:pt x="395050" y="0"/>
                  </a:lnTo>
                  <a:lnTo>
                    <a:pt x="385451" y="1964"/>
                  </a:lnTo>
                  <a:lnTo>
                    <a:pt x="373038" y="10079"/>
                  </a:lnTo>
                  <a:lnTo>
                    <a:pt x="362262" y="19849"/>
                  </a:lnTo>
                  <a:lnTo>
                    <a:pt x="345701" y="64065"/>
                  </a:lnTo>
                  <a:lnTo>
                    <a:pt x="335061" y="111213"/>
                  </a:lnTo>
                  <a:lnTo>
                    <a:pt x="335505" y="139234"/>
                  </a:lnTo>
                  <a:lnTo>
                    <a:pt x="350216" y="183250"/>
                  </a:lnTo>
                  <a:lnTo>
                    <a:pt x="353686" y="189385"/>
                  </a:lnTo>
                  <a:lnTo>
                    <a:pt x="378795" y="208133"/>
                  </a:lnTo>
                  <a:lnTo>
                    <a:pt x="418103" y="227094"/>
                  </a:lnTo>
                  <a:lnTo>
                    <a:pt x="463584" y="237255"/>
                  </a:lnTo>
                  <a:lnTo>
                    <a:pt x="503501" y="2397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SMARTInkShape-1015"/>
            <p:cNvSpPr/>
            <p:nvPr/>
          </p:nvSpPr>
          <p:spPr>
            <a:xfrm>
              <a:off x="5584913" y="1771684"/>
              <a:ext cx="111038" cy="152367"/>
            </a:xfrm>
            <a:custGeom>
              <a:avLst/>
              <a:gdLst/>
              <a:ahLst/>
              <a:cxnLst/>
              <a:rect l="0" t="0" r="0" b="0"/>
              <a:pathLst>
                <a:path w="111038" h="152367">
                  <a:moveTo>
                    <a:pt x="111037" y="9491"/>
                  </a:moveTo>
                  <a:lnTo>
                    <a:pt x="111037" y="82"/>
                  </a:lnTo>
                  <a:lnTo>
                    <a:pt x="105981" y="0"/>
                  </a:lnTo>
                  <a:lnTo>
                    <a:pt x="86128" y="8635"/>
                  </a:lnTo>
                  <a:lnTo>
                    <a:pt x="48647" y="35615"/>
                  </a:lnTo>
                  <a:lnTo>
                    <a:pt x="13256" y="81002"/>
                  </a:lnTo>
                  <a:lnTo>
                    <a:pt x="1631" y="100530"/>
                  </a:lnTo>
                  <a:lnTo>
                    <a:pt x="0" y="105108"/>
                  </a:lnTo>
                  <a:lnTo>
                    <a:pt x="1010" y="115840"/>
                  </a:lnTo>
                  <a:lnTo>
                    <a:pt x="2761" y="121666"/>
                  </a:lnTo>
                  <a:lnTo>
                    <a:pt x="7103" y="126607"/>
                  </a:lnTo>
                  <a:lnTo>
                    <a:pt x="40670" y="145551"/>
                  </a:lnTo>
                  <a:lnTo>
                    <a:pt x="85065" y="151020"/>
                  </a:lnTo>
                  <a:lnTo>
                    <a:pt x="111037" y="1523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 name="SMARTInkShape-1016"/>
            <p:cNvSpPr/>
            <p:nvPr/>
          </p:nvSpPr>
          <p:spPr>
            <a:xfrm>
              <a:off x="5753100" y="1840400"/>
              <a:ext cx="107879" cy="92466"/>
            </a:xfrm>
            <a:custGeom>
              <a:avLst/>
              <a:gdLst/>
              <a:ahLst/>
              <a:cxnLst/>
              <a:rect l="0" t="0" r="0" b="0"/>
              <a:pathLst>
                <a:path w="107879" h="92466">
                  <a:moveTo>
                    <a:pt x="9525" y="16975"/>
                  </a:moveTo>
                  <a:lnTo>
                    <a:pt x="9525" y="38433"/>
                  </a:lnTo>
                  <a:lnTo>
                    <a:pt x="22782" y="71440"/>
                  </a:lnTo>
                  <a:lnTo>
                    <a:pt x="31915" y="85089"/>
                  </a:lnTo>
                  <a:lnTo>
                    <a:pt x="40996" y="89581"/>
                  </a:lnTo>
                  <a:lnTo>
                    <a:pt x="59016" y="92465"/>
                  </a:lnTo>
                  <a:lnTo>
                    <a:pt x="74519" y="87908"/>
                  </a:lnTo>
                  <a:lnTo>
                    <a:pt x="92518" y="74799"/>
                  </a:lnTo>
                  <a:lnTo>
                    <a:pt x="106199" y="52452"/>
                  </a:lnTo>
                  <a:lnTo>
                    <a:pt x="107878" y="37682"/>
                  </a:lnTo>
                  <a:lnTo>
                    <a:pt x="106843" y="30780"/>
                  </a:lnTo>
                  <a:lnTo>
                    <a:pt x="104037" y="25120"/>
                  </a:lnTo>
                  <a:lnTo>
                    <a:pt x="95275" y="16009"/>
                  </a:lnTo>
                  <a:lnTo>
                    <a:pt x="73385" y="4929"/>
                  </a:lnTo>
                  <a:lnTo>
                    <a:pt x="51847" y="0"/>
                  </a:lnTo>
                  <a:lnTo>
                    <a:pt x="0" y="7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5" name="SMARTInkShape-1017"/>
            <p:cNvSpPr/>
            <p:nvPr/>
          </p:nvSpPr>
          <p:spPr>
            <a:xfrm>
              <a:off x="7591425" y="1889005"/>
              <a:ext cx="295276" cy="301746"/>
            </a:xfrm>
            <a:custGeom>
              <a:avLst/>
              <a:gdLst/>
              <a:ahLst/>
              <a:cxnLst/>
              <a:rect l="0" t="0" r="0" b="0"/>
              <a:pathLst>
                <a:path w="295276" h="301746">
                  <a:moveTo>
                    <a:pt x="0" y="101720"/>
                  </a:moveTo>
                  <a:lnTo>
                    <a:pt x="0" y="134223"/>
                  </a:lnTo>
                  <a:lnTo>
                    <a:pt x="10113" y="160034"/>
                  </a:lnTo>
                  <a:lnTo>
                    <a:pt x="17900" y="169971"/>
                  </a:lnTo>
                  <a:lnTo>
                    <a:pt x="36579" y="181406"/>
                  </a:lnTo>
                  <a:lnTo>
                    <a:pt x="51182" y="181939"/>
                  </a:lnTo>
                  <a:lnTo>
                    <a:pt x="81371" y="173657"/>
                  </a:lnTo>
                  <a:lnTo>
                    <a:pt x="101251" y="159841"/>
                  </a:lnTo>
                  <a:lnTo>
                    <a:pt x="115490" y="142342"/>
                  </a:lnTo>
                  <a:lnTo>
                    <a:pt x="121355" y="128808"/>
                  </a:lnTo>
                  <a:lnTo>
                    <a:pt x="123761" y="111846"/>
                  </a:lnTo>
                  <a:lnTo>
                    <a:pt x="123823" y="150985"/>
                  </a:lnTo>
                  <a:lnTo>
                    <a:pt x="133938" y="171703"/>
                  </a:lnTo>
                  <a:lnTo>
                    <a:pt x="166694" y="207521"/>
                  </a:lnTo>
                  <a:lnTo>
                    <a:pt x="171454" y="210354"/>
                  </a:lnTo>
                  <a:lnTo>
                    <a:pt x="185210" y="213502"/>
                  </a:lnTo>
                  <a:lnTo>
                    <a:pt x="199085" y="212079"/>
                  </a:lnTo>
                  <a:lnTo>
                    <a:pt x="211249" y="207918"/>
                  </a:lnTo>
                  <a:lnTo>
                    <a:pt x="220183" y="202541"/>
                  </a:lnTo>
                  <a:lnTo>
                    <a:pt x="231163" y="178395"/>
                  </a:lnTo>
                  <a:lnTo>
                    <a:pt x="243295" y="138856"/>
                  </a:lnTo>
                  <a:lnTo>
                    <a:pt x="246790" y="97022"/>
                  </a:lnTo>
                  <a:lnTo>
                    <a:pt x="247480" y="57635"/>
                  </a:lnTo>
                  <a:lnTo>
                    <a:pt x="247644" y="12409"/>
                  </a:lnTo>
                  <a:lnTo>
                    <a:pt x="247648" y="0"/>
                  </a:lnTo>
                  <a:lnTo>
                    <a:pt x="247650" y="46359"/>
                  </a:lnTo>
                  <a:lnTo>
                    <a:pt x="247650" y="88668"/>
                  </a:lnTo>
                  <a:lnTo>
                    <a:pt x="250472" y="134894"/>
                  </a:lnTo>
                  <a:lnTo>
                    <a:pt x="255189" y="177519"/>
                  </a:lnTo>
                  <a:lnTo>
                    <a:pt x="263460" y="224434"/>
                  </a:lnTo>
                  <a:lnTo>
                    <a:pt x="267857" y="247558"/>
                  </a:lnTo>
                  <a:lnTo>
                    <a:pt x="295275" y="3017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 name="SMARTInkShape-1018"/>
            <p:cNvSpPr/>
            <p:nvPr/>
          </p:nvSpPr>
          <p:spPr>
            <a:xfrm>
              <a:off x="7353300" y="1962150"/>
              <a:ext cx="170397" cy="140819"/>
            </a:xfrm>
            <a:custGeom>
              <a:avLst/>
              <a:gdLst/>
              <a:ahLst/>
              <a:cxnLst/>
              <a:rect l="0" t="0" r="0" b="0"/>
              <a:pathLst>
                <a:path w="170397" h="140819">
                  <a:moveTo>
                    <a:pt x="66675" y="0"/>
                  </a:moveTo>
                  <a:lnTo>
                    <a:pt x="53492" y="20722"/>
                  </a:lnTo>
                  <a:lnTo>
                    <a:pt x="36084" y="44780"/>
                  </a:lnTo>
                  <a:lnTo>
                    <a:pt x="15977" y="90780"/>
                  </a:lnTo>
                  <a:lnTo>
                    <a:pt x="11437" y="110741"/>
                  </a:lnTo>
                  <a:lnTo>
                    <a:pt x="12916" y="116161"/>
                  </a:lnTo>
                  <a:lnTo>
                    <a:pt x="20205" y="125005"/>
                  </a:lnTo>
                  <a:lnTo>
                    <a:pt x="41264" y="135934"/>
                  </a:lnTo>
                  <a:lnTo>
                    <a:pt x="62556" y="140818"/>
                  </a:lnTo>
                  <a:lnTo>
                    <a:pt x="102864" y="134864"/>
                  </a:lnTo>
                  <a:lnTo>
                    <a:pt x="136854" y="123497"/>
                  </a:lnTo>
                  <a:lnTo>
                    <a:pt x="147607" y="115213"/>
                  </a:lnTo>
                  <a:lnTo>
                    <a:pt x="159442" y="100947"/>
                  </a:lnTo>
                  <a:lnTo>
                    <a:pt x="166114" y="84024"/>
                  </a:lnTo>
                  <a:lnTo>
                    <a:pt x="170396" y="57402"/>
                  </a:lnTo>
                  <a:lnTo>
                    <a:pt x="161025" y="35352"/>
                  </a:lnTo>
                  <a:lnTo>
                    <a:pt x="144944" y="23473"/>
                  </a:lnTo>
                  <a:lnTo>
                    <a:pt x="122628" y="15724"/>
                  </a:lnTo>
                  <a:lnTo>
                    <a:pt x="83489" y="12420"/>
                  </a:lnTo>
                  <a:lnTo>
                    <a:pt x="64976" y="15398"/>
                  </a:lnTo>
                  <a:lnTo>
                    <a:pt x="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 name="SMARTInkShape-1019"/>
            <p:cNvSpPr/>
            <p:nvPr/>
          </p:nvSpPr>
          <p:spPr>
            <a:xfrm>
              <a:off x="6067425" y="1743075"/>
              <a:ext cx="104776" cy="223250"/>
            </a:xfrm>
            <a:custGeom>
              <a:avLst/>
              <a:gdLst/>
              <a:ahLst/>
              <a:cxnLst/>
              <a:rect l="0" t="0" r="0" b="0"/>
              <a:pathLst>
                <a:path w="104776" h="223250">
                  <a:moveTo>
                    <a:pt x="0" y="0"/>
                  </a:moveTo>
                  <a:lnTo>
                    <a:pt x="0" y="40020"/>
                  </a:lnTo>
                  <a:lnTo>
                    <a:pt x="1059" y="81549"/>
                  </a:lnTo>
                  <a:lnTo>
                    <a:pt x="7539" y="127194"/>
                  </a:lnTo>
                  <a:lnTo>
                    <a:pt x="10759" y="144372"/>
                  </a:lnTo>
                  <a:lnTo>
                    <a:pt x="30867" y="190697"/>
                  </a:lnTo>
                  <a:lnTo>
                    <a:pt x="40530" y="203993"/>
                  </a:lnTo>
                  <a:lnTo>
                    <a:pt x="50822" y="212372"/>
                  </a:lnTo>
                  <a:lnTo>
                    <a:pt x="74492" y="223249"/>
                  </a:lnTo>
                  <a:lnTo>
                    <a:pt x="1047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 name="SMARTInkShape-1020"/>
            <p:cNvSpPr/>
            <p:nvPr/>
          </p:nvSpPr>
          <p:spPr>
            <a:xfrm>
              <a:off x="5921790" y="1794737"/>
              <a:ext cx="113328" cy="195989"/>
            </a:xfrm>
            <a:custGeom>
              <a:avLst/>
              <a:gdLst/>
              <a:ahLst/>
              <a:cxnLst/>
              <a:rect l="0" t="0" r="0" b="0"/>
              <a:pathLst>
                <a:path w="113328" h="195989">
                  <a:moveTo>
                    <a:pt x="78960" y="5488"/>
                  </a:moveTo>
                  <a:lnTo>
                    <a:pt x="73904" y="432"/>
                  </a:lnTo>
                  <a:lnTo>
                    <a:pt x="70299" y="0"/>
                  </a:lnTo>
                  <a:lnTo>
                    <a:pt x="23475" y="15435"/>
                  </a:lnTo>
                  <a:lnTo>
                    <a:pt x="1796" y="27796"/>
                  </a:lnTo>
                  <a:lnTo>
                    <a:pt x="0" y="32002"/>
                  </a:lnTo>
                  <a:lnTo>
                    <a:pt x="828" y="42319"/>
                  </a:lnTo>
                  <a:lnTo>
                    <a:pt x="4724" y="51138"/>
                  </a:lnTo>
                  <a:lnTo>
                    <a:pt x="7244" y="54971"/>
                  </a:lnTo>
                  <a:lnTo>
                    <a:pt x="25961" y="65423"/>
                  </a:lnTo>
                  <a:lnTo>
                    <a:pt x="66218" y="78436"/>
                  </a:lnTo>
                  <a:lnTo>
                    <a:pt x="103518" y="94378"/>
                  </a:lnTo>
                  <a:lnTo>
                    <a:pt x="108032" y="98614"/>
                  </a:lnTo>
                  <a:lnTo>
                    <a:pt x="113047" y="108966"/>
                  </a:lnTo>
                  <a:lnTo>
                    <a:pt x="113327" y="113632"/>
                  </a:lnTo>
                  <a:lnTo>
                    <a:pt x="110815" y="121638"/>
                  </a:lnTo>
                  <a:lnTo>
                    <a:pt x="100526" y="128724"/>
                  </a:lnTo>
                  <a:lnTo>
                    <a:pt x="60046" y="151656"/>
                  </a:lnTo>
                  <a:lnTo>
                    <a:pt x="39724" y="164391"/>
                  </a:lnTo>
                  <a:lnTo>
                    <a:pt x="27588" y="180041"/>
                  </a:lnTo>
                  <a:lnTo>
                    <a:pt x="21810" y="1959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 name="SMARTInkShape-1021"/>
            <p:cNvSpPr/>
            <p:nvPr/>
          </p:nvSpPr>
          <p:spPr>
            <a:xfrm>
              <a:off x="4924425" y="1695450"/>
              <a:ext cx="66676" cy="257176"/>
            </a:xfrm>
            <a:custGeom>
              <a:avLst/>
              <a:gdLst/>
              <a:ahLst/>
              <a:cxnLst/>
              <a:rect l="0" t="0" r="0" b="0"/>
              <a:pathLst>
                <a:path w="66676" h="257176">
                  <a:moveTo>
                    <a:pt x="0" y="0"/>
                  </a:moveTo>
                  <a:lnTo>
                    <a:pt x="0" y="24302"/>
                  </a:lnTo>
                  <a:lnTo>
                    <a:pt x="13091" y="63675"/>
                  </a:lnTo>
                  <a:lnTo>
                    <a:pt x="23322" y="105843"/>
                  </a:lnTo>
                  <a:lnTo>
                    <a:pt x="29654" y="144144"/>
                  </a:lnTo>
                  <a:lnTo>
                    <a:pt x="46270" y="191378"/>
                  </a:lnTo>
                  <a:lnTo>
                    <a:pt x="66675"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 name="SMARTInkShape-1022"/>
            <p:cNvSpPr/>
            <p:nvPr/>
          </p:nvSpPr>
          <p:spPr>
            <a:xfrm>
              <a:off x="4490313" y="1793158"/>
              <a:ext cx="328066" cy="100170"/>
            </a:xfrm>
            <a:custGeom>
              <a:avLst/>
              <a:gdLst/>
              <a:ahLst/>
              <a:cxnLst/>
              <a:rect l="0" t="0" r="0" b="0"/>
              <a:pathLst>
                <a:path w="328066" h="100170">
                  <a:moveTo>
                    <a:pt x="5487" y="35642"/>
                  </a:moveTo>
                  <a:lnTo>
                    <a:pt x="0" y="35642"/>
                  </a:lnTo>
                  <a:lnTo>
                    <a:pt x="36448" y="32820"/>
                  </a:lnTo>
                  <a:lnTo>
                    <a:pt x="83060" y="27000"/>
                  </a:lnTo>
                  <a:lnTo>
                    <a:pt x="119018" y="26378"/>
                  </a:lnTo>
                  <a:lnTo>
                    <a:pt x="159541" y="25136"/>
                  </a:lnTo>
                  <a:lnTo>
                    <a:pt x="205939" y="17926"/>
                  </a:lnTo>
                  <a:lnTo>
                    <a:pt x="239329" y="8508"/>
                  </a:lnTo>
                  <a:lnTo>
                    <a:pt x="240757" y="9086"/>
                  </a:lnTo>
                  <a:lnTo>
                    <a:pt x="241708" y="10530"/>
                  </a:lnTo>
                  <a:lnTo>
                    <a:pt x="242343" y="12550"/>
                  </a:lnTo>
                  <a:lnTo>
                    <a:pt x="240649" y="14956"/>
                  </a:lnTo>
                  <a:lnTo>
                    <a:pt x="230269" y="23398"/>
                  </a:lnTo>
                  <a:lnTo>
                    <a:pt x="211971" y="50695"/>
                  </a:lnTo>
                  <a:lnTo>
                    <a:pt x="206362" y="83407"/>
                  </a:lnTo>
                  <a:lnTo>
                    <a:pt x="208196" y="87594"/>
                  </a:lnTo>
                  <a:lnTo>
                    <a:pt x="215877" y="95068"/>
                  </a:lnTo>
                  <a:lnTo>
                    <a:pt x="226346" y="99095"/>
                  </a:lnTo>
                  <a:lnTo>
                    <a:pt x="232102" y="100169"/>
                  </a:lnTo>
                  <a:lnTo>
                    <a:pt x="255371" y="96624"/>
                  </a:lnTo>
                  <a:lnTo>
                    <a:pt x="302282" y="79871"/>
                  </a:lnTo>
                  <a:lnTo>
                    <a:pt x="314843" y="68000"/>
                  </a:lnTo>
                  <a:lnTo>
                    <a:pt x="322896" y="53198"/>
                  </a:lnTo>
                  <a:lnTo>
                    <a:pt x="328065" y="26449"/>
                  </a:lnTo>
                  <a:lnTo>
                    <a:pt x="327713" y="14623"/>
                  </a:lnTo>
                  <a:lnTo>
                    <a:pt x="324029" y="5839"/>
                  </a:lnTo>
                  <a:lnTo>
                    <a:pt x="320507" y="3073"/>
                  </a:lnTo>
                  <a:lnTo>
                    <a:pt x="310949" y="0"/>
                  </a:lnTo>
                  <a:lnTo>
                    <a:pt x="271997" y="5959"/>
                  </a:lnTo>
                  <a:lnTo>
                    <a:pt x="253137" y="165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 name="SMARTInkShape-1023"/>
            <p:cNvSpPr/>
            <p:nvPr/>
          </p:nvSpPr>
          <p:spPr>
            <a:xfrm>
              <a:off x="4552950" y="1638808"/>
              <a:ext cx="38101" cy="266193"/>
            </a:xfrm>
            <a:custGeom>
              <a:avLst/>
              <a:gdLst/>
              <a:ahLst/>
              <a:cxnLst/>
              <a:rect l="0" t="0" r="0" b="0"/>
              <a:pathLst>
                <a:path w="38101" h="266193">
                  <a:moveTo>
                    <a:pt x="0" y="18542"/>
                  </a:moveTo>
                  <a:lnTo>
                    <a:pt x="0" y="0"/>
                  </a:lnTo>
                  <a:lnTo>
                    <a:pt x="0" y="43752"/>
                  </a:lnTo>
                  <a:lnTo>
                    <a:pt x="0" y="89609"/>
                  </a:lnTo>
                  <a:lnTo>
                    <a:pt x="0" y="131909"/>
                  </a:lnTo>
                  <a:lnTo>
                    <a:pt x="7604" y="171855"/>
                  </a:lnTo>
                  <a:lnTo>
                    <a:pt x="22390" y="218687"/>
                  </a:lnTo>
                  <a:lnTo>
                    <a:pt x="35299" y="248307"/>
                  </a:lnTo>
                  <a:lnTo>
                    <a:pt x="38100" y="2661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996707476"/>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Returning to our Short-run Cost Schedule</a:t>
            </a:r>
          </a:p>
        </p:txBody>
      </p:sp>
      <p:sp>
        <p:nvSpPr>
          <p:cNvPr id="3" name="Content Placeholder 2"/>
          <p:cNvSpPr>
            <a:spLocks noGrp="1"/>
          </p:cNvSpPr>
          <p:nvPr>
            <p:ph idx="1"/>
          </p:nvPr>
        </p:nvSpPr>
        <p:spPr/>
        <p:txBody>
          <a:bodyPr/>
          <a:lstStyle/>
          <a:p>
            <a:pPr marL="0" indent="0">
              <a:buNone/>
            </a:pPr>
            <a:r>
              <a:rPr lang="en-US" dirty="0"/>
              <a:t>What is the MC here?:</a:t>
            </a:r>
          </a:p>
          <a:p>
            <a:pPr marL="0" indent="0">
              <a:buNone/>
            </a:pPr>
            <a:endParaRPr lang="en-US" dirty="0"/>
          </a:p>
        </p:txBody>
      </p:sp>
      <p:graphicFrame>
        <p:nvGraphicFramePr>
          <p:cNvPr id="5" name="Content Placeholder 3"/>
          <p:cNvGraphicFramePr>
            <a:graphicFrameLocks/>
          </p:cNvGraphicFramePr>
          <p:nvPr>
            <p:extLst/>
          </p:nvPr>
        </p:nvGraphicFramePr>
        <p:xfrm>
          <a:off x="1889760" y="2381654"/>
          <a:ext cx="8412480" cy="4348480"/>
        </p:xfrm>
        <a:graphic>
          <a:graphicData uri="http://schemas.openxmlformats.org/drawingml/2006/table">
            <a:tbl>
              <a:tblPr firstRow="1" bandRow="1">
                <a:tableStyleId>{5940675A-B579-460E-94D1-54222C63F5DA}</a:tableStyleId>
              </a:tblPr>
              <a:tblGrid>
                <a:gridCol w="1051560">
                  <a:extLst>
                    <a:ext uri="{9D8B030D-6E8A-4147-A177-3AD203B41FA5}">
                      <a16:colId xmlns="" xmlns:a16="http://schemas.microsoft.com/office/drawing/2014/main" val="20000"/>
                    </a:ext>
                  </a:extLst>
                </a:gridCol>
                <a:gridCol w="1051560">
                  <a:extLst>
                    <a:ext uri="{9D8B030D-6E8A-4147-A177-3AD203B41FA5}">
                      <a16:colId xmlns="" xmlns:a16="http://schemas.microsoft.com/office/drawing/2014/main" val="20001"/>
                    </a:ext>
                  </a:extLst>
                </a:gridCol>
                <a:gridCol w="1051560">
                  <a:extLst>
                    <a:ext uri="{9D8B030D-6E8A-4147-A177-3AD203B41FA5}">
                      <a16:colId xmlns="" xmlns:a16="http://schemas.microsoft.com/office/drawing/2014/main" val="20002"/>
                    </a:ext>
                  </a:extLst>
                </a:gridCol>
                <a:gridCol w="1051560">
                  <a:extLst>
                    <a:ext uri="{9D8B030D-6E8A-4147-A177-3AD203B41FA5}">
                      <a16:colId xmlns="" xmlns:a16="http://schemas.microsoft.com/office/drawing/2014/main" val="20003"/>
                    </a:ext>
                  </a:extLst>
                </a:gridCol>
                <a:gridCol w="1051560">
                  <a:extLst>
                    <a:ext uri="{9D8B030D-6E8A-4147-A177-3AD203B41FA5}">
                      <a16:colId xmlns="" xmlns:a16="http://schemas.microsoft.com/office/drawing/2014/main" val="20004"/>
                    </a:ext>
                  </a:extLst>
                </a:gridCol>
                <a:gridCol w="1051560">
                  <a:extLst>
                    <a:ext uri="{9D8B030D-6E8A-4147-A177-3AD203B41FA5}">
                      <a16:colId xmlns="" xmlns:a16="http://schemas.microsoft.com/office/drawing/2014/main" val="20005"/>
                    </a:ext>
                  </a:extLst>
                </a:gridCol>
                <a:gridCol w="1051560">
                  <a:extLst>
                    <a:ext uri="{9D8B030D-6E8A-4147-A177-3AD203B41FA5}">
                      <a16:colId xmlns="" xmlns:a16="http://schemas.microsoft.com/office/drawing/2014/main" val="20006"/>
                    </a:ext>
                  </a:extLst>
                </a:gridCol>
                <a:gridCol w="1051560">
                  <a:extLst>
                    <a:ext uri="{9D8B030D-6E8A-4147-A177-3AD203B41FA5}">
                      <a16:colId xmlns="" xmlns:a16="http://schemas.microsoft.com/office/drawing/2014/main" val="20007"/>
                    </a:ext>
                  </a:extLst>
                </a:gridCol>
              </a:tblGrid>
              <a:tr h="370840">
                <a:tc>
                  <a:txBody>
                    <a:bodyPr/>
                    <a:lstStyle/>
                    <a:p>
                      <a:pPr algn="ctr"/>
                      <a:r>
                        <a:rPr lang="en-US" dirty="0"/>
                        <a:t>Total </a:t>
                      </a:r>
                      <a:r>
                        <a:rPr lang="en-US" dirty="0" err="1"/>
                        <a:t>ouput</a:t>
                      </a:r>
                      <a:endParaRPr lang="en-US" dirty="0"/>
                    </a:p>
                  </a:txBody>
                  <a:tcPr/>
                </a:tc>
                <a:tc>
                  <a:txBody>
                    <a:bodyPr/>
                    <a:lstStyle/>
                    <a:p>
                      <a:pPr algn="ctr"/>
                      <a:r>
                        <a:rPr lang="en-US" dirty="0"/>
                        <a:t>TFC</a:t>
                      </a:r>
                    </a:p>
                  </a:txBody>
                  <a:tcPr/>
                </a:tc>
                <a:tc>
                  <a:txBody>
                    <a:bodyPr/>
                    <a:lstStyle/>
                    <a:p>
                      <a:pPr algn="ctr"/>
                      <a:r>
                        <a:rPr lang="en-US" dirty="0"/>
                        <a:t>AFC</a:t>
                      </a:r>
                    </a:p>
                    <a:p>
                      <a:pPr algn="ctr"/>
                      <a:r>
                        <a:rPr lang="en-US" dirty="0"/>
                        <a:t>(2)/(1)</a:t>
                      </a:r>
                    </a:p>
                  </a:txBody>
                  <a:tcPr/>
                </a:tc>
                <a:tc>
                  <a:txBody>
                    <a:bodyPr/>
                    <a:lstStyle/>
                    <a:p>
                      <a:pPr algn="ctr"/>
                      <a:r>
                        <a:rPr lang="en-US" dirty="0"/>
                        <a:t>TVC</a:t>
                      </a:r>
                    </a:p>
                  </a:txBody>
                  <a:tcPr/>
                </a:tc>
                <a:tc>
                  <a:txBody>
                    <a:bodyPr/>
                    <a:lstStyle/>
                    <a:p>
                      <a:pPr algn="ctr"/>
                      <a:r>
                        <a:rPr lang="en-US" dirty="0"/>
                        <a:t>AVC</a:t>
                      </a:r>
                    </a:p>
                    <a:p>
                      <a:pPr algn="ctr"/>
                      <a:r>
                        <a:rPr lang="en-US" dirty="0"/>
                        <a:t>(4)/(1)</a:t>
                      </a:r>
                    </a:p>
                  </a:txBody>
                  <a:tcPr/>
                </a:tc>
                <a:tc>
                  <a:txBody>
                    <a:bodyPr/>
                    <a:lstStyle/>
                    <a:p>
                      <a:pPr algn="ctr"/>
                      <a:r>
                        <a:rPr lang="en-US" dirty="0"/>
                        <a:t>TC</a:t>
                      </a:r>
                    </a:p>
                    <a:p>
                      <a:pPr algn="ctr"/>
                      <a:r>
                        <a:rPr lang="en-US" dirty="0"/>
                        <a:t>(2)+(4)</a:t>
                      </a:r>
                    </a:p>
                  </a:txBody>
                  <a:tcPr/>
                </a:tc>
                <a:tc>
                  <a:txBody>
                    <a:bodyPr/>
                    <a:lstStyle/>
                    <a:p>
                      <a:pPr algn="ctr"/>
                      <a:r>
                        <a:rPr lang="en-US" dirty="0"/>
                        <a:t>MC</a:t>
                      </a:r>
                    </a:p>
                  </a:txBody>
                  <a:tcPr/>
                </a:tc>
                <a:tc>
                  <a:txBody>
                    <a:bodyPr/>
                    <a:lstStyle/>
                    <a:p>
                      <a:pPr algn="ctr"/>
                      <a:r>
                        <a:rPr lang="en-US" dirty="0"/>
                        <a:t>ATC</a:t>
                      </a:r>
                    </a:p>
                    <a:p>
                      <a:pPr algn="ctr"/>
                      <a:r>
                        <a:rPr lang="en-US" dirty="0"/>
                        <a:t>(3)+(5)</a:t>
                      </a:r>
                    </a:p>
                  </a:txBody>
                  <a:tcPr/>
                </a:tc>
                <a:extLst>
                  <a:ext uri="{0D108BD9-81ED-4DB2-BD59-A6C34878D82A}">
                    <a16:rowId xmlns="" xmlns:a16="http://schemas.microsoft.com/office/drawing/2014/main" val="10000"/>
                  </a:ext>
                </a:extLst>
              </a:tr>
              <a:tr h="370840">
                <a:tc>
                  <a:txBody>
                    <a:bodyPr/>
                    <a:lstStyle/>
                    <a:p>
                      <a:pPr algn="ctr"/>
                      <a:r>
                        <a:rPr lang="en-US" dirty="0"/>
                        <a:t>1</a:t>
                      </a:r>
                    </a:p>
                  </a:txBody>
                  <a:tcPr/>
                </a:tc>
                <a:tc>
                  <a:txBody>
                    <a:bodyPr/>
                    <a:lstStyle/>
                    <a:p>
                      <a:pPr algn="ctr"/>
                      <a:r>
                        <a:rPr lang="en-US" dirty="0"/>
                        <a:t>100</a:t>
                      </a:r>
                    </a:p>
                  </a:txBody>
                  <a:tcPr/>
                </a:tc>
                <a:tc>
                  <a:txBody>
                    <a:bodyPr/>
                    <a:lstStyle/>
                    <a:p>
                      <a:pPr algn="ctr"/>
                      <a:r>
                        <a:rPr lang="en-US" dirty="0"/>
                        <a:t>100</a:t>
                      </a:r>
                    </a:p>
                  </a:txBody>
                  <a:tcPr/>
                </a:tc>
                <a:tc>
                  <a:txBody>
                    <a:bodyPr/>
                    <a:lstStyle/>
                    <a:p>
                      <a:pPr algn="ctr"/>
                      <a:r>
                        <a:rPr lang="en-US" dirty="0"/>
                        <a:t>50</a:t>
                      </a:r>
                    </a:p>
                  </a:txBody>
                  <a:tcPr/>
                </a:tc>
                <a:tc>
                  <a:txBody>
                    <a:bodyPr/>
                    <a:lstStyle/>
                    <a:p>
                      <a:pPr algn="ctr"/>
                      <a:r>
                        <a:rPr lang="en-US" dirty="0"/>
                        <a:t>50.00</a:t>
                      </a:r>
                    </a:p>
                  </a:txBody>
                  <a:tcPr/>
                </a:tc>
                <a:tc>
                  <a:txBody>
                    <a:bodyPr/>
                    <a:lstStyle/>
                    <a:p>
                      <a:pPr algn="ctr"/>
                      <a:r>
                        <a:rPr lang="en-US" dirty="0"/>
                        <a:t>150</a:t>
                      </a:r>
                    </a:p>
                  </a:txBody>
                  <a:tcPr/>
                </a:tc>
                <a:tc>
                  <a:txBody>
                    <a:bodyPr/>
                    <a:lstStyle/>
                    <a:p>
                      <a:pPr algn="ctr"/>
                      <a:endParaRPr lang="en-US" dirty="0"/>
                    </a:p>
                  </a:txBody>
                  <a:tcPr/>
                </a:tc>
                <a:tc>
                  <a:txBody>
                    <a:bodyPr/>
                    <a:lstStyle/>
                    <a:p>
                      <a:pPr algn="ctr"/>
                      <a:r>
                        <a:rPr lang="en-US" dirty="0"/>
                        <a:t>150</a:t>
                      </a:r>
                    </a:p>
                  </a:txBody>
                  <a:tcPr/>
                </a:tc>
                <a:extLst>
                  <a:ext uri="{0D108BD9-81ED-4DB2-BD59-A6C34878D82A}">
                    <a16:rowId xmlns="" xmlns:a16="http://schemas.microsoft.com/office/drawing/2014/main" val="10001"/>
                  </a:ext>
                </a:extLst>
              </a:tr>
              <a:tr h="370840">
                <a:tc>
                  <a:txBody>
                    <a:bodyPr/>
                    <a:lstStyle/>
                    <a:p>
                      <a:pPr algn="ctr"/>
                      <a:r>
                        <a:rPr lang="en-US" dirty="0"/>
                        <a:t>3</a:t>
                      </a:r>
                    </a:p>
                  </a:txBody>
                  <a:tcPr/>
                </a:tc>
                <a:tc>
                  <a:txBody>
                    <a:bodyPr/>
                    <a:lstStyle/>
                    <a:p>
                      <a:pPr algn="ctr"/>
                      <a:r>
                        <a:rPr lang="en-US"/>
                        <a:t>100</a:t>
                      </a:r>
                      <a:endParaRPr lang="en-US" dirty="0"/>
                    </a:p>
                  </a:txBody>
                  <a:tcPr/>
                </a:tc>
                <a:tc>
                  <a:txBody>
                    <a:bodyPr/>
                    <a:lstStyle/>
                    <a:p>
                      <a:pPr algn="ctr"/>
                      <a:r>
                        <a:rPr lang="en-US" dirty="0"/>
                        <a:t>33.3</a:t>
                      </a:r>
                    </a:p>
                  </a:txBody>
                  <a:tcPr/>
                </a:tc>
                <a:tc>
                  <a:txBody>
                    <a:bodyPr/>
                    <a:lstStyle/>
                    <a:p>
                      <a:pPr algn="ctr"/>
                      <a:r>
                        <a:rPr lang="en-US" dirty="0"/>
                        <a:t>80</a:t>
                      </a:r>
                    </a:p>
                  </a:txBody>
                  <a:tcPr/>
                </a:tc>
                <a:tc>
                  <a:txBody>
                    <a:bodyPr/>
                    <a:lstStyle/>
                    <a:p>
                      <a:pPr algn="ctr"/>
                      <a:r>
                        <a:rPr lang="en-US" dirty="0"/>
                        <a:t>26.67</a:t>
                      </a:r>
                    </a:p>
                  </a:txBody>
                  <a:tcPr/>
                </a:tc>
                <a:tc>
                  <a:txBody>
                    <a:bodyPr/>
                    <a:lstStyle/>
                    <a:p>
                      <a:pPr algn="ctr"/>
                      <a:r>
                        <a:rPr lang="en-US" dirty="0"/>
                        <a:t>180</a:t>
                      </a:r>
                    </a:p>
                  </a:txBody>
                  <a:tcPr/>
                </a:tc>
                <a:tc>
                  <a:txBody>
                    <a:bodyPr/>
                    <a:lstStyle/>
                    <a:p>
                      <a:r>
                        <a:rPr lang="en-US" dirty="0"/>
                        <a:t>15.00</a:t>
                      </a:r>
                    </a:p>
                  </a:txBody>
                  <a:tcPr/>
                </a:tc>
                <a:tc>
                  <a:txBody>
                    <a:bodyPr/>
                    <a:lstStyle/>
                    <a:p>
                      <a:pPr algn="ctr"/>
                      <a:r>
                        <a:rPr lang="en-US" dirty="0"/>
                        <a:t>60</a:t>
                      </a:r>
                    </a:p>
                  </a:txBody>
                  <a:tcPr/>
                </a:tc>
                <a:extLst>
                  <a:ext uri="{0D108BD9-81ED-4DB2-BD59-A6C34878D82A}">
                    <a16:rowId xmlns="" xmlns:a16="http://schemas.microsoft.com/office/drawing/2014/main" val="10002"/>
                  </a:ext>
                </a:extLst>
              </a:tr>
              <a:tr h="370840">
                <a:tc>
                  <a:txBody>
                    <a:bodyPr/>
                    <a:lstStyle/>
                    <a:p>
                      <a:pPr algn="ctr"/>
                      <a:r>
                        <a:rPr lang="en-US" dirty="0"/>
                        <a:t>4.8</a:t>
                      </a:r>
                    </a:p>
                  </a:txBody>
                  <a:tcPr/>
                </a:tc>
                <a:tc>
                  <a:txBody>
                    <a:bodyPr/>
                    <a:lstStyle/>
                    <a:p>
                      <a:pPr algn="ctr"/>
                      <a:r>
                        <a:rPr lang="en-US"/>
                        <a:t>100</a:t>
                      </a:r>
                      <a:endParaRPr lang="en-US" dirty="0"/>
                    </a:p>
                  </a:txBody>
                  <a:tcPr/>
                </a:tc>
                <a:tc>
                  <a:txBody>
                    <a:bodyPr/>
                    <a:lstStyle/>
                    <a:p>
                      <a:pPr algn="ctr"/>
                      <a:r>
                        <a:rPr lang="en-US" dirty="0"/>
                        <a:t>20.83</a:t>
                      </a:r>
                    </a:p>
                  </a:txBody>
                  <a:tcPr/>
                </a:tc>
                <a:tc>
                  <a:txBody>
                    <a:bodyPr/>
                    <a:lstStyle/>
                    <a:p>
                      <a:pPr algn="ctr"/>
                      <a:r>
                        <a:rPr lang="en-US" dirty="0"/>
                        <a:t>100</a:t>
                      </a:r>
                    </a:p>
                  </a:txBody>
                  <a:tcPr/>
                </a:tc>
                <a:tc>
                  <a:txBody>
                    <a:bodyPr/>
                    <a:lstStyle/>
                    <a:p>
                      <a:pPr algn="ctr"/>
                      <a:r>
                        <a:rPr lang="en-US" dirty="0"/>
                        <a:t>20.83</a:t>
                      </a:r>
                    </a:p>
                  </a:txBody>
                  <a:tcPr/>
                </a:tc>
                <a:tc>
                  <a:txBody>
                    <a:bodyPr/>
                    <a:lstStyle/>
                    <a:p>
                      <a:pPr algn="ctr"/>
                      <a:r>
                        <a:rPr lang="en-US" dirty="0"/>
                        <a:t>200</a:t>
                      </a:r>
                    </a:p>
                  </a:txBody>
                  <a:tcPr/>
                </a:tc>
                <a:tc>
                  <a:txBody>
                    <a:bodyPr/>
                    <a:lstStyle/>
                    <a:p>
                      <a:r>
                        <a:rPr lang="en-US" dirty="0"/>
                        <a:t>11.11</a:t>
                      </a:r>
                    </a:p>
                  </a:txBody>
                  <a:tcPr/>
                </a:tc>
                <a:tc>
                  <a:txBody>
                    <a:bodyPr/>
                    <a:lstStyle/>
                    <a:p>
                      <a:pPr algn="ctr"/>
                      <a:r>
                        <a:rPr lang="en-US" dirty="0"/>
                        <a:t>41</a:t>
                      </a:r>
                    </a:p>
                  </a:txBody>
                  <a:tcPr/>
                </a:tc>
                <a:extLst>
                  <a:ext uri="{0D108BD9-81ED-4DB2-BD59-A6C34878D82A}">
                    <a16:rowId xmlns="" xmlns:a16="http://schemas.microsoft.com/office/drawing/2014/main" val="10003"/>
                  </a:ext>
                </a:extLst>
              </a:tr>
              <a:tr h="370840">
                <a:tc>
                  <a:txBody>
                    <a:bodyPr/>
                    <a:lstStyle/>
                    <a:p>
                      <a:pPr algn="ctr"/>
                      <a:r>
                        <a:rPr lang="en-US" dirty="0"/>
                        <a:t>6.5</a:t>
                      </a:r>
                    </a:p>
                  </a:txBody>
                  <a:tcPr/>
                </a:tc>
                <a:tc>
                  <a:txBody>
                    <a:bodyPr/>
                    <a:lstStyle/>
                    <a:p>
                      <a:pPr algn="ctr"/>
                      <a:r>
                        <a:rPr lang="en-US"/>
                        <a:t>100</a:t>
                      </a:r>
                      <a:endParaRPr lang="en-US" dirty="0"/>
                    </a:p>
                  </a:txBody>
                  <a:tcPr/>
                </a:tc>
                <a:tc>
                  <a:txBody>
                    <a:bodyPr/>
                    <a:lstStyle/>
                    <a:p>
                      <a:pPr algn="ctr"/>
                      <a:r>
                        <a:rPr lang="en-US" dirty="0"/>
                        <a:t>15.38</a:t>
                      </a:r>
                    </a:p>
                  </a:txBody>
                  <a:tcPr/>
                </a:tc>
                <a:tc>
                  <a:txBody>
                    <a:bodyPr/>
                    <a:lstStyle/>
                    <a:p>
                      <a:pPr algn="ctr"/>
                      <a:r>
                        <a:rPr lang="en-US" dirty="0"/>
                        <a:t>110</a:t>
                      </a:r>
                    </a:p>
                  </a:txBody>
                  <a:tcPr/>
                </a:tc>
                <a:tc>
                  <a:txBody>
                    <a:bodyPr/>
                    <a:lstStyle/>
                    <a:p>
                      <a:pPr algn="ctr"/>
                      <a:r>
                        <a:rPr lang="en-US" dirty="0"/>
                        <a:t>16.92</a:t>
                      </a:r>
                    </a:p>
                  </a:txBody>
                  <a:tcPr/>
                </a:tc>
                <a:tc>
                  <a:txBody>
                    <a:bodyPr/>
                    <a:lstStyle/>
                    <a:p>
                      <a:pPr algn="ctr"/>
                      <a:r>
                        <a:rPr lang="en-US" dirty="0"/>
                        <a:t>210</a:t>
                      </a:r>
                    </a:p>
                  </a:txBody>
                  <a:tcPr/>
                </a:tc>
                <a:tc>
                  <a:txBody>
                    <a:bodyPr/>
                    <a:lstStyle/>
                    <a:p>
                      <a:r>
                        <a:rPr lang="en-US" dirty="0"/>
                        <a:t>5.88</a:t>
                      </a:r>
                    </a:p>
                  </a:txBody>
                  <a:tcPr/>
                </a:tc>
                <a:tc>
                  <a:txBody>
                    <a:bodyPr/>
                    <a:lstStyle/>
                    <a:p>
                      <a:pPr algn="ctr"/>
                      <a:r>
                        <a:rPr lang="en-US" dirty="0"/>
                        <a:t>32.31</a:t>
                      </a:r>
                    </a:p>
                  </a:txBody>
                  <a:tcPr/>
                </a:tc>
                <a:extLst>
                  <a:ext uri="{0D108BD9-81ED-4DB2-BD59-A6C34878D82A}">
                    <a16:rowId xmlns="" xmlns:a16="http://schemas.microsoft.com/office/drawing/2014/main" val="10004"/>
                  </a:ext>
                </a:extLst>
              </a:tr>
              <a:tr h="370840">
                <a:tc>
                  <a:txBody>
                    <a:bodyPr/>
                    <a:lstStyle/>
                    <a:p>
                      <a:pPr algn="ctr"/>
                      <a:r>
                        <a:rPr lang="en-US" dirty="0"/>
                        <a:t>8.1</a:t>
                      </a:r>
                    </a:p>
                  </a:txBody>
                  <a:tcPr/>
                </a:tc>
                <a:tc>
                  <a:txBody>
                    <a:bodyPr/>
                    <a:lstStyle/>
                    <a:p>
                      <a:pPr algn="ctr"/>
                      <a:r>
                        <a:rPr lang="en-US"/>
                        <a:t>100</a:t>
                      </a:r>
                      <a:endParaRPr lang="en-US" dirty="0"/>
                    </a:p>
                  </a:txBody>
                  <a:tcPr/>
                </a:tc>
                <a:tc>
                  <a:txBody>
                    <a:bodyPr/>
                    <a:lstStyle/>
                    <a:p>
                      <a:pPr algn="ctr"/>
                      <a:r>
                        <a:rPr lang="en-US" dirty="0"/>
                        <a:t>12.35</a:t>
                      </a:r>
                    </a:p>
                  </a:txBody>
                  <a:tcPr/>
                </a:tc>
                <a:tc>
                  <a:txBody>
                    <a:bodyPr/>
                    <a:lstStyle/>
                    <a:p>
                      <a:pPr algn="ctr"/>
                      <a:r>
                        <a:rPr lang="en-US" dirty="0"/>
                        <a:t>130</a:t>
                      </a:r>
                    </a:p>
                  </a:txBody>
                  <a:tcPr/>
                </a:tc>
                <a:tc>
                  <a:txBody>
                    <a:bodyPr/>
                    <a:lstStyle/>
                    <a:p>
                      <a:pPr algn="ctr"/>
                      <a:r>
                        <a:rPr lang="en-US" dirty="0"/>
                        <a:t>16.05</a:t>
                      </a:r>
                    </a:p>
                  </a:txBody>
                  <a:tcPr/>
                </a:tc>
                <a:tc>
                  <a:txBody>
                    <a:bodyPr/>
                    <a:lstStyle/>
                    <a:p>
                      <a:pPr algn="ctr"/>
                      <a:r>
                        <a:rPr lang="en-US" dirty="0"/>
                        <a:t>230</a:t>
                      </a:r>
                    </a:p>
                  </a:txBody>
                  <a:tcPr/>
                </a:tc>
                <a:tc>
                  <a:txBody>
                    <a:bodyPr/>
                    <a:lstStyle/>
                    <a:p>
                      <a:r>
                        <a:rPr lang="en-US" dirty="0"/>
                        <a:t>12.50</a:t>
                      </a:r>
                    </a:p>
                  </a:txBody>
                  <a:tcPr/>
                </a:tc>
                <a:tc>
                  <a:txBody>
                    <a:bodyPr/>
                    <a:lstStyle/>
                    <a:p>
                      <a:pPr algn="ctr"/>
                      <a:r>
                        <a:rPr lang="en-US" dirty="0"/>
                        <a:t>28.40</a:t>
                      </a:r>
                    </a:p>
                  </a:txBody>
                  <a:tcPr/>
                </a:tc>
                <a:extLst>
                  <a:ext uri="{0D108BD9-81ED-4DB2-BD59-A6C34878D82A}">
                    <a16:rowId xmlns="" xmlns:a16="http://schemas.microsoft.com/office/drawing/2014/main" val="10005"/>
                  </a:ext>
                </a:extLst>
              </a:tr>
              <a:tr h="370840">
                <a:tc>
                  <a:txBody>
                    <a:bodyPr/>
                    <a:lstStyle/>
                    <a:p>
                      <a:pPr algn="ctr"/>
                      <a:r>
                        <a:rPr lang="en-US" dirty="0"/>
                        <a:t>9.6</a:t>
                      </a:r>
                    </a:p>
                  </a:txBody>
                  <a:tcPr/>
                </a:tc>
                <a:tc>
                  <a:txBody>
                    <a:bodyPr/>
                    <a:lstStyle/>
                    <a:p>
                      <a:pPr algn="ctr"/>
                      <a:r>
                        <a:rPr lang="en-US"/>
                        <a:t>100</a:t>
                      </a:r>
                      <a:endParaRPr lang="en-US" dirty="0"/>
                    </a:p>
                  </a:txBody>
                  <a:tcPr/>
                </a:tc>
                <a:tc>
                  <a:txBody>
                    <a:bodyPr/>
                    <a:lstStyle/>
                    <a:p>
                      <a:pPr algn="ctr"/>
                      <a:r>
                        <a:rPr lang="en-US" dirty="0"/>
                        <a:t>10.42</a:t>
                      </a:r>
                    </a:p>
                  </a:txBody>
                  <a:tcPr/>
                </a:tc>
                <a:tc>
                  <a:txBody>
                    <a:bodyPr/>
                    <a:lstStyle/>
                    <a:p>
                      <a:pPr algn="ctr"/>
                      <a:r>
                        <a:rPr lang="en-US" dirty="0"/>
                        <a:t>160</a:t>
                      </a:r>
                    </a:p>
                  </a:txBody>
                  <a:tcPr/>
                </a:tc>
                <a:tc>
                  <a:txBody>
                    <a:bodyPr/>
                    <a:lstStyle/>
                    <a:p>
                      <a:pPr algn="ctr"/>
                      <a:r>
                        <a:rPr lang="en-US" dirty="0"/>
                        <a:t>16.67</a:t>
                      </a:r>
                    </a:p>
                  </a:txBody>
                  <a:tcPr/>
                </a:tc>
                <a:tc>
                  <a:txBody>
                    <a:bodyPr/>
                    <a:lstStyle/>
                    <a:p>
                      <a:pPr algn="ctr"/>
                      <a:r>
                        <a:rPr lang="en-US" dirty="0"/>
                        <a:t>260</a:t>
                      </a:r>
                    </a:p>
                  </a:txBody>
                  <a:tcPr/>
                </a:tc>
                <a:tc>
                  <a:txBody>
                    <a:bodyPr/>
                    <a:lstStyle/>
                    <a:p>
                      <a:r>
                        <a:rPr lang="en-US" dirty="0"/>
                        <a:t>20.00</a:t>
                      </a:r>
                    </a:p>
                  </a:txBody>
                  <a:tcPr/>
                </a:tc>
                <a:tc>
                  <a:txBody>
                    <a:bodyPr/>
                    <a:lstStyle/>
                    <a:p>
                      <a:pPr algn="ctr"/>
                      <a:r>
                        <a:rPr lang="en-US" dirty="0"/>
                        <a:t>27.08</a:t>
                      </a:r>
                    </a:p>
                  </a:txBody>
                  <a:tcPr/>
                </a:tc>
                <a:extLst>
                  <a:ext uri="{0D108BD9-81ED-4DB2-BD59-A6C34878D82A}">
                    <a16:rowId xmlns="" xmlns:a16="http://schemas.microsoft.com/office/drawing/2014/main" val="10006"/>
                  </a:ext>
                </a:extLst>
              </a:tr>
              <a:tr h="370840">
                <a:tc>
                  <a:txBody>
                    <a:bodyPr/>
                    <a:lstStyle/>
                    <a:p>
                      <a:pPr algn="ctr"/>
                      <a:r>
                        <a:rPr lang="en-US" dirty="0"/>
                        <a:t>10.8</a:t>
                      </a:r>
                    </a:p>
                  </a:txBody>
                  <a:tcPr/>
                </a:tc>
                <a:tc>
                  <a:txBody>
                    <a:bodyPr/>
                    <a:lstStyle/>
                    <a:p>
                      <a:pPr algn="ctr"/>
                      <a:r>
                        <a:rPr lang="en-US"/>
                        <a:t>100</a:t>
                      </a:r>
                      <a:endParaRPr lang="en-US" dirty="0"/>
                    </a:p>
                  </a:txBody>
                  <a:tcPr/>
                </a:tc>
                <a:tc>
                  <a:txBody>
                    <a:bodyPr/>
                    <a:lstStyle/>
                    <a:p>
                      <a:pPr algn="ctr"/>
                      <a:r>
                        <a:rPr lang="en-US" dirty="0"/>
                        <a:t>9.26</a:t>
                      </a:r>
                    </a:p>
                  </a:txBody>
                  <a:tcPr/>
                </a:tc>
                <a:tc>
                  <a:txBody>
                    <a:bodyPr/>
                    <a:lstStyle/>
                    <a:p>
                      <a:pPr algn="ctr"/>
                      <a:r>
                        <a:rPr lang="en-US" dirty="0"/>
                        <a:t>200</a:t>
                      </a:r>
                    </a:p>
                  </a:txBody>
                  <a:tcPr/>
                </a:tc>
                <a:tc>
                  <a:txBody>
                    <a:bodyPr/>
                    <a:lstStyle/>
                    <a:p>
                      <a:pPr algn="ctr"/>
                      <a:r>
                        <a:rPr lang="en-US" dirty="0"/>
                        <a:t>18.52</a:t>
                      </a:r>
                    </a:p>
                  </a:txBody>
                  <a:tcPr/>
                </a:tc>
                <a:tc>
                  <a:txBody>
                    <a:bodyPr/>
                    <a:lstStyle/>
                    <a:p>
                      <a:pPr algn="ctr"/>
                      <a:r>
                        <a:rPr lang="en-US" dirty="0"/>
                        <a:t>300</a:t>
                      </a:r>
                    </a:p>
                  </a:txBody>
                  <a:tcPr/>
                </a:tc>
                <a:tc>
                  <a:txBody>
                    <a:bodyPr/>
                    <a:lstStyle/>
                    <a:p>
                      <a:r>
                        <a:rPr lang="en-US" dirty="0"/>
                        <a:t>33.33</a:t>
                      </a:r>
                    </a:p>
                  </a:txBody>
                  <a:tcPr/>
                </a:tc>
                <a:tc>
                  <a:txBody>
                    <a:bodyPr/>
                    <a:lstStyle/>
                    <a:p>
                      <a:pPr algn="ctr"/>
                      <a:r>
                        <a:rPr lang="en-US" dirty="0"/>
                        <a:t>27.78</a:t>
                      </a:r>
                    </a:p>
                  </a:txBody>
                  <a:tcPr/>
                </a:tc>
                <a:extLst>
                  <a:ext uri="{0D108BD9-81ED-4DB2-BD59-A6C34878D82A}">
                    <a16:rowId xmlns="" xmlns:a16="http://schemas.microsoft.com/office/drawing/2014/main" val="10007"/>
                  </a:ext>
                </a:extLst>
              </a:tr>
              <a:tr h="370840">
                <a:tc>
                  <a:txBody>
                    <a:bodyPr/>
                    <a:lstStyle/>
                    <a:p>
                      <a:pPr algn="ctr"/>
                      <a:r>
                        <a:rPr lang="en-US" dirty="0"/>
                        <a:t>11.6</a:t>
                      </a:r>
                    </a:p>
                  </a:txBody>
                  <a:tcPr/>
                </a:tc>
                <a:tc>
                  <a:txBody>
                    <a:bodyPr/>
                    <a:lstStyle/>
                    <a:p>
                      <a:pPr algn="ctr"/>
                      <a:r>
                        <a:rPr lang="en-US"/>
                        <a:t>100</a:t>
                      </a:r>
                      <a:endParaRPr lang="en-US" dirty="0"/>
                    </a:p>
                  </a:txBody>
                  <a:tcPr/>
                </a:tc>
                <a:tc>
                  <a:txBody>
                    <a:bodyPr/>
                    <a:lstStyle/>
                    <a:p>
                      <a:pPr algn="ctr"/>
                      <a:r>
                        <a:rPr lang="en-US" dirty="0"/>
                        <a:t>8.62</a:t>
                      </a:r>
                    </a:p>
                  </a:txBody>
                  <a:tcPr/>
                </a:tc>
                <a:tc>
                  <a:txBody>
                    <a:bodyPr/>
                    <a:lstStyle/>
                    <a:p>
                      <a:pPr algn="ctr"/>
                      <a:r>
                        <a:rPr lang="en-US" dirty="0"/>
                        <a:t>250</a:t>
                      </a:r>
                    </a:p>
                  </a:txBody>
                  <a:tcPr/>
                </a:tc>
                <a:tc>
                  <a:txBody>
                    <a:bodyPr/>
                    <a:lstStyle/>
                    <a:p>
                      <a:pPr algn="ctr"/>
                      <a:r>
                        <a:rPr lang="en-US" dirty="0"/>
                        <a:t>21.55</a:t>
                      </a:r>
                    </a:p>
                  </a:txBody>
                  <a:tcPr/>
                </a:tc>
                <a:tc>
                  <a:txBody>
                    <a:bodyPr/>
                    <a:lstStyle/>
                    <a:p>
                      <a:pPr algn="ctr"/>
                      <a:r>
                        <a:rPr lang="en-US" dirty="0"/>
                        <a:t>350</a:t>
                      </a:r>
                    </a:p>
                  </a:txBody>
                  <a:tcPr/>
                </a:tc>
                <a:tc>
                  <a:txBody>
                    <a:bodyPr/>
                    <a:lstStyle/>
                    <a:p>
                      <a:r>
                        <a:rPr lang="en-US" dirty="0"/>
                        <a:t>62.50</a:t>
                      </a:r>
                    </a:p>
                  </a:txBody>
                  <a:tcPr/>
                </a:tc>
                <a:tc>
                  <a:txBody>
                    <a:bodyPr/>
                    <a:lstStyle/>
                    <a:p>
                      <a:pPr algn="ctr"/>
                      <a:r>
                        <a:rPr lang="en-US" dirty="0"/>
                        <a:t>30.17</a:t>
                      </a:r>
                    </a:p>
                  </a:txBody>
                  <a:tcPr/>
                </a:tc>
                <a:extLst>
                  <a:ext uri="{0D108BD9-81ED-4DB2-BD59-A6C34878D82A}">
                    <a16:rowId xmlns="" xmlns:a16="http://schemas.microsoft.com/office/drawing/2014/main" val="10008"/>
                  </a:ext>
                </a:extLst>
              </a:tr>
              <a:tr h="370840">
                <a:tc>
                  <a:txBody>
                    <a:bodyPr/>
                    <a:lstStyle/>
                    <a:p>
                      <a:pPr algn="ctr"/>
                      <a:r>
                        <a:rPr lang="en-US" dirty="0"/>
                        <a:t>12.0</a:t>
                      </a:r>
                    </a:p>
                  </a:txBody>
                  <a:tcPr/>
                </a:tc>
                <a:tc>
                  <a:txBody>
                    <a:bodyPr/>
                    <a:lstStyle/>
                    <a:p>
                      <a:pPr algn="ctr"/>
                      <a:r>
                        <a:rPr lang="en-US"/>
                        <a:t>100</a:t>
                      </a:r>
                      <a:endParaRPr lang="en-US" dirty="0"/>
                    </a:p>
                  </a:txBody>
                  <a:tcPr/>
                </a:tc>
                <a:tc>
                  <a:txBody>
                    <a:bodyPr/>
                    <a:lstStyle/>
                    <a:p>
                      <a:pPr algn="ctr"/>
                      <a:r>
                        <a:rPr lang="en-US" dirty="0"/>
                        <a:t>8.33</a:t>
                      </a:r>
                    </a:p>
                  </a:txBody>
                  <a:tcPr/>
                </a:tc>
                <a:tc>
                  <a:txBody>
                    <a:bodyPr/>
                    <a:lstStyle/>
                    <a:p>
                      <a:pPr algn="ctr"/>
                      <a:r>
                        <a:rPr lang="en-US" dirty="0"/>
                        <a:t>310</a:t>
                      </a:r>
                    </a:p>
                  </a:txBody>
                  <a:tcPr/>
                </a:tc>
                <a:tc>
                  <a:txBody>
                    <a:bodyPr/>
                    <a:lstStyle/>
                    <a:p>
                      <a:pPr algn="ctr"/>
                      <a:r>
                        <a:rPr lang="en-US" dirty="0"/>
                        <a:t>25.83</a:t>
                      </a:r>
                    </a:p>
                  </a:txBody>
                  <a:tcPr/>
                </a:tc>
                <a:tc>
                  <a:txBody>
                    <a:bodyPr/>
                    <a:lstStyle/>
                    <a:p>
                      <a:pPr algn="ctr"/>
                      <a:r>
                        <a:rPr lang="en-US" dirty="0"/>
                        <a:t>410</a:t>
                      </a:r>
                    </a:p>
                  </a:txBody>
                  <a:tcPr/>
                </a:tc>
                <a:tc>
                  <a:txBody>
                    <a:bodyPr/>
                    <a:lstStyle/>
                    <a:p>
                      <a:r>
                        <a:rPr lang="en-US" dirty="0"/>
                        <a:t>150.0</a:t>
                      </a:r>
                    </a:p>
                  </a:txBody>
                  <a:tcPr/>
                </a:tc>
                <a:tc>
                  <a:txBody>
                    <a:bodyPr/>
                    <a:lstStyle/>
                    <a:p>
                      <a:pPr algn="ctr"/>
                      <a:r>
                        <a:rPr lang="en-US" dirty="0"/>
                        <a:t>34.17</a:t>
                      </a:r>
                    </a:p>
                  </a:txBody>
                  <a:tcPr/>
                </a:tc>
                <a:extLst>
                  <a:ext uri="{0D108BD9-81ED-4DB2-BD59-A6C34878D82A}">
                    <a16:rowId xmlns="" xmlns:a16="http://schemas.microsoft.com/office/drawing/2014/main" val="10009"/>
                  </a:ext>
                </a:extLst>
              </a:tr>
              <a:tr h="370840">
                <a:tc>
                  <a:txBody>
                    <a:bodyPr/>
                    <a:lstStyle/>
                    <a:p>
                      <a:pPr algn="ctr"/>
                      <a:r>
                        <a:rPr lang="en-US" dirty="0"/>
                        <a:t>11.7</a:t>
                      </a:r>
                    </a:p>
                  </a:txBody>
                  <a:tcPr/>
                </a:tc>
                <a:tc>
                  <a:txBody>
                    <a:bodyPr/>
                    <a:lstStyle/>
                    <a:p>
                      <a:pPr algn="ctr"/>
                      <a:r>
                        <a:rPr lang="en-US" dirty="0"/>
                        <a:t>100</a:t>
                      </a:r>
                    </a:p>
                  </a:txBody>
                  <a:tcPr/>
                </a:tc>
                <a:tc>
                  <a:txBody>
                    <a:bodyPr/>
                    <a:lstStyle/>
                    <a:p>
                      <a:pPr algn="ctr"/>
                      <a:r>
                        <a:rPr lang="en-US" dirty="0"/>
                        <a:t>8.55</a:t>
                      </a:r>
                    </a:p>
                  </a:txBody>
                  <a:tcPr/>
                </a:tc>
                <a:tc>
                  <a:txBody>
                    <a:bodyPr/>
                    <a:lstStyle/>
                    <a:p>
                      <a:pPr algn="ctr"/>
                      <a:r>
                        <a:rPr lang="en-US" dirty="0"/>
                        <a:t>380</a:t>
                      </a:r>
                    </a:p>
                  </a:txBody>
                  <a:tcPr/>
                </a:tc>
                <a:tc>
                  <a:txBody>
                    <a:bodyPr/>
                    <a:lstStyle/>
                    <a:p>
                      <a:pPr algn="ctr"/>
                      <a:r>
                        <a:rPr lang="en-US" dirty="0"/>
                        <a:t>32.48</a:t>
                      </a:r>
                    </a:p>
                  </a:txBody>
                  <a:tcPr/>
                </a:tc>
                <a:tc>
                  <a:txBody>
                    <a:bodyPr/>
                    <a:lstStyle/>
                    <a:p>
                      <a:pPr algn="ctr"/>
                      <a:r>
                        <a:rPr lang="en-US" dirty="0"/>
                        <a:t>480</a:t>
                      </a:r>
                    </a:p>
                  </a:txBody>
                  <a:tcPr/>
                </a:tc>
                <a:tc>
                  <a:txBody>
                    <a:bodyPr/>
                    <a:lstStyle/>
                    <a:p>
                      <a:r>
                        <a:rPr lang="en-US" dirty="0"/>
                        <a:t>N/A</a:t>
                      </a:r>
                    </a:p>
                  </a:txBody>
                  <a:tcPr/>
                </a:tc>
                <a:tc>
                  <a:txBody>
                    <a:bodyPr/>
                    <a:lstStyle/>
                    <a:p>
                      <a:pPr algn="ctr"/>
                      <a:r>
                        <a:rPr lang="en-US" dirty="0"/>
                        <a:t>41.03</a:t>
                      </a:r>
                    </a:p>
                  </a:txBody>
                  <a:tcPr/>
                </a:tc>
                <a:extLst>
                  <a:ext uri="{0D108BD9-81ED-4DB2-BD59-A6C34878D82A}">
                    <a16:rowId xmlns="" xmlns:a16="http://schemas.microsoft.com/office/drawing/2014/main" val="10010"/>
                  </a:ext>
                </a:extLst>
              </a:tr>
            </a:tbl>
          </a:graphicData>
        </a:graphic>
      </p:graphicFrame>
    </p:spTree>
    <p:extLst>
      <p:ext uri="{BB962C8B-B14F-4D97-AF65-F5344CB8AC3E}">
        <p14:creationId xmlns:p14="http://schemas.microsoft.com/office/powerpoint/2010/main" val="2530142055"/>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Understanding the MC curve?</a:t>
            </a:r>
          </a:p>
        </p:txBody>
      </p:sp>
      <p:sp>
        <p:nvSpPr>
          <p:cNvPr id="3" name="Content Placeholder 2"/>
          <p:cNvSpPr>
            <a:spLocks noGrp="1"/>
          </p:cNvSpPr>
          <p:nvPr>
            <p:ph idx="1"/>
          </p:nvPr>
        </p:nvSpPr>
        <p:spPr/>
        <p:txBody>
          <a:bodyPr/>
          <a:lstStyle/>
          <a:p>
            <a:pPr>
              <a:buFontTx/>
              <a:buChar char="-"/>
            </a:pPr>
            <a:r>
              <a:rPr lang="en-US" dirty="0"/>
              <a:t>Why is there an N/A in the table?</a:t>
            </a:r>
          </a:p>
          <a:p>
            <a:pPr>
              <a:buFontTx/>
              <a:buChar char="-"/>
            </a:pPr>
            <a:endParaRPr lang="en-US" dirty="0"/>
          </a:p>
          <a:p>
            <a:pPr>
              <a:buFontTx/>
              <a:buChar char="-"/>
            </a:pPr>
            <a:r>
              <a:rPr lang="en-US" dirty="0"/>
              <a:t>Well you will notice that output in fact declines in the last cell. </a:t>
            </a:r>
          </a:p>
          <a:p>
            <a:pPr>
              <a:buFontTx/>
              <a:buChar char="-"/>
            </a:pPr>
            <a:endParaRPr lang="en-US" dirty="0"/>
          </a:p>
          <a:p>
            <a:pPr>
              <a:buFontTx/>
              <a:buChar char="-"/>
            </a:pPr>
            <a:r>
              <a:rPr lang="en-US" dirty="0"/>
              <a:t>Can’t have a negative MC.</a:t>
            </a:r>
          </a:p>
          <a:p>
            <a:pPr>
              <a:buFontTx/>
              <a:buChar char="-"/>
            </a:pPr>
            <a:endParaRPr lang="en-US" dirty="0"/>
          </a:p>
          <a:p>
            <a:pPr marL="0" indent="0">
              <a:buNone/>
            </a:pPr>
            <a:endParaRPr lang="en-US" dirty="0"/>
          </a:p>
        </p:txBody>
      </p:sp>
    </p:spTree>
    <p:extLst>
      <p:ext uri="{BB962C8B-B14F-4D97-AF65-F5344CB8AC3E}">
        <p14:creationId xmlns:p14="http://schemas.microsoft.com/office/powerpoint/2010/main" val="165052623"/>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 Marginal &amp; Average Cost</a:t>
            </a:r>
          </a:p>
        </p:txBody>
      </p:sp>
      <p:sp>
        <p:nvSpPr>
          <p:cNvPr id="3" name="Content Placeholder 2"/>
          <p:cNvSpPr>
            <a:spLocks noGrp="1"/>
          </p:cNvSpPr>
          <p:nvPr>
            <p:ph idx="1"/>
          </p:nvPr>
        </p:nvSpPr>
        <p:spPr/>
        <p:txBody>
          <a:bodyPr/>
          <a:lstStyle/>
          <a:p>
            <a:endParaRPr lang="en-US" dirty="0"/>
          </a:p>
        </p:txBody>
      </p:sp>
      <p:cxnSp>
        <p:nvCxnSpPr>
          <p:cNvPr id="4" name="Straight Connector 3"/>
          <p:cNvCxnSpPr/>
          <p:nvPr/>
        </p:nvCxnSpPr>
        <p:spPr>
          <a:xfrm>
            <a:off x="2798618" y="2216727"/>
            <a:ext cx="0" cy="3156673"/>
          </a:xfrm>
          <a:prstGeom prst="line">
            <a:avLst/>
          </a:prstGeom>
        </p:spPr>
        <p:style>
          <a:lnRef idx="1">
            <a:schemeClr val="dk1"/>
          </a:lnRef>
          <a:fillRef idx="0">
            <a:schemeClr val="dk1"/>
          </a:fillRef>
          <a:effectRef idx="0">
            <a:schemeClr val="dk1"/>
          </a:effectRef>
          <a:fontRef idx="minor">
            <a:schemeClr val="tx1"/>
          </a:fontRef>
        </p:style>
      </p:cxnSp>
      <p:cxnSp>
        <p:nvCxnSpPr>
          <p:cNvPr id="5" name="Straight Connector 4"/>
          <p:cNvCxnSpPr/>
          <p:nvPr/>
        </p:nvCxnSpPr>
        <p:spPr>
          <a:xfrm>
            <a:off x="2784763" y="5373400"/>
            <a:ext cx="5029200" cy="0"/>
          </a:xfrm>
          <a:prstGeom prst="line">
            <a:avLst/>
          </a:prstGeom>
        </p:spPr>
        <p:style>
          <a:lnRef idx="1">
            <a:schemeClr val="dk1"/>
          </a:lnRef>
          <a:fillRef idx="0">
            <a:schemeClr val="dk1"/>
          </a:fillRef>
          <a:effectRef idx="0">
            <a:schemeClr val="dk1"/>
          </a:effectRef>
          <a:fontRef idx="minor">
            <a:schemeClr val="tx1"/>
          </a:fontRef>
        </p:style>
      </p:cxnSp>
      <p:sp>
        <p:nvSpPr>
          <p:cNvPr id="7" name="TextBox 6"/>
          <p:cNvSpPr txBox="1"/>
          <p:nvPr/>
        </p:nvSpPr>
        <p:spPr>
          <a:xfrm>
            <a:off x="3605634" y="5517635"/>
            <a:ext cx="374073" cy="369332"/>
          </a:xfrm>
          <a:prstGeom prst="rect">
            <a:avLst/>
          </a:prstGeom>
          <a:noFill/>
        </p:spPr>
        <p:txBody>
          <a:bodyPr wrap="square" rtlCol="0">
            <a:spAutoFit/>
          </a:bodyPr>
          <a:lstStyle/>
          <a:p>
            <a:r>
              <a:rPr lang="en-US" dirty="0"/>
              <a:t>3</a:t>
            </a:r>
          </a:p>
        </p:txBody>
      </p:sp>
      <p:sp>
        <p:nvSpPr>
          <p:cNvPr id="8" name="TextBox 7"/>
          <p:cNvSpPr txBox="1"/>
          <p:nvPr/>
        </p:nvSpPr>
        <p:spPr>
          <a:xfrm>
            <a:off x="4059380" y="5517635"/>
            <a:ext cx="581875" cy="369332"/>
          </a:xfrm>
          <a:prstGeom prst="rect">
            <a:avLst/>
          </a:prstGeom>
          <a:noFill/>
        </p:spPr>
        <p:txBody>
          <a:bodyPr wrap="square" rtlCol="0">
            <a:spAutoFit/>
          </a:bodyPr>
          <a:lstStyle/>
          <a:p>
            <a:r>
              <a:rPr lang="en-US" dirty="0"/>
              <a:t>4.8</a:t>
            </a:r>
          </a:p>
        </p:txBody>
      </p:sp>
      <p:sp>
        <p:nvSpPr>
          <p:cNvPr id="9" name="TextBox 8"/>
          <p:cNvSpPr txBox="1"/>
          <p:nvPr/>
        </p:nvSpPr>
        <p:spPr>
          <a:xfrm>
            <a:off x="4610096" y="5517635"/>
            <a:ext cx="484903" cy="369332"/>
          </a:xfrm>
          <a:prstGeom prst="rect">
            <a:avLst/>
          </a:prstGeom>
          <a:noFill/>
        </p:spPr>
        <p:txBody>
          <a:bodyPr wrap="square" rtlCol="0">
            <a:spAutoFit/>
          </a:bodyPr>
          <a:lstStyle/>
          <a:p>
            <a:r>
              <a:rPr lang="en-US" dirty="0"/>
              <a:t>6.5</a:t>
            </a:r>
          </a:p>
        </p:txBody>
      </p:sp>
      <p:sp>
        <p:nvSpPr>
          <p:cNvPr id="10" name="TextBox 9"/>
          <p:cNvSpPr txBox="1"/>
          <p:nvPr/>
        </p:nvSpPr>
        <p:spPr>
          <a:xfrm>
            <a:off x="5094999" y="5517635"/>
            <a:ext cx="547267" cy="369332"/>
          </a:xfrm>
          <a:prstGeom prst="rect">
            <a:avLst/>
          </a:prstGeom>
          <a:noFill/>
        </p:spPr>
        <p:txBody>
          <a:bodyPr wrap="square" rtlCol="0">
            <a:spAutoFit/>
          </a:bodyPr>
          <a:lstStyle/>
          <a:p>
            <a:r>
              <a:rPr lang="en-US" dirty="0"/>
              <a:t>8.1</a:t>
            </a:r>
          </a:p>
        </p:txBody>
      </p:sp>
      <p:sp>
        <p:nvSpPr>
          <p:cNvPr id="11" name="TextBox 10"/>
          <p:cNvSpPr txBox="1"/>
          <p:nvPr/>
        </p:nvSpPr>
        <p:spPr>
          <a:xfrm>
            <a:off x="5555660" y="5517635"/>
            <a:ext cx="561115" cy="369332"/>
          </a:xfrm>
          <a:prstGeom prst="rect">
            <a:avLst/>
          </a:prstGeom>
          <a:noFill/>
        </p:spPr>
        <p:txBody>
          <a:bodyPr wrap="square" rtlCol="0">
            <a:spAutoFit/>
          </a:bodyPr>
          <a:lstStyle/>
          <a:p>
            <a:r>
              <a:rPr lang="en-US" dirty="0"/>
              <a:t>9.6</a:t>
            </a:r>
          </a:p>
        </p:txBody>
      </p:sp>
      <p:sp>
        <p:nvSpPr>
          <p:cNvPr id="12" name="TextBox 11"/>
          <p:cNvSpPr txBox="1"/>
          <p:nvPr/>
        </p:nvSpPr>
        <p:spPr>
          <a:xfrm>
            <a:off x="6116775" y="5525717"/>
            <a:ext cx="727363" cy="369332"/>
          </a:xfrm>
          <a:prstGeom prst="rect">
            <a:avLst/>
          </a:prstGeom>
          <a:noFill/>
        </p:spPr>
        <p:txBody>
          <a:bodyPr wrap="square" rtlCol="0">
            <a:spAutoFit/>
          </a:bodyPr>
          <a:lstStyle/>
          <a:p>
            <a:r>
              <a:rPr lang="en-US" dirty="0"/>
              <a:t>10.8</a:t>
            </a:r>
          </a:p>
        </p:txBody>
      </p:sp>
      <p:sp>
        <p:nvSpPr>
          <p:cNvPr id="13" name="TextBox 12"/>
          <p:cNvSpPr txBox="1"/>
          <p:nvPr/>
        </p:nvSpPr>
        <p:spPr>
          <a:xfrm>
            <a:off x="6844138" y="5508337"/>
            <a:ext cx="748157" cy="369332"/>
          </a:xfrm>
          <a:prstGeom prst="rect">
            <a:avLst/>
          </a:prstGeom>
          <a:noFill/>
        </p:spPr>
        <p:txBody>
          <a:bodyPr wrap="square" rtlCol="0">
            <a:spAutoFit/>
          </a:bodyPr>
          <a:lstStyle/>
          <a:p>
            <a:r>
              <a:rPr lang="en-US" dirty="0"/>
              <a:t>11.6</a:t>
            </a:r>
          </a:p>
        </p:txBody>
      </p:sp>
      <p:sp>
        <p:nvSpPr>
          <p:cNvPr id="14" name="TextBox 13"/>
          <p:cNvSpPr txBox="1"/>
          <p:nvPr/>
        </p:nvSpPr>
        <p:spPr>
          <a:xfrm>
            <a:off x="2230581" y="4686362"/>
            <a:ext cx="568037" cy="369332"/>
          </a:xfrm>
          <a:prstGeom prst="rect">
            <a:avLst/>
          </a:prstGeom>
          <a:noFill/>
        </p:spPr>
        <p:txBody>
          <a:bodyPr wrap="square" rtlCol="0">
            <a:spAutoFit/>
          </a:bodyPr>
          <a:lstStyle/>
          <a:p>
            <a:r>
              <a:rPr lang="en-US" dirty="0"/>
              <a:t>10</a:t>
            </a:r>
          </a:p>
        </p:txBody>
      </p:sp>
      <p:sp>
        <p:nvSpPr>
          <p:cNvPr id="15" name="TextBox 14"/>
          <p:cNvSpPr txBox="1"/>
          <p:nvPr/>
        </p:nvSpPr>
        <p:spPr>
          <a:xfrm>
            <a:off x="2230581" y="4236613"/>
            <a:ext cx="568037" cy="369332"/>
          </a:xfrm>
          <a:prstGeom prst="rect">
            <a:avLst/>
          </a:prstGeom>
          <a:noFill/>
        </p:spPr>
        <p:txBody>
          <a:bodyPr wrap="square" rtlCol="0">
            <a:spAutoFit/>
          </a:bodyPr>
          <a:lstStyle/>
          <a:p>
            <a:r>
              <a:rPr lang="en-US" dirty="0"/>
              <a:t>20</a:t>
            </a:r>
          </a:p>
        </p:txBody>
      </p:sp>
      <p:sp>
        <p:nvSpPr>
          <p:cNvPr id="16" name="TextBox 15"/>
          <p:cNvSpPr txBox="1"/>
          <p:nvPr/>
        </p:nvSpPr>
        <p:spPr>
          <a:xfrm>
            <a:off x="2230581" y="3723048"/>
            <a:ext cx="568037" cy="378629"/>
          </a:xfrm>
          <a:prstGeom prst="rect">
            <a:avLst/>
          </a:prstGeom>
          <a:noFill/>
        </p:spPr>
        <p:txBody>
          <a:bodyPr wrap="square" rtlCol="0">
            <a:spAutoFit/>
          </a:bodyPr>
          <a:lstStyle/>
          <a:p>
            <a:r>
              <a:rPr lang="en-US" dirty="0"/>
              <a:t>30</a:t>
            </a:r>
          </a:p>
        </p:txBody>
      </p:sp>
      <p:sp>
        <p:nvSpPr>
          <p:cNvPr id="17" name="TextBox 16"/>
          <p:cNvSpPr txBox="1"/>
          <p:nvPr/>
        </p:nvSpPr>
        <p:spPr>
          <a:xfrm>
            <a:off x="2230581" y="3227079"/>
            <a:ext cx="568037" cy="369332"/>
          </a:xfrm>
          <a:prstGeom prst="rect">
            <a:avLst/>
          </a:prstGeom>
          <a:noFill/>
        </p:spPr>
        <p:txBody>
          <a:bodyPr wrap="square" rtlCol="0">
            <a:spAutoFit/>
          </a:bodyPr>
          <a:lstStyle/>
          <a:p>
            <a:r>
              <a:rPr lang="en-US" dirty="0"/>
              <a:t>40</a:t>
            </a:r>
          </a:p>
        </p:txBody>
      </p:sp>
      <p:sp>
        <p:nvSpPr>
          <p:cNvPr id="18" name="TextBox 17"/>
          <p:cNvSpPr txBox="1"/>
          <p:nvPr/>
        </p:nvSpPr>
        <p:spPr>
          <a:xfrm>
            <a:off x="2230581" y="2784764"/>
            <a:ext cx="568037" cy="369332"/>
          </a:xfrm>
          <a:prstGeom prst="rect">
            <a:avLst/>
          </a:prstGeom>
          <a:noFill/>
        </p:spPr>
        <p:txBody>
          <a:bodyPr wrap="square" rtlCol="0">
            <a:spAutoFit/>
          </a:bodyPr>
          <a:lstStyle/>
          <a:p>
            <a:r>
              <a:rPr lang="en-US" dirty="0"/>
              <a:t>50</a:t>
            </a:r>
          </a:p>
        </p:txBody>
      </p:sp>
      <p:sp>
        <p:nvSpPr>
          <p:cNvPr id="19" name="TextBox 18"/>
          <p:cNvSpPr txBox="1"/>
          <p:nvPr/>
        </p:nvSpPr>
        <p:spPr>
          <a:xfrm>
            <a:off x="2216726" y="2375224"/>
            <a:ext cx="568037" cy="369332"/>
          </a:xfrm>
          <a:prstGeom prst="rect">
            <a:avLst/>
          </a:prstGeom>
          <a:noFill/>
        </p:spPr>
        <p:txBody>
          <a:bodyPr wrap="square" rtlCol="0">
            <a:spAutoFit/>
          </a:bodyPr>
          <a:lstStyle/>
          <a:p>
            <a:r>
              <a:rPr lang="en-US" dirty="0"/>
              <a:t>60</a:t>
            </a:r>
          </a:p>
        </p:txBody>
      </p:sp>
      <p:sp>
        <p:nvSpPr>
          <p:cNvPr id="21" name="Freeform 20"/>
          <p:cNvSpPr/>
          <p:nvPr/>
        </p:nvSpPr>
        <p:spPr>
          <a:xfrm>
            <a:off x="3532909" y="2563091"/>
            <a:ext cx="3602182" cy="1510251"/>
          </a:xfrm>
          <a:custGeom>
            <a:avLst/>
            <a:gdLst>
              <a:gd name="connsiteX0" fmla="*/ 0 w 3602182"/>
              <a:gd name="connsiteY0" fmla="*/ 0 h 1510251"/>
              <a:gd name="connsiteX1" fmla="*/ 595746 w 3602182"/>
              <a:gd name="connsiteY1" fmla="*/ 762000 h 1510251"/>
              <a:gd name="connsiteX2" fmla="*/ 1136073 w 3602182"/>
              <a:gd name="connsiteY2" fmla="*/ 1080654 h 1510251"/>
              <a:gd name="connsiteX3" fmla="*/ 1676400 w 3602182"/>
              <a:gd name="connsiteY3" fmla="*/ 1371600 h 1510251"/>
              <a:gd name="connsiteX4" fmla="*/ 2147455 w 3602182"/>
              <a:gd name="connsiteY4" fmla="*/ 1427018 h 1510251"/>
              <a:gd name="connsiteX5" fmla="*/ 2673927 w 3602182"/>
              <a:gd name="connsiteY5" fmla="*/ 1510145 h 1510251"/>
              <a:gd name="connsiteX6" fmla="*/ 3602182 w 3602182"/>
              <a:gd name="connsiteY6" fmla="*/ 1440873 h 1510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02182" h="1510251">
                <a:moveTo>
                  <a:pt x="0" y="0"/>
                </a:moveTo>
                <a:cubicBezTo>
                  <a:pt x="203200" y="290945"/>
                  <a:pt x="406401" y="581891"/>
                  <a:pt x="595746" y="762000"/>
                </a:cubicBezTo>
                <a:cubicBezTo>
                  <a:pt x="785092" y="942109"/>
                  <a:pt x="955964" y="979054"/>
                  <a:pt x="1136073" y="1080654"/>
                </a:cubicBezTo>
                <a:cubicBezTo>
                  <a:pt x="1316182" y="1182254"/>
                  <a:pt x="1507836" y="1313873"/>
                  <a:pt x="1676400" y="1371600"/>
                </a:cubicBezTo>
                <a:cubicBezTo>
                  <a:pt x="1844964" y="1429327"/>
                  <a:pt x="1981201" y="1403927"/>
                  <a:pt x="2147455" y="1427018"/>
                </a:cubicBezTo>
                <a:cubicBezTo>
                  <a:pt x="2313709" y="1450109"/>
                  <a:pt x="2431473" y="1507836"/>
                  <a:pt x="2673927" y="1510145"/>
                </a:cubicBezTo>
                <a:cubicBezTo>
                  <a:pt x="2916381" y="1512454"/>
                  <a:pt x="3259281" y="1476663"/>
                  <a:pt x="3602182" y="1440873"/>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2" name="Freeform 21"/>
          <p:cNvSpPr/>
          <p:nvPr/>
        </p:nvSpPr>
        <p:spPr>
          <a:xfrm>
            <a:off x="3626069" y="3626069"/>
            <a:ext cx="3610303" cy="799627"/>
          </a:xfrm>
          <a:custGeom>
            <a:avLst/>
            <a:gdLst>
              <a:gd name="connsiteX0" fmla="*/ 0 w 3610303"/>
              <a:gd name="connsiteY0" fmla="*/ 0 h 799627"/>
              <a:gd name="connsiteX1" fmla="*/ 551793 w 3610303"/>
              <a:gd name="connsiteY1" fmla="*/ 472965 h 799627"/>
              <a:gd name="connsiteX2" fmla="*/ 1103586 w 3610303"/>
              <a:gd name="connsiteY2" fmla="*/ 662152 h 799627"/>
              <a:gd name="connsiteX3" fmla="*/ 1608083 w 3610303"/>
              <a:gd name="connsiteY3" fmla="*/ 740979 h 799627"/>
              <a:gd name="connsiteX4" fmla="*/ 2081048 w 3610303"/>
              <a:gd name="connsiteY4" fmla="*/ 788276 h 799627"/>
              <a:gd name="connsiteX5" fmla="*/ 2774731 w 3610303"/>
              <a:gd name="connsiteY5" fmla="*/ 788276 h 799627"/>
              <a:gd name="connsiteX6" fmla="*/ 3610303 w 3610303"/>
              <a:gd name="connsiteY6" fmla="*/ 662152 h 79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0303" h="799627">
                <a:moveTo>
                  <a:pt x="0" y="0"/>
                </a:moveTo>
                <a:cubicBezTo>
                  <a:pt x="183931" y="181303"/>
                  <a:pt x="367862" y="362606"/>
                  <a:pt x="551793" y="472965"/>
                </a:cubicBezTo>
                <a:cubicBezTo>
                  <a:pt x="735724" y="583324"/>
                  <a:pt x="927538" y="617483"/>
                  <a:pt x="1103586" y="662152"/>
                </a:cubicBezTo>
                <a:cubicBezTo>
                  <a:pt x="1279634" y="706821"/>
                  <a:pt x="1445173" y="719958"/>
                  <a:pt x="1608083" y="740979"/>
                </a:cubicBezTo>
                <a:cubicBezTo>
                  <a:pt x="1770993" y="762000"/>
                  <a:pt x="1886607" y="780393"/>
                  <a:pt x="2081048" y="788276"/>
                </a:cubicBezTo>
                <a:cubicBezTo>
                  <a:pt x="2275489" y="796159"/>
                  <a:pt x="2519855" y="809297"/>
                  <a:pt x="2774731" y="788276"/>
                </a:cubicBezTo>
                <a:cubicBezTo>
                  <a:pt x="3029607" y="767255"/>
                  <a:pt x="3319955" y="714703"/>
                  <a:pt x="3610303" y="66215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3" name="Freeform 22"/>
          <p:cNvSpPr/>
          <p:nvPr/>
        </p:nvSpPr>
        <p:spPr>
          <a:xfrm>
            <a:off x="3531476" y="3972910"/>
            <a:ext cx="3689131" cy="866508"/>
          </a:xfrm>
          <a:custGeom>
            <a:avLst/>
            <a:gdLst>
              <a:gd name="connsiteX0" fmla="*/ 0 w 3689131"/>
              <a:gd name="connsiteY0" fmla="*/ 0 h 866508"/>
              <a:gd name="connsiteX1" fmla="*/ 740979 w 3689131"/>
              <a:gd name="connsiteY1" fmla="*/ 252249 h 866508"/>
              <a:gd name="connsiteX2" fmla="*/ 1718441 w 3689131"/>
              <a:gd name="connsiteY2" fmla="*/ 567559 h 866508"/>
              <a:gd name="connsiteX3" fmla="*/ 2207172 w 3689131"/>
              <a:gd name="connsiteY3" fmla="*/ 693683 h 866508"/>
              <a:gd name="connsiteX4" fmla="*/ 2790496 w 3689131"/>
              <a:gd name="connsiteY4" fmla="*/ 851338 h 866508"/>
              <a:gd name="connsiteX5" fmla="*/ 3689131 w 3689131"/>
              <a:gd name="connsiteY5" fmla="*/ 851338 h 86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89131" h="866508">
                <a:moveTo>
                  <a:pt x="0" y="0"/>
                </a:moveTo>
                <a:lnTo>
                  <a:pt x="740979" y="252249"/>
                </a:lnTo>
                <a:lnTo>
                  <a:pt x="1718441" y="567559"/>
                </a:lnTo>
                <a:cubicBezTo>
                  <a:pt x="1962806" y="641131"/>
                  <a:pt x="2207172" y="693683"/>
                  <a:pt x="2207172" y="693683"/>
                </a:cubicBezTo>
                <a:cubicBezTo>
                  <a:pt x="2385848" y="740979"/>
                  <a:pt x="2543503" y="825062"/>
                  <a:pt x="2790496" y="851338"/>
                </a:cubicBezTo>
                <a:cubicBezTo>
                  <a:pt x="3037489" y="877614"/>
                  <a:pt x="3363310" y="864476"/>
                  <a:pt x="3689131" y="851338"/>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 name="Freeform 23"/>
          <p:cNvSpPr/>
          <p:nvPr/>
        </p:nvSpPr>
        <p:spPr>
          <a:xfrm>
            <a:off x="3626069" y="2632841"/>
            <a:ext cx="3578772" cy="2481077"/>
          </a:xfrm>
          <a:custGeom>
            <a:avLst/>
            <a:gdLst>
              <a:gd name="connsiteX0" fmla="*/ 0 w 3578772"/>
              <a:gd name="connsiteY0" fmla="*/ 2065283 h 2481077"/>
              <a:gd name="connsiteX1" fmla="*/ 551793 w 3578772"/>
              <a:gd name="connsiteY1" fmla="*/ 2254469 h 2481077"/>
              <a:gd name="connsiteX2" fmla="*/ 1182414 w 3578772"/>
              <a:gd name="connsiteY2" fmla="*/ 2475187 h 2481077"/>
              <a:gd name="connsiteX3" fmla="*/ 1813034 w 3578772"/>
              <a:gd name="connsiteY3" fmla="*/ 2002221 h 2481077"/>
              <a:gd name="connsiteX4" fmla="*/ 2159876 w 3578772"/>
              <a:gd name="connsiteY4" fmla="*/ 1655380 h 2481077"/>
              <a:gd name="connsiteX5" fmla="*/ 2727434 w 3578772"/>
              <a:gd name="connsiteY5" fmla="*/ 1261242 h 2481077"/>
              <a:gd name="connsiteX6" fmla="*/ 3578772 w 3578772"/>
              <a:gd name="connsiteY6" fmla="*/ 0 h 248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8772" h="2481077">
                <a:moveTo>
                  <a:pt x="0" y="2065283"/>
                </a:moveTo>
                <a:lnTo>
                  <a:pt x="551793" y="2254469"/>
                </a:lnTo>
                <a:cubicBezTo>
                  <a:pt x="748862" y="2322786"/>
                  <a:pt x="972207" y="2517228"/>
                  <a:pt x="1182414" y="2475187"/>
                </a:cubicBezTo>
                <a:cubicBezTo>
                  <a:pt x="1392621" y="2433146"/>
                  <a:pt x="1650124" y="2138856"/>
                  <a:pt x="1813034" y="2002221"/>
                </a:cubicBezTo>
                <a:cubicBezTo>
                  <a:pt x="1975944" y="1865586"/>
                  <a:pt x="2007476" y="1778876"/>
                  <a:pt x="2159876" y="1655380"/>
                </a:cubicBezTo>
                <a:cubicBezTo>
                  <a:pt x="2312276" y="1531883"/>
                  <a:pt x="2490951" y="1537139"/>
                  <a:pt x="2727434" y="1261242"/>
                </a:cubicBezTo>
                <a:cubicBezTo>
                  <a:pt x="2963917" y="985345"/>
                  <a:pt x="3271344" y="492672"/>
                  <a:pt x="3578772"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5" name="TextBox 24"/>
          <p:cNvSpPr txBox="1"/>
          <p:nvPr/>
        </p:nvSpPr>
        <p:spPr>
          <a:xfrm>
            <a:off x="7298001" y="2544124"/>
            <a:ext cx="770002" cy="369332"/>
          </a:xfrm>
          <a:prstGeom prst="rect">
            <a:avLst/>
          </a:prstGeom>
          <a:noFill/>
        </p:spPr>
        <p:txBody>
          <a:bodyPr wrap="square" rtlCol="0">
            <a:spAutoFit/>
          </a:bodyPr>
          <a:lstStyle/>
          <a:p>
            <a:r>
              <a:rPr lang="en-US" dirty="0"/>
              <a:t>MC</a:t>
            </a:r>
          </a:p>
        </p:txBody>
      </p:sp>
      <p:sp>
        <p:nvSpPr>
          <p:cNvPr id="26" name="TextBox 25"/>
          <p:cNvSpPr txBox="1"/>
          <p:nvPr/>
        </p:nvSpPr>
        <p:spPr>
          <a:xfrm>
            <a:off x="7200182" y="3706503"/>
            <a:ext cx="770002" cy="369332"/>
          </a:xfrm>
          <a:prstGeom prst="rect">
            <a:avLst/>
          </a:prstGeom>
          <a:noFill/>
        </p:spPr>
        <p:txBody>
          <a:bodyPr wrap="square" rtlCol="0">
            <a:spAutoFit/>
          </a:bodyPr>
          <a:lstStyle/>
          <a:p>
            <a:r>
              <a:rPr lang="en-US" dirty="0"/>
              <a:t>ATC</a:t>
            </a:r>
          </a:p>
        </p:txBody>
      </p:sp>
      <p:sp>
        <p:nvSpPr>
          <p:cNvPr id="27" name="TextBox 26"/>
          <p:cNvSpPr txBox="1"/>
          <p:nvPr/>
        </p:nvSpPr>
        <p:spPr>
          <a:xfrm>
            <a:off x="7236372" y="4108284"/>
            <a:ext cx="770002" cy="369332"/>
          </a:xfrm>
          <a:prstGeom prst="rect">
            <a:avLst/>
          </a:prstGeom>
          <a:noFill/>
        </p:spPr>
        <p:txBody>
          <a:bodyPr wrap="square" rtlCol="0">
            <a:spAutoFit/>
          </a:bodyPr>
          <a:lstStyle/>
          <a:p>
            <a:r>
              <a:rPr lang="en-US" dirty="0"/>
              <a:t>AVC</a:t>
            </a:r>
          </a:p>
        </p:txBody>
      </p:sp>
      <p:sp>
        <p:nvSpPr>
          <p:cNvPr id="28" name="TextBox 27"/>
          <p:cNvSpPr txBox="1"/>
          <p:nvPr/>
        </p:nvSpPr>
        <p:spPr>
          <a:xfrm>
            <a:off x="7290833" y="4620341"/>
            <a:ext cx="770002" cy="369332"/>
          </a:xfrm>
          <a:prstGeom prst="rect">
            <a:avLst/>
          </a:prstGeom>
          <a:noFill/>
        </p:spPr>
        <p:txBody>
          <a:bodyPr wrap="square" rtlCol="0">
            <a:spAutoFit/>
          </a:bodyPr>
          <a:lstStyle/>
          <a:p>
            <a:r>
              <a:rPr lang="en-US" dirty="0"/>
              <a:t>AFC</a:t>
            </a:r>
          </a:p>
        </p:txBody>
      </p:sp>
      <p:sp>
        <p:nvSpPr>
          <p:cNvPr id="29" name="TextBox 28"/>
          <p:cNvSpPr txBox="1"/>
          <p:nvPr/>
        </p:nvSpPr>
        <p:spPr>
          <a:xfrm>
            <a:off x="1308538" y="3273299"/>
            <a:ext cx="958233" cy="369332"/>
          </a:xfrm>
          <a:prstGeom prst="rect">
            <a:avLst/>
          </a:prstGeom>
          <a:noFill/>
        </p:spPr>
        <p:txBody>
          <a:bodyPr wrap="square" rtlCol="0">
            <a:spAutoFit/>
          </a:bodyPr>
          <a:lstStyle/>
          <a:p>
            <a:r>
              <a:rPr lang="en-US" dirty="0"/>
              <a:t>Dollars</a:t>
            </a:r>
          </a:p>
        </p:txBody>
      </p:sp>
      <p:sp>
        <p:nvSpPr>
          <p:cNvPr id="30" name="TextBox 29"/>
          <p:cNvSpPr txBox="1"/>
          <p:nvPr/>
        </p:nvSpPr>
        <p:spPr>
          <a:xfrm>
            <a:off x="7661619" y="5587381"/>
            <a:ext cx="958233" cy="369332"/>
          </a:xfrm>
          <a:prstGeom prst="rect">
            <a:avLst/>
          </a:prstGeom>
          <a:noFill/>
        </p:spPr>
        <p:txBody>
          <a:bodyPr wrap="square" rtlCol="0">
            <a:spAutoFit/>
          </a:bodyPr>
          <a:lstStyle/>
          <a:p>
            <a:r>
              <a:rPr lang="en-US" dirty="0"/>
              <a:t>Output</a:t>
            </a:r>
          </a:p>
        </p:txBody>
      </p:sp>
    </p:spTree>
    <p:extLst>
      <p:ext uri="{BB962C8B-B14F-4D97-AF65-F5344CB8AC3E}">
        <p14:creationId xmlns:p14="http://schemas.microsoft.com/office/powerpoint/2010/main" val="412505288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3452326"/>
            <a:ext cx="10515600" cy="3051208"/>
          </a:xfrm>
        </p:spPr>
        <p:txBody>
          <a:bodyPr>
            <a:normAutofit/>
          </a:bodyPr>
          <a:lstStyle/>
          <a:p>
            <a:pPr marL="0" indent="0">
              <a:buNone/>
            </a:pPr>
            <a:r>
              <a:rPr lang="en-US" sz="3200" dirty="0"/>
              <a:t>- No, not always</a:t>
            </a:r>
          </a:p>
          <a:p>
            <a:pPr marL="0" indent="0">
              <a:buNone/>
            </a:pPr>
            <a:endParaRPr lang="en-US" sz="3200" dirty="0"/>
          </a:p>
          <a:p>
            <a:pPr>
              <a:buFontTx/>
              <a:buChar char="-"/>
            </a:pPr>
            <a:r>
              <a:rPr lang="en-US" sz="3200" dirty="0"/>
              <a:t>Producers often influence our preferences.</a:t>
            </a:r>
          </a:p>
          <a:p>
            <a:pPr>
              <a:buFontTx/>
              <a:buChar char="-"/>
            </a:pPr>
            <a:endParaRPr lang="en-US" sz="3200" dirty="0"/>
          </a:p>
          <a:p>
            <a:pPr>
              <a:buFontTx/>
              <a:buChar char="-"/>
            </a:pPr>
            <a:r>
              <a:rPr lang="en-US" sz="3200" dirty="0" err="1"/>
              <a:t>Eg</a:t>
            </a:r>
            <a:r>
              <a:rPr lang="en-US" sz="3200" dirty="0"/>
              <a:t>: Let’s say a new product Apple Inc. comes out with.</a:t>
            </a:r>
          </a:p>
        </p:txBody>
      </p:sp>
      <p:sp>
        <p:nvSpPr>
          <p:cNvPr id="4" name="Title 3"/>
          <p:cNvSpPr>
            <a:spLocks noGrp="1"/>
          </p:cNvSpPr>
          <p:nvPr>
            <p:ph type="title"/>
          </p:nvPr>
        </p:nvSpPr>
        <p:spPr/>
        <p:txBody>
          <a:bodyPr/>
          <a:lstStyle/>
          <a:p>
            <a:r>
              <a:rPr lang="en-US" dirty="0"/>
              <a:t>Does the previous chart hold true always?</a:t>
            </a:r>
          </a:p>
        </p:txBody>
      </p:sp>
      <p:sp>
        <p:nvSpPr>
          <p:cNvPr id="5" name="Rectangle 4"/>
          <p:cNvSpPr/>
          <p:nvPr/>
        </p:nvSpPr>
        <p:spPr>
          <a:xfrm>
            <a:off x="838200" y="1965017"/>
            <a:ext cx="2080726" cy="88640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500" dirty="0"/>
              <a:t>Consumer preferences</a:t>
            </a:r>
          </a:p>
        </p:txBody>
      </p:sp>
      <p:cxnSp>
        <p:nvCxnSpPr>
          <p:cNvPr id="9" name="Straight Arrow Connector 8"/>
          <p:cNvCxnSpPr/>
          <p:nvPr/>
        </p:nvCxnSpPr>
        <p:spPr>
          <a:xfrm>
            <a:off x="3247053" y="2408221"/>
            <a:ext cx="5150498" cy="0"/>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10" name="Rectangle 9"/>
          <p:cNvSpPr/>
          <p:nvPr/>
        </p:nvSpPr>
        <p:spPr>
          <a:xfrm>
            <a:off x="8834535" y="1965017"/>
            <a:ext cx="2080726" cy="88640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500" dirty="0"/>
              <a:t>Producer wants profit</a:t>
            </a:r>
          </a:p>
        </p:txBody>
      </p:sp>
    </p:spTree>
    <p:extLst>
      <p:ext uri="{BB962C8B-B14F-4D97-AF65-F5344CB8AC3E}">
        <p14:creationId xmlns:p14="http://schemas.microsoft.com/office/powerpoint/2010/main" val="147943967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Graph: Observations</a:t>
            </a:r>
          </a:p>
        </p:txBody>
      </p:sp>
      <p:sp>
        <p:nvSpPr>
          <p:cNvPr id="3" name="Content Placeholder 2"/>
          <p:cNvSpPr>
            <a:spLocks noGrp="1"/>
          </p:cNvSpPr>
          <p:nvPr>
            <p:ph idx="1"/>
          </p:nvPr>
        </p:nvSpPr>
        <p:spPr/>
        <p:txBody>
          <a:bodyPr/>
          <a:lstStyle/>
          <a:p>
            <a:pPr>
              <a:buFontTx/>
              <a:buChar char="-"/>
            </a:pPr>
            <a:r>
              <a:rPr lang="en-US" dirty="0"/>
              <a:t>ATC starts out so high.</a:t>
            </a:r>
          </a:p>
          <a:p>
            <a:pPr>
              <a:buFontTx/>
              <a:buChar char="-"/>
            </a:pPr>
            <a:r>
              <a:rPr lang="en-US" dirty="0"/>
              <a:t>But AVC pulls it down, before ATC starts to rise again through rising AVC.</a:t>
            </a:r>
          </a:p>
          <a:p>
            <a:pPr>
              <a:buFontTx/>
              <a:buChar char="-"/>
            </a:pPr>
            <a:r>
              <a:rPr lang="en-US" dirty="0"/>
              <a:t>As an example: Think initial farm investment.</a:t>
            </a:r>
          </a:p>
          <a:p>
            <a:pPr>
              <a:buFontTx/>
              <a:buChar char="-"/>
            </a:pPr>
            <a:endParaRPr lang="en-US" dirty="0"/>
          </a:p>
        </p:txBody>
      </p:sp>
    </p:spTree>
    <p:extLst>
      <p:ext uri="{BB962C8B-B14F-4D97-AF65-F5344CB8AC3E}">
        <p14:creationId xmlns:p14="http://schemas.microsoft.com/office/powerpoint/2010/main" val="377815251"/>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Question: Calculate Marginal Cost</a:t>
            </a:r>
          </a:p>
        </p:txBody>
      </p:sp>
      <p:graphicFrame>
        <p:nvGraphicFramePr>
          <p:cNvPr id="4" name="Content Placeholder 3"/>
          <p:cNvGraphicFramePr>
            <a:graphicFrameLocks noGrp="1"/>
          </p:cNvGraphicFramePr>
          <p:nvPr>
            <p:ph idx="1"/>
            <p:extLst/>
          </p:nvPr>
        </p:nvGraphicFramePr>
        <p:xfrm>
          <a:off x="838200" y="1825625"/>
          <a:ext cx="10515600" cy="3337560"/>
        </p:xfrm>
        <a:graphic>
          <a:graphicData uri="http://schemas.openxmlformats.org/drawingml/2006/table">
            <a:tbl>
              <a:tblPr firstRow="1" bandRow="1">
                <a:tableStyleId>{5940675A-B579-460E-94D1-54222C63F5DA}</a:tableStyleId>
              </a:tblPr>
              <a:tblGrid>
                <a:gridCol w="3505200">
                  <a:extLst>
                    <a:ext uri="{9D8B030D-6E8A-4147-A177-3AD203B41FA5}">
                      <a16:colId xmlns="" xmlns:a16="http://schemas.microsoft.com/office/drawing/2014/main" val="20000"/>
                    </a:ext>
                  </a:extLst>
                </a:gridCol>
                <a:gridCol w="3505200">
                  <a:extLst>
                    <a:ext uri="{9D8B030D-6E8A-4147-A177-3AD203B41FA5}">
                      <a16:colId xmlns="" xmlns:a16="http://schemas.microsoft.com/office/drawing/2014/main" val="20001"/>
                    </a:ext>
                  </a:extLst>
                </a:gridCol>
                <a:gridCol w="3505200">
                  <a:extLst>
                    <a:ext uri="{9D8B030D-6E8A-4147-A177-3AD203B41FA5}">
                      <a16:colId xmlns="" xmlns:a16="http://schemas.microsoft.com/office/drawing/2014/main" val="20002"/>
                    </a:ext>
                  </a:extLst>
                </a:gridCol>
              </a:tblGrid>
              <a:tr h="370840">
                <a:tc>
                  <a:txBody>
                    <a:bodyPr/>
                    <a:lstStyle/>
                    <a:p>
                      <a:r>
                        <a:rPr lang="en-US" dirty="0"/>
                        <a:t>Output</a:t>
                      </a:r>
                    </a:p>
                  </a:txBody>
                  <a:tcPr/>
                </a:tc>
                <a:tc>
                  <a:txBody>
                    <a:bodyPr/>
                    <a:lstStyle/>
                    <a:p>
                      <a:r>
                        <a:rPr lang="en-US" dirty="0"/>
                        <a:t>Total Cost</a:t>
                      </a:r>
                    </a:p>
                  </a:txBody>
                  <a:tcPr/>
                </a:tc>
                <a:tc>
                  <a:txBody>
                    <a:bodyPr/>
                    <a:lstStyle/>
                    <a:p>
                      <a:r>
                        <a:rPr lang="en-US" dirty="0"/>
                        <a:t>MC</a:t>
                      </a:r>
                    </a:p>
                  </a:txBody>
                  <a:tcPr/>
                </a:tc>
                <a:extLst>
                  <a:ext uri="{0D108BD9-81ED-4DB2-BD59-A6C34878D82A}">
                    <a16:rowId xmlns="" xmlns:a16="http://schemas.microsoft.com/office/drawing/2014/main" val="10000"/>
                  </a:ext>
                </a:extLst>
              </a:tr>
              <a:tr h="370840">
                <a:tc>
                  <a:txBody>
                    <a:bodyPr/>
                    <a:lstStyle/>
                    <a:p>
                      <a:r>
                        <a:rPr lang="en-US" dirty="0"/>
                        <a:t>1</a:t>
                      </a:r>
                    </a:p>
                  </a:txBody>
                  <a:tcPr/>
                </a:tc>
                <a:tc>
                  <a:txBody>
                    <a:bodyPr/>
                    <a:lstStyle/>
                    <a:p>
                      <a:r>
                        <a:rPr lang="en-US" dirty="0"/>
                        <a:t>21</a:t>
                      </a:r>
                    </a:p>
                  </a:txBody>
                  <a:tcPr/>
                </a:tc>
                <a:tc>
                  <a:txBody>
                    <a:bodyPr/>
                    <a:lstStyle/>
                    <a:p>
                      <a:endParaRPr lang="en-US" dirty="0"/>
                    </a:p>
                  </a:txBody>
                  <a:tcPr/>
                </a:tc>
                <a:extLst>
                  <a:ext uri="{0D108BD9-81ED-4DB2-BD59-A6C34878D82A}">
                    <a16:rowId xmlns="" xmlns:a16="http://schemas.microsoft.com/office/drawing/2014/main" val="10001"/>
                  </a:ext>
                </a:extLst>
              </a:tr>
              <a:tr h="370840">
                <a:tc>
                  <a:txBody>
                    <a:bodyPr/>
                    <a:lstStyle/>
                    <a:p>
                      <a:r>
                        <a:rPr lang="en-US" dirty="0"/>
                        <a:t>3</a:t>
                      </a:r>
                    </a:p>
                  </a:txBody>
                  <a:tcPr/>
                </a:tc>
                <a:tc>
                  <a:txBody>
                    <a:bodyPr/>
                    <a:lstStyle/>
                    <a:p>
                      <a:r>
                        <a:rPr lang="en-US" dirty="0"/>
                        <a:t>51</a:t>
                      </a:r>
                    </a:p>
                  </a:txBody>
                  <a:tcPr/>
                </a:tc>
                <a:tc>
                  <a:txBody>
                    <a:bodyPr/>
                    <a:lstStyle/>
                    <a:p>
                      <a:r>
                        <a:rPr lang="en-US" dirty="0"/>
                        <a:t>?</a:t>
                      </a:r>
                    </a:p>
                  </a:txBody>
                  <a:tcPr/>
                </a:tc>
                <a:extLst>
                  <a:ext uri="{0D108BD9-81ED-4DB2-BD59-A6C34878D82A}">
                    <a16:rowId xmlns="" xmlns:a16="http://schemas.microsoft.com/office/drawing/2014/main" val="10002"/>
                  </a:ext>
                </a:extLst>
              </a:tr>
              <a:tr h="370840">
                <a:tc>
                  <a:txBody>
                    <a:bodyPr/>
                    <a:lstStyle/>
                    <a:p>
                      <a:r>
                        <a:rPr lang="en-US" dirty="0"/>
                        <a:t>5</a:t>
                      </a:r>
                    </a:p>
                  </a:txBody>
                  <a:tcPr/>
                </a:tc>
                <a:tc>
                  <a:txBody>
                    <a:bodyPr/>
                    <a:lstStyle/>
                    <a:p>
                      <a:r>
                        <a:rPr lang="en-US" dirty="0"/>
                        <a:t>71</a:t>
                      </a:r>
                    </a:p>
                  </a:txBody>
                  <a:tcPr/>
                </a:tc>
                <a:tc>
                  <a:txBody>
                    <a:bodyPr/>
                    <a:lstStyle/>
                    <a:p>
                      <a:r>
                        <a:rPr lang="en-US"/>
                        <a:t>?</a:t>
                      </a:r>
                      <a:endParaRPr lang="en-US" dirty="0"/>
                    </a:p>
                  </a:txBody>
                  <a:tcPr/>
                </a:tc>
                <a:extLst>
                  <a:ext uri="{0D108BD9-81ED-4DB2-BD59-A6C34878D82A}">
                    <a16:rowId xmlns="" xmlns:a16="http://schemas.microsoft.com/office/drawing/2014/main" val="10003"/>
                  </a:ext>
                </a:extLst>
              </a:tr>
              <a:tr h="370840">
                <a:tc>
                  <a:txBody>
                    <a:bodyPr/>
                    <a:lstStyle/>
                    <a:p>
                      <a:r>
                        <a:rPr lang="en-US" dirty="0"/>
                        <a:t>8</a:t>
                      </a:r>
                    </a:p>
                  </a:txBody>
                  <a:tcPr/>
                </a:tc>
                <a:tc>
                  <a:txBody>
                    <a:bodyPr/>
                    <a:lstStyle/>
                    <a:p>
                      <a:r>
                        <a:rPr lang="en-US" dirty="0"/>
                        <a:t>81</a:t>
                      </a:r>
                    </a:p>
                  </a:txBody>
                  <a:tcPr/>
                </a:tc>
                <a:tc>
                  <a:txBody>
                    <a:bodyPr/>
                    <a:lstStyle/>
                    <a:p>
                      <a:r>
                        <a:rPr lang="en-US"/>
                        <a:t>?</a:t>
                      </a:r>
                      <a:endParaRPr lang="en-US" dirty="0"/>
                    </a:p>
                  </a:txBody>
                  <a:tcPr/>
                </a:tc>
                <a:extLst>
                  <a:ext uri="{0D108BD9-81ED-4DB2-BD59-A6C34878D82A}">
                    <a16:rowId xmlns="" xmlns:a16="http://schemas.microsoft.com/office/drawing/2014/main" val="10004"/>
                  </a:ext>
                </a:extLst>
              </a:tr>
              <a:tr h="370840">
                <a:tc>
                  <a:txBody>
                    <a:bodyPr/>
                    <a:lstStyle/>
                    <a:p>
                      <a:r>
                        <a:rPr lang="en-US" dirty="0"/>
                        <a:t>13</a:t>
                      </a:r>
                    </a:p>
                  </a:txBody>
                  <a:tcPr/>
                </a:tc>
                <a:tc>
                  <a:txBody>
                    <a:bodyPr/>
                    <a:lstStyle/>
                    <a:p>
                      <a:r>
                        <a:rPr lang="en-US" dirty="0"/>
                        <a:t>101</a:t>
                      </a:r>
                    </a:p>
                  </a:txBody>
                  <a:tcPr/>
                </a:tc>
                <a:tc>
                  <a:txBody>
                    <a:bodyPr/>
                    <a:lstStyle/>
                    <a:p>
                      <a:r>
                        <a:rPr lang="en-US"/>
                        <a:t>?</a:t>
                      </a:r>
                      <a:endParaRPr lang="en-US" dirty="0"/>
                    </a:p>
                  </a:txBody>
                  <a:tcPr/>
                </a:tc>
                <a:extLst>
                  <a:ext uri="{0D108BD9-81ED-4DB2-BD59-A6C34878D82A}">
                    <a16:rowId xmlns="" xmlns:a16="http://schemas.microsoft.com/office/drawing/2014/main" val="10005"/>
                  </a:ext>
                </a:extLst>
              </a:tr>
              <a:tr h="370840">
                <a:tc>
                  <a:txBody>
                    <a:bodyPr/>
                    <a:lstStyle/>
                    <a:p>
                      <a:r>
                        <a:rPr lang="en-US" dirty="0"/>
                        <a:t>21</a:t>
                      </a:r>
                    </a:p>
                  </a:txBody>
                  <a:tcPr/>
                </a:tc>
                <a:tc>
                  <a:txBody>
                    <a:bodyPr/>
                    <a:lstStyle/>
                    <a:p>
                      <a:r>
                        <a:rPr lang="en-US" dirty="0"/>
                        <a:t>131</a:t>
                      </a:r>
                    </a:p>
                  </a:txBody>
                  <a:tcPr/>
                </a:tc>
                <a:tc>
                  <a:txBody>
                    <a:bodyPr/>
                    <a:lstStyle/>
                    <a:p>
                      <a:r>
                        <a:rPr lang="en-US"/>
                        <a:t>?</a:t>
                      </a:r>
                      <a:endParaRPr lang="en-US" dirty="0"/>
                    </a:p>
                  </a:txBody>
                  <a:tcPr/>
                </a:tc>
                <a:extLst>
                  <a:ext uri="{0D108BD9-81ED-4DB2-BD59-A6C34878D82A}">
                    <a16:rowId xmlns="" xmlns:a16="http://schemas.microsoft.com/office/drawing/2014/main" val="10006"/>
                  </a:ext>
                </a:extLst>
              </a:tr>
              <a:tr h="370840">
                <a:tc>
                  <a:txBody>
                    <a:bodyPr/>
                    <a:lstStyle/>
                    <a:p>
                      <a:r>
                        <a:rPr lang="en-US" dirty="0"/>
                        <a:t>23</a:t>
                      </a:r>
                    </a:p>
                  </a:txBody>
                  <a:tcPr/>
                </a:tc>
                <a:tc>
                  <a:txBody>
                    <a:bodyPr/>
                    <a:lstStyle/>
                    <a:p>
                      <a:r>
                        <a:rPr lang="en-US" dirty="0"/>
                        <a:t>171</a:t>
                      </a:r>
                    </a:p>
                  </a:txBody>
                  <a:tcPr/>
                </a:tc>
                <a:tc>
                  <a:txBody>
                    <a:bodyPr/>
                    <a:lstStyle/>
                    <a:p>
                      <a:r>
                        <a:rPr lang="en-US"/>
                        <a:t>?</a:t>
                      </a:r>
                      <a:endParaRPr lang="en-US" dirty="0"/>
                    </a:p>
                  </a:txBody>
                  <a:tcPr/>
                </a:tc>
                <a:extLst>
                  <a:ext uri="{0D108BD9-81ED-4DB2-BD59-A6C34878D82A}">
                    <a16:rowId xmlns="" xmlns:a16="http://schemas.microsoft.com/office/drawing/2014/main" val="10007"/>
                  </a:ext>
                </a:extLst>
              </a:tr>
              <a:tr h="370840">
                <a:tc>
                  <a:txBody>
                    <a:bodyPr/>
                    <a:lstStyle/>
                    <a:p>
                      <a:r>
                        <a:rPr lang="en-US" dirty="0"/>
                        <a:t>19</a:t>
                      </a:r>
                    </a:p>
                  </a:txBody>
                  <a:tcPr/>
                </a:tc>
                <a:tc>
                  <a:txBody>
                    <a:bodyPr/>
                    <a:lstStyle/>
                    <a:p>
                      <a:r>
                        <a:rPr lang="en-US" dirty="0"/>
                        <a:t>211</a:t>
                      </a:r>
                    </a:p>
                  </a:txBody>
                  <a:tcPr/>
                </a:tc>
                <a:tc>
                  <a:txBody>
                    <a:bodyPr/>
                    <a:lstStyle/>
                    <a:p>
                      <a:r>
                        <a:rPr lang="en-US" dirty="0"/>
                        <a:t>?</a:t>
                      </a:r>
                    </a:p>
                  </a:txBody>
                  <a:tcPr/>
                </a:tc>
                <a:extLst>
                  <a:ext uri="{0D108BD9-81ED-4DB2-BD59-A6C34878D82A}">
                    <a16:rowId xmlns="" xmlns:a16="http://schemas.microsoft.com/office/drawing/2014/main" val="10008"/>
                  </a:ext>
                </a:extLst>
              </a:tr>
            </a:tbl>
          </a:graphicData>
        </a:graphic>
      </p:graphicFrame>
      <p:grpSp>
        <p:nvGrpSpPr>
          <p:cNvPr id="18" name="SMARTInkShape-Group175"/>
          <p:cNvGrpSpPr/>
          <p:nvPr/>
        </p:nvGrpSpPr>
        <p:grpSpPr>
          <a:xfrm>
            <a:off x="3295650" y="5476990"/>
            <a:ext cx="3019426" cy="1628661"/>
            <a:chOff x="3295650" y="5476990"/>
            <a:chExt cx="3019426" cy="1628661"/>
          </a:xfrm>
        </p:grpSpPr>
        <p:sp>
          <p:nvSpPr>
            <p:cNvPr id="3" name="SMARTInkShape-1024"/>
            <p:cNvSpPr/>
            <p:nvPr/>
          </p:nvSpPr>
          <p:spPr>
            <a:xfrm>
              <a:off x="5048250" y="6325706"/>
              <a:ext cx="285751" cy="351320"/>
            </a:xfrm>
            <a:custGeom>
              <a:avLst/>
              <a:gdLst/>
              <a:ahLst/>
              <a:cxnLst/>
              <a:rect l="0" t="0" r="0" b="0"/>
              <a:pathLst>
                <a:path w="285751" h="351320">
                  <a:moveTo>
                    <a:pt x="0" y="189394"/>
                  </a:moveTo>
                  <a:lnTo>
                    <a:pt x="0" y="236659"/>
                  </a:lnTo>
                  <a:lnTo>
                    <a:pt x="2822" y="272225"/>
                  </a:lnTo>
                  <a:lnTo>
                    <a:pt x="16247" y="314092"/>
                  </a:lnTo>
                  <a:lnTo>
                    <a:pt x="22390" y="332657"/>
                  </a:lnTo>
                  <a:lnTo>
                    <a:pt x="26568" y="338878"/>
                  </a:lnTo>
                  <a:lnTo>
                    <a:pt x="31471" y="343025"/>
                  </a:lnTo>
                  <a:lnTo>
                    <a:pt x="44434" y="349680"/>
                  </a:lnTo>
                  <a:lnTo>
                    <a:pt x="51851" y="344946"/>
                  </a:lnTo>
                  <a:lnTo>
                    <a:pt x="56793" y="340721"/>
                  </a:lnTo>
                  <a:lnTo>
                    <a:pt x="62283" y="327559"/>
                  </a:lnTo>
                  <a:lnTo>
                    <a:pt x="66097" y="289512"/>
                  </a:lnTo>
                  <a:lnTo>
                    <a:pt x="66599" y="242926"/>
                  </a:lnTo>
                  <a:lnTo>
                    <a:pt x="66671" y="214267"/>
                  </a:lnTo>
                  <a:lnTo>
                    <a:pt x="67734" y="258025"/>
                  </a:lnTo>
                  <a:lnTo>
                    <a:pt x="79932" y="298896"/>
                  </a:lnTo>
                  <a:lnTo>
                    <a:pt x="94121" y="319088"/>
                  </a:lnTo>
                  <a:lnTo>
                    <a:pt x="111732" y="333420"/>
                  </a:lnTo>
                  <a:lnTo>
                    <a:pt x="125298" y="339313"/>
                  </a:lnTo>
                  <a:lnTo>
                    <a:pt x="136021" y="341058"/>
                  </a:lnTo>
                  <a:lnTo>
                    <a:pt x="145473" y="333001"/>
                  </a:lnTo>
                  <a:lnTo>
                    <a:pt x="168789" y="296901"/>
                  </a:lnTo>
                  <a:lnTo>
                    <a:pt x="186172" y="254492"/>
                  </a:lnTo>
                  <a:lnTo>
                    <a:pt x="196508" y="211386"/>
                  </a:lnTo>
                  <a:lnTo>
                    <a:pt x="203048" y="176944"/>
                  </a:lnTo>
                  <a:lnTo>
                    <a:pt x="207623" y="137022"/>
                  </a:lnTo>
                  <a:lnTo>
                    <a:pt x="203923" y="94971"/>
                  </a:lnTo>
                  <a:lnTo>
                    <a:pt x="201180" y="54055"/>
                  </a:lnTo>
                  <a:lnTo>
                    <a:pt x="197717" y="36463"/>
                  </a:lnTo>
                  <a:lnTo>
                    <a:pt x="192638" y="17787"/>
                  </a:lnTo>
                  <a:lnTo>
                    <a:pt x="190625" y="0"/>
                  </a:lnTo>
                  <a:lnTo>
                    <a:pt x="191566" y="36960"/>
                  </a:lnTo>
                  <a:lnTo>
                    <a:pt x="198041" y="83554"/>
                  </a:lnTo>
                  <a:lnTo>
                    <a:pt x="202261" y="126284"/>
                  </a:lnTo>
                  <a:lnTo>
                    <a:pt x="208110" y="169167"/>
                  </a:lnTo>
                  <a:lnTo>
                    <a:pt x="216870" y="208211"/>
                  </a:lnTo>
                  <a:lnTo>
                    <a:pt x="228792" y="246498"/>
                  </a:lnTo>
                  <a:lnTo>
                    <a:pt x="246393" y="289692"/>
                  </a:lnTo>
                  <a:lnTo>
                    <a:pt x="273656" y="335559"/>
                  </a:lnTo>
                  <a:lnTo>
                    <a:pt x="285750" y="3513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1025"/>
            <p:cNvSpPr/>
            <p:nvPr/>
          </p:nvSpPr>
          <p:spPr>
            <a:xfrm>
              <a:off x="4867275" y="6505575"/>
              <a:ext cx="111826" cy="133351"/>
            </a:xfrm>
            <a:custGeom>
              <a:avLst/>
              <a:gdLst/>
              <a:ahLst/>
              <a:cxnLst/>
              <a:rect l="0" t="0" r="0" b="0"/>
              <a:pathLst>
                <a:path w="111826" h="133351">
                  <a:moveTo>
                    <a:pt x="9525" y="0"/>
                  </a:moveTo>
                  <a:lnTo>
                    <a:pt x="49298" y="18314"/>
                  </a:lnTo>
                  <a:lnTo>
                    <a:pt x="91664" y="54189"/>
                  </a:lnTo>
                  <a:lnTo>
                    <a:pt x="111825" y="81981"/>
                  </a:lnTo>
                  <a:lnTo>
                    <a:pt x="110378" y="89705"/>
                  </a:lnTo>
                  <a:lnTo>
                    <a:pt x="108510" y="94728"/>
                  </a:lnTo>
                  <a:lnTo>
                    <a:pt x="100791" y="103132"/>
                  </a:lnTo>
                  <a:lnTo>
                    <a:pt x="71442" y="120434"/>
                  </a:lnTo>
                  <a:lnTo>
                    <a:pt x="46215" y="129053"/>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1026"/>
            <p:cNvSpPr/>
            <p:nvPr/>
          </p:nvSpPr>
          <p:spPr>
            <a:xfrm>
              <a:off x="4657725" y="6353399"/>
              <a:ext cx="295276" cy="752252"/>
            </a:xfrm>
            <a:custGeom>
              <a:avLst/>
              <a:gdLst/>
              <a:ahLst/>
              <a:cxnLst/>
              <a:rect l="0" t="0" r="0" b="0"/>
              <a:pathLst>
                <a:path w="295276" h="752252">
                  <a:moveTo>
                    <a:pt x="0" y="152176"/>
                  </a:moveTo>
                  <a:lnTo>
                    <a:pt x="0" y="147120"/>
                  </a:lnTo>
                  <a:lnTo>
                    <a:pt x="3175" y="145630"/>
                  </a:lnTo>
                  <a:lnTo>
                    <a:pt x="44829" y="143043"/>
                  </a:lnTo>
                  <a:lnTo>
                    <a:pt x="91719" y="136183"/>
                  </a:lnTo>
                  <a:lnTo>
                    <a:pt x="122779" y="131915"/>
                  </a:lnTo>
                  <a:lnTo>
                    <a:pt x="161718" y="112582"/>
                  </a:lnTo>
                  <a:lnTo>
                    <a:pt x="178767" y="100712"/>
                  </a:lnTo>
                  <a:lnTo>
                    <a:pt x="189871" y="88381"/>
                  </a:lnTo>
                  <a:lnTo>
                    <a:pt x="195512" y="75845"/>
                  </a:lnTo>
                  <a:lnTo>
                    <a:pt x="199134" y="45493"/>
                  </a:lnTo>
                  <a:lnTo>
                    <a:pt x="194704" y="23318"/>
                  </a:lnTo>
                  <a:lnTo>
                    <a:pt x="186689" y="8398"/>
                  </a:lnTo>
                  <a:lnTo>
                    <a:pt x="180692" y="3608"/>
                  </a:lnTo>
                  <a:lnTo>
                    <a:pt x="171991" y="0"/>
                  </a:lnTo>
                  <a:lnTo>
                    <a:pt x="174344" y="36533"/>
                  </a:lnTo>
                  <a:lnTo>
                    <a:pt x="179665" y="83355"/>
                  </a:lnTo>
                  <a:lnTo>
                    <a:pt x="183215" y="114886"/>
                  </a:lnTo>
                  <a:lnTo>
                    <a:pt x="187262" y="150420"/>
                  </a:lnTo>
                  <a:lnTo>
                    <a:pt x="190599" y="195283"/>
                  </a:lnTo>
                  <a:lnTo>
                    <a:pt x="196762" y="240560"/>
                  </a:lnTo>
                  <a:lnTo>
                    <a:pt x="199058" y="282315"/>
                  </a:lnTo>
                  <a:lnTo>
                    <a:pt x="200797" y="327731"/>
                  </a:lnTo>
                  <a:lnTo>
                    <a:pt x="207545" y="373643"/>
                  </a:lnTo>
                  <a:lnTo>
                    <a:pt x="216246" y="414529"/>
                  </a:lnTo>
                  <a:lnTo>
                    <a:pt x="225527" y="454512"/>
                  </a:lnTo>
                  <a:lnTo>
                    <a:pt x="234980" y="498344"/>
                  </a:lnTo>
                  <a:lnTo>
                    <a:pt x="243426" y="538613"/>
                  </a:lnTo>
                  <a:lnTo>
                    <a:pt x="247456" y="576297"/>
                  </a:lnTo>
                  <a:lnTo>
                    <a:pt x="257764" y="618011"/>
                  </a:lnTo>
                  <a:lnTo>
                    <a:pt x="273128" y="665351"/>
                  </a:lnTo>
                  <a:lnTo>
                    <a:pt x="291049" y="708478"/>
                  </a:lnTo>
                  <a:lnTo>
                    <a:pt x="295275" y="7522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1027"/>
            <p:cNvSpPr/>
            <p:nvPr/>
          </p:nvSpPr>
          <p:spPr>
            <a:xfrm>
              <a:off x="4724478" y="6317955"/>
              <a:ext cx="47548" cy="349546"/>
            </a:xfrm>
            <a:custGeom>
              <a:avLst/>
              <a:gdLst/>
              <a:ahLst/>
              <a:cxnLst/>
              <a:rect l="0" t="0" r="0" b="0"/>
              <a:pathLst>
                <a:path w="47548" h="349546">
                  <a:moveTo>
                    <a:pt x="9447" y="35220"/>
                  </a:moveTo>
                  <a:lnTo>
                    <a:pt x="1246" y="18818"/>
                  </a:lnTo>
                  <a:lnTo>
                    <a:pt x="38" y="0"/>
                  </a:lnTo>
                  <a:lnTo>
                    <a:pt x="0" y="99"/>
                  </a:lnTo>
                  <a:lnTo>
                    <a:pt x="2749" y="42897"/>
                  </a:lnTo>
                  <a:lnTo>
                    <a:pt x="8124" y="90124"/>
                  </a:lnTo>
                  <a:lnTo>
                    <a:pt x="15732" y="136572"/>
                  </a:lnTo>
                  <a:lnTo>
                    <a:pt x="21154" y="180241"/>
                  </a:lnTo>
                  <a:lnTo>
                    <a:pt x="27047" y="224263"/>
                  </a:lnTo>
                  <a:lnTo>
                    <a:pt x="34756" y="263532"/>
                  </a:lnTo>
                  <a:lnTo>
                    <a:pt x="37592" y="306351"/>
                  </a:lnTo>
                  <a:lnTo>
                    <a:pt x="47547" y="3495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1028"/>
            <p:cNvSpPr/>
            <p:nvPr/>
          </p:nvSpPr>
          <p:spPr>
            <a:xfrm>
              <a:off x="4552950" y="6486917"/>
              <a:ext cx="190501" cy="214793"/>
            </a:xfrm>
            <a:custGeom>
              <a:avLst/>
              <a:gdLst/>
              <a:ahLst/>
              <a:cxnLst/>
              <a:rect l="0" t="0" r="0" b="0"/>
              <a:pathLst>
                <a:path w="190501" h="214793">
                  <a:moveTo>
                    <a:pt x="0" y="9133"/>
                  </a:moveTo>
                  <a:lnTo>
                    <a:pt x="0" y="0"/>
                  </a:lnTo>
                  <a:lnTo>
                    <a:pt x="2822" y="27388"/>
                  </a:lnTo>
                  <a:lnTo>
                    <a:pt x="13257" y="71182"/>
                  </a:lnTo>
                  <a:lnTo>
                    <a:pt x="20022" y="104332"/>
                  </a:lnTo>
                  <a:lnTo>
                    <a:pt x="28655" y="114238"/>
                  </a:lnTo>
                  <a:lnTo>
                    <a:pt x="45414" y="125765"/>
                  </a:lnTo>
                  <a:lnTo>
                    <a:pt x="50385" y="127104"/>
                  </a:lnTo>
                  <a:lnTo>
                    <a:pt x="54756" y="126938"/>
                  </a:lnTo>
                  <a:lnTo>
                    <a:pt x="62436" y="123933"/>
                  </a:lnTo>
                  <a:lnTo>
                    <a:pt x="69378" y="119069"/>
                  </a:lnTo>
                  <a:lnTo>
                    <a:pt x="82457" y="92115"/>
                  </a:lnTo>
                  <a:lnTo>
                    <a:pt x="93356" y="56984"/>
                  </a:lnTo>
                  <a:lnTo>
                    <a:pt x="95235" y="19358"/>
                  </a:lnTo>
                  <a:lnTo>
                    <a:pt x="95250" y="56236"/>
                  </a:lnTo>
                  <a:lnTo>
                    <a:pt x="102854" y="102359"/>
                  </a:lnTo>
                  <a:lnTo>
                    <a:pt x="114548" y="146591"/>
                  </a:lnTo>
                  <a:lnTo>
                    <a:pt x="132105" y="181395"/>
                  </a:lnTo>
                  <a:lnTo>
                    <a:pt x="154898" y="209122"/>
                  </a:lnTo>
                  <a:lnTo>
                    <a:pt x="163388" y="214434"/>
                  </a:lnTo>
                  <a:lnTo>
                    <a:pt x="168192" y="214792"/>
                  </a:lnTo>
                  <a:lnTo>
                    <a:pt x="190500" y="209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1029"/>
            <p:cNvSpPr/>
            <p:nvPr/>
          </p:nvSpPr>
          <p:spPr>
            <a:xfrm>
              <a:off x="4320468" y="6458652"/>
              <a:ext cx="173234" cy="235185"/>
            </a:xfrm>
            <a:custGeom>
              <a:avLst/>
              <a:gdLst/>
              <a:ahLst/>
              <a:cxnLst/>
              <a:rect l="0" t="0" r="0" b="0"/>
              <a:pathLst>
                <a:path w="173234" h="235185">
                  <a:moveTo>
                    <a:pt x="51507" y="46923"/>
                  </a:moveTo>
                  <a:lnTo>
                    <a:pt x="46451" y="46923"/>
                  </a:lnTo>
                  <a:lnTo>
                    <a:pt x="41146" y="49745"/>
                  </a:lnTo>
                  <a:lnTo>
                    <a:pt x="29117" y="60180"/>
                  </a:lnTo>
                  <a:lnTo>
                    <a:pt x="16549" y="88700"/>
                  </a:lnTo>
                  <a:lnTo>
                    <a:pt x="703" y="136138"/>
                  </a:lnTo>
                  <a:lnTo>
                    <a:pt x="0" y="156071"/>
                  </a:lnTo>
                  <a:lnTo>
                    <a:pt x="4273" y="177983"/>
                  </a:lnTo>
                  <a:lnTo>
                    <a:pt x="21441" y="212276"/>
                  </a:lnTo>
                  <a:lnTo>
                    <a:pt x="25113" y="217483"/>
                  </a:lnTo>
                  <a:lnTo>
                    <a:pt x="37660" y="226091"/>
                  </a:lnTo>
                  <a:lnTo>
                    <a:pt x="61472" y="235184"/>
                  </a:lnTo>
                  <a:lnTo>
                    <a:pt x="88091" y="231704"/>
                  </a:lnTo>
                  <a:lnTo>
                    <a:pt x="117733" y="218913"/>
                  </a:lnTo>
                  <a:lnTo>
                    <a:pt x="141567" y="201717"/>
                  </a:lnTo>
                  <a:lnTo>
                    <a:pt x="164706" y="163106"/>
                  </a:lnTo>
                  <a:lnTo>
                    <a:pt x="168248" y="156129"/>
                  </a:lnTo>
                  <a:lnTo>
                    <a:pt x="173233" y="115968"/>
                  </a:lnTo>
                  <a:lnTo>
                    <a:pt x="167313" y="74869"/>
                  </a:lnTo>
                  <a:lnTo>
                    <a:pt x="155953" y="42918"/>
                  </a:lnTo>
                  <a:lnTo>
                    <a:pt x="147669" y="32443"/>
                  </a:lnTo>
                  <a:lnTo>
                    <a:pt x="117636" y="7295"/>
                  </a:lnTo>
                  <a:lnTo>
                    <a:pt x="107003" y="2852"/>
                  </a:lnTo>
                  <a:lnTo>
                    <a:pt x="77874" y="0"/>
                  </a:lnTo>
                  <a:lnTo>
                    <a:pt x="70143" y="2941"/>
                  </a:lnTo>
                  <a:lnTo>
                    <a:pt x="55909" y="14675"/>
                  </a:lnTo>
                  <a:lnTo>
                    <a:pt x="32457" y="469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1030"/>
            <p:cNvSpPr/>
            <p:nvPr/>
          </p:nvSpPr>
          <p:spPr>
            <a:xfrm>
              <a:off x="3810372" y="6273667"/>
              <a:ext cx="358826" cy="428609"/>
            </a:xfrm>
            <a:custGeom>
              <a:avLst/>
              <a:gdLst/>
              <a:ahLst/>
              <a:cxnLst/>
              <a:rect l="0" t="0" r="0" b="0"/>
              <a:pathLst>
                <a:path w="358826" h="428609">
                  <a:moveTo>
                    <a:pt x="104403" y="31883"/>
                  </a:moveTo>
                  <a:lnTo>
                    <a:pt x="99347" y="36940"/>
                  </a:lnTo>
                  <a:lnTo>
                    <a:pt x="96864" y="45066"/>
                  </a:lnTo>
                  <a:lnTo>
                    <a:pt x="95052" y="88296"/>
                  </a:lnTo>
                  <a:lnTo>
                    <a:pt x="89856" y="134631"/>
                  </a:lnTo>
                  <a:lnTo>
                    <a:pt x="77580" y="175416"/>
                  </a:lnTo>
                  <a:lnTo>
                    <a:pt x="62824" y="210819"/>
                  </a:lnTo>
                  <a:lnTo>
                    <a:pt x="47820" y="257885"/>
                  </a:lnTo>
                  <a:lnTo>
                    <a:pt x="34665" y="303126"/>
                  </a:lnTo>
                  <a:lnTo>
                    <a:pt x="21875" y="345224"/>
                  </a:lnTo>
                  <a:lnTo>
                    <a:pt x="9157" y="386936"/>
                  </a:lnTo>
                  <a:lnTo>
                    <a:pt x="186" y="428533"/>
                  </a:lnTo>
                  <a:lnTo>
                    <a:pt x="0" y="428608"/>
                  </a:lnTo>
                  <a:lnTo>
                    <a:pt x="719" y="389500"/>
                  </a:lnTo>
                  <a:lnTo>
                    <a:pt x="4699" y="354512"/>
                  </a:lnTo>
                  <a:lnTo>
                    <a:pt x="12890" y="308334"/>
                  </a:lnTo>
                  <a:lnTo>
                    <a:pt x="22019" y="267841"/>
                  </a:lnTo>
                  <a:lnTo>
                    <a:pt x="31427" y="223975"/>
                  </a:lnTo>
                  <a:lnTo>
                    <a:pt x="40918" y="182520"/>
                  </a:lnTo>
                  <a:lnTo>
                    <a:pt x="47060" y="137133"/>
                  </a:lnTo>
                  <a:lnTo>
                    <a:pt x="54487" y="99875"/>
                  </a:lnTo>
                  <a:lnTo>
                    <a:pt x="62332" y="57908"/>
                  </a:lnTo>
                  <a:lnTo>
                    <a:pt x="68341" y="19855"/>
                  </a:lnTo>
                  <a:lnTo>
                    <a:pt x="73610" y="5388"/>
                  </a:lnTo>
                  <a:lnTo>
                    <a:pt x="74842" y="0"/>
                  </a:lnTo>
                  <a:lnTo>
                    <a:pt x="75171" y="44"/>
                  </a:lnTo>
                  <a:lnTo>
                    <a:pt x="75390" y="1132"/>
                  </a:lnTo>
                  <a:lnTo>
                    <a:pt x="76594" y="1858"/>
                  </a:lnTo>
                  <a:lnTo>
                    <a:pt x="80755" y="2663"/>
                  </a:lnTo>
                  <a:lnTo>
                    <a:pt x="97931" y="47490"/>
                  </a:lnTo>
                  <a:lnTo>
                    <a:pt x="114833" y="85191"/>
                  </a:lnTo>
                  <a:lnTo>
                    <a:pt x="139507" y="126374"/>
                  </a:lnTo>
                  <a:lnTo>
                    <a:pt x="164763" y="171629"/>
                  </a:lnTo>
                  <a:lnTo>
                    <a:pt x="192957" y="212240"/>
                  </a:lnTo>
                  <a:lnTo>
                    <a:pt x="223731" y="250836"/>
                  </a:lnTo>
                  <a:lnTo>
                    <a:pt x="256738" y="289034"/>
                  </a:lnTo>
                  <a:lnTo>
                    <a:pt x="296358" y="331624"/>
                  </a:lnTo>
                  <a:lnTo>
                    <a:pt x="335779" y="376499"/>
                  </a:lnTo>
                  <a:lnTo>
                    <a:pt x="358825" y="400512"/>
                  </a:lnTo>
                  <a:lnTo>
                    <a:pt x="358684" y="401461"/>
                  </a:lnTo>
                  <a:lnTo>
                    <a:pt x="357533" y="402094"/>
                  </a:lnTo>
                  <a:lnTo>
                    <a:pt x="348079" y="403108"/>
                  </a:lnTo>
                  <a:lnTo>
                    <a:pt x="307720" y="395704"/>
                  </a:lnTo>
                  <a:lnTo>
                    <a:pt x="264156" y="386873"/>
                  </a:lnTo>
                  <a:lnTo>
                    <a:pt x="221940" y="385068"/>
                  </a:lnTo>
                  <a:lnTo>
                    <a:pt x="174860" y="384534"/>
                  </a:lnTo>
                  <a:lnTo>
                    <a:pt x="131277" y="384375"/>
                  </a:lnTo>
                  <a:lnTo>
                    <a:pt x="87671" y="387150"/>
                  </a:lnTo>
                  <a:lnTo>
                    <a:pt x="55237" y="392513"/>
                  </a:lnTo>
                  <a:lnTo>
                    <a:pt x="52576" y="394011"/>
                  </a:lnTo>
                  <a:lnTo>
                    <a:pt x="50801" y="396069"/>
                  </a:lnTo>
                  <a:lnTo>
                    <a:pt x="47772" y="401177"/>
                  </a:lnTo>
                  <a:lnTo>
                    <a:pt x="37728" y="4128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1031"/>
            <p:cNvSpPr/>
            <p:nvPr/>
          </p:nvSpPr>
          <p:spPr>
            <a:xfrm>
              <a:off x="3295650" y="6086903"/>
              <a:ext cx="3019426" cy="85298"/>
            </a:xfrm>
            <a:custGeom>
              <a:avLst/>
              <a:gdLst/>
              <a:ahLst/>
              <a:cxnLst/>
              <a:rect l="0" t="0" r="0" b="0"/>
              <a:pathLst>
                <a:path w="3019426" h="85298">
                  <a:moveTo>
                    <a:pt x="0" y="56722"/>
                  </a:moveTo>
                  <a:lnTo>
                    <a:pt x="36728" y="56722"/>
                  </a:lnTo>
                  <a:lnTo>
                    <a:pt x="78516" y="56722"/>
                  </a:lnTo>
                  <a:lnTo>
                    <a:pt x="120631" y="56722"/>
                  </a:lnTo>
                  <a:lnTo>
                    <a:pt x="160858" y="56722"/>
                  </a:lnTo>
                  <a:lnTo>
                    <a:pt x="202726" y="56722"/>
                  </a:lnTo>
                  <a:lnTo>
                    <a:pt x="250097" y="56722"/>
                  </a:lnTo>
                  <a:lnTo>
                    <a:pt x="292002" y="56722"/>
                  </a:lnTo>
                  <a:lnTo>
                    <a:pt x="337462" y="57780"/>
                  </a:lnTo>
                  <a:lnTo>
                    <a:pt x="384445" y="63268"/>
                  </a:lnTo>
                  <a:lnTo>
                    <a:pt x="416045" y="64923"/>
                  </a:lnTo>
                  <a:lnTo>
                    <a:pt x="450551" y="65659"/>
                  </a:lnTo>
                  <a:lnTo>
                    <a:pt x="485995" y="65985"/>
                  </a:lnTo>
                  <a:lnTo>
                    <a:pt x="519387" y="66132"/>
                  </a:lnTo>
                  <a:lnTo>
                    <a:pt x="554689" y="66195"/>
                  </a:lnTo>
                  <a:lnTo>
                    <a:pt x="590486" y="66225"/>
                  </a:lnTo>
                  <a:lnTo>
                    <a:pt x="624036" y="66237"/>
                  </a:lnTo>
                  <a:lnTo>
                    <a:pt x="659408" y="66242"/>
                  </a:lnTo>
                  <a:lnTo>
                    <a:pt x="696295" y="66245"/>
                  </a:lnTo>
                  <a:lnTo>
                    <a:pt x="733856" y="66246"/>
                  </a:lnTo>
                  <a:lnTo>
                    <a:pt x="771717" y="66246"/>
                  </a:lnTo>
                  <a:lnTo>
                    <a:pt x="809710" y="66247"/>
                  </a:lnTo>
                  <a:lnTo>
                    <a:pt x="847763" y="66247"/>
                  </a:lnTo>
                  <a:lnTo>
                    <a:pt x="885842" y="66247"/>
                  </a:lnTo>
                  <a:lnTo>
                    <a:pt x="923933" y="66247"/>
                  </a:lnTo>
                  <a:lnTo>
                    <a:pt x="962028" y="66247"/>
                  </a:lnTo>
                  <a:lnTo>
                    <a:pt x="1002949" y="66247"/>
                  </a:lnTo>
                  <a:lnTo>
                    <a:pt x="1045830" y="66247"/>
                  </a:lnTo>
                  <a:lnTo>
                    <a:pt x="1089583" y="66247"/>
                  </a:lnTo>
                  <a:lnTo>
                    <a:pt x="1130900" y="63425"/>
                  </a:lnTo>
                  <a:lnTo>
                    <a:pt x="1171489" y="59701"/>
                  </a:lnTo>
                  <a:lnTo>
                    <a:pt x="1214223" y="58046"/>
                  </a:lnTo>
                  <a:lnTo>
                    <a:pt x="1257910" y="57310"/>
                  </a:lnTo>
                  <a:lnTo>
                    <a:pt x="1302021" y="56984"/>
                  </a:lnTo>
                  <a:lnTo>
                    <a:pt x="1346321" y="56837"/>
                  </a:lnTo>
                  <a:lnTo>
                    <a:pt x="1390704" y="53952"/>
                  </a:lnTo>
                  <a:lnTo>
                    <a:pt x="1434066" y="50199"/>
                  </a:lnTo>
                  <a:lnTo>
                    <a:pt x="1474504" y="48531"/>
                  </a:lnTo>
                  <a:lnTo>
                    <a:pt x="1516466" y="47790"/>
                  </a:lnTo>
                  <a:lnTo>
                    <a:pt x="1560868" y="46402"/>
                  </a:lnTo>
                  <a:lnTo>
                    <a:pt x="1584562" y="44551"/>
                  </a:lnTo>
                  <a:lnTo>
                    <a:pt x="1631350" y="39671"/>
                  </a:lnTo>
                  <a:lnTo>
                    <a:pt x="1673311" y="33975"/>
                  </a:lnTo>
                  <a:lnTo>
                    <a:pt x="1715950" y="30737"/>
                  </a:lnTo>
                  <a:lnTo>
                    <a:pt x="1760652" y="28240"/>
                  </a:lnTo>
                  <a:lnTo>
                    <a:pt x="1784427" y="26092"/>
                  </a:lnTo>
                  <a:lnTo>
                    <a:pt x="1808742" y="23602"/>
                  </a:lnTo>
                  <a:lnTo>
                    <a:pt x="1855516" y="20835"/>
                  </a:lnTo>
                  <a:lnTo>
                    <a:pt x="1902057" y="19606"/>
                  </a:lnTo>
                  <a:lnTo>
                    <a:pt x="1926322" y="19279"/>
                  </a:lnTo>
                  <a:lnTo>
                    <a:pt x="1950965" y="19059"/>
                  </a:lnTo>
                  <a:lnTo>
                    <a:pt x="1998101" y="15993"/>
                  </a:lnTo>
                  <a:lnTo>
                    <a:pt x="2044803" y="12163"/>
                  </a:lnTo>
                  <a:lnTo>
                    <a:pt x="2069110" y="11141"/>
                  </a:lnTo>
                  <a:lnTo>
                    <a:pt x="2093782" y="10460"/>
                  </a:lnTo>
                  <a:lnTo>
                    <a:pt x="2140951" y="6881"/>
                  </a:lnTo>
                  <a:lnTo>
                    <a:pt x="2187667" y="2820"/>
                  </a:lnTo>
                  <a:lnTo>
                    <a:pt x="2211978" y="1738"/>
                  </a:lnTo>
                  <a:lnTo>
                    <a:pt x="2236653" y="1016"/>
                  </a:lnTo>
                  <a:lnTo>
                    <a:pt x="2261568" y="536"/>
                  </a:lnTo>
                  <a:lnTo>
                    <a:pt x="2286645" y="214"/>
                  </a:lnTo>
                  <a:lnTo>
                    <a:pt x="2311830" y="0"/>
                  </a:lnTo>
                  <a:lnTo>
                    <a:pt x="2336028" y="915"/>
                  </a:lnTo>
                  <a:lnTo>
                    <a:pt x="2382672" y="4755"/>
                  </a:lnTo>
                  <a:lnTo>
                    <a:pt x="2406539" y="6203"/>
                  </a:lnTo>
                  <a:lnTo>
                    <a:pt x="2430918" y="7168"/>
                  </a:lnTo>
                  <a:lnTo>
                    <a:pt x="2455637" y="7810"/>
                  </a:lnTo>
                  <a:lnTo>
                    <a:pt x="2502858" y="11347"/>
                  </a:lnTo>
                  <a:lnTo>
                    <a:pt x="2549598" y="15389"/>
                  </a:lnTo>
                  <a:lnTo>
                    <a:pt x="2573916" y="16466"/>
                  </a:lnTo>
                  <a:lnTo>
                    <a:pt x="2598594" y="17185"/>
                  </a:lnTo>
                  <a:lnTo>
                    <a:pt x="2645770" y="20806"/>
                  </a:lnTo>
                  <a:lnTo>
                    <a:pt x="2691431" y="27001"/>
                  </a:lnTo>
                  <a:lnTo>
                    <a:pt x="2736420" y="36810"/>
                  </a:lnTo>
                  <a:lnTo>
                    <a:pt x="2781109" y="42580"/>
                  </a:lnTo>
                  <a:lnTo>
                    <a:pt x="2824607" y="46203"/>
                  </a:lnTo>
                  <a:lnTo>
                    <a:pt x="2865106" y="51342"/>
                  </a:lnTo>
                  <a:lnTo>
                    <a:pt x="2904272" y="59975"/>
                  </a:lnTo>
                  <a:lnTo>
                    <a:pt x="2939671" y="69810"/>
                  </a:lnTo>
                  <a:lnTo>
                    <a:pt x="2977450" y="80238"/>
                  </a:lnTo>
                  <a:lnTo>
                    <a:pt x="3019425" y="852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1032"/>
            <p:cNvSpPr/>
            <p:nvPr/>
          </p:nvSpPr>
          <p:spPr>
            <a:xfrm>
              <a:off x="5520757" y="5535478"/>
              <a:ext cx="327594" cy="55698"/>
            </a:xfrm>
            <a:custGeom>
              <a:avLst/>
              <a:gdLst/>
              <a:ahLst/>
              <a:cxnLst/>
              <a:rect l="0" t="0" r="0" b="0"/>
              <a:pathLst>
                <a:path w="327594" h="55698">
                  <a:moveTo>
                    <a:pt x="51368" y="36647"/>
                  </a:moveTo>
                  <a:lnTo>
                    <a:pt x="46312" y="31591"/>
                  </a:lnTo>
                  <a:lnTo>
                    <a:pt x="22029" y="21459"/>
                  </a:lnTo>
                  <a:lnTo>
                    <a:pt x="8574" y="17683"/>
                  </a:lnTo>
                  <a:lnTo>
                    <a:pt x="1304" y="13049"/>
                  </a:lnTo>
                  <a:lnTo>
                    <a:pt x="0" y="11390"/>
                  </a:lnTo>
                  <a:lnTo>
                    <a:pt x="189" y="10284"/>
                  </a:lnTo>
                  <a:lnTo>
                    <a:pt x="13154" y="3453"/>
                  </a:lnTo>
                  <a:lnTo>
                    <a:pt x="50276" y="0"/>
                  </a:lnTo>
                  <a:lnTo>
                    <a:pt x="91379" y="4034"/>
                  </a:lnTo>
                  <a:lnTo>
                    <a:pt x="130369" y="6876"/>
                  </a:lnTo>
                  <a:lnTo>
                    <a:pt x="168732" y="7717"/>
                  </a:lnTo>
                  <a:lnTo>
                    <a:pt x="206910" y="13024"/>
                  </a:lnTo>
                  <a:lnTo>
                    <a:pt x="250133" y="24298"/>
                  </a:lnTo>
                  <a:lnTo>
                    <a:pt x="327593" y="556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1033"/>
            <p:cNvSpPr/>
            <p:nvPr/>
          </p:nvSpPr>
          <p:spPr>
            <a:xfrm>
              <a:off x="5143617" y="5649949"/>
              <a:ext cx="142025" cy="159259"/>
            </a:xfrm>
            <a:custGeom>
              <a:avLst/>
              <a:gdLst/>
              <a:ahLst/>
              <a:cxnLst/>
              <a:rect l="0" t="0" r="0" b="0"/>
              <a:pathLst>
                <a:path w="142025" h="159259">
                  <a:moveTo>
                    <a:pt x="18933" y="46001"/>
                  </a:moveTo>
                  <a:lnTo>
                    <a:pt x="9800" y="46001"/>
                  </a:lnTo>
                  <a:lnTo>
                    <a:pt x="8427" y="54664"/>
                  </a:lnTo>
                  <a:lnTo>
                    <a:pt x="2885" y="70910"/>
                  </a:lnTo>
                  <a:lnTo>
                    <a:pt x="278" y="113447"/>
                  </a:lnTo>
                  <a:lnTo>
                    <a:pt x="0" y="131367"/>
                  </a:lnTo>
                  <a:lnTo>
                    <a:pt x="5579" y="142503"/>
                  </a:lnTo>
                  <a:lnTo>
                    <a:pt x="10030" y="148435"/>
                  </a:lnTo>
                  <a:lnTo>
                    <a:pt x="16173" y="152391"/>
                  </a:lnTo>
                  <a:lnTo>
                    <a:pt x="38929" y="157957"/>
                  </a:lnTo>
                  <a:lnTo>
                    <a:pt x="52867" y="159258"/>
                  </a:lnTo>
                  <a:lnTo>
                    <a:pt x="68940" y="154193"/>
                  </a:lnTo>
                  <a:lnTo>
                    <a:pt x="85608" y="143828"/>
                  </a:lnTo>
                  <a:lnTo>
                    <a:pt x="125546" y="100620"/>
                  </a:lnTo>
                  <a:lnTo>
                    <a:pt x="137188" y="81117"/>
                  </a:lnTo>
                  <a:lnTo>
                    <a:pt x="141658" y="52742"/>
                  </a:lnTo>
                  <a:lnTo>
                    <a:pt x="142024" y="44145"/>
                  </a:lnTo>
                  <a:lnTo>
                    <a:pt x="136788" y="26126"/>
                  </a:lnTo>
                  <a:lnTo>
                    <a:pt x="132428" y="16876"/>
                  </a:lnTo>
                  <a:lnTo>
                    <a:pt x="127405" y="10709"/>
                  </a:lnTo>
                  <a:lnTo>
                    <a:pt x="116179" y="3858"/>
                  </a:lnTo>
                  <a:lnTo>
                    <a:pt x="82789" y="0"/>
                  </a:lnTo>
                  <a:lnTo>
                    <a:pt x="9408" y="79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1034"/>
            <p:cNvSpPr/>
            <p:nvPr/>
          </p:nvSpPr>
          <p:spPr>
            <a:xfrm>
              <a:off x="4823883" y="5629275"/>
              <a:ext cx="262468" cy="209551"/>
            </a:xfrm>
            <a:custGeom>
              <a:avLst/>
              <a:gdLst/>
              <a:ahLst/>
              <a:cxnLst/>
              <a:rect l="0" t="0" r="0" b="0"/>
              <a:pathLst>
                <a:path w="262468" h="209551">
                  <a:moveTo>
                    <a:pt x="157692" y="0"/>
                  </a:moveTo>
                  <a:lnTo>
                    <a:pt x="132783" y="1058"/>
                  </a:lnTo>
                  <a:lnTo>
                    <a:pt x="85189" y="18314"/>
                  </a:lnTo>
                  <a:lnTo>
                    <a:pt x="59069" y="35647"/>
                  </a:lnTo>
                  <a:lnTo>
                    <a:pt x="24734" y="74618"/>
                  </a:lnTo>
                  <a:lnTo>
                    <a:pt x="2116" y="108343"/>
                  </a:lnTo>
                  <a:lnTo>
                    <a:pt x="0" y="113504"/>
                  </a:lnTo>
                  <a:lnTo>
                    <a:pt x="471" y="127705"/>
                  </a:lnTo>
                  <a:lnTo>
                    <a:pt x="2077" y="135937"/>
                  </a:lnTo>
                  <a:lnTo>
                    <a:pt x="15153" y="150727"/>
                  </a:lnTo>
                  <a:lnTo>
                    <a:pt x="36133" y="163298"/>
                  </a:lnTo>
                  <a:lnTo>
                    <a:pt x="76636" y="176325"/>
                  </a:lnTo>
                  <a:lnTo>
                    <a:pt x="116977" y="185830"/>
                  </a:lnTo>
                  <a:lnTo>
                    <a:pt x="159857" y="190174"/>
                  </a:lnTo>
                  <a:lnTo>
                    <a:pt x="203864" y="197766"/>
                  </a:lnTo>
                  <a:lnTo>
                    <a:pt x="262467"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1035"/>
            <p:cNvSpPr/>
            <p:nvPr/>
          </p:nvSpPr>
          <p:spPr>
            <a:xfrm>
              <a:off x="5350407" y="5669316"/>
              <a:ext cx="194202" cy="217135"/>
            </a:xfrm>
            <a:custGeom>
              <a:avLst/>
              <a:gdLst/>
              <a:ahLst/>
              <a:cxnLst/>
              <a:rect l="0" t="0" r="0" b="0"/>
              <a:pathLst>
                <a:path w="194202" h="217135">
                  <a:moveTo>
                    <a:pt x="145518" y="7584"/>
                  </a:moveTo>
                  <a:lnTo>
                    <a:pt x="136385" y="7584"/>
                  </a:lnTo>
                  <a:lnTo>
                    <a:pt x="119804" y="1038"/>
                  </a:lnTo>
                  <a:lnTo>
                    <a:pt x="96978" y="0"/>
                  </a:lnTo>
                  <a:lnTo>
                    <a:pt x="53153" y="11433"/>
                  </a:lnTo>
                  <a:lnTo>
                    <a:pt x="21401" y="23592"/>
                  </a:lnTo>
                  <a:lnTo>
                    <a:pt x="266" y="39352"/>
                  </a:lnTo>
                  <a:lnTo>
                    <a:pt x="0" y="43579"/>
                  </a:lnTo>
                  <a:lnTo>
                    <a:pt x="5349" y="53921"/>
                  </a:lnTo>
                  <a:lnTo>
                    <a:pt x="20261" y="66586"/>
                  </a:lnTo>
                  <a:lnTo>
                    <a:pt x="64959" y="87952"/>
                  </a:lnTo>
                  <a:lnTo>
                    <a:pt x="111312" y="113783"/>
                  </a:lnTo>
                  <a:lnTo>
                    <a:pt x="152734" y="131180"/>
                  </a:lnTo>
                  <a:lnTo>
                    <a:pt x="174931" y="144063"/>
                  </a:lnTo>
                  <a:lnTo>
                    <a:pt x="191157" y="158677"/>
                  </a:lnTo>
                  <a:lnTo>
                    <a:pt x="193935" y="164404"/>
                  </a:lnTo>
                  <a:lnTo>
                    <a:pt x="194201" y="176412"/>
                  </a:lnTo>
                  <a:lnTo>
                    <a:pt x="192790" y="180461"/>
                  </a:lnTo>
                  <a:lnTo>
                    <a:pt x="190791" y="183160"/>
                  </a:lnTo>
                  <a:lnTo>
                    <a:pt x="164809" y="197606"/>
                  </a:lnTo>
                  <a:lnTo>
                    <a:pt x="125953" y="204645"/>
                  </a:lnTo>
                  <a:lnTo>
                    <a:pt x="87169" y="208082"/>
                  </a:lnTo>
                  <a:lnTo>
                    <a:pt x="31218" y="2171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1036"/>
            <p:cNvSpPr/>
            <p:nvPr/>
          </p:nvSpPr>
          <p:spPr>
            <a:xfrm>
              <a:off x="5595213" y="5476990"/>
              <a:ext cx="215038" cy="426061"/>
            </a:xfrm>
            <a:custGeom>
              <a:avLst/>
              <a:gdLst/>
              <a:ahLst/>
              <a:cxnLst/>
              <a:rect l="0" t="0" r="0" b="0"/>
              <a:pathLst>
                <a:path w="215038" h="426061">
                  <a:moveTo>
                    <a:pt x="5487" y="9410"/>
                  </a:moveTo>
                  <a:lnTo>
                    <a:pt x="5487" y="0"/>
                  </a:lnTo>
                  <a:lnTo>
                    <a:pt x="4429" y="16175"/>
                  </a:lnTo>
                  <a:lnTo>
                    <a:pt x="0" y="39990"/>
                  </a:lnTo>
                  <a:lnTo>
                    <a:pt x="4090" y="84946"/>
                  </a:lnTo>
                  <a:lnTo>
                    <a:pt x="7895" y="127394"/>
                  </a:lnTo>
                  <a:lnTo>
                    <a:pt x="13606" y="170181"/>
                  </a:lnTo>
                  <a:lnTo>
                    <a:pt x="22339" y="210266"/>
                  </a:lnTo>
                  <a:lnTo>
                    <a:pt x="34255" y="255029"/>
                  </a:lnTo>
                  <a:lnTo>
                    <a:pt x="46800" y="294759"/>
                  </a:lnTo>
                  <a:lnTo>
                    <a:pt x="70182" y="335193"/>
                  </a:lnTo>
                  <a:lnTo>
                    <a:pt x="83923" y="359586"/>
                  </a:lnTo>
                  <a:lnTo>
                    <a:pt x="114790" y="393289"/>
                  </a:lnTo>
                  <a:lnTo>
                    <a:pt x="149257" y="416105"/>
                  </a:lnTo>
                  <a:lnTo>
                    <a:pt x="174380" y="424834"/>
                  </a:lnTo>
                  <a:lnTo>
                    <a:pt x="181582" y="426060"/>
                  </a:lnTo>
                  <a:lnTo>
                    <a:pt x="188501" y="424760"/>
                  </a:lnTo>
                  <a:lnTo>
                    <a:pt x="215037" y="4094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1037"/>
            <p:cNvSpPr/>
            <p:nvPr/>
          </p:nvSpPr>
          <p:spPr>
            <a:xfrm>
              <a:off x="5143500" y="6391667"/>
              <a:ext cx="257176" cy="28184"/>
            </a:xfrm>
            <a:custGeom>
              <a:avLst/>
              <a:gdLst/>
              <a:ahLst/>
              <a:cxnLst/>
              <a:rect l="0" t="0" r="0" b="0"/>
              <a:pathLst>
                <a:path w="257176" h="28184">
                  <a:moveTo>
                    <a:pt x="0" y="9133"/>
                  </a:moveTo>
                  <a:lnTo>
                    <a:pt x="0" y="4077"/>
                  </a:lnTo>
                  <a:lnTo>
                    <a:pt x="3175" y="2587"/>
                  </a:lnTo>
                  <a:lnTo>
                    <a:pt x="44829" y="0"/>
                  </a:lnTo>
                  <a:lnTo>
                    <a:pt x="91719" y="744"/>
                  </a:lnTo>
                  <a:lnTo>
                    <a:pt x="135474" y="7162"/>
                  </a:lnTo>
                  <a:lnTo>
                    <a:pt x="179513" y="13800"/>
                  </a:lnTo>
                  <a:lnTo>
                    <a:pt x="218786" y="18757"/>
                  </a:lnTo>
                  <a:lnTo>
                    <a:pt x="257175" y="281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 name="SMARTInkShape-Group176"/>
          <p:cNvGrpSpPr/>
          <p:nvPr/>
        </p:nvGrpSpPr>
        <p:grpSpPr>
          <a:xfrm>
            <a:off x="1985240" y="5458333"/>
            <a:ext cx="2634336" cy="751968"/>
            <a:chOff x="1985240" y="5458333"/>
            <a:chExt cx="2634336" cy="751968"/>
          </a:xfrm>
        </p:grpSpPr>
        <p:sp>
          <p:nvSpPr>
            <p:cNvPr id="19" name="SMARTInkShape-1038"/>
            <p:cNvSpPr/>
            <p:nvPr/>
          </p:nvSpPr>
          <p:spPr>
            <a:xfrm>
              <a:off x="4143375" y="5459541"/>
              <a:ext cx="104776" cy="369760"/>
            </a:xfrm>
            <a:custGeom>
              <a:avLst/>
              <a:gdLst/>
              <a:ahLst/>
              <a:cxnLst/>
              <a:rect l="0" t="0" r="0" b="0"/>
              <a:pathLst>
                <a:path w="104776" h="369760">
                  <a:moveTo>
                    <a:pt x="0" y="17334"/>
                  </a:moveTo>
                  <a:lnTo>
                    <a:pt x="0" y="0"/>
                  </a:lnTo>
                  <a:lnTo>
                    <a:pt x="1058" y="487"/>
                  </a:lnTo>
                  <a:lnTo>
                    <a:pt x="5057" y="3850"/>
                  </a:lnTo>
                  <a:lnTo>
                    <a:pt x="13257" y="26861"/>
                  </a:lnTo>
                  <a:lnTo>
                    <a:pt x="21110" y="74485"/>
                  </a:lnTo>
                  <a:lnTo>
                    <a:pt x="35196" y="122109"/>
                  </a:lnTo>
                  <a:lnTo>
                    <a:pt x="44857" y="163031"/>
                  </a:lnTo>
                  <a:lnTo>
                    <a:pt x="52135" y="206510"/>
                  </a:lnTo>
                  <a:lnTo>
                    <a:pt x="63764" y="252219"/>
                  </a:lnTo>
                  <a:lnTo>
                    <a:pt x="79074" y="292919"/>
                  </a:lnTo>
                  <a:lnTo>
                    <a:pt x="90457" y="319123"/>
                  </a:lnTo>
                  <a:lnTo>
                    <a:pt x="104775" y="3697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1039"/>
            <p:cNvSpPr/>
            <p:nvPr/>
          </p:nvSpPr>
          <p:spPr>
            <a:xfrm>
              <a:off x="1985240" y="5573923"/>
              <a:ext cx="405536" cy="636378"/>
            </a:xfrm>
            <a:custGeom>
              <a:avLst/>
              <a:gdLst/>
              <a:ahLst/>
              <a:cxnLst/>
              <a:rect l="0" t="0" r="0" b="0"/>
              <a:pathLst>
                <a:path w="405536" h="636378">
                  <a:moveTo>
                    <a:pt x="34060" y="17252"/>
                  </a:moveTo>
                  <a:lnTo>
                    <a:pt x="25859" y="17252"/>
                  </a:lnTo>
                  <a:lnTo>
                    <a:pt x="24927" y="27365"/>
                  </a:lnTo>
                  <a:lnTo>
                    <a:pt x="34948" y="71853"/>
                  </a:lnTo>
                  <a:lnTo>
                    <a:pt x="41026" y="108924"/>
                  </a:lnTo>
                  <a:lnTo>
                    <a:pt x="45649" y="151306"/>
                  </a:lnTo>
                  <a:lnTo>
                    <a:pt x="48736" y="186898"/>
                  </a:lnTo>
                  <a:lnTo>
                    <a:pt x="46640" y="230736"/>
                  </a:lnTo>
                  <a:lnTo>
                    <a:pt x="50723" y="270536"/>
                  </a:lnTo>
                  <a:lnTo>
                    <a:pt x="52403" y="309140"/>
                  </a:lnTo>
                  <a:lnTo>
                    <a:pt x="52900" y="346331"/>
                  </a:lnTo>
                  <a:lnTo>
                    <a:pt x="55891" y="390701"/>
                  </a:lnTo>
                  <a:lnTo>
                    <a:pt x="61303" y="434860"/>
                  </a:lnTo>
                  <a:lnTo>
                    <a:pt x="62460" y="476241"/>
                  </a:lnTo>
                  <a:lnTo>
                    <a:pt x="61499" y="492180"/>
                  </a:lnTo>
                  <a:lnTo>
                    <a:pt x="54424" y="509660"/>
                  </a:lnTo>
                  <a:lnTo>
                    <a:pt x="53986" y="509565"/>
                  </a:lnTo>
                  <a:lnTo>
                    <a:pt x="53499" y="506639"/>
                  </a:lnTo>
                  <a:lnTo>
                    <a:pt x="48088" y="463572"/>
                  </a:lnTo>
                  <a:lnTo>
                    <a:pt x="41356" y="417124"/>
                  </a:lnTo>
                  <a:lnTo>
                    <a:pt x="30445" y="374110"/>
                  </a:lnTo>
                  <a:lnTo>
                    <a:pt x="24644" y="331394"/>
                  </a:lnTo>
                  <a:lnTo>
                    <a:pt x="18335" y="295657"/>
                  </a:lnTo>
                  <a:lnTo>
                    <a:pt x="14937" y="258257"/>
                  </a:lnTo>
                  <a:lnTo>
                    <a:pt x="8756" y="217190"/>
                  </a:lnTo>
                  <a:lnTo>
                    <a:pt x="6939" y="179844"/>
                  </a:lnTo>
                  <a:lnTo>
                    <a:pt x="6131" y="141373"/>
                  </a:lnTo>
                  <a:lnTo>
                    <a:pt x="5676" y="95304"/>
                  </a:lnTo>
                  <a:lnTo>
                    <a:pt x="5523" y="50661"/>
                  </a:lnTo>
                  <a:lnTo>
                    <a:pt x="4434" y="11857"/>
                  </a:lnTo>
                  <a:lnTo>
                    <a:pt x="2668" y="7305"/>
                  </a:lnTo>
                  <a:lnTo>
                    <a:pt x="432" y="4271"/>
                  </a:lnTo>
                  <a:lnTo>
                    <a:pt x="0" y="2247"/>
                  </a:lnTo>
                  <a:lnTo>
                    <a:pt x="770" y="900"/>
                  </a:lnTo>
                  <a:lnTo>
                    <a:pt x="2341" y="0"/>
                  </a:lnTo>
                  <a:lnTo>
                    <a:pt x="3389" y="459"/>
                  </a:lnTo>
                  <a:lnTo>
                    <a:pt x="4088" y="1823"/>
                  </a:lnTo>
                  <a:lnTo>
                    <a:pt x="4553" y="3791"/>
                  </a:lnTo>
                  <a:lnTo>
                    <a:pt x="26862" y="47154"/>
                  </a:lnTo>
                  <a:lnTo>
                    <a:pt x="51012" y="86087"/>
                  </a:lnTo>
                  <a:lnTo>
                    <a:pt x="69767" y="131837"/>
                  </a:lnTo>
                  <a:lnTo>
                    <a:pt x="98081" y="179215"/>
                  </a:lnTo>
                  <a:lnTo>
                    <a:pt x="119017" y="223985"/>
                  </a:lnTo>
                  <a:lnTo>
                    <a:pt x="142105" y="264727"/>
                  </a:lnTo>
                  <a:lnTo>
                    <a:pt x="165023" y="306941"/>
                  </a:lnTo>
                  <a:lnTo>
                    <a:pt x="180226" y="329569"/>
                  </a:lnTo>
                  <a:lnTo>
                    <a:pt x="188275" y="335976"/>
                  </a:lnTo>
                  <a:lnTo>
                    <a:pt x="198757" y="339583"/>
                  </a:lnTo>
                  <a:lnTo>
                    <a:pt x="201008" y="339031"/>
                  </a:lnTo>
                  <a:lnTo>
                    <a:pt x="202509" y="337605"/>
                  </a:lnTo>
                  <a:lnTo>
                    <a:pt x="221640" y="292773"/>
                  </a:lnTo>
                  <a:lnTo>
                    <a:pt x="237294" y="253821"/>
                  </a:lnTo>
                  <a:lnTo>
                    <a:pt x="253139" y="210369"/>
                  </a:lnTo>
                  <a:lnTo>
                    <a:pt x="270069" y="169801"/>
                  </a:lnTo>
                  <a:lnTo>
                    <a:pt x="293086" y="130108"/>
                  </a:lnTo>
                  <a:lnTo>
                    <a:pt x="314453" y="95283"/>
                  </a:lnTo>
                  <a:lnTo>
                    <a:pt x="345985" y="67078"/>
                  </a:lnTo>
                  <a:lnTo>
                    <a:pt x="347843" y="68461"/>
                  </a:lnTo>
                  <a:lnTo>
                    <a:pt x="352730" y="75642"/>
                  </a:lnTo>
                  <a:lnTo>
                    <a:pt x="356887" y="105104"/>
                  </a:lnTo>
                  <a:lnTo>
                    <a:pt x="358665" y="136415"/>
                  </a:lnTo>
                  <a:lnTo>
                    <a:pt x="362832" y="171109"/>
                  </a:lnTo>
                  <a:lnTo>
                    <a:pt x="366071" y="217120"/>
                  </a:lnTo>
                  <a:lnTo>
                    <a:pt x="367031" y="252509"/>
                  </a:lnTo>
                  <a:lnTo>
                    <a:pt x="367315" y="293215"/>
                  </a:lnTo>
                  <a:lnTo>
                    <a:pt x="367400" y="333734"/>
                  </a:lnTo>
                  <a:lnTo>
                    <a:pt x="372481" y="372550"/>
                  </a:lnTo>
                  <a:lnTo>
                    <a:pt x="375633" y="410862"/>
                  </a:lnTo>
                  <a:lnTo>
                    <a:pt x="381623" y="449026"/>
                  </a:lnTo>
                  <a:lnTo>
                    <a:pt x="385044" y="492201"/>
                  </a:lnTo>
                  <a:lnTo>
                    <a:pt x="392747" y="538989"/>
                  </a:lnTo>
                  <a:lnTo>
                    <a:pt x="395365" y="584449"/>
                  </a:lnTo>
                  <a:lnTo>
                    <a:pt x="405535" y="63637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1040"/>
            <p:cNvSpPr/>
            <p:nvPr/>
          </p:nvSpPr>
          <p:spPr>
            <a:xfrm>
              <a:off x="2449221" y="5787064"/>
              <a:ext cx="246355" cy="417338"/>
            </a:xfrm>
            <a:custGeom>
              <a:avLst/>
              <a:gdLst/>
              <a:ahLst/>
              <a:cxnLst/>
              <a:rect l="0" t="0" r="0" b="0"/>
              <a:pathLst>
                <a:path w="246355" h="417338">
                  <a:moveTo>
                    <a:pt x="189204" y="70811"/>
                  </a:moveTo>
                  <a:lnTo>
                    <a:pt x="196809" y="62148"/>
                  </a:lnTo>
                  <a:lnTo>
                    <a:pt x="213656" y="30113"/>
                  </a:lnTo>
                  <a:lnTo>
                    <a:pt x="217236" y="10981"/>
                  </a:lnTo>
                  <a:lnTo>
                    <a:pt x="214716" y="4356"/>
                  </a:lnTo>
                  <a:lnTo>
                    <a:pt x="212561" y="1108"/>
                  </a:lnTo>
                  <a:lnTo>
                    <a:pt x="210067" y="0"/>
                  </a:lnTo>
                  <a:lnTo>
                    <a:pt x="207346" y="321"/>
                  </a:lnTo>
                  <a:lnTo>
                    <a:pt x="163959" y="17784"/>
                  </a:lnTo>
                  <a:lnTo>
                    <a:pt x="134099" y="30993"/>
                  </a:lnTo>
                  <a:lnTo>
                    <a:pt x="92760" y="66783"/>
                  </a:lnTo>
                  <a:lnTo>
                    <a:pt x="48994" y="109635"/>
                  </a:lnTo>
                  <a:lnTo>
                    <a:pt x="35872" y="129341"/>
                  </a:lnTo>
                  <a:lnTo>
                    <a:pt x="18824" y="173664"/>
                  </a:lnTo>
                  <a:lnTo>
                    <a:pt x="5266" y="213306"/>
                  </a:lnTo>
                  <a:lnTo>
                    <a:pt x="0" y="251711"/>
                  </a:lnTo>
                  <a:lnTo>
                    <a:pt x="1782" y="289871"/>
                  </a:lnTo>
                  <a:lnTo>
                    <a:pt x="11963" y="318456"/>
                  </a:lnTo>
                  <a:lnTo>
                    <a:pt x="34367" y="351504"/>
                  </a:lnTo>
                  <a:lnTo>
                    <a:pt x="75837" y="384888"/>
                  </a:lnTo>
                  <a:lnTo>
                    <a:pt x="113188" y="405430"/>
                  </a:lnTo>
                  <a:lnTo>
                    <a:pt x="146690" y="416314"/>
                  </a:lnTo>
                  <a:lnTo>
                    <a:pt x="168192" y="417337"/>
                  </a:lnTo>
                  <a:lnTo>
                    <a:pt x="246354" y="4041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1041"/>
            <p:cNvSpPr/>
            <p:nvPr/>
          </p:nvSpPr>
          <p:spPr>
            <a:xfrm>
              <a:off x="4124325" y="5475760"/>
              <a:ext cx="495251" cy="404053"/>
            </a:xfrm>
            <a:custGeom>
              <a:avLst/>
              <a:gdLst/>
              <a:ahLst/>
              <a:cxnLst/>
              <a:rect l="0" t="0" r="0" b="0"/>
              <a:pathLst>
                <a:path w="495251" h="404053">
                  <a:moveTo>
                    <a:pt x="0" y="210665"/>
                  </a:moveTo>
                  <a:lnTo>
                    <a:pt x="0" y="202464"/>
                  </a:lnTo>
                  <a:lnTo>
                    <a:pt x="36728" y="208853"/>
                  </a:lnTo>
                  <a:lnTo>
                    <a:pt x="83572" y="215364"/>
                  </a:lnTo>
                  <a:lnTo>
                    <a:pt x="129946" y="220295"/>
                  </a:lnTo>
                  <a:lnTo>
                    <a:pt x="164092" y="227512"/>
                  </a:lnTo>
                  <a:lnTo>
                    <a:pt x="208781" y="235295"/>
                  </a:lnTo>
                  <a:lnTo>
                    <a:pt x="247812" y="238461"/>
                  </a:lnTo>
                  <a:lnTo>
                    <a:pt x="278447" y="239172"/>
                  </a:lnTo>
                  <a:lnTo>
                    <a:pt x="277706" y="239195"/>
                  </a:lnTo>
                  <a:lnTo>
                    <a:pt x="236214" y="255484"/>
                  </a:lnTo>
                  <a:lnTo>
                    <a:pt x="205292" y="267888"/>
                  </a:lnTo>
                  <a:lnTo>
                    <a:pt x="196016" y="275256"/>
                  </a:lnTo>
                  <a:lnTo>
                    <a:pt x="188366" y="285586"/>
                  </a:lnTo>
                  <a:lnTo>
                    <a:pt x="186960" y="290245"/>
                  </a:lnTo>
                  <a:lnTo>
                    <a:pt x="187082" y="294410"/>
                  </a:lnTo>
                  <a:lnTo>
                    <a:pt x="188221" y="298245"/>
                  </a:lnTo>
                  <a:lnTo>
                    <a:pt x="190039" y="300802"/>
                  </a:lnTo>
                  <a:lnTo>
                    <a:pt x="192310" y="302507"/>
                  </a:lnTo>
                  <a:lnTo>
                    <a:pt x="194882" y="303642"/>
                  </a:lnTo>
                  <a:lnTo>
                    <a:pt x="213670" y="305242"/>
                  </a:lnTo>
                  <a:lnTo>
                    <a:pt x="247405" y="298177"/>
                  </a:lnTo>
                  <a:lnTo>
                    <a:pt x="294113" y="280393"/>
                  </a:lnTo>
                  <a:lnTo>
                    <a:pt x="316511" y="264624"/>
                  </a:lnTo>
                  <a:lnTo>
                    <a:pt x="317898" y="261454"/>
                  </a:lnTo>
                  <a:lnTo>
                    <a:pt x="317766" y="258283"/>
                  </a:lnTo>
                  <a:lnTo>
                    <a:pt x="316619" y="255110"/>
                  </a:lnTo>
                  <a:lnTo>
                    <a:pt x="316912" y="252995"/>
                  </a:lnTo>
                  <a:lnTo>
                    <a:pt x="318167" y="251585"/>
                  </a:lnTo>
                  <a:lnTo>
                    <a:pt x="320061" y="250645"/>
                  </a:lnTo>
                  <a:lnTo>
                    <a:pt x="320266" y="252135"/>
                  </a:lnTo>
                  <a:lnTo>
                    <a:pt x="309562" y="290450"/>
                  </a:lnTo>
                  <a:lnTo>
                    <a:pt x="312966" y="336857"/>
                  </a:lnTo>
                  <a:lnTo>
                    <a:pt x="313419" y="342418"/>
                  </a:lnTo>
                  <a:lnTo>
                    <a:pt x="324169" y="365414"/>
                  </a:lnTo>
                  <a:lnTo>
                    <a:pt x="346765" y="392967"/>
                  </a:lnTo>
                  <a:lnTo>
                    <a:pt x="359082" y="402108"/>
                  </a:lnTo>
                  <a:lnTo>
                    <a:pt x="364271" y="403910"/>
                  </a:lnTo>
                  <a:lnTo>
                    <a:pt x="368789" y="404052"/>
                  </a:lnTo>
                  <a:lnTo>
                    <a:pt x="378748" y="400332"/>
                  </a:lnTo>
                  <a:lnTo>
                    <a:pt x="402205" y="384220"/>
                  </a:lnTo>
                  <a:lnTo>
                    <a:pt x="437846" y="340033"/>
                  </a:lnTo>
                  <a:lnTo>
                    <a:pt x="464281" y="295866"/>
                  </a:lnTo>
                  <a:lnTo>
                    <a:pt x="478942" y="258187"/>
                  </a:lnTo>
                  <a:lnTo>
                    <a:pt x="490972" y="213624"/>
                  </a:lnTo>
                  <a:lnTo>
                    <a:pt x="494445" y="170327"/>
                  </a:lnTo>
                  <a:lnTo>
                    <a:pt x="495131" y="126379"/>
                  </a:lnTo>
                  <a:lnTo>
                    <a:pt x="495250" y="86678"/>
                  </a:lnTo>
                  <a:lnTo>
                    <a:pt x="490229" y="46458"/>
                  </a:lnTo>
                  <a:lnTo>
                    <a:pt x="472909" y="4160"/>
                  </a:lnTo>
                  <a:lnTo>
                    <a:pt x="469789" y="1028"/>
                  </a:lnTo>
                  <a:lnTo>
                    <a:pt x="466651" y="0"/>
                  </a:lnTo>
                  <a:lnTo>
                    <a:pt x="463501" y="371"/>
                  </a:lnTo>
                  <a:lnTo>
                    <a:pt x="457178" y="3606"/>
                  </a:lnTo>
                  <a:lnTo>
                    <a:pt x="454011" y="5951"/>
                  </a:lnTo>
                  <a:lnTo>
                    <a:pt x="444496" y="24420"/>
                  </a:lnTo>
                  <a:lnTo>
                    <a:pt x="434974" y="65170"/>
                  </a:lnTo>
                  <a:lnTo>
                    <a:pt x="430506" y="107348"/>
                  </a:lnTo>
                  <a:lnTo>
                    <a:pt x="434239" y="146656"/>
                  </a:lnTo>
                  <a:lnTo>
                    <a:pt x="442047" y="185114"/>
                  </a:lnTo>
                  <a:lnTo>
                    <a:pt x="451064" y="228377"/>
                  </a:lnTo>
                  <a:lnTo>
                    <a:pt x="460439" y="269653"/>
                  </a:lnTo>
                  <a:lnTo>
                    <a:pt x="469919" y="308694"/>
                  </a:lnTo>
                  <a:lnTo>
                    <a:pt x="485775" y="3535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1042"/>
            <p:cNvSpPr/>
            <p:nvPr/>
          </p:nvSpPr>
          <p:spPr>
            <a:xfrm>
              <a:off x="2867025" y="5877040"/>
              <a:ext cx="180976" cy="37986"/>
            </a:xfrm>
            <a:custGeom>
              <a:avLst/>
              <a:gdLst/>
              <a:ahLst/>
              <a:cxnLst/>
              <a:rect l="0" t="0" r="0" b="0"/>
              <a:pathLst>
                <a:path w="180976" h="37986">
                  <a:moveTo>
                    <a:pt x="0" y="9410"/>
                  </a:moveTo>
                  <a:lnTo>
                    <a:pt x="0" y="4354"/>
                  </a:lnTo>
                  <a:lnTo>
                    <a:pt x="1058" y="2864"/>
                  </a:lnTo>
                  <a:lnTo>
                    <a:pt x="2822" y="1871"/>
                  </a:lnTo>
                  <a:lnTo>
                    <a:pt x="13183" y="473"/>
                  </a:lnTo>
                  <a:lnTo>
                    <a:pt x="50817" y="0"/>
                  </a:lnTo>
                  <a:lnTo>
                    <a:pt x="93961" y="4976"/>
                  </a:lnTo>
                  <a:lnTo>
                    <a:pt x="135251" y="17197"/>
                  </a:lnTo>
                  <a:lnTo>
                    <a:pt x="180975" y="379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1043"/>
            <p:cNvSpPr/>
            <p:nvPr/>
          </p:nvSpPr>
          <p:spPr>
            <a:xfrm>
              <a:off x="2857500" y="6019800"/>
              <a:ext cx="266701" cy="38101"/>
            </a:xfrm>
            <a:custGeom>
              <a:avLst/>
              <a:gdLst/>
              <a:ahLst/>
              <a:cxnLst/>
              <a:rect l="0" t="0" r="0" b="0"/>
              <a:pathLst>
                <a:path w="266701" h="38101">
                  <a:moveTo>
                    <a:pt x="0" y="0"/>
                  </a:moveTo>
                  <a:lnTo>
                    <a:pt x="34716" y="8201"/>
                  </a:lnTo>
                  <a:lnTo>
                    <a:pt x="75492" y="9263"/>
                  </a:lnTo>
                  <a:lnTo>
                    <a:pt x="111856" y="10506"/>
                  </a:lnTo>
                  <a:lnTo>
                    <a:pt x="149441" y="17107"/>
                  </a:lnTo>
                  <a:lnTo>
                    <a:pt x="186331" y="24707"/>
                  </a:lnTo>
                  <a:lnTo>
                    <a:pt x="230599" y="30633"/>
                  </a:lnTo>
                  <a:lnTo>
                    <a:pt x="26670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1044"/>
            <p:cNvSpPr/>
            <p:nvPr/>
          </p:nvSpPr>
          <p:spPr>
            <a:xfrm>
              <a:off x="3381375" y="5464315"/>
              <a:ext cx="388360" cy="574536"/>
            </a:xfrm>
            <a:custGeom>
              <a:avLst/>
              <a:gdLst/>
              <a:ahLst/>
              <a:cxnLst/>
              <a:rect l="0" t="0" r="0" b="0"/>
              <a:pathLst>
                <a:path w="388360" h="574536">
                  <a:moveTo>
                    <a:pt x="66675" y="145910"/>
                  </a:moveTo>
                  <a:lnTo>
                    <a:pt x="74876" y="145910"/>
                  </a:lnTo>
                  <a:lnTo>
                    <a:pt x="81610" y="182637"/>
                  </a:lnTo>
                  <a:lnTo>
                    <a:pt x="77215" y="227348"/>
                  </a:lnTo>
                  <a:lnTo>
                    <a:pt x="72065" y="262539"/>
                  </a:lnTo>
                  <a:lnTo>
                    <a:pt x="68272" y="307937"/>
                  </a:lnTo>
                  <a:lnTo>
                    <a:pt x="62092" y="348199"/>
                  </a:lnTo>
                  <a:lnTo>
                    <a:pt x="53558" y="386940"/>
                  </a:lnTo>
                  <a:lnTo>
                    <a:pt x="50262" y="420957"/>
                  </a:lnTo>
                  <a:lnTo>
                    <a:pt x="48797" y="458653"/>
                  </a:lnTo>
                  <a:lnTo>
                    <a:pt x="48146" y="493046"/>
                  </a:lnTo>
                  <a:lnTo>
                    <a:pt x="47728" y="535429"/>
                  </a:lnTo>
                  <a:lnTo>
                    <a:pt x="47629" y="563732"/>
                  </a:lnTo>
                  <a:lnTo>
                    <a:pt x="57986" y="522470"/>
                  </a:lnTo>
                  <a:lnTo>
                    <a:pt x="63872" y="488953"/>
                  </a:lnTo>
                  <a:lnTo>
                    <a:pt x="73135" y="446284"/>
                  </a:lnTo>
                  <a:lnTo>
                    <a:pt x="81524" y="405772"/>
                  </a:lnTo>
                  <a:lnTo>
                    <a:pt x="85539" y="360726"/>
                  </a:lnTo>
                  <a:lnTo>
                    <a:pt x="91902" y="314922"/>
                  </a:lnTo>
                  <a:lnTo>
                    <a:pt x="94258" y="274069"/>
                  </a:lnTo>
                  <a:lnTo>
                    <a:pt x="94956" y="235153"/>
                  </a:lnTo>
                  <a:lnTo>
                    <a:pt x="95163" y="196812"/>
                  </a:lnTo>
                  <a:lnTo>
                    <a:pt x="95224" y="158640"/>
                  </a:lnTo>
                  <a:lnTo>
                    <a:pt x="94184" y="121577"/>
                  </a:lnTo>
                  <a:lnTo>
                    <a:pt x="87709" y="74428"/>
                  </a:lnTo>
                  <a:lnTo>
                    <a:pt x="83491" y="41475"/>
                  </a:lnTo>
                  <a:lnTo>
                    <a:pt x="67842" y="69"/>
                  </a:lnTo>
                  <a:lnTo>
                    <a:pt x="67453" y="0"/>
                  </a:lnTo>
                  <a:lnTo>
                    <a:pt x="67194" y="1011"/>
                  </a:lnTo>
                  <a:lnTo>
                    <a:pt x="79927" y="39497"/>
                  </a:lnTo>
                  <a:lnTo>
                    <a:pt x="102336" y="86555"/>
                  </a:lnTo>
                  <a:lnTo>
                    <a:pt x="127145" y="127482"/>
                  </a:lnTo>
                  <a:lnTo>
                    <a:pt x="147151" y="162910"/>
                  </a:lnTo>
                  <a:lnTo>
                    <a:pt x="171659" y="200218"/>
                  </a:lnTo>
                  <a:lnTo>
                    <a:pt x="193854" y="237025"/>
                  </a:lnTo>
                  <a:lnTo>
                    <a:pt x="229262" y="281266"/>
                  </a:lnTo>
                  <a:lnTo>
                    <a:pt x="254549" y="320776"/>
                  </a:lnTo>
                  <a:lnTo>
                    <a:pt x="278269" y="360353"/>
                  </a:lnTo>
                  <a:lnTo>
                    <a:pt x="309673" y="407227"/>
                  </a:lnTo>
                  <a:lnTo>
                    <a:pt x="329762" y="444646"/>
                  </a:lnTo>
                  <a:lnTo>
                    <a:pt x="361001" y="486554"/>
                  </a:lnTo>
                  <a:lnTo>
                    <a:pt x="375662" y="511542"/>
                  </a:lnTo>
                  <a:lnTo>
                    <a:pt x="388359" y="558975"/>
                  </a:lnTo>
                  <a:lnTo>
                    <a:pt x="385906" y="564162"/>
                  </a:lnTo>
                  <a:lnTo>
                    <a:pt x="381096" y="567620"/>
                  </a:lnTo>
                  <a:lnTo>
                    <a:pt x="359156" y="572486"/>
                  </a:lnTo>
                  <a:lnTo>
                    <a:pt x="326903" y="571106"/>
                  </a:lnTo>
                  <a:lnTo>
                    <a:pt x="286655" y="566816"/>
                  </a:lnTo>
                  <a:lnTo>
                    <a:pt x="240185" y="565367"/>
                  </a:lnTo>
                  <a:lnTo>
                    <a:pt x="192828" y="558535"/>
                  </a:lnTo>
                  <a:lnTo>
                    <a:pt x="155324" y="557447"/>
                  </a:lnTo>
                  <a:lnTo>
                    <a:pt x="116343" y="562299"/>
                  </a:lnTo>
                  <a:lnTo>
                    <a:pt x="74924" y="564207"/>
                  </a:lnTo>
                  <a:lnTo>
                    <a:pt x="28198" y="569961"/>
                  </a:lnTo>
                  <a:lnTo>
                    <a:pt x="0" y="5745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1045"/>
            <p:cNvSpPr/>
            <p:nvPr/>
          </p:nvSpPr>
          <p:spPr>
            <a:xfrm>
              <a:off x="3810000" y="5458333"/>
              <a:ext cx="66676" cy="409068"/>
            </a:xfrm>
            <a:custGeom>
              <a:avLst/>
              <a:gdLst/>
              <a:ahLst/>
              <a:cxnLst/>
              <a:rect l="0" t="0" r="0" b="0"/>
              <a:pathLst>
                <a:path w="66676" h="409068">
                  <a:moveTo>
                    <a:pt x="0" y="18542"/>
                  </a:moveTo>
                  <a:lnTo>
                    <a:pt x="0" y="0"/>
                  </a:lnTo>
                  <a:lnTo>
                    <a:pt x="2822" y="40930"/>
                  </a:lnTo>
                  <a:lnTo>
                    <a:pt x="9701" y="82285"/>
                  </a:lnTo>
                  <a:lnTo>
                    <a:pt x="15810" y="125976"/>
                  </a:lnTo>
                  <a:lnTo>
                    <a:pt x="19148" y="165615"/>
                  </a:lnTo>
                  <a:lnTo>
                    <a:pt x="29221" y="210812"/>
                  </a:lnTo>
                  <a:lnTo>
                    <a:pt x="38291" y="253311"/>
                  </a:lnTo>
                  <a:lnTo>
                    <a:pt x="44535" y="287984"/>
                  </a:lnTo>
                  <a:lnTo>
                    <a:pt x="50838" y="324561"/>
                  </a:lnTo>
                  <a:lnTo>
                    <a:pt x="62449" y="369366"/>
                  </a:lnTo>
                  <a:lnTo>
                    <a:pt x="66675" y="4090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1046"/>
            <p:cNvSpPr/>
            <p:nvPr/>
          </p:nvSpPr>
          <p:spPr>
            <a:xfrm>
              <a:off x="3738099" y="5669619"/>
              <a:ext cx="297111" cy="146469"/>
            </a:xfrm>
            <a:custGeom>
              <a:avLst/>
              <a:gdLst/>
              <a:ahLst/>
              <a:cxnLst/>
              <a:rect l="0" t="0" r="0" b="0"/>
              <a:pathLst>
                <a:path w="297111" h="146469">
                  <a:moveTo>
                    <a:pt x="14751" y="54906"/>
                  </a:moveTo>
                  <a:lnTo>
                    <a:pt x="6550" y="46705"/>
                  </a:lnTo>
                  <a:lnTo>
                    <a:pt x="562" y="35660"/>
                  </a:lnTo>
                  <a:lnTo>
                    <a:pt x="0" y="31492"/>
                  </a:lnTo>
                  <a:lnTo>
                    <a:pt x="2198" y="24039"/>
                  </a:lnTo>
                  <a:lnTo>
                    <a:pt x="9385" y="13891"/>
                  </a:lnTo>
                  <a:lnTo>
                    <a:pt x="23655" y="10219"/>
                  </a:lnTo>
                  <a:lnTo>
                    <a:pt x="58312" y="5329"/>
                  </a:lnTo>
                  <a:lnTo>
                    <a:pt x="96450" y="0"/>
                  </a:lnTo>
                  <a:lnTo>
                    <a:pt x="130680" y="1243"/>
                  </a:lnTo>
                  <a:lnTo>
                    <a:pt x="170060" y="11145"/>
                  </a:lnTo>
                  <a:lnTo>
                    <a:pt x="181849" y="19934"/>
                  </a:lnTo>
                  <a:lnTo>
                    <a:pt x="189559" y="29839"/>
                  </a:lnTo>
                  <a:lnTo>
                    <a:pt x="192985" y="37768"/>
                  </a:lnTo>
                  <a:lnTo>
                    <a:pt x="194914" y="58295"/>
                  </a:lnTo>
                  <a:lnTo>
                    <a:pt x="187454" y="102240"/>
                  </a:lnTo>
                  <a:lnTo>
                    <a:pt x="192402" y="113338"/>
                  </a:lnTo>
                  <a:lnTo>
                    <a:pt x="211163" y="141858"/>
                  </a:lnTo>
                  <a:lnTo>
                    <a:pt x="217756" y="146468"/>
                  </a:lnTo>
                  <a:lnTo>
                    <a:pt x="229859" y="145695"/>
                  </a:lnTo>
                  <a:lnTo>
                    <a:pt x="244763" y="140765"/>
                  </a:lnTo>
                  <a:lnTo>
                    <a:pt x="272987" y="119469"/>
                  </a:lnTo>
                  <a:lnTo>
                    <a:pt x="289056" y="94026"/>
                  </a:lnTo>
                  <a:lnTo>
                    <a:pt x="297110" y="64733"/>
                  </a:lnTo>
                  <a:lnTo>
                    <a:pt x="296124" y="56166"/>
                  </a:lnTo>
                  <a:lnTo>
                    <a:pt x="289383" y="41001"/>
                  </a:lnTo>
                  <a:lnTo>
                    <a:pt x="279332" y="30029"/>
                  </a:lnTo>
                  <a:lnTo>
                    <a:pt x="273688" y="25621"/>
                  </a:lnTo>
                  <a:lnTo>
                    <a:pt x="256129" y="20724"/>
                  </a:lnTo>
                  <a:lnTo>
                    <a:pt x="215419" y="12524"/>
                  </a:lnTo>
                  <a:lnTo>
                    <a:pt x="186201" y="72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987743337"/>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Understanding Revenue: Short-Run Decision-making</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 - Total Revenue = Output price </a:t>
                </a:r>
                <a14:m>
                  <m:oMath xmlns:m="http://schemas.openxmlformats.org/officeDocument/2006/math">
                    <m:r>
                      <a:rPr lang="en-US" b="0" i="1" smtClean="0">
                        <a:latin typeface="Cambria Math" panose="02040503050406030204" pitchFamily="18" charset="0"/>
                      </a:rPr>
                      <m:t>×</m:t>
                    </m:r>
                  </m:oMath>
                </a14:m>
                <a:r>
                  <a:rPr lang="en-US" dirty="0"/>
                  <a:t> Output</a:t>
                </a:r>
              </a:p>
              <a:p>
                <a:pPr marL="0" indent="0">
                  <a:buNone/>
                </a:pPr>
                <a:endParaRPr lang="en-US" dirty="0"/>
              </a:p>
              <a:p>
                <a:pPr marL="0" indent="0">
                  <a:buNone/>
                </a:pPr>
                <a:r>
                  <a:rPr lang="en-US" b="1" dirty="0"/>
                  <a:t>Marginal Revenue</a:t>
                </a:r>
                <a:r>
                  <a:rPr lang="en-US" dirty="0"/>
                  <a:t>: Is the change in revenue by producing more output.</a:t>
                </a:r>
              </a:p>
              <a:p>
                <a:pPr marL="0" indent="0">
                  <a:buNone/>
                </a:pPr>
                <a:endParaRPr lang="en-US" b="1" dirty="0"/>
              </a:p>
              <a:p>
                <a:pPr marL="0" indent="0">
                  <a:buNone/>
                </a:pPr>
                <a:r>
                  <a:rPr lang="en-US" dirty="0"/>
                  <a:t>Formula </a:t>
                </a:r>
                <a:r>
                  <a:rPr lang="en-US" dirty="0">
                    <a:sym typeface="Wingdings" panose="05000000000000000000" pitchFamily="2" charset="2"/>
                  </a:rPr>
                  <a:t> marginal revenue = </a:t>
                </a:r>
                <a14:m>
                  <m:oMath xmlns:m="http://schemas.openxmlformats.org/officeDocument/2006/math">
                    <m:f>
                      <m:fPr>
                        <m:ctrlPr>
                          <a:rPr lang="en-US" b="0" i="1" smtClean="0">
                            <a:latin typeface="Cambria Math" panose="02040503050406030204" pitchFamily="18" charset="0"/>
                            <a:sym typeface="Wingdings" panose="05000000000000000000" pitchFamily="2" charset="2"/>
                          </a:rPr>
                        </m:ctrlPr>
                      </m:fPr>
                      <m:num>
                        <m:r>
                          <a:rPr lang="en-US" b="0" i="1" smtClean="0">
                            <a:latin typeface="Cambria Math" panose="02040503050406030204" pitchFamily="18" charset="0"/>
                            <a:sym typeface="Wingdings" panose="05000000000000000000" pitchFamily="2" charset="2"/>
                          </a:rPr>
                          <m:t>∆</m:t>
                        </m:r>
                        <m:r>
                          <a:rPr lang="en-US" b="0" i="1" smtClean="0">
                            <a:latin typeface="Cambria Math" panose="02040503050406030204" pitchFamily="18" charset="0"/>
                            <a:sym typeface="Wingdings" panose="05000000000000000000" pitchFamily="2" charset="2"/>
                          </a:rPr>
                          <m:t>𝑡𝑜𝑡𝑎𝑙</m:t>
                        </m:r>
                        <m:r>
                          <a:rPr lang="en-US" b="0" i="1" smtClean="0">
                            <a:latin typeface="Cambria Math" panose="02040503050406030204" pitchFamily="18" charset="0"/>
                            <a:sym typeface="Wingdings" panose="05000000000000000000" pitchFamily="2" charset="2"/>
                          </a:rPr>
                          <m:t> </m:t>
                        </m:r>
                        <m:r>
                          <a:rPr lang="en-US" b="0" i="1" smtClean="0">
                            <a:latin typeface="Cambria Math" panose="02040503050406030204" pitchFamily="18" charset="0"/>
                            <a:sym typeface="Wingdings" panose="05000000000000000000" pitchFamily="2" charset="2"/>
                          </a:rPr>
                          <m:t>𝑟𝑒𝑣𝑒𝑛𝑢𝑒</m:t>
                        </m:r>
                      </m:num>
                      <m:den>
                        <m:r>
                          <a:rPr lang="en-US" b="0" i="1" smtClean="0">
                            <a:latin typeface="Cambria Math" panose="02040503050406030204" pitchFamily="18" charset="0"/>
                            <a:sym typeface="Wingdings" panose="05000000000000000000" pitchFamily="2" charset="2"/>
                          </a:rPr>
                          <m:t>∆</m:t>
                        </m:r>
                        <m:r>
                          <a:rPr lang="en-US" b="0" i="1" smtClean="0">
                            <a:latin typeface="Cambria Math" panose="02040503050406030204" pitchFamily="18" charset="0"/>
                            <a:sym typeface="Wingdings" panose="05000000000000000000" pitchFamily="2" charset="2"/>
                          </a:rPr>
                          <m:t>𝑜𝑢𝑡𝑝𝑢𝑡</m:t>
                        </m:r>
                      </m:den>
                    </m:f>
                  </m:oMath>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grpSp>
        <p:nvGrpSpPr>
          <p:cNvPr id="163" name="SMARTInkShape-Group217"/>
          <p:cNvGrpSpPr/>
          <p:nvPr/>
        </p:nvGrpSpPr>
        <p:grpSpPr>
          <a:xfrm>
            <a:off x="3487484" y="2295525"/>
            <a:ext cx="3903917" cy="666751"/>
            <a:chOff x="3487484" y="2295525"/>
            <a:chExt cx="3903917" cy="666751"/>
          </a:xfrm>
        </p:grpSpPr>
        <p:sp>
          <p:nvSpPr>
            <p:cNvPr id="148" name="SMARTInkShape-1422"/>
            <p:cNvSpPr/>
            <p:nvPr/>
          </p:nvSpPr>
          <p:spPr>
            <a:xfrm>
              <a:off x="7045018" y="2771891"/>
              <a:ext cx="79683" cy="123710"/>
            </a:xfrm>
            <a:custGeom>
              <a:avLst/>
              <a:gdLst/>
              <a:ahLst/>
              <a:cxnLst/>
              <a:rect l="0" t="0" r="0" b="0"/>
              <a:pathLst>
                <a:path w="79683" h="123710">
                  <a:moveTo>
                    <a:pt x="70157" y="9409"/>
                  </a:moveTo>
                  <a:lnTo>
                    <a:pt x="75214" y="9409"/>
                  </a:lnTo>
                  <a:lnTo>
                    <a:pt x="76703" y="8351"/>
                  </a:lnTo>
                  <a:lnTo>
                    <a:pt x="77696" y="6587"/>
                  </a:lnTo>
                  <a:lnTo>
                    <a:pt x="79290" y="1208"/>
                  </a:lnTo>
                  <a:lnTo>
                    <a:pt x="78363" y="767"/>
                  </a:lnTo>
                  <a:lnTo>
                    <a:pt x="66391" y="0"/>
                  </a:lnTo>
                  <a:lnTo>
                    <a:pt x="52226" y="4975"/>
                  </a:lnTo>
                  <a:lnTo>
                    <a:pt x="22989" y="23742"/>
                  </a:lnTo>
                  <a:lnTo>
                    <a:pt x="12857" y="35535"/>
                  </a:lnTo>
                  <a:lnTo>
                    <a:pt x="1203" y="59130"/>
                  </a:lnTo>
                  <a:lnTo>
                    <a:pt x="0" y="74194"/>
                  </a:lnTo>
                  <a:lnTo>
                    <a:pt x="2794" y="96054"/>
                  </a:lnTo>
                  <a:lnTo>
                    <a:pt x="11643" y="106479"/>
                  </a:lnTo>
                  <a:lnTo>
                    <a:pt x="18447" y="112222"/>
                  </a:lnTo>
                  <a:lnTo>
                    <a:pt x="79682" y="1237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 name="SMARTInkShape-1423"/>
            <p:cNvSpPr/>
            <p:nvPr/>
          </p:nvSpPr>
          <p:spPr>
            <a:xfrm>
              <a:off x="6943741" y="2781300"/>
              <a:ext cx="9510" cy="114301"/>
            </a:xfrm>
            <a:custGeom>
              <a:avLst/>
              <a:gdLst/>
              <a:ahLst/>
              <a:cxnLst/>
              <a:rect l="0" t="0" r="0" b="0"/>
              <a:pathLst>
                <a:path w="9510" h="114301">
                  <a:moveTo>
                    <a:pt x="9509" y="0"/>
                  </a:moveTo>
                  <a:lnTo>
                    <a:pt x="1308" y="0"/>
                  </a:lnTo>
                  <a:lnTo>
                    <a:pt x="866" y="1058"/>
                  </a:lnTo>
                  <a:lnTo>
                    <a:pt x="0" y="43229"/>
                  </a:lnTo>
                  <a:lnTo>
                    <a:pt x="1044" y="84284"/>
                  </a:lnTo>
                  <a:lnTo>
                    <a:pt x="9509"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SMARTInkShape-1424"/>
            <p:cNvSpPr/>
            <p:nvPr/>
          </p:nvSpPr>
          <p:spPr>
            <a:xfrm>
              <a:off x="3487484" y="2295525"/>
              <a:ext cx="1770317" cy="161924"/>
            </a:xfrm>
            <a:custGeom>
              <a:avLst/>
              <a:gdLst/>
              <a:ahLst/>
              <a:cxnLst/>
              <a:rect l="0" t="0" r="0" b="0"/>
              <a:pathLst>
                <a:path w="1770317" h="161924">
                  <a:moveTo>
                    <a:pt x="17716" y="0"/>
                  </a:moveTo>
                  <a:lnTo>
                    <a:pt x="8583" y="0"/>
                  </a:lnTo>
                  <a:lnTo>
                    <a:pt x="8307" y="5056"/>
                  </a:lnTo>
                  <a:lnTo>
                    <a:pt x="5421" y="10361"/>
                  </a:lnTo>
                  <a:lnTo>
                    <a:pt x="1668" y="16246"/>
                  </a:lnTo>
                  <a:lnTo>
                    <a:pt x="0" y="22390"/>
                  </a:lnTo>
                  <a:lnTo>
                    <a:pt x="6984" y="57691"/>
                  </a:lnTo>
                  <a:lnTo>
                    <a:pt x="10477" y="65505"/>
                  </a:lnTo>
                  <a:lnTo>
                    <a:pt x="26399" y="84200"/>
                  </a:lnTo>
                  <a:lnTo>
                    <a:pt x="70572" y="115738"/>
                  </a:lnTo>
                  <a:lnTo>
                    <a:pt x="105579" y="131542"/>
                  </a:lnTo>
                  <a:lnTo>
                    <a:pt x="149465" y="144574"/>
                  </a:lnTo>
                  <a:lnTo>
                    <a:pt x="195983" y="150081"/>
                  </a:lnTo>
                  <a:lnTo>
                    <a:pt x="233166" y="151713"/>
                  </a:lnTo>
                  <a:lnTo>
                    <a:pt x="274405" y="152197"/>
                  </a:lnTo>
                  <a:lnTo>
                    <a:pt x="307484" y="152310"/>
                  </a:lnTo>
                  <a:lnTo>
                    <a:pt x="353340" y="149551"/>
                  </a:lnTo>
                  <a:lnTo>
                    <a:pt x="395501" y="142031"/>
                  </a:lnTo>
                  <a:lnTo>
                    <a:pt x="442566" y="133100"/>
                  </a:lnTo>
                  <a:lnTo>
                    <a:pt x="480501" y="126573"/>
                  </a:lnTo>
                  <a:lnTo>
                    <a:pt x="502798" y="122930"/>
                  </a:lnTo>
                  <a:lnTo>
                    <a:pt x="548784" y="106166"/>
                  </a:lnTo>
                  <a:lnTo>
                    <a:pt x="593812" y="92350"/>
                  </a:lnTo>
                  <a:lnTo>
                    <a:pt x="635867" y="79429"/>
                  </a:lnTo>
                  <a:lnTo>
                    <a:pt x="683216" y="66686"/>
                  </a:lnTo>
                  <a:lnTo>
                    <a:pt x="723254" y="59975"/>
                  </a:lnTo>
                  <a:lnTo>
                    <a:pt x="759812" y="57987"/>
                  </a:lnTo>
                  <a:lnTo>
                    <a:pt x="793095" y="57522"/>
                  </a:lnTo>
                  <a:lnTo>
                    <a:pt x="829054" y="57315"/>
                  </a:lnTo>
                  <a:lnTo>
                    <a:pt x="869829" y="57199"/>
                  </a:lnTo>
                  <a:lnTo>
                    <a:pt x="907075" y="62221"/>
                  </a:lnTo>
                  <a:lnTo>
                    <a:pt x="944923" y="75468"/>
                  </a:lnTo>
                  <a:lnTo>
                    <a:pt x="990430" y="94735"/>
                  </a:lnTo>
                  <a:lnTo>
                    <a:pt x="1035986" y="117603"/>
                  </a:lnTo>
                  <a:lnTo>
                    <a:pt x="1076335" y="136124"/>
                  </a:lnTo>
                  <a:lnTo>
                    <a:pt x="1122146" y="155540"/>
                  </a:lnTo>
                  <a:lnTo>
                    <a:pt x="1160584" y="160664"/>
                  </a:lnTo>
                  <a:lnTo>
                    <a:pt x="1197601" y="161551"/>
                  </a:lnTo>
                  <a:lnTo>
                    <a:pt x="1238438" y="161814"/>
                  </a:lnTo>
                  <a:lnTo>
                    <a:pt x="1281275" y="161903"/>
                  </a:lnTo>
                  <a:lnTo>
                    <a:pt x="1327318" y="161919"/>
                  </a:lnTo>
                  <a:lnTo>
                    <a:pt x="1372710" y="161923"/>
                  </a:lnTo>
                  <a:lnTo>
                    <a:pt x="1414735" y="159102"/>
                  </a:lnTo>
                  <a:lnTo>
                    <a:pt x="1461759" y="154386"/>
                  </a:lnTo>
                  <a:lnTo>
                    <a:pt x="1499680" y="150166"/>
                  </a:lnTo>
                  <a:lnTo>
                    <a:pt x="1540939" y="144315"/>
                  </a:lnTo>
                  <a:lnTo>
                    <a:pt x="1586416" y="135526"/>
                  </a:lnTo>
                  <a:lnTo>
                    <a:pt x="1619219" y="128723"/>
                  </a:lnTo>
                  <a:lnTo>
                    <a:pt x="1661923" y="116054"/>
                  </a:lnTo>
                  <a:lnTo>
                    <a:pt x="1708628" y="92995"/>
                  </a:lnTo>
                  <a:lnTo>
                    <a:pt x="1734714" y="73106"/>
                  </a:lnTo>
                  <a:lnTo>
                    <a:pt x="1747958" y="54853"/>
                  </a:lnTo>
                  <a:lnTo>
                    <a:pt x="1763948" y="43520"/>
                  </a:lnTo>
                  <a:lnTo>
                    <a:pt x="1770316"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1425"/>
            <p:cNvSpPr/>
            <p:nvPr/>
          </p:nvSpPr>
          <p:spPr>
            <a:xfrm>
              <a:off x="7216701" y="2782092"/>
              <a:ext cx="174700" cy="102515"/>
            </a:xfrm>
            <a:custGeom>
              <a:avLst/>
              <a:gdLst/>
              <a:ahLst/>
              <a:cxnLst/>
              <a:rect l="0" t="0" r="0" b="0"/>
              <a:pathLst>
                <a:path w="174700" h="102515">
                  <a:moveTo>
                    <a:pt x="12774" y="65883"/>
                  </a:moveTo>
                  <a:lnTo>
                    <a:pt x="7718" y="65883"/>
                  </a:lnTo>
                  <a:lnTo>
                    <a:pt x="7287" y="66941"/>
                  </a:lnTo>
                  <a:lnTo>
                    <a:pt x="9630" y="70940"/>
                  </a:lnTo>
                  <a:lnTo>
                    <a:pt x="11736" y="72429"/>
                  </a:lnTo>
                  <a:lnTo>
                    <a:pt x="16899" y="74084"/>
                  </a:lnTo>
                  <a:lnTo>
                    <a:pt x="35083" y="75292"/>
                  </a:lnTo>
                  <a:lnTo>
                    <a:pt x="75515" y="53939"/>
                  </a:lnTo>
                  <a:lnTo>
                    <a:pt x="82991" y="47169"/>
                  </a:lnTo>
                  <a:lnTo>
                    <a:pt x="92849" y="24086"/>
                  </a:lnTo>
                  <a:lnTo>
                    <a:pt x="92616" y="17910"/>
                  </a:lnTo>
                  <a:lnTo>
                    <a:pt x="90344" y="12734"/>
                  </a:lnTo>
                  <a:lnTo>
                    <a:pt x="83232" y="5220"/>
                  </a:lnTo>
                  <a:lnTo>
                    <a:pt x="76545" y="1880"/>
                  </a:lnTo>
                  <a:lnTo>
                    <a:pt x="61773" y="0"/>
                  </a:lnTo>
                  <a:lnTo>
                    <a:pt x="50073" y="5204"/>
                  </a:lnTo>
                  <a:lnTo>
                    <a:pt x="38876" y="14573"/>
                  </a:lnTo>
                  <a:lnTo>
                    <a:pt x="9743" y="56788"/>
                  </a:lnTo>
                  <a:lnTo>
                    <a:pt x="1549" y="71013"/>
                  </a:lnTo>
                  <a:lnTo>
                    <a:pt x="0" y="76711"/>
                  </a:lnTo>
                  <a:lnTo>
                    <a:pt x="24" y="81569"/>
                  </a:lnTo>
                  <a:lnTo>
                    <a:pt x="1099" y="85865"/>
                  </a:lnTo>
                  <a:lnTo>
                    <a:pt x="7938" y="93461"/>
                  </a:lnTo>
                  <a:lnTo>
                    <a:pt x="12724" y="96968"/>
                  </a:lnTo>
                  <a:lnTo>
                    <a:pt x="26511" y="100865"/>
                  </a:lnTo>
                  <a:lnTo>
                    <a:pt x="71537" y="102514"/>
                  </a:lnTo>
                  <a:lnTo>
                    <a:pt x="107326" y="96257"/>
                  </a:lnTo>
                  <a:lnTo>
                    <a:pt x="174699" y="849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SMARTInkShape-1426"/>
            <p:cNvSpPr/>
            <p:nvPr/>
          </p:nvSpPr>
          <p:spPr>
            <a:xfrm>
              <a:off x="6800853" y="2771775"/>
              <a:ext cx="57148" cy="104595"/>
            </a:xfrm>
            <a:custGeom>
              <a:avLst/>
              <a:gdLst/>
              <a:ahLst/>
              <a:cxnLst/>
              <a:rect l="0" t="0" r="0" b="0"/>
              <a:pathLst>
                <a:path w="57148" h="104595">
                  <a:moveTo>
                    <a:pt x="9522" y="19050"/>
                  </a:moveTo>
                  <a:lnTo>
                    <a:pt x="8464" y="37413"/>
                  </a:lnTo>
                  <a:lnTo>
                    <a:pt x="586" y="82584"/>
                  </a:lnTo>
                  <a:lnTo>
                    <a:pt x="0" y="104594"/>
                  </a:lnTo>
                  <a:lnTo>
                    <a:pt x="1056" y="77759"/>
                  </a:lnTo>
                  <a:lnTo>
                    <a:pt x="8660" y="54790"/>
                  </a:lnTo>
                  <a:lnTo>
                    <a:pt x="34150" y="15001"/>
                  </a:lnTo>
                  <a:lnTo>
                    <a:pt x="44218" y="4915"/>
                  </a:lnTo>
                  <a:lnTo>
                    <a:pt x="5714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 name="SMARTInkShape-1427"/>
            <p:cNvSpPr/>
            <p:nvPr/>
          </p:nvSpPr>
          <p:spPr>
            <a:xfrm>
              <a:off x="6659349" y="2615776"/>
              <a:ext cx="88263" cy="327028"/>
            </a:xfrm>
            <a:custGeom>
              <a:avLst/>
              <a:gdLst/>
              <a:ahLst/>
              <a:cxnLst/>
              <a:rect l="0" t="0" r="0" b="0"/>
              <a:pathLst>
                <a:path w="88263" h="327028">
                  <a:moveTo>
                    <a:pt x="27201" y="41699"/>
                  </a:moveTo>
                  <a:lnTo>
                    <a:pt x="27201" y="46756"/>
                  </a:lnTo>
                  <a:lnTo>
                    <a:pt x="28260" y="48245"/>
                  </a:lnTo>
                  <a:lnTo>
                    <a:pt x="30023" y="49238"/>
                  </a:lnTo>
                  <a:lnTo>
                    <a:pt x="32258" y="49900"/>
                  </a:lnTo>
                  <a:lnTo>
                    <a:pt x="34740" y="59102"/>
                  </a:lnTo>
                  <a:lnTo>
                    <a:pt x="36464" y="105374"/>
                  </a:lnTo>
                  <a:lnTo>
                    <a:pt x="39496" y="147018"/>
                  </a:lnTo>
                  <a:lnTo>
                    <a:pt x="44250" y="194260"/>
                  </a:lnTo>
                  <a:lnTo>
                    <a:pt x="45658" y="236127"/>
                  </a:lnTo>
                  <a:lnTo>
                    <a:pt x="46076" y="271463"/>
                  </a:lnTo>
                  <a:lnTo>
                    <a:pt x="47287" y="316627"/>
                  </a:lnTo>
                  <a:lnTo>
                    <a:pt x="49058" y="320234"/>
                  </a:lnTo>
                  <a:lnTo>
                    <a:pt x="55383" y="327027"/>
                  </a:lnTo>
                  <a:lnTo>
                    <a:pt x="36463" y="286015"/>
                  </a:lnTo>
                  <a:lnTo>
                    <a:pt x="17653" y="239445"/>
                  </a:lnTo>
                  <a:lnTo>
                    <a:pt x="10966" y="212474"/>
                  </a:lnTo>
                  <a:lnTo>
                    <a:pt x="7463" y="165435"/>
                  </a:lnTo>
                  <a:lnTo>
                    <a:pt x="0" y="117887"/>
                  </a:lnTo>
                  <a:lnTo>
                    <a:pt x="4089" y="79208"/>
                  </a:lnTo>
                  <a:lnTo>
                    <a:pt x="10438" y="38903"/>
                  </a:lnTo>
                  <a:lnTo>
                    <a:pt x="12851" y="30310"/>
                  </a:lnTo>
                  <a:lnTo>
                    <a:pt x="21177" y="17940"/>
                  </a:lnTo>
                  <a:lnTo>
                    <a:pt x="29815" y="8914"/>
                  </a:lnTo>
                  <a:lnTo>
                    <a:pt x="33655" y="1375"/>
                  </a:lnTo>
                  <a:lnTo>
                    <a:pt x="36795" y="0"/>
                  </a:lnTo>
                  <a:lnTo>
                    <a:pt x="45929" y="1294"/>
                  </a:lnTo>
                  <a:lnTo>
                    <a:pt x="80089" y="22865"/>
                  </a:lnTo>
                  <a:lnTo>
                    <a:pt x="87042" y="31917"/>
                  </a:lnTo>
                  <a:lnTo>
                    <a:pt x="88262" y="37295"/>
                  </a:lnTo>
                  <a:lnTo>
                    <a:pt x="86795" y="48914"/>
                  </a:lnTo>
                  <a:lnTo>
                    <a:pt x="80019" y="62299"/>
                  </a:lnTo>
                  <a:lnTo>
                    <a:pt x="35510" y="101145"/>
                  </a:lnTo>
                  <a:lnTo>
                    <a:pt x="8151" y="1274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SMARTInkShape-1428"/>
            <p:cNvSpPr/>
            <p:nvPr/>
          </p:nvSpPr>
          <p:spPr>
            <a:xfrm>
              <a:off x="6334125" y="2752725"/>
              <a:ext cx="114301" cy="28576"/>
            </a:xfrm>
            <a:custGeom>
              <a:avLst/>
              <a:gdLst/>
              <a:ahLst/>
              <a:cxnLst/>
              <a:rect l="0" t="0" r="0" b="0"/>
              <a:pathLst>
                <a:path w="114301" h="28576">
                  <a:moveTo>
                    <a:pt x="0" y="28575"/>
                  </a:moveTo>
                  <a:lnTo>
                    <a:pt x="5057" y="23518"/>
                  </a:lnTo>
                  <a:lnTo>
                    <a:pt x="23371" y="15318"/>
                  </a:lnTo>
                  <a:lnTo>
                    <a:pt x="65608" y="9611"/>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SMARTInkShape-1429"/>
            <p:cNvSpPr/>
            <p:nvPr/>
          </p:nvSpPr>
          <p:spPr>
            <a:xfrm>
              <a:off x="6362700" y="2623412"/>
              <a:ext cx="28576" cy="300764"/>
            </a:xfrm>
            <a:custGeom>
              <a:avLst/>
              <a:gdLst/>
              <a:ahLst/>
              <a:cxnLst/>
              <a:rect l="0" t="0" r="0" b="0"/>
              <a:pathLst>
                <a:path w="28576" h="300764">
                  <a:moveTo>
                    <a:pt x="9525" y="5488"/>
                  </a:moveTo>
                  <a:lnTo>
                    <a:pt x="1324" y="5488"/>
                  </a:lnTo>
                  <a:lnTo>
                    <a:pt x="883" y="4430"/>
                  </a:lnTo>
                  <a:lnTo>
                    <a:pt x="262" y="0"/>
                  </a:lnTo>
                  <a:lnTo>
                    <a:pt x="3" y="42966"/>
                  </a:lnTo>
                  <a:lnTo>
                    <a:pt x="1" y="87148"/>
                  </a:lnTo>
                  <a:lnTo>
                    <a:pt x="1" y="125287"/>
                  </a:lnTo>
                  <a:lnTo>
                    <a:pt x="0" y="171864"/>
                  </a:lnTo>
                  <a:lnTo>
                    <a:pt x="0" y="215769"/>
                  </a:lnTo>
                  <a:lnTo>
                    <a:pt x="7604" y="254380"/>
                  </a:lnTo>
                  <a:lnTo>
                    <a:pt x="19298" y="285839"/>
                  </a:lnTo>
                  <a:lnTo>
                    <a:pt x="28575" y="3007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SMARTInkShape-1430"/>
            <p:cNvSpPr/>
            <p:nvPr/>
          </p:nvSpPr>
          <p:spPr>
            <a:xfrm>
              <a:off x="6149493" y="2762958"/>
              <a:ext cx="137008" cy="142168"/>
            </a:xfrm>
            <a:custGeom>
              <a:avLst/>
              <a:gdLst/>
              <a:ahLst/>
              <a:cxnLst/>
              <a:rect l="0" t="0" r="0" b="0"/>
              <a:pathLst>
                <a:path w="137008" h="142168">
                  <a:moveTo>
                    <a:pt x="22707" y="65967"/>
                  </a:moveTo>
                  <a:lnTo>
                    <a:pt x="27764" y="71024"/>
                  </a:lnTo>
                  <a:lnTo>
                    <a:pt x="33068" y="73506"/>
                  </a:lnTo>
                  <a:lnTo>
                    <a:pt x="35964" y="74168"/>
                  </a:lnTo>
                  <a:lnTo>
                    <a:pt x="38954" y="73551"/>
                  </a:lnTo>
                  <a:lnTo>
                    <a:pt x="48217" y="67626"/>
                  </a:lnTo>
                  <a:lnTo>
                    <a:pt x="63996" y="53067"/>
                  </a:lnTo>
                  <a:lnTo>
                    <a:pt x="67517" y="44006"/>
                  </a:lnTo>
                  <a:lnTo>
                    <a:pt x="69775" y="20942"/>
                  </a:lnTo>
                  <a:lnTo>
                    <a:pt x="67262" y="11384"/>
                  </a:lnTo>
                  <a:lnTo>
                    <a:pt x="65111" y="7353"/>
                  </a:lnTo>
                  <a:lnTo>
                    <a:pt x="62618" y="4666"/>
                  </a:lnTo>
                  <a:lnTo>
                    <a:pt x="57026" y="1681"/>
                  </a:lnTo>
                  <a:lnTo>
                    <a:pt x="42871" y="0"/>
                  </a:lnTo>
                  <a:lnTo>
                    <a:pt x="25271" y="4558"/>
                  </a:lnTo>
                  <a:lnTo>
                    <a:pt x="15733" y="12569"/>
                  </a:lnTo>
                  <a:lnTo>
                    <a:pt x="7965" y="24243"/>
                  </a:lnTo>
                  <a:lnTo>
                    <a:pt x="986" y="40015"/>
                  </a:lnTo>
                  <a:lnTo>
                    <a:pt x="0" y="57608"/>
                  </a:lnTo>
                  <a:lnTo>
                    <a:pt x="7991" y="89716"/>
                  </a:lnTo>
                  <a:lnTo>
                    <a:pt x="19342" y="103333"/>
                  </a:lnTo>
                  <a:lnTo>
                    <a:pt x="37086" y="116441"/>
                  </a:lnTo>
                  <a:lnTo>
                    <a:pt x="137007" y="1421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 name="SMARTInkShape-1431"/>
            <p:cNvSpPr/>
            <p:nvPr/>
          </p:nvSpPr>
          <p:spPr>
            <a:xfrm>
              <a:off x="5899471" y="2743200"/>
              <a:ext cx="177480" cy="142876"/>
            </a:xfrm>
            <a:custGeom>
              <a:avLst/>
              <a:gdLst/>
              <a:ahLst/>
              <a:cxnLst/>
              <a:rect l="0" t="0" r="0" b="0"/>
              <a:pathLst>
                <a:path w="177480" h="142876">
                  <a:moveTo>
                    <a:pt x="120329" y="0"/>
                  </a:moveTo>
                  <a:lnTo>
                    <a:pt x="115273" y="0"/>
                  </a:lnTo>
                  <a:lnTo>
                    <a:pt x="109968" y="2822"/>
                  </a:lnTo>
                  <a:lnTo>
                    <a:pt x="82770" y="18314"/>
                  </a:lnTo>
                  <a:lnTo>
                    <a:pt x="39807" y="33094"/>
                  </a:lnTo>
                  <a:lnTo>
                    <a:pt x="4731" y="38719"/>
                  </a:lnTo>
                  <a:lnTo>
                    <a:pt x="1989" y="40629"/>
                  </a:lnTo>
                  <a:lnTo>
                    <a:pt x="160" y="42961"/>
                  </a:lnTo>
                  <a:lnTo>
                    <a:pt x="0" y="46632"/>
                  </a:lnTo>
                  <a:lnTo>
                    <a:pt x="2644" y="56356"/>
                  </a:lnTo>
                  <a:lnTo>
                    <a:pt x="10083" y="68674"/>
                  </a:lnTo>
                  <a:lnTo>
                    <a:pt x="56279" y="95931"/>
                  </a:lnTo>
                  <a:lnTo>
                    <a:pt x="86888" y="108857"/>
                  </a:lnTo>
                  <a:lnTo>
                    <a:pt x="126305" y="123338"/>
                  </a:lnTo>
                  <a:lnTo>
                    <a:pt x="177479"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 name="SMARTInkShape-1432"/>
            <p:cNvSpPr/>
            <p:nvPr/>
          </p:nvSpPr>
          <p:spPr>
            <a:xfrm>
              <a:off x="5868717" y="2657902"/>
              <a:ext cx="17734" cy="228174"/>
            </a:xfrm>
            <a:custGeom>
              <a:avLst/>
              <a:gdLst/>
              <a:ahLst/>
              <a:cxnLst/>
              <a:rect l="0" t="0" r="0" b="0"/>
              <a:pathLst>
                <a:path w="17734" h="228174">
                  <a:moveTo>
                    <a:pt x="17733" y="18623"/>
                  </a:moveTo>
                  <a:lnTo>
                    <a:pt x="17733" y="13566"/>
                  </a:lnTo>
                  <a:lnTo>
                    <a:pt x="16675" y="12077"/>
                  </a:lnTo>
                  <a:lnTo>
                    <a:pt x="14911" y="11084"/>
                  </a:lnTo>
                  <a:lnTo>
                    <a:pt x="12677" y="10422"/>
                  </a:lnTo>
                  <a:lnTo>
                    <a:pt x="11187" y="8922"/>
                  </a:lnTo>
                  <a:lnTo>
                    <a:pt x="9532" y="4434"/>
                  </a:lnTo>
                  <a:lnTo>
                    <a:pt x="8032" y="2813"/>
                  </a:lnTo>
                  <a:lnTo>
                    <a:pt x="2982" y="533"/>
                  </a:lnTo>
                  <a:lnTo>
                    <a:pt x="3666" y="213"/>
                  </a:lnTo>
                  <a:lnTo>
                    <a:pt x="5180" y="0"/>
                  </a:lnTo>
                  <a:lnTo>
                    <a:pt x="6189" y="1974"/>
                  </a:lnTo>
                  <a:lnTo>
                    <a:pt x="8090" y="43830"/>
                  </a:lnTo>
                  <a:lnTo>
                    <a:pt x="5351" y="80420"/>
                  </a:lnTo>
                  <a:lnTo>
                    <a:pt x="0" y="125022"/>
                  </a:lnTo>
                  <a:lnTo>
                    <a:pt x="5489" y="167306"/>
                  </a:lnTo>
                  <a:lnTo>
                    <a:pt x="7970" y="210635"/>
                  </a:lnTo>
                  <a:lnTo>
                    <a:pt x="8208" y="2281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 name="SMARTInkShape-1433"/>
            <p:cNvSpPr/>
            <p:nvPr/>
          </p:nvSpPr>
          <p:spPr>
            <a:xfrm>
              <a:off x="5690463" y="2790825"/>
              <a:ext cx="81688" cy="85456"/>
            </a:xfrm>
            <a:custGeom>
              <a:avLst/>
              <a:gdLst/>
              <a:ahLst/>
              <a:cxnLst/>
              <a:rect l="0" t="0" r="0" b="0"/>
              <a:pathLst>
                <a:path w="81688" h="85456">
                  <a:moveTo>
                    <a:pt x="5487" y="9525"/>
                  </a:moveTo>
                  <a:lnTo>
                    <a:pt x="0" y="9525"/>
                  </a:lnTo>
                  <a:lnTo>
                    <a:pt x="2342" y="9525"/>
                  </a:lnTo>
                  <a:lnTo>
                    <a:pt x="3391" y="10583"/>
                  </a:lnTo>
                  <a:lnTo>
                    <a:pt x="11849" y="34434"/>
                  </a:lnTo>
                  <a:lnTo>
                    <a:pt x="14957" y="81111"/>
                  </a:lnTo>
                  <a:lnTo>
                    <a:pt x="15009" y="85455"/>
                  </a:lnTo>
                  <a:lnTo>
                    <a:pt x="15011" y="80588"/>
                  </a:lnTo>
                  <a:lnTo>
                    <a:pt x="17834" y="75328"/>
                  </a:lnTo>
                  <a:lnTo>
                    <a:pt x="20068" y="72444"/>
                  </a:lnTo>
                  <a:lnTo>
                    <a:pt x="29593" y="39173"/>
                  </a:lnTo>
                  <a:lnTo>
                    <a:pt x="56027" y="6970"/>
                  </a:lnTo>
                  <a:lnTo>
                    <a:pt x="62522" y="3098"/>
                  </a:lnTo>
                  <a:lnTo>
                    <a:pt x="8168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 name="SMARTInkShape-1434"/>
            <p:cNvSpPr/>
            <p:nvPr/>
          </p:nvSpPr>
          <p:spPr>
            <a:xfrm>
              <a:off x="5499670" y="2772343"/>
              <a:ext cx="167706" cy="123258"/>
            </a:xfrm>
            <a:custGeom>
              <a:avLst/>
              <a:gdLst/>
              <a:ahLst/>
              <a:cxnLst/>
              <a:rect l="0" t="0" r="0" b="0"/>
              <a:pathLst>
                <a:path w="167706" h="123258">
                  <a:moveTo>
                    <a:pt x="43880" y="85157"/>
                  </a:moveTo>
                  <a:lnTo>
                    <a:pt x="75679" y="53358"/>
                  </a:lnTo>
                  <a:lnTo>
                    <a:pt x="79179" y="44213"/>
                  </a:lnTo>
                  <a:lnTo>
                    <a:pt x="81794" y="34151"/>
                  </a:lnTo>
                  <a:lnTo>
                    <a:pt x="86483" y="26152"/>
                  </a:lnTo>
                  <a:lnTo>
                    <a:pt x="87099" y="22537"/>
                  </a:lnTo>
                  <a:lnTo>
                    <a:pt x="86451" y="19069"/>
                  </a:lnTo>
                  <a:lnTo>
                    <a:pt x="83305" y="9131"/>
                  </a:lnTo>
                  <a:lnTo>
                    <a:pt x="82863" y="5898"/>
                  </a:lnTo>
                  <a:lnTo>
                    <a:pt x="81511" y="3743"/>
                  </a:lnTo>
                  <a:lnTo>
                    <a:pt x="79551" y="2306"/>
                  </a:lnTo>
                  <a:lnTo>
                    <a:pt x="73491" y="709"/>
                  </a:lnTo>
                  <a:lnTo>
                    <a:pt x="63743" y="0"/>
                  </a:lnTo>
                  <a:lnTo>
                    <a:pt x="52355" y="5329"/>
                  </a:lnTo>
                  <a:lnTo>
                    <a:pt x="21517" y="33017"/>
                  </a:lnTo>
                  <a:lnTo>
                    <a:pt x="4681" y="57008"/>
                  </a:lnTo>
                  <a:lnTo>
                    <a:pt x="0" y="71235"/>
                  </a:lnTo>
                  <a:lnTo>
                    <a:pt x="742" y="81792"/>
                  </a:lnTo>
                  <a:lnTo>
                    <a:pt x="4599" y="90011"/>
                  </a:lnTo>
                  <a:lnTo>
                    <a:pt x="9841" y="97192"/>
                  </a:lnTo>
                  <a:lnTo>
                    <a:pt x="18521" y="101089"/>
                  </a:lnTo>
                  <a:lnTo>
                    <a:pt x="41340" y="103591"/>
                  </a:lnTo>
                  <a:lnTo>
                    <a:pt x="53687" y="98289"/>
                  </a:lnTo>
                  <a:lnTo>
                    <a:pt x="78861" y="77638"/>
                  </a:lnTo>
                  <a:lnTo>
                    <a:pt x="103652" y="40604"/>
                  </a:lnTo>
                  <a:lnTo>
                    <a:pt x="109949" y="12711"/>
                  </a:lnTo>
                  <a:lnTo>
                    <a:pt x="107463" y="7803"/>
                  </a:lnTo>
                  <a:lnTo>
                    <a:pt x="102301" y="1086"/>
                  </a:lnTo>
                  <a:lnTo>
                    <a:pt x="106463" y="4979"/>
                  </a:lnTo>
                  <a:lnTo>
                    <a:pt x="108737" y="12833"/>
                  </a:lnTo>
                  <a:lnTo>
                    <a:pt x="111374" y="49880"/>
                  </a:lnTo>
                  <a:lnTo>
                    <a:pt x="120869" y="87400"/>
                  </a:lnTo>
                  <a:lnTo>
                    <a:pt x="132661" y="104871"/>
                  </a:lnTo>
                  <a:lnTo>
                    <a:pt x="142605" y="115086"/>
                  </a:lnTo>
                  <a:lnTo>
                    <a:pt x="167705" y="1232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 name="SMARTInkShape-1435"/>
            <p:cNvSpPr/>
            <p:nvPr/>
          </p:nvSpPr>
          <p:spPr>
            <a:xfrm>
              <a:off x="4981609" y="2662275"/>
              <a:ext cx="409542" cy="280951"/>
            </a:xfrm>
            <a:custGeom>
              <a:avLst/>
              <a:gdLst/>
              <a:ahLst/>
              <a:cxnLst/>
              <a:rect l="0" t="0" r="0" b="0"/>
              <a:pathLst>
                <a:path w="409542" h="280951">
                  <a:moveTo>
                    <a:pt x="9491" y="80925"/>
                  </a:moveTo>
                  <a:lnTo>
                    <a:pt x="4004" y="80925"/>
                  </a:lnTo>
                  <a:lnTo>
                    <a:pt x="8560" y="80925"/>
                  </a:lnTo>
                  <a:lnTo>
                    <a:pt x="9455" y="128457"/>
                  </a:lnTo>
                  <a:lnTo>
                    <a:pt x="9486" y="167892"/>
                  </a:lnTo>
                  <a:lnTo>
                    <a:pt x="9490" y="215497"/>
                  </a:lnTo>
                  <a:lnTo>
                    <a:pt x="9491" y="242788"/>
                  </a:lnTo>
                  <a:lnTo>
                    <a:pt x="1952" y="211758"/>
                  </a:lnTo>
                  <a:lnTo>
                    <a:pt x="358" y="170621"/>
                  </a:lnTo>
                  <a:lnTo>
                    <a:pt x="0" y="126251"/>
                  </a:lnTo>
                  <a:lnTo>
                    <a:pt x="8170" y="81311"/>
                  </a:lnTo>
                  <a:lnTo>
                    <a:pt x="11727" y="72982"/>
                  </a:lnTo>
                  <a:lnTo>
                    <a:pt x="17576" y="64069"/>
                  </a:lnTo>
                  <a:lnTo>
                    <a:pt x="21198" y="62850"/>
                  </a:lnTo>
                  <a:lnTo>
                    <a:pt x="23646" y="62525"/>
                  </a:lnTo>
                  <a:lnTo>
                    <a:pt x="37204" y="67124"/>
                  </a:lnTo>
                  <a:lnTo>
                    <a:pt x="68137" y="92483"/>
                  </a:lnTo>
                  <a:lnTo>
                    <a:pt x="107151" y="138576"/>
                  </a:lnTo>
                  <a:lnTo>
                    <a:pt x="154521" y="178688"/>
                  </a:lnTo>
                  <a:lnTo>
                    <a:pt x="177646" y="193285"/>
                  </a:lnTo>
                  <a:lnTo>
                    <a:pt x="179803" y="192874"/>
                  </a:lnTo>
                  <a:lnTo>
                    <a:pt x="185021" y="189594"/>
                  </a:lnTo>
                  <a:lnTo>
                    <a:pt x="208511" y="148163"/>
                  </a:lnTo>
                  <a:lnTo>
                    <a:pt x="230032" y="112372"/>
                  </a:lnTo>
                  <a:lnTo>
                    <a:pt x="256804" y="67460"/>
                  </a:lnTo>
                  <a:lnTo>
                    <a:pt x="278913" y="44480"/>
                  </a:lnTo>
                  <a:lnTo>
                    <a:pt x="299928" y="24265"/>
                  </a:lnTo>
                  <a:lnTo>
                    <a:pt x="308967" y="13410"/>
                  </a:lnTo>
                  <a:lnTo>
                    <a:pt x="331764" y="812"/>
                  </a:lnTo>
                  <a:lnTo>
                    <a:pt x="336523" y="0"/>
                  </a:lnTo>
                  <a:lnTo>
                    <a:pt x="340754" y="517"/>
                  </a:lnTo>
                  <a:lnTo>
                    <a:pt x="344633" y="1919"/>
                  </a:lnTo>
                  <a:lnTo>
                    <a:pt x="351765" y="11945"/>
                  </a:lnTo>
                  <a:lnTo>
                    <a:pt x="358908" y="32617"/>
                  </a:lnTo>
                  <a:lnTo>
                    <a:pt x="369124" y="80169"/>
                  </a:lnTo>
                  <a:lnTo>
                    <a:pt x="381137" y="126206"/>
                  </a:lnTo>
                  <a:lnTo>
                    <a:pt x="388643" y="171243"/>
                  </a:lnTo>
                  <a:lnTo>
                    <a:pt x="391185" y="212243"/>
                  </a:lnTo>
                  <a:lnTo>
                    <a:pt x="400159" y="255093"/>
                  </a:lnTo>
                  <a:lnTo>
                    <a:pt x="409541" y="280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 name="SMARTInkShape-1436"/>
            <p:cNvSpPr/>
            <p:nvPr/>
          </p:nvSpPr>
          <p:spPr>
            <a:xfrm>
              <a:off x="4076879" y="2553332"/>
              <a:ext cx="683482" cy="408944"/>
            </a:xfrm>
            <a:custGeom>
              <a:avLst/>
              <a:gdLst/>
              <a:ahLst/>
              <a:cxnLst/>
              <a:rect l="0" t="0" r="0" b="0"/>
              <a:pathLst>
                <a:path w="683482" h="408944">
                  <a:moveTo>
                    <a:pt x="18871" y="94618"/>
                  </a:moveTo>
                  <a:lnTo>
                    <a:pt x="18871" y="49706"/>
                  </a:lnTo>
                  <a:lnTo>
                    <a:pt x="18871" y="2567"/>
                  </a:lnTo>
                  <a:lnTo>
                    <a:pt x="18871" y="0"/>
                  </a:lnTo>
                  <a:lnTo>
                    <a:pt x="17813" y="24314"/>
                  </a:lnTo>
                  <a:lnTo>
                    <a:pt x="10229" y="70598"/>
                  </a:lnTo>
                  <a:lnTo>
                    <a:pt x="6698" y="118017"/>
                  </a:lnTo>
                  <a:lnTo>
                    <a:pt x="1179" y="157801"/>
                  </a:lnTo>
                  <a:lnTo>
                    <a:pt x="0" y="204904"/>
                  </a:lnTo>
                  <a:lnTo>
                    <a:pt x="959" y="219834"/>
                  </a:lnTo>
                  <a:lnTo>
                    <a:pt x="8033" y="248076"/>
                  </a:lnTo>
                  <a:lnTo>
                    <a:pt x="10587" y="251957"/>
                  </a:lnTo>
                  <a:lnTo>
                    <a:pt x="30689" y="269057"/>
                  </a:lnTo>
                  <a:lnTo>
                    <a:pt x="43173" y="272688"/>
                  </a:lnTo>
                  <a:lnTo>
                    <a:pt x="82115" y="275019"/>
                  </a:lnTo>
                  <a:lnTo>
                    <a:pt x="128002" y="275517"/>
                  </a:lnTo>
                  <a:lnTo>
                    <a:pt x="170250" y="275578"/>
                  </a:lnTo>
                  <a:lnTo>
                    <a:pt x="210228" y="269044"/>
                  </a:lnTo>
                  <a:lnTo>
                    <a:pt x="247607" y="266950"/>
                  </a:lnTo>
                  <a:lnTo>
                    <a:pt x="280340" y="266460"/>
                  </a:lnTo>
                  <a:lnTo>
                    <a:pt x="324355" y="266184"/>
                  </a:lnTo>
                  <a:lnTo>
                    <a:pt x="369264" y="266102"/>
                  </a:lnTo>
                  <a:lnTo>
                    <a:pt x="411028" y="266078"/>
                  </a:lnTo>
                  <a:lnTo>
                    <a:pt x="457968" y="266069"/>
                  </a:lnTo>
                  <a:lnTo>
                    <a:pt x="494344" y="266068"/>
                  </a:lnTo>
                  <a:lnTo>
                    <a:pt x="534049" y="266068"/>
                  </a:lnTo>
                  <a:lnTo>
                    <a:pt x="576541" y="266068"/>
                  </a:lnTo>
                  <a:lnTo>
                    <a:pt x="622360" y="266068"/>
                  </a:lnTo>
                  <a:lnTo>
                    <a:pt x="625755" y="266068"/>
                  </a:lnTo>
                  <a:lnTo>
                    <a:pt x="622610" y="266068"/>
                  </a:lnTo>
                  <a:lnTo>
                    <a:pt x="621388" y="263951"/>
                  </a:lnTo>
                  <a:lnTo>
                    <a:pt x="618612" y="252976"/>
                  </a:lnTo>
                  <a:lnTo>
                    <a:pt x="616606" y="250990"/>
                  </a:lnTo>
                  <a:lnTo>
                    <a:pt x="610498" y="246666"/>
                  </a:lnTo>
                  <a:lnTo>
                    <a:pt x="563971" y="212290"/>
                  </a:lnTo>
                  <a:lnTo>
                    <a:pt x="541627" y="203685"/>
                  </a:lnTo>
                  <a:lnTo>
                    <a:pt x="510314" y="198711"/>
                  </a:lnTo>
                  <a:lnTo>
                    <a:pt x="508424" y="196822"/>
                  </a:lnTo>
                  <a:lnTo>
                    <a:pt x="507165" y="194504"/>
                  </a:lnTo>
                  <a:lnTo>
                    <a:pt x="506326" y="194017"/>
                  </a:lnTo>
                  <a:lnTo>
                    <a:pt x="505766" y="194751"/>
                  </a:lnTo>
                  <a:lnTo>
                    <a:pt x="505392" y="196298"/>
                  </a:lnTo>
                  <a:lnTo>
                    <a:pt x="506202" y="197330"/>
                  </a:lnTo>
                  <a:lnTo>
                    <a:pt x="547517" y="209633"/>
                  </a:lnTo>
                  <a:lnTo>
                    <a:pt x="592724" y="218341"/>
                  </a:lnTo>
                  <a:lnTo>
                    <a:pt x="634636" y="229100"/>
                  </a:lnTo>
                  <a:lnTo>
                    <a:pt x="670954" y="252771"/>
                  </a:lnTo>
                  <a:lnTo>
                    <a:pt x="680805" y="262716"/>
                  </a:lnTo>
                  <a:lnTo>
                    <a:pt x="683481" y="269164"/>
                  </a:lnTo>
                  <a:lnTo>
                    <a:pt x="682077" y="273424"/>
                  </a:lnTo>
                  <a:lnTo>
                    <a:pt x="648986" y="312005"/>
                  </a:lnTo>
                  <a:lnTo>
                    <a:pt x="604049" y="352439"/>
                  </a:lnTo>
                  <a:lnTo>
                    <a:pt x="561796" y="4089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034990819"/>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much should a firm/company produce?</a:t>
            </a:r>
          </a:p>
        </p:txBody>
      </p:sp>
      <p:sp>
        <p:nvSpPr>
          <p:cNvPr id="3" name="Content Placeholder 2"/>
          <p:cNvSpPr>
            <a:spLocks noGrp="1"/>
          </p:cNvSpPr>
          <p:nvPr>
            <p:ph idx="1"/>
          </p:nvPr>
        </p:nvSpPr>
        <p:spPr/>
        <p:txBody>
          <a:bodyPr/>
          <a:lstStyle/>
          <a:p>
            <a:pPr>
              <a:buFontTx/>
              <a:buChar char="-"/>
            </a:pPr>
            <a:r>
              <a:rPr lang="en-US" dirty="0"/>
              <a:t>Easily one of the most important decisions for the firm.</a:t>
            </a:r>
          </a:p>
          <a:p>
            <a:pPr>
              <a:buFontTx/>
              <a:buChar char="-"/>
            </a:pPr>
            <a:r>
              <a:rPr lang="en-US" dirty="0"/>
              <a:t>Produce too much, while incurring a higher cost. Only to see consumers not buying your product.</a:t>
            </a:r>
          </a:p>
          <a:p>
            <a:pPr>
              <a:buFontTx/>
              <a:buChar char="-"/>
            </a:pPr>
            <a:r>
              <a:rPr lang="en-US" b="1" dirty="0"/>
              <a:t>A business should never increase the use of an input if marginal cost exceeds marginal revenue.</a:t>
            </a:r>
          </a:p>
          <a:p>
            <a:pPr marL="0" indent="0">
              <a:buNone/>
            </a:pPr>
            <a:endParaRPr lang="en-US" dirty="0"/>
          </a:p>
          <a:p>
            <a:pPr marL="0" indent="0">
              <a:buNone/>
            </a:pPr>
            <a:endParaRPr lang="en-US" dirty="0"/>
          </a:p>
        </p:txBody>
      </p:sp>
      <p:grpSp>
        <p:nvGrpSpPr>
          <p:cNvPr id="165" name="SMARTInkShape-Group249"/>
          <p:cNvGrpSpPr/>
          <p:nvPr/>
        </p:nvGrpSpPr>
        <p:grpSpPr>
          <a:xfrm>
            <a:off x="9861283" y="5143500"/>
            <a:ext cx="281153" cy="1400176"/>
            <a:chOff x="9861283" y="5143500"/>
            <a:chExt cx="281153" cy="1400176"/>
          </a:xfrm>
        </p:grpSpPr>
        <p:sp>
          <p:nvSpPr>
            <p:cNvPr id="163" name="SMARTInkShape-1736"/>
            <p:cNvSpPr/>
            <p:nvPr/>
          </p:nvSpPr>
          <p:spPr>
            <a:xfrm>
              <a:off x="9896475" y="5143500"/>
              <a:ext cx="104776" cy="914401"/>
            </a:xfrm>
            <a:custGeom>
              <a:avLst/>
              <a:gdLst/>
              <a:ahLst/>
              <a:cxnLst/>
              <a:rect l="0" t="0" r="0" b="0"/>
              <a:pathLst>
                <a:path w="104776" h="914401">
                  <a:moveTo>
                    <a:pt x="0" y="0"/>
                  </a:moveTo>
                  <a:lnTo>
                    <a:pt x="5057" y="45761"/>
                  </a:lnTo>
                  <a:lnTo>
                    <a:pt x="9700" y="85356"/>
                  </a:lnTo>
                  <a:lnTo>
                    <a:pt x="17611" y="128245"/>
                  </a:lnTo>
                  <a:lnTo>
                    <a:pt x="18766" y="169344"/>
                  </a:lnTo>
                  <a:lnTo>
                    <a:pt x="21816" y="211956"/>
                  </a:lnTo>
                  <a:lnTo>
                    <a:pt x="26572" y="251185"/>
                  </a:lnTo>
                  <a:lnTo>
                    <a:pt x="30804" y="290678"/>
                  </a:lnTo>
                  <a:lnTo>
                    <a:pt x="38759" y="328132"/>
                  </a:lnTo>
                  <a:lnTo>
                    <a:pt x="44999" y="369922"/>
                  </a:lnTo>
                  <a:lnTo>
                    <a:pt x="49669" y="409115"/>
                  </a:lnTo>
                  <a:lnTo>
                    <a:pt x="54933" y="450361"/>
                  </a:lnTo>
                  <a:lnTo>
                    <a:pt x="59315" y="493274"/>
                  </a:lnTo>
                  <a:lnTo>
                    <a:pt x="64495" y="532799"/>
                  </a:lnTo>
                  <a:lnTo>
                    <a:pt x="68850" y="571322"/>
                  </a:lnTo>
                  <a:lnTo>
                    <a:pt x="76845" y="609547"/>
                  </a:lnTo>
                  <a:lnTo>
                    <a:pt x="83094" y="647684"/>
                  </a:lnTo>
                  <a:lnTo>
                    <a:pt x="87768" y="685795"/>
                  </a:lnTo>
                  <a:lnTo>
                    <a:pt x="93033" y="723898"/>
                  </a:lnTo>
                  <a:lnTo>
                    <a:pt x="94811" y="769643"/>
                  </a:lnTo>
                  <a:lnTo>
                    <a:pt x="100177" y="814712"/>
                  </a:lnTo>
                  <a:lnTo>
                    <a:pt x="103414" y="853113"/>
                  </a:lnTo>
                  <a:lnTo>
                    <a:pt x="104775" y="914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 name="SMARTInkShape-1737"/>
            <p:cNvSpPr/>
            <p:nvPr/>
          </p:nvSpPr>
          <p:spPr>
            <a:xfrm>
              <a:off x="9861283" y="6186247"/>
              <a:ext cx="281153" cy="357429"/>
            </a:xfrm>
            <a:custGeom>
              <a:avLst/>
              <a:gdLst/>
              <a:ahLst/>
              <a:cxnLst/>
              <a:rect l="0" t="0" r="0" b="0"/>
              <a:pathLst>
                <a:path w="281153" h="357429">
                  <a:moveTo>
                    <a:pt x="130442" y="195503"/>
                  </a:moveTo>
                  <a:lnTo>
                    <a:pt x="145630" y="163010"/>
                  </a:lnTo>
                  <a:lnTo>
                    <a:pt x="148984" y="126849"/>
                  </a:lnTo>
                  <a:lnTo>
                    <a:pt x="144285" y="104723"/>
                  </a:lnTo>
                  <a:lnTo>
                    <a:pt x="136243" y="94125"/>
                  </a:lnTo>
                  <a:lnTo>
                    <a:pt x="131133" y="89818"/>
                  </a:lnTo>
                  <a:lnTo>
                    <a:pt x="116990" y="85032"/>
                  </a:lnTo>
                  <a:lnTo>
                    <a:pt x="99064" y="83963"/>
                  </a:lnTo>
                  <a:lnTo>
                    <a:pt x="58705" y="91901"/>
                  </a:lnTo>
                  <a:lnTo>
                    <a:pt x="42468" y="99716"/>
                  </a:lnTo>
                  <a:lnTo>
                    <a:pt x="17592" y="121966"/>
                  </a:lnTo>
                  <a:lnTo>
                    <a:pt x="3637" y="147609"/>
                  </a:lnTo>
                  <a:lnTo>
                    <a:pt x="0" y="162222"/>
                  </a:lnTo>
                  <a:lnTo>
                    <a:pt x="3010" y="197519"/>
                  </a:lnTo>
                  <a:lnTo>
                    <a:pt x="10659" y="217919"/>
                  </a:lnTo>
                  <a:lnTo>
                    <a:pt x="45072" y="261637"/>
                  </a:lnTo>
                  <a:lnTo>
                    <a:pt x="75243" y="287471"/>
                  </a:lnTo>
                  <a:lnTo>
                    <a:pt x="102445" y="301540"/>
                  </a:lnTo>
                  <a:lnTo>
                    <a:pt x="145783" y="307354"/>
                  </a:lnTo>
                  <a:lnTo>
                    <a:pt x="180651" y="305893"/>
                  </a:lnTo>
                  <a:lnTo>
                    <a:pt x="213082" y="300656"/>
                  </a:lnTo>
                  <a:lnTo>
                    <a:pt x="234552" y="291275"/>
                  </a:lnTo>
                  <a:lnTo>
                    <a:pt x="263595" y="269035"/>
                  </a:lnTo>
                  <a:lnTo>
                    <a:pt x="274287" y="248645"/>
                  </a:lnTo>
                  <a:lnTo>
                    <a:pt x="281152" y="206117"/>
                  </a:lnTo>
                  <a:lnTo>
                    <a:pt x="277286" y="176775"/>
                  </a:lnTo>
                  <a:lnTo>
                    <a:pt x="258892" y="138417"/>
                  </a:lnTo>
                  <a:lnTo>
                    <a:pt x="232053" y="100265"/>
                  </a:lnTo>
                  <a:lnTo>
                    <a:pt x="185329" y="53465"/>
                  </a:lnTo>
                  <a:lnTo>
                    <a:pt x="137783" y="17424"/>
                  </a:lnTo>
                  <a:lnTo>
                    <a:pt x="113566" y="8683"/>
                  </a:lnTo>
                  <a:lnTo>
                    <a:pt x="82045" y="0"/>
                  </a:lnTo>
                  <a:lnTo>
                    <a:pt x="79127" y="609"/>
                  </a:lnTo>
                  <a:lnTo>
                    <a:pt x="77182" y="2074"/>
                  </a:lnTo>
                  <a:lnTo>
                    <a:pt x="75021" y="6523"/>
                  </a:lnTo>
                  <a:lnTo>
                    <a:pt x="74444" y="9192"/>
                  </a:lnTo>
                  <a:lnTo>
                    <a:pt x="78689" y="38230"/>
                  </a:lnTo>
                  <a:lnTo>
                    <a:pt x="86628" y="57165"/>
                  </a:lnTo>
                  <a:lnTo>
                    <a:pt x="108970" y="96680"/>
                  </a:lnTo>
                  <a:lnTo>
                    <a:pt x="132547" y="132826"/>
                  </a:lnTo>
                  <a:lnTo>
                    <a:pt x="159640" y="170347"/>
                  </a:lnTo>
                  <a:lnTo>
                    <a:pt x="182720" y="213331"/>
                  </a:lnTo>
                  <a:lnTo>
                    <a:pt x="213077" y="259582"/>
                  </a:lnTo>
                  <a:lnTo>
                    <a:pt x="238770" y="301743"/>
                  </a:lnTo>
                  <a:lnTo>
                    <a:pt x="263792" y="3574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0" name="SMARTInkShape-Group250"/>
          <p:cNvGrpSpPr/>
          <p:nvPr/>
        </p:nvGrpSpPr>
        <p:grpSpPr>
          <a:xfrm>
            <a:off x="7622313" y="4010795"/>
            <a:ext cx="3855313" cy="2209031"/>
            <a:chOff x="7622313" y="4010795"/>
            <a:chExt cx="3855313" cy="2209031"/>
          </a:xfrm>
        </p:grpSpPr>
        <p:sp>
          <p:nvSpPr>
            <p:cNvPr id="166" name="SMARTInkShape-1738"/>
            <p:cNvSpPr/>
            <p:nvPr/>
          </p:nvSpPr>
          <p:spPr>
            <a:xfrm>
              <a:off x="7622313" y="4010795"/>
              <a:ext cx="173197" cy="473150"/>
            </a:xfrm>
            <a:custGeom>
              <a:avLst/>
              <a:gdLst/>
              <a:ahLst/>
              <a:cxnLst/>
              <a:rect l="0" t="0" r="0" b="0"/>
              <a:pathLst>
                <a:path w="173197" h="473150">
                  <a:moveTo>
                    <a:pt x="26262" y="84955"/>
                  </a:moveTo>
                  <a:lnTo>
                    <a:pt x="32808" y="129502"/>
                  </a:lnTo>
                  <a:lnTo>
                    <a:pt x="38021" y="172895"/>
                  </a:lnTo>
                  <a:lnTo>
                    <a:pt x="43152" y="209437"/>
                  </a:lnTo>
                  <a:lnTo>
                    <a:pt x="47495" y="249897"/>
                  </a:lnTo>
                  <a:lnTo>
                    <a:pt x="52662" y="292576"/>
                  </a:lnTo>
                  <a:lnTo>
                    <a:pt x="57015" y="332034"/>
                  </a:lnTo>
                  <a:lnTo>
                    <a:pt x="62185" y="376180"/>
                  </a:lnTo>
                  <a:lnTo>
                    <a:pt x="66539" y="421010"/>
                  </a:lnTo>
                  <a:lnTo>
                    <a:pt x="69563" y="441746"/>
                  </a:lnTo>
                  <a:lnTo>
                    <a:pt x="64627" y="473149"/>
                  </a:lnTo>
                  <a:lnTo>
                    <a:pt x="63480" y="472868"/>
                  </a:lnTo>
                  <a:lnTo>
                    <a:pt x="59384" y="469733"/>
                  </a:lnTo>
                  <a:lnTo>
                    <a:pt x="48131" y="422134"/>
                  </a:lnTo>
                  <a:lnTo>
                    <a:pt x="38857" y="376301"/>
                  </a:lnTo>
                  <a:lnTo>
                    <a:pt x="29406" y="330265"/>
                  </a:lnTo>
                  <a:lnTo>
                    <a:pt x="19903" y="288285"/>
                  </a:lnTo>
                  <a:lnTo>
                    <a:pt x="10385" y="243861"/>
                  </a:lnTo>
                  <a:lnTo>
                    <a:pt x="1919" y="204475"/>
                  </a:lnTo>
                  <a:lnTo>
                    <a:pt x="0" y="167993"/>
                  </a:lnTo>
                  <a:lnTo>
                    <a:pt x="3301" y="132091"/>
                  </a:lnTo>
                  <a:lnTo>
                    <a:pt x="11118" y="97085"/>
                  </a:lnTo>
                  <a:lnTo>
                    <a:pt x="24597" y="56094"/>
                  </a:lnTo>
                  <a:lnTo>
                    <a:pt x="38116" y="30542"/>
                  </a:lnTo>
                  <a:lnTo>
                    <a:pt x="50580" y="17380"/>
                  </a:lnTo>
                  <a:lnTo>
                    <a:pt x="66704" y="8002"/>
                  </a:lnTo>
                  <a:lnTo>
                    <a:pt x="103744" y="1829"/>
                  </a:lnTo>
                  <a:lnTo>
                    <a:pt x="133063" y="0"/>
                  </a:lnTo>
                  <a:lnTo>
                    <a:pt x="150988" y="5217"/>
                  </a:lnTo>
                  <a:lnTo>
                    <a:pt x="160213" y="9571"/>
                  </a:lnTo>
                  <a:lnTo>
                    <a:pt x="166362" y="16707"/>
                  </a:lnTo>
                  <a:lnTo>
                    <a:pt x="173196" y="35925"/>
                  </a:lnTo>
                  <a:lnTo>
                    <a:pt x="171986" y="65489"/>
                  </a:lnTo>
                  <a:lnTo>
                    <a:pt x="154491" y="104981"/>
                  </a:lnTo>
                  <a:lnTo>
                    <a:pt x="127831" y="149627"/>
                  </a:lnTo>
                  <a:lnTo>
                    <a:pt x="73887" y="2183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 name="SMARTInkShape-1739"/>
            <p:cNvSpPr/>
            <p:nvPr/>
          </p:nvSpPr>
          <p:spPr>
            <a:xfrm>
              <a:off x="7800975" y="4278831"/>
              <a:ext cx="171451" cy="143913"/>
            </a:xfrm>
            <a:custGeom>
              <a:avLst/>
              <a:gdLst/>
              <a:ahLst/>
              <a:cxnLst/>
              <a:rect l="0" t="0" r="0" b="0"/>
              <a:pathLst>
                <a:path w="171451" h="143913">
                  <a:moveTo>
                    <a:pt x="0" y="35994"/>
                  </a:moveTo>
                  <a:lnTo>
                    <a:pt x="5057" y="35994"/>
                  </a:lnTo>
                  <a:lnTo>
                    <a:pt x="10361" y="41639"/>
                  </a:lnTo>
                  <a:lnTo>
                    <a:pt x="16247" y="49086"/>
                  </a:lnTo>
                  <a:lnTo>
                    <a:pt x="31800" y="59316"/>
                  </a:lnTo>
                  <a:lnTo>
                    <a:pt x="34958" y="60008"/>
                  </a:lnTo>
                  <a:lnTo>
                    <a:pt x="38122" y="59412"/>
                  </a:lnTo>
                  <a:lnTo>
                    <a:pt x="47631" y="53516"/>
                  </a:lnTo>
                  <a:lnTo>
                    <a:pt x="50805" y="50850"/>
                  </a:lnTo>
                  <a:lnTo>
                    <a:pt x="60327" y="31929"/>
                  </a:lnTo>
                  <a:lnTo>
                    <a:pt x="65421" y="12300"/>
                  </a:lnTo>
                  <a:lnTo>
                    <a:pt x="66510" y="0"/>
                  </a:lnTo>
                  <a:lnTo>
                    <a:pt x="65506" y="356"/>
                  </a:lnTo>
                  <a:lnTo>
                    <a:pt x="61570" y="3575"/>
                  </a:lnTo>
                  <a:lnTo>
                    <a:pt x="53403" y="16393"/>
                  </a:lnTo>
                  <a:lnTo>
                    <a:pt x="49337" y="33596"/>
                  </a:lnTo>
                  <a:lnTo>
                    <a:pt x="48132" y="47043"/>
                  </a:lnTo>
                  <a:lnTo>
                    <a:pt x="50080" y="50768"/>
                  </a:lnTo>
                  <a:lnTo>
                    <a:pt x="57888" y="57730"/>
                  </a:lnTo>
                  <a:lnTo>
                    <a:pt x="68414" y="61529"/>
                  </a:lnTo>
                  <a:lnTo>
                    <a:pt x="110996" y="65509"/>
                  </a:lnTo>
                  <a:lnTo>
                    <a:pt x="122004" y="69573"/>
                  </a:lnTo>
                  <a:lnTo>
                    <a:pt x="133952" y="83374"/>
                  </a:lnTo>
                  <a:lnTo>
                    <a:pt x="146934" y="106477"/>
                  </a:lnTo>
                  <a:lnTo>
                    <a:pt x="150780" y="122847"/>
                  </a:lnTo>
                  <a:lnTo>
                    <a:pt x="152187" y="143896"/>
                  </a:lnTo>
                  <a:lnTo>
                    <a:pt x="152258" y="143912"/>
                  </a:lnTo>
                  <a:lnTo>
                    <a:pt x="152398" y="101051"/>
                  </a:lnTo>
                  <a:lnTo>
                    <a:pt x="155222" y="88544"/>
                  </a:lnTo>
                  <a:lnTo>
                    <a:pt x="159938" y="75553"/>
                  </a:lnTo>
                  <a:lnTo>
                    <a:pt x="160601" y="71892"/>
                  </a:lnTo>
                  <a:lnTo>
                    <a:pt x="171450" y="550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 name="SMARTInkShape-1740"/>
            <p:cNvSpPr/>
            <p:nvPr/>
          </p:nvSpPr>
          <p:spPr>
            <a:xfrm>
              <a:off x="7981950" y="4181475"/>
              <a:ext cx="80672" cy="596587"/>
            </a:xfrm>
            <a:custGeom>
              <a:avLst/>
              <a:gdLst/>
              <a:ahLst/>
              <a:cxnLst/>
              <a:rect l="0" t="0" r="0" b="0"/>
              <a:pathLst>
                <a:path w="80672" h="596587">
                  <a:moveTo>
                    <a:pt x="57150" y="0"/>
                  </a:moveTo>
                  <a:lnTo>
                    <a:pt x="57150" y="5056"/>
                  </a:lnTo>
                  <a:lnTo>
                    <a:pt x="54328" y="10361"/>
                  </a:lnTo>
                  <a:lnTo>
                    <a:pt x="50604" y="16247"/>
                  </a:lnTo>
                  <a:lnTo>
                    <a:pt x="41340" y="60946"/>
                  </a:lnTo>
                  <a:lnTo>
                    <a:pt x="39540" y="96232"/>
                  </a:lnTo>
                  <a:lnTo>
                    <a:pt x="38740" y="133786"/>
                  </a:lnTo>
                  <a:lnTo>
                    <a:pt x="39443" y="171644"/>
                  </a:lnTo>
                  <a:lnTo>
                    <a:pt x="43283" y="209636"/>
                  </a:lnTo>
                  <a:lnTo>
                    <a:pt x="48517" y="250510"/>
                  </a:lnTo>
                  <a:lnTo>
                    <a:pt x="54372" y="293371"/>
                  </a:lnTo>
                  <a:lnTo>
                    <a:pt x="60502" y="337115"/>
                  </a:lnTo>
                  <a:lnTo>
                    <a:pt x="66753" y="375607"/>
                  </a:lnTo>
                  <a:lnTo>
                    <a:pt x="72002" y="410353"/>
                  </a:lnTo>
                  <a:lnTo>
                    <a:pt x="74334" y="443435"/>
                  </a:lnTo>
                  <a:lnTo>
                    <a:pt x="78194" y="475777"/>
                  </a:lnTo>
                  <a:lnTo>
                    <a:pt x="80671" y="518090"/>
                  </a:lnTo>
                  <a:lnTo>
                    <a:pt x="74702" y="553558"/>
                  </a:lnTo>
                  <a:lnTo>
                    <a:pt x="66232" y="582412"/>
                  </a:lnTo>
                  <a:lnTo>
                    <a:pt x="60128" y="592225"/>
                  </a:lnTo>
                  <a:lnTo>
                    <a:pt x="53887" y="596586"/>
                  </a:lnTo>
                  <a:lnTo>
                    <a:pt x="48625" y="593516"/>
                  </a:lnTo>
                  <a:lnTo>
                    <a:pt x="28166" y="570027"/>
                  </a:lnTo>
                  <a:lnTo>
                    <a:pt x="10699" y="530287"/>
                  </a:lnTo>
                  <a:lnTo>
                    <a:pt x="2113" y="487042"/>
                  </a:lnTo>
                  <a:lnTo>
                    <a:pt x="0"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SMARTInkShape-1741"/>
            <p:cNvSpPr/>
            <p:nvPr/>
          </p:nvSpPr>
          <p:spPr>
            <a:xfrm>
              <a:off x="8096807" y="4221752"/>
              <a:ext cx="237569" cy="254999"/>
            </a:xfrm>
            <a:custGeom>
              <a:avLst/>
              <a:gdLst/>
              <a:ahLst/>
              <a:cxnLst/>
              <a:rect l="0" t="0" r="0" b="0"/>
              <a:pathLst>
                <a:path w="237569" h="254999">
                  <a:moveTo>
                    <a:pt x="37543" y="188323"/>
                  </a:moveTo>
                  <a:lnTo>
                    <a:pt x="37543" y="183267"/>
                  </a:lnTo>
                  <a:lnTo>
                    <a:pt x="40365" y="177962"/>
                  </a:lnTo>
                  <a:lnTo>
                    <a:pt x="44089" y="172076"/>
                  </a:lnTo>
                  <a:lnTo>
                    <a:pt x="45744" y="165933"/>
                  </a:lnTo>
                  <a:lnTo>
                    <a:pt x="45127" y="162813"/>
                  </a:lnTo>
                  <a:lnTo>
                    <a:pt x="39202" y="153365"/>
                  </a:lnTo>
                  <a:lnTo>
                    <a:pt x="33694" y="147034"/>
                  </a:lnTo>
                  <a:lnTo>
                    <a:pt x="27719" y="143514"/>
                  </a:lnTo>
                  <a:lnTo>
                    <a:pt x="24643" y="142575"/>
                  </a:lnTo>
                  <a:lnTo>
                    <a:pt x="21535" y="143008"/>
                  </a:lnTo>
                  <a:lnTo>
                    <a:pt x="15259" y="146311"/>
                  </a:lnTo>
                  <a:lnTo>
                    <a:pt x="5776" y="164233"/>
                  </a:lnTo>
                  <a:lnTo>
                    <a:pt x="277" y="194780"/>
                  </a:lnTo>
                  <a:lnTo>
                    <a:pt x="0" y="198977"/>
                  </a:lnTo>
                  <a:lnTo>
                    <a:pt x="2989" y="201776"/>
                  </a:lnTo>
                  <a:lnTo>
                    <a:pt x="14777" y="204886"/>
                  </a:lnTo>
                  <a:lnTo>
                    <a:pt x="27778" y="203445"/>
                  </a:lnTo>
                  <a:lnTo>
                    <a:pt x="61380" y="192695"/>
                  </a:lnTo>
                  <a:lnTo>
                    <a:pt x="83094" y="180628"/>
                  </a:lnTo>
                  <a:lnTo>
                    <a:pt x="92957" y="179039"/>
                  </a:lnTo>
                  <a:lnTo>
                    <a:pt x="93536" y="180017"/>
                  </a:lnTo>
                  <a:lnTo>
                    <a:pt x="94648" y="212540"/>
                  </a:lnTo>
                  <a:lnTo>
                    <a:pt x="100317" y="217783"/>
                  </a:lnTo>
                  <a:lnTo>
                    <a:pt x="104793" y="220663"/>
                  </a:lnTo>
                  <a:lnTo>
                    <a:pt x="118232" y="221041"/>
                  </a:lnTo>
                  <a:lnTo>
                    <a:pt x="126260" y="219660"/>
                  </a:lnTo>
                  <a:lnTo>
                    <a:pt x="138004" y="212481"/>
                  </a:lnTo>
                  <a:lnTo>
                    <a:pt x="159222" y="185569"/>
                  </a:lnTo>
                  <a:lnTo>
                    <a:pt x="175134" y="150737"/>
                  </a:lnTo>
                  <a:lnTo>
                    <a:pt x="184779" y="110727"/>
                  </a:lnTo>
                  <a:lnTo>
                    <a:pt x="189262" y="67137"/>
                  </a:lnTo>
                  <a:lnTo>
                    <a:pt x="189883" y="21913"/>
                  </a:lnTo>
                  <a:lnTo>
                    <a:pt x="189940" y="0"/>
                  </a:lnTo>
                  <a:lnTo>
                    <a:pt x="194999" y="8581"/>
                  </a:lnTo>
                  <a:lnTo>
                    <a:pt x="201702" y="47793"/>
                  </a:lnTo>
                  <a:lnTo>
                    <a:pt x="209655" y="88123"/>
                  </a:lnTo>
                  <a:lnTo>
                    <a:pt x="216768" y="135251"/>
                  </a:lnTo>
                  <a:lnTo>
                    <a:pt x="219231" y="178781"/>
                  </a:lnTo>
                  <a:lnTo>
                    <a:pt x="228811" y="221402"/>
                  </a:lnTo>
                  <a:lnTo>
                    <a:pt x="237568" y="2549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 name="SMARTInkShape-1742"/>
            <p:cNvSpPr/>
            <p:nvPr/>
          </p:nvSpPr>
          <p:spPr>
            <a:xfrm>
              <a:off x="8305800" y="4343400"/>
              <a:ext cx="142876" cy="19051"/>
            </a:xfrm>
            <a:custGeom>
              <a:avLst/>
              <a:gdLst/>
              <a:ahLst/>
              <a:cxnLst/>
              <a:rect l="0" t="0" r="0" b="0"/>
              <a:pathLst>
                <a:path w="142876" h="19051">
                  <a:moveTo>
                    <a:pt x="0" y="19050"/>
                  </a:moveTo>
                  <a:lnTo>
                    <a:pt x="15209" y="12504"/>
                  </a:lnTo>
                  <a:lnTo>
                    <a:pt x="58624" y="3240"/>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 name="SMARTInkShape-1743"/>
            <p:cNvSpPr/>
            <p:nvPr/>
          </p:nvSpPr>
          <p:spPr>
            <a:xfrm>
              <a:off x="8729024" y="4410075"/>
              <a:ext cx="2367602" cy="1809751"/>
            </a:xfrm>
            <a:custGeom>
              <a:avLst/>
              <a:gdLst/>
              <a:ahLst/>
              <a:cxnLst/>
              <a:rect l="0" t="0" r="0" b="0"/>
              <a:pathLst>
                <a:path w="2367602" h="1809751">
                  <a:moveTo>
                    <a:pt x="53026" y="0"/>
                  </a:moveTo>
                  <a:lnTo>
                    <a:pt x="53026" y="41777"/>
                  </a:lnTo>
                  <a:lnTo>
                    <a:pt x="53026" y="84256"/>
                  </a:lnTo>
                  <a:lnTo>
                    <a:pt x="50204" y="119510"/>
                  </a:lnTo>
                  <a:lnTo>
                    <a:pt x="45486" y="160647"/>
                  </a:lnTo>
                  <a:lnTo>
                    <a:pt x="44089" y="202468"/>
                  </a:lnTo>
                  <a:lnTo>
                    <a:pt x="43676" y="248374"/>
                  </a:lnTo>
                  <a:lnTo>
                    <a:pt x="43553" y="295490"/>
                  </a:lnTo>
                  <a:lnTo>
                    <a:pt x="42465" y="328178"/>
                  </a:lnTo>
                  <a:lnTo>
                    <a:pt x="38455" y="363874"/>
                  </a:lnTo>
                  <a:lnTo>
                    <a:pt x="35967" y="400905"/>
                  </a:lnTo>
                  <a:lnTo>
                    <a:pt x="35919" y="438530"/>
                  </a:lnTo>
                  <a:lnTo>
                    <a:pt x="39425" y="476419"/>
                  </a:lnTo>
                  <a:lnTo>
                    <a:pt x="41689" y="514425"/>
                  </a:lnTo>
                  <a:lnTo>
                    <a:pt x="42696" y="553542"/>
                  </a:lnTo>
                  <a:lnTo>
                    <a:pt x="43144" y="595621"/>
                  </a:lnTo>
                  <a:lnTo>
                    <a:pt x="46164" y="639018"/>
                  </a:lnTo>
                  <a:lnTo>
                    <a:pt x="49977" y="682999"/>
                  </a:lnTo>
                  <a:lnTo>
                    <a:pt x="51671" y="727242"/>
                  </a:lnTo>
                  <a:lnTo>
                    <a:pt x="52424" y="771599"/>
                  </a:lnTo>
                  <a:lnTo>
                    <a:pt x="52758" y="816008"/>
                  </a:lnTo>
                  <a:lnTo>
                    <a:pt x="52907" y="860439"/>
                  </a:lnTo>
                  <a:lnTo>
                    <a:pt x="52973" y="907704"/>
                  </a:lnTo>
                  <a:lnTo>
                    <a:pt x="52991" y="932161"/>
                  </a:lnTo>
                  <a:lnTo>
                    <a:pt x="50187" y="979091"/>
                  </a:lnTo>
                  <a:lnTo>
                    <a:pt x="46473" y="1024643"/>
                  </a:lnTo>
                  <a:lnTo>
                    <a:pt x="44822" y="1069584"/>
                  </a:lnTo>
                  <a:lnTo>
                    <a:pt x="41265" y="1111429"/>
                  </a:lnTo>
                  <a:lnTo>
                    <a:pt x="37216" y="1152252"/>
                  </a:lnTo>
                  <a:lnTo>
                    <a:pt x="35416" y="1195089"/>
                  </a:lnTo>
                  <a:lnTo>
                    <a:pt x="31794" y="1236001"/>
                  </a:lnTo>
                  <a:lnTo>
                    <a:pt x="26656" y="1275351"/>
                  </a:lnTo>
                  <a:lnTo>
                    <a:pt x="20845" y="1314006"/>
                  </a:lnTo>
                  <a:lnTo>
                    <a:pt x="17557" y="1349530"/>
                  </a:lnTo>
                  <a:lnTo>
                    <a:pt x="12883" y="1396458"/>
                  </a:lnTo>
                  <a:lnTo>
                    <a:pt x="7618" y="1437174"/>
                  </a:lnTo>
                  <a:lnTo>
                    <a:pt x="5840" y="1483801"/>
                  </a:lnTo>
                  <a:lnTo>
                    <a:pt x="0" y="1523585"/>
                  </a:lnTo>
                  <a:lnTo>
                    <a:pt x="6843" y="1562018"/>
                  </a:lnTo>
                  <a:lnTo>
                    <a:pt x="18385" y="1595127"/>
                  </a:lnTo>
                  <a:lnTo>
                    <a:pt x="33044" y="1608882"/>
                  </a:lnTo>
                  <a:lnTo>
                    <a:pt x="55787" y="1620993"/>
                  </a:lnTo>
                  <a:lnTo>
                    <a:pt x="102175" y="1632702"/>
                  </a:lnTo>
                  <a:lnTo>
                    <a:pt x="143671" y="1637699"/>
                  </a:lnTo>
                  <a:lnTo>
                    <a:pt x="182778" y="1644354"/>
                  </a:lnTo>
                  <a:lnTo>
                    <a:pt x="222234" y="1647854"/>
                  </a:lnTo>
                  <a:lnTo>
                    <a:pt x="266968" y="1654066"/>
                  </a:lnTo>
                  <a:lnTo>
                    <a:pt x="313737" y="1656377"/>
                  </a:lnTo>
                  <a:lnTo>
                    <a:pt x="361108" y="1657062"/>
                  </a:lnTo>
                  <a:lnTo>
                    <a:pt x="392799" y="1657222"/>
                  </a:lnTo>
                  <a:lnTo>
                    <a:pt x="427344" y="1660115"/>
                  </a:lnTo>
                  <a:lnTo>
                    <a:pt x="462806" y="1663871"/>
                  </a:lnTo>
                  <a:lnTo>
                    <a:pt x="496206" y="1665539"/>
                  </a:lnTo>
                  <a:lnTo>
                    <a:pt x="531512" y="1666282"/>
                  </a:lnTo>
                  <a:lnTo>
                    <a:pt x="568370" y="1667670"/>
                  </a:lnTo>
                  <a:lnTo>
                    <a:pt x="605918" y="1671813"/>
                  </a:lnTo>
                  <a:lnTo>
                    <a:pt x="643773" y="1674362"/>
                  </a:lnTo>
                  <a:lnTo>
                    <a:pt x="681763" y="1675494"/>
                  </a:lnTo>
                  <a:lnTo>
                    <a:pt x="719815" y="1675997"/>
                  </a:lnTo>
                  <a:lnTo>
                    <a:pt x="757893" y="1676221"/>
                  </a:lnTo>
                  <a:lnTo>
                    <a:pt x="797043" y="1677379"/>
                  </a:lnTo>
                  <a:lnTo>
                    <a:pt x="839136" y="1681421"/>
                  </a:lnTo>
                  <a:lnTo>
                    <a:pt x="879717" y="1683924"/>
                  </a:lnTo>
                  <a:lnTo>
                    <a:pt x="919978" y="1685036"/>
                  </a:lnTo>
                  <a:lnTo>
                    <a:pt x="962566" y="1685530"/>
                  </a:lnTo>
                  <a:lnTo>
                    <a:pt x="1006189" y="1685749"/>
                  </a:lnTo>
                  <a:lnTo>
                    <a:pt x="1049212" y="1685847"/>
                  </a:lnTo>
                  <a:lnTo>
                    <a:pt x="1089500" y="1685890"/>
                  </a:lnTo>
                  <a:lnTo>
                    <a:pt x="1131395" y="1685909"/>
                  </a:lnTo>
                  <a:lnTo>
                    <a:pt x="1174709" y="1686977"/>
                  </a:lnTo>
                  <a:lnTo>
                    <a:pt x="1218655" y="1690978"/>
                  </a:lnTo>
                  <a:lnTo>
                    <a:pt x="1260058" y="1693463"/>
                  </a:lnTo>
                  <a:lnTo>
                    <a:pt x="1299627" y="1694567"/>
                  </a:lnTo>
                  <a:lnTo>
                    <a:pt x="1338379" y="1695057"/>
                  </a:lnTo>
                  <a:lnTo>
                    <a:pt x="1376767" y="1695276"/>
                  </a:lnTo>
                  <a:lnTo>
                    <a:pt x="1416056" y="1695372"/>
                  </a:lnTo>
                  <a:lnTo>
                    <a:pt x="1458212" y="1695416"/>
                  </a:lnTo>
                  <a:lnTo>
                    <a:pt x="1501641" y="1695434"/>
                  </a:lnTo>
                  <a:lnTo>
                    <a:pt x="1544580" y="1696502"/>
                  </a:lnTo>
                  <a:lnTo>
                    <a:pt x="1584830" y="1700503"/>
                  </a:lnTo>
                  <a:lnTo>
                    <a:pt x="1626709" y="1702988"/>
                  </a:lnTo>
                  <a:lnTo>
                    <a:pt x="1668958" y="1704092"/>
                  </a:lnTo>
                  <a:lnTo>
                    <a:pt x="1708900" y="1704582"/>
                  </a:lnTo>
                  <a:lnTo>
                    <a:pt x="1750642" y="1707623"/>
                  </a:lnTo>
                  <a:lnTo>
                    <a:pt x="1793889" y="1711444"/>
                  </a:lnTo>
                  <a:lnTo>
                    <a:pt x="1837804" y="1713141"/>
                  </a:lnTo>
                  <a:lnTo>
                    <a:pt x="1879195" y="1713897"/>
                  </a:lnTo>
                  <a:lnTo>
                    <a:pt x="1918756" y="1715290"/>
                  </a:lnTo>
                  <a:lnTo>
                    <a:pt x="1957507" y="1719437"/>
                  </a:lnTo>
                  <a:lnTo>
                    <a:pt x="1998718" y="1724809"/>
                  </a:lnTo>
                  <a:lnTo>
                    <a:pt x="2040670" y="1730723"/>
                  </a:lnTo>
                  <a:lnTo>
                    <a:pt x="2080481" y="1736879"/>
                  </a:lnTo>
                  <a:lnTo>
                    <a:pt x="2119343" y="1745966"/>
                  </a:lnTo>
                  <a:lnTo>
                    <a:pt x="2156722" y="1756001"/>
                  </a:lnTo>
                  <a:lnTo>
                    <a:pt x="2190976" y="1763989"/>
                  </a:lnTo>
                  <a:lnTo>
                    <a:pt x="2223836" y="1773889"/>
                  </a:lnTo>
                  <a:lnTo>
                    <a:pt x="2256081" y="1784287"/>
                  </a:lnTo>
                  <a:lnTo>
                    <a:pt x="2288050" y="1792436"/>
                  </a:lnTo>
                  <a:lnTo>
                    <a:pt x="2367601" y="1809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 name="SMARTInkShape-1744"/>
            <p:cNvSpPr/>
            <p:nvPr/>
          </p:nvSpPr>
          <p:spPr>
            <a:xfrm>
              <a:off x="8763000" y="5172075"/>
              <a:ext cx="2143126" cy="19051"/>
            </a:xfrm>
            <a:custGeom>
              <a:avLst/>
              <a:gdLst/>
              <a:ahLst/>
              <a:cxnLst/>
              <a:rect l="0" t="0" r="0" b="0"/>
              <a:pathLst>
                <a:path w="2143126" h="19051">
                  <a:moveTo>
                    <a:pt x="0" y="0"/>
                  </a:moveTo>
                  <a:lnTo>
                    <a:pt x="10113" y="5057"/>
                  </a:lnTo>
                  <a:lnTo>
                    <a:pt x="54601" y="8937"/>
                  </a:lnTo>
                  <a:lnTo>
                    <a:pt x="91673" y="9351"/>
                  </a:lnTo>
                  <a:lnTo>
                    <a:pt x="134054" y="9473"/>
                  </a:lnTo>
                  <a:lnTo>
                    <a:pt x="169646" y="9503"/>
                  </a:lnTo>
                  <a:lnTo>
                    <a:pt x="213484" y="9518"/>
                  </a:lnTo>
                  <a:lnTo>
                    <a:pt x="254342" y="9523"/>
                  </a:lnTo>
                  <a:lnTo>
                    <a:pt x="299492" y="9524"/>
                  </a:lnTo>
                  <a:lnTo>
                    <a:pt x="346384" y="9525"/>
                  </a:lnTo>
                  <a:lnTo>
                    <a:pt x="393791" y="9525"/>
                  </a:lnTo>
                  <a:lnTo>
                    <a:pt x="441352" y="9525"/>
                  </a:lnTo>
                  <a:lnTo>
                    <a:pt x="473087" y="9525"/>
                  </a:lnTo>
                  <a:lnTo>
                    <a:pt x="507653" y="12347"/>
                  </a:lnTo>
                  <a:lnTo>
                    <a:pt x="544182" y="16071"/>
                  </a:lnTo>
                  <a:lnTo>
                    <a:pt x="581584" y="17726"/>
                  </a:lnTo>
                  <a:lnTo>
                    <a:pt x="619373" y="18462"/>
                  </a:lnTo>
                  <a:lnTo>
                    <a:pt x="657335" y="18788"/>
                  </a:lnTo>
                  <a:lnTo>
                    <a:pt x="695374" y="18935"/>
                  </a:lnTo>
                  <a:lnTo>
                    <a:pt x="733447" y="18998"/>
                  </a:lnTo>
                  <a:lnTo>
                    <a:pt x="772593" y="19028"/>
                  </a:lnTo>
                  <a:lnTo>
                    <a:pt x="814686" y="19040"/>
                  </a:lnTo>
                  <a:lnTo>
                    <a:pt x="855266" y="19045"/>
                  </a:lnTo>
                  <a:lnTo>
                    <a:pt x="895527" y="19048"/>
                  </a:lnTo>
                  <a:lnTo>
                    <a:pt x="938115" y="19049"/>
                  </a:lnTo>
                  <a:lnTo>
                    <a:pt x="981738" y="19049"/>
                  </a:lnTo>
                  <a:lnTo>
                    <a:pt x="1024761" y="19050"/>
                  </a:lnTo>
                  <a:lnTo>
                    <a:pt x="1065049" y="19050"/>
                  </a:lnTo>
                  <a:lnTo>
                    <a:pt x="1106944" y="19050"/>
                  </a:lnTo>
                  <a:lnTo>
                    <a:pt x="1150258" y="19050"/>
                  </a:lnTo>
                  <a:lnTo>
                    <a:pt x="1194204" y="19050"/>
                  </a:lnTo>
                  <a:lnTo>
                    <a:pt x="1235607" y="19050"/>
                  </a:lnTo>
                  <a:lnTo>
                    <a:pt x="1276234" y="19050"/>
                  </a:lnTo>
                  <a:lnTo>
                    <a:pt x="1318986" y="19050"/>
                  </a:lnTo>
                  <a:lnTo>
                    <a:pt x="1359858" y="19050"/>
                  </a:lnTo>
                  <a:lnTo>
                    <a:pt x="1400247" y="17992"/>
                  </a:lnTo>
                  <a:lnTo>
                    <a:pt x="1442893" y="13994"/>
                  </a:lnTo>
                  <a:lnTo>
                    <a:pt x="1486542" y="11511"/>
                  </a:lnTo>
                  <a:lnTo>
                    <a:pt x="1529578" y="10408"/>
                  </a:lnTo>
                  <a:lnTo>
                    <a:pt x="1569870" y="9917"/>
                  </a:lnTo>
                  <a:lnTo>
                    <a:pt x="1611768" y="9699"/>
                  </a:lnTo>
                  <a:lnTo>
                    <a:pt x="1654025" y="9603"/>
                  </a:lnTo>
                  <a:lnTo>
                    <a:pt x="1693973" y="9559"/>
                  </a:lnTo>
                  <a:lnTo>
                    <a:pt x="1732893" y="9541"/>
                  </a:lnTo>
                  <a:lnTo>
                    <a:pt x="1771359" y="9532"/>
                  </a:lnTo>
                  <a:lnTo>
                    <a:pt x="1809621" y="9528"/>
                  </a:lnTo>
                  <a:lnTo>
                    <a:pt x="1847792" y="9527"/>
                  </a:lnTo>
                  <a:lnTo>
                    <a:pt x="1884866" y="9526"/>
                  </a:lnTo>
                  <a:lnTo>
                    <a:pt x="1918983" y="9526"/>
                  </a:lnTo>
                  <a:lnTo>
                    <a:pt x="1951785" y="9525"/>
                  </a:lnTo>
                  <a:lnTo>
                    <a:pt x="1997178" y="6703"/>
                  </a:lnTo>
                  <a:lnTo>
                    <a:pt x="2034618" y="1986"/>
                  </a:lnTo>
                  <a:lnTo>
                    <a:pt x="2074286" y="588"/>
                  </a:lnTo>
                  <a:lnTo>
                    <a:pt x="2143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 name="SMARTInkShape-1745"/>
            <p:cNvSpPr/>
            <p:nvPr/>
          </p:nvSpPr>
          <p:spPr>
            <a:xfrm>
              <a:off x="10915650" y="5276850"/>
              <a:ext cx="28576" cy="152401"/>
            </a:xfrm>
            <a:custGeom>
              <a:avLst/>
              <a:gdLst/>
              <a:ahLst/>
              <a:cxnLst/>
              <a:rect l="0" t="0" r="0" b="0"/>
              <a:pathLst>
                <a:path w="28576" h="152401">
                  <a:moveTo>
                    <a:pt x="0" y="0"/>
                  </a:moveTo>
                  <a:lnTo>
                    <a:pt x="1058" y="9721"/>
                  </a:lnTo>
                  <a:lnTo>
                    <a:pt x="7604" y="29339"/>
                  </a:lnTo>
                  <a:lnTo>
                    <a:pt x="13257" y="38792"/>
                  </a:lnTo>
                  <a:lnTo>
                    <a:pt x="18287" y="85085"/>
                  </a:lnTo>
                  <a:lnTo>
                    <a:pt x="19769" y="102374"/>
                  </a:lnTo>
                  <a:lnTo>
                    <a:pt x="27662" y="135953"/>
                  </a:lnTo>
                  <a:lnTo>
                    <a:pt x="2857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 name="SMARTInkShape-1746"/>
            <p:cNvSpPr/>
            <p:nvPr/>
          </p:nvSpPr>
          <p:spPr>
            <a:xfrm>
              <a:off x="10915650" y="5257800"/>
              <a:ext cx="180976" cy="209551"/>
            </a:xfrm>
            <a:custGeom>
              <a:avLst/>
              <a:gdLst/>
              <a:ahLst/>
              <a:cxnLst/>
              <a:rect l="0" t="0" r="0" b="0"/>
              <a:pathLst>
                <a:path w="180976" h="209551">
                  <a:moveTo>
                    <a:pt x="0" y="0"/>
                  </a:moveTo>
                  <a:lnTo>
                    <a:pt x="7604" y="8663"/>
                  </a:lnTo>
                  <a:lnTo>
                    <a:pt x="41832" y="53591"/>
                  </a:lnTo>
                  <a:lnTo>
                    <a:pt x="77677" y="96087"/>
                  </a:lnTo>
                  <a:lnTo>
                    <a:pt x="96836" y="115759"/>
                  </a:lnTo>
                  <a:lnTo>
                    <a:pt x="106891" y="120240"/>
                  </a:lnTo>
                  <a:lnTo>
                    <a:pt x="112535" y="121435"/>
                  </a:lnTo>
                  <a:lnTo>
                    <a:pt x="116298" y="121173"/>
                  </a:lnTo>
                  <a:lnTo>
                    <a:pt x="118808" y="119940"/>
                  </a:lnTo>
                  <a:lnTo>
                    <a:pt x="145363" y="85182"/>
                  </a:lnTo>
                  <a:lnTo>
                    <a:pt x="159387" y="55347"/>
                  </a:lnTo>
                  <a:lnTo>
                    <a:pt x="165383" y="51057"/>
                  </a:lnTo>
                  <a:lnTo>
                    <a:pt x="167406" y="50971"/>
                  </a:lnTo>
                  <a:lnTo>
                    <a:pt x="168754" y="51972"/>
                  </a:lnTo>
                  <a:lnTo>
                    <a:pt x="170917" y="56128"/>
                  </a:lnTo>
                  <a:lnTo>
                    <a:pt x="172476" y="100342"/>
                  </a:lnTo>
                  <a:lnTo>
                    <a:pt x="178983" y="141686"/>
                  </a:lnTo>
                  <a:lnTo>
                    <a:pt x="180712" y="188227"/>
                  </a:lnTo>
                  <a:lnTo>
                    <a:pt x="1809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 name="SMARTInkShape-1747"/>
            <p:cNvSpPr/>
            <p:nvPr/>
          </p:nvSpPr>
          <p:spPr>
            <a:xfrm>
              <a:off x="11186387" y="5324475"/>
              <a:ext cx="24539" cy="209551"/>
            </a:xfrm>
            <a:custGeom>
              <a:avLst/>
              <a:gdLst/>
              <a:ahLst/>
              <a:cxnLst/>
              <a:rect l="0" t="0" r="0" b="0"/>
              <a:pathLst>
                <a:path w="24539" h="209551">
                  <a:moveTo>
                    <a:pt x="5488" y="0"/>
                  </a:moveTo>
                  <a:lnTo>
                    <a:pt x="431" y="0"/>
                  </a:lnTo>
                  <a:lnTo>
                    <a:pt x="0" y="2117"/>
                  </a:lnTo>
                  <a:lnTo>
                    <a:pt x="10268" y="46692"/>
                  </a:lnTo>
                  <a:lnTo>
                    <a:pt x="21927" y="92305"/>
                  </a:lnTo>
                  <a:lnTo>
                    <a:pt x="24195" y="136333"/>
                  </a:lnTo>
                  <a:lnTo>
                    <a:pt x="24538"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 name="SMARTInkShape-1748"/>
            <p:cNvSpPr/>
            <p:nvPr/>
          </p:nvSpPr>
          <p:spPr>
            <a:xfrm>
              <a:off x="11220450" y="5307257"/>
              <a:ext cx="257176" cy="226769"/>
            </a:xfrm>
            <a:custGeom>
              <a:avLst/>
              <a:gdLst/>
              <a:ahLst/>
              <a:cxnLst/>
              <a:rect l="0" t="0" r="0" b="0"/>
              <a:pathLst>
                <a:path w="257176" h="226769">
                  <a:moveTo>
                    <a:pt x="0" y="26743"/>
                  </a:moveTo>
                  <a:lnTo>
                    <a:pt x="8663" y="19139"/>
                  </a:lnTo>
                  <a:lnTo>
                    <a:pt x="35647" y="4353"/>
                  </a:lnTo>
                  <a:lnTo>
                    <a:pt x="64302" y="0"/>
                  </a:lnTo>
                  <a:lnTo>
                    <a:pt x="94548" y="3767"/>
                  </a:lnTo>
                  <a:lnTo>
                    <a:pt x="111165" y="11594"/>
                  </a:lnTo>
                  <a:lnTo>
                    <a:pt x="123490" y="21068"/>
                  </a:lnTo>
                  <a:lnTo>
                    <a:pt x="128967" y="28807"/>
                  </a:lnTo>
                  <a:lnTo>
                    <a:pt x="132051" y="39114"/>
                  </a:lnTo>
                  <a:lnTo>
                    <a:pt x="127129" y="48469"/>
                  </a:lnTo>
                  <a:lnTo>
                    <a:pt x="111778" y="66665"/>
                  </a:lnTo>
                  <a:lnTo>
                    <a:pt x="99420" y="70944"/>
                  </a:lnTo>
                  <a:lnTo>
                    <a:pt x="52800" y="81606"/>
                  </a:lnTo>
                  <a:lnTo>
                    <a:pt x="41004" y="83441"/>
                  </a:lnTo>
                  <a:lnTo>
                    <a:pt x="40036" y="84650"/>
                  </a:lnTo>
                  <a:lnTo>
                    <a:pt x="38959" y="88816"/>
                  </a:lnTo>
                  <a:lnTo>
                    <a:pt x="39731" y="91408"/>
                  </a:lnTo>
                  <a:lnTo>
                    <a:pt x="43411" y="97112"/>
                  </a:lnTo>
                  <a:lnTo>
                    <a:pt x="69607" y="115941"/>
                  </a:lnTo>
                  <a:lnTo>
                    <a:pt x="109629" y="139371"/>
                  </a:lnTo>
                  <a:lnTo>
                    <a:pt x="150380" y="162506"/>
                  </a:lnTo>
                  <a:lnTo>
                    <a:pt x="187278" y="181187"/>
                  </a:lnTo>
                  <a:lnTo>
                    <a:pt x="211417" y="195977"/>
                  </a:lnTo>
                  <a:lnTo>
                    <a:pt x="235857" y="209884"/>
                  </a:lnTo>
                  <a:lnTo>
                    <a:pt x="257175" y="2267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 name="SMARTInkShape-1749"/>
            <p:cNvSpPr/>
            <p:nvPr/>
          </p:nvSpPr>
          <p:spPr>
            <a:xfrm>
              <a:off x="9125066" y="4429125"/>
              <a:ext cx="1762010" cy="1524001"/>
            </a:xfrm>
            <a:custGeom>
              <a:avLst/>
              <a:gdLst/>
              <a:ahLst/>
              <a:cxnLst/>
              <a:rect l="0" t="0" r="0" b="0"/>
              <a:pathLst>
                <a:path w="1762010" h="1524001">
                  <a:moveTo>
                    <a:pt x="9409" y="1524000"/>
                  </a:moveTo>
                  <a:lnTo>
                    <a:pt x="1208" y="1524000"/>
                  </a:lnTo>
                  <a:lnTo>
                    <a:pt x="766" y="1522942"/>
                  </a:lnTo>
                  <a:lnTo>
                    <a:pt x="0" y="1515799"/>
                  </a:lnTo>
                  <a:lnTo>
                    <a:pt x="26454" y="1474837"/>
                  </a:lnTo>
                  <a:lnTo>
                    <a:pt x="62707" y="1432069"/>
                  </a:lnTo>
                  <a:lnTo>
                    <a:pt x="100763" y="1387111"/>
                  </a:lnTo>
                  <a:lnTo>
                    <a:pt x="143500" y="1342559"/>
                  </a:lnTo>
                  <a:lnTo>
                    <a:pt x="190482" y="1295339"/>
                  </a:lnTo>
                  <a:lnTo>
                    <a:pt x="235049" y="1250741"/>
                  </a:lnTo>
                  <a:lnTo>
                    <a:pt x="278347" y="1207439"/>
                  </a:lnTo>
                  <a:lnTo>
                    <a:pt x="314872" y="1170911"/>
                  </a:lnTo>
                  <a:lnTo>
                    <a:pt x="355328" y="1133279"/>
                  </a:lnTo>
                  <a:lnTo>
                    <a:pt x="398007" y="1095317"/>
                  </a:lnTo>
                  <a:lnTo>
                    <a:pt x="440285" y="1054436"/>
                  </a:lnTo>
                  <a:lnTo>
                    <a:pt x="483504" y="1011630"/>
                  </a:lnTo>
                  <a:lnTo>
                    <a:pt x="525943" y="972137"/>
                  </a:lnTo>
                  <a:lnTo>
                    <a:pt x="572031" y="930801"/>
                  </a:lnTo>
                  <a:lnTo>
                    <a:pt x="619200" y="887863"/>
                  </a:lnTo>
                  <a:lnTo>
                    <a:pt x="666691" y="845507"/>
                  </a:lnTo>
                  <a:lnTo>
                    <a:pt x="699468" y="816047"/>
                  </a:lnTo>
                  <a:lnTo>
                    <a:pt x="735202" y="788843"/>
                  </a:lnTo>
                  <a:lnTo>
                    <a:pt x="780908" y="749727"/>
                  </a:lnTo>
                  <a:lnTo>
                    <a:pt x="826317" y="711327"/>
                  </a:lnTo>
                  <a:lnTo>
                    <a:pt x="873285" y="668081"/>
                  </a:lnTo>
                  <a:lnTo>
                    <a:pt x="920716" y="626811"/>
                  </a:lnTo>
                  <a:lnTo>
                    <a:pt x="968283" y="587770"/>
                  </a:lnTo>
                  <a:lnTo>
                    <a:pt x="1010835" y="549392"/>
                  </a:lnTo>
                  <a:lnTo>
                    <a:pt x="1055310" y="506153"/>
                  </a:lnTo>
                  <a:lnTo>
                    <a:pt x="1102001" y="469940"/>
                  </a:lnTo>
                  <a:lnTo>
                    <a:pt x="1149351" y="434046"/>
                  </a:lnTo>
                  <a:lnTo>
                    <a:pt x="1196893" y="396600"/>
                  </a:lnTo>
                  <a:lnTo>
                    <a:pt x="1244494" y="358693"/>
                  </a:lnTo>
                  <a:lnTo>
                    <a:pt x="1287055" y="320651"/>
                  </a:lnTo>
                  <a:lnTo>
                    <a:pt x="1331535" y="287625"/>
                  </a:lnTo>
                  <a:lnTo>
                    <a:pt x="1378226" y="257730"/>
                  </a:lnTo>
                  <a:lnTo>
                    <a:pt x="1420520" y="223708"/>
                  </a:lnTo>
                  <a:lnTo>
                    <a:pt x="1464918" y="191873"/>
                  </a:lnTo>
                  <a:lnTo>
                    <a:pt x="1506530" y="162332"/>
                  </a:lnTo>
                  <a:lnTo>
                    <a:pt x="1545671" y="138527"/>
                  </a:lnTo>
                  <a:lnTo>
                    <a:pt x="1584079" y="113011"/>
                  </a:lnTo>
                  <a:lnTo>
                    <a:pt x="1622271" y="90400"/>
                  </a:lnTo>
                  <a:lnTo>
                    <a:pt x="1665497" y="63796"/>
                  </a:lnTo>
                  <a:lnTo>
                    <a:pt x="1704610" y="40981"/>
                  </a:lnTo>
                  <a:lnTo>
                    <a:pt x="1722740" y="30914"/>
                  </a:lnTo>
                  <a:lnTo>
                    <a:pt x="176200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 name="SMARTInkShape-1750"/>
            <p:cNvSpPr/>
            <p:nvPr/>
          </p:nvSpPr>
          <p:spPr>
            <a:xfrm>
              <a:off x="11001375" y="4534608"/>
              <a:ext cx="180976" cy="178246"/>
            </a:xfrm>
            <a:custGeom>
              <a:avLst/>
              <a:gdLst/>
              <a:ahLst/>
              <a:cxnLst/>
              <a:rect l="0" t="0" r="0" b="0"/>
              <a:pathLst>
                <a:path w="180976" h="178246">
                  <a:moveTo>
                    <a:pt x="0" y="37392"/>
                  </a:moveTo>
                  <a:lnTo>
                    <a:pt x="0" y="64839"/>
                  </a:lnTo>
                  <a:lnTo>
                    <a:pt x="2823" y="73579"/>
                  </a:lnTo>
                  <a:lnTo>
                    <a:pt x="5057" y="77392"/>
                  </a:lnTo>
                  <a:lnTo>
                    <a:pt x="5488" y="82051"/>
                  </a:lnTo>
                  <a:lnTo>
                    <a:pt x="415" y="128032"/>
                  </a:lnTo>
                  <a:lnTo>
                    <a:pt x="1243" y="138001"/>
                  </a:lnTo>
                  <a:lnTo>
                    <a:pt x="9717" y="166504"/>
                  </a:lnTo>
                  <a:lnTo>
                    <a:pt x="17611" y="178245"/>
                  </a:lnTo>
                  <a:lnTo>
                    <a:pt x="18411" y="173724"/>
                  </a:lnTo>
                  <a:lnTo>
                    <a:pt x="18994" y="126515"/>
                  </a:lnTo>
                  <a:lnTo>
                    <a:pt x="19039" y="83219"/>
                  </a:lnTo>
                  <a:lnTo>
                    <a:pt x="19047" y="44150"/>
                  </a:lnTo>
                  <a:lnTo>
                    <a:pt x="19050" y="7350"/>
                  </a:lnTo>
                  <a:lnTo>
                    <a:pt x="20108" y="4665"/>
                  </a:lnTo>
                  <a:lnTo>
                    <a:pt x="21873" y="2874"/>
                  </a:lnTo>
                  <a:lnTo>
                    <a:pt x="27252" y="0"/>
                  </a:lnTo>
                  <a:lnTo>
                    <a:pt x="33238" y="4558"/>
                  </a:lnTo>
                  <a:lnTo>
                    <a:pt x="61044" y="48215"/>
                  </a:lnTo>
                  <a:lnTo>
                    <a:pt x="94907" y="92111"/>
                  </a:lnTo>
                  <a:lnTo>
                    <a:pt x="101447" y="98753"/>
                  </a:lnTo>
                  <a:lnTo>
                    <a:pt x="112399" y="103367"/>
                  </a:lnTo>
                  <a:lnTo>
                    <a:pt x="118793" y="103860"/>
                  </a:lnTo>
                  <a:lnTo>
                    <a:pt x="120470" y="100754"/>
                  </a:lnTo>
                  <a:lnTo>
                    <a:pt x="133989" y="56527"/>
                  </a:lnTo>
                  <a:lnTo>
                    <a:pt x="140244" y="40240"/>
                  </a:lnTo>
                  <a:lnTo>
                    <a:pt x="142720" y="20390"/>
                  </a:lnTo>
                  <a:lnTo>
                    <a:pt x="143831" y="20766"/>
                  </a:lnTo>
                  <a:lnTo>
                    <a:pt x="147886" y="24005"/>
                  </a:lnTo>
                  <a:lnTo>
                    <a:pt x="150394" y="28973"/>
                  </a:lnTo>
                  <a:lnTo>
                    <a:pt x="162584" y="67736"/>
                  </a:lnTo>
                  <a:lnTo>
                    <a:pt x="174755" y="109473"/>
                  </a:lnTo>
                  <a:lnTo>
                    <a:pt x="180975" y="1421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 name="SMARTInkShape-1751"/>
            <p:cNvSpPr/>
            <p:nvPr/>
          </p:nvSpPr>
          <p:spPr>
            <a:xfrm>
              <a:off x="11197179" y="4534016"/>
              <a:ext cx="166147" cy="169180"/>
            </a:xfrm>
            <a:custGeom>
              <a:avLst/>
              <a:gdLst/>
              <a:ahLst/>
              <a:cxnLst/>
              <a:rect l="0" t="0" r="0" b="0"/>
              <a:pathLst>
                <a:path w="166147" h="169180">
                  <a:moveTo>
                    <a:pt x="137571" y="9409"/>
                  </a:moveTo>
                  <a:lnTo>
                    <a:pt x="137571" y="276"/>
                  </a:lnTo>
                  <a:lnTo>
                    <a:pt x="132514" y="0"/>
                  </a:lnTo>
                  <a:lnTo>
                    <a:pt x="87172" y="25838"/>
                  </a:lnTo>
                  <a:lnTo>
                    <a:pt x="48707" y="56107"/>
                  </a:lnTo>
                  <a:lnTo>
                    <a:pt x="16926" y="99271"/>
                  </a:lnTo>
                  <a:lnTo>
                    <a:pt x="279" y="131189"/>
                  </a:lnTo>
                  <a:lnTo>
                    <a:pt x="0" y="143261"/>
                  </a:lnTo>
                  <a:lnTo>
                    <a:pt x="1407" y="149444"/>
                  </a:lnTo>
                  <a:lnTo>
                    <a:pt x="3404" y="153566"/>
                  </a:lnTo>
                  <a:lnTo>
                    <a:pt x="5793" y="156313"/>
                  </a:lnTo>
                  <a:lnTo>
                    <a:pt x="8444" y="158145"/>
                  </a:lnTo>
                  <a:lnTo>
                    <a:pt x="44174" y="167631"/>
                  </a:lnTo>
                  <a:lnTo>
                    <a:pt x="83911" y="169179"/>
                  </a:lnTo>
                  <a:lnTo>
                    <a:pt x="166146" y="1522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3" name="SMARTInkShape-Group251"/>
          <p:cNvGrpSpPr/>
          <p:nvPr/>
        </p:nvGrpSpPr>
        <p:grpSpPr>
          <a:xfrm>
            <a:off x="2973149" y="4306517"/>
            <a:ext cx="1322627" cy="283993"/>
            <a:chOff x="2973149" y="4306517"/>
            <a:chExt cx="1322627" cy="283993"/>
          </a:xfrm>
        </p:grpSpPr>
        <p:sp>
          <p:nvSpPr>
            <p:cNvPr id="181" name="SMARTInkShape-1752"/>
            <p:cNvSpPr/>
            <p:nvPr/>
          </p:nvSpPr>
          <p:spPr>
            <a:xfrm>
              <a:off x="3228975" y="4419600"/>
              <a:ext cx="1066801" cy="152401"/>
            </a:xfrm>
            <a:custGeom>
              <a:avLst/>
              <a:gdLst/>
              <a:ahLst/>
              <a:cxnLst/>
              <a:rect l="0" t="0" r="0" b="0"/>
              <a:pathLst>
                <a:path w="1066801" h="152401">
                  <a:moveTo>
                    <a:pt x="0" y="0"/>
                  </a:moveTo>
                  <a:lnTo>
                    <a:pt x="40704" y="0"/>
                  </a:lnTo>
                  <a:lnTo>
                    <a:pt x="77560" y="0"/>
                  </a:lnTo>
                  <a:lnTo>
                    <a:pt x="116725" y="0"/>
                  </a:lnTo>
                  <a:lnTo>
                    <a:pt x="151943" y="0"/>
                  </a:lnTo>
                  <a:lnTo>
                    <a:pt x="194363" y="0"/>
                  </a:lnTo>
                  <a:lnTo>
                    <a:pt x="241514" y="0"/>
                  </a:lnTo>
                  <a:lnTo>
                    <a:pt x="276894" y="0"/>
                  </a:lnTo>
                  <a:lnTo>
                    <a:pt x="320168" y="0"/>
                  </a:lnTo>
                  <a:lnTo>
                    <a:pt x="355022" y="2822"/>
                  </a:lnTo>
                  <a:lnTo>
                    <a:pt x="401878" y="7539"/>
                  </a:lnTo>
                  <a:lnTo>
                    <a:pt x="441514" y="11759"/>
                  </a:lnTo>
                  <a:lnTo>
                    <a:pt x="486772" y="19712"/>
                  </a:lnTo>
                  <a:lnTo>
                    <a:pt x="528051" y="25949"/>
                  </a:lnTo>
                  <a:lnTo>
                    <a:pt x="570443" y="33113"/>
                  </a:lnTo>
                  <a:lnTo>
                    <a:pt x="609391" y="38173"/>
                  </a:lnTo>
                  <a:lnTo>
                    <a:pt x="647659" y="45445"/>
                  </a:lnTo>
                  <a:lnTo>
                    <a:pt x="681907" y="52623"/>
                  </a:lnTo>
                  <a:lnTo>
                    <a:pt x="719924" y="62511"/>
                  </a:lnTo>
                  <a:lnTo>
                    <a:pt x="761215" y="70909"/>
                  </a:lnTo>
                  <a:lnTo>
                    <a:pt x="803120" y="82759"/>
                  </a:lnTo>
                  <a:lnTo>
                    <a:pt x="847209" y="92137"/>
                  </a:lnTo>
                  <a:lnTo>
                    <a:pt x="891681" y="104787"/>
                  </a:lnTo>
                  <a:lnTo>
                    <a:pt x="929541" y="114303"/>
                  </a:lnTo>
                  <a:lnTo>
                    <a:pt x="974014" y="123630"/>
                  </a:lnTo>
                  <a:lnTo>
                    <a:pt x="1019500" y="136918"/>
                  </a:lnTo>
                  <a:lnTo>
                    <a:pt x="106680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2" name="SMARTInkShape-1753"/>
            <p:cNvSpPr/>
            <p:nvPr/>
          </p:nvSpPr>
          <p:spPr>
            <a:xfrm>
              <a:off x="2973149" y="4306517"/>
              <a:ext cx="129056" cy="283993"/>
            </a:xfrm>
            <a:custGeom>
              <a:avLst/>
              <a:gdLst/>
              <a:ahLst/>
              <a:cxnLst/>
              <a:rect l="0" t="0" r="0" b="0"/>
              <a:pathLst>
                <a:path w="129056" h="283993">
                  <a:moveTo>
                    <a:pt x="17701" y="55933"/>
                  </a:moveTo>
                  <a:lnTo>
                    <a:pt x="12645" y="55933"/>
                  </a:lnTo>
                  <a:lnTo>
                    <a:pt x="11155" y="56991"/>
                  </a:lnTo>
                  <a:lnTo>
                    <a:pt x="10162" y="58755"/>
                  </a:lnTo>
                  <a:lnTo>
                    <a:pt x="8764" y="69116"/>
                  </a:lnTo>
                  <a:lnTo>
                    <a:pt x="8228" y="112345"/>
                  </a:lnTo>
                  <a:lnTo>
                    <a:pt x="8192" y="150964"/>
                  </a:lnTo>
                  <a:lnTo>
                    <a:pt x="13236" y="196883"/>
                  </a:lnTo>
                  <a:lnTo>
                    <a:pt x="16819" y="236528"/>
                  </a:lnTo>
                  <a:lnTo>
                    <a:pt x="17585" y="269314"/>
                  </a:lnTo>
                  <a:lnTo>
                    <a:pt x="20472" y="275299"/>
                  </a:lnTo>
                  <a:lnTo>
                    <a:pt x="26831" y="283992"/>
                  </a:lnTo>
                  <a:lnTo>
                    <a:pt x="16813" y="240195"/>
                  </a:lnTo>
                  <a:lnTo>
                    <a:pt x="10735" y="196960"/>
                  </a:lnTo>
                  <a:lnTo>
                    <a:pt x="3625" y="150112"/>
                  </a:lnTo>
                  <a:lnTo>
                    <a:pt x="125" y="112178"/>
                  </a:lnTo>
                  <a:lnTo>
                    <a:pt x="0" y="69277"/>
                  </a:lnTo>
                  <a:lnTo>
                    <a:pt x="3837" y="57278"/>
                  </a:lnTo>
                  <a:lnTo>
                    <a:pt x="28327" y="19578"/>
                  </a:lnTo>
                  <a:lnTo>
                    <a:pt x="40415" y="8025"/>
                  </a:lnTo>
                  <a:lnTo>
                    <a:pt x="52844" y="2891"/>
                  </a:lnTo>
                  <a:lnTo>
                    <a:pt x="76797" y="0"/>
                  </a:lnTo>
                  <a:lnTo>
                    <a:pt x="104002" y="4200"/>
                  </a:lnTo>
                  <a:lnTo>
                    <a:pt x="122059" y="12147"/>
                  </a:lnTo>
                  <a:lnTo>
                    <a:pt x="127582" y="18128"/>
                  </a:lnTo>
                  <a:lnTo>
                    <a:pt x="129055" y="21204"/>
                  </a:lnTo>
                  <a:lnTo>
                    <a:pt x="126072" y="40704"/>
                  </a:lnTo>
                  <a:lnTo>
                    <a:pt x="103426" y="845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8" name="SMARTInkShape-Group252"/>
          <p:cNvGrpSpPr/>
          <p:nvPr/>
        </p:nvGrpSpPr>
        <p:grpSpPr>
          <a:xfrm>
            <a:off x="4248150" y="4581525"/>
            <a:ext cx="76201" cy="476251"/>
            <a:chOff x="4248150" y="4581525"/>
            <a:chExt cx="76201" cy="476251"/>
          </a:xfrm>
        </p:grpSpPr>
        <p:sp>
          <p:nvSpPr>
            <p:cNvPr id="184" name="SMARTInkShape-1754"/>
            <p:cNvSpPr/>
            <p:nvPr/>
          </p:nvSpPr>
          <p:spPr>
            <a:xfrm>
              <a:off x="4295775" y="4991100"/>
              <a:ext cx="28576" cy="66676"/>
            </a:xfrm>
            <a:custGeom>
              <a:avLst/>
              <a:gdLst/>
              <a:ahLst/>
              <a:cxnLst/>
              <a:rect l="0" t="0" r="0" b="0"/>
              <a:pathLst>
                <a:path w="28576" h="66676">
                  <a:moveTo>
                    <a:pt x="0" y="66675"/>
                  </a:moveTo>
                  <a:lnTo>
                    <a:pt x="9409" y="66675"/>
                  </a:lnTo>
                  <a:lnTo>
                    <a:pt x="9515" y="58474"/>
                  </a:lnTo>
                  <a:lnTo>
                    <a:pt x="17128" y="43261"/>
                  </a:lnTo>
                  <a:lnTo>
                    <a:pt x="24713" y="32339"/>
                  </a:lnTo>
                  <a:lnTo>
                    <a:pt x="27430" y="22399"/>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5" name="SMARTInkShape-1755"/>
            <p:cNvSpPr/>
            <p:nvPr/>
          </p:nvSpPr>
          <p:spPr>
            <a:xfrm>
              <a:off x="4286250" y="4829175"/>
              <a:ext cx="1" cy="28576"/>
            </a:xfrm>
            <a:custGeom>
              <a:avLst/>
              <a:gdLst/>
              <a:ahLst/>
              <a:cxnLst/>
              <a:rect l="0" t="0" r="0" b="0"/>
              <a:pathLst>
                <a:path w="1" h="28576">
                  <a:moveTo>
                    <a:pt x="0" y="2857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 name="SMARTInkShape-1756"/>
            <p:cNvSpPr/>
            <p:nvPr/>
          </p:nvSpPr>
          <p:spPr>
            <a:xfrm>
              <a:off x="4248150" y="4676775"/>
              <a:ext cx="1" cy="38101"/>
            </a:xfrm>
            <a:custGeom>
              <a:avLst/>
              <a:gdLst/>
              <a:ahLst/>
              <a:cxnLst/>
              <a:rect l="0" t="0" r="0" b="0"/>
              <a:pathLst>
                <a:path w="1" h="38101">
                  <a:moveTo>
                    <a:pt x="0" y="3810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 name="SMARTInkShape-1757"/>
            <p:cNvSpPr/>
            <p:nvPr/>
          </p:nvSpPr>
          <p:spPr>
            <a:xfrm>
              <a:off x="4248150" y="4581525"/>
              <a:ext cx="9526" cy="19051"/>
            </a:xfrm>
            <a:custGeom>
              <a:avLst/>
              <a:gdLst/>
              <a:ahLst/>
              <a:cxnLst/>
              <a:rect l="0" t="0" r="0" b="0"/>
              <a:pathLst>
                <a:path w="9526" h="19051">
                  <a:moveTo>
                    <a:pt x="0" y="1905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8" name="SMARTInkShape-Group253"/>
          <p:cNvGrpSpPr/>
          <p:nvPr/>
        </p:nvGrpSpPr>
        <p:grpSpPr>
          <a:xfrm>
            <a:off x="1891387" y="4095750"/>
            <a:ext cx="994689" cy="583996"/>
            <a:chOff x="1891387" y="4095750"/>
            <a:chExt cx="994689" cy="583996"/>
          </a:xfrm>
        </p:grpSpPr>
        <p:sp>
          <p:nvSpPr>
            <p:cNvPr id="189" name="SMARTInkShape-1758"/>
            <p:cNvSpPr/>
            <p:nvPr/>
          </p:nvSpPr>
          <p:spPr>
            <a:xfrm>
              <a:off x="2009775" y="4219575"/>
              <a:ext cx="19051" cy="9526"/>
            </a:xfrm>
            <a:custGeom>
              <a:avLst/>
              <a:gdLst/>
              <a:ahLst/>
              <a:cxnLst/>
              <a:rect l="0" t="0" r="0" b="0"/>
              <a:pathLst>
                <a:path w="19051" h="9526">
                  <a:moveTo>
                    <a:pt x="1905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 name="SMARTInkShape-1759"/>
            <p:cNvSpPr/>
            <p:nvPr/>
          </p:nvSpPr>
          <p:spPr>
            <a:xfrm>
              <a:off x="1891387" y="4143602"/>
              <a:ext cx="156324" cy="304574"/>
            </a:xfrm>
            <a:custGeom>
              <a:avLst/>
              <a:gdLst/>
              <a:ahLst/>
              <a:cxnLst/>
              <a:rect l="0" t="0" r="0" b="0"/>
              <a:pathLst>
                <a:path w="156324" h="304574">
                  <a:moveTo>
                    <a:pt x="61238" y="133123"/>
                  </a:moveTo>
                  <a:lnTo>
                    <a:pt x="51517" y="134181"/>
                  </a:lnTo>
                  <a:lnTo>
                    <a:pt x="18443" y="142824"/>
                  </a:lnTo>
                  <a:lnTo>
                    <a:pt x="4415" y="150013"/>
                  </a:lnTo>
                  <a:lnTo>
                    <a:pt x="1131" y="150733"/>
                  </a:lnTo>
                  <a:lnTo>
                    <a:pt x="0" y="150155"/>
                  </a:lnTo>
                  <a:lnTo>
                    <a:pt x="304" y="148711"/>
                  </a:lnTo>
                  <a:lnTo>
                    <a:pt x="2406" y="144284"/>
                  </a:lnTo>
                  <a:lnTo>
                    <a:pt x="3341" y="138789"/>
                  </a:lnTo>
                  <a:lnTo>
                    <a:pt x="29991" y="91261"/>
                  </a:lnTo>
                  <a:lnTo>
                    <a:pt x="53491" y="46903"/>
                  </a:lnTo>
                  <a:lnTo>
                    <a:pt x="79128" y="5603"/>
                  </a:lnTo>
                  <a:lnTo>
                    <a:pt x="89334" y="0"/>
                  </a:lnTo>
                  <a:lnTo>
                    <a:pt x="92572" y="12986"/>
                  </a:lnTo>
                  <a:lnTo>
                    <a:pt x="106051" y="51255"/>
                  </a:lnTo>
                  <a:lnTo>
                    <a:pt x="115321" y="90639"/>
                  </a:lnTo>
                  <a:lnTo>
                    <a:pt x="124770" y="128531"/>
                  </a:lnTo>
                  <a:lnTo>
                    <a:pt x="140617" y="175087"/>
                  </a:lnTo>
                  <a:lnTo>
                    <a:pt x="150139" y="211056"/>
                  </a:lnTo>
                  <a:lnTo>
                    <a:pt x="155234" y="254350"/>
                  </a:lnTo>
                  <a:lnTo>
                    <a:pt x="156323" y="286056"/>
                  </a:lnTo>
                  <a:lnTo>
                    <a:pt x="153592" y="293874"/>
                  </a:lnTo>
                  <a:lnTo>
                    <a:pt x="151383" y="297440"/>
                  </a:lnTo>
                  <a:lnTo>
                    <a:pt x="148851" y="299818"/>
                  </a:lnTo>
                  <a:lnTo>
                    <a:pt x="143216" y="302460"/>
                  </a:lnTo>
                  <a:lnTo>
                    <a:pt x="113925" y="304449"/>
                  </a:lnTo>
                  <a:lnTo>
                    <a:pt x="70763" y="3045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 name="SMARTInkShape-1760"/>
            <p:cNvSpPr/>
            <p:nvPr/>
          </p:nvSpPr>
          <p:spPr>
            <a:xfrm>
              <a:off x="2095500" y="4259845"/>
              <a:ext cx="295276" cy="111955"/>
            </a:xfrm>
            <a:custGeom>
              <a:avLst/>
              <a:gdLst/>
              <a:ahLst/>
              <a:cxnLst/>
              <a:rect l="0" t="0" r="0" b="0"/>
              <a:pathLst>
                <a:path w="295276" h="111955">
                  <a:moveTo>
                    <a:pt x="0" y="35930"/>
                  </a:moveTo>
                  <a:lnTo>
                    <a:pt x="45988" y="81918"/>
                  </a:lnTo>
                  <a:lnTo>
                    <a:pt x="52189" y="90942"/>
                  </a:lnTo>
                  <a:lnTo>
                    <a:pt x="55680" y="101971"/>
                  </a:lnTo>
                  <a:lnTo>
                    <a:pt x="56170" y="105358"/>
                  </a:lnTo>
                  <a:lnTo>
                    <a:pt x="58613" y="107615"/>
                  </a:lnTo>
                  <a:lnTo>
                    <a:pt x="73466" y="111535"/>
                  </a:lnTo>
                  <a:lnTo>
                    <a:pt x="73319" y="111734"/>
                  </a:lnTo>
                  <a:lnTo>
                    <a:pt x="70333" y="111954"/>
                  </a:lnTo>
                  <a:lnTo>
                    <a:pt x="69114" y="109896"/>
                  </a:lnTo>
                  <a:lnTo>
                    <a:pt x="66996" y="80543"/>
                  </a:lnTo>
                  <a:lnTo>
                    <a:pt x="74904" y="34341"/>
                  </a:lnTo>
                  <a:lnTo>
                    <a:pt x="78446" y="21818"/>
                  </a:lnTo>
                  <a:lnTo>
                    <a:pt x="93500" y="0"/>
                  </a:lnTo>
                  <a:lnTo>
                    <a:pt x="95142" y="1394"/>
                  </a:lnTo>
                  <a:lnTo>
                    <a:pt x="125796" y="42667"/>
                  </a:lnTo>
                  <a:lnTo>
                    <a:pt x="149154" y="87790"/>
                  </a:lnTo>
                  <a:lnTo>
                    <a:pt x="161759" y="102415"/>
                  </a:lnTo>
                  <a:lnTo>
                    <a:pt x="161876" y="97492"/>
                  </a:lnTo>
                  <a:lnTo>
                    <a:pt x="178169" y="56416"/>
                  </a:lnTo>
                  <a:lnTo>
                    <a:pt x="196883" y="33325"/>
                  </a:lnTo>
                  <a:lnTo>
                    <a:pt x="207673" y="27316"/>
                  </a:lnTo>
                  <a:lnTo>
                    <a:pt x="219107" y="31731"/>
                  </a:lnTo>
                  <a:lnTo>
                    <a:pt x="227203" y="39708"/>
                  </a:lnTo>
                  <a:lnTo>
                    <a:pt x="247527" y="69645"/>
                  </a:lnTo>
                  <a:lnTo>
                    <a:pt x="260326" y="93507"/>
                  </a:lnTo>
                  <a:lnTo>
                    <a:pt x="274341" y="110008"/>
                  </a:lnTo>
                  <a:lnTo>
                    <a:pt x="276028" y="109657"/>
                  </a:lnTo>
                  <a:lnTo>
                    <a:pt x="280723" y="106445"/>
                  </a:lnTo>
                  <a:lnTo>
                    <a:pt x="289317" y="88573"/>
                  </a:lnTo>
                  <a:lnTo>
                    <a:pt x="295275" y="549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 name="SMARTInkShape-1761"/>
            <p:cNvSpPr/>
            <p:nvPr/>
          </p:nvSpPr>
          <p:spPr>
            <a:xfrm>
              <a:off x="2381250" y="4182950"/>
              <a:ext cx="142876" cy="496796"/>
            </a:xfrm>
            <a:custGeom>
              <a:avLst/>
              <a:gdLst/>
              <a:ahLst/>
              <a:cxnLst/>
              <a:rect l="0" t="0" r="0" b="0"/>
              <a:pathLst>
                <a:path w="142876" h="496796">
                  <a:moveTo>
                    <a:pt x="0" y="27100"/>
                  </a:moveTo>
                  <a:lnTo>
                    <a:pt x="0" y="0"/>
                  </a:lnTo>
                  <a:lnTo>
                    <a:pt x="1058" y="38211"/>
                  </a:lnTo>
                  <a:lnTo>
                    <a:pt x="13183" y="73353"/>
                  </a:lnTo>
                  <a:lnTo>
                    <a:pt x="30591" y="120197"/>
                  </a:lnTo>
                  <a:lnTo>
                    <a:pt x="43163" y="161083"/>
                  </a:lnTo>
                  <a:lnTo>
                    <a:pt x="49566" y="206005"/>
                  </a:lnTo>
                  <a:lnTo>
                    <a:pt x="60708" y="250822"/>
                  </a:lnTo>
                  <a:lnTo>
                    <a:pt x="73101" y="293895"/>
                  </a:lnTo>
                  <a:lnTo>
                    <a:pt x="85740" y="339248"/>
                  </a:lnTo>
                  <a:lnTo>
                    <a:pt x="98428" y="379095"/>
                  </a:lnTo>
                  <a:lnTo>
                    <a:pt x="111125" y="417540"/>
                  </a:lnTo>
                  <a:lnTo>
                    <a:pt x="121944" y="460182"/>
                  </a:lnTo>
                  <a:lnTo>
                    <a:pt x="131861" y="494952"/>
                  </a:lnTo>
                  <a:lnTo>
                    <a:pt x="133416" y="496693"/>
                  </a:lnTo>
                  <a:lnTo>
                    <a:pt x="135510" y="496795"/>
                  </a:lnTo>
                  <a:lnTo>
                    <a:pt x="137965" y="495805"/>
                  </a:lnTo>
                  <a:lnTo>
                    <a:pt x="139602" y="493029"/>
                  </a:lnTo>
                  <a:lnTo>
                    <a:pt x="142875" y="47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 name="SMARTInkShape-1762"/>
            <p:cNvSpPr/>
            <p:nvPr/>
          </p:nvSpPr>
          <p:spPr>
            <a:xfrm>
              <a:off x="2466975" y="4231041"/>
              <a:ext cx="61676" cy="74260"/>
            </a:xfrm>
            <a:custGeom>
              <a:avLst/>
              <a:gdLst/>
              <a:ahLst/>
              <a:cxnLst/>
              <a:rect l="0" t="0" r="0" b="0"/>
              <a:pathLst>
                <a:path w="61676" h="74260">
                  <a:moveTo>
                    <a:pt x="0" y="7584"/>
                  </a:moveTo>
                  <a:lnTo>
                    <a:pt x="5057" y="2528"/>
                  </a:lnTo>
                  <a:lnTo>
                    <a:pt x="13183" y="45"/>
                  </a:lnTo>
                  <a:lnTo>
                    <a:pt x="24909" y="0"/>
                  </a:lnTo>
                  <a:lnTo>
                    <a:pt x="46186" y="5925"/>
                  </a:lnTo>
                  <a:lnTo>
                    <a:pt x="49841" y="8595"/>
                  </a:lnTo>
                  <a:lnTo>
                    <a:pt x="60763" y="25540"/>
                  </a:lnTo>
                  <a:lnTo>
                    <a:pt x="61675" y="31197"/>
                  </a:lnTo>
                  <a:lnTo>
                    <a:pt x="57150" y="742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 name="SMARTInkShape-1763"/>
            <p:cNvSpPr/>
            <p:nvPr/>
          </p:nvSpPr>
          <p:spPr>
            <a:xfrm>
              <a:off x="2524125" y="4267200"/>
              <a:ext cx="100729" cy="84702"/>
            </a:xfrm>
            <a:custGeom>
              <a:avLst/>
              <a:gdLst/>
              <a:ahLst/>
              <a:cxnLst/>
              <a:rect l="0" t="0" r="0" b="0"/>
              <a:pathLst>
                <a:path w="100729" h="84702">
                  <a:moveTo>
                    <a:pt x="0" y="57150"/>
                  </a:moveTo>
                  <a:lnTo>
                    <a:pt x="5057" y="62206"/>
                  </a:lnTo>
                  <a:lnTo>
                    <a:pt x="8663" y="62637"/>
                  </a:lnTo>
                  <a:lnTo>
                    <a:pt x="40698" y="56713"/>
                  </a:lnTo>
                  <a:lnTo>
                    <a:pt x="64888" y="43974"/>
                  </a:lnTo>
                  <a:lnTo>
                    <a:pt x="71172" y="37889"/>
                  </a:lnTo>
                  <a:lnTo>
                    <a:pt x="72848" y="34784"/>
                  </a:lnTo>
                  <a:lnTo>
                    <a:pt x="71888" y="25690"/>
                  </a:lnTo>
                  <a:lnTo>
                    <a:pt x="67934" y="15651"/>
                  </a:lnTo>
                  <a:lnTo>
                    <a:pt x="62648" y="7662"/>
                  </a:lnTo>
                  <a:lnTo>
                    <a:pt x="59757" y="6166"/>
                  </a:lnTo>
                  <a:lnTo>
                    <a:pt x="56772" y="6228"/>
                  </a:lnTo>
                  <a:lnTo>
                    <a:pt x="49432" y="8873"/>
                  </a:lnTo>
                  <a:lnTo>
                    <a:pt x="43104" y="19445"/>
                  </a:lnTo>
                  <a:lnTo>
                    <a:pt x="38539" y="44176"/>
                  </a:lnTo>
                  <a:lnTo>
                    <a:pt x="39451" y="45326"/>
                  </a:lnTo>
                  <a:lnTo>
                    <a:pt x="43287" y="46603"/>
                  </a:lnTo>
                  <a:lnTo>
                    <a:pt x="68702" y="47535"/>
                  </a:lnTo>
                  <a:lnTo>
                    <a:pt x="75690" y="44763"/>
                  </a:lnTo>
                  <a:lnTo>
                    <a:pt x="79035" y="42542"/>
                  </a:lnTo>
                  <a:lnTo>
                    <a:pt x="82323" y="42120"/>
                  </a:lnTo>
                  <a:lnTo>
                    <a:pt x="93339" y="46691"/>
                  </a:lnTo>
                  <a:lnTo>
                    <a:pt x="94873" y="62649"/>
                  </a:lnTo>
                  <a:lnTo>
                    <a:pt x="95200" y="82268"/>
                  </a:lnTo>
                  <a:lnTo>
                    <a:pt x="96275" y="83420"/>
                  </a:lnTo>
                  <a:lnTo>
                    <a:pt x="100292" y="84701"/>
                  </a:lnTo>
                  <a:lnTo>
                    <a:pt x="100728" y="83984"/>
                  </a:lnTo>
                  <a:lnTo>
                    <a:pt x="97343" y="76860"/>
                  </a:lnTo>
                  <a:lnTo>
                    <a:pt x="92550" y="45306"/>
                  </a:lnTo>
                  <a:lnTo>
                    <a:pt x="87747" y="27888"/>
                  </a:lnTo>
                  <a:lnTo>
                    <a:pt x="87073" y="21767"/>
                  </a:lnTo>
                  <a:lnTo>
                    <a:pt x="87682" y="17687"/>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 name="SMARTInkShape-1764"/>
            <p:cNvSpPr/>
            <p:nvPr/>
          </p:nvSpPr>
          <p:spPr>
            <a:xfrm>
              <a:off x="2619375" y="4095750"/>
              <a:ext cx="66245" cy="565193"/>
            </a:xfrm>
            <a:custGeom>
              <a:avLst/>
              <a:gdLst/>
              <a:ahLst/>
              <a:cxnLst/>
              <a:rect l="0" t="0" r="0" b="0"/>
              <a:pathLst>
                <a:path w="66245" h="565193">
                  <a:moveTo>
                    <a:pt x="28575" y="0"/>
                  </a:moveTo>
                  <a:lnTo>
                    <a:pt x="11242" y="0"/>
                  </a:lnTo>
                  <a:lnTo>
                    <a:pt x="4977" y="5056"/>
                  </a:lnTo>
                  <a:lnTo>
                    <a:pt x="2212" y="13183"/>
                  </a:lnTo>
                  <a:lnTo>
                    <a:pt x="291" y="52536"/>
                  </a:lnTo>
                  <a:lnTo>
                    <a:pt x="1145" y="97411"/>
                  </a:lnTo>
                  <a:lnTo>
                    <a:pt x="7630" y="138459"/>
                  </a:lnTo>
                  <a:lnTo>
                    <a:pt x="16254" y="178491"/>
                  </a:lnTo>
                  <a:lnTo>
                    <a:pt x="25512" y="223395"/>
                  </a:lnTo>
                  <a:lnTo>
                    <a:pt x="34958" y="270215"/>
                  </a:lnTo>
                  <a:lnTo>
                    <a:pt x="43401" y="316542"/>
                  </a:lnTo>
                  <a:lnTo>
                    <a:pt x="47432" y="358609"/>
                  </a:lnTo>
                  <a:lnTo>
                    <a:pt x="53800" y="403058"/>
                  </a:lnTo>
                  <a:lnTo>
                    <a:pt x="57216" y="442451"/>
                  </a:lnTo>
                  <a:lnTo>
                    <a:pt x="64493" y="484743"/>
                  </a:lnTo>
                  <a:lnTo>
                    <a:pt x="66244" y="528728"/>
                  </a:lnTo>
                  <a:lnTo>
                    <a:pt x="63661" y="544729"/>
                  </a:lnTo>
                  <a:lnTo>
                    <a:pt x="58436" y="563625"/>
                  </a:lnTo>
                  <a:lnTo>
                    <a:pt x="56949" y="565192"/>
                  </a:lnTo>
                  <a:lnTo>
                    <a:pt x="54900" y="565178"/>
                  </a:lnTo>
                  <a:lnTo>
                    <a:pt x="52475" y="564111"/>
                  </a:lnTo>
                  <a:lnTo>
                    <a:pt x="50858" y="562340"/>
                  </a:lnTo>
                  <a:lnTo>
                    <a:pt x="33758" y="516494"/>
                  </a:lnTo>
                  <a:lnTo>
                    <a:pt x="22269" y="469344"/>
                  </a:lnTo>
                  <a:lnTo>
                    <a:pt x="18364" y="447780"/>
                  </a:lnTo>
                  <a:lnTo>
                    <a:pt x="0"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 name="SMARTInkShape-1765"/>
            <p:cNvSpPr/>
            <p:nvPr/>
          </p:nvSpPr>
          <p:spPr>
            <a:xfrm>
              <a:off x="2733675" y="4200540"/>
              <a:ext cx="152401" cy="142727"/>
            </a:xfrm>
            <a:custGeom>
              <a:avLst/>
              <a:gdLst/>
              <a:ahLst/>
              <a:cxnLst/>
              <a:rect l="0" t="0" r="0" b="0"/>
              <a:pathLst>
                <a:path w="152401" h="142727">
                  <a:moveTo>
                    <a:pt x="0" y="95235"/>
                  </a:moveTo>
                  <a:lnTo>
                    <a:pt x="14189" y="95235"/>
                  </a:lnTo>
                  <a:lnTo>
                    <a:pt x="15810" y="94177"/>
                  </a:lnTo>
                  <a:lnTo>
                    <a:pt x="16890" y="92413"/>
                  </a:lnTo>
                  <a:lnTo>
                    <a:pt x="18410" y="84874"/>
                  </a:lnTo>
                  <a:lnTo>
                    <a:pt x="18924" y="72845"/>
                  </a:lnTo>
                  <a:lnTo>
                    <a:pt x="16172" y="66587"/>
                  </a:lnTo>
                  <a:lnTo>
                    <a:pt x="10838" y="59002"/>
                  </a:lnTo>
                  <a:lnTo>
                    <a:pt x="10400" y="59438"/>
                  </a:lnTo>
                  <a:lnTo>
                    <a:pt x="402" y="98081"/>
                  </a:lnTo>
                  <a:lnTo>
                    <a:pt x="3001" y="104614"/>
                  </a:lnTo>
                  <a:lnTo>
                    <a:pt x="5176" y="107837"/>
                  </a:lnTo>
                  <a:lnTo>
                    <a:pt x="7684" y="108928"/>
                  </a:lnTo>
                  <a:lnTo>
                    <a:pt x="10414" y="108597"/>
                  </a:lnTo>
                  <a:lnTo>
                    <a:pt x="16270" y="106465"/>
                  </a:lnTo>
                  <a:lnTo>
                    <a:pt x="25517" y="104207"/>
                  </a:lnTo>
                  <a:lnTo>
                    <a:pt x="38096" y="95238"/>
                  </a:lnTo>
                  <a:lnTo>
                    <a:pt x="43155" y="100292"/>
                  </a:lnTo>
                  <a:lnTo>
                    <a:pt x="45638" y="105596"/>
                  </a:lnTo>
                  <a:lnTo>
                    <a:pt x="48422" y="120745"/>
                  </a:lnTo>
                  <a:lnTo>
                    <a:pt x="52565" y="127034"/>
                  </a:lnTo>
                  <a:lnTo>
                    <a:pt x="57934" y="130534"/>
                  </a:lnTo>
                  <a:lnTo>
                    <a:pt x="66582" y="132966"/>
                  </a:lnTo>
                  <a:lnTo>
                    <a:pt x="79781" y="133287"/>
                  </a:lnTo>
                  <a:lnTo>
                    <a:pt x="85906" y="130491"/>
                  </a:lnTo>
                  <a:lnTo>
                    <a:pt x="107960" y="110944"/>
                  </a:lnTo>
                  <a:lnTo>
                    <a:pt x="111482" y="101864"/>
                  </a:lnTo>
                  <a:lnTo>
                    <a:pt x="114106" y="91831"/>
                  </a:lnTo>
                  <a:lnTo>
                    <a:pt x="120475" y="79175"/>
                  </a:lnTo>
                  <a:lnTo>
                    <a:pt x="123738" y="34998"/>
                  </a:lnTo>
                  <a:lnTo>
                    <a:pt x="123825" y="0"/>
                  </a:lnTo>
                  <a:lnTo>
                    <a:pt x="123825" y="41926"/>
                  </a:lnTo>
                  <a:lnTo>
                    <a:pt x="126647" y="69614"/>
                  </a:lnTo>
                  <a:lnTo>
                    <a:pt x="134147" y="117028"/>
                  </a:lnTo>
                  <a:lnTo>
                    <a:pt x="141970" y="132822"/>
                  </a:lnTo>
                  <a:lnTo>
                    <a:pt x="142472" y="137694"/>
                  </a:lnTo>
                  <a:lnTo>
                    <a:pt x="143665" y="139416"/>
                  </a:lnTo>
                  <a:lnTo>
                    <a:pt x="145518" y="140564"/>
                  </a:lnTo>
                  <a:lnTo>
                    <a:pt x="151997" y="142726"/>
                  </a:lnTo>
                  <a:lnTo>
                    <a:pt x="152400" y="1333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SMARTInkShape-1766"/>
            <p:cNvSpPr/>
            <p:nvPr/>
          </p:nvSpPr>
          <p:spPr>
            <a:xfrm>
              <a:off x="2848367" y="4238625"/>
              <a:ext cx="18659" cy="1"/>
            </a:xfrm>
            <a:custGeom>
              <a:avLst/>
              <a:gdLst/>
              <a:ahLst/>
              <a:cxnLst/>
              <a:rect l="0" t="0" r="0" b="0"/>
              <a:pathLst>
                <a:path w="18659" h="1">
                  <a:moveTo>
                    <a:pt x="9133" y="0"/>
                  </a:moveTo>
                  <a:lnTo>
                    <a:pt x="0" y="0"/>
                  </a:lnTo>
                  <a:lnTo>
                    <a:pt x="186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1" name="SMARTInkShape-Group254"/>
          <p:cNvGrpSpPr/>
          <p:nvPr/>
        </p:nvGrpSpPr>
        <p:grpSpPr>
          <a:xfrm>
            <a:off x="4305409" y="5143500"/>
            <a:ext cx="247542" cy="1457326"/>
            <a:chOff x="4305409" y="5143500"/>
            <a:chExt cx="247542" cy="1457326"/>
          </a:xfrm>
        </p:grpSpPr>
        <p:sp>
          <p:nvSpPr>
            <p:cNvPr id="199" name="SMARTInkShape-1767"/>
            <p:cNvSpPr/>
            <p:nvPr/>
          </p:nvSpPr>
          <p:spPr>
            <a:xfrm>
              <a:off x="4326396" y="6269776"/>
              <a:ext cx="226555" cy="331050"/>
            </a:xfrm>
            <a:custGeom>
              <a:avLst/>
              <a:gdLst/>
              <a:ahLst/>
              <a:cxnLst/>
              <a:rect l="0" t="0" r="0" b="0"/>
              <a:pathLst>
                <a:path w="226555" h="331050">
                  <a:moveTo>
                    <a:pt x="112254" y="73874"/>
                  </a:moveTo>
                  <a:lnTo>
                    <a:pt x="112254" y="68818"/>
                  </a:lnTo>
                  <a:lnTo>
                    <a:pt x="106609" y="63513"/>
                  </a:lnTo>
                  <a:lnTo>
                    <a:pt x="97045" y="58686"/>
                  </a:lnTo>
                  <a:lnTo>
                    <a:pt x="85739" y="56540"/>
                  </a:lnTo>
                  <a:lnTo>
                    <a:pt x="73658" y="58409"/>
                  </a:lnTo>
                  <a:lnTo>
                    <a:pt x="48656" y="68232"/>
                  </a:lnTo>
                  <a:lnTo>
                    <a:pt x="29675" y="82315"/>
                  </a:lnTo>
                  <a:lnTo>
                    <a:pt x="15702" y="104950"/>
                  </a:lnTo>
                  <a:lnTo>
                    <a:pt x="2557" y="146531"/>
                  </a:lnTo>
                  <a:lnTo>
                    <a:pt x="0" y="162963"/>
                  </a:lnTo>
                  <a:lnTo>
                    <a:pt x="8673" y="194227"/>
                  </a:lnTo>
                  <a:lnTo>
                    <a:pt x="19592" y="215133"/>
                  </a:lnTo>
                  <a:lnTo>
                    <a:pt x="47378" y="246754"/>
                  </a:lnTo>
                  <a:lnTo>
                    <a:pt x="80820" y="266342"/>
                  </a:lnTo>
                  <a:lnTo>
                    <a:pt x="92286" y="270540"/>
                  </a:lnTo>
                  <a:lnTo>
                    <a:pt x="130025" y="272177"/>
                  </a:lnTo>
                  <a:lnTo>
                    <a:pt x="149786" y="268547"/>
                  </a:lnTo>
                  <a:lnTo>
                    <a:pt x="178761" y="250442"/>
                  </a:lnTo>
                  <a:lnTo>
                    <a:pt x="189437" y="236663"/>
                  </a:lnTo>
                  <a:lnTo>
                    <a:pt x="201348" y="200456"/>
                  </a:lnTo>
                  <a:lnTo>
                    <a:pt x="201945" y="179875"/>
                  </a:lnTo>
                  <a:lnTo>
                    <a:pt x="198762" y="140792"/>
                  </a:lnTo>
                  <a:lnTo>
                    <a:pt x="193154" y="117102"/>
                  </a:lnTo>
                  <a:lnTo>
                    <a:pt x="171173" y="76117"/>
                  </a:lnTo>
                  <a:lnTo>
                    <a:pt x="151997" y="48917"/>
                  </a:lnTo>
                  <a:lnTo>
                    <a:pt x="110238" y="18614"/>
                  </a:lnTo>
                  <a:lnTo>
                    <a:pt x="87906" y="2908"/>
                  </a:lnTo>
                  <a:lnTo>
                    <a:pt x="76386" y="0"/>
                  </a:lnTo>
                  <a:lnTo>
                    <a:pt x="72467" y="283"/>
                  </a:lnTo>
                  <a:lnTo>
                    <a:pt x="69854" y="1530"/>
                  </a:lnTo>
                  <a:lnTo>
                    <a:pt x="68113" y="3419"/>
                  </a:lnTo>
                  <a:lnTo>
                    <a:pt x="66177" y="8342"/>
                  </a:lnTo>
                  <a:lnTo>
                    <a:pt x="65661" y="11136"/>
                  </a:lnTo>
                  <a:lnTo>
                    <a:pt x="77977" y="56006"/>
                  </a:lnTo>
                  <a:lnTo>
                    <a:pt x="100828" y="95067"/>
                  </a:lnTo>
                  <a:lnTo>
                    <a:pt x="125958" y="140831"/>
                  </a:lnTo>
                  <a:lnTo>
                    <a:pt x="150552" y="181527"/>
                  </a:lnTo>
                  <a:lnTo>
                    <a:pt x="169463" y="217602"/>
                  </a:lnTo>
                  <a:lnTo>
                    <a:pt x="194816" y="262661"/>
                  </a:lnTo>
                  <a:lnTo>
                    <a:pt x="226554" y="3310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0" name="SMARTInkShape-1768"/>
            <p:cNvSpPr/>
            <p:nvPr/>
          </p:nvSpPr>
          <p:spPr>
            <a:xfrm>
              <a:off x="4305409" y="5143500"/>
              <a:ext cx="85617" cy="1057276"/>
            </a:xfrm>
            <a:custGeom>
              <a:avLst/>
              <a:gdLst/>
              <a:ahLst/>
              <a:cxnLst/>
              <a:rect l="0" t="0" r="0" b="0"/>
              <a:pathLst>
                <a:path w="85617" h="1057276">
                  <a:moveTo>
                    <a:pt x="9416" y="0"/>
                  </a:moveTo>
                  <a:lnTo>
                    <a:pt x="3928" y="0"/>
                  </a:lnTo>
                  <a:lnTo>
                    <a:pt x="6271" y="0"/>
                  </a:lnTo>
                  <a:lnTo>
                    <a:pt x="7320" y="2117"/>
                  </a:lnTo>
                  <a:lnTo>
                    <a:pt x="8484" y="10113"/>
                  </a:lnTo>
                  <a:lnTo>
                    <a:pt x="6180" y="17900"/>
                  </a:lnTo>
                  <a:lnTo>
                    <a:pt x="4083" y="21458"/>
                  </a:lnTo>
                  <a:lnTo>
                    <a:pt x="1134" y="36579"/>
                  </a:lnTo>
                  <a:lnTo>
                    <a:pt x="0" y="81371"/>
                  </a:lnTo>
                  <a:lnTo>
                    <a:pt x="971" y="117438"/>
                  </a:lnTo>
                  <a:lnTo>
                    <a:pt x="7501" y="157328"/>
                  </a:lnTo>
                  <a:lnTo>
                    <a:pt x="15082" y="195370"/>
                  </a:lnTo>
                  <a:lnTo>
                    <a:pt x="21001" y="242850"/>
                  </a:lnTo>
                  <a:lnTo>
                    <a:pt x="26254" y="289972"/>
                  </a:lnTo>
                  <a:lnTo>
                    <a:pt x="27811" y="332862"/>
                  </a:lnTo>
                  <a:lnTo>
                    <a:pt x="33393" y="371374"/>
                  </a:lnTo>
                  <a:lnTo>
                    <a:pt x="37083" y="411672"/>
                  </a:lnTo>
                  <a:lnTo>
                    <a:pt x="37722" y="451236"/>
                  </a:lnTo>
                  <a:lnTo>
                    <a:pt x="38970" y="487183"/>
                  </a:lnTo>
                  <a:lnTo>
                    <a:pt x="43012" y="519209"/>
                  </a:lnTo>
                  <a:lnTo>
                    <a:pt x="45515" y="551786"/>
                  </a:lnTo>
                  <a:lnTo>
                    <a:pt x="49745" y="591412"/>
                  </a:lnTo>
                  <a:lnTo>
                    <a:pt x="55600" y="638933"/>
                  </a:lnTo>
                  <a:lnTo>
                    <a:pt x="56614" y="683790"/>
                  </a:lnTo>
                  <a:lnTo>
                    <a:pt x="61971" y="725539"/>
                  </a:lnTo>
                  <a:lnTo>
                    <a:pt x="65658" y="764480"/>
                  </a:lnTo>
                  <a:lnTo>
                    <a:pt x="69209" y="807920"/>
                  </a:lnTo>
                  <a:lnTo>
                    <a:pt x="71974" y="825800"/>
                  </a:lnTo>
                  <a:lnTo>
                    <a:pt x="69697" y="842875"/>
                  </a:lnTo>
                  <a:lnTo>
                    <a:pt x="75953" y="889823"/>
                  </a:lnTo>
                  <a:lnTo>
                    <a:pt x="76090" y="935219"/>
                  </a:lnTo>
                  <a:lnTo>
                    <a:pt x="76091" y="981128"/>
                  </a:lnTo>
                  <a:lnTo>
                    <a:pt x="76091" y="993785"/>
                  </a:lnTo>
                  <a:lnTo>
                    <a:pt x="78913" y="1000130"/>
                  </a:lnTo>
                  <a:lnTo>
                    <a:pt x="82637" y="1006477"/>
                  </a:lnTo>
                  <a:lnTo>
                    <a:pt x="85027" y="1019176"/>
                  </a:lnTo>
                  <a:lnTo>
                    <a:pt x="85616" y="1057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5" name="SMARTInkShape-Group255"/>
          <p:cNvGrpSpPr/>
          <p:nvPr/>
        </p:nvGrpSpPr>
        <p:grpSpPr>
          <a:xfrm>
            <a:off x="3143250" y="4143375"/>
            <a:ext cx="3305176" cy="2295526"/>
            <a:chOff x="3143250" y="4143375"/>
            <a:chExt cx="3305176" cy="2295526"/>
          </a:xfrm>
        </p:grpSpPr>
        <p:sp>
          <p:nvSpPr>
            <p:cNvPr id="202" name="SMARTInkShape-1769"/>
            <p:cNvSpPr/>
            <p:nvPr/>
          </p:nvSpPr>
          <p:spPr>
            <a:xfrm>
              <a:off x="5782250" y="4429159"/>
              <a:ext cx="256601" cy="208855"/>
            </a:xfrm>
            <a:custGeom>
              <a:avLst/>
              <a:gdLst/>
              <a:ahLst/>
              <a:cxnLst/>
              <a:rect l="0" t="0" r="0" b="0"/>
              <a:pathLst>
                <a:path w="256601" h="208855">
                  <a:moveTo>
                    <a:pt x="161350" y="9491"/>
                  </a:moveTo>
                  <a:lnTo>
                    <a:pt x="161350" y="4435"/>
                  </a:lnTo>
                  <a:lnTo>
                    <a:pt x="162409" y="2945"/>
                  </a:lnTo>
                  <a:lnTo>
                    <a:pt x="164172" y="1952"/>
                  </a:lnTo>
                  <a:lnTo>
                    <a:pt x="169551" y="358"/>
                  </a:lnTo>
                  <a:lnTo>
                    <a:pt x="162558" y="0"/>
                  </a:lnTo>
                  <a:lnTo>
                    <a:pt x="119614" y="25477"/>
                  </a:lnTo>
                  <a:lnTo>
                    <a:pt x="72776" y="50420"/>
                  </a:lnTo>
                  <a:lnTo>
                    <a:pt x="42019" y="73550"/>
                  </a:lnTo>
                  <a:lnTo>
                    <a:pt x="19485" y="104815"/>
                  </a:lnTo>
                  <a:lnTo>
                    <a:pt x="3791" y="129955"/>
                  </a:lnTo>
                  <a:lnTo>
                    <a:pt x="0" y="154053"/>
                  </a:lnTo>
                  <a:lnTo>
                    <a:pt x="2503" y="161229"/>
                  </a:lnTo>
                  <a:lnTo>
                    <a:pt x="21830" y="184077"/>
                  </a:lnTo>
                  <a:lnTo>
                    <a:pt x="36285" y="193630"/>
                  </a:lnTo>
                  <a:lnTo>
                    <a:pt x="80821" y="204489"/>
                  </a:lnTo>
                  <a:lnTo>
                    <a:pt x="123934" y="208854"/>
                  </a:lnTo>
                  <a:lnTo>
                    <a:pt x="170965" y="208370"/>
                  </a:lnTo>
                  <a:lnTo>
                    <a:pt x="213455" y="201304"/>
                  </a:lnTo>
                  <a:lnTo>
                    <a:pt x="256600" y="1999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 name="SMARTInkShape-1770"/>
            <p:cNvSpPr/>
            <p:nvPr/>
          </p:nvSpPr>
          <p:spPr>
            <a:xfrm>
              <a:off x="5495925" y="4401107"/>
              <a:ext cx="219076" cy="237569"/>
            </a:xfrm>
            <a:custGeom>
              <a:avLst/>
              <a:gdLst/>
              <a:ahLst/>
              <a:cxnLst/>
              <a:rect l="0" t="0" r="0" b="0"/>
              <a:pathLst>
                <a:path w="219076" h="237569">
                  <a:moveTo>
                    <a:pt x="0" y="47068"/>
                  </a:moveTo>
                  <a:lnTo>
                    <a:pt x="0" y="5779"/>
                  </a:lnTo>
                  <a:lnTo>
                    <a:pt x="1059" y="3667"/>
                  </a:lnTo>
                  <a:lnTo>
                    <a:pt x="2822" y="2259"/>
                  </a:lnTo>
                  <a:lnTo>
                    <a:pt x="8201" y="0"/>
                  </a:lnTo>
                  <a:lnTo>
                    <a:pt x="8642" y="872"/>
                  </a:lnTo>
                  <a:lnTo>
                    <a:pt x="9133" y="4664"/>
                  </a:lnTo>
                  <a:lnTo>
                    <a:pt x="10322" y="6099"/>
                  </a:lnTo>
                  <a:lnTo>
                    <a:pt x="14465" y="7693"/>
                  </a:lnTo>
                  <a:lnTo>
                    <a:pt x="15994" y="10235"/>
                  </a:lnTo>
                  <a:lnTo>
                    <a:pt x="19203" y="22866"/>
                  </a:lnTo>
                  <a:lnTo>
                    <a:pt x="25328" y="34840"/>
                  </a:lnTo>
                  <a:lnTo>
                    <a:pt x="33204" y="63424"/>
                  </a:lnTo>
                  <a:lnTo>
                    <a:pt x="66143" y="106223"/>
                  </a:lnTo>
                  <a:lnTo>
                    <a:pt x="71731" y="117809"/>
                  </a:lnTo>
                  <a:lnTo>
                    <a:pt x="78139" y="139672"/>
                  </a:lnTo>
                  <a:lnTo>
                    <a:pt x="80668" y="143729"/>
                  </a:lnTo>
                  <a:lnTo>
                    <a:pt x="86300" y="148237"/>
                  </a:lnTo>
                  <a:lnTo>
                    <a:pt x="92330" y="151298"/>
                  </a:lnTo>
                  <a:lnTo>
                    <a:pt x="102927" y="159833"/>
                  </a:lnTo>
                  <a:lnTo>
                    <a:pt x="109284" y="160913"/>
                  </a:lnTo>
                  <a:lnTo>
                    <a:pt x="110956" y="160006"/>
                  </a:lnTo>
                  <a:lnTo>
                    <a:pt x="112071" y="158344"/>
                  </a:lnTo>
                  <a:lnTo>
                    <a:pt x="113860" y="153127"/>
                  </a:lnTo>
                  <a:lnTo>
                    <a:pt x="115271" y="143434"/>
                  </a:lnTo>
                  <a:lnTo>
                    <a:pt x="121822" y="122234"/>
                  </a:lnTo>
                  <a:lnTo>
                    <a:pt x="123993" y="111167"/>
                  </a:lnTo>
                  <a:lnTo>
                    <a:pt x="130107" y="97928"/>
                  </a:lnTo>
                  <a:lnTo>
                    <a:pt x="141908" y="51416"/>
                  </a:lnTo>
                  <a:lnTo>
                    <a:pt x="142446" y="44414"/>
                  </a:lnTo>
                  <a:lnTo>
                    <a:pt x="145506" y="37774"/>
                  </a:lnTo>
                  <a:lnTo>
                    <a:pt x="149336" y="31296"/>
                  </a:lnTo>
                  <a:lnTo>
                    <a:pt x="151997" y="20388"/>
                  </a:lnTo>
                  <a:lnTo>
                    <a:pt x="153189" y="19756"/>
                  </a:lnTo>
                  <a:lnTo>
                    <a:pt x="160566" y="18659"/>
                  </a:lnTo>
                  <a:lnTo>
                    <a:pt x="161019" y="19662"/>
                  </a:lnTo>
                  <a:lnTo>
                    <a:pt x="161522" y="23599"/>
                  </a:lnTo>
                  <a:lnTo>
                    <a:pt x="164568" y="28876"/>
                  </a:lnTo>
                  <a:lnTo>
                    <a:pt x="166863" y="31765"/>
                  </a:lnTo>
                  <a:lnTo>
                    <a:pt x="169411" y="40619"/>
                  </a:lnTo>
                  <a:lnTo>
                    <a:pt x="173668" y="57505"/>
                  </a:lnTo>
                  <a:lnTo>
                    <a:pt x="178810" y="75914"/>
                  </a:lnTo>
                  <a:lnTo>
                    <a:pt x="183155" y="94773"/>
                  </a:lnTo>
                  <a:lnTo>
                    <a:pt x="197394" y="135622"/>
                  </a:lnTo>
                  <a:lnTo>
                    <a:pt x="202068" y="159384"/>
                  </a:lnTo>
                  <a:lnTo>
                    <a:pt x="207333" y="179830"/>
                  </a:lnTo>
                  <a:lnTo>
                    <a:pt x="212179" y="210927"/>
                  </a:lnTo>
                  <a:lnTo>
                    <a:pt x="219075" y="2375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4" name="SMARTInkShape-1771"/>
            <p:cNvSpPr/>
            <p:nvPr/>
          </p:nvSpPr>
          <p:spPr>
            <a:xfrm>
              <a:off x="5467350" y="4429125"/>
              <a:ext cx="28576" cy="188836"/>
            </a:xfrm>
            <a:custGeom>
              <a:avLst/>
              <a:gdLst/>
              <a:ahLst/>
              <a:cxnLst/>
              <a:rect l="0" t="0" r="0" b="0"/>
              <a:pathLst>
                <a:path w="28576" h="188836">
                  <a:moveTo>
                    <a:pt x="0" y="0"/>
                  </a:moveTo>
                  <a:lnTo>
                    <a:pt x="1059" y="39060"/>
                  </a:lnTo>
                  <a:lnTo>
                    <a:pt x="7539" y="80897"/>
                  </a:lnTo>
                  <a:lnTo>
                    <a:pt x="9263" y="124444"/>
                  </a:lnTo>
                  <a:lnTo>
                    <a:pt x="14547" y="171531"/>
                  </a:lnTo>
                  <a:lnTo>
                    <a:pt x="18655" y="188835"/>
                  </a:lnTo>
                  <a:lnTo>
                    <a:pt x="19845" y="188332"/>
                  </a:lnTo>
                  <a:lnTo>
                    <a:pt x="23988" y="184950"/>
                  </a:lnTo>
                  <a:lnTo>
                    <a:pt x="2857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 name="SMARTInkShape-1772"/>
            <p:cNvSpPr/>
            <p:nvPr/>
          </p:nvSpPr>
          <p:spPr>
            <a:xfrm>
              <a:off x="3571991" y="4200525"/>
              <a:ext cx="1828685" cy="1819276"/>
            </a:xfrm>
            <a:custGeom>
              <a:avLst/>
              <a:gdLst/>
              <a:ahLst/>
              <a:cxnLst/>
              <a:rect l="0" t="0" r="0" b="0"/>
              <a:pathLst>
                <a:path w="1828685" h="1819276">
                  <a:moveTo>
                    <a:pt x="9409" y="1819275"/>
                  </a:moveTo>
                  <a:lnTo>
                    <a:pt x="1208" y="1819275"/>
                  </a:lnTo>
                  <a:lnTo>
                    <a:pt x="767" y="1818217"/>
                  </a:lnTo>
                  <a:lnTo>
                    <a:pt x="0" y="1811074"/>
                  </a:lnTo>
                  <a:lnTo>
                    <a:pt x="8570" y="1794803"/>
                  </a:lnTo>
                  <a:lnTo>
                    <a:pt x="40292" y="1754363"/>
                  </a:lnTo>
                  <a:lnTo>
                    <a:pt x="68897" y="1714848"/>
                  </a:lnTo>
                  <a:lnTo>
                    <a:pt x="104130" y="1669743"/>
                  </a:lnTo>
                  <a:lnTo>
                    <a:pt x="142885" y="1627898"/>
                  </a:lnTo>
                  <a:lnTo>
                    <a:pt x="182339" y="1581035"/>
                  </a:lnTo>
                  <a:lnTo>
                    <a:pt x="212705" y="1536481"/>
                  </a:lnTo>
                  <a:lnTo>
                    <a:pt x="248180" y="1493187"/>
                  </a:lnTo>
                  <a:lnTo>
                    <a:pt x="276300" y="1456661"/>
                  </a:lnTo>
                  <a:lnTo>
                    <a:pt x="307563" y="1419029"/>
                  </a:lnTo>
                  <a:lnTo>
                    <a:pt x="340815" y="1381067"/>
                  </a:lnTo>
                  <a:lnTo>
                    <a:pt x="373598" y="1340186"/>
                  </a:lnTo>
                  <a:lnTo>
                    <a:pt x="410123" y="1297380"/>
                  </a:lnTo>
                  <a:lnTo>
                    <a:pt x="447756" y="1255064"/>
                  </a:lnTo>
                  <a:lnTo>
                    <a:pt x="485717" y="1209011"/>
                  </a:lnTo>
                  <a:lnTo>
                    <a:pt x="526598" y="1161854"/>
                  </a:lnTo>
                  <a:lnTo>
                    <a:pt x="572225" y="1114367"/>
                  </a:lnTo>
                  <a:lnTo>
                    <a:pt x="616436" y="1066783"/>
                  </a:lnTo>
                  <a:lnTo>
                    <a:pt x="659169" y="1019170"/>
                  </a:lnTo>
                  <a:lnTo>
                    <a:pt x="702522" y="974372"/>
                  </a:lnTo>
                  <a:lnTo>
                    <a:pt x="745001" y="931463"/>
                  </a:lnTo>
                  <a:lnTo>
                    <a:pt x="791101" y="885237"/>
                  </a:lnTo>
                  <a:lnTo>
                    <a:pt x="838274" y="840848"/>
                  </a:lnTo>
                  <a:lnTo>
                    <a:pt x="882943" y="798062"/>
                  </a:lnTo>
                  <a:lnTo>
                    <a:pt x="925812" y="751872"/>
                  </a:lnTo>
                  <a:lnTo>
                    <a:pt x="969205" y="704671"/>
                  </a:lnTo>
                  <a:lnTo>
                    <a:pt x="1011696" y="659994"/>
                  </a:lnTo>
                  <a:lnTo>
                    <a:pt x="1057799" y="617124"/>
                  </a:lnTo>
                  <a:lnTo>
                    <a:pt x="1104974" y="573729"/>
                  </a:lnTo>
                  <a:lnTo>
                    <a:pt x="1149643" y="534060"/>
                  </a:lnTo>
                  <a:lnTo>
                    <a:pt x="1192512" y="495496"/>
                  </a:lnTo>
                  <a:lnTo>
                    <a:pt x="1238727" y="457258"/>
                  </a:lnTo>
                  <a:lnTo>
                    <a:pt x="1285935" y="419117"/>
                  </a:lnTo>
                  <a:lnTo>
                    <a:pt x="1330614" y="381005"/>
                  </a:lnTo>
                  <a:lnTo>
                    <a:pt x="1370664" y="342902"/>
                  </a:lnTo>
                  <a:lnTo>
                    <a:pt x="1409341" y="307622"/>
                  </a:lnTo>
                  <a:lnTo>
                    <a:pt x="1447612" y="277061"/>
                  </a:lnTo>
                  <a:lnTo>
                    <a:pt x="1485763" y="247898"/>
                  </a:lnTo>
                  <a:lnTo>
                    <a:pt x="1526700" y="219148"/>
                  </a:lnTo>
                  <a:lnTo>
                    <a:pt x="1566699" y="190522"/>
                  </a:lnTo>
                  <a:lnTo>
                    <a:pt x="1613715" y="157461"/>
                  </a:lnTo>
                  <a:lnTo>
                    <a:pt x="1656164" y="124002"/>
                  </a:lnTo>
                  <a:lnTo>
                    <a:pt x="1695123" y="95912"/>
                  </a:lnTo>
                  <a:lnTo>
                    <a:pt x="1742104" y="60030"/>
                  </a:lnTo>
                  <a:lnTo>
                    <a:pt x="1783806" y="32708"/>
                  </a:lnTo>
                  <a:lnTo>
                    <a:pt x="182868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 name="SMARTInkShape-1773"/>
            <p:cNvSpPr/>
            <p:nvPr/>
          </p:nvSpPr>
          <p:spPr>
            <a:xfrm>
              <a:off x="5572125" y="5459149"/>
              <a:ext cx="165357" cy="198702"/>
            </a:xfrm>
            <a:custGeom>
              <a:avLst/>
              <a:gdLst/>
              <a:ahLst/>
              <a:cxnLst/>
              <a:rect l="0" t="0" r="0" b="0"/>
              <a:pathLst>
                <a:path w="165357" h="198702">
                  <a:moveTo>
                    <a:pt x="0" y="8201"/>
                  </a:moveTo>
                  <a:lnTo>
                    <a:pt x="0" y="0"/>
                  </a:lnTo>
                  <a:lnTo>
                    <a:pt x="23871" y="7600"/>
                  </a:lnTo>
                  <a:lnTo>
                    <a:pt x="70315" y="29301"/>
                  </a:lnTo>
                  <a:lnTo>
                    <a:pt x="112040" y="58113"/>
                  </a:lnTo>
                  <a:lnTo>
                    <a:pt x="146309" y="91556"/>
                  </a:lnTo>
                  <a:lnTo>
                    <a:pt x="163897" y="118858"/>
                  </a:lnTo>
                  <a:lnTo>
                    <a:pt x="165356" y="125364"/>
                  </a:lnTo>
                  <a:lnTo>
                    <a:pt x="164156" y="138236"/>
                  </a:lnTo>
                  <a:lnTo>
                    <a:pt x="154450" y="151014"/>
                  </a:lnTo>
                  <a:lnTo>
                    <a:pt x="140611" y="161632"/>
                  </a:lnTo>
                  <a:lnTo>
                    <a:pt x="94076" y="176985"/>
                  </a:lnTo>
                  <a:lnTo>
                    <a:pt x="47625" y="1987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 name="SMARTInkShape-1774"/>
            <p:cNvSpPr/>
            <p:nvPr/>
          </p:nvSpPr>
          <p:spPr>
            <a:xfrm>
              <a:off x="5610225" y="5514975"/>
              <a:ext cx="66676" cy="200026"/>
            </a:xfrm>
            <a:custGeom>
              <a:avLst/>
              <a:gdLst/>
              <a:ahLst/>
              <a:cxnLst/>
              <a:rect l="0" t="0" r="0" b="0"/>
              <a:pathLst>
                <a:path w="66676" h="200026">
                  <a:moveTo>
                    <a:pt x="0" y="0"/>
                  </a:moveTo>
                  <a:lnTo>
                    <a:pt x="1059" y="15209"/>
                  </a:lnTo>
                  <a:lnTo>
                    <a:pt x="13257" y="54893"/>
                  </a:lnTo>
                  <a:lnTo>
                    <a:pt x="32056" y="100292"/>
                  </a:lnTo>
                  <a:lnTo>
                    <a:pt x="47058" y="137482"/>
                  </a:lnTo>
                  <a:lnTo>
                    <a:pt x="666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 name="SMARTInkShape-1775"/>
            <p:cNvSpPr/>
            <p:nvPr/>
          </p:nvSpPr>
          <p:spPr>
            <a:xfrm>
              <a:off x="3590925" y="4143375"/>
              <a:ext cx="1876426" cy="1352551"/>
            </a:xfrm>
            <a:custGeom>
              <a:avLst/>
              <a:gdLst/>
              <a:ahLst/>
              <a:cxnLst/>
              <a:rect l="0" t="0" r="0" b="0"/>
              <a:pathLst>
                <a:path w="1876426" h="1352551">
                  <a:moveTo>
                    <a:pt x="0" y="0"/>
                  </a:moveTo>
                  <a:lnTo>
                    <a:pt x="5057" y="0"/>
                  </a:lnTo>
                  <a:lnTo>
                    <a:pt x="18314" y="5056"/>
                  </a:lnTo>
                  <a:lnTo>
                    <a:pt x="21734" y="7604"/>
                  </a:lnTo>
                  <a:lnTo>
                    <a:pt x="35690" y="22120"/>
                  </a:lnTo>
                  <a:lnTo>
                    <a:pt x="76079" y="56692"/>
                  </a:lnTo>
                  <a:lnTo>
                    <a:pt x="118244" y="88498"/>
                  </a:lnTo>
                  <a:lnTo>
                    <a:pt x="165250" y="118415"/>
                  </a:lnTo>
                  <a:lnTo>
                    <a:pt x="209988" y="149349"/>
                  </a:lnTo>
                  <a:lnTo>
                    <a:pt x="257232" y="183814"/>
                  </a:lnTo>
                  <a:lnTo>
                    <a:pt x="300343" y="214579"/>
                  </a:lnTo>
                  <a:lnTo>
                    <a:pt x="343078" y="247585"/>
                  </a:lnTo>
                  <a:lnTo>
                    <a:pt x="378818" y="269973"/>
                  </a:lnTo>
                  <a:lnTo>
                    <a:pt x="416220" y="296245"/>
                  </a:lnTo>
                  <a:lnTo>
                    <a:pt x="454112" y="324137"/>
                  </a:lnTo>
                  <a:lnTo>
                    <a:pt x="493209" y="352510"/>
                  </a:lnTo>
                  <a:lnTo>
                    <a:pt x="536778" y="381025"/>
                  </a:lnTo>
                  <a:lnTo>
                    <a:pt x="576970" y="409583"/>
                  </a:lnTo>
                  <a:lnTo>
                    <a:pt x="616748" y="438152"/>
                  </a:lnTo>
                  <a:lnTo>
                    <a:pt x="660519" y="466726"/>
                  </a:lnTo>
                  <a:lnTo>
                    <a:pt x="701828" y="495300"/>
                  </a:lnTo>
                  <a:lnTo>
                    <a:pt x="746053" y="524933"/>
                  </a:lnTo>
                  <a:lnTo>
                    <a:pt x="787497" y="558996"/>
                  </a:lnTo>
                  <a:lnTo>
                    <a:pt x="832819" y="589667"/>
                  </a:lnTo>
                  <a:lnTo>
                    <a:pt x="879762" y="618863"/>
                  </a:lnTo>
                  <a:lnTo>
                    <a:pt x="926126" y="648681"/>
                  </a:lnTo>
                  <a:lnTo>
                    <a:pt x="968204" y="682798"/>
                  </a:lnTo>
                  <a:lnTo>
                    <a:pt x="1013715" y="714544"/>
                  </a:lnTo>
                  <a:lnTo>
                    <a:pt x="1059655" y="749233"/>
                  </a:lnTo>
                  <a:lnTo>
                    <a:pt x="1101607" y="780089"/>
                  </a:lnTo>
                  <a:lnTo>
                    <a:pt x="1147081" y="810399"/>
                  </a:lnTo>
                  <a:lnTo>
                    <a:pt x="1194068" y="844662"/>
                  </a:lnTo>
                  <a:lnTo>
                    <a:pt x="1240446" y="876450"/>
                  </a:lnTo>
                  <a:lnTo>
                    <a:pt x="1282528" y="911152"/>
                  </a:lnTo>
                  <a:lnTo>
                    <a:pt x="1326981" y="942013"/>
                  </a:lnTo>
                  <a:lnTo>
                    <a:pt x="1368492" y="971265"/>
                  </a:lnTo>
                  <a:lnTo>
                    <a:pt x="1412777" y="1000041"/>
                  </a:lnTo>
                  <a:lnTo>
                    <a:pt x="1453180" y="1028675"/>
                  </a:lnTo>
                  <a:lnTo>
                    <a:pt x="1491963" y="1057267"/>
                  </a:lnTo>
                  <a:lnTo>
                    <a:pt x="1530266" y="1085848"/>
                  </a:lnTo>
                  <a:lnTo>
                    <a:pt x="1568424" y="1113366"/>
                  </a:lnTo>
                  <a:lnTo>
                    <a:pt x="1605484" y="1136454"/>
                  </a:lnTo>
                  <a:lnTo>
                    <a:pt x="1649809" y="1169341"/>
                  </a:lnTo>
                  <a:lnTo>
                    <a:pt x="1693961" y="1196534"/>
                  </a:lnTo>
                  <a:lnTo>
                    <a:pt x="1735372" y="1229892"/>
                  </a:lnTo>
                  <a:lnTo>
                    <a:pt x="1774072" y="1256588"/>
                  </a:lnTo>
                  <a:lnTo>
                    <a:pt x="1819803" y="1296770"/>
                  </a:lnTo>
                  <a:lnTo>
                    <a:pt x="1876425" y="1352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 name="SMARTInkShape-1776"/>
            <p:cNvSpPr/>
            <p:nvPr/>
          </p:nvSpPr>
          <p:spPr>
            <a:xfrm>
              <a:off x="5402590" y="5857875"/>
              <a:ext cx="102861" cy="161926"/>
            </a:xfrm>
            <a:custGeom>
              <a:avLst/>
              <a:gdLst/>
              <a:ahLst/>
              <a:cxnLst/>
              <a:rect l="0" t="0" r="0" b="0"/>
              <a:pathLst>
                <a:path w="102861" h="161926">
                  <a:moveTo>
                    <a:pt x="7610" y="0"/>
                  </a:moveTo>
                  <a:lnTo>
                    <a:pt x="30000" y="0"/>
                  </a:lnTo>
                  <a:lnTo>
                    <a:pt x="44465" y="10113"/>
                  </a:lnTo>
                  <a:lnTo>
                    <a:pt x="62490" y="26467"/>
                  </a:lnTo>
                  <a:lnTo>
                    <a:pt x="62189" y="28227"/>
                  </a:lnTo>
                  <a:lnTo>
                    <a:pt x="59031" y="33007"/>
                  </a:lnTo>
                  <a:lnTo>
                    <a:pt x="54100" y="35837"/>
                  </a:lnTo>
                  <a:lnTo>
                    <a:pt x="37254" y="37653"/>
                  </a:lnTo>
                  <a:lnTo>
                    <a:pt x="4545" y="38088"/>
                  </a:lnTo>
                  <a:lnTo>
                    <a:pt x="2392" y="39150"/>
                  </a:lnTo>
                  <a:lnTo>
                    <a:pt x="956" y="40917"/>
                  </a:lnTo>
                  <a:lnTo>
                    <a:pt x="0" y="43153"/>
                  </a:lnTo>
                  <a:lnTo>
                    <a:pt x="1758" y="51282"/>
                  </a:lnTo>
                  <a:lnTo>
                    <a:pt x="7126" y="61950"/>
                  </a:lnTo>
                  <a:lnTo>
                    <a:pt x="49145" y="108044"/>
                  </a:lnTo>
                  <a:lnTo>
                    <a:pt x="10286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 name="SMARTInkShape-1777"/>
            <p:cNvSpPr/>
            <p:nvPr/>
          </p:nvSpPr>
          <p:spPr>
            <a:xfrm>
              <a:off x="5391150" y="5934075"/>
              <a:ext cx="28576" cy="114301"/>
            </a:xfrm>
            <a:custGeom>
              <a:avLst/>
              <a:gdLst/>
              <a:ahLst/>
              <a:cxnLst/>
              <a:rect l="0" t="0" r="0" b="0"/>
              <a:pathLst>
                <a:path w="28576" h="114301">
                  <a:moveTo>
                    <a:pt x="0" y="0"/>
                  </a:moveTo>
                  <a:lnTo>
                    <a:pt x="15189" y="39039"/>
                  </a:lnTo>
                  <a:lnTo>
                    <a:pt x="25257" y="85725"/>
                  </a:lnTo>
                  <a:lnTo>
                    <a:pt x="285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SMARTInkShape-1778"/>
            <p:cNvSpPr/>
            <p:nvPr/>
          </p:nvSpPr>
          <p:spPr>
            <a:xfrm>
              <a:off x="5163058" y="5850423"/>
              <a:ext cx="180468" cy="207478"/>
            </a:xfrm>
            <a:custGeom>
              <a:avLst/>
              <a:gdLst/>
              <a:ahLst/>
              <a:cxnLst/>
              <a:rect l="0" t="0" r="0" b="0"/>
              <a:pathLst>
                <a:path w="180468" h="207478">
                  <a:moveTo>
                    <a:pt x="18542" y="83652"/>
                  </a:moveTo>
                  <a:lnTo>
                    <a:pt x="3354" y="44613"/>
                  </a:lnTo>
                  <a:lnTo>
                    <a:pt x="0" y="15978"/>
                  </a:lnTo>
                  <a:lnTo>
                    <a:pt x="2541" y="8419"/>
                  </a:lnTo>
                  <a:lnTo>
                    <a:pt x="7738" y="0"/>
                  </a:lnTo>
                  <a:lnTo>
                    <a:pt x="9223" y="367"/>
                  </a:lnTo>
                  <a:lnTo>
                    <a:pt x="27219" y="16423"/>
                  </a:lnTo>
                  <a:lnTo>
                    <a:pt x="56948" y="60975"/>
                  </a:lnTo>
                  <a:lnTo>
                    <a:pt x="88432" y="103479"/>
                  </a:lnTo>
                  <a:lnTo>
                    <a:pt x="115091" y="140316"/>
                  </a:lnTo>
                  <a:lnTo>
                    <a:pt x="122483" y="145878"/>
                  </a:lnTo>
                  <a:lnTo>
                    <a:pt x="125936" y="147361"/>
                  </a:lnTo>
                  <a:lnTo>
                    <a:pt x="128238" y="147291"/>
                  </a:lnTo>
                  <a:lnTo>
                    <a:pt x="129772" y="146187"/>
                  </a:lnTo>
                  <a:lnTo>
                    <a:pt x="134755" y="139575"/>
                  </a:lnTo>
                  <a:lnTo>
                    <a:pt x="137292" y="136808"/>
                  </a:lnTo>
                  <a:lnTo>
                    <a:pt x="140111" y="128091"/>
                  </a:lnTo>
                  <a:lnTo>
                    <a:pt x="149674" y="86016"/>
                  </a:lnTo>
                  <a:lnTo>
                    <a:pt x="160247" y="50467"/>
                  </a:lnTo>
                  <a:lnTo>
                    <a:pt x="161263" y="38138"/>
                  </a:lnTo>
                  <a:lnTo>
                    <a:pt x="162374" y="37435"/>
                  </a:lnTo>
                  <a:lnTo>
                    <a:pt x="166428" y="36653"/>
                  </a:lnTo>
                  <a:lnTo>
                    <a:pt x="167933" y="39619"/>
                  </a:lnTo>
                  <a:lnTo>
                    <a:pt x="170546" y="80911"/>
                  </a:lnTo>
                  <a:lnTo>
                    <a:pt x="173712" y="123377"/>
                  </a:lnTo>
                  <a:lnTo>
                    <a:pt x="179578" y="164104"/>
                  </a:lnTo>
                  <a:lnTo>
                    <a:pt x="180467" y="20747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 name="SMARTInkShape-1779"/>
            <p:cNvSpPr/>
            <p:nvPr/>
          </p:nvSpPr>
          <p:spPr>
            <a:xfrm>
              <a:off x="5172075" y="5886450"/>
              <a:ext cx="37946" cy="151158"/>
            </a:xfrm>
            <a:custGeom>
              <a:avLst/>
              <a:gdLst/>
              <a:ahLst/>
              <a:cxnLst/>
              <a:rect l="0" t="0" r="0" b="0"/>
              <a:pathLst>
                <a:path w="37946" h="151158">
                  <a:moveTo>
                    <a:pt x="0" y="0"/>
                  </a:moveTo>
                  <a:lnTo>
                    <a:pt x="1059" y="9721"/>
                  </a:lnTo>
                  <a:lnTo>
                    <a:pt x="15188" y="51457"/>
                  </a:lnTo>
                  <a:lnTo>
                    <a:pt x="26315" y="98565"/>
                  </a:lnTo>
                  <a:lnTo>
                    <a:pt x="37317" y="146114"/>
                  </a:lnTo>
                  <a:lnTo>
                    <a:pt x="37945" y="151157"/>
                  </a:lnTo>
                  <a:lnTo>
                    <a:pt x="2857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 name="SMARTInkShape-1780"/>
            <p:cNvSpPr/>
            <p:nvPr/>
          </p:nvSpPr>
          <p:spPr>
            <a:xfrm>
              <a:off x="3420915" y="4268524"/>
              <a:ext cx="1617811" cy="1532202"/>
            </a:xfrm>
            <a:custGeom>
              <a:avLst/>
              <a:gdLst/>
              <a:ahLst/>
              <a:cxnLst/>
              <a:rect l="0" t="0" r="0" b="0"/>
              <a:pathLst>
                <a:path w="1617811" h="1532202">
                  <a:moveTo>
                    <a:pt x="17610" y="8201"/>
                  </a:moveTo>
                  <a:lnTo>
                    <a:pt x="12554" y="8201"/>
                  </a:lnTo>
                  <a:lnTo>
                    <a:pt x="11064" y="7143"/>
                  </a:lnTo>
                  <a:lnTo>
                    <a:pt x="10071" y="5379"/>
                  </a:lnTo>
                  <a:lnTo>
                    <a:pt x="9409" y="3145"/>
                  </a:lnTo>
                  <a:lnTo>
                    <a:pt x="7909" y="1655"/>
                  </a:lnTo>
                  <a:lnTo>
                    <a:pt x="3421" y="0"/>
                  </a:lnTo>
                  <a:lnTo>
                    <a:pt x="1800" y="617"/>
                  </a:lnTo>
                  <a:lnTo>
                    <a:pt x="720" y="2087"/>
                  </a:lnTo>
                  <a:lnTo>
                    <a:pt x="0" y="4125"/>
                  </a:lnTo>
                  <a:lnTo>
                    <a:pt x="578" y="6542"/>
                  </a:lnTo>
                  <a:lnTo>
                    <a:pt x="7507" y="16059"/>
                  </a:lnTo>
                  <a:lnTo>
                    <a:pt x="51240" y="63639"/>
                  </a:lnTo>
                  <a:lnTo>
                    <a:pt x="90931" y="109701"/>
                  </a:lnTo>
                  <a:lnTo>
                    <a:pt x="133818" y="152949"/>
                  </a:lnTo>
                  <a:lnTo>
                    <a:pt x="172247" y="194231"/>
                  </a:lnTo>
                  <a:lnTo>
                    <a:pt x="208552" y="235918"/>
                  </a:lnTo>
                  <a:lnTo>
                    <a:pt x="246297" y="274727"/>
                  </a:lnTo>
                  <a:lnTo>
                    <a:pt x="287149" y="312967"/>
                  </a:lnTo>
                  <a:lnTo>
                    <a:pt x="330615" y="356150"/>
                  </a:lnTo>
                  <a:lnTo>
                    <a:pt x="377378" y="398900"/>
                  </a:lnTo>
                  <a:lnTo>
                    <a:pt x="414780" y="433585"/>
                  </a:lnTo>
                  <a:lnTo>
                    <a:pt x="451614" y="465499"/>
                  </a:lnTo>
                  <a:lnTo>
                    <a:pt x="495863" y="510851"/>
                  </a:lnTo>
                  <a:lnTo>
                    <a:pt x="532554" y="543779"/>
                  </a:lnTo>
                  <a:lnTo>
                    <a:pt x="570236" y="580346"/>
                  </a:lnTo>
                  <a:lnTo>
                    <a:pt x="608212" y="617992"/>
                  </a:lnTo>
                  <a:lnTo>
                    <a:pt x="646276" y="655958"/>
                  </a:lnTo>
                  <a:lnTo>
                    <a:pt x="687187" y="694018"/>
                  </a:lnTo>
                  <a:lnTo>
                    <a:pt x="730001" y="732106"/>
                  </a:lnTo>
                  <a:lnTo>
                    <a:pt x="777336" y="777846"/>
                  </a:lnTo>
                  <a:lnTo>
                    <a:pt x="823807" y="825059"/>
                  </a:lnTo>
                  <a:lnTo>
                    <a:pt x="864658" y="872328"/>
                  </a:lnTo>
                  <a:lnTo>
                    <a:pt x="903301" y="912554"/>
                  </a:lnTo>
                  <a:lnTo>
                    <a:pt x="948055" y="951073"/>
                  </a:lnTo>
                  <a:lnTo>
                    <a:pt x="988566" y="989256"/>
                  </a:lnTo>
                  <a:lnTo>
                    <a:pt x="1032199" y="1027372"/>
                  </a:lnTo>
                  <a:lnTo>
                    <a:pt x="1069058" y="1061007"/>
                  </a:lnTo>
                  <a:lnTo>
                    <a:pt x="1112892" y="1103752"/>
                  </a:lnTo>
                  <a:lnTo>
                    <a:pt x="1148823" y="1138436"/>
                  </a:lnTo>
                  <a:lnTo>
                    <a:pt x="1186281" y="1169291"/>
                  </a:lnTo>
                  <a:lnTo>
                    <a:pt x="1223132" y="1199600"/>
                  </a:lnTo>
                  <a:lnTo>
                    <a:pt x="1267387" y="1244408"/>
                  </a:lnTo>
                  <a:lnTo>
                    <a:pt x="1304078" y="1274421"/>
                  </a:lnTo>
                  <a:lnTo>
                    <a:pt x="1349346" y="1313006"/>
                  </a:lnTo>
                  <a:lnTo>
                    <a:pt x="1389920" y="1351202"/>
                  </a:lnTo>
                  <a:lnTo>
                    <a:pt x="1434780" y="1386499"/>
                  </a:lnTo>
                  <a:lnTo>
                    <a:pt x="1474529" y="1419224"/>
                  </a:lnTo>
                  <a:lnTo>
                    <a:pt x="1512955" y="1448658"/>
                  </a:lnTo>
                  <a:lnTo>
                    <a:pt x="1553943" y="1477677"/>
                  </a:lnTo>
                  <a:lnTo>
                    <a:pt x="1617810" y="1532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 name="SMARTInkShape-1781"/>
            <p:cNvSpPr/>
            <p:nvPr/>
          </p:nvSpPr>
          <p:spPr>
            <a:xfrm>
              <a:off x="3143250" y="4166724"/>
              <a:ext cx="3305176" cy="2272177"/>
            </a:xfrm>
            <a:custGeom>
              <a:avLst/>
              <a:gdLst/>
              <a:ahLst/>
              <a:cxnLst/>
              <a:rect l="0" t="0" r="0" b="0"/>
              <a:pathLst>
                <a:path w="3305176" h="2272177">
                  <a:moveTo>
                    <a:pt x="0" y="14751"/>
                  </a:moveTo>
                  <a:lnTo>
                    <a:pt x="0" y="0"/>
                  </a:lnTo>
                  <a:lnTo>
                    <a:pt x="0" y="9385"/>
                  </a:lnTo>
                  <a:lnTo>
                    <a:pt x="13092" y="39679"/>
                  </a:lnTo>
                  <a:lnTo>
                    <a:pt x="18343" y="82815"/>
                  </a:lnTo>
                  <a:lnTo>
                    <a:pt x="26240" y="130266"/>
                  </a:lnTo>
                  <a:lnTo>
                    <a:pt x="27884" y="167511"/>
                  </a:lnTo>
                  <a:lnTo>
                    <a:pt x="28370" y="205358"/>
                  </a:lnTo>
                  <a:lnTo>
                    <a:pt x="28514" y="243382"/>
                  </a:lnTo>
                  <a:lnTo>
                    <a:pt x="31379" y="284282"/>
                  </a:lnTo>
                  <a:lnTo>
                    <a:pt x="36109" y="329915"/>
                  </a:lnTo>
                  <a:lnTo>
                    <a:pt x="37510" y="376949"/>
                  </a:lnTo>
                  <a:lnTo>
                    <a:pt x="38896" y="409620"/>
                  </a:lnTo>
                  <a:lnTo>
                    <a:pt x="43040" y="445307"/>
                  </a:lnTo>
                  <a:lnTo>
                    <a:pt x="45587" y="482334"/>
                  </a:lnTo>
                  <a:lnTo>
                    <a:pt x="46719" y="518899"/>
                  </a:lnTo>
                  <a:lnTo>
                    <a:pt x="47222" y="552789"/>
                  </a:lnTo>
                  <a:lnTo>
                    <a:pt x="50268" y="591134"/>
                  </a:lnTo>
                  <a:lnTo>
                    <a:pt x="54091" y="631813"/>
                  </a:lnTo>
                  <a:lnTo>
                    <a:pt x="55790" y="671059"/>
                  </a:lnTo>
                  <a:lnTo>
                    <a:pt x="56546" y="709669"/>
                  </a:lnTo>
                  <a:lnTo>
                    <a:pt x="56881" y="749053"/>
                  </a:lnTo>
                  <a:lnTo>
                    <a:pt x="57031" y="791252"/>
                  </a:lnTo>
                  <a:lnTo>
                    <a:pt x="57097" y="834702"/>
                  </a:lnTo>
                  <a:lnTo>
                    <a:pt x="58185" y="878707"/>
                  </a:lnTo>
                  <a:lnTo>
                    <a:pt x="62196" y="922959"/>
                  </a:lnTo>
                  <a:lnTo>
                    <a:pt x="64684" y="967322"/>
                  </a:lnTo>
                  <a:lnTo>
                    <a:pt x="65791" y="1011732"/>
                  </a:lnTo>
                  <a:lnTo>
                    <a:pt x="66282" y="1056165"/>
                  </a:lnTo>
                  <a:lnTo>
                    <a:pt x="69323" y="1100607"/>
                  </a:lnTo>
                  <a:lnTo>
                    <a:pt x="73143" y="1145053"/>
                  </a:lnTo>
                  <a:lnTo>
                    <a:pt x="74841" y="1189503"/>
                  </a:lnTo>
                  <a:lnTo>
                    <a:pt x="75596" y="1231129"/>
                  </a:lnTo>
                  <a:lnTo>
                    <a:pt x="75932" y="1271855"/>
                  </a:lnTo>
                  <a:lnTo>
                    <a:pt x="76081" y="1314650"/>
                  </a:lnTo>
                  <a:lnTo>
                    <a:pt x="76147" y="1358364"/>
                  </a:lnTo>
                  <a:lnTo>
                    <a:pt x="76176" y="1401429"/>
                  </a:lnTo>
                  <a:lnTo>
                    <a:pt x="76190" y="1441736"/>
                  </a:lnTo>
                  <a:lnTo>
                    <a:pt x="76195" y="1483639"/>
                  </a:lnTo>
                  <a:lnTo>
                    <a:pt x="76198" y="1525898"/>
                  </a:lnTo>
                  <a:lnTo>
                    <a:pt x="76199" y="1565847"/>
                  </a:lnTo>
                  <a:lnTo>
                    <a:pt x="79022" y="1601946"/>
                  </a:lnTo>
                  <a:lnTo>
                    <a:pt x="82746" y="1635630"/>
                  </a:lnTo>
                  <a:lnTo>
                    <a:pt x="84401" y="1668238"/>
                  </a:lnTo>
                  <a:lnTo>
                    <a:pt x="85136" y="1700371"/>
                  </a:lnTo>
                  <a:lnTo>
                    <a:pt x="85463" y="1732290"/>
                  </a:lnTo>
                  <a:lnTo>
                    <a:pt x="85647" y="1778953"/>
                  </a:lnTo>
                  <a:lnTo>
                    <a:pt x="85702" y="1822177"/>
                  </a:lnTo>
                  <a:lnTo>
                    <a:pt x="85715" y="1856277"/>
                  </a:lnTo>
                  <a:lnTo>
                    <a:pt x="85723" y="1901607"/>
                  </a:lnTo>
                  <a:lnTo>
                    <a:pt x="85725" y="1943488"/>
                  </a:lnTo>
                  <a:lnTo>
                    <a:pt x="85725" y="1962657"/>
                  </a:lnTo>
                  <a:lnTo>
                    <a:pt x="88547" y="1968101"/>
                  </a:lnTo>
                  <a:lnTo>
                    <a:pt x="90782" y="1971035"/>
                  </a:lnTo>
                  <a:lnTo>
                    <a:pt x="98908" y="1974293"/>
                  </a:lnTo>
                  <a:lnTo>
                    <a:pt x="108518" y="1976800"/>
                  </a:lnTo>
                  <a:lnTo>
                    <a:pt x="116316" y="1981443"/>
                  </a:lnTo>
                  <a:lnTo>
                    <a:pt x="141826" y="1984949"/>
                  </a:lnTo>
                  <a:lnTo>
                    <a:pt x="187540" y="1978693"/>
                  </a:lnTo>
                  <a:lnTo>
                    <a:pt x="222784" y="1980254"/>
                  </a:lnTo>
                  <a:lnTo>
                    <a:pt x="268857" y="1984597"/>
                  </a:lnTo>
                  <a:lnTo>
                    <a:pt x="305439" y="1985884"/>
                  </a:lnTo>
                  <a:lnTo>
                    <a:pt x="343090" y="1986266"/>
                  </a:lnTo>
                  <a:lnTo>
                    <a:pt x="383878" y="1989199"/>
                  </a:lnTo>
                  <a:lnTo>
                    <a:pt x="429478" y="1993950"/>
                  </a:lnTo>
                  <a:lnTo>
                    <a:pt x="476503" y="1995358"/>
                  </a:lnTo>
                  <a:lnTo>
                    <a:pt x="523950" y="1998597"/>
                  </a:lnTo>
                  <a:lnTo>
                    <a:pt x="556716" y="2002419"/>
                  </a:lnTo>
                  <a:lnTo>
                    <a:pt x="592446" y="2004117"/>
                  </a:lnTo>
                  <a:lnTo>
                    <a:pt x="629493" y="2007694"/>
                  </a:lnTo>
                  <a:lnTo>
                    <a:pt x="667125" y="2012812"/>
                  </a:lnTo>
                  <a:lnTo>
                    <a:pt x="705017" y="2018614"/>
                  </a:lnTo>
                  <a:lnTo>
                    <a:pt x="745846" y="2024721"/>
                  </a:lnTo>
                  <a:lnTo>
                    <a:pt x="787629" y="2029904"/>
                  </a:lnTo>
                  <a:lnTo>
                    <a:pt x="827366" y="2032208"/>
                  </a:lnTo>
                  <a:lnTo>
                    <a:pt x="869016" y="2036054"/>
                  </a:lnTo>
                  <a:lnTo>
                    <a:pt x="912221" y="2040233"/>
                  </a:lnTo>
                  <a:lnTo>
                    <a:pt x="956118" y="2042090"/>
                  </a:lnTo>
                  <a:lnTo>
                    <a:pt x="1000322" y="2045737"/>
                  </a:lnTo>
                  <a:lnTo>
                    <a:pt x="1043604" y="2049828"/>
                  </a:lnTo>
                  <a:lnTo>
                    <a:pt x="1084007" y="2051646"/>
                  </a:lnTo>
                  <a:lnTo>
                    <a:pt x="1125953" y="2055276"/>
                  </a:lnTo>
                  <a:lnTo>
                    <a:pt x="1169290" y="2059360"/>
                  </a:lnTo>
                  <a:lnTo>
                    <a:pt x="1213246" y="2061174"/>
                  </a:lnTo>
                  <a:lnTo>
                    <a:pt x="1260298" y="2064803"/>
                  </a:lnTo>
                  <a:lnTo>
                    <a:pt x="1307316" y="2068885"/>
                  </a:lnTo>
                  <a:lnTo>
                    <a:pt x="1349379" y="2070699"/>
                  </a:lnTo>
                  <a:lnTo>
                    <a:pt x="1392063" y="2074328"/>
                  </a:lnTo>
                  <a:lnTo>
                    <a:pt x="1435728" y="2078410"/>
                  </a:lnTo>
                  <a:lnTo>
                    <a:pt x="1479829" y="2080224"/>
                  </a:lnTo>
                  <a:lnTo>
                    <a:pt x="1524124" y="2081031"/>
                  </a:lnTo>
                  <a:lnTo>
                    <a:pt x="1569563" y="2082447"/>
                  </a:lnTo>
                  <a:lnTo>
                    <a:pt x="1593534" y="2084307"/>
                  </a:lnTo>
                  <a:lnTo>
                    <a:pt x="1617981" y="2086605"/>
                  </a:lnTo>
                  <a:lnTo>
                    <a:pt x="1664900" y="2089158"/>
                  </a:lnTo>
                  <a:lnTo>
                    <a:pt x="1710448" y="2091351"/>
                  </a:lnTo>
                  <a:lnTo>
                    <a:pt x="1755385" y="2095853"/>
                  </a:lnTo>
                  <a:lnTo>
                    <a:pt x="1800052" y="2098561"/>
                  </a:lnTo>
                  <a:lnTo>
                    <a:pt x="1844598" y="2100822"/>
                  </a:lnTo>
                  <a:lnTo>
                    <a:pt x="1889091" y="2105355"/>
                  </a:lnTo>
                  <a:lnTo>
                    <a:pt x="1933560" y="2108075"/>
                  </a:lnTo>
                  <a:lnTo>
                    <a:pt x="1979077" y="2109284"/>
                  </a:lnTo>
                  <a:lnTo>
                    <a:pt x="2003068" y="2109606"/>
                  </a:lnTo>
                  <a:lnTo>
                    <a:pt x="2027529" y="2109822"/>
                  </a:lnTo>
                  <a:lnTo>
                    <a:pt x="2074463" y="2112882"/>
                  </a:lnTo>
                  <a:lnTo>
                    <a:pt x="2118958" y="2116712"/>
                  </a:lnTo>
                  <a:lnTo>
                    <a:pt x="2159901" y="2118414"/>
                  </a:lnTo>
                  <a:lnTo>
                    <a:pt x="2204909" y="2119171"/>
                  </a:lnTo>
                  <a:lnTo>
                    <a:pt x="2251018" y="2120565"/>
                  </a:lnTo>
                  <a:lnTo>
                    <a:pt x="2292677" y="2124713"/>
                  </a:lnTo>
                  <a:lnTo>
                    <a:pt x="2338005" y="2130084"/>
                  </a:lnTo>
                  <a:lnTo>
                    <a:pt x="2384254" y="2134941"/>
                  </a:lnTo>
                  <a:lnTo>
                    <a:pt x="2425977" y="2137099"/>
                  </a:lnTo>
                  <a:lnTo>
                    <a:pt x="2468509" y="2140881"/>
                  </a:lnTo>
                  <a:lnTo>
                    <a:pt x="2512107" y="2146089"/>
                  </a:lnTo>
                  <a:lnTo>
                    <a:pt x="2556178" y="2151931"/>
                  </a:lnTo>
                  <a:lnTo>
                    <a:pt x="2597638" y="2158056"/>
                  </a:lnTo>
                  <a:lnTo>
                    <a:pt x="2637230" y="2163249"/>
                  </a:lnTo>
                  <a:lnTo>
                    <a:pt x="2675994" y="2165555"/>
                  </a:lnTo>
                  <a:lnTo>
                    <a:pt x="2714389" y="2169402"/>
                  </a:lnTo>
                  <a:lnTo>
                    <a:pt x="2752620" y="2174641"/>
                  </a:lnTo>
                  <a:lnTo>
                    <a:pt x="2790778" y="2180497"/>
                  </a:lnTo>
                  <a:lnTo>
                    <a:pt x="2828905" y="2183805"/>
                  </a:lnTo>
                  <a:lnTo>
                    <a:pt x="2865958" y="2186333"/>
                  </a:lnTo>
                  <a:lnTo>
                    <a:pt x="2900064" y="2190985"/>
                  </a:lnTo>
                  <a:lnTo>
                    <a:pt x="2932862" y="2193758"/>
                  </a:lnTo>
                  <a:lnTo>
                    <a:pt x="2966136" y="2196048"/>
                  </a:lnTo>
                  <a:lnTo>
                    <a:pt x="3002091" y="2200594"/>
                  </a:lnTo>
                  <a:lnTo>
                    <a:pt x="3047920" y="2209104"/>
                  </a:lnTo>
                  <a:lnTo>
                    <a:pt x="3093367" y="2213271"/>
                  </a:lnTo>
                  <a:lnTo>
                    <a:pt x="3135290" y="2219562"/>
                  </a:lnTo>
                  <a:lnTo>
                    <a:pt x="3180836" y="2231170"/>
                  </a:lnTo>
                  <a:lnTo>
                    <a:pt x="3226679" y="2243654"/>
                  </a:lnTo>
                  <a:lnTo>
                    <a:pt x="3305175" y="22721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053112770"/>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How much should a firm produce?</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 - Produce at the point, where:</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𝑚𝑎𝑟𝑔𝑖𝑛𝑎𝑙</m:t>
                      </m:r>
                      <m:r>
                        <a:rPr lang="en-US" b="0" i="1" smtClean="0">
                          <a:latin typeface="Cambria Math" panose="02040503050406030204" pitchFamily="18" charset="0"/>
                        </a:rPr>
                        <m:t> </m:t>
                      </m:r>
                      <m:r>
                        <a:rPr lang="en-US" b="0" i="1" smtClean="0">
                          <a:latin typeface="Cambria Math" panose="02040503050406030204" pitchFamily="18" charset="0"/>
                        </a:rPr>
                        <m:t>𝑟𝑒𝑣𝑒𝑛𝑢𝑒</m:t>
                      </m:r>
                      <m:r>
                        <a:rPr lang="en-US" b="0" i="1" smtClean="0">
                          <a:latin typeface="Cambria Math" panose="02040503050406030204" pitchFamily="18" charset="0"/>
                        </a:rPr>
                        <m:t>=</m:t>
                      </m:r>
                      <m:r>
                        <a:rPr lang="en-US" b="0" i="1" smtClean="0">
                          <a:latin typeface="Cambria Math" panose="02040503050406030204" pitchFamily="18" charset="0"/>
                        </a:rPr>
                        <m:t>𝑚𝑎𝑟𝑔𝑖𝑛𝑎𝑙</m:t>
                      </m:r>
                      <m:r>
                        <a:rPr lang="en-US" b="0" i="1" smtClean="0">
                          <a:latin typeface="Cambria Math" panose="02040503050406030204" pitchFamily="18" charset="0"/>
                        </a:rPr>
                        <m:t> </m:t>
                      </m:r>
                      <m:r>
                        <a:rPr lang="en-US" b="0" i="1" smtClean="0">
                          <a:latin typeface="Cambria Math" panose="02040503050406030204" pitchFamily="18" charset="0"/>
                        </a:rPr>
                        <m:t>𝑐𝑜𝑠𝑡</m:t>
                      </m:r>
                    </m:oMath>
                  </m:oMathPara>
                </a14:m>
                <a:endParaRPr lang="en-US" dirty="0"/>
              </a:p>
              <a:p>
                <a:pPr marL="0" indent="0">
                  <a:buNone/>
                </a:pPr>
                <a:endParaRPr lang="en-US" dirty="0"/>
              </a:p>
              <a:p>
                <a:pPr>
                  <a:buFontTx/>
                  <a:buChar char="-"/>
                </a:pPr>
                <a:r>
                  <a:rPr lang="en-US" dirty="0"/>
                  <a:t>Intuition: The equation above is </a:t>
                </a:r>
                <a:r>
                  <a:rPr lang="en-US" b="1" dirty="0"/>
                  <a:t>the point at which the marginal revenue from the sale of another unit of output equals the marginal cost of producing that output.</a:t>
                </a:r>
              </a:p>
              <a:p>
                <a:pPr>
                  <a:buFontTx/>
                  <a:buChar char="-"/>
                </a:pPr>
                <a:r>
                  <a:rPr lang="en-US" b="1" dirty="0"/>
                  <a:t>Economic Profit </a:t>
                </a:r>
                <a:r>
                  <a:rPr lang="en-US" dirty="0"/>
                  <a:t>from production is maximized when the firm operates where </a:t>
                </a:r>
                <a:r>
                  <a:rPr lang="en-US" b="1" dirty="0"/>
                  <a:t>marginal cost is equal to marginal revenue. </a:t>
                </a:r>
              </a:p>
              <a:p>
                <a:pPr marL="0" indent="0">
                  <a:buNone/>
                </a:pPr>
                <a:endParaRPr lang="en-US" b="1" dirty="0"/>
              </a:p>
              <a:p>
                <a:pPr marL="0" indent="0">
                  <a:buNone/>
                </a:pPr>
                <a:endParaRPr lang="en-US" b="1"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r="-1275"/>
                </a:stretch>
              </a:blipFill>
            </p:spPr>
            <p:txBody>
              <a:bodyPr/>
              <a:lstStyle/>
              <a:p>
                <a:r>
                  <a:rPr lang="en-US">
                    <a:noFill/>
                  </a:rPr>
                  <a:t> </a:t>
                </a:r>
              </a:p>
            </p:txBody>
          </p:sp>
        </mc:Fallback>
      </mc:AlternateContent>
    </p:spTree>
    <p:extLst>
      <p:ext uri="{BB962C8B-B14F-4D97-AF65-F5344CB8AC3E}">
        <p14:creationId xmlns:p14="http://schemas.microsoft.com/office/powerpoint/2010/main" val="2076997097"/>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 Perfect Competition…</a:t>
            </a:r>
          </a:p>
        </p:txBody>
      </p:sp>
      <p:sp>
        <p:nvSpPr>
          <p:cNvPr id="3" name="Content Placeholder 2"/>
          <p:cNvSpPr>
            <a:spLocks noGrp="1"/>
          </p:cNvSpPr>
          <p:nvPr>
            <p:ph idx="1"/>
          </p:nvPr>
        </p:nvSpPr>
        <p:spPr/>
        <p:txBody>
          <a:bodyPr/>
          <a:lstStyle/>
          <a:p>
            <a:pPr marL="0" indent="0">
              <a:buNone/>
            </a:pPr>
            <a:r>
              <a:rPr lang="en-US" dirty="0"/>
              <a:t> In perfect equilibrium: </a:t>
            </a:r>
            <a:r>
              <a:rPr lang="en-US" b="1" dirty="0"/>
              <a:t>marginal revenue is the output price.</a:t>
            </a:r>
          </a:p>
          <a:p>
            <a:pPr marL="0" indent="0">
              <a:buNone/>
            </a:pPr>
            <a:r>
              <a:rPr lang="en-US" dirty="0"/>
              <a:t>Consider the following table:</a:t>
            </a:r>
          </a:p>
          <a:p>
            <a:pPr marL="0" indent="0">
              <a:buNone/>
            </a:pPr>
            <a:endParaRPr lang="en-US" dirty="0"/>
          </a:p>
          <a:p>
            <a:pPr marL="0" indent="0">
              <a:buNone/>
            </a:pPr>
            <a:endParaRPr lang="en-US" dirty="0"/>
          </a:p>
        </p:txBody>
      </p:sp>
      <p:graphicFrame>
        <p:nvGraphicFramePr>
          <p:cNvPr id="4" name="Content Placeholder 3"/>
          <p:cNvGraphicFramePr>
            <a:graphicFrameLocks/>
          </p:cNvGraphicFramePr>
          <p:nvPr>
            <p:extLst>
              <p:ext uri="{D42A27DB-BD31-4B8C-83A1-F6EECF244321}">
                <p14:modId xmlns:p14="http://schemas.microsoft.com/office/powerpoint/2010/main" val="1064699080"/>
              </p:ext>
            </p:extLst>
          </p:nvPr>
        </p:nvGraphicFramePr>
        <p:xfrm>
          <a:off x="1558211" y="2997475"/>
          <a:ext cx="8658808" cy="3566160"/>
        </p:xfrm>
        <a:graphic>
          <a:graphicData uri="http://schemas.openxmlformats.org/drawingml/2006/table">
            <a:tbl>
              <a:tblPr firstRow="1" bandRow="1">
                <a:tableStyleId>{5940675A-B579-460E-94D1-54222C63F5DA}</a:tableStyleId>
              </a:tblPr>
              <a:tblGrid>
                <a:gridCol w="1082351">
                  <a:extLst>
                    <a:ext uri="{9D8B030D-6E8A-4147-A177-3AD203B41FA5}">
                      <a16:colId xmlns="" xmlns:a16="http://schemas.microsoft.com/office/drawing/2014/main" val="20000"/>
                    </a:ext>
                  </a:extLst>
                </a:gridCol>
                <a:gridCol w="1082351">
                  <a:extLst>
                    <a:ext uri="{9D8B030D-6E8A-4147-A177-3AD203B41FA5}">
                      <a16:colId xmlns="" xmlns:a16="http://schemas.microsoft.com/office/drawing/2014/main" val="20001"/>
                    </a:ext>
                  </a:extLst>
                </a:gridCol>
                <a:gridCol w="1082351">
                  <a:extLst>
                    <a:ext uri="{9D8B030D-6E8A-4147-A177-3AD203B41FA5}">
                      <a16:colId xmlns="" xmlns:a16="http://schemas.microsoft.com/office/drawing/2014/main" val="20002"/>
                    </a:ext>
                  </a:extLst>
                </a:gridCol>
                <a:gridCol w="1082351">
                  <a:extLst>
                    <a:ext uri="{9D8B030D-6E8A-4147-A177-3AD203B41FA5}">
                      <a16:colId xmlns="" xmlns:a16="http://schemas.microsoft.com/office/drawing/2014/main" val="20003"/>
                    </a:ext>
                  </a:extLst>
                </a:gridCol>
                <a:gridCol w="1082351">
                  <a:extLst>
                    <a:ext uri="{9D8B030D-6E8A-4147-A177-3AD203B41FA5}">
                      <a16:colId xmlns="" xmlns:a16="http://schemas.microsoft.com/office/drawing/2014/main" val="20004"/>
                    </a:ext>
                  </a:extLst>
                </a:gridCol>
                <a:gridCol w="1082351">
                  <a:extLst>
                    <a:ext uri="{9D8B030D-6E8A-4147-A177-3AD203B41FA5}">
                      <a16:colId xmlns="" xmlns:a16="http://schemas.microsoft.com/office/drawing/2014/main" val="20005"/>
                    </a:ext>
                  </a:extLst>
                </a:gridCol>
                <a:gridCol w="1082351">
                  <a:extLst>
                    <a:ext uri="{9D8B030D-6E8A-4147-A177-3AD203B41FA5}">
                      <a16:colId xmlns="" xmlns:a16="http://schemas.microsoft.com/office/drawing/2014/main" val="20006"/>
                    </a:ext>
                  </a:extLst>
                </a:gridCol>
                <a:gridCol w="1082351">
                  <a:extLst>
                    <a:ext uri="{9D8B030D-6E8A-4147-A177-3AD203B41FA5}">
                      <a16:colId xmlns="" xmlns:a16="http://schemas.microsoft.com/office/drawing/2014/main" val="20007"/>
                    </a:ext>
                  </a:extLst>
                </a:gridCol>
              </a:tblGrid>
              <a:tr h="417235">
                <a:tc>
                  <a:txBody>
                    <a:bodyPr/>
                    <a:lstStyle/>
                    <a:p>
                      <a:pPr algn="ctr"/>
                      <a:r>
                        <a:rPr lang="en-US" sz="1400" dirty="0"/>
                        <a:t>Total </a:t>
                      </a:r>
                      <a:r>
                        <a:rPr lang="en-US" sz="1400" dirty="0" err="1"/>
                        <a:t>ouput</a:t>
                      </a:r>
                      <a:endParaRPr lang="en-US" sz="1400" dirty="0"/>
                    </a:p>
                  </a:txBody>
                  <a:tcPr/>
                </a:tc>
                <a:tc>
                  <a:txBody>
                    <a:bodyPr/>
                    <a:lstStyle/>
                    <a:p>
                      <a:pPr algn="ctr"/>
                      <a:r>
                        <a:rPr lang="en-US" sz="1400" dirty="0"/>
                        <a:t>Output Price</a:t>
                      </a:r>
                    </a:p>
                  </a:txBody>
                  <a:tcPr/>
                </a:tc>
                <a:tc>
                  <a:txBody>
                    <a:bodyPr/>
                    <a:lstStyle/>
                    <a:p>
                      <a:pPr algn="ctr"/>
                      <a:r>
                        <a:rPr lang="en-US" sz="1400" dirty="0"/>
                        <a:t>Total Revenue</a:t>
                      </a:r>
                    </a:p>
                  </a:txBody>
                  <a:tcPr/>
                </a:tc>
                <a:tc>
                  <a:txBody>
                    <a:bodyPr/>
                    <a:lstStyle/>
                    <a:p>
                      <a:pPr algn="ctr"/>
                      <a:r>
                        <a:rPr lang="en-US" sz="1400" dirty="0"/>
                        <a:t>TC</a:t>
                      </a:r>
                    </a:p>
                  </a:txBody>
                  <a:tcPr/>
                </a:tc>
                <a:tc>
                  <a:txBody>
                    <a:bodyPr/>
                    <a:lstStyle/>
                    <a:p>
                      <a:pPr algn="ctr"/>
                      <a:r>
                        <a:rPr lang="en-US" sz="1400" dirty="0"/>
                        <a:t>Economic Profit</a:t>
                      </a:r>
                    </a:p>
                  </a:txBody>
                  <a:tcPr/>
                </a:tc>
                <a:tc>
                  <a:txBody>
                    <a:bodyPr/>
                    <a:lstStyle/>
                    <a:p>
                      <a:pPr algn="ctr"/>
                      <a:r>
                        <a:rPr lang="en-US" sz="1400" dirty="0"/>
                        <a:t>TC</a:t>
                      </a:r>
                    </a:p>
                    <a:p>
                      <a:pPr algn="ctr"/>
                      <a:r>
                        <a:rPr lang="en-US" sz="1400" dirty="0"/>
                        <a:t>(2)+(4)</a:t>
                      </a:r>
                    </a:p>
                  </a:txBody>
                  <a:tcPr/>
                </a:tc>
                <a:tc>
                  <a:txBody>
                    <a:bodyPr/>
                    <a:lstStyle/>
                    <a:p>
                      <a:pPr algn="ctr"/>
                      <a:r>
                        <a:rPr lang="en-US" sz="1400" dirty="0"/>
                        <a:t>MC</a:t>
                      </a:r>
                    </a:p>
                  </a:txBody>
                  <a:tcPr/>
                </a:tc>
                <a:tc>
                  <a:txBody>
                    <a:bodyPr/>
                    <a:lstStyle/>
                    <a:p>
                      <a:pPr algn="ctr"/>
                      <a:r>
                        <a:rPr lang="en-US" sz="1400" dirty="0"/>
                        <a:t>Marginal</a:t>
                      </a:r>
                      <a:r>
                        <a:rPr lang="en-US" sz="1400" baseline="0" dirty="0"/>
                        <a:t> Revenue</a:t>
                      </a:r>
                      <a:endParaRPr lang="en-US" sz="1400" dirty="0"/>
                    </a:p>
                  </a:txBody>
                  <a:tcPr/>
                </a:tc>
                <a:extLst>
                  <a:ext uri="{0D108BD9-81ED-4DB2-BD59-A6C34878D82A}">
                    <a16:rowId xmlns="" xmlns:a16="http://schemas.microsoft.com/office/drawing/2014/main" val="10000"/>
                  </a:ext>
                </a:extLst>
              </a:tr>
              <a:tr h="298609">
                <a:tc>
                  <a:txBody>
                    <a:bodyPr/>
                    <a:lstStyle/>
                    <a:p>
                      <a:pPr algn="ctr"/>
                      <a:r>
                        <a:rPr lang="en-US" sz="1400" dirty="0"/>
                        <a:t>1</a:t>
                      </a:r>
                    </a:p>
                  </a:txBody>
                  <a:tcPr/>
                </a:tc>
                <a:tc>
                  <a:txBody>
                    <a:bodyPr/>
                    <a:lstStyle/>
                    <a:p>
                      <a:pPr algn="ctr"/>
                      <a:r>
                        <a:rPr lang="en-US" sz="1400" dirty="0"/>
                        <a:t>45</a:t>
                      </a:r>
                    </a:p>
                  </a:txBody>
                  <a:tcPr/>
                </a:tc>
                <a:tc>
                  <a:txBody>
                    <a:bodyPr/>
                    <a:lstStyle/>
                    <a:p>
                      <a:pPr algn="ctr"/>
                      <a:r>
                        <a:rPr lang="en-US" sz="1400" dirty="0"/>
                        <a:t>?</a:t>
                      </a:r>
                    </a:p>
                  </a:txBody>
                  <a:tcPr/>
                </a:tc>
                <a:tc>
                  <a:txBody>
                    <a:bodyPr/>
                    <a:lstStyle/>
                    <a:p>
                      <a:pPr algn="ctr"/>
                      <a:r>
                        <a:rPr lang="en-US" sz="1400" dirty="0"/>
                        <a:t>150</a:t>
                      </a:r>
                    </a:p>
                  </a:txBody>
                  <a:tcPr/>
                </a:tc>
                <a:tc>
                  <a:txBody>
                    <a:bodyPr/>
                    <a:lstStyle/>
                    <a:p>
                      <a:pPr algn="ctr"/>
                      <a:r>
                        <a:rPr lang="en-US" sz="1400" dirty="0"/>
                        <a:t>?</a:t>
                      </a:r>
                    </a:p>
                  </a:txBody>
                  <a:tcPr/>
                </a:tc>
                <a:tc>
                  <a:txBody>
                    <a:bodyPr/>
                    <a:lstStyle/>
                    <a:p>
                      <a:pPr algn="ctr"/>
                      <a:r>
                        <a:rPr lang="en-US" sz="1400" dirty="0"/>
                        <a:t>150</a:t>
                      </a:r>
                    </a:p>
                  </a:txBody>
                  <a:tcPr/>
                </a:tc>
                <a:tc>
                  <a:txBody>
                    <a:bodyPr/>
                    <a:lstStyle/>
                    <a:p>
                      <a:pPr algn="ctr"/>
                      <a:endParaRPr lang="en-US" sz="1400" dirty="0"/>
                    </a:p>
                  </a:txBody>
                  <a:tcPr/>
                </a:tc>
                <a:tc>
                  <a:txBody>
                    <a:bodyPr/>
                    <a:lstStyle/>
                    <a:p>
                      <a:pPr algn="ctr"/>
                      <a:endParaRPr lang="en-US" sz="1400" dirty="0"/>
                    </a:p>
                  </a:txBody>
                  <a:tcPr/>
                </a:tc>
                <a:extLst>
                  <a:ext uri="{0D108BD9-81ED-4DB2-BD59-A6C34878D82A}">
                    <a16:rowId xmlns="" xmlns:a16="http://schemas.microsoft.com/office/drawing/2014/main" val="10001"/>
                  </a:ext>
                </a:extLst>
              </a:tr>
              <a:tr h="298609">
                <a:tc>
                  <a:txBody>
                    <a:bodyPr/>
                    <a:lstStyle/>
                    <a:p>
                      <a:pPr algn="ctr"/>
                      <a:r>
                        <a:rPr lang="en-US" sz="1400" dirty="0"/>
                        <a:t>3</a:t>
                      </a:r>
                    </a:p>
                  </a:txBody>
                  <a:tcPr/>
                </a:tc>
                <a:tc>
                  <a:txBody>
                    <a:bodyPr/>
                    <a:lstStyle/>
                    <a:p>
                      <a:pPr algn="ctr"/>
                      <a:r>
                        <a:rPr lang="en-US" sz="1400"/>
                        <a:t>45</a:t>
                      </a:r>
                      <a:endParaRPr lang="en-US" sz="1400" dirty="0"/>
                    </a:p>
                  </a:txBody>
                  <a:tcPr/>
                </a:tc>
                <a:tc>
                  <a:txBody>
                    <a:bodyPr/>
                    <a:lstStyle/>
                    <a:p>
                      <a:pPr algn="ctr"/>
                      <a:r>
                        <a:rPr lang="en-US" sz="1400" dirty="0"/>
                        <a:t>?</a:t>
                      </a:r>
                    </a:p>
                  </a:txBody>
                  <a:tcPr/>
                </a:tc>
                <a:tc>
                  <a:txBody>
                    <a:bodyPr/>
                    <a:lstStyle/>
                    <a:p>
                      <a:pPr algn="ctr"/>
                      <a:r>
                        <a:rPr lang="en-US" sz="1400" dirty="0"/>
                        <a:t>180</a:t>
                      </a:r>
                    </a:p>
                  </a:txBody>
                  <a:tcPr/>
                </a:tc>
                <a:tc>
                  <a:txBody>
                    <a:bodyPr/>
                    <a:lstStyle/>
                    <a:p>
                      <a:pPr algn="ctr"/>
                      <a:r>
                        <a:rPr lang="en-US" sz="1400" dirty="0"/>
                        <a:t>?</a:t>
                      </a:r>
                    </a:p>
                  </a:txBody>
                  <a:tcPr/>
                </a:tc>
                <a:tc>
                  <a:txBody>
                    <a:bodyPr/>
                    <a:lstStyle/>
                    <a:p>
                      <a:pPr algn="ctr"/>
                      <a:r>
                        <a:rPr lang="en-US" sz="1400" dirty="0"/>
                        <a:t>180</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02"/>
                  </a:ext>
                </a:extLst>
              </a:tr>
              <a:tr h="298609">
                <a:tc>
                  <a:txBody>
                    <a:bodyPr/>
                    <a:lstStyle/>
                    <a:p>
                      <a:pPr algn="ctr"/>
                      <a:r>
                        <a:rPr lang="en-US" sz="1400" dirty="0"/>
                        <a:t>4.8</a:t>
                      </a:r>
                    </a:p>
                  </a:txBody>
                  <a:tcPr/>
                </a:tc>
                <a:tc>
                  <a:txBody>
                    <a:bodyPr/>
                    <a:lstStyle/>
                    <a:p>
                      <a:pPr algn="ctr"/>
                      <a:r>
                        <a:rPr lang="en-US" sz="1400" dirty="0"/>
                        <a:t>45</a:t>
                      </a:r>
                    </a:p>
                  </a:txBody>
                  <a:tcPr/>
                </a:tc>
                <a:tc>
                  <a:txBody>
                    <a:bodyPr/>
                    <a:lstStyle/>
                    <a:p>
                      <a:pPr algn="ctr"/>
                      <a:r>
                        <a:rPr lang="en-US" sz="1400" dirty="0"/>
                        <a:t>?</a:t>
                      </a:r>
                    </a:p>
                  </a:txBody>
                  <a:tcPr/>
                </a:tc>
                <a:tc>
                  <a:txBody>
                    <a:bodyPr/>
                    <a:lstStyle/>
                    <a:p>
                      <a:pPr algn="ctr"/>
                      <a:r>
                        <a:rPr lang="en-US" sz="1400" dirty="0"/>
                        <a:t>200</a:t>
                      </a:r>
                    </a:p>
                  </a:txBody>
                  <a:tcPr/>
                </a:tc>
                <a:tc>
                  <a:txBody>
                    <a:bodyPr/>
                    <a:lstStyle/>
                    <a:p>
                      <a:pPr algn="ctr"/>
                      <a:r>
                        <a:rPr lang="en-US" sz="1400" dirty="0"/>
                        <a:t>?</a:t>
                      </a:r>
                    </a:p>
                  </a:txBody>
                  <a:tcPr/>
                </a:tc>
                <a:tc>
                  <a:txBody>
                    <a:bodyPr/>
                    <a:lstStyle/>
                    <a:p>
                      <a:pPr algn="ctr"/>
                      <a:r>
                        <a:rPr lang="en-US" sz="1400" dirty="0"/>
                        <a:t>200</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03"/>
                  </a:ext>
                </a:extLst>
              </a:tr>
              <a:tr h="298609">
                <a:tc>
                  <a:txBody>
                    <a:bodyPr/>
                    <a:lstStyle/>
                    <a:p>
                      <a:pPr algn="ctr"/>
                      <a:r>
                        <a:rPr lang="en-US" sz="1400" dirty="0"/>
                        <a:t>6.5</a:t>
                      </a:r>
                    </a:p>
                  </a:txBody>
                  <a:tcPr/>
                </a:tc>
                <a:tc>
                  <a:txBody>
                    <a:bodyPr/>
                    <a:lstStyle/>
                    <a:p>
                      <a:pPr algn="ctr"/>
                      <a:r>
                        <a:rPr lang="en-US" sz="1400"/>
                        <a:t>45</a:t>
                      </a:r>
                      <a:endParaRPr lang="en-US" sz="1400" dirty="0"/>
                    </a:p>
                  </a:txBody>
                  <a:tcPr/>
                </a:tc>
                <a:tc>
                  <a:txBody>
                    <a:bodyPr/>
                    <a:lstStyle/>
                    <a:p>
                      <a:pPr algn="ctr"/>
                      <a:r>
                        <a:rPr lang="en-US" sz="1400" dirty="0"/>
                        <a:t>?</a:t>
                      </a:r>
                    </a:p>
                  </a:txBody>
                  <a:tcPr/>
                </a:tc>
                <a:tc>
                  <a:txBody>
                    <a:bodyPr/>
                    <a:lstStyle/>
                    <a:p>
                      <a:pPr algn="ctr"/>
                      <a:r>
                        <a:rPr lang="en-US" sz="1400" dirty="0"/>
                        <a:t>210</a:t>
                      </a:r>
                    </a:p>
                  </a:txBody>
                  <a:tcPr/>
                </a:tc>
                <a:tc>
                  <a:txBody>
                    <a:bodyPr/>
                    <a:lstStyle/>
                    <a:p>
                      <a:pPr algn="ctr"/>
                      <a:r>
                        <a:rPr lang="en-US" sz="1400" dirty="0"/>
                        <a:t>?</a:t>
                      </a:r>
                    </a:p>
                  </a:txBody>
                  <a:tcPr/>
                </a:tc>
                <a:tc>
                  <a:txBody>
                    <a:bodyPr/>
                    <a:lstStyle/>
                    <a:p>
                      <a:pPr algn="ctr"/>
                      <a:r>
                        <a:rPr lang="en-US" sz="1400" dirty="0"/>
                        <a:t>210</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04"/>
                  </a:ext>
                </a:extLst>
              </a:tr>
              <a:tr h="298609">
                <a:tc>
                  <a:txBody>
                    <a:bodyPr/>
                    <a:lstStyle/>
                    <a:p>
                      <a:pPr algn="ctr"/>
                      <a:r>
                        <a:rPr lang="en-US" sz="1400" dirty="0"/>
                        <a:t>8.1</a:t>
                      </a:r>
                    </a:p>
                  </a:txBody>
                  <a:tcPr/>
                </a:tc>
                <a:tc>
                  <a:txBody>
                    <a:bodyPr/>
                    <a:lstStyle/>
                    <a:p>
                      <a:pPr algn="ctr"/>
                      <a:r>
                        <a:rPr lang="en-US" sz="1400"/>
                        <a:t>45</a:t>
                      </a:r>
                      <a:endParaRPr lang="en-US" sz="1400" dirty="0"/>
                    </a:p>
                  </a:txBody>
                  <a:tcPr/>
                </a:tc>
                <a:tc>
                  <a:txBody>
                    <a:bodyPr/>
                    <a:lstStyle/>
                    <a:p>
                      <a:pPr algn="ctr"/>
                      <a:r>
                        <a:rPr lang="en-US" sz="1400" dirty="0"/>
                        <a:t>?</a:t>
                      </a:r>
                    </a:p>
                  </a:txBody>
                  <a:tcPr/>
                </a:tc>
                <a:tc>
                  <a:txBody>
                    <a:bodyPr/>
                    <a:lstStyle/>
                    <a:p>
                      <a:pPr algn="ctr"/>
                      <a:r>
                        <a:rPr lang="en-US" sz="1400" dirty="0"/>
                        <a:t>230</a:t>
                      </a:r>
                    </a:p>
                  </a:txBody>
                  <a:tcPr/>
                </a:tc>
                <a:tc>
                  <a:txBody>
                    <a:bodyPr/>
                    <a:lstStyle/>
                    <a:p>
                      <a:pPr algn="ctr"/>
                      <a:r>
                        <a:rPr lang="en-US" sz="1400" dirty="0"/>
                        <a:t>?</a:t>
                      </a:r>
                    </a:p>
                  </a:txBody>
                  <a:tcPr/>
                </a:tc>
                <a:tc>
                  <a:txBody>
                    <a:bodyPr/>
                    <a:lstStyle/>
                    <a:p>
                      <a:pPr algn="ctr"/>
                      <a:r>
                        <a:rPr lang="en-US" sz="1400" dirty="0"/>
                        <a:t>230</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05"/>
                  </a:ext>
                </a:extLst>
              </a:tr>
              <a:tr h="298609">
                <a:tc>
                  <a:txBody>
                    <a:bodyPr/>
                    <a:lstStyle/>
                    <a:p>
                      <a:pPr algn="ctr"/>
                      <a:r>
                        <a:rPr lang="en-US" sz="1400" dirty="0"/>
                        <a:t>9.6</a:t>
                      </a:r>
                    </a:p>
                  </a:txBody>
                  <a:tcPr/>
                </a:tc>
                <a:tc>
                  <a:txBody>
                    <a:bodyPr/>
                    <a:lstStyle/>
                    <a:p>
                      <a:pPr algn="ctr"/>
                      <a:r>
                        <a:rPr lang="en-US" sz="1400"/>
                        <a:t>45</a:t>
                      </a:r>
                      <a:endParaRPr lang="en-US" sz="1400" dirty="0"/>
                    </a:p>
                  </a:txBody>
                  <a:tcPr/>
                </a:tc>
                <a:tc>
                  <a:txBody>
                    <a:bodyPr/>
                    <a:lstStyle/>
                    <a:p>
                      <a:pPr algn="ctr"/>
                      <a:r>
                        <a:rPr lang="en-US" sz="1400" dirty="0"/>
                        <a:t>?</a:t>
                      </a:r>
                    </a:p>
                  </a:txBody>
                  <a:tcPr/>
                </a:tc>
                <a:tc>
                  <a:txBody>
                    <a:bodyPr/>
                    <a:lstStyle/>
                    <a:p>
                      <a:pPr algn="ctr"/>
                      <a:r>
                        <a:rPr lang="en-US" sz="1400" dirty="0"/>
                        <a:t>260</a:t>
                      </a:r>
                    </a:p>
                  </a:txBody>
                  <a:tcPr/>
                </a:tc>
                <a:tc>
                  <a:txBody>
                    <a:bodyPr/>
                    <a:lstStyle/>
                    <a:p>
                      <a:pPr algn="ctr"/>
                      <a:r>
                        <a:rPr lang="en-US" sz="1400" dirty="0"/>
                        <a:t>?</a:t>
                      </a:r>
                    </a:p>
                  </a:txBody>
                  <a:tcPr/>
                </a:tc>
                <a:tc>
                  <a:txBody>
                    <a:bodyPr/>
                    <a:lstStyle/>
                    <a:p>
                      <a:pPr algn="ctr"/>
                      <a:r>
                        <a:rPr lang="en-US" sz="1400" dirty="0"/>
                        <a:t>260</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06"/>
                  </a:ext>
                </a:extLst>
              </a:tr>
              <a:tr h="298609">
                <a:tc>
                  <a:txBody>
                    <a:bodyPr/>
                    <a:lstStyle/>
                    <a:p>
                      <a:pPr algn="ctr"/>
                      <a:r>
                        <a:rPr lang="en-US" sz="1400" dirty="0"/>
                        <a:t>10.8</a:t>
                      </a:r>
                    </a:p>
                  </a:txBody>
                  <a:tcPr/>
                </a:tc>
                <a:tc>
                  <a:txBody>
                    <a:bodyPr/>
                    <a:lstStyle/>
                    <a:p>
                      <a:pPr algn="ctr"/>
                      <a:r>
                        <a:rPr lang="en-US" sz="1400"/>
                        <a:t>45</a:t>
                      </a:r>
                      <a:endParaRPr lang="en-US" sz="1400" dirty="0"/>
                    </a:p>
                  </a:txBody>
                  <a:tcPr/>
                </a:tc>
                <a:tc>
                  <a:txBody>
                    <a:bodyPr/>
                    <a:lstStyle/>
                    <a:p>
                      <a:pPr algn="ctr"/>
                      <a:r>
                        <a:rPr lang="en-US" sz="1400" dirty="0"/>
                        <a:t>?</a:t>
                      </a:r>
                    </a:p>
                  </a:txBody>
                  <a:tcPr/>
                </a:tc>
                <a:tc>
                  <a:txBody>
                    <a:bodyPr/>
                    <a:lstStyle/>
                    <a:p>
                      <a:pPr algn="ctr"/>
                      <a:r>
                        <a:rPr lang="en-US" sz="1400" dirty="0"/>
                        <a:t>300</a:t>
                      </a:r>
                    </a:p>
                  </a:txBody>
                  <a:tcPr/>
                </a:tc>
                <a:tc>
                  <a:txBody>
                    <a:bodyPr/>
                    <a:lstStyle/>
                    <a:p>
                      <a:pPr algn="ctr"/>
                      <a:r>
                        <a:rPr lang="en-US" sz="1400" dirty="0"/>
                        <a:t>?</a:t>
                      </a:r>
                    </a:p>
                  </a:txBody>
                  <a:tcPr/>
                </a:tc>
                <a:tc>
                  <a:txBody>
                    <a:bodyPr/>
                    <a:lstStyle/>
                    <a:p>
                      <a:pPr algn="ctr"/>
                      <a:r>
                        <a:rPr lang="en-US" sz="1400" dirty="0"/>
                        <a:t>300</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07"/>
                  </a:ext>
                </a:extLst>
              </a:tr>
              <a:tr h="298609">
                <a:tc>
                  <a:txBody>
                    <a:bodyPr/>
                    <a:lstStyle/>
                    <a:p>
                      <a:pPr algn="ctr"/>
                      <a:r>
                        <a:rPr lang="en-US" sz="1400" dirty="0"/>
                        <a:t>11.6</a:t>
                      </a:r>
                    </a:p>
                  </a:txBody>
                  <a:tcPr/>
                </a:tc>
                <a:tc>
                  <a:txBody>
                    <a:bodyPr/>
                    <a:lstStyle/>
                    <a:p>
                      <a:pPr algn="ctr"/>
                      <a:r>
                        <a:rPr lang="en-US" sz="1400"/>
                        <a:t>45</a:t>
                      </a:r>
                      <a:endParaRPr lang="en-US" sz="1400" dirty="0"/>
                    </a:p>
                  </a:txBody>
                  <a:tcPr/>
                </a:tc>
                <a:tc>
                  <a:txBody>
                    <a:bodyPr/>
                    <a:lstStyle/>
                    <a:p>
                      <a:pPr algn="ctr"/>
                      <a:r>
                        <a:rPr lang="en-US" sz="1400" dirty="0"/>
                        <a:t>?</a:t>
                      </a:r>
                    </a:p>
                  </a:txBody>
                  <a:tcPr/>
                </a:tc>
                <a:tc>
                  <a:txBody>
                    <a:bodyPr/>
                    <a:lstStyle/>
                    <a:p>
                      <a:pPr algn="ctr"/>
                      <a:r>
                        <a:rPr lang="en-US" sz="1400" dirty="0"/>
                        <a:t>350</a:t>
                      </a:r>
                    </a:p>
                  </a:txBody>
                  <a:tcPr/>
                </a:tc>
                <a:tc>
                  <a:txBody>
                    <a:bodyPr/>
                    <a:lstStyle/>
                    <a:p>
                      <a:pPr algn="ctr"/>
                      <a:r>
                        <a:rPr lang="en-US" sz="1400" dirty="0"/>
                        <a:t>?</a:t>
                      </a:r>
                    </a:p>
                  </a:txBody>
                  <a:tcPr/>
                </a:tc>
                <a:tc>
                  <a:txBody>
                    <a:bodyPr/>
                    <a:lstStyle/>
                    <a:p>
                      <a:pPr algn="ctr"/>
                      <a:r>
                        <a:rPr lang="en-US" sz="1400" dirty="0"/>
                        <a:t>350</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08"/>
                  </a:ext>
                </a:extLst>
              </a:tr>
              <a:tr h="298609">
                <a:tc>
                  <a:txBody>
                    <a:bodyPr/>
                    <a:lstStyle/>
                    <a:p>
                      <a:pPr algn="ctr"/>
                      <a:r>
                        <a:rPr lang="en-US" sz="1400" dirty="0"/>
                        <a:t>12.0</a:t>
                      </a:r>
                    </a:p>
                  </a:txBody>
                  <a:tcPr/>
                </a:tc>
                <a:tc>
                  <a:txBody>
                    <a:bodyPr/>
                    <a:lstStyle/>
                    <a:p>
                      <a:pPr algn="ctr"/>
                      <a:r>
                        <a:rPr lang="en-US" sz="1400"/>
                        <a:t>45</a:t>
                      </a:r>
                      <a:endParaRPr lang="en-US" sz="1400" dirty="0"/>
                    </a:p>
                  </a:txBody>
                  <a:tcPr/>
                </a:tc>
                <a:tc>
                  <a:txBody>
                    <a:bodyPr/>
                    <a:lstStyle/>
                    <a:p>
                      <a:pPr algn="ctr"/>
                      <a:r>
                        <a:rPr lang="en-US" sz="1400" dirty="0"/>
                        <a:t>?</a:t>
                      </a:r>
                    </a:p>
                  </a:txBody>
                  <a:tcPr/>
                </a:tc>
                <a:tc>
                  <a:txBody>
                    <a:bodyPr/>
                    <a:lstStyle/>
                    <a:p>
                      <a:pPr algn="ctr"/>
                      <a:r>
                        <a:rPr lang="en-US" sz="1400" dirty="0"/>
                        <a:t>410</a:t>
                      </a:r>
                    </a:p>
                  </a:txBody>
                  <a:tcPr/>
                </a:tc>
                <a:tc>
                  <a:txBody>
                    <a:bodyPr/>
                    <a:lstStyle/>
                    <a:p>
                      <a:pPr algn="ctr"/>
                      <a:r>
                        <a:rPr lang="en-US" sz="1400" dirty="0"/>
                        <a:t>?</a:t>
                      </a:r>
                    </a:p>
                  </a:txBody>
                  <a:tcPr/>
                </a:tc>
                <a:tc>
                  <a:txBody>
                    <a:bodyPr/>
                    <a:lstStyle/>
                    <a:p>
                      <a:pPr algn="ctr"/>
                      <a:r>
                        <a:rPr lang="en-US" sz="1400" dirty="0"/>
                        <a:t>410</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09"/>
                  </a:ext>
                </a:extLst>
              </a:tr>
              <a:tr h="298609">
                <a:tc>
                  <a:txBody>
                    <a:bodyPr/>
                    <a:lstStyle/>
                    <a:p>
                      <a:pPr algn="ctr"/>
                      <a:r>
                        <a:rPr lang="en-US" sz="1400" dirty="0"/>
                        <a:t>11.7</a:t>
                      </a:r>
                    </a:p>
                  </a:txBody>
                  <a:tcPr/>
                </a:tc>
                <a:tc>
                  <a:txBody>
                    <a:bodyPr/>
                    <a:lstStyle/>
                    <a:p>
                      <a:pPr algn="ctr"/>
                      <a:r>
                        <a:rPr lang="en-US" sz="1400" dirty="0"/>
                        <a:t>45</a:t>
                      </a:r>
                    </a:p>
                  </a:txBody>
                  <a:tcPr/>
                </a:tc>
                <a:tc>
                  <a:txBody>
                    <a:bodyPr/>
                    <a:lstStyle/>
                    <a:p>
                      <a:pPr algn="ctr"/>
                      <a:r>
                        <a:rPr lang="en-US" sz="1400" dirty="0"/>
                        <a:t>?</a:t>
                      </a:r>
                    </a:p>
                  </a:txBody>
                  <a:tcPr/>
                </a:tc>
                <a:tc>
                  <a:txBody>
                    <a:bodyPr/>
                    <a:lstStyle/>
                    <a:p>
                      <a:pPr algn="ctr"/>
                      <a:r>
                        <a:rPr lang="en-US" sz="1400" dirty="0"/>
                        <a:t>480</a:t>
                      </a:r>
                    </a:p>
                  </a:txBody>
                  <a:tcPr/>
                </a:tc>
                <a:tc>
                  <a:txBody>
                    <a:bodyPr/>
                    <a:lstStyle/>
                    <a:p>
                      <a:pPr algn="ctr"/>
                      <a:r>
                        <a:rPr lang="en-US" sz="1400" dirty="0"/>
                        <a:t>?</a:t>
                      </a:r>
                    </a:p>
                  </a:txBody>
                  <a:tcPr/>
                </a:tc>
                <a:tc>
                  <a:txBody>
                    <a:bodyPr/>
                    <a:lstStyle/>
                    <a:p>
                      <a:pPr algn="ctr"/>
                      <a:r>
                        <a:rPr lang="en-US" sz="1400" dirty="0"/>
                        <a:t>480</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10"/>
                  </a:ext>
                </a:extLst>
              </a:tr>
            </a:tbl>
          </a:graphicData>
        </a:graphic>
      </p:graphicFrame>
      <p:grpSp>
        <p:nvGrpSpPr>
          <p:cNvPr id="2472" name="SMARTInkShape-Group284"/>
          <p:cNvGrpSpPr/>
          <p:nvPr/>
        </p:nvGrpSpPr>
        <p:grpSpPr>
          <a:xfrm>
            <a:off x="2516505" y="1590675"/>
            <a:ext cx="1893571" cy="571501"/>
            <a:chOff x="2516505" y="1590675"/>
            <a:chExt cx="1893571" cy="571501"/>
          </a:xfrm>
        </p:grpSpPr>
        <p:sp>
          <p:nvSpPr>
            <p:cNvPr id="2458" name="SMARTInkShape-2108"/>
            <p:cNvSpPr/>
            <p:nvPr/>
          </p:nvSpPr>
          <p:spPr>
            <a:xfrm>
              <a:off x="2516505" y="1695450"/>
              <a:ext cx="217171" cy="218440"/>
            </a:xfrm>
            <a:custGeom>
              <a:avLst/>
              <a:gdLst/>
              <a:ahLst/>
              <a:cxnLst/>
              <a:rect l="0" t="0" r="0" b="0"/>
              <a:pathLst>
                <a:path w="217171" h="218440">
                  <a:moveTo>
                    <a:pt x="112395" y="0"/>
                  </a:moveTo>
                  <a:lnTo>
                    <a:pt x="107339" y="0"/>
                  </a:lnTo>
                  <a:lnTo>
                    <a:pt x="102034" y="2822"/>
                  </a:lnTo>
                  <a:lnTo>
                    <a:pt x="90005" y="13258"/>
                  </a:lnTo>
                  <a:lnTo>
                    <a:pt x="52792" y="58314"/>
                  </a:lnTo>
                  <a:lnTo>
                    <a:pt x="31869" y="82388"/>
                  </a:lnTo>
                  <a:lnTo>
                    <a:pt x="10973" y="121860"/>
                  </a:lnTo>
                  <a:lnTo>
                    <a:pt x="0" y="160869"/>
                  </a:lnTo>
                  <a:lnTo>
                    <a:pt x="3716" y="183485"/>
                  </a:lnTo>
                  <a:lnTo>
                    <a:pt x="11529" y="195496"/>
                  </a:lnTo>
                  <a:lnTo>
                    <a:pt x="33792" y="211830"/>
                  </a:lnTo>
                  <a:lnTo>
                    <a:pt x="57355" y="216928"/>
                  </a:lnTo>
                  <a:lnTo>
                    <a:pt x="94558" y="218439"/>
                  </a:lnTo>
                  <a:lnTo>
                    <a:pt x="133841" y="217891"/>
                  </a:lnTo>
                  <a:lnTo>
                    <a:pt x="21717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59" name="SMARTInkShape-2109"/>
            <p:cNvSpPr/>
            <p:nvPr/>
          </p:nvSpPr>
          <p:spPr>
            <a:xfrm>
              <a:off x="2790859" y="1753629"/>
              <a:ext cx="121039" cy="98149"/>
            </a:xfrm>
            <a:custGeom>
              <a:avLst/>
              <a:gdLst/>
              <a:ahLst/>
              <a:cxnLst/>
              <a:rect l="0" t="0" r="0" b="0"/>
              <a:pathLst>
                <a:path w="121039" h="98149">
                  <a:moveTo>
                    <a:pt x="9491" y="8496"/>
                  </a:moveTo>
                  <a:lnTo>
                    <a:pt x="4435" y="13552"/>
                  </a:lnTo>
                  <a:lnTo>
                    <a:pt x="1952" y="18857"/>
                  </a:lnTo>
                  <a:lnTo>
                    <a:pt x="44" y="61797"/>
                  </a:lnTo>
                  <a:lnTo>
                    <a:pt x="0" y="73107"/>
                  </a:lnTo>
                  <a:lnTo>
                    <a:pt x="2106" y="78029"/>
                  </a:lnTo>
                  <a:lnTo>
                    <a:pt x="15048" y="93531"/>
                  </a:lnTo>
                  <a:lnTo>
                    <a:pt x="16371" y="96936"/>
                  </a:lnTo>
                  <a:lnTo>
                    <a:pt x="20428" y="98148"/>
                  </a:lnTo>
                  <a:lnTo>
                    <a:pt x="41306" y="94797"/>
                  </a:lnTo>
                  <a:lnTo>
                    <a:pt x="71162" y="84182"/>
                  </a:lnTo>
                  <a:lnTo>
                    <a:pt x="97991" y="66838"/>
                  </a:lnTo>
                  <a:lnTo>
                    <a:pt x="109855" y="52418"/>
                  </a:lnTo>
                  <a:lnTo>
                    <a:pt x="119662" y="32093"/>
                  </a:lnTo>
                  <a:lnTo>
                    <a:pt x="121038" y="27403"/>
                  </a:lnTo>
                  <a:lnTo>
                    <a:pt x="119745" y="16546"/>
                  </a:lnTo>
                  <a:lnTo>
                    <a:pt x="117919" y="10688"/>
                  </a:lnTo>
                  <a:lnTo>
                    <a:pt x="114585" y="6782"/>
                  </a:lnTo>
                  <a:lnTo>
                    <a:pt x="105236" y="2442"/>
                  </a:lnTo>
                  <a:lnTo>
                    <a:pt x="88072" y="0"/>
                  </a:lnTo>
                  <a:lnTo>
                    <a:pt x="59468" y="9389"/>
                  </a:lnTo>
                  <a:lnTo>
                    <a:pt x="9491" y="370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0" name="SMARTInkShape-2110"/>
            <p:cNvSpPr/>
            <p:nvPr/>
          </p:nvSpPr>
          <p:spPr>
            <a:xfrm>
              <a:off x="2962275" y="1743075"/>
              <a:ext cx="323851" cy="121875"/>
            </a:xfrm>
            <a:custGeom>
              <a:avLst/>
              <a:gdLst/>
              <a:ahLst/>
              <a:cxnLst/>
              <a:rect l="0" t="0" r="0" b="0"/>
              <a:pathLst>
                <a:path w="323851" h="121875">
                  <a:moveTo>
                    <a:pt x="0" y="0"/>
                  </a:moveTo>
                  <a:lnTo>
                    <a:pt x="0" y="5056"/>
                  </a:lnTo>
                  <a:lnTo>
                    <a:pt x="1058" y="6546"/>
                  </a:lnTo>
                  <a:lnTo>
                    <a:pt x="2822" y="7539"/>
                  </a:lnTo>
                  <a:lnTo>
                    <a:pt x="5057" y="8201"/>
                  </a:lnTo>
                  <a:lnTo>
                    <a:pt x="13257" y="24302"/>
                  </a:lnTo>
                  <a:lnTo>
                    <a:pt x="18964" y="63675"/>
                  </a:lnTo>
                  <a:lnTo>
                    <a:pt x="28650" y="99804"/>
                  </a:lnTo>
                  <a:lnTo>
                    <a:pt x="35920" y="113945"/>
                  </a:lnTo>
                  <a:lnTo>
                    <a:pt x="37669" y="121874"/>
                  </a:lnTo>
                  <a:lnTo>
                    <a:pt x="37813" y="121466"/>
                  </a:lnTo>
                  <a:lnTo>
                    <a:pt x="40917" y="80573"/>
                  </a:lnTo>
                  <a:lnTo>
                    <a:pt x="51282" y="55624"/>
                  </a:lnTo>
                  <a:lnTo>
                    <a:pt x="60892" y="40597"/>
                  </a:lnTo>
                  <a:lnTo>
                    <a:pt x="68691" y="33918"/>
                  </a:lnTo>
                  <a:lnTo>
                    <a:pt x="84088" y="25102"/>
                  </a:lnTo>
                  <a:lnTo>
                    <a:pt x="88867" y="24143"/>
                  </a:lnTo>
                  <a:lnTo>
                    <a:pt x="93111" y="24562"/>
                  </a:lnTo>
                  <a:lnTo>
                    <a:pt x="100649" y="27850"/>
                  </a:lnTo>
                  <a:lnTo>
                    <a:pt x="122406" y="46654"/>
                  </a:lnTo>
                  <a:lnTo>
                    <a:pt x="147898" y="91125"/>
                  </a:lnTo>
                  <a:lnTo>
                    <a:pt x="152124" y="106493"/>
                  </a:lnTo>
                  <a:lnTo>
                    <a:pt x="154333" y="109095"/>
                  </a:lnTo>
                  <a:lnTo>
                    <a:pt x="160425" y="113272"/>
                  </a:lnTo>
                  <a:lnTo>
                    <a:pt x="164081" y="111021"/>
                  </a:lnTo>
                  <a:lnTo>
                    <a:pt x="166537" y="108939"/>
                  </a:lnTo>
                  <a:lnTo>
                    <a:pt x="167117" y="105434"/>
                  </a:lnTo>
                  <a:lnTo>
                    <a:pt x="162818" y="83682"/>
                  </a:lnTo>
                  <a:lnTo>
                    <a:pt x="179943" y="41385"/>
                  </a:lnTo>
                  <a:lnTo>
                    <a:pt x="193471" y="18405"/>
                  </a:lnTo>
                  <a:lnTo>
                    <a:pt x="208196" y="7100"/>
                  </a:lnTo>
                  <a:lnTo>
                    <a:pt x="225965" y="2104"/>
                  </a:lnTo>
                  <a:lnTo>
                    <a:pt x="239578" y="623"/>
                  </a:lnTo>
                  <a:lnTo>
                    <a:pt x="249707" y="8744"/>
                  </a:lnTo>
                  <a:lnTo>
                    <a:pt x="260206" y="22936"/>
                  </a:lnTo>
                  <a:lnTo>
                    <a:pt x="282284" y="68937"/>
                  </a:lnTo>
                  <a:lnTo>
                    <a:pt x="298040" y="95070"/>
                  </a:lnTo>
                  <a:lnTo>
                    <a:pt x="308146" y="105753"/>
                  </a:lnTo>
                  <a:lnTo>
                    <a:pt x="32385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1" name="SMARTInkShape-2111"/>
            <p:cNvSpPr/>
            <p:nvPr/>
          </p:nvSpPr>
          <p:spPr>
            <a:xfrm>
              <a:off x="3276992" y="1600200"/>
              <a:ext cx="180584" cy="561976"/>
            </a:xfrm>
            <a:custGeom>
              <a:avLst/>
              <a:gdLst/>
              <a:ahLst/>
              <a:cxnLst/>
              <a:rect l="0" t="0" r="0" b="0"/>
              <a:pathLst>
                <a:path w="180584" h="561976">
                  <a:moveTo>
                    <a:pt x="9133" y="0"/>
                  </a:moveTo>
                  <a:lnTo>
                    <a:pt x="0" y="0"/>
                  </a:lnTo>
                  <a:lnTo>
                    <a:pt x="6232" y="15209"/>
                  </a:lnTo>
                  <a:lnTo>
                    <a:pt x="16483" y="58625"/>
                  </a:lnTo>
                  <a:lnTo>
                    <a:pt x="28380" y="98363"/>
                  </a:lnTo>
                  <a:lnTo>
                    <a:pt x="40922" y="141608"/>
                  </a:lnTo>
                  <a:lnTo>
                    <a:pt x="47045" y="188329"/>
                  </a:lnTo>
                  <a:lnTo>
                    <a:pt x="55526" y="225723"/>
                  </a:lnTo>
                  <a:lnTo>
                    <a:pt x="69916" y="263613"/>
                  </a:lnTo>
                  <a:lnTo>
                    <a:pt x="81353" y="302710"/>
                  </a:lnTo>
                  <a:lnTo>
                    <a:pt x="91445" y="346279"/>
                  </a:lnTo>
                  <a:lnTo>
                    <a:pt x="102196" y="386470"/>
                  </a:lnTo>
                  <a:lnTo>
                    <a:pt x="118316" y="424131"/>
                  </a:lnTo>
                  <a:lnTo>
                    <a:pt x="139904" y="468659"/>
                  </a:lnTo>
                  <a:lnTo>
                    <a:pt x="158018" y="515271"/>
                  </a:lnTo>
                  <a:lnTo>
                    <a:pt x="180583" y="561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2" name="SMARTInkShape-2112"/>
            <p:cNvSpPr/>
            <p:nvPr/>
          </p:nvSpPr>
          <p:spPr>
            <a:xfrm>
              <a:off x="3333750" y="1700833"/>
              <a:ext cx="65604" cy="118443"/>
            </a:xfrm>
            <a:custGeom>
              <a:avLst/>
              <a:gdLst/>
              <a:ahLst/>
              <a:cxnLst/>
              <a:rect l="0" t="0" r="0" b="0"/>
              <a:pathLst>
                <a:path w="65604" h="118443">
                  <a:moveTo>
                    <a:pt x="0" y="61292"/>
                  </a:moveTo>
                  <a:lnTo>
                    <a:pt x="0" y="21568"/>
                  </a:lnTo>
                  <a:lnTo>
                    <a:pt x="2117" y="17876"/>
                  </a:lnTo>
                  <a:lnTo>
                    <a:pt x="21458" y="1103"/>
                  </a:lnTo>
                  <a:lnTo>
                    <a:pt x="25947" y="0"/>
                  </a:lnTo>
                  <a:lnTo>
                    <a:pt x="36580" y="1595"/>
                  </a:lnTo>
                  <a:lnTo>
                    <a:pt x="54465" y="13500"/>
                  </a:lnTo>
                  <a:lnTo>
                    <a:pt x="61249" y="21707"/>
                  </a:lnTo>
                  <a:lnTo>
                    <a:pt x="63057" y="25377"/>
                  </a:lnTo>
                  <a:lnTo>
                    <a:pt x="65603" y="50768"/>
                  </a:lnTo>
                  <a:lnTo>
                    <a:pt x="61301" y="74990"/>
                  </a:lnTo>
                  <a:lnTo>
                    <a:pt x="47625" y="1184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3" name="SMARTInkShape-2113"/>
            <p:cNvSpPr/>
            <p:nvPr/>
          </p:nvSpPr>
          <p:spPr>
            <a:xfrm>
              <a:off x="3460246" y="1707013"/>
              <a:ext cx="140205" cy="128850"/>
            </a:xfrm>
            <a:custGeom>
              <a:avLst/>
              <a:gdLst/>
              <a:ahLst/>
              <a:cxnLst/>
              <a:rect l="0" t="0" r="0" b="0"/>
              <a:pathLst>
                <a:path w="140205" h="128850">
                  <a:moveTo>
                    <a:pt x="25904" y="74162"/>
                  </a:moveTo>
                  <a:lnTo>
                    <a:pt x="39161" y="74162"/>
                  </a:lnTo>
                  <a:lnTo>
                    <a:pt x="53350" y="64049"/>
                  </a:lnTo>
                  <a:lnTo>
                    <a:pt x="65904" y="47647"/>
                  </a:lnTo>
                  <a:lnTo>
                    <a:pt x="71270" y="29382"/>
                  </a:lnTo>
                  <a:lnTo>
                    <a:pt x="72860" y="15621"/>
                  </a:lnTo>
                  <a:lnTo>
                    <a:pt x="70409" y="8280"/>
                  </a:lnTo>
                  <a:lnTo>
                    <a:pt x="68274" y="4840"/>
                  </a:lnTo>
                  <a:lnTo>
                    <a:pt x="64734" y="2548"/>
                  </a:lnTo>
                  <a:lnTo>
                    <a:pt x="55156" y="0"/>
                  </a:lnTo>
                  <a:lnTo>
                    <a:pt x="49639" y="1437"/>
                  </a:lnTo>
                  <a:lnTo>
                    <a:pt x="37864" y="8679"/>
                  </a:lnTo>
                  <a:lnTo>
                    <a:pt x="5495" y="45940"/>
                  </a:lnTo>
                  <a:lnTo>
                    <a:pt x="958" y="62325"/>
                  </a:lnTo>
                  <a:lnTo>
                    <a:pt x="0" y="81601"/>
                  </a:lnTo>
                  <a:lnTo>
                    <a:pt x="5411" y="103295"/>
                  </a:lnTo>
                  <a:lnTo>
                    <a:pt x="10799" y="112863"/>
                  </a:lnTo>
                  <a:lnTo>
                    <a:pt x="25188" y="120643"/>
                  </a:lnTo>
                  <a:lnTo>
                    <a:pt x="57089" y="128151"/>
                  </a:lnTo>
                  <a:lnTo>
                    <a:pt x="78922" y="128849"/>
                  </a:lnTo>
                  <a:lnTo>
                    <a:pt x="122073" y="117869"/>
                  </a:lnTo>
                  <a:lnTo>
                    <a:pt x="140204" y="1122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4" name="SMARTInkShape-2114"/>
            <p:cNvSpPr/>
            <p:nvPr/>
          </p:nvSpPr>
          <p:spPr>
            <a:xfrm>
              <a:off x="3595224" y="1590675"/>
              <a:ext cx="100477" cy="295276"/>
            </a:xfrm>
            <a:custGeom>
              <a:avLst/>
              <a:gdLst/>
              <a:ahLst/>
              <a:cxnLst/>
              <a:rect l="0" t="0" r="0" b="0"/>
              <a:pathLst>
                <a:path w="100477" h="295276">
                  <a:moveTo>
                    <a:pt x="14751" y="0"/>
                  </a:moveTo>
                  <a:lnTo>
                    <a:pt x="562" y="0"/>
                  </a:lnTo>
                  <a:lnTo>
                    <a:pt x="0" y="2117"/>
                  </a:lnTo>
                  <a:lnTo>
                    <a:pt x="5686" y="45585"/>
                  </a:lnTo>
                  <a:lnTo>
                    <a:pt x="15469" y="83636"/>
                  </a:lnTo>
                  <a:lnTo>
                    <a:pt x="24489" y="128851"/>
                  </a:lnTo>
                  <a:lnTo>
                    <a:pt x="33864" y="171175"/>
                  </a:lnTo>
                  <a:lnTo>
                    <a:pt x="49685" y="217980"/>
                  </a:lnTo>
                  <a:lnTo>
                    <a:pt x="75273" y="265463"/>
                  </a:lnTo>
                  <a:lnTo>
                    <a:pt x="100476"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5" name="SMARTInkShape-2115"/>
            <p:cNvSpPr/>
            <p:nvPr/>
          </p:nvSpPr>
          <p:spPr>
            <a:xfrm>
              <a:off x="3623537" y="1734146"/>
              <a:ext cx="157889" cy="94655"/>
            </a:xfrm>
            <a:custGeom>
              <a:avLst/>
              <a:gdLst/>
              <a:ahLst/>
              <a:cxnLst/>
              <a:rect l="0" t="0" r="0" b="0"/>
              <a:pathLst>
                <a:path w="157889" h="94655">
                  <a:moveTo>
                    <a:pt x="5488" y="94654"/>
                  </a:moveTo>
                  <a:lnTo>
                    <a:pt x="432" y="94654"/>
                  </a:lnTo>
                  <a:lnTo>
                    <a:pt x="0" y="93596"/>
                  </a:lnTo>
                  <a:lnTo>
                    <a:pt x="9613" y="76340"/>
                  </a:lnTo>
                  <a:lnTo>
                    <a:pt x="54795" y="35423"/>
                  </a:lnTo>
                  <a:lnTo>
                    <a:pt x="83822" y="9582"/>
                  </a:lnTo>
                  <a:lnTo>
                    <a:pt x="98548" y="2420"/>
                  </a:lnTo>
                  <a:lnTo>
                    <a:pt x="107949" y="0"/>
                  </a:lnTo>
                  <a:lnTo>
                    <a:pt x="112057" y="2491"/>
                  </a:lnTo>
                  <a:lnTo>
                    <a:pt x="123317" y="12714"/>
                  </a:lnTo>
                  <a:lnTo>
                    <a:pt x="132593" y="31923"/>
                  </a:lnTo>
                  <a:lnTo>
                    <a:pt x="140838" y="62940"/>
                  </a:lnTo>
                  <a:lnTo>
                    <a:pt x="157888" y="851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6" name="SMARTInkShape-2116"/>
            <p:cNvSpPr/>
            <p:nvPr/>
          </p:nvSpPr>
          <p:spPr>
            <a:xfrm>
              <a:off x="3790950" y="1600200"/>
              <a:ext cx="133351" cy="304801"/>
            </a:xfrm>
            <a:custGeom>
              <a:avLst/>
              <a:gdLst/>
              <a:ahLst/>
              <a:cxnLst/>
              <a:rect l="0" t="0" r="0" b="0"/>
              <a:pathLst>
                <a:path w="133351" h="304801">
                  <a:moveTo>
                    <a:pt x="0" y="0"/>
                  </a:moveTo>
                  <a:lnTo>
                    <a:pt x="0" y="5056"/>
                  </a:lnTo>
                  <a:lnTo>
                    <a:pt x="11759" y="46052"/>
                  </a:lnTo>
                  <a:lnTo>
                    <a:pt x="22666" y="85414"/>
                  </a:lnTo>
                  <a:lnTo>
                    <a:pt x="38158" y="125770"/>
                  </a:lnTo>
                  <a:lnTo>
                    <a:pt x="55868" y="172422"/>
                  </a:lnTo>
                  <a:lnTo>
                    <a:pt x="73586" y="212072"/>
                  </a:lnTo>
                  <a:lnTo>
                    <a:pt x="102974" y="259208"/>
                  </a:lnTo>
                  <a:lnTo>
                    <a:pt x="13335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7" name="SMARTInkShape-2117"/>
            <p:cNvSpPr/>
            <p:nvPr/>
          </p:nvSpPr>
          <p:spPr>
            <a:xfrm>
              <a:off x="3857625" y="1743319"/>
              <a:ext cx="142876" cy="133107"/>
            </a:xfrm>
            <a:custGeom>
              <a:avLst/>
              <a:gdLst/>
              <a:ahLst/>
              <a:cxnLst/>
              <a:rect l="0" t="0" r="0" b="0"/>
              <a:pathLst>
                <a:path w="142876" h="133107">
                  <a:moveTo>
                    <a:pt x="0" y="75956"/>
                  </a:moveTo>
                  <a:lnTo>
                    <a:pt x="0" y="62698"/>
                  </a:lnTo>
                  <a:lnTo>
                    <a:pt x="8467" y="53836"/>
                  </a:lnTo>
                  <a:lnTo>
                    <a:pt x="52249" y="13820"/>
                  </a:lnTo>
                  <a:lnTo>
                    <a:pt x="57058" y="9132"/>
                  </a:lnTo>
                  <a:lnTo>
                    <a:pt x="68045" y="3923"/>
                  </a:lnTo>
                  <a:lnTo>
                    <a:pt x="92891" y="0"/>
                  </a:lnTo>
                  <a:lnTo>
                    <a:pt x="99607" y="14998"/>
                  </a:lnTo>
                  <a:lnTo>
                    <a:pt x="109378" y="61876"/>
                  </a:lnTo>
                  <a:lnTo>
                    <a:pt x="121991" y="94930"/>
                  </a:lnTo>
                  <a:lnTo>
                    <a:pt x="142875" y="1331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8" name="SMARTInkShape-2118"/>
            <p:cNvSpPr/>
            <p:nvPr/>
          </p:nvSpPr>
          <p:spPr>
            <a:xfrm>
              <a:off x="3971925" y="169545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9" name="SMARTInkShape-2119"/>
            <p:cNvSpPr/>
            <p:nvPr/>
          </p:nvSpPr>
          <p:spPr>
            <a:xfrm>
              <a:off x="4001824" y="1762125"/>
              <a:ext cx="110910" cy="102633"/>
            </a:xfrm>
            <a:custGeom>
              <a:avLst/>
              <a:gdLst/>
              <a:ahLst/>
              <a:cxnLst/>
              <a:rect l="0" t="0" r="0" b="0"/>
              <a:pathLst>
                <a:path w="110910" h="102633">
                  <a:moveTo>
                    <a:pt x="8201" y="0"/>
                  </a:moveTo>
                  <a:lnTo>
                    <a:pt x="3145" y="0"/>
                  </a:lnTo>
                  <a:lnTo>
                    <a:pt x="1655" y="1058"/>
                  </a:lnTo>
                  <a:lnTo>
                    <a:pt x="662" y="2822"/>
                  </a:lnTo>
                  <a:lnTo>
                    <a:pt x="0" y="5056"/>
                  </a:lnTo>
                  <a:lnTo>
                    <a:pt x="6542" y="35885"/>
                  </a:lnTo>
                  <a:lnTo>
                    <a:pt x="27340" y="81252"/>
                  </a:lnTo>
                  <a:lnTo>
                    <a:pt x="39968" y="97541"/>
                  </a:lnTo>
                  <a:lnTo>
                    <a:pt x="51953" y="101560"/>
                  </a:lnTo>
                  <a:lnTo>
                    <a:pt x="59594" y="102632"/>
                  </a:lnTo>
                  <a:lnTo>
                    <a:pt x="73729" y="98178"/>
                  </a:lnTo>
                  <a:lnTo>
                    <a:pt x="86007" y="89143"/>
                  </a:lnTo>
                  <a:lnTo>
                    <a:pt x="98871" y="71098"/>
                  </a:lnTo>
                  <a:lnTo>
                    <a:pt x="108326" y="46113"/>
                  </a:lnTo>
                  <a:lnTo>
                    <a:pt x="110909" y="27903"/>
                  </a:lnTo>
                  <a:lnTo>
                    <a:pt x="110540" y="21777"/>
                  </a:lnTo>
                  <a:lnTo>
                    <a:pt x="109236" y="17693"/>
                  </a:lnTo>
                  <a:lnTo>
                    <a:pt x="107307" y="14970"/>
                  </a:lnTo>
                  <a:lnTo>
                    <a:pt x="94481" y="6082"/>
                  </a:lnTo>
                  <a:lnTo>
                    <a:pt x="77592" y="5525"/>
                  </a:lnTo>
                  <a:lnTo>
                    <a:pt x="59150" y="8806"/>
                  </a:lnTo>
                  <a:lnTo>
                    <a:pt x="8201"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0" name="SMARTInkShape-2120"/>
            <p:cNvSpPr/>
            <p:nvPr/>
          </p:nvSpPr>
          <p:spPr>
            <a:xfrm>
              <a:off x="4143375" y="1727553"/>
              <a:ext cx="266701" cy="167923"/>
            </a:xfrm>
            <a:custGeom>
              <a:avLst/>
              <a:gdLst/>
              <a:ahLst/>
              <a:cxnLst/>
              <a:rect l="0" t="0" r="0" b="0"/>
              <a:pathLst>
                <a:path w="266701" h="167923">
                  <a:moveTo>
                    <a:pt x="0" y="25047"/>
                  </a:moveTo>
                  <a:lnTo>
                    <a:pt x="7605" y="33710"/>
                  </a:lnTo>
                  <a:lnTo>
                    <a:pt x="28649" y="71099"/>
                  </a:lnTo>
                  <a:lnTo>
                    <a:pt x="43401" y="117973"/>
                  </a:lnTo>
                  <a:lnTo>
                    <a:pt x="47432" y="133602"/>
                  </a:lnTo>
                  <a:lnTo>
                    <a:pt x="54917" y="148364"/>
                  </a:lnTo>
                  <a:lnTo>
                    <a:pt x="56709" y="156415"/>
                  </a:lnTo>
                  <a:lnTo>
                    <a:pt x="56856" y="156017"/>
                  </a:lnTo>
                  <a:lnTo>
                    <a:pt x="58201" y="113431"/>
                  </a:lnTo>
                  <a:lnTo>
                    <a:pt x="66869" y="76164"/>
                  </a:lnTo>
                  <a:lnTo>
                    <a:pt x="91525" y="33576"/>
                  </a:lnTo>
                  <a:lnTo>
                    <a:pt x="112271" y="8975"/>
                  </a:lnTo>
                  <a:lnTo>
                    <a:pt x="124334" y="2029"/>
                  </a:lnTo>
                  <a:lnTo>
                    <a:pt x="130515" y="177"/>
                  </a:lnTo>
                  <a:lnTo>
                    <a:pt x="135693" y="0"/>
                  </a:lnTo>
                  <a:lnTo>
                    <a:pt x="144269" y="2626"/>
                  </a:lnTo>
                  <a:lnTo>
                    <a:pt x="160104" y="20168"/>
                  </a:lnTo>
                  <a:lnTo>
                    <a:pt x="173144" y="50530"/>
                  </a:lnTo>
                  <a:lnTo>
                    <a:pt x="180487" y="91111"/>
                  </a:lnTo>
                  <a:lnTo>
                    <a:pt x="189180" y="119058"/>
                  </a:lnTo>
                  <a:lnTo>
                    <a:pt x="211506" y="149584"/>
                  </a:lnTo>
                  <a:lnTo>
                    <a:pt x="218533" y="154480"/>
                  </a:lnTo>
                  <a:lnTo>
                    <a:pt x="266700" y="1679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1" name="SMARTInkShape-2121"/>
            <p:cNvSpPr/>
            <p:nvPr/>
          </p:nvSpPr>
          <p:spPr>
            <a:xfrm>
              <a:off x="2581667" y="2068873"/>
              <a:ext cx="1599809" cy="89181"/>
            </a:xfrm>
            <a:custGeom>
              <a:avLst/>
              <a:gdLst/>
              <a:ahLst/>
              <a:cxnLst/>
              <a:rect l="0" t="0" r="0" b="0"/>
              <a:pathLst>
                <a:path w="1599809" h="89181">
                  <a:moveTo>
                    <a:pt x="9133" y="26627"/>
                  </a:moveTo>
                  <a:lnTo>
                    <a:pt x="4077" y="26627"/>
                  </a:lnTo>
                  <a:lnTo>
                    <a:pt x="2587" y="25569"/>
                  </a:lnTo>
                  <a:lnTo>
                    <a:pt x="1594" y="23805"/>
                  </a:lnTo>
                  <a:lnTo>
                    <a:pt x="0" y="18426"/>
                  </a:lnTo>
                  <a:lnTo>
                    <a:pt x="45216" y="16121"/>
                  </a:lnTo>
                  <a:lnTo>
                    <a:pt x="68978" y="11637"/>
                  </a:lnTo>
                  <a:lnTo>
                    <a:pt x="114263" y="16173"/>
                  </a:lnTo>
                  <a:lnTo>
                    <a:pt x="159683" y="16919"/>
                  </a:lnTo>
                  <a:lnTo>
                    <a:pt x="196850" y="17048"/>
                  </a:lnTo>
                  <a:lnTo>
                    <a:pt x="235733" y="17086"/>
                  </a:lnTo>
                  <a:lnTo>
                    <a:pt x="280297" y="17097"/>
                  </a:lnTo>
                  <a:lnTo>
                    <a:pt x="327015" y="17100"/>
                  </a:lnTo>
                  <a:lnTo>
                    <a:pt x="374371" y="17102"/>
                  </a:lnTo>
                  <a:lnTo>
                    <a:pt x="406058" y="17102"/>
                  </a:lnTo>
                  <a:lnTo>
                    <a:pt x="440603" y="17102"/>
                  </a:lnTo>
                  <a:lnTo>
                    <a:pt x="477122" y="17102"/>
                  </a:lnTo>
                  <a:lnTo>
                    <a:pt x="514520" y="17102"/>
                  </a:lnTo>
                  <a:lnTo>
                    <a:pt x="552308" y="19924"/>
                  </a:lnTo>
                  <a:lnTo>
                    <a:pt x="589211" y="23648"/>
                  </a:lnTo>
                  <a:lnTo>
                    <a:pt x="623251" y="25303"/>
                  </a:lnTo>
                  <a:lnTo>
                    <a:pt x="658841" y="26039"/>
                  </a:lnTo>
                  <a:lnTo>
                    <a:pt x="695825" y="27424"/>
                  </a:lnTo>
                  <a:lnTo>
                    <a:pt x="733430" y="31567"/>
                  </a:lnTo>
                  <a:lnTo>
                    <a:pt x="771309" y="34114"/>
                  </a:lnTo>
                  <a:lnTo>
                    <a:pt x="809311" y="35246"/>
                  </a:lnTo>
                  <a:lnTo>
                    <a:pt x="847368" y="35749"/>
                  </a:lnTo>
                  <a:lnTo>
                    <a:pt x="885449" y="35973"/>
                  </a:lnTo>
                  <a:lnTo>
                    <a:pt x="923540" y="37131"/>
                  </a:lnTo>
                  <a:lnTo>
                    <a:pt x="961636" y="41173"/>
                  </a:lnTo>
                  <a:lnTo>
                    <a:pt x="1002557" y="43675"/>
                  </a:lnTo>
                  <a:lnTo>
                    <a:pt x="1044380" y="44787"/>
                  </a:lnTo>
                  <a:lnTo>
                    <a:pt x="1084134" y="45282"/>
                  </a:lnTo>
                  <a:lnTo>
                    <a:pt x="1122970" y="45501"/>
                  </a:lnTo>
                  <a:lnTo>
                    <a:pt x="1161397" y="46657"/>
                  </a:lnTo>
                  <a:lnTo>
                    <a:pt x="1199642" y="50699"/>
                  </a:lnTo>
                  <a:lnTo>
                    <a:pt x="1234984" y="53201"/>
                  </a:lnTo>
                  <a:lnTo>
                    <a:pt x="1269389" y="55371"/>
                  </a:lnTo>
                  <a:lnTo>
                    <a:pt x="1305847" y="59863"/>
                  </a:lnTo>
                  <a:lnTo>
                    <a:pt x="1351960" y="63286"/>
                  </a:lnTo>
                  <a:lnTo>
                    <a:pt x="1397490" y="64300"/>
                  </a:lnTo>
                  <a:lnTo>
                    <a:pt x="1439438" y="69657"/>
                  </a:lnTo>
                  <a:lnTo>
                    <a:pt x="1483934" y="74403"/>
                  </a:lnTo>
                  <a:lnTo>
                    <a:pt x="1527869" y="82333"/>
                  </a:lnTo>
                  <a:lnTo>
                    <a:pt x="1552829" y="84550"/>
                  </a:lnTo>
                  <a:lnTo>
                    <a:pt x="1555789" y="86409"/>
                  </a:lnTo>
                  <a:lnTo>
                    <a:pt x="1557762" y="88707"/>
                  </a:lnTo>
                  <a:lnTo>
                    <a:pt x="1559077" y="89180"/>
                  </a:lnTo>
                  <a:lnTo>
                    <a:pt x="1559954" y="88438"/>
                  </a:lnTo>
                  <a:lnTo>
                    <a:pt x="1560539" y="86884"/>
                  </a:lnTo>
                  <a:lnTo>
                    <a:pt x="1559870" y="85848"/>
                  </a:lnTo>
                  <a:lnTo>
                    <a:pt x="1556305" y="84697"/>
                  </a:lnTo>
                  <a:lnTo>
                    <a:pt x="1509488" y="76355"/>
                  </a:lnTo>
                  <a:lnTo>
                    <a:pt x="1470153" y="68643"/>
                  </a:lnTo>
                  <a:lnTo>
                    <a:pt x="1429570" y="64829"/>
                  </a:lnTo>
                  <a:lnTo>
                    <a:pt x="1396089" y="60186"/>
                  </a:lnTo>
                  <a:lnTo>
                    <a:pt x="1360041" y="57417"/>
                  </a:lnTo>
                  <a:lnTo>
                    <a:pt x="1321795" y="55128"/>
                  </a:lnTo>
                  <a:lnTo>
                    <a:pt x="1280102" y="50583"/>
                  </a:lnTo>
                  <a:lnTo>
                    <a:pt x="1239700" y="47857"/>
                  </a:lnTo>
                  <a:lnTo>
                    <a:pt x="1200577" y="45588"/>
                  </a:lnTo>
                  <a:lnTo>
                    <a:pt x="1162022" y="41051"/>
                  </a:lnTo>
                  <a:lnTo>
                    <a:pt x="1120897" y="38329"/>
                  </a:lnTo>
                  <a:lnTo>
                    <a:pt x="1077926" y="37120"/>
                  </a:lnTo>
                  <a:lnTo>
                    <a:pt x="1034132" y="36582"/>
                  </a:lnTo>
                  <a:lnTo>
                    <a:pt x="987152" y="33521"/>
                  </a:lnTo>
                  <a:lnTo>
                    <a:pt x="962771" y="31223"/>
                  </a:lnTo>
                  <a:lnTo>
                    <a:pt x="915925" y="28670"/>
                  </a:lnTo>
                  <a:lnTo>
                    <a:pt x="870410" y="27535"/>
                  </a:lnTo>
                  <a:lnTo>
                    <a:pt x="825487" y="27030"/>
                  </a:lnTo>
                  <a:lnTo>
                    <a:pt x="778004" y="29629"/>
                  </a:lnTo>
                  <a:lnTo>
                    <a:pt x="753489" y="31803"/>
                  </a:lnTo>
                  <a:lnTo>
                    <a:pt x="728679" y="33253"/>
                  </a:lnTo>
                  <a:lnTo>
                    <a:pt x="703672" y="34219"/>
                  </a:lnTo>
                  <a:lnTo>
                    <a:pt x="678534" y="34863"/>
                  </a:lnTo>
                  <a:lnTo>
                    <a:pt x="653308" y="35293"/>
                  </a:lnTo>
                  <a:lnTo>
                    <a:pt x="628025" y="35579"/>
                  </a:lnTo>
                  <a:lnTo>
                    <a:pt x="602703" y="35770"/>
                  </a:lnTo>
                  <a:lnTo>
                    <a:pt x="577355" y="36956"/>
                  </a:lnTo>
                  <a:lnTo>
                    <a:pt x="551989" y="38805"/>
                  </a:lnTo>
                  <a:lnTo>
                    <a:pt x="526612" y="41095"/>
                  </a:lnTo>
                  <a:lnTo>
                    <a:pt x="501227" y="43681"/>
                  </a:lnTo>
                  <a:lnTo>
                    <a:pt x="475838" y="46463"/>
                  </a:lnTo>
                  <a:lnTo>
                    <a:pt x="450444" y="49376"/>
                  </a:lnTo>
                  <a:lnTo>
                    <a:pt x="426107" y="51318"/>
                  </a:lnTo>
                  <a:lnTo>
                    <a:pt x="379310" y="53476"/>
                  </a:lnTo>
                  <a:lnTo>
                    <a:pt x="336640" y="57257"/>
                  </a:lnTo>
                  <a:lnTo>
                    <a:pt x="297567" y="62465"/>
                  </a:lnTo>
                  <a:lnTo>
                    <a:pt x="262562" y="68308"/>
                  </a:lnTo>
                  <a:lnTo>
                    <a:pt x="226543" y="71610"/>
                  </a:lnTo>
                  <a:lnTo>
                    <a:pt x="191485" y="73078"/>
                  </a:lnTo>
                  <a:lnTo>
                    <a:pt x="147947" y="73904"/>
                  </a:lnTo>
                  <a:lnTo>
                    <a:pt x="108236" y="73091"/>
                  </a:lnTo>
                  <a:lnTo>
                    <a:pt x="62536" y="66692"/>
                  </a:lnTo>
                  <a:lnTo>
                    <a:pt x="42612" y="65115"/>
                  </a:lnTo>
                  <a:lnTo>
                    <a:pt x="43094" y="63927"/>
                  </a:lnTo>
                  <a:lnTo>
                    <a:pt x="49274" y="59786"/>
                  </a:lnTo>
                  <a:lnTo>
                    <a:pt x="84638" y="49561"/>
                  </a:lnTo>
                  <a:lnTo>
                    <a:pt x="126118" y="43622"/>
                  </a:lnTo>
                  <a:lnTo>
                    <a:pt x="162329" y="38365"/>
                  </a:lnTo>
                  <a:lnTo>
                    <a:pt x="202691" y="33985"/>
                  </a:lnTo>
                  <a:lnTo>
                    <a:pt x="248164" y="28807"/>
                  </a:lnTo>
                  <a:lnTo>
                    <a:pt x="280469" y="26538"/>
                  </a:lnTo>
                  <a:lnTo>
                    <a:pt x="315994" y="22001"/>
                  </a:lnTo>
                  <a:lnTo>
                    <a:pt x="350127" y="19279"/>
                  </a:lnTo>
                  <a:lnTo>
                    <a:pt x="385052" y="17012"/>
                  </a:lnTo>
                  <a:lnTo>
                    <a:pt x="425270" y="12476"/>
                  </a:lnTo>
                  <a:lnTo>
                    <a:pt x="465016" y="9754"/>
                  </a:lnTo>
                  <a:lnTo>
                    <a:pt x="504906" y="8545"/>
                  </a:lnTo>
                  <a:lnTo>
                    <a:pt x="547329" y="8007"/>
                  </a:lnTo>
                  <a:lnTo>
                    <a:pt x="590878" y="7768"/>
                  </a:lnTo>
                  <a:lnTo>
                    <a:pt x="634928" y="6604"/>
                  </a:lnTo>
                  <a:lnTo>
                    <a:pt x="679200" y="2558"/>
                  </a:lnTo>
                  <a:lnTo>
                    <a:pt x="723572" y="55"/>
                  </a:lnTo>
                  <a:lnTo>
                    <a:pt x="767986" y="0"/>
                  </a:lnTo>
                  <a:lnTo>
                    <a:pt x="812420" y="3504"/>
                  </a:lnTo>
                  <a:lnTo>
                    <a:pt x="854041" y="5767"/>
                  </a:lnTo>
                  <a:lnTo>
                    <a:pt x="894764" y="6772"/>
                  </a:lnTo>
                  <a:lnTo>
                    <a:pt x="937559" y="7219"/>
                  </a:lnTo>
                  <a:lnTo>
                    <a:pt x="978450" y="7418"/>
                  </a:lnTo>
                  <a:lnTo>
                    <a:pt x="1018849" y="7506"/>
                  </a:lnTo>
                  <a:lnTo>
                    <a:pt x="1061498" y="7546"/>
                  </a:lnTo>
                  <a:lnTo>
                    <a:pt x="1105148" y="7563"/>
                  </a:lnTo>
                  <a:lnTo>
                    <a:pt x="1148184" y="7571"/>
                  </a:lnTo>
                  <a:lnTo>
                    <a:pt x="1188478" y="7574"/>
                  </a:lnTo>
                  <a:lnTo>
                    <a:pt x="1230376" y="7576"/>
                  </a:lnTo>
                  <a:lnTo>
                    <a:pt x="1272632" y="7576"/>
                  </a:lnTo>
                  <a:lnTo>
                    <a:pt x="1312580" y="7577"/>
                  </a:lnTo>
                  <a:lnTo>
                    <a:pt x="1351501" y="10399"/>
                  </a:lnTo>
                  <a:lnTo>
                    <a:pt x="1388908" y="15181"/>
                  </a:lnTo>
                  <a:lnTo>
                    <a:pt x="1423171" y="20835"/>
                  </a:lnTo>
                  <a:lnTo>
                    <a:pt x="1456039" y="24052"/>
                  </a:lnTo>
                  <a:lnTo>
                    <a:pt x="1501471" y="28686"/>
                  </a:lnTo>
                  <a:lnTo>
                    <a:pt x="1538921" y="33940"/>
                  </a:lnTo>
                  <a:lnTo>
                    <a:pt x="1599808" y="361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75" name="SMARTInkShape-Group285"/>
          <p:cNvGrpSpPr/>
          <p:nvPr/>
        </p:nvGrpSpPr>
        <p:grpSpPr>
          <a:xfrm>
            <a:off x="6973624" y="2952750"/>
            <a:ext cx="1246452" cy="3676651"/>
            <a:chOff x="6973624" y="2952750"/>
            <a:chExt cx="1246452" cy="3676651"/>
          </a:xfrm>
        </p:grpSpPr>
        <p:sp>
          <p:nvSpPr>
            <p:cNvPr id="2473" name="SMARTInkShape-2122"/>
            <p:cNvSpPr/>
            <p:nvPr/>
          </p:nvSpPr>
          <p:spPr>
            <a:xfrm>
              <a:off x="6973624" y="2952750"/>
              <a:ext cx="1246452" cy="3657601"/>
            </a:xfrm>
            <a:custGeom>
              <a:avLst/>
              <a:gdLst/>
              <a:ahLst/>
              <a:cxnLst/>
              <a:rect l="0" t="0" r="0" b="0"/>
              <a:pathLst>
                <a:path w="1246452" h="3657601">
                  <a:moveTo>
                    <a:pt x="8201" y="0"/>
                  </a:moveTo>
                  <a:lnTo>
                    <a:pt x="0" y="0"/>
                  </a:lnTo>
                  <a:lnTo>
                    <a:pt x="4125" y="0"/>
                  </a:lnTo>
                  <a:lnTo>
                    <a:pt x="5483" y="1058"/>
                  </a:lnTo>
                  <a:lnTo>
                    <a:pt x="12900" y="13257"/>
                  </a:lnTo>
                  <a:lnTo>
                    <a:pt x="23319" y="25510"/>
                  </a:lnTo>
                  <a:lnTo>
                    <a:pt x="40204" y="68354"/>
                  </a:lnTo>
                  <a:lnTo>
                    <a:pt x="67638" y="111717"/>
                  </a:lnTo>
                  <a:lnTo>
                    <a:pt x="91203" y="156946"/>
                  </a:lnTo>
                  <a:lnTo>
                    <a:pt x="109694" y="194612"/>
                  </a:lnTo>
                  <a:lnTo>
                    <a:pt x="127643" y="233817"/>
                  </a:lnTo>
                  <a:lnTo>
                    <a:pt x="150483" y="271656"/>
                  </a:lnTo>
                  <a:lnTo>
                    <a:pt x="174399" y="319067"/>
                  </a:lnTo>
                  <a:lnTo>
                    <a:pt x="194323" y="357710"/>
                  </a:lnTo>
                  <a:lnTo>
                    <a:pt x="215592" y="399212"/>
                  </a:lnTo>
                  <a:lnTo>
                    <a:pt x="234689" y="437985"/>
                  </a:lnTo>
                  <a:lnTo>
                    <a:pt x="264018" y="476217"/>
                  </a:lnTo>
                  <a:lnTo>
                    <a:pt x="281201" y="507638"/>
                  </a:lnTo>
                  <a:lnTo>
                    <a:pt x="301545" y="551124"/>
                  </a:lnTo>
                  <a:lnTo>
                    <a:pt x="319401" y="590288"/>
                  </a:lnTo>
                  <a:lnTo>
                    <a:pt x="342213" y="631420"/>
                  </a:lnTo>
                  <a:lnTo>
                    <a:pt x="357992" y="667570"/>
                  </a:lnTo>
                  <a:lnTo>
                    <a:pt x="377862" y="712656"/>
                  </a:lnTo>
                  <a:lnTo>
                    <a:pt x="401112" y="759740"/>
                  </a:lnTo>
                  <a:lnTo>
                    <a:pt x="414485" y="797196"/>
                  </a:lnTo>
                  <a:lnTo>
                    <a:pt x="431382" y="834047"/>
                  </a:lnTo>
                  <a:lnTo>
                    <a:pt x="453233" y="881124"/>
                  </a:lnTo>
                  <a:lnTo>
                    <a:pt x="467440" y="922532"/>
                  </a:lnTo>
                  <a:lnTo>
                    <a:pt x="485055" y="961612"/>
                  </a:lnTo>
                  <a:lnTo>
                    <a:pt x="500858" y="1000003"/>
                  </a:lnTo>
                  <a:lnTo>
                    <a:pt x="515065" y="1038189"/>
                  </a:lnTo>
                  <a:lnTo>
                    <a:pt x="532680" y="1076314"/>
                  </a:lnTo>
                  <a:lnTo>
                    <a:pt x="548483" y="1117244"/>
                  </a:lnTo>
                  <a:lnTo>
                    <a:pt x="562690" y="1160063"/>
                  </a:lnTo>
                  <a:lnTo>
                    <a:pt x="580305" y="1199561"/>
                  </a:lnTo>
                  <a:lnTo>
                    <a:pt x="596108" y="1238076"/>
                  </a:lnTo>
                  <a:lnTo>
                    <a:pt x="610315" y="1276298"/>
                  </a:lnTo>
                  <a:lnTo>
                    <a:pt x="627930" y="1317257"/>
                  </a:lnTo>
                  <a:lnTo>
                    <a:pt x="646555" y="1360084"/>
                  </a:lnTo>
                  <a:lnTo>
                    <a:pt x="662657" y="1399586"/>
                  </a:lnTo>
                  <a:lnTo>
                    <a:pt x="676952" y="1438100"/>
                  </a:lnTo>
                  <a:lnTo>
                    <a:pt x="694595" y="1476323"/>
                  </a:lnTo>
                  <a:lnTo>
                    <a:pt x="710405" y="1514459"/>
                  </a:lnTo>
                  <a:lnTo>
                    <a:pt x="724615" y="1555392"/>
                  </a:lnTo>
                  <a:lnTo>
                    <a:pt x="739408" y="1598213"/>
                  </a:lnTo>
                  <a:lnTo>
                    <a:pt x="750494" y="1637711"/>
                  </a:lnTo>
                  <a:lnTo>
                    <a:pt x="763303" y="1676225"/>
                  </a:lnTo>
                  <a:lnTo>
                    <a:pt x="777683" y="1714448"/>
                  </a:lnTo>
                  <a:lnTo>
                    <a:pt x="791468" y="1752584"/>
                  </a:lnTo>
                  <a:lnTo>
                    <a:pt x="808958" y="1790695"/>
                  </a:lnTo>
                  <a:lnTo>
                    <a:pt x="824723" y="1831621"/>
                  </a:lnTo>
                  <a:lnTo>
                    <a:pt x="836098" y="1871617"/>
                  </a:lnTo>
                  <a:lnTo>
                    <a:pt x="846170" y="1909220"/>
                  </a:lnTo>
                  <a:lnTo>
                    <a:pt x="855858" y="1951053"/>
                  </a:lnTo>
                  <a:lnTo>
                    <a:pt x="865431" y="1990259"/>
                  </a:lnTo>
                  <a:lnTo>
                    <a:pt x="874970" y="2028687"/>
                  </a:lnTo>
                  <a:lnTo>
                    <a:pt x="884499" y="2066884"/>
                  </a:lnTo>
                  <a:lnTo>
                    <a:pt x="894025" y="2107835"/>
                  </a:lnTo>
                  <a:lnTo>
                    <a:pt x="906373" y="2147839"/>
                  </a:lnTo>
                  <a:lnTo>
                    <a:pt x="924452" y="2194856"/>
                  </a:lnTo>
                  <a:lnTo>
                    <a:pt x="934909" y="2232301"/>
                  </a:lnTo>
                  <a:lnTo>
                    <a:pt x="944710" y="2270207"/>
                  </a:lnTo>
                  <a:lnTo>
                    <a:pt x="959373" y="2308249"/>
                  </a:lnTo>
                  <a:lnTo>
                    <a:pt x="972066" y="2346332"/>
                  </a:lnTo>
                  <a:lnTo>
                    <a:pt x="982531" y="2384427"/>
                  </a:lnTo>
                  <a:lnTo>
                    <a:pt x="989002" y="2428679"/>
                  </a:lnTo>
                  <a:lnTo>
                    <a:pt x="997544" y="2464683"/>
                  </a:lnTo>
                  <a:lnTo>
                    <a:pt x="1016035" y="2511952"/>
                  </a:lnTo>
                  <a:lnTo>
                    <a:pt x="1024016" y="2545213"/>
                  </a:lnTo>
                  <a:lnTo>
                    <a:pt x="1031769" y="2589321"/>
                  </a:lnTo>
                  <a:lnTo>
                    <a:pt x="1043491" y="2635154"/>
                  </a:lnTo>
                  <a:lnTo>
                    <a:pt x="1055999" y="2675879"/>
                  </a:lnTo>
                  <a:lnTo>
                    <a:pt x="1068660" y="2719554"/>
                  </a:lnTo>
                  <a:lnTo>
                    <a:pt x="1074807" y="2761342"/>
                  </a:lnTo>
                  <a:lnTo>
                    <a:pt x="1085115" y="2802993"/>
                  </a:lnTo>
                  <a:lnTo>
                    <a:pt x="1097342" y="2846616"/>
                  </a:lnTo>
                  <a:lnTo>
                    <a:pt x="1103403" y="2892353"/>
                  </a:lnTo>
                  <a:lnTo>
                    <a:pt x="1113695" y="2935880"/>
                  </a:lnTo>
                  <a:lnTo>
                    <a:pt x="1120862" y="2979875"/>
                  </a:lnTo>
                  <a:lnTo>
                    <a:pt x="1129882" y="3020196"/>
                  </a:lnTo>
                  <a:lnTo>
                    <a:pt x="1141855" y="3065007"/>
                  </a:lnTo>
                  <a:lnTo>
                    <a:pt x="1149355" y="3104747"/>
                  </a:lnTo>
                  <a:lnTo>
                    <a:pt x="1157382" y="3144228"/>
                  </a:lnTo>
                  <a:lnTo>
                    <a:pt x="1162887" y="3188874"/>
                  </a:lnTo>
                  <a:lnTo>
                    <a:pt x="1168069" y="3224502"/>
                  </a:lnTo>
                  <a:lnTo>
                    <a:pt x="1172426" y="3262928"/>
                  </a:lnTo>
                  <a:lnTo>
                    <a:pt x="1177598" y="3300066"/>
                  </a:lnTo>
                  <a:lnTo>
                    <a:pt x="1181953" y="3341761"/>
                  </a:lnTo>
                  <a:lnTo>
                    <a:pt x="1187850" y="3383662"/>
                  </a:lnTo>
                  <a:lnTo>
                    <a:pt x="1195560" y="3427531"/>
                  </a:lnTo>
                  <a:lnTo>
                    <a:pt x="1198397" y="3474380"/>
                  </a:lnTo>
                  <a:lnTo>
                    <a:pt x="1209131" y="3515684"/>
                  </a:lnTo>
                  <a:lnTo>
                    <a:pt x="1221204" y="3558070"/>
                  </a:lnTo>
                  <a:lnTo>
                    <a:pt x="1231914" y="3602723"/>
                  </a:lnTo>
                  <a:lnTo>
                    <a:pt x="1246451" y="3657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4" name="SMARTInkShape-2123"/>
            <p:cNvSpPr/>
            <p:nvPr/>
          </p:nvSpPr>
          <p:spPr>
            <a:xfrm>
              <a:off x="7029450" y="3048000"/>
              <a:ext cx="914401" cy="3581401"/>
            </a:xfrm>
            <a:custGeom>
              <a:avLst/>
              <a:gdLst/>
              <a:ahLst/>
              <a:cxnLst/>
              <a:rect l="0" t="0" r="0" b="0"/>
              <a:pathLst>
                <a:path w="914401" h="3581401">
                  <a:moveTo>
                    <a:pt x="914400" y="0"/>
                  </a:moveTo>
                  <a:lnTo>
                    <a:pt x="914400" y="5057"/>
                  </a:lnTo>
                  <a:lnTo>
                    <a:pt x="896500" y="26837"/>
                  </a:lnTo>
                  <a:lnTo>
                    <a:pt x="886166" y="40407"/>
                  </a:lnTo>
                  <a:lnTo>
                    <a:pt x="863449" y="83246"/>
                  </a:lnTo>
                  <a:lnTo>
                    <a:pt x="839891" y="124962"/>
                  </a:lnTo>
                  <a:lnTo>
                    <a:pt x="819790" y="164061"/>
                  </a:lnTo>
                  <a:lnTo>
                    <a:pt x="802301" y="209831"/>
                  </a:lnTo>
                  <a:lnTo>
                    <a:pt x="779210" y="257212"/>
                  </a:lnTo>
                  <a:lnTo>
                    <a:pt x="764380" y="296341"/>
                  </a:lnTo>
                  <a:lnTo>
                    <a:pt x="751299" y="331457"/>
                  </a:lnTo>
                  <a:lnTo>
                    <a:pt x="749540" y="367614"/>
                  </a:lnTo>
                  <a:lnTo>
                    <a:pt x="731591" y="411634"/>
                  </a:lnTo>
                  <a:lnTo>
                    <a:pt x="716654" y="448285"/>
                  </a:lnTo>
                  <a:lnTo>
                    <a:pt x="702703" y="485956"/>
                  </a:lnTo>
                  <a:lnTo>
                    <a:pt x="679026" y="531554"/>
                  </a:lnTo>
                  <a:lnTo>
                    <a:pt x="665331" y="571541"/>
                  </a:lnTo>
                  <a:lnTo>
                    <a:pt x="649514" y="611847"/>
                  </a:lnTo>
                  <a:lnTo>
                    <a:pt x="631422" y="650600"/>
                  </a:lnTo>
                  <a:lnTo>
                    <a:pt x="617712" y="688894"/>
                  </a:lnTo>
                  <a:lnTo>
                    <a:pt x="601890" y="727051"/>
                  </a:lnTo>
                  <a:lnTo>
                    <a:pt x="588854" y="770224"/>
                  </a:lnTo>
                  <a:lnTo>
                    <a:pt x="573232" y="811474"/>
                  </a:lnTo>
                  <a:lnTo>
                    <a:pt x="560254" y="850507"/>
                  </a:lnTo>
                  <a:lnTo>
                    <a:pt x="549706" y="888884"/>
                  </a:lnTo>
                  <a:lnTo>
                    <a:pt x="534822" y="932122"/>
                  </a:lnTo>
                  <a:lnTo>
                    <a:pt x="522062" y="973391"/>
                  </a:lnTo>
                  <a:lnTo>
                    <a:pt x="506522" y="1017486"/>
                  </a:lnTo>
                  <a:lnTo>
                    <a:pt x="493568" y="1059009"/>
                  </a:lnTo>
                  <a:lnTo>
                    <a:pt x="483028" y="1098123"/>
                  </a:lnTo>
                  <a:lnTo>
                    <a:pt x="468145" y="1136524"/>
                  </a:lnTo>
                  <a:lnTo>
                    <a:pt x="455387" y="1179769"/>
                  </a:lnTo>
                  <a:lnTo>
                    <a:pt x="449960" y="1221040"/>
                  </a:lnTo>
                  <a:lnTo>
                    <a:pt x="443295" y="1265136"/>
                  </a:lnTo>
                  <a:lnTo>
                    <a:pt x="429561" y="1306659"/>
                  </a:lnTo>
                  <a:lnTo>
                    <a:pt x="417144" y="1350830"/>
                  </a:lnTo>
                  <a:lnTo>
                    <a:pt x="406761" y="1392375"/>
                  </a:lnTo>
                  <a:lnTo>
                    <a:pt x="402039" y="1431496"/>
                  </a:lnTo>
                  <a:lnTo>
                    <a:pt x="390527" y="1469898"/>
                  </a:lnTo>
                  <a:lnTo>
                    <a:pt x="378766" y="1508088"/>
                  </a:lnTo>
                  <a:lnTo>
                    <a:pt x="368579" y="1551270"/>
                  </a:lnTo>
                  <a:lnTo>
                    <a:pt x="358858" y="1592523"/>
                  </a:lnTo>
                  <a:lnTo>
                    <a:pt x="349275" y="1631557"/>
                  </a:lnTo>
                  <a:lnTo>
                    <a:pt x="339732" y="1669934"/>
                  </a:lnTo>
                  <a:lnTo>
                    <a:pt x="330202" y="1708116"/>
                  </a:lnTo>
                  <a:lnTo>
                    <a:pt x="320676" y="1751296"/>
                  </a:lnTo>
                  <a:lnTo>
                    <a:pt x="311150" y="1792548"/>
                  </a:lnTo>
                  <a:lnTo>
                    <a:pt x="301625" y="1831582"/>
                  </a:lnTo>
                  <a:lnTo>
                    <a:pt x="292100" y="1869959"/>
                  </a:lnTo>
                  <a:lnTo>
                    <a:pt x="282575" y="1908141"/>
                  </a:lnTo>
                  <a:lnTo>
                    <a:pt x="273050" y="1946265"/>
                  </a:lnTo>
                  <a:lnTo>
                    <a:pt x="268581" y="1984372"/>
                  </a:lnTo>
                  <a:lnTo>
                    <a:pt x="262201" y="2022473"/>
                  </a:lnTo>
                  <a:lnTo>
                    <a:pt x="253608" y="2060575"/>
                  </a:lnTo>
                  <a:lnTo>
                    <a:pt x="244359" y="2098675"/>
                  </a:lnTo>
                  <a:lnTo>
                    <a:pt x="234916" y="2136775"/>
                  </a:lnTo>
                  <a:lnTo>
                    <a:pt x="230471" y="2174875"/>
                  </a:lnTo>
                  <a:lnTo>
                    <a:pt x="224098" y="2212975"/>
                  </a:lnTo>
                  <a:lnTo>
                    <a:pt x="215507" y="2251075"/>
                  </a:lnTo>
                  <a:lnTo>
                    <a:pt x="211315" y="2289175"/>
                  </a:lnTo>
                  <a:lnTo>
                    <a:pt x="210073" y="2327275"/>
                  </a:lnTo>
                  <a:lnTo>
                    <a:pt x="204649" y="2365375"/>
                  </a:lnTo>
                  <a:lnTo>
                    <a:pt x="196338" y="2403475"/>
                  </a:lnTo>
                  <a:lnTo>
                    <a:pt x="192229" y="2441575"/>
                  </a:lnTo>
                  <a:lnTo>
                    <a:pt x="184296" y="2485829"/>
                  </a:lnTo>
                  <a:lnTo>
                    <a:pt x="180901" y="2521833"/>
                  </a:lnTo>
                  <a:lnTo>
                    <a:pt x="173630" y="2569102"/>
                  </a:lnTo>
                  <a:lnTo>
                    <a:pt x="166824" y="2614383"/>
                  </a:lnTo>
                  <a:lnTo>
                    <a:pt x="163377" y="2651528"/>
                  </a:lnTo>
                  <a:lnTo>
                    <a:pt x="155666" y="2694400"/>
                  </a:lnTo>
                  <a:lnTo>
                    <a:pt x="150223" y="2736265"/>
                  </a:lnTo>
                  <a:lnTo>
                    <a:pt x="139270" y="2779930"/>
                  </a:lnTo>
                  <a:lnTo>
                    <a:pt x="126915" y="2821246"/>
                  </a:lnTo>
                  <a:lnTo>
                    <a:pt x="117450" y="2860987"/>
                  </a:lnTo>
                  <a:lnTo>
                    <a:pt x="107592" y="2903932"/>
                  </a:lnTo>
                  <a:lnTo>
                    <a:pt x="100275" y="2942989"/>
                  </a:lnTo>
                  <a:lnTo>
                    <a:pt x="88638" y="2981278"/>
                  </a:lnTo>
                  <a:lnTo>
                    <a:pt x="76148" y="3019416"/>
                  </a:lnTo>
                  <a:lnTo>
                    <a:pt x="68546" y="3057523"/>
                  </a:lnTo>
                  <a:lnTo>
                    <a:pt x="59441" y="3097742"/>
                  </a:lnTo>
                  <a:lnTo>
                    <a:pt x="50538" y="3139408"/>
                  </a:lnTo>
                  <a:lnTo>
                    <a:pt x="41197" y="3183151"/>
                  </a:lnTo>
                  <a:lnTo>
                    <a:pt x="28559" y="3230271"/>
                  </a:lnTo>
                  <a:lnTo>
                    <a:pt x="21867" y="3270283"/>
                  </a:lnTo>
                  <a:lnTo>
                    <a:pt x="19885" y="3310006"/>
                  </a:lnTo>
                  <a:lnTo>
                    <a:pt x="18102" y="3355161"/>
                  </a:lnTo>
                  <a:lnTo>
                    <a:pt x="10863" y="3400736"/>
                  </a:lnTo>
                  <a:lnTo>
                    <a:pt x="1441" y="3444345"/>
                  </a:lnTo>
                  <a:lnTo>
                    <a:pt x="127" y="3491130"/>
                  </a:lnTo>
                  <a:lnTo>
                    <a:pt x="11" y="3535536"/>
                  </a:lnTo>
                  <a:lnTo>
                    <a:pt x="0" y="3581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99" name="SMARTInkShape-Group286"/>
          <p:cNvGrpSpPr/>
          <p:nvPr/>
        </p:nvGrpSpPr>
        <p:grpSpPr>
          <a:xfrm>
            <a:off x="7115175" y="2316291"/>
            <a:ext cx="4267201" cy="931735"/>
            <a:chOff x="7115175" y="2316291"/>
            <a:chExt cx="4267201" cy="931735"/>
          </a:xfrm>
        </p:grpSpPr>
        <p:sp>
          <p:nvSpPr>
            <p:cNvPr id="2476" name="SMARTInkShape-2124"/>
            <p:cNvSpPr/>
            <p:nvPr/>
          </p:nvSpPr>
          <p:spPr>
            <a:xfrm>
              <a:off x="9458325" y="2600325"/>
              <a:ext cx="381001" cy="228601"/>
            </a:xfrm>
            <a:custGeom>
              <a:avLst/>
              <a:gdLst/>
              <a:ahLst/>
              <a:cxnLst/>
              <a:rect l="0" t="0" r="0" b="0"/>
              <a:pathLst>
                <a:path w="381001" h="228601">
                  <a:moveTo>
                    <a:pt x="0" y="0"/>
                  </a:moveTo>
                  <a:lnTo>
                    <a:pt x="10779" y="8663"/>
                  </a:lnTo>
                  <a:lnTo>
                    <a:pt x="57106" y="30591"/>
                  </a:lnTo>
                  <a:lnTo>
                    <a:pt x="95241" y="51825"/>
                  </a:lnTo>
                  <a:lnTo>
                    <a:pt x="133348" y="79225"/>
                  </a:lnTo>
                  <a:lnTo>
                    <a:pt x="176506" y="109841"/>
                  </a:lnTo>
                  <a:lnTo>
                    <a:pt x="223680" y="136271"/>
                  </a:lnTo>
                  <a:lnTo>
                    <a:pt x="261220" y="161875"/>
                  </a:lnTo>
                  <a:lnTo>
                    <a:pt x="303718" y="187315"/>
                  </a:lnTo>
                  <a:lnTo>
                    <a:pt x="348597" y="212167"/>
                  </a:lnTo>
                  <a:lnTo>
                    <a:pt x="38100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7" name="SMARTInkShape-2125"/>
            <p:cNvSpPr/>
            <p:nvPr/>
          </p:nvSpPr>
          <p:spPr>
            <a:xfrm>
              <a:off x="9159687" y="2583187"/>
              <a:ext cx="127189" cy="150489"/>
            </a:xfrm>
            <a:custGeom>
              <a:avLst/>
              <a:gdLst/>
              <a:ahLst/>
              <a:cxnLst/>
              <a:rect l="0" t="0" r="0" b="0"/>
              <a:pathLst>
                <a:path w="127189" h="150489">
                  <a:moveTo>
                    <a:pt x="41463" y="55238"/>
                  </a:moveTo>
                  <a:lnTo>
                    <a:pt x="64129" y="55238"/>
                  </a:lnTo>
                  <a:lnTo>
                    <a:pt x="78400" y="50181"/>
                  </a:lnTo>
                  <a:lnTo>
                    <a:pt x="109608" y="24647"/>
                  </a:lnTo>
                  <a:lnTo>
                    <a:pt x="111235" y="21085"/>
                  </a:lnTo>
                  <a:lnTo>
                    <a:pt x="111262" y="17653"/>
                  </a:lnTo>
                  <a:lnTo>
                    <a:pt x="108467" y="11017"/>
                  </a:lnTo>
                  <a:lnTo>
                    <a:pt x="103699" y="4540"/>
                  </a:lnTo>
                  <a:lnTo>
                    <a:pt x="95229" y="956"/>
                  </a:lnTo>
                  <a:lnTo>
                    <a:pt x="90007" y="0"/>
                  </a:lnTo>
                  <a:lnTo>
                    <a:pt x="62432" y="3711"/>
                  </a:lnTo>
                  <a:lnTo>
                    <a:pt x="32507" y="16570"/>
                  </a:lnTo>
                  <a:lnTo>
                    <a:pt x="18785" y="27822"/>
                  </a:lnTo>
                  <a:lnTo>
                    <a:pt x="9160" y="40936"/>
                  </a:lnTo>
                  <a:lnTo>
                    <a:pt x="1353" y="57348"/>
                  </a:lnTo>
                  <a:lnTo>
                    <a:pt x="0" y="75226"/>
                  </a:lnTo>
                  <a:lnTo>
                    <a:pt x="1121" y="84438"/>
                  </a:lnTo>
                  <a:lnTo>
                    <a:pt x="8011" y="97496"/>
                  </a:lnTo>
                  <a:lnTo>
                    <a:pt x="20246" y="107886"/>
                  </a:lnTo>
                  <a:lnTo>
                    <a:pt x="59771" y="128981"/>
                  </a:lnTo>
                  <a:lnTo>
                    <a:pt x="127188" y="1504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8" name="SMARTInkShape-2126"/>
            <p:cNvSpPr/>
            <p:nvPr/>
          </p:nvSpPr>
          <p:spPr>
            <a:xfrm>
              <a:off x="8982872" y="2573190"/>
              <a:ext cx="73964" cy="141436"/>
            </a:xfrm>
            <a:custGeom>
              <a:avLst/>
              <a:gdLst/>
              <a:ahLst/>
              <a:cxnLst/>
              <a:rect l="0" t="0" r="0" b="0"/>
              <a:pathLst>
                <a:path w="73964" h="141436">
                  <a:moveTo>
                    <a:pt x="56353" y="17610"/>
                  </a:moveTo>
                  <a:lnTo>
                    <a:pt x="64554" y="17610"/>
                  </a:lnTo>
                  <a:lnTo>
                    <a:pt x="73963" y="9409"/>
                  </a:lnTo>
                  <a:lnTo>
                    <a:pt x="73385" y="7909"/>
                  </a:lnTo>
                  <a:lnTo>
                    <a:pt x="67076" y="0"/>
                  </a:lnTo>
                  <a:lnTo>
                    <a:pt x="56120" y="4043"/>
                  </a:lnTo>
                  <a:lnTo>
                    <a:pt x="24273" y="26044"/>
                  </a:lnTo>
                  <a:lnTo>
                    <a:pt x="12815" y="40409"/>
                  </a:lnTo>
                  <a:lnTo>
                    <a:pt x="5252" y="57376"/>
                  </a:lnTo>
                  <a:lnTo>
                    <a:pt x="0" y="98498"/>
                  </a:lnTo>
                  <a:lnTo>
                    <a:pt x="2909" y="105402"/>
                  </a:lnTo>
                  <a:lnTo>
                    <a:pt x="14609" y="118717"/>
                  </a:lnTo>
                  <a:lnTo>
                    <a:pt x="65878" y="1414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9" name="SMARTInkShape-2127"/>
            <p:cNvSpPr/>
            <p:nvPr/>
          </p:nvSpPr>
          <p:spPr>
            <a:xfrm>
              <a:off x="8915400" y="2495550"/>
              <a:ext cx="9526" cy="9526"/>
            </a:xfrm>
            <a:custGeom>
              <a:avLst/>
              <a:gdLst/>
              <a:ahLst/>
              <a:cxnLst/>
              <a:rect l="0" t="0" r="0" b="0"/>
              <a:pathLst>
                <a:path w="9526" h="9526">
                  <a:moveTo>
                    <a:pt x="9525" y="9525"/>
                  </a:moveTo>
                  <a:lnTo>
                    <a:pt x="4468" y="9525"/>
                  </a:lnTo>
                  <a:lnTo>
                    <a:pt x="2979" y="8467"/>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0" name="SMARTInkShape-2128"/>
            <p:cNvSpPr/>
            <p:nvPr/>
          </p:nvSpPr>
          <p:spPr>
            <a:xfrm>
              <a:off x="10262462" y="2628900"/>
              <a:ext cx="272189" cy="142876"/>
            </a:xfrm>
            <a:custGeom>
              <a:avLst/>
              <a:gdLst/>
              <a:ahLst/>
              <a:cxnLst/>
              <a:rect l="0" t="0" r="0" b="0"/>
              <a:pathLst>
                <a:path w="272189" h="142876">
                  <a:moveTo>
                    <a:pt x="5488" y="0"/>
                  </a:moveTo>
                  <a:lnTo>
                    <a:pt x="4430" y="18363"/>
                  </a:lnTo>
                  <a:lnTo>
                    <a:pt x="0" y="41777"/>
                  </a:lnTo>
                  <a:lnTo>
                    <a:pt x="4556" y="84158"/>
                  </a:lnTo>
                  <a:lnTo>
                    <a:pt x="13540" y="95965"/>
                  </a:lnTo>
                  <a:lnTo>
                    <a:pt x="20382" y="102076"/>
                  </a:lnTo>
                  <a:lnTo>
                    <a:pt x="36449" y="108867"/>
                  </a:lnTo>
                  <a:lnTo>
                    <a:pt x="67577" y="113227"/>
                  </a:lnTo>
                  <a:lnTo>
                    <a:pt x="83883" y="108179"/>
                  </a:lnTo>
                  <a:lnTo>
                    <a:pt x="120222" y="87691"/>
                  </a:lnTo>
                  <a:lnTo>
                    <a:pt x="130564" y="75662"/>
                  </a:lnTo>
                  <a:lnTo>
                    <a:pt x="137278" y="63261"/>
                  </a:lnTo>
                  <a:lnTo>
                    <a:pt x="150840" y="44379"/>
                  </a:lnTo>
                  <a:lnTo>
                    <a:pt x="157268" y="20494"/>
                  </a:lnTo>
                  <a:lnTo>
                    <a:pt x="157704" y="14304"/>
                  </a:lnTo>
                  <a:lnTo>
                    <a:pt x="158930" y="27157"/>
                  </a:lnTo>
                  <a:lnTo>
                    <a:pt x="171143" y="64737"/>
                  </a:lnTo>
                  <a:lnTo>
                    <a:pt x="196489" y="102276"/>
                  </a:lnTo>
                  <a:lnTo>
                    <a:pt x="222500" y="130891"/>
                  </a:lnTo>
                  <a:lnTo>
                    <a:pt x="234583" y="137549"/>
                  </a:lnTo>
                  <a:lnTo>
                    <a:pt x="272188"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1" name="SMARTInkShape-2129"/>
            <p:cNvSpPr/>
            <p:nvPr/>
          </p:nvSpPr>
          <p:spPr>
            <a:xfrm>
              <a:off x="10629900" y="2602158"/>
              <a:ext cx="159252" cy="217243"/>
            </a:xfrm>
            <a:custGeom>
              <a:avLst/>
              <a:gdLst/>
              <a:ahLst/>
              <a:cxnLst/>
              <a:rect l="0" t="0" r="0" b="0"/>
              <a:pathLst>
                <a:path w="159252" h="217243">
                  <a:moveTo>
                    <a:pt x="0" y="26742"/>
                  </a:moveTo>
                  <a:lnTo>
                    <a:pt x="13257" y="13485"/>
                  </a:lnTo>
                  <a:lnTo>
                    <a:pt x="37559" y="4352"/>
                  </a:lnTo>
                  <a:lnTo>
                    <a:pt x="76628" y="0"/>
                  </a:lnTo>
                  <a:lnTo>
                    <a:pt x="120969" y="6133"/>
                  </a:lnTo>
                  <a:lnTo>
                    <a:pt x="137021" y="11585"/>
                  </a:lnTo>
                  <a:lnTo>
                    <a:pt x="148388" y="20358"/>
                  </a:lnTo>
                  <a:lnTo>
                    <a:pt x="155908" y="31313"/>
                  </a:lnTo>
                  <a:lnTo>
                    <a:pt x="159251" y="43238"/>
                  </a:lnTo>
                  <a:lnTo>
                    <a:pt x="155093" y="58415"/>
                  </a:lnTo>
                  <a:lnTo>
                    <a:pt x="135175" y="99085"/>
                  </a:lnTo>
                  <a:lnTo>
                    <a:pt x="99880" y="144415"/>
                  </a:lnTo>
                  <a:lnTo>
                    <a:pt x="90959" y="156299"/>
                  </a:lnTo>
                  <a:lnTo>
                    <a:pt x="71089" y="199558"/>
                  </a:lnTo>
                  <a:lnTo>
                    <a:pt x="66675" y="2172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2" name="SMARTInkShape-2130"/>
            <p:cNvSpPr/>
            <p:nvPr/>
          </p:nvSpPr>
          <p:spPr>
            <a:xfrm>
              <a:off x="10896600" y="2628900"/>
              <a:ext cx="247651" cy="180976"/>
            </a:xfrm>
            <a:custGeom>
              <a:avLst/>
              <a:gdLst/>
              <a:ahLst/>
              <a:cxnLst/>
              <a:rect l="0" t="0" r="0" b="0"/>
              <a:pathLst>
                <a:path w="247651" h="180976">
                  <a:moveTo>
                    <a:pt x="0" y="0"/>
                  </a:moveTo>
                  <a:lnTo>
                    <a:pt x="0" y="46134"/>
                  </a:lnTo>
                  <a:lnTo>
                    <a:pt x="0" y="52981"/>
                  </a:lnTo>
                  <a:lnTo>
                    <a:pt x="10113" y="77787"/>
                  </a:lnTo>
                  <a:lnTo>
                    <a:pt x="31572" y="100189"/>
                  </a:lnTo>
                  <a:lnTo>
                    <a:pt x="47925" y="110119"/>
                  </a:lnTo>
                  <a:lnTo>
                    <a:pt x="69585" y="113061"/>
                  </a:lnTo>
                  <a:lnTo>
                    <a:pt x="96113" y="108876"/>
                  </a:lnTo>
                  <a:lnTo>
                    <a:pt x="113967" y="100934"/>
                  </a:lnTo>
                  <a:lnTo>
                    <a:pt x="122267" y="89310"/>
                  </a:lnTo>
                  <a:lnTo>
                    <a:pt x="138437" y="42413"/>
                  </a:lnTo>
                  <a:lnTo>
                    <a:pt x="142859" y="9727"/>
                  </a:lnTo>
                  <a:lnTo>
                    <a:pt x="152574" y="47301"/>
                  </a:lnTo>
                  <a:lnTo>
                    <a:pt x="162587" y="92677"/>
                  </a:lnTo>
                  <a:lnTo>
                    <a:pt x="169627" y="112098"/>
                  </a:lnTo>
                  <a:lnTo>
                    <a:pt x="202502" y="153574"/>
                  </a:lnTo>
                  <a:lnTo>
                    <a:pt x="229952" y="174465"/>
                  </a:lnTo>
                  <a:lnTo>
                    <a:pt x="24765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3" name="SMARTInkShape-2131"/>
            <p:cNvSpPr/>
            <p:nvPr/>
          </p:nvSpPr>
          <p:spPr>
            <a:xfrm>
              <a:off x="10525316" y="2395695"/>
              <a:ext cx="76010" cy="423706"/>
            </a:xfrm>
            <a:custGeom>
              <a:avLst/>
              <a:gdLst/>
              <a:ahLst/>
              <a:cxnLst/>
              <a:rect l="0" t="0" r="0" b="0"/>
              <a:pathLst>
                <a:path w="76010" h="423706">
                  <a:moveTo>
                    <a:pt x="9334" y="14130"/>
                  </a:moveTo>
                  <a:lnTo>
                    <a:pt x="9334" y="872"/>
                  </a:lnTo>
                  <a:lnTo>
                    <a:pt x="8276" y="0"/>
                  </a:lnTo>
                  <a:lnTo>
                    <a:pt x="6512" y="477"/>
                  </a:lnTo>
                  <a:lnTo>
                    <a:pt x="4277" y="1853"/>
                  </a:lnTo>
                  <a:lnTo>
                    <a:pt x="2788" y="3829"/>
                  </a:lnTo>
                  <a:lnTo>
                    <a:pt x="1132" y="8846"/>
                  </a:lnTo>
                  <a:lnTo>
                    <a:pt x="5559" y="29353"/>
                  </a:lnTo>
                  <a:lnTo>
                    <a:pt x="775" y="72030"/>
                  </a:lnTo>
                  <a:lnTo>
                    <a:pt x="0" y="117132"/>
                  </a:lnTo>
                  <a:lnTo>
                    <a:pt x="924" y="154245"/>
                  </a:lnTo>
                  <a:lnTo>
                    <a:pt x="6370" y="192053"/>
                  </a:lnTo>
                  <a:lnTo>
                    <a:pt x="9514" y="229008"/>
                  </a:lnTo>
                  <a:lnTo>
                    <a:pt x="19522" y="273298"/>
                  </a:lnTo>
                  <a:lnTo>
                    <a:pt x="26633" y="317442"/>
                  </a:lnTo>
                  <a:lnTo>
                    <a:pt x="38515" y="358820"/>
                  </a:lnTo>
                  <a:lnTo>
                    <a:pt x="47614" y="380491"/>
                  </a:lnTo>
                  <a:lnTo>
                    <a:pt x="76009" y="4237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4" name="SMARTInkShape-2132"/>
            <p:cNvSpPr/>
            <p:nvPr/>
          </p:nvSpPr>
          <p:spPr>
            <a:xfrm>
              <a:off x="10474477" y="2581275"/>
              <a:ext cx="145899" cy="85726"/>
            </a:xfrm>
            <a:custGeom>
              <a:avLst/>
              <a:gdLst/>
              <a:ahLst/>
              <a:cxnLst/>
              <a:rect l="0" t="0" r="0" b="0"/>
              <a:pathLst>
                <a:path w="145899" h="85726">
                  <a:moveTo>
                    <a:pt x="31598" y="85725"/>
                  </a:moveTo>
                  <a:lnTo>
                    <a:pt x="10140" y="72468"/>
                  </a:lnTo>
                  <a:lnTo>
                    <a:pt x="76" y="63335"/>
                  </a:lnTo>
                  <a:lnTo>
                    <a:pt x="0" y="60215"/>
                  </a:lnTo>
                  <a:lnTo>
                    <a:pt x="2066" y="57077"/>
                  </a:lnTo>
                  <a:lnTo>
                    <a:pt x="20889" y="41265"/>
                  </a:lnTo>
                  <a:lnTo>
                    <a:pt x="61272" y="25399"/>
                  </a:lnTo>
                  <a:lnTo>
                    <a:pt x="99549" y="12700"/>
                  </a:lnTo>
                  <a:lnTo>
                    <a:pt x="14589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5" name="SMARTInkShape-2133"/>
            <p:cNvSpPr/>
            <p:nvPr/>
          </p:nvSpPr>
          <p:spPr>
            <a:xfrm>
              <a:off x="7890738" y="2600325"/>
              <a:ext cx="215038" cy="17110"/>
            </a:xfrm>
            <a:custGeom>
              <a:avLst/>
              <a:gdLst/>
              <a:ahLst/>
              <a:cxnLst/>
              <a:rect l="0" t="0" r="0" b="0"/>
              <a:pathLst>
                <a:path w="215038" h="17110">
                  <a:moveTo>
                    <a:pt x="5487" y="9525"/>
                  </a:moveTo>
                  <a:lnTo>
                    <a:pt x="431" y="9525"/>
                  </a:lnTo>
                  <a:lnTo>
                    <a:pt x="0" y="10583"/>
                  </a:lnTo>
                  <a:lnTo>
                    <a:pt x="2343" y="14582"/>
                  </a:lnTo>
                  <a:lnTo>
                    <a:pt x="9734" y="17064"/>
                  </a:lnTo>
                  <a:lnTo>
                    <a:pt x="22191" y="17109"/>
                  </a:lnTo>
                  <a:lnTo>
                    <a:pt x="55122" y="11184"/>
                  </a:lnTo>
                  <a:lnTo>
                    <a:pt x="99922" y="3784"/>
                  </a:lnTo>
                  <a:lnTo>
                    <a:pt x="144634" y="748"/>
                  </a:lnTo>
                  <a:lnTo>
                    <a:pt x="2150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6" name="SMARTInkShape-2134"/>
            <p:cNvSpPr/>
            <p:nvPr/>
          </p:nvSpPr>
          <p:spPr>
            <a:xfrm>
              <a:off x="9976054" y="2581275"/>
              <a:ext cx="211327" cy="176111"/>
            </a:xfrm>
            <a:custGeom>
              <a:avLst/>
              <a:gdLst/>
              <a:ahLst/>
              <a:cxnLst/>
              <a:rect l="0" t="0" r="0" b="0"/>
              <a:pathLst>
                <a:path w="211327" h="176111">
                  <a:moveTo>
                    <a:pt x="82346" y="0"/>
                  </a:moveTo>
                  <a:lnTo>
                    <a:pt x="77289" y="5057"/>
                  </a:lnTo>
                  <a:lnTo>
                    <a:pt x="74807" y="10361"/>
                  </a:lnTo>
                  <a:lnTo>
                    <a:pt x="74144" y="13257"/>
                  </a:lnTo>
                  <a:lnTo>
                    <a:pt x="28163" y="57419"/>
                  </a:lnTo>
                  <a:lnTo>
                    <a:pt x="4224" y="95481"/>
                  </a:lnTo>
                  <a:lnTo>
                    <a:pt x="0" y="109817"/>
                  </a:lnTo>
                  <a:lnTo>
                    <a:pt x="2679" y="134844"/>
                  </a:lnTo>
                  <a:lnTo>
                    <a:pt x="13073" y="150242"/>
                  </a:lnTo>
                  <a:lnTo>
                    <a:pt x="27216" y="162024"/>
                  </a:lnTo>
                  <a:lnTo>
                    <a:pt x="62009" y="172410"/>
                  </a:lnTo>
                  <a:lnTo>
                    <a:pt x="88125" y="176110"/>
                  </a:lnTo>
                  <a:lnTo>
                    <a:pt x="125568" y="172243"/>
                  </a:lnTo>
                  <a:lnTo>
                    <a:pt x="147065" y="167216"/>
                  </a:lnTo>
                  <a:lnTo>
                    <a:pt x="177017" y="148324"/>
                  </a:lnTo>
                  <a:lnTo>
                    <a:pt x="200942" y="117561"/>
                  </a:lnTo>
                  <a:lnTo>
                    <a:pt x="211326" y="96804"/>
                  </a:lnTo>
                  <a:lnTo>
                    <a:pt x="208109" y="82182"/>
                  </a:lnTo>
                  <a:lnTo>
                    <a:pt x="194398" y="58923"/>
                  </a:lnTo>
                  <a:lnTo>
                    <a:pt x="188798" y="51982"/>
                  </a:lnTo>
                  <a:lnTo>
                    <a:pt x="174108" y="44270"/>
                  </a:lnTo>
                  <a:lnTo>
                    <a:pt x="127396" y="32366"/>
                  </a:lnTo>
                  <a:lnTo>
                    <a:pt x="88167" y="30757"/>
                  </a:lnTo>
                  <a:lnTo>
                    <a:pt x="15671"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7" name="SMARTInkShape-2135"/>
            <p:cNvSpPr/>
            <p:nvPr/>
          </p:nvSpPr>
          <p:spPr>
            <a:xfrm>
              <a:off x="9515475" y="2594837"/>
              <a:ext cx="285751" cy="291239"/>
            </a:xfrm>
            <a:custGeom>
              <a:avLst/>
              <a:gdLst/>
              <a:ahLst/>
              <a:cxnLst/>
              <a:rect l="0" t="0" r="0" b="0"/>
              <a:pathLst>
                <a:path w="285751" h="291239">
                  <a:moveTo>
                    <a:pt x="285750" y="5488"/>
                  </a:moveTo>
                  <a:lnTo>
                    <a:pt x="280693" y="431"/>
                  </a:lnTo>
                  <a:lnTo>
                    <a:pt x="279204" y="0"/>
                  </a:lnTo>
                  <a:lnTo>
                    <a:pt x="278211" y="771"/>
                  </a:lnTo>
                  <a:lnTo>
                    <a:pt x="276050" y="4450"/>
                  </a:lnTo>
                  <a:lnTo>
                    <a:pt x="243796" y="45386"/>
                  </a:lnTo>
                  <a:lnTo>
                    <a:pt x="205005" y="92508"/>
                  </a:lnTo>
                  <a:lnTo>
                    <a:pt x="163222" y="136899"/>
                  </a:lnTo>
                  <a:lnTo>
                    <a:pt x="124082" y="176555"/>
                  </a:lnTo>
                  <a:lnTo>
                    <a:pt x="80288" y="213904"/>
                  </a:lnTo>
                  <a:lnTo>
                    <a:pt x="35562" y="249389"/>
                  </a:lnTo>
                  <a:lnTo>
                    <a:pt x="18180" y="265550"/>
                  </a:lnTo>
                  <a:lnTo>
                    <a:pt x="0" y="2912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8" name="SMARTInkShape-2136"/>
            <p:cNvSpPr/>
            <p:nvPr/>
          </p:nvSpPr>
          <p:spPr>
            <a:xfrm>
              <a:off x="7115175" y="2400300"/>
              <a:ext cx="409576" cy="9526"/>
            </a:xfrm>
            <a:custGeom>
              <a:avLst/>
              <a:gdLst/>
              <a:ahLst/>
              <a:cxnLst/>
              <a:rect l="0" t="0" r="0" b="0"/>
              <a:pathLst>
                <a:path w="409576" h="9526">
                  <a:moveTo>
                    <a:pt x="0" y="0"/>
                  </a:moveTo>
                  <a:lnTo>
                    <a:pt x="46051" y="0"/>
                  </a:lnTo>
                  <a:lnTo>
                    <a:pt x="90470" y="0"/>
                  </a:lnTo>
                  <a:lnTo>
                    <a:pt x="129036" y="6546"/>
                  </a:lnTo>
                  <a:lnTo>
                    <a:pt x="158949" y="8201"/>
                  </a:lnTo>
                  <a:lnTo>
                    <a:pt x="196233" y="8937"/>
                  </a:lnTo>
                  <a:lnTo>
                    <a:pt x="233265" y="9264"/>
                  </a:lnTo>
                  <a:lnTo>
                    <a:pt x="275138" y="9447"/>
                  </a:lnTo>
                  <a:lnTo>
                    <a:pt x="308550" y="9491"/>
                  </a:lnTo>
                  <a:lnTo>
                    <a:pt x="341745" y="9510"/>
                  </a:lnTo>
                  <a:lnTo>
                    <a:pt x="4095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9" name="SMARTInkShape-2137"/>
            <p:cNvSpPr/>
            <p:nvPr/>
          </p:nvSpPr>
          <p:spPr>
            <a:xfrm>
              <a:off x="8439150" y="2467009"/>
              <a:ext cx="66676" cy="447642"/>
            </a:xfrm>
            <a:custGeom>
              <a:avLst/>
              <a:gdLst/>
              <a:ahLst/>
              <a:cxnLst/>
              <a:rect l="0" t="0" r="0" b="0"/>
              <a:pathLst>
                <a:path w="66676" h="447642">
                  <a:moveTo>
                    <a:pt x="0" y="9491"/>
                  </a:moveTo>
                  <a:lnTo>
                    <a:pt x="5057" y="9491"/>
                  </a:lnTo>
                  <a:lnTo>
                    <a:pt x="6546" y="8433"/>
                  </a:lnTo>
                  <a:lnTo>
                    <a:pt x="7539" y="6669"/>
                  </a:lnTo>
                  <a:lnTo>
                    <a:pt x="9409" y="358"/>
                  </a:lnTo>
                  <a:lnTo>
                    <a:pt x="17716" y="0"/>
                  </a:lnTo>
                  <a:lnTo>
                    <a:pt x="18160" y="1047"/>
                  </a:lnTo>
                  <a:lnTo>
                    <a:pt x="21820" y="44704"/>
                  </a:lnTo>
                  <a:lnTo>
                    <a:pt x="26574" y="71430"/>
                  </a:lnTo>
                  <a:lnTo>
                    <a:pt x="27982" y="111805"/>
                  </a:lnTo>
                  <a:lnTo>
                    <a:pt x="28311" y="147039"/>
                  </a:lnTo>
                  <a:lnTo>
                    <a:pt x="28458" y="187393"/>
                  </a:lnTo>
                  <a:lnTo>
                    <a:pt x="28540" y="231536"/>
                  </a:lnTo>
                  <a:lnTo>
                    <a:pt x="28559" y="262695"/>
                  </a:lnTo>
                  <a:lnTo>
                    <a:pt x="31392" y="307470"/>
                  </a:lnTo>
                  <a:lnTo>
                    <a:pt x="38935" y="346489"/>
                  </a:lnTo>
                  <a:lnTo>
                    <a:pt x="47873" y="388742"/>
                  </a:lnTo>
                  <a:lnTo>
                    <a:pt x="57223" y="419606"/>
                  </a:lnTo>
                  <a:lnTo>
                    <a:pt x="66675" y="4476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0" name="SMARTInkShape-2138"/>
            <p:cNvSpPr/>
            <p:nvPr/>
          </p:nvSpPr>
          <p:spPr>
            <a:xfrm>
              <a:off x="8715375" y="2562225"/>
              <a:ext cx="85726" cy="114109"/>
            </a:xfrm>
            <a:custGeom>
              <a:avLst/>
              <a:gdLst/>
              <a:ahLst/>
              <a:cxnLst/>
              <a:rect l="0" t="0" r="0" b="0"/>
              <a:pathLst>
                <a:path w="85726" h="114109">
                  <a:moveTo>
                    <a:pt x="0" y="9525"/>
                  </a:moveTo>
                  <a:lnTo>
                    <a:pt x="1059" y="36531"/>
                  </a:lnTo>
                  <a:lnTo>
                    <a:pt x="8201" y="77248"/>
                  </a:lnTo>
                  <a:lnTo>
                    <a:pt x="9522" y="114108"/>
                  </a:lnTo>
                  <a:lnTo>
                    <a:pt x="10583" y="93566"/>
                  </a:lnTo>
                  <a:lnTo>
                    <a:pt x="26829" y="49563"/>
                  </a:lnTo>
                  <a:lnTo>
                    <a:pt x="47637" y="14403"/>
                  </a:lnTo>
                  <a:lnTo>
                    <a:pt x="56803" y="7107"/>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1" name="SMARTInkShape-2139"/>
            <p:cNvSpPr/>
            <p:nvPr/>
          </p:nvSpPr>
          <p:spPr>
            <a:xfrm>
              <a:off x="8439150" y="2519612"/>
              <a:ext cx="165088" cy="175964"/>
            </a:xfrm>
            <a:custGeom>
              <a:avLst/>
              <a:gdLst/>
              <a:ahLst/>
              <a:cxnLst/>
              <a:rect l="0" t="0" r="0" b="0"/>
              <a:pathLst>
                <a:path w="165088" h="175964">
                  <a:moveTo>
                    <a:pt x="0" y="33088"/>
                  </a:moveTo>
                  <a:lnTo>
                    <a:pt x="0" y="19831"/>
                  </a:lnTo>
                  <a:lnTo>
                    <a:pt x="2822" y="13790"/>
                  </a:lnTo>
                  <a:lnTo>
                    <a:pt x="5057" y="10698"/>
                  </a:lnTo>
                  <a:lnTo>
                    <a:pt x="16006" y="7262"/>
                  </a:lnTo>
                  <a:lnTo>
                    <a:pt x="37199" y="2505"/>
                  </a:lnTo>
                  <a:lnTo>
                    <a:pt x="43849" y="0"/>
                  </a:lnTo>
                  <a:lnTo>
                    <a:pt x="59705" y="38"/>
                  </a:lnTo>
                  <a:lnTo>
                    <a:pt x="106986" y="6942"/>
                  </a:lnTo>
                  <a:lnTo>
                    <a:pt x="150121" y="18679"/>
                  </a:lnTo>
                  <a:lnTo>
                    <a:pt x="159500" y="29859"/>
                  </a:lnTo>
                  <a:lnTo>
                    <a:pt x="163485" y="37285"/>
                  </a:lnTo>
                  <a:lnTo>
                    <a:pt x="165087" y="54004"/>
                  </a:lnTo>
                  <a:lnTo>
                    <a:pt x="162550" y="80494"/>
                  </a:lnTo>
                  <a:lnTo>
                    <a:pt x="147899" y="109010"/>
                  </a:lnTo>
                  <a:lnTo>
                    <a:pt x="95250" y="1759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2" name="SMARTInkShape-2140"/>
            <p:cNvSpPr/>
            <p:nvPr/>
          </p:nvSpPr>
          <p:spPr>
            <a:xfrm>
              <a:off x="7353300" y="2428875"/>
              <a:ext cx="28576" cy="333376"/>
            </a:xfrm>
            <a:custGeom>
              <a:avLst/>
              <a:gdLst/>
              <a:ahLst/>
              <a:cxnLst/>
              <a:rect l="0" t="0" r="0" b="0"/>
              <a:pathLst>
                <a:path w="28576" h="333376">
                  <a:moveTo>
                    <a:pt x="0" y="0"/>
                  </a:moveTo>
                  <a:lnTo>
                    <a:pt x="1059" y="15209"/>
                  </a:lnTo>
                  <a:lnTo>
                    <a:pt x="8201" y="44780"/>
                  </a:lnTo>
                  <a:lnTo>
                    <a:pt x="10322" y="86182"/>
                  </a:lnTo>
                  <a:lnTo>
                    <a:pt x="15994" y="125842"/>
                  </a:lnTo>
                  <a:lnTo>
                    <a:pt x="18447" y="165459"/>
                  </a:lnTo>
                  <a:lnTo>
                    <a:pt x="18872" y="203894"/>
                  </a:lnTo>
                  <a:lnTo>
                    <a:pt x="19014" y="249120"/>
                  </a:lnTo>
                  <a:lnTo>
                    <a:pt x="25589" y="291528"/>
                  </a:lnTo>
                  <a:lnTo>
                    <a:pt x="28575"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3" name="SMARTInkShape-2141"/>
            <p:cNvSpPr/>
            <p:nvPr/>
          </p:nvSpPr>
          <p:spPr>
            <a:xfrm>
              <a:off x="10634329" y="2391595"/>
              <a:ext cx="128922" cy="856431"/>
            </a:xfrm>
            <a:custGeom>
              <a:avLst/>
              <a:gdLst/>
              <a:ahLst/>
              <a:cxnLst/>
              <a:rect l="0" t="0" r="0" b="0"/>
              <a:pathLst>
                <a:path w="128922" h="856431">
                  <a:moveTo>
                    <a:pt x="52721" y="65855"/>
                  </a:moveTo>
                  <a:lnTo>
                    <a:pt x="29929" y="40946"/>
                  </a:lnTo>
                  <a:lnTo>
                    <a:pt x="7080" y="1948"/>
                  </a:lnTo>
                  <a:lnTo>
                    <a:pt x="3155" y="410"/>
                  </a:lnTo>
                  <a:lnTo>
                    <a:pt x="628" y="0"/>
                  </a:lnTo>
                  <a:lnTo>
                    <a:pt x="0" y="785"/>
                  </a:lnTo>
                  <a:lnTo>
                    <a:pt x="639" y="2367"/>
                  </a:lnTo>
                  <a:lnTo>
                    <a:pt x="2126" y="4479"/>
                  </a:lnTo>
                  <a:lnTo>
                    <a:pt x="7527" y="46771"/>
                  </a:lnTo>
                  <a:lnTo>
                    <a:pt x="13220" y="89955"/>
                  </a:lnTo>
                  <a:lnTo>
                    <a:pt x="19264" y="126736"/>
                  </a:lnTo>
                  <a:lnTo>
                    <a:pt x="27757" y="164445"/>
                  </a:lnTo>
                  <a:lnTo>
                    <a:pt x="31919" y="207485"/>
                  </a:lnTo>
                  <a:lnTo>
                    <a:pt x="38208" y="253752"/>
                  </a:lnTo>
                  <a:lnTo>
                    <a:pt x="46775" y="300974"/>
                  </a:lnTo>
                  <a:lnTo>
                    <a:pt x="50078" y="335452"/>
                  </a:lnTo>
                  <a:lnTo>
                    <a:pt x="52605" y="370884"/>
                  </a:lnTo>
                  <a:lnTo>
                    <a:pt x="57257" y="404271"/>
                  </a:lnTo>
                  <a:lnTo>
                    <a:pt x="62851" y="436748"/>
                  </a:lnTo>
                  <a:lnTo>
                    <a:pt x="67806" y="468821"/>
                  </a:lnTo>
                  <a:lnTo>
                    <a:pt x="70010" y="500715"/>
                  </a:lnTo>
                  <a:lnTo>
                    <a:pt x="73810" y="535351"/>
                  </a:lnTo>
                  <a:lnTo>
                    <a:pt x="79028" y="570853"/>
                  </a:lnTo>
                  <a:lnTo>
                    <a:pt x="84874" y="604271"/>
                  </a:lnTo>
                  <a:lnTo>
                    <a:pt x="94115" y="647778"/>
                  </a:lnTo>
                  <a:lnTo>
                    <a:pt x="98501" y="687480"/>
                  </a:lnTo>
                  <a:lnTo>
                    <a:pt x="99800" y="726055"/>
                  </a:lnTo>
                  <a:lnTo>
                    <a:pt x="107842" y="770470"/>
                  </a:lnTo>
                  <a:lnTo>
                    <a:pt x="116799" y="813266"/>
                  </a:lnTo>
                  <a:lnTo>
                    <a:pt x="121449" y="835880"/>
                  </a:lnTo>
                  <a:lnTo>
                    <a:pt x="128921" y="8564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4" name="SMARTInkShape-2142"/>
            <p:cNvSpPr/>
            <p:nvPr/>
          </p:nvSpPr>
          <p:spPr>
            <a:xfrm>
              <a:off x="7557363" y="2372405"/>
              <a:ext cx="262663" cy="389846"/>
            </a:xfrm>
            <a:custGeom>
              <a:avLst/>
              <a:gdLst/>
              <a:ahLst/>
              <a:cxnLst/>
              <a:rect l="0" t="0" r="0" b="0"/>
              <a:pathLst>
                <a:path w="262663" h="389846">
                  <a:moveTo>
                    <a:pt x="34062" y="75520"/>
                  </a:moveTo>
                  <a:lnTo>
                    <a:pt x="34062" y="70032"/>
                  </a:lnTo>
                  <a:lnTo>
                    <a:pt x="31240" y="93934"/>
                  </a:lnTo>
                  <a:lnTo>
                    <a:pt x="26523" y="128601"/>
                  </a:lnTo>
                  <a:lnTo>
                    <a:pt x="22303" y="163920"/>
                  </a:lnTo>
                  <a:lnTo>
                    <a:pt x="16452" y="209987"/>
                  </a:lnTo>
                  <a:lnTo>
                    <a:pt x="15438" y="249535"/>
                  </a:lnTo>
                  <a:lnTo>
                    <a:pt x="10082" y="288064"/>
                  </a:lnTo>
                  <a:lnTo>
                    <a:pt x="5523" y="331989"/>
                  </a:lnTo>
                  <a:lnTo>
                    <a:pt x="5490" y="290949"/>
                  </a:lnTo>
                  <a:lnTo>
                    <a:pt x="5488" y="244956"/>
                  </a:lnTo>
                  <a:lnTo>
                    <a:pt x="5488" y="213267"/>
                  </a:lnTo>
                  <a:lnTo>
                    <a:pt x="5487" y="178016"/>
                  </a:lnTo>
                  <a:lnTo>
                    <a:pt x="2665" y="133759"/>
                  </a:lnTo>
                  <a:lnTo>
                    <a:pt x="0" y="114104"/>
                  </a:lnTo>
                  <a:lnTo>
                    <a:pt x="4555" y="71115"/>
                  </a:lnTo>
                  <a:lnTo>
                    <a:pt x="10267" y="40583"/>
                  </a:lnTo>
                  <a:lnTo>
                    <a:pt x="18548" y="25420"/>
                  </a:lnTo>
                  <a:lnTo>
                    <a:pt x="35110" y="10934"/>
                  </a:lnTo>
                  <a:lnTo>
                    <a:pt x="41110" y="7063"/>
                  </a:lnTo>
                  <a:lnTo>
                    <a:pt x="64725" y="1614"/>
                  </a:lnTo>
                  <a:lnTo>
                    <a:pt x="86774" y="0"/>
                  </a:lnTo>
                  <a:lnTo>
                    <a:pt x="102998" y="5267"/>
                  </a:lnTo>
                  <a:lnTo>
                    <a:pt x="111770" y="9634"/>
                  </a:lnTo>
                  <a:lnTo>
                    <a:pt x="124338" y="22954"/>
                  </a:lnTo>
                  <a:lnTo>
                    <a:pt x="141029" y="47263"/>
                  </a:lnTo>
                  <a:lnTo>
                    <a:pt x="142415" y="53507"/>
                  </a:lnTo>
                  <a:lnTo>
                    <a:pt x="139309" y="77464"/>
                  </a:lnTo>
                  <a:lnTo>
                    <a:pt x="134461" y="95434"/>
                  </a:lnTo>
                  <a:lnTo>
                    <a:pt x="125956" y="108359"/>
                  </a:lnTo>
                  <a:lnTo>
                    <a:pt x="83378" y="150108"/>
                  </a:lnTo>
                  <a:lnTo>
                    <a:pt x="61677" y="171745"/>
                  </a:lnTo>
                  <a:lnTo>
                    <a:pt x="56920" y="182140"/>
                  </a:lnTo>
                  <a:lnTo>
                    <a:pt x="55650" y="187875"/>
                  </a:lnTo>
                  <a:lnTo>
                    <a:pt x="57062" y="199891"/>
                  </a:lnTo>
                  <a:lnTo>
                    <a:pt x="62276" y="212288"/>
                  </a:lnTo>
                  <a:lnTo>
                    <a:pt x="88825" y="243827"/>
                  </a:lnTo>
                  <a:lnTo>
                    <a:pt x="134969" y="275549"/>
                  </a:lnTo>
                  <a:lnTo>
                    <a:pt x="176597" y="310823"/>
                  </a:lnTo>
                  <a:lnTo>
                    <a:pt x="221367" y="348962"/>
                  </a:lnTo>
                  <a:lnTo>
                    <a:pt x="262662" y="3898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5" name="SMARTInkShape-2143"/>
            <p:cNvSpPr/>
            <p:nvPr/>
          </p:nvSpPr>
          <p:spPr>
            <a:xfrm>
              <a:off x="7878499" y="2500809"/>
              <a:ext cx="160602" cy="32842"/>
            </a:xfrm>
            <a:custGeom>
              <a:avLst/>
              <a:gdLst/>
              <a:ahLst/>
              <a:cxnLst/>
              <a:rect l="0" t="0" r="0" b="0"/>
              <a:pathLst>
                <a:path w="160602" h="32842">
                  <a:moveTo>
                    <a:pt x="8201" y="32841"/>
                  </a:moveTo>
                  <a:lnTo>
                    <a:pt x="0" y="32841"/>
                  </a:lnTo>
                  <a:lnTo>
                    <a:pt x="4125" y="32841"/>
                  </a:lnTo>
                  <a:lnTo>
                    <a:pt x="47002" y="16594"/>
                  </a:lnTo>
                  <a:lnTo>
                    <a:pt x="82854" y="4193"/>
                  </a:lnTo>
                  <a:lnTo>
                    <a:pt x="108055" y="0"/>
                  </a:lnTo>
                  <a:lnTo>
                    <a:pt x="160601" y="42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6" name="SMARTInkShape-2144"/>
            <p:cNvSpPr/>
            <p:nvPr/>
          </p:nvSpPr>
          <p:spPr>
            <a:xfrm>
              <a:off x="11058525" y="2507134"/>
              <a:ext cx="323851" cy="64617"/>
            </a:xfrm>
            <a:custGeom>
              <a:avLst/>
              <a:gdLst/>
              <a:ahLst/>
              <a:cxnLst/>
              <a:rect l="0" t="0" r="0" b="0"/>
              <a:pathLst>
                <a:path w="323851" h="64617">
                  <a:moveTo>
                    <a:pt x="0" y="64616"/>
                  </a:moveTo>
                  <a:lnTo>
                    <a:pt x="0" y="59559"/>
                  </a:lnTo>
                  <a:lnTo>
                    <a:pt x="2823" y="54255"/>
                  </a:lnTo>
                  <a:lnTo>
                    <a:pt x="6546" y="48369"/>
                  </a:lnTo>
                  <a:lnTo>
                    <a:pt x="8202" y="42226"/>
                  </a:lnTo>
                  <a:lnTo>
                    <a:pt x="17405" y="35968"/>
                  </a:lnTo>
                  <a:lnTo>
                    <a:pt x="58189" y="20156"/>
                  </a:lnTo>
                  <a:lnTo>
                    <a:pt x="98278" y="10286"/>
                  </a:lnTo>
                  <a:lnTo>
                    <a:pt x="134248" y="8302"/>
                  </a:lnTo>
                  <a:lnTo>
                    <a:pt x="171717" y="4891"/>
                  </a:lnTo>
                  <a:lnTo>
                    <a:pt x="215273" y="0"/>
                  </a:lnTo>
                  <a:lnTo>
                    <a:pt x="259930" y="1373"/>
                  </a:lnTo>
                  <a:lnTo>
                    <a:pt x="323850" y="74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7" name="SMARTInkShape-2145"/>
            <p:cNvSpPr/>
            <p:nvPr/>
          </p:nvSpPr>
          <p:spPr>
            <a:xfrm>
              <a:off x="11125202" y="2316291"/>
              <a:ext cx="76199" cy="541210"/>
            </a:xfrm>
            <a:custGeom>
              <a:avLst/>
              <a:gdLst/>
              <a:ahLst/>
              <a:cxnLst/>
              <a:rect l="0" t="0" r="0" b="0"/>
              <a:pathLst>
                <a:path w="76199" h="541210">
                  <a:moveTo>
                    <a:pt x="9523" y="17334"/>
                  </a:moveTo>
                  <a:lnTo>
                    <a:pt x="4466" y="12278"/>
                  </a:lnTo>
                  <a:lnTo>
                    <a:pt x="1984" y="6973"/>
                  </a:lnTo>
                  <a:lnTo>
                    <a:pt x="390" y="0"/>
                  </a:lnTo>
                  <a:lnTo>
                    <a:pt x="33" y="40119"/>
                  </a:lnTo>
                  <a:lnTo>
                    <a:pt x="5" y="86040"/>
                  </a:lnTo>
                  <a:lnTo>
                    <a:pt x="0" y="132941"/>
                  </a:lnTo>
                  <a:lnTo>
                    <a:pt x="1057" y="174590"/>
                  </a:lnTo>
                  <a:lnTo>
                    <a:pt x="7602" y="213741"/>
                  </a:lnTo>
                  <a:lnTo>
                    <a:pt x="16245" y="255328"/>
                  </a:lnTo>
                  <a:lnTo>
                    <a:pt x="22389" y="292795"/>
                  </a:lnTo>
                  <a:lnTo>
                    <a:pt x="31798" y="335313"/>
                  </a:lnTo>
                  <a:lnTo>
                    <a:pt x="41287" y="373076"/>
                  </a:lnTo>
                  <a:lnTo>
                    <a:pt x="53976" y="418274"/>
                  </a:lnTo>
                  <a:lnTo>
                    <a:pt x="62441" y="459746"/>
                  </a:lnTo>
                  <a:lnTo>
                    <a:pt x="68660" y="506577"/>
                  </a:lnTo>
                  <a:lnTo>
                    <a:pt x="76198" y="5412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8" name="SMARTInkShape-2146"/>
            <p:cNvSpPr/>
            <p:nvPr/>
          </p:nvSpPr>
          <p:spPr>
            <a:xfrm>
              <a:off x="8896350" y="2590800"/>
              <a:ext cx="19051" cy="123826"/>
            </a:xfrm>
            <a:custGeom>
              <a:avLst/>
              <a:gdLst/>
              <a:ahLst/>
              <a:cxnLst/>
              <a:rect l="0" t="0" r="0" b="0"/>
              <a:pathLst>
                <a:path w="19051" h="123826">
                  <a:moveTo>
                    <a:pt x="0" y="0"/>
                  </a:moveTo>
                  <a:lnTo>
                    <a:pt x="1059" y="23851"/>
                  </a:lnTo>
                  <a:lnTo>
                    <a:pt x="8201" y="59246"/>
                  </a:lnTo>
                  <a:lnTo>
                    <a:pt x="10506" y="100097"/>
                  </a:lnTo>
                  <a:lnTo>
                    <a:pt x="190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22" name="SMARTInkShape-Group287"/>
          <p:cNvGrpSpPr/>
          <p:nvPr/>
        </p:nvGrpSpPr>
        <p:grpSpPr>
          <a:xfrm>
            <a:off x="10363235" y="3720285"/>
            <a:ext cx="1819241" cy="1327966"/>
            <a:chOff x="10363235" y="3720285"/>
            <a:chExt cx="1819241" cy="1327966"/>
          </a:xfrm>
        </p:grpSpPr>
        <p:sp>
          <p:nvSpPr>
            <p:cNvPr id="2500" name="SMARTInkShape-2147"/>
            <p:cNvSpPr/>
            <p:nvPr/>
          </p:nvSpPr>
          <p:spPr>
            <a:xfrm>
              <a:off x="11096625" y="4067175"/>
              <a:ext cx="66676" cy="9526"/>
            </a:xfrm>
            <a:custGeom>
              <a:avLst/>
              <a:gdLst/>
              <a:ahLst/>
              <a:cxnLst/>
              <a:rect l="0" t="0" r="0" b="0"/>
              <a:pathLst>
                <a:path w="66676" h="9526">
                  <a:moveTo>
                    <a:pt x="0" y="9525"/>
                  </a:moveTo>
                  <a:lnTo>
                    <a:pt x="18363" y="8467"/>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1" name="SMARTInkShape-2148"/>
            <p:cNvSpPr/>
            <p:nvPr/>
          </p:nvSpPr>
          <p:spPr>
            <a:xfrm>
              <a:off x="11391900" y="3981450"/>
              <a:ext cx="19051" cy="238126"/>
            </a:xfrm>
            <a:custGeom>
              <a:avLst/>
              <a:gdLst/>
              <a:ahLst/>
              <a:cxnLst/>
              <a:rect l="0" t="0" r="0" b="0"/>
              <a:pathLst>
                <a:path w="19051" h="238126">
                  <a:moveTo>
                    <a:pt x="0" y="0"/>
                  </a:moveTo>
                  <a:lnTo>
                    <a:pt x="0" y="5056"/>
                  </a:lnTo>
                  <a:lnTo>
                    <a:pt x="8202" y="45761"/>
                  </a:lnTo>
                  <a:lnTo>
                    <a:pt x="16890" y="93110"/>
                  </a:lnTo>
                  <a:lnTo>
                    <a:pt x="18411" y="135538"/>
                  </a:lnTo>
                  <a:lnTo>
                    <a:pt x="18861" y="175979"/>
                  </a:lnTo>
                  <a:lnTo>
                    <a:pt x="19025" y="219279"/>
                  </a:lnTo>
                  <a:lnTo>
                    <a:pt x="1905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2" name="SMARTInkShape-2149"/>
            <p:cNvSpPr/>
            <p:nvPr/>
          </p:nvSpPr>
          <p:spPr>
            <a:xfrm>
              <a:off x="10945883" y="4572000"/>
              <a:ext cx="358338" cy="409192"/>
            </a:xfrm>
            <a:custGeom>
              <a:avLst/>
              <a:gdLst/>
              <a:ahLst/>
              <a:cxnLst/>
              <a:rect l="0" t="0" r="0" b="0"/>
              <a:pathLst>
                <a:path w="358338" h="409192">
                  <a:moveTo>
                    <a:pt x="255517" y="0"/>
                  </a:moveTo>
                  <a:lnTo>
                    <a:pt x="238183" y="0"/>
                  </a:lnTo>
                  <a:lnTo>
                    <a:pt x="245983" y="0"/>
                  </a:lnTo>
                  <a:lnTo>
                    <a:pt x="232734" y="0"/>
                  </a:lnTo>
                  <a:lnTo>
                    <a:pt x="190822" y="18314"/>
                  </a:lnTo>
                  <a:lnTo>
                    <a:pt x="144302" y="47946"/>
                  </a:lnTo>
                  <a:lnTo>
                    <a:pt x="102268" y="87021"/>
                  </a:lnTo>
                  <a:lnTo>
                    <a:pt x="67673" y="126903"/>
                  </a:lnTo>
                  <a:lnTo>
                    <a:pt x="46755" y="162837"/>
                  </a:lnTo>
                  <a:lnTo>
                    <a:pt x="20722" y="207849"/>
                  </a:lnTo>
                  <a:lnTo>
                    <a:pt x="9348" y="252802"/>
                  </a:lnTo>
                  <a:lnTo>
                    <a:pt x="0" y="296163"/>
                  </a:lnTo>
                  <a:lnTo>
                    <a:pt x="3889" y="329169"/>
                  </a:lnTo>
                  <a:lnTo>
                    <a:pt x="14567" y="347734"/>
                  </a:lnTo>
                  <a:lnTo>
                    <a:pt x="42234" y="376899"/>
                  </a:lnTo>
                  <a:lnTo>
                    <a:pt x="60889" y="384468"/>
                  </a:lnTo>
                  <a:lnTo>
                    <a:pt x="107357" y="394384"/>
                  </a:lnTo>
                  <a:lnTo>
                    <a:pt x="144707" y="403428"/>
                  </a:lnTo>
                  <a:lnTo>
                    <a:pt x="182585" y="407753"/>
                  </a:lnTo>
                  <a:lnTo>
                    <a:pt x="220619" y="403979"/>
                  </a:lnTo>
                  <a:lnTo>
                    <a:pt x="258701" y="401214"/>
                  </a:lnTo>
                  <a:lnTo>
                    <a:pt x="301851" y="400395"/>
                  </a:lnTo>
                  <a:lnTo>
                    <a:pt x="345456" y="406664"/>
                  </a:lnTo>
                  <a:lnTo>
                    <a:pt x="358337" y="409191"/>
                  </a:lnTo>
                  <a:lnTo>
                    <a:pt x="357931" y="408261"/>
                  </a:lnTo>
                  <a:lnTo>
                    <a:pt x="350767"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3" name="SMARTInkShape-2150"/>
            <p:cNvSpPr/>
            <p:nvPr/>
          </p:nvSpPr>
          <p:spPr>
            <a:xfrm>
              <a:off x="10982325" y="3981450"/>
              <a:ext cx="95251" cy="19051"/>
            </a:xfrm>
            <a:custGeom>
              <a:avLst/>
              <a:gdLst/>
              <a:ahLst/>
              <a:cxnLst/>
              <a:rect l="0" t="0" r="0" b="0"/>
              <a:pathLst>
                <a:path w="95251" h="19051">
                  <a:moveTo>
                    <a:pt x="0" y="19050"/>
                  </a:moveTo>
                  <a:lnTo>
                    <a:pt x="10113" y="13994"/>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4" name="SMARTInkShape-2151"/>
            <p:cNvSpPr/>
            <p:nvPr/>
          </p:nvSpPr>
          <p:spPr>
            <a:xfrm>
              <a:off x="11687175" y="4650067"/>
              <a:ext cx="257176" cy="36234"/>
            </a:xfrm>
            <a:custGeom>
              <a:avLst/>
              <a:gdLst/>
              <a:ahLst/>
              <a:cxnLst/>
              <a:rect l="0" t="0" r="0" b="0"/>
              <a:pathLst>
                <a:path w="257176" h="36234">
                  <a:moveTo>
                    <a:pt x="0" y="36233"/>
                  </a:moveTo>
                  <a:lnTo>
                    <a:pt x="0" y="31177"/>
                  </a:lnTo>
                  <a:lnTo>
                    <a:pt x="2823" y="25872"/>
                  </a:lnTo>
                  <a:lnTo>
                    <a:pt x="8663" y="19986"/>
                  </a:lnTo>
                  <a:lnTo>
                    <a:pt x="35647" y="4434"/>
                  </a:lnTo>
                  <a:lnTo>
                    <a:pt x="69360" y="0"/>
                  </a:lnTo>
                  <a:lnTo>
                    <a:pt x="103498" y="1785"/>
                  </a:lnTo>
                  <a:lnTo>
                    <a:pt x="142309" y="6106"/>
                  </a:lnTo>
                  <a:lnTo>
                    <a:pt x="180722" y="11554"/>
                  </a:lnTo>
                  <a:lnTo>
                    <a:pt x="257175" y="171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5" name="SMARTInkShape-2152"/>
            <p:cNvSpPr/>
            <p:nvPr/>
          </p:nvSpPr>
          <p:spPr>
            <a:xfrm>
              <a:off x="11553825" y="4753483"/>
              <a:ext cx="136399" cy="180468"/>
            </a:xfrm>
            <a:custGeom>
              <a:avLst/>
              <a:gdLst/>
              <a:ahLst/>
              <a:cxnLst/>
              <a:rect l="0" t="0" r="0" b="0"/>
              <a:pathLst>
                <a:path w="136399" h="180468">
                  <a:moveTo>
                    <a:pt x="76200" y="18542"/>
                  </a:moveTo>
                  <a:lnTo>
                    <a:pt x="84402" y="18542"/>
                  </a:lnTo>
                  <a:lnTo>
                    <a:pt x="84843" y="17484"/>
                  </a:lnTo>
                  <a:lnTo>
                    <a:pt x="85333" y="13486"/>
                  </a:lnTo>
                  <a:lnTo>
                    <a:pt x="82728" y="8181"/>
                  </a:lnTo>
                  <a:lnTo>
                    <a:pt x="80552" y="5285"/>
                  </a:lnTo>
                  <a:lnTo>
                    <a:pt x="75313" y="2067"/>
                  </a:lnTo>
                  <a:lnTo>
                    <a:pt x="63590" y="255"/>
                  </a:lnTo>
                  <a:lnTo>
                    <a:pt x="58269" y="0"/>
                  </a:lnTo>
                  <a:lnTo>
                    <a:pt x="53662" y="1948"/>
                  </a:lnTo>
                  <a:lnTo>
                    <a:pt x="35302" y="20995"/>
                  </a:lnTo>
                  <a:lnTo>
                    <a:pt x="34117" y="25469"/>
                  </a:lnTo>
                  <a:lnTo>
                    <a:pt x="35624" y="36085"/>
                  </a:lnTo>
                  <a:lnTo>
                    <a:pt x="52820" y="66693"/>
                  </a:lnTo>
                  <a:lnTo>
                    <a:pt x="70449" y="86549"/>
                  </a:lnTo>
                  <a:lnTo>
                    <a:pt x="114335" y="116321"/>
                  </a:lnTo>
                  <a:lnTo>
                    <a:pt x="130538" y="133592"/>
                  </a:lnTo>
                  <a:lnTo>
                    <a:pt x="134650" y="139692"/>
                  </a:lnTo>
                  <a:lnTo>
                    <a:pt x="136334" y="144817"/>
                  </a:lnTo>
                  <a:lnTo>
                    <a:pt x="136398" y="149291"/>
                  </a:lnTo>
                  <a:lnTo>
                    <a:pt x="135381" y="153333"/>
                  </a:lnTo>
                  <a:lnTo>
                    <a:pt x="128608" y="160647"/>
                  </a:lnTo>
                  <a:lnTo>
                    <a:pt x="116424" y="167425"/>
                  </a:lnTo>
                  <a:lnTo>
                    <a:pt x="74112" y="177577"/>
                  </a:lnTo>
                  <a:lnTo>
                    <a:pt x="28079" y="180214"/>
                  </a:lnTo>
                  <a:lnTo>
                    <a:pt x="0" y="1804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6" name="SMARTInkShape-2153"/>
            <p:cNvSpPr/>
            <p:nvPr/>
          </p:nvSpPr>
          <p:spPr>
            <a:xfrm>
              <a:off x="11725275" y="4602524"/>
              <a:ext cx="142876" cy="445727"/>
            </a:xfrm>
            <a:custGeom>
              <a:avLst/>
              <a:gdLst/>
              <a:ahLst/>
              <a:cxnLst/>
              <a:rect l="0" t="0" r="0" b="0"/>
              <a:pathLst>
                <a:path w="142876" h="445727">
                  <a:moveTo>
                    <a:pt x="0" y="36151"/>
                  </a:moveTo>
                  <a:lnTo>
                    <a:pt x="13257" y="14693"/>
                  </a:lnTo>
                  <a:lnTo>
                    <a:pt x="22391" y="4628"/>
                  </a:lnTo>
                  <a:lnTo>
                    <a:pt x="28648" y="974"/>
                  </a:lnTo>
                  <a:lnTo>
                    <a:pt x="31800" y="0"/>
                  </a:lnTo>
                  <a:lnTo>
                    <a:pt x="33899" y="409"/>
                  </a:lnTo>
                  <a:lnTo>
                    <a:pt x="35299" y="1739"/>
                  </a:lnTo>
                  <a:lnTo>
                    <a:pt x="48216" y="43791"/>
                  </a:lnTo>
                  <a:lnTo>
                    <a:pt x="60441" y="91047"/>
                  </a:lnTo>
                  <a:lnTo>
                    <a:pt x="71989" y="132014"/>
                  </a:lnTo>
                  <a:lnTo>
                    <a:pt x="78192" y="176952"/>
                  </a:lnTo>
                  <a:lnTo>
                    <a:pt x="84237" y="216716"/>
                  </a:lnTo>
                  <a:lnTo>
                    <a:pt x="93035" y="261691"/>
                  </a:lnTo>
                  <a:lnTo>
                    <a:pt x="102144" y="305069"/>
                  </a:lnTo>
                  <a:lnTo>
                    <a:pt x="109312" y="349033"/>
                  </a:lnTo>
                  <a:lnTo>
                    <a:pt x="119288" y="393194"/>
                  </a:lnTo>
                  <a:lnTo>
                    <a:pt x="139347" y="440558"/>
                  </a:lnTo>
                  <a:lnTo>
                    <a:pt x="142875" y="4457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7" name="SMARTInkShape-2154"/>
            <p:cNvSpPr/>
            <p:nvPr/>
          </p:nvSpPr>
          <p:spPr>
            <a:xfrm>
              <a:off x="10687050" y="3822068"/>
              <a:ext cx="219076" cy="516606"/>
            </a:xfrm>
            <a:custGeom>
              <a:avLst/>
              <a:gdLst/>
              <a:ahLst/>
              <a:cxnLst/>
              <a:rect l="0" t="0" r="0" b="0"/>
              <a:pathLst>
                <a:path w="219076" h="516606">
                  <a:moveTo>
                    <a:pt x="0" y="149857"/>
                  </a:moveTo>
                  <a:lnTo>
                    <a:pt x="0" y="180448"/>
                  </a:lnTo>
                  <a:lnTo>
                    <a:pt x="1058" y="182951"/>
                  </a:lnTo>
                  <a:lnTo>
                    <a:pt x="2823" y="184620"/>
                  </a:lnTo>
                  <a:lnTo>
                    <a:pt x="18314" y="192354"/>
                  </a:lnTo>
                  <a:lnTo>
                    <a:pt x="23851" y="193005"/>
                  </a:lnTo>
                  <a:lnTo>
                    <a:pt x="41757" y="188865"/>
                  </a:lnTo>
                  <a:lnTo>
                    <a:pt x="63947" y="177984"/>
                  </a:lnTo>
                  <a:lnTo>
                    <a:pt x="71813" y="170825"/>
                  </a:lnTo>
                  <a:lnTo>
                    <a:pt x="78835" y="160587"/>
                  </a:lnTo>
                  <a:lnTo>
                    <a:pt x="80074" y="155952"/>
                  </a:lnTo>
                  <a:lnTo>
                    <a:pt x="79842" y="151804"/>
                  </a:lnTo>
                  <a:lnTo>
                    <a:pt x="76919" y="137541"/>
                  </a:lnTo>
                  <a:lnTo>
                    <a:pt x="73505" y="136355"/>
                  </a:lnTo>
                  <a:lnTo>
                    <a:pt x="36165" y="140902"/>
                  </a:lnTo>
                  <a:lnTo>
                    <a:pt x="23532" y="147791"/>
                  </a:lnTo>
                  <a:lnTo>
                    <a:pt x="16457" y="153525"/>
                  </a:lnTo>
                  <a:lnTo>
                    <a:pt x="12606" y="159601"/>
                  </a:lnTo>
                  <a:lnTo>
                    <a:pt x="11579" y="162703"/>
                  </a:lnTo>
                  <a:lnTo>
                    <a:pt x="11953" y="164771"/>
                  </a:lnTo>
                  <a:lnTo>
                    <a:pt x="13261" y="166150"/>
                  </a:lnTo>
                  <a:lnTo>
                    <a:pt x="15190" y="167069"/>
                  </a:lnTo>
                  <a:lnTo>
                    <a:pt x="38134" y="163306"/>
                  </a:lnTo>
                  <a:lnTo>
                    <a:pt x="81694" y="146007"/>
                  </a:lnTo>
                  <a:lnTo>
                    <a:pt x="106874" y="132606"/>
                  </a:lnTo>
                  <a:lnTo>
                    <a:pt x="132913" y="108410"/>
                  </a:lnTo>
                  <a:lnTo>
                    <a:pt x="155567" y="71310"/>
                  </a:lnTo>
                  <a:lnTo>
                    <a:pt x="159100" y="58856"/>
                  </a:lnTo>
                  <a:lnTo>
                    <a:pt x="160669" y="42737"/>
                  </a:lnTo>
                  <a:lnTo>
                    <a:pt x="155723" y="27812"/>
                  </a:lnTo>
                  <a:lnTo>
                    <a:pt x="140357" y="6040"/>
                  </a:lnTo>
                  <a:lnTo>
                    <a:pt x="133641" y="1272"/>
                  </a:lnTo>
                  <a:lnTo>
                    <a:pt x="130370" y="0"/>
                  </a:lnTo>
                  <a:lnTo>
                    <a:pt x="127129" y="1269"/>
                  </a:lnTo>
                  <a:lnTo>
                    <a:pt x="120707" y="8323"/>
                  </a:lnTo>
                  <a:lnTo>
                    <a:pt x="107962" y="50795"/>
                  </a:lnTo>
                  <a:lnTo>
                    <a:pt x="99487" y="87344"/>
                  </a:lnTo>
                  <a:lnTo>
                    <a:pt x="97135" y="127013"/>
                  </a:lnTo>
                  <a:lnTo>
                    <a:pt x="96087" y="161576"/>
                  </a:lnTo>
                  <a:lnTo>
                    <a:pt x="98321" y="204835"/>
                  </a:lnTo>
                  <a:lnTo>
                    <a:pt x="105684" y="247286"/>
                  </a:lnTo>
                  <a:lnTo>
                    <a:pt x="114570" y="290555"/>
                  </a:lnTo>
                  <a:lnTo>
                    <a:pt x="123906" y="330187"/>
                  </a:lnTo>
                  <a:lnTo>
                    <a:pt x="130552" y="368741"/>
                  </a:lnTo>
                  <a:lnTo>
                    <a:pt x="137854" y="414638"/>
                  </a:lnTo>
                  <a:lnTo>
                    <a:pt x="140826" y="455336"/>
                  </a:lnTo>
                  <a:lnTo>
                    <a:pt x="132319" y="497399"/>
                  </a:lnTo>
                  <a:lnTo>
                    <a:pt x="129487" y="505377"/>
                  </a:lnTo>
                  <a:lnTo>
                    <a:pt x="124425" y="510695"/>
                  </a:lnTo>
                  <a:lnTo>
                    <a:pt x="110334" y="516605"/>
                  </a:lnTo>
                  <a:lnTo>
                    <a:pt x="99132" y="516409"/>
                  </a:lnTo>
                  <a:lnTo>
                    <a:pt x="73203" y="502603"/>
                  </a:lnTo>
                  <a:lnTo>
                    <a:pt x="51794" y="480505"/>
                  </a:lnTo>
                  <a:lnTo>
                    <a:pt x="44186" y="460148"/>
                  </a:lnTo>
                  <a:lnTo>
                    <a:pt x="41864" y="438047"/>
                  </a:lnTo>
                  <a:lnTo>
                    <a:pt x="48995" y="392345"/>
                  </a:lnTo>
                  <a:lnTo>
                    <a:pt x="55642" y="366638"/>
                  </a:lnTo>
                  <a:lnTo>
                    <a:pt x="78132" y="325852"/>
                  </a:lnTo>
                  <a:lnTo>
                    <a:pt x="111573" y="278301"/>
                  </a:lnTo>
                  <a:lnTo>
                    <a:pt x="138217" y="245297"/>
                  </a:lnTo>
                  <a:lnTo>
                    <a:pt x="177247" y="211619"/>
                  </a:lnTo>
                  <a:lnTo>
                    <a:pt x="183904" y="209057"/>
                  </a:lnTo>
                  <a:lnTo>
                    <a:pt x="186103" y="209432"/>
                  </a:lnTo>
                  <a:lnTo>
                    <a:pt x="187568" y="210740"/>
                  </a:lnTo>
                  <a:lnTo>
                    <a:pt x="196660" y="230978"/>
                  </a:lnTo>
                  <a:lnTo>
                    <a:pt x="204637" y="261212"/>
                  </a:lnTo>
                  <a:lnTo>
                    <a:pt x="219075" y="2832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8" name="SMARTInkShape-2155"/>
            <p:cNvSpPr/>
            <p:nvPr/>
          </p:nvSpPr>
          <p:spPr>
            <a:xfrm>
              <a:off x="11563350" y="4105947"/>
              <a:ext cx="66110" cy="94579"/>
            </a:xfrm>
            <a:custGeom>
              <a:avLst/>
              <a:gdLst/>
              <a:ahLst/>
              <a:cxnLst/>
              <a:rect l="0" t="0" r="0" b="0"/>
              <a:pathLst>
                <a:path w="66110" h="94579">
                  <a:moveTo>
                    <a:pt x="0" y="37428"/>
                  </a:moveTo>
                  <a:lnTo>
                    <a:pt x="14188" y="51617"/>
                  </a:lnTo>
                  <a:lnTo>
                    <a:pt x="22535" y="54318"/>
                  </a:lnTo>
                  <a:lnTo>
                    <a:pt x="27722" y="55038"/>
                  </a:lnTo>
                  <a:lnTo>
                    <a:pt x="36311" y="53016"/>
                  </a:lnTo>
                  <a:lnTo>
                    <a:pt x="50447" y="43094"/>
                  </a:lnTo>
                  <a:lnTo>
                    <a:pt x="60221" y="34050"/>
                  </a:lnTo>
                  <a:lnTo>
                    <a:pt x="63807" y="24990"/>
                  </a:lnTo>
                  <a:lnTo>
                    <a:pt x="66109" y="6984"/>
                  </a:lnTo>
                  <a:lnTo>
                    <a:pt x="65239" y="4432"/>
                  </a:lnTo>
                  <a:lnTo>
                    <a:pt x="63601" y="2731"/>
                  </a:lnTo>
                  <a:lnTo>
                    <a:pt x="58958" y="840"/>
                  </a:lnTo>
                  <a:lnTo>
                    <a:pt x="53367" y="0"/>
                  </a:lnTo>
                  <a:lnTo>
                    <a:pt x="39214" y="4583"/>
                  </a:lnTo>
                  <a:lnTo>
                    <a:pt x="21614" y="22758"/>
                  </a:lnTo>
                  <a:lnTo>
                    <a:pt x="14898" y="36552"/>
                  </a:lnTo>
                  <a:lnTo>
                    <a:pt x="10587" y="62655"/>
                  </a:lnTo>
                  <a:lnTo>
                    <a:pt x="38100" y="945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9" name="SMARTInkShape-2156"/>
            <p:cNvSpPr/>
            <p:nvPr/>
          </p:nvSpPr>
          <p:spPr>
            <a:xfrm>
              <a:off x="12172950" y="4145280"/>
              <a:ext cx="9526" cy="74296"/>
            </a:xfrm>
            <a:custGeom>
              <a:avLst/>
              <a:gdLst/>
              <a:ahLst/>
              <a:cxnLst/>
              <a:rect l="0" t="0" r="0" b="0"/>
              <a:pathLst>
                <a:path w="9526" h="74296">
                  <a:moveTo>
                    <a:pt x="0" y="45720"/>
                  </a:moveTo>
                  <a:lnTo>
                    <a:pt x="0" y="50776"/>
                  </a:lnTo>
                  <a:lnTo>
                    <a:pt x="1058" y="52266"/>
                  </a:lnTo>
                  <a:lnTo>
                    <a:pt x="2823" y="53259"/>
                  </a:lnTo>
                  <a:lnTo>
                    <a:pt x="8202" y="54853"/>
                  </a:lnTo>
                  <a:lnTo>
                    <a:pt x="8643" y="53925"/>
                  </a:lnTo>
                  <a:lnTo>
                    <a:pt x="9523" y="7735"/>
                  </a:lnTo>
                  <a:lnTo>
                    <a:pt x="9525" y="0"/>
                  </a:lnTo>
                  <a:lnTo>
                    <a:pt x="9525" y="7429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0" name="SMARTInkShape-2157"/>
            <p:cNvSpPr/>
            <p:nvPr/>
          </p:nvSpPr>
          <p:spPr>
            <a:xfrm>
              <a:off x="11401425" y="3870941"/>
              <a:ext cx="139413" cy="320060"/>
            </a:xfrm>
            <a:custGeom>
              <a:avLst/>
              <a:gdLst/>
              <a:ahLst/>
              <a:cxnLst/>
              <a:rect l="0" t="0" r="0" b="0"/>
              <a:pathLst>
                <a:path w="139413" h="320060">
                  <a:moveTo>
                    <a:pt x="0" y="110509"/>
                  </a:moveTo>
                  <a:lnTo>
                    <a:pt x="1058" y="65982"/>
                  </a:lnTo>
                  <a:lnTo>
                    <a:pt x="13257" y="31790"/>
                  </a:lnTo>
                  <a:lnTo>
                    <a:pt x="24943" y="16962"/>
                  </a:lnTo>
                  <a:lnTo>
                    <a:pt x="32503" y="10044"/>
                  </a:lnTo>
                  <a:lnTo>
                    <a:pt x="49371" y="2358"/>
                  </a:lnTo>
                  <a:lnTo>
                    <a:pt x="65334" y="0"/>
                  </a:lnTo>
                  <a:lnTo>
                    <a:pt x="98000" y="9826"/>
                  </a:lnTo>
                  <a:lnTo>
                    <a:pt x="114526" y="18706"/>
                  </a:lnTo>
                  <a:lnTo>
                    <a:pt x="135080" y="44280"/>
                  </a:lnTo>
                  <a:lnTo>
                    <a:pt x="139412" y="53910"/>
                  </a:lnTo>
                  <a:lnTo>
                    <a:pt x="138514" y="67362"/>
                  </a:lnTo>
                  <a:lnTo>
                    <a:pt x="136793" y="75394"/>
                  </a:lnTo>
                  <a:lnTo>
                    <a:pt x="126413" y="89963"/>
                  </a:lnTo>
                  <a:lnTo>
                    <a:pt x="98936" y="111507"/>
                  </a:lnTo>
                  <a:lnTo>
                    <a:pt x="62026" y="126450"/>
                  </a:lnTo>
                  <a:lnTo>
                    <a:pt x="28825" y="136754"/>
                  </a:lnTo>
                  <a:lnTo>
                    <a:pt x="18808" y="142635"/>
                  </a:lnTo>
                  <a:lnTo>
                    <a:pt x="13652" y="148776"/>
                  </a:lnTo>
                  <a:lnTo>
                    <a:pt x="12276" y="151895"/>
                  </a:lnTo>
                  <a:lnTo>
                    <a:pt x="15397" y="171455"/>
                  </a:lnTo>
                  <a:lnTo>
                    <a:pt x="36469" y="212962"/>
                  </a:lnTo>
                  <a:lnTo>
                    <a:pt x="52786" y="236468"/>
                  </a:lnTo>
                  <a:lnTo>
                    <a:pt x="94866" y="278488"/>
                  </a:lnTo>
                  <a:lnTo>
                    <a:pt x="133350" y="3200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1" name="SMARTInkShape-2158"/>
            <p:cNvSpPr/>
            <p:nvPr/>
          </p:nvSpPr>
          <p:spPr>
            <a:xfrm>
              <a:off x="10515718" y="3924300"/>
              <a:ext cx="66558" cy="102841"/>
            </a:xfrm>
            <a:custGeom>
              <a:avLst/>
              <a:gdLst/>
              <a:ahLst/>
              <a:cxnLst/>
              <a:rect l="0" t="0" r="0" b="0"/>
              <a:pathLst>
                <a:path w="66558" h="102841">
                  <a:moveTo>
                    <a:pt x="18932" y="19050"/>
                  </a:moveTo>
                  <a:lnTo>
                    <a:pt x="17874" y="28771"/>
                  </a:lnTo>
                  <a:lnTo>
                    <a:pt x="9995" y="73111"/>
                  </a:lnTo>
                  <a:lnTo>
                    <a:pt x="9523" y="88290"/>
                  </a:lnTo>
                  <a:lnTo>
                    <a:pt x="6637" y="94979"/>
                  </a:lnTo>
                  <a:lnTo>
                    <a:pt x="1215" y="102840"/>
                  </a:lnTo>
                  <a:lnTo>
                    <a:pt x="772" y="102427"/>
                  </a:lnTo>
                  <a:lnTo>
                    <a:pt x="0" y="86291"/>
                  </a:lnTo>
                  <a:lnTo>
                    <a:pt x="2756" y="77862"/>
                  </a:lnTo>
                  <a:lnTo>
                    <a:pt x="22008" y="36573"/>
                  </a:lnTo>
                  <a:lnTo>
                    <a:pt x="31942" y="21547"/>
                  </a:lnTo>
                  <a:lnTo>
                    <a:pt x="6655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2" name="SMARTInkShape-2159"/>
            <p:cNvSpPr/>
            <p:nvPr/>
          </p:nvSpPr>
          <p:spPr>
            <a:xfrm>
              <a:off x="10563733" y="4676775"/>
              <a:ext cx="247143" cy="9526"/>
            </a:xfrm>
            <a:custGeom>
              <a:avLst/>
              <a:gdLst/>
              <a:ahLst/>
              <a:cxnLst/>
              <a:rect l="0" t="0" r="0" b="0"/>
              <a:pathLst>
                <a:path w="247143" h="9526">
                  <a:moveTo>
                    <a:pt x="18542" y="9525"/>
                  </a:moveTo>
                  <a:lnTo>
                    <a:pt x="18542" y="4469"/>
                  </a:lnTo>
                  <a:lnTo>
                    <a:pt x="17484" y="2979"/>
                  </a:lnTo>
                  <a:lnTo>
                    <a:pt x="15720" y="1986"/>
                  </a:lnTo>
                  <a:lnTo>
                    <a:pt x="1208" y="116"/>
                  </a:lnTo>
                  <a:lnTo>
                    <a:pt x="636" y="1136"/>
                  </a:lnTo>
                  <a:lnTo>
                    <a:pt x="0" y="5091"/>
                  </a:lnTo>
                  <a:lnTo>
                    <a:pt x="1948" y="6569"/>
                  </a:lnTo>
                  <a:lnTo>
                    <a:pt x="15860" y="8649"/>
                  </a:lnTo>
                  <a:lnTo>
                    <a:pt x="62600" y="9410"/>
                  </a:lnTo>
                  <a:lnTo>
                    <a:pt x="103799" y="4434"/>
                  </a:lnTo>
                  <a:lnTo>
                    <a:pt x="144430" y="876"/>
                  </a:lnTo>
                  <a:lnTo>
                    <a:pt x="188205" y="173"/>
                  </a:lnTo>
                  <a:lnTo>
                    <a:pt x="233801" y="15"/>
                  </a:lnTo>
                  <a:lnTo>
                    <a:pt x="24714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3" name="SMARTInkShape-2160"/>
            <p:cNvSpPr/>
            <p:nvPr/>
          </p:nvSpPr>
          <p:spPr>
            <a:xfrm>
              <a:off x="11106266" y="4114800"/>
              <a:ext cx="95135" cy="19051"/>
            </a:xfrm>
            <a:custGeom>
              <a:avLst/>
              <a:gdLst/>
              <a:ahLst/>
              <a:cxnLst/>
              <a:rect l="0" t="0" r="0" b="0"/>
              <a:pathLst>
                <a:path w="95135" h="19051">
                  <a:moveTo>
                    <a:pt x="9409" y="0"/>
                  </a:moveTo>
                  <a:lnTo>
                    <a:pt x="1207" y="0"/>
                  </a:lnTo>
                  <a:lnTo>
                    <a:pt x="766" y="1058"/>
                  </a:lnTo>
                  <a:lnTo>
                    <a:pt x="0" y="8201"/>
                  </a:lnTo>
                  <a:lnTo>
                    <a:pt x="45478" y="15994"/>
                  </a:lnTo>
                  <a:lnTo>
                    <a:pt x="95134"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4" name="SMARTInkShape-2161"/>
            <p:cNvSpPr/>
            <p:nvPr/>
          </p:nvSpPr>
          <p:spPr>
            <a:xfrm>
              <a:off x="11811000" y="4116828"/>
              <a:ext cx="61548" cy="112273"/>
            </a:xfrm>
            <a:custGeom>
              <a:avLst/>
              <a:gdLst/>
              <a:ahLst/>
              <a:cxnLst/>
              <a:rect l="0" t="0" r="0" b="0"/>
              <a:pathLst>
                <a:path w="61548" h="112273">
                  <a:moveTo>
                    <a:pt x="0" y="64647"/>
                  </a:moveTo>
                  <a:lnTo>
                    <a:pt x="35647" y="64647"/>
                  </a:lnTo>
                  <a:lnTo>
                    <a:pt x="39641" y="63589"/>
                  </a:lnTo>
                  <a:lnTo>
                    <a:pt x="42301" y="61825"/>
                  </a:lnTo>
                  <a:lnTo>
                    <a:pt x="60571" y="29000"/>
                  </a:lnTo>
                  <a:lnTo>
                    <a:pt x="61547" y="23949"/>
                  </a:lnTo>
                  <a:lnTo>
                    <a:pt x="61139" y="19523"/>
                  </a:lnTo>
                  <a:lnTo>
                    <a:pt x="57865" y="11784"/>
                  </a:lnTo>
                  <a:lnTo>
                    <a:pt x="52882" y="4816"/>
                  </a:lnTo>
                  <a:lnTo>
                    <a:pt x="47139" y="1014"/>
                  </a:lnTo>
                  <a:lnTo>
                    <a:pt x="44126" y="0"/>
                  </a:lnTo>
                  <a:lnTo>
                    <a:pt x="40001" y="1440"/>
                  </a:lnTo>
                  <a:lnTo>
                    <a:pt x="17169" y="19609"/>
                  </a:lnTo>
                  <a:lnTo>
                    <a:pt x="6733" y="39661"/>
                  </a:lnTo>
                  <a:lnTo>
                    <a:pt x="5815" y="53895"/>
                  </a:lnTo>
                  <a:lnTo>
                    <a:pt x="8934" y="66218"/>
                  </a:lnTo>
                  <a:lnTo>
                    <a:pt x="17699" y="80164"/>
                  </a:lnTo>
                  <a:lnTo>
                    <a:pt x="57150" y="1122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5" name="SMARTInkShape-2162"/>
            <p:cNvSpPr/>
            <p:nvPr/>
          </p:nvSpPr>
          <p:spPr>
            <a:xfrm>
              <a:off x="12011025" y="4105275"/>
              <a:ext cx="19051" cy="104776"/>
            </a:xfrm>
            <a:custGeom>
              <a:avLst/>
              <a:gdLst/>
              <a:ahLst/>
              <a:cxnLst/>
              <a:rect l="0" t="0" r="0" b="0"/>
              <a:pathLst>
                <a:path w="19051" h="104776">
                  <a:moveTo>
                    <a:pt x="0" y="0"/>
                  </a:moveTo>
                  <a:lnTo>
                    <a:pt x="8202" y="8201"/>
                  </a:lnTo>
                  <a:lnTo>
                    <a:pt x="14466" y="49181"/>
                  </a:lnTo>
                  <a:lnTo>
                    <a:pt x="1905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6" name="SMARTInkShape-2163"/>
            <p:cNvSpPr/>
            <p:nvPr/>
          </p:nvSpPr>
          <p:spPr>
            <a:xfrm>
              <a:off x="11887200" y="4105275"/>
              <a:ext cx="75520" cy="130978"/>
            </a:xfrm>
            <a:custGeom>
              <a:avLst/>
              <a:gdLst/>
              <a:ahLst/>
              <a:cxnLst/>
              <a:rect l="0" t="0" r="0" b="0"/>
              <a:pathLst>
                <a:path w="75520" h="130978">
                  <a:moveTo>
                    <a:pt x="0" y="0"/>
                  </a:moveTo>
                  <a:lnTo>
                    <a:pt x="17334" y="0"/>
                  </a:lnTo>
                  <a:lnTo>
                    <a:pt x="40358" y="21458"/>
                  </a:lnTo>
                  <a:lnTo>
                    <a:pt x="64568" y="66260"/>
                  </a:lnTo>
                  <a:lnTo>
                    <a:pt x="73901" y="94580"/>
                  </a:lnTo>
                  <a:lnTo>
                    <a:pt x="75519" y="111867"/>
                  </a:lnTo>
                  <a:lnTo>
                    <a:pt x="73076" y="121333"/>
                  </a:lnTo>
                  <a:lnTo>
                    <a:pt x="67938" y="130977"/>
                  </a:lnTo>
                  <a:lnTo>
                    <a:pt x="66460" y="130709"/>
                  </a:lnTo>
                  <a:lnTo>
                    <a:pt x="61993" y="127590"/>
                  </a:lnTo>
                  <a:lnTo>
                    <a:pt x="59303" y="119854"/>
                  </a:lnTo>
                  <a:lnTo>
                    <a:pt x="476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7" name="SMARTInkShape-2164"/>
            <p:cNvSpPr/>
            <p:nvPr/>
          </p:nvSpPr>
          <p:spPr>
            <a:xfrm>
              <a:off x="10963275" y="3895725"/>
              <a:ext cx="19051" cy="247651"/>
            </a:xfrm>
            <a:custGeom>
              <a:avLst/>
              <a:gdLst/>
              <a:ahLst/>
              <a:cxnLst/>
              <a:rect l="0" t="0" r="0" b="0"/>
              <a:pathLst>
                <a:path w="19051" h="247651">
                  <a:moveTo>
                    <a:pt x="0" y="0"/>
                  </a:moveTo>
                  <a:lnTo>
                    <a:pt x="1058" y="16267"/>
                  </a:lnTo>
                  <a:lnTo>
                    <a:pt x="7541" y="54601"/>
                  </a:lnTo>
                  <a:lnTo>
                    <a:pt x="8937" y="91672"/>
                  </a:lnTo>
                  <a:lnTo>
                    <a:pt x="9351" y="128409"/>
                  </a:lnTo>
                  <a:lnTo>
                    <a:pt x="9474" y="169986"/>
                  </a:lnTo>
                  <a:lnTo>
                    <a:pt x="10576" y="213003"/>
                  </a:lnTo>
                  <a:lnTo>
                    <a:pt x="1905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8" name="SMARTInkShape-2165"/>
            <p:cNvSpPr/>
            <p:nvPr/>
          </p:nvSpPr>
          <p:spPr>
            <a:xfrm>
              <a:off x="11296650" y="4746536"/>
              <a:ext cx="187757" cy="176215"/>
            </a:xfrm>
            <a:custGeom>
              <a:avLst/>
              <a:gdLst/>
              <a:ahLst/>
              <a:cxnLst/>
              <a:rect l="0" t="0" r="0" b="0"/>
              <a:pathLst>
                <a:path w="187757" h="176215">
                  <a:moveTo>
                    <a:pt x="66675" y="54064"/>
                  </a:moveTo>
                  <a:lnTo>
                    <a:pt x="76084" y="54064"/>
                  </a:lnTo>
                  <a:lnTo>
                    <a:pt x="67064" y="54064"/>
                  </a:lnTo>
                  <a:lnTo>
                    <a:pt x="74910" y="54064"/>
                  </a:lnTo>
                  <a:lnTo>
                    <a:pt x="67035" y="54064"/>
                  </a:lnTo>
                  <a:lnTo>
                    <a:pt x="76166" y="54064"/>
                  </a:lnTo>
                  <a:lnTo>
                    <a:pt x="67996" y="54064"/>
                  </a:lnTo>
                  <a:lnTo>
                    <a:pt x="75843" y="54064"/>
                  </a:lnTo>
                  <a:lnTo>
                    <a:pt x="71039" y="54064"/>
                  </a:lnTo>
                  <a:lnTo>
                    <a:pt x="65791" y="56886"/>
                  </a:lnTo>
                  <a:lnTo>
                    <a:pt x="44138" y="72427"/>
                  </a:lnTo>
                  <a:lnTo>
                    <a:pt x="25777" y="107322"/>
                  </a:lnTo>
                  <a:lnTo>
                    <a:pt x="21043" y="126877"/>
                  </a:lnTo>
                  <a:lnTo>
                    <a:pt x="22758" y="139694"/>
                  </a:lnTo>
                  <a:lnTo>
                    <a:pt x="28107" y="152447"/>
                  </a:lnTo>
                  <a:lnTo>
                    <a:pt x="37540" y="165170"/>
                  </a:lnTo>
                  <a:lnTo>
                    <a:pt x="48786" y="172236"/>
                  </a:lnTo>
                  <a:lnTo>
                    <a:pt x="72663" y="176214"/>
                  </a:lnTo>
                  <a:lnTo>
                    <a:pt x="118658" y="172502"/>
                  </a:lnTo>
                  <a:lnTo>
                    <a:pt x="145812" y="164533"/>
                  </a:lnTo>
                  <a:lnTo>
                    <a:pt x="160407" y="152903"/>
                  </a:lnTo>
                  <a:lnTo>
                    <a:pt x="172893" y="136093"/>
                  </a:lnTo>
                  <a:lnTo>
                    <a:pt x="186708" y="96451"/>
                  </a:lnTo>
                  <a:lnTo>
                    <a:pt x="187756" y="79252"/>
                  </a:lnTo>
                  <a:lnTo>
                    <a:pt x="184694" y="57498"/>
                  </a:lnTo>
                  <a:lnTo>
                    <a:pt x="171340" y="36540"/>
                  </a:lnTo>
                  <a:lnTo>
                    <a:pt x="152351" y="18759"/>
                  </a:lnTo>
                  <a:lnTo>
                    <a:pt x="133328" y="7328"/>
                  </a:lnTo>
                  <a:lnTo>
                    <a:pt x="89599" y="0"/>
                  </a:lnTo>
                  <a:lnTo>
                    <a:pt x="46539" y="2885"/>
                  </a:lnTo>
                  <a:lnTo>
                    <a:pt x="0" y="159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9" name="SMARTInkShape-2166"/>
            <p:cNvSpPr/>
            <p:nvPr/>
          </p:nvSpPr>
          <p:spPr>
            <a:xfrm>
              <a:off x="12068175" y="4144699"/>
              <a:ext cx="95251" cy="60607"/>
            </a:xfrm>
            <a:custGeom>
              <a:avLst/>
              <a:gdLst/>
              <a:ahLst/>
              <a:cxnLst/>
              <a:rect l="0" t="0" r="0" b="0"/>
              <a:pathLst>
                <a:path w="95251" h="60607">
                  <a:moveTo>
                    <a:pt x="0" y="8201"/>
                  </a:moveTo>
                  <a:lnTo>
                    <a:pt x="0" y="3145"/>
                  </a:lnTo>
                  <a:lnTo>
                    <a:pt x="1058" y="1655"/>
                  </a:lnTo>
                  <a:lnTo>
                    <a:pt x="2823" y="662"/>
                  </a:lnTo>
                  <a:lnTo>
                    <a:pt x="5057" y="0"/>
                  </a:lnTo>
                  <a:lnTo>
                    <a:pt x="6546" y="617"/>
                  </a:lnTo>
                  <a:lnTo>
                    <a:pt x="7541" y="2087"/>
                  </a:lnTo>
                  <a:lnTo>
                    <a:pt x="8937" y="9212"/>
                  </a:lnTo>
                  <a:lnTo>
                    <a:pt x="9409" y="26157"/>
                  </a:lnTo>
                  <a:lnTo>
                    <a:pt x="15118" y="37701"/>
                  </a:lnTo>
                  <a:lnTo>
                    <a:pt x="23652" y="47770"/>
                  </a:lnTo>
                  <a:lnTo>
                    <a:pt x="41046" y="59822"/>
                  </a:lnTo>
                  <a:lnTo>
                    <a:pt x="45355" y="60606"/>
                  </a:lnTo>
                  <a:lnTo>
                    <a:pt x="55789" y="58656"/>
                  </a:lnTo>
                  <a:lnTo>
                    <a:pt x="68506" y="51608"/>
                  </a:lnTo>
                  <a:lnTo>
                    <a:pt x="95250" y="272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0" name="SMARTInkShape-2167"/>
            <p:cNvSpPr/>
            <p:nvPr/>
          </p:nvSpPr>
          <p:spPr>
            <a:xfrm>
              <a:off x="10363235" y="3720285"/>
              <a:ext cx="139178" cy="413358"/>
            </a:xfrm>
            <a:custGeom>
              <a:avLst/>
              <a:gdLst/>
              <a:ahLst/>
              <a:cxnLst/>
              <a:rect l="0" t="0" r="0" b="0"/>
              <a:pathLst>
                <a:path w="139178" h="413358">
                  <a:moveTo>
                    <a:pt x="9490" y="89715"/>
                  </a:moveTo>
                  <a:lnTo>
                    <a:pt x="9490" y="102972"/>
                  </a:lnTo>
                  <a:lnTo>
                    <a:pt x="14978" y="124946"/>
                  </a:lnTo>
                  <a:lnTo>
                    <a:pt x="10888" y="165035"/>
                  </a:lnTo>
                  <a:lnTo>
                    <a:pt x="8616" y="206878"/>
                  </a:lnTo>
                  <a:lnTo>
                    <a:pt x="1314" y="246960"/>
                  </a:lnTo>
                  <a:lnTo>
                    <a:pt x="232" y="286660"/>
                  </a:lnTo>
                  <a:lnTo>
                    <a:pt x="0" y="328898"/>
                  </a:lnTo>
                  <a:lnTo>
                    <a:pt x="1030" y="364032"/>
                  </a:lnTo>
                  <a:lnTo>
                    <a:pt x="8902" y="401571"/>
                  </a:lnTo>
                  <a:lnTo>
                    <a:pt x="9098" y="405569"/>
                  </a:lnTo>
                  <a:lnTo>
                    <a:pt x="10287" y="408234"/>
                  </a:lnTo>
                  <a:lnTo>
                    <a:pt x="12138" y="410011"/>
                  </a:lnTo>
                  <a:lnTo>
                    <a:pt x="18613" y="413357"/>
                  </a:lnTo>
                  <a:lnTo>
                    <a:pt x="18999" y="374034"/>
                  </a:lnTo>
                  <a:lnTo>
                    <a:pt x="19012" y="334119"/>
                  </a:lnTo>
                  <a:lnTo>
                    <a:pt x="19013" y="288393"/>
                  </a:lnTo>
                  <a:lnTo>
                    <a:pt x="19015" y="245597"/>
                  </a:lnTo>
                  <a:lnTo>
                    <a:pt x="21838" y="210854"/>
                  </a:lnTo>
                  <a:lnTo>
                    <a:pt x="25561" y="175304"/>
                  </a:lnTo>
                  <a:lnTo>
                    <a:pt x="28715" y="128716"/>
                  </a:lnTo>
                  <a:lnTo>
                    <a:pt x="35905" y="86757"/>
                  </a:lnTo>
                  <a:lnTo>
                    <a:pt x="39222" y="64059"/>
                  </a:lnTo>
                  <a:lnTo>
                    <a:pt x="56323" y="19455"/>
                  </a:lnTo>
                  <a:lnTo>
                    <a:pt x="61350" y="11569"/>
                  </a:lnTo>
                  <a:lnTo>
                    <a:pt x="80241" y="1179"/>
                  </a:lnTo>
                  <a:lnTo>
                    <a:pt x="86292" y="0"/>
                  </a:lnTo>
                  <a:lnTo>
                    <a:pt x="95835" y="1511"/>
                  </a:lnTo>
                  <a:lnTo>
                    <a:pt x="118189" y="12163"/>
                  </a:lnTo>
                  <a:lnTo>
                    <a:pt x="134596" y="26638"/>
                  </a:lnTo>
                  <a:lnTo>
                    <a:pt x="139177" y="34517"/>
                  </a:lnTo>
                  <a:lnTo>
                    <a:pt x="138391" y="44368"/>
                  </a:lnTo>
                  <a:lnTo>
                    <a:pt x="133453" y="55802"/>
                  </a:lnTo>
                  <a:lnTo>
                    <a:pt x="112155" y="81617"/>
                  </a:lnTo>
                  <a:lnTo>
                    <a:pt x="70675" y="110462"/>
                  </a:lnTo>
                  <a:lnTo>
                    <a:pt x="28540" y="1373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1" name="SMARTInkShape-2168"/>
            <p:cNvSpPr/>
            <p:nvPr/>
          </p:nvSpPr>
          <p:spPr>
            <a:xfrm>
              <a:off x="11668125" y="4086225"/>
              <a:ext cx="123826" cy="103140"/>
            </a:xfrm>
            <a:custGeom>
              <a:avLst/>
              <a:gdLst/>
              <a:ahLst/>
              <a:cxnLst/>
              <a:rect l="0" t="0" r="0" b="0"/>
              <a:pathLst>
                <a:path w="123826" h="103140">
                  <a:moveTo>
                    <a:pt x="0" y="47625"/>
                  </a:moveTo>
                  <a:lnTo>
                    <a:pt x="0" y="52681"/>
                  </a:lnTo>
                  <a:lnTo>
                    <a:pt x="24889" y="87265"/>
                  </a:lnTo>
                  <a:lnTo>
                    <a:pt x="44405" y="101095"/>
                  </a:lnTo>
                  <a:lnTo>
                    <a:pt x="50781" y="103139"/>
                  </a:lnTo>
                  <a:lnTo>
                    <a:pt x="53962" y="102626"/>
                  </a:lnTo>
                  <a:lnTo>
                    <a:pt x="74905" y="91374"/>
                  </a:lnTo>
                  <a:lnTo>
                    <a:pt x="83739" y="79769"/>
                  </a:lnTo>
                  <a:lnTo>
                    <a:pt x="104690" y="35103"/>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33" name="SMARTInkShape-Group288"/>
          <p:cNvGrpSpPr/>
          <p:nvPr/>
        </p:nvGrpSpPr>
        <p:grpSpPr>
          <a:xfrm>
            <a:off x="2124075" y="2762250"/>
            <a:ext cx="1028701" cy="514351"/>
            <a:chOff x="2124075" y="2762250"/>
            <a:chExt cx="1028701" cy="514351"/>
          </a:xfrm>
        </p:grpSpPr>
        <p:sp>
          <p:nvSpPr>
            <p:cNvPr id="2523" name="SMARTInkShape-2169"/>
            <p:cNvSpPr/>
            <p:nvPr/>
          </p:nvSpPr>
          <p:spPr>
            <a:xfrm>
              <a:off x="2124075" y="3133725"/>
              <a:ext cx="498789" cy="47626"/>
            </a:xfrm>
            <a:custGeom>
              <a:avLst/>
              <a:gdLst/>
              <a:ahLst/>
              <a:cxnLst/>
              <a:rect l="0" t="0" r="0" b="0"/>
              <a:pathLst>
                <a:path w="498789" h="47626">
                  <a:moveTo>
                    <a:pt x="0" y="9525"/>
                  </a:moveTo>
                  <a:lnTo>
                    <a:pt x="5056" y="9525"/>
                  </a:lnTo>
                  <a:lnTo>
                    <a:pt x="10361" y="6703"/>
                  </a:lnTo>
                  <a:lnTo>
                    <a:pt x="13258" y="4468"/>
                  </a:lnTo>
                  <a:lnTo>
                    <a:pt x="17305" y="4037"/>
                  </a:lnTo>
                  <a:lnTo>
                    <a:pt x="35231" y="6370"/>
                  </a:lnTo>
                  <a:lnTo>
                    <a:pt x="80964" y="1572"/>
                  </a:lnTo>
                  <a:lnTo>
                    <a:pt x="119592" y="466"/>
                  </a:lnTo>
                  <a:lnTo>
                    <a:pt x="166145" y="92"/>
                  </a:lnTo>
                  <a:lnTo>
                    <a:pt x="209561" y="18"/>
                  </a:lnTo>
                  <a:lnTo>
                    <a:pt x="246477" y="5"/>
                  </a:lnTo>
                  <a:lnTo>
                    <a:pt x="288342" y="2"/>
                  </a:lnTo>
                  <a:lnTo>
                    <a:pt x="334828" y="0"/>
                  </a:lnTo>
                  <a:lnTo>
                    <a:pt x="371906" y="0"/>
                  </a:lnTo>
                  <a:lnTo>
                    <a:pt x="415347" y="2822"/>
                  </a:lnTo>
                  <a:lnTo>
                    <a:pt x="457146" y="7539"/>
                  </a:lnTo>
                  <a:lnTo>
                    <a:pt x="498788" y="9447"/>
                  </a:lnTo>
                  <a:lnTo>
                    <a:pt x="498684" y="9473"/>
                  </a:lnTo>
                  <a:lnTo>
                    <a:pt x="458782" y="9518"/>
                  </a:lnTo>
                  <a:lnTo>
                    <a:pt x="421803" y="9523"/>
                  </a:lnTo>
                  <a:lnTo>
                    <a:pt x="384035" y="9524"/>
                  </a:lnTo>
                  <a:lnTo>
                    <a:pt x="344975" y="9525"/>
                  </a:lnTo>
                  <a:lnTo>
                    <a:pt x="301417" y="10583"/>
                  </a:lnTo>
                  <a:lnTo>
                    <a:pt x="260171" y="16071"/>
                  </a:lnTo>
                  <a:lnTo>
                    <a:pt x="215964" y="18167"/>
                  </a:lnTo>
                  <a:lnTo>
                    <a:pt x="174527" y="18788"/>
                  </a:lnTo>
                  <a:lnTo>
                    <a:pt x="131322" y="20031"/>
                  </a:lnTo>
                  <a:lnTo>
                    <a:pt x="87206" y="26574"/>
                  </a:lnTo>
                  <a:lnTo>
                    <a:pt x="40412" y="28311"/>
                  </a:lnTo>
                  <a:lnTo>
                    <a:pt x="26405" y="28523"/>
                  </a:lnTo>
                  <a:lnTo>
                    <a:pt x="27129" y="28541"/>
                  </a:lnTo>
                  <a:lnTo>
                    <a:pt x="67935" y="36109"/>
                  </a:lnTo>
                  <a:lnTo>
                    <a:pt x="114673" y="37510"/>
                  </a:lnTo>
                  <a:lnTo>
                    <a:pt x="156391" y="40748"/>
                  </a:lnTo>
                  <a:lnTo>
                    <a:pt x="203988" y="46266"/>
                  </a:lnTo>
                  <a:lnTo>
                    <a:pt x="241534" y="47222"/>
                  </a:lnTo>
                  <a:lnTo>
                    <a:pt x="279469" y="47506"/>
                  </a:lnTo>
                  <a:lnTo>
                    <a:pt x="318180" y="47601"/>
                  </a:lnTo>
                  <a:lnTo>
                    <a:pt x="3905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4" name="SMARTInkShape-2170"/>
            <p:cNvSpPr/>
            <p:nvPr/>
          </p:nvSpPr>
          <p:spPr>
            <a:xfrm>
              <a:off x="2124229" y="2895600"/>
              <a:ext cx="133197" cy="112658"/>
            </a:xfrm>
            <a:custGeom>
              <a:avLst/>
              <a:gdLst/>
              <a:ahLst/>
              <a:cxnLst/>
              <a:rect l="0" t="0" r="0" b="0"/>
              <a:pathLst>
                <a:path w="133197" h="112658">
                  <a:moveTo>
                    <a:pt x="28421" y="0"/>
                  </a:moveTo>
                  <a:lnTo>
                    <a:pt x="20220" y="0"/>
                  </a:lnTo>
                  <a:lnTo>
                    <a:pt x="3785" y="24889"/>
                  </a:lnTo>
                  <a:lnTo>
                    <a:pt x="1597" y="31523"/>
                  </a:lnTo>
                  <a:lnTo>
                    <a:pt x="0" y="58981"/>
                  </a:lnTo>
                  <a:lnTo>
                    <a:pt x="10228" y="86384"/>
                  </a:lnTo>
                  <a:lnTo>
                    <a:pt x="16102" y="96601"/>
                  </a:lnTo>
                  <a:lnTo>
                    <a:pt x="31646" y="108755"/>
                  </a:lnTo>
                  <a:lnTo>
                    <a:pt x="40791" y="111836"/>
                  </a:lnTo>
                  <a:lnTo>
                    <a:pt x="46192" y="112657"/>
                  </a:lnTo>
                  <a:lnTo>
                    <a:pt x="57839" y="110748"/>
                  </a:lnTo>
                  <a:lnTo>
                    <a:pt x="82311" y="103445"/>
                  </a:lnTo>
                  <a:lnTo>
                    <a:pt x="98128" y="89800"/>
                  </a:lnTo>
                  <a:lnTo>
                    <a:pt x="111828" y="70138"/>
                  </a:lnTo>
                  <a:lnTo>
                    <a:pt x="113459" y="57588"/>
                  </a:lnTo>
                  <a:lnTo>
                    <a:pt x="108886" y="40464"/>
                  </a:lnTo>
                  <a:lnTo>
                    <a:pt x="100828" y="27041"/>
                  </a:lnTo>
                  <a:lnTo>
                    <a:pt x="70542" y="4329"/>
                  </a:lnTo>
                  <a:lnTo>
                    <a:pt x="63722" y="1924"/>
                  </a:lnTo>
                  <a:lnTo>
                    <a:pt x="48876" y="570"/>
                  </a:lnTo>
                  <a:lnTo>
                    <a:pt x="31072" y="5225"/>
                  </a:lnTo>
                  <a:lnTo>
                    <a:pt x="27013" y="7717"/>
                  </a:lnTo>
                  <a:lnTo>
                    <a:pt x="14908" y="22405"/>
                  </a:lnTo>
                  <a:lnTo>
                    <a:pt x="14121" y="24462"/>
                  </a:lnTo>
                  <a:lnTo>
                    <a:pt x="14654" y="25833"/>
                  </a:lnTo>
                  <a:lnTo>
                    <a:pt x="18058" y="28033"/>
                  </a:lnTo>
                  <a:lnTo>
                    <a:pt x="47047" y="36043"/>
                  </a:lnTo>
                  <a:lnTo>
                    <a:pt x="59983" y="36127"/>
                  </a:lnTo>
                  <a:lnTo>
                    <a:pt x="133196"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5" name="SMARTInkShape-2171"/>
            <p:cNvSpPr/>
            <p:nvPr/>
          </p:nvSpPr>
          <p:spPr>
            <a:xfrm>
              <a:off x="2286000" y="2886075"/>
              <a:ext cx="123826" cy="90835"/>
            </a:xfrm>
            <a:custGeom>
              <a:avLst/>
              <a:gdLst/>
              <a:ahLst/>
              <a:cxnLst/>
              <a:rect l="0" t="0" r="0" b="0"/>
              <a:pathLst>
                <a:path w="123826" h="90835">
                  <a:moveTo>
                    <a:pt x="0" y="9525"/>
                  </a:moveTo>
                  <a:lnTo>
                    <a:pt x="14189" y="9525"/>
                  </a:lnTo>
                  <a:lnTo>
                    <a:pt x="15810" y="10583"/>
                  </a:lnTo>
                  <a:lnTo>
                    <a:pt x="16890" y="12347"/>
                  </a:lnTo>
                  <a:lnTo>
                    <a:pt x="17610" y="14582"/>
                  </a:lnTo>
                  <a:lnTo>
                    <a:pt x="26399" y="28823"/>
                  </a:lnTo>
                  <a:lnTo>
                    <a:pt x="31206" y="55186"/>
                  </a:lnTo>
                  <a:lnTo>
                    <a:pt x="50954" y="79260"/>
                  </a:lnTo>
                  <a:lnTo>
                    <a:pt x="57218" y="82852"/>
                  </a:lnTo>
                  <a:lnTo>
                    <a:pt x="79580" y="90834"/>
                  </a:lnTo>
                  <a:lnTo>
                    <a:pt x="98034" y="86607"/>
                  </a:lnTo>
                  <a:lnTo>
                    <a:pt x="104601" y="80473"/>
                  </a:lnTo>
                  <a:lnTo>
                    <a:pt x="119569" y="54342"/>
                  </a:lnTo>
                  <a:lnTo>
                    <a:pt x="122564" y="40208"/>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6" name="SMARTInkShape-2172"/>
            <p:cNvSpPr/>
            <p:nvPr/>
          </p:nvSpPr>
          <p:spPr>
            <a:xfrm>
              <a:off x="2466978" y="2771775"/>
              <a:ext cx="38098" cy="238126"/>
            </a:xfrm>
            <a:custGeom>
              <a:avLst/>
              <a:gdLst/>
              <a:ahLst/>
              <a:cxnLst/>
              <a:rect l="0" t="0" r="0" b="0"/>
              <a:pathLst>
                <a:path w="38098" h="238126">
                  <a:moveTo>
                    <a:pt x="9522" y="0"/>
                  </a:moveTo>
                  <a:lnTo>
                    <a:pt x="113" y="0"/>
                  </a:lnTo>
                  <a:lnTo>
                    <a:pt x="0" y="40704"/>
                  </a:lnTo>
                  <a:lnTo>
                    <a:pt x="7536" y="81351"/>
                  </a:lnTo>
                  <a:lnTo>
                    <a:pt x="9130" y="128017"/>
                  </a:lnTo>
                  <a:lnTo>
                    <a:pt x="17049" y="174826"/>
                  </a:lnTo>
                  <a:lnTo>
                    <a:pt x="25982" y="203200"/>
                  </a:lnTo>
                  <a:lnTo>
                    <a:pt x="28479" y="218370"/>
                  </a:lnTo>
                  <a:lnTo>
                    <a:pt x="38097"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7" name="SMARTInkShape-2173"/>
            <p:cNvSpPr/>
            <p:nvPr/>
          </p:nvSpPr>
          <p:spPr>
            <a:xfrm>
              <a:off x="2466975" y="2876550"/>
              <a:ext cx="114301" cy="5489"/>
            </a:xfrm>
            <a:custGeom>
              <a:avLst/>
              <a:gdLst/>
              <a:ahLst/>
              <a:cxnLst/>
              <a:rect l="0" t="0" r="0" b="0"/>
              <a:pathLst>
                <a:path w="114301" h="5489">
                  <a:moveTo>
                    <a:pt x="0" y="0"/>
                  </a:moveTo>
                  <a:lnTo>
                    <a:pt x="13257" y="0"/>
                  </a:lnTo>
                  <a:lnTo>
                    <a:pt x="33114" y="5488"/>
                  </a:lnTo>
                  <a:lnTo>
                    <a:pt x="77574" y="621"/>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8" name="SMARTInkShape-2174"/>
            <p:cNvSpPr/>
            <p:nvPr/>
          </p:nvSpPr>
          <p:spPr>
            <a:xfrm>
              <a:off x="2638425" y="2809875"/>
              <a:ext cx="28576" cy="466726"/>
            </a:xfrm>
            <a:custGeom>
              <a:avLst/>
              <a:gdLst/>
              <a:ahLst/>
              <a:cxnLst/>
              <a:rect l="0" t="0" r="0" b="0"/>
              <a:pathLst>
                <a:path w="28576" h="466726">
                  <a:moveTo>
                    <a:pt x="0" y="0"/>
                  </a:moveTo>
                  <a:lnTo>
                    <a:pt x="0" y="43312"/>
                  </a:lnTo>
                  <a:lnTo>
                    <a:pt x="1058" y="54175"/>
                  </a:lnTo>
                  <a:lnTo>
                    <a:pt x="8201" y="96112"/>
                  </a:lnTo>
                  <a:lnTo>
                    <a:pt x="9264" y="141125"/>
                  </a:lnTo>
                  <a:lnTo>
                    <a:pt x="9473" y="187959"/>
                  </a:lnTo>
                  <a:lnTo>
                    <a:pt x="9510" y="229611"/>
                  </a:lnTo>
                  <a:lnTo>
                    <a:pt x="10577" y="267149"/>
                  </a:lnTo>
                  <a:lnTo>
                    <a:pt x="14579" y="305000"/>
                  </a:lnTo>
                  <a:lnTo>
                    <a:pt x="17063" y="342989"/>
                  </a:lnTo>
                  <a:lnTo>
                    <a:pt x="21284" y="388787"/>
                  </a:lnTo>
                  <a:lnTo>
                    <a:pt x="27135" y="433338"/>
                  </a:lnTo>
                  <a:lnTo>
                    <a:pt x="28575" y="466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9" name="SMARTInkShape-2175"/>
            <p:cNvSpPr/>
            <p:nvPr/>
          </p:nvSpPr>
          <p:spPr>
            <a:xfrm>
              <a:off x="2676525" y="2887399"/>
              <a:ext cx="64730" cy="122502"/>
            </a:xfrm>
            <a:custGeom>
              <a:avLst/>
              <a:gdLst/>
              <a:ahLst/>
              <a:cxnLst/>
              <a:rect l="0" t="0" r="0" b="0"/>
              <a:pathLst>
                <a:path w="64730" h="122502">
                  <a:moveTo>
                    <a:pt x="0" y="8201"/>
                  </a:moveTo>
                  <a:lnTo>
                    <a:pt x="5057" y="3144"/>
                  </a:lnTo>
                  <a:lnTo>
                    <a:pt x="23370" y="0"/>
                  </a:lnTo>
                  <a:lnTo>
                    <a:pt x="34376" y="2087"/>
                  </a:lnTo>
                  <a:lnTo>
                    <a:pt x="46522" y="9211"/>
                  </a:lnTo>
                  <a:lnTo>
                    <a:pt x="53485" y="16058"/>
                  </a:lnTo>
                  <a:lnTo>
                    <a:pt x="62297" y="30755"/>
                  </a:lnTo>
                  <a:lnTo>
                    <a:pt x="64729" y="38686"/>
                  </a:lnTo>
                  <a:lnTo>
                    <a:pt x="64319" y="42283"/>
                  </a:lnTo>
                  <a:lnTo>
                    <a:pt x="50314" y="68648"/>
                  </a:lnTo>
                  <a:lnTo>
                    <a:pt x="23271" y="106743"/>
                  </a:lnTo>
                  <a:lnTo>
                    <a:pt x="19050" y="1225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0" name="SMARTInkShape-2176"/>
            <p:cNvSpPr/>
            <p:nvPr/>
          </p:nvSpPr>
          <p:spPr>
            <a:xfrm>
              <a:off x="2809875" y="2905125"/>
              <a:ext cx="95251" cy="85163"/>
            </a:xfrm>
            <a:custGeom>
              <a:avLst/>
              <a:gdLst/>
              <a:ahLst/>
              <a:cxnLst/>
              <a:rect l="0" t="0" r="0" b="0"/>
              <a:pathLst>
                <a:path w="95251" h="85163">
                  <a:moveTo>
                    <a:pt x="0" y="38100"/>
                  </a:moveTo>
                  <a:lnTo>
                    <a:pt x="0" y="48213"/>
                  </a:lnTo>
                  <a:lnTo>
                    <a:pt x="2822" y="56000"/>
                  </a:lnTo>
                  <a:lnTo>
                    <a:pt x="22390" y="79308"/>
                  </a:lnTo>
                  <a:lnTo>
                    <a:pt x="28649" y="82873"/>
                  </a:lnTo>
                  <a:lnTo>
                    <a:pt x="41290" y="85162"/>
                  </a:lnTo>
                  <a:lnTo>
                    <a:pt x="47631" y="82652"/>
                  </a:lnTo>
                  <a:lnTo>
                    <a:pt x="60326" y="72418"/>
                  </a:lnTo>
                  <a:lnTo>
                    <a:pt x="85725" y="28304"/>
                  </a:lnTo>
                  <a:lnTo>
                    <a:pt x="93996" y="10939"/>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1" name="SMARTInkShape-2177"/>
            <p:cNvSpPr/>
            <p:nvPr/>
          </p:nvSpPr>
          <p:spPr>
            <a:xfrm>
              <a:off x="3000375" y="2762250"/>
              <a:ext cx="38101" cy="285751"/>
            </a:xfrm>
            <a:custGeom>
              <a:avLst/>
              <a:gdLst/>
              <a:ahLst/>
              <a:cxnLst/>
              <a:rect l="0" t="0" r="0" b="0"/>
              <a:pathLst>
                <a:path w="38101" h="285751">
                  <a:moveTo>
                    <a:pt x="0" y="0"/>
                  </a:moveTo>
                  <a:lnTo>
                    <a:pt x="1058" y="16267"/>
                  </a:lnTo>
                  <a:lnTo>
                    <a:pt x="8642" y="60721"/>
                  </a:lnTo>
                  <a:lnTo>
                    <a:pt x="9351" y="98777"/>
                  </a:lnTo>
                  <a:lnTo>
                    <a:pt x="10560" y="146122"/>
                  </a:lnTo>
                  <a:lnTo>
                    <a:pt x="17059" y="191769"/>
                  </a:lnTo>
                  <a:lnTo>
                    <a:pt x="23713" y="236494"/>
                  </a:lnTo>
                  <a:lnTo>
                    <a:pt x="28673" y="260694"/>
                  </a:lnTo>
                  <a:lnTo>
                    <a:pt x="3810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2" name="SMARTInkShape-2178"/>
            <p:cNvSpPr/>
            <p:nvPr/>
          </p:nvSpPr>
          <p:spPr>
            <a:xfrm>
              <a:off x="2952750" y="2847975"/>
              <a:ext cx="200026" cy="38101"/>
            </a:xfrm>
            <a:custGeom>
              <a:avLst/>
              <a:gdLst/>
              <a:ahLst/>
              <a:cxnLst/>
              <a:rect l="0" t="0" r="0" b="0"/>
              <a:pathLst>
                <a:path w="200026" h="38101">
                  <a:moveTo>
                    <a:pt x="0" y="38100"/>
                  </a:moveTo>
                  <a:lnTo>
                    <a:pt x="0" y="33043"/>
                  </a:lnTo>
                  <a:lnTo>
                    <a:pt x="1058" y="31554"/>
                  </a:lnTo>
                  <a:lnTo>
                    <a:pt x="2822" y="30561"/>
                  </a:lnTo>
                  <a:lnTo>
                    <a:pt x="45665" y="18388"/>
                  </a:lnTo>
                  <a:lnTo>
                    <a:pt x="87925" y="11276"/>
                  </a:lnTo>
                  <a:lnTo>
                    <a:pt x="130818" y="2217"/>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37" name="SMARTInkShape-Group289"/>
          <p:cNvGrpSpPr/>
          <p:nvPr/>
        </p:nvGrpSpPr>
        <p:grpSpPr>
          <a:xfrm>
            <a:off x="3930634" y="4124325"/>
            <a:ext cx="553868" cy="257176"/>
            <a:chOff x="3930634" y="4124325"/>
            <a:chExt cx="553868" cy="257176"/>
          </a:xfrm>
        </p:grpSpPr>
        <p:sp>
          <p:nvSpPr>
            <p:cNvPr id="2534" name="SMARTInkShape-2179"/>
            <p:cNvSpPr/>
            <p:nvPr/>
          </p:nvSpPr>
          <p:spPr>
            <a:xfrm>
              <a:off x="3930634" y="4351700"/>
              <a:ext cx="193692" cy="29801"/>
            </a:xfrm>
            <a:custGeom>
              <a:avLst/>
              <a:gdLst/>
              <a:ahLst/>
              <a:cxnLst/>
              <a:rect l="0" t="0" r="0" b="0"/>
              <a:pathLst>
                <a:path w="193692" h="29801">
                  <a:moveTo>
                    <a:pt x="27311" y="0"/>
                  </a:moveTo>
                  <a:lnTo>
                    <a:pt x="9886" y="8142"/>
                  </a:lnTo>
                  <a:lnTo>
                    <a:pt x="1580" y="14177"/>
                  </a:lnTo>
                  <a:lnTo>
                    <a:pt x="0" y="17268"/>
                  </a:lnTo>
                  <a:lnTo>
                    <a:pt x="6" y="20387"/>
                  </a:lnTo>
                  <a:lnTo>
                    <a:pt x="1067" y="23525"/>
                  </a:lnTo>
                  <a:lnTo>
                    <a:pt x="2834" y="25617"/>
                  </a:lnTo>
                  <a:lnTo>
                    <a:pt x="7618" y="27941"/>
                  </a:lnTo>
                  <a:lnTo>
                    <a:pt x="45950" y="29555"/>
                  </a:lnTo>
                  <a:lnTo>
                    <a:pt x="77949" y="26905"/>
                  </a:lnTo>
                  <a:lnTo>
                    <a:pt x="122263" y="21585"/>
                  </a:lnTo>
                  <a:lnTo>
                    <a:pt x="168371" y="27987"/>
                  </a:lnTo>
                  <a:lnTo>
                    <a:pt x="193691" y="29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5" name="SMARTInkShape-2180"/>
            <p:cNvSpPr/>
            <p:nvPr/>
          </p:nvSpPr>
          <p:spPr>
            <a:xfrm>
              <a:off x="4339551" y="4124325"/>
              <a:ext cx="144951" cy="227111"/>
            </a:xfrm>
            <a:custGeom>
              <a:avLst/>
              <a:gdLst/>
              <a:ahLst/>
              <a:cxnLst/>
              <a:rect l="0" t="0" r="0" b="0"/>
              <a:pathLst>
                <a:path w="144951" h="227111">
                  <a:moveTo>
                    <a:pt x="99099" y="0"/>
                  </a:moveTo>
                  <a:lnTo>
                    <a:pt x="99099" y="5056"/>
                  </a:lnTo>
                  <a:lnTo>
                    <a:pt x="94043" y="18314"/>
                  </a:lnTo>
                  <a:lnTo>
                    <a:pt x="80736" y="36269"/>
                  </a:lnTo>
                  <a:lnTo>
                    <a:pt x="45842" y="82270"/>
                  </a:lnTo>
                  <a:lnTo>
                    <a:pt x="16291" y="128178"/>
                  </a:lnTo>
                  <a:lnTo>
                    <a:pt x="0" y="173748"/>
                  </a:lnTo>
                  <a:lnTo>
                    <a:pt x="1432" y="191521"/>
                  </a:lnTo>
                  <a:lnTo>
                    <a:pt x="8419" y="204360"/>
                  </a:lnTo>
                  <a:lnTo>
                    <a:pt x="24253" y="217537"/>
                  </a:lnTo>
                  <a:lnTo>
                    <a:pt x="30152" y="221225"/>
                  </a:lnTo>
                  <a:lnTo>
                    <a:pt x="53623" y="226415"/>
                  </a:lnTo>
                  <a:lnTo>
                    <a:pt x="82394" y="227110"/>
                  </a:lnTo>
                  <a:lnTo>
                    <a:pt x="103086" y="219809"/>
                  </a:lnTo>
                  <a:lnTo>
                    <a:pt x="125680" y="205770"/>
                  </a:lnTo>
                  <a:lnTo>
                    <a:pt x="140739" y="187663"/>
                  </a:lnTo>
                  <a:lnTo>
                    <a:pt x="144064" y="178303"/>
                  </a:lnTo>
                  <a:lnTo>
                    <a:pt x="144950" y="172844"/>
                  </a:lnTo>
                  <a:lnTo>
                    <a:pt x="143113" y="163955"/>
                  </a:lnTo>
                  <a:lnTo>
                    <a:pt x="139828" y="156477"/>
                  </a:lnTo>
                  <a:lnTo>
                    <a:pt x="138367" y="149626"/>
                  </a:lnTo>
                  <a:lnTo>
                    <a:pt x="133745" y="147376"/>
                  </a:lnTo>
                  <a:lnTo>
                    <a:pt x="51474"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6" name="SMARTInkShape-2181"/>
            <p:cNvSpPr/>
            <p:nvPr/>
          </p:nvSpPr>
          <p:spPr>
            <a:xfrm>
              <a:off x="4152932" y="4200983"/>
              <a:ext cx="9494" cy="161468"/>
            </a:xfrm>
            <a:custGeom>
              <a:avLst/>
              <a:gdLst/>
              <a:ahLst/>
              <a:cxnLst/>
              <a:rect l="0" t="0" r="0" b="0"/>
              <a:pathLst>
                <a:path w="9494" h="161468">
                  <a:moveTo>
                    <a:pt x="2875" y="0"/>
                  </a:moveTo>
                  <a:lnTo>
                    <a:pt x="8169" y="26255"/>
                  </a:lnTo>
                  <a:lnTo>
                    <a:pt x="6082" y="40695"/>
                  </a:lnTo>
                  <a:lnTo>
                    <a:pt x="2686" y="52757"/>
                  </a:lnTo>
                  <a:lnTo>
                    <a:pt x="505" y="89194"/>
                  </a:lnTo>
                  <a:lnTo>
                    <a:pt x="15" y="133550"/>
                  </a:lnTo>
                  <a:lnTo>
                    <a:pt x="0" y="139681"/>
                  </a:lnTo>
                  <a:lnTo>
                    <a:pt x="1047" y="143768"/>
                  </a:lnTo>
                  <a:lnTo>
                    <a:pt x="9493" y="1614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42" name="SMARTInkShape-Group290"/>
          <p:cNvGrpSpPr/>
          <p:nvPr/>
        </p:nvGrpSpPr>
        <p:grpSpPr>
          <a:xfrm>
            <a:off x="3810000" y="3803714"/>
            <a:ext cx="514351" cy="263462"/>
            <a:chOff x="3810000" y="3803714"/>
            <a:chExt cx="514351" cy="263462"/>
          </a:xfrm>
        </p:grpSpPr>
        <p:sp>
          <p:nvSpPr>
            <p:cNvPr id="2538" name="SMARTInkShape-2182"/>
            <p:cNvSpPr/>
            <p:nvPr/>
          </p:nvSpPr>
          <p:spPr>
            <a:xfrm>
              <a:off x="4191000" y="3829050"/>
              <a:ext cx="133351" cy="9526"/>
            </a:xfrm>
            <a:custGeom>
              <a:avLst/>
              <a:gdLst/>
              <a:ahLst/>
              <a:cxnLst/>
              <a:rect l="0" t="0" r="0" b="0"/>
              <a:pathLst>
                <a:path w="133351" h="9526">
                  <a:moveTo>
                    <a:pt x="0" y="9525"/>
                  </a:moveTo>
                  <a:lnTo>
                    <a:pt x="0" y="4469"/>
                  </a:lnTo>
                  <a:lnTo>
                    <a:pt x="1058" y="2979"/>
                  </a:lnTo>
                  <a:lnTo>
                    <a:pt x="2822" y="1986"/>
                  </a:lnTo>
                  <a:lnTo>
                    <a:pt x="9721" y="883"/>
                  </a:lnTo>
                  <a:lnTo>
                    <a:pt x="54988" y="52"/>
                  </a:lnTo>
                  <a:lnTo>
                    <a:pt x="102374" y="7"/>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9" name="SMARTInkShape-2183"/>
            <p:cNvSpPr/>
            <p:nvPr/>
          </p:nvSpPr>
          <p:spPr>
            <a:xfrm>
              <a:off x="3886200" y="3803714"/>
              <a:ext cx="214315" cy="253937"/>
            </a:xfrm>
            <a:custGeom>
              <a:avLst/>
              <a:gdLst/>
              <a:ahLst/>
              <a:cxnLst/>
              <a:rect l="0" t="0" r="0" b="0"/>
              <a:pathLst>
                <a:path w="214315" h="253937">
                  <a:moveTo>
                    <a:pt x="0" y="72961"/>
                  </a:moveTo>
                  <a:lnTo>
                    <a:pt x="0" y="67905"/>
                  </a:lnTo>
                  <a:lnTo>
                    <a:pt x="2822" y="62600"/>
                  </a:lnTo>
                  <a:lnTo>
                    <a:pt x="36016" y="18180"/>
                  </a:lnTo>
                  <a:lnTo>
                    <a:pt x="51005" y="4048"/>
                  </a:lnTo>
                  <a:lnTo>
                    <a:pt x="59005" y="0"/>
                  </a:lnTo>
                  <a:lnTo>
                    <a:pt x="68911" y="1023"/>
                  </a:lnTo>
                  <a:lnTo>
                    <a:pt x="79310" y="5005"/>
                  </a:lnTo>
                  <a:lnTo>
                    <a:pt x="87460" y="10303"/>
                  </a:lnTo>
                  <a:lnTo>
                    <a:pt x="97998" y="24292"/>
                  </a:lnTo>
                  <a:lnTo>
                    <a:pt x="102767" y="36786"/>
                  </a:lnTo>
                  <a:lnTo>
                    <a:pt x="101060" y="46653"/>
                  </a:lnTo>
                  <a:lnTo>
                    <a:pt x="94149" y="61285"/>
                  </a:lnTo>
                  <a:lnTo>
                    <a:pt x="72961" y="85535"/>
                  </a:lnTo>
                  <a:lnTo>
                    <a:pt x="66646" y="89133"/>
                  </a:lnTo>
                  <a:lnTo>
                    <a:pt x="57706" y="91842"/>
                  </a:lnTo>
                  <a:lnTo>
                    <a:pt x="86521" y="93059"/>
                  </a:lnTo>
                  <a:lnTo>
                    <a:pt x="133450" y="108257"/>
                  </a:lnTo>
                  <a:lnTo>
                    <a:pt x="173155" y="120659"/>
                  </a:lnTo>
                  <a:lnTo>
                    <a:pt x="197187" y="138357"/>
                  </a:lnTo>
                  <a:lnTo>
                    <a:pt x="204055" y="147181"/>
                  </a:lnTo>
                  <a:lnTo>
                    <a:pt x="213521" y="166526"/>
                  </a:lnTo>
                  <a:lnTo>
                    <a:pt x="214314" y="171321"/>
                  </a:lnTo>
                  <a:lnTo>
                    <a:pt x="212373" y="179471"/>
                  </a:lnTo>
                  <a:lnTo>
                    <a:pt x="200273" y="195066"/>
                  </a:lnTo>
                  <a:lnTo>
                    <a:pt x="169618" y="218240"/>
                  </a:lnTo>
                  <a:lnTo>
                    <a:pt x="128640" y="237541"/>
                  </a:lnTo>
                  <a:lnTo>
                    <a:pt x="98289" y="251045"/>
                  </a:lnTo>
                  <a:lnTo>
                    <a:pt x="85725" y="2539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0" name="SMARTInkShape-2184"/>
            <p:cNvSpPr/>
            <p:nvPr/>
          </p:nvSpPr>
          <p:spPr>
            <a:xfrm>
              <a:off x="3810000" y="3838691"/>
              <a:ext cx="19051" cy="209435"/>
            </a:xfrm>
            <a:custGeom>
              <a:avLst/>
              <a:gdLst/>
              <a:ahLst/>
              <a:cxnLst/>
              <a:rect l="0" t="0" r="0" b="0"/>
              <a:pathLst>
                <a:path w="19051" h="209435">
                  <a:moveTo>
                    <a:pt x="0" y="9409"/>
                  </a:moveTo>
                  <a:lnTo>
                    <a:pt x="0" y="0"/>
                  </a:lnTo>
                  <a:lnTo>
                    <a:pt x="0" y="41717"/>
                  </a:lnTo>
                  <a:lnTo>
                    <a:pt x="0" y="80613"/>
                  </a:lnTo>
                  <a:lnTo>
                    <a:pt x="2822" y="122409"/>
                  </a:lnTo>
                  <a:lnTo>
                    <a:pt x="8642" y="163559"/>
                  </a:lnTo>
                  <a:lnTo>
                    <a:pt x="10322" y="183612"/>
                  </a:lnTo>
                  <a:lnTo>
                    <a:pt x="19050" y="2094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1" name="SMARTInkShape-2185"/>
            <p:cNvSpPr/>
            <p:nvPr/>
          </p:nvSpPr>
          <p:spPr>
            <a:xfrm>
              <a:off x="4181475" y="3848100"/>
              <a:ext cx="108589" cy="219076"/>
            </a:xfrm>
            <a:custGeom>
              <a:avLst/>
              <a:gdLst/>
              <a:ahLst/>
              <a:cxnLst/>
              <a:rect l="0" t="0" r="0" b="0"/>
              <a:pathLst>
                <a:path w="108589" h="219076">
                  <a:moveTo>
                    <a:pt x="19050" y="0"/>
                  </a:moveTo>
                  <a:lnTo>
                    <a:pt x="19050" y="5056"/>
                  </a:lnTo>
                  <a:lnTo>
                    <a:pt x="10408" y="36269"/>
                  </a:lnTo>
                  <a:lnTo>
                    <a:pt x="9535" y="83602"/>
                  </a:lnTo>
                  <a:lnTo>
                    <a:pt x="10590" y="84310"/>
                  </a:lnTo>
                  <a:lnTo>
                    <a:pt x="18190" y="85306"/>
                  </a:lnTo>
                  <a:lnTo>
                    <a:pt x="61351" y="86773"/>
                  </a:lnTo>
                  <a:lnTo>
                    <a:pt x="78620" y="93326"/>
                  </a:lnTo>
                  <a:lnTo>
                    <a:pt x="87154" y="98981"/>
                  </a:lnTo>
                  <a:lnTo>
                    <a:pt x="97908" y="113171"/>
                  </a:lnTo>
                  <a:lnTo>
                    <a:pt x="107797" y="135837"/>
                  </a:lnTo>
                  <a:lnTo>
                    <a:pt x="108588" y="150683"/>
                  </a:lnTo>
                  <a:lnTo>
                    <a:pt x="105411" y="163279"/>
                  </a:lnTo>
                  <a:lnTo>
                    <a:pt x="96614" y="177378"/>
                  </a:lnTo>
                  <a:lnTo>
                    <a:pt x="86684" y="188548"/>
                  </a:lnTo>
                  <a:lnTo>
                    <a:pt x="39260" y="212275"/>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543" name="SMARTInkShape-2186"/>
          <p:cNvSpPr/>
          <p:nvPr/>
        </p:nvSpPr>
        <p:spPr>
          <a:xfrm>
            <a:off x="3857625" y="4143409"/>
            <a:ext cx="175336" cy="199992"/>
          </a:xfrm>
          <a:custGeom>
            <a:avLst/>
            <a:gdLst/>
            <a:ahLst/>
            <a:cxnLst/>
            <a:rect l="0" t="0" r="0" b="0"/>
            <a:pathLst>
              <a:path w="175336" h="199992">
                <a:moveTo>
                  <a:pt x="0" y="9491"/>
                </a:moveTo>
                <a:lnTo>
                  <a:pt x="13257" y="9491"/>
                </a:lnTo>
                <a:lnTo>
                  <a:pt x="58809" y="849"/>
                </a:lnTo>
                <a:lnTo>
                  <a:pt x="98400" y="140"/>
                </a:lnTo>
                <a:lnTo>
                  <a:pt x="131503" y="0"/>
                </a:lnTo>
                <a:lnTo>
                  <a:pt x="143465" y="5625"/>
                </a:lnTo>
                <a:lnTo>
                  <a:pt x="154779" y="15181"/>
                </a:lnTo>
                <a:lnTo>
                  <a:pt x="174102" y="39691"/>
                </a:lnTo>
                <a:lnTo>
                  <a:pt x="175335" y="45499"/>
                </a:lnTo>
                <a:lnTo>
                  <a:pt x="169709" y="77634"/>
                </a:lnTo>
                <a:lnTo>
                  <a:pt x="160834" y="109834"/>
                </a:lnTo>
                <a:lnTo>
                  <a:pt x="126212" y="157195"/>
                </a:lnTo>
                <a:lnTo>
                  <a:pt x="117477" y="166154"/>
                </a:lnTo>
                <a:lnTo>
                  <a:pt x="70279" y="197133"/>
                </a:lnTo>
                <a:lnTo>
                  <a:pt x="66675" y="1999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550" name="SMARTInkShape-Group292"/>
          <p:cNvGrpSpPr/>
          <p:nvPr/>
        </p:nvGrpSpPr>
        <p:grpSpPr>
          <a:xfrm>
            <a:off x="9308666" y="3876685"/>
            <a:ext cx="406835" cy="600066"/>
            <a:chOff x="9308666" y="3876685"/>
            <a:chExt cx="406835" cy="600066"/>
          </a:xfrm>
        </p:grpSpPr>
        <p:sp>
          <p:nvSpPr>
            <p:cNvPr id="2544" name="SMARTInkShape-2187"/>
            <p:cNvSpPr/>
            <p:nvPr/>
          </p:nvSpPr>
          <p:spPr>
            <a:xfrm>
              <a:off x="9335068" y="3876685"/>
              <a:ext cx="142082" cy="295266"/>
            </a:xfrm>
            <a:custGeom>
              <a:avLst/>
              <a:gdLst/>
              <a:ahLst/>
              <a:cxnLst/>
              <a:rect l="0" t="0" r="0" b="0"/>
              <a:pathLst>
                <a:path w="142082" h="295266">
                  <a:moveTo>
                    <a:pt x="66107" y="9515"/>
                  </a:moveTo>
                  <a:lnTo>
                    <a:pt x="75621" y="0"/>
                  </a:lnTo>
                  <a:lnTo>
                    <a:pt x="74574" y="18975"/>
                  </a:lnTo>
                  <a:lnTo>
                    <a:pt x="59385" y="65379"/>
                  </a:lnTo>
                  <a:lnTo>
                    <a:pt x="29971" y="112693"/>
                  </a:lnTo>
                  <a:lnTo>
                    <a:pt x="22530" y="124163"/>
                  </a:lnTo>
                  <a:lnTo>
                    <a:pt x="9130" y="137172"/>
                  </a:lnTo>
                  <a:lnTo>
                    <a:pt x="0" y="151499"/>
                  </a:lnTo>
                  <a:lnTo>
                    <a:pt x="4656" y="157182"/>
                  </a:lnTo>
                  <a:lnTo>
                    <a:pt x="12690" y="159812"/>
                  </a:lnTo>
                  <a:lnTo>
                    <a:pt x="54291" y="161638"/>
                  </a:lnTo>
                  <a:lnTo>
                    <a:pt x="86900" y="159038"/>
                  </a:lnTo>
                  <a:lnTo>
                    <a:pt x="133620" y="152779"/>
                  </a:lnTo>
                  <a:lnTo>
                    <a:pt x="136515" y="151591"/>
                  </a:lnTo>
                  <a:lnTo>
                    <a:pt x="138445" y="149741"/>
                  </a:lnTo>
                  <a:lnTo>
                    <a:pt x="140591" y="144863"/>
                  </a:lnTo>
                  <a:lnTo>
                    <a:pt x="142081" y="130010"/>
                  </a:lnTo>
                  <a:lnTo>
                    <a:pt x="140040" y="126887"/>
                  </a:lnTo>
                  <a:lnTo>
                    <a:pt x="118463" y="107931"/>
                  </a:lnTo>
                  <a:lnTo>
                    <a:pt x="114355" y="97121"/>
                  </a:lnTo>
                  <a:lnTo>
                    <a:pt x="114147" y="97552"/>
                  </a:lnTo>
                  <a:lnTo>
                    <a:pt x="113737" y="137167"/>
                  </a:lnTo>
                  <a:lnTo>
                    <a:pt x="120279" y="177683"/>
                  </a:lnTo>
                  <a:lnTo>
                    <a:pt x="127921" y="225153"/>
                  </a:lnTo>
                  <a:lnTo>
                    <a:pt x="131822" y="264953"/>
                  </a:lnTo>
                  <a:lnTo>
                    <a:pt x="132782" y="2952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5" name="SMARTInkShape-2188"/>
            <p:cNvSpPr/>
            <p:nvPr/>
          </p:nvSpPr>
          <p:spPr>
            <a:xfrm>
              <a:off x="9620250" y="3924300"/>
              <a:ext cx="95251" cy="9526"/>
            </a:xfrm>
            <a:custGeom>
              <a:avLst/>
              <a:gdLst/>
              <a:ahLst/>
              <a:cxnLst/>
              <a:rect l="0" t="0" r="0" b="0"/>
              <a:pathLst>
                <a:path w="95251" h="9526">
                  <a:moveTo>
                    <a:pt x="0" y="9525"/>
                  </a:moveTo>
                  <a:lnTo>
                    <a:pt x="5057" y="9525"/>
                  </a:lnTo>
                  <a:lnTo>
                    <a:pt x="6546" y="8467"/>
                  </a:lnTo>
                  <a:lnTo>
                    <a:pt x="7540" y="6703"/>
                  </a:lnTo>
                  <a:lnTo>
                    <a:pt x="8201" y="4469"/>
                  </a:lnTo>
                  <a:lnTo>
                    <a:pt x="9701" y="2979"/>
                  </a:lnTo>
                  <a:lnTo>
                    <a:pt x="14189" y="1324"/>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6" name="SMARTInkShape-2189"/>
            <p:cNvSpPr/>
            <p:nvPr/>
          </p:nvSpPr>
          <p:spPr>
            <a:xfrm>
              <a:off x="9592183" y="3895725"/>
              <a:ext cx="101750" cy="190501"/>
            </a:xfrm>
            <a:custGeom>
              <a:avLst/>
              <a:gdLst/>
              <a:ahLst/>
              <a:cxnLst/>
              <a:rect l="0" t="0" r="0" b="0"/>
              <a:pathLst>
                <a:path w="101750" h="190501">
                  <a:moveTo>
                    <a:pt x="18542" y="0"/>
                  </a:moveTo>
                  <a:lnTo>
                    <a:pt x="10938" y="8663"/>
                  </a:lnTo>
                  <a:lnTo>
                    <a:pt x="3354" y="22792"/>
                  </a:lnTo>
                  <a:lnTo>
                    <a:pt x="255" y="37585"/>
                  </a:lnTo>
                  <a:lnTo>
                    <a:pt x="0" y="40932"/>
                  </a:lnTo>
                  <a:lnTo>
                    <a:pt x="1948" y="44221"/>
                  </a:lnTo>
                  <a:lnTo>
                    <a:pt x="9756" y="50698"/>
                  </a:lnTo>
                  <a:lnTo>
                    <a:pt x="20281" y="54282"/>
                  </a:lnTo>
                  <a:lnTo>
                    <a:pt x="30957" y="56934"/>
                  </a:lnTo>
                  <a:lnTo>
                    <a:pt x="74340" y="79195"/>
                  </a:lnTo>
                  <a:lnTo>
                    <a:pt x="95768" y="97135"/>
                  </a:lnTo>
                  <a:lnTo>
                    <a:pt x="100489" y="107024"/>
                  </a:lnTo>
                  <a:lnTo>
                    <a:pt x="101749" y="112624"/>
                  </a:lnTo>
                  <a:lnTo>
                    <a:pt x="100471" y="118475"/>
                  </a:lnTo>
                  <a:lnTo>
                    <a:pt x="88561" y="136821"/>
                  </a:lnTo>
                  <a:lnTo>
                    <a:pt x="65573" y="159161"/>
                  </a:lnTo>
                  <a:lnTo>
                    <a:pt x="9017"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7" name="SMARTInkShape-2190"/>
            <p:cNvSpPr/>
            <p:nvPr/>
          </p:nvSpPr>
          <p:spPr>
            <a:xfrm>
              <a:off x="9308666" y="4191000"/>
              <a:ext cx="146742" cy="285751"/>
            </a:xfrm>
            <a:custGeom>
              <a:avLst/>
              <a:gdLst/>
              <a:ahLst/>
              <a:cxnLst/>
              <a:rect l="0" t="0" r="0" b="0"/>
              <a:pathLst>
                <a:path w="146742" h="285751">
                  <a:moveTo>
                    <a:pt x="92509" y="0"/>
                  </a:moveTo>
                  <a:lnTo>
                    <a:pt x="92509" y="21458"/>
                  </a:lnTo>
                  <a:lnTo>
                    <a:pt x="82396" y="41636"/>
                  </a:lnTo>
                  <a:lnTo>
                    <a:pt x="44585" y="85447"/>
                  </a:lnTo>
                  <a:lnTo>
                    <a:pt x="6509" y="120904"/>
                  </a:lnTo>
                  <a:lnTo>
                    <a:pt x="0" y="134719"/>
                  </a:lnTo>
                  <a:lnTo>
                    <a:pt x="1203" y="138496"/>
                  </a:lnTo>
                  <a:lnTo>
                    <a:pt x="8184" y="145515"/>
                  </a:lnTo>
                  <a:lnTo>
                    <a:pt x="45122" y="158645"/>
                  </a:lnTo>
                  <a:lnTo>
                    <a:pt x="87539" y="168607"/>
                  </a:lnTo>
                  <a:lnTo>
                    <a:pt x="134890" y="171200"/>
                  </a:lnTo>
                  <a:lnTo>
                    <a:pt x="139813" y="171284"/>
                  </a:lnTo>
                  <a:lnTo>
                    <a:pt x="143095" y="170281"/>
                  </a:lnTo>
                  <a:lnTo>
                    <a:pt x="145283" y="168554"/>
                  </a:lnTo>
                  <a:lnTo>
                    <a:pt x="146741" y="166344"/>
                  </a:lnTo>
                  <a:lnTo>
                    <a:pt x="146656" y="163813"/>
                  </a:lnTo>
                  <a:lnTo>
                    <a:pt x="130645" y="119207"/>
                  </a:lnTo>
                  <a:lnTo>
                    <a:pt x="123287" y="105117"/>
                  </a:lnTo>
                  <a:lnTo>
                    <a:pt x="121519" y="97199"/>
                  </a:lnTo>
                  <a:lnTo>
                    <a:pt x="121374" y="97608"/>
                  </a:lnTo>
                  <a:lnTo>
                    <a:pt x="114546" y="143587"/>
                  </a:lnTo>
                  <a:lnTo>
                    <a:pt x="112149" y="179430"/>
                  </a:lnTo>
                  <a:lnTo>
                    <a:pt x="108912" y="218617"/>
                  </a:lnTo>
                  <a:lnTo>
                    <a:pt x="103393" y="259672"/>
                  </a:lnTo>
                  <a:lnTo>
                    <a:pt x="102034"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8" name="SMARTInkShape-2191"/>
            <p:cNvSpPr/>
            <p:nvPr/>
          </p:nvSpPr>
          <p:spPr>
            <a:xfrm>
              <a:off x="9534525" y="4200525"/>
              <a:ext cx="123826" cy="28576"/>
            </a:xfrm>
            <a:custGeom>
              <a:avLst/>
              <a:gdLst/>
              <a:ahLst/>
              <a:cxnLst/>
              <a:rect l="0" t="0" r="0" b="0"/>
              <a:pathLst>
                <a:path w="123826" h="28576">
                  <a:moveTo>
                    <a:pt x="0" y="28575"/>
                  </a:moveTo>
                  <a:lnTo>
                    <a:pt x="0" y="20374"/>
                  </a:lnTo>
                  <a:lnTo>
                    <a:pt x="5057" y="14386"/>
                  </a:lnTo>
                  <a:lnTo>
                    <a:pt x="29339" y="3939"/>
                  </a:lnTo>
                  <a:lnTo>
                    <a:pt x="54988" y="778"/>
                  </a:lnTo>
                  <a:lnTo>
                    <a:pt x="96886" y="102"/>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9" name="SMARTInkShape-2192"/>
            <p:cNvSpPr/>
            <p:nvPr/>
          </p:nvSpPr>
          <p:spPr>
            <a:xfrm>
              <a:off x="9544593" y="4200525"/>
              <a:ext cx="112603" cy="180976"/>
            </a:xfrm>
            <a:custGeom>
              <a:avLst/>
              <a:gdLst/>
              <a:ahLst/>
              <a:cxnLst/>
              <a:rect l="0" t="0" r="0" b="0"/>
              <a:pathLst>
                <a:path w="112603" h="180976">
                  <a:moveTo>
                    <a:pt x="28032" y="0"/>
                  </a:moveTo>
                  <a:lnTo>
                    <a:pt x="22975" y="0"/>
                  </a:lnTo>
                  <a:lnTo>
                    <a:pt x="17671" y="2822"/>
                  </a:lnTo>
                  <a:lnTo>
                    <a:pt x="11785" y="8663"/>
                  </a:lnTo>
                  <a:lnTo>
                    <a:pt x="3580" y="22792"/>
                  </a:lnTo>
                  <a:lnTo>
                    <a:pt x="272" y="37585"/>
                  </a:lnTo>
                  <a:lnTo>
                    <a:pt x="0" y="40932"/>
                  </a:lnTo>
                  <a:lnTo>
                    <a:pt x="2520" y="47473"/>
                  </a:lnTo>
                  <a:lnTo>
                    <a:pt x="4674" y="50698"/>
                  </a:lnTo>
                  <a:lnTo>
                    <a:pt x="7169" y="52849"/>
                  </a:lnTo>
                  <a:lnTo>
                    <a:pt x="48834" y="67259"/>
                  </a:lnTo>
                  <a:lnTo>
                    <a:pt x="94025" y="85776"/>
                  </a:lnTo>
                  <a:lnTo>
                    <a:pt x="100603" y="88934"/>
                  </a:lnTo>
                  <a:lnTo>
                    <a:pt x="104987" y="93156"/>
                  </a:lnTo>
                  <a:lnTo>
                    <a:pt x="109860" y="103492"/>
                  </a:lnTo>
                  <a:lnTo>
                    <a:pt x="112602" y="116154"/>
                  </a:lnTo>
                  <a:lnTo>
                    <a:pt x="108359" y="136721"/>
                  </a:lnTo>
                  <a:lnTo>
                    <a:pt x="100421" y="148254"/>
                  </a:lnTo>
                  <a:lnTo>
                    <a:pt x="88780" y="156907"/>
                  </a:lnTo>
                  <a:lnTo>
                    <a:pt x="45586" y="178045"/>
                  </a:lnTo>
                  <a:lnTo>
                    <a:pt x="8982"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56" name="SMARTInkShape-Group293"/>
          <p:cNvGrpSpPr/>
          <p:nvPr/>
        </p:nvGrpSpPr>
        <p:grpSpPr>
          <a:xfrm>
            <a:off x="9296588" y="6286892"/>
            <a:ext cx="714188" cy="437759"/>
            <a:chOff x="9296588" y="6286892"/>
            <a:chExt cx="714188" cy="437759"/>
          </a:xfrm>
        </p:grpSpPr>
        <p:sp>
          <p:nvSpPr>
            <p:cNvPr id="2551" name="SMARTInkShape-2193"/>
            <p:cNvSpPr/>
            <p:nvPr/>
          </p:nvSpPr>
          <p:spPr>
            <a:xfrm>
              <a:off x="9296588" y="6429375"/>
              <a:ext cx="161738" cy="38098"/>
            </a:xfrm>
            <a:custGeom>
              <a:avLst/>
              <a:gdLst/>
              <a:ahLst/>
              <a:cxnLst/>
              <a:rect l="0" t="0" r="0" b="0"/>
              <a:pathLst>
                <a:path w="161738" h="38098">
                  <a:moveTo>
                    <a:pt x="37912" y="28575"/>
                  </a:moveTo>
                  <a:lnTo>
                    <a:pt x="29711" y="36776"/>
                  </a:lnTo>
                  <a:lnTo>
                    <a:pt x="0" y="38097"/>
                  </a:lnTo>
                  <a:lnTo>
                    <a:pt x="18186" y="37041"/>
                  </a:lnTo>
                  <a:lnTo>
                    <a:pt x="63183" y="24843"/>
                  </a:lnTo>
                  <a:lnTo>
                    <a:pt x="103934" y="13649"/>
                  </a:lnTo>
                  <a:lnTo>
                    <a:pt x="147070" y="5011"/>
                  </a:lnTo>
                  <a:lnTo>
                    <a:pt x="1617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2" name="SMARTInkShape-2194"/>
            <p:cNvSpPr/>
            <p:nvPr/>
          </p:nvSpPr>
          <p:spPr>
            <a:xfrm>
              <a:off x="9496425" y="6343684"/>
              <a:ext cx="161523" cy="217734"/>
            </a:xfrm>
            <a:custGeom>
              <a:avLst/>
              <a:gdLst/>
              <a:ahLst/>
              <a:cxnLst/>
              <a:rect l="0" t="0" r="0" b="0"/>
              <a:pathLst>
                <a:path w="161523" h="217734">
                  <a:moveTo>
                    <a:pt x="0" y="9491"/>
                  </a:moveTo>
                  <a:lnTo>
                    <a:pt x="0" y="1290"/>
                  </a:lnTo>
                  <a:lnTo>
                    <a:pt x="1059" y="849"/>
                  </a:lnTo>
                  <a:lnTo>
                    <a:pt x="5488" y="228"/>
                  </a:lnTo>
                  <a:lnTo>
                    <a:pt x="932" y="0"/>
                  </a:lnTo>
                  <a:lnTo>
                    <a:pt x="415" y="2804"/>
                  </a:lnTo>
                  <a:lnTo>
                    <a:pt x="276" y="5032"/>
                  </a:lnTo>
                  <a:lnTo>
                    <a:pt x="8658" y="48269"/>
                  </a:lnTo>
                  <a:lnTo>
                    <a:pt x="14467" y="92300"/>
                  </a:lnTo>
                  <a:lnTo>
                    <a:pt x="18447" y="139635"/>
                  </a:lnTo>
                  <a:lnTo>
                    <a:pt x="21694" y="163763"/>
                  </a:lnTo>
                  <a:lnTo>
                    <a:pt x="28540" y="209146"/>
                  </a:lnTo>
                  <a:lnTo>
                    <a:pt x="29627" y="194235"/>
                  </a:lnTo>
                  <a:lnTo>
                    <a:pt x="33628" y="182968"/>
                  </a:lnTo>
                  <a:lnTo>
                    <a:pt x="30671" y="143281"/>
                  </a:lnTo>
                  <a:lnTo>
                    <a:pt x="28138" y="107105"/>
                  </a:lnTo>
                  <a:lnTo>
                    <a:pt x="18337" y="62601"/>
                  </a:lnTo>
                  <a:lnTo>
                    <a:pt x="2760" y="17603"/>
                  </a:lnTo>
                  <a:lnTo>
                    <a:pt x="546" y="11092"/>
                  </a:lnTo>
                  <a:lnTo>
                    <a:pt x="1422" y="10559"/>
                  </a:lnTo>
                  <a:lnTo>
                    <a:pt x="5218" y="9966"/>
                  </a:lnTo>
                  <a:lnTo>
                    <a:pt x="7713" y="11924"/>
                  </a:lnTo>
                  <a:lnTo>
                    <a:pt x="41916" y="56196"/>
                  </a:lnTo>
                  <a:lnTo>
                    <a:pt x="68291" y="100522"/>
                  </a:lnTo>
                  <a:lnTo>
                    <a:pt x="90434" y="137499"/>
                  </a:lnTo>
                  <a:lnTo>
                    <a:pt x="114643" y="179886"/>
                  </a:lnTo>
                  <a:lnTo>
                    <a:pt x="141852" y="217733"/>
                  </a:lnTo>
                  <a:lnTo>
                    <a:pt x="147629" y="208541"/>
                  </a:lnTo>
                  <a:lnTo>
                    <a:pt x="150986" y="192412"/>
                  </a:lnTo>
                  <a:lnTo>
                    <a:pt x="153179" y="145185"/>
                  </a:lnTo>
                  <a:lnTo>
                    <a:pt x="158863" y="103554"/>
                  </a:lnTo>
                  <a:lnTo>
                    <a:pt x="161522" y="56751"/>
                  </a:lnTo>
                  <a:lnTo>
                    <a:pt x="152400" y="94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3" name="SMARTInkShape-2195"/>
            <p:cNvSpPr/>
            <p:nvPr/>
          </p:nvSpPr>
          <p:spPr>
            <a:xfrm>
              <a:off x="9667875" y="6286892"/>
              <a:ext cx="123156" cy="437759"/>
            </a:xfrm>
            <a:custGeom>
              <a:avLst/>
              <a:gdLst/>
              <a:ahLst/>
              <a:cxnLst/>
              <a:rect l="0" t="0" r="0" b="0"/>
              <a:pathLst>
                <a:path w="123156" h="437759">
                  <a:moveTo>
                    <a:pt x="76200" y="9133"/>
                  </a:moveTo>
                  <a:lnTo>
                    <a:pt x="81257" y="4077"/>
                  </a:lnTo>
                  <a:lnTo>
                    <a:pt x="86561" y="1594"/>
                  </a:lnTo>
                  <a:lnTo>
                    <a:pt x="103646" y="0"/>
                  </a:lnTo>
                  <a:lnTo>
                    <a:pt x="112387" y="2605"/>
                  </a:lnTo>
                  <a:lnTo>
                    <a:pt x="121566" y="7844"/>
                  </a:lnTo>
                  <a:lnTo>
                    <a:pt x="123155" y="23920"/>
                  </a:lnTo>
                  <a:lnTo>
                    <a:pt x="115030" y="65402"/>
                  </a:lnTo>
                  <a:lnTo>
                    <a:pt x="100994" y="105063"/>
                  </a:lnTo>
                  <a:lnTo>
                    <a:pt x="93216" y="142080"/>
                  </a:lnTo>
                  <a:lnTo>
                    <a:pt x="77832" y="189400"/>
                  </a:lnTo>
                  <a:lnTo>
                    <a:pt x="64925" y="230233"/>
                  </a:lnTo>
                  <a:lnTo>
                    <a:pt x="54397" y="269142"/>
                  </a:lnTo>
                  <a:lnTo>
                    <a:pt x="39519" y="307482"/>
                  </a:lnTo>
                  <a:lnTo>
                    <a:pt x="23132" y="350759"/>
                  </a:lnTo>
                  <a:lnTo>
                    <a:pt x="9704" y="389881"/>
                  </a:lnTo>
                  <a:lnTo>
                    <a:pt x="0" y="4377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4" name="SMARTInkShape-2196"/>
            <p:cNvSpPr/>
            <p:nvPr/>
          </p:nvSpPr>
          <p:spPr>
            <a:xfrm>
              <a:off x="9839703" y="6320306"/>
              <a:ext cx="171073" cy="302857"/>
            </a:xfrm>
            <a:custGeom>
              <a:avLst/>
              <a:gdLst/>
              <a:ahLst/>
              <a:cxnLst/>
              <a:rect l="0" t="0" r="0" b="0"/>
              <a:pathLst>
                <a:path w="171073" h="302857">
                  <a:moveTo>
                    <a:pt x="37722" y="118594"/>
                  </a:moveTo>
                  <a:lnTo>
                    <a:pt x="42779" y="108481"/>
                  </a:lnTo>
                  <a:lnTo>
                    <a:pt x="50906" y="100694"/>
                  </a:lnTo>
                  <a:lnTo>
                    <a:pt x="66030" y="90204"/>
                  </a:lnTo>
                  <a:lnTo>
                    <a:pt x="61161" y="95130"/>
                  </a:lnTo>
                  <a:lnTo>
                    <a:pt x="54528" y="135691"/>
                  </a:lnTo>
                  <a:lnTo>
                    <a:pt x="43760" y="175165"/>
                  </a:lnTo>
                  <a:lnTo>
                    <a:pt x="26214" y="216317"/>
                  </a:lnTo>
                  <a:lnTo>
                    <a:pt x="12558" y="258978"/>
                  </a:lnTo>
                  <a:lnTo>
                    <a:pt x="188" y="302856"/>
                  </a:lnTo>
                  <a:lnTo>
                    <a:pt x="0" y="302818"/>
                  </a:lnTo>
                  <a:lnTo>
                    <a:pt x="2466" y="258966"/>
                  </a:lnTo>
                  <a:lnTo>
                    <a:pt x="7237" y="227549"/>
                  </a:lnTo>
                  <a:lnTo>
                    <a:pt x="12884" y="192419"/>
                  </a:lnTo>
                  <a:lnTo>
                    <a:pt x="16957" y="152109"/>
                  </a:lnTo>
                  <a:lnTo>
                    <a:pt x="24879" y="110045"/>
                  </a:lnTo>
                  <a:lnTo>
                    <a:pt x="33186" y="68340"/>
                  </a:lnTo>
                  <a:lnTo>
                    <a:pt x="49526" y="24706"/>
                  </a:lnTo>
                  <a:lnTo>
                    <a:pt x="56398" y="7267"/>
                  </a:lnTo>
                  <a:lnTo>
                    <a:pt x="61193" y="1030"/>
                  </a:lnTo>
                  <a:lnTo>
                    <a:pt x="62894" y="0"/>
                  </a:lnTo>
                  <a:lnTo>
                    <a:pt x="64029" y="374"/>
                  </a:lnTo>
                  <a:lnTo>
                    <a:pt x="68447" y="5955"/>
                  </a:lnTo>
                  <a:lnTo>
                    <a:pt x="70904" y="8576"/>
                  </a:lnTo>
                  <a:lnTo>
                    <a:pt x="90060" y="50805"/>
                  </a:lnTo>
                  <a:lnTo>
                    <a:pt x="106969" y="93687"/>
                  </a:lnTo>
                  <a:lnTo>
                    <a:pt x="119153" y="132616"/>
                  </a:lnTo>
                  <a:lnTo>
                    <a:pt x="132751" y="174751"/>
                  </a:lnTo>
                  <a:lnTo>
                    <a:pt x="148819" y="222180"/>
                  </a:lnTo>
                  <a:lnTo>
                    <a:pt x="158719" y="251082"/>
                  </a:lnTo>
                  <a:lnTo>
                    <a:pt x="171072" y="2900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5" name="SMARTInkShape-2197"/>
            <p:cNvSpPr/>
            <p:nvPr/>
          </p:nvSpPr>
          <p:spPr>
            <a:xfrm>
              <a:off x="9840494" y="6449442"/>
              <a:ext cx="170282" cy="37084"/>
            </a:xfrm>
            <a:custGeom>
              <a:avLst/>
              <a:gdLst/>
              <a:ahLst/>
              <a:cxnLst/>
              <a:rect l="0" t="0" r="0" b="0"/>
              <a:pathLst>
                <a:path w="170282" h="37084">
                  <a:moveTo>
                    <a:pt x="55981" y="37083"/>
                  </a:moveTo>
                  <a:lnTo>
                    <a:pt x="50924" y="37083"/>
                  </a:lnTo>
                  <a:lnTo>
                    <a:pt x="25584" y="21874"/>
                  </a:lnTo>
                  <a:lnTo>
                    <a:pt x="0" y="0"/>
                  </a:lnTo>
                  <a:lnTo>
                    <a:pt x="32655" y="6788"/>
                  </a:lnTo>
                  <a:lnTo>
                    <a:pt x="67132" y="12330"/>
                  </a:lnTo>
                  <a:lnTo>
                    <a:pt x="107970" y="21399"/>
                  </a:lnTo>
                  <a:lnTo>
                    <a:pt x="170281" y="370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597619752"/>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 Perfect Competition…</a:t>
            </a:r>
          </a:p>
        </p:txBody>
      </p:sp>
      <p:sp>
        <p:nvSpPr>
          <p:cNvPr id="3" name="Content Placeholder 2"/>
          <p:cNvSpPr>
            <a:spLocks noGrp="1"/>
          </p:cNvSpPr>
          <p:nvPr>
            <p:ph idx="1"/>
          </p:nvPr>
        </p:nvSpPr>
        <p:spPr/>
        <p:txBody>
          <a:bodyPr/>
          <a:lstStyle/>
          <a:p>
            <a:pPr marL="0" indent="0">
              <a:buNone/>
            </a:pPr>
            <a:r>
              <a:rPr lang="en-US" dirty="0"/>
              <a:t> In perfect equilibrium: marginal revenue is the </a:t>
            </a:r>
            <a:r>
              <a:rPr lang="en-US" b="1" dirty="0"/>
              <a:t>output price</a:t>
            </a:r>
            <a:r>
              <a:rPr lang="en-US" dirty="0"/>
              <a:t>.</a:t>
            </a:r>
          </a:p>
          <a:p>
            <a:pPr marL="0" indent="0">
              <a:buNone/>
            </a:pPr>
            <a:r>
              <a:rPr lang="en-US" dirty="0"/>
              <a:t>Consider the following table:</a:t>
            </a:r>
          </a:p>
          <a:p>
            <a:pPr marL="0" indent="0">
              <a:buNone/>
            </a:pPr>
            <a:endParaRPr lang="en-US" dirty="0"/>
          </a:p>
          <a:p>
            <a:pPr marL="0" indent="0">
              <a:buNone/>
            </a:pPr>
            <a:endParaRPr lang="en-US" dirty="0"/>
          </a:p>
        </p:txBody>
      </p:sp>
      <p:graphicFrame>
        <p:nvGraphicFramePr>
          <p:cNvPr id="4" name="Content Placeholder 3"/>
          <p:cNvGraphicFramePr>
            <a:graphicFrameLocks/>
          </p:cNvGraphicFramePr>
          <p:nvPr>
            <p:extLst>
              <p:ext uri="{D42A27DB-BD31-4B8C-83A1-F6EECF244321}">
                <p14:modId xmlns:p14="http://schemas.microsoft.com/office/powerpoint/2010/main" val="2556672972"/>
              </p:ext>
            </p:extLst>
          </p:nvPr>
        </p:nvGraphicFramePr>
        <p:xfrm>
          <a:off x="1558211" y="2997475"/>
          <a:ext cx="8658808" cy="3566160"/>
        </p:xfrm>
        <a:graphic>
          <a:graphicData uri="http://schemas.openxmlformats.org/drawingml/2006/table">
            <a:tbl>
              <a:tblPr firstRow="1" bandRow="1">
                <a:tableStyleId>{5940675A-B579-460E-94D1-54222C63F5DA}</a:tableStyleId>
              </a:tblPr>
              <a:tblGrid>
                <a:gridCol w="1082351">
                  <a:extLst>
                    <a:ext uri="{9D8B030D-6E8A-4147-A177-3AD203B41FA5}">
                      <a16:colId xmlns="" xmlns:a16="http://schemas.microsoft.com/office/drawing/2014/main" val="20000"/>
                    </a:ext>
                  </a:extLst>
                </a:gridCol>
                <a:gridCol w="1082351">
                  <a:extLst>
                    <a:ext uri="{9D8B030D-6E8A-4147-A177-3AD203B41FA5}">
                      <a16:colId xmlns="" xmlns:a16="http://schemas.microsoft.com/office/drawing/2014/main" val="20001"/>
                    </a:ext>
                  </a:extLst>
                </a:gridCol>
                <a:gridCol w="1082351">
                  <a:extLst>
                    <a:ext uri="{9D8B030D-6E8A-4147-A177-3AD203B41FA5}">
                      <a16:colId xmlns="" xmlns:a16="http://schemas.microsoft.com/office/drawing/2014/main" val="20002"/>
                    </a:ext>
                  </a:extLst>
                </a:gridCol>
                <a:gridCol w="1082351">
                  <a:extLst>
                    <a:ext uri="{9D8B030D-6E8A-4147-A177-3AD203B41FA5}">
                      <a16:colId xmlns="" xmlns:a16="http://schemas.microsoft.com/office/drawing/2014/main" val="20003"/>
                    </a:ext>
                  </a:extLst>
                </a:gridCol>
                <a:gridCol w="1082351">
                  <a:extLst>
                    <a:ext uri="{9D8B030D-6E8A-4147-A177-3AD203B41FA5}">
                      <a16:colId xmlns="" xmlns:a16="http://schemas.microsoft.com/office/drawing/2014/main" val="20004"/>
                    </a:ext>
                  </a:extLst>
                </a:gridCol>
                <a:gridCol w="1082351">
                  <a:extLst>
                    <a:ext uri="{9D8B030D-6E8A-4147-A177-3AD203B41FA5}">
                      <a16:colId xmlns="" xmlns:a16="http://schemas.microsoft.com/office/drawing/2014/main" val="20005"/>
                    </a:ext>
                  </a:extLst>
                </a:gridCol>
                <a:gridCol w="1082351">
                  <a:extLst>
                    <a:ext uri="{9D8B030D-6E8A-4147-A177-3AD203B41FA5}">
                      <a16:colId xmlns="" xmlns:a16="http://schemas.microsoft.com/office/drawing/2014/main" val="20006"/>
                    </a:ext>
                  </a:extLst>
                </a:gridCol>
                <a:gridCol w="1082351">
                  <a:extLst>
                    <a:ext uri="{9D8B030D-6E8A-4147-A177-3AD203B41FA5}">
                      <a16:colId xmlns="" xmlns:a16="http://schemas.microsoft.com/office/drawing/2014/main" val="20007"/>
                    </a:ext>
                  </a:extLst>
                </a:gridCol>
              </a:tblGrid>
              <a:tr h="417235">
                <a:tc>
                  <a:txBody>
                    <a:bodyPr/>
                    <a:lstStyle/>
                    <a:p>
                      <a:pPr algn="ctr"/>
                      <a:r>
                        <a:rPr lang="en-US" sz="1400" dirty="0"/>
                        <a:t>Total output</a:t>
                      </a:r>
                    </a:p>
                  </a:txBody>
                  <a:tcPr/>
                </a:tc>
                <a:tc>
                  <a:txBody>
                    <a:bodyPr/>
                    <a:lstStyle/>
                    <a:p>
                      <a:pPr algn="ctr"/>
                      <a:r>
                        <a:rPr lang="en-US" sz="1400" dirty="0"/>
                        <a:t>Output Price</a:t>
                      </a:r>
                    </a:p>
                  </a:txBody>
                  <a:tcPr/>
                </a:tc>
                <a:tc>
                  <a:txBody>
                    <a:bodyPr/>
                    <a:lstStyle/>
                    <a:p>
                      <a:pPr algn="ctr"/>
                      <a:r>
                        <a:rPr lang="en-US" sz="1400" dirty="0"/>
                        <a:t>Total Revenue</a:t>
                      </a:r>
                    </a:p>
                  </a:txBody>
                  <a:tcPr/>
                </a:tc>
                <a:tc>
                  <a:txBody>
                    <a:bodyPr/>
                    <a:lstStyle/>
                    <a:p>
                      <a:pPr algn="ctr"/>
                      <a:r>
                        <a:rPr lang="en-US" sz="1400" dirty="0"/>
                        <a:t>TC</a:t>
                      </a:r>
                    </a:p>
                  </a:txBody>
                  <a:tcPr/>
                </a:tc>
                <a:tc>
                  <a:txBody>
                    <a:bodyPr/>
                    <a:lstStyle/>
                    <a:p>
                      <a:pPr algn="ctr"/>
                      <a:r>
                        <a:rPr lang="en-US" sz="1400" dirty="0"/>
                        <a:t>Economic Profit</a:t>
                      </a:r>
                    </a:p>
                  </a:txBody>
                  <a:tcPr/>
                </a:tc>
                <a:tc>
                  <a:txBody>
                    <a:bodyPr/>
                    <a:lstStyle/>
                    <a:p>
                      <a:pPr algn="ctr"/>
                      <a:r>
                        <a:rPr lang="en-US" sz="1400" dirty="0"/>
                        <a:t>TC</a:t>
                      </a:r>
                    </a:p>
                    <a:p>
                      <a:pPr algn="ctr"/>
                      <a:r>
                        <a:rPr lang="en-US" sz="1400" dirty="0"/>
                        <a:t>(2)+(4)</a:t>
                      </a:r>
                    </a:p>
                  </a:txBody>
                  <a:tcPr/>
                </a:tc>
                <a:tc>
                  <a:txBody>
                    <a:bodyPr/>
                    <a:lstStyle/>
                    <a:p>
                      <a:pPr algn="ctr"/>
                      <a:r>
                        <a:rPr lang="en-US" sz="1400" dirty="0"/>
                        <a:t>MC</a:t>
                      </a:r>
                    </a:p>
                  </a:txBody>
                  <a:tcPr/>
                </a:tc>
                <a:tc>
                  <a:txBody>
                    <a:bodyPr/>
                    <a:lstStyle/>
                    <a:p>
                      <a:pPr algn="ctr"/>
                      <a:r>
                        <a:rPr lang="en-US" sz="1400" dirty="0"/>
                        <a:t>Marginal</a:t>
                      </a:r>
                      <a:r>
                        <a:rPr lang="en-US" sz="1400" baseline="0" dirty="0"/>
                        <a:t> Revenue</a:t>
                      </a:r>
                      <a:endParaRPr lang="en-US" sz="1400" dirty="0"/>
                    </a:p>
                  </a:txBody>
                  <a:tcPr/>
                </a:tc>
                <a:extLst>
                  <a:ext uri="{0D108BD9-81ED-4DB2-BD59-A6C34878D82A}">
                    <a16:rowId xmlns="" xmlns:a16="http://schemas.microsoft.com/office/drawing/2014/main" val="10000"/>
                  </a:ext>
                </a:extLst>
              </a:tr>
              <a:tr h="298609">
                <a:tc>
                  <a:txBody>
                    <a:bodyPr/>
                    <a:lstStyle/>
                    <a:p>
                      <a:pPr algn="ctr"/>
                      <a:r>
                        <a:rPr lang="en-US" sz="1400" dirty="0"/>
                        <a:t>1</a:t>
                      </a:r>
                    </a:p>
                  </a:txBody>
                  <a:tcPr/>
                </a:tc>
                <a:tc>
                  <a:txBody>
                    <a:bodyPr/>
                    <a:lstStyle/>
                    <a:p>
                      <a:pPr algn="ctr"/>
                      <a:r>
                        <a:rPr lang="en-US" sz="1400" dirty="0"/>
                        <a:t>45</a:t>
                      </a:r>
                    </a:p>
                  </a:txBody>
                  <a:tcPr/>
                </a:tc>
                <a:tc>
                  <a:txBody>
                    <a:bodyPr/>
                    <a:lstStyle/>
                    <a:p>
                      <a:pPr algn="ctr"/>
                      <a:r>
                        <a:rPr lang="en-US" sz="1400" dirty="0"/>
                        <a:t>45</a:t>
                      </a:r>
                    </a:p>
                  </a:txBody>
                  <a:tcPr/>
                </a:tc>
                <a:tc>
                  <a:txBody>
                    <a:bodyPr/>
                    <a:lstStyle/>
                    <a:p>
                      <a:pPr algn="ctr"/>
                      <a:r>
                        <a:rPr lang="en-US" sz="1400" dirty="0"/>
                        <a:t>150</a:t>
                      </a:r>
                    </a:p>
                  </a:txBody>
                  <a:tcPr/>
                </a:tc>
                <a:tc>
                  <a:txBody>
                    <a:bodyPr/>
                    <a:lstStyle/>
                    <a:p>
                      <a:pPr algn="ctr"/>
                      <a:r>
                        <a:rPr lang="en-US" sz="1400" dirty="0"/>
                        <a:t>-105</a:t>
                      </a:r>
                    </a:p>
                  </a:txBody>
                  <a:tcPr/>
                </a:tc>
                <a:tc>
                  <a:txBody>
                    <a:bodyPr/>
                    <a:lstStyle/>
                    <a:p>
                      <a:pPr algn="ctr"/>
                      <a:r>
                        <a:rPr lang="en-US" sz="1400" dirty="0"/>
                        <a:t>150</a:t>
                      </a:r>
                    </a:p>
                  </a:txBody>
                  <a:tcPr/>
                </a:tc>
                <a:tc>
                  <a:txBody>
                    <a:bodyPr/>
                    <a:lstStyle/>
                    <a:p>
                      <a:pPr algn="ctr"/>
                      <a:endParaRPr lang="en-US" sz="1400" dirty="0"/>
                    </a:p>
                  </a:txBody>
                  <a:tcPr/>
                </a:tc>
                <a:tc>
                  <a:txBody>
                    <a:bodyPr/>
                    <a:lstStyle/>
                    <a:p>
                      <a:pPr algn="ctr"/>
                      <a:endParaRPr lang="en-US" sz="1400" dirty="0"/>
                    </a:p>
                  </a:txBody>
                  <a:tcPr/>
                </a:tc>
                <a:extLst>
                  <a:ext uri="{0D108BD9-81ED-4DB2-BD59-A6C34878D82A}">
                    <a16:rowId xmlns="" xmlns:a16="http://schemas.microsoft.com/office/drawing/2014/main" val="10001"/>
                  </a:ext>
                </a:extLst>
              </a:tr>
              <a:tr h="298609">
                <a:tc>
                  <a:txBody>
                    <a:bodyPr/>
                    <a:lstStyle/>
                    <a:p>
                      <a:pPr algn="ctr"/>
                      <a:r>
                        <a:rPr lang="en-US" sz="1400" dirty="0"/>
                        <a:t>3</a:t>
                      </a:r>
                    </a:p>
                  </a:txBody>
                  <a:tcPr/>
                </a:tc>
                <a:tc>
                  <a:txBody>
                    <a:bodyPr/>
                    <a:lstStyle/>
                    <a:p>
                      <a:pPr algn="ctr"/>
                      <a:r>
                        <a:rPr lang="en-US" sz="1400"/>
                        <a:t>45</a:t>
                      </a:r>
                      <a:endParaRPr lang="en-US" sz="1400" dirty="0"/>
                    </a:p>
                  </a:txBody>
                  <a:tcPr/>
                </a:tc>
                <a:tc>
                  <a:txBody>
                    <a:bodyPr/>
                    <a:lstStyle/>
                    <a:p>
                      <a:pPr algn="ctr"/>
                      <a:r>
                        <a:rPr lang="en-US" sz="1400" dirty="0"/>
                        <a:t>135</a:t>
                      </a:r>
                    </a:p>
                  </a:txBody>
                  <a:tcPr/>
                </a:tc>
                <a:tc>
                  <a:txBody>
                    <a:bodyPr/>
                    <a:lstStyle/>
                    <a:p>
                      <a:pPr algn="ctr"/>
                      <a:r>
                        <a:rPr lang="en-US" sz="1400" dirty="0"/>
                        <a:t>180</a:t>
                      </a:r>
                    </a:p>
                  </a:txBody>
                  <a:tcPr/>
                </a:tc>
                <a:tc>
                  <a:txBody>
                    <a:bodyPr/>
                    <a:lstStyle/>
                    <a:p>
                      <a:pPr algn="ctr"/>
                      <a:r>
                        <a:rPr lang="en-US" sz="1400" dirty="0"/>
                        <a:t>-45.00</a:t>
                      </a:r>
                    </a:p>
                  </a:txBody>
                  <a:tcPr/>
                </a:tc>
                <a:tc>
                  <a:txBody>
                    <a:bodyPr/>
                    <a:lstStyle/>
                    <a:p>
                      <a:pPr algn="ctr"/>
                      <a:r>
                        <a:rPr lang="en-US" sz="1400" dirty="0"/>
                        <a:t>180</a:t>
                      </a:r>
                    </a:p>
                  </a:txBody>
                  <a:tcPr/>
                </a:tc>
                <a:tc>
                  <a:txBody>
                    <a:bodyPr/>
                    <a:lstStyle/>
                    <a:p>
                      <a:pPr algn="ctr"/>
                      <a:r>
                        <a:rPr lang="en-US" sz="1400" dirty="0"/>
                        <a:t>15</a:t>
                      </a:r>
                    </a:p>
                  </a:txBody>
                  <a:tcPr/>
                </a:tc>
                <a:tc>
                  <a:txBody>
                    <a:bodyPr/>
                    <a:lstStyle/>
                    <a:p>
                      <a:pPr algn="ctr"/>
                      <a:r>
                        <a:rPr lang="en-US" sz="1400" dirty="0"/>
                        <a:t>45</a:t>
                      </a:r>
                    </a:p>
                  </a:txBody>
                  <a:tcPr/>
                </a:tc>
                <a:extLst>
                  <a:ext uri="{0D108BD9-81ED-4DB2-BD59-A6C34878D82A}">
                    <a16:rowId xmlns="" xmlns:a16="http://schemas.microsoft.com/office/drawing/2014/main" val="10002"/>
                  </a:ext>
                </a:extLst>
              </a:tr>
              <a:tr h="298609">
                <a:tc>
                  <a:txBody>
                    <a:bodyPr/>
                    <a:lstStyle/>
                    <a:p>
                      <a:pPr algn="ctr"/>
                      <a:r>
                        <a:rPr lang="en-US" sz="1400" dirty="0"/>
                        <a:t>4.8</a:t>
                      </a:r>
                    </a:p>
                  </a:txBody>
                  <a:tcPr/>
                </a:tc>
                <a:tc>
                  <a:txBody>
                    <a:bodyPr/>
                    <a:lstStyle/>
                    <a:p>
                      <a:pPr algn="ctr"/>
                      <a:r>
                        <a:rPr lang="en-US" sz="1400"/>
                        <a:t>45</a:t>
                      </a:r>
                      <a:endParaRPr lang="en-US" sz="1400" dirty="0"/>
                    </a:p>
                  </a:txBody>
                  <a:tcPr/>
                </a:tc>
                <a:tc>
                  <a:txBody>
                    <a:bodyPr/>
                    <a:lstStyle/>
                    <a:p>
                      <a:pPr algn="ctr"/>
                      <a:r>
                        <a:rPr lang="en-US" sz="1400" dirty="0"/>
                        <a:t>216</a:t>
                      </a:r>
                    </a:p>
                  </a:txBody>
                  <a:tcPr/>
                </a:tc>
                <a:tc>
                  <a:txBody>
                    <a:bodyPr/>
                    <a:lstStyle/>
                    <a:p>
                      <a:pPr algn="ctr"/>
                      <a:r>
                        <a:rPr lang="en-US" sz="1400" dirty="0"/>
                        <a:t>200</a:t>
                      </a:r>
                    </a:p>
                  </a:txBody>
                  <a:tcPr/>
                </a:tc>
                <a:tc>
                  <a:txBody>
                    <a:bodyPr/>
                    <a:lstStyle/>
                    <a:p>
                      <a:pPr algn="ctr"/>
                      <a:r>
                        <a:rPr lang="en-US" sz="1400" dirty="0"/>
                        <a:t>16.00</a:t>
                      </a:r>
                    </a:p>
                  </a:txBody>
                  <a:tcPr/>
                </a:tc>
                <a:tc>
                  <a:txBody>
                    <a:bodyPr/>
                    <a:lstStyle/>
                    <a:p>
                      <a:pPr algn="ctr"/>
                      <a:r>
                        <a:rPr lang="en-US" sz="1400" dirty="0"/>
                        <a:t>200</a:t>
                      </a:r>
                    </a:p>
                  </a:txBody>
                  <a:tcPr/>
                </a:tc>
                <a:tc>
                  <a:txBody>
                    <a:bodyPr/>
                    <a:lstStyle/>
                    <a:p>
                      <a:pPr algn="ctr"/>
                      <a:r>
                        <a:rPr lang="en-US" sz="1400" dirty="0"/>
                        <a:t>11.11</a:t>
                      </a:r>
                    </a:p>
                  </a:txBody>
                  <a:tcPr/>
                </a:tc>
                <a:tc>
                  <a:txBody>
                    <a:bodyPr/>
                    <a:lstStyle/>
                    <a:p>
                      <a:pPr algn="ctr"/>
                      <a:r>
                        <a:rPr lang="en-US" sz="1400"/>
                        <a:t>45</a:t>
                      </a:r>
                      <a:endParaRPr lang="en-US" sz="1400" dirty="0"/>
                    </a:p>
                  </a:txBody>
                  <a:tcPr/>
                </a:tc>
                <a:extLst>
                  <a:ext uri="{0D108BD9-81ED-4DB2-BD59-A6C34878D82A}">
                    <a16:rowId xmlns="" xmlns:a16="http://schemas.microsoft.com/office/drawing/2014/main" val="10003"/>
                  </a:ext>
                </a:extLst>
              </a:tr>
              <a:tr h="298609">
                <a:tc>
                  <a:txBody>
                    <a:bodyPr/>
                    <a:lstStyle/>
                    <a:p>
                      <a:pPr algn="ctr"/>
                      <a:r>
                        <a:rPr lang="en-US" sz="1400" dirty="0"/>
                        <a:t>6.5</a:t>
                      </a:r>
                    </a:p>
                  </a:txBody>
                  <a:tcPr/>
                </a:tc>
                <a:tc>
                  <a:txBody>
                    <a:bodyPr/>
                    <a:lstStyle/>
                    <a:p>
                      <a:pPr algn="ctr"/>
                      <a:r>
                        <a:rPr lang="en-US" sz="1400"/>
                        <a:t>45</a:t>
                      </a:r>
                      <a:endParaRPr lang="en-US" sz="1400" dirty="0"/>
                    </a:p>
                  </a:txBody>
                  <a:tcPr/>
                </a:tc>
                <a:tc>
                  <a:txBody>
                    <a:bodyPr/>
                    <a:lstStyle/>
                    <a:p>
                      <a:pPr algn="ctr"/>
                      <a:r>
                        <a:rPr lang="en-US" sz="1400" dirty="0"/>
                        <a:t>292</a:t>
                      </a:r>
                    </a:p>
                  </a:txBody>
                  <a:tcPr/>
                </a:tc>
                <a:tc>
                  <a:txBody>
                    <a:bodyPr/>
                    <a:lstStyle/>
                    <a:p>
                      <a:pPr algn="ctr"/>
                      <a:r>
                        <a:rPr lang="en-US" sz="1400" dirty="0"/>
                        <a:t>210</a:t>
                      </a:r>
                    </a:p>
                  </a:txBody>
                  <a:tcPr/>
                </a:tc>
                <a:tc>
                  <a:txBody>
                    <a:bodyPr/>
                    <a:lstStyle/>
                    <a:p>
                      <a:pPr algn="ctr"/>
                      <a:r>
                        <a:rPr lang="en-US" sz="1400" dirty="0"/>
                        <a:t>82.50</a:t>
                      </a:r>
                    </a:p>
                  </a:txBody>
                  <a:tcPr/>
                </a:tc>
                <a:tc>
                  <a:txBody>
                    <a:bodyPr/>
                    <a:lstStyle/>
                    <a:p>
                      <a:pPr algn="ctr"/>
                      <a:r>
                        <a:rPr lang="en-US" sz="1400" dirty="0"/>
                        <a:t>210</a:t>
                      </a:r>
                    </a:p>
                  </a:txBody>
                  <a:tcPr/>
                </a:tc>
                <a:tc>
                  <a:txBody>
                    <a:bodyPr/>
                    <a:lstStyle/>
                    <a:p>
                      <a:pPr algn="ctr"/>
                      <a:r>
                        <a:rPr lang="en-US" sz="1400" dirty="0"/>
                        <a:t>5.88</a:t>
                      </a:r>
                    </a:p>
                  </a:txBody>
                  <a:tcPr/>
                </a:tc>
                <a:tc>
                  <a:txBody>
                    <a:bodyPr/>
                    <a:lstStyle/>
                    <a:p>
                      <a:pPr algn="ctr"/>
                      <a:r>
                        <a:rPr lang="en-US" sz="1400"/>
                        <a:t>45</a:t>
                      </a:r>
                      <a:endParaRPr lang="en-US" sz="1400" dirty="0"/>
                    </a:p>
                  </a:txBody>
                  <a:tcPr/>
                </a:tc>
                <a:extLst>
                  <a:ext uri="{0D108BD9-81ED-4DB2-BD59-A6C34878D82A}">
                    <a16:rowId xmlns="" xmlns:a16="http://schemas.microsoft.com/office/drawing/2014/main" val="10004"/>
                  </a:ext>
                </a:extLst>
              </a:tr>
              <a:tr h="298609">
                <a:tc>
                  <a:txBody>
                    <a:bodyPr/>
                    <a:lstStyle/>
                    <a:p>
                      <a:pPr algn="ctr"/>
                      <a:r>
                        <a:rPr lang="en-US" sz="1400" dirty="0"/>
                        <a:t>8.1</a:t>
                      </a:r>
                    </a:p>
                  </a:txBody>
                  <a:tcPr/>
                </a:tc>
                <a:tc>
                  <a:txBody>
                    <a:bodyPr/>
                    <a:lstStyle/>
                    <a:p>
                      <a:pPr algn="ctr"/>
                      <a:r>
                        <a:rPr lang="en-US" sz="1400"/>
                        <a:t>45</a:t>
                      </a:r>
                      <a:endParaRPr lang="en-US" sz="1400" dirty="0"/>
                    </a:p>
                  </a:txBody>
                  <a:tcPr/>
                </a:tc>
                <a:tc>
                  <a:txBody>
                    <a:bodyPr/>
                    <a:lstStyle/>
                    <a:p>
                      <a:pPr algn="ctr"/>
                      <a:r>
                        <a:rPr lang="en-US" sz="1400" dirty="0"/>
                        <a:t>364</a:t>
                      </a:r>
                    </a:p>
                  </a:txBody>
                  <a:tcPr/>
                </a:tc>
                <a:tc>
                  <a:txBody>
                    <a:bodyPr/>
                    <a:lstStyle/>
                    <a:p>
                      <a:pPr algn="ctr"/>
                      <a:r>
                        <a:rPr lang="en-US" sz="1400" dirty="0"/>
                        <a:t>230</a:t>
                      </a:r>
                    </a:p>
                  </a:txBody>
                  <a:tcPr/>
                </a:tc>
                <a:tc>
                  <a:txBody>
                    <a:bodyPr/>
                    <a:lstStyle/>
                    <a:p>
                      <a:pPr algn="ctr"/>
                      <a:r>
                        <a:rPr lang="en-US" sz="1400" dirty="0"/>
                        <a:t>134.50</a:t>
                      </a:r>
                    </a:p>
                  </a:txBody>
                  <a:tcPr/>
                </a:tc>
                <a:tc>
                  <a:txBody>
                    <a:bodyPr/>
                    <a:lstStyle/>
                    <a:p>
                      <a:pPr algn="ctr"/>
                      <a:r>
                        <a:rPr lang="en-US" sz="1400" dirty="0"/>
                        <a:t>230</a:t>
                      </a:r>
                    </a:p>
                  </a:txBody>
                  <a:tcPr/>
                </a:tc>
                <a:tc>
                  <a:txBody>
                    <a:bodyPr/>
                    <a:lstStyle/>
                    <a:p>
                      <a:pPr algn="ctr"/>
                      <a:r>
                        <a:rPr lang="en-US" sz="1400" dirty="0"/>
                        <a:t>12.5</a:t>
                      </a:r>
                    </a:p>
                  </a:txBody>
                  <a:tcPr/>
                </a:tc>
                <a:tc>
                  <a:txBody>
                    <a:bodyPr/>
                    <a:lstStyle/>
                    <a:p>
                      <a:pPr algn="ctr"/>
                      <a:r>
                        <a:rPr lang="en-US" sz="1400"/>
                        <a:t>45</a:t>
                      </a:r>
                      <a:endParaRPr lang="en-US" sz="1400" dirty="0"/>
                    </a:p>
                  </a:txBody>
                  <a:tcPr/>
                </a:tc>
                <a:extLst>
                  <a:ext uri="{0D108BD9-81ED-4DB2-BD59-A6C34878D82A}">
                    <a16:rowId xmlns="" xmlns:a16="http://schemas.microsoft.com/office/drawing/2014/main" val="10005"/>
                  </a:ext>
                </a:extLst>
              </a:tr>
              <a:tr h="298609">
                <a:tc>
                  <a:txBody>
                    <a:bodyPr/>
                    <a:lstStyle/>
                    <a:p>
                      <a:pPr algn="ctr"/>
                      <a:r>
                        <a:rPr lang="en-US" sz="1400" dirty="0"/>
                        <a:t>9.6</a:t>
                      </a:r>
                    </a:p>
                  </a:txBody>
                  <a:tcPr/>
                </a:tc>
                <a:tc>
                  <a:txBody>
                    <a:bodyPr/>
                    <a:lstStyle/>
                    <a:p>
                      <a:pPr algn="ctr"/>
                      <a:r>
                        <a:rPr lang="en-US" sz="1400"/>
                        <a:t>45</a:t>
                      </a:r>
                      <a:endParaRPr lang="en-US" sz="1400" dirty="0"/>
                    </a:p>
                  </a:txBody>
                  <a:tcPr/>
                </a:tc>
                <a:tc>
                  <a:txBody>
                    <a:bodyPr/>
                    <a:lstStyle/>
                    <a:p>
                      <a:pPr algn="ctr"/>
                      <a:r>
                        <a:rPr lang="en-US" sz="1400" dirty="0"/>
                        <a:t>432</a:t>
                      </a:r>
                    </a:p>
                  </a:txBody>
                  <a:tcPr/>
                </a:tc>
                <a:tc>
                  <a:txBody>
                    <a:bodyPr/>
                    <a:lstStyle/>
                    <a:p>
                      <a:pPr algn="ctr"/>
                      <a:r>
                        <a:rPr lang="en-US" sz="1400" dirty="0"/>
                        <a:t>260</a:t>
                      </a:r>
                    </a:p>
                  </a:txBody>
                  <a:tcPr/>
                </a:tc>
                <a:tc>
                  <a:txBody>
                    <a:bodyPr/>
                    <a:lstStyle/>
                    <a:p>
                      <a:pPr algn="ctr"/>
                      <a:r>
                        <a:rPr lang="en-US" sz="1400" dirty="0"/>
                        <a:t>172.00</a:t>
                      </a:r>
                    </a:p>
                  </a:txBody>
                  <a:tcPr/>
                </a:tc>
                <a:tc>
                  <a:txBody>
                    <a:bodyPr/>
                    <a:lstStyle/>
                    <a:p>
                      <a:pPr algn="ctr"/>
                      <a:r>
                        <a:rPr lang="en-US" sz="1400" dirty="0"/>
                        <a:t>260</a:t>
                      </a:r>
                    </a:p>
                  </a:txBody>
                  <a:tcPr/>
                </a:tc>
                <a:tc>
                  <a:txBody>
                    <a:bodyPr/>
                    <a:lstStyle/>
                    <a:p>
                      <a:pPr algn="ctr"/>
                      <a:r>
                        <a:rPr lang="en-US" sz="1400" dirty="0"/>
                        <a:t>20.00</a:t>
                      </a:r>
                    </a:p>
                  </a:txBody>
                  <a:tcPr/>
                </a:tc>
                <a:tc>
                  <a:txBody>
                    <a:bodyPr/>
                    <a:lstStyle/>
                    <a:p>
                      <a:pPr algn="ctr"/>
                      <a:r>
                        <a:rPr lang="en-US" sz="1400"/>
                        <a:t>45</a:t>
                      </a:r>
                      <a:endParaRPr lang="en-US" sz="1400" dirty="0"/>
                    </a:p>
                  </a:txBody>
                  <a:tcPr/>
                </a:tc>
                <a:extLst>
                  <a:ext uri="{0D108BD9-81ED-4DB2-BD59-A6C34878D82A}">
                    <a16:rowId xmlns="" xmlns:a16="http://schemas.microsoft.com/office/drawing/2014/main" val="10006"/>
                  </a:ext>
                </a:extLst>
              </a:tr>
              <a:tr h="298609">
                <a:tc>
                  <a:txBody>
                    <a:bodyPr/>
                    <a:lstStyle/>
                    <a:p>
                      <a:pPr algn="ctr"/>
                      <a:r>
                        <a:rPr lang="en-US" sz="1400" dirty="0"/>
                        <a:t>10.8</a:t>
                      </a:r>
                    </a:p>
                  </a:txBody>
                  <a:tcPr/>
                </a:tc>
                <a:tc>
                  <a:txBody>
                    <a:bodyPr/>
                    <a:lstStyle/>
                    <a:p>
                      <a:pPr algn="ctr"/>
                      <a:r>
                        <a:rPr lang="en-US" sz="1400"/>
                        <a:t>45</a:t>
                      </a:r>
                      <a:endParaRPr lang="en-US" sz="1400" dirty="0"/>
                    </a:p>
                  </a:txBody>
                  <a:tcPr/>
                </a:tc>
                <a:tc>
                  <a:txBody>
                    <a:bodyPr/>
                    <a:lstStyle/>
                    <a:p>
                      <a:pPr algn="ctr"/>
                      <a:r>
                        <a:rPr lang="en-US" sz="1400" dirty="0"/>
                        <a:t>486</a:t>
                      </a:r>
                    </a:p>
                  </a:txBody>
                  <a:tcPr/>
                </a:tc>
                <a:tc>
                  <a:txBody>
                    <a:bodyPr/>
                    <a:lstStyle/>
                    <a:p>
                      <a:pPr algn="ctr"/>
                      <a:r>
                        <a:rPr lang="en-US" sz="1400" dirty="0"/>
                        <a:t>300</a:t>
                      </a:r>
                    </a:p>
                  </a:txBody>
                  <a:tcPr/>
                </a:tc>
                <a:tc>
                  <a:txBody>
                    <a:bodyPr/>
                    <a:lstStyle/>
                    <a:p>
                      <a:pPr algn="ctr"/>
                      <a:r>
                        <a:rPr lang="en-US" sz="1400" dirty="0"/>
                        <a:t>186.00</a:t>
                      </a:r>
                    </a:p>
                  </a:txBody>
                  <a:tcPr/>
                </a:tc>
                <a:tc>
                  <a:txBody>
                    <a:bodyPr/>
                    <a:lstStyle/>
                    <a:p>
                      <a:pPr algn="ctr"/>
                      <a:r>
                        <a:rPr lang="en-US" sz="1400" dirty="0"/>
                        <a:t>300</a:t>
                      </a:r>
                    </a:p>
                  </a:txBody>
                  <a:tcPr/>
                </a:tc>
                <a:tc>
                  <a:txBody>
                    <a:bodyPr/>
                    <a:lstStyle/>
                    <a:p>
                      <a:pPr algn="ctr"/>
                      <a:r>
                        <a:rPr lang="en-US" sz="1400" dirty="0"/>
                        <a:t>33.33</a:t>
                      </a:r>
                    </a:p>
                  </a:txBody>
                  <a:tcPr/>
                </a:tc>
                <a:tc>
                  <a:txBody>
                    <a:bodyPr/>
                    <a:lstStyle/>
                    <a:p>
                      <a:pPr algn="ctr"/>
                      <a:r>
                        <a:rPr lang="en-US" sz="1400"/>
                        <a:t>45</a:t>
                      </a:r>
                      <a:endParaRPr lang="en-US" sz="1400" dirty="0"/>
                    </a:p>
                  </a:txBody>
                  <a:tcPr/>
                </a:tc>
                <a:extLst>
                  <a:ext uri="{0D108BD9-81ED-4DB2-BD59-A6C34878D82A}">
                    <a16:rowId xmlns="" xmlns:a16="http://schemas.microsoft.com/office/drawing/2014/main" val="10007"/>
                  </a:ext>
                </a:extLst>
              </a:tr>
              <a:tr h="298609">
                <a:tc>
                  <a:txBody>
                    <a:bodyPr/>
                    <a:lstStyle/>
                    <a:p>
                      <a:pPr algn="ctr"/>
                      <a:r>
                        <a:rPr lang="en-US" sz="1400" dirty="0"/>
                        <a:t>11.6</a:t>
                      </a:r>
                    </a:p>
                  </a:txBody>
                  <a:tcPr/>
                </a:tc>
                <a:tc>
                  <a:txBody>
                    <a:bodyPr/>
                    <a:lstStyle/>
                    <a:p>
                      <a:pPr algn="ctr"/>
                      <a:r>
                        <a:rPr lang="en-US" sz="1400"/>
                        <a:t>45</a:t>
                      </a:r>
                      <a:endParaRPr lang="en-US" sz="1400" dirty="0"/>
                    </a:p>
                  </a:txBody>
                  <a:tcPr/>
                </a:tc>
                <a:tc>
                  <a:txBody>
                    <a:bodyPr/>
                    <a:lstStyle/>
                    <a:p>
                      <a:pPr algn="ctr"/>
                      <a:r>
                        <a:rPr lang="en-US" sz="1400" dirty="0"/>
                        <a:t>522</a:t>
                      </a:r>
                    </a:p>
                  </a:txBody>
                  <a:tcPr/>
                </a:tc>
                <a:tc>
                  <a:txBody>
                    <a:bodyPr/>
                    <a:lstStyle/>
                    <a:p>
                      <a:pPr algn="ctr"/>
                      <a:r>
                        <a:rPr lang="en-US" sz="1400" dirty="0"/>
                        <a:t>350</a:t>
                      </a:r>
                    </a:p>
                  </a:txBody>
                  <a:tcPr/>
                </a:tc>
                <a:tc>
                  <a:txBody>
                    <a:bodyPr/>
                    <a:lstStyle/>
                    <a:p>
                      <a:pPr algn="ctr"/>
                      <a:r>
                        <a:rPr lang="en-US" sz="1400" dirty="0"/>
                        <a:t>172.00</a:t>
                      </a:r>
                    </a:p>
                  </a:txBody>
                  <a:tcPr/>
                </a:tc>
                <a:tc>
                  <a:txBody>
                    <a:bodyPr/>
                    <a:lstStyle/>
                    <a:p>
                      <a:pPr algn="ctr"/>
                      <a:r>
                        <a:rPr lang="en-US" sz="1400" dirty="0"/>
                        <a:t>350</a:t>
                      </a:r>
                    </a:p>
                  </a:txBody>
                  <a:tcPr/>
                </a:tc>
                <a:tc>
                  <a:txBody>
                    <a:bodyPr/>
                    <a:lstStyle/>
                    <a:p>
                      <a:pPr algn="ctr"/>
                      <a:r>
                        <a:rPr lang="en-US" sz="1400" dirty="0"/>
                        <a:t>62.50</a:t>
                      </a:r>
                    </a:p>
                  </a:txBody>
                  <a:tcPr/>
                </a:tc>
                <a:tc>
                  <a:txBody>
                    <a:bodyPr/>
                    <a:lstStyle/>
                    <a:p>
                      <a:pPr algn="ctr"/>
                      <a:r>
                        <a:rPr lang="en-US" sz="1400"/>
                        <a:t>45</a:t>
                      </a:r>
                      <a:endParaRPr lang="en-US" sz="1400" dirty="0"/>
                    </a:p>
                  </a:txBody>
                  <a:tcPr/>
                </a:tc>
                <a:extLst>
                  <a:ext uri="{0D108BD9-81ED-4DB2-BD59-A6C34878D82A}">
                    <a16:rowId xmlns="" xmlns:a16="http://schemas.microsoft.com/office/drawing/2014/main" val="10008"/>
                  </a:ext>
                </a:extLst>
              </a:tr>
              <a:tr h="298609">
                <a:tc>
                  <a:txBody>
                    <a:bodyPr/>
                    <a:lstStyle/>
                    <a:p>
                      <a:pPr algn="ctr"/>
                      <a:r>
                        <a:rPr lang="en-US" sz="1400" dirty="0"/>
                        <a:t>12.0</a:t>
                      </a:r>
                    </a:p>
                  </a:txBody>
                  <a:tcPr/>
                </a:tc>
                <a:tc>
                  <a:txBody>
                    <a:bodyPr/>
                    <a:lstStyle/>
                    <a:p>
                      <a:pPr algn="ctr"/>
                      <a:r>
                        <a:rPr lang="en-US" sz="1400"/>
                        <a:t>45</a:t>
                      </a:r>
                      <a:endParaRPr lang="en-US" sz="1400" dirty="0"/>
                    </a:p>
                  </a:txBody>
                  <a:tcPr/>
                </a:tc>
                <a:tc>
                  <a:txBody>
                    <a:bodyPr/>
                    <a:lstStyle/>
                    <a:p>
                      <a:pPr algn="ctr"/>
                      <a:r>
                        <a:rPr lang="en-US" sz="1400" dirty="0"/>
                        <a:t>540</a:t>
                      </a:r>
                    </a:p>
                  </a:txBody>
                  <a:tcPr/>
                </a:tc>
                <a:tc>
                  <a:txBody>
                    <a:bodyPr/>
                    <a:lstStyle/>
                    <a:p>
                      <a:pPr algn="ctr"/>
                      <a:r>
                        <a:rPr lang="en-US" sz="1400" dirty="0"/>
                        <a:t>410</a:t>
                      </a:r>
                    </a:p>
                  </a:txBody>
                  <a:tcPr/>
                </a:tc>
                <a:tc>
                  <a:txBody>
                    <a:bodyPr/>
                    <a:lstStyle/>
                    <a:p>
                      <a:pPr algn="ctr"/>
                      <a:r>
                        <a:rPr lang="en-US" sz="1400" dirty="0"/>
                        <a:t>130.00</a:t>
                      </a:r>
                    </a:p>
                  </a:txBody>
                  <a:tcPr/>
                </a:tc>
                <a:tc>
                  <a:txBody>
                    <a:bodyPr/>
                    <a:lstStyle/>
                    <a:p>
                      <a:pPr algn="ctr"/>
                      <a:r>
                        <a:rPr lang="en-US" sz="1400" dirty="0"/>
                        <a:t>410</a:t>
                      </a:r>
                    </a:p>
                  </a:txBody>
                  <a:tcPr/>
                </a:tc>
                <a:tc>
                  <a:txBody>
                    <a:bodyPr/>
                    <a:lstStyle/>
                    <a:p>
                      <a:pPr algn="ctr"/>
                      <a:r>
                        <a:rPr lang="en-US" sz="1400" dirty="0"/>
                        <a:t>150.00</a:t>
                      </a:r>
                    </a:p>
                  </a:txBody>
                  <a:tcPr/>
                </a:tc>
                <a:tc>
                  <a:txBody>
                    <a:bodyPr/>
                    <a:lstStyle/>
                    <a:p>
                      <a:pPr algn="ctr"/>
                      <a:r>
                        <a:rPr lang="en-US" sz="1400" dirty="0"/>
                        <a:t>45</a:t>
                      </a:r>
                    </a:p>
                  </a:txBody>
                  <a:tcPr/>
                </a:tc>
                <a:extLst>
                  <a:ext uri="{0D108BD9-81ED-4DB2-BD59-A6C34878D82A}">
                    <a16:rowId xmlns="" xmlns:a16="http://schemas.microsoft.com/office/drawing/2014/main" val="10009"/>
                  </a:ext>
                </a:extLst>
              </a:tr>
              <a:tr h="298609">
                <a:tc>
                  <a:txBody>
                    <a:bodyPr/>
                    <a:lstStyle/>
                    <a:p>
                      <a:pPr algn="ctr"/>
                      <a:r>
                        <a:rPr lang="en-US" sz="1400" dirty="0"/>
                        <a:t>11.7</a:t>
                      </a:r>
                    </a:p>
                  </a:txBody>
                  <a:tcPr/>
                </a:tc>
                <a:tc>
                  <a:txBody>
                    <a:bodyPr/>
                    <a:lstStyle/>
                    <a:p>
                      <a:pPr algn="ctr"/>
                      <a:r>
                        <a:rPr lang="en-US" sz="1400" dirty="0"/>
                        <a:t>45</a:t>
                      </a:r>
                    </a:p>
                  </a:txBody>
                  <a:tcPr/>
                </a:tc>
                <a:tc>
                  <a:txBody>
                    <a:bodyPr/>
                    <a:lstStyle/>
                    <a:p>
                      <a:pPr algn="ctr"/>
                      <a:r>
                        <a:rPr lang="en-US" sz="1400" dirty="0"/>
                        <a:t>526</a:t>
                      </a:r>
                    </a:p>
                  </a:txBody>
                  <a:tcPr/>
                </a:tc>
                <a:tc>
                  <a:txBody>
                    <a:bodyPr/>
                    <a:lstStyle/>
                    <a:p>
                      <a:pPr algn="ctr"/>
                      <a:r>
                        <a:rPr lang="en-US" sz="1400" dirty="0"/>
                        <a:t>480</a:t>
                      </a:r>
                    </a:p>
                  </a:txBody>
                  <a:tcPr/>
                </a:tc>
                <a:tc>
                  <a:txBody>
                    <a:bodyPr/>
                    <a:lstStyle/>
                    <a:p>
                      <a:pPr algn="ctr"/>
                      <a:r>
                        <a:rPr lang="en-US" sz="1400" dirty="0"/>
                        <a:t>46.50</a:t>
                      </a:r>
                    </a:p>
                  </a:txBody>
                  <a:tcPr/>
                </a:tc>
                <a:tc>
                  <a:txBody>
                    <a:bodyPr/>
                    <a:lstStyle/>
                    <a:p>
                      <a:pPr algn="ctr"/>
                      <a:r>
                        <a:rPr lang="en-US" sz="1400" dirty="0"/>
                        <a:t>480</a:t>
                      </a:r>
                    </a:p>
                  </a:txBody>
                  <a:tcPr/>
                </a:tc>
                <a:tc>
                  <a:txBody>
                    <a:bodyPr/>
                    <a:lstStyle/>
                    <a:p>
                      <a:pPr algn="ctr"/>
                      <a:r>
                        <a:rPr lang="en-US" sz="1400" dirty="0"/>
                        <a:t>N/A</a:t>
                      </a:r>
                    </a:p>
                  </a:txBody>
                  <a:tcPr/>
                </a:tc>
                <a:tc>
                  <a:txBody>
                    <a:bodyPr/>
                    <a:lstStyle/>
                    <a:p>
                      <a:pPr algn="ctr"/>
                      <a:r>
                        <a:rPr lang="en-US" sz="1400" dirty="0"/>
                        <a:t>N/A</a:t>
                      </a:r>
                    </a:p>
                  </a:txBody>
                  <a:tcPr/>
                </a:tc>
                <a:extLst>
                  <a:ext uri="{0D108BD9-81ED-4DB2-BD59-A6C34878D82A}">
                    <a16:rowId xmlns="" xmlns:a16="http://schemas.microsoft.com/office/drawing/2014/main" val="10010"/>
                  </a:ext>
                </a:extLst>
              </a:tr>
            </a:tbl>
          </a:graphicData>
        </a:graphic>
      </p:graphicFrame>
      <p:grpSp>
        <p:nvGrpSpPr>
          <p:cNvPr id="1954" name="SMARTInkShape-Group294"/>
          <p:cNvGrpSpPr/>
          <p:nvPr/>
        </p:nvGrpSpPr>
        <p:grpSpPr>
          <a:xfrm>
            <a:off x="7755401" y="5629275"/>
            <a:ext cx="4255199" cy="1266826"/>
            <a:chOff x="7755401" y="5629275"/>
            <a:chExt cx="4255199" cy="1266826"/>
          </a:xfrm>
        </p:grpSpPr>
        <p:sp>
          <p:nvSpPr>
            <p:cNvPr id="1926" name="SMARTInkShape-2198"/>
            <p:cNvSpPr/>
            <p:nvPr/>
          </p:nvSpPr>
          <p:spPr>
            <a:xfrm>
              <a:off x="8439184" y="6581775"/>
              <a:ext cx="111946" cy="276226"/>
            </a:xfrm>
            <a:custGeom>
              <a:avLst/>
              <a:gdLst/>
              <a:ahLst/>
              <a:cxnLst/>
              <a:rect l="0" t="0" r="0" b="0"/>
              <a:pathLst>
                <a:path w="111946" h="276226">
                  <a:moveTo>
                    <a:pt x="9491" y="0"/>
                  </a:moveTo>
                  <a:lnTo>
                    <a:pt x="9491" y="45056"/>
                  </a:lnTo>
                  <a:lnTo>
                    <a:pt x="848" y="91032"/>
                  </a:lnTo>
                  <a:lnTo>
                    <a:pt x="0" y="129670"/>
                  </a:lnTo>
                  <a:lnTo>
                    <a:pt x="2804" y="134538"/>
                  </a:lnTo>
                  <a:lnTo>
                    <a:pt x="6519" y="140227"/>
                  </a:lnTo>
                  <a:lnTo>
                    <a:pt x="8170" y="146285"/>
                  </a:lnTo>
                  <a:lnTo>
                    <a:pt x="9669" y="148323"/>
                  </a:lnTo>
                  <a:lnTo>
                    <a:pt x="11727" y="149682"/>
                  </a:lnTo>
                  <a:lnTo>
                    <a:pt x="39098" y="159700"/>
                  </a:lnTo>
                  <a:lnTo>
                    <a:pt x="51225" y="159878"/>
                  </a:lnTo>
                  <a:lnTo>
                    <a:pt x="98227" y="152636"/>
                  </a:lnTo>
                  <a:lnTo>
                    <a:pt x="106432" y="152505"/>
                  </a:lnTo>
                  <a:lnTo>
                    <a:pt x="109044" y="151412"/>
                  </a:lnTo>
                  <a:lnTo>
                    <a:pt x="110785" y="149625"/>
                  </a:lnTo>
                  <a:lnTo>
                    <a:pt x="111945" y="147375"/>
                  </a:lnTo>
                  <a:lnTo>
                    <a:pt x="111660" y="144816"/>
                  </a:lnTo>
                  <a:lnTo>
                    <a:pt x="108522" y="139152"/>
                  </a:lnTo>
                  <a:lnTo>
                    <a:pt x="98942" y="126891"/>
                  </a:lnTo>
                  <a:lnTo>
                    <a:pt x="93130" y="114279"/>
                  </a:lnTo>
                  <a:lnTo>
                    <a:pt x="88997" y="107941"/>
                  </a:lnTo>
                  <a:lnTo>
                    <a:pt x="76204" y="76283"/>
                  </a:lnTo>
                  <a:lnTo>
                    <a:pt x="76178" y="81281"/>
                  </a:lnTo>
                  <a:lnTo>
                    <a:pt x="84369" y="111851"/>
                  </a:lnTo>
                  <a:lnTo>
                    <a:pt x="85430" y="151877"/>
                  </a:lnTo>
                  <a:lnTo>
                    <a:pt x="85639" y="197726"/>
                  </a:lnTo>
                  <a:lnTo>
                    <a:pt x="85686" y="241895"/>
                  </a:lnTo>
                  <a:lnTo>
                    <a:pt x="85691"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7" name="SMARTInkShape-2199"/>
            <p:cNvSpPr/>
            <p:nvPr/>
          </p:nvSpPr>
          <p:spPr>
            <a:xfrm>
              <a:off x="7755401" y="5629275"/>
              <a:ext cx="531350" cy="1266826"/>
            </a:xfrm>
            <a:custGeom>
              <a:avLst/>
              <a:gdLst/>
              <a:ahLst/>
              <a:cxnLst/>
              <a:rect l="0" t="0" r="0" b="0"/>
              <a:pathLst>
                <a:path w="531350" h="1266826">
                  <a:moveTo>
                    <a:pt x="531349" y="0"/>
                  </a:moveTo>
                  <a:lnTo>
                    <a:pt x="485588" y="5057"/>
                  </a:lnTo>
                  <a:lnTo>
                    <a:pt x="445588" y="13257"/>
                  </a:lnTo>
                  <a:lnTo>
                    <a:pt x="400932" y="25510"/>
                  </a:lnTo>
                  <a:lnTo>
                    <a:pt x="358822" y="46346"/>
                  </a:lnTo>
                  <a:lnTo>
                    <a:pt x="315040" y="70225"/>
                  </a:lnTo>
                  <a:lnTo>
                    <a:pt x="274720" y="95324"/>
                  </a:lnTo>
                  <a:lnTo>
                    <a:pt x="227679" y="128068"/>
                  </a:lnTo>
                  <a:lnTo>
                    <a:pt x="187134" y="172009"/>
                  </a:lnTo>
                  <a:lnTo>
                    <a:pt x="151013" y="219149"/>
                  </a:lnTo>
                  <a:lnTo>
                    <a:pt x="125080" y="262246"/>
                  </a:lnTo>
                  <a:lnTo>
                    <a:pt x="110995" y="299012"/>
                  </a:lnTo>
                  <a:lnTo>
                    <a:pt x="95062" y="336717"/>
                  </a:lnTo>
                  <a:lnTo>
                    <a:pt x="81992" y="374699"/>
                  </a:lnTo>
                  <a:lnTo>
                    <a:pt x="68094" y="419972"/>
                  </a:lnTo>
                  <a:lnTo>
                    <a:pt x="58362" y="461457"/>
                  </a:lnTo>
                  <a:lnTo>
                    <a:pt x="48775" y="501030"/>
                  </a:lnTo>
                  <a:lnTo>
                    <a:pt x="39232" y="539566"/>
                  </a:lnTo>
                  <a:lnTo>
                    <a:pt x="29701" y="578854"/>
                  </a:lnTo>
                  <a:lnTo>
                    <a:pt x="20175" y="622480"/>
                  </a:lnTo>
                  <a:lnTo>
                    <a:pt x="11708" y="662687"/>
                  </a:lnTo>
                  <a:lnTo>
                    <a:pt x="7670" y="701412"/>
                  </a:lnTo>
                  <a:lnTo>
                    <a:pt x="1300" y="738639"/>
                  </a:lnTo>
                  <a:lnTo>
                    <a:pt x="0" y="774481"/>
                  </a:lnTo>
                  <a:lnTo>
                    <a:pt x="3447" y="810233"/>
                  </a:lnTo>
                  <a:lnTo>
                    <a:pt x="8506" y="847996"/>
                  </a:lnTo>
                  <a:lnTo>
                    <a:pt x="17304" y="893666"/>
                  </a:lnTo>
                  <a:lnTo>
                    <a:pt x="29437" y="929070"/>
                  </a:lnTo>
                  <a:lnTo>
                    <a:pt x="46438" y="964608"/>
                  </a:lnTo>
                  <a:lnTo>
                    <a:pt x="76211" y="1009041"/>
                  </a:lnTo>
                  <a:lnTo>
                    <a:pt x="93810" y="1025697"/>
                  </a:lnTo>
                  <a:lnTo>
                    <a:pt x="105112" y="1034773"/>
                  </a:lnTo>
                  <a:lnTo>
                    <a:pt x="144043" y="1076775"/>
                  </a:lnTo>
                  <a:lnTo>
                    <a:pt x="186822" y="1105835"/>
                  </a:lnTo>
                  <a:lnTo>
                    <a:pt x="225130" y="1126879"/>
                  </a:lnTo>
                  <a:lnTo>
                    <a:pt x="268931" y="1145724"/>
                  </a:lnTo>
                  <a:lnTo>
                    <a:pt x="310141" y="1158786"/>
                  </a:lnTo>
                  <a:lnTo>
                    <a:pt x="349953" y="1168736"/>
                  </a:lnTo>
                  <a:lnTo>
                    <a:pt x="367120" y="1171372"/>
                  </a:lnTo>
                  <a:lnTo>
                    <a:pt x="395566" y="1179609"/>
                  </a:lnTo>
                  <a:lnTo>
                    <a:pt x="427933" y="1172768"/>
                  </a:lnTo>
                  <a:lnTo>
                    <a:pt x="435292" y="1169284"/>
                  </a:lnTo>
                  <a:lnTo>
                    <a:pt x="438736" y="1166872"/>
                  </a:lnTo>
                  <a:lnTo>
                    <a:pt x="442562" y="1161371"/>
                  </a:lnTo>
                  <a:lnTo>
                    <a:pt x="444717" y="1152323"/>
                  </a:lnTo>
                  <a:lnTo>
                    <a:pt x="445019" y="1149216"/>
                  </a:lnTo>
                  <a:lnTo>
                    <a:pt x="435184" y="1115557"/>
                  </a:lnTo>
                  <a:lnTo>
                    <a:pt x="413558" y="1077337"/>
                  </a:lnTo>
                  <a:lnTo>
                    <a:pt x="379800" y="1029749"/>
                  </a:lnTo>
                  <a:lnTo>
                    <a:pt x="379516" y="1029399"/>
                  </a:lnTo>
                  <a:lnTo>
                    <a:pt x="384173" y="1033963"/>
                  </a:lnTo>
                  <a:lnTo>
                    <a:pt x="386562" y="1039153"/>
                  </a:lnTo>
                  <a:lnTo>
                    <a:pt x="387200" y="1042019"/>
                  </a:lnTo>
                  <a:lnTo>
                    <a:pt x="433135" y="1083300"/>
                  </a:lnTo>
                  <a:lnTo>
                    <a:pt x="453270" y="1103102"/>
                  </a:lnTo>
                  <a:lnTo>
                    <a:pt x="456013" y="1107935"/>
                  </a:lnTo>
                  <a:lnTo>
                    <a:pt x="456783" y="1112215"/>
                  </a:lnTo>
                  <a:lnTo>
                    <a:pt x="453248" y="1137613"/>
                  </a:lnTo>
                  <a:lnTo>
                    <a:pt x="422675" y="1181381"/>
                  </a:lnTo>
                  <a:lnTo>
                    <a:pt x="381419" y="1227220"/>
                  </a:lnTo>
                  <a:lnTo>
                    <a:pt x="350374" y="1266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8" name="SMARTInkShape-2200"/>
            <p:cNvSpPr/>
            <p:nvPr/>
          </p:nvSpPr>
          <p:spPr>
            <a:xfrm>
              <a:off x="9248775" y="6715128"/>
              <a:ext cx="72602" cy="133348"/>
            </a:xfrm>
            <a:custGeom>
              <a:avLst/>
              <a:gdLst/>
              <a:ahLst/>
              <a:cxnLst/>
              <a:rect l="0" t="0" r="0" b="0"/>
              <a:pathLst>
                <a:path w="72602" h="133348">
                  <a:moveTo>
                    <a:pt x="38100" y="9522"/>
                  </a:moveTo>
                  <a:lnTo>
                    <a:pt x="38100" y="1321"/>
                  </a:lnTo>
                  <a:lnTo>
                    <a:pt x="39159" y="879"/>
                  </a:lnTo>
                  <a:lnTo>
                    <a:pt x="47233" y="31"/>
                  </a:lnTo>
                  <a:lnTo>
                    <a:pt x="39390" y="0"/>
                  </a:lnTo>
                  <a:lnTo>
                    <a:pt x="24205" y="7602"/>
                  </a:lnTo>
                  <a:lnTo>
                    <a:pt x="16755" y="13255"/>
                  </a:lnTo>
                  <a:lnTo>
                    <a:pt x="6610" y="27443"/>
                  </a:lnTo>
                  <a:lnTo>
                    <a:pt x="1960" y="45053"/>
                  </a:lnTo>
                  <a:lnTo>
                    <a:pt x="3693" y="54594"/>
                  </a:lnTo>
                  <a:lnTo>
                    <a:pt x="5637" y="58620"/>
                  </a:lnTo>
                  <a:lnTo>
                    <a:pt x="50433" y="97636"/>
                  </a:lnTo>
                  <a:lnTo>
                    <a:pt x="67625" y="109948"/>
                  </a:lnTo>
                  <a:lnTo>
                    <a:pt x="72389" y="116950"/>
                  </a:lnTo>
                  <a:lnTo>
                    <a:pt x="72601" y="119241"/>
                  </a:lnTo>
                  <a:lnTo>
                    <a:pt x="71683" y="120768"/>
                  </a:lnTo>
                  <a:lnTo>
                    <a:pt x="57552" y="128275"/>
                  </a:lnTo>
                  <a:lnTo>
                    <a:pt x="40453" y="131844"/>
                  </a:lnTo>
                  <a:lnTo>
                    <a:pt x="0" y="1333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9" name="SMARTInkShape-2201"/>
            <p:cNvSpPr/>
            <p:nvPr/>
          </p:nvSpPr>
          <p:spPr>
            <a:xfrm>
              <a:off x="9136788" y="6691295"/>
              <a:ext cx="72011" cy="119081"/>
            </a:xfrm>
            <a:custGeom>
              <a:avLst/>
              <a:gdLst/>
              <a:ahLst/>
              <a:cxnLst/>
              <a:rect l="0" t="0" r="0" b="0"/>
              <a:pathLst>
                <a:path w="72011" h="119081">
                  <a:moveTo>
                    <a:pt x="26262" y="61930"/>
                  </a:moveTo>
                  <a:lnTo>
                    <a:pt x="31319" y="61930"/>
                  </a:lnTo>
                  <a:lnTo>
                    <a:pt x="36623" y="59108"/>
                  </a:lnTo>
                  <a:lnTo>
                    <a:pt x="48653" y="48673"/>
                  </a:lnTo>
                  <a:lnTo>
                    <a:pt x="72010" y="8364"/>
                  </a:lnTo>
                  <a:lnTo>
                    <a:pt x="70519" y="6111"/>
                  </a:lnTo>
                  <a:lnTo>
                    <a:pt x="63219" y="785"/>
                  </a:lnTo>
                  <a:lnTo>
                    <a:pt x="58308" y="0"/>
                  </a:lnTo>
                  <a:lnTo>
                    <a:pt x="47208" y="1950"/>
                  </a:lnTo>
                  <a:lnTo>
                    <a:pt x="34114" y="8998"/>
                  </a:lnTo>
                  <a:lnTo>
                    <a:pt x="13663" y="28465"/>
                  </a:lnTo>
                  <a:lnTo>
                    <a:pt x="5493" y="40354"/>
                  </a:lnTo>
                  <a:lnTo>
                    <a:pt x="0" y="58947"/>
                  </a:lnTo>
                  <a:lnTo>
                    <a:pt x="1536" y="71540"/>
                  </a:lnTo>
                  <a:lnTo>
                    <a:pt x="3429" y="77862"/>
                  </a:lnTo>
                  <a:lnTo>
                    <a:pt x="7865" y="83135"/>
                  </a:lnTo>
                  <a:lnTo>
                    <a:pt x="64362" y="1190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0" name="SMARTInkShape-2202"/>
            <p:cNvSpPr/>
            <p:nvPr/>
          </p:nvSpPr>
          <p:spPr>
            <a:xfrm>
              <a:off x="10953750" y="6725598"/>
              <a:ext cx="109002" cy="122878"/>
            </a:xfrm>
            <a:custGeom>
              <a:avLst/>
              <a:gdLst/>
              <a:ahLst/>
              <a:cxnLst/>
              <a:rect l="0" t="0" r="0" b="0"/>
              <a:pathLst>
                <a:path w="109002" h="122878">
                  <a:moveTo>
                    <a:pt x="0" y="65727"/>
                  </a:moveTo>
                  <a:lnTo>
                    <a:pt x="9722" y="64669"/>
                  </a:lnTo>
                  <a:lnTo>
                    <a:pt x="49343" y="56790"/>
                  </a:lnTo>
                  <a:lnTo>
                    <a:pt x="70007" y="53554"/>
                  </a:lnTo>
                  <a:lnTo>
                    <a:pt x="90593" y="45893"/>
                  </a:lnTo>
                  <a:lnTo>
                    <a:pt x="98472" y="39978"/>
                  </a:lnTo>
                  <a:lnTo>
                    <a:pt x="109001" y="24406"/>
                  </a:lnTo>
                  <a:lnTo>
                    <a:pt x="108652" y="20188"/>
                  </a:lnTo>
                  <a:lnTo>
                    <a:pt x="102617" y="9858"/>
                  </a:lnTo>
                  <a:lnTo>
                    <a:pt x="95703" y="3854"/>
                  </a:lnTo>
                  <a:lnTo>
                    <a:pt x="92376" y="2253"/>
                  </a:lnTo>
                  <a:lnTo>
                    <a:pt x="72526" y="0"/>
                  </a:lnTo>
                  <a:lnTo>
                    <a:pt x="66342" y="1801"/>
                  </a:lnTo>
                  <a:lnTo>
                    <a:pt x="40186" y="20593"/>
                  </a:lnTo>
                  <a:lnTo>
                    <a:pt x="36316" y="26113"/>
                  </a:lnTo>
                  <a:lnTo>
                    <a:pt x="32015" y="40712"/>
                  </a:lnTo>
                  <a:lnTo>
                    <a:pt x="34651" y="66782"/>
                  </a:lnTo>
                  <a:lnTo>
                    <a:pt x="42135" y="89558"/>
                  </a:lnTo>
                  <a:lnTo>
                    <a:pt x="56111" y="109712"/>
                  </a:lnTo>
                  <a:lnTo>
                    <a:pt x="85725" y="12287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1" name="SMARTInkShape-2203"/>
            <p:cNvSpPr/>
            <p:nvPr/>
          </p:nvSpPr>
          <p:spPr>
            <a:xfrm>
              <a:off x="11394323" y="6716177"/>
              <a:ext cx="130928" cy="111748"/>
            </a:xfrm>
            <a:custGeom>
              <a:avLst/>
              <a:gdLst/>
              <a:ahLst/>
              <a:cxnLst/>
              <a:rect l="0" t="0" r="0" b="0"/>
              <a:pathLst>
                <a:path w="130928" h="111748">
                  <a:moveTo>
                    <a:pt x="64252" y="46573"/>
                  </a:moveTo>
                  <a:lnTo>
                    <a:pt x="69309" y="46573"/>
                  </a:lnTo>
                  <a:lnTo>
                    <a:pt x="74613" y="43751"/>
                  </a:lnTo>
                  <a:lnTo>
                    <a:pt x="77509" y="41517"/>
                  </a:lnTo>
                  <a:lnTo>
                    <a:pt x="80728" y="33390"/>
                  </a:lnTo>
                  <a:lnTo>
                    <a:pt x="81586" y="28259"/>
                  </a:lnTo>
                  <a:lnTo>
                    <a:pt x="79718" y="16914"/>
                  </a:lnTo>
                  <a:lnTo>
                    <a:pt x="75358" y="6933"/>
                  </a:lnTo>
                  <a:lnTo>
                    <a:pt x="72714" y="4271"/>
                  </a:lnTo>
                  <a:lnTo>
                    <a:pt x="69895" y="2497"/>
                  </a:lnTo>
                  <a:lnTo>
                    <a:pt x="55811" y="0"/>
                  </a:lnTo>
                  <a:lnTo>
                    <a:pt x="44273" y="5060"/>
                  </a:lnTo>
                  <a:lnTo>
                    <a:pt x="9843" y="30045"/>
                  </a:lnTo>
                  <a:lnTo>
                    <a:pt x="3029" y="40286"/>
                  </a:lnTo>
                  <a:lnTo>
                    <a:pt x="0" y="48365"/>
                  </a:lnTo>
                  <a:lnTo>
                    <a:pt x="250" y="50943"/>
                  </a:lnTo>
                  <a:lnTo>
                    <a:pt x="1476" y="52661"/>
                  </a:lnTo>
                  <a:lnTo>
                    <a:pt x="3351" y="53807"/>
                  </a:lnTo>
                  <a:lnTo>
                    <a:pt x="28231" y="55896"/>
                  </a:lnTo>
                  <a:lnTo>
                    <a:pt x="48641" y="50982"/>
                  </a:lnTo>
                  <a:lnTo>
                    <a:pt x="75319" y="33293"/>
                  </a:lnTo>
                  <a:lnTo>
                    <a:pt x="92081" y="18657"/>
                  </a:lnTo>
                  <a:lnTo>
                    <a:pt x="87550" y="23250"/>
                  </a:lnTo>
                  <a:lnTo>
                    <a:pt x="85190" y="31269"/>
                  </a:lnTo>
                  <a:lnTo>
                    <a:pt x="83676" y="53662"/>
                  </a:lnTo>
                  <a:lnTo>
                    <a:pt x="88469" y="72192"/>
                  </a:lnTo>
                  <a:lnTo>
                    <a:pt x="108846" y="108180"/>
                  </a:lnTo>
                  <a:lnTo>
                    <a:pt x="110914" y="109870"/>
                  </a:lnTo>
                  <a:lnTo>
                    <a:pt x="116035" y="111747"/>
                  </a:lnTo>
                  <a:lnTo>
                    <a:pt x="118883" y="111189"/>
                  </a:lnTo>
                  <a:lnTo>
                    <a:pt x="130927" y="1037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2" name="SMARTInkShape-2204"/>
            <p:cNvSpPr/>
            <p:nvPr/>
          </p:nvSpPr>
          <p:spPr>
            <a:xfrm>
              <a:off x="11791950" y="6697072"/>
              <a:ext cx="71476" cy="132354"/>
            </a:xfrm>
            <a:custGeom>
              <a:avLst/>
              <a:gdLst/>
              <a:ahLst/>
              <a:cxnLst/>
              <a:rect l="0" t="0" r="0" b="0"/>
              <a:pathLst>
                <a:path w="71476" h="132354">
                  <a:moveTo>
                    <a:pt x="0" y="65678"/>
                  </a:moveTo>
                  <a:lnTo>
                    <a:pt x="0" y="73879"/>
                  </a:lnTo>
                  <a:lnTo>
                    <a:pt x="5057" y="79867"/>
                  </a:lnTo>
                  <a:lnTo>
                    <a:pt x="10361" y="82568"/>
                  </a:lnTo>
                  <a:lnTo>
                    <a:pt x="26744" y="84602"/>
                  </a:lnTo>
                  <a:lnTo>
                    <a:pt x="54929" y="58202"/>
                  </a:lnTo>
                  <a:lnTo>
                    <a:pt x="61454" y="46128"/>
                  </a:lnTo>
                  <a:lnTo>
                    <a:pt x="65413" y="34764"/>
                  </a:lnTo>
                  <a:lnTo>
                    <a:pt x="70700" y="26186"/>
                  </a:lnTo>
                  <a:lnTo>
                    <a:pt x="71475" y="21358"/>
                  </a:lnTo>
                  <a:lnTo>
                    <a:pt x="69514" y="10350"/>
                  </a:lnTo>
                  <a:lnTo>
                    <a:pt x="66450" y="6568"/>
                  </a:lnTo>
                  <a:lnTo>
                    <a:pt x="57403" y="2365"/>
                  </a:lnTo>
                  <a:lnTo>
                    <a:pt x="45465" y="0"/>
                  </a:lnTo>
                  <a:lnTo>
                    <a:pt x="35730" y="5090"/>
                  </a:lnTo>
                  <a:lnTo>
                    <a:pt x="30169" y="9411"/>
                  </a:lnTo>
                  <a:lnTo>
                    <a:pt x="6769" y="46954"/>
                  </a:lnTo>
                  <a:lnTo>
                    <a:pt x="5570" y="53195"/>
                  </a:lnTo>
                  <a:lnTo>
                    <a:pt x="11252" y="86025"/>
                  </a:lnTo>
                  <a:lnTo>
                    <a:pt x="28575" y="1323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3" name="SMARTInkShape-2205"/>
            <p:cNvSpPr/>
            <p:nvPr/>
          </p:nvSpPr>
          <p:spPr>
            <a:xfrm>
              <a:off x="9105900" y="663892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4" name="SMARTInkShape-2206"/>
            <p:cNvSpPr/>
            <p:nvPr/>
          </p:nvSpPr>
          <p:spPr>
            <a:xfrm>
              <a:off x="10592192" y="6534150"/>
              <a:ext cx="28184" cy="323851"/>
            </a:xfrm>
            <a:custGeom>
              <a:avLst/>
              <a:gdLst/>
              <a:ahLst/>
              <a:cxnLst/>
              <a:rect l="0" t="0" r="0" b="0"/>
              <a:pathLst>
                <a:path w="28184" h="323851">
                  <a:moveTo>
                    <a:pt x="9133" y="0"/>
                  </a:moveTo>
                  <a:lnTo>
                    <a:pt x="931" y="0"/>
                  </a:lnTo>
                  <a:lnTo>
                    <a:pt x="0" y="15170"/>
                  </a:lnTo>
                  <a:lnTo>
                    <a:pt x="7843" y="62114"/>
                  </a:lnTo>
                  <a:lnTo>
                    <a:pt x="8750" y="107422"/>
                  </a:lnTo>
                  <a:lnTo>
                    <a:pt x="9020" y="147540"/>
                  </a:lnTo>
                  <a:lnTo>
                    <a:pt x="9111" y="195028"/>
                  </a:lnTo>
                  <a:lnTo>
                    <a:pt x="11950" y="229808"/>
                  </a:lnTo>
                  <a:lnTo>
                    <a:pt x="17774" y="275326"/>
                  </a:lnTo>
                  <a:lnTo>
                    <a:pt x="28183"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5" name="SMARTInkShape-2207"/>
            <p:cNvSpPr/>
            <p:nvPr/>
          </p:nvSpPr>
          <p:spPr>
            <a:xfrm>
              <a:off x="9801225" y="6591692"/>
              <a:ext cx="38101" cy="228209"/>
            </a:xfrm>
            <a:custGeom>
              <a:avLst/>
              <a:gdLst/>
              <a:ahLst/>
              <a:cxnLst/>
              <a:rect l="0" t="0" r="0" b="0"/>
              <a:pathLst>
                <a:path w="38101" h="228209">
                  <a:moveTo>
                    <a:pt x="0" y="9133"/>
                  </a:moveTo>
                  <a:lnTo>
                    <a:pt x="0" y="4077"/>
                  </a:lnTo>
                  <a:lnTo>
                    <a:pt x="1058" y="2587"/>
                  </a:lnTo>
                  <a:lnTo>
                    <a:pt x="2823" y="1594"/>
                  </a:lnTo>
                  <a:lnTo>
                    <a:pt x="5057" y="932"/>
                  </a:lnTo>
                  <a:lnTo>
                    <a:pt x="5488" y="490"/>
                  </a:lnTo>
                  <a:lnTo>
                    <a:pt x="4718" y="196"/>
                  </a:lnTo>
                  <a:lnTo>
                    <a:pt x="3146" y="0"/>
                  </a:lnTo>
                  <a:lnTo>
                    <a:pt x="2096" y="927"/>
                  </a:lnTo>
                  <a:lnTo>
                    <a:pt x="932" y="4781"/>
                  </a:lnTo>
                  <a:lnTo>
                    <a:pt x="7662" y="45287"/>
                  </a:lnTo>
                  <a:lnTo>
                    <a:pt x="11795" y="79112"/>
                  </a:lnTo>
                  <a:lnTo>
                    <a:pt x="16900" y="111007"/>
                  </a:lnTo>
                  <a:lnTo>
                    <a:pt x="21234" y="151148"/>
                  </a:lnTo>
                  <a:lnTo>
                    <a:pt x="32182" y="197582"/>
                  </a:lnTo>
                  <a:lnTo>
                    <a:pt x="38100" y="2282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6" name="SMARTInkShape-2208"/>
            <p:cNvSpPr/>
            <p:nvPr/>
          </p:nvSpPr>
          <p:spPr>
            <a:xfrm>
              <a:off x="10544175" y="6498079"/>
              <a:ext cx="247651" cy="340872"/>
            </a:xfrm>
            <a:custGeom>
              <a:avLst/>
              <a:gdLst/>
              <a:ahLst/>
              <a:cxnLst/>
              <a:rect l="0" t="0" r="0" b="0"/>
              <a:pathLst>
                <a:path w="247651" h="340872">
                  <a:moveTo>
                    <a:pt x="0" y="169421"/>
                  </a:moveTo>
                  <a:lnTo>
                    <a:pt x="38595" y="126109"/>
                  </a:lnTo>
                  <a:lnTo>
                    <a:pt x="51020" y="114188"/>
                  </a:lnTo>
                  <a:lnTo>
                    <a:pt x="79066" y="74863"/>
                  </a:lnTo>
                  <a:lnTo>
                    <a:pt x="116528" y="28995"/>
                  </a:lnTo>
                  <a:lnTo>
                    <a:pt x="121664" y="15513"/>
                  </a:lnTo>
                  <a:lnTo>
                    <a:pt x="121325" y="11782"/>
                  </a:lnTo>
                  <a:lnTo>
                    <a:pt x="115433" y="0"/>
                  </a:lnTo>
                  <a:lnTo>
                    <a:pt x="117627" y="1694"/>
                  </a:lnTo>
                  <a:lnTo>
                    <a:pt x="119693" y="3628"/>
                  </a:lnTo>
                  <a:lnTo>
                    <a:pt x="122600" y="21520"/>
                  </a:lnTo>
                  <a:lnTo>
                    <a:pt x="123583" y="58126"/>
                  </a:lnTo>
                  <a:lnTo>
                    <a:pt x="124813" y="97051"/>
                  </a:lnTo>
                  <a:lnTo>
                    <a:pt x="131350" y="142543"/>
                  </a:lnTo>
                  <a:lnTo>
                    <a:pt x="138012" y="186925"/>
                  </a:lnTo>
                  <a:lnTo>
                    <a:pt x="142973" y="233870"/>
                  </a:lnTo>
                  <a:lnTo>
                    <a:pt x="150225" y="278264"/>
                  </a:lnTo>
                  <a:lnTo>
                    <a:pt x="152491" y="291879"/>
                  </a:lnTo>
                  <a:lnTo>
                    <a:pt x="154578" y="295509"/>
                  </a:lnTo>
                  <a:lnTo>
                    <a:pt x="157026" y="297930"/>
                  </a:lnTo>
                  <a:lnTo>
                    <a:pt x="157601" y="299544"/>
                  </a:lnTo>
                  <a:lnTo>
                    <a:pt x="156927" y="300619"/>
                  </a:lnTo>
                  <a:lnTo>
                    <a:pt x="155417" y="301336"/>
                  </a:lnTo>
                  <a:lnTo>
                    <a:pt x="154412" y="299698"/>
                  </a:lnTo>
                  <a:lnTo>
                    <a:pt x="153295" y="292234"/>
                  </a:lnTo>
                  <a:lnTo>
                    <a:pt x="155620" y="284682"/>
                  </a:lnTo>
                  <a:lnTo>
                    <a:pt x="157722" y="281187"/>
                  </a:lnTo>
                  <a:lnTo>
                    <a:pt x="167016" y="244033"/>
                  </a:lnTo>
                  <a:lnTo>
                    <a:pt x="178219" y="217320"/>
                  </a:lnTo>
                  <a:lnTo>
                    <a:pt x="182312" y="214054"/>
                  </a:lnTo>
                  <a:lnTo>
                    <a:pt x="206051" y="208812"/>
                  </a:lnTo>
                  <a:lnTo>
                    <a:pt x="210393" y="208381"/>
                  </a:lnTo>
                  <a:lnTo>
                    <a:pt x="214345" y="210211"/>
                  </a:lnTo>
                  <a:lnTo>
                    <a:pt x="231570" y="229055"/>
                  </a:lnTo>
                  <a:lnTo>
                    <a:pt x="241240" y="259292"/>
                  </a:lnTo>
                  <a:lnTo>
                    <a:pt x="245750" y="296709"/>
                  </a:lnTo>
                  <a:lnTo>
                    <a:pt x="247650" y="3408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7" name="SMARTInkShape-2209"/>
            <p:cNvSpPr/>
            <p:nvPr/>
          </p:nvSpPr>
          <p:spPr>
            <a:xfrm>
              <a:off x="8982098" y="6619875"/>
              <a:ext cx="9503" cy="209551"/>
            </a:xfrm>
            <a:custGeom>
              <a:avLst/>
              <a:gdLst/>
              <a:ahLst/>
              <a:cxnLst/>
              <a:rect l="0" t="0" r="0" b="0"/>
              <a:pathLst>
                <a:path w="9503" h="209551">
                  <a:moveTo>
                    <a:pt x="9502" y="0"/>
                  </a:moveTo>
                  <a:lnTo>
                    <a:pt x="1301" y="0"/>
                  </a:lnTo>
                  <a:lnTo>
                    <a:pt x="0" y="46591"/>
                  </a:lnTo>
                  <a:lnTo>
                    <a:pt x="2803" y="85207"/>
                  </a:lnTo>
                  <a:lnTo>
                    <a:pt x="8620" y="126736"/>
                  </a:lnTo>
                  <a:lnTo>
                    <a:pt x="9386" y="171834"/>
                  </a:lnTo>
                  <a:lnTo>
                    <a:pt x="9502"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8" name="SMARTInkShape-2210"/>
            <p:cNvSpPr/>
            <p:nvPr/>
          </p:nvSpPr>
          <p:spPr>
            <a:xfrm>
              <a:off x="8658225" y="6629400"/>
              <a:ext cx="66676" cy="19051"/>
            </a:xfrm>
            <a:custGeom>
              <a:avLst/>
              <a:gdLst/>
              <a:ahLst/>
              <a:cxnLst/>
              <a:rect l="0" t="0" r="0" b="0"/>
              <a:pathLst>
                <a:path w="66676" h="19051">
                  <a:moveTo>
                    <a:pt x="0" y="0"/>
                  </a:moveTo>
                  <a:lnTo>
                    <a:pt x="17334" y="0"/>
                  </a:lnTo>
                  <a:lnTo>
                    <a:pt x="39546" y="7539"/>
                  </a:lnTo>
                  <a:lnTo>
                    <a:pt x="53673" y="9133"/>
                  </a:lnTo>
                  <a:lnTo>
                    <a:pt x="666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9" name="SMARTInkShape-2211"/>
            <p:cNvSpPr/>
            <p:nvPr/>
          </p:nvSpPr>
          <p:spPr>
            <a:xfrm>
              <a:off x="11182350" y="6667500"/>
              <a:ext cx="161926" cy="179885"/>
            </a:xfrm>
            <a:custGeom>
              <a:avLst/>
              <a:gdLst/>
              <a:ahLst/>
              <a:cxnLst/>
              <a:rect l="0" t="0" r="0" b="0"/>
              <a:pathLst>
                <a:path w="161926" h="179885">
                  <a:moveTo>
                    <a:pt x="0" y="19050"/>
                  </a:moveTo>
                  <a:lnTo>
                    <a:pt x="5057" y="19050"/>
                  </a:lnTo>
                  <a:lnTo>
                    <a:pt x="10361" y="21872"/>
                  </a:lnTo>
                  <a:lnTo>
                    <a:pt x="38602" y="43959"/>
                  </a:lnTo>
                  <a:lnTo>
                    <a:pt x="64612" y="91553"/>
                  </a:lnTo>
                  <a:lnTo>
                    <a:pt x="88061" y="137049"/>
                  </a:lnTo>
                  <a:lnTo>
                    <a:pt x="110772" y="172693"/>
                  </a:lnTo>
                  <a:lnTo>
                    <a:pt x="121897" y="179884"/>
                  </a:lnTo>
                  <a:lnTo>
                    <a:pt x="125791" y="174846"/>
                  </a:lnTo>
                  <a:lnTo>
                    <a:pt x="128311" y="170539"/>
                  </a:lnTo>
                  <a:lnTo>
                    <a:pt x="133413" y="132151"/>
                  </a:lnTo>
                  <a:lnTo>
                    <a:pt x="139601" y="93014"/>
                  </a:lnTo>
                  <a:lnTo>
                    <a:pt x="147500" y="47121"/>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0" name="SMARTInkShape-2212"/>
            <p:cNvSpPr/>
            <p:nvPr/>
          </p:nvSpPr>
          <p:spPr>
            <a:xfrm>
              <a:off x="10107947" y="6706191"/>
              <a:ext cx="64197" cy="132760"/>
            </a:xfrm>
            <a:custGeom>
              <a:avLst/>
              <a:gdLst/>
              <a:ahLst/>
              <a:cxnLst/>
              <a:rect l="0" t="0" r="0" b="0"/>
              <a:pathLst>
                <a:path w="64197" h="132760">
                  <a:moveTo>
                    <a:pt x="7603" y="37509"/>
                  </a:moveTo>
                  <a:lnTo>
                    <a:pt x="12660" y="42566"/>
                  </a:lnTo>
                  <a:lnTo>
                    <a:pt x="15144" y="47870"/>
                  </a:lnTo>
                  <a:lnTo>
                    <a:pt x="15805" y="50766"/>
                  </a:lnTo>
                  <a:lnTo>
                    <a:pt x="17303" y="52697"/>
                  </a:lnTo>
                  <a:lnTo>
                    <a:pt x="21791" y="54843"/>
                  </a:lnTo>
                  <a:lnTo>
                    <a:pt x="30269" y="56051"/>
                  </a:lnTo>
                  <a:lnTo>
                    <a:pt x="36375" y="53510"/>
                  </a:lnTo>
                  <a:lnTo>
                    <a:pt x="48917" y="43257"/>
                  </a:lnTo>
                  <a:lnTo>
                    <a:pt x="58415" y="29099"/>
                  </a:lnTo>
                  <a:lnTo>
                    <a:pt x="62876" y="16555"/>
                  </a:lnTo>
                  <a:lnTo>
                    <a:pt x="64196" y="6136"/>
                  </a:lnTo>
                  <a:lnTo>
                    <a:pt x="62265" y="3894"/>
                  </a:lnTo>
                  <a:lnTo>
                    <a:pt x="54476" y="1402"/>
                  </a:lnTo>
                  <a:lnTo>
                    <a:pt x="38190" y="0"/>
                  </a:lnTo>
                  <a:lnTo>
                    <a:pt x="28958" y="2494"/>
                  </a:lnTo>
                  <a:lnTo>
                    <a:pt x="25014" y="4640"/>
                  </a:lnTo>
                  <a:lnTo>
                    <a:pt x="14409" y="17775"/>
                  </a:lnTo>
                  <a:lnTo>
                    <a:pt x="2401" y="47722"/>
                  </a:lnTo>
                  <a:lnTo>
                    <a:pt x="0" y="61804"/>
                  </a:lnTo>
                  <a:lnTo>
                    <a:pt x="4577" y="77941"/>
                  </a:lnTo>
                  <a:lnTo>
                    <a:pt x="19706" y="104057"/>
                  </a:lnTo>
                  <a:lnTo>
                    <a:pt x="45703" y="1327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1" name="SMARTInkShape-2213"/>
            <p:cNvSpPr/>
            <p:nvPr/>
          </p:nvSpPr>
          <p:spPr>
            <a:xfrm>
              <a:off x="9763125" y="6696075"/>
              <a:ext cx="295276" cy="123119"/>
            </a:xfrm>
            <a:custGeom>
              <a:avLst/>
              <a:gdLst/>
              <a:ahLst/>
              <a:cxnLst/>
              <a:rect l="0" t="0" r="0" b="0"/>
              <a:pathLst>
                <a:path w="295276" h="123119">
                  <a:moveTo>
                    <a:pt x="0" y="28575"/>
                  </a:moveTo>
                  <a:lnTo>
                    <a:pt x="5057" y="23519"/>
                  </a:lnTo>
                  <a:lnTo>
                    <a:pt x="10361" y="21036"/>
                  </a:lnTo>
                  <a:lnTo>
                    <a:pt x="53259" y="5909"/>
                  </a:lnTo>
                  <a:lnTo>
                    <a:pt x="100214" y="519"/>
                  </a:lnTo>
                  <a:lnTo>
                    <a:pt x="126320" y="45"/>
                  </a:lnTo>
                  <a:lnTo>
                    <a:pt x="133049" y="2842"/>
                  </a:lnTo>
                  <a:lnTo>
                    <a:pt x="136324" y="5070"/>
                  </a:lnTo>
                  <a:lnTo>
                    <a:pt x="139965" y="10368"/>
                  </a:lnTo>
                  <a:lnTo>
                    <a:pt x="141581" y="18366"/>
                  </a:lnTo>
                  <a:lnTo>
                    <a:pt x="142705" y="58314"/>
                  </a:lnTo>
                  <a:lnTo>
                    <a:pt x="147881" y="86070"/>
                  </a:lnTo>
                  <a:lnTo>
                    <a:pt x="153214" y="96462"/>
                  </a:lnTo>
                  <a:lnTo>
                    <a:pt x="158053" y="102139"/>
                  </a:lnTo>
                  <a:lnTo>
                    <a:pt x="160204" y="108190"/>
                  </a:lnTo>
                  <a:lnTo>
                    <a:pt x="161837" y="110227"/>
                  </a:lnTo>
                  <a:lnTo>
                    <a:pt x="166472" y="112489"/>
                  </a:lnTo>
                  <a:lnTo>
                    <a:pt x="168132" y="112035"/>
                  </a:lnTo>
                  <a:lnTo>
                    <a:pt x="169238" y="110674"/>
                  </a:lnTo>
                  <a:lnTo>
                    <a:pt x="170466" y="105280"/>
                  </a:lnTo>
                  <a:lnTo>
                    <a:pt x="174215" y="58794"/>
                  </a:lnTo>
                  <a:lnTo>
                    <a:pt x="181144" y="27733"/>
                  </a:lnTo>
                  <a:lnTo>
                    <a:pt x="183204" y="24839"/>
                  </a:lnTo>
                  <a:lnTo>
                    <a:pt x="189058" y="20193"/>
                  </a:lnTo>
                  <a:lnTo>
                    <a:pt x="189540" y="20871"/>
                  </a:lnTo>
                  <a:lnTo>
                    <a:pt x="195430" y="37464"/>
                  </a:lnTo>
                  <a:lnTo>
                    <a:pt x="221081" y="84593"/>
                  </a:lnTo>
                  <a:lnTo>
                    <a:pt x="242323" y="107295"/>
                  </a:lnTo>
                  <a:lnTo>
                    <a:pt x="259595" y="118457"/>
                  </a:lnTo>
                  <a:lnTo>
                    <a:pt x="273827" y="123118"/>
                  </a:lnTo>
                  <a:lnTo>
                    <a:pt x="277981" y="117866"/>
                  </a:lnTo>
                  <a:lnTo>
                    <a:pt x="282297" y="108476"/>
                  </a:lnTo>
                  <a:lnTo>
                    <a:pt x="285296" y="68914"/>
                  </a:lnTo>
                  <a:lnTo>
                    <a:pt x="286719" y="31134"/>
                  </a:lnTo>
                  <a:lnTo>
                    <a:pt x="2952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2" name="SMARTInkShape-2214"/>
            <p:cNvSpPr/>
            <p:nvPr/>
          </p:nvSpPr>
          <p:spPr>
            <a:xfrm>
              <a:off x="10207690" y="6706153"/>
              <a:ext cx="67789" cy="132798"/>
            </a:xfrm>
            <a:custGeom>
              <a:avLst/>
              <a:gdLst/>
              <a:ahLst/>
              <a:cxnLst/>
              <a:rect l="0" t="0" r="0" b="0"/>
              <a:pathLst>
                <a:path w="67789" h="132798">
                  <a:moveTo>
                    <a:pt x="3110" y="18497"/>
                  </a:moveTo>
                  <a:lnTo>
                    <a:pt x="3110" y="23554"/>
                  </a:lnTo>
                  <a:lnTo>
                    <a:pt x="5933" y="28858"/>
                  </a:lnTo>
                  <a:lnTo>
                    <a:pt x="8167" y="31754"/>
                  </a:lnTo>
                  <a:lnTo>
                    <a:pt x="13471" y="34973"/>
                  </a:lnTo>
                  <a:lnTo>
                    <a:pt x="25501" y="37039"/>
                  </a:lnTo>
                  <a:lnTo>
                    <a:pt x="39966" y="32340"/>
                  </a:lnTo>
                  <a:lnTo>
                    <a:pt x="56212" y="21270"/>
                  </a:lnTo>
                  <a:lnTo>
                    <a:pt x="63047" y="15144"/>
                  </a:lnTo>
                  <a:lnTo>
                    <a:pt x="66791" y="8893"/>
                  </a:lnTo>
                  <a:lnTo>
                    <a:pt x="67788" y="5744"/>
                  </a:lnTo>
                  <a:lnTo>
                    <a:pt x="66337" y="3645"/>
                  </a:lnTo>
                  <a:lnTo>
                    <a:pt x="59081" y="1314"/>
                  </a:lnTo>
                  <a:lnTo>
                    <a:pt x="48151" y="0"/>
                  </a:lnTo>
                  <a:lnTo>
                    <a:pt x="33153" y="4668"/>
                  </a:lnTo>
                  <a:lnTo>
                    <a:pt x="15306" y="22866"/>
                  </a:lnTo>
                  <a:lnTo>
                    <a:pt x="1667" y="43310"/>
                  </a:lnTo>
                  <a:lnTo>
                    <a:pt x="0" y="59158"/>
                  </a:lnTo>
                  <a:lnTo>
                    <a:pt x="3843" y="76785"/>
                  </a:lnTo>
                  <a:lnTo>
                    <a:pt x="17909" y="102442"/>
                  </a:lnTo>
                  <a:lnTo>
                    <a:pt x="50735" y="1327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3" name="SMARTInkShape-2215"/>
            <p:cNvSpPr/>
            <p:nvPr/>
          </p:nvSpPr>
          <p:spPr>
            <a:xfrm>
              <a:off x="10801952" y="6688427"/>
              <a:ext cx="66074" cy="131474"/>
            </a:xfrm>
            <a:custGeom>
              <a:avLst/>
              <a:gdLst/>
              <a:ahLst/>
              <a:cxnLst/>
              <a:rect l="0" t="0" r="0" b="0"/>
              <a:pathLst>
                <a:path w="66074" h="131474">
                  <a:moveTo>
                    <a:pt x="47023" y="45748"/>
                  </a:moveTo>
                  <a:lnTo>
                    <a:pt x="52080" y="45748"/>
                  </a:lnTo>
                  <a:lnTo>
                    <a:pt x="53569" y="44690"/>
                  </a:lnTo>
                  <a:lnTo>
                    <a:pt x="54564" y="42926"/>
                  </a:lnTo>
                  <a:lnTo>
                    <a:pt x="55225" y="40692"/>
                  </a:lnTo>
                  <a:lnTo>
                    <a:pt x="63913" y="26450"/>
                  </a:lnTo>
                  <a:lnTo>
                    <a:pt x="65647" y="13949"/>
                  </a:lnTo>
                  <a:lnTo>
                    <a:pt x="63062" y="7626"/>
                  </a:lnTo>
                  <a:lnTo>
                    <a:pt x="60890" y="4459"/>
                  </a:lnTo>
                  <a:lnTo>
                    <a:pt x="57326" y="2347"/>
                  </a:lnTo>
                  <a:lnTo>
                    <a:pt x="47722" y="0"/>
                  </a:lnTo>
                  <a:lnTo>
                    <a:pt x="36397" y="1780"/>
                  </a:lnTo>
                  <a:lnTo>
                    <a:pt x="20944" y="8732"/>
                  </a:lnTo>
                  <a:lnTo>
                    <a:pt x="13208" y="15538"/>
                  </a:lnTo>
                  <a:lnTo>
                    <a:pt x="6242" y="25618"/>
                  </a:lnTo>
                  <a:lnTo>
                    <a:pt x="1426" y="48251"/>
                  </a:lnTo>
                  <a:lnTo>
                    <a:pt x="0" y="64951"/>
                  </a:lnTo>
                  <a:lnTo>
                    <a:pt x="9689" y="86716"/>
                  </a:lnTo>
                  <a:lnTo>
                    <a:pt x="66073" y="1314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4" name="SMARTInkShape-2216"/>
            <p:cNvSpPr/>
            <p:nvPr/>
          </p:nvSpPr>
          <p:spPr>
            <a:xfrm>
              <a:off x="10334625" y="6715125"/>
              <a:ext cx="114301" cy="161926"/>
            </a:xfrm>
            <a:custGeom>
              <a:avLst/>
              <a:gdLst/>
              <a:ahLst/>
              <a:cxnLst/>
              <a:rect l="0" t="0" r="0" b="0"/>
              <a:pathLst>
                <a:path w="114301" h="161926">
                  <a:moveTo>
                    <a:pt x="0" y="0"/>
                  </a:moveTo>
                  <a:lnTo>
                    <a:pt x="2823" y="40020"/>
                  </a:lnTo>
                  <a:lnTo>
                    <a:pt x="10361" y="61599"/>
                  </a:lnTo>
                  <a:lnTo>
                    <a:pt x="15188" y="71827"/>
                  </a:lnTo>
                  <a:lnTo>
                    <a:pt x="18964" y="88428"/>
                  </a:lnTo>
                  <a:lnTo>
                    <a:pt x="23600" y="96804"/>
                  </a:lnTo>
                  <a:lnTo>
                    <a:pt x="24200" y="99461"/>
                  </a:lnTo>
                  <a:lnTo>
                    <a:pt x="23540" y="101233"/>
                  </a:lnTo>
                  <a:lnTo>
                    <a:pt x="22044" y="102414"/>
                  </a:lnTo>
                  <a:lnTo>
                    <a:pt x="21047" y="102142"/>
                  </a:lnTo>
                  <a:lnTo>
                    <a:pt x="20380" y="100903"/>
                  </a:lnTo>
                  <a:lnTo>
                    <a:pt x="19168" y="75024"/>
                  </a:lnTo>
                  <a:lnTo>
                    <a:pt x="20123" y="37749"/>
                  </a:lnTo>
                  <a:lnTo>
                    <a:pt x="24112" y="23480"/>
                  </a:lnTo>
                  <a:lnTo>
                    <a:pt x="28775" y="17769"/>
                  </a:lnTo>
                  <a:lnTo>
                    <a:pt x="48390" y="5736"/>
                  </a:lnTo>
                  <a:lnTo>
                    <a:pt x="57843" y="2549"/>
                  </a:lnTo>
                  <a:lnTo>
                    <a:pt x="68393" y="3956"/>
                  </a:lnTo>
                  <a:lnTo>
                    <a:pt x="74171" y="5812"/>
                  </a:lnTo>
                  <a:lnTo>
                    <a:pt x="83412" y="13519"/>
                  </a:lnTo>
                  <a:lnTo>
                    <a:pt x="97968" y="35714"/>
                  </a:lnTo>
                  <a:lnTo>
                    <a:pt x="107815" y="69379"/>
                  </a:lnTo>
                  <a:lnTo>
                    <a:pt x="107322" y="107810"/>
                  </a:lnTo>
                  <a:lnTo>
                    <a:pt x="11430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5" name="SMARTInkShape-2217"/>
            <p:cNvSpPr/>
            <p:nvPr/>
          </p:nvSpPr>
          <p:spPr>
            <a:xfrm>
              <a:off x="9058275" y="6743700"/>
              <a:ext cx="19051" cy="104776"/>
            </a:xfrm>
            <a:custGeom>
              <a:avLst/>
              <a:gdLst/>
              <a:ahLst/>
              <a:cxnLst/>
              <a:rect l="0" t="0" r="0" b="0"/>
              <a:pathLst>
                <a:path w="19051" h="104776">
                  <a:moveTo>
                    <a:pt x="0" y="0"/>
                  </a:moveTo>
                  <a:lnTo>
                    <a:pt x="8201" y="0"/>
                  </a:lnTo>
                  <a:lnTo>
                    <a:pt x="8643" y="1058"/>
                  </a:lnTo>
                  <a:lnTo>
                    <a:pt x="18145" y="44911"/>
                  </a:lnTo>
                  <a:lnTo>
                    <a:pt x="18931" y="86622"/>
                  </a:lnTo>
                  <a:lnTo>
                    <a:pt x="1905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6" name="SMARTInkShape-2218"/>
            <p:cNvSpPr/>
            <p:nvPr/>
          </p:nvSpPr>
          <p:spPr>
            <a:xfrm>
              <a:off x="11630025" y="6677025"/>
              <a:ext cx="114301" cy="126670"/>
            </a:xfrm>
            <a:custGeom>
              <a:avLst/>
              <a:gdLst/>
              <a:ahLst/>
              <a:cxnLst/>
              <a:rect l="0" t="0" r="0" b="0"/>
              <a:pathLst>
                <a:path w="114301" h="126670">
                  <a:moveTo>
                    <a:pt x="0" y="0"/>
                  </a:moveTo>
                  <a:lnTo>
                    <a:pt x="5057" y="5057"/>
                  </a:lnTo>
                  <a:lnTo>
                    <a:pt x="8202" y="23371"/>
                  </a:lnTo>
                  <a:lnTo>
                    <a:pt x="9409" y="65234"/>
                  </a:lnTo>
                  <a:lnTo>
                    <a:pt x="15118" y="82262"/>
                  </a:lnTo>
                  <a:lnTo>
                    <a:pt x="30973" y="110441"/>
                  </a:lnTo>
                  <a:lnTo>
                    <a:pt x="46222" y="120699"/>
                  </a:lnTo>
                  <a:lnTo>
                    <a:pt x="64993" y="126669"/>
                  </a:lnTo>
                  <a:lnTo>
                    <a:pt x="80392" y="125795"/>
                  </a:lnTo>
                  <a:lnTo>
                    <a:pt x="91469" y="121879"/>
                  </a:lnTo>
                  <a:lnTo>
                    <a:pt x="107203" y="110741"/>
                  </a:lnTo>
                  <a:lnTo>
                    <a:pt x="111145" y="98960"/>
                  </a:lnTo>
                  <a:lnTo>
                    <a:pt x="11430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7" name="SMARTInkShape-2219"/>
            <p:cNvSpPr/>
            <p:nvPr/>
          </p:nvSpPr>
          <p:spPr>
            <a:xfrm>
              <a:off x="11544300" y="6469191"/>
              <a:ext cx="28576" cy="341185"/>
            </a:xfrm>
            <a:custGeom>
              <a:avLst/>
              <a:gdLst/>
              <a:ahLst/>
              <a:cxnLst/>
              <a:rect l="0" t="0" r="0" b="0"/>
              <a:pathLst>
                <a:path w="28576" h="341185">
                  <a:moveTo>
                    <a:pt x="0" y="17334"/>
                  </a:moveTo>
                  <a:lnTo>
                    <a:pt x="0" y="0"/>
                  </a:lnTo>
                  <a:lnTo>
                    <a:pt x="7604" y="14890"/>
                  </a:lnTo>
                  <a:lnTo>
                    <a:pt x="16476" y="47307"/>
                  </a:lnTo>
                  <a:lnTo>
                    <a:pt x="18287" y="83365"/>
                  </a:lnTo>
                  <a:lnTo>
                    <a:pt x="18712" y="117590"/>
                  </a:lnTo>
                  <a:lnTo>
                    <a:pt x="18899" y="157494"/>
                  </a:lnTo>
                  <a:lnTo>
                    <a:pt x="18983" y="197102"/>
                  </a:lnTo>
                  <a:lnTo>
                    <a:pt x="19030" y="243812"/>
                  </a:lnTo>
                  <a:lnTo>
                    <a:pt x="21866" y="279525"/>
                  </a:lnTo>
                  <a:lnTo>
                    <a:pt x="28575" y="3411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8" name="SMARTInkShape-2220"/>
            <p:cNvSpPr/>
            <p:nvPr/>
          </p:nvSpPr>
          <p:spPr>
            <a:xfrm>
              <a:off x="10920033" y="6696109"/>
              <a:ext cx="50860" cy="140919"/>
            </a:xfrm>
            <a:custGeom>
              <a:avLst/>
              <a:gdLst/>
              <a:ahLst/>
              <a:cxnLst/>
              <a:rect l="0" t="0" r="0" b="0"/>
              <a:pathLst>
                <a:path w="50860" h="140919">
                  <a:moveTo>
                    <a:pt x="24192" y="9491"/>
                  </a:moveTo>
                  <a:lnTo>
                    <a:pt x="32394" y="1290"/>
                  </a:lnTo>
                  <a:lnTo>
                    <a:pt x="31776" y="848"/>
                  </a:lnTo>
                  <a:lnTo>
                    <a:pt x="19493" y="0"/>
                  </a:lnTo>
                  <a:lnTo>
                    <a:pt x="13990" y="2804"/>
                  </a:lnTo>
                  <a:lnTo>
                    <a:pt x="11041" y="5032"/>
                  </a:lnTo>
                  <a:lnTo>
                    <a:pt x="7764" y="10331"/>
                  </a:lnTo>
                  <a:lnTo>
                    <a:pt x="0" y="33081"/>
                  </a:lnTo>
                  <a:lnTo>
                    <a:pt x="2150" y="45022"/>
                  </a:lnTo>
                  <a:lnTo>
                    <a:pt x="22648" y="80963"/>
                  </a:lnTo>
                  <a:lnTo>
                    <a:pt x="48473" y="119549"/>
                  </a:lnTo>
                  <a:lnTo>
                    <a:pt x="50859" y="126492"/>
                  </a:lnTo>
                  <a:lnTo>
                    <a:pt x="49379" y="129825"/>
                  </a:lnTo>
                  <a:lnTo>
                    <a:pt x="42090" y="136351"/>
                  </a:lnTo>
                  <a:lnTo>
                    <a:pt x="31794" y="139956"/>
                  </a:lnTo>
                  <a:lnTo>
                    <a:pt x="26085" y="140918"/>
                  </a:lnTo>
                  <a:lnTo>
                    <a:pt x="5142" y="1333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9" name="SMARTInkShape-2221"/>
            <p:cNvSpPr/>
            <p:nvPr/>
          </p:nvSpPr>
          <p:spPr>
            <a:xfrm>
              <a:off x="8639175" y="6648450"/>
              <a:ext cx="84769" cy="161926"/>
            </a:xfrm>
            <a:custGeom>
              <a:avLst/>
              <a:gdLst/>
              <a:ahLst/>
              <a:cxnLst/>
              <a:rect l="0" t="0" r="0" b="0"/>
              <a:pathLst>
                <a:path w="84769" h="161926">
                  <a:moveTo>
                    <a:pt x="0" y="0"/>
                  </a:moveTo>
                  <a:lnTo>
                    <a:pt x="6546" y="15209"/>
                  </a:lnTo>
                  <a:lnTo>
                    <a:pt x="9133" y="39724"/>
                  </a:lnTo>
                  <a:lnTo>
                    <a:pt x="3959" y="60214"/>
                  </a:lnTo>
                  <a:lnTo>
                    <a:pt x="8583" y="73886"/>
                  </a:lnTo>
                  <a:lnTo>
                    <a:pt x="9955" y="74657"/>
                  </a:lnTo>
                  <a:lnTo>
                    <a:pt x="16943" y="76802"/>
                  </a:lnTo>
                  <a:lnTo>
                    <a:pt x="26834" y="84341"/>
                  </a:lnTo>
                  <a:lnTo>
                    <a:pt x="42382" y="86509"/>
                  </a:lnTo>
                  <a:lnTo>
                    <a:pt x="56742" y="93210"/>
                  </a:lnTo>
                  <a:lnTo>
                    <a:pt x="60053" y="93890"/>
                  </a:lnTo>
                  <a:lnTo>
                    <a:pt x="74826" y="104959"/>
                  </a:lnTo>
                  <a:lnTo>
                    <a:pt x="80881" y="112971"/>
                  </a:lnTo>
                  <a:lnTo>
                    <a:pt x="83572" y="121117"/>
                  </a:lnTo>
                  <a:lnTo>
                    <a:pt x="84768" y="131794"/>
                  </a:lnTo>
                  <a:lnTo>
                    <a:pt x="84029" y="135488"/>
                  </a:lnTo>
                  <a:lnTo>
                    <a:pt x="82477" y="137950"/>
                  </a:lnTo>
                  <a:lnTo>
                    <a:pt x="72383" y="146959"/>
                  </a:lnTo>
                  <a:lnTo>
                    <a:pt x="60746" y="149982"/>
                  </a:lnTo>
                  <a:lnTo>
                    <a:pt x="26904" y="155010"/>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0" name="SMARTInkShape-2222"/>
            <p:cNvSpPr/>
            <p:nvPr/>
          </p:nvSpPr>
          <p:spPr>
            <a:xfrm>
              <a:off x="9525000" y="6621199"/>
              <a:ext cx="117498" cy="197811"/>
            </a:xfrm>
            <a:custGeom>
              <a:avLst/>
              <a:gdLst/>
              <a:ahLst/>
              <a:cxnLst/>
              <a:rect l="0" t="0" r="0" b="0"/>
              <a:pathLst>
                <a:path w="117498" h="197811">
                  <a:moveTo>
                    <a:pt x="0" y="8201"/>
                  </a:moveTo>
                  <a:lnTo>
                    <a:pt x="0" y="0"/>
                  </a:lnTo>
                  <a:lnTo>
                    <a:pt x="0" y="9181"/>
                  </a:lnTo>
                  <a:lnTo>
                    <a:pt x="2822" y="16751"/>
                  </a:lnTo>
                  <a:lnTo>
                    <a:pt x="5057" y="20251"/>
                  </a:lnTo>
                  <a:lnTo>
                    <a:pt x="8937" y="67774"/>
                  </a:lnTo>
                  <a:lnTo>
                    <a:pt x="9409" y="111573"/>
                  </a:lnTo>
                  <a:lnTo>
                    <a:pt x="17107" y="150798"/>
                  </a:lnTo>
                  <a:lnTo>
                    <a:pt x="28425" y="197810"/>
                  </a:lnTo>
                  <a:lnTo>
                    <a:pt x="28571" y="157042"/>
                  </a:lnTo>
                  <a:lnTo>
                    <a:pt x="33631" y="136028"/>
                  </a:lnTo>
                  <a:lnTo>
                    <a:pt x="41832" y="121452"/>
                  </a:lnTo>
                  <a:lnTo>
                    <a:pt x="50966" y="110431"/>
                  </a:lnTo>
                  <a:lnTo>
                    <a:pt x="62867" y="106553"/>
                  </a:lnTo>
                  <a:lnTo>
                    <a:pt x="76625" y="105888"/>
                  </a:lnTo>
                  <a:lnTo>
                    <a:pt x="86267" y="109120"/>
                  </a:lnTo>
                  <a:lnTo>
                    <a:pt x="102701" y="121947"/>
                  </a:lnTo>
                  <a:lnTo>
                    <a:pt x="115920" y="139153"/>
                  </a:lnTo>
                  <a:lnTo>
                    <a:pt x="117497" y="145244"/>
                  </a:lnTo>
                  <a:lnTo>
                    <a:pt x="116427" y="157656"/>
                  </a:lnTo>
                  <a:lnTo>
                    <a:pt x="114660" y="161813"/>
                  </a:lnTo>
                  <a:lnTo>
                    <a:pt x="112423" y="164584"/>
                  </a:lnTo>
                  <a:lnTo>
                    <a:pt x="96172" y="174088"/>
                  </a:lnTo>
                  <a:lnTo>
                    <a:pt x="57150" y="1796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1" name="SMARTInkShape-2223"/>
            <p:cNvSpPr/>
            <p:nvPr/>
          </p:nvSpPr>
          <p:spPr>
            <a:xfrm>
              <a:off x="9668949" y="6730009"/>
              <a:ext cx="84652" cy="127992"/>
            </a:xfrm>
            <a:custGeom>
              <a:avLst/>
              <a:gdLst/>
              <a:ahLst/>
              <a:cxnLst/>
              <a:rect l="0" t="0" r="0" b="0"/>
              <a:pathLst>
                <a:path w="84652" h="127992">
                  <a:moveTo>
                    <a:pt x="27501" y="51791"/>
                  </a:moveTo>
                  <a:lnTo>
                    <a:pt x="45111" y="51791"/>
                  </a:lnTo>
                  <a:lnTo>
                    <a:pt x="56237" y="46735"/>
                  </a:lnTo>
                  <a:lnTo>
                    <a:pt x="64262" y="38608"/>
                  </a:lnTo>
                  <a:lnTo>
                    <a:pt x="70297" y="28999"/>
                  </a:lnTo>
                  <a:lnTo>
                    <a:pt x="72980" y="21200"/>
                  </a:lnTo>
                  <a:lnTo>
                    <a:pt x="72636" y="17638"/>
                  </a:lnTo>
                  <a:lnTo>
                    <a:pt x="69433" y="10860"/>
                  </a:lnTo>
                  <a:lnTo>
                    <a:pt x="56623" y="1093"/>
                  </a:lnTo>
                  <a:lnTo>
                    <a:pt x="52208" y="0"/>
                  </a:lnTo>
                  <a:lnTo>
                    <a:pt x="48205" y="331"/>
                  </a:lnTo>
                  <a:lnTo>
                    <a:pt x="29122" y="8465"/>
                  </a:lnTo>
                  <a:lnTo>
                    <a:pt x="11166" y="22256"/>
                  </a:lnTo>
                  <a:lnTo>
                    <a:pt x="4366" y="30902"/>
                  </a:lnTo>
                  <a:lnTo>
                    <a:pt x="2552" y="34691"/>
                  </a:lnTo>
                  <a:lnTo>
                    <a:pt x="0" y="55191"/>
                  </a:lnTo>
                  <a:lnTo>
                    <a:pt x="5048" y="72352"/>
                  </a:lnTo>
                  <a:lnTo>
                    <a:pt x="15406" y="89504"/>
                  </a:lnTo>
                  <a:lnTo>
                    <a:pt x="46879" y="119291"/>
                  </a:lnTo>
                  <a:lnTo>
                    <a:pt x="84651" y="1279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2" name="SMARTInkShape-2224"/>
            <p:cNvSpPr/>
            <p:nvPr/>
          </p:nvSpPr>
          <p:spPr>
            <a:xfrm>
              <a:off x="11877675" y="6710069"/>
              <a:ext cx="132925" cy="176507"/>
            </a:xfrm>
            <a:custGeom>
              <a:avLst/>
              <a:gdLst/>
              <a:ahLst/>
              <a:cxnLst/>
              <a:rect l="0" t="0" r="0" b="0"/>
              <a:pathLst>
                <a:path w="132925" h="176507">
                  <a:moveTo>
                    <a:pt x="114300" y="5056"/>
                  </a:moveTo>
                  <a:lnTo>
                    <a:pt x="132924" y="5056"/>
                  </a:lnTo>
                  <a:lnTo>
                    <a:pt x="128167" y="0"/>
                  </a:lnTo>
                  <a:lnTo>
                    <a:pt x="117288" y="339"/>
                  </a:lnTo>
                  <a:lnTo>
                    <a:pt x="73640" y="7464"/>
                  </a:lnTo>
                  <a:lnTo>
                    <a:pt x="31414" y="21248"/>
                  </a:lnTo>
                  <a:lnTo>
                    <a:pt x="15621" y="36848"/>
                  </a:lnTo>
                  <a:lnTo>
                    <a:pt x="15706" y="42125"/>
                  </a:lnTo>
                  <a:lnTo>
                    <a:pt x="24880" y="62607"/>
                  </a:lnTo>
                  <a:lnTo>
                    <a:pt x="31519" y="72262"/>
                  </a:lnTo>
                  <a:lnTo>
                    <a:pt x="78851" y="113223"/>
                  </a:lnTo>
                  <a:lnTo>
                    <a:pt x="96154" y="131062"/>
                  </a:lnTo>
                  <a:lnTo>
                    <a:pt x="100944" y="139728"/>
                  </a:lnTo>
                  <a:lnTo>
                    <a:pt x="100104" y="143520"/>
                  </a:lnTo>
                  <a:lnTo>
                    <a:pt x="93527" y="150557"/>
                  </a:lnTo>
                  <a:lnTo>
                    <a:pt x="77924" y="160468"/>
                  </a:lnTo>
                  <a:lnTo>
                    <a:pt x="0" y="1765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3" name="SMARTInkShape-2225"/>
            <p:cNvSpPr/>
            <p:nvPr/>
          </p:nvSpPr>
          <p:spPr>
            <a:xfrm>
              <a:off x="8153400" y="5657850"/>
              <a:ext cx="38101" cy="28576"/>
            </a:xfrm>
            <a:custGeom>
              <a:avLst/>
              <a:gdLst/>
              <a:ahLst/>
              <a:cxnLst/>
              <a:rect l="0" t="0" r="0" b="0"/>
              <a:pathLst>
                <a:path w="38101" h="28576">
                  <a:moveTo>
                    <a:pt x="0" y="28575"/>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68" name="SMARTInkShape-Group295"/>
          <p:cNvGrpSpPr/>
          <p:nvPr/>
        </p:nvGrpSpPr>
        <p:grpSpPr>
          <a:xfrm>
            <a:off x="2498417" y="1609725"/>
            <a:ext cx="2064059" cy="619126"/>
            <a:chOff x="2498417" y="1609725"/>
            <a:chExt cx="2064059" cy="619126"/>
          </a:xfrm>
        </p:grpSpPr>
        <p:sp>
          <p:nvSpPr>
            <p:cNvPr id="1955" name="SMARTInkShape-2226"/>
            <p:cNvSpPr/>
            <p:nvPr/>
          </p:nvSpPr>
          <p:spPr>
            <a:xfrm>
              <a:off x="2533650" y="2057452"/>
              <a:ext cx="1683202" cy="57099"/>
            </a:xfrm>
            <a:custGeom>
              <a:avLst/>
              <a:gdLst/>
              <a:ahLst/>
              <a:cxnLst/>
              <a:rect l="0" t="0" r="0" b="0"/>
              <a:pathLst>
                <a:path w="1683202" h="57099">
                  <a:moveTo>
                    <a:pt x="123825" y="38048"/>
                  </a:moveTo>
                  <a:lnTo>
                    <a:pt x="118769" y="43104"/>
                  </a:lnTo>
                  <a:lnTo>
                    <a:pt x="113464" y="45587"/>
                  </a:lnTo>
                  <a:lnTo>
                    <a:pt x="104788" y="47570"/>
                  </a:lnTo>
                  <a:lnTo>
                    <a:pt x="114498" y="48631"/>
                  </a:lnTo>
                  <a:lnTo>
                    <a:pt x="150440" y="55112"/>
                  </a:lnTo>
                  <a:lnTo>
                    <a:pt x="197757" y="56706"/>
                  </a:lnTo>
                  <a:lnTo>
                    <a:pt x="243097" y="56982"/>
                  </a:lnTo>
                  <a:lnTo>
                    <a:pt x="278435" y="57046"/>
                  </a:lnTo>
                  <a:lnTo>
                    <a:pt x="313191" y="57075"/>
                  </a:lnTo>
                  <a:lnTo>
                    <a:pt x="356557" y="57091"/>
                  </a:lnTo>
                  <a:lnTo>
                    <a:pt x="396218" y="57096"/>
                  </a:lnTo>
                  <a:lnTo>
                    <a:pt x="434780" y="57097"/>
                  </a:lnTo>
                  <a:lnTo>
                    <a:pt x="473017" y="57098"/>
                  </a:lnTo>
                  <a:lnTo>
                    <a:pt x="512216" y="57098"/>
                  </a:lnTo>
                  <a:lnTo>
                    <a:pt x="555816" y="57098"/>
                  </a:lnTo>
                  <a:lnTo>
                    <a:pt x="596016" y="57098"/>
                  </a:lnTo>
                  <a:lnTo>
                    <a:pt x="634738" y="57098"/>
                  </a:lnTo>
                  <a:lnTo>
                    <a:pt x="673022" y="57098"/>
                  </a:lnTo>
                  <a:lnTo>
                    <a:pt x="711177" y="57098"/>
                  </a:lnTo>
                  <a:lnTo>
                    <a:pt x="749293" y="57098"/>
                  </a:lnTo>
                  <a:lnTo>
                    <a:pt x="788457" y="57098"/>
                  </a:lnTo>
                  <a:lnTo>
                    <a:pt x="832045" y="57098"/>
                  </a:lnTo>
                  <a:lnTo>
                    <a:pt x="872242" y="57098"/>
                  </a:lnTo>
                  <a:lnTo>
                    <a:pt x="910963" y="57098"/>
                  </a:lnTo>
                  <a:lnTo>
                    <a:pt x="953481" y="57098"/>
                  </a:lnTo>
                  <a:lnTo>
                    <a:pt x="994917" y="57098"/>
                  </a:lnTo>
                  <a:lnTo>
                    <a:pt x="1030266" y="57098"/>
                  </a:lnTo>
                  <a:lnTo>
                    <a:pt x="1076789" y="57098"/>
                  </a:lnTo>
                  <a:lnTo>
                    <a:pt x="1121265" y="57098"/>
                  </a:lnTo>
                  <a:lnTo>
                    <a:pt x="1164077" y="57098"/>
                  </a:lnTo>
                  <a:lnTo>
                    <a:pt x="1207453" y="57098"/>
                  </a:lnTo>
                  <a:lnTo>
                    <a:pt x="1247117" y="57098"/>
                  </a:lnTo>
                  <a:lnTo>
                    <a:pt x="1288502" y="57098"/>
                  </a:lnTo>
                  <a:lnTo>
                    <a:pt x="1331456" y="57098"/>
                  </a:lnTo>
                  <a:lnTo>
                    <a:pt x="1373817" y="57098"/>
                  </a:lnTo>
                  <a:lnTo>
                    <a:pt x="1417059" y="57098"/>
                  </a:lnTo>
                  <a:lnTo>
                    <a:pt x="1456684" y="57098"/>
                  </a:lnTo>
                  <a:lnTo>
                    <a:pt x="1502942" y="57098"/>
                  </a:lnTo>
                  <a:lnTo>
                    <a:pt x="1549199" y="57098"/>
                  </a:lnTo>
                  <a:lnTo>
                    <a:pt x="1590008" y="57098"/>
                  </a:lnTo>
                  <a:lnTo>
                    <a:pt x="1633700" y="57098"/>
                  </a:lnTo>
                  <a:lnTo>
                    <a:pt x="1679796" y="57098"/>
                  </a:lnTo>
                  <a:lnTo>
                    <a:pt x="1683201" y="57098"/>
                  </a:lnTo>
                  <a:lnTo>
                    <a:pt x="1667402" y="56040"/>
                  </a:lnTo>
                  <a:lnTo>
                    <a:pt x="1628056" y="49559"/>
                  </a:lnTo>
                  <a:lnTo>
                    <a:pt x="1583759" y="48161"/>
                  </a:lnTo>
                  <a:lnTo>
                    <a:pt x="1543823" y="47747"/>
                  </a:lnTo>
                  <a:lnTo>
                    <a:pt x="1505179" y="47625"/>
                  </a:lnTo>
                  <a:lnTo>
                    <a:pt x="1464096" y="44766"/>
                  </a:lnTo>
                  <a:lnTo>
                    <a:pt x="1421231" y="40039"/>
                  </a:lnTo>
                  <a:lnTo>
                    <a:pt x="1381720" y="38638"/>
                  </a:lnTo>
                  <a:lnTo>
                    <a:pt x="1340379" y="38223"/>
                  </a:lnTo>
                  <a:lnTo>
                    <a:pt x="1294616" y="35278"/>
                  </a:lnTo>
                  <a:lnTo>
                    <a:pt x="1247543" y="30524"/>
                  </a:lnTo>
                  <a:lnTo>
                    <a:pt x="1200081" y="29116"/>
                  </a:lnTo>
                  <a:lnTo>
                    <a:pt x="1152505" y="28699"/>
                  </a:lnTo>
                  <a:lnTo>
                    <a:pt x="1119708" y="27543"/>
                  </a:lnTo>
                  <a:lnTo>
                    <a:pt x="1083965" y="23501"/>
                  </a:lnTo>
                  <a:lnTo>
                    <a:pt x="1049734" y="20999"/>
                  </a:lnTo>
                  <a:lnTo>
                    <a:pt x="1016882" y="19887"/>
                  </a:lnTo>
                  <a:lnTo>
                    <a:pt x="984642" y="19393"/>
                  </a:lnTo>
                  <a:lnTo>
                    <a:pt x="952674" y="19174"/>
                  </a:lnTo>
                  <a:lnTo>
                    <a:pt x="919769" y="19076"/>
                  </a:lnTo>
                  <a:lnTo>
                    <a:pt x="883978" y="19032"/>
                  </a:lnTo>
                  <a:lnTo>
                    <a:pt x="849726" y="16191"/>
                  </a:lnTo>
                  <a:lnTo>
                    <a:pt x="815806" y="12459"/>
                  </a:lnTo>
                  <a:lnTo>
                    <a:pt x="779564" y="10800"/>
                  </a:lnTo>
                  <a:lnTo>
                    <a:pt x="745112" y="10063"/>
                  </a:lnTo>
                  <a:lnTo>
                    <a:pt x="711103" y="9735"/>
                  </a:lnTo>
                  <a:lnTo>
                    <a:pt x="674820" y="9589"/>
                  </a:lnTo>
                  <a:lnTo>
                    <a:pt x="640351" y="6703"/>
                  </a:lnTo>
                  <a:lnTo>
                    <a:pt x="606334" y="2950"/>
                  </a:lnTo>
                  <a:lnTo>
                    <a:pt x="570048" y="1282"/>
                  </a:lnTo>
                  <a:lnTo>
                    <a:pt x="532755" y="541"/>
                  </a:lnTo>
                  <a:lnTo>
                    <a:pt x="496071" y="212"/>
                  </a:lnTo>
                  <a:lnTo>
                    <a:pt x="462129" y="65"/>
                  </a:lnTo>
                  <a:lnTo>
                    <a:pt x="426582" y="0"/>
                  </a:lnTo>
                  <a:lnTo>
                    <a:pt x="390676" y="1030"/>
                  </a:lnTo>
                  <a:lnTo>
                    <a:pt x="357078" y="5015"/>
                  </a:lnTo>
                  <a:lnTo>
                    <a:pt x="324507" y="7491"/>
                  </a:lnTo>
                  <a:lnTo>
                    <a:pt x="292392" y="8592"/>
                  </a:lnTo>
                  <a:lnTo>
                    <a:pt x="260480" y="9082"/>
                  </a:lnTo>
                  <a:lnTo>
                    <a:pt x="228658" y="9299"/>
                  </a:lnTo>
                  <a:lnTo>
                    <a:pt x="196876" y="9396"/>
                  </a:lnTo>
                  <a:lnTo>
                    <a:pt x="151349" y="10508"/>
                  </a:lnTo>
                  <a:lnTo>
                    <a:pt x="106449" y="17007"/>
                  </a:lnTo>
                  <a:lnTo>
                    <a:pt x="67006" y="18605"/>
                  </a:lnTo>
                  <a:lnTo>
                    <a:pt x="0" y="94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6" name="SMARTInkShape-2227"/>
            <p:cNvSpPr/>
            <p:nvPr/>
          </p:nvSpPr>
          <p:spPr>
            <a:xfrm>
              <a:off x="4324350" y="1790700"/>
              <a:ext cx="238126" cy="112628"/>
            </a:xfrm>
            <a:custGeom>
              <a:avLst/>
              <a:gdLst/>
              <a:ahLst/>
              <a:cxnLst/>
              <a:rect l="0" t="0" r="0" b="0"/>
              <a:pathLst>
                <a:path w="238126" h="112628">
                  <a:moveTo>
                    <a:pt x="0" y="0"/>
                  </a:moveTo>
                  <a:lnTo>
                    <a:pt x="0" y="5056"/>
                  </a:lnTo>
                  <a:lnTo>
                    <a:pt x="18314" y="45761"/>
                  </a:lnTo>
                  <a:lnTo>
                    <a:pt x="32731" y="91354"/>
                  </a:lnTo>
                  <a:lnTo>
                    <a:pt x="37629" y="111798"/>
                  </a:lnTo>
                  <a:lnTo>
                    <a:pt x="37786" y="111573"/>
                  </a:lnTo>
                  <a:lnTo>
                    <a:pt x="40904" y="84543"/>
                  </a:lnTo>
                  <a:lnTo>
                    <a:pt x="55403" y="39669"/>
                  </a:lnTo>
                  <a:lnTo>
                    <a:pt x="70155" y="13165"/>
                  </a:lnTo>
                  <a:lnTo>
                    <a:pt x="78099" y="5851"/>
                  </a:lnTo>
                  <a:lnTo>
                    <a:pt x="82758" y="4959"/>
                  </a:lnTo>
                  <a:lnTo>
                    <a:pt x="93579" y="6790"/>
                  </a:lnTo>
                  <a:lnTo>
                    <a:pt x="102621" y="13954"/>
                  </a:lnTo>
                  <a:lnTo>
                    <a:pt x="110168" y="26310"/>
                  </a:lnTo>
                  <a:lnTo>
                    <a:pt x="120814" y="63092"/>
                  </a:lnTo>
                  <a:lnTo>
                    <a:pt x="125755" y="84663"/>
                  </a:lnTo>
                  <a:lnTo>
                    <a:pt x="131033" y="95836"/>
                  </a:lnTo>
                  <a:lnTo>
                    <a:pt x="146163" y="108654"/>
                  </a:lnTo>
                  <a:lnTo>
                    <a:pt x="152450" y="111791"/>
                  </a:lnTo>
                  <a:lnTo>
                    <a:pt x="155608" y="112627"/>
                  </a:lnTo>
                  <a:lnTo>
                    <a:pt x="164762" y="107912"/>
                  </a:lnTo>
                  <a:lnTo>
                    <a:pt x="2381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7" name="SMARTInkShape-2228"/>
            <p:cNvSpPr/>
            <p:nvPr/>
          </p:nvSpPr>
          <p:spPr>
            <a:xfrm>
              <a:off x="4143375" y="1781175"/>
              <a:ext cx="120920" cy="103874"/>
            </a:xfrm>
            <a:custGeom>
              <a:avLst/>
              <a:gdLst/>
              <a:ahLst/>
              <a:cxnLst/>
              <a:rect l="0" t="0" r="0" b="0"/>
              <a:pathLst>
                <a:path w="120920" h="103874">
                  <a:moveTo>
                    <a:pt x="0" y="0"/>
                  </a:moveTo>
                  <a:lnTo>
                    <a:pt x="0" y="5056"/>
                  </a:lnTo>
                  <a:lnTo>
                    <a:pt x="13257" y="45761"/>
                  </a:lnTo>
                  <a:lnTo>
                    <a:pt x="25826" y="89360"/>
                  </a:lnTo>
                  <a:lnTo>
                    <a:pt x="26743" y="94498"/>
                  </a:lnTo>
                  <a:lnTo>
                    <a:pt x="29470" y="97924"/>
                  </a:lnTo>
                  <a:lnTo>
                    <a:pt x="38145" y="101730"/>
                  </a:lnTo>
                  <a:lnTo>
                    <a:pt x="49873" y="103873"/>
                  </a:lnTo>
                  <a:lnTo>
                    <a:pt x="70163" y="99451"/>
                  </a:lnTo>
                  <a:lnTo>
                    <a:pt x="96284" y="81325"/>
                  </a:lnTo>
                  <a:lnTo>
                    <a:pt x="114018" y="55846"/>
                  </a:lnTo>
                  <a:lnTo>
                    <a:pt x="120919" y="38302"/>
                  </a:lnTo>
                  <a:lnTo>
                    <a:pt x="119771" y="34001"/>
                  </a:lnTo>
                  <a:lnTo>
                    <a:pt x="112851" y="26400"/>
                  </a:lnTo>
                  <a:lnTo>
                    <a:pt x="99898" y="22317"/>
                  </a:lnTo>
                  <a:lnTo>
                    <a:pt x="84616" y="21560"/>
                  </a:lnTo>
                  <a:lnTo>
                    <a:pt x="70768" y="24752"/>
                  </a:lnTo>
                  <a:lnTo>
                    <a:pt x="28575"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8" name="SMARTInkShape-2229"/>
            <p:cNvSpPr/>
            <p:nvPr/>
          </p:nvSpPr>
          <p:spPr>
            <a:xfrm>
              <a:off x="3971925" y="1811665"/>
              <a:ext cx="161926" cy="112386"/>
            </a:xfrm>
            <a:custGeom>
              <a:avLst/>
              <a:gdLst/>
              <a:ahLst/>
              <a:cxnLst/>
              <a:rect l="0" t="0" r="0" b="0"/>
              <a:pathLst>
                <a:path w="161926" h="112386">
                  <a:moveTo>
                    <a:pt x="0" y="64760"/>
                  </a:moveTo>
                  <a:lnTo>
                    <a:pt x="0" y="59704"/>
                  </a:lnTo>
                  <a:lnTo>
                    <a:pt x="2822" y="54399"/>
                  </a:lnTo>
                  <a:lnTo>
                    <a:pt x="9721" y="47455"/>
                  </a:lnTo>
                  <a:lnTo>
                    <a:pt x="43849" y="24760"/>
                  </a:lnTo>
                  <a:lnTo>
                    <a:pt x="83882" y="11037"/>
                  </a:lnTo>
                  <a:lnTo>
                    <a:pt x="117938" y="0"/>
                  </a:lnTo>
                  <a:lnTo>
                    <a:pt x="120959" y="1478"/>
                  </a:lnTo>
                  <a:lnTo>
                    <a:pt x="127137" y="8765"/>
                  </a:lnTo>
                  <a:lnTo>
                    <a:pt x="146062" y="51116"/>
                  </a:lnTo>
                  <a:lnTo>
                    <a:pt x="158575" y="95396"/>
                  </a:lnTo>
                  <a:lnTo>
                    <a:pt x="161925" y="1123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9" name="SMARTInkShape-2230"/>
            <p:cNvSpPr/>
            <p:nvPr/>
          </p:nvSpPr>
          <p:spPr>
            <a:xfrm>
              <a:off x="3962400" y="1657350"/>
              <a:ext cx="66676" cy="266701"/>
            </a:xfrm>
            <a:custGeom>
              <a:avLst/>
              <a:gdLst/>
              <a:ahLst/>
              <a:cxnLst/>
              <a:rect l="0" t="0" r="0" b="0"/>
              <a:pathLst>
                <a:path w="66676" h="266701">
                  <a:moveTo>
                    <a:pt x="0" y="0"/>
                  </a:moveTo>
                  <a:lnTo>
                    <a:pt x="0" y="10113"/>
                  </a:lnTo>
                  <a:lnTo>
                    <a:pt x="16402" y="52981"/>
                  </a:lnTo>
                  <a:lnTo>
                    <a:pt x="23322" y="87900"/>
                  </a:lnTo>
                  <a:lnTo>
                    <a:pt x="27019" y="126704"/>
                  </a:lnTo>
                  <a:lnTo>
                    <a:pt x="34813" y="164650"/>
                  </a:lnTo>
                  <a:lnTo>
                    <a:pt x="40273" y="207893"/>
                  </a:lnTo>
                  <a:lnTo>
                    <a:pt x="6667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0" name="SMARTInkShape-2231"/>
            <p:cNvSpPr/>
            <p:nvPr/>
          </p:nvSpPr>
          <p:spPr>
            <a:xfrm>
              <a:off x="3743325" y="1811668"/>
              <a:ext cx="152401" cy="112383"/>
            </a:xfrm>
            <a:custGeom>
              <a:avLst/>
              <a:gdLst/>
              <a:ahLst/>
              <a:cxnLst/>
              <a:rect l="0" t="0" r="0" b="0"/>
              <a:pathLst>
                <a:path w="152401" h="112383">
                  <a:moveTo>
                    <a:pt x="0" y="74282"/>
                  </a:moveTo>
                  <a:lnTo>
                    <a:pt x="5057" y="74282"/>
                  </a:lnTo>
                  <a:lnTo>
                    <a:pt x="47946" y="43225"/>
                  </a:lnTo>
                  <a:lnTo>
                    <a:pt x="73089" y="24873"/>
                  </a:lnTo>
                  <a:lnTo>
                    <a:pt x="118517" y="2397"/>
                  </a:lnTo>
                  <a:lnTo>
                    <a:pt x="126052" y="0"/>
                  </a:lnTo>
                  <a:lnTo>
                    <a:pt x="129543" y="419"/>
                  </a:lnTo>
                  <a:lnTo>
                    <a:pt x="136244" y="3707"/>
                  </a:lnTo>
                  <a:lnTo>
                    <a:pt x="138454" y="7124"/>
                  </a:lnTo>
                  <a:lnTo>
                    <a:pt x="141565" y="22045"/>
                  </a:lnTo>
                  <a:lnTo>
                    <a:pt x="143818" y="65106"/>
                  </a:lnTo>
                  <a:lnTo>
                    <a:pt x="152400" y="1123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1" name="SMARTInkShape-2232"/>
            <p:cNvSpPr/>
            <p:nvPr/>
          </p:nvSpPr>
          <p:spPr>
            <a:xfrm>
              <a:off x="3724275" y="1609725"/>
              <a:ext cx="66676" cy="323851"/>
            </a:xfrm>
            <a:custGeom>
              <a:avLst/>
              <a:gdLst/>
              <a:ahLst/>
              <a:cxnLst/>
              <a:rect l="0" t="0" r="0" b="0"/>
              <a:pathLst>
                <a:path w="66676" h="323851">
                  <a:moveTo>
                    <a:pt x="0" y="0"/>
                  </a:moveTo>
                  <a:lnTo>
                    <a:pt x="0" y="45585"/>
                  </a:lnTo>
                  <a:lnTo>
                    <a:pt x="2822" y="83636"/>
                  </a:lnTo>
                  <a:lnTo>
                    <a:pt x="7539" y="128851"/>
                  </a:lnTo>
                  <a:lnTo>
                    <a:pt x="11759" y="173997"/>
                  </a:lnTo>
                  <a:lnTo>
                    <a:pt x="24636" y="220077"/>
                  </a:lnTo>
                  <a:lnTo>
                    <a:pt x="38169" y="263827"/>
                  </a:lnTo>
                  <a:lnTo>
                    <a:pt x="66675"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2" name="SMARTInkShape-2233"/>
            <p:cNvSpPr/>
            <p:nvPr/>
          </p:nvSpPr>
          <p:spPr>
            <a:xfrm>
              <a:off x="3505200" y="1749815"/>
              <a:ext cx="180976" cy="125926"/>
            </a:xfrm>
            <a:custGeom>
              <a:avLst/>
              <a:gdLst/>
              <a:ahLst/>
              <a:cxnLst/>
              <a:rect l="0" t="0" r="0" b="0"/>
              <a:pathLst>
                <a:path w="180976" h="125926">
                  <a:moveTo>
                    <a:pt x="0" y="88510"/>
                  </a:moveTo>
                  <a:lnTo>
                    <a:pt x="5057" y="93566"/>
                  </a:lnTo>
                  <a:lnTo>
                    <a:pt x="10361" y="96049"/>
                  </a:lnTo>
                  <a:lnTo>
                    <a:pt x="13257" y="96711"/>
                  </a:lnTo>
                  <a:lnTo>
                    <a:pt x="27446" y="92586"/>
                  </a:lnTo>
                  <a:lnTo>
                    <a:pt x="58623" y="59208"/>
                  </a:lnTo>
                  <a:lnTo>
                    <a:pt x="78176" y="30393"/>
                  </a:lnTo>
                  <a:lnTo>
                    <a:pt x="82370" y="16466"/>
                  </a:lnTo>
                  <a:lnTo>
                    <a:pt x="81412" y="6043"/>
                  </a:lnTo>
                  <a:lnTo>
                    <a:pt x="79675" y="1782"/>
                  </a:lnTo>
                  <a:lnTo>
                    <a:pt x="76400" y="0"/>
                  </a:lnTo>
                  <a:lnTo>
                    <a:pt x="67116" y="842"/>
                  </a:lnTo>
                  <a:lnTo>
                    <a:pt x="44934" y="12322"/>
                  </a:lnTo>
                  <a:lnTo>
                    <a:pt x="28365" y="29129"/>
                  </a:lnTo>
                  <a:lnTo>
                    <a:pt x="11697" y="52571"/>
                  </a:lnTo>
                  <a:lnTo>
                    <a:pt x="8021" y="73243"/>
                  </a:lnTo>
                  <a:lnTo>
                    <a:pt x="9228" y="105838"/>
                  </a:lnTo>
                  <a:lnTo>
                    <a:pt x="13560" y="110645"/>
                  </a:lnTo>
                  <a:lnTo>
                    <a:pt x="29663" y="118809"/>
                  </a:lnTo>
                  <a:lnTo>
                    <a:pt x="72642" y="124299"/>
                  </a:lnTo>
                  <a:lnTo>
                    <a:pt x="110423" y="125925"/>
                  </a:lnTo>
                  <a:lnTo>
                    <a:pt x="156064" y="125416"/>
                  </a:lnTo>
                  <a:lnTo>
                    <a:pt x="180975" y="1170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3" name="SMARTInkShape-2234"/>
            <p:cNvSpPr/>
            <p:nvPr/>
          </p:nvSpPr>
          <p:spPr>
            <a:xfrm>
              <a:off x="3352800" y="1771766"/>
              <a:ext cx="56553" cy="104660"/>
            </a:xfrm>
            <a:custGeom>
              <a:avLst/>
              <a:gdLst/>
              <a:ahLst/>
              <a:cxnLst/>
              <a:rect l="0" t="0" r="0" b="0"/>
              <a:pathLst>
                <a:path w="56553" h="104660">
                  <a:moveTo>
                    <a:pt x="0" y="9409"/>
                  </a:moveTo>
                  <a:lnTo>
                    <a:pt x="0" y="4353"/>
                  </a:lnTo>
                  <a:lnTo>
                    <a:pt x="2117" y="2863"/>
                  </a:lnTo>
                  <a:lnTo>
                    <a:pt x="20723" y="472"/>
                  </a:lnTo>
                  <a:lnTo>
                    <a:pt x="39724" y="0"/>
                  </a:lnTo>
                  <a:lnTo>
                    <a:pt x="43416" y="2078"/>
                  </a:lnTo>
                  <a:lnTo>
                    <a:pt x="50340" y="10031"/>
                  </a:lnTo>
                  <a:lnTo>
                    <a:pt x="54124" y="23444"/>
                  </a:lnTo>
                  <a:lnTo>
                    <a:pt x="56552" y="52868"/>
                  </a:lnTo>
                  <a:lnTo>
                    <a:pt x="51240" y="66119"/>
                  </a:lnTo>
                  <a:lnTo>
                    <a:pt x="28575" y="1046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4" name="SMARTInkShape-2235"/>
            <p:cNvSpPr/>
            <p:nvPr/>
          </p:nvSpPr>
          <p:spPr>
            <a:xfrm>
              <a:off x="3305291" y="1638300"/>
              <a:ext cx="104660" cy="590551"/>
            </a:xfrm>
            <a:custGeom>
              <a:avLst/>
              <a:gdLst/>
              <a:ahLst/>
              <a:cxnLst/>
              <a:rect l="0" t="0" r="0" b="0"/>
              <a:pathLst>
                <a:path w="104660" h="590551">
                  <a:moveTo>
                    <a:pt x="9409" y="0"/>
                  </a:moveTo>
                  <a:lnTo>
                    <a:pt x="276" y="0"/>
                  </a:lnTo>
                  <a:lnTo>
                    <a:pt x="0" y="5056"/>
                  </a:lnTo>
                  <a:lnTo>
                    <a:pt x="8095" y="35647"/>
                  </a:lnTo>
                  <a:lnTo>
                    <a:pt x="10208" y="82222"/>
                  </a:lnTo>
                  <a:lnTo>
                    <a:pt x="15878" y="119495"/>
                  </a:lnTo>
                  <a:lnTo>
                    <a:pt x="18331" y="163892"/>
                  </a:lnTo>
                  <a:lnTo>
                    <a:pt x="21577" y="200608"/>
                  </a:lnTo>
                  <a:lnTo>
                    <a:pt x="26420" y="241120"/>
                  </a:lnTo>
                  <a:lnTo>
                    <a:pt x="30677" y="283815"/>
                  </a:lnTo>
                  <a:lnTo>
                    <a:pt x="38641" y="326099"/>
                  </a:lnTo>
                  <a:lnTo>
                    <a:pt x="47704" y="369319"/>
                  </a:lnTo>
                  <a:lnTo>
                    <a:pt x="54270" y="408936"/>
                  </a:lnTo>
                  <a:lnTo>
                    <a:pt x="61545" y="455192"/>
                  </a:lnTo>
                  <a:lnTo>
                    <a:pt x="72114" y="500391"/>
                  </a:lnTo>
                  <a:lnTo>
                    <a:pt x="80618" y="543804"/>
                  </a:lnTo>
                  <a:lnTo>
                    <a:pt x="92228" y="572536"/>
                  </a:lnTo>
                  <a:lnTo>
                    <a:pt x="104659" y="590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5" name="SMARTInkShape-2236"/>
            <p:cNvSpPr/>
            <p:nvPr/>
          </p:nvSpPr>
          <p:spPr>
            <a:xfrm>
              <a:off x="3028950" y="1766162"/>
              <a:ext cx="247651" cy="119287"/>
            </a:xfrm>
            <a:custGeom>
              <a:avLst/>
              <a:gdLst/>
              <a:ahLst/>
              <a:cxnLst/>
              <a:rect l="0" t="0" r="0" b="0"/>
              <a:pathLst>
                <a:path w="247651" h="119287">
                  <a:moveTo>
                    <a:pt x="0" y="5488"/>
                  </a:moveTo>
                  <a:lnTo>
                    <a:pt x="0" y="0"/>
                  </a:lnTo>
                  <a:lnTo>
                    <a:pt x="0" y="4556"/>
                  </a:lnTo>
                  <a:lnTo>
                    <a:pt x="7539" y="23265"/>
                  </a:lnTo>
                  <a:lnTo>
                    <a:pt x="9351" y="64199"/>
                  </a:lnTo>
                  <a:lnTo>
                    <a:pt x="9521" y="111206"/>
                  </a:lnTo>
                  <a:lnTo>
                    <a:pt x="9525" y="119286"/>
                  </a:lnTo>
                  <a:lnTo>
                    <a:pt x="12347" y="88638"/>
                  </a:lnTo>
                  <a:lnTo>
                    <a:pt x="26830" y="49795"/>
                  </a:lnTo>
                  <a:lnTo>
                    <a:pt x="42639" y="25671"/>
                  </a:lnTo>
                  <a:lnTo>
                    <a:pt x="63092" y="8355"/>
                  </a:lnTo>
                  <a:lnTo>
                    <a:pt x="70727" y="9584"/>
                  </a:lnTo>
                  <a:lnTo>
                    <a:pt x="75726" y="11394"/>
                  </a:lnTo>
                  <a:lnTo>
                    <a:pt x="84103" y="21871"/>
                  </a:lnTo>
                  <a:lnTo>
                    <a:pt x="110003" y="66592"/>
                  </a:lnTo>
                  <a:lnTo>
                    <a:pt x="114250" y="90892"/>
                  </a:lnTo>
                  <a:lnTo>
                    <a:pt x="115348" y="81429"/>
                  </a:lnTo>
                  <a:lnTo>
                    <a:pt x="131604" y="34262"/>
                  </a:lnTo>
                  <a:lnTo>
                    <a:pt x="146356" y="14954"/>
                  </a:lnTo>
                  <a:lnTo>
                    <a:pt x="169779" y="1678"/>
                  </a:lnTo>
                  <a:lnTo>
                    <a:pt x="173511" y="831"/>
                  </a:lnTo>
                  <a:lnTo>
                    <a:pt x="175999" y="1325"/>
                  </a:lnTo>
                  <a:lnTo>
                    <a:pt x="201261" y="28667"/>
                  </a:lnTo>
                  <a:lnTo>
                    <a:pt x="211157" y="44365"/>
                  </a:lnTo>
                  <a:lnTo>
                    <a:pt x="218846" y="65102"/>
                  </a:lnTo>
                  <a:lnTo>
                    <a:pt x="247650" y="1102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6" name="SMARTInkShape-2237"/>
            <p:cNvSpPr/>
            <p:nvPr/>
          </p:nvSpPr>
          <p:spPr>
            <a:xfrm>
              <a:off x="2498417" y="1666875"/>
              <a:ext cx="263834" cy="263080"/>
            </a:xfrm>
            <a:custGeom>
              <a:avLst/>
              <a:gdLst/>
              <a:ahLst/>
              <a:cxnLst/>
              <a:rect l="0" t="0" r="0" b="0"/>
              <a:pathLst>
                <a:path w="263834" h="263080">
                  <a:moveTo>
                    <a:pt x="197158" y="0"/>
                  </a:moveTo>
                  <a:lnTo>
                    <a:pt x="188957" y="0"/>
                  </a:lnTo>
                  <a:lnTo>
                    <a:pt x="174492" y="13258"/>
                  </a:lnTo>
                  <a:lnTo>
                    <a:pt x="158971" y="33114"/>
                  </a:lnTo>
                  <a:lnTo>
                    <a:pt x="116687" y="63680"/>
                  </a:lnTo>
                  <a:lnTo>
                    <a:pt x="80310" y="100918"/>
                  </a:lnTo>
                  <a:lnTo>
                    <a:pt x="41443" y="146404"/>
                  </a:lnTo>
                  <a:lnTo>
                    <a:pt x="17317" y="179787"/>
                  </a:lnTo>
                  <a:lnTo>
                    <a:pt x="0" y="226392"/>
                  </a:lnTo>
                  <a:lnTo>
                    <a:pt x="1161" y="232420"/>
                  </a:lnTo>
                  <a:lnTo>
                    <a:pt x="11850" y="249958"/>
                  </a:lnTo>
                  <a:lnTo>
                    <a:pt x="18843" y="258553"/>
                  </a:lnTo>
                  <a:lnTo>
                    <a:pt x="36768" y="263079"/>
                  </a:lnTo>
                  <a:lnTo>
                    <a:pt x="79432" y="262805"/>
                  </a:lnTo>
                  <a:lnTo>
                    <a:pt x="114144" y="259677"/>
                  </a:lnTo>
                  <a:lnTo>
                    <a:pt x="150738" y="258287"/>
                  </a:lnTo>
                  <a:lnTo>
                    <a:pt x="197670" y="251907"/>
                  </a:lnTo>
                  <a:lnTo>
                    <a:pt x="263833"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7" name="SMARTInkShape-2238"/>
            <p:cNvSpPr/>
            <p:nvPr/>
          </p:nvSpPr>
          <p:spPr>
            <a:xfrm>
              <a:off x="2810267" y="1797471"/>
              <a:ext cx="122231" cy="86084"/>
            </a:xfrm>
            <a:custGeom>
              <a:avLst/>
              <a:gdLst/>
              <a:ahLst/>
              <a:cxnLst/>
              <a:rect l="0" t="0" r="0" b="0"/>
              <a:pathLst>
                <a:path w="122231" h="86084">
                  <a:moveTo>
                    <a:pt x="9133" y="12279"/>
                  </a:moveTo>
                  <a:lnTo>
                    <a:pt x="1594" y="30179"/>
                  </a:lnTo>
                  <a:lnTo>
                    <a:pt x="0" y="48858"/>
                  </a:lnTo>
                  <a:lnTo>
                    <a:pt x="5427" y="60639"/>
                  </a:lnTo>
                  <a:lnTo>
                    <a:pt x="21101" y="80393"/>
                  </a:lnTo>
                  <a:lnTo>
                    <a:pt x="27858" y="84885"/>
                  </a:lnTo>
                  <a:lnTo>
                    <a:pt x="31141" y="86083"/>
                  </a:lnTo>
                  <a:lnTo>
                    <a:pt x="50932" y="82713"/>
                  </a:lnTo>
                  <a:lnTo>
                    <a:pt x="80267" y="66266"/>
                  </a:lnTo>
                  <a:lnTo>
                    <a:pt x="95782" y="54265"/>
                  </a:lnTo>
                  <a:lnTo>
                    <a:pt x="114299" y="30716"/>
                  </a:lnTo>
                  <a:lnTo>
                    <a:pt x="121629" y="6082"/>
                  </a:lnTo>
                  <a:lnTo>
                    <a:pt x="122230" y="1798"/>
                  </a:lnTo>
                  <a:lnTo>
                    <a:pt x="119456" y="0"/>
                  </a:lnTo>
                  <a:lnTo>
                    <a:pt x="107907" y="824"/>
                  </a:lnTo>
                  <a:lnTo>
                    <a:pt x="61288" y="24043"/>
                  </a:lnTo>
                  <a:lnTo>
                    <a:pt x="37708" y="503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99" name="SMARTInkShape-Group296"/>
          <p:cNvGrpSpPr/>
          <p:nvPr/>
        </p:nvGrpSpPr>
        <p:grpSpPr>
          <a:xfrm>
            <a:off x="611113" y="5324639"/>
            <a:ext cx="3332238" cy="1565334"/>
            <a:chOff x="611113" y="5324639"/>
            <a:chExt cx="3332238" cy="1565334"/>
          </a:xfrm>
        </p:grpSpPr>
        <p:sp>
          <p:nvSpPr>
            <p:cNvPr id="1969" name="SMARTInkShape-2239"/>
            <p:cNvSpPr/>
            <p:nvPr/>
          </p:nvSpPr>
          <p:spPr>
            <a:xfrm>
              <a:off x="1381125" y="6553200"/>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0" name="SMARTInkShape-2240"/>
            <p:cNvSpPr/>
            <p:nvPr/>
          </p:nvSpPr>
          <p:spPr>
            <a:xfrm>
              <a:off x="2147162" y="6473564"/>
              <a:ext cx="376964" cy="336812"/>
            </a:xfrm>
            <a:custGeom>
              <a:avLst/>
              <a:gdLst/>
              <a:ahLst/>
              <a:cxnLst/>
              <a:rect l="0" t="0" r="0" b="0"/>
              <a:pathLst>
                <a:path w="376964" h="336812">
                  <a:moveTo>
                    <a:pt x="5488" y="336811"/>
                  </a:moveTo>
                  <a:lnTo>
                    <a:pt x="0" y="336811"/>
                  </a:lnTo>
                  <a:lnTo>
                    <a:pt x="2344" y="336811"/>
                  </a:lnTo>
                  <a:lnTo>
                    <a:pt x="3392" y="335753"/>
                  </a:lnTo>
                  <a:lnTo>
                    <a:pt x="4556" y="331755"/>
                  </a:lnTo>
                  <a:lnTo>
                    <a:pt x="10718" y="326450"/>
                  </a:lnTo>
                  <a:lnTo>
                    <a:pt x="21571" y="317390"/>
                  </a:lnTo>
                  <a:lnTo>
                    <a:pt x="54408" y="274257"/>
                  </a:lnTo>
                  <a:lnTo>
                    <a:pt x="79250" y="236079"/>
                  </a:lnTo>
                  <a:lnTo>
                    <a:pt x="106606" y="194734"/>
                  </a:lnTo>
                  <a:lnTo>
                    <a:pt x="135953" y="153955"/>
                  </a:lnTo>
                  <a:lnTo>
                    <a:pt x="155391" y="109022"/>
                  </a:lnTo>
                  <a:lnTo>
                    <a:pt x="174877" y="74779"/>
                  </a:lnTo>
                  <a:lnTo>
                    <a:pt x="184174" y="32933"/>
                  </a:lnTo>
                  <a:lnTo>
                    <a:pt x="182624" y="19015"/>
                  </a:lnTo>
                  <a:lnTo>
                    <a:pt x="180728" y="13823"/>
                  </a:lnTo>
                  <a:lnTo>
                    <a:pt x="172978" y="5230"/>
                  </a:lnTo>
                  <a:lnTo>
                    <a:pt x="167948" y="1457"/>
                  </a:lnTo>
                  <a:lnTo>
                    <a:pt x="162478" y="0"/>
                  </a:lnTo>
                  <a:lnTo>
                    <a:pt x="150756" y="1203"/>
                  </a:lnTo>
                  <a:lnTo>
                    <a:pt x="138491" y="10911"/>
                  </a:lnTo>
                  <a:lnTo>
                    <a:pt x="103529" y="53703"/>
                  </a:lnTo>
                  <a:lnTo>
                    <a:pt x="81933" y="100904"/>
                  </a:lnTo>
                  <a:lnTo>
                    <a:pt x="74093" y="132168"/>
                  </a:lnTo>
                  <a:lnTo>
                    <a:pt x="72417" y="170815"/>
                  </a:lnTo>
                  <a:lnTo>
                    <a:pt x="74393" y="193186"/>
                  </a:lnTo>
                  <a:lnTo>
                    <a:pt x="82326" y="217238"/>
                  </a:lnTo>
                  <a:lnTo>
                    <a:pt x="95730" y="233573"/>
                  </a:lnTo>
                  <a:lnTo>
                    <a:pt x="130205" y="252683"/>
                  </a:lnTo>
                  <a:lnTo>
                    <a:pt x="163209" y="258262"/>
                  </a:lnTo>
                  <a:lnTo>
                    <a:pt x="189686" y="254859"/>
                  </a:lnTo>
                  <a:lnTo>
                    <a:pt x="210937" y="242090"/>
                  </a:lnTo>
                  <a:lnTo>
                    <a:pt x="236022" y="218814"/>
                  </a:lnTo>
                  <a:lnTo>
                    <a:pt x="244825" y="206403"/>
                  </a:lnTo>
                  <a:lnTo>
                    <a:pt x="246538" y="201190"/>
                  </a:lnTo>
                  <a:lnTo>
                    <a:pt x="246621" y="196655"/>
                  </a:lnTo>
                  <a:lnTo>
                    <a:pt x="239151" y="176717"/>
                  </a:lnTo>
                  <a:lnTo>
                    <a:pt x="226331" y="158157"/>
                  </a:lnTo>
                  <a:lnTo>
                    <a:pt x="219705" y="159689"/>
                  </a:lnTo>
                  <a:lnTo>
                    <a:pt x="206896" y="166503"/>
                  </a:lnTo>
                  <a:lnTo>
                    <a:pt x="200836" y="172218"/>
                  </a:lnTo>
                  <a:lnTo>
                    <a:pt x="198143" y="178287"/>
                  </a:lnTo>
                  <a:lnTo>
                    <a:pt x="196626" y="197766"/>
                  </a:lnTo>
                  <a:lnTo>
                    <a:pt x="201234" y="218590"/>
                  </a:lnTo>
                  <a:lnTo>
                    <a:pt x="221539" y="247258"/>
                  </a:lnTo>
                  <a:lnTo>
                    <a:pt x="233780" y="255008"/>
                  </a:lnTo>
                  <a:lnTo>
                    <a:pt x="239174" y="255817"/>
                  </a:lnTo>
                  <a:lnTo>
                    <a:pt x="250813" y="253894"/>
                  </a:lnTo>
                  <a:lnTo>
                    <a:pt x="264208" y="246861"/>
                  </a:lnTo>
                  <a:lnTo>
                    <a:pt x="286909" y="208340"/>
                  </a:lnTo>
                  <a:lnTo>
                    <a:pt x="291069" y="194560"/>
                  </a:lnTo>
                  <a:lnTo>
                    <a:pt x="296244" y="204234"/>
                  </a:lnTo>
                  <a:lnTo>
                    <a:pt x="301987" y="226466"/>
                  </a:lnTo>
                  <a:lnTo>
                    <a:pt x="328945" y="272076"/>
                  </a:lnTo>
                  <a:lnTo>
                    <a:pt x="345161" y="285208"/>
                  </a:lnTo>
                  <a:lnTo>
                    <a:pt x="356025" y="288662"/>
                  </a:lnTo>
                  <a:lnTo>
                    <a:pt x="357074" y="283309"/>
                  </a:lnTo>
                  <a:lnTo>
                    <a:pt x="376963" y="2129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1" name="SMARTInkShape-2241"/>
            <p:cNvSpPr/>
            <p:nvPr/>
          </p:nvSpPr>
          <p:spPr>
            <a:xfrm>
              <a:off x="1011090" y="5917125"/>
              <a:ext cx="227161" cy="506713"/>
            </a:xfrm>
            <a:custGeom>
              <a:avLst/>
              <a:gdLst/>
              <a:ahLst/>
              <a:cxnLst/>
              <a:rect l="0" t="0" r="0" b="0"/>
              <a:pathLst>
                <a:path w="227161" h="506713">
                  <a:moveTo>
                    <a:pt x="17610" y="131250"/>
                  </a:moveTo>
                  <a:lnTo>
                    <a:pt x="9409" y="131250"/>
                  </a:lnTo>
                  <a:lnTo>
                    <a:pt x="3421" y="141363"/>
                  </a:lnTo>
                  <a:lnTo>
                    <a:pt x="0" y="157765"/>
                  </a:lnTo>
                  <a:lnTo>
                    <a:pt x="6887" y="184734"/>
                  </a:lnTo>
                  <a:lnTo>
                    <a:pt x="9403" y="185957"/>
                  </a:lnTo>
                  <a:lnTo>
                    <a:pt x="17843" y="187314"/>
                  </a:lnTo>
                  <a:lnTo>
                    <a:pt x="34495" y="183022"/>
                  </a:lnTo>
                  <a:lnTo>
                    <a:pt x="47778" y="175047"/>
                  </a:lnTo>
                  <a:lnTo>
                    <a:pt x="63473" y="160925"/>
                  </a:lnTo>
                  <a:lnTo>
                    <a:pt x="76472" y="138279"/>
                  </a:lnTo>
                  <a:lnTo>
                    <a:pt x="78018" y="131702"/>
                  </a:lnTo>
                  <a:lnTo>
                    <a:pt x="76914" y="121573"/>
                  </a:lnTo>
                  <a:lnTo>
                    <a:pt x="70342" y="109920"/>
                  </a:lnTo>
                  <a:lnTo>
                    <a:pt x="66523" y="107506"/>
                  </a:lnTo>
                  <a:lnTo>
                    <a:pt x="48007" y="103630"/>
                  </a:lnTo>
                  <a:lnTo>
                    <a:pt x="44225" y="103311"/>
                  </a:lnTo>
                  <a:lnTo>
                    <a:pt x="37200" y="105780"/>
                  </a:lnTo>
                  <a:lnTo>
                    <a:pt x="33845" y="107920"/>
                  </a:lnTo>
                  <a:lnTo>
                    <a:pt x="31608" y="111464"/>
                  </a:lnTo>
                  <a:lnTo>
                    <a:pt x="29123" y="121045"/>
                  </a:lnTo>
                  <a:lnTo>
                    <a:pt x="30841" y="132358"/>
                  </a:lnTo>
                  <a:lnTo>
                    <a:pt x="37758" y="147806"/>
                  </a:lnTo>
                  <a:lnTo>
                    <a:pt x="54633" y="167564"/>
                  </a:lnTo>
                  <a:lnTo>
                    <a:pt x="77263" y="180580"/>
                  </a:lnTo>
                  <a:lnTo>
                    <a:pt x="93964" y="186083"/>
                  </a:lnTo>
                  <a:lnTo>
                    <a:pt x="115728" y="187713"/>
                  </a:lnTo>
                  <a:lnTo>
                    <a:pt x="137228" y="183140"/>
                  </a:lnTo>
                  <a:lnTo>
                    <a:pt x="151948" y="175081"/>
                  </a:lnTo>
                  <a:lnTo>
                    <a:pt x="163012" y="160935"/>
                  </a:lnTo>
                  <a:lnTo>
                    <a:pt x="176627" y="118723"/>
                  </a:lnTo>
                  <a:lnTo>
                    <a:pt x="184640" y="75429"/>
                  </a:lnTo>
                  <a:lnTo>
                    <a:pt x="180416" y="31706"/>
                  </a:lnTo>
                  <a:lnTo>
                    <a:pt x="179612" y="4988"/>
                  </a:lnTo>
                  <a:lnTo>
                    <a:pt x="178528" y="2625"/>
                  </a:lnTo>
                  <a:lnTo>
                    <a:pt x="176747" y="1050"/>
                  </a:lnTo>
                  <a:lnTo>
                    <a:pt x="174501" y="0"/>
                  </a:lnTo>
                  <a:lnTo>
                    <a:pt x="173004" y="359"/>
                  </a:lnTo>
                  <a:lnTo>
                    <a:pt x="172006" y="1656"/>
                  </a:lnTo>
                  <a:lnTo>
                    <a:pt x="171341" y="3579"/>
                  </a:lnTo>
                  <a:lnTo>
                    <a:pt x="167363" y="43647"/>
                  </a:lnTo>
                  <a:lnTo>
                    <a:pt x="162523" y="83068"/>
                  </a:lnTo>
                  <a:lnTo>
                    <a:pt x="158267" y="121560"/>
                  </a:lnTo>
                  <a:lnTo>
                    <a:pt x="153125" y="162598"/>
                  </a:lnTo>
                  <a:lnTo>
                    <a:pt x="148779" y="208272"/>
                  </a:lnTo>
                  <a:lnTo>
                    <a:pt x="140789" y="252496"/>
                  </a:lnTo>
                  <a:lnTo>
                    <a:pt x="134541" y="295233"/>
                  </a:lnTo>
                  <a:lnTo>
                    <a:pt x="129867" y="341410"/>
                  </a:lnTo>
                  <a:lnTo>
                    <a:pt x="121780" y="382961"/>
                  </a:lnTo>
                  <a:lnTo>
                    <a:pt x="109565" y="430503"/>
                  </a:lnTo>
                  <a:lnTo>
                    <a:pt x="95903" y="467567"/>
                  </a:lnTo>
                  <a:lnTo>
                    <a:pt x="80907" y="497129"/>
                  </a:lnTo>
                  <a:lnTo>
                    <a:pt x="72906" y="505529"/>
                  </a:lnTo>
                  <a:lnTo>
                    <a:pt x="68232" y="506712"/>
                  </a:lnTo>
                  <a:lnTo>
                    <a:pt x="57395" y="505202"/>
                  </a:lnTo>
                  <a:lnTo>
                    <a:pt x="45523" y="495360"/>
                  </a:lnTo>
                  <a:lnTo>
                    <a:pt x="39394" y="488290"/>
                  </a:lnTo>
                  <a:lnTo>
                    <a:pt x="32583" y="471968"/>
                  </a:lnTo>
                  <a:lnTo>
                    <a:pt x="28749" y="436462"/>
                  </a:lnTo>
                  <a:lnTo>
                    <a:pt x="30436" y="394191"/>
                  </a:lnTo>
                  <a:lnTo>
                    <a:pt x="40487" y="351464"/>
                  </a:lnTo>
                  <a:lnTo>
                    <a:pt x="55796" y="305673"/>
                  </a:lnTo>
                  <a:lnTo>
                    <a:pt x="73483" y="272831"/>
                  </a:lnTo>
                  <a:lnTo>
                    <a:pt x="111124" y="229152"/>
                  </a:lnTo>
                  <a:lnTo>
                    <a:pt x="137917" y="206680"/>
                  </a:lnTo>
                  <a:lnTo>
                    <a:pt x="181386" y="185436"/>
                  </a:lnTo>
                  <a:lnTo>
                    <a:pt x="198546" y="180819"/>
                  </a:lnTo>
                  <a:lnTo>
                    <a:pt x="202792" y="181230"/>
                  </a:lnTo>
                  <a:lnTo>
                    <a:pt x="210333" y="184506"/>
                  </a:lnTo>
                  <a:lnTo>
                    <a:pt x="212767" y="187922"/>
                  </a:lnTo>
                  <a:lnTo>
                    <a:pt x="216192" y="202840"/>
                  </a:lnTo>
                  <a:lnTo>
                    <a:pt x="218567" y="232807"/>
                  </a:lnTo>
                  <a:lnTo>
                    <a:pt x="227160" y="255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2" name="SMARTInkShape-2242"/>
            <p:cNvSpPr/>
            <p:nvPr/>
          </p:nvSpPr>
          <p:spPr>
            <a:xfrm>
              <a:off x="1381125" y="6619875"/>
              <a:ext cx="9526" cy="85726"/>
            </a:xfrm>
            <a:custGeom>
              <a:avLst/>
              <a:gdLst/>
              <a:ahLst/>
              <a:cxnLst/>
              <a:rect l="0" t="0" r="0" b="0"/>
              <a:pathLst>
                <a:path w="9526" h="85726">
                  <a:moveTo>
                    <a:pt x="9525" y="0"/>
                  </a:moveTo>
                  <a:lnTo>
                    <a:pt x="9525" y="8201"/>
                  </a:lnTo>
                  <a:lnTo>
                    <a:pt x="2979" y="25530"/>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3" name="SMARTInkShape-2243"/>
            <p:cNvSpPr/>
            <p:nvPr/>
          </p:nvSpPr>
          <p:spPr>
            <a:xfrm>
              <a:off x="1438275" y="6631701"/>
              <a:ext cx="228601" cy="73900"/>
            </a:xfrm>
            <a:custGeom>
              <a:avLst/>
              <a:gdLst/>
              <a:ahLst/>
              <a:cxnLst/>
              <a:rect l="0" t="0" r="0" b="0"/>
              <a:pathLst>
                <a:path w="228601" h="73900">
                  <a:moveTo>
                    <a:pt x="0" y="16749"/>
                  </a:moveTo>
                  <a:lnTo>
                    <a:pt x="0" y="59897"/>
                  </a:lnTo>
                  <a:lnTo>
                    <a:pt x="0" y="45610"/>
                  </a:lnTo>
                  <a:lnTo>
                    <a:pt x="2822" y="37337"/>
                  </a:lnTo>
                  <a:lnTo>
                    <a:pt x="17305" y="13580"/>
                  </a:lnTo>
                  <a:lnTo>
                    <a:pt x="32056" y="2875"/>
                  </a:lnTo>
                  <a:lnTo>
                    <a:pt x="40000" y="0"/>
                  </a:lnTo>
                  <a:lnTo>
                    <a:pt x="49880" y="1544"/>
                  </a:lnTo>
                  <a:lnTo>
                    <a:pt x="61327" y="6816"/>
                  </a:lnTo>
                  <a:lnTo>
                    <a:pt x="77555" y="20626"/>
                  </a:lnTo>
                  <a:lnTo>
                    <a:pt x="89706" y="43705"/>
                  </a:lnTo>
                  <a:lnTo>
                    <a:pt x="94155" y="60252"/>
                  </a:lnTo>
                  <a:lnTo>
                    <a:pt x="95106" y="71893"/>
                  </a:lnTo>
                  <a:lnTo>
                    <a:pt x="96212" y="71503"/>
                  </a:lnTo>
                  <a:lnTo>
                    <a:pt x="100264" y="68248"/>
                  </a:lnTo>
                  <a:lnTo>
                    <a:pt x="102770" y="60451"/>
                  </a:lnTo>
                  <a:lnTo>
                    <a:pt x="104942" y="50989"/>
                  </a:lnTo>
                  <a:lnTo>
                    <a:pt x="114960" y="36290"/>
                  </a:lnTo>
                  <a:lnTo>
                    <a:pt x="131507" y="18659"/>
                  </a:lnTo>
                  <a:lnTo>
                    <a:pt x="135353" y="17598"/>
                  </a:lnTo>
                  <a:lnTo>
                    <a:pt x="137860" y="17315"/>
                  </a:lnTo>
                  <a:lnTo>
                    <a:pt x="139532" y="19243"/>
                  </a:lnTo>
                  <a:lnTo>
                    <a:pt x="141885" y="31011"/>
                  </a:lnTo>
                  <a:lnTo>
                    <a:pt x="142435" y="38257"/>
                  </a:lnTo>
                  <a:lnTo>
                    <a:pt x="145502" y="45005"/>
                  </a:lnTo>
                  <a:lnTo>
                    <a:pt x="147801" y="48287"/>
                  </a:lnTo>
                  <a:lnTo>
                    <a:pt x="153178" y="51932"/>
                  </a:lnTo>
                  <a:lnTo>
                    <a:pt x="162156" y="53985"/>
                  </a:lnTo>
                  <a:lnTo>
                    <a:pt x="174671" y="54678"/>
                  </a:lnTo>
                  <a:lnTo>
                    <a:pt x="176772" y="53677"/>
                  </a:lnTo>
                  <a:lnTo>
                    <a:pt x="178173" y="51951"/>
                  </a:lnTo>
                  <a:lnTo>
                    <a:pt x="189012" y="29309"/>
                  </a:lnTo>
                  <a:lnTo>
                    <a:pt x="195116" y="22118"/>
                  </a:lnTo>
                  <a:lnTo>
                    <a:pt x="200665" y="19135"/>
                  </a:lnTo>
                  <a:lnTo>
                    <a:pt x="207795" y="17220"/>
                  </a:lnTo>
                  <a:lnTo>
                    <a:pt x="208380" y="18122"/>
                  </a:lnTo>
                  <a:lnTo>
                    <a:pt x="209030" y="21946"/>
                  </a:lnTo>
                  <a:lnTo>
                    <a:pt x="217020" y="36066"/>
                  </a:lnTo>
                  <a:lnTo>
                    <a:pt x="228600" y="738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4" name="SMARTInkShape-2244"/>
            <p:cNvSpPr/>
            <p:nvPr/>
          </p:nvSpPr>
          <p:spPr>
            <a:xfrm>
              <a:off x="1020387" y="6563233"/>
              <a:ext cx="74989" cy="75693"/>
            </a:xfrm>
            <a:custGeom>
              <a:avLst/>
              <a:gdLst/>
              <a:ahLst/>
              <a:cxnLst/>
              <a:rect l="0" t="0" r="0" b="0"/>
              <a:pathLst>
                <a:path w="74989" h="75693">
                  <a:moveTo>
                    <a:pt x="74988" y="18542"/>
                  </a:moveTo>
                  <a:lnTo>
                    <a:pt x="74988" y="5285"/>
                  </a:lnTo>
                  <a:lnTo>
                    <a:pt x="73930" y="3354"/>
                  </a:lnTo>
                  <a:lnTo>
                    <a:pt x="72166" y="2066"/>
                  </a:lnTo>
                  <a:lnTo>
                    <a:pt x="66325" y="636"/>
                  </a:lnTo>
                  <a:lnTo>
                    <a:pt x="56674" y="0"/>
                  </a:lnTo>
                  <a:lnTo>
                    <a:pt x="34284" y="9756"/>
                  </a:lnTo>
                  <a:lnTo>
                    <a:pt x="12598" y="26052"/>
                  </a:lnTo>
                  <a:lnTo>
                    <a:pt x="4926" y="35285"/>
                  </a:lnTo>
                  <a:lnTo>
                    <a:pt x="1516" y="43975"/>
                  </a:lnTo>
                  <a:lnTo>
                    <a:pt x="0" y="54892"/>
                  </a:lnTo>
                  <a:lnTo>
                    <a:pt x="2149" y="63979"/>
                  </a:lnTo>
                  <a:lnTo>
                    <a:pt x="4204" y="67883"/>
                  </a:lnTo>
                  <a:lnTo>
                    <a:pt x="7690" y="70486"/>
                  </a:lnTo>
                  <a:lnTo>
                    <a:pt x="17208" y="73378"/>
                  </a:lnTo>
                  <a:lnTo>
                    <a:pt x="65463" y="756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5" name="SMARTInkShape-2245"/>
            <p:cNvSpPr/>
            <p:nvPr/>
          </p:nvSpPr>
          <p:spPr>
            <a:xfrm>
              <a:off x="885825" y="5991225"/>
              <a:ext cx="66676" cy="102342"/>
            </a:xfrm>
            <a:custGeom>
              <a:avLst/>
              <a:gdLst/>
              <a:ahLst/>
              <a:cxnLst/>
              <a:rect l="0" t="0" r="0" b="0"/>
              <a:pathLst>
                <a:path w="66676" h="102342">
                  <a:moveTo>
                    <a:pt x="0" y="0"/>
                  </a:moveTo>
                  <a:lnTo>
                    <a:pt x="0" y="13257"/>
                  </a:lnTo>
                  <a:lnTo>
                    <a:pt x="11759" y="57419"/>
                  </a:lnTo>
                  <a:lnTo>
                    <a:pt x="16890" y="76280"/>
                  </a:lnTo>
                  <a:lnTo>
                    <a:pt x="18623" y="96558"/>
                  </a:lnTo>
                  <a:lnTo>
                    <a:pt x="17707" y="99298"/>
                  </a:lnTo>
                  <a:lnTo>
                    <a:pt x="16038" y="101123"/>
                  </a:lnTo>
                  <a:lnTo>
                    <a:pt x="13867" y="102341"/>
                  </a:lnTo>
                  <a:lnTo>
                    <a:pt x="12420" y="102095"/>
                  </a:lnTo>
                  <a:lnTo>
                    <a:pt x="11455" y="100871"/>
                  </a:lnTo>
                  <a:lnTo>
                    <a:pt x="10383" y="95631"/>
                  </a:lnTo>
                  <a:lnTo>
                    <a:pt x="9638" y="74120"/>
                  </a:lnTo>
                  <a:lnTo>
                    <a:pt x="14615" y="53712"/>
                  </a:lnTo>
                  <a:lnTo>
                    <a:pt x="27849" y="32613"/>
                  </a:lnTo>
                  <a:lnTo>
                    <a:pt x="36366" y="25078"/>
                  </a:lnTo>
                  <a:lnTo>
                    <a:pt x="666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6" name="SMARTInkShape-2246"/>
            <p:cNvSpPr/>
            <p:nvPr/>
          </p:nvSpPr>
          <p:spPr>
            <a:xfrm>
              <a:off x="3143404" y="6642880"/>
              <a:ext cx="72695" cy="107997"/>
            </a:xfrm>
            <a:custGeom>
              <a:avLst/>
              <a:gdLst/>
              <a:ahLst/>
              <a:cxnLst/>
              <a:rect l="0" t="0" r="0" b="0"/>
              <a:pathLst>
                <a:path w="72695" h="107997">
                  <a:moveTo>
                    <a:pt x="28421" y="24620"/>
                  </a:moveTo>
                  <a:lnTo>
                    <a:pt x="20220" y="24620"/>
                  </a:lnTo>
                  <a:lnTo>
                    <a:pt x="11553" y="40887"/>
                  </a:lnTo>
                  <a:lnTo>
                    <a:pt x="1597" y="72545"/>
                  </a:lnTo>
                  <a:lnTo>
                    <a:pt x="0" y="102418"/>
                  </a:lnTo>
                  <a:lnTo>
                    <a:pt x="1007" y="105060"/>
                  </a:lnTo>
                  <a:lnTo>
                    <a:pt x="2737" y="106822"/>
                  </a:lnTo>
                  <a:lnTo>
                    <a:pt x="4948" y="107996"/>
                  </a:lnTo>
                  <a:lnTo>
                    <a:pt x="13049" y="106479"/>
                  </a:lnTo>
                  <a:lnTo>
                    <a:pt x="23706" y="101218"/>
                  </a:lnTo>
                  <a:lnTo>
                    <a:pt x="48980" y="79693"/>
                  </a:lnTo>
                  <a:lnTo>
                    <a:pt x="68505" y="45416"/>
                  </a:lnTo>
                  <a:lnTo>
                    <a:pt x="72694" y="29982"/>
                  </a:lnTo>
                  <a:lnTo>
                    <a:pt x="71695" y="22903"/>
                  </a:lnTo>
                  <a:lnTo>
                    <a:pt x="59350" y="0"/>
                  </a:lnTo>
                  <a:lnTo>
                    <a:pt x="28421" y="55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7" name="SMARTInkShape-2247"/>
            <p:cNvSpPr/>
            <p:nvPr/>
          </p:nvSpPr>
          <p:spPr>
            <a:xfrm>
              <a:off x="1304925" y="6076950"/>
              <a:ext cx="76201" cy="9526"/>
            </a:xfrm>
            <a:custGeom>
              <a:avLst/>
              <a:gdLst/>
              <a:ahLst/>
              <a:cxnLst/>
              <a:rect l="0" t="0" r="0" b="0"/>
              <a:pathLst>
                <a:path w="76201" h="9526">
                  <a:moveTo>
                    <a:pt x="0" y="0"/>
                  </a:moveTo>
                  <a:lnTo>
                    <a:pt x="762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8" name="SMARTInkShape-2248"/>
            <p:cNvSpPr/>
            <p:nvPr/>
          </p:nvSpPr>
          <p:spPr>
            <a:xfrm>
              <a:off x="1247775" y="6638925"/>
              <a:ext cx="85726" cy="76201"/>
            </a:xfrm>
            <a:custGeom>
              <a:avLst/>
              <a:gdLst/>
              <a:ahLst/>
              <a:cxnLst/>
              <a:rect l="0" t="0" r="0" b="0"/>
              <a:pathLst>
                <a:path w="85726" h="76201">
                  <a:moveTo>
                    <a:pt x="0" y="0"/>
                  </a:moveTo>
                  <a:lnTo>
                    <a:pt x="0" y="5057"/>
                  </a:lnTo>
                  <a:lnTo>
                    <a:pt x="2822" y="10361"/>
                  </a:lnTo>
                  <a:lnTo>
                    <a:pt x="41757" y="50146"/>
                  </a:lnTo>
                  <a:lnTo>
                    <a:pt x="8572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9" name="SMARTInkShape-2249"/>
            <p:cNvSpPr/>
            <p:nvPr/>
          </p:nvSpPr>
          <p:spPr>
            <a:xfrm>
              <a:off x="3276600" y="6565501"/>
              <a:ext cx="95251" cy="197250"/>
            </a:xfrm>
            <a:custGeom>
              <a:avLst/>
              <a:gdLst/>
              <a:ahLst/>
              <a:cxnLst/>
              <a:rect l="0" t="0" r="0" b="0"/>
              <a:pathLst>
                <a:path w="95251" h="197250">
                  <a:moveTo>
                    <a:pt x="0" y="92474"/>
                  </a:moveTo>
                  <a:lnTo>
                    <a:pt x="1058" y="130455"/>
                  </a:lnTo>
                  <a:lnTo>
                    <a:pt x="13257" y="157003"/>
                  </a:lnTo>
                  <a:lnTo>
                    <a:pt x="19298" y="163487"/>
                  </a:lnTo>
                  <a:lnTo>
                    <a:pt x="26742" y="167649"/>
                  </a:lnTo>
                  <a:lnTo>
                    <a:pt x="38145" y="163314"/>
                  </a:lnTo>
                  <a:lnTo>
                    <a:pt x="46234" y="152533"/>
                  </a:lnTo>
                  <a:lnTo>
                    <a:pt x="52298" y="138217"/>
                  </a:lnTo>
                  <a:lnTo>
                    <a:pt x="61836" y="103313"/>
                  </a:lnTo>
                  <a:lnTo>
                    <a:pt x="74766" y="64288"/>
                  </a:lnTo>
                  <a:lnTo>
                    <a:pt x="83560" y="23289"/>
                  </a:lnTo>
                  <a:lnTo>
                    <a:pt x="81941" y="11277"/>
                  </a:lnTo>
                  <a:lnTo>
                    <a:pt x="77334" y="0"/>
                  </a:lnTo>
                  <a:lnTo>
                    <a:pt x="76956" y="133"/>
                  </a:lnTo>
                  <a:lnTo>
                    <a:pt x="76300" y="5668"/>
                  </a:lnTo>
                  <a:lnTo>
                    <a:pt x="83752" y="50874"/>
                  </a:lnTo>
                  <a:lnTo>
                    <a:pt x="85335" y="94370"/>
                  </a:lnTo>
                  <a:lnTo>
                    <a:pt x="85610" y="131724"/>
                  </a:lnTo>
                  <a:lnTo>
                    <a:pt x="95250" y="1972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0" name="SMARTInkShape-2250"/>
            <p:cNvSpPr/>
            <p:nvPr/>
          </p:nvSpPr>
          <p:spPr>
            <a:xfrm>
              <a:off x="2871062" y="6556601"/>
              <a:ext cx="117904" cy="288651"/>
            </a:xfrm>
            <a:custGeom>
              <a:avLst/>
              <a:gdLst/>
              <a:ahLst/>
              <a:cxnLst/>
              <a:rect l="0" t="0" r="0" b="0"/>
              <a:pathLst>
                <a:path w="117904" h="288651">
                  <a:moveTo>
                    <a:pt x="5488" y="63274"/>
                  </a:moveTo>
                  <a:lnTo>
                    <a:pt x="4430" y="88183"/>
                  </a:lnTo>
                  <a:lnTo>
                    <a:pt x="0" y="110518"/>
                  </a:lnTo>
                  <a:lnTo>
                    <a:pt x="2343" y="120608"/>
                  </a:lnTo>
                  <a:lnTo>
                    <a:pt x="12471" y="135708"/>
                  </a:lnTo>
                  <a:lnTo>
                    <a:pt x="18469" y="142387"/>
                  </a:lnTo>
                  <a:lnTo>
                    <a:pt x="21551" y="143533"/>
                  </a:lnTo>
                  <a:lnTo>
                    <a:pt x="24663" y="143238"/>
                  </a:lnTo>
                  <a:lnTo>
                    <a:pt x="34100" y="140589"/>
                  </a:lnTo>
                  <a:lnTo>
                    <a:pt x="37262" y="140217"/>
                  </a:lnTo>
                  <a:lnTo>
                    <a:pt x="39371" y="137853"/>
                  </a:lnTo>
                  <a:lnTo>
                    <a:pt x="41714" y="129582"/>
                  </a:lnTo>
                  <a:lnTo>
                    <a:pt x="43033" y="113024"/>
                  </a:lnTo>
                  <a:lnTo>
                    <a:pt x="40519" y="103730"/>
                  </a:lnTo>
                  <a:lnTo>
                    <a:pt x="36932" y="96070"/>
                  </a:lnTo>
                  <a:lnTo>
                    <a:pt x="35338" y="89139"/>
                  </a:lnTo>
                  <a:lnTo>
                    <a:pt x="32796" y="86868"/>
                  </a:lnTo>
                  <a:lnTo>
                    <a:pt x="17773" y="82922"/>
                  </a:lnTo>
                  <a:lnTo>
                    <a:pt x="13417" y="85412"/>
                  </a:lnTo>
                  <a:lnTo>
                    <a:pt x="10774" y="87558"/>
                  </a:lnTo>
                  <a:lnTo>
                    <a:pt x="7837" y="95586"/>
                  </a:lnTo>
                  <a:lnTo>
                    <a:pt x="7055" y="100690"/>
                  </a:lnTo>
                  <a:lnTo>
                    <a:pt x="9006" y="109184"/>
                  </a:lnTo>
                  <a:lnTo>
                    <a:pt x="18883" y="123260"/>
                  </a:lnTo>
                  <a:lnTo>
                    <a:pt x="32975" y="133024"/>
                  </a:lnTo>
                  <a:lnTo>
                    <a:pt x="45500" y="137562"/>
                  </a:lnTo>
                  <a:lnTo>
                    <a:pt x="55374" y="135802"/>
                  </a:lnTo>
                  <a:lnTo>
                    <a:pt x="70011" y="128861"/>
                  </a:lnTo>
                  <a:lnTo>
                    <a:pt x="73903" y="126048"/>
                  </a:lnTo>
                  <a:lnTo>
                    <a:pt x="97479" y="85105"/>
                  </a:lnTo>
                  <a:lnTo>
                    <a:pt x="113427" y="43336"/>
                  </a:lnTo>
                  <a:lnTo>
                    <a:pt x="117903" y="25499"/>
                  </a:lnTo>
                  <a:lnTo>
                    <a:pt x="116128" y="14382"/>
                  </a:lnTo>
                  <a:lnTo>
                    <a:pt x="111422" y="112"/>
                  </a:lnTo>
                  <a:lnTo>
                    <a:pt x="111035" y="0"/>
                  </a:lnTo>
                  <a:lnTo>
                    <a:pt x="110492" y="4898"/>
                  </a:lnTo>
                  <a:lnTo>
                    <a:pt x="103737" y="43925"/>
                  </a:lnTo>
                  <a:lnTo>
                    <a:pt x="98508" y="90731"/>
                  </a:lnTo>
                  <a:lnTo>
                    <a:pt x="90552" y="136321"/>
                  </a:lnTo>
                  <a:lnTo>
                    <a:pt x="84315" y="173818"/>
                  </a:lnTo>
                  <a:lnTo>
                    <a:pt x="79644" y="210681"/>
                  </a:lnTo>
                  <a:lnTo>
                    <a:pt x="68735" y="249473"/>
                  </a:lnTo>
                  <a:lnTo>
                    <a:pt x="56199" y="280911"/>
                  </a:lnTo>
                  <a:lnTo>
                    <a:pt x="53053" y="284566"/>
                  </a:lnTo>
                  <a:lnTo>
                    <a:pt x="43914" y="288626"/>
                  </a:lnTo>
                  <a:lnTo>
                    <a:pt x="40631" y="288650"/>
                  </a:lnTo>
                  <a:lnTo>
                    <a:pt x="38441" y="287608"/>
                  </a:lnTo>
                  <a:lnTo>
                    <a:pt x="29871" y="273275"/>
                  </a:lnTo>
                  <a:lnTo>
                    <a:pt x="21062" y="251085"/>
                  </a:lnTo>
                  <a:lnTo>
                    <a:pt x="21862" y="219346"/>
                  </a:lnTo>
                  <a:lnTo>
                    <a:pt x="28801" y="193244"/>
                  </a:lnTo>
                  <a:lnTo>
                    <a:pt x="53113" y="1585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1" name="SMARTInkShape-2251"/>
            <p:cNvSpPr/>
            <p:nvPr/>
          </p:nvSpPr>
          <p:spPr>
            <a:xfrm>
              <a:off x="3810000" y="6596161"/>
              <a:ext cx="66676" cy="14190"/>
            </a:xfrm>
            <a:custGeom>
              <a:avLst/>
              <a:gdLst/>
              <a:ahLst/>
              <a:cxnLst/>
              <a:rect l="0" t="0" r="0" b="0"/>
              <a:pathLst>
                <a:path w="66676" h="14190">
                  <a:moveTo>
                    <a:pt x="0" y="14189"/>
                  </a:moveTo>
                  <a:lnTo>
                    <a:pt x="0" y="5988"/>
                  </a:lnTo>
                  <a:lnTo>
                    <a:pt x="10113" y="0"/>
                  </a:lnTo>
                  <a:lnTo>
                    <a:pt x="23544" y="122"/>
                  </a:lnTo>
                  <a:lnTo>
                    <a:pt x="66675" y="46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2" name="SMARTInkShape-2252"/>
            <p:cNvSpPr/>
            <p:nvPr/>
          </p:nvSpPr>
          <p:spPr>
            <a:xfrm>
              <a:off x="3933825" y="664845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3" name="SMARTInkShape-2253"/>
            <p:cNvSpPr/>
            <p:nvPr/>
          </p:nvSpPr>
          <p:spPr>
            <a:xfrm>
              <a:off x="2543175" y="6545790"/>
              <a:ext cx="132778" cy="178861"/>
            </a:xfrm>
            <a:custGeom>
              <a:avLst/>
              <a:gdLst/>
              <a:ahLst/>
              <a:cxnLst/>
              <a:rect l="0" t="0" r="0" b="0"/>
              <a:pathLst>
                <a:path w="132778" h="178861">
                  <a:moveTo>
                    <a:pt x="0" y="150285"/>
                  </a:moveTo>
                  <a:lnTo>
                    <a:pt x="0" y="158486"/>
                  </a:lnTo>
                  <a:lnTo>
                    <a:pt x="6546" y="167153"/>
                  </a:lnTo>
                  <a:lnTo>
                    <a:pt x="8201" y="172951"/>
                  </a:lnTo>
                  <a:lnTo>
                    <a:pt x="9701" y="174921"/>
                  </a:lnTo>
                  <a:lnTo>
                    <a:pt x="14189" y="177109"/>
                  </a:lnTo>
                  <a:lnTo>
                    <a:pt x="16868" y="176635"/>
                  </a:lnTo>
                  <a:lnTo>
                    <a:pt x="22666" y="173285"/>
                  </a:lnTo>
                  <a:lnTo>
                    <a:pt x="31881" y="155336"/>
                  </a:lnTo>
                  <a:lnTo>
                    <a:pt x="42611" y="123725"/>
                  </a:lnTo>
                  <a:lnTo>
                    <a:pt x="42574" y="111670"/>
                  </a:lnTo>
                  <a:lnTo>
                    <a:pt x="41083" y="105492"/>
                  </a:lnTo>
                  <a:lnTo>
                    <a:pt x="39030" y="101373"/>
                  </a:lnTo>
                  <a:lnTo>
                    <a:pt x="36604" y="98626"/>
                  </a:lnTo>
                  <a:lnTo>
                    <a:pt x="30161" y="94220"/>
                  </a:lnTo>
                  <a:lnTo>
                    <a:pt x="23988" y="103569"/>
                  </a:lnTo>
                  <a:lnTo>
                    <a:pt x="12161" y="128951"/>
                  </a:lnTo>
                  <a:lnTo>
                    <a:pt x="11282" y="132888"/>
                  </a:lnTo>
                  <a:lnTo>
                    <a:pt x="13129" y="142906"/>
                  </a:lnTo>
                  <a:lnTo>
                    <a:pt x="20118" y="157623"/>
                  </a:lnTo>
                  <a:lnTo>
                    <a:pt x="25875" y="164130"/>
                  </a:lnTo>
                  <a:lnTo>
                    <a:pt x="31961" y="167022"/>
                  </a:lnTo>
                  <a:lnTo>
                    <a:pt x="43838" y="162663"/>
                  </a:lnTo>
                  <a:lnTo>
                    <a:pt x="72277" y="142617"/>
                  </a:lnTo>
                  <a:lnTo>
                    <a:pt x="101854" y="112011"/>
                  </a:lnTo>
                  <a:lnTo>
                    <a:pt x="120265" y="78296"/>
                  </a:lnTo>
                  <a:lnTo>
                    <a:pt x="131418" y="32280"/>
                  </a:lnTo>
                  <a:lnTo>
                    <a:pt x="132777" y="16425"/>
                  </a:lnTo>
                  <a:lnTo>
                    <a:pt x="130273" y="8594"/>
                  </a:lnTo>
                  <a:lnTo>
                    <a:pt x="125099" y="0"/>
                  </a:lnTo>
                  <a:lnTo>
                    <a:pt x="124674" y="353"/>
                  </a:lnTo>
                  <a:lnTo>
                    <a:pt x="115657" y="43701"/>
                  </a:lnTo>
                  <a:lnTo>
                    <a:pt x="114702" y="83663"/>
                  </a:lnTo>
                  <a:lnTo>
                    <a:pt x="114379" y="123876"/>
                  </a:lnTo>
                  <a:lnTo>
                    <a:pt x="114300" y="1788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4" name="SMARTInkShape-2254"/>
            <p:cNvSpPr/>
            <p:nvPr/>
          </p:nvSpPr>
          <p:spPr>
            <a:xfrm>
              <a:off x="1885950" y="6638925"/>
              <a:ext cx="95251" cy="123012"/>
            </a:xfrm>
            <a:custGeom>
              <a:avLst/>
              <a:gdLst/>
              <a:ahLst/>
              <a:cxnLst/>
              <a:rect l="0" t="0" r="0" b="0"/>
              <a:pathLst>
                <a:path w="95251" h="123012">
                  <a:moveTo>
                    <a:pt x="0" y="0"/>
                  </a:moveTo>
                  <a:lnTo>
                    <a:pt x="0" y="13257"/>
                  </a:lnTo>
                  <a:lnTo>
                    <a:pt x="9409" y="37823"/>
                  </a:lnTo>
                  <a:lnTo>
                    <a:pt x="17716" y="29874"/>
                  </a:lnTo>
                  <a:lnTo>
                    <a:pt x="44313" y="21206"/>
                  </a:lnTo>
                  <a:lnTo>
                    <a:pt x="64600" y="19177"/>
                  </a:lnTo>
                  <a:lnTo>
                    <a:pt x="65292" y="18076"/>
                  </a:lnTo>
                  <a:lnTo>
                    <a:pt x="66493" y="10860"/>
                  </a:lnTo>
                  <a:lnTo>
                    <a:pt x="65495" y="10415"/>
                  </a:lnTo>
                  <a:lnTo>
                    <a:pt x="61564" y="9920"/>
                  </a:lnTo>
                  <a:lnTo>
                    <a:pt x="56290" y="6879"/>
                  </a:lnTo>
                  <a:lnTo>
                    <a:pt x="49337" y="1359"/>
                  </a:lnTo>
                  <a:lnTo>
                    <a:pt x="39574" y="119"/>
                  </a:lnTo>
                  <a:lnTo>
                    <a:pt x="43593" y="36"/>
                  </a:lnTo>
                  <a:lnTo>
                    <a:pt x="44937" y="1082"/>
                  </a:lnTo>
                  <a:lnTo>
                    <a:pt x="63802" y="42815"/>
                  </a:lnTo>
                  <a:lnTo>
                    <a:pt x="74358" y="76233"/>
                  </a:lnTo>
                  <a:lnTo>
                    <a:pt x="70598" y="98082"/>
                  </a:lnTo>
                  <a:lnTo>
                    <a:pt x="62781" y="114551"/>
                  </a:lnTo>
                  <a:lnTo>
                    <a:pt x="56830" y="119703"/>
                  </a:lnTo>
                  <a:lnTo>
                    <a:pt x="50658" y="121993"/>
                  </a:lnTo>
                  <a:lnTo>
                    <a:pt x="44387" y="123011"/>
                  </a:lnTo>
                  <a:lnTo>
                    <a:pt x="29850" y="118528"/>
                  </a:lnTo>
                  <a:lnTo>
                    <a:pt x="26250" y="116060"/>
                  </a:lnTo>
                  <a:lnTo>
                    <a:pt x="22250" y="110496"/>
                  </a:lnTo>
                  <a:lnTo>
                    <a:pt x="19998" y="101414"/>
                  </a:lnTo>
                  <a:lnTo>
                    <a:pt x="24387" y="81907"/>
                  </a:lnTo>
                  <a:lnTo>
                    <a:pt x="32358" y="70622"/>
                  </a:lnTo>
                  <a:lnTo>
                    <a:pt x="64835" y="49698"/>
                  </a:lnTo>
                  <a:lnTo>
                    <a:pt x="9525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5" name="SMARTInkShape-2255"/>
            <p:cNvSpPr/>
            <p:nvPr/>
          </p:nvSpPr>
          <p:spPr>
            <a:xfrm>
              <a:off x="611113" y="5506436"/>
              <a:ext cx="779538" cy="484726"/>
            </a:xfrm>
            <a:custGeom>
              <a:avLst/>
              <a:gdLst/>
              <a:ahLst/>
              <a:cxnLst/>
              <a:rect l="0" t="0" r="0" b="0"/>
              <a:pathLst>
                <a:path w="779538" h="484726">
                  <a:moveTo>
                    <a:pt x="779537" y="65689"/>
                  </a:moveTo>
                  <a:lnTo>
                    <a:pt x="779537" y="48079"/>
                  </a:lnTo>
                  <a:lnTo>
                    <a:pt x="772991" y="39319"/>
                  </a:lnTo>
                  <a:lnTo>
                    <a:pt x="771336" y="33508"/>
                  </a:lnTo>
                  <a:lnTo>
                    <a:pt x="768778" y="31534"/>
                  </a:lnTo>
                  <a:lnTo>
                    <a:pt x="752286" y="25546"/>
                  </a:lnTo>
                  <a:lnTo>
                    <a:pt x="742026" y="20331"/>
                  </a:lnTo>
                  <a:lnTo>
                    <a:pt x="698122" y="11182"/>
                  </a:lnTo>
                  <a:lnTo>
                    <a:pt x="659811" y="6500"/>
                  </a:lnTo>
                  <a:lnTo>
                    <a:pt x="615173" y="0"/>
                  </a:lnTo>
                  <a:lnTo>
                    <a:pt x="573386" y="2031"/>
                  </a:lnTo>
                  <a:lnTo>
                    <a:pt x="527250" y="6610"/>
                  </a:lnTo>
                  <a:lnTo>
                    <a:pt x="481830" y="10790"/>
                  </a:lnTo>
                  <a:lnTo>
                    <a:pt x="438038" y="21684"/>
                  </a:lnTo>
                  <a:lnTo>
                    <a:pt x="398814" y="27481"/>
                  </a:lnTo>
                  <a:lnTo>
                    <a:pt x="356005" y="40693"/>
                  </a:lnTo>
                  <a:lnTo>
                    <a:pt x="309406" y="66578"/>
                  </a:lnTo>
                  <a:lnTo>
                    <a:pt x="266396" y="86208"/>
                  </a:lnTo>
                  <a:lnTo>
                    <a:pt x="234930" y="107881"/>
                  </a:lnTo>
                  <a:lnTo>
                    <a:pt x="189074" y="151467"/>
                  </a:lnTo>
                  <a:lnTo>
                    <a:pt x="144542" y="195867"/>
                  </a:lnTo>
                  <a:lnTo>
                    <a:pt x="115610" y="242692"/>
                  </a:lnTo>
                  <a:lnTo>
                    <a:pt x="108750" y="259716"/>
                  </a:lnTo>
                  <a:lnTo>
                    <a:pt x="101524" y="305137"/>
                  </a:lnTo>
                  <a:lnTo>
                    <a:pt x="95275" y="344763"/>
                  </a:lnTo>
                  <a:lnTo>
                    <a:pt x="95099" y="381635"/>
                  </a:lnTo>
                  <a:lnTo>
                    <a:pt x="101978" y="425801"/>
                  </a:lnTo>
                  <a:lnTo>
                    <a:pt x="119687" y="472494"/>
                  </a:lnTo>
                  <a:lnTo>
                    <a:pt x="122299" y="484725"/>
                  </a:lnTo>
                  <a:lnTo>
                    <a:pt x="114705" y="476114"/>
                  </a:lnTo>
                  <a:lnTo>
                    <a:pt x="79750" y="431905"/>
                  </a:lnTo>
                  <a:lnTo>
                    <a:pt x="52561" y="400848"/>
                  </a:lnTo>
                  <a:lnTo>
                    <a:pt x="31795" y="386187"/>
                  </a:lnTo>
                  <a:lnTo>
                    <a:pt x="18939" y="379021"/>
                  </a:lnTo>
                  <a:lnTo>
                    <a:pt x="12869" y="373223"/>
                  </a:lnTo>
                  <a:lnTo>
                    <a:pt x="8393" y="365067"/>
                  </a:lnTo>
                  <a:lnTo>
                    <a:pt x="0" y="361504"/>
                  </a:lnTo>
                  <a:lnTo>
                    <a:pt x="5332" y="368675"/>
                  </a:lnTo>
                  <a:lnTo>
                    <a:pt x="6821" y="374269"/>
                  </a:lnTo>
                  <a:lnTo>
                    <a:pt x="43739" y="421208"/>
                  </a:lnTo>
                  <a:lnTo>
                    <a:pt x="58343" y="446711"/>
                  </a:lnTo>
                  <a:lnTo>
                    <a:pt x="77821" y="468638"/>
                  </a:lnTo>
                  <a:lnTo>
                    <a:pt x="84194" y="472319"/>
                  </a:lnTo>
                  <a:lnTo>
                    <a:pt x="87375" y="473301"/>
                  </a:lnTo>
                  <a:lnTo>
                    <a:pt x="90554" y="472897"/>
                  </a:lnTo>
                  <a:lnTo>
                    <a:pt x="96908" y="469626"/>
                  </a:lnTo>
                  <a:lnTo>
                    <a:pt x="106436" y="461834"/>
                  </a:lnTo>
                  <a:lnTo>
                    <a:pt x="138744" y="416935"/>
                  </a:lnTo>
                  <a:lnTo>
                    <a:pt x="160412" y="3895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6" name="SMARTInkShape-2256"/>
            <p:cNvSpPr/>
            <p:nvPr/>
          </p:nvSpPr>
          <p:spPr>
            <a:xfrm>
              <a:off x="734749" y="5965129"/>
              <a:ext cx="120187" cy="234923"/>
            </a:xfrm>
            <a:custGeom>
              <a:avLst/>
              <a:gdLst/>
              <a:ahLst/>
              <a:cxnLst/>
              <a:rect l="0" t="0" r="0" b="0"/>
              <a:pathLst>
                <a:path w="120187" h="234923">
                  <a:moveTo>
                    <a:pt x="8201" y="35621"/>
                  </a:moveTo>
                  <a:lnTo>
                    <a:pt x="0" y="35621"/>
                  </a:lnTo>
                  <a:lnTo>
                    <a:pt x="8095" y="26211"/>
                  </a:lnTo>
                  <a:lnTo>
                    <a:pt x="9257" y="45082"/>
                  </a:lnTo>
                  <a:lnTo>
                    <a:pt x="17901" y="87056"/>
                  </a:lnTo>
                  <a:lnTo>
                    <a:pt x="30867" y="131373"/>
                  </a:lnTo>
                  <a:lnTo>
                    <a:pt x="36257" y="174808"/>
                  </a:lnTo>
                  <a:lnTo>
                    <a:pt x="44278" y="200619"/>
                  </a:lnTo>
                  <a:lnTo>
                    <a:pt x="55674" y="234922"/>
                  </a:lnTo>
                  <a:lnTo>
                    <a:pt x="55781" y="230375"/>
                  </a:lnTo>
                  <a:lnTo>
                    <a:pt x="47621" y="194923"/>
                  </a:lnTo>
                  <a:lnTo>
                    <a:pt x="46475" y="147681"/>
                  </a:lnTo>
                  <a:lnTo>
                    <a:pt x="41279" y="113966"/>
                  </a:lnTo>
                  <a:lnTo>
                    <a:pt x="29830" y="72017"/>
                  </a:lnTo>
                  <a:lnTo>
                    <a:pt x="29456" y="54972"/>
                  </a:lnTo>
                  <a:lnTo>
                    <a:pt x="43794" y="10071"/>
                  </a:lnTo>
                  <a:lnTo>
                    <a:pt x="44629" y="5888"/>
                  </a:lnTo>
                  <a:lnTo>
                    <a:pt x="47303" y="3099"/>
                  </a:lnTo>
                  <a:lnTo>
                    <a:pt x="55919" y="0"/>
                  </a:lnTo>
                  <a:lnTo>
                    <a:pt x="61179" y="1291"/>
                  </a:lnTo>
                  <a:lnTo>
                    <a:pt x="101685" y="25963"/>
                  </a:lnTo>
                  <a:lnTo>
                    <a:pt x="114687" y="42873"/>
                  </a:lnTo>
                  <a:lnTo>
                    <a:pt x="120186" y="56231"/>
                  </a:lnTo>
                  <a:lnTo>
                    <a:pt x="119899" y="59944"/>
                  </a:lnTo>
                  <a:lnTo>
                    <a:pt x="116759" y="66893"/>
                  </a:lnTo>
                  <a:lnTo>
                    <a:pt x="74876" y="1022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7" name="SMARTInkShape-2257"/>
            <p:cNvSpPr/>
            <p:nvPr/>
          </p:nvSpPr>
          <p:spPr>
            <a:xfrm>
              <a:off x="1710341" y="6610350"/>
              <a:ext cx="87535" cy="209335"/>
            </a:xfrm>
            <a:custGeom>
              <a:avLst/>
              <a:gdLst/>
              <a:ahLst/>
              <a:cxnLst/>
              <a:rect l="0" t="0" r="0" b="0"/>
              <a:pathLst>
                <a:path w="87535" h="209335">
                  <a:moveTo>
                    <a:pt x="4159" y="0"/>
                  </a:moveTo>
                  <a:lnTo>
                    <a:pt x="21851" y="0"/>
                  </a:lnTo>
                  <a:lnTo>
                    <a:pt x="36347" y="13257"/>
                  </a:lnTo>
                  <a:lnTo>
                    <a:pt x="59439" y="53566"/>
                  </a:lnTo>
                  <a:lnTo>
                    <a:pt x="59004" y="55819"/>
                  </a:lnTo>
                  <a:lnTo>
                    <a:pt x="55698" y="61145"/>
                  </a:lnTo>
                  <a:lnTo>
                    <a:pt x="53335" y="62988"/>
                  </a:lnTo>
                  <a:lnTo>
                    <a:pt x="47887" y="65036"/>
                  </a:lnTo>
                  <a:lnTo>
                    <a:pt x="7583" y="67704"/>
                  </a:lnTo>
                  <a:lnTo>
                    <a:pt x="1095" y="71719"/>
                  </a:lnTo>
                  <a:lnTo>
                    <a:pt x="0" y="73213"/>
                  </a:lnTo>
                  <a:lnTo>
                    <a:pt x="327" y="74208"/>
                  </a:lnTo>
                  <a:lnTo>
                    <a:pt x="1605" y="74872"/>
                  </a:lnTo>
                  <a:lnTo>
                    <a:pt x="47372" y="119460"/>
                  </a:lnTo>
                  <a:lnTo>
                    <a:pt x="73624" y="153276"/>
                  </a:lnTo>
                  <a:lnTo>
                    <a:pt x="84596" y="173944"/>
                  </a:lnTo>
                  <a:lnTo>
                    <a:pt x="87534" y="187023"/>
                  </a:lnTo>
                  <a:lnTo>
                    <a:pt x="86017" y="197069"/>
                  </a:lnTo>
                  <a:lnTo>
                    <a:pt x="84131" y="201229"/>
                  </a:lnTo>
                  <a:lnTo>
                    <a:pt x="80757" y="204003"/>
                  </a:lnTo>
                  <a:lnTo>
                    <a:pt x="71364" y="207084"/>
                  </a:lnTo>
                  <a:lnTo>
                    <a:pt x="32532" y="209334"/>
                  </a:lnTo>
                  <a:lnTo>
                    <a:pt x="4159"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8" name="SMARTInkShape-2258"/>
            <p:cNvSpPr/>
            <p:nvPr/>
          </p:nvSpPr>
          <p:spPr>
            <a:xfrm>
              <a:off x="1847850" y="6657975"/>
              <a:ext cx="1" cy="38101"/>
            </a:xfrm>
            <a:custGeom>
              <a:avLst/>
              <a:gdLst/>
              <a:ahLst/>
              <a:cxnLst/>
              <a:rect l="0" t="0" r="0" b="0"/>
              <a:pathLst>
                <a:path w="1" h="38101">
                  <a:moveTo>
                    <a:pt x="0" y="0"/>
                  </a:moveTo>
                  <a:lnTo>
                    <a:pt x="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9" name="SMARTInkShape-2259"/>
            <p:cNvSpPr/>
            <p:nvPr/>
          </p:nvSpPr>
          <p:spPr>
            <a:xfrm>
              <a:off x="1238250" y="6582167"/>
              <a:ext cx="66676" cy="94859"/>
            </a:xfrm>
            <a:custGeom>
              <a:avLst/>
              <a:gdLst/>
              <a:ahLst/>
              <a:cxnLst/>
              <a:rect l="0" t="0" r="0" b="0"/>
              <a:pathLst>
                <a:path w="66676" h="94859">
                  <a:moveTo>
                    <a:pt x="66675" y="9133"/>
                  </a:moveTo>
                  <a:lnTo>
                    <a:pt x="61619" y="9133"/>
                  </a:lnTo>
                  <a:lnTo>
                    <a:pt x="60129" y="8075"/>
                  </a:lnTo>
                  <a:lnTo>
                    <a:pt x="59136" y="6311"/>
                  </a:lnTo>
                  <a:lnTo>
                    <a:pt x="57266" y="0"/>
                  </a:lnTo>
                  <a:lnTo>
                    <a:pt x="29706" y="41254"/>
                  </a:lnTo>
                  <a:lnTo>
                    <a:pt x="0" y="948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0" name="SMARTInkShape-2260"/>
            <p:cNvSpPr/>
            <p:nvPr/>
          </p:nvSpPr>
          <p:spPr>
            <a:xfrm>
              <a:off x="3448050" y="6562725"/>
              <a:ext cx="9526" cy="180976"/>
            </a:xfrm>
            <a:custGeom>
              <a:avLst/>
              <a:gdLst/>
              <a:ahLst/>
              <a:cxnLst/>
              <a:rect l="0" t="0" r="0" b="0"/>
              <a:pathLst>
                <a:path w="9526" h="180976">
                  <a:moveTo>
                    <a:pt x="9525" y="0"/>
                  </a:moveTo>
                  <a:lnTo>
                    <a:pt x="1324" y="0"/>
                  </a:lnTo>
                  <a:lnTo>
                    <a:pt x="883" y="1058"/>
                  </a:lnTo>
                  <a:lnTo>
                    <a:pt x="392" y="5057"/>
                  </a:lnTo>
                  <a:lnTo>
                    <a:pt x="8235" y="52050"/>
                  </a:lnTo>
                  <a:lnTo>
                    <a:pt x="9143" y="87624"/>
                  </a:lnTo>
                  <a:lnTo>
                    <a:pt x="9412" y="126622"/>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1" name="SMARTInkShape-2261"/>
            <p:cNvSpPr/>
            <p:nvPr/>
          </p:nvSpPr>
          <p:spPr>
            <a:xfrm>
              <a:off x="1314450" y="5962650"/>
              <a:ext cx="19051" cy="209551"/>
            </a:xfrm>
            <a:custGeom>
              <a:avLst/>
              <a:gdLst/>
              <a:ahLst/>
              <a:cxnLst/>
              <a:rect l="0" t="0" r="0" b="0"/>
              <a:pathLst>
                <a:path w="19051" h="209551">
                  <a:moveTo>
                    <a:pt x="0" y="0"/>
                  </a:moveTo>
                  <a:lnTo>
                    <a:pt x="0" y="46051"/>
                  </a:lnTo>
                  <a:lnTo>
                    <a:pt x="2822" y="75734"/>
                  </a:lnTo>
                  <a:lnTo>
                    <a:pt x="8642" y="118276"/>
                  </a:lnTo>
                  <a:lnTo>
                    <a:pt x="9409" y="160397"/>
                  </a:lnTo>
                  <a:lnTo>
                    <a:pt x="1905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2" name="SMARTInkShape-2262"/>
            <p:cNvSpPr/>
            <p:nvPr/>
          </p:nvSpPr>
          <p:spPr>
            <a:xfrm>
              <a:off x="752478" y="6375462"/>
              <a:ext cx="200023" cy="270752"/>
            </a:xfrm>
            <a:custGeom>
              <a:avLst/>
              <a:gdLst/>
              <a:ahLst/>
              <a:cxnLst/>
              <a:rect l="0" t="0" r="0" b="0"/>
              <a:pathLst>
                <a:path w="200023" h="270752">
                  <a:moveTo>
                    <a:pt x="9522" y="111063"/>
                  </a:moveTo>
                  <a:lnTo>
                    <a:pt x="4034" y="111063"/>
                  </a:lnTo>
                  <a:lnTo>
                    <a:pt x="6378" y="111063"/>
                  </a:lnTo>
                  <a:lnTo>
                    <a:pt x="7426" y="110005"/>
                  </a:lnTo>
                  <a:lnTo>
                    <a:pt x="9440" y="101930"/>
                  </a:lnTo>
                  <a:lnTo>
                    <a:pt x="6697" y="136857"/>
                  </a:lnTo>
                  <a:lnTo>
                    <a:pt x="879" y="181409"/>
                  </a:lnTo>
                  <a:lnTo>
                    <a:pt x="171" y="223893"/>
                  </a:lnTo>
                  <a:lnTo>
                    <a:pt x="0" y="270751"/>
                  </a:lnTo>
                  <a:lnTo>
                    <a:pt x="1056" y="256279"/>
                  </a:lnTo>
                  <a:lnTo>
                    <a:pt x="7536" y="215478"/>
                  </a:lnTo>
                  <a:lnTo>
                    <a:pt x="8639" y="182869"/>
                  </a:lnTo>
                  <a:lnTo>
                    <a:pt x="9130" y="147210"/>
                  </a:lnTo>
                  <a:lnTo>
                    <a:pt x="9406" y="106604"/>
                  </a:lnTo>
                  <a:lnTo>
                    <a:pt x="9488" y="64351"/>
                  </a:lnTo>
                  <a:lnTo>
                    <a:pt x="9515" y="19991"/>
                  </a:lnTo>
                  <a:lnTo>
                    <a:pt x="9519" y="7793"/>
                  </a:lnTo>
                  <a:lnTo>
                    <a:pt x="10578" y="4116"/>
                  </a:lnTo>
                  <a:lnTo>
                    <a:pt x="12343" y="1665"/>
                  </a:lnTo>
                  <a:lnTo>
                    <a:pt x="14578" y="31"/>
                  </a:lnTo>
                  <a:lnTo>
                    <a:pt x="16067" y="0"/>
                  </a:lnTo>
                  <a:lnTo>
                    <a:pt x="17061" y="1038"/>
                  </a:lnTo>
                  <a:lnTo>
                    <a:pt x="36275" y="40693"/>
                  </a:lnTo>
                  <a:lnTo>
                    <a:pt x="58041" y="81445"/>
                  </a:lnTo>
                  <a:lnTo>
                    <a:pt x="82469" y="122371"/>
                  </a:lnTo>
                  <a:lnTo>
                    <a:pt x="106473" y="150273"/>
                  </a:lnTo>
                  <a:lnTo>
                    <a:pt x="113642" y="154948"/>
                  </a:lnTo>
                  <a:lnTo>
                    <a:pt x="117035" y="156194"/>
                  </a:lnTo>
                  <a:lnTo>
                    <a:pt x="120356" y="155968"/>
                  </a:lnTo>
                  <a:lnTo>
                    <a:pt x="126868" y="152892"/>
                  </a:lnTo>
                  <a:lnTo>
                    <a:pt x="136484" y="135099"/>
                  </a:lnTo>
                  <a:lnTo>
                    <a:pt x="148156" y="95154"/>
                  </a:lnTo>
                  <a:lnTo>
                    <a:pt x="157204" y="59041"/>
                  </a:lnTo>
                  <a:lnTo>
                    <a:pt x="180592" y="11465"/>
                  </a:lnTo>
                  <a:lnTo>
                    <a:pt x="182835" y="9740"/>
                  </a:lnTo>
                  <a:lnTo>
                    <a:pt x="185389" y="8589"/>
                  </a:lnTo>
                  <a:lnTo>
                    <a:pt x="187092" y="8880"/>
                  </a:lnTo>
                  <a:lnTo>
                    <a:pt x="188227" y="10133"/>
                  </a:lnTo>
                  <a:lnTo>
                    <a:pt x="190546" y="14347"/>
                  </a:lnTo>
                  <a:lnTo>
                    <a:pt x="195105" y="19747"/>
                  </a:lnTo>
                  <a:lnTo>
                    <a:pt x="199051" y="62255"/>
                  </a:lnTo>
                  <a:lnTo>
                    <a:pt x="199734" y="106244"/>
                  </a:lnTo>
                  <a:lnTo>
                    <a:pt x="199937" y="149616"/>
                  </a:lnTo>
                  <a:lnTo>
                    <a:pt x="200022" y="2253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3" name="SMARTInkShape-2263"/>
            <p:cNvSpPr/>
            <p:nvPr/>
          </p:nvSpPr>
          <p:spPr>
            <a:xfrm>
              <a:off x="1143000" y="6572250"/>
              <a:ext cx="85726" cy="114301"/>
            </a:xfrm>
            <a:custGeom>
              <a:avLst/>
              <a:gdLst/>
              <a:ahLst/>
              <a:cxnLst/>
              <a:rect l="0" t="0" r="0" b="0"/>
              <a:pathLst>
                <a:path w="85726" h="114301">
                  <a:moveTo>
                    <a:pt x="0" y="0"/>
                  </a:moveTo>
                  <a:lnTo>
                    <a:pt x="1058" y="9721"/>
                  </a:lnTo>
                  <a:lnTo>
                    <a:pt x="13258" y="43849"/>
                  </a:lnTo>
                  <a:lnTo>
                    <a:pt x="40719" y="76278"/>
                  </a:lnTo>
                  <a:lnTo>
                    <a:pt x="8572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4" name="SMARTInkShape-2264"/>
            <p:cNvSpPr/>
            <p:nvPr/>
          </p:nvSpPr>
          <p:spPr>
            <a:xfrm>
              <a:off x="3667125" y="6536668"/>
              <a:ext cx="190501" cy="264183"/>
            </a:xfrm>
            <a:custGeom>
              <a:avLst/>
              <a:gdLst/>
              <a:ahLst/>
              <a:cxnLst/>
              <a:rect l="0" t="0" r="0" b="0"/>
              <a:pathLst>
                <a:path w="190501" h="264183">
                  <a:moveTo>
                    <a:pt x="0" y="130832"/>
                  </a:moveTo>
                  <a:lnTo>
                    <a:pt x="0" y="144089"/>
                  </a:lnTo>
                  <a:lnTo>
                    <a:pt x="2822" y="150130"/>
                  </a:lnTo>
                  <a:lnTo>
                    <a:pt x="5057" y="153222"/>
                  </a:lnTo>
                  <a:lnTo>
                    <a:pt x="18314" y="162632"/>
                  </a:lnTo>
                  <a:lnTo>
                    <a:pt x="44076" y="168379"/>
                  </a:lnTo>
                  <a:lnTo>
                    <a:pt x="56686" y="168768"/>
                  </a:lnTo>
                  <a:lnTo>
                    <a:pt x="61075" y="166706"/>
                  </a:lnTo>
                  <a:lnTo>
                    <a:pt x="68772" y="158771"/>
                  </a:lnTo>
                  <a:lnTo>
                    <a:pt x="72899" y="151010"/>
                  </a:lnTo>
                  <a:lnTo>
                    <a:pt x="75765" y="140702"/>
                  </a:lnTo>
                  <a:lnTo>
                    <a:pt x="76071" y="135284"/>
                  </a:lnTo>
                  <a:lnTo>
                    <a:pt x="79020" y="168503"/>
                  </a:lnTo>
                  <a:lnTo>
                    <a:pt x="86561" y="185033"/>
                  </a:lnTo>
                  <a:lnTo>
                    <a:pt x="98590" y="205156"/>
                  </a:lnTo>
                  <a:lnTo>
                    <a:pt x="102769" y="208956"/>
                  </a:lnTo>
                  <a:lnTo>
                    <a:pt x="113056" y="213179"/>
                  </a:lnTo>
                  <a:lnTo>
                    <a:pt x="117704" y="213247"/>
                  </a:lnTo>
                  <a:lnTo>
                    <a:pt x="125691" y="210499"/>
                  </a:lnTo>
                  <a:lnTo>
                    <a:pt x="132768" y="202928"/>
                  </a:lnTo>
                  <a:lnTo>
                    <a:pt x="150992" y="170709"/>
                  </a:lnTo>
                  <a:lnTo>
                    <a:pt x="163742" y="130770"/>
                  </a:lnTo>
                  <a:lnTo>
                    <a:pt x="169928" y="90564"/>
                  </a:lnTo>
                  <a:lnTo>
                    <a:pt x="171149" y="49696"/>
                  </a:lnTo>
                  <a:lnTo>
                    <a:pt x="170258" y="34446"/>
                  </a:lnTo>
                  <a:lnTo>
                    <a:pt x="162312" y="0"/>
                  </a:lnTo>
                  <a:lnTo>
                    <a:pt x="162183" y="220"/>
                  </a:lnTo>
                  <a:lnTo>
                    <a:pt x="163006" y="23597"/>
                  </a:lnTo>
                  <a:lnTo>
                    <a:pt x="170129" y="68092"/>
                  </a:lnTo>
                  <a:lnTo>
                    <a:pt x="171059" y="109067"/>
                  </a:lnTo>
                  <a:lnTo>
                    <a:pt x="177919" y="155931"/>
                  </a:lnTo>
                  <a:lnTo>
                    <a:pt x="183193" y="195135"/>
                  </a:lnTo>
                  <a:lnTo>
                    <a:pt x="189538" y="238940"/>
                  </a:lnTo>
                  <a:lnTo>
                    <a:pt x="190500" y="2641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5" name="SMARTInkShape-2265"/>
            <p:cNvSpPr/>
            <p:nvPr/>
          </p:nvSpPr>
          <p:spPr>
            <a:xfrm>
              <a:off x="1828800" y="65817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6" name="SMARTInkShape-2266"/>
            <p:cNvSpPr/>
            <p:nvPr/>
          </p:nvSpPr>
          <p:spPr>
            <a:xfrm>
              <a:off x="1781179" y="5381628"/>
              <a:ext cx="133347" cy="531776"/>
            </a:xfrm>
            <a:custGeom>
              <a:avLst/>
              <a:gdLst/>
              <a:ahLst/>
              <a:cxnLst/>
              <a:rect l="0" t="0" r="0" b="0"/>
              <a:pathLst>
                <a:path w="133347" h="531776">
                  <a:moveTo>
                    <a:pt x="9521" y="9522"/>
                  </a:moveTo>
                  <a:lnTo>
                    <a:pt x="9521" y="1321"/>
                  </a:lnTo>
                  <a:lnTo>
                    <a:pt x="10579" y="880"/>
                  </a:lnTo>
                  <a:lnTo>
                    <a:pt x="19012" y="0"/>
                  </a:lnTo>
                  <a:lnTo>
                    <a:pt x="19045" y="44907"/>
                  </a:lnTo>
                  <a:lnTo>
                    <a:pt x="19046" y="86619"/>
                  </a:lnTo>
                  <a:lnTo>
                    <a:pt x="20104" y="122941"/>
                  </a:lnTo>
                  <a:lnTo>
                    <a:pt x="27247" y="163270"/>
                  </a:lnTo>
                  <a:lnTo>
                    <a:pt x="28310" y="205776"/>
                  </a:lnTo>
                  <a:lnTo>
                    <a:pt x="28519" y="242395"/>
                  </a:lnTo>
                  <a:lnTo>
                    <a:pt x="28561" y="289766"/>
                  </a:lnTo>
                  <a:lnTo>
                    <a:pt x="36109" y="334633"/>
                  </a:lnTo>
                  <a:lnTo>
                    <a:pt x="42760" y="376777"/>
                  </a:lnTo>
                  <a:lnTo>
                    <a:pt x="46981" y="422422"/>
                  </a:lnTo>
                  <a:lnTo>
                    <a:pt x="48395" y="433274"/>
                  </a:lnTo>
                  <a:lnTo>
                    <a:pt x="56238" y="468968"/>
                  </a:lnTo>
                  <a:lnTo>
                    <a:pt x="56743" y="477598"/>
                  </a:lnTo>
                  <a:lnTo>
                    <a:pt x="59789" y="484961"/>
                  </a:lnTo>
                  <a:lnTo>
                    <a:pt x="62083" y="488407"/>
                  </a:lnTo>
                  <a:lnTo>
                    <a:pt x="62554" y="490703"/>
                  </a:lnTo>
                  <a:lnTo>
                    <a:pt x="61810" y="492234"/>
                  </a:lnTo>
                  <a:lnTo>
                    <a:pt x="60255" y="493254"/>
                  </a:lnTo>
                  <a:lnTo>
                    <a:pt x="59219" y="494994"/>
                  </a:lnTo>
                  <a:lnTo>
                    <a:pt x="58067" y="499749"/>
                  </a:lnTo>
                  <a:lnTo>
                    <a:pt x="56702" y="501440"/>
                  </a:lnTo>
                  <a:lnTo>
                    <a:pt x="52363" y="503319"/>
                  </a:lnTo>
                  <a:lnTo>
                    <a:pt x="50782" y="502762"/>
                  </a:lnTo>
                  <a:lnTo>
                    <a:pt x="49728" y="501332"/>
                  </a:lnTo>
                  <a:lnTo>
                    <a:pt x="49026" y="499320"/>
                  </a:lnTo>
                  <a:lnTo>
                    <a:pt x="49616" y="497979"/>
                  </a:lnTo>
                  <a:lnTo>
                    <a:pt x="51068" y="497084"/>
                  </a:lnTo>
                  <a:lnTo>
                    <a:pt x="53094" y="496489"/>
                  </a:lnTo>
                  <a:lnTo>
                    <a:pt x="53386" y="495033"/>
                  </a:lnTo>
                  <a:lnTo>
                    <a:pt x="50889" y="490594"/>
                  </a:lnTo>
                  <a:lnTo>
                    <a:pt x="6339" y="444494"/>
                  </a:lnTo>
                  <a:lnTo>
                    <a:pt x="2815" y="438145"/>
                  </a:lnTo>
                  <a:lnTo>
                    <a:pt x="367" y="428818"/>
                  </a:lnTo>
                  <a:lnTo>
                    <a:pt x="11" y="419538"/>
                  </a:lnTo>
                  <a:lnTo>
                    <a:pt x="0" y="424284"/>
                  </a:lnTo>
                  <a:lnTo>
                    <a:pt x="2820" y="429517"/>
                  </a:lnTo>
                  <a:lnTo>
                    <a:pt x="39006" y="475120"/>
                  </a:lnTo>
                  <a:lnTo>
                    <a:pt x="79231" y="516244"/>
                  </a:lnTo>
                  <a:lnTo>
                    <a:pt x="90030" y="522671"/>
                  </a:lnTo>
                  <a:lnTo>
                    <a:pt x="94559" y="531775"/>
                  </a:lnTo>
                  <a:lnTo>
                    <a:pt x="94788" y="531258"/>
                  </a:lnTo>
                  <a:lnTo>
                    <a:pt x="108498" y="484203"/>
                  </a:lnTo>
                  <a:lnTo>
                    <a:pt x="133346" y="4286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7" name="SMARTInkShape-2267"/>
            <p:cNvSpPr/>
            <p:nvPr/>
          </p:nvSpPr>
          <p:spPr>
            <a:xfrm>
              <a:off x="1752641" y="5324639"/>
              <a:ext cx="142835" cy="85562"/>
            </a:xfrm>
            <a:custGeom>
              <a:avLst/>
              <a:gdLst/>
              <a:ahLst/>
              <a:cxnLst/>
              <a:rect l="0" t="0" r="0" b="0"/>
              <a:pathLst>
                <a:path w="142835" h="85562">
                  <a:moveTo>
                    <a:pt x="38059" y="18886"/>
                  </a:moveTo>
                  <a:lnTo>
                    <a:pt x="38059" y="9753"/>
                  </a:lnTo>
                  <a:lnTo>
                    <a:pt x="27300" y="19085"/>
                  </a:lnTo>
                  <a:lnTo>
                    <a:pt x="15704" y="26236"/>
                  </a:lnTo>
                  <a:lnTo>
                    <a:pt x="10268" y="33998"/>
                  </a:lnTo>
                  <a:lnTo>
                    <a:pt x="97" y="37891"/>
                  </a:lnTo>
                  <a:lnTo>
                    <a:pt x="0" y="32866"/>
                  </a:lnTo>
                  <a:lnTo>
                    <a:pt x="2799" y="27568"/>
                  </a:lnTo>
                  <a:lnTo>
                    <a:pt x="6513" y="21687"/>
                  </a:lnTo>
                  <a:lnTo>
                    <a:pt x="9662" y="12425"/>
                  </a:lnTo>
                  <a:lnTo>
                    <a:pt x="18582" y="389"/>
                  </a:lnTo>
                  <a:lnTo>
                    <a:pt x="28996" y="0"/>
                  </a:lnTo>
                  <a:lnTo>
                    <a:pt x="39675" y="5553"/>
                  </a:lnTo>
                  <a:lnTo>
                    <a:pt x="82604" y="31363"/>
                  </a:lnTo>
                  <a:lnTo>
                    <a:pt x="125906" y="68986"/>
                  </a:lnTo>
                  <a:lnTo>
                    <a:pt x="142834" y="855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8" name="SMARTInkShape-2268"/>
            <p:cNvSpPr/>
            <p:nvPr/>
          </p:nvSpPr>
          <p:spPr>
            <a:xfrm>
              <a:off x="3391408" y="6574562"/>
              <a:ext cx="206560" cy="315411"/>
            </a:xfrm>
            <a:custGeom>
              <a:avLst/>
              <a:gdLst/>
              <a:ahLst/>
              <a:cxnLst/>
              <a:rect l="0" t="0" r="0" b="0"/>
              <a:pathLst>
                <a:path w="206560" h="315411">
                  <a:moveTo>
                    <a:pt x="18542" y="140563"/>
                  </a:moveTo>
                  <a:lnTo>
                    <a:pt x="13486" y="140563"/>
                  </a:lnTo>
                  <a:lnTo>
                    <a:pt x="8181" y="137741"/>
                  </a:lnTo>
                  <a:lnTo>
                    <a:pt x="1209" y="132362"/>
                  </a:lnTo>
                  <a:lnTo>
                    <a:pt x="255" y="128804"/>
                  </a:lnTo>
                  <a:lnTo>
                    <a:pt x="0" y="126374"/>
                  </a:lnTo>
                  <a:lnTo>
                    <a:pt x="4699" y="112841"/>
                  </a:lnTo>
                  <a:lnTo>
                    <a:pt x="8255" y="109381"/>
                  </a:lnTo>
                  <a:lnTo>
                    <a:pt x="55408" y="87862"/>
                  </a:lnTo>
                  <a:lnTo>
                    <a:pt x="99048" y="62820"/>
                  </a:lnTo>
                  <a:lnTo>
                    <a:pt x="119537" y="47090"/>
                  </a:lnTo>
                  <a:lnTo>
                    <a:pt x="126928" y="37989"/>
                  </a:lnTo>
                  <a:lnTo>
                    <a:pt x="130213" y="29357"/>
                  </a:lnTo>
                  <a:lnTo>
                    <a:pt x="132739" y="0"/>
                  </a:lnTo>
                  <a:lnTo>
                    <a:pt x="132840" y="38467"/>
                  </a:lnTo>
                  <a:lnTo>
                    <a:pt x="132842" y="78680"/>
                  </a:lnTo>
                  <a:lnTo>
                    <a:pt x="132842" y="119994"/>
                  </a:lnTo>
                  <a:lnTo>
                    <a:pt x="132842" y="153646"/>
                  </a:lnTo>
                  <a:lnTo>
                    <a:pt x="132842" y="189769"/>
                  </a:lnTo>
                  <a:lnTo>
                    <a:pt x="132842" y="237340"/>
                  </a:lnTo>
                  <a:lnTo>
                    <a:pt x="134959" y="260833"/>
                  </a:lnTo>
                  <a:lnTo>
                    <a:pt x="150127" y="306017"/>
                  </a:lnTo>
                  <a:lnTo>
                    <a:pt x="151369" y="315410"/>
                  </a:lnTo>
                  <a:lnTo>
                    <a:pt x="151543" y="315336"/>
                  </a:lnTo>
                  <a:lnTo>
                    <a:pt x="151823" y="302556"/>
                  </a:lnTo>
                  <a:lnTo>
                    <a:pt x="145333" y="260012"/>
                  </a:lnTo>
                  <a:lnTo>
                    <a:pt x="137701" y="215978"/>
                  </a:lnTo>
                  <a:lnTo>
                    <a:pt x="133802" y="176391"/>
                  </a:lnTo>
                  <a:lnTo>
                    <a:pt x="133126" y="138008"/>
                  </a:lnTo>
                  <a:lnTo>
                    <a:pt x="132898" y="98823"/>
                  </a:lnTo>
                  <a:lnTo>
                    <a:pt x="135681" y="68929"/>
                  </a:lnTo>
                  <a:lnTo>
                    <a:pt x="141047" y="49978"/>
                  </a:lnTo>
                  <a:lnTo>
                    <a:pt x="143603" y="48423"/>
                  </a:lnTo>
                  <a:lnTo>
                    <a:pt x="152089" y="46696"/>
                  </a:lnTo>
                  <a:lnTo>
                    <a:pt x="165738" y="51572"/>
                  </a:lnTo>
                  <a:lnTo>
                    <a:pt x="194402" y="64796"/>
                  </a:lnTo>
                  <a:lnTo>
                    <a:pt x="201830" y="73728"/>
                  </a:lnTo>
                  <a:lnTo>
                    <a:pt x="205837" y="87575"/>
                  </a:lnTo>
                  <a:lnTo>
                    <a:pt x="206559" y="102196"/>
                  </a:lnTo>
                  <a:lnTo>
                    <a:pt x="203352" y="112222"/>
                  </a:lnTo>
                  <a:lnTo>
                    <a:pt x="190540" y="128873"/>
                  </a:lnTo>
                  <a:lnTo>
                    <a:pt x="168282" y="142156"/>
                  </a:lnTo>
                  <a:lnTo>
                    <a:pt x="142367" y="1500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02" name="SMARTInkShape-Group297"/>
          <p:cNvGrpSpPr/>
          <p:nvPr/>
        </p:nvGrpSpPr>
        <p:grpSpPr>
          <a:xfrm>
            <a:off x="8201040" y="5374110"/>
            <a:ext cx="104761" cy="597463"/>
            <a:chOff x="8201040" y="5374110"/>
            <a:chExt cx="104761" cy="597463"/>
          </a:xfrm>
        </p:grpSpPr>
        <p:sp>
          <p:nvSpPr>
            <p:cNvPr id="2000" name="SMARTInkShape-2269"/>
            <p:cNvSpPr/>
            <p:nvPr/>
          </p:nvSpPr>
          <p:spPr>
            <a:xfrm>
              <a:off x="8210566" y="5374110"/>
              <a:ext cx="85710" cy="93189"/>
            </a:xfrm>
            <a:custGeom>
              <a:avLst/>
              <a:gdLst/>
              <a:ahLst/>
              <a:cxnLst/>
              <a:rect l="0" t="0" r="0" b="0"/>
              <a:pathLst>
                <a:path w="85710" h="93189">
                  <a:moveTo>
                    <a:pt x="47609" y="45615"/>
                  </a:moveTo>
                  <a:lnTo>
                    <a:pt x="47609" y="37414"/>
                  </a:lnTo>
                  <a:lnTo>
                    <a:pt x="55810" y="28005"/>
                  </a:lnTo>
                  <a:lnTo>
                    <a:pt x="51685" y="32048"/>
                  </a:lnTo>
                  <a:lnTo>
                    <a:pt x="49421" y="37116"/>
                  </a:lnTo>
                  <a:lnTo>
                    <a:pt x="48817" y="39949"/>
                  </a:lnTo>
                  <a:lnTo>
                    <a:pt x="42501" y="45919"/>
                  </a:lnTo>
                  <a:lnTo>
                    <a:pt x="33697" y="53158"/>
                  </a:lnTo>
                  <a:lnTo>
                    <a:pt x="34" y="93188"/>
                  </a:lnTo>
                  <a:lnTo>
                    <a:pt x="0" y="88167"/>
                  </a:lnTo>
                  <a:lnTo>
                    <a:pt x="1052" y="86684"/>
                  </a:lnTo>
                  <a:lnTo>
                    <a:pt x="2813" y="85694"/>
                  </a:lnTo>
                  <a:lnTo>
                    <a:pt x="5045" y="85035"/>
                  </a:lnTo>
                  <a:lnTo>
                    <a:pt x="6533" y="82478"/>
                  </a:lnTo>
                  <a:lnTo>
                    <a:pt x="10744" y="68767"/>
                  </a:lnTo>
                  <a:lnTo>
                    <a:pt x="24414" y="47993"/>
                  </a:lnTo>
                  <a:lnTo>
                    <a:pt x="35617" y="23507"/>
                  </a:lnTo>
                  <a:lnTo>
                    <a:pt x="43585" y="11665"/>
                  </a:lnTo>
                  <a:lnTo>
                    <a:pt x="45821" y="4773"/>
                  </a:lnTo>
                  <a:lnTo>
                    <a:pt x="47476" y="2512"/>
                  </a:lnTo>
                  <a:lnTo>
                    <a:pt x="49636" y="1005"/>
                  </a:lnTo>
                  <a:lnTo>
                    <a:pt x="52136" y="0"/>
                  </a:lnTo>
                  <a:lnTo>
                    <a:pt x="53802" y="388"/>
                  </a:lnTo>
                  <a:lnTo>
                    <a:pt x="54912" y="1705"/>
                  </a:lnTo>
                  <a:lnTo>
                    <a:pt x="57205" y="5991"/>
                  </a:lnTo>
                  <a:lnTo>
                    <a:pt x="63388" y="14354"/>
                  </a:lnTo>
                  <a:lnTo>
                    <a:pt x="67806" y="24593"/>
                  </a:lnTo>
                  <a:lnTo>
                    <a:pt x="85709" y="456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01" name="SMARTInkShape-2270"/>
            <p:cNvSpPr/>
            <p:nvPr/>
          </p:nvSpPr>
          <p:spPr>
            <a:xfrm>
              <a:off x="8201040" y="5419725"/>
              <a:ext cx="104761" cy="551848"/>
            </a:xfrm>
            <a:custGeom>
              <a:avLst/>
              <a:gdLst/>
              <a:ahLst/>
              <a:cxnLst/>
              <a:rect l="0" t="0" r="0" b="0"/>
              <a:pathLst>
                <a:path w="104761" h="551848">
                  <a:moveTo>
                    <a:pt x="28560" y="0"/>
                  </a:moveTo>
                  <a:lnTo>
                    <a:pt x="23073" y="0"/>
                  </a:lnTo>
                  <a:lnTo>
                    <a:pt x="27628" y="0"/>
                  </a:lnTo>
                  <a:lnTo>
                    <a:pt x="28284" y="5057"/>
                  </a:lnTo>
                  <a:lnTo>
                    <a:pt x="28544" y="48303"/>
                  </a:lnTo>
                  <a:lnTo>
                    <a:pt x="31379" y="78529"/>
                  </a:lnTo>
                  <a:lnTo>
                    <a:pt x="36761" y="114760"/>
                  </a:lnTo>
                  <a:lnTo>
                    <a:pt x="37693" y="158181"/>
                  </a:lnTo>
                  <a:lnTo>
                    <a:pt x="37969" y="196093"/>
                  </a:lnTo>
                  <a:lnTo>
                    <a:pt x="38051" y="232492"/>
                  </a:lnTo>
                  <a:lnTo>
                    <a:pt x="44624" y="276170"/>
                  </a:lnTo>
                  <a:lnTo>
                    <a:pt x="47021" y="321644"/>
                  </a:lnTo>
                  <a:lnTo>
                    <a:pt x="47494" y="361514"/>
                  </a:lnTo>
                  <a:lnTo>
                    <a:pt x="54133" y="399964"/>
                  </a:lnTo>
                  <a:lnTo>
                    <a:pt x="59364" y="443778"/>
                  </a:lnTo>
                  <a:lnTo>
                    <a:pt x="67320" y="484620"/>
                  </a:lnTo>
                  <a:lnTo>
                    <a:pt x="76381" y="515065"/>
                  </a:lnTo>
                  <a:lnTo>
                    <a:pt x="82946" y="530790"/>
                  </a:lnTo>
                  <a:lnTo>
                    <a:pt x="85662" y="551847"/>
                  </a:lnTo>
                  <a:lnTo>
                    <a:pt x="72448" y="539140"/>
                  </a:lnTo>
                  <a:lnTo>
                    <a:pt x="69233" y="533129"/>
                  </a:lnTo>
                  <a:lnTo>
                    <a:pt x="68375" y="530044"/>
                  </a:lnTo>
                  <a:lnTo>
                    <a:pt x="38493" y="485520"/>
                  </a:lnTo>
                  <a:lnTo>
                    <a:pt x="12701" y="445724"/>
                  </a:lnTo>
                  <a:lnTo>
                    <a:pt x="4224" y="439336"/>
                  </a:lnTo>
                  <a:lnTo>
                    <a:pt x="1869" y="434091"/>
                  </a:lnTo>
                  <a:lnTo>
                    <a:pt x="151" y="420904"/>
                  </a:lnTo>
                  <a:lnTo>
                    <a:pt x="0" y="432516"/>
                  </a:lnTo>
                  <a:lnTo>
                    <a:pt x="5046" y="446594"/>
                  </a:lnTo>
                  <a:lnTo>
                    <a:pt x="17291" y="463768"/>
                  </a:lnTo>
                  <a:lnTo>
                    <a:pt x="51760" y="502201"/>
                  </a:lnTo>
                  <a:lnTo>
                    <a:pt x="56863" y="511067"/>
                  </a:lnTo>
                  <a:lnTo>
                    <a:pt x="85057" y="542238"/>
                  </a:lnTo>
                  <a:lnTo>
                    <a:pt x="85517" y="537665"/>
                  </a:lnTo>
                  <a:lnTo>
                    <a:pt x="86757" y="515286"/>
                  </a:lnTo>
                  <a:lnTo>
                    <a:pt x="104760"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05" name="SMARTInkShape-Group298"/>
          <p:cNvGrpSpPr/>
          <p:nvPr/>
        </p:nvGrpSpPr>
        <p:grpSpPr>
          <a:xfrm>
            <a:off x="2600508" y="5391150"/>
            <a:ext cx="5521969" cy="304408"/>
            <a:chOff x="2600508" y="5391150"/>
            <a:chExt cx="5521969" cy="304408"/>
          </a:xfrm>
        </p:grpSpPr>
        <p:sp>
          <p:nvSpPr>
            <p:cNvPr id="2003" name="SMARTInkShape-2271"/>
            <p:cNvSpPr/>
            <p:nvPr/>
          </p:nvSpPr>
          <p:spPr>
            <a:xfrm>
              <a:off x="2620699" y="5496235"/>
              <a:ext cx="5501778" cy="199323"/>
            </a:xfrm>
            <a:custGeom>
              <a:avLst/>
              <a:gdLst/>
              <a:ahLst/>
              <a:cxnLst/>
              <a:rect l="0" t="0" r="0" b="0"/>
              <a:pathLst>
                <a:path w="5501778" h="199323">
                  <a:moveTo>
                    <a:pt x="8201" y="28265"/>
                  </a:moveTo>
                  <a:lnTo>
                    <a:pt x="0" y="28265"/>
                  </a:lnTo>
                  <a:lnTo>
                    <a:pt x="7843" y="28265"/>
                  </a:lnTo>
                  <a:lnTo>
                    <a:pt x="49316" y="43453"/>
                  </a:lnTo>
                  <a:lnTo>
                    <a:pt x="91318" y="51863"/>
                  </a:lnTo>
                  <a:lnTo>
                    <a:pt x="138057" y="63461"/>
                  </a:lnTo>
                  <a:lnTo>
                    <a:pt x="181783" y="73121"/>
                  </a:lnTo>
                  <a:lnTo>
                    <a:pt x="225816" y="80400"/>
                  </a:lnTo>
                  <a:lnTo>
                    <a:pt x="267204" y="85483"/>
                  </a:lnTo>
                  <a:lnTo>
                    <a:pt x="306958" y="91667"/>
                  </a:lnTo>
                  <a:lnTo>
                    <a:pt x="349907" y="97115"/>
                  </a:lnTo>
                  <a:lnTo>
                    <a:pt x="394022" y="103013"/>
                  </a:lnTo>
                  <a:lnTo>
                    <a:pt x="441077" y="104035"/>
                  </a:lnTo>
                  <a:lnTo>
                    <a:pt x="480066" y="104338"/>
                  </a:lnTo>
                  <a:lnTo>
                    <a:pt x="522743" y="110986"/>
                  </a:lnTo>
                  <a:lnTo>
                    <a:pt x="560590" y="113100"/>
                  </a:lnTo>
                  <a:lnTo>
                    <a:pt x="593432" y="113595"/>
                  </a:lnTo>
                  <a:lnTo>
                    <a:pt x="637509" y="118929"/>
                  </a:lnTo>
                  <a:lnTo>
                    <a:pt x="683783" y="122609"/>
                  </a:lnTo>
                  <a:lnTo>
                    <a:pt x="720136" y="124305"/>
                  </a:lnTo>
                  <a:lnTo>
                    <a:pt x="757719" y="129981"/>
                  </a:lnTo>
                  <a:lnTo>
                    <a:pt x="794607" y="132134"/>
                  </a:lnTo>
                  <a:lnTo>
                    <a:pt x="838875" y="135683"/>
                  </a:lnTo>
                  <a:lnTo>
                    <a:pt x="875568" y="140526"/>
                  </a:lnTo>
                  <a:lnTo>
                    <a:pt x="916074" y="141961"/>
                  </a:lnTo>
                  <a:lnTo>
                    <a:pt x="958767" y="145208"/>
                  </a:lnTo>
                  <a:lnTo>
                    <a:pt x="998228" y="150051"/>
                  </a:lnTo>
                  <a:lnTo>
                    <a:pt x="1036731" y="151486"/>
                  </a:lnTo>
                  <a:lnTo>
                    <a:pt x="1077773" y="151911"/>
                  </a:lnTo>
                  <a:lnTo>
                    <a:pt x="1120625" y="154860"/>
                  </a:lnTo>
                  <a:lnTo>
                    <a:pt x="1160133" y="159614"/>
                  </a:lnTo>
                  <a:lnTo>
                    <a:pt x="1201473" y="161022"/>
                  </a:lnTo>
                  <a:lnTo>
                    <a:pt x="1244413" y="161439"/>
                  </a:lnTo>
                  <a:lnTo>
                    <a:pt x="1286769" y="161563"/>
                  </a:lnTo>
                  <a:lnTo>
                    <a:pt x="1332833" y="164422"/>
                  </a:lnTo>
                  <a:lnTo>
                    <a:pt x="1377174" y="169149"/>
                  </a:lnTo>
                  <a:lnTo>
                    <a:pt x="1419945" y="170551"/>
                  </a:lnTo>
                  <a:lnTo>
                    <a:pt x="1463309" y="170966"/>
                  </a:lnTo>
                  <a:lnTo>
                    <a:pt x="1505792" y="171088"/>
                  </a:lnTo>
                  <a:lnTo>
                    <a:pt x="1549071" y="171124"/>
                  </a:lnTo>
                  <a:lnTo>
                    <a:pt x="1591527" y="171135"/>
                  </a:lnTo>
                  <a:lnTo>
                    <a:pt x="1634799" y="171138"/>
                  </a:lnTo>
                  <a:lnTo>
                    <a:pt x="1677253" y="171139"/>
                  </a:lnTo>
                  <a:lnTo>
                    <a:pt x="1720524" y="171140"/>
                  </a:lnTo>
                  <a:lnTo>
                    <a:pt x="1762978" y="171140"/>
                  </a:lnTo>
                  <a:lnTo>
                    <a:pt x="1809071" y="171140"/>
                  </a:lnTo>
                  <a:lnTo>
                    <a:pt x="1856242" y="171140"/>
                  </a:lnTo>
                  <a:lnTo>
                    <a:pt x="1900910" y="171140"/>
                  </a:lnTo>
                  <a:lnTo>
                    <a:pt x="1943779" y="171140"/>
                  </a:lnTo>
                  <a:lnTo>
                    <a:pt x="1989994" y="171140"/>
                  </a:lnTo>
                  <a:lnTo>
                    <a:pt x="2037202" y="171140"/>
                  </a:lnTo>
                  <a:lnTo>
                    <a:pt x="2084703" y="171140"/>
                  </a:lnTo>
                  <a:lnTo>
                    <a:pt x="2132292" y="171140"/>
                  </a:lnTo>
                  <a:lnTo>
                    <a:pt x="2165091" y="171140"/>
                  </a:lnTo>
                  <a:lnTo>
                    <a:pt x="2200835" y="171140"/>
                  </a:lnTo>
                  <a:lnTo>
                    <a:pt x="2235066" y="171140"/>
                  </a:lnTo>
                  <a:lnTo>
                    <a:pt x="2267919" y="171140"/>
                  </a:lnTo>
                  <a:lnTo>
                    <a:pt x="2300159" y="171140"/>
                  </a:lnTo>
                  <a:lnTo>
                    <a:pt x="2332127" y="171140"/>
                  </a:lnTo>
                  <a:lnTo>
                    <a:pt x="2365032" y="171140"/>
                  </a:lnTo>
                  <a:lnTo>
                    <a:pt x="2400823" y="171140"/>
                  </a:lnTo>
                  <a:lnTo>
                    <a:pt x="2435075" y="171140"/>
                  </a:lnTo>
                  <a:lnTo>
                    <a:pt x="2468995" y="171140"/>
                  </a:lnTo>
                  <a:lnTo>
                    <a:pt x="2505238" y="171140"/>
                  </a:lnTo>
                  <a:lnTo>
                    <a:pt x="2539690" y="171140"/>
                  </a:lnTo>
                  <a:lnTo>
                    <a:pt x="2572641" y="171140"/>
                  </a:lnTo>
                  <a:lnTo>
                    <a:pt x="2604925" y="171140"/>
                  </a:lnTo>
                  <a:lnTo>
                    <a:pt x="2639733" y="171140"/>
                  </a:lnTo>
                  <a:lnTo>
                    <a:pt x="2675313" y="172198"/>
                  </a:lnTo>
                  <a:lnTo>
                    <a:pt x="2708765" y="176197"/>
                  </a:lnTo>
                  <a:lnTo>
                    <a:pt x="2744093" y="178679"/>
                  </a:lnTo>
                  <a:lnTo>
                    <a:pt x="2779903" y="179782"/>
                  </a:lnTo>
                  <a:lnTo>
                    <a:pt x="2813458" y="180273"/>
                  </a:lnTo>
                  <a:lnTo>
                    <a:pt x="2848831" y="180491"/>
                  </a:lnTo>
                  <a:lnTo>
                    <a:pt x="2884662" y="180587"/>
                  </a:lnTo>
                  <a:lnTo>
                    <a:pt x="2918225" y="180631"/>
                  </a:lnTo>
                  <a:lnTo>
                    <a:pt x="2950781" y="180649"/>
                  </a:lnTo>
                  <a:lnTo>
                    <a:pt x="2982889" y="180658"/>
                  </a:lnTo>
                  <a:lnTo>
                    <a:pt x="3014798" y="180662"/>
                  </a:lnTo>
                  <a:lnTo>
                    <a:pt x="3046619" y="183486"/>
                  </a:lnTo>
                  <a:lnTo>
                    <a:pt x="3078401" y="187210"/>
                  </a:lnTo>
                  <a:lnTo>
                    <a:pt x="3110164" y="188866"/>
                  </a:lnTo>
                  <a:lnTo>
                    <a:pt x="3141921" y="189602"/>
                  </a:lnTo>
                  <a:lnTo>
                    <a:pt x="3173674" y="189928"/>
                  </a:lnTo>
                  <a:lnTo>
                    <a:pt x="3205425" y="190074"/>
                  </a:lnTo>
                  <a:lnTo>
                    <a:pt x="3237175" y="190138"/>
                  </a:lnTo>
                  <a:lnTo>
                    <a:pt x="3268926" y="191226"/>
                  </a:lnTo>
                  <a:lnTo>
                    <a:pt x="3300676" y="195236"/>
                  </a:lnTo>
                  <a:lnTo>
                    <a:pt x="3348301" y="198388"/>
                  </a:lnTo>
                  <a:lnTo>
                    <a:pt x="3395926" y="199322"/>
                  </a:lnTo>
                  <a:lnTo>
                    <a:pt x="3443551" y="194542"/>
                  </a:lnTo>
                  <a:lnTo>
                    <a:pt x="3491176" y="191479"/>
                  </a:lnTo>
                  <a:lnTo>
                    <a:pt x="3538801" y="190572"/>
                  </a:lnTo>
                  <a:lnTo>
                    <a:pt x="3586426" y="190303"/>
                  </a:lnTo>
                  <a:lnTo>
                    <a:pt x="3628995" y="190224"/>
                  </a:lnTo>
                  <a:lnTo>
                    <a:pt x="3673475" y="190200"/>
                  </a:lnTo>
                  <a:lnTo>
                    <a:pt x="3715112" y="190193"/>
                  </a:lnTo>
                  <a:lnTo>
                    <a:pt x="3759316" y="190191"/>
                  </a:lnTo>
                  <a:lnTo>
                    <a:pt x="3805928" y="190191"/>
                  </a:lnTo>
                  <a:lnTo>
                    <a:pt x="3848196" y="190190"/>
                  </a:lnTo>
                  <a:lnTo>
                    <a:pt x="3892588" y="190190"/>
                  </a:lnTo>
                  <a:lnTo>
                    <a:pt x="3939255" y="190190"/>
                  </a:lnTo>
                  <a:lnTo>
                    <a:pt x="3986595" y="185134"/>
                  </a:lnTo>
                  <a:lnTo>
                    <a:pt x="4029080" y="181989"/>
                  </a:lnTo>
                  <a:lnTo>
                    <a:pt x="4073536" y="181057"/>
                  </a:lnTo>
                  <a:lnTo>
                    <a:pt x="4120221" y="180781"/>
                  </a:lnTo>
                  <a:lnTo>
                    <a:pt x="4162512" y="180699"/>
                  </a:lnTo>
                  <a:lnTo>
                    <a:pt x="4206910" y="180675"/>
                  </a:lnTo>
                  <a:lnTo>
                    <a:pt x="4253578" y="180668"/>
                  </a:lnTo>
                  <a:lnTo>
                    <a:pt x="4300920" y="175609"/>
                  </a:lnTo>
                  <a:lnTo>
                    <a:pt x="4348462" y="172464"/>
                  </a:lnTo>
                  <a:lnTo>
                    <a:pt x="4391005" y="171532"/>
                  </a:lnTo>
                  <a:lnTo>
                    <a:pt x="4435478" y="171256"/>
                  </a:lnTo>
                  <a:lnTo>
                    <a:pt x="4477113" y="166118"/>
                  </a:lnTo>
                  <a:lnTo>
                    <a:pt x="4521316" y="162949"/>
                  </a:lnTo>
                  <a:lnTo>
                    <a:pt x="4562871" y="162010"/>
                  </a:lnTo>
                  <a:lnTo>
                    <a:pt x="4607052" y="161732"/>
                  </a:lnTo>
                  <a:lnTo>
                    <a:pt x="4648599" y="156593"/>
                  </a:lnTo>
                  <a:lnTo>
                    <a:pt x="4692777" y="153424"/>
                  </a:lnTo>
                  <a:lnTo>
                    <a:pt x="4734325" y="152485"/>
                  </a:lnTo>
                  <a:lnTo>
                    <a:pt x="4773447" y="152207"/>
                  </a:lnTo>
                  <a:lnTo>
                    <a:pt x="4811849" y="147068"/>
                  </a:lnTo>
                  <a:lnTo>
                    <a:pt x="4850038" y="143899"/>
                  </a:lnTo>
                  <a:lnTo>
                    <a:pt x="4895381" y="141770"/>
                  </a:lnTo>
                  <a:lnTo>
                    <a:pt x="4935820" y="136097"/>
                  </a:lnTo>
                  <a:lnTo>
                    <a:pt x="4973083" y="133946"/>
                  </a:lnTo>
                  <a:lnTo>
                    <a:pt x="5009169" y="133443"/>
                  </a:lnTo>
                  <a:lnTo>
                    <a:pt x="5049901" y="133219"/>
                  </a:lnTo>
                  <a:lnTo>
                    <a:pt x="5088465" y="133120"/>
                  </a:lnTo>
                  <a:lnTo>
                    <a:pt x="5131201" y="133064"/>
                  </a:lnTo>
                  <a:lnTo>
                    <a:pt x="5164815" y="133050"/>
                  </a:lnTo>
                  <a:lnTo>
                    <a:pt x="5200921" y="133045"/>
                  </a:lnTo>
                  <a:lnTo>
                    <a:pt x="5248483" y="133042"/>
                  </a:lnTo>
                  <a:lnTo>
                    <a:pt x="5291150" y="133041"/>
                  </a:lnTo>
                  <a:lnTo>
                    <a:pt x="5324804" y="133040"/>
                  </a:lnTo>
                  <a:lnTo>
                    <a:pt x="5370325" y="133040"/>
                  </a:lnTo>
                  <a:lnTo>
                    <a:pt x="5409101" y="133040"/>
                  </a:lnTo>
                  <a:lnTo>
                    <a:pt x="5437518" y="130218"/>
                  </a:lnTo>
                  <a:lnTo>
                    <a:pt x="5460402" y="122679"/>
                  </a:lnTo>
                  <a:lnTo>
                    <a:pt x="5477043" y="111931"/>
                  </a:lnTo>
                  <a:lnTo>
                    <a:pt x="5479721" y="109442"/>
                  </a:lnTo>
                  <a:lnTo>
                    <a:pt x="5482696" y="101033"/>
                  </a:lnTo>
                  <a:lnTo>
                    <a:pt x="5483489" y="95827"/>
                  </a:lnTo>
                  <a:lnTo>
                    <a:pt x="5481549" y="87220"/>
                  </a:lnTo>
                  <a:lnTo>
                    <a:pt x="5459539" y="45956"/>
                  </a:lnTo>
                  <a:lnTo>
                    <a:pt x="5434068" y="23299"/>
                  </a:lnTo>
                  <a:lnTo>
                    <a:pt x="5422455" y="7626"/>
                  </a:lnTo>
                  <a:lnTo>
                    <a:pt x="5409468" y="0"/>
                  </a:lnTo>
                  <a:lnTo>
                    <a:pt x="5449861" y="43817"/>
                  </a:lnTo>
                  <a:lnTo>
                    <a:pt x="5487873" y="88571"/>
                  </a:lnTo>
                  <a:lnTo>
                    <a:pt x="5498840" y="106576"/>
                  </a:lnTo>
                  <a:lnTo>
                    <a:pt x="5501777" y="115281"/>
                  </a:lnTo>
                  <a:lnTo>
                    <a:pt x="5500260" y="125500"/>
                  </a:lnTo>
                  <a:lnTo>
                    <a:pt x="5498374" y="131188"/>
                  </a:lnTo>
                  <a:lnTo>
                    <a:pt x="5487811" y="143153"/>
                  </a:lnTo>
                  <a:lnTo>
                    <a:pt x="5427926" y="18066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04" name="SMARTInkShape-2272"/>
            <p:cNvSpPr/>
            <p:nvPr/>
          </p:nvSpPr>
          <p:spPr>
            <a:xfrm>
              <a:off x="2600508" y="5391150"/>
              <a:ext cx="133168" cy="238126"/>
            </a:xfrm>
            <a:custGeom>
              <a:avLst/>
              <a:gdLst/>
              <a:ahLst/>
              <a:cxnLst/>
              <a:rect l="0" t="0" r="0" b="0"/>
              <a:pathLst>
                <a:path w="133168" h="238126">
                  <a:moveTo>
                    <a:pt x="133167" y="0"/>
                  </a:moveTo>
                  <a:lnTo>
                    <a:pt x="123676" y="0"/>
                  </a:lnTo>
                  <a:lnTo>
                    <a:pt x="78586" y="45057"/>
                  </a:lnTo>
                  <a:lnTo>
                    <a:pt x="32838" y="77546"/>
                  </a:lnTo>
                  <a:lnTo>
                    <a:pt x="1897" y="102846"/>
                  </a:lnTo>
                  <a:lnTo>
                    <a:pt x="741" y="106740"/>
                  </a:lnTo>
                  <a:lnTo>
                    <a:pt x="0" y="117863"/>
                  </a:lnTo>
                  <a:lnTo>
                    <a:pt x="2721" y="123998"/>
                  </a:lnTo>
                  <a:lnTo>
                    <a:pt x="18147" y="141616"/>
                  </a:lnTo>
                  <a:lnTo>
                    <a:pt x="64499" y="177716"/>
                  </a:lnTo>
                  <a:lnTo>
                    <a:pt x="92948" y="195649"/>
                  </a:lnTo>
                  <a:lnTo>
                    <a:pt x="133167" y="238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691669682"/>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A few observations</a:t>
            </a:r>
          </a:p>
        </p:txBody>
      </p:sp>
      <p:sp>
        <p:nvSpPr>
          <p:cNvPr id="3" name="Content Placeholder 2"/>
          <p:cNvSpPr>
            <a:spLocks noGrp="1"/>
          </p:cNvSpPr>
          <p:nvPr>
            <p:ph idx="1"/>
          </p:nvPr>
        </p:nvSpPr>
        <p:spPr/>
        <p:txBody>
          <a:bodyPr>
            <a:normAutofit lnSpcReduction="10000"/>
          </a:bodyPr>
          <a:lstStyle/>
          <a:p>
            <a:pPr>
              <a:buFontTx/>
              <a:buChar char="-"/>
            </a:pPr>
            <a:r>
              <a:rPr lang="en-US" dirty="0"/>
              <a:t>The marginal revenue curve is flat, notice again that marginal revenue curve is the output price. </a:t>
            </a:r>
          </a:p>
          <a:p>
            <a:pPr>
              <a:buFontTx/>
              <a:buChar char="-"/>
            </a:pPr>
            <a:r>
              <a:rPr lang="en-US" dirty="0"/>
              <a:t>The flatness suggests that the firm/business is a price taker.</a:t>
            </a:r>
          </a:p>
          <a:p>
            <a:pPr>
              <a:buFontTx/>
              <a:buChar char="-"/>
            </a:pPr>
            <a:r>
              <a:rPr lang="en-US" dirty="0"/>
              <a:t>The business is small enough to not have a perceptible impact on the market price.</a:t>
            </a:r>
          </a:p>
          <a:p>
            <a:pPr marL="0" indent="0">
              <a:buNone/>
            </a:pPr>
            <a:endParaRPr lang="en-US" dirty="0"/>
          </a:p>
          <a:p>
            <a:pPr marL="0" indent="0">
              <a:buNone/>
            </a:pPr>
            <a:r>
              <a:rPr lang="en-US" dirty="0" err="1"/>
              <a:t>Bottomline</a:t>
            </a:r>
            <a:r>
              <a:rPr lang="en-US" dirty="0"/>
              <a:t>: Average Revenue = Marginal Revenue = Output price.</a:t>
            </a:r>
          </a:p>
          <a:p>
            <a:pPr marL="0" indent="0">
              <a:buNone/>
            </a:pPr>
            <a:endParaRPr lang="en-US" dirty="0"/>
          </a:p>
          <a:p>
            <a:pPr marL="0" indent="0">
              <a:buNone/>
            </a:pPr>
            <a:r>
              <a:rPr lang="en-US" b="1" dirty="0"/>
              <a:t>The profit maximizing level of output is found at the point, where the marginal revenue curve intersects with the marginal cost curve.  </a:t>
            </a:r>
          </a:p>
          <a:p>
            <a:pPr marL="0" indent="0">
              <a:buNone/>
            </a:pPr>
            <a:endParaRPr lang="en-US" dirty="0"/>
          </a:p>
          <a:p>
            <a:pPr marL="0" indent="0">
              <a:buNone/>
            </a:pPr>
            <a:endParaRPr lang="en-US" dirty="0"/>
          </a:p>
          <a:p>
            <a:pPr>
              <a:buFontTx/>
              <a:buChar char="-"/>
            </a:pPr>
            <a:endParaRPr lang="en-US" dirty="0"/>
          </a:p>
        </p:txBody>
      </p:sp>
    </p:spTree>
    <p:extLst>
      <p:ext uri="{BB962C8B-B14F-4D97-AF65-F5344CB8AC3E}">
        <p14:creationId xmlns:p14="http://schemas.microsoft.com/office/powerpoint/2010/main" val="909350417"/>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	Graphical Analysis: </a:t>
            </a:r>
          </a:p>
        </p:txBody>
      </p:sp>
      <p:cxnSp>
        <p:nvCxnSpPr>
          <p:cNvPr id="5" name="Straight Connector 4"/>
          <p:cNvCxnSpPr/>
          <p:nvPr/>
        </p:nvCxnSpPr>
        <p:spPr>
          <a:xfrm>
            <a:off x="2798618" y="1968759"/>
            <a:ext cx="0" cy="3404641"/>
          </a:xfrm>
          <a:prstGeom prst="line">
            <a:avLst/>
          </a:prstGeom>
          <a:ln>
            <a:headEnd type="triangle"/>
          </a:ln>
        </p:spPr>
        <p:style>
          <a:lnRef idx="1">
            <a:schemeClr val="dk1"/>
          </a:lnRef>
          <a:fillRef idx="0">
            <a:schemeClr val="dk1"/>
          </a:fillRef>
          <a:effectRef idx="0">
            <a:schemeClr val="dk1"/>
          </a:effectRef>
          <a:fontRef idx="minor">
            <a:schemeClr val="tx1"/>
          </a:fontRef>
        </p:style>
      </p:cxnSp>
      <p:cxnSp>
        <p:nvCxnSpPr>
          <p:cNvPr id="6" name="Straight Connector 5"/>
          <p:cNvCxnSpPr/>
          <p:nvPr/>
        </p:nvCxnSpPr>
        <p:spPr>
          <a:xfrm>
            <a:off x="2784763" y="5373400"/>
            <a:ext cx="5029200" cy="0"/>
          </a:xfrm>
          <a:prstGeom prst="line">
            <a:avLst/>
          </a:prstGeom>
          <a:ln>
            <a:tailEnd type="triangle"/>
          </a:ln>
        </p:spPr>
        <p:style>
          <a:lnRef idx="1">
            <a:schemeClr val="dk1"/>
          </a:lnRef>
          <a:fillRef idx="0">
            <a:schemeClr val="dk1"/>
          </a:fillRef>
          <a:effectRef idx="0">
            <a:schemeClr val="dk1"/>
          </a:effectRef>
          <a:fontRef idx="minor">
            <a:schemeClr val="tx1"/>
          </a:fontRef>
        </p:style>
      </p:cxnSp>
      <p:sp>
        <p:nvSpPr>
          <p:cNvPr id="7" name="TextBox 6"/>
          <p:cNvSpPr txBox="1"/>
          <p:nvPr/>
        </p:nvSpPr>
        <p:spPr>
          <a:xfrm>
            <a:off x="3627136" y="5421363"/>
            <a:ext cx="374073" cy="369332"/>
          </a:xfrm>
          <a:prstGeom prst="rect">
            <a:avLst/>
          </a:prstGeom>
          <a:noFill/>
        </p:spPr>
        <p:txBody>
          <a:bodyPr wrap="square" rtlCol="0">
            <a:spAutoFit/>
          </a:bodyPr>
          <a:lstStyle/>
          <a:p>
            <a:r>
              <a:rPr lang="en-US" dirty="0"/>
              <a:t>3</a:t>
            </a:r>
          </a:p>
        </p:txBody>
      </p:sp>
      <p:sp>
        <p:nvSpPr>
          <p:cNvPr id="8" name="TextBox 7"/>
          <p:cNvSpPr txBox="1"/>
          <p:nvPr/>
        </p:nvSpPr>
        <p:spPr>
          <a:xfrm>
            <a:off x="4080882" y="5421363"/>
            <a:ext cx="581875" cy="369332"/>
          </a:xfrm>
          <a:prstGeom prst="rect">
            <a:avLst/>
          </a:prstGeom>
          <a:noFill/>
        </p:spPr>
        <p:txBody>
          <a:bodyPr wrap="square" rtlCol="0">
            <a:spAutoFit/>
          </a:bodyPr>
          <a:lstStyle/>
          <a:p>
            <a:r>
              <a:rPr lang="en-US" dirty="0"/>
              <a:t>4.8</a:t>
            </a:r>
          </a:p>
        </p:txBody>
      </p:sp>
      <p:sp>
        <p:nvSpPr>
          <p:cNvPr id="9" name="TextBox 8"/>
          <p:cNvSpPr txBox="1"/>
          <p:nvPr/>
        </p:nvSpPr>
        <p:spPr>
          <a:xfrm>
            <a:off x="4631598" y="5421363"/>
            <a:ext cx="484903" cy="369332"/>
          </a:xfrm>
          <a:prstGeom prst="rect">
            <a:avLst/>
          </a:prstGeom>
          <a:noFill/>
        </p:spPr>
        <p:txBody>
          <a:bodyPr wrap="square" rtlCol="0">
            <a:spAutoFit/>
          </a:bodyPr>
          <a:lstStyle/>
          <a:p>
            <a:r>
              <a:rPr lang="en-US" dirty="0"/>
              <a:t>6.5</a:t>
            </a:r>
          </a:p>
        </p:txBody>
      </p:sp>
      <p:sp>
        <p:nvSpPr>
          <p:cNvPr id="10" name="TextBox 9"/>
          <p:cNvSpPr txBox="1"/>
          <p:nvPr/>
        </p:nvSpPr>
        <p:spPr>
          <a:xfrm>
            <a:off x="5116501" y="5421363"/>
            <a:ext cx="547267" cy="369332"/>
          </a:xfrm>
          <a:prstGeom prst="rect">
            <a:avLst/>
          </a:prstGeom>
          <a:noFill/>
        </p:spPr>
        <p:txBody>
          <a:bodyPr wrap="square" rtlCol="0">
            <a:spAutoFit/>
          </a:bodyPr>
          <a:lstStyle/>
          <a:p>
            <a:r>
              <a:rPr lang="en-US" dirty="0"/>
              <a:t>8.1</a:t>
            </a:r>
          </a:p>
        </p:txBody>
      </p:sp>
      <p:sp>
        <p:nvSpPr>
          <p:cNvPr id="11" name="TextBox 10"/>
          <p:cNvSpPr txBox="1"/>
          <p:nvPr/>
        </p:nvSpPr>
        <p:spPr>
          <a:xfrm>
            <a:off x="5577162" y="5421363"/>
            <a:ext cx="561115" cy="369332"/>
          </a:xfrm>
          <a:prstGeom prst="rect">
            <a:avLst/>
          </a:prstGeom>
          <a:noFill/>
        </p:spPr>
        <p:txBody>
          <a:bodyPr wrap="square" rtlCol="0">
            <a:spAutoFit/>
          </a:bodyPr>
          <a:lstStyle/>
          <a:p>
            <a:r>
              <a:rPr lang="en-US" dirty="0"/>
              <a:t>9.6</a:t>
            </a:r>
          </a:p>
        </p:txBody>
      </p:sp>
      <p:sp>
        <p:nvSpPr>
          <p:cNvPr id="12" name="TextBox 11"/>
          <p:cNvSpPr txBox="1"/>
          <p:nvPr/>
        </p:nvSpPr>
        <p:spPr>
          <a:xfrm>
            <a:off x="6087107" y="5420676"/>
            <a:ext cx="727363" cy="369332"/>
          </a:xfrm>
          <a:prstGeom prst="rect">
            <a:avLst/>
          </a:prstGeom>
          <a:noFill/>
        </p:spPr>
        <p:txBody>
          <a:bodyPr wrap="square" rtlCol="0">
            <a:spAutoFit/>
          </a:bodyPr>
          <a:lstStyle/>
          <a:p>
            <a:r>
              <a:rPr lang="en-US" dirty="0"/>
              <a:t>10.8</a:t>
            </a:r>
          </a:p>
        </p:txBody>
      </p:sp>
      <p:sp>
        <p:nvSpPr>
          <p:cNvPr id="13" name="TextBox 12"/>
          <p:cNvSpPr txBox="1"/>
          <p:nvPr/>
        </p:nvSpPr>
        <p:spPr>
          <a:xfrm>
            <a:off x="6865640" y="5412065"/>
            <a:ext cx="748157" cy="369332"/>
          </a:xfrm>
          <a:prstGeom prst="rect">
            <a:avLst/>
          </a:prstGeom>
          <a:noFill/>
        </p:spPr>
        <p:txBody>
          <a:bodyPr wrap="square" rtlCol="0">
            <a:spAutoFit/>
          </a:bodyPr>
          <a:lstStyle/>
          <a:p>
            <a:r>
              <a:rPr lang="en-US" dirty="0"/>
              <a:t>11.6</a:t>
            </a:r>
          </a:p>
        </p:txBody>
      </p:sp>
      <p:sp>
        <p:nvSpPr>
          <p:cNvPr id="14" name="TextBox 13"/>
          <p:cNvSpPr txBox="1"/>
          <p:nvPr/>
        </p:nvSpPr>
        <p:spPr>
          <a:xfrm>
            <a:off x="2230581" y="4686362"/>
            <a:ext cx="568037" cy="369332"/>
          </a:xfrm>
          <a:prstGeom prst="rect">
            <a:avLst/>
          </a:prstGeom>
          <a:noFill/>
        </p:spPr>
        <p:txBody>
          <a:bodyPr wrap="square" rtlCol="0">
            <a:spAutoFit/>
          </a:bodyPr>
          <a:lstStyle/>
          <a:p>
            <a:r>
              <a:rPr lang="en-US" dirty="0"/>
              <a:t>10</a:t>
            </a:r>
          </a:p>
        </p:txBody>
      </p:sp>
      <p:sp>
        <p:nvSpPr>
          <p:cNvPr id="15" name="TextBox 14"/>
          <p:cNvSpPr txBox="1"/>
          <p:nvPr/>
        </p:nvSpPr>
        <p:spPr>
          <a:xfrm>
            <a:off x="2230581" y="4236613"/>
            <a:ext cx="568037" cy="369332"/>
          </a:xfrm>
          <a:prstGeom prst="rect">
            <a:avLst/>
          </a:prstGeom>
          <a:noFill/>
        </p:spPr>
        <p:txBody>
          <a:bodyPr wrap="square" rtlCol="0">
            <a:spAutoFit/>
          </a:bodyPr>
          <a:lstStyle/>
          <a:p>
            <a:r>
              <a:rPr lang="en-US" dirty="0"/>
              <a:t>20</a:t>
            </a:r>
          </a:p>
        </p:txBody>
      </p:sp>
      <p:sp>
        <p:nvSpPr>
          <p:cNvPr id="16" name="TextBox 15"/>
          <p:cNvSpPr txBox="1"/>
          <p:nvPr/>
        </p:nvSpPr>
        <p:spPr>
          <a:xfrm>
            <a:off x="2230581" y="3723048"/>
            <a:ext cx="568037" cy="378629"/>
          </a:xfrm>
          <a:prstGeom prst="rect">
            <a:avLst/>
          </a:prstGeom>
          <a:noFill/>
        </p:spPr>
        <p:txBody>
          <a:bodyPr wrap="square" rtlCol="0">
            <a:spAutoFit/>
          </a:bodyPr>
          <a:lstStyle/>
          <a:p>
            <a:r>
              <a:rPr lang="en-US" dirty="0"/>
              <a:t>30</a:t>
            </a:r>
          </a:p>
        </p:txBody>
      </p:sp>
      <p:sp>
        <p:nvSpPr>
          <p:cNvPr id="17" name="TextBox 16"/>
          <p:cNvSpPr txBox="1"/>
          <p:nvPr/>
        </p:nvSpPr>
        <p:spPr>
          <a:xfrm>
            <a:off x="2230581" y="3227079"/>
            <a:ext cx="568037" cy="369332"/>
          </a:xfrm>
          <a:prstGeom prst="rect">
            <a:avLst/>
          </a:prstGeom>
          <a:noFill/>
        </p:spPr>
        <p:txBody>
          <a:bodyPr wrap="square" rtlCol="0">
            <a:spAutoFit/>
          </a:bodyPr>
          <a:lstStyle/>
          <a:p>
            <a:r>
              <a:rPr lang="en-US" dirty="0"/>
              <a:t>40</a:t>
            </a:r>
          </a:p>
        </p:txBody>
      </p:sp>
      <p:sp>
        <p:nvSpPr>
          <p:cNvPr id="18" name="TextBox 17"/>
          <p:cNvSpPr txBox="1"/>
          <p:nvPr/>
        </p:nvSpPr>
        <p:spPr>
          <a:xfrm>
            <a:off x="2230581" y="2784764"/>
            <a:ext cx="568037" cy="369332"/>
          </a:xfrm>
          <a:prstGeom prst="rect">
            <a:avLst/>
          </a:prstGeom>
          <a:noFill/>
        </p:spPr>
        <p:txBody>
          <a:bodyPr wrap="square" rtlCol="0">
            <a:spAutoFit/>
          </a:bodyPr>
          <a:lstStyle/>
          <a:p>
            <a:r>
              <a:rPr lang="en-US" dirty="0"/>
              <a:t>50</a:t>
            </a:r>
          </a:p>
        </p:txBody>
      </p:sp>
      <p:sp>
        <p:nvSpPr>
          <p:cNvPr id="19" name="TextBox 18"/>
          <p:cNvSpPr txBox="1"/>
          <p:nvPr/>
        </p:nvSpPr>
        <p:spPr>
          <a:xfrm>
            <a:off x="2216726" y="2375224"/>
            <a:ext cx="568037" cy="369332"/>
          </a:xfrm>
          <a:prstGeom prst="rect">
            <a:avLst/>
          </a:prstGeom>
          <a:noFill/>
        </p:spPr>
        <p:txBody>
          <a:bodyPr wrap="square" rtlCol="0">
            <a:spAutoFit/>
          </a:bodyPr>
          <a:lstStyle/>
          <a:p>
            <a:r>
              <a:rPr lang="en-US" dirty="0"/>
              <a:t>60</a:t>
            </a:r>
          </a:p>
        </p:txBody>
      </p:sp>
      <p:sp>
        <p:nvSpPr>
          <p:cNvPr id="24" name="TextBox 23"/>
          <p:cNvSpPr txBox="1"/>
          <p:nvPr/>
        </p:nvSpPr>
        <p:spPr>
          <a:xfrm>
            <a:off x="7779334" y="2105120"/>
            <a:ext cx="770002" cy="369332"/>
          </a:xfrm>
          <a:prstGeom prst="rect">
            <a:avLst/>
          </a:prstGeom>
          <a:noFill/>
        </p:spPr>
        <p:txBody>
          <a:bodyPr wrap="square" rtlCol="0">
            <a:spAutoFit/>
          </a:bodyPr>
          <a:lstStyle/>
          <a:p>
            <a:r>
              <a:rPr lang="en-US" dirty="0"/>
              <a:t>MC</a:t>
            </a:r>
          </a:p>
        </p:txBody>
      </p:sp>
      <p:sp>
        <p:nvSpPr>
          <p:cNvPr id="25" name="TextBox 24"/>
          <p:cNvSpPr txBox="1"/>
          <p:nvPr/>
        </p:nvSpPr>
        <p:spPr>
          <a:xfrm>
            <a:off x="7200182" y="3706503"/>
            <a:ext cx="770002" cy="369332"/>
          </a:xfrm>
          <a:prstGeom prst="rect">
            <a:avLst/>
          </a:prstGeom>
          <a:noFill/>
        </p:spPr>
        <p:txBody>
          <a:bodyPr wrap="square" rtlCol="0">
            <a:spAutoFit/>
          </a:bodyPr>
          <a:lstStyle/>
          <a:p>
            <a:r>
              <a:rPr lang="en-US" dirty="0"/>
              <a:t>ATC</a:t>
            </a:r>
          </a:p>
        </p:txBody>
      </p:sp>
      <p:sp>
        <p:nvSpPr>
          <p:cNvPr id="26" name="TextBox 25"/>
          <p:cNvSpPr txBox="1"/>
          <p:nvPr/>
        </p:nvSpPr>
        <p:spPr>
          <a:xfrm>
            <a:off x="7236372" y="4108284"/>
            <a:ext cx="770002" cy="369332"/>
          </a:xfrm>
          <a:prstGeom prst="rect">
            <a:avLst/>
          </a:prstGeom>
          <a:noFill/>
        </p:spPr>
        <p:txBody>
          <a:bodyPr wrap="square" rtlCol="0">
            <a:spAutoFit/>
          </a:bodyPr>
          <a:lstStyle/>
          <a:p>
            <a:r>
              <a:rPr lang="en-US" dirty="0"/>
              <a:t>AVC</a:t>
            </a:r>
          </a:p>
        </p:txBody>
      </p:sp>
      <p:sp>
        <p:nvSpPr>
          <p:cNvPr id="28" name="TextBox 27"/>
          <p:cNvSpPr txBox="1"/>
          <p:nvPr/>
        </p:nvSpPr>
        <p:spPr>
          <a:xfrm>
            <a:off x="1308538" y="3273299"/>
            <a:ext cx="958233" cy="369332"/>
          </a:xfrm>
          <a:prstGeom prst="rect">
            <a:avLst/>
          </a:prstGeom>
          <a:noFill/>
        </p:spPr>
        <p:txBody>
          <a:bodyPr wrap="square" rtlCol="0">
            <a:spAutoFit/>
          </a:bodyPr>
          <a:lstStyle/>
          <a:p>
            <a:r>
              <a:rPr lang="en-US" dirty="0"/>
              <a:t>Dollars</a:t>
            </a:r>
          </a:p>
        </p:txBody>
      </p:sp>
      <p:sp>
        <p:nvSpPr>
          <p:cNvPr id="30" name="TextBox 29"/>
          <p:cNvSpPr txBox="1"/>
          <p:nvPr/>
        </p:nvSpPr>
        <p:spPr>
          <a:xfrm>
            <a:off x="2223653" y="1920454"/>
            <a:ext cx="568037" cy="369332"/>
          </a:xfrm>
          <a:prstGeom prst="rect">
            <a:avLst/>
          </a:prstGeom>
          <a:noFill/>
        </p:spPr>
        <p:txBody>
          <a:bodyPr wrap="square" rtlCol="0">
            <a:spAutoFit/>
          </a:bodyPr>
          <a:lstStyle/>
          <a:p>
            <a:r>
              <a:rPr lang="en-US" dirty="0"/>
              <a:t>70</a:t>
            </a:r>
          </a:p>
        </p:txBody>
      </p:sp>
      <p:sp>
        <p:nvSpPr>
          <p:cNvPr id="31" name="TextBox 30"/>
          <p:cNvSpPr txBox="1"/>
          <p:nvPr/>
        </p:nvSpPr>
        <p:spPr>
          <a:xfrm>
            <a:off x="3123176" y="5422660"/>
            <a:ext cx="374073" cy="369332"/>
          </a:xfrm>
          <a:prstGeom prst="rect">
            <a:avLst/>
          </a:prstGeom>
          <a:noFill/>
        </p:spPr>
        <p:txBody>
          <a:bodyPr wrap="square" rtlCol="0">
            <a:spAutoFit/>
          </a:bodyPr>
          <a:lstStyle/>
          <a:p>
            <a:r>
              <a:rPr lang="en-US" dirty="0"/>
              <a:t>1</a:t>
            </a:r>
          </a:p>
        </p:txBody>
      </p:sp>
      <p:cxnSp>
        <p:nvCxnSpPr>
          <p:cNvPr id="33" name="Straight Connector 32"/>
          <p:cNvCxnSpPr/>
          <p:nvPr/>
        </p:nvCxnSpPr>
        <p:spPr>
          <a:xfrm>
            <a:off x="2798618" y="3227079"/>
            <a:ext cx="4492215" cy="0"/>
          </a:xfrm>
          <a:prstGeom prst="line">
            <a:avLst/>
          </a:prstGeom>
        </p:spPr>
        <p:style>
          <a:lnRef idx="1">
            <a:schemeClr val="dk1"/>
          </a:lnRef>
          <a:fillRef idx="0">
            <a:schemeClr val="dk1"/>
          </a:fillRef>
          <a:effectRef idx="0">
            <a:schemeClr val="dk1"/>
          </a:effectRef>
          <a:fontRef idx="minor">
            <a:schemeClr val="tx1"/>
          </a:fontRef>
        </p:style>
      </p:cxnSp>
      <p:sp>
        <p:nvSpPr>
          <p:cNvPr id="34" name="TextBox 33"/>
          <p:cNvSpPr txBox="1"/>
          <p:nvPr/>
        </p:nvSpPr>
        <p:spPr>
          <a:xfrm>
            <a:off x="7304300" y="3003767"/>
            <a:ext cx="650166" cy="369332"/>
          </a:xfrm>
          <a:prstGeom prst="rect">
            <a:avLst/>
          </a:prstGeom>
          <a:noFill/>
        </p:spPr>
        <p:txBody>
          <a:bodyPr wrap="square" rtlCol="0">
            <a:spAutoFit/>
          </a:bodyPr>
          <a:lstStyle/>
          <a:p>
            <a:r>
              <a:rPr lang="en-US" dirty="0"/>
              <a:t>MR</a:t>
            </a:r>
          </a:p>
        </p:txBody>
      </p:sp>
      <p:cxnSp>
        <p:nvCxnSpPr>
          <p:cNvPr id="36" name="Straight Connector 35"/>
          <p:cNvCxnSpPr>
            <a:stCxn id="18" idx="3"/>
          </p:cNvCxnSpPr>
          <p:nvPr/>
        </p:nvCxnSpPr>
        <p:spPr>
          <a:xfrm>
            <a:off x="2798618" y="2969430"/>
            <a:ext cx="807016" cy="1106405"/>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3605634" y="4075835"/>
            <a:ext cx="649125" cy="328214"/>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4254759" y="4404049"/>
            <a:ext cx="541176" cy="201896"/>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814596" y="4620341"/>
            <a:ext cx="513184" cy="66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5355771" y="4686362"/>
            <a:ext cx="43853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V="1">
            <a:off x="5794310" y="4605945"/>
            <a:ext cx="569168" cy="80417"/>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V="1">
            <a:off x="6363478" y="4477616"/>
            <a:ext cx="671804" cy="128329"/>
          </a:xfrm>
          <a:prstGeom prst="line">
            <a:avLst/>
          </a:prstGeom>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3605634" y="2544124"/>
            <a:ext cx="649125" cy="729175"/>
          </a:xfrm>
          <a:prstGeom prst="line">
            <a:avLst/>
          </a:prstGeom>
        </p:spPr>
        <p:style>
          <a:lnRef idx="1">
            <a:schemeClr val="accent6"/>
          </a:lnRef>
          <a:fillRef idx="0">
            <a:schemeClr val="accent6"/>
          </a:fillRef>
          <a:effectRef idx="0">
            <a:schemeClr val="accent6"/>
          </a:effectRef>
          <a:fontRef idx="minor">
            <a:schemeClr val="tx1"/>
          </a:fontRef>
        </p:style>
      </p:cxnSp>
      <p:cxnSp>
        <p:nvCxnSpPr>
          <p:cNvPr id="54" name="Straight Connector 53"/>
          <p:cNvCxnSpPr/>
          <p:nvPr/>
        </p:nvCxnSpPr>
        <p:spPr>
          <a:xfrm>
            <a:off x="4254759" y="3273299"/>
            <a:ext cx="559837" cy="369332"/>
          </a:xfrm>
          <a:prstGeom prst="line">
            <a:avLst/>
          </a:prstGeom>
        </p:spPr>
        <p:style>
          <a:lnRef idx="1">
            <a:schemeClr val="accent6"/>
          </a:lnRef>
          <a:fillRef idx="0">
            <a:schemeClr val="accent6"/>
          </a:fillRef>
          <a:effectRef idx="0">
            <a:schemeClr val="accent6"/>
          </a:effectRef>
          <a:fontRef idx="minor">
            <a:schemeClr val="tx1"/>
          </a:fontRef>
        </p:style>
      </p:cxnSp>
      <p:cxnSp>
        <p:nvCxnSpPr>
          <p:cNvPr id="56" name="Straight Connector 55"/>
          <p:cNvCxnSpPr/>
          <p:nvPr/>
        </p:nvCxnSpPr>
        <p:spPr>
          <a:xfrm>
            <a:off x="4814596" y="3642631"/>
            <a:ext cx="447869" cy="313549"/>
          </a:xfrm>
          <a:prstGeom prst="line">
            <a:avLst/>
          </a:prstGeom>
        </p:spPr>
        <p:style>
          <a:lnRef idx="1">
            <a:schemeClr val="accent6"/>
          </a:lnRef>
          <a:fillRef idx="0">
            <a:schemeClr val="accent6"/>
          </a:fillRef>
          <a:effectRef idx="0">
            <a:schemeClr val="accent6"/>
          </a:effectRef>
          <a:fontRef idx="minor">
            <a:schemeClr val="tx1"/>
          </a:fontRef>
        </p:style>
      </p:cxnSp>
      <p:cxnSp>
        <p:nvCxnSpPr>
          <p:cNvPr id="58" name="Straight Connector 57"/>
          <p:cNvCxnSpPr/>
          <p:nvPr/>
        </p:nvCxnSpPr>
        <p:spPr>
          <a:xfrm>
            <a:off x="5262465" y="3956180"/>
            <a:ext cx="416261" cy="0"/>
          </a:xfrm>
          <a:prstGeom prst="line">
            <a:avLst/>
          </a:prstGeom>
        </p:spPr>
        <p:style>
          <a:lnRef idx="1">
            <a:schemeClr val="accent6"/>
          </a:lnRef>
          <a:fillRef idx="0">
            <a:schemeClr val="accent6"/>
          </a:fillRef>
          <a:effectRef idx="0">
            <a:schemeClr val="accent6"/>
          </a:effectRef>
          <a:fontRef idx="minor">
            <a:schemeClr val="tx1"/>
          </a:fontRef>
        </p:style>
      </p:cxnSp>
      <p:cxnSp>
        <p:nvCxnSpPr>
          <p:cNvPr id="60" name="Straight Connector 59"/>
          <p:cNvCxnSpPr/>
          <p:nvPr/>
        </p:nvCxnSpPr>
        <p:spPr>
          <a:xfrm>
            <a:off x="5678726" y="3956180"/>
            <a:ext cx="600776" cy="0"/>
          </a:xfrm>
          <a:prstGeom prst="line">
            <a:avLst/>
          </a:prstGeom>
        </p:spPr>
        <p:style>
          <a:lnRef idx="1">
            <a:schemeClr val="accent6"/>
          </a:lnRef>
          <a:fillRef idx="0">
            <a:schemeClr val="accent6"/>
          </a:fillRef>
          <a:effectRef idx="0">
            <a:schemeClr val="accent6"/>
          </a:effectRef>
          <a:fontRef idx="minor">
            <a:schemeClr val="tx1"/>
          </a:fontRef>
        </p:style>
      </p:cxnSp>
      <p:cxnSp>
        <p:nvCxnSpPr>
          <p:cNvPr id="62" name="Straight Connector 61"/>
          <p:cNvCxnSpPr/>
          <p:nvPr/>
        </p:nvCxnSpPr>
        <p:spPr>
          <a:xfrm flipV="1">
            <a:off x="6214188" y="3844212"/>
            <a:ext cx="821094" cy="111968"/>
          </a:xfrm>
          <a:prstGeom prst="line">
            <a:avLst/>
          </a:prstGeom>
        </p:spPr>
        <p:style>
          <a:lnRef idx="1">
            <a:schemeClr val="accent6"/>
          </a:lnRef>
          <a:fillRef idx="0">
            <a:schemeClr val="accent6"/>
          </a:fillRef>
          <a:effectRef idx="0">
            <a:schemeClr val="accent6"/>
          </a:effectRef>
          <a:fontRef idx="minor">
            <a:schemeClr val="tx1"/>
          </a:fontRef>
        </p:style>
      </p:cxnSp>
      <p:cxnSp>
        <p:nvCxnSpPr>
          <p:cNvPr id="65" name="Straight Connector 64"/>
          <p:cNvCxnSpPr/>
          <p:nvPr/>
        </p:nvCxnSpPr>
        <p:spPr>
          <a:xfrm>
            <a:off x="3605634" y="4620341"/>
            <a:ext cx="649125" cy="204208"/>
          </a:xfrm>
          <a:prstGeom prst="line">
            <a:avLst/>
          </a:prstGeom>
        </p:spPr>
        <p:style>
          <a:lnRef idx="1">
            <a:schemeClr val="accent2"/>
          </a:lnRef>
          <a:fillRef idx="0">
            <a:schemeClr val="accent2"/>
          </a:fillRef>
          <a:effectRef idx="0">
            <a:schemeClr val="accent2"/>
          </a:effectRef>
          <a:fontRef idx="minor">
            <a:schemeClr val="tx1"/>
          </a:fontRef>
        </p:style>
      </p:cxnSp>
      <p:cxnSp>
        <p:nvCxnSpPr>
          <p:cNvPr id="67" name="Straight Connector 66"/>
          <p:cNvCxnSpPr/>
          <p:nvPr/>
        </p:nvCxnSpPr>
        <p:spPr>
          <a:xfrm>
            <a:off x="4254759" y="4841966"/>
            <a:ext cx="531844" cy="348343"/>
          </a:xfrm>
          <a:prstGeom prst="line">
            <a:avLst/>
          </a:prstGeom>
        </p:spPr>
        <p:style>
          <a:lnRef idx="1">
            <a:schemeClr val="accent2"/>
          </a:lnRef>
          <a:fillRef idx="0">
            <a:schemeClr val="accent2"/>
          </a:fillRef>
          <a:effectRef idx="0">
            <a:schemeClr val="accent2"/>
          </a:effectRef>
          <a:fontRef idx="minor">
            <a:schemeClr val="tx1"/>
          </a:fontRef>
        </p:style>
      </p:cxnSp>
      <p:cxnSp>
        <p:nvCxnSpPr>
          <p:cNvPr id="69" name="Straight Connector 68"/>
          <p:cNvCxnSpPr/>
          <p:nvPr/>
        </p:nvCxnSpPr>
        <p:spPr>
          <a:xfrm flipV="1">
            <a:off x="4795935" y="4902926"/>
            <a:ext cx="466530" cy="304800"/>
          </a:xfrm>
          <a:prstGeom prst="line">
            <a:avLst/>
          </a:prstGeom>
        </p:spPr>
        <p:style>
          <a:lnRef idx="1">
            <a:schemeClr val="accent2"/>
          </a:lnRef>
          <a:fillRef idx="0">
            <a:schemeClr val="accent2"/>
          </a:fillRef>
          <a:effectRef idx="0">
            <a:schemeClr val="accent2"/>
          </a:effectRef>
          <a:fontRef idx="minor">
            <a:schemeClr val="tx1"/>
          </a:fontRef>
        </p:style>
      </p:cxnSp>
      <p:cxnSp>
        <p:nvCxnSpPr>
          <p:cNvPr id="71" name="Straight Connector 70"/>
          <p:cNvCxnSpPr/>
          <p:nvPr/>
        </p:nvCxnSpPr>
        <p:spPr>
          <a:xfrm flipV="1">
            <a:off x="5262465" y="4404049"/>
            <a:ext cx="451493" cy="498877"/>
          </a:xfrm>
          <a:prstGeom prst="line">
            <a:avLst/>
          </a:prstGeom>
        </p:spPr>
        <p:style>
          <a:lnRef idx="1">
            <a:schemeClr val="accent2"/>
          </a:lnRef>
          <a:fillRef idx="0">
            <a:schemeClr val="accent2"/>
          </a:fillRef>
          <a:effectRef idx="0">
            <a:schemeClr val="accent2"/>
          </a:effectRef>
          <a:fontRef idx="minor">
            <a:schemeClr val="tx1"/>
          </a:fontRef>
        </p:style>
      </p:cxnSp>
      <p:cxnSp>
        <p:nvCxnSpPr>
          <p:cNvPr id="73" name="Straight Connector 72"/>
          <p:cNvCxnSpPr/>
          <p:nvPr/>
        </p:nvCxnSpPr>
        <p:spPr>
          <a:xfrm flipV="1">
            <a:off x="5723290" y="3706503"/>
            <a:ext cx="602864" cy="697546"/>
          </a:xfrm>
          <a:prstGeom prst="line">
            <a:avLst/>
          </a:prstGeom>
        </p:spPr>
        <p:style>
          <a:lnRef idx="1">
            <a:schemeClr val="accent2"/>
          </a:lnRef>
          <a:fillRef idx="0">
            <a:schemeClr val="accent2"/>
          </a:fillRef>
          <a:effectRef idx="0">
            <a:schemeClr val="accent2"/>
          </a:effectRef>
          <a:fontRef idx="minor">
            <a:schemeClr val="tx1"/>
          </a:fontRef>
        </p:style>
      </p:cxnSp>
      <p:cxnSp>
        <p:nvCxnSpPr>
          <p:cNvPr id="75" name="Straight Connector 74"/>
          <p:cNvCxnSpPr/>
          <p:nvPr/>
        </p:nvCxnSpPr>
        <p:spPr>
          <a:xfrm flipV="1">
            <a:off x="6317391" y="2289786"/>
            <a:ext cx="1102312" cy="1416718"/>
          </a:xfrm>
          <a:prstGeom prst="line">
            <a:avLst/>
          </a:prstGeom>
        </p:spPr>
        <p:style>
          <a:lnRef idx="1">
            <a:schemeClr val="accent2"/>
          </a:lnRef>
          <a:fillRef idx="0">
            <a:schemeClr val="accent2"/>
          </a:fillRef>
          <a:effectRef idx="0">
            <a:schemeClr val="accent2"/>
          </a:effectRef>
          <a:fontRef idx="minor">
            <a:schemeClr val="tx1"/>
          </a:fontRef>
        </p:style>
      </p:cxnSp>
      <p:sp>
        <p:nvSpPr>
          <p:cNvPr id="76" name="TextBox 75"/>
          <p:cNvSpPr txBox="1"/>
          <p:nvPr/>
        </p:nvSpPr>
        <p:spPr>
          <a:xfrm>
            <a:off x="7779334" y="5708924"/>
            <a:ext cx="958233" cy="369332"/>
          </a:xfrm>
          <a:prstGeom prst="rect">
            <a:avLst/>
          </a:prstGeom>
          <a:noFill/>
        </p:spPr>
        <p:txBody>
          <a:bodyPr wrap="square" rtlCol="0">
            <a:spAutoFit/>
          </a:bodyPr>
          <a:lstStyle/>
          <a:p>
            <a:r>
              <a:rPr lang="en-US" dirty="0"/>
              <a:t>Output</a:t>
            </a:r>
          </a:p>
        </p:txBody>
      </p:sp>
      <p:cxnSp>
        <p:nvCxnSpPr>
          <p:cNvPr id="79" name="Straight Connector 78"/>
          <p:cNvCxnSpPr/>
          <p:nvPr/>
        </p:nvCxnSpPr>
        <p:spPr>
          <a:xfrm>
            <a:off x="6699380" y="3247412"/>
            <a:ext cx="0" cy="2125988"/>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80" name="Freeform 79"/>
          <p:cNvSpPr/>
          <p:nvPr/>
        </p:nvSpPr>
        <p:spPr>
          <a:xfrm>
            <a:off x="6714309" y="4885509"/>
            <a:ext cx="1166948" cy="496388"/>
          </a:xfrm>
          <a:custGeom>
            <a:avLst/>
            <a:gdLst>
              <a:gd name="connsiteX0" fmla="*/ 0 w 1166948"/>
              <a:gd name="connsiteY0" fmla="*/ 496388 h 496388"/>
              <a:gd name="connsiteX1" fmla="*/ 357051 w 1166948"/>
              <a:gd name="connsiteY1" fmla="*/ 235131 h 496388"/>
              <a:gd name="connsiteX2" fmla="*/ 1027611 w 1166948"/>
              <a:gd name="connsiteY2" fmla="*/ 156754 h 496388"/>
              <a:gd name="connsiteX3" fmla="*/ 1166948 w 1166948"/>
              <a:gd name="connsiteY3" fmla="*/ 0 h 496388"/>
            </a:gdLst>
            <a:ahLst/>
            <a:cxnLst>
              <a:cxn ang="0">
                <a:pos x="connsiteX0" y="connsiteY0"/>
              </a:cxn>
              <a:cxn ang="0">
                <a:pos x="connsiteX1" y="connsiteY1"/>
              </a:cxn>
              <a:cxn ang="0">
                <a:pos x="connsiteX2" y="connsiteY2"/>
              </a:cxn>
              <a:cxn ang="0">
                <a:pos x="connsiteX3" y="connsiteY3"/>
              </a:cxn>
            </a:cxnLst>
            <a:rect l="l" t="t" r="r" b="b"/>
            <a:pathLst>
              <a:path w="1166948" h="496388">
                <a:moveTo>
                  <a:pt x="0" y="496388"/>
                </a:moveTo>
                <a:cubicBezTo>
                  <a:pt x="92891" y="394062"/>
                  <a:pt x="185783" y="291737"/>
                  <a:pt x="357051" y="235131"/>
                </a:cubicBezTo>
                <a:cubicBezTo>
                  <a:pt x="528320" y="178525"/>
                  <a:pt x="892628" y="195942"/>
                  <a:pt x="1027611" y="156754"/>
                </a:cubicBezTo>
                <a:cubicBezTo>
                  <a:pt x="1162594" y="117565"/>
                  <a:pt x="1164771" y="58782"/>
                  <a:pt x="1166948" y="0"/>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1" name="TextBox 80"/>
          <p:cNvSpPr txBox="1"/>
          <p:nvPr/>
        </p:nvSpPr>
        <p:spPr>
          <a:xfrm>
            <a:off x="7800393" y="4453976"/>
            <a:ext cx="1747965" cy="492443"/>
          </a:xfrm>
          <a:prstGeom prst="rect">
            <a:avLst/>
          </a:prstGeom>
          <a:noFill/>
        </p:spPr>
        <p:txBody>
          <a:bodyPr wrap="square" rtlCol="0">
            <a:spAutoFit/>
          </a:bodyPr>
          <a:lstStyle/>
          <a:p>
            <a:r>
              <a:rPr lang="en-US" sz="1300" dirty="0"/>
              <a:t>Produce at this output level</a:t>
            </a:r>
          </a:p>
        </p:txBody>
      </p:sp>
      <p:cxnSp>
        <p:nvCxnSpPr>
          <p:cNvPr id="82" name="Straight Connector 81"/>
          <p:cNvCxnSpPr/>
          <p:nvPr/>
        </p:nvCxnSpPr>
        <p:spPr>
          <a:xfrm>
            <a:off x="2812085" y="3956180"/>
            <a:ext cx="4492215" cy="0"/>
          </a:xfrm>
          <a:prstGeom prst="line">
            <a:avLst/>
          </a:prstGeom>
          <a:ln>
            <a:prstDash val="dash"/>
          </a:ln>
        </p:spPr>
        <p:style>
          <a:lnRef idx="3">
            <a:schemeClr val="accent3"/>
          </a:lnRef>
          <a:fillRef idx="0">
            <a:schemeClr val="accent3"/>
          </a:fillRef>
          <a:effectRef idx="2">
            <a:schemeClr val="accent3"/>
          </a:effectRef>
          <a:fontRef idx="minor">
            <a:schemeClr val="tx1"/>
          </a:fontRef>
        </p:style>
      </p:cxnSp>
      <p:sp>
        <p:nvSpPr>
          <p:cNvPr id="83" name="Freeform 82"/>
          <p:cNvSpPr/>
          <p:nvPr/>
        </p:nvSpPr>
        <p:spPr>
          <a:xfrm>
            <a:off x="4977263" y="2151017"/>
            <a:ext cx="752977" cy="1802674"/>
          </a:xfrm>
          <a:custGeom>
            <a:avLst/>
            <a:gdLst>
              <a:gd name="connsiteX0" fmla="*/ 752977 w 752977"/>
              <a:gd name="connsiteY0" fmla="*/ 1802674 h 1802674"/>
              <a:gd name="connsiteX1" fmla="*/ 4040 w 752977"/>
              <a:gd name="connsiteY1" fmla="*/ 792480 h 1802674"/>
              <a:gd name="connsiteX2" fmla="*/ 509137 w 752977"/>
              <a:gd name="connsiteY2" fmla="*/ 0 h 1802674"/>
            </a:gdLst>
            <a:ahLst/>
            <a:cxnLst>
              <a:cxn ang="0">
                <a:pos x="connsiteX0" y="connsiteY0"/>
              </a:cxn>
              <a:cxn ang="0">
                <a:pos x="connsiteX1" y="connsiteY1"/>
              </a:cxn>
              <a:cxn ang="0">
                <a:pos x="connsiteX2" y="connsiteY2"/>
              </a:cxn>
            </a:cxnLst>
            <a:rect l="l" t="t" r="r" b="b"/>
            <a:pathLst>
              <a:path w="752977" h="1802674">
                <a:moveTo>
                  <a:pt x="752977" y="1802674"/>
                </a:moveTo>
                <a:cubicBezTo>
                  <a:pt x="398828" y="1447800"/>
                  <a:pt x="44680" y="1092926"/>
                  <a:pt x="4040" y="792480"/>
                </a:cubicBezTo>
                <a:cubicBezTo>
                  <a:pt x="-36600" y="492034"/>
                  <a:pt x="236268" y="246017"/>
                  <a:pt x="509137" y="0"/>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4" name="TextBox 83"/>
          <p:cNvSpPr txBox="1"/>
          <p:nvPr/>
        </p:nvSpPr>
        <p:spPr>
          <a:xfrm>
            <a:off x="5488211" y="1906980"/>
            <a:ext cx="1711971" cy="553998"/>
          </a:xfrm>
          <a:prstGeom prst="rect">
            <a:avLst/>
          </a:prstGeom>
          <a:noFill/>
        </p:spPr>
        <p:txBody>
          <a:bodyPr wrap="square" rtlCol="0">
            <a:spAutoFit/>
          </a:bodyPr>
          <a:lstStyle/>
          <a:p>
            <a:r>
              <a:rPr lang="en-US" sz="1000" dirty="0"/>
              <a:t>Breakeven point: Average Revenue = Average Total Cost</a:t>
            </a:r>
          </a:p>
        </p:txBody>
      </p:sp>
      <p:cxnSp>
        <p:nvCxnSpPr>
          <p:cNvPr id="86" name="Straight Connector 85"/>
          <p:cNvCxnSpPr/>
          <p:nvPr/>
        </p:nvCxnSpPr>
        <p:spPr>
          <a:xfrm>
            <a:off x="5488211" y="4686362"/>
            <a:ext cx="0" cy="695535"/>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87" name="Freeform 86"/>
          <p:cNvSpPr/>
          <p:nvPr/>
        </p:nvSpPr>
        <p:spPr>
          <a:xfrm>
            <a:off x="5477691" y="4693920"/>
            <a:ext cx="348343" cy="156754"/>
          </a:xfrm>
          <a:custGeom>
            <a:avLst/>
            <a:gdLst>
              <a:gd name="connsiteX0" fmla="*/ 0 w 348343"/>
              <a:gd name="connsiteY0" fmla="*/ 0 h 156754"/>
              <a:gd name="connsiteX1" fmla="*/ 130629 w 348343"/>
              <a:gd name="connsiteY1" fmla="*/ 87086 h 156754"/>
              <a:gd name="connsiteX2" fmla="*/ 348343 w 348343"/>
              <a:gd name="connsiteY2" fmla="*/ 156754 h 156754"/>
            </a:gdLst>
            <a:ahLst/>
            <a:cxnLst>
              <a:cxn ang="0">
                <a:pos x="connsiteX0" y="connsiteY0"/>
              </a:cxn>
              <a:cxn ang="0">
                <a:pos x="connsiteX1" y="connsiteY1"/>
              </a:cxn>
              <a:cxn ang="0">
                <a:pos x="connsiteX2" y="connsiteY2"/>
              </a:cxn>
            </a:cxnLst>
            <a:rect l="l" t="t" r="r" b="b"/>
            <a:pathLst>
              <a:path w="348343" h="156754">
                <a:moveTo>
                  <a:pt x="0" y="0"/>
                </a:moveTo>
                <a:cubicBezTo>
                  <a:pt x="36286" y="30480"/>
                  <a:pt x="72572" y="60960"/>
                  <a:pt x="130629" y="87086"/>
                </a:cubicBezTo>
                <a:cubicBezTo>
                  <a:pt x="188686" y="113212"/>
                  <a:pt x="268514" y="134983"/>
                  <a:pt x="348343" y="156754"/>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8" name="TextBox 87"/>
          <p:cNvSpPr txBox="1"/>
          <p:nvPr/>
        </p:nvSpPr>
        <p:spPr>
          <a:xfrm>
            <a:off x="5873213" y="4610656"/>
            <a:ext cx="926830" cy="400110"/>
          </a:xfrm>
          <a:prstGeom prst="rect">
            <a:avLst/>
          </a:prstGeom>
          <a:noFill/>
        </p:spPr>
        <p:txBody>
          <a:bodyPr wrap="square" rtlCol="0">
            <a:spAutoFit/>
          </a:bodyPr>
          <a:lstStyle/>
          <a:p>
            <a:r>
              <a:rPr lang="en-US" sz="1000" dirty="0"/>
              <a:t>Shut down point</a:t>
            </a:r>
          </a:p>
        </p:txBody>
      </p:sp>
      <p:cxnSp>
        <p:nvCxnSpPr>
          <p:cNvPr id="89" name="Straight Connector 88"/>
          <p:cNvCxnSpPr/>
          <p:nvPr/>
        </p:nvCxnSpPr>
        <p:spPr>
          <a:xfrm>
            <a:off x="2812085" y="4686362"/>
            <a:ext cx="4492215" cy="0"/>
          </a:xfrm>
          <a:prstGeom prst="line">
            <a:avLst/>
          </a:prstGeom>
          <a:ln>
            <a:prstDash val="dash"/>
          </a:ln>
        </p:spPr>
        <p:style>
          <a:lnRef idx="3">
            <a:schemeClr val="accent3"/>
          </a:lnRef>
          <a:fillRef idx="0">
            <a:schemeClr val="accent3"/>
          </a:fillRef>
          <a:effectRef idx="2">
            <a:schemeClr val="accent3"/>
          </a:effectRef>
          <a:fontRef idx="minor">
            <a:schemeClr val="tx1"/>
          </a:fontRef>
        </p:style>
      </p:cxnSp>
      <p:sp>
        <p:nvSpPr>
          <p:cNvPr id="90" name="Rectangle 89"/>
          <p:cNvSpPr/>
          <p:nvPr/>
        </p:nvSpPr>
        <p:spPr>
          <a:xfrm>
            <a:off x="2805966" y="3230511"/>
            <a:ext cx="3900762" cy="706279"/>
          </a:xfrm>
          <a:prstGeom prst="rect">
            <a:avLst/>
          </a:prstGeom>
          <a:solidFill>
            <a:schemeClr val="accent6">
              <a:lumMod val="20000"/>
              <a:lumOff val="80000"/>
              <a:alpha val="39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91" name="TextBox 90"/>
          <p:cNvSpPr txBox="1"/>
          <p:nvPr/>
        </p:nvSpPr>
        <p:spPr>
          <a:xfrm>
            <a:off x="3497249" y="3457965"/>
            <a:ext cx="1866410" cy="276999"/>
          </a:xfrm>
          <a:prstGeom prst="rect">
            <a:avLst/>
          </a:prstGeom>
          <a:noFill/>
        </p:spPr>
        <p:txBody>
          <a:bodyPr wrap="square" rtlCol="0">
            <a:spAutoFit/>
          </a:bodyPr>
          <a:lstStyle/>
          <a:p>
            <a:r>
              <a:rPr lang="en-US" sz="1200" dirty="0"/>
              <a:t>Economic Profit</a:t>
            </a:r>
          </a:p>
        </p:txBody>
      </p:sp>
      <p:cxnSp>
        <p:nvCxnSpPr>
          <p:cNvPr id="95" name="Straight Connector 94"/>
          <p:cNvCxnSpPr>
            <a:stCxn id="83" idx="0"/>
          </p:cNvCxnSpPr>
          <p:nvPr/>
        </p:nvCxnSpPr>
        <p:spPr>
          <a:xfrm>
            <a:off x="5730240" y="3953691"/>
            <a:ext cx="0" cy="1419709"/>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96" name="TextBox 95"/>
          <p:cNvSpPr txBox="1"/>
          <p:nvPr/>
        </p:nvSpPr>
        <p:spPr>
          <a:xfrm>
            <a:off x="2413781" y="5328706"/>
            <a:ext cx="517992" cy="276999"/>
          </a:xfrm>
          <a:prstGeom prst="rect">
            <a:avLst/>
          </a:prstGeom>
          <a:noFill/>
        </p:spPr>
        <p:txBody>
          <a:bodyPr wrap="square" rtlCol="0">
            <a:spAutoFit/>
          </a:bodyPr>
          <a:lstStyle/>
          <a:p>
            <a:r>
              <a:rPr lang="en-US" sz="1200" dirty="0"/>
              <a:t>0,0</a:t>
            </a:r>
          </a:p>
        </p:txBody>
      </p:sp>
      <p:grpSp>
        <p:nvGrpSpPr>
          <p:cNvPr id="27" name="SMARTInkShape-Group299"/>
          <p:cNvGrpSpPr/>
          <p:nvPr/>
        </p:nvGrpSpPr>
        <p:grpSpPr>
          <a:xfrm>
            <a:off x="2944545" y="6173640"/>
            <a:ext cx="2579956" cy="519041"/>
            <a:chOff x="2944545" y="6173640"/>
            <a:chExt cx="2579956" cy="519041"/>
          </a:xfrm>
        </p:grpSpPr>
        <p:sp>
          <p:nvSpPr>
            <p:cNvPr id="3" name="SMARTInkShape-2273"/>
            <p:cNvSpPr/>
            <p:nvPr/>
          </p:nvSpPr>
          <p:spPr>
            <a:xfrm>
              <a:off x="5201339" y="6221354"/>
              <a:ext cx="323162" cy="341252"/>
            </a:xfrm>
            <a:custGeom>
              <a:avLst/>
              <a:gdLst/>
              <a:ahLst/>
              <a:cxnLst/>
              <a:rect l="0" t="0" r="0" b="0"/>
              <a:pathLst>
                <a:path w="323162" h="341252">
                  <a:moveTo>
                    <a:pt x="132661" y="55621"/>
                  </a:moveTo>
                  <a:lnTo>
                    <a:pt x="163037" y="24186"/>
                  </a:lnTo>
                  <a:lnTo>
                    <a:pt x="169744" y="10337"/>
                  </a:lnTo>
                  <a:lnTo>
                    <a:pt x="164665" y="6214"/>
                  </a:lnTo>
                  <a:lnTo>
                    <a:pt x="156410" y="1913"/>
                  </a:lnTo>
                  <a:lnTo>
                    <a:pt x="149213" y="0"/>
                  </a:lnTo>
                  <a:lnTo>
                    <a:pt x="124042" y="9037"/>
                  </a:lnTo>
                  <a:lnTo>
                    <a:pt x="86274" y="32112"/>
                  </a:lnTo>
                  <a:lnTo>
                    <a:pt x="45207" y="78095"/>
                  </a:lnTo>
                  <a:lnTo>
                    <a:pt x="15395" y="125576"/>
                  </a:lnTo>
                  <a:lnTo>
                    <a:pt x="4547" y="151843"/>
                  </a:lnTo>
                  <a:lnTo>
                    <a:pt x="0" y="193567"/>
                  </a:lnTo>
                  <a:lnTo>
                    <a:pt x="7051" y="226921"/>
                  </a:lnTo>
                  <a:lnTo>
                    <a:pt x="21720" y="266614"/>
                  </a:lnTo>
                  <a:lnTo>
                    <a:pt x="36172" y="289117"/>
                  </a:lnTo>
                  <a:lnTo>
                    <a:pt x="80715" y="314625"/>
                  </a:lnTo>
                  <a:lnTo>
                    <a:pt x="122283" y="330953"/>
                  </a:lnTo>
                  <a:lnTo>
                    <a:pt x="151458" y="338284"/>
                  </a:lnTo>
                  <a:lnTo>
                    <a:pt x="194818" y="340761"/>
                  </a:lnTo>
                  <a:lnTo>
                    <a:pt x="236544" y="341251"/>
                  </a:lnTo>
                  <a:lnTo>
                    <a:pt x="323161" y="3318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SMARTInkShape-2274"/>
            <p:cNvSpPr/>
            <p:nvPr/>
          </p:nvSpPr>
          <p:spPr>
            <a:xfrm>
              <a:off x="2944545" y="6192057"/>
              <a:ext cx="313006" cy="427819"/>
            </a:xfrm>
            <a:custGeom>
              <a:avLst/>
              <a:gdLst/>
              <a:ahLst/>
              <a:cxnLst/>
              <a:rect l="0" t="0" r="0" b="0"/>
              <a:pathLst>
                <a:path w="313006" h="427819">
                  <a:moveTo>
                    <a:pt x="17730" y="37293"/>
                  </a:moveTo>
                  <a:lnTo>
                    <a:pt x="8321" y="37293"/>
                  </a:lnTo>
                  <a:lnTo>
                    <a:pt x="13296" y="37293"/>
                  </a:lnTo>
                  <a:lnTo>
                    <a:pt x="14774" y="38351"/>
                  </a:lnTo>
                  <a:lnTo>
                    <a:pt x="17341" y="45494"/>
                  </a:lnTo>
                  <a:lnTo>
                    <a:pt x="9495" y="86474"/>
                  </a:lnTo>
                  <a:lnTo>
                    <a:pt x="8587" y="124068"/>
                  </a:lnTo>
                  <a:lnTo>
                    <a:pt x="8281" y="165598"/>
                  </a:lnTo>
                  <a:lnTo>
                    <a:pt x="8227" y="212893"/>
                  </a:lnTo>
                  <a:lnTo>
                    <a:pt x="8215" y="248687"/>
                  </a:lnTo>
                  <a:lnTo>
                    <a:pt x="8208" y="284314"/>
                  </a:lnTo>
                  <a:lnTo>
                    <a:pt x="3149" y="328501"/>
                  </a:lnTo>
                  <a:lnTo>
                    <a:pt x="4" y="371697"/>
                  </a:lnTo>
                  <a:lnTo>
                    <a:pt x="0" y="401406"/>
                  </a:lnTo>
                  <a:lnTo>
                    <a:pt x="7823" y="417572"/>
                  </a:lnTo>
                  <a:lnTo>
                    <a:pt x="13670" y="372666"/>
                  </a:lnTo>
                  <a:lnTo>
                    <a:pt x="12420" y="337471"/>
                  </a:lnTo>
                  <a:lnTo>
                    <a:pt x="16681" y="295437"/>
                  </a:lnTo>
                  <a:lnTo>
                    <a:pt x="20086" y="264560"/>
                  </a:lnTo>
                  <a:lnTo>
                    <a:pt x="24069" y="226142"/>
                  </a:lnTo>
                  <a:lnTo>
                    <a:pt x="25839" y="184373"/>
                  </a:lnTo>
                  <a:lnTo>
                    <a:pt x="26836" y="139433"/>
                  </a:lnTo>
                  <a:lnTo>
                    <a:pt x="29891" y="108089"/>
                  </a:lnTo>
                  <a:lnTo>
                    <a:pt x="34739" y="63208"/>
                  </a:lnTo>
                  <a:lnTo>
                    <a:pt x="36511" y="18285"/>
                  </a:lnTo>
                  <a:lnTo>
                    <a:pt x="36745" y="1916"/>
                  </a:lnTo>
                  <a:lnTo>
                    <a:pt x="37815" y="1008"/>
                  </a:lnTo>
                  <a:lnTo>
                    <a:pt x="41826" y="0"/>
                  </a:lnTo>
                  <a:lnTo>
                    <a:pt x="43319" y="789"/>
                  </a:lnTo>
                  <a:lnTo>
                    <a:pt x="44314" y="2373"/>
                  </a:lnTo>
                  <a:lnTo>
                    <a:pt x="61251" y="39358"/>
                  </a:lnTo>
                  <a:lnTo>
                    <a:pt x="78721" y="78945"/>
                  </a:lnTo>
                  <a:lnTo>
                    <a:pt x="97302" y="113840"/>
                  </a:lnTo>
                  <a:lnTo>
                    <a:pt x="116214" y="153577"/>
                  </a:lnTo>
                  <a:lnTo>
                    <a:pt x="146656" y="200394"/>
                  </a:lnTo>
                  <a:lnTo>
                    <a:pt x="168672" y="225818"/>
                  </a:lnTo>
                  <a:lnTo>
                    <a:pt x="177596" y="232207"/>
                  </a:lnTo>
                  <a:lnTo>
                    <a:pt x="188570" y="235804"/>
                  </a:lnTo>
                  <a:lnTo>
                    <a:pt x="191948" y="236310"/>
                  </a:lnTo>
                  <a:lnTo>
                    <a:pt x="194201" y="233470"/>
                  </a:lnTo>
                  <a:lnTo>
                    <a:pt x="205914" y="189578"/>
                  </a:lnTo>
                  <a:lnTo>
                    <a:pt x="221043" y="145058"/>
                  </a:lnTo>
                  <a:lnTo>
                    <a:pt x="233652" y="104559"/>
                  </a:lnTo>
                  <a:lnTo>
                    <a:pt x="249157" y="65985"/>
                  </a:lnTo>
                  <a:lnTo>
                    <a:pt x="264302" y="34527"/>
                  </a:lnTo>
                  <a:lnTo>
                    <a:pt x="266778" y="32273"/>
                  </a:lnTo>
                  <a:lnTo>
                    <a:pt x="272351" y="29769"/>
                  </a:lnTo>
                  <a:lnTo>
                    <a:pt x="278356" y="28658"/>
                  </a:lnTo>
                  <a:lnTo>
                    <a:pt x="280381" y="29420"/>
                  </a:lnTo>
                  <a:lnTo>
                    <a:pt x="281731" y="30986"/>
                  </a:lnTo>
                  <a:lnTo>
                    <a:pt x="282630" y="33088"/>
                  </a:lnTo>
                  <a:lnTo>
                    <a:pt x="284193" y="73468"/>
                  </a:lnTo>
                  <a:lnTo>
                    <a:pt x="284325" y="103111"/>
                  </a:lnTo>
                  <a:lnTo>
                    <a:pt x="284383" y="140982"/>
                  </a:lnTo>
                  <a:lnTo>
                    <a:pt x="284409" y="174040"/>
                  </a:lnTo>
                  <a:lnTo>
                    <a:pt x="287246" y="213630"/>
                  </a:lnTo>
                  <a:lnTo>
                    <a:pt x="292630" y="260508"/>
                  </a:lnTo>
                  <a:lnTo>
                    <a:pt x="296188" y="293839"/>
                  </a:lnTo>
                  <a:lnTo>
                    <a:pt x="300239" y="329114"/>
                  </a:lnTo>
                  <a:lnTo>
                    <a:pt x="303578" y="368939"/>
                  </a:lnTo>
                  <a:lnTo>
                    <a:pt x="313005" y="4278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2275"/>
            <p:cNvSpPr/>
            <p:nvPr/>
          </p:nvSpPr>
          <p:spPr>
            <a:xfrm>
              <a:off x="3430324" y="6173640"/>
              <a:ext cx="332052" cy="519041"/>
            </a:xfrm>
            <a:custGeom>
              <a:avLst/>
              <a:gdLst/>
              <a:ahLst/>
              <a:cxnLst/>
              <a:rect l="0" t="0" r="0" b="0"/>
              <a:pathLst>
                <a:path w="332052" h="519041">
                  <a:moveTo>
                    <a:pt x="8201" y="112860"/>
                  </a:moveTo>
                  <a:lnTo>
                    <a:pt x="0" y="112860"/>
                  </a:lnTo>
                  <a:lnTo>
                    <a:pt x="12050" y="136231"/>
                  </a:lnTo>
                  <a:lnTo>
                    <a:pt x="16605" y="175097"/>
                  </a:lnTo>
                  <a:lnTo>
                    <a:pt x="17228" y="209665"/>
                  </a:lnTo>
                  <a:lnTo>
                    <a:pt x="14682" y="252546"/>
                  </a:lnTo>
                  <a:lnTo>
                    <a:pt x="11081" y="294534"/>
                  </a:lnTo>
                  <a:lnTo>
                    <a:pt x="9054" y="337081"/>
                  </a:lnTo>
                  <a:lnTo>
                    <a:pt x="8454" y="376028"/>
                  </a:lnTo>
                  <a:lnTo>
                    <a:pt x="8276" y="416496"/>
                  </a:lnTo>
                  <a:lnTo>
                    <a:pt x="8234" y="449951"/>
                  </a:lnTo>
                  <a:lnTo>
                    <a:pt x="13267" y="489317"/>
                  </a:lnTo>
                  <a:lnTo>
                    <a:pt x="17904" y="514795"/>
                  </a:lnTo>
                  <a:lnTo>
                    <a:pt x="19961" y="517342"/>
                  </a:lnTo>
                  <a:lnTo>
                    <a:pt x="22391" y="519040"/>
                  </a:lnTo>
                  <a:lnTo>
                    <a:pt x="24011" y="516997"/>
                  </a:lnTo>
                  <a:lnTo>
                    <a:pt x="26967" y="472438"/>
                  </a:lnTo>
                  <a:lnTo>
                    <a:pt x="27195" y="428912"/>
                  </a:lnTo>
                  <a:lnTo>
                    <a:pt x="27240" y="384370"/>
                  </a:lnTo>
                  <a:lnTo>
                    <a:pt x="27248" y="347354"/>
                  </a:lnTo>
                  <a:lnTo>
                    <a:pt x="27250" y="309575"/>
                  </a:lnTo>
                  <a:lnTo>
                    <a:pt x="27251" y="265429"/>
                  </a:lnTo>
                  <a:lnTo>
                    <a:pt x="26193" y="229444"/>
                  </a:lnTo>
                  <a:lnTo>
                    <a:pt x="20705" y="191971"/>
                  </a:lnTo>
                  <a:lnTo>
                    <a:pt x="18609" y="151940"/>
                  </a:lnTo>
                  <a:lnTo>
                    <a:pt x="19046" y="105036"/>
                  </a:lnTo>
                  <a:lnTo>
                    <a:pt x="28139" y="65257"/>
                  </a:lnTo>
                  <a:lnTo>
                    <a:pt x="37039" y="42312"/>
                  </a:lnTo>
                  <a:lnTo>
                    <a:pt x="59641" y="14964"/>
                  </a:lnTo>
                  <a:lnTo>
                    <a:pt x="70927" y="5849"/>
                  </a:lnTo>
                  <a:lnTo>
                    <a:pt x="75419" y="3420"/>
                  </a:lnTo>
                  <a:lnTo>
                    <a:pt x="101966" y="0"/>
                  </a:lnTo>
                  <a:lnTo>
                    <a:pt x="121841" y="4845"/>
                  </a:lnTo>
                  <a:lnTo>
                    <a:pt x="168981" y="25650"/>
                  </a:lnTo>
                  <a:lnTo>
                    <a:pt x="184081" y="40233"/>
                  </a:lnTo>
                  <a:lnTo>
                    <a:pt x="192203" y="57298"/>
                  </a:lnTo>
                  <a:lnTo>
                    <a:pt x="194755" y="75466"/>
                  </a:lnTo>
                  <a:lnTo>
                    <a:pt x="192361" y="94124"/>
                  </a:lnTo>
                  <a:lnTo>
                    <a:pt x="189183" y="100369"/>
                  </a:lnTo>
                  <a:lnTo>
                    <a:pt x="184947" y="104533"/>
                  </a:lnTo>
                  <a:lnTo>
                    <a:pt x="163228" y="113215"/>
                  </a:lnTo>
                  <a:lnTo>
                    <a:pt x="117963" y="125630"/>
                  </a:lnTo>
                  <a:lnTo>
                    <a:pt x="70850" y="131665"/>
                  </a:lnTo>
                  <a:lnTo>
                    <a:pt x="69017" y="131746"/>
                  </a:lnTo>
                  <a:lnTo>
                    <a:pt x="67795" y="132860"/>
                  </a:lnTo>
                  <a:lnTo>
                    <a:pt x="66437" y="136918"/>
                  </a:lnTo>
                  <a:lnTo>
                    <a:pt x="70729" y="150210"/>
                  </a:lnTo>
                  <a:lnTo>
                    <a:pt x="95971" y="194298"/>
                  </a:lnTo>
                  <a:lnTo>
                    <a:pt x="129309" y="233412"/>
                  </a:lnTo>
                  <a:lnTo>
                    <a:pt x="175192" y="276658"/>
                  </a:lnTo>
                  <a:lnTo>
                    <a:pt x="218418" y="319835"/>
                  </a:lnTo>
                  <a:lnTo>
                    <a:pt x="243701" y="343519"/>
                  </a:lnTo>
                  <a:lnTo>
                    <a:pt x="284276" y="388297"/>
                  </a:lnTo>
                  <a:lnTo>
                    <a:pt x="323293" y="434442"/>
                  </a:lnTo>
                  <a:lnTo>
                    <a:pt x="332051" y="4462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2276"/>
            <p:cNvSpPr/>
            <p:nvPr/>
          </p:nvSpPr>
          <p:spPr>
            <a:xfrm>
              <a:off x="3935149" y="6419850"/>
              <a:ext cx="332052" cy="9526"/>
            </a:xfrm>
            <a:custGeom>
              <a:avLst/>
              <a:gdLst/>
              <a:ahLst/>
              <a:cxnLst/>
              <a:rect l="0" t="0" r="0" b="0"/>
              <a:pathLst>
                <a:path w="332052" h="9526">
                  <a:moveTo>
                    <a:pt x="8201" y="0"/>
                  </a:moveTo>
                  <a:lnTo>
                    <a:pt x="0" y="0"/>
                  </a:lnTo>
                  <a:lnTo>
                    <a:pt x="4125" y="5057"/>
                  </a:lnTo>
                  <a:lnTo>
                    <a:pt x="12034" y="7539"/>
                  </a:lnTo>
                  <a:lnTo>
                    <a:pt x="51235" y="9263"/>
                  </a:lnTo>
                  <a:lnTo>
                    <a:pt x="97152" y="9447"/>
                  </a:lnTo>
                  <a:lnTo>
                    <a:pt x="142625" y="8444"/>
                  </a:lnTo>
                  <a:lnTo>
                    <a:pt x="187507" y="1980"/>
                  </a:lnTo>
                  <a:lnTo>
                    <a:pt x="217256" y="3409"/>
                  </a:lnTo>
                  <a:lnTo>
                    <a:pt x="255753" y="8317"/>
                  </a:lnTo>
                  <a:lnTo>
                    <a:pt x="299420" y="9287"/>
                  </a:lnTo>
                  <a:lnTo>
                    <a:pt x="33205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2277"/>
            <p:cNvSpPr/>
            <p:nvPr/>
          </p:nvSpPr>
          <p:spPr>
            <a:xfrm>
              <a:off x="4562475" y="6188121"/>
              <a:ext cx="476251" cy="496331"/>
            </a:xfrm>
            <a:custGeom>
              <a:avLst/>
              <a:gdLst/>
              <a:ahLst/>
              <a:cxnLst/>
              <a:rect l="0" t="0" r="0" b="0"/>
              <a:pathLst>
                <a:path w="476251" h="496331">
                  <a:moveTo>
                    <a:pt x="0" y="41229"/>
                  </a:moveTo>
                  <a:lnTo>
                    <a:pt x="2822" y="60057"/>
                  </a:lnTo>
                  <a:lnTo>
                    <a:pt x="8642" y="102387"/>
                  </a:lnTo>
                  <a:lnTo>
                    <a:pt x="12173" y="144601"/>
                  </a:lnTo>
                  <a:lnTo>
                    <a:pt x="17692" y="188884"/>
                  </a:lnTo>
                  <a:lnTo>
                    <a:pt x="18648" y="225854"/>
                  </a:lnTo>
                  <a:lnTo>
                    <a:pt x="18931" y="268676"/>
                  </a:lnTo>
                  <a:lnTo>
                    <a:pt x="19014" y="309822"/>
                  </a:lnTo>
                  <a:lnTo>
                    <a:pt x="25589" y="355104"/>
                  </a:lnTo>
                  <a:lnTo>
                    <a:pt x="27986" y="400895"/>
                  </a:lnTo>
                  <a:lnTo>
                    <a:pt x="33515" y="440828"/>
                  </a:lnTo>
                  <a:lnTo>
                    <a:pt x="40318" y="475661"/>
                  </a:lnTo>
                  <a:lnTo>
                    <a:pt x="45460" y="487803"/>
                  </a:lnTo>
                  <a:lnTo>
                    <a:pt x="46182" y="491344"/>
                  </a:lnTo>
                  <a:lnTo>
                    <a:pt x="47721" y="493706"/>
                  </a:lnTo>
                  <a:lnTo>
                    <a:pt x="49805" y="495280"/>
                  </a:lnTo>
                  <a:lnTo>
                    <a:pt x="52254" y="496330"/>
                  </a:lnTo>
                  <a:lnTo>
                    <a:pt x="53886" y="495971"/>
                  </a:lnTo>
                  <a:lnTo>
                    <a:pt x="54974" y="494673"/>
                  </a:lnTo>
                  <a:lnTo>
                    <a:pt x="55699" y="492750"/>
                  </a:lnTo>
                  <a:lnTo>
                    <a:pt x="55805" y="453759"/>
                  </a:lnTo>
                  <a:lnTo>
                    <a:pt x="49554" y="410465"/>
                  </a:lnTo>
                  <a:lnTo>
                    <a:pt x="48196" y="373940"/>
                  </a:lnTo>
                  <a:lnTo>
                    <a:pt x="47794" y="336307"/>
                  </a:lnTo>
                  <a:lnTo>
                    <a:pt x="44853" y="295524"/>
                  </a:lnTo>
                  <a:lnTo>
                    <a:pt x="40101" y="252748"/>
                  </a:lnTo>
                  <a:lnTo>
                    <a:pt x="35871" y="213263"/>
                  </a:lnTo>
                  <a:lnTo>
                    <a:pt x="30737" y="166285"/>
                  </a:lnTo>
                  <a:lnTo>
                    <a:pt x="29536" y="130676"/>
                  </a:lnTo>
                  <a:lnTo>
                    <a:pt x="28859" y="90662"/>
                  </a:lnTo>
                  <a:lnTo>
                    <a:pt x="28659" y="48350"/>
                  </a:lnTo>
                  <a:lnTo>
                    <a:pt x="28586" y="9711"/>
                  </a:lnTo>
                  <a:lnTo>
                    <a:pt x="31402" y="3232"/>
                  </a:lnTo>
                  <a:lnTo>
                    <a:pt x="33635" y="23"/>
                  </a:lnTo>
                  <a:lnTo>
                    <a:pt x="36182" y="0"/>
                  </a:lnTo>
                  <a:lnTo>
                    <a:pt x="38938" y="2101"/>
                  </a:lnTo>
                  <a:lnTo>
                    <a:pt x="62868" y="40917"/>
                  </a:lnTo>
                  <a:lnTo>
                    <a:pt x="91323" y="86911"/>
                  </a:lnTo>
                  <a:lnTo>
                    <a:pt x="110780" y="127628"/>
                  </a:lnTo>
                  <a:lnTo>
                    <a:pt x="131087" y="172517"/>
                  </a:lnTo>
                  <a:lnTo>
                    <a:pt x="150660" y="217328"/>
                  </a:lnTo>
                  <a:lnTo>
                    <a:pt x="173850" y="258282"/>
                  </a:lnTo>
                  <a:lnTo>
                    <a:pt x="198211" y="299601"/>
                  </a:lnTo>
                  <a:lnTo>
                    <a:pt x="211247" y="317221"/>
                  </a:lnTo>
                  <a:lnTo>
                    <a:pt x="218418" y="322642"/>
                  </a:lnTo>
                  <a:lnTo>
                    <a:pt x="221812" y="324088"/>
                  </a:lnTo>
                  <a:lnTo>
                    <a:pt x="225133" y="323993"/>
                  </a:lnTo>
                  <a:lnTo>
                    <a:pt x="231645" y="321066"/>
                  </a:lnTo>
                  <a:lnTo>
                    <a:pt x="241261" y="313467"/>
                  </a:lnTo>
                  <a:lnTo>
                    <a:pt x="253992" y="266572"/>
                  </a:lnTo>
                  <a:lnTo>
                    <a:pt x="266698" y="223442"/>
                  </a:lnTo>
                  <a:lnTo>
                    <a:pt x="279400" y="184349"/>
                  </a:lnTo>
                  <a:lnTo>
                    <a:pt x="293158" y="147110"/>
                  </a:lnTo>
                  <a:lnTo>
                    <a:pt x="316176" y="106586"/>
                  </a:lnTo>
                  <a:lnTo>
                    <a:pt x="336434" y="68952"/>
                  </a:lnTo>
                  <a:lnTo>
                    <a:pt x="372898" y="31468"/>
                  </a:lnTo>
                  <a:lnTo>
                    <a:pt x="375599" y="30489"/>
                  </a:lnTo>
                  <a:lnTo>
                    <a:pt x="377399" y="30894"/>
                  </a:lnTo>
                  <a:lnTo>
                    <a:pt x="378599" y="32222"/>
                  </a:lnTo>
                  <a:lnTo>
                    <a:pt x="385740" y="55003"/>
                  </a:lnTo>
                  <a:lnTo>
                    <a:pt x="389108" y="95757"/>
                  </a:lnTo>
                  <a:lnTo>
                    <a:pt x="395161" y="137936"/>
                  </a:lnTo>
                  <a:lnTo>
                    <a:pt x="398602" y="177245"/>
                  </a:lnTo>
                  <a:lnTo>
                    <a:pt x="407368" y="221908"/>
                  </a:lnTo>
                  <a:lnTo>
                    <a:pt x="415155" y="259040"/>
                  </a:lnTo>
                  <a:lnTo>
                    <a:pt x="418989" y="300969"/>
                  </a:lnTo>
                  <a:lnTo>
                    <a:pt x="429230" y="347477"/>
                  </a:lnTo>
                  <a:lnTo>
                    <a:pt x="441444" y="392059"/>
                  </a:lnTo>
                  <a:lnTo>
                    <a:pt x="457216" y="438247"/>
                  </a:lnTo>
                  <a:lnTo>
                    <a:pt x="476250" y="4889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2278"/>
            <p:cNvSpPr/>
            <p:nvPr/>
          </p:nvSpPr>
          <p:spPr>
            <a:xfrm>
              <a:off x="3924300" y="6276975"/>
              <a:ext cx="304801" cy="19051"/>
            </a:xfrm>
            <a:custGeom>
              <a:avLst/>
              <a:gdLst/>
              <a:ahLst/>
              <a:cxnLst/>
              <a:rect l="0" t="0" r="0" b="0"/>
              <a:pathLst>
                <a:path w="304801" h="19051">
                  <a:moveTo>
                    <a:pt x="0" y="0"/>
                  </a:moveTo>
                  <a:lnTo>
                    <a:pt x="41777" y="0"/>
                  </a:lnTo>
                  <a:lnTo>
                    <a:pt x="89214" y="0"/>
                  </a:lnTo>
                  <a:lnTo>
                    <a:pt x="130503" y="0"/>
                  </a:lnTo>
                  <a:lnTo>
                    <a:pt x="164893" y="2822"/>
                  </a:lnTo>
                  <a:lnTo>
                    <a:pt x="208666" y="7539"/>
                  </a:lnTo>
                  <a:lnTo>
                    <a:pt x="3048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0" name="SMARTInkShape-Group300"/>
          <p:cNvGrpSpPr/>
          <p:nvPr/>
        </p:nvGrpSpPr>
        <p:grpSpPr>
          <a:xfrm>
            <a:off x="5687001" y="6124575"/>
            <a:ext cx="4922419" cy="1133476"/>
            <a:chOff x="5687001" y="6124575"/>
            <a:chExt cx="4922419" cy="1133476"/>
          </a:xfrm>
        </p:grpSpPr>
        <p:sp>
          <p:nvSpPr>
            <p:cNvPr id="29" name="SMARTInkShape-2279"/>
            <p:cNvSpPr/>
            <p:nvPr/>
          </p:nvSpPr>
          <p:spPr>
            <a:xfrm>
              <a:off x="10439400" y="6354891"/>
              <a:ext cx="170020" cy="512635"/>
            </a:xfrm>
            <a:custGeom>
              <a:avLst/>
              <a:gdLst/>
              <a:ahLst/>
              <a:cxnLst/>
              <a:rect l="0" t="0" r="0" b="0"/>
              <a:pathLst>
                <a:path w="170020" h="512635">
                  <a:moveTo>
                    <a:pt x="66675" y="17334"/>
                  </a:moveTo>
                  <a:lnTo>
                    <a:pt x="66675" y="12278"/>
                  </a:lnTo>
                  <a:lnTo>
                    <a:pt x="69498" y="6973"/>
                  </a:lnTo>
                  <a:lnTo>
                    <a:pt x="74877" y="0"/>
                  </a:lnTo>
                  <a:lnTo>
                    <a:pt x="78434" y="4691"/>
                  </a:lnTo>
                  <a:lnTo>
                    <a:pt x="101090" y="45414"/>
                  </a:lnTo>
                  <a:lnTo>
                    <a:pt x="124391" y="91555"/>
                  </a:lnTo>
                  <a:lnTo>
                    <a:pt x="139185" y="132301"/>
                  </a:lnTo>
                  <a:lnTo>
                    <a:pt x="152299" y="177196"/>
                  </a:lnTo>
                  <a:lnTo>
                    <a:pt x="165081" y="222008"/>
                  </a:lnTo>
                  <a:lnTo>
                    <a:pt x="169563" y="259071"/>
                  </a:lnTo>
                  <a:lnTo>
                    <a:pt x="170019" y="302974"/>
                  </a:lnTo>
                  <a:lnTo>
                    <a:pt x="161016" y="348492"/>
                  </a:lnTo>
                  <a:lnTo>
                    <a:pt x="149309" y="378627"/>
                  </a:lnTo>
                  <a:lnTo>
                    <a:pt x="126390" y="417255"/>
                  </a:lnTo>
                  <a:lnTo>
                    <a:pt x="92816" y="454400"/>
                  </a:lnTo>
                  <a:lnTo>
                    <a:pt x="52162" y="483218"/>
                  </a:lnTo>
                  <a:lnTo>
                    <a:pt x="0" y="5126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 name="SMARTInkShape-2280"/>
            <p:cNvSpPr/>
            <p:nvPr/>
          </p:nvSpPr>
          <p:spPr>
            <a:xfrm>
              <a:off x="5972175" y="6219825"/>
              <a:ext cx="57151" cy="476251"/>
            </a:xfrm>
            <a:custGeom>
              <a:avLst/>
              <a:gdLst/>
              <a:ahLst/>
              <a:cxnLst/>
              <a:rect l="0" t="0" r="0" b="0"/>
              <a:pathLst>
                <a:path w="57151" h="476251">
                  <a:moveTo>
                    <a:pt x="0" y="0"/>
                  </a:moveTo>
                  <a:lnTo>
                    <a:pt x="1059" y="34173"/>
                  </a:lnTo>
                  <a:lnTo>
                    <a:pt x="8201" y="76937"/>
                  </a:lnTo>
                  <a:lnTo>
                    <a:pt x="16868" y="118680"/>
                  </a:lnTo>
                  <a:lnTo>
                    <a:pt x="22667" y="153641"/>
                  </a:lnTo>
                  <a:lnTo>
                    <a:pt x="26825" y="199805"/>
                  </a:lnTo>
                  <a:lnTo>
                    <a:pt x="28056" y="240294"/>
                  </a:lnTo>
                  <a:lnTo>
                    <a:pt x="28422" y="279102"/>
                  </a:lnTo>
                  <a:lnTo>
                    <a:pt x="28530" y="317412"/>
                  </a:lnTo>
                  <a:lnTo>
                    <a:pt x="33618" y="355574"/>
                  </a:lnTo>
                  <a:lnTo>
                    <a:pt x="43761" y="398791"/>
                  </a:lnTo>
                  <a:lnTo>
                    <a:pt x="49684" y="437901"/>
                  </a:lnTo>
                  <a:lnTo>
                    <a:pt x="57150" y="476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SMARTInkShape-2281"/>
            <p:cNvSpPr/>
            <p:nvPr/>
          </p:nvSpPr>
          <p:spPr>
            <a:xfrm>
              <a:off x="7166838" y="6267450"/>
              <a:ext cx="272188" cy="415662"/>
            </a:xfrm>
            <a:custGeom>
              <a:avLst/>
              <a:gdLst/>
              <a:ahLst/>
              <a:cxnLst/>
              <a:rect l="0" t="0" r="0" b="0"/>
              <a:pathLst>
                <a:path w="272188" h="415662">
                  <a:moveTo>
                    <a:pt x="5487" y="0"/>
                  </a:moveTo>
                  <a:lnTo>
                    <a:pt x="431" y="0"/>
                  </a:lnTo>
                  <a:lnTo>
                    <a:pt x="0" y="2117"/>
                  </a:lnTo>
                  <a:lnTo>
                    <a:pt x="5924" y="36727"/>
                  </a:lnTo>
                  <a:lnTo>
                    <a:pt x="12907" y="80380"/>
                  </a:lnTo>
                  <a:lnTo>
                    <a:pt x="21679" y="126240"/>
                  </a:lnTo>
                  <a:lnTo>
                    <a:pt x="29923" y="168167"/>
                  </a:lnTo>
                  <a:lnTo>
                    <a:pt x="33894" y="212575"/>
                  </a:lnTo>
                  <a:lnTo>
                    <a:pt x="41303" y="253015"/>
                  </a:lnTo>
                  <a:lnTo>
                    <a:pt x="50201" y="291809"/>
                  </a:lnTo>
                  <a:lnTo>
                    <a:pt x="59540" y="329055"/>
                  </a:lnTo>
                  <a:lnTo>
                    <a:pt x="72178" y="373444"/>
                  </a:lnTo>
                  <a:lnTo>
                    <a:pt x="81692" y="401692"/>
                  </a:lnTo>
                  <a:lnTo>
                    <a:pt x="89331" y="415661"/>
                  </a:lnTo>
                  <a:lnTo>
                    <a:pt x="104304" y="370825"/>
                  </a:lnTo>
                  <a:lnTo>
                    <a:pt x="117017" y="323764"/>
                  </a:lnTo>
                  <a:lnTo>
                    <a:pt x="118967" y="286783"/>
                  </a:lnTo>
                  <a:lnTo>
                    <a:pt x="122367" y="249720"/>
                  </a:lnTo>
                  <a:lnTo>
                    <a:pt x="129455" y="218290"/>
                  </a:lnTo>
                  <a:lnTo>
                    <a:pt x="131524" y="215376"/>
                  </a:lnTo>
                  <a:lnTo>
                    <a:pt x="133961" y="213434"/>
                  </a:lnTo>
                  <a:lnTo>
                    <a:pt x="136645" y="214256"/>
                  </a:lnTo>
                  <a:lnTo>
                    <a:pt x="142449" y="220814"/>
                  </a:lnTo>
                  <a:lnTo>
                    <a:pt x="163589" y="256763"/>
                  </a:lnTo>
                  <a:lnTo>
                    <a:pt x="187000" y="302837"/>
                  </a:lnTo>
                  <a:lnTo>
                    <a:pt x="205165" y="344628"/>
                  </a:lnTo>
                  <a:lnTo>
                    <a:pt x="227887" y="388636"/>
                  </a:lnTo>
                  <a:lnTo>
                    <a:pt x="239541" y="402900"/>
                  </a:lnTo>
                  <a:lnTo>
                    <a:pt x="246389" y="406609"/>
                  </a:lnTo>
                  <a:lnTo>
                    <a:pt x="248638" y="405481"/>
                  </a:lnTo>
                  <a:lnTo>
                    <a:pt x="250138" y="402612"/>
                  </a:lnTo>
                  <a:lnTo>
                    <a:pt x="259289" y="360642"/>
                  </a:lnTo>
                  <a:lnTo>
                    <a:pt x="261662" y="320522"/>
                  </a:lnTo>
                  <a:lnTo>
                    <a:pt x="265287" y="274627"/>
                  </a:lnTo>
                  <a:lnTo>
                    <a:pt x="272187"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SMARTInkShape-2282"/>
            <p:cNvSpPr/>
            <p:nvPr/>
          </p:nvSpPr>
          <p:spPr>
            <a:xfrm>
              <a:off x="9848850" y="6337754"/>
              <a:ext cx="323851" cy="335362"/>
            </a:xfrm>
            <a:custGeom>
              <a:avLst/>
              <a:gdLst/>
              <a:ahLst/>
              <a:cxnLst/>
              <a:rect l="0" t="0" r="0" b="0"/>
              <a:pathLst>
                <a:path w="323851" h="335362">
                  <a:moveTo>
                    <a:pt x="0" y="224971"/>
                  </a:moveTo>
                  <a:lnTo>
                    <a:pt x="46623" y="224971"/>
                  </a:lnTo>
                  <a:lnTo>
                    <a:pt x="63826" y="224971"/>
                  </a:lnTo>
                  <a:lnTo>
                    <a:pt x="60775" y="224971"/>
                  </a:lnTo>
                  <a:lnTo>
                    <a:pt x="59566" y="226029"/>
                  </a:lnTo>
                  <a:lnTo>
                    <a:pt x="58224" y="230028"/>
                  </a:lnTo>
                  <a:lnTo>
                    <a:pt x="51984" y="235332"/>
                  </a:lnTo>
                  <a:lnTo>
                    <a:pt x="30730" y="252417"/>
                  </a:lnTo>
                  <a:lnTo>
                    <a:pt x="24242" y="261158"/>
                  </a:lnTo>
                  <a:lnTo>
                    <a:pt x="21357" y="269630"/>
                  </a:lnTo>
                  <a:lnTo>
                    <a:pt x="20076" y="280450"/>
                  </a:lnTo>
                  <a:lnTo>
                    <a:pt x="21850" y="285240"/>
                  </a:lnTo>
                  <a:lnTo>
                    <a:pt x="29466" y="293385"/>
                  </a:lnTo>
                  <a:lnTo>
                    <a:pt x="39908" y="297711"/>
                  </a:lnTo>
                  <a:lnTo>
                    <a:pt x="45655" y="298864"/>
                  </a:lnTo>
                  <a:lnTo>
                    <a:pt x="51604" y="297517"/>
                  </a:lnTo>
                  <a:lnTo>
                    <a:pt x="63858" y="290375"/>
                  </a:lnTo>
                  <a:lnTo>
                    <a:pt x="82654" y="264341"/>
                  </a:lnTo>
                  <a:lnTo>
                    <a:pt x="93821" y="225221"/>
                  </a:lnTo>
                  <a:lnTo>
                    <a:pt x="102298" y="184098"/>
                  </a:lnTo>
                  <a:lnTo>
                    <a:pt x="104042" y="139482"/>
                  </a:lnTo>
                  <a:lnTo>
                    <a:pt x="103391" y="104426"/>
                  </a:lnTo>
                  <a:lnTo>
                    <a:pt x="97172" y="58873"/>
                  </a:lnTo>
                  <a:lnTo>
                    <a:pt x="92997" y="36056"/>
                  </a:lnTo>
                  <a:lnTo>
                    <a:pt x="87880" y="15892"/>
                  </a:lnTo>
                  <a:lnTo>
                    <a:pt x="86151" y="227"/>
                  </a:lnTo>
                  <a:lnTo>
                    <a:pt x="86009" y="0"/>
                  </a:lnTo>
                  <a:lnTo>
                    <a:pt x="80263" y="44318"/>
                  </a:lnTo>
                  <a:lnTo>
                    <a:pt x="83635" y="91364"/>
                  </a:lnTo>
                  <a:lnTo>
                    <a:pt x="85105" y="127881"/>
                  </a:lnTo>
                  <a:lnTo>
                    <a:pt x="88425" y="174787"/>
                  </a:lnTo>
                  <a:lnTo>
                    <a:pt x="98958" y="214941"/>
                  </a:lnTo>
                  <a:lnTo>
                    <a:pt x="111229" y="253446"/>
                  </a:lnTo>
                  <a:lnTo>
                    <a:pt x="127014" y="296101"/>
                  </a:lnTo>
                  <a:lnTo>
                    <a:pt x="136529" y="311428"/>
                  </a:lnTo>
                  <a:lnTo>
                    <a:pt x="151107" y="322672"/>
                  </a:lnTo>
                  <a:lnTo>
                    <a:pt x="155772" y="323972"/>
                  </a:lnTo>
                  <a:lnTo>
                    <a:pt x="159941" y="323780"/>
                  </a:lnTo>
                  <a:lnTo>
                    <a:pt x="163776" y="322594"/>
                  </a:lnTo>
                  <a:lnTo>
                    <a:pt x="170862" y="315631"/>
                  </a:lnTo>
                  <a:lnTo>
                    <a:pt x="174234" y="310811"/>
                  </a:lnTo>
                  <a:lnTo>
                    <a:pt x="187247" y="266112"/>
                  </a:lnTo>
                  <a:lnTo>
                    <a:pt x="197188" y="221063"/>
                  </a:lnTo>
                  <a:lnTo>
                    <a:pt x="206198" y="178948"/>
                  </a:lnTo>
                  <a:lnTo>
                    <a:pt x="208557" y="165944"/>
                  </a:lnTo>
                  <a:lnTo>
                    <a:pt x="208887" y="165511"/>
                  </a:lnTo>
                  <a:lnTo>
                    <a:pt x="209108" y="166281"/>
                  </a:lnTo>
                  <a:lnTo>
                    <a:pt x="202916" y="184842"/>
                  </a:lnTo>
                  <a:lnTo>
                    <a:pt x="203418" y="229901"/>
                  </a:lnTo>
                  <a:lnTo>
                    <a:pt x="213395" y="274276"/>
                  </a:lnTo>
                  <a:lnTo>
                    <a:pt x="236226" y="317620"/>
                  </a:lnTo>
                  <a:lnTo>
                    <a:pt x="243632" y="329648"/>
                  </a:lnTo>
                  <a:lnTo>
                    <a:pt x="250450" y="334995"/>
                  </a:lnTo>
                  <a:lnTo>
                    <a:pt x="254809" y="335361"/>
                  </a:lnTo>
                  <a:lnTo>
                    <a:pt x="265294" y="332947"/>
                  </a:lnTo>
                  <a:lnTo>
                    <a:pt x="283099" y="320581"/>
                  </a:lnTo>
                  <a:lnTo>
                    <a:pt x="296724" y="303512"/>
                  </a:lnTo>
                  <a:lnTo>
                    <a:pt x="310809" y="264631"/>
                  </a:lnTo>
                  <a:lnTo>
                    <a:pt x="322565" y="220209"/>
                  </a:lnTo>
                  <a:lnTo>
                    <a:pt x="323850" y="1963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 name="SMARTInkShape-2283"/>
            <p:cNvSpPr/>
            <p:nvPr/>
          </p:nvSpPr>
          <p:spPr>
            <a:xfrm>
              <a:off x="10250636" y="6544067"/>
              <a:ext cx="36365" cy="142484"/>
            </a:xfrm>
            <a:custGeom>
              <a:avLst/>
              <a:gdLst/>
              <a:ahLst/>
              <a:cxnLst/>
              <a:rect l="0" t="0" r="0" b="0"/>
              <a:pathLst>
                <a:path w="36365" h="142484">
                  <a:moveTo>
                    <a:pt x="36364" y="9133"/>
                  </a:moveTo>
                  <a:lnTo>
                    <a:pt x="36364" y="0"/>
                  </a:lnTo>
                  <a:lnTo>
                    <a:pt x="36364" y="4781"/>
                  </a:lnTo>
                  <a:lnTo>
                    <a:pt x="9849" y="45379"/>
                  </a:lnTo>
                  <a:lnTo>
                    <a:pt x="1696" y="70202"/>
                  </a:lnTo>
                  <a:lnTo>
                    <a:pt x="0" y="110645"/>
                  </a:lnTo>
                  <a:lnTo>
                    <a:pt x="17314" y="1424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SMARTInkShape-2284"/>
            <p:cNvSpPr/>
            <p:nvPr/>
          </p:nvSpPr>
          <p:spPr>
            <a:xfrm>
              <a:off x="8058150" y="6534758"/>
              <a:ext cx="92842" cy="161318"/>
            </a:xfrm>
            <a:custGeom>
              <a:avLst/>
              <a:gdLst/>
              <a:ahLst/>
              <a:cxnLst/>
              <a:rect l="0" t="0" r="0" b="0"/>
              <a:pathLst>
                <a:path w="92842" h="161318">
                  <a:moveTo>
                    <a:pt x="0" y="56542"/>
                  </a:moveTo>
                  <a:lnTo>
                    <a:pt x="0" y="61599"/>
                  </a:lnTo>
                  <a:lnTo>
                    <a:pt x="1059" y="63088"/>
                  </a:lnTo>
                  <a:lnTo>
                    <a:pt x="2822" y="64081"/>
                  </a:lnTo>
                  <a:lnTo>
                    <a:pt x="9721" y="65185"/>
                  </a:lnTo>
                  <a:lnTo>
                    <a:pt x="38792" y="65951"/>
                  </a:lnTo>
                  <a:lnTo>
                    <a:pt x="49344" y="57549"/>
                  </a:lnTo>
                  <a:lnTo>
                    <a:pt x="89829" y="13385"/>
                  </a:lnTo>
                  <a:lnTo>
                    <a:pt x="92841" y="6317"/>
                  </a:lnTo>
                  <a:lnTo>
                    <a:pt x="92586" y="4009"/>
                  </a:lnTo>
                  <a:lnTo>
                    <a:pt x="91357" y="2469"/>
                  </a:lnTo>
                  <a:lnTo>
                    <a:pt x="87170" y="760"/>
                  </a:lnTo>
                  <a:lnTo>
                    <a:pt x="81781" y="0"/>
                  </a:lnTo>
                  <a:lnTo>
                    <a:pt x="73036" y="5306"/>
                  </a:lnTo>
                  <a:lnTo>
                    <a:pt x="67741" y="9686"/>
                  </a:lnTo>
                  <a:lnTo>
                    <a:pt x="44822" y="52390"/>
                  </a:lnTo>
                  <a:lnTo>
                    <a:pt x="40092" y="77184"/>
                  </a:lnTo>
                  <a:lnTo>
                    <a:pt x="48803" y="109695"/>
                  </a:lnTo>
                  <a:lnTo>
                    <a:pt x="85725" y="1613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SMARTInkShape-2285"/>
            <p:cNvSpPr/>
            <p:nvPr/>
          </p:nvSpPr>
          <p:spPr>
            <a:xfrm>
              <a:off x="7743825" y="6486525"/>
              <a:ext cx="238126" cy="208353"/>
            </a:xfrm>
            <a:custGeom>
              <a:avLst/>
              <a:gdLst/>
              <a:ahLst/>
              <a:cxnLst/>
              <a:rect l="0" t="0" r="0" b="0"/>
              <a:pathLst>
                <a:path w="238126" h="208353">
                  <a:moveTo>
                    <a:pt x="0" y="152400"/>
                  </a:moveTo>
                  <a:lnTo>
                    <a:pt x="5057" y="152400"/>
                  </a:lnTo>
                  <a:lnTo>
                    <a:pt x="10361" y="149578"/>
                  </a:lnTo>
                  <a:lnTo>
                    <a:pt x="57751" y="120344"/>
                  </a:lnTo>
                  <a:lnTo>
                    <a:pt x="91736" y="96921"/>
                  </a:lnTo>
                  <a:lnTo>
                    <a:pt x="105968" y="73873"/>
                  </a:lnTo>
                  <a:lnTo>
                    <a:pt x="107687" y="67240"/>
                  </a:lnTo>
                  <a:lnTo>
                    <a:pt x="107775" y="61761"/>
                  </a:lnTo>
                  <a:lnTo>
                    <a:pt x="106775" y="57048"/>
                  </a:lnTo>
                  <a:lnTo>
                    <a:pt x="95255" y="40304"/>
                  </a:lnTo>
                  <a:lnTo>
                    <a:pt x="81494" y="33788"/>
                  </a:lnTo>
                  <a:lnTo>
                    <a:pt x="65853" y="31950"/>
                  </a:lnTo>
                  <a:lnTo>
                    <a:pt x="45148" y="36866"/>
                  </a:lnTo>
                  <a:lnTo>
                    <a:pt x="32060" y="42138"/>
                  </a:lnTo>
                  <a:lnTo>
                    <a:pt x="22010" y="53653"/>
                  </a:lnTo>
                  <a:lnTo>
                    <a:pt x="17849" y="61169"/>
                  </a:lnTo>
                  <a:lnTo>
                    <a:pt x="16047" y="80808"/>
                  </a:lnTo>
                  <a:lnTo>
                    <a:pt x="18773" y="100474"/>
                  </a:lnTo>
                  <a:lnTo>
                    <a:pt x="23513" y="112740"/>
                  </a:lnTo>
                  <a:lnTo>
                    <a:pt x="42245" y="130654"/>
                  </a:lnTo>
                  <a:lnTo>
                    <a:pt x="67904" y="144311"/>
                  </a:lnTo>
                  <a:lnTo>
                    <a:pt x="90557" y="150003"/>
                  </a:lnTo>
                  <a:lnTo>
                    <a:pt x="124780" y="144322"/>
                  </a:lnTo>
                  <a:lnTo>
                    <a:pt x="156469" y="133009"/>
                  </a:lnTo>
                  <a:lnTo>
                    <a:pt x="166908" y="127907"/>
                  </a:lnTo>
                  <a:lnTo>
                    <a:pt x="192032" y="124362"/>
                  </a:lnTo>
                  <a:lnTo>
                    <a:pt x="195754" y="127358"/>
                  </a:lnTo>
                  <a:lnTo>
                    <a:pt x="212581" y="153532"/>
                  </a:lnTo>
                  <a:lnTo>
                    <a:pt x="216189" y="166661"/>
                  </a:lnTo>
                  <a:lnTo>
                    <a:pt x="221042" y="189081"/>
                  </a:lnTo>
                  <a:lnTo>
                    <a:pt x="226299" y="200453"/>
                  </a:lnTo>
                  <a:lnTo>
                    <a:pt x="236359" y="208352"/>
                  </a:lnTo>
                  <a:lnTo>
                    <a:pt x="232545" y="199082"/>
                  </a:lnTo>
                  <a:lnTo>
                    <a:pt x="221775" y="180358"/>
                  </a:lnTo>
                  <a:lnTo>
                    <a:pt x="212584" y="143280"/>
                  </a:lnTo>
                  <a:lnTo>
                    <a:pt x="206312" y="110247"/>
                  </a:lnTo>
                  <a:lnTo>
                    <a:pt x="205642" y="77221"/>
                  </a:lnTo>
                  <a:lnTo>
                    <a:pt x="208778" y="33127"/>
                  </a:lnTo>
                  <a:lnTo>
                    <a:pt x="214851" y="19662"/>
                  </a:lnTo>
                  <a:lnTo>
                    <a:pt x="223548" y="8739"/>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SMARTInkShape-2286"/>
            <p:cNvSpPr/>
            <p:nvPr/>
          </p:nvSpPr>
          <p:spPr>
            <a:xfrm>
              <a:off x="6781800" y="6419850"/>
              <a:ext cx="28576" cy="190501"/>
            </a:xfrm>
            <a:custGeom>
              <a:avLst/>
              <a:gdLst/>
              <a:ahLst/>
              <a:cxnLst/>
              <a:rect l="0" t="0" r="0" b="0"/>
              <a:pathLst>
                <a:path w="28576" h="190501">
                  <a:moveTo>
                    <a:pt x="0" y="0"/>
                  </a:moveTo>
                  <a:lnTo>
                    <a:pt x="1059" y="45585"/>
                  </a:lnTo>
                  <a:lnTo>
                    <a:pt x="10361" y="86458"/>
                  </a:lnTo>
                  <a:lnTo>
                    <a:pt x="16476" y="130745"/>
                  </a:lnTo>
                  <a:lnTo>
                    <a:pt x="285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SMARTInkShape-2287"/>
            <p:cNvSpPr/>
            <p:nvPr/>
          </p:nvSpPr>
          <p:spPr>
            <a:xfrm>
              <a:off x="6874926" y="6458342"/>
              <a:ext cx="132657" cy="152009"/>
            </a:xfrm>
            <a:custGeom>
              <a:avLst/>
              <a:gdLst/>
              <a:ahLst/>
              <a:cxnLst/>
              <a:rect l="0" t="0" r="0" b="0"/>
              <a:pathLst>
                <a:path w="132657" h="152009">
                  <a:moveTo>
                    <a:pt x="78324" y="9133"/>
                  </a:moveTo>
                  <a:lnTo>
                    <a:pt x="68211" y="4077"/>
                  </a:lnTo>
                  <a:lnTo>
                    <a:pt x="30399" y="0"/>
                  </a:lnTo>
                  <a:lnTo>
                    <a:pt x="13795" y="4781"/>
                  </a:lnTo>
                  <a:lnTo>
                    <a:pt x="526" y="12899"/>
                  </a:lnTo>
                  <a:lnTo>
                    <a:pt x="0" y="16936"/>
                  </a:lnTo>
                  <a:lnTo>
                    <a:pt x="5060" y="27064"/>
                  </a:lnTo>
                  <a:lnTo>
                    <a:pt x="34326" y="49490"/>
                  </a:lnTo>
                  <a:lnTo>
                    <a:pt x="79629" y="73079"/>
                  </a:lnTo>
                  <a:lnTo>
                    <a:pt x="125963" y="105715"/>
                  </a:lnTo>
                  <a:lnTo>
                    <a:pt x="131247" y="115911"/>
                  </a:lnTo>
                  <a:lnTo>
                    <a:pt x="132656" y="121594"/>
                  </a:lnTo>
                  <a:lnTo>
                    <a:pt x="132537" y="126441"/>
                  </a:lnTo>
                  <a:lnTo>
                    <a:pt x="129583" y="134648"/>
                  </a:lnTo>
                  <a:lnTo>
                    <a:pt x="121920" y="141823"/>
                  </a:lnTo>
                  <a:lnTo>
                    <a:pt x="116912" y="145218"/>
                  </a:lnTo>
                  <a:lnTo>
                    <a:pt x="80577" y="150667"/>
                  </a:lnTo>
                  <a:lnTo>
                    <a:pt x="49749" y="1520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SMARTInkShape-2288"/>
            <p:cNvSpPr/>
            <p:nvPr/>
          </p:nvSpPr>
          <p:spPr>
            <a:xfrm>
              <a:off x="9324975" y="6401192"/>
              <a:ext cx="76201" cy="856859"/>
            </a:xfrm>
            <a:custGeom>
              <a:avLst/>
              <a:gdLst/>
              <a:ahLst/>
              <a:cxnLst/>
              <a:rect l="0" t="0" r="0" b="0"/>
              <a:pathLst>
                <a:path w="76201" h="856859">
                  <a:moveTo>
                    <a:pt x="0" y="9133"/>
                  </a:moveTo>
                  <a:lnTo>
                    <a:pt x="0" y="932"/>
                  </a:lnTo>
                  <a:lnTo>
                    <a:pt x="1059" y="491"/>
                  </a:lnTo>
                  <a:lnTo>
                    <a:pt x="5057" y="0"/>
                  </a:lnTo>
                  <a:lnTo>
                    <a:pt x="6546" y="1986"/>
                  </a:lnTo>
                  <a:lnTo>
                    <a:pt x="8643" y="14894"/>
                  </a:lnTo>
                  <a:lnTo>
                    <a:pt x="17052" y="59298"/>
                  </a:lnTo>
                  <a:lnTo>
                    <a:pt x="25749" y="94436"/>
                  </a:lnTo>
                  <a:lnTo>
                    <a:pt x="33970" y="137889"/>
                  </a:lnTo>
                  <a:lnTo>
                    <a:pt x="36876" y="185337"/>
                  </a:lnTo>
                  <a:lnTo>
                    <a:pt x="37557" y="220796"/>
                  </a:lnTo>
                  <a:lnTo>
                    <a:pt x="40680" y="257722"/>
                  </a:lnTo>
                  <a:lnTo>
                    <a:pt x="44538" y="295300"/>
                  </a:lnTo>
                  <a:lnTo>
                    <a:pt x="46253" y="333168"/>
                  </a:lnTo>
                  <a:lnTo>
                    <a:pt x="47015" y="373987"/>
                  </a:lnTo>
                  <a:lnTo>
                    <a:pt x="47354" y="415766"/>
                  </a:lnTo>
                  <a:lnTo>
                    <a:pt x="47505" y="455500"/>
                  </a:lnTo>
                  <a:lnTo>
                    <a:pt x="50394" y="494327"/>
                  </a:lnTo>
                  <a:lnTo>
                    <a:pt x="54147" y="532750"/>
                  </a:lnTo>
                  <a:lnTo>
                    <a:pt x="55815" y="570993"/>
                  </a:lnTo>
                  <a:lnTo>
                    <a:pt x="56557" y="609157"/>
                  </a:lnTo>
                  <a:lnTo>
                    <a:pt x="56886" y="646227"/>
                  </a:lnTo>
                  <a:lnTo>
                    <a:pt x="57033" y="680342"/>
                  </a:lnTo>
                  <a:lnTo>
                    <a:pt x="57116" y="724241"/>
                  </a:lnTo>
                  <a:lnTo>
                    <a:pt x="57139" y="764060"/>
                  </a:lnTo>
                  <a:lnTo>
                    <a:pt x="63694" y="806777"/>
                  </a:lnTo>
                  <a:lnTo>
                    <a:pt x="76200" y="8568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SMARTInkShape-2289"/>
            <p:cNvSpPr/>
            <p:nvPr/>
          </p:nvSpPr>
          <p:spPr>
            <a:xfrm>
              <a:off x="9324975" y="6467475"/>
              <a:ext cx="159235" cy="323851"/>
            </a:xfrm>
            <a:custGeom>
              <a:avLst/>
              <a:gdLst/>
              <a:ahLst/>
              <a:cxnLst/>
              <a:rect l="0" t="0" r="0" b="0"/>
              <a:pathLst>
                <a:path w="159235" h="323851">
                  <a:moveTo>
                    <a:pt x="0" y="0"/>
                  </a:moveTo>
                  <a:lnTo>
                    <a:pt x="0" y="5057"/>
                  </a:lnTo>
                  <a:lnTo>
                    <a:pt x="1059" y="6546"/>
                  </a:lnTo>
                  <a:lnTo>
                    <a:pt x="2822" y="7539"/>
                  </a:lnTo>
                  <a:lnTo>
                    <a:pt x="5057" y="8201"/>
                  </a:lnTo>
                  <a:lnTo>
                    <a:pt x="52050" y="44124"/>
                  </a:lnTo>
                  <a:lnTo>
                    <a:pt x="93011" y="78979"/>
                  </a:lnTo>
                  <a:lnTo>
                    <a:pt x="133153" y="126055"/>
                  </a:lnTo>
                  <a:lnTo>
                    <a:pt x="144904" y="147041"/>
                  </a:lnTo>
                  <a:lnTo>
                    <a:pt x="156411" y="190323"/>
                  </a:lnTo>
                  <a:lnTo>
                    <a:pt x="159234" y="219493"/>
                  </a:lnTo>
                  <a:lnTo>
                    <a:pt x="153508" y="261699"/>
                  </a:lnTo>
                  <a:lnTo>
                    <a:pt x="142615" y="287090"/>
                  </a:lnTo>
                  <a:lnTo>
                    <a:pt x="104775"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 name="SMARTInkShape-2290"/>
            <p:cNvSpPr/>
            <p:nvPr/>
          </p:nvSpPr>
          <p:spPr>
            <a:xfrm>
              <a:off x="8420100" y="6553200"/>
              <a:ext cx="227755" cy="638176"/>
            </a:xfrm>
            <a:custGeom>
              <a:avLst/>
              <a:gdLst/>
              <a:ahLst/>
              <a:cxnLst/>
              <a:rect l="0" t="0" r="0" b="0"/>
              <a:pathLst>
                <a:path w="227755" h="638176">
                  <a:moveTo>
                    <a:pt x="0" y="0"/>
                  </a:moveTo>
                  <a:lnTo>
                    <a:pt x="25439" y="10361"/>
                  </a:lnTo>
                  <a:lnTo>
                    <a:pt x="72789" y="46548"/>
                  </a:lnTo>
                  <a:lnTo>
                    <a:pt x="114001" y="93170"/>
                  </a:lnTo>
                  <a:lnTo>
                    <a:pt x="149552" y="140706"/>
                  </a:lnTo>
                  <a:lnTo>
                    <a:pt x="159601" y="154611"/>
                  </a:lnTo>
                  <a:lnTo>
                    <a:pt x="194973" y="184927"/>
                  </a:lnTo>
                  <a:lnTo>
                    <a:pt x="202366" y="188023"/>
                  </a:lnTo>
                  <a:lnTo>
                    <a:pt x="205818" y="186732"/>
                  </a:lnTo>
                  <a:lnTo>
                    <a:pt x="212479" y="179653"/>
                  </a:lnTo>
                  <a:lnTo>
                    <a:pt x="224318" y="137165"/>
                  </a:lnTo>
                  <a:lnTo>
                    <a:pt x="227754" y="90360"/>
                  </a:lnTo>
                  <a:lnTo>
                    <a:pt x="225527" y="51821"/>
                  </a:lnTo>
                  <a:lnTo>
                    <a:pt x="219453" y="15912"/>
                  </a:lnTo>
                  <a:lnTo>
                    <a:pt x="218269" y="14841"/>
                  </a:lnTo>
                  <a:lnTo>
                    <a:pt x="216421" y="15186"/>
                  </a:lnTo>
                  <a:lnTo>
                    <a:pt x="214130" y="16474"/>
                  </a:lnTo>
                  <a:lnTo>
                    <a:pt x="209397" y="55504"/>
                  </a:lnTo>
                  <a:lnTo>
                    <a:pt x="202214" y="93587"/>
                  </a:lnTo>
                  <a:lnTo>
                    <a:pt x="192325" y="137914"/>
                  </a:lnTo>
                  <a:lnTo>
                    <a:pt x="182139" y="168892"/>
                  </a:lnTo>
                  <a:lnTo>
                    <a:pt x="173379" y="203121"/>
                  </a:lnTo>
                  <a:lnTo>
                    <a:pt x="164898" y="240560"/>
                  </a:lnTo>
                  <a:lnTo>
                    <a:pt x="154074" y="281893"/>
                  </a:lnTo>
                  <a:lnTo>
                    <a:pt x="145031" y="319314"/>
                  </a:lnTo>
                  <a:lnTo>
                    <a:pt x="136425" y="354642"/>
                  </a:lnTo>
                  <a:lnTo>
                    <a:pt x="125544" y="391510"/>
                  </a:lnTo>
                  <a:lnTo>
                    <a:pt x="113653" y="429063"/>
                  </a:lnTo>
                  <a:lnTo>
                    <a:pt x="101312" y="465861"/>
                  </a:lnTo>
                  <a:lnTo>
                    <a:pt x="88773" y="499855"/>
                  </a:lnTo>
                  <a:lnTo>
                    <a:pt x="74868" y="543686"/>
                  </a:lnTo>
                  <a:lnTo>
                    <a:pt x="60689" y="588818"/>
                  </a:lnTo>
                  <a:lnTo>
                    <a:pt x="44498" y="632890"/>
                  </a:lnTo>
                  <a:lnTo>
                    <a:pt x="38100" y="638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SMARTInkShape-2291"/>
            <p:cNvSpPr/>
            <p:nvPr/>
          </p:nvSpPr>
          <p:spPr>
            <a:xfrm>
              <a:off x="10363200" y="6569180"/>
              <a:ext cx="98235" cy="164996"/>
            </a:xfrm>
            <a:custGeom>
              <a:avLst/>
              <a:gdLst/>
              <a:ahLst/>
              <a:cxnLst/>
              <a:rect l="0" t="0" r="0" b="0"/>
              <a:pathLst>
                <a:path w="98235" h="164996">
                  <a:moveTo>
                    <a:pt x="0" y="41170"/>
                  </a:moveTo>
                  <a:lnTo>
                    <a:pt x="0" y="49371"/>
                  </a:lnTo>
                  <a:lnTo>
                    <a:pt x="15208" y="64584"/>
                  </a:lnTo>
                  <a:lnTo>
                    <a:pt x="26515" y="72037"/>
                  </a:lnTo>
                  <a:lnTo>
                    <a:pt x="44780" y="77127"/>
                  </a:lnTo>
                  <a:lnTo>
                    <a:pt x="57297" y="75496"/>
                  </a:lnTo>
                  <a:lnTo>
                    <a:pt x="69915" y="70184"/>
                  </a:lnTo>
                  <a:lnTo>
                    <a:pt x="96552" y="48623"/>
                  </a:lnTo>
                  <a:lnTo>
                    <a:pt x="98234" y="44023"/>
                  </a:lnTo>
                  <a:lnTo>
                    <a:pt x="97281" y="33265"/>
                  </a:lnTo>
                  <a:lnTo>
                    <a:pt x="85739" y="15310"/>
                  </a:lnTo>
                  <a:lnTo>
                    <a:pt x="73970" y="1640"/>
                  </a:lnTo>
                  <a:lnTo>
                    <a:pt x="68363" y="0"/>
                  </a:lnTo>
                  <a:lnTo>
                    <a:pt x="53668" y="1000"/>
                  </a:lnTo>
                  <a:lnTo>
                    <a:pt x="39374" y="10617"/>
                  </a:lnTo>
                  <a:lnTo>
                    <a:pt x="27025" y="26532"/>
                  </a:lnTo>
                  <a:lnTo>
                    <a:pt x="13295" y="65599"/>
                  </a:lnTo>
                  <a:lnTo>
                    <a:pt x="12039" y="73331"/>
                  </a:lnTo>
                  <a:lnTo>
                    <a:pt x="20382" y="109495"/>
                  </a:lnTo>
                  <a:lnTo>
                    <a:pt x="57150" y="16499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 name="SMARTInkShape-2292"/>
            <p:cNvSpPr/>
            <p:nvPr/>
          </p:nvSpPr>
          <p:spPr>
            <a:xfrm>
              <a:off x="9544050" y="6524625"/>
              <a:ext cx="47626" cy="155311"/>
            </a:xfrm>
            <a:custGeom>
              <a:avLst/>
              <a:gdLst/>
              <a:ahLst/>
              <a:cxnLst/>
              <a:rect l="0" t="0" r="0" b="0"/>
              <a:pathLst>
                <a:path w="47626" h="155311">
                  <a:moveTo>
                    <a:pt x="0" y="9525"/>
                  </a:moveTo>
                  <a:lnTo>
                    <a:pt x="5057" y="9525"/>
                  </a:lnTo>
                  <a:lnTo>
                    <a:pt x="10361" y="17992"/>
                  </a:lnTo>
                  <a:lnTo>
                    <a:pt x="27446" y="54354"/>
                  </a:lnTo>
                  <a:lnTo>
                    <a:pt x="42542" y="100186"/>
                  </a:lnTo>
                  <a:lnTo>
                    <a:pt x="46955" y="138678"/>
                  </a:lnTo>
                  <a:lnTo>
                    <a:pt x="44505" y="149123"/>
                  </a:lnTo>
                  <a:lnTo>
                    <a:pt x="40947" y="155177"/>
                  </a:lnTo>
                  <a:lnTo>
                    <a:pt x="39998" y="155310"/>
                  </a:lnTo>
                  <a:lnTo>
                    <a:pt x="24954" y="129200"/>
                  </a:lnTo>
                  <a:lnTo>
                    <a:pt x="20800" y="103546"/>
                  </a:lnTo>
                  <a:lnTo>
                    <a:pt x="27000" y="58827"/>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SMARTInkShape-2293"/>
            <p:cNvSpPr/>
            <p:nvPr/>
          </p:nvSpPr>
          <p:spPr>
            <a:xfrm>
              <a:off x="9715892" y="6496050"/>
              <a:ext cx="93689" cy="160854"/>
            </a:xfrm>
            <a:custGeom>
              <a:avLst/>
              <a:gdLst/>
              <a:ahLst/>
              <a:cxnLst/>
              <a:rect l="0" t="0" r="0" b="0"/>
              <a:pathLst>
                <a:path w="93689" h="160854">
                  <a:moveTo>
                    <a:pt x="9133" y="57150"/>
                  </a:moveTo>
                  <a:lnTo>
                    <a:pt x="8075" y="66871"/>
                  </a:lnTo>
                  <a:lnTo>
                    <a:pt x="932" y="111112"/>
                  </a:lnTo>
                  <a:lnTo>
                    <a:pt x="0" y="131818"/>
                  </a:lnTo>
                  <a:lnTo>
                    <a:pt x="5427" y="143604"/>
                  </a:lnTo>
                  <a:lnTo>
                    <a:pt x="9837" y="149711"/>
                  </a:lnTo>
                  <a:lnTo>
                    <a:pt x="15953" y="153783"/>
                  </a:lnTo>
                  <a:lnTo>
                    <a:pt x="42487" y="160853"/>
                  </a:lnTo>
                  <a:lnTo>
                    <a:pt x="60997" y="151495"/>
                  </a:lnTo>
                  <a:lnTo>
                    <a:pt x="81532" y="130259"/>
                  </a:lnTo>
                  <a:lnTo>
                    <a:pt x="88936" y="115749"/>
                  </a:lnTo>
                  <a:lnTo>
                    <a:pt x="93103" y="90035"/>
                  </a:lnTo>
                  <a:lnTo>
                    <a:pt x="93688" y="79073"/>
                  </a:lnTo>
                  <a:lnTo>
                    <a:pt x="88694" y="61249"/>
                  </a:lnTo>
                  <a:lnTo>
                    <a:pt x="68843" y="26998"/>
                  </a:lnTo>
                  <a:lnTo>
                    <a:pt x="281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 name="SMARTInkShape-2294"/>
            <p:cNvSpPr/>
            <p:nvPr/>
          </p:nvSpPr>
          <p:spPr>
            <a:xfrm>
              <a:off x="8744076" y="6547995"/>
              <a:ext cx="112648" cy="213132"/>
            </a:xfrm>
            <a:custGeom>
              <a:avLst/>
              <a:gdLst/>
              <a:ahLst/>
              <a:cxnLst/>
              <a:rect l="0" t="0" r="0" b="0"/>
              <a:pathLst>
                <a:path w="112648" h="213132">
                  <a:moveTo>
                    <a:pt x="18924" y="24255"/>
                  </a:moveTo>
                  <a:lnTo>
                    <a:pt x="12378" y="39464"/>
                  </a:lnTo>
                  <a:lnTo>
                    <a:pt x="3114" y="82879"/>
                  </a:lnTo>
                  <a:lnTo>
                    <a:pt x="514" y="125441"/>
                  </a:lnTo>
                  <a:lnTo>
                    <a:pt x="0" y="169007"/>
                  </a:lnTo>
                  <a:lnTo>
                    <a:pt x="4968" y="196262"/>
                  </a:lnTo>
                  <a:lnTo>
                    <a:pt x="8562" y="202426"/>
                  </a:lnTo>
                  <a:lnTo>
                    <a:pt x="13075" y="206535"/>
                  </a:lnTo>
                  <a:lnTo>
                    <a:pt x="23732" y="211103"/>
                  </a:lnTo>
                  <a:lnTo>
                    <a:pt x="35525" y="213131"/>
                  </a:lnTo>
                  <a:lnTo>
                    <a:pt x="47821" y="208389"/>
                  </a:lnTo>
                  <a:lnTo>
                    <a:pt x="67906" y="193154"/>
                  </a:lnTo>
                  <a:lnTo>
                    <a:pt x="88611" y="164745"/>
                  </a:lnTo>
                  <a:lnTo>
                    <a:pt x="99427" y="137848"/>
                  </a:lnTo>
                  <a:lnTo>
                    <a:pt x="109018" y="90837"/>
                  </a:lnTo>
                  <a:lnTo>
                    <a:pt x="112647" y="62328"/>
                  </a:lnTo>
                  <a:lnTo>
                    <a:pt x="107851" y="43293"/>
                  </a:lnTo>
                  <a:lnTo>
                    <a:pt x="97605" y="25308"/>
                  </a:lnTo>
                  <a:lnTo>
                    <a:pt x="76103" y="5399"/>
                  </a:lnTo>
                  <a:lnTo>
                    <a:pt x="66209" y="0"/>
                  </a:lnTo>
                  <a:lnTo>
                    <a:pt x="59973" y="677"/>
                  </a:lnTo>
                  <a:lnTo>
                    <a:pt x="38142" y="106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 name="SMARTInkShape-2295"/>
            <p:cNvSpPr/>
            <p:nvPr/>
          </p:nvSpPr>
          <p:spPr>
            <a:xfrm>
              <a:off x="5687001" y="6124575"/>
              <a:ext cx="256600" cy="876301"/>
            </a:xfrm>
            <a:custGeom>
              <a:avLst/>
              <a:gdLst/>
              <a:ahLst/>
              <a:cxnLst/>
              <a:rect l="0" t="0" r="0" b="0"/>
              <a:pathLst>
                <a:path w="256600" h="876301">
                  <a:moveTo>
                    <a:pt x="256599" y="0"/>
                  </a:moveTo>
                  <a:lnTo>
                    <a:pt x="251543" y="0"/>
                  </a:lnTo>
                  <a:lnTo>
                    <a:pt x="246238" y="2822"/>
                  </a:lnTo>
                  <a:lnTo>
                    <a:pt x="202052" y="40000"/>
                  </a:lnTo>
                  <a:lnTo>
                    <a:pt x="159417" y="81673"/>
                  </a:lnTo>
                  <a:lnTo>
                    <a:pt x="121009" y="127368"/>
                  </a:lnTo>
                  <a:lnTo>
                    <a:pt x="96833" y="162975"/>
                  </a:lnTo>
                  <a:lnTo>
                    <a:pt x="73441" y="200336"/>
                  </a:lnTo>
                  <a:lnTo>
                    <a:pt x="49224" y="241040"/>
                  </a:lnTo>
                  <a:lnTo>
                    <a:pt x="31465" y="286614"/>
                  </a:lnTo>
                  <a:lnTo>
                    <a:pt x="19501" y="333632"/>
                  </a:lnTo>
                  <a:lnTo>
                    <a:pt x="12581" y="366297"/>
                  </a:lnTo>
                  <a:lnTo>
                    <a:pt x="5977" y="401982"/>
                  </a:lnTo>
                  <a:lnTo>
                    <a:pt x="2337" y="436186"/>
                  </a:lnTo>
                  <a:lnTo>
                    <a:pt x="718" y="469027"/>
                  </a:lnTo>
                  <a:lnTo>
                    <a:pt x="0" y="501262"/>
                  </a:lnTo>
                  <a:lnTo>
                    <a:pt x="2502" y="536049"/>
                  </a:lnTo>
                  <a:lnTo>
                    <a:pt x="7142" y="571619"/>
                  </a:lnTo>
                  <a:lnTo>
                    <a:pt x="12732" y="605067"/>
                  </a:lnTo>
                  <a:lnTo>
                    <a:pt x="21566" y="637572"/>
                  </a:lnTo>
                  <a:lnTo>
                    <a:pt x="38439" y="682799"/>
                  </a:lnTo>
                  <a:lnTo>
                    <a:pt x="56845" y="723010"/>
                  </a:lnTo>
                  <a:lnTo>
                    <a:pt x="75705" y="761736"/>
                  </a:lnTo>
                  <a:lnTo>
                    <a:pt x="101040" y="807692"/>
                  </a:lnTo>
                  <a:lnTo>
                    <a:pt x="139126" y="853348"/>
                  </a:lnTo>
                  <a:lnTo>
                    <a:pt x="153118" y="867852"/>
                  </a:lnTo>
                  <a:lnTo>
                    <a:pt x="180399" y="876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 name="SMARTInkShape-2296"/>
            <p:cNvSpPr/>
            <p:nvPr/>
          </p:nvSpPr>
          <p:spPr>
            <a:xfrm>
              <a:off x="5905500" y="6168503"/>
              <a:ext cx="476251" cy="470423"/>
            </a:xfrm>
            <a:custGeom>
              <a:avLst/>
              <a:gdLst/>
              <a:ahLst/>
              <a:cxnLst/>
              <a:rect l="0" t="0" r="0" b="0"/>
              <a:pathLst>
                <a:path w="476251" h="470423">
                  <a:moveTo>
                    <a:pt x="0" y="327547"/>
                  </a:moveTo>
                  <a:lnTo>
                    <a:pt x="0" y="314290"/>
                  </a:lnTo>
                  <a:lnTo>
                    <a:pt x="10113" y="300101"/>
                  </a:lnTo>
                  <a:lnTo>
                    <a:pt x="52079" y="266219"/>
                  </a:lnTo>
                  <a:lnTo>
                    <a:pt x="97561" y="227976"/>
                  </a:lnTo>
                  <a:lnTo>
                    <a:pt x="136449" y="181313"/>
                  </a:lnTo>
                  <a:lnTo>
                    <a:pt x="168265" y="136604"/>
                  </a:lnTo>
                  <a:lnTo>
                    <a:pt x="189662" y="92186"/>
                  </a:lnTo>
                  <a:lnTo>
                    <a:pt x="195419" y="75834"/>
                  </a:lnTo>
                  <a:lnTo>
                    <a:pt x="204475" y="28732"/>
                  </a:lnTo>
                  <a:lnTo>
                    <a:pt x="204472" y="17293"/>
                  </a:lnTo>
                  <a:lnTo>
                    <a:pt x="200944" y="8682"/>
                  </a:lnTo>
                  <a:lnTo>
                    <a:pt x="195847" y="1326"/>
                  </a:lnTo>
                  <a:lnTo>
                    <a:pt x="194065" y="0"/>
                  </a:lnTo>
                  <a:lnTo>
                    <a:pt x="192877" y="174"/>
                  </a:lnTo>
                  <a:lnTo>
                    <a:pt x="192084" y="1348"/>
                  </a:lnTo>
                  <a:lnTo>
                    <a:pt x="191871" y="30279"/>
                  </a:lnTo>
                  <a:lnTo>
                    <a:pt x="195696" y="63489"/>
                  </a:lnTo>
                  <a:lnTo>
                    <a:pt x="198101" y="97299"/>
                  </a:lnTo>
                  <a:lnTo>
                    <a:pt x="199170" y="129965"/>
                  </a:lnTo>
                  <a:lnTo>
                    <a:pt x="199645" y="162121"/>
                  </a:lnTo>
                  <a:lnTo>
                    <a:pt x="202679" y="194052"/>
                  </a:lnTo>
                  <a:lnTo>
                    <a:pt x="207554" y="225883"/>
                  </a:lnTo>
                  <a:lnTo>
                    <a:pt x="215191" y="272495"/>
                  </a:lnTo>
                  <a:lnTo>
                    <a:pt x="218983" y="313587"/>
                  </a:lnTo>
                  <a:lnTo>
                    <a:pt x="226339" y="352574"/>
                  </a:lnTo>
                  <a:lnTo>
                    <a:pt x="235483" y="398029"/>
                  </a:lnTo>
                  <a:lnTo>
                    <a:pt x="245432" y="443240"/>
                  </a:lnTo>
                  <a:lnTo>
                    <a:pt x="246172" y="445951"/>
                  </a:lnTo>
                  <a:lnTo>
                    <a:pt x="246664" y="446699"/>
                  </a:lnTo>
                  <a:lnTo>
                    <a:pt x="246993" y="446141"/>
                  </a:lnTo>
                  <a:lnTo>
                    <a:pt x="257953" y="402674"/>
                  </a:lnTo>
                  <a:lnTo>
                    <a:pt x="266931" y="361449"/>
                  </a:lnTo>
                  <a:lnTo>
                    <a:pt x="281547" y="316803"/>
                  </a:lnTo>
                  <a:lnTo>
                    <a:pt x="286621" y="296376"/>
                  </a:lnTo>
                  <a:lnTo>
                    <a:pt x="312168" y="263333"/>
                  </a:lnTo>
                  <a:lnTo>
                    <a:pt x="313945" y="264630"/>
                  </a:lnTo>
                  <a:lnTo>
                    <a:pt x="318742" y="271714"/>
                  </a:lnTo>
                  <a:lnTo>
                    <a:pt x="333539" y="314642"/>
                  </a:lnTo>
                  <a:lnTo>
                    <a:pt x="348213" y="355872"/>
                  </a:lnTo>
                  <a:lnTo>
                    <a:pt x="356927" y="400709"/>
                  </a:lnTo>
                  <a:lnTo>
                    <a:pt x="364111" y="437788"/>
                  </a:lnTo>
                  <a:lnTo>
                    <a:pt x="366565" y="442316"/>
                  </a:lnTo>
                  <a:lnTo>
                    <a:pt x="369260" y="445334"/>
                  </a:lnTo>
                  <a:lnTo>
                    <a:pt x="375077" y="448689"/>
                  </a:lnTo>
                  <a:lnTo>
                    <a:pt x="377051" y="448525"/>
                  </a:lnTo>
                  <a:lnTo>
                    <a:pt x="378368" y="447357"/>
                  </a:lnTo>
                  <a:lnTo>
                    <a:pt x="379245" y="445520"/>
                  </a:lnTo>
                  <a:lnTo>
                    <a:pt x="383591" y="405603"/>
                  </a:lnTo>
                  <a:lnTo>
                    <a:pt x="391293" y="374664"/>
                  </a:lnTo>
                  <a:lnTo>
                    <a:pt x="417182" y="332311"/>
                  </a:lnTo>
                  <a:lnTo>
                    <a:pt x="426365" y="320844"/>
                  </a:lnTo>
                  <a:lnTo>
                    <a:pt x="430442" y="319277"/>
                  </a:lnTo>
                  <a:lnTo>
                    <a:pt x="433012" y="318858"/>
                  </a:lnTo>
                  <a:lnTo>
                    <a:pt x="434725" y="320695"/>
                  </a:lnTo>
                  <a:lnTo>
                    <a:pt x="445453" y="364714"/>
                  </a:lnTo>
                  <a:lnTo>
                    <a:pt x="457388" y="406386"/>
                  </a:lnTo>
                  <a:lnTo>
                    <a:pt x="469937" y="450012"/>
                  </a:lnTo>
                  <a:lnTo>
                    <a:pt x="476250" y="4704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 name="SMARTInkShape-2297"/>
            <p:cNvSpPr/>
            <p:nvPr/>
          </p:nvSpPr>
          <p:spPr>
            <a:xfrm>
              <a:off x="6470550" y="6429375"/>
              <a:ext cx="100946" cy="209551"/>
            </a:xfrm>
            <a:custGeom>
              <a:avLst/>
              <a:gdLst/>
              <a:ahLst/>
              <a:cxnLst/>
              <a:rect l="0" t="0" r="0" b="0"/>
              <a:pathLst>
                <a:path w="100946" h="209551">
                  <a:moveTo>
                    <a:pt x="35025" y="0"/>
                  </a:moveTo>
                  <a:lnTo>
                    <a:pt x="26824" y="0"/>
                  </a:lnTo>
                  <a:lnTo>
                    <a:pt x="0" y="25534"/>
                  </a:lnTo>
                  <a:lnTo>
                    <a:pt x="1114" y="35690"/>
                  </a:lnTo>
                  <a:lnTo>
                    <a:pt x="7864" y="62987"/>
                  </a:lnTo>
                  <a:lnTo>
                    <a:pt x="21450" y="79105"/>
                  </a:lnTo>
                  <a:lnTo>
                    <a:pt x="63998" y="115448"/>
                  </a:lnTo>
                  <a:lnTo>
                    <a:pt x="95969" y="147793"/>
                  </a:lnTo>
                  <a:lnTo>
                    <a:pt x="99153" y="154938"/>
                  </a:lnTo>
                  <a:lnTo>
                    <a:pt x="100945" y="164912"/>
                  </a:lnTo>
                  <a:lnTo>
                    <a:pt x="92898" y="174188"/>
                  </a:lnTo>
                  <a:lnTo>
                    <a:pt x="70517" y="188489"/>
                  </a:lnTo>
                  <a:lnTo>
                    <a:pt x="159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 name="SMARTInkShape-2298"/>
            <p:cNvSpPr/>
            <p:nvPr/>
          </p:nvSpPr>
          <p:spPr>
            <a:xfrm>
              <a:off x="7543800" y="6229350"/>
              <a:ext cx="171451" cy="419101"/>
            </a:xfrm>
            <a:custGeom>
              <a:avLst/>
              <a:gdLst/>
              <a:ahLst/>
              <a:cxnLst/>
              <a:rect l="0" t="0" r="0" b="0"/>
              <a:pathLst>
                <a:path w="171451" h="419101">
                  <a:moveTo>
                    <a:pt x="0" y="0"/>
                  </a:moveTo>
                  <a:lnTo>
                    <a:pt x="1059" y="15209"/>
                  </a:lnTo>
                  <a:lnTo>
                    <a:pt x="13257" y="59950"/>
                  </a:lnTo>
                  <a:lnTo>
                    <a:pt x="19298" y="94024"/>
                  </a:lnTo>
                  <a:lnTo>
                    <a:pt x="24452" y="130689"/>
                  </a:lnTo>
                  <a:lnTo>
                    <a:pt x="27353" y="175130"/>
                  </a:lnTo>
                  <a:lnTo>
                    <a:pt x="29271" y="215109"/>
                  </a:lnTo>
                  <a:lnTo>
                    <a:pt x="35013" y="255883"/>
                  </a:lnTo>
                  <a:lnTo>
                    <a:pt x="36728" y="289409"/>
                  </a:lnTo>
                  <a:lnTo>
                    <a:pt x="42749" y="333871"/>
                  </a:lnTo>
                  <a:lnTo>
                    <a:pt x="47197" y="372742"/>
                  </a:lnTo>
                  <a:lnTo>
                    <a:pt x="48399" y="374436"/>
                  </a:lnTo>
                  <a:lnTo>
                    <a:pt x="50257" y="374508"/>
                  </a:lnTo>
                  <a:lnTo>
                    <a:pt x="52555" y="373497"/>
                  </a:lnTo>
                  <a:lnTo>
                    <a:pt x="54087" y="371765"/>
                  </a:lnTo>
                  <a:lnTo>
                    <a:pt x="55789" y="367018"/>
                  </a:lnTo>
                  <a:lnTo>
                    <a:pt x="59793" y="321173"/>
                  </a:lnTo>
                  <a:lnTo>
                    <a:pt x="67458" y="293423"/>
                  </a:lnTo>
                  <a:lnTo>
                    <a:pt x="79530" y="269509"/>
                  </a:lnTo>
                  <a:lnTo>
                    <a:pt x="84770" y="265399"/>
                  </a:lnTo>
                  <a:lnTo>
                    <a:pt x="99059" y="260829"/>
                  </a:lnTo>
                  <a:lnTo>
                    <a:pt x="105197" y="261727"/>
                  </a:lnTo>
                  <a:lnTo>
                    <a:pt x="110348" y="264444"/>
                  </a:lnTo>
                  <a:lnTo>
                    <a:pt x="118894" y="273106"/>
                  </a:lnTo>
                  <a:lnTo>
                    <a:pt x="141350" y="312164"/>
                  </a:lnTo>
                  <a:lnTo>
                    <a:pt x="158484" y="358843"/>
                  </a:lnTo>
                  <a:lnTo>
                    <a:pt x="171450"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SMARTInkShape-2299"/>
            <p:cNvSpPr/>
            <p:nvPr/>
          </p:nvSpPr>
          <p:spPr>
            <a:xfrm>
              <a:off x="8915400" y="6573959"/>
              <a:ext cx="161926" cy="160217"/>
            </a:xfrm>
            <a:custGeom>
              <a:avLst/>
              <a:gdLst/>
              <a:ahLst/>
              <a:cxnLst/>
              <a:rect l="0" t="0" r="0" b="0"/>
              <a:pathLst>
                <a:path w="161926" h="160217">
                  <a:moveTo>
                    <a:pt x="0" y="7816"/>
                  </a:moveTo>
                  <a:lnTo>
                    <a:pt x="1059" y="32725"/>
                  </a:lnTo>
                  <a:lnTo>
                    <a:pt x="8663" y="57177"/>
                  </a:lnTo>
                  <a:lnTo>
                    <a:pt x="24909" y="83473"/>
                  </a:lnTo>
                  <a:lnTo>
                    <a:pt x="47245" y="103023"/>
                  </a:lnTo>
                  <a:lnTo>
                    <a:pt x="57334" y="108339"/>
                  </a:lnTo>
                  <a:lnTo>
                    <a:pt x="70989" y="107878"/>
                  </a:lnTo>
                  <a:lnTo>
                    <a:pt x="79077" y="106274"/>
                  </a:lnTo>
                  <a:lnTo>
                    <a:pt x="93706" y="96025"/>
                  </a:lnTo>
                  <a:lnTo>
                    <a:pt x="115289" y="73688"/>
                  </a:lnTo>
                  <a:lnTo>
                    <a:pt x="126352" y="47324"/>
                  </a:lnTo>
                  <a:lnTo>
                    <a:pt x="133168" y="0"/>
                  </a:lnTo>
                  <a:lnTo>
                    <a:pt x="132255" y="15953"/>
                  </a:lnTo>
                  <a:lnTo>
                    <a:pt x="127851" y="45035"/>
                  </a:lnTo>
                  <a:lnTo>
                    <a:pt x="134772" y="89487"/>
                  </a:lnTo>
                  <a:lnTo>
                    <a:pt x="146118" y="127617"/>
                  </a:lnTo>
                  <a:lnTo>
                    <a:pt x="161925" y="1602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2" name="SMARTInkShape-2300"/>
          <p:cNvSpPr/>
          <p:nvPr/>
        </p:nvSpPr>
        <p:spPr>
          <a:xfrm>
            <a:off x="953018" y="2952750"/>
            <a:ext cx="123308" cy="323851"/>
          </a:xfrm>
          <a:custGeom>
            <a:avLst/>
            <a:gdLst/>
            <a:ahLst/>
            <a:cxnLst/>
            <a:rect l="0" t="0" r="0" b="0"/>
            <a:pathLst>
              <a:path w="123308" h="323851">
                <a:moveTo>
                  <a:pt x="28057" y="0"/>
                </a:moveTo>
                <a:lnTo>
                  <a:pt x="23001" y="5057"/>
                </a:lnTo>
                <a:lnTo>
                  <a:pt x="20518" y="10361"/>
                </a:lnTo>
                <a:lnTo>
                  <a:pt x="19856" y="13257"/>
                </a:lnTo>
                <a:lnTo>
                  <a:pt x="26849" y="40000"/>
                </a:lnTo>
                <a:lnTo>
                  <a:pt x="20359" y="85244"/>
                </a:lnTo>
                <a:lnTo>
                  <a:pt x="16251" y="111335"/>
                </a:lnTo>
                <a:lnTo>
                  <a:pt x="1230" y="158577"/>
                </a:lnTo>
                <a:lnTo>
                  <a:pt x="0" y="172692"/>
                </a:lnTo>
                <a:lnTo>
                  <a:pt x="2534" y="180116"/>
                </a:lnTo>
                <a:lnTo>
                  <a:pt x="4692" y="183577"/>
                </a:lnTo>
                <a:lnTo>
                  <a:pt x="8247" y="185885"/>
                </a:lnTo>
                <a:lnTo>
                  <a:pt x="26339" y="189588"/>
                </a:lnTo>
                <a:lnTo>
                  <a:pt x="30087" y="189892"/>
                </a:lnTo>
                <a:lnTo>
                  <a:pt x="77221" y="181822"/>
                </a:lnTo>
                <a:lnTo>
                  <a:pt x="91190" y="180168"/>
                </a:lnTo>
                <a:lnTo>
                  <a:pt x="107206" y="173445"/>
                </a:lnTo>
                <a:lnTo>
                  <a:pt x="120978" y="163651"/>
                </a:lnTo>
                <a:lnTo>
                  <a:pt x="122272" y="159870"/>
                </a:lnTo>
                <a:lnTo>
                  <a:pt x="123103" y="138706"/>
                </a:lnTo>
                <a:lnTo>
                  <a:pt x="120394" y="127617"/>
                </a:lnTo>
                <a:lnTo>
                  <a:pt x="115741" y="115424"/>
                </a:lnTo>
                <a:lnTo>
                  <a:pt x="115088" y="111874"/>
                </a:lnTo>
                <a:lnTo>
                  <a:pt x="111540" y="105108"/>
                </a:lnTo>
                <a:lnTo>
                  <a:pt x="104683" y="95827"/>
                </a:lnTo>
                <a:lnTo>
                  <a:pt x="104268" y="127768"/>
                </a:lnTo>
                <a:lnTo>
                  <a:pt x="109747" y="161646"/>
                </a:lnTo>
                <a:lnTo>
                  <a:pt x="105189" y="201452"/>
                </a:lnTo>
                <a:lnTo>
                  <a:pt x="111919" y="245016"/>
                </a:lnTo>
                <a:lnTo>
                  <a:pt x="120083" y="285599"/>
                </a:lnTo>
                <a:lnTo>
                  <a:pt x="123307" y="323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5" name="SMARTInkShape-Group302"/>
          <p:cNvGrpSpPr/>
          <p:nvPr/>
        </p:nvGrpSpPr>
        <p:grpSpPr>
          <a:xfrm>
            <a:off x="1171575" y="2971800"/>
            <a:ext cx="1304926" cy="276226"/>
            <a:chOff x="1171575" y="2971800"/>
            <a:chExt cx="1304926" cy="276226"/>
          </a:xfrm>
        </p:grpSpPr>
        <p:sp>
          <p:nvSpPr>
            <p:cNvPr id="74" name="SMARTInkShape-2301"/>
            <p:cNvSpPr/>
            <p:nvPr/>
          </p:nvSpPr>
          <p:spPr>
            <a:xfrm>
              <a:off x="1171575" y="3019425"/>
              <a:ext cx="137475" cy="228601"/>
            </a:xfrm>
            <a:custGeom>
              <a:avLst/>
              <a:gdLst/>
              <a:ahLst/>
              <a:cxnLst/>
              <a:rect l="0" t="0" r="0" b="0"/>
              <a:pathLst>
                <a:path w="137475" h="228601">
                  <a:moveTo>
                    <a:pt x="0" y="0"/>
                  </a:moveTo>
                  <a:lnTo>
                    <a:pt x="0" y="5057"/>
                  </a:lnTo>
                  <a:lnTo>
                    <a:pt x="8642" y="47244"/>
                  </a:lnTo>
                  <a:lnTo>
                    <a:pt x="10322" y="62564"/>
                  </a:lnTo>
                  <a:lnTo>
                    <a:pt x="18144" y="91017"/>
                  </a:lnTo>
                  <a:lnTo>
                    <a:pt x="18931" y="102754"/>
                  </a:lnTo>
                  <a:lnTo>
                    <a:pt x="20029" y="102370"/>
                  </a:lnTo>
                  <a:lnTo>
                    <a:pt x="26631" y="97830"/>
                  </a:lnTo>
                  <a:lnTo>
                    <a:pt x="52162" y="89989"/>
                  </a:lnTo>
                  <a:lnTo>
                    <a:pt x="82729" y="94348"/>
                  </a:lnTo>
                  <a:lnTo>
                    <a:pt x="95330" y="100493"/>
                  </a:lnTo>
                  <a:lnTo>
                    <a:pt x="115609" y="116629"/>
                  </a:lnTo>
                  <a:lnTo>
                    <a:pt x="136361" y="144652"/>
                  </a:lnTo>
                  <a:lnTo>
                    <a:pt x="137474" y="149351"/>
                  </a:lnTo>
                  <a:lnTo>
                    <a:pt x="135889" y="160217"/>
                  </a:lnTo>
                  <a:lnTo>
                    <a:pt x="128834" y="169280"/>
                  </a:lnTo>
                  <a:lnTo>
                    <a:pt x="85019" y="207508"/>
                  </a:lnTo>
                  <a:lnTo>
                    <a:pt x="28575" y="2286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 name="SMARTInkShape-2302"/>
            <p:cNvSpPr/>
            <p:nvPr/>
          </p:nvSpPr>
          <p:spPr>
            <a:xfrm>
              <a:off x="1200150" y="2971800"/>
              <a:ext cx="76201" cy="28576"/>
            </a:xfrm>
            <a:custGeom>
              <a:avLst/>
              <a:gdLst/>
              <a:ahLst/>
              <a:cxnLst/>
              <a:rect l="0" t="0" r="0" b="0"/>
              <a:pathLst>
                <a:path w="76201" h="28576">
                  <a:moveTo>
                    <a:pt x="0" y="28575"/>
                  </a:moveTo>
                  <a:lnTo>
                    <a:pt x="17900" y="21036"/>
                  </a:lnTo>
                  <a:lnTo>
                    <a:pt x="31057" y="16816"/>
                  </a:lnTo>
                  <a:lnTo>
                    <a:pt x="42378" y="12765"/>
                  </a:ln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 name="SMARTInkShape-2303"/>
            <p:cNvSpPr/>
            <p:nvPr/>
          </p:nvSpPr>
          <p:spPr>
            <a:xfrm>
              <a:off x="1662718" y="3000390"/>
              <a:ext cx="813783" cy="152386"/>
            </a:xfrm>
            <a:custGeom>
              <a:avLst/>
              <a:gdLst/>
              <a:ahLst/>
              <a:cxnLst/>
              <a:rect l="0" t="0" r="0" b="0"/>
              <a:pathLst>
                <a:path w="813783" h="152386">
                  <a:moveTo>
                    <a:pt x="813782" y="152385"/>
                  </a:moveTo>
                  <a:lnTo>
                    <a:pt x="768176" y="145839"/>
                  </a:lnTo>
                  <a:lnTo>
                    <a:pt x="729831" y="143743"/>
                  </a:lnTo>
                  <a:lnTo>
                    <a:pt x="686485" y="142063"/>
                  </a:lnTo>
                  <a:lnTo>
                    <a:pt x="645301" y="135333"/>
                  </a:lnTo>
                  <a:lnTo>
                    <a:pt x="600055" y="126636"/>
                  </a:lnTo>
                  <a:lnTo>
                    <a:pt x="553135" y="118415"/>
                  </a:lnTo>
                  <a:lnTo>
                    <a:pt x="506777" y="114450"/>
                  </a:lnTo>
                  <a:lnTo>
                    <a:pt x="464702" y="108102"/>
                  </a:lnTo>
                  <a:lnTo>
                    <a:pt x="419192" y="104692"/>
                  </a:lnTo>
                  <a:lnTo>
                    <a:pt x="373252" y="98507"/>
                  </a:lnTo>
                  <a:lnTo>
                    <a:pt x="332358" y="95146"/>
                  </a:lnTo>
                  <a:lnTo>
                    <a:pt x="292372" y="88976"/>
                  </a:lnTo>
                  <a:lnTo>
                    <a:pt x="249598" y="85620"/>
                  </a:lnTo>
                  <a:lnTo>
                    <a:pt x="202805" y="78362"/>
                  </a:lnTo>
                  <a:lnTo>
                    <a:pt x="158167" y="71559"/>
                  </a:lnTo>
                  <a:lnTo>
                    <a:pt x="118775" y="61082"/>
                  </a:lnTo>
                  <a:lnTo>
                    <a:pt x="75930" y="52598"/>
                  </a:lnTo>
                  <a:lnTo>
                    <a:pt x="37794" y="37906"/>
                  </a:lnTo>
                  <a:lnTo>
                    <a:pt x="29690" y="31655"/>
                  </a:lnTo>
                  <a:lnTo>
                    <a:pt x="26088" y="25349"/>
                  </a:lnTo>
                  <a:lnTo>
                    <a:pt x="24061" y="15850"/>
                  </a:lnTo>
                  <a:lnTo>
                    <a:pt x="26409" y="9505"/>
                  </a:lnTo>
                  <a:lnTo>
                    <a:pt x="28516" y="6332"/>
                  </a:lnTo>
                  <a:lnTo>
                    <a:pt x="30980" y="4216"/>
                  </a:lnTo>
                  <a:lnTo>
                    <a:pt x="36540" y="1866"/>
                  </a:lnTo>
                  <a:lnTo>
                    <a:pt x="68955" y="0"/>
                  </a:lnTo>
                  <a:lnTo>
                    <a:pt x="65220" y="10102"/>
                  </a:lnTo>
                  <a:lnTo>
                    <a:pt x="51461" y="35759"/>
                  </a:lnTo>
                  <a:lnTo>
                    <a:pt x="14262" y="78358"/>
                  </a:lnTo>
                  <a:lnTo>
                    <a:pt x="1097" y="96958"/>
                  </a:lnTo>
                  <a:lnTo>
                    <a:pt x="0" y="100617"/>
                  </a:lnTo>
                  <a:lnTo>
                    <a:pt x="327" y="104115"/>
                  </a:lnTo>
                  <a:lnTo>
                    <a:pt x="3022" y="114094"/>
                  </a:lnTo>
                  <a:lnTo>
                    <a:pt x="3400" y="117332"/>
                  </a:lnTo>
                  <a:lnTo>
                    <a:pt x="12288" y="123753"/>
                  </a:lnTo>
                  <a:lnTo>
                    <a:pt x="56376" y="140033"/>
                  </a:lnTo>
                  <a:lnTo>
                    <a:pt x="118457" y="15238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2" name="SMARTInkShape-Group303"/>
          <p:cNvGrpSpPr/>
          <p:nvPr/>
        </p:nvGrpSpPr>
        <p:grpSpPr>
          <a:xfrm>
            <a:off x="6544239" y="3105150"/>
            <a:ext cx="3923737" cy="685801"/>
            <a:chOff x="6544239" y="3105150"/>
            <a:chExt cx="3923737" cy="685801"/>
          </a:xfrm>
        </p:grpSpPr>
        <p:sp>
          <p:nvSpPr>
            <p:cNvPr id="92" name="SMARTInkShape-2304"/>
            <p:cNvSpPr/>
            <p:nvPr/>
          </p:nvSpPr>
          <p:spPr>
            <a:xfrm>
              <a:off x="6544239" y="3105150"/>
              <a:ext cx="426572" cy="356374"/>
            </a:xfrm>
            <a:custGeom>
              <a:avLst/>
              <a:gdLst/>
              <a:ahLst/>
              <a:cxnLst/>
              <a:rect l="0" t="0" r="0" b="0"/>
              <a:pathLst>
                <a:path w="426572" h="356374">
                  <a:moveTo>
                    <a:pt x="285186" y="57150"/>
                  </a:moveTo>
                  <a:lnTo>
                    <a:pt x="280130" y="52093"/>
                  </a:lnTo>
                  <a:lnTo>
                    <a:pt x="277647" y="46789"/>
                  </a:lnTo>
                  <a:lnTo>
                    <a:pt x="276985" y="43893"/>
                  </a:lnTo>
                  <a:lnTo>
                    <a:pt x="270997" y="34760"/>
                  </a:lnTo>
                  <a:lnTo>
                    <a:pt x="249115" y="12690"/>
                  </a:lnTo>
                  <a:lnTo>
                    <a:pt x="234164" y="4231"/>
                  </a:lnTo>
                  <a:lnTo>
                    <a:pt x="226174" y="1880"/>
                  </a:lnTo>
                  <a:lnTo>
                    <a:pt x="180898" y="248"/>
                  </a:lnTo>
                  <a:lnTo>
                    <a:pt x="139396" y="1091"/>
                  </a:lnTo>
                  <a:lnTo>
                    <a:pt x="94302" y="13262"/>
                  </a:lnTo>
                  <a:lnTo>
                    <a:pt x="53904" y="36856"/>
                  </a:lnTo>
                  <a:lnTo>
                    <a:pt x="37330" y="54547"/>
                  </a:lnTo>
                  <a:lnTo>
                    <a:pt x="18877" y="88622"/>
                  </a:lnTo>
                  <a:lnTo>
                    <a:pt x="3721" y="132673"/>
                  </a:lnTo>
                  <a:lnTo>
                    <a:pt x="0" y="172824"/>
                  </a:lnTo>
                  <a:lnTo>
                    <a:pt x="7687" y="218608"/>
                  </a:lnTo>
                  <a:lnTo>
                    <a:pt x="18697" y="240809"/>
                  </a:lnTo>
                  <a:lnTo>
                    <a:pt x="47925" y="274638"/>
                  </a:lnTo>
                  <a:lnTo>
                    <a:pt x="86738" y="302461"/>
                  </a:lnTo>
                  <a:lnTo>
                    <a:pt x="131177" y="327190"/>
                  </a:lnTo>
                  <a:lnTo>
                    <a:pt x="175076" y="346813"/>
                  </a:lnTo>
                  <a:lnTo>
                    <a:pt x="214871" y="356373"/>
                  </a:lnTo>
                  <a:lnTo>
                    <a:pt x="256120" y="355241"/>
                  </a:lnTo>
                  <a:lnTo>
                    <a:pt x="295712" y="351923"/>
                  </a:lnTo>
                  <a:lnTo>
                    <a:pt x="342468" y="339241"/>
                  </a:lnTo>
                  <a:lnTo>
                    <a:pt x="360837" y="330056"/>
                  </a:lnTo>
                  <a:lnTo>
                    <a:pt x="372982" y="320632"/>
                  </a:lnTo>
                  <a:lnTo>
                    <a:pt x="393039" y="288364"/>
                  </a:lnTo>
                  <a:lnTo>
                    <a:pt x="412177" y="242575"/>
                  </a:lnTo>
                  <a:lnTo>
                    <a:pt x="423035" y="198255"/>
                  </a:lnTo>
                  <a:lnTo>
                    <a:pt x="426571" y="175982"/>
                  </a:lnTo>
                  <a:lnTo>
                    <a:pt x="418273" y="129196"/>
                  </a:lnTo>
                  <a:lnTo>
                    <a:pt x="407847" y="89986"/>
                  </a:lnTo>
                  <a:lnTo>
                    <a:pt x="373294" y="42786"/>
                  </a:lnTo>
                  <a:lnTo>
                    <a:pt x="356448" y="27141"/>
                  </a:lnTo>
                  <a:lnTo>
                    <a:pt x="29471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SMARTInkShape-2305"/>
            <p:cNvSpPr/>
            <p:nvPr/>
          </p:nvSpPr>
          <p:spPr>
            <a:xfrm>
              <a:off x="7115175" y="3409950"/>
              <a:ext cx="1571536" cy="190501"/>
            </a:xfrm>
            <a:custGeom>
              <a:avLst/>
              <a:gdLst/>
              <a:ahLst/>
              <a:cxnLst/>
              <a:rect l="0" t="0" r="0" b="0"/>
              <a:pathLst>
                <a:path w="1571536" h="190501">
                  <a:moveTo>
                    <a:pt x="0" y="0"/>
                  </a:moveTo>
                  <a:lnTo>
                    <a:pt x="44911" y="35211"/>
                  </a:lnTo>
                  <a:lnTo>
                    <a:pt x="91991" y="73580"/>
                  </a:lnTo>
                  <a:lnTo>
                    <a:pt x="135598" y="103328"/>
                  </a:lnTo>
                  <a:lnTo>
                    <a:pt x="182497" y="126594"/>
                  </a:lnTo>
                  <a:lnTo>
                    <a:pt x="220434" y="139620"/>
                  </a:lnTo>
                  <a:lnTo>
                    <a:pt x="261951" y="149562"/>
                  </a:lnTo>
                  <a:lnTo>
                    <a:pt x="301275" y="156896"/>
                  </a:lnTo>
                  <a:lnTo>
                    <a:pt x="342443" y="160435"/>
                  </a:lnTo>
                  <a:lnTo>
                    <a:pt x="378043" y="161484"/>
                  </a:lnTo>
                  <a:lnTo>
                    <a:pt x="423869" y="161794"/>
                  </a:lnTo>
                  <a:lnTo>
                    <a:pt x="456496" y="161866"/>
                  </a:lnTo>
                  <a:lnTo>
                    <a:pt x="498973" y="161908"/>
                  </a:lnTo>
                  <a:lnTo>
                    <a:pt x="542954" y="159098"/>
                  </a:lnTo>
                  <a:lnTo>
                    <a:pt x="581038" y="155377"/>
                  </a:lnTo>
                  <a:lnTo>
                    <a:pt x="619131" y="153723"/>
                  </a:lnTo>
                  <a:lnTo>
                    <a:pt x="661107" y="147736"/>
                  </a:lnTo>
                  <a:lnTo>
                    <a:pt x="694581" y="145035"/>
                  </a:lnTo>
                  <a:lnTo>
                    <a:pt x="730977" y="143835"/>
                  </a:lnTo>
                  <a:lnTo>
                    <a:pt x="774210" y="142101"/>
                  </a:lnTo>
                  <a:lnTo>
                    <a:pt x="820621" y="135393"/>
                  </a:lnTo>
                  <a:lnTo>
                    <a:pt x="857686" y="131133"/>
                  </a:lnTo>
                  <a:lnTo>
                    <a:pt x="903080" y="125268"/>
                  </a:lnTo>
                  <a:lnTo>
                    <a:pt x="949167" y="123052"/>
                  </a:lnTo>
                  <a:lnTo>
                    <a:pt x="992764" y="116343"/>
                  </a:lnTo>
                  <a:lnTo>
                    <a:pt x="1029341" y="112083"/>
                  </a:lnTo>
                  <a:lnTo>
                    <a:pt x="1074570" y="106218"/>
                  </a:lnTo>
                  <a:lnTo>
                    <a:pt x="1121683" y="98514"/>
                  </a:lnTo>
                  <a:lnTo>
                    <a:pt x="1162319" y="95159"/>
                  </a:lnTo>
                  <a:lnTo>
                    <a:pt x="1199564" y="90623"/>
                  </a:lnTo>
                  <a:lnTo>
                    <a:pt x="1241957" y="87176"/>
                  </a:lnTo>
                  <a:lnTo>
                    <a:pt x="1279682" y="81099"/>
                  </a:lnTo>
                  <a:lnTo>
                    <a:pt x="1325927" y="69564"/>
                  </a:lnTo>
                  <a:lnTo>
                    <a:pt x="1371826" y="61298"/>
                  </a:lnTo>
                  <a:lnTo>
                    <a:pt x="1417388" y="55147"/>
                  </a:lnTo>
                  <a:lnTo>
                    <a:pt x="1461121" y="47557"/>
                  </a:lnTo>
                  <a:lnTo>
                    <a:pt x="1503398" y="39555"/>
                  </a:lnTo>
                  <a:lnTo>
                    <a:pt x="1548416" y="29543"/>
                  </a:lnTo>
                  <a:lnTo>
                    <a:pt x="1571320" y="28586"/>
                  </a:lnTo>
                  <a:lnTo>
                    <a:pt x="1571535" y="23522"/>
                  </a:lnTo>
                  <a:lnTo>
                    <a:pt x="1570506" y="22031"/>
                  </a:lnTo>
                  <a:lnTo>
                    <a:pt x="1568763" y="21037"/>
                  </a:lnTo>
                  <a:lnTo>
                    <a:pt x="1561887" y="19933"/>
                  </a:lnTo>
                  <a:lnTo>
                    <a:pt x="1520166" y="19128"/>
                  </a:lnTo>
                  <a:lnTo>
                    <a:pt x="1482320" y="19066"/>
                  </a:lnTo>
                  <a:lnTo>
                    <a:pt x="1437647" y="19052"/>
                  </a:lnTo>
                  <a:lnTo>
                    <a:pt x="1397298" y="16228"/>
                  </a:lnTo>
                  <a:lnTo>
                    <a:pt x="1373104" y="9917"/>
                  </a:lnTo>
                  <a:lnTo>
                    <a:pt x="1382159" y="9577"/>
                  </a:lnTo>
                  <a:lnTo>
                    <a:pt x="1390052" y="8489"/>
                  </a:lnTo>
                  <a:lnTo>
                    <a:pt x="1427025" y="885"/>
                  </a:lnTo>
                  <a:lnTo>
                    <a:pt x="1466196" y="175"/>
                  </a:lnTo>
                  <a:lnTo>
                    <a:pt x="1494707" y="34"/>
                  </a:lnTo>
                  <a:lnTo>
                    <a:pt x="1503220" y="2838"/>
                  </a:lnTo>
                  <a:lnTo>
                    <a:pt x="1536105" y="19299"/>
                  </a:lnTo>
                  <a:lnTo>
                    <a:pt x="1539963" y="25511"/>
                  </a:lnTo>
                  <a:lnTo>
                    <a:pt x="1541678" y="31799"/>
                  </a:lnTo>
                  <a:lnTo>
                    <a:pt x="1537587" y="51403"/>
                  </a:lnTo>
                  <a:lnTo>
                    <a:pt x="1516160" y="95748"/>
                  </a:lnTo>
                  <a:lnTo>
                    <a:pt x="1498822" y="136395"/>
                  </a:lnTo>
                  <a:lnTo>
                    <a:pt x="1485900"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 name="SMARTInkShape-2306"/>
            <p:cNvSpPr/>
            <p:nvPr/>
          </p:nvSpPr>
          <p:spPr>
            <a:xfrm>
              <a:off x="8886861" y="3449738"/>
              <a:ext cx="295240" cy="331688"/>
            </a:xfrm>
            <a:custGeom>
              <a:avLst/>
              <a:gdLst/>
              <a:ahLst/>
              <a:cxnLst/>
              <a:rect l="0" t="0" r="0" b="0"/>
              <a:pathLst>
                <a:path w="295240" h="331688">
                  <a:moveTo>
                    <a:pt x="19014" y="7837"/>
                  </a:moveTo>
                  <a:lnTo>
                    <a:pt x="19014" y="48271"/>
                  </a:lnTo>
                  <a:lnTo>
                    <a:pt x="16192" y="91036"/>
                  </a:lnTo>
                  <a:lnTo>
                    <a:pt x="11474" y="127033"/>
                  </a:lnTo>
                  <a:lnTo>
                    <a:pt x="9881" y="171435"/>
                  </a:lnTo>
                  <a:lnTo>
                    <a:pt x="17079" y="214785"/>
                  </a:lnTo>
                  <a:lnTo>
                    <a:pt x="19212" y="227872"/>
                  </a:lnTo>
                  <a:lnTo>
                    <a:pt x="27581" y="245293"/>
                  </a:lnTo>
                  <a:lnTo>
                    <a:pt x="28255" y="250938"/>
                  </a:lnTo>
                  <a:lnTo>
                    <a:pt x="28502" y="241770"/>
                  </a:lnTo>
                  <a:lnTo>
                    <a:pt x="18836" y="195593"/>
                  </a:lnTo>
                  <a:lnTo>
                    <a:pt x="11649" y="155187"/>
                  </a:lnTo>
                  <a:lnTo>
                    <a:pt x="9915" y="116083"/>
                  </a:lnTo>
                  <a:lnTo>
                    <a:pt x="3027" y="76256"/>
                  </a:lnTo>
                  <a:lnTo>
                    <a:pt x="143" y="29997"/>
                  </a:lnTo>
                  <a:lnTo>
                    <a:pt x="0" y="14801"/>
                  </a:lnTo>
                  <a:lnTo>
                    <a:pt x="1046" y="12480"/>
                  </a:lnTo>
                  <a:lnTo>
                    <a:pt x="2803" y="10933"/>
                  </a:lnTo>
                  <a:lnTo>
                    <a:pt x="8168" y="8449"/>
                  </a:lnTo>
                  <a:lnTo>
                    <a:pt x="8608" y="9303"/>
                  </a:lnTo>
                  <a:lnTo>
                    <a:pt x="9098" y="13075"/>
                  </a:lnTo>
                  <a:lnTo>
                    <a:pt x="14960" y="18279"/>
                  </a:lnTo>
                  <a:lnTo>
                    <a:pt x="59243" y="57720"/>
                  </a:lnTo>
                  <a:lnTo>
                    <a:pt x="106780" y="102309"/>
                  </a:lnTo>
                  <a:lnTo>
                    <a:pt x="121572" y="109559"/>
                  </a:lnTo>
                  <a:lnTo>
                    <a:pt x="142645" y="112344"/>
                  </a:lnTo>
                  <a:lnTo>
                    <a:pt x="145885" y="112433"/>
                  </a:lnTo>
                  <a:lnTo>
                    <a:pt x="149102" y="110376"/>
                  </a:lnTo>
                  <a:lnTo>
                    <a:pt x="182787" y="67827"/>
                  </a:lnTo>
                  <a:lnTo>
                    <a:pt x="216305" y="21832"/>
                  </a:lnTo>
                  <a:lnTo>
                    <a:pt x="224932" y="11984"/>
                  </a:lnTo>
                  <a:lnTo>
                    <a:pt x="226949" y="6858"/>
                  </a:lnTo>
                  <a:lnTo>
                    <a:pt x="228245" y="0"/>
                  </a:lnTo>
                  <a:lnTo>
                    <a:pt x="229410" y="496"/>
                  </a:lnTo>
                  <a:lnTo>
                    <a:pt x="233526" y="3869"/>
                  </a:lnTo>
                  <a:lnTo>
                    <a:pt x="236061" y="8895"/>
                  </a:lnTo>
                  <a:lnTo>
                    <a:pt x="251228" y="51582"/>
                  </a:lnTo>
                  <a:lnTo>
                    <a:pt x="255387" y="86298"/>
                  </a:lnTo>
                  <a:lnTo>
                    <a:pt x="261677" y="130098"/>
                  </a:lnTo>
                  <a:lnTo>
                    <a:pt x="265187" y="176589"/>
                  </a:lnTo>
                  <a:lnTo>
                    <a:pt x="271282" y="213766"/>
                  </a:lnTo>
                  <a:lnTo>
                    <a:pt x="276278" y="261318"/>
                  </a:lnTo>
                  <a:lnTo>
                    <a:pt x="285805" y="307687"/>
                  </a:lnTo>
                  <a:lnTo>
                    <a:pt x="295239" y="33168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SMARTInkShape-2307"/>
            <p:cNvSpPr/>
            <p:nvPr/>
          </p:nvSpPr>
          <p:spPr>
            <a:xfrm>
              <a:off x="10274559" y="3524905"/>
              <a:ext cx="193417" cy="164898"/>
            </a:xfrm>
            <a:custGeom>
              <a:avLst/>
              <a:gdLst/>
              <a:ahLst/>
              <a:cxnLst/>
              <a:rect l="0" t="0" r="0" b="0"/>
              <a:pathLst>
                <a:path w="193417" h="164898">
                  <a:moveTo>
                    <a:pt x="136266" y="27920"/>
                  </a:moveTo>
                  <a:lnTo>
                    <a:pt x="136266" y="22864"/>
                  </a:lnTo>
                  <a:lnTo>
                    <a:pt x="139089" y="17559"/>
                  </a:lnTo>
                  <a:lnTo>
                    <a:pt x="144468" y="10587"/>
                  </a:lnTo>
                  <a:lnTo>
                    <a:pt x="145399" y="4322"/>
                  </a:lnTo>
                  <a:lnTo>
                    <a:pt x="143413" y="2663"/>
                  </a:lnTo>
                  <a:lnTo>
                    <a:pt x="127840" y="0"/>
                  </a:lnTo>
                  <a:lnTo>
                    <a:pt x="117704" y="695"/>
                  </a:lnTo>
                  <a:lnTo>
                    <a:pt x="76704" y="12586"/>
                  </a:lnTo>
                  <a:lnTo>
                    <a:pt x="37953" y="29947"/>
                  </a:lnTo>
                  <a:lnTo>
                    <a:pt x="16591" y="50393"/>
                  </a:lnTo>
                  <a:lnTo>
                    <a:pt x="1910" y="76559"/>
                  </a:lnTo>
                  <a:lnTo>
                    <a:pt x="0" y="92224"/>
                  </a:lnTo>
                  <a:lnTo>
                    <a:pt x="4876" y="112942"/>
                  </a:lnTo>
                  <a:lnTo>
                    <a:pt x="11196" y="126033"/>
                  </a:lnTo>
                  <a:lnTo>
                    <a:pt x="21059" y="138906"/>
                  </a:lnTo>
                  <a:lnTo>
                    <a:pt x="38144" y="148861"/>
                  </a:lnTo>
                  <a:lnTo>
                    <a:pt x="73492" y="163875"/>
                  </a:lnTo>
                  <a:lnTo>
                    <a:pt x="93197" y="164897"/>
                  </a:lnTo>
                  <a:lnTo>
                    <a:pt x="128091" y="156700"/>
                  </a:lnTo>
                  <a:lnTo>
                    <a:pt x="162639" y="140024"/>
                  </a:lnTo>
                  <a:lnTo>
                    <a:pt x="193416" y="11364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 name="SMARTInkShape-2308"/>
            <p:cNvSpPr/>
            <p:nvPr/>
          </p:nvSpPr>
          <p:spPr>
            <a:xfrm>
              <a:off x="9906000" y="3430021"/>
              <a:ext cx="285751" cy="275205"/>
            </a:xfrm>
            <a:custGeom>
              <a:avLst/>
              <a:gdLst/>
              <a:ahLst/>
              <a:cxnLst/>
              <a:rect l="0" t="0" r="0" b="0"/>
              <a:pathLst>
                <a:path w="285751" h="275205">
                  <a:moveTo>
                    <a:pt x="0" y="122804"/>
                  </a:moveTo>
                  <a:lnTo>
                    <a:pt x="5057" y="122804"/>
                  </a:lnTo>
                  <a:lnTo>
                    <a:pt x="6546" y="123862"/>
                  </a:lnTo>
                  <a:lnTo>
                    <a:pt x="7541" y="125626"/>
                  </a:lnTo>
                  <a:lnTo>
                    <a:pt x="17052" y="170069"/>
                  </a:lnTo>
                  <a:lnTo>
                    <a:pt x="25986" y="208458"/>
                  </a:lnTo>
                  <a:lnTo>
                    <a:pt x="28482" y="225431"/>
                  </a:lnTo>
                  <a:lnTo>
                    <a:pt x="37663" y="262142"/>
                  </a:lnTo>
                  <a:lnTo>
                    <a:pt x="38014" y="270468"/>
                  </a:lnTo>
                  <a:lnTo>
                    <a:pt x="38100" y="224572"/>
                  </a:lnTo>
                  <a:lnTo>
                    <a:pt x="38100" y="181555"/>
                  </a:lnTo>
                  <a:lnTo>
                    <a:pt x="39158" y="139086"/>
                  </a:lnTo>
                  <a:lnTo>
                    <a:pt x="47037" y="92917"/>
                  </a:lnTo>
                  <a:lnTo>
                    <a:pt x="47233" y="87005"/>
                  </a:lnTo>
                  <a:lnTo>
                    <a:pt x="48422" y="83063"/>
                  </a:lnTo>
                  <a:lnTo>
                    <a:pt x="50273" y="80435"/>
                  </a:lnTo>
                  <a:lnTo>
                    <a:pt x="55790" y="76217"/>
                  </a:lnTo>
                  <a:lnTo>
                    <a:pt x="56245" y="76929"/>
                  </a:lnTo>
                  <a:lnTo>
                    <a:pt x="56748" y="80543"/>
                  </a:lnTo>
                  <a:lnTo>
                    <a:pt x="92908" y="123137"/>
                  </a:lnTo>
                  <a:lnTo>
                    <a:pt x="112544" y="148270"/>
                  </a:lnTo>
                  <a:lnTo>
                    <a:pt x="139236" y="167996"/>
                  </a:lnTo>
                  <a:lnTo>
                    <a:pt x="150757" y="170215"/>
                  </a:lnTo>
                  <a:lnTo>
                    <a:pt x="156969" y="170365"/>
                  </a:lnTo>
                  <a:lnTo>
                    <a:pt x="158621" y="169328"/>
                  </a:lnTo>
                  <a:lnTo>
                    <a:pt x="159723" y="167579"/>
                  </a:lnTo>
                  <a:lnTo>
                    <a:pt x="160457" y="165354"/>
                  </a:lnTo>
                  <a:lnTo>
                    <a:pt x="175786" y="144458"/>
                  </a:lnTo>
                  <a:lnTo>
                    <a:pt x="187279" y="107404"/>
                  </a:lnTo>
                  <a:lnTo>
                    <a:pt x="191185" y="90559"/>
                  </a:lnTo>
                  <a:lnTo>
                    <a:pt x="206713" y="43115"/>
                  </a:lnTo>
                  <a:lnTo>
                    <a:pt x="228070" y="0"/>
                  </a:lnTo>
                  <a:lnTo>
                    <a:pt x="237234" y="37382"/>
                  </a:lnTo>
                  <a:lnTo>
                    <a:pt x="238919" y="73623"/>
                  </a:lnTo>
                  <a:lnTo>
                    <a:pt x="246709" y="117874"/>
                  </a:lnTo>
                  <a:lnTo>
                    <a:pt x="259837" y="161325"/>
                  </a:lnTo>
                  <a:lnTo>
                    <a:pt x="268167" y="202223"/>
                  </a:lnTo>
                  <a:lnTo>
                    <a:pt x="274633" y="245383"/>
                  </a:lnTo>
                  <a:lnTo>
                    <a:pt x="285750" y="27520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SMARTInkShape-2309"/>
            <p:cNvSpPr/>
            <p:nvPr/>
          </p:nvSpPr>
          <p:spPr>
            <a:xfrm>
              <a:off x="9639300" y="3657600"/>
              <a:ext cx="123826" cy="17334"/>
            </a:xfrm>
            <a:custGeom>
              <a:avLst/>
              <a:gdLst/>
              <a:ahLst/>
              <a:cxnLst/>
              <a:rect l="0" t="0" r="0" b="0"/>
              <a:pathLst>
                <a:path w="123826" h="17334">
                  <a:moveTo>
                    <a:pt x="0" y="0"/>
                  </a:moveTo>
                  <a:lnTo>
                    <a:pt x="8663" y="7604"/>
                  </a:lnTo>
                  <a:lnTo>
                    <a:pt x="23851" y="15188"/>
                  </a:lnTo>
                  <a:lnTo>
                    <a:pt x="35647" y="17333"/>
                  </a:lnTo>
                  <a:lnTo>
                    <a:pt x="77132" y="11285"/>
                  </a:lnTo>
                  <a:lnTo>
                    <a:pt x="123825"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 name="SMARTInkShape-2310"/>
            <p:cNvSpPr/>
            <p:nvPr/>
          </p:nvSpPr>
          <p:spPr>
            <a:xfrm>
              <a:off x="9591675" y="3581400"/>
              <a:ext cx="161926" cy="9526"/>
            </a:xfrm>
            <a:custGeom>
              <a:avLst/>
              <a:gdLst/>
              <a:ahLst/>
              <a:cxnLst/>
              <a:rect l="0" t="0" r="0" b="0"/>
              <a:pathLst>
                <a:path w="161926" h="9526">
                  <a:moveTo>
                    <a:pt x="0" y="9525"/>
                  </a:moveTo>
                  <a:lnTo>
                    <a:pt x="10113" y="4469"/>
                  </a:lnTo>
                  <a:lnTo>
                    <a:pt x="54175" y="262"/>
                  </a:lnTo>
                  <a:lnTo>
                    <a:pt x="101169" y="34"/>
                  </a:lnTo>
                  <a:lnTo>
                    <a:pt x="1619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 name="SMARTInkShape-2311"/>
            <p:cNvSpPr/>
            <p:nvPr/>
          </p:nvSpPr>
          <p:spPr>
            <a:xfrm>
              <a:off x="9249430" y="3430761"/>
              <a:ext cx="237471" cy="360190"/>
            </a:xfrm>
            <a:custGeom>
              <a:avLst/>
              <a:gdLst/>
              <a:ahLst/>
              <a:cxnLst/>
              <a:rect l="0" t="0" r="0" b="0"/>
              <a:pathLst>
                <a:path w="237471" h="360190">
                  <a:moveTo>
                    <a:pt x="18395" y="83964"/>
                  </a:moveTo>
                  <a:lnTo>
                    <a:pt x="18395" y="128618"/>
                  </a:lnTo>
                  <a:lnTo>
                    <a:pt x="18395" y="174159"/>
                  </a:lnTo>
                  <a:lnTo>
                    <a:pt x="18395" y="211886"/>
                  </a:lnTo>
                  <a:lnTo>
                    <a:pt x="18395" y="251101"/>
                  </a:lnTo>
                  <a:lnTo>
                    <a:pt x="18395" y="297170"/>
                  </a:lnTo>
                  <a:lnTo>
                    <a:pt x="18395" y="317167"/>
                  </a:lnTo>
                  <a:lnTo>
                    <a:pt x="21217" y="322723"/>
                  </a:lnTo>
                  <a:lnTo>
                    <a:pt x="23452" y="325687"/>
                  </a:lnTo>
                  <a:lnTo>
                    <a:pt x="24941" y="326604"/>
                  </a:lnTo>
                  <a:lnTo>
                    <a:pt x="25935" y="326157"/>
                  </a:lnTo>
                  <a:lnTo>
                    <a:pt x="27528" y="322893"/>
                  </a:lnTo>
                  <a:lnTo>
                    <a:pt x="12709" y="276551"/>
                  </a:lnTo>
                  <a:lnTo>
                    <a:pt x="6807" y="238462"/>
                  </a:lnTo>
                  <a:lnTo>
                    <a:pt x="1556" y="196063"/>
                  </a:lnTo>
                  <a:lnTo>
                    <a:pt x="0" y="149987"/>
                  </a:lnTo>
                  <a:lnTo>
                    <a:pt x="2362" y="114109"/>
                  </a:lnTo>
                  <a:lnTo>
                    <a:pt x="15617" y="66846"/>
                  </a:lnTo>
                  <a:lnTo>
                    <a:pt x="27998" y="32840"/>
                  </a:lnTo>
                  <a:lnTo>
                    <a:pt x="40636" y="10248"/>
                  </a:lnTo>
                  <a:lnTo>
                    <a:pt x="45922" y="6245"/>
                  </a:lnTo>
                  <a:lnTo>
                    <a:pt x="67473" y="611"/>
                  </a:lnTo>
                  <a:lnTo>
                    <a:pt x="87735" y="0"/>
                  </a:lnTo>
                  <a:lnTo>
                    <a:pt x="100719" y="3608"/>
                  </a:lnTo>
                  <a:lnTo>
                    <a:pt x="119928" y="16646"/>
                  </a:lnTo>
                  <a:lnTo>
                    <a:pt x="127021" y="25117"/>
                  </a:lnTo>
                  <a:lnTo>
                    <a:pt x="130173" y="32410"/>
                  </a:lnTo>
                  <a:lnTo>
                    <a:pt x="131574" y="39179"/>
                  </a:lnTo>
                  <a:lnTo>
                    <a:pt x="127306" y="53996"/>
                  </a:lnTo>
                  <a:lnTo>
                    <a:pt x="119339" y="66736"/>
                  </a:lnTo>
                  <a:lnTo>
                    <a:pt x="82574" y="92077"/>
                  </a:lnTo>
                  <a:lnTo>
                    <a:pt x="60812" y="99773"/>
                  </a:lnTo>
                  <a:lnTo>
                    <a:pt x="42100" y="103432"/>
                  </a:lnTo>
                  <a:lnTo>
                    <a:pt x="34928" y="107786"/>
                  </a:lnTo>
                  <a:lnTo>
                    <a:pt x="31035" y="113249"/>
                  </a:lnTo>
                  <a:lnTo>
                    <a:pt x="29997" y="116187"/>
                  </a:lnTo>
                  <a:lnTo>
                    <a:pt x="30363" y="119204"/>
                  </a:lnTo>
                  <a:lnTo>
                    <a:pt x="57660" y="161855"/>
                  </a:lnTo>
                  <a:lnTo>
                    <a:pt x="70771" y="178907"/>
                  </a:lnTo>
                  <a:lnTo>
                    <a:pt x="115983" y="220183"/>
                  </a:lnTo>
                  <a:lnTo>
                    <a:pt x="161222" y="264921"/>
                  </a:lnTo>
                  <a:lnTo>
                    <a:pt x="205717" y="309388"/>
                  </a:lnTo>
                  <a:lnTo>
                    <a:pt x="237470" y="36018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6" name="SMARTInkShape-Group304"/>
          <p:cNvGrpSpPr/>
          <p:nvPr/>
        </p:nvGrpSpPr>
        <p:grpSpPr>
          <a:xfrm>
            <a:off x="6669510" y="5400675"/>
            <a:ext cx="245465" cy="501265"/>
            <a:chOff x="6669510" y="5400675"/>
            <a:chExt cx="245465" cy="501265"/>
          </a:xfrm>
        </p:grpSpPr>
        <p:sp>
          <p:nvSpPr>
            <p:cNvPr id="103" name="SMARTInkShape-2312"/>
            <p:cNvSpPr/>
            <p:nvPr/>
          </p:nvSpPr>
          <p:spPr>
            <a:xfrm>
              <a:off x="6800850" y="5400841"/>
              <a:ext cx="114125" cy="85119"/>
            </a:xfrm>
            <a:custGeom>
              <a:avLst/>
              <a:gdLst/>
              <a:ahLst/>
              <a:cxnLst/>
              <a:rect l="0" t="0" r="0" b="0"/>
              <a:pathLst>
                <a:path w="114125" h="85119">
                  <a:moveTo>
                    <a:pt x="0" y="28409"/>
                  </a:moveTo>
                  <a:lnTo>
                    <a:pt x="5057" y="33466"/>
                  </a:lnTo>
                  <a:lnTo>
                    <a:pt x="10361" y="35948"/>
                  </a:lnTo>
                  <a:lnTo>
                    <a:pt x="13257" y="36610"/>
                  </a:lnTo>
                  <a:lnTo>
                    <a:pt x="59648" y="63422"/>
                  </a:lnTo>
                  <a:lnTo>
                    <a:pt x="72942" y="71827"/>
                  </a:lnTo>
                  <a:lnTo>
                    <a:pt x="93039" y="78025"/>
                  </a:lnTo>
                  <a:lnTo>
                    <a:pt x="100617" y="82210"/>
                  </a:lnTo>
                  <a:lnTo>
                    <a:pt x="112289" y="85118"/>
                  </a:lnTo>
                  <a:lnTo>
                    <a:pt x="112959" y="84207"/>
                  </a:lnTo>
                  <a:lnTo>
                    <a:pt x="114036" y="75139"/>
                  </a:lnTo>
                  <a:lnTo>
                    <a:pt x="114124" y="72263"/>
                  </a:lnTo>
                  <a:lnTo>
                    <a:pt x="111399" y="66244"/>
                  </a:lnTo>
                  <a:lnTo>
                    <a:pt x="109192" y="63157"/>
                  </a:lnTo>
                  <a:lnTo>
                    <a:pt x="106083" y="48700"/>
                  </a:lnTo>
                  <a:lnTo>
                    <a:pt x="104809" y="15824"/>
                  </a:lnTo>
                  <a:lnTo>
                    <a:pt x="101968" y="9410"/>
                  </a:lnTo>
                  <a:lnTo>
                    <a:pt x="95366" y="0"/>
                  </a:lnTo>
                  <a:lnTo>
                    <a:pt x="87668" y="8530"/>
                  </a:lnTo>
                  <a:lnTo>
                    <a:pt x="77952" y="22636"/>
                  </a:lnTo>
                  <a:lnTo>
                    <a:pt x="19050" y="7603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 name="SMARTInkShape-2313"/>
            <p:cNvSpPr/>
            <p:nvPr/>
          </p:nvSpPr>
          <p:spPr>
            <a:xfrm>
              <a:off x="6858000" y="5400675"/>
              <a:ext cx="9526" cy="133351"/>
            </a:xfrm>
            <a:custGeom>
              <a:avLst/>
              <a:gdLst/>
              <a:ahLst/>
              <a:cxnLst/>
              <a:rect l="0" t="0" r="0" b="0"/>
              <a:pathLst>
                <a:path w="9526" h="133351">
                  <a:moveTo>
                    <a:pt x="0" y="0"/>
                  </a:moveTo>
                  <a:lnTo>
                    <a:pt x="0" y="43229"/>
                  </a:lnTo>
                  <a:lnTo>
                    <a:pt x="0" y="90056"/>
                  </a:lnTo>
                  <a:lnTo>
                    <a:pt x="1059" y="116987"/>
                  </a:lnTo>
                  <a:lnTo>
                    <a:pt x="9525" y="1333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 name="SMARTInkShape-2314"/>
            <p:cNvSpPr/>
            <p:nvPr/>
          </p:nvSpPr>
          <p:spPr>
            <a:xfrm>
              <a:off x="6669510" y="5505614"/>
              <a:ext cx="131341" cy="396326"/>
            </a:xfrm>
            <a:custGeom>
              <a:avLst/>
              <a:gdLst/>
              <a:ahLst/>
              <a:cxnLst/>
              <a:rect l="0" t="0" r="0" b="0"/>
              <a:pathLst>
                <a:path w="131341" h="396326">
                  <a:moveTo>
                    <a:pt x="93240" y="56986"/>
                  </a:moveTo>
                  <a:lnTo>
                    <a:pt x="93240" y="24255"/>
                  </a:lnTo>
                  <a:lnTo>
                    <a:pt x="90418" y="18450"/>
                  </a:lnTo>
                  <a:lnTo>
                    <a:pt x="86694" y="12341"/>
                  </a:lnTo>
                  <a:lnTo>
                    <a:pt x="85039" y="6100"/>
                  </a:lnTo>
                  <a:lnTo>
                    <a:pt x="82481" y="4012"/>
                  </a:lnTo>
                  <a:lnTo>
                    <a:pt x="73994" y="1692"/>
                  </a:lnTo>
                  <a:lnTo>
                    <a:pt x="44026" y="0"/>
                  </a:lnTo>
                  <a:lnTo>
                    <a:pt x="28328" y="4940"/>
                  </a:lnTo>
                  <a:lnTo>
                    <a:pt x="15328" y="13108"/>
                  </a:lnTo>
                  <a:lnTo>
                    <a:pt x="0" y="34780"/>
                  </a:lnTo>
                  <a:lnTo>
                    <a:pt x="1705" y="42178"/>
                  </a:lnTo>
                  <a:lnTo>
                    <a:pt x="8616" y="55421"/>
                  </a:lnTo>
                  <a:lnTo>
                    <a:pt x="14354" y="61582"/>
                  </a:lnTo>
                  <a:lnTo>
                    <a:pt x="20432" y="64320"/>
                  </a:lnTo>
                  <a:lnTo>
                    <a:pt x="57929" y="66454"/>
                  </a:lnTo>
                  <a:lnTo>
                    <a:pt x="64494" y="63663"/>
                  </a:lnTo>
                  <a:lnTo>
                    <a:pt x="67726" y="61438"/>
                  </a:lnTo>
                  <a:lnTo>
                    <a:pt x="71317" y="56142"/>
                  </a:lnTo>
                  <a:lnTo>
                    <a:pt x="73971" y="50261"/>
                  </a:lnTo>
                  <a:lnTo>
                    <a:pt x="80358" y="41000"/>
                  </a:lnTo>
                  <a:lnTo>
                    <a:pt x="83273" y="30278"/>
                  </a:lnTo>
                  <a:lnTo>
                    <a:pt x="83712" y="19017"/>
                  </a:lnTo>
                  <a:lnTo>
                    <a:pt x="84773" y="37257"/>
                  </a:lnTo>
                  <a:lnTo>
                    <a:pt x="91254" y="73903"/>
                  </a:lnTo>
                  <a:lnTo>
                    <a:pt x="92848" y="121358"/>
                  </a:lnTo>
                  <a:lnTo>
                    <a:pt x="93124" y="166723"/>
                  </a:lnTo>
                  <a:lnTo>
                    <a:pt x="93206" y="205212"/>
                  </a:lnTo>
                  <a:lnTo>
                    <a:pt x="93229" y="251894"/>
                  </a:lnTo>
                  <a:lnTo>
                    <a:pt x="93235" y="284722"/>
                  </a:lnTo>
                  <a:lnTo>
                    <a:pt x="93238" y="330133"/>
                  </a:lnTo>
                  <a:lnTo>
                    <a:pt x="93240" y="374551"/>
                  </a:lnTo>
                  <a:lnTo>
                    <a:pt x="93240" y="396325"/>
                  </a:lnTo>
                  <a:lnTo>
                    <a:pt x="93240" y="391356"/>
                  </a:lnTo>
                  <a:lnTo>
                    <a:pt x="106497" y="345619"/>
                  </a:lnTo>
                  <a:lnTo>
                    <a:pt x="113263" y="318297"/>
                  </a:lnTo>
                  <a:lnTo>
                    <a:pt x="131340" y="27606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4954366"/>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Summary of Analysis</a:t>
            </a:r>
          </a:p>
        </p:txBody>
      </p:sp>
      <p:sp>
        <p:nvSpPr>
          <p:cNvPr id="3" name="Content Placeholder 2"/>
          <p:cNvSpPr>
            <a:spLocks noGrp="1"/>
          </p:cNvSpPr>
          <p:nvPr>
            <p:ph idx="1"/>
          </p:nvPr>
        </p:nvSpPr>
        <p:spPr/>
        <p:txBody>
          <a:bodyPr>
            <a:normAutofit/>
          </a:bodyPr>
          <a:lstStyle/>
          <a:p>
            <a:pPr>
              <a:buFontTx/>
              <a:buChar char="-"/>
            </a:pPr>
            <a:r>
              <a:rPr lang="en-US" dirty="0"/>
              <a:t>If marginal revenue (same as average revenue/output price) falls to where the ATC is then: the firm’s average total costs will be the same as the average revenue. Can still produce, by “breaking even”.</a:t>
            </a:r>
          </a:p>
          <a:p>
            <a:pPr>
              <a:buFontTx/>
              <a:buChar char="-"/>
            </a:pPr>
            <a:endParaRPr lang="en-US" dirty="0"/>
          </a:p>
          <a:p>
            <a:pPr>
              <a:buFontTx/>
              <a:buChar char="-"/>
            </a:pPr>
            <a:r>
              <a:rPr lang="en-US" dirty="0"/>
              <a:t>If MR/AR/Price were to fall further, where it is just tangent to the AVC, then production must </a:t>
            </a:r>
            <a:r>
              <a:rPr lang="en-US" b="1" dirty="0"/>
              <a:t>shutdown.</a:t>
            </a:r>
            <a:r>
              <a:rPr lang="en-US" dirty="0"/>
              <a:t> Firm can no longer afford to remain in production.</a:t>
            </a:r>
          </a:p>
          <a:p>
            <a:pPr>
              <a:buFontTx/>
              <a:buChar char="-"/>
            </a:pPr>
            <a:endParaRPr lang="en-US" b="1" dirty="0"/>
          </a:p>
          <a:p>
            <a:pPr>
              <a:buFontTx/>
              <a:buChar char="-"/>
            </a:pPr>
            <a:r>
              <a:rPr lang="en-US" dirty="0"/>
              <a:t>Shaded area is the economic profit.</a:t>
            </a:r>
          </a:p>
          <a:p>
            <a:pPr>
              <a:buFontTx/>
              <a:buChar char="-"/>
            </a:pPr>
            <a:endParaRPr lang="en-US" b="1" dirty="0"/>
          </a:p>
          <a:p>
            <a:pPr marL="0" indent="0">
              <a:buNone/>
            </a:pPr>
            <a:endParaRPr lang="en-US" dirty="0"/>
          </a:p>
          <a:p>
            <a:pPr marL="0" indent="0">
              <a:buNone/>
            </a:pPr>
            <a:endParaRPr lang="en-US" dirty="0"/>
          </a:p>
        </p:txBody>
      </p:sp>
    </p:spTree>
    <p:extLst>
      <p:ext uri="{BB962C8B-B14F-4D97-AF65-F5344CB8AC3E}">
        <p14:creationId xmlns:p14="http://schemas.microsoft.com/office/powerpoint/2010/main" val="388374259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Why is Economics Useful in Agriculture</a:t>
            </a:r>
          </a:p>
        </p:txBody>
      </p:sp>
      <p:sp>
        <p:nvSpPr>
          <p:cNvPr id="3" name="Content Placeholder 2"/>
          <p:cNvSpPr>
            <a:spLocks noGrp="1"/>
          </p:cNvSpPr>
          <p:nvPr>
            <p:ph idx="1"/>
          </p:nvPr>
        </p:nvSpPr>
        <p:spPr/>
        <p:txBody>
          <a:bodyPr/>
          <a:lstStyle/>
          <a:p>
            <a:pPr marL="0" indent="0">
              <a:buNone/>
            </a:pPr>
            <a:r>
              <a:rPr lang="en-US" dirty="0"/>
              <a:t> - Several problems both on the consumer side and producer side.</a:t>
            </a:r>
          </a:p>
          <a:p>
            <a:pPr marL="0" indent="0">
              <a:buNone/>
            </a:pPr>
            <a:endParaRPr lang="en-US" dirty="0"/>
          </a:p>
          <a:p>
            <a:pPr marL="0" indent="0">
              <a:buNone/>
            </a:pPr>
            <a:r>
              <a:rPr lang="en-US" dirty="0"/>
              <a:t> - Cost-benefit analysis.</a:t>
            </a:r>
          </a:p>
          <a:p>
            <a:pPr marL="0" indent="0">
              <a:buNone/>
            </a:pPr>
            <a:endParaRPr lang="en-US" dirty="0"/>
          </a:p>
          <a:p>
            <a:pPr marL="0" indent="0">
              <a:buNone/>
            </a:pPr>
            <a:r>
              <a:rPr lang="en-US" dirty="0"/>
              <a:t> - Think of farm/crop insurance subsidies and the need for them.</a:t>
            </a:r>
          </a:p>
          <a:p>
            <a:pPr marL="0" indent="0">
              <a:buNone/>
            </a:pPr>
            <a:endParaRPr lang="en-US" dirty="0"/>
          </a:p>
          <a:p>
            <a:pPr marL="0" indent="0">
              <a:buNone/>
            </a:pPr>
            <a:r>
              <a:rPr lang="en-US" dirty="0"/>
              <a:t> </a:t>
            </a:r>
          </a:p>
        </p:txBody>
      </p:sp>
    </p:spTree>
    <p:extLst>
      <p:ext uri="{BB962C8B-B14F-4D97-AF65-F5344CB8AC3E}">
        <p14:creationId xmlns:p14="http://schemas.microsoft.com/office/powerpoint/2010/main" val="388526029"/>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Level of Resource Use</a:t>
            </a:r>
          </a:p>
        </p:txBody>
      </p:sp>
      <p:sp>
        <p:nvSpPr>
          <p:cNvPr id="3" name="Content Placeholder 2"/>
          <p:cNvSpPr>
            <a:spLocks noGrp="1"/>
          </p:cNvSpPr>
          <p:nvPr>
            <p:ph idx="1"/>
          </p:nvPr>
        </p:nvSpPr>
        <p:spPr/>
        <p:txBody>
          <a:bodyPr/>
          <a:lstStyle/>
          <a:p>
            <a:pPr>
              <a:buFontTx/>
              <a:buChar char="-"/>
            </a:pPr>
            <a:r>
              <a:rPr lang="en-US" dirty="0"/>
              <a:t>We have just determined what the </a:t>
            </a:r>
            <a:r>
              <a:rPr lang="en-US" b="1" dirty="0"/>
              <a:t>profit-maximizing level </a:t>
            </a:r>
            <a:r>
              <a:rPr lang="en-US" dirty="0"/>
              <a:t>of output should be. </a:t>
            </a:r>
          </a:p>
          <a:p>
            <a:pPr marL="0" indent="0">
              <a:buNone/>
            </a:pPr>
            <a:endParaRPr lang="en-US" dirty="0"/>
          </a:p>
          <a:p>
            <a:pPr marL="0" indent="0">
              <a:buNone/>
            </a:pPr>
            <a:r>
              <a:rPr lang="en-US" dirty="0"/>
              <a:t>So how to find the optimal input use level?</a:t>
            </a:r>
          </a:p>
          <a:p>
            <a:pPr marL="0" indent="0">
              <a:buNone/>
            </a:pPr>
            <a:endParaRPr lang="en-US" dirty="0"/>
          </a:p>
          <a:p>
            <a:pPr marL="0" indent="0">
              <a:buNone/>
            </a:pPr>
            <a:r>
              <a:rPr lang="en-US" dirty="0"/>
              <a:t>- Compare profit-maximizing output level to actual input use. </a:t>
            </a:r>
          </a:p>
          <a:p>
            <a:pPr marL="0" indent="0">
              <a:buNone/>
            </a:pPr>
            <a:endParaRPr lang="en-US" dirty="0"/>
          </a:p>
        </p:txBody>
      </p:sp>
    </p:spTree>
    <p:extLst>
      <p:ext uri="{BB962C8B-B14F-4D97-AF65-F5344CB8AC3E}">
        <p14:creationId xmlns:p14="http://schemas.microsoft.com/office/powerpoint/2010/main" val="3633502183"/>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Let’s return to the very first table</a:t>
            </a:r>
          </a:p>
        </p:txBody>
      </p:sp>
      <mc:AlternateContent xmlns:mc="http://schemas.openxmlformats.org/markup-compatibility/2006" xmlns:a14="http://schemas.microsoft.com/office/drawing/2010/main">
        <mc:Choice Requires="a14">
          <p:graphicFrame>
            <p:nvGraphicFramePr>
              <p:cNvPr id="4" name="Table 3"/>
              <p:cNvGraphicFramePr>
                <a:graphicFrameLocks noGrp="1"/>
              </p:cNvGraphicFramePr>
              <p:nvPr>
                <p:extLst/>
              </p:nvPr>
            </p:nvGraphicFramePr>
            <p:xfrm>
              <a:off x="2593909" y="1690688"/>
              <a:ext cx="6680720" cy="4663440"/>
            </p:xfrm>
            <a:graphic>
              <a:graphicData uri="http://schemas.openxmlformats.org/drawingml/2006/table">
                <a:tbl>
                  <a:tblPr firstRow="1" bandRow="1">
                    <a:tableStyleId>{5940675A-B579-460E-94D1-54222C63F5DA}</a:tableStyleId>
                  </a:tblPr>
                  <a:tblGrid>
                    <a:gridCol w="1670180">
                      <a:extLst>
                        <a:ext uri="{9D8B030D-6E8A-4147-A177-3AD203B41FA5}">
                          <a16:colId xmlns="" xmlns:a16="http://schemas.microsoft.com/office/drawing/2014/main" val="20000"/>
                        </a:ext>
                      </a:extLst>
                    </a:gridCol>
                    <a:gridCol w="1670180">
                      <a:extLst>
                        <a:ext uri="{9D8B030D-6E8A-4147-A177-3AD203B41FA5}">
                          <a16:colId xmlns="" xmlns:a16="http://schemas.microsoft.com/office/drawing/2014/main" val="20001"/>
                        </a:ext>
                      </a:extLst>
                    </a:gridCol>
                    <a:gridCol w="1670180">
                      <a:extLst>
                        <a:ext uri="{9D8B030D-6E8A-4147-A177-3AD203B41FA5}">
                          <a16:colId xmlns="" xmlns:a16="http://schemas.microsoft.com/office/drawing/2014/main" val="20002"/>
                        </a:ext>
                      </a:extLst>
                    </a:gridCol>
                    <a:gridCol w="1670180">
                      <a:extLst>
                        <a:ext uri="{9D8B030D-6E8A-4147-A177-3AD203B41FA5}">
                          <a16:colId xmlns="" xmlns:a16="http://schemas.microsoft.com/office/drawing/2014/main" val="20003"/>
                        </a:ext>
                      </a:extLst>
                    </a:gridCol>
                  </a:tblGrid>
                  <a:tr h="337247">
                    <a:tc>
                      <a:txBody>
                        <a:bodyPr/>
                        <a:lstStyle/>
                        <a:p>
                          <a:r>
                            <a:rPr lang="en-US" dirty="0"/>
                            <a:t>1</a:t>
                          </a:r>
                        </a:p>
                      </a:txBody>
                      <a:tcPr/>
                    </a:tc>
                    <a:tc>
                      <a:txBody>
                        <a:bodyPr/>
                        <a:lstStyle/>
                        <a:p>
                          <a:r>
                            <a:rPr lang="en-US" dirty="0"/>
                            <a:t>2</a:t>
                          </a:r>
                        </a:p>
                      </a:txBody>
                      <a:tcPr/>
                    </a:tc>
                    <a:tc>
                      <a:txBody>
                        <a:bodyPr/>
                        <a:lstStyle/>
                        <a:p>
                          <a:r>
                            <a:rPr lang="en-US" dirty="0"/>
                            <a:t>3</a:t>
                          </a:r>
                        </a:p>
                      </a:txBody>
                      <a:tcPr/>
                    </a:tc>
                    <a:tc>
                      <a:txBody>
                        <a:bodyPr/>
                        <a:lstStyle/>
                        <a:p>
                          <a:r>
                            <a:rPr lang="en-US" dirty="0"/>
                            <a:t>4</a:t>
                          </a:r>
                        </a:p>
                      </a:txBody>
                      <a:tcPr/>
                    </a:tc>
                    <a:extLst>
                      <a:ext uri="{0D108BD9-81ED-4DB2-BD59-A6C34878D82A}">
                        <a16:rowId xmlns="" xmlns:a16="http://schemas.microsoft.com/office/drawing/2014/main" val="10000"/>
                      </a:ext>
                    </a:extLst>
                  </a:tr>
                  <a:tr h="337247">
                    <a:tc>
                      <a:txBody>
                        <a:bodyPr/>
                        <a:lstStyle/>
                        <a:p>
                          <a:r>
                            <a:rPr lang="en-US" dirty="0"/>
                            <a:t>Daily labor use</a:t>
                          </a:r>
                        </a:p>
                      </a:txBody>
                      <a:tcPr/>
                    </a:tc>
                    <a:tc>
                      <a:txBody>
                        <a:bodyPr/>
                        <a:lstStyle/>
                        <a:p>
                          <a:r>
                            <a:rPr lang="en-US" dirty="0"/>
                            <a:t>Daily output level</a:t>
                          </a:r>
                        </a:p>
                      </a:txBody>
                      <a:tcPr/>
                    </a:tc>
                    <a:tc>
                      <a:txBody>
                        <a:bodyPr/>
                        <a:lstStyle/>
                        <a:p>
                          <a:r>
                            <a:rPr lang="en-US" dirty="0"/>
                            <a:t>MPP </a:t>
                          </a:r>
                          <a14:m>
                            <m:oMath xmlns:m="http://schemas.openxmlformats.org/officeDocument/2006/math">
                              <m:d>
                                <m:dPr>
                                  <m:ctrlPr>
                                    <a:rPr lang="en-US" b="0" i="1" smtClean="0">
                                      <a:latin typeface="Cambria Math" panose="02040503050406030204" pitchFamily="18" charset="0"/>
                                    </a:rPr>
                                  </m:ctrlPr>
                                </m:dPr>
                                <m:e>
                                  <m:f>
                                    <m:fPr>
                                      <m:ctrlPr>
                                        <a:rPr lang="en-US" b="0" i="1" smtClean="0">
                                          <a:latin typeface="Cambria Math" panose="02040503050406030204" pitchFamily="18" charset="0"/>
                                        </a:rPr>
                                      </m:ctrlPr>
                                    </m:fPr>
                                    <m:num>
                                      <m:r>
                                        <a:rPr lang="en-US" b="0" i="1" smtClean="0">
                                          <a:latin typeface="Cambria Math" panose="02040503050406030204" pitchFamily="18" charset="0"/>
                                        </a:rPr>
                                        <m:t>∆</m:t>
                                      </m:r>
                                      <m:d>
                                        <m:dPr>
                                          <m:ctrlPr>
                                            <a:rPr lang="en-US" b="0" i="1" smtClean="0">
                                              <a:latin typeface="Cambria Math" panose="02040503050406030204" pitchFamily="18" charset="0"/>
                                            </a:rPr>
                                          </m:ctrlPr>
                                        </m:dPr>
                                        <m:e>
                                          <m:r>
                                            <a:rPr lang="en-US" b="0" i="1" smtClean="0">
                                              <a:latin typeface="Cambria Math" panose="02040503050406030204" pitchFamily="18" charset="0"/>
                                            </a:rPr>
                                            <m:t>2</m:t>
                                          </m:r>
                                        </m:e>
                                      </m:d>
                                    </m:num>
                                    <m:den>
                                      <m:r>
                                        <a:rPr lang="en-US" b="0" i="1" smtClean="0">
                                          <a:latin typeface="Cambria Math" panose="02040503050406030204" pitchFamily="18" charset="0"/>
                                        </a:rPr>
                                        <m:t>∆</m:t>
                                      </m:r>
                                      <m:d>
                                        <m:dPr>
                                          <m:ctrlPr>
                                            <a:rPr lang="en-US" b="0" i="1" smtClean="0">
                                              <a:latin typeface="Cambria Math" panose="02040503050406030204" pitchFamily="18" charset="0"/>
                                            </a:rPr>
                                          </m:ctrlPr>
                                        </m:dPr>
                                        <m:e>
                                          <m:r>
                                            <a:rPr lang="en-US" b="0" i="1" smtClean="0">
                                              <a:latin typeface="Cambria Math" panose="02040503050406030204" pitchFamily="18" charset="0"/>
                                            </a:rPr>
                                            <m:t>1</m:t>
                                          </m:r>
                                        </m:e>
                                      </m:d>
                                    </m:den>
                                  </m:f>
                                </m:e>
                              </m:d>
                            </m:oMath>
                          </a14:m>
                          <a:endParaRPr lang="en-US" dirty="0"/>
                        </a:p>
                      </a:txBody>
                      <a:tcPr/>
                    </a:tc>
                    <a:tc>
                      <a:txBody>
                        <a:bodyPr/>
                        <a:lstStyle/>
                        <a:p>
                          <a:r>
                            <a:rPr lang="en-US" dirty="0"/>
                            <a:t>APP: (2) / (1)</a:t>
                          </a:r>
                        </a:p>
                      </a:txBody>
                      <a:tcPr/>
                    </a:tc>
                    <a:extLst>
                      <a:ext uri="{0D108BD9-81ED-4DB2-BD59-A6C34878D82A}">
                        <a16:rowId xmlns="" xmlns:a16="http://schemas.microsoft.com/office/drawing/2014/main" val="10001"/>
                      </a:ext>
                    </a:extLst>
                  </a:tr>
                  <a:tr h="337247">
                    <a:tc>
                      <a:txBody>
                        <a:bodyPr/>
                        <a:lstStyle/>
                        <a:p>
                          <a:r>
                            <a:rPr lang="en-US" dirty="0"/>
                            <a:t>10</a:t>
                          </a:r>
                        </a:p>
                      </a:txBody>
                      <a:tcPr/>
                    </a:tc>
                    <a:tc>
                      <a:txBody>
                        <a:bodyPr/>
                        <a:lstStyle/>
                        <a:p>
                          <a:r>
                            <a:rPr lang="en-US" dirty="0"/>
                            <a:t>1</a:t>
                          </a:r>
                        </a:p>
                      </a:txBody>
                      <a:tcPr/>
                    </a:tc>
                    <a:tc>
                      <a:txBody>
                        <a:bodyPr/>
                        <a:lstStyle/>
                        <a:p>
                          <a:endParaRPr lang="en-US"/>
                        </a:p>
                      </a:txBody>
                      <a:tcPr/>
                    </a:tc>
                    <a:tc>
                      <a:txBody>
                        <a:bodyPr/>
                        <a:lstStyle/>
                        <a:p>
                          <a:r>
                            <a:rPr lang="en-US" dirty="0"/>
                            <a:t>0.1</a:t>
                          </a:r>
                        </a:p>
                      </a:txBody>
                      <a:tcPr/>
                    </a:tc>
                    <a:extLst>
                      <a:ext uri="{0D108BD9-81ED-4DB2-BD59-A6C34878D82A}">
                        <a16:rowId xmlns="" xmlns:a16="http://schemas.microsoft.com/office/drawing/2014/main" val="10002"/>
                      </a:ext>
                    </a:extLst>
                  </a:tr>
                  <a:tr h="337247">
                    <a:tc>
                      <a:txBody>
                        <a:bodyPr/>
                        <a:lstStyle/>
                        <a:p>
                          <a:r>
                            <a:rPr lang="en-US" dirty="0"/>
                            <a:t>16</a:t>
                          </a:r>
                        </a:p>
                      </a:txBody>
                      <a:tcPr/>
                    </a:tc>
                    <a:tc>
                      <a:txBody>
                        <a:bodyPr/>
                        <a:lstStyle/>
                        <a:p>
                          <a:r>
                            <a:rPr lang="en-US" dirty="0"/>
                            <a:t>3</a:t>
                          </a:r>
                        </a:p>
                      </a:txBody>
                      <a:tcPr/>
                    </a:tc>
                    <a:tc>
                      <a:txBody>
                        <a:bodyPr/>
                        <a:lstStyle/>
                        <a:p>
                          <a:r>
                            <a:rPr lang="en-US" dirty="0"/>
                            <a:t>0.33</a:t>
                          </a:r>
                        </a:p>
                      </a:txBody>
                      <a:tcPr/>
                    </a:tc>
                    <a:tc>
                      <a:txBody>
                        <a:bodyPr/>
                        <a:lstStyle/>
                        <a:p>
                          <a:r>
                            <a:rPr lang="en-US" dirty="0"/>
                            <a:t>0.19</a:t>
                          </a:r>
                        </a:p>
                      </a:txBody>
                      <a:tcPr/>
                    </a:tc>
                    <a:extLst>
                      <a:ext uri="{0D108BD9-81ED-4DB2-BD59-A6C34878D82A}">
                        <a16:rowId xmlns="" xmlns:a16="http://schemas.microsoft.com/office/drawing/2014/main" val="10003"/>
                      </a:ext>
                    </a:extLst>
                  </a:tr>
                  <a:tr h="337247">
                    <a:tc>
                      <a:txBody>
                        <a:bodyPr/>
                        <a:lstStyle/>
                        <a:p>
                          <a:r>
                            <a:rPr lang="en-US" dirty="0"/>
                            <a:t>20</a:t>
                          </a:r>
                        </a:p>
                      </a:txBody>
                      <a:tcPr/>
                    </a:tc>
                    <a:tc>
                      <a:txBody>
                        <a:bodyPr/>
                        <a:lstStyle/>
                        <a:p>
                          <a:r>
                            <a:rPr lang="en-US" dirty="0"/>
                            <a:t>4.8</a:t>
                          </a:r>
                        </a:p>
                      </a:txBody>
                      <a:tcPr/>
                    </a:tc>
                    <a:tc>
                      <a:txBody>
                        <a:bodyPr/>
                        <a:lstStyle/>
                        <a:p>
                          <a:r>
                            <a:rPr lang="en-US" dirty="0"/>
                            <a:t>0.45</a:t>
                          </a:r>
                        </a:p>
                      </a:txBody>
                      <a:tcPr/>
                    </a:tc>
                    <a:tc>
                      <a:txBody>
                        <a:bodyPr/>
                        <a:lstStyle/>
                        <a:p>
                          <a:r>
                            <a:rPr lang="en-US" dirty="0"/>
                            <a:t>0.24</a:t>
                          </a:r>
                        </a:p>
                      </a:txBody>
                      <a:tcPr/>
                    </a:tc>
                    <a:extLst>
                      <a:ext uri="{0D108BD9-81ED-4DB2-BD59-A6C34878D82A}">
                        <a16:rowId xmlns="" xmlns:a16="http://schemas.microsoft.com/office/drawing/2014/main" val="10004"/>
                      </a:ext>
                    </a:extLst>
                  </a:tr>
                  <a:tr h="337247">
                    <a:tc>
                      <a:txBody>
                        <a:bodyPr/>
                        <a:lstStyle/>
                        <a:p>
                          <a:r>
                            <a:rPr lang="en-US" dirty="0"/>
                            <a:t>22</a:t>
                          </a:r>
                        </a:p>
                      </a:txBody>
                      <a:tcPr/>
                    </a:tc>
                    <a:tc>
                      <a:txBody>
                        <a:bodyPr/>
                        <a:lstStyle/>
                        <a:p>
                          <a:r>
                            <a:rPr lang="en-US" dirty="0"/>
                            <a:t>6.5</a:t>
                          </a:r>
                        </a:p>
                      </a:txBody>
                      <a:tcPr/>
                    </a:tc>
                    <a:tc>
                      <a:txBody>
                        <a:bodyPr/>
                        <a:lstStyle/>
                        <a:p>
                          <a:r>
                            <a:rPr lang="en-US" dirty="0"/>
                            <a:t>0.85</a:t>
                          </a:r>
                        </a:p>
                      </a:txBody>
                      <a:tcPr/>
                    </a:tc>
                    <a:tc>
                      <a:txBody>
                        <a:bodyPr/>
                        <a:lstStyle/>
                        <a:p>
                          <a:r>
                            <a:rPr lang="en-US" dirty="0"/>
                            <a:t>0.30</a:t>
                          </a:r>
                        </a:p>
                      </a:txBody>
                      <a:tcPr/>
                    </a:tc>
                    <a:extLst>
                      <a:ext uri="{0D108BD9-81ED-4DB2-BD59-A6C34878D82A}">
                        <a16:rowId xmlns="" xmlns:a16="http://schemas.microsoft.com/office/drawing/2014/main" val="10005"/>
                      </a:ext>
                    </a:extLst>
                  </a:tr>
                  <a:tr h="337247">
                    <a:tc>
                      <a:txBody>
                        <a:bodyPr/>
                        <a:lstStyle/>
                        <a:p>
                          <a:r>
                            <a:rPr lang="en-US" dirty="0"/>
                            <a:t>26</a:t>
                          </a:r>
                        </a:p>
                      </a:txBody>
                      <a:tcPr/>
                    </a:tc>
                    <a:tc>
                      <a:txBody>
                        <a:bodyPr/>
                        <a:lstStyle/>
                        <a:p>
                          <a:r>
                            <a:rPr lang="en-US" dirty="0"/>
                            <a:t>8.1</a:t>
                          </a:r>
                        </a:p>
                      </a:txBody>
                      <a:tcPr/>
                    </a:tc>
                    <a:tc>
                      <a:txBody>
                        <a:bodyPr/>
                        <a:lstStyle/>
                        <a:p>
                          <a:r>
                            <a:rPr lang="en-US" dirty="0"/>
                            <a:t>0.40</a:t>
                          </a:r>
                        </a:p>
                      </a:txBody>
                      <a:tcPr/>
                    </a:tc>
                    <a:tc>
                      <a:txBody>
                        <a:bodyPr/>
                        <a:lstStyle/>
                        <a:p>
                          <a:r>
                            <a:rPr lang="en-US" dirty="0"/>
                            <a:t>0.3</a:t>
                          </a:r>
                        </a:p>
                      </a:txBody>
                      <a:tcPr/>
                    </a:tc>
                    <a:extLst>
                      <a:ext uri="{0D108BD9-81ED-4DB2-BD59-A6C34878D82A}">
                        <a16:rowId xmlns="" xmlns:a16="http://schemas.microsoft.com/office/drawing/2014/main" val="10006"/>
                      </a:ext>
                    </a:extLst>
                  </a:tr>
                  <a:tr h="337247">
                    <a:tc>
                      <a:txBody>
                        <a:bodyPr/>
                        <a:lstStyle/>
                        <a:p>
                          <a:r>
                            <a:rPr lang="en-US" dirty="0"/>
                            <a:t>32</a:t>
                          </a:r>
                        </a:p>
                      </a:txBody>
                      <a:tcPr/>
                    </a:tc>
                    <a:tc>
                      <a:txBody>
                        <a:bodyPr/>
                        <a:lstStyle/>
                        <a:p>
                          <a:r>
                            <a:rPr lang="en-US" dirty="0"/>
                            <a:t>9.6</a:t>
                          </a:r>
                        </a:p>
                      </a:txBody>
                      <a:tcPr/>
                    </a:tc>
                    <a:tc>
                      <a:txBody>
                        <a:bodyPr/>
                        <a:lstStyle/>
                        <a:p>
                          <a:r>
                            <a:rPr lang="en-US" dirty="0"/>
                            <a:t>0.25</a:t>
                          </a:r>
                        </a:p>
                      </a:txBody>
                      <a:tcPr/>
                    </a:tc>
                    <a:tc>
                      <a:txBody>
                        <a:bodyPr/>
                        <a:lstStyle/>
                        <a:p>
                          <a:r>
                            <a:rPr lang="en-US" dirty="0"/>
                            <a:t>0.30</a:t>
                          </a:r>
                        </a:p>
                      </a:txBody>
                      <a:tcPr/>
                    </a:tc>
                    <a:extLst>
                      <a:ext uri="{0D108BD9-81ED-4DB2-BD59-A6C34878D82A}">
                        <a16:rowId xmlns="" xmlns:a16="http://schemas.microsoft.com/office/drawing/2014/main" val="10007"/>
                      </a:ext>
                    </a:extLst>
                  </a:tr>
                  <a:tr h="337247">
                    <a:tc>
                      <a:txBody>
                        <a:bodyPr/>
                        <a:lstStyle/>
                        <a:p>
                          <a:r>
                            <a:rPr lang="en-US" dirty="0"/>
                            <a:t>40</a:t>
                          </a:r>
                        </a:p>
                      </a:txBody>
                      <a:tcPr/>
                    </a:tc>
                    <a:tc>
                      <a:txBody>
                        <a:bodyPr/>
                        <a:lstStyle/>
                        <a:p>
                          <a:r>
                            <a:rPr lang="en-US" dirty="0"/>
                            <a:t>10.8</a:t>
                          </a:r>
                        </a:p>
                      </a:txBody>
                      <a:tcPr/>
                    </a:tc>
                    <a:tc>
                      <a:txBody>
                        <a:bodyPr/>
                        <a:lstStyle/>
                        <a:p>
                          <a:r>
                            <a:rPr lang="en-US" dirty="0"/>
                            <a:t>0.15</a:t>
                          </a:r>
                        </a:p>
                      </a:txBody>
                      <a:tcPr/>
                    </a:tc>
                    <a:tc>
                      <a:txBody>
                        <a:bodyPr/>
                        <a:lstStyle/>
                        <a:p>
                          <a:r>
                            <a:rPr lang="en-US" dirty="0"/>
                            <a:t>0.27</a:t>
                          </a:r>
                        </a:p>
                      </a:txBody>
                      <a:tcPr/>
                    </a:tc>
                    <a:extLst>
                      <a:ext uri="{0D108BD9-81ED-4DB2-BD59-A6C34878D82A}">
                        <a16:rowId xmlns="" xmlns:a16="http://schemas.microsoft.com/office/drawing/2014/main" val="10008"/>
                      </a:ext>
                    </a:extLst>
                  </a:tr>
                  <a:tr h="337247">
                    <a:tc>
                      <a:txBody>
                        <a:bodyPr/>
                        <a:lstStyle/>
                        <a:p>
                          <a:r>
                            <a:rPr lang="en-US" dirty="0"/>
                            <a:t>50</a:t>
                          </a:r>
                        </a:p>
                      </a:txBody>
                      <a:tcPr/>
                    </a:tc>
                    <a:tc>
                      <a:txBody>
                        <a:bodyPr/>
                        <a:lstStyle/>
                        <a:p>
                          <a:r>
                            <a:rPr lang="en-US" dirty="0"/>
                            <a:t>11.6</a:t>
                          </a:r>
                        </a:p>
                      </a:txBody>
                      <a:tcPr/>
                    </a:tc>
                    <a:tc>
                      <a:txBody>
                        <a:bodyPr/>
                        <a:lstStyle/>
                        <a:p>
                          <a:r>
                            <a:rPr lang="en-US" dirty="0"/>
                            <a:t>0.08</a:t>
                          </a:r>
                        </a:p>
                      </a:txBody>
                      <a:tcPr/>
                    </a:tc>
                    <a:tc>
                      <a:txBody>
                        <a:bodyPr/>
                        <a:lstStyle/>
                        <a:p>
                          <a:r>
                            <a:rPr lang="en-US" dirty="0"/>
                            <a:t>0.23</a:t>
                          </a:r>
                        </a:p>
                      </a:txBody>
                      <a:tcPr/>
                    </a:tc>
                    <a:extLst>
                      <a:ext uri="{0D108BD9-81ED-4DB2-BD59-A6C34878D82A}">
                        <a16:rowId xmlns="" xmlns:a16="http://schemas.microsoft.com/office/drawing/2014/main" val="10009"/>
                      </a:ext>
                    </a:extLst>
                  </a:tr>
                  <a:tr h="337247">
                    <a:tc>
                      <a:txBody>
                        <a:bodyPr/>
                        <a:lstStyle/>
                        <a:p>
                          <a:r>
                            <a:rPr lang="en-US" dirty="0"/>
                            <a:t>62</a:t>
                          </a:r>
                        </a:p>
                      </a:txBody>
                      <a:tcPr/>
                    </a:tc>
                    <a:tc>
                      <a:txBody>
                        <a:bodyPr/>
                        <a:lstStyle/>
                        <a:p>
                          <a:r>
                            <a:rPr lang="en-US" dirty="0"/>
                            <a:t>12.0</a:t>
                          </a:r>
                        </a:p>
                      </a:txBody>
                      <a:tcPr/>
                    </a:tc>
                    <a:tc>
                      <a:txBody>
                        <a:bodyPr/>
                        <a:lstStyle/>
                        <a:p>
                          <a:r>
                            <a:rPr lang="en-US" dirty="0"/>
                            <a:t>0.02</a:t>
                          </a:r>
                        </a:p>
                      </a:txBody>
                      <a:tcPr/>
                    </a:tc>
                    <a:tc>
                      <a:txBody>
                        <a:bodyPr/>
                        <a:lstStyle/>
                        <a:p>
                          <a:r>
                            <a:rPr lang="en-US" dirty="0"/>
                            <a:t>0.19</a:t>
                          </a:r>
                        </a:p>
                      </a:txBody>
                      <a:tcPr/>
                    </a:tc>
                    <a:extLst>
                      <a:ext uri="{0D108BD9-81ED-4DB2-BD59-A6C34878D82A}">
                        <a16:rowId xmlns="" xmlns:a16="http://schemas.microsoft.com/office/drawing/2014/main" val="10010"/>
                      </a:ext>
                    </a:extLst>
                  </a:tr>
                  <a:tr h="337247">
                    <a:tc>
                      <a:txBody>
                        <a:bodyPr/>
                        <a:lstStyle/>
                        <a:p>
                          <a:r>
                            <a:rPr lang="en-US" dirty="0"/>
                            <a:t>72</a:t>
                          </a:r>
                        </a:p>
                      </a:txBody>
                      <a:tcPr/>
                    </a:tc>
                    <a:tc>
                      <a:txBody>
                        <a:bodyPr/>
                        <a:lstStyle/>
                        <a:p>
                          <a:r>
                            <a:rPr lang="en-US" dirty="0"/>
                            <a:t>11.7</a:t>
                          </a:r>
                        </a:p>
                      </a:txBody>
                      <a:tcPr/>
                    </a:tc>
                    <a:tc>
                      <a:txBody>
                        <a:bodyPr/>
                        <a:lstStyle/>
                        <a:p>
                          <a:r>
                            <a:rPr lang="en-US" dirty="0"/>
                            <a:t>-0.02</a:t>
                          </a:r>
                        </a:p>
                      </a:txBody>
                      <a:tcPr/>
                    </a:tc>
                    <a:tc>
                      <a:txBody>
                        <a:bodyPr/>
                        <a:lstStyle/>
                        <a:p>
                          <a:r>
                            <a:rPr lang="en-US" dirty="0"/>
                            <a:t>0.15</a:t>
                          </a:r>
                        </a:p>
                      </a:txBody>
                      <a:tcPr/>
                    </a:tc>
                    <a:extLst>
                      <a:ext uri="{0D108BD9-81ED-4DB2-BD59-A6C34878D82A}">
                        <a16:rowId xmlns="" xmlns:a16="http://schemas.microsoft.com/office/drawing/2014/main" val="10011"/>
                      </a:ext>
                    </a:extLst>
                  </a:tr>
                </a:tbl>
              </a:graphicData>
            </a:graphic>
          </p:graphicFrame>
        </mc:Choice>
        <mc:Fallback xmlns="">
          <p:graphicFrame>
            <p:nvGraphicFramePr>
              <p:cNvPr id="4" name="Table 3"/>
              <p:cNvGraphicFramePr>
                <a:graphicFrameLocks noGrp="1"/>
              </p:cNvGraphicFramePr>
              <p:nvPr>
                <p:extLst/>
              </p:nvPr>
            </p:nvGraphicFramePr>
            <p:xfrm>
              <a:off x="2593909" y="1690688"/>
              <a:ext cx="6680720" cy="4663440"/>
            </p:xfrm>
            <a:graphic>
              <a:graphicData uri="http://schemas.openxmlformats.org/drawingml/2006/table">
                <a:tbl>
                  <a:tblPr firstRow="1" bandRow="1">
                    <a:tableStyleId>{5940675A-B579-460E-94D1-54222C63F5DA}</a:tableStyleId>
                  </a:tblPr>
                  <a:tblGrid>
                    <a:gridCol w="1670180"/>
                    <a:gridCol w="1670180"/>
                    <a:gridCol w="1670180"/>
                    <a:gridCol w="1670180"/>
                  </a:tblGrid>
                  <a:tr h="365760">
                    <a:tc>
                      <a:txBody>
                        <a:bodyPr/>
                        <a:lstStyle/>
                        <a:p>
                          <a:r>
                            <a:rPr lang="en-US" dirty="0" smtClean="0"/>
                            <a:t>1</a:t>
                          </a:r>
                          <a:endParaRPr lang="en-US" dirty="0"/>
                        </a:p>
                      </a:txBody>
                      <a:tcPr/>
                    </a:tc>
                    <a:tc>
                      <a:txBody>
                        <a:bodyPr/>
                        <a:lstStyle/>
                        <a:p>
                          <a:r>
                            <a:rPr lang="en-US" dirty="0" smtClean="0"/>
                            <a:t>2</a:t>
                          </a:r>
                          <a:endParaRPr lang="en-US" dirty="0"/>
                        </a:p>
                      </a:txBody>
                      <a:tcPr/>
                    </a:tc>
                    <a:tc>
                      <a:txBody>
                        <a:bodyPr/>
                        <a:lstStyle/>
                        <a:p>
                          <a:r>
                            <a:rPr lang="en-US" dirty="0" smtClean="0"/>
                            <a:t>3</a:t>
                          </a:r>
                          <a:endParaRPr lang="en-US" dirty="0"/>
                        </a:p>
                      </a:txBody>
                      <a:tcPr/>
                    </a:tc>
                    <a:tc>
                      <a:txBody>
                        <a:bodyPr/>
                        <a:lstStyle/>
                        <a:p>
                          <a:r>
                            <a:rPr lang="en-US" dirty="0" smtClean="0"/>
                            <a:t>4</a:t>
                          </a:r>
                          <a:endParaRPr lang="en-US" dirty="0"/>
                        </a:p>
                      </a:txBody>
                      <a:tcPr/>
                    </a:tc>
                  </a:tr>
                  <a:tr h="640080">
                    <a:tc>
                      <a:txBody>
                        <a:bodyPr/>
                        <a:lstStyle/>
                        <a:p>
                          <a:r>
                            <a:rPr lang="en-US" dirty="0" smtClean="0"/>
                            <a:t>Daily labor use</a:t>
                          </a:r>
                          <a:endParaRPr lang="en-US" dirty="0"/>
                        </a:p>
                      </a:txBody>
                      <a:tcPr/>
                    </a:tc>
                    <a:tc>
                      <a:txBody>
                        <a:bodyPr/>
                        <a:lstStyle/>
                        <a:p>
                          <a:r>
                            <a:rPr lang="en-US" dirty="0" smtClean="0"/>
                            <a:t>Daily output level</a:t>
                          </a:r>
                          <a:endParaRPr lang="en-US" dirty="0"/>
                        </a:p>
                      </a:txBody>
                      <a:tcPr/>
                    </a:tc>
                    <a:tc>
                      <a:txBody>
                        <a:bodyPr/>
                        <a:lstStyle/>
                        <a:p>
                          <a:endParaRPr lang="en-US"/>
                        </a:p>
                      </a:txBody>
                      <a:tcPr>
                        <a:blipFill rotWithShape="0">
                          <a:blip r:embed="rId2"/>
                          <a:stretch>
                            <a:fillRect l="-200730" t="-61905" r="-100730" b="-586667"/>
                          </a:stretch>
                        </a:blipFill>
                      </a:tcPr>
                    </a:tc>
                    <a:tc>
                      <a:txBody>
                        <a:bodyPr/>
                        <a:lstStyle/>
                        <a:p>
                          <a:r>
                            <a:rPr lang="en-US" dirty="0" smtClean="0"/>
                            <a:t>APP: (2) / (1)</a:t>
                          </a:r>
                          <a:endParaRPr lang="en-US" dirty="0"/>
                        </a:p>
                      </a:txBody>
                      <a:tcPr/>
                    </a:tc>
                  </a:tr>
                  <a:tr h="365760">
                    <a:tc>
                      <a:txBody>
                        <a:bodyPr/>
                        <a:lstStyle/>
                        <a:p>
                          <a:r>
                            <a:rPr lang="en-US" dirty="0" smtClean="0"/>
                            <a:t>10</a:t>
                          </a:r>
                          <a:endParaRPr lang="en-US" dirty="0"/>
                        </a:p>
                      </a:txBody>
                      <a:tcPr/>
                    </a:tc>
                    <a:tc>
                      <a:txBody>
                        <a:bodyPr/>
                        <a:lstStyle/>
                        <a:p>
                          <a:r>
                            <a:rPr lang="en-US" dirty="0" smtClean="0"/>
                            <a:t>1</a:t>
                          </a:r>
                          <a:endParaRPr lang="en-US" dirty="0"/>
                        </a:p>
                      </a:txBody>
                      <a:tcPr/>
                    </a:tc>
                    <a:tc>
                      <a:txBody>
                        <a:bodyPr/>
                        <a:lstStyle/>
                        <a:p>
                          <a:endParaRPr lang="en-US"/>
                        </a:p>
                      </a:txBody>
                      <a:tcPr/>
                    </a:tc>
                    <a:tc>
                      <a:txBody>
                        <a:bodyPr/>
                        <a:lstStyle/>
                        <a:p>
                          <a:r>
                            <a:rPr lang="en-US" dirty="0" smtClean="0"/>
                            <a:t>0.1</a:t>
                          </a:r>
                          <a:endParaRPr lang="en-US" dirty="0"/>
                        </a:p>
                      </a:txBody>
                      <a:tcPr/>
                    </a:tc>
                  </a:tr>
                  <a:tr h="365760">
                    <a:tc>
                      <a:txBody>
                        <a:bodyPr/>
                        <a:lstStyle/>
                        <a:p>
                          <a:r>
                            <a:rPr lang="en-US" dirty="0" smtClean="0"/>
                            <a:t>16</a:t>
                          </a:r>
                          <a:endParaRPr lang="en-US" dirty="0"/>
                        </a:p>
                      </a:txBody>
                      <a:tcPr/>
                    </a:tc>
                    <a:tc>
                      <a:txBody>
                        <a:bodyPr/>
                        <a:lstStyle/>
                        <a:p>
                          <a:r>
                            <a:rPr lang="en-US" dirty="0" smtClean="0"/>
                            <a:t>3</a:t>
                          </a:r>
                          <a:endParaRPr lang="en-US" dirty="0"/>
                        </a:p>
                      </a:txBody>
                      <a:tcPr/>
                    </a:tc>
                    <a:tc>
                      <a:txBody>
                        <a:bodyPr/>
                        <a:lstStyle/>
                        <a:p>
                          <a:r>
                            <a:rPr lang="en-US" dirty="0" smtClean="0"/>
                            <a:t>0.33</a:t>
                          </a:r>
                        </a:p>
                      </a:txBody>
                      <a:tcPr/>
                    </a:tc>
                    <a:tc>
                      <a:txBody>
                        <a:bodyPr/>
                        <a:lstStyle/>
                        <a:p>
                          <a:r>
                            <a:rPr lang="en-US" dirty="0" smtClean="0"/>
                            <a:t>0.19</a:t>
                          </a:r>
                          <a:endParaRPr lang="en-US" dirty="0"/>
                        </a:p>
                      </a:txBody>
                      <a:tcPr/>
                    </a:tc>
                  </a:tr>
                  <a:tr h="365760">
                    <a:tc>
                      <a:txBody>
                        <a:bodyPr/>
                        <a:lstStyle/>
                        <a:p>
                          <a:r>
                            <a:rPr lang="en-US" dirty="0" smtClean="0"/>
                            <a:t>20</a:t>
                          </a:r>
                          <a:endParaRPr lang="en-US" dirty="0"/>
                        </a:p>
                      </a:txBody>
                      <a:tcPr/>
                    </a:tc>
                    <a:tc>
                      <a:txBody>
                        <a:bodyPr/>
                        <a:lstStyle/>
                        <a:p>
                          <a:r>
                            <a:rPr lang="en-US" dirty="0" smtClean="0"/>
                            <a:t>4.8</a:t>
                          </a:r>
                          <a:endParaRPr lang="en-US" dirty="0"/>
                        </a:p>
                      </a:txBody>
                      <a:tcPr/>
                    </a:tc>
                    <a:tc>
                      <a:txBody>
                        <a:bodyPr/>
                        <a:lstStyle/>
                        <a:p>
                          <a:r>
                            <a:rPr lang="en-US" dirty="0" smtClean="0"/>
                            <a:t>0.45</a:t>
                          </a:r>
                          <a:endParaRPr lang="en-US" dirty="0"/>
                        </a:p>
                      </a:txBody>
                      <a:tcPr/>
                    </a:tc>
                    <a:tc>
                      <a:txBody>
                        <a:bodyPr/>
                        <a:lstStyle/>
                        <a:p>
                          <a:r>
                            <a:rPr lang="en-US" dirty="0" smtClean="0"/>
                            <a:t>0.24</a:t>
                          </a:r>
                          <a:endParaRPr lang="en-US" dirty="0"/>
                        </a:p>
                      </a:txBody>
                      <a:tcPr/>
                    </a:tc>
                  </a:tr>
                  <a:tr h="365760">
                    <a:tc>
                      <a:txBody>
                        <a:bodyPr/>
                        <a:lstStyle/>
                        <a:p>
                          <a:r>
                            <a:rPr lang="en-US" dirty="0" smtClean="0"/>
                            <a:t>22</a:t>
                          </a:r>
                          <a:endParaRPr lang="en-US" dirty="0"/>
                        </a:p>
                      </a:txBody>
                      <a:tcPr/>
                    </a:tc>
                    <a:tc>
                      <a:txBody>
                        <a:bodyPr/>
                        <a:lstStyle/>
                        <a:p>
                          <a:r>
                            <a:rPr lang="en-US" dirty="0" smtClean="0"/>
                            <a:t>6.5</a:t>
                          </a:r>
                          <a:endParaRPr lang="en-US" dirty="0"/>
                        </a:p>
                      </a:txBody>
                      <a:tcPr/>
                    </a:tc>
                    <a:tc>
                      <a:txBody>
                        <a:bodyPr/>
                        <a:lstStyle/>
                        <a:p>
                          <a:r>
                            <a:rPr lang="en-US" dirty="0" smtClean="0"/>
                            <a:t>0.85</a:t>
                          </a:r>
                          <a:endParaRPr lang="en-US" dirty="0"/>
                        </a:p>
                      </a:txBody>
                      <a:tcPr/>
                    </a:tc>
                    <a:tc>
                      <a:txBody>
                        <a:bodyPr/>
                        <a:lstStyle/>
                        <a:p>
                          <a:r>
                            <a:rPr lang="en-US" dirty="0" smtClean="0"/>
                            <a:t>0.30</a:t>
                          </a:r>
                          <a:endParaRPr lang="en-US" dirty="0"/>
                        </a:p>
                      </a:txBody>
                      <a:tcPr/>
                    </a:tc>
                  </a:tr>
                  <a:tr h="365760">
                    <a:tc>
                      <a:txBody>
                        <a:bodyPr/>
                        <a:lstStyle/>
                        <a:p>
                          <a:r>
                            <a:rPr lang="en-US" dirty="0" smtClean="0"/>
                            <a:t>26</a:t>
                          </a:r>
                          <a:endParaRPr lang="en-US" dirty="0"/>
                        </a:p>
                      </a:txBody>
                      <a:tcPr/>
                    </a:tc>
                    <a:tc>
                      <a:txBody>
                        <a:bodyPr/>
                        <a:lstStyle/>
                        <a:p>
                          <a:r>
                            <a:rPr lang="en-US" dirty="0" smtClean="0"/>
                            <a:t>8.1</a:t>
                          </a:r>
                          <a:endParaRPr lang="en-US" dirty="0"/>
                        </a:p>
                      </a:txBody>
                      <a:tcPr/>
                    </a:tc>
                    <a:tc>
                      <a:txBody>
                        <a:bodyPr/>
                        <a:lstStyle/>
                        <a:p>
                          <a:r>
                            <a:rPr lang="en-US" dirty="0" smtClean="0"/>
                            <a:t>0.40</a:t>
                          </a:r>
                          <a:endParaRPr lang="en-US" dirty="0"/>
                        </a:p>
                      </a:txBody>
                      <a:tcPr/>
                    </a:tc>
                    <a:tc>
                      <a:txBody>
                        <a:bodyPr/>
                        <a:lstStyle/>
                        <a:p>
                          <a:r>
                            <a:rPr lang="en-US" dirty="0" smtClean="0"/>
                            <a:t>0.3</a:t>
                          </a:r>
                          <a:endParaRPr lang="en-US" dirty="0"/>
                        </a:p>
                      </a:txBody>
                      <a:tcPr/>
                    </a:tc>
                  </a:tr>
                  <a:tr h="365760">
                    <a:tc>
                      <a:txBody>
                        <a:bodyPr/>
                        <a:lstStyle/>
                        <a:p>
                          <a:r>
                            <a:rPr lang="en-US" dirty="0" smtClean="0"/>
                            <a:t>32</a:t>
                          </a:r>
                          <a:endParaRPr lang="en-US" dirty="0"/>
                        </a:p>
                      </a:txBody>
                      <a:tcPr/>
                    </a:tc>
                    <a:tc>
                      <a:txBody>
                        <a:bodyPr/>
                        <a:lstStyle/>
                        <a:p>
                          <a:r>
                            <a:rPr lang="en-US" dirty="0" smtClean="0"/>
                            <a:t>9.6</a:t>
                          </a:r>
                          <a:endParaRPr lang="en-US" dirty="0"/>
                        </a:p>
                      </a:txBody>
                      <a:tcPr/>
                    </a:tc>
                    <a:tc>
                      <a:txBody>
                        <a:bodyPr/>
                        <a:lstStyle/>
                        <a:p>
                          <a:r>
                            <a:rPr lang="en-US" dirty="0" smtClean="0"/>
                            <a:t>0.25</a:t>
                          </a:r>
                          <a:endParaRPr lang="en-US" dirty="0"/>
                        </a:p>
                      </a:txBody>
                      <a:tcPr/>
                    </a:tc>
                    <a:tc>
                      <a:txBody>
                        <a:bodyPr/>
                        <a:lstStyle/>
                        <a:p>
                          <a:r>
                            <a:rPr lang="en-US" dirty="0" smtClean="0"/>
                            <a:t>0.30</a:t>
                          </a:r>
                          <a:endParaRPr lang="en-US" dirty="0"/>
                        </a:p>
                      </a:txBody>
                      <a:tcPr/>
                    </a:tc>
                  </a:tr>
                  <a:tr h="365760">
                    <a:tc>
                      <a:txBody>
                        <a:bodyPr/>
                        <a:lstStyle/>
                        <a:p>
                          <a:r>
                            <a:rPr lang="en-US" dirty="0" smtClean="0"/>
                            <a:t>40</a:t>
                          </a:r>
                          <a:endParaRPr lang="en-US" dirty="0"/>
                        </a:p>
                      </a:txBody>
                      <a:tcPr/>
                    </a:tc>
                    <a:tc>
                      <a:txBody>
                        <a:bodyPr/>
                        <a:lstStyle/>
                        <a:p>
                          <a:r>
                            <a:rPr lang="en-US" dirty="0" smtClean="0"/>
                            <a:t>10.8</a:t>
                          </a:r>
                          <a:endParaRPr lang="en-US" dirty="0"/>
                        </a:p>
                      </a:txBody>
                      <a:tcPr/>
                    </a:tc>
                    <a:tc>
                      <a:txBody>
                        <a:bodyPr/>
                        <a:lstStyle/>
                        <a:p>
                          <a:r>
                            <a:rPr lang="en-US" dirty="0" smtClean="0"/>
                            <a:t>0.15</a:t>
                          </a:r>
                          <a:endParaRPr lang="en-US" dirty="0"/>
                        </a:p>
                      </a:txBody>
                      <a:tcPr/>
                    </a:tc>
                    <a:tc>
                      <a:txBody>
                        <a:bodyPr/>
                        <a:lstStyle/>
                        <a:p>
                          <a:r>
                            <a:rPr lang="en-US" dirty="0" smtClean="0"/>
                            <a:t>0.27</a:t>
                          </a:r>
                          <a:endParaRPr lang="en-US" dirty="0"/>
                        </a:p>
                      </a:txBody>
                      <a:tcPr/>
                    </a:tc>
                  </a:tr>
                  <a:tr h="365760">
                    <a:tc>
                      <a:txBody>
                        <a:bodyPr/>
                        <a:lstStyle/>
                        <a:p>
                          <a:r>
                            <a:rPr lang="en-US" dirty="0" smtClean="0"/>
                            <a:t>50</a:t>
                          </a:r>
                          <a:endParaRPr lang="en-US" dirty="0"/>
                        </a:p>
                      </a:txBody>
                      <a:tcPr/>
                    </a:tc>
                    <a:tc>
                      <a:txBody>
                        <a:bodyPr/>
                        <a:lstStyle/>
                        <a:p>
                          <a:r>
                            <a:rPr lang="en-US" dirty="0" smtClean="0"/>
                            <a:t>11.6</a:t>
                          </a:r>
                          <a:endParaRPr lang="en-US" dirty="0"/>
                        </a:p>
                      </a:txBody>
                      <a:tcPr/>
                    </a:tc>
                    <a:tc>
                      <a:txBody>
                        <a:bodyPr/>
                        <a:lstStyle/>
                        <a:p>
                          <a:r>
                            <a:rPr lang="en-US" dirty="0" smtClean="0"/>
                            <a:t>0.08</a:t>
                          </a:r>
                          <a:endParaRPr lang="en-US" dirty="0"/>
                        </a:p>
                      </a:txBody>
                      <a:tcPr/>
                    </a:tc>
                    <a:tc>
                      <a:txBody>
                        <a:bodyPr/>
                        <a:lstStyle/>
                        <a:p>
                          <a:r>
                            <a:rPr lang="en-US" dirty="0" smtClean="0"/>
                            <a:t>0.23</a:t>
                          </a:r>
                          <a:endParaRPr lang="en-US" dirty="0"/>
                        </a:p>
                      </a:txBody>
                      <a:tcPr/>
                    </a:tc>
                  </a:tr>
                  <a:tr h="365760">
                    <a:tc>
                      <a:txBody>
                        <a:bodyPr/>
                        <a:lstStyle/>
                        <a:p>
                          <a:r>
                            <a:rPr lang="en-US" dirty="0" smtClean="0"/>
                            <a:t>62</a:t>
                          </a:r>
                          <a:endParaRPr lang="en-US" dirty="0"/>
                        </a:p>
                      </a:txBody>
                      <a:tcPr/>
                    </a:tc>
                    <a:tc>
                      <a:txBody>
                        <a:bodyPr/>
                        <a:lstStyle/>
                        <a:p>
                          <a:r>
                            <a:rPr lang="en-US" dirty="0" smtClean="0"/>
                            <a:t>12.0</a:t>
                          </a:r>
                          <a:endParaRPr lang="en-US" dirty="0"/>
                        </a:p>
                      </a:txBody>
                      <a:tcPr/>
                    </a:tc>
                    <a:tc>
                      <a:txBody>
                        <a:bodyPr/>
                        <a:lstStyle/>
                        <a:p>
                          <a:r>
                            <a:rPr lang="en-US" dirty="0" smtClean="0"/>
                            <a:t>0.02</a:t>
                          </a:r>
                          <a:endParaRPr lang="en-US" dirty="0"/>
                        </a:p>
                      </a:txBody>
                      <a:tcPr/>
                    </a:tc>
                    <a:tc>
                      <a:txBody>
                        <a:bodyPr/>
                        <a:lstStyle/>
                        <a:p>
                          <a:r>
                            <a:rPr lang="en-US" dirty="0" smtClean="0"/>
                            <a:t>0.19</a:t>
                          </a:r>
                          <a:endParaRPr lang="en-US" dirty="0"/>
                        </a:p>
                      </a:txBody>
                      <a:tcPr/>
                    </a:tc>
                  </a:tr>
                  <a:tr h="365760">
                    <a:tc>
                      <a:txBody>
                        <a:bodyPr/>
                        <a:lstStyle/>
                        <a:p>
                          <a:r>
                            <a:rPr lang="en-US" dirty="0" smtClean="0"/>
                            <a:t>72</a:t>
                          </a:r>
                          <a:endParaRPr lang="en-US" dirty="0"/>
                        </a:p>
                      </a:txBody>
                      <a:tcPr/>
                    </a:tc>
                    <a:tc>
                      <a:txBody>
                        <a:bodyPr/>
                        <a:lstStyle/>
                        <a:p>
                          <a:r>
                            <a:rPr lang="en-US" dirty="0" smtClean="0"/>
                            <a:t>11.7</a:t>
                          </a:r>
                          <a:endParaRPr lang="en-US" dirty="0"/>
                        </a:p>
                      </a:txBody>
                      <a:tcPr/>
                    </a:tc>
                    <a:tc>
                      <a:txBody>
                        <a:bodyPr/>
                        <a:lstStyle/>
                        <a:p>
                          <a:r>
                            <a:rPr lang="en-US" dirty="0" smtClean="0"/>
                            <a:t>-0.02</a:t>
                          </a:r>
                          <a:endParaRPr lang="en-US" dirty="0"/>
                        </a:p>
                      </a:txBody>
                      <a:tcPr/>
                    </a:tc>
                    <a:tc>
                      <a:txBody>
                        <a:bodyPr/>
                        <a:lstStyle/>
                        <a:p>
                          <a:r>
                            <a:rPr lang="en-US" dirty="0" smtClean="0"/>
                            <a:t>0.15</a:t>
                          </a:r>
                          <a:endParaRPr lang="en-US" dirty="0"/>
                        </a:p>
                      </a:txBody>
                      <a:tcPr/>
                    </a:tc>
                  </a:tr>
                </a:tbl>
              </a:graphicData>
            </a:graphic>
          </p:graphicFrame>
        </mc:Fallback>
      </mc:AlternateContent>
      <p:sp>
        <p:nvSpPr>
          <p:cNvPr id="5" name="Oval 4"/>
          <p:cNvSpPr/>
          <p:nvPr/>
        </p:nvSpPr>
        <p:spPr>
          <a:xfrm>
            <a:off x="2159726" y="4833257"/>
            <a:ext cx="3108959" cy="844732"/>
          </a:xfrm>
          <a:prstGeom prst="ellipse">
            <a:avLst/>
          </a:prstGeom>
          <a:noFill/>
          <a:ln w="22225">
            <a:solidFill>
              <a:schemeClr val="accent2"/>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2108468010"/>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But there is another way</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 </a:t>
                </a:r>
                <a:r>
                  <a:rPr lang="en-US" b="1" dirty="0"/>
                  <a:t>Profit-maximizing input demand: </a:t>
                </a:r>
              </a:p>
              <a:p>
                <a:pPr marL="0" indent="0">
                  <a:buNone/>
                </a:pPr>
                <a:endParaRPr lang="en-US" b="1" dirty="0"/>
              </a:p>
              <a:p>
                <a:pPr marL="0" indent="0">
                  <a:buNone/>
                </a:pPr>
                <a:r>
                  <a:rPr lang="en-US" dirty="0"/>
                  <a:t>Marginal Benefit from input use = </a:t>
                </a:r>
                <a14:m>
                  <m:oMath xmlns:m="http://schemas.openxmlformats.org/officeDocument/2006/math">
                    <m:f>
                      <m:fPr>
                        <m:ctrlPr>
                          <a:rPr lang="en-US" b="0" i="1" smtClean="0">
                            <a:latin typeface="Cambria Math" panose="02040503050406030204" pitchFamily="18" charset="0"/>
                          </a:rPr>
                        </m:ctrlPr>
                      </m:fPr>
                      <m:num>
                        <m:r>
                          <a:rPr lang="en-US" b="0" i="1" smtClean="0">
                            <a:latin typeface="Cambria Math" panose="02040503050406030204" pitchFamily="18" charset="0"/>
                          </a:rPr>
                          <m:t>∆</m:t>
                        </m:r>
                        <m:r>
                          <a:rPr lang="en-US" b="0" i="1" smtClean="0">
                            <a:latin typeface="Cambria Math" panose="02040503050406030204" pitchFamily="18" charset="0"/>
                          </a:rPr>
                          <m:t>𝑡𝑜𝑡𝑎𝑙</m:t>
                        </m:r>
                        <m:r>
                          <a:rPr lang="en-US" b="0" i="1" smtClean="0">
                            <a:latin typeface="Cambria Math" panose="02040503050406030204" pitchFamily="18" charset="0"/>
                          </a:rPr>
                          <m:t> </m:t>
                        </m:r>
                        <m:r>
                          <a:rPr lang="en-US" b="0" i="1" smtClean="0">
                            <a:latin typeface="Cambria Math" panose="02040503050406030204" pitchFamily="18" charset="0"/>
                          </a:rPr>
                          <m:t>𝑟𝑒𝑣𝑒𝑛𝑢𝑒</m:t>
                        </m:r>
                      </m:num>
                      <m:den>
                        <m:r>
                          <a:rPr lang="en-US" b="0" i="1" smtClean="0">
                            <a:latin typeface="Cambria Math" panose="02040503050406030204" pitchFamily="18" charset="0"/>
                          </a:rPr>
                          <m:t>∆</m:t>
                        </m:r>
                        <m:r>
                          <a:rPr lang="en-US" b="0" i="1" smtClean="0">
                            <a:latin typeface="Cambria Math" panose="02040503050406030204" pitchFamily="18" charset="0"/>
                          </a:rPr>
                          <m:t>𝑖𝑛𝑝𝑢𝑡</m:t>
                        </m:r>
                      </m:den>
                    </m:f>
                  </m:oMath>
                </a14:m>
                <a:r>
                  <a:rPr lang="en-US" dirty="0"/>
                  <a:t> = Marginal Value Product (MVP). </a:t>
                </a:r>
              </a:p>
              <a:p>
                <a:pPr marL="0" indent="0">
                  <a:buNone/>
                </a:pPr>
                <a:endParaRPr lang="en-US" dirty="0"/>
              </a:p>
              <a:p>
                <a:pPr marL="0" indent="0">
                  <a:buNone/>
                </a:pPr>
                <a:r>
                  <a:rPr lang="en-US" dirty="0"/>
                  <a:t>We were using Labor initially so,</a:t>
                </a:r>
              </a:p>
              <a:p>
                <a:pPr marL="0" indent="0">
                  <a:buNone/>
                </a:pPr>
                <a:endParaRPr lang="en-US" dirty="0"/>
              </a:p>
              <a:p>
                <a:pPr marL="0" indent="0">
                  <a:buNone/>
                </a:pPr>
                <a:r>
                  <a:rPr lang="en-US" dirty="0"/>
                  <a:t>Marginal Value product for Labor = </a:t>
                </a:r>
                <a14:m>
                  <m:oMath xmlns:m="http://schemas.openxmlformats.org/officeDocument/2006/math">
                    <m:r>
                      <a:rPr lang="en-US" i="1" dirty="0" smtClean="0">
                        <a:latin typeface="Cambria Math" panose="02040503050406030204" pitchFamily="18" charset="0"/>
                      </a:rPr>
                      <m:t>𝑀𝑃</m:t>
                    </m:r>
                    <m:sSub>
                      <m:sSubPr>
                        <m:ctrlPr>
                          <a:rPr lang="en-US" b="0" i="1" dirty="0" smtClean="0">
                            <a:latin typeface="Cambria Math" panose="02040503050406030204" pitchFamily="18" charset="0"/>
                          </a:rPr>
                        </m:ctrlPr>
                      </m:sSubPr>
                      <m:e>
                        <m:r>
                          <a:rPr lang="en-US" i="1" dirty="0" smtClean="0">
                            <a:latin typeface="Cambria Math" panose="02040503050406030204" pitchFamily="18" charset="0"/>
                          </a:rPr>
                          <m:t>𝑃</m:t>
                        </m:r>
                      </m:e>
                      <m:sub>
                        <m:r>
                          <a:rPr lang="en-US" b="0" i="1" dirty="0" smtClean="0">
                            <a:latin typeface="Cambria Math" panose="02040503050406030204" pitchFamily="18" charset="0"/>
                          </a:rPr>
                          <m:t>𝑙𝑎𝑏𝑜𝑟</m:t>
                        </m:r>
                      </m:sub>
                    </m:sSub>
                    <m:r>
                      <a:rPr lang="en-US" b="0" i="1" dirty="0" smtClean="0">
                        <a:latin typeface="Cambria Math" panose="02040503050406030204" pitchFamily="18" charset="0"/>
                      </a:rPr>
                      <m:t>×</m:t>
                    </m:r>
                    <m:r>
                      <a:rPr lang="en-US" b="0" i="1" dirty="0" smtClean="0">
                        <a:latin typeface="Cambria Math" panose="02040503050406030204" pitchFamily="18" charset="0"/>
                      </a:rPr>
                      <m:t>𝑝𝑟𝑜𝑑𝑢𝑐𝑡</m:t>
                    </m:r>
                    <m:r>
                      <a:rPr lang="en-US" b="0" i="1" dirty="0" smtClean="0">
                        <a:latin typeface="Cambria Math" panose="02040503050406030204" pitchFamily="18" charset="0"/>
                      </a:rPr>
                      <m:t> </m:t>
                    </m:r>
                    <m:r>
                      <a:rPr lang="en-US" b="0" i="1" dirty="0" smtClean="0">
                        <a:latin typeface="Cambria Math" panose="02040503050406030204" pitchFamily="18" charset="0"/>
                      </a:rPr>
                      <m:t>𝑝𝑟𝑖𝑐𝑒</m:t>
                    </m:r>
                  </m:oMath>
                </a14:m>
                <a:r>
                  <a:rPr lang="en-US" dirty="0"/>
                  <a:t> </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grpSp>
        <p:nvGrpSpPr>
          <p:cNvPr id="31" name="SMARTInkShape-Group376"/>
          <p:cNvGrpSpPr/>
          <p:nvPr/>
        </p:nvGrpSpPr>
        <p:grpSpPr>
          <a:xfrm>
            <a:off x="5810652" y="4926928"/>
            <a:ext cx="1676211" cy="883323"/>
            <a:chOff x="5810652" y="4926928"/>
            <a:chExt cx="1676211" cy="883323"/>
          </a:xfrm>
        </p:grpSpPr>
        <p:sp>
          <p:nvSpPr>
            <p:cNvPr id="25" name="SMARTInkShape-3011"/>
            <p:cNvSpPr/>
            <p:nvPr/>
          </p:nvSpPr>
          <p:spPr>
            <a:xfrm>
              <a:off x="6002751" y="5638800"/>
              <a:ext cx="1484112" cy="171451"/>
            </a:xfrm>
            <a:custGeom>
              <a:avLst/>
              <a:gdLst/>
              <a:ahLst/>
              <a:cxnLst/>
              <a:rect l="0" t="0" r="0" b="0"/>
              <a:pathLst>
                <a:path w="1484112" h="171451">
                  <a:moveTo>
                    <a:pt x="93249" y="47625"/>
                  </a:moveTo>
                  <a:lnTo>
                    <a:pt x="88193" y="52682"/>
                  </a:lnTo>
                  <a:lnTo>
                    <a:pt x="82888" y="55164"/>
                  </a:lnTo>
                  <a:lnTo>
                    <a:pt x="79992" y="55826"/>
                  </a:lnTo>
                  <a:lnTo>
                    <a:pt x="78061" y="55209"/>
                  </a:lnTo>
                  <a:lnTo>
                    <a:pt x="76774" y="53739"/>
                  </a:lnTo>
                  <a:lnTo>
                    <a:pt x="75915" y="51701"/>
                  </a:lnTo>
                  <a:lnTo>
                    <a:pt x="77460" y="49284"/>
                  </a:lnTo>
                  <a:lnTo>
                    <a:pt x="84820" y="43776"/>
                  </a:lnTo>
                  <a:lnTo>
                    <a:pt x="95808" y="39782"/>
                  </a:lnTo>
                  <a:lnTo>
                    <a:pt x="140478" y="30828"/>
                  </a:lnTo>
                  <a:lnTo>
                    <a:pt x="173506" y="24990"/>
                  </a:lnTo>
                  <a:lnTo>
                    <a:pt x="212175" y="21690"/>
                  </a:lnTo>
                  <a:lnTo>
                    <a:pt x="250880" y="19165"/>
                  </a:lnTo>
                  <a:lnTo>
                    <a:pt x="296470" y="12852"/>
                  </a:lnTo>
                  <a:lnTo>
                    <a:pt x="336789" y="10511"/>
                  </a:lnTo>
                  <a:lnTo>
                    <a:pt x="375547" y="9817"/>
                  </a:lnTo>
                  <a:lnTo>
                    <a:pt x="414900" y="9612"/>
                  </a:lnTo>
                  <a:lnTo>
                    <a:pt x="458546" y="9551"/>
                  </a:lnTo>
                  <a:lnTo>
                    <a:pt x="498759" y="9533"/>
                  </a:lnTo>
                  <a:lnTo>
                    <a:pt x="536427" y="9527"/>
                  </a:lnTo>
                  <a:lnTo>
                    <a:pt x="580958" y="9526"/>
                  </a:lnTo>
                  <a:lnTo>
                    <a:pt x="625150" y="9525"/>
                  </a:lnTo>
                  <a:lnTo>
                    <a:pt x="669949" y="9525"/>
                  </a:lnTo>
                  <a:lnTo>
                    <a:pt x="713675" y="10583"/>
                  </a:lnTo>
                  <a:lnTo>
                    <a:pt x="757944" y="18658"/>
                  </a:lnTo>
                  <a:lnTo>
                    <a:pt x="757570" y="17730"/>
                  </a:lnTo>
                  <a:lnTo>
                    <a:pt x="754333" y="13877"/>
                  </a:lnTo>
                  <a:lnTo>
                    <a:pt x="714273" y="3839"/>
                  </a:lnTo>
                  <a:lnTo>
                    <a:pt x="672838" y="1137"/>
                  </a:lnTo>
                  <a:lnTo>
                    <a:pt x="631655" y="505"/>
                  </a:lnTo>
                  <a:lnTo>
                    <a:pt x="596418" y="225"/>
                  </a:lnTo>
                  <a:lnTo>
                    <a:pt x="564530" y="100"/>
                  </a:lnTo>
                  <a:lnTo>
                    <a:pt x="529191" y="44"/>
                  </a:lnTo>
                  <a:lnTo>
                    <a:pt x="495140" y="20"/>
                  </a:lnTo>
                  <a:lnTo>
                    <a:pt x="461309" y="9"/>
                  </a:lnTo>
                  <a:lnTo>
                    <a:pt x="425106" y="4"/>
                  </a:lnTo>
                  <a:lnTo>
                    <a:pt x="387850" y="2"/>
                  </a:lnTo>
                  <a:lnTo>
                    <a:pt x="351183" y="1"/>
                  </a:lnTo>
                  <a:lnTo>
                    <a:pt x="317248" y="1"/>
                  </a:lnTo>
                  <a:lnTo>
                    <a:pt x="281704" y="0"/>
                  </a:lnTo>
                  <a:lnTo>
                    <a:pt x="245799" y="1058"/>
                  </a:lnTo>
                  <a:lnTo>
                    <a:pt x="212201" y="5057"/>
                  </a:lnTo>
                  <a:lnTo>
                    <a:pt x="179631" y="7539"/>
                  </a:lnTo>
                  <a:lnTo>
                    <a:pt x="134366" y="11759"/>
                  </a:lnTo>
                  <a:lnTo>
                    <a:pt x="94143" y="19712"/>
                  </a:lnTo>
                  <a:lnTo>
                    <a:pt x="52739" y="26824"/>
                  </a:lnTo>
                  <a:lnTo>
                    <a:pt x="8134" y="35884"/>
                  </a:lnTo>
                  <a:lnTo>
                    <a:pt x="0" y="37662"/>
                  </a:lnTo>
                  <a:lnTo>
                    <a:pt x="8705" y="43027"/>
                  </a:lnTo>
                  <a:lnTo>
                    <a:pt x="45139" y="49841"/>
                  </a:lnTo>
                  <a:lnTo>
                    <a:pt x="69750" y="52843"/>
                  </a:lnTo>
                  <a:lnTo>
                    <a:pt x="111421" y="48969"/>
                  </a:lnTo>
                  <a:lnTo>
                    <a:pt x="155282" y="52947"/>
                  </a:lnTo>
                  <a:lnTo>
                    <a:pt x="192180" y="55905"/>
                  </a:lnTo>
                  <a:lnTo>
                    <a:pt x="229924" y="56781"/>
                  </a:lnTo>
                  <a:lnTo>
                    <a:pt x="267919" y="57041"/>
                  </a:lnTo>
                  <a:lnTo>
                    <a:pt x="311044" y="57117"/>
                  </a:lnTo>
                  <a:lnTo>
                    <a:pt x="357336" y="62197"/>
                  </a:lnTo>
                  <a:lnTo>
                    <a:pt x="404566" y="65348"/>
                  </a:lnTo>
                  <a:lnTo>
                    <a:pt x="452073" y="66282"/>
                  </a:lnTo>
                  <a:lnTo>
                    <a:pt x="499664" y="71615"/>
                  </a:lnTo>
                  <a:lnTo>
                    <a:pt x="547279" y="74841"/>
                  </a:lnTo>
                  <a:lnTo>
                    <a:pt x="594901" y="75798"/>
                  </a:lnTo>
                  <a:lnTo>
                    <a:pt x="642524" y="81137"/>
                  </a:lnTo>
                  <a:lnTo>
                    <a:pt x="690149" y="84366"/>
                  </a:lnTo>
                  <a:lnTo>
                    <a:pt x="732718" y="90379"/>
                  </a:lnTo>
                  <a:lnTo>
                    <a:pt x="777198" y="93807"/>
                  </a:lnTo>
                  <a:lnTo>
                    <a:pt x="818835" y="99879"/>
                  </a:lnTo>
                  <a:lnTo>
                    <a:pt x="863226" y="104866"/>
                  </a:lnTo>
                  <a:lnTo>
                    <a:pt x="905390" y="112123"/>
                  </a:lnTo>
                  <a:lnTo>
                    <a:pt x="951497" y="115071"/>
                  </a:lnTo>
                  <a:lnTo>
                    <a:pt x="975025" y="122463"/>
                  </a:lnTo>
                  <a:lnTo>
                    <a:pt x="975316" y="122917"/>
                  </a:lnTo>
                  <a:lnTo>
                    <a:pt x="972818" y="123422"/>
                  </a:lnTo>
                  <a:lnTo>
                    <a:pt x="935544" y="117199"/>
                  </a:lnTo>
                  <a:lnTo>
                    <a:pt x="896580" y="115588"/>
                  </a:lnTo>
                  <a:lnTo>
                    <a:pt x="859508" y="112051"/>
                  </a:lnTo>
                  <a:lnTo>
                    <a:pt x="825392" y="108009"/>
                  </a:lnTo>
                  <a:lnTo>
                    <a:pt x="792590" y="106212"/>
                  </a:lnTo>
                  <a:lnTo>
                    <a:pt x="757551" y="105414"/>
                  </a:lnTo>
                  <a:lnTo>
                    <a:pt x="720811" y="104001"/>
                  </a:lnTo>
                  <a:lnTo>
                    <a:pt x="683315" y="99844"/>
                  </a:lnTo>
                  <a:lnTo>
                    <a:pt x="642662" y="97293"/>
                  </a:lnTo>
                  <a:lnTo>
                    <a:pt x="600958" y="96158"/>
                  </a:lnTo>
                  <a:lnTo>
                    <a:pt x="561256" y="95653"/>
                  </a:lnTo>
                  <a:lnTo>
                    <a:pt x="522444" y="98251"/>
                  </a:lnTo>
                  <a:lnTo>
                    <a:pt x="484027" y="101876"/>
                  </a:lnTo>
                  <a:lnTo>
                    <a:pt x="445787" y="103487"/>
                  </a:lnTo>
                  <a:lnTo>
                    <a:pt x="410447" y="104202"/>
                  </a:lnTo>
                  <a:lnTo>
                    <a:pt x="377101" y="104520"/>
                  </a:lnTo>
                  <a:lnTo>
                    <a:pt x="329636" y="105758"/>
                  </a:lnTo>
                  <a:lnTo>
                    <a:pt x="289349" y="111299"/>
                  </a:lnTo>
                  <a:lnTo>
                    <a:pt x="246975" y="113905"/>
                  </a:lnTo>
                  <a:lnTo>
                    <a:pt x="229226" y="114183"/>
                  </a:lnTo>
                  <a:lnTo>
                    <a:pt x="227292" y="115280"/>
                  </a:lnTo>
                  <a:lnTo>
                    <a:pt x="228119" y="117070"/>
                  </a:lnTo>
                  <a:lnTo>
                    <a:pt x="230788" y="119322"/>
                  </a:lnTo>
                  <a:lnTo>
                    <a:pt x="239397" y="121824"/>
                  </a:lnTo>
                  <a:lnTo>
                    <a:pt x="282397" y="123430"/>
                  </a:lnTo>
                  <a:lnTo>
                    <a:pt x="321601" y="123649"/>
                  </a:lnTo>
                  <a:lnTo>
                    <a:pt x="364072" y="123747"/>
                  </a:lnTo>
                  <a:lnTo>
                    <a:pt x="400587" y="123790"/>
                  </a:lnTo>
                  <a:lnTo>
                    <a:pt x="434455" y="123809"/>
                  </a:lnTo>
                  <a:lnTo>
                    <a:pt x="467146" y="123818"/>
                  </a:lnTo>
                  <a:lnTo>
                    <a:pt x="499314" y="123822"/>
                  </a:lnTo>
                  <a:lnTo>
                    <a:pt x="534072" y="123823"/>
                  </a:lnTo>
                  <a:lnTo>
                    <a:pt x="569628" y="123824"/>
                  </a:lnTo>
                  <a:lnTo>
                    <a:pt x="603071" y="123824"/>
                  </a:lnTo>
                  <a:lnTo>
                    <a:pt x="638395" y="123825"/>
                  </a:lnTo>
                  <a:lnTo>
                    <a:pt x="674203" y="123825"/>
                  </a:lnTo>
                  <a:lnTo>
                    <a:pt x="707756" y="123825"/>
                  </a:lnTo>
                  <a:lnTo>
                    <a:pt x="743129" y="123825"/>
                  </a:lnTo>
                  <a:lnTo>
                    <a:pt x="780018" y="123825"/>
                  </a:lnTo>
                  <a:lnTo>
                    <a:pt x="817580" y="123825"/>
                  </a:lnTo>
                  <a:lnTo>
                    <a:pt x="852618" y="123825"/>
                  </a:lnTo>
                  <a:lnTo>
                    <a:pt x="886888" y="123825"/>
                  </a:lnTo>
                  <a:lnTo>
                    <a:pt x="923286" y="123825"/>
                  </a:lnTo>
                  <a:lnTo>
                    <a:pt x="960629" y="123825"/>
                  </a:lnTo>
                  <a:lnTo>
                    <a:pt x="998393" y="123825"/>
                  </a:lnTo>
                  <a:lnTo>
                    <a:pt x="1036343" y="123825"/>
                  </a:lnTo>
                  <a:lnTo>
                    <a:pt x="1074377" y="123825"/>
                  </a:lnTo>
                  <a:lnTo>
                    <a:pt x="1111389" y="124883"/>
                  </a:lnTo>
                  <a:lnTo>
                    <a:pt x="1145478" y="128882"/>
                  </a:lnTo>
                  <a:lnTo>
                    <a:pt x="1181090" y="131364"/>
                  </a:lnTo>
                  <a:lnTo>
                    <a:pt x="1217025" y="132467"/>
                  </a:lnTo>
                  <a:lnTo>
                    <a:pt x="1250636" y="132958"/>
                  </a:lnTo>
                  <a:lnTo>
                    <a:pt x="1294252" y="138290"/>
                  </a:lnTo>
                  <a:lnTo>
                    <a:pt x="1333986" y="141516"/>
                  </a:lnTo>
                  <a:lnTo>
                    <a:pt x="1372570" y="147529"/>
                  </a:lnTo>
                  <a:lnTo>
                    <a:pt x="1403728" y="153057"/>
                  </a:lnTo>
                  <a:lnTo>
                    <a:pt x="1445681" y="162120"/>
                  </a:lnTo>
                  <a:lnTo>
                    <a:pt x="1484111" y="170631"/>
                  </a:lnTo>
                  <a:lnTo>
                    <a:pt x="1484040" y="170904"/>
                  </a:lnTo>
                  <a:lnTo>
                    <a:pt x="1426749"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3012"/>
            <p:cNvSpPr/>
            <p:nvPr/>
          </p:nvSpPr>
          <p:spPr>
            <a:xfrm>
              <a:off x="6600825" y="5210403"/>
              <a:ext cx="432802" cy="352198"/>
            </a:xfrm>
            <a:custGeom>
              <a:avLst/>
              <a:gdLst/>
              <a:ahLst/>
              <a:cxnLst/>
              <a:rect l="0" t="0" r="0" b="0"/>
              <a:pathLst>
                <a:path w="432802" h="352198">
                  <a:moveTo>
                    <a:pt x="0" y="209322"/>
                  </a:moveTo>
                  <a:lnTo>
                    <a:pt x="8201" y="209322"/>
                  </a:lnTo>
                  <a:lnTo>
                    <a:pt x="14189" y="204266"/>
                  </a:lnTo>
                  <a:lnTo>
                    <a:pt x="40980" y="158554"/>
                  </a:lnTo>
                  <a:lnTo>
                    <a:pt x="68113" y="114717"/>
                  </a:lnTo>
                  <a:lnTo>
                    <a:pt x="80192" y="74594"/>
                  </a:lnTo>
                  <a:lnTo>
                    <a:pt x="92535" y="30988"/>
                  </a:lnTo>
                  <a:lnTo>
                    <a:pt x="94714" y="8525"/>
                  </a:lnTo>
                  <a:lnTo>
                    <a:pt x="93835" y="5607"/>
                  </a:lnTo>
                  <a:lnTo>
                    <a:pt x="92190" y="3662"/>
                  </a:lnTo>
                  <a:lnTo>
                    <a:pt x="87540" y="1501"/>
                  </a:lnTo>
                  <a:lnTo>
                    <a:pt x="77902" y="0"/>
                  </a:lnTo>
                  <a:lnTo>
                    <a:pt x="52980" y="44621"/>
                  </a:lnTo>
                  <a:lnTo>
                    <a:pt x="37452" y="85262"/>
                  </a:lnTo>
                  <a:lnTo>
                    <a:pt x="31206" y="120705"/>
                  </a:lnTo>
                  <a:lnTo>
                    <a:pt x="34411" y="161428"/>
                  </a:lnTo>
                  <a:lnTo>
                    <a:pt x="39488" y="207386"/>
                  </a:lnTo>
                  <a:lnTo>
                    <a:pt x="54152" y="237324"/>
                  </a:lnTo>
                  <a:lnTo>
                    <a:pt x="69576" y="256692"/>
                  </a:lnTo>
                  <a:lnTo>
                    <a:pt x="89836" y="270238"/>
                  </a:lnTo>
                  <a:lnTo>
                    <a:pt x="127224" y="287560"/>
                  </a:lnTo>
                  <a:lnTo>
                    <a:pt x="147208" y="288897"/>
                  </a:lnTo>
                  <a:lnTo>
                    <a:pt x="189474" y="281132"/>
                  </a:lnTo>
                  <a:lnTo>
                    <a:pt x="208659" y="272462"/>
                  </a:lnTo>
                  <a:lnTo>
                    <a:pt x="226102" y="258134"/>
                  </a:lnTo>
                  <a:lnTo>
                    <a:pt x="239619" y="235427"/>
                  </a:lnTo>
                  <a:lnTo>
                    <a:pt x="246593" y="195591"/>
                  </a:lnTo>
                  <a:lnTo>
                    <a:pt x="246121" y="185227"/>
                  </a:lnTo>
                  <a:lnTo>
                    <a:pt x="242384" y="173566"/>
                  </a:lnTo>
                  <a:lnTo>
                    <a:pt x="231552" y="164150"/>
                  </a:lnTo>
                  <a:lnTo>
                    <a:pt x="213246" y="155721"/>
                  </a:lnTo>
                  <a:lnTo>
                    <a:pt x="208840" y="154538"/>
                  </a:lnTo>
                  <a:lnTo>
                    <a:pt x="195476" y="158868"/>
                  </a:lnTo>
                  <a:lnTo>
                    <a:pt x="153918" y="179316"/>
                  </a:lnTo>
                  <a:lnTo>
                    <a:pt x="136268" y="204742"/>
                  </a:lnTo>
                  <a:lnTo>
                    <a:pt x="134214" y="213023"/>
                  </a:lnTo>
                  <a:lnTo>
                    <a:pt x="136043" y="216022"/>
                  </a:lnTo>
                  <a:lnTo>
                    <a:pt x="143719" y="222178"/>
                  </a:lnTo>
                  <a:lnTo>
                    <a:pt x="151364" y="225619"/>
                  </a:lnTo>
                  <a:lnTo>
                    <a:pt x="169952" y="227829"/>
                  </a:lnTo>
                  <a:lnTo>
                    <a:pt x="178898" y="225308"/>
                  </a:lnTo>
                  <a:lnTo>
                    <a:pt x="196576" y="212093"/>
                  </a:lnTo>
                  <a:lnTo>
                    <a:pt x="206294" y="203911"/>
                  </a:lnTo>
                  <a:lnTo>
                    <a:pt x="212689" y="201626"/>
                  </a:lnTo>
                  <a:lnTo>
                    <a:pt x="214818" y="199957"/>
                  </a:lnTo>
                  <a:lnTo>
                    <a:pt x="218515" y="191757"/>
                  </a:lnTo>
                  <a:lnTo>
                    <a:pt x="218701" y="192320"/>
                  </a:lnTo>
                  <a:lnTo>
                    <a:pt x="220131" y="238950"/>
                  </a:lnTo>
                  <a:lnTo>
                    <a:pt x="224131" y="248243"/>
                  </a:lnTo>
                  <a:lnTo>
                    <a:pt x="232332" y="259424"/>
                  </a:lnTo>
                  <a:lnTo>
                    <a:pt x="246521" y="269440"/>
                  </a:lnTo>
                  <a:lnTo>
                    <a:pt x="264131" y="274054"/>
                  </a:lnTo>
                  <a:lnTo>
                    <a:pt x="277698" y="275421"/>
                  </a:lnTo>
                  <a:lnTo>
                    <a:pt x="284993" y="272919"/>
                  </a:lnTo>
                  <a:lnTo>
                    <a:pt x="288421" y="270770"/>
                  </a:lnTo>
                  <a:lnTo>
                    <a:pt x="307931" y="245391"/>
                  </a:lnTo>
                  <a:lnTo>
                    <a:pt x="320666" y="208960"/>
                  </a:lnTo>
                  <a:lnTo>
                    <a:pt x="330550" y="166642"/>
                  </a:lnTo>
                  <a:lnTo>
                    <a:pt x="331062" y="149078"/>
                  </a:lnTo>
                  <a:lnTo>
                    <a:pt x="325588" y="106131"/>
                  </a:lnTo>
                  <a:lnTo>
                    <a:pt x="321542" y="79263"/>
                  </a:lnTo>
                  <a:lnTo>
                    <a:pt x="315275" y="52259"/>
                  </a:lnTo>
                  <a:lnTo>
                    <a:pt x="314362" y="38494"/>
                  </a:lnTo>
                  <a:lnTo>
                    <a:pt x="319384" y="82756"/>
                  </a:lnTo>
                  <a:lnTo>
                    <a:pt x="322528" y="128428"/>
                  </a:lnTo>
                  <a:lnTo>
                    <a:pt x="323458" y="167009"/>
                  </a:lnTo>
                  <a:lnTo>
                    <a:pt x="330319" y="207431"/>
                  </a:lnTo>
                  <a:lnTo>
                    <a:pt x="335593" y="245363"/>
                  </a:lnTo>
                  <a:lnTo>
                    <a:pt x="341938" y="288895"/>
                  </a:lnTo>
                  <a:lnTo>
                    <a:pt x="342862" y="321191"/>
                  </a:lnTo>
                  <a:lnTo>
                    <a:pt x="342898" y="279710"/>
                  </a:lnTo>
                  <a:lnTo>
                    <a:pt x="343958" y="247332"/>
                  </a:lnTo>
                  <a:lnTo>
                    <a:pt x="350504" y="227169"/>
                  </a:lnTo>
                  <a:lnTo>
                    <a:pt x="365020" y="207516"/>
                  </a:lnTo>
                  <a:lnTo>
                    <a:pt x="370346" y="201768"/>
                  </a:lnTo>
                  <a:lnTo>
                    <a:pt x="384732" y="195381"/>
                  </a:lnTo>
                  <a:lnTo>
                    <a:pt x="393013" y="193678"/>
                  </a:lnTo>
                  <a:lnTo>
                    <a:pt x="400651" y="194659"/>
                  </a:lnTo>
                  <a:lnTo>
                    <a:pt x="414781" y="201394"/>
                  </a:lnTo>
                  <a:lnTo>
                    <a:pt x="422472" y="208621"/>
                  </a:lnTo>
                  <a:lnTo>
                    <a:pt x="432466" y="231997"/>
                  </a:lnTo>
                  <a:lnTo>
                    <a:pt x="432801" y="249033"/>
                  </a:lnTo>
                  <a:lnTo>
                    <a:pt x="424393" y="280784"/>
                  </a:lnTo>
                  <a:lnTo>
                    <a:pt x="381000" y="3521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3013"/>
            <p:cNvSpPr/>
            <p:nvPr/>
          </p:nvSpPr>
          <p:spPr>
            <a:xfrm>
              <a:off x="7105650" y="5353236"/>
              <a:ext cx="257176" cy="251040"/>
            </a:xfrm>
            <a:custGeom>
              <a:avLst/>
              <a:gdLst/>
              <a:ahLst/>
              <a:cxnLst/>
              <a:rect l="0" t="0" r="0" b="0"/>
              <a:pathLst>
                <a:path w="257176" h="251040">
                  <a:moveTo>
                    <a:pt x="0" y="56964"/>
                  </a:moveTo>
                  <a:lnTo>
                    <a:pt x="0" y="102021"/>
                  </a:lnTo>
                  <a:lnTo>
                    <a:pt x="5645" y="114383"/>
                  </a:lnTo>
                  <a:lnTo>
                    <a:pt x="15078" y="130422"/>
                  </a:lnTo>
                  <a:lnTo>
                    <a:pt x="16402" y="134510"/>
                  </a:lnTo>
                  <a:lnTo>
                    <a:pt x="23518" y="141877"/>
                  </a:lnTo>
                  <a:lnTo>
                    <a:pt x="33736" y="147620"/>
                  </a:lnTo>
                  <a:lnTo>
                    <a:pt x="58705" y="151609"/>
                  </a:lnTo>
                  <a:lnTo>
                    <a:pt x="68777" y="146300"/>
                  </a:lnTo>
                  <a:lnTo>
                    <a:pt x="74426" y="141922"/>
                  </a:lnTo>
                  <a:lnTo>
                    <a:pt x="83526" y="125768"/>
                  </a:lnTo>
                  <a:lnTo>
                    <a:pt x="92935" y="91016"/>
                  </a:lnTo>
                  <a:lnTo>
                    <a:pt x="89508" y="60233"/>
                  </a:lnTo>
                  <a:lnTo>
                    <a:pt x="81761" y="42189"/>
                  </a:lnTo>
                  <a:lnTo>
                    <a:pt x="64599" y="18415"/>
                  </a:lnTo>
                  <a:lnTo>
                    <a:pt x="49244" y="6972"/>
                  </a:lnTo>
                  <a:lnTo>
                    <a:pt x="29257" y="0"/>
                  </a:lnTo>
                  <a:lnTo>
                    <a:pt x="46035" y="15060"/>
                  </a:lnTo>
                  <a:lnTo>
                    <a:pt x="89775" y="44599"/>
                  </a:lnTo>
                  <a:lnTo>
                    <a:pt x="128239" y="76058"/>
                  </a:lnTo>
                  <a:lnTo>
                    <a:pt x="162313" y="116940"/>
                  </a:lnTo>
                  <a:lnTo>
                    <a:pt x="172681" y="133362"/>
                  </a:lnTo>
                  <a:lnTo>
                    <a:pt x="187851" y="180723"/>
                  </a:lnTo>
                  <a:lnTo>
                    <a:pt x="197307" y="211546"/>
                  </a:lnTo>
                  <a:lnTo>
                    <a:pt x="199865" y="249651"/>
                  </a:lnTo>
                  <a:lnTo>
                    <a:pt x="198861" y="251039"/>
                  </a:lnTo>
                  <a:lnTo>
                    <a:pt x="197132" y="250906"/>
                  </a:lnTo>
                  <a:lnTo>
                    <a:pt x="194921" y="249758"/>
                  </a:lnTo>
                  <a:lnTo>
                    <a:pt x="193447" y="246877"/>
                  </a:lnTo>
                  <a:lnTo>
                    <a:pt x="190759" y="212988"/>
                  </a:lnTo>
                  <a:lnTo>
                    <a:pt x="193373" y="172293"/>
                  </a:lnTo>
                  <a:lnTo>
                    <a:pt x="200208" y="129263"/>
                  </a:lnTo>
                  <a:lnTo>
                    <a:pt x="213167" y="82020"/>
                  </a:lnTo>
                  <a:lnTo>
                    <a:pt x="257175" y="188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3014"/>
            <p:cNvSpPr/>
            <p:nvPr/>
          </p:nvSpPr>
          <p:spPr>
            <a:xfrm>
              <a:off x="6154470" y="4926928"/>
              <a:ext cx="350900" cy="502323"/>
            </a:xfrm>
            <a:custGeom>
              <a:avLst/>
              <a:gdLst/>
              <a:ahLst/>
              <a:cxnLst/>
              <a:rect l="0" t="0" r="0" b="0"/>
              <a:pathLst>
                <a:path w="350900" h="502323">
                  <a:moveTo>
                    <a:pt x="8205" y="168947"/>
                  </a:moveTo>
                  <a:lnTo>
                    <a:pt x="4" y="139288"/>
                  </a:lnTo>
                  <a:lnTo>
                    <a:pt x="0" y="105272"/>
                  </a:lnTo>
                  <a:lnTo>
                    <a:pt x="11971" y="66109"/>
                  </a:lnTo>
                  <a:lnTo>
                    <a:pt x="26137" y="41228"/>
                  </a:lnTo>
                  <a:lnTo>
                    <a:pt x="48796" y="20450"/>
                  </a:lnTo>
                  <a:lnTo>
                    <a:pt x="75618" y="5944"/>
                  </a:lnTo>
                  <a:lnTo>
                    <a:pt x="103674" y="0"/>
                  </a:lnTo>
                  <a:lnTo>
                    <a:pt x="132094" y="3295"/>
                  </a:lnTo>
                  <a:lnTo>
                    <a:pt x="155567" y="10974"/>
                  </a:lnTo>
                  <a:lnTo>
                    <a:pt x="180984" y="30066"/>
                  </a:lnTo>
                  <a:lnTo>
                    <a:pt x="203567" y="60887"/>
                  </a:lnTo>
                  <a:lnTo>
                    <a:pt x="213551" y="96830"/>
                  </a:lnTo>
                  <a:lnTo>
                    <a:pt x="216510" y="124178"/>
                  </a:lnTo>
                  <a:lnTo>
                    <a:pt x="211557" y="141641"/>
                  </a:lnTo>
                  <a:lnTo>
                    <a:pt x="186074" y="183779"/>
                  </a:lnTo>
                  <a:lnTo>
                    <a:pt x="164741" y="205209"/>
                  </a:lnTo>
                  <a:lnTo>
                    <a:pt x="123362" y="221932"/>
                  </a:lnTo>
                  <a:lnTo>
                    <a:pt x="77044" y="233610"/>
                  </a:lnTo>
                  <a:lnTo>
                    <a:pt x="49978" y="235444"/>
                  </a:lnTo>
                  <a:lnTo>
                    <a:pt x="48754" y="234446"/>
                  </a:lnTo>
                  <a:lnTo>
                    <a:pt x="46627" y="227405"/>
                  </a:lnTo>
                  <a:lnTo>
                    <a:pt x="56514" y="221428"/>
                  </a:lnTo>
                  <a:lnTo>
                    <a:pt x="102813" y="217211"/>
                  </a:lnTo>
                  <a:lnTo>
                    <a:pt x="137484" y="219583"/>
                  </a:lnTo>
                  <a:lnTo>
                    <a:pt x="175627" y="226989"/>
                  </a:lnTo>
                  <a:lnTo>
                    <a:pt x="219145" y="242090"/>
                  </a:lnTo>
                  <a:lnTo>
                    <a:pt x="264361" y="267578"/>
                  </a:lnTo>
                  <a:lnTo>
                    <a:pt x="308602" y="302961"/>
                  </a:lnTo>
                  <a:lnTo>
                    <a:pt x="343174" y="346786"/>
                  </a:lnTo>
                  <a:lnTo>
                    <a:pt x="348755" y="365808"/>
                  </a:lnTo>
                  <a:lnTo>
                    <a:pt x="350796" y="409804"/>
                  </a:lnTo>
                  <a:lnTo>
                    <a:pt x="350899" y="415244"/>
                  </a:lnTo>
                  <a:lnTo>
                    <a:pt x="340930" y="438069"/>
                  </a:lnTo>
                  <a:lnTo>
                    <a:pt x="314459" y="459884"/>
                  </a:lnTo>
                  <a:lnTo>
                    <a:pt x="269705" y="478613"/>
                  </a:lnTo>
                  <a:lnTo>
                    <a:pt x="229820" y="492504"/>
                  </a:lnTo>
                  <a:lnTo>
                    <a:pt x="187110" y="499413"/>
                  </a:lnTo>
                  <a:lnTo>
                    <a:pt x="112980" y="5023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3015"/>
            <p:cNvSpPr/>
            <p:nvPr/>
          </p:nvSpPr>
          <p:spPr>
            <a:xfrm>
              <a:off x="6210300" y="5029200"/>
              <a:ext cx="9526" cy="361951"/>
            </a:xfrm>
            <a:custGeom>
              <a:avLst/>
              <a:gdLst/>
              <a:ahLst/>
              <a:cxnLst/>
              <a:rect l="0" t="0" r="0" b="0"/>
              <a:pathLst>
                <a:path w="9526" h="361951">
                  <a:moveTo>
                    <a:pt x="0" y="0"/>
                  </a:moveTo>
                  <a:lnTo>
                    <a:pt x="0" y="43229"/>
                  </a:lnTo>
                  <a:lnTo>
                    <a:pt x="0" y="82269"/>
                  </a:lnTo>
                  <a:lnTo>
                    <a:pt x="0" y="128630"/>
                  </a:lnTo>
                  <a:lnTo>
                    <a:pt x="0" y="166010"/>
                  </a:lnTo>
                  <a:lnTo>
                    <a:pt x="0" y="213532"/>
                  </a:lnTo>
                  <a:lnTo>
                    <a:pt x="0" y="258432"/>
                  </a:lnTo>
                  <a:lnTo>
                    <a:pt x="0" y="300580"/>
                  </a:lnTo>
                  <a:lnTo>
                    <a:pt x="1059" y="322428"/>
                  </a:lnTo>
                  <a:lnTo>
                    <a:pt x="9525"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3016"/>
            <p:cNvSpPr/>
            <p:nvPr/>
          </p:nvSpPr>
          <p:spPr>
            <a:xfrm>
              <a:off x="5810652" y="5010738"/>
              <a:ext cx="256773" cy="380413"/>
            </a:xfrm>
            <a:custGeom>
              <a:avLst/>
              <a:gdLst/>
              <a:ahLst/>
              <a:cxnLst/>
              <a:rect l="0" t="0" r="0" b="0"/>
              <a:pathLst>
                <a:path w="256773" h="380413">
                  <a:moveTo>
                    <a:pt x="9123" y="94662"/>
                  </a:moveTo>
                  <a:lnTo>
                    <a:pt x="9123" y="120473"/>
                  </a:lnTo>
                  <a:lnTo>
                    <a:pt x="15669" y="140016"/>
                  </a:lnTo>
                  <a:lnTo>
                    <a:pt x="18386" y="187064"/>
                  </a:lnTo>
                  <a:lnTo>
                    <a:pt x="18596" y="227136"/>
                  </a:lnTo>
                  <a:lnTo>
                    <a:pt x="18641" y="268976"/>
                  </a:lnTo>
                  <a:lnTo>
                    <a:pt x="18647" y="314851"/>
                  </a:lnTo>
                  <a:lnTo>
                    <a:pt x="18648" y="340226"/>
                  </a:lnTo>
                  <a:lnTo>
                    <a:pt x="13592" y="295328"/>
                  </a:lnTo>
                  <a:lnTo>
                    <a:pt x="9515" y="248939"/>
                  </a:lnTo>
                  <a:lnTo>
                    <a:pt x="2655" y="202787"/>
                  </a:lnTo>
                  <a:lnTo>
                    <a:pt x="0" y="157310"/>
                  </a:lnTo>
                  <a:lnTo>
                    <a:pt x="736" y="116954"/>
                  </a:lnTo>
                  <a:lnTo>
                    <a:pt x="9306" y="74059"/>
                  </a:lnTo>
                  <a:lnTo>
                    <a:pt x="26423" y="40905"/>
                  </a:lnTo>
                  <a:lnTo>
                    <a:pt x="28064" y="39774"/>
                  </a:lnTo>
                  <a:lnTo>
                    <a:pt x="32711" y="38517"/>
                  </a:lnTo>
                  <a:lnTo>
                    <a:pt x="35432" y="39241"/>
                  </a:lnTo>
                  <a:lnTo>
                    <a:pt x="44317" y="45315"/>
                  </a:lnTo>
                  <a:lnTo>
                    <a:pt x="69111" y="71816"/>
                  </a:lnTo>
                  <a:lnTo>
                    <a:pt x="97339" y="113408"/>
                  </a:lnTo>
                  <a:lnTo>
                    <a:pt x="121622" y="158292"/>
                  </a:lnTo>
                  <a:lnTo>
                    <a:pt x="141818" y="205739"/>
                  </a:lnTo>
                  <a:lnTo>
                    <a:pt x="154627" y="227057"/>
                  </a:lnTo>
                  <a:lnTo>
                    <a:pt x="163750" y="240287"/>
                  </a:lnTo>
                  <a:lnTo>
                    <a:pt x="178965" y="273181"/>
                  </a:lnTo>
                  <a:lnTo>
                    <a:pt x="182681" y="274546"/>
                  </a:lnTo>
                  <a:lnTo>
                    <a:pt x="185153" y="274909"/>
                  </a:lnTo>
                  <a:lnTo>
                    <a:pt x="186801" y="274094"/>
                  </a:lnTo>
                  <a:lnTo>
                    <a:pt x="187900" y="272491"/>
                  </a:lnTo>
                  <a:lnTo>
                    <a:pt x="189447" y="265179"/>
                  </a:lnTo>
                  <a:lnTo>
                    <a:pt x="190041" y="226257"/>
                  </a:lnTo>
                  <a:lnTo>
                    <a:pt x="191131" y="209240"/>
                  </a:lnTo>
                  <a:lnTo>
                    <a:pt x="203352" y="164379"/>
                  </a:lnTo>
                  <a:lnTo>
                    <a:pt x="215607" y="119409"/>
                  </a:lnTo>
                  <a:lnTo>
                    <a:pt x="231387" y="77904"/>
                  </a:lnTo>
                  <a:lnTo>
                    <a:pt x="247250" y="33933"/>
                  </a:lnTo>
                  <a:lnTo>
                    <a:pt x="253951" y="20224"/>
                  </a:lnTo>
                  <a:lnTo>
                    <a:pt x="256724" y="0"/>
                  </a:lnTo>
                  <a:lnTo>
                    <a:pt x="256772" y="47352"/>
                  </a:lnTo>
                  <a:lnTo>
                    <a:pt x="250227" y="86218"/>
                  </a:lnTo>
                  <a:lnTo>
                    <a:pt x="248131" y="128614"/>
                  </a:lnTo>
                  <a:lnTo>
                    <a:pt x="247510" y="172573"/>
                  </a:lnTo>
                  <a:lnTo>
                    <a:pt x="246267" y="208763"/>
                  </a:lnTo>
                  <a:lnTo>
                    <a:pt x="240725" y="251001"/>
                  </a:lnTo>
                  <a:lnTo>
                    <a:pt x="238612" y="289740"/>
                  </a:lnTo>
                  <a:lnTo>
                    <a:pt x="237987" y="323912"/>
                  </a:lnTo>
                  <a:lnTo>
                    <a:pt x="237723" y="3804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182561709"/>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MPP vs MB</a:t>
            </a:r>
          </a:p>
        </p:txBody>
      </p:sp>
      <p:sp>
        <p:nvSpPr>
          <p:cNvPr id="3" name="Content Placeholder 2"/>
          <p:cNvSpPr>
            <a:spLocks noGrp="1"/>
          </p:cNvSpPr>
          <p:nvPr>
            <p:ph idx="1"/>
          </p:nvPr>
        </p:nvSpPr>
        <p:spPr/>
        <p:txBody>
          <a:bodyPr/>
          <a:lstStyle/>
          <a:p>
            <a:endParaRPr lang="en-US" dirty="0"/>
          </a:p>
        </p:txBody>
      </p:sp>
      <p:grpSp>
        <p:nvGrpSpPr>
          <p:cNvPr id="1141" name="SMARTInkShape-Group377"/>
          <p:cNvGrpSpPr/>
          <p:nvPr/>
        </p:nvGrpSpPr>
        <p:grpSpPr>
          <a:xfrm>
            <a:off x="2000250" y="3857626"/>
            <a:ext cx="6391276" cy="2828925"/>
            <a:chOff x="2000250" y="3857626"/>
            <a:chExt cx="6391276" cy="2828925"/>
          </a:xfrm>
        </p:grpSpPr>
        <p:sp>
          <p:nvSpPr>
            <p:cNvPr id="1111" name="SMARTInkShape-3017"/>
            <p:cNvSpPr/>
            <p:nvPr/>
          </p:nvSpPr>
          <p:spPr>
            <a:xfrm>
              <a:off x="6286500" y="5962650"/>
              <a:ext cx="314326" cy="76201"/>
            </a:xfrm>
            <a:custGeom>
              <a:avLst/>
              <a:gdLst/>
              <a:ahLst/>
              <a:cxnLst/>
              <a:rect l="0" t="0" r="0" b="0"/>
              <a:pathLst>
                <a:path w="314326" h="76201">
                  <a:moveTo>
                    <a:pt x="0" y="76200"/>
                  </a:moveTo>
                  <a:lnTo>
                    <a:pt x="0" y="71144"/>
                  </a:lnTo>
                  <a:lnTo>
                    <a:pt x="1059" y="69654"/>
                  </a:lnTo>
                  <a:lnTo>
                    <a:pt x="2822" y="68661"/>
                  </a:lnTo>
                  <a:lnTo>
                    <a:pt x="5057" y="67999"/>
                  </a:lnTo>
                  <a:lnTo>
                    <a:pt x="6546" y="66499"/>
                  </a:lnTo>
                  <a:lnTo>
                    <a:pt x="8201" y="62011"/>
                  </a:lnTo>
                  <a:lnTo>
                    <a:pt x="17403" y="56488"/>
                  </a:lnTo>
                  <a:lnTo>
                    <a:pt x="59294" y="44319"/>
                  </a:lnTo>
                  <a:lnTo>
                    <a:pt x="106492" y="38271"/>
                  </a:lnTo>
                  <a:lnTo>
                    <a:pt x="153615" y="30860"/>
                  </a:lnTo>
                  <a:lnTo>
                    <a:pt x="194270" y="23020"/>
                  </a:lnTo>
                  <a:lnTo>
                    <a:pt x="236989" y="17012"/>
                  </a:lnTo>
                  <a:lnTo>
                    <a:pt x="281056" y="5947"/>
                  </a:lnTo>
                  <a:lnTo>
                    <a:pt x="3143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2" name="SMARTInkShape-3018"/>
            <p:cNvSpPr/>
            <p:nvPr/>
          </p:nvSpPr>
          <p:spPr>
            <a:xfrm>
              <a:off x="6315075" y="5832577"/>
              <a:ext cx="123826" cy="577749"/>
            </a:xfrm>
            <a:custGeom>
              <a:avLst/>
              <a:gdLst/>
              <a:ahLst/>
              <a:cxnLst/>
              <a:rect l="0" t="0" r="0" b="0"/>
              <a:pathLst>
                <a:path w="123826" h="577749">
                  <a:moveTo>
                    <a:pt x="0" y="82448"/>
                  </a:moveTo>
                  <a:lnTo>
                    <a:pt x="0" y="39606"/>
                  </a:lnTo>
                  <a:lnTo>
                    <a:pt x="0" y="0"/>
                  </a:lnTo>
                  <a:lnTo>
                    <a:pt x="7604" y="22300"/>
                  </a:lnTo>
                  <a:lnTo>
                    <a:pt x="15189" y="59804"/>
                  </a:lnTo>
                  <a:lnTo>
                    <a:pt x="18964" y="98199"/>
                  </a:lnTo>
                  <a:lnTo>
                    <a:pt x="26315" y="136386"/>
                  </a:lnTo>
                  <a:lnTo>
                    <a:pt x="34138" y="175571"/>
                  </a:lnTo>
                  <a:lnTo>
                    <a:pt x="37985" y="220224"/>
                  </a:lnTo>
                  <a:lnTo>
                    <a:pt x="45357" y="266969"/>
                  </a:lnTo>
                  <a:lnTo>
                    <a:pt x="54244" y="314333"/>
                  </a:lnTo>
                  <a:lnTo>
                    <a:pt x="63579" y="360822"/>
                  </a:lnTo>
                  <a:lnTo>
                    <a:pt x="73048" y="401879"/>
                  </a:lnTo>
                  <a:lnTo>
                    <a:pt x="82557" y="440854"/>
                  </a:lnTo>
                  <a:lnTo>
                    <a:pt x="91019" y="478155"/>
                  </a:lnTo>
                  <a:lnTo>
                    <a:pt x="97237" y="519740"/>
                  </a:lnTo>
                  <a:lnTo>
                    <a:pt x="123825" y="5777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3" name="SMARTInkShape-3019"/>
            <p:cNvSpPr/>
            <p:nvPr/>
          </p:nvSpPr>
          <p:spPr>
            <a:xfrm>
              <a:off x="6057900" y="6097647"/>
              <a:ext cx="228601" cy="236479"/>
            </a:xfrm>
            <a:custGeom>
              <a:avLst/>
              <a:gdLst/>
              <a:ahLst/>
              <a:cxnLst/>
              <a:rect l="0" t="0" r="0" b="0"/>
              <a:pathLst>
                <a:path w="228601" h="236479">
                  <a:moveTo>
                    <a:pt x="0" y="45978"/>
                  </a:moveTo>
                  <a:lnTo>
                    <a:pt x="0" y="90716"/>
                  </a:lnTo>
                  <a:lnTo>
                    <a:pt x="5057" y="133602"/>
                  </a:lnTo>
                  <a:lnTo>
                    <a:pt x="22793" y="175705"/>
                  </a:lnTo>
                  <a:lnTo>
                    <a:pt x="30591" y="187596"/>
                  </a:lnTo>
                  <a:lnTo>
                    <a:pt x="43229" y="196408"/>
                  </a:lnTo>
                  <a:lnTo>
                    <a:pt x="51045" y="200240"/>
                  </a:lnTo>
                  <a:lnTo>
                    <a:pt x="68195" y="201675"/>
                  </a:lnTo>
                  <a:lnTo>
                    <a:pt x="85342" y="197727"/>
                  </a:lnTo>
                  <a:lnTo>
                    <a:pt x="100019" y="188917"/>
                  </a:lnTo>
                  <a:lnTo>
                    <a:pt x="120182" y="161943"/>
                  </a:lnTo>
                  <a:lnTo>
                    <a:pt x="134505" y="122083"/>
                  </a:lnTo>
                  <a:lnTo>
                    <a:pt x="140395" y="76759"/>
                  </a:lnTo>
                  <a:lnTo>
                    <a:pt x="141327" y="35791"/>
                  </a:lnTo>
                  <a:lnTo>
                    <a:pt x="133723" y="0"/>
                  </a:lnTo>
                  <a:lnTo>
                    <a:pt x="133383" y="40182"/>
                  </a:lnTo>
                  <a:lnTo>
                    <a:pt x="143715" y="85300"/>
                  </a:lnTo>
                  <a:lnTo>
                    <a:pt x="158861" y="131864"/>
                  </a:lnTo>
                  <a:lnTo>
                    <a:pt x="174639" y="174293"/>
                  </a:lnTo>
                  <a:lnTo>
                    <a:pt x="198041" y="219914"/>
                  </a:lnTo>
                  <a:lnTo>
                    <a:pt x="201877" y="225435"/>
                  </a:lnTo>
                  <a:lnTo>
                    <a:pt x="206552" y="229116"/>
                  </a:lnTo>
                  <a:lnTo>
                    <a:pt x="228600" y="2364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4" name="SMARTInkShape-3020"/>
            <p:cNvSpPr/>
            <p:nvPr/>
          </p:nvSpPr>
          <p:spPr>
            <a:xfrm>
              <a:off x="5857875" y="6106113"/>
              <a:ext cx="106082" cy="199438"/>
            </a:xfrm>
            <a:custGeom>
              <a:avLst/>
              <a:gdLst/>
              <a:ahLst/>
              <a:cxnLst/>
              <a:rect l="0" t="0" r="0" b="0"/>
              <a:pathLst>
                <a:path w="106082" h="199438">
                  <a:moveTo>
                    <a:pt x="0" y="8937"/>
                  </a:moveTo>
                  <a:lnTo>
                    <a:pt x="0" y="3881"/>
                  </a:lnTo>
                  <a:lnTo>
                    <a:pt x="1059" y="2391"/>
                  </a:lnTo>
                  <a:lnTo>
                    <a:pt x="2822" y="1398"/>
                  </a:lnTo>
                  <a:lnTo>
                    <a:pt x="13184" y="0"/>
                  </a:lnTo>
                  <a:lnTo>
                    <a:pt x="23851" y="732"/>
                  </a:lnTo>
                  <a:lnTo>
                    <a:pt x="64302" y="17761"/>
                  </a:lnTo>
                  <a:lnTo>
                    <a:pt x="79026" y="29086"/>
                  </a:lnTo>
                  <a:lnTo>
                    <a:pt x="102158" y="58661"/>
                  </a:lnTo>
                  <a:lnTo>
                    <a:pt x="106081" y="79367"/>
                  </a:lnTo>
                  <a:lnTo>
                    <a:pt x="102339" y="109180"/>
                  </a:lnTo>
                  <a:lnTo>
                    <a:pt x="95226" y="125456"/>
                  </a:lnTo>
                  <a:lnTo>
                    <a:pt x="73371" y="151411"/>
                  </a:lnTo>
                  <a:lnTo>
                    <a:pt x="9525" y="1994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5" name="SMARTInkShape-3021"/>
            <p:cNvSpPr/>
            <p:nvPr/>
          </p:nvSpPr>
          <p:spPr>
            <a:xfrm>
              <a:off x="5848350" y="5943600"/>
              <a:ext cx="76201" cy="742951"/>
            </a:xfrm>
            <a:custGeom>
              <a:avLst/>
              <a:gdLst/>
              <a:ahLst/>
              <a:cxnLst/>
              <a:rect l="0" t="0" r="0" b="0"/>
              <a:pathLst>
                <a:path w="76201" h="742951">
                  <a:moveTo>
                    <a:pt x="0" y="0"/>
                  </a:moveTo>
                  <a:lnTo>
                    <a:pt x="5057" y="41684"/>
                  </a:lnTo>
                  <a:lnTo>
                    <a:pt x="8201" y="79496"/>
                  </a:lnTo>
                  <a:lnTo>
                    <a:pt x="14189" y="122568"/>
                  </a:lnTo>
                  <a:lnTo>
                    <a:pt x="17610" y="168843"/>
                  </a:lnTo>
                  <a:lnTo>
                    <a:pt x="23680" y="216067"/>
                  </a:lnTo>
                  <a:lnTo>
                    <a:pt x="26400" y="250547"/>
                  </a:lnTo>
                  <a:lnTo>
                    <a:pt x="28666" y="287038"/>
                  </a:lnTo>
                  <a:lnTo>
                    <a:pt x="33202" y="324422"/>
                  </a:lnTo>
                  <a:lnTo>
                    <a:pt x="38745" y="359382"/>
                  </a:lnTo>
                  <a:lnTo>
                    <a:pt x="43680" y="393617"/>
                  </a:lnTo>
                  <a:lnTo>
                    <a:pt x="45871" y="429999"/>
                  </a:lnTo>
                  <a:lnTo>
                    <a:pt x="49668" y="464514"/>
                  </a:lnTo>
                  <a:lnTo>
                    <a:pt x="53825" y="498550"/>
                  </a:lnTo>
                  <a:lnTo>
                    <a:pt x="55672" y="534845"/>
                  </a:lnTo>
                  <a:lnTo>
                    <a:pt x="61768" y="580865"/>
                  </a:lnTo>
                  <a:lnTo>
                    <a:pt x="65221" y="621312"/>
                  </a:lnTo>
                  <a:lnTo>
                    <a:pt x="71301" y="660107"/>
                  </a:lnTo>
                  <a:lnTo>
                    <a:pt x="74748" y="703470"/>
                  </a:lnTo>
                  <a:lnTo>
                    <a:pt x="76200" y="742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6" name="SMARTInkShape-3022"/>
            <p:cNvSpPr/>
            <p:nvPr/>
          </p:nvSpPr>
          <p:spPr>
            <a:xfrm>
              <a:off x="5581650" y="6076950"/>
              <a:ext cx="165718" cy="238126"/>
            </a:xfrm>
            <a:custGeom>
              <a:avLst/>
              <a:gdLst/>
              <a:ahLst/>
              <a:cxnLst/>
              <a:rect l="0" t="0" r="0" b="0"/>
              <a:pathLst>
                <a:path w="165718" h="238126">
                  <a:moveTo>
                    <a:pt x="0" y="0"/>
                  </a:moveTo>
                  <a:lnTo>
                    <a:pt x="0" y="5057"/>
                  </a:lnTo>
                  <a:lnTo>
                    <a:pt x="15189" y="43873"/>
                  </a:lnTo>
                  <a:lnTo>
                    <a:pt x="21109" y="87492"/>
                  </a:lnTo>
                  <a:lnTo>
                    <a:pt x="29185" y="115882"/>
                  </a:lnTo>
                  <a:lnTo>
                    <a:pt x="34138" y="127703"/>
                  </a:lnTo>
                  <a:lnTo>
                    <a:pt x="37578" y="148730"/>
                  </a:lnTo>
                  <a:lnTo>
                    <a:pt x="37752" y="148895"/>
                  </a:lnTo>
                  <a:lnTo>
                    <a:pt x="38054" y="133764"/>
                  </a:lnTo>
                  <a:lnTo>
                    <a:pt x="32603" y="95371"/>
                  </a:lnTo>
                  <a:lnTo>
                    <a:pt x="36701" y="52666"/>
                  </a:lnTo>
                  <a:lnTo>
                    <a:pt x="37167" y="44636"/>
                  </a:lnTo>
                  <a:lnTo>
                    <a:pt x="43330" y="30069"/>
                  </a:lnTo>
                  <a:lnTo>
                    <a:pt x="53124" y="17597"/>
                  </a:lnTo>
                  <a:lnTo>
                    <a:pt x="69481" y="5685"/>
                  </a:lnTo>
                  <a:lnTo>
                    <a:pt x="77799" y="2527"/>
                  </a:lnTo>
                  <a:lnTo>
                    <a:pt x="82559" y="3801"/>
                  </a:lnTo>
                  <a:lnTo>
                    <a:pt x="93490" y="10861"/>
                  </a:lnTo>
                  <a:lnTo>
                    <a:pt x="124301" y="48908"/>
                  </a:lnTo>
                  <a:lnTo>
                    <a:pt x="144192" y="89045"/>
                  </a:lnTo>
                  <a:lnTo>
                    <a:pt x="157259" y="124103"/>
                  </a:lnTo>
                  <a:lnTo>
                    <a:pt x="165717" y="166005"/>
                  </a:lnTo>
                  <a:lnTo>
                    <a:pt x="16192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7" name="SMARTInkShape-3023"/>
            <p:cNvSpPr/>
            <p:nvPr/>
          </p:nvSpPr>
          <p:spPr>
            <a:xfrm>
              <a:off x="5495925" y="588645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8" name="SMARTInkShape-3024"/>
            <p:cNvSpPr/>
            <p:nvPr/>
          </p:nvSpPr>
          <p:spPr>
            <a:xfrm>
              <a:off x="5467350" y="6067425"/>
              <a:ext cx="104776" cy="219076"/>
            </a:xfrm>
            <a:custGeom>
              <a:avLst/>
              <a:gdLst/>
              <a:ahLst/>
              <a:cxnLst/>
              <a:rect l="0" t="0" r="0" b="0"/>
              <a:pathLst>
                <a:path w="104776" h="219076">
                  <a:moveTo>
                    <a:pt x="0" y="0"/>
                  </a:moveTo>
                  <a:lnTo>
                    <a:pt x="1059" y="18363"/>
                  </a:lnTo>
                  <a:lnTo>
                    <a:pt x="10361" y="55014"/>
                  </a:lnTo>
                  <a:lnTo>
                    <a:pt x="22120" y="97439"/>
                  </a:lnTo>
                  <a:lnTo>
                    <a:pt x="40000" y="144013"/>
                  </a:lnTo>
                  <a:lnTo>
                    <a:pt x="55840" y="181200"/>
                  </a:lnTo>
                  <a:lnTo>
                    <a:pt x="76517" y="206442"/>
                  </a:lnTo>
                  <a:lnTo>
                    <a:pt x="10477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9" name="SMARTInkShape-3025"/>
            <p:cNvSpPr/>
            <p:nvPr/>
          </p:nvSpPr>
          <p:spPr>
            <a:xfrm>
              <a:off x="4943916" y="5638800"/>
              <a:ext cx="433898" cy="757319"/>
            </a:xfrm>
            <a:custGeom>
              <a:avLst/>
              <a:gdLst/>
              <a:ahLst/>
              <a:cxnLst/>
              <a:rect l="0" t="0" r="0" b="0"/>
              <a:pathLst>
                <a:path w="433898" h="757319">
                  <a:moveTo>
                    <a:pt x="161484" y="0"/>
                  </a:moveTo>
                  <a:lnTo>
                    <a:pt x="169685" y="8201"/>
                  </a:lnTo>
                  <a:lnTo>
                    <a:pt x="170617" y="24302"/>
                  </a:lnTo>
                  <a:lnTo>
                    <a:pt x="163327" y="64732"/>
                  </a:lnTo>
                  <a:lnTo>
                    <a:pt x="151695" y="107214"/>
                  </a:lnTo>
                  <a:lnTo>
                    <a:pt x="142356" y="143597"/>
                  </a:lnTo>
                  <a:lnTo>
                    <a:pt x="132887" y="181189"/>
                  </a:lnTo>
                  <a:lnTo>
                    <a:pt x="120555" y="224783"/>
                  </a:lnTo>
                  <a:lnTo>
                    <a:pt x="110486" y="258653"/>
                  </a:lnTo>
                  <a:lnTo>
                    <a:pt x="102482" y="291346"/>
                  </a:lnTo>
                  <a:lnTo>
                    <a:pt x="95397" y="326337"/>
                  </a:lnTo>
                  <a:lnTo>
                    <a:pt x="88720" y="361997"/>
                  </a:lnTo>
                  <a:lnTo>
                    <a:pt x="82225" y="395485"/>
                  </a:lnTo>
                  <a:lnTo>
                    <a:pt x="75811" y="430830"/>
                  </a:lnTo>
                  <a:lnTo>
                    <a:pt x="68373" y="466647"/>
                  </a:lnTo>
                  <a:lnTo>
                    <a:pt x="58012" y="500204"/>
                  </a:lnTo>
                  <a:lnTo>
                    <a:pt x="49175" y="535580"/>
                  </a:lnTo>
                  <a:lnTo>
                    <a:pt x="41718" y="571410"/>
                  </a:lnTo>
                  <a:lnTo>
                    <a:pt x="34877" y="604974"/>
                  </a:lnTo>
                  <a:lnTo>
                    <a:pt x="25075" y="648564"/>
                  </a:lnTo>
                  <a:lnTo>
                    <a:pt x="15468" y="688290"/>
                  </a:lnTo>
                  <a:lnTo>
                    <a:pt x="7104" y="734484"/>
                  </a:lnTo>
                  <a:lnTo>
                    <a:pt x="1049" y="756565"/>
                  </a:lnTo>
                  <a:lnTo>
                    <a:pt x="553" y="757318"/>
                  </a:lnTo>
                  <a:lnTo>
                    <a:pt x="221" y="756762"/>
                  </a:lnTo>
                  <a:lnTo>
                    <a:pt x="0" y="755333"/>
                  </a:lnTo>
                  <a:lnTo>
                    <a:pt x="6192" y="715018"/>
                  </a:lnTo>
                  <a:lnTo>
                    <a:pt x="9286" y="672467"/>
                  </a:lnTo>
                  <a:lnTo>
                    <a:pt x="16435" y="630462"/>
                  </a:lnTo>
                  <a:lnTo>
                    <a:pt x="22229" y="596647"/>
                  </a:lnTo>
                  <a:lnTo>
                    <a:pt x="25509" y="563274"/>
                  </a:lnTo>
                  <a:lnTo>
                    <a:pt x="28026" y="529744"/>
                  </a:lnTo>
                  <a:lnTo>
                    <a:pt x="32672" y="493675"/>
                  </a:lnTo>
                  <a:lnTo>
                    <a:pt x="35443" y="459300"/>
                  </a:lnTo>
                  <a:lnTo>
                    <a:pt x="37732" y="425324"/>
                  </a:lnTo>
                  <a:lnTo>
                    <a:pt x="42278" y="389058"/>
                  </a:lnTo>
                  <a:lnTo>
                    <a:pt x="47826" y="354595"/>
                  </a:lnTo>
                  <a:lnTo>
                    <a:pt x="52761" y="320582"/>
                  </a:lnTo>
                  <a:lnTo>
                    <a:pt x="54954" y="284297"/>
                  </a:lnTo>
                  <a:lnTo>
                    <a:pt x="56189" y="238282"/>
                  </a:lnTo>
                  <a:lnTo>
                    <a:pt x="56555" y="192780"/>
                  </a:lnTo>
                  <a:lnTo>
                    <a:pt x="56664" y="150841"/>
                  </a:lnTo>
                  <a:lnTo>
                    <a:pt x="63246" y="104232"/>
                  </a:lnTo>
                  <a:lnTo>
                    <a:pt x="65349" y="64632"/>
                  </a:lnTo>
                  <a:lnTo>
                    <a:pt x="67030" y="39141"/>
                  </a:lnTo>
                  <a:lnTo>
                    <a:pt x="74400" y="21905"/>
                  </a:lnTo>
                  <a:lnTo>
                    <a:pt x="85469" y="35065"/>
                  </a:lnTo>
                  <a:lnTo>
                    <a:pt x="115777" y="81049"/>
                  </a:lnTo>
                  <a:lnTo>
                    <a:pt x="149516" y="125724"/>
                  </a:lnTo>
                  <a:lnTo>
                    <a:pt x="173107" y="162489"/>
                  </a:lnTo>
                  <a:lnTo>
                    <a:pt x="203028" y="203014"/>
                  </a:lnTo>
                  <a:lnTo>
                    <a:pt x="235883" y="245713"/>
                  </a:lnTo>
                  <a:lnTo>
                    <a:pt x="265725" y="287999"/>
                  </a:lnTo>
                  <a:lnTo>
                    <a:pt x="294676" y="331219"/>
                  </a:lnTo>
                  <a:lnTo>
                    <a:pt x="323362" y="370836"/>
                  </a:lnTo>
                  <a:lnTo>
                    <a:pt x="351970" y="409386"/>
                  </a:lnTo>
                  <a:lnTo>
                    <a:pt x="385025" y="455281"/>
                  </a:lnTo>
                  <a:lnTo>
                    <a:pt x="418411" y="499856"/>
                  </a:lnTo>
                  <a:lnTo>
                    <a:pt x="433897" y="531830"/>
                  </a:lnTo>
                  <a:lnTo>
                    <a:pt x="431992" y="536587"/>
                  </a:lnTo>
                  <a:lnTo>
                    <a:pt x="421410" y="544694"/>
                  </a:lnTo>
                  <a:lnTo>
                    <a:pt x="402658" y="550152"/>
                  </a:lnTo>
                  <a:lnTo>
                    <a:pt x="357834" y="544608"/>
                  </a:lnTo>
                  <a:lnTo>
                    <a:pt x="313855" y="543424"/>
                  </a:lnTo>
                  <a:lnTo>
                    <a:pt x="277887" y="544205"/>
                  </a:lnTo>
                  <a:lnTo>
                    <a:pt x="230663" y="550595"/>
                  </a:lnTo>
                  <a:lnTo>
                    <a:pt x="191877" y="556212"/>
                  </a:lnTo>
                  <a:lnTo>
                    <a:pt x="148617" y="565324"/>
                  </a:lnTo>
                  <a:lnTo>
                    <a:pt x="106614" y="578943"/>
                  </a:lnTo>
                  <a:lnTo>
                    <a:pt x="59851" y="609013"/>
                  </a:lnTo>
                  <a:lnTo>
                    <a:pt x="51755" y="616748"/>
                  </a:lnTo>
                  <a:lnTo>
                    <a:pt x="37659" y="638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0" name="SMARTInkShape-3026"/>
            <p:cNvSpPr/>
            <p:nvPr/>
          </p:nvSpPr>
          <p:spPr>
            <a:xfrm>
              <a:off x="3833611" y="5239146"/>
              <a:ext cx="4557915" cy="228205"/>
            </a:xfrm>
            <a:custGeom>
              <a:avLst/>
              <a:gdLst/>
              <a:ahLst/>
              <a:cxnLst/>
              <a:rect l="0" t="0" r="0" b="0"/>
              <a:pathLst>
                <a:path w="4557915" h="228205">
                  <a:moveTo>
                    <a:pt x="24014" y="28179"/>
                  </a:moveTo>
                  <a:lnTo>
                    <a:pt x="24014" y="23123"/>
                  </a:lnTo>
                  <a:lnTo>
                    <a:pt x="18369" y="17818"/>
                  </a:lnTo>
                  <a:lnTo>
                    <a:pt x="7612" y="10845"/>
                  </a:lnTo>
                  <a:lnTo>
                    <a:pt x="0" y="9468"/>
                  </a:lnTo>
                  <a:lnTo>
                    <a:pt x="2052" y="9279"/>
                  </a:lnTo>
                  <a:lnTo>
                    <a:pt x="9158" y="4117"/>
                  </a:lnTo>
                  <a:lnTo>
                    <a:pt x="53574" y="495"/>
                  </a:lnTo>
                  <a:lnTo>
                    <a:pt x="90421" y="0"/>
                  </a:lnTo>
                  <a:lnTo>
                    <a:pt x="137647" y="4778"/>
                  </a:lnTo>
                  <a:lnTo>
                    <a:pt x="178450" y="7840"/>
                  </a:lnTo>
                  <a:lnTo>
                    <a:pt x="222408" y="8747"/>
                  </a:lnTo>
                  <a:lnTo>
                    <a:pt x="256122" y="11782"/>
                  </a:lnTo>
                  <a:lnTo>
                    <a:pt x="291215" y="15600"/>
                  </a:lnTo>
                  <a:lnTo>
                    <a:pt x="324451" y="17297"/>
                  </a:lnTo>
                  <a:lnTo>
                    <a:pt x="359683" y="20873"/>
                  </a:lnTo>
                  <a:lnTo>
                    <a:pt x="396509" y="25990"/>
                  </a:lnTo>
                  <a:lnTo>
                    <a:pt x="434042" y="31792"/>
                  </a:lnTo>
                  <a:lnTo>
                    <a:pt x="471891" y="35077"/>
                  </a:lnTo>
                  <a:lnTo>
                    <a:pt x="510937" y="37595"/>
                  </a:lnTo>
                  <a:lnTo>
                    <a:pt x="552986" y="42242"/>
                  </a:lnTo>
                  <a:lnTo>
                    <a:pt x="596368" y="45013"/>
                  </a:lnTo>
                  <a:lnTo>
                    <a:pt x="640343" y="46244"/>
                  </a:lnTo>
                  <a:lnTo>
                    <a:pt x="684582" y="46791"/>
                  </a:lnTo>
                  <a:lnTo>
                    <a:pt x="728939" y="49858"/>
                  </a:lnTo>
                  <a:lnTo>
                    <a:pt x="773347" y="53688"/>
                  </a:lnTo>
                  <a:lnTo>
                    <a:pt x="817779" y="55391"/>
                  </a:lnTo>
                  <a:lnTo>
                    <a:pt x="862221" y="58970"/>
                  </a:lnTo>
                  <a:lnTo>
                    <a:pt x="906667" y="64089"/>
                  </a:lnTo>
                  <a:lnTo>
                    <a:pt x="951116" y="69892"/>
                  </a:lnTo>
                  <a:lnTo>
                    <a:pt x="998387" y="73175"/>
                  </a:lnTo>
                  <a:lnTo>
                    <a:pt x="1022846" y="74052"/>
                  </a:lnTo>
                  <a:lnTo>
                    <a:pt x="1069778" y="77848"/>
                  </a:lnTo>
                  <a:lnTo>
                    <a:pt x="1115332" y="82004"/>
                  </a:lnTo>
                  <a:lnTo>
                    <a:pt x="1160271" y="83851"/>
                  </a:lnTo>
                  <a:lnTo>
                    <a:pt x="1204940" y="87495"/>
                  </a:lnTo>
                  <a:lnTo>
                    <a:pt x="1250545" y="91583"/>
                  </a:lnTo>
                  <a:lnTo>
                    <a:pt x="1274559" y="92674"/>
                  </a:lnTo>
                  <a:lnTo>
                    <a:pt x="1299036" y="93400"/>
                  </a:lnTo>
                  <a:lnTo>
                    <a:pt x="1323820" y="93885"/>
                  </a:lnTo>
                  <a:lnTo>
                    <a:pt x="1348810" y="94208"/>
                  </a:lnTo>
                  <a:lnTo>
                    <a:pt x="1373935" y="94423"/>
                  </a:lnTo>
                  <a:lnTo>
                    <a:pt x="1399154" y="95625"/>
                  </a:lnTo>
                  <a:lnTo>
                    <a:pt x="1424432" y="97485"/>
                  </a:lnTo>
                  <a:lnTo>
                    <a:pt x="1449751" y="99783"/>
                  </a:lnTo>
                  <a:lnTo>
                    <a:pt x="1475097" y="101315"/>
                  </a:lnTo>
                  <a:lnTo>
                    <a:pt x="1500462" y="102336"/>
                  </a:lnTo>
                  <a:lnTo>
                    <a:pt x="1525837" y="103017"/>
                  </a:lnTo>
                  <a:lnTo>
                    <a:pt x="1551222" y="104529"/>
                  </a:lnTo>
                  <a:lnTo>
                    <a:pt x="1576611" y="106596"/>
                  </a:lnTo>
                  <a:lnTo>
                    <a:pt x="1602003" y="109031"/>
                  </a:lnTo>
                  <a:lnTo>
                    <a:pt x="1627399" y="110656"/>
                  </a:lnTo>
                  <a:lnTo>
                    <a:pt x="1652795" y="111739"/>
                  </a:lnTo>
                  <a:lnTo>
                    <a:pt x="1678193" y="112461"/>
                  </a:lnTo>
                  <a:lnTo>
                    <a:pt x="1702534" y="112942"/>
                  </a:lnTo>
                  <a:lnTo>
                    <a:pt x="1749333" y="113477"/>
                  </a:lnTo>
                  <a:lnTo>
                    <a:pt x="1773244" y="113619"/>
                  </a:lnTo>
                  <a:lnTo>
                    <a:pt x="1797651" y="113714"/>
                  </a:lnTo>
                  <a:lnTo>
                    <a:pt x="1822389" y="113777"/>
                  </a:lnTo>
                  <a:lnTo>
                    <a:pt x="1847347" y="113820"/>
                  </a:lnTo>
                  <a:lnTo>
                    <a:pt x="1872453" y="113847"/>
                  </a:lnTo>
                  <a:lnTo>
                    <a:pt x="1897657" y="113866"/>
                  </a:lnTo>
                  <a:lnTo>
                    <a:pt x="1922925" y="114937"/>
                  </a:lnTo>
                  <a:lnTo>
                    <a:pt x="1948238" y="116710"/>
                  </a:lnTo>
                  <a:lnTo>
                    <a:pt x="1973580" y="118949"/>
                  </a:lnTo>
                  <a:lnTo>
                    <a:pt x="1998942" y="120442"/>
                  </a:lnTo>
                  <a:lnTo>
                    <a:pt x="2024316" y="121438"/>
                  </a:lnTo>
                  <a:lnTo>
                    <a:pt x="2049698" y="122102"/>
                  </a:lnTo>
                  <a:lnTo>
                    <a:pt x="2076145" y="122544"/>
                  </a:lnTo>
                  <a:lnTo>
                    <a:pt x="2103302" y="122839"/>
                  </a:lnTo>
                  <a:lnTo>
                    <a:pt x="2130931" y="123035"/>
                  </a:lnTo>
                  <a:lnTo>
                    <a:pt x="2157817" y="123167"/>
                  </a:lnTo>
                  <a:lnTo>
                    <a:pt x="2184209" y="123255"/>
                  </a:lnTo>
                  <a:lnTo>
                    <a:pt x="2210268" y="123314"/>
                  </a:lnTo>
                  <a:lnTo>
                    <a:pt x="2236108" y="123351"/>
                  </a:lnTo>
                  <a:lnTo>
                    <a:pt x="2261802" y="123377"/>
                  </a:lnTo>
                  <a:lnTo>
                    <a:pt x="2287398" y="123395"/>
                  </a:lnTo>
                  <a:lnTo>
                    <a:pt x="2311870" y="123407"/>
                  </a:lnTo>
                  <a:lnTo>
                    <a:pt x="2358817" y="123419"/>
                  </a:lnTo>
                  <a:lnTo>
                    <a:pt x="2382766" y="123422"/>
                  </a:lnTo>
                  <a:lnTo>
                    <a:pt x="2407198" y="123424"/>
                  </a:lnTo>
                  <a:lnTo>
                    <a:pt x="2431954" y="123426"/>
                  </a:lnTo>
                  <a:lnTo>
                    <a:pt x="2456924" y="124486"/>
                  </a:lnTo>
                  <a:lnTo>
                    <a:pt x="2482037" y="126251"/>
                  </a:lnTo>
                  <a:lnTo>
                    <a:pt x="2507246" y="128485"/>
                  </a:lnTo>
                  <a:lnTo>
                    <a:pt x="2532519" y="129974"/>
                  </a:lnTo>
                  <a:lnTo>
                    <a:pt x="2557835" y="130967"/>
                  </a:lnTo>
                  <a:lnTo>
                    <a:pt x="2583178" y="131630"/>
                  </a:lnTo>
                  <a:lnTo>
                    <a:pt x="2607481" y="132071"/>
                  </a:lnTo>
                  <a:lnTo>
                    <a:pt x="2654241" y="132562"/>
                  </a:lnTo>
                  <a:lnTo>
                    <a:pt x="2678140" y="132692"/>
                  </a:lnTo>
                  <a:lnTo>
                    <a:pt x="2702540" y="132780"/>
                  </a:lnTo>
                  <a:lnTo>
                    <a:pt x="2727273" y="132839"/>
                  </a:lnTo>
                  <a:lnTo>
                    <a:pt x="2752228" y="133935"/>
                  </a:lnTo>
                  <a:lnTo>
                    <a:pt x="2777332" y="135724"/>
                  </a:lnTo>
                  <a:lnTo>
                    <a:pt x="2802534" y="137976"/>
                  </a:lnTo>
                  <a:lnTo>
                    <a:pt x="2826744" y="139477"/>
                  </a:lnTo>
                  <a:lnTo>
                    <a:pt x="2873400" y="141145"/>
                  </a:lnTo>
                  <a:lnTo>
                    <a:pt x="2897271" y="141590"/>
                  </a:lnTo>
                  <a:lnTo>
                    <a:pt x="2921653" y="141886"/>
                  </a:lnTo>
                  <a:lnTo>
                    <a:pt x="2946373" y="142084"/>
                  </a:lnTo>
                  <a:lnTo>
                    <a:pt x="2993596" y="145125"/>
                  </a:lnTo>
                  <a:lnTo>
                    <a:pt x="3040336" y="148947"/>
                  </a:lnTo>
                  <a:lnTo>
                    <a:pt x="3064654" y="149966"/>
                  </a:lnTo>
                  <a:lnTo>
                    <a:pt x="3089332" y="150645"/>
                  </a:lnTo>
                  <a:lnTo>
                    <a:pt x="3136509" y="151400"/>
                  </a:lnTo>
                  <a:lnTo>
                    <a:pt x="3182170" y="152794"/>
                  </a:lnTo>
                  <a:lnTo>
                    <a:pt x="3227159" y="156941"/>
                  </a:lnTo>
                  <a:lnTo>
                    <a:pt x="3271848" y="159490"/>
                  </a:lnTo>
                  <a:lnTo>
                    <a:pt x="3316405" y="160623"/>
                  </a:lnTo>
                  <a:lnTo>
                    <a:pt x="3360901" y="161126"/>
                  </a:lnTo>
                  <a:lnTo>
                    <a:pt x="3408195" y="164172"/>
                  </a:lnTo>
                  <a:lnTo>
                    <a:pt x="3432659" y="166466"/>
                  </a:lnTo>
                  <a:lnTo>
                    <a:pt x="3479598" y="169015"/>
                  </a:lnTo>
                  <a:lnTo>
                    <a:pt x="3524096" y="170148"/>
                  </a:lnTo>
                  <a:lnTo>
                    <a:pt x="3565039" y="170651"/>
                  </a:lnTo>
                  <a:lnTo>
                    <a:pt x="3607226" y="173697"/>
                  </a:lnTo>
                  <a:lnTo>
                    <a:pt x="3650669" y="177520"/>
                  </a:lnTo>
                  <a:lnTo>
                    <a:pt x="3694672" y="179220"/>
                  </a:lnTo>
                  <a:lnTo>
                    <a:pt x="3736101" y="179975"/>
                  </a:lnTo>
                  <a:lnTo>
                    <a:pt x="3776739" y="180310"/>
                  </a:lnTo>
                  <a:lnTo>
                    <a:pt x="3819495" y="180460"/>
                  </a:lnTo>
                  <a:lnTo>
                    <a:pt x="3860369" y="183349"/>
                  </a:lnTo>
                  <a:lnTo>
                    <a:pt x="3899702" y="187101"/>
                  </a:lnTo>
                  <a:lnTo>
                    <a:pt x="3938350" y="188770"/>
                  </a:lnTo>
                  <a:lnTo>
                    <a:pt x="3976694" y="189511"/>
                  </a:lnTo>
                  <a:lnTo>
                    <a:pt x="4014902" y="189840"/>
                  </a:lnTo>
                  <a:lnTo>
                    <a:pt x="4053050" y="189987"/>
                  </a:lnTo>
                  <a:lnTo>
                    <a:pt x="4091172" y="192874"/>
                  </a:lnTo>
                  <a:lnTo>
                    <a:pt x="4129281" y="196627"/>
                  </a:lnTo>
                  <a:lnTo>
                    <a:pt x="4167386" y="198295"/>
                  </a:lnTo>
                  <a:lnTo>
                    <a:pt x="4202665" y="199036"/>
                  </a:lnTo>
                  <a:lnTo>
                    <a:pt x="4235984" y="200424"/>
                  </a:lnTo>
                  <a:lnTo>
                    <a:pt x="4268431" y="204567"/>
                  </a:lnTo>
                  <a:lnTo>
                    <a:pt x="4300491" y="207116"/>
                  </a:lnTo>
                  <a:lnTo>
                    <a:pt x="4332379" y="209306"/>
                  </a:lnTo>
                  <a:lnTo>
                    <a:pt x="4379023" y="215432"/>
                  </a:lnTo>
                  <a:lnTo>
                    <a:pt x="4420126" y="217717"/>
                  </a:lnTo>
                  <a:lnTo>
                    <a:pt x="4459114" y="219452"/>
                  </a:lnTo>
                  <a:lnTo>
                    <a:pt x="4496420" y="225141"/>
                  </a:lnTo>
                  <a:lnTo>
                    <a:pt x="4557914" y="2282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SMARTInkShape-3027"/>
            <p:cNvSpPr/>
            <p:nvPr/>
          </p:nvSpPr>
          <p:spPr>
            <a:xfrm>
              <a:off x="2000250" y="4352925"/>
              <a:ext cx="47626" cy="476251"/>
            </a:xfrm>
            <a:custGeom>
              <a:avLst/>
              <a:gdLst/>
              <a:ahLst/>
              <a:cxnLst/>
              <a:rect l="0" t="0" r="0" b="0"/>
              <a:pathLst>
                <a:path w="47626" h="476251">
                  <a:moveTo>
                    <a:pt x="47625" y="0"/>
                  </a:moveTo>
                  <a:lnTo>
                    <a:pt x="38492" y="0"/>
                  </a:lnTo>
                  <a:lnTo>
                    <a:pt x="38116" y="44737"/>
                  </a:lnTo>
                  <a:lnTo>
                    <a:pt x="35282" y="77108"/>
                  </a:lnTo>
                  <a:lnTo>
                    <a:pt x="31556" y="109412"/>
                  </a:lnTo>
                  <a:lnTo>
                    <a:pt x="29900" y="144936"/>
                  </a:lnTo>
                  <a:lnTo>
                    <a:pt x="23911" y="185466"/>
                  </a:lnTo>
                  <a:lnTo>
                    <a:pt x="15434" y="232753"/>
                  </a:lnTo>
                  <a:lnTo>
                    <a:pt x="9329" y="268546"/>
                  </a:lnTo>
                  <a:lnTo>
                    <a:pt x="4146" y="303504"/>
                  </a:lnTo>
                  <a:lnTo>
                    <a:pt x="1229" y="348043"/>
                  </a:lnTo>
                  <a:lnTo>
                    <a:pt x="364" y="393225"/>
                  </a:lnTo>
                  <a:lnTo>
                    <a:pt x="108" y="431777"/>
                  </a:lnTo>
                  <a:lnTo>
                    <a:pt x="0" y="476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2" name="SMARTInkShape-3028"/>
            <p:cNvSpPr/>
            <p:nvPr/>
          </p:nvSpPr>
          <p:spPr>
            <a:xfrm>
              <a:off x="2105025" y="3857626"/>
              <a:ext cx="5467351" cy="142874"/>
            </a:xfrm>
            <a:custGeom>
              <a:avLst/>
              <a:gdLst/>
              <a:ahLst/>
              <a:cxnLst/>
              <a:rect l="0" t="0" r="0" b="0"/>
              <a:pathLst>
                <a:path w="5467351" h="142874">
                  <a:moveTo>
                    <a:pt x="0" y="38099"/>
                  </a:moveTo>
                  <a:lnTo>
                    <a:pt x="10113" y="33043"/>
                  </a:lnTo>
                  <a:lnTo>
                    <a:pt x="47702" y="29457"/>
                  </a:lnTo>
                  <a:lnTo>
                    <a:pt x="83514" y="27777"/>
                  </a:lnTo>
                  <a:lnTo>
                    <a:pt x="121994" y="22105"/>
                  </a:lnTo>
                  <a:lnTo>
                    <a:pt x="166439" y="18896"/>
                  </a:lnTo>
                  <a:lnTo>
                    <a:pt x="197445" y="14395"/>
                  </a:lnTo>
                  <a:lnTo>
                    <a:pt x="234509" y="11689"/>
                  </a:lnTo>
                  <a:lnTo>
                    <a:pt x="274618" y="10486"/>
                  </a:lnTo>
                  <a:lnTo>
                    <a:pt x="313611" y="9951"/>
                  </a:lnTo>
                  <a:lnTo>
                    <a:pt x="354930" y="6892"/>
                  </a:lnTo>
                  <a:lnTo>
                    <a:pt x="396930" y="3062"/>
                  </a:lnTo>
                  <a:lnTo>
                    <a:pt x="436763" y="1361"/>
                  </a:lnTo>
                  <a:lnTo>
                    <a:pt x="481278" y="604"/>
                  </a:lnTo>
                  <a:lnTo>
                    <a:pt x="528226" y="268"/>
                  </a:lnTo>
                  <a:lnTo>
                    <a:pt x="573787" y="118"/>
                  </a:lnTo>
                  <a:lnTo>
                    <a:pt x="618730" y="52"/>
                  </a:lnTo>
                  <a:lnTo>
                    <a:pt x="665516" y="23"/>
                  </a:lnTo>
                  <a:lnTo>
                    <a:pt x="691328" y="15"/>
                  </a:lnTo>
                  <a:lnTo>
                    <a:pt x="718060" y="10"/>
                  </a:lnTo>
                  <a:lnTo>
                    <a:pt x="744348" y="6"/>
                  </a:lnTo>
                  <a:lnTo>
                    <a:pt x="770341" y="4"/>
                  </a:lnTo>
                  <a:lnTo>
                    <a:pt x="796136" y="2"/>
                  </a:lnTo>
                  <a:lnTo>
                    <a:pt x="821799" y="1"/>
                  </a:lnTo>
                  <a:lnTo>
                    <a:pt x="847374" y="1"/>
                  </a:lnTo>
                  <a:lnTo>
                    <a:pt x="872891" y="0"/>
                  </a:lnTo>
                  <a:lnTo>
                    <a:pt x="898369" y="1058"/>
                  </a:lnTo>
                  <a:lnTo>
                    <a:pt x="923821" y="2821"/>
                  </a:lnTo>
                  <a:lnTo>
                    <a:pt x="949256" y="5056"/>
                  </a:lnTo>
                  <a:lnTo>
                    <a:pt x="975737" y="6545"/>
                  </a:lnTo>
                  <a:lnTo>
                    <a:pt x="1002917" y="7538"/>
                  </a:lnTo>
                  <a:lnTo>
                    <a:pt x="1030561" y="8200"/>
                  </a:lnTo>
                  <a:lnTo>
                    <a:pt x="1058516" y="9700"/>
                  </a:lnTo>
                  <a:lnTo>
                    <a:pt x="1086677" y="11758"/>
                  </a:lnTo>
                  <a:lnTo>
                    <a:pt x="1114977" y="14188"/>
                  </a:lnTo>
                  <a:lnTo>
                    <a:pt x="1142309" y="15809"/>
                  </a:lnTo>
                  <a:lnTo>
                    <a:pt x="1168998" y="16889"/>
                  </a:lnTo>
                  <a:lnTo>
                    <a:pt x="1195257" y="17609"/>
                  </a:lnTo>
                  <a:lnTo>
                    <a:pt x="1222288" y="19147"/>
                  </a:lnTo>
                  <a:lnTo>
                    <a:pt x="1249834" y="21231"/>
                  </a:lnTo>
                  <a:lnTo>
                    <a:pt x="1277722" y="23679"/>
                  </a:lnTo>
                  <a:lnTo>
                    <a:pt x="1305840" y="25311"/>
                  </a:lnTo>
                  <a:lnTo>
                    <a:pt x="1334110" y="26399"/>
                  </a:lnTo>
                  <a:lnTo>
                    <a:pt x="1362482" y="27124"/>
                  </a:lnTo>
                  <a:lnTo>
                    <a:pt x="1390921" y="28665"/>
                  </a:lnTo>
                  <a:lnTo>
                    <a:pt x="1419406" y="30752"/>
                  </a:lnTo>
                  <a:lnTo>
                    <a:pt x="1447921" y="33201"/>
                  </a:lnTo>
                  <a:lnTo>
                    <a:pt x="1476456" y="34833"/>
                  </a:lnTo>
                  <a:lnTo>
                    <a:pt x="1505003" y="35922"/>
                  </a:lnTo>
                  <a:lnTo>
                    <a:pt x="1533561" y="36648"/>
                  </a:lnTo>
                  <a:lnTo>
                    <a:pt x="1561066" y="38190"/>
                  </a:lnTo>
                  <a:lnTo>
                    <a:pt x="1587869" y="40276"/>
                  </a:lnTo>
                  <a:lnTo>
                    <a:pt x="1614204" y="42725"/>
                  </a:lnTo>
                  <a:lnTo>
                    <a:pt x="1641286" y="44358"/>
                  </a:lnTo>
                  <a:lnTo>
                    <a:pt x="1668866" y="45447"/>
                  </a:lnTo>
                  <a:lnTo>
                    <a:pt x="1696777" y="46173"/>
                  </a:lnTo>
                  <a:lnTo>
                    <a:pt x="1724910" y="46656"/>
                  </a:lnTo>
                  <a:lnTo>
                    <a:pt x="1753190" y="46979"/>
                  </a:lnTo>
                  <a:lnTo>
                    <a:pt x="1781568" y="47194"/>
                  </a:lnTo>
                  <a:lnTo>
                    <a:pt x="1808954" y="48396"/>
                  </a:lnTo>
                  <a:lnTo>
                    <a:pt x="1835678" y="50255"/>
                  </a:lnTo>
                  <a:lnTo>
                    <a:pt x="1861960" y="52553"/>
                  </a:lnTo>
                  <a:lnTo>
                    <a:pt x="1887948" y="54085"/>
                  </a:lnTo>
                  <a:lnTo>
                    <a:pt x="1913741" y="55106"/>
                  </a:lnTo>
                  <a:lnTo>
                    <a:pt x="1939402" y="55787"/>
                  </a:lnTo>
                  <a:lnTo>
                    <a:pt x="1966035" y="57299"/>
                  </a:lnTo>
                  <a:lnTo>
                    <a:pt x="1993315" y="59366"/>
                  </a:lnTo>
                  <a:lnTo>
                    <a:pt x="2021027" y="61802"/>
                  </a:lnTo>
                  <a:lnTo>
                    <a:pt x="2049026" y="63426"/>
                  </a:lnTo>
                  <a:lnTo>
                    <a:pt x="2077217" y="64509"/>
                  </a:lnTo>
                  <a:lnTo>
                    <a:pt x="2105537" y="65231"/>
                  </a:lnTo>
                  <a:lnTo>
                    <a:pt x="2134999" y="65712"/>
                  </a:lnTo>
                  <a:lnTo>
                    <a:pt x="2165225" y="66033"/>
                  </a:lnTo>
                  <a:lnTo>
                    <a:pt x="2195958" y="66247"/>
                  </a:lnTo>
                  <a:lnTo>
                    <a:pt x="2225972" y="67447"/>
                  </a:lnTo>
                  <a:lnTo>
                    <a:pt x="2255506" y="69306"/>
                  </a:lnTo>
                  <a:lnTo>
                    <a:pt x="2284721" y="71604"/>
                  </a:lnTo>
                  <a:lnTo>
                    <a:pt x="2313722" y="73136"/>
                  </a:lnTo>
                  <a:lnTo>
                    <a:pt x="2342582" y="74156"/>
                  </a:lnTo>
                  <a:lnTo>
                    <a:pt x="2371346" y="74837"/>
                  </a:lnTo>
                  <a:lnTo>
                    <a:pt x="2400047" y="76349"/>
                  </a:lnTo>
                  <a:lnTo>
                    <a:pt x="2428707" y="78416"/>
                  </a:lnTo>
                  <a:lnTo>
                    <a:pt x="2457338" y="80852"/>
                  </a:lnTo>
                  <a:lnTo>
                    <a:pt x="2484892" y="82476"/>
                  </a:lnTo>
                  <a:lnTo>
                    <a:pt x="2511728" y="83559"/>
                  </a:lnTo>
                  <a:lnTo>
                    <a:pt x="2538085" y="84281"/>
                  </a:lnTo>
                  <a:lnTo>
                    <a:pt x="2565182" y="85820"/>
                  </a:lnTo>
                  <a:lnTo>
                    <a:pt x="2592771" y="87904"/>
                  </a:lnTo>
                  <a:lnTo>
                    <a:pt x="2620690" y="90353"/>
                  </a:lnTo>
                  <a:lnTo>
                    <a:pt x="2647768" y="91985"/>
                  </a:lnTo>
                  <a:lnTo>
                    <a:pt x="2674287" y="93073"/>
                  </a:lnTo>
                  <a:lnTo>
                    <a:pt x="2700433" y="93798"/>
                  </a:lnTo>
                  <a:lnTo>
                    <a:pt x="2726330" y="94282"/>
                  </a:lnTo>
                  <a:lnTo>
                    <a:pt x="2752062" y="94604"/>
                  </a:lnTo>
                  <a:lnTo>
                    <a:pt x="2777683" y="94819"/>
                  </a:lnTo>
                  <a:lnTo>
                    <a:pt x="2804289" y="94962"/>
                  </a:lnTo>
                  <a:lnTo>
                    <a:pt x="2831551" y="95058"/>
                  </a:lnTo>
                  <a:lnTo>
                    <a:pt x="2859250" y="95121"/>
                  </a:lnTo>
                  <a:lnTo>
                    <a:pt x="2886184" y="96223"/>
                  </a:lnTo>
                  <a:lnTo>
                    <a:pt x="2912606" y="98015"/>
                  </a:lnTo>
                  <a:lnTo>
                    <a:pt x="2938687" y="100268"/>
                  </a:lnTo>
                  <a:lnTo>
                    <a:pt x="2965600" y="101770"/>
                  </a:lnTo>
                  <a:lnTo>
                    <a:pt x="2993067" y="102771"/>
                  </a:lnTo>
                  <a:lnTo>
                    <a:pt x="3020903" y="103438"/>
                  </a:lnTo>
                  <a:lnTo>
                    <a:pt x="3048985" y="103884"/>
                  </a:lnTo>
                  <a:lnTo>
                    <a:pt x="3077232" y="104181"/>
                  </a:lnTo>
                  <a:lnTo>
                    <a:pt x="3105588" y="104378"/>
                  </a:lnTo>
                  <a:lnTo>
                    <a:pt x="3132959" y="105569"/>
                  </a:lnTo>
                  <a:lnTo>
                    <a:pt x="3159671" y="107420"/>
                  </a:lnTo>
                  <a:lnTo>
                    <a:pt x="3185948" y="109713"/>
                  </a:lnTo>
                  <a:lnTo>
                    <a:pt x="3212991" y="111242"/>
                  </a:lnTo>
                  <a:lnTo>
                    <a:pt x="3240544" y="112261"/>
                  </a:lnTo>
                  <a:lnTo>
                    <a:pt x="3268438" y="112940"/>
                  </a:lnTo>
                  <a:lnTo>
                    <a:pt x="3296558" y="113393"/>
                  </a:lnTo>
                  <a:lnTo>
                    <a:pt x="3324831" y="113695"/>
                  </a:lnTo>
                  <a:lnTo>
                    <a:pt x="3353204" y="113896"/>
                  </a:lnTo>
                  <a:lnTo>
                    <a:pt x="3380586" y="115089"/>
                  </a:lnTo>
                  <a:lnTo>
                    <a:pt x="3407307" y="116942"/>
                  </a:lnTo>
                  <a:lnTo>
                    <a:pt x="3433588" y="119236"/>
                  </a:lnTo>
                  <a:lnTo>
                    <a:pt x="3459576" y="120765"/>
                  </a:lnTo>
                  <a:lnTo>
                    <a:pt x="3485367" y="121785"/>
                  </a:lnTo>
                  <a:lnTo>
                    <a:pt x="3511028" y="122464"/>
                  </a:lnTo>
                  <a:lnTo>
                    <a:pt x="3536602" y="122918"/>
                  </a:lnTo>
                  <a:lnTo>
                    <a:pt x="3562118" y="123220"/>
                  </a:lnTo>
                  <a:lnTo>
                    <a:pt x="3587596" y="123421"/>
                  </a:lnTo>
                  <a:lnTo>
                    <a:pt x="3613047" y="123555"/>
                  </a:lnTo>
                  <a:lnTo>
                    <a:pt x="3638481" y="123645"/>
                  </a:lnTo>
                  <a:lnTo>
                    <a:pt x="3663903" y="123705"/>
                  </a:lnTo>
                  <a:lnTo>
                    <a:pt x="3689320" y="124803"/>
                  </a:lnTo>
                  <a:lnTo>
                    <a:pt x="3714730" y="126593"/>
                  </a:lnTo>
                  <a:lnTo>
                    <a:pt x="3740137" y="128845"/>
                  </a:lnTo>
                  <a:lnTo>
                    <a:pt x="3765541" y="130346"/>
                  </a:lnTo>
                  <a:lnTo>
                    <a:pt x="3790944" y="131348"/>
                  </a:lnTo>
                  <a:lnTo>
                    <a:pt x="3816346" y="132015"/>
                  </a:lnTo>
                  <a:lnTo>
                    <a:pt x="3841748" y="132460"/>
                  </a:lnTo>
                  <a:lnTo>
                    <a:pt x="3867148" y="132756"/>
                  </a:lnTo>
                  <a:lnTo>
                    <a:pt x="3892548" y="132953"/>
                  </a:lnTo>
                  <a:lnTo>
                    <a:pt x="3917948" y="133085"/>
                  </a:lnTo>
                  <a:lnTo>
                    <a:pt x="3943349" y="133173"/>
                  </a:lnTo>
                  <a:lnTo>
                    <a:pt x="3968750" y="133232"/>
                  </a:lnTo>
                  <a:lnTo>
                    <a:pt x="3994150" y="133271"/>
                  </a:lnTo>
                  <a:lnTo>
                    <a:pt x="4019550" y="133297"/>
                  </a:lnTo>
                  <a:lnTo>
                    <a:pt x="4044950" y="133314"/>
                  </a:lnTo>
                  <a:lnTo>
                    <a:pt x="4070350" y="133326"/>
                  </a:lnTo>
                  <a:lnTo>
                    <a:pt x="4095750" y="133333"/>
                  </a:lnTo>
                  <a:lnTo>
                    <a:pt x="4121150" y="133339"/>
                  </a:lnTo>
                  <a:lnTo>
                    <a:pt x="4145492" y="134400"/>
                  </a:lnTo>
                  <a:lnTo>
                    <a:pt x="4192294" y="138402"/>
                  </a:lnTo>
                  <a:lnTo>
                    <a:pt x="4216204" y="139893"/>
                  </a:lnTo>
                  <a:lnTo>
                    <a:pt x="4240611" y="140887"/>
                  </a:lnTo>
                  <a:lnTo>
                    <a:pt x="4265349" y="141549"/>
                  </a:lnTo>
                  <a:lnTo>
                    <a:pt x="4290308" y="141991"/>
                  </a:lnTo>
                  <a:lnTo>
                    <a:pt x="4315414" y="142285"/>
                  </a:lnTo>
                  <a:lnTo>
                    <a:pt x="4340618" y="142481"/>
                  </a:lnTo>
                  <a:lnTo>
                    <a:pt x="4364828" y="142612"/>
                  </a:lnTo>
                  <a:lnTo>
                    <a:pt x="4411485" y="142757"/>
                  </a:lnTo>
                  <a:lnTo>
                    <a:pt x="4456916" y="142822"/>
                  </a:lnTo>
                  <a:lnTo>
                    <a:pt x="4502859" y="142851"/>
                  </a:lnTo>
                  <a:lnTo>
                    <a:pt x="4526965" y="142858"/>
                  </a:lnTo>
                  <a:lnTo>
                    <a:pt x="4551502" y="142864"/>
                  </a:lnTo>
                  <a:lnTo>
                    <a:pt x="4598521" y="142869"/>
                  </a:lnTo>
                  <a:lnTo>
                    <a:pt x="4644112" y="142872"/>
                  </a:lnTo>
                  <a:lnTo>
                    <a:pt x="4689069" y="142873"/>
                  </a:lnTo>
                  <a:lnTo>
                    <a:pt x="4733745" y="142873"/>
                  </a:lnTo>
                  <a:lnTo>
                    <a:pt x="4779353" y="141815"/>
                  </a:lnTo>
                  <a:lnTo>
                    <a:pt x="4803369" y="140052"/>
                  </a:lnTo>
                  <a:lnTo>
                    <a:pt x="4827846" y="137817"/>
                  </a:lnTo>
                  <a:lnTo>
                    <a:pt x="4852631" y="136328"/>
                  </a:lnTo>
                  <a:lnTo>
                    <a:pt x="4877621" y="135335"/>
                  </a:lnTo>
                  <a:lnTo>
                    <a:pt x="4902747" y="134673"/>
                  </a:lnTo>
                  <a:lnTo>
                    <a:pt x="4927965" y="134232"/>
                  </a:lnTo>
                  <a:lnTo>
                    <a:pt x="4953243" y="133938"/>
                  </a:lnTo>
                  <a:lnTo>
                    <a:pt x="4978563" y="133741"/>
                  </a:lnTo>
                  <a:lnTo>
                    <a:pt x="5003908" y="133611"/>
                  </a:lnTo>
                  <a:lnTo>
                    <a:pt x="5029273" y="133523"/>
                  </a:lnTo>
                  <a:lnTo>
                    <a:pt x="5054648" y="133465"/>
                  </a:lnTo>
                  <a:lnTo>
                    <a:pt x="5081091" y="133427"/>
                  </a:lnTo>
                  <a:lnTo>
                    <a:pt x="5108244" y="133401"/>
                  </a:lnTo>
                  <a:lnTo>
                    <a:pt x="5135871" y="133383"/>
                  </a:lnTo>
                  <a:lnTo>
                    <a:pt x="5163813" y="133372"/>
                  </a:lnTo>
                  <a:lnTo>
                    <a:pt x="5191968" y="133365"/>
                  </a:lnTo>
                  <a:lnTo>
                    <a:pt x="5220262" y="133359"/>
                  </a:lnTo>
                  <a:lnTo>
                    <a:pt x="5247591" y="133356"/>
                  </a:lnTo>
                  <a:lnTo>
                    <a:pt x="5274277" y="133354"/>
                  </a:lnTo>
                  <a:lnTo>
                    <a:pt x="5300535" y="133352"/>
                  </a:lnTo>
                  <a:lnTo>
                    <a:pt x="5325449" y="133351"/>
                  </a:lnTo>
                  <a:lnTo>
                    <a:pt x="5372885" y="133350"/>
                  </a:lnTo>
                  <a:lnTo>
                    <a:pt x="5467350" y="1333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3" name="SMARTInkShape-3029"/>
            <p:cNvSpPr/>
            <p:nvPr/>
          </p:nvSpPr>
          <p:spPr>
            <a:xfrm>
              <a:off x="7781925" y="4926301"/>
              <a:ext cx="295276" cy="178797"/>
            </a:xfrm>
            <a:custGeom>
              <a:avLst/>
              <a:gdLst/>
              <a:ahLst/>
              <a:cxnLst/>
              <a:rect l="0" t="0" r="0" b="0"/>
              <a:pathLst>
                <a:path w="295276" h="178797">
                  <a:moveTo>
                    <a:pt x="0" y="7649"/>
                  </a:moveTo>
                  <a:lnTo>
                    <a:pt x="0" y="15850"/>
                  </a:lnTo>
                  <a:lnTo>
                    <a:pt x="15209" y="31063"/>
                  </a:lnTo>
                  <a:lnTo>
                    <a:pt x="26515" y="38516"/>
                  </a:lnTo>
                  <a:lnTo>
                    <a:pt x="54893" y="43606"/>
                  </a:lnTo>
                  <a:lnTo>
                    <a:pt x="69552" y="41975"/>
                  </a:lnTo>
                  <a:lnTo>
                    <a:pt x="109744" y="26368"/>
                  </a:lnTo>
                  <a:lnTo>
                    <a:pt x="140915" y="0"/>
                  </a:lnTo>
                  <a:lnTo>
                    <a:pt x="127125" y="3736"/>
                  </a:lnTo>
                  <a:lnTo>
                    <a:pt x="113043" y="11546"/>
                  </a:lnTo>
                  <a:lnTo>
                    <a:pt x="74780" y="50339"/>
                  </a:lnTo>
                  <a:lnTo>
                    <a:pt x="43597" y="95703"/>
                  </a:lnTo>
                  <a:lnTo>
                    <a:pt x="35957" y="113460"/>
                  </a:lnTo>
                  <a:lnTo>
                    <a:pt x="35613" y="120522"/>
                  </a:lnTo>
                  <a:lnTo>
                    <a:pt x="37500" y="126290"/>
                  </a:lnTo>
                  <a:lnTo>
                    <a:pt x="45242" y="135519"/>
                  </a:lnTo>
                  <a:lnTo>
                    <a:pt x="83661" y="158452"/>
                  </a:lnTo>
                  <a:lnTo>
                    <a:pt x="123417" y="173923"/>
                  </a:lnTo>
                  <a:lnTo>
                    <a:pt x="164667" y="178077"/>
                  </a:lnTo>
                  <a:lnTo>
                    <a:pt x="206482" y="178796"/>
                  </a:lnTo>
                  <a:lnTo>
                    <a:pt x="250621" y="176187"/>
                  </a:lnTo>
                  <a:lnTo>
                    <a:pt x="295275" y="1695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4" name="SMARTInkShape-3030"/>
            <p:cNvSpPr/>
            <p:nvPr/>
          </p:nvSpPr>
          <p:spPr>
            <a:xfrm>
              <a:off x="7553325" y="4791075"/>
              <a:ext cx="123826" cy="123096"/>
            </a:xfrm>
            <a:custGeom>
              <a:avLst/>
              <a:gdLst/>
              <a:ahLst/>
              <a:cxnLst/>
              <a:rect l="0" t="0" r="0" b="0"/>
              <a:pathLst>
                <a:path w="123826" h="123096">
                  <a:moveTo>
                    <a:pt x="0" y="28575"/>
                  </a:moveTo>
                  <a:lnTo>
                    <a:pt x="1059" y="67614"/>
                  </a:lnTo>
                  <a:lnTo>
                    <a:pt x="13257" y="101305"/>
                  </a:lnTo>
                  <a:lnTo>
                    <a:pt x="22120" y="111347"/>
                  </a:lnTo>
                  <a:lnTo>
                    <a:pt x="32056" y="118279"/>
                  </a:lnTo>
                  <a:lnTo>
                    <a:pt x="40000" y="121360"/>
                  </a:lnTo>
                  <a:lnTo>
                    <a:pt x="55479" y="123095"/>
                  </a:lnTo>
                  <a:lnTo>
                    <a:pt x="70166" y="115034"/>
                  </a:lnTo>
                  <a:lnTo>
                    <a:pt x="93463" y="92645"/>
                  </a:lnTo>
                  <a:lnTo>
                    <a:pt x="105039" y="76101"/>
                  </a:lnTo>
                  <a:lnTo>
                    <a:pt x="120033" y="28649"/>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5" name="SMARTInkShape-3031"/>
            <p:cNvSpPr/>
            <p:nvPr/>
          </p:nvSpPr>
          <p:spPr>
            <a:xfrm>
              <a:off x="7286625" y="4803215"/>
              <a:ext cx="180976" cy="178361"/>
            </a:xfrm>
            <a:custGeom>
              <a:avLst/>
              <a:gdLst/>
              <a:ahLst/>
              <a:cxnLst/>
              <a:rect l="0" t="0" r="0" b="0"/>
              <a:pathLst>
                <a:path w="180976" h="178361">
                  <a:moveTo>
                    <a:pt x="0" y="16435"/>
                  </a:moveTo>
                  <a:lnTo>
                    <a:pt x="0" y="21491"/>
                  </a:lnTo>
                  <a:lnTo>
                    <a:pt x="18314" y="62196"/>
                  </a:lnTo>
                  <a:lnTo>
                    <a:pt x="45989" y="104644"/>
                  </a:lnTo>
                  <a:lnTo>
                    <a:pt x="56860" y="139045"/>
                  </a:lnTo>
                  <a:lnTo>
                    <a:pt x="52008" y="134843"/>
                  </a:lnTo>
                  <a:lnTo>
                    <a:pt x="35399" y="110850"/>
                  </a:lnTo>
                  <a:lnTo>
                    <a:pt x="31608" y="101436"/>
                  </a:lnTo>
                  <a:lnTo>
                    <a:pt x="29474" y="75017"/>
                  </a:lnTo>
                  <a:lnTo>
                    <a:pt x="34619" y="55171"/>
                  </a:lnTo>
                  <a:lnTo>
                    <a:pt x="49416" y="28971"/>
                  </a:lnTo>
                  <a:lnTo>
                    <a:pt x="62179" y="15657"/>
                  </a:lnTo>
                  <a:lnTo>
                    <a:pt x="78436" y="6211"/>
                  </a:lnTo>
                  <a:lnTo>
                    <a:pt x="105437" y="0"/>
                  </a:lnTo>
                  <a:lnTo>
                    <a:pt x="133546" y="3216"/>
                  </a:lnTo>
                  <a:lnTo>
                    <a:pt x="146843" y="10913"/>
                  </a:lnTo>
                  <a:lnTo>
                    <a:pt x="157338" y="24564"/>
                  </a:lnTo>
                  <a:lnTo>
                    <a:pt x="173031" y="62000"/>
                  </a:lnTo>
                  <a:lnTo>
                    <a:pt x="178621" y="103431"/>
                  </a:lnTo>
                  <a:lnTo>
                    <a:pt x="180665" y="150162"/>
                  </a:lnTo>
                  <a:lnTo>
                    <a:pt x="180975" y="1783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6" name="SMARTInkShape-3032"/>
            <p:cNvSpPr/>
            <p:nvPr/>
          </p:nvSpPr>
          <p:spPr>
            <a:xfrm>
              <a:off x="7067550" y="4821691"/>
              <a:ext cx="133351" cy="131310"/>
            </a:xfrm>
            <a:custGeom>
              <a:avLst/>
              <a:gdLst/>
              <a:ahLst/>
              <a:cxnLst/>
              <a:rect l="0" t="0" r="0" b="0"/>
              <a:pathLst>
                <a:path w="133351" h="131310">
                  <a:moveTo>
                    <a:pt x="0" y="74159"/>
                  </a:moveTo>
                  <a:lnTo>
                    <a:pt x="0" y="79216"/>
                  </a:lnTo>
                  <a:lnTo>
                    <a:pt x="2117" y="80705"/>
                  </a:lnTo>
                  <a:lnTo>
                    <a:pt x="21458" y="83292"/>
                  </a:lnTo>
                  <a:lnTo>
                    <a:pt x="36579" y="78511"/>
                  </a:lnTo>
                  <a:lnTo>
                    <a:pt x="54465" y="65336"/>
                  </a:lnTo>
                  <a:lnTo>
                    <a:pt x="87695" y="24273"/>
                  </a:lnTo>
                  <a:lnTo>
                    <a:pt x="93011" y="11871"/>
                  </a:lnTo>
                  <a:lnTo>
                    <a:pt x="94255" y="4848"/>
                  </a:lnTo>
                  <a:lnTo>
                    <a:pt x="92470" y="2551"/>
                  </a:lnTo>
                  <a:lnTo>
                    <a:pt x="84843" y="0"/>
                  </a:lnTo>
                  <a:lnTo>
                    <a:pt x="74397" y="1688"/>
                  </a:lnTo>
                  <a:lnTo>
                    <a:pt x="62698" y="7025"/>
                  </a:lnTo>
                  <a:lnTo>
                    <a:pt x="45271" y="21930"/>
                  </a:lnTo>
                  <a:lnTo>
                    <a:pt x="36702" y="33660"/>
                  </a:lnTo>
                  <a:lnTo>
                    <a:pt x="30983" y="57220"/>
                  </a:lnTo>
                  <a:lnTo>
                    <a:pt x="35289" y="75097"/>
                  </a:lnTo>
                  <a:lnTo>
                    <a:pt x="49614" y="100190"/>
                  </a:lnTo>
                  <a:lnTo>
                    <a:pt x="55301" y="107388"/>
                  </a:lnTo>
                  <a:lnTo>
                    <a:pt x="72909" y="118208"/>
                  </a:lnTo>
                  <a:lnTo>
                    <a:pt x="133350" y="1313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7" name="SMARTInkShape-3033"/>
            <p:cNvSpPr/>
            <p:nvPr/>
          </p:nvSpPr>
          <p:spPr>
            <a:xfrm>
              <a:off x="6858000" y="4819650"/>
              <a:ext cx="152401" cy="218468"/>
            </a:xfrm>
            <a:custGeom>
              <a:avLst/>
              <a:gdLst/>
              <a:ahLst/>
              <a:cxnLst/>
              <a:rect l="0" t="0" r="0" b="0"/>
              <a:pathLst>
                <a:path w="152401" h="218468">
                  <a:moveTo>
                    <a:pt x="0" y="76200"/>
                  </a:moveTo>
                  <a:lnTo>
                    <a:pt x="13184" y="96922"/>
                  </a:lnTo>
                  <a:lnTo>
                    <a:pt x="22792" y="109751"/>
                  </a:lnTo>
                  <a:lnTo>
                    <a:pt x="45989" y="147999"/>
                  </a:lnTo>
                  <a:lnTo>
                    <a:pt x="81386" y="192545"/>
                  </a:lnTo>
                  <a:lnTo>
                    <a:pt x="92788" y="205100"/>
                  </a:lnTo>
                  <a:lnTo>
                    <a:pt x="113336" y="218467"/>
                  </a:lnTo>
                  <a:lnTo>
                    <a:pt x="114216" y="177337"/>
                  </a:lnTo>
                  <a:lnTo>
                    <a:pt x="115342" y="137884"/>
                  </a:lnTo>
                  <a:lnTo>
                    <a:pt x="121900" y="94124"/>
                  </a:lnTo>
                  <a:lnTo>
                    <a:pt x="133597" y="54928"/>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8" name="SMARTInkShape-3034"/>
            <p:cNvSpPr/>
            <p:nvPr/>
          </p:nvSpPr>
          <p:spPr>
            <a:xfrm>
              <a:off x="6669343" y="4813785"/>
              <a:ext cx="150558" cy="205891"/>
            </a:xfrm>
            <a:custGeom>
              <a:avLst/>
              <a:gdLst/>
              <a:ahLst/>
              <a:cxnLst/>
              <a:rect l="0" t="0" r="0" b="0"/>
              <a:pathLst>
                <a:path w="150558" h="205891">
                  <a:moveTo>
                    <a:pt x="36257" y="139215"/>
                  </a:moveTo>
                  <a:lnTo>
                    <a:pt x="80110" y="101888"/>
                  </a:lnTo>
                  <a:lnTo>
                    <a:pt x="95229" y="72181"/>
                  </a:lnTo>
                  <a:lnTo>
                    <a:pt x="101917" y="26919"/>
                  </a:lnTo>
                  <a:lnTo>
                    <a:pt x="96837" y="14870"/>
                  </a:lnTo>
                  <a:lnTo>
                    <a:pt x="92519" y="8693"/>
                  </a:lnTo>
                  <a:lnTo>
                    <a:pt x="85406" y="4575"/>
                  </a:lnTo>
                  <a:lnTo>
                    <a:pt x="66215" y="0"/>
                  </a:lnTo>
                  <a:lnTo>
                    <a:pt x="52041" y="789"/>
                  </a:lnTo>
                  <a:lnTo>
                    <a:pt x="19150" y="14975"/>
                  </a:lnTo>
                  <a:lnTo>
                    <a:pt x="12151" y="20405"/>
                  </a:lnTo>
                  <a:lnTo>
                    <a:pt x="4377" y="32083"/>
                  </a:lnTo>
                  <a:lnTo>
                    <a:pt x="0" y="65726"/>
                  </a:lnTo>
                  <a:lnTo>
                    <a:pt x="8816" y="104153"/>
                  </a:lnTo>
                  <a:lnTo>
                    <a:pt x="30758" y="146400"/>
                  </a:lnTo>
                  <a:lnTo>
                    <a:pt x="42985" y="162164"/>
                  </a:lnTo>
                  <a:lnTo>
                    <a:pt x="66826" y="177882"/>
                  </a:lnTo>
                  <a:lnTo>
                    <a:pt x="104385" y="192675"/>
                  </a:lnTo>
                  <a:lnTo>
                    <a:pt x="150557" y="2058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9" name="SMARTInkShape-3035"/>
            <p:cNvSpPr/>
            <p:nvPr/>
          </p:nvSpPr>
          <p:spPr>
            <a:xfrm>
              <a:off x="6238875" y="4478270"/>
              <a:ext cx="390526" cy="579506"/>
            </a:xfrm>
            <a:custGeom>
              <a:avLst/>
              <a:gdLst/>
              <a:ahLst/>
              <a:cxnLst/>
              <a:rect l="0" t="0" r="0" b="0"/>
              <a:pathLst>
                <a:path w="390526" h="579506">
                  <a:moveTo>
                    <a:pt x="0" y="122305"/>
                  </a:moveTo>
                  <a:lnTo>
                    <a:pt x="2822" y="103477"/>
                  </a:lnTo>
                  <a:lnTo>
                    <a:pt x="17305" y="56718"/>
                  </a:lnTo>
                  <a:lnTo>
                    <a:pt x="27446" y="41649"/>
                  </a:lnTo>
                  <a:lnTo>
                    <a:pt x="41832" y="30719"/>
                  </a:lnTo>
                  <a:lnTo>
                    <a:pt x="86217" y="6175"/>
                  </a:lnTo>
                  <a:lnTo>
                    <a:pt x="126744" y="0"/>
                  </a:lnTo>
                  <a:lnTo>
                    <a:pt x="162790" y="1753"/>
                  </a:lnTo>
                  <a:lnTo>
                    <a:pt x="200282" y="8974"/>
                  </a:lnTo>
                  <a:lnTo>
                    <a:pt x="245819" y="20896"/>
                  </a:lnTo>
                  <a:lnTo>
                    <a:pt x="284330" y="47593"/>
                  </a:lnTo>
                  <a:lnTo>
                    <a:pt x="320070" y="85865"/>
                  </a:lnTo>
                  <a:lnTo>
                    <a:pt x="324639" y="109637"/>
                  </a:lnTo>
                  <a:lnTo>
                    <a:pt x="321262" y="147127"/>
                  </a:lnTo>
                  <a:lnTo>
                    <a:pt x="318950" y="157903"/>
                  </a:lnTo>
                  <a:lnTo>
                    <a:pt x="307914" y="175521"/>
                  </a:lnTo>
                  <a:lnTo>
                    <a:pt x="274958" y="204078"/>
                  </a:lnTo>
                  <a:lnTo>
                    <a:pt x="230270" y="229043"/>
                  </a:lnTo>
                  <a:lnTo>
                    <a:pt x="193229" y="241655"/>
                  </a:lnTo>
                  <a:lnTo>
                    <a:pt x="148431" y="255398"/>
                  </a:lnTo>
                  <a:lnTo>
                    <a:pt x="105311" y="270438"/>
                  </a:lnTo>
                  <a:lnTo>
                    <a:pt x="85766" y="274499"/>
                  </a:lnTo>
                  <a:lnTo>
                    <a:pt x="82578" y="276684"/>
                  </a:lnTo>
                  <a:lnTo>
                    <a:pt x="80452" y="279199"/>
                  </a:lnTo>
                  <a:lnTo>
                    <a:pt x="80094" y="282993"/>
                  </a:lnTo>
                  <a:lnTo>
                    <a:pt x="82517" y="292852"/>
                  </a:lnTo>
                  <a:lnTo>
                    <a:pt x="94886" y="315360"/>
                  </a:lnTo>
                  <a:lnTo>
                    <a:pt x="125635" y="343805"/>
                  </a:lnTo>
                  <a:lnTo>
                    <a:pt x="171688" y="381263"/>
                  </a:lnTo>
                  <a:lnTo>
                    <a:pt x="216143" y="411386"/>
                  </a:lnTo>
                  <a:lnTo>
                    <a:pt x="259418" y="446813"/>
                  </a:lnTo>
                  <a:lnTo>
                    <a:pt x="303361" y="484384"/>
                  </a:lnTo>
                  <a:lnTo>
                    <a:pt x="341874" y="524358"/>
                  </a:lnTo>
                  <a:lnTo>
                    <a:pt x="390525" y="5795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0" name="SMARTInkShape-3036"/>
            <p:cNvSpPr/>
            <p:nvPr/>
          </p:nvSpPr>
          <p:spPr>
            <a:xfrm>
              <a:off x="6315075" y="4638675"/>
              <a:ext cx="19051" cy="466726"/>
            </a:xfrm>
            <a:custGeom>
              <a:avLst/>
              <a:gdLst/>
              <a:ahLst/>
              <a:cxnLst/>
              <a:rect l="0" t="0" r="0" b="0"/>
              <a:pathLst>
                <a:path w="19051" h="466726">
                  <a:moveTo>
                    <a:pt x="0" y="0"/>
                  </a:moveTo>
                  <a:lnTo>
                    <a:pt x="0" y="42373"/>
                  </a:lnTo>
                  <a:lnTo>
                    <a:pt x="0" y="79157"/>
                  </a:lnTo>
                  <a:lnTo>
                    <a:pt x="0" y="120200"/>
                  </a:lnTo>
                  <a:lnTo>
                    <a:pt x="2822" y="157492"/>
                  </a:lnTo>
                  <a:lnTo>
                    <a:pt x="6546" y="190646"/>
                  </a:lnTo>
                  <a:lnTo>
                    <a:pt x="8642" y="234170"/>
                  </a:lnTo>
                  <a:lnTo>
                    <a:pt x="9263" y="279052"/>
                  </a:lnTo>
                  <a:lnTo>
                    <a:pt x="10506" y="319631"/>
                  </a:lnTo>
                  <a:lnTo>
                    <a:pt x="16048" y="357407"/>
                  </a:lnTo>
                  <a:lnTo>
                    <a:pt x="18457" y="401975"/>
                  </a:lnTo>
                  <a:lnTo>
                    <a:pt x="19050" y="466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1" name="SMARTInkShape-3037"/>
            <p:cNvSpPr/>
            <p:nvPr/>
          </p:nvSpPr>
          <p:spPr>
            <a:xfrm>
              <a:off x="5185638" y="4415985"/>
              <a:ext cx="671988" cy="565591"/>
            </a:xfrm>
            <a:custGeom>
              <a:avLst/>
              <a:gdLst/>
              <a:ahLst/>
              <a:cxnLst/>
              <a:rect l="0" t="0" r="0" b="0"/>
              <a:pathLst>
                <a:path w="671988" h="565591">
                  <a:moveTo>
                    <a:pt x="5487" y="336990"/>
                  </a:moveTo>
                  <a:lnTo>
                    <a:pt x="0" y="336990"/>
                  </a:lnTo>
                  <a:lnTo>
                    <a:pt x="15378" y="334168"/>
                  </a:lnTo>
                  <a:lnTo>
                    <a:pt x="54985" y="329451"/>
                  </a:lnTo>
                  <a:lnTo>
                    <a:pt x="89927" y="328348"/>
                  </a:lnTo>
                  <a:lnTo>
                    <a:pt x="133400" y="327727"/>
                  </a:lnTo>
                  <a:lnTo>
                    <a:pt x="172034" y="327543"/>
                  </a:lnTo>
                  <a:lnTo>
                    <a:pt x="216891" y="324658"/>
                  </a:lnTo>
                  <a:lnTo>
                    <a:pt x="261147" y="319267"/>
                  </a:lnTo>
                  <a:lnTo>
                    <a:pt x="300463" y="311656"/>
                  </a:lnTo>
                  <a:lnTo>
                    <a:pt x="343291" y="303785"/>
                  </a:lnTo>
                  <a:lnTo>
                    <a:pt x="346048" y="302153"/>
                  </a:lnTo>
                  <a:lnTo>
                    <a:pt x="345770" y="301065"/>
                  </a:lnTo>
                  <a:lnTo>
                    <a:pt x="343467" y="300340"/>
                  </a:lnTo>
                  <a:lnTo>
                    <a:pt x="340874" y="300915"/>
                  </a:lnTo>
                  <a:lnTo>
                    <a:pt x="301130" y="321767"/>
                  </a:lnTo>
                  <a:lnTo>
                    <a:pt x="258242" y="339833"/>
                  </a:lnTo>
                  <a:lnTo>
                    <a:pt x="217277" y="366358"/>
                  </a:lnTo>
                  <a:lnTo>
                    <a:pt x="189032" y="391748"/>
                  </a:lnTo>
                  <a:lnTo>
                    <a:pt x="192279" y="388374"/>
                  </a:lnTo>
                  <a:lnTo>
                    <a:pt x="231438" y="367530"/>
                  </a:lnTo>
                  <a:lnTo>
                    <a:pt x="268698" y="351566"/>
                  </a:lnTo>
                  <a:lnTo>
                    <a:pt x="314105" y="330031"/>
                  </a:lnTo>
                  <a:lnTo>
                    <a:pt x="333972" y="320328"/>
                  </a:lnTo>
                  <a:lnTo>
                    <a:pt x="335603" y="320590"/>
                  </a:lnTo>
                  <a:lnTo>
                    <a:pt x="336688" y="321823"/>
                  </a:lnTo>
                  <a:lnTo>
                    <a:pt x="337412" y="323704"/>
                  </a:lnTo>
                  <a:lnTo>
                    <a:pt x="338735" y="370052"/>
                  </a:lnTo>
                  <a:lnTo>
                    <a:pt x="343881" y="405583"/>
                  </a:lnTo>
                  <a:lnTo>
                    <a:pt x="357165" y="444568"/>
                  </a:lnTo>
                  <a:lnTo>
                    <a:pt x="374506" y="472817"/>
                  </a:lnTo>
                  <a:lnTo>
                    <a:pt x="403164" y="494593"/>
                  </a:lnTo>
                  <a:lnTo>
                    <a:pt x="438464" y="509393"/>
                  </a:lnTo>
                  <a:lnTo>
                    <a:pt x="480793" y="515425"/>
                  </a:lnTo>
                  <a:lnTo>
                    <a:pt x="511679" y="512156"/>
                  </a:lnTo>
                  <a:lnTo>
                    <a:pt x="539292" y="499428"/>
                  </a:lnTo>
                  <a:lnTo>
                    <a:pt x="579026" y="469990"/>
                  </a:lnTo>
                  <a:lnTo>
                    <a:pt x="600522" y="451186"/>
                  </a:lnTo>
                  <a:lnTo>
                    <a:pt x="627320" y="410864"/>
                  </a:lnTo>
                  <a:lnTo>
                    <a:pt x="642943" y="367301"/>
                  </a:lnTo>
                  <a:lnTo>
                    <a:pt x="656220" y="322751"/>
                  </a:lnTo>
                  <a:lnTo>
                    <a:pt x="667976" y="279732"/>
                  </a:lnTo>
                  <a:lnTo>
                    <a:pt x="670974" y="243943"/>
                  </a:lnTo>
                  <a:lnTo>
                    <a:pt x="671987" y="196745"/>
                  </a:lnTo>
                  <a:lnTo>
                    <a:pt x="669341" y="166319"/>
                  </a:lnTo>
                  <a:lnTo>
                    <a:pt x="664022" y="122537"/>
                  </a:lnTo>
                  <a:lnTo>
                    <a:pt x="652523" y="78438"/>
                  </a:lnTo>
                  <a:lnTo>
                    <a:pt x="645484" y="61211"/>
                  </a:lnTo>
                  <a:lnTo>
                    <a:pt x="617666" y="26317"/>
                  </a:lnTo>
                  <a:lnTo>
                    <a:pt x="599035" y="11988"/>
                  </a:lnTo>
                  <a:lnTo>
                    <a:pt x="569998" y="1040"/>
                  </a:lnTo>
                  <a:lnTo>
                    <a:pt x="552361" y="0"/>
                  </a:lnTo>
                  <a:lnTo>
                    <a:pt x="544694" y="1205"/>
                  </a:lnTo>
                  <a:lnTo>
                    <a:pt x="513678" y="23127"/>
                  </a:lnTo>
                  <a:lnTo>
                    <a:pt x="481540" y="60856"/>
                  </a:lnTo>
                  <a:lnTo>
                    <a:pt x="461080" y="101705"/>
                  </a:lnTo>
                  <a:lnTo>
                    <a:pt x="451389" y="126586"/>
                  </a:lnTo>
                  <a:lnTo>
                    <a:pt x="445934" y="170344"/>
                  </a:lnTo>
                  <a:lnTo>
                    <a:pt x="444318" y="216823"/>
                  </a:lnTo>
                  <a:lnTo>
                    <a:pt x="443939" y="248305"/>
                  </a:lnTo>
                  <a:lnTo>
                    <a:pt x="443771" y="282758"/>
                  </a:lnTo>
                  <a:lnTo>
                    <a:pt x="445814" y="318178"/>
                  </a:lnTo>
                  <a:lnTo>
                    <a:pt x="453777" y="351560"/>
                  </a:lnTo>
                  <a:lnTo>
                    <a:pt x="464371" y="384035"/>
                  </a:lnTo>
                  <a:lnTo>
                    <a:pt x="476136" y="416107"/>
                  </a:lnTo>
                  <a:lnTo>
                    <a:pt x="495717" y="462856"/>
                  </a:lnTo>
                  <a:lnTo>
                    <a:pt x="521157" y="502930"/>
                  </a:lnTo>
                  <a:lnTo>
                    <a:pt x="567462" y="5655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2" name="SMARTInkShape-3038"/>
            <p:cNvSpPr/>
            <p:nvPr/>
          </p:nvSpPr>
          <p:spPr>
            <a:xfrm>
              <a:off x="5248275" y="4476750"/>
              <a:ext cx="114301" cy="485776"/>
            </a:xfrm>
            <a:custGeom>
              <a:avLst/>
              <a:gdLst/>
              <a:ahLst/>
              <a:cxnLst/>
              <a:rect l="0" t="0" r="0" b="0"/>
              <a:pathLst>
                <a:path w="114301" h="485776">
                  <a:moveTo>
                    <a:pt x="0" y="0"/>
                  </a:moveTo>
                  <a:lnTo>
                    <a:pt x="0" y="5056"/>
                  </a:lnTo>
                  <a:lnTo>
                    <a:pt x="2822" y="10361"/>
                  </a:lnTo>
                  <a:lnTo>
                    <a:pt x="5057" y="13257"/>
                  </a:lnTo>
                  <a:lnTo>
                    <a:pt x="16247" y="60357"/>
                  </a:lnTo>
                  <a:lnTo>
                    <a:pt x="28648" y="106349"/>
                  </a:lnTo>
                  <a:lnTo>
                    <a:pt x="38122" y="146164"/>
                  </a:lnTo>
                  <a:lnTo>
                    <a:pt x="47631" y="188652"/>
                  </a:lnTo>
                  <a:lnTo>
                    <a:pt x="57152" y="228052"/>
                  </a:lnTo>
                  <a:lnTo>
                    <a:pt x="66676" y="269360"/>
                  </a:lnTo>
                  <a:lnTo>
                    <a:pt x="76200" y="309468"/>
                  </a:lnTo>
                  <a:lnTo>
                    <a:pt x="83844" y="356522"/>
                  </a:lnTo>
                  <a:lnTo>
                    <a:pt x="92958" y="398978"/>
                  </a:lnTo>
                  <a:lnTo>
                    <a:pt x="104949" y="437938"/>
                  </a:lnTo>
                  <a:lnTo>
                    <a:pt x="114300" y="485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3" name="SMARTInkShape-3039"/>
            <p:cNvSpPr/>
            <p:nvPr/>
          </p:nvSpPr>
          <p:spPr>
            <a:xfrm>
              <a:off x="4676775" y="4743576"/>
              <a:ext cx="500007" cy="163856"/>
            </a:xfrm>
            <a:custGeom>
              <a:avLst/>
              <a:gdLst/>
              <a:ahLst/>
              <a:cxnLst/>
              <a:rect l="0" t="0" r="0" b="0"/>
              <a:pathLst>
                <a:path w="500007" h="163856">
                  <a:moveTo>
                    <a:pt x="0" y="18924"/>
                  </a:moveTo>
                  <a:lnTo>
                    <a:pt x="45990" y="18924"/>
                  </a:lnTo>
                  <a:lnTo>
                    <a:pt x="88768" y="18924"/>
                  </a:lnTo>
                  <a:lnTo>
                    <a:pt x="129195" y="18924"/>
                  </a:lnTo>
                  <a:lnTo>
                    <a:pt x="169043" y="17866"/>
                  </a:lnTo>
                  <a:lnTo>
                    <a:pt x="212835" y="12378"/>
                  </a:lnTo>
                  <a:lnTo>
                    <a:pt x="252033" y="9223"/>
                  </a:lnTo>
                  <a:lnTo>
                    <a:pt x="286344" y="3114"/>
                  </a:lnTo>
                  <a:lnTo>
                    <a:pt x="326965" y="834"/>
                  </a:lnTo>
                  <a:lnTo>
                    <a:pt x="364986" y="0"/>
                  </a:lnTo>
                  <a:lnTo>
                    <a:pt x="366091" y="1017"/>
                  </a:lnTo>
                  <a:lnTo>
                    <a:pt x="365769" y="2752"/>
                  </a:lnTo>
                  <a:lnTo>
                    <a:pt x="335659" y="43726"/>
                  </a:lnTo>
                  <a:lnTo>
                    <a:pt x="318577" y="84815"/>
                  </a:lnTo>
                  <a:lnTo>
                    <a:pt x="306823" y="131069"/>
                  </a:lnTo>
                  <a:lnTo>
                    <a:pt x="308266" y="137080"/>
                  </a:lnTo>
                  <a:lnTo>
                    <a:pt x="315513" y="149401"/>
                  </a:lnTo>
                  <a:lnTo>
                    <a:pt x="331434" y="159112"/>
                  </a:lnTo>
                  <a:lnTo>
                    <a:pt x="341606" y="163182"/>
                  </a:lnTo>
                  <a:lnTo>
                    <a:pt x="386261" y="163855"/>
                  </a:lnTo>
                  <a:lnTo>
                    <a:pt x="424540" y="152296"/>
                  </a:lnTo>
                  <a:lnTo>
                    <a:pt x="471405" y="121822"/>
                  </a:lnTo>
                  <a:lnTo>
                    <a:pt x="493983" y="95626"/>
                  </a:lnTo>
                  <a:lnTo>
                    <a:pt x="500006" y="80883"/>
                  </a:lnTo>
                  <a:lnTo>
                    <a:pt x="497039" y="64453"/>
                  </a:lnTo>
                  <a:lnTo>
                    <a:pt x="483468" y="40175"/>
                  </a:lnTo>
                  <a:lnTo>
                    <a:pt x="470991" y="27311"/>
                  </a:lnTo>
                  <a:lnTo>
                    <a:pt x="454863" y="18066"/>
                  </a:lnTo>
                  <a:lnTo>
                    <a:pt x="427933" y="11967"/>
                  </a:lnTo>
                  <a:lnTo>
                    <a:pt x="383842" y="10965"/>
                  </a:lnTo>
                  <a:lnTo>
                    <a:pt x="323850" y="189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4" name="SMARTInkShape-3040"/>
            <p:cNvSpPr/>
            <p:nvPr/>
          </p:nvSpPr>
          <p:spPr>
            <a:xfrm>
              <a:off x="4829175" y="4430957"/>
              <a:ext cx="47626" cy="569669"/>
            </a:xfrm>
            <a:custGeom>
              <a:avLst/>
              <a:gdLst/>
              <a:ahLst/>
              <a:cxnLst/>
              <a:rect l="0" t="0" r="0" b="0"/>
              <a:pathLst>
                <a:path w="47626" h="569669">
                  <a:moveTo>
                    <a:pt x="0" y="26743"/>
                  </a:moveTo>
                  <a:lnTo>
                    <a:pt x="0" y="0"/>
                  </a:lnTo>
                  <a:lnTo>
                    <a:pt x="2822" y="17237"/>
                  </a:lnTo>
                  <a:lnTo>
                    <a:pt x="10361" y="54265"/>
                  </a:lnTo>
                  <a:lnTo>
                    <a:pt x="16475" y="99809"/>
                  </a:lnTo>
                  <a:lnTo>
                    <a:pt x="18287" y="142937"/>
                  </a:lnTo>
                  <a:lnTo>
                    <a:pt x="21646" y="186407"/>
                  </a:lnTo>
                  <a:lnTo>
                    <a:pt x="26522" y="228920"/>
                  </a:lnTo>
                  <a:lnTo>
                    <a:pt x="27967" y="272209"/>
                  </a:lnTo>
                  <a:lnTo>
                    <a:pt x="28395" y="314668"/>
                  </a:lnTo>
                  <a:lnTo>
                    <a:pt x="28522" y="357940"/>
                  </a:lnTo>
                  <a:lnTo>
                    <a:pt x="31381" y="397573"/>
                  </a:lnTo>
                  <a:lnTo>
                    <a:pt x="36109" y="436127"/>
                  </a:lnTo>
                  <a:lnTo>
                    <a:pt x="42763" y="482024"/>
                  </a:lnTo>
                  <a:lnTo>
                    <a:pt x="46185" y="522062"/>
                  </a:lnTo>
                  <a:lnTo>
                    <a:pt x="47625" y="5696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SMARTInkShape-3041"/>
            <p:cNvSpPr/>
            <p:nvPr/>
          </p:nvSpPr>
          <p:spPr>
            <a:xfrm>
              <a:off x="4096465" y="4411083"/>
              <a:ext cx="568609" cy="599068"/>
            </a:xfrm>
            <a:custGeom>
              <a:avLst/>
              <a:gdLst/>
              <a:ahLst/>
              <a:cxnLst/>
              <a:rect l="0" t="0" r="0" b="0"/>
              <a:pathLst>
                <a:path w="568609" h="599068">
                  <a:moveTo>
                    <a:pt x="227885" y="84717"/>
                  </a:moveTo>
                  <a:lnTo>
                    <a:pt x="222829" y="84717"/>
                  </a:lnTo>
                  <a:lnTo>
                    <a:pt x="221339" y="85775"/>
                  </a:lnTo>
                  <a:lnTo>
                    <a:pt x="220346" y="87539"/>
                  </a:lnTo>
                  <a:lnTo>
                    <a:pt x="217126" y="94438"/>
                  </a:lnTo>
                  <a:lnTo>
                    <a:pt x="197018" y="133622"/>
                  </a:lnTo>
                  <a:lnTo>
                    <a:pt x="183609" y="171753"/>
                  </a:lnTo>
                  <a:lnTo>
                    <a:pt x="167948" y="218953"/>
                  </a:lnTo>
                  <a:lnTo>
                    <a:pt x="153681" y="256429"/>
                  </a:lnTo>
                  <a:lnTo>
                    <a:pt x="139929" y="294345"/>
                  </a:lnTo>
                  <a:lnTo>
                    <a:pt x="119627" y="332390"/>
                  </a:lnTo>
                  <a:lnTo>
                    <a:pt x="99148" y="373296"/>
                  </a:lnTo>
                  <a:lnTo>
                    <a:pt x="88118" y="401358"/>
                  </a:lnTo>
                  <a:lnTo>
                    <a:pt x="60812" y="448065"/>
                  </a:lnTo>
                  <a:lnTo>
                    <a:pt x="45385" y="485182"/>
                  </a:lnTo>
                  <a:lnTo>
                    <a:pt x="21208" y="525536"/>
                  </a:lnTo>
                  <a:lnTo>
                    <a:pt x="4713" y="559378"/>
                  </a:lnTo>
                  <a:lnTo>
                    <a:pt x="0" y="577090"/>
                  </a:lnTo>
                  <a:lnTo>
                    <a:pt x="16632" y="531106"/>
                  </a:lnTo>
                  <a:lnTo>
                    <a:pt x="35481" y="488394"/>
                  </a:lnTo>
                  <a:lnTo>
                    <a:pt x="46346" y="447741"/>
                  </a:lnTo>
                  <a:lnTo>
                    <a:pt x="59090" y="406063"/>
                  </a:lnTo>
                  <a:lnTo>
                    <a:pt x="76272" y="360200"/>
                  </a:lnTo>
                  <a:lnTo>
                    <a:pt x="94768" y="313097"/>
                  </a:lnTo>
                  <a:lnTo>
                    <a:pt x="113654" y="268449"/>
                  </a:lnTo>
                  <a:lnTo>
                    <a:pt x="129833" y="225586"/>
                  </a:lnTo>
                  <a:lnTo>
                    <a:pt x="144152" y="182195"/>
                  </a:lnTo>
                  <a:lnTo>
                    <a:pt x="158978" y="142527"/>
                  </a:lnTo>
                  <a:lnTo>
                    <a:pt x="178526" y="96254"/>
                  </a:lnTo>
                  <a:lnTo>
                    <a:pt x="189678" y="55481"/>
                  </a:lnTo>
                  <a:lnTo>
                    <a:pt x="205894" y="10481"/>
                  </a:lnTo>
                  <a:lnTo>
                    <a:pt x="207933" y="6652"/>
                  </a:lnTo>
                  <a:lnTo>
                    <a:pt x="210350" y="4098"/>
                  </a:lnTo>
                  <a:lnTo>
                    <a:pt x="216778" y="0"/>
                  </a:lnTo>
                  <a:lnTo>
                    <a:pt x="231335" y="35853"/>
                  </a:lnTo>
                  <a:lnTo>
                    <a:pt x="247957" y="74825"/>
                  </a:lnTo>
                  <a:lnTo>
                    <a:pt x="266288" y="113183"/>
                  </a:lnTo>
                  <a:lnTo>
                    <a:pt x="287947" y="151359"/>
                  </a:lnTo>
                  <a:lnTo>
                    <a:pt x="311650" y="192305"/>
                  </a:lnTo>
                  <a:lnTo>
                    <a:pt x="334902" y="237951"/>
                  </a:lnTo>
                  <a:lnTo>
                    <a:pt x="361899" y="284989"/>
                  </a:lnTo>
                  <a:lnTo>
                    <a:pt x="390007" y="329618"/>
                  </a:lnTo>
                  <a:lnTo>
                    <a:pt x="418444" y="372475"/>
                  </a:lnTo>
                  <a:lnTo>
                    <a:pt x="446977" y="413042"/>
                  </a:lnTo>
                  <a:lnTo>
                    <a:pt x="485063" y="460251"/>
                  </a:lnTo>
                  <a:lnTo>
                    <a:pt x="516615" y="501679"/>
                  </a:lnTo>
                  <a:lnTo>
                    <a:pt x="551539" y="538042"/>
                  </a:lnTo>
                  <a:lnTo>
                    <a:pt x="565886" y="569491"/>
                  </a:lnTo>
                  <a:lnTo>
                    <a:pt x="568608" y="579925"/>
                  </a:lnTo>
                  <a:lnTo>
                    <a:pt x="568275" y="583132"/>
                  </a:lnTo>
                  <a:lnTo>
                    <a:pt x="566995" y="585268"/>
                  </a:lnTo>
                  <a:lnTo>
                    <a:pt x="565083" y="586693"/>
                  </a:lnTo>
                  <a:lnTo>
                    <a:pt x="525052" y="587920"/>
                  </a:lnTo>
                  <a:lnTo>
                    <a:pt x="486796" y="581771"/>
                  </a:lnTo>
                  <a:lnTo>
                    <a:pt x="442418" y="574305"/>
                  </a:lnTo>
                  <a:lnTo>
                    <a:pt x="395755" y="570563"/>
                  </a:lnTo>
                  <a:lnTo>
                    <a:pt x="348415" y="564282"/>
                  </a:lnTo>
                  <a:lnTo>
                    <a:pt x="301933" y="561949"/>
                  </a:lnTo>
                  <a:lnTo>
                    <a:pt x="259820" y="562317"/>
                  </a:lnTo>
                  <a:lnTo>
                    <a:pt x="215357" y="567599"/>
                  </a:lnTo>
                  <a:lnTo>
                    <a:pt x="175960" y="570693"/>
                  </a:lnTo>
                  <a:lnTo>
                    <a:pt x="133667" y="577861"/>
                  </a:lnTo>
                  <a:lnTo>
                    <a:pt x="75485" y="5990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6" name="SMARTInkShape-3042"/>
            <p:cNvSpPr/>
            <p:nvPr/>
          </p:nvSpPr>
          <p:spPr>
            <a:xfrm>
              <a:off x="3322431" y="4819650"/>
              <a:ext cx="220870" cy="19051"/>
            </a:xfrm>
            <a:custGeom>
              <a:avLst/>
              <a:gdLst/>
              <a:ahLst/>
              <a:cxnLst/>
              <a:rect l="0" t="0" r="0" b="0"/>
              <a:pathLst>
                <a:path w="220870" h="19051">
                  <a:moveTo>
                    <a:pt x="39894" y="0"/>
                  </a:moveTo>
                  <a:lnTo>
                    <a:pt x="21994" y="7539"/>
                  </a:lnTo>
                  <a:lnTo>
                    <a:pt x="3314" y="9133"/>
                  </a:lnTo>
                  <a:lnTo>
                    <a:pt x="691" y="10322"/>
                  </a:lnTo>
                  <a:lnTo>
                    <a:pt x="0" y="12173"/>
                  </a:lnTo>
                  <a:lnTo>
                    <a:pt x="598" y="14465"/>
                  </a:lnTo>
                  <a:lnTo>
                    <a:pt x="2055" y="15994"/>
                  </a:lnTo>
                  <a:lnTo>
                    <a:pt x="6496" y="17692"/>
                  </a:lnTo>
                  <a:lnTo>
                    <a:pt x="40229" y="18648"/>
                  </a:lnTo>
                  <a:lnTo>
                    <a:pt x="75674" y="18871"/>
                  </a:lnTo>
                  <a:lnTo>
                    <a:pt x="112946" y="18971"/>
                  </a:lnTo>
                  <a:lnTo>
                    <a:pt x="158788" y="19026"/>
                  </a:lnTo>
                  <a:lnTo>
                    <a:pt x="220869"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7" name="SMARTInkShape-3043"/>
            <p:cNvSpPr/>
            <p:nvPr/>
          </p:nvSpPr>
          <p:spPr>
            <a:xfrm>
              <a:off x="3333750" y="4686300"/>
              <a:ext cx="295276" cy="9526"/>
            </a:xfrm>
            <a:custGeom>
              <a:avLst/>
              <a:gdLst/>
              <a:ahLst/>
              <a:cxnLst/>
              <a:rect l="0" t="0" r="0" b="0"/>
              <a:pathLst>
                <a:path w="295276" h="9526">
                  <a:moveTo>
                    <a:pt x="0" y="0"/>
                  </a:moveTo>
                  <a:lnTo>
                    <a:pt x="8201" y="0"/>
                  </a:lnTo>
                  <a:lnTo>
                    <a:pt x="43257" y="7539"/>
                  </a:lnTo>
                  <a:lnTo>
                    <a:pt x="84862" y="9133"/>
                  </a:lnTo>
                  <a:lnTo>
                    <a:pt x="129214" y="9409"/>
                  </a:lnTo>
                  <a:lnTo>
                    <a:pt x="167402" y="4434"/>
                  </a:lnTo>
                  <a:lnTo>
                    <a:pt x="207692" y="876"/>
                  </a:lnTo>
                  <a:lnTo>
                    <a:pt x="242775" y="2995"/>
                  </a:lnTo>
                  <a:lnTo>
                    <a:pt x="2952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8" name="SMARTInkShape-3044"/>
            <p:cNvSpPr/>
            <p:nvPr/>
          </p:nvSpPr>
          <p:spPr>
            <a:xfrm>
              <a:off x="2643607" y="4388549"/>
              <a:ext cx="440440" cy="640652"/>
            </a:xfrm>
            <a:custGeom>
              <a:avLst/>
              <a:gdLst/>
              <a:ahLst/>
              <a:cxnLst/>
              <a:rect l="0" t="0" r="0" b="0"/>
              <a:pathLst>
                <a:path w="440440" h="640652">
                  <a:moveTo>
                    <a:pt x="23393" y="164401"/>
                  </a:moveTo>
                  <a:lnTo>
                    <a:pt x="18337" y="159345"/>
                  </a:lnTo>
                  <a:lnTo>
                    <a:pt x="4095" y="114020"/>
                  </a:lnTo>
                  <a:lnTo>
                    <a:pt x="0" y="92267"/>
                  </a:lnTo>
                  <a:lnTo>
                    <a:pt x="5993" y="58234"/>
                  </a:lnTo>
                  <a:lnTo>
                    <a:pt x="17369" y="26307"/>
                  </a:lnTo>
                  <a:lnTo>
                    <a:pt x="29183" y="15537"/>
                  </a:lnTo>
                  <a:lnTo>
                    <a:pt x="67693" y="0"/>
                  </a:lnTo>
                  <a:lnTo>
                    <a:pt x="103664" y="96"/>
                  </a:lnTo>
                  <a:lnTo>
                    <a:pt x="136077" y="11884"/>
                  </a:lnTo>
                  <a:lnTo>
                    <a:pt x="180962" y="41376"/>
                  </a:lnTo>
                  <a:lnTo>
                    <a:pt x="209583" y="68682"/>
                  </a:lnTo>
                  <a:lnTo>
                    <a:pt x="217269" y="81642"/>
                  </a:lnTo>
                  <a:lnTo>
                    <a:pt x="220685" y="94458"/>
                  </a:lnTo>
                  <a:lnTo>
                    <a:pt x="217552" y="123686"/>
                  </a:lnTo>
                  <a:lnTo>
                    <a:pt x="199808" y="164214"/>
                  </a:lnTo>
                  <a:lnTo>
                    <a:pt x="169385" y="199623"/>
                  </a:lnTo>
                  <a:lnTo>
                    <a:pt x="138617" y="220110"/>
                  </a:lnTo>
                  <a:lnTo>
                    <a:pt x="94288" y="235456"/>
                  </a:lnTo>
                  <a:lnTo>
                    <a:pt x="57840" y="240400"/>
                  </a:lnTo>
                  <a:lnTo>
                    <a:pt x="57999" y="240467"/>
                  </a:lnTo>
                  <a:lnTo>
                    <a:pt x="63821" y="240541"/>
                  </a:lnTo>
                  <a:lnTo>
                    <a:pt x="70642" y="237752"/>
                  </a:lnTo>
                  <a:lnTo>
                    <a:pt x="73942" y="235527"/>
                  </a:lnTo>
                  <a:lnTo>
                    <a:pt x="116202" y="231955"/>
                  </a:lnTo>
                  <a:lnTo>
                    <a:pt x="163591" y="234072"/>
                  </a:lnTo>
                  <a:lnTo>
                    <a:pt x="208896" y="244368"/>
                  </a:lnTo>
                  <a:lnTo>
                    <a:pt x="252064" y="257651"/>
                  </a:lnTo>
                  <a:lnTo>
                    <a:pt x="297437" y="279560"/>
                  </a:lnTo>
                  <a:lnTo>
                    <a:pt x="342344" y="304271"/>
                  </a:lnTo>
                  <a:lnTo>
                    <a:pt x="376771" y="330593"/>
                  </a:lnTo>
                  <a:lnTo>
                    <a:pt x="415840" y="377305"/>
                  </a:lnTo>
                  <a:lnTo>
                    <a:pt x="435560" y="416961"/>
                  </a:lnTo>
                  <a:lnTo>
                    <a:pt x="440439" y="457250"/>
                  </a:lnTo>
                  <a:lnTo>
                    <a:pt x="434483" y="498395"/>
                  </a:lnTo>
                  <a:lnTo>
                    <a:pt x="425068" y="525476"/>
                  </a:lnTo>
                  <a:lnTo>
                    <a:pt x="397421" y="560743"/>
                  </a:lnTo>
                  <a:lnTo>
                    <a:pt x="351687" y="591128"/>
                  </a:lnTo>
                  <a:lnTo>
                    <a:pt x="316606" y="607899"/>
                  </a:lnTo>
                  <a:lnTo>
                    <a:pt x="272831" y="621403"/>
                  </a:lnTo>
                  <a:lnTo>
                    <a:pt x="233296" y="629205"/>
                  </a:lnTo>
                  <a:lnTo>
                    <a:pt x="186250" y="637292"/>
                  </a:lnTo>
                  <a:lnTo>
                    <a:pt x="128168" y="6406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9" name="SMARTInkShape-3045"/>
            <p:cNvSpPr/>
            <p:nvPr/>
          </p:nvSpPr>
          <p:spPr>
            <a:xfrm>
              <a:off x="2714625" y="4562475"/>
              <a:ext cx="18875" cy="447676"/>
            </a:xfrm>
            <a:custGeom>
              <a:avLst/>
              <a:gdLst/>
              <a:ahLst/>
              <a:cxnLst/>
              <a:rect l="0" t="0" r="0" b="0"/>
              <a:pathLst>
                <a:path w="18875" h="447676">
                  <a:moveTo>
                    <a:pt x="0" y="0"/>
                  </a:moveTo>
                  <a:lnTo>
                    <a:pt x="0" y="5056"/>
                  </a:lnTo>
                  <a:lnTo>
                    <a:pt x="7539" y="43770"/>
                  </a:lnTo>
                  <a:lnTo>
                    <a:pt x="8937" y="91286"/>
                  </a:lnTo>
                  <a:lnTo>
                    <a:pt x="9351" y="132175"/>
                  </a:lnTo>
                  <a:lnTo>
                    <a:pt x="12296" y="171102"/>
                  </a:lnTo>
                  <a:lnTo>
                    <a:pt x="17049" y="209447"/>
                  </a:lnTo>
                  <a:lnTo>
                    <a:pt x="18457" y="247619"/>
                  </a:lnTo>
                  <a:lnTo>
                    <a:pt x="18874" y="285741"/>
                  </a:lnTo>
                  <a:lnTo>
                    <a:pt x="16176" y="323848"/>
                  </a:lnTo>
                  <a:lnTo>
                    <a:pt x="10839" y="364537"/>
                  </a:lnTo>
                  <a:lnTo>
                    <a:pt x="9914" y="401405"/>
                  </a:lnTo>
                  <a:lnTo>
                    <a:pt x="9525"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0" name="SMARTInkShape-3046"/>
            <p:cNvSpPr/>
            <p:nvPr/>
          </p:nvSpPr>
          <p:spPr>
            <a:xfrm>
              <a:off x="2000250" y="4352925"/>
              <a:ext cx="438151" cy="533401"/>
            </a:xfrm>
            <a:custGeom>
              <a:avLst/>
              <a:gdLst/>
              <a:ahLst/>
              <a:cxnLst/>
              <a:rect l="0" t="0" r="0" b="0"/>
              <a:pathLst>
                <a:path w="438151" h="533401">
                  <a:moveTo>
                    <a:pt x="0" y="0"/>
                  </a:moveTo>
                  <a:lnTo>
                    <a:pt x="0" y="5056"/>
                  </a:lnTo>
                  <a:lnTo>
                    <a:pt x="2822" y="10361"/>
                  </a:lnTo>
                  <a:lnTo>
                    <a:pt x="7604" y="18363"/>
                  </a:lnTo>
                  <a:lnTo>
                    <a:pt x="27447" y="58314"/>
                  </a:lnTo>
                  <a:lnTo>
                    <a:pt x="50113" y="96183"/>
                  </a:lnTo>
                  <a:lnTo>
                    <a:pt x="76937" y="140917"/>
                  </a:lnTo>
                  <a:lnTo>
                    <a:pt x="99237" y="181686"/>
                  </a:lnTo>
                  <a:lnTo>
                    <a:pt x="117164" y="223637"/>
                  </a:lnTo>
                  <a:lnTo>
                    <a:pt x="144699" y="258311"/>
                  </a:lnTo>
                  <a:lnTo>
                    <a:pt x="154622" y="262972"/>
                  </a:lnTo>
                  <a:lnTo>
                    <a:pt x="160231" y="264214"/>
                  </a:lnTo>
                  <a:lnTo>
                    <a:pt x="172108" y="262773"/>
                  </a:lnTo>
                  <a:lnTo>
                    <a:pt x="178239" y="260907"/>
                  </a:lnTo>
                  <a:lnTo>
                    <a:pt x="183384" y="256488"/>
                  </a:lnTo>
                  <a:lnTo>
                    <a:pt x="207087" y="215199"/>
                  </a:lnTo>
                  <a:lnTo>
                    <a:pt x="230405" y="170940"/>
                  </a:lnTo>
                  <a:lnTo>
                    <a:pt x="257831" y="131297"/>
                  </a:lnTo>
                  <a:lnTo>
                    <a:pt x="283524" y="90942"/>
                  </a:lnTo>
                  <a:lnTo>
                    <a:pt x="312944" y="48969"/>
                  </a:lnTo>
                  <a:lnTo>
                    <a:pt x="334396" y="19903"/>
                  </a:lnTo>
                  <a:lnTo>
                    <a:pt x="350493" y="7544"/>
                  </a:lnTo>
                  <a:lnTo>
                    <a:pt x="355371" y="6087"/>
                  </a:lnTo>
                  <a:lnTo>
                    <a:pt x="359680" y="6175"/>
                  </a:lnTo>
                  <a:lnTo>
                    <a:pt x="369145" y="8863"/>
                  </a:lnTo>
                  <a:lnTo>
                    <a:pt x="385165" y="32207"/>
                  </a:lnTo>
                  <a:lnTo>
                    <a:pt x="406208" y="79498"/>
                  </a:lnTo>
                  <a:lnTo>
                    <a:pt x="419062" y="117773"/>
                  </a:lnTo>
                  <a:lnTo>
                    <a:pt x="426736" y="160729"/>
                  </a:lnTo>
                  <a:lnTo>
                    <a:pt x="428252" y="207393"/>
                  </a:lnTo>
                  <a:lnTo>
                    <a:pt x="428514" y="245835"/>
                  </a:lnTo>
                  <a:lnTo>
                    <a:pt x="428592" y="289210"/>
                  </a:lnTo>
                  <a:lnTo>
                    <a:pt x="428615" y="329344"/>
                  </a:lnTo>
                  <a:lnTo>
                    <a:pt x="429680" y="368046"/>
                  </a:lnTo>
                  <a:lnTo>
                    <a:pt x="435170" y="406325"/>
                  </a:lnTo>
                  <a:lnTo>
                    <a:pt x="437267" y="445536"/>
                  </a:lnTo>
                  <a:lnTo>
                    <a:pt x="437888" y="488081"/>
                  </a:lnTo>
                  <a:lnTo>
                    <a:pt x="438150" y="533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50" name="SMARTInkShape-Group378"/>
          <p:cNvGrpSpPr/>
          <p:nvPr/>
        </p:nvGrpSpPr>
        <p:grpSpPr>
          <a:xfrm>
            <a:off x="4419600" y="3248025"/>
            <a:ext cx="1657351" cy="714763"/>
            <a:chOff x="4419600" y="3248025"/>
            <a:chExt cx="1657351" cy="714763"/>
          </a:xfrm>
        </p:grpSpPr>
        <p:sp>
          <p:nvSpPr>
            <p:cNvPr id="1142" name="SMARTInkShape-3047"/>
            <p:cNvSpPr/>
            <p:nvPr/>
          </p:nvSpPr>
          <p:spPr>
            <a:xfrm>
              <a:off x="5372100" y="3305175"/>
              <a:ext cx="47626" cy="657613"/>
            </a:xfrm>
            <a:custGeom>
              <a:avLst/>
              <a:gdLst/>
              <a:ahLst/>
              <a:cxnLst/>
              <a:rect l="0" t="0" r="0" b="0"/>
              <a:pathLst>
                <a:path w="47626" h="657613">
                  <a:moveTo>
                    <a:pt x="0" y="0"/>
                  </a:moveTo>
                  <a:lnTo>
                    <a:pt x="5057" y="0"/>
                  </a:lnTo>
                  <a:lnTo>
                    <a:pt x="6546" y="1058"/>
                  </a:lnTo>
                  <a:lnTo>
                    <a:pt x="7539" y="2822"/>
                  </a:lnTo>
                  <a:lnTo>
                    <a:pt x="8937" y="13183"/>
                  </a:lnTo>
                  <a:lnTo>
                    <a:pt x="9410" y="50817"/>
                  </a:lnTo>
                  <a:lnTo>
                    <a:pt x="14547" y="88905"/>
                  </a:lnTo>
                  <a:lnTo>
                    <a:pt x="12659" y="127001"/>
                  </a:lnTo>
                  <a:lnTo>
                    <a:pt x="10454" y="165100"/>
                  </a:lnTo>
                  <a:lnTo>
                    <a:pt x="9801" y="208257"/>
                  </a:lnTo>
                  <a:lnTo>
                    <a:pt x="9607" y="254557"/>
                  </a:lnTo>
                  <a:lnTo>
                    <a:pt x="9549" y="301790"/>
                  </a:lnTo>
                  <a:lnTo>
                    <a:pt x="9533" y="344243"/>
                  </a:lnTo>
                  <a:lnTo>
                    <a:pt x="14584" y="388689"/>
                  </a:lnTo>
                  <a:lnTo>
                    <a:pt x="17727" y="435371"/>
                  </a:lnTo>
                  <a:lnTo>
                    <a:pt x="18658" y="477661"/>
                  </a:lnTo>
                  <a:lnTo>
                    <a:pt x="18935" y="517003"/>
                  </a:lnTo>
                  <a:lnTo>
                    <a:pt x="24072" y="555470"/>
                  </a:lnTo>
                  <a:lnTo>
                    <a:pt x="27241" y="598736"/>
                  </a:lnTo>
                  <a:lnTo>
                    <a:pt x="35939" y="645433"/>
                  </a:lnTo>
                  <a:lnTo>
                    <a:pt x="37460" y="657612"/>
                  </a:lnTo>
                  <a:lnTo>
                    <a:pt x="38874" y="656338"/>
                  </a:lnTo>
                  <a:lnTo>
                    <a:pt x="47625" y="647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3" name="SMARTInkShape-3048"/>
            <p:cNvSpPr/>
            <p:nvPr/>
          </p:nvSpPr>
          <p:spPr>
            <a:xfrm>
              <a:off x="5381625" y="3407511"/>
              <a:ext cx="186576" cy="240565"/>
            </a:xfrm>
            <a:custGeom>
              <a:avLst/>
              <a:gdLst/>
              <a:ahLst/>
              <a:cxnLst/>
              <a:rect l="0" t="0" r="0" b="0"/>
              <a:pathLst>
                <a:path w="186576" h="240565">
                  <a:moveTo>
                    <a:pt x="0" y="50064"/>
                  </a:moveTo>
                  <a:lnTo>
                    <a:pt x="0" y="45008"/>
                  </a:lnTo>
                  <a:lnTo>
                    <a:pt x="28301" y="20725"/>
                  </a:lnTo>
                  <a:lnTo>
                    <a:pt x="51895" y="7269"/>
                  </a:lnTo>
                  <a:lnTo>
                    <a:pt x="73159" y="0"/>
                  </a:lnTo>
                  <a:lnTo>
                    <a:pt x="119043" y="70"/>
                  </a:lnTo>
                  <a:lnTo>
                    <a:pt x="152629" y="6794"/>
                  </a:lnTo>
                  <a:lnTo>
                    <a:pt x="168730" y="18133"/>
                  </a:lnTo>
                  <a:lnTo>
                    <a:pt x="175986" y="25602"/>
                  </a:lnTo>
                  <a:lnTo>
                    <a:pt x="184050" y="45189"/>
                  </a:lnTo>
                  <a:lnTo>
                    <a:pt x="186575" y="66947"/>
                  </a:lnTo>
                  <a:lnTo>
                    <a:pt x="179574" y="103964"/>
                  </a:lnTo>
                  <a:lnTo>
                    <a:pt x="162942" y="137028"/>
                  </a:lnTo>
                  <a:lnTo>
                    <a:pt x="126810" y="179790"/>
                  </a:lnTo>
                  <a:lnTo>
                    <a:pt x="83596" y="223605"/>
                  </a:lnTo>
                  <a:lnTo>
                    <a:pt x="66675" y="2405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4" name="SMARTInkShape-3049"/>
            <p:cNvSpPr/>
            <p:nvPr/>
          </p:nvSpPr>
          <p:spPr>
            <a:xfrm>
              <a:off x="5648325" y="3333760"/>
              <a:ext cx="323851" cy="390516"/>
            </a:xfrm>
            <a:custGeom>
              <a:avLst/>
              <a:gdLst/>
              <a:ahLst/>
              <a:cxnLst/>
              <a:rect l="0" t="0" r="0" b="0"/>
              <a:pathLst>
                <a:path w="323851" h="390516">
                  <a:moveTo>
                    <a:pt x="0" y="152390"/>
                  </a:moveTo>
                  <a:lnTo>
                    <a:pt x="0" y="162503"/>
                  </a:lnTo>
                  <a:lnTo>
                    <a:pt x="2822" y="170290"/>
                  </a:lnTo>
                  <a:lnTo>
                    <a:pt x="5057" y="173848"/>
                  </a:lnTo>
                  <a:lnTo>
                    <a:pt x="11759" y="215829"/>
                  </a:lnTo>
                  <a:lnTo>
                    <a:pt x="19712" y="234334"/>
                  </a:lnTo>
                  <a:lnTo>
                    <a:pt x="22667" y="238769"/>
                  </a:lnTo>
                  <a:lnTo>
                    <a:pt x="27811" y="240668"/>
                  </a:lnTo>
                  <a:lnTo>
                    <a:pt x="41994" y="239955"/>
                  </a:lnTo>
                  <a:lnTo>
                    <a:pt x="56058" y="233289"/>
                  </a:lnTo>
                  <a:lnTo>
                    <a:pt x="93335" y="201584"/>
                  </a:lnTo>
                  <a:lnTo>
                    <a:pt x="99690" y="192598"/>
                  </a:lnTo>
                  <a:lnTo>
                    <a:pt x="121626" y="145878"/>
                  </a:lnTo>
                  <a:lnTo>
                    <a:pt x="122359" y="144873"/>
                  </a:lnTo>
                  <a:lnTo>
                    <a:pt x="123173" y="149402"/>
                  </a:lnTo>
                  <a:lnTo>
                    <a:pt x="128843" y="192754"/>
                  </a:lnTo>
                  <a:lnTo>
                    <a:pt x="150657" y="232768"/>
                  </a:lnTo>
                  <a:lnTo>
                    <a:pt x="159034" y="242089"/>
                  </a:lnTo>
                  <a:lnTo>
                    <a:pt x="169812" y="249759"/>
                  </a:lnTo>
                  <a:lnTo>
                    <a:pt x="187780" y="254971"/>
                  </a:lnTo>
                  <a:lnTo>
                    <a:pt x="201454" y="256515"/>
                  </a:lnTo>
                  <a:lnTo>
                    <a:pt x="217264" y="251916"/>
                  </a:lnTo>
                  <a:lnTo>
                    <a:pt x="240410" y="233738"/>
                  </a:lnTo>
                  <a:lnTo>
                    <a:pt x="249724" y="219942"/>
                  </a:lnTo>
                  <a:lnTo>
                    <a:pt x="257039" y="205696"/>
                  </a:lnTo>
                  <a:lnTo>
                    <a:pt x="276890" y="178768"/>
                  </a:lnTo>
                  <a:lnTo>
                    <a:pt x="291330" y="137923"/>
                  </a:lnTo>
                  <a:lnTo>
                    <a:pt x="294755" y="94590"/>
                  </a:lnTo>
                  <a:lnTo>
                    <a:pt x="295229" y="52183"/>
                  </a:lnTo>
                  <a:lnTo>
                    <a:pt x="295275" y="6711"/>
                  </a:lnTo>
                  <a:lnTo>
                    <a:pt x="295275" y="0"/>
                  </a:lnTo>
                  <a:lnTo>
                    <a:pt x="295275" y="39514"/>
                  </a:lnTo>
                  <a:lnTo>
                    <a:pt x="295275" y="82256"/>
                  </a:lnTo>
                  <a:lnTo>
                    <a:pt x="295275" y="129493"/>
                  </a:lnTo>
                  <a:lnTo>
                    <a:pt x="295275" y="175945"/>
                  </a:lnTo>
                  <a:lnTo>
                    <a:pt x="296334" y="210484"/>
                  </a:lnTo>
                  <a:lnTo>
                    <a:pt x="301821" y="257562"/>
                  </a:lnTo>
                  <a:lnTo>
                    <a:pt x="307034" y="302987"/>
                  </a:lnTo>
                  <a:lnTo>
                    <a:pt x="314423" y="345632"/>
                  </a:lnTo>
                  <a:lnTo>
                    <a:pt x="323850" y="3905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5" name="SMARTInkShape-3050"/>
            <p:cNvSpPr/>
            <p:nvPr/>
          </p:nvSpPr>
          <p:spPr>
            <a:xfrm>
              <a:off x="5886450" y="3400425"/>
              <a:ext cx="190501" cy="9526"/>
            </a:xfrm>
            <a:custGeom>
              <a:avLst/>
              <a:gdLst/>
              <a:ahLst/>
              <a:cxnLst/>
              <a:rect l="0" t="0" r="0" b="0"/>
              <a:pathLst>
                <a:path w="190501" h="9526">
                  <a:moveTo>
                    <a:pt x="0" y="9525"/>
                  </a:moveTo>
                  <a:lnTo>
                    <a:pt x="10113" y="4469"/>
                  </a:lnTo>
                  <a:lnTo>
                    <a:pt x="48957" y="589"/>
                  </a:lnTo>
                  <a:lnTo>
                    <a:pt x="91044" y="116"/>
                  </a:lnTo>
                  <a:lnTo>
                    <a:pt x="136949" y="23"/>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6" name="SMARTInkShape-3051"/>
            <p:cNvSpPr/>
            <p:nvPr/>
          </p:nvSpPr>
          <p:spPr>
            <a:xfrm>
              <a:off x="5162550" y="3443443"/>
              <a:ext cx="123826" cy="147483"/>
            </a:xfrm>
            <a:custGeom>
              <a:avLst/>
              <a:gdLst/>
              <a:ahLst/>
              <a:cxnLst/>
              <a:rect l="0" t="0" r="0" b="0"/>
              <a:pathLst>
                <a:path w="123826" h="147483">
                  <a:moveTo>
                    <a:pt x="0" y="42707"/>
                  </a:moveTo>
                  <a:lnTo>
                    <a:pt x="0" y="55964"/>
                  </a:lnTo>
                  <a:lnTo>
                    <a:pt x="8937" y="100126"/>
                  </a:lnTo>
                  <a:lnTo>
                    <a:pt x="9491" y="117808"/>
                  </a:lnTo>
                  <a:lnTo>
                    <a:pt x="8460" y="102423"/>
                  </a:lnTo>
                  <a:lnTo>
                    <a:pt x="1323" y="70954"/>
                  </a:lnTo>
                  <a:lnTo>
                    <a:pt x="18074" y="27167"/>
                  </a:lnTo>
                  <a:lnTo>
                    <a:pt x="21575" y="19647"/>
                  </a:lnTo>
                  <a:lnTo>
                    <a:pt x="26025" y="14634"/>
                  </a:lnTo>
                  <a:lnTo>
                    <a:pt x="54475" y="871"/>
                  </a:lnTo>
                  <a:lnTo>
                    <a:pt x="59600" y="0"/>
                  </a:lnTo>
                  <a:lnTo>
                    <a:pt x="68118" y="1854"/>
                  </a:lnTo>
                  <a:lnTo>
                    <a:pt x="78861" y="8847"/>
                  </a:lnTo>
                  <a:lnTo>
                    <a:pt x="105544" y="54881"/>
                  </a:lnTo>
                  <a:lnTo>
                    <a:pt x="115700" y="78809"/>
                  </a:lnTo>
                  <a:lnTo>
                    <a:pt x="122755" y="126117"/>
                  </a:lnTo>
                  <a:lnTo>
                    <a:pt x="123825" y="1474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7" name="SMARTInkShape-3052"/>
            <p:cNvSpPr/>
            <p:nvPr/>
          </p:nvSpPr>
          <p:spPr>
            <a:xfrm>
              <a:off x="5076825" y="33528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8" name="SMARTInkShape-3053"/>
            <p:cNvSpPr/>
            <p:nvPr/>
          </p:nvSpPr>
          <p:spPr>
            <a:xfrm>
              <a:off x="5048250" y="3448050"/>
              <a:ext cx="1" cy="180976"/>
            </a:xfrm>
            <a:custGeom>
              <a:avLst/>
              <a:gdLst/>
              <a:ahLst/>
              <a:cxnLst/>
              <a:rect l="0" t="0" r="0" b="0"/>
              <a:pathLst>
                <a:path w="1" h="180976">
                  <a:moveTo>
                    <a:pt x="0" y="0"/>
                  </a:moveTo>
                  <a:lnTo>
                    <a:pt x="0" y="45761"/>
                  </a:lnTo>
                  <a:lnTo>
                    <a:pt x="0" y="90288"/>
                  </a:lnTo>
                  <a:lnTo>
                    <a:pt x="0" y="132370"/>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SMARTInkShape-3054"/>
            <p:cNvSpPr/>
            <p:nvPr/>
          </p:nvSpPr>
          <p:spPr>
            <a:xfrm>
              <a:off x="4419600" y="3248025"/>
              <a:ext cx="521389" cy="403878"/>
            </a:xfrm>
            <a:custGeom>
              <a:avLst/>
              <a:gdLst/>
              <a:ahLst/>
              <a:cxnLst/>
              <a:rect l="0" t="0" r="0" b="0"/>
              <a:pathLst>
                <a:path w="521389" h="403878">
                  <a:moveTo>
                    <a:pt x="228600" y="0"/>
                  </a:moveTo>
                  <a:lnTo>
                    <a:pt x="225778" y="39550"/>
                  </a:lnTo>
                  <a:lnTo>
                    <a:pt x="218239" y="80510"/>
                  </a:lnTo>
                  <a:lnTo>
                    <a:pt x="206210" y="127851"/>
                  </a:lnTo>
                  <a:lnTo>
                    <a:pt x="188663" y="152778"/>
                  </a:lnTo>
                  <a:lnTo>
                    <a:pt x="167459" y="177968"/>
                  </a:lnTo>
                  <a:lnTo>
                    <a:pt x="148513" y="214892"/>
                  </a:lnTo>
                  <a:lnTo>
                    <a:pt x="123685" y="259171"/>
                  </a:lnTo>
                  <a:lnTo>
                    <a:pt x="98397" y="303313"/>
                  </a:lnTo>
                  <a:lnTo>
                    <a:pt x="66672" y="349407"/>
                  </a:lnTo>
                  <a:lnTo>
                    <a:pt x="32121" y="395503"/>
                  </a:lnTo>
                  <a:lnTo>
                    <a:pt x="25565" y="402615"/>
                  </a:lnTo>
                  <a:lnTo>
                    <a:pt x="23393" y="403877"/>
                  </a:lnTo>
                  <a:lnTo>
                    <a:pt x="21946" y="403660"/>
                  </a:lnTo>
                  <a:lnTo>
                    <a:pt x="20981" y="402456"/>
                  </a:lnTo>
                  <a:lnTo>
                    <a:pt x="19622" y="395706"/>
                  </a:lnTo>
                  <a:lnTo>
                    <a:pt x="33313" y="355644"/>
                  </a:lnTo>
                  <a:lnTo>
                    <a:pt x="47307" y="314961"/>
                  </a:lnTo>
                  <a:lnTo>
                    <a:pt x="65318" y="271294"/>
                  </a:lnTo>
                  <a:lnTo>
                    <a:pt x="83089" y="234430"/>
                  </a:lnTo>
                  <a:lnTo>
                    <a:pt x="121986" y="196696"/>
                  </a:lnTo>
                  <a:lnTo>
                    <a:pt x="141705" y="171382"/>
                  </a:lnTo>
                  <a:lnTo>
                    <a:pt x="168044" y="125693"/>
                  </a:lnTo>
                  <a:lnTo>
                    <a:pt x="192571" y="85036"/>
                  </a:lnTo>
                  <a:lnTo>
                    <a:pt x="211527" y="40159"/>
                  </a:lnTo>
                  <a:lnTo>
                    <a:pt x="227410" y="7013"/>
                  </a:lnTo>
                  <a:lnTo>
                    <a:pt x="229924" y="4675"/>
                  </a:lnTo>
                  <a:lnTo>
                    <a:pt x="236505" y="924"/>
                  </a:lnTo>
                  <a:lnTo>
                    <a:pt x="256393" y="35702"/>
                  </a:lnTo>
                  <a:lnTo>
                    <a:pt x="292476" y="79805"/>
                  </a:lnTo>
                  <a:lnTo>
                    <a:pt x="329204" y="124300"/>
                  </a:lnTo>
                  <a:lnTo>
                    <a:pt x="354012" y="152541"/>
                  </a:lnTo>
                  <a:lnTo>
                    <a:pt x="358774" y="162019"/>
                  </a:lnTo>
                  <a:lnTo>
                    <a:pt x="364654" y="190528"/>
                  </a:lnTo>
                  <a:lnTo>
                    <a:pt x="401661" y="238129"/>
                  </a:lnTo>
                  <a:lnTo>
                    <a:pt x="447887" y="282928"/>
                  </a:lnTo>
                  <a:lnTo>
                    <a:pt x="494483" y="320780"/>
                  </a:lnTo>
                  <a:lnTo>
                    <a:pt x="506578" y="329894"/>
                  </a:lnTo>
                  <a:lnTo>
                    <a:pt x="518280" y="345866"/>
                  </a:lnTo>
                  <a:lnTo>
                    <a:pt x="521388" y="354096"/>
                  </a:lnTo>
                  <a:lnTo>
                    <a:pt x="520101" y="356714"/>
                  </a:lnTo>
                  <a:lnTo>
                    <a:pt x="517125" y="358459"/>
                  </a:lnTo>
                  <a:lnTo>
                    <a:pt x="476916" y="366317"/>
                  </a:lnTo>
                  <a:lnTo>
                    <a:pt x="431057" y="369947"/>
                  </a:lnTo>
                  <a:lnTo>
                    <a:pt x="396897" y="370796"/>
                  </a:lnTo>
                  <a:lnTo>
                    <a:pt x="361607" y="371173"/>
                  </a:lnTo>
                  <a:lnTo>
                    <a:pt x="328284" y="371341"/>
                  </a:lnTo>
                  <a:lnTo>
                    <a:pt x="293012" y="371416"/>
                  </a:lnTo>
                  <a:lnTo>
                    <a:pt x="256169" y="371449"/>
                  </a:lnTo>
                  <a:lnTo>
                    <a:pt x="218628" y="371463"/>
                  </a:lnTo>
                  <a:lnTo>
                    <a:pt x="183599" y="374292"/>
                  </a:lnTo>
                  <a:lnTo>
                    <a:pt x="136950" y="379013"/>
                  </a:lnTo>
                  <a:lnTo>
                    <a:pt x="96317" y="383234"/>
                  </a:lnTo>
                  <a:lnTo>
                    <a:pt x="57466" y="388364"/>
                  </a:lnTo>
                  <a:lnTo>
                    <a:pt x="11017" y="390241"/>
                  </a:lnTo>
                  <a:lnTo>
                    <a:pt x="0"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64" name="SMARTInkShape-Group379"/>
          <p:cNvGrpSpPr/>
          <p:nvPr/>
        </p:nvGrpSpPr>
        <p:grpSpPr>
          <a:xfrm>
            <a:off x="2943229" y="2090508"/>
            <a:ext cx="3486147" cy="900343"/>
            <a:chOff x="2943229" y="2090508"/>
            <a:chExt cx="3486147" cy="900343"/>
          </a:xfrm>
        </p:grpSpPr>
        <p:sp>
          <p:nvSpPr>
            <p:cNvPr id="1151" name="SMARTInkShape-3055"/>
            <p:cNvSpPr/>
            <p:nvPr/>
          </p:nvSpPr>
          <p:spPr>
            <a:xfrm>
              <a:off x="3724391" y="2333625"/>
              <a:ext cx="180860" cy="28576"/>
            </a:xfrm>
            <a:custGeom>
              <a:avLst/>
              <a:gdLst/>
              <a:ahLst/>
              <a:cxnLst/>
              <a:rect l="0" t="0" r="0" b="0"/>
              <a:pathLst>
                <a:path w="180860" h="28576">
                  <a:moveTo>
                    <a:pt x="9409" y="28575"/>
                  </a:moveTo>
                  <a:lnTo>
                    <a:pt x="0" y="28575"/>
                  </a:lnTo>
                  <a:lnTo>
                    <a:pt x="15116" y="27517"/>
                  </a:lnTo>
                  <a:lnTo>
                    <a:pt x="54780" y="15317"/>
                  </a:lnTo>
                  <a:lnTo>
                    <a:pt x="101540" y="2749"/>
                  </a:lnTo>
                  <a:lnTo>
                    <a:pt x="18085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2" name="SMARTInkShape-3056"/>
            <p:cNvSpPr/>
            <p:nvPr/>
          </p:nvSpPr>
          <p:spPr>
            <a:xfrm>
              <a:off x="3705225" y="2209800"/>
              <a:ext cx="152401" cy="38101"/>
            </a:xfrm>
            <a:custGeom>
              <a:avLst/>
              <a:gdLst/>
              <a:ahLst/>
              <a:cxnLst/>
              <a:rect l="0" t="0" r="0" b="0"/>
              <a:pathLst>
                <a:path w="152401" h="38101">
                  <a:moveTo>
                    <a:pt x="0" y="38100"/>
                  </a:moveTo>
                  <a:lnTo>
                    <a:pt x="44829" y="24842"/>
                  </a:lnTo>
                  <a:lnTo>
                    <a:pt x="90660" y="13648"/>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3" name="SMARTInkShape-3057"/>
            <p:cNvSpPr/>
            <p:nvPr/>
          </p:nvSpPr>
          <p:spPr>
            <a:xfrm>
              <a:off x="2943229" y="2108721"/>
              <a:ext cx="186308" cy="556764"/>
            </a:xfrm>
            <a:custGeom>
              <a:avLst/>
              <a:gdLst/>
              <a:ahLst/>
              <a:cxnLst/>
              <a:rect l="0" t="0" r="0" b="0"/>
              <a:pathLst>
                <a:path w="186308" h="556764">
                  <a:moveTo>
                    <a:pt x="19046" y="91554"/>
                  </a:moveTo>
                  <a:lnTo>
                    <a:pt x="9531" y="82039"/>
                  </a:lnTo>
                  <a:lnTo>
                    <a:pt x="15011" y="82031"/>
                  </a:lnTo>
                  <a:lnTo>
                    <a:pt x="10453" y="82029"/>
                  </a:lnTo>
                  <a:lnTo>
                    <a:pt x="17804" y="103487"/>
                  </a:lnTo>
                  <a:lnTo>
                    <a:pt x="18882" y="148289"/>
                  </a:lnTo>
                  <a:lnTo>
                    <a:pt x="18998" y="185623"/>
                  </a:lnTo>
                  <a:lnTo>
                    <a:pt x="21854" y="228434"/>
                  </a:lnTo>
                  <a:lnTo>
                    <a:pt x="24527" y="251873"/>
                  </a:lnTo>
                  <a:lnTo>
                    <a:pt x="20442" y="298592"/>
                  </a:lnTo>
                  <a:lnTo>
                    <a:pt x="19322" y="343764"/>
                  </a:lnTo>
                  <a:lnTo>
                    <a:pt x="19100" y="386907"/>
                  </a:lnTo>
                  <a:lnTo>
                    <a:pt x="16235" y="432274"/>
                  </a:lnTo>
                  <a:lnTo>
                    <a:pt x="10847" y="472123"/>
                  </a:lnTo>
                  <a:lnTo>
                    <a:pt x="9914" y="511114"/>
                  </a:lnTo>
                  <a:lnTo>
                    <a:pt x="9531" y="556763"/>
                  </a:lnTo>
                  <a:lnTo>
                    <a:pt x="6699" y="520094"/>
                  </a:lnTo>
                  <a:lnTo>
                    <a:pt x="1982" y="476409"/>
                  </a:lnTo>
                  <a:lnTo>
                    <a:pt x="585" y="428893"/>
                  </a:lnTo>
                  <a:lnTo>
                    <a:pt x="170" y="388004"/>
                  </a:lnTo>
                  <a:lnTo>
                    <a:pt x="48" y="349077"/>
                  </a:lnTo>
                  <a:lnTo>
                    <a:pt x="12" y="310732"/>
                  </a:lnTo>
                  <a:lnTo>
                    <a:pt x="0" y="272560"/>
                  </a:lnTo>
                  <a:lnTo>
                    <a:pt x="2820" y="234438"/>
                  </a:lnTo>
                  <a:lnTo>
                    <a:pt x="7535" y="196332"/>
                  </a:lnTo>
                  <a:lnTo>
                    <a:pt x="14185" y="150586"/>
                  </a:lnTo>
                  <a:lnTo>
                    <a:pt x="26748" y="110976"/>
                  </a:lnTo>
                  <a:lnTo>
                    <a:pt x="45693" y="72577"/>
                  </a:lnTo>
                  <a:lnTo>
                    <a:pt x="54173" y="55603"/>
                  </a:lnTo>
                  <a:lnTo>
                    <a:pt x="98266" y="15015"/>
                  </a:lnTo>
                  <a:lnTo>
                    <a:pt x="114580" y="4620"/>
                  </a:lnTo>
                  <a:lnTo>
                    <a:pt x="128886" y="0"/>
                  </a:lnTo>
                  <a:lnTo>
                    <a:pt x="153897" y="2456"/>
                  </a:lnTo>
                  <a:lnTo>
                    <a:pt x="169291" y="9974"/>
                  </a:lnTo>
                  <a:lnTo>
                    <a:pt x="181072" y="19313"/>
                  </a:lnTo>
                  <a:lnTo>
                    <a:pt x="186307" y="26991"/>
                  </a:lnTo>
                  <a:lnTo>
                    <a:pt x="184198" y="52434"/>
                  </a:lnTo>
                  <a:lnTo>
                    <a:pt x="171814" y="91840"/>
                  </a:lnTo>
                  <a:lnTo>
                    <a:pt x="148667" y="130808"/>
                  </a:lnTo>
                  <a:lnTo>
                    <a:pt x="117398" y="172374"/>
                  </a:lnTo>
                  <a:lnTo>
                    <a:pt x="66671" y="2249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4" name="SMARTInkShape-3058"/>
            <p:cNvSpPr/>
            <p:nvPr/>
          </p:nvSpPr>
          <p:spPr>
            <a:xfrm>
              <a:off x="3286125" y="2090508"/>
              <a:ext cx="184899" cy="589067"/>
            </a:xfrm>
            <a:custGeom>
              <a:avLst/>
              <a:gdLst/>
              <a:ahLst/>
              <a:cxnLst/>
              <a:rect l="0" t="0" r="0" b="0"/>
              <a:pathLst>
                <a:path w="184899" h="589067">
                  <a:moveTo>
                    <a:pt x="0" y="71667"/>
                  </a:moveTo>
                  <a:lnTo>
                    <a:pt x="1058" y="81388"/>
                  </a:lnTo>
                  <a:lnTo>
                    <a:pt x="13184" y="111687"/>
                  </a:lnTo>
                  <a:lnTo>
                    <a:pt x="22793" y="132845"/>
                  </a:lnTo>
                  <a:lnTo>
                    <a:pt x="33094" y="178341"/>
                  </a:lnTo>
                  <a:lnTo>
                    <a:pt x="36617" y="219573"/>
                  </a:lnTo>
                  <a:lnTo>
                    <a:pt x="36602" y="258601"/>
                  </a:lnTo>
                  <a:lnTo>
                    <a:pt x="31424" y="296976"/>
                  </a:lnTo>
                  <a:lnTo>
                    <a:pt x="29419" y="335158"/>
                  </a:lnTo>
                  <a:lnTo>
                    <a:pt x="27767" y="373282"/>
                  </a:lnTo>
                  <a:lnTo>
                    <a:pt x="22103" y="411389"/>
                  </a:lnTo>
                  <a:lnTo>
                    <a:pt x="19955" y="449491"/>
                  </a:lnTo>
                  <a:lnTo>
                    <a:pt x="19318" y="489708"/>
                  </a:lnTo>
                  <a:lnTo>
                    <a:pt x="19169" y="523105"/>
                  </a:lnTo>
                  <a:lnTo>
                    <a:pt x="25620" y="570297"/>
                  </a:lnTo>
                  <a:lnTo>
                    <a:pt x="28186" y="589003"/>
                  </a:lnTo>
                  <a:lnTo>
                    <a:pt x="28316" y="589066"/>
                  </a:lnTo>
                  <a:lnTo>
                    <a:pt x="28541" y="573510"/>
                  </a:lnTo>
                  <a:lnTo>
                    <a:pt x="20371" y="527769"/>
                  </a:lnTo>
                  <a:lnTo>
                    <a:pt x="19311" y="482946"/>
                  </a:lnTo>
                  <a:lnTo>
                    <a:pt x="19128" y="445881"/>
                  </a:lnTo>
                  <a:lnTo>
                    <a:pt x="19073" y="407029"/>
                  </a:lnTo>
                  <a:lnTo>
                    <a:pt x="19057" y="363533"/>
                  </a:lnTo>
                  <a:lnTo>
                    <a:pt x="17993" y="323363"/>
                  </a:lnTo>
                  <a:lnTo>
                    <a:pt x="12505" y="284650"/>
                  </a:lnTo>
                  <a:lnTo>
                    <a:pt x="10408" y="246368"/>
                  </a:lnTo>
                  <a:lnTo>
                    <a:pt x="9787" y="208215"/>
                  </a:lnTo>
                  <a:lnTo>
                    <a:pt x="9603" y="171157"/>
                  </a:lnTo>
                  <a:lnTo>
                    <a:pt x="12363" y="124010"/>
                  </a:lnTo>
                  <a:lnTo>
                    <a:pt x="19891" y="85412"/>
                  </a:lnTo>
                  <a:lnTo>
                    <a:pt x="26832" y="65076"/>
                  </a:lnTo>
                  <a:lnTo>
                    <a:pt x="49525" y="28021"/>
                  </a:lnTo>
                  <a:lnTo>
                    <a:pt x="62228" y="17697"/>
                  </a:lnTo>
                  <a:lnTo>
                    <a:pt x="77398" y="10639"/>
                  </a:lnTo>
                  <a:lnTo>
                    <a:pt x="124906" y="0"/>
                  </a:lnTo>
                  <a:lnTo>
                    <a:pt x="143356" y="2068"/>
                  </a:lnTo>
                  <a:lnTo>
                    <a:pt x="162138" y="12159"/>
                  </a:lnTo>
                  <a:lnTo>
                    <a:pt x="177895" y="26169"/>
                  </a:lnTo>
                  <a:lnTo>
                    <a:pt x="184898" y="39451"/>
                  </a:lnTo>
                  <a:lnTo>
                    <a:pt x="183783" y="73998"/>
                  </a:lnTo>
                  <a:lnTo>
                    <a:pt x="176750" y="117749"/>
                  </a:lnTo>
                  <a:lnTo>
                    <a:pt x="164893" y="158185"/>
                  </a:lnTo>
                  <a:lnTo>
                    <a:pt x="149197" y="200065"/>
                  </a:lnTo>
                  <a:lnTo>
                    <a:pt x="142875" y="2526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5" name="SMARTInkShape-3059"/>
            <p:cNvSpPr/>
            <p:nvPr/>
          </p:nvSpPr>
          <p:spPr>
            <a:xfrm>
              <a:off x="5514975" y="2364541"/>
              <a:ext cx="188109" cy="207210"/>
            </a:xfrm>
            <a:custGeom>
              <a:avLst/>
              <a:gdLst/>
              <a:ahLst/>
              <a:cxnLst/>
              <a:rect l="0" t="0" r="0" b="0"/>
              <a:pathLst>
                <a:path w="188109" h="207210">
                  <a:moveTo>
                    <a:pt x="0" y="45284"/>
                  </a:moveTo>
                  <a:lnTo>
                    <a:pt x="5057" y="35171"/>
                  </a:lnTo>
                  <a:lnTo>
                    <a:pt x="28427" y="18769"/>
                  </a:lnTo>
                  <a:lnTo>
                    <a:pt x="57107" y="5560"/>
                  </a:lnTo>
                  <a:lnTo>
                    <a:pt x="95825" y="0"/>
                  </a:lnTo>
                  <a:lnTo>
                    <a:pt x="130698" y="3409"/>
                  </a:lnTo>
                  <a:lnTo>
                    <a:pt x="168809" y="20110"/>
                  </a:lnTo>
                  <a:lnTo>
                    <a:pt x="178390" y="31979"/>
                  </a:lnTo>
                  <a:lnTo>
                    <a:pt x="186913" y="50867"/>
                  </a:lnTo>
                  <a:lnTo>
                    <a:pt x="188108" y="55356"/>
                  </a:lnTo>
                  <a:lnTo>
                    <a:pt x="179679" y="81900"/>
                  </a:lnTo>
                  <a:lnTo>
                    <a:pt x="150714" y="127146"/>
                  </a:lnTo>
                  <a:lnTo>
                    <a:pt x="114946" y="171068"/>
                  </a:lnTo>
                  <a:lnTo>
                    <a:pt x="85725" y="2072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6" name="SMARTInkShape-3060"/>
            <p:cNvSpPr/>
            <p:nvPr/>
          </p:nvSpPr>
          <p:spPr>
            <a:xfrm>
              <a:off x="4905375" y="2439724"/>
              <a:ext cx="102628" cy="129374"/>
            </a:xfrm>
            <a:custGeom>
              <a:avLst/>
              <a:gdLst/>
              <a:ahLst/>
              <a:cxnLst/>
              <a:rect l="0" t="0" r="0" b="0"/>
              <a:pathLst>
                <a:path w="102628" h="129374">
                  <a:moveTo>
                    <a:pt x="9525" y="8201"/>
                  </a:moveTo>
                  <a:lnTo>
                    <a:pt x="9525" y="0"/>
                  </a:lnTo>
                  <a:lnTo>
                    <a:pt x="4469" y="4125"/>
                  </a:lnTo>
                  <a:lnTo>
                    <a:pt x="1986" y="9211"/>
                  </a:lnTo>
                  <a:lnTo>
                    <a:pt x="1324" y="12050"/>
                  </a:lnTo>
                  <a:lnTo>
                    <a:pt x="8317" y="55088"/>
                  </a:lnTo>
                  <a:lnTo>
                    <a:pt x="19727" y="99800"/>
                  </a:lnTo>
                  <a:lnTo>
                    <a:pt x="28776" y="118597"/>
                  </a:lnTo>
                  <a:lnTo>
                    <a:pt x="31883" y="123073"/>
                  </a:lnTo>
                  <a:lnTo>
                    <a:pt x="36071" y="126057"/>
                  </a:lnTo>
                  <a:lnTo>
                    <a:pt x="46371" y="129373"/>
                  </a:lnTo>
                  <a:lnTo>
                    <a:pt x="60826" y="125203"/>
                  </a:lnTo>
                  <a:lnTo>
                    <a:pt x="85863" y="110335"/>
                  </a:lnTo>
                  <a:lnTo>
                    <a:pt x="97525" y="90321"/>
                  </a:lnTo>
                  <a:lnTo>
                    <a:pt x="102627" y="64283"/>
                  </a:lnTo>
                  <a:lnTo>
                    <a:pt x="99082" y="36459"/>
                  </a:lnTo>
                  <a:lnTo>
                    <a:pt x="91329" y="18220"/>
                  </a:lnTo>
                  <a:lnTo>
                    <a:pt x="76927" y="9832"/>
                  </a:lnTo>
                  <a:lnTo>
                    <a:pt x="67159" y="6113"/>
                  </a:lnTo>
                  <a:lnTo>
                    <a:pt x="45018" y="4804"/>
                  </a:lnTo>
                  <a:lnTo>
                    <a:pt x="0" y="177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7" name="SMARTInkShape-3061"/>
            <p:cNvSpPr/>
            <p:nvPr/>
          </p:nvSpPr>
          <p:spPr>
            <a:xfrm>
              <a:off x="5114925" y="2298137"/>
              <a:ext cx="219076" cy="225989"/>
            </a:xfrm>
            <a:custGeom>
              <a:avLst/>
              <a:gdLst/>
              <a:ahLst/>
              <a:cxnLst/>
              <a:rect l="0" t="0" r="0" b="0"/>
              <a:pathLst>
                <a:path w="219076" h="225989">
                  <a:moveTo>
                    <a:pt x="0" y="140263"/>
                  </a:moveTo>
                  <a:lnTo>
                    <a:pt x="0" y="145320"/>
                  </a:lnTo>
                  <a:lnTo>
                    <a:pt x="11759" y="192926"/>
                  </a:lnTo>
                  <a:lnTo>
                    <a:pt x="22667" y="209227"/>
                  </a:lnTo>
                  <a:lnTo>
                    <a:pt x="25695" y="210580"/>
                  </a:lnTo>
                  <a:lnTo>
                    <a:pt x="28771" y="210425"/>
                  </a:lnTo>
                  <a:lnTo>
                    <a:pt x="31881" y="209262"/>
                  </a:lnTo>
                  <a:lnTo>
                    <a:pt x="33955" y="207429"/>
                  </a:lnTo>
                  <a:lnTo>
                    <a:pt x="59396" y="166294"/>
                  </a:lnTo>
                  <a:lnTo>
                    <a:pt x="65237" y="145444"/>
                  </a:lnTo>
                  <a:lnTo>
                    <a:pt x="66036" y="137980"/>
                  </a:lnTo>
                  <a:lnTo>
                    <a:pt x="69213" y="131134"/>
                  </a:lnTo>
                  <a:lnTo>
                    <a:pt x="71542" y="127827"/>
                  </a:lnTo>
                  <a:lnTo>
                    <a:pt x="73095" y="126681"/>
                  </a:lnTo>
                  <a:lnTo>
                    <a:pt x="74130" y="126975"/>
                  </a:lnTo>
                  <a:lnTo>
                    <a:pt x="74820" y="128229"/>
                  </a:lnTo>
                  <a:lnTo>
                    <a:pt x="84365" y="174521"/>
                  </a:lnTo>
                  <a:lnTo>
                    <a:pt x="90765" y="187592"/>
                  </a:lnTo>
                  <a:lnTo>
                    <a:pt x="100665" y="199398"/>
                  </a:lnTo>
                  <a:lnTo>
                    <a:pt x="112120" y="208173"/>
                  </a:lnTo>
                  <a:lnTo>
                    <a:pt x="117080" y="209878"/>
                  </a:lnTo>
                  <a:lnTo>
                    <a:pt x="121445" y="209956"/>
                  </a:lnTo>
                  <a:lnTo>
                    <a:pt x="141112" y="202477"/>
                  </a:lnTo>
                  <a:lnTo>
                    <a:pt x="150206" y="194019"/>
                  </a:lnTo>
                  <a:lnTo>
                    <a:pt x="157775" y="181088"/>
                  </a:lnTo>
                  <a:lnTo>
                    <a:pt x="168435" y="143937"/>
                  </a:lnTo>
                  <a:lnTo>
                    <a:pt x="170854" y="105476"/>
                  </a:lnTo>
                  <a:lnTo>
                    <a:pt x="171333" y="64717"/>
                  </a:lnTo>
                  <a:lnTo>
                    <a:pt x="171434" y="21581"/>
                  </a:lnTo>
                  <a:lnTo>
                    <a:pt x="168621" y="10610"/>
                  </a:lnTo>
                  <a:lnTo>
                    <a:pt x="163247" y="0"/>
                  </a:lnTo>
                  <a:lnTo>
                    <a:pt x="163865" y="187"/>
                  </a:lnTo>
                  <a:lnTo>
                    <a:pt x="167374" y="3218"/>
                  </a:lnTo>
                  <a:lnTo>
                    <a:pt x="175299" y="20988"/>
                  </a:lnTo>
                  <a:lnTo>
                    <a:pt x="180911" y="57553"/>
                  </a:lnTo>
                  <a:lnTo>
                    <a:pt x="188247" y="96471"/>
                  </a:lnTo>
                  <a:lnTo>
                    <a:pt x="198265" y="143982"/>
                  </a:lnTo>
                  <a:lnTo>
                    <a:pt x="213128" y="189538"/>
                  </a:lnTo>
                  <a:lnTo>
                    <a:pt x="219075" y="2259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8" name="SMARTInkShape-3062"/>
            <p:cNvSpPr/>
            <p:nvPr/>
          </p:nvSpPr>
          <p:spPr>
            <a:xfrm>
              <a:off x="6048375" y="2354401"/>
              <a:ext cx="152401" cy="26850"/>
            </a:xfrm>
            <a:custGeom>
              <a:avLst/>
              <a:gdLst/>
              <a:ahLst/>
              <a:cxnLst/>
              <a:rect l="0" t="0" r="0" b="0"/>
              <a:pathLst>
                <a:path w="152401" h="26850">
                  <a:moveTo>
                    <a:pt x="0" y="26849"/>
                  </a:moveTo>
                  <a:lnTo>
                    <a:pt x="0" y="17716"/>
                  </a:lnTo>
                  <a:lnTo>
                    <a:pt x="5057" y="12384"/>
                  </a:lnTo>
                  <a:lnTo>
                    <a:pt x="28427" y="4101"/>
                  </a:lnTo>
                  <a:lnTo>
                    <a:pt x="57107" y="0"/>
                  </a:lnTo>
                  <a:lnTo>
                    <a:pt x="95825" y="3842"/>
                  </a:lnTo>
                  <a:lnTo>
                    <a:pt x="152400" y="77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9" name="SMARTInkShape-3063"/>
            <p:cNvSpPr/>
            <p:nvPr/>
          </p:nvSpPr>
          <p:spPr>
            <a:xfrm>
              <a:off x="5781675" y="2273958"/>
              <a:ext cx="295276" cy="278743"/>
            </a:xfrm>
            <a:custGeom>
              <a:avLst/>
              <a:gdLst/>
              <a:ahLst/>
              <a:cxnLst/>
              <a:rect l="0" t="0" r="0" b="0"/>
              <a:pathLst>
                <a:path w="295276" h="278743">
                  <a:moveTo>
                    <a:pt x="0" y="154917"/>
                  </a:moveTo>
                  <a:lnTo>
                    <a:pt x="1059" y="195636"/>
                  </a:lnTo>
                  <a:lnTo>
                    <a:pt x="13257" y="235930"/>
                  </a:lnTo>
                  <a:lnTo>
                    <a:pt x="22390" y="251005"/>
                  </a:lnTo>
                  <a:lnTo>
                    <a:pt x="26568" y="252842"/>
                  </a:lnTo>
                  <a:lnTo>
                    <a:pt x="36855" y="252062"/>
                  </a:lnTo>
                  <a:lnTo>
                    <a:pt x="45661" y="248187"/>
                  </a:lnTo>
                  <a:lnTo>
                    <a:pt x="64994" y="232020"/>
                  </a:lnTo>
                  <a:lnTo>
                    <a:pt x="99375" y="188671"/>
                  </a:lnTo>
                  <a:lnTo>
                    <a:pt x="104233" y="178794"/>
                  </a:lnTo>
                  <a:lnTo>
                    <a:pt x="109120" y="176113"/>
                  </a:lnTo>
                  <a:lnTo>
                    <a:pt x="110847" y="176456"/>
                  </a:lnTo>
                  <a:lnTo>
                    <a:pt x="111998" y="177743"/>
                  </a:lnTo>
                  <a:lnTo>
                    <a:pt x="113277" y="181995"/>
                  </a:lnTo>
                  <a:lnTo>
                    <a:pt x="122461" y="227241"/>
                  </a:lnTo>
                  <a:lnTo>
                    <a:pt x="128863" y="240330"/>
                  </a:lnTo>
                  <a:lnTo>
                    <a:pt x="133534" y="246784"/>
                  </a:lnTo>
                  <a:lnTo>
                    <a:pt x="147190" y="256777"/>
                  </a:lnTo>
                  <a:lnTo>
                    <a:pt x="161726" y="262630"/>
                  </a:lnTo>
                  <a:lnTo>
                    <a:pt x="167084" y="262709"/>
                  </a:lnTo>
                  <a:lnTo>
                    <a:pt x="193401" y="255231"/>
                  </a:lnTo>
                  <a:lnTo>
                    <a:pt x="208017" y="243951"/>
                  </a:lnTo>
                  <a:lnTo>
                    <a:pt x="234647" y="215896"/>
                  </a:lnTo>
                  <a:lnTo>
                    <a:pt x="248854" y="181216"/>
                  </a:lnTo>
                  <a:lnTo>
                    <a:pt x="256299" y="149672"/>
                  </a:lnTo>
                  <a:lnTo>
                    <a:pt x="261019" y="115544"/>
                  </a:lnTo>
                  <a:lnTo>
                    <a:pt x="258783" y="70814"/>
                  </a:lnTo>
                  <a:lnTo>
                    <a:pt x="257387" y="29633"/>
                  </a:lnTo>
                  <a:lnTo>
                    <a:pt x="257187" y="0"/>
                  </a:lnTo>
                  <a:lnTo>
                    <a:pt x="257176" y="46164"/>
                  </a:lnTo>
                  <a:lnTo>
                    <a:pt x="264714" y="88973"/>
                  </a:lnTo>
                  <a:lnTo>
                    <a:pt x="266308" y="131543"/>
                  </a:lnTo>
                  <a:lnTo>
                    <a:pt x="271640" y="173274"/>
                  </a:lnTo>
                  <a:lnTo>
                    <a:pt x="274866" y="214096"/>
                  </a:lnTo>
                  <a:lnTo>
                    <a:pt x="283561" y="256095"/>
                  </a:lnTo>
                  <a:lnTo>
                    <a:pt x="295275" y="2787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0" name="SMARTInkShape-3064"/>
            <p:cNvSpPr/>
            <p:nvPr/>
          </p:nvSpPr>
          <p:spPr>
            <a:xfrm>
              <a:off x="4287201" y="2162175"/>
              <a:ext cx="549047" cy="514351"/>
            </a:xfrm>
            <a:custGeom>
              <a:avLst/>
              <a:gdLst/>
              <a:ahLst/>
              <a:cxnLst/>
              <a:rect l="0" t="0" r="0" b="0"/>
              <a:pathLst>
                <a:path w="549047" h="514351">
                  <a:moveTo>
                    <a:pt x="180024" y="0"/>
                  </a:moveTo>
                  <a:lnTo>
                    <a:pt x="171361" y="10779"/>
                  </a:lnTo>
                  <a:lnTo>
                    <a:pt x="149433" y="52050"/>
                  </a:lnTo>
                  <a:lnTo>
                    <a:pt x="129729" y="95833"/>
                  </a:lnTo>
                  <a:lnTo>
                    <a:pt x="111528" y="138522"/>
                  </a:lnTo>
                  <a:lnTo>
                    <a:pt x="91195" y="181173"/>
                  </a:lnTo>
                  <a:lnTo>
                    <a:pt x="78327" y="216900"/>
                  </a:lnTo>
                  <a:lnTo>
                    <a:pt x="62638" y="254296"/>
                  </a:lnTo>
                  <a:lnTo>
                    <a:pt x="50816" y="292188"/>
                  </a:lnTo>
                  <a:lnTo>
                    <a:pt x="40610" y="329168"/>
                  </a:lnTo>
                  <a:lnTo>
                    <a:pt x="27681" y="373466"/>
                  </a:lnTo>
                  <a:lnTo>
                    <a:pt x="15294" y="410165"/>
                  </a:lnTo>
                  <a:lnTo>
                    <a:pt x="1188" y="455827"/>
                  </a:lnTo>
                  <a:lnTo>
                    <a:pt x="0" y="461881"/>
                  </a:lnTo>
                  <a:lnTo>
                    <a:pt x="741" y="461379"/>
                  </a:lnTo>
                  <a:lnTo>
                    <a:pt x="6841" y="448443"/>
                  </a:lnTo>
                  <a:lnTo>
                    <a:pt x="21206" y="410040"/>
                  </a:lnTo>
                  <a:lnTo>
                    <a:pt x="39056" y="366511"/>
                  </a:lnTo>
                  <a:lnTo>
                    <a:pt x="59586" y="324613"/>
                  </a:lnTo>
                  <a:lnTo>
                    <a:pt x="80722" y="283742"/>
                  </a:lnTo>
                  <a:lnTo>
                    <a:pt x="100389" y="244821"/>
                  </a:lnTo>
                  <a:lnTo>
                    <a:pt x="124679" y="206478"/>
                  </a:lnTo>
                  <a:lnTo>
                    <a:pt x="146928" y="168305"/>
                  </a:lnTo>
                  <a:lnTo>
                    <a:pt x="172350" y="125085"/>
                  </a:lnTo>
                  <a:lnTo>
                    <a:pt x="192131" y="81422"/>
                  </a:lnTo>
                  <a:lnTo>
                    <a:pt x="208368" y="34007"/>
                  </a:lnTo>
                  <a:lnTo>
                    <a:pt x="216630" y="21229"/>
                  </a:lnTo>
                  <a:lnTo>
                    <a:pt x="218186" y="21561"/>
                  </a:lnTo>
                  <a:lnTo>
                    <a:pt x="222738" y="24752"/>
                  </a:lnTo>
                  <a:lnTo>
                    <a:pt x="245532" y="68012"/>
                  </a:lnTo>
                  <a:lnTo>
                    <a:pt x="278361" y="106937"/>
                  </a:lnTo>
                  <a:lnTo>
                    <a:pt x="322247" y="153743"/>
                  </a:lnTo>
                  <a:lnTo>
                    <a:pt x="353541" y="198095"/>
                  </a:lnTo>
                  <a:lnTo>
                    <a:pt x="389983" y="237744"/>
                  </a:lnTo>
                  <a:lnTo>
                    <a:pt x="429714" y="278161"/>
                  </a:lnTo>
                  <a:lnTo>
                    <a:pt x="474509" y="323047"/>
                  </a:lnTo>
                  <a:lnTo>
                    <a:pt x="509702" y="363307"/>
                  </a:lnTo>
                  <a:lnTo>
                    <a:pt x="539083" y="402215"/>
                  </a:lnTo>
                  <a:lnTo>
                    <a:pt x="547820" y="426444"/>
                  </a:lnTo>
                  <a:lnTo>
                    <a:pt x="549046" y="433521"/>
                  </a:lnTo>
                  <a:lnTo>
                    <a:pt x="547747" y="439297"/>
                  </a:lnTo>
                  <a:lnTo>
                    <a:pt x="540659" y="448538"/>
                  </a:lnTo>
                  <a:lnTo>
                    <a:pt x="509600" y="464746"/>
                  </a:lnTo>
                  <a:lnTo>
                    <a:pt x="471939" y="472841"/>
                  </a:lnTo>
                  <a:lnTo>
                    <a:pt x="428913" y="480297"/>
                  </a:lnTo>
                  <a:lnTo>
                    <a:pt x="382650" y="484152"/>
                  </a:lnTo>
                  <a:lnTo>
                    <a:pt x="335429" y="490351"/>
                  </a:lnTo>
                  <a:lnTo>
                    <a:pt x="292980" y="493833"/>
                  </a:lnTo>
                  <a:lnTo>
                    <a:pt x="248535" y="494866"/>
                  </a:lnTo>
                  <a:lnTo>
                    <a:pt x="211965" y="500228"/>
                  </a:lnTo>
                  <a:lnTo>
                    <a:pt x="164618" y="504975"/>
                  </a:lnTo>
                  <a:lnTo>
                    <a:pt x="118885" y="512906"/>
                  </a:lnTo>
                  <a:lnTo>
                    <a:pt x="75249" y="514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1" name="SMARTInkShape-3065"/>
            <p:cNvSpPr/>
            <p:nvPr/>
          </p:nvSpPr>
          <p:spPr>
            <a:xfrm>
              <a:off x="5276850" y="2381250"/>
              <a:ext cx="152401" cy="38101"/>
            </a:xfrm>
            <a:custGeom>
              <a:avLst/>
              <a:gdLst/>
              <a:ahLst/>
              <a:cxnLst/>
              <a:rect l="0" t="0" r="0" b="0"/>
              <a:pathLst>
                <a:path w="152401" h="38101">
                  <a:moveTo>
                    <a:pt x="0" y="38100"/>
                  </a:moveTo>
                  <a:lnTo>
                    <a:pt x="0" y="33044"/>
                  </a:lnTo>
                  <a:lnTo>
                    <a:pt x="8467" y="27739"/>
                  </a:lnTo>
                  <a:lnTo>
                    <a:pt x="49885" y="15710"/>
                  </a:lnTo>
                  <a:lnTo>
                    <a:pt x="88328" y="4201"/>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2" name="SMARTInkShape-3066"/>
            <p:cNvSpPr/>
            <p:nvPr/>
          </p:nvSpPr>
          <p:spPr>
            <a:xfrm>
              <a:off x="5557190" y="2228850"/>
              <a:ext cx="24461" cy="638176"/>
            </a:xfrm>
            <a:custGeom>
              <a:avLst/>
              <a:gdLst/>
              <a:ahLst/>
              <a:cxnLst/>
              <a:rect l="0" t="0" r="0" b="0"/>
              <a:pathLst>
                <a:path w="24461" h="638176">
                  <a:moveTo>
                    <a:pt x="14935" y="0"/>
                  </a:moveTo>
                  <a:lnTo>
                    <a:pt x="14935" y="47559"/>
                  </a:lnTo>
                  <a:lnTo>
                    <a:pt x="14935" y="87469"/>
                  </a:lnTo>
                  <a:lnTo>
                    <a:pt x="13877" y="122484"/>
                  </a:lnTo>
                  <a:lnTo>
                    <a:pt x="8389" y="165996"/>
                  </a:lnTo>
                  <a:lnTo>
                    <a:pt x="6293" y="205700"/>
                  </a:lnTo>
                  <a:lnTo>
                    <a:pt x="4614" y="244275"/>
                  </a:lnTo>
                  <a:lnTo>
                    <a:pt x="0" y="283574"/>
                  </a:lnTo>
                  <a:lnTo>
                    <a:pt x="3336" y="330378"/>
                  </a:lnTo>
                  <a:lnTo>
                    <a:pt x="4488" y="369438"/>
                  </a:lnTo>
                  <a:lnTo>
                    <a:pt x="5000" y="403025"/>
                  </a:lnTo>
                  <a:lnTo>
                    <a:pt x="8111" y="445734"/>
                  </a:lnTo>
                  <a:lnTo>
                    <a:pt x="12913" y="485200"/>
                  </a:lnTo>
                  <a:lnTo>
                    <a:pt x="17158" y="529349"/>
                  </a:lnTo>
                  <a:lnTo>
                    <a:pt x="22296" y="574180"/>
                  </a:lnTo>
                  <a:lnTo>
                    <a:pt x="24175" y="619086"/>
                  </a:lnTo>
                  <a:lnTo>
                    <a:pt x="24460" y="638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3" name="SMARTInkShape-3067"/>
            <p:cNvSpPr/>
            <p:nvPr/>
          </p:nvSpPr>
          <p:spPr>
            <a:xfrm>
              <a:off x="4315609" y="2943225"/>
              <a:ext cx="2113767" cy="47626"/>
            </a:xfrm>
            <a:custGeom>
              <a:avLst/>
              <a:gdLst/>
              <a:ahLst/>
              <a:cxnLst/>
              <a:rect l="0" t="0" r="0" b="0"/>
              <a:pathLst>
                <a:path w="2113767" h="47626">
                  <a:moveTo>
                    <a:pt x="18266" y="19050"/>
                  </a:moveTo>
                  <a:lnTo>
                    <a:pt x="0" y="9917"/>
                  </a:lnTo>
                  <a:lnTo>
                    <a:pt x="40969" y="9559"/>
                  </a:lnTo>
                  <a:lnTo>
                    <a:pt x="78733" y="9535"/>
                  </a:lnTo>
                  <a:lnTo>
                    <a:pt x="116733" y="9528"/>
                  </a:lnTo>
                  <a:lnTo>
                    <a:pt x="154803" y="4469"/>
                  </a:lnTo>
                  <a:lnTo>
                    <a:pt x="185841" y="1987"/>
                  </a:lnTo>
                  <a:lnTo>
                    <a:pt x="219744" y="883"/>
                  </a:lnTo>
                  <a:lnTo>
                    <a:pt x="252451" y="392"/>
                  </a:lnTo>
                  <a:lnTo>
                    <a:pt x="287448" y="174"/>
                  </a:lnTo>
                  <a:lnTo>
                    <a:pt x="325227" y="78"/>
                  </a:lnTo>
                  <a:lnTo>
                    <a:pt x="366713" y="34"/>
                  </a:lnTo>
                  <a:lnTo>
                    <a:pt x="412667" y="15"/>
                  </a:lnTo>
                  <a:lnTo>
                    <a:pt x="460256" y="7"/>
                  </a:lnTo>
                  <a:lnTo>
                    <a:pt x="506100" y="3"/>
                  </a:lnTo>
                  <a:lnTo>
                    <a:pt x="530814" y="2"/>
                  </a:lnTo>
                  <a:lnTo>
                    <a:pt x="556815" y="1"/>
                  </a:lnTo>
                  <a:lnTo>
                    <a:pt x="583673" y="1"/>
                  </a:lnTo>
                  <a:lnTo>
                    <a:pt x="610046" y="1"/>
                  </a:lnTo>
                  <a:lnTo>
                    <a:pt x="636095" y="0"/>
                  </a:lnTo>
                  <a:lnTo>
                    <a:pt x="661927" y="0"/>
                  </a:lnTo>
                  <a:lnTo>
                    <a:pt x="688673" y="0"/>
                  </a:lnTo>
                  <a:lnTo>
                    <a:pt x="716029" y="0"/>
                  </a:lnTo>
                  <a:lnTo>
                    <a:pt x="743791" y="0"/>
                  </a:lnTo>
                  <a:lnTo>
                    <a:pt x="772884" y="0"/>
                  </a:lnTo>
                  <a:lnTo>
                    <a:pt x="802861" y="0"/>
                  </a:lnTo>
                  <a:lnTo>
                    <a:pt x="833429" y="0"/>
                  </a:lnTo>
                  <a:lnTo>
                    <a:pt x="863333" y="0"/>
                  </a:lnTo>
                  <a:lnTo>
                    <a:pt x="892794" y="0"/>
                  </a:lnTo>
                  <a:lnTo>
                    <a:pt x="921960" y="0"/>
                  </a:lnTo>
                  <a:lnTo>
                    <a:pt x="951987" y="1058"/>
                  </a:lnTo>
                  <a:lnTo>
                    <a:pt x="982588" y="2822"/>
                  </a:lnTo>
                  <a:lnTo>
                    <a:pt x="1013572" y="5057"/>
                  </a:lnTo>
                  <a:lnTo>
                    <a:pt x="1043753" y="6546"/>
                  </a:lnTo>
                  <a:lnTo>
                    <a:pt x="1073400" y="7539"/>
                  </a:lnTo>
                  <a:lnTo>
                    <a:pt x="1102688" y="8201"/>
                  </a:lnTo>
                  <a:lnTo>
                    <a:pt x="1132797" y="8642"/>
                  </a:lnTo>
                  <a:lnTo>
                    <a:pt x="1163453" y="8937"/>
                  </a:lnTo>
                  <a:lnTo>
                    <a:pt x="1194474" y="9133"/>
                  </a:lnTo>
                  <a:lnTo>
                    <a:pt x="1224680" y="10322"/>
                  </a:lnTo>
                  <a:lnTo>
                    <a:pt x="1254342" y="12173"/>
                  </a:lnTo>
                  <a:lnTo>
                    <a:pt x="1283641" y="14465"/>
                  </a:lnTo>
                  <a:lnTo>
                    <a:pt x="1311642" y="15994"/>
                  </a:lnTo>
                  <a:lnTo>
                    <a:pt x="1338775" y="17012"/>
                  </a:lnTo>
                  <a:lnTo>
                    <a:pt x="1365330" y="17692"/>
                  </a:lnTo>
                  <a:lnTo>
                    <a:pt x="1391500" y="18145"/>
                  </a:lnTo>
                  <a:lnTo>
                    <a:pt x="1417414" y="18446"/>
                  </a:lnTo>
                  <a:lnTo>
                    <a:pt x="1443157" y="18647"/>
                  </a:lnTo>
                  <a:lnTo>
                    <a:pt x="1469843" y="18782"/>
                  </a:lnTo>
                  <a:lnTo>
                    <a:pt x="1497159" y="18871"/>
                  </a:lnTo>
                  <a:lnTo>
                    <a:pt x="1524894" y="18931"/>
                  </a:lnTo>
                  <a:lnTo>
                    <a:pt x="1551851" y="18971"/>
                  </a:lnTo>
                  <a:lnTo>
                    <a:pt x="1578290" y="18997"/>
                  </a:lnTo>
                  <a:lnTo>
                    <a:pt x="1604382" y="19015"/>
                  </a:lnTo>
                  <a:lnTo>
                    <a:pt x="1630243" y="19026"/>
                  </a:lnTo>
                  <a:lnTo>
                    <a:pt x="1655951" y="19034"/>
                  </a:lnTo>
                  <a:lnTo>
                    <a:pt x="1681556" y="19040"/>
                  </a:lnTo>
                  <a:lnTo>
                    <a:pt x="1708150" y="19043"/>
                  </a:lnTo>
                  <a:lnTo>
                    <a:pt x="1735406" y="19045"/>
                  </a:lnTo>
                  <a:lnTo>
                    <a:pt x="1763101" y="19047"/>
                  </a:lnTo>
                  <a:lnTo>
                    <a:pt x="1788973" y="20106"/>
                  </a:lnTo>
                  <a:lnTo>
                    <a:pt x="1813629" y="21871"/>
                  </a:lnTo>
                  <a:lnTo>
                    <a:pt x="1837475" y="24106"/>
                  </a:lnTo>
                  <a:lnTo>
                    <a:pt x="1861838" y="25595"/>
                  </a:lnTo>
                  <a:lnTo>
                    <a:pt x="1886547" y="26588"/>
                  </a:lnTo>
                  <a:lnTo>
                    <a:pt x="1911487" y="27251"/>
                  </a:lnTo>
                  <a:lnTo>
                    <a:pt x="1956131" y="27986"/>
                  </a:lnTo>
                  <a:lnTo>
                    <a:pt x="1996081" y="29372"/>
                  </a:lnTo>
                  <a:lnTo>
                    <a:pt x="2031476" y="33515"/>
                  </a:lnTo>
                  <a:lnTo>
                    <a:pt x="2064845" y="38884"/>
                  </a:lnTo>
                  <a:lnTo>
                    <a:pt x="2113766"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165" name="SMARTInkShape-3068"/>
          <p:cNvSpPr/>
          <p:nvPr/>
        </p:nvSpPr>
        <p:spPr>
          <a:xfrm>
            <a:off x="2247900" y="2066925"/>
            <a:ext cx="495301" cy="800101"/>
          </a:xfrm>
          <a:custGeom>
            <a:avLst/>
            <a:gdLst/>
            <a:ahLst/>
            <a:cxnLst/>
            <a:rect l="0" t="0" r="0" b="0"/>
            <a:pathLst>
              <a:path w="495301" h="800101">
                <a:moveTo>
                  <a:pt x="0" y="0"/>
                </a:moveTo>
                <a:lnTo>
                  <a:pt x="0" y="37560"/>
                </a:lnTo>
                <a:lnTo>
                  <a:pt x="5056" y="76628"/>
                </a:lnTo>
                <a:lnTo>
                  <a:pt x="8642" y="118657"/>
                </a:lnTo>
                <a:lnTo>
                  <a:pt x="9264" y="163922"/>
                </a:lnTo>
                <a:lnTo>
                  <a:pt x="10506" y="204027"/>
                </a:lnTo>
                <a:lnTo>
                  <a:pt x="17049" y="246559"/>
                </a:lnTo>
                <a:lnTo>
                  <a:pt x="18655" y="290591"/>
                </a:lnTo>
                <a:lnTo>
                  <a:pt x="20030" y="332450"/>
                </a:lnTo>
                <a:lnTo>
                  <a:pt x="26574" y="371292"/>
                </a:lnTo>
                <a:lnTo>
                  <a:pt x="33236" y="409539"/>
                </a:lnTo>
                <a:lnTo>
                  <a:pt x="36659" y="448252"/>
                </a:lnTo>
                <a:lnTo>
                  <a:pt x="37673" y="488180"/>
                </a:lnTo>
                <a:lnTo>
                  <a:pt x="46263" y="533511"/>
                </a:lnTo>
                <a:lnTo>
                  <a:pt x="47222" y="545192"/>
                </a:lnTo>
                <a:lnTo>
                  <a:pt x="48414" y="547611"/>
                </a:lnTo>
                <a:lnTo>
                  <a:pt x="50268" y="549224"/>
                </a:lnTo>
                <a:lnTo>
                  <a:pt x="52562" y="550300"/>
                </a:lnTo>
                <a:lnTo>
                  <a:pt x="54091" y="549958"/>
                </a:lnTo>
                <a:lnTo>
                  <a:pt x="55111" y="548672"/>
                </a:lnTo>
                <a:lnTo>
                  <a:pt x="55791" y="546756"/>
                </a:lnTo>
                <a:lnTo>
                  <a:pt x="57031" y="508545"/>
                </a:lnTo>
                <a:lnTo>
                  <a:pt x="57115" y="468886"/>
                </a:lnTo>
                <a:lnTo>
                  <a:pt x="57134" y="434877"/>
                </a:lnTo>
                <a:lnTo>
                  <a:pt x="57143" y="398595"/>
                </a:lnTo>
                <a:lnTo>
                  <a:pt x="57147" y="361304"/>
                </a:lnTo>
                <a:lnTo>
                  <a:pt x="57149" y="314721"/>
                </a:lnTo>
                <a:lnTo>
                  <a:pt x="57150" y="281693"/>
                </a:lnTo>
                <a:lnTo>
                  <a:pt x="57150" y="247964"/>
                </a:lnTo>
                <a:lnTo>
                  <a:pt x="56092" y="206233"/>
                </a:lnTo>
                <a:lnTo>
                  <a:pt x="49611" y="163151"/>
                </a:lnTo>
                <a:lnTo>
                  <a:pt x="42961" y="124067"/>
                </a:lnTo>
                <a:lnTo>
                  <a:pt x="38740" y="80949"/>
                </a:lnTo>
                <a:lnTo>
                  <a:pt x="37326" y="61377"/>
                </a:lnTo>
                <a:lnTo>
                  <a:pt x="29180" y="14116"/>
                </a:lnTo>
                <a:lnTo>
                  <a:pt x="28610" y="826"/>
                </a:lnTo>
                <a:lnTo>
                  <a:pt x="69555" y="40987"/>
                </a:lnTo>
                <a:lnTo>
                  <a:pt x="107571" y="87639"/>
                </a:lnTo>
                <a:lnTo>
                  <a:pt x="144587" y="133704"/>
                </a:lnTo>
                <a:lnTo>
                  <a:pt x="174916" y="172751"/>
                </a:lnTo>
                <a:lnTo>
                  <a:pt x="205178" y="214863"/>
                </a:lnTo>
                <a:lnTo>
                  <a:pt x="244370" y="254397"/>
                </a:lnTo>
                <a:lnTo>
                  <a:pt x="257128" y="261232"/>
                </a:lnTo>
                <a:lnTo>
                  <a:pt x="277509" y="265620"/>
                </a:lnTo>
                <a:lnTo>
                  <a:pt x="293421" y="261323"/>
                </a:lnTo>
                <a:lnTo>
                  <a:pt x="311541" y="243235"/>
                </a:lnTo>
                <a:lnTo>
                  <a:pt x="342952" y="199444"/>
                </a:lnTo>
                <a:lnTo>
                  <a:pt x="368310" y="156754"/>
                </a:lnTo>
                <a:lnTo>
                  <a:pt x="392644" y="109672"/>
                </a:lnTo>
                <a:lnTo>
                  <a:pt x="408739" y="72150"/>
                </a:lnTo>
                <a:lnTo>
                  <a:pt x="416612" y="51117"/>
                </a:lnTo>
                <a:lnTo>
                  <a:pt x="444053" y="4778"/>
                </a:lnTo>
                <a:lnTo>
                  <a:pt x="447198" y="629"/>
                </a:lnTo>
                <a:lnTo>
                  <a:pt x="452590" y="5243"/>
                </a:lnTo>
                <a:lnTo>
                  <a:pt x="459415" y="47584"/>
                </a:lnTo>
                <a:lnTo>
                  <a:pt x="464559" y="84655"/>
                </a:lnTo>
                <a:lnTo>
                  <a:pt x="466083" y="130211"/>
                </a:lnTo>
                <a:lnTo>
                  <a:pt x="466535" y="170520"/>
                </a:lnTo>
                <a:lnTo>
                  <a:pt x="466669" y="209274"/>
                </a:lnTo>
                <a:lnTo>
                  <a:pt x="469531" y="247568"/>
                </a:lnTo>
                <a:lnTo>
                  <a:pt x="474259" y="285726"/>
                </a:lnTo>
                <a:lnTo>
                  <a:pt x="475660" y="326665"/>
                </a:lnTo>
                <a:lnTo>
                  <a:pt x="476075" y="369487"/>
                </a:lnTo>
                <a:lnTo>
                  <a:pt x="476198" y="411808"/>
                </a:lnTo>
                <a:lnTo>
                  <a:pt x="479057" y="457862"/>
                </a:lnTo>
                <a:lnTo>
                  <a:pt x="483784" y="502199"/>
                </a:lnTo>
                <a:lnTo>
                  <a:pt x="485185" y="544969"/>
                </a:lnTo>
                <a:lnTo>
                  <a:pt x="485600" y="588333"/>
                </a:lnTo>
                <a:lnTo>
                  <a:pt x="485723" y="627993"/>
                </a:lnTo>
                <a:lnTo>
                  <a:pt x="485760" y="666555"/>
                </a:lnTo>
                <a:lnTo>
                  <a:pt x="490829" y="712455"/>
                </a:lnTo>
                <a:lnTo>
                  <a:pt x="495300" y="800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144327007"/>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Profit-maximizing level of input</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a:buFontTx/>
                  <a:buChar char="-"/>
                </a:pPr>
                <a:r>
                  <a:rPr lang="en-US" dirty="0"/>
                  <a:t>Occurs when,</a:t>
                </a:r>
              </a:p>
              <a:p>
                <a:pPr>
                  <a:buFontTx/>
                  <a:buChar char="-"/>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𝑀𝑉</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𝑙𝑎𝑏𝑜𝑟</m:t>
                          </m:r>
                        </m:sub>
                      </m:sSub>
                      <m:r>
                        <a:rPr lang="en-US" b="0" i="1" smtClean="0">
                          <a:latin typeface="Cambria Math" panose="02040503050406030204" pitchFamily="18" charset="0"/>
                        </a:rPr>
                        <m:t>=</m:t>
                      </m:r>
                      <m:r>
                        <a:rPr lang="en-US" b="0" i="1" smtClean="0">
                          <a:latin typeface="Cambria Math" panose="02040503050406030204" pitchFamily="18" charset="0"/>
                        </a:rPr>
                        <m:t>𝑤𝑎𝑔𝑒</m:t>
                      </m:r>
                      <m:r>
                        <a:rPr lang="en-US" b="0" i="1" smtClean="0">
                          <a:latin typeface="Cambria Math" panose="02040503050406030204" pitchFamily="18" charset="0"/>
                        </a:rPr>
                        <m:t> </m:t>
                      </m:r>
                      <m:r>
                        <a:rPr lang="en-US" b="0" i="1" smtClean="0">
                          <a:latin typeface="Cambria Math" panose="02040503050406030204" pitchFamily="18" charset="0"/>
                        </a:rPr>
                        <m:t>𝑟𝑎𝑡𝑒</m:t>
                      </m:r>
                    </m:oMath>
                  </m:oMathPara>
                </a14:m>
                <a:endParaRPr lang="en-US" dirty="0"/>
              </a:p>
              <a:p>
                <a:pPr marL="0" indent="0">
                  <a:buNone/>
                </a:pPr>
                <a:endParaRPr lang="en-US" dirty="0"/>
              </a:p>
              <a:p>
                <a:pPr marL="0" indent="0">
                  <a:buNone/>
                </a:pPr>
                <a:r>
                  <a:rPr lang="en-US" dirty="0"/>
                  <a:t>Here, if additional labor were applied the marginal cost would exceed the marginal benefit of labor use.</a:t>
                </a:r>
              </a:p>
              <a:p>
                <a:pPr marL="0" indent="0">
                  <a:buNone/>
                </a:pPr>
                <a:endParaRPr lang="en-US" dirty="0"/>
              </a:p>
              <a:p>
                <a:pPr marL="0" indent="0">
                  <a:buNone/>
                </a:pPr>
                <a:r>
                  <a:rPr lang="en-US" dirty="0"/>
                  <a:t>Which would no longer be the profit-maximizing point.</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381"/>
                </a:stretch>
              </a:blipFill>
            </p:spPr>
            <p:txBody>
              <a:bodyPr/>
              <a:lstStyle/>
              <a:p>
                <a:r>
                  <a:rPr lang="en-US">
                    <a:noFill/>
                  </a:rPr>
                  <a:t> </a:t>
                </a:r>
              </a:p>
            </p:txBody>
          </p:sp>
        </mc:Fallback>
      </mc:AlternateContent>
      <p:grpSp>
        <p:nvGrpSpPr>
          <p:cNvPr id="129" name="SMARTInkShape-Group381"/>
          <p:cNvGrpSpPr/>
          <p:nvPr/>
        </p:nvGrpSpPr>
        <p:grpSpPr>
          <a:xfrm>
            <a:off x="2935533" y="3295650"/>
            <a:ext cx="6454431" cy="565281"/>
            <a:chOff x="2935533" y="3295650"/>
            <a:chExt cx="6454431" cy="565281"/>
          </a:xfrm>
        </p:grpSpPr>
        <p:sp>
          <p:nvSpPr>
            <p:cNvPr id="109" name="SMARTInkShape-3069"/>
            <p:cNvSpPr/>
            <p:nvPr/>
          </p:nvSpPr>
          <p:spPr>
            <a:xfrm>
              <a:off x="5715000" y="3590925"/>
              <a:ext cx="247651" cy="14752"/>
            </a:xfrm>
            <a:custGeom>
              <a:avLst/>
              <a:gdLst/>
              <a:ahLst/>
              <a:cxnLst/>
              <a:rect l="0" t="0" r="0" b="0"/>
              <a:pathLst>
                <a:path w="247651" h="14752">
                  <a:moveTo>
                    <a:pt x="0" y="0"/>
                  </a:moveTo>
                  <a:lnTo>
                    <a:pt x="0" y="5056"/>
                  </a:lnTo>
                  <a:lnTo>
                    <a:pt x="1059" y="6546"/>
                  </a:lnTo>
                  <a:lnTo>
                    <a:pt x="2822" y="7539"/>
                  </a:lnTo>
                  <a:lnTo>
                    <a:pt x="27025" y="14751"/>
                  </a:lnTo>
                  <a:lnTo>
                    <a:pt x="66686" y="11544"/>
                  </a:lnTo>
                  <a:lnTo>
                    <a:pt x="104074" y="10422"/>
                  </a:lnTo>
                  <a:lnTo>
                    <a:pt x="141491" y="9791"/>
                  </a:lnTo>
                  <a:lnTo>
                    <a:pt x="181153" y="4547"/>
                  </a:lnTo>
                  <a:lnTo>
                    <a:pt x="224637" y="898"/>
                  </a:lnTo>
                  <a:lnTo>
                    <a:pt x="2476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SMARTInkShape-3070"/>
            <p:cNvSpPr/>
            <p:nvPr/>
          </p:nvSpPr>
          <p:spPr>
            <a:xfrm>
              <a:off x="6143625" y="3448050"/>
              <a:ext cx="323851" cy="244953"/>
            </a:xfrm>
            <a:custGeom>
              <a:avLst/>
              <a:gdLst/>
              <a:ahLst/>
              <a:cxnLst/>
              <a:rect l="0" t="0" r="0" b="0"/>
              <a:pathLst>
                <a:path w="323851" h="244953">
                  <a:moveTo>
                    <a:pt x="0" y="47625"/>
                  </a:moveTo>
                  <a:lnTo>
                    <a:pt x="0" y="39424"/>
                  </a:lnTo>
                  <a:lnTo>
                    <a:pt x="0" y="43549"/>
                  </a:lnTo>
                  <a:lnTo>
                    <a:pt x="16247" y="81997"/>
                  </a:lnTo>
                  <a:lnTo>
                    <a:pt x="28648" y="125597"/>
                  </a:lnTo>
                  <a:lnTo>
                    <a:pt x="36233" y="164862"/>
                  </a:lnTo>
                  <a:lnTo>
                    <a:pt x="45336" y="206093"/>
                  </a:lnTo>
                  <a:lnTo>
                    <a:pt x="57325" y="233993"/>
                  </a:lnTo>
                  <a:lnTo>
                    <a:pt x="63578" y="241580"/>
                  </a:lnTo>
                  <a:lnTo>
                    <a:pt x="69885" y="244952"/>
                  </a:lnTo>
                  <a:lnTo>
                    <a:pt x="71990" y="243735"/>
                  </a:lnTo>
                  <a:lnTo>
                    <a:pt x="89293" y="200887"/>
                  </a:lnTo>
                  <a:lnTo>
                    <a:pt x="104827" y="155336"/>
                  </a:lnTo>
                  <a:lnTo>
                    <a:pt x="120657" y="114491"/>
                  </a:lnTo>
                  <a:lnTo>
                    <a:pt x="133352" y="89212"/>
                  </a:lnTo>
                  <a:lnTo>
                    <a:pt x="136526" y="84875"/>
                  </a:lnTo>
                  <a:lnTo>
                    <a:pt x="138642" y="83041"/>
                  </a:lnTo>
                  <a:lnTo>
                    <a:pt x="140053" y="82877"/>
                  </a:lnTo>
                  <a:lnTo>
                    <a:pt x="140994" y="83827"/>
                  </a:lnTo>
                  <a:lnTo>
                    <a:pt x="186113" y="120027"/>
                  </a:lnTo>
                  <a:lnTo>
                    <a:pt x="227064" y="163264"/>
                  </a:lnTo>
                  <a:lnTo>
                    <a:pt x="260148" y="201064"/>
                  </a:lnTo>
                  <a:lnTo>
                    <a:pt x="272960" y="210365"/>
                  </a:lnTo>
                  <a:lnTo>
                    <a:pt x="285710" y="215204"/>
                  </a:lnTo>
                  <a:lnTo>
                    <a:pt x="303683" y="218848"/>
                  </a:lnTo>
                  <a:lnTo>
                    <a:pt x="309759" y="177371"/>
                  </a:lnTo>
                  <a:lnTo>
                    <a:pt x="313424" y="138949"/>
                  </a:lnTo>
                  <a:lnTo>
                    <a:pt x="315116" y="99614"/>
                  </a:lnTo>
                  <a:lnTo>
                    <a:pt x="321811" y="53504"/>
                  </a:lnTo>
                  <a:lnTo>
                    <a:pt x="3238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 name="SMARTInkShape-3071"/>
            <p:cNvSpPr/>
            <p:nvPr/>
          </p:nvSpPr>
          <p:spPr>
            <a:xfrm>
              <a:off x="7534275" y="3486150"/>
              <a:ext cx="104776" cy="170508"/>
            </a:xfrm>
            <a:custGeom>
              <a:avLst/>
              <a:gdLst/>
              <a:ahLst/>
              <a:cxnLst/>
              <a:rect l="0" t="0" r="0" b="0"/>
              <a:pathLst>
                <a:path w="104776" h="170508">
                  <a:moveTo>
                    <a:pt x="0" y="0"/>
                  </a:moveTo>
                  <a:lnTo>
                    <a:pt x="0" y="5056"/>
                  </a:lnTo>
                  <a:lnTo>
                    <a:pt x="9700" y="43873"/>
                  </a:lnTo>
                  <a:lnTo>
                    <a:pt x="19712" y="87492"/>
                  </a:lnTo>
                  <a:lnTo>
                    <a:pt x="31881" y="131818"/>
                  </a:lnTo>
                  <a:lnTo>
                    <a:pt x="32896" y="138678"/>
                  </a:lnTo>
                  <a:lnTo>
                    <a:pt x="32514" y="143252"/>
                  </a:lnTo>
                  <a:lnTo>
                    <a:pt x="19510" y="170507"/>
                  </a:lnTo>
                  <a:lnTo>
                    <a:pt x="19186" y="166114"/>
                  </a:lnTo>
                  <a:lnTo>
                    <a:pt x="29429" y="128571"/>
                  </a:lnTo>
                  <a:lnTo>
                    <a:pt x="45621" y="82313"/>
                  </a:lnTo>
                  <a:lnTo>
                    <a:pt x="67534" y="42443"/>
                  </a:lnTo>
                  <a:lnTo>
                    <a:pt x="1047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 name="SMARTInkShape-3072"/>
            <p:cNvSpPr/>
            <p:nvPr/>
          </p:nvSpPr>
          <p:spPr>
            <a:xfrm>
              <a:off x="7698942" y="3487386"/>
              <a:ext cx="206809" cy="113065"/>
            </a:xfrm>
            <a:custGeom>
              <a:avLst/>
              <a:gdLst/>
              <a:ahLst/>
              <a:cxnLst/>
              <a:rect l="0" t="0" r="0" b="0"/>
              <a:pathLst>
                <a:path w="206809" h="113065">
                  <a:moveTo>
                    <a:pt x="130608" y="103539"/>
                  </a:moveTo>
                  <a:lnTo>
                    <a:pt x="143865" y="103539"/>
                  </a:lnTo>
                  <a:lnTo>
                    <a:pt x="149906" y="100717"/>
                  </a:lnTo>
                  <a:lnTo>
                    <a:pt x="152998" y="98483"/>
                  </a:lnTo>
                  <a:lnTo>
                    <a:pt x="162408" y="80169"/>
                  </a:lnTo>
                  <a:lnTo>
                    <a:pt x="166841" y="59690"/>
                  </a:lnTo>
                  <a:lnTo>
                    <a:pt x="162234" y="43834"/>
                  </a:lnTo>
                  <a:lnTo>
                    <a:pt x="152073" y="27262"/>
                  </a:lnTo>
                  <a:lnTo>
                    <a:pt x="136973" y="12841"/>
                  </a:lnTo>
                  <a:lnTo>
                    <a:pt x="122500" y="5021"/>
                  </a:lnTo>
                  <a:lnTo>
                    <a:pt x="96809" y="618"/>
                  </a:lnTo>
                  <a:lnTo>
                    <a:pt x="85850" y="0"/>
                  </a:lnTo>
                  <a:lnTo>
                    <a:pt x="62385" y="7780"/>
                  </a:lnTo>
                  <a:lnTo>
                    <a:pt x="39962" y="21821"/>
                  </a:lnTo>
                  <a:lnTo>
                    <a:pt x="6514" y="55854"/>
                  </a:lnTo>
                  <a:lnTo>
                    <a:pt x="1372" y="66823"/>
                  </a:lnTo>
                  <a:lnTo>
                    <a:pt x="0" y="72712"/>
                  </a:lnTo>
                  <a:lnTo>
                    <a:pt x="1203" y="77696"/>
                  </a:lnTo>
                  <a:lnTo>
                    <a:pt x="8184" y="86056"/>
                  </a:lnTo>
                  <a:lnTo>
                    <a:pt x="18342" y="90477"/>
                  </a:lnTo>
                  <a:lnTo>
                    <a:pt x="47166" y="93315"/>
                  </a:lnTo>
                  <a:lnTo>
                    <a:pt x="69078" y="88751"/>
                  </a:lnTo>
                  <a:lnTo>
                    <a:pt x="73713" y="86272"/>
                  </a:lnTo>
                  <a:lnTo>
                    <a:pt x="76804" y="83561"/>
                  </a:lnTo>
                  <a:lnTo>
                    <a:pt x="107985" y="39669"/>
                  </a:lnTo>
                  <a:lnTo>
                    <a:pt x="111087" y="29172"/>
                  </a:lnTo>
                  <a:lnTo>
                    <a:pt x="116603" y="60821"/>
                  </a:lnTo>
                  <a:lnTo>
                    <a:pt x="134349" y="86321"/>
                  </a:lnTo>
                  <a:lnTo>
                    <a:pt x="146768" y="99025"/>
                  </a:lnTo>
                  <a:lnTo>
                    <a:pt x="206808" y="11306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 name="SMARTInkShape-3073"/>
            <p:cNvSpPr/>
            <p:nvPr/>
          </p:nvSpPr>
          <p:spPr>
            <a:xfrm>
              <a:off x="7943850" y="3295650"/>
              <a:ext cx="104776" cy="400051"/>
            </a:xfrm>
            <a:custGeom>
              <a:avLst/>
              <a:gdLst/>
              <a:ahLst/>
              <a:cxnLst/>
              <a:rect l="0" t="0" r="0" b="0"/>
              <a:pathLst>
                <a:path w="104776" h="400051">
                  <a:moveTo>
                    <a:pt x="0" y="0"/>
                  </a:moveTo>
                  <a:lnTo>
                    <a:pt x="5057" y="5056"/>
                  </a:lnTo>
                  <a:lnTo>
                    <a:pt x="7539" y="13183"/>
                  </a:lnTo>
                  <a:lnTo>
                    <a:pt x="14189" y="55874"/>
                  </a:lnTo>
                  <a:lnTo>
                    <a:pt x="22667" y="97106"/>
                  </a:lnTo>
                  <a:lnTo>
                    <a:pt x="41994" y="136134"/>
                  </a:lnTo>
                  <a:lnTo>
                    <a:pt x="52660" y="174509"/>
                  </a:lnTo>
                  <a:lnTo>
                    <a:pt x="55820" y="212691"/>
                  </a:lnTo>
                  <a:lnTo>
                    <a:pt x="63433" y="256972"/>
                  </a:lnTo>
                  <a:lnTo>
                    <a:pt x="68857" y="302565"/>
                  </a:lnTo>
                  <a:lnTo>
                    <a:pt x="82838" y="345585"/>
                  </a:lnTo>
                  <a:lnTo>
                    <a:pt x="104775" y="400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 name="SMARTInkShape-3074"/>
            <p:cNvSpPr/>
            <p:nvPr/>
          </p:nvSpPr>
          <p:spPr>
            <a:xfrm>
              <a:off x="7878499" y="3352800"/>
              <a:ext cx="189177" cy="57151"/>
            </a:xfrm>
            <a:custGeom>
              <a:avLst/>
              <a:gdLst/>
              <a:ahLst/>
              <a:cxnLst/>
              <a:rect l="0" t="0" r="0" b="0"/>
              <a:pathLst>
                <a:path w="189177" h="57151">
                  <a:moveTo>
                    <a:pt x="8201" y="57150"/>
                  </a:moveTo>
                  <a:lnTo>
                    <a:pt x="3145" y="52094"/>
                  </a:lnTo>
                  <a:lnTo>
                    <a:pt x="662" y="46789"/>
                  </a:lnTo>
                  <a:lnTo>
                    <a:pt x="0" y="43893"/>
                  </a:lnTo>
                  <a:lnTo>
                    <a:pt x="4125" y="29703"/>
                  </a:lnTo>
                  <a:lnTo>
                    <a:pt x="20501" y="18140"/>
                  </a:lnTo>
                  <a:lnTo>
                    <a:pt x="51004" y="5375"/>
                  </a:lnTo>
                  <a:lnTo>
                    <a:pt x="90387" y="1062"/>
                  </a:lnTo>
                  <a:lnTo>
                    <a:pt x="133443" y="210"/>
                  </a:lnTo>
                  <a:lnTo>
                    <a:pt x="189176"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 name="SMARTInkShape-3075"/>
            <p:cNvSpPr/>
            <p:nvPr/>
          </p:nvSpPr>
          <p:spPr>
            <a:xfrm>
              <a:off x="8688516" y="3638550"/>
              <a:ext cx="274510" cy="38101"/>
            </a:xfrm>
            <a:custGeom>
              <a:avLst/>
              <a:gdLst/>
              <a:ahLst/>
              <a:cxnLst/>
              <a:rect l="0" t="0" r="0" b="0"/>
              <a:pathLst>
                <a:path w="274510" h="38101">
                  <a:moveTo>
                    <a:pt x="17334" y="0"/>
                  </a:moveTo>
                  <a:lnTo>
                    <a:pt x="4077" y="0"/>
                  </a:lnTo>
                  <a:lnTo>
                    <a:pt x="2146" y="1058"/>
                  </a:lnTo>
                  <a:lnTo>
                    <a:pt x="859" y="2822"/>
                  </a:lnTo>
                  <a:lnTo>
                    <a:pt x="0" y="5056"/>
                  </a:lnTo>
                  <a:lnTo>
                    <a:pt x="1545" y="7604"/>
                  </a:lnTo>
                  <a:lnTo>
                    <a:pt x="19894" y="22390"/>
                  </a:lnTo>
                  <a:lnTo>
                    <a:pt x="55133" y="26743"/>
                  </a:lnTo>
                  <a:lnTo>
                    <a:pt x="90931" y="30583"/>
                  </a:lnTo>
                  <a:lnTo>
                    <a:pt x="127302" y="34759"/>
                  </a:lnTo>
                  <a:lnTo>
                    <a:pt x="166686" y="37110"/>
                  </a:lnTo>
                  <a:lnTo>
                    <a:pt x="203638" y="37807"/>
                  </a:lnTo>
                  <a:lnTo>
                    <a:pt x="274509" y="38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 name="SMARTInkShape-3076"/>
            <p:cNvSpPr/>
            <p:nvPr/>
          </p:nvSpPr>
          <p:spPr>
            <a:xfrm>
              <a:off x="9134475" y="3581400"/>
              <a:ext cx="255489" cy="164996"/>
            </a:xfrm>
            <a:custGeom>
              <a:avLst/>
              <a:gdLst/>
              <a:ahLst/>
              <a:cxnLst/>
              <a:rect l="0" t="0" r="0" b="0"/>
              <a:pathLst>
                <a:path w="255489" h="164996">
                  <a:moveTo>
                    <a:pt x="0" y="9525"/>
                  </a:moveTo>
                  <a:lnTo>
                    <a:pt x="5057" y="4469"/>
                  </a:lnTo>
                  <a:lnTo>
                    <a:pt x="10361" y="1986"/>
                  </a:lnTo>
                  <a:lnTo>
                    <a:pt x="22391" y="392"/>
                  </a:lnTo>
                  <a:lnTo>
                    <a:pt x="24452" y="1320"/>
                  </a:lnTo>
                  <a:lnTo>
                    <a:pt x="25826" y="2997"/>
                  </a:lnTo>
                  <a:lnTo>
                    <a:pt x="26743" y="5173"/>
                  </a:lnTo>
                  <a:lnTo>
                    <a:pt x="28468" y="44938"/>
                  </a:lnTo>
                  <a:lnTo>
                    <a:pt x="29601" y="82224"/>
                  </a:lnTo>
                  <a:lnTo>
                    <a:pt x="38930" y="124819"/>
                  </a:lnTo>
                  <a:lnTo>
                    <a:pt x="41828" y="130838"/>
                  </a:lnTo>
                  <a:lnTo>
                    <a:pt x="61077" y="149421"/>
                  </a:lnTo>
                  <a:lnTo>
                    <a:pt x="91945" y="163277"/>
                  </a:lnTo>
                  <a:lnTo>
                    <a:pt x="110009" y="164995"/>
                  </a:lnTo>
                  <a:lnTo>
                    <a:pt x="154022" y="157475"/>
                  </a:lnTo>
                  <a:lnTo>
                    <a:pt x="198148" y="135168"/>
                  </a:lnTo>
                  <a:lnTo>
                    <a:pt x="225054" y="115953"/>
                  </a:lnTo>
                  <a:lnTo>
                    <a:pt x="244365" y="97974"/>
                  </a:lnTo>
                  <a:lnTo>
                    <a:pt x="251482" y="85524"/>
                  </a:lnTo>
                  <a:lnTo>
                    <a:pt x="255488" y="60971"/>
                  </a:lnTo>
                  <a:lnTo>
                    <a:pt x="255367" y="41915"/>
                  </a:lnTo>
                  <a:lnTo>
                    <a:pt x="251786" y="29918"/>
                  </a:lnTo>
                  <a:lnTo>
                    <a:pt x="232555" y="18235"/>
                  </a:lnTo>
                  <a:lnTo>
                    <a:pt x="203899" y="8105"/>
                  </a:lnTo>
                  <a:lnTo>
                    <a:pt x="1428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 name="SMARTInkShape-3077"/>
            <p:cNvSpPr/>
            <p:nvPr/>
          </p:nvSpPr>
          <p:spPr>
            <a:xfrm>
              <a:off x="8167593" y="3458006"/>
              <a:ext cx="135241" cy="199595"/>
            </a:xfrm>
            <a:custGeom>
              <a:avLst/>
              <a:gdLst/>
              <a:ahLst/>
              <a:cxnLst/>
              <a:rect l="0" t="0" r="0" b="0"/>
              <a:pathLst>
                <a:path w="135241" h="199595">
                  <a:moveTo>
                    <a:pt x="14382" y="47194"/>
                  </a:moveTo>
                  <a:lnTo>
                    <a:pt x="14382" y="52250"/>
                  </a:lnTo>
                  <a:lnTo>
                    <a:pt x="20027" y="57555"/>
                  </a:lnTo>
                  <a:lnTo>
                    <a:pt x="40897" y="69584"/>
                  </a:lnTo>
                  <a:lnTo>
                    <a:pt x="55800" y="70198"/>
                  </a:lnTo>
                  <a:lnTo>
                    <a:pt x="102384" y="56230"/>
                  </a:lnTo>
                  <a:lnTo>
                    <a:pt x="118052" y="49093"/>
                  </a:lnTo>
                  <a:lnTo>
                    <a:pt x="128544" y="38866"/>
                  </a:lnTo>
                  <a:lnTo>
                    <a:pt x="133913" y="24443"/>
                  </a:lnTo>
                  <a:lnTo>
                    <a:pt x="135240" y="10624"/>
                  </a:lnTo>
                  <a:lnTo>
                    <a:pt x="134113" y="6939"/>
                  </a:lnTo>
                  <a:lnTo>
                    <a:pt x="132302" y="4482"/>
                  </a:lnTo>
                  <a:lnTo>
                    <a:pt x="121824" y="1753"/>
                  </a:lnTo>
                  <a:lnTo>
                    <a:pt x="94284" y="0"/>
                  </a:lnTo>
                  <a:lnTo>
                    <a:pt x="78470" y="8227"/>
                  </a:lnTo>
                  <a:lnTo>
                    <a:pt x="37389" y="44436"/>
                  </a:lnTo>
                  <a:lnTo>
                    <a:pt x="11086" y="80008"/>
                  </a:lnTo>
                  <a:lnTo>
                    <a:pt x="0" y="112303"/>
                  </a:lnTo>
                  <a:lnTo>
                    <a:pt x="3051" y="135045"/>
                  </a:lnTo>
                  <a:lnTo>
                    <a:pt x="6827" y="147036"/>
                  </a:lnTo>
                  <a:lnTo>
                    <a:pt x="22313" y="166004"/>
                  </a:lnTo>
                  <a:lnTo>
                    <a:pt x="81057" y="19959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 name="SMARTInkShape-3078"/>
            <p:cNvSpPr/>
            <p:nvPr/>
          </p:nvSpPr>
          <p:spPr>
            <a:xfrm>
              <a:off x="8620125" y="3562350"/>
              <a:ext cx="257176" cy="1"/>
            </a:xfrm>
            <a:custGeom>
              <a:avLst/>
              <a:gdLst/>
              <a:ahLst/>
              <a:cxnLst/>
              <a:rect l="0" t="0" r="0" b="0"/>
              <a:pathLst>
                <a:path w="257176" h="1">
                  <a:moveTo>
                    <a:pt x="0" y="0"/>
                  </a:moveTo>
                  <a:lnTo>
                    <a:pt x="43256" y="0"/>
                  </a:lnTo>
                  <a:lnTo>
                    <a:pt x="89919" y="0"/>
                  </a:lnTo>
                  <a:lnTo>
                    <a:pt x="132297" y="0"/>
                  </a:lnTo>
                  <a:lnTo>
                    <a:pt x="176886" y="0"/>
                  </a:lnTo>
                  <a:lnTo>
                    <a:pt x="215041" y="0"/>
                  </a:lnTo>
                  <a:lnTo>
                    <a:pt x="2571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 name="SMARTInkShape-3079"/>
            <p:cNvSpPr/>
            <p:nvPr/>
          </p:nvSpPr>
          <p:spPr>
            <a:xfrm>
              <a:off x="5353050" y="3648075"/>
              <a:ext cx="228601" cy="130965"/>
            </a:xfrm>
            <a:custGeom>
              <a:avLst/>
              <a:gdLst/>
              <a:ahLst/>
              <a:cxnLst/>
              <a:rect l="0" t="0" r="0" b="0"/>
              <a:pathLst>
                <a:path w="228601" h="130965">
                  <a:moveTo>
                    <a:pt x="0" y="66675"/>
                  </a:moveTo>
                  <a:lnTo>
                    <a:pt x="5057" y="66675"/>
                  </a:lnTo>
                  <a:lnTo>
                    <a:pt x="10361" y="69497"/>
                  </a:lnTo>
                  <a:lnTo>
                    <a:pt x="16247" y="75338"/>
                  </a:lnTo>
                  <a:lnTo>
                    <a:pt x="24452" y="89467"/>
                  </a:lnTo>
                  <a:lnTo>
                    <a:pt x="26743" y="97266"/>
                  </a:lnTo>
                  <a:lnTo>
                    <a:pt x="33406" y="104260"/>
                  </a:lnTo>
                  <a:lnTo>
                    <a:pt x="42364" y="109838"/>
                  </a:lnTo>
                  <a:lnTo>
                    <a:pt x="53356" y="112978"/>
                  </a:lnTo>
                  <a:lnTo>
                    <a:pt x="60051" y="113712"/>
                  </a:lnTo>
                  <a:lnTo>
                    <a:pt x="63316" y="111792"/>
                  </a:lnTo>
                  <a:lnTo>
                    <a:pt x="97094" y="74561"/>
                  </a:lnTo>
                  <a:lnTo>
                    <a:pt x="101360" y="64536"/>
                  </a:lnTo>
                  <a:lnTo>
                    <a:pt x="104101" y="50965"/>
                  </a:lnTo>
                  <a:lnTo>
                    <a:pt x="102209" y="49852"/>
                  </a:lnTo>
                  <a:lnTo>
                    <a:pt x="94462" y="48615"/>
                  </a:lnTo>
                  <a:lnTo>
                    <a:pt x="86786" y="50887"/>
                  </a:lnTo>
                  <a:lnTo>
                    <a:pt x="66768" y="66961"/>
                  </a:lnTo>
                  <a:lnTo>
                    <a:pt x="59050" y="74375"/>
                  </a:lnTo>
                  <a:lnTo>
                    <a:pt x="62769" y="70603"/>
                  </a:lnTo>
                  <a:lnTo>
                    <a:pt x="70584" y="68421"/>
                  </a:lnTo>
                  <a:lnTo>
                    <a:pt x="116410" y="66777"/>
                  </a:lnTo>
                  <a:lnTo>
                    <a:pt x="138444" y="71762"/>
                  </a:lnTo>
                  <a:lnTo>
                    <a:pt x="164852" y="83986"/>
                  </a:lnTo>
                  <a:lnTo>
                    <a:pt x="183018" y="99791"/>
                  </a:lnTo>
                  <a:lnTo>
                    <a:pt x="194515" y="116822"/>
                  </a:lnTo>
                  <a:lnTo>
                    <a:pt x="199299" y="130964"/>
                  </a:lnTo>
                  <a:lnTo>
                    <a:pt x="198482" y="130701"/>
                  </a:lnTo>
                  <a:lnTo>
                    <a:pt x="194754" y="127587"/>
                  </a:lnTo>
                  <a:lnTo>
                    <a:pt x="192391" y="119852"/>
                  </a:lnTo>
                  <a:lnTo>
                    <a:pt x="190873" y="102697"/>
                  </a:lnTo>
                  <a:lnTo>
                    <a:pt x="203791" y="56131"/>
                  </a:lnTo>
                  <a:lnTo>
                    <a:pt x="2286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 name="SMARTInkShape-3080"/>
            <p:cNvSpPr/>
            <p:nvPr/>
          </p:nvSpPr>
          <p:spPr>
            <a:xfrm>
              <a:off x="4905375" y="3585118"/>
              <a:ext cx="442168" cy="215358"/>
            </a:xfrm>
            <a:custGeom>
              <a:avLst/>
              <a:gdLst/>
              <a:ahLst/>
              <a:cxnLst/>
              <a:rect l="0" t="0" r="0" b="0"/>
              <a:pathLst>
                <a:path w="442168" h="215358">
                  <a:moveTo>
                    <a:pt x="0" y="177257"/>
                  </a:moveTo>
                  <a:lnTo>
                    <a:pt x="8201" y="185458"/>
                  </a:lnTo>
                  <a:lnTo>
                    <a:pt x="18623" y="186748"/>
                  </a:lnTo>
                  <a:lnTo>
                    <a:pt x="38331" y="145363"/>
                  </a:lnTo>
                  <a:lnTo>
                    <a:pt x="50847" y="104870"/>
                  </a:lnTo>
                  <a:lnTo>
                    <a:pt x="63859" y="59579"/>
                  </a:lnTo>
                  <a:lnTo>
                    <a:pt x="66510" y="31567"/>
                  </a:lnTo>
                  <a:lnTo>
                    <a:pt x="65506" y="30388"/>
                  </a:lnTo>
                  <a:lnTo>
                    <a:pt x="63780" y="30661"/>
                  </a:lnTo>
                  <a:lnTo>
                    <a:pt x="61569" y="31902"/>
                  </a:lnTo>
                  <a:lnTo>
                    <a:pt x="60096" y="33787"/>
                  </a:lnTo>
                  <a:lnTo>
                    <a:pt x="52482" y="57535"/>
                  </a:lnTo>
                  <a:lnTo>
                    <a:pt x="48584" y="104376"/>
                  </a:lnTo>
                  <a:lnTo>
                    <a:pt x="50637" y="142949"/>
                  </a:lnTo>
                  <a:lnTo>
                    <a:pt x="60865" y="175558"/>
                  </a:lnTo>
                  <a:lnTo>
                    <a:pt x="71501" y="192377"/>
                  </a:lnTo>
                  <a:lnTo>
                    <a:pt x="83284" y="199852"/>
                  </a:lnTo>
                  <a:lnTo>
                    <a:pt x="116757" y="204651"/>
                  </a:lnTo>
                  <a:lnTo>
                    <a:pt x="160217" y="202776"/>
                  </a:lnTo>
                  <a:lnTo>
                    <a:pt x="194631" y="192529"/>
                  </a:lnTo>
                  <a:lnTo>
                    <a:pt x="205742" y="183692"/>
                  </a:lnTo>
                  <a:lnTo>
                    <a:pt x="230412" y="154625"/>
                  </a:lnTo>
                  <a:lnTo>
                    <a:pt x="237110" y="133341"/>
                  </a:lnTo>
                  <a:lnTo>
                    <a:pt x="236389" y="132105"/>
                  </a:lnTo>
                  <a:lnTo>
                    <a:pt x="234852" y="131280"/>
                  </a:lnTo>
                  <a:lnTo>
                    <a:pt x="221985" y="130120"/>
                  </a:lnTo>
                  <a:lnTo>
                    <a:pt x="208728" y="130908"/>
                  </a:lnTo>
                  <a:lnTo>
                    <a:pt x="199306" y="134785"/>
                  </a:lnTo>
                  <a:lnTo>
                    <a:pt x="161613" y="168433"/>
                  </a:lnTo>
                  <a:lnTo>
                    <a:pt x="156495" y="176157"/>
                  </a:lnTo>
                  <a:lnTo>
                    <a:pt x="153208" y="184683"/>
                  </a:lnTo>
                  <a:lnTo>
                    <a:pt x="158404" y="183027"/>
                  </a:lnTo>
                  <a:lnTo>
                    <a:pt x="170407" y="176144"/>
                  </a:lnTo>
                  <a:lnTo>
                    <a:pt x="179453" y="170412"/>
                  </a:lnTo>
                  <a:lnTo>
                    <a:pt x="225410" y="151475"/>
                  </a:lnTo>
                  <a:lnTo>
                    <a:pt x="235614" y="149234"/>
                  </a:lnTo>
                  <a:lnTo>
                    <a:pt x="236451" y="150108"/>
                  </a:lnTo>
                  <a:lnTo>
                    <a:pt x="237381" y="153902"/>
                  </a:lnTo>
                  <a:lnTo>
                    <a:pt x="239037" y="172565"/>
                  </a:lnTo>
                  <a:lnTo>
                    <a:pt x="243117" y="184344"/>
                  </a:lnTo>
                  <a:lnTo>
                    <a:pt x="245686" y="188332"/>
                  </a:lnTo>
                  <a:lnTo>
                    <a:pt x="260510" y="200313"/>
                  </a:lnTo>
                  <a:lnTo>
                    <a:pt x="266771" y="203379"/>
                  </a:lnTo>
                  <a:lnTo>
                    <a:pt x="269922" y="204197"/>
                  </a:lnTo>
                  <a:lnTo>
                    <a:pt x="273082" y="203684"/>
                  </a:lnTo>
                  <a:lnTo>
                    <a:pt x="279414" y="200291"/>
                  </a:lnTo>
                  <a:lnTo>
                    <a:pt x="293986" y="182318"/>
                  </a:lnTo>
                  <a:lnTo>
                    <a:pt x="310268" y="142313"/>
                  </a:lnTo>
                  <a:lnTo>
                    <a:pt x="319356" y="115633"/>
                  </a:lnTo>
                  <a:lnTo>
                    <a:pt x="323577" y="77741"/>
                  </a:lnTo>
                  <a:lnTo>
                    <a:pt x="331876" y="30606"/>
                  </a:lnTo>
                  <a:lnTo>
                    <a:pt x="333287" y="0"/>
                  </a:lnTo>
                  <a:lnTo>
                    <a:pt x="333372" y="42146"/>
                  </a:lnTo>
                  <a:lnTo>
                    <a:pt x="339920" y="88205"/>
                  </a:lnTo>
                  <a:lnTo>
                    <a:pt x="342312" y="128975"/>
                  </a:lnTo>
                  <a:lnTo>
                    <a:pt x="342822" y="173995"/>
                  </a:lnTo>
                  <a:lnTo>
                    <a:pt x="342893" y="191147"/>
                  </a:lnTo>
                  <a:lnTo>
                    <a:pt x="342899" y="187566"/>
                  </a:lnTo>
                  <a:lnTo>
                    <a:pt x="359147" y="140205"/>
                  </a:lnTo>
                  <a:lnTo>
                    <a:pt x="374699" y="117906"/>
                  </a:lnTo>
                  <a:lnTo>
                    <a:pt x="394303" y="107696"/>
                  </a:lnTo>
                  <a:lnTo>
                    <a:pt x="420219" y="103024"/>
                  </a:lnTo>
                  <a:lnTo>
                    <a:pt x="426196" y="103427"/>
                  </a:lnTo>
                  <a:lnTo>
                    <a:pt x="430181" y="104753"/>
                  </a:lnTo>
                  <a:lnTo>
                    <a:pt x="432838" y="106696"/>
                  </a:lnTo>
                  <a:lnTo>
                    <a:pt x="441632" y="124600"/>
                  </a:lnTo>
                  <a:lnTo>
                    <a:pt x="442167" y="141154"/>
                  </a:lnTo>
                  <a:lnTo>
                    <a:pt x="433887" y="172595"/>
                  </a:lnTo>
                  <a:lnTo>
                    <a:pt x="400050" y="21535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 name="SMARTInkShape-3081"/>
            <p:cNvSpPr/>
            <p:nvPr/>
          </p:nvSpPr>
          <p:spPr>
            <a:xfrm>
              <a:off x="7096125" y="3520359"/>
              <a:ext cx="121354" cy="137242"/>
            </a:xfrm>
            <a:custGeom>
              <a:avLst/>
              <a:gdLst/>
              <a:ahLst/>
              <a:cxnLst/>
              <a:rect l="0" t="0" r="0" b="0"/>
              <a:pathLst>
                <a:path w="121354" h="137242">
                  <a:moveTo>
                    <a:pt x="0" y="70566"/>
                  </a:moveTo>
                  <a:lnTo>
                    <a:pt x="5057" y="75622"/>
                  </a:lnTo>
                  <a:lnTo>
                    <a:pt x="13184" y="78105"/>
                  </a:lnTo>
                  <a:lnTo>
                    <a:pt x="35647" y="79699"/>
                  </a:lnTo>
                  <a:lnTo>
                    <a:pt x="81290" y="58598"/>
                  </a:lnTo>
                  <a:lnTo>
                    <a:pt x="101226" y="43501"/>
                  </a:lnTo>
                  <a:lnTo>
                    <a:pt x="115483" y="25623"/>
                  </a:lnTo>
                  <a:lnTo>
                    <a:pt x="121353" y="11976"/>
                  </a:lnTo>
                  <a:lnTo>
                    <a:pt x="121119" y="8223"/>
                  </a:lnTo>
                  <a:lnTo>
                    <a:pt x="118036" y="1230"/>
                  </a:lnTo>
                  <a:lnTo>
                    <a:pt x="114674" y="0"/>
                  </a:lnTo>
                  <a:lnTo>
                    <a:pt x="105294" y="1456"/>
                  </a:lnTo>
                  <a:lnTo>
                    <a:pt x="72761" y="21991"/>
                  </a:lnTo>
                  <a:lnTo>
                    <a:pt x="61266" y="39099"/>
                  </a:lnTo>
                  <a:lnTo>
                    <a:pt x="50319" y="69407"/>
                  </a:lnTo>
                  <a:lnTo>
                    <a:pt x="48423" y="92095"/>
                  </a:lnTo>
                  <a:lnTo>
                    <a:pt x="52391" y="99735"/>
                  </a:lnTo>
                  <a:lnTo>
                    <a:pt x="68087" y="113869"/>
                  </a:lnTo>
                  <a:lnTo>
                    <a:pt x="114300" y="13724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 name="SMARTInkShape-3082"/>
            <p:cNvSpPr/>
            <p:nvPr/>
          </p:nvSpPr>
          <p:spPr>
            <a:xfrm>
              <a:off x="6555283" y="3497744"/>
              <a:ext cx="464643" cy="363187"/>
            </a:xfrm>
            <a:custGeom>
              <a:avLst/>
              <a:gdLst/>
              <a:ahLst/>
              <a:cxnLst/>
              <a:rect l="0" t="0" r="0" b="0"/>
              <a:pathLst>
                <a:path w="464643" h="363187">
                  <a:moveTo>
                    <a:pt x="178892" y="159856"/>
                  </a:moveTo>
                  <a:lnTo>
                    <a:pt x="177834" y="125499"/>
                  </a:lnTo>
                  <a:lnTo>
                    <a:pt x="165709" y="89217"/>
                  </a:lnTo>
                  <a:lnTo>
                    <a:pt x="143682" y="44368"/>
                  </a:lnTo>
                  <a:lnTo>
                    <a:pt x="119992" y="15949"/>
                  </a:lnTo>
                  <a:lnTo>
                    <a:pt x="99351" y="4916"/>
                  </a:lnTo>
                  <a:lnTo>
                    <a:pt x="78183" y="0"/>
                  </a:lnTo>
                  <a:lnTo>
                    <a:pt x="53450" y="3601"/>
                  </a:lnTo>
                  <a:lnTo>
                    <a:pt x="38121" y="14209"/>
                  </a:lnTo>
                  <a:lnTo>
                    <a:pt x="25310" y="29507"/>
                  </a:lnTo>
                  <a:lnTo>
                    <a:pt x="4948" y="74526"/>
                  </a:lnTo>
                  <a:lnTo>
                    <a:pt x="0" y="97767"/>
                  </a:lnTo>
                  <a:lnTo>
                    <a:pt x="1665" y="108625"/>
                  </a:lnTo>
                  <a:lnTo>
                    <a:pt x="8552" y="120687"/>
                  </a:lnTo>
                  <a:lnTo>
                    <a:pt x="11357" y="124219"/>
                  </a:lnTo>
                  <a:lnTo>
                    <a:pt x="25763" y="128142"/>
                  </a:lnTo>
                  <a:lnTo>
                    <a:pt x="35531" y="129188"/>
                  </a:lnTo>
                  <a:lnTo>
                    <a:pt x="54852" y="124707"/>
                  </a:lnTo>
                  <a:lnTo>
                    <a:pt x="101605" y="105211"/>
                  </a:lnTo>
                  <a:lnTo>
                    <a:pt x="147246" y="74742"/>
                  </a:lnTo>
                  <a:lnTo>
                    <a:pt x="154244" y="68053"/>
                  </a:lnTo>
                  <a:lnTo>
                    <a:pt x="159105" y="56998"/>
                  </a:lnTo>
                  <a:lnTo>
                    <a:pt x="158292" y="56359"/>
                  </a:lnTo>
                  <a:lnTo>
                    <a:pt x="151576" y="55250"/>
                  </a:lnTo>
                  <a:lnTo>
                    <a:pt x="145634" y="65244"/>
                  </a:lnTo>
                  <a:lnTo>
                    <a:pt x="145766" y="78648"/>
                  </a:lnTo>
                  <a:lnTo>
                    <a:pt x="151835" y="114746"/>
                  </a:lnTo>
                  <a:lnTo>
                    <a:pt x="160164" y="127813"/>
                  </a:lnTo>
                  <a:lnTo>
                    <a:pt x="173743" y="137854"/>
                  </a:lnTo>
                  <a:lnTo>
                    <a:pt x="203275" y="152923"/>
                  </a:lnTo>
                  <a:lnTo>
                    <a:pt x="238210" y="152746"/>
                  </a:lnTo>
                  <a:lnTo>
                    <a:pt x="269814" y="148581"/>
                  </a:lnTo>
                  <a:lnTo>
                    <a:pt x="314840" y="140288"/>
                  </a:lnTo>
                  <a:lnTo>
                    <a:pt x="348289" y="128305"/>
                  </a:lnTo>
                  <a:lnTo>
                    <a:pt x="390092" y="105685"/>
                  </a:lnTo>
                  <a:lnTo>
                    <a:pt x="428525" y="79323"/>
                  </a:lnTo>
                  <a:lnTo>
                    <a:pt x="437301" y="76439"/>
                  </a:lnTo>
                  <a:lnTo>
                    <a:pt x="439006" y="73553"/>
                  </a:lnTo>
                  <a:lnTo>
                    <a:pt x="439085" y="69512"/>
                  </a:lnTo>
                  <a:lnTo>
                    <a:pt x="438079" y="64702"/>
                  </a:lnTo>
                  <a:lnTo>
                    <a:pt x="435292" y="61495"/>
                  </a:lnTo>
                  <a:lnTo>
                    <a:pt x="426550" y="57931"/>
                  </a:lnTo>
                  <a:lnTo>
                    <a:pt x="382472" y="55457"/>
                  </a:lnTo>
                  <a:lnTo>
                    <a:pt x="374937" y="55331"/>
                  </a:lnTo>
                  <a:lnTo>
                    <a:pt x="334544" y="69281"/>
                  </a:lnTo>
                  <a:lnTo>
                    <a:pt x="304083" y="83033"/>
                  </a:lnTo>
                  <a:lnTo>
                    <a:pt x="304686" y="83241"/>
                  </a:lnTo>
                  <a:lnTo>
                    <a:pt x="348513" y="83640"/>
                  </a:lnTo>
                  <a:lnTo>
                    <a:pt x="394627" y="85769"/>
                  </a:lnTo>
                  <a:lnTo>
                    <a:pt x="415533" y="93768"/>
                  </a:lnTo>
                  <a:lnTo>
                    <a:pt x="429764" y="104378"/>
                  </a:lnTo>
                  <a:lnTo>
                    <a:pt x="440674" y="119324"/>
                  </a:lnTo>
                  <a:lnTo>
                    <a:pt x="456599" y="156431"/>
                  </a:lnTo>
                  <a:lnTo>
                    <a:pt x="462259" y="193649"/>
                  </a:lnTo>
                  <a:lnTo>
                    <a:pt x="464171" y="235205"/>
                  </a:lnTo>
                  <a:lnTo>
                    <a:pt x="461681" y="264379"/>
                  </a:lnTo>
                  <a:lnTo>
                    <a:pt x="453864" y="306735"/>
                  </a:lnTo>
                  <a:lnTo>
                    <a:pt x="437387" y="343307"/>
                  </a:lnTo>
                  <a:lnTo>
                    <a:pt x="429246" y="353573"/>
                  </a:lnTo>
                  <a:lnTo>
                    <a:pt x="418572" y="361664"/>
                  </a:lnTo>
                  <a:lnTo>
                    <a:pt x="413820" y="363186"/>
                  </a:lnTo>
                  <a:lnTo>
                    <a:pt x="409594" y="363143"/>
                  </a:lnTo>
                  <a:lnTo>
                    <a:pt x="405718" y="362056"/>
                  </a:lnTo>
                  <a:lnTo>
                    <a:pt x="390150" y="350413"/>
                  </a:lnTo>
                  <a:lnTo>
                    <a:pt x="383910" y="339445"/>
                  </a:lnTo>
                  <a:lnTo>
                    <a:pt x="373028" y="295807"/>
                  </a:lnTo>
                  <a:lnTo>
                    <a:pt x="371528" y="271634"/>
                  </a:lnTo>
                  <a:lnTo>
                    <a:pt x="382791" y="226199"/>
                  </a:lnTo>
                  <a:lnTo>
                    <a:pt x="400882" y="178862"/>
                  </a:lnTo>
                  <a:lnTo>
                    <a:pt x="435589" y="132334"/>
                  </a:lnTo>
                  <a:lnTo>
                    <a:pt x="464642" y="9318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SMARTInkShape-3083"/>
            <p:cNvSpPr/>
            <p:nvPr/>
          </p:nvSpPr>
          <p:spPr>
            <a:xfrm>
              <a:off x="2935533" y="3438525"/>
              <a:ext cx="522043" cy="57151"/>
            </a:xfrm>
            <a:custGeom>
              <a:avLst/>
              <a:gdLst/>
              <a:ahLst/>
              <a:cxnLst/>
              <a:rect l="0" t="0" r="0" b="0"/>
              <a:pathLst>
                <a:path w="522043" h="57151">
                  <a:moveTo>
                    <a:pt x="26742" y="0"/>
                  </a:moveTo>
                  <a:lnTo>
                    <a:pt x="0" y="0"/>
                  </a:lnTo>
                  <a:lnTo>
                    <a:pt x="6529" y="0"/>
                  </a:lnTo>
                  <a:lnTo>
                    <a:pt x="12404" y="5056"/>
                  </a:lnTo>
                  <a:lnTo>
                    <a:pt x="56567" y="14189"/>
                  </a:lnTo>
                  <a:lnTo>
                    <a:pt x="96839" y="18090"/>
                  </a:lnTo>
                  <a:lnTo>
                    <a:pt x="127746" y="18623"/>
                  </a:lnTo>
                  <a:lnTo>
                    <a:pt x="165472" y="18860"/>
                  </a:lnTo>
                  <a:lnTo>
                    <a:pt x="203758" y="18966"/>
                  </a:lnTo>
                  <a:lnTo>
                    <a:pt x="249113" y="19025"/>
                  </a:lnTo>
                  <a:lnTo>
                    <a:pt x="288304" y="20101"/>
                  </a:lnTo>
                  <a:lnTo>
                    <a:pt x="333349" y="26588"/>
                  </a:lnTo>
                  <a:lnTo>
                    <a:pt x="377643" y="33239"/>
                  </a:lnTo>
                  <a:lnTo>
                    <a:pt x="424570" y="38198"/>
                  </a:lnTo>
                  <a:lnTo>
                    <a:pt x="471783" y="45450"/>
                  </a:lnTo>
                  <a:lnTo>
                    <a:pt x="490180" y="47716"/>
                  </a:lnTo>
                  <a:lnTo>
                    <a:pt x="522042" y="57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SMARTInkShape-3084"/>
            <p:cNvSpPr/>
            <p:nvPr/>
          </p:nvSpPr>
          <p:spPr>
            <a:xfrm>
              <a:off x="2975837" y="3600488"/>
              <a:ext cx="405539" cy="19013"/>
            </a:xfrm>
            <a:custGeom>
              <a:avLst/>
              <a:gdLst/>
              <a:ahLst/>
              <a:cxnLst/>
              <a:rect l="0" t="0" r="0" b="0"/>
              <a:pathLst>
                <a:path w="405539" h="19013">
                  <a:moveTo>
                    <a:pt x="5488" y="19012"/>
                  </a:moveTo>
                  <a:lnTo>
                    <a:pt x="0" y="19012"/>
                  </a:lnTo>
                  <a:lnTo>
                    <a:pt x="41840" y="13956"/>
                  </a:lnTo>
                  <a:lnTo>
                    <a:pt x="85576" y="9311"/>
                  </a:lnTo>
                  <a:lnTo>
                    <a:pt x="120811" y="4823"/>
                  </a:lnTo>
                  <a:lnTo>
                    <a:pt x="167128" y="1402"/>
                  </a:lnTo>
                  <a:lnTo>
                    <a:pt x="214159" y="246"/>
                  </a:lnTo>
                  <a:lnTo>
                    <a:pt x="253818" y="46"/>
                  </a:lnTo>
                  <a:lnTo>
                    <a:pt x="290835" y="0"/>
                  </a:lnTo>
                  <a:lnTo>
                    <a:pt x="326337" y="2801"/>
                  </a:lnTo>
                  <a:lnTo>
                    <a:pt x="367607" y="7507"/>
                  </a:lnTo>
                  <a:lnTo>
                    <a:pt x="405538" y="948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 name="SMARTInkShape-3085"/>
            <p:cNvSpPr/>
            <p:nvPr/>
          </p:nvSpPr>
          <p:spPr>
            <a:xfrm>
              <a:off x="3352800" y="3381375"/>
              <a:ext cx="192766" cy="342901"/>
            </a:xfrm>
            <a:custGeom>
              <a:avLst/>
              <a:gdLst/>
              <a:ahLst/>
              <a:cxnLst/>
              <a:rect l="0" t="0" r="0" b="0"/>
              <a:pathLst>
                <a:path w="192766" h="342901">
                  <a:moveTo>
                    <a:pt x="38100" y="0"/>
                  </a:moveTo>
                  <a:lnTo>
                    <a:pt x="43157" y="5056"/>
                  </a:lnTo>
                  <a:lnTo>
                    <a:pt x="81949" y="27447"/>
                  </a:lnTo>
                  <a:lnTo>
                    <a:pt x="84266" y="32056"/>
                  </a:lnTo>
                  <a:lnTo>
                    <a:pt x="83694" y="36187"/>
                  </a:lnTo>
                  <a:lnTo>
                    <a:pt x="81196" y="40000"/>
                  </a:lnTo>
                  <a:lnTo>
                    <a:pt x="81647" y="44659"/>
                  </a:lnTo>
                  <a:lnTo>
                    <a:pt x="87793" y="55479"/>
                  </a:lnTo>
                  <a:lnTo>
                    <a:pt x="100402" y="64521"/>
                  </a:lnTo>
                  <a:lnTo>
                    <a:pt x="122529" y="78384"/>
                  </a:lnTo>
                  <a:lnTo>
                    <a:pt x="167438" y="108238"/>
                  </a:lnTo>
                  <a:lnTo>
                    <a:pt x="184255" y="127085"/>
                  </a:lnTo>
                  <a:lnTo>
                    <a:pt x="192311" y="139738"/>
                  </a:lnTo>
                  <a:lnTo>
                    <a:pt x="192765" y="147134"/>
                  </a:lnTo>
                  <a:lnTo>
                    <a:pt x="187627" y="163818"/>
                  </a:lnTo>
                  <a:lnTo>
                    <a:pt x="177889" y="180948"/>
                  </a:lnTo>
                  <a:lnTo>
                    <a:pt x="148753" y="209965"/>
                  </a:lnTo>
                  <a:lnTo>
                    <a:pt x="105291" y="247686"/>
                  </a:lnTo>
                  <a:lnTo>
                    <a:pt x="64430" y="280463"/>
                  </a:lnTo>
                  <a:lnTo>
                    <a:pt x="0"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 name="SMARTInkShape-3086"/>
            <p:cNvSpPr/>
            <p:nvPr/>
          </p:nvSpPr>
          <p:spPr>
            <a:xfrm>
              <a:off x="3971925" y="3377676"/>
              <a:ext cx="419101" cy="308500"/>
            </a:xfrm>
            <a:custGeom>
              <a:avLst/>
              <a:gdLst/>
              <a:ahLst/>
              <a:cxnLst/>
              <a:rect l="0" t="0" r="0" b="0"/>
              <a:pathLst>
                <a:path w="419101" h="308500">
                  <a:moveTo>
                    <a:pt x="0" y="51324"/>
                  </a:moveTo>
                  <a:lnTo>
                    <a:pt x="17334" y="51324"/>
                  </a:lnTo>
                  <a:lnTo>
                    <a:pt x="21646" y="88052"/>
                  </a:lnTo>
                  <a:lnTo>
                    <a:pt x="24437" y="112098"/>
                  </a:lnTo>
                  <a:lnTo>
                    <a:pt x="20428" y="153248"/>
                  </a:lnTo>
                  <a:lnTo>
                    <a:pt x="16636" y="193354"/>
                  </a:lnTo>
                  <a:lnTo>
                    <a:pt x="10930" y="239776"/>
                  </a:lnTo>
                  <a:lnTo>
                    <a:pt x="7327" y="254319"/>
                  </a:lnTo>
                  <a:lnTo>
                    <a:pt x="4885" y="259679"/>
                  </a:lnTo>
                  <a:lnTo>
                    <a:pt x="4315" y="264311"/>
                  </a:lnTo>
                  <a:lnTo>
                    <a:pt x="8630" y="277659"/>
                  </a:lnTo>
                  <a:lnTo>
                    <a:pt x="9473" y="237577"/>
                  </a:lnTo>
                  <a:lnTo>
                    <a:pt x="9509" y="199526"/>
                  </a:lnTo>
                  <a:lnTo>
                    <a:pt x="9520" y="164027"/>
                  </a:lnTo>
                  <a:lnTo>
                    <a:pt x="9523" y="132106"/>
                  </a:lnTo>
                  <a:lnTo>
                    <a:pt x="6702" y="99574"/>
                  </a:lnTo>
                  <a:lnTo>
                    <a:pt x="4468" y="83491"/>
                  </a:lnTo>
                  <a:lnTo>
                    <a:pt x="8270" y="71710"/>
                  </a:lnTo>
                  <a:lnTo>
                    <a:pt x="16097" y="62798"/>
                  </a:lnTo>
                  <a:lnTo>
                    <a:pt x="34671" y="47957"/>
                  </a:lnTo>
                  <a:lnTo>
                    <a:pt x="64412" y="6564"/>
                  </a:lnTo>
                  <a:lnTo>
                    <a:pt x="66225" y="6667"/>
                  </a:lnTo>
                  <a:lnTo>
                    <a:pt x="71061" y="9604"/>
                  </a:lnTo>
                  <a:lnTo>
                    <a:pt x="89847" y="27321"/>
                  </a:lnTo>
                  <a:lnTo>
                    <a:pt x="91648" y="33205"/>
                  </a:lnTo>
                  <a:lnTo>
                    <a:pt x="89674" y="38186"/>
                  </a:lnTo>
                  <a:lnTo>
                    <a:pt x="85182" y="42566"/>
                  </a:lnTo>
                  <a:lnTo>
                    <a:pt x="85363" y="48660"/>
                  </a:lnTo>
                  <a:lnTo>
                    <a:pt x="94031" y="63898"/>
                  </a:lnTo>
                  <a:lnTo>
                    <a:pt x="136640" y="108301"/>
                  </a:lnTo>
                  <a:lnTo>
                    <a:pt x="154550" y="124533"/>
                  </a:lnTo>
                  <a:lnTo>
                    <a:pt x="168089" y="146393"/>
                  </a:lnTo>
                  <a:lnTo>
                    <a:pt x="191090" y="164334"/>
                  </a:lnTo>
                  <a:lnTo>
                    <a:pt x="235696" y="193227"/>
                  </a:lnTo>
                  <a:lnTo>
                    <a:pt x="239868" y="188122"/>
                  </a:lnTo>
                  <a:lnTo>
                    <a:pt x="259717" y="148557"/>
                  </a:lnTo>
                  <a:lnTo>
                    <a:pt x="270837" y="107272"/>
                  </a:lnTo>
                  <a:lnTo>
                    <a:pt x="284742" y="84599"/>
                  </a:lnTo>
                  <a:lnTo>
                    <a:pt x="322493" y="54363"/>
                  </a:lnTo>
                  <a:lnTo>
                    <a:pt x="367978" y="8678"/>
                  </a:lnTo>
                  <a:lnTo>
                    <a:pt x="379093" y="1326"/>
                  </a:lnTo>
                  <a:lnTo>
                    <a:pt x="382904" y="0"/>
                  </a:lnTo>
                  <a:lnTo>
                    <a:pt x="385444" y="175"/>
                  </a:lnTo>
                  <a:lnTo>
                    <a:pt x="394578" y="8060"/>
                  </a:lnTo>
                  <a:lnTo>
                    <a:pt x="394285" y="14014"/>
                  </a:lnTo>
                  <a:lnTo>
                    <a:pt x="386935" y="41563"/>
                  </a:lnTo>
                  <a:lnTo>
                    <a:pt x="389503" y="79852"/>
                  </a:lnTo>
                  <a:lnTo>
                    <a:pt x="395380" y="117990"/>
                  </a:lnTo>
                  <a:lnTo>
                    <a:pt x="398666" y="156684"/>
                  </a:lnTo>
                  <a:lnTo>
                    <a:pt x="399435" y="189168"/>
                  </a:lnTo>
                  <a:lnTo>
                    <a:pt x="399868" y="231866"/>
                  </a:lnTo>
                  <a:lnTo>
                    <a:pt x="400014" y="275370"/>
                  </a:lnTo>
                  <a:lnTo>
                    <a:pt x="402856" y="291306"/>
                  </a:lnTo>
                  <a:lnTo>
                    <a:pt x="407647" y="300858"/>
                  </a:lnTo>
                  <a:lnTo>
                    <a:pt x="419100" y="30849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 name="SMARTInkShape-3087"/>
            <p:cNvSpPr/>
            <p:nvPr/>
          </p:nvSpPr>
          <p:spPr>
            <a:xfrm>
              <a:off x="4485530" y="3419475"/>
              <a:ext cx="153146" cy="246062"/>
            </a:xfrm>
            <a:custGeom>
              <a:avLst/>
              <a:gdLst/>
              <a:ahLst/>
              <a:cxnLst/>
              <a:rect l="0" t="0" r="0" b="0"/>
              <a:pathLst>
                <a:path w="153146" h="246062">
                  <a:moveTo>
                    <a:pt x="19795" y="0"/>
                  </a:moveTo>
                  <a:lnTo>
                    <a:pt x="4625" y="10113"/>
                  </a:lnTo>
                  <a:lnTo>
                    <a:pt x="1216" y="15209"/>
                  </a:lnTo>
                  <a:lnTo>
                    <a:pt x="0" y="20722"/>
                  </a:lnTo>
                  <a:lnTo>
                    <a:pt x="1472" y="32493"/>
                  </a:lnTo>
                  <a:lnTo>
                    <a:pt x="16963" y="76461"/>
                  </a:lnTo>
                  <a:lnTo>
                    <a:pt x="37597" y="115798"/>
                  </a:lnTo>
                  <a:lnTo>
                    <a:pt x="54905" y="153754"/>
                  </a:lnTo>
                  <a:lnTo>
                    <a:pt x="74786" y="195275"/>
                  </a:lnTo>
                  <a:lnTo>
                    <a:pt x="93987" y="242285"/>
                  </a:lnTo>
                  <a:lnTo>
                    <a:pt x="95715" y="244073"/>
                  </a:lnTo>
                  <a:lnTo>
                    <a:pt x="100457" y="246061"/>
                  </a:lnTo>
                  <a:lnTo>
                    <a:pt x="102145" y="245532"/>
                  </a:lnTo>
                  <a:lnTo>
                    <a:pt x="103270" y="244122"/>
                  </a:lnTo>
                  <a:lnTo>
                    <a:pt x="111770" y="216102"/>
                  </a:lnTo>
                  <a:lnTo>
                    <a:pt x="119670" y="171058"/>
                  </a:lnTo>
                  <a:lnTo>
                    <a:pt x="131206" y="131156"/>
                  </a:lnTo>
                  <a:lnTo>
                    <a:pt x="140530" y="91660"/>
                  </a:lnTo>
                  <a:lnTo>
                    <a:pt x="151275" y="48994"/>
                  </a:lnTo>
                  <a:lnTo>
                    <a:pt x="153145"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SMARTInkShape-3088"/>
            <p:cNvSpPr/>
            <p:nvPr/>
          </p:nvSpPr>
          <p:spPr>
            <a:xfrm>
              <a:off x="4790330" y="3353946"/>
              <a:ext cx="161833" cy="293201"/>
            </a:xfrm>
            <a:custGeom>
              <a:avLst/>
              <a:gdLst/>
              <a:ahLst/>
              <a:cxnLst/>
              <a:rect l="0" t="0" r="0" b="0"/>
              <a:pathLst>
                <a:path w="161833" h="293201">
                  <a:moveTo>
                    <a:pt x="19795" y="56004"/>
                  </a:moveTo>
                  <a:lnTo>
                    <a:pt x="19795" y="64205"/>
                  </a:lnTo>
                  <a:lnTo>
                    <a:pt x="4625" y="70193"/>
                  </a:lnTo>
                  <a:lnTo>
                    <a:pt x="1216" y="73930"/>
                  </a:lnTo>
                  <a:lnTo>
                    <a:pt x="0" y="78538"/>
                  </a:lnTo>
                  <a:lnTo>
                    <a:pt x="5654" y="116312"/>
                  </a:lnTo>
                  <a:lnTo>
                    <a:pt x="13959" y="159481"/>
                  </a:lnTo>
                  <a:lnTo>
                    <a:pt x="18066" y="195672"/>
                  </a:lnTo>
                  <a:lnTo>
                    <a:pt x="19454" y="242891"/>
                  </a:lnTo>
                  <a:lnTo>
                    <a:pt x="19775" y="289423"/>
                  </a:lnTo>
                  <a:lnTo>
                    <a:pt x="19791" y="293200"/>
                  </a:lnTo>
                  <a:lnTo>
                    <a:pt x="16973" y="251251"/>
                  </a:lnTo>
                  <a:lnTo>
                    <a:pt x="9434" y="213691"/>
                  </a:lnTo>
                  <a:lnTo>
                    <a:pt x="3320" y="174693"/>
                  </a:lnTo>
                  <a:lnTo>
                    <a:pt x="1508" y="137385"/>
                  </a:lnTo>
                  <a:lnTo>
                    <a:pt x="1253" y="122958"/>
                  </a:lnTo>
                  <a:lnTo>
                    <a:pt x="15082" y="95640"/>
                  </a:lnTo>
                  <a:lnTo>
                    <a:pt x="38507" y="62103"/>
                  </a:lnTo>
                  <a:lnTo>
                    <a:pt x="46103" y="46015"/>
                  </a:lnTo>
                  <a:lnTo>
                    <a:pt x="74308" y="11911"/>
                  </a:lnTo>
                  <a:lnTo>
                    <a:pt x="86710" y="4657"/>
                  </a:lnTo>
                  <a:lnTo>
                    <a:pt x="111917" y="0"/>
                  </a:lnTo>
                  <a:lnTo>
                    <a:pt x="142767" y="139"/>
                  </a:lnTo>
                  <a:lnTo>
                    <a:pt x="153119" y="4011"/>
                  </a:lnTo>
                  <a:lnTo>
                    <a:pt x="156302" y="7584"/>
                  </a:lnTo>
                  <a:lnTo>
                    <a:pt x="159840" y="17198"/>
                  </a:lnTo>
                  <a:lnTo>
                    <a:pt x="161832" y="39567"/>
                  </a:lnTo>
                  <a:lnTo>
                    <a:pt x="156818" y="47163"/>
                  </a:lnTo>
                  <a:lnTo>
                    <a:pt x="111479" y="86132"/>
                  </a:lnTo>
                  <a:lnTo>
                    <a:pt x="70839" y="133664"/>
                  </a:lnTo>
                  <a:lnTo>
                    <a:pt x="57895" y="15125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995108024"/>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Marginal Value Product Example</a:t>
            </a:r>
          </a:p>
        </p:txBody>
      </p:sp>
      <p:sp>
        <p:nvSpPr>
          <p:cNvPr id="3" name="Content Placeholder 2"/>
          <p:cNvSpPr>
            <a:spLocks noGrp="1"/>
          </p:cNvSpPr>
          <p:nvPr>
            <p:ph idx="1"/>
          </p:nvPr>
        </p:nvSpPr>
        <p:spPr/>
        <p:txBody>
          <a:bodyPr/>
          <a:lstStyle/>
          <a:p>
            <a:pPr marL="0" indent="0">
              <a:buNone/>
            </a:pPr>
            <a:r>
              <a:rPr lang="en-US" dirty="0"/>
              <a:t>- </a:t>
            </a:r>
          </a:p>
        </p:txBody>
      </p:sp>
      <p:graphicFrame>
        <p:nvGraphicFramePr>
          <p:cNvPr id="4" name="Content Placeholder 3"/>
          <p:cNvGraphicFramePr>
            <a:graphicFrameLocks/>
          </p:cNvGraphicFramePr>
          <p:nvPr>
            <p:extLst>
              <p:ext uri="{D42A27DB-BD31-4B8C-83A1-F6EECF244321}">
                <p14:modId xmlns:p14="http://schemas.microsoft.com/office/powerpoint/2010/main" val="31199273"/>
              </p:ext>
            </p:extLst>
          </p:nvPr>
        </p:nvGraphicFramePr>
        <p:xfrm>
          <a:off x="2848947" y="2218214"/>
          <a:ext cx="6494106" cy="3566160"/>
        </p:xfrm>
        <a:graphic>
          <a:graphicData uri="http://schemas.openxmlformats.org/drawingml/2006/table">
            <a:tbl>
              <a:tblPr firstRow="1" bandRow="1">
                <a:tableStyleId>{5940675A-B579-460E-94D1-54222C63F5DA}</a:tableStyleId>
              </a:tblPr>
              <a:tblGrid>
                <a:gridCol w="1082351">
                  <a:extLst>
                    <a:ext uri="{9D8B030D-6E8A-4147-A177-3AD203B41FA5}">
                      <a16:colId xmlns="" xmlns:a16="http://schemas.microsoft.com/office/drawing/2014/main" val="20000"/>
                    </a:ext>
                  </a:extLst>
                </a:gridCol>
                <a:gridCol w="1082351">
                  <a:extLst>
                    <a:ext uri="{9D8B030D-6E8A-4147-A177-3AD203B41FA5}">
                      <a16:colId xmlns="" xmlns:a16="http://schemas.microsoft.com/office/drawing/2014/main" val="20001"/>
                    </a:ext>
                  </a:extLst>
                </a:gridCol>
                <a:gridCol w="1082351">
                  <a:extLst>
                    <a:ext uri="{9D8B030D-6E8A-4147-A177-3AD203B41FA5}">
                      <a16:colId xmlns="" xmlns:a16="http://schemas.microsoft.com/office/drawing/2014/main" val="20002"/>
                    </a:ext>
                  </a:extLst>
                </a:gridCol>
                <a:gridCol w="1082351">
                  <a:extLst>
                    <a:ext uri="{9D8B030D-6E8A-4147-A177-3AD203B41FA5}">
                      <a16:colId xmlns="" xmlns:a16="http://schemas.microsoft.com/office/drawing/2014/main" val="20003"/>
                    </a:ext>
                  </a:extLst>
                </a:gridCol>
                <a:gridCol w="1082351">
                  <a:extLst>
                    <a:ext uri="{9D8B030D-6E8A-4147-A177-3AD203B41FA5}">
                      <a16:colId xmlns="" xmlns:a16="http://schemas.microsoft.com/office/drawing/2014/main" val="20004"/>
                    </a:ext>
                  </a:extLst>
                </a:gridCol>
                <a:gridCol w="1082351">
                  <a:extLst>
                    <a:ext uri="{9D8B030D-6E8A-4147-A177-3AD203B41FA5}">
                      <a16:colId xmlns="" xmlns:a16="http://schemas.microsoft.com/office/drawing/2014/main" val="20005"/>
                    </a:ext>
                  </a:extLst>
                </a:gridCol>
              </a:tblGrid>
              <a:tr h="417235">
                <a:tc>
                  <a:txBody>
                    <a:bodyPr/>
                    <a:lstStyle/>
                    <a:p>
                      <a:pPr algn="ctr"/>
                      <a:r>
                        <a:rPr lang="en-US" sz="1400" dirty="0"/>
                        <a:t>Use of Labor</a:t>
                      </a:r>
                    </a:p>
                  </a:txBody>
                  <a:tcPr/>
                </a:tc>
                <a:tc>
                  <a:txBody>
                    <a:bodyPr/>
                    <a:lstStyle/>
                    <a:p>
                      <a:pPr algn="ctr"/>
                      <a:r>
                        <a:rPr lang="en-US" sz="1400" dirty="0"/>
                        <a:t>MPP</a:t>
                      </a:r>
                    </a:p>
                  </a:txBody>
                  <a:tcPr/>
                </a:tc>
                <a:tc>
                  <a:txBody>
                    <a:bodyPr/>
                    <a:lstStyle/>
                    <a:p>
                      <a:pPr algn="ctr"/>
                      <a:r>
                        <a:rPr lang="en-US" sz="1400" dirty="0"/>
                        <a:t>MVP</a:t>
                      </a:r>
                    </a:p>
                    <a:p>
                      <a:pPr algn="ctr"/>
                      <a:r>
                        <a:rPr lang="en-US" sz="1400" dirty="0"/>
                        <a:t>($45 price)</a:t>
                      </a:r>
                    </a:p>
                  </a:txBody>
                  <a:tcPr/>
                </a:tc>
                <a:tc>
                  <a:txBody>
                    <a:bodyPr/>
                    <a:lstStyle/>
                    <a:p>
                      <a:pPr algn="ctr"/>
                      <a:r>
                        <a:rPr lang="en-US" sz="1400" dirty="0"/>
                        <a:t>Wage</a:t>
                      </a:r>
                    </a:p>
                  </a:txBody>
                  <a:tcPr/>
                </a:tc>
                <a:tc>
                  <a:txBody>
                    <a:bodyPr/>
                    <a:lstStyle/>
                    <a:p>
                      <a:pPr algn="ctr"/>
                      <a:r>
                        <a:rPr lang="en-US" sz="1400" dirty="0"/>
                        <a:t>Marginal Net Benefit</a:t>
                      </a:r>
                    </a:p>
                  </a:txBody>
                  <a:tcPr/>
                </a:tc>
                <a:tc>
                  <a:txBody>
                    <a:bodyPr/>
                    <a:lstStyle/>
                    <a:p>
                      <a:pPr algn="ctr"/>
                      <a:r>
                        <a:rPr lang="en-US" sz="1400" dirty="0"/>
                        <a:t>Cumulative Net Benefit</a:t>
                      </a:r>
                    </a:p>
                  </a:txBody>
                  <a:tcPr/>
                </a:tc>
                <a:extLst>
                  <a:ext uri="{0D108BD9-81ED-4DB2-BD59-A6C34878D82A}">
                    <a16:rowId xmlns="" xmlns:a16="http://schemas.microsoft.com/office/drawing/2014/main" val="10000"/>
                  </a:ext>
                </a:extLst>
              </a:tr>
              <a:tr h="298609">
                <a:tc>
                  <a:txBody>
                    <a:bodyPr/>
                    <a:lstStyle/>
                    <a:p>
                      <a:pPr algn="ctr"/>
                      <a:r>
                        <a:rPr lang="en-US" sz="1400" dirty="0"/>
                        <a:t>10</a:t>
                      </a:r>
                    </a:p>
                  </a:txBody>
                  <a:tcPr/>
                </a:tc>
                <a:tc>
                  <a:txBody>
                    <a:bodyPr/>
                    <a:lstStyle/>
                    <a:p>
                      <a:pPr algn="ctr"/>
                      <a:endParaRPr lang="en-US" sz="1400" dirty="0"/>
                    </a:p>
                  </a:txBody>
                  <a:tcPr/>
                </a:tc>
                <a:tc>
                  <a:txBody>
                    <a:bodyPr/>
                    <a:lstStyle/>
                    <a:p>
                      <a:pPr algn="ctr"/>
                      <a:endParaRPr lang="en-US" sz="1400" dirty="0"/>
                    </a:p>
                  </a:txBody>
                  <a:tcPr/>
                </a:tc>
                <a:tc>
                  <a:txBody>
                    <a:bodyPr/>
                    <a:lstStyle/>
                    <a:p>
                      <a:pPr algn="ctr"/>
                      <a:endParaRPr lang="en-US" sz="1400" dirty="0"/>
                    </a:p>
                  </a:txBody>
                  <a:tcPr/>
                </a:tc>
                <a:tc>
                  <a:txBody>
                    <a:bodyPr/>
                    <a:lstStyle/>
                    <a:p>
                      <a:pPr algn="ctr"/>
                      <a:endParaRPr lang="en-US" sz="1400" dirty="0"/>
                    </a:p>
                  </a:txBody>
                  <a:tcPr/>
                </a:tc>
                <a:tc>
                  <a:txBody>
                    <a:bodyPr/>
                    <a:lstStyle/>
                    <a:p>
                      <a:pPr algn="ctr"/>
                      <a:endParaRPr lang="en-US" sz="1400" dirty="0"/>
                    </a:p>
                  </a:txBody>
                  <a:tcPr/>
                </a:tc>
                <a:extLst>
                  <a:ext uri="{0D108BD9-81ED-4DB2-BD59-A6C34878D82A}">
                    <a16:rowId xmlns="" xmlns:a16="http://schemas.microsoft.com/office/drawing/2014/main" val="10001"/>
                  </a:ext>
                </a:extLst>
              </a:tr>
              <a:tr h="298609">
                <a:tc>
                  <a:txBody>
                    <a:bodyPr/>
                    <a:lstStyle/>
                    <a:p>
                      <a:pPr algn="ctr"/>
                      <a:r>
                        <a:rPr lang="en-US" sz="1400" dirty="0"/>
                        <a:t>16</a:t>
                      </a:r>
                    </a:p>
                  </a:txBody>
                  <a:tcPr/>
                </a:tc>
                <a:tc>
                  <a:txBody>
                    <a:bodyPr/>
                    <a:lstStyle/>
                    <a:p>
                      <a:pPr algn="ctr"/>
                      <a:r>
                        <a:rPr lang="en-US" sz="1400" dirty="0"/>
                        <a:t>0.33</a:t>
                      </a:r>
                    </a:p>
                  </a:txBody>
                  <a:tcPr/>
                </a:tc>
                <a:tc>
                  <a:txBody>
                    <a:bodyPr/>
                    <a:lstStyle/>
                    <a:p>
                      <a:pPr algn="ctr"/>
                      <a:r>
                        <a:rPr lang="en-US" sz="1400" dirty="0"/>
                        <a:t>?</a:t>
                      </a:r>
                    </a:p>
                  </a:txBody>
                  <a:tcPr/>
                </a:tc>
                <a:tc>
                  <a:txBody>
                    <a:bodyPr/>
                    <a:lstStyle/>
                    <a:p>
                      <a:pPr algn="ctr"/>
                      <a:r>
                        <a:rPr lang="en-US" sz="1400" dirty="0"/>
                        <a:t>5.00</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02"/>
                  </a:ext>
                </a:extLst>
              </a:tr>
              <a:tr h="298609">
                <a:tc>
                  <a:txBody>
                    <a:bodyPr/>
                    <a:lstStyle/>
                    <a:p>
                      <a:pPr algn="ctr"/>
                      <a:r>
                        <a:rPr lang="en-US" sz="1400" dirty="0"/>
                        <a:t>20</a:t>
                      </a:r>
                    </a:p>
                  </a:txBody>
                  <a:tcPr/>
                </a:tc>
                <a:tc>
                  <a:txBody>
                    <a:bodyPr/>
                    <a:lstStyle/>
                    <a:p>
                      <a:pPr algn="ctr"/>
                      <a:r>
                        <a:rPr lang="en-US" sz="1400" dirty="0"/>
                        <a:t>0.45</a:t>
                      </a:r>
                    </a:p>
                  </a:txBody>
                  <a:tcPr/>
                </a:tc>
                <a:tc>
                  <a:txBody>
                    <a:bodyPr/>
                    <a:lstStyle/>
                    <a:p>
                      <a:pPr algn="ctr"/>
                      <a:r>
                        <a:rPr lang="en-US" sz="1400" b="0"/>
                        <a:t>?</a:t>
                      </a:r>
                      <a:endParaRPr lang="en-US" sz="1400" b="0" dirty="0"/>
                    </a:p>
                  </a:txBody>
                  <a:tcPr/>
                </a:tc>
                <a:tc>
                  <a:txBody>
                    <a:bodyPr/>
                    <a:lstStyle/>
                    <a:p>
                      <a:pPr algn="ctr"/>
                      <a:r>
                        <a:rPr lang="en-US" sz="1400"/>
                        <a:t>5.00</a:t>
                      </a:r>
                      <a:endParaRPr lang="en-US" sz="1400" dirty="0"/>
                    </a:p>
                  </a:txBody>
                  <a:tcPr/>
                </a:tc>
                <a:tc>
                  <a:txBody>
                    <a:bodyPr/>
                    <a:lstStyle/>
                    <a:p>
                      <a:pPr algn="ctr"/>
                      <a:r>
                        <a:rPr lang="en-US" sz="1400"/>
                        <a:t>?</a:t>
                      </a:r>
                      <a:endParaRPr lang="en-US" sz="1400" dirty="0"/>
                    </a:p>
                  </a:txBody>
                  <a:tcPr/>
                </a:tc>
                <a:tc>
                  <a:txBody>
                    <a:bodyPr/>
                    <a:lstStyle/>
                    <a:p>
                      <a:pPr algn="ctr"/>
                      <a:r>
                        <a:rPr lang="en-US" sz="1400"/>
                        <a:t>?</a:t>
                      </a:r>
                      <a:endParaRPr lang="en-US" sz="1400" dirty="0"/>
                    </a:p>
                  </a:txBody>
                  <a:tcPr/>
                </a:tc>
                <a:extLst>
                  <a:ext uri="{0D108BD9-81ED-4DB2-BD59-A6C34878D82A}">
                    <a16:rowId xmlns="" xmlns:a16="http://schemas.microsoft.com/office/drawing/2014/main" val="10003"/>
                  </a:ext>
                </a:extLst>
              </a:tr>
              <a:tr h="298609">
                <a:tc>
                  <a:txBody>
                    <a:bodyPr/>
                    <a:lstStyle/>
                    <a:p>
                      <a:pPr algn="ctr"/>
                      <a:r>
                        <a:rPr lang="en-US" sz="1400" dirty="0"/>
                        <a:t>22</a:t>
                      </a:r>
                    </a:p>
                  </a:txBody>
                  <a:tcPr/>
                </a:tc>
                <a:tc>
                  <a:txBody>
                    <a:bodyPr/>
                    <a:lstStyle/>
                    <a:p>
                      <a:pPr algn="ctr"/>
                      <a:r>
                        <a:rPr lang="en-US" sz="1400" dirty="0"/>
                        <a:t>0.85</a:t>
                      </a:r>
                    </a:p>
                  </a:txBody>
                  <a:tcPr/>
                </a:tc>
                <a:tc>
                  <a:txBody>
                    <a:bodyPr/>
                    <a:lstStyle/>
                    <a:p>
                      <a:pPr algn="ctr"/>
                      <a:r>
                        <a:rPr lang="en-US" sz="1400" b="0"/>
                        <a:t>?</a:t>
                      </a:r>
                      <a:endParaRPr lang="en-US" sz="1400" b="0" dirty="0"/>
                    </a:p>
                  </a:txBody>
                  <a:tcPr/>
                </a:tc>
                <a:tc>
                  <a:txBody>
                    <a:bodyPr/>
                    <a:lstStyle/>
                    <a:p>
                      <a:pPr algn="ctr"/>
                      <a:r>
                        <a:rPr lang="en-US" sz="1400"/>
                        <a:t>5.00</a:t>
                      </a:r>
                      <a:endParaRPr lang="en-US" sz="1400" dirty="0"/>
                    </a:p>
                  </a:txBody>
                  <a:tcPr/>
                </a:tc>
                <a:tc>
                  <a:txBody>
                    <a:bodyPr/>
                    <a:lstStyle/>
                    <a:p>
                      <a:pPr algn="ctr"/>
                      <a:r>
                        <a:rPr lang="en-US" sz="1400"/>
                        <a:t>?</a:t>
                      </a:r>
                      <a:endParaRPr lang="en-US" sz="1400" dirty="0"/>
                    </a:p>
                  </a:txBody>
                  <a:tcPr/>
                </a:tc>
                <a:tc>
                  <a:txBody>
                    <a:bodyPr/>
                    <a:lstStyle/>
                    <a:p>
                      <a:pPr algn="ctr"/>
                      <a:r>
                        <a:rPr lang="en-US" sz="1400"/>
                        <a:t>?</a:t>
                      </a:r>
                      <a:endParaRPr lang="en-US" sz="1400" dirty="0"/>
                    </a:p>
                  </a:txBody>
                  <a:tcPr/>
                </a:tc>
                <a:extLst>
                  <a:ext uri="{0D108BD9-81ED-4DB2-BD59-A6C34878D82A}">
                    <a16:rowId xmlns="" xmlns:a16="http://schemas.microsoft.com/office/drawing/2014/main" val="10004"/>
                  </a:ext>
                </a:extLst>
              </a:tr>
              <a:tr h="298609">
                <a:tc>
                  <a:txBody>
                    <a:bodyPr/>
                    <a:lstStyle/>
                    <a:p>
                      <a:pPr algn="ctr"/>
                      <a:r>
                        <a:rPr lang="en-US" sz="1400" dirty="0"/>
                        <a:t>26</a:t>
                      </a:r>
                    </a:p>
                  </a:txBody>
                  <a:tcPr/>
                </a:tc>
                <a:tc>
                  <a:txBody>
                    <a:bodyPr/>
                    <a:lstStyle/>
                    <a:p>
                      <a:pPr algn="ctr"/>
                      <a:r>
                        <a:rPr lang="en-US" sz="1400" dirty="0"/>
                        <a:t>0.40</a:t>
                      </a:r>
                    </a:p>
                  </a:txBody>
                  <a:tcPr/>
                </a:tc>
                <a:tc>
                  <a:txBody>
                    <a:bodyPr/>
                    <a:lstStyle/>
                    <a:p>
                      <a:pPr algn="ctr"/>
                      <a:r>
                        <a:rPr lang="en-US" sz="1400" b="0"/>
                        <a:t>?</a:t>
                      </a:r>
                      <a:endParaRPr lang="en-US" sz="1400" b="0" dirty="0"/>
                    </a:p>
                  </a:txBody>
                  <a:tcPr/>
                </a:tc>
                <a:tc>
                  <a:txBody>
                    <a:bodyPr/>
                    <a:lstStyle/>
                    <a:p>
                      <a:pPr algn="ctr"/>
                      <a:r>
                        <a:rPr lang="en-US" sz="1400"/>
                        <a:t>5.00</a:t>
                      </a:r>
                      <a:endParaRPr lang="en-US" sz="1400" dirty="0"/>
                    </a:p>
                  </a:txBody>
                  <a:tcPr/>
                </a:tc>
                <a:tc>
                  <a:txBody>
                    <a:bodyPr/>
                    <a:lstStyle/>
                    <a:p>
                      <a:pPr algn="ctr"/>
                      <a:r>
                        <a:rPr lang="en-US" sz="1400"/>
                        <a:t>?</a:t>
                      </a:r>
                      <a:endParaRPr lang="en-US" sz="1400" dirty="0"/>
                    </a:p>
                  </a:txBody>
                  <a:tcPr/>
                </a:tc>
                <a:tc>
                  <a:txBody>
                    <a:bodyPr/>
                    <a:lstStyle/>
                    <a:p>
                      <a:pPr algn="ctr"/>
                      <a:r>
                        <a:rPr lang="en-US" sz="1400"/>
                        <a:t>?</a:t>
                      </a:r>
                      <a:endParaRPr lang="en-US" sz="1400" dirty="0"/>
                    </a:p>
                  </a:txBody>
                  <a:tcPr/>
                </a:tc>
                <a:extLst>
                  <a:ext uri="{0D108BD9-81ED-4DB2-BD59-A6C34878D82A}">
                    <a16:rowId xmlns="" xmlns:a16="http://schemas.microsoft.com/office/drawing/2014/main" val="10005"/>
                  </a:ext>
                </a:extLst>
              </a:tr>
              <a:tr h="298609">
                <a:tc>
                  <a:txBody>
                    <a:bodyPr/>
                    <a:lstStyle/>
                    <a:p>
                      <a:pPr algn="ctr"/>
                      <a:r>
                        <a:rPr lang="en-US" sz="1400" dirty="0"/>
                        <a:t>32</a:t>
                      </a:r>
                    </a:p>
                  </a:txBody>
                  <a:tcPr/>
                </a:tc>
                <a:tc>
                  <a:txBody>
                    <a:bodyPr/>
                    <a:lstStyle/>
                    <a:p>
                      <a:pPr algn="ctr"/>
                      <a:r>
                        <a:rPr lang="en-US" sz="1400" dirty="0"/>
                        <a:t>0.25</a:t>
                      </a:r>
                    </a:p>
                  </a:txBody>
                  <a:tcPr/>
                </a:tc>
                <a:tc>
                  <a:txBody>
                    <a:bodyPr/>
                    <a:lstStyle/>
                    <a:p>
                      <a:pPr algn="ctr"/>
                      <a:r>
                        <a:rPr lang="en-US" sz="1400" b="0"/>
                        <a:t>?</a:t>
                      </a:r>
                      <a:endParaRPr lang="en-US" sz="1400" b="0" dirty="0"/>
                    </a:p>
                  </a:txBody>
                  <a:tcPr/>
                </a:tc>
                <a:tc>
                  <a:txBody>
                    <a:bodyPr/>
                    <a:lstStyle/>
                    <a:p>
                      <a:pPr algn="ctr"/>
                      <a:r>
                        <a:rPr lang="en-US" sz="1400"/>
                        <a:t>5.00</a:t>
                      </a:r>
                      <a:endParaRPr lang="en-US" sz="1400" dirty="0"/>
                    </a:p>
                  </a:txBody>
                  <a:tcPr/>
                </a:tc>
                <a:tc>
                  <a:txBody>
                    <a:bodyPr/>
                    <a:lstStyle/>
                    <a:p>
                      <a:pPr algn="ctr"/>
                      <a:r>
                        <a:rPr lang="en-US" sz="1400"/>
                        <a:t>?</a:t>
                      </a:r>
                      <a:endParaRPr lang="en-US" sz="1400" dirty="0"/>
                    </a:p>
                  </a:txBody>
                  <a:tcPr/>
                </a:tc>
                <a:tc>
                  <a:txBody>
                    <a:bodyPr/>
                    <a:lstStyle/>
                    <a:p>
                      <a:pPr algn="ctr"/>
                      <a:r>
                        <a:rPr lang="en-US" sz="1400"/>
                        <a:t>?</a:t>
                      </a:r>
                      <a:endParaRPr lang="en-US" sz="1400" dirty="0"/>
                    </a:p>
                  </a:txBody>
                  <a:tcPr/>
                </a:tc>
                <a:extLst>
                  <a:ext uri="{0D108BD9-81ED-4DB2-BD59-A6C34878D82A}">
                    <a16:rowId xmlns="" xmlns:a16="http://schemas.microsoft.com/office/drawing/2014/main" val="10006"/>
                  </a:ext>
                </a:extLst>
              </a:tr>
              <a:tr h="298609">
                <a:tc>
                  <a:txBody>
                    <a:bodyPr/>
                    <a:lstStyle/>
                    <a:p>
                      <a:pPr algn="ctr"/>
                      <a:r>
                        <a:rPr lang="en-US" sz="1400" dirty="0"/>
                        <a:t>40</a:t>
                      </a:r>
                    </a:p>
                  </a:txBody>
                  <a:tcPr/>
                </a:tc>
                <a:tc>
                  <a:txBody>
                    <a:bodyPr/>
                    <a:lstStyle/>
                    <a:p>
                      <a:pPr algn="ctr"/>
                      <a:r>
                        <a:rPr lang="en-US" sz="1400" dirty="0"/>
                        <a:t>0.15</a:t>
                      </a:r>
                    </a:p>
                  </a:txBody>
                  <a:tcPr/>
                </a:tc>
                <a:tc>
                  <a:txBody>
                    <a:bodyPr/>
                    <a:lstStyle/>
                    <a:p>
                      <a:pPr algn="ctr"/>
                      <a:r>
                        <a:rPr lang="en-US" sz="1400" b="0"/>
                        <a:t>?</a:t>
                      </a:r>
                      <a:endParaRPr lang="en-US" sz="1400" b="0" dirty="0"/>
                    </a:p>
                  </a:txBody>
                  <a:tcPr/>
                </a:tc>
                <a:tc>
                  <a:txBody>
                    <a:bodyPr/>
                    <a:lstStyle/>
                    <a:p>
                      <a:pPr algn="ctr"/>
                      <a:r>
                        <a:rPr lang="en-US" sz="1400"/>
                        <a:t>5.00</a:t>
                      </a:r>
                      <a:endParaRPr lang="en-US" sz="1400" dirty="0"/>
                    </a:p>
                  </a:txBody>
                  <a:tcPr/>
                </a:tc>
                <a:tc>
                  <a:txBody>
                    <a:bodyPr/>
                    <a:lstStyle/>
                    <a:p>
                      <a:pPr algn="ctr"/>
                      <a:r>
                        <a:rPr lang="en-US" sz="1400"/>
                        <a:t>?</a:t>
                      </a:r>
                      <a:endParaRPr lang="en-US" sz="1400" dirty="0"/>
                    </a:p>
                  </a:txBody>
                  <a:tcPr/>
                </a:tc>
                <a:tc>
                  <a:txBody>
                    <a:bodyPr/>
                    <a:lstStyle/>
                    <a:p>
                      <a:pPr algn="ctr"/>
                      <a:r>
                        <a:rPr lang="en-US" sz="1400"/>
                        <a:t>?</a:t>
                      </a:r>
                      <a:endParaRPr lang="en-US" sz="1400" dirty="0"/>
                    </a:p>
                  </a:txBody>
                  <a:tcPr/>
                </a:tc>
                <a:extLst>
                  <a:ext uri="{0D108BD9-81ED-4DB2-BD59-A6C34878D82A}">
                    <a16:rowId xmlns="" xmlns:a16="http://schemas.microsoft.com/office/drawing/2014/main" val="10007"/>
                  </a:ext>
                </a:extLst>
              </a:tr>
              <a:tr h="298609">
                <a:tc>
                  <a:txBody>
                    <a:bodyPr/>
                    <a:lstStyle/>
                    <a:p>
                      <a:pPr algn="ctr"/>
                      <a:r>
                        <a:rPr lang="en-US" sz="1400" dirty="0"/>
                        <a:t>50</a:t>
                      </a:r>
                    </a:p>
                  </a:txBody>
                  <a:tcPr/>
                </a:tc>
                <a:tc>
                  <a:txBody>
                    <a:bodyPr/>
                    <a:lstStyle/>
                    <a:p>
                      <a:pPr algn="ctr"/>
                      <a:r>
                        <a:rPr lang="en-US" sz="1400" dirty="0"/>
                        <a:t>0.08</a:t>
                      </a:r>
                    </a:p>
                  </a:txBody>
                  <a:tcPr/>
                </a:tc>
                <a:tc>
                  <a:txBody>
                    <a:bodyPr/>
                    <a:lstStyle/>
                    <a:p>
                      <a:pPr algn="ctr"/>
                      <a:r>
                        <a:rPr lang="en-US" sz="1400" b="0"/>
                        <a:t>?</a:t>
                      </a:r>
                      <a:endParaRPr lang="en-US" sz="1400" b="0" dirty="0"/>
                    </a:p>
                  </a:txBody>
                  <a:tcPr/>
                </a:tc>
                <a:tc>
                  <a:txBody>
                    <a:bodyPr/>
                    <a:lstStyle/>
                    <a:p>
                      <a:pPr algn="ctr"/>
                      <a:r>
                        <a:rPr lang="en-US" sz="1400"/>
                        <a:t>5.00</a:t>
                      </a:r>
                      <a:endParaRPr lang="en-US" sz="1400" dirty="0"/>
                    </a:p>
                  </a:txBody>
                  <a:tcPr/>
                </a:tc>
                <a:tc>
                  <a:txBody>
                    <a:bodyPr/>
                    <a:lstStyle/>
                    <a:p>
                      <a:pPr algn="ctr"/>
                      <a:r>
                        <a:rPr lang="en-US" sz="1400"/>
                        <a:t>?</a:t>
                      </a:r>
                      <a:endParaRPr lang="en-US" sz="1400" dirty="0"/>
                    </a:p>
                  </a:txBody>
                  <a:tcPr/>
                </a:tc>
                <a:tc>
                  <a:txBody>
                    <a:bodyPr/>
                    <a:lstStyle/>
                    <a:p>
                      <a:pPr algn="ctr"/>
                      <a:r>
                        <a:rPr lang="en-US" sz="1400"/>
                        <a:t>?</a:t>
                      </a:r>
                      <a:endParaRPr lang="en-US" sz="1400" dirty="0"/>
                    </a:p>
                  </a:txBody>
                  <a:tcPr/>
                </a:tc>
                <a:extLst>
                  <a:ext uri="{0D108BD9-81ED-4DB2-BD59-A6C34878D82A}">
                    <a16:rowId xmlns="" xmlns:a16="http://schemas.microsoft.com/office/drawing/2014/main" val="10008"/>
                  </a:ext>
                </a:extLst>
              </a:tr>
              <a:tr h="298609">
                <a:tc>
                  <a:txBody>
                    <a:bodyPr/>
                    <a:lstStyle/>
                    <a:p>
                      <a:pPr algn="ctr"/>
                      <a:r>
                        <a:rPr lang="en-US" sz="1400" dirty="0"/>
                        <a:t>62</a:t>
                      </a:r>
                    </a:p>
                  </a:txBody>
                  <a:tcPr/>
                </a:tc>
                <a:tc>
                  <a:txBody>
                    <a:bodyPr/>
                    <a:lstStyle/>
                    <a:p>
                      <a:pPr algn="ctr"/>
                      <a:r>
                        <a:rPr lang="en-US" sz="1400" dirty="0"/>
                        <a:t>0.03</a:t>
                      </a:r>
                    </a:p>
                  </a:txBody>
                  <a:tcPr/>
                </a:tc>
                <a:tc>
                  <a:txBody>
                    <a:bodyPr/>
                    <a:lstStyle/>
                    <a:p>
                      <a:pPr algn="ctr"/>
                      <a:r>
                        <a:rPr lang="en-US" sz="1400" b="0"/>
                        <a:t>?</a:t>
                      </a:r>
                      <a:endParaRPr lang="en-US" sz="1400" b="0" dirty="0"/>
                    </a:p>
                  </a:txBody>
                  <a:tcPr/>
                </a:tc>
                <a:tc>
                  <a:txBody>
                    <a:bodyPr/>
                    <a:lstStyle/>
                    <a:p>
                      <a:pPr algn="ctr"/>
                      <a:r>
                        <a:rPr lang="en-US" sz="1400"/>
                        <a:t>5.00</a:t>
                      </a:r>
                      <a:endParaRPr lang="en-US" sz="1400" dirty="0"/>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09"/>
                  </a:ext>
                </a:extLst>
              </a:tr>
              <a:tr h="298609">
                <a:tc>
                  <a:txBody>
                    <a:bodyPr/>
                    <a:lstStyle/>
                    <a:p>
                      <a:pPr algn="ctr"/>
                      <a:r>
                        <a:rPr lang="en-US" sz="1400" dirty="0"/>
                        <a:t>76</a:t>
                      </a:r>
                    </a:p>
                  </a:txBody>
                  <a:tcPr/>
                </a:tc>
                <a:tc>
                  <a:txBody>
                    <a:bodyPr/>
                    <a:lstStyle/>
                    <a:p>
                      <a:pPr algn="ctr"/>
                      <a:r>
                        <a:rPr lang="en-US" sz="1400" dirty="0"/>
                        <a:t>-0.02</a:t>
                      </a:r>
                    </a:p>
                  </a:txBody>
                  <a:tcPr/>
                </a:tc>
                <a:tc>
                  <a:txBody>
                    <a:bodyPr/>
                    <a:lstStyle/>
                    <a:p>
                      <a:pPr algn="ctr"/>
                      <a:r>
                        <a:rPr lang="en-US" sz="1400" b="0" dirty="0"/>
                        <a:t>?</a:t>
                      </a:r>
                    </a:p>
                  </a:txBody>
                  <a:tcPr/>
                </a:tc>
                <a:tc>
                  <a:txBody>
                    <a:bodyPr/>
                    <a:lstStyle/>
                    <a:p>
                      <a:pPr algn="ctr"/>
                      <a:r>
                        <a:rPr lang="en-US" sz="1400" dirty="0"/>
                        <a:t>-</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10"/>
                  </a:ext>
                </a:extLst>
              </a:tr>
            </a:tbl>
          </a:graphicData>
        </a:graphic>
      </p:graphicFrame>
      <p:grpSp>
        <p:nvGrpSpPr>
          <p:cNvPr id="2055" name="SMARTInkShape-Group382"/>
          <p:cNvGrpSpPr/>
          <p:nvPr/>
        </p:nvGrpSpPr>
        <p:grpSpPr>
          <a:xfrm>
            <a:off x="8572500" y="3181350"/>
            <a:ext cx="19051" cy="19051"/>
            <a:chOff x="8572500" y="3181350"/>
            <a:chExt cx="19051" cy="19051"/>
          </a:xfrm>
        </p:grpSpPr>
        <p:sp>
          <p:nvSpPr>
            <p:cNvPr id="2053" name="SMARTInkShape-3089"/>
            <p:cNvSpPr/>
            <p:nvPr/>
          </p:nvSpPr>
          <p:spPr>
            <a:xfrm>
              <a:off x="8572500" y="3181742"/>
              <a:ext cx="1" cy="9134"/>
            </a:xfrm>
            <a:custGeom>
              <a:avLst/>
              <a:gdLst/>
              <a:ahLst/>
              <a:cxnLst/>
              <a:rect l="0" t="0" r="0" b="0"/>
              <a:pathLst>
                <a:path w="1" h="9134">
                  <a:moveTo>
                    <a:pt x="0" y="9133"/>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4" name="SMARTInkShape-3090"/>
            <p:cNvSpPr/>
            <p:nvPr/>
          </p:nvSpPr>
          <p:spPr>
            <a:xfrm>
              <a:off x="8572500" y="3181350"/>
              <a:ext cx="19051" cy="19051"/>
            </a:xfrm>
            <a:custGeom>
              <a:avLst/>
              <a:gdLst/>
              <a:ahLst/>
              <a:cxnLst/>
              <a:rect l="0" t="0" r="0" b="0"/>
              <a:pathLst>
                <a:path w="19051" h="19051">
                  <a:moveTo>
                    <a:pt x="9525" y="9525"/>
                  </a:moveTo>
                  <a:lnTo>
                    <a:pt x="18934" y="9525"/>
                  </a:lnTo>
                  <a:lnTo>
                    <a:pt x="10839" y="9525"/>
                  </a:lnTo>
                  <a:lnTo>
                    <a:pt x="10401" y="8467"/>
                  </a:lnTo>
                  <a:lnTo>
                    <a:pt x="9535" y="116"/>
                  </a:lnTo>
                  <a:lnTo>
                    <a:pt x="19050" y="0"/>
                  </a:lnTo>
                  <a:lnTo>
                    <a:pt x="13993" y="0"/>
                  </a:lnTo>
                  <a:lnTo>
                    <a:pt x="12504" y="1058"/>
                  </a:lnTo>
                  <a:lnTo>
                    <a:pt x="11511" y="2822"/>
                  </a:lnTo>
                  <a:lnTo>
                    <a:pt x="9527" y="9522"/>
                  </a:lnTo>
                  <a:lnTo>
                    <a:pt x="4469" y="9524"/>
                  </a:lnTo>
                  <a:lnTo>
                    <a:pt x="2980" y="10583"/>
                  </a:lnTo>
                  <a:lnTo>
                    <a:pt x="1987" y="12347"/>
                  </a:lnTo>
                  <a:lnTo>
                    <a:pt x="0" y="19050"/>
                  </a:lnTo>
                  <a:lnTo>
                    <a:pt x="0" y="13563"/>
                  </a:lnTo>
                  <a:lnTo>
                    <a:pt x="0" y="18774"/>
                  </a:lnTo>
                  <a:lnTo>
                    <a:pt x="0" y="9525"/>
                  </a:lnTo>
                  <a:lnTo>
                    <a:pt x="0"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58" name="SMARTInkShape-Group383"/>
          <p:cNvGrpSpPr/>
          <p:nvPr/>
        </p:nvGrpSpPr>
        <p:grpSpPr>
          <a:xfrm>
            <a:off x="7106379" y="4402749"/>
            <a:ext cx="2970981" cy="883581"/>
            <a:chOff x="7106379" y="4402749"/>
            <a:chExt cx="2970981" cy="883581"/>
          </a:xfrm>
        </p:grpSpPr>
        <p:sp>
          <p:nvSpPr>
            <p:cNvPr id="2056" name="SMARTInkShape-3091"/>
            <p:cNvSpPr/>
            <p:nvPr/>
          </p:nvSpPr>
          <p:spPr>
            <a:xfrm>
              <a:off x="7106379" y="4476786"/>
              <a:ext cx="1313153" cy="809544"/>
            </a:xfrm>
            <a:custGeom>
              <a:avLst/>
              <a:gdLst/>
              <a:ahLst/>
              <a:cxnLst/>
              <a:rect l="0" t="0" r="0" b="0"/>
              <a:pathLst>
                <a:path w="1313153" h="809544">
                  <a:moveTo>
                    <a:pt x="1142271" y="171414"/>
                  </a:moveTo>
                  <a:lnTo>
                    <a:pt x="1142271" y="152168"/>
                  </a:lnTo>
                  <a:lnTo>
                    <a:pt x="1139449" y="144163"/>
                  </a:lnTo>
                  <a:lnTo>
                    <a:pt x="1129014" y="130401"/>
                  </a:lnTo>
                  <a:lnTo>
                    <a:pt x="1082404" y="100325"/>
                  </a:lnTo>
                  <a:lnTo>
                    <a:pt x="1041977" y="78742"/>
                  </a:lnTo>
                  <a:lnTo>
                    <a:pt x="998732" y="60629"/>
                  </a:lnTo>
                  <a:lnTo>
                    <a:pt x="951684" y="44459"/>
                  </a:lnTo>
                  <a:lnTo>
                    <a:pt x="912595" y="31723"/>
                  </a:lnTo>
                  <a:lnTo>
                    <a:pt x="865207" y="21838"/>
                  </a:lnTo>
                  <a:lnTo>
                    <a:pt x="820136" y="14515"/>
                  </a:lnTo>
                  <a:lnTo>
                    <a:pt x="780241" y="10978"/>
                  </a:lnTo>
                  <a:lnTo>
                    <a:pt x="733504" y="8725"/>
                  </a:lnTo>
                  <a:lnTo>
                    <a:pt x="697069" y="3030"/>
                  </a:lnTo>
                  <a:lnTo>
                    <a:pt x="649655" y="570"/>
                  </a:lnTo>
                  <a:lnTo>
                    <a:pt x="604344" y="83"/>
                  </a:lnTo>
                  <a:lnTo>
                    <a:pt x="567196" y="0"/>
                  </a:lnTo>
                  <a:lnTo>
                    <a:pt x="533552" y="2802"/>
                  </a:lnTo>
                  <a:lnTo>
                    <a:pt x="497079" y="6517"/>
                  </a:lnTo>
                  <a:lnTo>
                    <a:pt x="453804" y="9667"/>
                  </a:lnTo>
                  <a:lnTo>
                    <a:pt x="410201" y="19676"/>
                  </a:lnTo>
                  <a:lnTo>
                    <a:pt x="371014" y="31845"/>
                  </a:lnTo>
                  <a:lnTo>
                    <a:pt x="332699" y="44440"/>
                  </a:lnTo>
                  <a:lnTo>
                    <a:pt x="294557" y="57119"/>
                  </a:lnTo>
                  <a:lnTo>
                    <a:pt x="276559" y="64524"/>
                  </a:lnTo>
                  <a:lnTo>
                    <a:pt x="239292" y="86525"/>
                  </a:lnTo>
                  <a:lnTo>
                    <a:pt x="197084" y="111254"/>
                  </a:lnTo>
                  <a:lnTo>
                    <a:pt x="154202" y="150400"/>
                  </a:lnTo>
                  <a:lnTo>
                    <a:pt x="107516" y="196541"/>
                  </a:lnTo>
                  <a:lnTo>
                    <a:pt x="70494" y="241081"/>
                  </a:lnTo>
                  <a:lnTo>
                    <a:pt x="34795" y="285050"/>
                  </a:lnTo>
                  <a:lnTo>
                    <a:pt x="11737" y="316353"/>
                  </a:lnTo>
                  <a:lnTo>
                    <a:pt x="4812" y="334256"/>
                  </a:lnTo>
                  <a:lnTo>
                    <a:pt x="0" y="376028"/>
                  </a:lnTo>
                  <a:lnTo>
                    <a:pt x="2189" y="419668"/>
                  </a:lnTo>
                  <a:lnTo>
                    <a:pt x="10042" y="459165"/>
                  </a:lnTo>
                  <a:lnTo>
                    <a:pt x="30140" y="502047"/>
                  </a:lnTo>
                  <a:lnTo>
                    <a:pt x="61858" y="546409"/>
                  </a:lnTo>
                  <a:lnTo>
                    <a:pt x="97821" y="591659"/>
                  </a:lnTo>
                  <a:lnTo>
                    <a:pt x="139705" y="632687"/>
                  </a:lnTo>
                  <a:lnTo>
                    <a:pt x="184821" y="662462"/>
                  </a:lnTo>
                  <a:lnTo>
                    <a:pt x="222464" y="683239"/>
                  </a:lnTo>
                  <a:lnTo>
                    <a:pt x="262722" y="705829"/>
                  </a:lnTo>
                  <a:lnTo>
                    <a:pt x="308165" y="726400"/>
                  </a:lnTo>
                  <a:lnTo>
                    <a:pt x="353027" y="744841"/>
                  </a:lnTo>
                  <a:lnTo>
                    <a:pt x="397702" y="761090"/>
                  </a:lnTo>
                  <a:lnTo>
                    <a:pt x="437102" y="774491"/>
                  </a:lnTo>
                  <a:lnTo>
                    <a:pt x="475457" y="786272"/>
                  </a:lnTo>
                  <a:lnTo>
                    <a:pt x="513609" y="792518"/>
                  </a:lnTo>
                  <a:lnTo>
                    <a:pt x="553481" y="800651"/>
                  </a:lnTo>
                  <a:lnTo>
                    <a:pt x="590604" y="805616"/>
                  </a:lnTo>
                  <a:lnTo>
                    <a:pt x="628268" y="807823"/>
                  </a:lnTo>
                  <a:lnTo>
                    <a:pt x="670004" y="809067"/>
                  </a:lnTo>
                  <a:lnTo>
                    <a:pt x="700600" y="809356"/>
                  </a:lnTo>
                  <a:lnTo>
                    <a:pt x="735364" y="809486"/>
                  </a:lnTo>
                  <a:lnTo>
                    <a:pt x="771982" y="809543"/>
                  </a:lnTo>
                  <a:lnTo>
                    <a:pt x="809423" y="806746"/>
                  </a:lnTo>
                  <a:lnTo>
                    <a:pt x="844055" y="803034"/>
                  </a:lnTo>
                  <a:lnTo>
                    <a:pt x="883519" y="799886"/>
                  </a:lnTo>
                  <a:lnTo>
                    <a:pt x="927785" y="791662"/>
                  </a:lnTo>
                  <a:lnTo>
                    <a:pt x="972298" y="777348"/>
                  </a:lnTo>
                  <a:lnTo>
                    <a:pt x="1008653" y="764876"/>
                  </a:lnTo>
                  <a:lnTo>
                    <a:pt x="1050940" y="748245"/>
                  </a:lnTo>
                  <a:lnTo>
                    <a:pt x="1098047" y="726486"/>
                  </a:lnTo>
                  <a:lnTo>
                    <a:pt x="1138474" y="701569"/>
                  </a:lnTo>
                  <a:lnTo>
                    <a:pt x="1174778" y="675277"/>
                  </a:lnTo>
                  <a:lnTo>
                    <a:pt x="1221615" y="631309"/>
                  </a:lnTo>
                  <a:lnTo>
                    <a:pt x="1258048" y="584322"/>
                  </a:lnTo>
                  <a:lnTo>
                    <a:pt x="1278656" y="544645"/>
                  </a:lnTo>
                  <a:lnTo>
                    <a:pt x="1294017" y="499491"/>
                  </a:lnTo>
                  <a:lnTo>
                    <a:pt x="1304002" y="458417"/>
                  </a:lnTo>
                  <a:lnTo>
                    <a:pt x="1311802" y="411668"/>
                  </a:lnTo>
                  <a:lnTo>
                    <a:pt x="1313152" y="371482"/>
                  </a:lnTo>
                  <a:lnTo>
                    <a:pt x="1307062" y="326762"/>
                  </a:lnTo>
                  <a:lnTo>
                    <a:pt x="1299517" y="284639"/>
                  </a:lnTo>
                  <a:lnTo>
                    <a:pt x="1284948" y="240769"/>
                  </a:lnTo>
                  <a:lnTo>
                    <a:pt x="1267350" y="198049"/>
                  </a:lnTo>
                  <a:lnTo>
                    <a:pt x="1244596" y="159080"/>
                  </a:lnTo>
                  <a:lnTo>
                    <a:pt x="1202939" y="117262"/>
                  </a:lnTo>
                  <a:lnTo>
                    <a:pt x="1183648" y="103393"/>
                  </a:lnTo>
                  <a:lnTo>
                    <a:pt x="1137470" y="90283"/>
                  </a:lnTo>
                  <a:lnTo>
                    <a:pt x="1075596" y="8568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7" name="SMARTInkShape-3092"/>
            <p:cNvSpPr/>
            <p:nvPr/>
          </p:nvSpPr>
          <p:spPr>
            <a:xfrm>
              <a:off x="8448791" y="4402749"/>
              <a:ext cx="1628569" cy="340702"/>
            </a:xfrm>
            <a:custGeom>
              <a:avLst/>
              <a:gdLst/>
              <a:ahLst/>
              <a:cxnLst/>
              <a:rect l="0" t="0" r="0" b="0"/>
              <a:pathLst>
                <a:path w="1628569" h="340702">
                  <a:moveTo>
                    <a:pt x="9409" y="340701"/>
                  </a:moveTo>
                  <a:lnTo>
                    <a:pt x="0" y="340701"/>
                  </a:lnTo>
                  <a:lnTo>
                    <a:pt x="17196" y="324454"/>
                  </a:lnTo>
                  <a:lnTo>
                    <a:pt x="35118" y="315191"/>
                  </a:lnTo>
                  <a:lnTo>
                    <a:pt x="79966" y="299412"/>
                  </a:lnTo>
                  <a:lnTo>
                    <a:pt x="115922" y="284840"/>
                  </a:lnTo>
                  <a:lnTo>
                    <a:pt x="161329" y="267499"/>
                  </a:lnTo>
                  <a:lnTo>
                    <a:pt x="207144" y="247611"/>
                  </a:lnTo>
                  <a:lnTo>
                    <a:pt x="247082" y="233178"/>
                  </a:lnTo>
                  <a:lnTo>
                    <a:pt x="293149" y="220135"/>
                  </a:lnTo>
                  <a:lnTo>
                    <a:pt x="330429" y="210551"/>
                  </a:lnTo>
                  <a:lnTo>
                    <a:pt x="367228" y="199950"/>
                  </a:lnTo>
                  <a:lnTo>
                    <a:pt x="414288" y="180763"/>
                  </a:lnTo>
                  <a:lnTo>
                    <a:pt x="455693" y="169840"/>
                  </a:lnTo>
                  <a:lnTo>
                    <a:pt x="494772" y="159901"/>
                  </a:lnTo>
                  <a:lnTo>
                    <a:pt x="533162" y="150253"/>
                  </a:lnTo>
                  <a:lnTo>
                    <a:pt x="571348" y="140692"/>
                  </a:lnTo>
                  <a:lnTo>
                    <a:pt x="612295" y="131156"/>
                  </a:lnTo>
                  <a:lnTo>
                    <a:pt x="655120" y="121628"/>
                  </a:lnTo>
                  <a:lnTo>
                    <a:pt x="697441" y="112102"/>
                  </a:lnTo>
                  <a:lnTo>
                    <a:pt x="743496" y="102576"/>
                  </a:lnTo>
                  <a:lnTo>
                    <a:pt x="790656" y="95873"/>
                  </a:lnTo>
                  <a:lnTo>
                    <a:pt x="823355" y="93247"/>
                  </a:lnTo>
                  <a:lnTo>
                    <a:pt x="859054" y="88552"/>
                  </a:lnTo>
                  <a:lnTo>
                    <a:pt x="893265" y="85760"/>
                  </a:lnTo>
                  <a:lnTo>
                    <a:pt x="926109" y="84519"/>
                  </a:lnTo>
                  <a:lnTo>
                    <a:pt x="958345" y="83967"/>
                  </a:lnTo>
                  <a:lnTo>
                    <a:pt x="990311" y="83722"/>
                  </a:lnTo>
                  <a:lnTo>
                    <a:pt x="1022158" y="83613"/>
                  </a:lnTo>
                  <a:lnTo>
                    <a:pt x="1053951" y="83565"/>
                  </a:lnTo>
                  <a:lnTo>
                    <a:pt x="1085718" y="83543"/>
                  </a:lnTo>
                  <a:lnTo>
                    <a:pt x="1117478" y="83534"/>
                  </a:lnTo>
                  <a:lnTo>
                    <a:pt x="1149231" y="83529"/>
                  </a:lnTo>
                  <a:lnTo>
                    <a:pt x="1180982" y="83528"/>
                  </a:lnTo>
                  <a:lnTo>
                    <a:pt x="1212734" y="83527"/>
                  </a:lnTo>
                  <a:lnTo>
                    <a:pt x="1259301" y="83526"/>
                  </a:lnTo>
                  <a:lnTo>
                    <a:pt x="1301438" y="84584"/>
                  </a:lnTo>
                  <a:lnTo>
                    <a:pt x="1345907" y="90072"/>
                  </a:lnTo>
                  <a:lnTo>
                    <a:pt x="1386367" y="93227"/>
                  </a:lnTo>
                  <a:lnTo>
                    <a:pt x="1424106" y="99336"/>
                  </a:lnTo>
                  <a:lnTo>
                    <a:pt x="1468662" y="104758"/>
                  </a:lnTo>
                  <a:lnTo>
                    <a:pt x="1507801" y="110651"/>
                  </a:lnTo>
                  <a:lnTo>
                    <a:pt x="1550028" y="122271"/>
                  </a:lnTo>
                  <a:lnTo>
                    <a:pt x="1595063" y="137910"/>
                  </a:lnTo>
                  <a:lnTo>
                    <a:pt x="1627622" y="149761"/>
                  </a:lnTo>
                  <a:lnTo>
                    <a:pt x="1627968" y="148849"/>
                  </a:lnTo>
                  <a:lnTo>
                    <a:pt x="1628568" y="141961"/>
                  </a:lnTo>
                  <a:lnTo>
                    <a:pt x="1619978" y="125721"/>
                  </a:lnTo>
                  <a:lnTo>
                    <a:pt x="1580712" y="80572"/>
                  </a:lnTo>
                  <a:lnTo>
                    <a:pt x="1554729" y="49662"/>
                  </a:lnTo>
                  <a:lnTo>
                    <a:pt x="1528095" y="31603"/>
                  </a:lnTo>
                  <a:lnTo>
                    <a:pt x="1487303" y="8934"/>
                  </a:lnTo>
                  <a:lnTo>
                    <a:pt x="1470797" y="0"/>
                  </a:lnTo>
                  <a:lnTo>
                    <a:pt x="1469443" y="326"/>
                  </a:lnTo>
                  <a:lnTo>
                    <a:pt x="1468540" y="1601"/>
                  </a:lnTo>
                  <a:lnTo>
                    <a:pt x="1467270" y="8452"/>
                  </a:lnTo>
                  <a:lnTo>
                    <a:pt x="1467091" y="11252"/>
                  </a:lnTo>
                  <a:lnTo>
                    <a:pt x="1469715" y="17185"/>
                  </a:lnTo>
                  <a:lnTo>
                    <a:pt x="1507448" y="57410"/>
                  </a:lnTo>
                  <a:lnTo>
                    <a:pt x="1554698" y="92538"/>
                  </a:lnTo>
                  <a:lnTo>
                    <a:pt x="1600185" y="137471"/>
                  </a:lnTo>
                  <a:lnTo>
                    <a:pt x="1605420" y="150188"/>
                  </a:lnTo>
                  <a:lnTo>
                    <a:pt x="1606816" y="156542"/>
                  </a:lnTo>
                  <a:lnTo>
                    <a:pt x="1605546" y="166425"/>
                  </a:lnTo>
                  <a:lnTo>
                    <a:pt x="1585594" y="198904"/>
                  </a:lnTo>
                  <a:lnTo>
                    <a:pt x="1567804" y="218372"/>
                  </a:lnTo>
                  <a:lnTo>
                    <a:pt x="1504834" y="2645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62" name="SMARTInkShape-Group384"/>
          <p:cNvGrpSpPr/>
          <p:nvPr/>
        </p:nvGrpSpPr>
        <p:grpSpPr>
          <a:xfrm>
            <a:off x="5114925" y="5546222"/>
            <a:ext cx="695326" cy="177538"/>
            <a:chOff x="5114925" y="5546222"/>
            <a:chExt cx="695326" cy="177538"/>
          </a:xfrm>
        </p:grpSpPr>
        <p:sp>
          <p:nvSpPr>
            <p:cNvPr id="2059" name="SMARTInkShape-3093"/>
            <p:cNvSpPr/>
            <p:nvPr/>
          </p:nvSpPr>
          <p:spPr>
            <a:xfrm>
              <a:off x="5114925" y="5610225"/>
              <a:ext cx="152401" cy="9526"/>
            </a:xfrm>
            <a:custGeom>
              <a:avLst/>
              <a:gdLst/>
              <a:ahLst/>
              <a:cxnLst/>
              <a:rect l="0" t="0" r="0" b="0"/>
              <a:pathLst>
                <a:path w="152401" h="9526">
                  <a:moveTo>
                    <a:pt x="0" y="9525"/>
                  </a:moveTo>
                  <a:lnTo>
                    <a:pt x="0" y="115"/>
                  </a:lnTo>
                  <a:lnTo>
                    <a:pt x="5057" y="5091"/>
                  </a:lnTo>
                  <a:lnTo>
                    <a:pt x="13184" y="7554"/>
                  </a:lnTo>
                  <a:lnTo>
                    <a:pt x="24909" y="7591"/>
                  </a:lnTo>
                  <a:lnTo>
                    <a:pt x="72503" y="1208"/>
                  </a:lnTo>
                  <a:lnTo>
                    <a:pt x="116624" y="106"/>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0" name="SMARTInkShape-3094"/>
            <p:cNvSpPr/>
            <p:nvPr/>
          </p:nvSpPr>
          <p:spPr>
            <a:xfrm>
              <a:off x="5439713" y="5576746"/>
              <a:ext cx="130049" cy="147014"/>
            </a:xfrm>
            <a:custGeom>
              <a:avLst/>
              <a:gdLst/>
              <a:ahLst/>
              <a:cxnLst/>
              <a:rect l="0" t="0" r="0" b="0"/>
              <a:pathLst>
                <a:path w="130049" h="147014">
                  <a:moveTo>
                    <a:pt x="37162" y="52529"/>
                  </a:moveTo>
                  <a:lnTo>
                    <a:pt x="37162" y="57586"/>
                  </a:lnTo>
                  <a:lnTo>
                    <a:pt x="38221" y="59075"/>
                  </a:lnTo>
                  <a:lnTo>
                    <a:pt x="39984" y="60068"/>
                  </a:lnTo>
                  <a:lnTo>
                    <a:pt x="46863" y="61792"/>
                  </a:lnTo>
                  <a:lnTo>
                    <a:pt x="56212" y="62054"/>
                  </a:lnTo>
                  <a:lnTo>
                    <a:pt x="51156" y="56998"/>
                  </a:lnTo>
                  <a:lnTo>
                    <a:pt x="48673" y="51693"/>
                  </a:lnTo>
                  <a:lnTo>
                    <a:pt x="45891" y="36544"/>
                  </a:lnTo>
                  <a:lnTo>
                    <a:pt x="37009" y="24140"/>
                  </a:lnTo>
                  <a:lnTo>
                    <a:pt x="32508" y="19451"/>
                  </a:lnTo>
                  <a:lnTo>
                    <a:pt x="29826" y="18835"/>
                  </a:lnTo>
                  <a:lnTo>
                    <a:pt x="26980" y="19483"/>
                  </a:lnTo>
                  <a:lnTo>
                    <a:pt x="19936" y="24083"/>
                  </a:lnTo>
                  <a:lnTo>
                    <a:pt x="9751" y="33184"/>
                  </a:lnTo>
                  <a:lnTo>
                    <a:pt x="3813" y="44284"/>
                  </a:lnTo>
                  <a:lnTo>
                    <a:pt x="0" y="73713"/>
                  </a:lnTo>
                  <a:lnTo>
                    <a:pt x="4397" y="100787"/>
                  </a:lnTo>
                  <a:lnTo>
                    <a:pt x="17459" y="123860"/>
                  </a:lnTo>
                  <a:lnTo>
                    <a:pt x="29678" y="139046"/>
                  </a:lnTo>
                  <a:lnTo>
                    <a:pt x="42302" y="143898"/>
                  </a:lnTo>
                  <a:lnTo>
                    <a:pt x="76277" y="147013"/>
                  </a:lnTo>
                  <a:lnTo>
                    <a:pt x="89119" y="144616"/>
                  </a:lnTo>
                  <a:lnTo>
                    <a:pt x="94025" y="142495"/>
                  </a:lnTo>
                  <a:lnTo>
                    <a:pt x="111043" y="124342"/>
                  </a:lnTo>
                  <a:lnTo>
                    <a:pt x="124434" y="93797"/>
                  </a:lnTo>
                  <a:lnTo>
                    <a:pt x="130048" y="68049"/>
                  </a:lnTo>
                  <a:lnTo>
                    <a:pt x="126655" y="36901"/>
                  </a:lnTo>
                  <a:lnTo>
                    <a:pt x="116095" y="18772"/>
                  </a:lnTo>
                  <a:lnTo>
                    <a:pt x="101877" y="5776"/>
                  </a:lnTo>
                  <a:lnTo>
                    <a:pt x="88502" y="0"/>
                  </a:lnTo>
                  <a:lnTo>
                    <a:pt x="8587" y="49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1" name="SMARTInkShape-3095"/>
            <p:cNvSpPr/>
            <p:nvPr/>
          </p:nvSpPr>
          <p:spPr>
            <a:xfrm>
              <a:off x="5709059" y="5546222"/>
              <a:ext cx="101192" cy="168779"/>
            </a:xfrm>
            <a:custGeom>
              <a:avLst/>
              <a:gdLst/>
              <a:ahLst/>
              <a:cxnLst/>
              <a:rect l="0" t="0" r="0" b="0"/>
              <a:pathLst>
                <a:path w="101192" h="168779">
                  <a:moveTo>
                    <a:pt x="91666" y="73528"/>
                  </a:moveTo>
                  <a:lnTo>
                    <a:pt x="96723" y="68472"/>
                  </a:lnTo>
                  <a:lnTo>
                    <a:pt x="99205" y="60345"/>
                  </a:lnTo>
                  <a:lnTo>
                    <a:pt x="101076" y="19339"/>
                  </a:lnTo>
                  <a:lnTo>
                    <a:pt x="98997" y="14119"/>
                  </a:lnTo>
                  <a:lnTo>
                    <a:pt x="91044" y="5496"/>
                  </a:lnTo>
                  <a:lnTo>
                    <a:pt x="77631" y="958"/>
                  </a:lnTo>
                  <a:lnTo>
                    <a:pt x="62145" y="0"/>
                  </a:lnTo>
                  <a:lnTo>
                    <a:pt x="48207" y="3101"/>
                  </a:lnTo>
                  <a:lnTo>
                    <a:pt x="28459" y="15854"/>
                  </a:lnTo>
                  <a:lnTo>
                    <a:pt x="4940" y="38069"/>
                  </a:lnTo>
                  <a:lnTo>
                    <a:pt x="205" y="46479"/>
                  </a:lnTo>
                  <a:lnTo>
                    <a:pt x="0" y="50204"/>
                  </a:lnTo>
                  <a:lnTo>
                    <a:pt x="2595" y="57165"/>
                  </a:lnTo>
                  <a:lnTo>
                    <a:pt x="6886" y="59444"/>
                  </a:lnTo>
                  <a:lnTo>
                    <a:pt x="35307" y="63402"/>
                  </a:lnTo>
                  <a:lnTo>
                    <a:pt x="56623" y="58768"/>
                  </a:lnTo>
                  <a:lnTo>
                    <a:pt x="84470" y="46654"/>
                  </a:lnTo>
                  <a:lnTo>
                    <a:pt x="86869" y="45029"/>
                  </a:lnTo>
                  <a:lnTo>
                    <a:pt x="88468" y="42886"/>
                  </a:lnTo>
                  <a:lnTo>
                    <a:pt x="89534" y="40401"/>
                  </a:lnTo>
                  <a:lnTo>
                    <a:pt x="91302" y="38743"/>
                  </a:lnTo>
                  <a:lnTo>
                    <a:pt x="96091" y="36901"/>
                  </a:lnTo>
                  <a:lnTo>
                    <a:pt x="97790" y="37469"/>
                  </a:lnTo>
                  <a:lnTo>
                    <a:pt x="98924" y="38905"/>
                  </a:lnTo>
                  <a:lnTo>
                    <a:pt x="100183" y="43324"/>
                  </a:lnTo>
                  <a:lnTo>
                    <a:pt x="101058" y="78082"/>
                  </a:lnTo>
                  <a:lnTo>
                    <a:pt x="101191" y="1687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84" name="SMARTInkShape-Group385"/>
          <p:cNvGrpSpPr/>
          <p:nvPr/>
        </p:nvGrpSpPr>
        <p:grpSpPr>
          <a:xfrm>
            <a:off x="5168270" y="4095750"/>
            <a:ext cx="765806" cy="1381126"/>
            <a:chOff x="5168270" y="4095750"/>
            <a:chExt cx="765806" cy="1381126"/>
          </a:xfrm>
        </p:grpSpPr>
        <p:sp>
          <p:nvSpPr>
            <p:cNvPr id="2063" name="SMARTInkShape-3096"/>
            <p:cNvSpPr/>
            <p:nvPr/>
          </p:nvSpPr>
          <p:spPr>
            <a:xfrm>
              <a:off x="5564943" y="4905375"/>
              <a:ext cx="92908" cy="208551"/>
            </a:xfrm>
            <a:custGeom>
              <a:avLst/>
              <a:gdLst/>
              <a:ahLst/>
              <a:cxnLst/>
              <a:rect l="0" t="0" r="0" b="0"/>
              <a:pathLst>
                <a:path w="92908" h="208551">
                  <a:moveTo>
                    <a:pt x="92907" y="0"/>
                  </a:moveTo>
                  <a:lnTo>
                    <a:pt x="66961" y="28064"/>
                  </a:lnTo>
                  <a:lnTo>
                    <a:pt x="38442" y="70867"/>
                  </a:lnTo>
                  <a:lnTo>
                    <a:pt x="17478" y="107313"/>
                  </a:lnTo>
                  <a:lnTo>
                    <a:pt x="1992" y="153792"/>
                  </a:lnTo>
                  <a:lnTo>
                    <a:pt x="0" y="185503"/>
                  </a:lnTo>
                  <a:lnTo>
                    <a:pt x="3284" y="198157"/>
                  </a:lnTo>
                  <a:lnTo>
                    <a:pt x="6700" y="201954"/>
                  </a:lnTo>
                  <a:lnTo>
                    <a:pt x="16140" y="206174"/>
                  </a:lnTo>
                  <a:lnTo>
                    <a:pt x="33355" y="208550"/>
                  </a:lnTo>
                  <a:lnTo>
                    <a:pt x="56917" y="204198"/>
                  </a:lnTo>
                  <a:lnTo>
                    <a:pt x="73893" y="196205"/>
                  </a:lnTo>
                  <a:lnTo>
                    <a:pt x="85627" y="182076"/>
                  </a:lnTo>
                  <a:lnTo>
                    <a:pt x="86997" y="177476"/>
                  </a:lnTo>
                  <a:lnTo>
                    <a:pt x="86850" y="173351"/>
                  </a:lnTo>
                  <a:lnTo>
                    <a:pt x="85693" y="169542"/>
                  </a:lnTo>
                  <a:lnTo>
                    <a:pt x="83865" y="167003"/>
                  </a:lnTo>
                  <a:lnTo>
                    <a:pt x="81588" y="165310"/>
                  </a:lnTo>
                  <a:lnTo>
                    <a:pt x="79011" y="164182"/>
                  </a:lnTo>
                  <a:lnTo>
                    <a:pt x="16707"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4" name="SMARTInkShape-3097"/>
            <p:cNvSpPr/>
            <p:nvPr/>
          </p:nvSpPr>
          <p:spPr>
            <a:xfrm>
              <a:off x="5650041" y="4095750"/>
              <a:ext cx="120707" cy="111490"/>
            </a:xfrm>
            <a:custGeom>
              <a:avLst/>
              <a:gdLst/>
              <a:ahLst/>
              <a:cxnLst/>
              <a:rect l="0" t="0" r="0" b="0"/>
              <a:pathLst>
                <a:path w="120707" h="111490">
                  <a:moveTo>
                    <a:pt x="17334" y="19050"/>
                  </a:moveTo>
                  <a:lnTo>
                    <a:pt x="2146" y="47114"/>
                  </a:lnTo>
                  <a:lnTo>
                    <a:pt x="0" y="65742"/>
                  </a:lnTo>
                  <a:lnTo>
                    <a:pt x="4691" y="82489"/>
                  </a:lnTo>
                  <a:lnTo>
                    <a:pt x="19893" y="105429"/>
                  </a:lnTo>
                  <a:lnTo>
                    <a:pt x="35052" y="110358"/>
                  </a:lnTo>
                  <a:lnTo>
                    <a:pt x="55900" y="111489"/>
                  </a:lnTo>
                  <a:lnTo>
                    <a:pt x="89321" y="105118"/>
                  </a:lnTo>
                  <a:lnTo>
                    <a:pt x="106125" y="95755"/>
                  </a:lnTo>
                  <a:lnTo>
                    <a:pt x="115006" y="87361"/>
                  </a:lnTo>
                  <a:lnTo>
                    <a:pt x="117373" y="83640"/>
                  </a:lnTo>
                  <a:lnTo>
                    <a:pt x="120706" y="63235"/>
                  </a:lnTo>
                  <a:lnTo>
                    <a:pt x="115841" y="46096"/>
                  </a:lnTo>
                  <a:lnTo>
                    <a:pt x="106623" y="30012"/>
                  </a:lnTo>
                  <a:lnTo>
                    <a:pt x="95471" y="19336"/>
                  </a:lnTo>
                  <a:lnTo>
                    <a:pt x="3638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5" name="SMARTInkShape-3098"/>
            <p:cNvSpPr/>
            <p:nvPr/>
          </p:nvSpPr>
          <p:spPr>
            <a:xfrm>
              <a:off x="5172075" y="4943475"/>
              <a:ext cx="154119" cy="228601"/>
            </a:xfrm>
            <a:custGeom>
              <a:avLst/>
              <a:gdLst/>
              <a:ahLst/>
              <a:cxnLst/>
              <a:rect l="0" t="0" r="0" b="0"/>
              <a:pathLst>
                <a:path w="154119" h="228601">
                  <a:moveTo>
                    <a:pt x="0" y="0"/>
                  </a:moveTo>
                  <a:lnTo>
                    <a:pt x="45761" y="5057"/>
                  </a:lnTo>
                  <a:lnTo>
                    <a:pt x="89786" y="22793"/>
                  </a:lnTo>
                  <a:lnTo>
                    <a:pt x="102700" y="30591"/>
                  </a:lnTo>
                  <a:lnTo>
                    <a:pt x="111966" y="43229"/>
                  </a:lnTo>
                  <a:lnTo>
                    <a:pt x="115919" y="51045"/>
                  </a:lnTo>
                  <a:lnTo>
                    <a:pt x="117489" y="65374"/>
                  </a:lnTo>
                  <a:lnTo>
                    <a:pt x="114929" y="86761"/>
                  </a:lnTo>
                  <a:lnTo>
                    <a:pt x="110486" y="90649"/>
                  </a:lnTo>
                  <a:lnTo>
                    <a:pt x="86124" y="100119"/>
                  </a:lnTo>
                  <a:lnTo>
                    <a:pt x="43856" y="104654"/>
                  </a:lnTo>
                  <a:lnTo>
                    <a:pt x="45245" y="104722"/>
                  </a:lnTo>
                  <a:lnTo>
                    <a:pt x="66139" y="115129"/>
                  </a:lnTo>
                  <a:lnTo>
                    <a:pt x="104669" y="127164"/>
                  </a:lnTo>
                  <a:lnTo>
                    <a:pt x="146741" y="157974"/>
                  </a:lnTo>
                  <a:lnTo>
                    <a:pt x="151803" y="162466"/>
                  </a:lnTo>
                  <a:lnTo>
                    <a:pt x="154118" y="167577"/>
                  </a:lnTo>
                  <a:lnTo>
                    <a:pt x="153869" y="178901"/>
                  </a:lnTo>
                  <a:lnTo>
                    <a:pt x="147779" y="202233"/>
                  </a:lnTo>
                  <a:lnTo>
                    <a:pt x="142232" y="211589"/>
                  </a:lnTo>
                  <a:lnTo>
                    <a:pt x="134123" y="216807"/>
                  </a:lnTo>
                  <a:lnTo>
                    <a:pt x="111706" y="224635"/>
                  </a:lnTo>
                  <a:lnTo>
                    <a:pt x="7620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6" name="SMARTInkShape-3099"/>
            <p:cNvSpPr/>
            <p:nvPr/>
          </p:nvSpPr>
          <p:spPr>
            <a:xfrm>
              <a:off x="5773474" y="4638675"/>
              <a:ext cx="110900" cy="169525"/>
            </a:xfrm>
            <a:custGeom>
              <a:avLst/>
              <a:gdLst/>
              <a:ahLst/>
              <a:cxnLst/>
              <a:rect l="0" t="0" r="0" b="0"/>
              <a:pathLst>
                <a:path w="110900" h="169525">
                  <a:moveTo>
                    <a:pt x="8201" y="0"/>
                  </a:moveTo>
                  <a:lnTo>
                    <a:pt x="7143" y="9721"/>
                  </a:lnTo>
                  <a:lnTo>
                    <a:pt x="0" y="38792"/>
                  </a:lnTo>
                  <a:lnTo>
                    <a:pt x="4125" y="55121"/>
                  </a:lnTo>
                  <a:lnTo>
                    <a:pt x="6542" y="58972"/>
                  </a:lnTo>
                  <a:lnTo>
                    <a:pt x="21101" y="70717"/>
                  </a:lnTo>
                  <a:lnTo>
                    <a:pt x="30162" y="73763"/>
                  </a:lnTo>
                  <a:lnTo>
                    <a:pt x="65930" y="83483"/>
                  </a:lnTo>
                  <a:lnTo>
                    <a:pt x="90591" y="95434"/>
                  </a:lnTo>
                  <a:lnTo>
                    <a:pt x="98794" y="102740"/>
                  </a:lnTo>
                  <a:lnTo>
                    <a:pt x="105967" y="113043"/>
                  </a:lnTo>
                  <a:lnTo>
                    <a:pt x="110899" y="130743"/>
                  </a:lnTo>
                  <a:lnTo>
                    <a:pt x="109231" y="140305"/>
                  </a:lnTo>
                  <a:lnTo>
                    <a:pt x="107303" y="144337"/>
                  </a:lnTo>
                  <a:lnTo>
                    <a:pt x="99519" y="151639"/>
                  </a:lnTo>
                  <a:lnTo>
                    <a:pt x="86887" y="158412"/>
                  </a:lnTo>
                  <a:lnTo>
                    <a:pt x="47425" y="169524"/>
                  </a:lnTo>
                  <a:lnTo>
                    <a:pt x="8201"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7" name="SMARTInkShape-3100"/>
            <p:cNvSpPr/>
            <p:nvPr/>
          </p:nvSpPr>
          <p:spPr>
            <a:xfrm>
              <a:off x="5791200" y="4639077"/>
              <a:ext cx="85726" cy="18649"/>
            </a:xfrm>
            <a:custGeom>
              <a:avLst/>
              <a:gdLst/>
              <a:ahLst/>
              <a:cxnLst/>
              <a:rect l="0" t="0" r="0" b="0"/>
              <a:pathLst>
                <a:path w="85726" h="18649">
                  <a:moveTo>
                    <a:pt x="0" y="18648"/>
                  </a:moveTo>
                  <a:lnTo>
                    <a:pt x="0" y="10447"/>
                  </a:lnTo>
                  <a:lnTo>
                    <a:pt x="1059" y="10006"/>
                  </a:lnTo>
                  <a:lnTo>
                    <a:pt x="13184" y="6475"/>
                  </a:lnTo>
                  <a:lnTo>
                    <a:pt x="24909" y="2654"/>
                  </a:lnTo>
                  <a:lnTo>
                    <a:pt x="57334" y="0"/>
                  </a:lnTo>
                  <a:lnTo>
                    <a:pt x="85725" y="91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8" name="SMARTInkShape-3101"/>
            <p:cNvSpPr/>
            <p:nvPr/>
          </p:nvSpPr>
          <p:spPr>
            <a:xfrm>
              <a:off x="5610225" y="4724400"/>
              <a:ext cx="47626" cy="9526"/>
            </a:xfrm>
            <a:custGeom>
              <a:avLst/>
              <a:gdLst/>
              <a:ahLst/>
              <a:cxnLst/>
              <a:rect l="0" t="0" r="0" b="0"/>
              <a:pathLst>
                <a:path w="47626" h="9526">
                  <a:moveTo>
                    <a:pt x="0" y="9525"/>
                  </a:moveTo>
                  <a:lnTo>
                    <a:pt x="21754" y="8467"/>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9" name="SMARTInkShape-3102"/>
            <p:cNvSpPr/>
            <p:nvPr/>
          </p:nvSpPr>
          <p:spPr>
            <a:xfrm>
              <a:off x="5543550" y="4639067"/>
              <a:ext cx="118555" cy="209159"/>
            </a:xfrm>
            <a:custGeom>
              <a:avLst/>
              <a:gdLst/>
              <a:ahLst/>
              <a:cxnLst/>
              <a:rect l="0" t="0" r="0" b="0"/>
              <a:pathLst>
                <a:path w="118555" h="209159">
                  <a:moveTo>
                    <a:pt x="0" y="9133"/>
                  </a:moveTo>
                  <a:lnTo>
                    <a:pt x="8201" y="9133"/>
                  </a:lnTo>
                  <a:lnTo>
                    <a:pt x="25530" y="2587"/>
                  </a:lnTo>
                  <a:lnTo>
                    <a:pt x="67528" y="0"/>
                  </a:lnTo>
                  <a:lnTo>
                    <a:pt x="90793" y="744"/>
                  </a:lnTo>
                  <a:lnTo>
                    <a:pt x="102441" y="4699"/>
                  </a:lnTo>
                  <a:lnTo>
                    <a:pt x="106394" y="9352"/>
                  </a:lnTo>
                  <a:lnTo>
                    <a:pt x="118315" y="38403"/>
                  </a:lnTo>
                  <a:lnTo>
                    <a:pt x="118554" y="51775"/>
                  </a:lnTo>
                  <a:lnTo>
                    <a:pt x="113802" y="91027"/>
                  </a:lnTo>
                  <a:lnTo>
                    <a:pt x="106871" y="136396"/>
                  </a:lnTo>
                  <a:lnTo>
                    <a:pt x="98505" y="178919"/>
                  </a:lnTo>
                  <a:lnTo>
                    <a:pt x="95250" y="209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0" name="SMARTInkShape-3103"/>
            <p:cNvSpPr/>
            <p:nvPr/>
          </p:nvSpPr>
          <p:spPr>
            <a:xfrm>
              <a:off x="5168270" y="4573717"/>
              <a:ext cx="129946" cy="233640"/>
            </a:xfrm>
            <a:custGeom>
              <a:avLst/>
              <a:gdLst/>
              <a:ahLst/>
              <a:cxnLst/>
              <a:rect l="0" t="0" r="0" b="0"/>
              <a:pathLst>
                <a:path w="129946" h="233640">
                  <a:moveTo>
                    <a:pt x="80005" y="17333"/>
                  </a:moveTo>
                  <a:lnTo>
                    <a:pt x="97339" y="0"/>
                  </a:lnTo>
                  <a:lnTo>
                    <a:pt x="97911" y="486"/>
                  </a:lnTo>
                  <a:lnTo>
                    <a:pt x="98547" y="3848"/>
                  </a:lnTo>
                  <a:lnTo>
                    <a:pt x="93848" y="16748"/>
                  </a:lnTo>
                  <a:lnTo>
                    <a:pt x="61837" y="61327"/>
                  </a:lnTo>
                  <a:lnTo>
                    <a:pt x="30379" y="102776"/>
                  </a:lnTo>
                  <a:lnTo>
                    <a:pt x="10728" y="142584"/>
                  </a:lnTo>
                  <a:lnTo>
                    <a:pt x="800" y="165099"/>
                  </a:lnTo>
                  <a:lnTo>
                    <a:pt x="0" y="181432"/>
                  </a:lnTo>
                  <a:lnTo>
                    <a:pt x="8110" y="212731"/>
                  </a:lnTo>
                  <a:lnTo>
                    <a:pt x="16654" y="223415"/>
                  </a:lnTo>
                  <a:lnTo>
                    <a:pt x="21896" y="227747"/>
                  </a:lnTo>
                  <a:lnTo>
                    <a:pt x="39010" y="232559"/>
                  </a:lnTo>
                  <a:lnTo>
                    <a:pt x="57552" y="233639"/>
                  </a:lnTo>
                  <a:lnTo>
                    <a:pt x="77115" y="227238"/>
                  </a:lnTo>
                  <a:lnTo>
                    <a:pt x="97065" y="217869"/>
                  </a:lnTo>
                  <a:lnTo>
                    <a:pt x="111576" y="203827"/>
                  </a:lnTo>
                  <a:lnTo>
                    <a:pt x="129515" y="179055"/>
                  </a:lnTo>
                  <a:lnTo>
                    <a:pt x="129945" y="173831"/>
                  </a:lnTo>
                  <a:lnTo>
                    <a:pt x="124778" y="162382"/>
                  </a:lnTo>
                  <a:lnTo>
                    <a:pt x="120437" y="158482"/>
                  </a:lnTo>
                  <a:lnTo>
                    <a:pt x="109969" y="154149"/>
                  </a:lnTo>
                  <a:lnTo>
                    <a:pt x="60955" y="1506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1" name="SMARTInkShape-3104"/>
            <p:cNvSpPr/>
            <p:nvPr/>
          </p:nvSpPr>
          <p:spPr>
            <a:xfrm>
              <a:off x="5753100" y="5029200"/>
              <a:ext cx="82863" cy="74170"/>
            </a:xfrm>
            <a:custGeom>
              <a:avLst/>
              <a:gdLst/>
              <a:ahLst/>
              <a:cxnLst/>
              <a:rect l="0" t="0" r="0" b="0"/>
              <a:pathLst>
                <a:path w="82863" h="74170">
                  <a:moveTo>
                    <a:pt x="0" y="0"/>
                  </a:moveTo>
                  <a:lnTo>
                    <a:pt x="0" y="45057"/>
                  </a:lnTo>
                  <a:lnTo>
                    <a:pt x="0" y="58623"/>
                  </a:lnTo>
                  <a:lnTo>
                    <a:pt x="2117" y="62365"/>
                  </a:lnTo>
                  <a:lnTo>
                    <a:pt x="10113" y="69346"/>
                  </a:lnTo>
                  <a:lnTo>
                    <a:pt x="20723" y="73154"/>
                  </a:lnTo>
                  <a:lnTo>
                    <a:pt x="26515" y="74169"/>
                  </a:lnTo>
                  <a:lnTo>
                    <a:pt x="35773" y="72475"/>
                  </a:lnTo>
                  <a:lnTo>
                    <a:pt x="72024" y="49284"/>
                  </a:lnTo>
                  <a:lnTo>
                    <a:pt x="76591" y="45556"/>
                  </a:lnTo>
                  <a:lnTo>
                    <a:pt x="81666" y="32947"/>
                  </a:lnTo>
                  <a:lnTo>
                    <a:pt x="82862" y="18876"/>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2" name="SMARTInkShape-3105"/>
            <p:cNvSpPr/>
            <p:nvPr/>
          </p:nvSpPr>
          <p:spPr>
            <a:xfrm>
              <a:off x="5210175" y="5248275"/>
              <a:ext cx="19051" cy="209551"/>
            </a:xfrm>
            <a:custGeom>
              <a:avLst/>
              <a:gdLst/>
              <a:ahLst/>
              <a:cxnLst/>
              <a:rect l="0" t="0" r="0" b="0"/>
              <a:pathLst>
                <a:path w="19051" h="209551">
                  <a:moveTo>
                    <a:pt x="0" y="0"/>
                  </a:moveTo>
                  <a:lnTo>
                    <a:pt x="0" y="36628"/>
                  </a:lnTo>
                  <a:lnTo>
                    <a:pt x="5057" y="76352"/>
                  </a:lnTo>
                  <a:lnTo>
                    <a:pt x="9701" y="116486"/>
                  </a:lnTo>
                  <a:lnTo>
                    <a:pt x="16890" y="160162"/>
                  </a:lnTo>
                  <a:lnTo>
                    <a:pt x="1905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3" name="SMARTInkShape-3106"/>
            <p:cNvSpPr/>
            <p:nvPr/>
          </p:nvSpPr>
          <p:spPr>
            <a:xfrm>
              <a:off x="5448300" y="5253846"/>
              <a:ext cx="168710" cy="223030"/>
            </a:xfrm>
            <a:custGeom>
              <a:avLst/>
              <a:gdLst/>
              <a:ahLst/>
              <a:cxnLst/>
              <a:rect l="0" t="0" r="0" b="0"/>
              <a:pathLst>
                <a:path w="168710" h="223030">
                  <a:moveTo>
                    <a:pt x="0" y="23004"/>
                  </a:moveTo>
                  <a:lnTo>
                    <a:pt x="22120" y="3706"/>
                  </a:lnTo>
                  <a:lnTo>
                    <a:pt x="27446" y="614"/>
                  </a:lnTo>
                  <a:lnTo>
                    <a:pt x="41832" y="0"/>
                  </a:lnTo>
                  <a:lnTo>
                    <a:pt x="83535" y="8779"/>
                  </a:lnTo>
                  <a:lnTo>
                    <a:pt x="106948" y="22199"/>
                  </a:lnTo>
                  <a:lnTo>
                    <a:pt x="119145" y="36405"/>
                  </a:lnTo>
                  <a:lnTo>
                    <a:pt x="125979" y="50127"/>
                  </a:lnTo>
                  <a:lnTo>
                    <a:pt x="126319" y="53786"/>
                  </a:lnTo>
                  <a:lnTo>
                    <a:pt x="125488" y="56224"/>
                  </a:lnTo>
                  <a:lnTo>
                    <a:pt x="114205" y="69772"/>
                  </a:lnTo>
                  <a:lnTo>
                    <a:pt x="75943" y="92501"/>
                  </a:lnTo>
                  <a:lnTo>
                    <a:pt x="39518" y="99030"/>
                  </a:lnTo>
                  <a:lnTo>
                    <a:pt x="62251" y="101286"/>
                  </a:lnTo>
                  <a:lnTo>
                    <a:pt x="106411" y="119920"/>
                  </a:lnTo>
                  <a:lnTo>
                    <a:pt x="145785" y="138926"/>
                  </a:lnTo>
                  <a:lnTo>
                    <a:pt x="157574" y="151784"/>
                  </a:lnTo>
                  <a:lnTo>
                    <a:pt x="165283" y="167022"/>
                  </a:lnTo>
                  <a:lnTo>
                    <a:pt x="168709" y="180851"/>
                  </a:lnTo>
                  <a:lnTo>
                    <a:pt x="167506" y="186444"/>
                  </a:lnTo>
                  <a:lnTo>
                    <a:pt x="160525" y="195480"/>
                  </a:lnTo>
                  <a:lnTo>
                    <a:pt x="139638" y="206517"/>
                  </a:lnTo>
                  <a:lnTo>
                    <a:pt x="98648" y="218670"/>
                  </a:lnTo>
                  <a:lnTo>
                    <a:pt x="47625" y="2230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4" name="SMARTInkShape-3107"/>
            <p:cNvSpPr/>
            <p:nvPr/>
          </p:nvSpPr>
          <p:spPr>
            <a:xfrm>
              <a:off x="5705475" y="5221024"/>
              <a:ext cx="47626" cy="8202"/>
            </a:xfrm>
            <a:custGeom>
              <a:avLst/>
              <a:gdLst/>
              <a:ahLst/>
              <a:cxnLst/>
              <a:rect l="0" t="0" r="0" b="0"/>
              <a:pathLst>
                <a:path w="47626" h="8202">
                  <a:moveTo>
                    <a:pt x="0" y="8201"/>
                  </a:moveTo>
                  <a:lnTo>
                    <a:pt x="0" y="0"/>
                  </a:lnTo>
                  <a:lnTo>
                    <a:pt x="47625"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5" name="SMARTInkShape-3108"/>
            <p:cNvSpPr/>
            <p:nvPr/>
          </p:nvSpPr>
          <p:spPr>
            <a:xfrm>
              <a:off x="5668699" y="5248275"/>
              <a:ext cx="120139" cy="142876"/>
            </a:xfrm>
            <a:custGeom>
              <a:avLst/>
              <a:gdLst/>
              <a:ahLst/>
              <a:cxnLst/>
              <a:rect l="0" t="0" r="0" b="0"/>
              <a:pathLst>
                <a:path w="120139" h="142876">
                  <a:moveTo>
                    <a:pt x="8201" y="0"/>
                  </a:moveTo>
                  <a:lnTo>
                    <a:pt x="662" y="17900"/>
                  </a:lnTo>
                  <a:lnTo>
                    <a:pt x="0" y="21458"/>
                  </a:lnTo>
                  <a:lnTo>
                    <a:pt x="1675" y="24889"/>
                  </a:lnTo>
                  <a:lnTo>
                    <a:pt x="9181" y="31523"/>
                  </a:lnTo>
                  <a:lnTo>
                    <a:pt x="16750" y="35177"/>
                  </a:lnTo>
                  <a:lnTo>
                    <a:pt x="57413" y="51027"/>
                  </a:lnTo>
                  <a:lnTo>
                    <a:pt x="89509" y="67790"/>
                  </a:lnTo>
                  <a:lnTo>
                    <a:pt x="114524" y="101120"/>
                  </a:lnTo>
                  <a:lnTo>
                    <a:pt x="120138" y="115451"/>
                  </a:lnTo>
                  <a:lnTo>
                    <a:pt x="118809" y="119301"/>
                  </a:lnTo>
                  <a:lnTo>
                    <a:pt x="111688" y="126400"/>
                  </a:lnTo>
                  <a:lnTo>
                    <a:pt x="95778" y="136347"/>
                  </a:lnTo>
                  <a:lnTo>
                    <a:pt x="27251"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6" name="SMARTInkShape-3109"/>
            <p:cNvSpPr/>
            <p:nvPr/>
          </p:nvSpPr>
          <p:spPr>
            <a:xfrm>
              <a:off x="5820167" y="4324350"/>
              <a:ext cx="107308" cy="171451"/>
            </a:xfrm>
            <a:custGeom>
              <a:avLst/>
              <a:gdLst/>
              <a:ahLst/>
              <a:cxnLst/>
              <a:rect l="0" t="0" r="0" b="0"/>
              <a:pathLst>
                <a:path w="107308" h="171451">
                  <a:moveTo>
                    <a:pt x="9133" y="0"/>
                  </a:moveTo>
                  <a:lnTo>
                    <a:pt x="8075" y="15209"/>
                  </a:lnTo>
                  <a:lnTo>
                    <a:pt x="491" y="43416"/>
                  </a:lnTo>
                  <a:lnTo>
                    <a:pt x="0" y="50340"/>
                  </a:lnTo>
                  <a:lnTo>
                    <a:pt x="3044" y="53668"/>
                  </a:lnTo>
                  <a:lnTo>
                    <a:pt x="20382" y="62351"/>
                  </a:lnTo>
                  <a:lnTo>
                    <a:pt x="57802" y="74958"/>
                  </a:lnTo>
                  <a:lnTo>
                    <a:pt x="96787" y="101853"/>
                  </a:lnTo>
                  <a:lnTo>
                    <a:pt x="105593" y="112648"/>
                  </a:lnTo>
                  <a:lnTo>
                    <a:pt x="107307" y="119549"/>
                  </a:lnTo>
                  <a:lnTo>
                    <a:pt x="104977" y="152503"/>
                  </a:lnTo>
                  <a:lnTo>
                    <a:pt x="101604" y="156702"/>
                  </a:lnTo>
                  <a:lnTo>
                    <a:pt x="89390" y="164190"/>
                  </a:lnTo>
                  <a:lnTo>
                    <a:pt x="47233"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7" name="SMARTInkShape-3110"/>
            <p:cNvSpPr/>
            <p:nvPr/>
          </p:nvSpPr>
          <p:spPr>
            <a:xfrm>
              <a:off x="5838825" y="4324350"/>
              <a:ext cx="95251" cy="19051"/>
            </a:xfrm>
            <a:custGeom>
              <a:avLst/>
              <a:gdLst/>
              <a:ahLst/>
              <a:cxnLst/>
              <a:rect l="0" t="0" r="0" b="0"/>
              <a:pathLst>
                <a:path w="95251" h="19051">
                  <a:moveTo>
                    <a:pt x="0" y="19050"/>
                  </a:moveTo>
                  <a:lnTo>
                    <a:pt x="44829" y="5793"/>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8" name="SMARTInkShape-3111"/>
            <p:cNvSpPr/>
            <p:nvPr/>
          </p:nvSpPr>
          <p:spPr>
            <a:xfrm>
              <a:off x="5634796" y="4457700"/>
              <a:ext cx="89730" cy="38101"/>
            </a:xfrm>
            <a:custGeom>
              <a:avLst/>
              <a:gdLst/>
              <a:ahLst/>
              <a:cxnLst/>
              <a:rect l="0" t="0" r="0" b="0"/>
              <a:pathLst>
                <a:path w="89730" h="38101">
                  <a:moveTo>
                    <a:pt x="42104" y="0"/>
                  </a:moveTo>
                  <a:lnTo>
                    <a:pt x="33443" y="7604"/>
                  </a:lnTo>
                  <a:lnTo>
                    <a:pt x="4519" y="25826"/>
                  </a:lnTo>
                  <a:lnTo>
                    <a:pt x="1173" y="26743"/>
                  </a:lnTo>
                  <a:lnTo>
                    <a:pt x="0" y="28411"/>
                  </a:lnTo>
                  <a:lnTo>
                    <a:pt x="276" y="30583"/>
                  </a:lnTo>
                  <a:lnTo>
                    <a:pt x="1519" y="33088"/>
                  </a:lnTo>
                  <a:lnTo>
                    <a:pt x="4464" y="34759"/>
                  </a:lnTo>
                  <a:lnTo>
                    <a:pt x="27221" y="37440"/>
                  </a:lnTo>
                  <a:lnTo>
                    <a:pt x="89729"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9" name="SMARTInkShape-3112"/>
            <p:cNvSpPr/>
            <p:nvPr/>
          </p:nvSpPr>
          <p:spPr>
            <a:xfrm>
              <a:off x="5410200" y="4333875"/>
              <a:ext cx="1" cy="142876"/>
            </a:xfrm>
            <a:custGeom>
              <a:avLst/>
              <a:gdLst/>
              <a:ahLst/>
              <a:cxnLst/>
              <a:rect l="0" t="0" r="0" b="0"/>
              <a:pathLst>
                <a:path w="1" h="142876">
                  <a:moveTo>
                    <a:pt x="0" y="0"/>
                  </a:moveTo>
                  <a:lnTo>
                    <a:pt x="0" y="42835"/>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0" name="SMARTInkShape-3113"/>
            <p:cNvSpPr/>
            <p:nvPr/>
          </p:nvSpPr>
          <p:spPr>
            <a:xfrm>
              <a:off x="5219700" y="4352925"/>
              <a:ext cx="8938" cy="152401"/>
            </a:xfrm>
            <a:custGeom>
              <a:avLst/>
              <a:gdLst/>
              <a:ahLst/>
              <a:cxnLst/>
              <a:rect l="0" t="0" r="0" b="0"/>
              <a:pathLst>
                <a:path w="8938" h="152401">
                  <a:moveTo>
                    <a:pt x="0" y="0"/>
                  </a:moveTo>
                  <a:lnTo>
                    <a:pt x="5057" y="45761"/>
                  </a:lnTo>
                  <a:lnTo>
                    <a:pt x="8937" y="92182"/>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1" name="SMARTInkShape-3114"/>
            <p:cNvSpPr/>
            <p:nvPr/>
          </p:nvSpPr>
          <p:spPr>
            <a:xfrm>
              <a:off x="5657850" y="4371975"/>
              <a:ext cx="57151" cy="28576"/>
            </a:xfrm>
            <a:custGeom>
              <a:avLst/>
              <a:gdLst/>
              <a:ahLst/>
              <a:cxnLst/>
              <a:rect l="0" t="0" r="0" b="0"/>
              <a:pathLst>
                <a:path w="57151" h="28576">
                  <a:moveTo>
                    <a:pt x="0" y="0"/>
                  </a:moveTo>
                  <a:lnTo>
                    <a:pt x="0" y="5056"/>
                  </a:lnTo>
                  <a:lnTo>
                    <a:pt x="1059" y="6546"/>
                  </a:lnTo>
                  <a:lnTo>
                    <a:pt x="2822" y="7539"/>
                  </a:lnTo>
                  <a:lnTo>
                    <a:pt x="571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2" name="SMARTInkShape-3115"/>
            <p:cNvSpPr/>
            <p:nvPr/>
          </p:nvSpPr>
          <p:spPr>
            <a:xfrm>
              <a:off x="5524500" y="443865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3" name="SMARTInkShape-3116"/>
            <p:cNvSpPr/>
            <p:nvPr/>
          </p:nvSpPr>
          <p:spPr>
            <a:xfrm>
              <a:off x="5819775" y="4105275"/>
              <a:ext cx="111879" cy="77665"/>
            </a:xfrm>
            <a:custGeom>
              <a:avLst/>
              <a:gdLst/>
              <a:ahLst/>
              <a:cxnLst/>
              <a:rect l="0" t="0" r="0" b="0"/>
              <a:pathLst>
                <a:path w="111879" h="77665">
                  <a:moveTo>
                    <a:pt x="19050" y="0"/>
                  </a:moveTo>
                  <a:lnTo>
                    <a:pt x="34239" y="46624"/>
                  </a:lnTo>
                  <a:lnTo>
                    <a:pt x="42648" y="73938"/>
                  </a:lnTo>
                  <a:lnTo>
                    <a:pt x="46424" y="76809"/>
                  </a:lnTo>
                  <a:lnTo>
                    <a:pt x="51057" y="77664"/>
                  </a:lnTo>
                  <a:lnTo>
                    <a:pt x="73703" y="76489"/>
                  </a:lnTo>
                  <a:lnTo>
                    <a:pt x="86026" y="67862"/>
                  </a:lnTo>
                  <a:lnTo>
                    <a:pt x="106128" y="46566"/>
                  </a:lnTo>
                  <a:lnTo>
                    <a:pt x="110668" y="36218"/>
                  </a:lnTo>
                  <a:lnTo>
                    <a:pt x="111878" y="30495"/>
                  </a:lnTo>
                  <a:lnTo>
                    <a:pt x="110569" y="24564"/>
                  </a:lnTo>
                  <a:lnTo>
                    <a:pt x="103470" y="12328"/>
                  </a:lnTo>
                  <a:lnTo>
                    <a:pt x="81970" y="5480"/>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93" name="SMARTInkShape-Group386"/>
          <p:cNvGrpSpPr/>
          <p:nvPr/>
        </p:nvGrpSpPr>
        <p:grpSpPr>
          <a:xfrm>
            <a:off x="5086350" y="3752850"/>
            <a:ext cx="754996" cy="447676"/>
            <a:chOff x="5086350" y="3752850"/>
            <a:chExt cx="754996" cy="447676"/>
          </a:xfrm>
        </p:grpSpPr>
        <p:sp>
          <p:nvSpPr>
            <p:cNvPr id="2085" name="SMARTInkShape-3117"/>
            <p:cNvSpPr/>
            <p:nvPr/>
          </p:nvSpPr>
          <p:spPr>
            <a:xfrm>
              <a:off x="5467350" y="4124325"/>
              <a:ext cx="9526" cy="19051"/>
            </a:xfrm>
            <a:custGeom>
              <a:avLst/>
              <a:gdLst/>
              <a:ahLst/>
              <a:cxnLst/>
              <a:rect l="0" t="0" r="0" b="0"/>
              <a:pathLst>
                <a:path w="9526" h="19051">
                  <a:moveTo>
                    <a:pt x="9525" y="0"/>
                  </a:moveTo>
                  <a:lnTo>
                    <a:pt x="9525" y="5056"/>
                  </a:lnTo>
                  <a:lnTo>
                    <a:pt x="6703" y="10361"/>
                  </a:ln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6" name="SMARTInkShape-3118"/>
            <p:cNvSpPr/>
            <p:nvPr/>
          </p:nvSpPr>
          <p:spPr>
            <a:xfrm>
              <a:off x="5281021" y="4029075"/>
              <a:ext cx="110130" cy="170800"/>
            </a:xfrm>
            <a:custGeom>
              <a:avLst/>
              <a:gdLst/>
              <a:ahLst/>
              <a:cxnLst/>
              <a:rect l="0" t="0" r="0" b="0"/>
              <a:pathLst>
                <a:path w="110130" h="170800">
                  <a:moveTo>
                    <a:pt x="100604" y="28575"/>
                  </a:moveTo>
                  <a:lnTo>
                    <a:pt x="90883" y="27517"/>
                  </a:lnTo>
                  <a:lnTo>
                    <a:pt x="70207" y="23088"/>
                  </a:lnTo>
                  <a:lnTo>
                    <a:pt x="56755" y="25431"/>
                  </a:lnTo>
                  <a:lnTo>
                    <a:pt x="24326" y="43162"/>
                  </a:lnTo>
                  <a:lnTo>
                    <a:pt x="5213" y="59826"/>
                  </a:lnTo>
                  <a:lnTo>
                    <a:pt x="0" y="68217"/>
                  </a:lnTo>
                  <a:lnTo>
                    <a:pt x="726" y="72995"/>
                  </a:lnTo>
                  <a:lnTo>
                    <a:pt x="7178" y="83948"/>
                  </a:lnTo>
                  <a:lnTo>
                    <a:pt x="35113" y="107168"/>
                  </a:lnTo>
                  <a:lnTo>
                    <a:pt x="81439" y="137835"/>
                  </a:lnTo>
                  <a:lnTo>
                    <a:pt x="87826" y="139515"/>
                  </a:lnTo>
                  <a:lnTo>
                    <a:pt x="97747" y="147026"/>
                  </a:lnTo>
                  <a:lnTo>
                    <a:pt x="104626" y="156362"/>
                  </a:lnTo>
                  <a:lnTo>
                    <a:pt x="107683" y="164038"/>
                  </a:lnTo>
                  <a:lnTo>
                    <a:pt x="107440" y="166509"/>
                  </a:lnTo>
                  <a:lnTo>
                    <a:pt x="106220" y="168156"/>
                  </a:lnTo>
                  <a:lnTo>
                    <a:pt x="104348" y="169254"/>
                  </a:lnTo>
                  <a:lnTo>
                    <a:pt x="81488" y="170799"/>
                  </a:lnTo>
                  <a:lnTo>
                    <a:pt x="62475" y="165517"/>
                  </a:lnTo>
                  <a:lnTo>
                    <a:pt x="34512" y="149934"/>
                  </a:lnTo>
                  <a:lnTo>
                    <a:pt x="22342" y="134854"/>
                  </a:lnTo>
                  <a:lnTo>
                    <a:pt x="21971" y="128003"/>
                  </a:lnTo>
                  <a:lnTo>
                    <a:pt x="41263" y="81218"/>
                  </a:lnTo>
                  <a:lnTo>
                    <a:pt x="59503" y="49582"/>
                  </a:lnTo>
                  <a:lnTo>
                    <a:pt x="11012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7" name="SMARTInkShape-3119"/>
            <p:cNvSpPr/>
            <p:nvPr/>
          </p:nvSpPr>
          <p:spPr>
            <a:xfrm>
              <a:off x="5153025" y="4010025"/>
              <a:ext cx="9526" cy="190501"/>
            </a:xfrm>
            <a:custGeom>
              <a:avLst/>
              <a:gdLst/>
              <a:ahLst/>
              <a:cxnLst/>
              <a:rect l="0" t="0" r="0" b="0"/>
              <a:pathLst>
                <a:path w="9526" h="190501">
                  <a:moveTo>
                    <a:pt x="0" y="0"/>
                  </a:moveTo>
                  <a:lnTo>
                    <a:pt x="2822" y="18828"/>
                  </a:lnTo>
                  <a:lnTo>
                    <a:pt x="7539" y="53203"/>
                  </a:lnTo>
                  <a:lnTo>
                    <a:pt x="8937" y="91258"/>
                  </a:lnTo>
                  <a:lnTo>
                    <a:pt x="9351" y="128287"/>
                  </a:lnTo>
                  <a:lnTo>
                    <a:pt x="952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8" name="SMARTInkShape-3120"/>
            <p:cNvSpPr/>
            <p:nvPr/>
          </p:nvSpPr>
          <p:spPr>
            <a:xfrm>
              <a:off x="5724917" y="3790950"/>
              <a:ext cx="116429" cy="114301"/>
            </a:xfrm>
            <a:custGeom>
              <a:avLst/>
              <a:gdLst/>
              <a:ahLst/>
              <a:cxnLst/>
              <a:rect l="0" t="0" r="0" b="0"/>
              <a:pathLst>
                <a:path w="116429" h="114301">
                  <a:moveTo>
                    <a:pt x="9133" y="0"/>
                  </a:moveTo>
                  <a:lnTo>
                    <a:pt x="4077" y="0"/>
                  </a:lnTo>
                  <a:lnTo>
                    <a:pt x="2587" y="1058"/>
                  </a:lnTo>
                  <a:lnTo>
                    <a:pt x="1594" y="2822"/>
                  </a:lnTo>
                  <a:lnTo>
                    <a:pt x="0" y="13257"/>
                  </a:lnTo>
                  <a:lnTo>
                    <a:pt x="928" y="15188"/>
                  </a:lnTo>
                  <a:lnTo>
                    <a:pt x="2605" y="16475"/>
                  </a:lnTo>
                  <a:lnTo>
                    <a:pt x="32144" y="25257"/>
                  </a:lnTo>
                  <a:lnTo>
                    <a:pt x="74279" y="28138"/>
                  </a:lnTo>
                  <a:lnTo>
                    <a:pt x="97227" y="38558"/>
                  </a:lnTo>
                  <a:lnTo>
                    <a:pt x="109316" y="49240"/>
                  </a:lnTo>
                  <a:lnTo>
                    <a:pt x="114022" y="55052"/>
                  </a:lnTo>
                  <a:lnTo>
                    <a:pt x="116101" y="59984"/>
                  </a:lnTo>
                  <a:lnTo>
                    <a:pt x="116428" y="64332"/>
                  </a:lnTo>
                  <a:lnTo>
                    <a:pt x="115588" y="68288"/>
                  </a:lnTo>
                  <a:lnTo>
                    <a:pt x="104293" y="83969"/>
                  </a:lnTo>
                  <a:lnTo>
                    <a:pt x="82484" y="96964"/>
                  </a:lnTo>
                  <a:lnTo>
                    <a:pt x="37708"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9" name="SMARTInkShape-3121"/>
            <p:cNvSpPr/>
            <p:nvPr/>
          </p:nvSpPr>
          <p:spPr>
            <a:xfrm>
              <a:off x="5743575" y="3752850"/>
              <a:ext cx="28576" cy="9526"/>
            </a:xfrm>
            <a:custGeom>
              <a:avLst/>
              <a:gdLst/>
              <a:ahLst/>
              <a:cxnLst/>
              <a:rect l="0" t="0" r="0" b="0"/>
              <a:pathLst>
                <a:path w="28576" h="9526">
                  <a:moveTo>
                    <a:pt x="0" y="9525"/>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0" name="SMARTInkShape-3122"/>
            <p:cNvSpPr/>
            <p:nvPr/>
          </p:nvSpPr>
          <p:spPr>
            <a:xfrm>
              <a:off x="5600700" y="3771900"/>
              <a:ext cx="66676" cy="123826"/>
            </a:xfrm>
            <a:custGeom>
              <a:avLst/>
              <a:gdLst/>
              <a:ahLst/>
              <a:cxnLst/>
              <a:rect l="0" t="0" r="0" b="0"/>
              <a:pathLst>
                <a:path w="66676" h="123826">
                  <a:moveTo>
                    <a:pt x="0" y="0"/>
                  </a:moveTo>
                  <a:lnTo>
                    <a:pt x="10113" y="0"/>
                  </a:lnTo>
                  <a:lnTo>
                    <a:pt x="17900" y="2822"/>
                  </a:lnTo>
                  <a:lnTo>
                    <a:pt x="36579" y="13257"/>
                  </a:lnTo>
                  <a:lnTo>
                    <a:pt x="45538" y="24942"/>
                  </a:lnTo>
                  <a:lnTo>
                    <a:pt x="54856" y="48201"/>
                  </a:lnTo>
                  <a:lnTo>
                    <a:pt x="53504" y="53301"/>
                  </a:lnTo>
                  <a:lnTo>
                    <a:pt x="36126" y="76694"/>
                  </a:lnTo>
                  <a:lnTo>
                    <a:pt x="26639" y="88061"/>
                  </a:lnTo>
                  <a:lnTo>
                    <a:pt x="14229" y="109714"/>
                  </a:lnTo>
                  <a:lnTo>
                    <a:pt x="14777" y="111243"/>
                  </a:lnTo>
                  <a:lnTo>
                    <a:pt x="28318" y="118752"/>
                  </a:lnTo>
                  <a:lnTo>
                    <a:pt x="6667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1" name="SMARTInkShape-3123"/>
            <p:cNvSpPr/>
            <p:nvPr/>
          </p:nvSpPr>
          <p:spPr>
            <a:xfrm>
              <a:off x="5289143" y="3752850"/>
              <a:ext cx="99899" cy="150777"/>
            </a:xfrm>
            <a:custGeom>
              <a:avLst/>
              <a:gdLst/>
              <a:ahLst/>
              <a:cxnLst/>
              <a:rect l="0" t="0" r="0" b="0"/>
              <a:pathLst>
                <a:path w="99899" h="150777">
                  <a:moveTo>
                    <a:pt x="63907" y="0"/>
                  </a:moveTo>
                  <a:lnTo>
                    <a:pt x="38998" y="1058"/>
                  </a:lnTo>
                  <a:lnTo>
                    <a:pt x="16663" y="7604"/>
                  </a:lnTo>
                  <a:lnTo>
                    <a:pt x="6573" y="13257"/>
                  </a:lnTo>
                  <a:lnTo>
                    <a:pt x="3460" y="18363"/>
                  </a:lnTo>
                  <a:lnTo>
                    <a:pt x="0" y="32503"/>
                  </a:lnTo>
                  <a:lnTo>
                    <a:pt x="1284" y="46549"/>
                  </a:lnTo>
                  <a:lnTo>
                    <a:pt x="6442" y="59847"/>
                  </a:lnTo>
                  <a:lnTo>
                    <a:pt x="15789" y="72813"/>
                  </a:lnTo>
                  <a:lnTo>
                    <a:pt x="60288" y="104747"/>
                  </a:lnTo>
                  <a:lnTo>
                    <a:pt x="87576" y="127859"/>
                  </a:lnTo>
                  <a:lnTo>
                    <a:pt x="94888" y="130909"/>
                  </a:lnTo>
                  <a:lnTo>
                    <a:pt x="97262" y="133840"/>
                  </a:lnTo>
                  <a:lnTo>
                    <a:pt x="99898" y="142740"/>
                  </a:lnTo>
                  <a:lnTo>
                    <a:pt x="98484" y="145960"/>
                  </a:lnTo>
                  <a:lnTo>
                    <a:pt x="95425" y="148106"/>
                  </a:lnTo>
                  <a:lnTo>
                    <a:pt x="84265" y="150492"/>
                  </a:lnTo>
                  <a:lnTo>
                    <a:pt x="57357" y="150776"/>
                  </a:lnTo>
                  <a:lnTo>
                    <a:pt x="45826" y="147092"/>
                  </a:lnTo>
                  <a:lnTo>
                    <a:pt x="33385" y="139068"/>
                  </a:lnTo>
                  <a:lnTo>
                    <a:pt x="29175" y="127425"/>
                  </a:lnTo>
                  <a:lnTo>
                    <a:pt x="28362" y="112725"/>
                  </a:lnTo>
                  <a:lnTo>
                    <a:pt x="31529" y="99136"/>
                  </a:lnTo>
                  <a:lnTo>
                    <a:pt x="56335" y="59015"/>
                  </a:lnTo>
                  <a:lnTo>
                    <a:pt x="86887" y="15373"/>
                  </a:lnTo>
                  <a:lnTo>
                    <a:pt x="9248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2" name="SMARTInkShape-3124"/>
            <p:cNvSpPr/>
            <p:nvPr/>
          </p:nvSpPr>
          <p:spPr>
            <a:xfrm>
              <a:off x="5086350" y="3772292"/>
              <a:ext cx="140010" cy="152009"/>
            </a:xfrm>
            <a:custGeom>
              <a:avLst/>
              <a:gdLst/>
              <a:ahLst/>
              <a:cxnLst/>
              <a:rect l="0" t="0" r="0" b="0"/>
              <a:pathLst>
                <a:path w="140010" h="152009">
                  <a:moveTo>
                    <a:pt x="0" y="9133"/>
                  </a:moveTo>
                  <a:lnTo>
                    <a:pt x="5057" y="4077"/>
                  </a:lnTo>
                  <a:lnTo>
                    <a:pt x="13184" y="1594"/>
                  </a:lnTo>
                  <a:lnTo>
                    <a:pt x="35647" y="0"/>
                  </a:lnTo>
                  <a:lnTo>
                    <a:pt x="59246" y="9837"/>
                  </a:lnTo>
                  <a:lnTo>
                    <a:pt x="76233" y="21101"/>
                  </a:lnTo>
                  <a:lnTo>
                    <a:pt x="81506" y="30680"/>
                  </a:lnTo>
                  <a:lnTo>
                    <a:pt x="84892" y="54076"/>
                  </a:lnTo>
                  <a:lnTo>
                    <a:pt x="79710" y="66502"/>
                  </a:lnTo>
                  <a:lnTo>
                    <a:pt x="71410" y="76964"/>
                  </a:lnTo>
                  <a:lnTo>
                    <a:pt x="64195" y="81613"/>
                  </a:lnTo>
                  <a:lnTo>
                    <a:pt x="40177" y="84843"/>
                  </a:lnTo>
                  <a:lnTo>
                    <a:pt x="30867" y="85236"/>
                  </a:lnTo>
                  <a:lnTo>
                    <a:pt x="76391" y="85327"/>
                  </a:lnTo>
                  <a:lnTo>
                    <a:pt x="107008" y="88154"/>
                  </a:lnTo>
                  <a:lnTo>
                    <a:pt x="115789" y="90389"/>
                  </a:lnTo>
                  <a:lnTo>
                    <a:pt x="128367" y="98516"/>
                  </a:lnTo>
                  <a:lnTo>
                    <a:pt x="136427" y="108125"/>
                  </a:lnTo>
                  <a:lnTo>
                    <a:pt x="140009" y="115924"/>
                  </a:lnTo>
                  <a:lnTo>
                    <a:pt x="139906" y="119485"/>
                  </a:lnTo>
                  <a:lnTo>
                    <a:pt x="136970" y="126265"/>
                  </a:lnTo>
                  <a:lnTo>
                    <a:pt x="114197" y="141088"/>
                  </a:lnTo>
                  <a:lnTo>
                    <a:pt x="66675" y="1520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05" name="SMARTInkShape-Group387"/>
          <p:cNvGrpSpPr/>
          <p:nvPr/>
        </p:nvGrpSpPr>
        <p:grpSpPr>
          <a:xfrm>
            <a:off x="5048250" y="3095625"/>
            <a:ext cx="845025" cy="523876"/>
            <a:chOff x="5048250" y="3095625"/>
            <a:chExt cx="845025" cy="523876"/>
          </a:xfrm>
        </p:grpSpPr>
        <p:sp>
          <p:nvSpPr>
            <p:cNvPr id="2094" name="SMARTInkShape-3125"/>
            <p:cNvSpPr/>
            <p:nvPr/>
          </p:nvSpPr>
          <p:spPr>
            <a:xfrm>
              <a:off x="5763949" y="3486150"/>
              <a:ext cx="129326" cy="114301"/>
            </a:xfrm>
            <a:custGeom>
              <a:avLst/>
              <a:gdLst/>
              <a:ahLst/>
              <a:cxnLst/>
              <a:rect l="0" t="0" r="0" b="0"/>
              <a:pathLst>
                <a:path w="129326" h="114301">
                  <a:moveTo>
                    <a:pt x="8201" y="0"/>
                  </a:moveTo>
                  <a:lnTo>
                    <a:pt x="0" y="8201"/>
                  </a:lnTo>
                  <a:lnTo>
                    <a:pt x="617" y="9701"/>
                  </a:lnTo>
                  <a:lnTo>
                    <a:pt x="4125" y="14189"/>
                  </a:lnTo>
                  <a:lnTo>
                    <a:pt x="9212" y="16890"/>
                  </a:lnTo>
                  <a:lnTo>
                    <a:pt x="48799" y="23980"/>
                  </a:lnTo>
                  <a:lnTo>
                    <a:pt x="90382" y="35271"/>
                  </a:lnTo>
                  <a:lnTo>
                    <a:pt x="106815" y="41429"/>
                  </a:lnTo>
                  <a:lnTo>
                    <a:pt x="118351" y="50516"/>
                  </a:lnTo>
                  <a:lnTo>
                    <a:pt x="125948" y="60551"/>
                  </a:lnTo>
                  <a:lnTo>
                    <a:pt x="129325" y="68539"/>
                  </a:lnTo>
                  <a:lnTo>
                    <a:pt x="128003" y="78440"/>
                  </a:lnTo>
                  <a:lnTo>
                    <a:pt x="126169" y="84043"/>
                  </a:lnTo>
                  <a:lnTo>
                    <a:pt x="115665" y="93091"/>
                  </a:lnTo>
                  <a:lnTo>
                    <a:pt x="55826"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5" name="SMARTInkShape-3126"/>
            <p:cNvSpPr/>
            <p:nvPr/>
          </p:nvSpPr>
          <p:spPr>
            <a:xfrm>
              <a:off x="5762625" y="3438525"/>
              <a:ext cx="66676" cy="19051"/>
            </a:xfrm>
            <a:custGeom>
              <a:avLst/>
              <a:gdLst/>
              <a:ahLst/>
              <a:cxnLst/>
              <a:rect l="0" t="0" r="0" b="0"/>
              <a:pathLst>
                <a:path w="66676" h="19051">
                  <a:moveTo>
                    <a:pt x="0" y="19050"/>
                  </a:moveTo>
                  <a:lnTo>
                    <a:pt x="10113" y="13994"/>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6" name="SMARTInkShape-3127"/>
            <p:cNvSpPr/>
            <p:nvPr/>
          </p:nvSpPr>
          <p:spPr>
            <a:xfrm>
              <a:off x="5584065" y="3476625"/>
              <a:ext cx="73786" cy="123826"/>
            </a:xfrm>
            <a:custGeom>
              <a:avLst/>
              <a:gdLst/>
              <a:ahLst/>
              <a:cxnLst/>
              <a:rect l="0" t="0" r="0" b="0"/>
              <a:pathLst>
                <a:path w="73786" h="123826">
                  <a:moveTo>
                    <a:pt x="35685" y="0"/>
                  </a:moveTo>
                  <a:lnTo>
                    <a:pt x="35685" y="5056"/>
                  </a:lnTo>
                  <a:lnTo>
                    <a:pt x="44152" y="10361"/>
                  </a:lnTo>
                  <a:lnTo>
                    <a:pt x="50855" y="13257"/>
                  </a:lnTo>
                  <a:lnTo>
                    <a:pt x="61124" y="22120"/>
                  </a:lnTo>
                  <a:lnTo>
                    <a:pt x="65345" y="27447"/>
                  </a:lnTo>
                  <a:lnTo>
                    <a:pt x="67100" y="33115"/>
                  </a:lnTo>
                  <a:lnTo>
                    <a:pt x="66227" y="45056"/>
                  </a:lnTo>
                  <a:lnTo>
                    <a:pt x="59490" y="57419"/>
                  </a:lnTo>
                  <a:lnTo>
                    <a:pt x="19531" y="101616"/>
                  </a:lnTo>
                  <a:lnTo>
                    <a:pt x="0" y="121387"/>
                  </a:lnTo>
                  <a:lnTo>
                    <a:pt x="253" y="122200"/>
                  </a:lnTo>
                  <a:lnTo>
                    <a:pt x="1481" y="122741"/>
                  </a:lnTo>
                  <a:lnTo>
                    <a:pt x="7378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7" name="SMARTInkShape-3128"/>
            <p:cNvSpPr/>
            <p:nvPr/>
          </p:nvSpPr>
          <p:spPr>
            <a:xfrm>
              <a:off x="5495925" y="353377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8" name="SMARTInkShape-3129"/>
            <p:cNvSpPr/>
            <p:nvPr/>
          </p:nvSpPr>
          <p:spPr>
            <a:xfrm>
              <a:off x="5278682" y="3461796"/>
              <a:ext cx="129120" cy="151993"/>
            </a:xfrm>
            <a:custGeom>
              <a:avLst/>
              <a:gdLst/>
              <a:ahLst/>
              <a:cxnLst/>
              <a:rect l="0" t="0" r="0" b="0"/>
              <a:pathLst>
                <a:path w="129120" h="151993">
                  <a:moveTo>
                    <a:pt x="26743" y="52929"/>
                  </a:moveTo>
                  <a:lnTo>
                    <a:pt x="26743" y="24481"/>
                  </a:lnTo>
                  <a:lnTo>
                    <a:pt x="21687" y="29448"/>
                  </a:lnTo>
                  <a:lnTo>
                    <a:pt x="7445" y="67201"/>
                  </a:lnTo>
                  <a:lnTo>
                    <a:pt x="0" y="104079"/>
                  </a:lnTo>
                  <a:lnTo>
                    <a:pt x="6530" y="139700"/>
                  </a:lnTo>
                  <a:lnTo>
                    <a:pt x="9034" y="143585"/>
                  </a:lnTo>
                  <a:lnTo>
                    <a:pt x="17461" y="150723"/>
                  </a:lnTo>
                  <a:lnTo>
                    <a:pt x="23730" y="151992"/>
                  </a:lnTo>
                  <a:lnTo>
                    <a:pt x="39162" y="150579"/>
                  </a:lnTo>
                  <a:lnTo>
                    <a:pt x="79369" y="134503"/>
                  </a:lnTo>
                  <a:lnTo>
                    <a:pt x="109743" y="111662"/>
                  </a:lnTo>
                  <a:lnTo>
                    <a:pt x="123420" y="83619"/>
                  </a:lnTo>
                  <a:lnTo>
                    <a:pt x="129119" y="58612"/>
                  </a:lnTo>
                  <a:lnTo>
                    <a:pt x="125750" y="32741"/>
                  </a:lnTo>
                  <a:lnTo>
                    <a:pt x="115197" y="17145"/>
                  </a:lnTo>
                  <a:lnTo>
                    <a:pt x="100981" y="5275"/>
                  </a:lnTo>
                  <a:lnTo>
                    <a:pt x="87608" y="0"/>
                  </a:lnTo>
                  <a:lnTo>
                    <a:pt x="58065" y="2086"/>
                  </a:lnTo>
                  <a:lnTo>
                    <a:pt x="7693" y="243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9" name="SMARTInkShape-3130"/>
            <p:cNvSpPr/>
            <p:nvPr/>
          </p:nvSpPr>
          <p:spPr>
            <a:xfrm>
              <a:off x="5048250" y="3459015"/>
              <a:ext cx="133351" cy="160486"/>
            </a:xfrm>
            <a:custGeom>
              <a:avLst/>
              <a:gdLst/>
              <a:ahLst/>
              <a:cxnLst/>
              <a:rect l="0" t="0" r="0" b="0"/>
              <a:pathLst>
                <a:path w="133351" h="160486">
                  <a:moveTo>
                    <a:pt x="0" y="17610"/>
                  </a:moveTo>
                  <a:lnTo>
                    <a:pt x="0" y="9409"/>
                  </a:lnTo>
                  <a:lnTo>
                    <a:pt x="10113" y="3421"/>
                  </a:lnTo>
                  <a:lnTo>
                    <a:pt x="26515" y="0"/>
                  </a:lnTo>
                  <a:lnTo>
                    <a:pt x="70481" y="1572"/>
                  </a:lnTo>
                  <a:lnTo>
                    <a:pt x="81912" y="3743"/>
                  </a:lnTo>
                  <a:lnTo>
                    <a:pt x="90591" y="8365"/>
                  </a:lnTo>
                  <a:lnTo>
                    <a:pt x="103057" y="21967"/>
                  </a:lnTo>
                  <a:lnTo>
                    <a:pt x="109303" y="35775"/>
                  </a:lnTo>
                  <a:lnTo>
                    <a:pt x="110969" y="42420"/>
                  </a:lnTo>
                  <a:lnTo>
                    <a:pt x="108257" y="66941"/>
                  </a:lnTo>
                  <a:lnTo>
                    <a:pt x="90637" y="94316"/>
                  </a:lnTo>
                  <a:lnTo>
                    <a:pt x="57379" y="128318"/>
                  </a:lnTo>
                  <a:lnTo>
                    <a:pt x="36852" y="143900"/>
                  </a:lnTo>
                  <a:lnTo>
                    <a:pt x="32254" y="150645"/>
                  </a:lnTo>
                  <a:lnTo>
                    <a:pt x="31028" y="153925"/>
                  </a:lnTo>
                  <a:lnTo>
                    <a:pt x="31269" y="156112"/>
                  </a:lnTo>
                  <a:lnTo>
                    <a:pt x="32488" y="157570"/>
                  </a:lnTo>
                  <a:lnTo>
                    <a:pt x="34358" y="158541"/>
                  </a:lnTo>
                  <a:lnTo>
                    <a:pt x="74399" y="160314"/>
                  </a:lnTo>
                  <a:lnTo>
                    <a:pt x="133350" y="1604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0" name="SMARTInkShape-3131"/>
            <p:cNvSpPr/>
            <p:nvPr/>
          </p:nvSpPr>
          <p:spPr>
            <a:xfrm>
              <a:off x="5623788" y="3219450"/>
              <a:ext cx="131444" cy="123826"/>
            </a:xfrm>
            <a:custGeom>
              <a:avLst/>
              <a:gdLst/>
              <a:ahLst/>
              <a:cxnLst/>
              <a:rect l="0" t="0" r="0" b="0"/>
              <a:pathLst>
                <a:path w="131444" h="123826">
                  <a:moveTo>
                    <a:pt x="5487" y="0"/>
                  </a:moveTo>
                  <a:lnTo>
                    <a:pt x="0" y="0"/>
                  </a:lnTo>
                  <a:lnTo>
                    <a:pt x="2342" y="0"/>
                  </a:lnTo>
                  <a:lnTo>
                    <a:pt x="3391" y="1058"/>
                  </a:lnTo>
                  <a:lnTo>
                    <a:pt x="4556" y="5056"/>
                  </a:lnTo>
                  <a:lnTo>
                    <a:pt x="10718" y="10361"/>
                  </a:lnTo>
                  <a:lnTo>
                    <a:pt x="20512" y="15188"/>
                  </a:lnTo>
                  <a:lnTo>
                    <a:pt x="60357" y="23598"/>
                  </a:lnTo>
                  <a:lnTo>
                    <a:pt x="104716" y="28650"/>
                  </a:lnTo>
                  <a:lnTo>
                    <a:pt x="117675" y="33194"/>
                  </a:lnTo>
                  <a:lnTo>
                    <a:pt x="126962" y="44386"/>
                  </a:lnTo>
                  <a:lnTo>
                    <a:pt x="130920" y="51816"/>
                  </a:lnTo>
                  <a:lnTo>
                    <a:pt x="131443" y="58886"/>
                  </a:lnTo>
                  <a:lnTo>
                    <a:pt x="126378" y="72385"/>
                  </a:lnTo>
                  <a:lnTo>
                    <a:pt x="117072" y="82618"/>
                  </a:lnTo>
                  <a:lnTo>
                    <a:pt x="71088" y="112041"/>
                  </a:lnTo>
                  <a:lnTo>
                    <a:pt x="43587"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1" name="SMARTInkShape-3132"/>
            <p:cNvSpPr/>
            <p:nvPr/>
          </p:nvSpPr>
          <p:spPr>
            <a:xfrm>
              <a:off x="5162550" y="3105150"/>
              <a:ext cx="9352" cy="247651"/>
            </a:xfrm>
            <a:custGeom>
              <a:avLst/>
              <a:gdLst/>
              <a:ahLst/>
              <a:cxnLst/>
              <a:rect l="0" t="0" r="0" b="0"/>
              <a:pathLst>
                <a:path w="9352" h="247651">
                  <a:moveTo>
                    <a:pt x="0" y="0"/>
                  </a:moveTo>
                  <a:lnTo>
                    <a:pt x="0" y="39772"/>
                  </a:lnTo>
                  <a:lnTo>
                    <a:pt x="6546" y="77589"/>
                  </a:lnTo>
                  <a:lnTo>
                    <a:pt x="8937" y="124727"/>
                  </a:lnTo>
                  <a:lnTo>
                    <a:pt x="9351" y="162192"/>
                  </a:lnTo>
                  <a:lnTo>
                    <a:pt x="8444" y="204764"/>
                  </a:lnTo>
                  <a:lnTo>
                    <a:pt x="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2" name="SMARTInkShape-3133"/>
            <p:cNvSpPr/>
            <p:nvPr/>
          </p:nvSpPr>
          <p:spPr>
            <a:xfrm>
              <a:off x="5229696" y="3095625"/>
              <a:ext cx="94780" cy="219076"/>
            </a:xfrm>
            <a:custGeom>
              <a:avLst/>
              <a:gdLst/>
              <a:ahLst/>
              <a:cxnLst/>
              <a:rect l="0" t="0" r="0" b="0"/>
              <a:pathLst>
                <a:path w="94780" h="219076">
                  <a:moveTo>
                    <a:pt x="37629" y="0"/>
                  </a:moveTo>
                  <a:lnTo>
                    <a:pt x="36571" y="33114"/>
                  </a:lnTo>
                  <a:lnTo>
                    <a:pt x="28968" y="52263"/>
                  </a:lnTo>
                  <a:lnTo>
                    <a:pt x="7583" y="96671"/>
                  </a:lnTo>
                  <a:lnTo>
                    <a:pt x="1916" y="111899"/>
                  </a:lnTo>
                  <a:lnTo>
                    <a:pt x="0" y="121469"/>
                  </a:lnTo>
                  <a:lnTo>
                    <a:pt x="1960" y="122255"/>
                  </a:lnTo>
                  <a:lnTo>
                    <a:pt x="44083" y="123687"/>
                  </a:lnTo>
                  <a:lnTo>
                    <a:pt x="78273" y="122755"/>
                  </a:lnTo>
                  <a:lnTo>
                    <a:pt x="92397" y="115623"/>
                  </a:lnTo>
                  <a:lnTo>
                    <a:pt x="92132" y="114123"/>
                  </a:lnTo>
                  <a:lnTo>
                    <a:pt x="89017" y="109636"/>
                  </a:lnTo>
                  <a:lnTo>
                    <a:pt x="84104" y="106935"/>
                  </a:lnTo>
                  <a:lnTo>
                    <a:pt x="81312" y="106215"/>
                  </a:lnTo>
                  <a:lnTo>
                    <a:pt x="79451" y="104677"/>
                  </a:lnTo>
                  <a:lnTo>
                    <a:pt x="77384" y="100145"/>
                  </a:lnTo>
                  <a:lnTo>
                    <a:pt x="75774" y="98513"/>
                  </a:lnTo>
                  <a:lnTo>
                    <a:pt x="71163" y="96700"/>
                  </a:lnTo>
                  <a:lnTo>
                    <a:pt x="69510" y="97275"/>
                  </a:lnTo>
                  <a:lnTo>
                    <a:pt x="68408" y="98717"/>
                  </a:lnTo>
                  <a:lnTo>
                    <a:pt x="67184" y="103141"/>
                  </a:lnTo>
                  <a:lnTo>
                    <a:pt x="66640" y="108635"/>
                  </a:lnTo>
                  <a:lnTo>
                    <a:pt x="75158" y="152674"/>
                  </a:lnTo>
                  <a:lnTo>
                    <a:pt x="76534" y="165222"/>
                  </a:lnTo>
                  <a:lnTo>
                    <a:pt x="94779"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3" name="SMARTInkShape-3134"/>
            <p:cNvSpPr/>
            <p:nvPr/>
          </p:nvSpPr>
          <p:spPr>
            <a:xfrm>
              <a:off x="5638800" y="3162300"/>
              <a:ext cx="57151" cy="9526"/>
            </a:xfrm>
            <a:custGeom>
              <a:avLst/>
              <a:gdLst/>
              <a:ahLst/>
              <a:cxnLst/>
              <a:rect l="0" t="0" r="0" b="0"/>
              <a:pathLst>
                <a:path w="57151" h="9526">
                  <a:moveTo>
                    <a:pt x="0" y="0"/>
                  </a:moveTo>
                  <a:lnTo>
                    <a:pt x="16267" y="1058"/>
                  </a:lnTo>
                  <a:lnTo>
                    <a:pt x="571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4" name="SMARTInkShape-3135"/>
            <p:cNvSpPr/>
            <p:nvPr/>
          </p:nvSpPr>
          <p:spPr>
            <a:xfrm>
              <a:off x="5445697" y="3162300"/>
              <a:ext cx="126429" cy="132895"/>
            </a:xfrm>
            <a:custGeom>
              <a:avLst/>
              <a:gdLst/>
              <a:ahLst/>
              <a:cxnLst/>
              <a:rect l="0" t="0" r="0" b="0"/>
              <a:pathLst>
                <a:path w="126429" h="132895">
                  <a:moveTo>
                    <a:pt x="50228" y="9525"/>
                  </a:moveTo>
                  <a:lnTo>
                    <a:pt x="50228" y="392"/>
                  </a:lnTo>
                  <a:lnTo>
                    <a:pt x="40115" y="116"/>
                  </a:lnTo>
                  <a:lnTo>
                    <a:pt x="18657" y="5091"/>
                  </a:lnTo>
                  <a:lnTo>
                    <a:pt x="6916" y="13199"/>
                  </a:lnTo>
                  <a:lnTo>
                    <a:pt x="2303" y="18324"/>
                  </a:lnTo>
                  <a:lnTo>
                    <a:pt x="286" y="22799"/>
                  </a:lnTo>
                  <a:lnTo>
                    <a:pt x="0" y="26841"/>
                  </a:lnTo>
                  <a:lnTo>
                    <a:pt x="867" y="30594"/>
                  </a:lnTo>
                  <a:lnTo>
                    <a:pt x="29507" y="70154"/>
                  </a:lnTo>
                  <a:lnTo>
                    <a:pt x="70312" y="101640"/>
                  </a:lnTo>
                  <a:lnTo>
                    <a:pt x="94947" y="121389"/>
                  </a:lnTo>
                  <a:lnTo>
                    <a:pt x="93799" y="123260"/>
                  </a:lnTo>
                  <a:lnTo>
                    <a:pt x="86878" y="128160"/>
                  </a:lnTo>
                  <a:lnTo>
                    <a:pt x="71083" y="131812"/>
                  </a:lnTo>
                  <a:lnTo>
                    <a:pt x="58054" y="132894"/>
                  </a:lnTo>
                  <a:lnTo>
                    <a:pt x="50885" y="130325"/>
                  </a:lnTo>
                  <a:lnTo>
                    <a:pt x="47490" y="128158"/>
                  </a:lnTo>
                  <a:lnTo>
                    <a:pt x="46286" y="122481"/>
                  </a:lnTo>
                  <a:lnTo>
                    <a:pt x="49648" y="96381"/>
                  </a:lnTo>
                  <a:lnTo>
                    <a:pt x="68326" y="50779"/>
                  </a:lnTo>
                  <a:lnTo>
                    <a:pt x="107542" y="9066"/>
                  </a:lnTo>
                  <a:lnTo>
                    <a:pt x="115565" y="4029"/>
                  </a:lnTo>
                  <a:lnTo>
                    <a:pt x="12642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12" name="SMARTInkShape-Group388"/>
          <p:cNvGrpSpPr/>
          <p:nvPr/>
        </p:nvGrpSpPr>
        <p:grpSpPr>
          <a:xfrm>
            <a:off x="7334366" y="5220219"/>
            <a:ext cx="808406" cy="256657"/>
            <a:chOff x="7334366" y="5220219"/>
            <a:chExt cx="808406" cy="256657"/>
          </a:xfrm>
        </p:grpSpPr>
        <p:sp>
          <p:nvSpPr>
            <p:cNvPr id="2106" name="SMARTInkShape-3136"/>
            <p:cNvSpPr/>
            <p:nvPr/>
          </p:nvSpPr>
          <p:spPr>
            <a:xfrm>
              <a:off x="7800975" y="5353050"/>
              <a:ext cx="9526" cy="9526"/>
            </a:xfrm>
            <a:custGeom>
              <a:avLst/>
              <a:gdLst/>
              <a:ahLst/>
              <a:cxnLst/>
              <a:rect l="0" t="0" r="0" b="0"/>
              <a:pathLst>
                <a:path w="9526" h="9526">
                  <a:moveTo>
                    <a:pt x="9525" y="0"/>
                  </a:moveTo>
                  <a:lnTo>
                    <a:pt x="9525" y="5057"/>
                  </a:lnTo>
                  <a:lnTo>
                    <a:pt x="8467" y="6546"/>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7" name="SMARTInkShape-3137"/>
            <p:cNvSpPr/>
            <p:nvPr/>
          </p:nvSpPr>
          <p:spPr>
            <a:xfrm>
              <a:off x="8058150" y="5248667"/>
              <a:ext cx="57151" cy="9134"/>
            </a:xfrm>
            <a:custGeom>
              <a:avLst/>
              <a:gdLst/>
              <a:ahLst/>
              <a:cxnLst/>
              <a:rect l="0" t="0" r="0" b="0"/>
              <a:pathLst>
                <a:path w="57151" h="9134">
                  <a:moveTo>
                    <a:pt x="0" y="9133"/>
                  </a:moveTo>
                  <a:lnTo>
                    <a:pt x="0" y="932"/>
                  </a:lnTo>
                  <a:lnTo>
                    <a:pt x="1059" y="491"/>
                  </a:lnTo>
                  <a:lnTo>
                    <a:pt x="5057" y="0"/>
                  </a:lnTo>
                  <a:lnTo>
                    <a:pt x="57150"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8" name="SMARTInkShape-3138"/>
            <p:cNvSpPr/>
            <p:nvPr/>
          </p:nvSpPr>
          <p:spPr>
            <a:xfrm>
              <a:off x="7873892" y="5257800"/>
              <a:ext cx="78100" cy="146570"/>
            </a:xfrm>
            <a:custGeom>
              <a:avLst/>
              <a:gdLst/>
              <a:ahLst/>
              <a:cxnLst/>
              <a:rect l="0" t="0" r="0" b="0"/>
              <a:pathLst>
                <a:path w="78100" h="146570">
                  <a:moveTo>
                    <a:pt x="60433" y="0"/>
                  </a:moveTo>
                  <a:lnTo>
                    <a:pt x="37641" y="45585"/>
                  </a:lnTo>
                  <a:lnTo>
                    <a:pt x="14445" y="91977"/>
                  </a:lnTo>
                  <a:lnTo>
                    <a:pt x="0" y="124040"/>
                  </a:lnTo>
                  <a:lnTo>
                    <a:pt x="36" y="129260"/>
                  </a:lnTo>
                  <a:lnTo>
                    <a:pt x="1119" y="133799"/>
                  </a:lnTo>
                  <a:lnTo>
                    <a:pt x="7965" y="141663"/>
                  </a:lnTo>
                  <a:lnTo>
                    <a:pt x="12755" y="145242"/>
                  </a:lnTo>
                  <a:lnTo>
                    <a:pt x="18064" y="146569"/>
                  </a:lnTo>
                  <a:lnTo>
                    <a:pt x="42950" y="143570"/>
                  </a:lnTo>
                  <a:lnTo>
                    <a:pt x="63720" y="132968"/>
                  </a:lnTo>
                  <a:lnTo>
                    <a:pt x="68974" y="127804"/>
                  </a:lnTo>
                  <a:lnTo>
                    <a:pt x="78099" y="108225"/>
                  </a:lnTo>
                  <a:lnTo>
                    <a:pt x="76444" y="106018"/>
                  </a:lnTo>
                  <a:lnTo>
                    <a:pt x="68960" y="100741"/>
                  </a:lnTo>
                  <a:lnTo>
                    <a:pt x="31858"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9" name="SMARTInkShape-3139"/>
            <p:cNvSpPr/>
            <p:nvPr/>
          </p:nvSpPr>
          <p:spPr>
            <a:xfrm>
              <a:off x="8040424" y="5238750"/>
              <a:ext cx="102348" cy="200026"/>
            </a:xfrm>
            <a:custGeom>
              <a:avLst/>
              <a:gdLst/>
              <a:ahLst/>
              <a:cxnLst/>
              <a:rect l="0" t="0" r="0" b="0"/>
              <a:pathLst>
                <a:path w="102348" h="200026">
                  <a:moveTo>
                    <a:pt x="8201" y="0"/>
                  </a:moveTo>
                  <a:lnTo>
                    <a:pt x="8201" y="5057"/>
                  </a:lnTo>
                  <a:lnTo>
                    <a:pt x="0" y="40704"/>
                  </a:lnTo>
                  <a:lnTo>
                    <a:pt x="2087" y="52663"/>
                  </a:lnTo>
                  <a:lnTo>
                    <a:pt x="9212" y="65346"/>
                  </a:lnTo>
                  <a:lnTo>
                    <a:pt x="16059" y="72434"/>
                  </a:lnTo>
                  <a:lnTo>
                    <a:pt x="30755" y="81317"/>
                  </a:lnTo>
                  <a:lnTo>
                    <a:pt x="43341" y="84419"/>
                  </a:lnTo>
                  <a:lnTo>
                    <a:pt x="66021" y="88289"/>
                  </a:lnTo>
                  <a:lnTo>
                    <a:pt x="78349" y="94273"/>
                  </a:lnTo>
                  <a:lnTo>
                    <a:pt x="95072" y="108483"/>
                  </a:lnTo>
                  <a:lnTo>
                    <a:pt x="99727" y="116301"/>
                  </a:lnTo>
                  <a:lnTo>
                    <a:pt x="102347" y="131709"/>
                  </a:lnTo>
                  <a:lnTo>
                    <a:pt x="98068" y="154736"/>
                  </a:lnTo>
                  <a:lnTo>
                    <a:pt x="90097" y="171554"/>
                  </a:lnTo>
                  <a:lnTo>
                    <a:pt x="78466" y="179610"/>
                  </a:lnTo>
                  <a:lnTo>
                    <a:pt x="46301"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0" name="SMARTInkShape-3140"/>
            <p:cNvSpPr/>
            <p:nvPr/>
          </p:nvSpPr>
          <p:spPr>
            <a:xfrm>
              <a:off x="7334366" y="5314950"/>
              <a:ext cx="152285" cy="38101"/>
            </a:xfrm>
            <a:custGeom>
              <a:avLst/>
              <a:gdLst/>
              <a:ahLst/>
              <a:cxnLst/>
              <a:rect l="0" t="0" r="0" b="0"/>
              <a:pathLst>
                <a:path w="152285" h="38101">
                  <a:moveTo>
                    <a:pt x="9409" y="0"/>
                  </a:moveTo>
                  <a:lnTo>
                    <a:pt x="0" y="0"/>
                  </a:lnTo>
                  <a:lnTo>
                    <a:pt x="4975" y="10113"/>
                  </a:lnTo>
                  <a:lnTo>
                    <a:pt x="8570" y="13091"/>
                  </a:lnTo>
                  <a:lnTo>
                    <a:pt x="18208" y="16402"/>
                  </a:lnTo>
                  <a:lnTo>
                    <a:pt x="56851" y="19586"/>
                  </a:lnTo>
                  <a:lnTo>
                    <a:pt x="99606" y="26486"/>
                  </a:lnTo>
                  <a:lnTo>
                    <a:pt x="152284"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1" name="SMARTInkShape-3141"/>
            <p:cNvSpPr/>
            <p:nvPr/>
          </p:nvSpPr>
          <p:spPr>
            <a:xfrm>
              <a:off x="7592749" y="5220219"/>
              <a:ext cx="148955" cy="256657"/>
            </a:xfrm>
            <a:custGeom>
              <a:avLst/>
              <a:gdLst/>
              <a:ahLst/>
              <a:cxnLst/>
              <a:rect l="0" t="0" r="0" b="0"/>
              <a:pathLst>
                <a:path w="148955" h="256657">
                  <a:moveTo>
                    <a:pt x="8201" y="28056"/>
                  </a:moveTo>
                  <a:lnTo>
                    <a:pt x="8201" y="23000"/>
                  </a:lnTo>
                  <a:lnTo>
                    <a:pt x="7143" y="21510"/>
                  </a:lnTo>
                  <a:lnTo>
                    <a:pt x="5379" y="20517"/>
                  </a:lnTo>
                  <a:lnTo>
                    <a:pt x="3145" y="19855"/>
                  </a:lnTo>
                  <a:lnTo>
                    <a:pt x="1655" y="18355"/>
                  </a:lnTo>
                  <a:lnTo>
                    <a:pt x="0" y="13867"/>
                  </a:lnTo>
                  <a:lnTo>
                    <a:pt x="617" y="11188"/>
                  </a:lnTo>
                  <a:lnTo>
                    <a:pt x="4125" y="5390"/>
                  </a:lnTo>
                  <a:lnTo>
                    <a:pt x="14856" y="2107"/>
                  </a:lnTo>
                  <a:lnTo>
                    <a:pt x="42559" y="0"/>
                  </a:lnTo>
                  <a:lnTo>
                    <a:pt x="67065" y="4691"/>
                  </a:lnTo>
                  <a:lnTo>
                    <a:pt x="89377" y="17840"/>
                  </a:lnTo>
                  <a:lnTo>
                    <a:pt x="97196" y="26338"/>
                  </a:lnTo>
                  <a:lnTo>
                    <a:pt x="99281" y="30086"/>
                  </a:lnTo>
                  <a:lnTo>
                    <a:pt x="99612" y="34701"/>
                  </a:lnTo>
                  <a:lnTo>
                    <a:pt x="97159" y="45473"/>
                  </a:lnTo>
                  <a:lnTo>
                    <a:pt x="89719" y="54494"/>
                  </a:lnTo>
                  <a:lnTo>
                    <a:pt x="80414" y="60973"/>
                  </a:lnTo>
                  <a:lnTo>
                    <a:pt x="40886" y="73392"/>
                  </a:lnTo>
                  <a:lnTo>
                    <a:pt x="29945" y="75229"/>
                  </a:lnTo>
                  <a:lnTo>
                    <a:pt x="34092" y="78303"/>
                  </a:lnTo>
                  <a:lnTo>
                    <a:pt x="79135" y="97784"/>
                  </a:lnTo>
                  <a:lnTo>
                    <a:pt x="116404" y="120734"/>
                  </a:lnTo>
                  <a:lnTo>
                    <a:pt x="143912" y="153227"/>
                  </a:lnTo>
                  <a:lnTo>
                    <a:pt x="147892" y="169060"/>
                  </a:lnTo>
                  <a:lnTo>
                    <a:pt x="148954" y="179208"/>
                  </a:lnTo>
                  <a:lnTo>
                    <a:pt x="144489" y="196129"/>
                  </a:lnTo>
                  <a:lnTo>
                    <a:pt x="129432" y="224239"/>
                  </a:lnTo>
                  <a:lnTo>
                    <a:pt x="117114" y="234488"/>
                  </a:lnTo>
                  <a:lnTo>
                    <a:pt x="76284" y="252012"/>
                  </a:lnTo>
                  <a:lnTo>
                    <a:pt x="46301" y="2566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28" name="SMARTInkShape-Group389"/>
          <p:cNvGrpSpPr/>
          <p:nvPr/>
        </p:nvGrpSpPr>
        <p:grpSpPr>
          <a:xfrm>
            <a:off x="7319238" y="4295891"/>
            <a:ext cx="823437" cy="838085"/>
            <a:chOff x="7319238" y="4295891"/>
            <a:chExt cx="823437" cy="838085"/>
          </a:xfrm>
        </p:grpSpPr>
        <p:sp>
          <p:nvSpPr>
            <p:cNvPr id="2113" name="SMARTInkShape-3142"/>
            <p:cNvSpPr/>
            <p:nvPr/>
          </p:nvSpPr>
          <p:spPr>
            <a:xfrm>
              <a:off x="7376120" y="4295891"/>
              <a:ext cx="124890" cy="198262"/>
            </a:xfrm>
            <a:custGeom>
              <a:avLst/>
              <a:gdLst/>
              <a:ahLst/>
              <a:cxnLst/>
              <a:rect l="0" t="0" r="0" b="0"/>
              <a:pathLst>
                <a:path w="124890" h="198262">
                  <a:moveTo>
                    <a:pt x="110530" y="9409"/>
                  </a:moveTo>
                  <a:lnTo>
                    <a:pt x="110530" y="4353"/>
                  </a:lnTo>
                  <a:lnTo>
                    <a:pt x="111589" y="2863"/>
                  </a:lnTo>
                  <a:lnTo>
                    <a:pt x="113352" y="1870"/>
                  </a:lnTo>
                  <a:lnTo>
                    <a:pt x="119663" y="0"/>
                  </a:lnTo>
                  <a:lnTo>
                    <a:pt x="80993" y="46535"/>
                  </a:lnTo>
                  <a:lnTo>
                    <a:pt x="47321" y="89949"/>
                  </a:lnTo>
                  <a:lnTo>
                    <a:pt x="15319" y="133805"/>
                  </a:lnTo>
                  <a:lnTo>
                    <a:pt x="4714" y="152538"/>
                  </a:lnTo>
                  <a:lnTo>
                    <a:pt x="0" y="171447"/>
                  </a:lnTo>
                  <a:lnTo>
                    <a:pt x="728" y="184790"/>
                  </a:lnTo>
                  <a:lnTo>
                    <a:pt x="2403" y="189830"/>
                  </a:lnTo>
                  <a:lnTo>
                    <a:pt x="6696" y="193189"/>
                  </a:lnTo>
                  <a:lnTo>
                    <a:pt x="19932" y="196922"/>
                  </a:lnTo>
                  <a:lnTo>
                    <a:pt x="66333" y="198261"/>
                  </a:lnTo>
                  <a:lnTo>
                    <a:pt x="111190" y="186574"/>
                  </a:lnTo>
                  <a:lnTo>
                    <a:pt x="117320" y="182552"/>
                  </a:lnTo>
                  <a:lnTo>
                    <a:pt x="121407" y="177754"/>
                  </a:lnTo>
                  <a:lnTo>
                    <a:pt x="124131" y="172439"/>
                  </a:lnTo>
                  <a:lnTo>
                    <a:pt x="124889" y="167837"/>
                  </a:lnTo>
                  <a:lnTo>
                    <a:pt x="124336" y="163711"/>
                  </a:lnTo>
                  <a:lnTo>
                    <a:pt x="122909" y="159902"/>
                  </a:lnTo>
                  <a:lnTo>
                    <a:pt x="120899" y="157363"/>
                  </a:lnTo>
                  <a:lnTo>
                    <a:pt x="115844" y="154541"/>
                  </a:lnTo>
                  <a:lnTo>
                    <a:pt x="83279" y="153788"/>
                  </a:lnTo>
                  <a:lnTo>
                    <a:pt x="53380" y="1618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4" name="SMARTInkShape-3143"/>
            <p:cNvSpPr/>
            <p:nvPr/>
          </p:nvSpPr>
          <p:spPr>
            <a:xfrm>
              <a:off x="7562850" y="44196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5" name="SMARTInkShape-3144"/>
            <p:cNvSpPr/>
            <p:nvPr/>
          </p:nvSpPr>
          <p:spPr>
            <a:xfrm>
              <a:off x="7658100" y="4352925"/>
              <a:ext cx="95251" cy="104776"/>
            </a:xfrm>
            <a:custGeom>
              <a:avLst/>
              <a:gdLst/>
              <a:ahLst/>
              <a:cxnLst/>
              <a:rect l="0" t="0" r="0" b="0"/>
              <a:pathLst>
                <a:path w="95251" h="104776">
                  <a:moveTo>
                    <a:pt x="0" y="0"/>
                  </a:moveTo>
                  <a:lnTo>
                    <a:pt x="32503" y="0"/>
                  </a:lnTo>
                  <a:lnTo>
                    <a:pt x="46549" y="5645"/>
                  </a:lnTo>
                  <a:lnTo>
                    <a:pt x="53257" y="10113"/>
                  </a:lnTo>
                  <a:lnTo>
                    <a:pt x="57730" y="15209"/>
                  </a:lnTo>
                  <a:lnTo>
                    <a:pt x="62700" y="26515"/>
                  </a:lnTo>
                  <a:lnTo>
                    <a:pt x="65497" y="39724"/>
                  </a:lnTo>
                  <a:lnTo>
                    <a:pt x="61269" y="60453"/>
                  </a:lnTo>
                  <a:lnTo>
                    <a:pt x="56721" y="66760"/>
                  </a:lnTo>
                  <a:lnTo>
                    <a:pt x="23860" y="90467"/>
                  </a:lnTo>
                  <a:lnTo>
                    <a:pt x="16602" y="93124"/>
                  </a:lnTo>
                  <a:lnTo>
                    <a:pt x="14243" y="94891"/>
                  </a:lnTo>
                  <a:lnTo>
                    <a:pt x="10147" y="103264"/>
                  </a:lnTo>
                  <a:lnTo>
                    <a:pt x="49352" y="104642"/>
                  </a:lnTo>
                  <a:lnTo>
                    <a:pt x="9525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6" name="SMARTInkShape-3145"/>
            <p:cNvSpPr/>
            <p:nvPr/>
          </p:nvSpPr>
          <p:spPr>
            <a:xfrm>
              <a:off x="7858125" y="4314825"/>
              <a:ext cx="85726" cy="9526"/>
            </a:xfrm>
            <a:custGeom>
              <a:avLst/>
              <a:gdLst/>
              <a:ahLst/>
              <a:cxnLst/>
              <a:rect l="0" t="0" r="0" b="0"/>
              <a:pathLst>
                <a:path w="85726" h="9526">
                  <a:moveTo>
                    <a:pt x="0" y="9525"/>
                  </a:moveTo>
                  <a:lnTo>
                    <a:pt x="10113" y="4469"/>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7" name="SMARTInkShape-3146"/>
            <p:cNvSpPr/>
            <p:nvPr/>
          </p:nvSpPr>
          <p:spPr>
            <a:xfrm>
              <a:off x="7824886" y="4314825"/>
              <a:ext cx="108178" cy="142876"/>
            </a:xfrm>
            <a:custGeom>
              <a:avLst/>
              <a:gdLst/>
              <a:ahLst/>
              <a:cxnLst/>
              <a:rect l="0" t="0" r="0" b="0"/>
              <a:pathLst>
                <a:path w="108178" h="142876">
                  <a:moveTo>
                    <a:pt x="14189" y="0"/>
                  </a:moveTo>
                  <a:lnTo>
                    <a:pt x="9133" y="5056"/>
                  </a:lnTo>
                  <a:lnTo>
                    <a:pt x="6650" y="10361"/>
                  </a:lnTo>
                  <a:lnTo>
                    <a:pt x="5988" y="13257"/>
                  </a:lnTo>
                  <a:lnTo>
                    <a:pt x="0" y="22390"/>
                  </a:lnTo>
                  <a:lnTo>
                    <a:pt x="496" y="24452"/>
                  </a:lnTo>
                  <a:lnTo>
                    <a:pt x="2944" y="25826"/>
                  </a:lnTo>
                  <a:lnTo>
                    <a:pt x="45102" y="33471"/>
                  </a:lnTo>
                  <a:lnTo>
                    <a:pt x="80267" y="52394"/>
                  </a:lnTo>
                  <a:lnTo>
                    <a:pt x="99855" y="69264"/>
                  </a:lnTo>
                  <a:lnTo>
                    <a:pt x="105180" y="77703"/>
                  </a:lnTo>
                  <a:lnTo>
                    <a:pt x="108177" y="98518"/>
                  </a:lnTo>
                  <a:lnTo>
                    <a:pt x="105423" y="104837"/>
                  </a:lnTo>
                  <a:lnTo>
                    <a:pt x="79669" y="126172"/>
                  </a:lnTo>
                  <a:lnTo>
                    <a:pt x="58637" y="136280"/>
                  </a:lnTo>
                  <a:lnTo>
                    <a:pt x="23714"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8" name="SMARTInkShape-3147"/>
            <p:cNvSpPr/>
            <p:nvPr/>
          </p:nvSpPr>
          <p:spPr>
            <a:xfrm>
              <a:off x="7477125" y="4611817"/>
              <a:ext cx="28576" cy="160209"/>
            </a:xfrm>
            <a:custGeom>
              <a:avLst/>
              <a:gdLst/>
              <a:ahLst/>
              <a:cxnLst/>
              <a:rect l="0" t="0" r="0" b="0"/>
              <a:pathLst>
                <a:path w="28576" h="160209">
                  <a:moveTo>
                    <a:pt x="0" y="17333"/>
                  </a:moveTo>
                  <a:lnTo>
                    <a:pt x="0" y="12277"/>
                  </a:lnTo>
                  <a:lnTo>
                    <a:pt x="2822" y="6972"/>
                  </a:lnTo>
                  <a:lnTo>
                    <a:pt x="5057" y="4076"/>
                  </a:lnTo>
                  <a:lnTo>
                    <a:pt x="10361" y="858"/>
                  </a:lnTo>
                  <a:lnTo>
                    <a:pt x="13257" y="0"/>
                  </a:lnTo>
                  <a:lnTo>
                    <a:pt x="15188" y="486"/>
                  </a:lnTo>
                  <a:lnTo>
                    <a:pt x="16476" y="1868"/>
                  </a:lnTo>
                  <a:lnTo>
                    <a:pt x="27100" y="28919"/>
                  </a:lnTo>
                  <a:lnTo>
                    <a:pt x="28381" y="74023"/>
                  </a:lnTo>
                  <a:lnTo>
                    <a:pt x="28549" y="119931"/>
                  </a:lnTo>
                  <a:lnTo>
                    <a:pt x="28575" y="1602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9" name="SMARTInkShape-3148"/>
            <p:cNvSpPr/>
            <p:nvPr/>
          </p:nvSpPr>
          <p:spPr>
            <a:xfrm>
              <a:off x="7610475" y="4705350"/>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0" name="SMARTInkShape-3149"/>
            <p:cNvSpPr/>
            <p:nvPr/>
          </p:nvSpPr>
          <p:spPr>
            <a:xfrm>
              <a:off x="7734300" y="4638685"/>
              <a:ext cx="99792" cy="142866"/>
            </a:xfrm>
            <a:custGeom>
              <a:avLst/>
              <a:gdLst/>
              <a:ahLst/>
              <a:cxnLst/>
              <a:rect l="0" t="0" r="0" b="0"/>
              <a:pathLst>
                <a:path w="99792" h="142866">
                  <a:moveTo>
                    <a:pt x="0" y="9515"/>
                  </a:moveTo>
                  <a:lnTo>
                    <a:pt x="0" y="4459"/>
                  </a:lnTo>
                  <a:lnTo>
                    <a:pt x="2117" y="2969"/>
                  </a:lnTo>
                  <a:lnTo>
                    <a:pt x="21458" y="382"/>
                  </a:lnTo>
                  <a:lnTo>
                    <a:pt x="62016" y="68"/>
                  </a:lnTo>
                  <a:lnTo>
                    <a:pt x="90456" y="0"/>
                  </a:lnTo>
                  <a:lnTo>
                    <a:pt x="95941" y="2817"/>
                  </a:lnTo>
                  <a:lnTo>
                    <a:pt x="98885" y="5049"/>
                  </a:lnTo>
                  <a:lnTo>
                    <a:pt x="99791" y="8655"/>
                  </a:lnTo>
                  <a:lnTo>
                    <a:pt x="92787" y="55476"/>
                  </a:lnTo>
                  <a:lnTo>
                    <a:pt x="80109" y="96275"/>
                  </a:lnTo>
                  <a:lnTo>
                    <a:pt x="76200" y="1428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1" name="SMARTInkShape-3150"/>
            <p:cNvSpPr/>
            <p:nvPr/>
          </p:nvSpPr>
          <p:spPr>
            <a:xfrm>
              <a:off x="7791450" y="4714875"/>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2" name="SMARTInkShape-3151"/>
            <p:cNvSpPr/>
            <p:nvPr/>
          </p:nvSpPr>
          <p:spPr>
            <a:xfrm>
              <a:off x="7953375" y="4619625"/>
              <a:ext cx="85726" cy="9526"/>
            </a:xfrm>
            <a:custGeom>
              <a:avLst/>
              <a:gdLst/>
              <a:ahLst/>
              <a:cxnLst/>
              <a:rect l="0" t="0" r="0" b="0"/>
              <a:pathLst>
                <a:path w="85726" h="9526">
                  <a:moveTo>
                    <a:pt x="0" y="9525"/>
                  </a:moveTo>
                  <a:lnTo>
                    <a:pt x="9721" y="8467"/>
                  </a:lnTo>
                  <a:lnTo>
                    <a:pt x="56945" y="883"/>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3" name="SMARTInkShape-3152"/>
            <p:cNvSpPr/>
            <p:nvPr/>
          </p:nvSpPr>
          <p:spPr>
            <a:xfrm>
              <a:off x="7924800" y="4610100"/>
              <a:ext cx="102261" cy="161926"/>
            </a:xfrm>
            <a:custGeom>
              <a:avLst/>
              <a:gdLst/>
              <a:ahLst/>
              <a:cxnLst/>
              <a:rect l="0" t="0" r="0" b="0"/>
              <a:pathLst>
                <a:path w="102261" h="161926">
                  <a:moveTo>
                    <a:pt x="9525" y="0"/>
                  </a:moveTo>
                  <a:lnTo>
                    <a:pt x="9525" y="25535"/>
                  </a:lnTo>
                  <a:lnTo>
                    <a:pt x="14582" y="37787"/>
                  </a:lnTo>
                  <a:lnTo>
                    <a:pt x="27839" y="54823"/>
                  </a:lnTo>
                  <a:lnTo>
                    <a:pt x="36362" y="61407"/>
                  </a:lnTo>
                  <a:lnTo>
                    <a:pt x="81682" y="79624"/>
                  </a:lnTo>
                  <a:lnTo>
                    <a:pt x="96286" y="88974"/>
                  </a:lnTo>
                  <a:lnTo>
                    <a:pt x="99116" y="93182"/>
                  </a:lnTo>
                  <a:lnTo>
                    <a:pt x="102260" y="103504"/>
                  </a:lnTo>
                  <a:lnTo>
                    <a:pt x="100981" y="109219"/>
                  </a:lnTo>
                  <a:lnTo>
                    <a:pt x="86544" y="130779"/>
                  </a:lnTo>
                  <a:lnTo>
                    <a:pt x="78680" y="138557"/>
                  </a:lnTo>
                  <a:lnTo>
                    <a:pt x="60237" y="148887"/>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4" name="SMARTInkShape-3153"/>
            <p:cNvSpPr/>
            <p:nvPr/>
          </p:nvSpPr>
          <p:spPr>
            <a:xfrm>
              <a:off x="7319238" y="5057775"/>
              <a:ext cx="176938" cy="8202"/>
            </a:xfrm>
            <a:custGeom>
              <a:avLst/>
              <a:gdLst/>
              <a:ahLst/>
              <a:cxnLst/>
              <a:rect l="0" t="0" r="0" b="0"/>
              <a:pathLst>
                <a:path w="176938" h="8202">
                  <a:moveTo>
                    <a:pt x="5487" y="0"/>
                  </a:moveTo>
                  <a:lnTo>
                    <a:pt x="0" y="0"/>
                  </a:lnTo>
                  <a:lnTo>
                    <a:pt x="2343" y="0"/>
                  </a:lnTo>
                  <a:lnTo>
                    <a:pt x="3391" y="1058"/>
                  </a:lnTo>
                  <a:lnTo>
                    <a:pt x="4555" y="5057"/>
                  </a:lnTo>
                  <a:lnTo>
                    <a:pt x="8041" y="6546"/>
                  </a:lnTo>
                  <a:lnTo>
                    <a:pt x="20381" y="8201"/>
                  </a:lnTo>
                  <a:lnTo>
                    <a:pt x="55291" y="4076"/>
                  </a:lnTo>
                  <a:lnTo>
                    <a:pt x="99148" y="1208"/>
                  </a:lnTo>
                  <a:lnTo>
                    <a:pt x="145108" y="238"/>
                  </a:lnTo>
                  <a:lnTo>
                    <a:pt x="1769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5" name="SMARTInkShape-3154"/>
            <p:cNvSpPr/>
            <p:nvPr/>
          </p:nvSpPr>
          <p:spPr>
            <a:xfrm>
              <a:off x="7648575" y="4914900"/>
              <a:ext cx="9526" cy="219076"/>
            </a:xfrm>
            <a:custGeom>
              <a:avLst/>
              <a:gdLst/>
              <a:ahLst/>
              <a:cxnLst/>
              <a:rect l="0" t="0" r="0" b="0"/>
              <a:pathLst>
                <a:path w="9526" h="219076">
                  <a:moveTo>
                    <a:pt x="9525" y="0"/>
                  </a:moveTo>
                  <a:lnTo>
                    <a:pt x="9525" y="47265"/>
                  </a:lnTo>
                  <a:lnTo>
                    <a:pt x="9525" y="88476"/>
                  </a:lnTo>
                  <a:lnTo>
                    <a:pt x="9525" y="127463"/>
                  </a:lnTo>
                  <a:lnTo>
                    <a:pt x="9525" y="172874"/>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6" name="SMARTInkShape-3155"/>
            <p:cNvSpPr/>
            <p:nvPr/>
          </p:nvSpPr>
          <p:spPr>
            <a:xfrm>
              <a:off x="7850870" y="4933950"/>
              <a:ext cx="109253" cy="200026"/>
            </a:xfrm>
            <a:custGeom>
              <a:avLst/>
              <a:gdLst/>
              <a:ahLst/>
              <a:cxnLst/>
              <a:rect l="0" t="0" r="0" b="0"/>
              <a:pathLst>
                <a:path w="109253" h="200026">
                  <a:moveTo>
                    <a:pt x="54880" y="0"/>
                  </a:moveTo>
                  <a:lnTo>
                    <a:pt x="54880" y="5057"/>
                  </a:lnTo>
                  <a:lnTo>
                    <a:pt x="38633" y="48303"/>
                  </a:lnTo>
                  <a:lnTo>
                    <a:pt x="13377" y="95228"/>
                  </a:lnTo>
                  <a:lnTo>
                    <a:pt x="1134" y="120371"/>
                  </a:lnTo>
                  <a:lnTo>
                    <a:pt x="0" y="124697"/>
                  </a:lnTo>
                  <a:lnTo>
                    <a:pt x="301" y="127582"/>
                  </a:lnTo>
                  <a:lnTo>
                    <a:pt x="1561" y="129504"/>
                  </a:lnTo>
                  <a:lnTo>
                    <a:pt x="16244" y="137647"/>
                  </a:lnTo>
                  <a:lnTo>
                    <a:pt x="63283" y="142416"/>
                  </a:lnTo>
                  <a:lnTo>
                    <a:pt x="102655" y="142835"/>
                  </a:lnTo>
                  <a:lnTo>
                    <a:pt x="105780" y="141790"/>
                  </a:lnTo>
                  <a:lnTo>
                    <a:pt x="107864" y="140035"/>
                  </a:lnTo>
                  <a:lnTo>
                    <a:pt x="109252" y="137807"/>
                  </a:lnTo>
                  <a:lnTo>
                    <a:pt x="109120" y="135263"/>
                  </a:lnTo>
                  <a:lnTo>
                    <a:pt x="88588" y="92728"/>
                  </a:lnTo>
                  <a:lnTo>
                    <a:pt x="88994" y="88278"/>
                  </a:lnTo>
                  <a:lnTo>
                    <a:pt x="92747" y="68706"/>
                  </a:lnTo>
                  <a:lnTo>
                    <a:pt x="92911" y="72334"/>
                  </a:lnTo>
                  <a:lnTo>
                    <a:pt x="84773" y="107432"/>
                  </a:lnTo>
                  <a:lnTo>
                    <a:pt x="83570" y="153957"/>
                  </a:lnTo>
                  <a:lnTo>
                    <a:pt x="8345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7" name="SMARTInkShape-3156"/>
            <p:cNvSpPr/>
            <p:nvPr/>
          </p:nvSpPr>
          <p:spPr>
            <a:xfrm>
              <a:off x="8039100" y="5000625"/>
              <a:ext cx="103575" cy="99071"/>
            </a:xfrm>
            <a:custGeom>
              <a:avLst/>
              <a:gdLst/>
              <a:ahLst/>
              <a:cxnLst/>
              <a:rect l="0" t="0" r="0" b="0"/>
              <a:pathLst>
                <a:path w="103575" h="99071">
                  <a:moveTo>
                    <a:pt x="0" y="19050"/>
                  </a:moveTo>
                  <a:lnTo>
                    <a:pt x="1059" y="58710"/>
                  </a:lnTo>
                  <a:lnTo>
                    <a:pt x="9700" y="90679"/>
                  </a:lnTo>
                  <a:lnTo>
                    <a:pt x="14189" y="97804"/>
                  </a:lnTo>
                  <a:lnTo>
                    <a:pt x="18985" y="99070"/>
                  </a:lnTo>
                  <a:lnTo>
                    <a:pt x="48282" y="95962"/>
                  </a:lnTo>
                  <a:lnTo>
                    <a:pt x="77153" y="73636"/>
                  </a:lnTo>
                  <a:lnTo>
                    <a:pt x="95650" y="54156"/>
                  </a:lnTo>
                  <a:lnTo>
                    <a:pt x="102071" y="36037"/>
                  </a:lnTo>
                  <a:lnTo>
                    <a:pt x="103574" y="27305"/>
                  </a:lnTo>
                  <a:lnTo>
                    <a:pt x="100799" y="22437"/>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129" name="SMARTInkShape-3157"/>
          <p:cNvSpPr/>
          <p:nvPr/>
        </p:nvSpPr>
        <p:spPr>
          <a:xfrm>
            <a:off x="7543800" y="4012228"/>
            <a:ext cx="170815" cy="182278"/>
          </a:xfrm>
          <a:custGeom>
            <a:avLst/>
            <a:gdLst/>
            <a:ahLst/>
            <a:cxnLst/>
            <a:rect l="0" t="0" r="0" b="0"/>
            <a:pathLst>
              <a:path w="170815" h="182278">
                <a:moveTo>
                  <a:pt x="0" y="16847"/>
                </a:moveTo>
                <a:lnTo>
                  <a:pt x="28064" y="1659"/>
                </a:lnTo>
                <a:lnTo>
                  <a:pt x="57586" y="0"/>
                </a:lnTo>
                <a:lnTo>
                  <a:pt x="99844" y="5562"/>
                </a:lnTo>
                <a:lnTo>
                  <a:pt x="107838" y="6148"/>
                </a:lnTo>
                <a:lnTo>
                  <a:pt x="122364" y="12445"/>
                </a:lnTo>
                <a:lnTo>
                  <a:pt x="133759" y="21241"/>
                </a:lnTo>
                <a:lnTo>
                  <a:pt x="138823" y="28677"/>
                </a:lnTo>
                <a:lnTo>
                  <a:pt x="141675" y="38814"/>
                </a:lnTo>
                <a:lnTo>
                  <a:pt x="137463" y="53577"/>
                </a:lnTo>
                <a:lnTo>
                  <a:pt x="129534" y="62452"/>
                </a:lnTo>
                <a:lnTo>
                  <a:pt x="120013" y="68866"/>
                </a:lnTo>
                <a:lnTo>
                  <a:pt x="105276" y="75805"/>
                </a:lnTo>
                <a:lnTo>
                  <a:pt x="98648" y="80093"/>
                </a:lnTo>
                <a:lnTo>
                  <a:pt x="92174" y="81998"/>
                </a:lnTo>
                <a:lnTo>
                  <a:pt x="91083" y="83564"/>
                </a:lnTo>
                <a:lnTo>
                  <a:pt x="91414" y="85667"/>
                </a:lnTo>
                <a:lnTo>
                  <a:pt x="92693" y="88127"/>
                </a:lnTo>
                <a:lnTo>
                  <a:pt x="94604" y="89767"/>
                </a:lnTo>
                <a:lnTo>
                  <a:pt x="103408" y="94192"/>
                </a:lnTo>
                <a:lnTo>
                  <a:pt x="142450" y="123339"/>
                </a:lnTo>
                <a:lnTo>
                  <a:pt x="152564" y="127676"/>
                </a:lnTo>
                <a:lnTo>
                  <a:pt x="160587" y="138071"/>
                </a:lnTo>
                <a:lnTo>
                  <a:pt x="168231" y="156129"/>
                </a:lnTo>
                <a:lnTo>
                  <a:pt x="170814" y="166656"/>
                </a:lnTo>
                <a:lnTo>
                  <a:pt x="165523" y="170918"/>
                </a:lnTo>
                <a:lnTo>
                  <a:pt x="139822" y="182277"/>
                </a:lnTo>
                <a:lnTo>
                  <a:pt x="85725" y="1787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148" name="SMARTInkShape-Group391"/>
          <p:cNvGrpSpPr/>
          <p:nvPr/>
        </p:nvGrpSpPr>
        <p:grpSpPr>
          <a:xfrm>
            <a:off x="7222337" y="3105558"/>
            <a:ext cx="896498" cy="1094968"/>
            <a:chOff x="7222337" y="3105558"/>
            <a:chExt cx="896498" cy="1094968"/>
          </a:xfrm>
        </p:grpSpPr>
        <p:sp>
          <p:nvSpPr>
            <p:cNvPr id="2130" name="SMARTInkShape-3158"/>
            <p:cNvSpPr/>
            <p:nvPr/>
          </p:nvSpPr>
          <p:spPr>
            <a:xfrm>
              <a:off x="7222337" y="3105558"/>
              <a:ext cx="83339" cy="75793"/>
            </a:xfrm>
            <a:custGeom>
              <a:avLst/>
              <a:gdLst/>
              <a:ahLst/>
              <a:cxnLst/>
              <a:rect l="0" t="0" r="0" b="0"/>
              <a:pathLst>
                <a:path w="83339" h="75793">
                  <a:moveTo>
                    <a:pt x="83338" y="75792"/>
                  </a:moveTo>
                  <a:lnTo>
                    <a:pt x="78282" y="70735"/>
                  </a:lnTo>
                  <a:lnTo>
                    <a:pt x="75799" y="65431"/>
                  </a:lnTo>
                  <a:lnTo>
                    <a:pt x="71165" y="39605"/>
                  </a:lnTo>
                  <a:lnTo>
                    <a:pt x="68872" y="35792"/>
                  </a:lnTo>
                  <a:lnTo>
                    <a:pt x="64135" y="10035"/>
                  </a:lnTo>
                  <a:lnTo>
                    <a:pt x="62070" y="6554"/>
                  </a:lnTo>
                  <a:lnTo>
                    <a:pt x="59634" y="4233"/>
                  </a:lnTo>
                  <a:lnTo>
                    <a:pt x="54106" y="1655"/>
                  </a:lnTo>
                  <a:lnTo>
                    <a:pt x="36877" y="0"/>
                  </a:lnTo>
                  <a:lnTo>
                    <a:pt x="25293" y="5418"/>
                  </a:lnTo>
                  <a:lnTo>
                    <a:pt x="5668" y="21086"/>
                  </a:lnTo>
                  <a:lnTo>
                    <a:pt x="1193" y="30665"/>
                  </a:lnTo>
                  <a:lnTo>
                    <a:pt x="0" y="36182"/>
                  </a:lnTo>
                  <a:lnTo>
                    <a:pt x="262" y="40919"/>
                  </a:lnTo>
                  <a:lnTo>
                    <a:pt x="3377" y="49004"/>
                  </a:lnTo>
                  <a:lnTo>
                    <a:pt x="11080" y="59506"/>
                  </a:lnTo>
                  <a:lnTo>
                    <a:pt x="35236" y="69320"/>
                  </a:lnTo>
                  <a:lnTo>
                    <a:pt x="73813" y="757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1" name="SMARTInkShape-3159"/>
            <p:cNvSpPr/>
            <p:nvPr/>
          </p:nvSpPr>
          <p:spPr>
            <a:xfrm>
              <a:off x="7315200" y="3134117"/>
              <a:ext cx="19051" cy="209159"/>
            </a:xfrm>
            <a:custGeom>
              <a:avLst/>
              <a:gdLst/>
              <a:ahLst/>
              <a:cxnLst/>
              <a:rect l="0" t="0" r="0" b="0"/>
              <a:pathLst>
                <a:path w="19051" h="209159">
                  <a:moveTo>
                    <a:pt x="0" y="9133"/>
                  </a:moveTo>
                  <a:lnTo>
                    <a:pt x="0" y="0"/>
                  </a:lnTo>
                  <a:lnTo>
                    <a:pt x="0" y="12900"/>
                  </a:lnTo>
                  <a:lnTo>
                    <a:pt x="8201" y="54780"/>
                  </a:lnTo>
                  <a:lnTo>
                    <a:pt x="9351" y="96583"/>
                  </a:lnTo>
                  <a:lnTo>
                    <a:pt x="10561" y="140594"/>
                  </a:lnTo>
                  <a:lnTo>
                    <a:pt x="18165" y="180252"/>
                  </a:lnTo>
                  <a:lnTo>
                    <a:pt x="19050" y="209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2" name="SMARTInkShape-3160"/>
            <p:cNvSpPr/>
            <p:nvPr/>
          </p:nvSpPr>
          <p:spPr>
            <a:xfrm>
              <a:off x="7549169" y="3152809"/>
              <a:ext cx="118457" cy="147603"/>
            </a:xfrm>
            <a:custGeom>
              <a:avLst/>
              <a:gdLst/>
              <a:ahLst/>
              <a:cxnLst/>
              <a:rect l="0" t="0" r="0" b="0"/>
              <a:pathLst>
                <a:path w="118457" h="147603">
                  <a:moveTo>
                    <a:pt x="32731" y="9491"/>
                  </a:moveTo>
                  <a:lnTo>
                    <a:pt x="32731" y="358"/>
                  </a:lnTo>
                  <a:lnTo>
                    <a:pt x="14417" y="0"/>
                  </a:lnTo>
                  <a:lnTo>
                    <a:pt x="10997" y="1047"/>
                  </a:lnTo>
                  <a:lnTo>
                    <a:pt x="8717" y="2804"/>
                  </a:lnTo>
                  <a:lnTo>
                    <a:pt x="0" y="13226"/>
                  </a:lnTo>
                  <a:lnTo>
                    <a:pt x="327" y="17273"/>
                  </a:lnTo>
                  <a:lnTo>
                    <a:pt x="9842" y="32023"/>
                  </a:lnTo>
                  <a:lnTo>
                    <a:pt x="16561" y="39966"/>
                  </a:lnTo>
                  <a:lnTo>
                    <a:pt x="60954" y="70132"/>
                  </a:lnTo>
                  <a:lnTo>
                    <a:pt x="93676" y="100575"/>
                  </a:lnTo>
                  <a:lnTo>
                    <a:pt x="101445" y="112062"/>
                  </a:lnTo>
                  <a:lnTo>
                    <a:pt x="101824" y="118088"/>
                  </a:lnTo>
                  <a:lnTo>
                    <a:pt x="96600" y="130429"/>
                  </a:lnTo>
                  <a:lnTo>
                    <a:pt x="90045" y="137324"/>
                  </a:lnTo>
                  <a:lnTo>
                    <a:pt x="72157" y="146807"/>
                  </a:lnTo>
                  <a:lnTo>
                    <a:pt x="67482" y="147602"/>
                  </a:lnTo>
                  <a:lnTo>
                    <a:pt x="63307" y="147073"/>
                  </a:lnTo>
                  <a:lnTo>
                    <a:pt x="54058" y="143677"/>
                  </a:lnTo>
                  <a:lnTo>
                    <a:pt x="57512" y="127919"/>
                  </a:lnTo>
                  <a:lnTo>
                    <a:pt x="78706" y="90625"/>
                  </a:lnTo>
                  <a:lnTo>
                    <a:pt x="118456" y="380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3" name="SMARTInkShape-3161"/>
            <p:cNvSpPr/>
            <p:nvPr/>
          </p:nvSpPr>
          <p:spPr>
            <a:xfrm>
              <a:off x="7734300" y="3171825"/>
              <a:ext cx="104776" cy="9526"/>
            </a:xfrm>
            <a:custGeom>
              <a:avLst/>
              <a:gdLst/>
              <a:ahLst/>
              <a:cxnLst/>
              <a:rect l="0" t="0" r="0" b="0"/>
              <a:pathLst>
                <a:path w="104776" h="9526">
                  <a:moveTo>
                    <a:pt x="0" y="9525"/>
                  </a:moveTo>
                  <a:lnTo>
                    <a:pt x="24909" y="8467"/>
                  </a:lnTo>
                  <a:lnTo>
                    <a:pt x="70169" y="883"/>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4" name="SMARTInkShape-3162"/>
            <p:cNvSpPr/>
            <p:nvPr/>
          </p:nvSpPr>
          <p:spPr>
            <a:xfrm>
              <a:off x="7734300" y="3190875"/>
              <a:ext cx="126267" cy="171451"/>
            </a:xfrm>
            <a:custGeom>
              <a:avLst/>
              <a:gdLst/>
              <a:ahLst/>
              <a:cxnLst/>
              <a:rect l="0" t="0" r="0" b="0"/>
              <a:pathLst>
                <a:path w="126267" h="171451">
                  <a:moveTo>
                    <a:pt x="28575" y="0"/>
                  </a:moveTo>
                  <a:lnTo>
                    <a:pt x="15318" y="0"/>
                  </a:lnTo>
                  <a:lnTo>
                    <a:pt x="13387" y="1058"/>
                  </a:lnTo>
                  <a:lnTo>
                    <a:pt x="12100" y="2822"/>
                  </a:lnTo>
                  <a:lnTo>
                    <a:pt x="4977" y="18314"/>
                  </a:lnTo>
                  <a:lnTo>
                    <a:pt x="5435" y="22792"/>
                  </a:lnTo>
                  <a:lnTo>
                    <a:pt x="7857" y="26837"/>
                  </a:lnTo>
                  <a:lnTo>
                    <a:pt x="11588" y="30591"/>
                  </a:lnTo>
                  <a:lnTo>
                    <a:pt x="24200" y="34763"/>
                  </a:lnTo>
                  <a:lnTo>
                    <a:pt x="61866" y="45265"/>
                  </a:lnTo>
                  <a:lnTo>
                    <a:pt x="108401" y="60432"/>
                  </a:lnTo>
                  <a:lnTo>
                    <a:pt x="119792" y="69545"/>
                  </a:lnTo>
                  <a:lnTo>
                    <a:pt x="124312" y="74938"/>
                  </a:lnTo>
                  <a:lnTo>
                    <a:pt x="126266" y="80650"/>
                  </a:lnTo>
                  <a:lnTo>
                    <a:pt x="125616" y="92642"/>
                  </a:lnTo>
                  <a:lnTo>
                    <a:pt x="116154" y="105027"/>
                  </a:lnTo>
                  <a:lnTo>
                    <a:pt x="78257" y="135358"/>
                  </a:lnTo>
                  <a:lnTo>
                    <a:pt x="38506" y="154090"/>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5" name="SMARTInkShape-3163"/>
            <p:cNvSpPr/>
            <p:nvPr/>
          </p:nvSpPr>
          <p:spPr>
            <a:xfrm>
              <a:off x="7267575" y="3438525"/>
              <a:ext cx="19051" cy="200026"/>
            </a:xfrm>
            <a:custGeom>
              <a:avLst/>
              <a:gdLst/>
              <a:ahLst/>
              <a:cxnLst/>
              <a:rect l="0" t="0" r="0" b="0"/>
              <a:pathLst>
                <a:path w="19051" h="200026">
                  <a:moveTo>
                    <a:pt x="19050" y="0"/>
                  </a:moveTo>
                  <a:lnTo>
                    <a:pt x="19050" y="45665"/>
                  </a:lnTo>
                  <a:lnTo>
                    <a:pt x="19050" y="87924"/>
                  </a:lnTo>
                  <a:lnTo>
                    <a:pt x="11511" y="130817"/>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6" name="SMARTInkShape-3164"/>
            <p:cNvSpPr/>
            <p:nvPr/>
          </p:nvSpPr>
          <p:spPr>
            <a:xfrm>
              <a:off x="7400925" y="3457575"/>
              <a:ext cx="95251" cy="19051"/>
            </a:xfrm>
            <a:custGeom>
              <a:avLst/>
              <a:gdLst/>
              <a:ahLst/>
              <a:cxnLst/>
              <a:rect l="0" t="0" r="0" b="0"/>
              <a:pathLst>
                <a:path w="95251" h="19051">
                  <a:moveTo>
                    <a:pt x="0" y="19050"/>
                  </a:moveTo>
                  <a:lnTo>
                    <a:pt x="0" y="10849"/>
                  </a:lnTo>
                  <a:lnTo>
                    <a:pt x="10113" y="4861"/>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7" name="SMARTInkShape-3165"/>
            <p:cNvSpPr/>
            <p:nvPr/>
          </p:nvSpPr>
          <p:spPr>
            <a:xfrm>
              <a:off x="7402249" y="3467100"/>
              <a:ext cx="134212" cy="152401"/>
            </a:xfrm>
            <a:custGeom>
              <a:avLst/>
              <a:gdLst/>
              <a:ahLst/>
              <a:cxnLst/>
              <a:rect l="0" t="0" r="0" b="0"/>
              <a:pathLst>
                <a:path w="134212" h="152401">
                  <a:moveTo>
                    <a:pt x="8201" y="0"/>
                  </a:moveTo>
                  <a:lnTo>
                    <a:pt x="3145" y="0"/>
                  </a:lnTo>
                  <a:lnTo>
                    <a:pt x="1655" y="2117"/>
                  </a:lnTo>
                  <a:lnTo>
                    <a:pt x="0" y="10113"/>
                  </a:lnTo>
                  <a:lnTo>
                    <a:pt x="2087" y="17900"/>
                  </a:lnTo>
                  <a:lnTo>
                    <a:pt x="12050" y="31523"/>
                  </a:lnTo>
                  <a:lnTo>
                    <a:pt x="26157" y="41208"/>
                  </a:lnTo>
                  <a:lnTo>
                    <a:pt x="64038" y="47416"/>
                  </a:lnTo>
                  <a:lnTo>
                    <a:pt x="93537" y="55912"/>
                  </a:lnTo>
                  <a:lnTo>
                    <a:pt x="120269" y="71365"/>
                  </a:lnTo>
                  <a:lnTo>
                    <a:pt x="131387" y="83223"/>
                  </a:lnTo>
                  <a:lnTo>
                    <a:pt x="133717" y="88291"/>
                  </a:lnTo>
                  <a:lnTo>
                    <a:pt x="134211" y="92727"/>
                  </a:lnTo>
                  <a:lnTo>
                    <a:pt x="129852" y="106850"/>
                  </a:lnTo>
                  <a:lnTo>
                    <a:pt x="127401" y="112508"/>
                  </a:lnTo>
                  <a:lnTo>
                    <a:pt x="103727" y="130585"/>
                  </a:lnTo>
                  <a:lnTo>
                    <a:pt x="61507" y="148796"/>
                  </a:lnTo>
                  <a:lnTo>
                    <a:pt x="27251"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8" name="SMARTInkShape-3166"/>
            <p:cNvSpPr/>
            <p:nvPr/>
          </p:nvSpPr>
          <p:spPr>
            <a:xfrm>
              <a:off x="7705725" y="3495675"/>
              <a:ext cx="152401" cy="113992"/>
            </a:xfrm>
            <a:custGeom>
              <a:avLst/>
              <a:gdLst/>
              <a:ahLst/>
              <a:cxnLst/>
              <a:rect l="0" t="0" r="0" b="0"/>
              <a:pathLst>
                <a:path w="152401" h="113992">
                  <a:moveTo>
                    <a:pt x="0" y="0"/>
                  </a:moveTo>
                  <a:lnTo>
                    <a:pt x="44829" y="5056"/>
                  </a:lnTo>
                  <a:lnTo>
                    <a:pt x="65259" y="8201"/>
                  </a:lnTo>
                  <a:lnTo>
                    <a:pt x="76982" y="14581"/>
                  </a:lnTo>
                  <a:lnTo>
                    <a:pt x="83071" y="19246"/>
                  </a:lnTo>
                  <a:lnTo>
                    <a:pt x="86072" y="25530"/>
                  </a:lnTo>
                  <a:lnTo>
                    <a:pt x="86585" y="40980"/>
                  </a:lnTo>
                  <a:lnTo>
                    <a:pt x="83285" y="52786"/>
                  </a:lnTo>
                  <a:lnTo>
                    <a:pt x="67487" y="79101"/>
                  </a:lnTo>
                  <a:lnTo>
                    <a:pt x="40470" y="104005"/>
                  </a:lnTo>
                  <a:lnTo>
                    <a:pt x="39153" y="109019"/>
                  </a:lnTo>
                  <a:lnTo>
                    <a:pt x="40919" y="110779"/>
                  </a:lnTo>
                  <a:lnTo>
                    <a:pt x="48526" y="112735"/>
                  </a:lnTo>
                  <a:lnTo>
                    <a:pt x="90293" y="113991"/>
                  </a:lnTo>
                  <a:lnTo>
                    <a:pt x="15240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9" name="SMARTInkShape-3167"/>
            <p:cNvSpPr/>
            <p:nvPr/>
          </p:nvSpPr>
          <p:spPr>
            <a:xfrm>
              <a:off x="7896225" y="3448050"/>
              <a:ext cx="104776" cy="9526"/>
            </a:xfrm>
            <a:custGeom>
              <a:avLst/>
              <a:gdLst/>
              <a:ahLst/>
              <a:cxnLst/>
              <a:rect l="0" t="0" r="0" b="0"/>
              <a:pathLst>
                <a:path w="104776" h="9526">
                  <a:moveTo>
                    <a:pt x="0" y="9525"/>
                  </a:moveTo>
                  <a:lnTo>
                    <a:pt x="5057" y="4469"/>
                  </a:lnTo>
                  <a:lnTo>
                    <a:pt x="13184" y="1986"/>
                  </a:lnTo>
                  <a:lnTo>
                    <a:pt x="53591" y="174"/>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0" name="SMARTInkShape-3168"/>
            <p:cNvSpPr/>
            <p:nvPr/>
          </p:nvSpPr>
          <p:spPr>
            <a:xfrm>
              <a:off x="7897549" y="3467100"/>
              <a:ext cx="111576" cy="152401"/>
            </a:xfrm>
            <a:custGeom>
              <a:avLst/>
              <a:gdLst/>
              <a:ahLst/>
              <a:cxnLst/>
              <a:rect l="0" t="0" r="0" b="0"/>
              <a:pathLst>
                <a:path w="111576" h="152401">
                  <a:moveTo>
                    <a:pt x="8201" y="0"/>
                  </a:moveTo>
                  <a:lnTo>
                    <a:pt x="8201" y="5056"/>
                  </a:lnTo>
                  <a:lnTo>
                    <a:pt x="7143" y="6546"/>
                  </a:lnTo>
                  <a:lnTo>
                    <a:pt x="5379" y="7539"/>
                  </a:lnTo>
                  <a:lnTo>
                    <a:pt x="3145" y="8201"/>
                  </a:lnTo>
                  <a:lnTo>
                    <a:pt x="1655" y="9701"/>
                  </a:lnTo>
                  <a:lnTo>
                    <a:pt x="0" y="14189"/>
                  </a:lnTo>
                  <a:lnTo>
                    <a:pt x="617" y="16868"/>
                  </a:lnTo>
                  <a:lnTo>
                    <a:pt x="4125" y="22666"/>
                  </a:lnTo>
                  <a:lnTo>
                    <a:pt x="6542" y="24636"/>
                  </a:lnTo>
                  <a:lnTo>
                    <a:pt x="12050" y="26824"/>
                  </a:lnTo>
                  <a:lnTo>
                    <a:pt x="58424" y="31167"/>
                  </a:lnTo>
                  <a:lnTo>
                    <a:pt x="80263" y="37135"/>
                  </a:lnTo>
                  <a:lnTo>
                    <a:pt x="97027" y="46843"/>
                  </a:lnTo>
                  <a:lnTo>
                    <a:pt x="105887" y="58214"/>
                  </a:lnTo>
                  <a:lnTo>
                    <a:pt x="110875" y="76515"/>
                  </a:lnTo>
                  <a:lnTo>
                    <a:pt x="111575" y="82760"/>
                  </a:lnTo>
                  <a:lnTo>
                    <a:pt x="106710" y="95344"/>
                  </a:lnTo>
                  <a:lnTo>
                    <a:pt x="91394" y="115612"/>
                  </a:lnTo>
                  <a:lnTo>
                    <a:pt x="17726"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1" name="SMARTInkShape-3169"/>
            <p:cNvSpPr/>
            <p:nvPr/>
          </p:nvSpPr>
          <p:spPr>
            <a:xfrm>
              <a:off x="7286625" y="3716200"/>
              <a:ext cx="138349" cy="208101"/>
            </a:xfrm>
            <a:custGeom>
              <a:avLst/>
              <a:gdLst/>
              <a:ahLst/>
              <a:cxnLst/>
              <a:rect l="0" t="0" r="0" b="0"/>
              <a:pathLst>
                <a:path w="138349" h="208101">
                  <a:moveTo>
                    <a:pt x="0" y="27125"/>
                  </a:moveTo>
                  <a:lnTo>
                    <a:pt x="0" y="12936"/>
                  </a:lnTo>
                  <a:lnTo>
                    <a:pt x="2117" y="11315"/>
                  </a:lnTo>
                  <a:lnTo>
                    <a:pt x="39724" y="0"/>
                  </a:lnTo>
                  <a:lnTo>
                    <a:pt x="55397" y="4036"/>
                  </a:lnTo>
                  <a:lnTo>
                    <a:pt x="83090" y="17904"/>
                  </a:lnTo>
                  <a:lnTo>
                    <a:pt x="87144" y="20978"/>
                  </a:lnTo>
                  <a:lnTo>
                    <a:pt x="91647" y="30038"/>
                  </a:lnTo>
                  <a:lnTo>
                    <a:pt x="92849" y="35417"/>
                  </a:lnTo>
                  <a:lnTo>
                    <a:pt x="91532" y="41119"/>
                  </a:lnTo>
                  <a:lnTo>
                    <a:pt x="84426" y="53101"/>
                  </a:lnTo>
                  <a:lnTo>
                    <a:pt x="77034" y="59836"/>
                  </a:lnTo>
                  <a:lnTo>
                    <a:pt x="69162" y="64947"/>
                  </a:lnTo>
                  <a:lnTo>
                    <a:pt x="40388" y="91598"/>
                  </a:lnTo>
                  <a:lnTo>
                    <a:pt x="40684" y="92332"/>
                  </a:lnTo>
                  <a:lnTo>
                    <a:pt x="82014" y="110009"/>
                  </a:lnTo>
                  <a:lnTo>
                    <a:pt x="111671" y="120357"/>
                  </a:lnTo>
                  <a:lnTo>
                    <a:pt x="127595" y="130650"/>
                  </a:lnTo>
                  <a:lnTo>
                    <a:pt x="136084" y="142281"/>
                  </a:lnTo>
                  <a:lnTo>
                    <a:pt x="138348" y="148346"/>
                  </a:lnTo>
                  <a:lnTo>
                    <a:pt x="138041" y="160729"/>
                  </a:lnTo>
                  <a:lnTo>
                    <a:pt x="136477" y="166994"/>
                  </a:lnTo>
                  <a:lnTo>
                    <a:pt x="126273" y="179600"/>
                  </a:lnTo>
                  <a:lnTo>
                    <a:pt x="110096" y="191200"/>
                  </a:lnTo>
                  <a:lnTo>
                    <a:pt x="47625" y="20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2" name="SMARTInkShape-3170"/>
            <p:cNvSpPr/>
            <p:nvPr/>
          </p:nvSpPr>
          <p:spPr>
            <a:xfrm>
              <a:off x="7505700" y="3735240"/>
              <a:ext cx="159425" cy="179536"/>
            </a:xfrm>
            <a:custGeom>
              <a:avLst/>
              <a:gdLst/>
              <a:ahLst/>
              <a:cxnLst/>
              <a:rect l="0" t="0" r="0" b="0"/>
              <a:pathLst>
                <a:path w="159425" h="179536">
                  <a:moveTo>
                    <a:pt x="0" y="17610"/>
                  </a:moveTo>
                  <a:lnTo>
                    <a:pt x="0" y="9409"/>
                  </a:lnTo>
                  <a:lnTo>
                    <a:pt x="15170" y="3421"/>
                  </a:lnTo>
                  <a:lnTo>
                    <a:pt x="39773" y="0"/>
                  </a:lnTo>
                  <a:lnTo>
                    <a:pt x="80959" y="5391"/>
                  </a:lnTo>
                  <a:lnTo>
                    <a:pt x="93485" y="6887"/>
                  </a:lnTo>
                  <a:lnTo>
                    <a:pt x="98307" y="9403"/>
                  </a:lnTo>
                  <a:lnTo>
                    <a:pt x="106487" y="17843"/>
                  </a:lnTo>
                  <a:lnTo>
                    <a:pt x="106974" y="23057"/>
                  </a:lnTo>
                  <a:lnTo>
                    <a:pt x="101871" y="34495"/>
                  </a:lnTo>
                  <a:lnTo>
                    <a:pt x="92549" y="43812"/>
                  </a:lnTo>
                  <a:lnTo>
                    <a:pt x="55698" y="68271"/>
                  </a:lnTo>
                  <a:lnTo>
                    <a:pt x="51213" y="74698"/>
                  </a:lnTo>
                  <a:lnTo>
                    <a:pt x="50017" y="77894"/>
                  </a:lnTo>
                  <a:lnTo>
                    <a:pt x="50278" y="80024"/>
                  </a:lnTo>
                  <a:lnTo>
                    <a:pt x="51511" y="81444"/>
                  </a:lnTo>
                  <a:lnTo>
                    <a:pt x="93448" y="97376"/>
                  </a:lnTo>
                  <a:lnTo>
                    <a:pt x="125390" y="110821"/>
                  </a:lnTo>
                  <a:lnTo>
                    <a:pt x="144514" y="126837"/>
                  </a:lnTo>
                  <a:lnTo>
                    <a:pt x="156296" y="143930"/>
                  </a:lnTo>
                  <a:lnTo>
                    <a:pt x="159424" y="152422"/>
                  </a:lnTo>
                  <a:lnTo>
                    <a:pt x="158141" y="156168"/>
                  </a:lnTo>
                  <a:lnTo>
                    <a:pt x="151071" y="163153"/>
                  </a:lnTo>
                  <a:lnTo>
                    <a:pt x="123798" y="175202"/>
                  </a:lnTo>
                  <a:lnTo>
                    <a:pt x="85725" y="1795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3" name="SMARTInkShape-3171"/>
            <p:cNvSpPr/>
            <p:nvPr/>
          </p:nvSpPr>
          <p:spPr>
            <a:xfrm>
              <a:off x="7829550" y="3753986"/>
              <a:ext cx="123826" cy="122690"/>
            </a:xfrm>
            <a:custGeom>
              <a:avLst/>
              <a:gdLst/>
              <a:ahLst/>
              <a:cxnLst/>
              <a:rect l="0" t="0" r="0" b="0"/>
              <a:pathLst>
                <a:path w="123826" h="122690">
                  <a:moveTo>
                    <a:pt x="0" y="8389"/>
                  </a:moveTo>
                  <a:lnTo>
                    <a:pt x="5057" y="3333"/>
                  </a:lnTo>
                  <a:lnTo>
                    <a:pt x="23371" y="188"/>
                  </a:lnTo>
                  <a:lnTo>
                    <a:pt x="67635" y="0"/>
                  </a:lnTo>
                  <a:lnTo>
                    <a:pt x="81566" y="3955"/>
                  </a:lnTo>
                  <a:lnTo>
                    <a:pt x="86127" y="7550"/>
                  </a:lnTo>
                  <a:lnTo>
                    <a:pt x="91196" y="17188"/>
                  </a:lnTo>
                  <a:lnTo>
                    <a:pt x="90625" y="28527"/>
                  </a:lnTo>
                  <a:lnTo>
                    <a:pt x="85787" y="41681"/>
                  </a:lnTo>
                  <a:lnTo>
                    <a:pt x="59497" y="85210"/>
                  </a:lnTo>
                  <a:lnTo>
                    <a:pt x="40466" y="110222"/>
                  </a:lnTo>
                  <a:lnTo>
                    <a:pt x="39152" y="114679"/>
                  </a:lnTo>
                  <a:lnTo>
                    <a:pt x="38801" y="117349"/>
                  </a:lnTo>
                  <a:lnTo>
                    <a:pt x="39625" y="119129"/>
                  </a:lnTo>
                  <a:lnTo>
                    <a:pt x="41233" y="120316"/>
                  </a:lnTo>
                  <a:lnTo>
                    <a:pt x="43364" y="121107"/>
                  </a:lnTo>
                  <a:lnTo>
                    <a:pt x="123825" y="1226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4" name="SMARTInkShape-3172"/>
            <p:cNvSpPr/>
            <p:nvPr/>
          </p:nvSpPr>
          <p:spPr>
            <a:xfrm>
              <a:off x="8039100" y="3744208"/>
              <a:ext cx="57151" cy="8643"/>
            </a:xfrm>
            <a:custGeom>
              <a:avLst/>
              <a:gdLst/>
              <a:ahLst/>
              <a:cxnLst/>
              <a:rect l="0" t="0" r="0" b="0"/>
              <a:pathLst>
                <a:path w="57151" h="8643">
                  <a:moveTo>
                    <a:pt x="0" y="8642"/>
                  </a:moveTo>
                  <a:lnTo>
                    <a:pt x="0" y="3586"/>
                  </a:lnTo>
                  <a:lnTo>
                    <a:pt x="1059" y="2096"/>
                  </a:lnTo>
                  <a:lnTo>
                    <a:pt x="2822" y="1103"/>
                  </a:lnTo>
                  <a:lnTo>
                    <a:pt x="9721" y="0"/>
                  </a:lnTo>
                  <a:lnTo>
                    <a:pt x="30397" y="437"/>
                  </a:lnTo>
                  <a:lnTo>
                    <a:pt x="57150" y="86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5" name="SMARTInkShape-3173"/>
            <p:cNvSpPr/>
            <p:nvPr/>
          </p:nvSpPr>
          <p:spPr>
            <a:xfrm>
              <a:off x="8014824" y="3752850"/>
              <a:ext cx="104011" cy="171451"/>
            </a:xfrm>
            <a:custGeom>
              <a:avLst/>
              <a:gdLst/>
              <a:ahLst/>
              <a:cxnLst/>
              <a:rect l="0" t="0" r="0" b="0"/>
              <a:pathLst>
                <a:path w="104011" h="171451">
                  <a:moveTo>
                    <a:pt x="14751" y="0"/>
                  </a:moveTo>
                  <a:lnTo>
                    <a:pt x="9695" y="0"/>
                  </a:lnTo>
                  <a:lnTo>
                    <a:pt x="8205" y="1058"/>
                  </a:lnTo>
                  <a:lnTo>
                    <a:pt x="7212" y="2822"/>
                  </a:lnTo>
                  <a:lnTo>
                    <a:pt x="0" y="22792"/>
                  </a:lnTo>
                  <a:lnTo>
                    <a:pt x="2198" y="30591"/>
                  </a:lnTo>
                  <a:lnTo>
                    <a:pt x="9385" y="45988"/>
                  </a:lnTo>
                  <a:lnTo>
                    <a:pt x="13291" y="49709"/>
                  </a:lnTo>
                  <a:lnTo>
                    <a:pt x="54535" y="64101"/>
                  </a:lnTo>
                  <a:lnTo>
                    <a:pt x="85639" y="76319"/>
                  </a:lnTo>
                  <a:lnTo>
                    <a:pt x="102601" y="88923"/>
                  </a:lnTo>
                  <a:lnTo>
                    <a:pt x="104010" y="94207"/>
                  </a:lnTo>
                  <a:lnTo>
                    <a:pt x="102752" y="108545"/>
                  </a:lnTo>
                  <a:lnTo>
                    <a:pt x="95843" y="122678"/>
                  </a:lnTo>
                  <a:lnTo>
                    <a:pt x="85717" y="134957"/>
                  </a:lnTo>
                  <a:lnTo>
                    <a:pt x="14751"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6" name="SMARTInkShape-3174"/>
            <p:cNvSpPr/>
            <p:nvPr/>
          </p:nvSpPr>
          <p:spPr>
            <a:xfrm>
              <a:off x="7391400" y="4049449"/>
              <a:ext cx="8207" cy="151077"/>
            </a:xfrm>
            <a:custGeom>
              <a:avLst/>
              <a:gdLst/>
              <a:ahLst/>
              <a:cxnLst/>
              <a:rect l="0" t="0" r="0" b="0"/>
              <a:pathLst>
                <a:path w="8207" h="151077">
                  <a:moveTo>
                    <a:pt x="0" y="8201"/>
                  </a:moveTo>
                  <a:lnTo>
                    <a:pt x="0" y="0"/>
                  </a:lnTo>
                  <a:lnTo>
                    <a:pt x="0" y="4125"/>
                  </a:lnTo>
                  <a:lnTo>
                    <a:pt x="8201" y="34358"/>
                  </a:lnTo>
                  <a:lnTo>
                    <a:pt x="8206" y="74359"/>
                  </a:lnTo>
                  <a:lnTo>
                    <a:pt x="1290" y="120382"/>
                  </a:lnTo>
                  <a:lnTo>
                    <a:pt x="0" y="1510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7" name="SMARTInkShape-3175"/>
            <p:cNvSpPr/>
            <p:nvPr/>
          </p:nvSpPr>
          <p:spPr>
            <a:xfrm>
              <a:off x="7572375" y="4057650"/>
              <a:ext cx="28576" cy="9526"/>
            </a:xfrm>
            <a:custGeom>
              <a:avLst/>
              <a:gdLst/>
              <a:ahLst/>
              <a:cxnLst/>
              <a:rect l="0" t="0" r="0" b="0"/>
              <a:pathLst>
                <a:path w="28576" h="9526">
                  <a:moveTo>
                    <a:pt x="0" y="9525"/>
                  </a:moveTo>
                  <a:lnTo>
                    <a:pt x="8201" y="9525"/>
                  </a:lnTo>
                  <a:lnTo>
                    <a:pt x="19047" y="3"/>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52" name="SMARTInkShape-Group392"/>
          <p:cNvGrpSpPr/>
          <p:nvPr/>
        </p:nvGrpSpPr>
        <p:grpSpPr>
          <a:xfrm>
            <a:off x="4219653" y="2362200"/>
            <a:ext cx="500959" cy="371476"/>
            <a:chOff x="4219653" y="2362200"/>
            <a:chExt cx="500959" cy="371476"/>
          </a:xfrm>
        </p:grpSpPr>
        <p:sp>
          <p:nvSpPr>
            <p:cNvPr id="2149" name="SMARTInkShape-3176"/>
            <p:cNvSpPr/>
            <p:nvPr/>
          </p:nvSpPr>
          <p:spPr>
            <a:xfrm>
              <a:off x="4497204" y="2514820"/>
              <a:ext cx="178743" cy="189677"/>
            </a:xfrm>
            <a:custGeom>
              <a:avLst/>
              <a:gdLst/>
              <a:ahLst/>
              <a:cxnLst/>
              <a:rect l="0" t="0" r="0" b="0"/>
              <a:pathLst>
                <a:path w="178743" h="189677">
                  <a:moveTo>
                    <a:pt x="17646" y="37880"/>
                  </a:moveTo>
                  <a:lnTo>
                    <a:pt x="17646" y="79792"/>
                  </a:lnTo>
                  <a:lnTo>
                    <a:pt x="17646" y="123352"/>
                  </a:lnTo>
                  <a:lnTo>
                    <a:pt x="17646" y="168522"/>
                  </a:lnTo>
                  <a:lnTo>
                    <a:pt x="17646" y="172600"/>
                  </a:lnTo>
                  <a:lnTo>
                    <a:pt x="20468" y="179953"/>
                  </a:lnTo>
                  <a:lnTo>
                    <a:pt x="26779" y="189676"/>
                  </a:lnTo>
                  <a:lnTo>
                    <a:pt x="27055" y="185045"/>
                  </a:lnTo>
                  <a:lnTo>
                    <a:pt x="12979" y="139231"/>
                  </a:lnTo>
                  <a:lnTo>
                    <a:pt x="346" y="95317"/>
                  </a:lnTo>
                  <a:lnTo>
                    <a:pt x="0" y="59143"/>
                  </a:lnTo>
                  <a:lnTo>
                    <a:pt x="11899" y="22715"/>
                  </a:lnTo>
                  <a:lnTo>
                    <a:pt x="21000" y="8222"/>
                  </a:lnTo>
                  <a:lnTo>
                    <a:pt x="25173" y="5408"/>
                  </a:lnTo>
                  <a:lnTo>
                    <a:pt x="35455" y="2281"/>
                  </a:lnTo>
                  <a:lnTo>
                    <a:pt x="74935" y="0"/>
                  </a:lnTo>
                  <a:lnTo>
                    <a:pt x="91653" y="4901"/>
                  </a:lnTo>
                  <a:lnTo>
                    <a:pt x="104955" y="13057"/>
                  </a:lnTo>
                  <a:lnTo>
                    <a:pt x="107603" y="17098"/>
                  </a:lnTo>
                  <a:lnTo>
                    <a:pt x="110543" y="27232"/>
                  </a:lnTo>
                  <a:lnTo>
                    <a:pt x="110269" y="31840"/>
                  </a:lnTo>
                  <a:lnTo>
                    <a:pt x="99432" y="55259"/>
                  </a:lnTo>
                  <a:lnTo>
                    <a:pt x="93506" y="61479"/>
                  </a:lnTo>
                  <a:lnTo>
                    <a:pt x="70322" y="72346"/>
                  </a:lnTo>
                  <a:lnTo>
                    <a:pt x="42229" y="75838"/>
                  </a:lnTo>
                  <a:lnTo>
                    <a:pt x="41443" y="74827"/>
                  </a:lnTo>
                  <a:lnTo>
                    <a:pt x="41977" y="73095"/>
                  </a:lnTo>
                  <a:lnTo>
                    <a:pt x="43392" y="70881"/>
                  </a:lnTo>
                  <a:lnTo>
                    <a:pt x="45394" y="69406"/>
                  </a:lnTo>
                  <a:lnTo>
                    <a:pt x="50439" y="67767"/>
                  </a:lnTo>
                  <a:lnTo>
                    <a:pt x="95053" y="66570"/>
                  </a:lnTo>
                  <a:lnTo>
                    <a:pt x="134091" y="76831"/>
                  </a:lnTo>
                  <a:lnTo>
                    <a:pt x="150891" y="83767"/>
                  </a:lnTo>
                  <a:lnTo>
                    <a:pt x="170133" y="98513"/>
                  </a:lnTo>
                  <a:lnTo>
                    <a:pt x="175376" y="106456"/>
                  </a:lnTo>
                  <a:lnTo>
                    <a:pt x="178742" y="127783"/>
                  </a:lnTo>
                  <a:lnTo>
                    <a:pt x="178267" y="146127"/>
                  </a:lnTo>
                  <a:lnTo>
                    <a:pt x="174405" y="158662"/>
                  </a:lnTo>
                  <a:lnTo>
                    <a:pt x="166339" y="168467"/>
                  </a:lnTo>
                  <a:lnTo>
                    <a:pt x="156757" y="175293"/>
                  </a:lnTo>
                  <a:lnTo>
                    <a:pt x="128524" y="185092"/>
                  </a:lnTo>
                  <a:lnTo>
                    <a:pt x="111375" y="185152"/>
                  </a:lnTo>
                  <a:lnTo>
                    <a:pt x="66129" y="180276"/>
                  </a:lnTo>
                  <a:lnTo>
                    <a:pt x="36696" y="1712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0" name="SMARTInkShape-3177"/>
            <p:cNvSpPr/>
            <p:nvPr/>
          </p:nvSpPr>
          <p:spPr>
            <a:xfrm>
              <a:off x="4219653" y="2553274"/>
              <a:ext cx="228523" cy="180402"/>
            </a:xfrm>
            <a:custGeom>
              <a:avLst/>
              <a:gdLst/>
              <a:ahLst/>
              <a:cxnLst/>
              <a:rect l="0" t="0" r="0" b="0"/>
              <a:pathLst>
                <a:path w="228523" h="180402">
                  <a:moveTo>
                    <a:pt x="9447" y="18476"/>
                  </a:moveTo>
                  <a:lnTo>
                    <a:pt x="9447" y="10275"/>
                  </a:lnTo>
                  <a:lnTo>
                    <a:pt x="9447" y="14400"/>
                  </a:lnTo>
                  <a:lnTo>
                    <a:pt x="6625" y="19486"/>
                  </a:lnTo>
                  <a:lnTo>
                    <a:pt x="2901" y="25275"/>
                  </a:lnTo>
                  <a:lnTo>
                    <a:pt x="805" y="35542"/>
                  </a:lnTo>
                  <a:lnTo>
                    <a:pt x="0" y="76205"/>
                  </a:lnTo>
                  <a:lnTo>
                    <a:pt x="1003" y="97082"/>
                  </a:lnTo>
                  <a:lnTo>
                    <a:pt x="9056" y="143564"/>
                  </a:lnTo>
                  <a:lnTo>
                    <a:pt x="12095" y="150976"/>
                  </a:lnTo>
                  <a:lnTo>
                    <a:pt x="18853" y="161171"/>
                  </a:lnTo>
                  <a:lnTo>
                    <a:pt x="18971" y="119517"/>
                  </a:lnTo>
                  <a:lnTo>
                    <a:pt x="18972" y="79357"/>
                  </a:lnTo>
                  <a:lnTo>
                    <a:pt x="18972" y="32053"/>
                  </a:lnTo>
                  <a:lnTo>
                    <a:pt x="18972" y="28801"/>
                  </a:lnTo>
                  <a:lnTo>
                    <a:pt x="24029" y="28238"/>
                  </a:lnTo>
                  <a:lnTo>
                    <a:pt x="25518" y="29218"/>
                  </a:lnTo>
                  <a:lnTo>
                    <a:pt x="26511" y="30929"/>
                  </a:lnTo>
                  <a:lnTo>
                    <a:pt x="27173" y="33128"/>
                  </a:lnTo>
                  <a:lnTo>
                    <a:pt x="33161" y="41279"/>
                  </a:lnTo>
                  <a:lnTo>
                    <a:pt x="59999" y="64191"/>
                  </a:lnTo>
                  <a:lnTo>
                    <a:pt x="62198" y="68003"/>
                  </a:lnTo>
                  <a:lnTo>
                    <a:pt x="75407" y="78424"/>
                  </a:lnTo>
                  <a:lnTo>
                    <a:pt x="97775" y="90368"/>
                  </a:lnTo>
                  <a:lnTo>
                    <a:pt x="113482" y="93825"/>
                  </a:lnTo>
                  <a:lnTo>
                    <a:pt x="116904" y="94109"/>
                  </a:lnTo>
                  <a:lnTo>
                    <a:pt x="123528" y="91602"/>
                  </a:lnTo>
                  <a:lnTo>
                    <a:pt x="126776" y="89452"/>
                  </a:lnTo>
                  <a:lnTo>
                    <a:pt x="128941" y="86960"/>
                  </a:lnTo>
                  <a:lnTo>
                    <a:pt x="151417" y="41414"/>
                  </a:lnTo>
                  <a:lnTo>
                    <a:pt x="180365" y="0"/>
                  </a:lnTo>
                  <a:lnTo>
                    <a:pt x="187338" y="13690"/>
                  </a:lnTo>
                  <a:lnTo>
                    <a:pt x="198503" y="58952"/>
                  </a:lnTo>
                  <a:lnTo>
                    <a:pt x="200720" y="80995"/>
                  </a:lnTo>
                  <a:lnTo>
                    <a:pt x="207429" y="107457"/>
                  </a:lnTo>
                  <a:lnTo>
                    <a:pt x="210261" y="138104"/>
                  </a:lnTo>
                  <a:lnTo>
                    <a:pt x="219149" y="165577"/>
                  </a:lnTo>
                  <a:lnTo>
                    <a:pt x="228522" y="1804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1" name="SMARTInkShape-3178"/>
            <p:cNvSpPr/>
            <p:nvPr/>
          </p:nvSpPr>
          <p:spPr>
            <a:xfrm>
              <a:off x="4321748" y="2362200"/>
              <a:ext cx="398864" cy="38101"/>
            </a:xfrm>
            <a:custGeom>
              <a:avLst/>
              <a:gdLst/>
              <a:ahLst/>
              <a:cxnLst/>
              <a:rect l="0" t="0" r="0" b="0"/>
              <a:pathLst>
                <a:path w="398864" h="38101">
                  <a:moveTo>
                    <a:pt x="12127" y="28575"/>
                  </a:moveTo>
                  <a:lnTo>
                    <a:pt x="30490" y="27517"/>
                  </a:lnTo>
                  <a:lnTo>
                    <a:pt x="67142" y="21036"/>
                  </a:lnTo>
                  <a:lnTo>
                    <a:pt x="106744" y="16816"/>
                  </a:lnTo>
                  <a:lnTo>
                    <a:pt x="150934" y="11685"/>
                  </a:lnTo>
                  <a:lnTo>
                    <a:pt x="187061" y="9427"/>
                  </a:lnTo>
                  <a:lnTo>
                    <a:pt x="227812" y="4895"/>
                  </a:lnTo>
                  <a:lnTo>
                    <a:pt x="272178" y="1450"/>
                  </a:lnTo>
                  <a:lnTo>
                    <a:pt x="303388" y="645"/>
                  </a:lnTo>
                  <a:lnTo>
                    <a:pt x="336310" y="286"/>
                  </a:lnTo>
                  <a:lnTo>
                    <a:pt x="383472" y="57"/>
                  </a:lnTo>
                  <a:lnTo>
                    <a:pt x="398863" y="11"/>
                  </a:lnTo>
                  <a:lnTo>
                    <a:pt x="355787" y="1"/>
                  </a:lnTo>
                  <a:lnTo>
                    <a:pt x="311433" y="0"/>
                  </a:lnTo>
                  <a:lnTo>
                    <a:pt x="270497" y="0"/>
                  </a:lnTo>
                  <a:lnTo>
                    <a:pt x="223794" y="0"/>
                  </a:lnTo>
                  <a:lnTo>
                    <a:pt x="181879" y="1058"/>
                  </a:lnTo>
                  <a:lnTo>
                    <a:pt x="140976" y="6546"/>
                  </a:lnTo>
                  <a:lnTo>
                    <a:pt x="97159" y="11759"/>
                  </a:lnTo>
                  <a:lnTo>
                    <a:pt x="77371" y="17610"/>
                  </a:lnTo>
                  <a:lnTo>
                    <a:pt x="75732" y="19148"/>
                  </a:lnTo>
                  <a:lnTo>
                    <a:pt x="75697" y="21232"/>
                  </a:lnTo>
                  <a:lnTo>
                    <a:pt x="76732" y="23680"/>
                  </a:lnTo>
                  <a:lnTo>
                    <a:pt x="79538" y="25311"/>
                  </a:lnTo>
                  <a:lnTo>
                    <a:pt x="96777" y="27608"/>
                  </a:lnTo>
                  <a:lnTo>
                    <a:pt x="133987" y="28289"/>
                  </a:lnTo>
                  <a:lnTo>
                    <a:pt x="176410" y="28490"/>
                  </a:lnTo>
                  <a:lnTo>
                    <a:pt x="212145" y="29608"/>
                  </a:lnTo>
                  <a:lnTo>
                    <a:pt x="253190" y="35114"/>
                  </a:lnTo>
                  <a:lnTo>
                    <a:pt x="300082" y="37838"/>
                  </a:lnTo>
                  <a:lnTo>
                    <a:pt x="304148" y="37984"/>
                  </a:lnTo>
                  <a:lnTo>
                    <a:pt x="262901" y="38093"/>
                  </a:lnTo>
                  <a:lnTo>
                    <a:pt x="223190" y="38098"/>
                  </a:lnTo>
                  <a:lnTo>
                    <a:pt x="189541" y="38099"/>
                  </a:lnTo>
                  <a:lnTo>
                    <a:pt x="150067" y="38100"/>
                  </a:lnTo>
                  <a:lnTo>
                    <a:pt x="113205" y="38100"/>
                  </a:lnTo>
                  <a:lnTo>
                    <a:pt x="69370" y="37042"/>
                  </a:lnTo>
                  <a:lnTo>
                    <a:pt x="26688" y="30561"/>
                  </a:lnTo>
                  <a:lnTo>
                    <a:pt x="0" y="28749"/>
                  </a:lnTo>
                  <a:lnTo>
                    <a:pt x="867" y="28691"/>
                  </a:lnTo>
                  <a:lnTo>
                    <a:pt x="7144" y="23553"/>
                  </a:lnTo>
                  <a:lnTo>
                    <a:pt x="50094" y="16821"/>
                  </a:lnTo>
                  <a:lnTo>
                    <a:pt x="88301" y="10966"/>
                  </a:lnTo>
                  <a:lnTo>
                    <a:pt x="132968" y="10868"/>
                  </a:lnTo>
                  <a:lnTo>
                    <a:pt x="202627"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62" name="SMARTInkShape-Group393"/>
          <p:cNvGrpSpPr/>
          <p:nvPr/>
        </p:nvGrpSpPr>
        <p:grpSpPr>
          <a:xfrm>
            <a:off x="10222676" y="4371975"/>
            <a:ext cx="1822811" cy="533401"/>
            <a:chOff x="10222676" y="4371975"/>
            <a:chExt cx="1822811" cy="533401"/>
          </a:xfrm>
        </p:grpSpPr>
        <p:sp>
          <p:nvSpPr>
            <p:cNvPr id="2153" name="SMARTInkShape-3179"/>
            <p:cNvSpPr/>
            <p:nvPr/>
          </p:nvSpPr>
          <p:spPr>
            <a:xfrm>
              <a:off x="10858500" y="4505325"/>
              <a:ext cx="9526" cy="19051"/>
            </a:xfrm>
            <a:custGeom>
              <a:avLst/>
              <a:gdLst/>
              <a:ahLst/>
              <a:cxnLst/>
              <a:rect l="0" t="0" r="0" b="0"/>
              <a:pathLst>
                <a:path w="9526" h="19051">
                  <a:moveTo>
                    <a:pt x="9525" y="19050"/>
                  </a:moveTo>
                  <a:lnTo>
                    <a:pt x="9525" y="13994"/>
                  </a:lnTo>
                  <a:lnTo>
                    <a:pt x="8467" y="12504"/>
                  </a:lnTo>
                  <a:lnTo>
                    <a:pt x="6703" y="11511"/>
                  </a:lnTo>
                  <a:lnTo>
                    <a:pt x="4468" y="10849"/>
                  </a:lnTo>
                  <a:lnTo>
                    <a:pt x="2979" y="9349"/>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4" name="SMARTInkShape-3180"/>
            <p:cNvSpPr/>
            <p:nvPr/>
          </p:nvSpPr>
          <p:spPr>
            <a:xfrm>
              <a:off x="11906250" y="4753654"/>
              <a:ext cx="139237" cy="151722"/>
            </a:xfrm>
            <a:custGeom>
              <a:avLst/>
              <a:gdLst/>
              <a:ahLst/>
              <a:cxnLst/>
              <a:rect l="0" t="0" r="0" b="0"/>
              <a:pathLst>
                <a:path w="139237" h="151722">
                  <a:moveTo>
                    <a:pt x="0" y="18371"/>
                  </a:moveTo>
                  <a:lnTo>
                    <a:pt x="0" y="36685"/>
                  </a:lnTo>
                  <a:lnTo>
                    <a:pt x="3175" y="41163"/>
                  </a:lnTo>
                  <a:lnTo>
                    <a:pt x="15170" y="48962"/>
                  </a:lnTo>
                  <a:lnTo>
                    <a:pt x="34716" y="54246"/>
                  </a:lnTo>
                  <a:lnTo>
                    <a:pt x="58970" y="55812"/>
                  </a:lnTo>
                  <a:lnTo>
                    <a:pt x="91322" y="46163"/>
                  </a:lnTo>
                  <a:lnTo>
                    <a:pt x="118424" y="30485"/>
                  </a:lnTo>
                  <a:lnTo>
                    <a:pt x="134688" y="15140"/>
                  </a:lnTo>
                  <a:lnTo>
                    <a:pt x="139236" y="7057"/>
                  </a:lnTo>
                  <a:lnTo>
                    <a:pt x="138333" y="4478"/>
                  </a:lnTo>
                  <a:lnTo>
                    <a:pt x="135613" y="2760"/>
                  </a:lnTo>
                  <a:lnTo>
                    <a:pt x="116041" y="0"/>
                  </a:lnTo>
                  <a:lnTo>
                    <a:pt x="82831" y="9635"/>
                  </a:lnTo>
                  <a:lnTo>
                    <a:pt x="60096" y="25777"/>
                  </a:lnTo>
                  <a:lnTo>
                    <a:pt x="37916" y="50199"/>
                  </a:lnTo>
                  <a:lnTo>
                    <a:pt x="34801" y="55465"/>
                  </a:lnTo>
                  <a:lnTo>
                    <a:pt x="30420" y="83102"/>
                  </a:lnTo>
                  <a:lnTo>
                    <a:pt x="35040" y="100409"/>
                  </a:lnTo>
                  <a:lnTo>
                    <a:pt x="66675" y="15172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5" name="SMARTInkShape-3181"/>
            <p:cNvSpPr/>
            <p:nvPr/>
          </p:nvSpPr>
          <p:spPr>
            <a:xfrm>
              <a:off x="11613373" y="4669397"/>
              <a:ext cx="216678" cy="177590"/>
            </a:xfrm>
            <a:custGeom>
              <a:avLst/>
              <a:gdLst/>
              <a:ahLst/>
              <a:cxnLst/>
              <a:rect l="0" t="0" r="0" b="0"/>
              <a:pathLst>
                <a:path w="216678" h="177590">
                  <a:moveTo>
                    <a:pt x="16652" y="83578"/>
                  </a:moveTo>
                  <a:lnTo>
                    <a:pt x="21709" y="78522"/>
                  </a:lnTo>
                  <a:lnTo>
                    <a:pt x="45991" y="66273"/>
                  </a:lnTo>
                  <a:lnTo>
                    <a:pt x="55445" y="56132"/>
                  </a:lnTo>
                  <a:lnTo>
                    <a:pt x="76758" y="16754"/>
                  </a:lnTo>
                  <a:lnTo>
                    <a:pt x="77890" y="12570"/>
                  </a:lnTo>
                  <a:lnTo>
                    <a:pt x="77585" y="8723"/>
                  </a:lnTo>
                  <a:lnTo>
                    <a:pt x="76325" y="5099"/>
                  </a:lnTo>
                  <a:lnTo>
                    <a:pt x="73367" y="2684"/>
                  </a:lnTo>
                  <a:lnTo>
                    <a:pt x="64437" y="0"/>
                  </a:lnTo>
                  <a:lnTo>
                    <a:pt x="60149" y="343"/>
                  </a:lnTo>
                  <a:lnTo>
                    <a:pt x="52565" y="3546"/>
                  </a:lnTo>
                  <a:lnTo>
                    <a:pt x="19356" y="33557"/>
                  </a:lnTo>
                  <a:lnTo>
                    <a:pt x="2997" y="57273"/>
                  </a:lnTo>
                  <a:lnTo>
                    <a:pt x="0" y="65890"/>
                  </a:lnTo>
                  <a:lnTo>
                    <a:pt x="1490" y="76070"/>
                  </a:lnTo>
                  <a:lnTo>
                    <a:pt x="3369" y="81747"/>
                  </a:lnTo>
                  <a:lnTo>
                    <a:pt x="13923" y="90878"/>
                  </a:lnTo>
                  <a:lnTo>
                    <a:pt x="28140" y="97406"/>
                  </a:lnTo>
                  <a:lnTo>
                    <a:pt x="41513" y="100307"/>
                  </a:lnTo>
                  <a:lnTo>
                    <a:pt x="71056" y="96884"/>
                  </a:lnTo>
                  <a:lnTo>
                    <a:pt x="118243" y="75701"/>
                  </a:lnTo>
                  <a:lnTo>
                    <a:pt x="141141" y="66735"/>
                  </a:lnTo>
                  <a:lnTo>
                    <a:pt x="145153" y="68116"/>
                  </a:lnTo>
                  <a:lnTo>
                    <a:pt x="152433" y="75295"/>
                  </a:lnTo>
                  <a:lnTo>
                    <a:pt x="162482" y="96293"/>
                  </a:lnTo>
                  <a:lnTo>
                    <a:pt x="173532" y="142332"/>
                  </a:lnTo>
                  <a:lnTo>
                    <a:pt x="187579" y="177589"/>
                  </a:lnTo>
                  <a:lnTo>
                    <a:pt x="187868" y="175455"/>
                  </a:lnTo>
                  <a:lnTo>
                    <a:pt x="193145" y="133035"/>
                  </a:lnTo>
                  <a:lnTo>
                    <a:pt x="197801" y="86919"/>
                  </a:lnTo>
                  <a:lnTo>
                    <a:pt x="204969" y="58109"/>
                  </a:lnTo>
                  <a:lnTo>
                    <a:pt x="216677" y="3595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6" name="SMARTInkShape-3182"/>
            <p:cNvSpPr/>
            <p:nvPr/>
          </p:nvSpPr>
          <p:spPr>
            <a:xfrm>
              <a:off x="11382375" y="4400550"/>
              <a:ext cx="133351" cy="399087"/>
            </a:xfrm>
            <a:custGeom>
              <a:avLst/>
              <a:gdLst/>
              <a:ahLst/>
              <a:cxnLst/>
              <a:rect l="0" t="0" r="0" b="0"/>
              <a:pathLst>
                <a:path w="133351" h="399087">
                  <a:moveTo>
                    <a:pt x="0" y="0"/>
                  </a:moveTo>
                  <a:lnTo>
                    <a:pt x="0" y="10113"/>
                  </a:lnTo>
                  <a:lnTo>
                    <a:pt x="2823" y="17900"/>
                  </a:lnTo>
                  <a:lnTo>
                    <a:pt x="5057" y="21458"/>
                  </a:lnTo>
                  <a:lnTo>
                    <a:pt x="8202" y="56805"/>
                  </a:lnTo>
                  <a:lnTo>
                    <a:pt x="6114" y="92628"/>
                  </a:lnTo>
                  <a:lnTo>
                    <a:pt x="2718" y="130068"/>
                  </a:lnTo>
                  <a:lnTo>
                    <a:pt x="806" y="174946"/>
                  </a:lnTo>
                  <a:lnTo>
                    <a:pt x="239" y="213996"/>
                  </a:lnTo>
                  <a:lnTo>
                    <a:pt x="71" y="250379"/>
                  </a:lnTo>
                  <a:lnTo>
                    <a:pt x="31" y="286257"/>
                  </a:lnTo>
                  <a:lnTo>
                    <a:pt x="5066" y="332937"/>
                  </a:lnTo>
                  <a:lnTo>
                    <a:pt x="9703" y="376915"/>
                  </a:lnTo>
                  <a:lnTo>
                    <a:pt x="17611" y="396794"/>
                  </a:lnTo>
                  <a:lnTo>
                    <a:pt x="19149" y="397880"/>
                  </a:lnTo>
                  <a:lnTo>
                    <a:pt x="23680" y="399086"/>
                  </a:lnTo>
                  <a:lnTo>
                    <a:pt x="25312" y="395174"/>
                  </a:lnTo>
                  <a:lnTo>
                    <a:pt x="27930" y="355656"/>
                  </a:lnTo>
                  <a:lnTo>
                    <a:pt x="30405" y="328461"/>
                  </a:lnTo>
                  <a:lnTo>
                    <a:pt x="46419" y="284975"/>
                  </a:lnTo>
                  <a:lnTo>
                    <a:pt x="65143" y="260197"/>
                  </a:lnTo>
                  <a:lnTo>
                    <a:pt x="88094" y="246311"/>
                  </a:lnTo>
                  <a:lnTo>
                    <a:pt x="104889" y="240551"/>
                  </a:lnTo>
                  <a:lnTo>
                    <a:pt x="109084" y="240800"/>
                  </a:lnTo>
                  <a:lnTo>
                    <a:pt x="116568" y="243900"/>
                  </a:lnTo>
                  <a:lnTo>
                    <a:pt x="118987" y="248325"/>
                  </a:lnTo>
                  <a:lnTo>
                    <a:pt x="128245" y="292150"/>
                  </a:lnTo>
                  <a:lnTo>
                    <a:pt x="133350"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7" name="SMARTInkShape-3183"/>
            <p:cNvSpPr/>
            <p:nvPr/>
          </p:nvSpPr>
          <p:spPr>
            <a:xfrm>
              <a:off x="11081159" y="4610250"/>
              <a:ext cx="108247" cy="161776"/>
            </a:xfrm>
            <a:custGeom>
              <a:avLst/>
              <a:gdLst/>
              <a:ahLst/>
              <a:cxnLst/>
              <a:rect l="0" t="0" r="0" b="0"/>
              <a:pathLst>
                <a:path w="108247" h="161776">
                  <a:moveTo>
                    <a:pt x="101191" y="18900"/>
                  </a:moveTo>
                  <a:lnTo>
                    <a:pt x="96134" y="13844"/>
                  </a:lnTo>
                  <a:lnTo>
                    <a:pt x="93652" y="8539"/>
                  </a:lnTo>
                  <a:lnTo>
                    <a:pt x="92989" y="5643"/>
                  </a:lnTo>
                  <a:lnTo>
                    <a:pt x="91491" y="3712"/>
                  </a:lnTo>
                  <a:lnTo>
                    <a:pt x="87003" y="1567"/>
                  </a:lnTo>
                  <a:lnTo>
                    <a:pt x="45940" y="0"/>
                  </a:lnTo>
                  <a:lnTo>
                    <a:pt x="31481" y="2739"/>
                  </a:lnTo>
                  <a:lnTo>
                    <a:pt x="8516" y="13121"/>
                  </a:lnTo>
                  <a:lnTo>
                    <a:pt x="4483" y="17164"/>
                  </a:lnTo>
                  <a:lnTo>
                    <a:pt x="0" y="27301"/>
                  </a:lnTo>
                  <a:lnTo>
                    <a:pt x="923" y="32967"/>
                  </a:lnTo>
                  <a:lnTo>
                    <a:pt x="7591" y="44908"/>
                  </a:lnTo>
                  <a:lnTo>
                    <a:pt x="23245" y="58474"/>
                  </a:lnTo>
                  <a:lnTo>
                    <a:pt x="68242" y="79076"/>
                  </a:lnTo>
                  <a:lnTo>
                    <a:pt x="105158" y="103537"/>
                  </a:lnTo>
                  <a:lnTo>
                    <a:pt x="108246" y="108728"/>
                  </a:lnTo>
                  <a:lnTo>
                    <a:pt x="106797" y="117384"/>
                  </a:lnTo>
                  <a:lnTo>
                    <a:pt x="104928" y="122656"/>
                  </a:lnTo>
                  <a:lnTo>
                    <a:pt x="97207" y="131336"/>
                  </a:lnTo>
                  <a:lnTo>
                    <a:pt x="67858" y="148830"/>
                  </a:lnTo>
                  <a:lnTo>
                    <a:pt x="15466" y="161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8" name="SMARTInkShape-3184"/>
            <p:cNvSpPr/>
            <p:nvPr/>
          </p:nvSpPr>
          <p:spPr>
            <a:xfrm>
              <a:off x="10934700" y="4605317"/>
              <a:ext cx="92549" cy="119084"/>
            </a:xfrm>
            <a:custGeom>
              <a:avLst/>
              <a:gdLst/>
              <a:ahLst/>
              <a:cxnLst/>
              <a:rect l="0" t="0" r="0" b="0"/>
              <a:pathLst>
                <a:path w="92549" h="119084">
                  <a:moveTo>
                    <a:pt x="0" y="33358"/>
                  </a:moveTo>
                  <a:lnTo>
                    <a:pt x="0" y="38414"/>
                  </a:lnTo>
                  <a:lnTo>
                    <a:pt x="5644" y="43719"/>
                  </a:lnTo>
                  <a:lnTo>
                    <a:pt x="21458" y="55748"/>
                  </a:lnTo>
                  <a:lnTo>
                    <a:pt x="25947" y="56751"/>
                  </a:lnTo>
                  <a:lnTo>
                    <a:pt x="36579" y="55044"/>
                  </a:lnTo>
                  <a:lnTo>
                    <a:pt x="70026" y="34325"/>
                  </a:lnTo>
                  <a:lnTo>
                    <a:pt x="92548" y="8352"/>
                  </a:lnTo>
                  <a:lnTo>
                    <a:pt x="92390" y="6104"/>
                  </a:lnTo>
                  <a:lnTo>
                    <a:pt x="89392" y="784"/>
                  </a:lnTo>
                  <a:lnTo>
                    <a:pt x="86054" y="0"/>
                  </a:lnTo>
                  <a:lnTo>
                    <a:pt x="76699" y="1952"/>
                  </a:lnTo>
                  <a:lnTo>
                    <a:pt x="64589" y="9001"/>
                  </a:lnTo>
                  <a:lnTo>
                    <a:pt x="37407" y="37154"/>
                  </a:lnTo>
                  <a:lnTo>
                    <a:pt x="27209" y="54095"/>
                  </a:lnTo>
                  <a:lnTo>
                    <a:pt x="22676" y="72208"/>
                  </a:lnTo>
                  <a:lnTo>
                    <a:pt x="23484" y="85197"/>
                  </a:lnTo>
                  <a:lnTo>
                    <a:pt x="38100" y="1190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9" name="SMARTInkShape-3185"/>
            <p:cNvSpPr/>
            <p:nvPr/>
          </p:nvSpPr>
          <p:spPr>
            <a:xfrm>
              <a:off x="10839450" y="4600575"/>
              <a:ext cx="19051" cy="152401"/>
            </a:xfrm>
            <a:custGeom>
              <a:avLst/>
              <a:gdLst/>
              <a:ahLst/>
              <a:cxnLst/>
              <a:rect l="0" t="0" r="0" b="0"/>
              <a:pathLst>
                <a:path w="19051" h="152401">
                  <a:moveTo>
                    <a:pt x="0" y="0"/>
                  </a:moveTo>
                  <a:lnTo>
                    <a:pt x="5057" y="0"/>
                  </a:lnTo>
                  <a:lnTo>
                    <a:pt x="6546" y="2117"/>
                  </a:lnTo>
                  <a:lnTo>
                    <a:pt x="8643" y="17325"/>
                  </a:lnTo>
                  <a:lnTo>
                    <a:pt x="9409" y="61183"/>
                  </a:lnTo>
                  <a:lnTo>
                    <a:pt x="10561" y="101534"/>
                  </a:lnTo>
                  <a:lnTo>
                    <a:pt x="18787" y="147628"/>
                  </a:lnTo>
                  <a:lnTo>
                    <a:pt x="19050" y="1524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0" name="SMARTInkShape-3186"/>
            <p:cNvSpPr/>
            <p:nvPr/>
          </p:nvSpPr>
          <p:spPr>
            <a:xfrm>
              <a:off x="10696575" y="4371975"/>
              <a:ext cx="47626" cy="435479"/>
            </a:xfrm>
            <a:custGeom>
              <a:avLst/>
              <a:gdLst/>
              <a:ahLst/>
              <a:cxnLst/>
              <a:rect l="0" t="0" r="0" b="0"/>
              <a:pathLst>
                <a:path w="47626" h="435479">
                  <a:moveTo>
                    <a:pt x="0" y="0"/>
                  </a:moveTo>
                  <a:lnTo>
                    <a:pt x="6546" y="45585"/>
                  </a:lnTo>
                  <a:lnTo>
                    <a:pt x="8937" y="86459"/>
                  </a:lnTo>
                  <a:lnTo>
                    <a:pt x="9263" y="119917"/>
                  </a:lnTo>
                  <a:lnTo>
                    <a:pt x="9409" y="159483"/>
                  </a:lnTo>
                  <a:lnTo>
                    <a:pt x="9490" y="203182"/>
                  </a:lnTo>
                  <a:lnTo>
                    <a:pt x="12332" y="237059"/>
                  </a:lnTo>
                  <a:lnTo>
                    <a:pt x="16064" y="274693"/>
                  </a:lnTo>
                  <a:lnTo>
                    <a:pt x="17723" y="309058"/>
                  </a:lnTo>
                  <a:lnTo>
                    <a:pt x="23713" y="353099"/>
                  </a:lnTo>
                  <a:lnTo>
                    <a:pt x="34161" y="397243"/>
                  </a:lnTo>
                  <a:lnTo>
                    <a:pt x="37948" y="435478"/>
                  </a:lnTo>
                  <a:lnTo>
                    <a:pt x="37998" y="435310"/>
                  </a:lnTo>
                  <a:lnTo>
                    <a:pt x="47625" y="428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1" name="SMARTInkShape-3187"/>
            <p:cNvSpPr/>
            <p:nvPr/>
          </p:nvSpPr>
          <p:spPr>
            <a:xfrm>
              <a:off x="10222676" y="4524375"/>
              <a:ext cx="182598" cy="218344"/>
            </a:xfrm>
            <a:custGeom>
              <a:avLst/>
              <a:gdLst/>
              <a:ahLst/>
              <a:cxnLst/>
              <a:rect l="0" t="0" r="0" b="0"/>
              <a:pathLst>
                <a:path w="182598" h="218344">
                  <a:moveTo>
                    <a:pt x="111949" y="38100"/>
                  </a:moveTo>
                  <a:lnTo>
                    <a:pt x="106892" y="33044"/>
                  </a:lnTo>
                  <a:lnTo>
                    <a:pt x="98765" y="30561"/>
                  </a:lnTo>
                  <a:lnTo>
                    <a:pt x="86414" y="28967"/>
                  </a:lnTo>
                  <a:lnTo>
                    <a:pt x="67708" y="37315"/>
                  </a:lnTo>
                  <a:lnTo>
                    <a:pt x="45572" y="52449"/>
                  </a:lnTo>
                  <a:lnTo>
                    <a:pt x="13912" y="91161"/>
                  </a:lnTo>
                  <a:lnTo>
                    <a:pt x="0" y="132014"/>
                  </a:lnTo>
                  <a:lnTo>
                    <a:pt x="3402" y="154827"/>
                  </a:lnTo>
                  <a:lnTo>
                    <a:pt x="13964" y="169707"/>
                  </a:lnTo>
                  <a:lnTo>
                    <a:pt x="54635" y="201912"/>
                  </a:lnTo>
                  <a:lnTo>
                    <a:pt x="77093" y="213519"/>
                  </a:lnTo>
                  <a:lnTo>
                    <a:pt x="116844" y="218343"/>
                  </a:lnTo>
                  <a:lnTo>
                    <a:pt x="127531" y="215928"/>
                  </a:lnTo>
                  <a:lnTo>
                    <a:pt x="136866" y="210268"/>
                  </a:lnTo>
                  <a:lnTo>
                    <a:pt x="160106" y="186565"/>
                  </a:lnTo>
                  <a:lnTo>
                    <a:pt x="170393" y="170760"/>
                  </a:lnTo>
                  <a:lnTo>
                    <a:pt x="182597" y="126740"/>
                  </a:lnTo>
                  <a:lnTo>
                    <a:pt x="179878" y="79406"/>
                  </a:lnTo>
                  <a:lnTo>
                    <a:pt x="176175" y="58100"/>
                  </a:lnTo>
                  <a:lnTo>
                    <a:pt x="169069" y="43814"/>
                  </a:lnTo>
                  <a:lnTo>
                    <a:pt x="155326" y="26881"/>
                  </a:lnTo>
                  <a:lnTo>
                    <a:pt x="135814" y="14417"/>
                  </a:lnTo>
                  <a:lnTo>
                    <a:pt x="111972" y="6407"/>
                  </a:lnTo>
                  <a:lnTo>
                    <a:pt x="71975" y="1898"/>
                  </a:lnTo>
                  <a:lnTo>
                    <a:pt x="35749"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65" name="SMARTInkShape-Group394"/>
          <p:cNvGrpSpPr/>
          <p:nvPr/>
        </p:nvGrpSpPr>
        <p:grpSpPr>
          <a:xfrm>
            <a:off x="3562350" y="4535224"/>
            <a:ext cx="3552826" cy="645832"/>
            <a:chOff x="3562350" y="4535224"/>
            <a:chExt cx="3552826" cy="645832"/>
          </a:xfrm>
        </p:grpSpPr>
        <p:sp>
          <p:nvSpPr>
            <p:cNvPr id="2163" name="SMARTInkShape-3188"/>
            <p:cNvSpPr/>
            <p:nvPr/>
          </p:nvSpPr>
          <p:spPr>
            <a:xfrm>
              <a:off x="3562350" y="4535224"/>
              <a:ext cx="142876" cy="645832"/>
            </a:xfrm>
            <a:custGeom>
              <a:avLst/>
              <a:gdLst/>
              <a:ahLst/>
              <a:cxnLst/>
              <a:rect l="0" t="0" r="0" b="0"/>
              <a:pathLst>
                <a:path w="142876" h="645832">
                  <a:moveTo>
                    <a:pt x="0" y="8201"/>
                  </a:moveTo>
                  <a:lnTo>
                    <a:pt x="5057" y="3145"/>
                  </a:lnTo>
                  <a:lnTo>
                    <a:pt x="13184" y="662"/>
                  </a:lnTo>
                  <a:lnTo>
                    <a:pt x="18314" y="0"/>
                  </a:lnTo>
                  <a:lnTo>
                    <a:pt x="53922" y="8454"/>
                  </a:lnTo>
                  <a:lnTo>
                    <a:pt x="73995" y="18403"/>
                  </a:lnTo>
                  <a:lnTo>
                    <a:pt x="81570" y="25436"/>
                  </a:lnTo>
                  <a:lnTo>
                    <a:pt x="88464" y="35616"/>
                  </a:lnTo>
                  <a:lnTo>
                    <a:pt x="99711" y="81991"/>
                  </a:lnTo>
                  <a:lnTo>
                    <a:pt x="110320" y="128571"/>
                  </a:lnTo>
                  <a:lnTo>
                    <a:pt x="113514" y="175088"/>
                  </a:lnTo>
                  <a:lnTo>
                    <a:pt x="113950" y="206198"/>
                  </a:lnTo>
                  <a:lnTo>
                    <a:pt x="114145" y="244719"/>
                  </a:lnTo>
                  <a:lnTo>
                    <a:pt x="119311" y="287830"/>
                  </a:lnTo>
                  <a:lnTo>
                    <a:pt x="123992" y="331901"/>
                  </a:lnTo>
                  <a:lnTo>
                    <a:pt x="130107" y="369989"/>
                  </a:lnTo>
                  <a:lnTo>
                    <a:pt x="133447" y="417375"/>
                  </a:lnTo>
                  <a:lnTo>
                    <a:pt x="139611" y="453994"/>
                  </a:lnTo>
                  <a:lnTo>
                    <a:pt x="142230" y="500934"/>
                  </a:lnTo>
                  <a:lnTo>
                    <a:pt x="142684" y="536960"/>
                  </a:lnTo>
                  <a:lnTo>
                    <a:pt x="142818" y="575504"/>
                  </a:lnTo>
                  <a:lnTo>
                    <a:pt x="142864" y="616972"/>
                  </a:lnTo>
                  <a:lnTo>
                    <a:pt x="142875" y="645831"/>
                  </a:lnTo>
                  <a:lnTo>
                    <a:pt x="137819" y="641158"/>
                  </a:lnTo>
                  <a:lnTo>
                    <a:pt x="129691" y="638765"/>
                  </a:lnTo>
                  <a:lnTo>
                    <a:pt x="113216" y="634596"/>
                  </a:lnTo>
                  <a:lnTo>
                    <a:pt x="100060" y="630557"/>
                  </a:lnTo>
                  <a:lnTo>
                    <a:pt x="66675" y="6273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4" name="SMARTInkShape-3189"/>
            <p:cNvSpPr/>
            <p:nvPr/>
          </p:nvSpPr>
          <p:spPr>
            <a:xfrm>
              <a:off x="3820536" y="4657740"/>
              <a:ext cx="3294640" cy="228586"/>
            </a:xfrm>
            <a:custGeom>
              <a:avLst/>
              <a:gdLst/>
              <a:ahLst/>
              <a:cxnLst/>
              <a:rect l="0" t="0" r="0" b="0"/>
              <a:pathLst>
                <a:path w="3294640" h="228586">
                  <a:moveTo>
                    <a:pt x="3294639" y="228585"/>
                  </a:moveTo>
                  <a:lnTo>
                    <a:pt x="3252807" y="228585"/>
                  </a:lnTo>
                  <a:lnTo>
                    <a:pt x="3213911" y="227527"/>
                  </a:lnTo>
                  <a:lnTo>
                    <a:pt x="3169292" y="221046"/>
                  </a:lnTo>
                  <a:lnTo>
                    <a:pt x="3124770" y="219452"/>
                  </a:lnTo>
                  <a:lnTo>
                    <a:pt x="3085401" y="212591"/>
                  </a:lnTo>
                  <a:lnTo>
                    <a:pt x="3052373" y="210440"/>
                  </a:lnTo>
                  <a:lnTo>
                    <a:pt x="3017279" y="209937"/>
                  </a:lnTo>
                  <a:lnTo>
                    <a:pt x="2971041" y="209654"/>
                  </a:lnTo>
                  <a:lnTo>
                    <a:pt x="2935270" y="206766"/>
                  </a:lnTo>
                  <a:lnTo>
                    <a:pt x="2897852" y="203013"/>
                  </a:lnTo>
                  <a:lnTo>
                    <a:pt x="2852988" y="200899"/>
                  </a:lnTo>
                  <a:lnTo>
                    <a:pt x="2812883" y="200274"/>
                  </a:lnTo>
                  <a:lnTo>
                    <a:pt x="2773131" y="199030"/>
                  </a:lnTo>
                  <a:lnTo>
                    <a:pt x="2728309" y="193487"/>
                  </a:lnTo>
                  <a:lnTo>
                    <a:pt x="2682572" y="191374"/>
                  </a:lnTo>
                  <a:lnTo>
                    <a:pt x="2640680" y="190749"/>
                  </a:lnTo>
                  <a:lnTo>
                    <a:pt x="2595226" y="190563"/>
                  </a:lnTo>
                  <a:lnTo>
                    <a:pt x="2548243" y="189450"/>
                  </a:lnTo>
                  <a:lnTo>
                    <a:pt x="2500809" y="183946"/>
                  </a:lnTo>
                  <a:lnTo>
                    <a:pt x="2469103" y="182287"/>
                  </a:lnTo>
                  <a:lnTo>
                    <a:pt x="2434551" y="181549"/>
                  </a:lnTo>
                  <a:lnTo>
                    <a:pt x="2399086" y="181222"/>
                  </a:lnTo>
                  <a:lnTo>
                    <a:pt x="2365685" y="181077"/>
                  </a:lnTo>
                  <a:lnTo>
                    <a:pt x="2333201" y="181012"/>
                  </a:lnTo>
                  <a:lnTo>
                    <a:pt x="2301124" y="180983"/>
                  </a:lnTo>
                  <a:lnTo>
                    <a:pt x="2269230" y="180970"/>
                  </a:lnTo>
                  <a:lnTo>
                    <a:pt x="2234594" y="180965"/>
                  </a:lnTo>
                  <a:lnTo>
                    <a:pt x="2199091" y="180962"/>
                  </a:lnTo>
                  <a:lnTo>
                    <a:pt x="2165674" y="180961"/>
                  </a:lnTo>
                  <a:lnTo>
                    <a:pt x="2130360" y="178138"/>
                  </a:lnTo>
                  <a:lnTo>
                    <a:pt x="2094556" y="174415"/>
                  </a:lnTo>
                  <a:lnTo>
                    <a:pt x="2061005" y="172759"/>
                  </a:lnTo>
                  <a:lnTo>
                    <a:pt x="2028454" y="172024"/>
                  </a:lnTo>
                  <a:lnTo>
                    <a:pt x="1996348" y="171697"/>
                  </a:lnTo>
                  <a:lnTo>
                    <a:pt x="1964440" y="171551"/>
                  </a:lnTo>
                  <a:lnTo>
                    <a:pt x="1929798" y="171487"/>
                  </a:lnTo>
                  <a:lnTo>
                    <a:pt x="1894293" y="170399"/>
                  </a:lnTo>
                  <a:lnTo>
                    <a:pt x="1860874" y="166388"/>
                  </a:lnTo>
                  <a:lnTo>
                    <a:pt x="1825560" y="163901"/>
                  </a:lnTo>
                  <a:lnTo>
                    <a:pt x="1789757" y="162795"/>
                  </a:lnTo>
                  <a:lnTo>
                    <a:pt x="1756205" y="162303"/>
                  </a:lnTo>
                  <a:lnTo>
                    <a:pt x="1720832" y="162085"/>
                  </a:lnTo>
                  <a:lnTo>
                    <a:pt x="1685003" y="161988"/>
                  </a:lnTo>
                  <a:lnTo>
                    <a:pt x="1651439" y="161944"/>
                  </a:lnTo>
                  <a:lnTo>
                    <a:pt x="1616061" y="159103"/>
                  </a:lnTo>
                  <a:lnTo>
                    <a:pt x="1579171" y="155371"/>
                  </a:lnTo>
                  <a:lnTo>
                    <a:pt x="1541610" y="153712"/>
                  </a:lnTo>
                  <a:lnTo>
                    <a:pt x="1506570" y="152974"/>
                  </a:lnTo>
                  <a:lnTo>
                    <a:pt x="1472300" y="152647"/>
                  </a:lnTo>
                  <a:lnTo>
                    <a:pt x="1435902" y="152502"/>
                  </a:lnTo>
                  <a:lnTo>
                    <a:pt x="1398559" y="152437"/>
                  </a:lnTo>
                  <a:lnTo>
                    <a:pt x="1360795" y="152408"/>
                  </a:lnTo>
                  <a:lnTo>
                    <a:pt x="1322844" y="152395"/>
                  </a:lnTo>
                  <a:lnTo>
                    <a:pt x="1287634" y="152390"/>
                  </a:lnTo>
                  <a:lnTo>
                    <a:pt x="1253286" y="151328"/>
                  </a:lnTo>
                  <a:lnTo>
                    <a:pt x="1216855" y="147329"/>
                  </a:lnTo>
                  <a:lnTo>
                    <a:pt x="1182318" y="144847"/>
                  </a:lnTo>
                  <a:lnTo>
                    <a:pt x="1148272" y="143743"/>
                  </a:lnTo>
                  <a:lnTo>
                    <a:pt x="1111973" y="143252"/>
                  </a:lnTo>
                  <a:lnTo>
                    <a:pt x="1074674" y="143034"/>
                  </a:lnTo>
                  <a:lnTo>
                    <a:pt x="1037988" y="142938"/>
                  </a:lnTo>
                  <a:lnTo>
                    <a:pt x="1004044" y="142894"/>
                  </a:lnTo>
                  <a:lnTo>
                    <a:pt x="971319" y="142876"/>
                  </a:lnTo>
                  <a:lnTo>
                    <a:pt x="938077" y="142867"/>
                  </a:lnTo>
                  <a:lnTo>
                    <a:pt x="902137" y="142863"/>
                  </a:lnTo>
                  <a:lnTo>
                    <a:pt x="856315" y="137804"/>
                  </a:lnTo>
                  <a:lnTo>
                    <a:pt x="823464" y="135322"/>
                  </a:lnTo>
                  <a:lnTo>
                    <a:pt x="789814" y="134218"/>
                  </a:lnTo>
                  <a:lnTo>
                    <a:pt x="746012" y="133597"/>
                  </a:lnTo>
                  <a:lnTo>
                    <a:pt x="699989" y="133413"/>
                  </a:lnTo>
                  <a:lnTo>
                    <a:pt x="652839" y="133358"/>
                  </a:lnTo>
                  <a:lnTo>
                    <a:pt x="606413" y="133342"/>
                  </a:lnTo>
                  <a:lnTo>
                    <a:pt x="564318" y="133337"/>
                  </a:lnTo>
                  <a:lnTo>
                    <a:pt x="518801" y="133336"/>
                  </a:lnTo>
                  <a:lnTo>
                    <a:pt x="472859" y="133335"/>
                  </a:lnTo>
                  <a:lnTo>
                    <a:pt x="430907" y="133335"/>
                  </a:lnTo>
                  <a:lnTo>
                    <a:pt x="386492" y="133335"/>
                  </a:lnTo>
                  <a:lnTo>
                    <a:pt x="346050" y="133335"/>
                  </a:lnTo>
                  <a:lnTo>
                    <a:pt x="307256" y="133335"/>
                  </a:lnTo>
                  <a:lnTo>
                    <a:pt x="268951" y="133335"/>
                  </a:lnTo>
                  <a:lnTo>
                    <a:pt x="231848" y="133335"/>
                  </a:lnTo>
                  <a:lnTo>
                    <a:pt x="187508" y="133335"/>
                  </a:lnTo>
                  <a:lnTo>
                    <a:pt x="148411" y="133335"/>
                  </a:lnTo>
                  <a:lnTo>
                    <a:pt x="111642" y="126789"/>
                  </a:lnTo>
                  <a:lnTo>
                    <a:pt x="70356" y="124399"/>
                  </a:lnTo>
                  <a:lnTo>
                    <a:pt x="23704" y="123820"/>
                  </a:lnTo>
                  <a:lnTo>
                    <a:pt x="18186" y="123810"/>
                  </a:lnTo>
                  <a:lnTo>
                    <a:pt x="26253" y="115609"/>
                  </a:lnTo>
                  <a:lnTo>
                    <a:pt x="28363" y="106942"/>
                  </a:lnTo>
                  <a:lnTo>
                    <a:pt x="34033" y="98116"/>
                  </a:lnTo>
                  <a:lnTo>
                    <a:pt x="35731" y="91929"/>
                  </a:lnTo>
                  <a:lnTo>
                    <a:pt x="72809" y="47357"/>
                  </a:lnTo>
                  <a:lnTo>
                    <a:pt x="87419" y="27217"/>
                  </a:lnTo>
                  <a:lnTo>
                    <a:pt x="108419" y="9751"/>
                  </a:lnTo>
                  <a:lnTo>
                    <a:pt x="110042" y="6496"/>
                  </a:lnTo>
                  <a:lnTo>
                    <a:pt x="112183" y="4326"/>
                  </a:lnTo>
                  <a:lnTo>
                    <a:pt x="122772" y="0"/>
                  </a:lnTo>
                  <a:lnTo>
                    <a:pt x="82094" y="33100"/>
                  </a:lnTo>
                  <a:lnTo>
                    <a:pt x="35997" y="62350"/>
                  </a:lnTo>
                  <a:lnTo>
                    <a:pt x="6663" y="82435"/>
                  </a:lnTo>
                  <a:lnTo>
                    <a:pt x="0" y="93341"/>
                  </a:lnTo>
                  <a:lnTo>
                    <a:pt x="2260" y="97215"/>
                  </a:lnTo>
                  <a:lnTo>
                    <a:pt x="47476" y="143712"/>
                  </a:lnTo>
                  <a:lnTo>
                    <a:pt x="58638" y="153822"/>
                  </a:lnTo>
                  <a:lnTo>
                    <a:pt x="82913" y="170958"/>
                  </a:lnTo>
                  <a:lnTo>
                    <a:pt x="94239" y="19048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166" name="SMARTInkShape-3190"/>
          <p:cNvSpPr/>
          <p:nvPr/>
        </p:nvSpPr>
        <p:spPr>
          <a:xfrm>
            <a:off x="2064332" y="4505494"/>
            <a:ext cx="555044" cy="180807"/>
          </a:xfrm>
          <a:custGeom>
            <a:avLst/>
            <a:gdLst/>
            <a:ahLst/>
            <a:cxnLst/>
            <a:rect l="0" t="0" r="0" b="0"/>
            <a:pathLst>
              <a:path w="555044" h="180807">
                <a:moveTo>
                  <a:pt x="555043" y="180806"/>
                </a:moveTo>
                <a:lnTo>
                  <a:pt x="555043" y="172605"/>
                </a:lnTo>
                <a:lnTo>
                  <a:pt x="521491" y="155112"/>
                </a:lnTo>
                <a:lnTo>
                  <a:pt x="478188" y="139492"/>
                </a:lnTo>
                <a:lnTo>
                  <a:pt x="439961" y="135051"/>
                </a:lnTo>
                <a:lnTo>
                  <a:pt x="407587" y="131190"/>
                </a:lnTo>
                <a:lnTo>
                  <a:pt x="374149" y="127004"/>
                </a:lnTo>
                <a:lnTo>
                  <a:pt x="328348" y="124648"/>
                </a:lnTo>
                <a:lnTo>
                  <a:pt x="289895" y="124097"/>
                </a:lnTo>
                <a:lnTo>
                  <a:pt x="248111" y="123852"/>
                </a:lnTo>
                <a:lnTo>
                  <a:pt x="209079" y="124801"/>
                </a:lnTo>
                <a:lnTo>
                  <a:pt x="169255" y="129170"/>
                </a:lnTo>
                <a:lnTo>
                  <a:pt x="122573" y="124591"/>
                </a:lnTo>
                <a:lnTo>
                  <a:pt x="83129" y="122782"/>
                </a:lnTo>
                <a:lnTo>
                  <a:pt x="70843" y="118681"/>
                </a:lnTo>
                <a:lnTo>
                  <a:pt x="57975" y="110423"/>
                </a:lnTo>
                <a:lnTo>
                  <a:pt x="55389" y="106367"/>
                </a:lnTo>
                <a:lnTo>
                  <a:pt x="52517" y="96217"/>
                </a:lnTo>
                <a:lnTo>
                  <a:pt x="59706" y="81828"/>
                </a:lnTo>
                <a:lnTo>
                  <a:pt x="100841" y="35158"/>
                </a:lnTo>
                <a:lnTo>
                  <a:pt x="109053" y="26821"/>
                </a:lnTo>
                <a:lnTo>
                  <a:pt x="138477" y="9565"/>
                </a:lnTo>
                <a:lnTo>
                  <a:pt x="140808" y="6321"/>
                </a:lnTo>
                <a:lnTo>
                  <a:pt x="146219" y="2715"/>
                </a:lnTo>
                <a:lnTo>
                  <a:pt x="154479" y="0"/>
                </a:lnTo>
                <a:lnTo>
                  <a:pt x="110199" y="44616"/>
                </a:lnTo>
                <a:lnTo>
                  <a:pt x="69866" y="76293"/>
                </a:lnTo>
                <a:lnTo>
                  <a:pt x="26778" y="104031"/>
                </a:lnTo>
                <a:lnTo>
                  <a:pt x="6937" y="117841"/>
                </a:lnTo>
                <a:lnTo>
                  <a:pt x="2314" y="119779"/>
                </a:lnTo>
                <a:lnTo>
                  <a:pt x="290" y="122130"/>
                </a:lnTo>
                <a:lnTo>
                  <a:pt x="0" y="124755"/>
                </a:lnTo>
                <a:lnTo>
                  <a:pt x="2499" y="130494"/>
                </a:lnTo>
                <a:lnTo>
                  <a:pt x="7137" y="136573"/>
                </a:lnTo>
                <a:lnTo>
                  <a:pt x="12726" y="139980"/>
                </a:lnTo>
                <a:lnTo>
                  <a:pt x="54766" y="152828"/>
                </a:lnTo>
                <a:lnTo>
                  <a:pt x="97843" y="16175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181" name="SMARTInkShape-Group396"/>
          <p:cNvGrpSpPr/>
          <p:nvPr/>
        </p:nvGrpSpPr>
        <p:grpSpPr>
          <a:xfrm>
            <a:off x="485775" y="4249035"/>
            <a:ext cx="1590676" cy="1553869"/>
            <a:chOff x="485775" y="4249035"/>
            <a:chExt cx="1590676" cy="1553869"/>
          </a:xfrm>
        </p:grpSpPr>
        <p:sp>
          <p:nvSpPr>
            <p:cNvPr id="2167" name="SMARTInkShape-3191"/>
            <p:cNvSpPr/>
            <p:nvPr/>
          </p:nvSpPr>
          <p:spPr>
            <a:xfrm>
              <a:off x="1371600" y="5019675"/>
              <a:ext cx="200026" cy="783229"/>
            </a:xfrm>
            <a:custGeom>
              <a:avLst/>
              <a:gdLst/>
              <a:ahLst/>
              <a:cxnLst/>
              <a:rect l="0" t="0" r="0" b="0"/>
              <a:pathLst>
                <a:path w="200026" h="783229">
                  <a:moveTo>
                    <a:pt x="0" y="0"/>
                  </a:moveTo>
                  <a:lnTo>
                    <a:pt x="13258" y="0"/>
                  </a:lnTo>
                  <a:lnTo>
                    <a:pt x="19298" y="2822"/>
                  </a:lnTo>
                  <a:lnTo>
                    <a:pt x="22390" y="5057"/>
                  </a:lnTo>
                  <a:lnTo>
                    <a:pt x="25826" y="10361"/>
                  </a:lnTo>
                  <a:lnTo>
                    <a:pt x="42363" y="53811"/>
                  </a:lnTo>
                  <a:lnTo>
                    <a:pt x="56738" y="97413"/>
                  </a:lnTo>
                  <a:lnTo>
                    <a:pt x="66553" y="133991"/>
                  </a:lnTo>
                  <a:lnTo>
                    <a:pt x="76164" y="174462"/>
                  </a:lnTo>
                  <a:lnTo>
                    <a:pt x="82534" y="205598"/>
                  </a:lnTo>
                  <a:lnTo>
                    <a:pt x="88893" y="240602"/>
                  </a:lnTo>
                  <a:lnTo>
                    <a:pt x="95247" y="277326"/>
                  </a:lnTo>
                  <a:lnTo>
                    <a:pt x="102657" y="313756"/>
                  </a:lnTo>
                  <a:lnTo>
                    <a:pt x="113006" y="347587"/>
                  </a:lnTo>
                  <a:lnTo>
                    <a:pt x="121839" y="385905"/>
                  </a:lnTo>
                  <a:lnTo>
                    <a:pt x="128234" y="426572"/>
                  </a:lnTo>
                  <a:lnTo>
                    <a:pt x="131076" y="465812"/>
                  </a:lnTo>
                  <a:lnTo>
                    <a:pt x="135162" y="501597"/>
                  </a:lnTo>
                  <a:lnTo>
                    <a:pt x="140505" y="536199"/>
                  </a:lnTo>
                  <a:lnTo>
                    <a:pt x="146408" y="572744"/>
                  </a:lnTo>
                  <a:lnTo>
                    <a:pt x="152559" y="607331"/>
                  </a:lnTo>
                  <a:lnTo>
                    <a:pt x="159150" y="653731"/>
                  </a:lnTo>
                  <a:lnTo>
                    <a:pt x="163925" y="691467"/>
                  </a:lnTo>
                  <a:lnTo>
                    <a:pt x="169964" y="732663"/>
                  </a:lnTo>
                  <a:lnTo>
                    <a:pt x="181122" y="761774"/>
                  </a:lnTo>
                  <a:lnTo>
                    <a:pt x="192778" y="780395"/>
                  </a:lnTo>
                  <a:lnTo>
                    <a:pt x="195194" y="782730"/>
                  </a:lnTo>
                  <a:lnTo>
                    <a:pt x="196804" y="783228"/>
                  </a:lnTo>
                  <a:lnTo>
                    <a:pt x="197878" y="782502"/>
                  </a:lnTo>
                  <a:lnTo>
                    <a:pt x="200025" y="7524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8" name="SMARTInkShape-3192"/>
            <p:cNvSpPr/>
            <p:nvPr/>
          </p:nvSpPr>
          <p:spPr>
            <a:xfrm>
              <a:off x="1466850" y="5144383"/>
              <a:ext cx="108359" cy="132468"/>
            </a:xfrm>
            <a:custGeom>
              <a:avLst/>
              <a:gdLst/>
              <a:ahLst/>
              <a:cxnLst/>
              <a:rect l="0" t="0" r="0" b="0"/>
              <a:pathLst>
                <a:path w="108359" h="132468">
                  <a:moveTo>
                    <a:pt x="0" y="8642"/>
                  </a:moveTo>
                  <a:lnTo>
                    <a:pt x="0" y="3586"/>
                  </a:lnTo>
                  <a:lnTo>
                    <a:pt x="2117" y="2096"/>
                  </a:lnTo>
                  <a:lnTo>
                    <a:pt x="16267" y="0"/>
                  </a:lnTo>
                  <a:lnTo>
                    <a:pt x="39039" y="437"/>
                  </a:lnTo>
                  <a:lnTo>
                    <a:pt x="77787" y="12408"/>
                  </a:lnTo>
                  <a:lnTo>
                    <a:pt x="90311" y="24075"/>
                  </a:lnTo>
                  <a:lnTo>
                    <a:pt x="106974" y="47321"/>
                  </a:lnTo>
                  <a:lnTo>
                    <a:pt x="108358" y="53478"/>
                  </a:lnTo>
                  <a:lnTo>
                    <a:pt x="107073" y="68786"/>
                  </a:lnTo>
                  <a:lnTo>
                    <a:pt x="97330" y="86173"/>
                  </a:lnTo>
                  <a:lnTo>
                    <a:pt x="76816" y="108167"/>
                  </a:lnTo>
                  <a:lnTo>
                    <a:pt x="38100" y="13246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9" name="SMARTInkShape-3193"/>
            <p:cNvSpPr/>
            <p:nvPr/>
          </p:nvSpPr>
          <p:spPr>
            <a:xfrm>
              <a:off x="1685925" y="4898430"/>
              <a:ext cx="367274" cy="439137"/>
            </a:xfrm>
            <a:custGeom>
              <a:avLst/>
              <a:gdLst/>
              <a:ahLst/>
              <a:cxnLst/>
              <a:rect l="0" t="0" r="0" b="0"/>
              <a:pathLst>
                <a:path w="367274" h="439137">
                  <a:moveTo>
                    <a:pt x="0" y="226020"/>
                  </a:moveTo>
                  <a:lnTo>
                    <a:pt x="0" y="231077"/>
                  </a:lnTo>
                  <a:lnTo>
                    <a:pt x="1058" y="232566"/>
                  </a:lnTo>
                  <a:lnTo>
                    <a:pt x="2822" y="233559"/>
                  </a:lnTo>
                  <a:lnTo>
                    <a:pt x="5056" y="234221"/>
                  </a:lnTo>
                  <a:lnTo>
                    <a:pt x="7539" y="246246"/>
                  </a:lnTo>
                  <a:lnTo>
                    <a:pt x="14189" y="288459"/>
                  </a:lnTo>
                  <a:lnTo>
                    <a:pt x="25949" y="329401"/>
                  </a:lnTo>
                  <a:lnTo>
                    <a:pt x="26824" y="336216"/>
                  </a:lnTo>
                  <a:lnTo>
                    <a:pt x="29525" y="341817"/>
                  </a:lnTo>
                  <a:lnTo>
                    <a:pt x="38169" y="350863"/>
                  </a:lnTo>
                  <a:lnTo>
                    <a:pt x="49067" y="355590"/>
                  </a:lnTo>
                  <a:lnTo>
                    <a:pt x="73310" y="358623"/>
                  </a:lnTo>
                  <a:lnTo>
                    <a:pt x="85852" y="353394"/>
                  </a:lnTo>
                  <a:lnTo>
                    <a:pt x="97423" y="344014"/>
                  </a:lnTo>
                  <a:lnTo>
                    <a:pt x="106094" y="332789"/>
                  </a:lnTo>
                  <a:lnTo>
                    <a:pt x="110653" y="317923"/>
                  </a:lnTo>
                  <a:lnTo>
                    <a:pt x="118636" y="277453"/>
                  </a:lnTo>
                  <a:lnTo>
                    <a:pt x="125964" y="239704"/>
                  </a:lnTo>
                  <a:lnTo>
                    <a:pt x="131161" y="227252"/>
                  </a:lnTo>
                  <a:lnTo>
                    <a:pt x="132918" y="218620"/>
                  </a:lnTo>
                  <a:lnTo>
                    <a:pt x="133062" y="218970"/>
                  </a:lnTo>
                  <a:lnTo>
                    <a:pt x="135441" y="249133"/>
                  </a:lnTo>
                  <a:lnTo>
                    <a:pt x="151245" y="285657"/>
                  </a:lnTo>
                  <a:lnTo>
                    <a:pt x="176786" y="328339"/>
                  </a:lnTo>
                  <a:lnTo>
                    <a:pt x="199489" y="349235"/>
                  </a:lnTo>
                  <a:lnTo>
                    <a:pt x="231456" y="363092"/>
                  </a:lnTo>
                  <a:lnTo>
                    <a:pt x="238971" y="362909"/>
                  </a:lnTo>
                  <a:lnTo>
                    <a:pt x="252965" y="357062"/>
                  </a:lnTo>
                  <a:lnTo>
                    <a:pt x="263418" y="344586"/>
                  </a:lnTo>
                  <a:lnTo>
                    <a:pt x="278752" y="310706"/>
                  </a:lnTo>
                  <a:lnTo>
                    <a:pt x="283676" y="272749"/>
                  </a:lnTo>
                  <a:lnTo>
                    <a:pt x="285136" y="233045"/>
                  </a:lnTo>
                  <a:lnTo>
                    <a:pt x="285629" y="189308"/>
                  </a:lnTo>
                  <a:lnTo>
                    <a:pt x="282904" y="150094"/>
                  </a:lnTo>
                  <a:lnTo>
                    <a:pt x="276046" y="105603"/>
                  </a:lnTo>
                  <a:lnTo>
                    <a:pt x="269940" y="63693"/>
                  </a:lnTo>
                  <a:lnTo>
                    <a:pt x="264518" y="28424"/>
                  </a:lnTo>
                  <a:lnTo>
                    <a:pt x="257605" y="0"/>
                  </a:lnTo>
                  <a:lnTo>
                    <a:pt x="257303" y="8298"/>
                  </a:lnTo>
                  <a:lnTo>
                    <a:pt x="267553" y="54944"/>
                  </a:lnTo>
                  <a:lnTo>
                    <a:pt x="273656" y="96662"/>
                  </a:lnTo>
                  <a:lnTo>
                    <a:pt x="280774" y="144259"/>
                  </a:lnTo>
                  <a:lnTo>
                    <a:pt x="292371" y="186821"/>
                  </a:lnTo>
                  <a:lnTo>
                    <a:pt x="304854" y="228625"/>
                  </a:lnTo>
                  <a:lnTo>
                    <a:pt x="312454" y="272278"/>
                  </a:lnTo>
                  <a:lnTo>
                    <a:pt x="321560" y="311474"/>
                  </a:lnTo>
                  <a:lnTo>
                    <a:pt x="333550" y="349792"/>
                  </a:lnTo>
                  <a:lnTo>
                    <a:pt x="343785" y="390917"/>
                  </a:lnTo>
                  <a:lnTo>
                    <a:pt x="360076" y="430147"/>
                  </a:lnTo>
                  <a:lnTo>
                    <a:pt x="361117" y="437746"/>
                  </a:lnTo>
                  <a:lnTo>
                    <a:pt x="362453" y="439136"/>
                  </a:lnTo>
                  <a:lnTo>
                    <a:pt x="364402" y="439006"/>
                  </a:lnTo>
                  <a:lnTo>
                    <a:pt x="366760" y="437861"/>
                  </a:lnTo>
                  <a:lnTo>
                    <a:pt x="367273" y="436039"/>
                  </a:lnTo>
                  <a:lnTo>
                    <a:pt x="361950" y="42604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0" name="SMARTInkShape-3194"/>
            <p:cNvSpPr/>
            <p:nvPr/>
          </p:nvSpPr>
          <p:spPr>
            <a:xfrm>
              <a:off x="1934899" y="4924425"/>
              <a:ext cx="141552" cy="114301"/>
            </a:xfrm>
            <a:custGeom>
              <a:avLst/>
              <a:gdLst/>
              <a:ahLst/>
              <a:cxnLst/>
              <a:rect l="0" t="0" r="0" b="0"/>
              <a:pathLst>
                <a:path w="141552" h="114301">
                  <a:moveTo>
                    <a:pt x="8201" y="114300"/>
                  </a:moveTo>
                  <a:lnTo>
                    <a:pt x="3145" y="114300"/>
                  </a:lnTo>
                  <a:lnTo>
                    <a:pt x="1655" y="113242"/>
                  </a:lnTo>
                  <a:lnTo>
                    <a:pt x="662" y="111478"/>
                  </a:lnTo>
                  <a:lnTo>
                    <a:pt x="0" y="109244"/>
                  </a:lnTo>
                  <a:lnTo>
                    <a:pt x="617" y="106696"/>
                  </a:lnTo>
                  <a:lnTo>
                    <a:pt x="6389" y="95002"/>
                  </a:lnTo>
                  <a:lnTo>
                    <a:pt x="6993" y="91910"/>
                  </a:lnTo>
                  <a:lnTo>
                    <a:pt x="17956" y="77445"/>
                  </a:lnTo>
                  <a:lnTo>
                    <a:pt x="61828" y="50193"/>
                  </a:lnTo>
                  <a:lnTo>
                    <a:pt x="107858" y="28801"/>
                  </a:lnTo>
                  <a:lnTo>
                    <a:pt x="14155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1" name="SMARTInkShape-3195"/>
            <p:cNvSpPr/>
            <p:nvPr/>
          </p:nvSpPr>
          <p:spPr>
            <a:xfrm>
              <a:off x="1247775" y="5203060"/>
              <a:ext cx="152401" cy="197616"/>
            </a:xfrm>
            <a:custGeom>
              <a:avLst/>
              <a:gdLst/>
              <a:ahLst/>
              <a:cxnLst/>
              <a:rect l="0" t="0" r="0" b="0"/>
              <a:pathLst>
                <a:path w="152401" h="197616">
                  <a:moveTo>
                    <a:pt x="0" y="26165"/>
                  </a:moveTo>
                  <a:lnTo>
                    <a:pt x="13092" y="47919"/>
                  </a:lnTo>
                  <a:lnTo>
                    <a:pt x="31619" y="92995"/>
                  </a:lnTo>
                  <a:lnTo>
                    <a:pt x="38078" y="130716"/>
                  </a:lnTo>
                  <a:lnTo>
                    <a:pt x="38099" y="83225"/>
                  </a:lnTo>
                  <a:lnTo>
                    <a:pt x="39158" y="50598"/>
                  </a:lnTo>
                  <a:lnTo>
                    <a:pt x="51358" y="19478"/>
                  </a:lnTo>
                  <a:lnTo>
                    <a:pt x="60490" y="5722"/>
                  </a:lnTo>
                  <a:lnTo>
                    <a:pt x="66748" y="1205"/>
                  </a:lnTo>
                  <a:lnTo>
                    <a:pt x="69899" y="0"/>
                  </a:lnTo>
                  <a:lnTo>
                    <a:pt x="73058" y="255"/>
                  </a:lnTo>
                  <a:lnTo>
                    <a:pt x="79390" y="3361"/>
                  </a:lnTo>
                  <a:lnTo>
                    <a:pt x="93961" y="21172"/>
                  </a:lnTo>
                  <a:lnTo>
                    <a:pt x="99969" y="34882"/>
                  </a:lnTo>
                  <a:lnTo>
                    <a:pt x="111746" y="74938"/>
                  </a:lnTo>
                  <a:lnTo>
                    <a:pt x="123948" y="114939"/>
                  </a:lnTo>
                  <a:lnTo>
                    <a:pt x="133386" y="150893"/>
                  </a:lnTo>
                  <a:lnTo>
                    <a:pt x="152400" y="19761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2" name="SMARTInkShape-3196"/>
            <p:cNvSpPr/>
            <p:nvPr/>
          </p:nvSpPr>
          <p:spPr>
            <a:xfrm>
              <a:off x="1085966" y="5238750"/>
              <a:ext cx="95135" cy="204960"/>
            </a:xfrm>
            <a:custGeom>
              <a:avLst/>
              <a:gdLst/>
              <a:ahLst/>
              <a:cxnLst/>
              <a:rect l="0" t="0" r="0" b="0"/>
              <a:pathLst>
                <a:path w="95135" h="204960">
                  <a:moveTo>
                    <a:pt x="9409" y="0"/>
                  </a:moveTo>
                  <a:lnTo>
                    <a:pt x="4353" y="0"/>
                  </a:lnTo>
                  <a:lnTo>
                    <a:pt x="2863" y="2117"/>
                  </a:lnTo>
                  <a:lnTo>
                    <a:pt x="473" y="20722"/>
                  </a:lnTo>
                  <a:lnTo>
                    <a:pt x="0" y="59950"/>
                  </a:lnTo>
                  <a:lnTo>
                    <a:pt x="2722" y="105875"/>
                  </a:lnTo>
                  <a:lnTo>
                    <a:pt x="17191" y="147057"/>
                  </a:lnTo>
                  <a:lnTo>
                    <a:pt x="44941" y="194056"/>
                  </a:lnTo>
                  <a:lnTo>
                    <a:pt x="57304" y="202664"/>
                  </a:lnTo>
                  <a:lnTo>
                    <a:pt x="63564" y="204959"/>
                  </a:lnTo>
                  <a:lnTo>
                    <a:pt x="95134"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3" name="SMARTInkShape-3197"/>
            <p:cNvSpPr/>
            <p:nvPr/>
          </p:nvSpPr>
          <p:spPr>
            <a:xfrm>
              <a:off x="1472493" y="4249035"/>
              <a:ext cx="308683" cy="608716"/>
            </a:xfrm>
            <a:custGeom>
              <a:avLst/>
              <a:gdLst/>
              <a:ahLst/>
              <a:cxnLst/>
              <a:rect l="0" t="0" r="0" b="0"/>
              <a:pathLst>
                <a:path w="308683" h="608716">
                  <a:moveTo>
                    <a:pt x="61032" y="265815"/>
                  </a:moveTo>
                  <a:lnTo>
                    <a:pt x="67578" y="250606"/>
                  </a:lnTo>
                  <a:lnTo>
                    <a:pt x="70165" y="231148"/>
                  </a:lnTo>
                  <a:lnTo>
                    <a:pt x="64738" y="226419"/>
                  </a:lnTo>
                  <a:lnTo>
                    <a:pt x="55271" y="221847"/>
                  </a:lnTo>
                  <a:lnTo>
                    <a:pt x="44008" y="219815"/>
                  </a:lnTo>
                  <a:lnTo>
                    <a:pt x="31946" y="224557"/>
                  </a:lnTo>
                  <a:lnTo>
                    <a:pt x="12013" y="239791"/>
                  </a:lnTo>
                  <a:lnTo>
                    <a:pt x="1235" y="259868"/>
                  </a:lnTo>
                  <a:lnTo>
                    <a:pt x="0" y="266084"/>
                  </a:lnTo>
                  <a:lnTo>
                    <a:pt x="3162" y="287239"/>
                  </a:lnTo>
                  <a:lnTo>
                    <a:pt x="5519" y="289623"/>
                  </a:lnTo>
                  <a:lnTo>
                    <a:pt x="13782" y="292271"/>
                  </a:lnTo>
                  <a:lnTo>
                    <a:pt x="43587" y="294204"/>
                  </a:lnTo>
                  <a:lnTo>
                    <a:pt x="50809" y="291485"/>
                  </a:lnTo>
                  <a:lnTo>
                    <a:pt x="64069" y="281116"/>
                  </a:lnTo>
                  <a:lnTo>
                    <a:pt x="67674" y="275085"/>
                  </a:lnTo>
                  <a:lnTo>
                    <a:pt x="69987" y="267646"/>
                  </a:lnTo>
                  <a:lnTo>
                    <a:pt x="70177" y="268094"/>
                  </a:lnTo>
                  <a:lnTo>
                    <a:pt x="70388" y="271414"/>
                  </a:lnTo>
                  <a:lnTo>
                    <a:pt x="73304" y="276417"/>
                  </a:lnTo>
                  <a:lnTo>
                    <a:pt x="77070" y="282169"/>
                  </a:lnTo>
                  <a:lnTo>
                    <a:pt x="78743" y="288253"/>
                  </a:lnTo>
                  <a:lnTo>
                    <a:pt x="85131" y="294485"/>
                  </a:lnTo>
                  <a:lnTo>
                    <a:pt x="111439" y="309219"/>
                  </a:lnTo>
                  <a:lnTo>
                    <a:pt x="127002" y="312606"/>
                  </a:lnTo>
                  <a:lnTo>
                    <a:pt x="130412" y="312884"/>
                  </a:lnTo>
                  <a:lnTo>
                    <a:pt x="139845" y="307548"/>
                  </a:lnTo>
                  <a:lnTo>
                    <a:pt x="158092" y="291933"/>
                  </a:lnTo>
                  <a:lnTo>
                    <a:pt x="178387" y="250770"/>
                  </a:lnTo>
                  <a:lnTo>
                    <a:pt x="191183" y="214983"/>
                  </a:lnTo>
                  <a:lnTo>
                    <a:pt x="199667" y="173025"/>
                  </a:lnTo>
                  <a:lnTo>
                    <a:pt x="202023" y="138850"/>
                  </a:lnTo>
                  <a:lnTo>
                    <a:pt x="200247" y="105317"/>
                  </a:lnTo>
                  <a:lnTo>
                    <a:pt x="196120" y="65154"/>
                  </a:lnTo>
                  <a:lnTo>
                    <a:pt x="193038" y="46457"/>
                  </a:lnTo>
                  <a:lnTo>
                    <a:pt x="184612" y="27565"/>
                  </a:lnTo>
                  <a:lnTo>
                    <a:pt x="173812" y="14229"/>
                  </a:lnTo>
                  <a:lnTo>
                    <a:pt x="163015" y="5832"/>
                  </a:lnTo>
                  <a:lnTo>
                    <a:pt x="150986" y="1105"/>
                  </a:lnTo>
                  <a:lnTo>
                    <a:pt x="144050" y="0"/>
                  </a:lnTo>
                  <a:lnTo>
                    <a:pt x="140719" y="3938"/>
                  </a:lnTo>
                  <a:lnTo>
                    <a:pt x="124573" y="47166"/>
                  </a:lnTo>
                  <a:lnTo>
                    <a:pt x="119024" y="94422"/>
                  </a:lnTo>
                  <a:lnTo>
                    <a:pt x="118348" y="137533"/>
                  </a:lnTo>
                  <a:lnTo>
                    <a:pt x="123288" y="179357"/>
                  </a:lnTo>
                  <a:lnTo>
                    <a:pt x="126398" y="220207"/>
                  </a:lnTo>
                  <a:lnTo>
                    <a:pt x="132376" y="264178"/>
                  </a:lnTo>
                  <a:lnTo>
                    <a:pt x="140850" y="310721"/>
                  </a:lnTo>
                  <a:lnTo>
                    <a:pt x="150063" y="358025"/>
                  </a:lnTo>
                  <a:lnTo>
                    <a:pt x="164552" y="400499"/>
                  </a:lnTo>
                  <a:lnTo>
                    <a:pt x="182251" y="439894"/>
                  </a:lnTo>
                  <a:lnTo>
                    <a:pt x="200901" y="478378"/>
                  </a:lnTo>
                  <a:lnTo>
                    <a:pt x="224888" y="516592"/>
                  </a:lnTo>
                  <a:lnTo>
                    <a:pt x="260380" y="559826"/>
                  </a:lnTo>
                  <a:lnTo>
                    <a:pt x="308682" y="60871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4" name="SMARTInkShape-3198"/>
            <p:cNvSpPr/>
            <p:nvPr/>
          </p:nvSpPr>
          <p:spPr>
            <a:xfrm>
              <a:off x="1143000" y="4496899"/>
              <a:ext cx="276226" cy="141575"/>
            </a:xfrm>
            <a:custGeom>
              <a:avLst/>
              <a:gdLst/>
              <a:ahLst/>
              <a:cxnLst/>
              <a:rect l="0" t="0" r="0" b="0"/>
              <a:pathLst>
                <a:path w="276226" h="141575">
                  <a:moveTo>
                    <a:pt x="0" y="37001"/>
                  </a:moveTo>
                  <a:lnTo>
                    <a:pt x="5056" y="42057"/>
                  </a:lnTo>
                  <a:lnTo>
                    <a:pt x="7539" y="47362"/>
                  </a:lnTo>
                  <a:lnTo>
                    <a:pt x="8201" y="50258"/>
                  </a:lnTo>
                  <a:lnTo>
                    <a:pt x="27251" y="89194"/>
                  </a:lnTo>
                  <a:lnTo>
                    <a:pt x="37708" y="115613"/>
                  </a:lnTo>
                  <a:lnTo>
                    <a:pt x="56586" y="141095"/>
                  </a:lnTo>
                  <a:lnTo>
                    <a:pt x="51926" y="141574"/>
                  </a:lnTo>
                  <a:lnTo>
                    <a:pt x="46714" y="133220"/>
                  </a:lnTo>
                  <a:lnTo>
                    <a:pt x="40652" y="113488"/>
                  </a:lnTo>
                  <a:lnTo>
                    <a:pt x="40293" y="99570"/>
                  </a:lnTo>
                  <a:lnTo>
                    <a:pt x="51507" y="55510"/>
                  </a:lnTo>
                  <a:lnTo>
                    <a:pt x="60286" y="42405"/>
                  </a:lnTo>
                  <a:lnTo>
                    <a:pt x="78113" y="25368"/>
                  </a:lnTo>
                  <a:lnTo>
                    <a:pt x="81709" y="23955"/>
                  </a:lnTo>
                  <a:lnTo>
                    <a:pt x="85164" y="24070"/>
                  </a:lnTo>
                  <a:lnTo>
                    <a:pt x="103371" y="31859"/>
                  </a:lnTo>
                  <a:lnTo>
                    <a:pt x="112265" y="40360"/>
                  </a:lnTo>
                  <a:lnTo>
                    <a:pt x="140710" y="82935"/>
                  </a:lnTo>
                  <a:lnTo>
                    <a:pt x="148936" y="100353"/>
                  </a:lnTo>
                  <a:lnTo>
                    <a:pt x="152096" y="114895"/>
                  </a:lnTo>
                  <a:lnTo>
                    <a:pt x="152265" y="118188"/>
                  </a:lnTo>
                  <a:lnTo>
                    <a:pt x="155220" y="78011"/>
                  </a:lnTo>
                  <a:lnTo>
                    <a:pt x="164159" y="36106"/>
                  </a:lnTo>
                  <a:lnTo>
                    <a:pt x="170326" y="23903"/>
                  </a:lnTo>
                  <a:lnTo>
                    <a:pt x="184640" y="7250"/>
                  </a:lnTo>
                  <a:lnTo>
                    <a:pt x="192482" y="2612"/>
                  </a:lnTo>
                  <a:lnTo>
                    <a:pt x="212959" y="0"/>
                  </a:lnTo>
                  <a:lnTo>
                    <a:pt x="227293" y="5034"/>
                  </a:lnTo>
                  <a:lnTo>
                    <a:pt x="239661" y="14327"/>
                  </a:lnTo>
                  <a:lnTo>
                    <a:pt x="264773" y="48766"/>
                  </a:lnTo>
                  <a:lnTo>
                    <a:pt x="271135" y="66572"/>
                  </a:lnTo>
                  <a:lnTo>
                    <a:pt x="276225" y="1132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5" name="SMARTInkShape-3199"/>
            <p:cNvSpPr/>
            <p:nvPr/>
          </p:nvSpPr>
          <p:spPr>
            <a:xfrm>
              <a:off x="1095375" y="4486275"/>
              <a:ext cx="9526" cy="1"/>
            </a:xfrm>
            <a:custGeom>
              <a:avLst/>
              <a:gdLst/>
              <a:ahLst/>
              <a:cxnLst/>
              <a:rect l="0" t="0" r="0" b="0"/>
              <a:pathLst>
                <a:path w="9526" h="1">
                  <a:moveTo>
                    <a:pt x="9525" y="0"/>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6" name="SMARTInkShape-3200"/>
            <p:cNvSpPr/>
            <p:nvPr/>
          </p:nvSpPr>
          <p:spPr>
            <a:xfrm>
              <a:off x="942975" y="4572210"/>
              <a:ext cx="171451" cy="95041"/>
            </a:xfrm>
            <a:custGeom>
              <a:avLst/>
              <a:gdLst/>
              <a:ahLst/>
              <a:cxnLst/>
              <a:rect l="0" t="0" r="0" b="0"/>
              <a:pathLst>
                <a:path w="171451" h="95041">
                  <a:moveTo>
                    <a:pt x="0" y="66465"/>
                  </a:moveTo>
                  <a:lnTo>
                    <a:pt x="8663" y="58861"/>
                  </a:lnTo>
                  <a:lnTo>
                    <a:pt x="50419" y="33350"/>
                  </a:lnTo>
                  <a:lnTo>
                    <a:pt x="93567" y="7842"/>
                  </a:lnTo>
                  <a:lnTo>
                    <a:pt x="108260" y="3368"/>
                  </a:lnTo>
                  <a:lnTo>
                    <a:pt x="145139" y="0"/>
                  </a:lnTo>
                  <a:lnTo>
                    <a:pt x="147559" y="3105"/>
                  </a:lnTo>
                  <a:lnTo>
                    <a:pt x="150966" y="22644"/>
                  </a:lnTo>
                  <a:lnTo>
                    <a:pt x="151763" y="39581"/>
                  </a:lnTo>
                  <a:lnTo>
                    <a:pt x="157761" y="54869"/>
                  </a:lnTo>
                  <a:lnTo>
                    <a:pt x="167394" y="72554"/>
                  </a:lnTo>
                  <a:lnTo>
                    <a:pt x="171450" y="9504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7" name="SMARTInkShape-3201"/>
            <p:cNvSpPr/>
            <p:nvPr/>
          </p:nvSpPr>
          <p:spPr>
            <a:xfrm>
              <a:off x="485775" y="4448732"/>
              <a:ext cx="180976" cy="253907"/>
            </a:xfrm>
            <a:custGeom>
              <a:avLst/>
              <a:gdLst/>
              <a:ahLst/>
              <a:cxnLst/>
              <a:rect l="0" t="0" r="0" b="0"/>
              <a:pathLst>
                <a:path w="180976" h="253907">
                  <a:moveTo>
                    <a:pt x="180975" y="47068"/>
                  </a:moveTo>
                  <a:lnTo>
                    <a:pt x="180975" y="42012"/>
                  </a:lnTo>
                  <a:lnTo>
                    <a:pt x="169686" y="36707"/>
                  </a:lnTo>
                  <a:lnTo>
                    <a:pt x="147997" y="27770"/>
                  </a:lnTo>
                  <a:lnTo>
                    <a:pt x="106374" y="8946"/>
                  </a:lnTo>
                  <a:lnTo>
                    <a:pt x="84747" y="1320"/>
                  </a:lnTo>
                  <a:lnTo>
                    <a:pt x="73676" y="0"/>
                  </a:lnTo>
                  <a:lnTo>
                    <a:pt x="70284" y="1930"/>
                  </a:lnTo>
                  <a:lnTo>
                    <a:pt x="63693" y="9721"/>
                  </a:lnTo>
                  <a:lnTo>
                    <a:pt x="47650" y="53139"/>
                  </a:lnTo>
                  <a:lnTo>
                    <a:pt x="42345" y="70932"/>
                  </a:lnTo>
                  <a:lnTo>
                    <a:pt x="39358" y="110701"/>
                  </a:lnTo>
                  <a:lnTo>
                    <a:pt x="38473" y="152823"/>
                  </a:lnTo>
                  <a:lnTo>
                    <a:pt x="40996" y="193272"/>
                  </a:lnTo>
                  <a:lnTo>
                    <a:pt x="46795" y="214706"/>
                  </a:lnTo>
                  <a:lnTo>
                    <a:pt x="56428" y="231288"/>
                  </a:lnTo>
                  <a:lnTo>
                    <a:pt x="70588" y="242891"/>
                  </a:lnTo>
                  <a:lnTo>
                    <a:pt x="90765" y="252550"/>
                  </a:lnTo>
                  <a:lnTo>
                    <a:pt x="95435" y="253906"/>
                  </a:lnTo>
                  <a:lnTo>
                    <a:pt x="117177" y="250758"/>
                  </a:lnTo>
                  <a:lnTo>
                    <a:pt x="123626" y="246361"/>
                  </a:lnTo>
                  <a:lnTo>
                    <a:pt x="148650" y="211660"/>
                  </a:lnTo>
                  <a:lnTo>
                    <a:pt x="157521" y="188969"/>
                  </a:lnTo>
                  <a:lnTo>
                    <a:pt x="161345" y="145195"/>
                  </a:lnTo>
                  <a:lnTo>
                    <a:pt x="151487" y="99789"/>
                  </a:lnTo>
                  <a:lnTo>
                    <a:pt x="148617" y="88565"/>
                  </a:lnTo>
                  <a:lnTo>
                    <a:pt x="136960" y="70450"/>
                  </a:lnTo>
                  <a:lnTo>
                    <a:pt x="108663" y="46630"/>
                  </a:lnTo>
                  <a:lnTo>
                    <a:pt x="78998" y="40235"/>
                  </a:lnTo>
                  <a:lnTo>
                    <a:pt x="43398" y="48454"/>
                  </a:lnTo>
                  <a:lnTo>
                    <a:pt x="0" y="6611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8" name="SMARTInkShape-3202"/>
            <p:cNvSpPr/>
            <p:nvPr/>
          </p:nvSpPr>
          <p:spPr>
            <a:xfrm>
              <a:off x="723900" y="4467652"/>
              <a:ext cx="114301" cy="552024"/>
            </a:xfrm>
            <a:custGeom>
              <a:avLst/>
              <a:gdLst/>
              <a:ahLst/>
              <a:cxnLst/>
              <a:rect l="0" t="0" r="0" b="0"/>
              <a:pathLst>
                <a:path w="114301" h="552024">
                  <a:moveTo>
                    <a:pt x="0" y="18623"/>
                  </a:moveTo>
                  <a:lnTo>
                    <a:pt x="0" y="13567"/>
                  </a:lnTo>
                  <a:lnTo>
                    <a:pt x="1058" y="12077"/>
                  </a:lnTo>
                  <a:lnTo>
                    <a:pt x="2822" y="11084"/>
                  </a:lnTo>
                  <a:lnTo>
                    <a:pt x="5057" y="10422"/>
                  </a:lnTo>
                  <a:lnTo>
                    <a:pt x="19298" y="1733"/>
                  </a:lnTo>
                  <a:lnTo>
                    <a:pt x="26742" y="0"/>
                  </a:lnTo>
                  <a:lnTo>
                    <a:pt x="27353" y="916"/>
                  </a:lnTo>
                  <a:lnTo>
                    <a:pt x="28414" y="17924"/>
                  </a:lnTo>
                  <a:lnTo>
                    <a:pt x="31376" y="63530"/>
                  </a:lnTo>
                  <a:lnTo>
                    <a:pt x="35112" y="93615"/>
                  </a:lnTo>
                  <a:lnTo>
                    <a:pt x="36772" y="131680"/>
                  </a:lnTo>
                  <a:lnTo>
                    <a:pt x="40332" y="164826"/>
                  </a:lnTo>
                  <a:lnTo>
                    <a:pt x="48286" y="207287"/>
                  </a:lnTo>
                  <a:lnTo>
                    <a:pt x="57346" y="246679"/>
                  </a:lnTo>
                  <a:lnTo>
                    <a:pt x="63911" y="285162"/>
                  </a:lnTo>
                  <a:lnTo>
                    <a:pt x="68678" y="323375"/>
                  </a:lnTo>
                  <a:lnTo>
                    <a:pt x="76794" y="361509"/>
                  </a:lnTo>
                  <a:lnTo>
                    <a:pt x="83961" y="407264"/>
                  </a:lnTo>
                  <a:lnTo>
                    <a:pt x="92981" y="446876"/>
                  </a:lnTo>
                  <a:lnTo>
                    <a:pt x="103013" y="489767"/>
                  </a:lnTo>
                  <a:lnTo>
                    <a:pt x="114300" y="55202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9" name="SMARTInkShape-3203"/>
            <p:cNvSpPr/>
            <p:nvPr/>
          </p:nvSpPr>
          <p:spPr>
            <a:xfrm>
              <a:off x="771525" y="4549222"/>
              <a:ext cx="124963" cy="156129"/>
            </a:xfrm>
            <a:custGeom>
              <a:avLst/>
              <a:gdLst/>
              <a:ahLst/>
              <a:cxnLst/>
              <a:rect l="0" t="0" r="0" b="0"/>
              <a:pathLst>
                <a:path w="124963" h="156129">
                  <a:moveTo>
                    <a:pt x="0" y="41828"/>
                  </a:moveTo>
                  <a:lnTo>
                    <a:pt x="0" y="36772"/>
                  </a:lnTo>
                  <a:lnTo>
                    <a:pt x="16402" y="11237"/>
                  </a:lnTo>
                  <a:lnTo>
                    <a:pt x="26340" y="4243"/>
                  </a:lnTo>
                  <a:lnTo>
                    <a:pt x="33435" y="896"/>
                  </a:lnTo>
                  <a:lnTo>
                    <a:pt x="52607" y="0"/>
                  </a:lnTo>
                  <a:lnTo>
                    <a:pt x="78735" y="5446"/>
                  </a:lnTo>
                  <a:lnTo>
                    <a:pt x="107157" y="21824"/>
                  </a:lnTo>
                  <a:lnTo>
                    <a:pt x="123943" y="39311"/>
                  </a:lnTo>
                  <a:lnTo>
                    <a:pt x="124962" y="47559"/>
                  </a:lnTo>
                  <a:lnTo>
                    <a:pt x="117341" y="76217"/>
                  </a:lnTo>
                  <a:lnTo>
                    <a:pt x="105794" y="94938"/>
                  </a:lnTo>
                  <a:lnTo>
                    <a:pt x="57150" y="15612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0" name="SMARTInkShape-3204"/>
            <p:cNvSpPr/>
            <p:nvPr/>
          </p:nvSpPr>
          <p:spPr>
            <a:xfrm>
              <a:off x="943367" y="4429125"/>
              <a:ext cx="85334" cy="276226"/>
            </a:xfrm>
            <a:custGeom>
              <a:avLst/>
              <a:gdLst/>
              <a:ahLst/>
              <a:cxnLst/>
              <a:rect l="0" t="0" r="0" b="0"/>
              <a:pathLst>
                <a:path w="85334" h="276226">
                  <a:moveTo>
                    <a:pt x="9133" y="0"/>
                  </a:moveTo>
                  <a:lnTo>
                    <a:pt x="0" y="0"/>
                  </a:lnTo>
                  <a:lnTo>
                    <a:pt x="4781" y="5056"/>
                  </a:lnTo>
                  <a:lnTo>
                    <a:pt x="13807" y="48905"/>
                  </a:lnTo>
                  <a:lnTo>
                    <a:pt x="22277" y="86692"/>
                  </a:lnTo>
                  <a:lnTo>
                    <a:pt x="28380" y="118963"/>
                  </a:lnTo>
                  <a:lnTo>
                    <a:pt x="37767" y="164365"/>
                  </a:lnTo>
                  <a:lnTo>
                    <a:pt x="50073" y="200748"/>
                  </a:lnTo>
                  <a:lnTo>
                    <a:pt x="68137" y="245911"/>
                  </a:lnTo>
                  <a:lnTo>
                    <a:pt x="85333" y="2762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96" name="SMARTInkShape-Group397"/>
          <p:cNvGrpSpPr/>
          <p:nvPr/>
        </p:nvGrpSpPr>
        <p:grpSpPr>
          <a:xfrm>
            <a:off x="581025" y="5640240"/>
            <a:ext cx="2634621" cy="932011"/>
            <a:chOff x="581025" y="5640240"/>
            <a:chExt cx="2634621" cy="932011"/>
          </a:xfrm>
        </p:grpSpPr>
        <p:sp>
          <p:nvSpPr>
            <p:cNvPr id="2182" name="SMARTInkShape-3205"/>
            <p:cNvSpPr/>
            <p:nvPr/>
          </p:nvSpPr>
          <p:spPr>
            <a:xfrm>
              <a:off x="2781300" y="6219825"/>
              <a:ext cx="190501" cy="9526"/>
            </a:xfrm>
            <a:custGeom>
              <a:avLst/>
              <a:gdLst/>
              <a:ahLst/>
              <a:cxnLst/>
              <a:rect l="0" t="0" r="0" b="0"/>
              <a:pathLst>
                <a:path w="190501" h="9526">
                  <a:moveTo>
                    <a:pt x="0" y="9525"/>
                  </a:moveTo>
                  <a:lnTo>
                    <a:pt x="5057" y="9525"/>
                  </a:lnTo>
                  <a:lnTo>
                    <a:pt x="10361" y="6703"/>
                  </a:lnTo>
                  <a:lnTo>
                    <a:pt x="16247" y="2979"/>
                  </a:lnTo>
                  <a:lnTo>
                    <a:pt x="22390" y="1324"/>
                  </a:lnTo>
                  <a:lnTo>
                    <a:pt x="61666" y="174"/>
                  </a:lnTo>
                  <a:lnTo>
                    <a:pt x="108842" y="34"/>
                  </a:lnTo>
                  <a:lnTo>
                    <a:pt x="153667" y="5"/>
                  </a:lnTo>
                  <a:lnTo>
                    <a:pt x="1905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3" name="SMARTInkShape-3206"/>
            <p:cNvSpPr/>
            <p:nvPr/>
          </p:nvSpPr>
          <p:spPr>
            <a:xfrm>
              <a:off x="2402934" y="6179219"/>
              <a:ext cx="168817" cy="393032"/>
            </a:xfrm>
            <a:custGeom>
              <a:avLst/>
              <a:gdLst/>
              <a:ahLst/>
              <a:cxnLst/>
              <a:rect l="0" t="0" r="0" b="0"/>
              <a:pathLst>
                <a:path w="168817" h="393032">
                  <a:moveTo>
                    <a:pt x="102141" y="269206"/>
                  </a:moveTo>
                  <a:lnTo>
                    <a:pt x="102141" y="264150"/>
                  </a:lnTo>
                  <a:lnTo>
                    <a:pt x="103199" y="262660"/>
                  </a:lnTo>
                  <a:lnTo>
                    <a:pt x="104963" y="261667"/>
                  </a:lnTo>
                  <a:lnTo>
                    <a:pt x="107198" y="261005"/>
                  </a:lnTo>
                  <a:lnTo>
                    <a:pt x="108687" y="259505"/>
                  </a:lnTo>
                  <a:lnTo>
                    <a:pt x="110342" y="255017"/>
                  </a:lnTo>
                  <a:lnTo>
                    <a:pt x="108667" y="252338"/>
                  </a:lnTo>
                  <a:lnTo>
                    <a:pt x="101161" y="246540"/>
                  </a:lnTo>
                  <a:lnTo>
                    <a:pt x="90769" y="243257"/>
                  </a:lnTo>
                  <a:lnTo>
                    <a:pt x="80153" y="240740"/>
                  </a:lnTo>
                  <a:lnTo>
                    <a:pt x="71908" y="236093"/>
                  </a:lnTo>
                  <a:lnTo>
                    <a:pt x="56248" y="236144"/>
                  </a:lnTo>
                  <a:lnTo>
                    <a:pt x="37294" y="240753"/>
                  </a:lnTo>
                  <a:lnTo>
                    <a:pt x="6257" y="261827"/>
                  </a:lnTo>
                  <a:lnTo>
                    <a:pt x="1317" y="268749"/>
                  </a:lnTo>
                  <a:lnTo>
                    <a:pt x="0" y="272076"/>
                  </a:lnTo>
                  <a:lnTo>
                    <a:pt x="1239" y="276411"/>
                  </a:lnTo>
                  <a:lnTo>
                    <a:pt x="8259" y="286872"/>
                  </a:lnTo>
                  <a:lnTo>
                    <a:pt x="18435" y="292932"/>
                  </a:lnTo>
                  <a:lnTo>
                    <a:pt x="42215" y="296824"/>
                  </a:lnTo>
                  <a:lnTo>
                    <a:pt x="54693" y="291711"/>
                  </a:lnTo>
                  <a:lnTo>
                    <a:pt x="91777" y="265232"/>
                  </a:lnTo>
                  <a:lnTo>
                    <a:pt x="102121" y="252976"/>
                  </a:lnTo>
                  <a:lnTo>
                    <a:pt x="113894" y="213950"/>
                  </a:lnTo>
                  <a:lnTo>
                    <a:pt x="119029" y="167226"/>
                  </a:lnTo>
                  <a:lnTo>
                    <a:pt x="120550" y="129981"/>
                  </a:lnTo>
                  <a:lnTo>
                    <a:pt x="115944" y="88725"/>
                  </a:lnTo>
                  <a:lnTo>
                    <a:pt x="107877" y="48044"/>
                  </a:lnTo>
                  <a:lnTo>
                    <a:pt x="94443" y="2423"/>
                  </a:lnTo>
                  <a:lnTo>
                    <a:pt x="93835" y="334"/>
                  </a:lnTo>
                  <a:lnTo>
                    <a:pt x="93428" y="0"/>
                  </a:lnTo>
                  <a:lnTo>
                    <a:pt x="93157" y="835"/>
                  </a:lnTo>
                  <a:lnTo>
                    <a:pt x="93706" y="35961"/>
                  </a:lnTo>
                  <a:lnTo>
                    <a:pt x="100161" y="72967"/>
                  </a:lnTo>
                  <a:lnTo>
                    <a:pt x="106806" y="115672"/>
                  </a:lnTo>
                  <a:lnTo>
                    <a:pt x="111764" y="162286"/>
                  </a:lnTo>
                  <a:lnTo>
                    <a:pt x="117928" y="199661"/>
                  </a:lnTo>
                  <a:lnTo>
                    <a:pt x="121282" y="237546"/>
                  </a:lnTo>
                  <a:lnTo>
                    <a:pt x="129567" y="277700"/>
                  </a:lnTo>
                  <a:lnTo>
                    <a:pt x="139378" y="311081"/>
                  </a:lnTo>
                  <a:lnTo>
                    <a:pt x="168816" y="39303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4" name="SMARTInkShape-3207"/>
            <p:cNvSpPr/>
            <p:nvPr/>
          </p:nvSpPr>
          <p:spPr>
            <a:xfrm>
              <a:off x="581025" y="5640240"/>
              <a:ext cx="178838" cy="370036"/>
            </a:xfrm>
            <a:custGeom>
              <a:avLst/>
              <a:gdLst/>
              <a:ahLst/>
              <a:cxnLst/>
              <a:rect l="0" t="0" r="0" b="0"/>
              <a:pathLst>
                <a:path w="178838" h="370036">
                  <a:moveTo>
                    <a:pt x="0" y="17610"/>
                  </a:moveTo>
                  <a:lnTo>
                    <a:pt x="0" y="0"/>
                  </a:lnTo>
                  <a:lnTo>
                    <a:pt x="1058" y="29041"/>
                  </a:lnTo>
                  <a:lnTo>
                    <a:pt x="10361" y="66748"/>
                  </a:lnTo>
                  <a:lnTo>
                    <a:pt x="19298" y="107664"/>
                  </a:lnTo>
                  <a:lnTo>
                    <a:pt x="31799" y="154990"/>
                  </a:lnTo>
                  <a:lnTo>
                    <a:pt x="36233" y="202601"/>
                  </a:lnTo>
                  <a:lnTo>
                    <a:pt x="42603" y="241756"/>
                  </a:lnTo>
                  <a:lnTo>
                    <a:pt x="46137" y="283578"/>
                  </a:lnTo>
                  <a:lnTo>
                    <a:pt x="53877" y="327792"/>
                  </a:lnTo>
                  <a:lnTo>
                    <a:pt x="56719" y="347722"/>
                  </a:lnTo>
                  <a:lnTo>
                    <a:pt x="55804" y="347751"/>
                  </a:lnTo>
                  <a:lnTo>
                    <a:pt x="51966" y="344961"/>
                  </a:lnTo>
                  <a:lnTo>
                    <a:pt x="49554" y="337372"/>
                  </a:lnTo>
                  <a:lnTo>
                    <a:pt x="42391" y="293963"/>
                  </a:lnTo>
                  <a:lnTo>
                    <a:pt x="49100" y="251253"/>
                  </a:lnTo>
                  <a:lnTo>
                    <a:pt x="65673" y="216750"/>
                  </a:lnTo>
                  <a:lnTo>
                    <a:pt x="83194" y="198911"/>
                  </a:lnTo>
                  <a:lnTo>
                    <a:pt x="98358" y="193438"/>
                  </a:lnTo>
                  <a:lnTo>
                    <a:pt x="123851" y="189924"/>
                  </a:lnTo>
                  <a:lnTo>
                    <a:pt x="145705" y="199429"/>
                  </a:lnTo>
                  <a:lnTo>
                    <a:pt x="157538" y="212718"/>
                  </a:lnTo>
                  <a:lnTo>
                    <a:pt x="173758" y="242065"/>
                  </a:lnTo>
                  <a:lnTo>
                    <a:pt x="178837" y="266854"/>
                  </a:lnTo>
                  <a:lnTo>
                    <a:pt x="171558" y="287841"/>
                  </a:lnTo>
                  <a:lnTo>
                    <a:pt x="151128" y="320638"/>
                  </a:lnTo>
                  <a:lnTo>
                    <a:pt x="115146" y="350400"/>
                  </a:lnTo>
                  <a:lnTo>
                    <a:pt x="66675" y="37003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5" name="SMARTInkShape-3208"/>
            <p:cNvSpPr/>
            <p:nvPr/>
          </p:nvSpPr>
          <p:spPr>
            <a:xfrm>
              <a:off x="828675" y="5823391"/>
              <a:ext cx="142876" cy="133412"/>
            </a:xfrm>
            <a:custGeom>
              <a:avLst/>
              <a:gdLst/>
              <a:ahLst/>
              <a:cxnLst/>
              <a:rect l="0" t="0" r="0" b="0"/>
              <a:pathLst>
                <a:path w="142876" h="133412">
                  <a:moveTo>
                    <a:pt x="0" y="101159"/>
                  </a:moveTo>
                  <a:lnTo>
                    <a:pt x="26742" y="127902"/>
                  </a:lnTo>
                  <a:lnTo>
                    <a:pt x="38145" y="129191"/>
                  </a:lnTo>
                  <a:lnTo>
                    <a:pt x="41305" y="128314"/>
                  </a:lnTo>
                  <a:lnTo>
                    <a:pt x="43412" y="126671"/>
                  </a:lnTo>
                  <a:lnTo>
                    <a:pt x="65155" y="86870"/>
                  </a:lnTo>
                  <a:lnTo>
                    <a:pt x="74746" y="42715"/>
                  </a:lnTo>
                  <a:lnTo>
                    <a:pt x="76143" y="220"/>
                  </a:lnTo>
                  <a:lnTo>
                    <a:pt x="74045" y="0"/>
                  </a:lnTo>
                  <a:lnTo>
                    <a:pt x="66070" y="2577"/>
                  </a:lnTo>
                  <a:lnTo>
                    <a:pt x="49680" y="15035"/>
                  </a:lnTo>
                  <a:lnTo>
                    <a:pt x="43247" y="26193"/>
                  </a:lnTo>
                  <a:lnTo>
                    <a:pt x="34060" y="55659"/>
                  </a:lnTo>
                  <a:lnTo>
                    <a:pt x="36657" y="76350"/>
                  </a:lnTo>
                  <a:lnTo>
                    <a:pt x="44867" y="97541"/>
                  </a:lnTo>
                  <a:lnTo>
                    <a:pt x="55572" y="114015"/>
                  </a:lnTo>
                  <a:lnTo>
                    <a:pt x="67385" y="122748"/>
                  </a:lnTo>
                  <a:lnTo>
                    <a:pt x="97272" y="133411"/>
                  </a:lnTo>
                  <a:lnTo>
                    <a:pt x="142875" y="1297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6" name="SMARTInkShape-3209"/>
            <p:cNvSpPr/>
            <p:nvPr/>
          </p:nvSpPr>
          <p:spPr>
            <a:xfrm>
              <a:off x="1976348" y="6317190"/>
              <a:ext cx="395378" cy="187012"/>
            </a:xfrm>
            <a:custGeom>
              <a:avLst/>
              <a:gdLst/>
              <a:ahLst/>
              <a:cxnLst/>
              <a:rect l="0" t="0" r="0" b="0"/>
              <a:pathLst>
                <a:path w="395378" h="187012">
                  <a:moveTo>
                    <a:pt x="147727" y="102660"/>
                  </a:moveTo>
                  <a:lnTo>
                    <a:pt x="152783" y="97604"/>
                  </a:lnTo>
                  <a:lnTo>
                    <a:pt x="155266" y="89477"/>
                  </a:lnTo>
                  <a:lnTo>
                    <a:pt x="155928" y="84346"/>
                  </a:lnTo>
                  <a:lnTo>
                    <a:pt x="153841" y="75823"/>
                  </a:lnTo>
                  <a:lnTo>
                    <a:pt x="127541" y="37286"/>
                  </a:lnTo>
                  <a:lnTo>
                    <a:pt x="108109" y="15899"/>
                  </a:lnTo>
                  <a:lnTo>
                    <a:pt x="92372" y="11183"/>
                  </a:lnTo>
                  <a:lnTo>
                    <a:pt x="74441" y="10145"/>
                  </a:lnTo>
                  <a:lnTo>
                    <a:pt x="62945" y="13212"/>
                  </a:lnTo>
                  <a:lnTo>
                    <a:pt x="22772" y="47528"/>
                  </a:lnTo>
                  <a:lnTo>
                    <a:pt x="13624" y="56381"/>
                  </a:lnTo>
                  <a:lnTo>
                    <a:pt x="3459" y="77506"/>
                  </a:lnTo>
                  <a:lnTo>
                    <a:pt x="0" y="99947"/>
                  </a:lnTo>
                  <a:lnTo>
                    <a:pt x="4002" y="128313"/>
                  </a:lnTo>
                  <a:lnTo>
                    <a:pt x="9060" y="139815"/>
                  </a:lnTo>
                  <a:lnTo>
                    <a:pt x="23303" y="148454"/>
                  </a:lnTo>
                  <a:lnTo>
                    <a:pt x="52299" y="156445"/>
                  </a:lnTo>
                  <a:lnTo>
                    <a:pt x="70390" y="157256"/>
                  </a:lnTo>
                  <a:lnTo>
                    <a:pt x="85485" y="154089"/>
                  </a:lnTo>
                  <a:lnTo>
                    <a:pt x="118969" y="135829"/>
                  </a:lnTo>
                  <a:lnTo>
                    <a:pt x="139324" y="118014"/>
                  </a:lnTo>
                  <a:lnTo>
                    <a:pt x="148578" y="105603"/>
                  </a:lnTo>
                  <a:lnTo>
                    <a:pt x="153397" y="93032"/>
                  </a:lnTo>
                  <a:lnTo>
                    <a:pt x="163290" y="48280"/>
                  </a:lnTo>
                  <a:lnTo>
                    <a:pt x="165227" y="32277"/>
                  </a:lnTo>
                  <a:lnTo>
                    <a:pt x="163266" y="20932"/>
                  </a:lnTo>
                  <a:lnTo>
                    <a:pt x="159034" y="8594"/>
                  </a:lnTo>
                  <a:lnTo>
                    <a:pt x="158440" y="5025"/>
                  </a:lnTo>
                  <a:lnTo>
                    <a:pt x="156986" y="2644"/>
                  </a:lnTo>
                  <a:lnTo>
                    <a:pt x="154958" y="1058"/>
                  </a:lnTo>
                  <a:lnTo>
                    <a:pt x="152547" y="0"/>
                  </a:lnTo>
                  <a:lnTo>
                    <a:pt x="151999" y="1412"/>
                  </a:lnTo>
                  <a:lnTo>
                    <a:pt x="159674" y="42207"/>
                  </a:lnTo>
                  <a:lnTo>
                    <a:pt x="175487" y="88014"/>
                  </a:lnTo>
                  <a:lnTo>
                    <a:pt x="197649" y="135369"/>
                  </a:lnTo>
                  <a:lnTo>
                    <a:pt x="221206" y="172739"/>
                  </a:lnTo>
                  <a:lnTo>
                    <a:pt x="230832" y="181431"/>
                  </a:lnTo>
                  <a:lnTo>
                    <a:pt x="238637" y="185294"/>
                  </a:lnTo>
                  <a:lnTo>
                    <a:pt x="245634" y="187011"/>
                  </a:lnTo>
                  <a:lnTo>
                    <a:pt x="247924" y="185353"/>
                  </a:lnTo>
                  <a:lnTo>
                    <a:pt x="250467" y="177865"/>
                  </a:lnTo>
                  <a:lnTo>
                    <a:pt x="251899" y="161749"/>
                  </a:lnTo>
                  <a:lnTo>
                    <a:pt x="244883" y="117889"/>
                  </a:lnTo>
                  <a:lnTo>
                    <a:pt x="244883" y="96729"/>
                  </a:lnTo>
                  <a:lnTo>
                    <a:pt x="252752" y="60059"/>
                  </a:lnTo>
                  <a:lnTo>
                    <a:pt x="259881" y="45875"/>
                  </a:lnTo>
                  <a:lnTo>
                    <a:pt x="260596" y="42579"/>
                  </a:lnTo>
                  <a:lnTo>
                    <a:pt x="262132" y="41439"/>
                  </a:lnTo>
                  <a:lnTo>
                    <a:pt x="264213" y="41737"/>
                  </a:lnTo>
                  <a:lnTo>
                    <a:pt x="266660" y="42995"/>
                  </a:lnTo>
                  <a:lnTo>
                    <a:pt x="294058" y="84402"/>
                  </a:lnTo>
                  <a:lnTo>
                    <a:pt x="312446" y="123278"/>
                  </a:lnTo>
                  <a:lnTo>
                    <a:pt x="318906" y="156944"/>
                  </a:lnTo>
                  <a:lnTo>
                    <a:pt x="321113" y="161074"/>
                  </a:lnTo>
                  <a:lnTo>
                    <a:pt x="327203" y="167704"/>
                  </a:lnTo>
                  <a:lnTo>
                    <a:pt x="314484" y="136746"/>
                  </a:lnTo>
                  <a:lnTo>
                    <a:pt x="323406" y="95612"/>
                  </a:lnTo>
                  <a:lnTo>
                    <a:pt x="338366" y="51481"/>
                  </a:lnTo>
                  <a:lnTo>
                    <a:pt x="354120" y="24933"/>
                  </a:lnTo>
                  <a:lnTo>
                    <a:pt x="360460" y="20490"/>
                  </a:lnTo>
                  <a:lnTo>
                    <a:pt x="363632" y="20363"/>
                  </a:lnTo>
                  <a:lnTo>
                    <a:pt x="369979" y="23045"/>
                  </a:lnTo>
                  <a:lnTo>
                    <a:pt x="379503" y="35561"/>
                  </a:lnTo>
                  <a:lnTo>
                    <a:pt x="389027" y="62788"/>
                  </a:lnTo>
                  <a:lnTo>
                    <a:pt x="393496" y="102724"/>
                  </a:lnTo>
                  <a:lnTo>
                    <a:pt x="395377" y="15981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7" name="SMARTInkShape-3210"/>
            <p:cNvSpPr/>
            <p:nvPr/>
          </p:nvSpPr>
          <p:spPr>
            <a:xfrm>
              <a:off x="1600592" y="6322571"/>
              <a:ext cx="140751" cy="214921"/>
            </a:xfrm>
            <a:custGeom>
              <a:avLst/>
              <a:gdLst/>
              <a:ahLst/>
              <a:cxnLst/>
              <a:rect l="0" t="0" r="0" b="0"/>
              <a:pathLst>
                <a:path w="140751" h="214921">
                  <a:moveTo>
                    <a:pt x="9133" y="30604"/>
                  </a:moveTo>
                  <a:lnTo>
                    <a:pt x="8075" y="40325"/>
                  </a:lnTo>
                  <a:lnTo>
                    <a:pt x="1594" y="76269"/>
                  </a:lnTo>
                  <a:lnTo>
                    <a:pt x="0" y="118529"/>
                  </a:lnTo>
                  <a:lnTo>
                    <a:pt x="4781" y="150612"/>
                  </a:lnTo>
                  <a:lnTo>
                    <a:pt x="17956" y="181873"/>
                  </a:lnTo>
                  <a:lnTo>
                    <a:pt x="29282" y="195907"/>
                  </a:lnTo>
                  <a:lnTo>
                    <a:pt x="42430" y="205672"/>
                  </a:lnTo>
                  <a:lnTo>
                    <a:pt x="58857" y="213540"/>
                  </a:lnTo>
                  <a:lnTo>
                    <a:pt x="79563" y="214920"/>
                  </a:lnTo>
                  <a:lnTo>
                    <a:pt x="91011" y="213806"/>
                  </a:lnTo>
                  <a:lnTo>
                    <a:pt x="100760" y="208830"/>
                  </a:lnTo>
                  <a:lnTo>
                    <a:pt x="117237" y="192013"/>
                  </a:lnTo>
                  <a:lnTo>
                    <a:pt x="125971" y="176072"/>
                  </a:lnTo>
                  <a:lnTo>
                    <a:pt x="136634" y="133422"/>
                  </a:lnTo>
                  <a:lnTo>
                    <a:pt x="140750" y="94464"/>
                  </a:lnTo>
                  <a:lnTo>
                    <a:pt x="136913" y="66224"/>
                  </a:lnTo>
                  <a:lnTo>
                    <a:pt x="129073" y="44451"/>
                  </a:lnTo>
                  <a:lnTo>
                    <a:pt x="109935" y="19536"/>
                  </a:lnTo>
                  <a:lnTo>
                    <a:pt x="87448" y="6988"/>
                  </a:lnTo>
                  <a:lnTo>
                    <a:pt x="61931" y="0"/>
                  </a:lnTo>
                  <a:lnTo>
                    <a:pt x="18658" y="202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8" name="SMARTInkShape-3211"/>
            <p:cNvSpPr/>
            <p:nvPr/>
          </p:nvSpPr>
          <p:spPr>
            <a:xfrm>
              <a:off x="1364302" y="6124575"/>
              <a:ext cx="140649" cy="428626"/>
            </a:xfrm>
            <a:custGeom>
              <a:avLst/>
              <a:gdLst/>
              <a:ahLst/>
              <a:cxnLst/>
              <a:rect l="0" t="0" r="0" b="0"/>
              <a:pathLst>
                <a:path w="140649" h="428626">
                  <a:moveTo>
                    <a:pt x="35873" y="0"/>
                  </a:moveTo>
                  <a:lnTo>
                    <a:pt x="34815" y="27006"/>
                  </a:lnTo>
                  <a:lnTo>
                    <a:pt x="22615" y="67723"/>
                  </a:lnTo>
                  <a:lnTo>
                    <a:pt x="13483" y="110730"/>
                  </a:lnTo>
                  <a:lnTo>
                    <a:pt x="10047" y="145521"/>
                  </a:lnTo>
                  <a:lnTo>
                    <a:pt x="5290" y="192343"/>
                  </a:lnTo>
                  <a:lnTo>
                    <a:pt x="0" y="229146"/>
                  </a:lnTo>
                  <a:lnTo>
                    <a:pt x="1255" y="261217"/>
                  </a:lnTo>
                  <a:lnTo>
                    <a:pt x="6104" y="285960"/>
                  </a:lnTo>
                  <a:lnTo>
                    <a:pt x="8619" y="290123"/>
                  </a:lnTo>
                  <a:lnTo>
                    <a:pt x="17057" y="297571"/>
                  </a:lnTo>
                  <a:lnTo>
                    <a:pt x="30686" y="301587"/>
                  </a:lnTo>
                  <a:lnTo>
                    <a:pt x="46267" y="302313"/>
                  </a:lnTo>
                  <a:lnTo>
                    <a:pt x="93017" y="288428"/>
                  </a:lnTo>
                  <a:lnTo>
                    <a:pt x="117416" y="278041"/>
                  </a:lnTo>
                  <a:lnTo>
                    <a:pt x="118810" y="275319"/>
                  </a:lnTo>
                  <a:lnTo>
                    <a:pt x="120359" y="266650"/>
                  </a:lnTo>
                  <a:lnTo>
                    <a:pt x="113896" y="227339"/>
                  </a:lnTo>
                  <a:lnTo>
                    <a:pt x="111255" y="194959"/>
                  </a:lnTo>
                  <a:lnTo>
                    <a:pt x="104540" y="178298"/>
                  </a:lnTo>
                  <a:lnTo>
                    <a:pt x="93534" y="162626"/>
                  </a:lnTo>
                  <a:lnTo>
                    <a:pt x="93174" y="167189"/>
                  </a:lnTo>
                  <a:lnTo>
                    <a:pt x="100582" y="200078"/>
                  </a:lnTo>
                  <a:lnTo>
                    <a:pt x="107216" y="245779"/>
                  </a:lnTo>
                  <a:lnTo>
                    <a:pt x="112172" y="285379"/>
                  </a:lnTo>
                  <a:lnTo>
                    <a:pt x="120148" y="328269"/>
                  </a:lnTo>
                  <a:lnTo>
                    <a:pt x="131768" y="374879"/>
                  </a:lnTo>
                  <a:lnTo>
                    <a:pt x="140648" y="428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9" name="SMARTInkShape-3212"/>
            <p:cNvSpPr/>
            <p:nvPr/>
          </p:nvSpPr>
          <p:spPr>
            <a:xfrm>
              <a:off x="1804694" y="5706759"/>
              <a:ext cx="205082" cy="226276"/>
            </a:xfrm>
            <a:custGeom>
              <a:avLst/>
              <a:gdLst/>
              <a:ahLst/>
              <a:cxnLst/>
              <a:rect l="0" t="0" r="0" b="0"/>
              <a:pathLst>
                <a:path w="205082" h="226276">
                  <a:moveTo>
                    <a:pt x="5056" y="36816"/>
                  </a:moveTo>
                  <a:lnTo>
                    <a:pt x="0" y="41873"/>
                  </a:lnTo>
                  <a:lnTo>
                    <a:pt x="339" y="52822"/>
                  </a:lnTo>
                  <a:lnTo>
                    <a:pt x="14237" y="90778"/>
                  </a:lnTo>
                  <a:lnTo>
                    <a:pt x="24273" y="132495"/>
                  </a:lnTo>
                  <a:lnTo>
                    <a:pt x="37679" y="168058"/>
                  </a:lnTo>
                  <a:lnTo>
                    <a:pt x="50496" y="215462"/>
                  </a:lnTo>
                  <a:lnTo>
                    <a:pt x="52283" y="219413"/>
                  </a:lnTo>
                  <a:lnTo>
                    <a:pt x="54532" y="222048"/>
                  </a:lnTo>
                  <a:lnTo>
                    <a:pt x="60690" y="226275"/>
                  </a:lnTo>
                  <a:lnTo>
                    <a:pt x="53475" y="181885"/>
                  </a:lnTo>
                  <a:lnTo>
                    <a:pt x="52916" y="136597"/>
                  </a:lnTo>
                  <a:lnTo>
                    <a:pt x="52786" y="101271"/>
                  </a:lnTo>
                  <a:lnTo>
                    <a:pt x="57768" y="65909"/>
                  </a:lnTo>
                  <a:lnTo>
                    <a:pt x="76538" y="28452"/>
                  </a:lnTo>
                  <a:lnTo>
                    <a:pt x="96758" y="3050"/>
                  </a:lnTo>
                  <a:lnTo>
                    <a:pt x="104374" y="642"/>
                  </a:lnTo>
                  <a:lnTo>
                    <a:pt x="109368" y="0"/>
                  </a:lnTo>
                  <a:lnTo>
                    <a:pt x="114814" y="2747"/>
                  </a:lnTo>
                  <a:lnTo>
                    <a:pt x="131533" y="20724"/>
                  </a:lnTo>
                  <a:lnTo>
                    <a:pt x="150619" y="57719"/>
                  </a:lnTo>
                  <a:lnTo>
                    <a:pt x="166917" y="103735"/>
                  </a:lnTo>
                  <a:lnTo>
                    <a:pt x="189394" y="151148"/>
                  </a:lnTo>
                  <a:lnTo>
                    <a:pt x="205081" y="18921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0" name="SMARTInkShape-3213"/>
            <p:cNvSpPr/>
            <p:nvPr/>
          </p:nvSpPr>
          <p:spPr>
            <a:xfrm>
              <a:off x="2768435" y="6181725"/>
              <a:ext cx="201322" cy="331453"/>
            </a:xfrm>
            <a:custGeom>
              <a:avLst/>
              <a:gdLst/>
              <a:ahLst/>
              <a:cxnLst/>
              <a:rect l="0" t="0" r="0" b="0"/>
              <a:pathLst>
                <a:path w="201322" h="331453">
                  <a:moveTo>
                    <a:pt x="22390" y="0"/>
                  </a:moveTo>
                  <a:lnTo>
                    <a:pt x="17334" y="0"/>
                  </a:lnTo>
                  <a:lnTo>
                    <a:pt x="12029" y="2822"/>
                  </a:lnTo>
                  <a:lnTo>
                    <a:pt x="9133" y="5057"/>
                  </a:lnTo>
                  <a:lnTo>
                    <a:pt x="0" y="28427"/>
                  </a:lnTo>
                  <a:lnTo>
                    <a:pt x="704" y="67219"/>
                  </a:lnTo>
                  <a:lnTo>
                    <a:pt x="4936" y="104922"/>
                  </a:lnTo>
                  <a:lnTo>
                    <a:pt x="18315" y="132752"/>
                  </a:lnTo>
                  <a:lnTo>
                    <a:pt x="22695" y="146841"/>
                  </a:lnTo>
                  <a:lnTo>
                    <a:pt x="43610" y="180909"/>
                  </a:lnTo>
                  <a:lnTo>
                    <a:pt x="58899" y="197771"/>
                  </a:lnTo>
                  <a:lnTo>
                    <a:pt x="70719" y="204315"/>
                  </a:lnTo>
                  <a:lnTo>
                    <a:pt x="100610" y="208516"/>
                  </a:lnTo>
                  <a:lnTo>
                    <a:pt x="146635" y="209510"/>
                  </a:lnTo>
                  <a:lnTo>
                    <a:pt x="152845" y="209523"/>
                  </a:lnTo>
                  <a:lnTo>
                    <a:pt x="165389" y="215183"/>
                  </a:lnTo>
                  <a:lnTo>
                    <a:pt x="176962" y="224754"/>
                  </a:lnTo>
                  <a:lnTo>
                    <a:pt x="189427" y="243100"/>
                  </a:lnTo>
                  <a:lnTo>
                    <a:pt x="201321" y="276292"/>
                  </a:lnTo>
                  <a:lnTo>
                    <a:pt x="199885" y="281561"/>
                  </a:lnTo>
                  <a:lnTo>
                    <a:pt x="192646" y="293060"/>
                  </a:lnTo>
                  <a:lnTo>
                    <a:pt x="179551" y="302406"/>
                  </a:lnTo>
                  <a:lnTo>
                    <a:pt x="137121" y="320360"/>
                  </a:lnTo>
                  <a:lnTo>
                    <a:pt x="108827" y="330490"/>
                  </a:lnTo>
                  <a:lnTo>
                    <a:pt x="102240" y="331452"/>
                  </a:lnTo>
                  <a:lnTo>
                    <a:pt x="97848" y="331034"/>
                  </a:lnTo>
                  <a:lnTo>
                    <a:pt x="89065" y="323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1" name="SMARTInkShape-3214"/>
            <p:cNvSpPr/>
            <p:nvPr/>
          </p:nvSpPr>
          <p:spPr>
            <a:xfrm>
              <a:off x="3038475" y="6315075"/>
              <a:ext cx="177171" cy="150298"/>
            </a:xfrm>
            <a:custGeom>
              <a:avLst/>
              <a:gdLst/>
              <a:ahLst/>
              <a:cxnLst/>
              <a:rect l="0" t="0" r="0" b="0"/>
              <a:pathLst>
                <a:path w="177171" h="150298">
                  <a:moveTo>
                    <a:pt x="0" y="38100"/>
                  </a:moveTo>
                  <a:lnTo>
                    <a:pt x="5057" y="43157"/>
                  </a:lnTo>
                  <a:lnTo>
                    <a:pt x="7539" y="51283"/>
                  </a:lnTo>
                  <a:lnTo>
                    <a:pt x="9409" y="94200"/>
                  </a:lnTo>
                  <a:lnTo>
                    <a:pt x="15118" y="111011"/>
                  </a:lnTo>
                  <a:lnTo>
                    <a:pt x="19603" y="118457"/>
                  </a:lnTo>
                  <a:lnTo>
                    <a:pt x="33054" y="129553"/>
                  </a:lnTo>
                  <a:lnTo>
                    <a:pt x="63698" y="147667"/>
                  </a:lnTo>
                  <a:lnTo>
                    <a:pt x="79110" y="150297"/>
                  </a:lnTo>
                  <a:lnTo>
                    <a:pt x="105637" y="146720"/>
                  </a:lnTo>
                  <a:lnTo>
                    <a:pt x="128549" y="138958"/>
                  </a:lnTo>
                  <a:lnTo>
                    <a:pt x="148743" y="119842"/>
                  </a:lnTo>
                  <a:lnTo>
                    <a:pt x="175267" y="81320"/>
                  </a:lnTo>
                  <a:lnTo>
                    <a:pt x="177170" y="76438"/>
                  </a:lnTo>
                  <a:lnTo>
                    <a:pt x="173639" y="62547"/>
                  </a:lnTo>
                  <a:lnTo>
                    <a:pt x="163956" y="46849"/>
                  </a:lnTo>
                  <a:lnTo>
                    <a:pt x="139597" y="26111"/>
                  </a:lnTo>
                  <a:lnTo>
                    <a:pt x="952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2" name="SMARTInkShape-3215"/>
            <p:cNvSpPr/>
            <p:nvPr/>
          </p:nvSpPr>
          <p:spPr>
            <a:xfrm>
              <a:off x="1587026" y="5767986"/>
              <a:ext cx="108425" cy="175615"/>
            </a:xfrm>
            <a:custGeom>
              <a:avLst/>
              <a:gdLst/>
              <a:ahLst/>
              <a:cxnLst/>
              <a:rect l="0" t="0" r="0" b="0"/>
              <a:pathLst>
                <a:path w="108425" h="175615">
                  <a:moveTo>
                    <a:pt x="60799" y="42264"/>
                  </a:moveTo>
                  <a:lnTo>
                    <a:pt x="60799" y="47321"/>
                  </a:lnTo>
                  <a:lnTo>
                    <a:pt x="61857" y="48810"/>
                  </a:lnTo>
                  <a:lnTo>
                    <a:pt x="63621" y="49803"/>
                  </a:lnTo>
                  <a:lnTo>
                    <a:pt x="65855" y="50465"/>
                  </a:lnTo>
                  <a:lnTo>
                    <a:pt x="74057" y="56453"/>
                  </a:lnTo>
                  <a:lnTo>
                    <a:pt x="75987" y="57015"/>
                  </a:lnTo>
                  <a:lnTo>
                    <a:pt x="77275" y="56331"/>
                  </a:lnTo>
                  <a:lnTo>
                    <a:pt x="78133" y="54817"/>
                  </a:lnTo>
                  <a:lnTo>
                    <a:pt x="79763" y="53808"/>
                  </a:lnTo>
                  <a:lnTo>
                    <a:pt x="87114" y="51329"/>
                  </a:lnTo>
                  <a:lnTo>
                    <a:pt x="92956" y="46998"/>
                  </a:lnTo>
                  <a:lnTo>
                    <a:pt x="96258" y="38724"/>
                  </a:lnTo>
                  <a:lnTo>
                    <a:pt x="98377" y="21221"/>
                  </a:lnTo>
                  <a:lnTo>
                    <a:pt x="96434" y="17652"/>
                  </a:lnTo>
                  <a:lnTo>
                    <a:pt x="83587" y="7572"/>
                  </a:lnTo>
                  <a:lnTo>
                    <a:pt x="72338" y="1093"/>
                  </a:lnTo>
                  <a:lnTo>
                    <a:pt x="67433" y="0"/>
                  </a:lnTo>
                  <a:lnTo>
                    <a:pt x="63105" y="329"/>
                  </a:lnTo>
                  <a:lnTo>
                    <a:pt x="43498" y="8463"/>
                  </a:lnTo>
                  <a:lnTo>
                    <a:pt x="25452" y="22254"/>
                  </a:lnTo>
                  <a:lnTo>
                    <a:pt x="11755" y="39746"/>
                  </a:lnTo>
                  <a:lnTo>
                    <a:pt x="994" y="68446"/>
                  </a:lnTo>
                  <a:lnTo>
                    <a:pt x="0" y="83181"/>
                  </a:lnTo>
                  <a:lnTo>
                    <a:pt x="7985" y="116433"/>
                  </a:lnTo>
                  <a:lnTo>
                    <a:pt x="19334" y="133789"/>
                  </a:lnTo>
                  <a:lnTo>
                    <a:pt x="47434" y="157121"/>
                  </a:lnTo>
                  <a:lnTo>
                    <a:pt x="108424" y="17561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3" name="SMARTInkShape-3216"/>
            <p:cNvSpPr/>
            <p:nvPr/>
          </p:nvSpPr>
          <p:spPr>
            <a:xfrm>
              <a:off x="1495425" y="5774723"/>
              <a:ext cx="76201" cy="159732"/>
            </a:xfrm>
            <a:custGeom>
              <a:avLst/>
              <a:gdLst/>
              <a:ahLst/>
              <a:cxnLst/>
              <a:rect l="0" t="0" r="0" b="0"/>
              <a:pathLst>
                <a:path w="76201" h="159732">
                  <a:moveTo>
                    <a:pt x="0" y="102202"/>
                  </a:moveTo>
                  <a:lnTo>
                    <a:pt x="0" y="115459"/>
                  </a:lnTo>
                  <a:lnTo>
                    <a:pt x="10113" y="129648"/>
                  </a:lnTo>
                  <a:lnTo>
                    <a:pt x="17900" y="135567"/>
                  </a:lnTo>
                  <a:lnTo>
                    <a:pt x="21458" y="137146"/>
                  </a:lnTo>
                  <a:lnTo>
                    <a:pt x="23831" y="137139"/>
                  </a:lnTo>
                  <a:lnTo>
                    <a:pt x="25412" y="136077"/>
                  </a:lnTo>
                  <a:lnTo>
                    <a:pt x="26466" y="134311"/>
                  </a:lnTo>
                  <a:lnTo>
                    <a:pt x="33446" y="94459"/>
                  </a:lnTo>
                  <a:lnTo>
                    <a:pt x="42669" y="61475"/>
                  </a:lnTo>
                  <a:lnTo>
                    <a:pt x="38640" y="15384"/>
                  </a:lnTo>
                  <a:lnTo>
                    <a:pt x="38340" y="6114"/>
                  </a:lnTo>
                  <a:lnTo>
                    <a:pt x="37202" y="3218"/>
                  </a:lnTo>
                  <a:lnTo>
                    <a:pt x="35385" y="1288"/>
                  </a:lnTo>
                  <a:lnTo>
                    <a:pt x="33115" y="0"/>
                  </a:lnTo>
                  <a:lnTo>
                    <a:pt x="30543" y="200"/>
                  </a:lnTo>
                  <a:lnTo>
                    <a:pt x="24864" y="3246"/>
                  </a:lnTo>
                  <a:lnTo>
                    <a:pt x="6303" y="49544"/>
                  </a:lnTo>
                  <a:lnTo>
                    <a:pt x="1868" y="85071"/>
                  </a:lnTo>
                  <a:lnTo>
                    <a:pt x="5610" y="118998"/>
                  </a:lnTo>
                  <a:lnTo>
                    <a:pt x="13421" y="139045"/>
                  </a:lnTo>
                  <a:lnTo>
                    <a:pt x="32552" y="156746"/>
                  </a:lnTo>
                  <a:lnTo>
                    <a:pt x="39693" y="159731"/>
                  </a:lnTo>
                  <a:lnTo>
                    <a:pt x="76200" y="15935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4" name="SMARTInkShape-3217"/>
            <p:cNvSpPr/>
            <p:nvPr/>
          </p:nvSpPr>
          <p:spPr>
            <a:xfrm>
              <a:off x="990600" y="5753100"/>
              <a:ext cx="419101" cy="244551"/>
            </a:xfrm>
            <a:custGeom>
              <a:avLst/>
              <a:gdLst/>
              <a:ahLst/>
              <a:cxnLst/>
              <a:rect l="0" t="0" r="0" b="0"/>
              <a:pathLst>
                <a:path w="419101" h="244551">
                  <a:moveTo>
                    <a:pt x="0" y="104775"/>
                  </a:moveTo>
                  <a:lnTo>
                    <a:pt x="5056" y="104775"/>
                  </a:lnTo>
                  <a:lnTo>
                    <a:pt x="10361" y="101953"/>
                  </a:lnTo>
                  <a:lnTo>
                    <a:pt x="27627" y="88528"/>
                  </a:lnTo>
                  <a:lnTo>
                    <a:pt x="72861" y="67920"/>
                  </a:lnTo>
                  <a:lnTo>
                    <a:pt x="116655" y="44838"/>
                  </a:lnTo>
                  <a:lnTo>
                    <a:pt x="138516" y="40096"/>
                  </a:lnTo>
                  <a:lnTo>
                    <a:pt x="149052" y="41809"/>
                  </a:lnTo>
                  <a:lnTo>
                    <a:pt x="153343" y="43748"/>
                  </a:lnTo>
                  <a:lnTo>
                    <a:pt x="160933" y="51546"/>
                  </a:lnTo>
                  <a:lnTo>
                    <a:pt x="179486" y="83912"/>
                  </a:lnTo>
                  <a:lnTo>
                    <a:pt x="192293" y="123876"/>
                  </a:lnTo>
                  <a:lnTo>
                    <a:pt x="207160" y="164091"/>
                  </a:lnTo>
                  <a:lnTo>
                    <a:pt x="226560" y="207783"/>
                  </a:lnTo>
                  <a:lnTo>
                    <a:pt x="245649" y="244550"/>
                  </a:lnTo>
                  <a:lnTo>
                    <a:pt x="246316" y="244525"/>
                  </a:lnTo>
                  <a:lnTo>
                    <a:pt x="246761" y="243449"/>
                  </a:lnTo>
                  <a:lnTo>
                    <a:pt x="252655" y="203721"/>
                  </a:lnTo>
                  <a:lnTo>
                    <a:pt x="255836" y="164078"/>
                  </a:lnTo>
                  <a:lnTo>
                    <a:pt x="257969" y="122094"/>
                  </a:lnTo>
                  <a:lnTo>
                    <a:pt x="267484" y="80875"/>
                  </a:lnTo>
                  <a:lnTo>
                    <a:pt x="273398" y="67695"/>
                  </a:lnTo>
                  <a:lnTo>
                    <a:pt x="283914" y="58539"/>
                  </a:lnTo>
                  <a:lnTo>
                    <a:pt x="295319" y="67674"/>
                  </a:lnTo>
                  <a:lnTo>
                    <a:pt x="325740" y="104933"/>
                  </a:lnTo>
                  <a:lnTo>
                    <a:pt x="356679" y="147413"/>
                  </a:lnTo>
                  <a:lnTo>
                    <a:pt x="385254" y="190062"/>
                  </a:lnTo>
                  <a:lnTo>
                    <a:pt x="390299" y="203005"/>
                  </a:lnTo>
                  <a:lnTo>
                    <a:pt x="405140" y="225739"/>
                  </a:lnTo>
                  <a:lnTo>
                    <a:pt x="406618" y="229868"/>
                  </a:lnTo>
                  <a:lnTo>
                    <a:pt x="408662" y="232620"/>
                  </a:lnTo>
                  <a:lnTo>
                    <a:pt x="413755" y="235678"/>
                  </a:lnTo>
                  <a:lnTo>
                    <a:pt x="415537" y="235436"/>
                  </a:lnTo>
                  <a:lnTo>
                    <a:pt x="416725" y="234215"/>
                  </a:lnTo>
                  <a:lnTo>
                    <a:pt x="418044" y="230037"/>
                  </a:lnTo>
                  <a:lnTo>
                    <a:pt x="418631" y="224653"/>
                  </a:lnTo>
                  <a:lnTo>
                    <a:pt x="413520" y="182155"/>
                  </a:lnTo>
                  <a:lnTo>
                    <a:pt x="416976" y="138168"/>
                  </a:lnTo>
                  <a:lnTo>
                    <a:pt x="418471" y="94796"/>
                  </a:lnTo>
                  <a:lnTo>
                    <a:pt x="418976" y="53925"/>
                  </a:lnTo>
                  <a:lnTo>
                    <a:pt x="4191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5" name="SMARTInkShape-3218"/>
            <p:cNvSpPr/>
            <p:nvPr/>
          </p:nvSpPr>
          <p:spPr>
            <a:xfrm>
              <a:off x="1000125" y="5657850"/>
              <a:ext cx="104776" cy="342901"/>
            </a:xfrm>
            <a:custGeom>
              <a:avLst/>
              <a:gdLst/>
              <a:ahLst/>
              <a:cxnLst/>
              <a:rect l="0" t="0" r="0" b="0"/>
              <a:pathLst>
                <a:path w="104776" h="342901">
                  <a:moveTo>
                    <a:pt x="0" y="0"/>
                  </a:moveTo>
                  <a:lnTo>
                    <a:pt x="0" y="36628"/>
                  </a:lnTo>
                  <a:lnTo>
                    <a:pt x="10113" y="81408"/>
                  </a:lnTo>
                  <a:lnTo>
                    <a:pt x="21458" y="119724"/>
                  </a:lnTo>
                  <a:lnTo>
                    <a:pt x="41320" y="162173"/>
                  </a:lnTo>
                  <a:lnTo>
                    <a:pt x="56532" y="207404"/>
                  </a:lnTo>
                  <a:lnTo>
                    <a:pt x="69728" y="247226"/>
                  </a:lnTo>
                  <a:lnTo>
                    <a:pt x="85709" y="287680"/>
                  </a:lnTo>
                  <a:lnTo>
                    <a:pt x="104775"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369460750"/>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Marginal Value Product Example</a:t>
            </a:r>
          </a:p>
        </p:txBody>
      </p:sp>
      <p:sp>
        <p:nvSpPr>
          <p:cNvPr id="3" name="Content Placeholder 2"/>
          <p:cNvSpPr>
            <a:spLocks noGrp="1"/>
          </p:cNvSpPr>
          <p:nvPr>
            <p:ph idx="1"/>
          </p:nvPr>
        </p:nvSpPr>
        <p:spPr/>
        <p:txBody>
          <a:bodyPr/>
          <a:lstStyle/>
          <a:p>
            <a:pPr marL="0" indent="0">
              <a:buNone/>
            </a:pPr>
            <a:r>
              <a:rPr lang="en-US" dirty="0"/>
              <a:t>- </a:t>
            </a:r>
          </a:p>
        </p:txBody>
      </p:sp>
      <p:graphicFrame>
        <p:nvGraphicFramePr>
          <p:cNvPr id="4" name="Content Placeholder 3"/>
          <p:cNvGraphicFramePr>
            <a:graphicFrameLocks/>
          </p:cNvGraphicFramePr>
          <p:nvPr>
            <p:extLst>
              <p:ext uri="{D42A27DB-BD31-4B8C-83A1-F6EECF244321}">
                <p14:modId xmlns:p14="http://schemas.microsoft.com/office/powerpoint/2010/main" val="2713330411"/>
              </p:ext>
            </p:extLst>
          </p:nvPr>
        </p:nvGraphicFramePr>
        <p:xfrm>
          <a:off x="2848947" y="2218214"/>
          <a:ext cx="6494106" cy="3779520"/>
        </p:xfrm>
        <a:graphic>
          <a:graphicData uri="http://schemas.openxmlformats.org/drawingml/2006/table">
            <a:tbl>
              <a:tblPr firstRow="1" bandRow="1">
                <a:tableStyleId>{5940675A-B579-460E-94D1-54222C63F5DA}</a:tableStyleId>
              </a:tblPr>
              <a:tblGrid>
                <a:gridCol w="1082351">
                  <a:extLst>
                    <a:ext uri="{9D8B030D-6E8A-4147-A177-3AD203B41FA5}">
                      <a16:colId xmlns="" xmlns:a16="http://schemas.microsoft.com/office/drawing/2014/main" val="20000"/>
                    </a:ext>
                  </a:extLst>
                </a:gridCol>
                <a:gridCol w="1082351">
                  <a:extLst>
                    <a:ext uri="{9D8B030D-6E8A-4147-A177-3AD203B41FA5}">
                      <a16:colId xmlns="" xmlns:a16="http://schemas.microsoft.com/office/drawing/2014/main" val="20001"/>
                    </a:ext>
                  </a:extLst>
                </a:gridCol>
                <a:gridCol w="1082351">
                  <a:extLst>
                    <a:ext uri="{9D8B030D-6E8A-4147-A177-3AD203B41FA5}">
                      <a16:colId xmlns="" xmlns:a16="http://schemas.microsoft.com/office/drawing/2014/main" val="20002"/>
                    </a:ext>
                  </a:extLst>
                </a:gridCol>
                <a:gridCol w="1082351">
                  <a:extLst>
                    <a:ext uri="{9D8B030D-6E8A-4147-A177-3AD203B41FA5}">
                      <a16:colId xmlns="" xmlns:a16="http://schemas.microsoft.com/office/drawing/2014/main" val="20003"/>
                    </a:ext>
                  </a:extLst>
                </a:gridCol>
                <a:gridCol w="1082351">
                  <a:extLst>
                    <a:ext uri="{9D8B030D-6E8A-4147-A177-3AD203B41FA5}">
                      <a16:colId xmlns="" xmlns:a16="http://schemas.microsoft.com/office/drawing/2014/main" val="20004"/>
                    </a:ext>
                  </a:extLst>
                </a:gridCol>
                <a:gridCol w="1082351">
                  <a:extLst>
                    <a:ext uri="{9D8B030D-6E8A-4147-A177-3AD203B41FA5}">
                      <a16:colId xmlns="" xmlns:a16="http://schemas.microsoft.com/office/drawing/2014/main" val="20005"/>
                    </a:ext>
                  </a:extLst>
                </a:gridCol>
              </a:tblGrid>
              <a:tr h="417235">
                <a:tc>
                  <a:txBody>
                    <a:bodyPr/>
                    <a:lstStyle/>
                    <a:p>
                      <a:pPr algn="ctr"/>
                      <a:r>
                        <a:rPr lang="en-US" sz="1400" dirty="0"/>
                        <a:t>Use of Labor</a:t>
                      </a:r>
                    </a:p>
                  </a:txBody>
                  <a:tcPr/>
                </a:tc>
                <a:tc>
                  <a:txBody>
                    <a:bodyPr/>
                    <a:lstStyle/>
                    <a:p>
                      <a:pPr algn="ctr"/>
                      <a:r>
                        <a:rPr lang="en-US" sz="1400" dirty="0"/>
                        <a:t>MPP</a:t>
                      </a:r>
                    </a:p>
                  </a:txBody>
                  <a:tcPr/>
                </a:tc>
                <a:tc>
                  <a:txBody>
                    <a:bodyPr/>
                    <a:lstStyle/>
                    <a:p>
                      <a:pPr algn="ctr"/>
                      <a:r>
                        <a:rPr lang="en-US" sz="1400" dirty="0"/>
                        <a:t>MVP</a:t>
                      </a:r>
                    </a:p>
                  </a:txBody>
                  <a:tcPr/>
                </a:tc>
                <a:tc>
                  <a:txBody>
                    <a:bodyPr/>
                    <a:lstStyle/>
                    <a:p>
                      <a:pPr algn="ctr"/>
                      <a:r>
                        <a:rPr lang="en-US" sz="1400" dirty="0"/>
                        <a:t>Wage</a:t>
                      </a:r>
                    </a:p>
                  </a:txBody>
                  <a:tcPr/>
                </a:tc>
                <a:tc>
                  <a:txBody>
                    <a:bodyPr/>
                    <a:lstStyle/>
                    <a:p>
                      <a:pPr algn="ctr"/>
                      <a:r>
                        <a:rPr lang="en-US" sz="1400" dirty="0"/>
                        <a:t>Marginal Net Benefit</a:t>
                      </a:r>
                    </a:p>
                    <a:p>
                      <a:pPr algn="ctr"/>
                      <a:r>
                        <a:rPr lang="en-US" sz="1400" dirty="0"/>
                        <a:t>(3) / (4)</a:t>
                      </a:r>
                    </a:p>
                  </a:txBody>
                  <a:tcPr/>
                </a:tc>
                <a:tc>
                  <a:txBody>
                    <a:bodyPr/>
                    <a:lstStyle/>
                    <a:p>
                      <a:pPr algn="ctr"/>
                      <a:r>
                        <a:rPr lang="en-US" sz="1400" dirty="0"/>
                        <a:t>Cumulative Net Benefit</a:t>
                      </a:r>
                    </a:p>
                  </a:txBody>
                  <a:tcPr/>
                </a:tc>
                <a:extLst>
                  <a:ext uri="{0D108BD9-81ED-4DB2-BD59-A6C34878D82A}">
                    <a16:rowId xmlns="" xmlns:a16="http://schemas.microsoft.com/office/drawing/2014/main" val="10000"/>
                  </a:ext>
                </a:extLst>
              </a:tr>
              <a:tr h="298609">
                <a:tc>
                  <a:txBody>
                    <a:bodyPr/>
                    <a:lstStyle/>
                    <a:p>
                      <a:pPr algn="ctr"/>
                      <a:r>
                        <a:rPr lang="en-US" sz="1400" dirty="0"/>
                        <a:t>10</a:t>
                      </a:r>
                    </a:p>
                  </a:txBody>
                  <a:tcPr/>
                </a:tc>
                <a:tc>
                  <a:txBody>
                    <a:bodyPr/>
                    <a:lstStyle/>
                    <a:p>
                      <a:pPr algn="ctr"/>
                      <a:endParaRPr lang="en-US" sz="1400" dirty="0"/>
                    </a:p>
                  </a:txBody>
                  <a:tcPr/>
                </a:tc>
                <a:tc>
                  <a:txBody>
                    <a:bodyPr/>
                    <a:lstStyle/>
                    <a:p>
                      <a:pPr algn="ctr"/>
                      <a:endParaRPr lang="en-US" sz="1400" dirty="0"/>
                    </a:p>
                  </a:txBody>
                  <a:tcPr/>
                </a:tc>
                <a:tc>
                  <a:txBody>
                    <a:bodyPr/>
                    <a:lstStyle/>
                    <a:p>
                      <a:pPr algn="ctr"/>
                      <a:endParaRPr lang="en-US" sz="1400" dirty="0"/>
                    </a:p>
                  </a:txBody>
                  <a:tcPr/>
                </a:tc>
                <a:tc>
                  <a:txBody>
                    <a:bodyPr/>
                    <a:lstStyle/>
                    <a:p>
                      <a:pPr algn="ctr"/>
                      <a:endParaRPr lang="en-US" sz="1400" dirty="0"/>
                    </a:p>
                  </a:txBody>
                  <a:tcPr/>
                </a:tc>
                <a:tc>
                  <a:txBody>
                    <a:bodyPr/>
                    <a:lstStyle/>
                    <a:p>
                      <a:pPr algn="ctr"/>
                      <a:endParaRPr lang="en-US" sz="1400" dirty="0"/>
                    </a:p>
                  </a:txBody>
                  <a:tcPr/>
                </a:tc>
                <a:extLst>
                  <a:ext uri="{0D108BD9-81ED-4DB2-BD59-A6C34878D82A}">
                    <a16:rowId xmlns="" xmlns:a16="http://schemas.microsoft.com/office/drawing/2014/main" val="10001"/>
                  </a:ext>
                </a:extLst>
              </a:tr>
              <a:tr h="298609">
                <a:tc>
                  <a:txBody>
                    <a:bodyPr/>
                    <a:lstStyle/>
                    <a:p>
                      <a:pPr algn="ctr"/>
                      <a:r>
                        <a:rPr lang="en-US" sz="1400" dirty="0"/>
                        <a:t>16</a:t>
                      </a:r>
                    </a:p>
                  </a:txBody>
                  <a:tcPr/>
                </a:tc>
                <a:tc>
                  <a:txBody>
                    <a:bodyPr/>
                    <a:lstStyle/>
                    <a:p>
                      <a:pPr algn="ctr"/>
                      <a:r>
                        <a:rPr lang="en-US" sz="1400" dirty="0"/>
                        <a:t>0.33</a:t>
                      </a:r>
                    </a:p>
                  </a:txBody>
                  <a:tcPr/>
                </a:tc>
                <a:tc>
                  <a:txBody>
                    <a:bodyPr/>
                    <a:lstStyle/>
                    <a:p>
                      <a:pPr algn="ctr"/>
                      <a:r>
                        <a:rPr lang="en-US" sz="1400" dirty="0"/>
                        <a:t>14.85</a:t>
                      </a:r>
                    </a:p>
                  </a:txBody>
                  <a:tcPr/>
                </a:tc>
                <a:tc>
                  <a:txBody>
                    <a:bodyPr/>
                    <a:lstStyle/>
                    <a:p>
                      <a:pPr algn="ctr"/>
                      <a:r>
                        <a:rPr lang="en-US" sz="1400" dirty="0"/>
                        <a:t>5.00</a:t>
                      </a:r>
                    </a:p>
                  </a:txBody>
                  <a:tcPr/>
                </a:tc>
                <a:tc>
                  <a:txBody>
                    <a:bodyPr/>
                    <a:lstStyle/>
                    <a:p>
                      <a:pPr algn="ctr"/>
                      <a:r>
                        <a:rPr lang="en-US" sz="1400" dirty="0"/>
                        <a:t>9.85</a:t>
                      </a:r>
                    </a:p>
                  </a:txBody>
                  <a:tcPr/>
                </a:tc>
                <a:tc>
                  <a:txBody>
                    <a:bodyPr/>
                    <a:lstStyle/>
                    <a:p>
                      <a:pPr algn="ctr"/>
                      <a:r>
                        <a:rPr lang="en-US" sz="1400" dirty="0"/>
                        <a:t>9.85</a:t>
                      </a:r>
                    </a:p>
                  </a:txBody>
                  <a:tcPr/>
                </a:tc>
                <a:extLst>
                  <a:ext uri="{0D108BD9-81ED-4DB2-BD59-A6C34878D82A}">
                    <a16:rowId xmlns="" xmlns:a16="http://schemas.microsoft.com/office/drawing/2014/main" val="10002"/>
                  </a:ext>
                </a:extLst>
              </a:tr>
              <a:tr h="298609">
                <a:tc>
                  <a:txBody>
                    <a:bodyPr/>
                    <a:lstStyle/>
                    <a:p>
                      <a:pPr algn="ctr"/>
                      <a:r>
                        <a:rPr lang="en-US" sz="1400" dirty="0"/>
                        <a:t>20</a:t>
                      </a:r>
                    </a:p>
                  </a:txBody>
                  <a:tcPr/>
                </a:tc>
                <a:tc>
                  <a:txBody>
                    <a:bodyPr/>
                    <a:lstStyle/>
                    <a:p>
                      <a:pPr algn="ctr"/>
                      <a:r>
                        <a:rPr lang="en-US" sz="1400" dirty="0"/>
                        <a:t>0.45</a:t>
                      </a:r>
                    </a:p>
                  </a:txBody>
                  <a:tcPr/>
                </a:tc>
                <a:tc>
                  <a:txBody>
                    <a:bodyPr/>
                    <a:lstStyle/>
                    <a:p>
                      <a:pPr algn="ctr"/>
                      <a:r>
                        <a:rPr lang="en-US" sz="1400" b="0" dirty="0"/>
                        <a:t>20.25</a:t>
                      </a:r>
                    </a:p>
                  </a:txBody>
                  <a:tcPr/>
                </a:tc>
                <a:tc>
                  <a:txBody>
                    <a:bodyPr/>
                    <a:lstStyle/>
                    <a:p>
                      <a:pPr algn="ctr"/>
                      <a:r>
                        <a:rPr lang="en-US" sz="1400"/>
                        <a:t>5.00</a:t>
                      </a:r>
                      <a:endParaRPr lang="en-US" sz="1400" dirty="0"/>
                    </a:p>
                  </a:txBody>
                  <a:tcPr/>
                </a:tc>
                <a:tc>
                  <a:txBody>
                    <a:bodyPr/>
                    <a:lstStyle/>
                    <a:p>
                      <a:pPr algn="ctr"/>
                      <a:r>
                        <a:rPr lang="en-US" sz="1400" dirty="0"/>
                        <a:t>15.25</a:t>
                      </a:r>
                    </a:p>
                  </a:txBody>
                  <a:tcPr/>
                </a:tc>
                <a:tc>
                  <a:txBody>
                    <a:bodyPr/>
                    <a:lstStyle/>
                    <a:p>
                      <a:pPr algn="ctr"/>
                      <a:r>
                        <a:rPr lang="en-US" sz="1400" dirty="0"/>
                        <a:t>25.10</a:t>
                      </a:r>
                    </a:p>
                  </a:txBody>
                  <a:tcPr/>
                </a:tc>
                <a:extLst>
                  <a:ext uri="{0D108BD9-81ED-4DB2-BD59-A6C34878D82A}">
                    <a16:rowId xmlns="" xmlns:a16="http://schemas.microsoft.com/office/drawing/2014/main" val="10003"/>
                  </a:ext>
                </a:extLst>
              </a:tr>
              <a:tr h="298609">
                <a:tc>
                  <a:txBody>
                    <a:bodyPr/>
                    <a:lstStyle/>
                    <a:p>
                      <a:pPr algn="ctr"/>
                      <a:r>
                        <a:rPr lang="en-US" sz="1400" dirty="0"/>
                        <a:t>22</a:t>
                      </a:r>
                    </a:p>
                  </a:txBody>
                  <a:tcPr/>
                </a:tc>
                <a:tc>
                  <a:txBody>
                    <a:bodyPr/>
                    <a:lstStyle/>
                    <a:p>
                      <a:pPr algn="ctr"/>
                      <a:r>
                        <a:rPr lang="en-US" sz="1400" dirty="0"/>
                        <a:t>0.85</a:t>
                      </a:r>
                    </a:p>
                  </a:txBody>
                  <a:tcPr/>
                </a:tc>
                <a:tc>
                  <a:txBody>
                    <a:bodyPr/>
                    <a:lstStyle/>
                    <a:p>
                      <a:pPr algn="ctr"/>
                      <a:r>
                        <a:rPr lang="en-US" sz="1400" b="0" dirty="0"/>
                        <a:t>38.25</a:t>
                      </a:r>
                    </a:p>
                  </a:txBody>
                  <a:tcPr/>
                </a:tc>
                <a:tc>
                  <a:txBody>
                    <a:bodyPr/>
                    <a:lstStyle/>
                    <a:p>
                      <a:pPr algn="ctr"/>
                      <a:r>
                        <a:rPr lang="en-US" sz="1400"/>
                        <a:t>5.00</a:t>
                      </a:r>
                      <a:endParaRPr lang="en-US" sz="1400" dirty="0"/>
                    </a:p>
                  </a:txBody>
                  <a:tcPr/>
                </a:tc>
                <a:tc>
                  <a:txBody>
                    <a:bodyPr/>
                    <a:lstStyle/>
                    <a:p>
                      <a:pPr algn="ctr"/>
                      <a:r>
                        <a:rPr lang="en-US" sz="1400" dirty="0"/>
                        <a:t>33.25</a:t>
                      </a:r>
                    </a:p>
                  </a:txBody>
                  <a:tcPr/>
                </a:tc>
                <a:tc>
                  <a:txBody>
                    <a:bodyPr/>
                    <a:lstStyle/>
                    <a:p>
                      <a:pPr algn="ctr"/>
                      <a:r>
                        <a:rPr lang="en-US" sz="1400" dirty="0"/>
                        <a:t>58.35</a:t>
                      </a:r>
                    </a:p>
                  </a:txBody>
                  <a:tcPr/>
                </a:tc>
                <a:extLst>
                  <a:ext uri="{0D108BD9-81ED-4DB2-BD59-A6C34878D82A}">
                    <a16:rowId xmlns="" xmlns:a16="http://schemas.microsoft.com/office/drawing/2014/main" val="10004"/>
                  </a:ext>
                </a:extLst>
              </a:tr>
              <a:tr h="298609">
                <a:tc>
                  <a:txBody>
                    <a:bodyPr/>
                    <a:lstStyle/>
                    <a:p>
                      <a:pPr algn="ctr"/>
                      <a:r>
                        <a:rPr lang="en-US" sz="1400" dirty="0"/>
                        <a:t>26</a:t>
                      </a:r>
                    </a:p>
                  </a:txBody>
                  <a:tcPr/>
                </a:tc>
                <a:tc>
                  <a:txBody>
                    <a:bodyPr/>
                    <a:lstStyle/>
                    <a:p>
                      <a:pPr algn="ctr"/>
                      <a:r>
                        <a:rPr lang="en-US" sz="1400" dirty="0"/>
                        <a:t>0.40</a:t>
                      </a:r>
                    </a:p>
                  </a:txBody>
                  <a:tcPr/>
                </a:tc>
                <a:tc>
                  <a:txBody>
                    <a:bodyPr/>
                    <a:lstStyle/>
                    <a:p>
                      <a:pPr algn="ctr"/>
                      <a:r>
                        <a:rPr lang="en-US" sz="1400" b="0" dirty="0"/>
                        <a:t>18.00</a:t>
                      </a:r>
                    </a:p>
                  </a:txBody>
                  <a:tcPr/>
                </a:tc>
                <a:tc>
                  <a:txBody>
                    <a:bodyPr/>
                    <a:lstStyle/>
                    <a:p>
                      <a:pPr algn="ctr"/>
                      <a:r>
                        <a:rPr lang="en-US" sz="1400"/>
                        <a:t>5.00</a:t>
                      </a:r>
                      <a:endParaRPr lang="en-US" sz="1400" dirty="0"/>
                    </a:p>
                  </a:txBody>
                  <a:tcPr/>
                </a:tc>
                <a:tc>
                  <a:txBody>
                    <a:bodyPr/>
                    <a:lstStyle/>
                    <a:p>
                      <a:pPr algn="ctr"/>
                      <a:r>
                        <a:rPr lang="en-US" sz="1400" dirty="0"/>
                        <a:t>13.00</a:t>
                      </a:r>
                    </a:p>
                  </a:txBody>
                  <a:tcPr/>
                </a:tc>
                <a:tc>
                  <a:txBody>
                    <a:bodyPr/>
                    <a:lstStyle/>
                    <a:p>
                      <a:pPr algn="ctr"/>
                      <a:r>
                        <a:rPr lang="en-US" sz="1400" dirty="0"/>
                        <a:t>71.35</a:t>
                      </a:r>
                    </a:p>
                  </a:txBody>
                  <a:tcPr/>
                </a:tc>
                <a:extLst>
                  <a:ext uri="{0D108BD9-81ED-4DB2-BD59-A6C34878D82A}">
                    <a16:rowId xmlns="" xmlns:a16="http://schemas.microsoft.com/office/drawing/2014/main" val="10005"/>
                  </a:ext>
                </a:extLst>
              </a:tr>
              <a:tr h="298609">
                <a:tc>
                  <a:txBody>
                    <a:bodyPr/>
                    <a:lstStyle/>
                    <a:p>
                      <a:pPr algn="ctr"/>
                      <a:r>
                        <a:rPr lang="en-US" sz="1400" dirty="0"/>
                        <a:t>32</a:t>
                      </a:r>
                    </a:p>
                  </a:txBody>
                  <a:tcPr/>
                </a:tc>
                <a:tc>
                  <a:txBody>
                    <a:bodyPr/>
                    <a:lstStyle/>
                    <a:p>
                      <a:pPr algn="ctr"/>
                      <a:r>
                        <a:rPr lang="en-US" sz="1400" dirty="0"/>
                        <a:t>0.25</a:t>
                      </a:r>
                    </a:p>
                  </a:txBody>
                  <a:tcPr/>
                </a:tc>
                <a:tc>
                  <a:txBody>
                    <a:bodyPr/>
                    <a:lstStyle/>
                    <a:p>
                      <a:pPr algn="ctr"/>
                      <a:r>
                        <a:rPr lang="en-US" sz="1400" b="0" dirty="0"/>
                        <a:t>11.25</a:t>
                      </a:r>
                    </a:p>
                  </a:txBody>
                  <a:tcPr/>
                </a:tc>
                <a:tc>
                  <a:txBody>
                    <a:bodyPr/>
                    <a:lstStyle/>
                    <a:p>
                      <a:pPr algn="ctr"/>
                      <a:r>
                        <a:rPr lang="en-US" sz="1400"/>
                        <a:t>5.00</a:t>
                      </a:r>
                      <a:endParaRPr lang="en-US" sz="1400" dirty="0"/>
                    </a:p>
                  </a:txBody>
                  <a:tcPr/>
                </a:tc>
                <a:tc>
                  <a:txBody>
                    <a:bodyPr/>
                    <a:lstStyle/>
                    <a:p>
                      <a:pPr algn="ctr"/>
                      <a:r>
                        <a:rPr lang="en-US" sz="1400" dirty="0"/>
                        <a:t>6.25</a:t>
                      </a:r>
                    </a:p>
                  </a:txBody>
                  <a:tcPr/>
                </a:tc>
                <a:tc>
                  <a:txBody>
                    <a:bodyPr/>
                    <a:lstStyle/>
                    <a:p>
                      <a:pPr algn="ctr"/>
                      <a:r>
                        <a:rPr lang="en-US" sz="1400" dirty="0"/>
                        <a:t>77.60</a:t>
                      </a:r>
                    </a:p>
                  </a:txBody>
                  <a:tcPr/>
                </a:tc>
                <a:extLst>
                  <a:ext uri="{0D108BD9-81ED-4DB2-BD59-A6C34878D82A}">
                    <a16:rowId xmlns="" xmlns:a16="http://schemas.microsoft.com/office/drawing/2014/main" val="10006"/>
                  </a:ext>
                </a:extLst>
              </a:tr>
              <a:tr h="298609">
                <a:tc>
                  <a:txBody>
                    <a:bodyPr/>
                    <a:lstStyle/>
                    <a:p>
                      <a:pPr algn="ctr"/>
                      <a:r>
                        <a:rPr lang="en-US" sz="1400" dirty="0"/>
                        <a:t>40</a:t>
                      </a:r>
                    </a:p>
                  </a:txBody>
                  <a:tcPr/>
                </a:tc>
                <a:tc>
                  <a:txBody>
                    <a:bodyPr/>
                    <a:lstStyle/>
                    <a:p>
                      <a:pPr algn="ctr"/>
                      <a:r>
                        <a:rPr lang="en-US" sz="1400" dirty="0"/>
                        <a:t>0.15</a:t>
                      </a:r>
                    </a:p>
                  </a:txBody>
                  <a:tcPr/>
                </a:tc>
                <a:tc>
                  <a:txBody>
                    <a:bodyPr/>
                    <a:lstStyle/>
                    <a:p>
                      <a:pPr algn="ctr"/>
                      <a:r>
                        <a:rPr lang="en-US" sz="1400" b="0" dirty="0"/>
                        <a:t>6.75</a:t>
                      </a:r>
                    </a:p>
                  </a:txBody>
                  <a:tcPr/>
                </a:tc>
                <a:tc>
                  <a:txBody>
                    <a:bodyPr/>
                    <a:lstStyle/>
                    <a:p>
                      <a:pPr algn="ctr"/>
                      <a:r>
                        <a:rPr lang="en-US" sz="1400"/>
                        <a:t>5.00</a:t>
                      </a:r>
                      <a:endParaRPr lang="en-US" sz="1400" dirty="0"/>
                    </a:p>
                  </a:txBody>
                  <a:tcPr/>
                </a:tc>
                <a:tc>
                  <a:txBody>
                    <a:bodyPr/>
                    <a:lstStyle/>
                    <a:p>
                      <a:pPr algn="ctr"/>
                      <a:r>
                        <a:rPr lang="en-US" sz="1400" dirty="0"/>
                        <a:t>1.75</a:t>
                      </a:r>
                    </a:p>
                  </a:txBody>
                  <a:tcPr/>
                </a:tc>
                <a:tc>
                  <a:txBody>
                    <a:bodyPr/>
                    <a:lstStyle/>
                    <a:p>
                      <a:pPr algn="ctr"/>
                      <a:r>
                        <a:rPr lang="en-US" sz="1400" dirty="0"/>
                        <a:t>79.35</a:t>
                      </a:r>
                    </a:p>
                  </a:txBody>
                  <a:tcPr/>
                </a:tc>
                <a:extLst>
                  <a:ext uri="{0D108BD9-81ED-4DB2-BD59-A6C34878D82A}">
                    <a16:rowId xmlns="" xmlns:a16="http://schemas.microsoft.com/office/drawing/2014/main" val="10007"/>
                  </a:ext>
                </a:extLst>
              </a:tr>
              <a:tr h="298609">
                <a:tc>
                  <a:txBody>
                    <a:bodyPr/>
                    <a:lstStyle/>
                    <a:p>
                      <a:pPr algn="ctr"/>
                      <a:r>
                        <a:rPr lang="en-US" sz="1400" dirty="0"/>
                        <a:t>50</a:t>
                      </a:r>
                    </a:p>
                  </a:txBody>
                  <a:tcPr/>
                </a:tc>
                <a:tc>
                  <a:txBody>
                    <a:bodyPr/>
                    <a:lstStyle/>
                    <a:p>
                      <a:pPr algn="ctr"/>
                      <a:r>
                        <a:rPr lang="en-US" sz="1400" dirty="0"/>
                        <a:t>0.08</a:t>
                      </a:r>
                    </a:p>
                  </a:txBody>
                  <a:tcPr/>
                </a:tc>
                <a:tc>
                  <a:txBody>
                    <a:bodyPr/>
                    <a:lstStyle/>
                    <a:p>
                      <a:pPr algn="ctr"/>
                      <a:r>
                        <a:rPr lang="en-US" sz="1400" b="0" dirty="0"/>
                        <a:t>3.60</a:t>
                      </a:r>
                    </a:p>
                  </a:txBody>
                  <a:tcPr/>
                </a:tc>
                <a:tc>
                  <a:txBody>
                    <a:bodyPr/>
                    <a:lstStyle/>
                    <a:p>
                      <a:pPr algn="ctr"/>
                      <a:r>
                        <a:rPr lang="en-US" sz="1400"/>
                        <a:t>5.00</a:t>
                      </a:r>
                      <a:endParaRPr lang="en-US" sz="1400" dirty="0"/>
                    </a:p>
                  </a:txBody>
                  <a:tcPr/>
                </a:tc>
                <a:tc>
                  <a:txBody>
                    <a:bodyPr/>
                    <a:lstStyle/>
                    <a:p>
                      <a:pPr algn="ctr"/>
                      <a:r>
                        <a:rPr lang="en-US" sz="1400" dirty="0"/>
                        <a:t>-1.40</a:t>
                      </a:r>
                    </a:p>
                  </a:txBody>
                  <a:tcPr/>
                </a:tc>
                <a:tc>
                  <a:txBody>
                    <a:bodyPr/>
                    <a:lstStyle/>
                    <a:p>
                      <a:pPr algn="ctr"/>
                      <a:r>
                        <a:rPr lang="en-US" sz="1400" dirty="0"/>
                        <a:t>77.95</a:t>
                      </a:r>
                    </a:p>
                  </a:txBody>
                  <a:tcPr/>
                </a:tc>
                <a:extLst>
                  <a:ext uri="{0D108BD9-81ED-4DB2-BD59-A6C34878D82A}">
                    <a16:rowId xmlns="" xmlns:a16="http://schemas.microsoft.com/office/drawing/2014/main" val="10008"/>
                  </a:ext>
                </a:extLst>
              </a:tr>
              <a:tr h="298609">
                <a:tc>
                  <a:txBody>
                    <a:bodyPr/>
                    <a:lstStyle/>
                    <a:p>
                      <a:pPr algn="ctr"/>
                      <a:r>
                        <a:rPr lang="en-US" sz="1400" dirty="0"/>
                        <a:t>62</a:t>
                      </a:r>
                    </a:p>
                  </a:txBody>
                  <a:tcPr/>
                </a:tc>
                <a:tc>
                  <a:txBody>
                    <a:bodyPr/>
                    <a:lstStyle/>
                    <a:p>
                      <a:pPr algn="ctr"/>
                      <a:r>
                        <a:rPr lang="en-US" sz="1400" dirty="0"/>
                        <a:t>0.03</a:t>
                      </a:r>
                    </a:p>
                  </a:txBody>
                  <a:tcPr/>
                </a:tc>
                <a:tc>
                  <a:txBody>
                    <a:bodyPr/>
                    <a:lstStyle/>
                    <a:p>
                      <a:pPr algn="ctr"/>
                      <a:r>
                        <a:rPr lang="en-US" sz="1400" b="0" dirty="0"/>
                        <a:t>1.35</a:t>
                      </a:r>
                    </a:p>
                  </a:txBody>
                  <a:tcPr/>
                </a:tc>
                <a:tc>
                  <a:txBody>
                    <a:bodyPr/>
                    <a:lstStyle/>
                    <a:p>
                      <a:pPr algn="ctr"/>
                      <a:r>
                        <a:rPr lang="en-US" sz="1400"/>
                        <a:t>5.00</a:t>
                      </a:r>
                      <a:endParaRPr lang="en-US" sz="1400" dirty="0"/>
                    </a:p>
                  </a:txBody>
                  <a:tcPr/>
                </a:tc>
                <a:tc>
                  <a:txBody>
                    <a:bodyPr/>
                    <a:lstStyle/>
                    <a:p>
                      <a:pPr algn="ctr"/>
                      <a:r>
                        <a:rPr lang="en-US" sz="1400" dirty="0"/>
                        <a:t>-3.65</a:t>
                      </a:r>
                    </a:p>
                  </a:txBody>
                  <a:tcPr/>
                </a:tc>
                <a:tc>
                  <a:txBody>
                    <a:bodyPr/>
                    <a:lstStyle/>
                    <a:p>
                      <a:pPr algn="ctr"/>
                      <a:r>
                        <a:rPr lang="en-US" sz="1400" dirty="0"/>
                        <a:t>74.30</a:t>
                      </a:r>
                    </a:p>
                  </a:txBody>
                  <a:tcPr/>
                </a:tc>
                <a:extLst>
                  <a:ext uri="{0D108BD9-81ED-4DB2-BD59-A6C34878D82A}">
                    <a16:rowId xmlns="" xmlns:a16="http://schemas.microsoft.com/office/drawing/2014/main" val="10009"/>
                  </a:ext>
                </a:extLst>
              </a:tr>
              <a:tr h="298609">
                <a:tc>
                  <a:txBody>
                    <a:bodyPr/>
                    <a:lstStyle/>
                    <a:p>
                      <a:pPr algn="ctr"/>
                      <a:r>
                        <a:rPr lang="en-US" sz="1400" dirty="0"/>
                        <a:t>76</a:t>
                      </a:r>
                    </a:p>
                  </a:txBody>
                  <a:tcPr/>
                </a:tc>
                <a:tc>
                  <a:txBody>
                    <a:bodyPr/>
                    <a:lstStyle/>
                    <a:p>
                      <a:pPr algn="ctr"/>
                      <a:r>
                        <a:rPr lang="en-US" sz="1400" dirty="0"/>
                        <a:t>-0.02</a:t>
                      </a:r>
                    </a:p>
                  </a:txBody>
                  <a:tcPr/>
                </a:tc>
                <a:tc>
                  <a:txBody>
                    <a:bodyPr/>
                    <a:lstStyle/>
                    <a:p>
                      <a:pPr algn="ctr"/>
                      <a:r>
                        <a:rPr lang="en-US" sz="1400" b="0" dirty="0"/>
                        <a:t>-0.90</a:t>
                      </a:r>
                    </a:p>
                  </a:txBody>
                  <a:tcPr/>
                </a:tc>
                <a:tc>
                  <a:txBody>
                    <a:bodyPr/>
                    <a:lstStyle/>
                    <a:p>
                      <a:pPr algn="ctr"/>
                      <a:r>
                        <a:rPr lang="en-US" sz="1400" dirty="0"/>
                        <a:t>-</a:t>
                      </a:r>
                    </a:p>
                  </a:txBody>
                  <a:tcPr/>
                </a:tc>
                <a:tc>
                  <a:txBody>
                    <a:bodyPr/>
                    <a:lstStyle/>
                    <a:p>
                      <a:pPr algn="ctr"/>
                      <a:r>
                        <a:rPr lang="en-US" sz="1400" dirty="0"/>
                        <a:t>-</a:t>
                      </a:r>
                    </a:p>
                  </a:txBody>
                  <a:tcPr/>
                </a:tc>
                <a:tc>
                  <a:txBody>
                    <a:bodyPr/>
                    <a:lstStyle/>
                    <a:p>
                      <a:pPr algn="ctr"/>
                      <a:r>
                        <a:rPr lang="en-US" sz="1400" dirty="0"/>
                        <a:t>-</a:t>
                      </a:r>
                    </a:p>
                  </a:txBody>
                  <a:tcPr/>
                </a:tc>
                <a:extLst>
                  <a:ext uri="{0D108BD9-81ED-4DB2-BD59-A6C34878D82A}">
                    <a16:rowId xmlns="" xmlns:a16="http://schemas.microsoft.com/office/drawing/2014/main" val="10010"/>
                  </a:ext>
                </a:extLst>
              </a:tr>
            </a:tbl>
          </a:graphicData>
        </a:graphic>
      </p:graphicFrame>
    </p:spTree>
    <p:extLst>
      <p:ext uri="{BB962C8B-B14F-4D97-AF65-F5344CB8AC3E}">
        <p14:creationId xmlns:p14="http://schemas.microsoft.com/office/powerpoint/2010/main" val="786258688"/>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Conclusion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Because the MVP is nothing but the MPP multiplied by a fixed price. The slope of the MVP mirrors that of the MPP. </a:t>
                </a:r>
              </a:p>
              <a:p>
                <a:pPr marL="0" indent="0">
                  <a:buNone/>
                </a:pPr>
                <a:endParaRPr lang="en-US" dirty="0"/>
              </a:p>
              <a:p>
                <a:pPr marL="0" indent="0">
                  <a:buNone/>
                </a:pPr>
                <a:r>
                  <a:rPr lang="en-US" dirty="0"/>
                  <a:t>If you fix output price as 1, then we can also say:</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𝑀𝑃</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𝑙𝑎𝑏𝑜𝑟</m:t>
                          </m:r>
                        </m:sub>
                      </m:sSub>
                      <m:r>
                        <a:rPr lang="en-US" b="0" i="1" smtClean="0">
                          <a:latin typeface="Cambria Math" panose="02040503050406030204" pitchFamily="18" charset="0"/>
                        </a:rPr>
                        <m:t>=</m:t>
                      </m:r>
                      <m:r>
                        <a:rPr lang="en-US" b="0" i="1" smtClean="0">
                          <a:latin typeface="Cambria Math" panose="02040503050406030204" pitchFamily="18" charset="0"/>
                        </a:rPr>
                        <m:t>𝑤𝑎𝑔𝑒</m:t>
                      </m:r>
                      <m:r>
                        <a:rPr lang="en-US" b="0" i="1" smtClean="0">
                          <a:latin typeface="Cambria Math" panose="02040503050406030204" pitchFamily="18" charset="0"/>
                        </a:rPr>
                        <m:t> </m:t>
                      </m:r>
                      <m:r>
                        <a:rPr lang="en-US" b="0" i="1" smtClean="0">
                          <a:latin typeface="Cambria Math" panose="02040503050406030204" pitchFamily="18" charset="0"/>
                        </a:rPr>
                        <m:t>𝑟𝑎𝑡𝑒</m:t>
                      </m:r>
                      <m:r>
                        <a:rPr lang="en-US" b="0" i="1" smtClean="0">
                          <a:latin typeface="Cambria Math" panose="02040503050406030204" pitchFamily="18" charset="0"/>
                        </a:rPr>
                        <m:t> </m:t>
                      </m:r>
                    </m:oMath>
                  </m:oMathPara>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grpSp>
        <p:nvGrpSpPr>
          <p:cNvPr id="7" name="SMARTInkShape-Group398"/>
          <p:cNvGrpSpPr/>
          <p:nvPr/>
        </p:nvGrpSpPr>
        <p:grpSpPr>
          <a:xfrm>
            <a:off x="6172549" y="1623643"/>
            <a:ext cx="698274" cy="556210"/>
            <a:chOff x="6172549" y="1623643"/>
            <a:chExt cx="698274" cy="556210"/>
          </a:xfrm>
        </p:grpSpPr>
        <p:sp>
          <p:nvSpPr>
            <p:cNvPr id="4" name="SMARTInkShape-3219"/>
            <p:cNvSpPr/>
            <p:nvPr/>
          </p:nvSpPr>
          <p:spPr>
            <a:xfrm>
              <a:off x="6172549" y="1648333"/>
              <a:ext cx="256827" cy="209043"/>
            </a:xfrm>
            <a:custGeom>
              <a:avLst/>
              <a:gdLst/>
              <a:ahLst/>
              <a:cxnLst/>
              <a:rect l="0" t="0" r="0" b="0"/>
              <a:pathLst>
                <a:path w="256827" h="209043">
                  <a:moveTo>
                    <a:pt x="18701" y="18542"/>
                  </a:moveTo>
                  <a:lnTo>
                    <a:pt x="18701" y="13486"/>
                  </a:lnTo>
                  <a:lnTo>
                    <a:pt x="13056" y="8181"/>
                  </a:lnTo>
                  <a:lnTo>
                    <a:pt x="435" y="0"/>
                  </a:lnTo>
                  <a:lnTo>
                    <a:pt x="0" y="2540"/>
                  </a:lnTo>
                  <a:lnTo>
                    <a:pt x="756" y="18943"/>
                  </a:lnTo>
                  <a:lnTo>
                    <a:pt x="7858" y="66011"/>
                  </a:lnTo>
                  <a:lnTo>
                    <a:pt x="9002" y="109054"/>
                  </a:lnTo>
                  <a:lnTo>
                    <a:pt x="9142" y="150956"/>
                  </a:lnTo>
                  <a:lnTo>
                    <a:pt x="9175" y="198349"/>
                  </a:lnTo>
                  <a:lnTo>
                    <a:pt x="9175" y="198738"/>
                  </a:lnTo>
                  <a:lnTo>
                    <a:pt x="9176" y="155648"/>
                  </a:lnTo>
                  <a:lnTo>
                    <a:pt x="9176" y="114573"/>
                  </a:lnTo>
                  <a:lnTo>
                    <a:pt x="9176" y="71338"/>
                  </a:lnTo>
                  <a:lnTo>
                    <a:pt x="9176" y="28552"/>
                  </a:lnTo>
                  <a:lnTo>
                    <a:pt x="9176" y="3737"/>
                  </a:lnTo>
                  <a:lnTo>
                    <a:pt x="10235" y="2322"/>
                  </a:lnTo>
                  <a:lnTo>
                    <a:pt x="14233" y="750"/>
                  </a:lnTo>
                  <a:lnTo>
                    <a:pt x="15722" y="1389"/>
                  </a:lnTo>
                  <a:lnTo>
                    <a:pt x="16715" y="2873"/>
                  </a:lnTo>
                  <a:lnTo>
                    <a:pt x="17377" y="4921"/>
                  </a:lnTo>
                  <a:lnTo>
                    <a:pt x="48308" y="48877"/>
                  </a:lnTo>
                  <a:lnTo>
                    <a:pt x="78104" y="92857"/>
                  </a:lnTo>
                  <a:lnTo>
                    <a:pt x="97536" y="115883"/>
                  </a:lnTo>
                  <a:lnTo>
                    <a:pt x="107008" y="120013"/>
                  </a:lnTo>
                  <a:lnTo>
                    <a:pt x="120223" y="122664"/>
                  </a:lnTo>
                  <a:lnTo>
                    <a:pt x="137681" y="113011"/>
                  </a:lnTo>
                  <a:lnTo>
                    <a:pt x="163363" y="84240"/>
                  </a:lnTo>
                  <a:lnTo>
                    <a:pt x="193121" y="37589"/>
                  </a:lnTo>
                  <a:lnTo>
                    <a:pt x="216713" y="2055"/>
                  </a:lnTo>
                  <a:lnTo>
                    <a:pt x="218442" y="2259"/>
                  </a:lnTo>
                  <a:lnTo>
                    <a:pt x="223186" y="5308"/>
                  </a:lnTo>
                  <a:lnTo>
                    <a:pt x="224874" y="7603"/>
                  </a:lnTo>
                  <a:lnTo>
                    <a:pt x="226750" y="12975"/>
                  </a:lnTo>
                  <a:lnTo>
                    <a:pt x="227955" y="55464"/>
                  </a:lnTo>
                  <a:lnTo>
                    <a:pt x="229221" y="97333"/>
                  </a:lnTo>
                  <a:lnTo>
                    <a:pt x="235773" y="143819"/>
                  </a:lnTo>
                  <a:lnTo>
                    <a:pt x="239002" y="167354"/>
                  </a:lnTo>
                  <a:lnTo>
                    <a:pt x="256826" y="2090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3220"/>
            <p:cNvSpPr/>
            <p:nvPr/>
          </p:nvSpPr>
          <p:spPr>
            <a:xfrm>
              <a:off x="6210300" y="2076461"/>
              <a:ext cx="660523" cy="103392"/>
            </a:xfrm>
            <a:custGeom>
              <a:avLst/>
              <a:gdLst/>
              <a:ahLst/>
              <a:cxnLst/>
              <a:rect l="0" t="0" r="0" b="0"/>
              <a:pathLst>
                <a:path w="660523" h="103392">
                  <a:moveTo>
                    <a:pt x="0" y="66664"/>
                  </a:moveTo>
                  <a:lnTo>
                    <a:pt x="5057" y="66664"/>
                  </a:lnTo>
                  <a:lnTo>
                    <a:pt x="50817" y="48350"/>
                  </a:lnTo>
                  <a:lnTo>
                    <a:pt x="88905" y="36073"/>
                  </a:lnTo>
                  <a:lnTo>
                    <a:pt x="127002" y="25732"/>
                  </a:lnTo>
                  <a:lnTo>
                    <a:pt x="170157" y="21022"/>
                  </a:lnTo>
                  <a:lnTo>
                    <a:pt x="203684" y="17098"/>
                  </a:lnTo>
                  <a:lnTo>
                    <a:pt x="238693" y="12885"/>
                  </a:lnTo>
                  <a:lnTo>
                    <a:pt x="271891" y="11012"/>
                  </a:lnTo>
                  <a:lnTo>
                    <a:pt x="307108" y="7358"/>
                  </a:lnTo>
                  <a:lnTo>
                    <a:pt x="343926" y="3264"/>
                  </a:lnTo>
                  <a:lnTo>
                    <a:pt x="381456" y="1445"/>
                  </a:lnTo>
                  <a:lnTo>
                    <a:pt x="416480" y="636"/>
                  </a:lnTo>
                  <a:lnTo>
                    <a:pt x="450744" y="277"/>
                  </a:lnTo>
                  <a:lnTo>
                    <a:pt x="487139" y="117"/>
                  </a:lnTo>
                  <a:lnTo>
                    <a:pt x="533216" y="27"/>
                  </a:lnTo>
                  <a:lnTo>
                    <a:pt x="573680" y="0"/>
                  </a:lnTo>
                  <a:lnTo>
                    <a:pt x="612480" y="5049"/>
                  </a:lnTo>
                  <a:lnTo>
                    <a:pt x="657409" y="8926"/>
                  </a:lnTo>
                  <a:lnTo>
                    <a:pt x="660522" y="9122"/>
                  </a:lnTo>
                  <a:lnTo>
                    <a:pt x="660482" y="9253"/>
                  </a:lnTo>
                  <a:lnTo>
                    <a:pt x="624518" y="14536"/>
                  </a:lnTo>
                  <a:lnTo>
                    <a:pt x="587092" y="17705"/>
                  </a:lnTo>
                  <a:lnTo>
                    <a:pt x="544135" y="18644"/>
                  </a:lnTo>
                  <a:lnTo>
                    <a:pt x="497893" y="23978"/>
                  </a:lnTo>
                  <a:lnTo>
                    <a:pt x="450678" y="27205"/>
                  </a:lnTo>
                  <a:lnTo>
                    <a:pt x="416201" y="30782"/>
                  </a:lnTo>
                  <a:lnTo>
                    <a:pt x="380770" y="35900"/>
                  </a:lnTo>
                  <a:lnTo>
                    <a:pt x="347384" y="41702"/>
                  </a:lnTo>
                  <a:lnTo>
                    <a:pt x="312085" y="47809"/>
                  </a:lnTo>
                  <a:lnTo>
                    <a:pt x="275229" y="54050"/>
                  </a:lnTo>
                  <a:lnTo>
                    <a:pt x="237682" y="60352"/>
                  </a:lnTo>
                  <a:lnTo>
                    <a:pt x="202651" y="66681"/>
                  </a:lnTo>
                  <a:lnTo>
                    <a:pt x="169442" y="73022"/>
                  </a:lnTo>
                  <a:lnTo>
                    <a:pt x="123112" y="82541"/>
                  </a:lnTo>
                  <a:lnTo>
                    <a:pt x="87278" y="91006"/>
                  </a:lnTo>
                  <a:lnTo>
                    <a:pt x="43424" y="94403"/>
                  </a:lnTo>
                  <a:lnTo>
                    <a:pt x="27767" y="95926"/>
                  </a:lnTo>
                  <a:lnTo>
                    <a:pt x="4075" y="103391"/>
                  </a:lnTo>
                  <a:lnTo>
                    <a:pt x="26793" y="97947"/>
                  </a:lnTo>
                  <a:lnTo>
                    <a:pt x="69675" y="94983"/>
                  </a:lnTo>
                  <a:lnTo>
                    <a:pt x="111191" y="87872"/>
                  </a:lnTo>
                  <a:lnTo>
                    <a:pt x="156535" y="79063"/>
                  </a:lnTo>
                  <a:lnTo>
                    <a:pt x="203484" y="70808"/>
                  </a:lnTo>
                  <a:lnTo>
                    <a:pt x="250909" y="67892"/>
                  </a:lnTo>
                  <a:lnTo>
                    <a:pt x="297417" y="65969"/>
                  </a:lnTo>
                  <a:lnTo>
                    <a:pt x="338479" y="60226"/>
                  </a:lnTo>
                  <a:lnTo>
                    <a:pt x="376397" y="58053"/>
                  </a:lnTo>
                  <a:lnTo>
                    <a:pt x="421013" y="57320"/>
                  </a:lnTo>
                  <a:lnTo>
                    <a:pt x="485775" y="571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3221"/>
            <p:cNvSpPr/>
            <p:nvPr/>
          </p:nvSpPr>
          <p:spPr>
            <a:xfrm>
              <a:off x="6477519" y="1623643"/>
              <a:ext cx="244672" cy="367083"/>
            </a:xfrm>
            <a:custGeom>
              <a:avLst/>
              <a:gdLst/>
              <a:ahLst/>
              <a:cxnLst/>
              <a:rect l="0" t="0" r="0" b="0"/>
              <a:pathLst>
                <a:path w="244672" h="367083">
                  <a:moveTo>
                    <a:pt x="56631" y="62282"/>
                  </a:moveTo>
                  <a:lnTo>
                    <a:pt x="48430" y="62282"/>
                  </a:lnTo>
                  <a:lnTo>
                    <a:pt x="47988" y="63340"/>
                  </a:lnTo>
                  <a:lnTo>
                    <a:pt x="47140" y="106131"/>
                  </a:lnTo>
                  <a:lnTo>
                    <a:pt x="39508" y="147222"/>
                  </a:lnTo>
                  <a:lnTo>
                    <a:pt x="30632" y="193282"/>
                  </a:lnTo>
                  <a:lnTo>
                    <a:pt x="28069" y="233457"/>
                  </a:lnTo>
                  <a:lnTo>
                    <a:pt x="21513" y="218469"/>
                  </a:lnTo>
                  <a:lnTo>
                    <a:pt x="13867" y="173775"/>
                  </a:lnTo>
                  <a:lnTo>
                    <a:pt x="3420" y="131342"/>
                  </a:lnTo>
                  <a:lnTo>
                    <a:pt x="0" y="94764"/>
                  </a:lnTo>
                  <a:lnTo>
                    <a:pt x="4691" y="65086"/>
                  </a:lnTo>
                  <a:lnTo>
                    <a:pt x="22897" y="34538"/>
                  </a:lnTo>
                  <a:lnTo>
                    <a:pt x="55377" y="5492"/>
                  </a:lnTo>
                  <a:lnTo>
                    <a:pt x="65951" y="0"/>
                  </a:lnTo>
                  <a:lnTo>
                    <a:pt x="79823" y="382"/>
                  </a:lnTo>
                  <a:lnTo>
                    <a:pt x="87967" y="1965"/>
                  </a:lnTo>
                  <a:lnTo>
                    <a:pt x="102662" y="12191"/>
                  </a:lnTo>
                  <a:lnTo>
                    <a:pt x="124284" y="34514"/>
                  </a:lnTo>
                  <a:lnTo>
                    <a:pt x="126075" y="40595"/>
                  </a:lnTo>
                  <a:lnTo>
                    <a:pt x="125242" y="55818"/>
                  </a:lnTo>
                  <a:lnTo>
                    <a:pt x="109538" y="89345"/>
                  </a:lnTo>
                  <a:lnTo>
                    <a:pt x="102017" y="100063"/>
                  </a:lnTo>
                  <a:lnTo>
                    <a:pt x="66812" y="122113"/>
                  </a:lnTo>
                  <a:lnTo>
                    <a:pt x="33787" y="136117"/>
                  </a:lnTo>
                  <a:lnTo>
                    <a:pt x="31877" y="135847"/>
                  </a:lnTo>
                  <a:lnTo>
                    <a:pt x="30603" y="134609"/>
                  </a:lnTo>
                  <a:lnTo>
                    <a:pt x="29754" y="132725"/>
                  </a:lnTo>
                  <a:lnTo>
                    <a:pt x="31305" y="130411"/>
                  </a:lnTo>
                  <a:lnTo>
                    <a:pt x="38672" y="125017"/>
                  </a:lnTo>
                  <a:lnTo>
                    <a:pt x="49663" y="121087"/>
                  </a:lnTo>
                  <a:lnTo>
                    <a:pt x="93277" y="114271"/>
                  </a:lnTo>
                  <a:lnTo>
                    <a:pt x="135339" y="117433"/>
                  </a:lnTo>
                  <a:lnTo>
                    <a:pt x="167794" y="120956"/>
                  </a:lnTo>
                  <a:lnTo>
                    <a:pt x="205025" y="140812"/>
                  </a:lnTo>
                  <a:lnTo>
                    <a:pt x="224660" y="166101"/>
                  </a:lnTo>
                  <a:lnTo>
                    <a:pt x="241595" y="198422"/>
                  </a:lnTo>
                  <a:lnTo>
                    <a:pt x="244671" y="215922"/>
                  </a:lnTo>
                  <a:lnTo>
                    <a:pt x="239041" y="258515"/>
                  </a:lnTo>
                  <a:lnTo>
                    <a:pt x="233657" y="275085"/>
                  </a:lnTo>
                  <a:lnTo>
                    <a:pt x="204451" y="301371"/>
                  </a:lnTo>
                  <a:lnTo>
                    <a:pt x="161325" y="323489"/>
                  </a:lnTo>
                  <a:lnTo>
                    <a:pt x="115961" y="338049"/>
                  </a:lnTo>
                  <a:lnTo>
                    <a:pt x="76111" y="351117"/>
                  </a:lnTo>
                  <a:lnTo>
                    <a:pt x="28056" y="3670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 name="SMARTInkShape-Group399"/>
          <p:cNvGrpSpPr/>
          <p:nvPr/>
        </p:nvGrpSpPr>
        <p:grpSpPr>
          <a:xfrm>
            <a:off x="6867525" y="2362200"/>
            <a:ext cx="1531732" cy="342901"/>
            <a:chOff x="6867525" y="2362200"/>
            <a:chExt cx="1531732" cy="342901"/>
          </a:xfrm>
        </p:grpSpPr>
        <p:sp>
          <p:nvSpPr>
            <p:cNvPr id="8" name="SMARTInkShape-3222"/>
            <p:cNvSpPr/>
            <p:nvPr/>
          </p:nvSpPr>
          <p:spPr>
            <a:xfrm>
              <a:off x="6867525" y="2362200"/>
              <a:ext cx="590551" cy="228601"/>
            </a:xfrm>
            <a:custGeom>
              <a:avLst/>
              <a:gdLst/>
              <a:ahLst/>
              <a:cxnLst/>
              <a:rect l="0" t="0" r="0" b="0"/>
              <a:pathLst>
                <a:path w="590551" h="228601">
                  <a:moveTo>
                    <a:pt x="0" y="228600"/>
                  </a:moveTo>
                  <a:lnTo>
                    <a:pt x="0" y="223543"/>
                  </a:lnTo>
                  <a:lnTo>
                    <a:pt x="5645" y="218239"/>
                  </a:lnTo>
                  <a:lnTo>
                    <a:pt x="48957" y="189590"/>
                  </a:lnTo>
                  <a:lnTo>
                    <a:pt x="95425" y="159689"/>
                  </a:lnTo>
                  <a:lnTo>
                    <a:pt x="136207" y="140865"/>
                  </a:lnTo>
                  <a:lnTo>
                    <a:pt x="172296" y="126052"/>
                  </a:lnTo>
                  <a:lnTo>
                    <a:pt x="217360" y="106508"/>
                  </a:lnTo>
                  <a:lnTo>
                    <a:pt x="264441" y="88811"/>
                  </a:lnTo>
                  <a:lnTo>
                    <a:pt x="301896" y="73116"/>
                  </a:lnTo>
                  <a:lnTo>
                    <a:pt x="339806" y="60235"/>
                  </a:lnTo>
                  <a:lnTo>
                    <a:pt x="377849" y="44541"/>
                  </a:lnTo>
                  <a:lnTo>
                    <a:pt x="415932" y="32718"/>
                  </a:lnTo>
                  <a:lnTo>
                    <a:pt x="454027" y="22512"/>
                  </a:lnTo>
                  <a:lnTo>
                    <a:pt x="494243" y="12785"/>
                  </a:lnTo>
                  <a:lnTo>
                    <a:pt x="527639" y="6388"/>
                  </a:lnTo>
                  <a:lnTo>
                    <a:pt x="5905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3223"/>
            <p:cNvSpPr/>
            <p:nvPr/>
          </p:nvSpPr>
          <p:spPr>
            <a:xfrm>
              <a:off x="7072732" y="2447925"/>
              <a:ext cx="366294" cy="113909"/>
            </a:xfrm>
            <a:custGeom>
              <a:avLst/>
              <a:gdLst/>
              <a:ahLst/>
              <a:cxnLst/>
              <a:rect l="0" t="0" r="0" b="0"/>
              <a:pathLst>
                <a:path w="366294" h="113909">
                  <a:moveTo>
                    <a:pt x="23393" y="104775"/>
                  </a:moveTo>
                  <a:lnTo>
                    <a:pt x="18337" y="104775"/>
                  </a:lnTo>
                  <a:lnTo>
                    <a:pt x="13032" y="107597"/>
                  </a:lnTo>
                  <a:lnTo>
                    <a:pt x="7146" y="111321"/>
                  </a:lnTo>
                  <a:lnTo>
                    <a:pt x="0" y="113417"/>
                  </a:lnTo>
                  <a:lnTo>
                    <a:pt x="389" y="113712"/>
                  </a:lnTo>
                  <a:lnTo>
                    <a:pt x="1708" y="113908"/>
                  </a:lnTo>
                  <a:lnTo>
                    <a:pt x="43884" y="92807"/>
                  </a:lnTo>
                  <a:lnTo>
                    <a:pt x="87374" y="79520"/>
                  </a:lnTo>
                  <a:lnTo>
                    <a:pt x="130458" y="63881"/>
                  </a:lnTo>
                  <a:lnTo>
                    <a:pt x="169769" y="49619"/>
                  </a:lnTo>
                  <a:lnTo>
                    <a:pt x="212109" y="38691"/>
                  </a:lnTo>
                  <a:lnTo>
                    <a:pt x="251464" y="28750"/>
                  </a:lnTo>
                  <a:lnTo>
                    <a:pt x="289936" y="19102"/>
                  </a:lnTo>
                  <a:lnTo>
                    <a:pt x="335806" y="6360"/>
                  </a:lnTo>
                  <a:lnTo>
                    <a:pt x="36629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3224"/>
            <p:cNvSpPr/>
            <p:nvPr/>
          </p:nvSpPr>
          <p:spPr>
            <a:xfrm>
              <a:off x="7781928" y="2410596"/>
              <a:ext cx="304798" cy="237355"/>
            </a:xfrm>
            <a:custGeom>
              <a:avLst/>
              <a:gdLst/>
              <a:ahLst/>
              <a:cxnLst/>
              <a:rect l="0" t="0" r="0" b="0"/>
              <a:pathLst>
                <a:path w="304798" h="237355">
                  <a:moveTo>
                    <a:pt x="9522" y="18279"/>
                  </a:moveTo>
                  <a:lnTo>
                    <a:pt x="9522" y="59915"/>
                  </a:lnTo>
                  <a:lnTo>
                    <a:pt x="9522" y="100665"/>
                  </a:lnTo>
                  <a:lnTo>
                    <a:pt x="4466" y="148184"/>
                  </a:lnTo>
                  <a:lnTo>
                    <a:pt x="586" y="193156"/>
                  </a:lnTo>
                  <a:lnTo>
                    <a:pt x="113" y="215806"/>
                  </a:lnTo>
                  <a:lnTo>
                    <a:pt x="1133" y="219814"/>
                  </a:lnTo>
                  <a:lnTo>
                    <a:pt x="2870" y="222486"/>
                  </a:lnTo>
                  <a:lnTo>
                    <a:pt x="8208" y="226774"/>
                  </a:lnTo>
                  <a:lnTo>
                    <a:pt x="8646" y="226067"/>
                  </a:lnTo>
                  <a:lnTo>
                    <a:pt x="9407" y="209422"/>
                  </a:lnTo>
                  <a:lnTo>
                    <a:pt x="1967" y="164793"/>
                  </a:lnTo>
                  <a:lnTo>
                    <a:pt x="386" y="126360"/>
                  </a:lnTo>
                  <a:lnTo>
                    <a:pt x="74" y="86665"/>
                  </a:lnTo>
                  <a:lnTo>
                    <a:pt x="2" y="40437"/>
                  </a:lnTo>
                  <a:lnTo>
                    <a:pt x="0" y="36226"/>
                  </a:lnTo>
                  <a:lnTo>
                    <a:pt x="2821" y="28725"/>
                  </a:lnTo>
                  <a:lnTo>
                    <a:pt x="5054" y="25243"/>
                  </a:lnTo>
                  <a:lnTo>
                    <a:pt x="7602" y="23980"/>
                  </a:lnTo>
                  <a:lnTo>
                    <a:pt x="10358" y="24196"/>
                  </a:lnTo>
                  <a:lnTo>
                    <a:pt x="13255" y="25399"/>
                  </a:lnTo>
                  <a:lnTo>
                    <a:pt x="51202" y="68799"/>
                  </a:lnTo>
                  <a:lnTo>
                    <a:pt x="93376" y="116335"/>
                  </a:lnTo>
                  <a:lnTo>
                    <a:pt x="136080" y="146315"/>
                  </a:lnTo>
                  <a:lnTo>
                    <a:pt x="153612" y="153853"/>
                  </a:lnTo>
                  <a:lnTo>
                    <a:pt x="169165" y="155087"/>
                  </a:lnTo>
                  <a:lnTo>
                    <a:pt x="182074" y="152107"/>
                  </a:lnTo>
                  <a:lnTo>
                    <a:pt x="191340" y="147256"/>
                  </a:lnTo>
                  <a:lnTo>
                    <a:pt x="207563" y="128461"/>
                  </a:lnTo>
                  <a:lnTo>
                    <a:pt x="220718" y="102784"/>
                  </a:lnTo>
                  <a:lnTo>
                    <a:pt x="233204" y="56218"/>
                  </a:lnTo>
                  <a:lnTo>
                    <a:pt x="256740" y="12398"/>
                  </a:lnTo>
                  <a:lnTo>
                    <a:pt x="266114" y="0"/>
                  </a:lnTo>
                  <a:lnTo>
                    <a:pt x="271703" y="35925"/>
                  </a:lnTo>
                  <a:lnTo>
                    <a:pt x="274883" y="75601"/>
                  </a:lnTo>
                  <a:lnTo>
                    <a:pt x="275958" y="116777"/>
                  </a:lnTo>
                  <a:lnTo>
                    <a:pt x="277202" y="156590"/>
                  </a:lnTo>
                  <a:lnTo>
                    <a:pt x="284862" y="193550"/>
                  </a:lnTo>
                  <a:lnTo>
                    <a:pt x="304797" y="2373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3225"/>
            <p:cNvSpPr/>
            <p:nvPr/>
          </p:nvSpPr>
          <p:spPr>
            <a:xfrm>
              <a:off x="8182942" y="2421201"/>
              <a:ext cx="216315" cy="283900"/>
            </a:xfrm>
            <a:custGeom>
              <a:avLst/>
              <a:gdLst/>
              <a:ahLst/>
              <a:cxnLst/>
              <a:rect l="0" t="0" r="0" b="0"/>
              <a:pathLst>
                <a:path w="216315" h="283900">
                  <a:moveTo>
                    <a:pt x="8558" y="17199"/>
                  </a:moveTo>
                  <a:lnTo>
                    <a:pt x="13615" y="59815"/>
                  </a:lnTo>
                  <a:lnTo>
                    <a:pt x="23746" y="101935"/>
                  </a:lnTo>
                  <a:lnTo>
                    <a:pt x="26845" y="140829"/>
                  </a:lnTo>
                  <a:lnTo>
                    <a:pt x="27382" y="175185"/>
                  </a:lnTo>
                  <a:lnTo>
                    <a:pt x="27541" y="216057"/>
                  </a:lnTo>
                  <a:lnTo>
                    <a:pt x="27605" y="263139"/>
                  </a:lnTo>
                  <a:lnTo>
                    <a:pt x="27608" y="273388"/>
                  </a:lnTo>
                  <a:lnTo>
                    <a:pt x="21062" y="228731"/>
                  </a:lnTo>
                  <a:lnTo>
                    <a:pt x="13419" y="187447"/>
                  </a:lnTo>
                  <a:lnTo>
                    <a:pt x="6375" y="148405"/>
                  </a:lnTo>
                  <a:lnTo>
                    <a:pt x="0" y="109188"/>
                  </a:lnTo>
                  <a:lnTo>
                    <a:pt x="2046" y="70883"/>
                  </a:lnTo>
                  <a:lnTo>
                    <a:pt x="12328" y="27921"/>
                  </a:lnTo>
                  <a:lnTo>
                    <a:pt x="16378" y="13673"/>
                  </a:lnTo>
                  <a:lnTo>
                    <a:pt x="25793" y="7518"/>
                  </a:lnTo>
                  <a:lnTo>
                    <a:pt x="40559" y="2313"/>
                  </a:lnTo>
                  <a:lnTo>
                    <a:pt x="57705" y="0"/>
                  </a:lnTo>
                  <a:lnTo>
                    <a:pt x="70265" y="1794"/>
                  </a:lnTo>
                  <a:lnTo>
                    <a:pt x="97065" y="16625"/>
                  </a:lnTo>
                  <a:lnTo>
                    <a:pt x="133363" y="47296"/>
                  </a:lnTo>
                  <a:lnTo>
                    <a:pt x="138111" y="57386"/>
                  </a:lnTo>
                  <a:lnTo>
                    <a:pt x="141158" y="91224"/>
                  </a:lnTo>
                  <a:lnTo>
                    <a:pt x="136629" y="121329"/>
                  </a:lnTo>
                  <a:lnTo>
                    <a:pt x="128585" y="140245"/>
                  </a:lnTo>
                  <a:lnTo>
                    <a:pt x="116936" y="148792"/>
                  </a:lnTo>
                  <a:lnTo>
                    <a:pt x="95351" y="156731"/>
                  </a:lnTo>
                  <a:lnTo>
                    <a:pt x="63153" y="159878"/>
                  </a:lnTo>
                  <a:lnTo>
                    <a:pt x="60830" y="158885"/>
                  </a:lnTo>
                  <a:lnTo>
                    <a:pt x="59280" y="157165"/>
                  </a:lnTo>
                  <a:lnTo>
                    <a:pt x="56795" y="151856"/>
                  </a:lnTo>
                  <a:lnTo>
                    <a:pt x="71534" y="145880"/>
                  </a:lnTo>
                  <a:lnTo>
                    <a:pt x="101066" y="142463"/>
                  </a:lnTo>
                  <a:lnTo>
                    <a:pt x="142425" y="148912"/>
                  </a:lnTo>
                  <a:lnTo>
                    <a:pt x="187440" y="163200"/>
                  </a:lnTo>
                  <a:lnTo>
                    <a:pt x="204478" y="174163"/>
                  </a:lnTo>
                  <a:lnTo>
                    <a:pt x="212050" y="186092"/>
                  </a:lnTo>
                  <a:lnTo>
                    <a:pt x="216314" y="204707"/>
                  </a:lnTo>
                  <a:lnTo>
                    <a:pt x="208843" y="220127"/>
                  </a:lnTo>
                  <a:lnTo>
                    <a:pt x="189611" y="241015"/>
                  </a:lnTo>
                  <a:lnTo>
                    <a:pt x="174751" y="250023"/>
                  </a:lnTo>
                  <a:lnTo>
                    <a:pt x="133540" y="264429"/>
                  </a:lnTo>
                  <a:lnTo>
                    <a:pt x="94283" y="2838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 name="SMARTInkShape-Group400"/>
          <p:cNvGrpSpPr/>
          <p:nvPr/>
        </p:nvGrpSpPr>
        <p:grpSpPr>
          <a:xfrm>
            <a:off x="4286642" y="3768889"/>
            <a:ext cx="720449" cy="574381"/>
            <a:chOff x="4286642" y="3768889"/>
            <a:chExt cx="720449" cy="574381"/>
          </a:xfrm>
        </p:grpSpPr>
        <p:sp>
          <p:nvSpPr>
            <p:cNvPr id="13" name="SMARTInkShape-3226"/>
            <p:cNvSpPr/>
            <p:nvPr/>
          </p:nvSpPr>
          <p:spPr>
            <a:xfrm>
              <a:off x="4688264" y="3768889"/>
              <a:ext cx="181485" cy="345912"/>
            </a:xfrm>
            <a:custGeom>
              <a:avLst/>
              <a:gdLst/>
              <a:ahLst/>
              <a:cxnLst/>
              <a:rect l="0" t="0" r="0" b="0"/>
              <a:pathLst>
                <a:path w="181485" h="345912">
                  <a:moveTo>
                    <a:pt x="26611" y="107786"/>
                  </a:moveTo>
                  <a:lnTo>
                    <a:pt x="26611" y="149470"/>
                  </a:lnTo>
                  <a:lnTo>
                    <a:pt x="26611" y="180287"/>
                  </a:lnTo>
                  <a:lnTo>
                    <a:pt x="26611" y="222048"/>
                  </a:lnTo>
                  <a:lnTo>
                    <a:pt x="26611" y="256294"/>
                  </a:lnTo>
                  <a:lnTo>
                    <a:pt x="23789" y="291488"/>
                  </a:lnTo>
                  <a:lnTo>
                    <a:pt x="17478" y="324024"/>
                  </a:lnTo>
                  <a:lnTo>
                    <a:pt x="17348" y="323912"/>
                  </a:lnTo>
                  <a:lnTo>
                    <a:pt x="17096" y="284171"/>
                  </a:lnTo>
                  <a:lnTo>
                    <a:pt x="10542" y="241052"/>
                  </a:lnTo>
                  <a:lnTo>
                    <a:pt x="8150" y="195690"/>
                  </a:lnTo>
                  <a:lnTo>
                    <a:pt x="2621" y="150785"/>
                  </a:lnTo>
                  <a:lnTo>
                    <a:pt x="0" y="112124"/>
                  </a:lnTo>
                  <a:lnTo>
                    <a:pt x="5909" y="67444"/>
                  </a:lnTo>
                  <a:lnTo>
                    <a:pt x="17387" y="21814"/>
                  </a:lnTo>
                  <a:lnTo>
                    <a:pt x="20462" y="15546"/>
                  </a:lnTo>
                  <a:lnTo>
                    <a:pt x="35167" y="5760"/>
                  </a:lnTo>
                  <a:lnTo>
                    <a:pt x="54755" y="0"/>
                  </a:lnTo>
                  <a:lnTo>
                    <a:pt x="74045" y="967"/>
                  </a:lnTo>
                  <a:lnTo>
                    <a:pt x="87557" y="4924"/>
                  </a:lnTo>
                  <a:lnTo>
                    <a:pt x="92641" y="7462"/>
                  </a:lnTo>
                  <a:lnTo>
                    <a:pt x="109911" y="26202"/>
                  </a:lnTo>
                  <a:lnTo>
                    <a:pt x="123376" y="51863"/>
                  </a:lnTo>
                  <a:lnTo>
                    <a:pt x="125004" y="67409"/>
                  </a:lnTo>
                  <a:lnTo>
                    <a:pt x="121141" y="83491"/>
                  </a:lnTo>
                  <a:lnTo>
                    <a:pt x="101414" y="122664"/>
                  </a:lnTo>
                  <a:lnTo>
                    <a:pt x="77423" y="150433"/>
                  </a:lnTo>
                  <a:lnTo>
                    <a:pt x="35662" y="176615"/>
                  </a:lnTo>
                  <a:lnTo>
                    <a:pt x="11680" y="183016"/>
                  </a:lnTo>
                  <a:lnTo>
                    <a:pt x="11365" y="182281"/>
                  </a:lnTo>
                  <a:lnTo>
                    <a:pt x="13838" y="178642"/>
                  </a:lnTo>
                  <a:lnTo>
                    <a:pt x="24110" y="176319"/>
                  </a:lnTo>
                  <a:lnTo>
                    <a:pt x="66686" y="174828"/>
                  </a:lnTo>
                  <a:lnTo>
                    <a:pt x="95518" y="179626"/>
                  </a:lnTo>
                  <a:lnTo>
                    <a:pt x="132636" y="192807"/>
                  </a:lnTo>
                  <a:lnTo>
                    <a:pt x="153461" y="206957"/>
                  </a:lnTo>
                  <a:lnTo>
                    <a:pt x="179021" y="236854"/>
                  </a:lnTo>
                  <a:lnTo>
                    <a:pt x="181484" y="255813"/>
                  </a:lnTo>
                  <a:lnTo>
                    <a:pt x="176922" y="284643"/>
                  </a:lnTo>
                  <a:lnTo>
                    <a:pt x="174443" y="292366"/>
                  </a:lnTo>
                  <a:lnTo>
                    <a:pt x="166045" y="303769"/>
                  </a:lnTo>
                  <a:lnTo>
                    <a:pt x="133293" y="324769"/>
                  </a:lnTo>
                  <a:lnTo>
                    <a:pt x="88175" y="334092"/>
                  </a:lnTo>
                  <a:lnTo>
                    <a:pt x="45661" y="3459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3227"/>
            <p:cNvSpPr/>
            <p:nvPr/>
          </p:nvSpPr>
          <p:spPr>
            <a:xfrm>
              <a:off x="4286642" y="3841337"/>
              <a:ext cx="313934" cy="254414"/>
            </a:xfrm>
            <a:custGeom>
              <a:avLst/>
              <a:gdLst/>
              <a:ahLst/>
              <a:cxnLst/>
              <a:rect l="0" t="0" r="0" b="0"/>
              <a:pathLst>
                <a:path w="313934" h="254414">
                  <a:moveTo>
                    <a:pt x="9133" y="16288"/>
                  </a:moveTo>
                  <a:lnTo>
                    <a:pt x="4077" y="16288"/>
                  </a:lnTo>
                  <a:lnTo>
                    <a:pt x="2587" y="18405"/>
                  </a:lnTo>
                  <a:lnTo>
                    <a:pt x="0" y="37746"/>
                  </a:lnTo>
                  <a:lnTo>
                    <a:pt x="7199" y="77832"/>
                  </a:lnTo>
                  <a:lnTo>
                    <a:pt x="8751" y="120049"/>
                  </a:lnTo>
                  <a:lnTo>
                    <a:pt x="9058" y="166567"/>
                  </a:lnTo>
                  <a:lnTo>
                    <a:pt x="9118" y="210877"/>
                  </a:lnTo>
                  <a:lnTo>
                    <a:pt x="9133" y="252272"/>
                  </a:lnTo>
                  <a:lnTo>
                    <a:pt x="9133" y="214806"/>
                  </a:lnTo>
                  <a:lnTo>
                    <a:pt x="9133" y="174945"/>
                  </a:lnTo>
                  <a:lnTo>
                    <a:pt x="9133" y="135264"/>
                  </a:lnTo>
                  <a:lnTo>
                    <a:pt x="9133" y="88355"/>
                  </a:lnTo>
                  <a:lnTo>
                    <a:pt x="9133" y="50929"/>
                  </a:lnTo>
                  <a:lnTo>
                    <a:pt x="17775" y="3452"/>
                  </a:lnTo>
                  <a:lnTo>
                    <a:pt x="18266" y="0"/>
                  </a:lnTo>
                  <a:lnTo>
                    <a:pt x="19455" y="137"/>
                  </a:lnTo>
                  <a:lnTo>
                    <a:pt x="23598" y="3113"/>
                  </a:lnTo>
                  <a:lnTo>
                    <a:pt x="26145" y="10785"/>
                  </a:lnTo>
                  <a:lnTo>
                    <a:pt x="26825" y="15794"/>
                  </a:lnTo>
                  <a:lnTo>
                    <a:pt x="48727" y="58400"/>
                  </a:lnTo>
                  <a:lnTo>
                    <a:pt x="79179" y="104266"/>
                  </a:lnTo>
                  <a:lnTo>
                    <a:pt x="115816" y="149934"/>
                  </a:lnTo>
                  <a:lnTo>
                    <a:pt x="143884" y="176579"/>
                  </a:lnTo>
                  <a:lnTo>
                    <a:pt x="159126" y="184432"/>
                  </a:lnTo>
                  <a:lnTo>
                    <a:pt x="163103" y="185534"/>
                  </a:lnTo>
                  <a:lnTo>
                    <a:pt x="166813" y="185210"/>
                  </a:lnTo>
                  <a:lnTo>
                    <a:pt x="173757" y="182028"/>
                  </a:lnTo>
                  <a:lnTo>
                    <a:pt x="183617" y="164174"/>
                  </a:lnTo>
                  <a:lnTo>
                    <a:pt x="197489" y="124209"/>
                  </a:lnTo>
                  <a:lnTo>
                    <a:pt x="220530" y="76857"/>
                  </a:lnTo>
                  <a:lnTo>
                    <a:pt x="245097" y="31908"/>
                  </a:lnTo>
                  <a:lnTo>
                    <a:pt x="256099" y="17202"/>
                  </a:lnTo>
                  <a:lnTo>
                    <a:pt x="261637" y="21616"/>
                  </a:lnTo>
                  <a:lnTo>
                    <a:pt x="264232" y="29592"/>
                  </a:lnTo>
                  <a:lnTo>
                    <a:pt x="270955" y="67129"/>
                  </a:lnTo>
                  <a:lnTo>
                    <a:pt x="274387" y="110257"/>
                  </a:lnTo>
                  <a:lnTo>
                    <a:pt x="282093" y="152599"/>
                  </a:lnTo>
                  <a:lnTo>
                    <a:pt x="286508" y="191555"/>
                  </a:lnTo>
                  <a:lnTo>
                    <a:pt x="313933" y="2544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3228"/>
            <p:cNvSpPr/>
            <p:nvPr/>
          </p:nvSpPr>
          <p:spPr>
            <a:xfrm>
              <a:off x="4294169" y="4248150"/>
              <a:ext cx="712922" cy="95120"/>
            </a:xfrm>
            <a:custGeom>
              <a:avLst/>
              <a:gdLst/>
              <a:ahLst/>
              <a:cxnLst/>
              <a:rect l="0" t="0" r="0" b="0"/>
              <a:pathLst>
                <a:path w="712922" h="95120">
                  <a:moveTo>
                    <a:pt x="1606" y="19050"/>
                  </a:moveTo>
                  <a:lnTo>
                    <a:pt x="41156" y="8689"/>
                  </a:lnTo>
                  <a:lnTo>
                    <a:pt x="82117" y="2575"/>
                  </a:lnTo>
                  <a:lnTo>
                    <a:pt x="120005" y="763"/>
                  </a:lnTo>
                  <a:lnTo>
                    <a:pt x="164746" y="226"/>
                  </a:lnTo>
                  <a:lnTo>
                    <a:pt x="211516" y="67"/>
                  </a:lnTo>
                  <a:lnTo>
                    <a:pt x="258888" y="20"/>
                  </a:lnTo>
                  <a:lnTo>
                    <a:pt x="291637" y="9"/>
                  </a:lnTo>
                  <a:lnTo>
                    <a:pt x="327359" y="4"/>
                  </a:lnTo>
                  <a:lnTo>
                    <a:pt x="361579" y="2"/>
                  </a:lnTo>
                  <a:lnTo>
                    <a:pt x="395486" y="1"/>
                  </a:lnTo>
                  <a:lnTo>
                    <a:pt x="431722" y="0"/>
                  </a:lnTo>
                  <a:lnTo>
                    <a:pt x="466171" y="0"/>
                  </a:lnTo>
                  <a:lnTo>
                    <a:pt x="499121" y="0"/>
                  </a:lnTo>
                  <a:lnTo>
                    <a:pt x="531405" y="0"/>
                  </a:lnTo>
                  <a:lnTo>
                    <a:pt x="563391" y="0"/>
                  </a:lnTo>
                  <a:lnTo>
                    <a:pt x="608328" y="0"/>
                  </a:lnTo>
                  <a:lnTo>
                    <a:pt x="645631" y="0"/>
                  </a:lnTo>
                  <a:lnTo>
                    <a:pt x="686680" y="5056"/>
                  </a:lnTo>
                  <a:lnTo>
                    <a:pt x="712921" y="9133"/>
                  </a:lnTo>
                  <a:lnTo>
                    <a:pt x="699904" y="4352"/>
                  </a:lnTo>
                  <a:lnTo>
                    <a:pt x="659458" y="860"/>
                  </a:lnTo>
                  <a:lnTo>
                    <a:pt x="622093" y="255"/>
                  </a:lnTo>
                  <a:lnTo>
                    <a:pt x="577978" y="76"/>
                  </a:lnTo>
                  <a:lnTo>
                    <a:pt x="531393" y="1081"/>
                  </a:lnTo>
                  <a:lnTo>
                    <a:pt x="499886" y="5066"/>
                  </a:lnTo>
                  <a:lnTo>
                    <a:pt x="462600" y="10366"/>
                  </a:lnTo>
                  <a:lnTo>
                    <a:pt x="422392" y="16249"/>
                  </a:lnTo>
                  <a:lnTo>
                    <a:pt x="383356" y="22391"/>
                  </a:lnTo>
                  <a:lnTo>
                    <a:pt x="344839" y="28649"/>
                  </a:lnTo>
                  <a:lnTo>
                    <a:pt x="306554" y="34958"/>
                  </a:lnTo>
                  <a:lnTo>
                    <a:pt x="268372" y="41289"/>
                  </a:lnTo>
                  <a:lnTo>
                    <a:pt x="233058" y="47631"/>
                  </a:lnTo>
                  <a:lnTo>
                    <a:pt x="198665" y="53978"/>
                  </a:lnTo>
                  <a:lnTo>
                    <a:pt x="162213" y="60326"/>
                  </a:lnTo>
                  <a:lnTo>
                    <a:pt x="116103" y="69850"/>
                  </a:lnTo>
                  <a:lnTo>
                    <a:pt x="70574" y="79375"/>
                  </a:lnTo>
                  <a:lnTo>
                    <a:pt x="23048" y="87711"/>
                  </a:lnTo>
                  <a:lnTo>
                    <a:pt x="785" y="93761"/>
                  </a:lnTo>
                  <a:lnTo>
                    <a:pt x="0" y="94257"/>
                  </a:lnTo>
                  <a:lnTo>
                    <a:pt x="19360" y="95119"/>
                  </a:lnTo>
                  <a:lnTo>
                    <a:pt x="57313" y="85098"/>
                  </a:lnTo>
                  <a:lnTo>
                    <a:pt x="103719" y="78836"/>
                  </a:lnTo>
                  <a:lnTo>
                    <a:pt x="150983" y="71925"/>
                  </a:lnTo>
                  <a:lnTo>
                    <a:pt x="198501" y="68230"/>
                  </a:lnTo>
                  <a:lnTo>
                    <a:pt x="233048" y="64544"/>
                  </a:lnTo>
                  <a:lnTo>
                    <a:pt x="268511" y="60436"/>
                  </a:lnTo>
                  <a:lnTo>
                    <a:pt x="301911" y="58610"/>
                  </a:lnTo>
                  <a:lnTo>
                    <a:pt x="334394" y="57799"/>
                  </a:lnTo>
                  <a:lnTo>
                    <a:pt x="366471" y="57438"/>
                  </a:lnTo>
                  <a:lnTo>
                    <a:pt x="413220" y="57235"/>
                  </a:lnTo>
                  <a:lnTo>
                    <a:pt x="455412" y="57175"/>
                  </a:lnTo>
                  <a:lnTo>
                    <a:pt x="498840" y="58216"/>
                  </a:lnTo>
                  <a:lnTo>
                    <a:pt x="534873" y="63698"/>
                  </a:lnTo>
                  <a:lnTo>
                    <a:pt x="574949" y="65793"/>
                  </a:lnTo>
                  <a:lnTo>
                    <a:pt x="611206"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509457933"/>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228" y="-9734"/>
            <a:ext cx="10515600" cy="1325563"/>
          </a:xfrm>
        </p:spPr>
        <p:txBody>
          <a:bodyPr/>
          <a:lstStyle/>
          <a:p>
            <a:pPr algn="ctr"/>
            <a:r>
              <a:rPr lang="en-US" dirty="0"/>
              <a:t>Homework 5: </a:t>
            </a:r>
          </a:p>
        </p:txBody>
      </p:sp>
      <p:sp>
        <p:nvSpPr>
          <p:cNvPr id="3" name="Content Placeholder 2"/>
          <p:cNvSpPr>
            <a:spLocks noGrp="1"/>
          </p:cNvSpPr>
          <p:nvPr>
            <p:ph idx="1"/>
          </p:nvPr>
        </p:nvSpPr>
        <p:spPr/>
        <p:txBody>
          <a:bodyPr>
            <a:normAutofit fontScale="85000" lnSpcReduction="20000"/>
          </a:bodyPr>
          <a:lstStyle/>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r>
              <a:rPr lang="en-US" dirty="0"/>
              <a:t>Draw a graph/s for all the curves. </a:t>
            </a:r>
          </a:p>
        </p:txBody>
      </p:sp>
      <p:graphicFrame>
        <p:nvGraphicFramePr>
          <p:cNvPr id="4" name="Table 3"/>
          <p:cNvGraphicFramePr>
            <a:graphicFrameLocks noGrp="1"/>
          </p:cNvGraphicFramePr>
          <p:nvPr>
            <p:extLst>
              <p:ext uri="{D42A27DB-BD31-4B8C-83A1-F6EECF244321}">
                <p14:modId xmlns:p14="http://schemas.microsoft.com/office/powerpoint/2010/main" val="756699738"/>
              </p:ext>
            </p:extLst>
          </p:nvPr>
        </p:nvGraphicFramePr>
        <p:xfrm>
          <a:off x="2151728" y="1485761"/>
          <a:ext cx="7626754" cy="3840480"/>
        </p:xfrm>
        <a:graphic>
          <a:graphicData uri="http://schemas.openxmlformats.org/drawingml/2006/table">
            <a:tbl>
              <a:tblPr firstRow="1" bandRow="1">
                <a:tableStyleId>{5940675A-B579-460E-94D1-54222C63F5DA}</a:tableStyleId>
              </a:tblPr>
              <a:tblGrid>
                <a:gridCol w="957943">
                  <a:extLst>
                    <a:ext uri="{9D8B030D-6E8A-4147-A177-3AD203B41FA5}">
                      <a16:colId xmlns="" xmlns:a16="http://schemas.microsoft.com/office/drawing/2014/main" val="20000"/>
                    </a:ext>
                  </a:extLst>
                </a:gridCol>
                <a:gridCol w="957943">
                  <a:extLst>
                    <a:ext uri="{9D8B030D-6E8A-4147-A177-3AD203B41FA5}">
                      <a16:colId xmlns="" xmlns:a16="http://schemas.microsoft.com/office/drawing/2014/main" val="20001"/>
                    </a:ext>
                  </a:extLst>
                </a:gridCol>
                <a:gridCol w="957943">
                  <a:extLst>
                    <a:ext uri="{9D8B030D-6E8A-4147-A177-3AD203B41FA5}">
                      <a16:colId xmlns="" xmlns:a16="http://schemas.microsoft.com/office/drawing/2014/main" val="20002"/>
                    </a:ext>
                  </a:extLst>
                </a:gridCol>
                <a:gridCol w="957943">
                  <a:extLst>
                    <a:ext uri="{9D8B030D-6E8A-4147-A177-3AD203B41FA5}">
                      <a16:colId xmlns="" xmlns:a16="http://schemas.microsoft.com/office/drawing/2014/main" val="20003"/>
                    </a:ext>
                  </a:extLst>
                </a:gridCol>
                <a:gridCol w="1182942">
                  <a:extLst>
                    <a:ext uri="{9D8B030D-6E8A-4147-A177-3AD203B41FA5}">
                      <a16:colId xmlns="" xmlns:a16="http://schemas.microsoft.com/office/drawing/2014/main" val="20004"/>
                    </a:ext>
                  </a:extLst>
                </a:gridCol>
                <a:gridCol w="1039610">
                  <a:extLst>
                    <a:ext uri="{9D8B030D-6E8A-4147-A177-3AD203B41FA5}">
                      <a16:colId xmlns="" xmlns:a16="http://schemas.microsoft.com/office/drawing/2014/main" val="20005"/>
                    </a:ext>
                  </a:extLst>
                </a:gridCol>
                <a:gridCol w="1572430">
                  <a:extLst>
                    <a:ext uri="{9D8B030D-6E8A-4147-A177-3AD203B41FA5}">
                      <a16:colId xmlns="" xmlns:a16="http://schemas.microsoft.com/office/drawing/2014/main" val="20006"/>
                    </a:ext>
                  </a:extLst>
                </a:gridCol>
              </a:tblGrid>
              <a:tr h="286137">
                <a:tc>
                  <a:txBody>
                    <a:bodyPr/>
                    <a:lstStyle/>
                    <a:p>
                      <a:r>
                        <a:rPr lang="en-US" dirty="0"/>
                        <a:t>1</a:t>
                      </a:r>
                    </a:p>
                  </a:txBody>
                  <a:tcPr/>
                </a:tc>
                <a:tc>
                  <a:txBody>
                    <a:bodyPr/>
                    <a:lstStyle/>
                    <a:p>
                      <a:r>
                        <a:rPr lang="en-US" dirty="0"/>
                        <a:t>2</a:t>
                      </a:r>
                    </a:p>
                  </a:txBody>
                  <a:tcPr/>
                </a:tc>
                <a:tc>
                  <a:txBody>
                    <a:bodyPr/>
                    <a:lstStyle/>
                    <a:p>
                      <a:r>
                        <a:rPr lang="en-US" dirty="0"/>
                        <a:t>3</a:t>
                      </a:r>
                    </a:p>
                  </a:txBody>
                  <a:tcPr/>
                </a:tc>
                <a:tc>
                  <a:txBody>
                    <a:bodyPr/>
                    <a:lstStyle/>
                    <a:p>
                      <a:r>
                        <a:rPr lang="en-US" dirty="0"/>
                        <a:t>4</a:t>
                      </a:r>
                    </a:p>
                  </a:txBody>
                  <a:tcPr/>
                </a:tc>
                <a:tc>
                  <a:txBody>
                    <a:bodyPr/>
                    <a:lstStyle/>
                    <a:p>
                      <a:r>
                        <a:rPr lang="en-US" dirty="0"/>
                        <a:t>5</a:t>
                      </a:r>
                    </a:p>
                  </a:txBody>
                  <a:tcPr/>
                </a:tc>
                <a:tc>
                  <a:txBody>
                    <a:bodyPr/>
                    <a:lstStyle/>
                    <a:p>
                      <a:r>
                        <a:rPr lang="en-US" dirty="0"/>
                        <a:t>6</a:t>
                      </a:r>
                    </a:p>
                  </a:txBody>
                  <a:tcPr/>
                </a:tc>
                <a:tc>
                  <a:txBody>
                    <a:bodyPr/>
                    <a:lstStyle/>
                    <a:p>
                      <a:r>
                        <a:rPr lang="en-US" dirty="0"/>
                        <a:t>7</a:t>
                      </a:r>
                    </a:p>
                  </a:txBody>
                  <a:tcPr/>
                </a:tc>
                <a:extLst>
                  <a:ext uri="{0D108BD9-81ED-4DB2-BD59-A6C34878D82A}">
                    <a16:rowId xmlns="" xmlns:a16="http://schemas.microsoft.com/office/drawing/2014/main" val="10000"/>
                  </a:ext>
                </a:extLst>
              </a:tr>
              <a:tr h="500740">
                <a:tc>
                  <a:txBody>
                    <a:bodyPr/>
                    <a:lstStyle/>
                    <a:p>
                      <a:r>
                        <a:rPr lang="en-US" dirty="0"/>
                        <a:t>Daily labor use</a:t>
                      </a:r>
                    </a:p>
                  </a:txBody>
                  <a:tcPr/>
                </a:tc>
                <a:tc>
                  <a:txBody>
                    <a:bodyPr/>
                    <a:lstStyle/>
                    <a:p>
                      <a:r>
                        <a:rPr lang="en-US" dirty="0"/>
                        <a:t>Daily output level</a:t>
                      </a:r>
                    </a:p>
                  </a:txBody>
                  <a:tcPr/>
                </a:tc>
                <a:tc>
                  <a:txBody>
                    <a:bodyPr/>
                    <a:lstStyle/>
                    <a:p>
                      <a:r>
                        <a:rPr lang="en-US" dirty="0"/>
                        <a:t>MPP</a:t>
                      </a:r>
                    </a:p>
                  </a:txBody>
                  <a:tcPr/>
                </a:tc>
                <a:tc>
                  <a:txBody>
                    <a:bodyPr/>
                    <a:lstStyle/>
                    <a:p>
                      <a:r>
                        <a:rPr lang="en-US" dirty="0"/>
                        <a:t>MVP</a:t>
                      </a:r>
                    </a:p>
                    <a:p>
                      <a:r>
                        <a:rPr lang="en-US" dirty="0"/>
                        <a:t>($5 price)</a:t>
                      </a:r>
                    </a:p>
                  </a:txBody>
                  <a:tcPr/>
                </a:tc>
                <a:tc>
                  <a:txBody>
                    <a:bodyPr/>
                    <a:lstStyle/>
                    <a:p>
                      <a:r>
                        <a:rPr lang="en-US" dirty="0"/>
                        <a:t>Wage rate</a:t>
                      </a:r>
                    </a:p>
                  </a:txBody>
                  <a:tcPr/>
                </a:tc>
                <a:tc>
                  <a:txBody>
                    <a:bodyPr/>
                    <a:lstStyle/>
                    <a:p>
                      <a:r>
                        <a:rPr lang="en-US" dirty="0"/>
                        <a:t>Marginal</a:t>
                      </a:r>
                      <a:r>
                        <a:rPr lang="en-US" baseline="0" dirty="0"/>
                        <a:t> Net Benefit</a:t>
                      </a:r>
                      <a:endParaRPr lang="en-US" dirty="0"/>
                    </a:p>
                  </a:txBody>
                  <a:tcPr/>
                </a:tc>
                <a:tc>
                  <a:txBody>
                    <a:bodyPr/>
                    <a:lstStyle/>
                    <a:p>
                      <a:r>
                        <a:rPr lang="en-US" dirty="0"/>
                        <a:t>Cumulative Net Benefit</a:t>
                      </a:r>
                    </a:p>
                    <a:p>
                      <a:r>
                        <a:rPr lang="en-US" dirty="0"/>
                        <a:t> </a:t>
                      </a:r>
                    </a:p>
                  </a:txBody>
                  <a:tcPr/>
                </a:tc>
                <a:extLst>
                  <a:ext uri="{0D108BD9-81ED-4DB2-BD59-A6C34878D82A}">
                    <a16:rowId xmlns="" xmlns:a16="http://schemas.microsoft.com/office/drawing/2014/main" val="10001"/>
                  </a:ext>
                </a:extLst>
              </a:tr>
              <a:tr h="286137">
                <a:tc>
                  <a:txBody>
                    <a:bodyPr/>
                    <a:lstStyle/>
                    <a:p>
                      <a:r>
                        <a:rPr lang="en-US" dirty="0"/>
                        <a:t>1</a:t>
                      </a:r>
                    </a:p>
                  </a:txBody>
                  <a:tcPr/>
                </a:tc>
                <a:tc>
                  <a:txBody>
                    <a:bodyPr/>
                    <a:lstStyle/>
                    <a:p>
                      <a:r>
                        <a:rPr lang="en-US" dirty="0"/>
                        <a:t>10</a:t>
                      </a:r>
                    </a:p>
                  </a:txBody>
                  <a:tcPr/>
                </a:tc>
                <a:tc>
                  <a:txBody>
                    <a:bodyPr/>
                    <a:lstStyle/>
                    <a:p>
                      <a:endParaRPr lang="en-US" dirty="0"/>
                    </a:p>
                  </a:txBody>
                  <a:tcPr/>
                </a:tc>
                <a:tc>
                  <a:txBody>
                    <a:bodyPr/>
                    <a:lstStyle/>
                    <a:p>
                      <a:endParaRPr lang="en-US" dirty="0"/>
                    </a:p>
                  </a:txBody>
                  <a:tcPr/>
                </a:tc>
                <a:tc>
                  <a:txBody>
                    <a:bodyPr/>
                    <a:lstStyle/>
                    <a:p>
                      <a:r>
                        <a:rPr lang="en-US" dirty="0"/>
                        <a:t>3</a:t>
                      </a:r>
                    </a:p>
                  </a:txBody>
                  <a:tcPr/>
                </a:tc>
                <a:tc>
                  <a:txBody>
                    <a:bodyPr/>
                    <a:lstStyle/>
                    <a:p>
                      <a:endParaRPr lang="en-US" dirty="0"/>
                    </a:p>
                  </a:txBody>
                  <a:tcPr/>
                </a:tc>
                <a:tc>
                  <a:txBody>
                    <a:bodyPr/>
                    <a:lstStyle/>
                    <a:p>
                      <a:r>
                        <a:rPr lang="en-US" dirty="0"/>
                        <a:t>?</a:t>
                      </a:r>
                    </a:p>
                  </a:txBody>
                  <a:tcPr/>
                </a:tc>
                <a:extLst>
                  <a:ext uri="{0D108BD9-81ED-4DB2-BD59-A6C34878D82A}">
                    <a16:rowId xmlns="" xmlns:a16="http://schemas.microsoft.com/office/drawing/2014/main" val="10002"/>
                  </a:ext>
                </a:extLst>
              </a:tr>
              <a:tr h="286137">
                <a:tc>
                  <a:txBody>
                    <a:bodyPr/>
                    <a:lstStyle/>
                    <a:p>
                      <a:r>
                        <a:rPr lang="en-US" dirty="0"/>
                        <a:t>2</a:t>
                      </a:r>
                    </a:p>
                  </a:txBody>
                  <a:tcPr/>
                </a:tc>
                <a:tc>
                  <a:txBody>
                    <a:bodyPr/>
                    <a:lstStyle/>
                    <a:p>
                      <a:r>
                        <a:rPr lang="en-US" dirty="0"/>
                        <a:t>15</a:t>
                      </a:r>
                    </a:p>
                  </a:txBody>
                  <a:tcPr/>
                </a:tc>
                <a:tc>
                  <a:txBody>
                    <a:bodyPr/>
                    <a:lstStyle/>
                    <a:p>
                      <a:r>
                        <a:rPr lang="en-US" dirty="0"/>
                        <a:t>?</a:t>
                      </a:r>
                    </a:p>
                  </a:txBody>
                  <a:tcPr/>
                </a:tc>
                <a:tc>
                  <a:txBody>
                    <a:bodyPr/>
                    <a:lstStyle/>
                    <a:p>
                      <a:r>
                        <a:rPr lang="en-US" dirty="0"/>
                        <a:t>?</a:t>
                      </a:r>
                    </a:p>
                  </a:txBody>
                  <a:tcPr/>
                </a:tc>
                <a:tc>
                  <a:txBody>
                    <a:bodyPr/>
                    <a:lstStyle/>
                    <a:p>
                      <a:r>
                        <a:rPr lang="en-US" dirty="0"/>
                        <a:t>3</a:t>
                      </a:r>
                    </a:p>
                  </a:txBody>
                  <a:tcPr/>
                </a:tc>
                <a:tc>
                  <a:txBody>
                    <a:bodyPr/>
                    <a:lstStyle/>
                    <a:p>
                      <a:r>
                        <a:rPr lang="en-US" dirty="0"/>
                        <a:t>?</a:t>
                      </a:r>
                    </a:p>
                  </a:txBody>
                  <a:tcPr/>
                </a:tc>
                <a:tc>
                  <a:txBody>
                    <a:bodyPr/>
                    <a:lstStyle/>
                    <a:p>
                      <a:r>
                        <a:rPr lang="en-US" dirty="0"/>
                        <a:t>?</a:t>
                      </a:r>
                    </a:p>
                  </a:txBody>
                  <a:tcPr/>
                </a:tc>
                <a:extLst>
                  <a:ext uri="{0D108BD9-81ED-4DB2-BD59-A6C34878D82A}">
                    <a16:rowId xmlns="" xmlns:a16="http://schemas.microsoft.com/office/drawing/2014/main" val="10003"/>
                  </a:ext>
                </a:extLst>
              </a:tr>
              <a:tr h="286137">
                <a:tc>
                  <a:txBody>
                    <a:bodyPr/>
                    <a:lstStyle/>
                    <a:p>
                      <a:r>
                        <a:rPr lang="en-US" dirty="0"/>
                        <a:t>3</a:t>
                      </a:r>
                    </a:p>
                  </a:txBody>
                  <a:tcPr/>
                </a:tc>
                <a:tc>
                  <a:txBody>
                    <a:bodyPr/>
                    <a:lstStyle/>
                    <a:p>
                      <a:r>
                        <a:rPr lang="en-US" dirty="0"/>
                        <a:t>30</a:t>
                      </a:r>
                    </a:p>
                  </a:txBody>
                  <a:tcPr/>
                </a:tc>
                <a:tc>
                  <a:txBody>
                    <a:bodyPr/>
                    <a:lstStyle/>
                    <a:p>
                      <a:r>
                        <a:rPr lang="en-US" dirty="0"/>
                        <a:t>?</a:t>
                      </a:r>
                    </a:p>
                  </a:txBody>
                  <a:tcPr/>
                </a:tc>
                <a:tc>
                  <a:txBody>
                    <a:bodyPr/>
                    <a:lstStyle/>
                    <a:p>
                      <a:r>
                        <a:rPr lang="en-US" dirty="0"/>
                        <a:t>?</a:t>
                      </a:r>
                    </a:p>
                  </a:txBody>
                  <a:tcPr/>
                </a:tc>
                <a:tc>
                  <a:txBody>
                    <a:bodyPr/>
                    <a:lstStyle/>
                    <a:p>
                      <a:r>
                        <a:rPr lang="en-US" dirty="0"/>
                        <a:t>3</a:t>
                      </a:r>
                    </a:p>
                  </a:txBody>
                  <a:tcPr/>
                </a:tc>
                <a:tc>
                  <a:txBody>
                    <a:bodyPr/>
                    <a:lstStyle/>
                    <a:p>
                      <a:r>
                        <a:rPr lang="en-US" dirty="0"/>
                        <a:t>?</a:t>
                      </a:r>
                    </a:p>
                  </a:txBody>
                  <a:tcPr/>
                </a:tc>
                <a:tc>
                  <a:txBody>
                    <a:bodyPr/>
                    <a:lstStyle/>
                    <a:p>
                      <a:r>
                        <a:rPr lang="en-US" dirty="0"/>
                        <a:t>?</a:t>
                      </a:r>
                    </a:p>
                  </a:txBody>
                  <a:tcPr/>
                </a:tc>
                <a:extLst>
                  <a:ext uri="{0D108BD9-81ED-4DB2-BD59-A6C34878D82A}">
                    <a16:rowId xmlns="" xmlns:a16="http://schemas.microsoft.com/office/drawing/2014/main" val="10004"/>
                  </a:ext>
                </a:extLst>
              </a:tr>
              <a:tr h="286137">
                <a:tc>
                  <a:txBody>
                    <a:bodyPr/>
                    <a:lstStyle/>
                    <a:p>
                      <a:r>
                        <a:rPr lang="en-US" dirty="0"/>
                        <a:t>4</a:t>
                      </a:r>
                    </a:p>
                  </a:txBody>
                  <a:tcPr/>
                </a:tc>
                <a:tc>
                  <a:txBody>
                    <a:bodyPr/>
                    <a:lstStyle/>
                    <a:p>
                      <a:r>
                        <a:rPr lang="en-US" dirty="0"/>
                        <a:t>47</a:t>
                      </a:r>
                    </a:p>
                  </a:txBody>
                  <a:tcPr/>
                </a:tc>
                <a:tc>
                  <a:txBody>
                    <a:bodyPr/>
                    <a:lstStyle/>
                    <a:p>
                      <a:r>
                        <a:rPr lang="en-US" dirty="0"/>
                        <a:t>?</a:t>
                      </a:r>
                    </a:p>
                  </a:txBody>
                  <a:tcPr/>
                </a:tc>
                <a:tc>
                  <a:txBody>
                    <a:bodyPr/>
                    <a:lstStyle/>
                    <a:p>
                      <a:r>
                        <a:rPr lang="en-US" dirty="0"/>
                        <a:t>?</a:t>
                      </a:r>
                    </a:p>
                  </a:txBody>
                  <a:tcPr/>
                </a:tc>
                <a:tc>
                  <a:txBody>
                    <a:bodyPr/>
                    <a:lstStyle/>
                    <a:p>
                      <a:r>
                        <a:rPr lang="en-US" dirty="0"/>
                        <a:t>3</a:t>
                      </a:r>
                    </a:p>
                  </a:txBody>
                  <a:tcPr/>
                </a:tc>
                <a:tc>
                  <a:txBody>
                    <a:bodyPr/>
                    <a:lstStyle/>
                    <a:p>
                      <a:r>
                        <a:rPr lang="en-US" dirty="0"/>
                        <a:t>?</a:t>
                      </a:r>
                    </a:p>
                  </a:txBody>
                  <a:tcPr/>
                </a:tc>
                <a:tc>
                  <a:txBody>
                    <a:bodyPr/>
                    <a:lstStyle/>
                    <a:p>
                      <a:r>
                        <a:rPr lang="en-US" dirty="0"/>
                        <a:t>?</a:t>
                      </a:r>
                    </a:p>
                  </a:txBody>
                  <a:tcPr/>
                </a:tc>
                <a:extLst>
                  <a:ext uri="{0D108BD9-81ED-4DB2-BD59-A6C34878D82A}">
                    <a16:rowId xmlns="" xmlns:a16="http://schemas.microsoft.com/office/drawing/2014/main" val="10005"/>
                  </a:ext>
                </a:extLst>
              </a:tr>
              <a:tr h="286137">
                <a:tc>
                  <a:txBody>
                    <a:bodyPr/>
                    <a:lstStyle/>
                    <a:p>
                      <a:r>
                        <a:rPr lang="en-US" dirty="0"/>
                        <a:t>5</a:t>
                      </a:r>
                    </a:p>
                  </a:txBody>
                  <a:tcPr/>
                </a:tc>
                <a:tc>
                  <a:txBody>
                    <a:bodyPr/>
                    <a:lstStyle/>
                    <a:p>
                      <a:r>
                        <a:rPr lang="en-US" dirty="0"/>
                        <a:t>60</a:t>
                      </a:r>
                    </a:p>
                  </a:txBody>
                  <a:tcPr/>
                </a:tc>
                <a:tc>
                  <a:txBody>
                    <a:bodyPr/>
                    <a:lstStyle/>
                    <a:p>
                      <a:r>
                        <a:rPr lang="en-US"/>
                        <a:t>?</a:t>
                      </a:r>
                      <a:endParaRPr lang="en-US" dirty="0"/>
                    </a:p>
                  </a:txBody>
                  <a:tcPr/>
                </a:tc>
                <a:tc>
                  <a:txBody>
                    <a:bodyPr/>
                    <a:lstStyle/>
                    <a:p>
                      <a:r>
                        <a:rPr lang="en-US"/>
                        <a:t>?</a:t>
                      </a:r>
                      <a:endParaRPr lang="en-US" dirty="0"/>
                    </a:p>
                  </a:txBody>
                  <a:tcPr/>
                </a:tc>
                <a:tc>
                  <a:txBody>
                    <a:bodyPr/>
                    <a:lstStyle/>
                    <a:p>
                      <a:r>
                        <a:rPr lang="en-US"/>
                        <a:t>?</a:t>
                      </a:r>
                      <a:endParaRPr lang="en-US" dirty="0"/>
                    </a:p>
                  </a:txBody>
                  <a:tcPr/>
                </a:tc>
                <a:tc>
                  <a:txBody>
                    <a:bodyPr/>
                    <a:lstStyle/>
                    <a:p>
                      <a:r>
                        <a:rPr lang="en-US"/>
                        <a:t>?</a:t>
                      </a:r>
                      <a:endParaRPr lang="en-US" dirty="0"/>
                    </a:p>
                  </a:txBody>
                  <a:tcPr/>
                </a:tc>
                <a:tc>
                  <a:txBody>
                    <a:bodyPr/>
                    <a:lstStyle/>
                    <a:p>
                      <a:r>
                        <a:rPr lang="en-US"/>
                        <a:t>?</a:t>
                      </a:r>
                      <a:endParaRPr lang="en-US" dirty="0"/>
                    </a:p>
                  </a:txBody>
                  <a:tcPr/>
                </a:tc>
                <a:extLst>
                  <a:ext uri="{0D108BD9-81ED-4DB2-BD59-A6C34878D82A}">
                    <a16:rowId xmlns="" xmlns:a16="http://schemas.microsoft.com/office/drawing/2014/main" val="10006"/>
                  </a:ext>
                </a:extLst>
              </a:tr>
              <a:tr h="286137">
                <a:tc>
                  <a:txBody>
                    <a:bodyPr/>
                    <a:lstStyle/>
                    <a:p>
                      <a:r>
                        <a:rPr lang="en-US" dirty="0"/>
                        <a:t>6</a:t>
                      </a:r>
                    </a:p>
                  </a:txBody>
                  <a:tcPr/>
                </a:tc>
                <a:tc>
                  <a:txBody>
                    <a:bodyPr/>
                    <a:lstStyle/>
                    <a:p>
                      <a:r>
                        <a:rPr lang="en-US" dirty="0"/>
                        <a:t>65</a:t>
                      </a:r>
                    </a:p>
                  </a:txBody>
                  <a:tcPr/>
                </a:tc>
                <a:tc>
                  <a:txBody>
                    <a:bodyPr/>
                    <a:lstStyle/>
                    <a:p>
                      <a:r>
                        <a:rPr lang="en-US"/>
                        <a:t>?</a:t>
                      </a:r>
                      <a:endParaRPr lang="en-US" dirty="0"/>
                    </a:p>
                  </a:txBody>
                  <a:tcPr/>
                </a:tc>
                <a:tc>
                  <a:txBody>
                    <a:bodyPr/>
                    <a:lstStyle/>
                    <a:p>
                      <a:r>
                        <a:rPr lang="en-US"/>
                        <a:t>?</a:t>
                      </a:r>
                      <a:endParaRPr lang="en-US" dirty="0"/>
                    </a:p>
                  </a:txBody>
                  <a:tcPr/>
                </a:tc>
                <a:tc>
                  <a:txBody>
                    <a:bodyPr/>
                    <a:lstStyle/>
                    <a:p>
                      <a:r>
                        <a:rPr lang="en-US"/>
                        <a:t>?</a:t>
                      </a:r>
                      <a:endParaRPr lang="en-US" dirty="0"/>
                    </a:p>
                  </a:txBody>
                  <a:tcPr/>
                </a:tc>
                <a:tc>
                  <a:txBody>
                    <a:bodyPr/>
                    <a:lstStyle/>
                    <a:p>
                      <a:r>
                        <a:rPr lang="en-US"/>
                        <a:t>?</a:t>
                      </a:r>
                      <a:endParaRPr lang="en-US" dirty="0"/>
                    </a:p>
                  </a:txBody>
                  <a:tcPr/>
                </a:tc>
                <a:tc>
                  <a:txBody>
                    <a:bodyPr/>
                    <a:lstStyle/>
                    <a:p>
                      <a:r>
                        <a:rPr lang="en-US" dirty="0"/>
                        <a:t>?</a:t>
                      </a:r>
                    </a:p>
                  </a:txBody>
                  <a:tcPr/>
                </a:tc>
                <a:extLst>
                  <a:ext uri="{0D108BD9-81ED-4DB2-BD59-A6C34878D82A}">
                    <a16:rowId xmlns="" xmlns:a16="http://schemas.microsoft.com/office/drawing/2014/main" val="10007"/>
                  </a:ext>
                </a:extLst>
              </a:tr>
              <a:tr h="286137">
                <a:tc>
                  <a:txBody>
                    <a:bodyPr/>
                    <a:lstStyle/>
                    <a:p>
                      <a:r>
                        <a:rPr lang="en-US" dirty="0"/>
                        <a:t>7</a:t>
                      </a:r>
                    </a:p>
                  </a:txBody>
                  <a:tcPr/>
                </a:tc>
                <a:tc>
                  <a:txBody>
                    <a:bodyPr/>
                    <a:lstStyle/>
                    <a:p>
                      <a:r>
                        <a:rPr lang="en-US" dirty="0"/>
                        <a:t>55</a:t>
                      </a:r>
                    </a:p>
                  </a:txBody>
                  <a:tcPr/>
                </a:tc>
                <a:tc>
                  <a:txBody>
                    <a:bodyPr/>
                    <a:lstStyle/>
                    <a:p>
                      <a:r>
                        <a:rPr lang="en-US" dirty="0"/>
                        <a:t>?</a:t>
                      </a:r>
                    </a:p>
                  </a:txBody>
                  <a:tcPr/>
                </a:tc>
                <a:tc>
                  <a:txBody>
                    <a:bodyPr/>
                    <a:lstStyle/>
                    <a:p>
                      <a:r>
                        <a:rPr lang="en-US" dirty="0"/>
                        <a:t>?</a:t>
                      </a:r>
                    </a:p>
                  </a:txBody>
                  <a:tcPr/>
                </a:tc>
                <a:tc>
                  <a:txBody>
                    <a:bodyPr/>
                    <a:lstStyle/>
                    <a:p>
                      <a:r>
                        <a:rPr lang="en-US" dirty="0"/>
                        <a:t>-</a:t>
                      </a:r>
                    </a:p>
                  </a:txBody>
                  <a:tcPr/>
                </a:tc>
                <a:tc>
                  <a:txBody>
                    <a:bodyPr/>
                    <a:lstStyle/>
                    <a:p>
                      <a:endParaRPr lang="en-US" dirty="0"/>
                    </a:p>
                  </a:txBody>
                  <a:tcPr/>
                </a:tc>
                <a:tc>
                  <a:txBody>
                    <a:bodyPr/>
                    <a:lstStyle/>
                    <a:p>
                      <a:r>
                        <a:rPr lang="en-US" dirty="0"/>
                        <a:t>?</a:t>
                      </a:r>
                    </a:p>
                  </a:txBody>
                  <a:tcPr/>
                </a:tc>
                <a:extLst>
                  <a:ext uri="{0D108BD9-81ED-4DB2-BD59-A6C34878D82A}">
                    <a16:rowId xmlns="" xmlns:a16="http://schemas.microsoft.com/office/drawing/2014/main" val="10008"/>
                  </a:ext>
                </a:extLst>
              </a:tr>
            </a:tbl>
          </a:graphicData>
        </a:graphic>
      </p:graphicFrame>
      <p:grpSp>
        <p:nvGrpSpPr>
          <p:cNvPr id="136" name="SMARTInkShape-Group401"/>
          <p:cNvGrpSpPr/>
          <p:nvPr/>
        </p:nvGrpSpPr>
        <p:grpSpPr>
          <a:xfrm>
            <a:off x="1285920" y="2177678"/>
            <a:ext cx="833986" cy="279773"/>
            <a:chOff x="1285920" y="2177678"/>
            <a:chExt cx="833986" cy="279773"/>
          </a:xfrm>
        </p:grpSpPr>
        <p:sp>
          <p:nvSpPr>
            <p:cNvPr id="132" name="SMARTInkShape-3229"/>
            <p:cNvSpPr/>
            <p:nvPr/>
          </p:nvSpPr>
          <p:spPr>
            <a:xfrm>
              <a:off x="1285920" y="2314691"/>
              <a:ext cx="190456" cy="142760"/>
            </a:xfrm>
            <a:custGeom>
              <a:avLst/>
              <a:gdLst/>
              <a:ahLst/>
              <a:cxnLst/>
              <a:rect l="0" t="0" r="0" b="0"/>
              <a:pathLst>
                <a:path w="190456" h="142760">
                  <a:moveTo>
                    <a:pt x="19005" y="142759"/>
                  </a:moveTo>
                  <a:lnTo>
                    <a:pt x="106" y="142759"/>
                  </a:lnTo>
                  <a:lnTo>
                    <a:pt x="0" y="137702"/>
                  </a:lnTo>
                  <a:lnTo>
                    <a:pt x="5025" y="124445"/>
                  </a:lnTo>
                  <a:lnTo>
                    <a:pt x="18321" y="106490"/>
                  </a:lnTo>
                  <a:lnTo>
                    <a:pt x="52149" y="77387"/>
                  </a:lnTo>
                  <a:lnTo>
                    <a:pt x="98742" y="53176"/>
                  </a:lnTo>
                  <a:lnTo>
                    <a:pt x="114769" y="44736"/>
                  </a:lnTo>
                  <a:lnTo>
                    <a:pt x="133575" y="38926"/>
                  </a:lnTo>
                  <a:lnTo>
                    <a:pt x="136660" y="36495"/>
                  </a:lnTo>
                  <a:lnTo>
                    <a:pt x="140088" y="30972"/>
                  </a:lnTo>
                  <a:lnTo>
                    <a:pt x="141611" y="24990"/>
                  </a:lnTo>
                  <a:lnTo>
                    <a:pt x="143076" y="22971"/>
                  </a:lnTo>
                  <a:lnTo>
                    <a:pt x="145110" y="21626"/>
                  </a:lnTo>
                  <a:lnTo>
                    <a:pt x="147525" y="20728"/>
                  </a:lnTo>
                  <a:lnTo>
                    <a:pt x="149135" y="19072"/>
                  </a:lnTo>
                  <a:lnTo>
                    <a:pt x="150924" y="14409"/>
                  </a:lnTo>
                  <a:lnTo>
                    <a:pt x="150343" y="12743"/>
                  </a:lnTo>
                  <a:lnTo>
                    <a:pt x="148897" y="11631"/>
                  </a:lnTo>
                  <a:lnTo>
                    <a:pt x="144468" y="10397"/>
                  </a:lnTo>
                  <a:lnTo>
                    <a:pt x="123909" y="9410"/>
                  </a:lnTo>
                  <a:lnTo>
                    <a:pt x="150880" y="9409"/>
                  </a:lnTo>
                  <a:lnTo>
                    <a:pt x="129926" y="9409"/>
                  </a:lnTo>
                  <a:lnTo>
                    <a:pt x="123690" y="6587"/>
                  </a:lnTo>
                  <a:lnTo>
                    <a:pt x="117390" y="2863"/>
                  </a:lnTo>
                  <a:lnTo>
                    <a:pt x="106606" y="276"/>
                  </a:lnTo>
                  <a:lnTo>
                    <a:pt x="107039" y="145"/>
                  </a:lnTo>
                  <a:lnTo>
                    <a:pt x="110342" y="0"/>
                  </a:lnTo>
                  <a:lnTo>
                    <a:pt x="115338" y="2758"/>
                  </a:lnTo>
                  <a:lnTo>
                    <a:pt x="118152" y="4975"/>
                  </a:lnTo>
                  <a:lnTo>
                    <a:pt x="126923" y="7438"/>
                  </a:lnTo>
                  <a:lnTo>
                    <a:pt x="136819" y="9591"/>
                  </a:lnTo>
                  <a:lnTo>
                    <a:pt x="160213" y="22551"/>
                  </a:lnTo>
                  <a:lnTo>
                    <a:pt x="169253" y="31478"/>
                  </a:lnTo>
                  <a:lnTo>
                    <a:pt x="183680" y="49399"/>
                  </a:lnTo>
                  <a:lnTo>
                    <a:pt x="187444" y="62107"/>
                  </a:lnTo>
                  <a:lnTo>
                    <a:pt x="190455" y="1046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SMARTInkShape-3230"/>
            <p:cNvSpPr/>
            <p:nvPr/>
          </p:nvSpPr>
          <p:spPr>
            <a:xfrm>
              <a:off x="1600200" y="2248699"/>
              <a:ext cx="228601" cy="147022"/>
            </a:xfrm>
            <a:custGeom>
              <a:avLst/>
              <a:gdLst/>
              <a:ahLst/>
              <a:cxnLst/>
              <a:rect l="0" t="0" r="0" b="0"/>
              <a:pathLst>
                <a:path w="228601" h="147022">
                  <a:moveTo>
                    <a:pt x="0" y="27776"/>
                  </a:moveTo>
                  <a:lnTo>
                    <a:pt x="0" y="41034"/>
                  </a:lnTo>
                  <a:lnTo>
                    <a:pt x="23831" y="84468"/>
                  </a:lnTo>
                  <a:lnTo>
                    <a:pt x="38658" y="128181"/>
                  </a:lnTo>
                  <a:lnTo>
                    <a:pt x="45854" y="139331"/>
                  </a:lnTo>
                  <a:lnTo>
                    <a:pt x="47275" y="147021"/>
                  </a:lnTo>
                  <a:lnTo>
                    <a:pt x="47579" y="142936"/>
                  </a:lnTo>
                  <a:lnTo>
                    <a:pt x="31376" y="95503"/>
                  </a:lnTo>
                  <a:lnTo>
                    <a:pt x="21798" y="76863"/>
                  </a:lnTo>
                  <a:lnTo>
                    <a:pt x="19593" y="57933"/>
                  </a:lnTo>
                  <a:lnTo>
                    <a:pt x="20470" y="54231"/>
                  </a:lnTo>
                  <a:lnTo>
                    <a:pt x="22113" y="51763"/>
                  </a:lnTo>
                  <a:lnTo>
                    <a:pt x="27299" y="47801"/>
                  </a:lnTo>
                  <a:lnTo>
                    <a:pt x="49921" y="46912"/>
                  </a:lnTo>
                  <a:lnTo>
                    <a:pt x="96288" y="63235"/>
                  </a:lnTo>
                  <a:lnTo>
                    <a:pt x="106294" y="67525"/>
                  </a:lnTo>
                  <a:lnTo>
                    <a:pt x="108963" y="70150"/>
                  </a:lnTo>
                  <a:lnTo>
                    <a:pt x="117572" y="73067"/>
                  </a:lnTo>
                  <a:lnTo>
                    <a:pt x="132427" y="75264"/>
                  </a:lnTo>
                  <a:lnTo>
                    <a:pt x="132940" y="72518"/>
                  </a:lnTo>
                  <a:lnTo>
                    <a:pt x="133076" y="70304"/>
                  </a:lnTo>
                  <a:lnTo>
                    <a:pt x="141527" y="44806"/>
                  </a:lnTo>
                  <a:lnTo>
                    <a:pt x="143667" y="18087"/>
                  </a:lnTo>
                  <a:lnTo>
                    <a:pt x="147813" y="8300"/>
                  </a:lnTo>
                  <a:lnTo>
                    <a:pt x="150401" y="5267"/>
                  </a:lnTo>
                  <a:lnTo>
                    <a:pt x="160198" y="0"/>
                  </a:lnTo>
                  <a:lnTo>
                    <a:pt x="160774" y="792"/>
                  </a:lnTo>
                  <a:lnTo>
                    <a:pt x="161413" y="4494"/>
                  </a:lnTo>
                  <a:lnTo>
                    <a:pt x="184025" y="43864"/>
                  </a:lnTo>
                  <a:lnTo>
                    <a:pt x="195284" y="71701"/>
                  </a:lnTo>
                  <a:lnTo>
                    <a:pt x="200035" y="86457"/>
                  </a:lnTo>
                  <a:lnTo>
                    <a:pt x="213551" y="104547"/>
                  </a:lnTo>
                  <a:lnTo>
                    <a:pt x="228600" y="1135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3231"/>
            <p:cNvSpPr/>
            <p:nvPr/>
          </p:nvSpPr>
          <p:spPr>
            <a:xfrm>
              <a:off x="1895475" y="2239084"/>
              <a:ext cx="56945" cy="179873"/>
            </a:xfrm>
            <a:custGeom>
              <a:avLst/>
              <a:gdLst/>
              <a:ahLst/>
              <a:cxnLst/>
              <a:rect l="0" t="0" r="0" b="0"/>
              <a:pathLst>
                <a:path w="56945" h="179873">
                  <a:moveTo>
                    <a:pt x="9525" y="46916"/>
                  </a:moveTo>
                  <a:lnTo>
                    <a:pt x="4469" y="51972"/>
                  </a:lnTo>
                  <a:lnTo>
                    <a:pt x="4037" y="54520"/>
                  </a:lnTo>
                  <a:lnTo>
                    <a:pt x="4808" y="57277"/>
                  </a:lnTo>
                  <a:lnTo>
                    <a:pt x="6381" y="60174"/>
                  </a:lnTo>
                  <a:lnTo>
                    <a:pt x="19362" y="107142"/>
                  </a:lnTo>
                  <a:lnTo>
                    <a:pt x="40905" y="149359"/>
                  </a:lnTo>
                  <a:lnTo>
                    <a:pt x="56944" y="179872"/>
                  </a:lnTo>
                  <a:lnTo>
                    <a:pt x="38818" y="156861"/>
                  </a:lnTo>
                  <a:lnTo>
                    <a:pt x="19563" y="115840"/>
                  </a:lnTo>
                  <a:lnTo>
                    <a:pt x="12499" y="95207"/>
                  </a:lnTo>
                  <a:lnTo>
                    <a:pt x="9917" y="50845"/>
                  </a:lnTo>
                  <a:lnTo>
                    <a:pt x="10699" y="33028"/>
                  </a:lnTo>
                  <a:lnTo>
                    <a:pt x="17164" y="15872"/>
                  </a:lnTo>
                  <a:lnTo>
                    <a:pt x="22798" y="7366"/>
                  </a:lnTo>
                  <a:lnTo>
                    <a:pt x="26840" y="4674"/>
                  </a:lnTo>
                  <a:lnTo>
                    <a:pt x="41584" y="886"/>
                  </a:lnTo>
                  <a:lnTo>
                    <a:pt x="49526" y="0"/>
                  </a:lnTo>
                  <a:lnTo>
                    <a:pt x="52067" y="822"/>
                  </a:lnTo>
                  <a:lnTo>
                    <a:pt x="53762" y="2428"/>
                  </a:lnTo>
                  <a:lnTo>
                    <a:pt x="55644" y="7035"/>
                  </a:lnTo>
                  <a:lnTo>
                    <a:pt x="56481" y="12611"/>
                  </a:lnTo>
                  <a:lnTo>
                    <a:pt x="30576" y="57610"/>
                  </a:lnTo>
                  <a:lnTo>
                    <a:pt x="0" y="1040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 name="SMARTInkShape-3232"/>
            <p:cNvSpPr/>
            <p:nvPr/>
          </p:nvSpPr>
          <p:spPr>
            <a:xfrm>
              <a:off x="2000250" y="2177678"/>
              <a:ext cx="119656" cy="210696"/>
            </a:xfrm>
            <a:custGeom>
              <a:avLst/>
              <a:gdLst/>
              <a:ahLst/>
              <a:cxnLst/>
              <a:rect l="0" t="0" r="0" b="0"/>
              <a:pathLst>
                <a:path w="119656" h="210696">
                  <a:moveTo>
                    <a:pt x="0" y="51172"/>
                  </a:moveTo>
                  <a:lnTo>
                    <a:pt x="5056" y="56228"/>
                  </a:lnTo>
                  <a:lnTo>
                    <a:pt x="25510" y="102630"/>
                  </a:lnTo>
                  <a:lnTo>
                    <a:pt x="38122" y="140476"/>
                  </a:lnTo>
                  <a:lnTo>
                    <a:pt x="46791" y="185150"/>
                  </a:lnTo>
                  <a:lnTo>
                    <a:pt x="47576" y="210695"/>
                  </a:lnTo>
                  <a:lnTo>
                    <a:pt x="46564" y="188047"/>
                  </a:lnTo>
                  <a:lnTo>
                    <a:pt x="34367" y="140575"/>
                  </a:lnTo>
                  <a:lnTo>
                    <a:pt x="21799" y="94473"/>
                  </a:lnTo>
                  <a:lnTo>
                    <a:pt x="22687" y="62238"/>
                  </a:lnTo>
                  <a:lnTo>
                    <a:pt x="24649" y="52199"/>
                  </a:lnTo>
                  <a:lnTo>
                    <a:pt x="35297" y="35401"/>
                  </a:lnTo>
                  <a:lnTo>
                    <a:pt x="62946" y="12426"/>
                  </a:lnTo>
                  <a:lnTo>
                    <a:pt x="87442" y="1121"/>
                  </a:lnTo>
                  <a:lnTo>
                    <a:pt x="102716" y="0"/>
                  </a:lnTo>
                  <a:lnTo>
                    <a:pt x="114443" y="3029"/>
                  </a:lnTo>
                  <a:lnTo>
                    <a:pt x="117570" y="5318"/>
                  </a:lnTo>
                  <a:lnTo>
                    <a:pt x="119655" y="7903"/>
                  </a:lnTo>
                  <a:lnTo>
                    <a:pt x="118928" y="12801"/>
                  </a:lnTo>
                  <a:lnTo>
                    <a:pt x="99750" y="58334"/>
                  </a:lnTo>
                  <a:lnTo>
                    <a:pt x="95250" y="702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7" name="SMARTInkShape-Group402"/>
          <p:cNvGrpSpPr/>
          <p:nvPr/>
        </p:nvGrpSpPr>
        <p:grpSpPr>
          <a:xfrm>
            <a:off x="1238642" y="3412036"/>
            <a:ext cx="599073" cy="1369515"/>
            <a:chOff x="1238642" y="3412036"/>
            <a:chExt cx="599073" cy="1369515"/>
          </a:xfrm>
        </p:grpSpPr>
        <p:sp>
          <p:nvSpPr>
            <p:cNvPr id="137" name="SMARTInkShape-3233"/>
            <p:cNvSpPr/>
            <p:nvPr/>
          </p:nvSpPr>
          <p:spPr>
            <a:xfrm>
              <a:off x="1266825" y="4629284"/>
              <a:ext cx="190501" cy="104642"/>
            </a:xfrm>
            <a:custGeom>
              <a:avLst/>
              <a:gdLst/>
              <a:ahLst/>
              <a:cxnLst/>
              <a:rect l="0" t="0" r="0" b="0"/>
              <a:pathLst>
                <a:path w="190501" h="104642">
                  <a:moveTo>
                    <a:pt x="0" y="18916"/>
                  </a:moveTo>
                  <a:lnTo>
                    <a:pt x="17900" y="26455"/>
                  </a:lnTo>
                  <a:lnTo>
                    <a:pt x="21458" y="27117"/>
                  </a:lnTo>
                  <a:lnTo>
                    <a:pt x="60652" y="52194"/>
                  </a:lnTo>
                  <a:lnTo>
                    <a:pt x="94433" y="56734"/>
                  </a:lnTo>
                  <a:lnTo>
                    <a:pt x="97880" y="56828"/>
                  </a:lnTo>
                  <a:lnTo>
                    <a:pt x="104533" y="54110"/>
                  </a:lnTo>
                  <a:lnTo>
                    <a:pt x="117427" y="43742"/>
                  </a:lnTo>
                  <a:lnTo>
                    <a:pt x="120982" y="34889"/>
                  </a:lnTo>
                  <a:lnTo>
                    <a:pt x="123620" y="24957"/>
                  </a:lnTo>
                  <a:lnTo>
                    <a:pt x="133415" y="9839"/>
                  </a:lnTo>
                  <a:lnTo>
                    <a:pt x="141420" y="1388"/>
                  </a:lnTo>
                  <a:lnTo>
                    <a:pt x="145051" y="542"/>
                  </a:lnTo>
                  <a:lnTo>
                    <a:pt x="150948" y="0"/>
                  </a:lnTo>
                  <a:lnTo>
                    <a:pt x="159920" y="37855"/>
                  </a:lnTo>
                  <a:lnTo>
                    <a:pt x="184196" y="82722"/>
                  </a:lnTo>
                  <a:lnTo>
                    <a:pt x="190500" y="1046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SMARTInkShape-3234"/>
            <p:cNvSpPr/>
            <p:nvPr/>
          </p:nvSpPr>
          <p:spPr>
            <a:xfrm>
              <a:off x="1504950" y="4610100"/>
              <a:ext cx="142156" cy="94671"/>
            </a:xfrm>
            <a:custGeom>
              <a:avLst/>
              <a:gdLst/>
              <a:ahLst/>
              <a:cxnLst/>
              <a:rect l="0" t="0" r="0" b="0"/>
              <a:pathLst>
                <a:path w="142156" h="94671">
                  <a:moveTo>
                    <a:pt x="0" y="9525"/>
                  </a:moveTo>
                  <a:lnTo>
                    <a:pt x="0" y="28771"/>
                  </a:lnTo>
                  <a:lnTo>
                    <a:pt x="17873" y="74906"/>
                  </a:lnTo>
                  <a:lnTo>
                    <a:pt x="18265" y="78513"/>
                  </a:lnTo>
                  <a:lnTo>
                    <a:pt x="21523" y="85342"/>
                  </a:lnTo>
                  <a:lnTo>
                    <a:pt x="27182" y="93293"/>
                  </a:lnTo>
                  <a:lnTo>
                    <a:pt x="26588" y="93945"/>
                  </a:lnTo>
                  <a:lnTo>
                    <a:pt x="23106" y="94670"/>
                  </a:lnTo>
                  <a:lnTo>
                    <a:pt x="21754" y="93805"/>
                  </a:lnTo>
                  <a:lnTo>
                    <a:pt x="20853" y="92170"/>
                  </a:lnTo>
                  <a:lnTo>
                    <a:pt x="19851" y="85415"/>
                  </a:lnTo>
                  <a:lnTo>
                    <a:pt x="19097" y="43078"/>
                  </a:lnTo>
                  <a:lnTo>
                    <a:pt x="19051" y="2133"/>
                  </a:lnTo>
                  <a:lnTo>
                    <a:pt x="20109" y="1422"/>
                  </a:lnTo>
                  <a:lnTo>
                    <a:pt x="24107" y="632"/>
                  </a:lnTo>
                  <a:lnTo>
                    <a:pt x="29411" y="3103"/>
                  </a:lnTo>
                  <a:lnTo>
                    <a:pt x="72351" y="35222"/>
                  </a:lnTo>
                  <a:lnTo>
                    <a:pt x="101929" y="58901"/>
                  </a:lnTo>
                  <a:lnTo>
                    <a:pt x="130571" y="73190"/>
                  </a:lnTo>
                  <a:lnTo>
                    <a:pt x="140445" y="75605"/>
                  </a:lnTo>
                  <a:lnTo>
                    <a:pt x="141255" y="74745"/>
                  </a:lnTo>
                  <a:lnTo>
                    <a:pt x="142155" y="70967"/>
                  </a:lnTo>
                  <a:lnTo>
                    <a:pt x="132541" y="24371"/>
                  </a:lnTo>
                  <a:lnTo>
                    <a:pt x="127936" y="8162"/>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 name="SMARTInkShape-3235"/>
            <p:cNvSpPr/>
            <p:nvPr/>
          </p:nvSpPr>
          <p:spPr>
            <a:xfrm>
              <a:off x="1695450" y="4581525"/>
              <a:ext cx="38101" cy="114301"/>
            </a:xfrm>
            <a:custGeom>
              <a:avLst/>
              <a:gdLst/>
              <a:ahLst/>
              <a:cxnLst/>
              <a:rect l="0" t="0" r="0" b="0"/>
              <a:pathLst>
                <a:path w="38101" h="114301">
                  <a:moveTo>
                    <a:pt x="0" y="0"/>
                  </a:moveTo>
                  <a:lnTo>
                    <a:pt x="0" y="5056"/>
                  </a:lnTo>
                  <a:lnTo>
                    <a:pt x="2822" y="10361"/>
                  </a:lnTo>
                  <a:lnTo>
                    <a:pt x="7604" y="18363"/>
                  </a:lnTo>
                  <a:lnTo>
                    <a:pt x="15188" y="40719"/>
                  </a:lnTo>
                  <a:lnTo>
                    <a:pt x="21646" y="87028"/>
                  </a:lnTo>
                  <a:lnTo>
                    <a:pt x="3810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 name="SMARTInkShape-3236"/>
            <p:cNvSpPr/>
            <p:nvPr/>
          </p:nvSpPr>
          <p:spPr>
            <a:xfrm>
              <a:off x="1714500" y="4534443"/>
              <a:ext cx="123215" cy="132808"/>
            </a:xfrm>
            <a:custGeom>
              <a:avLst/>
              <a:gdLst/>
              <a:ahLst/>
              <a:cxnLst/>
              <a:rect l="0" t="0" r="0" b="0"/>
              <a:pathLst>
                <a:path w="123215" h="132808">
                  <a:moveTo>
                    <a:pt x="0" y="28032"/>
                  </a:moveTo>
                  <a:lnTo>
                    <a:pt x="0" y="22976"/>
                  </a:lnTo>
                  <a:lnTo>
                    <a:pt x="2822" y="17671"/>
                  </a:lnTo>
                  <a:lnTo>
                    <a:pt x="8663" y="11785"/>
                  </a:lnTo>
                  <a:lnTo>
                    <a:pt x="22793" y="3580"/>
                  </a:lnTo>
                  <a:lnTo>
                    <a:pt x="35211" y="679"/>
                  </a:lnTo>
                  <a:lnTo>
                    <a:pt x="45988" y="0"/>
                  </a:lnTo>
                  <a:lnTo>
                    <a:pt x="63956" y="4674"/>
                  </a:lnTo>
                  <a:lnTo>
                    <a:pt x="68037" y="7169"/>
                  </a:lnTo>
                  <a:lnTo>
                    <a:pt x="72572" y="12762"/>
                  </a:lnTo>
                  <a:lnTo>
                    <a:pt x="75125" y="21861"/>
                  </a:lnTo>
                  <a:lnTo>
                    <a:pt x="74425" y="24976"/>
                  </a:lnTo>
                  <a:lnTo>
                    <a:pt x="68383" y="34417"/>
                  </a:lnTo>
                  <a:lnTo>
                    <a:pt x="62848" y="40748"/>
                  </a:lnTo>
                  <a:lnTo>
                    <a:pt x="56860" y="44267"/>
                  </a:lnTo>
                  <a:lnTo>
                    <a:pt x="48165" y="46918"/>
                  </a:lnTo>
                  <a:lnTo>
                    <a:pt x="84844" y="49898"/>
                  </a:lnTo>
                  <a:lnTo>
                    <a:pt x="101692" y="57441"/>
                  </a:lnTo>
                  <a:lnTo>
                    <a:pt x="116866" y="69472"/>
                  </a:lnTo>
                  <a:lnTo>
                    <a:pt x="120732" y="75730"/>
                  </a:lnTo>
                  <a:lnTo>
                    <a:pt x="123214" y="88371"/>
                  </a:lnTo>
                  <a:lnTo>
                    <a:pt x="121301" y="91542"/>
                  </a:lnTo>
                  <a:lnTo>
                    <a:pt x="90238" y="117129"/>
                  </a:lnTo>
                  <a:lnTo>
                    <a:pt x="57150" y="1328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SMARTInkShape-3237"/>
            <p:cNvSpPr/>
            <p:nvPr/>
          </p:nvSpPr>
          <p:spPr>
            <a:xfrm>
              <a:off x="1238642" y="4648200"/>
              <a:ext cx="47234" cy="133351"/>
            </a:xfrm>
            <a:custGeom>
              <a:avLst/>
              <a:gdLst/>
              <a:ahLst/>
              <a:cxnLst/>
              <a:rect l="0" t="0" r="0" b="0"/>
              <a:pathLst>
                <a:path w="47234" h="133351">
                  <a:moveTo>
                    <a:pt x="9133" y="0"/>
                  </a:moveTo>
                  <a:lnTo>
                    <a:pt x="932" y="0"/>
                  </a:lnTo>
                  <a:lnTo>
                    <a:pt x="491" y="1058"/>
                  </a:lnTo>
                  <a:lnTo>
                    <a:pt x="0" y="5056"/>
                  </a:lnTo>
                  <a:lnTo>
                    <a:pt x="10390" y="45970"/>
                  </a:lnTo>
                  <a:lnTo>
                    <a:pt x="26863" y="85085"/>
                  </a:lnTo>
                  <a:lnTo>
                    <a:pt x="47233"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SMARTInkShape-3238"/>
            <p:cNvSpPr/>
            <p:nvPr/>
          </p:nvSpPr>
          <p:spPr>
            <a:xfrm>
              <a:off x="1316126" y="4324350"/>
              <a:ext cx="169775" cy="224099"/>
            </a:xfrm>
            <a:custGeom>
              <a:avLst/>
              <a:gdLst/>
              <a:ahLst/>
              <a:cxnLst/>
              <a:rect l="0" t="0" r="0" b="0"/>
              <a:pathLst>
                <a:path w="169775" h="224099">
                  <a:moveTo>
                    <a:pt x="17374" y="0"/>
                  </a:moveTo>
                  <a:lnTo>
                    <a:pt x="18432" y="18363"/>
                  </a:lnTo>
                  <a:lnTo>
                    <a:pt x="30557" y="49371"/>
                  </a:lnTo>
                  <a:lnTo>
                    <a:pt x="51526" y="93363"/>
                  </a:lnTo>
                  <a:lnTo>
                    <a:pt x="77669" y="139936"/>
                  </a:lnTo>
                  <a:lnTo>
                    <a:pt x="82789" y="150996"/>
                  </a:lnTo>
                  <a:lnTo>
                    <a:pt x="83489" y="156362"/>
                  </a:lnTo>
                  <a:lnTo>
                    <a:pt x="81559" y="159275"/>
                  </a:lnTo>
                  <a:lnTo>
                    <a:pt x="73770" y="165333"/>
                  </a:lnTo>
                  <a:lnTo>
                    <a:pt x="62541" y="169638"/>
                  </a:lnTo>
                  <a:lnTo>
                    <a:pt x="16869" y="162701"/>
                  </a:lnTo>
                  <a:lnTo>
                    <a:pt x="3980" y="162027"/>
                  </a:lnTo>
                  <a:lnTo>
                    <a:pt x="2095" y="163052"/>
                  </a:lnTo>
                  <a:lnTo>
                    <a:pt x="838" y="164793"/>
                  </a:lnTo>
                  <a:lnTo>
                    <a:pt x="0" y="167012"/>
                  </a:lnTo>
                  <a:lnTo>
                    <a:pt x="500" y="168491"/>
                  </a:lnTo>
                  <a:lnTo>
                    <a:pt x="1891" y="169477"/>
                  </a:lnTo>
                  <a:lnTo>
                    <a:pt x="3877" y="170135"/>
                  </a:lnTo>
                  <a:lnTo>
                    <a:pt x="47714" y="202808"/>
                  </a:lnTo>
                  <a:lnTo>
                    <a:pt x="92005" y="220852"/>
                  </a:lnTo>
                  <a:lnTo>
                    <a:pt x="95703" y="223435"/>
                  </a:lnTo>
                  <a:lnTo>
                    <a:pt x="99227" y="224098"/>
                  </a:lnTo>
                  <a:lnTo>
                    <a:pt x="102634" y="223482"/>
                  </a:lnTo>
                  <a:lnTo>
                    <a:pt x="105964" y="222013"/>
                  </a:lnTo>
                  <a:lnTo>
                    <a:pt x="112486" y="214737"/>
                  </a:lnTo>
                  <a:lnTo>
                    <a:pt x="117854" y="205505"/>
                  </a:lnTo>
                  <a:lnTo>
                    <a:pt x="139798" y="163210"/>
                  </a:lnTo>
                  <a:lnTo>
                    <a:pt x="153622" y="141835"/>
                  </a:lnTo>
                  <a:lnTo>
                    <a:pt x="169774"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 name="SMARTInkShape-3239"/>
            <p:cNvSpPr/>
            <p:nvPr/>
          </p:nvSpPr>
          <p:spPr>
            <a:xfrm>
              <a:off x="1666875" y="3412036"/>
              <a:ext cx="97248" cy="168549"/>
            </a:xfrm>
            <a:custGeom>
              <a:avLst/>
              <a:gdLst/>
              <a:ahLst/>
              <a:cxnLst/>
              <a:rect l="0" t="0" r="0" b="0"/>
              <a:pathLst>
                <a:path w="97248" h="168549">
                  <a:moveTo>
                    <a:pt x="0" y="55064"/>
                  </a:moveTo>
                  <a:lnTo>
                    <a:pt x="0" y="78434"/>
                  </a:lnTo>
                  <a:lnTo>
                    <a:pt x="16402" y="121530"/>
                  </a:lnTo>
                  <a:lnTo>
                    <a:pt x="37847" y="168548"/>
                  </a:lnTo>
                  <a:lnTo>
                    <a:pt x="38078" y="156035"/>
                  </a:lnTo>
                  <a:lnTo>
                    <a:pt x="30558" y="112445"/>
                  </a:lnTo>
                  <a:lnTo>
                    <a:pt x="27778" y="71165"/>
                  </a:lnTo>
                  <a:lnTo>
                    <a:pt x="20408" y="31157"/>
                  </a:lnTo>
                  <a:lnTo>
                    <a:pt x="23131" y="25368"/>
                  </a:lnTo>
                  <a:lnTo>
                    <a:pt x="48829" y="4952"/>
                  </a:lnTo>
                  <a:lnTo>
                    <a:pt x="59096" y="1042"/>
                  </a:lnTo>
                  <a:lnTo>
                    <a:pt x="64798" y="0"/>
                  </a:lnTo>
                  <a:lnTo>
                    <a:pt x="76777" y="1663"/>
                  </a:lnTo>
                  <a:lnTo>
                    <a:pt x="96657" y="6298"/>
                  </a:lnTo>
                  <a:lnTo>
                    <a:pt x="97247" y="9854"/>
                  </a:lnTo>
                  <a:lnTo>
                    <a:pt x="87963" y="30027"/>
                  </a:lnTo>
                  <a:lnTo>
                    <a:pt x="53614" y="76345"/>
                  </a:lnTo>
                  <a:lnTo>
                    <a:pt x="28575" y="1026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 name="SMARTInkShape-3240"/>
            <p:cNvSpPr/>
            <p:nvPr/>
          </p:nvSpPr>
          <p:spPr>
            <a:xfrm>
              <a:off x="1514475" y="3476625"/>
              <a:ext cx="66676" cy="84985"/>
            </a:xfrm>
            <a:custGeom>
              <a:avLst/>
              <a:gdLst/>
              <a:ahLst/>
              <a:cxnLst/>
              <a:rect l="0" t="0" r="0" b="0"/>
              <a:pathLst>
                <a:path w="66676" h="84985">
                  <a:moveTo>
                    <a:pt x="0" y="9525"/>
                  </a:moveTo>
                  <a:lnTo>
                    <a:pt x="5056" y="14582"/>
                  </a:lnTo>
                  <a:lnTo>
                    <a:pt x="7539" y="19886"/>
                  </a:lnTo>
                  <a:lnTo>
                    <a:pt x="8201" y="22782"/>
                  </a:lnTo>
                  <a:lnTo>
                    <a:pt x="34337" y="68313"/>
                  </a:lnTo>
                  <a:lnTo>
                    <a:pt x="41013" y="77281"/>
                  </a:lnTo>
                  <a:lnTo>
                    <a:pt x="47509" y="81972"/>
                  </a:lnTo>
                  <a:lnTo>
                    <a:pt x="55246" y="84984"/>
                  </a:lnTo>
                  <a:lnTo>
                    <a:pt x="55880" y="84172"/>
                  </a:lnTo>
                  <a:lnTo>
                    <a:pt x="56774" y="76916"/>
                  </a:lnTo>
                  <a:lnTo>
                    <a:pt x="57128" y="30231"/>
                  </a:lnTo>
                  <a:lnTo>
                    <a:pt x="58199" y="17669"/>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 name="SMARTInkShape-3241"/>
            <p:cNvSpPr/>
            <p:nvPr/>
          </p:nvSpPr>
          <p:spPr>
            <a:xfrm>
              <a:off x="1318511" y="3505200"/>
              <a:ext cx="167390" cy="104158"/>
            </a:xfrm>
            <a:custGeom>
              <a:avLst/>
              <a:gdLst/>
              <a:ahLst/>
              <a:cxnLst/>
              <a:rect l="0" t="0" r="0" b="0"/>
              <a:pathLst>
                <a:path w="167390" h="104158">
                  <a:moveTo>
                    <a:pt x="34039" y="0"/>
                  </a:moveTo>
                  <a:lnTo>
                    <a:pt x="24906" y="0"/>
                  </a:lnTo>
                  <a:lnTo>
                    <a:pt x="24529" y="40020"/>
                  </a:lnTo>
                  <a:lnTo>
                    <a:pt x="24515" y="86573"/>
                  </a:lnTo>
                  <a:lnTo>
                    <a:pt x="21692" y="94216"/>
                  </a:lnTo>
                  <a:lnTo>
                    <a:pt x="15381" y="104157"/>
                  </a:lnTo>
                  <a:lnTo>
                    <a:pt x="10049" y="94479"/>
                  </a:lnTo>
                  <a:lnTo>
                    <a:pt x="6068" y="55794"/>
                  </a:lnTo>
                  <a:lnTo>
                    <a:pt x="5583" y="28895"/>
                  </a:lnTo>
                  <a:lnTo>
                    <a:pt x="4485" y="25614"/>
                  </a:lnTo>
                  <a:lnTo>
                    <a:pt x="2695" y="23426"/>
                  </a:lnTo>
                  <a:lnTo>
                    <a:pt x="443" y="21967"/>
                  </a:lnTo>
                  <a:lnTo>
                    <a:pt x="0" y="19936"/>
                  </a:lnTo>
                  <a:lnTo>
                    <a:pt x="763" y="17524"/>
                  </a:lnTo>
                  <a:lnTo>
                    <a:pt x="4535" y="11105"/>
                  </a:lnTo>
                  <a:lnTo>
                    <a:pt x="5903" y="11637"/>
                  </a:lnTo>
                  <a:lnTo>
                    <a:pt x="22715" y="24806"/>
                  </a:lnTo>
                  <a:lnTo>
                    <a:pt x="50513" y="33135"/>
                  </a:lnTo>
                  <a:lnTo>
                    <a:pt x="71382" y="44985"/>
                  </a:lnTo>
                  <a:lnTo>
                    <a:pt x="86119" y="47470"/>
                  </a:lnTo>
                  <a:lnTo>
                    <a:pt x="91758" y="44734"/>
                  </a:lnTo>
                  <a:lnTo>
                    <a:pt x="94743" y="42523"/>
                  </a:lnTo>
                  <a:lnTo>
                    <a:pt x="98060" y="37243"/>
                  </a:lnTo>
                  <a:lnTo>
                    <a:pt x="109801" y="2259"/>
                  </a:lnTo>
                  <a:lnTo>
                    <a:pt x="111005" y="1506"/>
                  </a:lnTo>
                  <a:lnTo>
                    <a:pt x="120543" y="297"/>
                  </a:lnTo>
                  <a:lnTo>
                    <a:pt x="127561" y="59"/>
                  </a:lnTo>
                  <a:lnTo>
                    <a:pt x="151634" y="39725"/>
                  </a:lnTo>
                  <a:lnTo>
                    <a:pt x="155095" y="49759"/>
                  </a:lnTo>
                  <a:lnTo>
                    <a:pt x="157692" y="60215"/>
                  </a:lnTo>
                  <a:lnTo>
                    <a:pt x="167389"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SMARTInkShape-3242"/>
            <p:cNvSpPr/>
            <p:nvPr/>
          </p:nvSpPr>
          <p:spPr>
            <a:xfrm>
              <a:off x="1428750" y="3688008"/>
              <a:ext cx="206616" cy="293443"/>
            </a:xfrm>
            <a:custGeom>
              <a:avLst/>
              <a:gdLst/>
              <a:ahLst/>
              <a:cxnLst/>
              <a:rect l="0" t="0" r="0" b="0"/>
              <a:pathLst>
                <a:path w="206616" h="293443">
                  <a:moveTo>
                    <a:pt x="0" y="293442"/>
                  </a:moveTo>
                  <a:lnTo>
                    <a:pt x="2117" y="253324"/>
                  </a:lnTo>
                  <a:lnTo>
                    <a:pt x="14150" y="213704"/>
                  </a:lnTo>
                  <a:lnTo>
                    <a:pt x="31057" y="170799"/>
                  </a:lnTo>
                  <a:lnTo>
                    <a:pt x="49409" y="131751"/>
                  </a:lnTo>
                  <a:lnTo>
                    <a:pt x="76853" y="86745"/>
                  </a:lnTo>
                  <a:lnTo>
                    <a:pt x="117325" y="43962"/>
                  </a:lnTo>
                  <a:lnTo>
                    <a:pt x="131031" y="37280"/>
                  </a:lnTo>
                  <a:lnTo>
                    <a:pt x="130746" y="36943"/>
                  </a:lnTo>
                  <a:lnTo>
                    <a:pt x="86775" y="36279"/>
                  </a:lnTo>
                  <a:lnTo>
                    <a:pt x="64164" y="33448"/>
                  </a:lnTo>
                  <a:lnTo>
                    <a:pt x="18167" y="27135"/>
                  </a:lnTo>
                  <a:lnTo>
                    <a:pt x="12086" y="26858"/>
                  </a:lnTo>
                  <a:lnTo>
                    <a:pt x="58951" y="19140"/>
                  </a:lnTo>
                  <a:lnTo>
                    <a:pt x="99782" y="10496"/>
                  </a:lnTo>
                  <a:lnTo>
                    <a:pt x="146396" y="916"/>
                  </a:lnTo>
                  <a:lnTo>
                    <a:pt x="154748" y="0"/>
                  </a:lnTo>
                  <a:lnTo>
                    <a:pt x="172493" y="4626"/>
                  </a:lnTo>
                  <a:lnTo>
                    <a:pt x="188847" y="13737"/>
                  </a:lnTo>
                  <a:lnTo>
                    <a:pt x="199643" y="24843"/>
                  </a:lnTo>
                  <a:lnTo>
                    <a:pt x="205147" y="36834"/>
                  </a:lnTo>
                  <a:lnTo>
                    <a:pt x="206615" y="42995"/>
                  </a:lnTo>
                  <a:lnTo>
                    <a:pt x="203624" y="66836"/>
                  </a:lnTo>
                  <a:lnTo>
                    <a:pt x="190138" y="109907"/>
                  </a:lnTo>
                  <a:lnTo>
                    <a:pt x="171450" y="1410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48" name="SMARTInkShape-3243"/>
          <p:cNvSpPr/>
          <p:nvPr/>
        </p:nvSpPr>
        <p:spPr>
          <a:xfrm>
            <a:off x="742950" y="4295776"/>
            <a:ext cx="1257301" cy="600075"/>
          </a:xfrm>
          <a:custGeom>
            <a:avLst/>
            <a:gdLst/>
            <a:ahLst/>
            <a:cxnLst/>
            <a:rect l="0" t="0" r="0" b="0"/>
            <a:pathLst>
              <a:path w="1257301" h="600075">
                <a:moveTo>
                  <a:pt x="0" y="581024"/>
                </a:moveTo>
                <a:lnTo>
                  <a:pt x="0" y="575968"/>
                </a:lnTo>
                <a:lnTo>
                  <a:pt x="1058" y="574478"/>
                </a:lnTo>
                <a:lnTo>
                  <a:pt x="2822" y="573485"/>
                </a:lnTo>
                <a:lnTo>
                  <a:pt x="5057" y="572823"/>
                </a:lnTo>
                <a:lnTo>
                  <a:pt x="6546" y="571323"/>
                </a:lnTo>
                <a:lnTo>
                  <a:pt x="11759" y="561312"/>
                </a:lnTo>
                <a:lnTo>
                  <a:pt x="15809" y="555330"/>
                </a:lnTo>
                <a:lnTo>
                  <a:pt x="26370" y="530002"/>
                </a:lnTo>
                <a:lnTo>
                  <a:pt x="32181" y="522012"/>
                </a:lnTo>
                <a:lnTo>
                  <a:pt x="62643" y="497493"/>
                </a:lnTo>
                <a:lnTo>
                  <a:pt x="102124" y="450687"/>
                </a:lnTo>
                <a:lnTo>
                  <a:pt x="143484" y="408979"/>
                </a:lnTo>
                <a:lnTo>
                  <a:pt x="187153" y="365297"/>
                </a:lnTo>
                <a:lnTo>
                  <a:pt x="228776" y="326495"/>
                </a:lnTo>
                <a:lnTo>
                  <a:pt x="273060" y="293578"/>
                </a:lnTo>
                <a:lnTo>
                  <a:pt x="287047" y="283012"/>
                </a:lnTo>
                <a:lnTo>
                  <a:pt x="332152" y="237893"/>
                </a:lnTo>
                <a:lnTo>
                  <a:pt x="349240" y="224650"/>
                </a:lnTo>
                <a:lnTo>
                  <a:pt x="382031" y="204600"/>
                </a:lnTo>
                <a:lnTo>
                  <a:pt x="426690" y="163706"/>
                </a:lnTo>
                <a:lnTo>
                  <a:pt x="471582" y="130720"/>
                </a:lnTo>
                <a:lnTo>
                  <a:pt x="515370" y="102003"/>
                </a:lnTo>
                <a:lnTo>
                  <a:pt x="556929" y="78339"/>
                </a:lnTo>
                <a:lnTo>
                  <a:pt x="601487" y="48213"/>
                </a:lnTo>
                <a:lnTo>
                  <a:pt x="644384" y="23305"/>
                </a:lnTo>
                <a:lnTo>
                  <a:pt x="673500" y="14553"/>
                </a:lnTo>
                <a:lnTo>
                  <a:pt x="692033" y="3972"/>
                </a:lnTo>
                <a:lnTo>
                  <a:pt x="727344" y="348"/>
                </a:lnTo>
                <a:lnTo>
                  <a:pt x="769684" y="12"/>
                </a:lnTo>
                <a:lnTo>
                  <a:pt x="811663" y="0"/>
                </a:lnTo>
                <a:lnTo>
                  <a:pt x="840585" y="1057"/>
                </a:lnTo>
                <a:lnTo>
                  <a:pt x="869798" y="16246"/>
                </a:lnTo>
                <a:lnTo>
                  <a:pt x="882722" y="24451"/>
                </a:lnTo>
                <a:lnTo>
                  <a:pt x="899487" y="29469"/>
                </a:lnTo>
                <a:lnTo>
                  <a:pt x="941162" y="65106"/>
                </a:lnTo>
                <a:lnTo>
                  <a:pt x="947461" y="74091"/>
                </a:lnTo>
                <a:lnTo>
                  <a:pt x="952377" y="82670"/>
                </a:lnTo>
                <a:lnTo>
                  <a:pt x="992137" y="125246"/>
                </a:lnTo>
                <a:lnTo>
                  <a:pt x="1020882" y="167354"/>
                </a:lnTo>
                <a:lnTo>
                  <a:pt x="1051035" y="210574"/>
                </a:lnTo>
                <a:lnTo>
                  <a:pt x="1080862" y="254226"/>
                </a:lnTo>
                <a:lnTo>
                  <a:pt x="1093856" y="280265"/>
                </a:lnTo>
                <a:lnTo>
                  <a:pt x="1126491" y="324121"/>
                </a:lnTo>
                <a:lnTo>
                  <a:pt x="1145673" y="363448"/>
                </a:lnTo>
                <a:lnTo>
                  <a:pt x="1166701" y="406949"/>
                </a:lnTo>
                <a:lnTo>
                  <a:pt x="1171525" y="422166"/>
                </a:lnTo>
                <a:lnTo>
                  <a:pt x="1197805" y="467128"/>
                </a:lnTo>
                <a:lnTo>
                  <a:pt x="1213756" y="506863"/>
                </a:lnTo>
                <a:lnTo>
                  <a:pt x="1235881" y="553440"/>
                </a:lnTo>
                <a:lnTo>
                  <a:pt x="1257300" y="6000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 name="SMARTInkShape-3244"/>
          <p:cNvSpPr/>
          <p:nvPr/>
        </p:nvSpPr>
        <p:spPr>
          <a:xfrm>
            <a:off x="514353" y="3886214"/>
            <a:ext cx="1752598" cy="1028687"/>
          </a:xfrm>
          <a:custGeom>
            <a:avLst/>
            <a:gdLst/>
            <a:ahLst/>
            <a:cxnLst/>
            <a:rect l="0" t="0" r="0" b="0"/>
            <a:pathLst>
              <a:path w="1752598" h="1028687">
                <a:moveTo>
                  <a:pt x="9522" y="990586"/>
                </a:moveTo>
                <a:lnTo>
                  <a:pt x="1321" y="998787"/>
                </a:lnTo>
                <a:lnTo>
                  <a:pt x="31" y="1009209"/>
                </a:lnTo>
                <a:lnTo>
                  <a:pt x="0" y="996341"/>
                </a:lnTo>
                <a:lnTo>
                  <a:pt x="13255" y="964576"/>
                </a:lnTo>
                <a:lnTo>
                  <a:pt x="39997" y="918831"/>
                </a:lnTo>
                <a:lnTo>
                  <a:pt x="67340" y="880334"/>
                </a:lnTo>
                <a:lnTo>
                  <a:pt x="79669" y="861152"/>
                </a:lnTo>
                <a:lnTo>
                  <a:pt x="118556" y="817528"/>
                </a:lnTo>
                <a:lnTo>
                  <a:pt x="157426" y="771299"/>
                </a:lnTo>
                <a:lnTo>
                  <a:pt x="188530" y="727600"/>
                </a:lnTo>
                <a:lnTo>
                  <a:pt x="225297" y="680546"/>
                </a:lnTo>
                <a:lnTo>
                  <a:pt x="271592" y="638040"/>
                </a:lnTo>
                <a:lnTo>
                  <a:pt x="311434" y="593704"/>
                </a:lnTo>
                <a:lnTo>
                  <a:pt x="354576" y="556844"/>
                </a:lnTo>
                <a:lnTo>
                  <a:pt x="401098" y="513024"/>
                </a:lnTo>
                <a:lnTo>
                  <a:pt x="446212" y="472872"/>
                </a:lnTo>
                <a:lnTo>
                  <a:pt x="466289" y="452309"/>
                </a:lnTo>
                <a:lnTo>
                  <a:pt x="512323" y="411119"/>
                </a:lnTo>
                <a:lnTo>
                  <a:pt x="555092" y="376315"/>
                </a:lnTo>
                <a:lnTo>
                  <a:pt x="600963" y="332351"/>
                </a:lnTo>
                <a:lnTo>
                  <a:pt x="639544" y="296696"/>
                </a:lnTo>
                <a:lnTo>
                  <a:pt x="686613" y="255951"/>
                </a:lnTo>
                <a:lnTo>
                  <a:pt x="728364" y="224272"/>
                </a:lnTo>
                <a:lnTo>
                  <a:pt x="775755" y="188433"/>
                </a:lnTo>
                <a:lnTo>
                  <a:pt x="820131" y="150973"/>
                </a:lnTo>
                <a:lnTo>
                  <a:pt x="862638" y="117058"/>
                </a:lnTo>
                <a:lnTo>
                  <a:pt x="909029" y="80592"/>
                </a:lnTo>
                <a:lnTo>
                  <a:pt x="955987" y="42176"/>
                </a:lnTo>
                <a:lnTo>
                  <a:pt x="999738" y="19256"/>
                </a:lnTo>
                <a:lnTo>
                  <a:pt x="1032396" y="3960"/>
                </a:lnTo>
                <a:lnTo>
                  <a:pt x="1074491" y="141"/>
                </a:lnTo>
                <a:lnTo>
                  <a:pt x="1101252" y="0"/>
                </a:lnTo>
                <a:lnTo>
                  <a:pt x="1131092" y="13244"/>
                </a:lnTo>
                <a:lnTo>
                  <a:pt x="1137706" y="19284"/>
                </a:lnTo>
                <a:lnTo>
                  <a:pt x="1165583" y="59634"/>
                </a:lnTo>
                <a:lnTo>
                  <a:pt x="1203289" y="106567"/>
                </a:lnTo>
                <a:lnTo>
                  <a:pt x="1240733" y="152874"/>
                </a:lnTo>
                <a:lnTo>
                  <a:pt x="1274903" y="198055"/>
                </a:lnTo>
                <a:lnTo>
                  <a:pt x="1311177" y="243454"/>
                </a:lnTo>
                <a:lnTo>
                  <a:pt x="1340253" y="278378"/>
                </a:lnTo>
                <a:lnTo>
                  <a:pt x="1364725" y="323438"/>
                </a:lnTo>
                <a:lnTo>
                  <a:pt x="1397142" y="368428"/>
                </a:lnTo>
                <a:lnTo>
                  <a:pt x="1420953" y="410416"/>
                </a:lnTo>
                <a:lnTo>
                  <a:pt x="1441320" y="453529"/>
                </a:lnTo>
                <a:lnTo>
                  <a:pt x="1465542" y="497125"/>
                </a:lnTo>
                <a:lnTo>
                  <a:pt x="1488679" y="542485"/>
                </a:lnTo>
                <a:lnTo>
                  <a:pt x="1502073" y="576565"/>
                </a:lnTo>
                <a:lnTo>
                  <a:pt x="1505786" y="587502"/>
                </a:lnTo>
                <a:lnTo>
                  <a:pt x="1531294" y="629491"/>
                </a:lnTo>
                <a:lnTo>
                  <a:pt x="1559399" y="673551"/>
                </a:lnTo>
                <a:lnTo>
                  <a:pt x="1578675" y="715259"/>
                </a:lnTo>
                <a:lnTo>
                  <a:pt x="1602001" y="757048"/>
                </a:lnTo>
                <a:lnTo>
                  <a:pt x="1623405" y="798013"/>
                </a:lnTo>
                <a:lnTo>
                  <a:pt x="1648016" y="837777"/>
                </a:lnTo>
                <a:lnTo>
                  <a:pt x="1671993" y="879211"/>
                </a:lnTo>
                <a:lnTo>
                  <a:pt x="1691324" y="920608"/>
                </a:lnTo>
                <a:lnTo>
                  <a:pt x="1714976" y="963946"/>
                </a:lnTo>
                <a:lnTo>
                  <a:pt x="1752597" y="10286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52" name="SMARTInkShape-Group405"/>
          <p:cNvGrpSpPr/>
          <p:nvPr/>
        </p:nvGrpSpPr>
        <p:grpSpPr>
          <a:xfrm>
            <a:off x="2038350" y="4619625"/>
            <a:ext cx="38101" cy="28576"/>
            <a:chOff x="2038350" y="4619625"/>
            <a:chExt cx="38101" cy="28576"/>
          </a:xfrm>
        </p:grpSpPr>
        <p:sp>
          <p:nvSpPr>
            <p:cNvPr id="150" name="SMARTInkShape-3245"/>
            <p:cNvSpPr/>
            <p:nvPr/>
          </p:nvSpPr>
          <p:spPr>
            <a:xfrm>
              <a:off x="2038350" y="4619625"/>
              <a:ext cx="38101" cy="28576"/>
            </a:xfrm>
            <a:custGeom>
              <a:avLst/>
              <a:gdLst/>
              <a:ahLst/>
              <a:cxnLst/>
              <a:rect l="0" t="0" r="0" b="0"/>
              <a:pathLst>
                <a:path w="38101" h="28576">
                  <a:moveTo>
                    <a:pt x="0" y="0"/>
                  </a:moveTo>
                  <a:lnTo>
                    <a:pt x="0" y="5056"/>
                  </a:lnTo>
                  <a:lnTo>
                    <a:pt x="2822" y="10361"/>
                  </a:lnTo>
                  <a:lnTo>
                    <a:pt x="8663" y="16247"/>
                  </a:lnTo>
                  <a:lnTo>
                    <a:pt x="22793" y="24452"/>
                  </a:lnTo>
                  <a:lnTo>
                    <a:pt x="3810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3246"/>
            <p:cNvSpPr/>
            <p:nvPr/>
          </p:nvSpPr>
          <p:spPr>
            <a:xfrm>
              <a:off x="2047875" y="4619625"/>
              <a:ext cx="28576" cy="9526"/>
            </a:xfrm>
            <a:custGeom>
              <a:avLst/>
              <a:gdLst/>
              <a:ahLst/>
              <a:cxnLst/>
              <a:rect l="0" t="0" r="0" b="0"/>
              <a:pathLst>
                <a:path w="28576" h="9526">
                  <a:moveTo>
                    <a:pt x="28575"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5" name="SMARTInkShape-Group406"/>
          <p:cNvGrpSpPr/>
          <p:nvPr/>
        </p:nvGrpSpPr>
        <p:grpSpPr>
          <a:xfrm>
            <a:off x="1790700" y="4171950"/>
            <a:ext cx="66676" cy="28576"/>
            <a:chOff x="1790700" y="4171950"/>
            <a:chExt cx="66676" cy="28576"/>
          </a:xfrm>
        </p:grpSpPr>
        <p:sp>
          <p:nvSpPr>
            <p:cNvPr id="153" name="SMARTInkShape-3247"/>
            <p:cNvSpPr/>
            <p:nvPr/>
          </p:nvSpPr>
          <p:spPr>
            <a:xfrm>
              <a:off x="1790700" y="4171950"/>
              <a:ext cx="47626" cy="28576"/>
            </a:xfrm>
            <a:custGeom>
              <a:avLst/>
              <a:gdLst/>
              <a:ahLst/>
              <a:cxnLst/>
              <a:rect l="0" t="0" r="0" b="0"/>
              <a:pathLst>
                <a:path w="47626" h="28576">
                  <a:moveTo>
                    <a:pt x="0" y="0"/>
                  </a:moveTo>
                  <a:lnTo>
                    <a:pt x="5056" y="5056"/>
                  </a:lnTo>
                  <a:lnTo>
                    <a:pt x="10361" y="7539"/>
                  </a:lnTo>
                  <a:lnTo>
                    <a:pt x="13258" y="8201"/>
                  </a:lnTo>
                  <a:lnTo>
                    <a:pt x="22390" y="14189"/>
                  </a:lnTo>
                  <a:lnTo>
                    <a:pt x="476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SMARTInkShape-3248"/>
            <p:cNvSpPr/>
            <p:nvPr/>
          </p:nvSpPr>
          <p:spPr>
            <a:xfrm>
              <a:off x="1838325" y="4171950"/>
              <a:ext cx="19051" cy="19051"/>
            </a:xfrm>
            <a:custGeom>
              <a:avLst/>
              <a:gdLst/>
              <a:ahLst/>
              <a:cxnLst/>
              <a:rect l="0" t="0" r="0" b="0"/>
              <a:pathLst>
                <a:path w="19051" h="19051">
                  <a:moveTo>
                    <a:pt x="19050" y="0"/>
                  </a:moveTo>
                  <a:lnTo>
                    <a:pt x="13994" y="0"/>
                  </a:ln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8" name="SMARTInkShape-Group407"/>
          <p:cNvGrpSpPr/>
          <p:nvPr/>
        </p:nvGrpSpPr>
        <p:grpSpPr>
          <a:xfrm>
            <a:off x="1524000" y="3895725"/>
            <a:ext cx="28576" cy="28576"/>
            <a:chOff x="1524000" y="3895725"/>
            <a:chExt cx="28576" cy="28576"/>
          </a:xfrm>
        </p:grpSpPr>
        <p:sp>
          <p:nvSpPr>
            <p:cNvPr id="156" name="SMARTInkShape-3249"/>
            <p:cNvSpPr/>
            <p:nvPr/>
          </p:nvSpPr>
          <p:spPr>
            <a:xfrm>
              <a:off x="1543050" y="3895725"/>
              <a:ext cx="9526" cy="19051"/>
            </a:xfrm>
            <a:custGeom>
              <a:avLst/>
              <a:gdLst/>
              <a:ahLst/>
              <a:cxnLst/>
              <a:rect l="0" t="0" r="0" b="0"/>
              <a:pathLst>
                <a:path w="9526" h="19051">
                  <a:moveTo>
                    <a:pt x="9525" y="0"/>
                  </a:moveTo>
                  <a:lnTo>
                    <a:pt x="9525" y="5057"/>
                  </a:ln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 name="SMARTInkShape-3250"/>
            <p:cNvSpPr/>
            <p:nvPr/>
          </p:nvSpPr>
          <p:spPr>
            <a:xfrm>
              <a:off x="1524000" y="3905250"/>
              <a:ext cx="19051" cy="19051"/>
            </a:xfrm>
            <a:custGeom>
              <a:avLst/>
              <a:gdLst/>
              <a:ahLst/>
              <a:cxnLst/>
              <a:rect l="0" t="0" r="0" b="0"/>
              <a:pathLst>
                <a:path w="19051" h="19051">
                  <a:moveTo>
                    <a:pt x="0" y="0"/>
                  </a:moveTo>
                  <a:lnTo>
                    <a:pt x="5056" y="5057"/>
                  </a:lnTo>
                  <a:lnTo>
                    <a:pt x="10361" y="7539"/>
                  </a:lnTo>
                  <a:lnTo>
                    <a:pt x="13258" y="8201"/>
                  </a:lnTo>
                  <a:lnTo>
                    <a:pt x="15188" y="9701"/>
                  </a:lnTo>
                  <a:lnTo>
                    <a:pt x="190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1" name="SMARTInkShape-Group408"/>
          <p:cNvGrpSpPr/>
          <p:nvPr/>
        </p:nvGrpSpPr>
        <p:grpSpPr>
          <a:xfrm>
            <a:off x="1304925" y="4010025"/>
            <a:ext cx="47626" cy="28576"/>
            <a:chOff x="1304925" y="4010025"/>
            <a:chExt cx="47626" cy="28576"/>
          </a:xfrm>
        </p:grpSpPr>
        <p:sp>
          <p:nvSpPr>
            <p:cNvPr id="159" name="SMARTInkShape-3251"/>
            <p:cNvSpPr/>
            <p:nvPr/>
          </p:nvSpPr>
          <p:spPr>
            <a:xfrm>
              <a:off x="1323975" y="4010025"/>
              <a:ext cx="19051" cy="28576"/>
            </a:xfrm>
            <a:custGeom>
              <a:avLst/>
              <a:gdLst/>
              <a:ahLst/>
              <a:cxnLst/>
              <a:rect l="0" t="0" r="0" b="0"/>
              <a:pathLst>
                <a:path w="19051" h="28576">
                  <a:moveTo>
                    <a:pt x="1905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 name="SMARTInkShape-3252"/>
            <p:cNvSpPr/>
            <p:nvPr/>
          </p:nvSpPr>
          <p:spPr>
            <a:xfrm>
              <a:off x="1304925" y="4010025"/>
              <a:ext cx="47626" cy="28576"/>
            </a:xfrm>
            <a:custGeom>
              <a:avLst/>
              <a:gdLst/>
              <a:ahLst/>
              <a:cxnLst/>
              <a:rect l="0" t="0" r="0" b="0"/>
              <a:pathLst>
                <a:path w="47626" h="28576">
                  <a:moveTo>
                    <a:pt x="0" y="0"/>
                  </a:moveTo>
                  <a:lnTo>
                    <a:pt x="0" y="5056"/>
                  </a:lnTo>
                  <a:lnTo>
                    <a:pt x="1058" y="6546"/>
                  </a:lnTo>
                  <a:lnTo>
                    <a:pt x="2822" y="7539"/>
                  </a:lnTo>
                  <a:lnTo>
                    <a:pt x="5056" y="8201"/>
                  </a:lnTo>
                  <a:lnTo>
                    <a:pt x="476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4" name="SMARTInkShape-Group409"/>
          <p:cNvGrpSpPr/>
          <p:nvPr/>
        </p:nvGrpSpPr>
        <p:grpSpPr>
          <a:xfrm>
            <a:off x="714375" y="4514850"/>
            <a:ext cx="66676" cy="66676"/>
            <a:chOff x="714375" y="4514850"/>
            <a:chExt cx="66676" cy="66676"/>
          </a:xfrm>
        </p:grpSpPr>
        <p:sp>
          <p:nvSpPr>
            <p:cNvPr id="162" name="SMARTInkShape-3253"/>
            <p:cNvSpPr/>
            <p:nvPr/>
          </p:nvSpPr>
          <p:spPr>
            <a:xfrm>
              <a:off x="714375" y="4514850"/>
              <a:ext cx="47199" cy="66676"/>
            </a:xfrm>
            <a:custGeom>
              <a:avLst/>
              <a:gdLst/>
              <a:ahLst/>
              <a:cxnLst/>
              <a:rect l="0" t="0" r="0" b="0"/>
              <a:pathLst>
                <a:path w="47199" h="66676">
                  <a:moveTo>
                    <a:pt x="28575" y="0"/>
                  </a:moveTo>
                  <a:lnTo>
                    <a:pt x="42764" y="0"/>
                  </a:lnTo>
                  <a:lnTo>
                    <a:pt x="44384" y="1058"/>
                  </a:lnTo>
                  <a:lnTo>
                    <a:pt x="45465" y="2822"/>
                  </a:lnTo>
                  <a:lnTo>
                    <a:pt x="47198" y="8201"/>
                  </a:lnTo>
                  <a:lnTo>
                    <a:pt x="12665" y="53739"/>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 name="SMARTInkShape-3254"/>
            <p:cNvSpPr/>
            <p:nvPr/>
          </p:nvSpPr>
          <p:spPr>
            <a:xfrm>
              <a:off x="723900" y="4535224"/>
              <a:ext cx="57151" cy="36777"/>
            </a:xfrm>
            <a:custGeom>
              <a:avLst/>
              <a:gdLst/>
              <a:ahLst/>
              <a:cxnLst/>
              <a:rect l="0" t="0" r="0" b="0"/>
              <a:pathLst>
                <a:path w="57151" h="36777">
                  <a:moveTo>
                    <a:pt x="0" y="8201"/>
                  </a:moveTo>
                  <a:lnTo>
                    <a:pt x="0" y="0"/>
                  </a:lnTo>
                  <a:lnTo>
                    <a:pt x="0" y="4125"/>
                  </a:lnTo>
                  <a:lnTo>
                    <a:pt x="1058" y="5483"/>
                  </a:lnTo>
                  <a:lnTo>
                    <a:pt x="5057" y="6993"/>
                  </a:lnTo>
                  <a:lnTo>
                    <a:pt x="16247" y="9021"/>
                  </a:lnTo>
                  <a:lnTo>
                    <a:pt x="25510" y="14676"/>
                  </a:lnTo>
                  <a:lnTo>
                    <a:pt x="34958" y="17881"/>
                  </a:lnTo>
                  <a:lnTo>
                    <a:pt x="57150" y="367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3" name="SMARTInkShape-Group410"/>
          <p:cNvGrpSpPr/>
          <p:nvPr/>
        </p:nvGrpSpPr>
        <p:grpSpPr>
          <a:xfrm>
            <a:off x="1552575" y="5012318"/>
            <a:ext cx="845100" cy="559808"/>
            <a:chOff x="1552575" y="5012318"/>
            <a:chExt cx="845100" cy="559808"/>
          </a:xfrm>
        </p:grpSpPr>
        <p:sp>
          <p:nvSpPr>
            <p:cNvPr id="165" name="SMARTInkShape-3255"/>
            <p:cNvSpPr/>
            <p:nvPr/>
          </p:nvSpPr>
          <p:spPr>
            <a:xfrm>
              <a:off x="2286000" y="5392548"/>
              <a:ext cx="111675" cy="179578"/>
            </a:xfrm>
            <a:custGeom>
              <a:avLst/>
              <a:gdLst/>
              <a:ahLst/>
              <a:cxnLst/>
              <a:rect l="0" t="0" r="0" b="0"/>
              <a:pathLst>
                <a:path w="111675" h="179578">
                  <a:moveTo>
                    <a:pt x="0" y="17652"/>
                  </a:moveTo>
                  <a:lnTo>
                    <a:pt x="0" y="4395"/>
                  </a:lnTo>
                  <a:lnTo>
                    <a:pt x="2117" y="2464"/>
                  </a:lnTo>
                  <a:lnTo>
                    <a:pt x="10113" y="318"/>
                  </a:lnTo>
                  <a:lnTo>
                    <a:pt x="45585" y="0"/>
                  </a:lnTo>
                  <a:lnTo>
                    <a:pt x="61182" y="3809"/>
                  </a:lnTo>
                  <a:lnTo>
                    <a:pt x="81863" y="16961"/>
                  </a:lnTo>
                  <a:lnTo>
                    <a:pt x="96340" y="34263"/>
                  </a:lnTo>
                  <a:lnTo>
                    <a:pt x="102276" y="47739"/>
                  </a:lnTo>
                  <a:lnTo>
                    <a:pt x="100992" y="51468"/>
                  </a:lnTo>
                  <a:lnTo>
                    <a:pt x="93922" y="58434"/>
                  </a:lnTo>
                  <a:lnTo>
                    <a:pt x="72984" y="68306"/>
                  </a:lnTo>
                  <a:lnTo>
                    <a:pt x="38513" y="73947"/>
                  </a:lnTo>
                  <a:lnTo>
                    <a:pt x="32025" y="74231"/>
                  </a:lnTo>
                  <a:lnTo>
                    <a:pt x="27700" y="75480"/>
                  </a:lnTo>
                  <a:lnTo>
                    <a:pt x="24817" y="77371"/>
                  </a:lnTo>
                  <a:lnTo>
                    <a:pt x="22895" y="79689"/>
                  </a:lnTo>
                  <a:lnTo>
                    <a:pt x="23730" y="82294"/>
                  </a:lnTo>
                  <a:lnTo>
                    <a:pt x="30302" y="88009"/>
                  </a:lnTo>
                  <a:lnTo>
                    <a:pt x="37456" y="91255"/>
                  </a:lnTo>
                  <a:lnTo>
                    <a:pt x="65842" y="103452"/>
                  </a:lnTo>
                  <a:lnTo>
                    <a:pt x="105438" y="133531"/>
                  </a:lnTo>
                  <a:lnTo>
                    <a:pt x="110361" y="143590"/>
                  </a:lnTo>
                  <a:lnTo>
                    <a:pt x="111674" y="149236"/>
                  </a:lnTo>
                  <a:lnTo>
                    <a:pt x="110433" y="154058"/>
                  </a:lnTo>
                  <a:lnTo>
                    <a:pt x="57150" y="17957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 name="SMARTInkShape-3256"/>
            <p:cNvSpPr/>
            <p:nvPr/>
          </p:nvSpPr>
          <p:spPr>
            <a:xfrm>
              <a:off x="2238375" y="5391150"/>
              <a:ext cx="47626" cy="142876"/>
            </a:xfrm>
            <a:custGeom>
              <a:avLst/>
              <a:gdLst/>
              <a:ahLst/>
              <a:cxnLst/>
              <a:rect l="0" t="0" r="0" b="0"/>
              <a:pathLst>
                <a:path w="47626" h="142876">
                  <a:moveTo>
                    <a:pt x="0" y="0"/>
                  </a:moveTo>
                  <a:lnTo>
                    <a:pt x="0" y="13257"/>
                  </a:lnTo>
                  <a:lnTo>
                    <a:pt x="17900" y="52193"/>
                  </a:lnTo>
                  <a:lnTo>
                    <a:pt x="34774" y="98635"/>
                  </a:lnTo>
                  <a:lnTo>
                    <a:pt x="476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 name="SMARTInkShape-3257"/>
            <p:cNvSpPr/>
            <p:nvPr/>
          </p:nvSpPr>
          <p:spPr>
            <a:xfrm>
              <a:off x="2066925" y="5382837"/>
              <a:ext cx="114301" cy="131231"/>
            </a:xfrm>
            <a:custGeom>
              <a:avLst/>
              <a:gdLst/>
              <a:ahLst/>
              <a:cxnLst/>
              <a:rect l="0" t="0" r="0" b="0"/>
              <a:pathLst>
                <a:path w="114301" h="131231">
                  <a:moveTo>
                    <a:pt x="0" y="17838"/>
                  </a:moveTo>
                  <a:lnTo>
                    <a:pt x="5056" y="22895"/>
                  </a:lnTo>
                  <a:lnTo>
                    <a:pt x="7539" y="31021"/>
                  </a:lnTo>
                  <a:lnTo>
                    <a:pt x="9409" y="77084"/>
                  </a:lnTo>
                  <a:lnTo>
                    <a:pt x="9524" y="103316"/>
                  </a:lnTo>
                  <a:lnTo>
                    <a:pt x="4468" y="98433"/>
                  </a:lnTo>
                  <a:lnTo>
                    <a:pt x="392" y="56564"/>
                  </a:lnTo>
                  <a:lnTo>
                    <a:pt x="8235" y="12588"/>
                  </a:lnTo>
                  <a:lnTo>
                    <a:pt x="9412" y="0"/>
                  </a:lnTo>
                  <a:lnTo>
                    <a:pt x="14548" y="4203"/>
                  </a:lnTo>
                  <a:lnTo>
                    <a:pt x="44734" y="51325"/>
                  </a:lnTo>
                  <a:lnTo>
                    <a:pt x="67358" y="92813"/>
                  </a:lnTo>
                  <a:lnTo>
                    <a:pt x="92851" y="129070"/>
                  </a:lnTo>
                  <a:lnTo>
                    <a:pt x="97006" y="130774"/>
                  </a:lnTo>
                  <a:lnTo>
                    <a:pt x="99596" y="131230"/>
                  </a:lnTo>
                  <a:lnTo>
                    <a:pt x="101322" y="129416"/>
                  </a:lnTo>
                  <a:lnTo>
                    <a:pt x="103752" y="117808"/>
                  </a:lnTo>
                  <a:lnTo>
                    <a:pt x="104685" y="75594"/>
                  </a:lnTo>
                  <a:lnTo>
                    <a:pt x="104763" y="37555"/>
                  </a:lnTo>
                  <a:lnTo>
                    <a:pt x="114300" y="178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 name="SMARTInkShape-3258"/>
            <p:cNvSpPr/>
            <p:nvPr/>
          </p:nvSpPr>
          <p:spPr>
            <a:xfrm>
              <a:off x="1809796" y="5334497"/>
              <a:ext cx="180930" cy="198793"/>
            </a:xfrm>
            <a:custGeom>
              <a:avLst/>
              <a:gdLst/>
              <a:ahLst/>
              <a:cxnLst/>
              <a:rect l="0" t="0" r="0" b="0"/>
              <a:pathLst>
                <a:path w="180930" h="198793">
                  <a:moveTo>
                    <a:pt x="19004" y="47128"/>
                  </a:moveTo>
                  <a:lnTo>
                    <a:pt x="10803" y="47128"/>
                  </a:lnTo>
                  <a:lnTo>
                    <a:pt x="19004" y="47128"/>
                  </a:lnTo>
                  <a:lnTo>
                    <a:pt x="20062" y="70979"/>
                  </a:lnTo>
                  <a:lnTo>
                    <a:pt x="27205" y="106374"/>
                  </a:lnTo>
                  <a:lnTo>
                    <a:pt x="28355" y="149357"/>
                  </a:lnTo>
                  <a:lnTo>
                    <a:pt x="28519" y="191148"/>
                  </a:lnTo>
                  <a:lnTo>
                    <a:pt x="29580" y="193941"/>
                  </a:lnTo>
                  <a:lnTo>
                    <a:pt x="31347" y="195803"/>
                  </a:lnTo>
                  <a:lnTo>
                    <a:pt x="36729" y="198792"/>
                  </a:lnTo>
                  <a:lnTo>
                    <a:pt x="32605" y="194253"/>
                  </a:lnTo>
                  <a:lnTo>
                    <a:pt x="22222" y="152487"/>
                  </a:lnTo>
                  <a:lnTo>
                    <a:pt x="18899" y="116681"/>
                  </a:lnTo>
                  <a:lnTo>
                    <a:pt x="11682" y="79848"/>
                  </a:lnTo>
                  <a:lnTo>
                    <a:pt x="1708" y="33681"/>
                  </a:lnTo>
                  <a:lnTo>
                    <a:pt x="0" y="9814"/>
                  </a:lnTo>
                  <a:lnTo>
                    <a:pt x="44429" y="54574"/>
                  </a:lnTo>
                  <a:lnTo>
                    <a:pt x="67261" y="81055"/>
                  </a:lnTo>
                  <a:lnTo>
                    <a:pt x="94423" y="101090"/>
                  </a:lnTo>
                  <a:lnTo>
                    <a:pt x="97858" y="102153"/>
                  </a:lnTo>
                  <a:lnTo>
                    <a:pt x="101207" y="100744"/>
                  </a:lnTo>
                  <a:lnTo>
                    <a:pt x="107750" y="93535"/>
                  </a:lnTo>
                  <a:lnTo>
                    <a:pt x="119515" y="72719"/>
                  </a:lnTo>
                  <a:lnTo>
                    <a:pt x="131068" y="29424"/>
                  </a:lnTo>
                  <a:lnTo>
                    <a:pt x="133369" y="18093"/>
                  </a:lnTo>
                  <a:lnTo>
                    <a:pt x="135464" y="15072"/>
                  </a:lnTo>
                  <a:lnTo>
                    <a:pt x="151834" y="0"/>
                  </a:lnTo>
                  <a:lnTo>
                    <a:pt x="165566" y="31118"/>
                  </a:lnTo>
                  <a:lnTo>
                    <a:pt x="173458" y="71386"/>
                  </a:lnTo>
                  <a:lnTo>
                    <a:pt x="180929" y="1423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SMARTInkShape-3259"/>
            <p:cNvSpPr/>
            <p:nvPr/>
          </p:nvSpPr>
          <p:spPr>
            <a:xfrm>
              <a:off x="1552575" y="5314950"/>
              <a:ext cx="219076" cy="219076"/>
            </a:xfrm>
            <a:custGeom>
              <a:avLst/>
              <a:gdLst/>
              <a:ahLst/>
              <a:cxnLst/>
              <a:rect l="0" t="0" r="0" b="0"/>
              <a:pathLst>
                <a:path w="219076" h="219076">
                  <a:moveTo>
                    <a:pt x="219075" y="0"/>
                  </a:moveTo>
                  <a:lnTo>
                    <a:pt x="205892" y="20722"/>
                  </a:lnTo>
                  <a:lnTo>
                    <a:pt x="168307" y="60119"/>
                  </a:lnTo>
                  <a:lnTo>
                    <a:pt x="129957" y="105166"/>
                  </a:lnTo>
                  <a:lnTo>
                    <a:pt x="85278" y="147395"/>
                  </a:lnTo>
                  <a:lnTo>
                    <a:pt x="41793" y="187165"/>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 name="SMARTInkShape-3260"/>
            <p:cNvSpPr/>
            <p:nvPr/>
          </p:nvSpPr>
          <p:spPr>
            <a:xfrm>
              <a:off x="2061699" y="5012318"/>
              <a:ext cx="70056" cy="201512"/>
            </a:xfrm>
            <a:custGeom>
              <a:avLst/>
              <a:gdLst/>
              <a:ahLst/>
              <a:cxnLst/>
              <a:rect l="0" t="0" r="0" b="0"/>
              <a:pathLst>
                <a:path w="70056" h="201512">
                  <a:moveTo>
                    <a:pt x="14751" y="64507"/>
                  </a:moveTo>
                  <a:lnTo>
                    <a:pt x="13693" y="74228"/>
                  </a:lnTo>
                  <a:lnTo>
                    <a:pt x="5050" y="115964"/>
                  </a:lnTo>
                  <a:lnTo>
                    <a:pt x="0" y="139726"/>
                  </a:lnTo>
                  <a:lnTo>
                    <a:pt x="4827" y="183931"/>
                  </a:lnTo>
                  <a:lnTo>
                    <a:pt x="4960" y="188573"/>
                  </a:lnTo>
                  <a:lnTo>
                    <a:pt x="7930" y="196552"/>
                  </a:lnTo>
                  <a:lnTo>
                    <a:pt x="10204" y="200163"/>
                  </a:lnTo>
                  <a:lnTo>
                    <a:pt x="10661" y="201511"/>
                  </a:lnTo>
                  <a:lnTo>
                    <a:pt x="9908" y="201351"/>
                  </a:lnTo>
                  <a:lnTo>
                    <a:pt x="8347" y="200186"/>
                  </a:lnTo>
                  <a:lnTo>
                    <a:pt x="9435" y="190426"/>
                  </a:lnTo>
                  <a:lnTo>
                    <a:pt x="17106" y="149489"/>
                  </a:lnTo>
                  <a:lnTo>
                    <a:pt x="20031" y="125560"/>
                  </a:lnTo>
                  <a:lnTo>
                    <a:pt x="18930" y="87151"/>
                  </a:lnTo>
                  <a:lnTo>
                    <a:pt x="26629" y="42950"/>
                  </a:lnTo>
                  <a:lnTo>
                    <a:pt x="34498" y="21783"/>
                  </a:lnTo>
                  <a:lnTo>
                    <a:pt x="39403" y="12711"/>
                  </a:lnTo>
                  <a:lnTo>
                    <a:pt x="41582" y="5150"/>
                  </a:lnTo>
                  <a:lnTo>
                    <a:pt x="43222" y="2712"/>
                  </a:lnTo>
                  <a:lnTo>
                    <a:pt x="45373" y="1085"/>
                  </a:lnTo>
                  <a:lnTo>
                    <a:pt x="47866" y="0"/>
                  </a:lnTo>
                  <a:lnTo>
                    <a:pt x="50586" y="336"/>
                  </a:lnTo>
                  <a:lnTo>
                    <a:pt x="56430" y="3531"/>
                  </a:lnTo>
                  <a:lnTo>
                    <a:pt x="65671" y="11280"/>
                  </a:lnTo>
                  <a:lnTo>
                    <a:pt x="69132" y="20037"/>
                  </a:lnTo>
                  <a:lnTo>
                    <a:pt x="70055" y="25335"/>
                  </a:lnTo>
                  <a:lnTo>
                    <a:pt x="66297" y="53018"/>
                  </a:lnTo>
                  <a:lnTo>
                    <a:pt x="58474" y="70337"/>
                  </a:lnTo>
                  <a:lnTo>
                    <a:pt x="43326" y="930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 name="SMARTInkShape-3261"/>
            <p:cNvSpPr/>
            <p:nvPr/>
          </p:nvSpPr>
          <p:spPr>
            <a:xfrm>
              <a:off x="1952625" y="5067300"/>
              <a:ext cx="57151" cy="94554"/>
            </a:xfrm>
            <a:custGeom>
              <a:avLst/>
              <a:gdLst/>
              <a:ahLst/>
              <a:cxnLst/>
              <a:rect l="0" t="0" r="0" b="0"/>
              <a:pathLst>
                <a:path w="57151" h="94554">
                  <a:moveTo>
                    <a:pt x="0" y="0"/>
                  </a:moveTo>
                  <a:lnTo>
                    <a:pt x="1058" y="24909"/>
                  </a:lnTo>
                  <a:lnTo>
                    <a:pt x="7604" y="47244"/>
                  </a:lnTo>
                  <a:lnTo>
                    <a:pt x="15188" y="62564"/>
                  </a:lnTo>
                  <a:lnTo>
                    <a:pt x="18964" y="78980"/>
                  </a:lnTo>
                  <a:lnTo>
                    <a:pt x="28138" y="94553"/>
                  </a:lnTo>
                  <a:lnTo>
                    <a:pt x="36154" y="59324"/>
                  </a:lnTo>
                  <a:lnTo>
                    <a:pt x="571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 name="SMARTInkShape-3262"/>
            <p:cNvSpPr/>
            <p:nvPr/>
          </p:nvSpPr>
          <p:spPr>
            <a:xfrm>
              <a:off x="1724455" y="5050396"/>
              <a:ext cx="180546" cy="194451"/>
            </a:xfrm>
            <a:custGeom>
              <a:avLst/>
              <a:gdLst/>
              <a:ahLst/>
              <a:cxnLst/>
              <a:rect l="0" t="0" r="0" b="0"/>
              <a:pathLst>
                <a:path w="180546" h="194451">
                  <a:moveTo>
                    <a:pt x="9095" y="45479"/>
                  </a:moveTo>
                  <a:lnTo>
                    <a:pt x="10153" y="55200"/>
                  </a:lnTo>
                  <a:lnTo>
                    <a:pt x="17737" y="97995"/>
                  </a:lnTo>
                  <a:lnTo>
                    <a:pt x="21268" y="139500"/>
                  </a:lnTo>
                  <a:lnTo>
                    <a:pt x="27743" y="185874"/>
                  </a:lnTo>
                  <a:lnTo>
                    <a:pt x="28935" y="189876"/>
                  </a:lnTo>
                  <a:lnTo>
                    <a:pt x="30788" y="192543"/>
                  </a:lnTo>
                  <a:lnTo>
                    <a:pt x="33082" y="194322"/>
                  </a:lnTo>
                  <a:lnTo>
                    <a:pt x="33553" y="194450"/>
                  </a:lnTo>
                  <a:lnTo>
                    <a:pt x="31254" y="191769"/>
                  </a:lnTo>
                  <a:lnTo>
                    <a:pt x="25732" y="154898"/>
                  </a:lnTo>
                  <a:lnTo>
                    <a:pt x="20727" y="117411"/>
                  </a:lnTo>
                  <a:lnTo>
                    <a:pt x="13980" y="72504"/>
                  </a:lnTo>
                  <a:lnTo>
                    <a:pt x="6916" y="31869"/>
                  </a:lnTo>
                  <a:lnTo>
                    <a:pt x="0" y="17780"/>
                  </a:lnTo>
                  <a:lnTo>
                    <a:pt x="2583" y="17293"/>
                  </a:lnTo>
                  <a:lnTo>
                    <a:pt x="4754" y="17163"/>
                  </a:lnTo>
                  <a:lnTo>
                    <a:pt x="9988" y="19841"/>
                  </a:lnTo>
                  <a:lnTo>
                    <a:pt x="16900" y="26676"/>
                  </a:lnTo>
                  <a:lnTo>
                    <a:pt x="49718" y="72795"/>
                  </a:lnTo>
                  <a:lnTo>
                    <a:pt x="86997" y="113708"/>
                  </a:lnTo>
                  <a:lnTo>
                    <a:pt x="90663" y="115307"/>
                  </a:lnTo>
                  <a:lnTo>
                    <a:pt x="94165" y="115313"/>
                  </a:lnTo>
                  <a:lnTo>
                    <a:pt x="102334" y="112778"/>
                  </a:lnTo>
                  <a:lnTo>
                    <a:pt x="111832" y="67664"/>
                  </a:lnTo>
                  <a:lnTo>
                    <a:pt x="132987" y="21432"/>
                  </a:lnTo>
                  <a:lnTo>
                    <a:pt x="150093" y="0"/>
                  </a:lnTo>
                  <a:lnTo>
                    <a:pt x="151777" y="1402"/>
                  </a:lnTo>
                  <a:lnTo>
                    <a:pt x="168107" y="26044"/>
                  </a:lnTo>
                  <a:lnTo>
                    <a:pt x="177775" y="64139"/>
                  </a:lnTo>
                  <a:lnTo>
                    <a:pt x="180545" y="1216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6" name="SMARTInkShape-Group411"/>
          <p:cNvGrpSpPr/>
          <p:nvPr/>
        </p:nvGrpSpPr>
        <p:grpSpPr>
          <a:xfrm>
            <a:off x="129476" y="3667125"/>
            <a:ext cx="126436" cy="285751"/>
            <a:chOff x="129476" y="3667125"/>
            <a:chExt cx="126436" cy="285751"/>
          </a:xfrm>
        </p:grpSpPr>
        <p:sp>
          <p:nvSpPr>
            <p:cNvPr id="174" name="SMARTInkShape-3263"/>
            <p:cNvSpPr/>
            <p:nvPr/>
          </p:nvSpPr>
          <p:spPr>
            <a:xfrm>
              <a:off x="181367" y="3667125"/>
              <a:ext cx="66284" cy="285751"/>
            </a:xfrm>
            <a:custGeom>
              <a:avLst/>
              <a:gdLst/>
              <a:ahLst/>
              <a:cxnLst/>
              <a:rect l="0" t="0" r="0" b="0"/>
              <a:pathLst>
                <a:path w="66284" h="285751">
                  <a:moveTo>
                    <a:pt x="9133" y="0"/>
                  </a:moveTo>
                  <a:lnTo>
                    <a:pt x="0" y="0"/>
                  </a:lnTo>
                  <a:lnTo>
                    <a:pt x="9332" y="43252"/>
                  </a:lnTo>
                  <a:lnTo>
                    <a:pt x="19324" y="90192"/>
                  </a:lnTo>
                  <a:lnTo>
                    <a:pt x="31203" y="134674"/>
                  </a:lnTo>
                  <a:lnTo>
                    <a:pt x="44067" y="181942"/>
                  </a:lnTo>
                  <a:lnTo>
                    <a:pt x="54355" y="228727"/>
                  </a:lnTo>
                  <a:lnTo>
                    <a:pt x="66283"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 name="SMARTInkShape-3264"/>
            <p:cNvSpPr/>
            <p:nvPr/>
          </p:nvSpPr>
          <p:spPr>
            <a:xfrm>
              <a:off x="129476" y="3724783"/>
              <a:ext cx="126436" cy="142368"/>
            </a:xfrm>
            <a:custGeom>
              <a:avLst/>
              <a:gdLst/>
              <a:ahLst/>
              <a:cxnLst/>
              <a:rect l="0" t="0" r="0" b="0"/>
              <a:pathLst>
                <a:path w="126436" h="142368">
                  <a:moveTo>
                    <a:pt x="99124" y="18542"/>
                  </a:moveTo>
                  <a:lnTo>
                    <a:pt x="89991" y="18542"/>
                  </a:lnTo>
                  <a:lnTo>
                    <a:pt x="84659" y="13485"/>
                  </a:lnTo>
                  <a:lnTo>
                    <a:pt x="82112" y="8181"/>
                  </a:lnTo>
                  <a:lnTo>
                    <a:pt x="81432" y="5285"/>
                  </a:lnTo>
                  <a:lnTo>
                    <a:pt x="79921" y="3354"/>
                  </a:lnTo>
                  <a:lnTo>
                    <a:pt x="75420" y="1209"/>
                  </a:lnTo>
                  <a:lnTo>
                    <a:pt x="61879" y="0"/>
                  </a:lnTo>
                  <a:lnTo>
                    <a:pt x="44462" y="4699"/>
                  </a:lnTo>
                  <a:lnTo>
                    <a:pt x="16131" y="18810"/>
                  </a:lnTo>
                  <a:lnTo>
                    <a:pt x="1239" y="31295"/>
                  </a:lnTo>
                  <a:lnTo>
                    <a:pt x="0" y="33394"/>
                  </a:lnTo>
                  <a:lnTo>
                    <a:pt x="233" y="34793"/>
                  </a:lnTo>
                  <a:lnTo>
                    <a:pt x="8211" y="42096"/>
                  </a:lnTo>
                  <a:lnTo>
                    <a:pt x="16738" y="44885"/>
                  </a:lnTo>
                  <a:lnTo>
                    <a:pt x="63101" y="52043"/>
                  </a:lnTo>
                  <a:lnTo>
                    <a:pt x="106100" y="66398"/>
                  </a:lnTo>
                  <a:lnTo>
                    <a:pt x="118100" y="72619"/>
                  </a:lnTo>
                  <a:lnTo>
                    <a:pt x="123433" y="78912"/>
                  </a:lnTo>
                  <a:lnTo>
                    <a:pt x="126435" y="93462"/>
                  </a:lnTo>
                  <a:lnTo>
                    <a:pt x="124740" y="98122"/>
                  </a:lnTo>
                  <a:lnTo>
                    <a:pt x="106130" y="116576"/>
                  </a:lnTo>
                  <a:lnTo>
                    <a:pt x="41974" y="1423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77" name="SMARTInkShape-3265"/>
          <p:cNvSpPr/>
          <p:nvPr/>
        </p:nvSpPr>
        <p:spPr>
          <a:xfrm>
            <a:off x="381014" y="3524250"/>
            <a:ext cx="1523987" cy="1447801"/>
          </a:xfrm>
          <a:custGeom>
            <a:avLst/>
            <a:gdLst/>
            <a:ahLst/>
            <a:cxnLst/>
            <a:rect l="0" t="0" r="0" b="0"/>
            <a:pathLst>
              <a:path w="1523987" h="1447801">
                <a:moveTo>
                  <a:pt x="95236" y="0"/>
                </a:moveTo>
                <a:lnTo>
                  <a:pt x="95236" y="45988"/>
                </a:lnTo>
                <a:lnTo>
                  <a:pt x="103437" y="87742"/>
                </a:lnTo>
                <a:lnTo>
                  <a:pt x="104645" y="134851"/>
                </a:lnTo>
                <a:lnTo>
                  <a:pt x="104738" y="177234"/>
                </a:lnTo>
                <a:lnTo>
                  <a:pt x="104756" y="213828"/>
                </a:lnTo>
                <a:lnTo>
                  <a:pt x="104760" y="261195"/>
                </a:lnTo>
                <a:lnTo>
                  <a:pt x="99704" y="298700"/>
                </a:lnTo>
                <a:lnTo>
                  <a:pt x="96119" y="337266"/>
                </a:lnTo>
                <a:lnTo>
                  <a:pt x="95498" y="377684"/>
                </a:lnTo>
                <a:lnTo>
                  <a:pt x="95314" y="419999"/>
                </a:lnTo>
                <a:lnTo>
                  <a:pt x="95251" y="463336"/>
                </a:lnTo>
                <a:lnTo>
                  <a:pt x="95241" y="506643"/>
                </a:lnTo>
                <a:lnTo>
                  <a:pt x="95237" y="547344"/>
                </a:lnTo>
                <a:lnTo>
                  <a:pt x="92414" y="585157"/>
                </a:lnTo>
                <a:lnTo>
                  <a:pt x="87697" y="632696"/>
                </a:lnTo>
                <a:lnTo>
                  <a:pt x="83477" y="678532"/>
                </a:lnTo>
                <a:lnTo>
                  <a:pt x="77626" y="722464"/>
                </a:lnTo>
                <a:lnTo>
                  <a:pt x="75412" y="764891"/>
                </a:lnTo>
                <a:lnTo>
                  <a:pt x="69724" y="810129"/>
                </a:lnTo>
                <a:lnTo>
                  <a:pt x="64444" y="855468"/>
                </a:lnTo>
                <a:lnTo>
                  <a:pt x="58580" y="894998"/>
                </a:lnTo>
                <a:lnTo>
                  <a:pt x="50875" y="933381"/>
                </a:lnTo>
                <a:lnTo>
                  <a:pt x="45434" y="980003"/>
                </a:lnTo>
                <a:lnTo>
                  <a:pt x="40263" y="1022738"/>
                </a:lnTo>
                <a:lnTo>
                  <a:pt x="35909" y="1063975"/>
                </a:lnTo>
                <a:lnTo>
                  <a:pt x="30768" y="1098353"/>
                </a:lnTo>
                <a:lnTo>
                  <a:pt x="24956" y="1134799"/>
                </a:lnTo>
                <a:lnTo>
                  <a:pt x="20790" y="1175848"/>
                </a:lnTo>
                <a:lnTo>
                  <a:pt x="14499" y="1218231"/>
                </a:lnTo>
                <a:lnTo>
                  <a:pt x="5933" y="1259247"/>
                </a:lnTo>
                <a:lnTo>
                  <a:pt x="1161" y="1297941"/>
                </a:lnTo>
                <a:lnTo>
                  <a:pt x="218" y="1344154"/>
                </a:lnTo>
                <a:lnTo>
                  <a:pt x="17" y="1390407"/>
                </a:lnTo>
                <a:lnTo>
                  <a:pt x="0" y="1400420"/>
                </a:lnTo>
                <a:lnTo>
                  <a:pt x="2112" y="1404571"/>
                </a:lnTo>
                <a:lnTo>
                  <a:pt x="10103" y="1412007"/>
                </a:lnTo>
                <a:lnTo>
                  <a:pt x="31422" y="1424345"/>
                </a:lnTo>
                <a:lnTo>
                  <a:pt x="72937" y="1436031"/>
                </a:lnTo>
                <a:lnTo>
                  <a:pt x="120012" y="1437980"/>
                </a:lnTo>
                <a:lnTo>
                  <a:pt x="165372" y="1437129"/>
                </a:lnTo>
                <a:lnTo>
                  <a:pt x="210679" y="1432761"/>
                </a:lnTo>
                <a:lnTo>
                  <a:pt x="249386" y="1436171"/>
                </a:lnTo>
                <a:lnTo>
                  <a:pt x="285808" y="1437340"/>
                </a:lnTo>
                <a:lnTo>
                  <a:pt x="332794" y="1437997"/>
                </a:lnTo>
                <a:lnTo>
                  <a:pt x="380051" y="1438220"/>
                </a:lnTo>
                <a:lnTo>
                  <a:pt x="416575" y="1438259"/>
                </a:lnTo>
                <a:lnTo>
                  <a:pt x="454208" y="1438270"/>
                </a:lnTo>
                <a:lnTo>
                  <a:pt x="493228" y="1438274"/>
                </a:lnTo>
                <a:lnTo>
                  <a:pt x="535716" y="1438274"/>
                </a:lnTo>
                <a:lnTo>
                  <a:pt x="571471" y="1438275"/>
                </a:lnTo>
                <a:lnTo>
                  <a:pt x="614638" y="1438275"/>
                </a:lnTo>
                <a:lnTo>
                  <a:pt x="659884" y="1438275"/>
                </a:lnTo>
                <a:lnTo>
                  <a:pt x="701630" y="1438275"/>
                </a:lnTo>
                <a:lnTo>
                  <a:pt x="745984" y="1438275"/>
                </a:lnTo>
                <a:lnTo>
                  <a:pt x="786408" y="1438275"/>
                </a:lnTo>
                <a:lnTo>
                  <a:pt x="826254" y="1438275"/>
                </a:lnTo>
                <a:lnTo>
                  <a:pt x="870046" y="1438275"/>
                </a:lnTo>
                <a:lnTo>
                  <a:pt x="910303" y="1438275"/>
                </a:lnTo>
                <a:lnTo>
                  <a:pt x="949042" y="1438275"/>
                </a:lnTo>
                <a:lnTo>
                  <a:pt x="987331" y="1438275"/>
                </a:lnTo>
                <a:lnTo>
                  <a:pt x="1026546" y="1438275"/>
                </a:lnTo>
                <a:lnTo>
                  <a:pt x="1070150" y="1438275"/>
                </a:lnTo>
                <a:lnTo>
                  <a:pt x="1110351" y="1438275"/>
                </a:lnTo>
                <a:lnTo>
                  <a:pt x="1149074" y="1439333"/>
                </a:lnTo>
                <a:lnTo>
                  <a:pt x="1187358" y="1444821"/>
                </a:lnTo>
                <a:lnTo>
                  <a:pt x="1225513" y="1446917"/>
                </a:lnTo>
                <a:lnTo>
                  <a:pt x="1263629" y="1447538"/>
                </a:lnTo>
                <a:lnTo>
                  <a:pt x="1301734" y="1447722"/>
                </a:lnTo>
                <a:lnTo>
                  <a:pt x="1339835" y="1447778"/>
                </a:lnTo>
                <a:lnTo>
                  <a:pt x="1377936" y="1447793"/>
                </a:lnTo>
                <a:lnTo>
                  <a:pt x="1414978" y="1447798"/>
                </a:lnTo>
                <a:lnTo>
                  <a:pt x="1523986" y="1447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 name="SMARTInkShape-3266"/>
          <p:cNvSpPr/>
          <p:nvPr/>
        </p:nvSpPr>
        <p:spPr>
          <a:xfrm>
            <a:off x="628650" y="2219328"/>
            <a:ext cx="1362076" cy="1466848"/>
          </a:xfrm>
          <a:custGeom>
            <a:avLst/>
            <a:gdLst/>
            <a:ahLst/>
            <a:cxnLst/>
            <a:rect l="0" t="0" r="0" b="0"/>
            <a:pathLst>
              <a:path w="1362076" h="1466848">
                <a:moveTo>
                  <a:pt x="0" y="895347"/>
                </a:moveTo>
                <a:lnTo>
                  <a:pt x="0" y="867900"/>
                </a:lnTo>
                <a:lnTo>
                  <a:pt x="2822" y="859160"/>
                </a:lnTo>
                <a:lnTo>
                  <a:pt x="13257" y="834812"/>
                </a:lnTo>
                <a:lnTo>
                  <a:pt x="18541" y="790863"/>
                </a:lnTo>
                <a:lnTo>
                  <a:pt x="32263" y="747193"/>
                </a:lnTo>
                <a:lnTo>
                  <a:pt x="44551" y="707842"/>
                </a:lnTo>
                <a:lnTo>
                  <a:pt x="65395" y="660621"/>
                </a:lnTo>
                <a:lnTo>
                  <a:pt x="80612" y="614306"/>
                </a:lnTo>
                <a:lnTo>
                  <a:pt x="90359" y="576935"/>
                </a:lnTo>
                <a:lnTo>
                  <a:pt x="103326" y="538889"/>
                </a:lnTo>
                <a:lnTo>
                  <a:pt x="117189" y="493795"/>
                </a:lnTo>
                <a:lnTo>
                  <a:pt x="130119" y="450354"/>
                </a:lnTo>
                <a:lnTo>
                  <a:pt x="146043" y="405457"/>
                </a:lnTo>
                <a:lnTo>
                  <a:pt x="159807" y="364113"/>
                </a:lnTo>
                <a:lnTo>
                  <a:pt x="176166" y="327097"/>
                </a:lnTo>
                <a:lnTo>
                  <a:pt x="180955" y="311533"/>
                </a:lnTo>
                <a:lnTo>
                  <a:pt x="202152" y="266330"/>
                </a:lnTo>
                <a:lnTo>
                  <a:pt x="222158" y="222772"/>
                </a:lnTo>
                <a:lnTo>
                  <a:pt x="241292" y="181049"/>
                </a:lnTo>
                <a:lnTo>
                  <a:pt x="265406" y="137574"/>
                </a:lnTo>
                <a:lnTo>
                  <a:pt x="291838" y="92134"/>
                </a:lnTo>
                <a:lnTo>
                  <a:pt x="307941" y="65387"/>
                </a:lnTo>
                <a:lnTo>
                  <a:pt x="331385" y="45049"/>
                </a:lnTo>
                <a:lnTo>
                  <a:pt x="345682" y="26770"/>
                </a:lnTo>
                <a:lnTo>
                  <a:pt x="352250" y="22480"/>
                </a:lnTo>
                <a:lnTo>
                  <a:pt x="361898" y="20064"/>
                </a:lnTo>
                <a:lnTo>
                  <a:pt x="365091" y="19725"/>
                </a:lnTo>
                <a:lnTo>
                  <a:pt x="367219" y="18441"/>
                </a:lnTo>
                <a:lnTo>
                  <a:pt x="368637" y="16526"/>
                </a:lnTo>
                <a:lnTo>
                  <a:pt x="369583" y="14191"/>
                </a:lnTo>
                <a:lnTo>
                  <a:pt x="371272" y="12635"/>
                </a:lnTo>
                <a:lnTo>
                  <a:pt x="381587" y="7315"/>
                </a:lnTo>
                <a:lnTo>
                  <a:pt x="387611" y="3249"/>
                </a:lnTo>
                <a:lnTo>
                  <a:pt x="396952" y="961"/>
                </a:lnTo>
                <a:lnTo>
                  <a:pt x="431916" y="0"/>
                </a:lnTo>
                <a:lnTo>
                  <a:pt x="438202" y="2820"/>
                </a:lnTo>
                <a:lnTo>
                  <a:pt x="444523" y="6543"/>
                </a:lnTo>
                <a:lnTo>
                  <a:pt x="450860" y="8198"/>
                </a:lnTo>
                <a:lnTo>
                  <a:pt x="452974" y="9698"/>
                </a:lnTo>
                <a:lnTo>
                  <a:pt x="454382" y="11756"/>
                </a:lnTo>
                <a:lnTo>
                  <a:pt x="457006" y="16865"/>
                </a:lnTo>
                <a:lnTo>
                  <a:pt x="461700" y="22663"/>
                </a:lnTo>
                <a:lnTo>
                  <a:pt x="467314" y="25946"/>
                </a:lnTo>
                <a:lnTo>
                  <a:pt x="484598" y="33110"/>
                </a:lnTo>
                <a:lnTo>
                  <a:pt x="510762" y="54061"/>
                </a:lnTo>
                <a:lnTo>
                  <a:pt x="534816" y="97044"/>
                </a:lnTo>
                <a:lnTo>
                  <a:pt x="535402" y="101737"/>
                </a:lnTo>
                <a:lnTo>
                  <a:pt x="534735" y="105923"/>
                </a:lnTo>
                <a:lnTo>
                  <a:pt x="554976" y="153334"/>
                </a:lnTo>
                <a:lnTo>
                  <a:pt x="571414" y="192607"/>
                </a:lnTo>
                <a:lnTo>
                  <a:pt x="587364" y="237341"/>
                </a:lnTo>
                <a:lnTo>
                  <a:pt x="603248" y="277583"/>
                </a:lnTo>
                <a:lnTo>
                  <a:pt x="622496" y="320078"/>
                </a:lnTo>
                <a:lnTo>
                  <a:pt x="640409" y="356695"/>
                </a:lnTo>
                <a:lnTo>
                  <a:pt x="658960" y="399009"/>
                </a:lnTo>
                <a:lnTo>
                  <a:pt x="678908" y="442818"/>
                </a:lnTo>
                <a:lnTo>
                  <a:pt x="702195" y="489870"/>
                </a:lnTo>
                <a:lnTo>
                  <a:pt x="719573" y="531267"/>
                </a:lnTo>
                <a:lnTo>
                  <a:pt x="740732" y="576323"/>
                </a:lnTo>
                <a:lnTo>
                  <a:pt x="762816" y="620703"/>
                </a:lnTo>
                <a:lnTo>
                  <a:pt x="782505" y="660121"/>
                </a:lnTo>
                <a:lnTo>
                  <a:pt x="799874" y="702406"/>
                </a:lnTo>
                <a:lnTo>
                  <a:pt x="822868" y="739878"/>
                </a:lnTo>
                <a:lnTo>
                  <a:pt x="843834" y="781499"/>
                </a:lnTo>
                <a:lnTo>
                  <a:pt x="867261" y="826566"/>
                </a:lnTo>
                <a:lnTo>
                  <a:pt x="890985" y="868416"/>
                </a:lnTo>
                <a:lnTo>
                  <a:pt x="910284" y="903511"/>
                </a:lnTo>
                <a:lnTo>
                  <a:pt x="935053" y="942569"/>
                </a:lnTo>
                <a:lnTo>
                  <a:pt x="961754" y="988636"/>
                </a:lnTo>
                <a:lnTo>
                  <a:pt x="992148" y="1034317"/>
                </a:lnTo>
                <a:lnTo>
                  <a:pt x="1025940" y="1081284"/>
                </a:lnTo>
                <a:lnTo>
                  <a:pt x="1057553" y="1127436"/>
                </a:lnTo>
                <a:lnTo>
                  <a:pt x="1091819" y="1172241"/>
                </a:lnTo>
                <a:lnTo>
                  <a:pt x="1095121" y="1180484"/>
                </a:lnTo>
                <a:lnTo>
                  <a:pt x="1097887" y="1202200"/>
                </a:lnTo>
                <a:lnTo>
                  <a:pt x="1126845" y="1247869"/>
                </a:lnTo>
                <a:lnTo>
                  <a:pt x="1162684" y="1295217"/>
                </a:lnTo>
                <a:lnTo>
                  <a:pt x="1203028" y="1341020"/>
                </a:lnTo>
                <a:lnTo>
                  <a:pt x="1250014" y="1380946"/>
                </a:lnTo>
                <a:lnTo>
                  <a:pt x="1297583" y="1422029"/>
                </a:lnTo>
                <a:lnTo>
                  <a:pt x="1362075" y="14668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 name="SMARTInkShape-3267"/>
          <p:cNvSpPr/>
          <p:nvPr/>
        </p:nvSpPr>
        <p:spPr>
          <a:xfrm>
            <a:off x="361950" y="1924050"/>
            <a:ext cx="1657351" cy="1285876"/>
          </a:xfrm>
          <a:custGeom>
            <a:avLst/>
            <a:gdLst/>
            <a:ahLst/>
            <a:cxnLst/>
            <a:rect l="0" t="0" r="0" b="0"/>
            <a:pathLst>
              <a:path w="1657351" h="1285876">
                <a:moveTo>
                  <a:pt x="28575" y="0"/>
                </a:moveTo>
                <a:lnTo>
                  <a:pt x="15318" y="0"/>
                </a:lnTo>
                <a:lnTo>
                  <a:pt x="13387" y="1058"/>
                </a:lnTo>
                <a:lnTo>
                  <a:pt x="12099" y="2822"/>
                </a:lnTo>
                <a:lnTo>
                  <a:pt x="10669" y="7604"/>
                </a:lnTo>
                <a:lnTo>
                  <a:pt x="9592" y="54088"/>
                </a:lnTo>
                <a:lnTo>
                  <a:pt x="4482" y="97114"/>
                </a:lnTo>
                <a:lnTo>
                  <a:pt x="1992" y="128887"/>
                </a:lnTo>
                <a:lnTo>
                  <a:pt x="590" y="174008"/>
                </a:lnTo>
                <a:lnTo>
                  <a:pt x="175" y="210308"/>
                </a:lnTo>
                <a:lnTo>
                  <a:pt x="35" y="255443"/>
                </a:lnTo>
                <a:lnTo>
                  <a:pt x="7" y="301479"/>
                </a:lnTo>
                <a:lnTo>
                  <a:pt x="1" y="345066"/>
                </a:lnTo>
                <a:lnTo>
                  <a:pt x="0" y="381642"/>
                </a:lnTo>
                <a:lnTo>
                  <a:pt x="0" y="419290"/>
                </a:lnTo>
                <a:lnTo>
                  <a:pt x="0" y="460079"/>
                </a:lnTo>
                <a:lnTo>
                  <a:pt x="0" y="502856"/>
                </a:lnTo>
                <a:lnTo>
                  <a:pt x="0" y="542342"/>
                </a:lnTo>
                <a:lnTo>
                  <a:pt x="0" y="583674"/>
                </a:lnTo>
                <a:lnTo>
                  <a:pt x="0" y="626613"/>
                </a:lnTo>
                <a:lnTo>
                  <a:pt x="0" y="666147"/>
                </a:lnTo>
                <a:lnTo>
                  <a:pt x="0" y="707493"/>
                </a:lnTo>
                <a:lnTo>
                  <a:pt x="0" y="750436"/>
                </a:lnTo>
                <a:lnTo>
                  <a:pt x="0" y="789971"/>
                </a:lnTo>
                <a:lnTo>
                  <a:pt x="2822" y="831318"/>
                </a:lnTo>
                <a:lnTo>
                  <a:pt x="7539" y="874261"/>
                </a:lnTo>
                <a:lnTo>
                  <a:pt x="8937" y="913796"/>
                </a:lnTo>
                <a:lnTo>
                  <a:pt x="9409" y="960024"/>
                </a:lnTo>
                <a:lnTo>
                  <a:pt x="9502" y="1006276"/>
                </a:lnTo>
                <a:lnTo>
                  <a:pt x="9518" y="1040400"/>
                </a:lnTo>
                <a:lnTo>
                  <a:pt x="9522" y="1072000"/>
                </a:lnTo>
                <a:lnTo>
                  <a:pt x="12346" y="1104389"/>
                </a:lnTo>
                <a:lnTo>
                  <a:pt x="17064" y="1143907"/>
                </a:lnTo>
                <a:lnTo>
                  <a:pt x="18658" y="1186336"/>
                </a:lnTo>
                <a:lnTo>
                  <a:pt x="24520" y="1204946"/>
                </a:lnTo>
                <a:lnTo>
                  <a:pt x="40474" y="1229085"/>
                </a:lnTo>
                <a:lnTo>
                  <a:pt x="80589" y="1250227"/>
                </a:lnTo>
                <a:lnTo>
                  <a:pt x="109956" y="1261907"/>
                </a:lnTo>
                <a:lnTo>
                  <a:pt x="154011" y="1270910"/>
                </a:lnTo>
                <a:lnTo>
                  <a:pt x="185925" y="1273932"/>
                </a:lnTo>
                <a:lnTo>
                  <a:pt x="219158" y="1275275"/>
                </a:lnTo>
                <a:lnTo>
                  <a:pt x="260610" y="1276032"/>
                </a:lnTo>
                <a:lnTo>
                  <a:pt x="306419" y="1276287"/>
                </a:lnTo>
                <a:lnTo>
                  <a:pt x="343380" y="1276331"/>
                </a:lnTo>
                <a:lnTo>
                  <a:pt x="381142" y="1276345"/>
                </a:lnTo>
                <a:lnTo>
                  <a:pt x="421964" y="1276348"/>
                </a:lnTo>
                <a:lnTo>
                  <a:pt x="464751" y="1276349"/>
                </a:lnTo>
                <a:lnTo>
                  <a:pt x="509885" y="1276350"/>
                </a:lnTo>
                <a:lnTo>
                  <a:pt x="543057" y="1276350"/>
                </a:lnTo>
                <a:lnTo>
                  <a:pt x="586591" y="1276350"/>
                </a:lnTo>
                <a:lnTo>
                  <a:pt x="632533" y="1276350"/>
                </a:lnTo>
                <a:lnTo>
                  <a:pt x="663890" y="1276350"/>
                </a:lnTo>
                <a:lnTo>
                  <a:pt x="698287" y="1276350"/>
                </a:lnTo>
                <a:lnTo>
                  <a:pt x="734741" y="1276350"/>
                </a:lnTo>
                <a:lnTo>
                  <a:pt x="772110" y="1276350"/>
                </a:lnTo>
                <a:lnTo>
                  <a:pt x="807063" y="1276350"/>
                </a:lnTo>
                <a:lnTo>
                  <a:pt x="840236" y="1276350"/>
                </a:lnTo>
                <a:lnTo>
                  <a:pt x="887604" y="1277408"/>
                </a:lnTo>
                <a:lnTo>
                  <a:pt x="929979" y="1282896"/>
                </a:lnTo>
                <a:lnTo>
                  <a:pt x="975578" y="1284992"/>
                </a:lnTo>
                <a:lnTo>
                  <a:pt x="1022603" y="1285613"/>
                </a:lnTo>
                <a:lnTo>
                  <a:pt x="1068992" y="1285797"/>
                </a:lnTo>
                <a:lnTo>
                  <a:pt x="1111076" y="1285852"/>
                </a:lnTo>
                <a:lnTo>
                  <a:pt x="1156589" y="1285868"/>
                </a:lnTo>
                <a:lnTo>
                  <a:pt x="1202530" y="1285873"/>
                </a:lnTo>
                <a:lnTo>
                  <a:pt x="1244482" y="1285874"/>
                </a:lnTo>
                <a:lnTo>
                  <a:pt x="1288897" y="1285875"/>
                </a:lnTo>
                <a:lnTo>
                  <a:pt x="1330397" y="1285875"/>
                </a:lnTo>
                <a:lnTo>
                  <a:pt x="1374679" y="1284817"/>
                </a:lnTo>
                <a:lnTo>
                  <a:pt x="1416139" y="1279329"/>
                </a:lnTo>
                <a:lnTo>
                  <a:pt x="1460409" y="1277233"/>
                </a:lnTo>
                <a:lnTo>
                  <a:pt x="1501866" y="1276612"/>
                </a:lnTo>
                <a:lnTo>
                  <a:pt x="1546134" y="1276428"/>
                </a:lnTo>
                <a:lnTo>
                  <a:pt x="1588649" y="1276373"/>
                </a:lnTo>
                <a:lnTo>
                  <a:pt x="1657350" y="1276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82" name="SMARTInkShape-Group415"/>
          <p:cNvGrpSpPr/>
          <p:nvPr/>
        </p:nvGrpSpPr>
        <p:grpSpPr>
          <a:xfrm>
            <a:off x="9477375" y="4658283"/>
            <a:ext cx="208073" cy="180418"/>
            <a:chOff x="9477375" y="4658283"/>
            <a:chExt cx="208073" cy="180418"/>
          </a:xfrm>
        </p:grpSpPr>
        <p:sp>
          <p:nvSpPr>
            <p:cNvPr id="180" name="SMARTInkShape-3268"/>
            <p:cNvSpPr/>
            <p:nvPr/>
          </p:nvSpPr>
          <p:spPr>
            <a:xfrm>
              <a:off x="9525000" y="4658283"/>
              <a:ext cx="160448" cy="132793"/>
            </a:xfrm>
            <a:custGeom>
              <a:avLst/>
              <a:gdLst/>
              <a:ahLst/>
              <a:cxnLst/>
              <a:rect l="0" t="0" r="0" b="0"/>
              <a:pathLst>
                <a:path w="160448" h="132793">
                  <a:moveTo>
                    <a:pt x="114300" y="132792"/>
                  </a:moveTo>
                  <a:lnTo>
                    <a:pt x="131634" y="115459"/>
                  </a:lnTo>
                  <a:lnTo>
                    <a:pt x="149758" y="85575"/>
                  </a:lnTo>
                  <a:lnTo>
                    <a:pt x="152285" y="78998"/>
                  </a:lnTo>
                  <a:lnTo>
                    <a:pt x="158598" y="68287"/>
                  </a:lnTo>
                  <a:lnTo>
                    <a:pt x="160447" y="57909"/>
                  </a:lnTo>
                  <a:lnTo>
                    <a:pt x="158445" y="49064"/>
                  </a:lnTo>
                  <a:lnTo>
                    <a:pt x="148537" y="34762"/>
                  </a:lnTo>
                  <a:lnTo>
                    <a:pt x="134440" y="24959"/>
                  </a:lnTo>
                  <a:lnTo>
                    <a:pt x="88798" y="3682"/>
                  </a:lnTo>
                  <a:lnTo>
                    <a:pt x="46775" y="0"/>
                  </a:lnTo>
                  <a:lnTo>
                    <a:pt x="33842" y="2513"/>
                  </a:lnTo>
                  <a:lnTo>
                    <a:pt x="23507" y="8215"/>
                  </a:lnTo>
                  <a:lnTo>
                    <a:pt x="0" y="280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 name="SMARTInkShape-3269"/>
            <p:cNvSpPr/>
            <p:nvPr/>
          </p:nvSpPr>
          <p:spPr>
            <a:xfrm>
              <a:off x="9477375" y="4686311"/>
              <a:ext cx="161890" cy="152390"/>
            </a:xfrm>
            <a:custGeom>
              <a:avLst/>
              <a:gdLst/>
              <a:ahLst/>
              <a:cxnLst/>
              <a:rect l="0" t="0" r="0" b="0"/>
              <a:pathLst>
                <a:path w="161890" h="152390">
                  <a:moveTo>
                    <a:pt x="0" y="66664"/>
                  </a:moveTo>
                  <a:lnTo>
                    <a:pt x="9133" y="57531"/>
                  </a:lnTo>
                  <a:lnTo>
                    <a:pt x="14466" y="57255"/>
                  </a:lnTo>
                  <a:lnTo>
                    <a:pt x="19834" y="54369"/>
                  </a:lnTo>
                  <a:lnTo>
                    <a:pt x="42720" y="33460"/>
                  </a:lnTo>
                  <a:lnTo>
                    <a:pt x="45445" y="27918"/>
                  </a:lnTo>
                  <a:lnTo>
                    <a:pt x="46171" y="24958"/>
                  </a:lnTo>
                  <a:lnTo>
                    <a:pt x="52250" y="15736"/>
                  </a:lnTo>
                  <a:lnTo>
                    <a:pt x="57795" y="12279"/>
                  </a:lnTo>
                  <a:lnTo>
                    <a:pt x="63787" y="9685"/>
                  </a:lnTo>
                  <a:lnTo>
                    <a:pt x="73110" y="3332"/>
                  </a:lnTo>
                  <a:lnTo>
                    <a:pt x="82575" y="980"/>
                  </a:lnTo>
                  <a:lnTo>
                    <a:pt x="117475" y="0"/>
                  </a:lnTo>
                  <a:lnTo>
                    <a:pt x="123825" y="2816"/>
                  </a:lnTo>
                  <a:lnTo>
                    <a:pt x="130175" y="6537"/>
                  </a:lnTo>
                  <a:lnTo>
                    <a:pt x="136525" y="8191"/>
                  </a:lnTo>
                  <a:lnTo>
                    <a:pt x="138641" y="9690"/>
                  </a:lnTo>
                  <a:lnTo>
                    <a:pt x="140053" y="11748"/>
                  </a:lnTo>
                  <a:lnTo>
                    <a:pt x="140993" y="14178"/>
                  </a:lnTo>
                  <a:lnTo>
                    <a:pt x="142679" y="15799"/>
                  </a:lnTo>
                  <a:lnTo>
                    <a:pt x="147374" y="17599"/>
                  </a:lnTo>
                  <a:lnTo>
                    <a:pt x="149049" y="20196"/>
                  </a:lnTo>
                  <a:lnTo>
                    <a:pt x="155026" y="47217"/>
                  </a:lnTo>
                  <a:lnTo>
                    <a:pt x="157326" y="50524"/>
                  </a:lnTo>
                  <a:lnTo>
                    <a:pt x="160562" y="65292"/>
                  </a:lnTo>
                  <a:lnTo>
                    <a:pt x="161889" y="90095"/>
                  </a:lnTo>
                  <a:lnTo>
                    <a:pt x="159086" y="95775"/>
                  </a:lnTo>
                  <a:lnTo>
                    <a:pt x="155372" y="101827"/>
                  </a:lnTo>
                  <a:lnTo>
                    <a:pt x="145056" y="127206"/>
                  </a:lnTo>
                  <a:lnTo>
                    <a:pt x="139258" y="135199"/>
                  </a:lnTo>
                  <a:lnTo>
                    <a:pt x="133153" y="139458"/>
                  </a:lnTo>
                  <a:lnTo>
                    <a:pt x="126912" y="142408"/>
                  </a:lnTo>
                  <a:lnTo>
                    <a:pt x="114300" y="1523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9" name="SMARTInkShape-Group416"/>
          <p:cNvGrpSpPr/>
          <p:nvPr/>
        </p:nvGrpSpPr>
        <p:grpSpPr>
          <a:xfrm>
            <a:off x="8839929" y="4334001"/>
            <a:ext cx="734679" cy="561850"/>
            <a:chOff x="8839929" y="4334001"/>
            <a:chExt cx="734679" cy="561850"/>
          </a:xfrm>
        </p:grpSpPr>
        <p:sp>
          <p:nvSpPr>
            <p:cNvPr id="183" name="SMARTInkShape-3270"/>
            <p:cNvSpPr/>
            <p:nvPr/>
          </p:nvSpPr>
          <p:spPr>
            <a:xfrm>
              <a:off x="9430142" y="4781550"/>
              <a:ext cx="144466" cy="99020"/>
            </a:xfrm>
            <a:custGeom>
              <a:avLst/>
              <a:gdLst/>
              <a:ahLst/>
              <a:cxnLst/>
              <a:rect l="0" t="0" r="0" b="0"/>
              <a:pathLst>
                <a:path w="144466" h="99020">
                  <a:moveTo>
                    <a:pt x="9133" y="0"/>
                  </a:moveTo>
                  <a:lnTo>
                    <a:pt x="8075" y="9721"/>
                  </a:lnTo>
                  <a:lnTo>
                    <a:pt x="490" y="44912"/>
                  </a:lnTo>
                  <a:lnTo>
                    <a:pt x="0" y="60177"/>
                  </a:lnTo>
                  <a:lnTo>
                    <a:pt x="1986" y="66577"/>
                  </a:lnTo>
                  <a:lnTo>
                    <a:pt x="21101" y="88051"/>
                  </a:lnTo>
                  <a:lnTo>
                    <a:pt x="46311" y="98174"/>
                  </a:lnTo>
                  <a:lnTo>
                    <a:pt x="65872" y="99019"/>
                  </a:lnTo>
                  <a:lnTo>
                    <a:pt x="107308" y="88142"/>
                  </a:lnTo>
                  <a:lnTo>
                    <a:pt x="131708" y="78092"/>
                  </a:lnTo>
                  <a:lnTo>
                    <a:pt x="142281" y="67869"/>
                  </a:lnTo>
                  <a:lnTo>
                    <a:pt x="144465" y="63237"/>
                  </a:lnTo>
                  <a:lnTo>
                    <a:pt x="142483"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 name="SMARTInkShape-3271"/>
            <p:cNvSpPr/>
            <p:nvPr/>
          </p:nvSpPr>
          <p:spPr>
            <a:xfrm>
              <a:off x="9206737" y="4676775"/>
              <a:ext cx="156339" cy="186844"/>
            </a:xfrm>
            <a:custGeom>
              <a:avLst/>
              <a:gdLst/>
              <a:ahLst/>
              <a:cxnLst/>
              <a:rect l="0" t="0" r="0" b="0"/>
              <a:pathLst>
                <a:path w="156339" h="186844">
                  <a:moveTo>
                    <a:pt x="156338" y="0"/>
                  </a:moveTo>
                  <a:lnTo>
                    <a:pt x="114144" y="32493"/>
                  </a:lnTo>
                  <a:lnTo>
                    <a:pt x="68333" y="69915"/>
                  </a:lnTo>
                  <a:lnTo>
                    <a:pt x="29417" y="114502"/>
                  </a:lnTo>
                  <a:lnTo>
                    <a:pt x="9597" y="139465"/>
                  </a:lnTo>
                  <a:lnTo>
                    <a:pt x="0" y="159958"/>
                  </a:lnTo>
                  <a:lnTo>
                    <a:pt x="254" y="165905"/>
                  </a:lnTo>
                  <a:lnTo>
                    <a:pt x="6181" y="178158"/>
                  </a:lnTo>
                  <a:lnTo>
                    <a:pt x="11783" y="182272"/>
                  </a:lnTo>
                  <a:lnTo>
                    <a:pt x="26475" y="186843"/>
                  </a:lnTo>
                  <a:lnTo>
                    <a:pt x="68323" y="182173"/>
                  </a:lnTo>
                  <a:lnTo>
                    <a:pt x="108260" y="168237"/>
                  </a:lnTo>
                  <a:lnTo>
                    <a:pt x="141668" y="150472"/>
                  </a:lnTo>
                  <a:lnTo>
                    <a:pt x="145499" y="145823"/>
                  </a:lnTo>
                  <a:lnTo>
                    <a:pt x="146996" y="140607"/>
                  </a:lnTo>
                  <a:lnTo>
                    <a:pt x="146935" y="135013"/>
                  </a:lnTo>
                  <a:lnTo>
                    <a:pt x="145836" y="131283"/>
                  </a:lnTo>
                  <a:lnTo>
                    <a:pt x="144045" y="128798"/>
                  </a:lnTo>
                  <a:lnTo>
                    <a:pt x="141793" y="127140"/>
                  </a:lnTo>
                  <a:lnTo>
                    <a:pt x="70613"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5" name="SMARTInkShape-3272"/>
            <p:cNvSpPr/>
            <p:nvPr/>
          </p:nvSpPr>
          <p:spPr>
            <a:xfrm>
              <a:off x="8940945" y="4686702"/>
              <a:ext cx="155431" cy="209149"/>
            </a:xfrm>
            <a:custGeom>
              <a:avLst/>
              <a:gdLst/>
              <a:ahLst/>
              <a:cxnLst/>
              <a:rect l="0" t="0" r="0" b="0"/>
              <a:pathLst>
                <a:path w="155431" h="209149">
                  <a:moveTo>
                    <a:pt x="3030" y="18648"/>
                  </a:moveTo>
                  <a:lnTo>
                    <a:pt x="3030" y="9515"/>
                  </a:lnTo>
                  <a:lnTo>
                    <a:pt x="8087" y="4183"/>
                  </a:lnTo>
                  <a:lnTo>
                    <a:pt x="19037" y="1636"/>
                  </a:lnTo>
                  <a:lnTo>
                    <a:pt x="62048" y="0"/>
                  </a:lnTo>
                  <a:lnTo>
                    <a:pt x="108783" y="10012"/>
                  </a:lnTo>
                  <a:lnTo>
                    <a:pt x="117982" y="12891"/>
                  </a:lnTo>
                  <a:lnTo>
                    <a:pt x="125173" y="17985"/>
                  </a:lnTo>
                  <a:lnTo>
                    <a:pt x="135985" y="32112"/>
                  </a:lnTo>
                  <a:lnTo>
                    <a:pt x="138674" y="51796"/>
                  </a:lnTo>
                  <a:lnTo>
                    <a:pt x="134237" y="81033"/>
                  </a:lnTo>
                  <a:lnTo>
                    <a:pt x="128019" y="96117"/>
                  </a:lnTo>
                  <a:lnTo>
                    <a:pt x="100772" y="129522"/>
                  </a:lnTo>
                  <a:lnTo>
                    <a:pt x="55094" y="159650"/>
                  </a:lnTo>
                  <a:lnTo>
                    <a:pt x="10512" y="186627"/>
                  </a:lnTo>
                  <a:lnTo>
                    <a:pt x="1769" y="193142"/>
                  </a:lnTo>
                  <a:lnTo>
                    <a:pt x="73" y="195302"/>
                  </a:lnTo>
                  <a:lnTo>
                    <a:pt x="0" y="196743"/>
                  </a:lnTo>
                  <a:lnTo>
                    <a:pt x="3800" y="199401"/>
                  </a:lnTo>
                  <a:lnTo>
                    <a:pt x="12544" y="204110"/>
                  </a:lnTo>
                  <a:lnTo>
                    <a:pt x="51908" y="208484"/>
                  </a:lnTo>
                  <a:lnTo>
                    <a:pt x="94059" y="209017"/>
                  </a:lnTo>
                  <a:lnTo>
                    <a:pt x="155430" y="2091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 name="SMARTInkShape-3273"/>
            <p:cNvSpPr/>
            <p:nvPr/>
          </p:nvSpPr>
          <p:spPr>
            <a:xfrm>
              <a:off x="9341931" y="4353365"/>
              <a:ext cx="135533" cy="184705"/>
            </a:xfrm>
            <a:custGeom>
              <a:avLst/>
              <a:gdLst/>
              <a:ahLst/>
              <a:cxnLst/>
              <a:rect l="0" t="0" r="0" b="0"/>
              <a:pathLst>
                <a:path w="135533" h="184705">
                  <a:moveTo>
                    <a:pt x="40194" y="37660"/>
                  </a:moveTo>
                  <a:lnTo>
                    <a:pt x="40194" y="32604"/>
                  </a:lnTo>
                  <a:lnTo>
                    <a:pt x="45839" y="27299"/>
                  </a:lnTo>
                  <a:lnTo>
                    <a:pt x="68428" y="11834"/>
                  </a:lnTo>
                  <a:lnTo>
                    <a:pt x="71716" y="10917"/>
                  </a:lnTo>
                  <a:lnTo>
                    <a:pt x="73910" y="9249"/>
                  </a:lnTo>
                  <a:lnTo>
                    <a:pt x="76345" y="4572"/>
                  </a:lnTo>
                  <a:lnTo>
                    <a:pt x="73820" y="2901"/>
                  </a:lnTo>
                  <a:lnTo>
                    <a:pt x="43407" y="0"/>
                  </a:lnTo>
                  <a:lnTo>
                    <a:pt x="19274" y="4747"/>
                  </a:lnTo>
                  <a:lnTo>
                    <a:pt x="6907" y="12802"/>
                  </a:lnTo>
                  <a:lnTo>
                    <a:pt x="2128" y="17913"/>
                  </a:lnTo>
                  <a:lnTo>
                    <a:pt x="0" y="24495"/>
                  </a:lnTo>
                  <a:lnTo>
                    <a:pt x="458" y="40275"/>
                  </a:lnTo>
                  <a:lnTo>
                    <a:pt x="3120" y="46812"/>
                  </a:lnTo>
                  <a:lnTo>
                    <a:pt x="11723" y="56897"/>
                  </a:lnTo>
                  <a:lnTo>
                    <a:pt x="50758" y="86145"/>
                  </a:lnTo>
                  <a:lnTo>
                    <a:pt x="90009" y="106824"/>
                  </a:lnTo>
                  <a:lnTo>
                    <a:pt x="116454" y="127415"/>
                  </a:lnTo>
                  <a:lnTo>
                    <a:pt x="130885" y="144226"/>
                  </a:lnTo>
                  <a:lnTo>
                    <a:pt x="134522" y="152096"/>
                  </a:lnTo>
                  <a:lnTo>
                    <a:pt x="135532" y="176372"/>
                  </a:lnTo>
                  <a:lnTo>
                    <a:pt x="129838" y="181507"/>
                  </a:lnTo>
                  <a:lnTo>
                    <a:pt x="125357" y="184358"/>
                  </a:lnTo>
                  <a:lnTo>
                    <a:pt x="111911" y="184704"/>
                  </a:lnTo>
                  <a:lnTo>
                    <a:pt x="70296" y="173480"/>
                  </a:lnTo>
                  <a:lnTo>
                    <a:pt x="59570" y="167521"/>
                  </a:lnTo>
                  <a:lnTo>
                    <a:pt x="56287" y="163393"/>
                  </a:lnTo>
                  <a:lnTo>
                    <a:pt x="52638" y="153161"/>
                  </a:lnTo>
                  <a:lnTo>
                    <a:pt x="55641" y="130443"/>
                  </a:lnTo>
                  <a:lnTo>
                    <a:pt x="63233" y="108661"/>
                  </a:lnTo>
                  <a:lnTo>
                    <a:pt x="88762" y="75912"/>
                  </a:lnTo>
                  <a:lnTo>
                    <a:pt x="123180" y="35778"/>
                  </a:lnTo>
                  <a:lnTo>
                    <a:pt x="127269" y="33231"/>
                  </a:lnTo>
                  <a:lnTo>
                    <a:pt x="128935" y="29416"/>
                  </a:lnTo>
                  <a:lnTo>
                    <a:pt x="125919" y="90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 name="SMARTInkShape-3274"/>
            <p:cNvSpPr/>
            <p:nvPr/>
          </p:nvSpPr>
          <p:spPr>
            <a:xfrm>
              <a:off x="9115425" y="4334036"/>
              <a:ext cx="127687" cy="209390"/>
            </a:xfrm>
            <a:custGeom>
              <a:avLst/>
              <a:gdLst/>
              <a:ahLst/>
              <a:cxnLst/>
              <a:rect l="0" t="0" r="0" b="0"/>
              <a:pathLst>
                <a:path w="127687" h="209390">
                  <a:moveTo>
                    <a:pt x="0" y="28414"/>
                  </a:moveTo>
                  <a:lnTo>
                    <a:pt x="0" y="15157"/>
                  </a:lnTo>
                  <a:lnTo>
                    <a:pt x="2117" y="12167"/>
                  </a:lnTo>
                  <a:lnTo>
                    <a:pt x="10113" y="6024"/>
                  </a:lnTo>
                  <a:lnTo>
                    <a:pt x="20723" y="2588"/>
                  </a:lnTo>
                  <a:lnTo>
                    <a:pt x="63598" y="0"/>
                  </a:lnTo>
                  <a:lnTo>
                    <a:pt x="73421" y="2733"/>
                  </a:lnTo>
                  <a:lnTo>
                    <a:pt x="77522" y="4943"/>
                  </a:lnTo>
                  <a:lnTo>
                    <a:pt x="84901" y="15866"/>
                  </a:lnTo>
                  <a:lnTo>
                    <a:pt x="93206" y="33579"/>
                  </a:lnTo>
                  <a:lnTo>
                    <a:pt x="91518" y="41646"/>
                  </a:lnTo>
                  <a:lnTo>
                    <a:pt x="84620" y="55265"/>
                  </a:lnTo>
                  <a:lnTo>
                    <a:pt x="77825" y="62573"/>
                  </a:lnTo>
                  <a:lnTo>
                    <a:pt x="45093" y="81263"/>
                  </a:lnTo>
                  <a:lnTo>
                    <a:pt x="29281" y="85396"/>
                  </a:lnTo>
                  <a:lnTo>
                    <a:pt x="76135" y="104855"/>
                  </a:lnTo>
                  <a:lnTo>
                    <a:pt x="95230" y="117033"/>
                  </a:lnTo>
                  <a:lnTo>
                    <a:pt x="111472" y="134046"/>
                  </a:lnTo>
                  <a:lnTo>
                    <a:pt x="126441" y="153702"/>
                  </a:lnTo>
                  <a:lnTo>
                    <a:pt x="127686" y="158506"/>
                  </a:lnTo>
                  <a:lnTo>
                    <a:pt x="126247" y="169488"/>
                  </a:lnTo>
                  <a:lnTo>
                    <a:pt x="116434" y="181425"/>
                  </a:lnTo>
                  <a:lnTo>
                    <a:pt x="89322" y="201278"/>
                  </a:lnTo>
                  <a:lnTo>
                    <a:pt x="64919" y="206986"/>
                  </a:lnTo>
                  <a:lnTo>
                    <a:pt x="28575" y="2093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 name="SMARTInkShape-3275"/>
            <p:cNvSpPr/>
            <p:nvPr/>
          </p:nvSpPr>
          <p:spPr>
            <a:xfrm>
              <a:off x="8839929" y="4334001"/>
              <a:ext cx="161197" cy="199900"/>
            </a:xfrm>
            <a:custGeom>
              <a:avLst/>
              <a:gdLst/>
              <a:ahLst/>
              <a:cxnLst/>
              <a:rect l="0" t="0" r="0" b="0"/>
              <a:pathLst>
                <a:path w="161197" h="199900">
                  <a:moveTo>
                    <a:pt x="8796" y="18924"/>
                  </a:moveTo>
                  <a:lnTo>
                    <a:pt x="595" y="18924"/>
                  </a:lnTo>
                  <a:lnTo>
                    <a:pt x="7588" y="10723"/>
                  </a:lnTo>
                  <a:lnTo>
                    <a:pt x="13495" y="4735"/>
                  </a:lnTo>
                  <a:lnTo>
                    <a:pt x="21821" y="2034"/>
                  </a:lnTo>
                  <a:lnTo>
                    <a:pt x="66120" y="0"/>
                  </a:lnTo>
                  <a:lnTo>
                    <a:pt x="87870" y="4968"/>
                  </a:lnTo>
                  <a:lnTo>
                    <a:pt x="127229" y="25412"/>
                  </a:lnTo>
                  <a:lnTo>
                    <a:pt x="136080" y="37662"/>
                  </a:lnTo>
                  <a:lnTo>
                    <a:pt x="136629" y="51594"/>
                  </a:lnTo>
                  <a:lnTo>
                    <a:pt x="128356" y="81352"/>
                  </a:lnTo>
                  <a:lnTo>
                    <a:pt x="114541" y="106213"/>
                  </a:lnTo>
                  <a:lnTo>
                    <a:pt x="69628" y="142118"/>
                  </a:lnTo>
                  <a:lnTo>
                    <a:pt x="28170" y="170433"/>
                  </a:lnTo>
                  <a:lnTo>
                    <a:pt x="1729" y="188440"/>
                  </a:lnTo>
                  <a:lnTo>
                    <a:pt x="363" y="192337"/>
                  </a:lnTo>
                  <a:lnTo>
                    <a:pt x="0" y="194857"/>
                  </a:lnTo>
                  <a:lnTo>
                    <a:pt x="1873" y="196538"/>
                  </a:lnTo>
                  <a:lnTo>
                    <a:pt x="14624" y="198903"/>
                  </a:lnTo>
                  <a:lnTo>
                    <a:pt x="60025" y="199811"/>
                  </a:lnTo>
                  <a:lnTo>
                    <a:pt x="161196" y="1998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4" name="SMARTInkShape-Group417"/>
          <p:cNvGrpSpPr/>
          <p:nvPr/>
        </p:nvGrpSpPr>
        <p:grpSpPr>
          <a:xfrm>
            <a:off x="8772525" y="3952875"/>
            <a:ext cx="595041" cy="314326"/>
            <a:chOff x="8772525" y="3952875"/>
            <a:chExt cx="595041" cy="314326"/>
          </a:xfrm>
        </p:grpSpPr>
        <p:sp>
          <p:nvSpPr>
            <p:cNvPr id="190" name="SMARTInkShape-3276"/>
            <p:cNvSpPr/>
            <p:nvPr/>
          </p:nvSpPr>
          <p:spPr>
            <a:xfrm>
              <a:off x="9247666" y="3952875"/>
              <a:ext cx="119900" cy="207268"/>
            </a:xfrm>
            <a:custGeom>
              <a:avLst/>
              <a:gdLst/>
              <a:ahLst/>
              <a:cxnLst/>
              <a:rect l="0" t="0" r="0" b="0"/>
              <a:pathLst>
                <a:path w="119900" h="207268">
                  <a:moveTo>
                    <a:pt x="105884" y="0"/>
                  </a:moveTo>
                  <a:lnTo>
                    <a:pt x="83764" y="38596"/>
                  </a:lnTo>
                  <a:lnTo>
                    <a:pt x="73829" y="52079"/>
                  </a:lnTo>
                  <a:lnTo>
                    <a:pt x="50405" y="95836"/>
                  </a:lnTo>
                  <a:lnTo>
                    <a:pt x="18734" y="139194"/>
                  </a:lnTo>
                  <a:lnTo>
                    <a:pt x="201" y="177034"/>
                  </a:lnTo>
                  <a:lnTo>
                    <a:pt x="0" y="189101"/>
                  </a:lnTo>
                  <a:lnTo>
                    <a:pt x="2486" y="193801"/>
                  </a:lnTo>
                  <a:lnTo>
                    <a:pt x="10893" y="201845"/>
                  </a:lnTo>
                  <a:lnTo>
                    <a:pt x="21686" y="206125"/>
                  </a:lnTo>
                  <a:lnTo>
                    <a:pt x="27527" y="207267"/>
                  </a:lnTo>
                  <a:lnTo>
                    <a:pt x="70689" y="196007"/>
                  </a:lnTo>
                  <a:lnTo>
                    <a:pt x="91459" y="190015"/>
                  </a:lnTo>
                  <a:lnTo>
                    <a:pt x="107940" y="181113"/>
                  </a:lnTo>
                  <a:lnTo>
                    <a:pt x="113604" y="175775"/>
                  </a:lnTo>
                  <a:lnTo>
                    <a:pt x="119899" y="164200"/>
                  </a:lnTo>
                  <a:lnTo>
                    <a:pt x="119461" y="160267"/>
                  </a:lnTo>
                  <a:lnTo>
                    <a:pt x="117052" y="157645"/>
                  </a:lnTo>
                  <a:lnTo>
                    <a:pt x="108731" y="154731"/>
                  </a:lnTo>
                  <a:lnTo>
                    <a:pt x="97977" y="153436"/>
                  </a:lnTo>
                  <a:lnTo>
                    <a:pt x="48734"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 name="SMARTInkShape-3277"/>
            <p:cNvSpPr/>
            <p:nvPr/>
          </p:nvSpPr>
          <p:spPr>
            <a:xfrm>
              <a:off x="9020175" y="4048125"/>
              <a:ext cx="95251" cy="28576"/>
            </a:xfrm>
            <a:custGeom>
              <a:avLst/>
              <a:gdLst/>
              <a:ahLst/>
              <a:cxnLst/>
              <a:rect l="0" t="0" r="0" b="0"/>
              <a:pathLst>
                <a:path w="95251" h="28576">
                  <a:moveTo>
                    <a:pt x="0" y="28575"/>
                  </a:moveTo>
                  <a:lnTo>
                    <a:pt x="5057" y="23519"/>
                  </a:lnTo>
                  <a:lnTo>
                    <a:pt x="10361" y="21036"/>
                  </a:lnTo>
                  <a:lnTo>
                    <a:pt x="48323" y="11707"/>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 name="SMARTInkShape-3278"/>
            <p:cNvSpPr/>
            <p:nvPr/>
          </p:nvSpPr>
          <p:spPr>
            <a:xfrm>
              <a:off x="8953500" y="3952991"/>
              <a:ext cx="113751" cy="209435"/>
            </a:xfrm>
            <a:custGeom>
              <a:avLst/>
              <a:gdLst/>
              <a:ahLst/>
              <a:cxnLst/>
              <a:rect l="0" t="0" r="0" b="0"/>
              <a:pathLst>
                <a:path w="113751" h="209435">
                  <a:moveTo>
                    <a:pt x="0" y="9409"/>
                  </a:moveTo>
                  <a:lnTo>
                    <a:pt x="10113" y="4353"/>
                  </a:lnTo>
                  <a:lnTo>
                    <a:pt x="52981" y="276"/>
                  </a:lnTo>
                  <a:lnTo>
                    <a:pt x="77788" y="0"/>
                  </a:lnTo>
                  <a:lnTo>
                    <a:pt x="93133" y="5580"/>
                  </a:lnTo>
                  <a:lnTo>
                    <a:pt x="104893" y="14057"/>
                  </a:lnTo>
                  <a:lnTo>
                    <a:pt x="110119" y="21353"/>
                  </a:lnTo>
                  <a:lnTo>
                    <a:pt x="113750" y="68968"/>
                  </a:lnTo>
                  <a:lnTo>
                    <a:pt x="113169" y="110738"/>
                  </a:lnTo>
                  <a:lnTo>
                    <a:pt x="106747" y="151290"/>
                  </a:lnTo>
                  <a:lnTo>
                    <a:pt x="104775" y="2094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 name="SMARTInkShape-3279"/>
            <p:cNvSpPr/>
            <p:nvPr/>
          </p:nvSpPr>
          <p:spPr>
            <a:xfrm>
              <a:off x="8772525" y="3962400"/>
              <a:ext cx="1" cy="304801"/>
            </a:xfrm>
            <a:custGeom>
              <a:avLst/>
              <a:gdLst/>
              <a:ahLst/>
              <a:cxnLst/>
              <a:rect l="0" t="0" r="0" b="0"/>
              <a:pathLst>
                <a:path w="1" h="304801">
                  <a:moveTo>
                    <a:pt x="0" y="0"/>
                  </a:moveTo>
                  <a:lnTo>
                    <a:pt x="0" y="42368"/>
                  </a:lnTo>
                  <a:lnTo>
                    <a:pt x="0" y="83566"/>
                  </a:lnTo>
                  <a:lnTo>
                    <a:pt x="0" y="130214"/>
                  </a:lnTo>
                  <a:lnTo>
                    <a:pt x="0" y="172291"/>
                  </a:lnTo>
                  <a:lnTo>
                    <a:pt x="0" y="215204"/>
                  </a:lnTo>
                  <a:lnTo>
                    <a:pt x="0" y="258129"/>
                  </a:lnTo>
                  <a:lnTo>
                    <a:pt x="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7" name="SMARTInkShape-Group418"/>
          <p:cNvGrpSpPr/>
          <p:nvPr/>
        </p:nvGrpSpPr>
        <p:grpSpPr>
          <a:xfrm>
            <a:off x="8797661" y="3552825"/>
            <a:ext cx="431448" cy="276226"/>
            <a:chOff x="8797661" y="3552825"/>
            <a:chExt cx="431448" cy="276226"/>
          </a:xfrm>
        </p:grpSpPr>
        <p:sp>
          <p:nvSpPr>
            <p:cNvPr id="195" name="SMARTInkShape-3280"/>
            <p:cNvSpPr/>
            <p:nvPr/>
          </p:nvSpPr>
          <p:spPr>
            <a:xfrm>
              <a:off x="9097406" y="3552825"/>
              <a:ext cx="131703" cy="276226"/>
            </a:xfrm>
            <a:custGeom>
              <a:avLst/>
              <a:gdLst/>
              <a:ahLst/>
              <a:cxnLst/>
              <a:rect l="0" t="0" r="0" b="0"/>
              <a:pathLst>
                <a:path w="131703" h="276226">
                  <a:moveTo>
                    <a:pt x="103744" y="0"/>
                  </a:moveTo>
                  <a:lnTo>
                    <a:pt x="103744" y="5057"/>
                  </a:lnTo>
                  <a:lnTo>
                    <a:pt x="95081" y="24909"/>
                  </a:lnTo>
                  <a:lnTo>
                    <a:pt x="60930" y="71227"/>
                  </a:lnTo>
                  <a:lnTo>
                    <a:pt x="27511" y="112848"/>
                  </a:lnTo>
                  <a:lnTo>
                    <a:pt x="4190" y="147818"/>
                  </a:lnTo>
                  <a:lnTo>
                    <a:pt x="0" y="164195"/>
                  </a:lnTo>
                  <a:lnTo>
                    <a:pt x="1773" y="167672"/>
                  </a:lnTo>
                  <a:lnTo>
                    <a:pt x="9388" y="174357"/>
                  </a:lnTo>
                  <a:lnTo>
                    <a:pt x="22650" y="178034"/>
                  </a:lnTo>
                  <a:lnTo>
                    <a:pt x="68037" y="180717"/>
                  </a:lnTo>
                  <a:lnTo>
                    <a:pt x="114145" y="180960"/>
                  </a:lnTo>
                  <a:lnTo>
                    <a:pt x="131702" y="180975"/>
                  </a:lnTo>
                  <a:lnTo>
                    <a:pt x="127080" y="170862"/>
                  </a:lnTo>
                  <a:lnTo>
                    <a:pt x="97549" y="134039"/>
                  </a:lnTo>
                  <a:lnTo>
                    <a:pt x="94414" y="116222"/>
                  </a:lnTo>
                  <a:lnTo>
                    <a:pt x="94222" y="162656"/>
                  </a:lnTo>
                  <a:lnTo>
                    <a:pt x="94221" y="207500"/>
                  </a:lnTo>
                  <a:lnTo>
                    <a:pt x="94219"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 name="SMARTInkShape-3281"/>
            <p:cNvSpPr/>
            <p:nvPr/>
          </p:nvSpPr>
          <p:spPr>
            <a:xfrm>
              <a:off x="8797661" y="3572040"/>
              <a:ext cx="155840" cy="247486"/>
            </a:xfrm>
            <a:custGeom>
              <a:avLst/>
              <a:gdLst/>
              <a:ahLst/>
              <a:cxnLst/>
              <a:rect l="0" t="0" r="0" b="0"/>
              <a:pathLst>
                <a:path w="155840" h="247486">
                  <a:moveTo>
                    <a:pt x="136789" y="76035"/>
                  </a:moveTo>
                  <a:lnTo>
                    <a:pt x="136789" y="70978"/>
                  </a:lnTo>
                  <a:lnTo>
                    <a:pt x="139611" y="65674"/>
                  </a:lnTo>
                  <a:lnTo>
                    <a:pt x="150046" y="53645"/>
                  </a:lnTo>
                  <a:lnTo>
                    <a:pt x="153265" y="44564"/>
                  </a:lnTo>
                  <a:lnTo>
                    <a:pt x="155689" y="16098"/>
                  </a:lnTo>
                  <a:lnTo>
                    <a:pt x="152563" y="12794"/>
                  </a:lnTo>
                  <a:lnTo>
                    <a:pt x="140624" y="6300"/>
                  </a:lnTo>
                  <a:lnTo>
                    <a:pt x="100762" y="686"/>
                  </a:lnTo>
                  <a:lnTo>
                    <a:pt x="93721" y="403"/>
                  </a:lnTo>
                  <a:lnTo>
                    <a:pt x="53062" y="14098"/>
                  </a:lnTo>
                  <a:lnTo>
                    <a:pt x="13815" y="31373"/>
                  </a:lnTo>
                  <a:lnTo>
                    <a:pt x="1456" y="41047"/>
                  </a:lnTo>
                  <a:lnTo>
                    <a:pt x="0" y="44243"/>
                  </a:lnTo>
                  <a:lnTo>
                    <a:pt x="89" y="47432"/>
                  </a:lnTo>
                  <a:lnTo>
                    <a:pt x="1205" y="50616"/>
                  </a:lnTo>
                  <a:lnTo>
                    <a:pt x="5125" y="52740"/>
                  </a:lnTo>
                  <a:lnTo>
                    <a:pt x="37959" y="56426"/>
                  </a:lnTo>
                  <a:lnTo>
                    <a:pt x="78893" y="49270"/>
                  </a:lnTo>
                  <a:lnTo>
                    <a:pt x="119277" y="37666"/>
                  </a:lnTo>
                  <a:lnTo>
                    <a:pt x="147575" y="22025"/>
                  </a:lnTo>
                  <a:lnTo>
                    <a:pt x="152166" y="15694"/>
                  </a:lnTo>
                  <a:lnTo>
                    <a:pt x="155811" y="0"/>
                  </a:lnTo>
                  <a:lnTo>
                    <a:pt x="150774" y="9997"/>
                  </a:lnTo>
                  <a:lnTo>
                    <a:pt x="146902" y="51621"/>
                  </a:lnTo>
                  <a:lnTo>
                    <a:pt x="143666" y="81148"/>
                  </a:lnTo>
                  <a:lnTo>
                    <a:pt x="141373" y="88969"/>
                  </a:lnTo>
                  <a:lnTo>
                    <a:pt x="144240" y="131938"/>
                  </a:lnTo>
                  <a:lnTo>
                    <a:pt x="145905" y="175546"/>
                  </a:lnTo>
                  <a:lnTo>
                    <a:pt x="147319" y="218413"/>
                  </a:lnTo>
                  <a:lnTo>
                    <a:pt x="155839" y="2474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0" name="SMARTInkShape-Group419"/>
          <p:cNvGrpSpPr/>
          <p:nvPr/>
        </p:nvGrpSpPr>
        <p:grpSpPr>
          <a:xfrm>
            <a:off x="8686800" y="3276600"/>
            <a:ext cx="466726" cy="123826"/>
            <a:chOff x="8686800" y="3276600"/>
            <a:chExt cx="466726" cy="123826"/>
          </a:xfrm>
        </p:grpSpPr>
        <p:sp>
          <p:nvSpPr>
            <p:cNvPr id="198" name="SMARTInkShape-3282"/>
            <p:cNvSpPr/>
            <p:nvPr/>
          </p:nvSpPr>
          <p:spPr>
            <a:xfrm>
              <a:off x="9010650" y="3306058"/>
              <a:ext cx="142876" cy="75153"/>
            </a:xfrm>
            <a:custGeom>
              <a:avLst/>
              <a:gdLst/>
              <a:ahLst/>
              <a:cxnLst/>
              <a:rect l="0" t="0" r="0" b="0"/>
              <a:pathLst>
                <a:path w="142876" h="75153">
                  <a:moveTo>
                    <a:pt x="0" y="8642"/>
                  </a:moveTo>
                  <a:lnTo>
                    <a:pt x="0" y="3585"/>
                  </a:lnTo>
                  <a:lnTo>
                    <a:pt x="2117" y="2096"/>
                  </a:lnTo>
                  <a:lnTo>
                    <a:pt x="16267" y="0"/>
                  </a:lnTo>
                  <a:lnTo>
                    <a:pt x="59663" y="253"/>
                  </a:lnTo>
                  <a:lnTo>
                    <a:pt x="72731" y="4208"/>
                  </a:lnTo>
                  <a:lnTo>
                    <a:pt x="91987" y="17441"/>
                  </a:lnTo>
                  <a:lnTo>
                    <a:pt x="99092" y="25958"/>
                  </a:lnTo>
                  <a:lnTo>
                    <a:pt x="100986" y="29711"/>
                  </a:lnTo>
                  <a:lnTo>
                    <a:pt x="101191" y="33272"/>
                  </a:lnTo>
                  <a:lnTo>
                    <a:pt x="98596" y="40050"/>
                  </a:lnTo>
                  <a:lnTo>
                    <a:pt x="60534" y="71078"/>
                  </a:lnTo>
                  <a:lnTo>
                    <a:pt x="48191" y="75152"/>
                  </a:lnTo>
                  <a:lnTo>
                    <a:pt x="57906" y="70211"/>
                  </a:lnTo>
                  <a:lnTo>
                    <a:pt x="142875" y="657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 name="SMARTInkShape-3283"/>
            <p:cNvSpPr/>
            <p:nvPr/>
          </p:nvSpPr>
          <p:spPr>
            <a:xfrm>
              <a:off x="8686800" y="3276600"/>
              <a:ext cx="171451" cy="123826"/>
            </a:xfrm>
            <a:custGeom>
              <a:avLst/>
              <a:gdLst/>
              <a:ahLst/>
              <a:cxnLst/>
              <a:rect l="0" t="0" r="0" b="0"/>
              <a:pathLst>
                <a:path w="171451" h="123826">
                  <a:moveTo>
                    <a:pt x="0" y="0"/>
                  </a:moveTo>
                  <a:lnTo>
                    <a:pt x="41156" y="1058"/>
                  </a:lnTo>
                  <a:lnTo>
                    <a:pt x="81311" y="7539"/>
                  </a:lnTo>
                  <a:lnTo>
                    <a:pt x="97521" y="10759"/>
                  </a:lnTo>
                  <a:lnTo>
                    <a:pt x="143174" y="30867"/>
                  </a:lnTo>
                  <a:lnTo>
                    <a:pt x="161426" y="41013"/>
                  </a:lnTo>
                  <a:lnTo>
                    <a:pt x="164767" y="45334"/>
                  </a:lnTo>
                  <a:lnTo>
                    <a:pt x="168480" y="55779"/>
                  </a:lnTo>
                  <a:lnTo>
                    <a:pt x="168411" y="60469"/>
                  </a:lnTo>
                  <a:lnTo>
                    <a:pt x="165514" y="68503"/>
                  </a:lnTo>
                  <a:lnTo>
                    <a:pt x="157931" y="78976"/>
                  </a:lnTo>
                  <a:lnTo>
                    <a:pt x="116945" y="112016"/>
                  </a:lnTo>
                  <a:lnTo>
                    <a:pt x="112654" y="113285"/>
                  </a:lnTo>
                  <a:lnTo>
                    <a:pt x="109335" y="113849"/>
                  </a:lnTo>
                  <a:lnTo>
                    <a:pt x="111387" y="114099"/>
                  </a:lnTo>
                  <a:lnTo>
                    <a:pt x="112358" y="115225"/>
                  </a:lnTo>
                  <a:lnTo>
                    <a:pt x="113437" y="119297"/>
                  </a:lnTo>
                  <a:lnTo>
                    <a:pt x="116900" y="120806"/>
                  </a:lnTo>
                  <a:lnTo>
                    <a:pt x="1714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0" name="SMARTInkShape-Group420"/>
          <p:cNvGrpSpPr/>
          <p:nvPr/>
        </p:nvGrpSpPr>
        <p:grpSpPr>
          <a:xfrm>
            <a:off x="7467600" y="3591833"/>
            <a:ext cx="533401" cy="1256393"/>
            <a:chOff x="7467600" y="3591833"/>
            <a:chExt cx="533401" cy="1256393"/>
          </a:xfrm>
        </p:grpSpPr>
        <p:sp>
          <p:nvSpPr>
            <p:cNvPr id="201" name="SMARTInkShape-3284"/>
            <p:cNvSpPr/>
            <p:nvPr/>
          </p:nvSpPr>
          <p:spPr>
            <a:xfrm>
              <a:off x="7566951" y="3933860"/>
              <a:ext cx="145596" cy="227028"/>
            </a:xfrm>
            <a:custGeom>
              <a:avLst/>
              <a:gdLst/>
              <a:ahLst/>
              <a:cxnLst/>
              <a:rect l="0" t="0" r="0" b="0"/>
              <a:pathLst>
                <a:path w="145596" h="227028">
                  <a:moveTo>
                    <a:pt x="33999" y="28540"/>
                  </a:moveTo>
                  <a:lnTo>
                    <a:pt x="33999" y="20339"/>
                  </a:lnTo>
                  <a:lnTo>
                    <a:pt x="35058" y="19898"/>
                  </a:lnTo>
                  <a:lnTo>
                    <a:pt x="47183" y="16367"/>
                  </a:lnTo>
                  <a:lnTo>
                    <a:pt x="58908" y="12546"/>
                  </a:lnTo>
                  <a:lnTo>
                    <a:pt x="95505" y="8700"/>
                  </a:lnTo>
                  <a:lnTo>
                    <a:pt x="109563" y="368"/>
                  </a:lnTo>
                  <a:lnTo>
                    <a:pt x="86773" y="0"/>
                  </a:lnTo>
                  <a:lnTo>
                    <a:pt x="66333" y="5032"/>
                  </a:lnTo>
                  <a:lnTo>
                    <a:pt x="18998" y="29625"/>
                  </a:lnTo>
                  <a:lnTo>
                    <a:pt x="6165" y="41722"/>
                  </a:lnTo>
                  <a:lnTo>
                    <a:pt x="462" y="54154"/>
                  </a:lnTo>
                  <a:lnTo>
                    <a:pt x="0" y="59375"/>
                  </a:lnTo>
                  <a:lnTo>
                    <a:pt x="2307" y="67997"/>
                  </a:lnTo>
                  <a:lnTo>
                    <a:pt x="31666" y="101963"/>
                  </a:lnTo>
                  <a:lnTo>
                    <a:pt x="75324" y="130850"/>
                  </a:lnTo>
                  <a:lnTo>
                    <a:pt x="122549" y="164103"/>
                  </a:lnTo>
                  <a:lnTo>
                    <a:pt x="136855" y="175574"/>
                  </a:lnTo>
                  <a:lnTo>
                    <a:pt x="143212" y="187727"/>
                  </a:lnTo>
                  <a:lnTo>
                    <a:pt x="143216" y="200184"/>
                  </a:lnTo>
                  <a:lnTo>
                    <a:pt x="141735" y="206469"/>
                  </a:lnTo>
                  <a:lnTo>
                    <a:pt x="136515" y="211718"/>
                  </a:lnTo>
                  <a:lnTo>
                    <a:pt x="119426" y="220372"/>
                  </a:lnTo>
                  <a:lnTo>
                    <a:pt x="77136" y="226946"/>
                  </a:lnTo>
                  <a:lnTo>
                    <a:pt x="57481" y="227027"/>
                  </a:lnTo>
                  <a:lnTo>
                    <a:pt x="34607" y="220819"/>
                  </a:lnTo>
                  <a:lnTo>
                    <a:pt x="24392" y="215244"/>
                  </a:lnTo>
                  <a:lnTo>
                    <a:pt x="22302" y="211218"/>
                  </a:lnTo>
                  <a:lnTo>
                    <a:pt x="21968" y="206417"/>
                  </a:lnTo>
                  <a:lnTo>
                    <a:pt x="29035" y="178446"/>
                  </a:lnTo>
                  <a:lnTo>
                    <a:pt x="42642" y="156683"/>
                  </a:lnTo>
                  <a:lnTo>
                    <a:pt x="83700" y="112324"/>
                  </a:lnTo>
                  <a:lnTo>
                    <a:pt x="115189" y="73173"/>
                  </a:lnTo>
                  <a:lnTo>
                    <a:pt x="142214" y="43355"/>
                  </a:lnTo>
                  <a:lnTo>
                    <a:pt x="145595" y="35830"/>
                  </a:lnTo>
                  <a:lnTo>
                    <a:pt x="144380" y="32341"/>
                  </a:lnTo>
                  <a:lnTo>
                    <a:pt x="137385" y="25643"/>
                  </a:lnTo>
                  <a:lnTo>
                    <a:pt x="124398" y="21961"/>
                  </a:lnTo>
                  <a:lnTo>
                    <a:pt x="108043" y="21383"/>
                  </a:lnTo>
                  <a:lnTo>
                    <a:pt x="72099" y="285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 name="SMARTInkShape-3285"/>
            <p:cNvSpPr/>
            <p:nvPr/>
          </p:nvSpPr>
          <p:spPr>
            <a:xfrm>
              <a:off x="7781925" y="3990975"/>
              <a:ext cx="219076" cy="123826"/>
            </a:xfrm>
            <a:custGeom>
              <a:avLst/>
              <a:gdLst/>
              <a:ahLst/>
              <a:cxnLst/>
              <a:rect l="0" t="0" r="0" b="0"/>
              <a:pathLst>
                <a:path w="219076" h="123826">
                  <a:moveTo>
                    <a:pt x="0" y="0"/>
                  </a:moveTo>
                  <a:lnTo>
                    <a:pt x="13257" y="0"/>
                  </a:lnTo>
                  <a:lnTo>
                    <a:pt x="45056" y="13257"/>
                  </a:lnTo>
                  <a:lnTo>
                    <a:pt x="58623" y="22390"/>
                  </a:lnTo>
                  <a:lnTo>
                    <a:pt x="69346" y="36855"/>
                  </a:lnTo>
                  <a:lnTo>
                    <a:pt x="70572" y="42562"/>
                  </a:lnTo>
                  <a:lnTo>
                    <a:pt x="69113" y="54547"/>
                  </a:lnTo>
                  <a:lnTo>
                    <a:pt x="67242" y="58590"/>
                  </a:lnTo>
                  <a:lnTo>
                    <a:pt x="64936" y="61285"/>
                  </a:lnTo>
                  <a:lnTo>
                    <a:pt x="62341" y="63081"/>
                  </a:lnTo>
                  <a:lnTo>
                    <a:pt x="24402" y="103706"/>
                  </a:lnTo>
                  <a:lnTo>
                    <a:pt x="20107" y="112207"/>
                  </a:lnTo>
                  <a:lnTo>
                    <a:pt x="22341" y="116192"/>
                  </a:lnTo>
                  <a:lnTo>
                    <a:pt x="24419" y="118737"/>
                  </a:lnTo>
                  <a:lnTo>
                    <a:pt x="35195" y="121564"/>
                  </a:lnTo>
                  <a:lnTo>
                    <a:pt x="72643" y="123527"/>
                  </a:lnTo>
                  <a:lnTo>
                    <a:pt x="111599" y="123737"/>
                  </a:lnTo>
                  <a:lnTo>
                    <a:pt x="153481" y="123799"/>
                  </a:lnTo>
                  <a:lnTo>
                    <a:pt x="21907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 name="SMARTInkShape-3286"/>
            <p:cNvSpPr/>
            <p:nvPr/>
          </p:nvSpPr>
          <p:spPr>
            <a:xfrm>
              <a:off x="7473240" y="4248577"/>
              <a:ext cx="142816" cy="222301"/>
            </a:xfrm>
            <a:custGeom>
              <a:avLst/>
              <a:gdLst/>
              <a:ahLst/>
              <a:cxnLst/>
              <a:rect l="0" t="0" r="0" b="0"/>
              <a:pathLst>
                <a:path w="142816" h="222301">
                  <a:moveTo>
                    <a:pt x="118185" y="18623"/>
                  </a:moveTo>
                  <a:lnTo>
                    <a:pt x="118185" y="13567"/>
                  </a:lnTo>
                  <a:lnTo>
                    <a:pt x="119244" y="12077"/>
                  </a:lnTo>
                  <a:lnTo>
                    <a:pt x="121007" y="11084"/>
                  </a:lnTo>
                  <a:lnTo>
                    <a:pt x="123242" y="10422"/>
                  </a:lnTo>
                  <a:lnTo>
                    <a:pt x="124731" y="8922"/>
                  </a:lnTo>
                  <a:lnTo>
                    <a:pt x="127594" y="0"/>
                  </a:lnTo>
                  <a:lnTo>
                    <a:pt x="114512" y="15634"/>
                  </a:lnTo>
                  <a:lnTo>
                    <a:pt x="73520" y="62898"/>
                  </a:lnTo>
                  <a:lnTo>
                    <a:pt x="43817" y="106214"/>
                  </a:lnTo>
                  <a:lnTo>
                    <a:pt x="20553" y="137329"/>
                  </a:lnTo>
                  <a:lnTo>
                    <a:pt x="0" y="184859"/>
                  </a:lnTo>
                  <a:lnTo>
                    <a:pt x="1453" y="196928"/>
                  </a:lnTo>
                  <a:lnTo>
                    <a:pt x="8449" y="206525"/>
                  </a:lnTo>
                  <a:lnTo>
                    <a:pt x="30187" y="221310"/>
                  </a:lnTo>
                  <a:lnTo>
                    <a:pt x="48030" y="222300"/>
                  </a:lnTo>
                  <a:lnTo>
                    <a:pt x="69014" y="218155"/>
                  </a:lnTo>
                  <a:lnTo>
                    <a:pt x="112925" y="197404"/>
                  </a:lnTo>
                  <a:lnTo>
                    <a:pt x="133442" y="182132"/>
                  </a:lnTo>
                  <a:lnTo>
                    <a:pt x="140841" y="173138"/>
                  </a:lnTo>
                  <a:lnTo>
                    <a:pt x="142815" y="169258"/>
                  </a:lnTo>
                  <a:lnTo>
                    <a:pt x="142013" y="165613"/>
                  </a:lnTo>
                  <a:lnTo>
                    <a:pt x="135479" y="158741"/>
                  </a:lnTo>
                  <a:lnTo>
                    <a:pt x="125518" y="154981"/>
                  </a:lnTo>
                  <a:lnTo>
                    <a:pt x="119899" y="153978"/>
                  </a:lnTo>
                  <a:lnTo>
                    <a:pt x="91764" y="157623"/>
                  </a:lnTo>
                  <a:lnTo>
                    <a:pt x="46448" y="173825"/>
                  </a:lnTo>
                  <a:lnTo>
                    <a:pt x="13410" y="1805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4" name="SMARTInkShape-3287"/>
            <p:cNvSpPr/>
            <p:nvPr/>
          </p:nvSpPr>
          <p:spPr>
            <a:xfrm>
              <a:off x="7715250" y="4334267"/>
              <a:ext cx="228601" cy="132959"/>
            </a:xfrm>
            <a:custGeom>
              <a:avLst/>
              <a:gdLst/>
              <a:ahLst/>
              <a:cxnLst/>
              <a:rect l="0" t="0" r="0" b="0"/>
              <a:pathLst>
                <a:path w="228601" h="132959">
                  <a:moveTo>
                    <a:pt x="0" y="9133"/>
                  </a:moveTo>
                  <a:lnTo>
                    <a:pt x="8201" y="9133"/>
                  </a:lnTo>
                  <a:lnTo>
                    <a:pt x="30073" y="1594"/>
                  </a:lnTo>
                  <a:lnTo>
                    <a:pt x="49214" y="0"/>
                  </a:lnTo>
                  <a:lnTo>
                    <a:pt x="69969" y="9837"/>
                  </a:lnTo>
                  <a:lnTo>
                    <a:pt x="95704" y="31066"/>
                  </a:lnTo>
                  <a:lnTo>
                    <a:pt x="100744" y="39342"/>
                  </a:lnTo>
                  <a:lnTo>
                    <a:pt x="100161" y="52192"/>
                  </a:lnTo>
                  <a:lnTo>
                    <a:pt x="95316" y="67429"/>
                  </a:lnTo>
                  <a:lnTo>
                    <a:pt x="86107" y="81256"/>
                  </a:lnTo>
                  <a:lnTo>
                    <a:pt x="43249" y="117893"/>
                  </a:lnTo>
                  <a:lnTo>
                    <a:pt x="30717" y="122704"/>
                  </a:lnTo>
                  <a:lnTo>
                    <a:pt x="31061" y="124005"/>
                  </a:lnTo>
                  <a:lnTo>
                    <a:pt x="34266" y="128273"/>
                  </a:lnTo>
                  <a:lnTo>
                    <a:pt x="38719" y="128776"/>
                  </a:lnTo>
                  <a:lnTo>
                    <a:pt x="74323" y="124802"/>
                  </a:lnTo>
                  <a:lnTo>
                    <a:pt x="121572" y="123704"/>
                  </a:lnTo>
                  <a:lnTo>
                    <a:pt x="161846" y="123513"/>
                  </a:lnTo>
                  <a:lnTo>
                    <a:pt x="205536" y="129995"/>
                  </a:lnTo>
                  <a:lnTo>
                    <a:pt x="228600" y="1329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 name="SMARTInkShape-3288"/>
            <p:cNvSpPr/>
            <p:nvPr/>
          </p:nvSpPr>
          <p:spPr>
            <a:xfrm>
              <a:off x="7548640" y="4659049"/>
              <a:ext cx="166611" cy="189177"/>
            </a:xfrm>
            <a:custGeom>
              <a:avLst/>
              <a:gdLst/>
              <a:ahLst/>
              <a:cxnLst/>
              <a:rect l="0" t="0" r="0" b="0"/>
              <a:pathLst>
                <a:path w="166611" h="189177">
                  <a:moveTo>
                    <a:pt x="4685" y="8201"/>
                  </a:moveTo>
                  <a:lnTo>
                    <a:pt x="9742" y="8201"/>
                  </a:lnTo>
                  <a:lnTo>
                    <a:pt x="15046" y="5379"/>
                  </a:lnTo>
                  <a:lnTo>
                    <a:pt x="17942" y="3145"/>
                  </a:lnTo>
                  <a:lnTo>
                    <a:pt x="37188" y="0"/>
                  </a:lnTo>
                  <a:lnTo>
                    <a:pt x="48411" y="2087"/>
                  </a:lnTo>
                  <a:lnTo>
                    <a:pt x="88919" y="20848"/>
                  </a:lnTo>
                  <a:lnTo>
                    <a:pt x="100330" y="30755"/>
                  </a:lnTo>
                  <a:lnTo>
                    <a:pt x="105403" y="38686"/>
                  </a:lnTo>
                  <a:lnTo>
                    <a:pt x="108258" y="64270"/>
                  </a:lnTo>
                  <a:lnTo>
                    <a:pt x="103281" y="83921"/>
                  </a:lnTo>
                  <a:lnTo>
                    <a:pt x="92956" y="102179"/>
                  </a:lnTo>
                  <a:lnTo>
                    <a:pt x="71409" y="122242"/>
                  </a:lnTo>
                  <a:lnTo>
                    <a:pt x="61504" y="127677"/>
                  </a:lnTo>
                  <a:lnTo>
                    <a:pt x="18402" y="131644"/>
                  </a:lnTo>
                  <a:lnTo>
                    <a:pt x="8749" y="131913"/>
                  </a:lnTo>
                  <a:lnTo>
                    <a:pt x="3670" y="129153"/>
                  </a:lnTo>
                  <a:lnTo>
                    <a:pt x="833" y="126936"/>
                  </a:lnTo>
                  <a:lnTo>
                    <a:pt x="0" y="124399"/>
                  </a:lnTo>
                  <a:lnTo>
                    <a:pt x="503" y="121650"/>
                  </a:lnTo>
                  <a:lnTo>
                    <a:pt x="6269" y="112724"/>
                  </a:lnTo>
                  <a:lnTo>
                    <a:pt x="8916" y="109633"/>
                  </a:lnTo>
                  <a:lnTo>
                    <a:pt x="17501" y="106199"/>
                  </a:lnTo>
                  <a:lnTo>
                    <a:pt x="22754" y="105283"/>
                  </a:lnTo>
                  <a:lnTo>
                    <a:pt x="61997" y="111813"/>
                  </a:lnTo>
                  <a:lnTo>
                    <a:pt x="83756" y="122744"/>
                  </a:lnTo>
                  <a:lnTo>
                    <a:pt x="128888" y="159065"/>
                  </a:lnTo>
                  <a:lnTo>
                    <a:pt x="166610" y="1891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 name="SMARTInkShape-3289"/>
            <p:cNvSpPr/>
            <p:nvPr/>
          </p:nvSpPr>
          <p:spPr>
            <a:xfrm>
              <a:off x="7800975" y="4673043"/>
              <a:ext cx="200026" cy="165474"/>
            </a:xfrm>
            <a:custGeom>
              <a:avLst/>
              <a:gdLst/>
              <a:ahLst/>
              <a:cxnLst/>
              <a:rect l="0" t="0" r="0" b="0"/>
              <a:pathLst>
                <a:path w="200026" h="165474">
                  <a:moveTo>
                    <a:pt x="0" y="13257"/>
                  </a:moveTo>
                  <a:lnTo>
                    <a:pt x="8201" y="13257"/>
                  </a:lnTo>
                  <a:lnTo>
                    <a:pt x="25357" y="2896"/>
                  </a:lnTo>
                  <a:lnTo>
                    <a:pt x="32779" y="0"/>
                  </a:lnTo>
                  <a:lnTo>
                    <a:pt x="78648" y="2509"/>
                  </a:lnTo>
                  <a:lnTo>
                    <a:pt x="84182" y="2917"/>
                  </a:lnTo>
                  <a:lnTo>
                    <a:pt x="107140" y="13603"/>
                  </a:lnTo>
                  <a:lnTo>
                    <a:pt x="112702" y="18780"/>
                  </a:lnTo>
                  <a:lnTo>
                    <a:pt x="118881" y="30175"/>
                  </a:lnTo>
                  <a:lnTo>
                    <a:pt x="122360" y="48491"/>
                  </a:lnTo>
                  <a:lnTo>
                    <a:pt x="113278" y="77436"/>
                  </a:lnTo>
                  <a:lnTo>
                    <a:pt x="97182" y="107768"/>
                  </a:lnTo>
                  <a:lnTo>
                    <a:pt x="52864" y="151288"/>
                  </a:lnTo>
                  <a:lnTo>
                    <a:pt x="38739" y="165035"/>
                  </a:lnTo>
                  <a:lnTo>
                    <a:pt x="48402" y="165473"/>
                  </a:lnTo>
                  <a:lnTo>
                    <a:pt x="91798" y="158094"/>
                  </a:lnTo>
                  <a:lnTo>
                    <a:pt x="130082" y="156520"/>
                  </a:lnTo>
                  <a:lnTo>
                    <a:pt x="174175" y="156208"/>
                  </a:lnTo>
                  <a:lnTo>
                    <a:pt x="200025" y="1561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 name="SMARTInkShape-3290"/>
            <p:cNvSpPr/>
            <p:nvPr/>
          </p:nvSpPr>
          <p:spPr>
            <a:xfrm>
              <a:off x="7832948" y="3648191"/>
              <a:ext cx="168053" cy="161810"/>
            </a:xfrm>
            <a:custGeom>
              <a:avLst/>
              <a:gdLst/>
              <a:ahLst/>
              <a:cxnLst/>
              <a:rect l="0" t="0" r="0" b="0"/>
              <a:pathLst>
                <a:path w="168053" h="161810">
                  <a:moveTo>
                    <a:pt x="25177" y="9409"/>
                  </a:moveTo>
                  <a:lnTo>
                    <a:pt x="25177" y="1208"/>
                  </a:lnTo>
                  <a:lnTo>
                    <a:pt x="59893" y="0"/>
                  </a:lnTo>
                  <a:lnTo>
                    <a:pt x="69887" y="2758"/>
                  </a:lnTo>
                  <a:lnTo>
                    <a:pt x="84926" y="13152"/>
                  </a:lnTo>
                  <a:lnTo>
                    <a:pt x="94856" y="27334"/>
                  </a:lnTo>
                  <a:lnTo>
                    <a:pt x="95657" y="41717"/>
                  </a:lnTo>
                  <a:lnTo>
                    <a:pt x="94388" y="49998"/>
                  </a:lnTo>
                  <a:lnTo>
                    <a:pt x="87334" y="62021"/>
                  </a:lnTo>
                  <a:lnTo>
                    <a:pt x="45816" y="103111"/>
                  </a:lnTo>
                  <a:lnTo>
                    <a:pt x="13806" y="132262"/>
                  </a:lnTo>
                  <a:lnTo>
                    <a:pt x="4248" y="139152"/>
                  </a:lnTo>
                  <a:lnTo>
                    <a:pt x="0" y="145742"/>
                  </a:lnTo>
                  <a:lnTo>
                    <a:pt x="985" y="147923"/>
                  </a:lnTo>
                  <a:lnTo>
                    <a:pt x="3757" y="149376"/>
                  </a:lnTo>
                  <a:lnTo>
                    <a:pt x="24865" y="151901"/>
                  </a:lnTo>
                  <a:lnTo>
                    <a:pt x="68546" y="152208"/>
                  </a:lnTo>
                  <a:lnTo>
                    <a:pt x="112648" y="152269"/>
                  </a:lnTo>
                  <a:lnTo>
                    <a:pt x="168052" y="1618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 name="SMARTInkShape-3291"/>
            <p:cNvSpPr/>
            <p:nvPr/>
          </p:nvSpPr>
          <p:spPr>
            <a:xfrm>
              <a:off x="7610475" y="3707385"/>
              <a:ext cx="180976" cy="16891"/>
            </a:xfrm>
            <a:custGeom>
              <a:avLst/>
              <a:gdLst/>
              <a:ahLst/>
              <a:cxnLst/>
              <a:rect l="0" t="0" r="0" b="0"/>
              <a:pathLst>
                <a:path w="180976" h="16891">
                  <a:moveTo>
                    <a:pt x="0" y="16890"/>
                  </a:moveTo>
                  <a:lnTo>
                    <a:pt x="24930" y="10344"/>
                  </a:lnTo>
                  <a:lnTo>
                    <a:pt x="61832" y="7189"/>
                  </a:lnTo>
                  <a:lnTo>
                    <a:pt x="106641" y="0"/>
                  </a:lnTo>
                  <a:lnTo>
                    <a:pt x="180975" y="73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 name="SMARTInkShape-3292"/>
            <p:cNvSpPr/>
            <p:nvPr/>
          </p:nvSpPr>
          <p:spPr>
            <a:xfrm>
              <a:off x="7467600" y="3591833"/>
              <a:ext cx="222953" cy="246743"/>
            </a:xfrm>
            <a:custGeom>
              <a:avLst/>
              <a:gdLst/>
              <a:ahLst/>
              <a:cxnLst/>
              <a:rect l="0" t="0" r="0" b="0"/>
              <a:pathLst>
                <a:path w="222953" h="246743">
                  <a:moveTo>
                    <a:pt x="0" y="27667"/>
                  </a:moveTo>
                  <a:lnTo>
                    <a:pt x="8201" y="19466"/>
                  </a:lnTo>
                  <a:lnTo>
                    <a:pt x="33134" y="11857"/>
                  </a:lnTo>
                  <a:lnTo>
                    <a:pt x="74906" y="9257"/>
                  </a:lnTo>
                  <a:lnTo>
                    <a:pt x="119101" y="3687"/>
                  </a:lnTo>
                  <a:lnTo>
                    <a:pt x="165421" y="0"/>
                  </a:lnTo>
                  <a:lnTo>
                    <a:pt x="184716" y="419"/>
                  </a:lnTo>
                  <a:lnTo>
                    <a:pt x="197101" y="4268"/>
                  </a:lnTo>
                  <a:lnTo>
                    <a:pt x="206840" y="12329"/>
                  </a:lnTo>
                  <a:lnTo>
                    <a:pt x="214695" y="25083"/>
                  </a:lnTo>
                  <a:lnTo>
                    <a:pt x="222952" y="52889"/>
                  </a:lnTo>
                  <a:lnTo>
                    <a:pt x="214738" y="92359"/>
                  </a:lnTo>
                  <a:lnTo>
                    <a:pt x="202971" y="136480"/>
                  </a:lnTo>
                  <a:lnTo>
                    <a:pt x="184130" y="181536"/>
                  </a:lnTo>
                  <a:lnTo>
                    <a:pt x="172703" y="223196"/>
                  </a:lnTo>
                  <a:lnTo>
                    <a:pt x="171450" y="2467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5" name="SMARTInkShape-Group421"/>
          <p:cNvGrpSpPr/>
          <p:nvPr/>
        </p:nvGrpSpPr>
        <p:grpSpPr>
          <a:xfrm>
            <a:off x="5547672" y="4962525"/>
            <a:ext cx="395747" cy="266701"/>
            <a:chOff x="5547672" y="4962525"/>
            <a:chExt cx="395747" cy="266701"/>
          </a:xfrm>
        </p:grpSpPr>
        <p:sp>
          <p:nvSpPr>
            <p:cNvPr id="211" name="SMARTInkShape-3293"/>
            <p:cNvSpPr/>
            <p:nvPr/>
          </p:nvSpPr>
          <p:spPr>
            <a:xfrm>
              <a:off x="5820444" y="5076825"/>
              <a:ext cx="122975" cy="151721"/>
            </a:xfrm>
            <a:custGeom>
              <a:avLst/>
              <a:gdLst/>
              <a:ahLst/>
              <a:cxnLst/>
              <a:rect l="0" t="0" r="0" b="0"/>
              <a:pathLst>
                <a:path w="122975" h="151721">
                  <a:moveTo>
                    <a:pt x="46956" y="19050"/>
                  </a:moveTo>
                  <a:lnTo>
                    <a:pt x="46956" y="24107"/>
                  </a:lnTo>
                  <a:lnTo>
                    <a:pt x="33699" y="54697"/>
                  </a:lnTo>
                  <a:lnTo>
                    <a:pt x="24836" y="64174"/>
                  </a:lnTo>
                  <a:lnTo>
                    <a:pt x="19510" y="68183"/>
                  </a:lnTo>
                  <a:lnTo>
                    <a:pt x="6956" y="88994"/>
                  </a:lnTo>
                  <a:lnTo>
                    <a:pt x="837" y="109262"/>
                  </a:lnTo>
                  <a:lnTo>
                    <a:pt x="0" y="116647"/>
                  </a:lnTo>
                  <a:lnTo>
                    <a:pt x="4586" y="131811"/>
                  </a:lnTo>
                  <a:lnTo>
                    <a:pt x="12603" y="140781"/>
                  </a:lnTo>
                  <a:lnTo>
                    <a:pt x="22163" y="147236"/>
                  </a:lnTo>
                  <a:lnTo>
                    <a:pt x="29940" y="150106"/>
                  </a:lnTo>
                  <a:lnTo>
                    <a:pt x="45325" y="151720"/>
                  </a:lnTo>
                  <a:lnTo>
                    <a:pt x="76032" y="144662"/>
                  </a:lnTo>
                  <a:lnTo>
                    <a:pt x="100756" y="133076"/>
                  </a:lnTo>
                  <a:lnTo>
                    <a:pt x="108967" y="125819"/>
                  </a:lnTo>
                  <a:lnTo>
                    <a:pt x="116144" y="115539"/>
                  </a:lnTo>
                  <a:lnTo>
                    <a:pt x="121078" y="97851"/>
                  </a:lnTo>
                  <a:lnTo>
                    <a:pt x="122974" y="68476"/>
                  </a:lnTo>
                  <a:lnTo>
                    <a:pt x="114939" y="36685"/>
                  </a:lnTo>
                  <a:lnTo>
                    <a:pt x="8505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 name="SMARTInkShape-3294"/>
            <p:cNvSpPr/>
            <p:nvPr/>
          </p:nvSpPr>
          <p:spPr>
            <a:xfrm>
              <a:off x="5547672" y="4962525"/>
              <a:ext cx="147757" cy="266701"/>
            </a:xfrm>
            <a:custGeom>
              <a:avLst/>
              <a:gdLst/>
              <a:ahLst/>
              <a:cxnLst/>
              <a:rect l="0" t="0" r="0" b="0"/>
              <a:pathLst>
                <a:path w="147757" h="266701">
                  <a:moveTo>
                    <a:pt x="24453" y="0"/>
                  </a:moveTo>
                  <a:lnTo>
                    <a:pt x="24453" y="27723"/>
                  </a:lnTo>
                  <a:lnTo>
                    <a:pt x="23395" y="31182"/>
                  </a:lnTo>
                  <a:lnTo>
                    <a:pt x="21631" y="33488"/>
                  </a:lnTo>
                  <a:lnTo>
                    <a:pt x="19397" y="35025"/>
                  </a:lnTo>
                  <a:lnTo>
                    <a:pt x="16914" y="42378"/>
                  </a:lnTo>
                  <a:lnTo>
                    <a:pt x="12694" y="58417"/>
                  </a:lnTo>
                  <a:lnTo>
                    <a:pt x="6363" y="74916"/>
                  </a:lnTo>
                  <a:lnTo>
                    <a:pt x="5830" y="80215"/>
                  </a:lnTo>
                  <a:lnTo>
                    <a:pt x="2771" y="86099"/>
                  </a:lnTo>
                  <a:lnTo>
                    <a:pt x="473" y="89149"/>
                  </a:lnTo>
                  <a:lnTo>
                    <a:pt x="0" y="91183"/>
                  </a:lnTo>
                  <a:lnTo>
                    <a:pt x="742" y="92539"/>
                  </a:lnTo>
                  <a:lnTo>
                    <a:pt x="5396" y="95246"/>
                  </a:lnTo>
                  <a:lnTo>
                    <a:pt x="10457" y="95249"/>
                  </a:lnTo>
                  <a:lnTo>
                    <a:pt x="15764" y="92427"/>
                  </a:lnTo>
                  <a:lnTo>
                    <a:pt x="21649" y="88704"/>
                  </a:lnTo>
                  <a:lnTo>
                    <a:pt x="34051" y="86313"/>
                  </a:lnTo>
                  <a:lnTo>
                    <a:pt x="37202" y="86117"/>
                  </a:lnTo>
                  <a:lnTo>
                    <a:pt x="43525" y="88722"/>
                  </a:lnTo>
                  <a:lnTo>
                    <a:pt x="60439" y="100936"/>
                  </a:lnTo>
                  <a:lnTo>
                    <a:pt x="88511" y="109326"/>
                  </a:lnTo>
                  <a:lnTo>
                    <a:pt x="105859" y="120922"/>
                  </a:lnTo>
                  <a:lnTo>
                    <a:pt x="116188" y="131314"/>
                  </a:lnTo>
                  <a:lnTo>
                    <a:pt x="124895" y="146269"/>
                  </a:lnTo>
                  <a:lnTo>
                    <a:pt x="144304" y="192911"/>
                  </a:lnTo>
                  <a:lnTo>
                    <a:pt x="147493" y="211594"/>
                  </a:lnTo>
                  <a:lnTo>
                    <a:pt x="147756" y="217263"/>
                  </a:lnTo>
                  <a:lnTo>
                    <a:pt x="145224" y="226384"/>
                  </a:lnTo>
                  <a:lnTo>
                    <a:pt x="143067" y="230298"/>
                  </a:lnTo>
                  <a:lnTo>
                    <a:pt x="124243" y="247455"/>
                  </a:lnTo>
                  <a:lnTo>
                    <a:pt x="118226" y="257117"/>
                  </a:lnTo>
                  <a:lnTo>
                    <a:pt x="115544" y="260311"/>
                  </a:lnTo>
                  <a:lnTo>
                    <a:pt x="106919" y="263861"/>
                  </a:lnTo>
                  <a:lnTo>
                    <a:pt x="60810" y="266650"/>
                  </a:lnTo>
                  <a:lnTo>
                    <a:pt x="33978"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 name="SMARTInkShape-3295"/>
            <p:cNvSpPr/>
            <p:nvPr/>
          </p:nvSpPr>
          <p:spPr>
            <a:xfrm>
              <a:off x="5562600" y="4981575"/>
              <a:ext cx="123826" cy="1"/>
            </a:xfrm>
            <a:custGeom>
              <a:avLst/>
              <a:gdLst/>
              <a:ahLst/>
              <a:cxnLst/>
              <a:rect l="0" t="0" r="0" b="0"/>
              <a:pathLst>
                <a:path w="123826" h="1">
                  <a:moveTo>
                    <a:pt x="0" y="0"/>
                  </a:moveTo>
                  <a:lnTo>
                    <a:pt x="45247" y="0"/>
                  </a:lnTo>
                  <a:lnTo>
                    <a:pt x="88025" y="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 name="SMARTInkShape-3296"/>
            <p:cNvSpPr/>
            <p:nvPr/>
          </p:nvSpPr>
          <p:spPr>
            <a:xfrm>
              <a:off x="5572125" y="498157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8" name="SMARTInkShape-Group422"/>
          <p:cNvGrpSpPr/>
          <p:nvPr/>
        </p:nvGrpSpPr>
        <p:grpSpPr>
          <a:xfrm>
            <a:off x="5543550" y="5000625"/>
            <a:ext cx="152401" cy="95251"/>
            <a:chOff x="5543550" y="5000625"/>
            <a:chExt cx="152401" cy="95251"/>
          </a:xfrm>
        </p:grpSpPr>
        <p:sp>
          <p:nvSpPr>
            <p:cNvPr id="216" name="SMARTInkShape-3297"/>
            <p:cNvSpPr/>
            <p:nvPr/>
          </p:nvSpPr>
          <p:spPr>
            <a:xfrm>
              <a:off x="5572125" y="5010150"/>
              <a:ext cx="123826" cy="9526"/>
            </a:xfrm>
            <a:custGeom>
              <a:avLst/>
              <a:gdLst/>
              <a:ahLst/>
              <a:cxnLst/>
              <a:rect l="0" t="0" r="0" b="0"/>
              <a:pathLst>
                <a:path w="123826" h="9526">
                  <a:moveTo>
                    <a:pt x="0" y="0"/>
                  </a:moveTo>
                  <a:lnTo>
                    <a:pt x="40020" y="0"/>
                  </a:lnTo>
                  <a:lnTo>
                    <a:pt x="83861" y="0"/>
                  </a:lnTo>
                  <a:lnTo>
                    <a:pt x="100225" y="1058"/>
                  </a:lnTo>
                  <a:lnTo>
                    <a:pt x="123825"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 name="SMARTInkShape-3298"/>
            <p:cNvSpPr/>
            <p:nvPr/>
          </p:nvSpPr>
          <p:spPr>
            <a:xfrm>
              <a:off x="5543550" y="5000625"/>
              <a:ext cx="19041" cy="95251"/>
            </a:xfrm>
            <a:custGeom>
              <a:avLst/>
              <a:gdLst/>
              <a:ahLst/>
              <a:cxnLst/>
              <a:rect l="0" t="0" r="0" b="0"/>
              <a:pathLst>
                <a:path w="19041" h="95251">
                  <a:moveTo>
                    <a:pt x="0" y="0"/>
                  </a:moveTo>
                  <a:lnTo>
                    <a:pt x="18931" y="0"/>
                  </a:lnTo>
                  <a:lnTo>
                    <a:pt x="19040" y="13257"/>
                  </a:lnTo>
                  <a:lnTo>
                    <a:pt x="7291" y="54597"/>
                  </a:lnTo>
                  <a:lnTo>
                    <a:pt x="3240" y="62365"/>
                  </a:lnTo>
                  <a:lnTo>
                    <a:pt x="1440" y="69346"/>
                  </a:lnTo>
                  <a:lnTo>
                    <a:pt x="2018" y="72689"/>
                  </a:lnTo>
                  <a:lnTo>
                    <a:pt x="7729" y="85658"/>
                  </a:lnTo>
                  <a:lnTo>
                    <a:pt x="9525"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21" name="SMARTInkShape-Group423"/>
          <p:cNvGrpSpPr/>
          <p:nvPr/>
        </p:nvGrpSpPr>
        <p:grpSpPr>
          <a:xfrm>
            <a:off x="7527429" y="3262183"/>
            <a:ext cx="359272" cy="157293"/>
            <a:chOff x="7527429" y="3262183"/>
            <a:chExt cx="359272" cy="157293"/>
          </a:xfrm>
        </p:grpSpPr>
        <p:sp>
          <p:nvSpPr>
            <p:cNvPr id="219" name="SMARTInkShape-3299"/>
            <p:cNvSpPr/>
            <p:nvPr/>
          </p:nvSpPr>
          <p:spPr>
            <a:xfrm>
              <a:off x="7762875" y="3286125"/>
              <a:ext cx="123826" cy="123826"/>
            </a:xfrm>
            <a:custGeom>
              <a:avLst/>
              <a:gdLst/>
              <a:ahLst/>
              <a:cxnLst/>
              <a:rect l="0" t="0" r="0" b="0"/>
              <a:pathLst>
                <a:path w="123826" h="123826">
                  <a:moveTo>
                    <a:pt x="0" y="0"/>
                  </a:moveTo>
                  <a:lnTo>
                    <a:pt x="24472" y="1058"/>
                  </a:lnTo>
                  <a:lnTo>
                    <a:pt x="54271" y="13257"/>
                  </a:lnTo>
                  <a:lnTo>
                    <a:pt x="73113" y="27446"/>
                  </a:lnTo>
                  <a:lnTo>
                    <a:pt x="87044" y="45056"/>
                  </a:lnTo>
                  <a:lnTo>
                    <a:pt x="88722" y="51204"/>
                  </a:lnTo>
                  <a:lnTo>
                    <a:pt x="87762" y="63679"/>
                  </a:lnTo>
                  <a:lnTo>
                    <a:pt x="78164" y="76280"/>
                  </a:lnTo>
                  <a:lnTo>
                    <a:pt x="39221" y="105844"/>
                  </a:lnTo>
                  <a:lnTo>
                    <a:pt x="11699" y="122171"/>
                  </a:lnTo>
                  <a:lnTo>
                    <a:pt x="12033" y="122722"/>
                  </a:lnTo>
                  <a:lnTo>
                    <a:pt x="15225" y="123335"/>
                  </a:lnTo>
                  <a:lnTo>
                    <a:pt x="53436" y="123796"/>
                  </a:lnTo>
                  <a:lnTo>
                    <a:pt x="12382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0" name="SMARTInkShape-3300"/>
            <p:cNvSpPr/>
            <p:nvPr/>
          </p:nvSpPr>
          <p:spPr>
            <a:xfrm>
              <a:off x="7527429" y="3262183"/>
              <a:ext cx="140197" cy="157293"/>
            </a:xfrm>
            <a:custGeom>
              <a:avLst/>
              <a:gdLst/>
              <a:ahLst/>
              <a:cxnLst/>
              <a:rect l="0" t="0" r="0" b="0"/>
              <a:pathLst>
                <a:path w="140197" h="157293">
                  <a:moveTo>
                    <a:pt x="6846" y="42992"/>
                  </a:moveTo>
                  <a:lnTo>
                    <a:pt x="6846" y="20602"/>
                  </a:lnTo>
                  <a:lnTo>
                    <a:pt x="9668" y="14344"/>
                  </a:lnTo>
                  <a:lnTo>
                    <a:pt x="11903" y="11193"/>
                  </a:lnTo>
                  <a:lnTo>
                    <a:pt x="17207" y="7693"/>
                  </a:lnTo>
                  <a:lnTo>
                    <a:pt x="48758" y="0"/>
                  </a:lnTo>
                  <a:lnTo>
                    <a:pt x="65690" y="248"/>
                  </a:lnTo>
                  <a:lnTo>
                    <a:pt x="110934" y="7307"/>
                  </a:lnTo>
                  <a:lnTo>
                    <a:pt x="117513" y="9677"/>
                  </a:lnTo>
                  <a:lnTo>
                    <a:pt x="121899" y="14432"/>
                  </a:lnTo>
                  <a:lnTo>
                    <a:pt x="128072" y="34177"/>
                  </a:lnTo>
                  <a:lnTo>
                    <a:pt x="129516" y="43660"/>
                  </a:lnTo>
                  <a:lnTo>
                    <a:pt x="120216" y="65062"/>
                  </a:lnTo>
                  <a:lnTo>
                    <a:pt x="77660" y="106200"/>
                  </a:lnTo>
                  <a:lnTo>
                    <a:pt x="38394" y="130776"/>
                  </a:lnTo>
                  <a:lnTo>
                    <a:pt x="10883" y="144097"/>
                  </a:lnTo>
                  <a:lnTo>
                    <a:pt x="0" y="147042"/>
                  </a:lnTo>
                  <a:lnTo>
                    <a:pt x="39027" y="152805"/>
                  </a:lnTo>
                  <a:lnTo>
                    <a:pt x="79721" y="156406"/>
                  </a:lnTo>
                  <a:lnTo>
                    <a:pt x="140196" y="1572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6" name="SMARTInkShape-Group424"/>
          <p:cNvGrpSpPr/>
          <p:nvPr/>
        </p:nvGrpSpPr>
        <p:grpSpPr>
          <a:xfrm>
            <a:off x="5324475" y="3619500"/>
            <a:ext cx="495301" cy="1533402"/>
            <a:chOff x="5324475" y="3619500"/>
            <a:chExt cx="495301" cy="1533402"/>
          </a:xfrm>
        </p:grpSpPr>
        <p:sp>
          <p:nvSpPr>
            <p:cNvPr id="222" name="SMARTInkShape-3301"/>
            <p:cNvSpPr/>
            <p:nvPr/>
          </p:nvSpPr>
          <p:spPr>
            <a:xfrm>
              <a:off x="5403239" y="4633619"/>
              <a:ext cx="149837" cy="252707"/>
            </a:xfrm>
            <a:custGeom>
              <a:avLst/>
              <a:gdLst/>
              <a:ahLst/>
              <a:cxnLst/>
              <a:rect l="0" t="0" r="0" b="0"/>
              <a:pathLst>
                <a:path w="149837" h="252707">
                  <a:moveTo>
                    <a:pt x="26011" y="5056"/>
                  </a:moveTo>
                  <a:lnTo>
                    <a:pt x="44325" y="5056"/>
                  </a:lnTo>
                  <a:lnTo>
                    <a:pt x="52848" y="2234"/>
                  </a:lnTo>
                  <a:lnTo>
                    <a:pt x="56602" y="0"/>
                  </a:lnTo>
                  <a:lnTo>
                    <a:pt x="69240" y="339"/>
                  </a:lnTo>
                  <a:lnTo>
                    <a:pt x="85441" y="5076"/>
                  </a:lnTo>
                  <a:lnTo>
                    <a:pt x="109237" y="18585"/>
                  </a:lnTo>
                  <a:lnTo>
                    <a:pt x="115916" y="26238"/>
                  </a:lnTo>
                  <a:lnTo>
                    <a:pt x="126751" y="61530"/>
                  </a:lnTo>
                  <a:lnTo>
                    <a:pt x="128532" y="88464"/>
                  </a:lnTo>
                  <a:lnTo>
                    <a:pt x="125198" y="99629"/>
                  </a:lnTo>
                  <a:lnTo>
                    <a:pt x="112314" y="121978"/>
                  </a:lnTo>
                  <a:lnTo>
                    <a:pt x="98234" y="133926"/>
                  </a:lnTo>
                  <a:lnTo>
                    <a:pt x="82453" y="141707"/>
                  </a:lnTo>
                  <a:lnTo>
                    <a:pt x="35556" y="152872"/>
                  </a:lnTo>
                  <a:lnTo>
                    <a:pt x="21081" y="150833"/>
                  </a:lnTo>
                  <a:lnTo>
                    <a:pt x="0" y="139985"/>
                  </a:lnTo>
                  <a:lnTo>
                    <a:pt x="202" y="138400"/>
                  </a:lnTo>
                  <a:lnTo>
                    <a:pt x="3252" y="133818"/>
                  </a:lnTo>
                  <a:lnTo>
                    <a:pt x="15975" y="125287"/>
                  </a:lnTo>
                  <a:lnTo>
                    <a:pt x="20380" y="124368"/>
                  </a:lnTo>
                  <a:lnTo>
                    <a:pt x="24373" y="124814"/>
                  </a:lnTo>
                  <a:lnTo>
                    <a:pt x="66454" y="146957"/>
                  </a:lnTo>
                  <a:lnTo>
                    <a:pt x="108209" y="191250"/>
                  </a:lnTo>
                  <a:lnTo>
                    <a:pt x="142231" y="235706"/>
                  </a:lnTo>
                  <a:lnTo>
                    <a:pt x="149836" y="2527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3" name="SMARTInkShape-3302"/>
            <p:cNvSpPr/>
            <p:nvPr/>
          </p:nvSpPr>
          <p:spPr>
            <a:xfrm>
              <a:off x="5629275" y="4295775"/>
              <a:ext cx="132636" cy="200026"/>
            </a:xfrm>
            <a:custGeom>
              <a:avLst/>
              <a:gdLst/>
              <a:ahLst/>
              <a:cxnLst/>
              <a:rect l="0" t="0" r="0" b="0"/>
              <a:pathLst>
                <a:path w="132636" h="200026">
                  <a:moveTo>
                    <a:pt x="0" y="0"/>
                  </a:moveTo>
                  <a:lnTo>
                    <a:pt x="0" y="5056"/>
                  </a:lnTo>
                  <a:lnTo>
                    <a:pt x="2822" y="10361"/>
                  </a:lnTo>
                  <a:lnTo>
                    <a:pt x="5057" y="13257"/>
                  </a:lnTo>
                  <a:lnTo>
                    <a:pt x="7539" y="22120"/>
                  </a:lnTo>
                  <a:lnTo>
                    <a:pt x="10506" y="66815"/>
                  </a:lnTo>
                  <a:lnTo>
                    <a:pt x="17716" y="83026"/>
                  </a:lnTo>
                  <a:lnTo>
                    <a:pt x="23711" y="89982"/>
                  </a:lnTo>
                  <a:lnTo>
                    <a:pt x="32058" y="92909"/>
                  </a:lnTo>
                  <a:lnTo>
                    <a:pt x="76373" y="95113"/>
                  </a:lnTo>
                  <a:lnTo>
                    <a:pt x="93067" y="100266"/>
                  </a:lnTo>
                  <a:lnTo>
                    <a:pt x="125206" y="125838"/>
                  </a:lnTo>
                  <a:lnTo>
                    <a:pt x="129730" y="138478"/>
                  </a:lnTo>
                  <a:lnTo>
                    <a:pt x="132635" y="167407"/>
                  </a:lnTo>
                  <a:lnTo>
                    <a:pt x="131814" y="171929"/>
                  </a:lnTo>
                  <a:lnTo>
                    <a:pt x="130210" y="174944"/>
                  </a:lnTo>
                  <a:lnTo>
                    <a:pt x="120073" y="182011"/>
                  </a:lnTo>
                  <a:lnTo>
                    <a:pt x="91581" y="195928"/>
                  </a:lnTo>
                  <a:lnTo>
                    <a:pt x="952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4" name="SMARTInkShape-3303"/>
            <p:cNvSpPr/>
            <p:nvPr/>
          </p:nvSpPr>
          <p:spPr>
            <a:xfrm>
              <a:off x="5667375" y="4295775"/>
              <a:ext cx="95251" cy="9526"/>
            </a:xfrm>
            <a:custGeom>
              <a:avLst/>
              <a:gdLst/>
              <a:ahLst/>
              <a:cxnLst/>
              <a:rect l="0" t="0" r="0" b="0"/>
              <a:pathLst>
                <a:path w="95251" h="9526">
                  <a:moveTo>
                    <a:pt x="0" y="9525"/>
                  </a:moveTo>
                  <a:lnTo>
                    <a:pt x="0" y="4469"/>
                  </a:lnTo>
                  <a:lnTo>
                    <a:pt x="3175" y="2979"/>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SMARTInkShape-3304"/>
            <p:cNvSpPr/>
            <p:nvPr/>
          </p:nvSpPr>
          <p:spPr>
            <a:xfrm>
              <a:off x="5362575" y="4286250"/>
              <a:ext cx="142876" cy="199516"/>
            </a:xfrm>
            <a:custGeom>
              <a:avLst/>
              <a:gdLst/>
              <a:ahLst/>
              <a:cxnLst/>
              <a:rect l="0" t="0" r="0" b="0"/>
              <a:pathLst>
                <a:path w="142876" h="199516">
                  <a:moveTo>
                    <a:pt x="142875" y="0"/>
                  </a:moveTo>
                  <a:lnTo>
                    <a:pt x="126628" y="15188"/>
                  </a:lnTo>
                  <a:lnTo>
                    <a:pt x="120485" y="17333"/>
                  </a:lnTo>
                  <a:lnTo>
                    <a:pt x="83272" y="58672"/>
                  </a:lnTo>
                  <a:lnTo>
                    <a:pt x="61291" y="91121"/>
                  </a:lnTo>
                  <a:lnTo>
                    <a:pt x="44854" y="128363"/>
                  </a:lnTo>
                  <a:lnTo>
                    <a:pt x="25871" y="175262"/>
                  </a:lnTo>
                  <a:lnTo>
                    <a:pt x="24656" y="180341"/>
                  </a:lnTo>
                  <a:lnTo>
                    <a:pt x="24904" y="183728"/>
                  </a:lnTo>
                  <a:lnTo>
                    <a:pt x="26127" y="185985"/>
                  </a:lnTo>
                  <a:lnTo>
                    <a:pt x="37964" y="194219"/>
                  </a:lnTo>
                  <a:lnTo>
                    <a:pt x="54875" y="198305"/>
                  </a:lnTo>
                  <a:lnTo>
                    <a:pt x="73292" y="199515"/>
                  </a:lnTo>
                  <a:lnTo>
                    <a:pt x="97211" y="189761"/>
                  </a:lnTo>
                  <a:lnTo>
                    <a:pt x="137402" y="165344"/>
                  </a:lnTo>
                  <a:lnTo>
                    <a:pt x="139227" y="162088"/>
                  </a:lnTo>
                  <a:lnTo>
                    <a:pt x="141253" y="152825"/>
                  </a:lnTo>
                  <a:lnTo>
                    <a:pt x="139678" y="148450"/>
                  </a:lnTo>
                  <a:lnTo>
                    <a:pt x="132281" y="140767"/>
                  </a:lnTo>
                  <a:lnTo>
                    <a:pt x="124761" y="136646"/>
                  </a:lnTo>
                  <a:lnTo>
                    <a:pt x="113657" y="134815"/>
                  </a:lnTo>
                  <a:lnTo>
                    <a:pt x="77657" y="133784"/>
                  </a:lnTo>
                  <a:lnTo>
                    <a:pt x="36650" y="133479"/>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 name="SMARTInkShape-3305"/>
            <p:cNvSpPr/>
            <p:nvPr/>
          </p:nvSpPr>
          <p:spPr>
            <a:xfrm>
              <a:off x="5648325" y="3952875"/>
              <a:ext cx="112283" cy="200026"/>
            </a:xfrm>
            <a:custGeom>
              <a:avLst/>
              <a:gdLst/>
              <a:ahLst/>
              <a:cxnLst/>
              <a:rect l="0" t="0" r="0" b="0"/>
              <a:pathLst>
                <a:path w="112283" h="200026">
                  <a:moveTo>
                    <a:pt x="0" y="0"/>
                  </a:moveTo>
                  <a:lnTo>
                    <a:pt x="0" y="5056"/>
                  </a:lnTo>
                  <a:lnTo>
                    <a:pt x="2822" y="10361"/>
                  </a:lnTo>
                  <a:lnTo>
                    <a:pt x="5057" y="13257"/>
                  </a:lnTo>
                  <a:lnTo>
                    <a:pt x="8642" y="38602"/>
                  </a:lnTo>
                  <a:lnTo>
                    <a:pt x="9410" y="59555"/>
                  </a:lnTo>
                  <a:lnTo>
                    <a:pt x="12295" y="66333"/>
                  </a:lnTo>
                  <a:lnTo>
                    <a:pt x="22772" y="79308"/>
                  </a:lnTo>
                  <a:lnTo>
                    <a:pt x="28818" y="82873"/>
                  </a:lnTo>
                  <a:lnTo>
                    <a:pt x="37150" y="84457"/>
                  </a:lnTo>
                  <a:lnTo>
                    <a:pt x="72327" y="86672"/>
                  </a:lnTo>
                  <a:lnTo>
                    <a:pt x="88576" y="93296"/>
                  </a:lnTo>
                  <a:lnTo>
                    <a:pt x="96870" y="98968"/>
                  </a:lnTo>
                  <a:lnTo>
                    <a:pt x="107490" y="118224"/>
                  </a:lnTo>
                  <a:lnTo>
                    <a:pt x="112282" y="138981"/>
                  </a:lnTo>
                  <a:lnTo>
                    <a:pt x="110581" y="149258"/>
                  </a:lnTo>
                  <a:lnTo>
                    <a:pt x="103674" y="160994"/>
                  </a:lnTo>
                  <a:lnTo>
                    <a:pt x="96877" y="167861"/>
                  </a:lnTo>
                  <a:lnTo>
                    <a:pt x="74285" y="184095"/>
                  </a:lnTo>
                  <a:lnTo>
                    <a:pt x="1905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 name="SMARTInkShape-3306"/>
            <p:cNvSpPr/>
            <p:nvPr/>
          </p:nvSpPr>
          <p:spPr>
            <a:xfrm>
              <a:off x="5667375" y="3943350"/>
              <a:ext cx="95251" cy="9526"/>
            </a:xfrm>
            <a:custGeom>
              <a:avLst/>
              <a:gdLst/>
              <a:ahLst/>
              <a:cxnLst/>
              <a:rect l="0" t="0" r="0" b="0"/>
              <a:pathLst>
                <a:path w="95251" h="9526">
                  <a:moveTo>
                    <a:pt x="0" y="0"/>
                  </a:moveTo>
                  <a:lnTo>
                    <a:pt x="0" y="5057"/>
                  </a:lnTo>
                  <a:lnTo>
                    <a:pt x="1059" y="6546"/>
                  </a:lnTo>
                  <a:lnTo>
                    <a:pt x="2822" y="7539"/>
                  </a:lnTo>
                  <a:lnTo>
                    <a:pt x="13184" y="8937"/>
                  </a:lnTo>
                  <a:lnTo>
                    <a:pt x="58307" y="9473"/>
                  </a:lnTo>
                  <a:lnTo>
                    <a:pt x="952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 name="SMARTInkShape-3307"/>
            <p:cNvSpPr/>
            <p:nvPr/>
          </p:nvSpPr>
          <p:spPr>
            <a:xfrm>
              <a:off x="5444996" y="3934654"/>
              <a:ext cx="139837" cy="196775"/>
            </a:xfrm>
            <a:custGeom>
              <a:avLst/>
              <a:gdLst/>
              <a:ahLst/>
              <a:cxnLst/>
              <a:rect l="0" t="0" r="0" b="0"/>
              <a:pathLst>
                <a:path w="139837" h="196775">
                  <a:moveTo>
                    <a:pt x="50929" y="37271"/>
                  </a:moveTo>
                  <a:lnTo>
                    <a:pt x="55986" y="37271"/>
                  </a:lnTo>
                  <a:lnTo>
                    <a:pt x="61290" y="34449"/>
                  </a:lnTo>
                  <a:lnTo>
                    <a:pt x="76439" y="22083"/>
                  </a:lnTo>
                  <a:lnTo>
                    <a:pt x="82728" y="19938"/>
                  </a:lnTo>
                  <a:lnTo>
                    <a:pt x="84828" y="17249"/>
                  </a:lnTo>
                  <a:lnTo>
                    <a:pt x="88476" y="1970"/>
                  </a:lnTo>
                  <a:lnTo>
                    <a:pt x="87602" y="1037"/>
                  </a:lnTo>
                  <a:lnTo>
                    <a:pt x="83809" y="0"/>
                  </a:lnTo>
                  <a:lnTo>
                    <a:pt x="46165" y="9641"/>
                  </a:lnTo>
                  <a:lnTo>
                    <a:pt x="19884" y="18501"/>
                  </a:lnTo>
                  <a:lnTo>
                    <a:pt x="9614" y="25754"/>
                  </a:lnTo>
                  <a:lnTo>
                    <a:pt x="1523" y="36033"/>
                  </a:lnTo>
                  <a:lnTo>
                    <a:pt x="0" y="40679"/>
                  </a:lnTo>
                  <a:lnTo>
                    <a:pt x="43" y="44834"/>
                  </a:lnTo>
                  <a:lnTo>
                    <a:pt x="1130" y="48663"/>
                  </a:lnTo>
                  <a:lnTo>
                    <a:pt x="17829" y="64165"/>
                  </a:lnTo>
                  <a:lnTo>
                    <a:pt x="56396" y="87079"/>
                  </a:lnTo>
                  <a:lnTo>
                    <a:pt x="102809" y="110727"/>
                  </a:lnTo>
                  <a:lnTo>
                    <a:pt x="119142" y="123188"/>
                  </a:lnTo>
                  <a:lnTo>
                    <a:pt x="138252" y="148434"/>
                  </a:lnTo>
                  <a:lnTo>
                    <a:pt x="139836" y="154772"/>
                  </a:lnTo>
                  <a:lnTo>
                    <a:pt x="138774" y="167457"/>
                  </a:lnTo>
                  <a:lnTo>
                    <a:pt x="134774" y="177329"/>
                  </a:lnTo>
                  <a:lnTo>
                    <a:pt x="132226" y="181443"/>
                  </a:lnTo>
                  <a:lnTo>
                    <a:pt x="118105" y="188837"/>
                  </a:lnTo>
                  <a:lnTo>
                    <a:pt x="89177" y="196126"/>
                  </a:lnTo>
                  <a:lnTo>
                    <a:pt x="71103" y="196774"/>
                  </a:lnTo>
                  <a:lnTo>
                    <a:pt x="42254" y="188565"/>
                  </a:lnTo>
                  <a:lnTo>
                    <a:pt x="35620" y="185759"/>
                  </a:lnTo>
                  <a:lnTo>
                    <a:pt x="25427" y="174173"/>
                  </a:lnTo>
                  <a:lnTo>
                    <a:pt x="18429" y="159500"/>
                  </a:lnTo>
                  <a:lnTo>
                    <a:pt x="15318" y="145923"/>
                  </a:lnTo>
                  <a:lnTo>
                    <a:pt x="19581" y="130011"/>
                  </a:lnTo>
                  <a:lnTo>
                    <a:pt x="45468" y="85624"/>
                  </a:lnTo>
                  <a:lnTo>
                    <a:pt x="87213" y="39274"/>
                  </a:lnTo>
                  <a:lnTo>
                    <a:pt x="109406" y="15873"/>
                  </a:lnTo>
                  <a:lnTo>
                    <a:pt x="116524" y="1579"/>
                  </a:lnTo>
                  <a:lnTo>
                    <a:pt x="89029" y="86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 name="SMARTInkShape-3308"/>
            <p:cNvSpPr/>
            <p:nvPr/>
          </p:nvSpPr>
          <p:spPr>
            <a:xfrm>
              <a:off x="5619750" y="3619500"/>
              <a:ext cx="118220" cy="171451"/>
            </a:xfrm>
            <a:custGeom>
              <a:avLst/>
              <a:gdLst/>
              <a:ahLst/>
              <a:cxnLst/>
              <a:rect l="0" t="0" r="0" b="0"/>
              <a:pathLst>
                <a:path w="118220" h="171451">
                  <a:moveTo>
                    <a:pt x="28575" y="0"/>
                  </a:moveTo>
                  <a:lnTo>
                    <a:pt x="23519" y="0"/>
                  </a:lnTo>
                  <a:lnTo>
                    <a:pt x="18214" y="2822"/>
                  </a:lnTo>
                  <a:lnTo>
                    <a:pt x="12328" y="8663"/>
                  </a:lnTo>
                  <a:lnTo>
                    <a:pt x="6185" y="18314"/>
                  </a:lnTo>
                  <a:lnTo>
                    <a:pt x="1832" y="35647"/>
                  </a:lnTo>
                  <a:lnTo>
                    <a:pt x="543" y="49133"/>
                  </a:lnTo>
                  <a:lnTo>
                    <a:pt x="1420" y="51805"/>
                  </a:lnTo>
                  <a:lnTo>
                    <a:pt x="3063" y="53587"/>
                  </a:lnTo>
                  <a:lnTo>
                    <a:pt x="7712" y="55566"/>
                  </a:lnTo>
                  <a:lnTo>
                    <a:pt x="51307" y="57123"/>
                  </a:lnTo>
                  <a:lnTo>
                    <a:pt x="66195" y="58196"/>
                  </a:lnTo>
                  <a:lnTo>
                    <a:pt x="93057" y="70406"/>
                  </a:lnTo>
                  <a:lnTo>
                    <a:pt x="102389" y="79269"/>
                  </a:lnTo>
                  <a:lnTo>
                    <a:pt x="117004" y="97150"/>
                  </a:lnTo>
                  <a:lnTo>
                    <a:pt x="118219" y="101809"/>
                  </a:lnTo>
                  <a:lnTo>
                    <a:pt x="116748" y="112629"/>
                  </a:lnTo>
                  <a:lnTo>
                    <a:pt x="109969" y="130621"/>
                  </a:lnTo>
                  <a:lnTo>
                    <a:pt x="96201" y="149357"/>
                  </a:lnTo>
                  <a:lnTo>
                    <a:pt x="84737" y="156339"/>
                  </a:lnTo>
                  <a:lnTo>
                    <a:pt x="41217" y="169799"/>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 name="SMARTInkShape-3309"/>
            <p:cNvSpPr/>
            <p:nvPr/>
          </p:nvSpPr>
          <p:spPr>
            <a:xfrm>
              <a:off x="5648325" y="3619500"/>
              <a:ext cx="104776" cy="19051"/>
            </a:xfrm>
            <a:custGeom>
              <a:avLst/>
              <a:gdLst/>
              <a:ahLst/>
              <a:cxnLst/>
              <a:rect l="0" t="0" r="0" b="0"/>
              <a:pathLst>
                <a:path w="104776" h="19051">
                  <a:moveTo>
                    <a:pt x="0" y="19050"/>
                  </a:moveTo>
                  <a:lnTo>
                    <a:pt x="5057" y="19050"/>
                  </a:lnTo>
                  <a:lnTo>
                    <a:pt x="45761" y="5793"/>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 name="SMARTInkShape-3310"/>
            <p:cNvSpPr/>
            <p:nvPr/>
          </p:nvSpPr>
          <p:spPr>
            <a:xfrm>
              <a:off x="5419725" y="3752850"/>
              <a:ext cx="133351" cy="8202"/>
            </a:xfrm>
            <a:custGeom>
              <a:avLst/>
              <a:gdLst/>
              <a:ahLst/>
              <a:cxnLst/>
              <a:rect l="0" t="0" r="0" b="0"/>
              <a:pathLst>
                <a:path w="133351" h="8202">
                  <a:moveTo>
                    <a:pt x="0" y="0"/>
                  </a:moveTo>
                  <a:lnTo>
                    <a:pt x="27764" y="2822"/>
                  </a:lnTo>
                  <a:lnTo>
                    <a:pt x="56402" y="8201"/>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 name="SMARTInkShape-3311"/>
            <p:cNvSpPr/>
            <p:nvPr/>
          </p:nvSpPr>
          <p:spPr>
            <a:xfrm>
              <a:off x="5410315" y="3619616"/>
              <a:ext cx="92753" cy="228485"/>
            </a:xfrm>
            <a:custGeom>
              <a:avLst/>
              <a:gdLst/>
              <a:ahLst/>
              <a:cxnLst/>
              <a:rect l="0" t="0" r="0" b="0"/>
              <a:pathLst>
                <a:path w="92753" h="228485">
                  <a:moveTo>
                    <a:pt x="9410" y="9409"/>
                  </a:moveTo>
                  <a:lnTo>
                    <a:pt x="0" y="9409"/>
                  </a:lnTo>
                  <a:lnTo>
                    <a:pt x="44419" y="2863"/>
                  </a:lnTo>
                  <a:lnTo>
                    <a:pt x="87092" y="0"/>
                  </a:lnTo>
                  <a:lnTo>
                    <a:pt x="89773" y="1020"/>
                  </a:lnTo>
                  <a:lnTo>
                    <a:pt x="91562" y="2758"/>
                  </a:lnTo>
                  <a:lnTo>
                    <a:pt x="92752" y="4975"/>
                  </a:lnTo>
                  <a:lnTo>
                    <a:pt x="91254" y="13082"/>
                  </a:lnTo>
                  <a:lnTo>
                    <a:pt x="78749" y="50305"/>
                  </a:lnTo>
                  <a:lnTo>
                    <a:pt x="66459" y="90669"/>
                  </a:lnTo>
                  <a:lnTo>
                    <a:pt x="53840" y="129765"/>
                  </a:lnTo>
                  <a:lnTo>
                    <a:pt x="42214" y="169591"/>
                  </a:lnTo>
                  <a:lnTo>
                    <a:pt x="37985" y="2284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 name="SMARTInkShape-3312"/>
            <p:cNvSpPr/>
            <p:nvPr/>
          </p:nvSpPr>
          <p:spPr>
            <a:xfrm>
              <a:off x="5324475" y="5143500"/>
              <a:ext cx="157237" cy="9402"/>
            </a:xfrm>
            <a:custGeom>
              <a:avLst/>
              <a:gdLst/>
              <a:ahLst/>
              <a:cxnLst/>
              <a:rect l="0" t="0" r="0" b="0"/>
              <a:pathLst>
                <a:path w="157237" h="9402">
                  <a:moveTo>
                    <a:pt x="0" y="0"/>
                  </a:moveTo>
                  <a:lnTo>
                    <a:pt x="37559" y="0"/>
                  </a:lnTo>
                  <a:lnTo>
                    <a:pt x="82639" y="1058"/>
                  </a:lnTo>
                  <a:lnTo>
                    <a:pt x="128454" y="8642"/>
                  </a:lnTo>
                  <a:lnTo>
                    <a:pt x="157236" y="94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 name="SMARTInkShape-3313"/>
            <p:cNvSpPr/>
            <p:nvPr/>
          </p:nvSpPr>
          <p:spPr>
            <a:xfrm>
              <a:off x="5677015" y="4638675"/>
              <a:ext cx="122750" cy="209551"/>
            </a:xfrm>
            <a:custGeom>
              <a:avLst/>
              <a:gdLst/>
              <a:ahLst/>
              <a:cxnLst/>
              <a:rect l="0" t="0" r="0" b="0"/>
              <a:pathLst>
                <a:path w="122750" h="209551">
                  <a:moveTo>
                    <a:pt x="9410" y="0"/>
                  </a:moveTo>
                  <a:lnTo>
                    <a:pt x="4354" y="5056"/>
                  </a:lnTo>
                  <a:lnTo>
                    <a:pt x="1871" y="10361"/>
                  </a:lnTo>
                  <a:lnTo>
                    <a:pt x="0" y="48201"/>
                  </a:lnTo>
                  <a:lnTo>
                    <a:pt x="1021" y="51184"/>
                  </a:lnTo>
                  <a:lnTo>
                    <a:pt x="2758" y="53172"/>
                  </a:lnTo>
                  <a:lnTo>
                    <a:pt x="17197" y="63172"/>
                  </a:lnTo>
                  <a:lnTo>
                    <a:pt x="63309" y="67642"/>
                  </a:lnTo>
                  <a:lnTo>
                    <a:pt x="79120" y="74252"/>
                  </a:lnTo>
                  <a:lnTo>
                    <a:pt x="97874" y="89062"/>
                  </a:lnTo>
                  <a:lnTo>
                    <a:pt x="112763" y="108586"/>
                  </a:lnTo>
                  <a:lnTo>
                    <a:pt x="118844" y="122696"/>
                  </a:lnTo>
                  <a:lnTo>
                    <a:pt x="122749" y="143946"/>
                  </a:lnTo>
                  <a:lnTo>
                    <a:pt x="118369" y="160008"/>
                  </a:lnTo>
                  <a:lnTo>
                    <a:pt x="105312" y="178173"/>
                  </a:lnTo>
                  <a:lnTo>
                    <a:pt x="82981" y="191904"/>
                  </a:lnTo>
                  <a:lnTo>
                    <a:pt x="1893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5" name="SMARTInkShape-3314"/>
            <p:cNvSpPr/>
            <p:nvPr/>
          </p:nvSpPr>
          <p:spPr>
            <a:xfrm>
              <a:off x="5715000" y="4667366"/>
              <a:ext cx="104776" cy="9410"/>
            </a:xfrm>
            <a:custGeom>
              <a:avLst/>
              <a:gdLst/>
              <a:ahLst/>
              <a:cxnLst/>
              <a:rect l="0" t="0" r="0" b="0"/>
              <a:pathLst>
                <a:path w="104776" h="9410">
                  <a:moveTo>
                    <a:pt x="0" y="9409"/>
                  </a:moveTo>
                  <a:lnTo>
                    <a:pt x="0" y="4353"/>
                  </a:lnTo>
                  <a:lnTo>
                    <a:pt x="2117" y="2863"/>
                  </a:lnTo>
                  <a:lnTo>
                    <a:pt x="17326" y="767"/>
                  </a:lnTo>
                  <a:lnTo>
                    <a:pt x="61182" y="0"/>
                  </a:lnTo>
                  <a:lnTo>
                    <a:pt x="104775" y="94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0" name="SMARTInkShape-Group425"/>
          <p:cNvGrpSpPr/>
          <p:nvPr/>
        </p:nvGrpSpPr>
        <p:grpSpPr>
          <a:xfrm>
            <a:off x="5344849" y="3211837"/>
            <a:ext cx="417777" cy="198114"/>
            <a:chOff x="5344849" y="3211837"/>
            <a:chExt cx="417777" cy="198114"/>
          </a:xfrm>
        </p:grpSpPr>
        <p:sp>
          <p:nvSpPr>
            <p:cNvPr id="237" name="SMARTInkShape-3315"/>
            <p:cNvSpPr/>
            <p:nvPr/>
          </p:nvSpPr>
          <p:spPr>
            <a:xfrm>
              <a:off x="5648440" y="3238500"/>
              <a:ext cx="113196" cy="133351"/>
            </a:xfrm>
            <a:custGeom>
              <a:avLst/>
              <a:gdLst/>
              <a:ahLst/>
              <a:cxnLst/>
              <a:rect l="0" t="0" r="0" b="0"/>
              <a:pathLst>
                <a:path w="113196" h="133351">
                  <a:moveTo>
                    <a:pt x="9410" y="0"/>
                  </a:moveTo>
                  <a:lnTo>
                    <a:pt x="8352" y="15209"/>
                  </a:lnTo>
                  <a:lnTo>
                    <a:pt x="768" y="43416"/>
                  </a:lnTo>
                  <a:lnTo>
                    <a:pt x="0" y="60189"/>
                  </a:lnTo>
                  <a:lnTo>
                    <a:pt x="1021" y="62351"/>
                  </a:lnTo>
                  <a:lnTo>
                    <a:pt x="2758" y="63792"/>
                  </a:lnTo>
                  <a:lnTo>
                    <a:pt x="7512" y="65394"/>
                  </a:lnTo>
                  <a:lnTo>
                    <a:pt x="22278" y="66506"/>
                  </a:lnTo>
                  <a:lnTo>
                    <a:pt x="57577" y="58459"/>
                  </a:lnTo>
                  <a:lnTo>
                    <a:pt x="74011" y="62595"/>
                  </a:lnTo>
                  <a:lnTo>
                    <a:pt x="102906" y="79574"/>
                  </a:lnTo>
                  <a:lnTo>
                    <a:pt x="106666" y="83741"/>
                  </a:lnTo>
                  <a:lnTo>
                    <a:pt x="113195" y="101587"/>
                  </a:lnTo>
                  <a:lnTo>
                    <a:pt x="112467" y="103708"/>
                  </a:lnTo>
                  <a:lnTo>
                    <a:pt x="108835" y="108887"/>
                  </a:lnTo>
                  <a:lnTo>
                    <a:pt x="83567" y="127082"/>
                  </a:lnTo>
                  <a:lnTo>
                    <a:pt x="73767" y="130565"/>
                  </a:lnTo>
                  <a:lnTo>
                    <a:pt x="2846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8" name="SMARTInkShape-3316"/>
            <p:cNvSpPr/>
            <p:nvPr/>
          </p:nvSpPr>
          <p:spPr>
            <a:xfrm>
              <a:off x="5667375" y="3219450"/>
              <a:ext cx="95251" cy="19051"/>
            </a:xfrm>
            <a:custGeom>
              <a:avLst/>
              <a:gdLst/>
              <a:ahLst/>
              <a:cxnLst/>
              <a:rect l="0" t="0" r="0" b="0"/>
              <a:pathLst>
                <a:path w="95251" h="19051">
                  <a:moveTo>
                    <a:pt x="0" y="19050"/>
                  </a:moveTo>
                  <a:lnTo>
                    <a:pt x="5057" y="13993"/>
                  </a:lnTo>
                  <a:lnTo>
                    <a:pt x="10361" y="11511"/>
                  </a:lnTo>
                  <a:lnTo>
                    <a:pt x="49371" y="6877"/>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SMARTInkShape-3317"/>
            <p:cNvSpPr/>
            <p:nvPr/>
          </p:nvSpPr>
          <p:spPr>
            <a:xfrm>
              <a:off x="5344849" y="3211837"/>
              <a:ext cx="227277" cy="198114"/>
            </a:xfrm>
            <a:custGeom>
              <a:avLst/>
              <a:gdLst/>
              <a:ahLst/>
              <a:cxnLst/>
              <a:rect l="0" t="0" r="0" b="0"/>
              <a:pathLst>
                <a:path w="227277" h="198114">
                  <a:moveTo>
                    <a:pt x="8201" y="55238"/>
                  </a:moveTo>
                  <a:lnTo>
                    <a:pt x="0" y="55238"/>
                  </a:lnTo>
                  <a:lnTo>
                    <a:pt x="21101" y="24647"/>
                  </a:lnTo>
                  <a:lnTo>
                    <a:pt x="48849" y="11017"/>
                  </a:lnTo>
                  <a:lnTo>
                    <a:pt x="82083" y="956"/>
                  </a:lnTo>
                  <a:lnTo>
                    <a:pt x="89205" y="0"/>
                  </a:lnTo>
                  <a:lnTo>
                    <a:pt x="102764" y="4582"/>
                  </a:lnTo>
                  <a:lnTo>
                    <a:pt x="114788" y="13674"/>
                  </a:lnTo>
                  <a:lnTo>
                    <a:pt x="126448" y="29635"/>
                  </a:lnTo>
                  <a:lnTo>
                    <a:pt x="129547" y="37862"/>
                  </a:lnTo>
                  <a:lnTo>
                    <a:pt x="126235" y="58556"/>
                  </a:lnTo>
                  <a:lnTo>
                    <a:pt x="102270" y="103300"/>
                  </a:lnTo>
                  <a:lnTo>
                    <a:pt x="90225" y="119991"/>
                  </a:lnTo>
                  <a:lnTo>
                    <a:pt x="65247" y="139329"/>
                  </a:lnTo>
                  <a:lnTo>
                    <a:pt x="49093" y="147182"/>
                  </a:lnTo>
                  <a:lnTo>
                    <a:pt x="29296" y="150295"/>
                  </a:lnTo>
                  <a:lnTo>
                    <a:pt x="70531" y="160847"/>
                  </a:lnTo>
                  <a:lnTo>
                    <a:pt x="117500" y="169452"/>
                  </a:lnTo>
                  <a:lnTo>
                    <a:pt x="155356" y="175745"/>
                  </a:lnTo>
                  <a:lnTo>
                    <a:pt x="202479" y="183682"/>
                  </a:lnTo>
                  <a:lnTo>
                    <a:pt x="221280" y="188677"/>
                  </a:lnTo>
                  <a:lnTo>
                    <a:pt x="223279" y="190764"/>
                  </a:lnTo>
                  <a:lnTo>
                    <a:pt x="227276" y="1981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3" name="SMARTInkShape-Group426"/>
          <p:cNvGrpSpPr/>
          <p:nvPr/>
        </p:nvGrpSpPr>
        <p:grpSpPr>
          <a:xfrm>
            <a:off x="4686300" y="4953044"/>
            <a:ext cx="264654" cy="209507"/>
            <a:chOff x="4686300" y="4953044"/>
            <a:chExt cx="264654" cy="209507"/>
          </a:xfrm>
        </p:grpSpPr>
        <p:sp>
          <p:nvSpPr>
            <p:cNvPr id="241" name="SMARTInkShape-3318"/>
            <p:cNvSpPr/>
            <p:nvPr/>
          </p:nvSpPr>
          <p:spPr>
            <a:xfrm>
              <a:off x="4820158" y="4972050"/>
              <a:ext cx="130796" cy="170845"/>
            </a:xfrm>
            <a:custGeom>
              <a:avLst/>
              <a:gdLst/>
              <a:ahLst/>
              <a:cxnLst/>
              <a:rect l="0" t="0" r="0" b="0"/>
              <a:pathLst>
                <a:path w="130796" h="170845">
                  <a:moveTo>
                    <a:pt x="18542" y="38100"/>
                  </a:moveTo>
                  <a:lnTo>
                    <a:pt x="17484" y="56463"/>
                  </a:lnTo>
                  <a:lnTo>
                    <a:pt x="10938" y="76702"/>
                  </a:lnTo>
                  <a:lnTo>
                    <a:pt x="3354" y="91401"/>
                  </a:lnTo>
                  <a:lnTo>
                    <a:pt x="0" y="120979"/>
                  </a:lnTo>
                  <a:lnTo>
                    <a:pt x="7738" y="153722"/>
                  </a:lnTo>
                  <a:lnTo>
                    <a:pt x="11339" y="157515"/>
                  </a:lnTo>
                  <a:lnTo>
                    <a:pt x="23808" y="164551"/>
                  </a:lnTo>
                  <a:lnTo>
                    <a:pt x="43621" y="169406"/>
                  </a:lnTo>
                  <a:lnTo>
                    <a:pt x="62897" y="170844"/>
                  </a:lnTo>
                  <a:lnTo>
                    <a:pt x="82014" y="166214"/>
                  </a:lnTo>
                  <a:lnTo>
                    <a:pt x="101084" y="153083"/>
                  </a:lnTo>
                  <a:lnTo>
                    <a:pt x="118886" y="129684"/>
                  </a:lnTo>
                  <a:lnTo>
                    <a:pt x="128236" y="109920"/>
                  </a:lnTo>
                  <a:lnTo>
                    <a:pt x="130795" y="93304"/>
                  </a:lnTo>
                  <a:lnTo>
                    <a:pt x="124461" y="56243"/>
                  </a:lnTo>
                  <a:lnTo>
                    <a:pt x="113543" y="40066"/>
                  </a:lnTo>
                  <a:lnTo>
                    <a:pt x="76740" y="16694"/>
                  </a:lnTo>
                  <a:lnTo>
                    <a:pt x="3759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2" name="SMARTInkShape-3319"/>
            <p:cNvSpPr/>
            <p:nvPr/>
          </p:nvSpPr>
          <p:spPr>
            <a:xfrm>
              <a:off x="4686300" y="4953044"/>
              <a:ext cx="9097" cy="209507"/>
            </a:xfrm>
            <a:custGeom>
              <a:avLst/>
              <a:gdLst/>
              <a:ahLst/>
              <a:cxnLst/>
              <a:rect l="0" t="0" r="0" b="0"/>
              <a:pathLst>
                <a:path w="9097" h="209507">
                  <a:moveTo>
                    <a:pt x="0" y="19006"/>
                  </a:moveTo>
                  <a:lnTo>
                    <a:pt x="0" y="464"/>
                  </a:lnTo>
                  <a:lnTo>
                    <a:pt x="8201" y="0"/>
                  </a:lnTo>
                  <a:lnTo>
                    <a:pt x="4076" y="5026"/>
                  </a:lnTo>
                  <a:lnTo>
                    <a:pt x="3776" y="8628"/>
                  </a:lnTo>
                  <a:lnTo>
                    <a:pt x="9096" y="52619"/>
                  </a:lnTo>
                  <a:lnTo>
                    <a:pt x="8276" y="63579"/>
                  </a:lnTo>
                  <a:lnTo>
                    <a:pt x="1299" y="110640"/>
                  </a:lnTo>
                  <a:lnTo>
                    <a:pt x="171" y="155760"/>
                  </a:lnTo>
                  <a:lnTo>
                    <a:pt x="3" y="202658"/>
                  </a:lnTo>
                  <a:lnTo>
                    <a:pt x="0" y="2095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5" name="SMARTInkShape-Group427"/>
          <p:cNvGrpSpPr/>
          <p:nvPr/>
        </p:nvGrpSpPr>
        <p:grpSpPr>
          <a:xfrm>
            <a:off x="4381503" y="3524250"/>
            <a:ext cx="495298" cy="1619251"/>
            <a:chOff x="4381503" y="3524250"/>
            <a:chExt cx="495298" cy="1619251"/>
          </a:xfrm>
        </p:grpSpPr>
        <p:sp>
          <p:nvSpPr>
            <p:cNvPr id="244" name="SMARTInkShape-3320"/>
            <p:cNvSpPr/>
            <p:nvPr/>
          </p:nvSpPr>
          <p:spPr>
            <a:xfrm>
              <a:off x="4381503" y="5133975"/>
              <a:ext cx="152398" cy="9526"/>
            </a:xfrm>
            <a:custGeom>
              <a:avLst/>
              <a:gdLst/>
              <a:ahLst/>
              <a:cxnLst/>
              <a:rect l="0" t="0" r="0" b="0"/>
              <a:pathLst>
                <a:path w="152398" h="9526">
                  <a:moveTo>
                    <a:pt x="9522" y="9525"/>
                  </a:moveTo>
                  <a:lnTo>
                    <a:pt x="0" y="9525"/>
                  </a:lnTo>
                  <a:lnTo>
                    <a:pt x="47025" y="8467"/>
                  </a:lnTo>
                  <a:lnTo>
                    <a:pt x="92620" y="1986"/>
                  </a:lnTo>
                  <a:lnTo>
                    <a:pt x="138983" y="174"/>
                  </a:lnTo>
                  <a:lnTo>
                    <a:pt x="15239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5" name="SMARTInkShape-3321"/>
            <p:cNvSpPr/>
            <p:nvPr/>
          </p:nvSpPr>
          <p:spPr>
            <a:xfrm>
              <a:off x="4533900" y="4648200"/>
              <a:ext cx="121506" cy="219076"/>
            </a:xfrm>
            <a:custGeom>
              <a:avLst/>
              <a:gdLst/>
              <a:ahLst/>
              <a:cxnLst/>
              <a:rect l="0" t="0" r="0" b="0"/>
              <a:pathLst>
                <a:path w="121506" h="219076">
                  <a:moveTo>
                    <a:pt x="9525" y="0"/>
                  </a:moveTo>
                  <a:lnTo>
                    <a:pt x="8467" y="24909"/>
                  </a:lnTo>
                  <a:lnTo>
                    <a:pt x="883" y="68052"/>
                  </a:lnTo>
                  <a:lnTo>
                    <a:pt x="116" y="88245"/>
                  </a:lnTo>
                  <a:lnTo>
                    <a:pt x="2194" y="90580"/>
                  </a:lnTo>
                  <a:lnTo>
                    <a:pt x="10147" y="93174"/>
                  </a:lnTo>
                  <a:lnTo>
                    <a:pt x="55398" y="95196"/>
                  </a:lnTo>
                  <a:lnTo>
                    <a:pt x="67308" y="100870"/>
                  </a:lnTo>
                  <a:lnTo>
                    <a:pt x="102961" y="131828"/>
                  </a:lnTo>
                  <a:lnTo>
                    <a:pt x="115997" y="154771"/>
                  </a:lnTo>
                  <a:lnTo>
                    <a:pt x="121505" y="171565"/>
                  </a:lnTo>
                  <a:lnTo>
                    <a:pt x="119972" y="182437"/>
                  </a:lnTo>
                  <a:lnTo>
                    <a:pt x="118082" y="188299"/>
                  </a:lnTo>
                  <a:lnTo>
                    <a:pt x="110336" y="197636"/>
                  </a:lnTo>
                  <a:lnTo>
                    <a:pt x="88117" y="212253"/>
                  </a:lnTo>
                  <a:lnTo>
                    <a:pt x="74675" y="217054"/>
                  </a:lnTo>
                  <a:lnTo>
                    <a:pt x="27605" y="218897"/>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 name="SMARTInkShape-3322"/>
            <p:cNvSpPr/>
            <p:nvPr/>
          </p:nvSpPr>
          <p:spPr>
            <a:xfrm>
              <a:off x="4572034" y="4657725"/>
              <a:ext cx="171417" cy="19051"/>
            </a:xfrm>
            <a:custGeom>
              <a:avLst/>
              <a:gdLst/>
              <a:ahLst/>
              <a:cxnLst/>
              <a:rect l="0" t="0" r="0" b="0"/>
              <a:pathLst>
                <a:path w="171417" h="19051">
                  <a:moveTo>
                    <a:pt x="9491" y="0"/>
                  </a:moveTo>
                  <a:lnTo>
                    <a:pt x="0" y="0"/>
                  </a:lnTo>
                  <a:lnTo>
                    <a:pt x="46612" y="1058"/>
                  </a:lnTo>
                  <a:lnTo>
                    <a:pt x="90031" y="8201"/>
                  </a:lnTo>
                  <a:lnTo>
                    <a:pt x="133887" y="9351"/>
                  </a:lnTo>
                  <a:lnTo>
                    <a:pt x="150503" y="10506"/>
                  </a:lnTo>
                  <a:lnTo>
                    <a:pt x="171416"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 name="SMARTInkShape-3323"/>
            <p:cNvSpPr/>
            <p:nvPr/>
          </p:nvSpPr>
          <p:spPr>
            <a:xfrm>
              <a:off x="4601899" y="4314944"/>
              <a:ext cx="121266" cy="190382"/>
            </a:xfrm>
            <a:custGeom>
              <a:avLst/>
              <a:gdLst/>
              <a:ahLst/>
              <a:cxnLst/>
              <a:rect l="0" t="0" r="0" b="0"/>
              <a:pathLst>
                <a:path w="121266" h="190382">
                  <a:moveTo>
                    <a:pt x="8201" y="18931"/>
                  </a:moveTo>
                  <a:lnTo>
                    <a:pt x="8201" y="13875"/>
                  </a:lnTo>
                  <a:lnTo>
                    <a:pt x="7143" y="12385"/>
                  </a:lnTo>
                  <a:lnTo>
                    <a:pt x="5379" y="11392"/>
                  </a:lnTo>
                  <a:lnTo>
                    <a:pt x="0" y="9798"/>
                  </a:lnTo>
                  <a:lnTo>
                    <a:pt x="2087" y="6758"/>
                  </a:lnTo>
                  <a:lnTo>
                    <a:pt x="4125" y="4466"/>
                  </a:lnTo>
                  <a:lnTo>
                    <a:pt x="9212" y="1919"/>
                  </a:lnTo>
                  <a:lnTo>
                    <a:pt x="35542" y="0"/>
                  </a:lnTo>
                  <a:lnTo>
                    <a:pt x="44341" y="2756"/>
                  </a:lnTo>
                  <a:lnTo>
                    <a:pt x="51780" y="6451"/>
                  </a:lnTo>
                  <a:lnTo>
                    <a:pt x="58614" y="8093"/>
                  </a:lnTo>
                  <a:lnTo>
                    <a:pt x="73468" y="19130"/>
                  </a:lnTo>
                  <a:lnTo>
                    <a:pt x="79542" y="27133"/>
                  </a:lnTo>
                  <a:lnTo>
                    <a:pt x="82961" y="37589"/>
                  </a:lnTo>
                  <a:lnTo>
                    <a:pt x="83441" y="40894"/>
                  </a:lnTo>
                  <a:lnTo>
                    <a:pt x="81645" y="44157"/>
                  </a:lnTo>
                  <a:lnTo>
                    <a:pt x="69003" y="53804"/>
                  </a:lnTo>
                  <a:lnTo>
                    <a:pt x="48590" y="63724"/>
                  </a:lnTo>
                  <a:lnTo>
                    <a:pt x="10514" y="66507"/>
                  </a:lnTo>
                  <a:lnTo>
                    <a:pt x="54776" y="66555"/>
                  </a:lnTo>
                  <a:lnTo>
                    <a:pt x="77387" y="69378"/>
                  </a:lnTo>
                  <a:lnTo>
                    <a:pt x="93984" y="75219"/>
                  </a:lnTo>
                  <a:lnTo>
                    <a:pt x="113111" y="89348"/>
                  </a:lnTo>
                  <a:lnTo>
                    <a:pt x="118328" y="97147"/>
                  </a:lnTo>
                  <a:lnTo>
                    <a:pt x="121265" y="112544"/>
                  </a:lnTo>
                  <a:lnTo>
                    <a:pt x="114191" y="152385"/>
                  </a:lnTo>
                  <a:lnTo>
                    <a:pt x="110611" y="156584"/>
                  </a:lnTo>
                  <a:lnTo>
                    <a:pt x="65491" y="180736"/>
                  </a:lnTo>
                  <a:lnTo>
                    <a:pt x="49165" y="187523"/>
                  </a:lnTo>
                  <a:lnTo>
                    <a:pt x="8201" y="1903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 name="SMARTInkShape-3324"/>
            <p:cNvSpPr/>
            <p:nvPr/>
          </p:nvSpPr>
          <p:spPr>
            <a:xfrm>
              <a:off x="4457817" y="4296167"/>
              <a:ext cx="18900" cy="228209"/>
            </a:xfrm>
            <a:custGeom>
              <a:avLst/>
              <a:gdLst/>
              <a:ahLst/>
              <a:cxnLst/>
              <a:rect l="0" t="0" r="0" b="0"/>
              <a:pathLst>
                <a:path w="18900" h="228209">
                  <a:moveTo>
                    <a:pt x="9408" y="9133"/>
                  </a:moveTo>
                  <a:lnTo>
                    <a:pt x="18541" y="0"/>
                  </a:lnTo>
                  <a:lnTo>
                    <a:pt x="18899" y="17956"/>
                  </a:lnTo>
                  <a:lnTo>
                    <a:pt x="10729" y="58857"/>
                  </a:lnTo>
                  <a:lnTo>
                    <a:pt x="9582" y="101837"/>
                  </a:lnTo>
                  <a:lnTo>
                    <a:pt x="2885" y="148890"/>
                  </a:lnTo>
                  <a:lnTo>
                    <a:pt x="279" y="191161"/>
                  </a:lnTo>
                  <a:lnTo>
                    <a:pt x="0" y="208882"/>
                  </a:lnTo>
                  <a:lnTo>
                    <a:pt x="2757" y="217149"/>
                  </a:lnTo>
                  <a:lnTo>
                    <a:pt x="9408" y="2282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 name="SMARTInkShape-3325"/>
            <p:cNvSpPr/>
            <p:nvPr/>
          </p:nvSpPr>
          <p:spPr>
            <a:xfrm>
              <a:off x="4705350" y="4052163"/>
              <a:ext cx="171451" cy="5488"/>
            </a:xfrm>
            <a:custGeom>
              <a:avLst/>
              <a:gdLst/>
              <a:ahLst/>
              <a:cxnLst/>
              <a:rect l="0" t="0" r="0" b="0"/>
              <a:pathLst>
                <a:path w="171451" h="5488">
                  <a:moveTo>
                    <a:pt x="0" y="5487"/>
                  </a:moveTo>
                  <a:lnTo>
                    <a:pt x="45761" y="5487"/>
                  </a:lnTo>
                  <a:lnTo>
                    <a:pt x="90288" y="2665"/>
                  </a:lnTo>
                  <a:lnTo>
                    <a:pt x="113153" y="0"/>
                  </a:lnTo>
                  <a:lnTo>
                    <a:pt x="171450" y="54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 name="SMARTInkShape-3326"/>
            <p:cNvSpPr/>
            <p:nvPr/>
          </p:nvSpPr>
          <p:spPr>
            <a:xfrm>
              <a:off x="4629150" y="3952882"/>
              <a:ext cx="161317" cy="228594"/>
            </a:xfrm>
            <a:custGeom>
              <a:avLst/>
              <a:gdLst/>
              <a:ahLst/>
              <a:cxnLst/>
              <a:rect l="0" t="0" r="0" b="0"/>
              <a:pathLst>
                <a:path w="161317" h="228594">
                  <a:moveTo>
                    <a:pt x="0" y="9518"/>
                  </a:moveTo>
                  <a:lnTo>
                    <a:pt x="0" y="385"/>
                  </a:lnTo>
                  <a:lnTo>
                    <a:pt x="0" y="5166"/>
                  </a:lnTo>
                  <a:lnTo>
                    <a:pt x="3175" y="5558"/>
                  </a:lnTo>
                  <a:lnTo>
                    <a:pt x="44829" y="935"/>
                  </a:lnTo>
                  <a:lnTo>
                    <a:pt x="90165" y="117"/>
                  </a:lnTo>
                  <a:lnTo>
                    <a:pt x="132345" y="17"/>
                  </a:lnTo>
                  <a:lnTo>
                    <a:pt x="151514" y="0"/>
                  </a:lnTo>
                  <a:lnTo>
                    <a:pt x="154984" y="1056"/>
                  </a:lnTo>
                  <a:lnTo>
                    <a:pt x="157298" y="2819"/>
                  </a:lnTo>
                  <a:lnTo>
                    <a:pt x="158840" y="5052"/>
                  </a:lnTo>
                  <a:lnTo>
                    <a:pt x="161316" y="22786"/>
                  </a:lnTo>
                  <a:lnTo>
                    <a:pt x="160686" y="36262"/>
                  </a:lnTo>
                  <a:lnTo>
                    <a:pt x="148644" y="82263"/>
                  </a:lnTo>
                  <a:lnTo>
                    <a:pt x="137469" y="122077"/>
                  </a:lnTo>
                  <a:lnTo>
                    <a:pt x="128836" y="163152"/>
                  </a:lnTo>
                  <a:lnTo>
                    <a:pt x="116064" y="209063"/>
                  </a:lnTo>
                  <a:lnTo>
                    <a:pt x="116534" y="213457"/>
                  </a:lnTo>
                  <a:lnTo>
                    <a:pt x="123825" y="2285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 name="SMARTInkShape-3327"/>
            <p:cNvSpPr/>
            <p:nvPr/>
          </p:nvSpPr>
          <p:spPr>
            <a:xfrm>
              <a:off x="4478074" y="3962400"/>
              <a:ext cx="27252" cy="209551"/>
            </a:xfrm>
            <a:custGeom>
              <a:avLst/>
              <a:gdLst/>
              <a:ahLst/>
              <a:cxnLst/>
              <a:rect l="0" t="0" r="0" b="0"/>
              <a:pathLst>
                <a:path w="27252" h="209551">
                  <a:moveTo>
                    <a:pt x="8201" y="0"/>
                  </a:moveTo>
                  <a:lnTo>
                    <a:pt x="0" y="0"/>
                  </a:lnTo>
                  <a:lnTo>
                    <a:pt x="6993" y="0"/>
                  </a:lnTo>
                  <a:lnTo>
                    <a:pt x="8170" y="44780"/>
                  </a:lnTo>
                  <a:lnTo>
                    <a:pt x="8195" y="84065"/>
                  </a:lnTo>
                  <a:lnTo>
                    <a:pt x="11022" y="123498"/>
                  </a:lnTo>
                  <a:lnTo>
                    <a:pt x="17137" y="165868"/>
                  </a:lnTo>
                  <a:lnTo>
                    <a:pt x="18523" y="180611"/>
                  </a:lnTo>
                  <a:lnTo>
                    <a:pt x="27251"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 name="SMARTInkShape-3328"/>
            <p:cNvSpPr/>
            <p:nvPr/>
          </p:nvSpPr>
          <p:spPr>
            <a:xfrm>
              <a:off x="4619625" y="3590925"/>
              <a:ext cx="121818" cy="190501"/>
            </a:xfrm>
            <a:custGeom>
              <a:avLst/>
              <a:gdLst/>
              <a:ahLst/>
              <a:cxnLst/>
              <a:rect l="0" t="0" r="0" b="0"/>
              <a:pathLst>
                <a:path w="121818" h="190501">
                  <a:moveTo>
                    <a:pt x="19050" y="0"/>
                  </a:moveTo>
                  <a:lnTo>
                    <a:pt x="19050" y="41636"/>
                  </a:lnTo>
                  <a:lnTo>
                    <a:pt x="19050" y="72190"/>
                  </a:lnTo>
                  <a:lnTo>
                    <a:pt x="21872" y="77240"/>
                  </a:lnTo>
                  <a:lnTo>
                    <a:pt x="25596" y="83012"/>
                  </a:lnTo>
                  <a:lnTo>
                    <a:pt x="27251" y="89105"/>
                  </a:lnTo>
                  <a:lnTo>
                    <a:pt x="29809" y="91154"/>
                  </a:lnTo>
                  <a:lnTo>
                    <a:pt x="42464" y="94037"/>
                  </a:lnTo>
                  <a:lnTo>
                    <a:pt x="69872" y="96202"/>
                  </a:lnTo>
                  <a:lnTo>
                    <a:pt x="93542" y="108493"/>
                  </a:lnTo>
                  <a:lnTo>
                    <a:pt x="102605" y="117364"/>
                  </a:lnTo>
                  <a:lnTo>
                    <a:pt x="119306" y="145395"/>
                  </a:lnTo>
                  <a:lnTo>
                    <a:pt x="121817" y="153873"/>
                  </a:lnTo>
                  <a:lnTo>
                    <a:pt x="120369" y="157615"/>
                  </a:lnTo>
                  <a:lnTo>
                    <a:pt x="97760" y="183188"/>
                  </a:lnTo>
                  <a:lnTo>
                    <a:pt x="87193" y="187250"/>
                  </a:lnTo>
                  <a:lnTo>
                    <a:pt x="43292" y="190310"/>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SMARTInkShape-3329"/>
            <p:cNvSpPr/>
            <p:nvPr/>
          </p:nvSpPr>
          <p:spPr>
            <a:xfrm>
              <a:off x="4638675" y="3571875"/>
              <a:ext cx="114301" cy="1"/>
            </a:xfrm>
            <a:custGeom>
              <a:avLst/>
              <a:gdLst/>
              <a:ahLst/>
              <a:cxnLst/>
              <a:rect l="0" t="0" r="0" b="0"/>
              <a:pathLst>
                <a:path w="114301" h="1">
                  <a:moveTo>
                    <a:pt x="0" y="0"/>
                  </a:moveTo>
                  <a:lnTo>
                    <a:pt x="43620" y="0"/>
                  </a:lnTo>
                  <a:lnTo>
                    <a:pt x="87072" y="0"/>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 name="SMARTInkShape-3330"/>
            <p:cNvSpPr/>
            <p:nvPr/>
          </p:nvSpPr>
          <p:spPr>
            <a:xfrm>
              <a:off x="4486275" y="3524250"/>
              <a:ext cx="27671" cy="257176"/>
            </a:xfrm>
            <a:custGeom>
              <a:avLst/>
              <a:gdLst/>
              <a:ahLst/>
              <a:cxnLst/>
              <a:rect l="0" t="0" r="0" b="0"/>
              <a:pathLst>
                <a:path w="27671" h="257176">
                  <a:moveTo>
                    <a:pt x="9525" y="0"/>
                  </a:moveTo>
                  <a:lnTo>
                    <a:pt x="17726" y="0"/>
                  </a:lnTo>
                  <a:lnTo>
                    <a:pt x="18167" y="1058"/>
                  </a:lnTo>
                  <a:lnTo>
                    <a:pt x="18658" y="5057"/>
                  </a:lnTo>
                  <a:lnTo>
                    <a:pt x="21698" y="10361"/>
                  </a:lnTo>
                  <a:lnTo>
                    <a:pt x="23990" y="13257"/>
                  </a:lnTo>
                  <a:lnTo>
                    <a:pt x="27670" y="38602"/>
                  </a:lnTo>
                  <a:lnTo>
                    <a:pt x="27248" y="54359"/>
                  </a:lnTo>
                  <a:lnTo>
                    <a:pt x="20339" y="101193"/>
                  </a:lnTo>
                  <a:lnTo>
                    <a:pt x="11681" y="147211"/>
                  </a:lnTo>
                  <a:lnTo>
                    <a:pt x="4894" y="194532"/>
                  </a:lnTo>
                  <a:lnTo>
                    <a:pt x="286" y="240431"/>
                  </a:lnTo>
                  <a:lnTo>
                    <a:pt x="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8" name="SMARTInkShape-Group428"/>
          <p:cNvGrpSpPr/>
          <p:nvPr/>
        </p:nvGrpSpPr>
        <p:grpSpPr>
          <a:xfrm>
            <a:off x="4533900" y="3210041"/>
            <a:ext cx="247651" cy="180860"/>
            <a:chOff x="4533900" y="3210041"/>
            <a:chExt cx="247651" cy="180860"/>
          </a:xfrm>
        </p:grpSpPr>
        <p:sp>
          <p:nvSpPr>
            <p:cNvPr id="256" name="SMARTInkShape-3331"/>
            <p:cNvSpPr/>
            <p:nvPr/>
          </p:nvSpPr>
          <p:spPr>
            <a:xfrm>
              <a:off x="4533900" y="3210041"/>
              <a:ext cx="216460" cy="180860"/>
            </a:xfrm>
            <a:custGeom>
              <a:avLst/>
              <a:gdLst/>
              <a:ahLst/>
              <a:cxnLst/>
              <a:rect l="0" t="0" r="0" b="0"/>
              <a:pathLst>
                <a:path w="216460" h="180860">
                  <a:moveTo>
                    <a:pt x="38100" y="9409"/>
                  </a:moveTo>
                  <a:lnTo>
                    <a:pt x="29899" y="1208"/>
                  </a:lnTo>
                  <a:lnTo>
                    <a:pt x="23349" y="146"/>
                  </a:lnTo>
                  <a:lnTo>
                    <a:pt x="25547" y="0"/>
                  </a:lnTo>
                  <a:lnTo>
                    <a:pt x="30051" y="2758"/>
                  </a:lnTo>
                  <a:lnTo>
                    <a:pt x="32734" y="4975"/>
                  </a:lnTo>
                  <a:lnTo>
                    <a:pt x="35715" y="10261"/>
                  </a:lnTo>
                  <a:lnTo>
                    <a:pt x="37394" y="22009"/>
                  </a:lnTo>
                  <a:lnTo>
                    <a:pt x="38088" y="65154"/>
                  </a:lnTo>
                  <a:lnTo>
                    <a:pt x="47232" y="112379"/>
                  </a:lnTo>
                  <a:lnTo>
                    <a:pt x="48421" y="116156"/>
                  </a:lnTo>
                  <a:lnTo>
                    <a:pt x="50273" y="118673"/>
                  </a:lnTo>
                  <a:lnTo>
                    <a:pt x="52565" y="120352"/>
                  </a:lnTo>
                  <a:lnTo>
                    <a:pt x="54094" y="122529"/>
                  </a:lnTo>
                  <a:lnTo>
                    <a:pt x="56748" y="131615"/>
                  </a:lnTo>
                  <a:lnTo>
                    <a:pt x="57940" y="131097"/>
                  </a:lnTo>
                  <a:lnTo>
                    <a:pt x="76385" y="119003"/>
                  </a:lnTo>
                  <a:lnTo>
                    <a:pt x="109934" y="111997"/>
                  </a:lnTo>
                  <a:lnTo>
                    <a:pt x="114564" y="109551"/>
                  </a:lnTo>
                  <a:lnTo>
                    <a:pt x="161229" y="112842"/>
                  </a:lnTo>
                  <a:lnTo>
                    <a:pt x="170986" y="113289"/>
                  </a:lnTo>
                  <a:lnTo>
                    <a:pt x="187472" y="119431"/>
                  </a:lnTo>
                  <a:lnTo>
                    <a:pt x="205830" y="129144"/>
                  </a:lnTo>
                  <a:lnTo>
                    <a:pt x="210245" y="130507"/>
                  </a:lnTo>
                  <a:lnTo>
                    <a:pt x="213189" y="133533"/>
                  </a:lnTo>
                  <a:lnTo>
                    <a:pt x="216459" y="142539"/>
                  </a:lnTo>
                  <a:lnTo>
                    <a:pt x="216272" y="146846"/>
                  </a:lnTo>
                  <a:lnTo>
                    <a:pt x="213244" y="154453"/>
                  </a:lnTo>
                  <a:lnTo>
                    <a:pt x="205588" y="164686"/>
                  </a:lnTo>
                  <a:lnTo>
                    <a:pt x="194031" y="168380"/>
                  </a:lnTo>
                  <a:lnTo>
                    <a:pt x="161207" y="173281"/>
                  </a:lnTo>
                  <a:lnTo>
                    <a:pt x="119731" y="178614"/>
                  </a:lnTo>
                  <a:lnTo>
                    <a:pt x="78868" y="180194"/>
                  </a:lnTo>
                  <a:lnTo>
                    <a:pt x="0" y="1808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7" name="SMARTInkShape-3332"/>
            <p:cNvSpPr/>
            <p:nvPr/>
          </p:nvSpPr>
          <p:spPr>
            <a:xfrm>
              <a:off x="4552950" y="3228975"/>
              <a:ext cx="228601" cy="9526"/>
            </a:xfrm>
            <a:custGeom>
              <a:avLst/>
              <a:gdLst/>
              <a:ahLst/>
              <a:cxnLst/>
              <a:rect l="0" t="0" r="0" b="0"/>
              <a:pathLst>
                <a:path w="228601" h="9526">
                  <a:moveTo>
                    <a:pt x="0" y="0"/>
                  </a:moveTo>
                  <a:lnTo>
                    <a:pt x="10113" y="5057"/>
                  </a:lnTo>
                  <a:lnTo>
                    <a:pt x="52981" y="9133"/>
                  </a:lnTo>
                  <a:lnTo>
                    <a:pt x="87900" y="9409"/>
                  </a:lnTo>
                  <a:lnTo>
                    <a:pt x="119500" y="9473"/>
                  </a:lnTo>
                  <a:lnTo>
                    <a:pt x="161702" y="9510"/>
                  </a:lnTo>
                  <a:lnTo>
                    <a:pt x="207404" y="9523"/>
                  </a:lnTo>
                  <a:lnTo>
                    <a:pt x="2286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703311849"/>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Midterm Reminder</a:t>
            </a:r>
          </a:p>
        </p:txBody>
      </p:sp>
      <p:sp>
        <p:nvSpPr>
          <p:cNvPr id="3" name="Content Placeholder 2"/>
          <p:cNvSpPr>
            <a:spLocks noGrp="1"/>
          </p:cNvSpPr>
          <p:nvPr>
            <p:ph idx="1"/>
          </p:nvPr>
        </p:nvSpPr>
        <p:spPr/>
        <p:txBody>
          <a:bodyPr/>
          <a:lstStyle/>
          <a:p>
            <a:pPr>
              <a:buFontTx/>
              <a:buChar char="-"/>
            </a:pPr>
            <a:r>
              <a:rPr lang="en-US" dirty="0"/>
              <a:t>As previously discussed. Midterm is on the 31</a:t>
            </a:r>
            <a:r>
              <a:rPr lang="en-US" baseline="30000" dirty="0"/>
              <a:t>st</a:t>
            </a:r>
            <a:r>
              <a:rPr lang="en-US" dirty="0"/>
              <a:t> of October</a:t>
            </a:r>
          </a:p>
          <a:p>
            <a:pPr>
              <a:buFontTx/>
              <a:buChar char="-"/>
            </a:pPr>
            <a:r>
              <a:rPr lang="en-US" dirty="0"/>
              <a:t>Questions from material in Chapters 3 through 7 will be asked in the exam.</a:t>
            </a:r>
          </a:p>
          <a:p>
            <a:pPr>
              <a:buFontTx/>
              <a:buChar char="-"/>
            </a:pPr>
            <a:r>
              <a:rPr lang="en-US" dirty="0"/>
              <a:t>Mix of multiple choice and fill in the blanks questions.</a:t>
            </a:r>
          </a:p>
          <a:p>
            <a:pPr>
              <a:buFontTx/>
              <a:buChar char="-"/>
            </a:pPr>
            <a:r>
              <a:rPr lang="en-US" dirty="0"/>
              <a:t>Won’t be required to draw graphs.</a:t>
            </a:r>
          </a:p>
          <a:p>
            <a:pPr>
              <a:buFontTx/>
              <a:buChar char="-"/>
            </a:pPr>
            <a:r>
              <a:rPr lang="en-US" dirty="0"/>
              <a:t>Some questions will have a special answer choice: “Unsure, explanation below”. Good way to get extra credit.</a:t>
            </a:r>
          </a:p>
          <a:p>
            <a:pPr>
              <a:buFontTx/>
              <a:buChar char="-"/>
            </a:pPr>
            <a:r>
              <a:rPr lang="en-US" b="1" dirty="0"/>
              <a:t>All the questions will come from material covered in the notes.</a:t>
            </a:r>
          </a:p>
          <a:p>
            <a:pPr>
              <a:buFontTx/>
              <a:buChar char="-"/>
            </a:pPr>
            <a:r>
              <a:rPr lang="en-US" b="1" dirty="0"/>
              <a:t>You don’t have to worry about anything not in the notes.</a:t>
            </a:r>
          </a:p>
        </p:txBody>
      </p:sp>
      <p:grpSp>
        <p:nvGrpSpPr>
          <p:cNvPr id="16" name="SMARTInkShape-Group429"/>
          <p:cNvGrpSpPr/>
          <p:nvPr/>
        </p:nvGrpSpPr>
        <p:grpSpPr>
          <a:xfrm>
            <a:off x="7356911" y="1381125"/>
            <a:ext cx="2863415" cy="790460"/>
            <a:chOff x="7356911" y="1381125"/>
            <a:chExt cx="2863415" cy="790460"/>
          </a:xfrm>
        </p:grpSpPr>
        <p:sp>
          <p:nvSpPr>
            <p:cNvPr id="4" name="SMARTInkShape-3333"/>
            <p:cNvSpPr/>
            <p:nvPr/>
          </p:nvSpPr>
          <p:spPr>
            <a:xfrm>
              <a:off x="7534275" y="1533525"/>
              <a:ext cx="66676" cy="304801"/>
            </a:xfrm>
            <a:custGeom>
              <a:avLst/>
              <a:gdLst/>
              <a:ahLst/>
              <a:cxnLst/>
              <a:rect l="0" t="0" r="0" b="0"/>
              <a:pathLst>
                <a:path w="66676" h="304801">
                  <a:moveTo>
                    <a:pt x="66675" y="0"/>
                  </a:moveTo>
                  <a:lnTo>
                    <a:pt x="57266" y="0"/>
                  </a:lnTo>
                  <a:lnTo>
                    <a:pt x="43903" y="44829"/>
                  </a:lnTo>
                  <a:lnTo>
                    <a:pt x="36042" y="87343"/>
                  </a:lnTo>
                  <a:lnTo>
                    <a:pt x="28500" y="133563"/>
                  </a:lnTo>
                  <a:lnTo>
                    <a:pt x="15447" y="175947"/>
                  </a:lnTo>
                  <a:lnTo>
                    <a:pt x="10695" y="206009"/>
                  </a:lnTo>
                  <a:lnTo>
                    <a:pt x="9871" y="242838"/>
                  </a:lnTo>
                  <a:lnTo>
                    <a:pt x="8497" y="289169"/>
                  </a:lnTo>
                  <a:lnTo>
                    <a:pt x="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3334"/>
            <p:cNvSpPr/>
            <p:nvPr/>
          </p:nvSpPr>
          <p:spPr>
            <a:xfrm>
              <a:off x="7356911" y="2009776"/>
              <a:ext cx="2038110" cy="161809"/>
            </a:xfrm>
            <a:custGeom>
              <a:avLst/>
              <a:gdLst/>
              <a:ahLst/>
              <a:cxnLst/>
              <a:rect l="0" t="0" r="0" b="0"/>
              <a:pathLst>
                <a:path w="2038110" h="161809">
                  <a:moveTo>
                    <a:pt x="82114" y="66674"/>
                  </a:moveTo>
                  <a:lnTo>
                    <a:pt x="59724" y="66674"/>
                  </a:lnTo>
                  <a:lnTo>
                    <a:pt x="53466" y="69496"/>
                  </a:lnTo>
                  <a:lnTo>
                    <a:pt x="47156" y="73220"/>
                  </a:lnTo>
                  <a:lnTo>
                    <a:pt x="34483" y="75611"/>
                  </a:lnTo>
                  <a:lnTo>
                    <a:pt x="31310" y="75807"/>
                  </a:lnTo>
                  <a:lnTo>
                    <a:pt x="29195" y="76996"/>
                  </a:lnTo>
                  <a:lnTo>
                    <a:pt x="27785" y="78847"/>
                  </a:lnTo>
                  <a:lnTo>
                    <a:pt x="25521" y="84366"/>
                  </a:lnTo>
                  <a:lnTo>
                    <a:pt x="25013" y="93806"/>
                  </a:lnTo>
                  <a:lnTo>
                    <a:pt x="35092" y="99878"/>
                  </a:lnTo>
                  <a:lnTo>
                    <a:pt x="68278" y="106951"/>
                  </a:lnTo>
                  <a:lnTo>
                    <a:pt x="72890" y="109401"/>
                  </a:lnTo>
                  <a:lnTo>
                    <a:pt x="119523" y="116476"/>
                  </a:lnTo>
                  <a:lnTo>
                    <a:pt x="161202" y="123915"/>
                  </a:lnTo>
                  <a:lnTo>
                    <a:pt x="206319" y="131898"/>
                  </a:lnTo>
                  <a:lnTo>
                    <a:pt x="236447" y="132704"/>
                  </a:lnTo>
                  <a:lnTo>
                    <a:pt x="271357" y="133062"/>
                  </a:lnTo>
                  <a:lnTo>
                    <a:pt x="300983" y="133221"/>
                  </a:lnTo>
                  <a:lnTo>
                    <a:pt x="339550" y="133292"/>
                  </a:lnTo>
                  <a:lnTo>
                    <a:pt x="380680" y="133324"/>
                  </a:lnTo>
                  <a:lnTo>
                    <a:pt x="427636" y="133342"/>
                  </a:lnTo>
                  <a:lnTo>
                    <a:pt x="468359" y="134405"/>
                  </a:lnTo>
                  <a:lnTo>
                    <a:pt x="507237" y="139894"/>
                  </a:lnTo>
                  <a:lnTo>
                    <a:pt x="545567" y="141991"/>
                  </a:lnTo>
                  <a:lnTo>
                    <a:pt x="584793" y="142612"/>
                  </a:lnTo>
                  <a:lnTo>
                    <a:pt x="628402" y="142796"/>
                  </a:lnTo>
                  <a:lnTo>
                    <a:pt x="668604" y="142851"/>
                  </a:lnTo>
                  <a:lnTo>
                    <a:pt x="708385" y="142867"/>
                  </a:lnTo>
                  <a:lnTo>
                    <a:pt x="752158" y="142872"/>
                  </a:lnTo>
                  <a:lnTo>
                    <a:pt x="793467" y="142873"/>
                  </a:lnTo>
                  <a:lnTo>
                    <a:pt x="837692" y="142874"/>
                  </a:lnTo>
                  <a:lnTo>
                    <a:pt x="879135" y="142874"/>
                  </a:lnTo>
                  <a:lnTo>
                    <a:pt x="923400" y="142874"/>
                  </a:lnTo>
                  <a:lnTo>
                    <a:pt x="964855" y="142874"/>
                  </a:lnTo>
                  <a:lnTo>
                    <a:pt x="1009124" y="142874"/>
                  </a:lnTo>
                  <a:lnTo>
                    <a:pt x="1050580" y="142874"/>
                  </a:lnTo>
                  <a:lnTo>
                    <a:pt x="1095906" y="142874"/>
                  </a:lnTo>
                  <a:lnTo>
                    <a:pt x="1142851" y="142874"/>
                  </a:lnTo>
                  <a:lnTo>
                    <a:pt x="1190274" y="143932"/>
                  </a:lnTo>
                  <a:lnTo>
                    <a:pt x="1221977" y="147930"/>
                  </a:lnTo>
                  <a:lnTo>
                    <a:pt x="1256528" y="147591"/>
                  </a:lnTo>
                  <a:lnTo>
                    <a:pt x="1291992" y="144970"/>
                  </a:lnTo>
                  <a:lnTo>
                    <a:pt x="1325393" y="143806"/>
                  </a:lnTo>
                  <a:lnTo>
                    <a:pt x="1357876" y="143288"/>
                  </a:lnTo>
                  <a:lnTo>
                    <a:pt x="1389954" y="143058"/>
                  </a:lnTo>
                  <a:lnTo>
                    <a:pt x="1421849" y="142956"/>
                  </a:lnTo>
                  <a:lnTo>
                    <a:pt x="1453662" y="142910"/>
                  </a:lnTo>
                  <a:lnTo>
                    <a:pt x="1485441" y="142890"/>
                  </a:lnTo>
                  <a:lnTo>
                    <a:pt x="1517204" y="142881"/>
                  </a:lnTo>
                  <a:lnTo>
                    <a:pt x="1548960" y="142877"/>
                  </a:lnTo>
                  <a:lnTo>
                    <a:pt x="1580712" y="142875"/>
                  </a:lnTo>
                  <a:lnTo>
                    <a:pt x="1612464" y="142875"/>
                  </a:lnTo>
                  <a:lnTo>
                    <a:pt x="1644214" y="142874"/>
                  </a:lnTo>
                  <a:lnTo>
                    <a:pt x="1691839" y="145696"/>
                  </a:lnTo>
                  <a:lnTo>
                    <a:pt x="1739464" y="150413"/>
                  </a:lnTo>
                  <a:lnTo>
                    <a:pt x="1787089" y="151811"/>
                  </a:lnTo>
                  <a:lnTo>
                    <a:pt x="1831892" y="152225"/>
                  </a:lnTo>
                  <a:lnTo>
                    <a:pt x="1871978" y="152347"/>
                  </a:lnTo>
                  <a:lnTo>
                    <a:pt x="1910666" y="152384"/>
                  </a:lnTo>
                  <a:lnTo>
                    <a:pt x="1956608" y="157453"/>
                  </a:lnTo>
                  <a:lnTo>
                    <a:pt x="1996258" y="161041"/>
                  </a:lnTo>
                  <a:lnTo>
                    <a:pt x="2029045" y="161808"/>
                  </a:lnTo>
                  <a:lnTo>
                    <a:pt x="2035030" y="159050"/>
                  </a:lnTo>
                  <a:lnTo>
                    <a:pt x="2038109" y="156833"/>
                  </a:lnTo>
                  <a:lnTo>
                    <a:pt x="2038043" y="155355"/>
                  </a:lnTo>
                  <a:lnTo>
                    <a:pt x="2035885" y="154370"/>
                  </a:lnTo>
                  <a:lnTo>
                    <a:pt x="2032328" y="153713"/>
                  </a:lnTo>
                  <a:lnTo>
                    <a:pt x="2025553" y="150161"/>
                  </a:lnTo>
                  <a:lnTo>
                    <a:pt x="2022265" y="147732"/>
                  </a:lnTo>
                  <a:lnTo>
                    <a:pt x="1977932" y="133152"/>
                  </a:lnTo>
                  <a:lnTo>
                    <a:pt x="1939556" y="120610"/>
                  </a:lnTo>
                  <a:lnTo>
                    <a:pt x="1893798" y="114487"/>
                  </a:lnTo>
                  <a:lnTo>
                    <a:pt x="1855513" y="107064"/>
                  </a:lnTo>
                  <a:lnTo>
                    <a:pt x="1812184" y="98162"/>
                  </a:lnTo>
                  <a:lnTo>
                    <a:pt x="1771006" y="89880"/>
                  </a:lnTo>
                  <a:lnTo>
                    <a:pt x="1726820" y="85897"/>
                  </a:lnTo>
                  <a:lnTo>
                    <a:pt x="1685388" y="78485"/>
                  </a:lnTo>
                  <a:lnTo>
                    <a:pt x="1640069" y="70644"/>
                  </a:lnTo>
                  <a:lnTo>
                    <a:pt x="1608858" y="68438"/>
                  </a:lnTo>
                  <a:lnTo>
                    <a:pt x="1574525" y="64636"/>
                  </a:lnTo>
                  <a:lnTo>
                    <a:pt x="1539158" y="60477"/>
                  </a:lnTo>
                  <a:lnTo>
                    <a:pt x="1505801" y="58628"/>
                  </a:lnTo>
                  <a:lnTo>
                    <a:pt x="1473335" y="54984"/>
                  </a:lnTo>
                  <a:lnTo>
                    <a:pt x="1440209" y="50895"/>
                  </a:lnTo>
                  <a:lnTo>
                    <a:pt x="1404320" y="49078"/>
                  </a:lnTo>
                  <a:lnTo>
                    <a:pt x="1367202" y="45448"/>
                  </a:lnTo>
                  <a:lnTo>
                    <a:pt x="1329539" y="41365"/>
                  </a:lnTo>
                  <a:lnTo>
                    <a:pt x="1291634" y="39550"/>
                  </a:lnTo>
                  <a:lnTo>
                    <a:pt x="1250798" y="35922"/>
                  </a:lnTo>
                  <a:lnTo>
                    <a:pt x="1209013" y="31840"/>
                  </a:lnTo>
                  <a:lnTo>
                    <a:pt x="1169274" y="30025"/>
                  </a:lnTo>
                  <a:lnTo>
                    <a:pt x="1130447" y="29219"/>
                  </a:lnTo>
                  <a:lnTo>
                    <a:pt x="1092023" y="27802"/>
                  </a:lnTo>
                  <a:lnTo>
                    <a:pt x="1053779" y="23645"/>
                  </a:lnTo>
                  <a:lnTo>
                    <a:pt x="1012794" y="21092"/>
                  </a:lnTo>
                  <a:lnTo>
                    <a:pt x="970941" y="19957"/>
                  </a:lnTo>
                  <a:lnTo>
                    <a:pt x="931173" y="19452"/>
                  </a:lnTo>
                  <a:lnTo>
                    <a:pt x="892333" y="19228"/>
                  </a:lnTo>
                  <a:lnTo>
                    <a:pt x="852844" y="19129"/>
                  </a:lnTo>
                  <a:lnTo>
                    <a:pt x="810600" y="19084"/>
                  </a:lnTo>
                  <a:lnTo>
                    <a:pt x="769953" y="19065"/>
                  </a:lnTo>
                  <a:lnTo>
                    <a:pt x="729662" y="19056"/>
                  </a:lnTo>
                  <a:lnTo>
                    <a:pt x="687060" y="19052"/>
                  </a:lnTo>
                  <a:lnTo>
                    <a:pt x="646254" y="19050"/>
                  </a:lnTo>
                  <a:lnTo>
                    <a:pt x="606951" y="19050"/>
                  </a:lnTo>
                  <a:lnTo>
                    <a:pt x="568317" y="19049"/>
                  </a:lnTo>
                  <a:lnTo>
                    <a:pt x="529979" y="19049"/>
                  </a:lnTo>
                  <a:lnTo>
                    <a:pt x="491773" y="19049"/>
                  </a:lnTo>
                  <a:lnTo>
                    <a:pt x="453627" y="19049"/>
                  </a:lnTo>
                  <a:lnTo>
                    <a:pt x="415506" y="19049"/>
                  </a:lnTo>
                  <a:lnTo>
                    <a:pt x="378455" y="20107"/>
                  </a:lnTo>
                  <a:lnTo>
                    <a:pt x="344349" y="24105"/>
                  </a:lnTo>
                  <a:lnTo>
                    <a:pt x="308730" y="26588"/>
                  </a:lnTo>
                  <a:lnTo>
                    <a:pt x="272791" y="28750"/>
                  </a:lnTo>
                  <a:lnTo>
                    <a:pt x="239179" y="33238"/>
                  </a:lnTo>
                  <a:lnTo>
                    <a:pt x="206601" y="35939"/>
                  </a:lnTo>
                  <a:lnTo>
                    <a:pt x="161332" y="40281"/>
                  </a:lnTo>
                  <a:lnTo>
                    <a:pt x="121109" y="45448"/>
                  </a:lnTo>
                  <a:lnTo>
                    <a:pt x="74647" y="52251"/>
                  </a:lnTo>
                  <a:lnTo>
                    <a:pt x="28877" y="56719"/>
                  </a:lnTo>
                  <a:lnTo>
                    <a:pt x="0" y="57124"/>
                  </a:lnTo>
                  <a:lnTo>
                    <a:pt x="42249" y="57148"/>
                  </a:lnTo>
                  <a:lnTo>
                    <a:pt x="82824" y="50603"/>
                  </a:lnTo>
                  <a:lnTo>
                    <a:pt x="118190" y="47448"/>
                  </a:lnTo>
                  <a:lnTo>
                    <a:pt x="156539" y="41339"/>
                  </a:lnTo>
                  <a:lnTo>
                    <a:pt x="200945" y="38001"/>
                  </a:lnTo>
                  <a:lnTo>
                    <a:pt x="247616" y="31837"/>
                  </a:lnTo>
                  <a:lnTo>
                    <a:pt x="294958" y="28483"/>
                  </a:lnTo>
                  <a:lnTo>
                    <a:pt x="326642" y="23947"/>
                  </a:lnTo>
                  <a:lnTo>
                    <a:pt x="361185" y="21226"/>
                  </a:lnTo>
                  <a:lnTo>
                    <a:pt x="396645" y="20017"/>
                  </a:lnTo>
                  <a:lnTo>
                    <a:pt x="430045" y="19479"/>
                  </a:lnTo>
                  <a:lnTo>
                    <a:pt x="468173" y="16418"/>
                  </a:lnTo>
                  <a:lnTo>
                    <a:pt x="508754" y="12588"/>
                  </a:lnTo>
                  <a:lnTo>
                    <a:pt x="547957" y="10886"/>
                  </a:lnTo>
                  <a:lnTo>
                    <a:pt x="586547" y="10129"/>
                  </a:lnTo>
                  <a:lnTo>
                    <a:pt x="625923" y="8735"/>
                  </a:lnTo>
                  <a:lnTo>
                    <a:pt x="668118" y="4587"/>
                  </a:lnTo>
                  <a:lnTo>
                    <a:pt x="711566" y="2038"/>
                  </a:lnTo>
                  <a:lnTo>
                    <a:pt x="755571" y="905"/>
                  </a:lnTo>
                  <a:lnTo>
                    <a:pt x="799822" y="402"/>
                  </a:lnTo>
                  <a:lnTo>
                    <a:pt x="844185" y="178"/>
                  </a:lnTo>
                  <a:lnTo>
                    <a:pt x="888596" y="78"/>
                  </a:lnTo>
                  <a:lnTo>
                    <a:pt x="933028" y="34"/>
                  </a:lnTo>
                  <a:lnTo>
                    <a:pt x="977470" y="15"/>
                  </a:lnTo>
                  <a:lnTo>
                    <a:pt x="1021917" y="6"/>
                  </a:lnTo>
                  <a:lnTo>
                    <a:pt x="1066366" y="2"/>
                  </a:lnTo>
                  <a:lnTo>
                    <a:pt x="1110815" y="0"/>
                  </a:lnTo>
                  <a:lnTo>
                    <a:pt x="1155264" y="1058"/>
                  </a:lnTo>
                  <a:lnTo>
                    <a:pt x="1199714" y="5056"/>
                  </a:lnTo>
                  <a:lnTo>
                    <a:pt x="1244164" y="7538"/>
                  </a:lnTo>
                  <a:lnTo>
                    <a:pt x="1287555" y="8641"/>
                  </a:lnTo>
                  <a:lnTo>
                    <a:pt x="1328008" y="9132"/>
                  </a:lnTo>
                  <a:lnTo>
                    <a:pt x="1369976" y="12172"/>
                  </a:lnTo>
                  <a:lnTo>
                    <a:pt x="1413322" y="15993"/>
                  </a:lnTo>
                  <a:lnTo>
                    <a:pt x="1457281" y="17691"/>
                  </a:lnTo>
                  <a:lnTo>
                    <a:pt x="1495868" y="21267"/>
                  </a:lnTo>
                  <a:lnTo>
                    <a:pt x="1532774" y="25327"/>
                  </a:lnTo>
                  <a:lnTo>
                    <a:pt x="1573871" y="27131"/>
                  </a:lnTo>
                  <a:lnTo>
                    <a:pt x="1614010" y="30755"/>
                  </a:lnTo>
                  <a:lnTo>
                    <a:pt x="1651956" y="35893"/>
                  </a:lnTo>
                  <a:lnTo>
                    <a:pt x="1686461" y="41705"/>
                  </a:lnTo>
                  <a:lnTo>
                    <a:pt x="1719434" y="47815"/>
                  </a:lnTo>
                  <a:lnTo>
                    <a:pt x="1764926" y="54383"/>
                  </a:lnTo>
                  <a:lnTo>
                    <a:pt x="1802394" y="59152"/>
                  </a:lnTo>
                  <a:lnTo>
                    <a:pt x="1843500" y="70245"/>
                  </a:lnTo>
                  <a:lnTo>
                    <a:pt x="1879018" y="76081"/>
                  </a:lnTo>
                  <a:lnTo>
                    <a:pt x="1883300" y="78237"/>
                  </a:lnTo>
                  <a:lnTo>
                    <a:pt x="1886155" y="80733"/>
                  </a:lnTo>
                  <a:lnTo>
                    <a:pt x="1887000" y="82396"/>
                  </a:lnTo>
                  <a:lnTo>
                    <a:pt x="1886505" y="83506"/>
                  </a:lnTo>
                  <a:lnTo>
                    <a:pt x="1885116" y="84245"/>
                  </a:lnTo>
                  <a:lnTo>
                    <a:pt x="1837510" y="85529"/>
                  </a:lnTo>
                  <a:lnTo>
                    <a:pt x="1799973" y="85637"/>
                  </a:lnTo>
                  <a:lnTo>
                    <a:pt x="1752924" y="85698"/>
                  </a:lnTo>
                  <a:lnTo>
                    <a:pt x="1717929" y="85713"/>
                  </a:lnTo>
                  <a:lnTo>
                    <a:pt x="1681210" y="85719"/>
                  </a:lnTo>
                  <a:lnTo>
                    <a:pt x="1643723" y="85722"/>
                  </a:lnTo>
                  <a:lnTo>
                    <a:pt x="1605897" y="85723"/>
                  </a:lnTo>
                  <a:lnTo>
                    <a:pt x="1565096" y="85723"/>
                  </a:lnTo>
                  <a:lnTo>
                    <a:pt x="1522266" y="85724"/>
                  </a:lnTo>
                  <a:lnTo>
                    <a:pt x="1478537" y="85724"/>
                  </a:lnTo>
                  <a:lnTo>
                    <a:pt x="1434407" y="82902"/>
                  </a:lnTo>
                  <a:lnTo>
                    <a:pt x="1390100" y="79178"/>
                  </a:lnTo>
                  <a:lnTo>
                    <a:pt x="1345714" y="77523"/>
                  </a:lnTo>
                  <a:lnTo>
                    <a:pt x="1298469" y="76787"/>
                  </a:lnTo>
                  <a:lnTo>
                    <a:pt x="1274017" y="76591"/>
                  </a:lnTo>
                  <a:lnTo>
                    <a:pt x="1227094" y="76373"/>
                  </a:lnTo>
                  <a:lnTo>
                    <a:pt x="1180486" y="76277"/>
                  </a:lnTo>
                  <a:lnTo>
                    <a:pt x="1156203" y="76251"/>
                  </a:lnTo>
                  <a:lnTo>
                    <a:pt x="1131548" y="76233"/>
                  </a:lnTo>
                  <a:lnTo>
                    <a:pt x="1106645" y="76222"/>
                  </a:lnTo>
                  <a:lnTo>
                    <a:pt x="1081577" y="76214"/>
                  </a:lnTo>
                  <a:lnTo>
                    <a:pt x="1056397" y="76209"/>
                  </a:lnTo>
                  <a:lnTo>
                    <a:pt x="1031144" y="76206"/>
                  </a:lnTo>
                  <a:lnTo>
                    <a:pt x="1005842" y="76203"/>
                  </a:lnTo>
                  <a:lnTo>
                    <a:pt x="980508" y="76202"/>
                  </a:lnTo>
                  <a:lnTo>
                    <a:pt x="955152" y="76201"/>
                  </a:lnTo>
                  <a:lnTo>
                    <a:pt x="929781" y="76200"/>
                  </a:lnTo>
                  <a:lnTo>
                    <a:pt x="904400" y="76200"/>
                  </a:lnTo>
                  <a:lnTo>
                    <a:pt x="880071" y="76200"/>
                  </a:lnTo>
                  <a:lnTo>
                    <a:pt x="833284" y="76199"/>
                  </a:lnTo>
                  <a:lnTo>
                    <a:pt x="809377" y="76199"/>
                  </a:lnTo>
                  <a:lnTo>
                    <a:pt x="784973" y="76199"/>
                  </a:lnTo>
                  <a:lnTo>
                    <a:pt x="760237" y="76199"/>
                  </a:lnTo>
                  <a:lnTo>
                    <a:pt x="735280" y="77257"/>
                  </a:lnTo>
                  <a:lnTo>
                    <a:pt x="710174" y="79021"/>
                  </a:lnTo>
                  <a:lnTo>
                    <a:pt x="684971" y="81255"/>
                  </a:lnTo>
                  <a:lnTo>
                    <a:pt x="660760" y="82745"/>
                  </a:lnTo>
                  <a:lnTo>
                    <a:pt x="614104" y="84400"/>
                  </a:lnTo>
                  <a:lnTo>
                    <a:pt x="568673" y="85136"/>
                  </a:lnTo>
                  <a:lnTo>
                    <a:pt x="523788" y="86521"/>
                  </a:lnTo>
                  <a:lnTo>
                    <a:pt x="479144" y="90664"/>
                  </a:lnTo>
                  <a:lnTo>
                    <a:pt x="434607" y="93211"/>
                  </a:lnTo>
                  <a:lnTo>
                    <a:pt x="391177" y="95402"/>
                  </a:lnTo>
                  <a:lnTo>
                    <a:pt x="350709" y="99903"/>
                  </a:lnTo>
                  <a:lnTo>
                    <a:pt x="314378" y="102609"/>
                  </a:lnTo>
                  <a:lnTo>
                    <a:pt x="280593" y="104870"/>
                  </a:lnTo>
                  <a:lnTo>
                    <a:pt x="247938" y="109403"/>
                  </a:lnTo>
                  <a:lnTo>
                    <a:pt x="215786" y="114945"/>
                  </a:lnTo>
                  <a:lnTo>
                    <a:pt x="183857" y="119878"/>
                  </a:lnTo>
                  <a:lnTo>
                    <a:pt x="138249" y="123713"/>
                  </a:lnTo>
                  <a:lnTo>
                    <a:pt x="93320" y="131132"/>
                  </a:lnTo>
                  <a:lnTo>
                    <a:pt x="46352" y="139603"/>
                  </a:lnTo>
                  <a:lnTo>
                    <a:pt x="27989" y="142443"/>
                  </a:lnTo>
                  <a:lnTo>
                    <a:pt x="56801" y="142836"/>
                  </a:lnTo>
                  <a:lnTo>
                    <a:pt x="101164" y="1333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3335"/>
            <p:cNvSpPr/>
            <p:nvPr/>
          </p:nvSpPr>
          <p:spPr>
            <a:xfrm>
              <a:off x="7670483" y="1391827"/>
              <a:ext cx="118481" cy="227424"/>
            </a:xfrm>
            <a:custGeom>
              <a:avLst/>
              <a:gdLst/>
              <a:ahLst/>
              <a:cxnLst/>
              <a:rect l="0" t="0" r="0" b="0"/>
              <a:pathLst>
                <a:path w="118481" h="227424">
                  <a:moveTo>
                    <a:pt x="111442" y="17873"/>
                  </a:moveTo>
                  <a:lnTo>
                    <a:pt x="103241" y="1471"/>
                  </a:lnTo>
                  <a:lnTo>
                    <a:pt x="96861" y="0"/>
                  </a:lnTo>
                  <a:lnTo>
                    <a:pt x="85912" y="404"/>
                  </a:lnTo>
                  <a:lnTo>
                    <a:pt x="41219" y="9628"/>
                  </a:lnTo>
                  <a:lnTo>
                    <a:pt x="6788" y="29696"/>
                  </a:lnTo>
                  <a:lnTo>
                    <a:pt x="1429" y="36533"/>
                  </a:lnTo>
                  <a:lnTo>
                    <a:pt x="0" y="39838"/>
                  </a:lnTo>
                  <a:lnTo>
                    <a:pt x="1234" y="49155"/>
                  </a:lnTo>
                  <a:lnTo>
                    <a:pt x="3046" y="54603"/>
                  </a:lnTo>
                  <a:lnTo>
                    <a:pt x="16346" y="63478"/>
                  </a:lnTo>
                  <a:lnTo>
                    <a:pt x="62778" y="87653"/>
                  </a:lnTo>
                  <a:lnTo>
                    <a:pt x="84794" y="101578"/>
                  </a:lnTo>
                  <a:lnTo>
                    <a:pt x="103664" y="124872"/>
                  </a:lnTo>
                  <a:lnTo>
                    <a:pt x="115370" y="150823"/>
                  </a:lnTo>
                  <a:lnTo>
                    <a:pt x="118480" y="165509"/>
                  </a:lnTo>
                  <a:lnTo>
                    <a:pt x="114217" y="181914"/>
                  </a:lnTo>
                  <a:lnTo>
                    <a:pt x="105267" y="197672"/>
                  </a:lnTo>
                  <a:lnTo>
                    <a:pt x="63817" y="2274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3336"/>
            <p:cNvSpPr/>
            <p:nvPr/>
          </p:nvSpPr>
          <p:spPr>
            <a:xfrm>
              <a:off x="10182225" y="1943100"/>
              <a:ext cx="38101" cy="9526"/>
            </a:xfrm>
            <a:custGeom>
              <a:avLst/>
              <a:gdLst/>
              <a:ahLst/>
              <a:cxnLst/>
              <a:rect l="0" t="0" r="0" b="0"/>
              <a:pathLst>
                <a:path w="38101" h="9526">
                  <a:moveTo>
                    <a:pt x="0" y="9525"/>
                  </a:moveTo>
                  <a:lnTo>
                    <a:pt x="9133" y="9525"/>
                  </a:lnTo>
                  <a:lnTo>
                    <a:pt x="17052" y="2979"/>
                  </a:lnTo>
                  <a:lnTo>
                    <a:pt x="28062" y="116"/>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3337"/>
            <p:cNvSpPr/>
            <p:nvPr/>
          </p:nvSpPr>
          <p:spPr>
            <a:xfrm>
              <a:off x="9879420" y="1774938"/>
              <a:ext cx="217081" cy="176275"/>
            </a:xfrm>
            <a:custGeom>
              <a:avLst/>
              <a:gdLst/>
              <a:ahLst/>
              <a:cxnLst/>
              <a:rect l="0" t="0" r="0" b="0"/>
              <a:pathLst>
                <a:path w="217081" h="176275">
                  <a:moveTo>
                    <a:pt x="7530" y="82437"/>
                  </a:moveTo>
                  <a:lnTo>
                    <a:pt x="15732" y="82437"/>
                  </a:lnTo>
                  <a:lnTo>
                    <a:pt x="30196" y="95695"/>
                  </a:lnTo>
                  <a:lnTo>
                    <a:pt x="33224" y="96567"/>
                  </a:lnTo>
                  <a:lnTo>
                    <a:pt x="36302" y="96090"/>
                  </a:lnTo>
                  <a:lnTo>
                    <a:pt x="42542" y="92738"/>
                  </a:lnTo>
                  <a:lnTo>
                    <a:pt x="48844" y="87721"/>
                  </a:lnTo>
                  <a:lnTo>
                    <a:pt x="52352" y="81963"/>
                  </a:lnTo>
                  <a:lnTo>
                    <a:pt x="59659" y="59530"/>
                  </a:lnTo>
                  <a:lnTo>
                    <a:pt x="58136" y="28613"/>
                  </a:lnTo>
                  <a:lnTo>
                    <a:pt x="50982" y="7810"/>
                  </a:lnTo>
                  <a:lnTo>
                    <a:pt x="45187" y="1645"/>
                  </a:lnTo>
                  <a:lnTo>
                    <a:pt x="42159" y="0"/>
                  </a:lnTo>
                  <a:lnTo>
                    <a:pt x="33152" y="996"/>
                  </a:lnTo>
                  <a:lnTo>
                    <a:pt x="27786" y="2743"/>
                  </a:lnTo>
                  <a:lnTo>
                    <a:pt x="19002" y="15973"/>
                  </a:lnTo>
                  <a:lnTo>
                    <a:pt x="2495" y="57927"/>
                  </a:lnTo>
                  <a:lnTo>
                    <a:pt x="0" y="79305"/>
                  </a:lnTo>
                  <a:lnTo>
                    <a:pt x="1453" y="87757"/>
                  </a:lnTo>
                  <a:lnTo>
                    <a:pt x="8709" y="99971"/>
                  </a:lnTo>
                  <a:lnTo>
                    <a:pt x="16168" y="106105"/>
                  </a:lnTo>
                  <a:lnTo>
                    <a:pt x="19639" y="107740"/>
                  </a:lnTo>
                  <a:lnTo>
                    <a:pt x="39693" y="110043"/>
                  </a:lnTo>
                  <a:lnTo>
                    <a:pt x="65743" y="105668"/>
                  </a:lnTo>
                  <a:lnTo>
                    <a:pt x="100873" y="88163"/>
                  </a:lnTo>
                  <a:lnTo>
                    <a:pt x="111810" y="80396"/>
                  </a:lnTo>
                  <a:lnTo>
                    <a:pt x="130871" y="51280"/>
                  </a:lnTo>
                  <a:lnTo>
                    <a:pt x="138903" y="45708"/>
                  </a:lnTo>
                  <a:lnTo>
                    <a:pt x="142824" y="50591"/>
                  </a:lnTo>
                  <a:lnTo>
                    <a:pt x="147035" y="59816"/>
                  </a:lnTo>
                  <a:lnTo>
                    <a:pt x="155017" y="99266"/>
                  </a:lnTo>
                  <a:lnTo>
                    <a:pt x="158960" y="144636"/>
                  </a:lnTo>
                  <a:lnTo>
                    <a:pt x="159891" y="176274"/>
                  </a:lnTo>
                  <a:lnTo>
                    <a:pt x="159927" y="169362"/>
                  </a:lnTo>
                  <a:lnTo>
                    <a:pt x="152391" y="131592"/>
                  </a:lnTo>
                  <a:lnTo>
                    <a:pt x="153816" y="98060"/>
                  </a:lnTo>
                  <a:lnTo>
                    <a:pt x="168835" y="57653"/>
                  </a:lnTo>
                  <a:lnTo>
                    <a:pt x="217080" y="62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3338"/>
            <p:cNvSpPr/>
            <p:nvPr/>
          </p:nvSpPr>
          <p:spPr>
            <a:xfrm>
              <a:off x="9222216" y="1604021"/>
              <a:ext cx="601792" cy="319060"/>
            </a:xfrm>
            <a:custGeom>
              <a:avLst/>
              <a:gdLst/>
              <a:ahLst/>
              <a:cxnLst/>
              <a:rect l="0" t="0" r="0" b="0"/>
              <a:pathLst>
                <a:path w="601792" h="319060">
                  <a:moveTo>
                    <a:pt x="7509" y="224779"/>
                  </a:moveTo>
                  <a:lnTo>
                    <a:pt x="7509" y="229835"/>
                  </a:lnTo>
                  <a:lnTo>
                    <a:pt x="10331" y="235140"/>
                  </a:lnTo>
                  <a:lnTo>
                    <a:pt x="12566" y="238037"/>
                  </a:lnTo>
                  <a:lnTo>
                    <a:pt x="14055" y="238909"/>
                  </a:lnTo>
                  <a:lnTo>
                    <a:pt x="15049" y="238432"/>
                  </a:lnTo>
                  <a:lnTo>
                    <a:pt x="15710" y="237056"/>
                  </a:lnTo>
                  <a:lnTo>
                    <a:pt x="38376" y="221288"/>
                  </a:lnTo>
                  <a:lnTo>
                    <a:pt x="48522" y="201872"/>
                  </a:lnTo>
                  <a:lnTo>
                    <a:pt x="54554" y="171611"/>
                  </a:lnTo>
                  <a:lnTo>
                    <a:pt x="52630" y="170283"/>
                  </a:lnTo>
                  <a:lnTo>
                    <a:pt x="44849" y="168809"/>
                  </a:lnTo>
                  <a:lnTo>
                    <a:pt x="28568" y="173035"/>
                  </a:lnTo>
                  <a:lnTo>
                    <a:pt x="19338" y="183790"/>
                  </a:lnTo>
                  <a:lnTo>
                    <a:pt x="2520" y="212561"/>
                  </a:lnTo>
                  <a:lnTo>
                    <a:pt x="0" y="227815"/>
                  </a:lnTo>
                  <a:lnTo>
                    <a:pt x="1703" y="239534"/>
                  </a:lnTo>
                  <a:lnTo>
                    <a:pt x="8610" y="252081"/>
                  </a:lnTo>
                  <a:lnTo>
                    <a:pt x="11419" y="255681"/>
                  </a:lnTo>
                  <a:lnTo>
                    <a:pt x="16465" y="257022"/>
                  </a:lnTo>
                  <a:lnTo>
                    <a:pt x="61369" y="248990"/>
                  </a:lnTo>
                  <a:lnTo>
                    <a:pt x="76602" y="240478"/>
                  </a:lnTo>
                  <a:lnTo>
                    <a:pt x="99595" y="223786"/>
                  </a:lnTo>
                  <a:lnTo>
                    <a:pt x="146792" y="193956"/>
                  </a:lnTo>
                  <a:lnTo>
                    <a:pt x="157080" y="182603"/>
                  </a:lnTo>
                  <a:lnTo>
                    <a:pt x="163238" y="179576"/>
                  </a:lnTo>
                  <a:lnTo>
                    <a:pt x="166362" y="179827"/>
                  </a:lnTo>
                  <a:lnTo>
                    <a:pt x="172655" y="182928"/>
                  </a:lnTo>
                  <a:lnTo>
                    <a:pt x="174756" y="185237"/>
                  </a:lnTo>
                  <a:lnTo>
                    <a:pt x="183462" y="204664"/>
                  </a:lnTo>
                  <a:lnTo>
                    <a:pt x="188044" y="238927"/>
                  </a:lnTo>
                  <a:lnTo>
                    <a:pt x="185466" y="244473"/>
                  </a:lnTo>
                  <a:lnTo>
                    <a:pt x="183297" y="247433"/>
                  </a:lnTo>
                  <a:lnTo>
                    <a:pt x="181851" y="248348"/>
                  </a:lnTo>
                  <a:lnTo>
                    <a:pt x="180887" y="247900"/>
                  </a:lnTo>
                  <a:lnTo>
                    <a:pt x="179340" y="244633"/>
                  </a:lnTo>
                  <a:lnTo>
                    <a:pt x="179072" y="233954"/>
                  </a:lnTo>
                  <a:lnTo>
                    <a:pt x="184049" y="217384"/>
                  </a:lnTo>
                  <a:lnTo>
                    <a:pt x="192226" y="204126"/>
                  </a:lnTo>
                  <a:lnTo>
                    <a:pt x="206409" y="193495"/>
                  </a:lnTo>
                  <a:lnTo>
                    <a:pt x="218960" y="188698"/>
                  </a:lnTo>
                  <a:lnTo>
                    <a:pt x="223618" y="190142"/>
                  </a:lnTo>
                  <a:lnTo>
                    <a:pt x="247373" y="208315"/>
                  </a:lnTo>
                  <a:lnTo>
                    <a:pt x="251699" y="214992"/>
                  </a:lnTo>
                  <a:lnTo>
                    <a:pt x="254679" y="221488"/>
                  </a:lnTo>
                  <a:lnTo>
                    <a:pt x="264232" y="233742"/>
                  </a:lnTo>
                  <a:lnTo>
                    <a:pt x="264645" y="226054"/>
                  </a:lnTo>
                  <a:lnTo>
                    <a:pt x="269729" y="215044"/>
                  </a:lnTo>
                  <a:lnTo>
                    <a:pt x="277863" y="207047"/>
                  </a:lnTo>
                  <a:lnTo>
                    <a:pt x="287475" y="201023"/>
                  </a:lnTo>
                  <a:lnTo>
                    <a:pt x="298836" y="197632"/>
                  </a:lnTo>
                  <a:lnTo>
                    <a:pt x="305615" y="196838"/>
                  </a:lnTo>
                  <a:lnTo>
                    <a:pt x="320439" y="201448"/>
                  </a:lnTo>
                  <a:lnTo>
                    <a:pt x="324079" y="203934"/>
                  </a:lnTo>
                  <a:lnTo>
                    <a:pt x="359467" y="247981"/>
                  </a:lnTo>
                  <a:lnTo>
                    <a:pt x="366076" y="250966"/>
                  </a:lnTo>
                  <a:lnTo>
                    <a:pt x="372542" y="252293"/>
                  </a:lnTo>
                  <a:lnTo>
                    <a:pt x="387188" y="247983"/>
                  </a:lnTo>
                  <a:lnTo>
                    <a:pt x="390803" y="245540"/>
                  </a:lnTo>
                  <a:lnTo>
                    <a:pt x="407195" y="220823"/>
                  </a:lnTo>
                  <a:lnTo>
                    <a:pt x="421677" y="186956"/>
                  </a:lnTo>
                  <a:lnTo>
                    <a:pt x="431016" y="147152"/>
                  </a:lnTo>
                  <a:lnTo>
                    <a:pt x="434618" y="104412"/>
                  </a:lnTo>
                  <a:lnTo>
                    <a:pt x="440741" y="61644"/>
                  </a:lnTo>
                  <a:lnTo>
                    <a:pt x="440652" y="40797"/>
                  </a:lnTo>
                  <a:lnTo>
                    <a:pt x="436398" y="323"/>
                  </a:lnTo>
                  <a:lnTo>
                    <a:pt x="437369" y="0"/>
                  </a:lnTo>
                  <a:lnTo>
                    <a:pt x="441269" y="2464"/>
                  </a:lnTo>
                  <a:lnTo>
                    <a:pt x="442732" y="4602"/>
                  </a:lnTo>
                  <a:lnTo>
                    <a:pt x="444358" y="9800"/>
                  </a:lnTo>
                  <a:lnTo>
                    <a:pt x="446461" y="45632"/>
                  </a:lnTo>
                  <a:lnTo>
                    <a:pt x="452129" y="85386"/>
                  </a:lnTo>
                  <a:lnTo>
                    <a:pt x="457403" y="131158"/>
                  </a:lnTo>
                  <a:lnTo>
                    <a:pt x="463266" y="175594"/>
                  </a:lnTo>
                  <a:lnTo>
                    <a:pt x="472028" y="214946"/>
                  </a:lnTo>
                  <a:lnTo>
                    <a:pt x="482006" y="257782"/>
                  </a:lnTo>
                  <a:lnTo>
                    <a:pt x="491067" y="303457"/>
                  </a:lnTo>
                  <a:lnTo>
                    <a:pt x="491807" y="308981"/>
                  </a:lnTo>
                  <a:lnTo>
                    <a:pt x="493357" y="312664"/>
                  </a:lnTo>
                  <a:lnTo>
                    <a:pt x="495450" y="315119"/>
                  </a:lnTo>
                  <a:lnTo>
                    <a:pt x="501355" y="319059"/>
                  </a:lnTo>
                  <a:lnTo>
                    <a:pt x="493816" y="271531"/>
                  </a:lnTo>
                  <a:lnTo>
                    <a:pt x="496264" y="234045"/>
                  </a:lnTo>
                  <a:lnTo>
                    <a:pt x="503691" y="204594"/>
                  </a:lnTo>
                  <a:lnTo>
                    <a:pt x="506573" y="198622"/>
                  </a:lnTo>
                  <a:lnTo>
                    <a:pt x="530852" y="180105"/>
                  </a:lnTo>
                  <a:lnTo>
                    <a:pt x="559802" y="171326"/>
                  </a:lnTo>
                  <a:lnTo>
                    <a:pt x="578374" y="168724"/>
                  </a:lnTo>
                  <a:lnTo>
                    <a:pt x="582820" y="170476"/>
                  </a:lnTo>
                  <a:lnTo>
                    <a:pt x="590580" y="178066"/>
                  </a:lnTo>
                  <a:lnTo>
                    <a:pt x="600899" y="204353"/>
                  </a:lnTo>
                  <a:lnTo>
                    <a:pt x="601791" y="221345"/>
                  </a:lnTo>
                  <a:lnTo>
                    <a:pt x="593740" y="259614"/>
                  </a:lnTo>
                  <a:lnTo>
                    <a:pt x="569484" y="3105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3339"/>
            <p:cNvSpPr/>
            <p:nvPr/>
          </p:nvSpPr>
          <p:spPr>
            <a:xfrm>
              <a:off x="9058275" y="1752600"/>
              <a:ext cx="104776" cy="113718"/>
            </a:xfrm>
            <a:custGeom>
              <a:avLst/>
              <a:gdLst/>
              <a:ahLst/>
              <a:cxnLst/>
              <a:rect l="0" t="0" r="0" b="0"/>
              <a:pathLst>
                <a:path w="104776" h="113718">
                  <a:moveTo>
                    <a:pt x="0" y="19050"/>
                  </a:moveTo>
                  <a:lnTo>
                    <a:pt x="5057" y="24106"/>
                  </a:lnTo>
                  <a:lnTo>
                    <a:pt x="13184" y="26589"/>
                  </a:lnTo>
                  <a:lnTo>
                    <a:pt x="18314" y="27251"/>
                  </a:lnTo>
                  <a:lnTo>
                    <a:pt x="29659" y="36453"/>
                  </a:lnTo>
                  <a:lnTo>
                    <a:pt x="63948" y="80772"/>
                  </a:lnTo>
                  <a:lnTo>
                    <a:pt x="81132" y="100948"/>
                  </a:lnTo>
                  <a:lnTo>
                    <a:pt x="83685" y="107660"/>
                  </a:lnTo>
                  <a:lnTo>
                    <a:pt x="85423" y="109873"/>
                  </a:lnTo>
                  <a:lnTo>
                    <a:pt x="93746" y="113717"/>
                  </a:lnTo>
                  <a:lnTo>
                    <a:pt x="94804" y="104014"/>
                  </a:lnTo>
                  <a:lnTo>
                    <a:pt x="95191" y="60604"/>
                  </a:lnTo>
                  <a:lnTo>
                    <a:pt x="98055" y="36301"/>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3340"/>
            <p:cNvSpPr/>
            <p:nvPr/>
          </p:nvSpPr>
          <p:spPr>
            <a:xfrm>
              <a:off x="8924925" y="1755184"/>
              <a:ext cx="121494" cy="110692"/>
            </a:xfrm>
            <a:custGeom>
              <a:avLst/>
              <a:gdLst/>
              <a:ahLst/>
              <a:cxnLst/>
              <a:rect l="0" t="0" r="0" b="0"/>
              <a:pathLst>
                <a:path w="121494" h="110692">
                  <a:moveTo>
                    <a:pt x="0" y="35516"/>
                  </a:moveTo>
                  <a:lnTo>
                    <a:pt x="1059" y="51783"/>
                  </a:lnTo>
                  <a:lnTo>
                    <a:pt x="7605" y="73497"/>
                  </a:lnTo>
                  <a:lnTo>
                    <a:pt x="17304" y="88633"/>
                  </a:lnTo>
                  <a:lnTo>
                    <a:pt x="27446" y="100045"/>
                  </a:lnTo>
                  <a:lnTo>
                    <a:pt x="41832" y="106529"/>
                  </a:lnTo>
                  <a:lnTo>
                    <a:pt x="71881" y="110691"/>
                  </a:lnTo>
                  <a:lnTo>
                    <a:pt x="82393" y="108438"/>
                  </a:lnTo>
                  <a:lnTo>
                    <a:pt x="91653" y="102851"/>
                  </a:lnTo>
                  <a:lnTo>
                    <a:pt x="102824" y="93312"/>
                  </a:lnTo>
                  <a:lnTo>
                    <a:pt x="115956" y="70985"/>
                  </a:lnTo>
                  <a:lnTo>
                    <a:pt x="121493" y="44262"/>
                  </a:lnTo>
                  <a:lnTo>
                    <a:pt x="118078" y="21292"/>
                  </a:lnTo>
                  <a:lnTo>
                    <a:pt x="110334" y="10497"/>
                  </a:lnTo>
                  <a:lnTo>
                    <a:pt x="100896" y="3230"/>
                  </a:lnTo>
                  <a:lnTo>
                    <a:pt x="93173" y="0"/>
                  </a:lnTo>
                  <a:lnTo>
                    <a:pt x="80569" y="4209"/>
                  </a:lnTo>
                  <a:lnTo>
                    <a:pt x="47625" y="259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3341"/>
            <p:cNvSpPr/>
            <p:nvPr/>
          </p:nvSpPr>
          <p:spPr>
            <a:xfrm>
              <a:off x="8592913" y="1533525"/>
              <a:ext cx="265338" cy="386947"/>
            </a:xfrm>
            <a:custGeom>
              <a:avLst/>
              <a:gdLst/>
              <a:ahLst/>
              <a:cxnLst/>
              <a:rect l="0" t="0" r="0" b="0"/>
              <a:pathLst>
                <a:path w="265338" h="386947">
                  <a:moveTo>
                    <a:pt x="93887" y="85725"/>
                  </a:moveTo>
                  <a:lnTo>
                    <a:pt x="76553" y="85725"/>
                  </a:lnTo>
                  <a:lnTo>
                    <a:pt x="70289" y="95838"/>
                  </a:lnTo>
                  <a:lnTo>
                    <a:pt x="65237" y="138915"/>
                  </a:lnTo>
                  <a:lnTo>
                    <a:pt x="57967" y="180193"/>
                  </a:lnTo>
                  <a:lnTo>
                    <a:pt x="51161" y="223977"/>
                  </a:lnTo>
                  <a:lnTo>
                    <a:pt x="47714" y="260862"/>
                  </a:lnTo>
                  <a:lnTo>
                    <a:pt x="46549" y="305763"/>
                  </a:lnTo>
                  <a:lnTo>
                    <a:pt x="46319" y="352106"/>
                  </a:lnTo>
                  <a:lnTo>
                    <a:pt x="46264" y="386946"/>
                  </a:lnTo>
                  <a:lnTo>
                    <a:pt x="46264" y="384348"/>
                  </a:lnTo>
                  <a:lnTo>
                    <a:pt x="33005" y="341521"/>
                  </a:lnTo>
                  <a:lnTo>
                    <a:pt x="20436" y="295093"/>
                  </a:lnTo>
                  <a:lnTo>
                    <a:pt x="13174" y="252083"/>
                  </a:lnTo>
                  <a:lnTo>
                    <a:pt x="9152" y="209367"/>
                  </a:lnTo>
                  <a:lnTo>
                    <a:pt x="5536" y="164084"/>
                  </a:lnTo>
                  <a:lnTo>
                    <a:pt x="0" y="124251"/>
                  </a:lnTo>
                  <a:lnTo>
                    <a:pt x="6356" y="79078"/>
                  </a:lnTo>
                  <a:lnTo>
                    <a:pt x="15542" y="33636"/>
                  </a:lnTo>
                  <a:lnTo>
                    <a:pt x="16258" y="28774"/>
                  </a:lnTo>
                  <a:lnTo>
                    <a:pt x="17792" y="25533"/>
                  </a:lnTo>
                  <a:lnTo>
                    <a:pt x="19874" y="23372"/>
                  </a:lnTo>
                  <a:lnTo>
                    <a:pt x="22320" y="21931"/>
                  </a:lnTo>
                  <a:lnTo>
                    <a:pt x="26067" y="23087"/>
                  </a:lnTo>
                  <a:lnTo>
                    <a:pt x="63664" y="55704"/>
                  </a:lnTo>
                  <a:lnTo>
                    <a:pt x="86549" y="96314"/>
                  </a:lnTo>
                  <a:lnTo>
                    <a:pt x="110195" y="133560"/>
                  </a:lnTo>
                  <a:lnTo>
                    <a:pt x="128701" y="178038"/>
                  </a:lnTo>
                  <a:lnTo>
                    <a:pt x="151643" y="218495"/>
                  </a:lnTo>
                  <a:lnTo>
                    <a:pt x="170267" y="253123"/>
                  </a:lnTo>
                  <a:lnTo>
                    <a:pt x="195523" y="297062"/>
                  </a:lnTo>
                  <a:lnTo>
                    <a:pt x="227241" y="337491"/>
                  </a:lnTo>
                  <a:lnTo>
                    <a:pt x="237822" y="346846"/>
                  </a:lnTo>
                  <a:lnTo>
                    <a:pt x="243779" y="355946"/>
                  </a:lnTo>
                  <a:lnTo>
                    <a:pt x="244615" y="355831"/>
                  </a:lnTo>
                  <a:lnTo>
                    <a:pt x="245172" y="354695"/>
                  </a:lnTo>
                  <a:lnTo>
                    <a:pt x="246244" y="308274"/>
                  </a:lnTo>
                  <a:lnTo>
                    <a:pt x="241222" y="267386"/>
                  </a:lnTo>
                  <a:lnTo>
                    <a:pt x="244189" y="228735"/>
                  </a:lnTo>
                  <a:lnTo>
                    <a:pt x="245872" y="187704"/>
                  </a:lnTo>
                  <a:lnTo>
                    <a:pt x="246165" y="145927"/>
                  </a:lnTo>
                  <a:lnTo>
                    <a:pt x="249072" y="101799"/>
                  </a:lnTo>
                  <a:lnTo>
                    <a:pt x="255983" y="56092"/>
                  </a:lnTo>
                  <a:lnTo>
                    <a:pt x="264377" y="11631"/>
                  </a:lnTo>
                  <a:lnTo>
                    <a:pt x="2653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3342"/>
            <p:cNvSpPr/>
            <p:nvPr/>
          </p:nvSpPr>
          <p:spPr>
            <a:xfrm>
              <a:off x="8181975" y="1517157"/>
              <a:ext cx="285751" cy="553395"/>
            </a:xfrm>
            <a:custGeom>
              <a:avLst/>
              <a:gdLst/>
              <a:ahLst/>
              <a:cxnLst/>
              <a:rect l="0" t="0" r="0" b="0"/>
              <a:pathLst>
                <a:path w="285751" h="553395">
                  <a:moveTo>
                    <a:pt x="0" y="102093"/>
                  </a:moveTo>
                  <a:lnTo>
                    <a:pt x="0" y="144908"/>
                  </a:lnTo>
                  <a:lnTo>
                    <a:pt x="0" y="188439"/>
                  </a:lnTo>
                  <a:lnTo>
                    <a:pt x="1059" y="217378"/>
                  </a:lnTo>
                  <a:lnTo>
                    <a:pt x="5057" y="226708"/>
                  </a:lnTo>
                  <a:lnTo>
                    <a:pt x="8663" y="228562"/>
                  </a:lnTo>
                  <a:lnTo>
                    <a:pt x="35647" y="226475"/>
                  </a:lnTo>
                  <a:lnTo>
                    <a:pt x="47946" y="220521"/>
                  </a:lnTo>
                  <a:lnTo>
                    <a:pt x="60468" y="209761"/>
                  </a:lnTo>
                  <a:lnTo>
                    <a:pt x="77301" y="186911"/>
                  </a:lnTo>
                  <a:lnTo>
                    <a:pt x="83229" y="165207"/>
                  </a:lnTo>
                  <a:lnTo>
                    <a:pt x="83927" y="140196"/>
                  </a:lnTo>
                  <a:lnTo>
                    <a:pt x="80340" y="125731"/>
                  </a:lnTo>
                  <a:lnTo>
                    <a:pt x="77901" y="121026"/>
                  </a:lnTo>
                  <a:lnTo>
                    <a:pt x="75217" y="117890"/>
                  </a:lnTo>
                  <a:lnTo>
                    <a:pt x="72370" y="115800"/>
                  </a:lnTo>
                  <a:lnTo>
                    <a:pt x="60739" y="116299"/>
                  </a:lnTo>
                  <a:lnTo>
                    <a:pt x="44986" y="121107"/>
                  </a:lnTo>
                  <a:lnTo>
                    <a:pt x="20386" y="135714"/>
                  </a:lnTo>
                  <a:lnTo>
                    <a:pt x="9765" y="147374"/>
                  </a:lnTo>
                  <a:lnTo>
                    <a:pt x="4341" y="159612"/>
                  </a:lnTo>
                  <a:lnTo>
                    <a:pt x="2894" y="165839"/>
                  </a:lnTo>
                  <a:lnTo>
                    <a:pt x="2987" y="171049"/>
                  </a:lnTo>
                  <a:lnTo>
                    <a:pt x="5914" y="179660"/>
                  </a:lnTo>
                  <a:lnTo>
                    <a:pt x="13512" y="190457"/>
                  </a:lnTo>
                  <a:lnTo>
                    <a:pt x="19591" y="191694"/>
                  </a:lnTo>
                  <a:lnTo>
                    <a:pt x="37635" y="190246"/>
                  </a:lnTo>
                  <a:lnTo>
                    <a:pt x="82841" y="170238"/>
                  </a:lnTo>
                  <a:lnTo>
                    <a:pt x="130187" y="138936"/>
                  </a:lnTo>
                  <a:lnTo>
                    <a:pt x="172497" y="100464"/>
                  </a:lnTo>
                  <a:lnTo>
                    <a:pt x="190222" y="78092"/>
                  </a:lnTo>
                  <a:lnTo>
                    <a:pt x="197121" y="47945"/>
                  </a:lnTo>
                  <a:lnTo>
                    <a:pt x="194108" y="22314"/>
                  </a:lnTo>
                  <a:lnTo>
                    <a:pt x="186513" y="6371"/>
                  </a:lnTo>
                  <a:lnTo>
                    <a:pt x="180614" y="1341"/>
                  </a:lnTo>
                  <a:lnTo>
                    <a:pt x="177560" y="0"/>
                  </a:lnTo>
                  <a:lnTo>
                    <a:pt x="174465" y="165"/>
                  </a:lnTo>
                  <a:lnTo>
                    <a:pt x="168204" y="3169"/>
                  </a:lnTo>
                  <a:lnTo>
                    <a:pt x="166111" y="5452"/>
                  </a:lnTo>
                  <a:lnTo>
                    <a:pt x="163785" y="10811"/>
                  </a:lnTo>
                  <a:lnTo>
                    <a:pt x="167532" y="45060"/>
                  </a:lnTo>
                  <a:lnTo>
                    <a:pt x="169709" y="80626"/>
                  </a:lnTo>
                  <a:lnTo>
                    <a:pt x="171735" y="117952"/>
                  </a:lnTo>
                  <a:lnTo>
                    <a:pt x="177767" y="162766"/>
                  </a:lnTo>
                  <a:lnTo>
                    <a:pt x="180025" y="203914"/>
                  </a:lnTo>
                  <a:lnTo>
                    <a:pt x="181752" y="248091"/>
                  </a:lnTo>
                  <a:lnTo>
                    <a:pt x="187437" y="287403"/>
                  </a:lnTo>
                  <a:lnTo>
                    <a:pt x="192717" y="332490"/>
                  </a:lnTo>
                  <a:lnTo>
                    <a:pt x="195719" y="356892"/>
                  </a:lnTo>
                  <a:lnTo>
                    <a:pt x="191845" y="404228"/>
                  </a:lnTo>
                  <a:lnTo>
                    <a:pt x="188076" y="440323"/>
                  </a:lnTo>
                  <a:lnTo>
                    <a:pt x="180257" y="481709"/>
                  </a:lnTo>
                  <a:lnTo>
                    <a:pt x="168133" y="523507"/>
                  </a:lnTo>
                  <a:lnTo>
                    <a:pt x="155547" y="544541"/>
                  </a:lnTo>
                  <a:lnTo>
                    <a:pt x="149213" y="552031"/>
                  </a:lnTo>
                  <a:lnTo>
                    <a:pt x="146041" y="553394"/>
                  </a:lnTo>
                  <a:lnTo>
                    <a:pt x="142869" y="553243"/>
                  </a:lnTo>
                  <a:lnTo>
                    <a:pt x="139696" y="552085"/>
                  </a:lnTo>
                  <a:lnTo>
                    <a:pt x="133348" y="545153"/>
                  </a:lnTo>
                  <a:lnTo>
                    <a:pt x="130174" y="540341"/>
                  </a:lnTo>
                  <a:lnTo>
                    <a:pt x="118533" y="497772"/>
                  </a:lnTo>
                  <a:lnTo>
                    <a:pt x="116613" y="471803"/>
                  </a:lnTo>
                  <a:lnTo>
                    <a:pt x="127722" y="425710"/>
                  </a:lnTo>
                  <a:lnTo>
                    <a:pt x="140901" y="380193"/>
                  </a:lnTo>
                  <a:lnTo>
                    <a:pt x="157930" y="343008"/>
                  </a:lnTo>
                  <a:lnTo>
                    <a:pt x="182614" y="305179"/>
                  </a:lnTo>
                  <a:lnTo>
                    <a:pt x="210035" y="267159"/>
                  </a:lnTo>
                  <a:lnTo>
                    <a:pt x="244923" y="222031"/>
                  </a:lnTo>
                  <a:lnTo>
                    <a:pt x="285750" y="1878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3343"/>
            <p:cNvSpPr/>
            <p:nvPr/>
          </p:nvSpPr>
          <p:spPr>
            <a:xfrm>
              <a:off x="7820025" y="1533525"/>
              <a:ext cx="85726" cy="38101"/>
            </a:xfrm>
            <a:custGeom>
              <a:avLst/>
              <a:gdLst/>
              <a:ahLst/>
              <a:cxnLst/>
              <a:rect l="0" t="0" r="0" b="0"/>
              <a:pathLst>
                <a:path w="85726" h="38101">
                  <a:moveTo>
                    <a:pt x="0" y="38100"/>
                  </a:moveTo>
                  <a:lnTo>
                    <a:pt x="0" y="33044"/>
                  </a:lnTo>
                  <a:lnTo>
                    <a:pt x="8467" y="27739"/>
                  </a:lnTo>
                  <a:lnTo>
                    <a:pt x="50354" y="9452"/>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3344"/>
            <p:cNvSpPr/>
            <p:nvPr/>
          </p:nvSpPr>
          <p:spPr>
            <a:xfrm>
              <a:off x="7858125" y="1381125"/>
              <a:ext cx="28576" cy="238126"/>
            </a:xfrm>
            <a:custGeom>
              <a:avLst/>
              <a:gdLst/>
              <a:ahLst/>
              <a:cxnLst/>
              <a:rect l="0" t="0" r="0" b="0"/>
              <a:pathLst>
                <a:path w="28576" h="238126">
                  <a:moveTo>
                    <a:pt x="0" y="0"/>
                  </a:moveTo>
                  <a:lnTo>
                    <a:pt x="1059" y="18363"/>
                  </a:lnTo>
                  <a:lnTo>
                    <a:pt x="8201" y="58314"/>
                  </a:lnTo>
                  <a:lnTo>
                    <a:pt x="9133" y="96183"/>
                  </a:lnTo>
                  <a:lnTo>
                    <a:pt x="9409" y="140917"/>
                  </a:lnTo>
                  <a:lnTo>
                    <a:pt x="16048" y="181686"/>
                  </a:lnTo>
                  <a:lnTo>
                    <a:pt x="2857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19342711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lgn="ctr">
              <a:buNone/>
            </a:pPr>
            <a:r>
              <a:rPr lang="en-US" sz="5500" dirty="0"/>
              <a:t>So let’s begin…</a:t>
            </a:r>
          </a:p>
        </p:txBody>
      </p:sp>
    </p:spTree>
    <p:extLst>
      <p:ext uri="{BB962C8B-B14F-4D97-AF65-F5344CB8AC3E}">
        <p14:creationId xmlns:p14="http://schemas.microsoft.com/office/powerpoint/2010/main" val="4162461668"/>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General Advice About the Midterm</a:t>
            </a:r>
          </a:p>
        </p:txBody>
      </p:sp>
      <p:sp>
        <p:nvSpPr>
          <p:cNvPr id="3" name="Content Placeholder 2"/>
          <p:cNvSpPr>
            <a:spLocks noGrp="1"/>
          </p:cNvSpPr>
          <p:nvPr>
            <p:ph idx="1"/>
          </p:nvPr>
        </p:nvSpPr>
        <p:spPr/>
        <p:txBody>
          <a:bodyPr/>
          <a:lstStyle/>
          <a:p>
            <a:endParaRPr lang="en-US"/>
          </a:p>
        </p:txBody>
      </p:sp>
    </p:spTree>
    <p:extLst>
      <p:ext uri="{BB962C8B-B14F-4D97-AF65-F5344CB8AC3E}">
        <p14:creationId xmlns:p14="http://schemas.microsoft.com/office/powerpoint/2010/main" val="1875622442"/>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Economics of Input and Product Substitution</a:t>
            </a:r>
          </a:p>
        </p:txBody>
      </p:sp>
      <p:sp>
        <p:nvSpPr>
          <p:cNvPr id="3" name="Content Placeholder 2"/>
          <p:cNvSpPr>
            <a:spLocks noGrp="1"/>
          </p:cNvSpPr>
          <p:nvPr>
            <p:ph idx="1"/>
          </p:nvPr>
        </p:nvSpPr>
        <p:spPr/>
        <p:txBody>
          <a:bodyPr/>
          <a:lstStyle/>
          <a:p>
            <a:pPr marL="0" indent="0">
              <a:buNone/>
            </a:pPr>
            <a:endParaRPr lang="en-US" dirty="0"/>
          </a:p>
          <a:p>
            <a:pPr marL="0" indent="0">
              <a:buNone/>
            </a:pPr>
            <a:endParaRPr lang="en-US" dirty="0"/>
          </a:p>
          <a:p>
            <a:pPr marL="0" indent="0">
              <a:buNone/>
            </a:pPr>
            <a:r>
              <a:rPr lang="en-US" dirty="0"/>
              <a:t>Chapter 7: In the book.</a:t>
            </a:r>
          </a:p>
        </p:txBody>
      </p:sp>
    </p:spTree>
    <p:extLst>
      <p:ext uri="{BB962C8B-B14F-4D97-AF65-F5344CB8AC3E}">
        <p14:creationId xmlns:p14="http://schemas.microsoft.com/office/powerpoint/2010/main" val="1757584661"/>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Understanding interaction of inputs</a:t>
            </a:r>
          </a:p>
        </p:txBody>
      </p:sp>
      <p:sp>
        <p:nvSpPr>
          <p:cNvPr id="3" name="Content Placeholder 2"/>
          <p:cNvSpPr>
            <a:spLocks noGrp="1"/>
          </p:cNvSpPr>
          <p:nvPr>
            <p:ph idx="1"/>
          </p:nvPr>
        </p:nvSpPr>
        <p:spPr/>
        <p:txBody>
          <a:bodyPr>
            <a:normAutofit lnSpcReduction="10000"/>
          </a:bodyPr>
          <a:lstStyle/>
          <a:p>
            <a:pPr>
              <a:buFontTx/>
              <a:buChar char="-"/>
            </a:pPr>
            <a:r>
              <a:rPr lang="en-US" dirty="0"/>
              <a:t>In the previous chapter, we focused on varying use of one input. </a:t>
            </a:r>
          </a:p>
          <a:p>
            <a:pPr>
              <a:buFontTx/>
              <a:buChar char="-"/>
            </a:pPr>
            <a:r>
              <a:rPr lang="en-US" dirty="0"/>
              <a:t>The purpose was to understand: </a:t>
            </a:r>
          </a:p>
          <a:p>
            <a:pPr lvl="1">
              <a:buFontTx/>
              <a:buChar char="-"/>
            </a:pPr>
            <a:r>
              <a:rPr lang="en-US" dirty="0"/>
              <a:t>Important production concepts.</a:t>
            </a:r>
          </a:p>
          <a:p>
            <a:pPr lvl="1">
              <a:buFontTx/>
              <a:buChar char="-"/>
            </a:pPr>
            <a:r>
              <a:rPr lang="en-US" dirty="0"/>
              <a:t>Their relationship to the cost of production.</a:t>
            </a:r>
          </a:p>
          <a:p>
            <a:pPr lvl="1">
              <a:buFontTx/>
              <a:buChar char="-"/>
            </a:pPr>
            <a:r>
              <a:rPr lang="en-US" dirty="0"/>
              <a:t>And the profit-maximizing level of output.</a:t>
            </a:r>
          </a:p>
          <a:p>
            <a:pPr marL="457200" lvl="1" indent="0">
              <a:buNone/>
            </a:pPr>
            <a:endParaRPr lang="en-US" dirty="0"/>
          </a:p>
          <a:p>
            <a:pPr marL="457200" lvl="1" indent="0">
              <a:buNone/>
            </a:pPr>
            <a:r>
              <a:rPr lang="en-US" sz="2800" dirty="0"/>
              <a:t>We now expand this discussion to include </a:t>
            </a:r>
            <a:r>
              <a:rPr lang="en-US" sz="2800" b="1" dirty="0"/>
              <a:t>two inputs </a:t>
            </a:r>
            <a:r>
              <a:rPr lang="en-US" sz="2800" dirty="0"/>
              <a:t>and input substitution. </a:t>
            </a:r>
          </a:p>
          <a:p>
            <a:pPr marL="457200" lvl="1" indent="0">
              <a:buNone/>
            </a:pPr>
            <a:endParaRPr lang="en-US" sz="2800" b="1" dirty="0"/>
          </a:p>
          <a:p>
            <a:pPr marL="457200" lvl="1" indent="0">
              <a:buNone/>
            </a:pPr>
            <a:r>
              <a:rPr lang="en-US" sz="2800" dirty="0"/>
              <a:t>The purpose of this chapter is to explain the economics of input substitution in the short-run and long-run. </a:t>
            </a:r>
          </a:p>
        </p:txBody>
      </p:sp>
    </p:spTree>
    <p:extLst>
      <p:ext uri="{BB962C8B-B14F-4D97-AF65-F5344CB8AC3E}">
        <p14:creationId xmlns:p14="http://schemas.microsoft.com/office/powerpoint/2010/main" val="3073596397"/>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Isoquant</a:t>
            </a:r>
          </a:p>
        </p:txBody>
      </p:sp>
      <p:sp>
        <p:nvSpPr>
          <p:cNvPr id="3" name="Content Placeholder 2"/>
          <p:cNvSpPr>
            <a:spLocks noGrp="1"/>
          </p:cNvSpPr>
          <p:nvPr>
            <p:ph idx="1"/>
          </p:nvPr>
        </p:nvSpPr>
        <p:spPr/>
        <p:txBody>
          <a:bodyPr/>
          <a:lstStyle/>
          <a:p>
            <a:pPr marL="0" indent="0">
              <a:buNone/>
            </a:pPr>
            <a:r>
              <a:rPr lang="en-US" dirty="0"/>
              <a:t>A curve that reflects the combination of two inputs that result in a particular level of output is called an </a:t>
            </a:r>
            <a:r>
              <a:rPr lang="en-US" b="1" dirty="0"/>
              <a:t>isoquant</a:t>
            </a:r>
            <a:r>
              <a:rPr lang="en-US" dirty="0"/>
              <a:t>.</a:t>
            </a:r>
          </a:p>
          <a:p>
            <a:pPr marL="0" indent="0">
              <a:buNone/>
            </a:pPr>
            <a:endParaRPr lang="en-US" dirty="0"/>
          </a:p>
          <a:p>
            <a:pPr>
              <a:buFontTx/>
              <a:buChar char="-"/>
            </a:pPr>
            <a:r>
              <a:rPr lang="en-US" dirty="0"/>
              <a:t>Along the isoquant, an infinite number of combinations of two inputs (say labor and capital) give the same level of output.</a:t>
            </a:r>
          </a:p>
          <a:p>
            <a:pPr>
              <a:buFontTx/>
              <a:buChar char="-"/>
            </a:pPr>
            <a:endParaRPr lang="en-US" dirty="0"/>
          </a:p>
          <a:p>
            <a:pPr>
              <a:buFontTx/>
              <a:buChar char="-"/>
            </a:pPr>
            <a:r>
              <a:rPr lang="en-US" dirty="0"/>
              <a:t>As the quantity of labor increases less capital is necessary to produce a given level of output.</a:t>
            </a:r>
          </a:p>
          <a:p>
            <a:pPr>
              <a:buFontTx/>
              <a:buChar char="-"/>
            </a:pPr>
            <a:endParaRPr lang="en-US" dirty="0"/>
          </a:p>
        </p:txBody>
      </p:sp>
    </p:spTree>
    <p:extLst>
      <p:ext uri="{BB962C8B-B14F-4D97-AF65-F5344CB8AC3E}">
        <p14:creationId xmlns:p14="http://schemas.microsoft.com/office/powerpoint/2010/main" val="3143902083"/>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Graphical comparison of Isoquants and </a:t>
            </a:r>
            <a:r>
              <a:rPr lang="en-US" dirty="0" err="1"/>
              <a:t>Isoutility</a:t>
            </a:r>
            <a:r>
              <a:rPr lang="en-US" dirty="0"/>
              <a:t>.</a:t>
            </a:r>
          </a:p>
        </p:txBody>
      </p:sp>
      <p:sp>
        <p:nvSpPr>
          <p:cNvPr id="3" name="Content Placeholder 2"/>
          <p:cNvSpPr>
            <a:spLocks noGrp="1"/>
          </p:cNvSpPr>
          <p:nvPr>
            <p:ph idx="1"/>
          </p:nvPr>
        </p:nvSpPr>
        <p:spPr/>
        <p:txBody>
          <a:bodyPr/>
          <a:lstStyle/>
          <a:p>
            <a:pPr marL="0" indent="0">
              <a:buNone/>
            </a:pPr>
            <a:r>
              <a:rPr lang="en-US" dirty="0"/>
              <a:t> - Notice the similarities.</a:t>
            </a:r>
          </a:p>
          <a:p>
            <a:pPr marL="0" indent="0">
              <a:buNone/>
            </a:pPr>
            <a:endParaRPr lang="en-US" dirty="0"/>
          </a:p>
          <a:p>
            <a:pPr marL="0" indent="0">
              <a:buNone/>
            </a:pPr>
            <a:endParaRPr lang="en-US" dirty="0"/>
          </a:p>
        </p:txBody>
      </p:sp>
      <p:cxnSp>
        <p:nvCxnSpPr>
          <p:cNvPr id="5" name="Straight Connector 4"/>
          <p:cNvCxnSpPr/>
          <p:nvPr/>
        </p:nvCxnSpPr>
        <p:spPr>
          <a:xfrm>
            <a:off x="1607128" y="3142817"/>
            <a:ext cx="0" cy="3034146"/>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1607128" y="6204672"/>
            <a:ext cx="4225636" cy="0"/>
          </a:xfrm>
          <a:prstGeom prst="line">
            <a:avLst/>
          </a:prstGeom>
        </p:spPr>
        <p:style>
          <a:lnRef idx="1">
            <a:schemeClr val="dk1"/>
          </a:lnRef>
          <a:fillRef idx="0">
            <a:schemeClr val="dk1"/>
          </a:fillRef>
          <a:effectRef idx="0">
            <a:schemeClr val="dk1"/>
          </a:effectRef>
          <a:fontRef idx="minor">
            <a:schemeClr val="tx1"/>
          </a:fontRef>
        </p:style>
      </p:cxnSp>
      <p:sp>
        <p:nvSpPr>
          <p:cNvPr id="8" name="Freeform 7"/>
          <p:cNvSpPr/>
          <p:nvPr/>
        </p:nvSpPr>
        <p:spPr>
          <a:xfrm>
            <a:off x="1967346" y="3987944"/>
            <a:ext cx="2216727" cy="1607128"/>
          </a:xfrm>
          <a:custGeom>
            <a:avLst/>
            <a:gdLst>
              <a:gd name="connsiteX0" fmla="*/ 0 w 2216727"/>
              <a:gd name="connsiteY0" fmla="*/ 0 h 1607128"/>
              <a:gd name="connsiteX1" fmla="*/ 512618 w 2216727"/>
              <a:gd name="connsiteY1" fmla="*/ 1260764 h 1607128"/>
              <a:gd name="connsiteX2" fmla="*/ 2216727 w 2216727"/>
              <a:gd name="connsiteY2" fmla="*/ 1607128 h 1607128"/>
            </a:gdLst>
            <a:ahLst/>
            <a:cxnLst>
              <a:cxn ang="0">
                <a:pos x="connsiteX0" y="connsiteY0"/>
              </a:cxn>
              <a:cxn ang="0">
                <a:pos x="connsiteX1" y="connsiteY1"/>
              </a:cxn>
              <a:cxn ang="0">
                <a:pos x="connsiteX2" y="connsiteY2"/>
              </a:cxn>
            </a:cxnLst>
            <a:rect l="l" t="t" r="r" b="b"/>
            <a:pathLst>
              <a:path w="2216727" h="1607128">
                <a:moveTo>
                  <a:pt x="0" y="0"/>
                </a:moveTo>
                <a:cubicBezTo>
                  <a:pt x="71582" y="496454"/>
                  <a:pt x="143164" y="992909"/>
                  <a:pt x="512618" y="1260764"/>
                </a:cubicBezTo>
                <a:cubicBezTo>
                  <a:pt x="882073" y="1528619"/>
                  <a:pt x="1549400" y="1567873"/>
                  <a:pt x="2216727" y="16071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2493818" y="3536084"/>
            <a:ext cx="2216727" cy="1607128"/>
          </a:xfrm>
          <a:custGeom>
            <a:avLst/>
            <a:gdLst>
              <a:gd name="connsiteX0" fmla="*/ 0 w 2216727"/>
              <a:gd name="connsiteY0" fmla="*/ 0 h 1607128"/>
              <a:gd name="connsiteX1" fmla="*/ 512618 w 2216727"/>
              <a:gd name="connsiteY1" fmla="*/ 1260764 h 1607128"/>
              <a:gd name="connsiteX2" fmla="*/ 2216727 w 2216727"/>
              <a:gd name="connsiteY2" fmla="*/ 1607128 h 1607128"/>
            </a:gdLst>
            <a:ahLst/>
            <a:cxnLst>
              <a:cxn ang="0">
                <a:pos x="connsiteX0" y="connsiteY0"/>
              </a:cxn>
              <a:cxn ang="0">
                <a:pos x="connsiteX1" y="connsiteY1"/>
              </a:cxn>
              <a:cxn ang="0">
                <a:pos x="connsiteX2" y="connsiteY2"/>
              </a:cxn>
            </a:cxnLst>
            <a:rect l="l" t="t" r="r" b="b"/>
            <a:pathLst>
              <a:path w="2216727" h="1607128">
                <a:moveTo>
                  <a:pt x="0" y="0"/>
                </a:moveTo>
                <a:cubicBezTo>
                  <a:pt x="71582" y="496454"/>
                  <a:pt x="143164" y="992909"/>
                  <a:pt x="512618" y="1260764"/>
                </a:cubicBezTo>
                <a:cubicBezTo>
                  <a:pt x="882073" y="1528619"/>
                  <a:pt x="1549400" y="1567873"/>
                  <a:pt x="2216727" y="1607128"/>
                </a:cubicBezTo>
              </a:path>
            </a:pathLst>
          </a:custGeom>
        </p:spPr>
        <p:style>
          <a:lnRef idx="1">
            <a:schemeClr val="accent2"/>
          </a:lnRef>
          <a:fillRef idx="0">
            <a:schemeClr val="accent2"/>
          </a:fillRef>
          <a:effectRef idx="0">
            <a:schemeClr val="accent2"/>
          </a:effectRef>
          <a:fontRef idx="minor">
            <a:schemeClr val="tx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2" name="TextBox 11"/>
              <p:cNvSpPr txBox="1"/>
              <p:nvPr/>
            </p:nvSpPr>
            <p:spPr>
              <a:xfrm>
                <a:off x="4308764" y="5583383"/>
                <a:ext cx="471054"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𝑈</m:t>
                          </m:r>
                        </m:e>
                        <m:sub>
                          <m:r>
                            <a:rPr lang="en-US" b="0" i="1" smtClean="0">
                              <a:latin typeface="Cambria Math" panose="02040503050406030204" pitchFamily="18" charset="0"/>
                            </a:rPr>
                            <m:t>0</m:t>
                          </m:r>
                        </m:sub>
                      </m:sSub>
                    </m:oMath>
                  </m:oMathPara>
                </a14:m>
                <a:endParaRPr lang="en-US" dirty="0"/>
              </a:p>
            </p:txBody>
          </p:sp>
        </mc:Choice>
        <mc:Fallback xmlns="">
          <p:sp>
            <p:nvSpPr>
              <p:cNvPr id="12" name="TextBox 11"/>
              <p:cNvSpPr txBox="1">
                <a:spLocks noRot="1" noChangeAspect="1" noMove="1" noResize="1" noEditPoints="1" noAdjustHandles="1" noChangeArrowheads="1" noChangeShapeType="1" noTextEdit="1"/>
              </p:cNvSpPr>
              <p:nvPr/>
            </p:nvSpPr>
            <p:spPr>
              <a:xfrm>
                <a:off x="4308764" y="5583383"/>
                <a:ext cx="471054" cy="369332"/>
              </a:xfrm>
              <a:prstGeom prst="rect">
                <a:avLst/>
              </a:prstGeom>
              <a:blipFill rotWithShape="0">
                <a:blip r:embed="rId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Box 12"/>
              <p:cNvSpPr txBox="1"/>
              <p:nvPr/>
            </p:nvSpPr>
            <p:spPr>
              <a:xfrm>
                <a:off x="4710545" y="4849576"/>
                <a:ext cx="471054"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𝑈</m:t>
                          </m:r>
                        </m:e>
                        <m:sub>
                          <m:r>
                            <a:rPr lang="en-US" b="0" i="1" smtClean="0">
                              <a:latin typeface="Cambria Math" panose="02040503050406030204" pitchFamily="18" charset="0"/>
                            </a:rPr>
                            <m:t>1</m:t>
                          </m:r>
                        </m:sub>
                      </m:sSub>
                    </m:oMath>
                  </m:oMathPara>
                </a14:m>
                <a:endParaRPr lang="en-US" dirty="0"/>
              </a:p>
            </p:txBody>
          </p:sp>
        </mc:Choice>
        <mc:Fallback xmlns="">
          <p:sp>
            <p:nvSpPr>
              <p:cNvPr id="13" name="TextBox 12"/>
              <p:cNvSpPr txBox="1">
                <a:spLocks noRot="1" noChangeAspect="1" noMove="1" noResize="1" noEditPoints="1" noAdjustHandles="1" noChangeArrowheads="1" noChangeShapeType="1" noTextEdit="1"/>
              </p:cNvSpPr>
              <p:nvPr/>
            </p:nvSpPr>
            <p:spPr>
              <a:xfrm>
                <a:off x="4710545" y="4849576"/>
                <a:ext cx="471054" cy="369332"/>
              </a:xfrm>
              <a:prstGeom prst="rect">
                <a:avLst/>
              </a:prstGeom>
              <a:blipFill rotWithShape="0">
                <a:blip r:embed="rId3"/>
                <a:stretch>
                  <a:fillRect/>
                </a:stretch>
              </a:blipFill>
            </p:spPr>
            <p:txBody>
              <a:bodyPr/>
              <a:lstStyle/>
              <a:p>
                <a:r>
                  <a:rPr lang="en-US">
                    <a:noFill/>
                  </a:rPr>
                  <a:t> </a:t>
                </a:r>
              </a:p>
            </p:txBody>
          </p:sp>
        </mc:Fallback>
      </mc:AlternateContent>
      <p:sp>
        <p:nvSpPr>
          <p:cNvPr id="14" name="TextBox 13"/>
          <p:cNvSpPr txBox="1"/>
          <p:nvPr/>
        </p:nvSpPr>
        <p:spPr>
          <a:xfrm>
            <a:off x="380998" y="3007880"/>
            <a:ext cx="1226130" cy="369332"/>
          </a:xfrm>
          <a:prstGeom prst="rect">
            <a:avLst/>
          </a:prstGeom>
          <a:noFill/>
        </p:spPr>
        <p:txBody>
          <a:bodyPr wrap="square" rtlCol="0">
            <a:spAutoFit/>
          </a:bodyPr>
          <a:lstStyle/>
          <a:p>
            <a:r>
              <a:rPr lang="en-US" dirty="0" err="1"/>
              <a:t>butterbeer</a:t>
            </a:r>
            <a:endParaRPr lang="en-US" dirty="0"/>
          </a:p>
        </p:txBody>
      </p:sp>
      <p:sp>
        <p:nvSpPr>
          <p:cNvPr id="15" name="TextBox 14"/>
          <p:cNvSpPr txBox="1"/>
          <p:nvPr/>
        </p:nvSpPr>
        <p:spPr>
          <a:xfrm>
            <a:off x="5219699" y="6232382"/>
            <a:ext cx="1226130" cy="646331"/>
          </a:xfrm>
          <a:prstGeom prst="rect">
            <a:avLst/>
          </a:prstGeom>
          <a:noFill/>
        </p:spPr>
        <p:txBody>
          <a:bodyPr wrap="square" rtlCol="0">
            <a:spAutoFit/>
          </a:bodyPr>
          <a:lstStyle/>
          <a:p>
            <a:r>
              <a:rPr lang="en-US" dirty="0"/>
              <a:t>Pumpkin juice</a:t>
            </a:r>
          </a:p>
        </p:txBody>
      </p:sp>
      <p:cxnSp>
        <p:nvCxnSpPr>
          <p:cNvPr id="16" name="Straight Connector 15"/>
          <p:cNvCxnSpPr/>
          <p:nvPr/>
        </p:nvCxnSpPr>
        <p:spPr>
          <a:xfrm>
            <a:off x="6858002" y="3142817"/>
            <a:ext cx="0" cy="3034146"/>
          </a:xfrm>
          <a:prstGeom prst="line">
            <a:avLst/>
          </a:prstGeom>
        </p:spPr>
        <p:style>
          <a:lnRef idx="1">
            <a:schemeClr val="dk1"/>
          </a:lnRef>
          <a:fillRef idx="0">
            <a:schemeClr val="dk1"/>
          </a:fillRef>
          <a:effectRef idx="0">
            <a:schemeClr val="dk1"/>
          </a:effectRef>
          <a:fontRef idx="minor">
            <a:schemeClr val="tx1"/>
          </a:fontRef>
        </p:style>
      </p:cxnSp>
      <p:cxnSp>
        <p:nvCxnSpPr>
          <p:cNvPr id="17" name="Straight Connector 16"/>
          <p:cNvCxnSpPr/>
          <p:nvPr/>
        </p:nvCxnSpPr>
        <p:spPr>
          <a:xfrm>
            <a:off x="6858002" y="6204672"/>
            <a:ext cx="4225636" cy="0"/>
          </a:xfrm>
          <a:prstGeom prst="line">
            <a:avLst/>
          </a:prstGeom>
        </p:spPr>
        <p:style>
          <a:lnRef idx="1">
            <a:schemeClr val="dk1"/>
          </a:lnRef>
          <a:fillRef idx="0">
            <a:schemeClr val="dk1"/>
          </a:fillRef>
          <a:effectRef idx="0">
            <a:schemeClr val="dk1"/>
          </a:effectRef>
          <a:fontRef idx="minor">
            <a:schemeClr val="tx1"/>
          </a:fontRef>
        </p:style>
      </p:cxnSp>
      <p:sp>
        <p:nvSpPr>
          <p:cNvPr id="18" name="Freeform 17"/>
          <p:cNvSpPr/>
          <p:nvPr/>
        </p:nvSpPr>
        <p:spPr>
          <a:xfrm>
            <a:off x="7218220" y="3987944"/>
            <a:ext cx="2216727" cy="1607128"/>
          </a:xfrm>
          <a:custGeom>
            <a:avLst/>
            <a:gdLst>
              <a:gd name="connsiteX0" fmla="*/ 0 w 2216727"/>
              <a:gd name="connsiteY0" fmla="*/ 0 h 1607128"/>
              <a:gd name="connsiteX1" fmla="*/ 512618 w 2216727"/>
              <a:gd name="connsiteY1" fmla="*/ 1260764 h 1607128"/>
              <a:gd name="connsiteX2" fmla="*/ 2216727 w 2216727"/>
              <a:gd name="connsiteY2" fmla="*/ 1607128 h 1607128"/>
            </a:gdLst>
            <a:ahLst/>
            <a:cxnLst>
              <a:cxn ang="0">
                <a:pos x="connsiteX0" y="connsiteY0"/>
              </a:cxn>
              <a:cxn ang="0">
                <a:pos x="connsiteX1" y="connsiteY1"/>
              </a:cxn>
              <a:cxn ang="0">
                <a:pos x="connsiteX2" y="connsiteY2"/>
              </a:cxn>
            </a:cxnLst>
            <a:rect l="l" t="t" r="r" b="b"/>
            <a:pathLst>
              <a:path w="2216727" h="1607128">
                <a:moveTo>
                  <a:pt x="0" y="0"/>
                </a:moveTo>
                <a:cubicBezTo>
                  <a:pt x="71582" y="496454"/>
                  <a:pt x="143164" y="992909"/>
                  <a:pt x="512618" y="1260764"/>
                </a:cubicBezTo>
                <a:cubicBezTo>
                  <a:pt x="882073" y="1528619"/>
                  <a:pt x="1549400" y="1567873"/>
                  <a:pt x="2216727" y="16071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7744692" y="3536084"/>
            <a:ext cx="2216727" cy="1607128"/>
          </a:xfrm>
          <a:custGeom>
            <a:avLst/>
            <a:gdLst>
              <a:gd name="connsiteX0" fmla="*/ 0 w 2216727"/>
              <a:gd name="connsiteY0" fmla="*/ 0 h 1607128"/>
              <a:gd name="connsiteX1" fmla="*/ 512618 w 2216727"/>
              <a:gd name="connsiteY1" fmla="*/ 1260764 h 1607128"/>
              <a:gd name="connsiteX2" fmla="*/ 2216727 w 2216727"/>
              <a:gd name="connsiteY2" fmla="*/ 1607128 h 1607128"/>
            </a:gdLst>
            <a:ahLst/>
            <a:cxnLst>
              <a:cxn ang="0">
                <a:pos x="connsiteX0" y="connsiteY0"/>
              </a:cxn>
              <a:cxn ang="0">
                <a:pos x="connsiteX1" y="connsiteY1"/>
              </a:cxn>
              <a:cxn ang="0">
                <a:pos x="connsiteX2" y="connsiteY2"/>
              </a:cxn>
            </a:cxnLst>
            <a:rect l="l" t="t" r="r" b="b"/>
            <a:pathLst>
              <a:path w="2216727" h="1607128">
                <a:moveTo>
                  <a:pt x="0" y="0"/>
                </a:moveTo>
                <a:cubicBezTo>
                  <a:pt x="71582" y="496454"/>
                  <a:pt x="143164" y="992909"/>
                  <a:pt x="512618" y="1260764"/>
                </a:cubicBezTo>
                <a:cubicBezTo>
                  <a:pt x="882073" y="1528619"/>
                  <a:pt x="1549400" y="1567873"/>
                  <a:pt x="2216727" y="1607128"/>
                </a:cubicBezTo>
              </a:path>
            </a:pathLst>
          </a:custGeom>
        </p:spPr>
        <p:style>
          <a:lnRef idx="1">
            <a:schemeClr val="accent2"/>
          </a:lnRef>
          <a:fillRef idx="0">
            <a:schemeClr val="accent2"/>
          </a:fillRef>
          <a:effectRef idx="0">
            <a:schemeClr val="accent2"/>
          </a:effectRef>
          <a:fontRef idx="minor">
            <a:schemeClr val="tx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20" name="TextBox 19"/>
              <p:cNvSpPr txBox="1"/>
              <p:nvPr/>
            </p:nvSpPr>
            <p:spPr>
              <a:xfrm>
                <a:off x="9559638" y="5583383"/>
                <a:ext cx="1019024" cy="369332"/>
              </a:xfrm>
              <a:prstGeom prst="rect">
                <a:avLst/>
              </a:prstGeom>
              <a:noFill/>
            </p:spPr>
            <p:txBody>
              <a:bodyPr wrap="square" rtlCol="0">
                <a:spAutoFit/>
              </a:bodyPr>
              <a:lstStyle/>
              <a:p>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𝑌</m:t>
                        </m:r>
                      </m:e>
                      <m:sub>
                        <m:r>
                          <a:rPr lang="en-US" b="0" i="1" smtClean="0">
                            <a:latin typeface="Cambria Math" panose="02040503050406030204" pitchFamily="18" charset="0"/>
                          </a:rPr>
                          <m:t>0</m:t>
                        </m:r>
                      </m:sub>
                    </m:sSub>
                  </m:oMath>
                </a14:m>
                <a:r>
                  <a:rPr lang="en-US" dirty="0"/>
                  <a:t>=10</a:t>
                </a:r>
              </a:p>
            </p:txBody>
          </p:sp>
        </mc:Choice>
        <mc:Fallback xmlns="">
          <p:sp>
            <p:nvSpPr>
              <p:cNvPr id="20" name="TextBox 19"/>
              <p:cNvSpPr txBox="1">
                <a:spLocks noRot="1" noChangeAspect="1" noMove="1" noResize="1" noEditPoints="1" noAdjustHandles="1" noChangeArrowheads="1" noChangeShapeType="1" noTextEdit="1"/>
              </p:cNvSpPr>
              <p:nvPr/>
            </p:nvSpPr>
            <p:spPr>
              <a:xfrm>
                <a:off x="9559638" y="5583383"/>
                <a:ext cx="1019024" cy="369332"/>
              </a:xfrm>
              <a:prstGeom prst="rect">
                <a:avLst/>
              </a:prstGeom>
              <a:blipFill rotWithShape="0">
                <a:blip r:embed="rId4"/>
                <a:stretch>
                  <a:fillRect t="-10000" b="-2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 name="TextBox 20"/>
              <p:cNvSpPr txBox="1"/>
              <p:nvPr/>
            </p:nvSpPr>
            <p:spPr>
              <a:xfrm>
                <a:off x="9961418" y="4849576"/>
                <a:ext cx="886689" cy="369332"/>
              </a:xfrm>
              <a:prstGeom prst="rect">
                <a:avLst/>
              </a:prstGeom>
              <a:noFill/>
            </p:spPr>
            <p:txBody>
              <a:bodyPr wrap="square" rtlCol="0">
                <a:spAutoFit/>
              </a:bodyPr>
              <a:lstStyle/>
              <a:p>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𝑌</m:t>
                        </m:r>
                      </m:e>
                      <m:sub>
                        <m:r>
                          <a:rPr lang="en-US" b="0" i="1" smtClean="0">
                            <a:latin typeface="Cambria Math" panose="02040503050406030204" pitchFamily="18" charset="0"/>
                          </a:rPr>
                          <m:t>1</m:t>
                        </m:r>
                      </m:sub>
                    </m:sSub>
                  </m:oMath>
                </a14:m>
                <a:r>
                  <a:rPr lang="en-US" dirty="0"/>
                  <a:t>=20</a:t>
                </a:r>
              </a:p>
            </p:txBody>
          </p:sp>
        </mc:Choice>
        <mc:Fallback xmlns="">
          <p:sp>
            <p:nvSpPr>
              <p:cNvPr id="21" name="TextBox 20"/>
              <p:cNvSpPr txBox="1">
                <a:spLocks noRot="1" noChangeAspect="1" noMove="1" noResize="1" noEditPoints="1" noAdjustHandles="1" noChangeArrowheads="1" noChangeShapeType="1" noTextEdit="1"/>
              </p:cNvSpPr>
              <p:nvPr/>
            </p:nvSpPr>
            <p:spPr>
              <a:xfrm>
                <a:off x="9961418" y="4849576"/>
                <a:ext cx="886689" cy="369332"/>
              </a:xfrm>
              <a:prstGeom prst="rect">
                <a:avLst/>
              </a:prstGeom>
              <a:blipFill rotWithShape="0">
                <a:blip r:embed="rId5"/>
                <a:stretch>
                  <a:fillRect t="-10000" b="-26667"/>
                </a:stretch>
              </a:blipFill>
            </p:spPr>
            <p:txBody>
              <a:bodyPr/>
              <a:lstStyle/>
              <a:p>
                <a:r>
                  <a:rPr lang="en-US">
                    <a:noFill/>
                  </a:rPr>
                  <a:t> </a:t>
                </a:r>
              </a:p>
            </p:txBody>
          </p:sp>
        </mc:Fallback>
      </mc:AlternateContent>
      <p:sp>
        <p:nvSpPr>
          <p:cNvPr id="22" name="TextBox 21"/>
          <p:cNvSpPr txBox="1"/>
          <p:nvPr/>
        </p:nvSpPr>
        <p:spPr>
          <a:xfrm>
            <a:off x="5631872" y="3007880"/>
            <a:ext cx="1226130" cy="369332"/>
          </a:xfrm>
          <a:prstGeom prst="rect">
            <a:avLst/>
          </a:prstGeom>
          <a:noFill/>
        </p:spPr>
        <p:txBody>
          <a:bodyPr wrap="square" rtlCol="0">
            <a:spAutoFit/>
          </a:bodyPr>
          <a:lstStyle/>
          <a:p>
            <a:r>
              <a:rPr lang="en-US" dirty="0"/>
              <a:t>capital</a:t>
            </a:r>
          </a:p>
        </p:txBody>
      </p:sp>
      <p:sp>
        <p:nvSpPr>
          <p:cNvPr id="23" name="TextBox 22"/>
          <p:cNvSpPr txBox="1"/>
          <p:nvPr/>
        </p:nvSpPr>
        <p:spPr>
          <a:xfrm>
            <a:off x="10740735" y="6232382"/>
            <a:ext cx="1226130" cy="369332"/>
          </a:xfrm>
          <a:prstGeom prst="rect">
            <a:avLst/>
          </a:prstGeom>
          <a:noFill/>
        </p:spPr>
        <p:txBody>
          <a:bodyPr wrap="square" rtlCol="0">
            <a:spAutoFit/>
          </a:bodyPr>
          <a:lstStyle/>
          <a:p>
            <a:r>
              <a:rPr lang="en-US" dirty="0"/>
              <a:t>labor</a:t>
            </a:r>
          </a:p>
        </p:txBody>
      </p:sp>
      <p:sp>
        <p:nvSpPr>
          <p:cNvPr id="24" name="Freeform 23"/>
          <p:cNvSpPr/>
          <p:nvPr/>
        </p:nvSpPr>
        <p:spPr>
          <a:xfrm>
            <a:off x="2715491" y="3892758"/>
            <a:ext cx="789709" cy="263606"/>
          </a:xfrm>
          <a:custGeom>
            <a:avLst/>
            <a:gdLst>
              <a:gd name="connsiteX0" fmla="*/ 0 w 789709"/>
              <a:gd name="connsiteY0" fmla="*/ 263606 h 263606"/>
              <a:gd name="connsiteX1" fmla="*/ 193964 w 789709"/>
              <a:gd name="connsiteY1" fmla="*/ 41933 h 263606"/>
              <a:gd name="connsiteX2" fmla="*/ 789709 w 789709"/>
              <a:gd name="connsiteY2" fmla="*/ 369 h 263606"/>
            </a:gdLst>
            <a:ahLst/>
            <a:cxnLst>
              <a:cxn ang="0">
                <a:pos x="connsiteX0" y="connsiteY0"/>
              </a:cxn>
              <a:cxn ang="0">
                <a:pos x="connsiteX1" y="connsiteY1"/>
              </a:cxn>
              <a:cxn ang="0">
                <a:pos x="connsiteX2" y="connsiteY2"/>
              </a:cxn>
            </a:cxnLst>
            <a:rect l="l" t="t" r="r" b="b"/>
            <a:pathLst>
              <a:path w="789709" h="263606">
                <a:moveTo>
                  <a:pt x="0" y="263606"/>
                </a:moveTo>
                <a:cubicBezTo>
                  <a:pt x="31173" y="174706"/>
                  <a:pt x="62346" y="85806"/>
                  <a:pt x="193964" y="41933"/>
                </a:cubicBezTo>
                <a:cubicBezTo>
                  <a:pt x="325582" y="-1940"/>
                  <a:pt x="557645" y="-786"/>
                  <a:pt x="789709" y="36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5" name="TextBox 24"/>
          <p:cNvSpPr txBox="1"/>
          <p:nvPr/>
        </p:nvSpPr>
        <p:spPr>
          <a:xfrm>
            <a:off x="3602181" y="3704897"/>
            <a:ext cx="1343891" cy="369332"/>
          </a:xfrm>
          <a:prstGeom prst="rect">
            <a:avLst/>
          </a:prstGeom>
          <a:noFill/>
        </p:spPr>
        <p:txBody>
          <a:bodyPr wrap="square" rtlCol="0">
            <a:spAutoFit/>
          </a:bodyPr>
          <a:lstStyle/>
          <a:p>
            <a:r>
              <a:rPr lang="en-US" dirty="0" err="1"/>
              <a:t>isoutility</a:t>
            </a:r>
            <a:endParaRPr lang="en-US" dirty="0"/>
          </a:p>
        </p:txBody>
      </p:sp>
      <p:sp>
        <p:nvSpPr>
          <p:cNvPr id="26" name="TextBox 25"/>
          <p:cNvSpPr txBox="1"/>
          <p:nvPr/>
        </p:nvSpPr>
        <p:spPr>
          <a:xfrm>
            <a:off x="8458442" y="3351418"/>
            <a:ext cx="1343891" cy="369332"/>
          </a:xfrm>
          <a:prstGeom prst="rect">
            <a:avLst/>
          </a:prstGeom>
          <a:noFill/>
        </p:spPr>
        <p:txBody>
          <a:bodyPr wrap="square" rtlCol="0">
            <a:spAutoFit/>
          </a:bodyPr>
          <a:lstStyle/>
          <a:p>
            <a:r>
              <a:rPr lang="en-US" dirty="0"/>
              <a:t>isoquant</a:t>
            </a:r>
          </a:p>
        </p:txBody>
      </p:sp>
      <p:sp>
        <p:nvSpPr>
          <p:cNvPr id="27" name="Freeform 26"/>
          <p:cNvSpPr/>
          <p:nvPr/>
        </p:nvSpPr>
        <p:spPr>
          <a:xfrm>
            <a:off x="8087710" y="3767959"/>
            <a:ext cx="504497" cy="472965"/>
          </a:xfrm>
          <a:custGeom>
            <a:avLst/>
            <a:gdLst>
              <a:gd name="connsiteX0" fmla="*/ 0 w 504497"/>
              <a:gd name="connsiteY0" fmla="*/ 472965 h 472965"/>
              <a:gd name="connsiteX1" fmla="*/ 157656 w 504497"/>
              <a:gd name="connsiteY1" fmla="*/ 126124 h 472965"/>
              <a:gd name="connsiteX2" fmla="*/ 504497 w 504497"/>
              <a:gd name="connsiteY2" fmla="*/ 0 h 472965"/>
            </a:gdLst>
            <a:ahLst/>
            <a:cxnLst>
              <a:cxn ang="0">
                <a:pos x="connsiteX0" y="connsiteY0"/>
              </a:cxn>
              <a:cxn ang="0">
                <a:pos x="connsiteX1" y="connsiteY1"/>
              </a:cxn>
              <a:cxn ang="0">
                <a:pos x="connsiteX2" y="connsiteY2"/>
              </a:cxn>
            </a:cxnLst>
            <a:rect l="l" t="t" r="r" b="b"/>
            <a:pathLst>
              <a:path w="504497" h="472965">
                <a:moveTo>
                  <a:pt x="0" y="472965"/>
                </a:moveTo>
                <a:cubicBezTo>
                  <a:pt x="36786" y="338958"/>
                  <a:pt x="73573" y="204951"/>
                  <a:pt x="157656" y="126124"/>
                </a:cubicBezTo>
                <a:cubicBezTo>
                  <a:pt x="241739" y="47297"/>
                  <a:pt x="373118" y="23648"/>
                  <a:pt x="504497" y="0"/>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nvGrpSpPr>
          <p:cNvPr id="1059" name="SMARTInkShape-Group465"/>
          <p:cNvGrpSpPr/>
          <p:nvPr/>
        </p:nvGrpSpPr>
        <p:grpSpPr>
          <a:xfrm>
            <a:off x="6877050" y="4981575"/>
            <a:ext cx="1885951" cy="1266826"/>
            <a:chOff x="6877050" y="4981575"/>
            <a:chExt cx="1885951" cy="1266826"/>
          </a:xfrm>
        </p:grpSpPr>
        <p:sp>
          <p:nvSpPr>
            <p:cNvPr id="1052" name="SMARTInkShape-3511"/>
            <p:cNvSpPr/>
            <p:nvPr/>
          </p:nvSpPr>
          <p:spPr>
            <a:xfrm>
              <a:off x="6924675" y="4981575"/>
              <a:ext cx="740964" cy="1238251"/>
            </a:xfrm>
            <a:custGeom>
              <a:avLst/>
              <a:gdLst/>
              <a:ahLst/>
              <a:cxnLst/>
              <a:rect l="0" t="0" r="0" b="0"/>
              <a:pathLst>
                <a:path w="740964" h="1238251">
                  <a:moveTo>
                    <a:pt x="0" y="9525"/>
                  </a:moveTo>
                  <a:lnTo>
                    <a:pt x="22667" y="9525"/>
                  </a:lnTo>
                  <a:lnTo>
                    <a:pt x="28772" y="12347"/>
                  </a:lnTo>
                  <a:lnTo>
                    <a:pt x="35013" y="16071"/>
                  </a:lnTo>
                  <a:lnTo>
                    <a:pt x="45534" y="18167"/>
                  </a:lnTo>
                  <a:lnTo>
                    <a:pt x="93049" y="19028"/>
                  </a:lnTo>
                  <a:lnTo>
                    <a:pt x="134314" y="19047"/>
                  </a:lnTo>
                  <a:lnTo>
                    <a:pt x="174183" y="19049"/>
                  </a:lnTo>
                  <a:lnTo>
                    <a:pt x="219435" y="19050"/>
                  </a:lnTo>
                  <a:lnTo>
                    <a:pt x="265895" y="19050"/>
                  </a:lnTo>
                  <a:lnTo>
                    <a:pt x="288334" y="16228"/>
                  </a:lnTo>
                  <a:lnTo>
                    <a:pt x="335587" y="10113"/>
                  </a:lnTo>
                  <a:lnTo>
                    <a:pt x="381866" y="9559"/>
                  </a:lnTo>
                  <a:lnTo>
                    <a:pt x="420469" y="9530"/>
                  </a:lnTo>
                  <a:lnTo>
                    <a:pt x="466009" y="9526"/>
                  </a:lnTo>
                  <a:lnTo>
                    <a:pt x="498380" y="8467"/>
                  </a:lnTo>
                  <a:lnTo>
                    <a:pt x="535380" y="588"/>
                  </a:lnTo>
                  <a:lnTo>
                    <a:pt x="580241" y="16"/>
                  </a:lnTo>
                  <a:lnTo>
                    <a:pt x="609208" y="0"/>
                  </a:lnTo>
                  <a:lnTo>
                    <a:pt x="609589" y="14189"/>
                  </a:lnTo>
                  <a:lnTo>
                    <a:pt x="612417" y="19712"/>
                  </a:lnTo>
                  <a:lnTo>
                    <a:pt x="614653" y="22666"/>
                  </a:lnTo>
                  <a:lnTo>
                    <a:pt x="617138" y="31593"/>
                  </a:lnTo>
                  <a:lnTo>
                    <a:pt x="621773" y="59401"/>
                  </a:lnTo>
                  <a:lnTo>
                    <a:pt x="626612" y="76867"/>
                  </a:lnTo>
                  <a:lnTo>
                    <a:pt x="628531" y="120689"/>
                  </a:lnTo>
                  <a:lnTo>
                    <a:pt x="636174" y="162766"/>
                  </a:lnTo>
                  <a:lnTo>
                    <a:pt x="638970" y="203115"/>
                  </a:lnTo>
                  <a:lnTo>
                    <a:pt x="645661" y="241557"/>
                  </a:lnTo>
                  <a:lnTo>
                    <a:pt x="647432" y="287927"/>
                  </a:lnTo>
                  <a:lnTo>
                    <a:pt x="650470" y="327102"/>
                  </a:lnTo>
                  <a:lnTo>
                    <a:pt x="656335" y="374686"/>
                  </a:lnTo>
                  <a:lnTo>
                    <a:pt x="657050" y="420362"/>
                  </a:lnTo>
                  <a:lnTo>
                    <a:pt x="659995" y="457574"/>
                  </a:lnTo>
                  <a:lnTo>
                    <a:pt x="665416" y="497961"/>
                  </a:lnTo>
                  <a:lnTo>
                    <a:pt x="667545" y="541531"/>
                  </a:lnTo>
                  <a:lnTo>
                    <a:pt x="674236" y="585257"/>
                  </a:lnTo>
                  <a:lnTo>
                    <a:pt x="675872" y="625018"/>
                  </a:lnTo>
                  <a:lnTo>
                    <a:pt x="676195" y="671520"/>
                  </a:lnTo>
                  <a:lnTo>
                    <a:pt x="679082" y="708928"/>
                  </a:lnTo>
                  <a:lnTo>
                    <a:pt x="684473" y="756455"/>
                  </a:lnTo>
                  <a:lnTo>
                    <a:pt x="690463" y="793990"/>
                  </a:lnTo>
                  <a:lnTo>
                    <a:pt x="694685" y="839381"/>
                  </a:lnTo>
                  <a:lnTo>
                    <a:pt x="695241" y="879435"/>
                  </a:lnTo>
                  <a:lnTo>
                    <a:pt x="698131" y="915019"/>
                  </a:lnTo>
                  <a:lnTo>
                    <a:pt x="703965" y="961048"/>
                  </a:lnTo>
                  <a:lnTo>
                    <a:pt x="705646" y="983020"/>
                  </a:lnTo>
                  <a:lnTo>
                    <a:pt x="714528" y="1029846"/>
                  </a:lnTo>
                  <a:lnTo>
                    <a:pt x="722938" y="1072859"/>
                  </a:lnTo>
                  <a:lnTo>
                    <a:pt x="726532" y="1103275"/>
                  </a:lnTo>
                  <a:lnTo>
                    <a:pt x="732064" y="1124923"/>
                  </a:lnTo>
                  <a:lnTo>
                    <a:pt x="733389" y="1169832"/>
                  </a:lnTo>
                  <a:lnTo>
                    <a:pt x="734476" y="1193024"/>
                  </a:lnTo>
                  <a:lnTo>
                    <a:pt x="740963" y="1211718"/>
                  </a:lnTo>
                  <a:lnTo>
                    <a:pt x="733425" y="1238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3" name="SMARTInkShape-3512"/>
            <p:cNvSpPr/>
            <p:nvPr/>
          </p:nvSpPr>
          <p:spPr>
            <a:xfrm>
              <a:off x="8353425" y="5410200"/>
              <a:ext cx="85726" cy="43227"/>
            </a:xfrm>
            <a:custGeom>
              <a:avLst/>
              <a:gdLst/>
              <a:ahLst/>
              <a:cxnLst/>
              <a:rect l="0" t="0" r="0" b="0"/>
              <a:pathLst>
                <a:path w="85726" h="43227">
                  <a:moveTo>
                    <a:pt x="0" y="9525"/>
                  </a:moveTo>
                  <a:lnTo>
                    <a:pt x="15188" y="25772"/>
                  </a:lnTo>
                  <a:lnTo>
                    <a:pt x="17334" y="31915"/>
                  </a:lnTo>
                  <a:lnTo>
                    <a:pt x="18964" y="33976"/>
                  </a:lnTo>
                  <a:lnTo>
                    <a:pt x="32157" y="42614"/>
                  </a:lnTo>
                  <a:lnTo>
                    <a:pt x="34138" y="43226"/>
                  </a:lnTo>
                  <a:lnTo>
                    <a:pt x="35459" y="42575"/>
                  </a:lnTo>
                  <a:lnTo>
                    <a:pt x="36339" y="41084"/>
                  </a:lnTo>
                  <a:lnTo>
                    <a:pt x="37985" y="40089"/>
                  </a:lnTo>
                  <a:lnTo>
                    <a:pt x="42635" y="38984"/>
                  </a:lnTo>
                  <a:lnTo>
                    <a:pt x="48229" y="32848"/>
                  </a:lnTo>
                  <a:lnTo>
                    <a:pt x="55302" y="24125"/>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4" name="SMARTInkShape-3513"/>
            <p:cNvSpPr/>
            <p:nvPr/>
          </p:nvSpPr>
          <p:spPr>
            <a:xfrm>
              <a:off x="8201025" y="5381625"/>
              <a:ext cx="95251" cy="47474"/>
            </a:xfrm>
            <a:custGeom>
              <a:avLst/>
              <a:gdLst/>
              <a:ahLst/>
              <a:cxnLst/>
              <a:rect l="0" t="0" r="0" b="0"/>
              <a:pathLst>
                <a:path w="95251" h="47474">
                  <a:moveTo>
                    <a:pt x="0" y="19050"/>
                  </a:moveTo>
                  <a:lnTo>
                    <a:pt x="0" y="27251"/>
                  </a:lnTo>
                  <a:lnTo>
                    <a:pt x="1059" y="27692"/>
                  </a:lnTo>
                  <a:lnTo>
                    <a:pt x="5057" y="28183"/>
                  </a:lnTo>
                  <a:lnTo>
                    <a:pt x="10361" y="31223"/>
                  </a:lnTo>
                  <a:lnTo>
                    <a:pt x="22390" y="41798"/>
                  </a:lnTo>
                  <a:lnTo>
                    <a:pt x="31471" y="45035"/>
                  </a:lnTo>
                  <a:lnTo>
                    <a:pt x="56793" y="47473"/>
                  </a:lnTo>
                  <a:lnTo>
                    <a:pt x="65105" y="44735"/>
                  </a:lnTo>
                  <a:lnTo>
                    <a:pt x="85468" y="28658"/>
                  </a:lnTo>
                  <a:lnTo>
                    <a:pt x="90197" y="24026"/>
                  </a:lnTo>
                  <a:lnTo>
                    <a:pt x="93004" y="18439"/>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5" name="SMARTInkShape-3514"/>
            <p:cNvSpPr/>
            <p:nvPr/>
          </p:nvSpPr>
          <p:spPr>
            <a:xfrm>
              <a:off x="8001000" y="5343525"/>
              <a:ext cx="123826" cy="64789"/>
            </a:xfrm>
            <a:custGeom>
              <a:avLst/>
              <a:gdLst/>
              <a:ahLst/>
              <a:cxnLst/>
              <a:rect l="0" t="0" r="0" b="0"/>
              <a:pathLst>
                <a:path w="123826" h="64789">
                  <a:moveTo>
                    <a:pt x="0" y="0"/>
                  </a:moveTo>
                  <a:lnTo>
                    <a:pt x="5057" y="0"/>
                  </a:lnTo>
                  <a:lnTo>
                    <a:pt x="6546" y="1058"/>
                  </a:lnTo>
                  <a:lnTo>
                    <a:pt x="7539" y="2822"/>
                  </a:lnTo>
                  <a:lnTo>
                    <a:pt x="8201" y="5057"/>
                  </a:lnTo>
                  <a:lnTo>
                    <a:pt x="9700" y="6546"/>
                  </a:lnTo>
                  <a:lnTo>
                    <a:pt x="14189" y="8201"/>
                  </a:lnTo>
                  <a:lnTo>
                    <a:pt x="19712" y="14581"/>
                  </a:lnTo>
                  <a:lnTo>
                    <a:pt x="26753" y="23414"/>
                  </a:lnTo>
                  <a:lnTo>
                    <a:pt x="40500" y="34337"/>
                  </a:lnTo>
                  <a:lnTo>
                    <a:pt x="60604" y="60302"/>
                  </a:lnTo>
                  <a:lnTo>
                    <a:pt x="66799" y="63843"/>
                  </a:lnTo>
                  <a:lnTo>
                    <a:pt x="69933" y="64788"/>
                  </a:lnTo>
                  <a:lnTo>
                    <a:pt x="72022" y="64358"/>
                  </a:lnTo>
                  <a:lnTo>
                    <a:pt x="73415" y="63014"/>
                  </a:lnTo>
                  <a:lnTo>
                    <a:pt x="74343" y="61059"/>
                  </a:lnTo>
                  <a:lnTo>
                    <a:pt x="76020" y="59756"/>
                  </a:lnTo>
                  <a:lnTo>
                    <a:pt x="80706" y="58308"/>
                  </a:lnTo>
                  <a:lnTo>
                    <a:pt x="86317" y="52020"/>
                  </a:lnTo>
                  <a:lnTo>
                    <a:pt x="111657" y="18909"/>
                  </a:lnTo>
                  <a:lnTo>
                    <a:pt x="112538" y="15782"/>
                  </a:lnTo>
                  <a:lnTo>
                    <a:pt x="114184" y="13696"/>
                  </a:lnTo>
                  <a:lnTo>
                    <a:pt x="1238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6" name="SMARTInkShape-3515"/>
            <p:cNvSpPr/>
            <p:nvPr/>
          </p:nvSpPr>
          <p:spPr>
            <a:xfrm>
              <a:off x="7648575" y="5133975"/>
              <a:ext cx="85726" cy="47588"/>
            </a:xfrm>
            <a:custGeom>
              <a:avLst/>
              <a:gdLst/>
              <a:ahLst/>
              <a:cxnLst/>
              <a:rect l="0" t="0" r="0" b="0"/>
              <a:pathLst>
                <a:path w="85726" h="47588">
                  <a:moveTo>
                    <a:pt x="0" y="9525"/>
                  </a:moveTo>
                  <a:lnTo>
                    <a:pt x="16247" y="24713"/>
                  </a:lnTo>
                  <a:lnTo>
                    <a:pt x="56568" y="40267"/>
                  </a:lnTo>
                  <a:lnTo>
                    <a:pt x="64678" y="46172"/>
                  </a:lnTo>
                  <a:lnTo>
                    <a:pt x="74701" y="47498"/>
                  </a:lnTo>
                  <a:lnTo>
                    <a:pt x="80812" y="47587"/>
                  </a:lnTo>
                  <a:lnTo>
                    <a:pt x="82450" y="46541"/>
                  </a:lnTo>
                  <a:lnTo>
                    <a:pt x="83542" y="44786"/>
                  </a:lnTo>
                  <a:lnTo>
                    <a:pt x="85078" y="37259"/>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7" name="SMARTInkShape-3516"/>
            <p:cNvSpPr/>
            <p:nvPr/>
          </p:nvSpPr>
          <p:spPr>
            <a:xfrm>
              <a:off x="6877050" y="5524500"/>
              <a:ext cx="1885951" cy="723901"/>
            </a:xfrm>
            <a:custGeom>
              <a:avLst/>
              <a:gdLst/>
              <a:ahLst/>
              <a:cxnLst/>
              <a:rect l="0" t="0" r="0" b="0"/>
              <a:pathLst>
                <a:path w="1885951" h="723901">
                  <a:moveTo>
                    <a:pt x="0" y="38100"/>
                  </a:moveTo>
                  <a:lnTo>
                    <a:pt x="8201" y="38100"/>
                  </a:lnTo>
                  <a:lnTo>
                    <a:pt x="14189" y="33044"/>
                  </a:lnTo>
                  <a:lnTo>
                    <a:pt x="22534" y="30561"/>
                  </a:lnTo>
                  <a:lnTo>
                    <a:pt x="66849" y="28690"/>
                  </a:lnTo>
                  <a:lnTo>
                    <a:pt x="108875" y="31413"/>
                  </a:lnTo>
                  <a:lnTo>
                    <a:pt x="155723" y="37219"/>
                  </a:lnTo>
                  <a:lnTo>
                    <a:pt x="201309" y="37926"/>
                  </a:lnTo>
                  <a:lnTo>
                    <a:pt x="246022" y="38066"/>
                  </a:lnTo>
                  <a:lnTo>
                    <a:pt x="293033" y="38093"/>
                  </a:lnTo>
                  <a:lnTo>
                    <a:pt x="337440" y="38098"/>
                  </a:lnTo>
                  <a:lnTo>
                    <a:pt x="382391" y="38099"/>
                  </a:lnTo>
                  <a:lnTo>
                    <a:pt x="421746" y="38100"/>
                  </a:lnTo>
                  <a:lnTo>
                    <a:pt x="465275" y="38100"/>
                  </a:lnTo>
                  <a:lnTo>
                    <a:pt x="507753" y="38100"/>
                  </a:lnTo>
                  <a:lnTo>
                    <a:pt x="547791" y="37042"/>
                  </a:lnTo>
                  <a:lnTo>
                    <a:pt x="594137" y="30561"/>
                  </a:lnTo>
                  <a:lnTo>
                    <a:pt x="634416" y="28967"/>
                  </a:lnTo>
                  <a:lnTo>
                    <a:pt x="670692" y="28690"/>
                  </a:lnTo>
                  <a:lnTo>
                    <a:pt x="714331" y="28597"/>
                  </a:lnTo>
                  <a:lnTo>
                    <a:pt x="750227" y="28582"/>
                  </a:lnTo>
                  <a:lnTo>
                    <a:pt x="787675" y="28577"/>
                  </a:lnTo>
                  <a:lnTo>
                    <a:pt x="832610" y="28576"/>
                  </a:lnTo>
                  <a:lnTo>
                    <a:pt x="872609" y="28575"/>
                  </a:lnTo>
                  <a:lnTo>
                    <a:pt x="919159" y="28575"/>
                  </a:lnTo>
                  <a:lnTo>
                    <a:pt x="956576" y="28575"/>
                  </a:lnTo>
                  <a:lnTo>
                    <a:pt x="1004105" y="28575"/>
                  </a:lnTo>
                  <a:lnTo>
                    <a:pt x="1049006" y="28575"/>
                  </a:lnTo>
                  <a:lnTo>
                    <a:pt x="1091154" y="23519"/>
                  </a:lnTo>
                  <a:lnTo>
                    <a:pt x="1137727" y="19638"/>
                  </a:lnTo>
                  <a:lnTo>
                    <a:pt x="1185115" y="19165"/>
                  </a:lnTo>
                  <a:lnTo>
                    <a:pt x="1231880" y="19066"/>
                  </a:lnTo>
                  <a:lnTo>
                    <a:pt x="1275041" y="19052"/>
                  </a:lnTo>
                  <a:lnTo>
                    <a:pt x="1321351" y="19050"/>
                  </a:lnTo>
                  <a:lnTo>
                    <a:pt x="1361243" y="19050"/>
                  </a:lnTo>
                  <a:lnTo>
                    <a:pt x="1404074" y="19050"/>
                  </a:lnTo>
                  <a:lnTo>
                    <a:pt x="1446197" y="19050"/>
                  </a:lnTo>
                  <a:lnTo>
                    <a:pt x="1492497" y="19050"/>
                  </a:lnTo>
                  <a:lnTo>
                    <a:pt x="1537753" y="19050"/>
                  </a:lnTo>
                  <a:lnTo>
                    <a:pt x="1575159" y="16228"/>
                  </a:lnTo>
                  <a:lnTo>
                    <a:pt x="1611185" y="10113"/>
                  </a:lnTo>
                  <a:lnTo>
                    <a:pt x="1654985" y="9535"/>
                  </a:lnTo>
                  <a:lnTo>
                    <a:pt x="1698582" y="9525"/>
                  </a:lnTo>
                  <a:lnTo>
                    <a:pt x="1700713" y="8467"/>
                  </a:lnTo>
                  <a:lnTo>
                    <a:pt x="1702134" y="6703"/>
                  </a:lnTo>
                  <a:lnTo>
                    <a:pt x="1703081" y="4469"/>
                  </a:lnTo>
                  <a:lnTo>
                    <a:pt x="1705829" y="2979"/>
                  </a:lnTo>
                  <a:lnTo>
                    <a:pt x="1725596" y="174"/>
                  </a:lnTo>
                  <a:lnTo>
                    <a:pt x="1752471" y="0"/>
                  </a:lnTo>
                  <a:lnTo>
                    <a:pt x="1752561" y="5057"/>
                  </a:lnTo>
                  <a:lnTo>
                    <a:pt x="1755405" y="10361"/>
                  </a:lnTo>
                  <a:lnTo>
                    <a:pt x="1759138" y="16247"/>
                  </a:lnTo>
                  <a:lnTo>
                    <a:pt x="1761535" y="28648"/>
                  </a:lnTo>
                  <a:lnTo>
                    <a:pt x="1762921" y="36016"/>
                  </a:lnTo>
                  <a:lnTo>
                    <a:pt x="1768593" y="53122"/>
                  </a:lnTo>
                  <a:lnTo>
                    <a:pt x="1776304" y="95974"/>
                  </a:lnTo>
                  <a:lnTo>
                    <a:pt x="1785804" y="136061"/>
                  </a:lnTo>
                  <a:lnTo>
                    <a:pt x="1790055" y="178510"/>
                  </a:lnTo>
                  <a:lnTo>
                    <a:pt x="1791674" y="221062"/>
                  </a:lnTo>
                  <a:lnTo>
                    <a:pt x="1798889" y="264911"/>
                  </a:lnTo>
                  <a:lnTo>
                    <a:pt x="1802872" y="305819"/>
                  </a:lnTo>
                  <a:lnTo>
                    <a:pt x="1808845" y="350443"/>
                  </a:lnTo>
                  <a:lnTo>
                    <a:pt x="1816216" y="392302"/>
                  </a:lnTo>
                  <a:lnTo>
                    <a:pt x="1820064" y="434739"/>
                  </a:lnTo>
                  <a:lnTo>
                    <a:pt x="1827440" y="477055"/>
                  </a:lnTo>
                  <a:lnTo>
                    <a:pt x="1836882" y="523358"/>
                  </a:lnTo>
                  <a:lnTo>
                    <a:pt x="1847941" y="567402"/>
                  </a:lnTo>
                  <a:lnTo>
                    <a:pt x="1862953" y="609994"/>
                  </a:lnTo>
                  <a:lnTo>
                    <a:pt x="1874158" y="652747"/>
                  </a:lnTo>
                  <a:lnTo>
                    <a:pt x="1885950" y="723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8" name="SMARTInkShape-3517"/>
            <p:cNvSpPr/>
            <p:nvPr/>
          </p:nvSpPr>
          <p:spPr>
            <a:xfrm>
              <a:off x="7800975" y="5248275"/>
              <a:ext cx="95251" cy="38086"/>
            </a:xfrm>
            <a:custGeom>
              <a:avLst/>
              <a:gdLst/>
              <a:ahLst/>
              <a:cxnLst/>
              <a:rect l="0" t="0" r="0" b="0"/>
              <a:pathLst>
                <a:path w="95251" h="38086">
                  <a:moveTo>
                    <a:pt x="0" y="0"/>
                  </a:moveTo>
                  <a:lnTo>
                    <a:pt x="5057" y="5057"/>
                  </a:lnTo>
                  <a:lnTo>
                    <a:pt x="7539" y="10361"/>
                  </a:lnTo>
                  <a:lnTo>
                    <a:pt x="8201" y="13257"/>
                  </a:lnTo>
                  <a:lnTo>
                    <a:pt x="14581" y="19298"/>
                  </a:lnTo>
                  <a:lnTo>
                    <a:pt x="40883" y="33899"/>
                  </a:lnTo>
                  <a:lnTo>
                    <a:pt x="54799" y="37547"/>
                  </a:lnTo>
                  <a:lnTo>
                    <a:pt x="75354" y="38085"/>
                  </a:lnTo>
                  <a:lnTo>
                    <a:pt x="77091" y="30493"/>
                  </a:lnTo>
                  <a:lnTo>
                    <a:pt x="81183" y="24842"/>
                  </a:lnTo>
                  <a:lnTo>
                    <a:pt x="86528" y="21623"/>
                  </a:lnTo>
                  <a:lnTo>
                    <a:pt x="89435" y="20766"/>
                  </a:lnTo>
                  <a:lnTo>
                    <a:pt x="91373" y="19135"/>
                  </a:lnTo>
                  <a:lnTo>
                    <a:pt x="93528" y="14502"/>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60" name="SMARTInkShape-3518"/>
          <p:cNvSpPr/>
          <p:nvPr/>
        </p:nvSpPr>
        <p:spPr>
          <a:xfrm>
            <a:off x="6286501" y="4324350"/>
            <a:ext cx="133350" cy="494812"/>
          </a:xfrm>
          <a:custGeom>
            <a:avLst/>
            <a:gdLst/>
            <a:ahLst/>
            <a:cxnLst/>
            <a:rect l="0" t="0" r="0" b="0"/>
            <a:pathLst>
              <a:path w="133350" h="494812">
                <a:moveTo>
                  <a:pt x="95249" y="0"/>
                </a:moveTo>
                <a:lnTo>
                  <a:pt x="95249" y="44780"/>
                </a:lnTo>
                <a:lnTo>
                  <a:pt x="87710" y="89427"/>
                </a:lnTo>
                <a:lnTo>
                  <a:pt x="85986" y="136620"/>
                </a:lnTo>
                <a:lnTo>
                  <a:pt x="82954" y="182248"/>
                </a:lnTo>
                <a:lnTo>
                  <a:pt x="77533" y="221914"/>
                </a:lnTo>
                <a:lnTo>
                  <a:pt x="76463" y="265340"/>
                </a:lnTo>
                <a:lnTo>
                  <a:pt x="76251" y="309039"/>
                </a:lnTo>
                <a:lnTo>
                  <a:pt x="76209" y="348794"/>
                </a:lnTo>
                <a:lnTo>
                  <a:pt x="69654" y="390866"/>
                </a:lnTo>
                <a:lnTo>
                  <a:pt x="67067" y="436144"/>
                </a:lnTo>
                <a:lnTo>
                  <a:pt x="57551" y="482043"/>
                </a:lnTo>
                <a:lnTo>
                  <a:pt x="57159" y="494811"/>
                </a:lnTo>
                <a:lnTo>
                  <a:pt x="52096" y="490099"/>
                </a:lnTo>
                <a:lnTo>
                  <a:pt x="49611" y="482052"/>
                </a:lnTo>
                <a:lnTo>
                  <a:pt x="48949" y="476943"/>
                </a:lnTo>
                <a:lnTo>
                  <a:pt x="42568" y="465622"/>
                </a:lnTo>
                <a:lnTo>
                  <a:pt x="32721" y="450171"/>
                </a:lnTo>
                <a:lnTo>
                  <a:pt x="31338" y="446164"/>
                </a:lnTo>
                <a:lnTo>
                  <a:pt x="3270" y="402690"/>
                </a:lnTo>
                <a:lnTo>
                  <a:pt x="430" y="377977"/>
                </a:lnTo>
                <a:lnTo>
                  <a:pt x="0" y="352878"/>
                </a:lnTo>
                <a:lnTo>
                  <a:pt x="5056" y="352559"/>
                </a:lnTo>
                <a:lnTo>
                  <a:pt x="10360" y="358129"/>
                </a:lnTo>
                <a:lnTo>
                  <a:pt x="34957" y="399018"/>
                </a:lnTo>
                <a:lnTo>
                  <a:pt x="50453" y="434810"/>
                </a:lnTo>
                <a:lnTo>
                  <a:pt x="59464" y="449366"/>
                </a:lnTo>
                <a:lnTo>
                  <a:pt x="68072" y="473135"/>
                </a:lnTo>
                <a:lnTo>
                  <a:pt x="83924" y="493236"/>
                </a:lnTo>
                <a:lnTo>
                  <a:pt x="87746" y="494383"/>
                </a:lnTo>
                <a:lnTo>
                  <a:pt x="90247" y="494688"/>
                </a:lnTo>
                <a:lnTo>
                  <a:pt x="91914" y="492776"/>
                </a:lnTo>
                <a:lnTo>
                  <a:pt x="93767" y="485006"/>
                </a:lnTo>
                <a:lnTo>
                  <a:pt x="133349"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1" name="SMARTInkShape-3519"/>
          <p:cNvSpPr/>
          <p:nvPr/>
        </p:nvSpPr>
        <p:spPr>
          <a:xfrm>
            <a:off x="7848600" y="6400803"/>
            <a:ext cx="779040" cy="171448"/>
          </a:xfrm>
          <a:custGeom>
            <a:avLst/>
            <a:gdLst/>
            <a:ahLst/>
            <a:cxnLst/>
            <a:rect l="0" t="0" r="0" b="0"/>
            <a:pathLst>
              <a:path w="779040" h="171448">
                <a:moveTo>
                  <a:pt x="0" y="66672"/>
                </a:moveTo>
                <a:lnTo>
                  <a:pt x="8201" y="66672"/>
                </a:lnTo>
                <a:lnTo>
                  <a:pt x="25530" y="73218"/>
                </a:lnTo>
                <a:lnTo>
                  <a:pt x="69165" y="75935"/>
                </a:lnTo>
                <a:lnTo>
                  <a:pt x="97937" y="78967"/>
                </a:lnTo>
                <a:lnTo>
                  <a:pt x="143228" y="84833"/>
                </a:lnTo>
                <a:lnTo>
                  <a:pt x="183866" y="85546"/>
                </a:lnTo>
                <a:lnTo>
                  <a:pt x="219932" y="85670"/>
                </a:lnTo>
                <a:lnTo>
                  <a:pt x="264988" y="85712"/>
                </a:lnTo>
                <a:lnTo>
                  <a:pt x="312066" y="85720"/>
                </a:lnTo>
                <a:lnTo>
                  <a:pt x="356487" y="85721"/>
                </a:lnTo>
                <a:lnTo>
                  <a:pt x="401441" y="85722"/>
                </a:lnTo>
                <a:lnTo>
                  <a:pt x="440796" y="85722"/>
                </a:lnTo>
                <a:lnTo>
                  <a:pt x="479268" y="80666"/>
                </a:lnTo>
                <a:lnTo>
                  <a:pt x="517102" y="76021"/>
                </a:lnTo>
                <a:lnTo>
                  <a:pt x="563145" y="68832"/>
                </a:lnTo>
                <a:lnTo>
                  <a:pt x="594778" y="64490"/>
                </a:lnTo>
                <a:lnTo>
                  <a:pt x="624429" y="58597"/>
                </a:lnTo>
                <a:lnTo>
                  <a:pt x="664626" y="54516"/>
                </a:lnTo>
                <a:lnTo>
                  <a:pt x="694303" y="45405"/>
                </a:lnTo>
                <a:lnTo>
                  <a:pt x="701221" y="41345"/>
                </a:lnTo>
                <a:lnTo>
                  <a:pt x="707823" y="39540"/>
                </a:lnTo>
                <a:lnTo>
                  <a:pt x="710007" y="38001"/>
                </a:lnTo>
                <a:lnTo>
                  <a:pt x="711463" y="35917"/>
                </a:lnTo>
                <a:lnTo>
                  <a:pt x="713081" y="30778"/>
                </a:lnTo>
                <a:lnTo>
                  <a:pt x="713800" y="24966"/>
                </a:lnTo>
                <a:lnTo>
                  <a:pt x="711298" y="18856"/>
                </a:lnTo>
                <a:lnTo>
                  <a:pt x="695727" y="403"/>
                </a:lnTo>
                <a:lnTo>
                  <a:pt x="685919" y="0"/>
                </a:lnTo>
                <a:lnTo>
                  <a:pt x="685836" y="5054"/>
                </a:lnTo>
                <a:lnTo>
                  <a:pt x="688639" y="10358"/>
                </a:lnTo>
                <a:lnTo>
                  <a:pt x="730924" y="54594"/>
                </a:lnTo>
                <a:lnTo>
                  <a:pt x="763705" y="92481"/>
                </a:lnTo>
                <a:lnTo>
                  <a:pt x="778035" y="121053"/>
                </a:lnTo>
                <a:lnTo>
                  <a:pt x="779039" y="125151"/>
                </a:lnTo>
                <a:lnTo>
                  <a:pt x="777593" y="130000"/>
                </a:lnTo>
                <a:lnTo>
                  <a:pt x="752475" y="1714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2" name="SMARTInkShape-3520"/>
          <p:cNvSpPr/>
          <p:nvPr/>
        </p:nvSpPr>
        <p:spPr>
          <a:xfrm>
            <a:off x="2571750" y="6210704"/>
            <a:ext cx="580469" cy="92899"/>
          </a:xfrm>
          <a:custGeom>
            <a:avLst/>
            <a:gdLst/>
            <a:ahLst/>
            <a:cxnLst/>
            <a:rect l="0" t="0" r="0" b="0"/>
            <a:pathLst>
              <a:path w="580469" h="92899">
                <a:moveTo>
                  <a:pt x="0" y="85321"/>
                </a:moveTo>
                <a:lnTo>
                  <a:pt x="36269" y="84263"/>
                </a:lnTo>
                <a:lnTo>
                  <a:pt x="77213" y="77120"/>
                </a:lnTo>
                <a:lnTo>
                  <a:pt x="122093" y="75911"/>
                </a:lnTo>
                <a:lnTo>
                  <a:pt x="169187" y="76877"/>
                </a:lnTo>
                <a:lnTo>
                  <a:pt x="213611" y="83341"/>
                </a:lnTo>
                <a:lnTo>
                  <a:pt x="258565" y="84930"/>
                </a:lnTo>
                <a:lnTo>
                  <a:pt x="297921" y="85206"/>
                </a:lnTo>
                <a:lnTo>
                  <a:pt x="341450" y="90343"/>
                </a:lnTo>
                <a:lnTo>
                  <a:pt x="382869" y="92898"/>
                </a:lnTo>
                <a:lnTo>
                  <a:pt x="426799" y="87131"/>
                </a:lnTo>
                <a:lnTo>
                  <a:pt x="468406" y="85559"/>
                </a:lnTo>
                <a:lnTo>
                  <a:pt x="488507" y="84333"/>
                </a:lnTo>
                <a:lnTo>
                  <a:pt x="523296" y="76060"/>
                </a:lnTo>
                <a:lnTo>
                  <a:pt x="528204" y="75913"/>
                </a:lnTo>
                <a:lnTo>
                  <a:pt x="533913" y="73026"/>
                </a:lnTo>
                <a:lnTo>
                  <a:pt x="541145" y="67605"/>
                </a:lnTo>
                <a:lnTo>
                  <a:pt x="542134" y="64042"/>
                </a:lnTo>
                <a:lnTo>
                  <a:pt x="542924" y="20524"/>
                </a:lnTo>
                <a:lnTo>
                  <a:pt x="524278" y="0"/>
                </a:lnTo>
                <a:lnTo>
                  <a:pt x="523994" y="4772"/>
                </a:lnTo>
                <a:lnTo>
                  <a:pt x="526750" y="10010"/>
                </a:lnTo>
                <a:lnTo>
                  <a:pt x="537143" y="21997"/>
                </a:lnTo>
                <a:lnTo>
                  <a:pt x="543178" y="25427"/>
                </a:lnTo>
                <a:lnTo>
                  <a:pt x="549387" y="28010"/>
                </a:lnTo>
                <a:lnTo>
                  <a:pt x="574679" y="50513"/>
                </a:lnTo>
                <a:lnTo>
                  <a:pt x="578205" y="56798"/>
                </a:lnTo>
                <a:lnTo>
                  <a:pt x="580468" y="69456"/>
                </a:lnTo>
                <a:lnTo>
                  <a:pt x="571500" y="853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3" name="SMARTInkShape-3521"/>
          <p:cNvSpPr/>
          <p:nvPr/>
        </p:nvSpPr>
        <p:spPr>
          <a:xfrm>
            <a:off x="1238646" y="4524378"/>
            <a:ext cx="180580" cy="548378"/>
          </a:xfrm>
          <a:custGeom>
            <a:avLst/>
            <a:gdLst/>
            <a:ahLst/>
            <a:cxnLst/>
            <a:rect l="0" t="0" r="0" b="0"/>
            <a:pathLst>
              <a:path w="180580" h="548378">
                <a:moveTo>
                  <a:pt x="75804" y="9522"/>
                </a:moveTo>
                <a:lnTo>
                  <a:pt x="75804" y="389"/>
                </a:lnTo>
                <a:lnTo>
                  <a:pt x="85213" y="0"/>
                </a:lnTo>
                <a:lnTo>
                  <a:pt x="85326" y="14186"/>
                </a:lnTo>
                <a:lnTo>
                  <a:pt x="76196" y="50444"/>
                </a:lnTo>
                <a:lnTo>
                  <a:pt x="74823" y="71031"/>
                </a:lnTo>
                <a:lnTo>
                  <a:pt x="67168" y="96017"/>
                </a:lnTo>
                <a:lnTo>
                  <a:pt x="63632" y="123033"/>
                </a:lnTo>
                <a:lnTo>
                  <a:pt x="50476" y="165949"/>
                </a:lnTo>
                <a:lnTo>
                  <a:pt x="47419" y="209597"/>
                </a:lnTo>
                <a:lnTo>
                  <a:pt x="47246" y="255190"/>
                </a:lnTo>
                <a:lnTo>
                  <a:pt x="47230" y="301506"/>
                </a:lnTo>
                <a:lnTo>
                  <a:pt x="47229" y="348161"/>
                </a:lnTo>
                <a:lnTo>
                  <a:pt x="47229" y="391897"/>
                </a:lnTo>
                <a:lnTo>
                  <a:pt x="47229" y="436415"/>
                </a:lnTo>
                <a:lnTo>
                  <a:pt x="47229" y="449393"/>
                </a:lnTo>
                <a:lnTo>
                  <a:pt x="50051" y="456551"/>
                </a:lnTo>
                <a:lnTo>
                  <a:pt x="53775" y="463259"/>
                </a:lnTo>
                <a:lnTo>
                  <a:pt x="56165" y="476190"/>
                </a:lnTo>
                <a:lnTo>
                  <a:pt x="56754" y="504810"/>
                </a:lnTo>
                <a:lnTo>
                  <a:pt x="56754" y="499763"/>
                </a:lnTo>
                <a:lnTo>
                  <a:pt x="55696" y="498274"/>
                </a:lnTo>
                <a:lnTo>
                  <a:pt x="53932" y="497281"/>
                </a:lnTo>
                <a:lnTo>
                  <a:pt x="43496" y="495689"/>
                </a:lnTo>
                <a:lnTo>
                  <a:pt x="41566" y="494500"/>
                </a:lnTo>
                <a:lnTo>
                  <a:pt x="40278" y="492649"/>
                </a:lnTo>
                <a:lnTo>
                  <a:pt x="39420" y="490357"/>
                </a:lnTo>
                <a:lnTo>
                  <a:pt x="37790" y="488829"/>
                </a:lnTo>
                <a:lnTo>
                  <a:pt x="33156" y="487131"/>
                </a:lnTo>
                <a:lnTo>
                  <a:pt x="24597" y="486174"/>
                </a:lnTo>
                <a:lnTo>
                  <a:pt x="22616" y="484982"/>
                </a:lnTo>
                <a:lnTo>
                  <a:pt x="21295" y="483129"/>
                </a:lnTo>
                <a:lnTo>
                  <a:pt x="20415" y="480835"/>
                </a:lnTo>
                <a:lnTo>
                  <a:pt x="18770" y="479306"/>
                </a:lnTo>
                <a:lnTo>
                  <a:pt x="14119" y="477606"/>
                </a:lnTo>
                <a:lnTo>
                  <a:pt x="12456" y="476095"/>
                </a:lnTo>
                <a:lnTo>
                  <a:pt x="9567" y="468165"/>
                </a:lnTo>
                <a:lnTo>
                  <a:pt x="9259" y="462093"/>
                </a:lnTo>
                <a:lnTo>
                  <a:pt x="8157" y="460461"/>
                </a:lnTo>
                <a:lnTo>
                  <a:pt x="6364" y="459373"/>
                </a:lnTo>
                <a:lnTo>
                  <a:pt x="0" y="457324"/>
                </a:lnTo>
                <a:lnTo>
                  <a:pt x="5170" y="457222"/>
                </a:lnTo>
                <a:lnTo>
                  <a:pt x="2783" y="457209"/>
                </a:lnTo>
                <a:lnTo>
                  <a:pt x="2782" y="457205"/>
                </a:lnTo>
                <a:lnTo>
                  <a:pt x="8084" y="457198"/>
                </a:lnTo>
                <a:lnTo>
                  <a:pt x="8665" y="460019"/>
                </a:lnTo>
                <a:lnTo>
                  <a:pt x="8819" y="462254"/>
                </a:lnTo>
                <a:lnTo>
                  <a:pt x="14094" y="475511"/>
                </a:lnTo>
                <a:lnTo>
                  <a:pt x="16672" y="478932"/>
                </a:lnTo>
                <a:lnTo>
                  <a:pt x="42491" y="495733"/>
                </a:lnTo>
                <a:lnTo>
                  <a:pt x="48647" y="504951"/>
                </a:lnTo>
                <a:lnTo>
                  <a:pt x="62232" y="520714"/>
                </a:lnTo>
                <a:lnTo>
                  <a:pt x="68302" y="533400"/>
                </a:lnTo>
                <a:lnTo>
                  <a:pt x="70803" y="536575"/>
                </a:lnTo>
                <a:lnTo>
                  <a:pt x="76403" y="540100"/>
                </a:lnTo>
                <a:lnTo>
                  <a:pt x="84807" y="542757"/>
                </a:lnTo>
                <a:lnTo>
                  <a:pt x="85226" y="548377"/>
                </a:lnTo>
                <a:lnTo>
                  <a:pt x="85283" y="546052"/>
                </a:lnTo>
                <a:lnTo>
                  <a:pt x="86357" y="545009"/>
                </a:lnTo>
                <a:lnTo>
                  <a:pt x="93526" y="543197"/>
                </a:lnTo>
                <a:lnTo>
                  <a:pt x="114065" y="514550"/>
                </a:lnTo>
                <a:lnTo>
                  <a:pt x="180579" y="4762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066" name="SMARTInkShape-Group470"/>
          <p:cNvGrpSpPr/>
          <p:nvPr/>
        </p:nvGrpSpPr>
        <p:grpSpPr>
          <a:xfrm>
            <a:off x="1619250" y="5334000"/>
            <a:ext cx="1552576" cy="876301"/>
            <a:chOff x="1619250" y="5334000"/>
            <a:chExt cx="1552576" cy="876301"/>
          </a:xfrm>
        </p:grpSpPr>
        <p:sp>
          <p:nvSpPr>
            <p:cNvPr id="1064" name="SMARTInkShape-3522"/>
            <p:cNvSpPr/>
            <p:nvPr/>
          </p:nvSpPr>
          <p:spPr>
            <a:xfrm>
              <a:off x="3028950" y="5410200"/>
              <a:ext cx="142876" cy="800101"/>
            </a:xfrm>
            <a:custGeom>
              <a:avLst/>
              <a:gdLst/>
              <a:ahLst/>
              <a:cxnLst/>
              <a:rect l="0" t="0" r="0" b="0"/>
              <a:pathLst>
                <a:path w="142876" h="800101">
                  <a:moveTo>
                    <a:pt x="0" y="0"/>
                  </a:moveTo>
                  <a:lnTo>
                    <a:pt x="0" y="9133"/>
                  </a:lnTo>
                  <a:lnTo>
                    <a:pt x="6546" y="17052"/>
                  </a:lnTo>
                  <a:lnTo>
                    <a:pt x="9701" y="25748"/>
                  </a:lnTo>
                  <a:lnTo>
                    <a:pt x="22666" y="51434"/>
                  </a:lnTo>
                  <a:lnTo>
                    <a:pt x="33113" y="93764"/>
                  </a:lnTo>
                  <a:lnTo>
                    <a:pt x="44719" y="134115"/>
                  </a:lnTo>
                  <a:lnTo>
                    <a:pt x="57203" y="176109"/>
                  </a:lnTo>
                  <a:lnTo>
                    <a:pt x="62465" y="193629"/>
                  </a:lnTo>
                  <a:lnTo>
                    <a:pt x="68666" y="239370"/>
                  </a:lnTo>
                  <a:lnTo>
                    <a:pt x="79768" y="284114"/>
                  </a:lnTo>
                  <a:lnTo>
                    <a:pt x="89016" y="318897"/>
                  </a:lnTo>
                  <a:lnTo>
                    <a:pt x="98459" y="361070"/>
                  </a:lnTo>
                  <a:lnTo>
                    <a:pt x="110074" y="402032"/>
                  </a:lnTo>
                  <a:lnTo>
                    <a:pt x="116287" y="448694"/>
                  </a:lnTo>
                  <a:lnTo>
                    <a:pt x="122336" y="488562"/>
                  </a:lnTo>
                  <a:lnTo>
                    <a:pt x="130077" y="530971"/>
                  </a:lnTo>
                  <a:lnTo>
                    <a:pt x="132704" y="571020"/>
                  </a:lnTo>
                  <a:lnTo>
                    <a:pt x="133293" y="618247"/>
                  </a:lnTo>
                  <a:lnTo>
                    <a:pt x="133345" y="661863"/>
                  </a:lnTo>
                  <a:lnTo>
                    <a:pt x="133350" y="707148"/>
                  </a:lnTo>
                  <a:lnTo>
                    <a:pt x="133350" y="753058"/>
                  </a:lnTo>
                  <a:lnTo>
                    <a:pt x="133350" y="756038"/>
                  </a:lnTo>
                  <a:lnTo>
                    <a:pt x="136172" y="762173"/>
                  </a:lnTo>
                  <a:lnTo>
                    <a:pt x="139896" y="768427"/>
                  </a:lnTo>
                  <a:lnTo>
                    <a:pt x="142287" y="781065"/>
                  </a:lnTo>
                  <a:lnTo>
                    <a:pt x="142875" y="800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SMARTInkShape-3523"/>
            <p:cNvSpPr/>
            <p:nvPr/>
          </p:nvSpPr>
          <p:spPr>
            <a:xfrm>
              <a:off x="1619250" y="5334000"/>
              <a:ext cx="1409701" cy="76201"/>
            </a:xfrm>
            <a:custGeom>
              <a:avLst/>
              <a:gdLst/>
              <a:ahLst/>
              <a:cxnLst/>
              <a:rect l="0" t="0" r="0" b="0"/>
              <a:pathLst>
                <a:path w="1409701" h="76201">
                  <a:moveTo>
                    <a:pt x="0" y="9525"/>
                  </a:moveTo>
                  <a:lnTo>
                    <a:pt x="0" y="34"/>
                  </a:lnTo>
                  <a:lnTo>
                    <a:pt x="42562" y="0"/>
                  </a:lnTo>
                  <a:lnTo>
                    <a:pt x="88622" y="0"/>
                  </a:lnTo>
                  <a:lnTo>
                    <a:pt x="115158" y="2822"/>
                  </a:lnTo>
                  <a:lnTo>
                    <a:pt x="156551" y="8642"/>
                  </a:lnTo>
                  <a:lnTo>
                    <a:pt x="201472" y="12173"/>
                  </a:lnTo>
                  <a:lnTo>
                    <a:pt x="246054" y="17691"/>
                  </a:lnTo>
                  <a:lnTo>
                    <a:pt x="280809" y="23704"/>
                  </a:lnTo>
                  <a:lnTo>
                    <a:pt x="322974" y="27132"/>
                  </a:lnTo>
                  <a:lnTo>
                    <a:pt x="368981" y="28148"/>
                  </a:lnTo>
                  <a:lnTo>
                    <a:pt x="412297" y="29549"/>
                  </a:lnTo>
                  <a:lnTo>
                    <a:pt x="453538" y="35096"/>
                  </a:lnTo>
                  <a:lnTo>
                    <a:pt x="496096" y="37210"/>
                  </a:lnTo>
                  <a:lnTo>
                    <a:pt x="539516" y="37924"/>
                  </a:lnTo>
                  <a:lnTo>
                    <a:pt x="577192" y="40870"/>
                  </a:lnTo>
                  <a:lnTo>
                    <a:pt x="618368" y="46291"/>
                  </a:lnTo>
                  <a:lnTo>
                    <a:pt x="664756" y="47449"/>
                  </a:lnTo>
                  <a:lnTo>
                    <a:pt x="707081" y="50395"/>
                  </a:lnTo>
                  <a:lnTo>
                    <a:pt x="753621" y="55816"/>
                  </a:lnTo>
                  <a:lnTo>
                    <a:pt x="791502" y="56755"/>
                  </a:lnTo>
                  <a:lnTo>
                    <a:pt x="836240" y="57033"/>
                  </a:lnTo>
                  <a:lnTo>
                    <a:pt x="877954" y="62172"/>
                  </a:lnTo>
                  <a:lnTo>
                    <a:pt x="916883" y="66844"/>
                  </a:lnTo>
                  <a:lnTo>
                    <a:pt x="963143" y="74039"/>
                  </a:lnTo>
                  <a:lnTo>
                    <a:pt x="1002933" y="75773"/>
                  </a:lnTo>
                  <a:lnTo>
                    <a:pt x="1046384" y="76116"/>
                  </a:lnTo>
                  <a:lnTo>
                    <a:pt x="1092910" y="76184"/>
                  </a:lnTo>
                  <a:lnTo>
                    <a:pt x="1136129" y="76198"/>
                  </a:lnTo>
                  <a:lnTo>
                    <a:pt x="1181449" y="76199"/>
                  </a:lnTo>
                  <a:lnTo>
                    <a:pt x="1225023" y="76200"/>
                  </a:lnTo>
                  <a:lnTo>
                    <a:pt x="1272066" y="76200"/>
                  </a:lnTo>
                  <a:lnTo>
                    <a:pt x="1319288" y="76200"/>
                  </a:lnTo>
                  <a:lnTo>
                    <a:pt x="1364380" y="76200"/>
                  </a:lnTo>
                  <a:lnTo>
                    <a:pt x="140970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74" name="SMARTInkShape-Group471"/>
          <p:cNvGrpSpPr/>
          <p:nvPr/>
        </p:nvGrpSpPr>
        <p:grpSpPr>
          <a:xfrm>
            <a:off x="1666875" y="4505325"/>
            <a:ext cx="1314310" cy="1704976"/>
            <a:chOff x="1666875" y="4505325"/>
            <a:chExt cx="1314310" cy="1704976"/>
          </a:xfrm>
        </p:grpSpPr>
        <p:sp>
          <p:nvSpPr>
            <p:cNvPr id="1067" name="SMARTInkShape-3524"/>
            <p:cNvSpPr/>
            <p:nvPr/>
          </p:nvSpPr>
          <p:spPr>
            <a:xfrm>
              <a:off x="1666875" y="4572000"/>
              <a:ext cx="800101" cy="1638301"/>
            </a:xfrm>
            <a:custGeom>
              <a:avLst/>
              <a:gdLst/>
              <a:ahLst/>
              <a:cxnLst/>
              <a:rect l="0" t="0" r="0" b="0"/>
              <a:pathLst>
                <a:path w="800101" h="1638301">
                  <a:moveTo>
                    <a:pt x="0" y="0"/>
                  </a:moveTo>
                  <a:lnTo>
                    <a:pt x="44474" y="0"/>
                  </a:lnTo>
                  <a:lnTo>
                    <a:pt x="90629" y="0"/>
                  </a:lnTo>
                  <a:lnTo>
                    <a:pt x="135518" y="0"/>
                  </a:lnTo>
                  <a:lnTo>
                    <a:pt x="180578" y="0"/>
                  </a:lnTo>
                  <a:lnTo>
                    <a:pt x="224345" y="0"/>
                  </a:lnTo>
                  <a:lnTo>
                    <a:pt x="259855" y="2822"/>
                  </a:lnTo>
                  <a:lnTo>
                    <a:pt x="305693" y="9133"/>
                  </a:lnTo>
                  <a:lnTo>
                    <a:pt x="352540" y="9523"/>
                  </a:lnTo>
                  <a:lnTo>
                    <a:pt x="397216" y="9525"/>
                  </a:lnTo>
                  <a:lnTo>
                    <a:pt x="444611" y="9525"/>
                  </a:lnTo>
                  <a:lnTo>
                    <a:pt x="457081" y="9525"/>
                  </a:lnTo>
                  <a:lnTo>
                    <a:pt x="451689" y="9525"/>
                  </a:lnTo>
                  <a:lnTo>
                    <a:pt x="456265" y="9525"/>
                  </a:lnTo>
                  <a:lnTo>
                    <a:pt x="456785" y="12347"/>
                  </a:lnTo>
                  <a:lnTo>
                    <a:pt x="458242" y="36094"/>
                  </a:lnTo>
                  <a:lnTo>
                    <a:pt x="465399" y="59016"/>
                  </a:lnTo>
                  <a:lnTo>
                    <a:pt x="467521" y="85858"/>
                  </a:lnTo>
                  <a:lnTo>
                    <a:pt x="478468" y="127119"/>
                  </a:lnTo>
                  <a:lnTo>
                    <a:pt x="484813" y="158792"/>
                  </a:lnTo>
                  <a:lnTo>
                    <a:pt x="490705" y="200866"/>
                  </a:lnTo>
                  <a:lnTo>
                    <a:pt x="496509" y="231746"/>
                  </a:lnTo>
                  <a:lnTo>
                    <a:pt x="513021" y="270144"/>
                  </a:lnTo>
                  <a:lnTo>
                    <a:pt x="521731" y="313124"/>
                  </a:lnTo>
                  <a:lnTo>
                    <a:pt x="531132" y="357075"/>
                  </a:lnTo>
                  <a:lnTo>
                    <a:pt x="538008" y="399086"/>
                  </a:lnTo>
                  <a:lnTo>
                    <a:pt x="545100" y="440009"/>
                  </a:lnTo>
                  <a:lnTo>
                    <a:pt x="556055" y="481674"/>
                  </a:lnTo>
                  <a:lnTo>
                    <a:pt x="568734" y="525321"/>
                  </a:lnTo>
                  <a:lnTo>
                    <a:pt x="576010" y="567317"/>
                  </a:lnTo>
                  <a:lnTo>
                    <a:pt x="590726" y="613858"/>
                  </a:lnTo>
                  <a:lnTo>
                    <a:pt x="603285" y="656184"/>
                  </a:lnTo>
                  <a:lnTo>
                    <a:pt x="609411" y="700607"/>
                  </a:lnTo>
                  <a:lnTo>
                    <a:pt x="619715" y="737604"/>
                  </a:lnTo>
                  <a:lnTo>
                    <a:pt x="631941" y="785051"/>
                  </a:lnTo>
                  <a:lnTo>
                    <a:pt x="644548" y="828642"/>
                  </a:lnTo>
                  <a:lnTo>
                    <a:pt x="654057" y="864531"/>
                  </a:lnTo>
                  <a:lnTo>
                    <a:pt x="663929" y="908939"/>
                  </a:lnTo>
                  <a:lnTo>
                    <a:pt x="671249" y="948834"/>
                  </a:lnTo>
                  <a:lnTo>
                    <a:pt x="679842" y="985046"/>
                  </a:lnTo>
                  <a:lnTo>
                    <a:pt x="689091" y="1022586"/>
                  </a:lnTo>
                  <a:lnTo>
                    <a:pt x="695152" y="1060104"/>
                  </a:lnTo>
                  <a:lnTo>
                    <a:pt x="705443" y="1106086"/>
                  </a:lnTo>
                  <a:lnTo>
                    <a:pt x="712611" y="1145822"/>
                  </a:lnTo>
                  <a:lnTo>
                    <a:pt x="720573" y="1189262"/>
                  </a:lnTo>
                  <a:lnTo>
                    <a:pt x="726065" y="1230141"/>
                  </a:lnTo>
                  <a:lnTo>
                    <a:pt x="739002" y="1274812"/>
                  </a:lnTo>
                  <a:lnTo>
                    <a:pt x="744992" y="1314146"/>
                  </a:lnTo>
                  <a:lnTo>
                    <a:pt x="752548" y="1355489"/>
                  </a:lnTo>
                  <a:lnTo>
                    <a:pt x="761031" y="1401295"/>
                  </a:lnTo>
                  <a:lnTo>
                    <a:pt x="761962" y="1444978"/>
                  </a:lnTo>
                  <a:lnTo>
                    <a:pt x="763051" y="1463549"/>
                  </a:lnTo>
                  <a:lnTo>
                    <a:pt x="770642" y="1491264"/>
                  </a:lnTo>
                  <a:lnTo>
                    <a:pt x="771522" y="1536696"/>
                  </a:lnTo>
                  <a:lnTo>
                    <a:pt x="771525" y="1555750"/>
                  </a:lnTo>
                  <a:lnTo>
                    <a:pt x="772583" y="1557867"/>
                  </a:lnTo>
                  <a:lnTo>
                    <a:pt x="774347" y="1559278"/>
                  </a:lnTo>
                  <a:lnTo>
                    <a:pt x="776581" y="1560218"/>
                  </a:lnTo>
                  <a:lnTo>
                    <a:pt x="778071" y="1562962"/>
                  </a:lnTo>
                  <a:lnTo>
                    <a:pt x="780934" y="1588518"/>
                  </a:lnTo>
                  <a:lnTo>
                    <a:pt x="788574" y="1600752"/>
                  </a:lnTo>
                  <a:lnTo>
                    <a:pt x="789241" y="1603743"/>
                  </a:lnTo>
                  <a:lnTo>
                    <a:pt x="799139" y="1619076"/>
                  </a:lnTo>
                  <a:lnTo>
                    <a:pt x="800100" y="1638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8" name="SMARTInkShape-3525"/>
            <p:cNvSpPr/>
            <p:nvPr/>
          </p:nvSpPr>
          <p:spPr>
            <a:xfrm>
              <a:off x="2181225" y="4876800"/>
              <a:ext cx="161926" cy="85561"/>
            </a:xfrm>
            <a:custGeom>
              <a:avLst/>
              <a:gdLst/>
              <a:ahLst/>
              <a:cxnLst/>
              <a:rect l="0" t="0" r="0" b="0"/>
              <a:pathLst>
                <a:path w="161926" h="85561">
                  <a:moveTo>
                    <a:pt x="0" y="0"/>
                  </a:moveTo>
                  <a:lnTo>
                    <a:pt x="5056" y="0"/>
                  </a:lnTo>
                  <a:lnTo>
                    <a:pt x="51825" y="32677"/>
                  </a:lnTo>
                  <a:lnTo>
                    <a:pt x="98276" y="63441"/>
                  </a:lnTo>
                  <a:lnTo>
                    <a:pt x="130015" y="83841"/>
                  </a:lnTo>
                  <a:lnTo>
                    <a:pt x="141258" y="85560"/>
                  </a:lnTo>
                  <a:lnTo>
                    <a:pt x="141797" y="84556"/>
                  </a:lnTo>
                  <a:lnTo>
                    <a:pt x="142396" y="80619"/>
                  </a:lnTo>
                  <a:lnTo>
                    <a:pt x="145485" y="75342"/>
                  </a:lnTo>
                  <a:lnTo>
                    <a:pt x="149326" y="69469"/>
                  </a:lnTo>
                  <a:lnTo>
                    <a:pt x="151034" y="63330"/>
                  </a:lnTo>
                  <a:lnTo>
                    <a:pt x="152548" y="61270"/>
                  </a:lnTo>
                  <a:lnTo>
                    <a:pt x="154615" y="59897"/>
                  </a:lnTo>
                  <a:lnTo>
                    <a:pt x="157052" y="58981"/>
                  </a:lnTo>
                  <a:lnTo>
                    <a:pt x="158676" y="56254"/>
                  </a:lnTo>
                  <a:lnTo>
                    <a:pt x="1619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9" name="SMARTInkShape-3526"/>
            <p:cNvSpPr/>
            <p:nvPr/>
          </p:nvSpPr>
          <p:spPr>
            <a:xfrm>
              <a:off x="2095500" y="4505325"/>
              <a:ext cx="37950" cy="19051"/>
            </a:xfrm>
            <a:custGeom>
              <a:avLst/>
              <a:gdLst/>
              <a:ahLst/>
              <a:cxnLst/>
              <a:rect l="0" t="0" r="0" b="0"/>
              <a:pathLst>
                <a:path w="37950" h="19051">
                  <a:moveTo>
                    <a:pt x="0" y="0"/>
                  </a:moveTo>
                  <a:lnTo>
                    <a:pt x="37949" y="0"/>
                  </a:lnTo>
                  <a:lnTo>
                    <a:pt x="32999" y="5056"/>
                  </a:lnTo>
                  <a:lnTo>
                    <a:pt x="30541" y="10361"/>
                  </a:lnTo>
                  <a:lnTo>
                    <a:pt x="285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0" name="SMARTInkShape-3527"/>
            <p:cNvSpPr/>
            <p:nvPr/>
          </p:nvSpPr>
          <p:spPr>
            <a:xfrm>
              <a:off x="2543175" y="5200650"/>
              <a:ext cx="76155" cy="66545"/>
            </a:xfrm>
            <a:custGeom>
              <a:avLst/>
              <a:gdLst/>
              <a:ahLst/>
              <a:cxnLst/>
              <a:rect l="0" t="0" r="0" b="0"/>
              <a:pathLst>
                <a:path w="76155" h="66545">
                  <a:moveTo>
                    <a:pt x="38100" y="0"/>
                  </a:moveTo>
                  <a:lnTo>
                    <a:pt x="55433" y="17334"/>
                  </a:lnTo>
                  <a:lnTo>
                    <a:pt x="73559" y="47217"/>
                  </a:lnTo>
                  <a:lnTo>
                    <a:pt x="75968" y="59100"/>
                  </a:lnTo>
                  <a:lnTo>
                    <a:pt x="76154" y="65179"/>
                  </a:lnTo>
                  <a:lnTo>
                    <a:pt x="75111" y="65677"/>
                  </a:lnTo>
                  <a:lnTo>
                    <a:pt x="57882" y="66544"/>
                  </a:lnTo>
                  <a:lnTo>
                    <a:pt x="13029" y="57409"/>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1" name="SMARTInkShape-3528"/>
            <p:cNvSpPr/>
            <p:nvPr/>
          </p:nvSpPr>
          <p:spPr>
            <a:xfrm>
              <a:off x="2324100" y="5076825"/>
              <a:ext cx="114301" cy="56703"/>
            </a:xfrm>
            <a:custGeom>
              <a:avLst/>
              <a:gdLst/>
              <a:ahLst/>
              <a:cxnLst/>
              <a:rect l="0" t="0" r="0" b="0"/>
              <a:pathLst>
                <a:path w="114301" h="56703">
                  <a:moveTo>
                    <a:pt x="0" y="0"/>
                  </a:moveTo>
                  <a:lnTo>
                    <a:pt x="0" y="5057"/>
                  </a:lnTo>
                  <a:lnTo>
                    <a:pt x="2822" y="10361"/>
                  </a:lnTo>
                  <a:lnTo>
                    <a:pt x="19246" y="28655"/>
                  </a:lnTo>
                  <a:lnTo>
                    <a:pt x="40883" y="42780"/>
                  </a:lnTo>
                  <a:lnTo>
                    <a:pt x="56445" y="49490"/>
                  </a:lnTo>
                  <a:lnTo>
                    <a:pt x="63187" y="53746"/>
                  </a:lnTo>
                  <a:lnTo>
                    <a:pt x="74277" y="56702"/>
                  </a:lnTo>
                  <a:lnTo>
                    <a:pt x="74918" y="55793"/>
                  </a:lnTo>
                  <a:lnTo>
                    <a:pt x="76031" y="48910"/>
                  </a:lnTo>
                  <a:lnTo>
                    <a:pt x="89259" y="40274"/>
                  </a:lnTo>
                  <a:lnTo>
                    <a:pt x="101270" y="22137"/>
                  </a:lnTo>
                  <a:lnTo>
                    <a:pt x="104313" y="11395"/>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2" name="SMARTInkShape-3529"/>
            <p:cNvSpPr/>
            <p:nvPr/>
          </p:nvSpPr>
          <p:spPr>
            <a:xfrm>
              <a:off x="2925499" y="5372100"/>
              <a:ext cx="55686" cy="38101"/>
            </a:xfrm>
            <a:custGeom>
              <a:avLst/>
              <a:gdLst/>
              <a:ahLst/>
              <a:cxnLst/>
              <a:rect l="0" t="0" r="0" b="0"/>
              <a:pathLst>
                <a:path w="55686" h="38101">
                  <a:moveTo>
                    <a:pt x="8201" y="0"/>
                  </a:moveTo>
                  <a:lnTo>
                    <a:pt x="0" y="0"/>
                  </a:lnTo>
                  <a:lnTo>
                    <a:pt x="6993" y="8201"/>
                  </a:lnTo>
                  <a:lnTo>
                    <a:pt x="25435" y="25695"/>
                  </a:lnTo>
                  <a:lnTo>
                    <a:pt x="43135" y="36257"/>
                  </a:lnTo>
                  <a:lnTo>
                    <a:pt x="55685" y="38086"/>
                  </a:lnTo>
                  <a:lnTo>
                    <a:pt x="8201"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3" name="SMARTInkShape-3530"/>
            <p:cNvSpPr/>
            <p:nvPr/>
          </p:nvSpPr>
          <p:spPr>
            <a:xfrm>
              <a:off x="2752725" y="5295900"/>
              <a:ext cx="57112" cy="57151"/>
            </a:xfrm>
            <a:custGeom>
              <a:avLst/>
              <a:gdLst/>
              <a:ahLst/>
              <a:cxnLst/>
              <a:rect l="0" t="0" r="0" b="0"/>
              <a:pathLst>
                <a:path w="57112" h="57151">
                  <a:moveTo>
                    <a:pt x="28575" y="0"/>
                  </a:moveTo>
                  <a:lnTo>
                    <a:pt x="23519" y="5057"/>
                  </a:lnTo>
                  <a:lnTo>
                    <a:pt x="23087" y="6546"/>
                  </a:lnTo>
                  <a:lnTo>
                    <a:pt x="23858" y="7539"/>
                  </a:lnTo>
                  <a:lnTo>
                    <a:pt x="27537" y="9701"/>
                  </a:lnTo>
                  <a:lnTo>
                    <a:pt x="52149" y="33113"/>
                  </a:lnTo>
                  <a:lnTo>
                    <a:pt x="54927" y="38706"/>
                  </a:lnTo>
                  <a:lnTo>
                    <a:pt x="57063" y="48335"/>
                  </a:lnTo>
                  <a:lnTo>
                    <a:pt x="57111" y="52526"/>
                  </a:lnTo>
                  <a:lnTo>
                    <a:pt x="55008" y="54068"/>
                  </a:lnTo>
                  <a:lnTo>
                    <a:pt x="41934" y="56237"/>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82" name="SMARTInkShape-Group472"/>
          <p:cNvGrpSpPr/>
          <p:nvPr/>
        </p:nvGrpSpPr>
        <p:grpSpPr>
          <a:xfrm>
            <a:off x="1921799" y="2506472"/>
            <a:ext cx="2669252" cy="521830"/>
            <a:chOff x="1921799" y="2506472"/>
            <a:chExt cx="2669252" cy="521830"/>
          </a:xfrm>
        </p:grpSpPr>
        <p:sp>
          <p:nvSpPr>
            <p:cNvPr id="1075" name="SMARTInkShape-3531"/>
            <p:cNvSpPr/>
            <p:nvPr/>
          </p:nvSpPr>
          <p:spPr>
            <a:xfrm>
              <a:off x="4371975" y="2809875"/>
              <a:ext cx="219076" cy="218427"/>
            </a:xfrm>
            <a:custGeom>
              <a:avLst/>
              <a:gdLst/>
              <a:ahLst/>
              <a:cxnLst/>
              <a:rect l="0" t="0" r="0" b="0"/>
              <a:pathLst>
                <a:path w="219076" h="218427">
                  <a:moveTo>
                    <a:pt x="0" y="38100"/>
                  </a:moveTo>
                  <a:lnTo>
                    <a:pt x="7539" y="56000"/>
                  </a:lnTo>
                  <a:lnTo>
                    <a:pt x="16868" y="102233"/>
                  </a:lnTo>
                  <a:lnTo>
                    <a:pt x="28771" y="146881"/>
                  </a:lnTo>
                  <a:lnTo>
                    <a:pt x="43418" y="188911"/>
                  </a:lnTo>
                  <a:lnTo>
                    <a:pt x="47577" y="218426"/>
                  </a:lnTo>
                  <a:lnTo>
                    <a:pt x="48674" y="209226"/>
                  </a:lnTo>
                  <a:lnTo>
                    <a:pt x="60882" y="165097"/>
                  </a:lnTo>
                  <a:lnTo>
                    <a:pt x="68706" y="129939"/>
                  </a:lnTo>
                  <a:lnTo>
                    <a:pt x="91889" y="87246"/>
                  </a:lnTo>
                  <a:lnTo>
                    <a:pt x="102222" y="68409"/>
                  </a:lnTo>
                  <a:lnTo>
                    <a:pt x="131905" y="41892"/>
                  </a:lnTo>
                  <a:lnTo>
                    <a:pt x="173572" y="16178"/>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6" name="SMARTInkShape-3532"/>
            <p:cNvSpPr/>
            <p:nvPr/>
          </p:nvSpPr>
          <p:spPr>
            <a:xfrm>
              <a:off x="4191000" y="2841156"/>
              <a:ext cx="95251" cy="149695"/>
            </a:xfrm>
            <a:custGeom>
              <a:avLst/>
              <a:gdLst/>
              <a:ahLst/>
              <a:cxnLst/>
              <a:rect l="0" t="0" r="0" b="0"/>
              <a:pathLst>
                <a:path w="95251" h="149695">
                  <a:moveTo>
                    <a:pt x="0" y="73494"/>
                  </a:moveTo>
                  <a:lnTo>
                    <a:pt x="0" y="78551"/>
                  </a:lnTo>
                  <a:lnTo>
                    <a:pt x="1058" y="80040"/>
                  </a:lnTo>
                  <a:lnTo>
                    <a:pt x="2822" y="81033"/>
                  </a:lnTo>
                  <a:lnTo>
                    <a:pt x="13184" y="82431"/>
                  </a:lnTo>
                  <a:lnTo>
                    <a:pt x="18314" y="82627"/>
                  </a:lnTo>
                  <a:lnTo>
                    <a:pt x="29659" y="77200"/>
                  </a:lnTo>
                  <a:lnTo>
                    <a:pt x="68032" y="43285"/>
                  </a:lnTo>
                  <a:lnTo>
                    <a:pt x="72570" y="30434"/>
                  </a:lnTo>
                  <a:lnTo>
                    <a:pt x="75483" y="6427"/>
                  </a:lnTo>
                  <a:lnTo>
                    <a:pt x="74664" y="3383"/>
                  </a:lnTo>
                  <a:lnTo>
                    <a:pt x="73059" y="1353"/>
                  </a:lnTo>
                  <a:lnTo>
                    <a:pt x="70931" y="0"/>
                  </a:lnTo>
                  <a:lnTo>
                    <a:pt x="62923" y="1319"/>
                  </a:lnTo>
                  <a:lnTo>
                    <a:pt x="49335" y="8011"/>
                  </a:lnTo>
                  <a:lnTo>
                    <a:pt x="25150" y="29868"/>
                  </a:lnTo>
                  <a:lnTo>
                    <a:pt x="16470" y="49518"/>
                  </a:lnTo>
                  <a:lnTo>
                    <a:pt x="10897" y="86515"/>
                  </a:lnTo>
                  <a:lnTo>
                    <a:pt x="15779" y="100800"/>
                  </a:lnTo>
                  <a:lnTo>
                    <a:pt x="25005" y="113147"/>
                  </a:lnTo>
                  <a:lnTo>
                    <a:pt x="95250" y="1496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7" name="SMARTInkShape-3533"/>
            <p:cNvSpPr/>
            <p:nvPr/>
          </p:nvSpPr>
          <p:spPr>
            <a:xfrm>
              <a:off x="3457575" y="2811862"/>
              <a:ext cx="638176" cy="149805"/>
            </a:xfrm>
            <a:custGeom>
              <a:avLst/>
              <a:gdLst/>
              <a:ahLst/>
              <a:cxnLst/>
              <a:rect l="0" t="0" r="0" b="0"/>
              <a:pathLst>
                <a:path w="638176" h="149805">
                  <a:moveTo>
                    <a:pt x="0" y="74213"/>
                  </a:moveTo>
                  <a:lnTo>
                    <a:pt x="0" y="66012"/>
                  </a:lnTo>
                  <a:lnTo>
                    <a:pt x="1058" y="65571"/>
                  </a:lnTo>
                  <a:lnTo>
                    <a:pt x="9409" y="64698"/>
                  </a:lnTo>
                  <a:lnTo>
                    <a:pt x="10561" y="85386"/>
                  </a:lnTo>
                  <a:lnTo>
                    <a:pt x="22779" y="110400"/>
                  </a:lnTo>
                  <a:lnTo>
                    <a:pt x="31644" y="119577"/>
                  </a:lnTo>
                  <a:lnTo>
                    <a:pt x="51357" y="130693"/>
                  </a:lnTo>
                  <a:lnTo>
                    <a:pt x="59637" y="134091"/>
                  </a:lnTo>
                  <a:lnTo>
                    <a:pt x="74483" y="135045"/>
                  </a:lnTo>
                  <a:lnTo>
                    <a:pt x="101261" y="127034"/>
                  </a:lnTo>
                  <a:lnTo>
                    <a:pt x="120550" y="113264"/>
                  </a:lnTo>
                  <a:lnTo>
                    <a:pt x="138426" y="89649"/>
                  </a:lnTo>
                  <a:lnTo>
                    <a:pt x="161875" y="45735"/>
                  </a:lnTo>
                  <a:lnTo>
                    <a:pt x="162973" y="61924"/>
                  </a:lnTo>
                  <a:lnTo>
                    <a:pt x="177112" y="105302"/>
                  </a:lnTo>
                  <a:lnTo>
                    <a:pt x="180889" y="123759"/>
                  </a:lnTo>
                  <a:lnTo>
                    <a:pt x="188240" y="136401"/>
                  </a:lnTo>
                  <a:lnTo>
                    <a:pt x="194082" y="143480"/>
                  </a:lnTo>
                  <a:lnTo>
                    <a:pt x="203028" y="147331"/>
                  </a:lnTo>
                  <a:lnTo>
                    <a:pt x="220962" y="149804"/>
                  </a:lnTo>
                  <a:lnTo>
                    <a:pt x="228027" y="147320"/>
                  </a:lnTo>
                  <a:lnTo>
                    <a:pt x="231394" y="145176"/>
                  </a:lnTo>
                  <a:lnTo>
                    <a:pt x="241187" y="132046"/>
                  </a:lnTo>
                  <a:lnTo>
                    <a:pt x="260340" y="88018"/>
                  </a:lnTo>
                  <a:lnTo>
                    <a:pt x="292657" y="48910"/>
                  </a:lnTo>
                  <a:lnTo>
                    <a:pt x="302225" y="41800"/>
                  </a:lnTo>
                  <a:lnTo>
                    <a:pt x="313562" y="37798"/>
                  </a:lnTo>
                  <a:lnTo>
                    <a:pt x="316992" y="37237"/>
                  </a:lnTo>
                  <a:lnTo>
                    <a:pt x="331931" y="41502"/>
                  </a:lnTo>
                  <a:lnTo>
                    <a:pt x="340847" y="49444"/>
                  </a:lnTo>
                  <a:lnTo>
                    <a:pt x="347280" y="58971"/>
                  </a:lnTo>
                  <a:lnTo>
                    <a:pt x="362485" y="106206"/>
                  </a:lnTo>
                  <a:lnTo>
                    <a:pt x="368812" y="120028"/>
                  </a:lnTo>
                  <a:lnTo>
                    <a:pt x="371319" y="138901"/>
                  </a:lnTo>
                  <a:lnTo>
                    <a:pt x="379076" y="101193"/>
                  </a:lnTo>
                  <a:lnTo>
                    <a:pt x="398043" y="54047"/>
                  </a:lnTo>
                  <a:lnTo>
                    <a:pt x="420966" y="17504"/>
                  </a:lnTo>
                  <a:lnTo>
                    <a:pt x="430865" y="11967"/>
                  </a:lnTo>
                  <a:lnTo>
                    <a:pt x="449411" y="8413"/>
                  </a:lnTo>
                  <a:lnTo>
                    <a:pt x="456561" y="10749"/>
                  </a:lnTo>
                  <a:lnTo>
                    <a:pt x="459949" y="12854"/>
                  </a:lnTo>
                  <a:lnTo>
                    <a:pt x="474830" y="30985"/>
                  </a:lnTo>
                  <a:lnTo>
                    <a:pt x="490159" y="69986"/>
                  </a:lnTo>
                  <a:lnTo>
                    <a:pt x="497822" y="117247"/>
                  </a:lnTo>
                  <a:lnTo>
                    <a:pt x="502750" y="130003"/>
                  </a:lnTo>
                  <a:lnTo>
                    <a:pt x="504415" y="138738"/>
                  </a:lnTo>
                  <a:lnTo>
                    <a:pt x="504552" y="138396"/>
                  </a:lnTo>
                  <a:lnTo>
                    <a:pt x="509871" y="108329"/>
                  </a:lnTo>
                  <a:lnTo>
                    <a:pt x="527615" y="66880"/>
                  </a:lnTo>
                  <a:lnTo>
                    <a:pt x="545757" y="27465"/>
                  </a:lnTo>
                  <a:lnTo>
                    <a:pt x="560580" y="15088"/>
                  </a:lnTo>
                  <a:lnTo>
                    <a:pt x="583493" y="2483"/>
                  </a:lnTo>
                  <a:lnTo>
                    <a:pt x="592000" y="0"/>
                  </a:lnTo>
                  <a:lnTo>
                    <a:pt x="596808" y="1454"/>
                  </a:lnTo>
                  <a:lnTo>
                    <a:pt x="607795" y="8715"/>
                  </a:lnTo>
                  <a:lnTo>
                    <a:pt x="616912" y="24642"/>
                  </a:lnTo>
                  <a:lnTo>
                    <a:pt x="628162" y="69527"/>
                  </a:lnTo>
                  <a:lnTo>
                    <a:pt x="638175" y="1408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8" name="SMARTInkShape-3534"/>
            <p:cNvSpPr/>
            <p:nvPr/>
          </p:nvSpPr>
          <p:spPr>
            <a:xfrm>
              <a:off x="1921799" y="2506472"/>
              <a:ext cx="554702" cy="446279"/>
            </a:xfrm>
            <a:custGeom>
              <a:avLst/>
              <a:gdLst/>
              <a:ahLst/>
              <a:cxnLst/>
              <a:rect l="0" t="0" r="0" b="0"/>
              <a:pathLst>
                <a:path w="554702" h="446279">
                  <a:moveTo>
                    <a:pt x="440401" y="17653"/>
                  </a:moveTo>
                  <a:lnTo>
                    <a:pt x="424155" y="2465"/>
                  </a:lnTo>
                  <a:lnTo>
                    <a:pt x="418011" y="320"/>
                  </a:lnTo>
                  <a:lnTo>
                    <a:pt x="390235" y="0"/>
                  </a:lnTo>
                  <a:lnTo>
                    <a:pt x="344816" y="11905"/>
                  </a:lnTo>
                  <a:lnTo>
                    <a:pt x="305926" y="31726"/>
                  </a:lnTo>
                  <a:lnTo>
                    <a:pt x="258577" y="58846"/>
                  </a:lnTo>
                  <a:lnTo>
                    <a:pt x="221074" y="85245"/>
                  </a:lnTo>
                  <a:lnTo>
                    <a:pt x="180329" y="113174"/>
                  </a:lnTo>
                  <a:lnTo>
                    <a:pt x="137565" y="141558"/>
                  </a:lnTo>
                  <a:lnTo>
                    <a:pt x="90245" y="184650"/>
                  </a:lnTo>
                  <a:lnTo>
                    <a:pt x="60073" y="221415"/>
                  </a:lnTo>
                  <a:lnTo>
                    <a:pt x="23550" y="265218"/>
                  </a:lnTo>
                  <a:lnTo>
                    <a:pt x="3950" y="307894"/>
                  </a:lnTo>
                  <a:lnTo>
                    <a:pt x="208" y="315922"/>
                  </a:lnTo>
                  <a:lnTo>
                    <a:pt x="0" y="352503"/>
                  </a:lnTo>
                  <a:lnTo>
                    <a:pt x="6895" y="373203"/>
                  </a:lnTo>
                  <a:lnTo>
                    <a:pt x="11697" y="381686"/>
                  </a:lnTo>
                  <a:lnTo>
                    <a:pt x="25499" y="393934"/>
                  </a:lnTo>
                  <a:lnTo>
                    <a:pt x="65287" y="410421"/>
                  </a:lnTo>
                  <a:lnTo>
                    <a:pt x="106536" y="420602"/>
                  </a:lnTo>
                  <a:lnTo>
                    <a:pt x="139616" y="427105"/>
                  </a:lnTo>
                  <a:lnTo>
                    <a:pt x="175486" y="432465"/>
                  </a:lnTo>
                  <a:lnTo>
                    <a:pt x="212594" y="434847"/>
                  </a:lnTo>
                  <a:lnTo>
                    <a:pt x="253076" y="435906"/>
                  </a:lnTo>
                  <a:lnTo>
                    <a:pt x="293645" y="436377"/>
                  </a:lnTo>
                  <a:lnTo>
                    <a:pt x="329315" y="436586"/>
                  </a:lnTo>
                  <a:lnTo>
                    <a:pt x="365630" y="436679"/>
                  </a:lnTo>
                  <a:lnTo>
                    <a:pt x="400819" y="436720"/>
                  </a:lnTo>
                  <a:lnTo>
                    <a:pt x="444431" y="436743"/>
                  </a:lnTo>
                  <a:lnTo>
                    <a:pt x="483105" y="437808"/>
                  </a:lnTo>
                  <a:lnTo>
                    <a:pt x="554701" y="4462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SMARTInkShape-3535"/>
            <p:cNvSpPr/>
            <p:nvPr/>
          </p:nvSpPr>
          <p:spPr>
            <a:xfrm>
              <a:off x="2543175" y="2810784"/>
              <a:ext cx="212745" cy="139506"/>
            </a:xfrm>
            <a:custGeom>
              <a:avLst/>
              <a:gdLst/>
              <a:ahLst/>
              <a:cxnLst/>
              <a:rect l="0" t="0" r="0" b="0"/>
              <a:pathLst>
                <a:path w="212745" h="139506">
                  <a:moveTo>
                    <a:pt x="66675" y="27666"/>
                  </a:moveTo>
                  <a:lnTo>
                    <a:pt x="59070" y="36329"/>
                  </a:lnTo>
                  <a:lnTo>
                    <a:pt x="42223" y="63935"/>
                  </a:lnTo>
                  <a:lnTo>
                    <a:pt x="39933" y="78711"/>
                  </a:lnTo>
                  <a:lnTo>
                    <a:pt x="43699" y="99823"/>
                  </a:lnTo>
                  <a:lnTo>
                    <a:pt x="54347" y="113005"/>
                  </a:lnTo>
                  <a:lnTo>
                    <a:pt x="81997" y="133658"/>
                  </a:lnTo>
                  <a:lnTo>
                    <a:pt x="111549" y="139505"/>
                  </a:lnTo>
                  <a:lnTo>
                    <a:pt x="158741" y="134103"/>
                  </a:lnTo>
                  <a:lnTo>
                    <a:pt x="172152" y="132121"/>
                  </a:lnTo>
                  <a:lnTo>
                    <a:pt x="181639" y="127713"/>
                  </a:lnTo>
                  <a:lnTo>
                    <a:pt x="202900" y="102109"/>
                  </a:lnTo>
                  <a:lnTo>
                    <a:pt x="211181" y="88621"/>
                  </a:lnTo>
                  <a:lnTo>
                    <a:pt x="212744" y="69927"/>
                  </a:lnTo>
                  <a:lnTo>
                    <a:pt x="208853" y="48565"/>
                  </a:lnTo>
                  <a:lnTo>
                    <a:pt x="200068" y="28488"/>
                  </a:lnTo>
                  <a:lnTo>
                    <a:pt x="189108" y="14626"/>
                  </a:lnTo>
                  <a:lnTo>
                    <a:pt x="183222" y="9447"/>
                  </a:lnTo>
                  <a:lnTo>
                    <a:pt x="165393" y="3694"/>
                  </a:lnTo>
                  <a:lnTo>
                    <a:pt x="124510" y="0"/>
                  </a:lnTo>
                  <a:lnTo>
                    <a:pt x="83744" y="6875"/>
                  </a:lnTo>
                  <a:lnTo>
                    <a:pt x="44098" y="17508"/>
                  </a:lnTo>
                  <a:lnTo>
                    <a:pt x="0" y="467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0" name="SMARTInkShape-3536"/>
            <p:cNvSpPr/>
            <p:nvPr/>
          </p:nvSpPr>
          <p:spPr>
            <a:xfrm>
              <a:off x="2914650" y="2790825"/>
              <a:ext cx="180976" cy="180976"/>
            </a:xfrm>
            <a:custGeom>
              <a:avLst/>
              <a:gdLst/>
              <a:ahLst/>
              <a:cxnLst/>
              <a:rect l="0" t="0" r="0" b="0"/>
              <a:pathLst>
                <a:path w="180976" h="180976">
                  <a:moveTo>
                    <a:pt x="0" y="0"/>
                  </a:moveTo>
                  <a:lnTo>
                    <a:pt x="0" y="5057"/>
                  </a:lnTo>
                  <a:lnTo>
                    <a:pt x="13257" y="45761"/>
                  </a:lnTo>
                  <a:lnTo>
                    <a:pt x="18542" y="93266"/>
                  </a:lnTo>
                  <a:lnTo>
                    <a:pt x="19049" y="133152"/>
                  </a:lnTo>
                  <a:lnTo>
                    <a:pt x="19050" y="123178"/>
                  </a:lnTo>
                  <a:lnTo>
                    <a:pt x="34128" y="79669"/>
                  </a:lnTo>
                  <a:lnTo>
                    <a:pt x="38452" y="63983"/>
                  </a:lnTo>
                  <a:lnTo>
                    <a:pt x="47428" y="46429"/>
                  </a:lnTo>
                  <a:lnTo>
                    <a:pt x="69439" y="23752"/>
                  </a:lnTo>
                  <a:lnTo>
                    <a:pt x="85956" y="13740"/>
                  </a:lnTo>
                  <a:lnTo>
                    <a:pt x="107666" y="10774"/>
                  </a:lnTo>
                  <a:lnTo>
                    <a:pt x="119465" y="12902"/>
                  </a:lnTo>
                  <a:lnTo>
                    <a:pt x="124094" y="14951"/>
                  </a:lnTo>
                  <a:lnTo>
                    <a:pt x="140720" y="33005"/>
                  </a:lnTo>
                  <a:lnTo>
                    <a:pt x="157697" y="68608"/>
                  </a:lnTo>
                  <a:lnTo>
                    <a:pt x="168420" y="109665"/>
                  </a:lnTo>
                  <a:lnTo>
                    <a:pt x="180975"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1" name="SMARTInkShape-3537"/>
            <p:cNvSpPr/>
            <p:nvPr/>
          </p:nvSpPr>
          <p:spPr>
            <a:xfrm>
              <a:off x="3214025" y="2790976"/>
              <a:ext cx="137264" cy="180825"/>
            </a:xfrm>
            <a:custGeom>
              <a:avLst/>
              <a:gdLst/>
              <a:ahLst/>
              <a:cxnLst/>
              <a:rect l="0" t="0" r="0" b="0"/>
              <a:pathLst>
                <a:path w="137264" h="180825">
                  <a:moveTo>
                    <a:pt x="100675" y="18899"/>
                  </a:moveTo>
                  <a:lnTo>
                    <a:pt x="105732" y="13842"/>
                  </a:lnTo>
                  <a:lnTo>
                    <a:pt x="108214" y="8538"/>
                  </a:lnTo>
                  <a:lnTo>
                    <a:pt x="109808" y="1566"/>
                  </a:lnTo>
                  <a:lnTo>
                    <a:pt x="108880" y="993"/>
                  </a:lnTo>
                  <a:lnTo>
                    <a:pt x="86795" y="0"/>
                  </a:lnTo>
                  <a:lnTo>
                    <a:pt x="47668" y="10230"/>
                  </a:lnTo>
                  <a:lnTo>
                    <a:pt x="11300" y="22243"/>
                  </a:lnTo>
                  <a:lnTo>
                    <a:pt x="2744" y="28499"/>
                  </a:lnTo>
                  <a:lnTo>
                    <a:pt x="463" y="31649"/>
                  </a:lnTo>
                  <a:lnTo>
                    <a:pt x="0" y="34807"/>
                  </a:lnTo>
                  <a:lnTo>
                    <a:pt x="750" y="37971"/>
                  </a:lnTo>
                  <a:lnTo>
                    <a:pt x="2308" y="41139"/>
                  </a:lnTo>
                  <a:lnTo>
                    <a:pt x="34168" y="60373"/>
                  </a:lnTo>
                  <a:lnTo>
                    <a:pt x="77778" y="78283"/>
                  </a:lnTo>
                  <a:lnTo>
                    <a:pt x="121552" y="96834"/>
                  </a:lnTo>
                  <a:lnTo>
                    <a:pt x="131120" y="103984"/>
                  </a:lnTo>
                  <a:lnTo>
                    <a:pt x="133672" y="107372"/>
                  </a:lnTo>
                  <a:lnTo>
                    <a:pt x="136507" y="116782"/>
                  </a:lnTo>
                  <a:lnTo>
                    <a:pt x="137263" y="122254"/>
                  </a:lnTo>
                  <a:lnTo>
                    <a:pt x="134592" y="128019"/>
                  </a:lnTo>
                  <a:lnTo>
                    <a:pt x="123158" y="140069"/>
                  </a:lnTo>
                  <a:lnTo>
                    <a:pt x="76106" y="161006"/>
                  </a:lnTo>
                  <a:lnTo>
                    <a:pt x="34332" y="176490"/>
                  </a:lnTo>
                  <a:lnTo>
                    <a:pt x="5425" y="1808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92" name="SMARTInkShape-Group473"/>
          <p:cNvGrpSpPr/>
          <p:nvPr/>
        </p:nvGrpSpPr>
        <p:grpSpPr>
          <a:xfrm>
            <a:off x="7387128" y="2395823"/>
            <a:ext cx="2147398" cy="737547"/>
            <a:chOff x="7387128" y="2395823"/>
            <a:chExt cx="2147398" cy="737547"/>
          </a:xfrm>
        </p:grpSpPr>
        <p:sp>
          <p:nvSpPr>
            <p:cNvPr id="1083" name="SMARTInkShape-3538"/>
            <p:cNvSpPr/>
            <p:nvPr/>
          </p:nvSpPr>
          <p:spPr>
            <a:xfrm>
              <a:off x="7387128" y="2395823"/>
              <a:ext cx="587941" cy="366428"/>
            </a:xfrm>
            <a:custGeom>
              <a:avLst/>
              <a:gdLst/>
              <a:ahLst/>
              <a:cxnLst/>
              <a:rect l="0" t="0" r="0" b="0"/>
              <a:pathLst>
                <a:path w="587941" h="366428">
                  <a:moveTo>
                    <a:pt x="23322" y="166402"/>
                  </a:moveTo>
                  <a:lnTo>
                    <a:pt x="13209" y="156289"/>
                  </a:lnTo>
                  <a:lnTo>
                    <a:pt x="8244" y="145679"/>
                  </a:lnTo>
                  <a:lnTo>
                    <a:pt x="0" y="111509"/>
                  </a:lnTo>
                  <a:lnTo>
                    <a:pt x="2483" y="100173"/>
                  </a:lnTo>
                  <a:lnTo>
                    <a:pt x="31239" y="57208"/>
                  </a:lnTo>
                  <a:lnTo>
                    <a:pt x="38125" y="49156"/>
                  </a:lnTo>
                  <a:lnTo>
                    <a:pt x="57066" y="37387"/>
                  </a:lnTo>
                  <a:lnTo>
                    <a:pt x="103718" y="21208"/>
                  </a:lnTo>
                  <a:lnTo>
                    <a:pt x="141099" y="11081"/>
                  </a:lnTo>
                  <a:lnTo>
                    <a:pt x="184043" y="6433"/>
                  </a:lnTo>
                  <a:lnTo>
                    <a:pt x="225224" y="0"/>
                  </a:lnTo>
                  <a:lnTo>
                    <a:pt x="256990" y="18"/>
                  </a:lnTo>
                  <a:lnTo>
                    <a:pt x="291216" y="2495"/>
                  </a:lnTo>
                  <a:lnTo>
                    <a:pt x="324066" y="3596"/>
                  </a:lnTo>
                  <a:lnTo>
                    <a:pt x="356306" y="6908"/>
                  </a:lnTo>
                  <a:lnTo>
                    <a:pt x="388273" y="10849"/>
                  </a:lnTo>
                  <a:lnTo>
                    <a:pt x="434962" y="14126"/>
                  </a:lnTo>
                  <a:lnTo>
                    <a:pt x="476077" y="21329"/>
                  </a:lnTo>
                  <a:lnTo>
                    <a:pt x="514012" y="31225"/>
                  </a:lnTo>
                  <a:lnTo>
                    <a:pt x="558634" y="52996"/>
                  </a:lnTo>
                  <a:lnTo>
                    <a:pt x="578738" y="65199"/>
                  </a:lnTo>
                  <a:lnTo>
                    <a:pt x="587674" y="77679"/>
                  </a:lnTo>
                  <a:lnTo>
                    <a:pt x="587940" y="86086"/>
                  </a:lnTo>
                  <a:lnTo>
                    <a:pt x="582591" y="106717"/>
                  </a:lnTo>
                  <a:lnTo>
                    <a:pt x="570337" y="124353"/>
                  </a:lnTo>
                  <a:lnTo>
                    <a:pt x="525315" y="166078"/>
                  </a:lnTo>
                  <a:lnTo>
                    <a:pt x="484151" y="188649"/>
                  </a:lnTo>
                  <a:lnTo>
                    <a:pt x="438441" y="213916"/>
                  </a:lnTo>
                  <a:lnTo>
                    <a:pt x="407139" y="228442"/>
                  </a:lnTo>
                  <a:lnTo>
                    <a:pt x="372766" y="247597"/>
                  </a:lnTo>
                  <a:lnTo>
                    <a:pt x="337380" y="268105"/>
                  </a:lnTo>
                  <a:lnTo>
                    <a:pt x="304015" y="284276"/>
                  </a:lnTo>
                  <a:lnTo>
                    <a:pt x="260537" y="305280"/>
                  </a:lnTo>
                  <a:lnTo>
                    <a:pt x="216582" y="330281"/>
                  </a:lnTo>
                  <a:lnTo>
                    <a:pt x="175185" y="353341"/>
                  </a:lnTo>
                  <a:lnTo>
                    <a:pt x="166197" y="3664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4" name="SMARTInkShape-3539"/>
            <p:cNvSpPr/>
            <p:nvPr/>
          </p:nvSpPr>
          <p:spPr>
            <a:xfrm>
              <a:off x="7591425" y="2447925"/>
              <a:ext cx="95251" cy="657226"/>
            </a:xfrm>
            <a:custGeom>
              <a:avLst/>
              <a:gdLst/>
              <a:ahLst/>
              <a:cxnLst/>
              <a:rect l="0" t="0" r="0" b="0"/>
              <a:pathLst>
                <a:path w="95251" h="657226">
                  <a:moveTo>
                    <a:pt x="0" y="0"/>
                  </a:moveTo>
                  <a:lnTo>
                    <a:pt x="0" y="5057"/>
                  </a:lnTo>
                  <a:lnTo>
                    <a:pt x="2822" y="10361"/>
                  </a:lnTo>
                  <a:lnTo>
                    <a:pt x="5057" y="13257"/>
                  </a:lnTo>
                  <a:lnTo>
                    <a:pt x="15188" y="53811"/>
                  </a:lnTo>
                  <a:lnTo>
                    <a:pt x="21109" y="94590"/>
                  </a:lnTo>
                  <a:lnTo>
                    <a:pt x="27100" y="138276"/>
                  </a:lnTo>
                  <a:lnTo>
                    <a:pt x="28139" y="175144"/>
                  </a:lnTo>
                  <a:lnTo>
                    <a:pt x="28446" y="212878"/>
                  </a:lnTo>
                  <a:lnTo>
                    <a:pt x="28536" y="255927"/>
                  </a:lnTo>
                  <a:lnTo>
                    <a:pt x="28564" y="297139"/>
                  </a:lnTo>
                  <a:lnTo>
                    <a:pt x="33628" y="341218"/>
                  </a:lnTo>
                  <a:lnTo>
                    <a:pt x="36775" y="382736"/>
                  </a:lnTo>
                  <a:lnTo>
                    <a:pt x="42764" y="421849"/>
                  </a:lnTo>
                  <a:lnTo>
                    <a:pt x="51242" y="460249"/>
                  </a:lnTo>
                  <a:lnTo>
                    <a:pt x="60456" y="498438"/>
                  </a:lnTo>
                  <a:lnTo>
                    <a:pt x="73051" y="544838"/>
                  </a:lnTo>
                  <a:lnTo>
                    <a:pt x="81499" y="590764"/>
                  </a:lnTo>
                  <a:lnTo>
                    <a:pt x="87712" y="630691"/>
                  </a:lnTo>
                  <a:lnTo>
                    <a:pt x="95250" y="657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5" name="SMARTInkShape-3540"/>
            <p:cNvSpPr/>
            <p:nvPr/>
          </p:nvSpPr>
          <p:spPr>
            <a:xfrm>
              <a:off x="9189985" y="2935969"/>
              <a:ext cx="95863" cy="150132"/>
            </a:xfrm>
            <a:custGeom>
              <a:avLst/>
              <a:gdLst/>
              <a:ahLst/>
              <a:cxnLst/>
              <a:rect l="0" t="0" r="0" b="0"/>
              <a:pathLst>
                <a:path w="95863" h="150132">
                  <a:moveTo>
                    <a:pt x="11165" y="45356"/>
                  </a:moveTo>
                  <a:lnTo>
                    <a:pt x="2964" y="45356"/>
                  </a:lnTo>
                  <a:lnTo>
                    <a:pt x="7089" y="50413"/>
                  </a:lnTo>
                  <a:lnTo>
                    <a:pt x="12176" y="52895"/>
                  </a:lnTo>
                  <a:lnTo>
                    <a:pt x="29120" y="54489"/>
                  </a:lnTo>
                  <a:lnTo>
                    <a:pt x="51763" y="49708"/>
                  </a:lnTo>
                  <a:lnTo>
                    <a:pt x="85176" y="32481"/>
                  </a:lnTo>
                  <a:lnTo>
                    <a:pt x="89080" y="28306"/>
                  </a:lnTo>
                  <a:lnTo>
                    <a:pt x="93419" y="18022"/>
                  </a:lnTo>
                  <a:lnTo>
                    <a:pt x="95862" y="5389"/>
                  </a:lnTo>
                  <a:lnTo>
                    <a:pt x="95147" y="2837"/>
                  </a:lnTo>
                  <a:lnTo>
                    <a:pt x="93610" y="1135"/>
                  </a:lnTo>
                  <a:lnTo>
                    <a:pt x="91529" y="0"/>
                  </a:lnTo>
                  <a:lnTo>
                    <a:pt x="73429" y="3460"/>
                  </a:lnTo>
                  <a:lnTo>
                    <a:pt x="33561" y="28381"/>
                  </a:lnTo>
                  <a:lnTo>
                    <a:pt x="19447" y="43737"/>
                  </a:lnTo>
                  <a:lnTo>
                    <a:pt x="3507" y="71805"/>
                  </a:lnTo>
                  <a:lnTo>
                    <a:pt x="0" y="94858"/>
                  </a:lnTo>
                  <a:lnTo>
                    <a:pt x="3028" y="116040"/>
                  </a:lnTo>
                  <a:lnTo>
                    <a:pt x="11429" y="128982"/>
                  </a:lnTo>
                  <a:lnTo>
                    <a:pt x="49265" y="1501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6" name="SMARTInkShape-3541"/>
            <p:cNvSpPr/>
            <p:nvPr/>
          </p:nvSpPr>
          <p:spPr>
            <a:xfrm>
              <a:off x="9011900" y="2876550"/>
              <a:ext cx="132101" cy="190501"/>
            </a:xfrm>
            <a:custGeom>
              <a:avLst/>
              <a:gdLst/>
              <a:ahLst/>
              <a:cxnLst/>
              <a:rect l="0" t="0" r="0" b="0"/>
              <a:pathLst>
                <a:path w="132101" h="190501">
                  <a:moveTo>
                    <a:pt x="132100" y="0"/>
                  </a:moveTo>
                  <a:lnTo>
                    <a:pt x="127043" y="0"/>
                  </a:lnTo>
                  <a:lnTo>
                    <a:pt x="86339" y="18314"/>
                  </a:lnTo>
                  <a:lnTo>
                    <a:pt x="44634" y="50768"/>
                  </a:lnTo>
                  <a:lnTo>
                    <a:pt x="8242" y="88060"/>
                  </a:lnTo>
                  <a:lnTo>
                    <a:pt x="2969" y="101227"/>
                  </a:lnTo>
                  <a:lnTo>
                    <a:pt x="0" y="120540"/>
                  </a:lnTo>
                  <a:lnTo>
                    <a:pt x="4950" y="136123"/>
                  </a:lnTo>
                  <a:lnTo>
                    <a:pt x="9234" y="144724"/>
                  </a:lnTo>
                  <a:lnTo>
                    <a:pt x="7495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7" name="SMARTInkShape-3542"/>
            <p:cNvSpPr/>
            <p:nvPr/>
          </p:nvSpPr>
          <p:spPr>
            <a:xfrm>
              <a:off x="7924800" y="2771775"/>
              <a:ext cx="123826" cy="235805"/>
            </a:xfrm>
            <a:custGeom>
              <a:avLst/>
              <a:gdLst/>
              <a:ahLst/>
              <a:cxnLst/>
              <a:rect l="0" t="0" r="0" b="0"/>
              <a:pathLst>
                <a:path w="123826" h="235805">
                  <a:moveTo>
                    <a:pt x="0" y="0"/>
                  </a:moveTo>
                  <a:lnTo>
                    <a:pt x="0" y="8201"/>
                  </a:lnTo>
                  <a:lnTo>
                    <a:pt x="9700" y="51642"/>
                  </a:lnTo>
                  <a:lnTo>
                    <a:pt x="22667" y="90722"/>
                  </a:lnTo>
                  <a:lnTo>
                    <a:pt x="26825" y="130950"/>
                  </a:lnTo>
                  <a:lnTo>
                    <a:pt x="28229" y="173132"/>
                  </a:lnTo>
                  <a:lnTo>
                    <a:pt x="29531" y="204639"/>
                  </a:lnTo>
                  <a:lnTo>
                    <a:pt x="37704" y="235804"/>
                  </a:lnTo>
                  <a:lnTo>
                    <a:pt x="37836" y="235519"/>
                  </a:lnTo>
                  <a:lnTo>
                    <a:pt x="37982" y="232381"/>
                  </a:lnTo>
                  <a:lnTo>
                    <a:pt x="29889" y="186015"/>
                  </a:lnTo>
                  <a:lnTo>
                    <a:pt x="37497" y="143910"/>
                  </a:lnTo>
                  <a:lnTo>
                    <a:pt x="58286" y="100472"/>
                  </a:lnTo>
                  <a:lnTo>
                    <a:pt x="90108" y="58700"/>
                  </a:lnTo>
                  <a:lnTo>
                    <a:pt x="1238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8" name="SMARTInkShape-3543"/>
            <p:cNvSpPr/>
            <p:nvPr/>
          </p:nvSpPr>
          <p:spPr>
            <a:xfrm>
              <a:off x="8145315" y="2874548"/>
              <a:ext cx="119328" cy="124673"/>
            </a:xfrm>
            <a:custGeom>
              <a:avLst/>
              <a:gdLst/>
              <a:ahLst/>
              <a:cxnLst/>
              <a:rect l="0" t="0" r="0" b="0"/>
              <a:pathLst>
                <a:path w="119328" h="124673">
                  <a:moveTo>
                    <a:pt x="17610" y="11527"/>
                  </a:moveTo>
                  <a:lnTo>
                    <a:pt x="17610" y="16584"/>
                  </a:lnTo>
                  <a:lnTo>
                    <a:pt x="14788" y="21888"/>
                  </a:lnTo>
                  <a:lnTo>
                    <a:pt x="12554" y="24784"/>
                  </a:lnTo>
                  <a:lnTo>
                    <a:pt x="3421" y="69841"/>
                  </a:lnTo>
                  <a:lnTo>
                    <a:pt x="0" y="92540"/>
                  </a:lnTo>
                  <a:lnTo>
                    <a:pt x="4043" y="112672"/>
                  </a:lnTo>
                  <a:lnTo>
                    <a:pt x="7507" y="117057"/>
                  </a:lnTo>
                  <a:lnTo>
                    <a:pt x="17001" y="121929"/>
                  </a:lnTo>
                  <a:lnTo>
                    <a:pt x="34245" y="124672"/>
                  </a:lnTo>
                  <a:lnTo>
                    <a:pt x="62874" y="115372"/>
                  </a:lnTo>
                  <a:lnTo>
                    <a:pt x="93111" y="94154"/>
                  </a:lnTo>
                  <a:lnTo>
                    <a:pt x="112065" y="67759"/>
                  </a:lnTo>
                  <a:lnTo>
                    <a:pt x="119327" y="44887"/>
                  </a:lnTo>
                  <a:lnTo>
                    <a:pt x="115382" y="28470"/>
                  </a:lnTo>
                  <a:lnTo>
                    <a:pt x="111366" y="19647"/>
                  </a:lnTo>
                  <a:lnTo>
                    <a:pt x="95616" y="7022"/>
                  </a:lnTo>
                  <a:lnTo>
                    <a:pt x="76621" y="0"/>
                  </a:lnTo>
                  <a:lnTo>
                    <a:pt x="51911" y="1997"/>
                  </a:lnTo>
                  <a:lnTo>
                    <a:pt x="8085" y="115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9" name="SMARTInkShape-3544"/>
            <p:cNvSpPr/>
            <p:nvPr/>
          </p:nvSpPr>
          <p:spPr>
            <a:xfrm>
              <a:off x="8384667" y="2651051"/>
              <a:ext cx="244984" cy="425525"/>
            </a:xfrm>
            <a:custGeom>
              <a:avLst/>
              <a:gdLst/>
              <a:ahLst/>
              <a:cxnLst/>
              <a:rect l="0" t="0" r="0" b="0"/>
              <a:pathLst>
                <a:path w="244984" h="425525">
                  <a:moveTo>
                    <a:pt x="140208" y="311224"/>
                  </a:moveTo>
                  <a:lnTo>
                    <a:pt x="140208" y="303023"/>
                  </a:lnTo>
                  <a:lnTo>
                    <a:pt x="153300" y="279147"/>
                  </a:lnTo>
                  <a:lnTo>
                    <a:pt x="156610" y="262043"/>
                  </a:lnTo>
                  <a:lnTo>
                    <a:pt x="155259" y="249502"/>
                  </a:lnTo>
                  <a:lnTo>
                    <a:pt x="150073" y="239342"/>
                  </a:lnTo>
                  <a:lnTo>
                    <a:pt x="140712" y="227771"/>
                  </a:lnTo>
                  <a:lnTo>
                    <a:pt x="113429" y="214413"/>
                  </a:lnTo>
                  <a:lnTo>
                    <a:pt x="93703" y="208809"/>
                  </a:lnTo>
                  <a:lnTo>
                    <a:pt x="71042" y="212205"/>
                  </a:lnTo>
                  <a:lnTo>
                    <a:pt x="54333" y="219914"/>
                  </a:lnTo>
                  <a:lnTo>
                    <a:pt x="9550" y="261054"/>
                  </a:lnTo>
                  <a:lnTo>
                    <a:pt x="5478" y="265078"/>
                  </a:lnTo>
                  <a:lnTo>
                    <a:pt x="953" y="280837"/>
                  </a:lnTo>
                  <a:lnTo>
                    <a:pt x="0" y="299835"/>
                  </a:lnTo>
                  <a:lnTo>
                    <a:pt x="3105" y="315335"/>
                  </a:lnTo>
                  <a:lnTo>
                    <a:pt x="10835" y="326456"/>
                  </a:lnTo>
                  <a:lnTo>
                    <a:pt x="15859" y="330904"/>
                  </a:lnTo>
                  <a:lnTo>
                    <a:pt x="35552" y="335846"/>
                  </a:lnTo>
                  <a:lnTo>
                    <a:pt x="70746" y="335805"/>
                  </a:lnTo>
                  <a:lnTo>
                    <a:pt x="114245" y="328886"/>
                  </a:lnTo>
                  <a:lnTo>
                    <a:pt x="139924" y="315281"/>
                  </a:lnTo>
                  <a:lnTo>
                    <a:pt x="160349" y="297845"/>
                  </a:lnTo>
                  <a:lnTo>
                    <a:pt x="173575" y="278214"/>
                  </a:lnTo>
                  <a:lnTo>
                    <a:pt x="190803" y="239496"/>
                  </a:lnTo>
                  <a:lnTo>
                    <a:pt x="195415" y="199308"/>
                  </a:lnTo>
                  <a:lnTo>
                    <a:pt x="196783" y="162352"/>
                  </a:lnTo>
                  <a:lnTo>
                    <a:pt x="187074" y="121182"/>
                  </a:lnTo>
                  <a:lnTo>
                    <a:pt x="178981" y="80558"/>
                  </a:lnTo>
                  <a:lnTo>
                    <a:pt x="168288" y="36786"/>
                  </a:lnTo>
                  <a:lnTo>
                    <a:pt x="159787" y="0"/>
                  </a:lnTo>
                  <a:lnTo>
                    <a:pt x="159610" y="25"/>
                  </a:lnTo>
                  <a:lnTo>
                    <a:pt x="159415" y="2874"/>
                  </a:lnTo>
                  <a:lnTo>
                    <a:pt x="167910" y="49468"/>
                  </a:lnTo>
                  <a:lnTo>
                    <a:pt x="171432" y="90931"/>
                  </a:lnTo>
                  <a:lnTo>
                    <a:pt x="182007" y="130008"/>
                  </a:lnTo>
                  <a:lnTo>
                    <a:pt x="186682" y="175906"/>
                  </a:lnTo>
                  <a:lnTo>
                    <a:pt x="188551" y="213157"/>
                  </a:lnTo>
                  <a:lnTo>
                    <a:pt x="194278" y="251005"/>
                  </a:lnTo>
                  <a:lnTo>
                    <a:pt x="197504" y="287972"/>
                  </a:lnTo>
                  <a:lnTo>
                    <a:pt x="207539" y="329444"/>
                  </a:lnTo>
                  <a:lnTo>
                    <a:pt x="222844" y="371244"/>
                  </a:lnTo>
                  <a:lnTo>
                    <a:pt x="244983" y="4255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0" name="SMARTInkShape-3545"/>
            <p:cNvSpPr/>
            <p:nvPr/>
          </p:nvSpPr>
          <p:spPr>
            <a:xfrm>
              <a:off x="9382125" y="2943225"/>
              <a:ext cx="152401" cy="190145"/>
            </a:xfrm>
            <a:custGeom>
              <a:avLst/>
              <a:gdLst/>
              <a:ahLst/>
              <a:cxnLst/>
              <a:rect l="0" t="0" r="0" b="0"/>
              <a:pathLst>
                <a:path w="152401" h="190145">
                  <a:moveTo>
                    <a:pt x="0" y="47625"/>
                  </a:moveTo>
                  <a:lnTo>
                    <a:pt x="7540" y="65525"/>
                  </a:lnTo>
                  <a:lnTo>
                    <a:pt x="16867" y="105212"/>
                  </a:lnTo>
                  <a:lnTo>
                    <a:pt x="25949" y="147469"/>
                  </a:lnTo>
                  <a:lnTo>
                    <a:pt x="30620" y="169989"/>
                  </a:lnTo>
                  <a:lnTo>
                    <a:pt x="37971" y="190144"/>
                  </a:lnTo>
                  <a:lnTo>
                    <a:pt x="44638" y="144894"/>
                  </a:lnTo>
                  <a:lnTo>
                    <a:pt x="52288" y="98521"/>
                  </a:lnTo>
                  <a:lnTo>
                    <a:pt x="60766" y="72701"/>
                  </a:lnTo>
                  <a:lnTo>
                    <a:pt x="72515" y="58417"/>
                  </a:lnTo>
                  <a:lnTo>
                    <a:pt x="115069" y="20079"/>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1" name="SMARTInkShape-3546"/>
            <p:cNvSpPr/>
            <p:nvPr/>
          </p:nvSpPr>
          <p:spPr>
            <a:xfrm>
              <a:off x="8734425" y="2876550"/>
              <a:ext cx="171451" cy="150608"/>
            </a:xfrm>
            <a:custGeom>
              <a:avLst/>
              <a:gdLst/>
              <a:ahLst/>
              <a:cxnLst/>
              <a:rect l="0" t="0" r="0" b="0"/>
              <a:pathLst>
                <a:path w="171451" h="150608">
                  <a:moveTo>
                    <a:pt x="0" y="28575"/>
                  </a:moveTo>
                  <a:lnTo>
                    <a:pt x="2822" y="56340"/>
                  </a:lnTo>
                  <a:lnTo>
                    <a:pt x="13257" y="100146"/>
                  </a:lnTo>
                  <a:lnTo>
                    <a:pt x="27446" y="131979"/>
                  </a:lnTo>
                  <a:lnTo>
                    <a:pt x="39010" y="143324"/>
                  </a:lnTo>
                  <a:lnTo>
                    <a:pt x="51205" y="148366"/>
                  </a:lnTo>
                  <a:lnTo>
                    <a:pt x="63680" y="150607"/>
                  </a:lnTo>
                  <a:lnTo>
                    <a:pt x="92717" y="146812"/>
                  </a:lnTo>
                  <a:lnTo>
                    <a:pt x="112961" y="138985"/>
                  </a:lnTo>
                  <a:lnTo>
                    <a:pt x="130719" y="114794"/>
                  </a:lnTo>
                  <a:lnTo>
                    <a:pt x="149386" y="75759"/>
                  </a:lnTo>
                  <a:lnTo>
                    <a:pt x="167813" y="30607"/>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931053814"/>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Isoquants Continued</a:t>
            </a:r>
          </a:p>
        </p:txBody>
      </p:sp>
      <p:sp>
        <p:nvSpPr>
          <p:cNvPr id="3" name="Content Placeholder 2"/>
          <p:cNvSpPr>
            <a:spLocks noGrp="1"/>
          </p:cNvSpPr>
          <p:nvPr>
            <p:ph idx="1"/>
          </p:nvPr>
        </p:nvSpPr>
        <p:spPr/>
        <p:txBody>
          <a:bodyPr/>
          <a:lstStyle/>
          <a:p>
            <a:pPr>
              <a:buFontTx/>
              <a:buChar char="-"/>
            </a:pPr>
            <a:r>
              <a:rPr lang="en-US" dirty="0"/>
              <a:t>A higher level of isoquant implies a higher output.</a:t>
            </a:r>
          </a:p>
          <a:p>
            <a:pPr>
              <a:buFontTx/>
              <a:buChar char="-"/>
            </a:pPr>
            <a:endParaRPr lang="en-US" dirty="0"/>
          </a:p>
          <a:p>
            <a:pPr marL="0" indent="0">
              <a:buNone/>
            </a:pPr>
            <a:r>
              <a:rPr lang="en-US" dirty="0"/>
              <a:t>Question: </a:t>
            </a:r>
            <a:r>
              <a:rPr lang="en-US" b="1" dirty="0"/>
              <a:t>Would a producer always want to increase his/her output?</a:t>
            </a:r>
          </a:p>
        </p:txBody>
      </p:sp>
    </p:spTree>
    <p:extLst>
      <p:ext uri="{BB962C8B-B14F-4D97-AF65-F5344CB8AC3E}">
        <p14:creationId xmlns:p14="http://schemas.microsoft.com/office/powerpoint/2010/main" val="4268129076"/>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Isoquants Continued</a:t>
            </a:r>
          </a:p>
        </p:txBody>
      </p:sp>
      <p:sp>
        <p:nvSpPr>
          <p:cNvPr id="3" name="Content Placeholder 2"/>
          <p:cNvSpPr>
            <a:spLocks noGrp="1"/>
          </p:cNvSpPr>
          <p:nvPr>
            <p:ph idx="1"/>
          </p:nvPr>
        </p:nvSpPr>
        <p:spPr/>
        <p:txBody>
          <a:bodyPr/>
          <a:lstStyle/>
          <a:p>
            <a:pPr>
              <a:buFontTx/>
              <a:buChar char="-"/>
            </a:pPr>
            <a:r>
              <a:rPr lang="en-US" dirty="0"/>
              <a:t>A higher level of isoquant implies a higher output.</a:t>
            </a:r>
          </a:p>
          <a:p>
            <a:pPr>
              <a:buFontTx/>
              <a:buChar char="-"/>
            </a:pPr>
            <a:endParaRPr lang="en-US" dirty="0"/>
          </a:p>
          <a:p>
            <a:pPr marL="0" indent="0">
              <a:buNone/>
            </a:pPr>
            <a:r>
              <a:rPr lang="en-US" dirty="0"/>
              <a:t>Question: </a:t>
            </a:r>
            <a:r>
              <a:rPr lang="en-US" b="1" dirty="0"/>
              <a:t>Would a producer always want to increase his/her output?</a:t>
            </a:r>
          </a:p>
          <a:p>
            <a:pPr marL="0" indent="0">
              <a:buNone/>
            </a:pPr>
            <a:endParaRPr lang="en-US" b="1" dirty="0"/>
          </a:p>
          <a:p>
            <a:pPr marL="0" indent="0">
              <a:buNone/>
            </a:pPr>
            <a:r>
              <a:rPr lang="en-US" dirty="0"/>
              <a:t>Answer: </a:t>
            </a:r>
            <a:r>
              <a:rPr lang="en-US" b="1" dirty="0"/>
              <a:t>No. Recall that the goal of the producer is profit-maximize, excess production only increases his marginal cost.</a:t>
            </a:r>
          </a:p>
          <a:p>
            <a:pPr marL="0" indent="0">
              <a:buNone/>
            </a:pPr>
            <a:endParaRPr lang="en-US" b="1" dirty="0"/>
          </a:p>
          <a:p>
            <a:pPr marL="0" indent="0">
              <a:buNone/>
            </a:pPr>
            <a:r>
              <a:rPr lang="en-US" b="1" dirty="0"/>
              <a:t>And as mentioned in the previous chapter if marginal cost &gt; marginal revenue, then the producer should not use any more inputs.</a:t>
            </a:r>
            <a:endParaRPr lang="en-US" dirty="0"/>
          </a:p>
        </p:txBody>
      </p:sp>
    </p:spTree>
    <p:extLst>
      <p:ext uri="{BB962C8B-B14F-4D97-AF65-F5344CB8AC3E}">
        <p14:creationId xmlns:p14="http://schemas.microsoft.com/office/powerpoint/2010/main" val="1569625989"/>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Marginal Rate of Technical Substitution (MRTS)</a:t>
            </a:r>
          </a:p>
        </p:txBody>
      </p:sp>
      <p:sp>
        <p:nvSpPr>
          <p:cNvPr id="3" name="Content Placeholder 2"/>
          <p:cNvSpPr>
            <a:spLocks noGrp="1"/>
          </p:cNvSpPr>
          <p:nvPr>
            <p:ph idx="1"/>
          </p:nvPr>
        </p:nvSpPr>
        <p:spPr/>
        <p:txBody>
          <a:bodyPr/>
          <a:lstStyle/>
          <a:p>
            <a:pPr>
              <a:buFontTx/>
              <a:buChar char="-"/>
            </a:pPr>
            <a:r>
              <a:rPr lang="en-US" dirty="0"/>
              <a:t>Recall earlier, when we were talking about utility, we talked about marginal rate of substitution. </a:t>
            </a:r>
          </a:p>
          <a:p>
            <a:pPr>
              <a:buFontTx/>
              <a:buChar char="-"/>
            </a:pPr>
            <a:r>
              <a:rPr lang="en-US" dirty="0"/>
              <a:t>That was defined as the rate at which a consumer would give up consumption of one good for the other, such that his utility remains the same.</a:t>
            </a:r>
          </a:p>
          <a:p>
            <a:pPr>
              <a:buFontTx/>
              <a:buChar char="-"/>
            </a:pPr>
            <a:endParaRPr lang="en-US" dirty="0"/>
          </a:p>
          <a:p>
            <a:pPr marL="0" indent="0">
              <a:buNone/>
            </a:pPr>
            <a:r>
              <a:rPr lang="en-US" dirty="0"/>
              <a:t>-RTS is the exact same idea: how much would a producer s</a:t>
            </a:r>
            <a:r>
              <a:rPr lang="en-US" b="1" dirty="0"/>
              <a:t>ubstitute one input for the other</a:t>
            </a:r>
            <a:r>
              <a:rPr lang="en-US" dirty="0"/>
              <a:t> to maintain the </a:t>
            </a:r>
            <a:r>
              <a:rPr lang="en-US" b="1" dirty="0"/>
              <a:t>same level of output</a:t>
            </a:r>
            <a:r>
              <a:rPr lang="en-US" dirty="0"/>
              <a:t>.</a:t>
            </a:r>
            <a:endParaRPr lang="en-US" b="1" dirty="0"/>
          </a:p>
        </p:txBody>
      </p:sp>
      <p:grpSp>
        <p:nvGrpSpPr>
          <p:cNvPr id="18" name="SMARTInkShape-Group474"/>
          <p:cNvGrpSpPr/>
          <p:nvPr/>
        </p:nvGrpSpPr>
        <p:grpSpPr>
          <a:xfrm>
            <a:off x="468049" y="4572764"/>
            <a:ext cx="522552" cy="294512"/>
            <a:chOff x="468049" y="4572764"/>
            <a:chExt cx="522552" cy="294512"/>
          </a:xfrm>
        </p:grpSpPr>
        <p:sp>
          <p:nvSpPr>
            <p:cNvPr id="16" name="SMARTInkShape-3547"/>
            <p:cNvSpPr/>
            <p:nvPr/>
          </p:nvSpPr>
          <p:spPr>
            <a:xfrm>
              <a:off x="772922" y="4572764"/>
              <a:ext cx="217679" cy="294512"/>
            </a:xfrm>
            <a:custGeom>
              <a:avLst/>
              <a:gdLst/>
              <a:ahLst/>
              <a:cxnLst/>
              <a:rect l="0" t="0" r="0" b="0"/>
              <a:pathLst>
                <a:path w="217679" h="294512">
                  <a:moveTo>
                    <a:pt x="46228" y="37336"/>
                  </a:moveTo>
                  <a:lnTo>
                    <a:pt x="36819" y="37336"/>
                  </a:lnTo>
                  <a:lnTo>
                    <a:pt x="33885" y="69817"/>
                  </a:lnTo>
                  <a:lnTo>
                    <a:pt x="28061" y="107505"/>
                  </a:lnTo>
                  <a:lnTo>
                    <a:pt x="24530" y="145624"/>
                  </a:lnTo>
                  <a:lnTo>
                    <a:pt x="18257" y="193180"/>
                  </a:lnTo>
                  <a:lnTo>
                    <a:pt x="17688" y="238299"/>
                  </a:lnTo>
                  <a:lnTo>
                    <a:pt x="17663" y="244341"/>
                  </a:lnTo>
                  <a:lnTo>
                    <a:pt x="16595" y="202969"/>
                  </a:lnTo>
                  <a:lnTo>
                    <a:pt x="7292" y="159385"/>
                  </a:lnTo>
                  <a:lnTo>
                    <a:pt x="319" y="115067"/>
                  </a:lnTo>
                  <a:lnTo>
                    <a:pt x="0" y="83343"/>
                  </a:lnTo>
                  <a:lnTo>
                    <a:pt x="10382" y="40249"/>
                  </a:lnTo>
                  <a:lnTo>
                    <a:pt x="14421" y="32281"/>
                  </a:lnTo>
                  <a:lnTo>
                    <a:pt x="16217" y="25212"/>
                  </a:lnTo>
                  <a:lnTo>
                    <a:pt x="17754" y="23962"/>
                  </a:lnTo>
                  <a:lnTo>
                    <a:pt x="19837" y="24186"/>
                  </a:lnTo>
                  <a:lnTo>
                    <a:pt x="25728" y="27095"/>
                  </a:lnTo>
                  <a:lnTo>
                    <a:pt x="53958" y="73918"/>
                  </a:lnTo>
                  <a:lnTo>
                    <a:pt x="74645" y="120942"/>
                  </a:lnTo>
                  <a:lnTo>
                    <a:pt x="90657" y="152415"/>
                  </a:lnTo>
                  <a:lnTo>
                    <a:pt x="106550" y="165066"/>
                  </a:lnTo>
                  <a:lnTo>
                    <a:pt x="108668" y="165881"/>
                  </a:lnTo>
                  <a:lnTo>
                    <a:pt x="110080" y="165366"/>
                  </a:lnTo>
                  <a:lnTo>
                    <a:pt x="117402" y="151879"/>
                  </a:lnTo>
                  <a:lnTo>
                    <a:pt x="124588" y="109491"/>
                  </a:lnTo>
                  <a:lnTo>
                    <a:pt x="135555" y="72050"/>
                  </a:lnTo>
                  <a:lnTo>
                    <a:pt x="161420" y="30188"/>
                  </a:lnTo>
                  <a:lnTo>
                    <a:pt x="188396" y="0"/>
                  </a:lnTo>
                  <a:lnTo>
                    <a:pt x="188789" y="2397"/>
                  </a:lnTo>
                  <a:lnTo>
                    <a:pt x="191898" y="24208"/>
                  </a:lnTo>
                  <a:lnTo>
                    <a:pt x="202355" y="62612"/>
                  </a:lnTo>
                  <a:lnTo>
                    <a:pt x="207008" y="105476"/>
                  </a:lnTo>
                  <a:lnTo>
                    <a:pt x="208872" y="146543"/>
                  </a:lnTo>
                  <a:lnTo>
                    <a:pt x="214598" y="185993"/>
                  </a:lnTo>
                  <a:lnTo>
                    <a:pt x="217070" y="231604"/>
                  </a:lnTo>
                  <a:lnTo>
                    <a:pt x="217678" y="2945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3548"/>
            <p:cNvSpPr/>
            <p:nvPr/>
          </p:nvSpPr>
          <p:spPr>
            <a:xfrm>
              <a:off x="468049" y="4686300"/>
              <a:ext cx="122502" cy="28576"/>
            </a:xfrm>
            <a:custGeom>
              <a:avLst/>
              <a:gdLst/>
              <a:ahLst/>
              <a:cxnLst/>
              <a:rect l="0" t="0" r="0" b="0"/>
              <a:pathLst>
                <a:path w="122502" h="28576">
                  <a:moveTo>
                    <a:pt x="8201" y="0"/>
                  </a:moveTo>
                  <a:lnTo>
                    <a:pt x="0" y="0"/>
                  </a:lnTo>
                  <a:lnTo>
                    <a:pt x="4125" y="5056"/>
                  </a:lnTo>
                  <a:lnTo>
                    <a:pt x="9212" y="7539"/>
                  </a:lnTo>
                  <a:lnTo>
                    <a:pt x="53042" y="19148"/>
                  </a:lnTo>
                  <a:lnTo>
                    <a:pt x="122501"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841402021"/>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Mathematical representation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Formula,</a:t>
                </a:r>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𝑀𝑅𝑇</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𝑆</m:t>
                          </m:r>
                        </m:e>
                        <m:sub>
                          <m:r>
                            <a:rPr lang="en-US" b="0" i="1" smtClean="0">
                              <a:latin typeface="Cambria Math" panose="02040503050406030204" pitchFamily="18" charset="0"/>
                            </a:rPr>
                            <m:t>𝑐𝑎𝑝𝑖𝑡𝑎𝑙</m:t>
                          </m:r>
                          <m:r>
                            <a:rPr lang="en-US" b="0" i="1" smtClean="0">
                              <a:latin typeface="Cambria Math" panose="02040503050406030204" pitchFamily="18" charset="0"/>
                            </a:rPr>
                            <m:t>,</m:t>
                          </m:r>
                          <m:r>
                            <a:rPr lang="en-US" b="0" i="1" smtClean="0">
                              <a:latin typeface="Cambria Math" panose="02040503050406030204" pitchFamily="18" charset="0"/>
                            </a:rPr>
                            <m:t>𝑙𝑎𝑏𝑜𝑟</m:t>
                          </m:r>
                        </m:sub>
                      </m:sSub>
                      <m:r>
                        <a:rPr lang="en-US" b="0" i="1" smtClean="0">
                          <a:latin typeface="Cambria Math" panose="02040503050406030204" pitchFamily="18" charset="0"/>
                        </a:rPr>
                        <m:t>=</m:t>
                      </m:r>
                    </m:oMath>
                  </m:oMathPara>
                </a14:m>
                <a:endParaRPr lang="en-US" dirty="0"/>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f>
                        <m:fPr>
                          <m:ctrlPr>
                            <a:rPr lang="en-US" i="1">
                              <a:latin typeface="Cambria Math" panose="02040503050406030204" pitchFamily="18" charset="0"/>
                            </a:rPr>
                          </m:ctrlPr>
                        </m:fPr>
                        <m:num>
                          <m:r>
                            <a:rPr lang="en-US" i="1">
                              <a:latin typeface="Cambria Math" panose="02040503050406030204" pitchFamily="18" charset="0"/>
                            </a:rPr>
                            <m:t>∆</m:t>
                          </m:r>
                          <m:r>
                            <a:rPr lang="en-US" i="1">
                              <a:latin typeface="Cambria Math" panose="02040503050406030204" pitchFamily="18" charset="0"/>
                            </a:rPr>
                            <m:t>𝑐𝑎𝑝𝑖𝑡𝑎𝑙</m:t>
                          </m:r>
                        </m:num>
                        <m:den>
                          <m:r>
                            <a:rPr lang="en-US" i="1">
                              <a:latin typeface="Cambria Math" panose="02040503050406030204" pitchFamily="18" charset="0"/>
                            </a:rPr>
                            <m:t>∆</m:t>
                          </m:r>
                          <m:r>
                            <a:rPr lang="en-US" i="1">
                              <a:latin typeface="Cambria Math" panose="02040503050406030204" pitchFamily="18" charset="0"/>
                            </a:rPr>
                            <m:t>𝑙𝑎𝑏𝑜𝑟</m:t>
                          </m:r>
                        </m:den>
                      </m:f>
                      <m:r>
                        <a:rPr lang="en-US" i="1">
                          <a:latin typeface="Cambria Math" panose="02040503050406030204" pitchFamily="18" charset="0"/>
                        </a:rPr>
                        <m:t>=</m:t>
                      </m:r>
                      <m:f>
                        <m:fPr>
                          <m:ctrlPr>
                            <a:rPr lang="en-US" i="1">
                              <a:latin typeface="Cambria Math" panose="02040503050406030204" pitchFamily="18" charset="0"/>
                            </a:rPr>
                          </m:ctrlPr>
                        </m:fPr>
                        <m:num>
                          <m:r>
                            <a:rPr lang="en-US" i="1">
                              <a:latin typeface="Cambria Math" panose="02040503050406030204" pitchFamily="18" charset="0"/>
                            </a:rPr>
                            <m:t>𝑀𝑃</m:t>
                          </m:r>
                          <m:sSub>
                            <m:sSubPr>
                              <m:ctrlPr>
                                <a:rPr lang="en-US" i="1">
                                  <a:latin typeface="Cambria Math" panose="02040503050406030204" pitchFamily="18" charset="0"/>
                                </a:rPr>
                              </m:ctrlPr>
                            </m:sSubPr>
                            <m:e>
                              <m:r>
                                <a:rPr lang="en-US" i="1">
                                  <a:latin typeface="Cambria Math" panose="02040503050406030204" pitchFamily="18" charset="0"/>
                                </a:rPr>
                                <m:t>𝑃</m:t>
                              </m:r>
                            </m:e>
                            <m:sub>
                              <m:r>
                                <a:rPr lang="en-US" i="1">
                                  <a:latin typeface="Cambria Math" panose="02040503050406030204" pitchFamily="18" charset="0"/>
                                </a:rPr>
                                <m:t>𝑙𝑎𝑏𝑜𝑟</m:t>
                              </m:r>
                            </m:sub>
                          </m:sSub>
                        </m:num>
                        <m:den>
                          <m:r>
                            <a:rPr lang="en-US" i="1">
                              <a:latin typeface="Cambria Math" panose="02040503050406030204" pitchFamily="18" charset="0"/>
                            </a:rPr>
                            <m:t>𝑀𝑃</m:t>
                          </m:r>
                          <m:sSub>
                            <m:sSubPr>
                              <m:ctrlPr>
                                <a:rPr lang="en-US" i="1">
                                  <a:latin typeface="Cambria Math" panose="02040503050406030204" pitchFamily="18" charset="0"/>
                                </a:rPr>
                              </m:ctrlPr>
                            </m:sSubPr>
                            <m:e>
                              <m:r>
                                <a:rPr lang="en-US" i="1">
                                  <a:latin typeface="Cambria Math" panose="02040503050406030204" pitchFamily="18" charset="0"/>
                                </a:rPr>
                                <m:t>𝑃</m:t>
                              </m:r>
                            </m:e>
                            <m:sub>
                              <m:r>
                                <a:rPr lang="en-US" i="1">
                                  <a:latin typeface="Cambria Math" panose="02040503050406030204" pitchFamily="18" charset="0"/>
                                </a:rPr>
                                <m:t>𝑐𝑎𝑝𝑖𝑡𝑎𝑙</m:t>
                              </m:r>
                            </m:sub>
                          </m:sSub>
                        </m:den>
                      </m:f>
                    </m:oMath>
                  </m:oMathPara>
                </a14:m>
                <a:endParaRPr lang="en-US" dirty="0"/>
              </a:p>
              <a:p>
                <a:pPr marL="0" indent="0">
                  <a:buNone/>
                </a:pPr>
                <a:r>
                  <a:rPr lang="en-US" dirty="0"/>
                  <a:t>- Therefore, the MRTS (capital for labor) is nothing but the ratio of </a:t>
                </a:r>
              </a:p>
              <a:p>
                <a:pPr marL="0" indent="0">
                  <a:buNone/>
                </a:pPr>
                <a:r>
                  <a:rPr lang="en-US" dirty="0"/>
                  <a:t>The above equation indicates the change in labor must be compensated by changes in capital to keep the output at the same level. </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grpSp>
        <p:nvGrpSpPr>
          <p:cNvPr id="611" name="SMARTInkShape-Group475"/>
          <p:cNvGrpSpPr/>
          <p:nvPr/>
        </p:nvGrpSpPr>
        <p:grpSpPr>
          <a:xfrm>
            <a:off x="4495800" y="1583213"/>
            <a:ext cx="2943226" cy="817088"/>
            <a:chOff x="4495800" y="1583213"/>
            <a:chExt cx="2943226" cy="817088"/>
          </a:xfrm>
        </p:grpSpPr>
        <p:sp>
          <p:nvSpPr>
            <p:cNvPr id="598" name="SMARTInkShape-3549"/>
            <p:cNvSpPr/>
            <p:nvPr/>
          </p:nvSpPr>
          <p:spPr>
            <a:xfrm>
              <a:off x="6248400" y="1676400"/>
              <a:ext cx="47626" cy="102507"/>
            </a:xfrm>
            <a:custGeom>
              <a:avLst/>
              <a:gdLst/>
              <a:ahLst/>
              <a:cxnLst/>
              <a:rect l="0" t="0" r="0" b="0"/>
              <a:pathLst>
                <a:path w="47626" h="102507">
                  <a:moveTo>
                    <a:pt x="0" y="47625"/>
                  </a:moveTo>
                  <a:lnTo>
                    <a:pt x="0" y="52681"/>
                  </a:lnTo>
                  <a:lnTo>
                    <a:pt x="2822" y="57986"/>
                  </a:lnTo>
                  <a:lnTo>
                    <a:pt x="6546" y="63872"/>
                  </a:lnTo>
                  <a:lnTo>
                    <a:pt x="14751" y="89129"/>
                  </a:lnTo>
                  <a:lnTo>
                    <a:pt x="10422" y="102506"/>
                  </a:lnTo>
                  <a:lnTo>
                    <a:pt x="10123" y="102204"/>
                  </a:lnTo>
                  <a:lnTo>
                    <a:pt x="9532" y="62846"/>
                  </a:lnTo>
                  <a:lnTo>
                    <a:pt x="19640" y="36965"/>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9" name="SMARTInkShape-3550"/>
            <p:cNvSpPr/>
            <p:nvPr/>
          </p:nvSpPr>
          <p:spPr>
            <a:xfrm>
              <a:off x="6049699" y="1687000"/>
              <a:ext cx="110478" cy="132276"/>
            </a:xfrm>
            <a:custGeom>
              <a:avLst/>
              <a:gdLst/>
              <a:ahLst/>
              <a:cxnLst/>
              <a:rect l="0" t="0" r="0" b="0"/>
              <a:pathLst>
                <a:path w="110478" h="132276">
                  <a:moveTo>
                    <a:pt x="8201" y="75125"/>
                  </a:moveTo>
                  <a:lnTo>
                    <a:pt x="3145" y="70069"/>
                  </a:lnTo>
                  <a:lnTo>
                    <a:pt x="662" y="61942"/>
                  </a:lnTo>
                  <a:lnTo>
                    <a:pt x="0" y="56811"/>
                  </a:lnTo>
                  <a:lnTo>
                    <a:pt x="2087" y="48288"/>
                  </a:lnTo>
                  <a:lnTo>
                    <a:pt x="12034" y="34718"/>
                  </a:lnTo>
                  <a:lnTo>
                    <a:pt x="34358" y="11169"/>
                  </a:lnTo>
                  <a:lnTo>
                    <a:pt x="46637" y="4367"/>
                  </a:lnTo>
                  <a:lnTo>
                    <a:pt x="76824" y="0"/>
                  </a:lnTo>
                  <a:lnTo>
                    <a:pt x="83583" y="1758"/>
                  </a:lnTo>
                  <a:lnTo>
                    <a:pt x="98152" y="13288"/>
                  </a:lnTo>
                  <a:lnTo>
                    <a:pt x="105682" y="20478"/>
                  </a:lnTo>
                  <a:lnTo>
                    <a:pt x="109734" y="32846"/>
                  </a:lnTo>
                  <a:lnTo>
                    <a:pt x="110477" y="48926"/>
                  </a:lnTo>
                  <a:lnTo>
                    <a:pt x="102330" y="82297"/>
                  </a:lnTo>
                  <a:lnTo>
                    <a:pt x="84401" y="132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0" name="SMARTInkShape-3551"/>
            <p:cNvSpPr/>
            <p:nvPr/>
          </p:nvSpPr>
          <p:spPr>
            <a:xfrm>
              <a:off x="6362700" y="1689552"/>
              <a:ext cx="94289" cy="71584"/>
            </a:xfrm>
            <a:custGeom>
              <a:avLst/>
              <a:gdLst/>
              <a:ahLst/>
              <a:cxnLst/>
              <a:rect l="0" t="0" r="0" b="0"/>
              <a:pathLst>
                <a:path w="94289" h="71584">
                  <a:moveTo>
                    <a:pt x="0" y="5898"/>
                  </a:moveTo>
                  <a:lnTo>
                    <a:pt x="16477" y="41671"/>
                  </a:lnTo>
                  <a:lnTo>
                    <a:pt x="17334" y="45622"/>
                  </a:lnTo>
                  <a:lnTo>
                    <a:pt x="28655" y="61295"/>
                  </a:lnTo>
                  <a:lnTo>
                    <a:pt x="39546" y="67561"/>
                  </a:lnTo>
                  <a:lnTo>
                    <a:pt x="58730" y="71583"/>
                  </a:lnTo>
                  <a:lnTo>
                    <a:pt x="65967" y="69311"/>
                  </a:lnTo>
                  <a:lnTo>
                    <a:pt x="84291" y="54172"/>
                  </a:lnTo>
                  <a:lnTo>
                    <a:pt x="90379" y="45698"/>
                  </a:lnTo>
                  <a:lnTo>
                    <a:pt x="93086" y="37345"/>
                  </a:lnTo>
                  <a:lnTo>
                    <a:pt x="94288" y="26577"/>
                  </a:lnTo>
                  <a:lnTo>
                    <a:pt x="89908" y="8615"/>
                  </a:lnTo>
                  <a:lnTo>
                    <a:pt x="87456" y="4534"/>
                  </a:lnTo>
                  <a:lnTo>
                    <a:pt x="84761" y="1814"/>
                  </a:lnTo>
                  <a:lnTo>
                    <a:pt x="81908" y="0"/>
                  </a:lnTo>
                  <a:lnTo>
                    <a:pt x="57665" y="2504"/>
                  </a:lnTo>
                  <a:lnTo>
                    <a:pt x="0" y="154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1" name="SMARTInkShape-3552"/>
            <p:cNvSpPr/>
            <p:nvPr/>
          </p:nvSpPr>
          <p:spPr>
            <a:xfrm>
              <a:off x="6521717" y="1583213"/>
              <a:ext cx="164834" cy="217013"/>
            </a:xfrm>
            <a:custGeom>
              <a:avLst/>
              <a:gdLst/>
              <a:ahLst/>
              <a:cxnLst/>
              <a:rect l="0" t="0" r="0" b="0"/>
              <a:pathLst>
                <a:path w="164834" h="217013">
                  <a:moveTo>
                    <a:pt x="126733" y="131287"/>
                  </a:moveTo>
                  <a:lnTo>
                    <a:pt x="121677" y="131287"/>
                  </a:lnTo>
                  <a:lnTo>
                    <a:pt x="116372" y="128465"/>
                  </a:lnTo>
                  <a:lnTo>
                    <a:pt x="113476" y="126231"/>
                  </a:lnTo>
                  <a:lnTo>
                    <a:pt x="104613" y="123748"/>
                  </a:lnTo>
                  <a:lnTo>
                    <a:pt x="92560" y="123703"/>
                  </a:lnTo>
                  <a:lnTo>
                    <a:pt x="53609" y="132599"/>
                  </a:lnTo>
                  <a:lnTo>
                    <a:pt x="23506" y="151850"/>
                  </a:lnTo>
                  <a:lnTo>
                    <a:pt x="1920" y="170979"/>
                  </a:lnTo>
                  <a:lnTo>
                    <a:pt x="133" y="174682"/>
                  </a:lnTo>
                  <a:lnTo>
                    <a:pt x="0" y="178209"/>
                  </a:lnTo>
                  <a:lnTo>
                    <a:pt x="969" y="181618"/>
                  </a:lnTo>
                  <a:lnTo>
                    <a:pt x="7691" y="188228"/>
                  </a:lnTo>
                  <a:lnTo>
                    <a:pt x="17733" y="193636"/>
                  </a:lnTo>
                  <a:lnTo>
                    <a:pt x="29253" y="196039"/>
                  </a:lnTo>
                  <a:lnTo>
                    <a:pt x="52694" y="192336"/>
                  </a:lnTo>
                  <a:lnTo>
                    <a:pt x="84805" y="179479"/>
                  </a:lnTo>
                  <a:lnTo>
                    <a:pt x="100338" y="165406"/>
                  </a:lnTo>
                  <a:lnTo>
                    <a:pt x="118932" y="135557"/>
                  </a:lnTo>
                  <a:lnTo>
                    <a:pt x="120443" y="116604"/>
                  </a:lnTo>
                  <a:lnTo>
                    <a:pt x="112791" y="75000"/>
                  </a:lnTo>
                  <a:lnTo>
                    <a:pt x="94874" y="30320"/>
                  </a:lnTo>
                  <a:lnTo>
                    <a:pt x="81916" y="8382"/>
                  </a:lnTo>
                  <a:lnTo>
                    <a:pt x="79663" y="0"/>
                  </a:lnTo>
                  <a:lnTo>
                    <a:pt x="87357" y="14520"/>
                  </a:lnTo>
                  <a:lnTo>
                    <a:pt x="91287" y="58107"/>
                  </a:lnTo>
                  <a:lnTo>
                    <a:pt x="101857" y="96371"/>
                  </a:lnTo>
                  <a:lnTo>
                    <a:pt x="121741" y="138462"/>
                  </a:lnTo>
                  <a:lnTo>
                    <a:pt x="164833" y="2170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2" name="SMARTInkShape-3553"/>
            <p:cNvSpPr/>
            <p:nvPr/>
          </p:nvSpPr>
          <p:spPr>
            <a:xfrm>
              <a:off x="6917499" y="1666875"/>
              <a:ext cx="83377" cy="95251"/>
            </a:xfrm>
            <a:custGeom>
              <a:avLst/>
              <a:gdLst/>
              <a:ahLst/>
              <a:cxnLst/>
              <a:rect l="0" t="0" r="0" b="0"/>
              <a:pathLst>
                <a:path w="83377" h="95251">
                  <a:moveTo>
                    <a:pt x="83376" y="0"/>
                  </a:moveTo>
                  <a:lnTo>
                    <a:pt x="40064" y="19298"/>
                  </a:lnTo>
                  <a:lnTo>
                    <a:pt x="18847" y="36856"/>
                  </a:lnTo>
                  <a:lnTo>
                    <a:pt x="5578" y="54547"/>
                  </a:lnTo>
                  <a:lnTo>
                    <a:pt x="0" y="68138"/>
                  </a:lnTo>
                  <a:lnTo>
                    <a:pt x="1333" y="72942"/>
                  </a:lnTo>
                  <a:lnTo>
                    <a:pt x="16701"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SMARTInkShape-3554"/>
            <p:cNvSpPr/>
            <p:nvPr/>
          </p:nvSpPr>
          <p:spPr>
            <a:xfrm>
              <a:off x="6998167" y="1638300"/>
              <a:ext cx="250359" cy="189738"/>
            </a:xfrm>
            <a:custGeom>
              <a:avLst/>
              <a:gdLst/>
              <a:ahLst/>
              <a:cxnLst/>
              <a:rect l="0" t="0" r="0" b="0"/>
              <a:pathLst>
                <a:path w="250359" h="189738">
                  <a:moveTo>
                    <a:pt x="50333" y="76200"/>
                  </a:moveTo>
                  <a:lnTo>
                    <a:pt x="50333" y="67067"/>
                  </a:lnTo>
                  <a:lnTo>
                    <a:pt x="50333" y="71848"/>
                  </a:lnTo>
                  <a:lnTo>
                    <a:pt x="51392" y="72240"/>
                  </a:lnTo>
                  <a:lnTo>
                    <a:pt x="58996" y="68794"/>
                  </a:lnTo>
                  <a:lnTo>
                    <a:pt x="99466" y="58557"/>
                  </a:lnTo>
                  <a:lnTo>
                    <a:pt x="102138" y="57029"/>
                  </a:lnTo>
                  <a:lnTo>
                    <a:pt x="103920" y="54953"/>
                  </a:lnTo>
                  <a:lnTo>
                    <a:pt x="105108" y="52510"/>
                  </a:lnTo>
                  <a:lnTo>
                    <a:pt x="104841" y="50882"/>
                  </a:lnTo>
                  <a:lnTo>
                    <a:pt x="103606" y="49796"/>
                  </a:lnTo>
                  <a:lnTo>
                    <a:pt x="101723" y="49073"/>
                  </a:lnTo>
                  <a:lnTo>
                    <a:pt x="63573" y="47752"/>
                  </a:lnTo>
                  <a:lnTo>
                    <a:pt x="39086" y="57776"/>
                  </a:lnTo>
                  <a:lnTo>
                    <a:pt x="1821" y="95553"/>
                  </a:lnTo>
                  <a:lnTo>
                    <a:pt x="0" y="101802"/>
                  </a:lnTo>
                  <a:lnTo>
                    <a:pt x="799" y="117212"/>
                  </a:lnTo>
                  <a:lnTo>
                    <a:pt x="3552" y="122591"/>
                  </a:lnTo>
                  <a:lnTo>
                    <a:pt x="7505" y="126178"/>
                  </a:lnTo>
                  <a:lnTo>
                    <a:pt x="39169" y="136990"/>
                  </a:lnTo>
                  <a:lnTo>
                    <a:pt x="79010" y="141131"/>
                  </a:lnTo>
                  <a:lnTo>
                    <a:pt x="114216" y="137302"/>
                  </a:lnTo>
                  <a:lnTo>
                    <a:pt x="144756" y="124408"/>
                  </a:lnTo>
                  <a:lnTo>
                    <a:pt x="192041" y="86779"/>
                  </a:lnTo>
                  <a:lnTo>
                    <a:pt x="192430" y="86428"/>
                  </a:lnTo>
                  <a:lnTo>
                    <a:pt x="192862" y="88859"/>
                  </a:lnTo>
                  <a:lnTo>
                    <a:pt x="196000" y="110695"/>
                  </a:lnTo>
                  <a:lnTo>
                    <a:pt x="209450" y="152121"/>
                  </a:lnTo>
                  <a:lnTo>
                    <a:pt x="221856" y="177471"/>
                  </a:lnTo>
                  <a:lnTo>
                    <a:pt x="230755" y="189737"/>
                  </a:lnTo>
                  <a:lnTo>
                    <a:pt x="231260" y="172119"/>
                  </a:lnTo>
                  <a:lnTo>
                    <a:pt x="218046" y="131249"/>
                  </a:lnTo>
                  <a:lnTo>
                    <a:pt x="205797" y="90406"/>
                  </a:lnTo>
                  <a:lnTo>
                    <a:pt x="199508" y="77927"/>
                  </a:lnTo>
                  <a:lnTo>
                    <a:pt x="198830" y="63209"/>
                  </a:lnTo>
                  <a:lnTo>
                    <a:pt x="200132" y="54840"/>
                  </a:lnTo>
                  <a:lnTo>
                    <a:pt x="210043" y="37073"/>
                  </a:lnTo>
                  <a:lnTo>
                    <a:pt x="2503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4" name="SMARTInkShape-3555"/>
            <p:cNvSpPr/>
            <p:nvPr/>
          </p:nvSpPr>
          <p:spPr>
            <a:xfrm>
              <a:off x="5334000" y="1857375"/>
              <a:ext cx="95251" cy="38101"/>
            </a:xfrm>
            <a:custGeom>
              <a:avLst/>
              <a:gdLst/>
              <a:ahLst/>
              <a:cxnLst/>
              <a:rect l="0" t="0" r="0" b="0"/>
              <a:pathLst>
                <a:path w="95251" h="38101">
                  <a:moveTo>
                    <a:pt x="0" y="38100"/>
                  </a:moveTo>
                  <a:lnTo>
                    <a:pt x="0" y="33044"/>
                  </a:lnTo>
                  <a:lnTo>
                    <a:pt x="1059" y="31554"/>
                  </a:lnTo>
                  <a:lnTo>
                    <a:pt x="2822" y="30561"/>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5" name="SMARTInkShape-3556"/>
            <p:cNvSpPr/>
            <p:nvPr/>
          </p:nvSpPr>
          <p:spPr>
            <a:xfrm>
              <a:off x="4495800" y="2057403"/>
              <a:ext cx="2943226" cy="342898"/>
            </a:xfrm>
            <a:custGeom>
              <a:avLst/>
              <a:gdLst/>
              <a:ahLst/>
              <a:cxnLst/>
              <a:rect l="0" t="0" r="0" b="0"/>
              <a:pathLst>
                <a:path w="2943226" h="342898">
                  <a:moveTo>
                    <a:pt x="0" y="247647"/>
                  </a:moveTo>
                  <a:lnTo>
                    <a:pt x="5056" y="252703"/>
                  </a:lnTo>
                  <a:lnTo>
                    <a:pt x="13183" y="255186"/>
                  </a:lnTo>
                  <a:lnTo>
                    <a:pt x="22792" y="257348"/>
                  </a:lnTo>
                  <a:lnTo>
                    <a:pt x="37585" y="264537"/>
                  </a:lnTo>
                  <a:lnTo>
                    <a:pt x="40932" y="265257"/>
                  </a:lnTo>
                  <a:lnTo>
                    <a:pt x="43163" y="264679"/>
                  </a:lnTo>
                  <a:lnTo>
                    <a:pt x="44650" y="263235"/>
                  </a:lnTo>
                  <a:lnTo>
                    <a:pt x="47361" y="258808"/>
                  </a:lnTo>
                  <a:lnTo>
                    <a:pt x="55652" y="249326"/>
                  </a:lnTo>
                  <a:lnTo>
                    <a:pt x="70276" y="208022"/>
                  </a:lnTo>
                  <a:lnTo>
                    <a:pt x="82034" y="192641"/>
                  </a:lnTo>
                  <a:lnTo>
                    <a:pt x="121607" y="160124"/>
                  </a:lnTo>
                  <a:lnTo>
                    <a:pt x="161487" y="136167"/>
                  </a:lnTo>
                  <a:lnTo>
                    <a:pt x="202055" y="124144"/>
                  </a:lnTo>
                  <a:lnTo>
                    <a:pt x="244842" y="110394"/>
                  </a:lnTo>
                  <a:lnTo>
                    <a:pt x="279210" y="102685"/>
                  </a:lnTo>
                  <a:lnTo>
                    <a:pt x="324147" y="97451"/>
                  </a:lnTo>
                  <a:lnTo>
                    <a:pt x="364272" y="95900"/>
                  </a:lnTo>
                  <a:lnTo>
                    <a:pt x="408029" y="90384"/>
                  </a:lnTo>
                  <a:lnTo>
                    <a:pt x="449451" y="87103"/>
                  </a:lnTo>
                  <a:lnTo>
                    <a:pt x="493592" y="86131"/>
                  </a:lnTo>
                  <a:lnTo>
                    <a:pt x="540185" y="80787"/>
                  </a:lnTo>
                  <a:lnTo>
                    <a:pt x="587504" y="77557"/>
                  </a:lnTo>
                  <a:lnTo>
                    <a:pt x="635039" y="71543"/>
                  </a:lnTo>
                  <a:lnTo>
                    <a:pt x="669589" y="68837"/>
                  </a:lnTo>
                  <a:lnTo>
                    <a:pt x="705053" y="67634"/>
                  </a:lnTo>
                  <a:lnTo>
                    <a:pt x="738454" y="67100"/>
                  </a:lnTo>
                  <a:lnTo>
                    <a:pt x="770938" y="66862"/>
                  </a:lnTo>
                  <a:lnTo>
                    <a:pt x="804073" y="66756"/>
                  </a:lnTo>
                  <a:lnTo>
                    <a:pt x="839966" y="66710"/>
                  </a:lnTo>
                  <a:lnTo>
                    <a:pt x="874262" y="63867"/>
                  </a:lnTo>
                  <a:lnTo>
                    <a:pt x="908203" y="60133"/>
                  </a:lnTo>
                  <a:lnTo>
                    <a:pt x="944454" y="58474"/>
                  </a:lnTo>
                  <a:lnTo>
                    <a:pt x="978911" y="57737"/>
                  </a:lnTo>
                  <a:lnTo>
                    <a:pt x="1012921" y="56351"/>
                  </a:lnTo>
                  <a:lnTo>
                    <a:pt x="1049204" y="52207"/>
                  </a:lnTo>
                  <a:lnTo>
                    <a:pt x="1086496" y="49660"/>
                  </a:lnTo>
                  <a:lnTo>
                    <a:pt x="1125295" y="48528"/>
                  </a:lnTo>
                  <a:lnTo>
                    <a:pt x="1167234" y="48025"/>
                  </a:lnTo>
                  <a:lnTo>
                    <a:pt x="1207746" y="47801"/>
                  </a:lnTo>
                  <a:lnTo>
                    <a:pt x="1246918" y="46643"/>
                  </a:lnTo>
                  <a:lnTo>
                    <a:pt x="1285494" y="42601"/>
                  </a:lnTo>
                  <a:lnTo>
                    <a:pt x="1323806" y="40099"/>
                  </a:lnTo>
                  <a:lnTo>
                    <a:pt x="1361999" y="38987"/>
                  </a:lnTo>
                  <a:lnTo>
                    <a:pt x="1400142" y="38492"/>
                  </a:lnTo>
                  <a:lnTo>
                    <a:pt x="1438260" y="38273"/>
                  </a:lnTo>
                  <a:lnTo>
                    <a:pt x="1476369" y="37117"/>
                  </a:lnTo>
                  <a:lnTo>
                    <a:pt x="1514472" y="33075"/>
                  </a:lnTo>
                  <a:lnTo>
                    <a:pt x="1552573" y="27751"/>
                  </a:lnTo>
                  <a:lnTo>
                    <a:pt x="1590674" y="22916"/>
                  </a:lnTo>
                  <a:lnTo>
                    <a:pt x="1628774" y="20766"/>
                  </a:lnTo>
                  <a:lnTo>
                    <a:pt x="1666875" y="19811"/>
                  </a:lnTo>
                  <a:lnTo>
                    <a:pt x="1704975" y="19387"/>
                  </a:lnTo>
                  <a:lnTo>
                    <a:pt x="1743075" y="19198"/>
                  </a:lnTo>
                  <a:lnTo>
                    <a:pt x="1781175" y="16292"/>
                  </a:lnTo>
                  <a:lnTo>
                    <a:pt x="1819275" y="12531"/>
                  </a:lnTo>
                  <a:lnTo>
                    <a:pt x="1857375" y="10859"/>
                  </a:lnTo>
                  <a:lnTo>
                    <a:pt x="1895475" y="10116"/>
                  </a:lnTo>
                  <a:lnTo>
                    <a:pt x="1933575" y="8728"/>
                  </a:lnTo>
                  <a:lnTo>
                    <a:pt x="1971675" y="4583"/>
                  </a:lnTo>
                  <a:lnTo>
                    <a:pt x="2012597" y="2035"/>
                  </a:lnTo>
                  <a:lnTo>
                    <a:pt x="2053362" y="903"/>
                  </a:lnTo>
                  <a:lnTo>
                    <a:pt x="2089120" y="400"/>
                  </a:lnTo>
                  <a:lnTo>
                    <a:pt x="2128295" y="176"/>
                  </a:lnTo>
                  <a:lnTo>
                    <a:pt x="2169342" y="76"/>
                  </a:lnTo>
                  <a:lnTo>
                    <a:pt x="2208752" y="32"/>
                  </a:lnTo>
                  <a:lnTo>
                    <a:pt x="2247434" y="13"/>
                  </a:lnTo>
                  <a:lnTo>
                    <a:pt x="2285793" y="4"/>
                  </a:lnTo>
                  <a:lnTo>
                    <a:pt x="2324009" y="0"/>
                  </a:lnTo>
                  <a:lnTo>
                    <a:pt x="2359337" y="2820"/>
                  </a:lnTo>
                  <a:lnTo>
                    <a:pt x="2393736" y="6543"/>
                  </a:lnTo>
                  <a:lnTo>
                    <a:pt x="2430191" y="8198"/>
                  </a:lnTo>
                  <a:lnTo>
                    <a:pt x="2464738" y="8934"/>
                  </a:lnTo>
                  <a:lnTo>
                    <a:pt x="2497730" y="9261"/>
                  </a:lnTo>
                  <a:lnTo>
                    <a:pt x="2544997" y="9444"/>
                  </a:lnTo>
                  <a:lnTo>
                    <a:pt x="2587342" y="9499"/>
                  </a:lnTo>
                  <a:lnTo>
                    <a:pt x="2630815" y="9515"/>
                  </a:lnTo>
                  <a:lnTo>
                    <a:pt x="2667920" y="9520"/>
                  </a:lnTo>
                  <a:lnTo>
                    <a:pt x="2714544" y="10580"/>
                  </a:lnTo>
                  <a:lnTo>
                    <a:pt x="2750938" y="16068"/>
                  </a:lnTo>
                  <a:lnTo>
                    <a:pt x="2797802" y="18458"/>
                  </a:lnTo>
                  <a:lnTo>
                    <a:pt x="2816151" y="19844"/>
                  </a:lnTo>
                  <a:lnTo>
                    <a:pt x="2845418" y="32270"/>
                  </a:lnTo>
                  <a:lnTo>
                    <a:pt x="2864033" y="46483"/>
                  </a:lnTo>
                  <a:lnTo>
                    <a:pt x="2870987" y="55230"/>
                  </a:lnTo>
                  <a:lnTo>
                    <a:pt x="2886422" y="99573"/>
                  </a:lnTo>
                  <a:lnTo>
                    <a:pt x="2895450" y="145166"/>
                  </a:lnTo>
                  <a:lnTo>
                    <a:pt x="2908698" y="190799"/>
                  </a:lnTo>
                  <a:lnTo>
                    <a:pt x="2921405" y="238162"/>
                  </a:lnTo>
                  <a:lnTo>
                    <a:pt x="2928685" y="281286"/>
                  </a:lnTo>
                  <a:lnTo>
                    <a:pt x="2943225" y="3428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6" name="SMARTInkShape-3557"/>
            <p:cNvSpPr/>
            <p:nvPr/>
          </p:nvSpPr>
          <p:spPr>
            <a:xfrm>
              <a:off x="6057900" y="1647825"/>
              <a:ext cx="142876" cy="323851"/>
            </a:xfrm>
            <a:custGeom>
              <a:avLst/>
              <a:gdLst/>
              <a:ahLst/>
              <a:cxnLst/>
              <a:rect l="0" t="0" r="0" b="0"/>
              <a:pathLst>
                <a:path w="142876" h="323851">
                  <a:moveTo>
                    <a:pt x="0" y="0"/>
                  </a:moveTo>
                  <a:lnTo>
                    <a:pt x="1059" y="33114"/>
                  </a:lnTo>
                  <a:lnTo>
                    <a:pt x="7539" y="63064"/>
                  </a:lnTo>
                  <a:lnTo>
                    <a:pt x="10759" y="85178"/>
                  </a:lnTo>
                  <a:lnTo>
                    <a:pt x="24430" y="128225"/>
                  </a:lnTo>
                  <a:lnTo>
                    <a:pt x="25811" y="136283"/>
                  </a:lnTo>
                  <a:lnTo>
                    <a:pt x="49784" y="179634"/>
                  </a:lnTo>
                  <a:lnTo>
                    <a:pt x="70607" y="216443"/>
                  </a:lnTo>
                  <a:lnTo>
                    <a:pt x="99907" y="261163"/>
                  </a:lnTo>
                  <a:lnTo>
                    <a:pt x="142875"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7" name="SMARTInkShape-3558"/>
            <p:cNvSpPr/>
            <p:nvPr/>
          </p:nvSpPr>
          <p:spPr>
            <a:xfrm>
              <a:off x="5296467" y="1676400"/>
              <a:ext cx="85159" cy="314326"/>
            </a:xfrm>
            <a:custGeom>
              <a:avLst/>
              <a:gdLst/>
              <a:ahLst/>
              <a:cxnLst/>
              <a:rect l="0" t="0" r="0" b="0"/>
              <a:pathLst>
                <a:path w="85159" h="314326">
                  <a:moveTo>
                    <a:pt x="85158" y="19050"/>
                  </a:moveTo>
                  <a:lnTo>
                    <a:pt x="75633" y="9525"/>
                  </a:lnTo>
                  <a:lnTo>
                    <a:pt x="75633" y="10"/>
                  </a:lnTo>
                  <a:lnTo>
                    <a:pt x="53243" y="0"/>
                  </a:lnTo>
                  <a:lnTo>
                    <a:pt x="38778" y="5056"/>
                  </a:lnTo>
                  <a:lnTo>
                    <a:pt x="29972" y="13183"/>
                  </a:lnTo>
                  <a:lnTo>
                    <a:pt x="9131" y="43229"/>
                  </a:lnTo>
                  <a:lnTo>
                    <a:pt x="3743" y="59430"/>
                  </a:lnTo>
                  <a:lnTo>
                    <a:pt x="0" y="100019"/>
                  </a:lnTo>
                  <a:lnTo>
                    <a:pt x="14754" y="135350"/>
                  </a:lnTo>
                  <a:lnTo>
                    <a:pt x="35228" y="176353"/>
                  </a:lnTo>
                  <a:lnTo>
                    <a:pt x="49197" y="198656"/>
                  </a:lnTo>
                  <a:lnTo>
                    <a:pt x="67824" y="225154"/>
                  </a:lnTo>
                  <a:lnTo>
                    <a:pt x="80636" y="257317"/>
                  </a:lnTo>
                  <a:lnTo>
                    <a:pt x="85158"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8" name="SMARTInkShape-3559"/>
            <p:cNvSpPr/>
            <p:nvPr/>
          </p:nvSpPr>
          <p:spPr>
            <a:xfrm>
              <a:off x="5810883" y="1867645"/>
              <a:ext cx="180343" cy="218331"/>
            </a:xfrm>
            <a:custGeom>
              <a:avLst/>
              <a:gdLst/>
              <a:ahLst/>
              <a:cxnLst/>
              <a:rect l="0" t="0" r="0" b="0"/>
              <a:pathLst>
                <a:path w="180343" h="218331">
                  <a:moveTo>
                    <a:pt x="85092" y="218330"/>
                  </a:moveTo>
                  <a:lnTo>
                    <a:pt x="85092" y="213274"/>
                  </a:lnTo>
                  <a:lnTo>
                    <a:pt x="76450" y="181002"/>
                  </a:lnTo>
                  <a:lnTo>
                    <a:pt x="75741" y="139774"/>
                  </a:lnTo>
                  <a:lnTo>
                    <a:pt x="75601" y="100977"/>
                  </a:lnTo>
                  <a:lnTo>
                    <a:pt x="83178" y="59839"/>
                  </a:lnTo>
                  <a:lnTo>
                    <a:pt x="100020" y="16769"/>
                  </a:lnTo>
                  <a:lnTo>
                    <a:pt x="102310" y="7744"/>
                  </a:lnTo>
                  <a:lnTo>
                    <a:pt x="103978" y="4915"/>
                  </a:lnTo>
                  <a:lnTo>
                    <a:pt x="106150" y="3028"/>
                  </a:lnTo>
                  <a:lnTo>
                    <a:pt x="112182" y="0"/>
                  </a:lnTo>
                  <a:lnTo>
                    <a:pt x="81128" y="39304"/>
                  </a:lnTo>
                  <a:lnTo>
                    <a:pt x="34587" y="82686"/>
                  </a:lnTo>
                  <a:lnTo>
                    <a:pt x="14007" y="98716"/>
                  </a:lnTo>
                  <a:lnTo>
                    <a:pt x="1504" y="103330"/>
                  </a:lnTo>
                  <a:lnTo>
                    <a:pt x="792" y="102505"/>
                  </a:lnTo>
                  <a:lnTo>
                    <a:pt x="0" y="98766"/>
                  </a:lnTo>
                  <a:lnTo>
                    <a:pt x="4612" y="85655"/>
                  </a:lnTo>
                  <a:lnTo>
                    <a:pt x="40076" y="39129"/>
                  </a:lnTo>
                  <a:lnTo>
                    <a:pt x="48505" y="32852"/>
                  </a:lnTo>
                  <a:lnTo>
                    <a:pt x="77747" y="22276"/>
                  </a:lnTo>
                  <a:lnTo>
                    <a:pt x="118423" y="18828"/>
                  </a:lnTo>
                  <a:lnTo>
                    <a:pt x="180342" y="278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9" name="SMARTInkShape-3560"/>
            <p:cNvSpPr/>
            <p:nvPr/>
          </p:nvSpPr>
          <p:spPr>
            <a:xfrm>
              <a:off x="5535250" y="1733550"/>
              <a:ext cx="217851" cy="109563"/>
            </a:xfrm>
            <a:custGeom>
              <a:avLst/>
              <a:gdLst/>
              <a:ahLst/>
              <a:cxnLst/>
              <a:rect l="0" t="0" r="0" b="0"/>
              <a:pathLst>
                <a:path w="217851" h="109563">
                  <a:moveTo>
                    <a:pt x="36875" y="57150"/>
                  </a:moveTo>
                  <a:lnTo>
                    <a:pt x="36875" y="62206"/>
                  </a:lnTo>
                  <a:lnTo>
                    <a:pt x="31388" y="81001"/>
                  </a:lnTo>
                  <a:lnTo>
                    <a:pt x="35944" y="101226"/>
                  </a:lnTo>
                  <a:lnTo>
                    <a:pt x="41655" y="108780"/>
                  </a:lnTo>
                  <a:lnTo>
                    <a:pt x="45354" y="109562"/>
                  </a:lnTo>
                  <a:lnTo>
                    <a:pt x="62386" y="105614"/>
                  </a:lnTo>
                  <a:lnTo>
                    <a:pt x="86639" y="83390"/>
                  </a:lnTo>
                  <a:lnTo>
                    <a:pt x="90743" y="73751"/>
                  </a:lnTo>
                  <a:lnTo>
                    <a:pt x="91838" y="68218"/>
                  </a:lnTo>
                  <a:lnTo>
                    <a:pt x="91508" y="63470"/>
                  </a:lnTo>
                  <a:lnTo>
                    <a:pt x="88320" y="55373"/>
                  </a:lnTo>
                  <a:lnTo>
                    <a:pt x="84929" y="52790"/>
                  </a:lnTo>
                  <a:lnTo>
                    <a:pt x="75519" y="49921"/>
                  </a:lnTo>
                  <a:lnTo>
                    <a:pt x="58319" y="48305"/>
                  </a:lnTo>
                  <a:lnTo>
                    <a:pt x="12731" y="69143"/>
                  </a:lnTo>
                  <a:lnTo>
                    <a:pt x="0" y="75581"/>
                  </a:lnTo>
                  <a:lnTo>
                    <a:pt x="43063" y="54056"/>
                  </a:lnTo>
                  <a:lnTo>
                    <a:pt x="66084" y="45191"/>
                  </a:lnTo>
                  <a:lnTo>
                    <a:pt x="105619" y="40201"/>
                  </a:lnTo>
                  <a:lnTo>
                    <a:pt x="124225" y="39034"/>
                  </a:lnTo>
                  <a:lnTo>
                    <a:pt x="142372" y="44159"/>
                  </a:lnTo>
                  <a:lnTo>
                    <a:pt x="167617" y="58946"/>
                  </a:lnTo>
                  <a:lnTo>
                    <a:pt x="179649" y="69590"/>
                  </a:lnTo>
                  <a:lnTo>
                    <a:pt x="193064" y="88448"/>
                  </a:lnTo>
                  <a:lnTo>
                    <a:pt x="193918" y="91773"/>
                  </a:lnTo>
                  <a:lnTo>
                    <a:pt x="193427" y="95049"/>
                  </a:lnTo>
                  <a:lnTo>
                    <a:pt x="190095" y="102854"/>
                  </a:lnTo>
                  <a:lnTo>
                    <a:pt x="188763" y="103494"/>
                  </a:lnTo>
                  <a:lnTo>
                    <a:pt x="184461" y="104206"/>
                  </a:lnTo>
                  <a:lnTo>
                    <a:pt x="182891" y="103337"/>
                  </a:lnTo>
                  <a:lnTo>
                    <a:pt x="181844" y="101700"/>
                  </a:lnTo>
                  <a:lnTo>
                    <a:pt x="180371" y="94339"/>
                  </a:lnTo>
                  <a:lnTo>
                    <a:pt x="179786" y="54658"/>
                  </a:lnTo>
                  <a:lnTo>
                    <a:pt x="185411" y="39814"/>
                  </a:lnTo>
                  <a:lnTo>
                    <a:pt x="2178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0" name="SMARTInkShape-3561"/>
            <p:cNvSpPr/>
            <p:nvPr/>
          </p:nvSpPr>
          <p:spPr>
            <a:xfrm>
              <a:off x="6743700" y="1666875"/>
              <a:ext cx="118382" cy="93268"/>
            </a:xfrm>
            <a:custGeom>
              <a:avLst/>
              <a:gdLst/>
              <a:ahLst/>
              <a:cxnLst/>
              <a:rect l="0" t="0" r="0" b="0"/>
              <a:pathLst>
                <a:path w="118382" h="93268">
                  <a:moveTo>
                    <a:pt x="0" y="47625"/>
                  </a:moveTo>
                  <a:lnTo>
                    <a:pt x="0" y="52681"/>
                  </a:lnTo>
                  <a:lnTo>
                    <a:pt x="5057" y="65939"/>
                  </a:lnTo>
                  <a:lnTo>
                    <a:pt x="13257" y="78216"/>
                  </a:lnTo>
                  <a:lnTo>
                    <a:pt x="32503" y="88557"/>
                  </a:lnTo>
                  <a:lnTo>
                    <a:pt x="58314" y="93267"/>
                  </a:lnTo>
                  <a:lnTo>
                    <a:pt x="71073" y="91546"/>
                  </a:lnTo>
                  <a:lnTo>
                    <a:pt x="98000" y="81818"/>
                  </a:lnTo>
                  <a:lnTo>
                    <a:pt x="103434" y="76771"/>
                  </a:lnTo>
                  <a:lnTo>
                    <a:pt x="117926" y="47034"/>
                  </a:lnTo>
                  <a:lnTo>
                    <a:pt x="118381" y="33604"/>
                  </a:lnTo>
                  <a:lnTo>
                    <a:pt x="115055" y="19168"/>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32" name="SMARTInkShape-Group476"/>
          <p:cNvGrpSpPr/>
          <p:nvPr/>
        </p:nvGrpSpPr>
        <p:grpSpPr>
          <a:xfrm>
            <a:off x="564785" y="2505075"/>
            <a:ext cx="3340466" cy="1254753"/>
            <a:chOff x="564785" y="2505075"/>
            <a:chExt cx="3340466" cy="1254753"/>
          </a:xfrm>
        </p:grpSpPr>
        <p:sp>
          <p:nvSpPr>
            <p:cNvPr id="612" name="SMARTInkShape-3562"/>
            <p:cNvSpPr/>
            <p:nvPr/>
          </p:nvSpPr>
          <p:spPr>
            <a:xfrm>
              <a:off x="3705225" y="2634236"/>
              <a:ext cx="200026" cy="112788"/>
            </a:xfrm>
            <a:custGeom>
              <a:avLst/>
              <a:gdLst/>
              <a:ahLst/>
              <a:cxnLst/>
              <a:rect l="0" t="0" r="0" b="0"/>
              <a:pathLst>
                <a:path w="200026" h="112788">
                  <a:moveTo>
                    <a:pt x="0" y="32764"/>
                  </a:moveTo>
                  <a:lnTo>
                    <a:pt x="5057" y="37821"/>
                  </a:lnTo>
                  <a:lnTo>
                    <a:pt x="10361" y="40303"/>
                  </a:lnTo>
                  <a:lnTo>
                    <a:pt x="52193" y="42115"/>
                  </a:lnTo>
                  <a:lnTo>
                    <a:pt x="89214" y="42255"/>
                  </a:lnTo>
                  <a:lnTo>
                    <a:pt x="130987" y="24384"/>
                  </a:lnTo>
                  <a:lnTo>
                    <a:pt x="142884" y="17398"/>
                  </a:lnTo>
                  <a:lnTo>
                    <a:pt x="148170" y="10765"/>
                  </a:lnTo>
                  <a:lnTo>
                    <a:pt x="151147" y="1081"/>
                  </a:lnTo>
                  <a:lnTo>
                    <a:pt x="149448" y="0"/>
                  </a:lnTo>
                  <a:lnTo>
                    <a:pt x="141916" y="1622"/>
                  </a:lnTo>
                  <a:lnTo>
                    <a:pt x="94330" y="30478"/>
                  </a:lnTo>
                  <a:lnTo>
                    <a:pt x="51314" y="67545"/>
                  </a:lnTo>
                  <a:lnTo>
                    <a:pt x="36253" y="83404"/>
                  </a:lnTo>
                  <a:lnTo>
                    <a:pt x="31988" y="91607"/>
                  </a:lnTo>
                  <a:lnTo>
                    <a:pt x="31909" y="95276"/>
                  </a:lnTo>
                  <a:lnTo>
                    <a:pt x="34643" y="102175"/>
                  </a:lnTo>
                  <a:lnTo>
                    <a:pt x="62358" y="112009"/>
                  </a:lnTo>
                  <a:lnTo>
                    <a:pt x="83806" y="112787"/>
                  </a:lnTo>
                  <a:lnTo>
                    <a:pt x="128502" y="109719"/>
                  </a:lnTo>
                  <a:lnTo>
                    <a:pt x="200025" y="1089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3" name="SMARTInkShape-3563"/>
            <p:cNvSpPr/>
            <p:nvPr/>
          </p:nvSpPr>
          <p:spPr>
            <a:xfrm>
              <a:off x="1082779" y="3400913"/>
              <a:ext cx="298347" cy="292080"/>
            </a:xfrm>
            <a:custGeom>
              <a:avLst/>
              <a:gdLst/>
              <a:ahLst/>
              <a:cxnLst/>
              <a:rect l="0" t="0" r="0" b="0"/>
              <a:pathLst>
                <a:path w="298347" h="292080">
                  <a:moveTo>
                    <a:pt x="12596" y="56662"/>
                  </a:moveTo>
                  <a:lnTo>
                    <a:pt x="12596" y="101399"/>
                  </a:lnTo>
                  <a:lnTo>
                    <a:pt x="12596" y="108712"/>
                  </a:lnTo>
                  <a:lnTo>
                    <a:pt x="26746" y="151924"/>
                  </a:lnTo>
                  <a:lnTo>
                    <a:pt x="36427" y="191897"/>
                  </a:lnTo>
                  <a:lnTo>
                    <a:pt x="43056" y="231620"/>
                  </a:lnTo>
                  <a:lnTo>
                    <a:pt x="50748" y="275807"/>
                  </a:lnTo>
                  <a:lnTo>
                    <a:pt x="58764" y="292079"/>
                  </a:lnTo>
                  <a:lnTo>
                    <a:pt x="58192" y="291923"/>
                  </a:lnTo>
                  <a:lnTo>
                    <a:pt x="54733" y="288928"/>
                  </a:lnTo>
                  <a:lnTo>
                    <a:pt x="45994" y="250868"/>
                  </a:lnTo>
                  <a:lnTo>
                    <a:pt x="32487" y="216275"/>
                  </a:lnTo>
                  <a:lnTo>
                    <a:pt x="20136" y="172511"/>
                  </a:lnTo>
                  <a:lnTo>
                    <a:pt x="9774" y="136143"/>
                  </a:lnTo>
                  <a:lnTo>
                    <a:pt x="0" y="100203"/>
                  </a:lnTo>
                  <a:lnTo>
                    <a:pt x="515" y="62743"/>
                  </a:lnTo>
                  <a:lnTo>
                    <a:pt x="7370" y="40002"/>
                  </a:lnTo>
                  <a:lnTo>
                    <a:pt x="21161" y="21504"/>
                  </a:lnTo>
                  <a:lnTo>
                    <a:pt x="32630" y="14578"/>
                  </a:lnTo>
                  <a:lnTo>
                    <a:pt x="77371" y="1985"/>
                  </a:lnTo>
                  <a:lnTo>
                    <a:pt x="109352" y="0"/>
                  </a:lnTo>
                  <a:lnTo>
                    <a:pt x="141924" y="9770"/>
                  </a:lnTo>
                  <a:lnTo>
                    <a:pt x="168273" y="26070"/>
                  </a:lnTo>
                  <a:lnTo>
                    <a:pt x="172472" y="30976"/>
                  </a:lnTo>
                  <a:lnTo>
                    <a:pt x="174213" y="35304"/>
                  </a:lnTo>
                  <a:lnTo>
                    <a:pt x="174316" y="39248"/>
                  </a:lnTo>
                  <a:lnTo>
                    <a:pt x="164347" y="59969"/>
                  </a:lnTo>
                  <a:lnTo>
                    <a:pt x="142016" y="86752"/>
                  </a:lnTo>
                  <a:lnTo>
                    <a:pt x="100809" y="111882"/>
                  </a:lnTo>
                  <a:lnTo>
                    <a:pt x="64207" y="129368"/>
                  </a:lnTo>
                  <a:lnTo>
                    <a:pt x="59703" y="130533"/>
                  </a:lnTo>
                  <a:lnTo>
                    <a:pt x="56701" y="132367"/>
                  </a:lnTo>
                  <a:lnTo>
                    <a:pt x="54699" y="134649"/>
                  </a:lnTo>
                  <a:lnTo>
                    <a:pt x="53365" y="137228"/>
                  </a:lnTo>
                  <a:lnTo>
                    <a:pt x="53534" y="138948"/>
                  </a:lnTo>
                  <a:lnTo>
                    <a:pt x="54704" y="140095"/>
                  </a:lnTo>
                  <a:lnTo>
                    <a:pt x="101583" y="155510"/>
                  </a:lnTo>
                  <a:lnTo>
                    <a:pt x="144709" y="167871"/>
                  </a:lnTo>
                  <a:lnTo>
                    <a:pt x="188352" y="183673"/>
                  </a:lnTo>
                  <a:lnTo>
                    <a:pt x="229416" y="202361"/>
                  </a:lnTo>
                  <a:lnTo>
                    <a:pt x="298346" y="2566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4" name="SMARTInkShape-3564"/>
            <p:cNvSpPr/>
            <p:nvPr/>
          </p:nvSpPr>
          <p:spPr>
            <a:xfrm>
              <a:off x="1374441" y="3353619"/>
              <a:ext cx="237328" cy="323032"/>
            </a:xfrm>
            <a:custGeom>
              <a:avLst/>
              <a:gdLst/>
              <a:ahLst/>
              <a:cxnLst/>
              <a:rect l="0" t="0" r="0" b="0"/>
              <a:pathLst>
                <a:path w="237328" h="323032">
                  <a:moveTo>
                    <a:pt x="130509" y="27756"/>
                  </a:moveTo>
                  <a:lnTo>
                    <a:pt x="130509" y="1945"/>
                  </a:lnTo>
                  <a:lnTo>
                    <a:pt x="131567" y="1024"/>
                  </a:lnTo>
                  <a:lnTo>
                    <a:pt x="135565" y="0"/>
                  </a:lnTo>
                  <a:lnTo>
                    <a:pt x="134938" y="785"/>
                  </a:lnTo>
                  <a:lnTo>
                    <a:pt x="90081" y="29793"/>
                  </a:lnTo>
                  <a:lnTo>
                    <a:pt x="48312" y="58082"/>
                  </a:lnTo>
                  <a:lnTo>
                    <a:pt x="17141" y="72983"/>
                  </a:lnTo>
                  <a:lnTo>
                    <a:pt x="6745" y="83487"/>
                  </a:lnTo>
                  <a:lnTo>
                    <a:pt x="1420" y="95212"/>
                  </a:lnTo>
                  <a:lnTo>
                    <a:pt x="0" y="101302"/>
                  </a:lnTo>
                  <a:lnTo>
                    <a:pt x="111" y="105361"/>
                  </a:lnTo>
                  <a:lnTo>
                    <a:pt x="1244" y="108068"/>
                  </a:lnTo>
                  <a:lnTo>
                    <a:pt x="3057" y="109872"/>
                  </a:lnTo>
                  <a:lnTo>
                    <a:pt x="43989" y="121431"/>
                  </a:lnTo>
                  <a:lnTo>
                    <a:pt x="86647" y="135004"/>
                  </a:lnTo>
                  <a:lnTo>
                    <a:pt x="125509" y="141025"/>
                  </a:lnTo>
                  <a:lnTo>
                    <a:pt x="167621" y="152005"/>
                  </a:lnTo>
                  <a:lnTo>
                    <a:pt x="206514" y="169421"/>
                  </a:lnTo>
                  <a:lnTo>
                    <a:pt x="225113" y="187088"/>
                  </a:lnTo>
                  <a:lnTo>
                    <a:pt x="237327" y="210785"/>
                  </a:lnTo>
                  <a:lnTo>
                    <a:pt x="236646" y="219625"/>
                  </a:lnTo>
                  <a:lnTo>
                    <a:pt x="227423" y="237914"/>
                  </a:lnTo>
                  <a:lnTo>
                    <a:pt x="190701" y="281252"/>
                  </a:lnTo>
                  <a:lnTo>
                    <a:pt x="166688" y="295600"/>
                  </a:lnTo>
                  <a:lnTo>
                    <a:pt x="124642" y="309930"/>
                  </a:lnTo>
                  <a:lnTo>
                    <a:pt x="82884" y="3230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5" name="SMARTInkShape-3565"/>
            <p:cNvSpPr/>
            <p:nvPr/>
          </p:nvSpPr>
          <p:spPr>
            <a:xfrm>
              <a:off x="1676400" y="3390900"/>
              <a:ext cx="114301" cy="28576"/>
            </a:xfrm>
            <a:custGeom>
              <a:avLst/>
              <a:gdLst/>
              <a:ahLst/>
              <a:cxnLst/>
              <a:rect l="0" t="0" r="0" b="0"/>
              <a:pathLst>
                <a:path w="114301" h="28576">
                  <a:moveTo>
                    <a:pt x="0" y="28575"/>
                  </a:moveTo>
                  <a:lnTo>
                    <a:pt x="0" y="23518"/>
                  </a:lnTo>
                  <a:lnTo>
                    <a:pt x="5645" y="18214"/>
                  </a:lnTo>
                  <a:lnTo>
                    <a:pt x="14150" y="13387"/>
                  </a:lnTo>
                  <a:lnTo>
                    <a:pt x="60616" y="2212"/>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6" name="SMARTInkShape-3566"/>
            <p:cNvSpPr/>
            <p:nvPr/>
          </p:nvSpPr>
          <p:spPr>
            <a:xfrm>
              <a:off x="2800350" y="2505075"/>
              <a:ext cx="19051" cy="66676"/>
            </a:xfrm>
            <a:custGeom>
              <a:avLst/>
              <a:gdLst/>
              <a:ahLst/>
              <a:cxnLst/>
              <a:rect l="0" t="0" r="0" b="0"/>
              <a:pathLst>
                <a:path w="19051" h="66676">
                  <a:moveTo>
                    <a:pt x="19050" y="0"/>
                  </a:moveTo>
                  <a:lnTo>
                    <a:pt x="19050" y="5057"/>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SMARTInkShape-3567"/>
            <p:cNvSpPr/>
            <p:nvPr/>
          </p:nvSpPr>
          <p:spPr>
            <a:xfrm>
              <a:off x="1708408" y="3400425"/>
              <a:ext cx="148968" cy="27252"/>
            </a:xfrm>
            <a:custGeom>
              <a:avLst/>
              <a:gdLst/>
              <a:ahLst/>
              <a:cxnLst/>
              <a:rect l="0" t="0" r="0" b="0"/>
              <a:pathLst>
                <a:path w="148968" h="27252">
                  <a:moveTo>
                    <a:pt x="34667" y="19050"/>
                  </a:moveTo>
                  <a:lnTo>
                    <a:pt x="19458" y="20108"/>
                  </a:lnTo>
                  <a:lnTo>
                    <a:pt x="0" y="27251"/>
                  </a:lnTo>
                  <a:lnTo>
                    <a:pt x="7697" y="23126"/>
                  </a:lnTo>
                  <a:lnTo>
                    <a:pt x="32474" y="16765"/>
                  </a:lnTo>
                  <a:lnTo>
                    <a:pt x="36380" y="14351"/>
                  </a:lnTo>
                  <a:lnTo>
                    <a:pt x="73066" y="9420"/>
                  </a:lnTo>
                  <a:lnTo>
                    <a:pt x="14896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8" name="SMARTInkShape-3568"/>
            <p:cNvSpPr/>
            <p:nvPr/>
          </p:nvSpPr>
          <p:spPr>
            <a:xfrm>
              <a:off x="2806515" y="2676525"/>
              <a:ext cx="50986" cy="85726"/>
            </a:xfrm>
            <a:custGeom>
              <a:avLst/>
              <a:gdLst/>
              <a:ahLst/>
              <a:cxnLst/>
              <a:rect l="0" t="0" r="0" b="0"/>
              <a:pathLst>
                <a:path w="50986" h="85726">
                  <a:moveTo>
                    <a:pt x="50985" y="0"/>
                  </a:moveTo>
                  <a:lnTo>
                    <a:pt x="28595" y="0"/>
                  </a:lnTo>
                  <a:lnTo>
                    <a:pt x="14130" y="5057"/>
                  </a:lnTo>
                  <a:lnTo>
                    <a:pt x="5324" y="13183"/>
                  </a:lnTo>
                  <a:lnTo>
                    <a:pt x="1494" y="18314"/>
                  </a:lnTo>
                  <a:lnTo>
                    <a:pt x="0" y="21734"/>
                  </a:lnTo>
                  <a:lnTo>
                    <a:pt x="62" y="24014"/>
                  </a:lnTo>
                  <a:lnTo>
                    <a:pt x="21481" y="46622"/>
                  </a:lnTo>
                  <a:lnTo>
                    <a:pt x="42962" y="62675"/>
                  </a:lnTo>
                  <a:lnTo>
                    <a:pt x="47419" y="69483"/>
                  </a:lnTo>
                  <a:lnTo>
                    <a:pt x="5098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9" name="SMARTInkShape-3569"/>
            <p:cNvSpPr/>
            <p:nvPr/>
          </p:nvSpPr>
          <p:spPr>
            <a:xfrm>
              <a:off x="2403585" y="2697203"/>
              <a:ext cx="91966" cy="103148"/>
            </a:xfrm>
            <a:custGeom>
              <a:avLst/>
              <a:gdLst/>
              <a:ahLst/>
              <a:cxnLst/>
              <a:rect l="0" t="0" r="0" b="0"/>
              <a:pathLst>
                <a:path w="91966" h="103148">
                  <a:moveTo>
                    <a:pt x="25290" y="55522"/>
                  </a:moveTo>
                  <a:lnTo>
                    <a:pt x="30346" y="50465"/>
                  </a:lnTo>
                  <a:lnTo>
                    <a:pt x="35651" y="47983"/>
                  </a:lnTo>
                  <a:lnTo>
                    <a:pt x="38547" y="47321"/>
                  </a:lnTo>
                  <a:lnTo>
                    <a:pt x="52737" y="36276"/>
                  </a:lnTo>
                  <a:lnTo>
                    <a:pt x="58655" y="25449"/>
                  </a:lnTo>
                  <a:lnTo>
                    <a:pt x="62455" y="11364"/>
                  </a:lnTo>
                  <a:lnTo>
                    <a:pt x="60650" y="9150"/>
                  </a:lnTo>
                  <a:lnTo>
                    <a:pt x="53000" y="3868"/>
                  </a:lnTo>
                  <a:lnTo>
                    <a:pt x="36793" y="0"/>
                  </a:lnTo>
                  <a:lnTo>
                    <a:pt x="27580" y="1918"/>
                  </a:lnTo>
                  <a:lnTo>
                    <a:pt x="18899" y="7356"/>
                  </a:lnTo>
                  <a:lnTo>
                    <a:pt x="7986" y="16829"/>
                  </a:lnTo>
                  <a:lnTo>
                    <a:pt x="1724" y="33739"/>
                  </a:lnTo>
                  <a:lnTo>
                    <a:pt x="0" y="53249"/>
                  </a:lnTo>
                  <a:lnTo>
                    <a:pt x="2761" y="68975"/>
                  </a:lnTo>
                  <a:lnTo>
                    <a:pt x="10338" y="80198"/>
                  </a:lnTo>
                  <a:lnTo>
                    <a:pt x="15322" y="84673"/>
                  </a:lnTo>
                  <a:lnTo>
                    <a:pt x="42563" y="96027"/>
                  </a:lnTo>
                  <a:lnTo>
                    <a:pt x="91965" y="1031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0" name="SMARTInkShape-3570"/>
            <p:cNvSpPr/>
            <p:nvPr/>
          </p:nvSpPr>
          <p:spPr>
            <a:xfrm>
              <a:off x="2566262" y="2695575"/>
              <a:ext cx="53114" cy="94499"/>
            </a:xfrm>
            <a:custGeom>
              <a:avLst/>
              <a:gdLst/>
              <a:ahLst/>
              <a:cxnLst/>
              <a:rect l="0" t="0" r="0" b="0"/>
              <a:pathLst>
                <a:path w="53114" h="94499">
                  <a:moveTo>
                    <a:pt x="5488" y="0"/>
                  </a:moveTo>
                  <a:lnTo>
                    <a:pt x="5488" y="5057"/>
                  </a:lnTo>
                  <a:lnTo>
                    <a:pt x="2666" y="10361"/>
                  </a:lnTo>
                  <a:lnTo>
                    <a:pt x="432" y="13257"/>
                  </a:lnTo>
                  <a:lnTo>
                    <a:pt x="0" y="17305"/>
                  </a:lnTo>
                  <a:lnTo>
                    <a:pt x="2343" y="27447"/>
                  </a:lnTo>
                  <a:lnTo>
                    <a:pt x="26670" y="71881"/>
                  </a:lnTo>
                  <a:lnTo>
                    <a:pt x="43004" y="94498"/>
                  </a:lnTo>
                  <a:lnTo>
                    <a:pt x="43415" y="89971"/>
                  </a:lnTo>
                  <a:lnTo>
                    <a:pt x="38066" y="71355"/>
                  </a:lnTo>
                  <a:lnTo>
                    <a:pt x="40428" y="59583"/>
                  </a:lnTo>
                  <a:lnTo>
                    <a:pt x="53113"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1" name="SMARTInkShape-3571"/>
            <p:cNvSpPr/>
            <p:nvPr/>
          </p:nvSpPr>
          <p:spPr>
            <a:xfrm>
              <a:off x="3335287" y="2658144"/>
              <a:ext cx="131814" cy="85057"/>
            </a:xfrm>
            <a:custGeom>
              <a:avLst/>
              <a:gdLst/>
              <a:ahLst/>
              <a:cxnLst/>
              <a:rect l="0" t="0" r="0" b="0"/>
              <a:pathLst>
                <a:path w="131814" h="85057">
                  <a:moveTo>
                    <a:pt x="103238" y="46956"/>
                  </a:moveTo>
                  <a:lnTo>
                    <a:pt x="103238" y="41899"/>
                  </a:lnTo>
                  <a:lnTo>
                    <a:pt x="106060" y="36595"/>
                  </a:lnTo>
                  <a:lnTo>
                    <a:pt x="108295" y="33699"/>
                  </a:lnTo>
                  <a:lnTo>
                    <a:pt x="110777" y="24836"/>
                  </a:lnTo>
                  <a:lnTo>
                    <a:pt x="111439" y="19509"/>
                  </a:lnTo>
                  <a:lnTo>
                    <a:pt x="109352" y="10769"/>
                  </a:lnTo>
                  <a:lnTo>
                    <a:pt x="107314" y="6956"/>
                  </a:lnTo>
                  <a:lnTo>
                    <a:pt x="104897" y="4414"/>
                  </a:lnTo>
                  <a:lnTo>
                    <a:pt x="99389" y="1590"/>
                  </a:lnTo>
                  <a:lnTo>
                    <a:pt x="85282" y="0"/>
                  </a:lnTo>
                  <a:lnTo>
                    <a:pt x="40879" y="20848"/>
                  </a:lnTo>
                  <a:lnTo>
                    <a:pt x="15970" y="35928"/>
                  </a:lnTo>
                  <a:lnTo>
                    <a:pt x="6244" y="47699"/>
                  </a:lnTo>
                  <a:lnTo>
                    <a:pt x="0" y="62390"/>
                  </a:lnTo>
                  <a:lnTo>
                    <a:pt x="1604" y="62537"/>
                  </a:lnTo>
                  <a:lnTo>
                    <a:pt x="37592" y="48489"/>
                  </a:lnTo>
                  <a:lnTo>
                    <a:pt x="61892" y="32599"/>
                  </a:lnTo>
                  <a:lnTo>
                    <a:pt x="66149" y="31034"/>
                  </a:lnTo>
                  <a:lnTo>
                    <a:pt x="68987" y="28933"/>
                  </a:lnTo>
                  <a:lnTo>
                    <a:pt x="72981" y="23036"/>
                  </a:lnTo>
                  <a:lnTo>
                    <a:pt x="73542" y="23601"/>
                  </a:lnTo>
                  <a:lnTo>
                    <a:pt x="87901" y="63479"/>
                  </a:lnTo>
                  <a:lnTo>
                    <a:pt x="131813" y="850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2" name="SMARTInkShape-3572"/>
            <p:cNvSpPr/>
            <p:nvPr/>
          </p:nvSpPr>
          <p:spPr>
            <a:xfrm>
              <a:off x="847725" y="2850168"/>
              <a:ext cx="184052" cy="109633"/>
            </a:xfrm>
            <a:custGeom>
              <a:avLst/>
              <a:gdLst/>
              <a:ahLst/>
              <a:cxnLst/>
              <a:rect l="0" t="0" r="0" b="0"/>
              <a:pathLst>
                <a:path w="184052" h="109633">
                  <a:moveTo>
                    <a:pt x="0" y="7332"/>
                  </a:moveTo>
                  <a:lnTo>
                    <a:pt x="13258" y="47104"/>
                  </a:lnTo>
                  <a:lnTo>
                    <a:pt x="26742" y="89472"/>
                  </a:lnTo>
                  <a:lnTo>
                    <a:pt x="28032" y="103754"/>
                  </a:lnTo>
                  <a:lnTo>
                    <a:pt x="27155" y="106538"/>
                  </a:lnTo>
                  <a:lnTo>
                    <a:pt x="25511" y="108394"/>
                  </a:lnTo>
                  <a:lnTo>
                    <a:pt x="23358" y="109632"/>
                  </a:lnTo>
                  <a:lnTo>
                    <a:pt x="21922" y="109399"/>
                  </a:lnTo>
                  <a:lnTo>
                    <a:pt x="20965" y="108185"/>
                  </a:lnTo>
                  <a:lnTo>
                    <a:pt x="20326" y="106317"/>
                  </a:lnTo>
                  <a:lnTo>
                    <a:pt x="5905" y="84596"/>
                  </a:lnTo>
                  <a:lnTo>
                    <a:pt x="5447" y="70246"/>
                  </a:lnTo>
                  <a:lnTo>
                    <a:pt x="13776" y="35164"/>
                  </a:lnTo>
                  <a:lnTo>
                    <a:pt x="22350" y="22171"/>
                  </a:lnTo>
                  <a:lnTo>
                    <a:pt x="27600" y="17225"/>
                  </a:lnTo>
                  <a:lnTo>
                    <a:pt x="55215" y="5207"/>
                  </a:lnTo>
                  <a:lnTo>
                    <a:pt x="90208" y="0"/>
                  </a:lnTo>
                  <a:lnTo>
                    <a:pt x="136783" y="5844"/>
                  </a:lnTo>
                  <a:lnTo>
                    <a:pt x="150045" y="11257"/>
                  </a:lnTo>
                  <a:lnTo>
                    <a:pt x="168518" y="30367"/>
                  </a:lnTo>
                  <a:lnTo>
                    <a:pt x="182341" y="51081"/>
                  </a:lnTo>
                  <a:lnTo>
                    <a:pt x="184051" y="69815"/>
                  </a:lnTo>
                  <a:lnTo>
                    <a:pt x="181284" y="88019"/>
                  </a:lnTo>
                  <a:lnTo>
                    <a:pt x="171450" y="1025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3" name="SMARTInkShape-3573"/>
            <p:cNvSpPr/>
            <p:nvPr/>
          </p:nvSpPr>
          <p:spPr>
            <a:xfrm>
              <a:off x="564785" y="2630957"/>
              <a:ext cx="178166" cy="426569"/>
            </a:xfrm>
            <a:custGeom>
              <a:avLst/>
              <a:gdLst/>
              <a:ahLst/>
              <a:cxnLst/>
              <a:rect l="0" t="0" r="0" b="0"/>
              <a:pathLst>
                <a:path w="178166" h="426569">
                  <a:moveTo>
                    <a:pt x="178165" y="83668"/>
                  </a:moveTo>
                  <a:lnTo>
                    <a:pt x="178165" y="75467"/>
                  </a:lnTo>
                  <a:lnTo>
                    <a:pt x="167804" y="81856"/>
                  </a:lnTo>
                  <a:lnTo>
                    <a:pt x="164908" y="82460"/>
                  </a:lnTo>
                  <a:lnTo>
                    <a:pt x="125972" y="104231"/>
                  </a:lnTo>
                  <a:lnTo>
                    <a:pt x="78472" y="127063"/>
                  </a:lnTo>
                  <a:lnTo>
                    <a:pt x="32100" y="137787"/>
                  </a:lnTo>
                  <a:lnTo>
                    <a:pt x="6673" y="140220"/>
                  </a:lnTo>
                  <a:lnTo>
                    <a:pt x="3512" y="139361"/>
                  </a:lnTo>
                  <a:lnTo>
                    <a:pt x="1405" y="137730"/>
                  </a:lnTo>
                  <a:lnTo>
                    <a:pt x="0" y="135584"/>
                  </a:lnTo>
                  <a:lnTo>
                    <a:pt x="3079" y="117395"/>
                  </a:lnTo>
                  <a:lnTo>
                    <a:pt x="10694" y="96954"/>
                  </a:lnTo>
                  <a:lnTo>
                    <a:pt x="50469" y="50118"/>
                  </a:lnTo>
                  <a:lnTo>
                    <a:pt x="95039" y="4886"/>
                  </a:lnTo>
                  <a:lnTo>
                    <a:pt x="101709" y="1029"/>
                  </a:lnTo>
                  <a:lnTo>
                    <a:pt x="104969" y="0"/>
                  </a:lnTo>
                  <a:lnTo>
                    <a:pt x="107143" y="373"/>
                  </a:lnTo>
                  <a:lnTo>
                    <a:pt x="108592" y="1679"/>
                  </a:lnTo>
                  <a:lnTo>
                    <a:pt x="109558" y="3609"/>
                  </a:lnTo>
                  <a:lnTo>
                    <a:pt x="116377" y="48814"/>
                  </a:lnTo>
                  <a:lnTo>
                    <a:pt x="127703" y="91953"/>
                  </a:lnTo>
                  <a:lnTo>
                    <a:pt x="140132" y="131048"/>
                  </a:lnTo>
                  <a:lnTo>
                    <a:pt x="152778" y="174401"/>
                  </a:lnTo>
                  <a:lnTo>
                    <a:pt x="158922" y="216126"/>
                  </a:lnTo>
                  <a:lnTo>
                    <a:pt x="169229" y="254942"/>
                  </a:lnTo>
                  <a:lnTo>
                    <a:pt x="176400" y="293183"/>
                  </a:lnTo>
                  <a:lnTo>
                    <a:pt x="177642" y="326839"/>
                  </a:lnTo>
                  <a:lnTo>
                    <a:pt x="169466" y="351200"/>
                  </a:lnTo>
                  <a:lnTo>
                    <a:pt x="148460" y="386163"/>
                  </a:lnTo>
                  <a:lnTo>
                    <a:pt x="122326" y="404601"/>
                  </a:lnTo>
                  <a:lnTo>
                    <a:pt x="54340" y="4265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4" name="SMARTInkShape-3574"/>
            <p:cNvSpPr/>
            <p:nvPr/>
          </p:nvSpPr>
          <p:spPr>
            <a:xfrm>
              <a:off x="2095500" y="2715850"/>
              <a:ext cx="247651" cy="92964"/>
            </a:xfrm>
            <a:custGeom>
              <a:avLst/>
              <a:gdLst/>
              <a:ahLst/>
              <a:cxnLst/>
              <a:rect l="0" t="0" r="0" b="0"/>
              <a:pathLst>
                <a:path w="247651" h="92964">
                  <a:moveTo>
                    <a:pt x="0" y="36875"/>
                  </a:moveTo>
                  <a:lnTo>
                    <a:pt x="0" y="41932"/>
                  </a:lnTo>
                  <a:lnTo>
                    <a:pt x="2822" y="47236"/>
                  </a:lnTo>
                  <a:lnTo>
                    <a:pt x="28648" y="88650"/>
                  </a:lnTo>
                  <a:lnTo>
                    <a:pt x="36233" y="92963"/>
                  </a:lnTo>
                  <a:lnTo>
                    <a:pt x="31185" y="86211"/>
                  </a:lnTo>
                  <a:lnTo>
                    <a:pt x="28290" y="77716"/>
                  </a:lnTo>
                  <a:lnTo>
                    <a:pt x="23862" y="71607"/>
                  </a:lnTo>
                  <a:lnTo>
                    <a:pt x="24011" y="59720"/>
                  </a:lnTo>
                  <a:lnTo>
                    <a:pt x="27605" y="45970"/>
                  </a:lnTo>
                  <a:lnTo>
                    <a:pt x="36637" y="31221"/>
                  </a:lnTo>
                  <a:lnTo>
                    <a:pt x="46622" y="19898"/>
                  </a:lnTo>
                  <a:lnTo>
                    <a:pt x="63760" y="13455"/>
                  </a:lnTo>
                  <a:lnTo>
                    <a:pt x="82313" y="11649"/>
                  </a:lnTo>
                  <a:lnTo>
                    <a:pt x="99766" y="16583"/>
                  </a:lnTo>
                  <a:lnTo>
                    <a:pt x="111721" y="21859"/>
                  </a:lnTo>
                  <a:lnTo>
                    <a:pt x="121268" y="33376"/>
                  </a:lnTo>
                  <a:lnTo>
                    <a:pt x="139828" y="67129"/>
                  </a:lnTo>
                  <a:lnTo>
                    <a:pt x="140844" y="72919"/>
                  </a:lnTo>
                  <a:lnTo>
                    <a:pt x="139150" y="82175"/>
                  </a:lnTo>
                  <a:lnTo>
                    <a:pt x="134496" y="91684"/>
                  </a:lnTo>
                  <a:lnTo>
                    <a:pt x="134114" y="91406"/>
                  </a:lnTo>
                  <a:lnTo>
                    <a:pt x="133380" y="58316"/>
                  </a:lnTo>
                  <a:lnTo>
                    <a:pt x="143472" y="34761"/>
                  </a:lnTo>
                  <a:lnTo>
                    <a:pt x="164924" y="12730"/>
                  </a:lnTo>
                  <a:lnTo>
                    <a:pt x="181276" y="2910"/>
                  </a:lnTo>
                  <a:lnTo>
                    <a:pt x="197880" y="0"/>
                  </a:lnTo>
                  <a:lnTo>
                    <a:pt x="207186" y="2142"/>
                  </a:lnTo>
                  <a:lnTo>
                    <a:pt x="221197" y="12120"/>
                  </a:lnTo>
                  <a:lnTo>
                    <a:pt x="230601" y="21639"/>
                  </a:lnTo>
                  <a:lnTo>
                    <a:pt x="247650" y="65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5" name="SMARTInkShape-3575"/>
            <p:cNvSpPr/>
            <p:nvPr/>
          </p:nvSpPr>
          <p:spPr>
            <a:xfrm>
              <a:off x="1754734" y="2743592"/>
              <a:ext cx="89725" cy="123434"/>
            </a:xfrm>
            <a:custGeom>
              <a:avLst/>
              <a:gdLst/>
              <a:ahLst/>
              <a:cxnLst/>
              <a:rect l="0" t="0" r="0" b="0"/>
              <a:pathLst>
                <a:path w="89725" h="123434">
                  <a:moveTo>
                    <a:pt x="64541" y="9133"/>
                  </a:moveTo>
                  <a:lnTo>
                    <a:pt x="64541" y="932"/>
                  </a:lnTo>
                  <a:lnTo>
                    <a:pt x="54428" y="0"/>
                  </a:lnTo>
                  <a:lnTo>
                    <a:pt x="32969" y="9837"/>
                  </a:lnTo>
                  <a:lnTo>
                    <a:pt x="5068" y="31141"/>
                  </a:lnTo>
                  <a:lnTo>
                    <a:pt x="1067" y="37611"/>
                  </a:lnTo>
                  <a:lnTo>
                    <a:pt x="0" y="40819"/>
                  </a:lnTo>
                  <a:lnTo>
                    <a:pt x="347" y="44015"/>
                  </a:lnTo>
                  <a:lnTo>
                    <a:pt x="3555" y="50389"/>
                  </a:lnTo>
                  <a:lnTo>
                    <a:pt x="14153" y="53927"/>
                  </a:lnTo>
                  <a:lnTo>
                    <a:pt x="46827" y="61255"/>
                  </a:lnTo>
                  <a:lnTo>
                    <a:pt x="81300" y="79099"/>
                  </a:lnTo>
                  <a:lnTo>
                    <a:pt x="87864" y="85385"/>
                  </a:lnTo>
                  <a:lnTo>
                    <a:pt x="89615" y="88542"/>
                  </a:lnTo>
                  <a:lnTo>
                    <a:pt x="89724" y="91706"/>
                  </a:lnTo>
                  <a:lnTo>
                    <a:pt x="87022" y="98043"/>
                  </a:lnTo>
                  <a:lnTo>
                    <a:pt x="45491" y="1234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6" name="SMARTInkShape-3576"/>
            <p:cNvSpPr/>
            <p:nvPr/>
          </p:nvSpPr>
          <p:spPr>
            <a:xfrm>
              <a:off x="1885950" y="2752725"/>
              <a:ext cx="114301" cy="64658"/>
            </a:xfrm>
            <a:custGeom>
              <a:avLst/>
              <a:gdLst/>
              <a:ahLst/>
              <a:cxnLst/>
              <a:rect l="0" t="0" r="0" b="0"/>
              <a:pathLst>
                <a:path w="114301" h="64658">
                  <a:moveTo>
                    <a:pt x="0" y="9525"/>
                  </a:moveTo>
                  <a:lnTo>
                    <a:pt x="0" y="19638"/>
                  </a:lnTo>
                  <a:lnTo>
                    <a:pt x="5645" y="30248"/>
                  </a:lnTo>
                  <a:lnTo>
                    <a:pt x="21458" y="49249"/>
                  </a:lnTo>
                  <a:lnTo>
                    <a:pt x="36579" y="59866"/>
                  </a:lnTo>
                  <a:lnTo>
                    <a:pt x="54465" y="64657"/>
                  </a:lnTo>
                  <a:lnTo>
                    <a:pt x="64071" y="62956"/>
                  </a:lnTo>
                  <a:lnTo>
                    <a:pt x="72926" y="57614"/>
                  </a:lnTo>
                  <a:lnTo>
                    <a:pt x="106103" y="31429"/>
                  </a:lnTo>
                  <a:lnTo>
                    <a:pt x="110657" y="20671"/>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7" name="SMARTInkShape-3577"/>
            <p:cNvSpPr/>
            <p:nvPr/>
          </p:nvSpPr>
          <p:spPr>
            <a:xfrm>
              <a:off x="1391042" y="2765829"/>
              <a:ext cx="332984" cy="137028"/>
            </a:xfrm>
            <a:custGeom>
              <a:avLst/>
              <a:gdLst/>
              <a:ahLst/>
              <a:cxnLst/>
              <a:rect l="0" t="0" r="0" b="0"/>
              <a:pathLst>
                <a:path w="332984" h="137028">
                  <a:moveTo>
                    <a:pt x="9133" y="82146"/>
                  </a:moveTo>
                  <a:lnTo>
                    <a:pt x="4077" y="87203"/>
                  </a:lnTo>
                  <a:lnTo>
                    <a:pt x="1594" y="92507"/>
                  </a:lnTo>
                  <a:lnTo>
                    <a:pt x="0" y="104536"/>
                  </a:lnTo>
                  <a:lnTo>
                    <a:pt x="4781" y="119002"/>
                  </a:lnTo>
                  <a:lnTo>
                    <a:pt x="12843" y="127807"/>
                  </a:lnTo>
                  <a:lnTo>
                    <a:pt x="22424" y="134190"/>
                  </a:lnTo>
                  <a:lnTo>
                    <a:pt x="30209" y="137027"/>
                  </a:lnTo>
                  <a:lnTo>
                    <a:pt x="40020" y="135465"/>
                  </a:lnTo>
                  <a:lnTo>
                    <a:pt x="45599" y="133567"/>
                  </a:lnTo>
                  <a:lnTo>
                    <a:pt x="68621" y="115727"/>
                  </a:lnTo>
                  <a:lnTo>
                    <a:pt x="77906" y="104832"/>
                  </a:lnTo>
                  <a:lnTo>
                    <a:pt x="99759" y="64565"/>
                  </a:lnTo>
                  <a:lnTo>
                    <a:pt x="101300" y="57725"/>
                  </a:lnTo>
                  <a:lnTo>
                    <a:pt x="101270" y="53166"/>
                  </a:lnTo>
                  <a:lnTo>
                    <a:pt x="100191" y="50126"/>
                  </a:lnTo>
                  <a:lnTo>
                    <a:pt x="98413" y="48099"/>
                  </a:lnTo>
                  <a:lnTo>
                    <a:pt x="90794" y="45847"/>
                  </a:lnTo>
                  <a:lnTo>
                    <a:pt x="79293" y="45905"/>
                  </a:lnTo>
                  <a:lnTo>
                    <a:pt x="57085" y="51887"/>
                  </a:lnTo>
                  <a:lnTo>
                    <a:pt x="26457" y="69577"/>
                  </a:lnTo>
                  <a:lnTo>
                    <a:pt x="19685" y="80282"/>
                  </a:lnTo>
                  <a:lnTo>
                    <a:pt x="29075" y="76537"/>
                  </a:lnTo>
                  <a:lnTo>
                    <a:pt x="72372" y="50520"/>
                  </a:lnTo>
                  <a:lnTo>
                    <a:pt x="115699" y="40268"/>
                  </a:lnTo>
                  <a:lnTo>
                    <a:pt x="154773" y="41280"/>
                  </a:lnTo>
                  <a:lnTo>
                    <a:pt x="183049" y="48283"/>
                  </a:lnTo>
                  <a:lnTo>
                    <a:pt x="204832" y="62117"/>
                  </a:lnTo>
                  <a:lnTo>
                    <a:pt x="229039" y="84696"/>
                  </a:lnTo>
                  <a:lnTo>
                    <a:pt x="237394" y="100490"/>
                  </a:lnTo>
                  <a:lnTo>
                    <a:pt x="232576" y="95930"/>
                  </a:lnTo>
                  <a:lnTo>
                    <a:pt x="230149" y="90742"/>
                  </a:lnTo>
                  <a:lnTo>
                    <a:pt x="228322" y="47933"/>
                  </a:lnTo>
                  <a:lnTo>
                    <a:pt x="233903" y="34838"/>
                  </a:lnTo>
                  <a:lnTo>
                    <a:pt x="254162" y="4929"/>
                  </a:lnTo>
                  <a:lnTo>
                    <a:pt x="264790" y="203"/>
                  </a:lnTo>
                  <a:lnTo>
                    <a:pt x="268471" y="0"/>
                  </a:lnTo>
                  <a:lnTo>
                    <a:pt x="270925" y="924"/>
                  </a:lnTo>
                  <a:lnTo>
                    <a:pt x="272561" y="2598"/>
                  </a:lnTo>
                  <a:lnTo>
                    <a:pt x="296941" y="15006"/>
                  </a:lnTo>
                  <a:lnTo>
                    <a:pt x="332983" y="630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8" name="SMARTInkShape-3578"/>
            <p:cNvSpPr/>
            <p:nvPr/>
          </p:nvSpPr>
          <p:spPr>
            <a:xfrm>
              <a:off x="1238435" y="2785337"/>
              <a:ext cx="37916" cy="148364"/>
            </a:xfrm>
            <a:custGeom>
              <a:avLst/>
              <a:gdLst/>
              <a:ahLst/>
              <a:cxnLst/>
              <a:rect l="0" t="0" r="0" b="0"/>
              <a:pathLst>
                <a:path w="37916" h="148364">
                  <a:moveTo>
                    <a:pt x="37915" y="5488"/>
                  </a:moveTo>
                  <a:lnTo>
                    <a:pt x="32859" y="5488"/>
                  </a:lnTo>
                  <a:lnTo>
                    <a:pt x="31369" y="4430"/>
                  </a:lnTo>
                  <a:lnTo>
                    <a:pt x="30376" y="2666"/>
                  </a:lnTo>
                  <a:lnTo>
                    <a:pt x="29714" y="431"/>
                  </a:lnTo>
                  <a:lnTo>
                    <a:pt x="29273" y="0"/>
                  </a:lnTo>
                  <a:lnTo>
                    <a:pt x="28979" y="771"/>
                  </a:lnTo>
                  <a:lnTo>
                    <a:pt x="28506" y="9613"/>
                  </a:lnTo>
                  <a:lnTo>
                    <a:pt x="10505" y="48207"/>
                  </a:lnTo>
                  <a:lnTo>
                    <a:pt x="1927" y="85187"/>
                  </a:lnTo>
                  <a:lnTo>
                    <a:pt x="0" y="129032"/>
                  </a:lnTo>
                  <a:lnTo>
                    <a:pt x="9340" y="1483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9" name="SMARTInkShape-3579"/>
            <p:cNvSpPr/>
            <p:nvPr/>
          </p:nvSpPr>
          <p:spPr>
            <a:xfrm>
              <a:off x="3534953" y="2619375"/>
              <a:ext cx="82944" cy="114301"/>
            </a:xfrm>
            <a:custGeom>
              <a:avLst/>
              <a:gdLst/>
              <a:ahLst/>
              <a:cxnLst/>
              <a:rect l="0" t="0" r="0" b="0"/>
              <a:pathLst>
                <a:path w="82944" h="114301">
                  <a:moveTo>
                    <a:pt x="65497" y="0"/>
                  </a:moveTo>
                  <a:lnTo>
                    <a:pt x="25837" y="1058"/>
                  </a:lnTo>
                  <a:lnTo>
                    <a:pt x="2798" y="8201"/>
                  </a:lnTo>
                  <a:lnTo>
                    <a:pt x="1472" y="9701"/>
                  </a:lnTo>
                  <a:lnTo>
                    <a:pt x="0" y="14189"/>
                  </a:lnTo>
                  <a:lnTo>
                    <a:pt x="666" y="16868"/>
                  </a:lnTo>
                  <a:lnTo>
                    <a:pt x="4227" y="22666"/>
                  </a:lnTo>
                  <a:lnTo>
                    <a:pt x="48203" y="51022"/>
                  </a:lnTo>
                  <a:lnTo>
                    <a:pt x="72368" y="62625"/>
                  </a:lnTo>
                  <a:lnTo>
                    <a:pt x="79134" y="69461"/>
                  </a:lnTo>
                  <a:lnTo>
                    <a:pt x="82141" y="78849"/>
                  </a:lnTo>
                  <a:lnTo>
                    <a:pt x="82943" y="84316"/>
                  </a:lnTo>
                  <a:lnTo>
                    <a:pt x="75022"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0" name="SMARTInkShape-3580"/>
            <p:cNvSpPr/>
            <p:nvPr/>
          </p:nvSpPr>
          <p:spPr>
            <a:xfrm>
              <a:off x="572047" y="3463900"/>
              <a:ext cx="428079" cy="295928"/>
            </a:xfrm>
            <a:custGeom>
              <a:avLst/>
              <a:gdLst/>
              <a:ahLst/>
              <a:cxnLst/>
              <a:rect l="0" t="0" r="0" b="0"/>
              <a:pathLst>
                <a:path w="428079" h="295928">
                  <a:moveTo>
                    <a:pt x="28028" y="22250"/>
                  </a:moveTo>
                  <a:lnTo>
                    <a:pt x="22972" y="27307"/>
                  </a:lnTo>
                  <a:lnTo>
                    <a:pt x="20489" y="32611"/>
                  </a:lnTo>
                  <a:lnTo>
                    <a:pt x="18619" y="77420"/>
                  </a:lnTo>
                  <a:lnTo>
                    <a:pt x="26057" y="124870"/>
                  </a:lnTo>
                  <a:lnTo>
                    <a:pt x="33089" y="167309"/>
                  </a:lnTo>
                  <a:lnTo>
                    <a:pt x="42933" y="210575"/>
                  </a:lnTo>
                  <a:lnTo>
                    <a:pt x="46259" y="253007"/>
                  </a:lnTo>
                  <a:lnTo>
                    <a:pt x="47975" y="280714"/>
                  </a:lnTo>
                  <a:lnTo>
                    <a:pt x="55258" y="295927"/>
                  </a:lnTo>
                  <a:lnTo>
                    <a:pt x="55706" y="295718"/>
                  </a:lnTo>
                  <a:lnTo>
                    <a:pt x="56204" y="292664"/>
                  </a:lnTo>
                  <a:lnTo>
                    <a:pt x="46879" y="246953"/>
                  </a:lnTo>
                  <a:lnTo>
                    <a:pt x="39728" y="208656"/>
                  </a:lnTo>
                  <a:lnTo>
                    <a:pt x="29778" y="161371"/>
                  </a:lnTo>
                  <a:lnTo>
                    <a:pt x="17897" y="114183"/>
                  </a:lnTo>
                  <a:lnTo>
                    <a:pt x="5683" y="71101"/>
                  </a:lnTo>
                  <a:lnTo>
                    <a:pt x="0" y="39348"/>
                  </a:lnTo>
                  <a:lnTo>
                    <a:pt x="876" y="36824"/>
                  </a:lnTo>
                  <a:lnTo>
                    <a:pt x="2518" y="35141"/>
                  </a:lnTo>
                  <a:lnTo>
                    <a:pt x="4672" y="34019"/>
                  </a:lnTo>
                  <a:lnTo>
                    <a:pt x="12708" y="35595"/>
                  </a:lnTo>
                  <a:lnTo>
                    <a:pt x="45511" y="49266"/>
                  </a:lnTo>
                  <a:lnTo>
                    <a:pt x="84869" y="80974"/>
                  </a:lnTo>
                  <a:lnTo>
                    <a:pt x="128046" y="109332"/>
                  </a:lnTo>
                  <a:lnTo>
                    <a:pt x="169963" y="133643"/>
                  </a:lnTo>
                  <a:lnTo>
                    <a:pt x="189087" y="142392"/>
                  </a:lnTo>
                  <a:lnTo>
                    <a:pt x="201456" y="144984"/>
                  </a:lnTo>
                  <a:lnTo>
                    <a:pt x="205030" y="143231"/>
                  </a:lnTo>
                  <a:lnTo>
                    <a:pt x="239398" y="98122"/>
                  </a:lnTo>
                  <a:lnTo>
                    <a:pt x="263989" y="54336"/>
                  </a:lnTo>
                  <a:lnTo>
                    <a:pt x="272214" y="35637"/>
                  </a:lnTo>
                  <a:lnTo>
                    <a:pt x="280050" y="14781"/>
                  </a:lnTo>
                  <a:lnTo>
                    <a:pt x="288733" y="1575"/>
                  </a:lnTo>
                  <a:lnTo>
                    <a:pt x="291790" y="0"/>
                  </a:lnTo>
                  <a:lnTo>
                    <a:pt x="294886" y="8"/>
                  </a:lnTo>
                  <a:lnTo>
                    <a:pt x="301148" y="2840"/>
                  </a:lnTo>
                  <a:lnTo>
                    <a:pt x="322019" y="21327"/>
                  </a:lnTo>
                  <a:lnTo>
                    <a:pt x="344843" y="59070"/>
                  </a:lnTo>
                  <a:lnTo>
                    <a:pt x="363463" y="103842"/>
                  </a:lnTo>
                  <a:lnTo>
                    <a:pt x="381063" y="147673"/>
                  </a:lnTo>
                  <a:lnTo>
                    <a:pt x="400917" y="194721"/>
                  </a:lnTo>
                  <a:lnTo>
                    <a:pt x="428078" y="241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SMARTInkShape-3581"/>
            <p:cNvSpPr/>
            <p:nvPr/>
          </p:nvSpPr>
          <p:spPr>
            <a:xfrm>
              <a:off x="3121371" y="2600325"/>
              <a:ext cx="107605" cy="161926"/>
            </a:xfrm>
            <a:custGeom>
              <a:avLst/>
              <a:gdLst/>
              <a:ahLst/>
              <a:cxnLst/>
              <a:rect l="0" t="0" r="0" b="0"/>
              <a:pathLst>
                <a:path w="107605" h="161926">
                  <a:moveTo>
                    <a:pt x="107604" y="0"/>
                  </a:moveTo>
                  <a:lnTo>
                    <a:pt x="102548" y="0"/>
                  </a:lnTo>
                  <a:lnTo>
                    <a:pt x="97243" y="2822"/>
                  </a:lnTo>
                  <a:lnTo>
                    <a:pt x="91357" y="6546"/>
                  </a:lnTo>
                  <a:lnTo>
                    <a:pt x="85214" y="8201"/>
                  </a:lnTo>
                  <a:lnTo>
                    <a:pt x="53444" y="35395"/>
                  </a:lnTo>
                  <a:lnTo>
                    <a:pt x="10929" y="82692"/>
                  </a:lnTo>
                  <a:lnTo>
                    <a:pt x="173" y="106699"/>
                  </a:lnTo>
                  <a:lnTo>
                    <a:pt x="0" y="114524"/>
                  </a:lnTo>
                  <a:lnTo>
                    <a:pt x="5452" y="128863"/>
                  </a:lnTo>
                  <a:lnTo>
                    <a:pt x="50454"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36" name="SMARTInkShape-Group477"/>
          <p:cNvGrpSpPr/>
          <p:nvPr/>
        </p:nvGrpSpPr>
        <p:grpSpPr>
          <a:xfrm>
            <a:off x="2038350" y="3097815"/>
            <a:ext cx="860552" cy="359761"/>
            <a:chOff x="2038350" y="3097815"/>
            <a:chExt cx="860552" cy="359761"/>
          </a:xfrm>
        </p:grpSpPr>
        <p:sp>
          <p:nvSpPr>
            <p:cNvPr id="633" name="SMARTInkShape-3582"/>
            <p:cNvSpPr/>
            <p:nvPr/>
          </p:nvSpPr>
          <p:spPr>
            <a:xfrm>
              <a:off x="2038350" y="3133725"/>
              <a:ext cx="36742" cy="314326"/>
            </a:xfrm>
            <a:custGeom>
              <a:avLst/>
              <a:gdLst/>
              <a:ahLst/>
              <a:cxnLst/>
              <a:rect l="0" t="0" r="0" b="0"/>
              <a:pathLst>
                <a:path w="36742" h="314326">
                  <a:moveTo>
                    <a:pt x="0" y="0"/>
                  </a:moveTo>
                  <a:lnTo>
                    <a:pt x="5056" y="0"/>
                  </a:lnTo>
                  <a:lnTo>
                    <a:pt x="6546" y="2117"/>
                  </a:lnTo>
                  <a:lnTo>
                    <a:pt x="9701" y="14150"/>
                  </a:lnTo>
                  <a:lnTo>
                    <a:pt x="14189" y="21459"/>
                  </a:lnTo>
                  <a:lnTo>
                    <a:pt x="18410" y="63438"/>
                  </a:lnTo>
                  <a:lnTo>
                    <a:pt x="23980" y="106605"/>
                  </a:lnTo>
                  <a:lnTo>
                    <a:pt x="27213" y="150708"/>
                  </a:lnTo>
                  <a:lnTo>
                    <a:pt x="29364" y="193380"/>
                  </a:lnTo>
                  <a:lnTo>
                    <a:pt x="35041" y="233452"/>
                  </a:lnTo>
                  <a:lnTo>
                    <a:pt x="36741" y="259684"/>
                  </a:lnTo>
                  <a:lnTo>
                    <a:pt x="31851" y="279810"/>
                  </a:lnTo>
                  <a:lnTo>
                    <a:pt x="25798" y="293693"/>
                  </a:lnTo>
                  <a:lnTo>
                    <a:pt x="25665" y="297395"/>
                  </a:lnTo>
                  <a:lnTo>
                    <a:pt x="27282" y="302568"/>
                  </a:lnTo>
                  <a:lnTo>
                    <a:pt x="28575"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4" name="SMARTInkShape-3583"/>
            <p:cNvSpPr/>
            <p:nvPr/>
          </p:nvSpPr>
          <p:spPr>
            <a:xfrm>
              <a:off x="2638425" y="3114675"/>
              <a:ext cx="260477" cy="340602"/>
            </a:xfrm>
            <a:custGeom>
              <a:avLst/>
              <a:gdLst/>
              <a:ahLst/>
              <a:cxnLst/>
              <a:rect l="0" t="0" r="0" b="0"/>
              <a:pathLst>
                <a:path w="260477" h="340602">
                  <a:moveTo>
                    <a:pt x="0" y="38100"/>
                  </a:moveTo>
                  <a:lnTo>
                    <a:pt x="2822" y="83738"/>
                  </a:lnTo>
                  <a:lnTo>
                    <a:pt x="13257" y="123432"/>
                  </a:lnTo>
                  <a:lnTo>
                    <a:pt x="21110" y="163859"/>
                  </a:lnTo>
                  <a:lnTo>
                    <a:pt x="32157" y="210520"/>
                  </a:lnTo>
                  <a:lnTo>
                    <a:pt x="44530" y="254427"/>
                  </a:lnTo>
                  <a:lnTo>
                    <a:pt x="50836" y="270418"/>
                  </a:lnTo>
                  <a:lnTo>
                    <a:pt x="51522" y="290225"/>
                  </a:lnTo>
                  <a:lnTo>
                    <a:pt x="50223" y="301433"/>
                  </a:lnTo>
                  <a:lnTo>
                    <a:pt x="51473" y="309964"/>
                  </a:lnTo>
                  <a:lnTo>
                    <a:pt x="58507" y="322264"/>
                  </a:lnTo>
                  <a:lnTo>
                    <a:pt x="79425" y="335139"/>
                  </a:lnTo>
                  <a:lnTo>
                    <a:pt x="110787" y="340601"/>
                  </a:lnTo>
                  <a:lnTo>
                    <a:pt x="136777" y="337162"/>
                  </a:lnTo>
                  <a:lnTo>
                    <a:pt x="179532" y="315973"/>
                  </a:lnTo>
                  <a:lnTo>
                    <a:pt x="204675" y="306591"/>
                  </a:lnTo>
                  <a:lnTo>
                    <a:pt x="234564" y="284517"/>
                  </a:lnTo>
                  <a:lnTo>
                    <a:pt x="246420" y="270738"/>
                  </a:lnTo>
                  <a:lnTo>
                    <a:pt x="259045" y="240968"/>
                  </a:lnTo>
                  <a:lnTo>
                    <a:pt x="260476" y="220338"/>
                  </a:lnTo>
                  <a:lnTo>
                    <a:pt x="257609" y="177104"/>
                  </a:lnTo>
                  <a:lnTo>
                    <a:pt x="257304" y="142904"/>
                  </a:lnTo>
                  <a:lnTo>
                    <a:pt x="257213" y="102902"/>
                  </a:lnTo>
                  <a:lnTo>
                    <a:pt x="257180" y="56695"/>
                  </a:lnTo>
                  <a:lnTo>
                    <a:pt x="257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5" name="SMARTInkShape-3584"/>
            <p:cNvSpPr/>
            <p:nvPr/>
          </p:nvSpPr>
          <p:spPr>
            <a:xfrm>
              <a:off x="2047875" y="3097815"/>
              <a:ext cx="435899" cy="359761"/>
            </a:xfrm>
            <a:custGeom>
              <a:avLst/>
              <a:gdLst/>
              <a:ahLst/>
              <a:cxnLst/>
              <a:rect l="0" t="0" r="0" b="0"/>
              <a:pathLst>
                <a:path w="435899" h="359761">
                  <a:moveTo>
                    <a:pt x="0" y="74010"/>
                  </a:moveTo>
                  <a:lnTo>
                    <a:pt x="0" y="59821"/>
                  </a:lnTo>
                  <a:lnTo>
                    <a:pt x="2117" y="58200"/>
                  </a:lnTo>
                  <a:lnTo>
                    <a:pt x="16402" y="55387"/>
                  </a:lnTo>
                  <a:lnTo>
                    <a:pt x="63647" y="86569"/>
                  </a:lnTo>
                  <a:lnTo>
                    <a:pt x="107225" y="124440"/>
                  </a:lnTo>
                  <a:lnTo>
                    <a:pt x="151744" y="168610"/>
                  </a:lnTo>
                  <a:lnTo>
                    <a:pt x="190989" y="199648"/>
                  </a:lnTo>
                  <a:lnTo>
                    <a:pt x="201653" y="203933"/>
                  </a:lnTo>
                  <a:lnTo>
                    <a:pt x="207461" y="205075"/>
                  </a:lnTo>
                  <a:lnTo>
                    <a:pt x="219557" y="203522"/>
                  </a:lnTo>
                  <a:lnTo>
                    <a:pt x="225747" y="201627"/>
                  </a:lnTo>
                  <a:lnTo>
                    <a:pt x="235446" y="193876"/>
                  </a:lnTo>
                  <a:lnTo>
                    <a:pt x="269966" y="146860"/>
                  </a:lnTo>
                  <a:lnTo>
                    <a:pt x="287963" y="101296"/>
                  </a:lnTo>
                  <a:lnTo>
                    <a:pt x="306531" y="61643"/>
                  </a:lnTo>
                  <a:lnTo>
                    <a:pt x="335099" y="17198"/>
                  </a:lnTo>
                  <a:lnTo>
                    <a:pt x="345645" y="5201"/>
                  </a:lnTo>
                  <a:lnTo>
                    <a:pt x="352234" y="1095"/>
                  </a:lnTo>
                  <a:lnTo>
                    <a:pt x="355472" y="0"/>
                  </a:lnTo>
                  <a:lnTo>
                    <a:pt x="358690" y="328"/>
                  </a:lnTo>
                  <a:lnTo>
                    <a:pt x="365087" y="3515"/>
                  </a:lnTo>
                  <a:lnTo>
                    <a:pt x="367217" y="5847"/>
                  </a:lnTo>
                  <a:lnTo>
                    <a:pt x="386310" y="46171"/>
                  </a:lnTo>
                  <a:lnTo>
                    <a:pt x="407174" y="91010"/>
                  </a:lnTo>
                  <a:lnTo>
                    <a:pt x="418389" y="126672"/>
                  </a:lnTo>
                  <a:lnTo>
                    <a:pt x="425592" y="173575"/>
                  </a:lnTo>
                  <a:lnTo>
                    <a:pt x="430549" y="216400"/>
                  </a:lnTo>
                  <a:lnTo>
                    <a:pt x="435898" y="250961"/>
                  </a:lnTo>
                  <a:lnTo>
                    <a:pt x="435032" y="278596"/>
                  </a:lnTo>
                  <a:lnTo>
                    <a:pt x="422874" y="325187"/>
                  </a:lnTo>
                  <a:lnTo>
                    <a:pt x="421836" y="339102"/>
                  </a:lnTo>
                  <a:lnTo>
                    <a:pt x="428625" y="3597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44" name="SMARTInkShape-Group478"/>
          <p:cNvGrpSpPr/>
          <p:nvPr/>
        </p:nvGrpSpPr>
        <p:grpSpPr>
          <a:xfrm>
            <a:off x="1924050" y="3419475"/>
            <a:ext cx="1628776" cy="679697"/>
            <a:chOff x="1924050" y="3419475"/>
            <a:chExt cx="1628776" cy="679697"/>
          </a:xfrm>
        </p:grpSpPr>
        <p:sp>
          <p:nvSpPr>
            <p:cNvPr id="637" name="SMARTInkShape-3585"/>
            <p:cNvSpPr/>
            <p:nvPr/>
          </p:nvSpPr>
          <p:spPr>
            <a:xfrm>
              <a:off x="3258516" y="3486150"/>
              <a:ext cx="8560" cy="9526"/>
            </a:xfrm>
            <a:custGeom>
              <a:avLst/>
              <a:gdLst/>
              <a:ahLst/>
              <a:cxnLst/>
              <a:rect l="0" t="0" r="0" b="0"/>
              <a:pathLst>
                <a:path w="8560" h="9526">
                  <a:moveTo>
                    <a:pt x="8559" y="9525"/>
                  </a:moveTo>
                  <a:lnTo>
                    <a:pt x="3503" y="9525"/>
                  </a:lnTo>
                  <a:lnTo>
                    <a:pt x="2013" y="8467"/>
                  </a:lnTo>
                  <a:lnTo>
                    <a:pt x="1020" y="6703"/>
                  </a:lnTo>
                  <a:lnTo>
                    <a:pt x="358" y="4468"/>
                  </a:lnTo>
                  <a:lnTo>
                    <a:pt x="975" y="2979"/>
                  </a:lnTo>
                  <a:lnTo>
                    <a:pt x="2445" y="1986"/>
                  </a:lnTo>
                  <a:lnTo>
                    <a:pt x="4483" y="1324"/>
                  </a:lnTo>
                  <a:lnTo>
                    <a:pt x="4783" y="883"/>
                  </a:lnTo>
                  <a:lnTo>
                    <a:pt x="0" y="116"/>
                  </a:lnTo>
                  <a:lnTo>
                    <a:pt x="855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8" name="SMARTInkShape-3586"/>
            <p:cNvSpPr/>
            <p:nvPr/>
          </p:nvSpPr>
          <p:spPr>
            <a:xfrm>
              <a:off x="3314700" y="3448050"/>
              <a:ext cx="47038" cy="200026"/>
            </a:xfrm>
            <a:custGeom>
              <a:avLst/>
              <a:gdLst/>
              <a:ahLst/>
              <a:cxnLst/>
              <a:rect l="0" t="0" r="0" b="0"/>
              <a:pathLst>
                <a:path w="47038" h="200026">
                  <a:moveTo>
                    <a:pt x="38100" y="0"/>
                  </a:moveTo>
                  <a:lnTo>
                    <a:pt x="38100" y="40434"/>
                  </a:lnTo>
                  <a:lnTo>
                    <a:pt x="40922" y="67367"/>
                  </a:lnTo>
                  <a:lnTo>
                    <a:pt x="47037" y="110702"/>
                  </a:lnTo>
                  <a:lnTo>
                    <a:pt x="46305" y="122226"/>
                  </a:lnTo>
                  <a:lnTo>
                    <a:pt x="38885" y="150397"/>
                  </a:lnTo>
                  <a:lnTo>
                    <a:pt x="18953" y="185616"/>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9" name="SMARTInkShape-3587"/>
            <p:cNvSpPr/>
            <p:nvPr/>
          </p:nvSpPr>
          <p:spPr>
            <a:xfrm>
              <a:off x="1924050" y="3724290"/>
              <a:ext cx="1628776" cy="28561"/>
            </a:xfrm>
            <a:custGeom>
              <a:avLst/>
              <a:gdLst/>
              <a:ahLst/>
              <a:cxnLst/>
              <a:rect l="0" t="0" r="0" b="0"/>
              <a:pathLst>
                <a:path w="1628776" h="28561">
                  <a:moveTo>
                    <a:pt x="0" y="28560"/>
                  </a:moveTo>
                  <a:lnTo>
                    <a:pt x="41684" y="23503"/>
                  </a:lnTo>
                  <a:lnTo>
                    <a:pt x="75324" y="21021"/>
                  </a:lnTo>
                  <a:lnTo>
                    <a:pt x="112852" y="19918"/>
                  </a:lnTo>
                  <a:lnTo>
                    <a:pt x="147170" y="19427"/>
                  </a:lnTo>
                  <a:lnTo>
                    <a:pt x="180062" y="19209"/>
                  </a:lnTo>
                  <a:lnTo>
                    <a:pt x="213377" y="19113"/>
                  </a:lnTo>
                  <a:lnTo>
                    <a:pt x="249351" y="19069"/>
                  </a:lnTo>
                  <a:lnTo>
                    <a:pt x="283684" y="19050"/>
                  </a:lnTo>
                  <a:lnTo>
                    <a:pt x="317640" y="19042"/>
                  </a:lnTo>
                  <a:lnTo>
                    <a:pt x="353898" y="19038"/>
                  </a:lnTo>
                  <a:lnTo>
                    <a:pt x="391180" y="16214"/>
                  </a:lnTo>
                  <a:lnTo>
                    <a:pt x="428916" y="12490"/>
                  </a:lnTo>
                  <a:lnTo>
                    <a:pt x="466854" y="10834"/>
                  </a:lnTo>
                  <a:lnTo>
                    <a:pt x="507705" y="10099"/>
                  </a:lnTo>
                  <a:lnTo>
                    <a:pt x="549496" y="9772"/>
                  </a:lnTo>
                  <a:lnTo>
                    <a:pt x="589238" y="9626"/>
                  </a:lnTo>
                  <a:lnTo>
                    <a:pt x="630889" y="9562"/>
                  </a:lnTo>
                  <a:lnTo>
                    <a:pt x="675153" y="9533"/>
                  </a:lnTo>
                  <a:lnTo>
                    <a:pt x="698810" y="9525"/>
                  </a:lnTo>
                  <a:lnTo>
                    <a:pt x="723049" y="9520"/>
                  </a:lnTo>
                  <a:lnTo>
                    <a:pt x="769736" y="9514"/>
                  </a:lnTo>
                  <a:lnTo>
                    <a:pt x="817296" y="9512"/>
                  </a:lnTo>
                  <a:lnTo>
                    <a:pt x="843314" y="9511"/>
                  </a:lnTo>
                  <a:lnTo>
                    <a:pt x="870184" y="9511"/>
                  </a:lnTo>
                  <a:lnTo>
                    <a:pt x="895506" y="9511"/>
                  </a:lnTo>
                  <a:lnTo>
                    <a:pt x="919796" y="9510"/>
                  </a:lnTo>
                  <a:lnTo>
                    <a:pt x="966540" y="9510"/>
                  </a:lnTo>
                  <a:lnTo>
                    <a:pt x="1012010" y="9510"/>
                  </a:lnTo>
                  <a:lnTo>
                    <a:pt x="1035565" y="9510"/>
                  </a:lnTo>
                  <a:lnTo>
                    <a:pt x="1059735" y="9510"/>
                  </a:lnTo>
                  <a:lnTo>
                    <a:pt x="1084315" y="9510"/>
                  </a:lnTo>
                  <a:lnTo>
                    <a:pt x="1131382" y="9510"/>
                  </a:lnTo>
                  <a:lnTo>
                    <a:pt x="1176995" y="8452"/>
                  </a:lnTo>
                  <a:lnTo>
                    <a:pt x="1221961" y="4453"/>
                  </a:lnTo>
                  <a:lnTo>
                    <a:pt x="1266641" y="1971"/>
                  </a:lnTo>
                  <a:lnTo>
                    <a:pt x="1310135" y="868"/>
                  </a:lnTo>
                  <a:lnTo>
                    <a:pt x="1350632" y="377"/>
                  </a:lnTo>
                  <a:lnTo>
                    <a:pt x="1389798" y="159"/>
                  </a:lnTo>
                  <a:lnTo>
                    <a:pt x="1428371" y="63"/>
                  </a:lnTo>
                  <a:lnTo>
                    <a:pt x="1466682" y="19"/>
                  </a:lnTo>
                  <a:lnTo>
                    <a:pt x="1502053" y="0"/>
                  </a:lnTo>
                  <a:lnTo>
                    <a:pt x="1548895" y="2812"/>
                  </a:lnTo>
                  <a:lnTo>
                    <a:pt x="1628775" y="95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0" name="SMARTInkShape-3588"/>
            <p:cNvSpPr/>
            <p:nvPr/>
          </p:nvSpPr>
          <p:spPr>
            <a:xfrm>
              <a:off x="2238377" y="3886200"/>
              <a:ext cx="293945" cy="212972"/>
            </a:xfrm>
            <a:custGeom>
              <a:avLst/>
              <a:gdLst/>
              <a:ahLst/>
              <a:cxnLst/>
              <a:rect l="0" t="0" r="0" b="0"/>
              <a:pathLst>
                <a:path w="293945" h="212972">
                  <a:moveTo>
                    <a:pt x="19048" y="0"/>
                  </a:moveTo>
                  <a:lnTo>
                    <a:pt x="19048" y="46037"/>
                  </a:lnTo>
                  <a:lnTo>
                    <a:pt x="19048" y="85842"/>
                  </a:lnTo>
                  <a:lnTo>
                    <a:pt x="24536" y="126004"/>
                  </a:lnTo>
                  <a:lnTo>
                    <a:pt x="20446" y="169685"/>
                  </a:lnTo>
                  <a:lnTo>
                    <a:pt x="18611" y="187599"/>
                  </a:lnTo>
                  <a:lnTo>
                    <a:pt x="10929" y="211507"/>
                  </a:lnTo>
                  <a:lnTo>
                    <a:pt x="9402" y="212971"/>
                  </a:lnTo>
                  <a:lnTo>
                    <a:pt x="7325" y="212889"/>
                  </a:lnTo>
                  <a:lnTo>
                    <a:pt x="4883" y="211776"/>
                  </a:lnTo>
                  <a:lnTo>
                    <a:pt x="3255" y="209976"/>
                  </a:lnTo>
                  <a:lnTo>
                    <a:pt x="1445" y="205153"/>
                  </a:lnTo>
                  <a:lnTo>
                    <a:pt x="189" y="163972"/>
                  </a:lnTo>
                  <a:lnTo>
                    <a:pt x="55" y="121609"/>
                  </a:lnTo>
                  <a:lnTo>
                    <a:pt x="9" y="80113"/>
                  </a:lnTo>
                  <a:lnTo>
                    <a:pt x="0" y="35466"/>
                  </a:lnTo>
                  <a:lnTo>
                    <a:pt x="1057" y="25288"/>
                  </a:lnTo>
                  <a:lnTo>
                    <a:pt x="8199" y="11810"/>
                  </a:lnTo>
                  <a:lnTo>
                    <a:pt x="14187" y="5145"/>
                  </a:lnTo>
                  <a:lnTo>
                    <a:pt x="17924" y="4489"/>
                  </a:lnTo>
                  <a:lnTo>
                    <a:pt x="33296" y="8621"/>
                  </a:lnTo>
                  <a:lnTo>
                    <a:pt x="75472" y="32145"/>
                  </a:lnTo>
                  <a:lnTo>
                    <a:pt x="99495" y="47076"/>
                  </a:lnTo>
                  <a:lnTo>
                    <a:pt x="129130" y="60216"/>
                  </a:lnTo>
                  <a:lnTo>
                    <a:pt x="173504" y="99828"/>
                  </a:lnTo>
                  <a:lnTo>
                    <a:pt x="188051" y="112185"/>
                  </a:lnTo>
                  <a:lnTo>
                    <a:pt x="192232" y="113360"/>
                  </a:lnTo>
                  <a:lnTo>
                    <a:pt x="203541" y="114114"/>
                  </a:lnTo>
                  <a:lnTo>
                    <a:pt x="205543" y="112059"/>
                  </a:lnTo>
                  <a:lnTo>
                    <a:pt x="211579" y="96376"/>
                  </a:lnTo>
                  <a:lnTo>
                    <a:pt x="232237" y="57769"/>
                  </a:lnTo>
                  <a:lnTo>
                    <a:pt x="250466" y="19719"/>
                  </a:lnTo>
                  <a:lnTo>
                    <a:pt x="264785" y="2219"/>
                  </a:lnTo>
                  <a:lnTo>
                    <a:pt x="268670" y="986"/>
                  </a:lnTo>
                  <a:lnTo>
                    <a:pt x="271188" y="657"/>
                  </a:lnTo>
                  <a:lnTo>
                    <a:pt x="273925" y="2555"/>
                  </a:lnTo>
                  <a:lnTo>
                    <a:pt x="279788" y="10308"/>
                  </a:lnTo>
                  <a:lnTo>
                    <a:pt x="283982" y="21516"/>
                  </a:lnTo>
                  <a:lnTo>
                    <a:pt x="288338" y="69090"/>
                  </a:lnTo>
                  <a:lnTo>
                    <a:pt x="293903" y="107839"/>
                  </a:lnTo>
                  <a:lnTo>
                    <a:pt x="293944" y="150027"/>
                  </a:lnTo>
                  <a:lnTo>
                    <a:pt x="285748"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1" name="SMARTInkShape-3589"/>
            <p:cNvSpPr/>
            <p:nvPr/>
          </p:nvSpPr>
          <p:spPr>
            <a:xfrm>
              <a:off x="2619375" y="3829050"/>
              <a:ext cx="190501" cy="203233"/>
            </a:xfrm>
            <a:custGeom>
              <a:avLst/>
              <a:gdLst/>
              <a:ahLst/>
              <a:cxnLst/>
              <a:rect l="0" t="0" r="0" b="0"/>
              <a:pathLst>
                <a:path w="190501" h="203233">
                  <a:moveTo>
                    <a:pt x="0" y="66675"/>
                  </a:moveTo>
                  <a:lnTo>
                    <a:pt x="13257" y="66675"/>
                  </a:lnTo>
                  <a:lnTo>
                    <a:pt x="15188" y="67733"/>
                  </a:lnTo>
                  <a:lnTo>
                    <a:pt x="16475" y="69497"/>
                  </a:lnTo>
                  <a:lnTo>
                    <a:pt x="17906" y="74280"/>
                  </a:lnTo>
                  <a:lnTo>
                    <a:pt x="26554" y="113940"/>
                  </a:lnTo>
                  <a:lnTo>
                    <a:pt x="41427" y="156821"/>
                  </a:lnTo>
                  <a:lnTo>
                    <a:pt x="48517" y="177223"/>
                  </a:lnTo>
                  <a:lnTo>
                    <a:pt x="62471" y="193387"/>
                  </a:lnTo>
                  <a:lnTo>
                    <a:pt x="73979" y="201661"/>
                  </a:lnTo>
                  <a:lnTo>
                    <a:pt x="80011" y="203232"/>
                  </a:lnTo>
                  <a:lnTo>
                    <a:pt x="92358" y="202156"/>
                  </a:lnTo>
                  <a:lnTo>
                    <a:pt x="97555" y="199329"/>
                  </a:lnTo>
                  <a:lnTo>
                    <a:pt x="133387" y="160052"/>
                  </a:lnTo>
                  <a:lnTo>
                    <a:pt x="146296" y="132795"/>
                  </a:lnTo>
                  <a:lnTo>
                    <a:pt x="156653" y="90708"/>
                  </a:lnTo>
                  <a:lnTo>
                    <a:pt x="171592" y="52672"/>
                  </a:lnTo>
                  <a:lnTo>
                    <a:pt x="186286" y="25869"/>
                  </a:lnTo>
                  <a:lnTo>
                    <a:pt x="189667" y="10245"/>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2" name="SMARTInkShape-3590"/>
            <p:cNvSpPr/>
            <p:nvPr/>
          </p:nvSpPr>
          <p:spPr>
            <a:xfrm>
              <a:off x="3023943" y="3419475"/>
              <a:ext cx="33583" cy="276226"/>
            </a:xfrm>
            <a:custGeom>
              <a:avLst/>
              <a:gdLst/>
              <a:ahLst/>
              <a:cxnLst/>
              <a:rect l="0" t="0" r="0" b="0"/>
              <a:pathLst>
                <a:path w="33583" h="276226">
                  <a:moveTo>
                    <a:pt x="33582" y="0"/>
                  </a:moveTo>
                  <a:lnTo>
                    <a:pt x="25381" y="0"/>
                  </a:lnTo>
                  <a:lnTo>
                    <a:pt x="32374" y="0"/>
                  </a:lnTo>
                  <a:lnTo>
                    <a:pt x="672" y="8201"/>
                  </a:lnTo>
                  <a:lnTo>
                    <a:pt x="0" y="11817"/>
                  </a:lnTo>
                  <a:lnTo>
                    <a:pt x="4428" y="53758"/>
                  </a:lnTo>
                  <a:lnTo>
                    <a:pt x="4835" y="93657"/>
                  </a:lnTo>
                  <a:lnTo>
                    <a:pt x="4931" y="127350"/>
                  </a:lnTo>
                  <a:lnTo>
                    <a:pt x="4984" y="166850"/>
                  </a:lnTo>
                  <a:lnTo>
                    <a:pt x="15113" y="203719"/>
                  </a:lnTo>
                  <a:lnTo>
                    <a:pt x="24057"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3" name="SMARTInkShape-3591"/>
            <p:cNvSpPr/>
            <p:nvPr/>
          </p:nvSpPr>
          <p:spPr>
            <a:xfrm>
              <a:off x="3067050" y="3438559"/>
              <a:ext cx="92510" cy="123792"/>
            </a:xfrm>
            <a:custGeom>
              <a:avLst/>
              <a:gdLst/>
              <a:ahLst/>
              <a:cxnLst/>
              <a:rect l="0" t="0" r="0" b="0"/>
              <a:pathLst>
                <a:path w="92510" h="123792">
                  <a:moveTo>
                    <a:pt x="0" y="9491"/>
                  </a:moveTo>
                  <a:lnTo>
                    <a:pt x="0" y="1290"/>
                  </a:lnTo>
                  <a:lnTo>
                    <a:pt x="43312" y="18"/>
                  </a:lnTo>
                  <a:lnTo>
                    <a:pt x="47925" y="0"/>
                  </a:lnTo>
                  <a:lnTo>
                    <a:pt x="69586" y="10089"/>
                  </a:lnTo>
                  <a:lnTo>
                    <a:pt x="81374" y="20693"/>
                  </a:lnTo>
                  <a:lnTo>
                    <a:pt x="89083" y="31403"/>
                  </a:lnTo>
                  <a:lnTo>
                    <a:pt x="92509" y="39691"/>
                  </a:lnTo>
                  <a:lnTo>
                    <a:pt x="88387" y="52547"/>
                  </a:lnTo>
                  <a:lnTo>
                    <a:pt x="78442" y="67785"/>
                  </a:lnTo>
                  <a:lnTo>
                    <a:pt x="19050" y="1237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54" name="SMARTInkShape-Group479"/>
          <p:cNvGrpSpPr/>
          <p:nvPr/>
        </p:nvGrpSpPr>
        <p:grpSpPr>
          <a:xfrm>
            <a:off x="2981325" y="3895725"/>
            <a:ext cx="1076326" cy="200026"/>
            <a:chOff x="2981325" y="3895725"/>
            <a:chExt cx="1076326" cy="200026"/>
          </a:xfrm>
        </p:grpSpPr>
        <p:sp>
          <p:nvSpPr>
            <p:cNvPr id="645" name="SMARTInkShape-3592"/>
            <p:cNvSpPr/>
            <p:nvPr/>
          </p:nvSpPr>
          <p:spPr>
            <a:xfrm>
              <a:off x="3429000" y="397192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6" name="SMARTInkShape-3593"/>
            <p:cNvSpPr/>
            <p:nvPr/>
          </p:nvSpPr>
          <p:spPr>
            <a:xfrm>
              <a:off x="3848100" y="3983327"/>
              <a:ext cx="56562" cy="64799"/>
            </a:xfrm>
            <a:custGeom>
              <a:avLst/>
              <a:gdLst/>
              <a:ahLst/>
              <a:cxnLst/>
              <a:rect l="0" t="0" r="0" b="0"/>
              <a:pathLst>
                <a:path w="56562" h="64799">
                  <a:moveTo>
                    <a:pt x="0" y="45748"/>
                  </a:moveTo>
                  <a:lnTo>
                    <a:pt x="14189" y="45748"/>
                  </a:lnTo>
                  <a:lnTo>
                    <a:pt x="27723" y="40692"/>
                  </a:lnTo>
                  <a:lnTo>
                    <a:pt x="47095" y="26450"/>
                  </a:lnTo>
                  <a:lnTo>
                    <a:pt x="52681" y="20238"/>
                  </a:lnTo>
                  <a:lnTo>
                    <a:pt x="55164" y="13949"/>
                  </a:lnTo>
                  <a:lnTo>
                    <a:pt x="56561" y="4459"/>
                  </a:lnTo>
                  <a:lnTo>
                    <a:pt x="55699" y="2347"/>
                  </a:lnTo>
                  <a:lnTo>
                    <a:pt x="54066" y="939"/>
                  </a:lnTo>
                  <a:lnTo>
                    <a:pt x="51919" y="0"/>
                  </a:lnTo>
                  <a:lnTo>
                    <a:pt x="49430" y="433"/>
                  </a:lnTo>
                  <a:lnTo>
                    <a:pt x="43841" y="3736"/>
                  </a:lnTo>
                  <a:lnTo>
                    <a:pt x="17145" y="36964"/>
                  </a:lnTo>
                  <a:lnTo>
                    <a:pt x="15664" y="42009"/>
                  </a:lnTo>
                  <a:lnTo>
                    <a:pt x="19050" y="647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7" name="SMARTInkShape-3594"/>
            <p:cNvSpPr/>
            <p:nvPr/>
          </p:nvSpPr>
          <p:spPr>
            <a:xfrm>
              <a:off x="3305175" y="3895725"/>
              <a:ext cx="9134" cy="180976"/>
            </a:xfrm>
            <a:custGeom>
              <a:avLst/>
              <a:gdLst/>
              <a:ahLst/>
              <a:cxnLst/>
              <a:rect l="0" t="0" r="0" b="0"/>
              <a:pathLst>
                <a:path w="9134" h="180976">
                  <a:moveTo>
                    <a:pt x="0" y="0"/>
                  </a:moveTo>
                  <a:lnTo>
                    <a:pt x="0" y="43257"/>
                  </a:lnTo>
                  <a:lnTo>
                    <a:pt x="1058" y="89187"/>
                  </a:lnTo>
                  <a:lnTo>
                    <a:pt x="7539" y="131839"/>
                  </a:lnTo>
                  <a:lnTo>
                    <a:pt x="9133" y="161039"/>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8" name="SMARTInkShape-3595"/>
            <p:cNvSpPr/>
            <p:nvPr/>
          </p:nvSpPr>
          <p:spPr>
            <a:xfrm>
              <a:off x="2981325" y="3924300"/>
              <a:ext cx="83776" cy="171451"/>
            </a:xfrm>
            <a:custGeom>
              <a:avLst/>
              <a:gdLst/>
              <a:ahLst/>
              <a:cxnLst/>
              <a:rect l="0" t="0" r="0" b="0"/>
              <a:pathLst>
                <a:path w="83776" h="171451">
                  <a:moveTo>
                    <a:pt x="0" y="0"/>
                  </a:moveTo>
                  <a:lnTo>
                    <a:pt x="0" y="44125"/>
                  </a:lnTo>
                  <a:lnTo>
                    <a:pt x="0" y="86518"/>
                  </a:lnTo>
                  <a:lnTo>
                    <a:pt x="0" y="133239"/>
                  </a:lnTo>
                  <a:lnTo>
                    <a:pt x="0" y="128260"/>
                  </a:lnTo>
                  <a:lnTo>
                    <a:pt x="2822" y="122974"/>
                  </a:lnTo>
                  <a:lnTo>
                    <a:pt x="22390" y="101550"/>
                  </a:lnTo>
                  <a:lnTo>
                    <a:pt x="34293" y="98050"/>
                  </a:lnTo>
                  <a:lnTo>
                    <a:pt x="48050" y="97553"/>
                  </a:lnTo>
                  <a:lnTo>
                    <a:pt x="57691" y="100860"/>
                  </a:lnTo>
                  <a:lnTo>
                    <a:pt x="79144" y="117689"/>
                  </a:lnTo>
                  <a:lnTo>
                    <a:pt x="82800" y="126742"/>
                  </a:lnTo>
                  <a:lnTo>
                    <a:pt x="83775" y="132120"/>
                  </a:lnTo>
                  <a:lnTo>
                    <a:pt x="82036" y="140917"/>
                  </a:lnTo>
                  <a:lnTo>
                    <a:pt x="80091" y="144745"/>
                  </a:lnTo>
                  <a:lnTo>
                    <a:pt x="77735" y="147296"/>
                  </a:lnTo>
                  <a:lnTo>
                    <a:pt x="72296" y="150132"/>
                  </a:lnTo>
                  <a:lnTo>
                    <a:pt x="27396" y="165458"/>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9" name="SMARTInkShape-3596"/>
            <p:cNvSpPr/>
            <p:nvPr/>
          </p:nvSpPr>
          <p:spPr>
            <a:xfrm>
              <a:off x="3505200" y="3953858"/>
              <a:ext cx="95251" cy="84281"/>
            </a:xfrm>
            <a:custGeom>
              <a:avLst/>
              <a:gdLst/>
              <a:ahLst/>
              <a:cxnLst/>
              <a:rect l="0" t="0" r="0" b="0"/>
              <a:pathLst>
                <a:path w="95251" h="84281">
                  <a:moveTo>
                    <a:pt x="0" y="65692"/>
                  </a:moveTo>
                  <a:lnTo>
                    <a:pt x="13257" y="52435"/>
                  </a:lnTo>
                  <a:lnTo>
                    <a:pt x="16475" y="43572"/>
                  </a:lnTo>
                  <a:lnTo>
                    <a:pt x="19037" y="0"/>
                  </a:lnTo>
                  <a:lnTo>
                    <a:pt x="13989" y="4365"/>
                  </a:lnTo>
                  <a:lnTo>
                    <a:pt x="5792" y="17417"/>
                  </a:lnTo>
                  <a:lnTo>
                    <a:pt x="508" y="43101"/>
                  </a:lnTo>
                  <a:lnTo>
                    <a:pt x="1397" y="44281"/>
                  </a:lnTo>
                  <a:lnTo>
                    <a:pt x="26857" y="54043"/>
                  </a:lnTo>
                  <a:lnTo>
                    <a:pt x="40935" y="55747"/>
                  </a:lnTo>
                  <a:lnTo>
                    <a:pt x="63440" y="72532"/>
                  </a:lnTo>
                  <a:lnTo>
                    <a:pt x="75724" y="84280"/>
                  </a:lnTo>
                  <a:lnTo>
                    <a:pt x="79017" y="39613"/>
                  </a:lnTo>
                  <a:lnTo>
                    <a:pt x="81253" y="35606"/>
                  </a:lnTo>
                  <a:lnTo>
                    <a:pt x="83802" y="32935"/>
                  </a:lnTo>
                  <a:lnTo>
                    <a:pt x="95250" y="275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0" name="SMARTInkShape-3597"/>
            <p:cNvSpPr/>
            <p:nvPr/>
          </p:nvSpPr>
          <p:spPr>
            <a:xfrm>
              <a:off x="3705225" y="3895725"/>
              <a:ext cx="98129" cy="161926"/>
            </a:xfrm>
            <a:custGeom>
              <a:avLst/>
              <a:gdLst/>
              <a:ahLst/>
              <a:cxnLst/>
              <a:rect l="0" t="0" r="0" b="0"/>
              <a:pathLst>
                <a:path w="98129" h="161926">
                  <a:moveTo>
                    <a:pt x="0" y="0"/>
                  </a:moveTo>
                  <a:lnTo>
                    <a:pt x="1058" y="29339"/>
                  </a:lnTo>
                  <a:lnTo>
                    <a:pt x="6546" y="47028"/>
                  </a:lnTo>
                  <a:lnTo>
                    <a:pt x="8937" y="89801"/>
                  </a:lnTo>
                  <a:lnTo>
                    <a:pt x="9491" y="134325"/>
                  </a:lnTo>
                  <a:lnTo>
                    <a:pt x="9522" y="150325"/>
                  </a:lnTo>
                  <a:lnTo>
                    <a:pt x="9525" y="133904"/>
                  </a:lnTo>
                  <a:lnTo>
                    <a:pt x="10583" y="130544"/>
                  </a:lnTo>
                  <a:lnTo>
                    <a:pt x="12347" y="128305"/>
                  </a:lnTo>
                  <a:lnTo>
                    <a:pt x="25530" y="122330"/>
                  </a:lnTo>
                  <a:lnTo>
                    <a:pt x="49545" y="116679"/>
                  </a:lnTo>
                  <a:lnTo>
                    <a:pt x="75991" y="114770"/>
                  </a:lnTo>
                  <a:lnTo>
                    <a:pt x="80294" y="116730"/>
                  </a:lnTo>
                  <a:lnTo>
                    <a:pt x="98128" y="135800"/>
                  </a:lnTo>
                  <a:lnTo>
                    <a:pt x="952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1" name="SMARTInkShape-3598"/>
            <p:cNvSpPr/>
            <p:nvPr/>
          </p:nvSpPr>
          <p:spPr>
            <a:xfrm>
              <a:off x="3261587" y="3905538"/>
              <a:ext cx="167414" cy="142588"/>
            </a:xfrm>
            <a:custGeom>
              <a:avLst/>
              <a:gdLst/>
              <a:ahLst/>
              <a:cxnLst/>
              <a:rect l="0" t="0" r="0" b="0"/>
              <a:pathLst>
                <a:path w="167414" h="142588">
                  <a:moveTo>
                    <a:pt x="5488" y="104487"/>
                  </a:moveTo>
                  <a:lnTo>
                    <a:pt x="0" y="104487"/>
                  </a:lnTo>
                  <a:lnTo>
                    <a:pt x="40669" y="101665"/>
                  </a:lnTo>
                  <a:lnTo>
                    <a:pt x="71298" y="91304"/>
                  </a:lnTo>
                  <a:lnTo>
                    <a:pt x="112070" y="68218"/>
                  </a:lnTo>
                  <a:lnTo>
                    <a:pt x="142755" y="33295"/>
                  </a:lnTo>
                  <a:lnTo>
                    <a:pt x="145871" y="25927"/>
                  </a:lnTo>
                  <a:lnTo>
                    <a:pt x="147625" y="10772"/>
                  </a:lnTo>
                  <a:lnTo>
                    <a:pt x="146813" y="7085"/>
                  </a:lnTo>
                  <a:lnTo>
                    <a:pt x="145213" y="4627"/>
                  </a:lnTo>
                  <a:lnTo>
                    <a:pt x="139211" y="0"/>
                  </a:lnTo>
                  <a:lnTo>
                    <a:pt x="138949" y="9910"/>
                  </a:lnTo>
                  <a:lnTo>
                    <a:pt x="147049" y="52701"/>
                  </a:lnTo>
                  <a:lnTo>
                    <a:pt x="158552" y="95668"/>
                  </a:lnTo>
                  <a:lnTo>
                    <a:pt x="167413" y="1425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2" name="SMARTInkShape-3599"/>
            <p:cNvSpPr/>
            <p:nvPr/>
          </p:nvSpPr>
          <p:spPr>
            <a:xfrm>
              <a:off x="3971925" y="4010475"/>
              <a:ext cx="85726" cy="56701"/>
            </a:xfrm>
            <a:custGeom>
              <a:avLst/>
              <a:gdLst/>
              <a:ahLst/>
              <a:cxnLst/>
              <a:rect l="0" t="0" r="0" b="0"/>
              <a:pathLst>
                <a:path w="85726" h="56701">
                  <a:moveTo>
                    <a:pt x="0" y="9075"/>
                  </a:moveTo>
                  <a:lnTo>
                    <a:pt x="0" y="28321"/>
                  </a:lnTo>
                  <a:lnTo>
                    <a:pt x="2822" y="36326"/>
                  </a:lnTo>
                  <a:lnTo>
                    <a:pt x="5057" y="39942"/>
                  </a:lnTo>
                  <a:lnTo>
                    <a:pt x="7605" y="42353"/>
                  </a:lnTo>
                  <a:lnTo>
                    <a:pt x="13257" y="45032"/>
                  </a:lnTo>
                  <a:lnTo>
                    <a:pt x="22120" y="43400"/>
                  </a:lnTo>
                  <a:lnTo>
                    <a:pt x="33114" y="38089"/>
                  </a:lnTo>
                  <a:lnTo>
                    <a:pt x="80157" y="4673"/>
                  </a:lnTo>
                  <a:lnTo>
                    <a:pt x="84075" y="1068"/>
                  </a:lnTo>
                  <a:lnTo>
                    <a:pt x="83567" y="562"/>
                  </a:lnTo>
                  <a:lnTo>
                    <a:pt x="80180" y="0"/>
                  </a:lnTo>
                  <a:lnTo>
                    <a:pt x="78853" y="1967"/>
                  </a:lnTo>
                  <a:lnTo>
                    <a:pt x="68102" y="34229"/>
                  </a:lnTo>
                  <a:lnTo>
                    <a:pt x="68685" y="36428"/>
                  </a:lnTo>
                  <a:lnTo>
                    <a:pt x="85725" y="5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3" name="SMARTInkShape-3600"/>
            <p:cNvSpPr/>
            <p:nvPr/>
          </p:nvSpPr>
          <p:spPr>
            <a:xfrm>
              <a:off x="3143250" y="3990975"/>
              <a:ext cx="76201" cy="71279"/>
            </a:xfrm>
            <a:custGeom>
              <a:avLst/>
              <a:gdLst/>
              <a:ahLst/>
              <a:cxnLst/>
              <a:rect l="0" t="0" r="0" b="0"/>
              <a:pathLst>
                <a:path w="76201" h="71279">
                  <a:moveTo>
                    <a:pt x="0" y="19050"/>
                  </a:moveTo>
                  <a:lnTo>
                    <a:pt x="0" y="62194"/>
                  </a:lnTo>
                  <a:lnTo>
                    <a:pt x="5644" y="67506"/>
                  </a:lnTo>
                  <a:lnTo>
                    <a:pt x="10113" y="70404"/>
                  </a:lnTo>
                  <a:lnTo>
                    <a:pt x="14150" y="71278"/>
                  </a:lnTo>
                  <a:lnTo>
                    <a:pt x="17900" y="70802"/>
                  </a:lnTo>
                  <a:lnTo>
                    <a:pt x="28234" y="67897"/>
                  </a:lnTo>
                  <a:lnTo>
                    <a:pt x="31523" y="67490"/>
                  </a:lnTo>
                  <a:lnTo>
                    <a:pt x="37999" y="61393"/>
                  </a:lnTo>
                  <a:lnTo>
                    <a:pt x="62438" y="23273"/>
                  </a:lnTo>
                  <a:lnTo>
                    <a:pt x="68660" y="9732"/>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777555183"/>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MRTS: Further explained</a:t>
            </a:r>
          </a:p>
        </p:txBody>
      </p:sp>
      <p:sp>
        <p:nvSpPr>
          <p:cNvPr id="3" name="Content Placeholder 2"/>
          <p:cNvSpPr>
            <a:spLocks noGrp="1"/>
          </p:cNvSpPr>
          <p:nvPr>
            <p:ph idx="1"/>
          </p:nvPr>
        </p:nvSpPr>
        <p:spPr/>
        <p:txBody>
          <a:bodyPr>
            <a:normAutofit fontScale="92500" lnSpcReduction="10000"/>
          </a:bodyPr>
          <a:lstStyle/>
          <a:p>
            <a:pPr>
              <a:buFontTx/>
              <a:buChar char="-"/>
            </a:pPr>
            <a:r>
              <a:rPr lang="en-US" dirty="0"/>
              <a:t>When labor is </a:t>
            </a:r>
            <a:r>
              <a:rPr lang="en-US" b="1" dirty="0"/>
              <a:t>substituted</a:t>
            </a:r>
            <a:r>
              <a:rPr lang="en-US" dirty="0"/>
              <a:t> for capital along an isoquant, the MRTS of capital for labor falls. </a:t>
            </a:r>
          </a:p>
          <a:p>
            <a:pPr>
              <a:buFontTx/>
              <a:buChar char="-"/>
            </a:pPr>
            <a:r>
              <a:rPr lang="en-US" dirty="0"/>
              <a:t>Just like MRS (in utility theory), a declining MRTS is the consequence of the law of diminishing marginal returns. </a:t>
            </a:r>
          </a:p>
          <a:p>
            <a:pPr>
              <a:buFontTx/>
              <a:buChar char="-"/>
            </a:pPr>
            <a:r>
              <a:rPr lang="en-US" dirty="0"/>
              <a:t>Recall that after some point as you increase labor the MPP falls.</a:t>
            </a:r>
          </a:p>
          <a:p>
            <a:pPr marL="0" indent="0">
              <a:buNone/>
            </a:pPr>
            <a:endParaRPr lang="en-US" dirty="0"/>
          </a:p>
          <a:p>
            <a:pPr marL="0" indent="0">
              <a:buNone/>
            </a:pPr>
            <a:r>
              <a:rPr lang="en-US" dirty="0"/>
              <a:t>Also keep in mind that while having any combination of inputs on an isoquant is going to keep the output at the same level, </a:t>
            </a:r>
            <a:r>
              <a:rPr lang="en-US" b="1" dirty="0"/>
              <a:t>there is only a certain region of input choices, which maximize profit.</a:t>
            </a:r>
          </a:p>
          <a:p>
            <a:pPr marL="0" indent="0">
              <a:buNone/>
            </a:pPr>
            <a:endParaRPr lang="en-US" b="1" dirty="0"/>
          </a:p>
          <a:p>
            <a:pPr marL="0" indent="0">
              <a:buNone/>
            </a:pPr>
            <a:r>
              <a:rPr lang="en-US" dirty="0" err="1"/>
              <a:t>Eg</a:t>
            </a:r>
            <a:r>
              <a:rPr lang="en-US" dirty="0"/>
              <a:t>: Think of a  producer trying to decide between two types of fertilizers. </a:t>
            </a:r>
          </a:p>
        </p:txBody>
      </p:sp>
    </p:spTree>
    <p:extLst>
      <p:ext uri="{BB962C8B-B14F-4D97-AF65-F5344CB8AC3E}">
        <p14:creationId xmlns:p14="http://schemas.microsoft.com/office/powerpoint/2010/main" val="315456679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Theory of Consumer Behavior</a:t>
            </a:r>
          </a:p>
        </p:txBody>
      </p:sp>
      <p:sp>
        <p:nvSpPr>
          <p:cNvPr id="3" name="Content Placeholder 2"/>
          <p:cNvSpPr>
            <a:spLocks noGrp="1"/>
          </p:cNvSpPr>
          <p:nvPr>
            <p:ph idx="1"/>
          </p:nvPr>
        </p:nvSpPr>
        <p:spPr/>
        <p:txBody>
          <a:bodyPr/>
          <a:lstStyle/>
          <a:p>
            <a:pPr marL="0" indent="0">
              <a:buNone/>
            </a:pPr>
            <a:endParaRPr lang="en-US" dirty="0"/>
          </a:p>
          <a:p>
            <a:pPr marL="0" indent="0">
              <a:buNone/>
            </a:pPr>
            <a:endParaRPr lang="en-US" sz="3500" dirty="0"/>
          </a:p>
          <a:p>
            <a:pPr marL="0" indent="0">
              <a:buNone/>
            </a:pPr>
            <a:r>
              <a:rPr lang="en-US" sz="3500" dirty="0"/>
              <a:t>In the book: chapter 3, part 2: Understanding Consumer behavior.</a:t>
            </a:r>
          </a:p>
        </p:txBody>
      </p:sp>
    </p:spTree>
    <p:extLst>
      <p:ext uri="{BB962C8B-B14F-4D97-AF65-F5344CB8AC3E}">
        <p14:creationId xmlns:p14="http://schemas.microsoft.com/office/powerpoint/2010/main" val="264964473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MRTS: Extreme Cases</a:t>
            </a:r>
          </a:p>
        </p:txBody>
      </p:sp>
      <p:sp>
        <p:nvSpPr>
          <p:cNvPr id="3" name="Content Placeholder 2"/>
          <p:cNvSpPr>
            <a:spLocks noGrp="1"/>
          </p:cNvSpPr>
          <p:nvPr>
            <p:ph idx="1"/>
          </p:nvPr>
        </p:nvSpPr>
        <p:spPr/>
        <p:txBody>
          <a:bodyPr/>
          <a:lstStyle/>
          <a:p>
            <a:pPr marL="0" indent="0">
              <a:buNone/>
            </a:pPr>
            <a:r>
              <a:rPr lang="en-US" dirty="0"/>
              <a:t>Substitute inputs at the extreme can be either </a:t>
            </a:r>
            <a:r>
              <a:rPr lang="en-US" b="1" dirty="0"/>
              <a:t>perfect substitutes</a:t>
            </a:r>
            <a:r>
              <a:rPr lang="en-US" dirty="0"/>
              <a:t> or </a:t>
            </a:r>
            <a:r>
              <a:rPr lang="en-US" b="1" dirty="0"/>
              <a:t>perfect complements</a:t>
            </a:r>
            <a:r>
              <a:rPr lang="en-US" dirty="0"/>
              <a:t>. </a:t>
            </a:r>
          </a:p>
          <a:p>
            <a:pPr marL="0" indent="0">
              <a:buNone/>
            </a:pPr>
            <a:endParaRPr lang="en-US" dirty="0"/>
          </a:p>
          <a:p>
            <a:pPr marL="0" indent="0">
              <a:buNone/>
            </a:pPr>
            <a:r>
              <a:rPr lang="en-US" dirty="0"/>
              <a:t>The isoquants we have seen in the graph, can be called imperfect substitutes. </a:t>
            </a:r>
          </a:p>
          <a:p>
            <a:pPr marL="0" indent="0">
              <a:buNone/>
            </a:pPr>
            <a:endParaRPr lang="en-US" dirty="0"/>
          </a:p>
          <a:p>
            <a:pPr marL="0" indent="0">
              <a:buNone/>
            </a:pPr>
            <a:endParaRPr lang="en-US" dirty="0"/>
          </a:p>
        </p:txBody>
      </p:sp>
    </p:spTree>
    <p:extLst>
      <p:ext uri="{BB962C8B-B14F-4D97-AF65-F5344CB8AC3E}">
        <p14:creationId xmlns:p14="http://schemas.microsoft.com/office/powerpoint/2010/main" val="2984171305"/>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Understanding </a:t>
            </a:r>
            <a:r>
              <a:rPr lang="en-US" b="1" dirty="0"/>
              <a:t>Min and Max functions:</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For a perfect complement: </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𝑜𝑢𝑡𝑝𝑢𝑡</m:t>
                      </m:r>
                      <m:r>
                        <a:rPr lang="en-US" b="0" i="1" smtClean="0">
                          <a:latin typeface="Cambria Math" panose="02040503050406030204" pitchFamily="18" charset="0"/>
                        </a:rPr>
                        <m:t>=</m:t>
                      </m:r>
                      <m:r>
                        <m:rPr>
                          <m:sty m:val="p"/>
                        </m:rPr>
                        <a:rPr lang="en-US" b="0" i="0" smtClean="0">
                          <a:latin typeface="Cambria Math" panose="02040503050406030204" pitchFamily="18" charset="0"/>
                        </a:rPr>
                        <m:t>min</m:t>
                      </m:r>
                      <m:r>
                        <a:rPr lang="en-US" b="0" i="1" smtClean="0">
                          <a:latin typeface="Cambria Math" panose="02040503050406030204" pitchFamily="18" charset="0"/>
                        </a:rPr>
                        <m:t>⁡(</m:t>
                      </m:r>
                      <m:r>
                        <a:rPr lang="en-US" b="0" i="1" smtClean="0">
                          <a:latin typeface="Cambria Math" panose="02040503050406030204" pitchFamily="18" charset="0"/>
                        </a:rPr>
                        <m:t>𝑖𝑛𝑝𝑢𝑡</m:t>
                      </m:r>
                      <m:r>
                        <a:rPr lang="en-US" b="0" i="1" smtClean="0">
                          <a:latin typeface="Cambria Math" panose="02040503050406030204" pitchFamily="18" charset="0"/>
                        </a:rPr>
                        <m:t>1, </m:t>
                      </m:r>
                      <m:r>
                        <a:rPr lang="en-US" b="0" i="1" smtClean="0">
                          <a:latin typeface="Cambria Math" panose="02040503050406030204" pitchFamily="18" charset="0"/>
                        </a:rPr>
                        <m:t>𝑖𝑛𝑝𝑢𝑡</m:t>
                      </m:r>
                      <m:r>
                        <a:rPr lang="en-US" b="0" i="1" smtClean="0">
                          <a:latin typeface="Cambria Math" panose="02040503050406030204" pitchFamily="18" charset="0"/>
                        </a:rPr>
                        <m:t>2)</m:t>
                      </m:r>
                    </m:oMath>
                  </m:oMathPara>
                </a14:m>
                <a:endParaRPr lang="en-US" dirty="0"/>
              </a:p>
              <a:p>
                <a:pPr marL="0" indent="0">
                  <a:buNone/>
                </a:pPr>
                <a:endParaRPr lang="en-US" dirty="0"/>
              </a:p>
              <a:p>
                <a:pPr marL="0" indent="0">
                  <a:buNone/>
                </a:pPr>
                <a:r>
                  <a:rPr lang="en-US" dirty="0"/>
                  <a:t>“Min” here stands for minimum function</a:t>
                </a:r>
              </a:p>
              <a:p>
                <a:pPr marL="0" indent="0">
                  <a:buNone/>
                </a:pPr>
                <a:endParaRPr lang="en-US" dirty="0"/>
              </a:p>
              <a:p>
                <a:pPr marL="0" indent="0">
                  <a:buNone/>
                </a:pPr>
                <a:r>
                  <a:rPr lang="en-US" dirty="0">
                    <a:sym typeface="Wingdings" panose="05000000000000000000" pitchFamily="2" charset="2"/>
                  </a:rPr>
                  <a:t> “Max” stands for maximum function</a:t>
                </a: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grpSp>
        <p:nvGrpSpPr>
          <p:cNvPr id="6" name="SMARTInkShape-Group480"/>
          <p:cNvGrpSpPr/>
          <p:nvPr/>
        </p:nvGrpSpPr>
        <p:grpSpPr>
          <a:xfrm>
            <a:off x="1039185" y="2327363"/>
            <a:ext cx="2161216" cy="1358813"/>
            <a:chOff x="1039185" y="2327363"/>
            <a:chExt cx="2161216" cy="1358813"/>
          </a:xfrm>
        </p:grpSpPr>
        <p:sp>
          <p:nvSpPr>
            <p:cNvPr id="4" name="SMARTInkShape-3601"/>
            <p:cNvSpPr/>
            <p:nvPr/>
          </p:nvSpPr>
          <p:spPr>
            <a:xfrm>
              <a:off x="1039185" y="2327363"/>
              <a:ext cx="2161216" cy="1358813"/>
            </a:xfrm>
            <a:custGeom>
              <a:avLst/>
              <a:gdLst/>
              <a:ahLst/>
              <a:cxnLst/>
              <a:rect l="0" t="0" r="0" b="0"/>
              <a:pathLst>
                <a:path w="2161216" h="1358813">
                  <a:moveTo>
                    <a:pt x="27615" y="53887"/>
                  </a:moveTo>
                  <a:lnTo>
                    <a:pt x="22559" y="48831"/>
                  </a:lnTo>
                  <a:lnTo>
                    <a:pt x="20076" y="40704"/>
                  </a:lnTo>
                  <a:lnTo>
                    <a:pt x="18113" y="0"/>
                  </a:lnTo>
                  <a:lnTo>
                    <a:pt x="18091" y="42584"/>
                  </a:lnTo>
                  <a:lnTo>
                    <a:pt x="18090" y="87580"/>
                  </a:lnTo>
                  <a:lnTo>
                    <a:pt x="18090" y="125959"/>
                  </a:lnTo>
                  <a:lnTo>
                    <a:pt x="13034" y="162495"/>
                  </a:lnTo>
                  <a:lnTo>
                    <a:pt x="9889" y="200132"/>
                  </a:lnTo>
                  <a:lnTo>
                    <a:pt x="9154" y="236712"/>
                  </a:lnTo>
                  <a:lnTo>
                    <a:pt x="8827" y="276959"/>
                  </a:lnTo>
                  <a:lnTo>
                    <a:pt x="9701" y="324476"/>
                  </a:lnTo>
                  <a:lnTo>
                    <a:pt x="15134" y="371598"/>
                  </a:lnTo>
                  <a:lnTo>
                    <a:pt x="17214" y="419075"/>
                  </a:lnTo>
                  <a:lnTo>
                    <a:pt x="17831" y="466656"/>
                  </a:lnTo>
                  <a:lnTo>
                    <a:pt x="17975" y="498395"/>
                  </a:lnTo>
                  <a:lnTo>
                    <a:pt x="18039" y="532963"/>
                  </a:lnTo>
                  <a:lnTo>
                    <a:pt x="18067" y="568435"/>
                  </a:lnTo>
                  <a:lnTo>
                    <a:pt x="18080" y="601839"/>
                  </a:lnTo>
                  <a:lnTo>
                    <a:pt x="18086" y="634324"/>
                  </a:lnTo>
                  <a:lnTo>
                    <a:pt x="18088" y="667459"/>
                  </a:lnTo>
                  <a:lnTo>
                    <a:pt x="18089" y="703352"/>
                  </a:lnTo>
                  <a:lnTo>
                    <a:pt x="18090" y="737649"/>
                  </a:lnTo>
                  <a:lnTo>
                    <a:pt x="18090" y="771590"/>
                  </a:lnTo>
                  <a:lnTo>
                    <a:pt x="18090" y="807841"/>
                  </a:lnTo>
                  <a:lnTo>
                    <a:pt x="18090" y="842297"/>
                  </a:lnTo>
                  <a:lnTo>
                    <a:pt x="18090" y="875250"/>
                  </a:lnTo>
                  <a:lnTo>
                    <a:pt x="18090" y="922494"/>
                  </a:lnTo>
                  <a:lnTo>
                    <a:pt x="18090" y="963773"/>
                  </a:lnTo>
                  <a:lnTo>
                    <a:pt x="18090" y="1003874"/>
                  </a:lnTo>
                  <a:lnTo>
                    <a:pt x="17032" y="1047740"/>
                  </a:lnTo>
                  <a:lnTo>
                    <a:pt x="11544" y="1086961"/>
                  </a:lnTo>
                  <a:lnTo>
                    <a:pt x="6331" y="1132017"/>
                  </a:lnTo>
                  <a:lnTo>
                    <a:pt x="1200" y="1174491"/>
                  </a:lnTo>
                  <a:lnTo>
                    <a:pt x="0" y="1208100"/>
                  </a:lnTo>
                  <a:lnTo>
                    <a:pt x="383" y="1254655"/>
                  </a:lnTo>
                  <a:lnTo>
                    <a:pt x="4223" y="1278653"/>
                  </a:lnTo>
                  <a:lnTo>
                    <a:pt x="15102" y="1299903"/>
                  </a:lnTo>
                  <a:lnTo>
                    <a:pt x="29462" y="1316755"/>
                  </a:lnTo>
                  <a:lnTo>
                    <a:pt x="50505" y="1327301"/>
                  </a:lnTo>
                  <a:lnTo>
                    <a:pt x="78494" y="1335599"/>
                  </a:lnTo>
                  <a:lnTo>
                    <a:pt x="118302" y="1337470"/>
                  </a:lnTo>
                  <a:lnTo>
                    <a:pt x="161612" y="1331792"/>
                  </a:lnTo>
                  <a:lnTo>
                    <a:pt x="203233" y="1326342"/>
                  </a:lnTo>
                  <a:lnTo>
                    <a:pt x="241487" y="1323214"/>
                  </a:lnTo>
                  <a:lnTo>
                    <a:pt x="276128" y="1320766"/>
                  </a:lnTo>
                  <a:lnTo>
                    <a:pt x="309162" y="1316150"/>
                  </a:lnTo>
                  <a:lnTo>
                    <a:pt x="341483" y="1313393"/>
                  </a:lnTo>
                  <a:lnTo>
                    <a:pt x="374545" y="1311109"/>
                  </a:lnTo>
                  <a:lnTo>
                    <a:pt x="410406" y="1306566"/>
                  </a:lnTo>
                  <a:lnTo>
                    <a:pt x="447511" y="1303842"/>
                  </a:lnTo>
                  <a:lnTo>
                    <a:pt x="484111" y="1301572"/>
                  </a:lnTo>
                  <a:lnTo>
                    <a:pt x="518016" y="1297036"/>
                  </a:lnTo>
                  <a:lnTo>
                    <a:pt x="553546" y="1294314"/>
                  </a:lnTo>
                  <a:lnTo>
                    <a:pt x="590504" y="1293105"/>
                  </a:lnTo>
                  <a:lnTo>
                    <a:pt x="628096" y="1292567"/>
                  </a:lnTo>
                  <a:lnTo>
                    <a:pt x="665971" y="1292328"/>
                  </a:lnTo>
                  <a:lnTo>
                    <a:pt x="703970" y="1292222"/>
                  </a:lnTo>
                  <a:lnTo>
                    <a:pt x="742026" y="1292175"/>
                  </a:lnTo>
                  <a:lnTo>
                    <a:pt x="780106" y="1292154"/>
                  </a:lnTo>
                  <a:lnTo>
                    <a:pt x="818197" y="1292145"/>
                  </a:lnTo>
                  <a:lnTo>
                    <a:pt x="856293" y="1292140"/>
                  </a:lnTo>
                  <a:lnTo>
                    <a:pt x="894392" y="1292139"/>
                  </a:lnTo>
                  <a:lnTo>
                    <a:pt x="932491" y="1292138"/>
                  </a:lnTo>
                  <a:lnTo>
                    <a:pt x="970590" y="1292137"/>
                  </a:lnTo>
                  <a:lnTo>
                    <a:pt x="1008690" y="1292137"/>
                  </a:lnTo>
                  <a:lnTo>
                    <a:pt x="1047848" y="1292137"/>
                  </a:lnTo>
                  <a:lnTo>
                    <a:pt x="1089946" y="1292137"/>
                  </a:lnTo>
                  <a:lnTo>
                    <a:pt x="1130529" y="1292137"/>
                  </a:lnTo>
                  <a:lnTo>
                    <a:pt x="1168674" y="1293195"/>
                  </a:lnTo>
                  <a:lnTo>
                    <a:pt x="1203266" y="1297194"/>
                  </a:lnTo>
                  <a:lnTo>
                    <a:pt x="1239102" y="1299676"/>
                  </a:lnTo>
                  <a:lnTo>
                    <a:pt x="1276195" y="1300779"/>
                  </a:lnTo>
                  <a:lnTo>
                    <a:pt x="1313848" y="1301270"/>
                  </a:lnTo>
                  <a:lnTo>
                    <a:pt x="1351749" y="1301488"/>
                  </a:lnTo>
                  <a:lnTo>
                    <a:pt x="1389761" y="1302643"/>
                  </a:lnTo>
                  <a:lnTo>
                    <a:pt x="1427822" y="1306684"/>
                  </a:lnTo>
                  <a:lnTo>
                    <a:pt x="1465904" y="1309186"/>
                  </a:lnTo>
                  <a:lnTo>
                    <a:pt x="1503996" y="1310298"/>
                  </a:lnTo>
                  <a:lnTo>
                    <a:pt x="1542093" y="1310792"/>
                  </a:lnTo>
                  <a:lnTo>
                    <a:pt x="1583013" y="1313834"/>
                  </a:lnTo>
                  <a:lnTo>
                    <a:pt x="1624836" y="1317655"/>
                  </a:lnTo>
                  <a:lnTo>
                    <a:pt x="1664591" y="1319353"/>
                  </a:lnTo>
                  <a:lnTo>
                    <a:pt x="1703427" y="1320108"/>
                  </a:lnTo>
                  <a:lnTo>
                    <a:pt x="1742912" y="1321502"/>
                  </a:lnTo>
                  <a:lnTo>
                    <a:pt x="1785155" y="1325649"/>
                  </a:lnTo>
                  <a:lnTo>
                    <a:pt x="1828624" y="1328198"/>
                  </a:lnTo>
                  <a:lnTo>
                    <a:pt x="1872639" y="1330389"/>
                  </a:lnTo>
                  <a:lnTo>
                    <a:pt x="1916895" y="1334891"/>
                  </a:lnTo>
                  <a:lnTo>
                    <a:pt x="1958437" y="1340419"/>
                  </a:lnTo>
                  <a:lnTo>
                    <a:pt x="1999125" y="1345346"/>
                  </a:lnTo>
                  <a:lnTo>
                    <a:pt x="2041903" y="1347535"/>
                  </a:lnTo>
                  <a:lnTo>
                    <a:pt x="2161215" y="13588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3602"/>
            <p:cNvSpPr/>
            <p:nvPr/>
          </p:nvSpPr>
          <p:spPr>
            <a:xfrm>
              <a:off x="1123950" y="2609850"/>
              <a:ext cx="1719010" cy="933451"/>
            </a:xfrm>
            <a:custGeom>
              <a:avLst/>
              <a:gdLst/>
              <a:ahLst/>
              <a:cxnLst/>
              <a:rect l="0" t="0" r="0" b="0"/>
              <a:pathLst>
                <a:path w="1719010" h="933451">
                  <a:moveTo>
                    <a:pt x="0" y="47625"/>
                  </a:moveTo>
                  <a:lnTo>
                    <a:pt x="45761" y="47625"/>
                  </a:lnTo>
                  <a:lnTo>
                    <a:pt x="81986" y="41079"/>
                  </a:lnTo>
                  <a:lnTo>
                    <a:pt x="128362" y="38983"/>
                  </a:lnTo>
                  <a:lnTo>
                    <a:pt x="163941" y="38492"/>
                  </a:lnTo>
                  <a:lnTo>
                    <a:pt x="204503" y="38216"/>
                  </a:lnTo>
                  <a:lnTo>
                    <a:pt x="240468" y="35329"/>
                  </a:lnTo>
                  <a:lnTo>
                    <a:pt x="284675" y="31577"/>
                  </a:lnTo>
                  <a:lnTo>
                    <a:pt x="308316" y="30576"/>
                  </a:lnTo>
                  <a:lnTo>
                    <a:pt x="352929" y="29464"/>
                  </a:lnTo>
                  <a:lnTo>
                    <a:pt x="386869" y="28970"/>
                  </a:lnTo>
                  <a:lnTo>
                    <a:pt x="418886" y="25928"/>
                  </a:lnTo>
                  <a:lnTo>
                    <a:pt x="463839" y="21088"/>
                  </a:lnTo>
                  <a:lnTo>
                    <a:pt x="506792" y="19654"/>
                  </a:lnTo>
                  <a:lnTo>
                    <a:pt x="553033" y="19229"/>
                  </a:lnTo>
                  <a:lnTo>
                    <a:pt x="585517" y="18071"/>
                  </a:lnTo>
                  <a:lnTo>
                    <a:pt x="621122" y="14029"/>
                  </a:lnTo>
                  <a:lnTo>
                    <a:pt x="655290" y="11527"/>
                  </a:lnTo>
                  <a:lnTo>
                    <a:pt x="688115" y="10415"/>
                  </a:lnTo>
                  <a:lnTo>
                    <a:pt x="720343" y="9920"/>
                  </a:lnTo>
                  <a:lnTo>
                    <a:pt x="755127" y="9701"/>
                  </a:lnTo>
                  <a:lnTo>
                    <a:pt x="790696" y="9603"/>
                  </a:lnTo>
                  <a:lnTo>
                    <a:pt x="824142" y="9559"/>
                  </a:lnTo>
                  <a:lnTo>
                    <a:pt x="856647" y="6718"/>
                  </a:lnTo>
                  <a:lnTo>
                    <a:pt x="888732" y="2986"/>
                  </a:lnTo>
                  <a:lnTo>
                    <a:pt x="920631" y="1327"/>
                  </a:lnTo>
                  <a:lnTo>
                    <a:pt x="955269" y="590"/>
                  </a:lnTo>
                  <a:lnTo>
                    <a:pt x="990772" y="262"/>
                  </a:lnTo>
                  <a:lnTo>
                    <a:pt x="1024191" y="117"/>
                  </a:lnTo>
                  <a:lnTo>
                    <a:pt x="1056682" y="52"/>
                  </a:lnTo>
                  <a:lnTo>
                    <a:pt x="1088761" y="23"/>
                  </a:lnTo>
                  <a:lnTo>
                    <a:pt x="1120658" y="10"/>
                  </a:lnTo>
                  <a:lnTo>
                    <a:pt x="1152473" y="4"/>
                  </a:lnTo>
                  <a:lnTo>
                    <a:pt x="1197313" y="1"/>
                  </a:lnTo>
                  <a:lnTo>
                    <a:pt x="1237409" y="0"/>
                  </a:lnTo>
                  <a:lnTo>
                    <a:pt x="1276101" y="0"/>
                  </a:lnTo>
                  <a:lnTo>
                    <a:pt x="1314376" y="0"/>
                  </a:lnTo>
                  <a:lnTo>
                    <a:pt x="1352528" y="2822"/>
                  </a:lnTo>
                  <a:lnTo>
                    <a:pt x="1398289" y="8201"/>
                  </a:lnTo>
                  <a:lnTo>
                    <a:pt x="1441907" y="16890"/>
                  </a:lnTo>
                  <a:lnTo>
                    <a:pt x="1469449" y="23680"/>
                  </a:lnTo>
                  <a:lnTo>
                    <a:pt x="1504405" y="42817"/>
                  </a:lnTo>
                  <a:lnTo>
                    <a:pt x="1538294" y="72965"/>
                  </a:lnTo>
                  <a:lnTo>
                    <a:pt x="1560598" y="112123"/>
                  </a:lnTo>
                  <a:lnTo>
                    <a:pt x="1573414" y="147286"/>
                  </a:lnTo>
                  <a:lnTo>
                    <a:pt x="1583915" y="189573"/>
                  </a:lnTo>
                  <a:lnTo>
                    <a:pt x="1596944" y="232689"/>
                  </a:lnTo>
                  <a:lnTo>
                    <a:pt x="1606526" y="277084"/>
                  </a:lnTo>
                  <a:lnTo>
                    <a:pt x="1619245" y="319316"/>
                  </a:lnTo>
                  <a:lnTo>
                    <a:pt x="1624540" y="335593"/>
                  </a:lnTo>
                  <a:lnTo>
                    <a:pt x="1633274" y="381292"/>
                  </a:lnTo>
                  <a:lnTo>
                    <a:pt x="1640460" y="428663"/>
                  </a:lnTo>
                  <a:lnTo>
                    <a:pt x="1654459" y="476255"/>
                  </a:lnTo>
                  <a:lnTo>
                    <a:pt x="1666931" y="522818"/>
                  </a:lnTo>
                  <a:lnTo>
                    <a:pt x="1676417" y="565542"/>
                  </a:lnTo>
                  <a:lnTo>
                    <a:pt x="1684047" y="608423"/>
                  </a:lnTo>
                  <a:lnTo>
                    <a:pt x="1693158" y="650642"/>
                  </a:lnTo>
                  <a:lnTo>
                    <a:pt x="1702062" y="695844"/>
                  </a:lnTo>
                  <a:lnTo>
                    <a:pt x="1711730" y="741171"/>
                  </a:lnTo>
                  <a:lnTo>
                    <a:pt x="1719009" y="780698"/>
                  </a:lnTo>
                  <a:lnTo>
                    <a:pt x="1716448" y="790341"/>
                  </a:lnTo>
                  <a:lnTo>
                    <a:pt x="1693209" y="828629"/>
                  </a:lnTo>
                  <a:lnTo>
                    <a:pt x="1690220" y="848763"/>
                  </a:lnTo>
                  <a:lnTo>
                    <a:pt x="1695450" y="933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 name="SMARTInkShape-3603"/>
          <p:cNvSpPr/>
          <p:nvPr/>
        </p:nvSpPr>
        <p:spPr>
          <a:xfrm>
            <a:off x="11430000" y="4562591"/>
            <a:ext cx="161566" cy="160972"/>
          </a:xfrm>
          <a:custGeom>
            <a:avLst/>
            <a:gdLst/>
            <a:ahLst/>
            <a:cxnLst/>
            <a:rect l="0" t="0" r="0" b="0"/>
            <a:pathLst>
              <a:path w="161566" h="160972">
                <a:moveTo>
                  <a:pt x="9525" y="9409"/>
                </a:moveTo>
                <a:lnTo>
                  <a:pt x="392" y="9409"/>
                </a:lnTo>
                <a:lnTo>
                  <a:pt x="5173" y="9409"/>
                </a:lnTo>
                <a:lnTo>
                  <a:pt x="10413" y="6587"/>
                </a:lnTo>
                <a:lnTo>
                  <a:pt x="13292" y="4353"/>
                </a:lnTo>
                <a:lnTo>
                  <a:pt x="22135" y="1870"/>
                </a:lnTo>
                <a:lnTo>
                  <a:pt x="67782" y="58"/>
                </a:lnTo>
                <a:lnTo>
                  <a:pt x="76938" y="0"/>
                </a:lnTo>
                <a:lnTo>
                  <a:pt x="104995" y="10031"/>
                </a:lnTo>
                <a:lnTo>
                  <a:pt x="115456" y="17800"/>
                </a:lnTo>
                <a:lnTo>
                  <a:pt x="120106" y="24780"/>
                </a:lnTo>
                <a:lnTo>
                  <a:pt x="122172" y="31410"/>
                </a:lnTo>
                <a:lnTo>
                  <a:pt x="120269" y="40707"/>
                </a:lnTo>
                <a:lnTo>
                  <a:pt x="118279" y="46149"/>
                </a:lnTo>
                <a:lnTo>
                  <a:pt x="115894" y="49777"/>
                </a:lnTo>
                <a:lnTo>
                  <a:pt x="110423" y="53809"/>
                </a:lnTo>
                <a:lnTo>
                  <a:pt x="87619" y="64148"/>
                </a:lnTo>
                <a:lnTo>
                  <a:pt x="76868" y="66418"/>
                </a:lnTo>
                <a:lnTo>
                  <a:pt x="81454" y="71574"/>
                </a:lnTo>
                <a:lnTo>
                  <a:pt x="86649" y="74079"/>
                </a:lnTo>
                <a:lnTo>
                  <a:pt x="126318" y="89224"/>
                </a:lnTo>
                <a:lnTo>
                  <a:pt x="148082" y="103496"/>
                </a:lnTo>
                <a:lnTo>
                  <a:pt x="155773" y="112256"/>
                </a:lnTo>
                <a:lnTo>
                  <a:pt x="159190" y="119677"/>
                </a:lnTo>
                <a:lnTo>
                  <a:pt x="161565" y="136296"/>
                </a:lnTo>
                <a:lnTo>
                  <a:pt x="159569" y="139509"/>
                </a:lnTo>
                <a:lnTo>
                  <a:pt x="141156" y="152269"/>
                </a:lnTo>
                <a:lnTo>
                  <a:pt x="135379" y="155449"/>
                </a:lnTo>
                <a:lnTo>
                  <a:pt x="89546" y="160971"/>
                </a:lnTo>
                <a:lnTo>
                  <a:pt x="62162" y="158738"/>
                </a:lnTo>
                <a:lnTo>
                  <a:pt x="0" y="1522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3604"/>
          <p:cNvSpPr/>
          <p:nvPr/>
        </p:nvSpPr>
        <p:spPr>
          <a:xfrm>
            <a:off x="11410950" y="5295900"/>
            <a:ext cx="247651" cy="228601"/>
          </a:xfrm>
          <a:custGeom>
            <a:avLst/>
            <a:gdLst/>
            <a:ahLst/>
            <a:cxnLst/>
            <a:rect l="0" t="0" r="0" b="0"/>
            <a:pathLst>
              <a:path w="247651" h="228601">
                <a:moveTo>
                  <a:pt x="0" y="0"/>
                </a:moveTo>
                <a:lnTo>
                  <a:pt x="9133" y="0"/>
                </a:lnTo>
                <a:lnTo>
                  <a:pt x="113" y="0"/>
                </a:lnTo>
                <a:lnTo>
                  <a:pt x="46673" y="0"/>
                </a:lnTo>
                <a:lnTo>
                  <a:pt x="93401" y="2117"/>
                </a:lnTo>
                <a:lnTo>
                  <a:pt x="127340" y="17900"/>
                </a:lnTo>
                <a:lnTo>
                  <a:pt x="137029" y="25946"/>
                </a:lnTo>
                <a:lnTo>
                  <a:pt x="144863" y="36579"/>
                </a:lnTo>
                <a:lnTo>
                  <a:pt x="146228" y="51182"/>
                </a:lnTo>
                <a:lnTo>
                  <a:pt x="142249" y="68256"/>
                </a:lnTo>
                <a:lnTo>
                  <a:pt x="121613" y="104395"/>
                </a:lnTo>
                <a:lnTo>
                  <a:pt x="100536" y="126494"/>
                </a:lnTo>
                <a:lnTo>
                  <a:pt x="57919" y="161994"/>
                </a:lnTo>
                <a:lnTo>
                  <a:pt x="30806" y="183323"/>
                </a:lnTo>
                <a:lnTo>
                  <a:pt x="11881" y="189871"/>
                </a:lnTo>
                <a:lnTo>
                  <a:pt x="12154" y="190080"/>
                </a:lnTo>
                <a:lnTo>
                  <a:pt x="15280" y="190313"/>
                </a:lnTo>
                <a:lnTo>
                  <a:pt x="20196" y="193239"/>
                </a:lnTo>
                <a:lnTo>
                  <a:pt x="22989" y="195501"/>
                </a:lnTo>
                <a:lnTo>
                  <a:pt x="63640" y="199429"/>
                </a:lnTo>
                <a:lnTo>
                  <a:pt x="101588" y="199907"/>
                </a:lnTo>
                <a:lnTo>
                  <a:pt x="147575" y="205047"/>
                </a:lnTo>
                <a:lnTo>
                  <a:pt x="190646" y="209719"/>
                </a:lnTo>
                <a:lnTo>
                  <a:pt x="237941" y="219173"/>
                </a:lnTo>
                <a:lnTo>
                  <a:pt x="241178" y="221257"/>
                </a:lnTo>
                <a:lnTo>
                  <a:pt x="24765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7" name="SMARTInkShape-Group483"/>
          <p:cNvGrpSpPr/>
          <p:nvPr/>
        </p:nvGrpSpPr>
        <p:grpSpPr>
          <a:xfrm>
            <a:off x="8963025" y="3800475"/>
            <a:ext cx="2314576" cy="1524001"/>
            <a:chOff x="8963025" y="3800475"/>
            <a:chExt cx="2314576" cy="1524001"/>
          </a:xfrm>
        </p:grpSpPr>
        <p:sp>
          <p:nvSpPr>
            <p:cNvPr id="9" name="SMARTInkShape-3605"/>
            <p:cNvSpPr/>
            <p:nvPr/>
          </p:nvSpPr>
          <p:spPr>
            <a:xfrm>
              <a:off x="9334500" y="4743450"/>
              <a:ext cx="1" cy="19051"/>
            </a:xfrm>
            <a:custGeom>
              <a:avLst/>
              <a:gdLst/>
              <a:ahLst/>
              <a:cxnLst/>
              <a:rect l="0" t="0" r="0" b="0"/>
              <a:pathLst>
                <a:path w="1" h="19051">
                  <a:moveTo>
                    <a:pt x="0" y="0"/>
                  </a:move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3606"/>
            <p:cNvSpPr/>
            <p:nvPr/>
          </p:nvSpPr>
          <p:spPr>
            <a:xfrm>
              <a:off x="9344025" y="4943475"/>
              <a:ext cx="1" cy="38101"/>
            </a:xfrm>
            <a:custGeom>
              <a:avLst/>
              <a:gdLst/>
              <a:ahLst/>
              <a:cxnLst/>
              <a:rect l="0" t="0" r="0" b="0"/>
              <a:pathLst>
                <a:path w="1" h="38101">
                  <a:moveTo>
                    <a:pt x="0" y="0"/>
                  </a:moveTo>
                  <a:lnTo>
                    <a:pt x="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3607"/>
            <p:cNvSpPr/>
            <p:nvPr/>
          </p:nvSpPr>
          <p:spPr>
            <a:xfrm>
              <a:off x="9334500" y="5105400"/>
              <a:ext cx="9526" cy="38101"/>
            </a:xfrm>
            <a:custGeom>
              <a:avLst/>
              <a:gdLst/>
              <a:ahLst/>
              <a:cxnLst/>
              <a:rect l="0" t="0" r="0" b="0"/>
              <a:pathLst>
                <a:path w="9526" h="38101">
                  <a:moveTo>
                    <a:pt x="9525" y="0"/>
                  </a:moveTo>
                  <a:lnTo>
                    <a:pt x="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3608"/>
            <p:cNvSpPr/>
            <p:nvPr/>
          </p:nvSpPr>
          <p:spPr>
            <a:xfrm>
              <a:off x="9372600" y="5267325"/>
              <a:ext cx="9526" cy="57151"/>
            </a:xfrm>
            <a:custGeom>
              <a:avLst/>
              <a:gdLst/>
              <a:ahLst/>
              <a:cxnLst/>
              <a:rect l="0" t="0" r="0" b="0"/>
              <a:pathLst>
                <a:path w="9526" h="57151">
                  <a:moveTo>
                    <a:pt x="0" y="0"/>
                  </a:moveTo>
                  <a:lnTo>
                    <a:pt x="0" y="5057"/>
                  </a:lnTo>
                  <a:lnTo>
                    <a:pt x="9525"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3609"/>
            <p:cNvSpPr/>
            <p:nvPr/>
          </p:nvSpPr>
          <p:spPr>
            <a:xfrm>
              <a:off x="9210675" y="3800475"/>
              <a:ext cx="2066926" cy="895349"/>
            </a:xfrm>
            <a:custGeom>
              <a:avLst/>
              <a:gdLst/>
              <a:ahLst/>
              <a:cxnLst/>
              <a:rect l="0" t="0" r="0" b="0"/>
              <a:pathLst>
                <a:path w="2066926" h="895349">
                  <a:moveTo>
                    <a:pt x="0" y="0"/>
                  </a:moveTo>
                  <a:lnTo>
                    <a:pt x="0" y="17333"/>
                  </a:lnTo>
                  <a:lnTo>
                    <a:pt x="6546" y="34978"/>
                  </a:lnTo>
                  <a:lnTo>
                    <a:pt x="12173" y="80547"/>
                  </a:lnTo>
                  <a:lnTo>
                    <a:pt x="19202" y="123339"/>
                  </a:lnTo>
                  <a:lnTo>
                    <a:pt x="27132" y="163324"/>
                  </a:lnTo>
                  <a:lnTo>
                    <a:pt x="34837" y="205789"/>
                  </a:lnTo>
                  <a:lnTo>
                    <a:pt x="40278" y="242399"/>
                  </a:lnTo>
                  <a:lnTo>
                    <a:pt x="46174" y="289770"/>
                  </a:lnTo>
                  <a:lnTo>
                    <a:pt x="52252" y="327275"/>
                  </a:lnTo>
                  <a:lnTo>
                    <a:pt x="57241" y="364782"/>
                  </a:lnTo>
                  <a:lnTo>
                    <a:pt x="64498" y="410762"/>
                  </a:lnTo>
                  <a:lnTo>
                    <a:pt x="68853" y="442382"/>
                  </a:lnTo>
                  <a:lnTo>
                    <a:pt x="74023" y="470801"/>
                  </a:lnTo>
                  <a:lnTo>
                    <a:pt x="75771" y="518330"/>
                  </a:lnTo>
                  <a:lnTo>
                    <a:pt x="78966" y="563231"/>
                  </a:lnTo>
                  <a:lnTo>
                    <a:pt x="84389" y="605379"/>
                  </a:lnTo>
                  <a:lnTo>
                    <a:pt x="90665" y="649977"/>
                  </a:lnTo>
                  <a:lnTo>
                    <a:pt x="94647" y="695625"/>
                  </a:lnTo>
                  <a:lnTo>
                    <a:pt x="96040" y="712392"/>
                  </a:lnTo>
                  <a:lnTo>
                    <a:pt x="100658" y="728839"/>
                  </a:lnTo>
                  <a:lnTo>
                    <a:pt x="98382" y="746648"/>
                  </a:lnTo>
                  <a:lnTo>
                    <a:pt x="104567" y="793588"/>
                  </a:lnTo>
                  <a:lnTo>
                    <a:pt x="105772" y="806520"/>
                  </a:lnTo>
                  <a:lnTo>
                    <a:pt x="112968" y="830396"/>
                  </a:lnTo>
                  <a:lnTo>
                    <a:pt x="114284" y="876109"/>
                  </a:lnTo>
                  <a:lnTo>
                    <a:pt x="114289" y="879347"/>
                  </a:lnTo>
                  <a:lnTo>
                    <a:pt x="117117" y="885768"/>
                  </a:lnTo>
                  <a:lnTo>
                    <a:pt x="123822" y="895346"/>
                  </a:lnTo>
                  <a:lnTo>
                    <a:pt x="128881" y="895348"/>
                  </a:lnTo>
                  <a:lnTo>
                    <a:pt x="130370" y="894291"/>
                  </a:lnTo>
                  <a:lnTo>
                    <a:pt x="131363" y="892527"/>
                  </a:lnTo>
                  <a:lnTo>
                    <a:pt x="132026" y="890293"/>
                  </a:lnTo>
                  <a:lnTo>
                    <a:pt x="134584" y="888804"/>
                  </a:lnTo>
                  <a:lnTo>
                    <a:pt x="180535" y="871670"/>
                  </a:lnTo>
                  <a:lnTo>
                    <a:pt x="224341" y="867204"/>
                  </a:lnTo>
                  <a:lnTo>
                    <a:pt x="252316" y="864009"/>
                  </a:lnTo>
                  <a:lnTo>
                    <a:pt x="293773" y="858140"/>
                  </a:lnTo>
                  <a:lnTo>
                    <a:pt x="336252" y="857328"/>
                  </a:lnTo>
                  <a:lnTo>
                    <a:pt x="379328" y="857260"/>
                  </a:lnTo>
                  <a:lnTo>
                    <a:pt x="418731" y="850706"/>
                  </a:lnTo>
                  <a:lnTo>
                    <a:pt x="455915" y="848608"/>
                  </a:lnTo>
                  <a:lnTo>
                    <a:pt x="496801" y="847987"/>
                  </a:lnTo>
                  <a:lnTo>
                    <a:pt x="539655" y="847777"/>
                  </a:lnTo>
                  <a:lnTo>
                    <a:pt x="582878" y="847741"/>
                  </a:lnTo>
                  <a:lnTo>
                    <a:pt x="629722" y="847728"/>
                  </a:lnTo>
                  <a:lnTo>
                    <a:pt x="672711" y="842669"/>
                  </a:lnTo>
                  <a:lnTo>
                    <a:pt x="707499" y="840187"/>
                  </a:lnTo>
                  <a:lnTo>
                    <a:pt x="754319" y="838789"/>
                  </a:lnTo>
                  <a:lnTo>
                    <a:pt x="788299" y="841197"/>
                  </a:lnTo>
                  <a:lnTo>
                    <a:pt x="808613" y="843766"/>
                  </a:lnTo>
                  <a:lnTo>
                    <a:pt x="842133" y="840319"/>
                  </a:lnTo>
                  <a:lnTo>
                    <a:pt x="877343" y="839142"/>
                  </a:lnTo>
                  <a:lnTo>
                    <a:pt x="917686" y="838619"/>
                  </a:lnTo>
                  <a:lnTo>
                    <a:pt x="956078" y="838386"/>
                  </a:lnTo>
                  <a:lnTo>
                    <a:pt x="996598" y="838255"/>
                  </a:lnTo>
                  <a:lnTo>
                    <a:pt x="1034946" y="838216"/>
                  </a:lnTo>
                  <a:lnTo>
                    <a:pt x="1073119" y="838205"/>
                  </a:lnTo>
                  <a:lnTo>
                    <a:pt x="1111241" y="838202"/>
                  </a:lnTo>
                  <a:lnTo>
                    <a:pt x="1148290" y="838201"/>
                  </a:lnTo>
                  <a:lnTo>
                    <a:pt x="1192611" y="838200"/>
                  </a:lnTo>
                  <a:lnTo>
                    <a:pt x="1229313" y="838200"/>
                  </a:lnTo>
                  <a:lnTo>
                    <a:pt x="1266999" y="838200"/>
                  </a:lnTo>
                  <a:lnTo>
                    <a:pt x="1304978" y="838200"/>
                  </a:lnTo>
                  <a:lnTo>
                    <a:pt x="1343041" y="838200"/>
                  </a:lnTo>
                  <a:lnTo>
                    <a:pt x="1381130" y="838200"/>
                  </a:lnTo>
                  <a:lnTo>
                    <a:pt x="1419227" y="838200"/>
                  </a:lnTo>
                  <a:lnTo>
                    <a:pt x="1465792" y="838200"/>
                  </a:lnTo>
                  <a:lnTo>
                    <a:pt x="1502363" y="838200"/>
                  </a:lnTo>
                  <a:lnTo>
                    <a:pt x="1546752" y="838200"/>
                  </a:lnTo>
                  <a:lnTo>
                    <a:pt x="1586716" y="838200"/>
                  </a:lnTo>
                  <a:lnTo>
                    <a:pt x="1625368" y="838200"/>
                  </a:lnTo>
                  <a:lnTo>
                    <a:pt x="1662573" y="838200"/>
                  </a:lnTo>
                  <a:lnTo>
                    <a:pt x="1706947" y="838200"/>
                  </a:lnTo>
                  <a:lnTo>
                    <a:pt x="1751109" y="833144"/>
                  </a:lnTo>
                  <a:lnTo>
                    <a:pt x="1793581" y="829558"/>
                  </a:lnTo>
                  <a:lnTo>
                    <a:pt x="1838826" y="827878"/>
                  </a:lnTo>
                  <a:lnTo>
                    <a:pt x="1884167" y="821188"/>
                  </a:lnTo>
                  <a:lnTo>
                    <a:pt x="1928912" y="819418"/>
                  </a:lnTo>
                  <a:lnTo>
                    <a:pt x="1968646" y="819229"/>
                  </a:lnTo>
                  <a:lnTo>
                    <a:pt x="2009702" y="819174"/>
                  </a:lnTo>
                  <a:lnTo>
                    <a:pt x="2066925" y="819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3610"/>
            <p:cNvSpPr/>
            <p:nvPr/>
          </p:nvSpPr>
          <p:spPr>
            <a:xfrm>
              <a:off x="8963025" y="469582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3611"/>
            <p:cNvSpPr/>
            <p:nvPr/>
          </p:nvSpPr>
          <p:spPr>
            <a:xfrm>
              <a:off x="9105900" y="467677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3612"/>
            <p:cNvSpPr/>
            <p:nvPr/>
          </p:nvSpPr>
          <p:spPr>
            <a:xfrm>
              <a:off x="9182100" y="467677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 name="SMARTInkShape-Group484"/>
          <p:cNvGrpSpPr/>
          <p:nvPr/>
        </p:nvGrpSpPr>
        <p:grpSpPr>
          <a:xfrm>
            <a:off x="9372600" y="5267325"/>
            <a:ext cx="266701" cy="1076326"/>
            <a:chOff x="9372600" y="5267325"/>
            <a:chExt cx="266701" cy="1076326"/>
          </a:xfrm>
        </p:grpSpPr>
        <p:sp>
          <p:nvSpPr>
            <p:cNvPr id="18" name="SMARTInkShape-3613"/>
            <p:cNvSpPr/>
            <p:nvPr/>
          </p:nvSpPr>
          <p:spPr>
            <a:xfrm>
              <a:off x="9372600" y="5267325"/>
              <a:ext cx="200026" cy="790576"/>
            </a:xfrm>
            <a:custGeom>
              <a:avLst/>
              <a:gdLst/>
              <a:ahLst/>
              <a:cxnLst/>
              <a:rect l="0" t="0" r="0" b="0"/>
              <a:pathLst>
                <a:path w="200026" h="790576">
                  <a:moveTo>
                    <a:pt x="0" y="0"/>
                  </a:moveTo>
                  <a:lnTo>
                    <a:pt x="0" y="43766"/>
                  </a:lnTo>
                  <a:lnTo>
                    <a:pt x="1059" y="58610"/>
                  </a:lnTo>
                  <a:lnTo>
                    <a:pt x="9701" y="99333"/>
                  </a:lnTo>
                  <a:lnTo>
                    <a:pt x="17610" y="143413"/>
                  </a:lnTo>
                  <a:lnTo>
                    <a:pt x="26400" y="187749"/>
                  </a:lnTo>
                  <a:lnTo>
                    <a:pt x="33202" y="225469"/>
                  </a:lnTo>
                  <a:lnTo>
                    <a:pt x="44737" y="271569"/>
                  </a:lnTo>
                  <a:lnTo>
                    <a:pt x="57207" y="308897"/>
                  </a:lnTo>
                  <a:lnTo>
                    <a:pt x="69861" y="356409"/>
                  </a:lnTo>
                  <a:lnTo>
                    <a:pt x="76006" y="393468"/>
                  </a:lnTo>
                  <a:lnTo>
                    <a:pt x="89136" y="439358"/>
                  </a:lnTo>
                  <a:lnTo>
                    <a:pt x="103774" y="482171"/>
                  </a:lnTo>
                  <a:lnTo>
                    <a:pt x="114729" y="525672"/>
                  </a:lnTo>
                  <a:lnTo>
                    <a:pt x="127084" y="569973"/>
                  </a:lnTo>
                  <a:lnTo>
                    <a:pt x="137856" y="612115"/>
                  </a:lnTo>
                  <a:lnTo>
                    <a:pt x="145036" y="644372"/>
                  </a:lnTo>
                  <a:lnTo>
                    <a:pt x="149127" y="653629"/>
                  </a:lnTo>
                  <a:lnTo>
                    <a:pt x="160957" y="700493"/>
                  </a:lnTo>
                  <a:lnTo>
                    <a:pt x="161496" y="707499"/>
                  </a:lnTo>
                  <a:lnTo>
                    <a:pt x="164556" y="714141"/>
                  </a:lnTo>
                  <a:lnTo>
                    <a:pt x="168387" y="720621"/>
                  </a:lnTo>
                  <a:lnTo>
                    <a:pt x="171600" y="730219"/>
                  </a:lnTo>
                  <a:lnTo>
                    <a:pt x="177727" y="739766"/>
                  </a:lnTo>
                  <a:lnTo>
                    <a:pt x="180013" y="749297"/>
                  </a:lnTo>
                  <a:lnTo>
                    <a:pt x="180547" y="755648"/>
                  </a:lnTo>
                  <a:lnTo>
                    <a:pt x="181749" y="757766"/>
                  </a:lnTo>
                  <a:lnTo>
                    <a:pt x="183607" y="759177"/>
                  </a:lnTo>
                  <a:lnTo>
                    <a:pt x="185905" y="760118"/>
                  </a:lnTo>
                  <a:lnTo>
                    <a:pt x="187437" y="761804"/>
                  </a:lnTo>
                  <a:lnTo>
                    <a:pt x="192717" y="772113"/>
                  </a:lnTo>
                  <a:lnTo>
                    <a:pt x="199597" y="780528"/>
                  </a:lnTo>
                  <a:lnTo>
                    <a:pt x="200025" y="790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3614"/>
            <p:cNvSpPr/>
            <p:nvPr/>
          </p:nvSpPr>
          <p:spPr>
            <a:xfrm>
              <a:off x="9515684" y="6115050"/>
              <a:ext cx="123617" cy="228601"/>
            </a:xfrm>
            <a:custGeom>
              <a:avLst/>
              <a:gdLst/>
              <a:ahLst/>
              <a:cxnLst/>
              <a:rect l="0" t="0" r="0" b="0"/>
              <a:pathLst>
                <a:path w="123617" h="228601">
                  <a:moveTo>
                    <a:pt x="47416" y="0"/>
                  </a:moveTo>
                  <a:lnTo>
                    <a:pt x="55617" y="0"/>
                  </a:lnTo>
                  <a:lnTo>
                    <a:pt x="56059" y="1058"/>
                  </a:lnTo>
                  <a:lnTo>
                    <a:pt x="56825" y="8201"/>
                  </a:lnTo>
                  <a:lnTo>
                    <a:pt x="48255" y="31018"/>
                  </a:lnTo>
                  <a:lnTo>
                    <a:pt x="16240" y="74215"/>
                  </a:lnTo>
                  <a:lnTo>
                    <a:pt x="7808" y="80610"/>
                  </a:lnTo>
                  <a:lnTo>
                    <a:pt x="5136" y="84431"/>
                  </a:lnTo>
                  <a:lnTo>
                    <a:pt x="1375" y="98865"/>
                  </a:lnTo>
                  <a:lnTo>
                    <a:pt x="0" y="117115"/>
                  </a:lnTo>
                  <a:lnTo>
                    <a:pt x="2047" y="120410"/>
                  </a:lnTo>
                  <a:lnTo>
                    <a:pt x="9966" y="126893"/>
                  </a:lnTo>
                  <a:lnTo>
                    <a:pt x="20542" y="130480"/>
                  </a:lnTo>
                  <a:lnTo>
                    <a:pt x="63390" y="141383"/>
                  </a:lnTo>
                  <a:lnTo>
                    <a:pt x="107186" y="142836"/>
                  </a:lnTo>
                  <a:lnTo>
                    <a:pt x="110546" y="140732"/>
                  </a:lnTo>
                  <a:lnTo>
                    <a:pt x="117102" y="132751"/>
                  </a:lnTo>
                  <a:lnTo>
                    <a:pt x="120722" y="124970"/>
                  </a:lnTo>
                  <a:lnTo>
                    <a:pt x="123235" y="108101"/>
                  </a:lnTo>
                  <a:lnTo>
                    <a:pt x="123616" y="85740"/>
                  </a:lnTo>
                  <a:lnTo>
                    <a:pt x="118559" y="95842"/>
                  </a:lnTo>
                  <a:lnTo>
                    <a:pt x="114483" y="138707"/>
                  </a:lnTo>
                  <a:lnTo>
                    <a:pt x="111321" y="184503"/>
                  </a:lnTo>
                  <a:lnTo>
                    <a:pt x="104566"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 name="SMARTInkShape-Group485"/>
          <p:cNvGrpSpPr/>
          <p:nvPr/>
        </p:nvGrpSpPr>
        <p:grpSpPr>
          <a:xfrm>
            <a:off x="7991475" y="4563915"/>
            <a:ext cx="866776" cy="179272"/>
            <a:chOff x="7991475" y="4563915"/>
            <a:chExt cx="866776" cy="179272"/>
          </a:xfrm>
        </p:grpSpPr>
        <p:sp>
          <p:nvSpPr>
            <p:cNvPr id="21" name="SMARTInkShape-3615"/>
            <p:cNvSpPr/>
            <p:nvPr/>
          </p:nvSpPr>
          <p:spPr>
            <a:xfrm>
              <a:off x="8324850" y="4676775"/>
              <a:ext cx="533401" cy="28576"/>
            </a:xfrm>
            <a:custGeom>
              <a:avLst/>
              <a:gdLst/>
              <a:ahLst/>
              <a:cxnLst/>
              <a:rect l="0" t="0" r="0" b="0"/>
              <a:pathLst>
                <a:path w="533401" h="28576">
                  <a:moveTo>
                    <a:pt x="0" y="0"/>
                  </a:moveTo>
                  <a:lnTo>
                    <a:pt x="0" y="5056"/>
                  </a:lnTo>
                  <a:lnTo>
                    <a:pt x="1059" y="6546"/>
                  </a:lnTo>
                  <a:lnTo>
                    <a:pt x="2822" y="7539"/>
                  </a:lnTo>
                  <a:lnTo>
                    <a:pt x="8201" y="9133"/>
                  </a:lnTo>
                  <a:lnTo>
                    <a:pt x="53977" y="9518"/>
                  </a:lnTo>
                  <a:lnTo>
                    <a:pt x="79649" y="12346"/>
                  </a:lnTo>
                  <a:lnTo>
                    <a:pt x="123221" y="18167"/>
                  </a:lnTo>
                  <a:lnTo>
                    <a:pt x="163309" y="18934"/>
                  </a:lnTo>
                  <a:lnTo>
                    <a:pt x="205939" y="19040"/>
                  </a:lnTo>
                  <a:lnTo>
                    <a:pt x="252638" y="27250"/>
                  </a:lnTo>
                  <a:lnTo>
                    <a:pt x="298632" y="28523"/>
                  </a:lnTo>
                  <a:lnTo>
                    <a:pt x="342267" y="28573"/>
                  </a:lnTo>
                  <a:lnTo>
                    <a:pt x="387303" y="28575"/>
                  </a:lnTo>
                  <a:lnTo>
                    <a:pt x="434889" y="28575"/>
                  </a:lnTo>
                  <a:lnTo>
                    <a:pt x="480966" y="28575"/>
                  </a:lnTo>
                  <a:lnTo>
                    <a:pt x="528409" y="28575"/>
                  </a:lnTo>
                  <a:lnTo>
                    <a:pt x="53340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3616"/>
            <p:cNvSpPr/>
            <p:nvPr/>
          </p:nvSpPr>
          <p:spPr>
            <a:xfrm>
              <a:off x="7991475" y="4563915"/>
              <a:ext cx="141742" cy="179272"/>
            </a:xfrm>
            <a:custGeom>
              <a:avLst/>
              <a:gdLst/>
              <a:ahLst/>
              <a:cxnLst/>
              <a:rect l="0" t="0" r="0" b="0"/>
              <a:pathLst>
                <a:path w="141742" h="179272">
                  <a:moveTo>
                    <a:pt x="38100" y="17610"/>
                  </a:moveTo>
                  <a:lnTo>
                    <a:pt x="38100" y="9409"/>
                  </a:lnTo>
                  <a:lnTo>
                    <a:pt x="43157" y="3421"/>
                  </a:lnTo>
                  <a:lnTo>
                    <a:pt x="51284" y="720"/>
                  </a:lnTo>
                  <a:lnTo>
                    <a:pt x="56414" y="0"/>
                  </a:lnTo>
                  <a:lnTo>
                    <a:pt x="87233" y="6887"/>
                  </a:lnTo>
                  <a:lnTo>
                    <a:pt x="90963" y="9403"/>
                  </a:lnTo>
                  <a:lnTo>
                    <a:pt x="109968" y="32904"/>
                  </a:lnTo>
                  <a:lnTo>
                    <a:pt x="112375" y="39577"/>
                  </a:lnTo>
                  <a:lnTo>
                    <a:pt x="110623" y="48893"/>
                  </a:lnTo>
                  <a:lnTo>
                    <a:pt x="103685" y="63215"/>
                  </a:lnTo>
                  <a:lnTo>
                    <a:pt x="97941" y="69629"/>
                  </a:lnTo>
                  <a:lnTo>
                    <a:pt x="72374" y="79141"/>
                  </a:lnTo>
                  <a:lnTo>
                    <a:pt x="48413" y="84151"/>
                  </a:lnTo>
                  <a:lnTo>
                    <a:pt x="60951" y="84273"/>
                  </a:lnTo>
                  <a:lnTo>
                    <a:pt x="66953" y="87102"/>
                  </a:lnTo>
                  <a:lnTo>
                    <a:pt x="75266" y="91887"/>
                  </a:lnTo>
                  <a:lnTo>
                    <a:pt x="116975" y="110854"/>
                  </a:lnTo>
                  <a:lnTo>
                    <a:pt x="134260" y="125789"/>
                  </a:lnTo>
                  <a:lnTo>
                    <a:pt x="139046" y="133776"/>
                  </a:lnTo>
                  <a:lnTo>
                    <a:pt x="141741" y="149278"/>
                  </a:lnTo>
                  <a:lnTo>
                    <a:pt x="140002" y="154072"/>
                  </a:lnTo>
                  <a:lnTo>
                    <a:pt x="121317" y="172758"/>
                  </a:lnTo>
                  <a:lnTo>
                    <a:pt x="108952" y="176523"/>
                  </a:lnTo>
                  <a:lnTo>
                    <a:pt x="62325" y="179271"/>
                  </a:lnTo>
                  <a:lnTo>
                    <a:pt x="22318" y="178442"/>
                  </a:lnTo>
                  <a:lnTo>
                    <a:pt x="0" y="1700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4" name="SMARTInkShape-3617"/>
          <p:cNvSpPr/>
          <p:nvPr/>
        </p:nvSpPr>
        <p:spPr>
          <a:xfrm>
            <a:off x="9001125" y="6096000"/>
            <a:ext cx="114376" cy="236687"/>
          </a:xfrm>
          <a:custGeom>
            <a:avLst/>
            <a:gdLst/>
            <a:ahLst/>
            <a:cxnLst/>
            <a:rect l="0" t="0" r="0" b="0"/>
            <a:pathLst>
              <a:path w="114376" h="236687">
                <a:moveTo>
                  <a:pt x="0" y="0"/>
                </a:moveTo>
                <a:lnTo>
                  <a:pt x="45585" y="17305"/>
                </a:lnTo>
                <a:lnTo>
                  <a:pt x="86920" y="45057"/>
                </a:lnTo>
                <a:lnTo>
                  <a:pt x="109597" y="68737"/>
                </a:lnTo>
                <a:lnTo>
                  <a:pt x="113281" y="76515"/>
                </a:lnTo>
                <a:lnTo>
                  <a:pt x="114375" y="105692"/>
                </a:lnTo>
                <a:lnTo>
                  <a:pt x="112233" y="109620"/>
                </a:lnTo>
                <a:lnTo>
                  <a:pt x="104209" y="116806"/>
                </a:lnTo>
                <a:lnTo>
                  <a:pt x="93587" y="120705"/>
                </a:lnTo>
                <a:lnTo>
                  <a:pt x="59168" y="123771"/>
                </a:lnTo>
                <a:lnTo>
                  <a:pt x="62805" y="123809"/>
                </a:lnTo>
                <a:lnTo>
                  <a:pt x="67776" y="126640"/>
                </a:lnTo>
                <a:lnTo>
                  <a:pt x="70585" y="128877"/>
                </a:lnTo>
                <a:lnTo>
                  <a:pt x="95279" y="173168"/>
                </a:lnTo>
                <a:lnTo>
                  <a:pt x="111480" y="206879"/>
                </a:lnTo>
                <a:lnTo>
                  <a:pt x="112420" y="210944"/>
                </a:lnTo>
                <a:lnTo>
                  <a:pt x="111989" y="214713"/>
                </a:lnTo>
                <a:lnTo>
                  <a:pt x="108686" y="221723"/>
                </a:lnTo>
                <a:lnTo>
                  <a:pt x="95821" y="231618"/>
                </a:lnTo>
                <a:lnTo>
                  <a:pt x="73547" y="236196"/>
                </a:lnTo>
                <a:lnTo>
                  <a:pt x="44122" y="236686"/>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3618"/>
          <p:cNvSpPr/>
          <p:nvPr/>
        </p:nvSpPr>
        <p:spPr>
          <a:xfrm>
            <a:off x="7991475" y="5143615"/>
            <a:ext cx="104776" cy="142761"/>
          </a:xfrm>
          <a:custGeom>
            <a:avLst/>
            <a:gdLst/>
            <a:ahLst/>
            <a:cxnLst/>
            <a:rect l="0" t="0" r="0" b="0"/>
            <a:pathLst>
              <a:path w="104776" h="142761">
                <a:moveTo>
                  <a:pt x="0" y="9410"/>
                </a:moveTo>
                <a:lnTo>
                  <a:pt x="8201" y="1209"/>
                </a:lnTo>
                <a:lnTo>
                  <a:pt x="35924" y="0"/>
                </a:lnTo>
                <a:lnTo>
                  <a:pt x="62999" y="8096"/>
                </a:lnTo>
                <a:lnTo>
                  <a:pt x="70642" y="19134"/>
                </a:lnTo>
                <a:lnTo>
                  <a:pt x="74554" y="35810"/>
                </a:lnTo>
                <a:lnTo>
                  <a:pt x="72645" y="45132"/>
                </a:lnTo>
                <a:lnTo>
                  <a:pt x="62798" y="64797"/>
                </a:lnTo>
                <a:lnTo>
                  <a:pt x="16642" y="107314"/>
                </a:lnTo>
                <a:lnTo>
                  <a:pt x="4384" y="120432"/>
                </a:lnTo>
                <a:lnTo>
                  <a:pt x="1949" y="126839"/>
                </a:lnTo>
                <a:lnTo>
                  <a:pt x="2357" y="128971"/>
                </a:lnTo>
                <a:lnTo>
                  <a:pt x="3688" y="130392"/>
                </a:lnTo>
                <a:lnTo>
                  <a:pt x="5634" y="131341"/>
                </a:lnTo>
                <a:lnTo>
                  <a:pt x="50791" y="140700"/>
                </a:lnTo>
                <a:lnTo>
                  <a:pt x="104775" y="1427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3619"/>
          <p:cNvSpPr/>
          <p:nvPr/>
        </p:nvSpPr>
        <p:spPr>
          <a:xfrm>
            <a:off x="8315338" y="5219700"/>
            <a:ext cx="723888" cy="771526"/>
          </a:xfrm>
          <a:custGeom>
            <a:avLst/>
            <a:gdLst/>
            <a:ahLst/>
            <a:cxnLst/>
            <a:rect l="0" t="0" r="0" b="0"/>
            <a:pathLst>
              <a:path w="723888" h="771526">
                <a:moveTo>
                  <a:pt x="19037" y="0"/>
                </a:moveTo>
                <a:lnTo>
                  <a:pt x="19037" y="14189"/>
                </a:lnTo>
                <a:lnTo>
                  <a:pt x="17979" y="15810"/>
                </a:lnTo>
                <a:lnTo>
                  <a:pt x="16215" y="16890"/>
                </a:lnTo>
                <a:lnTo>
                  <a:pt x="8676" y="18410"/>
                </a:lnTo>
                <a:lnTo>
                  <a:pt x="0" y="19049"/>
                </a:lnTo>
                <a:lnTo>
                  <a:pt x="46536" y="19050"/>
                </a:lnTo>
                <a:lnTo>
                  <a:pt x="88854" y="19050"/>
                </a:lnTo>
                <a:lnTo>
                  <a:pt x="136324" y="27692"/>
                </a:lnTo>
                <a:lnTo>
                  <a:pt x="183773" y="28523"/>
                </a:lnTo>
                <a:lnTo>
                  <a:pt x="209320" y="29627"/>
                </a:lnTo>
                <a:lnTo>
                  <a:pt x="254049" y="37511"/>
                </a:lnTo>
                <a:lnTo>
                  <a:pt x="299745" y="38078"/>
                </a:lnTo>
                <a:lnTo>
                  <a:pt x="338655" y="39157"/>
                </a:lnTo>
                <a:lnTo>
                  <a:pt x="373765" y="46742"/>
                </a:lnTo>
                <a:lnTo>
                  <a:pt x="416312" y="47591"/>
                </a:lnTo>
                <a:lnTo>
                  <a:pt x="457790" y="47623"/>
                </a:lnTo>
                <a:lnTo>
                  <a:pt x="503364" y="47625"/>
                </a:lnTo>
                <a:lnTo>
                  <a:pt x="549239" y="47625"/>
                </a:lnTo>
                <a:lnTo>
                  <a:pt x="565135" y="47625"/>
                </a:lnTo>
                <a:lnTo>
                  <a:pt x="571485" y="44803"/>
                </a:lnTo>
                <a:lnTo>
                  <a:pt x="579130" y="39424"/>
                </a:lnTo>
                <a:lnTo>
                  <a:pt x="590536" y="38100"/>
                </a:lnTo>
                <a:lnTo>
                  <a:pt x="590537" y="83634"/>
                </a:lnTo>
                <a:lnTo>
                  <a:pt x="591596" y="116791"/>
                </a:lnTo>
                <a:lnTo>
                  <a:pt x="598077" y="135410"/>
                </a:lnTo>
                <a:lnTo>
                  <a:pt x="599984" y="178743"/>
                </a:lnTo>
                <a:lnTo>
                  <a:pt x="600051" y="220035"/>
                </a:lnTo>
                <a:lnTo>
                  <a:pt x="601119" y="243214"/>
                </a:lnTo>
                <a:lnTo>
                  <a:pt x="608263" y="278359"/>
                </a:lnTo>
                <a:lnTo>
                  <a:pt x="609509" y="324682"/>
                </a:lnTo>
                <a:lnTo>
                  <a:pt x="610623" y="345380"/>
                </a:lnTo>
                <a:lnTo>
                  <a:pt x="621344" y="390484"/>
                </a:lnTo>
                <a:lnTo>
                  <a:pt x="626476" y="409563"/>
                </a:lnTo>
                <a:lnTo>
                  <a:pt x="628735" y="421211"/>
                </a:lnTo>
                <a:lnTo>
                  <a:pt x="634899" y="435835"/>
                </a:lnTo>
                <a:lnTo>
                  <a:pt x="640793" y="482539"/>
                </a:lnTo>
                <a:lnTo>
                  <a:pt x="645644" y="494341"/>
                </a:lnTo>
                <a:lnTo>
                  <a:pt x="649904" y="507363"/>
                </a:lnTo>
                <a:lnTo>
                  <a:pt x="653964" y="518653"/>
                </a:lnTo>
                <a:lnTo>
                  <a:pt x="657986" y="542632"/>
                </a:lnTo>
                <a:lnTo>
                  <a:pt x="663674" y="557419"/>
                </a:lnTo>
                <a:lnTo>
                  <a:pt x="666887" y="574148"/>
                </a:lnTo>
                <a:lnTo>
                  <a:pt x="673014" y="587337"/>
                </a:lnTo>
                <a:lnTo>
                  <a:pt x="676358" y="603121"/>
                </a:lnTo>
                <a:lnTo>
                  <a:pt x="683612" y="618472"/>
                </a:lnTo>
                <a:lnTo>
                  <a:pt x="693269" y="664158"/>
                </a:lnTo>
                <a:lnTo>
                  <a:pt x="695462" y="671948"/>
                </a:lnTo>
                <a:lnTo>
                  <a:pt x="702672" y="685573"/>
                </a:lnTo>
                <a:lnTo>
                  <a:pt x="704710" y="711156"/>
                </a:lnTo>
                <a:lnTo>
                  <a:pt x="711358" y="722402"/>
                </a:lnTo>
                <a:lnTo>
                  <a:pt x="715398" y="759013"/>
                </a:lnTo>
                <a:lnTo>
                  <a:pt x="723887" y="771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69" name="SMARTInkShape-Group489"/>
          <p:cNvGrpSpPr/>
          <p:nvPr/>
        </p:nvGrpSpPr>
        <p:grpSpPr>
          <a:xfrm>
            <a:off x="8829675" y="3449177"/>
            <a:ext cx="1790701" cy="475124"/>
            <a:chOff x="8829675" y="3449177"/>
            <a:chExt cx="1790701" cy="475124"/>
          </a:xfrm>
        </p:grpSpPr>
        <p:sp>
          <p:nvSpPr>
            <p:cNvPr id="27" name="SMARTInkShape-3620"/>
            <p:cNvSpPr/>
            <p:nvPr/>
          </p:nvSpPr>
          <p:spPr>
            <a:xfrm>
              <a:off x="10563225" y="3505200"/>
              <a:ext cx="57151" cy="9526"/>
            </a:xfrm>
            <a:custGeom>
              <a:avLst/>
              <a:gdLst/>
              <a:ahLst/>
              <a:cxnLst/>
              <a:rect l="0" t="0" r="0" b="0"/>
              <a:pathLst>
                <a:path w="57151" h="9526">
                  <a:moveTo>
                    <a:pt x="0" y="9525"/>
                  </a:moveTo>
                  <a:lnTo>
                    <a:pt x="5057" y="4468"/>
                  </a:lnTo>
                  <a:lnTo>
                    <a:pt x="23371" y="1324"/>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3621"/>
            <p:cNvSpPr/>
            <p:nvPr/>
          </p:nvSpPr>
          <p:spPr>
            <a:xfrm>
              <a:off x="9834631" y="3534318"/>
              <a:ext cx="138045" cy="189958"/>
            </a:xfrm>
            <a:custGeom>
              <a:avLst/>
              <a:gdLst/>
              <a:ahLst/>
              <a:cxnLst/>
              <a:rect l="0" t="0" r="0" b="0"/>
              <a:pathLst>
                <a:path w="138045" h="189958">
                  <a:moveTo>
                    <a:pt x="80894" y="28032"/>
                  </a:moveTo>
                  <a:lnTo>
                    <a:pt x="85951" y="28032"/>
                  </a:lnTo>
                  <a:lnTo>
                    <a:pt x="87440" y="26974"/>
                  </a:lnTo>
                  <a:lnTo>
                    <a:pt x="88435" y="25210"/>
                  </a:lnTo>
                  <a:lnTo>
                    <a:pt x="89096" y="22975"/>
                  </a:lnTo>
                  <a:lnTo>
                    <a:pt x="88478" y="20427"/>
                  </a:lnTo>
                  <a:lnTo>
                    <a:pt x="84970" y="14775"/>
                  </a:lnTo>
                  <a:lnTo>
                    <a:pt x="71989" y="5642"/>
                  </a:lnTo>
                  <a:lnTo>
                    <a:pt x="59795" y="1290"/>
                  </a:lnTo>
                  <a:lnTo>
                    <a:pt x="39364" y="0"/>
                  </a:lnTo>
                  <a:lnTo>
                    <a:pt x="25043" y="5343"/>
                  </a:lnTo>
                  <a:lnTo>
                    <a:pt x="8714" y="15906"/>
                  </a:lnTo>
                  <a:lnTo>
                    <a:pt x="829" y="27849"/>
                  </a:lnTo>
                  <a:lnTo>
                    <a:pt x="0" y="31085"/>
                  </a:lnTo>
                  <a:lnTo>
                    <a:pt x="506" y="33243"/>
                  </a:lnTo>
                  <a:lnTo>
                    <a:pt x="1902" y="34681"/>
                  </a:lnTo>
                  <a:lnTo>
                    <a:pt x="13979" y="36705"/>
                  </a:lnTo>
                  <a:lnTo>
                    <a:pt x="22226" y="34356"/>
                  </a:lnTo>
                  <a:lnTo>
                    <a:pt x="41286" y="27084"/>
                  </a:lnTo>
                  <a:lnTo>
                    <a:pt x="75539" y="15145"/>
                  </a:lnTo>
                  <a:lnTo>
                    <a:pt x="83804" y="8899"/>
                  </a:lnTo>
                  <a:lnTo>
                    <a:pt x="86010" y="5752"/>
                  </a:lnTo>
                  <a:lnTo>
                    <a:pt x="91282" y="2255"/>
                  </a:lnTo>
                  <a:lnTo>
                    <a:pt x="94170" y="1322"/>
                  </a:lnTo>
                  <a:lnTo>
                    <a:pt x="96095" y="1758"/>
                  </a:lnTo>
                  <a:lnTo>
                    <a:pt x="97378" y="3108"/>
                  </a:lnTo>
                  <a:lnTo>
                    <a:pt x="98803" y="7430"/>
                  </a:lnTo>
                  <a:lnTo>
                    <a:pt x="100665" y="16871"/>
                  </a:lnTo>
                  <a:lnTo>
                    <a:pt x="106390" y="34721"/>
                  </a:lnTo>
                  <a:lnTo>
                    <a:pt x="114120" y="79543"/>
                  </a:lnTo>
                  <a:lnTo>
                    <a:pt x="119089" y="121071"/>
                  </a:lnTo>
                  <a:lnTo>
                    <a:pt x="128610" y="166088"/>
                  </a:lnTo>
                  <a:lnTo>
                    <a:pt x="138044" y="1899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3622"/>
            <p:cNvSpPr/>
            <p:nvPr/>
          </p:nvSpPr>
          <p:spPr>
            <a:xfrm>
              <a:off x="9686925" y="3525314"/>
              <a:ext cx="65969" cy="63779"/>
            </a:xfrm>
            <a:custGeom>
              <a:avLst/>
              <a:gdLst/>
              <a:ahLst/>
              <a:cxnLst/>
              <a:rect l="0" t="0" r="0" b="0"/>
              <a:pathLst>
                <a:path w="65969" h="63779">
                  <a:moveTo>
                    <a:pt x="0" y="37036"/>
                  </a:moveTo>
                  <a:lnTo>
                    <a:pt x="0" y="50293"/>
                  </a:lnTo>
                  <a:lnTo>
                    <a:pt x="2822" y="56334"/>
                  </a:lnTo>
                  <a:lnTo>
                    <a:pt x="5057" y="59426"/>
                  </a:lnTo>
                  <a:lnTo>
                    <a:pt x="10361" y="62862"/>
                  </a:lnTo>
                  <a:lnTo>
                    <a:pt x="13257" y="63778"/>
                  </a:lnTo>
                  <a:lnTo>
                    <a:pt x="22120" y="61974"/>
                  </a:lnTo>
                  <a:lnTo>
                    <a:pt x="50146" y="49257"/>
                  </a:lnTo>
                  <a:lnTo>
                    <a:pt x="58623" y="43173"/>
                  </a:lnTo>
                  <a:lnTo>
                    <a:pt x="63096" y="34119"/>
                  </a:lnTo>
                  <a:lnTo>
                    <a:pt x="65968" y="11060"/>
                  </a:lnTo>
                  <a:lnTo>
                    <a:pt x="65146" y="7018"/>
                  </a:lnTo>
                  <a:lnTo>
                    <a:pt x="63539" y="4324"/>
                  </a:lnTo>
                  <a:lnTo>
                    <a:pt x="61409" y="2528"/>
                  </a:lnTo>
                  <a:lnTo>
                    <a:pt x="56221" y="532"/>
                  </a:lnTo>
                  <a:lnTo>
                    <a:pt x="53356" y="0"/>
                  </a:lnTo>
                  <a:lnTo>
                    <a:pt x="19050" y="179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3623"/>
            <p:cNvSpPr/>
            <p:nvPr/>
          </p:nvSpPr>
          <p:spPr>
            <a:xfrm>
              <a:off x="8829675" y="3544620"/>
              <a:ext cx="422628" cy="379681"/>
            </a:xfrm>
            <a:custGeom>
              <a:avLst/>
              <a:gdLst/>
              <a:ahLst/>
              <a:cxnLst/>
              <a:rect l="0" t="0" r="0" b="0"/>
              <a:pathLst>
                <a:path w="422628" h="379681">
                  <a:moveTo>
                    <a:pt x="0" y="379680"/>
                  </a:moveTo>
                  <a:lnTo>
                    <a:pt x="0" y="366423"/>
                  </a:lnTo>
                  <a:lnTo>
                    <a:pt x="17900" y="325592"/>
                  </a:lnTo>
                  <a:lnTo>
                    <a:pt x="42378" y="284637"/>
                  </a:lnTo>
                  <a:lnTo>
                    <a:pt x="73171" y="244894"/>
                  </a:lnTo>
                  <a:lnTo>
                    <a:pt x="115156" y="208877"/>
                  </a:lnTo>
                  <a:lnTo>
                    <a:pt x="160979" y="170019"/>
                  </a:lnTo>
                  <a:lnTo>
                    <a:pt x="195331" y="142160"/>
                  </a:lnTo>
                  <a:lnTo>
                    <a:pt x="237198" y="116274"/>
                  </a:lnTo>
                  <a:lnTo>
                    <a:pt x="276042" y="90779"/>
                  </a:lnTo>
                  <a:lnTo>
                    <a:pt x="314289" y="68182"/>
                  </a:lnTo>
                  <a:lnTo>
                    <a:pt x="357474" y="48157"/>
                  </a:lnTo>
                  <a:lnTo>
                    <a:pt x="403538" y="37779"/>
                  </a:lnTo>
                  <a:lnTo>
                    <a:pt x="405550" y="36388"/>
                  </a:lnTo>
                  <a:lnTo>
                    <a:pt x="406892" y="34402"/>
                  </a:lnTo>
                  <a:lnTo>
                    <a:pt x="407786" y="32019"/>
                  </a:lnTo>
                  <a:lnTo>
                    <a:pt x="407325" y="30431"/>
                  </a:lnTo>
                  <a:lnTo>
                    <a:pt x="405958" y="29372"/>
                  </a:lnTo>
                  <a:lnTo>
                    <a:pt x="401617" y="28196"/>
                  </a:lnTo>
                  <a:lnTo>
                    <a:pt x="360184" y="27310"/>
                  </a:lnTo>
                  <a:lnTo>
                    <a:pt x="315151" y="26204"/>
                  </a:lnTo>
                  <a:lnTo>
                    <a:pt x="273401" y="17555"/>
                  </a:lnTo>
                  <a:lnTo>
                    <a:pt x="248779" y="8632"/>
                  </a:lnTo>
                  <a:lnTo>
                    <a:pt x="293440" y="3160"/>
                  </a:lnTo>
                  <a:lnTo>
                    <a:pt x="333419" y="7"/>
                  </a:lnTo>
                  <a:lnTo>
                    <a:pt x="378068" y="0"/>
                  </a:lnTo>
                  <a:lnTo>
                    <a:pt x="400358" y="6362"/>
                  </a:lnTo>
                  <a:lnTo>
                    <a:pt x="410065" y="11972"/>
                  </a:lnTo>
                  <a:lnTo>
                    <a:pt x="417906" y="23638"/>
                  </a:lnTo>
                  <a:lnTo>
                    <a:pt x="421480" y="31194"/>
                  </a:lnTo>
                  <a:lnTo>
                    <a:pt x="422627" y="45233"/>
                  </a:lnTo>
                  <a:lnTo>
                    <a:pt x="414501" y="70682"/>
                  </a:lnTo>
                  <a:lnTo>
                    <a:pt x="392792" y="117207"/>
                  </a:lnTo>
                  <a:lnTo>
                    <a:pt x="364653" y="164716"/>
                  </a:lnTo>
                  <a:lnTo>
                    <a:pt x="342900" y="2082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3624"/>
            <p:cNvSpPr/>
            <p:nvPr/>
          </p:nvSpPr>
          <p:spPr>
            <a:xfrm>
              <a:off x="9503037" y="3514725"/>
              <a:ext cx="119406" cy="133351"/>
            </a:xfrm>
            <a:custGeom>
              <a:avLst/>
              <a:gdLst/>
              <a:ahLst/>
              <a:cxnLst/>
              <a:rect l="0" t="0" r="0" b="0"/>
              <a:pathLst>
                <a:path w="119406" h="133351">
                  <a:moveTo>
                    <a:pt x="69588" y="0"/>
                  </a:moveTo>
                  <a:lnTo>
                    <a:pt x="69588" y="8201"/>
                  </a:lnTo>
                  <a:lnTo>
                    <a:pt x="23454" y="36310"/>
                  </a:lnTo>
                  <a:lnTo>
                    <a:pt x="6176" y="44272"/>
                  </a:lnTo>
                  <a:lnTo>
                    <a:pt x="130" y="46135"/>
                  </a:lnTo>
                  <a:lnTo>
                    <a:pt x="0" y="46632"/>
                  </a:lnTo>
                  <a:lnTo>
                    <a:pt x="2677" y="47184"/>
                  </a:lnTo>
                  <a:lnTo>
                    <a:pt x="18663" y="50360"/>
                  </a:lnTo>
                  <a:lnTo>
                    <a:pt x="61941" y="57314"/>
                  </a:lnTo>
                  <a:lnTo>
                    <a:pt x="105884" y="65233"/>
                  </a:lnTo>
                  <a:lnTo>
                    <a:pt x="110719" y="67830"/>
                  </a:lnTo>
                  <a:lnTo>
                    <a:pt x="118913" y="76361"/>
                  </a:lnTo>
                  <a:lnTo>
                    <a:pt x="119405" y="81599"/>
                  </a:lnTo>
                  <a:lnTo>
                    <a:pt x="114307" y="93063"/>
                  </a:lnTo>
                  <a:lnTo>
                    <a:pt x="104593" y="106361"/>
                  </a:lnTo>
                  <a:lnTo>
                    <a:pt x="69588"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3625"/>
            <p:cNvSpPr/>
            <p:nvPr/>
          </p:nvSpPr>
          <p:spPr>
            <a:xfrm>
              <a:off x="9429750" y="3524250"/>
              <a:ext cx="47626" cy="142876"/>
            </a:xfrm>
            <a:custGeom>
              <a:avLst/>
              <a:gdLst/>
              <a:ahLst/>
              <a:cxnLst/>
              <a:rect l="0" t="0" r="0" b="0"/>
              <a:pathLst>
                <a:path w="47626" h="142876">
                  <a:moveTo>
                    <a:pt x="0" y="0"/>
                  </a:moveTo>
                  <a:lnTo>
                    <a:pt x="0" y="5057"/>
                  </a:lnTo>
                  <a:lnTo>
                    <a:pt x="16247" y="43873"/>
                  </a:lnTo>
                  <a:lnTo>
                    <a:pt x="28648" y="84670"/>
                  </a:lnTo>
                  <a:lnTo>
                    <a:pt x="476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3626"/>
            <p:cNvSpPr/>
            <p:nvPr/>
          </p:nvSpPr>
          <p:spPr>
            <a:xfrm>
              <a:off x="10039350" y="3543300"/>
              <a:ext cx="95251" cy="47073"/>
            </a:xfrm>
            <a:custGeom>
              <a:avLst/>
              <a:gdLst/>
              <a:ahLst/>
              <a:cxnLst/>
              <a:rect l="0" t="0" r="0" b="0"/>
              <a:pathLst>
                <a:path w="95251" h="47073">
                  <a:moveTo>
                    <a:pt x="0" y="9525"/>
                  </a:moveTo>
                  <a:lnTo>
                    <a:pt x="0" y="22782"/>
                  </a:lnTo>
                  <a:lnTo>
                    <a:pt x="2823" y="28823"/>
                  </a:lnTo>
                  <a:lnTo>
                    <a:pt x="5057" y="31915"/>
                  </a:lnTo>
                  <a:lnTo>
                    <a:pt x="18314" y="41324"/>
                  </a:lnTo>
                  <a:lnTo>
                    <a:pt x="35647" y="45758"/>
                  </a:lnTo>
                  <a:lnTo>
                    <a:pt x="49133" y="47072"/>
                  </a:lnTo>
                  <a:lnTo>
                    <a:pt x="64888" y="42405"/>
                  </a:lnTo>
                  <a:lnTo>
                    <a:pt x="73994" y="34369"/>
                  </a:lnTo>
                  <a:lnTo>
                    <a:pt x="90726" y="13463"/>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8" name="SMARTInkShape-3627"/>
            <p:cNvSpPr/>
            <p:nvPr/>
          </p:nvSpPr>
          <p:spPr>
            <a:xfrm>
              <a:off x="10173906" y="3449177"/>
              <a:ext cx="417895" cy="198899"/>
            </a:xfrm>
            <a:custGeom>
              <a:avLst/>
              <a:gdLst/>
              <a:ahLst/>
              <a:cxnLst/>
              <a:rect l="0" t="0" r="0" b="0"/>
              <a:pathLst>
                <a:path w="417895" h="198899">
                  <a:moveTo>
                    <a:pt x="55944" y="132223"/>
                  </a:moveTo>
                  <a:lnTo>
                    <a:pt x="55944" y="127166"/>
                  </a:lnTo>
                  <a:lnTo>
                    <a:pt x="58767" y="121862"/>
                  </a:lnTo>
                  <a:lnTo>
                    <a:pt x="71132" y="106713"/>
                  </a:lnTo>
                  <a:lnTo>
                    <a:pt x="73278" y="100424"/>
                  </a:lnTo>
                  <a:lnTo>
                    <a:pt x="72792" y="97265"/>
                  </a:lnTo>
                  <a:lnTo>
                    <a:pt x="66643" y="86475"/>
                  </a:lnTo>
                  <a:lnTo>
                    <a:pt x="55704" y="85154"/>
                  </a:lnTo>
                  <a:lnTo>
                    <a:pt x="12519" y="106105"/>
                  </a:lnTo>
                  <a:lnTo>
                    <a:pt x="4894" y="112854"/>
                  </a:lnTo>
                  <a:lnTo>
                    <a:pt x="1504" y="119381"/>
                  </a:lnTo>
                  <a:lnTo>
                    <a:pt x="0" y="125810"/>
                  </a:lnTo>
                  <a:lnTo>
                    <a:pt x="656" y="126889"/>
                  </a:lnTo>
                  <a:lnTo>
                    <a:pt x="2152" y="126550"/>
                  </a:lnTo>
                  <a:lnTo>
                    <a:pt x="6637" y="124410"/>
                  </a:lnTo>
                  <a:lnTo>
                    <a:pt x="37417" y="115244"/>
                  </a:lnTo>
                  <a:lnTo>
                    <a:pt x="54793" y="106252"/>
                  </a:lnTo>
                  <a:lnTo>
                    <a:pt x="68416" y="104162"/>
                  </a:lnTo>
                  <a:lnTo>
                    <a:pt x="71667" y="106108"/>
                  </a:lnTo>
                  <a:lnTo>
                    <a:pt x="90856" y="127509"/>
                  </a:lnTo>
                  <a:lnTo>
                    <a:pt x="108859" y="137297"/>
                  </a:lnTo>
                  <a:lnTo>
                    <a:pt x="110271" y="136664"/>
                  </a:lnTo>
                  <a:lnTo>
                    <a:pt x="111212" y="135184"/>
                  </a:lnTo>
                  <a:lnTo>
                    <a:pt x="112897" y="134197"/>
                  </a:lnTo>
                  <a:lnTo>
                    <a:pt x="120326" y="131749"/>
                  </a:lnTo>
                  <a:lnTo>
                    <a:pt x="157524" y="105487"/>
                  </a:lnTo>
                  <a:lnTo>
                    <a:pt x="159647" y="105932"/>
                  </a:lnTo>
                  <a:lnTo>
                    <a:pt x="164829" y="109250"/>
                  </a:lnTo>
                  <a:lnTo>
                    <a:pt x="167837" y="114251"/>
                  </a:lnTo>
                  <a:lnTo>
                    <a:pt x="169768" y="121029"/>
                  </a:lnTo>
                  <a:lnTo>
                    <a:pt x="175160" y="127260"/>
                  </a:lnTo>
                  <a:lnTo>
                    <a:pt x="178813" y="127856"/>
                  </a:lnTo>
                  <a:lnTo>
                    <a:pt x="204388" y="122232"/>
                  </a:lnTo>
                  <a:lnTo>
                    <a:pt x="217717" y="115276"/>
                  </a:lnTo>
                  <a:lnTo>
                    <a:pt x="225481" y="113588"/>
                  </a:lnTo>
                  <a:lnTo>
                    <a:pt x="231884" y="118353"/>
                  </a:lnTo>
                  <a:lnTo>
                    <a:pt x="243529" y="130502"/>
                  </a:lnTo>
                  <a:lnTo>
                    <a:pt x="252870" y="144178"/>
                  </a:lnTo>
                  <a:lnTo>
                    <a:pt x="259178" y="148120"/>
                  </a:lnTo>
                  <a:lnTo>
                    <a:pt x="262342" y="148112"/>
                  </a:lnTo>
                  <a:lnTo>
                    <a:pt x="268680" y="145282"/>
                  </a:lnTo>
                  <a:lnTo>
                    <a:pt x="300596" y="114949"/>
                  </a:lnTo>
                  <a:lnTo>
                    <a:pt x="320484" y="83067"/>
                  </a:lnTo>
                  <a:lnTo>
                    <a:pt x="328706" y="58391"/>
                  </a:lnTo>
                  <a:lnTo>
                    <a:pt x="331967" y="11712"/>
                  </a:lnTo>
                  <a:lnTo>
                    <a:pt x="332152" y="0"/>
                  </a:lnTo>
                  <a:lnTo>
                    <a:pt x="338711" y="13246"/>
                  </a:lnTo>
                  <a:lnTo>
                    <a:pt x="342925" y="25945"/>
                  </a:lnTo>
                  <a:lnTo>
                    <a:pt x="363037" y="66605"/>
                  </a:lnTo>
                  <a:lnTo>
                    <a:pt x="374962" y="108595"/>
                  </a:lnTo>
                  <a:lnTo>
                    <a:pt x="395033" y="153649"/>
                  </a:lnTo>
                  <a:lnTo>
                    <a:pt x="417894" y="1988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70" name="SMARTInkShape-3628"/>
          <p:cNvSpPr/>
          <p:nvPr/>
        </p:nvSpPr>
        <p:spPr>
          <a:xfrm>
            <a:off x="8772525" y="3819525"/>
            <a:ext cx="2276476" cy="1524001"/>
          </a:xfrm>
          <a:custGeom>
            <a:avLst/>
            <a:gdLst/>
            <a:ahLst/>
            <a:cxnLst/>
            <a:rect l="0" t="0" r="0" b="0"/>
            <a:pathLst>
              <a:path w="2276476" h="1524001">
                <a:moveTo>
                  <a:pt x="0" y="0"/>
                </a:moveTo>
                <a:lnTo>
                  <a:pt x="0" y="5057"/>
                </a:lnTo>
                <a:lnTo>
                  <a:pt x="8643" y="47244"/>
                </a:lnTo>
                <a:lnTo>
                  <a:pt x="14466" y="84133"/>
                </a:lnTo>
                <a:lnTo>
                  <a:pt x="12657" y="128998"/>
                </a:lnTo>
                <a:lnTo>
                  <a:pt x="17474" y="168905"/>
                </a:lnTo>
                <a:lnTo>
                  <a:pt x="21406" y="211618"/>
                </a:lnTo>
                <a:lnTo>
                  <a:pt x="25388" y="243277"/>
                </a:lnTo>
                <a:lnTo>
                  <a:pt x="27160" y="278515"/>
                </a:lnTo>
                <a:lnTo>
                  <a:pt x="28155" y="318884"/>
                </a:lnTo>
                <a:lnTo>
                  <a:pt x="28451" y="366123"/>
                </a:lnTo>
                <a:lnTo>
                  <a:pt x="31341" y="399083"/>
                </a:lnTo>
                <a:lnTo>
                  <a:pt x="36099" y="441744"/>
                </a:lnTo>
                <a:lnTo>
                  <a:pt x="37507" y="482959"/>
                </a:lnTo>
                <a:lnTo>
                  <a:pt x="37925" y="526921"/>
                </a:lnTo>
                <a:lnTo>
                  <a:pt x="38048" y="568522"/>
                </a:lnTo>
                <a:lnTo>
                  <a:pt x="38078" y="602985"/>
                </a:lnTo>
                <a:lnTo>
                  <a:pt x="38089" y="639468"/>
                </a:lnTo>
                <a:lnTo>
                  <a:pt x="38096" y="676850"/>
                </a:lnTo>
                <a:lnTo>
                  <a:pt x="38098" y="711455"/>
                </a:lnTo>
                <a:lnTo>
                  <a:pt x="39158" y="751963"/>
                </a:lnTo>
                <a:lnTo>
                  <a:pt x="43156" y="785056"/>
                </a:lnTo>
                <a:lnTo>
                  <a:pt x="45638" y="818108"/>
                </a:lnTo>
                <a:lnTo>
                  <a:pt x="47800" y="851495"/>
                </a:lnTo>
                <a:lnTo>
                  <a:pt x="52289" y="887501"/>
                </a:lnTo>
                <a:lnTo>
                  <a:pt x="55710" y="928302"/>
                </a:lnTo>
                <a:lnTo>
                  <a:pt x="61779" y="975669"/>
                </a:lnTo>
                <a:lnTo>
                  <a:pt x="64500" y="1008658"/>
                </a:lnTo>
                <a:lnTo>
                  <a:pt x="66030" y="1051337"/>
                </a:lnTo>
                <a:lnTo>
                  <a:pt x="66484" y="1089735"/>
                </a:lnTo>
                <a:lnTo>
                  <a:pt x="69441" y="1126160"/>
                </a:lnTo>
                <a:lnTo>
                  <a:pt x="74864" y="1172599"/>
                </a:lnTo>
                <a:lnTo>
                  <a:pt x="75805" y="1217269"/>
                </a:lnTo>
                <a:lnTo>
                  <a:pt x="76083" y="1258962"/>
                </a:lnTo>
                <a:lnTo>
                  <a:pt x="75119" y="1297884"/>
                </a:lnTo>
                <a:lnTo>
                  <a:pt x="70706" y="1330944"/>
                </a:lnTo>
                <a:lnTo>
                  <a:pt x="74802" y="1371095"/>
                </a:lnTo>
                <a:lnTo>
                  <a:pt x="76078" y="1418344"/>
                </a:lnTo>
                <a:lnTo>
                  <a:pt x="77204" y="1430475"/>
                </a:lnTo>
                <a:lnTo>
                  <a:pt x="87956" y="1457054"/>
                </a:lnTo>
                <a:lnTo>
                  <a:pt x="90387" y="1460319"/>
                </a:lnTo>
                <a:lnTo>
                  <a:pt x="95910" y="1463947"/>
                </a:lnTo>
                <a:lnTo>
                  <a:pt x="101894" y="1466618"/>
                </a:lnTo>
                <a:lnTo>
                  <a:pt x="111212" y="1473014"/>
                </a:lnTo>
                <a:lnTo>
                  <a:pt x="117514" y="1474881"/>
                </a:lnTo>
                <a:lnTo>
                  <a:pt x="159103" y="1476288"/>
                </a:lnTo>
                <a:lnTo>
                  <a:pt x="205964" y="1476363"/>
                </a:lnTo>
                <a:lnTo>
                  <a:pt x="252430" y="1476373"/>
                </a:lnTo>
                <a:lnTo>
                  <a:pt x="292652" y="1476374"/>
                </a:lnTo>
                <a:lnTo>
                  <a:pt x="338242" y="1476375"/>
                </a:lnTo>
                <a:lnTo>
                  <a:pt x="383501" y="1476375"/>
                </a:lnTo>
                <a:lnTo>
                  <a:pt x="422663" y="1476375"/>
                </a:lnTo>
                <a:lnTo>
                  <a:pt x="453492" y="1476375"/>
                </a:lnTo>
                <a:lnTo>
                  <a:pt x="488360" y="1476375"/>
                </a:lnTo>
                <a:lnTo>
                  <a:pt x="528522" y="1476375"/>
                </a:lnTo>
                <a:lnTo>
                  <a:pt x="561571" y="1476375"/>
                </a:lnTo>
                <a:lnTo>
                  <a:pt x="599895" y="1476375"/>
                </a:lnTo>
                <a:lnTo>
                  <a:pt x="638095" y="1476375"/>
                </a:lnTo>
                <a:lnTo>
                  <a:pt x="685188" y="1476375"/>
                </a:lnTo>
                <a:lnTo>
                  <a:pt x="732481" y="1476375"/>
                </a:lnTo>
                <a:lnTo>
                  <a:pt x="772186" y="1476375"/>
                </a:lnTo>
                <a:lnTo>
                  <a:pt x="809213" y="1476375"/>
                </a:lnTo>
                <a:lnTo>
                  <a:pt x="856540" y="1476375"/>
                </a:lnTo>
                <a:lnTo>
                  <a:pt x="897374" y="1481432"/>
                </a:lnTo>
                <a:lnTo>
                  <a:pt x="942552" y="1485017"/>
                </a:lnTo>
                <a:lnTo>
                  <a:pt x="978715" y="1485638"/>
                </a:lnTo>
                <a:lnTo>
                  <a:pt x="1026038" y="1488670"/>
                </a:lnTo>
                <a:lnTo>
                  <a:pt x="1071332" y="1494091"/>
                </a:lnTo>
                <a:lnTo>
                  <a:pt x="1108478" y="1495030"/>
                </a:lnTo>
                <a:lnTo>
                  <a:pt x="1146294" y="1495308"/>
                </a:lnTo>
                <a:lnTo>
                  <a:pt x="1190453" y="1501948"/>
                </a:lnTo>
                <a:lnTo>
                  <a:pt x="1226440" y="1504061"/>
                </a:lnTo>
                <a:lnTo>
                  <a:pt x="1267089" y="1504686"/>
                </a:lnTo>
                <a:lnTo>
                  <a:pt x="1304337" y="1504833"/>
                </a:lnTo>
                <a:lnTo>
                  <a:pt x="1351789" y="1509972"/>
                </a:lnTo>
                <a:lnTo>
                  <a:pt x="1392658" y="1513141"/>
                </a:lnTo>
                <a:lnTo>
                  <a:pt x="1431579" y="1514080"/>
                </a:lnTo>
                <a:lnTo>
                  <a:pt x="1465638" y="1514299"/>
                </a:lnTo>
                <a:lnTo>
                  <a:pt x="1502294" y="1514397"/>
                </a:lnTo>
                <a:lnTo>
                  <a:pt x="1546731" y="1514453"/>
                </a:lnTo>
                <a:lnTo>
                  <a:pt x="1585651" y="1514468"/>
                </a:lnTo>
                <a:lnTo>
                  <a:pt x="1630604" y="1514473"/>
                </a:lnTo>
                <a:lnTo>
                  <a:pt x="1667417" y="1514474"/>
                </a:lnTo>
                <a:lnTo>
                  <a:pt x="1712726" y="1514475"/>
                </a:lnTo>
                <a:lnTo>
                  <a:pt x="1758797" y="1514475"/>
                </a:lnTo>
                <a:lnTo>
                  <a:pt x="1802389" y="1514475"/>
                </a:lnTo>
                <a:lnTo>
                  <a:pt x="1838965" y="1514475"/>
                </a:lnTo>
                <a:lnTo>
                  <a:pt x="1885082" y="1514475"/>
                </a:lnTo>
                <a:lnTo>
                  <a:pt x="1920490" y="1515533"/>
                </a:lnTo>
                <a:lnTo>
                  <a:pt x="1962506" y="1521021"/>
                </a:lnTo>
                <a:lnTo>
                  <a:pt x="1999704" y="1522676"/>
                </a:lnTo>
                <a:lnTo>
                  <a:pt x="2038107" y="1523412"/>
                </a:lnTo>
                <a:lnTo>
                  <a:pt x="2073168" y="1523738"/>
                </a:lnTo>
                <a:lnTo>
                  <a:pt x="2113930" y="1523922"/>
                </a:lnTo>
                <a:lnTo>
                  <a:pt x="2147083" y="1523966"/>
                </a:lnTo>
                <a:lnTo>
                  <a:pt x="2182985" y="1523984"/>
                </a:lnTo>
                <a:lnTo>
                  <a:pt x="2217990" y="1523993"/>
                </a:lnTo>
                <a:lnTo>
                  <a:pt x="2276475" y="1524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79" name="SMARTInkShape-Group491"/>
          <p:cNvGrpSpPr/>
          <p:nvPr/>
        </p:nvGrpSpPr>
        <p:grpSpPr>
          <a:xfrm>
            <a:off x="7067700" y="3790950"/>
            <a:ext cx="933301" cy="361951"/>
            <a:chOff x="7067700" y="3790950"/>
            <a:chExt cx="933301" cy="361951"/>
          </a:xfrm>
        </p:grpSpPr>
        <p:sp>
          <p:nvSpPr>
            <p:cNvPr id="371" name="SMARTInkShape-3629"/>
            <p:cNvSpPr/>
            <p:nvPr/>
          </p:nvSpPr>
          <p:spPr>
            <a:xfrm>
              <a:off x="7067700" y="3876791"/>
              <a:ext cx="28426" cy="114185"/>
            </a:xfrm>
            <a:custGeom>
              <a:avLst/>
              <a:gdLst/>
              <a:ahLst/>
              <a:cxnLst/>
              <a:rect l="0" t="0" r="0" b="0"/>
              <a:pathLst>
                <a:path w="28426" h="114185">
                  <a:moveTo>
                    <a:pt x="18900" y="9409"/>
                  </a:moveTo>
                  <a:lnTo>
                    <a:pt x="13844" y="4352"/>
                  </a:lnTo>
                  <a:lnTo>
                    <a:pt x="8539" y="1870"/>
                  </a:lnTo>
                  <a:lnTo>
                    <a:pt x="358" y="0"/>
                  </a:lnTo>
                  <a:lnTo>
                    <a:pt x="0" y="10031"/>
                  </a:lnTo>
                  <a:lnTo>
                    <a:pt x="2740" y="17800"/>
                  </a:lnTo>
                  <a:lnTo>
                    <a:pt x="4951" y="21353"/>
                  </a:lnTo>
                  <a:lnTo>
                    <a:pt x="15662" y="67083"/>
                  </a:lnTo>
                  <a:lnTo>
                    <a:pt x="28425" y="1141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2" name="SMARTInkShape-3630"/>
            <p:cNvSpPr/>
            <p:nvPr/>
          </p:nvSpPr>
          <p:spPr>
            <a:xfrm>
              <a:off x="7086600" y="3810000"/>
              <a:ext cx="9526" cy="9526"/>
            </a:xfrm>
            <a:custGeom>
              <a:avLst/>
              <a:gdLst/>
              <a:ahLst/>
              <a:cxnLst/>
              <a:rect l="0" t="0" r="0" b="0"/>
              <a:pathLst>
                <a:path w="9526" h="9526">
                  <a:moveTo>
                    <a:pt x="9525"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3" name="SMARTInkShape-3631"/>
            <p:cNvSpPr/>
            <p:nvPr/>
          </p:nvSpPr>
          <p:spPr>
            <a:xfrm>
              <a:off x="7153275" y="3886200"/>
              <a:ext cx="152401" cy="66676"/>
            </a:xfrm>
            <a:custGeom>
              <a:avLst/>
              <a:gdLst/>
              <a:ahLst/>
              <a:cxnLst/>
              <a:rect l="0" t="0" r="0" b="0"/>
              <a:pathLst>
                <a:path w="152401" h="66676">
                  <a:moveTo>
                    <a:pt x="0" y="0"/>
                  </a:moveTo>
                  <a:lnTo>
                    <a:pt x="5057" y="0"/>
                  </a:lnTo>
                  <a:lnTo>
                    <a:pt x="6546" y="2117"/>
                  </a:lnTo>
                  <a:lnTo>
                    <a:pt x="9700" y="14150"/>
                  </a:lnTo>
                  <a:lnTo>
                    <a:pt x="35336" y="56532"/>
                  </a:lnTo>
                  <a:lnTo>
                    <a:pt x="37554" y="64671"/>
                  </a:lnTo>
                  <a:lnTo>
                    <a:pt x="37736" y="64281"/>
                  </a:lnTo>
                  <a:lnTo>
                    <a:pt x="39149" y="25942"/>
                  </a:lnTo>
                  <a:lnTo>
                    <a:pt x="43152" y="17527"/>
                  </a:lnTo>
                  <a:lnTo>
                    <a:pt x="56413" y="6840"/>
                  </a:lnTo>
                  <a:lnTo>
                    <a:pt x="68690" y="2026"/>
                  </a:lnTo>
                  <a:lnTo>
                    <a:pt x="84088" y="601"/>
                  </a:lnTo>
                  <a:lnTo>
                    <a:pt x="95934" y="5911"/>
                  </a:lnTo>
                  <a:lnTo>
                    <a:pt x="115729" y="21511"/>
                  </a:lnTo>
                  <a:lnTo>
                    <a:pt x="15240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3632"/>
            <p:cNvSpPr/>
            <p:nvPr/>
          </p:nvSpPr>
          <p:spPr>
            <a:xfrm>
              <a:off x="7353300" y="3790950"/>
              <a:ext cx="95251" cy="361951"/>
            </a:xfrm>
            <a:custGeom>
              <a:avLst/>
              <a:gdLst/>
              <a:ahLst/>
              <a:cxnLst/>
              <a:rect l="0" t="0" r="0" b="0"/>
              <a:pathLst>
                <a:path w="95251" h="361951">
                  <a:moveTo>
                    <a:pt x="0" y="0"/>
                  </a:moveTo>
                  <a:lnTo>
                    <a:pt x="16247" y="41156"/>
                  </a:lnTo>
                  <a:lnTo>
                    <a:pt x="28648" y="84134"/>
                  </a:lnTo>
                  <a:lnTo>
                    <a:pt x="41289" y="123511"/>
                  </a:lnTo>
                  <a:lnTo>
                    <a:pt x="47432" y="161863"/>
                  </a:lnTo>
                  <a:lnTo>
                    <a:pt x="54917" y="200013"/>
                  </a:lnTo>
                  <a:lnTo>
                    <a:pt x="61765" y="238123"/>
                  </a:lnTo>
                  <a:lnTo>
                    <a:pt x="70277" y="276813"/>
                  </a:lnTo>
                  <a:lnTo>
                    <a:pt x="79501" y="316733"/>
                  </a:lnTo>
                  <a:lnTo>
                    <a:pt x="95250"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3633"/>
            <p:cNvSpPr/>
            <p:nvPr/>
          </p:nvSpPr>
          <p:spPr>
            <a:xfrm>
              <a:off x="7553325" y="3810768"/>
              <a:ext cx="238126" cy="142108"/>
            </a:xfrm>
            <a:custGeom>
              <a:avLst/>
              <a:gdLst/>
              <a:ahLst/>
              <a:cxnLst/>
              <a:rect l="0" t="0" r="0" b="0"/>
              <a:pathLst>
                <a:path w="238126" h="142108">
                  <a:moveTo>
                    <a:pt x="0" y="84957"/>
                  </a:moveTo>
                  <a:lnTo>
                    <a:pt x="0" y="98214"/>
                  </a:lnTo>
                  <a:lnTo>
                    <a:pt x="5057" y="112403"/>
                  </a:lnTo>
                  <a:lnTo>
                    <a:pt x="13257" y="124957"/>
                  </a:lnTo>
                  <a:lnTo>
                    <a:pt x="19298" y="129193"/>
                  </a:lnTo>
                  <a:lnTo>
                    <a:pt x="28648" y="131578"/>
                  </a:lnTo>
                  <a:lnTo>
                    <a:pt x="31800" y="131913"/>
                  </a:lnTo>
                  <a:lnTo>
                    <a:pt x="51403" y="122271"/>
                  </a:lnTo>
                  <a:lnTo>
                    <a:pt x="75025" y="99605"/>
                  </a:lnTo>
                  <a:lnTo>
                    <a:pt x="78592" y="97897"/>
                  </a:lnTo>
                  <a:lnTo>
                    <a:pt x="80969" y="95701"/>
                  </a:lnTo>
                  <a:lnTo>
                    <a:pt x="84316" y="89669"/>
                  </a:lnTo>
                  <a:lnTo>
                    <a:pt x="84786" y="90215"/>
                  </a:lnTo>
                  <a:lnTo>
                    <a:pt x="85099" y="91637"/>
                  </a:lnTo>
                  <a:lnTo>
                    <a:pt x="92147" y="101525"/>
                  </a:lnTo>
                  <a:lnTo>
                    <a:pt x="96448" y="111620"/>
                  </a:lnTo>
                  <a:lnTo>
                    <a:pt x="110186" y="126489"/>
                  </a:lnTo>
                  <a:lnTo>
                    <a:pt x="126605" y="137009"/>
                  </a:lnTo>
                  <a:lnTo>
                    <a:pt x="134938" y="139841"/>
                  </a:lnTo>
                  <a:lnTo>
                    <a:pt x="144992" y="138278"/>
                  </a:lnTo>
                  <a:lnTo>
                    <a:pt x="150636" y="136379"/>
                  </a:lnTo>
                  <a:lnTo>
                    <a:pt x="159730" y="125803"/>
                  </a:lnTo>
                  <a:lnTo>
                    <a:pt x="180783" y="82376"/>
                  </a:lnTo>
                  <a:lnTo>
                    <a:pt x="195766" y="38051"/>
                  </a:lnTo>
                  <a:lnTo>
                    <a:pt x="199975" y="0"/>
                  </a:lnTo>
                  <a:lnTo>
                    <a:pt x="202846" y="39282"/>
                  </a:lnTo>
                  <a:lnTo>
                    <a:pt x="211784" y="84292"/>
                  </a:lnTo>
                  <a:lnTo>
                    <a:pt x="238125" y="1421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SMARTInkShape-3634"/>
            <p:cNvSpPr/>
            <p:nvPr/>
          </p:nvSpPr>
          <p:spPr>
            <a:xfrm>
              <a:off x="7381875" y="3869798"/>
              <a:ext cx="99203" cy="111653"/>
            </a:xfrm>
            <a:custGeom>
              <a:avLst/>
              <a:gdLst/>
              <a:ahLst/>
              <a:cxnLst/>
              <a:rect l="0" t="0" r="0" b="0"/>
              <a:pathLst>
                <a:path w="99203" h="111653">
                  <a:moveTo>
                    <a:pt x="0" y="16402"/>
                  </a:moveTo>
                  <a:lnTo>
                    <a:pt x="5057" y="16402"/>
                  </a:lnTo>
                  <a:lnTo>
                    <a:pt x="25967" y="3310"/>
                  </a:lnTo>
                  <a:lnTo>
                    <a:pt x="45761" y="0"/>
                  </a:lnTo>
                  <a:lnTo>
                    <a:pt x="75648" y="3193"/>
                  </a:lnTo>
                  <a:lnTo>
                    <a:pt x="86537" y="8062"/>
                  </a:lnTo>
                  <a:lnTo>
                    <a:pt x="89443" y="10842"/>
                  </a:lnTo>
                  <a:lnTo>
                    <a:pt x="98586" y="29924"/>
                  </a:lnTo>
                  <a:lnTo>
                    <a:pt x="99202" y="49576"/>
                  </a:lnTo>
                  <a:lnTo>
                    <a:pt x="85725" y="1116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3635"/>
            <p:cNvSpPr/>
            <p:nvPr/>
          </p:nvSpPr>
          <p:spPr>
            <a:xfrm>
              <a:off x="7734300" y="3876675"/>
              <a:ext cx="38101" cy="19051"/>
            </a:xfrm>
            <a:custGeom>
              <a:avLst/>
              <a:gdLst/>
              <a:ahLst/>
              <a:cxnLst/>
              <a:rect l="0" t="0" r="0" b="0"/>
              <a:pathLst>
                <a:path w="38101" h="19051">
                  <a:moveTo>
                    <a:pt x="0" y="19050"/>
                  </a:moveTo>
                  <a:lnTo>
                    <a:pt x="5057" y="13993"/>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3636"/>
            <p:cNvSpPr/>
            <p:nvPr/>
          </p:nvSpPr>
          <p:spPr>
            <a:xfrm>
              <a:off x="7934325" y="3829050"/>
              <a:ext cx="66676" cy="85538"/>
            </a:xfrm>
            <a:custGeom>
              <a:avLst/>
              <a:gdLst/>
              <a:ahLst/>
              <a:cxnLst/>
              <a:rect l="0" t="0" r="0" b="0"/>
              <a:pathLst>
                <a:path w="66676" h="85538">
                  <a:moveTo>
                    <a:pt x="0" y="0"/>
                  </a:moveTo>
                  <a:lnTo>
                    <a:pt x="33736" y="1058"/>
                  </a:lnTo>
                  <a:lnTo>
                    <a:pt x="45332" y="5057"/>
                  </a:lnTo>
                  <a:lnTo>
                    <a:pt x="49271" y="7605"/>
                  </a:lnTo>
                  <a:lnTo>
                    <a:pt x="53649" y="13257"/>
                  </a:lnTo>
                  <a:lnTo>
                    <a:pt x="61169" y="27446"/>
                  </a:lnTo>
                  <a:lnTo>
                    <a:pt x="60888" y="34173"/>
                  </a:lnTo>
                  <a:lnTo>
                    <a:pt x="51437" y="56692"/>
                  </a:lnTo>
                  <a:lnTo>
                    <a:pt x="35009" y="78478"/>
                  </a:lnTo>
                  <a:lnTo>
                    <a:pt x="28612" y="82504"/>
                  </a:lnTo>
                  <a:lnTo>
                    <a:pt x="25425" y="83578"/>
                  </a:lnTo>
                  <a:lnTo>
                    <a:pt x="24358" y="84294"/>
                  </a:lnTo>
                  <a:lnTo>
                    <a:pt x="24705" y="84771"/>
                  </a:lnTo>
                  <a:lnTo>
                    <a:pt x="32867" y="85537"/>
                  </a:lnTo>
                  <a:lnTo>
                    <a:pt x="6667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8" name="SMARTInkShape-Group492"/>
          <p:cNvGrpSpPr/>
          <p:nvPr/>
        </p:nvGrpSpPr>
        <p:grpSpPr>
          <a:xfrm>
            <a:off x="11039475" y="6267450"/>
            <a:ext cx="1057276" cy="561976"/>
            <a:chOff x="11039475" y="6267450"/>
            <a:chExt cx="1057276" cy="561976"/>
          </a:xfrm>
        </p:grpSpPr>
        <p:sp>
          <p:nvSpPr>
            <p:cNvPr id="380" name="SMARTInkShape-3637"/>
            <p:cNvSpPr/>
            <p:nvPr/>
          </p:nvSpPr>
          <p:spPr>
            <a:xfrm>
              <a:off x="11820525" y="6477696"/>
              <a:ext cx="276226" cy="275530"/>
            </a:xfrm>
            <a:custGeom>
              <a:avLst/>
              <a:gdLst/>
              <a:ahLst/>
              <a:cxnLst/>
              <a:rect l="0" t="0" r="0" b="0"/>
              <a:pathLst>
                <a:path w="276226" h="275530">
                  <a:moveTo>
                    <a:pt x="0" y="56454"/>
                  </a:moveTo>
                  <a:lnTo>
                    <a:pt x="15208" y="49908"/>
                  </a:lnTo>
                  <a:lnTo>
                    <a:pt x="26515" y="48253"/>
                  </a:lnTo>
                  <a:lnTo>
                    <a:pt x="38595" y="41873"/>
                  </a:lnTo>
                  <a:lnTo>
                    <a:pt x="84902" y="2831"/>
                  </a:lnTo>
                  <a:lnTo>
                    <a:pt x="98262" y="0"/>
                  </a:lnTo>
                  <a:lnTo>
                    <a:pt x="100433" y="826"/>
                  </a:lnTo>
                  <a:lnTo>
                    <a:pt x="101880" y="2436"/>
                  </a:lnTo>
                  <a:lnTo>
                    <a:pt x="104547" y="7046"/>
                  </a:lnTo>
                  <a:lnTo>
                    <a:pt x="109260" y="12623"/>
                  </a:lnTo>
                  <a:lnTo>
                    <a:pt x="118915" y="57623"/>
                  </a:lnTo>
                  <a:lnTo>
                    <a:pt x="128450" y="100449"/>
                  </a:lnTo>
                  <a:lnTo>
                    <a:pt x="139987" y="147969"/>
                  </a:lnTo>
                  <a:lnTo>
                    <a:pt x="152457" y="190751"/>
                  </a:lnTo>
                  <a:lnTo>
                    <a:pt x="155612" y="196787"/>
                  </a:lnTo>
                  <a:lnTo>
                    <a:pt x="156659" y="202926"/>
                  </a:lnTo>
                  <a:lnTo>
                    <a:pt x="154998" y="215391"/>
                  </a:lnTo>
                  <a:lnTo>
                    <a:pt x="148114" y="234310"/>
                  </a:lnTo>
                  <a:lnTo>
                    <a:pt x="142380" y="241334"/>
                  </a:lnTo>
                  <a:lnTo>
                    <a:pt x="139371" y="243208"/>
                  </a:lnTo>
                  <a:lnTo>
                    <a:pt x="125022" y="245844"/>
                  </a:lnTo>
                  <a:lnTo>
                    <a:pt x="107363" y="246625"/>
                  </a:lnTo>
                  <a:lnTo>
                    <a:pt x="97813" y="243985"/>
                  </a:lnTo>
                  <a:lnTo>
                    <a:pt x="90039" y="240344"/>
                  </a:lnTo>
                  <a:lnTo>
                    <a:pt x="76253" y="237439"/>
                  </a:lnTo>
                  <a:lnTo>
                    <a:pt x="91419" y="243977"/>
                  </a:lnTo>
                  <a:lnTo>
                    <a:pt x="131096" y="251618"/>
                  </a:lnTo>
                  <a:lnTo>
                    <a:pt x="171369" y="260095"/>
                  </a:lnTo>
                  <a:lnTo>
                    <a:pt x="216817" y="264253"/>
                  </a:lnTo>
                  <a:lnTo>
                    <a:pt x="276225" y="2755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SMARTInkShape-3638"/>
            <p:cNvSpPr/>
            <p:nvPr/>
          </p:nvSpPr>
          <p:spPr>
            <a:xfrm>
              <a:off x="11039475" y="6353567"/>
              <a:ext cx="47626" cy="218684"/>
            </a:xfrm>
            <a:custGeom>
              <a:avLst/>
              <a:gdLst/>
              <a:ahLst/>
              <a:cxnLst/>
              <a:rect l="0" t="0" r="0" b="0"/>
              <a:pathLst>
                <a:path w="47626" h="218684">
                  <a:moveTo>
                    <a:pt x="0" y="9133"/>
                  </a:moveTo>
                  <a:lnTo>
                    <a:pt x="0" y="0"/>
                  </a:lnTo>
                  <a:lnTo>
                    <a:pt x="0" y="44267"/>
                  </a:lnTo>
                  <a:lnTo>
                    <a:pt x="5057" y="89804"/>
                  </a:lnTo>
                  <a:lnTo>
                    <a:pt x="19298" y="137101"/>
                  </a:lnTo>
                  <a:lnTo>
                    <a:pt x="36856" y="184577"/>
                  </a:lnTo>
                  <a:lnTo>
                    <a:pt x="47625" y="2186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2" name="SMARTInkShape-3639"/>
            <p:cNvSpPr/>
            <p:nvPr/>
          </p:nvSpPr>
          <p:spPr>
            <a:xfrm>
              <a:off x="11039475" y="6267450"/>
              <a:ext cx="9526" cy="9526"/>
            </a:xfrm>
            <a:custGeom>
              <a:avLst/>
              <a:gdLst/>
              <a:ahLst/>
              <a:cxnLst/>
              <a:rect l="0" t="0" r="0" b="0"/>
              <a:pathLst>
                <a:path w="9526" h="9526">
                  <a:moveTo>
                    <a:pt x="9525"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3" name="SMARTInkShape-3640"/>
            <p:cNvSpPr/>
            <p:nvPr/>
          </p:nvSpPr>
          <p:spPr>
            <a:xfrm>
              <a:off x="11115675" y="6429375"/>
              <a:ext cx="95251" cy="142876"/>
            </a:xfrm>
            <a:custGeom>
              <a:avLst/>
              <a:gdLst/>
              <a:ahLst/>
              <a:cxnLst/>
              <a:rect l="0" t="0" r="0" b="0"/>
              <a:pathLst>
                <a:path w="95251" h="142876">
                  <a:moveTo>
                    <a:pt x="0" y="0"/>
                  </a:moveTo>
                  <a:lnTo>
                    <a:pt x="2823" y="40020"/>
                  </a:lnTo>
                  <a:lnTo>
                    <a:pt x="9263" y="79765"/>
                  </a:lnTo>
                  <a:lnTo>
                    <a:pt x="9351" y="79635"/>
                  </a:lnTo>
                  <a:lnTo>
                    <a:pt x="9409" y="78490"/>
                  </a:lnTo>
                  <a:lnTo>
                    <a:pt x="4434" y="71822"/>
                  </a:lnTo>
                  <a:lnTo>
                    <a:pt x="4015" y="69048"/>
                  </a:lnTo>
                  <a:lnTo>
                    <a:pt x="9110" y="32500"/>
                  </a:lnTo>
                  <a:lnTo>
                    <a:pt x="9444" y="16651"/>
                  </a:lnTo>
                  <a:lnTo>
                    <a:pt x="10528" y="14275"/>
                  </a:lnTo>
                  <a:lnTo>
                    <a:pt x="12311" y="12691"/>
                  </a:lnTo>
                  <a:lnTo>
                    <a:pt x="14557" y="11636"/>
                  </a:lnTo>
                  <a:lnTo>
                    <a:pt x="22698" y="13284"/>
                  </a:lnTo>
                  <a:lnTo>
                    <a:pt x="50227" y="28024"/>
                  </a:lnTo>
                  <a:lnTo>
                    <a:pt x="66858" y="45227"/>
                  </a:lnTo>
                  <a:lnTo>
                    <a:pt x="78488" y="73844"/>
                  </a:lnTo>
                  <a:lnTo>
                    <a:pt x="952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4" name="SMARTInkShape-3641"/>
            <p:cNvSpPr/>
            <p:nvPr/>
          </p:nvSpPr>
          <p:spPr>
            <a:xfrm>
              <a:off x="11239500" y="6372225"/>
              <a:ext cx="95251" cy="457201"/>
            </a:xfrm>
            <a:custGeom>
              <a:avLst/>
              <a:gdLst/>
              <a:ahLst/>
              <a:cxnLst/>
              <a:rect l="0" t="0" r="0" b="0"/>
              <a:pathLst>
                <a:path w="95251" h="457201">
                  <a:moveTo>
                    <a:pt x="0" y="0"/>
                  </a:moveTo>
                  <a:lnTo>
                    <a:pt x="14188" y="0"/>
                  </a:lnTo>
                  <a:lnTo>
                    <a:pt x="15810" y="1058"/>
                  </a:lnTo>
                  <a:lnTo>
                    <a:pt x="16890" y="2822"/>
                  </a:lnTo>
                  <a:lnTo>
                    <a:pt x="32181" y="48905"/>
                  </a:lnTo>
                  <a:lnTo>
                    <a:pt x="37321" y="95419"/>
                  </a:lnTo>
                  <a:lnTo>
                    <a:pt x="44544" y="142897"/>
                  </a:lnTo>
                  <a:lnTo>
                    <a:pt x="47017" y="183801"/>
                  </a:lnTo>
                  <a:lnTo>
                    <a:pt x="52561" y="227277"/>
                  </a:lnTo>
                  <a:lnTo>
                    <a:pt x="57302" y="272985"/>
                  </a:lnTo>
                  <a:lnTo>
                    <a:pt x="64510" y="316508"/>
                  </a:lnTo>
                  <a:lnTo>
                    <a:pt x="71304" y="360500"/>
                  </a:lnTo>
                  <a:lnTo>
                    <a:pt x="78378" y="401844"/>
                  </a:lnTo>
                  <a:lnTo>
                    <a:pt x="91985" y="449314"/>
                  </a:lnTo>
                  <a:lnTo>
                    <a:pt x="95250" y="457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SMARTInkShape-3642"/>
            <p:cNvSpPr/>
            <p:nvPr/>
          </p:nvSpPr>
          <p:spPr>
            <a:xfrm>
              <a:off x="11468100" y="6441768"/>
              <a:ext cx="200026" cy="206683"/>
            </a:xfrm>
            <a:custGeom>
              <a:avLst/>
              <a:gdLst/>
              <a:ahLst/>
              <a:cxnLst/>
              <a:rect l="0" t="0" r="0" b="0"/>
              <a:pathLst>
                <a:path w="200026" h="206683">
                  <a:moveTo>
                    <a:pt x="0" y="82857"/>
                  </a:moveTo>
                  <a:lnTo>
                    <a:pt x="0" y="87914"/>
                  </a:lnTo>
                  <a:lnTo>
                    <a:pt x="10760" y="118067"/>
                  </a:lnTo>
                  <a:lnTo>
                    <a:pt x="19245" y="128846"/>
                  </a:lnTo>
                  <a:lnTo>
                    <a:pt x="30074" y="135046"/>
                  </a:lnTo>
                  <a:lnTo>
                    <a:pt x="49214" y="139027"/>
                  </a:lnTo>
                  <a:lnTo>
                    <a:pt x="64912" y="134660"/>
                  </a:lnTo>
                  <a:lnTo>
                    <a:pt x="82969" y="126664"/>
                  </a:lnTo>
                  <a:lnTo>
                    <a:pt x="89792" y="120671"/>
                  </a:lnTo>
                  <a:lnTo>
                    <a:pt x="94173" y="113257"/>
                  </a:lnTo>
                  <a:lnTo>
                    <a:pt x="94531" y="113707"/>
                  </a:lnTo>
                  <a:lnTo>
                    <a:pt x="102837" y="153221"/>
                  </a:lnTo>
                  <a:lnTo>
                    <a:pt x="108499" y="165636"/>
                  </a:lnTo>
                  <a:lnTo>
                    <a:pt x="113609" y="169793"/>
                  </a:lnTo>
                  <a:lnTo>
                    <a:pt x="133850" y="175644"/>
                  </a:lnTo>
                  <a:lnTo>
                    <a:pt x="143450" y="177012"/>
                  </a:lnTo>
                  <a:lnTo>
                    <a:pt x="151244" y="174798"/>
                  </a:lnTo>
                  <a:lnTo>
                    <a:pt x="154806" y="172726"/>
                  </a:lnTo>
                  <a:lnTo>
                    <a:pt x="164872" y="154640"/>
                  </a:lnTo>
                  <a:lnTo>
                    <a:pt x="176696" y="119026"/>
                  </a:lnTo>
                  <a:lnTo>
                    <a:pt x="179708" y="83461"/>
                  </a:lnTo>
                  <a:lnTo>
                    <a:pt x="179541" y="43054"/>
                  </a:lnTo>
                  <a:lnTo>
                    <a:pt x="172724" y="6812"/>
                  </a:lnTo>
                  <a:lnTo>
                    <a:pt x="171242" y="3585"/>
                  </a:lnTo>
                  <a:lnTo>
                    <a:pt x="169194" y="1434"/>
                  </a:lnTo>
                  <a:lnTo>
                    <a:pt x="166771" y="0"/>
                  </a:lnTo>
                  <a:lnTo>
                    <a:pt x="165156" y="102"/>
                  </a:lnTo>
                  <a:lnTo>
                    <a:pt x="164080" y="1229"/>
                  </a:lnTo>
                  <a:lnTo>
                    <a:pt x="163361" y="3038"/>
                  </a:lnTo>
                  <a:lnTo>
                    <a:pt x="163941" y="5303"/>
                  </a:lnTo>
                  <a:lnTo>
                    <a:pt x="167407" y="10641"/>
                  </a:lnTo>
                  <a:lnTo>
                    <a:pt x="173740" y="54075"/>
                  </a:lnTo>
                  <a:lnTo>
                    <a:pt x="184601" y="92342"/>
                  </a:lnTo>
                  <a:lnTo>
                    <a:pt x="195881" y="131532"/>
                  </a:lnTo>
                  <a:lnTo>
                    <a:pt x="200025" y="2066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3643"/>
            <p:cNvSpPr/>
            <p:nvPr/>
          </p:nvSpPr>
          <p:spPr>
            <a:xfrm>
              <a:off x="11610975" y="6534150"/>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3644"/>
            <p:cNvSpPr/>
            <p:nvPr/>
          </p:nvSpPr>
          <p:spPr>
            <a:xfrm>
              <a:off x="11277600" y="6481469"/>
              <a:ext cx="132605" cy="109832"/>
            </a:xfrm>
            <a:custGeom>
              <a:avLst/>
              <a:gdLst/>
              <a:ahLst/>
              <a:cxnLst/>
              <a:rect l="0" t="0" r="0" b="0"/>
              <a:pathLst>
                <a:path w="132605" h="109832">
                  <a:moveTo>
                    <a:pt x="0" y="5056"/>
                  </a:moveTo>
                  <a:lnTo>
                    <a:pt x="5057" y="5056"/>
                  </a:lnTo>
                  <a:lnTo>
                    <a:pt x="6546" y="3998"/>
                  </a:lnTo>
                  <a:lnTo>
                    <a:pt x="7541" y="2234"/>
                  </a:lnTo>
                  <a:lnTo>
                    <a:pt x="8202" y="0"/>
                  </a:lnTo>
                  <a:lnTo>
                    <a:pt x="20225" y="3162"/>
                  </a:lnTo>
                  <a:lnTo>
                    <a:pt x="62440" y="22438"/>
                  </a:lnTo>
                  <a:lnTo>
                    <a:pt x="103381" y="45340"/>
                  </a:lnTo>
                  <a:lnTo>
                    <a:pt x="124845" y="63931"/>
                  </a:lnTo>
                  <a:lnTo>
                    <a:pt x="129570" y="73909"/>
                  </a:lnTo>
                  <a:lnTo>
                    <a:pt x="132604" y="92505"/>
                  </a:lnTo>
                  <a:lnTo>
                    <a:pt x="129677" y="96164"/>
                  </a:lnTo>
                  <a:lnTo>
                    <a:pt x="117959" y="103052"/>
                  </a:lnTo>
                  <a:lnTo>
                    <a:pt x="85625" y="108492"/>
                  </a:lnTo>
                  <a:lnTo>
                    <a:pt x="57150" y="1098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89" name="SMARTInkShape-3645"/>
          <p:cNvSpPr/>
          <p:nvPr/>
        </p:nvSpPr>
        <p:spPr>
          <a:xfrm>
            <a:off x="8201025" y="3752850"/>
            <a:ext cx="3267076" cy="2390776"/>
          </a:xfrm>
          <a:custGeom>
            <a:avLst/>
            <a:gdLst/>
            <a:ahLst/>
            <a:cxnLst/>
            <a:rect l="0" t="0" r="0" b="0"/>
            <a:pathLst>
              <a:path w="3267076" h="2390776">
                <a:moveTo>
                  <a:pt x="0" y="0"/>
                </a:moveTo>
                <a:lnTo>
                  <a:pt x="1059" y="34173"/>
                </a:lnTo>
                <a:lnTo>
                  <a:pt x="7539" y="70603"/>
                </a:lnTo>
                <a:lnTo>
                  <a:pt x="11759" y="100295"/>
                </a:lnTo>
                <a:lnTo>
                  <a:pt x="16890" y="130964"/>
                </a:lnTo>
                <a:lnTo>
                  <a:pt x="18410" y="176388"/>
                </a:lnTo>
                <a:lnTo>
                  <a:pt x="19824" y="209628"/>
                </a:lnTo>
                <a:lnTo>
                  <a:pt x="25512" y="251083"/>
                </a:lnTo>
                <a:lnTo>
                  <a:pt x="27970" y="294072"/>
                </a:lnTo>
                <a:lnTo>
                  <a:pt x="33512" y="338194"/>
                </a:lnTo>
                <a:lnTo>
                  <a:pt x="37194" y="381129"/>
                </a:lnTo>
                <a:lnTo>
                  <a:pt x="37922" y="426455"/>
                </a:lnTo>
                <a:lnTo>
                  <a:pt x="38064" y="471353"/>
                </a:lnTo>
                <a:lnTo>
                  <a:pt x="38089" y="508430"/>
                </a:lnTo>
                <a:lnTo>
                  <a:pt x="39157" y="552339"/>
                </a:lnTo>
                <a:lnTo>
                  <a:pt x="44645" y="588283"/>
                </a:lnTo>
                <a:lnTo>
                  <a:pt x="47800" y="625744"/>
                </a:lnTo>
                <a:lnTo>
                  <a:pt x="53910" y="663655"/>
                </a:lnTo>
                <a:lnTo>
                  <a:pt x="57248" y="701699"/>
                </a:lnTo>
                <a:lnTo>
                  <a:pt x="62353" y="739782"/>
                </a:lnTo>
                <a:lnTo>
                  <a:pt x="60221" y="777877"/>
                </a:lnTo>
                <a:lnTo>
                  <a:pt x="64292" y="815976"/>
                </a:lnTo>
                <a:lnTo>
                  <a:pt x="65970" y="855133"/>
                </a:lnTo>
                <a:lnTo>
                  <a:pt x="67525" y="898721"/>
                </a:lnTo>
                <a:lnTo>
                  <a:pt x="73159" y="938917"/>
                </a:lnTo>
                <a:lnTo>
                  <a:pt x="76357" y="978697"/>
                </a:lnTo>
                <a:lnTo>
                  <a:pt x="82479" y="1022469"/>
                </a:lnTo>
                <a:lnTo>
                  <a:pt x="84764" y="1063778"/>
                </a:lnTo>
                <a:lnTo>
                  <a:pt x="85440" y="1108003"/>
                </a:lnTo>
                <a:lnTo>
                  <a:pt x="85641" y="1149446"/>
                </a:lnTo>
                <a:lnTo>
                  <a:pt x="85700" y="1194770"/>
                </a:lnTo>
                <a:lnTo>
                  <a:pt x="85717" y="1240654"/>
                </a:lnTo>
                <a:lnTo>
                  <a:pt x="85723" y="1282589"/>
                </a:lnTo>
                <a:lnTo>
                  <a:pt x="84666" y="1328058"/>
                </a:lnTo>
                <a:lnTo>
                  <a:pt x="79179" y="1375044"/>
                </a:lnTo>
                <a:lnTo>
                  <a:pt x="77082" y="1421421"/>
                </a:lnTo>
                <a:lnTo>
                  <a:pt x="76462" y="1463503"/>
                </a:lnTo>
                <a:lnTo>
                  <a:pt x="76278" y="1509014"/>
                </a:lnTo>
                <a:lnTo>
                  <a:pt x="76223" y="1556014"/>
                </a:lnTo>
                <a:lnTo>
                  <a:pt x="76207" y="1602394"/>
                </a:lnTo>
                <a:lnTo>
                  <a:pt x="76202" y="1644477"/>
                </a:lnTo>
                <a:lnTo>
                  <a:pt x="76201" y="1688931"/>
                </a:lnTo>
                <a:lnTo>
                  <a:pt x="76201" y="1729384"/>
                </a:lnTo>
                <a:lnTo>
                  <a:pt x="77259" y="1768182"/>
                </a:lnTo>
                <a:lnTo>
                  <a:pt x="82746" y="1806488"/>
                </a:lnTo>
                <a:lnTo>
                  <a:pt x="84843" y="1844649"/>
                </a:lnTo>
                <a:lnTo>
                  <a:pt x="86522" y="1881709"/>
                </a:lnTo>
                <a:lnTo>
                  <a:pt x="96034" y="1923212"/>
                </a:lnTo>
                <a:lnTo>
                  <a:pt x="105008" y="1960844"/>
                </a:lnTo>
                <a:lnTo>
                  <a:pt x="114368" y="2003744"/>
                </a:lnTo>
                <a:lnTo>
                  <a:pt x="123845" y="2039385"/>
                </a:lnTo>
                <a:lnTo>
                  <a:pt x="132300" y="2064210"/>
                </a:lnTo>
                <a:lnTo>
                  <a:pt x="157955" y="2106175"/>
                </a:lnTo>
                <a:lnTo>
                  <a:pt x="178741" y="2127238"/>
                </a:lnTo>
                <a:lnTo>
                  <a:pt x="214533" y="2150765"/>
                </a:lnTo>
                <a:lnTo>
                  <a:pt x="253006" y="2168320"/>
                </a:lnTo>
                <a:lnTo>
                  <a:pt x="287338" y="2177401"/>
                </a:lnTo>
                <a:lnTo>
                  <a:pt x="324321" y="2182914"/>
                </a:lnTo>
                <a:lnTo>
                  <a:pt x="362090" y="2191251"/>
                </a:lnTo>
                <a:lnTo>
                  <a:pt x="400091" y="2197602"/>
                </a:lnTo>
                <a:lnTo>
                  <a:pt x="440985" y="2202305"/>
                </a:lnTo>
                <a:lnTo>
                  <a:pt x="486615" y="2207578"/>
                </a:lnTo>
                <a:lnTo>
                  <a:pt x="533650" y="2209142"/>
                </a:lnTo>
                <a:lnTo>
                  <a:pt x="581098" y="2209605"/>
                </a:lnTo>
                <a:lnTo>
                  <a:pt x="613866" y="2210772"/>
                </a:lnTo>
                <a:lnTo>
                  <a:pt x="649596" y="2214818"/>
                </a:lnTo>
                <a:lnTo>
                  <a:pt x="686643" y="2217322"/>
                </a:lnTo>
                <a:lnTo>
                  <a:pt x="724274" y="2219493"/>
                </a:lnTo>
                <a:lnTo>
                  <a:pt x="762166" y="2223986"/>
                </a:lnTo>
                <a:lnTo>
                  <a:pt x="797352" y="2226689"/>
                </a:lnTo>
                <a:lnTo>
                  <a:pt x="831687" y="2227889"/>
                </a:lnTo>
                <a:lnTo>
                  <a:pt x="868114" y="2228423"/>
                </a:lnTo>
                <a:lnTo>
                  <a:pt x="908292" y="2231482"/>
                </a:lnTo>
                <a:lnTo>
                  <a:pt x="949785" y="2235312"/>
                </a:lnTo>
                <a:lnTo>
                  <a:pt x="989394" y="2237013"/>
                </a:lnTo>
                <a:lnTo>
                  <a:pt x="1028164" y="2240592"/>
                </a:lnTo>
                <a:lnTo>
                  <a:pt x="1066561" y="2244652"/>
                </a:lnTo>
                <a:lnTo>
                  <a:pt x="1104795" y="2246457"/>
                </a:lnTo>
                <a:lnTo>
                  <a:pt x="1145775" y="2250080"/>
                </a:lnTo>
                <a:lnTo>
                  <a:pt x="1187625" y="2254161"/>
                </a:lnTo>
                <a:lnTo>
                  <a:pt x="1227392" y="2255975"/>
                </a:lnTo>
                <a:lnTo>
                  <a:pt x="1266233" y="2259603"/>
                </a:lnTo>
                <a:lnTo>
                  <a:pt x="1305720" y="2264742"/>
                </a:lnTo>
                <a:lnTo>
                  <a:pt x="1347965" y="2270556"/>
                </a:lnTo>
                <a:lnTo>
                  <a:pt x="1391434" y="2273844"/>
                </a:lnTo>
                <a:lnTo>
                  <a:pt x="1434390" y="2276364"/>
                </a:lnTo>
                <a:lnTo>
                  <a:pt x="1474648" y="2281012"/>
                </a:lnTo>
                <a:lnTo>
                  <a:pt x="1516529" y="2286605"/>
                </a:lnTo>
                <a:lnTo>
                  <a:pt x="1558781" y="2291561"/>
                </a:lnTo>
                <a:lnTo>
                  <a:pt x="1598724" y="2293763"/>
                </a:lnTo>
                <a:lnTo>
                  <a:pt x="1640466" y="2297564"/>
                </a:lnTo>
                <a:lnTo>
                  <a:pt x="1682654" y="2301723"/>
                </a:lnTo>
                <a:lnTo>
                  <a:pt x="1722572" y="2303572"/>
                </a:lnTo>
                <a:lnTo>
                  <a:pt x="1764300" y="2307215"/>
                </a:lnTo>
                <a:lnTo>
                  <a:pt x="1807542" y="2311304"/>
                </a:lnTo>
                <a:lnTo>
                  <a:pt x="1851456" y="2313121"/>
                </a:lnTo>
                <a:lnTo>
                  <a:pt x="1895667" y="2316751"/>
                </a:lnTo>
                <a:lnTo>
                  <a:pt x="1940009" y="2320834"/>
                </a:lnTo>
                <a:lnTo>
                  <a:pt x="1984412" y="2322648"/>
                </a:lnTo>
                <a:lnTo>
                  <a:pt x="2026022" y="2326277"/>
                </a:lnTo>
                <a:lnTo>
                  <a:pt x="2066737" y="2330359"/>
                </a:lnTo>
                <a:lnTo>
                  <a:pt x="2109529" y="2332173"/>
                </a:lnTo>
                <a:lnTo>
                  <a:pt x="2153241" y="2332980"/>
                </a:lnTo>
                <a:lnTo>
                  <a:pt x="2197362" y="2333338"/>
                </a:lnTo>
                <a:lnTo>
                  <a:pt x="2241666" y="2333498"/>
                </a:lnTo>
                <a:lnTo>
                  <a:pt x="2283230" y="2333568"/>
                </a:lnTo>
                <a:lnTo>
                  <a:pt x="2323926" y="2333600"/>
                </a:lnTo>
                <a:lnTo>
                  <a:pt x="2366709" y="2333613"/>
                </a:lnTo>
                <a:lnTo>
                  <a:pt x="2410418" y="2333620"/>
                </a:lnTo>
                <a:lnTo>
                  <a:pt x="2454540" y="2333623"/>
                </a:lnTo>
                <a:lnTo>
                  <a:pt x="2498841" y="2333624"/>
                </a:lnTo>
                <a:lnTo>
                  <a:pt x="2543228" y="2336447"/>
                </a:lnTo>
                <a:lnTo>
                  <a:pt x="2587648" y="2340170"/>
                </a:lnTo>
                <a:lnTo>
                  <a:pt x="2632086" y="2341826"/>
                </a:lnTo>
                <a:lnTo>
                  <a:pt x="2673708" y="2342562"/>
                </a:lnTo>
                <a:lnTo>
                  <a:pt x="2714431" y="2342888"/>
                </a:lnTo>
                <a:lnTo>
                  <a:pt x="2757225" y="2343035"/>
                </a:lnTo>
                <a:lnTo>
                  <a:pt x="2800939" y="2343098"/>
                </a:lnTo>
                <a:lnTo>
                  <a:pt x="2845062" y="2344186"/>
                </a:lnTo>
                <a:lnTo>
                  <a:pt x="2889366" y="2348195"/>
                </a:lnTo>
                <a:lnTo>
                  <a:pt x="2930930" y="2350684"/>
                </a:lnTo>
                <a:lnTo>
                  <a:pt x="2970569" y="2352849"/>
                </a:lnTo>
                <a:lnTo>
                  <a:pt x="3009354" y="2357338"/>
                </a:lnTo>
                <a:lnTo>
                  <a:pt x="3047757" y="2360040"/>
                </a:lnTo>
                <a:lnTo>
                  <a:pt x="3085991" y="2362298"/>
                </a:lnTo>
                <a:lnTo>
                  <a:pt x="3124152" y="2366830"/>
                </a:lnTo>
                <a:lnTo>
                  <a:pt x="3159457" y="2372371"/>
                </a:lnTo>
                <a:lnTo>
                  <a:pt x="3203439" y="2381442"/>
                </a:lnTo>
                <a:lnTo>
                  <a:pt x="3267075" y="2390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95" name="SMARTInkShape-Group494"/>
          <p:cNvGrpSpPr/>
          <p:nvPr/>
        </p:nvGrpSpPr>
        <p:grpSpPr>
          <a:xfrm>
            <a:off x="6096000" y="3143250"/>
            <a:ext cx="2190751" cy="388204"/>
            <a:chOff x="6096000" y="3143250"/>
            <a:chExt cx="2190751" cy="388204"/>
          </a:xfrm>
        </p:grpSpPr>
        <p:sp>
          <p:nvSpPr>
            <p:cNvPr id="390" name="SMARTInkShape-3646"/>
            <p:cNvSpPr/>
            <p:nvPr/>
          </p:nvSpPr>
          <p:spPr>
            <a:xfrm>
              <a:off x="7654245" y="3371850"/>
              <a:ext cx="156256" cy="159604"/>
            </a:xfrm>
            <a:custGeom>
              <a:avLst/>
              <a:gdLst/>
              <a:ahLst/>
              <a:cxnLst/>
              <a:rect l="0" t="0" r="0" b="0"/>
              <a:pathLst>
                <a:path w="156256" h="159604">
                  <a:moveTo>
                    <a:pt x="156255" y="0"/>
                  </a:moveTo>
                  <a:lnTo>
                    <a:pt x="135533" y="17900"/>
                  </a:lnTo>
                  <a:lnTo>
                    <a:pt x="123762" y="27006"/>
                  </a:lnTo>
                  <a:lnTo>
                    <a:pt x="104176" y="47866"/>
                  </a:lnTo>
                  <a:lnTo>
                    <a:pt x="58694" y="80093"/>
                  </a:lnTo>
                  <a:lnTo>
                    <a:pt x="12120" y="125147"/>
                  </a:lnTo>
                  <a:lnTo>
                    <a:pt x="1247" y="141032"/>
                  </a:lnTo>
                  <a:lnTo>
                    <a:pt x="0" y="145880"/>
                  </a:lnTo>
                  <a:lnTo>
                    <a:pt x="227" y="150170"/>
                  </a:lnTo>
                  <a:lnTo>
                    <a:pt x="1437" y="154088"/>
                  </a:lnTo>
                  <a:lnTo>
                    <a:pt x="3301" y="156701"/>
                  </a:lnTo>
                  <a:lnTo>
                    <a:pt x="5602" y="158442"/>
                  </a:lnTo>
                  <a:lnTo>
                    <a:pt x="8195" y="159603"/>
                  </a:lnTo>
                  <a:lnTo>
                    <a:pt x="51320" y="151258"/>
                  </a:lnTo>
                  <a:lnTo>
                    <a:pt x="90421" y="136375"/>
                  </a:lnTo>
                  <a:lnTo>
                    <a:pt x="106023" y="125687"/>
                  </a:lnTo>
                  <a:lnTo>
                    <a:pt x="104776" y="124008"/>
                  </a:lnTo>
                  <a:lnTo>
                    <a:pt x="8958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3647"/>
            <p:cNvSpPr/>
            <p:nvPr/>
          </p:nvSpPr>
          <p:spPr>
            <a:xfrm>
              <a:off x="7363217" y="3171825"/>
              <a:ext cx="923534" cy="152222"/>
            </a:xfrm>
            <a:custGeom>
              <a:avLst/>
              <a:gdLst/>
              <a:ahLst/>
              <a:cxnLst/>
              <a:rect l="0" t="0" r="0" b="0"/>
              <a:pathLst>
                <a:path w="923534" h="152222">
                  <a:moveTo>
                    <a:pt x="9133" y="28575"/>
                  </a:moveTo>
                  <a:lnTo>
                    <a:pt x="4077" y="33632"/>
                  </a:lnTo>
                  <a:lnTo>
                    <a:pt x="1594" y="41758"/>
                  </a:lnTo>
                  <a:lnTo>
                    <a:pt x="0" y="59166"/>
                  </a:lnTo>
                  <a:lnTo>
                    <a:pt x="4781" y="74563"/>
                  </a:lnTo>
                  <a:lnTo>
                    <a:pt x="12843" y="83586"/>
                  </a:lnTo>
                  <a:lnTo>
                    <a:pt x="23483" y="90066"/>
                  </a:lnTo>
                  <a:lnTo>
                    <a:pt x="63913" y="99624"/>
                  </a:lnTo>
                  <a:lnTo>
                    <a:pt x="109325" y="103249"/>
                  </a:lnTo>
                  <a:lnTo>
                    <a:pt x="153258" y="111020"/>
                  </a:lnTo>
                  <a:lnTo>
                    <a:pt x="197685" y="113652"/>
                  </a:lnTo>
                  <a:lnTo>
                    <a:pt x="242405" y="114172"/>
                  </a:lnTo>
                  <a:lnTo>
                    <a:pt x="279451" y="114262"/>
                  </a:lnTo>
                  <a:lnTo>
                    <a:pt x="322296" y="114289"/>
                  </a:lnTo>
                  <a:lnTo>
                    <a:pt x="363448" y="119353"/>
                  </a:lnTo>
                  <a:lnTo>
                    <a:pt x="402452" y="122500"/>
                  </a:lnTo>
                  <a:lnTo>
                    <a:pt x="440821" y="123432"/>
                  </a:lnTo>
                  <a:lnTo>
                    <a:pt x="479000" y="128765"/>
                  </a:lnTo>
                  <a:lnTo>
                    <a:pt x="522179" y="131991"/>
                  </a:lnTo>
                  <a:lnTo>
                    <a:pt x="563431" y="138004"/>
                  </a:lnTo>
                  <a:lnTo>
                    <a:pt x="607521" y="141432"/>
                  </a:lnTo>
                  <a:lnTo>
                    <a:pt x="649043" y="142448"/>
                  </a:lnTo>
                  <a:lnTo>
                    <a:pt x="688156" y="147805"/>
                  </a:lnTo>
                  <a:lnTo>
                    <a:pt x="726557" y="151038"/>
                  </a:lnTo>
                  <a:lnTo>
                    <a:pt x="757672" y="151795"/>
                  </a:lnTo>
                  <a:lnTo>
                    <a:pt x="805244" y="152221"/>
                  </a:lnTo>
                  <a:lnTo>
                    <a:pt x="840507" y="149525"/>
                  </a:lnTo>
                  <a:lnTo>
                    <a:pt x="861538" y="142023"/>
                  </a:lnTo>
                  <a:lnTo>
                    <a:pt x="870580" y="135088"/>
                  </a:lnTo>
                  <a:lnTo>
                    <a:pt x="878126" y="124950"/>
                  </a:lnTo>
                  <a:lnTo>
                    <a:pt x="882185" y="113389"/>
                  </a:lnTo>
                  <a:lnTo>
                    <a:pt x="885049" y="102253"/>
                  </a:lnTo>
                  <a:lnTo>
                    <a:pt x="889848" y="93776"/>
                  </a:lnTo>
                  <a:lnTo>
                    <a:pt x="897107" y="50985"/>
                  </a:lnTo>
                  <a:lnTo>
                    <a:pt x="905119" y="32393"/>
                  </a:lnTo>
                  <a:lnTo>
                    <a:pt x="9235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3648"/>
            <p:cNvSpPr/>
            <p:nvPr/>
          </p:nvSpPr>
          <p:spPr>
            <a:xfrm>
              <a:off x="6600825" y="3343275"/>
              <a:ext cx="117306" cy="133351"/>
            </a:xfrm>
            <a:custGeom>
              <a:avLst/>
              <a:gdLst/>
              <a:ahLst/>
              <a:cxnLst/>
              <a:rect l="0" t="0" r="0" b="0"/>
              <a:pathLst>
                <a:path w="117306" h="133351">
                  <a:moveTo>
                    <a:pt x="0" y="0"/>
                  </a:moveTo>
                  <a:lnTo>
                    <a:pt x="0" y="31523"/>
                  </a:lnTo>
                  <a:lnTo>
                    <a:pt x="1059" y="33715"/>
                  </a:lnTo>
                  <a:lnTo>
                    <a:pt x="2822" y="35177"/>
                  </a:lnTo>
                  <a:lnTo>
                    <a:pt x="7604" y="37859"/>
                  </a:lnTo>
                  <a:lnTo>
                    <a:pt x="16247" y="44261"/>
                  </a:lnTo>
                  <a:lnTo>
                    <a:pt x="22390" y="46130"/>
                  </a:lnTo>
                  <a:lnTo>
                    <a:pt x="59390" y="50389"/>
                  </a:lnTo>
                  <a:lnTo>
                    <a:pt x="106979" y="73133"/>
                  </a:lnTo>
                  <a:lnTo>
                    <a:pt x="115632" y="79423"/>
                  </a:lnTo>
                  <a:lnTo>
                    <a:pt x="117305" y="83640"/>
                  </a:lnTo>
                  <a:lnTo>
                    <a:pt x="116341" y="93971"/>
                  </a:lnTo>
                  <a:lnTo>
                    <a:pt x="112385" y="102795"/>
                  </a:lnTo>
                  <a:lnTo>
                    <a:pt x="101222" y="117084"/>
                  </a:lnTo>
                  <a:lnTo>
                    <a:pt x="89438" y="120829"/>
                  </a:lnTo>
                  <a:lnTo>
                    <a:pt x="67776" y="125759"/>
                  </a:lnTo>
                  <a:lnTo>
                    <a:pt x="3810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3649"/>
            <p:cNvSpPr/>
            <p:nvPr/>
          </p:nvSpPr>
          <p:spPr>
            <a:xfrm>
              <a:off x="6581775" y="3324225"/>
              <a:ext cx="133351" cy="9526"/>
            </a:xfrm>
            <a:custGeom>
              <a:avLst/>
              <a:gdLst/>
              <a:ahLst/>
              <a:cxnLst/>
              <a:rect l="0" t="0" r="0" b="0"/>
              <a:pathLst>
                <a:path w="133351" h="9526">
                  <a:moveTo>
                    <a:pt x="0" y="9525"/>
                  </a:moveTo>
                  <a:lnTo>
                    <a:pt x="5057" y="4468"/>
                  </a:lnTo>
                  <a:lnTo>
                    <a:pt x="13184" y="1986"/>
                  </a:lnTo>
                  <a:lnTo>
                    <a:pt x="56101" y="116"/>
                  </a:lnTo>
                  <a:lnTo>
                    <a:pt x="98992" y="15"/>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SMARTInkShape-3650"/>
            <p:cNvSpPr/>
            <p:nvPr/>
          </p:nvSpPr>
          <p:spPr>
            <a:xfrm>
              <a:off x="6096000" y="3143250"/>
              <a:ext cx="971551" cy="85726"/>
            </a:xfrm>
            <a:custGeom>
              <a:avLst/>
              <a:gdLst/>
              <a:ahLst/>
              <a:cxnLst/>
              <a:rect l="0" t="0" r="0" b="0"/>
              <a:pathLst>
                <a:path w="971551" h="85726">
                  <a:moveTo>
                    <a:pt x="0" y="0"/>
                  </a:moveTo>
                  <a:lnTo>
                    <a:pt x="0" y="22666"/>
                  </a:lnTo>
                  <a:lnTo>
                    <a:pt x="2822" y="28771"/>
                  </a:lnTo>
                  <a:lnTo>
                    <a:pt x="13257" y="41314"/>
                  </a:lnTo>
                  <a:lnTo>
                    <a:pt x="58314" y="60328"/>
                  </a:lnTo>
                  <a:lnTo>
                    <a:pt x="97596" y="66480"/>
                  </a:lnTo>
                  <a:lnTo>
                    <a:pt x="140160" y="72850"/>
                  </a:lnTo>
                  <a:lnTo>
                    <a:pt x="174477" y="74711"/>
                  </a:lnTo>
                  <a:lnTo>
                    <a:pt x="219384" y="75759"/>
                  </a:lnTo>
                  <a:lnTo>
                    <a:pt x="259501" y="81126"/>
                  </a:lnTo>
                  <a:lnTo>
                    <a:pt x="304436" y="84817"/>
                  </a:lnTo>
                  <a:lnTo>
                    <a:pt x="340558" y="85456"/>
                  </a:lnTo>
                  <a:lnTo>
                    <a:pt x="378071" y="85645"/>
                  </a:lnTo>
                  <a:lnTo>
                    <a:pt x="415999" y="85701"/>
                  </a:lnTo>
                  <a:lnTo>
                    <a:pt x="452989" y="85718"/>
                  </a:lnTo>
                  <a:lnTo>
                    <a:pt x="497291" y="85724"/>
                  </a:lnTo>
                  <a:lnTo>
                    <a:pt x="533989" y="85725"/>
                  </a:lnTo>
                  <a:lnTo>
                    <a:pt x="571675" y="85725"/>
                  </a:lnTo>
                  <a:lnTo>
                    <a:pt x="609652" y="85725"/>
                  </a:lnTo>
                  <a:lnTo>
                    <a:pt x="655354" y="85725"/>
                  </a:lnTo>
                  <a:lnTo>
                    <a:pt x="701501" y="85725"/>
                  </a:lnTo>
                  <a:lnTo>
                    <a:pt x="742288" y="85725"/>
                  </a:lnTo>
                  <a:lnTo>
                    <a:pt x="785976" y="80668"/>
                  </a:lnTo>
                  <a:lnTo>
                    <a:pt x="823337" y="77083"/>
                  </a:lnTo>
                  <a:lnTo>
                    <a:pt x="869915" y="73552"/>
                  </a:lnTo>
                  <a:lnTo>
                    <a:pt x="913840" y="64457"/>
                  </a:lnTo>
                  <a:lnTo>
                    <a:pt x="924734" y="59339"/>
                  </a:lnTo>
                  <a:lnTo>
                    <a:pt x="955739" y="25389"/>
                  </a:lnTo>
                  <a:lnTo>
                    <a:pt x="959231" y="16223"/>
                  </a:lnTo>
                  <a:lnTo>
                    <a:pt x="960163" y="10815"/>
                  </a:lnTo>
                  <a:lnTo>
                    <a:pt x="961842" y="7210"/>
                  </a:lnTo>
                  <a:lnTo>
                    <a:pt x="9715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5" name="SMARTInkShape-Group495"/>
          <p:cNvGrpSpPr/>
          <p:nvPr/>
        </p:nvGrpSpPr>
        <p:grpSpPr>
          <a:xfrm>
            <a:off x="4086225" y="3538243"/>
            <a:ext cx="2495551" cy="424158"/>
            <a:chOff x="4086225" y="3538243"/>
            <a:chExt cx="2495551" cy="424158"/>
          </a:xfrm>
        </p:grpSpPr>
        <p:sp>
          <p:nvSpPr>
            <p:cNvPr id="396" name="SMARTInkShape-3651"/>
            <p:cNvSpPr/>
            <p:nvPr/>
          </p:nvSpPr>
          <p:spPr>
            <a:xfrm>
              <a:off x="6429375" y="3600450"/>
              <a:ext cx="142567" cy="142876"/>
            </a:xfrm>
            <a:custGeom>
              <a:avLst/>
              <a:gdLst/>
              <a:ahLst/>
              <a:cxnLst/>
              <a:rect l="0" t="0" r="0" b="0"/>
              <a:pathLst>
                <a:path w="142567" h="142876">
                  <a:moveTo>
                    <a:pt x="0" y="0"/>
                  </a:moveTo>
                  <a:lnTo>
                    <a:pt x="0" y="13257"/>
                  </a:lnTo>
                  <a:lnTo>
                    <a:pt x="17334" y="58623"/>
                  </a:lnTo>
                  <a:lnTo>
                    <a:pt x="19006" y="66465"/>
                  </a:lnTo>
                  <a:lnTo>
                    <a:pt x="24093" y="61556"/>
                  </a:lnTo>
                  <a:lnTo>
                    <a:pt x="32227" y="59109"/>
                  </a:lnTo>
                  <a:lnTo>
                    <a:pt x="70095" y="57265"/>
                  </a:lnTo>
                  <a:lnTo>
                    <a:pt x="103334" y="64777"/>
                  </a:lnTo>
                  <a:lnTo>
                    <a:pt x="119400" y="74462"/>
                  </a:lnTo>
                  <a:lnTo>
                    <a:pt x="131031" y="84600"/>
                  </a:lnTo>
                  <a:lnTo>
                    <a:pt x="137611" y="96161"/>
                  </a:lnTo>
                  <a:lnTo>
                    <a:pt x="142566" y="129640"/>
                  </a:lnTo>
                  <a:lnTo>
                    <a:pt x="139495" y="130877"/>
                  </a:lnTo>
                  <a:lnTo>
                    <a:pt x="95176" y="139679"/>
                  </a:lnTo>
                  <a:lnTo>
                    <a:pt x="476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7" name="SMARTInkShape-3652"/>
            <p:cNvSpPr/>
            <p:nvPr/>
          </p:nvSpPr>
          <p:spPr>
            <a:xfrm>
              <a:off x="6438900" y="3581400"/>
              <a:ext cx="142876" cy="28576"/>
            </a:xfrm>
            <a:custGeom>
              <a:avLst/>
              <a:gdLst/>
              <a:ahLst/>
              <a:cxnLst/>
              <a:rect l="0" t="0" r="0" b="0"/>
              <a:pathLst>
                <a:path w="142876" h="28576">
                  <a:moveTo>
                    <a:pt x="0" y="28575"/>
                  </a:moveTo>
                  <a:lnTo>
                    <a:pt x="0" y="23518"/>
                  </a:lnTo>
                  <a:lnTo>
                    <a:pt x="1059" y="22029"/>
                  </a:lnTo>
                  <a:lnTo>
                    <a:pt x="2822" y="21036"/>
                  </a:lnTo>
                  <a:lnTo>
                    <a:pt x="9721" y="19933"/>
                  </a:lnTo>
                  <a:lnTo>
                    <a:pt x="48905" y="14110"/>
                  </a:lnTo>
                  <a:lnTo>
                    <a:pt x="92597" y="10129"/>
                  </a:lnTo>
                  <a:lnTo>
                    <a:pt x="106771" y="8735"/>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8" name="SMARTInkShape-3653"/>
            <p:cNvSpPr/>
            <p:nvPr/>
          </p:nvSpPr>
          <p:spPr>
            <a:xfrm>
              <a:off x="5401067" y="3572267"/>
              <a:ext cx="28184" cy="132959"/>
            </a:xfrm>
            <a:custGeom>
              <a:avLst/>
              <a:gdLst/>
              <a:ahLst/>
              <a:cxnLst/>
              <a:rect l="0" t="0" r="0" b="0"/>
              <a:pathLst>
                <a:path w="28184" h="132959">
                  <a:moveTo>
                    <a:pt x="9133" y="9133"/>
                  </a:moveTo>
                  <a:lnTo>
                    <a:pt x="9133" y="4076"/>
                  </a:lnTo>
                  <a:lnTo>
                    <a:pt x="8075" y="2587"/>
                  </a:lnTo>
                  <a:lnTo>
                    <a:pt x="6311" y="1594"/>
                  </a:lnTo>
                  <a:lnTo>
                    <a:pt x="932" y="0"/>
                  </a:lnTo>
                  <a:lnTo>
                    <a:pt x="491" y="928"/>
                  </a:lnTo>
                  <a:lnTo>
                    <a:pt x="0" y="4781"/>
                  </a:lnTo>
                  <a:lnTo>
                    <a:pt x="7199" y="42465"/>
                  </a:lnTo>
                  <a:lnTo>
                    <a:pt x="11382" y="71573"/>
                  </a:lnTo>
                  <a:lnTo>
                    <a:pt x="28183" y="1329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SMARTInkShape-3654"/>
            <p:cNvSpPr/>
            <p:nvPr/>
          </p:nvSpPr>
          <p:spPr>
            <a:xfrm>
              <a:off x="5791200" y="3602534"/>
              <a:ext cx="133351" cy="159842"/>
            </a:xfrm>
            <a:custGeom>
              <a:avLst/>
              <a:gdLst/>
              <a:ahLst/>
              <a:cxnLst/>
              <a:rect l="0" t="0" r="0" b="0"/>
              <a:pathLst>
                <a:path w="133351" h="159842">
                  <a:moveTo>
                    <a:pt x="0" y="102691"/>
                  </a:moveTo>
                  <a:lnTo>
                    <a:pt x="0" y="107748"/>
                  </a:lnTo>
                  <a:lnTo>
                    <a:pt x="2822" y="113052"/>
                  </a:lnTo>
                  <a:lnTo>
                    <a:pt x="16247" y="133689"/>
                  </a:lnTo>
                  <a:lnTo>
                    <a:pt x="22390" y="137635"/>
                  </a:lnTo>
                  <a:lnTo>
                    <a:pt x="31799" y="139855"/>
                  </a:lnTo>
                  <a:lnTo>
                    <a:pt x="51403" y="135457"/>
                  </a:lnTo>
                  <a:lnTo>
                    <a:pt x="72263" y="122395"/>
                  </a:lnTo>
                  <a:lnTo>
                    <a:pt x="82564" y="108273"/>
                  </a:lnTo>
                  <a:lnTo>
                    <a:pt x="104497" y="62259"/>
                  </a:lnTo>
                  <a:lnTo>
                    <a:pt x="112364" y="31087"/>
                  </a:lnTo>
                  <a:lnTo>
                    <a:pt x="114250" y="0"/>
                  </a:lnTo>
                  <a:lnTo>
                    <a:pt x="117120" y="22939"/>
                  </a:lnTo>
                  <a:lnTo>
                    <a:pt x="121838" y="50133"/>
                  </a:lnTo>
                  <a:lnTo>
                    <a:pt x="124622" y="96554"/>
                  </a:lnTo>
                  <a:lnTo>
                    <a:pt x="133350" y="1598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0" name="SMARTInkShape-3655"/>
            <p:cNvSpPr/>
            <p:nvPr/>
          </p:nvSpPr>
          <p:spPr>
            <a:xfrm>
              <a:off x="5229225" y="3657600"/>
              <a:ext cx="171451" cy="64683"/>
            </a:xfrm>
            <a:custGeom>
              <a:avLst/>
              <a:gdLst/>
              <a:ahLst/>
              <a:cxnLst/>
              <a:rect l="0" t="0" r="0" b="0"/>
              <a:pathLst>
                <a:path w="171451" h="64683">
                  <a:moveTo>
                    <a:pt x="0" y="0"/>
                  </a:moveTo>
                  <a:lnTo>
                    <a:pt x="1059" y="33114"/>
                  </a:lnTo>
                  <a:lnTo>
                    <a:pt x="8201" y="53567"/>
                  </a:lnTo>
                  <a:lnTo>
                    <a:pt x="10759" y="53703"/>
                  </a:lnTo>
                  <a:lnTo>
                    <a:pt x="19246" y="51032"/>
                  </a:lnTo>
                  <a:lnTo>
                    <a:pt x="35924" y="38522"/>
                  </a:lnTo>
                  <a:lnTo>
                    <a:pt x="42424" y="30173"/>
                  </a:lnTo>
                  <a:lnTo>
                    <a:pt x="48906" y="19524"/>
                  </a:lnTo>
                  <a:lnTo>
                    <a:pt x="55521" y="11500"/>
                  </a:lnTo>
                  <a:lnTo>
                    <a:pt x="59249" y="10403"/>
                  </a:lnTo>
                  <a:lnTo>
                    <a:pt x="61724" y="10110"/>
                  </a:lnTo>
                  <a:lnTo>
                    <a:pt x="63374" y="10973"/>
                  </a:lnTo>
                  <a:lnTo>
                    <a:pt x="64474" y="12607"/>
                  </a:lnTo>
                  <a:lnTo>
                    <a:pt x="65208" y="14755"/>
                  </a:lnTo>
                  <a:lnTo>
                    <a:pt x="89027" y="49530"/>
                  </a:lnTo>
                  <a:lnTo>
                    <a:pt x="103518" y="59949"/>
                  </a:lnTo>
                  <a:lnTo>
                    <a:pt x="126275" y="64682"/>
                  </a:lnTo>
                  <a:lnTo>
                    <a:pt x="138320" y="62967"/>
                  </a:lnTo>
                  <a:lnTo>
                    <a:pt x="151050" y="56051"/>
                  </a:lnTo>
                  <a:lnTo>
                    <a:pt x="17145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1" name="SMARTInkShape-3656"/>
            <p:cNvSpPr/>
            <p:nvPr/>
          </p:nvSpPr>
          <p:spPr>
            <a:xfrm>
              <a:off x="5934075" y="3619500"/>
              <a:ext cx="95251" cy="28576"/>
            </a:xfrm>
            <a:custGeom>
              <a:avLst/>
              <a:gdLst/>
              <a:ahLst/>
              <a:cxnLst/>
              <a:rect l="0" t="0" r="0" b="0"/>
              <a:pathLst>
                <a:path w="95251" h="28576">
                  <a:moveTo>
                    <a:pt x="0" y="28575"/>
                  </a:moveTo>
                  <a:lnTo>
                    <a:pt x="0" y="23518"/>
                  </a:lnTo>
                  <a:lnTo>
                    <a:pt x="5645" y="18214"/>
                  </a:lnTo>
                  <a:lnTo>
                    <a:pt x="15209" y="13387"/>
                  </a:lnTo>
                  <a:lnTo>
                    <a:pt x="58624" y="3318"/>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2" name="SMARTInkShape-3657"/>
            <p:cNvSpPr/>
            <p:nvPr/>
          </p:nvSpPr>
          <p:spPr>
            <a:xfrm>
              <a:off x="6115050" y="3667125"/>
              <a:ext cx="19051" cy="9526"/>
            </a:xfrm>
            <a:custGeom>
              <a:avLst/>
              <a:gdLst/>
              <a:ahLst/>
              <a:cxnLst/>
              <a:rect l="0" t="0" r="0" b="0"/>
              <a:pathLst>
                <a:path w="19051" h="9526">
                  <a:moveTo>
                    <a:pt x="0" y="9525"/>
                  </a:moveTo>
                  <a:lnTo>
                    <a:pt x="0" y="1324"/>
                  </a:lnTo>
                  <a:lnTo>
                    <a:pt x="1059" y="883"/>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3" name="SMARTInkShape-3658"/>
            <p:cNvSpPr/>
            <p:nvPr/>
          </p:nvSpPr>
          <p:spPr>
            <a:xfrm>
              <a:off x="6105917" y="3724275"/>
              <a:ext cx="47234" cy="5058"/>
            </a:xfrm>
            <a:custGeom>
              <a:avLst/>
              <a:gdLst/>
              <a:ahLst/>
              <a:cxnLst/>
              <a:rect l="0" t="0" r="0" b="0"/>
              <a:pathLst>
                <a:path w="47234" h="5058">
                  <a:moveTo>
                    <a:pt x="9133" y="0"/>
                  </a:moveTo>
                  <a:lnTo>
                    <a:pt x="0" y="0"/>
                  </a:lnTo>
                  <a:lnTo>
                    <a:pt x="9837" y="5057"/>
                  </a:lnTo>
                  <a:lnTo>
                    <a:pt x="472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4" name="SMARTInkShape-3659"/>
            <p:cNvSpPr/>
            <p:nvPr/>
          </p:nvSpPr>
          <p:spPr>
            <a:xfrm>
              <a:off x="4381500" y="3538243"/>
              <a:ext cx="123826" cy="204636"/>
            </a:xfrm>
            <a:custGeom>
              <a:avLst/>
              <a:gdLst/>
              <a:ahLst/>
              <a:cxnLst/>
              <a:rect l="0" t="0" r="0" b="0"/>
              <a:pathLst>
                <a:path w="123826" h="204636">
                  <a:moveTo>
                    <a:pt x="0" y="5057"/>
                  </a:moveTo>
                  <a:lnTo>
                    <a:pt x="0" y="0"/>
                  </a:lnTo>
                  <a:lnTo>
                    <a:pt x="0" y="42340"/>
                  </a:lnTo>
                  <a:lnTo>
                    <a:pt x="6546" y="81096"/>
                  </a:lnTo>
                  <a:lnTo>
                    <a:pt x="11759" y="124969"/>
                  </a:lnTo>
                  <a:lnTo>
                    <a:pt x="18090" y="171171"/>
                  </a:lnTo>
                  <a:lnTo>
                    <a:pt x="19039" y="204635"/>
                  </a:lnTo>
                  <a:lnTo>
                    <a:pt x="20107" y="183239"/>
                  </a:lnTo>
                  <a:lnTo>
                    <a:pt x="24106" y="170327"/>
                  </a:lnTo>
                  <a:lnTo>
                    <a:pt x="37364" y="151157"/>
                  </a:lnTo>
                  <a:lnTo>
                    <a:pt x="60807" y="133321"/>
                  </a:lnTo>
                  <a:lnTo>
                    <a:pt x="73239" y="126269"/>
                  </a:lnTo>
                  <a:lnTo>
                    <a:pt x="78460" y="125023"/>
                  </a:lnTo>
                  <a:lnTo>
                    <a:pt x="82998" y="125251"/>
                  </a:lnTo>
                  <a:lnTo>
                    <a:pt x="90863" y="128327"/>
                  </a:lnTo>
                  <a:lnTo>
                    <a:pt x="123825" y="1669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5" name="SMARTInkShape-3660"/>
            <p:cNvSpPr/>
            <p:nvPr/>
          </p:nvSpPr>
          <p:spPr>
            <a:xfrm>
              <a:off x="4257675" y="3648075"/>
              <a:ext cx="38101" cy="47626"/>
            </a:xfrm>
            <a:custGeom>
              <a:avLst/>
              <a:gdLst/>
              <a:ahLst/>
              <a:cxnLst/>
              <a:rect l="0" t="0" r="0" b="0"/>
              <a:pathLst>
                <a:path w="38101" h="47626">
                  <a:moveTo>
                    <a:pt x="0" y="47625"/>
                  </a:moveTo>
                  <a:lnTo>
                    <a:pt x="0" y="42568"/>
                  </a:lnTo>
                  <a:lnTo>
                    <a:pt x="15209" y="23774"/>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6" name="SMARTInkShape-3661"/>
            <p:cNvSpPr/>
            <p:nvPr/>
          </p:nvSpPr>
          <p:spPr>
            <a:xfrm>
              <a:off x="5715000" y="3676650"/>
              <a:ext cx="19051" cy="57151"/>
            </a:xfrm>
            <a:custGeom>
              <a:avLst/>
              <a:gdLst/>
              <a:ahLst/>
              <a:cxnLst/>
              <a:rect l="0" t="0" r="0" b="0"/>
              <a:pathLst>
                <a:path w="19051" h="57151">
                  <a:moveTo>
                    <a:pt x="0" y="0"/>
                  </a:moveTo>
                  <a:lnTo>
                    <a:pt x="0" y="40000"/>
                  </a:lnTo>
                  <a:lnTo>
                    <a:pt x="2822" y="47058"/>
                  </a:lnTo>
                  <a:lnTo>
                    <a:pt x="5057" y="50422"/>
                  </a:lnTo>
                  <a:lnTo>
                    <a:pt x="7604" y="52665"/>
                  </a:lnTo>
                  <a:lnTo>
                    <a:pt x="1905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SMARTInkShape-3662"/>
            <p:cNvSpPr/>
            <p:nvPr/>
          </p:nvSpPr>
          <p:spPr>
            <a:xfrm>
              <a:off x="5034404" y="3639649"/>
              <a:ext cx="106355" cy="73098"/>
            </a:xfrm>
            <a:custGeom>
              <a:avLst/>
              <a:gdLst/>
              <a:ahLst/>
              <a:cxnLst/>
              <a:rect l="0" t="0" r="0" b="0"/>
              <a:pathLst>
                <a:path w="106355" h="73098">
                  <a:moveTo>
                    <a:pt x="32896" y="8426"/>
                  </a:moveTo>
                  <a:lnTo>
                    <a:pt x="18707" y="8426"/>
                  </a:lnTo>
                  <a:lnTo>
                    <a:pt x="13184" y="14071"/>
                  </a:lnTo>
                  <a:lnTo>
                    <a:pt x="1015" y="29884"/>
                  </a:lnTo>
                  <a:lnTo>
                    <a:pt x="0" y="34373"/>
                  </a:lnTo>
                  <a:lnTo>
                    <a:pt x="1695" y="45006"/>
                  </a:lnTo>
                  <a:lnTo>
                    <a:pt x="12291" y="68339"/>
                  </a:lnTo>
                  <a:lnTo>
                    <a:pt x="14926" y="70593"/>
                  </a:lnTo>
                  <a:lnTo>
                    <a:pt x="23498" y="73097"/>
                  </a:lnTo>
                  <a:lnTo>
                    <a:pt x="45281" y="69451"/>
                  </a:lnTo>
                  <a:lnTo>
                    <a:pt x="67994" y="57679"/>
                  </a:lnTo>
                  <a:lnTo>
                    <a:pt x="89862" y="41952"/>
                  </a:lnTo>
                  <a:lnTo>
                    <a:pt x="99842" y="30029"/>
                  </a:lnTo>
                  <a:lnTo>
                    <a:pt x="104983" y="17675"/>
                  </a:lnTo>
                  <a:lnTo>
                    <a:pt x="106354" y="11417"/>
                  </a:lnTo>
                  <a:lnTo>
                    <a:pt x="106209" y="7245"/>
                  </a:lnTo>
                  <a:lnTo>
                    <a:pt x="105055" y="4463"/>
                  </a:lnTo>
                  <a:lnTo>
                    <a:pt x="103227" y="2609"/>
                  </a:lnTo>
                  <a:lnTo>
                    <a:pt x="85485" y="0"/>
                  </a:lnTo>
                  <a:lnTo>
                    <a:pt x="52103" y="6722"/>
                  </a:lnTo>
                  <a:lnTo>
                    <a:pt x="23371" y="179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8" name="SMARTInkShape-3663"/>
            <p:cNvSpPr/>
            <p:nvPr/>
          </p:nvSpPr>
          <p:spPr>
            <a:xfrm>
              <a:off x="4676775" y="3657785"/>
              <a:ext cx="104776" cy="65935"/>
            </a:xfrm>
            <a:custGeom>
              <a:avLst/>
              <a:gdLst/>
              <a:ahLst/>
              <a:cxnLst/>
              <a:rect l="0" t="0" r="0" b="0"/>
              <a:pathLst>
                <a:path w="104776" h="65935">
                  <a:moveTo>
                    <a:pt x="0" y="18865"/>
                  </a:moveTo>
                  <a:lnTo>
                    <a:pt x="0" y="23922"/>
                  </a:lnTo>
                  <a:lnTo>
                    <a:pt x="2822" y="29226"/>
                  </a:lnTo>
                  <a:lnTo>
                    <a:pt x="15188" y="44375"/>
                  </a:lnTo>
                  <a:lnTo>
                    <a:pt x="21110" y="56987"/>
                  </a:lnTo>
                  <a:lnTo>
                    <a:pt x="28138" y="65934"/>
                  </a:lnTo>
                  <a:lnTo>
                    <a:pt x="28446" y="61269"/>
                  </a:lnTo>
                  <a:lnTo>
                    <a:pt x="25695" y="56055"/>
                  </a:lnTo>
                  <a:lnTo>
                    <a:pt x="23480" y="53183"/>
                  </a:lnTo>
                  <a:lnTo>
                    <a:pt x="23841" y="41526"/>
                  </a:lnTo>
                  <a:lnTo>
                    <a:pt x="27640" y="18285"/>
                  </a:lnTo>
                  <a:lnTo>
                    <a:pt x="30069" y="14245"/>
                  </a:lnTo>
                  <a:lnTo>
                    <a:pt x="38411" y="6934"/>
                  </a:lnTo>
                  <a:lnTo>
                    <a:pt x="51997" y="2979"/>
                  </a:lnTo>
                  <a:lnTo>
                    <a:pt x="88041" y="0"/>
                  </a:lnTo>
                  <a:lnTo>
                    <a:pt x="91502" y="2055"/>
                  </a:lnTo>
                  <a:lnTo>
                    <a:pt x="98170" y="9983"/>
                  </a:lnTo>
                  <a:lnTo>
                    <a:pt x="104775" y="283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9" name="SMARTInkShape-3664"/>
            <p:cNvSpPr/>
            <p:nvPr/>
          </p:nvSpPr>
          <p:spPr>
            <a:xfrm>
              <a:off x="4086225" y="3709262"/>
              <a:ext cx="1" cy="24539"/>
            </a:xfrm>
            <a:custGeom>
              <a:avLst/>
              <a:gdLst/>
              <a:ahLst/>
              <a:cxnLst/>
              <a:rect l="0" t="0" r="0" b="0"/>
              <a:pathLst>
                <a:path w="1" h="24539">
                  <a:moveTo>
                    <a:pt x="0" y="5488"/>
                  </a:moveTo>
                  <a:lnTo>
                    <a:pt x="0" y="0"/>
                  </a:lnTo>
                  <a:lnTo>
                    <a:pt x="0" y="245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0" name="SMARTInkShape-3665"/>
            <p:cNvSpPr/>
            <p:nvPr/>
          </p:nvSpPr>
          <p:spPr>
            <a:xfrm>
              <a:off x="4261712" y="3600450"/>
              <a:ext cx="15014" cy="152401"/>
            </a:xfrm>
            <a:custGeom>
              <a:avLst/>
              <a:gdLst/>
              <a:ahLst/>
              <a:cxnLst/>
              <a:rect l="0" t="0" r="0" b="0"/>
              <a:pathLst>
                <a:path w="15014" h="152401">
                  <a:moveTo>
                    <a:pt x="5488" y="0"/>
                  </a:moveTo>
                  <a:lnTo>
                    <a:pt x="432" y="0"/>
                  </a:lnTo>
                  <a:lnTo>
                    <a:pt x="0" y="2117"/>
                  </a:lnTo>
                  <a:lnTo>
                    <a:pt x="11413" y="45585"/>
                  </a:lnTo>
                  <a:lnTo>
                    <a:pt x="15013"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1" name="SMARTInkShape-3666"/>
            <p:cNvSpPr/>
            <p:nvPr/>
          </p:nvSpPr>
          <p:spPr>
            <a:xfrm>
              <a:off x="5391150" y="3562829"/>
              <a:ext cx="119767" cy="399572"/>
            </a:xfrm>
            <a:custGeom>
              <a:avLst/>
              <a:gdLst/>
              <a:ahLst/>
              <a:cxnLst/>
              <a:rect l="0" t="0" r="0" b="0"/>
              <a:pathLst>
                <a:path w="119767" h="399572">
                  <a:moveTo>
                    <a:pt x="0" y="104296"/>
                  </a:moveTo>
                  <a:lnTo>
                    <a:pt x="0" y="99239"/>
                  </a:lnTo>
                  <a:lnTo>
                    <a:pt x="5645" y="93935"/>
                  </a:lnTo>
                  <a:lnTo>
                    <a:pt x="51020" y="59637"/>
                  </a:lnTo>
                  <a:lnTo>
                    <a:pt x="97197" y="16542"/>
                  </a:lnTo>
                  <a:lnTo>
                    <a:pt x="101407" y="12378"/>
                  </a:lnTo>
                  <a:lnTo>
                    <a:pt x="103278" y="7705"/>
                  </a:lnTo>
                  <a:lnTo>
                    <a:pt x="104688" y="0"/>
                  </a:lnTo>
                  <a:lnTo>
                    <a:pt x="104772" y="45674"/>
                  </a:lnTo>
                  <a:lnTo>
                    <a:pt x="109831" y="92481"/>
                  </a:lnTo>
                  <a:lnTo>
                    <a:pt x="112313" y="126561"/>
                  </a:lnTo>
                  <a:lnTo>
                    <a:pt x="113417" y="162875"/>
                  </a:lnTo>
                  <a:lnTo>
                    <a:pt x="113908" y="200181"/>
                  </a:lnTo>
                  <a:lnTo>
                    <a:pt x="114185" y="241715"/>
                  </a:lnTo>
                  <a:lnTo>
                    <a:pt x="119766" y="284193"/>
                  </a:lnTo>
                  <a:lnTo>
                    <a:pt x="115694" y="325981"/>
                  </a:lnTo>
                  <a:lnTo>
                    <a:pt x="113425" y="365460"/>
                  </a:lnTo>
                  <a:lnTo>
                    <a:pt x="104775" y="3995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2" name="SMARTInkShape-3667"/>
            <p:cNvSpPr/>
            <p:nvPr/>
          </p:nvSpPr>
          <p:spPr>
            <a:xfrm>
              <a:off x="5524500" y="3659317"/>
              <a:ext cx="120768" cy="103059"/>
            </a:xfrm>
            <a:custGeom>
              <a:avLst/>
              <a:gdLst/>
              <a:ahLst/>
              <a:cxnLst/>
              <a:rect l="0" t="0" r="0" b="0"/>
              <a:pathLst>
                <a:path w="120768" h="103059">
                  <a:moveTo>
                    <a:pt x="0" y="17333"/>
                  </a:moveTo>
                  <a:lnTo>
                    <a:pt x="8663" y="9728"/>
                  </a:lnTo>
                  <a:lnTo>
                    <a:pt x="23851" y="2145"/>
                  </a:lnTo>
                  <a:lnTo>
                    <a:pt x="35647" y="0"/>
                  </a:lnTo>
                  <a:lnTo>
                    <a:pt x="74618" y="6226"/>
                  </a:lnTo>
                  <a:lnTo>
                    <a:pt x="94547" y="11691"/>
                  </a:lnTo>
                  <a:lnTo>
                    <a:pt x="108343" y="20470"/>
                  </a:lnTo>
                  <a:lnTo>
                    <a:pt x="113504" y="25774"/>
                  </a:lnTo>
                  <a:lnTo>
                    <a:pt x="119238" y="37312"/>
                  </a:lnTo>
                  <a:lnTo>
                    <a:pt x="120767" y="43353"/>
                  </a:lnTo>
                  <a:lnTo>
                    <a:pt x="116822" y="58530"/>
                  </a:lnTo>
                  <a:lnTo>
                    <a:pt x="112806" y="67023"/>
                  </a:lnTo>
                  <a:lnTo>
                    <a:pt x="99878" y="79282"/>
                  </a:lnTo>
                  <a:lnTo>
                    <a:pt x="47625" y="1030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3" name="SMARTInkShape-3668"/>
            <p:cNvSpPr/>
            <p:nvPr/>
          </p:nvSpPr>
          <p:spPr>
            <a:xfrm>
              <a:off x="4558493" y="3648467"/>
              <a:ext cx="51608" cy="85334"/>
            </a:xfrm>
            <a:custGeom>
              <a:avLst/>
              <a:gdLst/>
              <a:ahLst/>
              <a:cxnLst/>
              <a:rect l="0" t="0" r="0" b="0"/>
              <a:pathLst>
                <a:path w="51608" h="85334">
                  <a:moveTo>
                    <a:pt x="51607" y="9133"/>
                  </a:moveTo>
                  <a:lnTo>
                    <a:pt x="51607" y="4076"/>
                  </a:lnTo>
                  <a:lnTo>
                    <a:pt x="50549" y="2587"/>
                  </a:lnTo>
                  <a:lnTo>
                    <a:pt x="48785" y="1594"/>
                  </a:lnTo>
                  <a:lnTo>
                    <a:pt x="38350" y="0"/>
                  </a:lnTo>
                  <a:lnTo>
                    <a:pt x="24161" y="4781"/>
                  </a:lnTo>
                  <a:lnTo>
                    <a:pt x="15420" y="12843"/>
                  </a:lnTo>
                  <a:lnTo>
                    <a:pt x="1185" y="35266"/>
                  </a:lnTo>
                  <a:lnTo>
                    <a:pt x="0" y="41372"/>
                  </a:lnTo>
                  <a:lnTo>
                    <a:pt x="1507" y="53800"/>
                  </a:lnTo>
                  <a:lnTo>
                    <a:pt x="8305" y="72697"/>
                  </a:lnTo>
                  <a:lnTo>
                    <a:pt x="12156" y="76909"/>
                  </a:lnTo>
                  <a:lnTo>
                    <a:pt x="32557" y="853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4" name="SMARTInkShape-3669"/>
            <p:cNvSpPr/>
            <p:nvPr/>
          </p:nvSpPr>
          <p:spPr>
            <a:xfrm>
              <a:off x="4572000" y="3695700"/>
              <a:ext cx="19051" cy="18659"/>
            </a:xfrm>
            <a:custGeom>
              <a:avLst/>
              <a:gdLst/>
              <a:ahLst/>
              <a:cxnLst/>
              <a:rect l="0" t="0" r="0" b="0"/>
              <a:pathLst>
                <a:path w="19051" h="18659">
                  <a:moveTo>
                    <a:pt x="0" y="9525"/>
                  </a:moveTo>
                  <a:lnTo>
                    <a:pt x="0" y="18658"/>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073012183"/>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“Min” function continued</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lnSpcReduction="10000"/>
              </a:bodyPr>
              <a:lstStyle/>
              <a:p>
                <a:pPr marL="0" indent="0">
                  <a:buNone/>
                </a:pPr>
                <a:r>
                  <a:rPr lang="en-US" dirty="0"/>
                  <a:t>For example. Suppose an engine requires 1 part of two different inputs. You have 10 parts of the first input and 12 parts of the second. </a:t>
                </a:r>
              </a:p>
              <a:p>
                <a:pPr marL="0" indent="0">
                  <a:buNone/>
                </a:pPr>
                <a:endParaRPr lang="en-US" dirty="0"/>
              </a:p>
              <a:p>
                <a:pPr marL="0" indent="0">
                  <a:buNone/>
                </a:pPr>
                <a:r>
                  <a:rPr lang="en-US" dirty="0"/>
                  <a:t>How many engines can you make?</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𝑜𝑢𝑡𝑝𝑢𝑡</m:t>
                      </m:r>
                      <m:r>
                        <a:rPr lang="en-US" b="0" i="1" smtClean="0">
                          <a:latin typeface="Cambria Math" panose="02040503050406030204" pitchFamily="18" charset="0"/>
                        </a:rPr>
                        <m:t>=</m:t>
                      </m:r>
                      <m:r>
                        <m:rPr>
                          <m:sty m:val="p"/>
                        </m:rPr>
                        <a:rPr lang="en-US" b="0" i="0" smtClean="0">
                          <a:latin typeface="Cambria Math" panose="02040503050406030204" pitchFamily="18" charset="0"/>
                        </a:rPr>
                        <m:t>min</m:t>
                      </m:r>
                      <m:r>
                        <a:rPr lang="en-US" b="0" i="1" smtClean="0">
                          <a:latin typeface="Cambria Math" panose="02040503050406030204" pitchFamily="18" charset="0"/>
                        </a:rPr>
                        <m:t>⁡(10,12)</m:t>
                      </m:r>
                    </m:oMath>
                  </m:oMathPara>
                </a14:m>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=10</m:t>
                      </m:r>
                    </m:oMath>
                  </m:oMathPara>
                </a14:m>
                <a:endParaRPr lang="en-US" dirty="0"/>
              </a:p>
              <a:p>
                <a:pPr marL="0" indent="0">
                  <a:buNone/>
                </a:pPr>
                <a:r>
                  <a:rPr lang="en-US" dirty="0"/>
                  <a:t>Having two additional parts of the second input is a waste because you can’t use them. </a:t>
                </a:r>
              </a:p>
              <a:p>
                <a:pPr marL="0" indent="0">
                  <a:buNone/>
                </a:pPr>
                <a:r>
                  <a:rPr lang="en-US" dirty="0"/>
                  <a:t>You can think of other examples in agriculture.</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3081" r="-1507" b="-1261"/>
                </a:stretch>
              </a:blipFill>
            </p:spPr>
            <p:txBody>
              <a:bodyPr/>
              <a:lstStyle/>
              <a:p>
                <a:r>
                  <a:rPr lang="en-US">
                    <a:noFill/>
                  </a:rPr>
                  <a:t> </a:t>
                </a:r>
              </a:p>
            </p:txBody>
          </p:sp>
        </mc:Fallback>
      </mc:AlternateContent>
    </p:spTree>
    <p:extLst>
      <p:ext uri="{BB962C8B-B14F-4D97-AF65-F5344CB8AC3E}">
        <p14:creationId xmlns:p14="http://schemas.microsoft.com/office/powerpoint/2010/main" val="14063828"/>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The </a:t>
            </a:r>
            <a:r>
              <a:rPr lang="en-US" dirty="0" err="1"/>
              <a:t>Iso</a:t>
            </a:r>
            <a:r>
              <a:rPr lang="en-US" dirty="0"/>
              <a:t>-Cost line</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lnSpcReduction="10000"/>
              </a:bodyPr>
              <a:lstStyle/>
              <a:p>
                <a:pPr>
                  <a:buFontTx/>
                  <a:buChar char="-"/>
                </a:pPr>
                <a:r>
                  <a:rPr lang="en-US" dirty="0"/>
                  <a:t>Again, the same idea as before: just like a consumer’s budget constraint: An </a:t>
                </a:r>
                <a:r>
                  <a:rPr lang="en-US" dirty="0" err="1"/>
                  <a:t>Iso</a:t>
                </a:r>
                <a:r>
                  <a:rPr lang="en-US" dirty="0"/>
                  <a:t>-cost line is nothing but a producer’s budget constraint.</a:t>
                </a:r>
              </a:p>
              <a:p>
                <a:pPr>
                  <a:buFontTx/>
                  <a:buChar char="-"/>
                </a:pPr>
                <a:endParaRPr lang="en-US" dirty="0"/>
              </a:p>
              <a:p>
                <a:pPr marL="0" indent="0">
                  <a:buNone/>
                </a:pPr>
                <a:r>
                  <a:rPr lang="en-US" dirty="0"/>
                  <a:t>For example: </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d>
                        <m:dPr>
                          <m:ctrlPr>
                            <a:rPr lang="en-US" b="0" i="1" smtClean="0">
                              <a:latin typeface="Cambria Math" panose="02040503050406030204" pitchFamily="18" charset="0"/>
                            </a:rPr>
                          </m:ctrlPr>
                        </m:dPr>
                        <m:e>
                          <m:r>
                            <a:rPr lang="en-US" b="0" i="1" smtClean="0">
                              <a:latin typeface="Cambria Math" panose="02040503050406030204" pitchFamily="18" charset="0"/>
                            </a:rPr>
                            <m:t>$10×</m:t>
                          </m:r>
                          <m:r>
                            <a:rPr lang="en-US" b="0" i="1" smtClean="0">
                              <a:latin typeface="Cambria Math" panose="02040503050406030204" pitchFamily="18" charset="0"/>
                            </a:rPr>
                            <m:t>𝑢𝑠𝑒</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𝑙𝑎𝑏𝑜𝑟</m:t>
                          </m:r>
                          <m:r>
                            <a:rPr lang="en-US" b="0" i="1" smtClean="0">
                              <a:latin typeface="Cambria Math" panose="02040503050406030204" pitchFamily="18" charset="0"/>
                            </a:rPr>
                            <m:t>+$100×</m:t>
                          </m:r>
                          <m:r>
                            <a:rPr lang="en-US" b="0" i="1" smtClean="0">
                              <a:latin typeface="Cambria Math" panose="02040503050406030204" pitchFamily="18" charset="0"/>
                            </a:rPr>
                            <m:t>𝑢𝑠𝑒</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𝑐𝑎𝑝𝑖𝑡𝑎𝑙</m:t>
                          </m:r>
                        </m:e>
                      </m:d>
                      <m:r>
                        <a:rPr lang="en-US" b="0" i="1" smtClean="0">
                          <a:latin typeface="Cambria Math" panose="02040503050406030204" pitchFamily="18" charset="0"/>
                        </a:rPr>
                        <m:t>=$1000</m:t>
                      </m:r>
                    </m:oMath>
                  </m:oMathPara>
                </a14:m>
                <a:endParaRPr lang="en-US" dirty="0"/>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𝑠𝑙𝑜𝑝𝑒</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𝑙𝑖𝑛𝑒</m:t>
                      </m:r>
                      <m:r>
                        <a:rPr lang="en-US" b="0" i="1" smtClean="0">
                          <a:latin typeface="Cambria Math" panose="02040503050406030204" pitchFamily="18" charset="0"/>
                        </a:rPr>
                        <m:t>=−</m:t>
                      </m:r>
                      <m:f>
                        <m:fPr>
                          <m:ctrlPr>
                            <a:rPr lang="en-US" b="0" i="1" smtClean="0">
                              <a:latin typeface="Cambria Math" panose="02040503050406030204" pitchFamily="18" charset="0"/>
                            </a:rPr>
                          </m:ctrlPr>
                        </m:fPr>
                        <m:num>
                          <m:r>
                            <a:rPr lang="en-US" b="0" i="1" smtClean="0">
                              <a:latin typeface="Cambria Math" panose="02040503050406030204" pitchFamily="18" charset="0"/>
                            </a:rPr>
                            <m:t>𝑤𝑎𝑔𝑒</m:t>
                          </m:r>
                          <m:r>
                            <a:rPr lang="en-US" b="0" i="1" smtClean="0">
                              <a:latin typeface="Cambria Math" panose="02040503050406030204" pitchFamily="18" charset="0"/>
                            </a:rPr>
                            <m:t> </m:t>
                          </m:r>
                          <m:r>
                            <a:rPr lang="en-US" b="0" i="1" smtClean="0">
                              <a:latin typeface="Cambria Math" panose="02040503050406030204" pitchFamily="18" charset="0"/>
                            </a:rPr>
                            <m:t>𝑟𝑎𝑡𝑒</m:t>
                          </m:r>
                        </m:num>
                        <m:den>
                          <m:r>
                            <a:rPr lang="en-US" b="0" i="1" smtClean="0">
                              <a:latin typeface="Cambria Math" panose="02040503050406030204" pitchFamily="18" charset="0"/>
                            </a:rPr>
                            <m:t>𝑐𝑜𝑠𝑡</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𝑐𝑎𝑝𝑖𝑡𝑎𝑙</m:t>
                          </m:r>
                        </m:den>
                      </m:f>
                    </m:oMath>
                  </m:oMathPara>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3221"/>
                </a:stretch>
              </a:blipFill>
            </p:spPr>
            <p:txBody>
              <a:bodyPr/>
              <a:lstStyle/>
              <a:p>
                <a:r>
                  <a:rPr lang="en-US">
                    <a:noFill/>
                  </a:rPr>
                  <a:t> </a:t>
                </a:r>
              </a:p>
            </p:txBody>
          </p:sp>
        </mc:Fallback>
      </mc:AlternateContent>
      <p:sp>
        <p:nvSpPr>
          <p:cNvPr id="4" name="SMARTInkShape-3670"/>
          <p:cNvSpPr/>
          <p:nvPr/>
        </p:nvSpPr>
        <p:spPr>
          <a:xfrm>
            <a:off x="1676400" y="5419725"/>
            <a:ext cx="1714465" cy="590551"/>
          </a:xfrm>
          <a:custGeom>
            <a:avLst/>
            <a:gdLst/>
            <a:ahLst/>
            <a:cxnLst/>
            <a:rect l="0" t="0" r="0" b="0"/>
            <a:pathLst>
              <a:path w="1714465" h="590551">
                <a:moveTo>
                  <a:pt x="0" y="323850"/>
                </a:moveTo>
                <a:lnTo>
                  <a:pt x="18363" y="324908"/>
                </a:lnTo>
                <a:lnTo>
                  <a:pt x="63370" y="332051"/>
                </a:lnTo>
                <a:lnTo>
                  <a:pt x="78612" y="329964"/>
                </a:lnTo>
                <a:lnTo>
                  <a:pt x="91030" y="326567"/>
                </a:lnTo>
                <a:lnTo>
                  <a:pt x="134049" y="319151"/>
                </a:lnTo>
                <a:lnTo>
                  <a:pt x="152019" y="315755"/>
                </a:lnTo>
                <a:lnTo>
                  <a:pt x="194526" y="322052"/>
                </a:lnTo>
                <a:lnTo>
                  <a:pt x="241438" y="323614"/>
                </a:lnTo>
                <a:lnTo>
                  <a:pt x="287032" y="326625"/>
                </a:lnTo>
                <a:lnTo>
                  <a:pt x="324230" y="331375"/>
                </a:lnTo>
                <a:lnTo>
                  <a:pt x="364612" y="332980"/>
                </a:lnTo>
                <a:lnTo>
                  <a:pt x="401427" y="333258"/>
                </a:lnTo>
                <a:lnTo>
                  <a:pt x="440792" y="333340"/>
                </a:lnTo>
                <a:lnTo>
                  <a:pt x="486855" y="330548"/>
                </a:lnTo>
                <a:lnTo>
                  <a:pt x="528055" y="324732"/>
                </a:lnTo>
                <a:lnTo>
                  <a:pt x="575056" y="323965"/>
                </a:lnTo>
                <a:lnTo>
                  <a:pt x="618965" y="317327"/>
                </a:lnTo>
                <a:lnTo>
                  <a:pt x="661176" y="314156"/>
                </a:lnTo>
                <a:lnTo>
                  <a:pt x="708256" y="306961"/>
                </a:lnTo>
                <a:lnTo>
                  <a:pt x="748679" y="305227"/>
                </a:lnTo>
                <a:lnTo>
                  <a:pt x="788767" y="298338"/>
                </a:lnTo>
                <a:lnTo>
                  <a:pt x="833529" y="294486"/>
                </a:lnTo>
                <a:lnTo>
                  <a:pt x="877886" y="287789"/>
                </a:lnTo>
                <a:lnTo>
                  <a:pt x="917300" y="286153"/>
                </a:lnTo>
                <a:lnTo>
                  <a:pt x="960677" y="279284"/>
                </a:lnTo>
                <a:lnTo>
                  <a:pt x="1004366" y="276829"/>
                </a:lnTo>
                <a:lnTo>
                  <a:pt x="1049367" y="269759"/>
                </a:lnTo>
                <a:lnTo>
                  <a:pt x="1093500" y="267304"/>
                </a:lnTo>
                <a:lnTo>
                  <a:pt x="1136207" y="266780"/>
                </a:lnTo>
                <a:lnTo>
                  <a:pt x="1181460" y="266710"/>
                </a:lnTo>
                <a:lnTo>
                  <a:pt x="1221234" y="266702"/>
                </a:lnTo>
                <a:lnTo>
                  <a:pt x="1260547" y="265642"/>
                </a:lnTo>
                <a:lnTo>
                  <a:pt x="1307131" y="258058"/>
                </a:lnTo>
                <a:lnTo>
                  <a:pt x="1350661" y="257209"/>
                </a:lnTo>
                <a:lnTo>
                  <a:pt x="1395789" y="257178"/>
                </a:lnTo>
                <a:lnTo>
                  <a:pt x="1441638" y="257175"/>
                </a:lnTo>
                <a:lnTo>
                  <a:pt x="1472193" y="258233"/>
                </a:lnTo>
                <a:lnTo>
                  <a:pt x="1502060" y="265376"/>
                </a:lnTo>
                <a:lnTo>
                  <a:pt x="1532719" y="267496"/>
                </a:lnTo>
                <a:lnTo>
                  <a:pt x="1559864" y="274866"/>
                </a:lnTo>
                <a:lnTo>
                  <a:pt x="1595825" y="277204"/>
                </a:lnTo>
                <a:lnTo>
                  <a:pt x="1609488" y="283749"/>
                </a:lnTo>
                <a:lnTo>
                  <a:pt x="1623735" y="285633"/>
                </a:lnTo>
                <a:lnTo>
                  <a:pt x="1629358" y="282877"/>
                </a:lnTo>
                <a:lnTo>
                  <a:pt x="1636533" y="277539"/>
                </a:lnTo>
                <a:lnTo>
                  <a:pt x="1646346" y="276340"/>
                </a:lnTo>
                <a:lnTo>
                  <a:pt x="1646839" y="275244"/>
                </a:lnTo>
                <a:lnTo>
                  <a:pt x="1648858" y="259359"/>
                </a:lnTo>
                <a:lnTo>
                  <a:pt x="1652870" y="253560"/>
                </a:lnTo>
                <a:lnTo>
                  <a:pt x="1653305" y="250530"/>
                </a:lnTo>
                <a:lnTo>
                  <a:pt x="1638179" y="203022"/>
                </a:lnTo>
                <a:lnTo>
                  <a:pt x="1629915" y="186332"/>
                </a:lnTo>
                <a:lnTo>
                  <a:pt x="1614340" y="164550"/>
                </a:lnTo>
                <a:lnTo>
                  <a:pt x="1612802" y="160501"/>
                </a:lnTo>
                <a:lnTo>
                  <a:pt x="1605448" y="153178"/>
                </a:lnTo>
                <a:lnTo>
                  <a:pt x="1596182" y="145337"/>
                </a:lnTo>
                <a:lnTo>
                  <a:pt x="1557921" y="100736"/>
                </a:lnTo>
                <a:lnTo>
                  <a:pt x="1530818" y="78577"/>
                </a:lnTo>
                <a:lnTo>
                  <a:pt x="1485454" y="46417"/>
                </a:lnTo>
                <a:lnTo>
                  <a:pt x="1460412" y="27043"/>
                </a:lnTo>
                <a:lnTo>
                  <a:pt x="1413183" y="2667"/>
                </a:lnTo>
                <a:lnTo>
                  <a:pt x="1412022" y="1778"/>
                </a:lnTo>
                <a:lnTo>
                  <a:pt x="1401703" y="157"/>
                </a:lnTo>
                <a:lnTo>
                  <a:pt x="1390688" y="1"/>
                </a:lnTo>
                <a:lnTo>
                  <a:pt x="1395718" y="0"/>
                </a:lnTo>
                <a:lnTo>
                  <a:pt x="1397203" y="1058"/>
                </a:lnTo>
                <a:lnTo>
                  <a:pt x="1398194" y="2822"/>
                </a:lnTo>
                <a:lnTo>
                  <a:pt x="1398855" y="5057"/>
                </a:lnTo>
                <a:lnTo>
                  <a:pt x="1405232" y="10361"/>
                </a:lnTo>
                <a:lnTo>
                  <a:pt x="1440414" y="34958"/>
                </a:lnTo>
                <a:lnTo>
                  <a:pt x="1447728" y="44459"/>
                </a:lnTo>
                <a:lnTo>
                  <a:pt x="1494698" y="76200"/>
                </a:lnTo>
                <a:lnTo>
                  <a:pt x="1540457" y="121252"/>
                </a:lnTo>
                <a:lnTo>
                  <a:pt x="1588033" y="168809"/>
                </a:lnTo>
                <a:lnTo>
                  <a:pt x="1599417" y="183014"/>
                </a:lnTo>
                <a:lnTo>
                  <a:pt x="1617802" y="206777"/>
                </a:lnTo>
                <a:lnTo>
                  <a:pt x="1626720" y="213609"/>
                </a:lnTo>
                <a:lnTo>
                  <a:pt x="1659081" y="232013"/>
                </a:lnTo>
                <a:lnTo>
                  <a:pt x="1672940" y="243463"/>
                </a:lnTo>
                <a:lnTo>
                  <a:pt x="1685868" y="249644"/>
                </a:lnTo>
                <a:lnTo>
                  <a:pt x="1692250" y="253829"/>
                </a:lnTo>
                <a:lnTo>
                  <a:pt x="1704417" y="257044"/>
                </a:lnTo>
                <a:lnTo>
                  <a:pt x="1714093" y="266305"/>
                </a:lnTo>
                <a:lnTo>
                  <a:pt x="1714464" y="279922"/>
                </a:lnTo>
                <a:lnTo>
                  <a:pt x="1711662" y="285982"/>
                </a:lnTo>
                <a:lnTo>
                  <a:pt x="1709433" y="289079"/>
                </a:lnTo>
                <a:lnTo>
                  <a:pt x="1698690" y="333952"/>
                </a:lnTo>
                <a:lnTo>
                  <a:pt x="1690820" y="373014"/>
                </a:lnTo>
                <a:lnTo>
                  <a:pt x="1669953" y="418647"/>
                </a:lnTo>
                <a:lnTo>
                  <a:pt x="1649380" y="458395"/>
                </a:lnTo>
                <a:lnTo>
                  <a:pt x="1625609" y="502866"/>
                </a:lnTo>
                <a:lnTo>
                  <a:pt x="1610354" y="527878"/>
                </a:lnTo>
                <a:lnTo>
                  <a:pt x="1597149" y="552652"/>
                </a:lnTo>
                <a:lnTo>
                  <a:pt x="1585408" y="567738"/>
                </a:lnTo>
                <a:lnTo>
                  <a:pt x="1579169" y="580910"/>
                </a:lnTo>
                <a:lnTo>
                  <a:pt x="1571625" y="590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 name="SMARTInkShape-Group497"/>
          <p:cNvGrpSpPr/>
          <p:nvPr/>
        </p:nvGrpSpPr>
        <p:grpSpPr>
          <a:xfrm>
            <a:off x="3438525" y="2686050"/>
            <a:ext cx="3562351" cy="1619251"/>
            <a:chOff x="3438525" y="2686050"/>
            <a:chExt cx="3562351" cy="1619251"/>
          </a:xfrm>
        </p:grpSpPr>
        <p:sp>
          <p:nvSpPr>
            <p:cNvPr id="5" name="SMARTInkShape-3671"/>
            <p:cNvSpPr/>
            <p:nvPr/>
          </p:nvSpPr>
          <p:spPr>
            <a:xfrm>
              <a:off x="3924300" y="2686050"/>
              <a:ext cx="3076576" cy="1400176"/>
            </a:xfrm>
            <a:custGeom>
              <a:avLst/>
              <a:gdLst/>
              <a:ahLst/>
              <a:cxnLst/>
              <a:rect l="0" t="0" r="0" b="0"/>
              <a:pathLst>
                <a:path w="3076576" h="1400176">
                  <a:moveTo>
                    <a:pt x="0" y="0"/>
                  </a:moveTo>
                  <a:lnTo>
                    <a:pt x="13257" y="0"/>
                  </a:lnTo>
                  <a:lnTo>
                    <a:pt x="15188" y="1058"/>
                  </a:lnTo>
                  <a:lnTo>
                    <a:pt x="16475" y="2822"/>
                  </a:lnTo>
                  <a:lnTo>
                    <a:pt x="32157" y="45761"/>
                  </a:lnTo>
                  <a:lnTo>
                    <a:pt x="44531" y="88532"/>
                  </a:lnTo>
                  <a:lnTo>
                    <a:pt x="53999" y="133829"/>
                  </a:lnTo>
                  <a:lnTo>
                    <a:pt x="63507" y="169828"/>
                  </a:lnTo>
                  <a:lnTo>
                    <a:pt x="71969" y="207894"/>
                  </a:lnTo>
                  <a:lnTo>
                    <a:pt x="76005" y="251157"/>
                  </a:lnTo>
                  <a:lnTo>
                    <a:pt x="82375" y="292316"/>
                  </a:lnTo>
                  <a:lnTo>
                    <a:pt x="85791" y="337555"/>
                  </a:lnTo>
                  <a:lnTo>
                    <a:pt x="91977" y="384473"/>
                  </a:lnTo>
                  <a:lnTo>
                    <a:pt x="95339" y="431888"/>
                  </a:lnTo>
                  <a:lnTo>
                    <a:pt x="101509" y="479451"/>
                  </a:lnTo>
                  <a:lnTo>
                    <a:pt x="104865" y="527058"/>
                  </a:lnTo>
                  <a:lnTo>
                    <a:pt x="111034" y="574677"/>
                  </a:lnTo>
                  <a:lnTo>
                    <a:pt x="112849" y="606426"/>
                  </a:lnTo>
                  <a:lnTo>
                    <a:pt x="116477" y="640997"/>
                  </a:lnTo>
                  <a:lnTo>
                    <a:pt x="118926" y="659107"/>
                  </a:lnTo>
                  <a:lnTo>
                    <a:pt x="107537" y="693339"/>
                  </a:lnTo>
                  <a:lnTo>
                    <a:pt x="90128" y="727251"/>
                  </a:lnTo>
                  <a:lnTo>
                    <a:pt x="82390" y="763489"/>
                  </a:lnTo>
                  <a:lnTo>
                    <a:pt x="78951" y="797940"/>
                  </a:lnTo>
                  <a:lnTo>
                    <a:pt x="77422" y="830890"/>
                  </a:lnTo>
                  <a:lnTo>
                    <a:pt x="76743" y="863173"/>
                  </a:lnTo>
                  <a:lnTo>
                    <a:pt x="76441" y="895160"/>
                  </a:lnTo>
                  <a:lnTo>
                    <a:pt x="76307" y="927016"/>
                  </a:lnTo>
                  <a:lnTo>
                    <a:pt x="75174" y="973642"/>
                  </a:lnTo>
                  <a:lnTo>
                    <a:pt x="69664" y="1014738"/>
                  </a:lnTo>
                  <a:lnTo>
                    <a:pt x="67560" y="1053726"/>
                  </a:lnTo>
                  <a:lnTo>
                    <a:pt x="65879" y="1092090"/>
                  </a:lnTo>
                  <a:lnTo>
                    <a:pt x="60207" y="1132384"/>
                  </a:lnTo>
                  <a:lnTo>
                    <a:pt x="58509" y="1165798"/>
                  </a:lnTo>
                  <a:lnTo>
                    <a:pt x="57754" y="1198993"/>
                  </a:lnTo>
                  <a:lnTo>
                    <a:pt x="57329" y="1238965"/>
                  </a:lnTo>
                  <a:lnTo>
                    <a:pt x="52129" y="1281548"/>
                  </a:lnTo>
                  <a:lnTo>
                    <a:pt x="45396" y="1322569"/>
                  </a:lnTo>
                  <a:lnTo>
                    <a:pt x="40262" y="1342608"/>
                  </a:lnTo>
                  <a:lnTo>
                    <a:pt x="38227" y="1374193"/>
                  </a:lnTo>
                  <a:lnTo>
                    <a:pt x="39243" y="1376504"/>
                  </a:lnTo>
                  <a:lnTo>
                    <a:pt x="40978" y="1378044"/>
                  </a:lnTo>
                  <a:lnTo>
                    <a:pt x="45729" y="1379756"/>
                  </a:lnTo>
                  <a:lnTo>
                    <a:pt x="51369" y="1380517"/>
                  </a:lnTo>
                  <a:lnTo>
                    <a:pt x="57403" y="1383677"/>
                  </a:lnTo>
                  <a:lnTo>
                    <a:pt x="63612" y="1387551"/>
                  </a:lnTo>
                  <a:lnTo>
                    <a:pt x="74117" y="1389732"/>
                  </a:lnTo>
                  <a:lnTo>
                    <a:pt x="92281" y="1389319"/>
                  </a:lnTo>
                  <a:lnTo>
                    <a:pt x="137219" y="1382413"/>
                  </a:lnTo>
                  <a:lnTo>
                    <a:pt x="178241" y="1381507"/>
                  </a:lnTo>
                  <a:lnTo>
                    <a:pt x="215443" y="1376182"/>
                  </a:lnTo>
                  <a:lnTo>
                    <a:pt x="247800" y="1373636"/>
                  </a:lnTo>
                  <a:lnTo>
                    <a:pt x="283700" y="1372505"/>
                  </a:lnTo>
                  <a:lnTo>
                    <a:pt x="327711" y="1371868"/>
                  </a:lnTo>
                  <a:lnTo>
                    <a:pt x="368621" y="1370621"/>
                  </a:lnTo>
                  <a:lnTo>
                    <a:pt x="413786" y="1365078"/>
                  </a:lnTo>
                  <a:lnTo>
                    <a:pt x="460682" y="1362964"/>
                  </a:lnTo>
                  <a:lnTo>
                    <a:pt x="492261" y="1362471"/>
                  </a:lnTo>
                  <a:lnTo>
                    <a:pt x="526758" y="1359429"/>
                  </a:lnTo>
                  <a:lnTo>
                    <a:pt x="563256" y="1355607"/>
                  </a:lnTo>
                  <a:lnTo>
                    <a:pt x="600644" y="1353909"/>
                  </a:lnTo>
                  <a:lnTo>
                    <a:pt x="638428" y="1353154"/>
                  </a:lnTo>
                  <a:lnTo>
                    <a:pt x="677446" y="1352819"/>
                  </a:lnTo>
                  <a:lnTo>
                    <a:pt x="719482" y="1352669"/>
                  </a:lnTo>
                  <a:lnTo>
                    <a:pt x="762858" y="1352603"/>
                  </a:lnTo>
                  <a:lnTo>
                    <a:pt x="806831" y="1352574"/>
                  </a:lnTo>
                  <a:lnTo>
                    <a:pt x="851070" y="1352561"/>
                  </a:lnTo>
                  <a:lnTo>
                    <a:pt x="895426" y="1352555"/>
                  </a:lnTo>
                  <a:lnTo>
                    <a:pt x="939834" y="1352552"/>
                  </a:lnTo>
                  <a:lnTo>
                    <a:pt x="984265" y="1352551"/>
                  </a:lnTo>
                  <a:lnTo>
                    <a:pt x="1031529" y="1352551"/>
                  </a:lnTo>
                  <a:lnTo>
                    <a:pt x="1055986" y="1352550"/>
                  </a:lnTo>
                  <a:lnTo>
                    <a:pt x="1080757" y="1352550"/>
                  </a:lnTo>
                  <a:lnTo>
                    <a:pt x="1105738" y="1352550"/>
                  </a:lnTo>
                  <a:lnTo>
                    <a:pt x="1130859" y="1352550"/>
                  </a:lnTo>
                  <a:lnTo>
                    <a:pt x="1156072" y="1352550"/>
                  </a:lnTo>
                  <a:lnTo>
                    <a:pt x="1181349" y="1352550"/>
                  </a:lnTo>
                  <a:lnTo>
                    <a:pt x="1206666" y="1352550"/>
                  </a:lnTo>
                  <a:lnTo>
                    <a:pt x="1232010" y="1352550"/>
                  </a:lnTo>
                  <a:lnTo>
                    <a:pt x="1257374" y="1352550"/>
                  </a:lnTo>
                  <a:lnTo>
                    <a:pt x="1282749" y="1352550"/>
                  </a:lnTo>
                  <a:lnTo>
                    <a:pt x="1309191" y="1352550"/>
                  </a:lnTo>
                  <a:lnTo>
                    <a:pt x="1336345" y="1352550"/>
                  </a:lnTo>
                  <a:lnTo>
                    <a:pt x="1363971" y="1352550"/>
                  </a:lnTo>
                  <a:lnTo>
                    <a:pt x="1390856" y="1352550"/>
                  </a:lnTo>
                  <a:lnTo>
                    <a:pt x="1417245" y="1352550"/>
                  </a:lnTo>
                  <a:lnTo>
                    <a:pt x="1443306" y="1352550"/>
                  </a:lnTo>
                  <a:lnTo>
                    <a:pt x="1470203" y="1352550"/>
                  </a:lnTo>
                  <a:lnTo>
                    <a:pt x="1497661" y="1352550"/>
                  </a:lnTo>
                  <a:lnTo>
                    <a:pt x="1525491" y="1352550"/>
                  </a:lnTo>
                  <a:lnTo>
                    <a:pt x="1552511" y="1352550"/>
                  </a:lnTo>
                  <a:lnTo>
                    <a:pt x="1578990" y="1352550"/>
                  </a:lnTo>
                  <a:lnTo>
                    <a:pt x="1605110" y="1352550"/>
                  </a:lnTo>
                  <a:lnTo>
                    <a:pt x="1632048" y="1352550"/>
                  </a:lnTo>
                  <a:lnTo>
                    <a:pt x="1659532" y="1352550"/>
                  </a:lnTo>
                  <a:lnTo>
                    <a:pt x="1687380" y="1352550"/>
                  </a:lnTo>
                  <a:lnTo>
                    <a:pt x="1715470" y="1352550"/>
                  </a:lnTo>
                  <a:lnTo>
                    <a:pt x="1743721" y="1352550"/>
                  </a:lnTo>
                  <a:lnTo>
                    <a:pt x="1772081" y="1352550"/>
                  </a:lnTo>
                  <a:lnTo>
                    <a:pt x="1801571" y="1353608"/>
                  </a:lnTo>
                  <a:lnTo>
                    <a:pt x="1831815" y="1355372"/>
                  </a:lnTo>
                  <a:lnTo>
                    <a:pt x="1862559" y="1357606"/>
                  </a:lnTo>
                  <a:lnTo>
                    <a:pt x="1892581" y="1359096"/>
                  </a:lnTo>
                  <a:lnTo>
                    <a:pt x="1922121" y="1360089"/>
                  </a:lnTo>
                  <a:lnTo>
                    <a:pt x="1951339" y="1360751"/>
                  </a:lnTo>
                  <a:lnTo>
                    <a:pt x="1981401" y="1361192"/>
                  </a:lnTo>
                  <a:lnTo>
                    <a:pt x="2012025" y="1361486"/>
                  </a:lnTo>
                  <a:lnTo>
                    <a:pt x="2043025" y="1361683"/>
                  </a:lnTo>
                  <a:lnTo>
                    <a:pt x="2073217" y="1360755"/>
                  </a:lnTo>
                  <a:lnTo>
                    <a:pt x="2102870" y="1359078"/>
                  </a:lnTo>
                  <a:lnTo>
                    <a:pt x="2132163" y="1356902"/>
                  </a:lnTo>
                  <a:lnTo>
                    <a:pt x="2161217" y="1356510"/>
                  </a:lnTo>
                  <a:lnTo>
                    <a:pt x="2190111" y="1357306"/>
                  </a:lnTo>
                  <a:lnTo>
                    <a:pt x="2218899" y="1358896"/>
                  </a:lnTo>
                  <a:lnTo>
                    <a:pt x="2247616" y="1359956"/>
                  </a:lnTo>
                  <a:lnTo>
                    <a:pt x="2276286" y="1360662"/>
                  </a:lnTo>
                  <a:lnTo>
                    <a:pt x="2304924" y="1361133"/>
                  </a:lnTo>
                  <a:lnTo>
                    <a:pt x="2334599" y="1361447"/>
                  </a:lnTo>
                  <a:lnTo>
                    <a:pt x="2364966" y="1361656"/>
                  </a:lnTo>
                  <a:lnTo>
                    <a:pt x="2395794" y="1361796"/>
                  </a:lnTo>
                  <a:lnTo>
                    <a:pt x="2424813" y="1361889"/>
                  </a:lnTo>
                  <a:lnTo>
                    <a:pt x="2452625" y="1361951"/>
                  </a:lnTo>
                  <a:lnTo>
                    <a:pt x="2479634" y="1361992"/>
                  </a:lnTo>
                  <a:lnTo>
                    <a:pt x="2506106" y="1363078"/>
                  </a:lnTo>
                  <a:lnTo>
                    <a:pt x="2532221" y="1364860"/>
                  </a:lnTo>
                  <a:lnTo>
                    <a:pt x="2558097" y="1367107"/>
                  </a:lnTo>
                  <a:lnTo>
                    <a:pt x="2583814" y="1368604"/>
                  </a:lnTo>
                  <a:lnTo>
                    <a:pt x="2609426" y="1369603"/>
                  </a:lnTo>
                  <a:lnTo>
                    <a:pt x="2634968" y="1370269"/>
                  </a:lnTo>
                  <a:lnTo>
                    <a:pt x="2659404" y="1370712"/>
                  </a:lnTo>
                  <a:lnTo>
                    <a:pt x="2706310" y="1371205"/>
                  </a:lnTo>
                  <a:lnTo>
                    <a:pt x="2751852" y="1374247"/>
                  </a:lnTo>
                  <a:lnTo>
                    <a:pt x="2795729" y="1378068"/>
                  </a:lnTo>
                  <a:lnTo>
                    <a:pt x="2836396" y="1379766"/>
                  </a:lnTo>
                  <a:lnTo>
                    <a:pt x="2875637" y="1383343"/>
                  </a:lnTo>
                  <a:lnTo>
                    <a:pt x="2912128" y="1387403"/>
                  </a:lnTo>
                  <a:lnTo>
                    <a:pt x="2956471" y="1390746"/>
                  </a:lnTo>
                  <a:lnTo>
                    <a:pt x="2997480" y="1396911"/>
                  </a:lnTo>
                  <a:lnTo>
                    <a:pt x="3039499" y="1399208"/>
                  </a:lnTo>
                  <a:lnTo>
                    <a:pt x="3076575" y="1400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3672"/>
            <p:cNvSpPr/>
            <p:nvPr/>
          </p:nvSpPr>
          <p:spPr>
            <a:xfrm>
              <a:off x="3438525" y="2847975"/>
              <a:ext cx="19051" cy="19051"/>
            </a:xfrm>
            <a:custGeom>
              <a:avLst/>
              <a:gdLst/>
              <a:ahLst/>
              <a:cxnLst/>
              <a:rect l="0" t="0" r="0" b="0"/>
              <a:pathLst>
                <a:path w="19051" h="19051">
                  <a:moveTo>
                    <a:pt x="0" y="19050"/>
                  </a:moveTo>
                  <a:lnTo>
                    <a:pt x="0" y="13993"/>
                  </a:lnTo>
                  <a:lnTo>
                    <a:pt x="1058" y="12504"/>
                  </a:lnTo>
                  <a:lnTo>
                    <a:pt x="2822" y="11511"/>
                  </a:lnTo>
                  <a:lnTo>
                    <a:pt x="5057" y="10849"/>
                  </a:lnTo>
                  <a:lnTo>
                    <a:pt x="6546" y="9349"/>
                  </a:lnTo>
                  <a:lnTo>
                    <a:pt x="9133" y="1440"/>
                  </a:lnTo>
                  <a:lnTo>
                    <a:pt x="12173" y="640"/>
                  </a:lnTo>
                  <a:lnTo>
                    <a:pt x="19047" y="0"/>
                  </a:lnTo>
                  <a:lnTo>
                    <a:pt x="10849" y="0"/>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3673"/>
            <p:cNvSpPr/>
            <p:nvPr/>
          </p:nvSpPr>
          <p:spPr>
            <a:xfrm>
              <a:off x="6638925" y="4048885"/>
              <a:ext cx="235778" cy="256416"/>
            </a:xfrm>
            <a:custGeom>
              <a:avLst/>
              <a:gdLst/>
              <a:ahLst/>
              <a:cxnLst/>
              <a:rect l="0" t="0" r="0" b="0"/>
              <a:pathLst>
                <a:path w="235778" h="256416">
                  <a:moveTo>
                    <a:pt x="0" y="199265"/>
                  </a:moveTo>
                  <a:lnTo>
                    <a:pt x="0" y="204321"/>
                  </a:lnTo>
                  <a:lnTo>
                    <a:pt x="1059" y="205811"/>
                  </a:lnTo>
                  <a:lnTo>
                    <a:pt x="2822" y="206804"/>
                  </a:lnTo>
                  <a:lnTo>
                    <a:pt x="5057" y="207466"/>
                  </a:lnTo>
                  <a:lnTo>
                    <a:pt x="10361" y="213846"/>
                  </a:lnTo>
                  <a:lnTo>
                    <a:pt x="27446" y="235189"/>
                  </a:lnTo>
                  <a:lnTo>
                    <a:pt x="36187" y="241689"/>
                  </a:lnTo>
                  <a:lnTo>
                    <a:pt x="40000" y="243423"/>
                  </a:lnTo>
                  <a:lnTo>
                    <a:pt x="81672" y="246585"/>
                  </a:lnTo>
                  <a:lnTo>
                    <a:pt x="101340" y="241743"/>
                  </a:lnTo>
                  <a:lnTo>
                    <a:pt x="125629" y="223493"/>
                  </a:lnTo>
                  <a:lnTo>
                    <a:pt x="161223" y="183393"/>
                  </a:lnTo>
                  <a:lnTo>
                    <a:pt x="196340" y="141070"/>
                  </a:lnTo>
                  <a:lnTo>
                    <a:pt x="218171" y="101891"/>
                  </a:lnTo>
                  <a:lnTo>
                    <a:pt x="233773" y="62656"/>
                  </a:lnTo>
                  <a:lnTo>
                    <a:pt x="235777" y="37433"/>
                  </a:lnTo>
                  <a:lnTo>
                    <a:pt x="232496" y="22917"/>
                  </a:lnTo>
                  <a:lnTo>
                    <a:pt x="224687" y="12233"/>
                  </a:lnTo>
                  <a:lnTo>
                    <a:pt x="219641" y="7902"/>
                  </a:lnTo>
                  <a:lnTo>
                    <a:pt x="205568" y="3090"/>
                  </a:lnTo>
                  <a:lnTo>
                    <a:pt x="180777" y="0"/>
                  </a:lnTo>
                  <a:lnTo>
                    <a:pt x="148931" y="14635"/>
                  </a:lnTo>
                  <a:lnTo>
                    <a:pt x="107029" y="53512"/>
                  </a:lnTo>
                  <a:lnTo>
                    <a:pt x="75622" y="90518"/>
                  </a:lnTo>
                  <a:lnTo>
                    <a:pt x="69326" y="110129"/>
                  </a:lnTo>
                  <a:lnTo>
                    <a:pt x="67460" y="139458"/>
                  </a:lnTo>
                  <a:lnTo>
                    <a:pt x="75492" y="159984"/>
                  </a:lnTo>
                  <a:lnTo>
                    <a:pt x="101460" y="193975"/>
                  </a:lnTo>
                  <a:lnTo>
                    <a:pt x="135778" y="214514"/>
                  </a:lnTo>
                  <a:lnTo>
                    <a:pt x="179460" y="234004"/>
                  </a:lnTo>
                  <a:lnTo>
                    <a:pt x="228600" y="2564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9" name="SMARTInkShape-3674"/>
          <p:cNvSpPr/>
          <p:nvPr/>
        </p:nvSpPr>
        <p:spPr>
          <a:xfrm>
            <a:off x="3021749" y="2676525"/>
            <a:ext cx="169127" cy="257176"/>
          </a:xfrm>
          <a:custGeom>
            <a:avLst/>
            <a:gdLst/>
            <a:ahLst/>
            <a:cxnLst/>
            <a:rect l="0" t="0" r="0" b="0"/>
            <a:pathLst>
              <a:path w="169127" h="257176">
                <a:moveTo>
                  <a:pt x="169126" y="0"/>
                </a:moveTo>
                <a:lnTo>
                  <a:pt x="169126" y="5057"/>
                </a:lnTo>
                <a:lnTo>
                  <a:pt x="166304" y="10361"/>
                </a:lnTo>
                <a:lnTo>
                  <a:pt x="145275" y="32056"/>
                </a:lnTo>
                <a:lnTo>
                  <a:pt x="102112" y="61327"/>
                </a:lnTo>
                <a:lnTo>
                  <a:pt x="74436" y="88745"/>
                </a:lnTo>
                <a:lnTo>
                  <a:pt x="38647" y="135601"/>
                </a:lnTo>
                <a:lnTo>
                  <a:pt x="24280" y="159770"/>
                </a:lnTo>
                <a:lnTo>
                  <a:pt x="5518" y="186899"/>
                </a:lnTo>
                <a:lnTo>
                  <a:pt x="0" y="206249"/>
                </a:lnTo>
                <a:lnTo>
                  <a:pt x="1342" y="212641"/>
                </a:lnTo>
                <a:lnTo>
                  <a:pt x="15882" y="235286"/>
                </a:lnTo>
                <a:lnTo>
                  <a:pt x="19338" y="239407"/>
                </a:lnTo>
                <a:lnTo>
                  <a:pt x="49485" y="250264"/>
                </a:lnTo>
                <a:lnTo>
                  <a:pt x="131026"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3675"/>
          <p:cNvSpPr/>
          <p:nvPr/>
        </p:nvSpPr>
        <p:spPr>
          <a:xfrm>
            <a:off x="4000500" y="2828925"/>
            <a:ext cx="2428876" cy="1219201"/>
          </a:xfrm>
          <a:custGeom>
            <a:avLst/>
            <a:gdLst/>
            <a:ahLst/>
            <a:cxnLst/>
            <a:rect l="0" t="0" r="0" b="0"/>
            <a:pathLst>
              <a:path w="2428876" h="1219201">
                <a:moveTo>
                  <a:pt x="0" y="0"/>
                </a:moveTo>
                <a:lnTo>
                  <a:pt x="5057" y="0"/>
                </a:lnTo>
                <a:lnTo>
                  <a:pt x="10361" y="2822"/>
                </a:lnTo>
                <a:lnTo>
                  <a:pt x="27446" y="13257"/>
                </a:lnTo>
                <a:lnTo>
                  <a:pt x="68932" y="32861"/>
                </a:lnTo>
                <a:lnTo>
                  <a:pt x="109541" y="50528"/>
                </a:lnTo>
                <a:lnTo>
                  <a:pt x="151421" y="71051"/>
                </a:lnTo>
                <a:lnTo>
                  <a:pt x="197636" y="92665"/>
                </a:lnTo>
                <a:lnTo>
                  <a:pt x="237653" y="112496"/>
                </a:lnTo>
                <a:lnTo>
                  <a:pt x="283794" y="138339"/>
                </a:lnTo>
                <a:lnTo>
                  <a:pt x="331107" y="162323"/>
                </a:lnTo>
                <a:lnTo>
                  <a:pt x="371027" y="178310"/>
                </a:lnTo>
                <a:lnTo>
                  <a:pt x="415131" y="200753"/>
                </a:lnTo>
                <a:lnTo>
                  <a:pt x="453202" y="219291"/>
                </a:lnTo>
                <a:lnTo>
                  <a:pt x="499567" y="239461"/>
                </a:lnTo>
                <a:lnTo>
                  <a:pt x="541886" y="260183"/>
                </a:lnTo>
                <a:lnTo>
                  <a:pt x="580820" y="278387"/>
                </a:lnTo>
                <a:lnTo>
                  <a:pt x="619084" y="296995"/>
                </a:lnTo>
                <a:lnTo>
                  <a:pt x="657217" y="317409"/>
                </a:lnTo>
                <a:lnTo>
                  <a:pt x="695323" y="335552"/>
                </a:lnTo>
                <a:lnTo>
                  <a:pt x="733425" y="354149"/>
                </a:lnTo>
                <a:lnTo>
                  <a:pt x="771525" y="375617"/>
                </a:lnTo>
                <a:lnTo>
                  <a:pt x="812447" y="397419"/>
                </a:lnTo>
                <a:lnTo>
                  <a:pt x="855926" y="417287"/>
                </a:lnTo>
                <a:lnTo>
                  <a:pt x="895088" y="440536"/>
                </a:lnTo>
                <a:lnTo>
                  <a:pt x="936220" y="459239"/>
                </a:lnTo>
                <a:lnTo>
                  <a:pt x="979741" y="483003"/>
                </a:lnTo>
                <a:lnTo>
                  <a:pt x="1018911" y="501534"/>
                </a:lnTo>
                <a:lnTo>
                  <a:pt x="1057223" y="521657"/>
                </a:lnTo>
                <a:lnTo>
                  <a:pt x="1100420" y="541193"/>
                </a:lnTo>
                <a:lnTo>
                  <a:pt x="1143174" y="565435"/>
                </a:lnTo>
                <a:lnTo>
                  <a:pt x="1179999" y="587784"/>
                </a:lnTo>
                <a:lnTo>
                  <a:pt x="1190135" y="596729"/>
                </a:lnTo>
                <a:lnTo>
                  <a:pt x="1228315" y="619719"/>
                </a:lnTo>
                <a:lnTo>
                  <a:pt x="1271800" y="644642"/>
                </a:lnTo>
                <a:lnTo>
                  <a:pt x="1308633" y="663610"/>
                </a:lnTo>
                <a:lnTo>
                  <a:pt x="1351400" y="687924"/>
                </a:lnTo>
                <a:lnTo>
                  <a:pt x="1393245" y="706837"/>
                </a:lnTo>
                <a:lnTo>
                  <a:pt x="1436906" y="730643"/>
                </a:lnTo>
                <a:lnTo>
                  <a:pt x="1482651" y="754669"/>
                </a:lnTo>
                <a:lnTo>
                  <a:pt x="1526180" y="773526"/>
                </a:lnTo>
                <a:lnTo>
                  <a:pt x="1570175" y="797320"/>
                </a:lnTo>
                <a:lnTo>
                  <a:pt x="1610496" y="815857"/>
                </a:lnTo>
                <a:lnTo>
                  <a:pt x="1655307" y="835982"/>
                </a:lnTo>
                <a:lnTo>
                  <a:pt x="1695047" y="855518"/>
                </a:lnTo>
                <a:lnTo>
                  <a:pt x="1733470" y="878702"/>
                </a:lnTo>
                <a:lnTo>
                  <a:pt x="1771634" y="897393"/>
                </a:lnTo>
                <a:lnTo>
                  <a:pt x="1812727" y="919764"/>
                </a:lnTo>
                <a:lnTo>
                  <a:pt x="1857767" y="941551"/>
                </a:lnTo>
                <a:lnTo>
                  <a:pt x="1902230" y="961419"/>
                </a:lnTo>
                <a:lnTo>
                  <a:pt x="1945048" y="985424"/>
                </a:lnTo>
                <a:lnTo>
                  <a:pt x="1991737" y="1009882"/>
                </a:lnTo>
                <a:lnTo>
                  <a:pt x="2031612" y="1030039"/>
                </a:lnTo>
                <a:lnTo>
                  <a:pt x="2073995" y="1052225"/>
                </a:lnTo>
                <a:lnTo>
                  <a:pt x="2089117" y="1057147"/>
                </a:lnTo>
                <a:lnTo>
                  <a:pt x="2128957" y="1078438"/>
                </a:lnTo>
                <a:lnTo>
                  <a:pt x="2169685" y="1093048"/>
                </a:lnTo>
                <a:lnTo>
                  <a:pt x="2214003" y="1116249"/>
                </a:lnTo>
                <a:lnTo>
                  <a:pt x="2257978" y="1133297"/>
                </a:lnTo>
                <a:lnTo>
                  <a:pt x="2303006" y="1149327"/>
                </a:lnTo>
                <a:lnTo>
                  <a:pt x="2346316" y="1171573"/>
                </a:lnTo>
                <a:lnTo>
                  <a:pt x="2367019" y="1181099"/>
                </a:lnTo>
                <a:lnTo>
                  <a:pt x="2412130" y="1206500"/>
                </a:lnTo>
                <a:lnTo>
                  <a:pt x="2428875" y="1219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5" name="SMARTInkShape-Group500"/>
          <p:cNvGrpSpPr/>
          <p:nvPr/>
        </p:nvGrpSpPr>
        <p:grpSpPr>
          <a:xfrm>
            <a:off x="4743450" y="2667000"/>
            <a:ext cx="2857501" cy="361332"/>
            <a:chOff x="4743450" y="2667000"/>
            <a:chExt cx="2857501" cy="361332"/>
          </a:xfrm>
        </p:grpSpPr>
        <p:sp>
          <p:nvSpPr>
            <p:cNvPr id="11" name="SMARTInkShape-3676"/>
            <p:cNvSpPr/>
            <p:nvPr/>
          </p:nvSpPr>
          <p:spPr>
            <a:xfrm>
              <a:off x="4743450" y="2743200"/>
              <a:ext cx="314326" cy="228601"/>
            </a:xfrm>
            <a:custGeom>
              <a:avLst/>
              <a:gdLst/>
              <a:ahLst/>
              <a:cxnLst/>
              <a:rect l="0" t="0" r="0" b="0"/>
              <a:pathLst>
                <a:path w="314326" h="228601">
                  <a:moveTo>
                    <a:pt x="0" y="228600"/>
                  </a:moveTo>
                  <a:lnTo>
                    <a:pt x="1058" y="210237"/>
                  </a:lnTo>
                  <a:lnTo>
                    <a:pt x="16006" y="173585"/>
                  </a:lnTo>
                  <a:lnTo>
                    <a:pt x="43849" y="131185"/>
                  </a:lnTo>
                  <a:lnTo>
                    <a:pt x="87554" y="89267"/>
                  </a:lnTo>
                  <a:lnTo>
                    <a:pt x="118699" y="64631"/>
                  </a:lnTo>
                  <a:lnTo>
                    <a:pt x="160598" y="48476"/>
                  </a:lnTo>
                  <a:lnTo>
                    <a:pt x="195752" y="35530"/>
                  </a:lnTo>
                  <a:lnTo>
                    <a:pt x="236859" y="21111"/>
                  </a:lnTo>
                  <a:lnTo>
                    <a:pt x="278562" y="6757"/>
                  </a:lnTo>
                  <a:lnTo>
                    <a:pt x="3143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3677"/>
            <p:cNvSpPr/>
            <p:nvPr/>
          </p:nvSpPr>
          <p:spPr>
            <a:xfrm>
              <a:off x="4781550" y="2847975"/>
              <a:ext cx="104776" cy="180357"/>
            </a:xfrm>
            <a:custGeom>
              <a:avLst/>
              <a:gdLst/>
              <a:ahLst/>
              <a:cxnLst/>
              <a:rect l="0" t="0" r="0" b="0"/>
              <a:pathLst>
                <a:path w="104776" h="180357">
                  <a:moveTo>
                    <a:pt x="0" y="0"/>
                  </a:moveTo>
                  <a:lnTo>
                    <a:pt x="2822" y="27765"/>
                  </a:lnTo>
                  <a:lnTo>
                    <a:pt x="5488" y="48323"/>
                  </a:lnTo>
                  <a:lnTo>
                    <a:pt x="1397" y="90371"/>
                  </a:lnTo>
                  <a:lnTo>
                    <a:pt x="184" y="132904"/>
                  </a:lnTo>
                  <a:lnTo>
                    <a:pt x="7" y="173926"/>
                  </a:lnTo>
                  <a:lnTo>
                    <a:pt x="2122" y="176276"/>
                  </a:lnTo>
                  <a:lnTo>
                    <a:pt x="10115" y="178886"/>
                  </a:lnTo>
                  <a:lnTo>
                    <a:pt x="31572" y="180356"/>
                  </a:lnTo>
                  <a:lnTo>
                    <a:pt x="79179" y="172296"/>
                  </a:lnTo>
                  <a:lnTo>
                    <a:pt x="10477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3678"/>
            <p:cNvSpPr/>
            <p:nvPr/>
          </p:nvSpPr>
          <p:spPr>
            <a:xfrm>
              <a:off x="7334250" y="2828925"/>
              <a:ext cx="104776" cy="56861"/>
            </a:xfrm>
            <a:custGeom>
              <a:avLst/>
              <a:gdLst/>
              <a:ahLst/>
              <a:cxnLst/>
              <a:rect l="0" t="0" r="0" b="0"/>
              <a:pathLst>
                <a:path w="104776" h="56861">
                  <a:moveTo>
                    <a:pt x="0" y="0"/>
                  </a:moveTo>
                  <a:lnTo>
                    <a:pt x="7604" y="8663"/>
                  </a:lnTo>
                  <a:lnTo>
                    <a:pt x="15188" y="22792"/>
                  </a:lnTo>
                  <a:lnTo>
                    <a:pt x="28446" y="56860"/>
                  </a:lnTo>
                  <a:lnTo>
                    <a:pt x="44814" y="26756"/>
                  </a:lnTo>
                  <a:lnTo>
                    <a:pt x="60044" y="17750"/>
                  </a:lnTo>
                  <a:lnTo>
                    <a:pt x="74236" y="11962"/>
                  </a:lnTo>
                  <a:lnTo>
                    <a:pt x="78065" y="11150"/>
                  </a:lnTo>
                  <a:lnTo>
                    <a:pt x="81677" y="11666"/>
                  </a:lnTo>
                  <a:lnTo>
                    <a:pt x="88512" y="15063"/>
                  </a:lnTo>
                  <a:lnTo>
                    <a:pt x="90758" y="17450"/>
                  </a:lnTo>
                  <a:lnTo>
                    <a:pt x="10477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3679"/>
            <p:cNvSpPr/>
            <p:nvPr/>
          </p:nvSpPr>
          <p:spPr>
            <a:xfrm>
              <a:off x="7267575" y="2838450"/>
              <a:ext cx="9526" cy="47626"/>
            </a:xfrm>
            <a:custGeom>
              <a:avLst/>
              <a:gdLst/>
              <a:ahLst/>
              <a:cxnLst/>
              <a:rect l="0" t="0" r="0" b="0"/>
              <a:pathLst>
                <a:path w="9526" h="47626">
                  <a:moveTo>
                    <a:pt x="0" y="0"/>
                  </a:moveTo>
                  <a:lnTo>
                    <a:pt x="0" y="8201"/>
                  </a:lnTo>
                  <a:lnTo>
                    <a:pt x="95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3680"/>
            <p:cNvSpPr/>
            <p:nvPr/>
          </p:nvSpPr>
          <p:spPr>
            <a:xfrm>
              <a:off x="7115175" y="2676641"/>
              <a:ext cx="28576" cy="180860"/>
            </a:xfrm>
            <a:custGeom>
              <a:avLst/>
              <a:gdLst/>
              <a:ahLst/>
              <a:cxnLst/>
              <a:rect l="0" t="0" r="0" b="0"/>
              <a:pathLst>
                <a:path w="28576" h="180860">
                  <a:moveTo>
                    <a:pt x="0" y="9409"/>
                  </a:moveTo>
                  <a:lnTo>
                    <a:pt x="0" y="276"/>
                  </a:lnTo>
                  <a:lnTo>
                    <a:pt x="5057" y="0"/>
                  </a:lnTo>
                  <a:lnTo>
                    <a:pt x="6546" y="1020"/>
                  </a:lnTo>
                  <a:lnTo>
                    <a:pt x="7539" y="2758"/>
                  </a:lnTo>
                  <a:lnTo>
                    <a:pt x="16890" y="48375"/>
                  </a:lnTo>
                  <a:lnTo>
                    <a:pt x="21233" y="86924"/>
                  </a:lnTo>
                  <a:lnTo>
                    <a:pt x="27125" y="129025"/>
                  </a:lnTo>
                  <a:lnTo>
                    <a:pt x="28575" y="1808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3681"/>
            <p:cNvSpPr/>
            <p:nvPr/>
          </p:nvSpPr>
          <p:spPr>
            <a:xfrm>
              <a:off x="7462388" y="2820381"/>
              <a:ext cx="138563" cy="84745"/>
            </a:xfrm>
            <a:custGeom>
              <a:avLst/>
              <a:gdLst/>
              <a:ahLst/>
              <a:cxnLst/>
              <a:rect l="0" t="0" r="0" b="0"/>
              <a:pathLst>
                <a:path w="138563" h="84745">
                  <a:moveTo>
                    <a:pt x="24262" y="56169"/>
                  </a:moveTo>
                  <a:lnTo>
                    <a:pt x="29319" y="61226"/>
                  </a:lnTo>
                  <a:lnTo>
                    <a:pt x="31866" y="61657"/>
                  </a:lnTo>
                  <a:lnTo>
                    <a:pt x="34623" y="60886"/>
                  </a:lnTo>
                  <a:lnTo>
                    <a:pt x="37519" y="59314"/>
                  </a:lnTo>
                  <a:lnTo>
                    <a:pt x="69318" y="51388"/>
                  </a:lnTo>
                  <a:lnTo>
                    <a:pt x="78859" y="43108"/>
                  </a:lnTo>
                  <a:lnTo>
                    <a:pt x="93608" y="25602"/>
                  </a:lnTo>
                  <a:lnTo>
                    <a:pt x="94834" y="20974"/>
                  </a:lnTo>
                  <a:lnTo>
                    <a:pt x="93375" y="10188"/>
                  </a:lnTo>
                  <a:lnTo>
                    <a:pt x="91504" y="6465"/>
                  </a:lnTo>
                  <a:lnTo>
                    <a:pt x="89198" y="3983"/>
                  </a:lnTo>
                  <a:lnTo>
                    <a:pt x="86603" y="2328"/>
                  </a:lnTo>
                  <a:lnTo>
                    <a:pt x="72837" y="0"/>
                  </a:lnTo>
                  <a:lnTo>
                    <a:pt x="40184" y="4366"/>
                  </a:lnTo>
                  <a:lnTo>
                    <a:pt x="20403" y="12332"/>
                  </a:lnTo>
                  <a:lnTo>
                    <a:pt x="6672" y="21869"/>
                  </a:lnTo>
                  <a:lnTo>
                    <a:pt x="569" y="29636"/>
                  </a:lnTo>
                  <a:lnTo>
                    <a:pt x="0" y="34247"/>
                  </a:lnTo>
                  <a:lnTo>
                    <a:pt x="2190" y="45015"/>
                  </a:lnTo>
                  <a:lnTo>
                    <a:pt x="15158" y="56856"/>
                  </a:lnTo>
                  <a:lnTo>
                    <a:pt x="47864" y="76648"/>
                  </a:lnTo>
                  <a:lnTo>
                    <a:pt x="138562" y="847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3682"/>
            <p:cNvSpPr/>
            <p:nvPr/>
          </p:nvSpPr>
          <p:spPr>
            <a:xfrm>
              <a:off x="6899531" y="2766287"/>
              <a:ext cx="76701" cy="91214"/>
            </a:xfrm>
            <a:custGeom>
              <a:avLst/>
              <a:gdLst/>
              <a:ahLst/>
              <a:cxnLst/>
              <a:rect l="0" t="0" r="0" b="0"/>
              <a:pathLst>
                <a:path w="76701" h="91214">
                  <a:moveTo>
                    <a:pt x="15619" y="5488"/>
                  </a:moveTo>
                  <a:lnTo>
                    <a:pt x="28876" y="5488"/>
                  </a:lnTo>
                  <a:lnTo>
                    <a:pt x="45558" y="0"/>
                  </a:lnTo>
                  <a:lnTo>
                    <a:pt x="46162" y="771"/>
                  </a:lnTo>
                  <a:lnTo>
                    <a:pt x="45506" y="2343"/>
                  </a:lnTo>
                  <a:lnTo>
                    <a:pt x="44010" y="3392"/>
                  </a:lnTo>
                  <a:lnTo>
                    <a:pt x="4576" y="15134"/>
                  </a:lnTo>
                  <a:lnTo>
                    <a:pt x="1907" y="17211"/>
                  </a:lnTo>
                  <a:lnTo>
                    <a:pt x="128" y="19653"/>
                  </a:lnTo>
                  <a:lnTo>
                    <a:pt x="0" y="21281"/>
                  </a:lnTo>
                  <a:lnTo>
                    <a:pt x="973" y="22367"/>
                  </a:lnTo>
                  <a:lnTo>
                    <a:pt x="31084" y="31886"/>
                  </a:lnTo>
                  <a:lnTo>
                    <a:pt x="45954" y="36240"/>
                  </a:lnTo>
                  <a:lnTo>
                    <a:pt x="60943" y="44233"/>
                  </a:lnTo>
                  <a:lnTo>
                    <a:pt x="75490" y="56416"/>
                  </a:lnTo>
                  <a:lnTo>
                    <a:pt x="76700" y="60606"/>
                  </a:lnTo>
                  <a:lnTo>
                    <a:pt x="72769" y="912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3683"/>
            <p:cNvSpPr/>
            <p:nvPr/>
          </p:nvSpPr>
          <p:spPr>
            <a:xfrm>
              <a:off x="6487849" y="2677701"/>
              <a:ext cx="370152" cy="170275"/>
            </a:xfrm>
            <a:custGeom>
              <a:avLst/>
              <a:gdLst/>
              <a:ahLst/>
              <a:cxnLst/>
              <a:rect l="0" t="0" r="0" b="0"/>
              <a:pathLst>
                <a:path w="370152" h="170275">
                  <a:moveTo>
                    <a:pt x="8201" y="151224"/>
                  </a:moveTo>
                  <a:lnTo>
                    <a:pt x="8201" y="146167"/>
                  </a:lnTo>
                  <a:lnTo>
                    <a:pt x="0" y="120633"/>
                  </a:lnTo>
                  <a:lnTo>
                    <a:pt x="9181" y="90066"/>
                  </a:lnTo>
                  <a:lnTo>
                    <a:pt x="30364" y="57609"/>
                  </a:lnTo>
                  <a:lnTo>
                    <a:pt x="75286" y="18926"/>
                  </a:lnTo>
                  <a:lnTo>
                    <a:pt x="94108" y="7758"/>
                  </a:lnTo>
                  <a:lnTo>
                    <a:pt x="131462" y="0"/>
                  </a:lnTo>
                  <a:lnTo>
                    <a:pt x="148675" y="4229"/>
                  </a:lnTo>
                  <a:lnTo>
                    <a:pt x="167180" y="22298"/>
                  </a:lnTo>
                  <a:lnTo>
                    <a:pt x="174109" y="36068"/>
                  </a:lnTo>
                  <a:lnTo>
                    <a:pt x="183612" y="77324"/>
                  </a:lnTo>
                  <a:lnTo>
                    <a:pt x="189136" y="111501"/>
                  </a:lnTo>
                  <a:lnTo>
                    <a:pt x="191266" y="115217"/>
                  </a:lnTo>
                  <a:lnTo>
                    <a:pt x="193745" y="117694"/>
                  </a:lnTo>
                  <a:lnTo>
                    <a:pt x="196498" y="123269"/>
                  </a:lnTo>
                  <a:lnTo>
                    <a:pt x="197233" y="126238"/>
                  </a:lnTo>
                  <a:lnTo>
                    <a:pt x="198780" y="128216"/>
                  </a:lnTo>
                  <a:lnTo>
                    <a:pt x="203322" y="130415"/>
                  </a:lnTo>
                  <a:lnTo>
                    <a:pt x="204957" y="129943"/>
                  </a:lnTo>
                  <a:lnTo>
                    <a:pt x="206047" y="128570"/>
                  </a:lnTo>
                  <a:lnTo>
                    <a:pt x="206773" y="126596"/>
                  </a:lnTo>
                  <a:lnTo>
                    <a:pt x="217908" y="118762"/>
                  </a:lnTo>
                  <a:lnTo>
                    <a:pt x="251057" y="105418"/>
                  </a:lnTo>
                  <a:lnTo>
                    <a:pt x="253713" y="105870"/>
                  </a:lnTo>
                  <a:lnTo>
                    <a:pt x="262508" y="111563"/>
                  </a:lnTo>
                  <a:lnTo>
                    <a:pt x="268687" y="117016"/>
                  </a:lnTo>
                  <a:lnTo>
                    <a:pt x="272140" y="122968"/>
                  </a:lnTo>
                  <a:lnTo>
                    <a:pt x="279412" y="140468"/>
                  </a:lnTo>
                  <a:lnTo>
                    <a:pt x="301629" y="168278"/>
                  </a:lnTo>
                  <a:lnTo>
                    <a:pt x="305477" y="169387"/>
                  </a:lnTo>
                  <a:lnTo>
                    <a:pt x="307986" y="169683"/>
                  </a:lnTo>
                  <a:lnTo>
                    <a:pt x="313595" y="167189"/>
                  </a:lnTo>
                  <a:lnTo>
                    <a:pt x="329782" y="154454"/>
                  </a:lnTo>
                  <a:lnTo>
                    <a:pt x="335629" y="152660"/>
                  </a:lnTo>
                  <a:lnTo>
                    <a:pt x="338670" y="153240"/>
                  </a:lnTo>
                  <a:lnTo>
                    <a:pt x="348005" y="159112"/>
                  </a:lnTo>
                  <a:lnTo>
                    <a:pt x="357474" y="166496"/>
                  </a:lnTo>
                  <a:lnTo>
                    <a:pt x="370151" y="1702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3684"/>
            <p:cNvSpPr/>
            <p:nvPr/>
          </p:nvSpPr>
          <p:spPr>
            <a:xfrm>
              <a:off x="6535474" y="2686050"/>
              <a:ext cx="16371" cy="152401"/>
            </a:xfrm>
            <a:custGeom>
              <a:avLst/>
              <a:gdLst/>
              <a:ahLst/>
              <a:cxnLst/>
              <a:rect l="0" t="0" r="0" b="0"/>
              <a:pathLst>
                <a:path w="16371" h="152401">
                  <a:moveTo>
                    <a:pt x="8201" y="0"/>
                  </a:moveTo>
                  <a:lnTo>
                    <a:pt x="3145" y="10113"/>
                  </a:lnTo>
                  <a:lnTo>
                    <a:pt x="0" y="31571"/>
                  </a:lnTo>
                  <a:lnTo>
                    <a:pt x="5483" y="72754"/>
                  </a:lnTo>
                  <a:lnTo>
                    <a:pt x="9021" y="116894"/>
                  </a:lnTo>
                  <a:lnTo>
                    <a:pt x="16370" y="139035"/>
                  </a:lnTo>
                  <a:lnTo>
                    <a:pt x="15764" y="141374"/>
                  </a:lnTo>
                  <a:lnTo>
                    <a:pt x="8201"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3685"/>
            <p:cNvSpPr/>
            <p:nvPr/>
          </p:nvSpPr>
          <p:spPr>
            <a:xfrm>
              <a:off x="6096000" y="2724751"/>
              <a:ext cx="207784" cy="300468"/>
            </a:xfrm>
            <a:custGeom>
              <a:avLst/>
              <a:gdLst/>
              <a:ahLst/>
              <a:cxnLst/>
              <a:rect l="0" t="0" r="0" b="0"/>
              <a:pathLst>
                <a:path w="207784" h="300468">
                  <a:moveTo>
                    <a:pt x="0" y="66074"/>
                  </a:moveTo>
                  <a:lnTo>
                    <a:pt x="0" y="74275"/>
                  </a:lnTo>
                  <a:lnTo>
                    <a:pt x="5057" y="85320"/>
                  </a:lnTo>
                  <a:lnTo>
                    <a:pt x="7604" y="88429"/>
                  </a:lnTo>
                  <a:lnTo>
                    <a:pt x="13257" y="91885"/>
                  </a:lnTo>
                  <a:lnTo>
                    <a:pt x="22390" y="93830"/>
                  </a:lnTo>
                  <a:lnTo>
                    <a:pt x="36855" y="89350"/>
                  </a:lnTo>
                  <a:lnTo>
                    <a:pt x="82012" y="58767"/>
                  </a:lnTo>
                  <a:lnTo>
                    <a:pt x="81133" y="58028"/>
                  </a:lnTo>
                  <a:lnTo>
                    <a:pt x="68997" y="56744"/>
                  </a:lnTo>
                  <a:lnTo>
                    <a:pt x="48470" y="65687"/>
                  </a:lnTo>
                  <a:lnTo>
                    <a:pt x="87772" y="42200"/>
                  </a:lnTo>
                  <a:lnTo>
                    <a:pt x="131798" y="9664"/>
                  </a:lnTo>
                  <a:lnTo>
                    <a:pt x="140688" y="1426"/>
                  </a:lnTo>
                  <a:lnTo>
                    <a:pt x="144725" y="300"/>
                  </a:lnTo>
                  <a:lnTo>
                    <a:pt x="147283" y="0"/>
                  </a:lnTo>
                  <a:lnTo>
                    <a:pt x="148989" y="858"/>
                  </a:lnTo>
                  <a:lnTo>
                    <a:pt x="150126" y="2488"/>
                  </a:lnTo>
                  <a:lnTo>
                    <a:pt x="151389" y="8180"/>
                  </a:lnTo>
                  <a:lnTo>
                    <a:pt x="154429" y="44341"/>
                  </a:lnTo>
                  <a:lnTo>
                    <a:pt x="170283" y="91610"/>
                  </a:lnTo>
                  <a:lnTo>
                    <a:pt x="183920" y="132149"/>
                  </a:lnTo>
                  <a:lnTo>
                    <a:pt x="190258" y="170730"/>
                  </a:lnTo>
                  <a:lnTo>
                    <a:pt x="203586" y="213402"/>
                  </a:lnTo>
                  <a:lnTo>
                    <a:pt x="207783" y="243900"/>
                  </a:lnTo>
                  <a:lnTo>
                    <a:pt x="203970" y="269634"/>
                  </a:lnTo>
                  <a:lnTo>
                    <a:pt x="191081" y="290665"/>
                  </a:lnTo>
                  <a:lnTo>
                    <a:pt x="174179" y="298184"/>
                  </a:lnTo>
                  <a:lnTo>
                    <a:pt x="154671" y="300467"/>
                  </a:lnTo>
                  <a:lnTo>
                    <a:pt x="138945" y="297954"/>
                  </a:lnTo>
                  <a:lnTo>
                    <a:pt x="123249" y="290589"/>
                  </a:lnTo>
                  <a:lnTo>
                    <a:pt x="121324" y="284543"/>
                  </a:lnTo>
                  <a:lnTo>
                    <a:pt x="122008" y="266535"/>
                  </a:lnTo>
                  <a:lnTo>
                    <a:pt x="137616" y="222598"/>
                  </a:lnTo>
                  <a:lnTo>
                    <a:pt x="152400" y="1898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3686"/>
            <p:cNvSpPr/>
            <p:nvPr/>
          </p:nvSpPr>
          <p:spPr>
            <a:xfrm>
              <a:off x="5816412" y="2774034"/>
              <a:ext cx="49122" cy="64417"/>
            </a:xfrm>
            <a:custGeom>
              <a:avLst/>
              <a:gdLst/>
              <a:ahLst/>
              <a:cxnLst/>
              <a:rect l="0" t="0" r="0" b="0"/>
              <a:pathLst>
                <a:path w="49122" h="64417">
                  <a:moveTo>
                    <a:pt x="12888" y="45366"/>
                  </a:moveTo>
                  <a:lnTo>
                    <a:pt x="26145" y="45366"/>
                  </a:lnTo>
                  <a:lnTo>
                    <a:pt x="32186" y="42544"/>
                  </a:lnTo>
                  <a:lnTo>
                    <a:pt x="44687" y="32109"/>
                  </a:lnTo>
                  <a:lnTo>
                    <a:pt x="48187" y="23246"/>
                  </a:lnTo>
                  <a:lnTo>
                    <a:pt x="49121" y="17919"/>
                  </a:lnTo>
                  <a:lnTo>
                    <a:pt x="47336" y="9179"/>
                  </a:lnTo>
                  <a:lnTo>
                    <a:pt x="45378" y="5366"/>
                  </a:lnTo>
                  <a:lnTo>
                    <a:pt x="43015" y="2824"/>
                  </a:lnTo>
                  <a:lnTo>
                    <a:pt x="37567" y="0"/>
                  </a:lnTo>
                  <a:lnTo>
                    <a:pt x="34632" y="306"/>
                  </a:lnTo>
                  <a:lnTo>
                    <a:pt x="14118" y="11197"/>
                  </a:lnTo>
                  <a:lnTo>
                    <a:pt x="5321" y="22771"/>
                  </a:lnTo>
                  <a:lnTo>
                    <a:pt x="1493" y="30303"/>
                  </a:lnTo>
                  <a:lnTo>
                    <a:pt x="0" y="36382"/>
                  </a:lnTo>
                  <a:lnTo>
                    <a:pt x="62" y="41493"/>
                  </a:lnTo>
                  <a:lnTo>
                    <a:pt x="2954" y="49995"/>
                  </a:lnTo>
                  <a:lnTo>
                    <a:pt x="12888" y="644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3687"/>
            <p:cNvSpPr/>
            <p:nvPr/>
          </p:nvSpPr>
          <p:spPr>
            <a:xfrm>
              <a:off x="5486400" y="2714947"/>
              <a:ext cx="266701" cy="282925"/>
            </a:xfrm>
            <a:custGeom>
              <a:avLst/>
              <a:gdLst/>
              <a:ahLst/>
              <a:cxnLst/>
              <a:rect l="0" t="0" r="0" b="0"/>
              <a:pathLst>
                <a:path w="266701" h="282925">
                  <a:moveTo>
                    <a:pt x="0" y="75878"/>
                  </a:moveTo>
                  <a:lnTo>
                    <a:pt x="0" y="95124"/>
                  </a:lnTo>
                  <a:lnTo>
                    <a:pt x="2822" y="103129"/>
                  </a:lnTo>
                  <a:lnTo>
                    <a:pt x="5057" y="106745"/>
                  </a:lnTo>
                  <a:lnTo>
                    <a:pt x="7604" y="109156"/>
                  </a:lnTo>
                  <a:lnTo>
                    <a:pt x="13257" y="111835"/>
                  </a:lnTo>
                  <a:lnTo>
                    <a:pt x="22120" y="110203"/>
                  </a:lnTo>
                  <a:lnTo>
                    <a:pt x="50147" y="97606"/>
                  </a:lnTo>
                  <a:lnTo>
                    <a:pt x="58623" y="91532"/>
                  </a:lnTo>
                  <a:lnTo>
                    <a:pt x="63097" y="82483"/>
                  </a:lnTo>
                  <a:lnTo>
                    <a:pt x="64289" y="77106"/>
                  </a:lnTo>
                  <a:lnTo>
                    <a:pt x="64026" y="72463"/>
                  </a:lnTo>
                  <a:lnTo>
                    <a:pt x="60912" y="64483"/>
                  </a:lnTo>
                  <a:lnTo>
                    <a:pt x="57541" y="61931"/>
                  </a:lnTo>
                  <a:lnTo>
                    <a:pt x="48152" y="59096"/>
                  </a:lnTo>
                  <a:lnTo>
                    <a:pt x="43743" y="59398"/>
                  </a:lnTo>
                  <a:lnTo>
                    <a:pt x="20669" y="70285"/>
                  </a:lnTo>
                  <a:lnTo>
                    <a:pt x="2302" y="83588"/>
                  </a:lnTo>
                  <a:lnTo>
                    <a:pt x="3652" y="85251"/>
                  </a:lnTo>
                  <a:lnTo>
                    <a:pt x="10795" y="89922"/>
                  </a:lnTo>
                  <a:lnTo>
                    <a:pt x="15663" y="90532"/>
                  </a:lnTo>
                  <a:lnTo>
                    <a:pt x="60010" y="81231"/>
                  </a:lnTo>
                  <a:lnTo>
                    <a:pt x="102400" y="56239"/>
                  </a:lnTo>
                  <a:lnTo>
                    <a:pt x="124297" y="41602"/>
                  </a:lnTo>
                  <a:lnTo>
                    <a:pt x="141714" y="18229"/>
                  </a:lnTo>
                  <a:lnTo>
                    <a:pt x="146592" y="7923"/>
                  </a:lnTo>
                  <a:lnTo>
                    <a:pt x="146412" y="5175"/>
                  </a:lnTo>
                  <a:lnTo>
                    <a:pt x="143574" y="764"/>
                  </a:lnTo>
                  <a:lnTo>
                    <a:pt x="138026" y="0"/>
                  </a:lnTo>
                  <a:lnTo>
                    <a:pt x="136467" y="951"/>
                  </a:lnTo>
                  <a:lnTo>
                    <a:pt x="135428" y="2643"/>
                  </a:lnTo>
                  <a:lnTo>
                    <a:pt x="133965" y="10081"/>
                  </a:lnTo>
                  <a:lnTo>
                    <a:pt x="134682" y="19118"/>
                  </a:lnTo>
                  <a:lnTo>
                    <a:pt x="146588" y="59414"/>
                  </a:lnTo>
                  <a:lnTo>
                    <a:pt x="163952" y="103082"/>
                  </a:lnTo>
                  <a:lnTo>
                    <a:pt x="174285" y="142735"/>
                  </a:lnTo>
                  <a:lnTo>
                    <a:pt x="184048" y="182941"/>
                  </a:lnTo>
                  <a:lnTo>
                    <a:pt x="196830" y="225790"/>
                  </a:lnTo>
                  <a:lnTo>
                    <a:pt x="206724" y="255734"/>
                  </a:lnTo>
                  <a:lnTo>
                    <a:pt x="208992" y="276976"/>
                  </a:lnTo>
                  <a:lnTo>
                    <a:pt x="210237" y="279793"/>
                  </a:lnTo>
                  <a:lnTo>
                    <a:pt x="212123" y="281671"/>
                  </a:lnTo>
                  <a:lnTo>
                    <a:pt x="214441" y="282924"/>
                  </a:lnTo>
                  <a:lnTo>
                    <a:pt x="214928" y="282700"/>
                  </a:lnTo>
                  <a:lnTo>
                    <a:pt x="211614" y="277329"/>
                  </a:lnTo>
                  <a:lnTo>
                    <a:pt x="195581" y="237062"/>
                  </a:lnTo>
                  <a:lnTo>
                    <a:pt x="181352" y="195049"/>
                  </a:lnTo>
                  <a:lnTo>
                    <a:pt x="168349" y="160684"/>
                  </a:lnTo>
                  <a:lnTo>
                    <a:pt x="167603" y="142144"/>
                  </a:lnTo>
                  <a:lnTo>
                    <a:pt x="168885" y="132756"/>
                  </a:lnTo>
                  <a:lnTo>
                    <a:pt x="178777" y="116679"/>
                  </a:lnTo>
                  <a:lnTo>
                    <a:pt x="205941" y="94168"/>
                  </a:lnTo>
                  <a:lnTo>
                    <a:pt x="238235" y="80589"/>
                  </a:lnTo>
                  <a:lnTo>
                    <a:pt x="262534" y="76498"/>
                  </a:lnTo>
                  <a:lnTo>
                    <a:pt x="263922" y="77350"/>
                  </a:lnTo>
                  <a:lnTo>
                    <a:pt x="264848" y="78976"/>
                  </a:lnTo>
                  <a:lnTo>
                    <a:pt x="266700" y="1044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3688"/>
            <p:cNvSpPr/>
            <p:nvPr/>
          </p:nvSpPr>
          <p:spPr>
            <a:xfrm>
              <a:off x="5381625" y="2667000"/>
              <a:ext cx="19051" cy="161926"/>
            </a:xfrm>
            <a:custGeom>
              <a:avLst/>
              <a:gdLst/>
              <a:ahLst/>
              <a:cxnLst/>
              <a:rect l="0" t="0" r="0" b="0"/>
              <a:pathLst>
                <a:path w="19051" h="161926">
                  <a:moveTo>
                    <a:pt x="0" y="0"/>
                  </a:moveTo>
                  <a:lnTo>
                    <a:pt x="0" y="13257"/>
                  </a:lnTo>
                  <a:lnTo>
                    <a:pt x="8201" y="55169"/>
                  </a:lnTo>
                  <a:lnTo>
                    <a:pt x="16890" y="99797"/>
                  </a:lnTo>
                  <a:lnTo>
                    <a:pt x="190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3689"/>
            <p:cNvSpPr/>
            <p:nvPr/>
          </p:nvSpPr>
          <p:spPr>
            <a:xfrm>
              <a:off x="5184817" y="2714741"/>
              <a:ext cx="135472" cy="133235"/>
            </a:xfrm>
            <a:custGeom>
              <a:avLst/>
              <a:gdLst/>
              <a:ahLst/>
              <a:cxnLst/>
              <a:rect l="0" t="0" r="0" b="0"/>
              <a:pathLst>
                <a:path w="135472" h="133235">
                  <a:moveTo>
                    <a:pt x="92033" y="9409"/>
                  </a:moveTo>
                  <a:lnTo>
                    <a:pt x="97090" y="9409"/>
                  </a:lnTo>
                  <a:lnTo>
                    <a:pt x="98579" y="8351"/>
                  </a:lnTo>
                  <a:lnTo>
                    <a:pt x="99572" y="6587"/>
                  </a:lnTo>
                  <a:lnTo>
                    <a:pt x="101166" y="1208"/>
                  </a:lnTo>
                  <a:lnTo>
                    <a:pt x="100238" y="767"/>
                  </a:lnTo>
                  <a:lnTo>
                    <a:pt x="78153" y="0"/>
                  </a:lnTo>
                  <a:lnTo>
                    <a:pt x="39026" y="10261"/>
                  </a:lnTo>
                  <a:lnTo>
                    <a:pt x="19792" y="17196"/>
                  </a:lnTo>
                  <a:lnTo>
                    <a:pt x="22" y="34828"/>
                  </a:lnTo>
                  <a:lnTo>
                    <a:pt x="0" y="36938"/>
                  </a:lnTo>
                  <a:lnTo>
                    <a:pt x="2800" y="42105"/>
                  </a:lnTo>
                  <a:lnTo>
                    <a:pt x="6086" y="43907"/>
                  </a:lnTo>
                  <a:lnTo>
                    <a:pt x="21882" y="46442"/>
                  </a:lnTo>
                  <a:lnTo>
                    <a:pt x="64254" y="52425"/>
                  </a:lnTo>
                  <a:lnTo>
                    <a:pt x="107203" y="58240"/>
                  </a:lnTo>
                  <a:lnTo>
                    <a:pt x="134966" y="73316"/>
                  </a:lnTo>
                  <a:lnTo>
                    <a:pt x="135471" y="76355"/>
                  </a:lnTo>
                  <a:lnTo>
                    <a:pt x="133211" y="85377"/>
                  </a:lnTo>
                  <a:lnTo>
                    <a:pt x="100743" y="115736"/>
                  </a:lnTo>
                  <a:lnTo>
                    <a:pt x="73057" y="128680"/>
                  </a:lnTo>
                  <a:lnTo>
                    <a:pt x="53933" y="1332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530144124"/>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SMARTInkShape-3690"/>
          <p:cNvSpPr/>
          <p:nvPr/>
        </p:nvSpPr>
        <p:spPr>
          <a:xfrm>
            <a:off x="4181867" y="2171700"/>
            <a:ext cx="1456934" cy="694732"/>
          </a:xfrm>
          <a:custGeom>
            <a:avLst/>
            <a:gdLst/>
            <a:ahLst/>
            <a:cxnLst/>
            <a:rect l="0" t="0" r="0" b="0"/>
            <a:pathLst>
              <a:path w="1456934" h="694732">
                <a:moveTo>
                  <a:pt x="9133" y="0"/>
                </a:moveTo>
                <a:lnTo>
                  <a:pt x="0" y="0"/>
                </a:lnTo>
                <a:lnTo>
                  <a:pt x="7843" y="0"/>
                </a:lnTo>
                <a:lnTo>
                  <a:pt x="10995" y="16267"/>
                </a:lnTo>
                <a:lnTo>
                  <a:pt x="40175" y="61517"/>
                </a:lnTo>
                <a:lnTo>
                  <a:pt x="52563" y="77082"/>
                </a:lnTo>
                <a:lnTo>
                  <a:pt x="98305" y="117274"/>
                </a:lnTo>
                <a:lnTo>
                  <a:pt x="139284" y="142835"/>
                </a:lnTo>
                <a:lnTo>
                  <a:pt x="182538" y="163211"/>
                </a:lnTo>
                <a:lnTo>
                  <a:pt x="219850" y="179122"/>
                </a:lnTo>
                <a:lnTo>
                  <a:pt x="264657" y="195857"/>
                </a:lnTo>
                <a:lnTo>
                  <a:pt x="304082" y="209354"/>
                </a:lnTo>
                <a:lnTo>
                  <a:pt x="342444" y="222211"/>
                </a:lnTo>
                <a:lnTo>
                  <a:pt x="380596" y="234942"/>
                </a:lnTo>
                <a:lnTo>
                  <a:pt x="418705" y="247648"/>
                </a:lnTo>
                <a:lnTo>
                  <a:pt x="450105" y="254352"/>
                </a:lnTo>
                <a:lnTo>
                  <a:pt x="493584" y="261674"/>
                </a:lnTo>
                <a:lnTo>
                  <a:pt x="533805" y="273312"/>
                </a:lnTo>
                <a:lnTo>
                  <a:pt x="578595" y="282979"/>
                </a:lnTo>
                <a:lnTo>
                  <a:pt x="618331" y="290259"/>
                </a:lnTo>
                <a:lnTo>
                  <a:pt x="663299" y="300830"/>
                </a:lnTo>
                <a:lnTo>
                  <a:pt x="703854" y="306838"/>
                </a:lnTo>
                <a:lnTo>
                  <a:pt x="747496" y="312846"/>
                </a:lnTo>
                <a:lnTo>
                  <a:pt x="789277" y="320579"/>
                </a:lnTo>
                <a:lnTo>
                  <a:pt x="830926" y="326026"/>
                </a:lnTo>
                <a:lnTo>
                  <a:pt x="874549" y="336980"/>
                </a:lnTo>
                <a:lnTo>
                  <a:pt x="913739" y="342789"/>
                </a:lnTo>
                <a:lnTo>
                  <a:pt x="952055" y="350208"/>
                </a:lnTo>
                <a:lnTo>
                  <a:pt x="995253" y="357044"/>
                </a:lnTo>
                <a:lnTo>
                  <a:pt x="1036948" y="367527"/>
                </a:lnTo>
                <a:lnTo>
                  <a:pt x="1075759" y="373517"/>
                </a:lnTo>
                <a:lnTo>
                  <a:pt x="1113999" y="379522"/>
                </a:lnTo>
                <a:lnTo>
                  <a:pt x="1152126" y="381766"/>
                </a:lnTo>
                <a:lnTo>
                  <a:pt x="1190231" y="391303"/>
                </a:lnTo>
                <a:lnTo>
                  <a:pt x="1233389" y="403379"/>
                </a:lnTo>
                <a:lnTo>
                  <a:pt x="1277356" y="421942"/>
                </a:lnTo>
                <a:lnTo>
                  <a:pt x="1321651" y="450166"/>
                </a:lnTo>
                <a:lnTo>
                  <a:pt x="1337004" y="463465"/>
                </a:lnTo>
                <a:lnTo>
                  <a:pt x="1344717" y="474448"/>
                </a:lnTo>
                <a:lnTo>
                  <a:pt x="1349953" y="492532"/>
                </a:lnTo>
                <a:lnTo>
                  <a:pt x="1352072" y="536827"/>
                </a:lnTo>
                <a:lnTo>
                  <a:pt x="1351062" y="551856"/>
                </a:lnTo>
                <a:lnTo>
                  <a:pt x="1343952" y="578817"/>
                </a:lnTo>
                <a:lnTo>
                  <a:pt x="1342748" y="610978"/>
                </a:lnTo>
                <a:lnTo>
                  <a:pt x="1351768" y="655493"/>
                </a:lnTo>
                <a:lnTo>
                  <a:pt x="1352043" y="663415"/>
                </a:lnTo>
                <a:lnTo>
                  <a:pt x="1361648" y="676233"/>
                </a:lnTo>
                <a:lnTo>
                  <a:pt x="1356617" y="676263"/>
                </a:lnTo>
                <a:lnTo>
                  <a:pt x="1326035" y="663017"/>
                </a:lnTo>
                <a:lnTo>
                  <a:pt x="1298512" y="641317"/>
                </a:lnTo>
                <a:lnTo>
                  <a:pt x="1287408" y="630527"/>
                </a:lnTo>
                <a:lnTo>
                  <a:pt x="1283516" y="629484"/>
                </a:lnTo>
                <a:lnTo>
                  <a:pt x="1280376" y="629021"/>
                </a:lnTo>
                <a:lnTo>
                  <a:pt x="1284602" y="628699"/>
                </a:lnTo>
                <a:lnTo>
                  <a:pt x="1290278" y="638777"/>
                </a:lnTo>
                <a:lnTo>
                  <a:pt x="1301374" y="646557"/>
                </a:lnTo>
                <a:lnTo>
                  <a:pt x="1322647" y="659709"/>
                </a:lnTo>
                <a:lnTo>
                  <a:pt x="1359777" y="688563"/>
                </a:lnTo>
                <a:lnTo>
                  <a:pt x="1377934" y="693321"/>
                </a:lnTo>
                <a:lnTo>
                  <a:pt x="1391663" y="694731"/>
                </a:lnTo>
                <a:lnTo>
                  <a:pt x="1398996" y="692239"/>
                </a:lnTo>
                <a:lnTo>
                  <a:pt x="1430163" y="664718"/>
                </a:lnTo>
                <a:lnTo>
                  <a:pt x="1456933" y="638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3691"/>
          <p:cNvSpPr/>
          <p:nvPr/>
        </p:nvSpPr>
        <p:spPr>
          <a:xfrm>
            <a:off x="1638300" y="5010150"/>
            <a:ext cx="4808134" cy="1514464"/>
          </a:xfrm>
          <a:custGeom>
            <a:avLst/>
            <a:gdLst/>
            <a:ahLst/>
            <a:cxnLst/>
            <a:rect l="0" t="0" r="0" b="0"/>
            <a:pathLst>
              <a:path w="4808134" h="1514464">
                <a:moveTo>
                  <a:pt x="0" y="0"/>
                </a:moveTo>
                <a:lnTo>
                  <a:pt x="0" y="40020"/>
                </a:lnTo>
                <a:lnTo>
                  <a:pt x="5056" y="86692"/>
                </a:lnTo>
                <a:lnTo>
                  <a:pt x="15188" y="129347"/>
                </a:lnTo>
                <a:lnTo>
                  <a:pt x="17334" y="163675"/>
                </a:lnTo>
                <a:lnTo>
                  <a:pt x="23598" y="204424"/>
                </a:lnTo>
                <a:lnTo>
                  <a:pt x="27100" y="241663"/>
                </a:lnTo>
                <a:lnTo>
                  <a:pt x="28138" y="279507"/>
                </a:lnTo>
                <a:lnTo>
                  <a:pt x="33502" y="322588"/>
                </a:lnTo>
                <a:lnTo>
                  <a:pt x="36738" y="363810"/>
                </a:lnTo>
                <a:lnTo>
                  <a:pt x="42753" y="407892"/>
                </a:lnTo>
                <a:lnTo>
                  <a:pt x="51238" y="449411"/>
                </a:lnTo>
                <a:lnTo>
                  <a:pt x="60455" y="493580"/>
                </a:lnTo>
                <a:lnTo>
                  <a:pt x="64832" y="540181"/>
                </a:lnTo>
                <a:lnTo>
                  <a:pt x="71186" y="582446"/>
                </a:lnTo>
                <a:lnTo>
                  <a:pt x="74714" y="626837"/>
                </a:lnTo>
                <a:lnTo>
                  <a:pt x="75760" y="673504"/>
                </a:lnTo>
                <a:lnTo>
                  <a:pt x="76070" y="715788"/>
                </a:lnTo>
                <a:lnTo>
                  <a:pt x="76161" y="760185"/>
                </a:lnTo>
                <a:lnTo>
                  <a:pt x="81245" y="801796"/>
                </a:lnTo>
                <a:lnTo>
                  <a:pt x="84398" y="840937"/>
                </a:lnTo>
                <a:lnTo>
                  <a:pt x="85463" y="887659"/>
                </a:lnTo>
                <a:lnTo>
                  <a:pt x="85647" y="934700"/>
                </a:lnTo>
                <a:lnTo>
                  <a:pt x="86760" y="977447"/>
                </a:lnTo>
                <a:lnTo>
                  <a:pt x="92264" y="1022098"/>
                </a:lnTo>
                <a:lnTo>
                  <a:pt x="95424" y="1060493"/>
                </a:lnTo>
                <a:lnTo>
                  <a:pt x="99913" y="1078461"/>
                </a:lnTo>
                <a:lnTo>
                  <a:pt x="113447" y="1100476"/>
                </a:lnTo>
                <a:lnTo>
                  <a:pt x="144372" y="1134659"/>
                </a:lnTo>
                <a:lnTo>
                  <a:pt x="165191" y="1145585"/>
                </a:lnTo>
                <a:lnTo>
                  <a:pt x="207216" y="1158758"/>
                </a:lnTo>
                <a:lnTo>
                  <a:pt x="251811" y="1169678"/>
                </a:lnTo>
                <a:lnTo>
                  <a:pt x="294176" y="1177746"/>
                </a:lnTo>
                <a:lnTo>
                  <a:pt x="340488" y="1180436"/>
                </a:lnTo>
                <a:lnTo>
                  <a:pt x="385580" y="1186025"/>
                </a:lnTo>
                <a:lnTo>
                  <a:pt x="422691" y="1189262"/>
                </a:lnTo>
                <a:lnTo>
                  <a:pt x="465555" y="1195277"/>
                </a:lnTo>
                <a:lnTo>
                  <a:pt x="506712" y="1198706"/>
                </a:lnTo>
                <a:lnTo>
                  <a:pt x="550775" y="1204779"/>
                </a:lnTo>
                <a:lnTo>
                  <a:pt x="597345" y="1213281"/>
                </a:lnTo>
                <a:lnTo>
                  <a:pt x="639600" y="1222503"/>
                </a:lnTo>
                <a:lnTo>
                  <a:pt x="683988" y="1231938"/>
                </a:lnTo>
                <a:lnTo>
                  <a:pt x="717803" y="1235444"/>
                </a:lnTo>
                <a:lnTo>
                  <a:pt x="753999" y="1238062"/>
                </a:lnTo>
                <a:lnTo>
                  <a:pt x="791252" y="1242753"/>
                </a:lnTo>
                <a:lnTo>
                  <a:pt x="828976" y="1248365"/>
                </a:lnTo>
                <a:lnTo>
                  <a:pt x="865850" y="1254387"/>
                </a:lnTo>
                <a:lnTo>
                  <a:pt x="899878" y="1260592"/>
                </a:lnTo>
                <a:lnTo>
                  <a:pt x="935463" y="1266877"/>
                </a:lnTo>
                <a:lnTo>
                  <a:pt x="972445" y="1272140"/>
                </a:lnTo>
                <a:lnTo>
                  <a:pt x="1010048" y="1274479"/>
                </a:lnTo>
                <a:lnTo>
                  <a:pt x="1047927" y="1278341"/>
                </a:lnTo>
                <a:lnTo>
                  <a:pt x="1085928" y="1282526"/>
                </a:lnTo>
                <a:lnTo>
                  <a:pt x="1123985" y="1284387"/>
                </a:lnTo>
                <a:lnTo>
                  <a:pt x="1162066" y="1288035"/>
                </a:lnTo>
                <a:lnTo>
                  <a:pt x="1200157" y="1293185"/>
                </a:lnTo>
                <a:lnTo>
                  <a:pt x="1238253" y="1299002"/>
                </a:lnTo>
                <a:lnTo>
                  <a:pt x="1279174" y="1302293"/>
                </a:lnTo>
                <a:lnTo>
                  <a:pt x="1320997" y="1304813"/>
                </a:lnTo>
                <a:lnTo>
                  <a:pt x="1360751" y="1309461"/>
                </a:lnTo>
                <a:lnTo>
                  <a:pt x="1399587" y="1312233"/>
                </a:lnTo>
                <a:lnTo>
                  <a:pt x="1439072" y="1314523"/>
                </a:lnTo>
                <a:lnTo>
                  <a:pt x="1481315" y="1319068"/>
                </a:lnTo>
                <a:lnTo>
                  <a:pt x="1524784" y="1321795"/>
                </a:lnTo>
                <a:lnTo>
                  <a:pt x="1567740" y="1324064"/>
                </a:lnTo>
                <a:lnTo>
                  <a:pt x="1607999" y="1328601"/>
                </a:lnTo>
                <a:lnTo>
                  <a:pt x="1649880" y="1331322"/>
                </a:lnTo>
                <a:lnTo>
                  <a:pt x="1692130" y="1333591"/>
                </a:lnTo>
                <a:lnTo>
                  <a:pt x="1732075" y="1338126"/>
                </a:lnTo>
                <a:lnTo>
                  <a:pt x="1773817" y="1340848"/>
                </a:lnTo>
                <a:lnTo>
                  <a:pt x="1816005" y="1342058"/>
                </a:lnTo>
                <a:lnTo>
                  <a:pt x="1855922" y="1342596"/>
                </a:lnTo>
                <a:lnTo>
                  <a:pt x="1894829" y="1345656"/>
                </a:lnTo>
                <a:lnTo>
                  <a:pt x="1933288" y="1349486"/>
                </a:lnTo>
                <a:lnTo>
                  <a:pt x="1971547" y="1351188"/>
                </a:lnTo>
                <a:lnTo>
                  <a:pt x="2012541" y="1351945"/>
                </a:lnTo>
                <a:lnTo>
                  <a:pt x="2054396" y="1353339"/>
                </a:lnTo>
                <a:lnTo>
                  <a:pt x="2094165" y="1357487"/>
                </a:lnTo>
                <a:lnTo>
                  <a:pt x="2135829" y="1360036"/>
                </a:lnTo>
                <a:lnTo>
                  <a:pt x="2177982" y="1362227"/>
                </a:lnTo>
                <a:lnTo>
                  <a:pt x="2217884" y="1366729"/>
                </a:lnTo>
                <a:lnTo>
                  <a:pt x="2256785" y="1369435"/>
                </a:lnTo>
                <a:lnTo>
                  <a:pt x="2296299" y="1370638"/>
                </a:lnTo>
                <a:lnTo>
                  <a:pt x="2338555" y="1371173"/>
                </a:lnTo>
                <a:lnTo>
                  <a:pt x="2379207" y="1374232"/>
                </a:lnTo>
                <a:lnTo>
                  <a:pt x="2418442" y="1378062"/>
                </a:lnTo>
                <a:lnTo>
                  <a:pt x="2457047" y="1379763"/>
                </a:lnTo>
                <a:lnTo>
                  <a:pt x="2495371" y="1380520"/>
                </a:lnTo>
                <a:lnTo>
                  <a:pt x="2533570" y="1381914"/>
                </a:lnTo>
                <a:lnTo>
                  <a:pt x="2571714" y="1386062"/>
                </a:lnTo>
                <a:lnTo>
                  <a:pt x="2612656" y="1388611"/>
                </a:lnTo>
                <a:lnTo>
                  <a:pt x="2654489" y="1389744"/>
                </a:lnTo>
                <a:lnTo>
                  <a:pt x="2694248" y="1390247"/>
                </a:lnTo>
                <a:lnTo>
                  <a:pt x="2733086" y="1393293"/>
                </a:lnTo>
                <a:lnTo>
                  <a:pt x="2771513" y="1397116"/>
                </a:lnTo>
                <a:lnTo>
                  <a:pt x="2809759" y="1398816"/>
                </a:lnTo>
                <a:lnTo>
                  <a:pt x="2847923" y="1399571"/>
                </a:lnTo>
                <a:lnTo>
                  <a:pt x="2886052" y="1399906"/>
                </a:lnTo>
                <a:lnTo>
                  <a:pt x="2924165" y="1400056"/>
                </a:lnTo>
                <a:lnTo>
                  <a:pt x="2965093" y="1402945"/>
                </a:lnTo>
                <a:lnTo>
                  <a:pt x="3006919" y="1406697"/>
                </a:lnTo>
                <a:lnTo>
                  <a:pt x="3046675" y="1408366"/>
                </a:lnTo>
                <a:lnTo>
                  <a:pt x="3088334" y="1409107"/>
                </a:lnTo>
                <a:lnTo>
                  <a:pt x="3130484" y="1410495"/>
                </a:lnTo>
                <a:lnTo>
                  <a:pt x="3170385" y="1414638"/>
                </a:lnTo>
                <a:lnTo>
                  <a:pt x="3212107" y="1417187"/>
                </a:lnTo>
                <a:lnTo>
                  <a:pt x="3254287" y="1418319"/>
                </a:lnTo>
                <a:lnTo>
                  <a:pt x="3294200" y="1418822"/>
                </a:lnTo>
                <a:lnTo>
                  <a:pt x="3335928" y="1421868"/>
                </a:lnTo>
                <a:lnTo>
                  <a:pt x="3378109" y="1425691"/>
                </a:lnTo>
                <a:lnTo>
                  <a:pt x="3418023" y="1427391"/>
                </a:lnTo>
                <a:lnTo>
                  <a:pt x="3459752" y="1428146"/>
                </a:lnTo>
                <a:lnTo>
                  <a:pt x="3501934" y="1429540"/>
                </a:lnTo>
                <a:lnTo>
                  <a:pt x="3541848" y="1433687"/>
                </a:lnTo>
                <a:lnTo>
                  <a:pt x="3583577" y="1436236"/>
                </a:lnTo>
                <a:lnTo>
                  <a:pt x="3626817" y="1438427"/>
                </a:lnTo>
                <a:lnTo>
                  <a:pt x="3670730" y="1442929"/>
                </a:lnTo>
                <a:lnTo>
                  <a:pt x="3714941" y="1445635"/>
                </a:lnTo>
                <a:lnTo>
                  <a:pt x="3758226" y="1447896"/>
                </a:lnTo>
                <a:lnTo>
                  <a:pt x="3798632" y="1452429"/>
                </a:lnTo>
                <a:lnTo>
                  <a:pt x="3840578" y="1455149"/>
                </a:lnTo>
                <a:lnTo>
                  <a:pt x="3882857" y="1457416"/>
                </a:lnTo>
                <a:lnTo>
                  <a:pt x="3922814" y="1461952"/>
                </a:lnTo>
                <a:lnTo>
                  <a:pt x="3964561" y="1464673"/>
                </a:lnTo>
                <a:lnTo>
                  <a:pt x="4007810" y="1466941"/>
                </a:lnTo>
                <a:lnTo>
                  <a:pt x="4051727" y="1471476"/>
                </a:lnTo>
                <a:lnTo>
                  <a:pt x="4095940" y="1474198"/>
                </a:lnTo>
                <a:lnTo>
                  <a:pt x="4139226" y="1476466"/>
                </a:lnTo>
                <a:lnTo>
                  <a:pt x="4179631" y="1481001"/>
                </a:lnTo>
                <a:lnTo>
                  <a:pt x="4218755" y="1486545"/>
                </a:lnTo>
                <a:lnTo>
                  <a:pt x="4258369" y="1492537"/>
                </a:lnTo>
                <a:lnTo>
                  <a:pt x="4300669" y="1498728"/>
                </a:lnTo>
                <a:lnTo>
                  <a:pt x="4341342" y="1502184"/>
                </a:lnTo>
                <a:lnTo>
                  <a:pt x="4379527" y="1504779"/>
                </a:lnTo>
                <a:lnTo>
                  <a:pt x="4414137" y="1509460"/>
                </a:lnTo>
                <a:lnTo>
                  <a:pt x="4449981" y="1512246"/>
                </a:lnTo>
                <a:lnTo>
                  <a:pt x="4486018" y="1513484"/>
                </a:lnTo>
                <a:lnTo>
                  <a:pt x="4519675" y="1514035"/>
                </a:lnTo>
                <a:lnTo>
                  <a:pt x="4563317" y="1514344"/>
                </a:lnTo>
                <a:lnTo>
                  <a:pt x="4603059" y="1514436"/>
                </a:lnTo>
                <a:lnTo>
                  <a:pt x="4641645" y="1514463"/>
                </a:lnTo>
                <a:lnTo>
                  <a:pt x="4687122" y="1506868"/>
                </a:lnTo>
                <a:lnTo>
                  <a:pt x="4727584" y="1496111"/>
                </a:lnTo>
                <a:lnTo>
                  <a:pt x="4758504" y="1474815"/>
                </a:lnTo>
                <a:lnTo>
                  <a:pt x="4770602" y="1461219"/>
                </a:lnTo>
                <a:lnTo>
                  <a:pt x="4786992" y="1414545"/>
                </a:lnTo>
                <a:lnTo>
                  <a:pt x="4798599" y="1367769"/>
                </a:lnTo>
                <a:lnTo>
                  <a:pt x="4800205" y="1326197"/>
                </a:lnTo>
                <a:lnTo>
                  <a:pt x="4800522" y="1283491"/>
                </a:lnTo>
                <a:lnTo>
                  <a:pt x="4803399" y="1247069"/>
                </a:lnTo>
                <a:lnTo>
                  <a:pt x="4808133" y="1209466"/>
                </a:lnTo>
                <a:lnTo>
                  <a:pt x="4806712" y="1171513"/>
                </a:lnTo>
                <a:lnTo>
                  <a:pt x="4802412" y="1133456"/>
                </a:lnTo>
                <a:lnTo>
                  <a:pt x="4801137" y="1095369"/>
                </a:lnTo>
                <a:lnTo>
                  <a:pt x="4797937" y="1057273"/>
                </a:lnTo>
                <a:lnTo>
                  <a:pt x="4793109" y="1016353"/>
                </a:lnTo>
                <a:lnTo>
                  <a:pt x="4788855" y="973536"/>
                </a:lnTo>
                <a:lnTo>
                  <a:pt x="4780893" y="934038"/>
                </a:lnTo>
                <a:lnTo>
                  <a:pt x="4774652" y="895524"/>
                </a:lnTo>
                <a:lnTo>
                  <a:pt x="4769982" y="857302"/>
                </a:lnTo>
                <a:lnTo>
                  <a:pt x="4761894" y="819166"/>
                </a:lnTo>
                <a:lnTo>
                  <a:pt x="4752796" y="781055"/>
                </a:lnTo>
                <a:lnTo>
                  <a:pt x="4740240" y="735307"/>
                </a:lnTo>
                <a:lnTo>
                  <a:pt x="4727568" y="695697"/>
                </a:lnTo>
                <a:lnTo>
                  <a:pt x="4714873" y="657298"/>
                </a:lnTo>
                <a:lnTo>
                  <a:pt x="4700058" y="610668"/>
                </a:lnTo>
                <a:lnTo>
                  <a:pt x="4691017" y="576218"/>
                </a:lnTo>
                <a:lnTo>
                  <a:pt x="4664842" y="529842"/>
                </a:lnTo>
                <a:lnTo>
                  <a:pt x="4641374" y="499654"/>
                </a:lnTo>
                <a:lnTo>
                  <a:pt x="4622659" y="484831"/>
                </a:lnTo>
                <a:lnTo>
                  <a:pt x="4577848" y="467019"/>
                </a:lnTo>
                <a:lnTo>
                  <a:pt x="4539513" y="457287"/>
                </a:lnTo>
                <a:lnTo>
                  <a:pt x="4500287" y="450523"/>
                </a:lnTo>
                <a:lnTo>
                  <a:pt x="4453530" y="448239"/>
                </a:lnTo>
                <a:lnTo>
                  <a:pt x="4410074" y="447786"/>
                </a:lnTo>
                <a:lnTo>
                  <a:pt x="4373151" y="446649"/>
                </a:lnTo>
                <a:lnTo>
                  <a:pt x="4331284" y="441139"/>
                </a:lnTo>
                <a:lnTo>
                  <a:pt x="4295713" y="439035"/>
                </a:lnTo>
                <a:lnTo>
                  <a:pt x="4253658" y="438414"/>
                </a:lnTo>
                <a:lnTo>
                  <a:pt x="4212858" y="437170"/>
                </a:lnTo>
                <a:lnTo>
                  <a:pt x="4167726" y="431627"/>
                </a:lnTo>
                <a:lnTo>
                  <a:pt x="4121896" y="429514"/>
                </a:lnTo>
                <a:lnTo>
                  <a:pt x="4078922" y="428889"/>
                </a:lnTo>
                <a:lnTo>
                  <a:pt x="4044879" y="428742"/>
                </a:lnTo>
                <a:lnTo>
                  <a:pt x="4011405" y="425855"/>
                </a:lnTo>
                <a:lnTo>
                  <a:pt x="3978888" y="422102"/>
                </a:lnTo>
                <a:lnTo>
                  <a:pt x="3946797" y="420434"/>
                </a:lnTo>
                <a:lnTo>
                  <a:pt x="3912074" y="419693"/>
                </a:lnTo>
                <a:lnTo>
                  <a:pt x="3875474" y="419364"/>
                </a:lnTo>
                <a:lnTo>
                  <a:pt x="3838041" y="419217"/>
                </a:lnTo>
                <a:lnTo>
                  <a:pt x="3800239" y="416330"/>
                </a:lnTo>
                <a:lnTo>
                  <a:pt x="3763328" y="412577"/>
                </a:lnTo>
                <a:lnTo>
                  <a:pt x="3729285" y="410909"/>
                </a:lnTo>
                <a:lnTo>
                  <a:pt x="3693693" y="410168"/>
                </a:lnTo>
                <a:lnTo>
                  <a:pt x="3656708" y="409839"/>
                </a:lnTo>
                <a:lnTo>
                  <a:pt x="3619104" y="409692"/>
                </a:lnTo>
                <a:lnTo>
                  <a:pt x="3581224" y="406805"/>
                </a:lnTo>
                <a:lnTo>
                  <a:pt x="3543222" y="403052"/>
                </a:lnTo>
                <a:lnTo>
                  <a:pt x="3505165" y="401384"/>
                </a:lnTo>
                <a:lnTo>
                  <a:pt x="3469908" y="400643"/>
                </a:lnTo>
                <a:lnTo>
                  <a:pt x="3435539" y="399255"/>
                </a:lnTo>
                <a:lnTo>
                  <a:pt x="3399098" y="395112"/>
                </a:lnTo>
                <a:lnTo>
                  <a:pt x="3358913" y="392563"/>
                </a:lnTo>
                <a:lnTo>
                  <a:pt x="3318475" y="390373"/>
                </a:lnTo>
                <a:lnTo>
                  <a:pt x="3282864" y="385871"/>
                </a:lnTo>
                <a:lnTo>
                  <a:pt x="3243754" y="383165"/>
                </a:lnTo>
                <a:lnTo>
                  <a:pt x="3202735" y="380903"/>
                </a:lnTo>
                <a:lnTo>
                  <a:pt x="3163338" y="376371"/>
                </a:lnTo>
                <a:lnTo>
                  <a:pt x="3121839" y="373651"/>
                </a:lnTo>
                <a:lnTo>
                  <a:pt x="3079759" y="371384"/>
                </a:lnTo>
                <a:lnTo>
                  <a:pt x="3039890" y="366849"/>
                </a:lnTo>
                <a:lnTo>
                  <a:pt x="2998182" y="364127"/>
                </a:lnTo>
                <a:lnTo>
                  <a:pt x="2956009" y="361859"/>
                </a:lnTo>
                <a:lnTo>
                  <a:pt x="2916098" y="357324"/>
                </a:lnTo>
                <a:lnTo>
                  <a:pt x="2877194" y="354602"/>
                </a:lnTo>
                <a:lnTo>
                  <a:pt x="2837678" y="352334"/>
                </a:lnTo>
                <a:lnTo>
                  <a:pt x="2795421" y="347799"/>
                </a:lnTo>
                <a:lnTo>
                  <a:pt x="2754768" y="342255"/>
                </a:lnTo>
                <a:lnTo>
                  <a:pt x="2715533" y="337322"/>
                </a:lnTo>
                <a:lnTo>
                  <a:pt x="2676929" y="335130"/>
                </a:lnTo>
                <a:lnTo>
                  <a:pt x="2635783" y="331332"/>
                </a:lnTo>
                <a:lnTo>
                  <a:pt x="2593859" y="327175"/>
                </a:lnTo>
                <a:lnTo>
                  <a:pt x="2554060" y="325328"/>
                </a:lnTo>
                <a:lnTo>
                  <a:pt x="2515204" y="321685"/>
                </a:lnTo>
                <a:lnTo>
                  <a:pt x="2475710" y="317596"/>
                </a:lnTo>
                <a:lnTo>
                  <a:pt x="2433463" y="315779"/>
                </a:lnTo>
                <a:lnTo>
                  <a:pt x="2389992" y="312149"/>
                </a:lnTo>
                <a:lnTo>
                  <a:pt x="2347035" y="307008"/>
                </a:lnTo>
                <a:lnTo>
                  <a:pt x="2306777" y="301195"/>
                </a:lnTo>
                <a:lnTo>
                  <a:pt x="2267717" y="297906"/>
                </a:lnTo>
                <a:lnTo>
                  <a:pt x="2228133" y="295386"/>
                </a:lnTo>
                <a:lnTo>
                  <a:pt x="2185845" y="290738"/>
                </a:lnTo>
                <a:lnTo>
                  <a:pt x="2145178" y="285145"/>
                </a:lnTo>
                <a:lnTo>
                  <a:pt x="2104879" y="280189"/>
                </a:lnTo>
                <a:lnTo>
                  <a:pt x="2062274" y="277987"/>
                </a:lnTo>
                <a:lnTo>
                  <a:pt x="2021467" y="274186"/>
                </a:lnTo>
                <a:lnTo>
                  <a:pt x="1981104" y="268968"/>
                </a:lnTo>
                <a:lnTo>
                  <a:pt x="1938472" y="263122"/>
                </a:lnTo>
                <a:lnTo>
                  <a:pt x="1897651" y="259818"/>
                </a:lnTo>
                <a:lnTo>
                  <a:pt x="1857284" y="257290"/>
                </a:lnTo>
                <a:lnTo>
                  <a:pt x="1814649" y="252640"/>
                </a:lnTo>
                <a:lnTo>
                  <a:pt x="1773827" y="249868"/>
                </a:lnTo>
                <a:lnTo>
                  <a:pt x="1733459" y="247577"/>
                </a:lnTo>
                <a:lnTo>
                  <a:pt x="1690824" y="243032"/>
                </a:lnTo>
                <a:lnTo>
                  <a:pt x="1650002" y="240305"/>
                </a:lnTo>
                <a:lnTo>
                  <a:pt x="1610693" y="239094"/>
                </a:lnTo>
                <a:lnTo>
                  <a:pt x="1572055" y="238556"/>
                </a:lnTo>
                <a:lnTo>
                  <a:pt x="1533716" y="235494"/>
                </a:lnTo>
                <a:lnTo>
                  <a:pt x="1495510" y="231664"/>
                </a:lnTo>
                <a:lnTo>
                  <a:pt x="1457363" y="229962"/>
                </a:lnTo>
                <a:lnTo>
                  <a:pt x="1419242" y="229205"/>
                </a:lnTo>
                <a:lnTo>
                  <a:pt x="1381133" y="227811"/>
                </a:lnTo>
                <a:lnTo>
                  <a:pt x="1343028" y="223663"/>
                </a:lnTo>
                <a:lnTo>
                  <a:pt x="1304927" y="221114"/>
                </a:lnTo>
                <a:lnTo>
                  <a:pt x="1266826" y="219981"/>
                </a:lnTo>
                <a:lnTo>
                  <a:pt x="1228725" y="219478"/>
                </a:lnTo>
                <a:lnTo>
                  <a:pt x="1190625" y="216432"/>
                </a:lnTo>
                <a:lnTo>
                  <a:pt x="1153583" y="212609"/>
                </a:lnTo>
                <a:lnTo>
                  <a:pt x="1119482" y="210909"/>
                </a:lnTo>
                <a:lnTo>
                  <a:pt x="1083864" y="210154"/>
                </a:lnTo>
                <a:lnTo>
                  <a:pt x="1047926" y="208760"/>
                </a:lnTo>
                <a:lnTo>
                  <a:pt x="1014314" y="204613"/>
                </a:lnTo>
                <a:lnTo>
                  <a:pt x="981737" y="202064"/>
                </a:lnTo>
                <a:lnTo>
                  <a:pt x="949619" y="199873"/>
                </a:lnTo>
                <a:lnTo>
                  <a:pt x="917706" y="195371"/>
                </a:lnTo>
                <a:lnTo>
                  <a:pt x="885883" y="192665"/>
                </a:lnTo>
                <a:lnTo>
                  <a:pt x="853043" y="190404"/>
                </a:lnTo>
                <a:lnTo>
                  <a:pt x="817280" y="185871"/>
                </a:lnTo>
                <a:lnTo>
                  <a:pt x="783041" y="183151"/>
                </a:lnTo>
                <a:lnTo>
                  <a:pt x="749127" y="180884"/>
                </a:lnTo>
                <a:lnTo>
                  <a:pt x="712887" y="176349"/>
                </a:lnTo>
                <a:lnTo>
                  <a:pt x="678436" y="173627"/>
                </a:lnTo>
                <a:lnTo>
                  <a:pt x="645485" y="171359"/>
                </a:lnTo>
                <a:lnTo>
                  <a:pt x="613202" y="166824"/>
                </a:lnTo>
                <a:lnTo>
                  <a:pt x="578393" y="164102"/>
                </a:lnTo>
                <a:lnTo>
                  <a:pt x="542813" y="162892"/>
                </a:lnTo>
                <a:lnTo>
                  <a:pt x="509362" y="162354"/>
                </a:lnTo>
                <a:lnTo>
                  <a:pt x="476855" y="159294"/>
                </a:lnTo>
                <a:lnTo>
                  <a:pt x="431627" y="154443"/>
                </a:lnTo>
                <a:lnTo>
                  <a:pt x="388592" y="153005"/>
                </a:lnTo>
                <a:lnTo>
                  <a:pt x="342327" y="152579"/>
                </a:lnTo>
                <a:lnTo>
                  <a:pt x="297928" y="152453"/>
                </a:lnTo>
                <a:lnTo>
                  <a:pt x="255139" y="152416"/>
                </a:lnTo>
                <a:lnTo>
                  <a:pt x="211769" y="152405"/>
                </a:lnTo>
                <a:lnTo>
                  <a:pt x="172108" y="152402"/>
                </a:lnTo>
                <a:lnTo>
                  <a:pt x="133545" y="152401"/>
                </a:lnTo>
                <a:lnTo>
                  <a:pt x="38100" y="1524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8" name="SMARTInkShape-Group503"/>
          <p:cNvGrpSpPr/>
          <p:nvPr/>
        </p:nvGrpSpPr>
        <p:grpSpPr>
          <a:xfrm>
            <a:off x="1895475" y="5277656"/>
            <a:ext cx="4076701" cy="1093772"/>
            <a:chOff x="1895475" y="5277656"/>
            <a:chExt cx="4076701" cy="1093772"/>
          </a:xfrm>
        </p:grpSpPr>
        <p:sp>
          <p:nvSpPr>
            <p:cNvPr id="6" name="SMARTInkShape-3692"/>
            <p:cNvSpPr/>
            <p:nvPr/>
          </p:nvSpPr>
          <p:spPr>
            <a:xfrm>
              <a:off x="1895475" y="5277656"/>
              <a:ext cx="310764" cy="530170"/>
            </a:xfrm>
            <a:custGeom>
              <a:avLst/>
              <a:gdLst/>
              <a:ahLst/>
              <a:cxnLst/>
              <a:rect l="0" t="0" r="0" b="0"/>
              <a:pathLst>
                <a:path w="310764" h="530170">
                  <a:moveTo>
                    <a:pt x="0" y="75394"/>
                  </a:moveTo>
                  <a:lnTo>
                    <a:pt x="1058" y="54698"/>
                  </a:lnTo>
                  <a:lnTo>
                    <a:pt x="19298" y="12966"/>
                  </a:lnTo>
                  <a:lnTo>
                    <a:pt x="28032" y="0"/>
                  </a:lnTo>
                  <a:lnTo>
                    <a:pt x="38865" y="36028"/>
                  </a:lnTo>
                  <a:lnTo>
                    <a:pt x="45029" y="75019"/>
                  </a:lnTo>
                  <a:lnTo>
                    <a:pt x="49678" y="113383"/>
                  </a:lnTo>
                  <a:lnTo>
                    <a:pt x="54936" y="154383"/>
                  </a:lnTo>
                  <a:lnTo>
                    <a:pt x="56494" y="197223"/>
                  </a:lnTo>
                  <a:lnTo>
                    <a:pt x="59778" y="239550"/>
                  </a:lnTo>
                  <a:lnTo>
                    <a:pt x="67454" y="282783"/>
                  </a:lnTo>
                  <a:lnTo>
                    <a:pt x="73608" y="322404"/>
                  </a:lnTo>
                  <a:lnTo>
                    <a:pt x="80745" y="368661"/>
                  </a:lnTo>
                  <a:lnTo>
                    <a:pt x="84741" y="413860"/>
                  </a:lnTo>
                  <a:lnTo>
                    <a:pt x="90652" y="457274"/>
                  </a:lnTo>
                  <a:lnTo>
                    <a:pt x="93888" y="470060"/>
                  </a:lnTo>
                  <a:lnTo>
                    <a:pt x="95400" y="471855"/>
                  </a:lnTo>
                  <a:lnTo>
                    <a:pt x="99903" y="473850"/>
                  </a:lnTo>
                  <a:lnTo>
                    <a:pt x="101527" y="473322"/>
                  </a:lnTo>
                  <a:lnTo>
                    <a:pt x="102610" y="471913"/>
                  </a:lnTo>
                  <a:lnTo>
                    <a:pt x="103813" y="467525"/>
                  </a:lnTo>
                  <a:lnTo>
                    <a:pt x="104648" y="432787"/>
                  </a:lnTo>
                  <a:lnTo>
                    <a:pt x="104737" y="390603"/>
                  </a:lnTo>
                  <a:lnTo>
                    <a:pt x="109820" y="359760"/>
                  </a:lnTo>
                  <a:lnTo>
                    <a:pt x="128624" y="323829"/>
                  </a:lnTo>
                  <a:lnTo>
                    <a:pt x="140422" y="308929"/>
                  </a:lnTo>
                  <a:lnTo>
                    <a:pt x="152721" y="300895"/>
                  </a:lnTo>
                  <a:lnTo>
                    <a:pt x="158964" y="298754"/>
                  </a:lnTo>
                  <a:lnTo>
                    <a:pt x="187976" y="300795"/>
                  </a:lnTo>
                  <a:lnTo>
                    <a:pt x="223384" y="318216"/>
                  </a:lnTo>
                  <a:lnTo>
                    <a:pt x="239687" y="334656"/>
                  </a:lnTo>
                  <a:lnTo>
                    <a:pt x="270081" y="373923"/>
                  </a:lnTo>
                  <a:lnTo>
                    <a:pt x="295316" y="415056"/>
                  </a:lnTo>
                  <a:lnTo>
                    <a:pt x="308692" y="455435"/>
                  </a:lnTo>
                  <a:lnTo>
                    <a:pt x="310763" y="478193"/>
                  </a:lnTo>
                  <a:lnTo>
                    <a:pt x="308156" y="491835"/>
                  </a:lnTo>
                  <a:lnTo>
                    <a:pt x="295681" y="510522"/>
                  </a:lnTo>
                  <a:lnTo>
                    <a:pt x="273523" y="524408"/>
                  </a:lnTo>
                  <a:lnTo>
                    <a:pt x="241793" y="530169"/>
                  </a:lnTo>
                  <a:lnTo>
                    <a:pt x="226350" y="528693"/>
                  </a:lnTo>
                  <a:lnTo>
                    <a:pt x="180975" y="5135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3693"/>
            <p:cNvSpPr/>
            <p:nvPr/>
          </p:nvSpPr>
          <p:spPr>
            <a:xfrm>
              <a:off x="5324475" y="5606834"/>
              <a:ext cx="270934" cy="764594"/>
            </a:xfrm>
            <a:custGeom>
              <a:avLst/>
              <a:gdLst/>
              <a:ahLst/>
              <a:cxnLst/>
              <a:rect l="0" t="0" r="0" b="0"/>
              <a:pathLst>
                <a:path w="270934" h="764594">
                  <a:moveTo>
                    <a:pt x="0" y="165316"/>
                  </a:moveTo>
                  <a:lnTo>
                    <a:pt x="1059" y="180525"/>
                  </a:lnTo>
                  <a:lnTo>
                    <a:pt x="13184" y="206734"/>
                  </a:lnTo>
                  <a:lnTo>
                    <a:pt x="24909" y="222881"/>
                  </a:lnTo>
                  <a:lnTo>
                    <a:pt x="49361" y="242815"/>
                  </a:lnTo>
                  <a:lnTo>
                    <a:pt x="93679" y="266973"/>
                  </a:lnTo>
                  <a:lnTo>
                    <a:pt x="97379" y="268013"/>
                  </a:lnTo>
                  <a:lnTo>
                    <a:pt x="107132" y="266345"/>
                  </a:lnTo>
                  <a:lnTo>
                    <a:pt x="112697" y="264418"/>
                  </a:lnTo>
                  <a:lnTo>
                    <a:pt x="121701" y="256634"/>
                  </a:lnTo>
                  <a:lnTo>
                    <a:pt x="125584" y="251594"/>
                  </a:lnTo>
                  <a:lnTo>
                    <a:pt x="127114" y="247177"/>
                  </a:lnTo>
                  <a:lnTo>
                    <a:pt x="127077" y="243173"/>
                  </a:lnTo>
                  <a:lnTo>
                    <a:pt x="123154" y="233785"/>
                  </a:lnTo>
                  <a:lnTo>
                    <a:pt x="114355" y="219031"/>
                  </a:lnTo>
                  <a:lnTo>
                    <a:pt x="100566" y="207534"/>
                  </a:lnTo>
                  <a:lnTo>
                    <a:pt x="60787" y="191530"/>
                  </a:lnTo>
                  <a:lnTo>
                    <a:pt x="26834" y="184995"/>
                  </a:lnTo>
                  <a:lnTo>
                    <a:pt x="24239" y="185843"/>
                  </a:lnTo>
                  <a:lnTo>
                    <a:pt x="22509" y="187467"/>
                  </a:lnTo>
                  <a:lnTo>
                    <a:pt x="19734" y="192622"/>
                  </a:lnTo>
                  <a:lnTo>
                    <a:pt x="51719" y="200187"/>
                  </a:lnTo>
                  <a:lnTo>
                    <a:pt x="95052" y="202459"/>
                  </a:lnTo>
                  <a:lnTo>
                    <a:pt x="133624" y="200405"/>
                  </a:lnTo>
                  <a:lnTo>
                    <a:pt x="151464" y="194669"/>
                  </a:lnTo>
                  <a:lnTo>
                    <a:pt x="166448" y="185065"/>
                  </a:lnTo>
                  <a:lnTo>
                    <a:pt x="186783" y="162701"/>
                  </a:lnTo>
                  <a:lnTo>
                    <a:pt x="201158" y="135966"/>
                  </a:lnTo>
                  <a:lnTo>
                    <a:pt x="207063" y="102880"/>
                  </a:lnTo>
                  <a:lnTo>
                    <a:pt x="203757" y="66265"/>
                  </a:lnTo>
                  <a:lnTo>
                    <a:pt x="191018" y="33662"/>
                  </a:lnTo>
                  <a:lnTo>
                    <a:pt x="179794" y="19314"/>
                  </a:lnTo>
                  <a:lnTo>
                    <a:pt x="157731" y="0"/>
                  </a:lnTo>
                  <a:lnTo>
                    <a:pt x="155955" y="72"/>
                  </a:lnTo>
                  <a:lnTo>
                    <a:pt x="154770" y="1178"/>
                  </a:lnTo>
                  <a:lnTo>
                    <a:pt x="153102" y="12849"/>
                  </a:lnTo>
                  <a:lnTo>
                    <a:pt x="152608" y="44881"/>
                  </a:lnTo>
                  <a:lnTo>
                    <a:pt x="155315" y="78627"/>
                  </a:lnTo>
                  <a:lnTo>
                    <a:pt x="160045" y="116205"/>
                  </a:lnTo>
                  <a:lnTo>
                    <a:pt x="165676" y="150544"/>
                  </a:lnTo>
                  <a:lnTo>
                    <a:pt x="174796" y="194571"/>
                  </a:lnTo>
                  <a:lnTo>
                    <a:pt x="184201" y="239483"/>
                  </a:lnTo>
                  <a:lnTo>
                    <a:pt x="193690" y="286305"/>
                  </a:lnTo>
                  <a:lnTo>
                    <a:pt x="203205" y="333691"/>
                  </a:lnTo>
                  <a:lnTo>
                    <a:pt x="212727" y="381246"/>
                  </a:lnTo>
                  <a:lnTo>
                    <a:pt x="222250" y="428850"/>
                  </a:lnTo>
                  <a:lnTo>
                    <a:pt x="228600" y="463417"/>
                  </a:lnTo>
                  <a:lnTo>
                    <a:pt x="234950" y="498889"/>
                  </a:lnTo>
                  <a:lnTo>
                    <a:pt x="241300" y="532293"/>
                  </a:lnTo>
                  <a:lnTo>
                    <a:pt x="250825" y="575792"/>
                  </a:lnTo>
                  <a:lnTo>
                    <a:pt x="260350" y="620549"/>
                  </a:lnTo>
                  <a:lnTo>
                    <a:pt x="266700" y="657272"/>
                  </a:lnTo>
                  <a:lnTo>
                    <a:pt x="270933" y="695113"/>
                  </a:lnTo>
                  <a:lnTo>
                    <a:pt x="267366" y="738100"/>
                  </a:lnTo>
                  <a:lnTo>
                    <a:pt x="260665" y="762009"/>
                  </a:lnTo>
                  <a:lnTo>
                    <a:pt x="259502" y="764194"/>
                  </a:lnTo>
                  <a:lnTo>
                    <a:pt x="258727" y="764593"/>
                  </a:lnTo>
                  <a:lnTo>
                    <a:pt x="238125" y="7368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3694"/>
            <p:cNvSpPr/>
            <p:nvPr/>
          </p:nvSpPr>
          <p:spPr>
            <a:xfrm>
              <a:off x="5153025" y="5524500"/>
              <a:ext cx="85726" cy="381001"/>
            </a:xfrm>
            <a:custGeom>
              <a:avLst/>
              <a:gdLst/>
              <a:ahLst/>
              <a:cxnLst/>
              <a:rect l="0" t="0" r="0" b="0"/>
              <a:pathLst>
                <a:path w="85726" h="381001">
                  <a:moveTo>
                    <a:pt x="0" y="0"/>
                  </a:moveTo>
                  <a:lnTo>
                    <a:pt x="2822" y="18828"/>
                  </a:lnTo>
                  <a:lnTo>
                    <a:pt x="10361" y="53205"/>
                  </a:lnTo>
                  <a:lnTo>
                    <a:pt x="19298" y="94080"/>
                  </a:lnTo>
                  <a:lnTo>
                    <a:pt x="28648" y="133004"/>
                  </a:lnTo>
                  <a:lnTo>
                    <a:pt x="35299" y="171347"/>
                  </a:lnTo>
                  <a:lnTo>
                    <a:pt x="40093" y="212342"/>
                  </a:lnTo>
                  <a:lnTo>
                    <a:pt x="48216" y="252358"/>
                  </a:lnTo>
                  <a:lnTo>
                    <a:pt x="60442" y="299380"/>
                  </a:lnTo>
                  <a:lnTo>
                    <a:pt x="73048" y="341829"/>
                  </a:lnTo>
                  <a:lnTo>
                    <a:pt x="85725"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3695"/>
            <p:cNvSpPr/>
            <p:nvPr/>
          </p:nvSpPr>
          <p:spPr>
            <a:xfrm>
              <a:off x="4954848" y="5686425"/>
              <a:ext cx="165468" cy="219076"/>
            </a:xfrm>
            <a:custGeom>
              <a:avLst/>
              <a:gdLst/>
              <a:ahLst/>
              <a:cxnLst/>
              <a:rect l="0" t="0" r="0" b="0"/>
              <a:pathLst>
                <a:path w="165468" h="219076">
                  <a:moveTo>
                    <a:pt x="121977" y="0"/>
                  </a:moveTo>
                  <a:lnTo>
                    <a:pt x="97505" y="1058"/>
                  </a:lnTo>
                  <a:lnTo>
                    <a:pt x="52536" y="13257"/>
                  </a:lnTo>
                  <a:lnTo>
                    <a:pt x="12187" y="25510"/>
                  </a:lnTo>
                  <a:lnTo>
                    <a:pt x="4390" y="31799"/>
                  </a:lnTo>
                  <a:lnTo>
                    <a:pt x="925" y="40944"/>
                  </a:lnTo>
                  <a:lnTo>
                    <a:pt x="0" y="46346"/>
                  </a:lnTo>
                  <a:lnTo>
                    <a:pt x="1501" y="52063"/>
                  </a:lnTo>
                  <a:lnTo>
                    <a:pt x="8813" y="64062"/>
                  </a:lnTo>
                  <a:lnTo>
                    <a:pt x="42980" y="93449"/>
                  </a:lnTo>
                  <a:lnTo>
                    <a:pt x="89480" y="113645"/>
                  </a:lnTo>
                  <a:lnTo>
                    <a:pt x="128141" y="131928"/>
                  </a:lnTo>
                  <a:lnTo>
                    <a:pt x="154025" y="149744"/>
                  </a:lnTo>
                  <a:lnTo>
                    <a:pt x="162678" y="159333"/>
                  </a:lnTo>
                  <a:lnTo>
                    <a:pt x="164987" y="163373"/>
                  </a:lnTo>
                  <a:lnTo>
                    <a:pt x="165467" y="168182"/>
                  </a:lnTo>
                  <a:lnTo>
                    <a:pt x="163178" y="179169"/>
                  </a:lnTo>
                  <a:lnTo>
                    <a:pt x="150167" y="191108"/>
                  </a:lnTo>
                  <a:lnTo>
                    <a:pt x="131331" y="201354"/>
                  </a:lnTo>
                  <a:lnTo>
                    <a:pt x="87724" y="210753"/>
                  </a:lnTo>
                  <a:lnTo>
                    <a:pt x="17202"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3696"/>
            <p:cNvSpPr/>
            <p:nvPr/>
          </p:nvSpPr>
          <p:spPr>
            <a:xfrm>
              <a:off x="4543425" y="5730167"/>
              <a:ext cx="128232" cy="118184"/>
            </a:xfrm>
            <a:custGeom>
              <a:avLst/>
              <a:gdLst/>
              <a:ahLst/>
              <a:cxnLst/>
              <a:rect l="0" t="0" r="0" b="0"/>
              <a:pathLst>
                <a:path w="128232" h="118184">
                  <a:moveTo>
                    <a:pt x="0" y="32458"/>
                  </a:moveTo>
                  <a:lnTo>
                    <a:pt x="0" y="37515"/>
                  </a:lnTo>
                  <a:lnTo>
                    <a:pt x="1058" y="39004"/>
                  </a:lnTo>
                  <a:lnTo>
                    <a:pt x="2822" y="39997"/>
                  </a:lnTo>
                  <a:lnTo>
                    <a:pt x="13183" y="41395"/>
                  </a:lnTo>
                  <a:lnTo>
                    <a:pt x="23851" y="42779"/>
                  </a:lnTo>
                  <a:lnTo>
                    <a:pt x="54189" y="50149"/>
                  </a:lnTo>
                  <a:lnTo>
                    <a:pt x="96114" y="40968"/>
                  </a:lnTo>
                  <a:lnTo>
                    <a:pt x="111509" y="35182"/>
                  </a:lnTo>
                  <a:lnTo>
                    <a:pt x="127260" y="19699"/>
                  </a:lnTo>
                  <a:lnTo>
                    <a:pt x="128231" y="16543"/>
                  </a:lnTo>
                  <a:lnTo>
                    <a:pt x="127821" y="13382"/>
                  </a:lnTo>
                  <a:lnTo>
                    <a:pt x="126489" y="10215"/>
                  </a:lnTo>
                  <a:lnTo>
                    <a:pt x="119365" y="3875"/>
                  </a:lnTo>
                  <a:lnTo>
                    <a:pt x="114502" y="703"/>
                  </a:lnTo>
                  <a:lnTo>
                    <a:pt x="100631" y="0"/>
                  </a:lnTo>
                  <a:lnTo>
                    <a:pt x="72150" y="8377"/>
                  </a:lnTo>
                  <a:lnTo>
                    <a:pt x="42545" y="24265"/>
                  </a:lnTo>
                  <a:lnTo>
                    <a:pt x="29492" y="35166"/>
                  </a:lnTo>
                  <a:lnTo>
                    <a:pt x="23691" y="43539"/>
                  </a:lnTo>
                  <a:lnTo>
                    <a:pt x="20425" y="64317"/>
                  </a:lnTo>
                  <a:lnTo>
                    <a:pt x="25305" y="78720"/>
                  </a:lnTo>
                  <a:lnTo>
                    <a:pt x="57150" y="1181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3697"/>
            <p:cNvSpPr/>
            <p:nvPr/>
          </p:nvSpPr>
          <p:spPr>
            <a:xfrm>
              <a:off x="3937862" y="5412305"/>
              <a:ext cx="519839" cy="416996"/>
            </a:xfrm>
            <a:custGeom>
              <a:avLst/>
              <a:gdLst/>
              <a:ahLst/>
              <a:cxnLst/>
              <a:rect l="0" t="0" r="0" b="0"/>
              <a:pathLst>
                <a:path w="519839" h="416996">
                  <a:moveTo>
                    <a:pt x="5488" y="207445"/>
                  </a:moveTo>
                  <a:lnTo>
                    <a:pt x="0" y="207445"/>
                  </a:lnTo>
                  <a:lnTo>
                    <a:pt x="2343" y="207445"/>
                  </a:lnTo>
                  <a:lnTo>
                    <a:pt x="3392" y="206387"/>
                  </a:lnTo>
                  <a:lnTo>
                    <a:pt x="4556" y="202389"/>
                  </a:lnTo>
                  <a:lnTo>
                    <a:pt x="25438" y="189131"/>
                  </a:lnTo>
                  <a:lnTo>
                    <a:pt x="55277" y="177786"/>
                  </a:lnTo>
                  <a:lnTo>
                    <a:pt x="102437" y="162321"/>
                  </a:lnTo>
                  <a:lnTo>
                    <a:pt x="139342" y="148215"/>
                  </a:lnTo>
                  <a:lnTo>
                    <a:pt x="177087" y="133451"/>
                  </a:lnTo>
                  <a:lnTo>
                    <a:pt x="222711" y="113924"/>
                  </a:lnTo>
                  <a:lnTo>
                    <a:pt x="237145" y="102027"/>
                  </a:lnTo>
                  <a:lnTo>
                    <a:pt x="254044" y="86252"/>
                  </a:lnTo>
                  <a:lnTo>
                    <a:pt x="260092" y="82200"/>
                  </a:lnTo>
                  <a:lnTo>
                    <a:pt x="269634" y="66408"/>
                  </a:lnTo>
                  <a:lnTo>
                    <a:pt x="279327" y="31889"/>
                  </a:lnTo>
                  <a:lnTo>
                    <a:pt x="277830" y="20765"/>
                  </a:lnTo>
                  <a:lnTo>
                    <a:pt x="271038" y="8552"/>
                  </a:lnTo>
                  <a:lnTo>
                    <a:pt x="265327" y="2631"/>
                  </a:lnTo>
                  <a:lnTo>
                    <a:pt x="259261" y="0"/>
                  </a:lnTo>
                  <a:lnTo>
                    <a:pt x="257220" y="1415"/>
                  </a:lnTo>
                  <a:lnTo>
                    <a:pt x="254952" y="8632"/>
                  </a:lnTo>
                  <a:lnTo>
                    <a:pt x="253676" y="24595"/>
                  </a:lnTo>
                  <a:lnTo>
                    <a:pt x="260848" y="67336"/>
                  </a:lnTo>
                  <a:lnTo>
                    <a:pt x="266443" y="103194"/>
                  </a:lnTo>
                  <a:lnTo>
                    <a:pt x="275542" y="144806"/>
                  </a:lnTo>
                  <a:lnTo>
                    <a:pt x="288098" y="187311"/>
                  </a:lnTo>
                  <a:lnTo>
                    <a:pt x="303592" y="231925"/>
                  </a:lnTo>
                  <a:lnTo>
                    <a:pt x="320651" y="270085"/>
                  </a:lnTo>
                  <a:lnTo>
                    <a:pt x="353341" y="316611"/>
                  </a:lnTo>
                  <a:lnTo>
                    <a:pt x="355881" y="319463"/>
                  </a:lnTo>
                  <a:lnTo>
                    <a:pt x="356558" y="319165"/>
                  </a:lnTo>
                  <a:lnTo>
                    <a:pt x="357311" y="316012"/>
                  </a:lnTo>
                  <a:lnTo>
                    <a:pt x="357735" y="303231"/>
                  </a:lnTo>
                  <a:lnTo>
                    <a:pt x="379356" y="259337"/>
                  </a:lnTo>
                  <a:lnTo>
                    <a:pt x="389431" y="244575"/>
                  </a:lnTo>
                  <a:lnTo>
                    <a:pt x="404176" y="233498"/>
                  </a:lnTo>
                  <a:lnTo>
                    <a:pt x="416894" y="228570"/>
                  </a:lnTo>
                  <a:lnTo>
                    <a:pt x="421575" y="229996"/>
                  </a:lnTo>
                  <a:lnTo>
                    <a:pt x="432421" y="237223"/>
                  </a:lnTo>
                  <a:lnTo>
                    <a:pt x="462883" y="280249"/>
                  </a:lnTo>
                  <a:lnTo>
                    <a:pt x="478974" y="304511"/>
                  </a:lnTo>
                  <a:lnTo>
                    <a:pt x="487622" y="328986"/>
                  </a:lnTo>
                  <a:lnTo>
                    <a:pt x="498388" y="369265"/>
                  </a:lnTo>
                  <a:lnTo>
                    <a:pt x="519838" y="41699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3698"/>
            <p:cNvSpPr/>
            <p:nvPr/>
          </p:nvSpPr>
          <p:spPr>
            <a:xfrm>
              <a:off x="4029075" y="5457825"/>
              <a:ext cx="66676" cy="390526"/>
            </a:xfrm>
            <a:custGeom>
              <a:avLst/>
              <a:gdLst/>
              <a:ahLst/>
              <a:cxnLst/>
              <a:rect l="0" t="0" r="0" b="0"/>
              <a:pathLst>
                <a:path w="66676" h="390526">
                  <a:moveTo>
                    <a:pt x="0" y="0"/>
                  </a:moveTo>
                  <a:lnTo>
                    <a:pt x="2822" y="38126"/>
                  </a:lnTo>
                  <a:lnTo>
                    <a:pt x="7539" y="76208"/>
                  </a:lnTo>
                  <a:lnTo>
                    <a:pt x="14189" y="121945"/>
                  </a:lnTo>
                  <a:lnTo>
                    <a:pt x="19148" y="169158"/>
                  </a:lnTo>
                  <a:lnTo>
                    <a:pt x="29221" y="216427"/>
                  </a:lnTo>
                  <a:lnTo>
                    <a:pt x="41403" y="261708"/>
                  </a:lnTo>
                  <a:lnTo>
                    <a:pt x="47454" y="303814"/>
                  </a:lnTo>
                  <a:lnTo>
                    <a:pt x="57744" y="345527"/>
                  </a:lnTo>
                  <a:lnTo>
                    <a:pt x="66675"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3699"/>
            <p:cNvSpPr/>
            <p:nvPr/>
          </p:nvSpPr>
          <p:spPr>
            <a:xfrm>
              <a:off x="3612430" y="5657850"/>
              <a:ext cx="165606" cy="180976"/>
            </a:xfrm>
            <a:custGeom>
              <a:avLst/>
              <a:gdLst/>
              <a:ahLst/>
              <a:cxnLst/>
              <a:rect l="0" t="0" r="0" b="0"/>
              <a:pathLst>
                <a:path w="165606" h="180976">
                  <a:moveTo>
                    <a:pt x="83270" y="0"/>
                  </a:moveTo>
                  <a:lnTo>
                    <a:pt x="52873" y="1058"/>
                  </a:lnTo>
                  <a:lnTo>
                    <a:pt x="19948" y="13257"/>
                  </a:lnTo>
                  <a:lnTo>
                    <a:pt x="0" y="26743"/>
                  </a:lnTo>
                  <a:lnTo>
                    <a:pt x="1458" y="33405"/>
                  </a:lnTo>
                  <a:lnTo>
                    <a:pt x="3329" y="38145"/>
                  </a:lnTo>
                  <a:lnTo>
                    <a:pt x="16696" y="46234"/>
                  </a:lnTo>
                  <a:lnTo>
                    <a:pt x="57687" y="63316"/>
                  </a:lnTo>
                  <a:lnTo>
                    <a:pt x="97657" y="79351"/>
                  </a:lnTo>
                  <a:lnTo>
                    <a:pt x="140259" y="98423"/>
                  </a:lnTo>
                  <a:lnTo>
                    <a:pt x="161124" y="117671"/>
                  </a:lnTo>
                  <a:lnTo>
                    <a:pt x="165497" y="125675"/>
                  </a:lnTo>
                  <a:lnTo>
                    <a:pt x="165605" y="129292"/>
                  </a:lnTo>
                  <a:lnTo>
                    <a:pt x="162902" y="136132"/>
                  </a:lnTo>
                  <a:lnTo>
                    <a:pt x="140261" y="150990"/>
                  </a:lnTo>
                  <a:lnTo>
                    <a:pt x="54695"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3700"/>
            <p:cNvSpPr/>
            <p:nvPr/>
          </p:nvSpPr>
          <p:spPr>
            <a:xfrm>
              <a:off x="5720342" y="5797868"/>
              <a:ext cx="251834" cy="202883"/>
            </a:xfrm>
            <a:custGeom>
              <a:avLst/>
              <a:gdLst/>
              <a:ahLst/>
              <a:cxnLst/>
              <a:rect l="0" t="0" r="0" b="0"/>
              <a:pathLst>
                <a:path w="251834" h="202883">
                  <a:moveTo>
                    <a:pt x="61333" y="117157"/>
                  </a:moveTo>
                  <a:lnTo>
                    <a:pt x="76542" y="118215"/>
                  </a:lnTo>
                  <a:lnTo>
                    <a:pt x="105573" y="124696"/>
                  </a:lnTo>
                  <a:lnTo>
                    <a:pt x="124387" y="124741"/>
                  </a:lnTo>
                  <a:lnTo>
                    <a:pt x="136276" y="121233"/>
                  </a:lnTo>
                  <a:lnTo>
                    <a:pt x="153977" y="108252"/>
                  </a:lnTo>
                  <a:lnTo>
                    <a:pt x="172627" y="85943"/>
                  </a:lnTo>
                  <a:lnTo>
                    <a:pt x="179589" y="71182"/>
                  </a:lnTo>
                  <a:lnTo>
                    <a:pt x="181445" y="64282"/>
                  </a:lnTo>
                  <a:lnTo>
                    <a:pt x="177864" y="48148"/>
                  </a:lnTo>
                  <a:lnTo>
                    <a:pt x="168158" y="31453"/>
                  </a:lnTo>
                  <a:lnTo>
                    <a:pt x="153261" y="16978"/>
                  </a:lnTo>
                  <a:lnTo>
                    <a:pt x="121967" y="1984"/>
                  </a:lnTo>
                  <a:lnTo>
                    <a:pt x="103804" y="0"/>
                  </a:lnTo>
                  <a:lnTo>
                    <a:pt x="64783" y="7349"/>
                  </a:lnTo>
                  <a:lnTo>
                    <a:pt x="38837" y="21004"/>
                  </a:lnTo>
                  <a:lnTo>
                    <a:pt x="12687" y="43511"/>
                  </a:lnTo>
                  <a:lnTo>
                    <a:pt x="2671" y="61143"/>
                  </a:lnTo>
                  <a:lnTo>
                    <a:pt x="0" y="70289"/>
                  </a:lnTo>
                  <a:lnTo>
                    <a:pt x="2677" y="88918"/>
                  </a:lnTo>
                  <a:lnTo>
                    <a:pt x="16084" y="114435"/>
                  </a:lnTo>
                  <a:lnTo>
                    <a:pt x="36285" y="135400"/>
                  </a:lnTo>
                  <a:lnTo>
                    <a:pt x="62378" y="152196"/>
                  </a:lnTo>
                  <a:lnTo>
                    <a:pt x="109096" y="170729"/>
                  </a:lnTo>
                  <a:lnTo>
                    <a:pt x="149907" y="183752"/>
                  </a:lnTo>
                  <a:lnTo>
                    <a:pt x="251833" y="2028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3701"/>
            <p:cNvSpPr/>
            <p:nvPr/>
          </p:nvSpPr>
          <p:spPr>
            <a:xfrm>
              <a:off x="5543550" y="5829300"/>
              <a:ext cx="153045" cy="95251"/>
            </a:xfrm>
            <a:custGeom>
              <a:avLst/>
              <a:gdLst/>
              <a:ahLst/>
              <a:cxnLst/>
              <a:rect l="0" t="0" r="0" b="0"/>
              <a:pathLst>
                <a:path w="153045" h="95251">
                  <a:moveTo>
                    <a:pt x="0" y="0"/>
                  </a:moveTo>
                  <a:lnTo>
                    <a:pt x="39523" y="2822"/>
                  </a:lnTo>
                  <a:lnTo>
                    <a:pt x="84124" y="13257"/>
                  </a:lnTo>
                  <a:lnTo>
                    <a:pt x="129477" y="31799"/>
                  </a:lnTo>
                  <a:lnTo>
                    <a:pt x="149018" y="51403"/>
                  </a:lnTo>
                  <a:lnTo>
                    <a:pt x="152262" y="58610"/>
                  </a:lnTo>
                  <a:lnTo>
                    <a:pt x="153044" y="72263"/>
                  </a:lnTo>
                  <a:lnTo>
                    <a:pt x="150713" y="77808"/>
                  </a:lnTo>
                  <a:lnTo>
                    <a:pt x="13335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3702"/>
            <p:cNvSpPr/>
            <p:nvPr/>
          </p:nvSpPr>
          <p:spPr>
            <a:xfrm>
              <a:off x="3409950" y="5667375"/>
              <a:ext cx="28576" cy="171451"/>
            </a:xfrm>
            <a:custGeom>
              <a:avLst/>
              <a:gdLst/>
              <a:ahLst/>
              <a:cxnLst/>
              <a:rect l="0" t="0" r="0" b="0"/>
              <a:pathLst>
                <a:path w="28576" h="171451">
                  <a:moveTo>
                    <a:pt x="0" y="0"/>
                  </a:moveTo>
                  <a:lnTo>
                    <a:pt x="1058" y="40098"/>
                  </a:lnTo>
                  <a:lnTo>
                    <a:pt x="10361" y="79417"/>
                  </a:lnTo>
                  <a:lnTo>
                    <a:pt x="16475" y="115253"/>
                  </a:lnTo>
                  <a:lnTo>
                    <a:pt x="2857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3703"/>
            <p:cNvSpPr/>
            <p:nvPr/>
          </p:nvSpPr>
          <p:spPr>
            <a:xfrm>
              <a:off x="2346190" y="5544251"/>
              <a:ext cx="687143" cy="218375"/>
            </a:xfrm>
            <a:custGeom>
              <a:avLst/>
              <a:gdLst/>
              <a:ahLst/>
              <a:cxnLst/>
              <a:rect l="0" t="0" r="0" b="0"/>
              <a:pathLst>
                <a:path w="687143" h="218375">
                  <a:moveTo>
                    <a:pt x="25535" y="161224"/>
                  </a:moveTo>
                  <a:lnTo>
                    <a:pt x="0" y="161224"/>
                  </a:lnTo>
                  <a:lnTo>
                    <a:pt x="45200" y="161224"/>
                  </a:lnTo>
                  <a:lnTo>
                    <a:pt x="83455" y="156168"/>
                  </a:lnTo>
                  <a:lnTo>
                    <a:pt x="128304" y="153023"/>
                  </a:lnTo>
                  <a:lnTo>
                    <a:pt x="175106" y="152091"/>
                  </a:lnTo>
                  <a:lnTo>
                    <a:pt x="209486" y="151873"/>
                  </a:lnTo>
                  <a:lnTo>
                    <a:pt x="246991" y="151777"/>
                  </a:lnTo>
                  <a:lnTo>
                    <a:pt x="288354" y="151733"/>
                  </a:lnTo>
                  <a:lnTo>
                    <a:pt x="328610" y="151715"/>
                  </a:lnTo>
                  <a:lnTo>
                    <a:pt x="367668" y="151706"/>
                  </a:lnTo>
                  <a:lnTo>
                    <a:pt x="406194" y="151702"/>
                  </a:lnTo>
                  <a:lnTo>
                    <a:pt x="444483" y="151701"/>
                  </a:lnTo>
                  <a:lnTo>
                    <a:pt x="481609" y="151700"/>
                  </a:lnTo>
                  <a:lnTo>
                    <a:pt x="515749" y="151700"/>
                  </a:lnTo>
                  <a:lnTo>
                    <a:pt x="559662" y="151699"/>
                  </a:lnTo>
                  <a:lnTo>
                    <a:pt x="604822" y="145153"/>
                  </a:lnTo>
                  <a:lnTo>
                    <a:pt x="633562" y="140940"/>
                  </a:lnTo>
                  <a:lnTo>
                    <a:pt x="659950" y="124448"/>
                  </a:lnTo>
                  <a:lnTo>
                    <a:pt x="664378" y="120832"/>
                  </a:lnTo>
                  <a:lnTo>
                    <a:pt x="666272" y="116304"/>
                  </a:lnTo>
                  <a:lnTo>
                    <a:pt x="665554" y="105629"/>
                  </a:lnTo>
                  <a:lnTo>
                    <a:pt x="654144" y="82663"/>
                  </a:lnTo>
                  <a:lnTo>
                    <a:pt x="624779" y="48574"/>
                  </a:lnTo>
                  <a:lnTo>
                    <a:pt x="580881" y="20696"/>
                  </a:lnTo>
                  <a:lnTo>
                    <a:pt x="536386" y="2848"/>
                  </a:lnTo>
                  <a:lnTo>
                    <a:pt x="523907" y="0"/>
                  </a:lnTo>
                  <a:lnTo>
                    <a:pt x="547620" y="12618"/>
                  </a:lnTo>
                  <a:lnTo>
                    <a:pt x="594722" y="32426"/>
                  </a:lnTo>
                  <a:lnTo>
                    <a:pt x="635273" y="49449"/>
                  </a:lnTo>
                  <a:lnTo>
                    <a:pt x="674926" y="73701"/>
                  </a:lnTo>
                  <a:lnTo>
                    <a:pt x="680712" y="80651"/>
                  </a:lnTo>
                  <a:lnTo>
                    <a:pt x="687142" y="96838"/>
                  </a:lnTo>
                  <a:lnTo>
                    <a:pt x="685681" y="105601"/>
                  </a:lnTo>
                  <a:lnTo>
                    <a:pt x="669514" y="132043"/>
                  </a:lnTo>
                  <a:lnTo>
                    <a:pt x="630854" y="173592"/>
                  </a:lnTo>
                  <a:lnTo>
                    <a:pt x="577985" y="2183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67" name="SMARTInkShape-Group504"/>
          <p:cNvGrpSpPr/>
          <p:nvPr/>
        </p:nvGrpSpPr>
        <p:grpSpPr>
          <a:xfrm>
            <a:off x="1686041" y="3629025"/>
            <a:ext cx="5349510" cy="1350373"/>
            <a:chOff x="1686041" y="3629025"/>
            <a:chExt cx="5349510" cy="1350373"/>
          </a:xfrm>
        </p:grpSpPr>
        <p:sp>
          <p:nvSpPr>
            <p:cNvPr id="19" name="SMARTInkShape-3704"/>
            <p:cNvSpPr/>
            <p:nvPr/>
          </p:nvSpPr>
          <p:spPr>
            <a:xfrm>
              <a:off x="4528413" y="4572000"/>
              <a:ext cx="15013" cy="76201"/>
            </a:xfrm>
            <a:custGeom>
              <a:avLst/>
              <a:gdLst/>
              <a:ahLst/>
              <a:cxnLst/>
              <a:rect l="0" t="0" r="0" b="0"/>
              <a:pathLst>
                <a:path w="15013" h="76201">
                  <a:moveTo>
                    <a:pt x="5487" y="0"/>
                  </a:moveTo>
                  <a:lnTo>
                    <a:pt x="4429" y="20696"/>
                  </a:lnTo>
                  <a:lnTo>
                    <a:pt x="431" y="29659"/>
                  </a:lnTo>
                  <a:lnTo>
                    <a:pt x="0" y="34590"/>
                  </a:lnTo>
                  <a:lnTo>
                    <a:pt x="4449" y="51641"/>
                  </a:lnTo>
                  <a:lnTo>
                    <a:pt x="15012"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3705"/>
            <p:cNvSpPr/>
            <p:nvPr/>
          </p:nvSpPr>
          <p:spPr>
            <a:xfrm>
              <a:off x="3670429" y="3811324"/>
              <a:ext cx="101472" cy="113696"/>
            </a:xfrm>
            <a:custGeom>
              <a:avLst/>
              <a:gdLst/>
              <a:ahLst/>
              <a:cxnLst/>
              <a:rect l="0" t="0" r="0" b="0"/>
              <a:pathLst>
                <a:path w="101472" h="113696">
                  <a:moveTo>
                    <a:pt x="44321" y="8201"/>
                  </a:moveTo>
                  <a:lnTo>
                    <a:pt x="52522" y="0"/>
                  </a:lnTo>
                  <a:lnTo>
                    <a:pt x="44922" y="6542"/>
                  </a:lnTo>
                  <a:lnTo>
                    <a:pt x="23220" y="21101"/>
                  </a:lnTo>
                  <a:lnTo>
                    <a:pt x="7848" y="45655"/>
                  </a:lnTo>
                  <a:lnTo>
                    <a:pt x="0" y="74685"/>
                  </a:lnTo>
                  <a:lnTo>
                    <a:pt x="987" y="91018"/>
                  </a:lnTo>
                  <a:lnTo>
                    <a:pt x="2731" y="98338"/>
                  </a:lnTo>
                  <a:lnTo>
                    <a:pt x="8128" y="104276"/>
                  </a:lnTo>
                  <a:lnTo>
                    <a:pt x="25413" y="113695"/>
                  </a:lnTo>
                  <a:lnTo>
                    <a:pt x="101471" y="1129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3706"/>
            <p:cNvSpPr/>
            <p:nvPr/>
          </p:nvSpPr>
          <p:spPr>
            <a:xfrm>
              <a:off x="3830374" y="3724275"/>
              <a:ext cx="46302" cy="190501"/>
            </a:xfrm>
            <a:custGeom>
              <a:avLst/>
              <a:gdLst/>
              <a:ahLst/>
              <a:cxnLst/>
              <a:rect l="0" t="0" r="0" b="0"/>
              <a:pathLst>
                <a:path w="46302" h="190501">
                  <a:moveTo>
                    <a:pt x="8201" y="0"/>
                  </a:moveTo>
                  <a:lnTo>
                    <a:pt x="0" y="0"/>
                  </a:lnTo>
                  <a:lnTo>
                    <a:pt x="4125" y="0"/>
                  </a:lnTo>
                  <a:lnTo>
                    <a:pt x="5483" y="3175"/>
                  </a:lnTo>
                  <a:lnTo>
                    <a:pt x="12900" y="49885"/>
                  </a:lnTo>
                  <a:lnTo>
                    <a:pt x="17831" y="93815"/>
                  </a:lnTo>
                  <a:lnTo>
                    <a:pt x="30858" y="137630"/>
                  </a:lnTo>
                  <a:lnTo>
                    <a:pt x="46301"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3707"/>
            <p:cNvSpPr/>
            <p:nvPr/>
          </p:nvSpPr>
          <p:spPr>
            <a:xfrm>
              <a:off x="4524375" y="446722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3708"/>
            <p:cNvSpPr/>
            <p:nvPr/>
          </p:nvSpPr>
          <p:spPr>
            <a:xfrm>
              <a:off x="4622588" y="4524375"/>
              <a:ext cx="200277" cy="455023"/>
            </a:xfrm>
            <a:custGeom>
              <a:avLst/>
              <a:gdLst/>
              <a:ahLst/>
              <a:cxnLst/>
              <a:rect l="0" t="0" r="0" b="0"/>
              <a:pathLst>
                <a:path w="200277" h="455023">
                  <a:moveTo>
                    <a:pt x="16087" y="0"/>
                  </a:moveTo>
                  <a:lnTo>
                    <a:pt x="21143" y="0"/>
                  </a:lnTo>
                  <a:lnTo>
                    <a:pt x="22633" y="1058"/>
                  </a:lnTo>
                  <a:lnTo>
                    <a:pt x="23626" y="2822"/>
                  </a:lnTo>
                  <a:lnTo>
                    <a:pt x="24288" y="5056"/>
                  </a:lnTo>
                  <a:lnTo>
                    <a:pt x="30668" y="10361"/>
                  </a:lnTo>
                  <a:lnTo>
                    <a:pt x="76412" y="36187"/>
                  </a:lnTo>
                  <a:lnTo>
                    <a:pt x="94208" y="50422"/>
                  </a:lnTo>
                  <a:lnTo>
                    <a:pt x="95684" y="53723"/>
                  </a:lnTo>
                  <a:lnTo>
                    <a:pt x="95610" y="56982"/>
                  </a:lnTo>
                  <a:lnTo>
                    <a:pt x="92706" y="63426"/>
                  </a:lnTo>
                  <a:lnTo>
                    <a:pt x="87887" y="69817"/>
                  </a:lnTo>
                  <a:lnTo>
                    <a:pt x="69111" y="79366"/>
                  </a:lnTo>
                  <a:lnTo>
                    <a:pt x="39095" y="85167"/>
                  </a:lnTo>
                  <a:lnTo>
                    <a:pt x="37776" y="86411"/>
                  </a:lnTo>
                  <a:lnTo>
                    <a:pt x="36310" y="90616"/>
                  </a:lnTo>
                  <a:lnTo>
                    <a:pt x="36977" y="92161"/>
                  </a:lnTo>
                  <a:lnTo>
                    <a:pt x="38480" y="93191"/>
                  </a:lnTo>
                  <a:lnTo>
                    <a:pt x="79920" y="112969"/>
                  </a:lnTo>
                  <a:lnTo>
                    <a:pt x="120684" y="137604"/>
                  </a:lnTo>
                  <a:lnTo>
                    <a:pt x="160784" y="174720"/>
                  </a:lnTo>
                  <a:lnTo>
                    <a:pt x="185647" y="211444"/>
                  </a:lnTo>
                  <a:lnTo>
                    <a:pt x="198736" y="253856"/>
                  </a:lnTo>
                  <a:lnTo>
                    <a:pt x="200276" y="288508"/>
                  </a:lnTo>
                  <a:lnTo>
                    <a:pt x="195192" y="332428"/>
                  </a:lnTo>
                  <a:lnTo>
                    <a:pt x="184160" y="361669"/>
                  </a:lnTo>
                  <a:lnTo>
                    <a:pt x="161470" y="394938"/>
                  </a:lnTo>
                  <a:lnTo>
                    <a:pt x="122455" y="427380"/>
                  </a:lnTo>
                  <a:lnTo>
                    <a:pt x="78503" y="449850"/>
                  </a:lnTo>
                  <a:lnTo>
                    <a:pt x="52925" y="455022"/>
                  </a:lnTo>
                  <a:lnTo>
                    <a:pt x="25238" y="451499"/>
                  </a:lnTo>
                  <a:lnTo>
                    <a:pt x="17955" y="447049"/>
                  </a:lnTo>
                  <a:lnTo>
                    <a:pt x="7039" y="433638"/>
                  </a:lnTo>
                  <a:lnTo>
                    <a:pt x="1482" y="419917"/>
                  </a:lnTo>
                  <a:lnTo>
                    <a:pt x="0" y="413295"/>
                  </a:lnTo>
                  <a:lnTo>
                    <a:pt x="2972" y="373635"/>
                  </a:lnTo>
                  <a:lnTo>
                    <a:pt x="15611" y="331781"/>
                  </a:lnTo>
                  <a:lnTo>
                    <a:pt x="54187"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3709"/>
            <p:cNvSpPr/>
            <p:nvPr/>
          </p:nvSpPr>
          <p:spPr>
            <a:xfrm>
              <a:off x="4800600" y="4564912"/>
              <a:ext cx="438151" cy="226164"/>
            </a:xfrm>
            <a:custGeom>
              <a:avLst/>
              <a:gdLst/>
              <a:ahLst/>
              <a:cxnLst/>
              <a:rect l="0" t="0" r="0" b="0"/>
              <a:pathLst>
                <a:path w="438151" h="226164">
                  <a:moveTo>
                    <a:pt x="0" y="73763"/>
                  </a:moveTo>
                  <a:lnTo>
                    <a:pt x="5056" y="63650"/>
                  </a:lnTo>
                  <a:lnTo>
                    <a:pt x="46522" y="19288"/>
                  </a:lnTo>
                  <a:lnTo>
                    <a:pt x="50064" y="15222"/>
                  </a:lnTo>
                  <a:lnTo>
                    <a:pt x="52426" y="13569"/>
                  </a:lnTo>
                  <a:lnTo>
                    <a:pt x="54001" y="13526"/>
                  </a:lnTo>
                  <a:lnTo>
                    <a:pt x="56528" y="16003"/>
                  </a:lnTo>
                  <a:lnTo>
                    <a:pt x="42984" y="57713"/>
                  </a:lnTo>
                  <a:lnTo>
                    <a:pt x="44857" y="70510"/>
                  </a:lnTo>
                  <a:lnTo>
                    <a:pt x="51861" y="84558"/>
                  </a:lnTo>
                  <a:lnTo>
                    <a:pt x="55741" y="87310"/>
                  </a:lnTo>
                  <a:lnTo>
                    <a:pt x="65696" y="90367"/>
                  </a:lnTo>
                  <a:lnTo>
                    <a:pt x="79998" y="86082"/>
                  </a:lnTo>
                  <a:lnTo>
                    <a:pt x="104937" y="71140"/>
                  </a:lnTo>
                  <a:lnTo>
                    <a:pt x="138506" y="36885"/>
                  </a:lnTo>
                  <a:lnTo>
                    <a:pt x="143139" y="30128"/>
                  </a:lnTo>
                  <a:lnTo>
                    <a:pt x="145167" y="24565"/>
                  </a:lnTo>
                  <a:lnTo>
                    <a:pt x="145461" y="19797"/>
                  </a:lnTo>
                  <a:lnTo>
                    <a:pt x="144599" y="15561"/>
                  </a:lnTo>
                  <a:lnTo>
                    <a:pt x="137997" y="8031"/>
                  </a:lnTo>
                  <a:lnTo>
                    <a:pt x="133272" y="4542"/>
                  </a:lnTo>
                  <a:lnTo>
                    <a:pt x="119558" y="664"/>
                  </a:lnTo>
                  <a:lnTo>
                    <a:pt x="103937" y="0"/>
                  </a:lnTo>
                  <a:lnTo>
                    <a:pt x="65101" y="11002"/>
                  </a:lnTo>
                  <a:lnTo>
                    <a:pt x="55393" y="16942"/>
                  </a:lnTo>
                  <a:lnTo>
                    <a:pt x="52803" y="20007"/>
                  </a:lnTo>
                  <a:lnTo>
                    <a:pt x="52136" y="22051"/>
                  </a:lnTo>
                  <a:lnTo>
                    <a:pt x="52749" y="23413"/>
                  </a:lnTo>
                  <a:lnTo>
                    <a:pt x="54216" y="24321"/>
                  </a:lnTo>
                  <a:lnTo>
                    <a:pt x="93521" y="25978"/>
                  </a:lnTo>
                  <a:lnTo>
                    <a:pt x="139553" y="32652"/>
                  </a:lnTo>
                  <a:lnTo>
                    <a:pt x="170466" y="36888"/>
                  </a:lnTo>
                  <a:lnTo>
                    <a:pt x="190063" y="45379"/>
                  </a:lnTo>
                  <a:lnTo>
                    <a:pt x="213888" y="67117"/>
                  </a:lnTo>
                  <a:lnTo>
                    <a:pt x="222062" y="81745"/>
                  </a:lnTo>
                  <a:lnTo>
                    <a:pt x="237619" y="128447"/>
                  </a:lnTo>
                  <a:lnTo>
                    <a:pt x="237788" y="128211"/>
                  </a:lnTo>
                  <a:lnTo>
                    <a:pt x="248467" y="87975"/>
                  </a:lnTo>
                  <a:lnTo>
                    <a:pt x="264691" y="42826"/>
                  </a:lnTo>
                  <a:lnTo>
                    <a:pt x="274979" y="25088"/>
                  </a:lnTo>
                  <a:lnTo>
                    <a:pt x="286607" y="15088"/>
                  </a:lnTo>
                  <a:lnTo>
                    <a:pt x="306263" y="8668"/>
                  </a:lnTo>
                  <a:lnTo>
                    <a:pt x="319208" y="13435"/>
                  </a:lnTo>
                  <a:lnTo>
                    <a:pt x="335545" y="24726"/>
                  </a:lnTo>
                  <a:lnTo>
                    <a:pt x="376229" y="68311"/>
                  </a:lnTo>
                  <a:lnTo>
                    <a:pt x="399004" y="109577"/>
                  </a:lnTo>
                  <a:lnTo>
                    <a:pt x="414729" y="149858"/>
                  </a:lnTo>
                  <a:lnTo>
                    <a:pt x="426320" y="192008"/>
                  </a:lnTo>
                  <a:lnTo>
                    <a:pt x="438150" y="2261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3710"/>
            <p:cNvSpPr/>
            <p:nvPr/>
          </p:nvSpPr>
          <p:spPr>
            <a:xfrm>
              <a:off x="5207012" y="4344724"/>
              <a:ext cx="629485" cy="439247"/>
            </a:xfrm>
            <a:custGeom>
              <a:avLst/>
              <a:gdLst/>
              <a:ahLst/>
              <a:cxnLst/>
              <a:rect l="0" t="0" r="0" b="0"/>
              <a:pathLst>
                <a:path w="629485" h="439247">
                  <a:moveTo>
                    <a:pt x="79363" y="8201"/>
                  </a:moveTo>
                  <a:lnTo>
                    <a:pt x="79363" y="0"/>
                  </a:lnTo>
                  <a:lnTo>
                    <a:pt x="84420" y="35420"/>
                  </a:lnTo>
                  <a:lnTo>
                    <a:pt x="95610" y="82212"/>
                  </a:lnTo>
                  <a:lnTo>
                    <a:pt x="103815" y="119618"/>
                  </a:lnTo>
                  <a:lnTo>
                    <a:pt x="107774" y="158571"/>
                  </a:lnTo>
                  <a:lnTo>
                    <a:pt x="115181" y="202098"/>
                  </a:lnTo>
                  <a:lnTo>
                    <a:pt x="124077" y="243334"/>
                  </a:lnTo>
                  <a:lnTo>
                    <a:pt x="133416" y="287538"/>
                  </a:lnTo>
                  <a:lnTo>
                    <a:pt x="142886" y="326858"/>
                  </a:lnTo>
                  <a:lnTo>
                    <a:pt x="155568" y="369125"/>
                  </a:lnTo>
                  <a:lnTo>
                    <a:pt x="171440" y="415524"/>
                  </a:lnTo>
                  <a:lnTo>
                    <a:pt x="187313" y="438869"/>
                  </a:lnTo>
                  <a:lnTo>
                    <a:pt x="188371" y="439246"/>
                  </a:lnTo>
                  <a:lnTo>
                    <a:pt x="186725" y="434021"/>
                  </a:lnTo>
                  <a:lnTo>
                    <a:pt x="157850" y="393175"/>
                  </a:lnTo>
                  <a:lnTo>
                    <a:pt x="120560" y="346145"/>
                  </a:lnTo>
                  <a:lnTo>
                    <a:pt x="74330" y="306773"/>
                  </a:lnTo>
                  <a:lnTo>
                    <a:pt x="31884" y="281819"/>
                  </a:lnTo>
                  <a:lnTo>
                    <a:pt x="20867" y="277976"/>
                  </a:lnTo>
                  <a:lnTo>
                    <a:pt x="9973" y="275209"/>
                  </a:lnTo>
                  <a:lnTo>
                    <a:pt x="1603" y="270452"/>
                  </a:lnTo>
                  <a:lnTo>
                    <a:pt x="7" y="268760"/>
                  </a:lnTo>
                  <a:lnTo>
                    <a:pt x="0" y="267632"/>
                  </a:lnTo>
                  <a:lnTo>
                    <a:pt x="1055" y="266880"/>
                  </a:lnTo>
                  <a:lnTo>
                    <a:pt x="34897" y="265574"/>
                  </a:lnTo>
                  <a:lnTo>
                    <a:pt x="80299" y="265435"/>
                  </a:lnTo>
                  <a:lnTo>
                    <a:pt x="124443" y="265393"/>
                  </a:lnTo>
                  <a:lnTo>
                    <a:pt x="164334" y="265381"/>
                  </a:lnTo>
                  <a:lnTo>
                    <a:pt x="205787" y="265378"/>
                  </a:lnTo>
                  <a:lnTo>
                    <a:pt x="245938" y="265377"/>
                  </a:lnTo>
                  <a:lnTo>
                    <a:pt x="293007" y="265376"/>
                  </a:lnTo>
                  <a:lnTo>
                    <a:pt x="334987" y="265376"/>
                  </a:lnTo>
                  <a:lnTo>
                    <a:pt x="366035" y="265376"/>
                  </a:lnTo>
                  <a:lnTo>
                    <a:pt x="365728" y="265376"/>
                  </a:lnTo>
                  <a:lnTo>
                    <a:pt x="322955" y="275077"/>
                  </a:lnTo>
                  <a:lnTo>
                    <a:pt x="283910" y="288042"/>
                  </a:lnTo>
                  <a:lnTo>
                    <a:pt x="249638" y="309835"/>
                  </a:lnTo>
                  <a:lnTo>
                    <a:pt x="247913" y="311948"/>
                  </a:lnTo>
                  <a:lnTo>
                    <a:pt x="247821" y="314416"/>
                  </a:lnTo>
                  <a:lnTo>
                    <a:pt x="248819" y="317119"/>
                  </a:lnTo>
                  <a:lnTo>
                    <a:pt x="252658" y="318922"/>
                  </a:lnTo>
                  <a:lnTo>
                    <a:pt x="265392" y="320924"/>
                  </a:lnTo>
                  <a:lnTo>
                    <a:pt x="303911" y="314776"/>
                  </a:lnTo>
                  <a:lnTo>
                    <a:pt x="345262" y="308295"/>
                  </a:lnTo>
                  <a:lnTo>
                    <a:pt x="381684" y="303899"/>
                  </a:lnTo>
                  <a:lnTo>
                    <a:pt x="391175" y="306486"/>
                  </a:lnTo>
                  <a:lnTo>
                    <a:pt x="395188" y="308658"/>
                  </a:lnTo>
                  <a:lnTo>
                    <a:pt x="433596" y="352612"/>
                  </a:lnTo>
                  <a:lnTo>
                    <a:pt x="454195" y="363308"/>
                  </a:lnTo>
                  <a:lnTo>
                    <a:pt x="471380" y="364287"/>
                  </a:lnTo>
                  <a:lnTo>
                    <a:pt x="503226" y="356293"/>
                  </a:lnTo>
                  <a:lnTo>
                    <a:pt x="542992" y="323826"/>
                  </a:lnTo>
                  <a:lnTo>
                    <a:pt x="580187" y="283134"/>
                  </a:lnTo>
                  <a:lnTo>
                    <a:pt x="599704" y="245013"/>
                  </a:lnTo>
                  <a:lnTo>
                    <a:pt x="620022" y="200637"/>
                  </a:lnTo>
                  <a:lnTo>
                    <a:pt x="626573" y="177336"/>
                  </a:lnTo>
                  <a:lnTo>
                    <a:pt x="629484" y="145814"/>
                  </a:lnTo>
                  <a:lnTo>
                    <a:pt x="627956" y="113460"/>
                  </a:lnTo>
                  <a:lnTo>
                    <a:pt x="621145" y="73961"/>
                  </a:lnTo>
                  <a:lnTo>
                    <a:pt x="618351" y="64741"/>
                  </a:lnTo>
                  <a:lnTo>
                    <a:pt x="606780" y="48852"/>
                  </a:lnTo>
                  <a:lnTo>
                    <a:pt x="589996" y="35793"/>
                  </a:lnTo>
                  <a:lnTo>
                    <a:pt x="550371" y="21608"/>
                  </a:lnTo>
                  <a:lnTo>
                    <a:pt x="542594" y="20314"/>
                  </a:lnTo>
                  <a:lnTo>
                    <a:pt x="511421" y="28606"/>
                  </a:lnTo>
                  <a:lnTo>
                    <a:pt x="480430" y="54581"/>
                  </a:lnTo>
                  <a:lnTo>
                    <a:pt x="469282" y="74323"/>
                  </a:lnTo>
                  <a:lnTo>
                    <a:pt x="457069" y="117923"/>
                  </a:lnTo>
                  <a:lnTo>
                    <a:pt x="457741" y="154776"/>
                  </a:lnTo>
                  <a:lnTo>
                    <a:pt x="459586" y="192507"/>
                  </a:lnTo>
                  <a:lnTo>
                    <a:pt x="470246" y="230498"/>
                  </a:lnTo>
                  <a:lnTo>
                    <a:pt x="486809" y="273621"/>
                  </a:lnTo>
                  <a:lnTo>
                    <a:pt x="510180" y="314856"/>
                  </a:lnTo>
                  <a:lnTo>
                    <a:pt x="538917" y="358053"/>
                  </a:lnTo>
                  <a:lnTo>
                    <a:pt x="565138" y="389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3711"/>
            <p:cNvSpPr/>
            <p:nvPr/>
          </p:nvSpPr>
          <p:spPr>
            <a:xfrm>
              <a:off x="6189250" y="4569413"/>
              <a:ext cx="411576" cy="154988"/>
            </a:xfrm>
            <a:custGeom>
              <a:avLst/>
              <a:gdLst/>
              <a:ahLst/>
              <a:cxnLst/>
              <a:rect l="0" t="0" r="0" b="0"/>
              <a:pathLst>
                <a:path w="411576" h="154988">
                  <a:moveTo>
                    <a:pt x="154400" y="97837"/>
                  </a:moveTo>
                  <a:lnTo>
                    <a:pt x="155459" y="72928"/>
                  </a:lnTo>
                  <a:lnTo>
                    <a:pt x="162004" y="50593"/>
                  </a:lnTo>
                  <a:lnTo>
                    <a:pt x="167657" y="40503"/>
                  </a:lnTo>
                  <a:lnTo>
                    <a:pt x="168053" y="26847"/>
                  </a:lnTo>
                  <a:lnTo>
                    <a:pt x="166677" y="18760"/>
                  </a:lnTo>
                  <a:lnTo>
                    <a:pt x="159504" y="6953"/>
                  </a:lnTo>
                  <a:lnTo>
                    <a:pt x="154627" y="2323"/>
                  </a:lnTo>
                  <a:lnTo>
                    <a:pt x="135098" y="0"/>
                  </a:lnTo>
                  <a:lnTo>
                    <a:pt x="102820" y="4643"/>
                  </a:lnTo>
                  <a:lnTo>
                    <a:pt x="67894" y="20749"/>
                  </a:lnTo>
                  <a:lnTo>
                    <a:pt x="28486" y="53335"/>
                  </a:lnTo>
                  <a:lnTo>
                    <a:pt x="2176" y="78816"/>
                  </a:lnTo>
                  <a:lnTo>
                    <a:pt x="0" y="84098"/>
                  </a:lnTo>
                  <a:lnTo>
                    <a:pt x="406" y="95612"/>
                  </a:lnTo>
                  <a:lnTo>
                    <a:pt x="5171" y="99528"/>
                  </a:lnTo>
                  <a:lnTo>
                    <a:pt x="21753" y="103880"/>
                  </a:lnTo>
                  <a:lnTo>
                    <a:pt x="49834" y="101274"/>
                  </a:lnTo>
                  <a:lnTo>
                    <a:pt x="97277" y="87929"/>
                  </a:lnTo>
                  <a:lnTo>
                    <a:pt x="115254" y="80733"/>
                  </a:lnTo>
                  <a:lnTo>
                    <a:pt x="157204" y="53196"/>
                  </a:lnTo>
                  <a:lnTo>
                    <a:pt x="184220" y="29426"/>
                  </a:lnTo>
                  <a:lnTo>
                    <a:pt x="185921" y="25771"/>
                  </a:lnTo>
                  <a:lnTo>
                    <a:pt x="185997" y="22276"/>
                  </a:lnTo>
                  <a:lnTo>
                    <a:pt x="184990" y="18888"/>
                  </a:lnTo>
                  <a:lnTo>
                    <a:pt x="178226" y="12302"/>
                  </a:lnTo>
                  <a:lnTo>
                    <a:pt x="166750" y="4506"/>
                  </a:lnTo>
                  <a:lnTo>
                    <a:pt x="164750" y="4925"/>
                  </a:lnTo>
                  <a:lnTo>
                    <a:pt x="159705" y="8212"/>
                  </a:lnTo>
                  <a:lnTo>
                    <a:pt x="156758" y="13201"/>
                  </a:lnTo>
                  <a:lnTo>
                    <a:pt x="155972" y="16013"/>
                  </a:lnTo>
                  <a:lnTo>
                    <a:pt x="156506" y="18946"/>
                  </a:lnTo>
                  <a:lnTo>
                    <a:pt x="159922" y="25027"/>
                  </a:lnTo>
                  <a:lnTo>
                    <a:pt x="200201" y="62195"/>
                  </a:lnTo>
                  <a:lnTo>
                    <a:pt x="244693" y="89785"/>
                  </a:lnTo>
                  <a:lnTo>
                    <a:pt x="286771" y="108946"/>
                  </a:lnTo>
                  <a:lnTo>
                    <a:pt x="326715" y="123981"/>
                  </a:lnTo>
                  <a:lnTo>
                    <a:pt x="374273" y="143414"/>
                  </a:lnTo>
                  <a:lnTo>
                    <a:pt x="411575" y="1549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3712"/>
            <p:cNvSpPr/>
            <p:nvPr/>
          </p:nvSpPr>
          <p:spPr>
            <a:xfrm>
              <a:off x="6515100" y="4600575"/>
              <a:ext cx="276226" cy="114301"/>
            </a:xfrm>
            <a:custGeom>
              <a:avLst/>
              <a:gdLst/>
              <a:ahLst/>
              <a:cxnLst/>
              <a:rect l="0" t="0" r="0" b="0"/>
              <a:pathLst>
                <a:path w="276226" h="114301">
                  <a:moveTo>
                    <a:pt x="0" y="0"/>
                  </a:moveTo>
                  <a:lnTo>
                    <a:pt x="5057" y="0"/>
                  </a:lnTo>
                  <a:lnTo>
                    <a:pt x="47559" y="17900"/>
                  </a:lnTo>
                  <a:lnTo>
                    <a:pt x="85713" y="31523"/>
                  </a:lnTo>
                  <a:lnTo>
                    <a:pt x="130368" y="50951"/>
                  </a:lnTo>
                  <a:lnTo>
                    <a:pt x="170861" y="68900"/>
                  </a:lnTo>
                  <a:lnTo>
                    <a:pt x="214491" y="87458"/>
                  </a:lnTo>
                  <a:lnTo>
                    <a:pt x="27622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3713"/>
            <p:cNvSpPr/>
            <p:nvPr/>
          </p:nvSpPr>
          <p:spPr>
            <a:xfrm>
              <a:off x="3038475" y="4619625"/>
              <a:ext cx="19051" cy="123826"/>
            </a:xfrm>
            <a:custGeom>
              <a:avLst/>
              <a:gdLst/>
              <a:ahLst/>
              <a:cxnLst/>
              <a:rect l="0" t="0" r="0" b="0"/>
              <a:pathLst>
                <a:path w="19051" h="123826">
                  <a:moveTo>
                    <a:pt x="0" y="0"/>
                  </a:moveTo>
                  <a:lnTo>
                    <a:pt x="1058" y="39660"/>
                  </a:lnTo>
                  <a:lnTo>
                    <a:pt x="8642" y="85779"/>
                  </a:lnTo>
                  <a:lnTo>
                    <a:pt x="10322" y="105967"/>
                  </a:lnTo>
                  <a:lnTo>
                    <a:pt x="190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3714"/>
            <p:cNvSpPr/>
            <p:nvPr/>
          </p:nvSpPr>
          <p:spPr>
            <a:xfrm>
              <a:off x="2152650" y="4576503"/>
              <a:ext cx="568596" cy="128848"/>
            </a:xfrm>
            <a:custGeom>
              <a:avLst/>
              <a:gdLst/>
              <a:ahLst/>
              <a:cxnLst/>
              <a:rect l="0" t="0" r="0" b="0"/>
              <a:pathLst>
                <a:path w="568596" h="128848">
                  <a:moveTo>
                    <a:pt x="0" y="71697"/>
                  </a:moveTo>
                  <a:lnTo>
                    <a:pt x="41176" y="71697"/>
                  </a:lnTo>
                  <a:lnTo>
                    <a:pt x="86284" y="71697"/>
                  </a:lnTo>
                  <a:lnTo>
                    <a:pt x="122227" y="71697"/>
                  </a:lnTo>
                  <a:lnTo>
                    <a:pt x="159217" y="71697"/>
                  </a:lnTo>
                  <a:lnTo>
                    <a:pt x="200163" y="71697"/>
                  </a:lnTo>
                  <a:lnTo>
                    <a:pt x="237481" y="71697"/>
                  </a:lnTo>
                  <a:lnTo>
                    <a:pt x="284971" y="71697"/>
                  </a:lnTo>
                  <a:lnTo>
                    <a:pt x="325854" y="71697"/>
                  </a:lnTo>
                  <a:lnTo>
                    <a:pt x="372106" y="71697"/>
                  </a:lnTo>
                  <a:lnTo>
                    <a:pt x="412702" y="71697"/>
                  </a:lnTo>
                  <a:lnTo>
                    <a:pt x="453114" y="68875"/>
                  </a:lnTo>
                  <a:lnTo>
                    <a:pt x="472217" y="61336"/>
                  </a:lnTo>
                  <a:lnTo>
                    <a:pt x="483097" y="54364"/>
                  </a:lnTo>
                  <a:lnTo>
                    <a:pt x="482931" y="51675"/>
                  </a:lnTo>
                  <a:lnTo>
                    <a:pt x="472282" y="26283"/>
                  </a:lnTo>
                  <a:lnTo>
                    <a:pt x="463550" y="16941"/>
                  </a:lnTo>
                  <a:lnTo>
                    <a:pt x="453673" y="10319"/>
                  </a:lnTo>
                  <a:lnTo>
                    <a:pt x="443219" y="5533"/>
                  </a:lnTo>
                  <a:lnTo>
                    <a:pt x="441530" y="3247"/>
                  </a:lnTo>
                  <a:lnTo>
                    <a:pt x="440403" y="663"/>
                  </a:lnTo>
                  <a:lnTo>
                    <a:pt x="439652" y="0"/>
                  </a:lnTo>
                  <a:lnTo>
                    <a:pt x="439151" y="616"/>
                  </a:lnTo>
                  <a:lnTo>
                    <a:pt x="438818" y="2084"/>
                  </a:lnTo>
                  <a:lnTo>
                    <a:pt x="439653" y="3064"/>
                  </a:lnTo>
                  <a:lnTo>
                    <a:pt x="481019" y="15269"/>
                  </a:lnTo>
                  <a:lnTo>
                    <a:pt x="526228" y="30517"/>
                  </a:lnTo>
                  <a:lnTo>
                    <a:pt x="551030" y="41033"/>
                  </a:lnTo>
                  <a:lnTo>
                    <a:pt x="561697" y="51366"/>
                  </a:lnTo>
                  <a:lnTo>
                    <a:pt x="567143" y="63014"/>
                  </a:lnTo>
                  <a:lnTo>
                    <a:pt x="568595" y="69083"/>
                  </a:lnTo>
                  <a:lnTo>
                    <a:pt x="568505" y="74188"/>
                  </a:lnTo>
                  <a:lnTo>
                    <a:pt x="565583" y="82682"/>
                  </a:lnTo>
                  <a:lnTo>
                    <a:pt x="552931" y="98471"/>
                  </a:lnTo>
                  <a:lnTo>
                    <a:pt x="514350" y="1288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3715"/>
            <p:cNvSpPr/>
            <p:nvPr/>
          </p:nvSpPr>
          <p:spPr>
            <a:xfrm>
              <a:off x="1771650" y="4554274"/>
              <a:ext cx="180976" cy="179652"/>
            </a:xfrm>
            <a:custGeom>
              <a:avLst/>
              <a:gdLst/>
              <a:ahLst/>
              <a:cxnLst/>
              <a:rect l="0" t="0" r="0" b="0"/>
              <a:pathLst>
                <a:path w="180976" h="179652">
                  <a:moveTo>
                    <a:pt x="180975" y="8201"/>
                  </a:moveTo>
                  <a:lnTo>
                    <a:pt x="180975" y="0"/>
                  </a:lnTo>
                  <a:lnTo>
                    <a:pt x="180975" y="4125"/>
                  </a:lnTo>
                  <a:lnTo>
                    <a:pt x="179917" y="5483"/>
                  </a:lnTo>
                  <a:lnTo>
                    <a:pt x="175919" y="6993"/>
                  </a:lnTo>
                  <a:lnTo>
                    <a:pt x="148919" y="49266"/>
                  </a:lnTo>
                  <a:lnTo>
                    <a:pt x="135258" y="68464"/>
                  </a:lnTo>
                  <a:lnTo>
                    <a:pt x="92661" y="105562"/>
                  </a:lnTo>
                  <a:lnTo>
                    <a:pt x="46355" y="143237"/>
                  </a:lnTo>
                  <a:lnTo>
                    <a:pt x="0" y="1796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3716"/>
            <p:cNvSpPr/>
            <p:nvPr/>
          </p:nvSpPr>
          <p:spPr>
            <a:xfrm>
              <a:off x="1733550" y="4514850"/>
              <a:ext cx="228601" cy="219076"/>
            </a:xfrm>
            <a:custGeom>
              <a:avLst/>
              <a:gdLst/>
              <a:ahLst/>
              <a:cxnLst/>
              <a:rect l="0" t="0" r="0" b="0"/>
              <a:pathLst>
                <a:path w="228601" h="219076">
                  <a:moveTo>
                    <a:pt x="0" y="0"/>
                  </a:moveTo>
                  <a:lnTo>
                    <a:pt x="35924" y="40980"/>
                  </a:lnTo>
                  <a:lnTo>
                    <a:pt x="73113" y="82245"/>
                  </a:lnTo>
                  <a:lnTo>
                    <a:pt x="116422" y="126982"/>
                  </a:lnTo>
                  <a:lnTo>
                    <a:pt x="138159" y="152397"/>
                  </a:lnTo>
                  <a:lnTo>
                    <a:pt x="178848" y="188649"/>
                  </a:lnTo>
                  <a:lnTo>
                    <a:pt x="22860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7" name="SMARTInkShape-3717"/>
            <p:cNvSpPr/>
            <p:nvPr/>
          </p:nvSpPr>
          <p:spPr>
            <a:xfrm>
              <a:off x="5073828" y="3838575"/>
              <a:ext cx="104728" cy="161926"/>
            </a:xfrm>
            <a:custGeom>
              <a:avLst/>
              <a:gdLst/>
              <a:ahLst/>
              <a:cxnLst/>
              <a:rect l="0" t="0" r="0" b="0"/>
              <a:pathLst>
                <a:path w="104728" h="161926">
                  <a:moveTo>
                    <a:pt x="2997" y="0"/>
                  </a:moveTo>
                  <a:lnTo>
                    <a:pt x="48758" y="0"/>
                  </a:lnTo>
                  <a:lnTo>
                    <a:pt x="92357" y="0"/>
                  </a:lnTo>
                  <a:lnTo>
                    <a:pt x="104727" y="0"/>
                  </a:lnTo>
                  <a:lnTo>
                    <a:pt x="66236" y="2822"/>
                  </a:lnTo>
                  <a:lnTo>
                    <a:pt x="22581" y="19298"/>
                  </a:lnTo>
                  <a:lnTo>
                    <a:pt x="1809" y="31799"/>
                  </a:lnTo>
                  <a:lnTo>
                    <a:pt x="89" y="34958"/>
                  </a:lnTo>
                  <a:lnTo>
                    <a:pt x="0" y="38122"/>
                  </a:lnTo>
                  <a:lnTo>
                    <a:pt x="999" y="41289"/>
                  </a:lnTo>
                  <a:lnTo>
                    <a:pt x="17574" y="55861"/>
                  </a:lnTo>
                  <a:lnTo>
                    <a:pt x="61915" y="84039"/>
                  </a:lnTo>
                  <a:lnTo>
                    <a:pt x="89246" y="102041"/>
                  </a:lnTo>
                  <a:lnTo>
                    <a:pt x="95421" y="109303"/>
                  </a:lnTo>
                  <a:lnTo>
                    <a:pt x="102283" y="125837"/>
                  </a:lnTo>
                  <a:lnTo>
                    <a:pt x="101996" y="131516"/>
                  </a:lnTo>
                  <a:lnTo>
                    <a:pt x="99688" y="135303"/>
                  </a:lnTo>
                  <a:lnTo>
                    <a:pt x="69672"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8" name="SMARTInkShape-3718"/>
            <p:cNvSpPr/>
            <p:nvPr/>
          </p:nvSpPr>
          <p:spPr>
            <a:xfrm>
              <a:off x="3048000" y="450532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9" name="SMARTInkShape-3719"/>
            <p:cNvSpPr/>
            <p:nvPr/>
          </p:nvSpPr>
          <p:spPr>
            <a:xfrm>
              <a:off x="3178801" y="4581525"/>
              <a:ext cx="157479" cy="142876"/>
            </a:xfrm>
            <a:custGeom>
              <a:avLst/>
              <a:gdLst/>
              <a:ahLst/>
              <a:cxnLst/>
              <a:rect l="0" t="0" r="0" b="0"/>
              <a:pathLst>
                <a:path w="157479" h="142876">
                  <a:moveTo>
                    <a:pt x="97799" y="0"/>
                  </a:moveTo>
                  <a:lnTo>
                    <a:pt x="59673" y="2822"/>
                  </a:lnTo>
                  <a:lnTo>
                    <a:pt x="19007" y="13257"/>
                  </a:lnTo>
                  <a:lnTo>
                    <a:pt x="2369" y="22390"/>
                  </a:lnTo>
                  <a:lnTo>
                    <a:pt x="312" y="25510"/>
                  </a:lnTo>
                  <a:lnTo>
                    <a:pt x="0" y="28648"/>
                  </a:lnTo>
                  <a:lnTo>
                    <a:pt x="849" y="31799"/>
                  </a:lnTo>
                  <a:lnTo>
                    <a:pt x="7438" y="38122"/>
                  </a:lnTo>
                  <a:lnTo>
                    <a:pt x="33971" y="50804"/>
                  </a:lnTo>
                  <a:lnTo>
                    <a:pt x="70656" y="60326"/>
                  </a:lnTo>
                  <a:lnTo>
                    <a:pt x="109983" y="74907"/>
                  </a:lnTo>
                  <a:lnTo>
                    <a:pt x="144930" y="85705"/>
                  </a:lnTo>
                  <a:lnTo>
                    <a:pt x="155082" y="94888"/>
                  </a:lnTo>
                  <a:lnTo>
                    <a:pt x="157154" y="99242"/>
                  </a:lnTo>
                  <a:lnTo>
                    <a:pt x="157478" y="103203"/>
                  </a:lnTo>
                  <a:lnTo>
                    <a:pt x="156635" y="106902"/>
                  </a:lnTo>
                  <a:lnTo>
                    <a:pt x="140279" y="122221"/>
                  </a:lnTo>
                  <a:lnTo>
                    <a:pt x="88274"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0" name="SMARTInkShape-3720"/>
            <p:cNvSpPr/>
            <p:nvPr/>
          </p:nvSpPr>
          <p:spPr>
            <a:xfrm>
              <a:off x="3829073" y="4429125"/>
              <a:ext cx="180953" cy="308281"/>
            </a:xfrm>
            <a:custGeom>
              <a:avLst/>
              <a:gdLst/>
              <a:ahLst/>
              <a:cxnLst/>
              <a:rect l="0" t="0" r="0" b="0"/>
              <a:pathLst>
                <a:path w="180953" h="308281">
                  <a:moveTo>
                    <a:pt x="9502" y="0"/>
                  </a:moveTo>
                  <a:lnTo>
                    <a:pt x="369" y="0"/>
                  </a:lnTo>
                  <a:lnTo>
                    <a:pt x="0" y="36726"/>
                  </a:lnTo>
                  <a:lnTo>
                    <a:pt x="1042" y="79321"/>
                  </a:lnTo>
                  <a:lnTo>
                    <a:pt x="6525" y="119693"/>
                  </a:lnTo>
                  <a:lnTo>
                    <a:pt x="8620" y="158466"/>
                  </a:lnTo>
                  <a:lnTo>
                    <a:pt x="10299" y="195707"/>
                  </a:lnTo>
                  <a:lnTo>
                    <a:pt x="16989" y="237272"/>
                  </a:lnTo>
                  <a:lnTo>
                    <a:pt x="25305" y="283521"/>
                  </a:lnTo>
                  <a:lnTo>
                    <a:pt x="28267" y="308280"/>
                  </a:lnTo>
                  <a:lnTo>
                    <a:pt x="28362" y="308178"/>
                  </a:lnTo>
                  <a:lnTo>
                    <a:pt x="36149" y="266931"/>
                  </a:lnTo>
                  <a:lnTo>
                    <a:pt x="47848" y="228645"/>
                  </a:lnTo>
                  <a:lnTo>
                    <a:pt x="50941" y="219105"/>
                  </a:lnTo>
                  <a:lnTo>
                    <a:pt x="62844" y="202860"/>
                  </a:lnTo>
                  <a:lnTo>
                    <a:pt x="92413" y="176253"/>
                  </a:lnTo>
                  <a:lnTo>
                    <a:pt x="107735" y="168998"/>
                  </a:lnTo>
                  <a:lnTo>
                    <a:pt x="114149" y="167699"/>
                  </a:lnTo>
                  <a:lnTo>
                    <a:pt x="124098" y="169077"/>
                  </a:lnTo>
                  <a:lnTo>
                    <a:pt x="135649" y="175804"/>
                  </a:lnTo>
                  <a:lnTo>
                    <a:pt x="150831" y="194612"/>
                  </a:lnTo>
                  <a:lnTo>
                    <a:pt x="163678" y="225350"/>
                  </a:lnTo>
                  <a:lnTo>
                    <a:pt x="180952"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1" name="SMARTInkShape-3721"/>
            <p:cNvSpPr/>
            <p:nvPr/>
          </p:nvSpPr>
          <p:spPr>
            <a:xfrm>
              <a:off x="6898943" y="4562475"/>
              <a:ext cx="136608" cy="161926"/>
            </a:xfrm>
            <a:custGeom>
              <a:avLst/>
              <a:gdLst/>
              <a:ahLst/>
              <a:cxnLst/>
              <a:rect l="0" t="0" r="0" b="0"/>
              <a:pathLst>
                <a:path w="136608" h="161926">
                  <a:moveTo>
                    <a:pt x="92407" y="0"/>
                  </a:moveTo>
                  <a:lnTo>
                    <a:pt x="136607" y="0"/>
                  </a:lnTo>
                  <a:lnTo>
                    <a:pt x="99873" y="2822"/>
                  </a:lnTo>
                  <a:lnTo>
                    <a:pt x="54962" y="8936"/>
                  </a:lnTo>
                  <a:lnTo>
                    <a:pt x="32628" y="12173"/>
                  </a:lnTo>
                  <a:lnTo>
                    <a:pt x="11548" y="19834"/>
                  </a:lnTo>
                  <a:lnTo>
                    <a:pt x="3554" y="25749"/>
                  </a:lnTo>
                  <a:lnTo>
                    <a:pt x="0" y="31905"/>
                  </a:lnTo>
                  <a:lnTo>
                    <a:pt x="1169" y="36087"/>
                  </a:lnTo>
                  <a:lnTo>
                    <a:pt x="8112" y="46377"/>
                  </a:lnTo>
                  <a:lnTo>
                    <a:pt x="23898" y="55184"/>
                  </a:lnTo>
                  <a:lnTo>
                    <a:pt x="67643" y="78849"/>
                  </a:lnTo>
                  <a:lnTo>
                    <a:pt x="82460" y="90077"/>
                  </a:lnTo>
                  <a:lnTo>
                    <a:pt x="92572" y="102123"/>
                  </a:lnTo>
                  <a:lnTo>
                    <a:pt x="97773" y="114533"/>
                  </a:lnTo>
                  <a:lnTo>
                    <a:pt x="99159" y="120805"/>
                  </a:lnTo>
                  <a:lnTo>
                    <a:pt x="97966" y="127103"/>
                  </a:lnTo>
                  <a:lnTo>
                    <a:pt x="90997" y="139746"/>
                  </a:lnTo>
                  <a:lnTo>
                    <a:pt x="44782"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2" name="SMARTInkShape-3722"/>
            <p:cNvSpPr/>
            <p:nvPr/>
          </p:nvSpPr>
          <p:spPr>
            <a:xfrm>
              <a:off x="6772275" y="4448175"/>
              <a:ext cx="19051" cy="9526"/>
            </a:xfrm>
            <a:custGeom>
              <a:avLst/>
              <a:gdLst/>
              <a:ahLst/>
              <a:cxnLst/>
              <a:rect l="0" t="0" r="0" b="0"/>
              <a:pathLst>
                <a:path w="19051" h="9526">
                  <a:moveTo>
                    <a:pt x="19050" y="9525"/>
                  </a:moveTo>
                  <a:lnTo>
                    <a:pt x="13994" y="4469"/>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3" name="SMARTInkShape-3723"/>
            <p:cNvSpPr/>
            <p:nvPr/>
          </p:nvSpPr>
          <p:spPr>
            <a:xfrm>
              <a:off x="6781800" y="4581525"/>
              <a:ext cx="38101" cy="133351"/>
            </a:xfrm>
            <a:custGeom>
              <a:avLst/>
              <a:gdLst/>
              <a:ahLst/>
              <a:cxnLst/>
              <a:rect l="0" t="0" r="0" b="0"/>
              <a:pathLst>
                <a:path w="38101" h="133351">
                  <a:moveTo>
                    <a:pt x="0" y="0"/>
                  </a:moveTo>
                  <a:lnTo>
                    <a:pt x="5057" y="5056"/>
                  </a:lnTo>
                  <a:lnTo>
                    <a:pt x="7539" y="13183"/>
                  </a:lnTo>
                  <a:lnTo>
                    <a:pt x="16868" y="56966"/>
                  </a:lnTo>
                  <a:lnTo>
                    <a:pt x="28772" y="99721"/>
                  </a:lnTo>
                  <a:lnTo>
                    <a:pt x="3810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4" name="SMARTInkShape-3724"/>
            <p:cNvSpPr/>
            <p:nvPr/>
          </p:nvSpPr>
          <p:spPr>
            <a:xfrm>
              <a:off x="6619875" y="4591442"/>
              <a:ext cx="76201" cy="142484"/>
            </a:xfrm>
            <a:custGeom>
              <a:avLst/>
              <a:gdLst/>
              <a:ahLst/>
              <a:cxnLst/>
              <a:rect l="0" t="0" r="0" b="0"/>
              <a:pathLst>
                <a:path w="76201" h="142484">
                  <a:moveTo>
                    <a:pt x="76200" y="9133"/>
                  </a:moveTo>
                  <a:lnTo>
                    <a:pt x="76200" y="4077"/>
                  </a:lnTo>
                  <a:lnTo>
                    <a:pt x="75142" y="2587"/>
                  </a:lnTo>
                  <a:lnTo>
                    <a:pt x="73378" y="1594"/>
                  </a:lnTo>
                  <a:lnTo>
                    <a:pt x="67999" y="0"/>
                  </a:lnTo>
                  <a:lnTo>
                    <a:pt x="67557" y="928"/>
                  </a:lnTo>
                  <a:lnTo>
                    <a:pt x="64027" y="12843"/>
                  </a:lnTo>
                  <a:lnTo>
                    <a:pt x="56366" y="26460"/>
                  </a:lnTo>
                  <a:lnTo>
                    <a:pt x="33568" y="66644"/>
                  </a:lnTo>
                  <a:lnTo>
                    <a:pt x="0" y="1424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5" name="SMARTInkShape-3725"/>
            <p:cNvSpPr/>
            <p:nvPr/>
          </p:nvSpPr>
          <p:spPr>
            <a:xfrm>
              <a:off x="3976013" y="3820597"/>
              <a:ext cx="70370" cy="122754"/>
            </a:xfrm>
            <a:custGeom>
              <a:avLst/>
              <a:gdLst/>
              <a:ahLst/>
              <a:cxnLst/>
              <a:rect l="0" t="0" r="0" b="0"/>
              <a:pathLst>
                <a:path w="70370" h="122754">
                  <a:moveTo>
                    <a:pt x="5437" y="56078"/>
                  </a:moveTo>
                  <a:lnTo>
                    <a:pt x="10494" y="56078"/>
                  </a:lnTo>
                  <a:lnTo>
                    <a:pt x="11983" y="57136"/>
                  </a:lnTo>
                  <a:lnTo>
                    <a:pt x="12976" y="58900"/>
                  </a:lnTo>
                  <a:lnTo>
                    <a:pt x="14570" y="64279"/>
                  </a:lnTo>
                  <a:lnTo>
                    <a:pt x="24959" y="65211"/>
                  </a:lnTo>
                  <a:lnTo>
                    <a:pt x="46499" y="55374"/>
                  </a:lnTo>
                  <a:lnTo>
                    <a:pt x="55437" y="47651"/>
                  </a:lnTo>
                  <a:lnTo>
                    <a:pt x="66231" y="29013"/>
                  </a:lnTo>
                  <a:lnTo>
                    <a:pt x="70369" y="11135"/>
                  </a:lnTo>
                  <a:lnTo>
                    <a:pt x="69892" y="7066"/>
                  </a:lnTo>
                  <a:lnTo>
                    <a:pt x="68515" y="4353"/>
                  </a:lnTo>
                  <a:lnTo>
                    <a:pt x="66539" y="2545"/>
                  </a:lnTo>
                  <a:lnTo>
                    <a:pt x="58699" y="536"/>
                  </a:lnTo>
                  <a:lnTo>
                    <a:pt x="53645" y="0"/>
                  </a:lnTo>
                  <a:lnTo>
                    <a:pt x="31363" y="9358"/>
                  </a:lnTo>
                  <a:lnTo>
                    <a:pt x="9708" y="35650"/>
                  </a:lnTo>
                  <a:lnTo>
                    <a:pt x="0" y="60138"/>
                  </a:lnTo>
                  <a:lnTo>
                    <a:pt x="3374" y="76933"/>
                  </a:lnTo>
                  <a:lnTo>
                    <a:pt x="12987" y="93921"/>
                  </a:lnTo>
                  <a:lnTo>
                    <a:pt x="43537" y="1227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6" name="SMARTInkShape-3726"/>
            <p:cNvSpPr/>
            <p:nvPr/>
          </p:nvSpPr>
          <p:spPr>
            <a:xfrm>
              <a:off x="4130890" y="4572000"/>
              <a:ext cx="269661" cy="123063"/>
            </a:xfrm>
            <a:custGeom>
              <a:avLst/>
              <a:gdLst/>
              <a:ahLst/>
              <a:cxnLst/>
              <a:rect l="0" t="0" r="0" b="0"/>
              <a:pathLst>
                <a:path w="269661" h="123063">
                  <a:moveTo>
                    <a:pt x="31535" y="57150"/>
                  </a:moveTo>
                  <a:lnTo>
                    <a:pt x="31535" y="62206"/>
                  </a:lnTo>
                  <a:lnTo>
                    <a:pt x="44792" y="92797"/>
                  </a:lnTo>
                  <a:lnTo>
                    <a:pt x="50833" y="99452"/>
                  </a:lnTo>
                  <a:lnTo>
                    <a:pt x="53925" y="101226"/>
                  </a:lnTo>
                  <a:lnTo>
                    <a:pt x="68391" y="103724"/>
                  </a:lnTo>
                  <a:lnTo>
                    <a:pt x="91138" y="94351"/>
                  </a:lnTo>
                  <a:lnTo>
                    <a:pt x="125153" y="72220"/>
                  </a:lnTo>
                  <a:lnTo>
                    <a:pt x="135937" y="59967"/>
                  </a:lnTo>
                  <a:lnTo>
                    <a:pt x="141436" y="47466"/>
                  </a:lnTo>
                  <a:lnTo>
                    <a:pt x="142902" y="41169"/>
                  </a:lnTo>
                  <a:lnTo>
                    <a:pt x="141763" y="34854"/>
                  </a:lnTo>
                  <a:lnTo>
                    <a:pt x="134853" y="22194"/>
                  </a:lnTo>
                  <a:lnTo>
                    <a:pt x="130047" y="17971"/>
                  </a:lnTo>
                  <a:lnTo>
                    <a:pt x="119063" y="13279"/>
                  </a:lnTo>
                  <a:lnTo>
                    <a:pt x="71951" y="17871"/>
                  </a:lnTo>
                  <a:lnTo>
                    <a:pt x="31398" y="24933"/>
                  </a:lnTo>
                  <a:lnTo>
                    <a:pt x="10798" y="28554"/>
                  </a:lnTo>
                  <a:lnTo>
                    <a:pt x="108" y="33743"/>
                  </a:lnTo>
                  <a:lnTo>
                    <a:pt x="0" y="33079"/>
                  </a:lnTo>
                  <a:lnTo>
                    <a:pt x="987" y="31578"/>
                  </a:lnTo>
                  <a:lnTo>
                    <a:pt x="17545" y="24408"/>
                  </a:lnTo>
                  <a:lnTo>
                    <a:pt x="48214" y="20108"/>
                  </a:lnTo>
                  <a:lnTo>
                    <a:pt x="93627" y="20422"/>
                  </a:lnTo>
                  <a:lnTo>
                    <a:pt x="128981" y="24246"/>
                  </a:lnTo>
                  <a:lnTo>
                    <a:pt x="164360" y="32349"/>
                  </a:lnTo>
                  <a:lnTo>
                    <a:pt x="198361" y="51565"/>
                  </a:lnTo>
                  <a:lnTo>
                    <a:pt x="231509" y="85445"/>
                  </a:lnTo>
                  <a:lnTo>
                    <a:pt x="246523" y="110795"/>
                  </a:lnTo>
                  <a:lnTo>
                    <a:pt x="247886" y="115139"/>
                  </a:lnTo>
                  <a:lnTo>
                    <a:pt x="249852" y="118034"/>
                  </a:lnTo>
                  <a:lnTo>
                    <a:pt x="252221" y="119964"/>
                  </a:lnTo>
                  <a:lnTo>
                    <a:pt x="258572" y="123062"/>
                  </a:lnTo>
                  <a:lnTo>
                    <a:pt x="254615" y="118543"/>
                  </a:lnTo>
                  <a:lnTo>
                    <a:pt x="251797" y="100388"/>
                  </a:lnTo>
                  <a:lnTo>
                    <a:pt x="250844" y="60321"/>
                  </a:lnTo>
                  <a:lnTo>
                    <a:pt x="250714" y="44095"/>
                  </a:lnTo>
                  <a:lnTo>
                    <a:pt x="256301" y="29828"/>
                  </a:lnTo>
                  <a:lnTo>
                    <a:pt x="26966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7" name="SMARTInkShape-3727"/>
            <p:cNvSpPr/>
            <p:nvPr/>
          </p:nvSpPr>
          <p:spPr>
            <a:xfrm>
              <a:off x="4933950" y="3857625"/>
              <a:ext cx="38101" cy="123826"/>
            </a:xfrm>
            <a:custGeom>
              <a:avLst/>
              <a:gdLst/>
              <a:ahLst/>
              <a:cxnLst/>
              <a:rect l="0" t="0" r="0" b="0"/>
              <a:pathLst>
                <a:path w="38101" h="123826">
                  <a:moveTo>
                    <a:pt x="0" y="0"/>
                  </a:moveTo>
                  <a:lnTo>
                    <a:pt x="5057" y="0"/>
                  </a:lnTo>
                  <a:lnTo>
                    <a:pt x="10361" y="5645"/>
                  </a:lnTo>
                  <a:lnTo>
                    <a:pt x="15188" y="15209"/>
                  </a:lnTo>
                  <a:lnTo>
                    <a:pt x="23598" y="54893"/>
                  </a:lnTo>
                  <a:lnTo>
                    <a:pt x="3810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8" name="SMARTInkShape-3728"/>
            <p:cNvSpPr/>
            <p:nvPr/>
          </p:nvSpPr>
          <p:spPr>
            <a:xfrm>
              <a:off x="4762500" y="3886743"/>
              <a:ext cx="114301" cy="94708"/>
            </a:xfrm>
            <a:custGeom>
              <a:avLst/>
              <a:gdLst/>
              <a:ahLst/>
              <a:cxnLst/>
              <a:rect l="0" t="0" r="0" b="0"/>
              <a:pathLst>
                <a:path w="114301" h="94708">
                  <a:moveTo>
                    <a:pt x="114300" y="28032"/>
                  </a:moveTo>
                  <a:lnTo>
                    <a:pt x="114300" y="14775"/>
                  </a:lnTo>
                  <a:lnTo>
                    <a:pt x="111478" y="8734"/>
                  </a:lnTo>
                  <a:lnTo>
                    <a:pt x="106099" y="1290"/>
                  </a:lnTo>
                  <a:lnTo>
                    <a:pt x="102541" y="272"/>
                  </a:lnTo>
                  <a:lnTo>
                    <a:pt x="100111" y="0"/>
                  </a:lnTo>
                  <a:lnTo>
                    <a:pt x="75514" y="7169"/>
                  </a:lnTo>
                  <a:lnTo>
                    <a:pt x="44608" y="26918"/>
                  </a:lnTo>
                  <a:lnTo>
                    <a:pt x="17592" y="57210"/>
                  </a:lnTo>
                  <a:lnTo>
                    <a:pt x="0" y="947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9" name="SMARTInkShape-3729"/>
            <p:cNvSpPr/>
            <p:nvPr/>
          </p:nvSpPr>
          <p:spPr>
            <a:xfrm>
              <a:off x="3581400" y="3771900"/>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0" name="SMARTInkShape-3730"/>
            <p:cNvSpPr/>
            <p:nvPr/>
          </p:nvSpPr>
          <p:spPr>
            <a:xfrm>
              <a:off x="3413987" y="3821671"/>
              <a:ext cx="186464" cy="83580"/>
            </a:xfrm>
            <a:custGeom>
              <a:avLst/>
              <a:gdLst/>
              <a:ahLst/>
              <a:cxnLst/>
              <a:rect l="0" t="0" r="0" b="0"/>
              <a:pathLst>
                <a:path w="186464" h="83580">
                  <a:moveTo>
                    <a:pt x="5488" y="45479"/>
                  </a:moveTo>
                  <a:lnTo>
                    <a:pt x="432" y="40422"/>
                  </a:lnTo>
                  <a:lnTo>
                    <a:pt x="0" y="38933"/>
                  </a:lnTo>
                  <a:lnTo>
                    <a:pt x="771" y="37940"/>
                  </a:lnTo>
                  <a:lnTo>
                    <a:pt x="25796" y="28589"/>
                  </a:lnTo>
                  <a:lnTo>
                    <a:pt x="52428" y="21425"/>
                  </a:lnTo>
                  <a:lnTo>
                    <a:pt x="98721" y="5097"/>
                  </a:lnTo>
                  <a:lnTo>
                    <a:pt x="123659" y="0"/>
                  </a:lnTo>
                  <a:lnTo>
                    <a:pt x="137737" y="1630"/>
                  </a:lnTo>
                  <a:lnTo>
                    <a:pt x="149990" y="5882"/>
                  </a:lnTo>
                  <a:lnTo>
                    <a:pt x="169966" y="20300"/>
                  </a:lnTo>
                  <a:lnTo>
                    <a:pt x="173839" y="32172"/>
                  </a:lnTo>
                  <a:lnTo>
                    <a:pt x="186463" y="835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1" name="SMARTInkShape-3731"/>
            <p:cNvSpPr/>
            <p:nvPr/>
          </p:nvSpPr>
          <p:spPr>
            <a:xfrm>
              <a:off x="3400425" y="3699737"/>
              <a:ext cx="47626" cy="195989"/>
            </a:xfrm>
            <a:custGeom>
              <a:avLst/>
              <a:gdLst/>
              <a:ahLst/>
              <a:cxnLst/>
              <a:rect l="0" t="0" r="0" b="0"/>
              <a:pathLst>
                <a:path w="47626" h="195989">
                  <a:moveTo>
                    <a:pt x="0" y="5488"/>
                  </a:moveTo>
                  <a:lnTo>
                    <a:pt x="0" y="0"/>
                  </a:lnTo>
                  <a:lnTo>
                    <a:pt x="1058" y="21134"/>
                  </a:lnTo>
                  <a:lnTo>
                    <a:pt x="13257" y="63444"/>
                  </a:lnTo>
                  <a:lnTo>
                    <a:pt x="22390" y="101565"/>
                  </a:lnTo>
                  <a:lnTo>
                    <a:pt x="36856" y="141317"/>
                  </a:lnTo>
                  <a:lnTo>
                    <a:pt x="47625" y="1959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2" name="SMARTInkShape-3732"/>
            <p:cNvSpPr/>
            <p:nvPr/>
          </p:nvSpPr>
          <p:spPr>
            <a:xfrm>
              <a:off x="3238500" y="3829050"/>
              <a:ext cx="47626" cy="75102"/>
            </a:xfrm>
            <a:custGeom>
              <a:avLst/>
              <a:gdLst/>
              <a:ahLst/>
              <a:cxnLst/>
              <a:rect l="0" t="0" r="0" b="0"/>
              <a:pathLst>
                <a:path w="47626" h="75102">
                  <a:moveTo>
                    <a:pt x="0" y="0"/>
                  </a:moveTo>
                  <a:lnTo>
                    <a:pt x="1058" y="33114"/>
                  </a:lnTo>
                  <a:lnTo>
                    <a:pt x="17333" y="72490"/>
                  </a:lnTo>
                  <a:lnTo>
                    <a:pt x="18964" y="73727"/>
                  </a:lnTo>
                  <a:lnTo>
                    <a:pt x="23598" y="75101"/>
                  </a:lnTo>
                  <a:lnTo>
                    <a:pt x="25257" y="73351"/>
                  </a:lnTo>
                  <a:lnTo>
                    <a:pt x="27100" y="65761"/>
                  </a:lnTo>
                  <a:lnTo>
                    <a:pt x="26534" y="61833"/>
                  </a:lnTo>
                  <a:lnTo>
                    <a:pt x="20842" y="45101"/>
                  </a:lnTo>
                  <a:lnTo>
                    <a:pt x="20905" y="33803"/>
                  </a:lnTo>
                  <a:lnTo>
                    <a:pt x="26890" y="16601"/>
                  </a:lnTo>
                  <a:lnTo>
                    <a:pt x="32412" y="8084"/>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3" name="SMARTInkShape-3733"/>
            <p:cNvSpPr/>
            <p:nvPr/>
          </p:nvSpPr>
          <p:spPr>
            <a:xfrm>
              <a:off x="2849299" y="3762375"/>
              <a:ext cx="141552" cy="178551"/>
            </a:xfrm>
            <a:custGeom>
              <a:avLst/>
              <a:gdLst/>
              <a:ahLst/>
              <a:cxnLst/>
              <a:rect l="0" t="0" r="0" b="0"/>
              <a:pathLst>
                <a:path w="141552" h="178551">
                  <a:moveTo>
                    <a:pt x="8201" y="0"/>
                  </a:moveTo>
                  <a:lnTo>
                    <a:pt x="0" y="0"/>
                  </a:lnTo>
                  <a:lnTo>
                    <a:pt x="26157" y="40704"/>
                  </a:lnTo>
                  <a:lnTo>
                    <a:pt x="43743" y="77560"/>
                  </a:lnTo>
                  <a:lnTo>
                    <a:pt x="57302" y="116937"/>
                  </a:lnTo>
                  <a:lnTo>
                    <a:pt x="80068" y="164150"/>
                  </a:lnTo>
                  <a:lnTo>
                    <a:pt x="83830" y="178550"/>
                  </a:lnTo>
                  <a:lnTo>
                    <a:pt x="84021" y="178300"/>
                  </a:lnTo>
                  <a:lnTo>
                    <a:pt x="85347" y="171833"/>
                  </a:lnTo>
                  <a:lnTo>
                    <a:pt x="99580" y="136001"/>
                  </a:lnTo>
                  <a:lnTo>
                    <a:pt x="104421" y="98740"/>
                  </a:lnTo>
                  <a:lnTo>
                    <a:pt x="118303" y="56154"/>
                  </a:lnTo>
                  <a:lnTo>
                    <a:pt x="119702" y="50136"/>
                  </a:lnTo>
                  <a:lnTo>
                    <a:pt x="141551"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4" name="SMARTInkShape-3734"/>
            <p:cNvSpPr/>
            <p:nvPr/>
          </p:nvSpPr>
          <p:spPr>
            <a:xfrm>
              <a:off x="2118587" y="3781590"/>
              <a:ext cx="460927" cy="199861"/>
            </a:xfrm>
            <a:custGeom>
              <a:avLst/>
              <a:gdLst/>
              <a:ahLst/>
              <a:cxnLst/>
              <a:rect l="0" t="0" r="0" b="0"/>
              <a:pathLst>
                <a:path w="460927" h="199861">
                  <a:moveTo>
                    <a:pt x="5488" y="85560"/>
                  </a:moveTo>
                  <a:lnTo>
                    <a:pt x="0" y="85560"/>
                  </a:lnTo>
                  <a:lnTo>
                    <a:pt x="2344" y="85560"/>
                  </a:lnTo>
                  <a:lnTo>
                    <a:pt x="31727" y="77359"/>
                  </a:lnTo>
                  <a:lnTo>
                    <a:pt x="79267" y="76297"/>
                  </a:lnTo>
                  <a:lnTo>
                    <a:pt x="122010" y="75054"/>
                  </a:lnTo>
                  <a:lnTo>
                    <a:pt x="168793" y="68511"/>
                  </a:lnTo>
                  <a:lnTo>
                    <a:pt x="213429" y="66905"/>
                  </a:lnTo>
                  <a:lnTo>
                    <a:pt x="244662" y="66686"/>
                  </a:lnTo>
                  <a:lnTo>
                    <a:pt x="289785" y="66562"/>
                  </a:lnTo>
                  <a:lnTo>
                    <a:pt x="325027" y="63703"/>
                  </a:lnTo>
                  <a:lnTo>
                    <a:pt x="363339" y="58976"/>
                  </a:lnTo>
                  <a:lnTo>
                    <a:pt x="397861" y="57160"/>
                  </a:lnTo>
                  <a:lnTo>
                    <a:pt x="397245" y="57102"/>
                  </a:lnTo>
                  <a:lnTo>
                    <a:pt x="386535" y="49404"/>
                  </a:lnTo>
                  <a:lnTo>
                    <a:pt x="340902" y="25187"/>
                  </a:lnTo>
                  <a:lnTo>
                    <a:pt x="294295" y="671"/>
                  </a:lnTo>
                  <a:lnTo>
                    <a:pt x="291842" y="0"/>
                  </a:lnTo>
                  <a:lnTo>
                    <a:pt x="332429" y="16091"/>
                  </a:lnTo>
                  <a:lnTo>
                    <a:pt x="372556" y="28486"/>
                  </a:lnTo>
                  <a:lnTo>
                    <a:pt x="411606" y="41125"/>
                  </a:lnTo>
                  <a:lnTo>
                    <a:pt x="442614" y="55696"/>
                  </a:lnTo>
                  <a:lnTo>
                    <a:pt x="453766" y="64526"/>
                  </a:lnTo>
                  <a:lnTo>
                    <a:pt x="456740" y="68362"/>
                  </a:lnTo>
                  <a:lnTo>
                    <a:pt x="460926" y="88931"/>
                  </a:lnTo>
                  <a:lnTo>
                    <a:pt x="453438" y="106108"/>
                  </a:lnTo>
                  <a:lnTo>
                    <a:pt x="415087" y="151530"/>
                  </a:lnTo>
                  <a:lnTo>
                    <a:pt x="357913" y="1998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5" name="SMARTInkShape-3735"/>
            <p:cNvSpPr/>
            <p:nvPr/>
          </p:nvSpPr>
          <p:spPr>
            <a:xfrm>
              <a:off x="1686041" y="3629025"/>
              <a:ext cx="190385" cy="606061"/>
            </a:xfrm>
            <a:custGeom>
              <a:avLst/>
              <a:gdLst/>
              <a:ahLst/>
              <a:cxnLst/>
              <a:rect l="0" t="0" r="0" b="0"/>
              <a:pathLst>
                <a:path w="190385" h="606061">
                  <a:moveTo>
                    <a:pt x="9409" y="0"/>
                  </a:moveTo>
                  <a:lnTo>
                    <a:pt x="0" y="0"/>
                  </a:lnTo>
                  <a:lnTo>
                    <a:pt x="7438" y="17900"/>
                  </a:lnTo>
                  <a:lnTo>
                    <a:pt x="16754" y="57586"/>
                  </a:lnTo>
                  <a:lnTo>
                    <a:pt x="25833" y="99844"/>
                  </a:lnTo>
                  <a:lnTo>
                    <a:pt x="26709" y="107838"/>
                  </a:lnTo>
                  <a:lnTo>
                    <a:pt x="36148" y="122364"/>
                  </a:lnTo>
                  <a:lnTo>
                    <a:pt x="50926" y="134817"/>
                  </a:lnTo>
                  <a:lnTo>
                    <a:pt x="68078" y="143880"/>
                  </a:lnTo>
                  <a:lnTo>
                    <a:pt x="100640" y="149876"/>
                  </a:lnTo>
                  <a:lnTo>
                    <a:pt x="116279" y="148456"/>
                  </a:lnTo>
                  <a:lnTo>
                    <a:pt x="145054" y="133864"/>
                  </a:lnTo>
                  <a:lnTo>
                    <a:pt x="181797" y="95047"/>
                  </a:lnTo>
                  <a:lnTo>
                    <a:pt x="186567" y="81401"/>
                  </a:lnTo>
                  <a:lnTo>
                    <a:pt x="190318" y="40237"/>
                  </a:lnTo>
                  <a:lnTo>
                    <a:pt x="190381" y="82920"/>
                  </a:lnTo>
                  <a:lnTo>
                    <a:pt x="190383" y="118055"/>
                  </a:lnTo>
                  <a:lnTo>
                    <a:pt x="190384" y="151952"/>
                  </a:lnTo>
                  <a:lnTo>
                    <a:pt x="190384" y="194836"/>
                  </a:lnTo>
                  <a:lnTo>
                    <a:pt x="190384" y="235412"/>
                  </a:lnTo>
                  <a:lnTo>
                    <a:pt x="190384" y="279419"/>
                  </a:lnTo>
                  <a:lnTo>
                    <a:pt x="190384" y="320798"/>
                  </a:lnTo>
                  <a:lnTo>
                    <a:pt x="190384" y="365044"/>
                  </a:lnTo>
                  <a:lnTo>
                    <a:pt x="190384" y="405435"/>
                  </a:lnTo>
                  <a:lnTo>
                    <a:pt x="190384" y="444214"/>
                  </a:lnTo>
                  <a:lnTo>
                    <a:pt x="189326" y="481457"/>
                  </a:lnTo>
                  <a:lnTo>
                    <a:pt x="182845" y="523022"/>
                  </a:lnTo>
                  <a:lnTo>
                    <a:pt x="176195" y="561806"/>
                  </a:lnTo>
                  <a:lnTo>
                    <a:pt x="167718" y="580387"/>
                  </a:lnTo>
                  <a:lnTo>
                    <a:pt x="148390" y="597652"/>
                  </a:lnTo>
                  <a:lnTo>
                    <a:pt x="132668" y="606060"/>
                  </a:lnTo>
                  <a:lnTo>
                    <a:pt x="119224" y="605204"/>
                  </a:lnTo>
                  <a:lnTo>
                    <a:pt x="111194" y="603495"/>
                  </a:lnTo>
                  <a:lnTo>
                    <a:pt x="84723" y="585919"/>
                  </a:lnTo>
                  <a:lnTo>
                    <a:pt x="66884" y="565659"/>
                  </a:lnTo>
                  <a:lnTo>
                    <a:pt x="54896" y="531082"/>
                  </a:lnTo>
                  <a:lnTo>
                    <a:pt x="53614" y="508028"/>
                  </a:lnTo>
                  <a:lnTo>
                    <a:pt x="61415" y="467358"/>
                  </a:lnTo>
                  <a:lnTo>
                    <a:pt x="79065" y="426722"/>
                  </a:lnTo>
                  <a:lnTo>
                    <a:pt x="114773" y="381808"/>
                  </a:lnTo>
                  <a:lnTo>
                    <a:pt x="161809" y="342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4" name="SMARTInkShape-3736"/>
            <p:cNvSpPr/>
            <p:nvPr/>
          </p:nvSpPr>
          <p:spPr>
            <a:xfrm>
              <a:off x="3089533" y="3787053"/>
              <a:ext cx="82293" cy="118198"/>
            </a:xfrm>
            <a:custGeom>
              <a:avLst/>
              <a:gdLst/>
              <a:ahLst/>
              <a:cxnLst/>
              <a:rect l="0" t="0" r="0" b="0"/>
              <a:pathLst>
                <a:path w="82293" h="118198">
                  <a:moveTo>
                    <a:pt x="15617" y="70572"/>
                  </a:moveTo>
                  <a:lnTo>
                    <a:pt x="10129" y="70572"/>
                  </a:lnTo>
                  <a:lnTo>
                    <a:pt x="24798" y="70572"/>
                  </a:lnTo>
                  <a:lnTo>
                    <a:pt x="33103" y="67750"/>
                  </a:lnTo>
                  <a:lnTo>
                    <a:pt x="56402" y="48452"/>
                  </a:lnTo>
                  <a:lnTo>
                    <a:pt x="61857" y="43126"/>
                  </a:lnTo>
                  <a:lnTo>
                    <a:pt x="67918" y="31562"/>
                  </a:lnTo>
                  <a:lnTo>
                    <a:pt x="71809" y="11949"/>
                  </a:lnTo>
                  <a:lnTo>
                    <a:pt x="69519" y="4654"/>
                  </a:lnTo>
                  <a:lnTo>
                    <a:pt x="67427" y="1226"/>
                  </a:lnTo>
                  <a:lnTo>
                    <a:pt x="64974" y="0"/>
                  </a:lnTo>
                  <a:lnTo>
                    <a:pt x="62280" y="241"/>
                  </a:lnTo>
                  <a:lnTo>
                    <a:pt x="34148" y="17566"/>
                  </a:lnTo>
                  <a:lnTo>
                    <a:pt x="24559" y="25141"/>
                  </a:lnTo>
                  <a:lnTo>
                    <a:pt x="8154" y="50526"/>
                  </a:lnTo>
                  <a:lnTo>
                    <a:pt x="0" y="79802"/>
                  </a:lnTo>
                  <a:lnTo>
                    <a:pt x="915" y="93371"/>
                  </a:lnTo>
                  <a:lnTo>
                    <a:pt x="2641" y="98471"/>
                  </a:lnTo>
                  <a:lnTo>
                    <a:pt x="13025" y="106961"/>
                  </a:lnTo>
                  <a:lnTo>
                    <a:pt x="29282" y="113203"/>
                  </a:lnTo>
                  <a:lnTo>
                    <a:pt x="82292" y="1181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5" name="SMARTInkShape-3737"/>
            <p:cNvSpPr/>
            <p:nvPr/>
          </p:nvSpPr>
          <p:spPr>
            <a:xfrm>
              <a:off x="4383297" y="3824861"/>
              <a:ext cx="312529" cy="118490"/>
            </a:xfrm>
            <a:custGeom>
              <a:avLst/>
              <a:gdLst/>
              <a:ahLst/>
              <a:cxnLst/>
              <a:rect l="0" t="0" r="0" b="0"/>
              <a:pathLst>
                <a:path w="312529" h="118490">
                  <a:moveTo>
                    <a:pt x="45828" y="42289"/>
                  </a:moveTo>
                  <a:lnTo>
                    <a:pt x="50884" y="42289"/>
                  </a:lnTo>
                  <a:lnTo>
                    <a:pt x="56189" y="36644"/>
                  </a:lnTo>
                  <a:lnTo>
                    <a:pt x="63133" y="28139"/>
                  </a:lnTo>
                  <a:lnTo>
                    <a:pt x="76826" y="17400"/>
                  </a:lnTo>
                  <a:lnTo>
                    <a:pt x="80772" y="10766"/>
                  </a:lnTo>
                  <a:lnTo>
                    <a:pt x="80765" y="7516"/>
                  </a:lnTo>
                  <a:lnTo>
                    <a:pt x="77936" y="1081"/>
                  </a:lnTo>
                  <a:lnTo>
                    <a:pt x="73584" y="0"/>
                  </a:lnTo>
                  <a:lnTo>
                    <a:pt x="60281" y="1622"/>
                  </a:lnTo>
                  <a:lnTo>
                    <a:pt x="45054" y="8485"/>
                  </a:lnTo>
                  <a:lnTo>
                    <a:pt x="11848" y="34436"/>
                  </a:lnTo>
                  <a:lnTo>
                    <a:pt x="0" y="57378"/>
                  </a:lnTo>
                  <a:lnTo>
                    <a:pt x="459" y="59757"/>
                  </a:lnTo>
                  <a:lnTo>
                    <a:pt x="3792" y="65222"/>
                  </a:lnTo>
                  <a:lnTo>
                    <a:pt x="17268" y="65534"/>
                  </a:lnTo>
                  <a:lnTo>
                    <a:pt x="34193" y="62145"/>
                  </a:lnTo>
                  <a:lnTo>
                    <a:pt x="45243" y="57111"/>
                  </a:lnTo>
                  <a:lnTo>
                    <a:pt x="80981" y="25764"/>
                  </a:lnTo>
                  <a:lnTo>
                    <a:pt x="87910" y="16248"/>
                  </a:lnTo>
                  <a:lnTo>
                    <a:pt x="93129" y="4895"/>
                  </a:lnTo>
                  <a:lnTo>
                    <a:pt x="133532" y="42211"/>
                  </a:lnTo>
                  <a:lnTo>
                    <a:pt x="179438" y="68724"/>
                  </a:lnTo>
                  <a:lnTo>
                    <a:pt x="226837" y="89214"/>
                  </a:lnTo>
                  <a:lnTo>
                    <a:pt x="274433" y="105697"/>
                  </a:lnTo>
                  <a:lnTo>
                    <a:pt x="312528" y="1184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6" name="SMARTInkShape-3738"/>
            <p:cNvSpPr/>
            <p:nvPr/>
          </p:nvSpPr>
          <p:spPr>
            <a:xfrm>
              <a:off x="4700124" y="3896117"/>
              <a:ext cx="205252" cy="66284"/>
            </a:xfrm>
            <a:custGeom>
              <a:avLst/>
              <a:gdLst/>
              <a:ahLst/>
              <a:cxnLst/>
              <a:rect l="0" t="0" r="0" b="0"/>
              <a:pathLst>
                <a:path w="205252" h="66284">
                  <a:moveTo>
                    <a:pt x="14751" y="9133"/>
                  </a:moveTo>
                  <a:lnTo>
                    <a:pt x="6550" y="9133"/>
                  </a:lnTo>
                  <a:lnTo>
                    <a:pt x="562" y="4076"/>
                  </a:lnTo>
                  <a:lnTo>
                    <a:pt x="0" y="2587"/>
                  </a:lnTo>
                  <a:lnTo>
                    <a:pt x="684" y="1594"/>
                  </a:lnTo>
                  <a:lnTo>
                    <a:pt x="4266" y="491"/>
                  </a:lnTo>
                  <a:lnTo>
                    <a:pt x="9385" y="0"/>
                  </a:lnTo>
                  <a:lnTo>
                    <a:pt x="45167" y="14894"/>
                  </a:lnTo>
                  <a:lnTo>
                    <a:pt x="84911" y="31066"/>
                  </a:lnTo>
                  <a:lnTo>
                    <a:pt x="127858" y="46548"/>
                  </a:lnTo>
                  <a:lnTo>
                    <a:pt x="175461" y="61959"/>
                  </a:lnTo>
                  <a:lnTo>
                    <a:pt x="205251" y="662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59" name="SMARTInkShape-Group505"/>
          <p:cNvGrpSpPr/>
          <p:nvPr/>
        </p:nvGrpSpPr>
        <p:grpSpPr>
          <a:xfrm>
            <a:off x="3019425" y="2680562"/>
            <a:ext cx="2533651" cy="582303"/>
            <a:chOff x="3019425" y="2680562"/>
            <a:chExt cx="2533651" cy="582303"/>
          </a:xfrm>
        </p:grpSpPr>
        <p:sp>
          <p:nvSpPr>
            <p:cNvPr id="3268" name="SMARTInkShape-3739"/>
            <p:cNvSpPr/>
            <p:nvPr/>
          </p:nvSpPr>
          <p:spPr>
            <a:xfrm>
              <a:off x="5372100" y="2971800"/>
              <a:ext cx="152401" cy="133351"/>
            </a:xfrm>
            <a:custGeom>
              <a:avLst/>
              <a:gdLst/>
              <a:ahLst/>
              <a:cxnLst/>
              <a:rect l="0" t="0" r="0" b="0"/>
              <a:pathLst>
                <a:path w="152401" h="133351">
                  <a:moveTo>
                    <a:pt x="152400" y="0"/>
                  </a:moveTo>
                  <a:lnTo>
                    <a:pt x="152400" y="5057"/>
                  </a:lnTo>
                  <a:lnTo>
                    <a:pt x="147344" y="18314"/>
                  </a:lnTo>
                  <a:lnTo>
                    <a:pt x="139217" y="26837"/>
                  </a:lnTo>
                  <a:lnTo>
                    <a:pt x="93154" y="63956"/>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9" name="SMARTInkShape-3740"/>
            <p:cNvSpPr/>
            <p:nvPr/>
          </p:nvSpPr>
          <p:spPr>
            <a:xfrm>
              <a:off x="5295900" y="2952750"/>
              <a:ext cx="257176" cy="142876"/>
            </a:xfrm>
            <a:custGeom>
              <a:avLst/>
              <a:gdLst/>
              <a:ahLst/>
              <a:cxnLst/>
              <a:rect l="0" t="0" r="0" b="0"/>
              <a:pathLst>
                <a:path w="257176" h="142876">
                  <a:moveTo>
                    <a:pt x="0" y="0"/>
                  </a:moveTo>
                  <a:lnTo>
                    <a:pt x="46135" y="26837"/>
                  </a:lnTo>
                  <a:lnTo>
                    <a:pt x="92270" y="51825"/>
                  </a:lnTo>
                  <a:lnTo>
                    <a:pt x="137044" y="81386"/>
                  </a:lnTo>
                  <a:lnTo>
                    <a:pt x="175002" y="100664"/>
                  </a:lnTo>
                  <a:lnTo>
                    <a:pt x="217895" y="124307"/>
                  </a:lnTo>
                  <a:lnTo>
                    <a:pt x="25717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0" name="SMARTInkShape-3741"/>
            <p:cNvSpPr/>
            <p:nvPr/>
          </p:nvSpPr>
          <p:spPr>
            <a:xfrm>
              <a:off x="4962525" y="2709137"/>
              <a:ext cx="205384" cy="367439"/>
            </a:xfrm>
            <a:custGeom>
              <a:avLst/>
              <a:gdLst/>
              <a:ahLst/>
              <a:cxnLst/>
              <a:rect l="0" t="0" r="0" b="0"/>
              <a:pathLst>
                <a:path w="205384" h="367439">
                  <a:moveTo>
                    <a:pt x="0" y="5488"/>
                  </a:moveTo>
                  <a:lnTo>
                    <a:pt x="5057" y="431"/>
                  </a:lnTo>
                  <a:lnTo>
                    <a:pt x="6546" y="0"/>
                  </a:lnTo>
                  <a:lnTo>
                    <a:pt x="7539" y="771"/>
                  </a:lnTo>
                  <a:lnTo>
                    <a:pt x="8201" y="2343"/>
                  </a:lnTo>
                  <a:lnTo>
                    <a:pt x="12173" y="25796"/>
                  </a:lnTo>
                  <a:lnTo>
                    <a:pt x="15994" y="40972"/>
                  </a:lnTo>
                  <a:lnTo>
                    <a:pt x="18144" y="78208"/>
                  </a:lnTo>
                  <a:lnTo>
                    <a:pt x="18782" y="115464"/>
                  </a:lnTo>
                  <a:lnTo>
                    <a:pt x="21820" y="157034"/>
                  </a:lnTo>
                  <a:lnTo>
                    <a:pt x="26574" y="191855"/>
                  </a:lnTo>
                  <a:lnTo>
                    <a:pt x="30804" y="232863"/>
                  </a:lnTo>
                  <a:lnTo>
                    <a:pt x="38198" y="274614"/>
                  </a:lnTo>
                  <a:lnTo>
                    <a:pt x="46175" y="288840"/>
                  </a:lnTo>
                  <a:lnTo>
                    <a:pt x="46658" y="288581"/>
                  </a:lnTo>
                  <a:lnTo>
                    <a:pt x="47338" y="281043"/>
                  </a:lnTo>
                  <a:lnTo>
                    <a:pt x="48599" y="260701"/>
                  </a:lnTo>
                  <a:lnTo>
                    <a:pt x="55204" y="241856"/>
                  </a:lnTo>
                  <a:lnTo>
                    <a:pt x="60871" y="232954"/>
                  </a:lnTo>
                  <a:lnTo>
                    <a:pt x="80125" y="221993"/>
                  </a:lnTo>
                  <a:lnTo>
                    <a:pt x="105938" y="212042"/>
                  </a:lnTo>
                  <a:lnTo>
                    <a:pt x="121520" y="211237"/>
                  </a:lnTo>
                  <a:lnTo>
                    <a:pt x="156330" y="216654"/>
                  </a:lnTo>
                  <a:lnTo>
                    <a:pt x="188454" y="235662"/>
                  </a:lnTo>
                  <a:lnTo>
                    <a:pt x="200174" y="247488"/>
                  </a:lnTo>
                  <a:lnTo>
                    <a:pt x="205383" y="259799"/>
                  </a:lnTo>
                  <a:lnTo>
                    <a:pt x="202054" y="277971"/>
                  </a:lnTo>
                  <a:lnTo>
                    <a:pt x="182669" y="319074"/>
                  </a:lnTo>
                  <a:lnTo>
                    <a:pt x="164661" y="338056"/>
                  </a:lnTo>
                  <a:lnTo>
                    <a:pt x="114300" y="3674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1" name="SMARTInkShape-3742"/>
            <p:cNvSpPr/>
            <p:nvPr/>
          </p:nvSpPr>
          <p:spPr>
            <a:xfrm>
              <a:off x="4714875" y="2876550"/>
              <a:ext cx="66676" cy="171451"/>
            </a:xfrm>
            <a:custGeom>
              <a:avLst/>
              <a:gdLst/>
              <a:ahLst/>
              <a:cxnLst/>
              <a:rect l="0" t="0" r="0" b="0"/>
              <a:pathLst>
                <a:path w="66676" h="171451">
                  <a:moveTo>
                    <a:pt x="0" y="0"/>
                  </a:moveTo>
                  <a:lnTo>
                    <a:pt x="2822" y="42842"/>
                  </a:lnTo>
                  <a:lnTo>
                    <a:pt x="13257" y="89837"/>
                  </a:lnTo>
                  <a:lnTo>
                    <a:pt x="22390" y="117165"/>
                  </a:lnTo>
                  <a:lnTo>
                    <a:pt x="42562" y="145361"/>
                  </a:lnTo>
                  <a:lnTo>
                    <a:pt x="6667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2" name="SMARTInkShape-3743"/>
            <p:cNvSpPr/>
            <p:nvPr/>
          </p:nvSpPr>
          <p:spPr>
            <a:xfrm>
              <a:off x="4581525" y="2924175"/>
              <a:ext cx="200026" cy="19051"/>
            </a:xfrm>
            <a:custGeom>
              <a:avLst/>
              <a:gdLst/>
              <a:ahLst/>
              <a:cxnLst/>
              <a:rect l="0" t="0" r="0" b="0"/>
              <a:pathLst>
                <a:path w="200026" h="19051">
                  <a:moveTo>
                    <a:pt x="0" y="19050"/>
                  </a:moveTo>
                  <a:lnTo>
                    <a:pt x="10113" y="19050"/>
                  </a:lnTo>
                  <a:lnTo>
                    <a:pt x="17900" y="16228"/>
                  </a:lnTo>
                  <a:lnTo>
                    <a:pt x="21458" y="13993"/>
                  </a:lnTo>
                  <a:lnTo>
                    <a:pt x="63074" y="9349"/>
                  </a:lnTo>
                  <a:lnTo>
                    <a:pt x="104064" y="2160"/>
                  </a:lnTo>
                  <a:lnTo>
                    <a:pt x="142735" y="427"/>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3" name="SMARTInkShape-3744"/>
            <p:cNvSpPr/>
            <p:nvPr/>
          </p:nvSpPr>
          <p:spPr>
            <a:xfrm>
              <a:off x="3019425" y="2680562"/>
              <a:ext cx="304799" cy="582303"/>
            </a:xfrm>
            <a:custGeom>
              <a:avLst/>
              <a:gdLst/>
              <a:ahLst/>
              <a:cxnLst/>
              <a:rect l="0" t="0" r="0" b="0"/>
              <a:pathLst>
                <a:path w="304799" h="582303">
                  <a:moveTo>
                    <a:pt x="0" y="5488"/>
                  </a:moveTo>
                  <a:lnTo>
                    <a:pt x="0" y="431"/>
                  </a:lnTo>
                  <a:lnTo>
                    <a:pt x="1058" y="0"/>
                  </a:lnTo>
                  <a:lnTo>
                    <a:pt x="10361" y="4090"/>
                  </a:lnTo>
                  <a:lnTo>
                    <a:pt x="13257" y="4556"/>
                  </a:lnTo>
                  <a:lnTo>
                    <a:pt x="19298" y="10718"/>
                  </a:lnTo>
                  <a:lnTo>
                    <a:pt x="48483" y="54409"/>
                  </a:lnTo>
                  <a:lnTo>
                    <a:pt x="68138" y="81356"/>
                  </a:lnTo>
                  <a:lnTo>
                    <a:pt x="109044" y="110637"/>
                  </a:lnTo>
                  <a:lnTo>
                    <a:pt x="138495" y="123780"/>
                  </a:lnTo>
                  <a:lnTo>
                    <a:pt x="154687" y="125795"/>
                  </a:lnTo>
                  <a:lnTo>
                    <a:pt x="193774" y="118466"/>
                  </a:lnTo>
                  <a:lnTo>
                    <a:pt x="215238" y="111792"/>
                  </a:lnTo>
                  <a:lnTo>
                    <a:pt x="246265" y="90261"/>
                  </a:lnTo>
                  <a:lnTo>
                    <a:pt x="289733" y="47980"/>
                  </a:lnTo>
                  <a:lnTo>
                    <a:pt x="294691" y="38657"/>
                  </a:lnTo>
                  <a:lnTo>
                    <a:pt x="299602" y="36105"/>
                  </a:lnTo>
                  <a:lnTo>
                    <a:pt x="301334" y="36483"/>
                  </a:lnTo>
                  <a:lnTo>
                    <a:pt x="302490" y="37793"/>
                  </a:lnTo>
                  <a:lnTo>
                    <a:pt x="303260" y="39725"/>
                  </a:lnTo>
                  <a:lnTo>
                    <a:pt x="304597" y="76985"/>
                  </a:lnTo>
                  <a:lnTo>
                    <a:pt x="304760" y="123916"/>
                  </a:lnTo>
                  <a:lnTo>
                    <a:pt x="304782" y="157253"/>
                  </a:lnTo>
                  <a:lnTo>
                    <a:pt x="304792" y="194647"/>
                  </a:lnTo>
                  <a:lnTo>
                    <a:pt x="304797" y="228906"/>
                  </a:lnTo>
                  <a:lnTo>
                    <a:pt x="304798" y="261771"/>
                  </a:lnTo>
                  <a:lnTo>
                    <a:pt x="301978" y="307202"/>
                  </a:lnTo>
                  <a:lnTo>
                    <a:pt x="297261" y="350296"/>
                  </a:lnTo>
                  <a:lnTo>
                    <a:pt x="293041" y="393756"/>
                  </a:lnTo>
                  <a:lnTo>
                    <a:pt x="287910" y="433444"/>
                  </a:lnTo>
                  <a:lnTo>
                    <a:pt x="281120" y="479725"/>
                  </a:lnTo>
                  <a:lnTo>
                    <a:pt x="268529" y="520499"/>
                  </a:lnTo>
                  <a:lnTo>
                    <a:pt x="246757" y="562576"/>
                  </a:lnTo>
                  <a:lnTo>
                    <a:pt x="235612" y="575875"/>
                  </a:lnTo>
                  <a:lnTo>
                    <a:pt x="227130" y="581785"/>
                  </a:lnTo>
                  <a:lnTo>
                    <a:pt x="223387" y="582302"/>
                  </a:lnTo>
                  <a:lnTo>
                    <a:pt x="216405" y="580056"/>
                  </a:lnTo>
                  <a:lnTo>
                    <a:pt x="209775" y="567062"/>
                  </a:lnTo>
                  <a:lnTo>
                    <a:pt x="202914" y="535947"/>
                  </a:lnTo>
                  <a:lnTo>
                    <a:pt x="200596" y="492564"/>
                  </a:lnTo>
                  <a:lnTo>
                    <a:pt x="207742" y="454478"/>
                  </a:lnTo>
                  <a:lnTo>
                    <a:pt x="222430" y="413773"/>
                  </a:lnTo>
                  <a:lnTo>
                    <a:pt x="243648" y="376708"/>
                  </a:lnTo>
                  <a:lnTo>
                    <a:pt x="276225" y="3388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6" name="SMARTInkShape-3745"/>
            <p:cNvSpPr/>
            <p:nvPr/>
          </p:nvSpPr>
          <p:spPr>
            <a:xfrm>
              <a:off x="3781425" y="2838450"/>
              <a:ext cx="95251" cy="9526"/>
            </a:xfrm>
            <a:custGeom>
              <a:avLst/>
              <a:gdLst/>
              <a:ahLst/>
              <a:cxnLst/>
              <a:rect l="0" t="0" r="0" b="0"/>
              <a:pathLst>
                <a:path w="95251" h="9526">
                  <a:moveTo>
                    <a:pt x="0" y="9525"/>
                  </a:moveTo>
                  <a:lnTo>
                    <a:pt x="23851" y="8467"/>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7" name="SMARTInkShape-3746"/>
            <p:cNvSpPr/>
            <p:nvPr/>
          </p:nvSpPr>
          <p:spPr>
            <a:xfrm>
              <a:off x="4250765" y="2858521"/>
              <a:ext cx="140261" cy="132330"/>
            </a:xfrm>
            <a:custGeom>
              <a:avLst/>
              <a:gdLst/>
              <a:ahLst/>
              <a:cxnLst/>
              <a:rect l="0" t="0" r="0" b="0"/>
              <a:pathLst>
                <a:path w="140261" h="132330">
                  <a:moveTo>
                    <a:pt x="54535" y="94229"/>
                  </a:moveTo>
                  <a:lnTo>
                    <a:pt x="84932" y="71437"/>
                  </a:lnTo>
                  <a:lnTo>
                    <a:pt x="104934" y="57960"/>
                  </a:lnTo>
                  <a:lnTo>
                    <a:pt x="131976" y="27129"/>
                  </a:lnTo>
                  <a:lnTo>
                    <a:pt x="133679" y="21979"/>
                  </a:lnTo>
                  <a:lnTo>
                    <a:pt x="132749" y="10612"/>
                  </a:lnTo>
                  <a:lnTo>
                    <a:pt x="128903" y="6734"/>
                  </a:lnTo>
                  <a:lnTo>
                    <a:pt x="116162" y="2426"/>
                  </a:lnTo>
                  <a:lnTo>
                    <a:pt x="101252" y="0"/>
                  </a:lnTo>
                  <a:lnTo>
                    <a:pt x="74962" y="9395"/>
                  </a:lnTo>
                  <a:lnTo>
                    <a:pt x="45418" y="35697"/>
                  </a:lnTo>
                  <a:lnTo>
                    <a:pt x="10622" y="78878"/>
                  </a:lnTo>
                  <a:lnTo>
                    <a:pt x="0" y="91197"/>
                  </a:lnTo>
                  <a:lnTo>
                    <a:pt x="1245" y="92207"/>
                  </a:lnTo>
                  <a:lnTo>
                    <a:pt x="8273" y="93331"/>
                  </a:lnTo>
                  <a:lnTo>
                    <a:pt x="24129" y="88906"/>
                  </a:lnTo>
                  <a:lnTo>
                    <a:pt x="70815" y="56634"/>
                  </a:lnTo>
                  <a:lnTo>
                    <a:pt x="74914" y="53290"/>
                  </a:lnTo>
                  <a:lnTo>
                    <a:pt x="77646" y="52120"/>
                  </a:lnTo>
                  <a:lnTo>
                    <a:pt x="79467" y="52398"/>
                  </a:lnTo>
                  <a:lnTo>
                    <a:pt x="87447" y="60449"/>
                  </a:lnTo>
                  <a:lnTo>
                    <a:pt x="90329" y="68985"/>
                  </a:lnTo>
                  <a:lnTo>
                    <a:pt x="91098" y="74224"/>
                  </a:lnTo>
                  <a:lnTo>
                    <a:pt x="97597" y="85691"/>
                  </a:lnTo>
                  <a:lnTo>
                    <a:pt x="140260" y="1323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8" name="SMARTInkShape-3747"/>
            <p:cNvSpPr/>
            <p:nvPr/>
          </p:nvSpPr>
          <p:spPr>
            <a:xfrm>
              <a:off x="3775937" y="2943225"/>
              <a:ext cx="91214" cy="9526"/>
            </a:xfrm>
            <a:custGeom>
              <a:avLst/>
              <a:gdLst/>
              <a:ahLst/>
              <a:cxnLst/>
              <a:rect l="0" t="0" r="0" b="0"/>
              <a:pathLst>
                <a:path w="91214" h="9526">
                  <a:moveTo>
                    <a:pt x="5488" y="9525"/>
                  </a:moveTo>
                  <a:lnTo>
                    <a:pt x="0" y="9525"/>
                  </a:lnTo>
                  <a:lnTo>
                    <a:pt x="9121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67" name="SMARTInkShape-Group506"/>
          <p:cNvGrpSpPr/>
          <p:nvPr/>
        </p:nvGrpSpPr>
        <p:grpSpPr>
          <a:xfrm>
            <a:off x="2162178" y="1621457"/>
            <a:ext cx="1947927" cy="528869"/>
            <a:chOff x="2162178" y="1621457"/>
            <a:chExt cx="1947927" cy="528869"/>
          </a:xfrm>
        </p:grpSpPr>
        <p:sp>
          <p:nvSpPr>
            <p:cNvPr id="3460" name="SMARTInkShape-3748"/>
            <p:cNvSpPr/>
            <p:nvPr/>
          </p:nvSpPr>
          <p:spPr>
            <a:xfrm>
              <a:off x="2730702" y="1744140"/>
              <a:ext cx="145849" cy="124062"/>
            </a:xfrm>
            <a:custGeom>
              <a:avLst/>
              <a:gdLst/>
              <a:ahLst/>
              <a:cxnLst/>
              <a:rect l="0" t="0" r="0" b="0"/>
              <a:pathLst>
                <a:path w="145849" h="124062">
                  <a:moveTo>
                    <a:pt x="98223" y="65610"/>
                  </a:moveTo>
                  <a:lnTo>
                    <a:pt x="106886" y="58006"/>
                  </a:lnTo>
                  <a:lnTo>
                    <a:pt x="128814" y="43220"/>
                  </a:lnTo>
                  <a:lnTo>
                    <a:pt x="132986" y="34139"/>
                  </a:lnTo>
                  <a:lnTo>
                    <a:pt x="135664" y="11063"/>
                  </a:lnTo>
                  <a:lnTo>
                    <a:pt x="134825" y="7020"/>
                  </a:lnTo>
                  <a:lnTo>
                    <a:pt x="133208" y="4325"/>
                  </a:lnTo>
                  <a:lnTo>
                    <a:pt x="131071" y="2529"/>
                  </a:lnTo>
                  <a:lnTo>
                    <a:pt x="117951" y="0"/>
                  </a:lnTo>
                  <a:lnTo>
                    <a:pt x="95602" y="4307"/>
                  </a:lnTo>
                  <a:lnTo>
                    <a:pt x="73928" y="17342"/>
                  </a:lnTo>
                  <a:lnTo>
                    <a:pt x="34820" y="53132"/>
                  </a:lnTo>
                  <a:lnTo>
                    <a:pt x="5808" y="96945"/>
                  </a:lnTo>
                  <a:lnTo>
                    <a:pt x="1688" y="102375"/>
                  </a:lnTo>
                  <a:lnTo>
                    <a:pt x="0" y="108112"/>
                  </a:lnTo>
                  <a:lnTo>
                    <a:pt x="946" y="120130"/>
                  </a:lnTo>
                  <a:lnTo>
                    <a:pt x="3738" y="123124"/>
                  </a:lnTo>
                  <a:lnTo>
                    <a:pt x="7717" y="124061"/>
                  </a:lnTo>
                  <a:lnTo>
                    <a:pt x="17781" y="122280"/>
                  </a:lnTo>
                  <a:lnTo>
                    <a:pt x="35348" y="114269"/>
                  </a:lnTo>
                  <a:lnTo>
                    <a:pt x="82032" y="79541"/>
                  </a:lnTo>
                  <a:lnTo>
                    <a:pt x="117025" y="46797"/>
                  </a:lnTo>
                  <a:lnTo>
                    <a:pt x="120063" y="70136"/>
                  </a:lnTo>
                  <a:lnTo>
                    <a:pt x="145848" y="1227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1" name="SMARTInkShape-3749"/>
            <p:cNvSpPr/>
            <p:nvPr/>
          </p:nvSpPr>
          <p:spPr>
            <a:xfrm>
              <a:off x="2991875" y="1782939"/>
              <a:ext cx="103750" cy="367387"/>
            </a:xfrm>
            <a:custGeom>
              <a:avLst/>
              <a:gdLst/>
              <a:ahLst/>
              <a:cxnLst/>
              <a:rect l="0" t="0" r="0" b="0"/>
              <a:pathLst>
                <a:path w="103750" h="367387">
                  <a:moveTo>
                    <a:pt x="75175" y="45861"/>
                  </a:moveTo>
                  <a:lnTo>
                    <a:pt x="75175" y="32603"/>
                  </a:lnTo>
                  <a:lnTo>
                    <a:pt x="77997" y="26563"/>
                  </a:lnTo>
                  <a:lnTo>
                    <a:pt x="80232" y="23471"/>
                  </a:lnTo>
                  <a:lnTo>
                    <a:pt x="80663" y="21409"/>
                  </a:lnTo>
                  <a:lnTo>
                    <a:pt x="79892" y="20035"/>
                  </a:lnTo>
                  <a:lnTo>
                    <a:pt x="78320" y="19119"/>
                  </a:lnTo>
                  <a:lnTo>
                    <a:pt x="77271" y="17449"/>
                  </a:lnTo>
                  <a:lnTo>
                    <a:pt x="75796" y="10044"/>
                  </a:lnTo>
                  <a:lnTo>
                    <a:pt x="75257" y="0"/>
                  </a:lnTo>
                  <a:lnTo>
                    <a:pt x="65086" y="3815"/>
                  </a:lnTo>
                  <a:lnTo>
                    <a:pt x="37199" y="22190"/>
                  </a:lnTo>
                  <a:lnTo>
                    <a:pt x="6756" y="57654"/>
                  </a:lnTo>
                  <a:lnTo>
                    <a:pt x="1280" y="70052"/>
                  </a:lnTo>
                  <a:lnTo>
                    <a:pt x="0" y="77073"/>
                  </a:lnTo>
                  <a:lnTo>
                    <a:pt x="716" y="79369"/>
                  </a:lnTo>
                  <a:lnTo>
                    <a:pt x="2253" y="80900"/>
                  </a:lnTo>
                  <a:lnTo>
                    <a:pt x="4335" y="81920"/>
                  </a:lnTo>
                  <a:lnTo>
                    <a:pt x="12293" y="80232"/>
                  </a:lnTo>
                  <a:lnTo>
                    <a:pt x="54472" y="59867"/>
                  </a:lnTo>
                  <a:lnTo>
                    <a:pt x="86599" y="50488"/>
                  </a:lnTo>
                  <a:lnTo>
                    <a:pt x="95422" y="52504"/>
                  </a:lnTo>
                  <a:lnTo>
                    <a:pt x="98198" y="54523"/>
                  </a:lnTo>
                  <a:lnTo>
                    <a:pt x="101282" y="59588"/>
                  </a:lnTo>
                  <a:lnTo>
                    <a:pt x="103425" y="100938"/>
                  </a:lnTo>
                  <a:lnTo>
                    <a:pt x="103686" y="148345"/>
                  </a:lnTo>
                  <a:lnTo>
                    <a:pt x="103738" y="194829"/>
                  </a:lnTo>
                  <a:lnTo>
                    <a:pt x="103746" y="228994"/>
                  </a:lnTo>
                  <a:lnTo>
                    <a:pt x="103749" y="273689"/>
                  </a:lnTo>
                  <a:lnTo>
                    <a:pt x="101633" y="304336"/>
                  </a:lnTo>
                  <a:lnTo>
                    <a:pt x="88541" y="336112"/>
                  </a:lnTo>
                  <a:lnTo>
                    <a:pt x="70799" y="357939"/>
                  </a:lnTo>
                  <a:lnTo>
                    <a:pt x="69083" y="361863"/>
                  </a:lnTo>
                  <a:lnTo>
                    <a:pt x="66880" y="364479"/>
                  </a:lnTo>
                  <a:lnTo>
                    <a:pt x="61611" y="367386"/>
                  </a:lnTo>
                  <a:lnTo>
                    <a:pt x="57665" y="366044"/>
                  </a:lnTo>
                  <a:lnTo>
                    <a:pt x="47638" y="358909"/>
                  </a:lnTo>
                  <a:lnTo>
                    <a:pt x="41769" y="348682"/>
                  </a:lnTo>
                  <a:lnTo>
                    <a:pt x="32946" y="314757"/>
                  </a:lnTo>
                  <a:lnTo>
                    <a:pt x="35593" y="288842"/>
                  </a:lnTo>
                  <a:lnTo>
                    <a:pt x="43825" y="262861"/>
                  </a:lnTo>
                  <a:lnTo>
                    <a:pt x="72471" y="216829"/>
                  </a:lnTo>
                  <a:lnTo>
                    <a:pt x="84700" y="1982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2" name="SMARTInkShape-3750"/>
            <p:cNvSpPr/>
            <p:nvPr/>
          </p:nvSpPr>
          <p:spPr>
            <a:xfrm>
              <a:off x="3175195" y="1838605"/>
              <a:ext cx="110931" cy="123546"/>
            </a:xfrm>
            <a:custGeom>
              <a:avLst/>
              <a:gdLst/>
              <a:ahLst/>
              <a:cxnLst/>
              <a:rect l="0" t="0" r="0" b="0"/>
              <a:pathLst>
                <a:path w="110931" h="123546">
                  <a:moveTo>
                    <a:pt x="44255" y="47345"/>
                  </a:moveTo>
                  <a:lnTo>
                    <a:pt x="52918" y="39741"/>
                  </a:lnTo>
                  <a:lnTo>
                    <a:pt x="65989" y="31098"/>
                  </a:lnTo>
                  <a:lnTo>
                    <a:pt x="80764" y="2911"/>
                  </a:lnTo>
                  <a:lnTo>
                    <a:pt x="80236" y="1847"/>
                  </a:lnTo>
                  <a:lnTo>
                    <a:pt x="78826" y="1138"/>
                  </a:lnTo>
                  <a:lnTo>
                    <a:pt x="63901" y="0"/>
                  </a:lnTo>
                  <a:lnTo>
                    <a:pt x="41609" y="9916"/>
                  </a:lnTo>
                  <a:lnTo>
                    <a:pt x="29674" y="20479"/>
                  </a:lnTo>
                  <a:lnTo>
                    <a:pt x="8331" y="49564"/>
                  </a:lnTo>
                  <a:lnTo>
                    <a:pt x="1830" y="67381"/>
                  </a:lnTo>
                  <a:lnTo>
                    <a:pt x="0" y="83767"/>
                  </a:lnTo>
                  <a:lnTo>
                    <a:pt x="2714" y="94577"/>
                  </a:lnTo>
                  <a:lnTo>
                    <a:pt x="10270" y="102909"/>
                  </a:lnTo>
                  <a:lnTo>
                    <a:pt x="15248" y="106613"/>
                  </a:lnTo>
                  <a:lnTo>
                    <a:pt x="60202" y="119103"/>
                  </a:lnTo>
                  <a:lnTo>
                    <a:pt x="110930" y="1235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3" name="SMARTInkShape-3751"/>
            <p:cNvSpPr/>
            <p:nvPr/>
          </p:nvSpPr>
          <p:spPr>
            <a:xfrm>
              <a:off x="3438525" y="1838325"/>
              <a:ext cx="190501" cy="114301"/>
            </a:xfrm>
            <a:custGeom>
              <a:avLst/>
              <a:gdLst/>
              <a:ahLst/>
              <a:cxnLst/>
              <a:rect l="0" t="0" r="0" b="0"/>
              <a:pathLst>
                <a:path w="190501" h="114301">
                  <a:moveTo>
                    <a:pt x="0" y="0"/>
                  </a:moveTo>
                  <a:lnTo>
                    <a:pt x="5057" y="5056"/>
                  </a:lnTo>
                  <a:lnTo>
                    <a:pt x="43853" y="26569"/>
                  </a:lnTo>
                  <a:lnTo>
                    <a:pt x="88698" y="59390"/>
                  </a:lnTo>
                  <a:lnTo>
                    <a:pt x="129469" y="82992"/>
                  </a:lnTo>
                  <a:lnTo>
                    <a:pt x="167280" y="101175"/>
                  </a:lnTo>
                  <a:lnTo>
                    <a:pt x="175947" y="104233"/>
                  </a:lnTo>
                  <a:lnTo>
                    <a:pt x="19050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4" name="SMARTInkShape-3752"/>
            <p:cNvSpPr/>
            <p:nvPr/>
          </p:nvSpPr>
          <p:spPr>
            <a:xfrm>
              <a:off x="3476625" y="1838325"/>
              <a:ext cx="133351" cy="161926"/>
            </a:xfrm>
            <a:custGeom>
              <a:avLst/>
              <a:gdLst/>
              <a:ahLst/>
              <a:cxnLst/>
              <a:rect l="0" t="0" r="0" b="0"/>
              <a:pathLst>
                <a:path w="133351" h="161926">
                  <a:moveTo>
                    <a:pt x="133350" y="0"/>
                  </a:moveTo>
                  <a:lnTo>
                    <a:pt x="119161" y="0"/>
                  </a:lnTo>
                  <a:lnTo>
                    <a:pt x="117540" y="1058"/>
                  </a:lnTo>
                  <a:lnTo>
                    <a:pt x="116460" y="2822"/>
                  </a:lnTo>
                  <a:lnTo>
                    <a:pt x="99557" y="33483"/>
                  </a:lnTo>
                  <a:lnTo>
                    <a:pt x="66824" y="74756"/>
                  </a:lnTo>
                  <a:lnTo>
                    <a:pt x="36127" y="116996"/>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5" name="SMARTInkShape-3753"/>
            <p:cNvSpPr/>
            <p:nvPr/>
          </p:nvSpPr>
          <p:spPr>
            <a:xfrm>
              <a:off x="3914775" y="1621457"/>
              <a:ext cx="195330" cy="416894"/>
            </a:xfrm>
            <a:custGeom>
              <a:avLst/>
              <a:gdLst/>
              <a:ahLst/>
              <a:cxnLst/>
              <a:rect l="0" t="0" r="0" b="0"/>
              <a:pathLst>
                <a:path w="195330" h="416894">
                  <a:moveTo>
                    <a:pt x="0" y="359743"/>
                  </a:moveTo>
                  <a:lnTo>
                    <a:pt x="5057" y="359743"/>
                  </a:lnTo>
                  <a:lnTo>
                    <a:pt x="10361" y="356921"/>
                  </a:lnTo>
                  <a:lnTo>
                    <a:pt x="53200" y="320733"/>
                  </a:lnTo>
                  <a:lnTo>
                    <a:pt x="87345" y="277140"/>
                  </a:lnTo>
                  <a:lnTo>
                    <a:pt x="121071" y="234032"/>
                  </a:lnTo>
                  <a:lnTo>
                    <a:pt x="144916" y="190867"/>
                  </a:lnTo>
                  <a:lnTo>
                    <a:pt x="159708" y="167183"/>
                  </a:lnTo>
                  <a:lnTo>
                    <a:pt x="179243" y="120623"/>
                  </a:lnTo>
                  <a:lnTo>
                    <a:pt x="191840" y="73130"/>
                  </a:lnTo>
                  <a:lnTo>
                    <a:pt x="195329" y="54560"/>
                  </a:lnTo>
                  <a:lnTo>
                    <a:pt x="191343" y="28371"/>
                  </a:lnTo>
                  <a:lnTo>
                    <a:pt x="183459" y="12968"/>
                  </a:lnTo>
                  <a:lnTo>
                    <a:pt x="177493" y="5243"/>
                  </a:lnTo>
                  <a:lnTo>
                    <a:pt x="168491" y="1104"/>
                  </a:lnTo>
                  <a:lnTo>
                    <a:pt x="163128" y="0"/>
                  </a:lnTo>
                  <a:lnTo>
                    <a:pt x="159552" y="323"/>
                  </a:lnTo>
                  <a:lnTo>
                    <a:pt x="157168" y="1596"/>
                  </a:lnTo>
                  <a:lnTo>
                    <a:pt x="155578" y="3504"/>
                  </a:lnTo>
                  <a:lnTo>
                    <a:pt x="139635" y="40721"/>
                  </a:lnTo>
                  <a:lnTo>
                    <a:pt x="121891" y="82590"/>
                  </a:lnTo>
                  <a:lnTo>
                    <a:pt x="114741" y="127981"/>
                  </a:lnTo>
                  <a:lnTo>
                    <a:pt x="107057" y="171441"/>
                  </a:lnTo>
                  <a:lnTo>
                    <a:pt x="100169" y="215421"/>
                  </a:lnTo>
                  <a:lnTo>
                    <a:pt x="97280" y="261228"/>
                  </a:lnTo>
                  <a:lnTo>
                    <a:pt x="102981" y="304770"/>
                  </a:lnTo>
                  <a:lnTo>
                    <a:pt x="109477" y="348767"/>
                  </a:lnTo>
                  <a:lnTo>
                    <a:pt x="122984" y="373307"/>
                  </a:lnTo>
                  <a:lnTo>
                    <a:pt x="161925" y="4168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6" name="SMARTInkShape-3754"/>
            <p:cNvSpPr/>
            <p:nvPr/>
          </p:nvSpPr>
          <p:spPr>
            <a:xfrm>
              <a:off x="2162178" y="1657777"/>
              <a:ext cx="419098" cy="208360"/>
            </a:xfrm>
            <a:custGeom>
              <a:avLst/>
              <a:gdLst/>
              <a:ahLst/>
              <a:cxnLst/>
              <a:rect l="0" t="0" r="0" b="0"/>
              <a:pathLst>
                <a:path w="419098" h="208360">
                  <a:moveTo>
                    <a:pt x="9522" y="18623"/>
                  </a:moveTo>
                  <a:lnTo>
                    <a:pt x="4466" y="18623"/>
                  </a:lnTo>
                  <a:lnTo>
                    <a:pt x="2976" y="17565"/>
                  </a:lnTo>
                  <a:lnTo>
                    <a:pt x="1983" y="15801"/>
                  </a:lnTo>
                  <a:lnTo>
                    <a:pt x="259" y="8922"/>
                  </a:lnTo>
                  <a:lnTo>
                    <a:pt x="7" y="0"/>
                  </a:lnTo>
                  <a:lnTo>
                    <a:pt x="0" y="4756"/>
                  </a:lnTo>
                  <a:lnTo>
                    <a:pt x="2821" y="9990"/>
                  </a:lnTo>
                  <a:lnTo>
                    <a:pt x="21732" y="39241"/>
                  </a:lnTo>
                  <a:lnTo>
                    <a:pt x="37784" y="77443"/>
                  </a:lnTo>
                  <a:lnTo>
                    <a:pt x="59829" y="119690"/>
                  </a:lnTo>
                  <a:lnTo>
                    <a:pt x="83946" y="162473"/>
                  </a:lnTo>
                  <a:lnTo>
                    <a:pt x="115713" y="200420"/>
                  </a:lnTo>
                  <a:lnTo>
                    <a:pt x="123040" y="205255"/>
                  </a:lnTo>
                  <a:lnTo>
                    <a:pt x="133115" y="207977"/>
                  </a:lnTo>
                  <a:lnTo>
                    <a:pt x="136368" y="208359"/>
                  </a:lnTo>
                  <a:lnTo>
                    <a:pt x="142804" y="205961"/>
                  </a:lnTo>
                  <a:lnTo>
                    <a:pt x="146001" y="203840"/>
                  </a:lnTo>
                  <a:lnTo>
                    <a:pt x="174815" y="160807"/>
                  </a:lnTo>
                  <a:lnTo>
                    <a:pt x="202670" y="114018"/>
                  </a:lnTo>
                  <a:lnTo>
                    <a:pt x="214212" y="97688"/>
                  </a:lnTo>
                  <a:lnTo>
                    <a:pt x="215832" y="93558"/>
                  </a:lnTo>
                  <a:lnTo>
                    <a:pt x="217970" y="90805"/>
                  </a:lnTo>
                  <a:lnTo>
                    <a:pt x="223169" y="87746"/>
                  </a:lnTo>
                  <a:lnTo>
                    <a:pt x="237102" y="86023"/>
                  </a:lnTo>
                  <a:lnTo>
                    <a:pt x="248605" y="91265"/>
                  </a:lnTo>
                  <a:lnTo>
                    <a:pt x="268180" y="106820"/>
                  </a:lnTo>
                  <a:lnTo>
                    <a:pt x="301699" y="149108"/>
                  </a:lnTo>
                  <a:lnTo>
                    <a:pt x="324489" y="176219"/>
                  </a:lnTo>
                  <a:lnTo>
                    <a:pt x="358222" y="197463"/>
                  </a:lnTo>
                  <a:lnTo>
                    <a:pt x="365900" y="198965"/>
                  </a:lnTo>
                  <a:lnTo>
                    <a:pt x="371818" y="196495"/>
                  </a:lnTo>
                  <a:lnTo>
                    <a:pt x="384240" y="186285"/>
                  </a:lnTo>
                  <a:lnTo>
                    <a:pt x="387730" y="174631"/>
                  </a:lnTo>
                  <a:lnTo>
                    <a:pt x="392517" y="153042"/>
                  </a:lnTo>
                  <a:lnTo>
                    <a:pt x="406660" y="112760"/>
                  </a:lnTo>
                  <a:lnTo>
                    <a:pt x="419097" y="567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83" name="SMARTInkShape-Group507"/>
          <p:cNvGrpSpPr/>
          <p:nvPr/>
        </p:nvGrpSpPr>
        <p:grpSpPr>
          <a:xfrm>
            <a:off x="2363524" y="461141"/>
            <a:ext cx="5102183" cy="796160"/>
            <a:chOff x="2363524" y="461141"/>
            <a:chExt cx="5102183" cy="796160"/>
          </a:xfrm>
        </p:grpSpPr>
        <p:sp>
          <p:nvSpPr>
            <p:cNvPr id="3468" name="SMARTInkShape-3755"/>
            <p:cNvSpPr/>
            <p:nvPr/>
          </p:nvSpPr>
          <p:spPr>
            <a:xfrm>
              <a:off x="6547445" y="802254"/>
              <a:ext cx="243881" cy="455047"/>
            </a:xfrm>
            <a:custGeom>
              <a:avLst/>
              <a:gdLst/>
              <a:ahLst/>
              <a:cxnLst/>
              <a:rect l="0" t="0" r="0" b="0"/>
              <a:pathLst>
                <a:path w="243881" h="455047">
                  <a:moveTo>
                    <a:pt x="101005" y="102621"/>
                  </a:moveTo>
                  <a:lnTo>
                    <a:pt x="106062" y="97565"/>
                  </a:lnTo>
                  <a:lnTo>
                    <a:pt x="111366" y="95082"/>
                  </a:lnTo>
                  <a:lnTo>
                    <a:pt x="114262" y="94420"/>
                  </a:lnTo>
                  <a:lnTo>
                    <a:pt x="116193" y="91862"/>
                  </a:lnTo>
                  <a:lnTo>
                    <a:pt x="118911" y="79207"/>
                  </a:lnTo>
                  <a:lnTo>
                    <a:pt x="119905" y="61608"/>
                  </a:lnTo>
                  <a:lnTo>
                    <a:pt x="117838" y="60462"/>
                  </a:lnTo>
                  <a:lnTo>
                    <a:pt x="109897" y="62011"/>
                  </a:lnTo>
                  <a:lnTo>
                    <a:pt x="67070" y="85759"/>
                  </a:lnTo>
                  <a:lnTo>
                    <a:pt x="21687" y="125160"/>
                  </a:lnTo>
                  <a:lnTo>
                    <a:pt x="4714" y="142931"/>
                  </a:lnTo>
                  <a:lnTo>
                    <a:pt x="0" y="151581"/>
                  </a:lnTo>
                  <a:lnTo>
                    <a:pt x="861" y="154311"/>
                  </a:lnTo>
                  <a:lnTo>
                    <a:pt x="3550" y="156131"/>
                  </a:lnTo>
                  <a:lnTo>
                    <a:pt x="7460" y="157344"/>
                  </a:lnTo>
                  <a:lnTo>
                    <a:pt x="42036" y="151687"/>
                  </a:lnTo>
                  <a:lnTo>
                    <a:pt x="88365" y="133917"/>
                  </a:lnTo>
                  <a:lnTo>
                    <a:pt x="98509" y="131733"/>
                  </a:lnTo>
                  <a:lnTo>
                    <a:pt x="99341" y="132613"/>
                  </a:lnTo>
                  <a:lnTo>
                    <a:pt x="100266" y="136412"/>
                  </a:lnTo>
                  <a:lnTo>
                    <a:pt x="100941" y="161801"/>
                  </a:lnTo>
                  <a:lnTo>
                    <a:pt x="103079" y="165358"/>
                  </a:lnTo>
                  <a:lnTo>
                    <a:pt x="111099" y="172132"/>
                  </a:lnTo>
                  <a:lnTo>
                    <a:pt x="132571" y="181895"/>
                  </a:lnTo>
                  <a:lnTo>
                    <a:pt x="147137" y="182657"/>
                  </a:lnTo>
                  <a:lnTo>
                    <a:pt x="183848" y="174522"/>
                  </a:lnTo>
                  <a:lnTo>
                    <a:pt x="214451" y="155675"/>
                  </a:lnTo>
                  <a:lnTo>
                    <a:pt x="233515" y="140095"/>
                  </a:lnTo>
                  <a:lnTo>
                    <a:pt x="239273" y="123862"/>
                  </a:lnTo>
                  <a:lnTo>
                    <a:pt x="242970" y="78947"/>
                  </a:lnTo>
                  <a:lnTo>
                    <a:pt x="240654" y="62819"/>
                  </a:lnTo>
                  <a:lnTo>
                    <a:pt x="224547" y="21555"/>
                  </a:lnTo>
                  <a:lnTo>
                    <a:pt x="219413" y="12617"/>
                  </a:lnTo>
                  <a:lnTo>
                    <a:pt x="215846" y="0"/>
                  </a:lnTo>
                  <a:lnTo>
                    <a:pt x="215665" y="340"/>
                  </a:lnTo>
                  <a:lnTo>
                    <a:pt x="215314" y="43873"/>
                  </a:lnTo>
                  <a:lnTo>
                    <a:pt x="215308" y="86625"/>
                  </a:lnTo>
                  <a:lnTo>
                    <a:pt x="215307" y="128103"/>
                  </a:lnTo>
                  <a:lnTo>
                    <a:pt x="215305" y="172378"/>
                  </a:lnTo>
                  <a:lnTo>
                    <a:pt x="215305" y="212778"/>
                  </a:lnTo>
                  <a:lnTo>
                    <a:pt x="215305" y="251559"/>
                  </a:lnTo>
                  <a:lnTo>
                    <a:pt x="215305" y="293036"/>
                  </a:lnTo>
                  <a:lnTo>
                    <a:pt x="215305" y="330478"/>
                  </a:lnTo>
                  <a:lnTo>
                    <a:pt x="215305" y="367925"/>
                  </a:lnTo>
                  <a:lnTo>
                    <a:pt x="222909" y="413691"/>
                  </a:lnTo>
                  <a:lnTo>
                    <a:pt x="231552" y="441382"/>
                  </a:lnTo>
                  <a:lnTo>
                    <a:pt x="243880" y="4550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9" name="SMARTInkShape-3756"/>
            <p:cNvSpPr/>
            <p:nvPr/>
          </p:nvSpPr>
          <p:spPr>
            <a:xfrm>
              <a:off x="5209172" y="685800"/>
              <a:ext cx="210554" cy="200026"/>
            </a:xfrm>
            <a:custGeom>
              <a:avLst/>
              <a:gdLst/>
              <a:ahLst/>
              <a:cxnLst/>
              <a:rect l="0" t="0" r="0" b="0"/>
              <a:pathLst>
                <a:path w="210554" h="200026">
                  <a:moveTo>
                    <a:pt x="181978" y="0"/>
                  </a:moveTo>
                  <a:lnTo>
                    <a:pt x="173777" y="0"/>
                  </a:lnTo>
                  <a:lnTo>
                    <a:pt x="156621" y="10361"/>
                  </a:lnTo>
                  <a:lnTo>
                    <a:pt x="143192" y="17305"/>
                  </a:lnTo>
                  <a:lnTo>
                    <a:pt x="127564" y="32056"/>
                  </a:lnTo>
                  <a:lnTo>
                    <a:pt x="104825" y="45717"/>
                  </a:lnTo>
                  <a:lnTo>
                    <a:pt x="58152" y="89373"/>
                  </a:lnTo>
                  <a:lnTo>
                    <a:pt x="17157" y="136649"/>
                  </a:lnTo>
                  <a:lnTo>
                    <a:pt x="1086" y="160786"/>
                  </a:lnTo>
                  <a:lnTo>
                    <a:pt x="0" y="166457"/>
                  </a:lnTo>
                  <a:lnTo>
                    <a:pt x="334" y="171297"/>
                  </a:lnTo>
                  <a:lnTo>
                    <a:pt x="11995" y="182318"/>
                  </a:lnTo>
                  <a:lnTo>
                    <a:pt x="21031" y="188220"/>
                  </a:lnTo>
                  <a:lnTo>
                    <a:pt x="64087" y="196527"/>
                  </a:lnTo>
                  <a:lnTo>
                    <a:pt x="101892" y="198989"/>
                  </a:lnTo>
                  <a:lnTo>
                    <a:pt x="148372" y="199718"/>
                  </a:lnTo>
                  <a:lnTo>
                    <a:pt x="210553"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0" name="SMARTInkShape-3757"/>
            <p:cNvSpPr/>
            <p:nvPr/>
          </p:nvSpPr>
          <p:spPr>
            <a:xfrm>
              <a:off x="3305175" y="556255"/>
              <a:ext cx="165611" cy="320046"/>
            </a:xfrm>
            <a:custGeom>
              <a:avLst/>
              <a:gdLst/>
              <a:ahLst/>
              <a:cxnLst/>
              <a:rect l="0" t="0" r="0" b="0"/>
              <a:pathLst>
                <a:path w="165611" h="320046">
                  <a:moveTo>
                    <a:pt x="0" y="320045"/>
                  </a:moveTo>
                  <a:lnTo>
                    <a:pt x="7605" y="311382"/>
                  </a:lnTo>
                  <a:lnTo>
                    <a:pt x="39660" y="265196"/>
                  </a:lnTo>
                  <a:lnTo>
                    <a:pt x="72813" y="218578"/>
                  </a:lnTo>
                  <a:lnTo>
                    <a:pt x="98383" y="177823"/>
                  </a:lnTo>
                  <a:lnTo>
                    <a:pt x="120994" y="136377"/>
                  </a:lnTo>
                  <a:lnTo>
                    <a:pt x="135334" y="105816"/>
                  </a:lnTo>
                  <a:lnTo>
                    <a:pt x="157757" y="63312"/>
                  </a:lnTo>
                  <a:lnTo>
                    <a:pt x="164659" y="48603"/>
                  </a:lnTo>
                  <a:lnTo>
                    <a:pt x="165610" y="35009"/>
                  </a:lnTo>
                  <a:lnTo>
                    <a:pt x="153940" y="0"/>
                  </a:lnTo>
                  <a:lnTo>
                    <a:pt x="151310" y="848"/>
                  </a:lnTo>
                  <a:lnTo>
                    <a:pt x="142743" y="7435"/>
                  </a:lnTo>
                  <a:lnTo>
                    <a:pt x="107660" y="54332"/>
                  </a:lnTo>
                  <a:lnTo>
                    <a:pt x="78984" y="93561"/>
                  </a:lnTo>
                  <a:lnTo>
                    <a:pt x="60692" y="139349"/>
                  </a:lnTo>
                  <a:lnTo>
                    <a:pt x="50519" y="177225"/>
                  </a:lnTo>
                  <a:lnTo>
                    <a:pt x="49555" y="186732"/>
                  </a:lnTo>
                  <a:lnTo>
                    <a:pt x="58310" y="220337"/>
                  </a:lnTo>
                  <a:lnTo>
                    <a:pt x="95250" y="2724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1" name="SMARTInkShape-3758"/>
            <p:cNvSpPr/>
            <p:nvPr/>
          </p:nvSpPr>
          <p:spPr>
            <a:xfrm>
              <a:off x="4705350" y="923925"/>
              <a:ext cx="133351" cy="114301"/>
            </a:xfrm>
            <a:custGeom>
              <a:avLst/>
              <a:gdLst/>
              <a:ahLst/>
              <a:cxnLst/>
              <a:rect l="0" t="0" r="0" b="0"/>
              <a:pathLst>
                <a:path w="133351" h="114301">
                  <a:moveTo>
                    <a:pt x="133350" y="0"/>
                  </a:moveTo>
                  <a:lnTo>
                    <a:pt x="93252" y="39039"/>
                  </a:lnTo>
                  <a:lnTo>
                    <a:pt x="52419" y="72731"/>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2" name="SMARTInkShape-3759"/>
            <p:cNvSpPr/>
            <p:nvPr/>
          </p:nvSpPr>
          <p:spPr>
            <a:xfrm>
              <a:off x="2733675" y="748042"/>
              <a:ext cx="378627" cy="156834"/>
            </a:xfrm>
            <a:custGeom>
              <a:avLst/>
              <a:gdLst/>
              <a:ahLst/>
              <a:cxnLst/>
              <a:rect l="0" t="0" r="0" b="0"/>
              <a:pathLst>
                <a:path w="378627" h="156834">
                  <a:moveTo>
                    <a:pt x="0" y="52058"/>
                  </a:moveTo>
                  <a:lnTo>
                    <a:pt x="5057" y="57114"/>
                  </a:lnTo>
                  <a:lnTo>
                    <a:pt x="10361" y="59597"/>
                  </a:lnTo>
                  <a:lnTo>
                    <a:pt x="55015" y="61409"/>
                  </a:lnTo>
                  <a:lnTo>
                    <a:pt x="102472" y="61549"/>
                  </a:lnTo>
                  <a:lnTo>
                    <a:pt x="142780" y="61573"/>
                  </a:lnTo>
                  <a:lnTo>
                    <a:pt x="175642" y="58756"/>
                  </a:lnTo>
                  <a:lnTo>
                    <a:pt x="221375" y="54043"/>
                  </a:lnTo>
                  <a:lnTo>
                    <a:pt x="257857" y="49824"/>
                  </a:lnTo>
                  <a:lnTo>
                    <a:pt x="303053" y="38917"/>
                  </a:lnTo>
                  <a:lnTo>
                    <a:pt x="317688" y="34759"/>
                  </a:lnTo>
                  <a:lnTo>
                    <a:pt x="319742" y="32058"/>
                  </a:lnTo>
                  <a:lnTo>
                    <a:pt x="322024" y="23414"/>
                  </a:lnTo>
                  <a:lnTo>
                    <a:pt x="321575" y="19203"/>
                  </a:lnTo>
                  <a:lnTo>
                    <a:pt x="318253" y="11703"/>
                  </a:lnTo>
                  <a:lnTo>
                    <a:pt x="315885" y="9280"/>
                  </a:lnTo>
                  <a:lnTo>
                    <a:pt x="291299" y="15"/>
                  </a:lnTo>
                  <a:lnTo>
                    <a:pt x="277280" y="0"/>
                  </a:lnTo>
                  <a:lnTo>
                    <a:pt x="256090" y="3557"/>
                  </a:lnTo>
                  <a:lnTo>
                    <a:pt x="253277" y="4908"/>
                  </a:lnTo>
                  <a:lnTo>
                    <a:pt x="251401" y="6866"/>
                  </a:lnTo>
                  <a:lnTo>
                    <a:pt x="250151" y="9230"/>
                  </a:lnTo>
                  <a:lnTo>
                    <a:pt x="251434" y="10806"/>
                  </a:lnTo>
                  <a:lnTo>
                    <a:pt x="265880" y="16158"/>
                  </a:lnTo>
                  <a:lnTo>
                    <a:pt x="269328" y="18599"/>
                  </a:lnTo>
                  <a:lnTo>
                    <a:pt x="313940" y="25662"/>
                  </a:lnTo>
                  <a:lnTo>
                    <a:pt x="359519" y="37634"/>
                  </a:lnTo>
                  <a:lnTo>
                    <a:pt x="372989" y="46138"/>
                  </a:lnTo>
                  <a:lnTo>
                    <a:pt x="377439" y="57894"/>
                  </a:lnTo>
                  <a:lnTo>
                    <a:pt x="378626" y="65473"/>
                  </a:lnTo>
                  <a:lnTo>
                    <a:pt x="377301" y="72643"/>
                  </a:lnTo>
                  <a:lnTo>
                    <a:pt x="370184" y="86254"/>
                  </a:lnTo>
                  <a:lnTo>
                    <a:pt x="295275" y="1568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3" name="SMARTInkShape-3760"/>
            <p:cNvSpPr/>
            <p:nvPr/>
          </p:nvSpPr>
          <p:spPr>
            <a:xfrm>
              <a:off x="2363524" y="461141"/>
              <a:ext cx="291939" cy="519935"/>
            </a:xfrm>
            <a:custGeom>
              <a:avLst/>
              <a:gdLst/>
              <a:ahLst/>
              <a:cxnLst/>
              <a:rect l="0" t="0" r="0" b="0"/>
              <a:pathLst>
                <a:path w="291939" h="519935">
                  <a:moveTo>
                    <a:pt x="8201" y="519934"/>
                  </a:moveTo>
                  <a:lnTo>
                    <a:pt x="3145" y="519934"/>
                  </a:lnTo>
                  <a:lnTo>
                    <a:pt x="1655" y="517817"/>
                  </a:lnTo>
                  <a:lnTo>
                    <a:pt x="0" y="509821"/>
                  </a:lnTo>
                  <a:lnTo>
                    <a:pt x="16751" y="470977"/>
                  </a:lnTo>
                  <a:lnTo>
                    <a:pt x="41077" y="424509"/>
                  </a:lnTo>
                  <a:lnTo>
                    <a:pt x="71218" y="383727"/>
                  </a:lnTo>
                  <a:lnTo>
                    <a:pt x="99545" y="347638"/>
                  </a:lnTo>
                  <a:lnTo>
                    <a:pt x="124166" y="310133"/>
                  </a:lnTo>
                  <a:lnTo>
                    <a:pt x="151569" y="272210"/>
                  </a:lnTo>
                  <a:lnTo>
                    <a:pt x="179797" y="234162"/>
                  </a:lnTo>
                  <a:lnTo>
                    <a:pt x="212723" y="188436"/>
                  </a:lnTo>
                  <a:lnTo>
                    <a:pt x="238552" y="142284"/>
                  </a:lnTo>
                  <a:lnTo>
                    <a:pt x="257765" y="101496"/>
                  </a:lnTo>
                  <a:lnTo>
                    <a:pt x="276573" y="62865"/>
                  </a:lnTo>
                  <a:lnTo>
                    <a:pt x="290931" y="17948"/>
                  </a:lnTo>
                  <a:lnTo>
                    <a:pt x="291938" y="10652"/>
                  </a:lnTo>
                  <a:lnTo>
                    <a:pt x="290492" y="5788"/>
                  </a:lnTo>
                  <a:lnTo>
                    <a:pt x="287411" y="2545"/>
                  </a:lnTo>
                  <a:lnTo>
                    <a:pt x="283242" y="383"/>
                  </a:lnTo>
                  <a:lnTo>
                    <a:pt x="278345" y="0"/>
                  </a:lnTo>
                  <a:lnTo>
                    <a:pt x="267259" y="2397"/>
                  </a:lnTo>
                  <a:lnTo>
                    <a:pt x="223258" y="27767"/>
                  </a:lnTo>
                  <a:lnTo>
                    <a:pt x="183969" y="72672"/>
                  </a:lnTo>
                  <a:lnTo>
                    <a:pt x="164198" y="111499"/>
                  </a:lnTo>
                  <a:lnTo>
                    <a:pt x="143829" y="156014"/>
                  </a:lnTo>
                  <a:lnTo>
                    <a:pt x="135523" y="185975"/>
                  </a:lnTo>
                  <a:lnTo>
                    <a:pt x="127660" y="229600"/>
                  </a:lnTo>
                  <a:lnTo>
                    <a:pt x="130066" y="272437"/>
                  </a:lnTo>
                  <a:lnTo>
                    <a:pt x="134461" y="317744"/>
                  </a:lnTo>
                  <a:lnTo>
                    <a:pt x="140151" y="362638"/>
                  </a:lnTo>
                  <a:lnTo>
                    <a:pt x="149937" y="404667"/>
                  </a:lnTo>
                  <a:lnTo>
                    <a:pt x="173978" y="446365"/>
                  </a:lnTo>
                  <a:lnTo>
                    <a:pt x="217751" y="4913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4" name="SMARTInkShape-3761"/>
            <p:cNvSpPr/>
            <p:nvPr/>
          </p:nvSpPr>
          <p:spPr>
            <a:xfrm>
              <a:off x="5610225" y="828675"/>
              <a:ext cx="381001" cy="28576"/>
            </a:xfrm>
            <a:custGeom>
              <a:avLst/>
              <a:gdLst/>
              <a:ahLst/>
              <a:cxnLst/>
              <a:rect l="0" t="0" r="0" b="0"/>
              <a:pathLst>
                <a:path w="381001" h="28576">
                  <a:moveTo>
                    <a:pt x="0" y="0"/>
                  </a:moveTo>
                  <a:lnTo>
                    <a:pt x="0" y="8201"/>
                  </a:lnTo>
                  <a:lnTo>
                    <a:pt x="1059" y="8642"/>
                  </a:lnTo>
                  <a:lnTo>
                    <a:pt x="13184" y="12173"/>
                  </a:lnTo>
                  <a:lnTo>
                    <a:pt x="25967" y="15994"/>
                  </a:lnTo>
                  <a:lnTo>
                    <a:pt x="71491" y="18446"/>
                  </a:lnTo>
                  <a:lnTo>
                    <a:pt x="112906" y="18871"/>
                  </a:lnTo>
                  <a:lnTo>
                    <a:pt x="159768" y="19015"/>
                  </a:lnTo>
                  <a:lnTo>
                    <a:pt x="200658" y="20101"/>
                  </a:lnTo>
                  <a:lnTo>
                    <a:pt x="245580" y="26588"/>
                  </a:lnTo>
                  <a:lnTo>
                    <a:pt x="281256" y="27986"/>
                  </a:lnTo>
                  <a:lnTo>
                    <a:pt x="322518" y="28400"/>
                  </a:lnTo>
                  <a:lnTo>
                    <a:pt x="38100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5" name="SMARTInkShape-3762"/>
            <p:cNvSpPr/>
            <p:nvPr/>
          </p:nvSpPr>
          <p:spPr>
            <a:xfrm>
              <a:off x="6848475" y="904875"/>
              <a:ext cx="54387" cy="85726"/>
            </a:xfrm>
            <a:custGeom>
              <a:avLst/>
              <a:gdLst/>
              <a:ahLst/>
              <a:cxnLst/>
              <a:rect l="0" t="0" r="0" b="0"/>
              <a:pathLst>
                <a:path w="54387" h="85726">
                  <a:moveTo>
                    <a:pt x="28575" y="0"/>
                  </a:moveTo>
                  <a:lnTo>
                    <a:pt x="47821" y="0"/>
                  </a:lnTo>
                  <a:lnTo>
                    <a:pt x="50930" y="2117"/>
                  </a:lnTo>
                  <a:lnTo>
                    <a:pt x="53004" y="5645"/>
                  </a:lnTo>
                  <a:lnTo>
                    <a:pt x="54386" y="10113"/>
                  </a:lnTo>
                  <a:lnTo>
                    <a:pt x="54249" y="14150"/>
                  </a:lnTo>
                  <a:lnTo>
                    <a:pt x="51274" y="21458"/>
                  </a:lnTo>
                  <a:lnTo>
                    <a:pt x="16404" y="68236"/>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6" name="SMARTInkShape-3763"/>
            <p:cNvSpPr/>
            <p:nvPr/>
          </p:nvSpPr>
          <p:spPr>
            <a:xfrm>
              <a:off x="7019925" y="952500"/>
              <a:ext cx="9526" cy="57151"/>
            </a:xfrm>
            <a:custGeom>
              <a:avLst/>
              <a:gdLst/>
              <a:ahLst/>
              <a:cxnLst/>
              <a:rect l="0" t="0" r="0" b="0"/>
              <a:pathLst>
                <a:path w="9526" h="57151">
                  <a:moveTo>
                    <a:pt x="0" y="0"/>
                  </a:moveTo>
                  <a:lnTo>
                    <a:pt x="5057" y="5056"/>
                  </a:lnTo>
                  <a:lnTo>
                    <a:pt x="7539" y="10361"/>
                  </a:lnTo>
                  <a:lnTo>
                    <a:pt x="9525"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7" name="SMARTInkShape-3764"/>
            <p:cNvSpPr/>
            <p:nvPr/>
          </p:nvSpPr>
          <p:spPr>
            <a:xfrm>
              <a:off x="5953668" y="809659"/>
              <a:ext cx="120631" cy="142842"/>
            </a:xfrm>
            <a:custGeom>
              <a:avLst/>
              <a:gdLst/>
              <a:ahLst/>
              <a:cxnLst/>
              <a:rect l="0" t="0" r="0" b="0"/>
              <a:pathLst>
                <a:path w="120631" h="142842">
                  <a:moveTo>
                    <a:pt x="28032" y="9491"/>
                  </a:moveTo>
                  <a:lnTo>
                    <a:pt x="22976" y="9491"/>
                  </a:lnTo>
                  <a:lnTo>
                    <a:pt x="17671" y="6669"/>
                  </a:lnTo>
                  <a:lnTo>
                    <a:pt x="11785" y="2945"/>
                  </a:lnTo>
                  <a:lnTo>
                    <a:pt x="0" y="82"/>
                  </a:lnTo>
                  <a:lnTo>
                    <a:pt x="4674" y="0"/>
                  </a:lnTo>
                  <a:lnTo>
                    <a:pt x="35373" y="7577"/>
                  </a:lnTo>
                  <a:lnTo>
                    <a:pt x="82904" y="27593"/>
                  </a:lnTo>
                  <a:lnTo>
                    <a:pt x="114333" y="57658"/>
                  </a:lnTo>
                  <a:lnTo>
                    <a:pt x="119304" y="68293"/>
                  </a:lnTo>
                  <a:lnTo>
                    <a:pt x="120630" y="74092"/>
                  </a:lnTo>
                  <a:lnTo>
                    <a:pt x="116459" y="89003"/>
                  </a:lnTo>
                  <a:lnTo>
                    <a:pt x="102210" y="112425"/>
                  </a:lnTo>
                  <a:lnTo>
                    <a:pt x="75657" y="1428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8" name="SMARTInkShape-3765"/>
            <p:cNvSpPr/>
            <p:nvPr/>
          </p:nvSpPr>
          <p:spPr>
            <a:xfrm>
              <a:off x="3528066" y="640589"/>
              <a:ext cx="402737" cy="273812"/>
            </a:xfrm>
            <a:custGeom>
              <a:avLst/>
              <a:gdLst/>
              <a:ahLst/>
              <a:cxnLst/>
              <a:rect l="0" t="0" r="0" b="0"/>
              <a:pathLst>
                <a:path w="402737" h="273812">
                  <a:moveTo>
                    <a:pt x="91434" y="130936"/>
                  </a:moveTo>
                  <a:lnTo>
                    <a:pt x="91434" y="116747"/>
                  </a:lnTo>
                  <a:lnTo>
                    <a:pt x="90376" y="115127"/>
                  </a:lnTo>
                  <a:lnTo>
                    <a:pt x="88612" y="114046"/>
                  </a:lnTo>
                  <a:lnTo>
                    <a:pt x="86378" y="113326"/>
                  </a:lnTo>
                  <a:lnTo>
                    <a:pt x="73120" y="117369"/>
                  </a:lnTo>
                  <a:lnTo>
                    <a:pt x="32188" y="160829"/>
                  </a:lnTo>
                  <a:lnTo>
                    <a:pt x="2389" y="186587"/>
                  </a:lnTo>
                  <a:lnTo>
                    <a:pt x="321" y="190262"/>
                  </a:lnTo>
                  <a:lnTo>
                    <a:pt x="0" y="192711"/>
                  </a:lnTo>
                  <a:lnTo>
                    <a:pt x="845" y="194345"/>
                  </a:lnTo>
                  <a:lnTo>
                    <a:pt x="2466" y="195433"/>
                  </a:lnTo>
                  <a:lnTo>
                    <a:pt x="19918" y="186853"/>
                  </a:lnTo>
                  <a:lnTo>
                    <a:pt x="53021" y="162409"/>
                  </a:lnTo>
                  <a:lnTo>
                    <a:pt x="60916" y="160083"/>
                  </a:lnTo>
                  <a:lnTo>
                    <a:pt x="61563" y="160951"/>
                  </a:lnTo>
                  <a:lnTo>
                    <a:pt x="67745" y="182932"/>
                  </a:lnTo>
                  <a:lnTo>
                    <a:pt x="73144" y="191087"/>
                  </a:lnTo>
                  <a:lnTo>
                    <a:pt x="85234" y="201379"/>
                  </a:lnTo>
                  <a:lnTo>
                    <a:pt x="90476" y="202239"/>
                  </a:lnTo>
                  <a:lnTo>
                    <a:pt x="111964" y="198394"/>
                  </a:lnTo>
                  <a:lnTo>
                    <a:pt x="132207" y="189494"/>
                  </a:lnTo>
                  <a:lnTo>
                    <a:pt x="145186" y="179540"/>
                  </a:lnTo>
                  <a:lnTo>
                    <a:pt x="174307" y="134619"/>
                  </a:lnTo>
                  <a:lnTo>
                    <a:pt x="181184" y="117756"/>
                  </a:lnTo>
                  <a:lnTo>
                    <a:pt x="188420" y="72437"/>
                  </a:lnTo>
                  <a:lnTo>
                    <a:pt x="198348" y="25729"/>
                  </a:lnTo>
                  <a:lnTo>
                    <a:pt x="205302" y="0"/>
                  </a:lnTo>
                  <a:lnTo>
                    <a:pt x="208364" y="4303"/>
                  </a:lnTo>
                  <a:lnTo>
                    <a:pt x="216038" y="24271"/>
                  </a:lnTo>
                  <a:lnTo>
                    <a:pt x="223057" y="63888"/>
                  </a:lnTo>
                  <a:lnTo>
                    <a:pt x="225501" y="108833"/>
                  </a:lnTo>
                  <a:lnTo>
                    <a:pt x="232256" y="155027"/>
                  </a:lnTo>
                  <a:lnTo>
                    <a:pt x="236523" y="196282"/>
                  </a:lnTo>
                  <a:lnTo>
                    <a:pt x="243192" y="242611"/>
                  </a:lnTo>
                  <a:lnTo>
                    <a:pt x="243406" y="246661"/>
                  </a:lnTo>
                  <a:lnTo>
                    <a:pt x="242491" y="249361"/>
                  </a:lnTo>
                  <a:lnTo>
                    <a:pt x="240822" y="251161"/>
                  </a:lnTo>
                  <a:lnTo>
                    <a:pt x="238651" y="252361"/>
                  </a:lnTo>
                  <a:lnTo>
                    <a:pt x="237203" y="252103"/>
                  </a:lnTo>
                  <a:lnTo>
                    <a:pt x="236238" y="250872"/>
                  </a:lnTo>
                  <a:lnTo>
                    <a:pt x="235596" y="248993"/>
                  </a:lnTo>
                  <a:lnTo>
                    <a:pt x="239747" y="226123"/>
                  </a:lnTo>
                  <a:lnTo>
                    <a:pt x="257177" y="190190"/>
                  </a:lnTo>
                  <a:lnTo>
                    <a:pt x="270601" y="173658"/>
                  </a:lnTo>
                  <a:lnTo>
                    <a:pt x="285364" y="161918"/>
                  </a:lnTo>
                  <a:lnTo>
                    <a:pt x="305331" y="155289"/>
                  </a:lnTo>
                  <a:lnTo>
                    <a:pt x="347586" y="151033"/>
                  </a:lnTo>
                  <a:lnTo>
                    <a:pt x="376881" y="155353"/>
                  </a:lnTo>
                  <a:lnTo>
                    <a:pt x="395556" y="163335"/>
                  </a:lnTo>
                  <a:lnTo>
                    <a:pt x="398957" y="169469"/>
                  </a:lnTo>
                  <a:lnTo>
                    <a:pt x="402736" y="187573"/>
                  </a:lnTo>
                  <a:lnTo>
                    <a:pt x="398771" y="209730"/>
                  </a:lnTo>
                  <a:lnTo>
                    <a:pt x="384035" y="243279"/>
                  </a:lnTo>
                  <a:lnTo>
                    <a:pt x="358134" y="2738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9" name="SMARTInkShape-3766"/>
            <p:cNvSpPr/>
            <p:nvPr/>
          </p:nvSpPr>
          <p:spPr>
            <a:xfrm>
              <a:off x="6317155" y="801424"/>
              <a:ext cx="121746" cy="151077"/>
            </a:xfrm>
            <a:custGeom>
              <a:avLst/>
              <a:gdLst/>
              <a:ahLst/>
              <a:cxnLst/>
              <a:rect l="0" t="0" r="0" b="0"/>
              <a:pathLst>
                <a:path w="121746" h="151077">
                  <a:moveTo>
                    <a:pt x="121745" y="8201"/>
                  </a:moveTo>
                  <a:lnTo>
                    <a:pt x="121745" y="3145"/>
                  </a:lnTo>
                  <a:lnTo>
                    <a:pt x="120687" y="1655"/>
                  </a:lnTo>
                  <a:lnTo>
                    <a:pt x="118923" y="662"/>
                  </a:lnTo>
                  <a:lnTo>
                    <a:pt x="116689" y="0"/>
                  </a:lnTo>
                  <a:lnTo>
                    <a:pt x="114141" y="617"/>
                  </a:lnTo>
                  <a:lnTo>
                    <a:pt x="69482" y="25267"/>
                  </a:lnTo>
                  <a:lnTo>
                    <a:pt x="30940" y="53226"/>
                  </a:lnTo>
                  <a:lnTo>
                    <a:pt x="4939" y="85745"/>
                  </a:lnTo>
                  <a:lnTo>
                    <a:pt x="1040" y="98757"/>
                  </a:lnTo>
                  <a:lnTo>
                    <a:pt x="0" y="106671"/>
                  </a:lnTo>
                  <a:lnTo>
                    <a:pt x="2481" y="114065"/>
                  </a:lnTo>
                  <a:lnTo>
                    <a:pt x="13706" y="127924"/>
                  </a:lnTo>
                  <a:lnTo>
                    <a:pt x="74120" y="1510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0" name="SMARTInkShape-3767"/>
            <p:cNvSpPr/>
            <p:nvPr/>
          </p:nvSpPr>
          <p:spPr>
            <a:xfrm>
              <a:off x="7107952" y="777691"/>
              <a:ext cx="357755" cy="251010"/>
            </a:xfrm>
            <a:custGeom>
              <a:avLst/>
              <a:gdLst/>
              <a:ahLst/>
              <a:cxnLst/>
              <a:rect l="0" t="0" r="0" b="0"/>
              <a:pathLst>
                <a:path w="357755" h="251010">
                  <a:moveTo>
                    <a:pt x="16748" y="50984"/>
                  </a:moveTo>
                  <a:lnTo>
                    <a:pt x="16748" y="56040"/>
                  </a:lnTo>
                  <a:lnTo>
                    <a:pt x="31936" y="99287"/>
                  </a:lnTo>
                  <a:lnTo>
                    <a:pt x="40680" y="135157"/>
                  </a:lnTo>
                  <a:lnTo>
                    <a:pt x="57106" y="177089"/>
                  </a:lnTo>
                  <a:lnTo>
                    <a:pt x="62220" y="193947"/>
                  </a:lnTo>
                  <a:lnTo>
                    <a:pt x="61879" y="198151"/>
                  </a:lnTo>
                  <a:lnTo>
                    <a:pt x="58679" y="205644"/>
                  </a:lnTo>
                  <a:lnTo>
                    <a:pt x="55285" y="208066"/>
                  </a:lnTo>
                  <a:lnTo>
                    <a:pt x="45870" y="210757"/>
                  </a:lnTo>
                  <a:lnTo>
                    <a:pt x="41455" y="210416"/>
                  </a:lnTo>
                  <a:lnTo>
                    <a:pt x="9355" y="201066"/>
                  </a:lnTo>
                  <a:lnTo>
                    <a:pt x="0" y="195283"/>
                  </a:lnTo>
                  <a:lnTo>
                    <a:pt x="1350" y="193750"/>
                  </a:lnTo>
                  <a:lnTo>
                    <a:pt x="8493" y="189224"/>
                  </a:lnTo>
                  <a:lnTo>
                    <a:pt x="37930" y="185300"/>
                  </a:lnTo>
                  <a:lnTo>
                    <a:pt x="79964" y="181703"/>
                  </a:lnTo>
                  <a:lnTo>
                    <a:pt x="120498" y="174029"/>
                  </a:lnTo>
                  <a:lnTo>
                    <a:pt x="162007" y="161955"/>
                  </a:lnTo>
                  <a:lnTo>
                    <a:pt x="183848" y="157595"/>
                  </a:lnTo>
                  <a:lnTo>
                    <a:pt x="188473" y="158041"/>
                  </a:lnTo>
                  <a:lnTo>
                    <a:pt x="191557" y="159397"/>
                  </a:lnTo>
                  <a:lnTo>
                    <a:pt x="193612" y="161359"/>
                  </a:lnTo>
                  <a:lnTo>
                    <a:pt x="192866" y="163726"/>
                  </a:lnTo>
                  <a:lnTo>
                    <a:pt x="186392" y="169178"/>
                  </a:lnTo>
                  <a:lnTo>
                    <a:pt x="140379" y="201426"/>
                  </a:lnTo>
                  <a:lnTo>
                    <a:pt x="109369" y="225494"/>
                  </a:lnTo>
                  <a:lnTo>
                    <a:pt x="109187" y="227649"/>
                  </a:lnTo>
                  <a:lnTo>
                    <a:pt x="111183" y="229086"/>
                  </a:lnTo>
                  <a:lnTo>
                    <a:pt x="114629" y="230044"/>
                  </a:lnTo>
                  <a:lnTo>
                    <a:pt x="117985" y="229624"/>
                  </a:lnTo>
                  <a:lnTo>
                    <a:pt x="158453" y="215409"/>
                  </a:lnTo>
                  <a:lnTo>
                    <a:pt x="179735" y="213403"/>
                  </a:lnTo>
                  <a:lnTo>
                    <a:pt x="182556" y="214297"/>
                  </a:lnTo>
                  <a:lnTo>
                    <a:pt x="184437" y="215951"/>
                  </a:lnTo>
                  <a:lnTo>
                    <a:pt x="192512" y="226210"/>
                  </a:lnTo>
                  <a:lnTo>
                    <a:pt x="206292" y="235312"/>
                  </a:lnTo>
                  <a:lnTo>
                    <a:pt x="218724" y="239655"/>
                  </a:lnTo>
                  <a:lnTo>
                    <a:pt x="239224" y="240942"/>
                  </a:lnTo>
                  <a:lnTo>
                    <a:pt x="259206" y="232777"/>
                  </a:lnTo>
                  <a:lnTo>
                    <a:pt x="303193" y="201470"/>
                  </a:lnTo>
                  <a:lnTo>
                    <a:pt x="318932" y="183767"/>
                  </a:lnTo>
                  <a:lnTo>
                    <a:pt x="337079" y="144905"/>
                  </a:lnTo>
                  <a:lnTo>
                    <a:pt x="353252" y="103490"/>
                  </a:lnTo>
                  <a:lnTo>
                    <a:pt x="357754" y="68070"/>
                  </a:lnTo>
                  <a:lnTo>
                    <a:pt x="353162" y="44819"/>
                  </a:lnTo>
                  <a:lnTo>
                    <a:pt x="338023" y="14136"/>
                  </a:lnTo>
                  <a:lnTo>
                    <a:pt x="328076" y="1496"/>
                  </a:lnTo>
                  <a:lnTo>
                    <a:pt x="323784" y="0"/>
                  </a:lnTo>
                  <a:lnTo>
                    <a:pt x="313369" y="1161"/>
                  </a:lnTo>
                  <a:lnTo>
                    <a:pt x="300662" y="7764"/>
                  </a:lnTo>
                  <a:lnTo>
                    <a:pt x="280082" y="26536"/>
                  </a:lnTo>
                  <a:lnTo>
                    <a:pt x="263989" y="62320"/>
                  </a:lnTo>
                  <a:lnTo>
                    <a:pt x="257574" y="96323"/>
                  </a:lnTo>
                  <a:lnTo>
                    <a:pt x="263010" y="136257"/>
                  </a:lnTo>
                  <a:lnTo>
                    <a:pt x="277098" y="174720"/>
                  </a:lnTo>
                  <a:lnTo>
                    <a:pt x="289093" y="192761"/>
                  </a:lnTo>
                  <a:lnTo>
                    <a:pt x="332431" y="233701"/>
                  </a:lnTo>
                  <a:lnTo>
                    <a:pt x="350123" y="2510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1" name="SMARTInkShape-3768"/>
            <p:cNvSpPr/>
            <p:nvPr/>
          </p:nvSpPr>
          <p:spPr>
            <a:xfrm>
              <a:off x="7019925" y="88582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2" name="SMARTInkShape-3769"/>
            <p:cNvSpPr/>
            <p:nvPr/>
          </p:nvSpPr>
          <p:spPr>
            <a:xfrm>
              <a:off x="4029075" y="752475"/>
              <a:ext cx="276226" cy="142636"/>
            </a:xfrm>
            <a:custGeom>
              <a:avLst/>
              <a:gdLst/>
              <a:ahLst/>
              <a:cxnLst/>
              <a:rect l="0" t="0" r="0" b="0"/>
              <a:pathLst>
                <a:path w="276226" h="142636">
                  <a:moveTo>
                    <a:pt x="0" y="57150"/>
                  </a:moveTo>
                  <a:lnTo>
                    <a:pt x="1058" y="78905"/>
                  </a:lnTo>
                  <a:lnTo>
                    <a:pt x="7605" y="97227"/>
                  </a:lnTo>
                  <a:lnTo>
                    <a:pt x="22390" y="116899"/>
                  </a:lnTo>
                  <a:lnTo>
                    <a:pt x="27627" y="118149"/>
                  </a:lnTo>
                  <a:lnTo>
                    <a:pt x="41912" y="116716"/>
                  </a:lnTo>
                  <a:lnTo>
                    <a:pt x="67804" y="99847"/>
                  </a:lnTo>
                  <a:lnTo>
                    <a:pt x="102465" y="68651"/>
                  </a:lnTo>
                  <a:lnTo>
                    <a:pt x="105352" y="62700"/>
                  </a:lnTo>
                  <a:lnTo>
                    <a:pt x="105060" y="41758"/>
                  </a:lnTo>
                  <a:lnTo>
                    <a:pt x="96435" y="39726"/>
                  </a:lnTo>
                  <a:lnTo>
                    <a:pt x="75140" y="38421"/>
                  </a:lnTo>
                  <a:lnTo>
                    <a:pt x="67615" y="41065"/>
                  </a:lnTo>
                  <a:lnTo>
                    <a:pt x="64127" y="43252"/>
                  </a:lnTo>
                  <a:lnTo>
                    <a:pt x="63918" y="45768"/>
                  </a:lnTo>
                  <a:lnTo>
                    <a:pt x="65895" y="48504"/>
                  </a:lnTo>
                  <a:lnTo>
                    <a:pt x="69330" y="51386"/>
                  </a:lnTo>
                  <a:lnTo>
                    <a:pt x="81613" y="54588"/>
                  </a:lnTo>
                  <a:lnTo>
                    <a:pt x="126790" y="62056"/>
                  </a:lnTo>
                  <a:lnTo>
                    <a:pt x="141370" y="73089"/>
                  </a:lnTo>
                  <a:lnTo>
                    <a:pt x="179036" y="117323"/>
                  </a:lnTo>
                  <a:lnTo>
                    <a:pt x="189294" y="136730"/>
                  </a:lnTo>
                  <a:lnTo>
                    <a:pt x="198403" y="142066"/>
                  </a:lnTo>
                  <a:lnTo>
                    <a:pt x="197885" y="142336"/>
                  </a:lnTo>
                  <a:lnTo>
                    <a:pt x="194488" y="142635"/>
                  </a:lnTo>
                  <a:lnTo>
                    <a:pt x="193159" y="141657"/>
                  </a:lnTo>
                  <a:lnTo>
                    <a:pt x="191682" y="137748"/>
                  </a:lnTo>
                  <a:lnTo>
                    <a:pt x="190850" y="119484"/>
                  </a:lnTo>
                  <a:lnTo>
                    <a:pt x="204719" y="72834"/>
                  </a:lnTo>
                  <a:lnTo>
                    <a:pt x="211989" y="54948"/>
                  </a:lnTo>
                  <a:lnTo>
                    <a:pt x="227215" y="39944"/>
                  </a:lnTo>
                  <a:lnTo>
                    <a:pt x="2762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86" name="SMARTInkShape-Group508"/>
          <p:cNvGrpSpPr/>
          <p:nvPr/>
        </p:nvGrpSpPr>
        <p:grpSpPr>
          <a:xfrm>
            <a:off x="4352925" y="1885950"/>
            <a:ext cx="352426" cy="180976"/>
            <a:chOff x="4352925" y="1885950"/>
            <a:chExt cx="352426" cy="180976"/>
          </a:xfrm>
        </p:grpSpPr>
        <p:sp>
          <p:nvSpPr>
            <p:cNvPr id="3484" name="SMARTInkShape-3770"/>
            <p:cNvSpPr/>
            <p:nvPr/>
          </p:nvSpPr>
          <p:spPr>
            <a:xfrm>
              <a:off x="4572000" y="1885950"/>
              <a:ext cx="9526" cy="180976"/>
            </a:xfrm>
            <a:custGeom>
              <a:avLst/>
              <a:gdLst/>
              <a:ahLst/>
              <a:cxnLst/>
              <a:rect l="0" t="0" r="0" b="0"/>
              <a:pathLst>
                <a:path w="9526" h="180976">
                  <a:moveTo>
                    <a:pt x="9525" y="0"/>
                  </a:moveTo>
                  <a:lnTo>
                    <a:pt x="392" y="0"/>
                  </a:lnTo>
                  <a:lnTo>
                    <a:pt x="34" y="44829"/>
                  </a:lnTo>
                  <a:lnTo>
                    <a:pt x="10" y="80428"/>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5" name="SMARTInkShape-3771"/>
            <p:cNvSpPr/>
            <p:nvPr/>
          </p:nvSpPr>
          <p:spPr>
            <a:xfrm>
              <a:off x="4352925" y="1962150"/>
              <a:ext cx="352426" cy="9526"/>
            </a:xfrm>
            <a:custGeom>
              <a:avLst/>
              <a:gdLst/>
              <a:ahLst/>
              <a:cxnLst/>
              <a:rect l="0" t="0" r="0" b="0"/>
              <a:pathLst>
                <a:path w="352426" h="9526">
                  <a:moveTo>
                    <a:pt x="0" y="9525"/>
                  </a:moveTo>
                  <a:lnTo>
                    <a:pt x="36728" y="9525"/>
                  </a:lnTo>
                  <a:lnTo>
                    <a:pt x="75793" y="9525"/>
                  </a:lnTo>
                  <a:lnTo>
                    <a:pt x="121863" y="4469"/>
                  </a:lnTo>
                  <a:lnTo>
                    <a:pt x="162596" y="883"/>
                  </a:lnTo>
                  <a:lnTo>
                    <a:pt x="207488" y="174"/>
                  </a:lnTo>
                  <a:lnTo>
                    <a:pt x="245980" y="52"/>
                  </a:lnTo>
                  <a:lnTo>
                    <a:pt x="289136" y="15"/>
                  </a:lnTo>
                  <a:lnTo>
                    <a:pt x="3524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90" name="SMARTInkShape-Group509"/>
          <p:cNvGrpSpPr/>
          <p:nvPr/>
        </p:nvGrpSpPr>
        <p:grpSpPr>
          <a:xfrm>
            <a:off x="5133975" y="1830124"/>
            <a:ext cx="333376" cy="568087"/>
            <a:chOff x="5133975" y="1830124"/>
            <a:chExt cx="333376" cy="568087"/>
          </a:xfrm>
        </p:grpSpPr>
        <p:sp>
          <p:nvSpPr>
            <p:cNvPr id="3487" name="SMARTInkShape-3772"/>
            <p:cNvSpPr/>
            <p:nvPr/>
          </p:nvSpPr>
          <p:spPr>
            <a:xfrm>
              <a:off x="5162550" y="1945288"/>
              <a:ext cx="112617" cy="178788"/>
            </a:xfrm>
            <a:custGeom>
              <a:avLst/>
              <a:gdLst/>
              <a:ahLst/>
              <a:cxnLst/>
              <a:rect l="0" t="0" r="0" b="0"/>
              <a:pathLst>
                <a:path w="112617" h="178788">
                  <a:moveTo>
                    <a:pt x="0" y="54962"/>
                  </a:moveTo>
                  <a:lnTo>
                    <a:pt x="0" y="49906"/>
                  </a:lnTo>
                  <a:lnTo>
                    <a:pt x="8201" y="29427"/>
                  </a:lnTo>
                  <a:lnTo>
                    <a:pt x="19246" y="17175"/>
                  </a:lnTo>
                  <a:lnTo>
                    <a:pt x="40980" y="5195"/>
                  </a:lnTo>
                  <a:lnTo>
                    <a:pt x="62472" y="0"/>
                  </a:lnTo>
                  <a:lnTo>
                    <a:pt x="75743" y="1607"/>
                  </a:lnTo>
                  <a:lnTo>
                    <a:pt x="88697" y="6907"/>
                  </a:lnTo>
                  <a:lnTo>
                    <a:pt x="101509" y="16318"/>
                  </a:lnTo>
                  <a:lnTo>
                    <a:pt x="108615" y="27556"/>
                  </a:lnTo>
                  <a:lnTo>
                    <a:pt x="112616" y="48606"/>
                  </a:lnTo>
                  <a:lnTo>
                    <a:pt x="110978" y="77773"/>
                  </a:lnTo>
                  <a:lnTo>
                    <a:pt x="105416" y="98967"/>
                  </a:lnTo>
                  <a:lnTo>
                    <a:pt x="79070" y="142207"/>
                  </a:lnTo>
                  <a:lnTo>
                    <a:pt x="28575" y="1787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8" name="SMARTInkShape-3773"/>
            <p:cNvSpPr/>
            <p:nvPr/>
          </p:nvSpPr>
          <p:spPr>
            <a:xfrm>
              <a:off x="5133975" y="1830124"/>
              <a:ext cx="47626" cy="551127"/>
            </a:xfrm>
            <a:custGeom>
              <a:avLst/>
              <a:gdLst/>
              <a:ahLst/>
              <a:cxnLst/>
              <a:rect l="0" t="0" r="0" b="0"/>
              <a:pathLst>
                <a:path w="47626" h="551127">
                  <a:moveTo>
                    <a:pt x="0" y="8201"/>
                  </a:moveTo>
                  <a:lnTo>
                    <a:pt x="0" y="0"/>
                  </a:lnTo>
                  <a:lnTo>
                    <a:pt x="0" y="6993"/>
                  </a:lnTo>
                  <a:lnTo>
                    <a:pt x="8201" y="42811"/>
                  </a:lnTo>
                  <a:lnTo>
                    <a:pt x="9263" y="86847"/>
                  </a:lnTo>
                  <a:lnTo>
                    <a:pt x="9410" y="122883"/>
                  </a:lnTo>
                  <a:lnTo>
                    <a:pt x="9473" y="163593"/>
                  </a:lnTo>
                  <a:lnTo>
                    <a:pt x="9503" y="202147"/>
                  </a:lnTo>
                  <a:lnTo>
                    <a:pt x="9518" y="242761"/>
                  </a:lnTo>
                  <a:lnTo>
                    <a:pt x="10582" y="281136"/>
                  </a:lnTo>
                  <a:lnTo>
                    <a:pt x="16070" y="319317"/>
                  </a:lnTo>
                  <a:lnTo>
                    <a:pt x="18167" y="356382"/>
                  </a:lnTo>
                  <a:lnTo>
                    <a:pt x="18876" y="400710"/>
                  </a:lnTo>
                  <a:lnTo>
                    <a:pt x="24072" y="444862"/>
                  </a:lnTo>
                  <a:lnTo>
                    <a:pt x="30804" y="486241"/>
                  </a:lnTo>
                  <a:lnTo>
                    <a:pt x="37673" y="532917"/>
                  </a:lnTo>
                  <a:lnTo>
                    <a:pt x="40732" y="540563"/>
                  </a:lnTo>
                  <a:lnTo>
                    <a:pt x="47625" y="5511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9" name="SMARTInkShape-3774"/>
            <p:cNvSpPr/>
            <p:nvPr/>
          </p:nvSpPr>
          <p:spPr>
            <a:xfrm>
              <a:off x="5343124" y="2277063"/>
              <a:ext cx="124227" cy="121148"/>
            </a:xfrm>
            <a:custGeom>
              <a:avLst/>
              <a:gdLst/>
              <a:ahLst/>
              <a:cxnLst/>
              <a:rect l="0" t="0" r="0" b="0"/>
              <a:pathLst>
                <a:path w="124227" h="121148">
                  <a:moveTo>
                    <a:pt x="105176" y="8937"/>
                  </a:moveTo>
                  <a:lnTo>
                    <a:pt x="105176" y="3881"/>
                  </a:lnTo>
                  <a:lnTo>
                    <a:pt x="104118" y="2391"/>
                  </a:lnTo>
                  <a:lnTo>
                    <a:pt x="102354" y="1398"/>
                  </a:lnTo>
                  <a:lnTo>
                    <a:pt x="91993" y="0"/>
                  </a:lnTo>
                  <a:lnTo>
                    <a:pt x="80267" y="732"/>
                  </a:lnTo>
                  <a:lnTo>
                    <a:pt x="64472" y="4585"/>
                  </a:lnTo>
                  <a:lnTo>
                    <a:pt x="52513" y="12647"/>
                  </a:lnTo>
                  <a:lnTo>
                    <a:pt x="11469" y="57724"/>
                  </a:lnTo>
                  <a:lnTo>
                    <a:pt x="4605" y="66862"/>
                  </a:lnTo>
                  <a:lnTo>
                    <a:pt x="1087" y="75070"/>
                  </a:lnTo>
                  <a:lnTo>
                    <a:pt x="0" y="89835"/>
                  </a:lnTo>
                  <a:lnTo>
                    <a:pt x="2251" y="95677"/>
                  </a:lnTo>
                  <a:lnTo>
                    <a:pt x="10395" y="104991"/>
                  </a:lnTo>
                  <a:lnTo>
                    <a:pt x="31937" y="116185"/>
                  </a:lnTo>
                  <a:lnTo>
                    <a:pt x="53372" y="121147"/>
                  </a:lnTo>
                  <a:lnTo>
                    <a:pt x="92671" y="116278"/>
                  </a:lnTo>
                  <a:lnTo>
                    <a:pt x="124226" y="1137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98" name="SMARTInkShape-Group510"/>
          <p:cNvGrpSpPr/>
          <p:nvPr/>
        </p:nvGrpSpPr>
        <p:grpSpPr>
          <a:xfrm>
            <a:off x="5519013" y="1885950"/>
            <a:ext cx="2405788" cy="438151"/>
            <a:chOff x="5519013" y="1885950"/>
            <a:chExt cx="2405788" cy="438151"/>
          </a:xfrm>
        </p:grpSpPr>
        <p:sp>
          <p:nvSpPr>
            <p:cNvPr id="3491" name="SMARTInkShape-3775"/>
            <p:cNvSpPr/>
            <p:nvPr/>
          </p:nvSpPr>
          <p:spPr>
            <a:xfrm>
              <a:off x="7381875" y="1897913"/>
              <a:ext cx="542926" cy="426188"/>
            </a:xfrm>
            <a:custGeom>
              <a:avLst/>
              <a:gdLst/>
              <a:ahLst/>
              <a:cxnLst/>
              <a:rect l="0" t="0" r="0" b="0"/>
              <a:pathLst>
                <a:path w="542926" h="426188">
                  <a:moveTo>
                    <a:pt x="0" y="35662"/>
                  </a:moveTo>
                  <a:lnTo>
                    <a:pt x="0" y="26253"/>
                  </a:lnTo>
                  <a:lnTo>
                    <a:pt x="10113" y="26171"/>
                  </a:lnTo>
                  <a:lnTo>
                    <a:pt x="17900" y="28974"/>
                  </a:lnTo>
                  <a:lnTo>
                    <a:pt x="64970" y="72125"/>
                  </a:lnTo>
                  <a:lnTo>
                    <a:pt x="108037" y="108581"/>
                  </a:lnTo>
                  <a:lnTo>
                    <a:pt x="148174" y="143881"/>
                  </a:lnTo>
                  <a:lnTo>
                    <a:pt x="194203" y="170341"/>
                  </a:lnTo>
                  <a:lnTo>
                    <a:pt x="229332" y="190010"/>
                  </a:lnTo>
                  <a:lnTo>
                    <a:pt x="271265" y="196589"/>
                  </a:lnTo>
                  <a:lnTo>
                    <a:pt x="287779" y="191499"/>
                  </a:lnTo>
                  <a:lnTo>
                    <a:pt x="329307" y="170984"/>
                  </a:lnTo>
                  <a:lnTo>
                    <a:pt x="355688" y="152781"/>
                  </a:lnTo>
                  <a:lnTo>
                    <a:pt x="403044" y="106570"/>
                  </a:lnTo>
                  <a:lnTo>
                    <a:pt x="447664" y="64113"/>
                  </a:lnTo>
                  <a:lnTo>
                    <a:pt x="492125" y="19780"/>
                  </a:lnTo>
                  <a:lnTo>
                    <a:pt x="511911" y="0"/>
                  </a:lnTo>
                  <a:lnTo>
                    <a:pt x="512724" y="246"/>
                  </a:lnTo>
                  <a:lnTo>
                    <a:pt x="513266" y="1468"/>
                  </a:lnTo>
                  <a:lnTo>
                    <a:pt x="514307" y="41498"/>
                  </a:lnTo>
                  <a:lnTo>
                    <a:pt x="514338" y="84663"/>
                  </a:lnTo>
                  <a:lnTo>
                    <a:pt x="514347" y="122148"/>
                  </a:lnTo>
                  <a:lnTo>
                    <a:pt x="514348" y="154533"/>
                  </a:lnTo>
                  <a:lnTo>
                    <a:pt x="514349" y="190094"/>
                  </a:lnTo>
                  <a:lnTo>
                    <a:pt x="515408" y="227065"/>
                  </a:lnTo>
                  <a:lnTo>
                    <a:pt x="519407" y="264663"/>
                  </a:lnTo>
                  <a:lnTo>
                    <a:pt x="522551" y="306361"/>
                  </a:lnTo>
                  <a:lnTo>
                    <a:pt x="526109" y="336948"/>
                  </a:lnTo>
                  <a:lnTo>
                    <a:pt x="542925" y="4261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2" name="SMARTInkShape-3776"/>
            <p:cNvSpPr/>
            <p:nvPr/>
          </p:nvSpPr>
          <p:spPr>
            <a:xfrm>
              <a:off x="7381875" y="1885950"/>
              <a:ext cx="28576" cy="390526"/>
            </a:xfrm>
            <a:custGeom>
              <a:avLst/>
              <a:gdLst/>
              <a:ahLst/>
              <a:cxnLst/>
              <a:rect l="0" t="0" r="0" b="0"/>
              <a:pathLst>
                <a:path w="28576" h="390526">
                  <a:moveTo>
                    <a:pt x="28575" y="9525"/>
                  </a:moveTo>
                  <a:lnTo>
                    <a:pt x="28575" y="4469"/>
                  </a:lnTo>
                  <a:lnTo>
                    <a:pt x="27517" y="2979"/>
                  </a:lnTo>
                  <a:lnTo>
                    <a:pt x="25753" y="1986"/>
                  </a:lnTo>
                  <a:lnTo>
                    <a:pt x="19052" y="0"/>
                  </a:lnTo>
                  <a:lnTo>
                    <a:pt x="19050" y="8201"/>
                  </a:lnTo>
                  <a:lnTo>
                    <a:pt x="20109" y="8642"/>
                  </a:lnTo>
                  <a:lnTo>
                    <a:pt x="28575" y="9525"/>
                  </a:lnTo>
                  <a:lnTo>
                    <a:pt x="19052" y="9525"/>
                  </a:lnTo>
                  <a:lnTo>
                    <a:pt x="27251" y="9525"/>
                  </a:lnTo>
                  <a:lnTo>
                    <a:pt x="19050" y="9525"/>
                  </a:lnTo>
                  <a:lnTo>
                    <a:pt x="19050" y="50943"/>
                  </a:lnTo>
                  <a:lnTo>
                    <a:pt x="19050" y="91437"/>
                  </a:lnTo>
                  <a:lnTo>
                    <a:pt x="12504" y="132597"/>
                  </a:lnTo>
                  <a:lnTo>
                    <a:pt x="4861" y="175819"/>
                  </a:lnTo>
                  <a:lnTo>
                    <a:pt x="1440" y="211433"/>
                  </a:lnTo>
                  <a:lnTo>
                    <a:pt x="426" y="255499"/>
                  </a:lnTo>
                  <a:lnTo>
                    <a:pt x="84" y="297100"/>
                  </a:lnTo>
                  <a:lnTo>
                    <a:pt x="17" y="341066"/>
                  </a:lnTo>
                  <a:lnTo>
                    <a:pt x="0"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3" name="SMARTInkShape-3777"/>
            <p:cNvSpPr/>
            <p:nvPr/>
          </p:nvSpPr>
          <p:spPr>
            <a:xfrm>
              <a:off x="5519013" y="1914525"/>
              <a:ext cx="281713" cy="161926"/>
            </a:xfrm>
            <a:custGeom>
              <a:avLst/>
              <a:gdLst/>
              <a:ahLst/>
              <a:cxnLst/>
              <a:rect l="0" t="0" r="0" b="0"/>
              <a:pathLst>
                <a:path w="281713" h="161926">
                  <a:moveTo>
                    <a:pt x="5487" y="0"/>
                  </a:moveTo>
                  <a:lnTo>
                    <a:pt x="0" y="0"/>
                  </a:lnTo>
                  <a:lnTo>
                    <a:pt x="4556" y="0"/>
                  </a:lnTo>
                  <a:lnTo>
                    <a:pt x="51018" y="22793"/>
                  </a:lnTo>
                  <a:lnTo>
                    <a:pt x="89113" y="40407"/>
                  </a:lnTo>
                  <a:lnTo>
                    <a:pt x="123046" y="57834"/>
                  </a:lnTo>
                  <a:lnTo>
                    <a:pt x="166783" y="82444"/>
                  </a:lnTo>
                  <a:lnTo>
                    <a:pt x="211949" y="111529"/>
                  </a:lnTo>
                  <a:lnTo>
                    <a:pt x="258739" y="147994"/>
                  </a:lnTo>
                  <a:lnTo>
                    <a:pt x="281712"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4" name="SMARTInkShape-3778"/>
            <p:cNvSpPr/>
            <p:nvPr/>
          </p:nvSpPr>
          <p:spPr>
            <a:xfrm>
              <a:off x="5572125" y="1914525"/>
              <a:ext cx="200026" cy="238126"/>
            </a:xfrm>
            <a:custGeom>
              <a:avLst/>
              <a:gdLst/>
              <a:ahLst/>
              <a:cxnLst/>
              <a:rect l="0" t="0" r="0" b="0"/>
              <a:pathLst>
                <a:path w="200026" h="238126">
                  <a:moveTo>
                    <a:pt x="200025" y="0"/>
                  </a:moveTo>
                  <a:lnTo>
                    <a:pt x="192421" y="8663"/>
                  </a:lnTo>
                  <a:lnTo>
                    <a:pt x="160025" y="54189"/>
                  </a:lnTo>
                  <a:lnTo>
                    <a:pt x="126554" y="100295"/>
                  </a:lnTo>
                  <a:lnTo>
                    <a:pt x="80660" y="147787"/>
                  </a:lnTo>
                  <a:lnTo>
                    <a:pt x="41387" y="190343"/>
                  </a:lnTo>
                  <a:lnTo>
                    <a:pt x="16956" y="213321"/>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5" name="SMARTInkShape-3779"/>
            <p:cNvSpPr/>
            <p:nvPr/>
          </p:nvSpPr>
          <p:spPr>
            <a:xfrm>
              <a:off x="6012871" y="1914917"/>
              <a:ext cx="273630" cy="250997"/>
            </a:xfrm>
            <a:custGeom>
              <a:avLst/>
              <a:gdLst/>
              <a:ahLst/>
              <a:cxnLst/>
              <a:rect l="0" t="0" r="0" b="0"/>
              <a:pathLst>
                <a:path w="273630" h="250997">
                  <a:moveTo>
                    <a:pt x="226004" y="9133"/>
                  </a:moveTo>
                  <a:lnTo>
                    <a:pt x="231061" y="4077"/>
                  </a:lnTo>
                  <a:lnTo>
                    <a:pt x="231491" y="2587"/>
                  </a:lnTo>
                  <a:lnTo>
                    <a:pt x="230721" y="1594"/>
                  </a:lnTo>
                  <a:lnTo>
                    <a:pt x="227042" y="491"/>
                  </a:lnTo>
                  <a:lnTo>
                    <a:pt x="221879" y="0"/>
                  </a:lnTo>
                  <a:lnTo>
                    <a:pt x="186070" y="15953"/>
                  </a:lnTo>
                  <a:lnTo>
                    <a:pt x="146321" y="38670"/>
                  </a:lnTo>
                  <a:lnTo>
                    <a:pt x="106195" y="65846"/>
                  </a:lnTo>
                  <a:lnTo>
                    <a:pt x="63353" y="112126"/>
                  </a:lnTo>
                  <a:lnTo>
                    <a:pt x="21415" y="156242"/>
                  </a:lnTo>
                  <a:lnTo>
                    <a:pt x="6165" y="181838"/>
                  </a:lnTo>
                  <a:lnTo>
                    <a:pt x="0" y="209530"/>
                  </a:lnTo>
                  <a:lnTo>
                    <a:pt x="1380" y="222729"/>
                  </a:lnTo>
                  <a:lnTo>
                    <a:pt x="3230" y="227730"/>
                  </a:lnTo>
                  <a:lnTo>
                    <a:pt x="13751" y="236109"/>
                  </a:lnTo>
                  <a:lnTo>
                    <a:pt x="41320" y="250112"/>
                  </a:lnTo>
                  <a:lnTo>
                    <a:pt x="57139" y="250996"/>
                  </a:lnTo>
                  <a:lnTo>
                    <a:pt x="98221" y="247997"/>
                  </a:lnTo>
                  <a:lnTo>
                    <a:pt x="134637" y="247477"/>
                  </a:lnTo>
                  <a:lnTo>
                    <a:pt x="172239" y="242266"/>
                  </a:lnTo>
                  <a:lnTo>
                    <a:pt x="217383" y="231024"/>
                  </a:lnTo>
                  <a:lnTo>
                    <a:pt x="273629" y="2186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6" name="SMARTInkShape-3780"/>
            <p:cNvSpPr/>
            <p:nvPr/>
          </p:nvSpPr>
          <p:spPr>
            <a:xfrm>
              <a:off x="6640365" y="2009775"/>
              <a:ext cx="312886" cy="18825"/>
            </a:xfrm>
            <a:custGeom>
              <a:avLst/>
              <a:gdLst/>
              <a:ahLst/>
              <a:cxnLst/>
              <a:rect l="0" t="0" r="0" b="0"/>
              <a:pathLst>
                <a:path w="312886" h="18825">
                  <a:moveTo>
                    <a:pt x="17610" y="0"/>
                  </a:moveTo>
                  <a:lnTo>
                    <a:pt x="9409" y="0"/>
                  </a:lnTo>
                  <a:lnTo>
                    <a:pt x="3421" y="5056"/>
                  </a:lnTo>
                  <a:lnTo>
                    <a:pt x="720" y="10361"/>
                  </a:lnTo>
                  <a:lnTo>
                    <a:pt x="0" y="13258"/>
                  </a:lnTo>
                  <a:lnTo>
                    <a:pt x="578" y="15188"/>
                  </a:lnTo>
                  <a:lnTo>
                    <a:pt x="2023" y="16475"/>
                  </a:lnTo>
                  <a:lnTo>
                    <a:pt x="4043" y="17334"/>
                  </a:lnTo>
                  <a:lnTo>
                    <a:pt x="44281" y="18824"/>
                  </a:lnTo>
                  <a:lnTo>
                    <a:pt x="91553" y="13949"/>
                  </a:lnTo>
                  <a:lnTo>
                    <a:pt x="136885" y="10836"/>
                  </a:lnTo>
                  <a:lnTo>
                    <a:pt x="175365" y="9914"/>
                  </a:lnTo>
                  <a:lnTo>
                    <a:pt x="222043" y="4584"/>
                  </a:lnTo>
                  <a:lnTo>
                    <a:pt x="265979" y="6415"/>
                  </a:lnTo>
                  <a:lnTo>
                    <a:pt x="31288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7" name="SMARTInkShape-3781"/>
            <p:cNvSpPr/>
            <p:nvPr/>
          </p:nvSpPr>
          <p:spPr>
            <a:xfrm>
              <a:off x="6707432" y="2152650"/>
              <a:ext cx="283919" cy="9519"/>
            </a:xfrm>
            <a:custGeom>
              <a:avLst/>
              <a:gdLst/>
              <a:ahLst/>
              <a:cxnLst/>
              <a:rect l="0" t="0" r="0" b="0"/>
              <a:pathLst>
                <a:path w="283919" h="9519">
                  <a:moveTo>
                    <a:pt x="26743" y="0"/>
                  </a:moveTo>
                  <a:lnTo>
                    <a:pt x="13486" y="0"/>
                  </a:lnTo>
                  <a:lnTo>
                    <a:pt x="7445" y="2822"/>
                  </a:lnTo>
                  <a:lnTo>
                    <a:pt x="0" y="8201"/>
                  </a:lnTo>
                  <a:lnTo>
                    <a:pt x="448" y="8642"/>
                  </a:lnTo>
                  <a:lnTo>
                    <a:pt x="47056" y="9447"/>
                  </a:lnTo>
                  <a:lnTo>
                    <a:pt x="83749" y="9491"/>
                  </a:lnTo>
                  <a:lnTo>
                    <a:pt x="124751" y="9510"/>
                  </a:lnTo>
                  <a:lnTo>
                    <a:pt x="163435" y="9518"/>
                  </a:lnTo>
                  <a:lnTo>
                    <a:pt x="203064" y="8465"/>
                  </a:lnTo>
                  <a:lnTo>
                    <a:pt x="28391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01" name="SMARTInkShape-Group511"/>
          <p:cNvGrpSpPr/>
          <p:nvPr/>
        </p:nvGrpSpPr>
        <p:grpSpPr>
          <a:xfrm>
            <a:off x="3133900" y="2337662"/>
            <a:ext cx="2866851" cy="319649"/>
            <a:chOff x="3133900" y="2337662"/>
            <a:chExt cx="2866851" cy="319649"/>
          </a:xfrm>
        </p:grpSpPr>
        <p:sp>
          <p:nvSpPr>
            <p:cNvPr id="3499" name="SMARTInkShape-3782"/>
            <p:cNvSpPr/>
            <p:nvPr/>
          </p:nvSpPr>
          <p:spPr>
            <a:xfrm>
              <a:off x="3133900" y="2438400"/>
              <a:ext cx="2866851" cy="218911"/>
            </a:xfrm>
            <a:custGeom>
              <a:avLst/>
              <a:gdLst/>
              <a:ahLst/>
              <a:cxnLst/>
              <a:rect l="0" t="0" r="0" b="0"/>
              <a:pathLst>
                <a:path w="2866851" h="218911">
                  <a:moveTo>
                    <a:pt x="2866850" y="0"/>
                  </a:moveTo>
                  <a:lnTo>
                    <a:pt x="2866850" y="32503"/>
                  </a:lnTo>
                  <a:lnTo>
                    <a:pt x="2861205" y="46549"/>
                  </a:lnTo>
                  <a:lnTo>
                    <a:pt x="2830271" y="83811"/>
                  </a:lnTo>
                  <a:lnTo>
                    <a:pt x="2812385" y="96917"/>
                  </a:lnTo>
                  <a:lnTo>
                    <a:pt x="2767741" y="117373"/>
                  </a:lnTo>
                  <a:lnTo>
                    <a:pt x="2726779" y="132703"/>
                  </a:lnTo>
                  <a:lnTo>
                    <a:pt x="2681061" y="142683"/>
                  </a:lnTo>
                  <a:lnTo>
                    <a:pt x="2647753" y="149140"/>
                  </a:lnTo>
                  <a:lnTo>
                    <a:pt x="2602025" y="158725"/>
                  </a:lnTo>
                  <a:lnTo>
                    <a:pt x="2563589" y="165089"/>
                  </a:lnTo>
                  <a:lnTo>
                    <a:pt x="2530278" y="168623"/>
                  </a:lnTo>
                  <a:lnTo>
                    <a:pt x="2487725" y="170612"/>
                  </a:lnTo>
                  <a:lnTo>
                    <a:pt x="2448307" y="171202"/>
                  </a:lnTo>
                  <a:lnTo>
                    <a:pt x="2409815" y="174199"/>
                  </a:lnTo>
                  <a:lnTo>
                    <a:pt x="2368777" y="178967"/>
                  </a:lnTo>
                  <a:lnTo>
                    <a:pt x="2325926" y="180380"/>
                  </a:lnTo>
                  <a:lnTo>
                    <a:pt x="2286418" y="180799"/>
                  </a:lnTo>
                  <a:lnTo>
                    <a:pt x="2245079" y="180923"/>
                  </a:lnTo>
                  <a:lnTo>
                    <a:pt x="2199316" y="180959"/>
                  </a:lnTo>
                  <a:lnTo>
                    <a:pt x="2152243" y="180970"/>
                  </a:lnTo>
                  <a:lnTo>
                    <a:pt x="2104781" y="180974"/>
                  </a:lnTo>
                  <a:lnTo>
                    <a:pt x="2072011" y="179916"/>
                  </a:lnTo>
                  <a:lnTo>
                    <a:pt x="2036281" y="175918"/>
                  </a:lnTo>
                  <a:lnTo>
                    <a:pt x="2002055" y="173436"/>
                  </a:lnTo>
                  <a:lnTo>
                    <a:pt x="1968147" y="172333"/>
                  </a:lnTo>
                  <a:lnTo>
                    <a:pt x="1931910" y="171842"/>
                  </a:lnTo>
                  <a:lnTo>
                    <a:pt x="1894638" y="171624"/>
                  </a:lnTo>
                  <a:lnTo>
                    <a:pt x="1856906" y="170469"/>
                  </a:lnTo>
                  <a:lnTo>
                    <a:pt x="1818969" y="166428"/>
                  </a:lnTo>
                  <a:lnTo>
                    <a:pt x="1780942" y="163926"/>
                  </a:lnTo>
                  <a:lnTo>
                    <a:pt x="1742874" y="162814"/>
                  </a:lnTo>
                  <a:lnTo>
                    <a:pt x="1704789" y="162320"/>
                  </a:lnTo>
                  <a:lnTo>
                    <a:pt x="1666695" y="159278"/>
                  </a:lnTo>
                  <a:lnTo>
                    <a:pt x="1629656" y="155457"/>
                  </a:lnTo>
                  <a:lnTo>
                    <a:pt x="1595556" y="153759"/>
                  </a:lnTo>
                  <a:lnTo>
                    <a:pt x="1559938" y="150182"/>
                  </a:lnTo>
                  <a:lnTo>
                    <a:pt x="1522942" y="146122"/>
                  </a:lnTo>
                  <a:lnTo>
                    <a:pt x="1485333" y="144318"/>
                  </a:lnTo>
                  <a:lnTo>
                    <a:pt x="1447451" y="140694"/>
                  </a:lnTo>
                  <a:lnTo>
                    <a:pt x="1409447" y="136614"/>
                  </a:lnTo>
                  <a:lnTo>
                    <a:pt x="1371391" y="134801"/>
                  </a:lnTo>
                  <a:lnTo>
                    <a:pt x="1333309" y="133995"/>
                  </a:lnTo>
                  <a:lnTo>
                    <a:pt x="1295218" y="132578"/>
                  </a:lnTo>
                  <a:lnTo>
                    <a:pt x="1257122" y="128421"/>
                  </a:lnTo>
                  <a:lnTo>
                    <a:pt x="1216201" y="125868"/>
                  </a:lnTo>
                  <a:lnTo>
                    <a:pt x="1175437" y="124733"/>
                  </a:lnTo>
                  <a:lnTo>
                    <a:pt x="1139680" y="124228"/>
                  </a:lnTo>
                  <a:lnTo>
                    <a:pt x="1103327" y="121182"/>
                  </a:lnTo>
                  <a:lnTo>
                    <a:pt x="1066004" y="117359"/>
                  </a:lnTo>
                  <a:lnTo>
                    <a:pt x="1028249" y="115660"/>
                  </a:lnTo>
                  <a:lnTo>
                    <a:pt x="990303" y="114904"/>
                  </a:lnTo>
                  <a:lnTo>
                    <a:pt x="952270" y="113510"/>
                  </a:lnTo>
                  <a:lnTo>
                    <a:pt x="914201" y="109363"/>
                  </a:lnTo>
                  <a:lnTo>
                    <a:pt x="878936" y="106814"/>
                  </a:lnTo>
                  <a:lnTo>
                    <a:pt x="844566" y="105681"/>
                  </a:lnTo>
                  <a:lnTo>
                    <a:pt x="808124" y="105178"/>
                  </a:lnTo>
                  <a:lnTo>
                    <a:pt x="773583" y="102132"/>
                  </a:lnTo>
                  <a:lnTo>
                    <a:pt x="740592" y="98309"/>
                  </a:lnTo>
                  <a:lnTo>
                    <a:pt x="708291" y="96610"/>
                  </a:lnTo>
                  <a:lnTo>
                    <a:pt x="676296" y="93032"/>
                  </a:lnTo>
                  <a:lnTo>
                    <a:pt x="644437" y="88972"/>
                  </a:lnTo>
                  <a:lnTo>
                    <a:pt x="612639" y="87168"/>
                  </a:lnTo>
                  <a:lnTo>
                    <a:pt x="580867" y="83544"/>
                  </a:lnTo>
                  <a:lnTo>
                    <a:pt x="536052" y="78376"/>
                  </a:lnTo>
                  <a:lnTo>
                    <a:pt x="493141" y="74023"/>
                  </a:lnTo>
                  <a:lnTo>
                    <a:pt x="452557" y="68852"/>
                  </a:lnTo>
                  <a:lnTo>
                    <a:pt x="405342" y="62049"/>
                  </a:lnTo>
                  <a:lnTo>
                    <a:pt x="367864" y="58601"/>
                  </a:lnTo>
                  <a:lnTo>
                    <a:pt x="323820" y="56379"/>
                  </a:lnTo>
                  <a:lnTo>
                    <a:pt x="278274" y="49668"/>
                  </a:lnTo>
                  <a:lnTo>
                    <a:pt x="238389" y="48028"/>
                  </a:lnTo>
                  <a:lnTo>
                    <a:pt x="199392" y="42688"/>
                  </a:lnTo>
                  <a:lnTo>
                    <a:pt x="155074" y="39006"/>
                  </a:lnTo>
                  <a:lnTo>
                    <a:pt x="131785" y="39427"/>
                  </a:lnTo>
                  <a:lnTo>
                    <a:pt x="112537" y="45784"/>
                  </a:lnTo>
                  <a:lnTo>
                    <a:pt x="93193" y="60235"/>
                  </a:lnTo>
                  <a:lnTo>
                    <a:pt x="83655" y="70163"/>
                  </a:lnTo>
                  <a:lnTo>
                    <a:pt x="71974" y="93580"/>
                  </a:lnTo>
                  <a:lnTo>
                    <a:pt x="67221" y="121201"/>
                  </a:lnTo>
                  <a:lnTo>
                    <a:pt x="66542" y="167355"/>
                  </a:lnTo>
                  <a:lnTo>
                    <a:pt x="66501" y="193878"/>
                  </a:lnTo>
                  <a:lnTo>
                    <a:pt x="65443" y="195927"/>
                  </a:lnTo>
                  <a:lnTo>
                    <a:pt x="63678" y="197293"/>
                  </a:lnTo>
                  <a:lnTo>
                    <a:pt x="58896" y="198811"/>
                  </a:lnTo>
                  <a:lnTo>
                    <a:pt x="53243" y="199485"/>
                  </a:lnTo>
                  <a:lnTo>
                    <a:pt x="47202" y="196963"/>
                  </a:lnTo>
                  <a:lnTo>
                    <a:pt x="44110" y="194808"/>
                  </a:lnTo>
                  <a:lnTo>
                    <a:pt x="20839" y="188245"/>
                  </a:lnTo>
                  <a:lnTo>
                    <a:pt x="0" y="171604"/>
                  </a:lnTo>
                  <a:lnTo>
                    <a:pt x="8522" y="179085"/>
                  </a:lnTo>
                  <a:lnTo>
                    <a:pt x="55580" y="212740"/>
                  </a:lnTo>
                  <a:lnTo>
                    <a:pt x="73377" y="217198"/>
                  </a:lnTo>
                  <a:lnTo>
                    <a:pt x="107852" y="218910"/>
                  </a:lnTo>
                  <a:lnTo>
                    <a:pt x="134139" y="208913"/>
                  </a:lnTo>
                  <a:lnTo>
                    <a:pt x="171275"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0" name="SMARTInkShape-3783"/>
            <p:cNvSpPr/>
            <p:nvPr/>
          </p:nvSpPr>
          <p:spPr>
            <a:xfrm>
              <a:off x="5972175" y="2337662"/>
              <a:ext cx="28576" cy="15014"/>
            </a:xfrm>
            <a:custGeom>
              <a:avLst/>
              <a:gdLst/>
              <a:ahLst/>
              <a:cxnLst/>
              <a:rect l="0" t="0" r="0" b="0"/>
              <a:pathLst>
                <a:path w="28576" h="15014">
                  <a:moveTo>
                    <a:pt x="0" y="5488"/>
                  </a:moveTo>
                  <a:lnTo>
                    <a:pt x="5057" y="5488"/>
                  </a:lnTo>
                  <a:lnTo>
                    <a:pt x="10361" y="2666"/>
                  </a:lnTo>
                  <a:lnTo>
                    <a:pt x="13257" y="432"/>
                  </a:lnTo>
                  <a:lnTo>
                    <a:pt x="15189" y="0"/>
                  </a:lnTo>
                  <a:lnTo>
                    <a:pt x="16477" y="771"/>
                  </a:lnTo>
                  <a:lnTo>
                    <a:pt x="28575" y="150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502" name="SMARTInkShape-3784"/>
          <p:cNvSpPr/>
          <p:nvPr/>
        </p:nvSpPr>
        <p:spPr>
          <a:xfrm>
            <a:off x="6629400" y="3114675"/>
            <a:ext cx="9526" cy="9526"/>
          </a:xfrm>
          <a:custGeom>
            <a:avLst/>
            <a:gdLst/>
            <a:ahLst/>
            <a:cxnLst/>
            <a:rect l="0" t="0" r="0" b="0"/>
            <a:pathLst>
              <a:path w="9526" h="9526">
                <a:moveTo>
                  <a:pt x="9525" y="9525"/>
                </a:moveTo>
                <a:lnTo>
                  <a:pt x="9525" y="0"/>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511" name="SMARTInkShape-Group513"/>
          <p:cNvGrpSpPr/>
          <p:nvPr/>
        </p:nvGrpSpPr>
        <p:grpSpPr>
          <a:xfrm>
            <a:off x="6648450" y="3095625"/>
            <a:ext cx="1190626" cy="790576"/>
            <a:chOff x="6648450" y="3095625"/>
            <a:chExt cx="1190626" cy="790576"/>
          </a:xfrm>
        </p:grpSpPr>
        <p:sp>
          <p:nvSpPr>
            <p:cNvPr id="3503" name="SMARTInkShape-3785"/>
            <p:cNvSpPr/>
            <p:nvPr/>
          </p:nvSpPr>
          <p:spPr>
            <a:xfrm>
              <a:off x="7115175" y="3381375"/>
              <a:ext cx="276226" cy="247651"/>
            </a:xfrm>
            <a:custGeom>
              <a:avLst/>
              <a:gdLst/>
              <a:ahLst/>
              <a:cxnLst/>
              <a:rect l="0" t="0" r="0" b="0"/>
              <a:pathLst>
                <a:path w="276226" h="247651">
                  <a:moveTo>
                    <a:pt x="276225" y="0"/>
                  </a:moveTo>
                  <a:lnTo>
                    <a:pt x="271169" y="5057"/>
                  </a:lnTo>
                  <a:lnTo>
                    <a:pt x="263042" y="7539"/>
                  </a:lnTo>
                  <a:lnTo>
                    <a:pt x="257911" y="8201"/>
                  </a:lnTo>
                  <a:lnTo>
                    <a:pt x="246566" y="17403"/>
                  </a:lnTo>
                  <a:lnTo>
                    <a:pt x="235527" y="32076"/>
                  </a:lnTo>
                  <a:lnTo>
                    <a:pt x="221245" y="57129"/>
                  </a:lnTo>
                  <a:lnTo>
                    <a:pt x="178409" y="98144"/>
                  </a:lnTo>
                  <a:lnTo>
                    <a:pt x="133207" y="137559"/>
                  </a:lnTo>
                  <a:lnTo>
                    <a:pt x="85903" y="182371"/>
                  </a:lnTo>
                  <a:lnTo>
                    <a:pt x="41285" y="217306"/>
                  </a:lnTo>
                  <a:lnTo>
                    <a:pt x="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4" name="SMARTInkShape-3786"/>
            <p:cNvSpPr/>
            <p:nvPr/>
          </p:nvSpPr>
          <p:spPr>
            <a:xfrm>
              <a:off x="7734300" y="3419476"/>
              <a:ext cx="95251" cy="9525"/>
            </a:xfrm>
            <a:custGeom>
              <a:avLst/>
              <a:gdLst/>
              <a:ahLst/>
              <a:cxnLst/>
              <a:rect l="0" t="0" r="0" b="0"/>
              <a:pathLst>
                <a:path w="95251" h="9525">
                  <a:moveTo>
                    <a:pt x="0" y="9524"/>
                  </a:moveTo>
                  <a:lnTo>
                    <a:pt x="14189" y="9524"/>
                  </a:lnTo>
                  <a:lnTo>
                    <a:pt x="14751" y="8466"/>
                  </a:lnTo>
                  <a:lnTo>
                    <a:pt x="14067" y="6702"/>
                  </a:lnTo>
                  <a:lnTo>
                    <a:pt x="12553" y="4467"/>
                  </a:lnTo>
                  <a:lnTo>
                    <a:pt x="12602" y="2978"/>
                  </a:lnTo>
                  <a:lnTo>
                    <a:pt x="13694" y="1985"/>
                  </a:lnTo>
                  <a:lnTo>
                    <a:pt x="18786" y="882"/>
                  </a:lnTo>
                  <a:lnTo>
                    <a:pt x="66109" y="0"/>
                  </a:lnTo>
                  <a:lnTo>
                    <a:pt x="95250" y="95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5" name="SMARTInkShape-3787"/>
            <p:cNvSpPr/>
            <p:nvPr/>
          </p:nvSpPr>
          <p:spPr>
            <a:xfrm>
              <a:off x="7249744" y="3371850"/>
              <a:ext cx="189282" cy="228601"/>
            </a:xfrm>
            <a:custGeom>
              <a:avLst/>
              <a:gdLst/>
              <a:ahLst/>
              <a:cxnLst/>
              <a:rect l="0" t="0" r="0" b="0"/>
              <a:pathLst>
                <a:path w="189282" h="228601">
                  <a:moveTo>
                    <a:pt x="103556" y="0"/>
                  </a:moveTo>
                  <a:lnTo>
                    <a:pt x="103556" y="5057"/>
                  </a:lnTo>
                  <a:lnTo>
                    <a:pt x="100734" y="10361"/>
                  </a:lnTo>
                  <a:lnTo>
                    <a:pt x="94894" y="16247"/>
                  </a:lnTo>
                  <a:lnTo>
                    <a:pt x="85242" y="22390"/>
                  </a:lnTo>
                  <a:lnTo>
                    <a:pt x="76719" y="34292"/>
                  </a:lnTo>
                  <a:lnTo>
                    <a:pt x="68346" y="48050"/>
                  </a:lnTo>
                  <a:lnTo>
                    <a:pt x="26856" y="87713"/>
                  </a:lnTo>
                  <a:lnTo>
                    <a:pt x="8040" y="113831"/>
                  </a:lnTo>
                  <a:lnTo>
                    <a:pt x="1524" y="136504"/>
                  </a:lnTo>
                  <a:lnTo>
                    <a:pt x="0" y="153801"/>
                  </a:lnTo>
                  <a:lnTo>
                    <a:pt x="7790" y="172073"/>
                  </a:lnTo>
                  <a:lnTo>
                    <a:pt x="28548" y="199560"/>
                  </a:lnTo>
                  <a:lnTo>
                    <a:pt x="49581" y="211646"/>
                  </a:lnTo>
                  <a:lnTo>
                    <a:pt x="95634" y="223479"/>
                  </a:lnTo>
                  <a:lnTo>
                    <a:pt x="189281"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6" name="SMARTInkShape-3788"/>
            <p:cNvSpPr/>
            <p:nvPr/>
          </p:nvSpPr>
          <p:spPr>
            <a:xfrm>
              <a:off x="7125092" y="3381491"/>
              <a:ext cx="199634" cy="190385"/>
            </a:xfrm>
            <a:custGeom>
              <a:avLst/>
              <a:gdLst/>
              <a:ahLst/>
              <a:cxnLst/>
              <a:rect l="0" t="0" r="0" b="0"/>
              <a:pathLst>
                <a:path w="199634" h="190385">
                  <a:moveTo>
                    <a:pt x="9133" y="9409"/>
                  </a:moveTo>
                  <a:lnTo>
                    <a:pt x="9133" y="4352"/>
                  </a:lnTo>
                  <a:lnTo>
                    <a:pt x="8075" y="2863"/>
                  </a:lnTo>
                  <a:lnTo>
                    <a:pt x="6311" y="1870"/>
                  </a:lnTo>
                  <a:lnTo>
                    <a:pt x="0" y="0"/>
                  </a:lnTo>
                  <a:lnTo>
                    <a:pt x="12899" y="26409"/>
                  </a:lnTo>
                  <a:lnTo>
                    <a:pt x="24566" y="35662"/>
                  </a:lnTo>
                  <a:lnTo>
                    <a:pt x="52868" y="55282"/>
                  </a:lnTo>
                  <a:lnTo>
                    <a:pt x="92778" y="96158"/>
                  </a:lnTo>
                  <a:lnTo>
                    <a:pt x="113292" y="118368"/>
                  </a:lnTo>
                  <a:lnTo>
                    <a:pt x="153182" y="146485"/>
                  </a:lnTo>
                  <a:lnTo>
                    <a:pt x="177755" y="164089"/>
                  </a:lnTo>
                  <a:lnTo>
                    <a:pt x="199633" y="1903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7" name="SMARTInkShape-3789"/>
            <p:cNvSpPr/>
            <p:nvPr/>
          </p:nvSpPr>
          <p:spPr>
            <a:xfrm>
              <a:off x="6888576" y="3524366"/>
              <a:ext cx="169450" cy="180860"/>
            </a:xfrm>
            <a:custGeom>
              <a:avLst/>
              <a:gdLst/>
              <a:ahLst/>
              <a:cxnLst/>
              <a:rect l="0" t="0" r="0" b="0"/>
              <a:pathLst>
                <a:path w="169450" h="180860">
                  <a:moveTo>
                    <a:pt x="102774" y="9409"/>
                  </a:moveTo>
                  <a:lnTo>
                    <a:pt x="111907" y="9409"/>
                  </a:lnTo>
                  <a:lnTo>
                    <a:pt x="107126" y="4352"/>
                  </a:lnTo>
                  <a:lnTo>
                    <a:pt x="101886" y="1870"/>
                  </a:lnTo>
                  <a:lnTo>
                    <a:pt x="80497" y="0"/>
                  </a:lnTo>
                  <a:lnTo>
                    <a:pt x="65952" y="4975"/>
                  </a:lnTo>
                  <a:lnTo>
                    <a:pt x="57129" y="13082"/>
                  </a:lnTo>
                  <a:lnTo>
                    <a:pt x="19087" y="57718"/>
                  </a:lnTo>
                  <a:lnTo>
                    <a:pt x="2500" y="88874"/>
                  </a:lnTo>
                  <a:lnTo>
                    <a:pt x="0" y="101524"/>
                  </a:lnTo>
                  <a:lnTo>
                    <a:pt x="1710" y="114202"/>
                  </a:lnTo>
                  <a:lnTo>
                    <a:pt x="8624" y="130417"/>
                  </a:lnTo>
                  <a:lnTo>
                    <a:pt x="15421" y="138332"/>
                  </a:lnTo>
                  <a:lnTo>
                    <a:pt x="32207" y="148738"/>
                  </a:lnTo>
                  <a:lnTo>
                    <a:pt x="74941" y="164935"/>
                  </a:lnTo>
                  <a:lnTo>
                    <a:pt x="114383" y="173314"/>
                  </a:lnTo>
                  <a:lnTo>
                    <a:pt x="158183" y="180564"/>
                  </a:lnTo>
                  <a:lnTo>
                    <a:pt x="169449" y="1808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8" name="SMARTInkShape-3790"/>
            <p:cNvSpPr/>
            <p:nvPr/>
          </p:nvSpPr>
          <p:spPr>
            <a:xfrm>
              <a:off x="6677025" y="3277924"/>
              <a:ext cx="161188" cy="189177"/>
            </a:xfrm>
            <a:custGeom>
              <a:avLst/>
              <a:gdLst/>
              <a:ahLst/>
              <a:cxnLst/>
              <a:rect l="0" t="0" r="0" b="0"/>
              <a:pathLst>
                <a:path w="161188" h="189177">
                  <a:moveTo>
                    <a:pt x="0" y="8201"/>
                  </a:moveTo>
                  <a:lnTo>
                    <a:pt x="9721" y="7143"/>
                  </a:lnTo>
                  <a:lnTo>
                    <a:pt x="38792" y="0"/>
                  </a:lnTo>
                  <a:lnTo>
                    <a:pt x="85085" y="9211"/>
                  </a:lnTo>
                  <a:lnTo>
                    <a:pt x="125661" y="18721"/>
                  </a:lnTo>
                  <a:lnTo>
                    <a:pt x="139105" y="27341"/>
                  </a:lnTo>
                  <a:lnTo>
                    <a:pt x="149313" y="41049"/>
                  </a:lnTo>
                  <a:lnTo>
                    <a:pt x="158189" y="63795"/>
                  </a:lnTo>
                  <a:lnTo>
                    <a:pt x="161187" y="90444"/>
                  </a:lnTo>
                  <a:lnTo>
                    <a:pt x="156649" y="109710"/>
                  </a:lnTo>
                  <a:lnTo>
                    <a:pt x="131314" y="151038"/>
                  </a:lnTo>
                  <a:lnTo>
                    <a:pt x="84186" y="176288"/>
                  </a:lnTo>
                  <a:lnTo>
                    <a:pt x="66675" y="1891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9" name="SMARTInkShape-3791"/>
            <p:cNvSpPr/>
            <p:nvPr/>
          </p:nvSpPr>
          <p:spPr>
            <a:xfrm>
              <a:off x="6648450" y="3095625"/>
              <a:ext cx="16071" cy="790576"/>
            </a:xfrm>
            <a:custGeom>
              <a:avLst/>
              <a:gdLst/>
              <a:ahLst/>
              <a:cxnLst/>
              <a:rect l="0" t="0" r="0" b="0"/>
              <a:pathLst>
                <a:path w="16071" h="790576">
                  <a:moveTo>
                    <a:pt x="0" y="0"/>
                  </a:moveTo>
                  <a:lnTo>
                    <a:pt x="1059" y="34357"/>
                  </a:lnTo>
                  <a:lnTo>
                    <a:pt x="8643" y="80745"/>
                  </a:lnTo>
                  <a:lnTo>
                    <a:pt x="9351" y="125350"/>
                  </a:lnTo>
                  <a:lnTo>
                    <a:pt x="9491" y="164813"/>
                  </a:lnTo>
                  <a:lnTo>
                    <a:pt x="9514" y="206525"/>
                  </a:lnTo>
                  <a:lnTo>
                    <a:pt x="9522" y="254044"/>
                  </a:lnTo>
                  <a:lnTo>
                    <a:pt x="9523" y="291525"/>
                  </a:lnTo>
                  <a:lnTo>
                    <a:pt x="16070" y="333693"/>
                  </a:lnTo>
                  <a:lnTo>
                    <a:pt x="15639" y="378868"/>
                  </a:lnTo>
                  <a:lnTo>
                    <a:pt x="10733" y="418679"/>
                  </a:lnTo>
                  <a:lnTo>
                    <a:pt x="9883" y="462720"/>
                  </a:lnTo>
                  <a:lnTo>
                    <a:pt x="4575" y="505873"/>
                  </a:lnTo>
                  <a:lnTo>
                    <a:pt x="2034" y="538099"/>
                  </a:lnTo>
                  <a:lnTo>
                    <a:pt x="904" y="573589"/>
                  </a:lnTo>
                  <a:lnTo>
                    <a:pt x="402" y="610528"/>
                  </a:lnTo>
                  <a:lnTo>
                    <a:pt x="119" y="651856"/>
                  </a:lnTo>
                  <a:lnTo>
                    <a:pt x="36" y="694322"/>
                  </a:lnTo>
                  <a:lnTo>
                    <a:pt x="7" y="739812"/>
                  </a:lnTo>
                  <a:lnTo>
                    <a:pt x="0" y="790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0" name="SMARTInkShape-3792"/>
            <p:cNvSpPr/>
            <p:nvPr/>
          </p:nvSpPr>
          <p:spPr>
            <a:xfrm>
              <a:off x="7635799" y="3410377"/>
              <a:ext cx="203277" cy="179684"/>
            </a:xfrm>
            <a:custGeom>
              <a:avLst/>
              <a:gdLst/>
              <a:ahLst/>
              <a:cxnLst/>
              <a:rect l="0" t="0" r="0" b="0"/>
              <a:pathLst>
                <a:path w="203277" h="179684">
                  <a:moveTo>
                    <a:pt x="136601" y="18623"/>
                  </a:moveTo>
                  <a:lnTo>
                    <a:pt x="111998" y="10422"/>
                  </a:lnTo>
                  <a:lnTo>
                    <a:pt x="100148" y="2813"/>
                  </a:lnTo>
                  <a:lnTo>
                    <a:pt x="77538" y="0"/>
                  </a:lnTo>
                  <a:lnTo>
                    <a:pt x="62068" y="4756"/>
                  </a:lnTo>
                  <a:lnTo>
                    <a:pt x="58338" y="8320"/>
                  </a:lnTo>
                  <a:lnTo>
                    <a:pt x="33413" y="52241"/>
                  </a:lnTo>
                  <a:lnTo>
                    <a:pt x="14383" y="83707"/>
                  </a:lnTo>
                  <a:lnTo>
                    <a:pt x="1493" y="113402"/>
                  </a:lnTo>
                  <a:lnTo>
                    <a:pt x="0" y="129891"/>
                  </a:lnTo>
                  <a:lnTo>
                    <a:pt x="2864" y="143217"/>
                  </a:lnTo>
                  <a:lnTo>
                    <a:pt x="7665" y="152668"/>
                  </a:lnTo>
                  <a:lnTo>
                    <a:pt x="18971" y="160396"/>
                  </a:lnTo>
                  <a:lnTo>
                    <a:pt x="55729" y="176170"/>
                  </a:lnTo>
                  <a:lnTo>
                    <a:pt x="100087" y="179683"/>
                  </a:lnTo>
                  <a:lnTo>
                    <a:pt x="134249" y="177470"/>
                  </a:lnTo>
                  <a:lnTo>
                    <a:pt x="176312" y="171872"/>
                  </a:lnTo>
                  <a:lnTo>
                    <a:pt x="203276" y="1710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14" name="SMARTInkShape-Group514"/>
          <p:cNvGrpSpPr/>
          <p:nvPr/>
        </p:nvGrpSpPr>
        <p:grpSpPr>
          <a:xfrm>
            <a:off x="8181975" y="3457575"/>
            <a:ext cx="276226" cy="114301"/>
            <a:chOff x="8181975" y="3457575"/>
            <a:chExt cx="276226" cy="114301"/>
          </a:xfrm>
        </p:grpSpPr>
        <p:sp>
          <p:nvSpPr>
            <p:cNvPr id="3512" name="SMARTInkShape-3793"/>
            <p:cNvSpPr/>
            <p:nvPr/>
          </p:nvSpPr>
          <p:spPr>
            <a:xfrm>
              <a:off x="8202349" y="3524250"/>
              <a:ext cx="255852" cy="47626"/>
            </a:xfrm>
            <a:custGeom>
              <a:avLst/>
              <a:gdLst/>
              <a:ahLst/>
              <a:cxnLst/>
              <a:rect l="0" t="0" r="0" b="0"/>
              <a:pathLst>
                <a:path w="255852" h="47626">
                  <a:moveTo>
                    <a:pt x="8201" y="47625"/>
                  </a:moveTo>
                  <a:lnTo>
                    <a:pt x="0" y="39424"/>
                  </a:lnTo>
                  <a:lnTo>
                    <a:pt x="617" y="38983"/>
                  </a:lnTo>
                  <a:lnTo>
                    <a:pt x="48062" y="27754"/>
                  </a:lnTo>
                  <a:lnTo>
                    <a:pt x="94158" y="19138"/>
                  </a:lnTo>
                  <a:lnTo>
                    <a:pt x="137716" y="8915"/>
                  </a:lnTo>
                  <a:lnTo>
                    <a:pt x="181338" y="2641"/>
                  </a:lnTo>
                  <a:lnTo>
                    <a:pt x="2558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3" name="SMARTInkShape-3794"/>
            <p:cNvSpPr/>
            <p:nvPr/>
          </p:nvSpPr>
          <p:spPr>
            <a:xfrm>
              <a:off x="8181975" y="3457575"/>
              <a:ext cx="228601" cy="19051"/>
            </a:xfrm>
            <a:custGeom>
              <a:avLst/>
              <a:gdLst/>
              <a:ahLst/>
              <a:cxnLst/>
              <a:rect l="0" t="0" r="0" b="0"/>
              <a:pathLst>
                <a:path w="228601" h="19051">
                  <a:moveTo>
                    <a:pt x="0" y="19050"/>
                  </a:moveTo>
                  <a:lnTo>
                    <a:pt x="42842" y="16228"/>
                  </a:lnTo>
                  <a:lnTo>
                    <a:pt x="80427" y="8689"/>
                  </a:lnTo>
                  <a:lnTo>
                    <a:pt x="125366" y="1717"/>
                  </a:lnTo>
                  <a:lnTo>
                    <a:pt x="162970" y="508"/>
                  </a:lnTo>
                  <a:lnTo>
                    <a:pt x="2286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18" name="SMARTInkShape-Group515"/>
          <p:cNvGrpSpPr/>
          <p:nvPr/>
        </p:nvGrpSpPr>
        <p:grpSpPr>
          <a:xfrm>
            <a:off x="8755345" y="3324225"/>
            <a:ext cx="1007781" cy="514351"/>
            <a:chOff x="8755345" y="3324225"/>
            <a:chExt cx="1007781" cy="514351"/>
          </a:xfrm>
        </p:grpSpPr>
        <p:sp>
          <p:nvSpPr>
            <p:cNvPr id="3515" name="SMARTInkShape-3795"/>
            <p:cNvSpPr/>
            <p:nvPr/>
          </p:nvSpPr>
          <p:spPr>
            <a:xfrm>
              <a:off x="9496425" y="3609975"/>
              <a:ext cx="266701" cy="17727"/>
            </a:xfrm>
            <a:custGeom>
              <a:avLst/>
              <a:gdLst/>
              <a:ahLst/>
              <a:cxnLst/>
              <a:rect l="0" t="0" r="0" b="0"/>
              <a:pathLst>
                <a:path w="266701" h="17727">
                  <a:moveTo>
                    <a:pt x="0" y="9525"/>
                  </a:moveTo>
                  <a:lnTo>
                    <a:pt x="15208" y="16071"/>
                  </a:lnTo>
                  <a:lnTo>
                    <a:pt x="26515" y="17726"/>
                  </a:lnTo>
                  <a:lnTo>
                    <a:pt x="65170" y="12243"/>
                  </a:lnTo>
                  <a:lnTo>
                    <a:pt x="110122" y="10062"/>
                  </a:lnTo>
                  <a:lnTo>
                    <a:pt x="151161" y="9684"/>
                  </a:lnTo>
                  <a:lnTo>
                    <a:pt x="192842" y="9556"/>
                  </a:lnTo>
                  <a:lnTo>
                    <a:pt x="234550" y="2985"/>
                  </a:lnTo>
                  <a:lnTo>
                    <a:pt x="2667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6" name="SMARTInkShape-3796"/>
            <p:cNvSpPr/>
            <p:nvPr/>
          </p:nvSpPr>
          <p:spPr>
            <a:xfrm>
              <a:off x="8763000" y="3366362"/>
              <a:ext cx="542926" cy="472214"/>
            </a:xfrm>
            <a:custGeom>
              <a:avLst/>
              <a:gdLst/>
              <a:ahLst/>
              <a:cxnLst/>
              <a:rect l="0" t="0" r="0" b="0"/>
              <a:pathLst>
                <a:path w="542926" h="472214">
                  <a:moveTo>
                    <a:pt x="0" y="5488"/>
                  </a:moveTo>
                  <a:lnTo>
                    <a:pt x="5057" y="431"/>
                  </a:lnTo>
                  <a:lnTo>
                    <a:pt x="8663" y="0"/>
                  </a:lnTo>
                  <a:lnTo>
                    <a:pt x="18314" y="2343"/>
                  </a:lnTo>
                  <a:lnTo>
                    <a:pt x="61547" y="30213"/>
                  </a:lnTo>
                  <a:lnTo>
                    <a:pt x="107956" y="60937"/>
                  </a:lnTo>
                  <a:lnTo>
                    <a:pt x="144156" y="94164"/>
                  </a:lnTo>
                  <a:lnTo>
                    <a:pt x="187468" y="137956"/>
                  </a:lnTo>
                  <a:lnTo>
                    <a:pt x="229226" y="170149"/>
                  </a:lnTo>
                  <a:lnTo>
                    <a:pt x="253849" y="182927"/>
                  </a:lnTo>
                  <a:lnTo>
                    <a:pt x="258133" y="184106"/>
                  </a:lnTo>
                  <a:lnTo>
                    <a:pt x="279331" y="180708"/>
                  </a:lnTo>
                  <a:lnTo>
                    <a:pt x="305721" y="167942"/>
                  </a:lnTo>
                  <a:lnTo>
                    <a:pt x="342185" y="123412"/>
                  </a:lnTo>
                  <a:lnTo>
                    <a:pt x="378115" y="82006"/>
                  </a:lnTo>
                  <a:lnTo>
                    <a:pt x="385010" y="69129"/>
                  </a:lnTo>
                  <a:lnTo>
                    <a:pt x="395080" y="40794"/>
                  </a:lnTo>
                  <a:lnTo>
                    <a:pt x="405250" y="25413"/>
                  </a:lnTo>
                  <a:lnTo>
                    <a:pt x="421817" y="11862"/>
                  </a:lnTo>
                  <a:lnTo>
                    <a:pt x="433898" y="7377"/>
                  </a:lnTo>
                  <a:lnTo>
                    <a:pt x="440846" y="6327"/>
                  </a:lnTo>
                  <a:lnTo>
                    <a:pt x="447463" y="8684"/>
                  </a:lnTo>
                  <a:lnTo>
                    <a:pt x="450708" y="10793"/>
                  </a:lnTo>
                  <a:lnTo>
                    <a:pt x="479613" y="56960"/>
                  </a:lnTo>
                  <a:lnTo>
                    <a:pt x="490182" y="82828"/>
                  </a:lnTo>
                  <a:lnTo>
                    <a:pt x="494842" y="114834"/>
                  </a:lnTo>
                  <a:lnTo>
                    <a:pt x="499683" y="149689"/>
                  </a:lnTo>
                  <a:lnTo>
                    <a:pt x="503301" y="190736"/>
                  </a:lnTo>
                  <a:lnTo>
                    <a:pt x="510012" y="233050"/>
                  </a:lnTo>
                  <a:lnTo>
                    <a:pt x="508985" y="274805"/>
                  </a:lnTo>
                  <a:lnTo>
                    <a:pt x="513290" y="318449"/>
                  </a:lnTo>
                  <a:lnTo>
                    <a:pt x="515199" y="360818"/>
                  </a:lnTo>
                  <a:lnTo>
                    <a:pt x="520835" y="406046"/>
                  </a:lnTo>
                  <a:lnTo>
                    <a:pt x="542925" y="4722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7" name="SMARTInkShape-3797"/>
            <p:cNvSpPr/>
            <p:nvPr/>
          </p:nvSpPr>
          <p:spPr>
            <a:xfrm>
              <a:off x="8755345" y="3324225"/>
              <a:ext cx="45756" cy="457201"/>
            </a:xfrm>
            <a:custGeom>
              <a:avLst/>
              <a:gdLst/>
              <a:ahLst/>
              <a:cxnLst/>
              <a:rect l="0" t="0" r="0" b="0"/>
              <a:pathLst>
                <a:path w="45756" h="457201">
                  <a:moveTo>
                    <a:pt x="45755" y="0"/>
                  </a:moveTo>
                  <a:lnTo>
                    <a:pt x="40698" y="0"/>
                  </a:lnTo>
                  <a:lnTo>
                    <a:pt x="39209" y="1058"/>
                  </a:lnTo>
                  <a:lnTo>
                    <a:pt x="38215" y="2822"/>
                  </a:lnTo>
                  <a:lnTo>
                    <a:pt x="29945" y="40118"/>
                  </a:lnTo>
                  <a:lnTo>
                    <a:pt x="29782" y="79738"/>
                  </a:lnTo>
                  <a:lnTo>
                    <a:pt x="40082" y="115701"/>
                  </a:lnTo>
                  <a:lnTo>
                    <a:pt x="43016" y="163045"/>
                  </a:lnTo>
                  <a:lnTo>
                    <a:pt x="38711" y="204825"/>
                  </a:lnTo>
                  <a:lnTo>
                    <a:pt x="35907" y="244016"/>
                  </a:lnTo>
                  <a:lnTo>
                    <a:pt x="28843" y="281380"/>
                  </a:lnTo>
                  <a:lnTo>
                    <a:pt x="16975" y="325809"/>
                  </a:lnTo>
                  <a:lnTo>
                    <a:pt x="7594" y="365353"/>
                  </a:lnTo>
                  <a:lnTo>
                    <a:pt x="0" y="410953"/>
                  </a:lnTo>
                  <a:lnTo>
                    <a:pt x="7655" y="457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26" name="SMARTInkShape-Group516"/>
          <p:cNvGrpSpPr/>
          <p:nvPr/>
        </p:nvGrpSpPr>
        <p:grpSpPr>
          <a:xfrm>
            <a:off x="10058435" y="3454729"/>
            <a:ext cx="1543016" cy="421111"/>
            <a:chOff x="10058435" y="3454729"/>
            <a:chExt cx="1543016" cy="421111"/>
          </a:xfrm>
        </p:grpSpPr>
        <p:sp>
          <p:nvSpPr>
            <p:cNvPr id="3519" name="SMARTInkShape-3798"/>
            <p:cNvSpPr/>
            <p:nvPr/>
          </p:nvSpPr>
          <p:spPr>
            <a:xfrm>
              <a:off x="11401425" y="3454729"/>
              <a:ext cx="200026" cy="307647"/>
            </a:xfrm>
            <a:custGeom>
              <a:avLst/>
              <a:gdLst/>
              <a:ahLst/>
              <a:cxnLst/>
              <a:rect l="0" t="0" r="0" b="0"/>
              <a:pathLst>
                <a:path w="200026" h="307647">
                  <a:moveTo>
                    <a:pt x="0" y="298121"/>
                  </a:moveTo>
                  <a:lnTo>
                    <a:pt x="16266" y="288400"/>
                  </a:lnTo>
                  <a:lnTo>
                    <a:pt x="59663" y="247722"/>
                  </a:lnTo>
                  <a:lnTo>
                    <a:pt x="104913" y="208198"/>
                  </a:lnTo>
                  <a:lnTo>
                    <a:pt x="145784" y="162482"/>
                  </a:lnTo>
                  <a:lnTo>
                    <a:pt x="171397" y="130727"/>
                  </a:lnTo>
                  <a:lnTo>
                    <a:pt x="191782" y="89372"/>
                  </a:lnTo>
                  <a:lnTo>
                    <a:pt x="198397" y="57175"/>
                  </a:lnTo>
                  <a:lnTo>
                    <a:pt x="198484" y="31643"/>
                  </a:lnTo>
                  <a:lnTo>
                    <a:pt x="192278" y="11261"/>
                  </a:lnTo>
                  <a:lnTo>
                    <a:pt x="186703" y="2000"/>
                  </a:lnTo>
                  <a:lnTo>
                    <a:pt x="183736" y="166"/>
                  </a:lnTo>
                  <a:lnTo>
                    <a:pt x="180699" y="0"/>
                  </a:lnTo>
                  <a:lnTo>
                    <a:pt x="163164" y="7340"/>
                  </a:lnTo>
                  <a:lnTo>
                    <a:pt x="150533" y="15937"/>
                  </a:lnTo>
                  <a:lnTo>
                    <a:pt x="129180" y="52195"/>
                  </a:lnTo>
                  <a:lnTo>
                    <a:pt x="117032" y="79459"/>
                  </a:lnTo>
                  <a:lnTo>
                    <a:pt x="113046" y="109215"/>
                  </a:lnTo>
                  <a:lnTo>
                    <a:pt x="113928" y="150074"/>
                  </a:lnTo>
                  <a:lnTo>
                    <a:pt x="119283" y="192324"/>
                  </a:lnTo>
                  <a:lnTo>
                    <a:pt x="132592" y="221618"/>
                  </a:lnTo>
                  <a:lnTo>
                    <a:pt x="166960" y="266684"/>
                  </a:lnTo>
                  <a:lnTo>
                    <a:pt x="200025" y="3076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0" name="SMARTInkShape-3799"/>
            <p:cNvSpPr/>
            <p:nvPr/>
          </p:nvSpPr>
          <p:spPr>
            <a:xfrm>
              <a:off x="11239500" y="3571875"/>
              <a:ext cx="95251" cy="142876"/>
            </a:xfrm>
            <a:custGeom>
              <a:avLst/>
              <a:gdLst/>
              <a:ahLst/>
              <a:cxnLst/>
              <a:rect l="0" t="0" r="0" b="0"/>
              <a:pathLst>
                <a:path w="95251" h="142876">
                  <a:moveTo>
                    <a:pt x="95250" y="0"/>
                  </a:moveTo>
                  <a:lnTo>
                    <a:pt x="95250" y="5057"/>
                  </a:lnTo>
                  <a:lnTo>
                    <a:pt x="94192" y="6546"/>
                  </a:lnTo>
                  <a:lnTo>
                    <a:pt x="92428" y="7539"/>
                  </a:lnTo>
                  <a:lnTo>
                    <a:pt x="90193" y="8201"/>
                  </a:lnTo>
                  <a:lnTo>
                    <a:pt x="84889" y="14581"/>
                  </a:lnTo>
                  <a:lnTo>
                    <a:pt x="54347" y="55608"/>
                  </a:lnTo>
                  <a:lnTo>
                    <a:pt x="52106" y="62472"/>
                  </a:lnTo>
                  <a:lnTo>
                    <a:pt x="41149" y="75743"/>
                  </a:lnTo>
                  <a:lnTo>
                    <a:pt x="13303" y="106566"/>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1" name="SMARTInkShape-3800"/>
            <p:cNvSpPr/>
            <p:nvPr/>
          </p:nvSpPr>
          <p:spPr>
            <a:xfrm>
              <a:off x="11153775" y="3609975"/>
              <a:ext cx="209551" cy="95251"/>
            </a:xfrm>
            <a:custGeom>
              <a:avLst/>
              <a:gdLst/>
              <a:ahLst/>
              <a:cxnLst/>
              <a:rect l="0" t="0" r="0" b="0"/>
              <a:pathLst>
                <a:path w="209551" h="95251">
                  <a:moveTo>
                    <a:pt x="0" y="0"/>
                  </a:moveTo>
                  <a:lnTo>
                    <a:pt x="5057" y="0"/>
                  </a:lnTo>
                  <a:lnTo>
                    <a:pt x="10361" y="2822"/>
                  </a:lnTo>
                  <a:lnTo>
                    <a:pt x="18363" y="7605"/>
                  </a:lnTo>
                  <a:lnTo>
                    <a:pt x="55017" y="22120"/>
                  </a:lnTo>
                  <a:lnTo>
                    <a:pt x="97442" y="39010"/>
                  </a:lnTo>
                  <a:lnTo>
                    <a:pt x="135058" y="57419"/>
                  </a:lnTo>
                  <a:lnTo>
                    <a:pt x="20955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2" name="SMARTInkShape-3801"/>
            <p:cNvSpPr/>
            <p:nvPr/>
          </p:nvSpPr>
          <p:spPr>
            <a:xfrm>
              <a:off x="10935764" y="3563425"/>
              <a:ext cx="75137" cy="113226"/>
            </a:xfrm>
            <a:custGeom>
              <a:avLst/>
              <a:gdLst/>
              <a:ahLst/>
              <a:cxnLst/>
              <a:rect l="0" t="0" r="0" b="0"/>
              <a:pathLst>
                <a:path w="75137" h="113226">
                  <a:moveTo>
                    <a:pt x="27511" y="75125"/>
                  </a:moveTo>
                  <a:lnTo>
                    <a:pt x="49246" y="52333"/>
                  </a:lnTo>
                  <a:lnTo>
                    <a:pt x="60242" y="29137"/>
                  </a:lnTo>
                  <a:lnTo>
                    <a:pt x="60402" y="17291"/>
                  </a:lnTo>
                  <a:lnTo>
                    <a:pt x="58963" y="11169"/>
                  </a:lnTo>
                  <a:lnTo>
                    <a:pt x="56945" y="7088"/>
                  </a:lnTo>
                  <a:lnTo>
                    <a:pt x="54543" y="4367"/>
                  </a:lnTo>
                  <a:lnTo>
                    <a:pt x="49051" y="1343"/>
                  </a:lnTo>
                  <a:lnTo>
                    <a:pt x="43081" y="0"/>
                  </a:lnTo>
                  <a:lnTo>
                    <a:pt x="34078" y="5047"/>
                  </a:lnTo>
                  <a:lnTo>
                    <a:pt x="17109" y="22611"/>
                  </a:lnTo>
                  <a:lnTo>
                    <a:pt x="7013" y="38027"/>
                  </a:lnTo>
                  <a:lnTo>
                    <a:pt x="1329" y="59665"/>
                  </a:lnTo>
                  <a:lnTo>
                    <a:pt x="0" y="76721"/>
                  </a:lnTo>
                  <a:lnTo>
                    <a:pt x="2821" y="84655"/>
                  </a:lnTo>
                  <a:lnTo>
                    <a:pt x="14420" y="99116"/>
                  </a:lnTo>
                  <a:lnTo>
                    <a:pt x="27337" y="106954"/>
                  </a:lnTo>
                  <a:lnTo>
                    <a:pt x="75136" y="113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3" name="SMARTInkShape-3802"/>
            <p:cNvSpPr/>
            <p:nvPr/>
          </p:nvSpPr>
          <p:spPr>
            <a:xfrm>
              <a:off x="10717237" y="3564494"/>
              <a:ext cx="116868" cy="311346"/>
            </a:xfrm>
            <a:custGeom>
              <a:avLst/>
              <a:gdLst/>
              <a:ahLst/>
              <a:cxnLst/>
              <a:rect l="0" t="0" r="0" b="0"/>
              <a:pathLst>
                <a:path w="116868" h="311346">
                  <a:moveTo>
                    <a:pt x="36488" y="74056"/>
                  </a:moveTo>
                  <a:lnTo>
                    <a:pt x="72135" y="33352"/>
                  </a:lnTo>
                  <a:lnTo>
                    <a:pt x="88116" y="5092"/>
                  </a:lnTo>
                  <a:lnTo>
                    <a:pt x="87841" y="2680"/>
                  </a:lnTo>
                  <a:lnTo>
                    <a:pt x="85541" y="1072"/>
                  </a:lnTo>
                  <a:lnTo>
                    <a:pt x="81890" y="0"/>
                  </a:lnTo>
                  <a:lnTo>
                    <a:pt x="72190" y="1631"/>
                  </a:lnTo>
                  <a:lnTo>
                    <a:pt x="43658" y="16358"/>
                  </a:lnTo>
                  <a:lnTo>
                    <a:pt x="10623" y="39650"/>
                  </a:lnTo>
                  <a:lnTo>
                    <a:pt x="0" y="60836"/>
                  </a:lnTo>
                  <a:lnTo>
                    <a:pt x="520" y="62068"/>
                  </a:lnTo>
                  <a:lnTo>
                    <a:pt x="1926" y="62889"/>
                  </a:lnTo>
                  <a:lnTo>
                    <a:pt x="11787" y="64207"/>
                  </a:lnTo>
                  <a:lnTo>
                    <a:pt x="58634" y="67341"/>
                  </a:lnTo>
                  <a:lnTo>
                    <a:pt x="79386" y="74889"/>
                  </a:lnTo>
                  <a:lnTo>
                    <a:pt x="84138" y="77786"/>
                  </a:lnTo>
                  <a:lnTo>
                    <a:pt x="92238" y="89472"/>
                  </a:lnTo>
                  <a:lnTo>
                    <a:pt x="106062" y="127901"/>
                  </a:lnTo>
                  <a:lnTo>
                    <a:pt x="116867" y="170770"/>
                  </a:lnTo>
                  <a:lnTo>
                    <a:pt x="113338" y="211838"/>
                  </a:lnTo>
                  <a:lnTo>
                    <a:pt x="102664" y="255711"/>
                  </a:lnTo>
                  <a:lnTo>
                    <a:pt x="85106" y="292358"/>
                  </a:lnTo>
                  <a:lnTo>
                    <a:pt x="64651" y="305837"/>
                  </a:lnTo>
                  <a:lnTo>
                    <a:pt x="50949" y="310301"/>
                  </a:lnTo>
                  <a:lnTo>
                    <a:pt x="43620" y="311345"/>
                  </a:lnTo>
                  <a:lnTo>
                    <a:pt x="40184" y="309508"/>
                  </a:lnTo>
                  <a:lnTo>
                    <a:pt x="33546" y="301820"/>
                  </a:lnTo>
                  <a:lnTo>
                    <a:pt x="32710" y="285704"/>
                  </a:lnTo>
                  <a:lnTo>
                    <a:pt x="40798" y="250977"/>
                  </a:lnTo>
                  <a:lnTo>
                    <a:pt x="65063" y="1978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4" name="SMARTInkShape-3803"/>
            <p:cNvSpPr/>
            <p:nvPr/>
          </p:nvSpPr>
          <p:spPr>
            <a:xfrm>
              <a:off x="10459769" y="3540049"/>
              <a:ext cx="151082" cy="106023"/>
            </a:xfrm>
            <a:custGeom>
              <a:avLst/>
              <a:gdLst/>
              <a:ahLst/>
              <a:cxnLst/>
              <a:rect l="0" t="0" r="0" b="0"/>
              <a:pathLst>
                <a:path w="151082" h="106023">
                  <a:moveTo>
                    <a:pt x="74881" y="88976"/>
                  </a:moveTo>
                  <a:lnTo>
                    <a:pt x="79938" y="88976"/>
                  </a:lnTo>
                  <a:lnTo>
                    <a:pt x="85242" y="86154"/>
                  </a:lnTo>
                  <a:lnTo>
                    <a:pt x="97272" y="75719"/>
                  </a:lnTo>
                  <a:lnTo>
                    <a:pt x="106681" y="61530"/>
                  </a:lnTo>
                  <a:lnTo>
                    <a:pt x="111114" y="43920"/>
                  </a:lnTo>
                  <a:lnTo>
                    <a:pt x="112429" y="30353"/>
                  </a:lnTo>
                  <a:lnTo>
                    <a:pt x="107760" y="14574"/>
                  </a:lnTo>
                  <a:lnTo>
                    <a:pt x="99675" y="1550"/>
                  </a:lnTo>
                  <a:lnTo>
                    <a:pt x="94585" y="0"/>
                  </a:lnTo>
                  <a:lnTo>
                    <a:pt x="80464" y="1101"/>
                  </a:lnTo>
                  <a:lnTo>
                    <a:pt x="69249" y="5118"/>
                  </a:lnTo>
                  <a:lnTo>
                    <a:pt x="38255" y="26433"/>
                  </a:lnTo>
                  <a:lnTo>
                    <a:pt x="13700" y="57157"/>
                  </a:lnTo>
                  <a:lnTo>
                    <a:pt x="3130" y="77901"/>
                  </a:lnTo>
                  <a:lnTo>
                    <a:pt x="0" y="90751"/>
                  </a:lnTo>
                  <a:lnTo>
                    <a:pt x="1676" y="94393"/>
                  </a:lnTo>
                  <a:lnTo>
                    <a:pt x="9185" y="101261"/>
                  </a:lnTo>
                  <a:lnTo>
                    <a:pt x="16754" y="105020"/>
                  </a:lnTo>
                  <a:lnTo>
                    <a:pt x="20255" y="106022"/>
                  </a:lnTo>
                  <a:lnTo>
                    <a:pt x="40351" y="102376"/>
                  </a:lnTo>
                  <a:lnTo>
                    <a:pt x="86771" y="73572"/>
                  </a:lnTo>
                  <a:lnTo>
                    <a:pt x="97098" y="64138"/>
                  </a:lnTo>
                  <a:lnTo>
                    <a:pt x="108863" y="49044"/>
                  </a:lnTo>
                  <a:lnTo>
                    <a:pt x="122329" y="41440"/>
                  </a:lnTo>
                  <a:lnTo>
                    <a:pt x="129017" y="56577"/>
                  </a:lnTo>
                  <a:lnTo>
                    <a:pt x="151081" y="889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5" name="SMARTInkShape-3804"/>
            <p:cNvSpPr/>
            <p:nvPr/>
          </p:nvSpPr>
          <p:spPr>
            <a:xfrm>
              <a:off x="10058435" y="3486267"/>
              <a:ext cx="304766" cy="216909"/>
            </a:xfrm>
            <a:custGeom>
              <a:avLst/>
              <a:gdLst/>
              <a:ahLst/>
              <a:cxnLst/>
              <a:rect l="0" t="0" r="0" b="0"/>
              <a:pathLst>
                <a:path w="304766" h="216909">
                  <a:moveTo>
                    <a:pt x="9490" y="18933"/>
                  </a:moveTo>
                  <a:lnTo>
                    <a:pt x="357" y="18933"/>
                  </a:lnTo>
                  <a:lnTo>
                    <a:pt x="0" y="10732"/>
                  </a:lnTo>
                  <a:lnTo>
                    <a:pt x="1046" y="10291"/>
                  </a:lnTo>
                  <a:lnTo>
                    <a:pt x="9098" y="9442"/>
                  </a:lnTo>
                  <a:lnTo>
                    <a:pt x="9488" y="0"/>
                  </a:lnTo>
                  <a:lnTo>
                    <a:pt x="9488" y="4974"/>
                  </a:lnTo>
                  <a:lnTo>
                    <a:pt x="12312" y="10260"/>
                  </a:lnTo>
                  <a:lnTo>
                    <a:pt x="32282" y="41662"/>
                  </a:lnTo>
                  <a:lnTo>
                    <a:pt x="50422" y="89098"/>
                  </a:lnTo>
                  <a:lnTo>
                    <a:pt x="69944" y="130943"/>
                  </a:lnTo>
                  <a:lnTo>
                    <a:pt x="93215" y="177772"/>
                  </a:lnTo>
                  <a:lnTo>
                    <a:pt x="94622" y="179944"/>
                  </a:lnTo>
                  <a:lnTo>
                    <a:pt x="102703" y="173073"/>
                  </a:lnTo>
                  <a:lnTo>
                    <a:pt x="108421" y="167520"/>
                  </a:lnTo>
                  <a:lnTo>
                    <a:pt x="126680" y="123937"/>
                  </a:lnTo>
                  <a:lnTo>
                    <a:pt x="149959" y="76585"/>
                  </a:lnTo>
                  <a:lnTo>
                    <a:pt x="150762" y="73242"/>
                  </a:lnTo>
                  <a:lnTo>
                    <a:pt x="152354" y="72072"/>
                  </a:lnTo>
                  <a:lnTo>
                    <a:pt x="154474" y="72351"/>
                  </a:lnTo>
                  <a:lnTo>
                    <a:pt x="162516" y="77800"/>
                  </a:lnTo>
                  <a:lnTo>
                    <a:pt x="174423" y="91761"/>
                  </a:lnTo>
                  <a:lnTo>
                    <a:pt x="197016" y="132985"/>
                  </a:lnTo>
                  <a:lnTo>
                    <a:pt x="225491" y="174208"/>
                  </a:lnTo>
                  <a:lnTo>
                    <a:pt x="259886" y="212039"/>
                  </a:lnTo>
                  <a:lnTo>
                    <a:pt x="266474" y="215883"/>
                  </a:lnTo>
                  <a:lnTo>
                    <a:pt x="269713" y="216908"/>
                  </a:lnTo>
                  <a:lnTo>
                    <a:pt x="271872" y="216533"/>
                  </a:lnTo>
                  <a:lnTo>
                    <a:pt x="273313" y="215225"/>
                  </a:lnTo>
                  <a:lnTo>
                    <a:pt x="274911" y="210948"/>
                  </a:lnTo>
                  <a:lnTo>
                    <a:pt x="278760" y="196758"/>
                  </a:lnTo>
                  <a:lnTo>
                    <a:pt x="289397" y="163773"/>
                  </a:lnTo>
                  <a:lnTo>
                    <a:pt x="293508" y="123702"/>
                  </a:lnTo>
                  <a:lnTo>
                    <a:pt x="303289" y="79327"/>
                  </a:lnTo>
                  <a:lnTo>
                    <a:pt x="304765" y="665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32" name="SMARTInkShape-Group517"/>
          <p:cNvGrpSpPr/>
          <p:nvPr/>
        </p:nvGrpSpPr>
        <p:grpSpPr>
          <a:xfrm>
            <a:off x="6429375" y="3838575"/>
            <a:ext cx="1809751" cy="676276"/>
            <a:chOff x="6429375" y="3838575"/>
            <a:chExt cx="1809751" cy="676276"/>
          </a:xfrm>
        </p:grpSpPr>
        <p:sp>
          <p:nvSpPr>
            <p:cNvPr id="3527" name="SMARTInkShape-3805"/>
            <p:cNvSpPr/>
            <p:nvPr/>
          </p:nvSpPr>
          <p:spPr>
            <a:xfrm>
              <a:off x="7496175" y="4135833"/>
              <a:ext cx="166938" cy="93268"/>
            </a:xfrm>
            <a:custGeom>
              <a:avLst/>
              <a:gdLst/>
              <a:ahLst/>
              <a:cxnLst/>
              <a:rect l="0" t="0" r="0" b="0"/>
              <a:pathLst>
                <a:path w="166938" h="93268">
                  <a:moveTo>
                    <a:pt x="0" y="45642"/>
                  </a:moveTo>
                  <a:lnTo>
                    <a:pt x="24909" y="22850"/>
                  </a:lnTo>
                  <a:lnTo>
                    <a:pt x="62390" y="4710"/>
                  </a:lnTo>
                  <a:lnTo>
                    <a:pt x="97391" y="0"/>
                  </a:lnTo>
                  <a:lnTo>
                    <a:pt x="140358" y="4955"/>
                  </a:lnTo>
                  <a:lnTo>
                    <a:pt x="156220" y="6392"/>
                  </a:lnTo>
                  <a:lnTo>
                    <a:pt x="161297" y="8892"/>
                  </a:lnTo>
                  <a:lnTo>
                    <a:pt x="164681" y="12675"/>
                  </a:lnTo>
                  <a:lnTo>
                    <a:pt x="166937" y="17314"/>
                  </a:lnTo>
                  <a:lnTo>
                    <a:pt x="166622" y="28113"/>
                  </a:lnTo>
                  <a:lnTo>
                    <a:pt x="165057" y="33956"/>
                  </a:lnTo>
                  <a:lnTo>
                    <a:pt x="157673" y="43271"/>
                  </a:lnTo>
                  <a:lnTo>
                    <a:pt x="125572" y="62930"/>
                  </a:lnTo>
                  <a:lnTo>
                    <a:pt x="80583" y="79592"/>
                  </a:lnTo>
                  <a:lnTo>
                    <a:pt x="47625" y="932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8" name="SMARTInkShape-3806"/>
            <p:cNvSpPr/>
            <p:nvPr/>
          </p:nvSpPr>
          <p:spPr>
            <a:xfrm>
              <a:off x="7733201" y="4229100"/>
              <a:ext cx="108431" cy="133351"/>
            </a:xfrm>
            <a:custGeom>
              <a:avLst/>
              <a:gdLst/>
              <a:ahLst/>
              <a:cxnLst/>
              <a:rect l="0" t="0" r="0" b="0"/>
              <a:pathLst>
                <a:path w="108431" h="133351">
                  <a:moveTo>
                    <a:pt x="86824" y="0"/>
                  </a:moveTo>
                  <a:lnTo>
                    <a:pt x="95025" y="8201"/>
                  </a:lnTo>
                  <a:lnTo>
                    <a:pt x="106070" y="9133"/>
                  </a:lnTo>
                  <a:lnTo>
                    <a:pt x="108121" y="8205"/>
                  </a:lnTo>
                  <a:lnTo>
                    <a:pt x="108430" y="6528"/>
                  </a:lnTo>
                  <a:lnTo>
                    <a:pt x="107579" y="4352"/>
                  </a:lnTo>
                  <a:lnTo>
                    <a:pt x="105952" y="2901"/>
                  </a:lnTo>
                  <a:lnTo>
                    <a:pt x="101322" y="1289"/>
                  </a:lnTo>
                  <a:lnTo>
                    <a:pt x="87710" y="5438"/>
                  </a:lnTo>
                  <a:lnTo>
                    <a:pt x="64147" y="17381"/>
                  </a:lnTo>
                  <a:lnTo>
                    <a:pt x="22945" y="49885"/>
                  </a:lnTo>
                  <a:lnTo>
                    <a:pt x="2945" y="78528"/>
                  </a:lnTo>
                  <a:lnTo>
                    <a:pt x="213" y="86219"/>
                  </a:lnTo>
                  <a:lnTo>
                    <a:pt x="0" y="100409"/>
                  </a:lnTo>
                  <a:lnTo>
                    <a:pt x="3432" y="110948"/>
                  </a:lnTo>
                  <a:lnTo>
                    <a:pt x="5830" y="115241"/>
                  </a:lnTo>
                  <a:lnTo>
                    <a:pt x="16960" y="122832"/>
                  </a:lnTo>
                  <a:lnTo>
                    <a:pt x="33548" y="128675"/>
                  </a:lnTo>
                  <a:lnTo>
                    <a:pt x="105874"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9" name="SMARTInkShape-3807"/>
            <p:cNvSpPr/>
            <p:nvPr/>
          </p:nvSpPr>
          <p:spPr>
            <a:xfrm>
              <a:off x="7443063" y="3971925"/>
              <a:ext cx="34063" cy="542926"/>
            </a:xfrm>
            <a:custGeom>
              <a:avLst/>
              <a:gdLst/>
              <a:ahLst/>
              <a:cxnLst/>
              <a:rect l="0" t="0" r="0" b="0"/>
              <a:pathLst>
                <a:path w="34063" h="542926">
                  <a:moveTo>
                    <a:pt x="5487" y="0"/>
                  </a:moveTo>
                  <a:lnTo>
                    <a:pt x="431" y="0"/>
                  </a:lnTo>
                  <a:lnTo>
                    <a:pt x="0" y="1058"/>
                  </a:lnTo>
                  <a:lnTo>
                    <a:pt x="2343" y="5056"/>
                  </a:lnTo>
                  <a:lnTo>
                    <a:pt x="7895" y="47559"/>
                  </a:lnTo>
                  <a:lnTo>
                    <a:pt x="15726" y="84647"/>
                  </a:lnTo>
                  <a:lnTo>
                    <a:pt x="21679" y="118054"/>
                  </a:lnTo>
                  <a:lnTo>
                    <a:pt x="27853" y="154069"/>
                  </a:lnTo>
                  <a:lnTo>
                    <a:pt x="32223" y="199931"/>
                  </a:lnTo>
                  <a:lnTo>
                    <a:pt x="33517" y="240331"/>
                  </a:lnTo>
                  <a:lnTo>
                    <a:pt x="33901" y="279113"/>
                  </a:lnTo>
                  <a:lnTo>
                    <a:pt x="34014" y="317415"/>
                  </a:lnTo>
                  <a:lnTo>
                    <a:pt x="34053" y="361737"/>
                  </a:lnTo>
                  <a:lnTo>
                    <a:pt x="34059" y="400927"/>
                  </a:lnTo>
                  <a:lnTo>
                    <a:pt x="34060" y="437835"/>
                  </a:lnTo>
                  <a:lnTo>
                    <a:pt x="34062" y="485094"/>
                  </a:lnTo>
                  <a:lnTo>
                    <a:pt x="34062" y="542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0" name="SMARTInkShape-3808"/>
            <p:cNvSpPr/>
            <p:nvPr/>
          </p:nvSpPr>
          <p:spPr>
            <a:xfrm>
              <a:off x="6734175" y="3838580"/>
              <a:ext cx="1504951" cy="28452"/>
            </a:xfrm>
            <a:custGeom>
              <a:avLst/>
              <a:gdLst/>
              <a:ahLst/>
              <a:cxnLst/>
              <a:rect l="0" t="0" r="0" b="0"/>
              <a:pathLst>
                <a:path w="1504951" h="28452">
                  <a:moveTo>
                    <a:pt x="0" y="9520"/>
                  </a:moveTo>
                  <a:lnTo>
                    <a:pt x="38540" y="9520"/>
                  </a:lnTo>
                  <a:lnTo>
                    <a:pt x="83621" y="14577"/>
                  </a:lnTo>
                  <a:lnTo>
                    <a:pt x="117599" y="17059"/>
                  </a:lnTo>
                  <a:lnTo>
                    <a:pt x="153867" y="18162"/>
                  </a:lnTo>
                  <a:lnTo>
                    <a:pt x="191152" y="18653"/>
                  </a:lnTo>
                  <a:lnTo>
                    <a:pt x="228890" y="21693"/>
                  </a:lnTo>
                  <a:lnTo>
                    <a:pt x="267888" y="25514"/>
                  </a:lnTo>
                  <a:lnTo>
                    <a:pt x="309914" y="27212"/>
                  </a:lnTo>
                  <a:lnTo>
                    <a:pt x="350465" y="27966"/>
                  </a:lnTo>
                  <a:lnTo>
                    <a:pt x="390713" y="28302"/>
                  </a:lnTo>
                  <a:lnTo>
                    <a:pt x="433294" y="28451"/>
                  </a:lnTo>
                  <a:lnTo>
                    <a:pt x="476914" y="25695"/>
                  </a:lnTo>
                  <a:lnTo>
                    <a:pt x="519937" y="22000"/>
                  </a:lnTo>
                  <a:lnTo>
                    <a:pt x="560225" y="20358"/>
                  </a:lnTo>
                  <a:lnTo>
                    <a:pt x="602120" y="19629"/>
                  </a:lnTo>
                  <a:lnTo>
                    <a:pt x="646492" y="19304"/>
                  </a:lnTo>
                  <a:lnTo>
                    <a:pt x="670178" y="19218"/>
                  </a:lnTo>
                  <a:lnTo>
                    <a:pt x="694435" y="19160"/>
                  </a:lnTo>
                  <a:lnTo>
                    <a:pt x="741144" y="19096"/>
                  </a:lnTo>
                  <a:lnTo>
                    <a:pt x="786597" y="19067"/>
                  </a:lnTo>
                  <a:lnTo>
                    <a:pt x="831493" y="19055"/>
                  </a:lnTo>
                  <a:lnTo>
                    <a:pt x="873320" y="19049"/>
                  </a:lnTo>
                  <a:lnTo>
                    <a:pt x="914133" y="17988"/>
                  </a:lnTo>
                  <a:lnTo>
                    <a:pt x="956968" y="13989"/>
                  </a:lnTo>
                  <a:lnTo>
                    <a:pt x="1000700" y="11507"/>
                  </a:lnTo>
                  <a:lnTo>
                    <a:pt x="1043772" y="10403"/>
                  </a:lnTo>
                  <a:lnTo>
                    <a:pt x="1084082" y="9912"/>
                  </a:lnTo>
                  <a:lnTo>
                    <a:pt x="1123164" y="6872"/>
                  </a:lnTo>
                  <a:lnTo>
                    <a:pt x="1161700" y="3051"/>
                  </a:lnTo>
                  <a:lnTo>
                    <a:pt x="1199995" y="1353"/>
                  </a:lnTo>
                  <a:lnTo>
                    <a:pt x="1235359" y="599"/>
                  </a:lnTo>
                  <a:lnTo>
                    <a:pt x="1269774" y="263"/>
                  </a:lnTo>
                  <a:lnTo>
                    <a:pt x="1306235" y="114"/>
                  </a:lnTo>
                  <a:lnTo>
                    <a:pt x="1340786" y="48"/>
                  </a:lnTo>
                  <a:lnTo>
                    <a:pt x="1387165" y="11"/>
                  </a:lnTo>
                  <a:lnTo>
                    <a:pt x="1427717" y="0"/>
                  </a:lnTo>
                  <a:lnTo>
                    <a:pt x="1474290" y="5052"/>
                  </a:lnTo>
                  <a:lnTo>
                    <a:pt x="1504950" y="95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1" name="SMARTInkShape-3809"/>
            <p:cNvSpPr/>
            <p:nvPr/>
          </p:nvSpPr>
          <p:spPr>
            <a:xfrm>
              <a:off x="6429375" y="3838575"/>
              <a:ext cx="104776" cy="1"/>
            </a:xfrm>
            <a:custGeom>
              <a:avLst/>
              <a:gdLst/>
              <a:ahLst/>
              <a:cxnLst/>
              <a:rect l="0" t="0" r="0" b="0"/>
              <a:pathLst>
                <a:path w="104776" h="1">
                  <a:moveTo>
                    <a:pt x="0" y="0"/>
                  </a:moveTo>
                  <a:lnTo>
                    <a:pt x="40118" y="0"/>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37" name="SMARTInkShape-Group518"/>
          <p:cNvGrpSpPr/>
          <p:nvPr/>
        </p:nvGrpSpPr>
        <p:grpSpPr>
          <a:xfrm>
            <a:off x="8835796" y="3810002"/>
            <a:ext cx="2841855" cy="771524"/>
            <a:chOff x="8835796" y="3810002"/>
            <a:chExt cx="2841855" cy="771524"/>
          </a:xfrm>
        </p:grpSpPr>
        <p:sp>
          <p:nvSpPr>
            <p:cNvPr id="3533" name="SMARTInkShape-3810"/>
            <p:cNvSpPr/>
            <p:nvPr/>
          </p:nvSpPr>
          <p:spPr>
            <a:xfrm>
              <a:off x="8835796" y="3810002"/>
              <a:ext cx="2841855" cy="85724"/>
            </a:xfrm>
            <a:custGeom>
              <a:avLst/>
              <a:gdLst/>
              <a:ahLst/>
              <a:cxnLst/>
              <a:rect l="0" t="0" r="0" b="0"/>
              <a:pathLst>
                <a:path w="2841855" h="85724">
                  <a:moveTo>
                    <a:pt x="70079" y="85723"/>
                  </a:moveTo>
                  <a:lnTo>
                    <a:pt x="25552" y="79177"/>
                  </a:lnTo>
                  <a:lnTo>
                    <a:pt x="0" y="76460"/>
                  </a:lnTo>
                  <a:lnTo>
                    <a:pt x="76" y="76372"/>
                  </a:lnTo>
                  <a:lnTo>
                    <a:pt x="1186" y="76314"/>
                  </a:lnTo>
                  <a:lnTo>
                    <a:pt x="22407" y="69675"/>
                  </a:lnTo>
                  <a:lnTo>
                    <a:pt x="65127" y="67562"/>
                  </a:lnTo>
                  <a:lnTo>
                    <a:pt x="110710" y="65878"/>
                  </a:lnTo>
                  <a:lnTo>
                    <a:pt x="152555" y="60205"/>
                  </a:lnTo>
                  <a:lnTo>
                    <a:pt x="197998" y="58054"/>
                  </a:lnTo>
                  <a:lnTo>
                    <a:pt x="229238" y="57551"/>
                  </a:lnTo>
                  <a:lnTo>
                    <a:pt x="263582" y="57327"/>
                  </a:lnTo>
                  <a:lnTo>
                    <a:pt x="300014" y="57227"/>
                  </a:lnTo>
                  <a:lnTo>
                    <a:pt x="337373" y="57183"/>
                  </a:lnTo>
                  <a:lnTo>
                    <a:pt x="375143" y="57164"/>
                  </a:lnTo>
                  <a:lnTo>
                    <a:pt x="414154" y="57155"/>
                  </a:lnTo>
                  <a:lnTo>
                    <a:pt x="456187" y="57151"/>
                  </a:lnTo>
                  <a:lnTo>
                    <a:pt x="499563" y="54327"/>
                  </a:lnTo>
                  <a:lnTo>
                    <a:pt x="542477" y="50603"/>
                  </a:lnTo>
                  <a:lnTo>
                    <a:pt x="582717" y="48947"/>
                  </a:lnTo>
                  <a:lnTo>
                    <a:pt x="624591" y="48212"/>
                  </a:lnTo>
                  <a:lnTo>
                    <a:pt x="668954" y="47885"/>
                  </a:lnTo>
                  <a:lnTo>
                    <a:pt x="692638" y="47797"/>
                  </a:lnTo>
                  <a:lnTo>
                    <a:pt x="716893" y="47739"/>
                  </a:lnTo>
                  <a:lnTo>
                    <a:pt x="763599" y="47675"/>
                  </a:lnTo>
                  <a:lnTo>
                    <a:pt x="807994" y="47646"/>
                  </a:lnTo>
                  <a:lnTo>
                    <a:pt x="848891" y="47633"/>
                  </a:lnTo>
                  <a:lnTo>
                    <a:pt x="891056" y="47627"/>
                  </a:lnTo>
                  <a:lnTo>
                    <a:pt x="934491" y="47625"/>
                  </a:lnTo>
                  <a:lnTo>
                    <a:pt x="978490" y="47624"/>
                  </a:lnTo>
                  <a:lnTo>
                    <a:pt x="1019917" y="47623"/>
                  </a:lnTo>
                  <a:lnTo>
                    <a:pt x="1060555" y="46565"/>
                  </a:lnTo>
                  <a:lnTo>
                    <a:pt x="1103311" y="42567"/>
                  </a:lnTo>
                  <a:lnTo>
                    <a:pt x="1144184" y="40084"/>
                  </a:lnTo>
                  <a:lnTo>
                    <a:pt x="1183516" y="38981"/>
                  </a:lnTo>
                  <a:lnTo>
                    <a:pt x="1222165" y="38490"/>
                  </a:lnTo>
                  <a:lnTo>
                    <a:pt x="1260510" y="38272"/>
                  </a:lnTo>
                  <a:lnTo>
                    <a:pt x="1297660" y="38176"/>
                  </a:lnTo>
                  <a:lnTo>
                    <a:pt x="1331809" y="38132"/>
                  </a:lnTo>
                  <a:lnTo>
                    <a:pt x="1370271" y="38113"/>
                  </a:lnTo>
                  <a:lnTo>
                    <a:pt x="1411000" y="38105"/>
                  </a:lnTo>
                  <a:lnTo>
                    <a:pt x="1450269" y="38101"/>
                  </a:lnTo>
                  <a:lnTo>
                    <a:pt x="1488889" y="38099"/>
                  </a:lnTo>
                  <a:lnTo>
                    <a:pt x="1528277" y="37040"/>
                  </a:lnTo>
                  <a:lnTo>
                    <a:pt x="1570479" y="33042"/>
                  </a:lnTo>
                  <a:lnTo>
                    <a:pt x="1611107" y="30559"/>
                  </a:lnTo>
                  <a:lnTo>
                    <a:pt x="1650330" y="29456"/>
                  </a:lnTo>
                  <a:lnTo>
                    <a:pt x="1688929" y="28965"/>
                  </a:lnTo>
                  <a:lnTo>
                    <a:pt x="1727251" y="28747"/>
                  </a:lnTo>
                  <a:lnTo>
                    <a:pt x="1765450" y="28651"/>
                  </a:lnTo>
                  <a:lnTo>
                    <a:pt x="1803594" y="28607"/>
                  </a:lnTo>
                  <a:lnTo>
                    <a:pt x="1841713" y="25766"/>
                  </a:lnTo>
                  <a:lnTo>
                    <a:pt x="1880880" y="22034"/>
                  </a:lnTo>
                  <a:lnTo>
                    <a:pt x="1922982" y="20375"/>
                  </a:lnTo>
                  <a:lnTo>
                    <a:pt x="1963567" y="19638"/>
                  </a:lnTo>
                  <a:lnTo>
                    <a:pt x="2002770" y="19310"/>
                  </a:lnTo>
                  <a:lnTo>
                    <a:pt x="2041361" y="19165"/>
                  </a:lnTo>
                  <a:lnTo>
                    <a:pt x="2079680" y="16278"/>
                  </a:lnTo>
                  <a:lnTo>
                    <a:pt x="2118935" y="12525"/>
                  </a:lnTo>
                  <a:lnTo>
                    <a:pt x="2161075" y="10857"/>
                  </a:lnTo>
                  <a:lnTo>
                    <a:pt x="2201678" y="10116"/>
                  </a:lnTo>
                  <a:lnTo>
                    <a:pt x="2240889" y="9787"/>
                  </a:lnTo>
                  <a:lnTo>
                    <a:pt x="2279484" y="9640"/>
                  </a:lnTo>
                  <a:lnTo>
                    <a:pt x="2317804" y="9575"/>
                  </a:lnTo>
                  <a:lnTo>
                    <a:pt x="2356001" y="8488"/>
                  </a:lnTo>
                  <a:lnTo>
                    <a:pt x="2394144" y="4477"/>
                  </a:lnTo>
                  <a:lnTo>
                    <a:pt x="2432263" y="1989"/>
                  </a:lnTo>
                  <a:lnTo>
                    <a:pt x="2470372" y="883"/>
                  </a:lnTo>
                  <a:lnTo>
                    <a:pt x="2508477" y="391"/>
                  </a:lnTo>
                  <a:lnTo>
                    <a:pt x="2543756" y="173"/>
                  </a:lnTo>
                  <a:lnTo>
                    <a:pt x="2577073" y="76"/>
                  </a:lnTo>
                  <a:lnTo>
                    <a:pt x="2609522" y="32"/>
                  </a:lnTo>
                  <a:lnTo>
                    <a:pt x="2641581" y="13"/>
                  </a:lnTo>
                  <a:lnTo>
                    <a:pt x="2673469" y="5"/>
                  </a:lnTo>
                  <a:lnTo>
                    <a:pt x="2720114" y="0"/>
                  </a:lnTo>
                  <a:lnTo>
                    <a:pt x="2761215" y="1057"/>
                  </a:lnTo>
                  <a:lnTo>
                    <a:pt x="2799147" y="6544"/>
                  </a:lnTo>
                  <a:lnTo>
                    <a:pt x="2841854" y="95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4" name="SMARTInkShape-3811"/>
            <p:cNvSpPr/>
            <p:nvPr/>
          </p:nvSpPr>
          <p:spPr>
            <a:xfrm>
              <a:off x="9963150" y="3953383"/>
              <a:ext cx="28576" cy="628143"/>
            </a:xfrm>
            <a:custGeom>
              <a:avLst/>
              <a:gdLst/>
              <a:ahLst/>
              <a:cxnLst/>
              <a:rect l="0" t="0" r="0" b="0"/>
              <a:pathLst>
                <a:path w="28576" h="628143">
                  <a:moveTo>
                    <a:pt x="0" y="18542"/>
                  </a:moveTo>
                  <a:lnTo>
                    <a:pt x="0" y="1209"/>
                  </a:lnTo>
                  <a:lnTo>
                    <a:pt x="1058" y="636"/>
                  </a:lnTo>
                  <a:lnTo>
                    <a:pt x="5057" y="0"/>
                  </a:lnTo>
                  <a:lnTo>
                    <a:pt x="7604" y="1948"/>
                  </a:lnTo>
                  <a:lnTo>
                    <a:pt x="22391" y="26052"/>
                  </a:lnTo>
                  <a:lnTo>
                    <a:pt x="26744" y="59455"/>
                  </a:lnTo>
                  <a:lnTo>
                    <a:pt x="27761" y="93523"/>
                  </a:lnTo>
                  <a:lnTo>
                    <a:pt x="28214" y="130183"/>
                  </a:lnTo>
                  <a:lnTo>
                    <a:pt x="27410" y="174623"/>
                  </a:lnTo>
                  <a:lnTo>
                    <a:pt x="21997" y="214601"/>
                  </a:lnTo>
                  <a:lnTo>
                    <a:pt x="19923" y="253258"/>
                  </a:lnTo>
                  <a:lnTo>
                    <a:pt x="19308" y="291523"/>
                  </a:lnTo>
                  <a:lnTo>
                    <a:pt x="19127" y="329671"/>
                  </a:lnTo>
                  <a:lnTo>
                    <a:pt x="19072" y="368845"/>
                  </a:lnTo>
                  <a:lnTo>
                    <a:pt x="19057" y="412436"/>
                  </a:lnTo>
                  <a:lnTo>
                    <a:pt x="19052" y="452634"/>
                  </a:lnTo>
                  <a:lnTo>
                    <a:pt x="19050" y="490297"/>
                  </a:lnTo>
                  <a:lnTo>
                    <a:pt x="19050" y="525210"/>
                  </a:lnTo>
                  <a:lnTo>
                    <a:pt x="19050" y="570127"/>
                  </a:lnTo>
                  <a:lnTo>
                    <a:pt x="20108" y="598723"/>
                  </a:lnTo>
                  <a:lnTo>
                    <a:pt x="28575" y="6281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5" name="SMARTInkShape-3812"/>
            <p:cNvSpPr/>
            <p:nvPr/>
          </p:nvSpPr>
          <p:spPr>
            <a:xfrm>
              <a:off x="10001250" y="4145578"/>
              <a:ext cx="186778" cy="112098"/>
            </a:xfrm>
            <a:custGeom>
              <a:avLst/>
              <a:gdLst/>
              <a:ahLst/>
              <a:cxnLst/>
              <a:rect l="0" t="0" r="0" b="0"/>
              <a:pathLst>
                <a:path w="186778" h="112098">
                  <a:moveTo>
                    <a:pt x="0" y="16847"/>
                  </a:moveTo>
                  <a:lnTo>
                    <a:pt x="5057" y="11791"/>
                  </a:lnTo>
                  <a:lnTo>
                    <a:pt x="38001" y="1659"/>
                  </a:lnTo>
                  <a:lnTo>
                    <a:pt x="68762" y="0"/>
                  </a:lnTo>
                  <a:lnTo>
                    <a:pt x="108333" y="5740"/>
                  </a:lnTo>
                  <a:lnTo>
                    <a:pt x="148399" y="17162"/>
                  </a:lnTo>
                  <a:lnTo>
                    <a:pt x="163322" y="24395"/>
                  </a:lnTo>
                  <a:lnTo>
                    <a:pt x="181507" y="39310"/>
                  </a:lnTo>
                  <a:lnTo>
                    <a:pt x="186503" y="47291"/>
                  </a:lnTo>
                  <a:lnTo>
                    <a:pt x="186777" y="51960"/>
                  </a:lnTo>
                  <a:lnTo>
                    <a:pt x="184260" y="62791"/>
                  </a:lnTo>
                  <a:lnTo>
                    <a:pt x="178931" y="67585"/>
                  </a:lnTo>
                  <a:lnTo>
                    <a:pt x="133291" y="86271"/>
                  </a:lnTo>
                  <a:lnTo>
                    <a:pt x="94644" y="96096"/>
                  </a:lnTo>
                  <a:lnTo>
                    <a:pt x="38100" y="1120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6" name="SMARTInkShape-3813"/>
            <p:cNvSpPr/>
            <p:nvPr/>
          </p:nvSpPr>
          <p:spPr>
            <a:xfrm>
              <a:off x="10236197" y="4276725"/>
              <a:ext cx="231779" cy="142876"/>
            </a:xfrm>
            <a:custGeom>
              <a:avLst/>
              <a:gdLst/>
              <a:ahLst/>
              <a:cxnLst/>
              <a:rect l="0" t="0" r="0" b="0"/>
              <a:pathLst>
                <a:path w="231779" h="142876">
                  <a:moveTo>
                    <a:pt x="127003" y="0"/>
                  </a:moveTo>
                  <a:lnTo>
                    <a:pt x="118801" y="0"/>
                  </a:lnTo>
                  <a:lnTo>
                    <a:pt x="72766" y="18314"/>
                  </a:lnTo>
                  <a:lnTo>
                    <a:pt x="27899" y="48303"/>
                  </a:lnTo>
                  <a:lnTo>
                    <a:pt x="5552" y="75706"/>
                  </a:lnTo>
                  <a:lnTo>
                    <a:pt x="1586" y="82221"/>
                  </a:lnTo>
                  <a:lnTo>
                    <a:pt x="0" y="88681"/>
                  </a:lnTo>
                  <a:lnTo>
                    <a:pt x="1060" y="101502"/>
                  </a:lnTo>
                  <a:lnTo>
                    <a:pt x="3883" y="106827"/>
                  </a:lnTo>
                  <a:lnTo>
                    <a:pt x="12663" y="115565"/>
                  </a:lnTo>
                  <a:lnTo>
                    <a:pt x="44676" y="126434"/>
                  </a:lnTo>
                  <a:lnTo>
                    <a:pt x="75597" y="130277"/>
                  </a:lnTo>
                  <a:lnTo>
                    <a:pt x="120238" y="132440"/>
                  </a:lnTo>
                  <a:lnTo>
                    <a:pt x="159218" y="135902"/>
                  </a:lnTo>
                  <a:lnTo>
                    <a:pt x="198637" y="140809"/>
                  </a:lnTo>
                  <a:lnTo>
                    <a:pt x="231778"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40" name="SMARTInkShape-Group519"/>
          <p:cNvGrpSpPr/>
          <p:nvPr/>
        </p:nvGrpSpPr>
        <p:grpSpPr>
          <a:xfrm>
            <a:off x="6791325" y="3324225"/>
            <a:ext cx="1085851" cy="1104901"/>
            <a:chOff x="6791325" y="3324225"/>
            <a:chExt cx="1085851" cy="1104901"/>
          </a:xfrm>
        </p:grpSpPr>
        <p:sp>
          <p:nvSpPr>
            <p:cNvPr id="3538" name="SMARTInkShape-3814"/>
            <p:cNvSpPr/>
            <p:nvPr/>
          </p:nvSpPr>
          <p:spPr>
            <a:xfrm>
              <a:off x="7429500" y="4029075"/>
              <a:ext cx="447676" cy="400051"/>
            </a:xfrm>
            <a:custGeom>
              <a:avLst/>
              <a:gdLst/>
              <a:ahLst/>
              <a:cxnLst/>
              <a:rect l="0" t="0" r="0" b="0"/>
              <a:pathLst>
                <a:path w="447676" h="400051">
                  <a:moveTo>
                    <a:pt x="447675" y="0"/>
                  </a:moveTo>
                  <a:lnTo>
                    <a:pt x="442619" y="5056"/>
                  </a:lnTo>
                  <a:lnTo>
                    <a:pt x="440136" y="10361"/>
                  </a:lnTo>
                  <a:lnTo>
                    <a:pt x="439474" y="13257"/>
                  </a:lnTo>
                  <a:lnTo>
                    <a:pt x="430272" y="19298"/>
                  </a:lnTo>
                  <a:lnTo>
                    <a:pt x="423373" y="22390"/>
                  </a:lnTo>
                  <a:lnTo>
                    <a:pt x="382319" y="63861"/>
                  </a:lnTo>
                  <a:lnTo>
                    <a:pt x="338814" y="100602"/>
                  </a:lnTo>
                  <a:lnTo>
                    <a:pt x="292233" y="137349"/>
                  </a:lnTo>
                  <a:lnTo>
                    <a:pt x="247466" y="174697"/>
                  </a:lnTo>
                  <a:lnTo>
                    <a:pt x="200092" y="212732"/>
                  </a:lnTo>
                  <a:lnTo>
                    <a:pt x="152489" y="250825"/>
                  </a:lnTo>
                  <a:lnTo>
                    <a:pt x="104966" y="295275"/>
                  </a:lnTo>
                  <a:lnTo>
                    <a:pt x="61587" y="339529"/>
                  </a:lnTo>
                  <a:lnTo>
                    <a:pt x="0"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9" name="SMARTInkShape-3815"/>
            <p:cNvSpPr/>
            <p:nvPr/>
          </p:nvSpPr>
          <p:spPr>
            <a:xfrm>
              <a:off x="6791325" y="3324225"/>
              <a:ext cx="266701" cy="381001"/>
            </a:xfrm>
            <a:custGeom>
              <a:avLst/>
              <a:gdLst/>
              <a:ahLst/>
              <a:cxnLst/>
              <a:rect l="0" t="0" r="0" b="0"/>
              <a:pathLst>
                <a:path w="266701" h="381001">
                  <a:moveTo>
                    <a:pt x="266700" y="0"/>
                  </a:moveTo>
                  <a:lnTo>
                    <a:pt x="258038" y="10779"/>
                  </a:lnTo>
                  <a:lnTo>
                    <a:pt x="231053" y="57106"/>
                  </a:lnTo>
                  <a:lnTo>
                    <a:pt x="212511" y="100881"/>
                  </a:lnTo>
                  <a:lnTo>
                    <a:pt x="188555" y="138899"/>
                  </a:lnTo>
                  <a:lnTo>
                    <a:pt x="159620" y="180190"/>
                  </a:lnTo>
                  <a:lnTo>
                    <a:pt x="130700" y="216098"/>
                  </a:lnTo>
                  <a:lnTo>
                    <a:pt x="92980" y="256979"/>
                  </a:lnTo>
                  <a:lnTo>
                    <a:pt x="60444" y="296713"/>
                  </a:lnTo>
                  <a:lnTo>
                    <a:pt x="27292" y="339294"/>
                  </a:lnTo>
                  <a:lnTo>
                    <a:pt x="0"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61" name="SMARTInkShape-Group520"/>
          <p:cNvGrpSpPr/>
          <p:nvPr/>
        </p:nvGrpSpPr>
        <p:grpSpPr>
          <a:xfrm>
            <a:off x="7549569" y="5059125"/>
            <a:ext cx="4023307" cy="1408351"/>
            <a:chOff x="7549569" y="5059125"/>
            <a:chExt cx="4023307" cy="1408351"/>
          </a:xfrm>
        </p:grpSpPr>
        <p:sp>
          <p:nvSpPr>
            <p:cNvPr id="3541" name="SMARTInkShape-3816"/>
            <p:cNvSpPr/>
            <p:nvPr/>
          </p:nvSpPr>
          <p:spPr>
            <a:xfrm>
              <a:off x="11096625" y="5781675"/>
              <a:ext cx="28576" cy="9526"/>
            </a:xfrm>
            <a:custGeom>
              <a:avLst/>
              <a:gdLst/>
              <a:ahLst/>
              <a:cxnLst/>
              <a:rect l="0" t="0" r="0" b="0"/>
              <a:pathLst>
                <a:path w="28576" h="9526">
                  <a:moveTo>
                    <a:pt x="0" y="0"/>
                  </a:moveTo>
                  <a:lnTo>
                    <a:pt x="8202" y="0"/>
                  </a:lnTo>
                  <a:lnTo>
                    <a:pt x="8643" y="1058"/>
                  </a:lnTo>
                  <a:lnTo>
                    <a:pt x="9133" y="5057"/>
                  </a:lnTo>
                  <a:lnTo>
                    <a:pt x="10323" y="6546"/>
                  </a:lnTo>
                  <a:lnTo>
                    <a:pt x="14466" y="8201"/>
                  </a:lnTo>
                  <a:lnTo>
                    <a:pt x="285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2" name="SMARTInkShape-3817"/>
            <p:cNvSpPr/>
            <p:nvPr/>
          </p:nvSpPr>
          <p:spPr>
            <a:xfrm>
              <a:off x="10887075" y="5572125"/>
              <a:ext cx="256317" cy="752476"/>
            </a:xfrm>
            <a:custGeom>
              <a:avLst/>
              <a:gdLst/>
              <a:ahLst/>
              <a:cxnLst/>
              <a:rect l="0" t="0" r="0" b="0"/>
              <a:pathLst>
                <a:path w="256317" h="752476">
                  <a:moveTo>
                    <a:pt x="0" y="0"/>
                  </a:moveTo>
                  <a:lnTo>
                    <a:pt x="37198" y="40020"/>
                  </a:lnTo>
                  <a:lnTo>
                    <a:pt x="69731" y="79432"/>
                  </a:lnTo>
                  <a:lnTo>
                    <a:pt x="101583" y="124251"/>
                  </a:lnTo>
                  <a:lnTo>
                    <a:pt x="134601" y="168555"/>
                  </a:lnTo>
                  <a:lnTo>
                    <a:pt x="168875" y="211800"/>
                  </a:lnTo>
                  <a:lnTo>
                    <a:pt x="189737" y="248317"/>
                  </a:lnTo>
                  <a:lnTo>
                    <a:pt x="209324" y="288770"/>
                  </a:lnTo>
                  <a:lnTo>
                    <a:pt x="225710" y="331446"/>
                  </a:lnTo>
                  <a:lnTo>
                    <a:pt x="237269" y="370904"/>
                  </a:lnTo>
                  <a:lnTo>
                    <a:pt x="247397" y="412228"/>
                  </a:lnTo>
                  <a:lnTo>
                    <a:pt x="254279" y="455164"/>
                  </a:lnTo>
                  <a:lnTo>
                    <a:pt x="256316" y="497519"/>
                  </a:lnTo>
                  <a:lnTo>
                    <a:pt x="254098" y="540760"/>
                  </a:lnTo>
                  <a:lnTo>
                    <a:pt x="246737" y="580384"/>
                  </a:lnTo>
                  <a:lnTo>
                    <a:pt x="234770" y="626642"/>
                  </a:lnTo>
                  <a:lnTo>
                    <a:pt x="214610" y="672899"/>
                  </a:lnTo>
                  <a:lnTo>
                    <a:pt x="161925" y="752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3" name="SMARTInkShape-3818"/>
            <p:cNvSpPr/>
            <p:nvPr/>
          </p:nvSpPr>
          <p:spPr>
            <a:xfrm>
              <a:off x="11231298" y="5565134"/>
              <a:ext cx="341578" cy="483242"/>
            </a:xfrm>
            <a:custGeom>
              <a:avLst/>
              <a:gdLst/>
              <a:ahLst/>
              <a:cxnLst/>
              <a:rect l="0" t="0" r="0" b="0"/>
              <a:pathLst>
                <a:path w="341578" h="483242">
                  <a:moveTo>
                    <a:pt x="8202" y="397516"/>
                  </a:moveTo>
                  <a:lnTo>
                    <a:pt x="0" y="397516"/>
                  </a:lnTo>
                  <a:lnTo>
                    <a:pt x="4126" y="397516"/>
                  </a:lnTo>
                  <a:lnTo>
                    <a:pt x="9213" y="391871"/>
                  </a:lnTo>
                  <a:lnTo>
                    <a:pt x="44342" y="349155"/>
                  </a:lnTo>
                  <a:lnTo>
                    <a:pt x="76613" y="305398"/>
                  </a:lnTo>
                  <a:lnTo>
                    <a:pt x="108816" y="258607"/>
                  </a:lnTo>
                  <a:lnTo>
                    <a:pt x="129912" y="214855"/>
                  </a:lnTo>
                  <a:lnTo>
                    <a:pt x="143160" y="175707"/>
                  </a:lnTo>
                  <a:lnTo>
                    <a:pt x="149513" y="131099"/>
                  </a:lnTo>
                  <a:lnTo>
                    <a:pt x="150613" y="95034"/>
                  </a:lnTo>
                  <a:lnTo>
                    <a:pt x="148163" y="50566"/>
                  </a:lnTo>
                  <a:lnTo>
                    <a:pt x="137802" y="20773"/>
                  </a:lnTo>
                  <a:lnTo>
                    <a:pt x="128950" y="10294"/>
                  </a:lnTo>
                  <a:lnTo>
                    <a:pt x="117960" y="3167"/>
                  </a:lnTo>
                  <a:lnTo>
                    <a:pt x="106019" y="0"/>
                  </a:lnTo>
                  <a:lnTo>
                    <a:pt x="96479" y="1415"/>
                  </a:lnTo>
                  <a:lnTo>
                    <a:pt x="71618" y="16002"/>
                  </a:lnTo>
                  <a:lnTo>
                    <a:pt x="60024" y="30046"/>
                  </a:lnTo>
                  <a:lnTo>
                    <a:pt x="33960" y="76310"/>
                  </a:lnTo>
                  <a:lnTo>
                    <a:pt x="24065" y="115489"/>
                  </a:lnTo>
                  <a:lnTo>
                    <a:pt x="26309" y="158245"/>
                  </a:lnTo>
                  <a:lnTo>
                    <a:pt x="32123" y="197265"/>
                  </a:lnTo>
                  <a:lnTo>
                    <a:pt x="44521" y="235546"/>
                  </a:lnTo>
                  <a:lnTo>
                    <a:pt x="66254" y="273682"/>
                  </a:lnTo>
                  <a:lnTo>
                    <a:pt x="90930" y="311789"/>
                  </a:lnTo>
                  <a:lnTo>
                    <a:pt x="132886" y="356594"/>
                  </a:lnTo>
                  <a:lnTo>
                    <a:pt x="170297" y="384259"/>
                  </a:lnTo>
                  <a:lnTo>
                    <a:pt x="214806" y="416652"/>
                  </a:lnTo>
                  <a:lnTo>
                    <a:pt x="255271" y="441709"/>
                  </a:lnTo>
                  <a:lnTo>
                    <a:pt x="293837" y="462220"/>
                  </a:lnTo>
                  <a:lnTo>
                    <a:pt x="341577" y="4832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4" name="SMARTInkShape-3819"/>
            <p:cNvSpPr/>
            <p:nvPr/>
          </p:nvSpPr>
          <p:spPr>
            <a:xfrm>
              <a:off x="7549569" y="5059125"/>
              <a:ext cx="346657" cy="303451"/>
            </a:xfrm>
            <a:custGeom>
              <a:avLst/>
              <a:gdLst/>
              <a:ahLst/>
              <a:cxnLst/>
              <a:rect l="0" t="0" r="0" b="0"/>
              <a:pathLst>
                <a:path w="346657" h="303451">
                  <a:moveTo>
                    <a:pt x="299031" y="27225"/>
                  </a:moveTo>
                  <a:lnTo>
                    <a:pt x="289517" y="27225"/>
                  </a:lnTo>
                  <a:lnTo>
                    <a:pt x="294565" y="27225"/>
                  </a:lnTo>
                  <a:lnTo>
                    <a:pt x="294996" y="26167"/>
                  </a:lnTo>
                  <a:lnTo>
                    <a:pt x="290904" y="16864"/>
                  </a:lnTo>
                  <a:lnTo>
                    <a:pt x="290438" y="13968"/>
                  </a:lnTo>
                  <a:lnTo>
                    <a:pt x="289069" y="12037"/>
                  </a:lnTo>
                  <a:lnTo>
                    <a:pt x="287098" y="10748"/>
                  </a:lnTo>
                  <a:lnTo>
                    <a:pt x="257061" y="862"/>
                  </a:lnTo>
                  <a:lnTo>
                    <a:pt x="217225" y="0"/>
                  </a:lnTo>
                  <a:lnTo>
                    <a:pt x="180131" y="6341"/>
                  </a:lnTo>
                  <a:lnTo>
                    <a:pt x="149149" y="15980"/>
                  </a:lnTo>
                  <a:lnTo>
                    <a:pt x="107399" y="38653"/>
                  </a:lnTo>
                  <a:lnTo>
                    <a:pt x="69508" y="59187"/>
                  </a:lnTo>
                  <a:lnTo>
                    <a:pt x="33167" y="86964"/>
                  </a:lnTo>
                  <a:lnTo>
                    <a:pt x="11052" y="119223"/>
                  </a:lnTo>
                  <a:lnTo>
                    <a:pt x="862" y="148440"/>
                  </a:lnTo>
                  <a:lnTo>
                    <a:pt x="0" y="168940"/>
                  </a:lnTo>
                  <a:lnTo>
                    <a:pt x="4204" y="187576"/>
                  </a:lnTo>
                  <a:lnTo>
                    <a:pt x="24995" y="218393"/>
                  </a:lnTo>
                  <a:lnTo>
                    <a:pt x="40270" y="234739"/>
                  </a:lnTo>
                  <a:lnTo>
                    <a:pt x="86149" y="258167"/>
                  </a:lnTo>
                  <a:lnTo>
                    <a:pt x="123301" y="270512"/>
                  </a:lnTo>
                  <a:lnTo>
                    <a:pt x="167658" y="281343"/>
                  </a:lnTo>
                  <a:lnTo>
                    <a:pt x="211815" y="288852"/>
                  </a:lnTo>
                  <a:lnTo>
                    <a:pt x="251111" y="293982"/>
                  </a:lnTo>
                  <a:lnTo>
                    <a:pt x="293936" y="301993"/>
                  </a:lnTo>
                  <a:lnTo>
                    <a:pt x="346656" y="303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5" name="SMARTInkShape-3820"/>
            <p:cNvSpPr/>
            <p:nvPr/>
          </p:nvSpPr>
          <p:spPr>
            <a:xfrm>
              <a:off x="8162925" y="5191125"/>
              <a:ext cx="219076" cy="19051"/>
            </a:xfrm>
            <a:custGeom>
              <a:avLst/>
              <a:gdLst/>
              <a:ahLst/>
              <a:cxnLst/>
              <a:rect l="0" t="0" r="0" b="0"/>
              <a:pathLst>
                <a:path w="219076" h="19051">
                  <a:moveTo>
                    <a:pt x="0" y="19050"/>
                  </a:moveTo>
                  <a:lnTo>
                    <a:pt x="25530" y="17992"/>
                  </a:lnTo>
                  <a:lnTo>
                    <a:pt x="71281" y="9349"/>
                  </a:lnTo>
                  <a:lnTo>
                    <a:pt x="115838" y="2160"/>
                  </a:lnTo>
                  <a:lnTo>
                    <a:pt x="160347" y="427"/>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6" name="SMARTInkShape-3821"/>
            <p:cNvSpPr/>
            <p:nvPr/>
          </p:nvSpPr>
          <p:spPr>
            <a:xfrm>
              <a:off x="8191500" y="5295900"/>
              <a:ext cx="152401" cy="9526"/>
            </a:xfrm>
            <a:custGeom>
              <a:avLst/>
              <a:gdLst/>
              <a:ahLst/>
              <a:cxnLst/>
              <a:rect l="0" t="0" r="0" b="0"/>
              <a:pathLst>
                <a:path w="152401" h="9526">
                  <a:moveTo>
                    <a:pt x="0" y="9525"/>
                  </a:moveTo>
                  <a:lnTo>
                    <a:pt x="44240" y="9525"/>
                  </a:lnTo>
                  <a:lnTo>
                    <a:pt x="80842" y="6703"/>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7" name="SMARTInkShape-3822"/>
            <p:cNvSpPr/>
            <p:nvPr/>
          </p:nvSpPr>
          <p:spPr>
            <a:xfrm>
              <a:off x="8734425" y="5114925"/>
              <a:ext cx="66676" cy="295276"/>
            </a:xfrm>
            <a:custGeom>
              <a:avLst/>
              <a:gdLst/>
              <a:ahLst/>
              <a:cxnLst/>
              <a:rect l="0" t="0" r="0" b="0"/>
              <a:pathLst>
                <a:path w="66676" h="295276">
                  <a:moveTo>
                    <a:pt x="0" y="0"/>
                  </a:moveTo>
                  <a:lnTo>
                    <a:pt x="1059" y="18363"/>
                  </a:lnTo>
                  <a:lnTo>
                    <a:pt x="7605" y="38602"/>
                  </a:lnTo>
                  <a:lnTo>
                    <a:pt x="13257" y="48201"/>
                  </a:lnTo>
                  <a:lnTo>
                    <a:pt x="18964" y="92346"/>
                  </a:lnTo>
                  <a:lnTo>
                    <a:pt x="25257" y="130256"/>
                  </a:lnTo>
                  <a:lnTo>
                    <a:pt x="30742" y="175346"/>
                  </a:lnTo>
                  <a:lnTo>
                    <a:pt x="41703" y="215376"/>
                  </a:lnTo>
                  <a:lnTo>
                    <a:pt x="54384" y="260569"/>
                  </a:lnTo>
                  <a:lnTo>
                    <a:pt x="57845" y="287255"/>
                  </a:lnTo>
                  <a:lnTo>
                    <a:pt x="59730" y="289929"/>
                  </a:lnTo>
                  <a:lnTo>
                    <a:pt x="66675"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8" name="SMARTInkShape-3823"/>
            <p:cNvSpPr/>
            <p:nvPr/>
          </p:nvSpPr>
          <p:spPr>
            <a:xfrm>
              <a:off x="8801216" y="5135415"/>
              <a:ext cx="390410" cy="284311"/>
            </a:xfrm>
            <a:custGeom>
              <a:avLst/>
              <a:gdLst/>
              <a:ahLst/>
              <a:cxnLst/>
              <a:rect l="0" t="0" r="0" b="0"/>
              <a:pathLst>
                <a:path w="390410" h="284311">
                  <a:moveTo>
                    <a:pt x="9409" y="17610"/>
                  </a:moveTo>
                  <a:lnTo>
                    <a:pt x="4352" y="17610"/>
                  </a:lnTo>
                  <a:lnTo>
                    <a:pt x="2863" y="16552"/>
                  </a:lnTo>
                  <a:lnTo>
                    <a:pt x="1869" y="14788"/>
                  </a:lnTo>
                  <a:lnTo>
                    <a:pt x="146" y="7909"/>
                  </a:lnTo>
                  <a:lnTo>
                    <a:pt x="0" y="3421"/>
                  </a:lnTo>
                  <a:lnTo>
                    <a:pt x="1020" y="1800"/>
                  </a:lnTo>
                  <a:lnTo>
                    <a:pt x="2758" y="720"/>
                  </a:lnTo>
                  <a:lnTo>
                    <a:pt x="4975" y="0"/>
                  </a:lnTo>
                  <a:lnTo>
                    <a:pt x="7511" y="1637"/>
                  </a:lnTo>
                  <a:lnTo>
                    <a:pt x="53185" y="43059"/>
                  </a:lnTo>
                  <a:lnTo>
                    <a:pt x="98438" y="87616"/>
                  </a:lnTo>
                  <a:lnTo>
                    <a:pt x="145756" y="126266"/>
                  </a:lnTo>
                  <a:lnTo>
                    <a:pt x="158555" y="138574"/>
                  </a:lnTo>
                  <a:lnTo>
                    <a:pt x="174121" y="145455"/>
                  </a:lnTo>
                  <a:lnTo>
                    <a:pt x="189507" y="147455"/>
                  </a:lnTo>
                  <a:lnTo>
                    <a:pt x="199872" y="144816"/>
                  </a:lnTo>
                  <a:lnTo>
                    <a:pt x="240165" y="110160"/>
                  </a:lnTo>
                  <a:lnTo>
                    <a:pt x="277035" y="68730"/>
                  </a:lnTo>
                  <a:lnTo>
                    <a:pt x="293657" y="43074"/>
                  </a:lnTo>
                  <a:lnTo>
                    <a:pt x="339074" y="3167"/>
                  </a:lnTo>
                  <a:lnTo>
                    <a:pt x="345722" y="608"/>
                  </a:lnTo>
                  <a:lnTo>
                    <a:pt x="347917" y="983"/>
                  </a:lnTo>
                  <a:lnTo>
                    <a:pt x="349381" y="2292"/>
                  </a:lnTo>
                  <a:lnTo>
                    <a:pt x="351008" y="6569"/>
                  </a:lnTo>
                  <a:lnTo>
                    <a:pt x="355055" y="53599"/>
                  </a:lnTo>
                  <a:lnTo>
                    <a:pt x="360495" y="95980"/>
                  </a:lnTo>
                  <a:lnTo>
                    <a:pt x="361437" y="138197"/>
                  </a:lnTo>
                  <a:lnTo>
                    <a:pt x="369361" y="185480"/>
                  </a:lnTo>
                  <a:lnTo>
                    <a:pt x="390409" y="2843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9" name="SMARTInkShape-3824"/>
            <p:cNvSpPr/>
            <p:nvPr/>
          </p:nvSpPr>
          <p:spPr>
            <a:xfrm>
              <a:off x="8763000" y="5600702"/>
              <a:ext cx="533401" cy="19049"/>
            </a:xfrm>
            <a:custGeom>
              <a:avLst/>
              <a:gdLst/>
              <a:ahLst/>
              <a:cxnLst/>
              <a:rect l="0" t="0" r="0" b="0"/>
              <a:pathLst>
                <a:path w="533401" h="19049">
                  <a:moveTo>
                    <a:pt x="0" y="9523"/>
                  </a:moveTo>
                  <a:lnTo>
                    <a:pt x="42214" y="9523"/>
                  </a:lnTo>
                  <a:lnTo>
                    <a:pt x="81417" y="8465"/>
                  </a:lnTo>
                  <a:lnTo>
                    <a:pt x="119256" y="2977"/>
                  </a:lnTo>
                  <a:lnTo>
                    <a:pt x="166667" y="586"/>
                  </a:lnTo>
                  <a:lnTo>
                    <a:pt x="208133" y="172"/>
                  </a:lnTo>
                  <a:lnTo>
                    <a:pt x="250052" y="50"/>
                  </a:lnTo>
                  <a:lnTo>
                    <a:pt x="295987" y="14"/>
                  </a:lnTo>
                  <a:lnTo>
                    <a:pt x="340289" y="3"/>
                  </a:lnTo>
                  <a:lnTo>
                    <a:pt x="383049" y="0"/>
                  </a:lnTo>
                  <a:lnTo>
                    <a:pt x="423587" y="2820"/>
                  </a:lnTo>
                  <a:lnTo>
                    <a:pt x="470787" y="8199"/>
                  </a:lnTo>
                  <a:lnTo>
                    <a:pt x="516641" y="15808"/>
                  </a:lnTo>
                  <a:lnTo>
                    <a:pt x="533400" y="190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0" name="SMARTInkShape-3825"/>
            <p:cNvSpPr/>
            <p:nvPr/>
          </p:nvSpPr>
          <p:spPr>
            <a:xfrm>
              <a:off x="8915423" y="5678224"/>
              <a:ext cx="38078" cy="684477"/>
            </a:xfrm>
            <a:custGeom>
              <a:avLst/>
              <a:gdLst/>
              <a:ahLst/>
              <a:cxnLst/>
              <a:rect l="0" t="0" r="0" b="0"/>
              <a:pathLst>
                <a:path w="38078" h="684477">
                  <a:moveTo>
                    <a:pt x="9502" y="8201"/>
                  </a:moveTo>
                  <a:lnTo>
                    <a:pt x="1301" y="0"/>
                  </a:lnTo>
                  <a:lnTo>
                    <a:pt x="859" y="617"/>
                  </a:lnTo>
                  <a:lnTo>
                    <a:pt x="0" y="43631"/>
                  </a:lnTo>
                  <a:lnTo>
                    <a:pt x="2803" y="90890"/>
                  </a:lnTo>
                  <a:lnTo>
                    <a:pt x="8180" y="136483"/>
                  </a:lnTo>
                  <a:lnTo>
                    <a:pt x="9241" y="179708"/>
                  </a:lnTo>
                  <a:lnTo>
                    <a:pt x="9424" y="215534"/>
                  </a:lnTo>
                  <a:lnTo>
                    <a:pt x="9480" y="252960"/>
                  </a:lnTo>
                  <a:lnTo>
                    <a:pt x="9495" y="291919"/>
                  </a:lnTo>
                  <a:lnTo>
                    <a:pt x="9500" y="335447"/>
                  </a:lnTo>
                  <a:lnTo>
                    <a:pt x="10560" y="376684"/>
                  </a:lnTo>
                  <a:lnTo>
                    <a:pt x="16047" y="420887"/>
                  </a:lnTo>
                  <a:lnTo>
                    <a:pt x="19202" y="461266"/>
                  </a:lnTo>
                  <a:lnTo>
                    <a:pt x="25312" y="500042"/>
                  </a:lnTo>
                  <a:lnTo>
                    <a:pt x="27592" y="538342"/>
                  </a:lnTo>
                  <a:lnTo>
                    <a:pt x="29326" y="575442"/>
                  </a:lnTo>
                  <a:lnTo>
                    <a:pt x="36034" y="616960"/>
                  </a:lnTo>
                  <a:lnTo>
                    <a:pt x="38077" y="6844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1" name="SMARTInkShape-3826"/>
            <p:cNvSpPr/>
            <p:nvPr/>
          </p:nvSpPr>
          <p:spPr>
            <a:xfrm>
              <a:off x="8905875" y="5830624"/>
              <a:ext cx="149093" cy="122502"/>
            </a:xfrm>
            <a:custGeom>
              <a:avLst/>
              <a:gdLst/>
              <a:ahLst/>
              <a:cxnLst/>
              <a:rect l="0" t="0" r="0" b="0"/>
              <a:pathLst>
                <a:path w="149093" h="122502">
                  <a:moveTo>
                    <a:pt x="0" y="8201"/>
                  </a:moveTo>
                  <a:lnTo>
                    <a:pt x="0" y="3145"/>
                  </a:lnTo>
                  <a:lnTo>
                    <a:pt x="1059" y="1655"/>
                  </a:lnTo>
                  <a:lnTo>
                    <a:pt x="2822" y="662"/>
                  </a:lnTo>
                  <a:lnTo>
                    <a:pt x="5057" y="0"/>
                  </a:lnTo>
                  <a:lnTo>
                    <a:pt x="50381" y="9212"/>
                  </a:lnTo>
                  <a:lnTo>
                    <a:pt x="88857" y="16044"/>
                  </a:lnTo>
                  <a:lnTo>
                    <a:pt x="120284" y="27341"/>
                  </a:lnTo>
                  <a:lnTo>
                    <a:pt x="135657" y="38227"/>
                  </a:lnTo>
                  <a:lnTo>
                    <a:pt x="144959" y="49062"/>
                  </a:lnTo>
                  <a:lnTo>
                    <a:pt x="149092" y="57406"/>
                  </a:lnTo>
                  <a:lnTo>
                    <a:pt x="148108" y="67465"/>
                  </a:lnTo>
                  <a:lnTo>
                    <a:pt x="146364" y="73110"/>
                  </a:lnTo>
                  <a:lnTo>
                    <a:pt x="135958" y="85027"/>
                  </a:lnTo>
                  <a:lnTo>
                    <a:pt x="76200" y="1225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2" name="SMARTInkShape-3827"/>
            <p:cNvSpPr/>
            <p:nvPr/>
          </p:nvSpPr>
          <p:spPr>
            <a:xfrm>
              <a:off x="9099266" y="6010275"/>
              <a:ext cx="197135" cy="190501"/>
            </a:xfrm>
            <a:custGeom>
              <a:avLst/>
              <a:gdLst/>
              <a:ahLst/>
              <a:cxnLst/>
              <a:rect l="0" t="0" r="0" b="0"/>
              <a:pathLst>
                <a:path w="197135" h="190501">
                  <a:moveTo>
                    <a:pt x="111409" y="0"/>
                  </a:moveTo>
                  <a:lnTo>
                    <a:pt x="65824" y="22793"/>
                  </a:lnTo>
                  <a:lnTo>
                    <a:pt x="33417" y="43229"/>
                  </a:lnTo>
                  <a:lnTo>
                    <a:pt x="17479" y="59430"/>
                  </a:lnTo>
                  <a:lnTo>
                    <a:pt x="1447" y="90056"/>
                  </a:lnTo>
                  <a:lnTo>
                    <a:pt x="0" y="94962"/>
                  </a:lnTo>
                  <a:lnTo>
                    <a:pt x="4039" y="108881"/>
                  </a:lnTo>
                  <a:lnTo>
                    <a:pt x="18213" y="131744"/>
                  </a:lnTo>
                  <a:lnTo>
                    <a:pt x="35817" y="149102"/>
                  </a:lnTo>
                  <a:lnTo>
                    <a:pt x="65785" y="164449"/>
                  </a:lnTo>
                  <a:lnTo>
                    <a:pt x="111673" y="178067"/>
                  </a:lnTo>
                  <a:lnTo>
                    <a:pt x="145707" y="182935"/>
                  </a:lnTo>
                  <a:lnTo>
                    <a:pt x="197134"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3" name="SMARTInkShape-3828"/>
            <p:cNvSpPr/>
            <p:nvPr/>
          </p:nvSpPr>
          <p:spPr>
            <a:xfrm>
              <a:off x="9496425" y="5534931"/>
              <a:ext cx="295276" cy="18145"/>
            </a:xfrm>
            <a:custGeom>
              <a:avLst/>
              <a:gdLst/>
              <a:ahLst/>
              <a:cxnLst/>
              <a:rect l="0" t="0" r="0" b="0"/>
              <a:pathLst>
                <a:path w="295276" h="18145">
                  <a:moveTo>
                    <a:pt x="0" y="18144"/>
                  </a:moveTo>
                  <a:lnTo>
                    <a:pt x="40098" y="17086"/>
                  </a:lnTo>
                  <a:lnTo>
                    <a:pt x="79417" y="10605"/>
                  </a:lnTo>
                  <a:lnTo>
                    <a:pt x="122579" y="9011"/>
                  </a:lnTo>
                  <a:lnTo>
                    <a:pt x="153611" y="5971"/>
                  </a:lnTo>
                  <a:lnTo>
                    <a:pt x="187863" y="2151"/>
                  </a:lnTo>
                  <a:lnTo>
                    <a:pt x="227113" y="0"/>
                  </a:lnTo>
                  <a:lnTo>
                    <a:pt x="267083" y="421"/>
                  </a:lnTo>
                  <a:lnTo>
                    <a:pt x="295275" y="86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4" name="SMARTInkShape-3829"/>
            <p:cNvSpPr/>
            <p:nvPr/>
          </p:nvSpPr>
          <p:spPr>
            <a:xfrm>
              <a:off x="10096500" y="5419725"/>
              <a:ext cx="371476" cy="294571"/>
            </a:xfrm>
            <a:custGeom>
              <a:avLst/>
              <a:gdLst/>
              <a:ahLst/>
              <a:cxnLst/>
              <a:rect l="0" t="0" r="0" b="0"/>
              <a:pathLst>
                <a:path w="371476" h="294571">
                  <a:moveTo>
                    <a:pt x="0" y="0"/>
                  </a:moveTo>
                  <a:lnTo>
                    <a:pt x="0" y="5057"/>
                  </a:lnTo>
                  <a:lnTo>
                    <a:pt x="2823" y="10361"/>
                  </a:lnTo>
                  <a:lnTo>
                    <a:pt x="5057" y="13257"/>
                  </a:lnTo>
                  <a:lnTo>
                    <a:pt x="22391" y="56402"/>
                  </a:lnTo>
                  <a:lnTo>
                    <a:pt x="41289" y="100488"/>
                  </a:lnTo>
                  <a:lnTo>
                    <a:pt x="60328" y="147804"/>
                  </a:lnTo>
                  <a:lnTo>
                    <a:pt x="83741" y="193043"/>
                  </a:lnTo>
                  <a:lnTo>
                    <a:pt x="98034" y="211346"/>
                  </a:lnTo>
                  <a:lnTo>
                    <a:pt x="104601" y="215640"/>
                  </a:lnTo>
                  <a:lnTo>
                    <a:pt x="107834" y="216785"/>
                  </a:lnTo>
                  <a:lnTo>
                    <a:pt x="111047" y="216490"/>
                  </a:lnTo>
                  <a:lnTo>
                    <a:pt x="117441" y="213340"/>
                  </a:lnTo>
                  <a:lnTo>
                    <a:pt x="119568" y="211019"/>
                  </a:lnTo>
                  <a:lnTo>
                    <a:pt x="138660" y="170712"/>
                  </a:lnTo>
                  <a:lnTo>
                    <a:pt x="159524" y="128698"/>
                  </a:lnTo>
                  <a:lnTo>
                    <a:pt x="177485" y="100321"/>
                  </a:lnTo>
                  <a:lnTo>
                    <a:pt x="187232" y="90520"/>
                  </a:lnTo>
                  <a:lnTo>
                    <a:pt x="193633" y="87856"/>
                  </a:lnTo>
                  <a:lnTo>
                    <a:pt x="196823" y="88204"/>
                  </a:lnTo>
                  <a:lnTo>
                    <a:pt x="203189" y="91413"/>
                  </a:lnTo>
                  <a:lnTo>
                    <a:pt x="230449" y="137830"/>
                  </a:lnTo>
                  <a:lnTo>
                    <a:pt x="245964" y="173365"/>
                  </a:lnTo>
                  <a:lnTo>
                    <a:pt x="269023" y="212352"/>
                  </a:lnTo>
                  <a:lnTo>
                    <a:pt x="290906" y="250714"/>
                  </a:lnTo>
                  <a:lnTo>
                    <a:pt x="305738" y="273723"/>
                  </a:lnTo>
                  <a:lnTo>
                    <a:pt x="332367" y="294570"/>
                  </a:lnTo>
                  <a:lnTo>
                    <a:pt x="339861" y="248590"/>
                  </a:lnTo>
                  <a:lnTo>
                    <a:pt x="345122" y="209735"/>
                  </a:lnTo>
                  <a:lnTo>
                    <a:pt x="350982" y="171486"/>
                  </a:lnTo>
                  <a:lnTo>
                    <a:pt x="357054" y="132773"/>
                  </a:lnTo>
                  <a:lnTo>
                    <a:pt x="365556" y="92845"/>
                  </a:lnTo>
                  <a:lnTo>
                    <a:pt x="371129" y="45414"/>
                  </a:lnTo>
                  <a:lnTo>
                    <a:pt x="37147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5" name="SMARTInkShape-3830"/>
            <p:cNvSpPr/>
            <p:nvPr/>
          </p:nvSpPr>
          <p:spPr>
            <a:xfrm>
              <a:off x="10470726" y="5530445"/>
              <a:ext cx="444925" cy="459200"/>
            </a:xfrm>
            <a:custGeom>
              <a:avLst/>
              <a:gdLst/>
              <a:ahLst/>
              <a:cxnLst/>
              <a:rect l="0" t="0" r="0" b="0"/>
              <a:pathLst>
                <a:path w="444925" h="459200">
                  <a:moveTo>
                    <a:pt x="63924" y="117880"/>
                  </a:moveTo>
                  <a:lnTo>
                    <a:pt x="72126" y="117880"/>
                  </a:lnTo>
                  <a:lnTo>
                    <a:pt x="78112" y="112824"/>
                  </a:lnTo>
                  <a:lnTo>
                    <a:pt x="89618" y="92971"/>
                  </a:lnTo>
                  <a:lnTo>
                    <a:pt x="99260" y="62395"/>
                  </a:lnTo>
                  <a:lnTo>
                    <a:pt x="107148" y="23711"/>
                  </a:lnTo>
                  <a:lnTo>
                    <a:pt x="102908" y="1384"/>
                  </a:lnTo>
                  <a:lnTo>
                    <a:pt x="99438" y="0"/>
                  </a:lnTo>
                  <a:lnTo>
                    <a:pt x="87116" y="1283"/>
                  </a:lnTo>
                  <a:lnTo>
                    <a:pt x="62329" y="13013"/>
                  </a:lnTo>
                  <a:lnTo>
                    <a:pt x="49810" y="24000"/>
                  </a:lnTo>
                  <a:lnTo>
                    <a:pt x="11180" y="71212"/>
                  </a:lnTo>
                  <a:lnTo>
                    <a:pt x="0" y="98431"/>
                  </a:lnTo>
                  <a:lnTo>
                    <a:pt x="1200" y="102796"/>
                  </a:lnTo>
                  <a:lnTo>
                    <a:pt x="8177" y="110471"/>
                  </a:lnTo>
                  <a:lnTo>
                    <a:pt x="29063" y="120741"/>
                  </a:lnTo>
                  <a:lnTo>
                    <a:pt x="60415" y="125431"/>
                  </a:lnTo>
                  <a:lnTo>
                    <a:pt x="86403" y="121763"/>
                  </a:lnTo>
                  <a:lnTo>
                    <a:pt x="131052" y="97669"/>
                  </a:lnTo>
                  <a:lnTo>
                    <a:pt x="158675" y="78258"/>
                  </a:lnTo>
                  <a:lnTo>
                    <a:pt x="170785" y="62513"/>
                  </a:lnTo>
                  <a:lnTo>
                    <a:pt x="178031" y="42367"/>
                  </a:lnTo>
                  <a:lnTo>
                    <a:pt x="168054" y="41883"/>
                  </a:lnTo>
                  <a:lnTo>
                    <a:pt x="160298" y="44593"/>
                  </a:lnTo>
                  <a:lnTo>
                    <a:pt x="156749" y="46797"/>
                  </a:lnTo>
                  <a:lnTo>
                    <a:pt x="146696" y="60011"/>
                  </a:lnTo>
                  <a:lnTo>
                    <a:pt x="142071" y="77333"/>
                  </a:lnTo>
                  <a:lnTo>
                    <a:pt x="140701" y="95871"/>
                  </a:lnTo>
                  <a:lnTo>
                    <a:pt x="141567" y="100031"/>
                  </a:lnTo>
                  <a:lnTo>
                    <a:pt x="143203" y="102807"/>
                  </a:lnTo>
                  <a:lnTo>
                    <a:pt x="158488" y="112314"/>
                  </a:lnTo>
                  <a:lnTo>
                    <a:pt x="185900" y="116230"/>
                  </a:lnTo>
                  <a:lnTo>
                    <a:pt x="210720" y="112335"/>
                  </a:lnTo>
                  <a:lnTo>
                    <a:pt x="254942" y="88157"/>
                  </a:lnTo>
                  <a:lnTo>
                    <a:pt x="277508" y="75559"/>
                  </a:lnTo>
                  <a:lnTo>
                    <a:pt x="282513" y="73791"/>
                  </a:lnTo>
                  <a:lnTo>
                    <a:pt x="285850" y="70496"/>
                  </a:lnTo>
                  <a:lnTo>
                    <a:pt x="289558" y="61190"/>
                  </a:lnTo>
                  <a:lnTo>
                    <a:pt x="289489" y="56803"/>
                  </a:lnTo>
                  <a:lnTo>
                    <a:pt x="286588" y="49107"/>
                  </a:lnTo>
                  <a:lnTo>
                    <a:pt x="284334" y="46632"/>
                  </a:lnTo>
                  <a:lnTo>
                    <a:pt x="279006" y="43881"/>
                  </a:lnTo>
                  <a:lnTo>
                    <a:pt x="245941" y="34431"/>
                  </a:lnTo>
                  <a:lnTo>
                    <a:pt x="218824" y="32288"/>
                  </a:lnTo>
                  <a:lnTo>
                    <a:pt x="217991" y="33302"/>
                  </a:lnTo>
                  <a:lnTo>
                    <a:pt x="217065" y="37251"/>
                  </a:lnTo>
                  <a:lnTo>
                    <a:pt x="226782" y="61819"/>
                  </a:lnTo>
                  <a:lnTo>
                    <a:pt x="240789" y="100228"/>
                  </a:lnTo>
                  <a:lnTo>
                    <a:pt x="249413" y="146639"/>
                  </a:lnTo>
                  <a:lnTo>
                    <a:pt x="252940" y="180141"/>
                  </a:lnTo>
                  <a:lnTo>
                    <a:pt x="253765" y="212932"/>
                  </a:lnTo>
                  <a:lnTo>
                    <a:pt x="255189" y="249025"/>
                  </a:lnTo>
                  <a:lnTo>
                    <a:pt x="259825" y="295261"/>
                  </a:lnTo>
                  <a:lnTo>
                    <a:pt x="257529" y="330066"/>
                  </a:lnTo>
                  <a:lnTo>
                    <a:pt x="252982" y="366702"/>
                  </a:lnTo>
                  <a:lnTo>
                    <a:pt x="247294" y="408916"/>
                  </a:lnTo>
                  <a:lnTo>
                    <a:pt x="243846" y="425029"/>
                  </a:lnTo>
                  <a:lnTo>
                    <a:pt x="231064" y="448776"/>
                  </a:lnTo>
                  <a:lnTo>
                    <a:pt x="223581" y="455445"/>
                  </a:lnTo>
                  <a:lnTo>
                    <a:pt x="216727" y="458409"/>
                  </a:lnTo>
                  <a:lnTo>
                    <a:pt x="213419" y="459199"/>
                  </a:lnTo>
                  <a:lnTo>
                    <a:pt x="210154" y="457610"/>
                  </a:lnTo>
                  <a:lnTo>
                    <a:pt x="203704" y="450198"/>
                  </a:lnTo>
                  <a:lnTo>
                    <a:pt x="198544" y="415102"/>
                  </a:lnTo>
                  <a:lnTo>
                    <a:pt x="198709" y="391390"/>
                  </a:lnTo>
                  <a:lnTo>
                    <a:pt x="210582" y="351179"/>
                  </a:lnTo>
                  <a:lnTo>
                    <a:pt x="231456" y="303860"/>
                  </a:lnTo>
                  <a:lnTo>
                    <a:pt x="255027" y="273881"/>
                  </a:lnTo>
                  <a:lnTo>
                    <a:pt x="294067" y="239252"/>
                  </a:lnTo>
                  <a:lnTo>
                    <a:pt x="330929" y="211783"/>
                  </a:lnTo>
                  <a:lnTo>
                    <a:pt x="373232" y="186507"/>
                  </a:lnTo>
                  <a:lnTo>
                    <a:pt x="399043" y="160536"/>
                  </a:lnTo>
                  <a:lnTo>
                    <a:pt x="408658" y="145305"/>
                  </a:lnTo>
                  <a:lnTo>
                    <a:pt x="414070" y="124830"/>
                  </a:lnTo>
                  <a:lnTo>
                    <a:pt x="415337" y="111797"/>
                  </a:lnTo>
                  <a:lnTo>
                    <a:pt x="413077" y="101771"/>
                  </a:lnTo>
                  <a:lnTo>
                    <a:pt x="410993" y="97615"/>
                  </a:lnTo>
                  <a:lnTo>
                    <a:pt x="407487" y="94845"/>
                  </a:lnTo>
                  <a:lnTo>
                    <a:pt x="397947" y="91768"/>
                  </a:lnTo>
                  <a:lnTo>
                    <a:pt x="380675" y="90034"/>
                  </a:lnTo>
                  <a:lnTo>
                    <a:pt x="368391" y="95274"/>
                  </a:lnTo>
                  <a:lnTo>
                    <a:pt x="356934" y="104658"/>
                  </a:lnTo>
                  <a:lnTo>
                    <a:pt x="345593" y="120783"/>
                  </a:lnTo>
                  <a:lnTo>
                    <a:pt x="342569" y="129048"/>
                  </a:lnTo>
                  <a:lnTo>
                    <a:pt x="349690" y="141894"/>
                  </a:lnTo>
                  <a:lnTo>
                    <a:pt x="385190" y="176011"/>
                  </a:lnTo>
                  <a:lnTo>
                    <a:pt x="444924" y="2131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6" name="SMARTInkShape-3831"/>
            <p:cNvSpPr/>
            <p:nvPr/>
          </p:nvSpPr>
          <p:spPr>
            <a:xfrm>
              <a:off x="10071962" y="5915025"/>
              <a:ext cx="777014" cy="28576"/>
            </a:xfrm>
            <a:custGeom>
              <a:avLst/>
              <a:gdLst/>
              <a:ahLst/>
              <a:cxnLst/>
              <a:rect l="0" t="0" r="0" b="0"/>
              <a:pathLst>
                <a:path w="777014" h="28576">
                  <a:moveTo>
                    <a:pt x="5488" y="0"/>
                  </a:moveTo>
                  <a:lnTo>
                    <a:pt x="0" y="0"/>
                  </a:lnTo>
                  <a:lnTo>
                    <a:pt x="44915" y="0"/>
                  </a:lnTo>
                  <a:lnTo>
                    <a:pt x="78044" y="0"/>
                  </a:lnTo>
                  <a:lnTo>
                    <a:pt x="117464" y="0"/>
                  </a:lnTo>
                  <a:lnTo>
                    <a:pt x="151211" y="0"/>
                  </a:lnTo>
                  <a:lnTo>
                    <a:pt x="196831" y="0"/>
                  </a:lnTo>
                  <a:lnTo>
                    <a:pt x="241041" y="0"/>
                  </a:lnTo>
                  <a:lnTo>
                    <a:pt x="283773" y="2822"/>
                  </a:lnTo>
                  <a:lnTo>
                    <a:pt x="329949" y="7539"/>
                  </a:lnTo>
                  <a:lnTo>
                    <a:pt x="377144" y="8937"/>
                  </a:lnTo>
                  <a:lnTo>
                    <a:pt x="424641" y="9351"/>
                  </a:lnTo>
                  <a:lnTo>
                    <a:pt x="472229" y="12295"/>
                  </a:lnTo>
                  <a:lnTo>
                    <a:pt x="519843" y="17049"/>
                  </a:lnTo>
                  <a:lnTo>
                    <a:pt x="564642" y="18457"/>
                  </a:lnTo>
                  <a:lnTo>
                    <a:pt x="607550" y="18874"/>
                  </a:lnTo>
                  <a:lnTo>
                    <a:pt x="650954" y="21820"/>
                  </a:lnTo>
                  <a:lnTo>
                    <a:pt x="698490" y="27241"/>
                  </a:lnTo>
                  <a:lnTo>
                    <a:pt x="777013"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7" name="SMARTInkShape-3832"/>
            <p:cNvSpPr/>
            <p:nvPr/>
          </p:nvSpPr>
          <p:spPr>
            <a:xfrm>
              <a:off x="10480916" y="5924550"/>
              <a:ext cx="34685" cy="542926"/>
            </a:xfrm>
            <a:custGeom>
              <a:avLst/>
              <a:gdLst/>
              <a:ahLst/>
              <a:cxnLst/>
              <a:rect l="0" t="0" r="0" b="0"/>
              <a:pathLst>
                <a:path w="34685" h="542926">
                  <a:moveTo>
                    <a:pt x="6109" y="0"/>
                  </a:moveTo>
                  <a:lnTo>
                    <a:pt x="1052" y="0"/>
                  </a:lnTo>
                  <a:lnTo>
                    <a:pt x="621" y="2117"/>
                  </a:lnTo>
                  <a:lnTo>
                    <a:pt x="2954" y="15209"/>
                  </a:lnTo>
                  <a:lnTo>
                    <a:pt x="0" y="34610"/>
                  </a:lnTo>
                  <a:lnTo>
                    <a:pt x="4590" y="78019"/>
                  </a:lnTo>
                  <a:lnTo>
                    <a:pt x="10865" y="122303"/>
                  </a:lnTo>
                  <a:lnTo>
                    <a:pt x="14692" y="169228"/>
                  </a:lnTo>
                  <a:lnTo>
                    <a:pt x="15355" y="206658"/>
                  </a:lnTo>
                  <a:lnTo>
                    <a:pt x="15552" y="244559"/>
                  </a:lnTo>
                  <a:lnTo>
                    <a:pt x="15609" y="282600"/>
                  </a:lnTo>
                  <a:lnTo>
                    <a:pt x="16685" y="320682"/>
                  </a:lnTo>
                  <a:lnTo>
                    <a:pt x="22178" y="358777"/>
                  </a:lnTo>
                  <a:lnTo>
                    <a:pt x="24275" y="396877"/>
                  </a:lnTo>
                  <a:lnTo>
                    <a:pt x="25956" y="433917"/>
                  </a:lnTo>
                  <a:lnTo>
                    <a:pt x="32645" y="475414"/>
                  </a:lnTo>
                  <a:lnTo>
                    <a:pt x="34416" y="521648"/>
                  </a:lnTo>
                  <a:lnTo>
                    <a:pt x="34684" y="542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8" name="SMARTInkShape-3833"/>
            <p:cNvSpPr/>
            <p:nvPr/>
          </p:nvSpPr>
          <p:spPr>
            <a:xfrm>
              <a:off x="10525125" y="6124575"/>
              <a:ext cx="139510" cy="95251"/>
            </a:xfrm>
            <a:custGeom>
              <a:avLst/>
              <a:gdLst/>
              <a:ahLst/>
              <a:cxnLst/>
              <a:rect l="0" t="0" r="0" b="0"/>
              <a:pathLst>
                <a:path w="139510" h="95251">
                  <a:moveTo>
                    <a:pt x="0" y="0"/>
                  </a:moveTo>
                  <a:lnTo>
                    <a:pt x="30397" y="1058"/>
                  </a:lnTo>
                  <a:lnTo>
                    <a:pt x="73435" y="18314"/>
                  </a:lnTo>
                  <a:lnTo>
                    <a:pt x="118182" y="40698"/>
                  </a:lnTo>
                  <a:lnTo>
                    <a:pt x="131195" y="49133"/>
                  </a:lnTo>
                  <a:lnTo>
                    <a:pt x="135088" y="53922"/>
                  </a:lnTo>
                  <a:lnTo>
                    <a:pt x="139413" y="64888"/>
                  </a:lnTo>
                  <a:lnTo>
                    <a:pt x="139509" y="69717"/>
                  </a:lnTo>
                  <a:lnTo>
                    <a:pt x="136793" y="77905"/>
                  </a:lnTo>
                  <a:lnTo>
                    <a:pt x="134587" y="80511"/>
                  </a:lnTo>
                  <a:lnTo>
                    <a:pt x="129315" y="83408"/>
                  </a:lnTo>
                  <a:lnTo>
                    <a:pt x="4762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9" name="SMARTInkShape-3834"/>
            <p:cNvSpPr/>
            <p:nvPr/>
          </p:nvSpPr>
          <p:spPr>
            <a:xfrm>
              <a:off x="10670765" y="6200775"/>
              <a:ext cx="130586" cy="85726"/>
            </a:xfrm>
            <a:custGeom>
              <a:avLst/>
              <a:gdLst/>
              <a:ahLst/>
              <a:cxnLst/>
              <a:rect l="0" t="0" r="0" b="0"/>
              <a:pathLst>
                <a:path w="130586" h="85726">
                  <a:moveTo>
                    <a:pt x="82960" y="0"/>
                  </a:moveTo>
                  <a:lnTo>
                    <a:pt x="92093" y="0"/>
                  </a:lnTo>
                  <a:lnTo>
                    <a:pt x="73606" y="2822"/>
                  </a:lnTo>
                  <a:lnTo>
                    <a:pt x="38924" y="10759"/>
                  </a:lnTo>
                  <a:lnTo>
                    <a:pt x="6567" y="30867"/>
                  </a:lnTo>
                  <a:lnTo>
                    <a:pt x="1382" y="37708"/>
                  </a:lnTo>
                  <a:lnTo>
                    <a:pt x="0" y="41015"/>
                  </a:lnTo>
                  <a:lnTo>
                    <a:pt x="137" y="44276"/>
                  </a:lnTo>
                  <a:lnTo>
                    <a:pt x="3111" y="50722"/>
                  </a:lnTo>
                  <a:lnTo>
                    <a:pt x="20849" y="60302"/>
                  </a:lnTo>
                  <a:lnTo>
                    <a:pt x="61833" y="73020"/>
                  </a:lnTo>
                  <a:lnTo>
                    <a:pt x="13058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0" name="SMARTInkShape-3835"/>
            <p:cNvSpPr/>
            <p:nvPr/>
          </p:nvSpPr>
          <p:spPr>
            <a:xfrm>
              <a:off x="9954069" y="5344849"/>
              <a:ext cx="285307" cy="951177"/>
            </a:xfrm>
            <a:custGeom>
              <a:avLst/>
              <a:gdLst/>
              <a:ahLst/>
              <a:cxnLst/>
              <a:rect l="0" t="0" r="0" b="0"/>
              <a:pathLst>
                <a:path w="285307" h="951177">
                  <a:moveTo>
                    <a:pt x="56706" y="8201"/>
                  </a:moveTo>
                  <a:lnTo>
                    <a:pt x="64908" y="0"/>
                  </a:lnTo>
                  <a:lnTo>
                    <a:pt x="65349" y="617"/>
                  </a:lnTo>
                  <a:lnTo>
                    <a:pt x="65839" y="4125"/>
                  </a:lnTo>
                  <a:lnTo>
                    <a:pt x="57996" y="47616"/>
                  </a:lnTo>
                  <a:lnTo>
                    <a:pt x="52032" y="90435"/>
                  </a:lnTo>
                  <a:lnTo>
                    <a:pt x="38506" y="128170"/>
                  </a:lnTo>
                  <a:lnTo>
                    <a:pt x="26148" y="164515"/>
                  </a:lnTo>
                  <a:lnTo>
                    <a:pt x="15784" y="207152"/>
                  </a:lnTo>
                  <a:lnTo>
                    <a:pt x="11068" y="253299"/>
                  </a:lnTo>
                  <a:lnTo>
                    <a:pt x="4614" y="300485"/>
                  </a:lnTo>
                  <a:lnTo>
                    <a:pt x="1055" y="347981"/>
                  </a:lnTo>
                  <a:lnTo>
                    <a:pt x="0" y="395567"/>
                  </a:lnTo>
                  <a:lnTo>
                    <a:pt x="4744" y="443181"/>
                  </a:lnTo>
                  <a:lnTo>
                    <a:pt x="9976" y="477750"/>
                  </a:lnTo>
                  <a:lnTo>
                    <a:pt x="15828" y="513223"/>
                  </a:lnTo>
                  <a:lnTo>
                    <a:pt x="21957" y="546627"/>
                  </a:lnTo>
                  <a:lnTo>
                    <a:pt x="31032" y="579113"/>
                  </a:lnTo>
                  <a:lnTo>
                    <a:pt x="42121" y="611191"/>
                  </a:lnTo>
                  <a:lnTo>
                    <a:pt x="54104" y="643085"/>
                  </a:lnTo>
                  <a:lnTo>
                    <a:pt x="69308" y="677721"/>
                  </a:lnTo>
                  <a:lnTo>
                    <a:pt x="85590" y="713224"/>
                  </a:lnTo>
                  <a:lnTo>
                    <a:pt x="99882" y="746642"/>
                  </a:lnTo>
                  <a:lnTo>
                    <a:pt x="118933" y="779133"/>
                  </a:lnTo>
                  <a:lnTo>
                    <a:pt x="153461" y="824354"/>
                  </a:lnTo>
                  <a:lnTo>
                    <a:pt x="190501" y="864563"/>
                  </a:lnTo>
                  <a:lnTo>
                    <a:pt x="235888" y="911019"/>
                  </a:lnTo>
                  <a:lnTo>
                    <a:pt x="285306" y="9511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54711463"/>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13" name="SMARTInkShape-Group521"/>
          <p:cNvGrpSpPr/>
          <p:nvPr/>
        </p:nvGrpSpPr>
        <p:grpSpPr>
          <a:xfrm>
            <a:off x="2938998" y="1586788"/>
            <a:ext cx="3299878" cy="968415"/>
            <a:chOff x="2938998" y="1586788"/>
            <a:chExt cx="3299878" cy="968415"/>
          </a:xfrm>
        </p:grpSpPr>
        <p:sp>
          <p:nvSpPr>
            <p:cNvPr id="4" name="SMARTInkShape-3836"/>
            <p:cNvSpPr/>
            <p:nvPr/>
          </p:nvSpPr>
          <p:spPr>
            <a:xfrm>
              <a:off x="3581400" y="1801665"/>
              <a:ext cx="333376" cy="284311"/>
            </a:xfrm>
            <a:custGeom>
              <a:avLst/>
              <a:gdLst/>
              <a:ahLst/>
              <a:cxnLst/>
              <a:rect l="0" t="0" r="0" b="0"/>
              <a:pathLst>
                <a:path w="333376" h="284311">
                  <a:moveTo>
                    <a:pt x="0" y="17610"/>
                  </a:moveTo>
                  <a:lnTo>
                    <a:pt x="0" y="12554"/>
                  </a:lnTo>
                  <a:lnTo>
                    <a:pt x="2117" y="11064"/>
                  </a:lnTo>
                  <a:lnTo>
                    <a:pt x="44780" y="0"/>
                  </a:lnTo>
                  <a:lnTo>
                    <a:pt x="85124" y="6449"/>
                  </a:lnTo>
                  <a:lnTo>
                    <a:pt x="119296" y="15949"/>
                  </a:lnTo>
                  <a:lnTo>
                    <a:pt x="136276" y="26044"/>
                  </a:lnTo>
                  <a:lnTo>
                    <a:pt x="152679" y="43627"/>
                  </a:lnTo>
                  <a:lnTo>
                    <a:pt x="164242" y="62243"/>
                  </a:lnTo>
                  <a:lnTo>
                    <a:pt x="169314" y="96334"/>
                  </a:lnTo>
                  <a:lnTo>
                    <a:pt x="165761" y="139948"/>
                  </a:lnTo>
                  <a:lnTo>
                    <a:pt x="157985" y="162294"/>
                  </a:lnTo>
                  <a:lnTo>
                    <a:pt x="130690" y="203999"/>
                  </a:lnTo>
                  <a:lnTo>
                    <a:pt x="102481" y="238384"/>
                  </a:lnTo>
                  <a:lnTo>
                    <a:pt x="95642" y="242732"/>
                  </a:lnTo>
                  <a:lnTo>
                    <a:pt x="92336" y="243891"/>
                  </a:lnTo>
                  <a:lnTo>
                    <a:pt x="91191" y="242548"/>
                  </a:lnTo>
                  <a:lnTo>
                    <a:pt x="92740" y="235410"/>
                  </a:lnTo>
                  <a:lnTo>
                    <a:pt x="124689" y="188112"/>
                  </a:lnTo>
                  <a:lnTo>
                    <a:pt x="152932" y="141310"/>
                  </a:lnTo>
                  <a:lnTo>
                    <a:pt x="190766" y="94852"/>
                  </a:lnTo>
                  <a:lnTo>
                    <a:pt x="238066" y="53964"/>
                  </a:lnTo>
                  <a:lnTo>
                    <a:pt x="278058" y="31772"/>
                  </a:lnTo>
                  <a:lnTo>
                    <a:pt x="292799" y="27746"/>
                  </a:lnTo>
                  <a:lnTo>
                    <a:pt x="291352" y="33051"/>
                  </a:lnTo>
                  <a:lnTo>
                    <a:pt x="288240" y="43523"/>
                  </a:lnTo>
                  <a:lnTo>
                    <a:pt x="280598" y="81760"/>
                  </a:lnTo>
                  <a:lnTo>
                    <a:pt x="267996" y="118815"/>
                  </a:lnTo>
                  <a:lnTo>
                    <a:pt x="254256" y="159780"/>
                  </a:lnTo>
                  <a:lnTo>
                    <a:pt x="248955" y="199504"/>
                  </a:lnTo>
                  <a:lnTo>
                    <a:pt x="248230" y="222629"/>
                  </a:lnTo>
                  <a:lnTo>
                    <a:pt x="256374" y="244197"/>
                  </a:lnTo>
                  <a:lnTo>
                    <a:pt x="275988" y="268544"/>
                  </a:lnTo>
                  <a:lnTo>
                    <a:pt x="282417" y="273799"/>
                  </a:lnTo>
                  <a:lnTo>
                    <a:pt x="300849" y="279639"/>
                  </a:lnTo>
                  <a:lnTo>
                    <a:pt x="333375" y="2843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3837"/>
            <p:cNvSpPr/>
            <p:nvPr/>
          </p:nvSpPr>
          <p:spPr>
            <a:xfrm>
              <a:off x="6038040" y="2053272"/>
              <a:ext cx="200836" cy="244837"/>
            </a:xfrm>
            <a:custGeom>
              <a:avLst/>
              <a:gdLst/>
              <a:ahLst/>
              <a:cxnLst/>
              <a:rect l="0" t="0" r="0" b="0"/>
              <a:pathLst>
                <a:path w="200836" h="244837">
                  <a:moveTo>
                    <a:pt x="19860" y="13653"/>
                  </a:moveTo>
                  <a:lnTo>
                    <a:pt x="28061" y="13653"/>
                  </a:lnTo>
                  <a:lnTo>
                    <a:pt x="69041" y="395"/>
                  </a:lnTo>
                  <a:lnTo>
                    <a:pt x="84404" y="0"/>
                  </a:lnTo>
                  <a:lnTo>
                    <a:pt x="127270" y="6588"/>
                  </a:lnTo>
                  <a:lnTo>
                    <a:pt x="148346" y="14382"/>
                  </a:lnTo>
                  <a:lnTo>
                    <a:pt x="158457" y="22444"/>
                  </a:lnTo>
                  <a:lnTo>
                    <a:pt x="170006" y="36610"/>
                  </a:lnTo>
                  <a:lnTo>
                    <a:pt x="171816" y="45891"/>
                  </a:lnTo>
                  <a:lnTo>
                    <a:pt x="165308" y="77062"/>
                  </a:lnTo>
                  <a:lnTo>
                    <a:pt x="159292" y="93340"/>
                  </a:lnTo>
                  <a:lnTo>
                    <a:pt x="144624" y="107631"/>
                  </a:lnTo>
                  <a:lnTo>
                    <a:pt x="105770" y="134052"/>
                  </a:lnTo>
                  <a:lnTo>
                    <a:pt x="67521" y="160712"/>
                  </a:lnTo>
                  <a:lnTo>
                    <a:pt x="24921" y="199647"/>
                  </a:lnTo>
                  <a:lnTo>
                    <a:pt x="4544" y="219634"/>
                  </a:lnTo>
                  <a:lnTo>
                    <a:pt x="1183" y="225057"/>
                  </a:lnTo>
                  <a:lnTo>
                    <a:pt x="0" y="229731"/>
                  </a:lnTo>
                  <a:lnTo>
                    <a:pt x="270" y="233905"/>
                  </a:lnTo>
                  <a:lnTo>
                    <a:pt x="2567" y="237746"/>
                  </a:lnTo>
                  <a:lnTo>
                    <a:pt x="10763" y="244836"/>
                  </a:lnTo>
                  <a:lnTo>
                    <a:pt x="47504" y="244665"/>
                  </a:lnTo>
                  <a:lnTo>
                    <a:pt x="88493" y="242967"/>
                  </a:lnTo>
                  <a:lnTo>
                    <a:pt x="127450" y="237408"/>
                  </a:lnTo>
                  <a:lnTo>
                    <a:pt x="165803" y="234115"/>
                  </a:lnTo>
                  <a:lnTo>
                    <a:pt x="200835" y="2232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3838"/>
            <p:cNvSpPr/>
            <p:nvPr/>
          </p:nvSpPr>
          <p:spPr>
            <a:xfrm>
              <a:off x="5648325" y="2209800"/>
              <a:ext cx="228601" cy="9526"/>
            </a:xfrm>
            <a:custGeom>
              <a:avLst/>
              <a:gdLst/>
              <a:ahLst/>
              <a:cxnLst/>
              <a:rect l="0" t="0" r="0" b="0"/>
              <a:pathLst>
                <a:path w="228601" h="9526">
                  <a:moveTo>
                    <a:pt x="0" y="0"/>
                  </a:moveTo>
                  <a:lnTo>
                    <a:pt x="43489" y="0"/>
                  </a:lnTo>
                  <a:lnTo>
                    <a:pt x="83222" y="0"/>
                  </a:lnTo>
                  <a:lnTo>
                    <a:pt x="123084" y="0"/>
                  </a:lnTo>
                  <a:lnTo>
                    <a:pt x="156061" y="2822"/>
                  </a:lnTo>
                  <a:lnTo>
                    <a:pt x="2286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3839"/>
            <p:cNvSpPr/>
            <p:nvPr/>
          </p:nvSpPr>
          <p:spPr>
            <a:xfrm>
              <a:off x="5067300" y="2004287"/>
              <a:ext cx="266701" cy="550916"/>
            </a:xfrm>
            <a:custGeom>
              <a:avLst/>
              <a:gdLst/>
              <a:ahLst/>
              <a:cxnLst/>
              <a:rect l="0" t="0" r="0" b="0"/>
              <a:pathLst>
                <a:path w="266701" h="550916">
                  <a:moveTo>
                    <a:pt x="0" y="5488"/>
                  </a:moveTo>
                  <a:lnTo>
                    <a:pt x="0" y="432"/>
                  </a:lnTo>
                  <a:lnTo>
                    <a:pt x="1059" y="0"/>
                  </a:lnTo>
                  <a:lnTo>
                    <a:pt x="5057" y="2343"/>
                  </a:lnTo>
                  <a:lnTo>
                    <a:pt x="6546" y="4450"/>
                  </a:lnTo>
                  <a:lnTo>
                    <a:pt x="8201" y="9613"/>
                  </a:lnTo>
                  <a:lnTo>
                    <a:pt x="9351" y="50102"/>
                  </a:lnTo>
                  <a:lnTo>
                    <a:pt x="12295" y="74093"/>
                  </a:lnTo>
                  <a:lnTo>
                    <a:pt x="14547" y="82975"/>
                  </a:lnTo>
                  <a:lnTo>
                    <a:pt x="25515" y="98488"/>
                  </a:lnTo>
                  <a:lnTo>
                    <a:pt x="43896" y="113477"/>
                  </a:lnTo>
                  <a:lnTo>
                    <a:pt x="48314" y="115581"/>
                  </a:lnTo>
                  <a:lnTo>
                    <a:pt x="64512" y="112274"/>
                  </a:lnTo>
                  <a:lnTo>
                    <a:pt x="109404" y="92904"/>
                  </a:lnTo>
                  <a:lnTo>
                    <a:pt x="136368" y="74898"/>
                  </a:lnTo>
                  <a:lnTo>
                    <a:pt x="168189" y="35991"/>
                  </a:lnTo>
                  <a:lnTo>
                    <a:pt x="180227" y="16241"/>
                  </a:lnTo>
                  <a:lnTo>
                    <a:pt x="180476" y="16890"/>
                  </a:lnTo>
                  <a:lnTo>
                    <a:pt x="180946" y="59798"/>
                  </a:lnTo>
                  <a:lnTo>
                    <a:pt x="183788" y="94957"/>
                  </a:lnTo>
                  <a:lnTo>
                    <a:pt x="188575" y="128861"/>
                  </a:lnTo>
                  <a:lnTo>
                    <a:pt x="196162" y="171747"/>
                  </a:lnTo>
                  <a:lnTo>
                    <a:pt x="199939" y="211266"/>
                  </a:lnTo>
                  <a:lnTo>
                    <a:pt x="207290" y="249786"/>
                  </a:lnTo>
                  <a:lnTo>
                    <a:pt x="215113" y="288011"/>
                  </a:lnTo>
                  <a:lnTo>
                    <a:pt x="218960" y="326147"/>
                  </a:lnTo>
                  <a:lnTo>
                    <a:pt x="225273" y="363200"/>
                  </a:lnTo>
                  <a:lnTo>
                    <a:pt x="227943" y="407523"/>
                  </a:lnTo>
                  <a:lnTo>
                    <a:pt x="228405" y="447048"/>
                  </a:lnTo>
                  <a:lnTo>
                    <a:pt x="226397" y="475845"/>
                  </a:lnTo>
                  <a:lnTo>
                    <a:pt x="210683" y="523182"/>
                  </a:lnTo>
                  <a:lnTo>
                    <a:pt x="207130" y="531592"/>
                  </a:lnTo>
                  <a:lnTo>
                    <a:pt x="194717" y="543759"/>
                  </a:lnTo>
                  <a:lnTo>
                    <a:pt x="180732" y="550578"/>
                  </a:lnTo>
                  <a:lnTo>
                    <a:pt x="175522" y="550915"/>
                  </a:lnTo>
                  <a:lnTo>
                    <a:pt x="166910" y="548466"/>
                  </a:lnTo>
                  <a:lnTo>
                    <a:pt x="159554" y="543851"/>
                  </a:lnTo>
                  <a:lnTo>
                    <a:pt x="149464" y="520133"/>
                  </a:lnTo>
                  <a:lnTo>
                    <a:pt x="148626" y="500919"/>
                  </a:lnTo>
                  <a:lnTo>
                    <a:pt x="156711" y="462714"/>
                  </a:lnTo>
                  <a:lnTo>
                    <a:pt x="169558" y="423535"/>
                  </a:lnTo>
                  <a:lnTo>
                    <a:pt x="194203" y="378950"/>
                  </a:lnTo>
                  <a:lnTo>
                    <a:pt x="229331" y="339256"/>
                  </a:lnTo>
                  <a:lnTo>
                    <a:pt x="266700" y="3007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3840"/>
            <p:cNvSpPr/>
            <p:nvPr/>
          </p:nvSpPr>
          <p:spPr>
            <a:xfrm>
              <a:off x="4620196" y="1714500"/>
              <a:ext cx="329472" cy="542926"/>
            </a:xfrm>
            <a:custGeom>
              <a:avLst/>
              <a:gdLst/>
              <a:ahLst/>
              <a:cxnLst/>
              <a:rect l="0" t="0" r="0" b="0"/>
              <a:pathLst>
                <a:path w="329472" h="542926">
                  <a:moveTo>
                    <a:pt x="104204" y="0"/>
                  </a:moveTo>
                  <a:lnTo>
                    <a:pt x="101382" y="44737"/>
                  </a:lnTo>
                  <a:lnTo>
                    <a:pt x="86899" y="86599"/>
                  </a:lnTo>
                  <a:lnTo>
                    <a:pt x="65194" y="126820"/>
                  </a:lnTo>
                  <a:lnTo>
                    <a:pt x="40525" y="170160"/>
                  </a:lnTo>
                  <a:lnTo>
                    <a:pt x="22873" y="209295"/>
                  </a:lnTo>
                  <a:lnTo>
                    <a:pt x="5939" y="252085"/>
                  </a:lnTo>
                  <a:lnTo>
                    <a:pt x="0" y="295076"/>
                  </a:lnTo>
                  <a:lnTo>
                    <a:pt x="4043" y="299376"/>
                  </a:lnTo>
                  <a:lnTo>
                    <a:pt x="19824" y="306975"/>
                  </a:lnTo>
                  <a:lnTo>
                    <a:pt x="62622" y="317204"/>
                  </a:lnTo>
                  <a:lnTo>
                    <a:pt x="100350" y="321881"/>
                  </a:lnTo>
                  <a:lnTo>
                    <a:pt x="132830" y="322975"/>
                  </a:lnTo>
                  <a:lnTo>
                    <a:pt x="168785" y="323461"/>
                  </a:lnTo>
                  <a:lnTo>
                    <a:pt x="211769" y="323735"/>
                  </a:lnTo>
                  <a:lnTo>
                    <a:pt x="255273" y="326649"/>
                  </a:lnTo>
                  <a:lnTo>
                    <a:pt x="299498" y="332047"/>
                  </a:lnTo>
                  <a:lnTo>
                    <a:pt x="329393" y="333258"/>
                  </a:lnTo>
                  <a:lnTo>
                    <a:pt x="329471" y="333297"/>
                  </a:lnTo>
                  <a:lnTo>
                    <a:pt x="302207" y="332310"/>
                  </a:lnTo>
                  <a:lnTo>
                    <a:pt x="288866" y="328316"/>
                  </a:lnTo>
                  <a:lnTo>
                    <a:pt x="269456" y="315060"/>
                  </a:lnTo>
                  <a:lnTo>
                    <a:pt x="255356" y="292671"/>
                  </a:lnTo>
                  <a:lnTo>
                    <a:pt x="253580" y="277890"/>
                  </a:lnTo>
                  <a:lnTo>
                    <a:pt x="256318" y="265323"/>
                  </a:lnTo>
                  <a:lnTo>
                    <a:pt x="263810" y="252299"/>
                  </a:lnTo>
                  <a:lnTo>
                    <a:pt x="273886" y="240200"/>
                  </a:lnTo>
                  <a:lnTo>
                    <a:pt x="274475" y="240567"/>
                  </a:lnTo>
                  <a:lnTo>
                    <a:pt x="283124" y="283871"/>
                  </a:lnTo>
                  <a:lnTo>
                    <a:pt x="284571" y="323293"/>
                  </a:lnTo>
                  <a:lnTo>
                    <a:pt x="282177" y="370251"/>
                  </a:lnTo>
                  <a:lnTo>
                    <a:pt x="278553" y="405856"/>
                  </a:lnTo>
                  <a:lnTo>
                    <a:pt x="276513" y="445868"/>
                  </a:lnTo>
                  <a:lnTo>
                    <a:pt x="276967" y="488179"/>
                  </a:lnTo>
                  <a:lnTo>
                    <a:pt x="285179" y="542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3841"/>
            <p:cNvSpPr/>
            <p:nvPr/>
          </p:nvSpPr>
          <p:spPr>
            <a:xfrm>
              <a:off x="4305300" y="1885950"/>
              <a:ext cx="47626" cy="238126"/>
            </a:xfrm>
            <a:custGeom>
              <a:avLst/>
              <a:gdLst/>
              <a:ahLst/>
              <a:cxnLst/>
              <a:rect l="0" t="0" r="0" b="0"/>
              <a:pathLst>
                <a:path w="47626" h="238126">
                  <a:moveTo>
                    <a:pt x="0" y="0"/>
                  </a:moveTo>
                  <a:lnTo>
                    <a:pt x="0" y="8201"/>
                  </a:lnTo>
                  <a:lnTo>
                    <a:pt x="13257" y="51093"/>
                  </a:lnTo>
                  <a:lnTo>
                    <a:pt x="18964" y="94054"/>
                  </a:lnTo>
                  <a:lnTo>
                    <a:pt x="26363" y="133114"/>
                  </a:lnTo>
                  <a:lnTo>
                    <a:pt x="28138" y="176460"/>
                  </a:lnTo>
                  <a:lnTo>
                    <a:pt x="29547" y="204033"/>
                  </a:lnTo>
                  <a:lnTo>
                    <a:pt x="36154" y="221438"/>
                  </a:lnTo>
                  <a:lnTo>
                    <a:pt x="4762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3842"/>
            <p:cNvSpPr/>
            <p:nvPr/>
          </p:nvSpPr>
          <p:spPr>
            <a:xfrm>
              <a:off x="4191000" y="1924050"/>
              <a:ext cx="295276" cy="47626"/>
            </a:xfrm>
            <a:custGeom>
              <a:avLst/>
              <a:gdLst/>
              <a:ahLst/>
              <a:cxnLst/>
              <a:rect l="0" t="0" r="0" b="0"/>
              <a:pathLst>
                <a:path w="295276" h="47626">
                  <a:moveTo>
                    <a:pt x="0" y="47625"/>
                  </a:moveTo>
                  <a:lnTo>
                    <a:pt x="16267" y="46567"/>
                  </a:lnTo>
                  <a:lnTo>
                    <a:pt x="58038" y="34367"/>
                  </a:lnTo>
                  <a:lnTo>
                    <a:pt x="87884" y="28327"/>
                  </a:lnTo>
                  <a:lnTo>
                    <a:pt x="135048" y="18977"/>
                  </a:lnTo>
                  <a:lnTo>
                    <a:pt x="171953" y="12326"/>
                  </a:lnTo>
                  <a:lnTo>
                    <a:pt x="217293" y="10078"/>
                  </a:lnTo>
                  <a:lnTo>
                    <a:pt x="256823" y="3088"/>
                  </a:lnTo>
                  <a:lnTo>
                    <a:pt x="2952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3843"/>
            <p:cNvSpPr/>
            <p:nvPr/>
          </p:nvSpPr>
          <p:spPr>
            <a:xfrm>
              <a:off x="2938998" y="1586788"/>
              <a:ext cx="594778" cy="498995"/>
            </a:xfrm>
            <a:custGeom>
              <a:avLst/>
              <a:gdLst/>
              <a:ahLst/>
              <a:cxnLst/>
              <a:rect l="0" t="0" r="0" b="0"/>
              <a:pathLst>
                <a:path w="594778" h="498995">
                  <a:moveTo>
                    <a:pt x="32802" y="41987"/>
                  </a:moveTo>
                  <a:lnTo>
                    <a:pt x="24601" y="41987"/>
                  </a:lnTo>
                  <a:lnTo>
                    <a:pt x="28726" y="36931"/>
                  </a:lnTo>
                  <a:lnTo>
                    <a:pt x="36651" y="28729"/>
                  </a:lnTo>
                  <a:lnTo>
                    <a:pt x="65077" y="16477"/>
                  </a:lnTo>
                  <a:lnTo>
                    <a:pt x="112494" y="697"/>
                  </a:lnTo>
                  <a:lnTo>
                    <a:pt x="129604" y="0"/>
                  </a:lnTo>
                  <a:lnTo>
                    <a:pt x="171452" y="4433"/>
                  </a:lnTo>
                  <a:lnTo>
                    <a:pt x="207704" y="12398"/>
                  </a:lnTo>
                  <a:lnTo>
                    <a:pt x="246170" y="36338"/>
                  </a:lnTo>
                  <a:lnTo>
                    <a:pt x="267332" y="54293"/>
                  </a:lnTo>
                  <a:lnTo>
                    <a:pt x="289029" y="87143"/>
                  </a:lnTo>
                  <a:lnTo>
                    <a:pt x="294848" y="107565"/>
                  </a:lnTo>
                  <a:lnTo>
                    <a:pt x="293066" y="141968"/>
                  </a:lnTo>
                  <a:lnTo>
                    <a:pt x="280779" y="173917"/>
                  </a:lnTo>
                  <a:lnTo>
                    <a:pt x="250060" y="220761"/>
                  </a:lnTo>
                  <a:lnTo>
                    <a:pt x="221705" y="258175"/>
                  </a:lnTo>
                  <a:lnTo>
                    <a:pt x="188022" y="295014"/>
                  </a:lnTo>
                  <a:lnTo>
                    <a:pt x="144837" y="339265"/>
                  </a:lnTo>
                  <a:lnTo>
                    <a:pt x="108331" y="373133"/>
                  </a:lnTo>
                  <a:lnTo>
                    <a:pt x="63126" y="407965"/>
                  </a:lnTo>
                  <a:lnTo>
                    <a:pt x="21521" y="452093"/>
                  </a:lnTo>
                  <a:lnTo>
                    <a:pt x="2649" y="474650"/>
                  </a:lnTo>
                  <a:lnTo>
                    <a:pt x="0" y="479654"/>
                  </a:lnTo>
                  <a:lnTo>
                    <a:pt x="350" y="484048"/>
                  </a:lnTo>
                  <a:lnTo>
                    <a:pt x="2701" y="488036"/>
                  </a:lnTo>
                  <a:lnTo>
                    <a:pt x="6385" y="491753"/>
                  </a:lnTo>
                  <a:lnTo>
                    <a:pt x="36851" y="496984"/>
                  </a:lnTo>
                  <a:lnTo>
                    <a:pt x="74336" y="498534"/>
                  </a:lnTo>
                  <a:lnTo>
                    <a:pt x="117310" y="498994"/>
                  </a:lnTo>
                  <a:lnTo>
                    <a:pt x="150794" y="496279"/>
                  </a:lnTo>
                  <a:lnTo>
                    <a:pt x="185785" y="492603"/>
                  </a:lnTo>
                  <a:lnTo>
                    <a:pt x="218975" y="490969"/>
                  </a:lnTo>
                  <a:lnTo>
                    <a:pt x="254187" y="487421"/>
                  </a:lnTo>
                  <a:lnTo>
                    <a:pt x="291004" y="483374"/>
                  </a:lnTo>
                  <a:lnTo>
                    <a:pt x="328534" y="481576"/>
                  </a:lnTo>
                  <a:lnTo>
                    <a:pt x="366380" y="480776"/>
                  </a:lnTo>
                  <a:lnTo>
                    <a:pt x="402250" y="480421"/>
                  </a:lnTo>
                  <a:lnTo>
                    <a:pt x="446245" y="480221"/>
                  </a:lnTo>
                  <a:lnTo>
                    <a:pt x="486091" y="480162"/>
                  </a:lnTo>
                  <a:lnTo>
                    <a:pt x="524709" y="481203"/>
                  </a:lnTo>
                  <a:lnTo>
                    <a:pt x="567217" y="487677"/>
                  </a:lnTo>
                  <a:lnTo>
                    <a:pt x="594777" y="4896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3844"/>
            <p:cNvSpPr/>
            <p:nvPr/>
          </p:nvSpPr>
          <p:spPr>
            <a:xfrm>
              <a:off x="5638800" y="2076640"/>
              <a:ext cx="190501" cy="18861"/>
            </a:xfrm>
            <a:custGeom>
              <a:avLst/>
              <a:gdLst/>
              <a:ahLst/>
              <a:cxnLst/>
              <a:rect l="0" t="0" r="0" b="0"/>
              <a:pathLst>
                <a:path w="190501" h="18861">
                  <a:moveTo>
                    <a:pt x="0" y="18860"/>
                  </a:moveTo>
                  <a:lnTo>
                    <a:pt x="5057" y="13804"/>
                  </a:lnTo>
                  <a:lnTo>
                    <a:pt x="10361" y="11321"/>
                  </a:lnTo>
                  <a:lnTo>
                    <a:pt x="54088" y="1970"/>
                  </a:lnTo>
                  <a:lnTo>
                    <a:pt x="86582" y="450"/>
                  </a:lnTo>
                  <a:lnTo>
                    <a:pt x="130782" y="0"/>
                  </a:lnTo>
                  <a:lnTo>
                    <a:pt x="173699" y="893"/>
                  </a:lnTo>
                  <a:lnTo>
                    <a:pt x="190500" y="93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 name="SMARTInkShape-Group522"/>
          <p:cNvGrpSpPr/>
          <p:nvPr/>
        </p:nvGrpSpPr>
        <p:grpSpPr>
          <a:xfrm>
            <a:off x="771917" y="2419350"/>
            <a:ext cx="3038084" cy="2371724"/>
            <a:chOff x="771917" y="2419350"/>
            <a:chExt cx="3038084" cy="2371724"/>
          </a:xfrm>
        </p:grpSpPr>
        <p:sp>
          <p:nvSpPr>
            <p:cNvPr id="14" name="SMARTInkShape-3845"/>
            <p:cNvSpPr/>
            <p:nvPr/>
          </p:nvSpPr>
          <p:spPr>
            <a:xfrm>
              <a:off x="3743325" y="4467225"/>
              <a:ext cx="9526" cy="9526"/>
            </a:xfrm>
            <a:custGeom>
              <a:avLst/>
              <a:gdLst/>
              <a:ahLst/>
              <a:cxnLst/>
              <a:rect l="0" t="0" r="0" b="0"/>
              <a:pathLst>
                <a:path w="9526" h="9526">
                  <a:moveTo>
                    <a:pt x="0" y="0"/>
                  </a:moveTo>
                  <a:lnTo>
                    <a:pt x="95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3846"/>
            <p:cNvSpPr/>
            <p:nvPr/>
          </p:nvSpPr>
          <p:spPr>
            <a:xfrm>
              <a:off x="3619500" y="4534292"/>
              <a:ext cx="190501" cy="18659"/>
            </a:xfrm>
            <a:custGeom>
              <a:avLst/>
              <a:gdLst/>
              <a:ahLst/>
              <a:cxnLst/>
              <a:rect l="0" t="0" r="0" b="0"/>
              <a:pathLst>
                <a:path w="190501" h="18659">
                  <a:moveTo>
                    <a:pt x="0" y="9133"/>
                  </a:moveTo>
                  <a:lnTo>
                    <a:pt x="10113" y="4077"/>
                  </a:lnTo>
                  <a:lnTo>
                    <a:pt x="52981" y="0"/>
                  </a:lnTo>
                  <a:lnTo>
                    <a:pt x="88900" y="6232"/>
                  </a:lnTo>
                  <a:lnTo>
                    <a:pt x="133468" y="8560"/>
                  </a:lnTo>
                  <a:lnTo>
                    <a:pt x="190500" y="186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3847"/>
            <p:cNvSpPr/>
            <p:nvPr/>
          </p:nvSpPr>
          <p:spPr>
            <a:xfrm>
              <a:off x="3495675" y="4381500"/>
              <a:ext cx="276226" cy="161926"/>
            </a:xfrm>
            <a:custGeom>
              <a:avLst/>
              <a:gdLst/>
              <a:ahLst/>
              <a:cxnLst/>
              <a:rect l="0" t="0" r="0" b="0"/>
              <a:pathLst>
                <a:path w="276226" h="161926">
                  <a:moveTo>
                    <a:pt x="0" y="0"/>
                  </a:moveTo>
                  <a:lnTo>
                    <a:pt x="0" y="5056"/>
                  </a:lnTo>
                  <a:lnTo>
                    <a:pt x="2822" y="10361"/>
                  </a:lnTo>
                  <a:lnTo>
                    <a:pt x="5057" y="13257"/>
                  </a:lnTo>
                  <a:lnTo>
                    <a:pt x="51457" y="42562"/>
                  </a:lnTo>
                  <a:lnTo>
                    <a:pt x="95755" y="73194"/>
                  </a:lnTo>
                  <a:lnTo>
                    <a:pt x="140119" y="94436"/>
                  </a:lnTo>
                  <a:lnTo>
                    <a:pt x="161108" y="107356"/>
                  </a:lnTo>
                  <a:lnTo>
                    <a:pt x="183555" y="121768"/>
                  </a:lnTo>
                  <a:lnTo>
                    <a:pt x="223274" y="142694"/>
                  </a:lnTo>
                  <a:lnTo>
                    <a:pt x="2762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3848"/>
            <p:cNvSpPr/>
            <p:nvPr/>
          </p:nvSpPr>
          <p:spPr>
            <a:xfrm>
              <a:off x="1143126" y="2762250"/>
              <a:ext cx="2352550" cy="1666876"/>
            </a:xfrm>
            <a:custGeom>
              <a:avLst/>
              <a:gdLst/>
              <a:ahLst/>
              <a:cxnLst/>
              <a:rect l="0" t="0" r="0" b="0"/>
              <a:pathLst>
                <a:path w="2352550" h="1666876">
                  <a:moveTo>
                    <a:pt x="18924" y="0"/>
                  </a:moveTo>
                  <a:lnTo>
                    <a:pt x="1314" y="0"/>
                  </a:lnTo>
                  <a:lnTo>
                    <a:pt x="834" y="1058"/>
                  </a:lnTo>
                  <a:lnTo>
                    <a:pt x="0" y="13257"/>
                  </a:lnTo>
                  <a:lnTo>
                    <a:pt x="32375" y="57750"/>
                  </a:lnTo>
                  <a:lnTo>
                    <a:pt x="69790" y="97141"/>
                  </a:lnTo>
                  <a:lnTo>
                    <a:pt x="115434" y="134409"/>
                  </a:lnTo>
                  <a:lnTo>
                    <a:pt x="161965" y="167996"/>
                  </a:lnTo>
                  <a:lnTo>
                    <a:pt x="209446" y="202810"/>
                  </a:lnTo>
                  <a:lnTo>
                    <a:pt x="252585" y="238675"/>
                  </a:lnTo>
                  <a:lnTo>
                    <a:pt x="289358" y="266863"/>
                  </a:lnTo>
                  <a:lnTo>
                    <a:pt x="327064" y="295323"/>
                  </a:lnTo>
                  <a:lnTo>
                    <a:pt x="370105" y="323864"/>
                  </a:lnTo>
                  <a:lnTo>
                    <a:pt x="416371" y="352429"/>
                  </a:lnTo>
                  <a:lnTo>
                    <a:pt x="463594" y="381001"/>
                  </a:lnTo>
                  <a:lnTo>
                    <a:pt x="511099" y="409575"/>
                  </a:lnTo>
                  <a:lnTo>
                    <a:pt x="545644" y="431447"/>
                  </a:lnTo>
                  <a:lnTo>
                    <a:pt x="582163" y="454221"/>
                  </a:lnTo>
                  <a:lnTo>
                    <a:pt x="619561" y="474926"/>
                  </a:lnTo>
                  <a:lnTo>
                    <a:pt x="657349" y="497534"/>
                  </a:lnTo>
                  <a:lnTo>
                    <a:pt x="695310" y="521693"/>
                  </a:lnTo>
                  <a:lnTo>
                    <a:pt x="733348" y="546541"/>
                  </a:lnTo>
                  <a:lnTo>
                    <a:pt x="771421" y="568874"/>
                  </a:lnTo>
                  <a:lnTo>
                    <a:pt x="810567" y="591500"/>
                  </a:lnTo>
                  <a:lnTo>
                    <a:pt x="852660" y="619194"/>
                  </a:lnTo>
                  <a:lnTo>
                    <a:pt x="887596" y="643497"/>
                  </a:lnTo>
                  <a:lnTo>
                    <a:pt x="919350" y="665940"/>
                  </a:lnTo>
                  <a:lnTo>
                    <a:pt x="954630" y="690026"/>
                  </a:lnTo>
                  <a:lnTo>
                    <a:pt x="994299" y="714842"/>
                  </a:lnTo>
                  <a:lnTo>
                    <a:pt x="1036624" y="739983"/>
                  </a:lnTo>
                  <a:lnTo>
                    <a:pt x="1080130" y="765267"/>
                  </a:lnTo>
                  <a:lnTo>
                    <a:pt x="1121338" y="793438"/>
                  </a:lnTo>
                  <a:lnTo>
                    <a:pt x="1161877" y="822539"/>
                  </a:lnTo>
                  <a:lnTo>
                    <a:pt x="1204589" y="849584"/>
                  </a:lnTo>
                  <a:lnTo>
                    <a:pt x="1245445" y="875715"/>
                  </a:lnTo>
                  <a:lnTo>
                    <a:pt x="1285828" y="902498"/>
                  </a:lnTo>
                  <a:lnTo>
                    <a:pt x="1328470" y="932041"/>
                  </a:lnTo>
                  <a:lnTo>
                    <a:pt x="1369294" y="959988"/>
                  </a:lnTo>
                  <a:lnTo>
                    <a:pt x="1408605" y="987578"/>
                  </a:lnTo>
                  <a:lnTo>
                    <a:pt x="1447243" y="1017479"/>
                  </a:lnTo>
                  <a:lnTo>
                    <a:pt x="1485583" y="1045585"/>
                  </a:lnTo>
                  <a:lnTo>
                    <a:pt x="1524848" y="1073246"/>
                  </a:lnTo>
                  <a:lnTo>
                    <a:pt x="1566993" y="1103179"/>
                  </a:lnTo>
                  <a:lnTo>
                    <a:pt x="1607596" y="1131299"/>
                  </a:lnTo>
                  <a:lnTo>
                    <a:pt x="1647867" y="1158966"/>
                  </a:lnTo>
                  <a:lnTo>
                    <a:pt x="1690460" y="1188901"/>
                  </a:lnTo>
                  <a:lnTo>
                    <a:pt x="1731262" y="1217023"/>
                  </a:lnTo>
                  <a:lnTo>
                    <a:pt x="1770563" y="1243633"/>
                  </a:lnTo>
                  <a:lnTo>
                    <a:pt x="1809197" y="1269570"/>
                  </a:lnTo>
                  <a:lnTo>
                    <a:pt x="1847534" y="1298031"/>
                  </a:lnTo>
                  <a:lnTo>
                    <a:pt x="1884681" y="1327261"/>
                  </a:lnTo>
                  <a:lnTo>
                    <a:pt x="1918830" y="1354363"/>
                  </a:lnTo>
                  <a:lnTo>
                    <a:pt x="1954468" y="1380520"/>
                  </a:lnTo>
                  <a:lnTo>
                    <a:pt x="1991474" y="1406256"/>
                  </a:lnTo>
                  <a:lnTo>
                    <a:pt x="2029088" y="1431805"/>
                  </a:lnTo>
                  <a:lnTo>
                    <a:pt x="2066972" y="1460094"/>
                  </a:lnTo>
                  <a:lnTo>
                    <a:pt x="2104976" y="1489247"/>
                  </a:lnTo>
                  <a:lnTo>
                    <a:pt x="2143033" y="1516316"/>
                  </a:lnTo>
                  <a:lnTo>
                    <a:pt x="2178292" y="1542457"/>
                  </a:lnTo>
                  <a:lnTo>
                    <a:pt x="2212660" y="1568186"/>
                  </a:lnTo>
                  <a:lnTo>
                    <a:pt x="2249101" y="1593733"/>
                  </a:lnTo>
                  <a:lnTo>
                    <a:pt x="2295204" y="1626859"/>
                  </a:lnTo>
                  <a:lnTo>
                    <a:pt x="2352549" y="1666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3849"/>
            <p:cNvSpPr/>
            <p:nvPr/>
          </p:nvSpPr>
          <p:spPr>
            <a:xfrm>
              <a:off x="771917" y="2695575"/>
              <a:ext cx="142484" cy="407391"/>
            </a:xfrm>
            <a:custGeom>
              <a:avLst/>
              <a:gdLst/>
              <a:ahLst/>
              <a:cxnLst/>
              <a:rect l="0" t="0" r="0" b="0"/>
              <a:pathLst>
                <a:path w="142484" h="407391">
                  <a:moveTo>
                    <a:pt x="9133" y="0"/>
                  </a:moveTo>
                  <a:lnTo>
                    <a:pt x="4076" y="0"/>
                  </a:lnTo>
                  <a:lnTo>
                    <a:pt x="2587" y="2117"/>
                  </a:lnTo>
                  <a:lnTo>
                    <a:pt x="0" y="21459"/>
                  </a:lnTo>
                  <a:lnTo>
                    <a:pt x="10021" y="61544"/>
                  </a:lnTo>
                  <a:lnTo>
                    <a:pt x="18921" y="88085"/>
                  </a:lnTo>
                  <a:lnTo>
                    <a:pt x="26183" y="98416"/>
                  </a:lnTo>
                  <a:lnTo>
                    <a:pt x="36466" y="106535"/>
                  </a:lnTo>
                  <a:lnTo>
                    <a:pt x="42172" y="108065"/>
                  </a:lnTo>
                  <a:lnTo>
                    <a:pt x="54156" y="106943"/>
                  </a:lnTo>
                  <a:lnTo>
                    <a:pt x="63715" y="102916"/>
                  </a:lnTo>
                  <a:lnTo>
                    <a:pt x="83532" y="91708"/>
                  </a:lnTo>
                  <a:lnTo>
                    <a:pt x="92647" y="79917"/>
                  </a:lnTo>
                  <a:lnTo>
                    <a:pt x="102065" y="56591"/>
                  </a:lnTo>
                  <a:lnTo>
                    <a:pt x="101779" y="52544"/>
                  </a:lnTo>
                  <a:lnTo>
                    <a:pt x="95605" y="34020"/>
                  </a:lnTo>
                  <a:lnTo>
                    <a:pt x="95356" y="34322"/>
                  </a:lnTo>
                  <a:lnTo>
                    <a:pt x="94887" y="61249"/>
                  </a:lnTo>
                  <a:lnTo>
                    <a:pt x="99923" y="97053"/>
                  </a:lnTo>
                  <a:lnTo>
                    <a:pt x="108118" y="136118"/>
                  </a:lnTo>
                  <a:lnTo>
                    <a:pt x="117249" y="174504"/>
                  </a:lnTo>
                  <a:lnTo>
                    <a:pt x="121601" y="212689"/>
                  </a:lnTo>
                  <a:lnTo>
                    <a:pt x="122890" y="250815"/>
                  </a:lnTo>
                  <a:lnTo>
                    <a:pt x="123326" y="294019"/>
                  </a:lnTo>
                  <a:lnTo>
                    <a:pt x="121285" y="324536"/>
                  </a:lnTo>
                  <a:lnTo>
                    <a:pt x="108215" y="359919"/>
                  </a:lnTo>
                  <a:lnTo>
                    <a:pt x="91995" y="392981"/>
                  </a:lnTo>
                  <a:lnTo>
                    <a:pt x="83708" y="402200"/>
                  </a:lnTo>
                  <a:lnTo>
                    <a:pt x="70852" y="406297"/>
                  </a:lnTo>
                  <a:lnTo>
                    <a:pt x="62979" y="407390"/>
                  </a:lnTo>
                  <a:lnTo>
                    <a:pt x="56672" y="404943"/>
                  </a:lnTo>
                  <a:lnTo>
                    <a:pt x="46842" y="393758"/>
                  </a:lnTo>
                  <a:lnTo>
                    <a:pt x="41768" y="381026"/>
                  </a:lnTo>
                  <a:lnTo>
                    <a:pt x="40414" y="374667"/>
                  </a:lnTo>
                  <a:lnTo>
                    <a:pt x="43566" y="350549"/>
                  </a:lnTo>
                  <a:lnTo>
                    <a:pt x="51203" y="323294"/>
                  </a:lnTo>
                  <a:lnTo>
                    <a:pt x="84288" y="276152"/>
                  </a:lnTo>
                  <a:lnTo>
                    <a:pt x="106896" y="250451"/>
                  </a:lnTo>
                  <a:lnTo>
                    <a:pt x="142483"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3850"/>
            <p:cNvSpPr/>
            <p:nvPr/>
          </p:nvSpPr>
          <p:spPr>
            <a:xfrm>
              <a:off x="3352800" y="4638685"/>
              <a:ext cx="400051" cy="152389"/>
            </a:xfrm>
            <a:custGeom>
              <a:avLst/>
              <a:gdLst/>
              <a:ahLst/>
              <a:cxnLst/>
              <a:rect l="0" t="0" r="0" b="0"/>
              <a:pathLst>
                <a:path w="400051" h="152389">
                  <a:moveTo>
                    <a:pt x="0" y="9515"/>
                  </a:moveTo>
                  <a:lnTo>
                    <a:pt x="8201" y="1314"/>
                  </a:lnTo>
                  <a:lnTo>
                    <a:pt x="18924" y="0"/>
                  </a:lnTo>
                  <a:lnTo>
                    <a:pt x="19049" y="9399"/>
                  </a:lnTo>
                  <a:lnTo>
                    <a:pt x="19050" y="1304"/>
                  </a:lnTo>
                  <a:lnTo>
                    <a:pt x="20108" y="866"/>
                  </a:lnTo>
                  <a:lnTo>
                    <a:pt x="32307" y="105"/>
                  </a:lnTo>
                  <a:lnTo>
                    <a:pt x="69490" y="7617"/>
                  </a:lnTo>
                  <a:lnTo>
                    <a:pt x="113723" y="16243"/>
                  </a:lnTo>
                  <a:lnTo>
                    <a:pt x="155422" y="31462"/>
                  </a:lnTo>
                  <a:lnTo>
                    <a:pt x="177026" y="43611"/>
                  </a:lnTo>
                  <a:lnTo>
                    <a:pt x="193684" y="59594"/>
                  </a:lnTo>
                  <a:lnTo>
                    <a:pt x="202498" y="77280"/>
                  </a:lnTo>
                  <a:lnTo>
                    <a:pt x="208157" y="109449"/>
                  </a:lnTo>
                  <a:lnTo>
                    <a:pt x="204081" y="129671"/>
                  </a:lnTo>
                  <a:lnTo>
                    <a:pt x="196183" y="139823"/>
                  </a:lnTo>
                  <a:lnTo>
                    <a:pt x="186676" y="146805"/>
                  </a:lnTo>
                  <a:lnTo>
                    <a:pt x="175373" y="150735"/>
                  </a:lnTo>
                  <a:lnTo>
                    <a:pt x="152966" y="152371"/>
                  </a:lnTo>
                  <a:lnTo>
                    <a:pt x="165707" y="152388"/>
                  </a:lnTo>
                  <a:lnTo>
                    <a:pt x="171720" y="149567"/>
                  </a:lnTo>
                  <a:lnTo>
                    <a:pt x="177920" y="145844"/>
                  </a:lnTo>
                  <a:lnTo>
                    <a:pt x="184203" y="144189"/>
                  </a:lnTo>
                  <a:lnTo>
                    <a:pt x="186302" y="142689"/>
                  </a:lnTo>
                  <a:lnTo>
                    <a:pt x="187702" y="140631"/>
                  </a:lnTo>
                  <a:lnTo>
                    <a:pt x="190315" y="135522"/>
                  </a:lnTo>
                  <a:lnTo>
                    <a:pt x="232225" y="92726"/>
                  </a:lnTo>
                  <a:lnTo>
                    <a:pt x="274392" y="58583"/>
                  </a:lnTo>
                  <a:lnTo>
                    <a:pt x="308916" y="32011"/>
                  </a:lnTo>
                  <a:lnTo>
                    <a:pt x="311921" y="25510"/>
                  </a:lnTo>
                  <a:lnTo>
                    <a:pt x="311664" y="23353"/>
                  </a:lnTo>
                  <a:lnTo>
                    <a:pt x="310434" y="21916"/>
                  </a:lnTo>
                  <a:lnTo>
                    <a:pt x="308556" y="20957"/>
                  </a:lnTo>
                  <a:lnTo>
                    <a:pt x="300825" y="22714"/>
                  </a:lnTo>
                  <a:lnTo>
                    <a:pt x="259435" y="40887"/>
                  </a:lnTo>
                  <a:lnTo>
                    <a:pt x="236560" y="47738"/>
                  </a:lnTo>
                  <a:lnTo>
                    <a:pt x="202527" y="74004"/>
                  </a:lnTo>
                  <a:lnTo>
                    <a:pt x="220992" y="85655"/>
                  </a:lnTo>
                  <a:lnTo>
                    <a:pt x="258612" y="99892"/>
                  </a:lnTo>
                  <a:lnTo>
                    <a:pt x="295583" y="104380"/>
                  </a:lnTo>
                  <a:lnTo>
                    <a:pt x="328220" y="109180"/>
                  </a:lnTo>
                  <a:lnTo>
                    <a:pt x="400050" y="1142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3851"/>
            <p:cNvSpPr/>
            <p:nvPr/>
          </p:nvSpPr>
          <p:spPr>
            <a:xfrm>
              <a:off x="1078041" y="2419350"/>
              <a:ext cx="2570035" cy="2181226"/>
            </a:xfrm>
            <a:custGeom>
              <a:avLst/>
              <a:gdLst/>
              <a:ahLst/>
              <a:cxnLst/>
              <a:rect l="0" t="0" r="0" b="0"/>
              <a:pathLst>
                <a:path w="2570035" h="2181226">
                  <a:moveTo>
                    <a:pt x="17334" y="0"/>
                  </a:moveTo>
                  <a:lnTo>
                    <a:pt x="12278" y="0"/>
                  </a:lnTo>
                  <a:lnTo>
                    <a:pt x="6973" y="5644"/>
                  </a:lnTo>
                  <a:lnTo>
                    <a:pt x="4076" y="10113"/>
                  </a:lnTo>
                  <a:lnTo>
                    <a:pt x="0" y="36628"/>
                  </a:lnTo>
                  <a:lnTo>
                    <a:pt x="6227" y="78026"/>
                  </a:lnTo>
                  <a:lnTo>
                    <a:pt x="13573" y="118839"/>
                  </a:lnTo>
                  <a:lnTo>
                    <a:pt x="17278" y="158214"/>
                  </a:lnTo>
                  <a:lnTo>
                    <a:pt x="24608" y="196691"/>
                  </a:lnTo>
                  <a:lnTo>
                    <a:pt x="32425" y="234903"/>
                  </a:lnTo>
                  <a:lnTo>
                    <a:pt x="36269" y="273036"/>
                  </a:lnTo>
                  <a:lnTo>
                    <a:pt x="42582" y="312204"/>
                  </a:lnTo>
                  <a:lnTo>
                    <a:pt x="45982" y="355795"/>
                  </a:lnTo>
                  <a:lnTo>
                    <a:pt x="52163" y="398109"/>
                  </a:lnTo>
                  <a:lnTo>
                    <a:pt x="53980" y="431995"/>
                  </a:lnTo>
                  <a:lnTo>
                    <a:pt x="57610" y="465401"/>
                  </a:lnTo>
                  <a:lnTo>
                    <a:pt x="61693" y="498945"/>
                  </a:lnTo>
                  <a:lnTo>
                    <a:pt x="63507" y="535020"/>
                  </a:lnTo>
                  <a:lnTo>
                    <a:pt x="67136" y="572220"/>
                  </a:lnTo>
                  <a:lnTo>
                    <a:pt x="71218" y="609920"/>
                  </a:lnTo>
                  <a:lnTo>
                    <a:pt x="73033" y="647842"/>
                  </a:lnTo>
                  <a:lnTo>
                    <a:pt x="76661" y="688685"/>
                  </a:lnTo>
                  <a:lnTo>
                    <a:pt x="80743" y="731532"/>
                  </a:lnTo>
                  <a:lnTo>
                    <a:pt x="82558" y="775270"/>
                  </a:lnTo>
                  <a:lnTo>
                    <a:pt x="86186" y="819403"/>
                  </a:lnTo>
                  <a:lnTo>
                    <a:pt x="90268" y="863712"/>
                  </a:lnTo>
                  <a:lnTo>
                    <a:pt x="92083" y="908100"/>
                  </a:lnTo>
                  <a:lnTo>
                    <a:pt x="92889" y="952522"/>
                  </a:lnTo>
                  <a:lnTo>
                    <a:pt x="93247" y="996960"/>
                  </a:lnTo>
                  <a:lnTo>
                    <a:pt x="93407" y="1041404"/>
                  </a:lnTo>
                  <a:lnTo>
                    <a:pt x="93477" y="1085852"/>
                  </a:lnTo>
                  <a:lnTo>
                    <a:pt x="92451" y="1131359"/>
                  </a:lnTo>
                  <a:lnTo>
                    <a:pt x="90695" y="1155348"/>
                  </a:lnTo>
                  <a:lnTo>
                    <a:pt x="88466" y="1179807"/>
                  </a:lnTo>
                  <a:lnTo>
                    <a:pt x="85990" y="1226739"/>
                  </a:lnTo>
                  <a:lnTo>
                    <a:pt x="84889" y="1272292"/>
                  </a:lnTo>
                  <a:lnTo>
                    <a:pt x="84400" y="1317233"/>
                  </a:lnTo>
                  <a:lnTo>
                    <a:pt x="84183" y="1359079"/>
                  </a:lnTo>
                  <a:lnTo>
                    <a:pt x="84086" y="1399901"/>
                  </a:lnTo>
                  <a:lnTo>
                    <a:pt x="84043" y="1442739"/>
                  </a:lnTo>
                  <a:lnTo>
                    <a:pt x="81202" y="1483651"/>
                  </a:lnTo>
                  <a:lnTo>
                    <a:pt x="77470" y="1523000"/>
                  </a:lnTo>
                  <a:lnTo>
                    <a:pt x="75811" y="1561656"/>
                  </a:lnTo>
                  <a:lnTo>
                    <a:pt x="75074" y="1597180"/>
                  </a:lnTo>
                  <a:lnTo>
                    <a:pt x="74746" y="1630608"/>
                  </a:lnTo>
                  <a:lnTo>
                    <a:pt x="74601" y="1663104"/>
                  </a:lnTo>
                  <a:lnTo>
                    <a:pt x="74536" y="1695185"/>
                  </a:lnTo>
                  <a:lnTo>
                    <a:pt x="71677" y="1740174"/>
                  </a:lnTo>
                  <a:lnTo>
                    <a:pt x="69772" y="1785960"/>
                  </a:lnTo>
                  <a:lnTo>
                    <a:pt x="75910" y="1831276"/>
                  </a:lnTo>
                  <a:lnTo>
                    <a:pt x="84432" y="1859167"/>
                  </a:lnTo>
                  <a:lnTo>
                    <a:pt x="96481" y="1876956"/>
                  </a:lnTo>
                  <a:lnTo>
                    <a:pt x="134335" y="1914791"/>
                  </a:lnTo>
                  <a:lnTo>
                    <a:pt x="169358" y="1934830"/>
                  </a:lnTo>
                  <a:lnTo>
                    <a:pt x="210663" y="1946882"/>
                  </a:lnTo>
                  <a:lnTo>
                    <a:pt x="254136" y="1954312"/>
                  </a:lnTo>
                  <a:lnTo>
                    <a:pt x="298354" y="1960602"/>
                  </a:lnTo>
                  <a:lnTo>
                    <a:pt x="334143" y="1961462"/>
                  </a:lnTo>
                  <a:lnTo>
                    <a:pt x="374038" y="1962902"/>
                  </a:lnTo>
                  <a:lnTo>
                    <a:pt x="420298" y="1968605"/>
                  </a:lnTo>
                  <a:lnTo>
                    <a:pt x="461874" y="1970765"/>
                  </a:lnTo>
                  <a:lnTo>
                    <a:pt x="507237" y="1972464"/>
                  </a:lnTo>
                  <a:lnTo>
                    <a:pt x="554191" y="1978141"/>
                  </a:lnTo>
                  <a:lnTo>
                    <a:pt x="585785" y="1979840"/>
                  </a:lnTo>
                  <a:lnTo>
                    <a:pt x="620287" y="1980596"/>
                  </a:lnTo>
                  <a:lnTo>
                    <a:pt x="656788" y="1981990"/>
                  </a:lnTo>
                  <a:lnTo>
                    <a:pt x="694178" y="1986137"/>
                  </a:lnTo>
                  <a:lnTo>
                    <a:pt x="731962" y="1988686"/>
                  </a:lnTo>
                  <a:lnTo>
                    <a:pt x="770980" y="1990877"/>
                  </a:lnTo>
                  <a:lnTo>
                    <a:pt x="813015" y="1995379"/>
                  </a:lnTo>
                  <a:lnTo>
                    <a:pt x="853570" y="1998085"/>
                  </a:lnTo>
                  <a:lnTo>
                    <a:pt x="893820" y="2000346"/>
                  </a:lnTo>
                  <a:lnTo>
                    <a:pt x="936403" y="2004879"/>
                  </a:lnTo>
                  <a:lnTo>
                    <a:pt x="977201" y="2007599"/>
                  </a:lnTo>
                  <a:lnTo>
                    <a:pt x="1017558" y="2009866"/>
                  </a:lnTo>
                  <a:lnTo>
                    <a:pt x="1060189" y="2014402"/>
                  </a:lnTo>
                  <a:lnTo>
                    <a:pt x="1103831" y="2019945"/>
                  </a:lnTo>
                  <a:lnTo>
                    <a:pt x="1147921" y="2024878"/>
                  </a:lnTo>
                  <a:lnTo>
                    <a:pt x="1192212" y="2027071"/>
                  </a:lnTo>
                  <a:lnTo>
                    <a:pt x="1236591" y="2030868"/>
                  </a:lnTo>
                  <a:lnTo>
                    <a:pt x="1281009" y="2036083"/>
                  </a:lnTo>
                  <a:lnTo>
                    <a:pt x="1325445" y="2041928"/>
                  </a:lnTo>
                  <a:lnTo>
                    <a:pt x="1372711" y="2048054"/>
                  </a:lnTo>
                  <a:lnTo>
                    <a:pt x="1397169" y="2051169"/>
                  </a:lnTo>
                  <a:lnTo>
                    <a:pt x="1421941" y="2053246"/>
                  </a:lnTo>
                  <a:lnTo>
                    <a:pt x="1446922" y="2054631"/>
                  </a:lnTo>
                  <a:lnTo>
                    <a:pt x="1472042" y="2055554"/>
                  </a:lnTo>
                  <a:lnTo>
                    <a:pt x="1497256" y="2057228"/>
                  </a:lnTo>
                  <a:lnTo>
                    <a:pt x="1522532" y="2059401"/>
                  </a:lnTo>
                  <a:lnTo>
                    <a:pt x="1547849" y="2061909"/>
                  </a:lnTo>
                  <a:lnTo>
                    <a:pt x="1573194" y="2064640"/>
                  </a:lnTo>
                  <a:lnTo>
                    <a:pt x="1598558" y="2067518"/>
                  </a:lnTo>
                  <a:lnTo>
                    <a:pt x="1623933" y="2070495"/>
                  </a:lnTo>
                  <a:lnTo>
                    <a:pt x="1649317" y="2073539"/>
                  </a:lnTo>
                  <a:lnTo>
                    <a:pt x="1674706" y="2076626"/>
                  </a:lnTo>
                  <a:lnTo>
                    <a:pt x="1700098" y="2079742"/>
                  </a:lnTo>
                  <a:lnTo>
                    <a:pt x="1725494" y="2082878"/>
                  </a:lnTo>
                  <a:lnTo>
                    <a:pt x="1750890" y="2086027"/>
                  </a:lnTo>
                  <a:lnTo>
                    <a:pt x="1776288" y="2089185"/>
                  </a:lnTo>
                  <a:lnTo>
                    <a:pt x="1801687" y="2092348"/>
                  </a:lnTo>
                  <a:lnTo>
                    <a:pt x="1827086" y="2095516"/>
                  </a:lnTo>
                  <a:lnTo>
                    <a:pt x="1852485" y="2098685"/>
                  </a:lnTo>
                  <a:lnTo>
                    <a:pt x="1877885" y="2100799"/>
                  </a:lnTo>
                  <a:lnTo>
                    <a:pt x="1903285" y="2102208"/>
                  </a:lnTo>
                  <a:lnTo>
                    <a:pt x="1928684" y="2103147"/>
                  </a:lnTo>
                  <a:lnTo>
                    <a:pt x="1954084" y="2104831"/>
                  </a:lnTo>
                  <a:lnTo>
                    <a:pt x="1979484" y="2107012"/>
                  </a:lnTo>
                  <a:lnTo>
                    <a:pt x="2004884" y="2109525"/>
                  </a:lnTo>
                  <a:lnTo>
                    <a:pt x="2030284" y="2112258"/>
                  </a:lnTo>
                  <a:lnTo>
                    <a:pt x="2055684" y="2115139"/>
                  </a:lnTo>
                  <a:lnTo>
                    <a:pt x="2081084" y="2118118"/>
                  </a:lnTo>
                  <a:lnTo>
                    <a:pt x="2105426" y="2121162"/>
                  </a:lnTo>
                  <a:lnTo>
                    <a:pt x="2152228" y="2127366"/>
                  </a:lnTo>
                  <a:lnTo>
                    <a:pt x="2176138" y="2130503"/>
                  </a:lnTo>
                  <a:lnTo>
                    <a:pt x="2200545" y="2133652"/>
                  </a:lnTo>
                  <a:lnTo>
                    <a:pt x="2225283" y="2136809"/>
                  </a:lnTo>
                  <a:lnTo>
                    <a:pt x="2272525" y="2143141"/>
                  </a:lnTo>
                  <a:lnTo>
                    <a:pt x="2319274" y="2149482"/>
                  </a:lnTo>
                  <a:lnTo>
                    <a:pt x="2343594" y="2152655"/>
                  </a:lnTo>
                  <a:lnTo>
                    <a:pt x="2368274" y="2155828"/>
                  </a:lnTo>
                  <a:lnTo>
                    <a:pt x="2415452" y="2162177"/>
                  </a:lnTo>
                  <a:lnTo>
                    <a:pt x="2460056" y="2168526"/>
                  </a:lnTo>
                  <a:lnTo>
                    <a:pt x="2501047" y="2174875"/>
                  </a:lnTo>
                  <a:lnTo>
                    <a:pt x="2570034" y="2181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2" name="SMARTInkShape-3852"/>
          <p:cNvSpPr/>
          <p:nvPr/>
        </p:nvSpPr>
        <p:spPr>
          <a:xfrm>
            <a:off x="6412715" y="2171700"/>
            <a:ext cx="302364" cy="218468"/>
          </a:xfrm>
          <a:custGeom>
            <a:avLst/>
            <a:gdLst/>
            <a:ahLst/>
            <a:cxnLst/>
            <a:rect l="0" t="0" r="0" b="0"/>
            <a:pathLst>
              <a:path w="302364" h="218468">
                <a:moveTo>
                  <a:pt x="83335" y="0"/>
                </a:moveTo>
                <a:lnTo>
                  <a:pt x="70078" y="0"/>
                </a:lnTo>
                <a:lnTo>
                  <a:pt x="64037" y="2822"/>
                </a:lnTo>
                <a:lnTo>
                  <a:pt x="51536" y="13258"/>
                </a:lnTo>
                <a:lnTo>
                  <a:pt x="22812" y="56692"/>
                </a:lnTo>
                <a:lnTo>
                  <a:pt x="11192" y="74183"/>
                </a:lnTo>
                <a:lnTo>
                  <a:pt x="606" y="113588"/>
                </a:lnTo>
                <a:lnTo>
                  <a:pt x="0" y="131975"/>
                </a:lnTo>
                <a:lnTo>
                  <a:pt x="8486" y="174226"/>
                </a:lnTo>
                <a:lnTo>
                  <a:pt x="16908" y="187147"/>
                </a:lnTo>
                <a:lnTo>
                  <a:pt x="30528" y="197124"/>
                </a:lnTo>
                <a:lnTo>
                  <a:pt x="62349" y="214460"/>
                </a:lnTo>
                <a:lnTo>
                  <a:pt x="106389" y="218467"/>
                </a:lnTo>
                <a:lnTo>
                  <a:pt x="148881" y="217897"/>
                </a:lnTo>
                <a:lnTo>
                  <a:pt x="192395" y="211512"/>
                </a:lnTo>
                <a:lnTo>
                  <a:pt x="227056" y="204881"/>
                </a:lnTo>
                <a:lnTo>
                  <a:pt x="256873" y="192322"/>
                </a:lnTo>
                <a:lnTo>
                  <a:pt x="274571" y="177517"/>
                </a:lnTo>
                <a:lnTo>
                  <a:pt x="298320" y="137483"/>
                </a:lnTo>
                <a:lnTo>
                  <a:pt x="300592" y="130601"/>
                </a:lnTo>
                <a:lnTo>
                  <a:pt x="302363" y="83346"/>
                </a:lnTo>
                <a:lnTo>
                  <a:pt x="301342" y="63461"/>
                </a:lnTo>
                <a:lnTo>
                  <a:pt x="294803" y="51729"/>
                </a:lnTo>
                <a:lnTo>
                  <a:pt x="285104" y="41550"/>
                </a:lnTo>
                <a:lnTo>
                  <a:pt x="243787" y="12741"/>
                </a:lnTo>
                <a:lnTo>
                  <a:pt x="222951" y="10478"/>
                </a:lnTo>
                <a:lnTo>
                  <a:pt x="183037" y="17318"/>
                </a:lnTo>
                <a:lnTo>
                  <a:pt x="13096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 name="SMARTInkShape-Group524"/>
          <p:cNvGrpSpPr/>
          <p:nvPr/>
        </p:nvGrpSpPr>
        <p:grpSpPr>
          <a:xfrm>
            <a:off x="4743450" y="3733813"/>
            <a:ext cx="1752601" cy="952488"/>
            <a:chOff x="4743450" y="3733813"/>
            <a:chExt cx="1752601" cy="952488"/>
          </a:xfrm>
        </p:grpSpPr>
        <p:sp>
          <p:nvSpPr>
            <p:cNvPr id="23" name="SMARTInkShape-3853"/>
            <p:cNvSpPr/>
            <p:nvPr/>
          </p:nvSpPr>
          <p:spPr>
            <a:xfrm>
              <a:off x="6211817" y="4333875"/>
              <a:ext cx="284234" cy="352426"/>
            </a:xfrm>
            <a:custGeom>
              <a:avLst/>
              <a:gdLst/>
              <a:ahLst/>
              <a:cxnLst/>
              <a:rect l="0" t="0" r="0" b="0"/>
              <a:pathLst>
                <a:path w="284234" h="352426">
                  <a:moveTo>
                    <a:pt x="46108" y="0"/>
                  </a:moveTo>
                  <a:lnTo>
                    <a:pt x="59365" y="0"/>
                  </a:lnTo>
                  <a:lnTo>
                    <a:pt x="105840" y="20722"/>
                  </a:lnTo>
                  <a:lnTo>
                    <a:pt x="144455" y="39724"/>
                  </a:lnTo>
                  <a:lnTo>
                    <a:pt x="156140" y="52580"/>
                  </a:lnTo>
                  <a:lnTo>
                    <a:pt x="172265" y="86704"/>
                  </a:lnTo>
                  <a:lnTo>
                    <a:pt x="173439" y="102388"/>
                  </a:lnTo>
                  <a:lnTo>
                    <a:pt x="160513" y="149929"/>
                  </a:lnTo>
                  <a:lnTo>
                    <a:pt x="143623" y="181890"/>
                  </a:lnTo>
                  <a:lnTo>
                    <a:pt x="106353" y="224948"/>
                  </a:lnTo>
                  <a:lnTo>
                    <a:pt x="60125" y="263483"/>
                  </a:lnTo>
                  <a:lnTo>
                    <a:pt x="15767" y="293420"/>
                  </a:lnTo>
                  <a:lnTo>
                    <a:pt x="3604" y="301429"/>
                  </a:lnTo>
                  <a:lnTo>
                    <a:pt x="1898" y="303611"/>
                  </a:lnTo>
                  <a:lnTo>
                    <a:pt x="0" y="308857"/>
                  </a:lnTo>
                  <a:lnTo>
                    <a:pt x="1611" y="310680"/>
                  </a:lnTo>
                  <a:lnTo>
                    <a:pt x="40301" y="318901"/>
                  </a:lnTo>
                  <a:lnTo>
                    <a:pt x="71044" y="321651"/>
                  </a:lnTo>
                  <a:lnTo>
                    <a:pt x="118407" y="323198"/>
                  </a:lnTo>
                  <a:lnTo>
                    <a:pt x="164897" y="326479"/>
                  </a:lnTo>
                  <a:lnTo>
                    <a:pt x="198386" y="331369"/>
                  </a:lnTo>
                  <a:lnTo>
                    <a:pt x="284233"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3854"/>
            <p:cNvSpPr/>
            <p:nvPr/>
          </p:nvSpPr>
          <p:spPr>
            <a:xfrm>
              <a:off x="6096392" y="4171950"/>
              <a:ext cx="390134" cy="38101"/>
            </a:xfrm>
            <a:custGeom>
              <a:avLst/>
              <a:gdLst/>
              <a:ahLst/>
              <a:cxnLst/>
              <a:rect l="0" t="0" r="0" b="0"/>
              <a:pathLst>
                <a:path w="390134" h="38101">
                  <a:moveTo>
                    <a:pt x="9133" y="0"/>
                  </a:moveTo>
                  <a:lnTo>
                    <a:pt x="932" y="0"/>
                  </a:lnTo>
                  <a:lnTo>
                    <a:pt x="491" y="1058"/>
                  </a:lnTo>
                  <a:lnTo>
                    <a:pt x="0" y="5056"/>
                  </a:lnTo>
                  <a:lnTo>
                    <a:pt x="928" y="6546"/>
                  </a:lnTo>
                  <a:lnTo>
                    <a:pt x="2605" y="7539"/>
                  </a:lnTo>
                  <a:lnTo>
                    <a:pt x="48412" y="15810"/>
                  </a:lnTo>
                  <a:lnTo>
                    <a:pt x="85152" y="17610"/>
                  </a:lnTo>
                  <a:lnTo>
                    <a:pt x="127260" y="18623"/>
                  </a:lnTo>
                  <a:lnTo>
                    <a:pt x="164901" y="18924"/>
                  </a:lnTo>
                  <a:lnTo>
                    <a:pt x="202865" y="19012"/>
                  </a:lnTo>
                  <a:lnTo>
                    <a:pt x="240925" y="19039"/>
                  </a:lnTo>
                  <a:lnTo>
                    <a:pt x="285166" y="20107"/>
                  </a:lnTo>
                  <a:lnTo>
                    <a:pt x="322225" y="26654"/>
                  </a:lnTo>
                  <a:lnTo>
                    <a:pt x="362015" y="34238"/>
                  </a:lnTo>
                  <a:lnTo>
                    <a:pt x="390133"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3855"/>
            <p:cNvSpPr/>
            <p:nvPr/>
          </p:nvSpPr>
          <p:spPr>
            <a:xfrm>
              <a:off x="6343650" y="3733813"/>
              <a:ext cx="19051" cy="247638"/>
            </a:xfrm>
            <a:custGeom>
              <a:avLst/>
              <a:gdLst/>
              <a:ahLst/>
              <a:cxnLst/>
              <a:rect l="0" t="0" r="0" b="0"/>
              <a:pathLst>
                <a:path w="19051" h="247638">
                  <a:moveTo>
                    <a:pt x="0" y="19037"/>
                  </a:moveTo>
                  <a:lnTo>
                    <a:pt x="0" y="1704"/>
                  </a:lnTo>
                  <a:lnTo>
                    <a:pt x="1059" y="1131"/>
                  </a:lnTo>
                  <a:lnTo>
                    <a:pt x="9410" y="0"/>
                  </a:lnTo>
                  <a:lnTo>
                    <a:pt x="9522" y="37547"/>
                  </a:lnTo>
                  <a:lnTo>
                    <a:pt x="16070" y="83685"/>
                  </a:lnTo>
                  <a:lnTo>
                    <a:pt x="18462" y="127920"/>
                  </a:lnTo>
                  <a:lnTo>
                    <a:pt x="18972" y="173036"/>
                  </a:lnTo>
                  <a:lnTo>
                    <a:pt x="19040" y="217221"/>
                  </a:lnTo>
                  <a:lnTo>
                    <a:pt x="19050" y="2476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3856"/>
            <p:cNvSpPr/>
            <p:nvPr/>
          </p:nvSpPr>
          <p:spPr>
            <a:xfrm>
              <a:off x="5734050" y="3905250"/>
              <a:ext cx="447676" cy="28576"/>
            </a:xfrm>
            <a:custGeom>
              <a:avLst/>
              <a:gdLst/>
              <a:ahLst/>
              <a:cxnLst/>
              <a:rect l="0" t="0" r="0" b="0"/>
              <a:pathLst>
                <a:path w="447676" h="28576">
                  <a:moveTo>
                    <a:pt x="0" y="28575"/>
                  </a:moveTo>
                  <a:lnTo>
                    <a:pt x="36628" y="28575"/>
                  </a:lnTo>
                  <a:lnTo>
                    <a:pt x="76352" y="23518"/>
                  </a:lnTo>
                  <a:lnTo>
                    <a:pt x="123032" y="18874"/>
                  </a:lnTo>
                  <a:lnTo>
                    <a:pt x="169098" y="11685"/>
                  </a:lnTo>
                  <a:lnTo>
                    <a:pt x="214142" y="4895"/>
                  </a:lnTo>
                  <a:lnTo>
                    <a:pt x="251245" y="1450"/>
                  </a:lnTo>
                  <a:lnTo>
                    <a:pt x="289049" y="430"/>
                  </a:lnTo>
                  <a:lnTo>
                    <a:pt x="320025" y="191"/>
                  </a:lnTo>
                  <a:lnTo>
                    <a:pt x="367519" y="57"/>
                  </a:lnTo>
                  <a:lnTo>
                    <a:pt x="411381" y="11"/>
                  </a:lnTo>
                  <a:lnTo>
                    <a:pt x="447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3857"/>
            <p:cNvSpPr/>
            <p:nvPr/>
          </p:nvSpPr>
          <p:spPr>
            <a:xfrm>
              <a:off x="4982592" y="3971925"/>
              <a:ext cx="265684" cy="28538"/>
            </a:xfrm>
            <a:custGeom>
              <a:avLst/>
              <a:gdLst/>
              <a:ahLst/>
              <a:cxnLst/>
              <a:rect l="0" t="0" r="0" b="0"/>
              <a:pathLst>
                <a:path w="265684" h="28538">
                  <a:moveTo>
                    <a:pt x="37083" y="0"/>
                  </a:moveTo>
                  <a:lnTo>
                    <a:pt x="2416" y="17333"/>
                  </a:lnTo>
                  <a:lnTo>
                    <a:pt x="1270" y="18964"/>
                  </a:lnTo>
                  <a:lnTo>
                    <a:pt x="0" y="23598"/>
                  </a:lnTo>
                  <a:lnTo>
                    <a:pt x="1777" y="25257"/>
                  </a:lnTo>
                  <a:lnTo>
                    <a:pt x="9397" y="27100"/>
                  </a:lnTo>
                  <a:lnTo>
                    <a:pt x="45813" y="28138"/>
                  </a:lnTo>
                  <a:lnTo>
                    <a:pt x="86707" y="28446"/>
                  </a:lnTo>
                  <a:lnTo>
                    <a:pt x="125635" y="28537"/>
                  </a:lnTo>
                  <a:lnTo>
                    <a:pt x="163980" y="23507"/>
                  </a:lnTo>
                  <a:lnTo>
                    <a:pt x="265683"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3858"/>
            <p:cNvSpPr/>
            <p:nvPr/>
          </p:nvSpPr>
          <p:spPr>
            <a:xfrm>
              <a:off x="4743450" y="3867150"/>
              <a:ext cx="352426" cy="9526"/>
            </a:xfrm>
            <a:custGeom>
              <a:avLst/>
              <a:gdLst/>
              <a:ahLst/>
              <a:cxnLst/>
              <a:rect l="0" t="0" r="0" b="0"/>
              <a:pathLst>
                <a:path w="352426" h="9526">
                  <a:moveTo>
                    <a:pt x="0" y="0"/>
                  </a:moveTo>
                  <a:lnTo>
                    <a:pt x="41684" y="5057"/>
                  </a:lnTo>
                  <a:lnTo>
                    <a:pt x="79496" y="8201"/>
                  </a:lnTo>
                  <a:lnTo>
                    <a:pt x="110473" y="8937"/>
                  </a:lnTo>
                  <a:lnTo>
                    <a:pt x="157969" y="9351"/>
                  </a:lnTo>
                  <a:lnTo>
                    <a:pt x="198853" y="9473"/>
                  </a:lnTo>
                  <a:lnTo>
                    <a:pt x="245537" y="9515"/>
                  </a:lnTo>
                  <a:lnTo>
                    <a:pt x="291879" y="9523"/>
                  </a:lnTo>
                  <a:lnTo>
                    <a:pt x="3524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43" name="SMARTInkShape-Group525"/>
          <p:cNvGrpSpPr/>
          <p:nvPr/>
        </p:nvGrpSpPr>
        <p:grpSpPr>
          <a:xfrm>
            <a:off x="7675040" y="2762250"/>
            <a:ext cx="2983436" cy="2009776"/>
            <a:chOff x="7675040" y="2762250"/>
            <a:chExt cx="2983436" cy="2009776"/>
          </a:xfrm>
        </p:grpSpPr>
        <p:sp>
          <p:nvSpPr>
            <p:cNvPr id="30" name="SMARTInkShape-3859"/>
            <p:cNvSpPr/>
            <p:nvPr/>
          </p:nvSpPr>
          <p:spPr>
            <a:xfrm>
              <a:off x="9144000" y="3192580"/>
              <a:ext cx="187777" cy="101043"/>
            </a:xfrm>
            <a:custGeom>
              <a:avLst/>
              <a:gdLst/>
              <a:ahLst/>
              <a:cxnLst/>
              <a:rect l="0" t="0" r="0" b="0"/>
              <a:pathLst>
                <a:path w="187777" h="101043">
                  <a:moveTo>
                    <a:pt x="9525" y="36395"/>
                  </a:moveTo>
                  <a:lnTo>
                    <a:pt x="9525" y="41452"/>
                  </a:lnTo>
                  <a:lnTo>
                    <a:pt x="14582" y="54709"/>
                  </a:lnTo>
                  <a:lnTo>
                    <a:pt x="48317" y="85528"/>
                  </a:lnTo>
                  <a:lnTo>
                    <a:pt x="74759" y="96226"/>
                  </a:lnTo>
                  <a:lnTo>
                    <a:pt x="104348" y="101042"/>
                  </a:lnTo>
                  <a:lnTo>
                    <a:pt x="126457" y="93702"/>
                  </a:lnTo>
                  <a:lnTo>
                    <a:pt x="165032" y="73233"/>
                  </a:lnTo>
                  <a:lnTo>
                    <a:pt x="176712" y="57353"/>
                  </a:lnTo>
                  <a:lnTo>
                    <a:pt x="186415" y="27435"/>
                  </a:lnTo>
                  <a:lnTo>
                    <a:pt x="187776" y="17722"/>
                  </a:lnTo>
                  <a:lnTo>
                    <a:pt x="186568" y="11246"/>
                  </a:lnTo>
                  <a:lnTo>
                    <a:pt x="183645" y="6929"/>
                  </a:lnTo>
                  <a:lnTo>
                    <a:pt x="179580" y="4051"/>
                  </a:lnTo>
                  <a:lnTo>
                    <a:pt x="143520" y="0"/>
                  </a:lnTo>
                  <a:lnTo>
                    <a:pt x="97258" y="6236"/>
                  </a:lnTo>
                  <a:lnTo>
                    <a:pt x="68329" y="15700"/>
                  </a:lnTo>
                  <a:lnTo>
                    <a:pt x="0" y="649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3860"/>
            <p:cNvSpPr/>
            <p:nvPr/>
          </p:nvSpPr>
          <p:spPr>
            <a:xfrm>
              <a:off x="8115300" y="3087424"/>
              <a:ext cx="161489" cy="424507"/>
            </a:xfrm>
            <a:custGeom>
              <a:avLst/>
              <a:gdLst/>
              <a:ahLst/>
              <a:cxnLst/>
              <a:rect l="0" t="0" r="0" b="0"/>
              <a:pathLst>
                <a:path w="161489" h="424507">
                  <a:moveTo>
                    <a:pt x="0" y="8201"/>
                  </a:moveTo>
                  <a:lnTo>
                    <a:pt x="0" y="0"/>
                  </a:lnTo>
                  <a:lnTo>
                    <a:pt x="0" y="20251"/>
                  </a:lnTo>
                  <a:lnTo>
                    <a:pt x="10113" y="45403"/>
                  </a:lnTo>
                  <a:lnTo>
                    <a:pt x="37981" y="81048"/>
                  </a:lnTo>
                  <a:lnTo>
                    <a:pt x="47925" y="88203"/>
                  </a:lnTo>
                  <a:lnTo>
                    <a:pt x="64529" y="92230"/>
                  </a:lnTo>
                  <a:lnTo>
                    <a:pt x="76658" y="90350"/>
                  </a:lnTo>
                  <a:lnTo>
                    <a:pt x="92563" y="83341"/>
                  </a:lnTo>
                  <a:lnTo>
                    <a:pt x="96634" y="80519"/>
                  </a:lnTo>
                  <a:lnTo>
                    <a:pt x="107420" y="61379"/>
                  </a:lnTo>
                  <a:lnTo>
                    <a:pt x="123599" y="20198"/>
                  </a:lnTo>
                  <a:lnTo>
                    <a:pt x="128310" y="14238"/>
                  </a:lnTo>
                  <a:lnTo>
                    <a:pt x="129991" y="13284"/>
                  </a:lnTo>
                  <a:lnTo>
                    <a:pt x="131110" y="13706"/>
                  </a:lnTo>
                  <a:lnTo>
                    <a:pt x="132907" y="16932"/>
                  </a:lnTo>
                  <a:lnTo>
                    <a:pt x="140867" y="57708"/>
                  </a:lnTo>
                  <a:lnTo>
                    <a:pt x="146569" y="94057"/>
                  </a:lnTo>
                  <a:lnTo>
                    <a:pt x="150672" y="141002"/>
                  </a:lnTo>
                  <a:lnTo>
                    <a:pt x="156945" y="181723"/>
                  </a:lnTo>
                  <a:lnTo>
                    <a:pt x="160449" y="220599"/>
                  </a:lnTo>
                  <a:lnTo>
                    <a:pt x="161488" y="258929"/>
                  </a:lnTo>
                  <a:lnTo>
                    <a:pt x="156351" y="302202"/>
                  </a:lnTo>
                  <a:lnTo>
                    <a:pt x="157686" y="331674"/>
                  </a:lnTo>
                  <a:lnTo>
                    <a:pt x="140784" y="370076"/>
                  </a:lnTo>
                  <a:lnTo>
                    <a:pt x="117062" y="403180"/>
                  </a:lnTo>
                  <a:lnTo>
                    <a:pt x="98303" y="418508"/>
                  </a:lnTo>
                  <a:lnTo>
                    <a:pt x="82848" y="423393"/>
                  </a:lnTo>
                  <a:lnTo>
                    <a:pt x="68571" y="424506"/>
                  </a:lnTo>
                  <a:lnTo>
                    <a:pt x="64765" y="423321"/>
                  </a:lnTo>
                  <a:lnTo>
                    <a:pt x="62226" y="421473"/>
                  </a:lnTo>
                  <a:lnTo>
                    <a:pt x="53598" y="398645"/>
                  </a:lnTo>
                  <a:lnTo>
                    <a:pt x="47747" y="354064"/>
                  </a:lnTo>
                  <a:lnTo>
                    <a:pt x="42487" y="323404"/>
                  </a:lnTo>
                  <a:lnTo>
                    <a:pt x="46691" y="295270"/>
                  </a:lnTo>
                  <a:lnTo>
                    <a:pt x="57150" y="2653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8" name="SMARTInkShape-3861"/>
            <p:cNvSpPr/>
            <p:nvPr/>
          </p:nvSpPr>
          <p:spPr>
            <a:xfrm>
              <a:off x="7675040" y="2762250"/>
              <a:ext cx="287594" cy="495301"/>
            </a:xfrm>
            <a:custGeom>
              <a:avLst/>
              <a:gdLst/>
              <a:ahLst/>
              <a:cxnLst/>
              <a:rect l="0" t="0" r="0" b="0"/>
              <a:pathLst>
                <a:path w="287594" h="495301">
                  <a:moveTo>
                    <a:pt x="144985" y="0"/>
                  </a:moveTo>
                  <a:lnTo>
                    <a:pt x="144985" y="5057"/>
                  </a:lnTo>
                  <a:lnTo>
                    <a:pt x="137446" y="38126"/>
                  </a:lnTo>
                  <a:lnTo>
                    <a:pt x="130796" y="83849"/>
                  </a:lnTo>
                  <a:lnTo>
                    <a:pt x="111686" y="124513"/>
                  </a:lnTo>
                  <a:lnTo>
                    <a:pt x="87530" y="169391"/>
                  </a:lnTo>
                  <a:lnTo>
                    <a:pt x="57318" y="209143"/>
                  </a:lnTo>
                  <a:lnTo>
                    <a:pt x="22893" y="253057"/>
                  </a:lnTo>
                  <a:lnTo>
                    <a:pt x="0" y="291140"/>
                  </a:lnTo>
                  <a:lnTo>
                    <a:pt x="703" y="297810"/>
                  </a:lnTo>
                  <a:lnTo>
                    <a:pt x="9951" y="310865"/>
                  </a:lnTo>
                  <a:lnTo>
                    <a:pt x="27952" y="325059"/>
                  </a:lnTo>
                  <a:lnTo>
                    <a:pt x="71974" y="330911"/>
                  </a:lnTo>
                  <a:lnTo>
                    <a:pt x="111125" y="332280"/>
                  </a:lnTo>
                  <a:lnTo>
                    <a:pt x="152161" y="332888"/>
                  </a:lnTo>
                  <a:lnTo>
                    <a:pt x="191566" y="333159"/>
                  </a:lnTo>
                  <a:lnTo>
                    <a:pt x="229225" y="338367"/>
                  </a:lnTo>
                  <a:lnTo>
                    <a:pt x="272495" y="349842"/>
                  </a:lnTo>
                  <a:lnTo>
                    <a:pt x="286961" y="352274"/>
                  </a:lnTo>
                  <a:lnTo>
                    <a:pt x="287593" y="342267"/>
                  </a:lnTo>
                  <a:lnTo>
                    <a:pt x="284919" y="334505"/>
                  </a:lnTo>
                  <a:lnTo>
                    <a:pt x="282725" y="330953"/>
                  </a:lnTo>
                  <a:lnTo>
                    <a:pt x="278913" y="288985"/>
                  </a:lnTo>
                  <a:lnTo>
                    <a:pt x="278338" y="248273"/>
                  </a:lnTo>
                  <a:lnTo>
                    <a:pt x="278336" y="289389"/>
                  </a:lnTo>
                  <a:lnTo>
                    <a:pt x="270731" y="331154"/>
                  </a:lnTo>
                  <a:lnTo>
                    <a:pt x="261860" y="363706"/>
                  </a:lnTo>
                  <a:lnTo>
                    <a:pt x="259793" y="410510"/>
                  </a:lnTo>
                  <a:lnTo>
                    <a:pt x="259386" y="450016"/>
                  </a:lnTo>
                  <a:lnTo>
                    <a:pt x="259285" y="495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SMARTInkShape-3862"/>
            <p:cNvSpPr/>
            <p:nvPr/>
          </p:nvSpPr>
          <p:spPr>
            <a:xfrm>
              <a:off x="8782050" y="3106867"/>
              <a:ext cx="209551" cy="196846"/>
            </a:xfrm>
            <a:custGeom>
              <a:avLst/>
              <a:gdLst/>
              <a:ahLst/>
              <a:cxnLst/>
              <a:rect l="0" t="0" r="0" b="0"/>
              <a:pathLst>
                <a:path w="209551" h="196846">
                  <a:moveTo>
                    <a:pt x="0" y="17333"/>
                  </a:moveTo>
                  <a:lnTo>
                    <a:pt x="36627" y="4076"/>
                  </a:lnTo>
                  <a:lnTo>
                    <a:pt x="76352" y="0"/>
                  </a:lnTo>
                  <a:lnTo>
                    <a:pt x="123032" y="739"/>
                  </a:lnTo>
                  <a:lnTo>
                    <a:pt x="156280" y="13592"/>
                  </a:lnTo>
                  <a:lnTo>
                    <a:pt x="169294" y="24843"/>
                  </a:lnTo>
                  <a:lnTo>
                    <a:pt x="182571" y="48133"/>
                  </a:lnTo>
                  <a:lnTo>
                    <a:pt x="184155" y="68769"/>
                  </a:lnTo>
                  <a:lnTo>
                    <a:pt x="180271" y="89935"/>
                  </a:lnTo>
                  <a:lnTo>
                    <a:pt x="166185" y="113751"/>
                  </a:lnTo>
                  <a:lnTo>
                    <a:pt x="120880" y="160091"/>
                  </a:lnTo>
                  <a:lnTo>
                    <a:pt x="106642" y="171797"/>
                  </a:lnTo>
                  <a:lnTo>
                    <a:pt x="100313" y="180528"/>
                  </a:lnTo>
                  <a:lnTo>
                    <a:pt x="96750" y="191394"/>
                  </a:lnTo>
                  <a:lnTo>
                    <a:pt x="99425" y="193698"/>
                  </a:lnTo>
                  <a:lnTo>
                    <a:pt x="110865" y="196259"/>
                  </a:lnTo>
                  <a:lnTo>
                    <a:pt x="158228" y="196845"/>
                  </a:lnTo>
                  <a:lnTo>
                    <a:pt x="209550" y="1887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0" name="SMARTInkShape-3863"/>
            <p:cNvSpPr/>
            <p:nvPr/>
          </p:nvSpPr>
          <p:spPr>
            <a:xfrm>
              <a:off x="9277350" y="4114800"/>
              <a:ext cx="200026" cy="9134"/>
            </a:xfrm>
            <a:custGeom>
              <a:avLst/>
              <a:gdLst/>
              <a:ahLst/>
              <a:cxnLst/>
              <a:rect l="0" t="0" r="0" b="0"/>
              <a:pathLst>
                <a:path w="200026" h="9134">
                  <a:moveTo>
                    <a:pt x="0" y="0"/>
                  </a:moveTo>
                  <a:lnTo>
                    <a:pt x="5057" y="0"/>
                  </a:lnTo>
                  <a:lnTo>
                    <a:pt x="10361" y="2822"/>
                  </a:lnTo>
                  <a:lnTo>
                    <a:pt x="13257" y="5056"/>
                  </a:lnTo>
                  <a:lnTo>
                    <a:pt x="22120" y="7539"/>
                  </a:lnTo>
                  <a:lnTo>
                    <a:pt x="60226" y="9133"/>
                  </a:lnTo>
                  <a:lnTo>
                    <a:pt x="103453" y="4352"/>
                  </a:lnTo>
                  <a:lnTo>
                    <a:pt x="143711" y="860"/>
                  </a:lnTo>
                  <a:lnTo>
                    <a:pt x="190378" y="76"/>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1" name="SMARTInkShape-3864"/>
            <p:cNvSpPr/>
            <p:nvPr/>
          </p:nvSpPr>
          <p:spPr>
            <a:xfrm>
              <a:off x="8515350" y="3228975"/>
              <a:ext cx="76201" cy="8202"/>
            </a:xfrm>
            <a:custGeom>
              <a:avLst/>
              <a:gdLst/>
              <a:ahLst/>
              <a:cxnLst/>
              <a:rect l="0" t="0" r="0" b="0"/>
              <a:pathLst>
                <a:path w="76201" h="8202">
                  <a:moveTo>
                    <a:pt x="0" y="0"/>
                  </a:moveTo>
                  <a:lnTo>
                    <a:pt x="0" y="8201"/>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2" name="SMARTInkShape-3865"/>
            <p:cNvSpPr/>
            <p:nvPr/>
          </p:nvSpPr>
          <p:spPr>
            <a:xfrm>
              <a:off x="8486775" y="3124200"/>
              <a:ext cx="85726" cy="19051"/>
            </a:xfrm>
            <a:custGeom>
              <a:avLst/>
              <a:gdLst/>
              <a:ahLst/>
              <a:cxnLst/>
              <a:rect l="0" t="0" r="0" b="0"/>
              <a:pathLst>
                <a:path w="85726" h="19051">
                  <a:moveTo>
                    <a:pt x="0" y="19050"/>
                  </a:moveTo>
                  <a:lnTo>
                    <a:pt x="15209" y="12504"/>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3" name="SMARTInkShape-3866"/>
            <p:cNvSpPr/>
            <p:nvPr/>
          </p:nvSpPr>
          <p:spPr>
            <a:xfrm>
              <a:off x="9820275" y="3962400"/>
              <a:ext cx="257176" cy="200026"/>
            </a:xfrm>
            <a:custGeom>
              <a:avLst/>
              <a:gdLst/>
              <a:ahLst/>
              <a:cxnLst/>
              <a:rect l="0" t="0" r="0" b="0"/>
              <a:pathLst>
                <a:path w="257176" h="200026">
                  <a:moveTo>
                    <a:pt x="0" y="9525"/>
                  </a:moveTo>
                  <a:lnTo>
                    <a:pt x="0" y="0"/>
                  </a:lnTo>
                  <a:lnTo>
                    <a:pt x="41636" y="0"/>
                  </a:lnTo>
                  <a:lnTo>
                    <a:pt x="81328" y="14150"/>
                  </a:lnTo>
                  <a:lnTo>
                    <a:pt x="93649" y="21458"/>
                  </a:lnTo>
                  <a:lnTo>
                    <a:pt x="102652" y="33879"/>
                  </a:lnTo>
                  <a:lnTo>
                    <a:pt x="106535" y="41636"/>
                  </a:lnTo>
                  <a:lnTo>
                    <a:pt x="108028" y="61544"/>
                  </a:lnTo>
                  <a:lnTo>
                    <a:pt x="104103" y="83445"/>
                  </a:lnTo>
                  <a:lnTo>
                    <a:pt x="83508" y="127993"/>
                  </a:lnTo>
                  <a:lnTo>
                    <a:pt x="68160" y="141906"/>
                  </a:lnTo>
                  <a:lnTo>
                    <a:pt x="27908" y="165835"/>
                  </a:lnTo>
                  <a:lnTo>
                    <a:pt x="18401" y="168954"/>
                  </a:lnTo>
                  <a:lnTo>
                    <a:pt x="16500" y="170845"/>
                  </a:lnTo>
                  <a:lnTo>
                    <a:pt x="16294" y="173163"/>
                  </a:lnTo>
                  <a:lnTo>
                    <a:pt x="17211" y="175767"/>
                  </a:lnTo>
                  <a:lnTo>
                    <a:pt x="19941" y="177503"/>
                  </a:lnTo>
                  <a:lnTo>
                    <a:pt x="34954" y="179946"/>
                  </a:lnTo>
                  <a:lnTo>
                    <a:pt x="79225" y="183594"/>
                  </a:lnTo>
                  <a:lnTo>
                    <a:pt x="115644" y="187431"/>
                  </a:lnTo>
                  <a:lnTo>
                    <a:pt x="152998" y="189136"/>
                  </a:lnTo>
                  <a:lnTo>
                    <a:pt x="2571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4" name="SMARTInkShape-3867"/>
            <p:cNvSpPr/>
            <p:nvPr/>
          </p:nvSpPr>
          <p:spPr>
            <a:xfrm>
              <a:off x="9791700" y="4286250"/>
              <a:ext cx="238126" cy="19051"/>
            </a:xfrm>
            <a:custGeom>
              <a:avLst/>
              <a:gdLst/>
              <a:ahLst/>
              <a:cxnLst/>
              <a:rect l="0" t="0" r="0" b="0"/>
              <a:pathLst>
                <a:path w="238126" h="19051">
                  <a:moveTo>
                    <a:pt x="0" y="0"/>
                  </a:moveTo>
                  <a:lnTo>
                    <a:pt x="44331" y="0"/>
                  </a:lnTo>
                  <a:lnTo>
                    <a:pt x="78263" y="0"/>
                  </a:lnTo>
                  <a:lnTo>
                    <a:pt x="112395" y="2822"/>
                  </a:lnTo>
                  <a:lnTo>
                    <a:pt x="158538" y="7539"/>
                  </a:lnTo>
                  <a:lnTo>
                    <a:pt x="2381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5" name="SMARTInkShape-3868"/>
            <p:cNvSpPr/>
            <p:nvPr/>
          </p:nvSpPr>
          <p:spPr>
            <a:xfrm>
              <a:off x="9879705" y="4343400"/>
              <a:ext cx="174857" cy="428626"/>
            </a:xfrm>
            <a:custGeom>
              <a:avLst/>
              <a:gdLst/>
              <a:ahLst/>
              <a:cxnLst/>
              <a:rect l="0" t="0" r="0" b="0"/>
              <a:pathLst>
                <a:path w="174857" h="428626">
                  <a:moveTo>
                    <a:pt x="64395" y="0"/>
                  </a:moveTo>
                  <a:lnTo>
                    <a:pt x="46495" y="20722"/>
                  </a:lnTo>
                  <a:lnTo>
                    <a:pt x="36161" y="44240"/>
                  </a:lnTo>
                  <a:lnTo>
                    <a:pt x="18130" y="85056"/>
                  </a:lnTo>
                  <a:lnTo>
                    <a:pt x="1140" y="120078"/>
                  </a:lnTo>
                  <a:lnTo>
                    <a:pt x="0" y="124502"/>
                  </a:lnTo>
                  <a:lnTo>
                    <a:pt x="1555" y="135062"/>
                  </a:lnTo>
                  <a:lnTo>
                    <a:pt x="5774" y="145752"/>
                  </a:lnTo>
                  <a:lnTo>
                    <a:pt x="11178" y="154032"/>
                  </a:lnTo>
                  <a:lnTo>
                    <a:pt x="35339" y="169699"/>
                  </a:lnTo>
                  <a:lnTo>
                    <a:pt x="74365" y="177634"/>
                  </a:lnTo>
                  <a:lnTo>
                    <a:pt x="119443" y="179985"/>
                  </a:lnTo>
                  <a:lnTo>
                    <a:pt x="152723" y="179721"/>
                  </a:lnTo>
                  <a:lnTo>
                    <a:pt x="165741" y="175832"/>
                  </a:lnTo>
                  <a:lnTo>
                    <a:pt x="170060" y="172255"/>
                  </a:lnTo>
                  <a:lnTo>
                    <a:pt x="174856" y="162635"/>
                  </a:lnTo>
                  <a:lnTo>
                    <a:pt x="174167" y="148482"/>
                  </a:lnTo>
                  <a:lnTo>
                    <a:pt x="170158" y="128696"/>
                  </a:lnTo>
                  <a:lnTo>
                    <a:pt x="161056" y="116052"/>
                  </a:lnTo>
                  <a:lnTo>
                    <a:pt x="157450" y="115078"/>
                  </a:lnTo>
                  <a:lnTo>
                    <a:pt x="155007" y="114819"/>
                  </a:lnTo>
                  <a:lnTo>
                    <a:pt x="153378" y="116763"/>
                  </a:lnTo>
                  <a:lnTo>
                    <a:pt x="143860" y="159915"/>
                  </a:lnTo>
                  <a:lnTo>
                    <a:pt x="135969" y="201224"/>
                  </a:lnTo>
                  <a:lnTo>
                    <a:pt x="132037" y="248083"/>
                  </a:lnTo>
                  <a:lnTo>
                    <a:pt x="131357" y="295050"/>
                  </a:lnTo>
                  <a:lnTo>
                    <a:pt x="131155" y="332603"/>
                  </a:lnTo>
                  <a:lnTo>
                    <a:pt x="132154" y="374186"/>
                  </a:lnTo>
                  <a:lnTo>
                    <a:pt x="140595"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6" name="SMARTInkShape-3869"/>
            <p:cNvSpPr/>
            <p:nvPr/>
          </p:nvSpPr>
          <p:spPr>
            <a:xfrm>
              <a:off x="10391775" y="4152900"/>
              <a:ext cx="266701" cy="171451"/>
            </a:xfrm>
            <a:custGeom>
              <a:avLst/>
              <a:gdLst/>
              <a:ahLst/>
              <a:cxnLst/>
              <a:rect l="0" t="0" r="0" b="0"/>
              <a:pathLst>
                <a:path w="266701" h="171451">
                  <a:moveTo>
                    <a:pt x="0" y="0"/>
                  </a:moveTo>
                  <a:lnTo>
                    <a:pt x="18314" y="0"/>
                  </a:lnTo>
                  <a:lnTo>
                    <a:pt x="29660" y="5645"/>
                  </a:lnTo>
                  <a:lnTo>
                    <a:pt x="68032" y="39724"/>
                  </a:lnTo>
                  <a:lnTo>
                    <a:pt x="78835" y="55397"/>
                  </a:lnTo>
                  <a:lnTo>
                    <a:pt x="83685" y="83559"/>
                  </a:lnTo>
                  <a:lnTo>
                    <a:pt x="80063" y="108602"/>
                  </a:lnTo>
                  <a:lnTo>
                    <a:pt x="72290" y="124371"/>
                  </a:lnTo>
                  <a:lnTo>
                    <a:pt x="63282" y="135746"/>
                  </a:lnTo>
                  <a:lnTo>
                    <a:pt x="57054" y="139707"/>
                  </a:lnTo>
                  <a:lnTo>
                    <a:pt x="53911" y="140763"/>
                  </a:lnTo>
                  <a:lnTo>
                    <a:pt x="52874" y="141467"/>
                  </a:lnTo>
                  <a:lnTo>
                    <a:pt x="53240" y="141936"/>
                  </a:lnTo>
                  <a:lnTo>
                    <a:pt x="54543" y="142249"/>
                  </a:lnTo>
                  <a:lnTo>
                    <a:pt x="58813" y="136952"/>
                  </a:lnTo>
                  <a:lnTo>
                    <a:pt x="92731" y="89877"/>
                  </a:lnTo>
                  <a:lnTo>
                    <a:pt x="139719" y="53149"/>
                  </a:lnTo>
                  <a:lnTo>
                    <a:pt x="178228" y="21457"/>
                  </a:lnTo>
                  <a:lnTo>
                    <a:pt x="179144" y="21713"/>
                  </a:lnTo>
                  <a:lnTo>
                    <a:pt x="179753" y="22942"/>
                  </a:lnTo>
                  <a:lnTo>
                    <a:pt x="180161" y="24819"/>
                  </a:lnTo>
                  <a:lnTo>
                    <a:pt x="178316" y="27130"/>
                  </a:lnTo>
                  <a:lnTo>
                    <a:pt x="159445" y="41503"/>
                  </a:lnTo>
                  <a:lnTo>
                    <a:pt x="149431" y="60981"/>
                  </a:lnTo>
                  <a:lnTo>
                    <a:pt x="144818" y="86860"/>
                  </a:lnTo>
                  <a:lnTo>
                    <a:pt x="149383" y="102457"/>
                  </a:lnTo>
                  <a:lnTo>
                    <a:pt x="158467" y="115387"/>
                  </a:lnTo>
                  <a:lnTo>
                    <a:pt x="203017" y="145389"/>
                  </a:lnTo>
                  <a:lnTo>
                    <a:pt x="220405" y="154576"/>
                  </a:lnTo>
                  <a:lnTo>
                    <a:pt x="26670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7" name="SMARTInkShape-3870"/>
            <p:cNvSpPr/>
            <p:nvPr/>
          </p:nvSpPr>
          <p:spPr>
            <a:xfrm>
              <a:off x="9595939" y="4419716"/>
              <a:ext cx="205287" cy="171335"/>
            </a:xfrm>
            <a:custGeom>
              <a:avLst/>
              <a:gdLst/>
              <a:ahLst/>
              <a:cxnLst/>
              <a:rect l="0" t="0" r="0" b="0"/>
              <a:pathLst>
                <a:path w="205287" h="171335">
                  <a:moveTo>
                    <a:pt x="33836" y="9409"/>
                  </a:moveTo>
                  <a:lnTo>
                    <a:pt x="33836" y="4353"/>
                  </a:lnTo>
                  <a:lnTo>
                    <a:pt x="32778" y="2863"/>
                  </a:lnTo>
                  <a:lnTo>
                    <a:pt x="31014" y="1870"/>
                  </a:lnTo>
                  <a:lnTo>
                    <a:pt x="28779" y="1208"/>
                  </a:lnTo>
                  <a:lnTo>
                    <a:pt x="28349" y="767"/>
                  </a:lnTo>
                  <a:lnTo>
                    <a:pt x="29118" y="473"/>
                  </a:lnTo>
                  <a:lnTo>
                    <a:pt x="48074" y="0"/>
                  </a:lnTo>
                  <a:lnTo>
                    <a:pt x="78388" y="4975"/>
                  </a:lnTo>
                  <a:lnTo>
                    <a:pt x="104069" y="18208"/>
                  </a:lnTo>
                  <a:lnTo>
                    <a:pt x="120028" y="35535"/>
                  </a:lnTo>
                  <a:lnTo>
                    <a:pt x="122238" y="53476"/>
                  </a:lnTo>
                  <a:lnTo>
                    <a:pt x="118634" y="73444"/>
                  </a:lnTo>
                  <a:lnTo>
                    <a:pt x="104705" y="96586"/>
                  </a:lnTo>
                  <a:lnTo>
                    <a:pt x="87172" y="115790"/>
                  </a:lnTo>
                  <a:lnTo>
                    <a:pt x="67514" y="128654"/>
                  </a:lnTo>
                  <a:lnTo>
                    <a:pt x="44167" y="140226"/>
                  </a:lnTo>
                  <a:lnTo>
                    <a:pt x="20080" y="159741"/>
                  </a:lnTo>
                  <a:lnTo>
                    <a:pt x="545" y="169044"/>
                  </a:lnTo>
                  <a:lnTo>
                    <a:pt x="0" y="169807"/>
                  </a:lnTo>
                  <a:lnTo>
                    <a:pt x="696" y="170317"/>
                  </a:lnTo>
                  <a:lnTo>
                    <a:pt x="2218" y="170656"/>
                  </a:lnTo>
                  <a:lnTo>
                    <a:pt x="40565" y="164654"/>
                  </a:lnTo>
                  <a:lnTo>
                    <a:pt x="83731" y="162371"/>
                  </a:lnTo>
                  <a:lnTo>
                    <a:pt x="127653" y="161920"/>
                  </a:lnTo>
                  <a:lnTo>
                    <a:pt x="172390" y="162889"/>
                  </a:lnTo>
                  <a:lnTo>
                    <a:pt x="205286" y="1713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8" name="SMARTInkShape-3871"/>
            <p:cNvSpPr/>
            <p:nvPr/>
          </p:nvSpPr>
          <p:spPr>
            <a:xfrm>
              <a:off x="9934575" y="4343400"/>
              <a:ext cx="160487" cy="247651"/>
            </a:xfrm>
            <a:custGeom>
              <a:avLst/>
              <a:gdLst/>
              <a:ahLst/>
              <a:cxnLst/>
              <a:rect l="0" t="0" r="0" b="0"/>
              <a:pathLst>
                <a:path w="160487" h="247651">
                  <a:moveTo>
                    <a:pt x="142875" y="0"/>
                  </a:moveTo>
                  <a:lnTo>
                    <a:pt x="151077" y="0"/>
                  </a:lnTo>
                  <a:lnTo>
                    <a:pt x="157063" y="10113"/>
                  </a:lnTo>
                  <a:lnTo>
                    <a:pt x="160486" y="31572"/>
                  </a:lnTo>
                  <a:lnTo>
                    <a:pt x="156442" y="52981"/>
                  </a:lnTo>
                  <a:lnTo>
                    <a:pt x="126240" y="97044"/>
                  </a:lnTo>
                  <a:lnTo>
                    <a:pt x="88833" y="144356"/>
                  </a:lnTo>
                  <a:lnTo>
                    <a:pt x="50794" y="186898"/>
                  </a:lnTo>
                  <a:lnTo>
                    <a:pt x="8466" y="230692"/>
                  </a:lnTo>
                  <a:lnTo>
                    <a:pt x="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9" name="SMARTInkShape-3872"/>
            <p:cNvSpPr/>
            <p:nvPr/>
          </p:nvSpPr>
          <p:spPr>
            <a:xfrm>
              <a:off x="9677400" y="3933825"/>
              <a:ext cx="28576" cy="142876"/>
            </a:xfrm>
            <a:custGeom>
              <a:avLst/>
              <a:gdLst/>
              <a:ahLst/>
              <a:cxnLst/>
              <a:rect l="0" t="0" r="0" b="0"/>
              <a:pathLst>
                <a:path w="28576" h="142876">
                  <a:moveTo>
                    <a:pt x="0" y="0"/>
                  </a:moveTo>
                  <a:lnTo>
                    <a:pt x="1059" y="15209"/>
                  </a:lnTo>
                  <a:lnTo>
                    <a:pt x="13257" y="59950"/>
                  </a:lnTo>
                  <a:lnTo>
                    <a:pt x="2857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0" name="SMARTInkShape-3873"/>
            <p:cNvSpPr/>
            <p:nvPr/>
          </p:nvSpPr>
          <p:spPr>
            <a:xfrm>
              <a:off x="9820275" y="3943350"/>
              <a:ext cx="209551" cy="200026"/>
            </a:xfrm>
            <a:custGeom>
              <a:avLst/>
              <a:gdLst/>
              <a:ahLst/>
              <a:cxnLst/>
              <a:rect l="0" t="0" r="0" b="0"/>
              <a:pathLst>
                <a:path w="209551" h="200026">
                  <a:moveTo>
                    <a:pt x="209550" y="0"/>
                  </a:moveTo>
                  <a:lnTo>
                    <a:pt x="209550" y="5057"/>
                  </a:lnTo>
                  <a:lnTo>
                    <a:pt x="199437" y="23370"/>
                  </a:lnTo>
                  <a:lnTo>
                    <a:pt x="160593" y="59705"/>
                  </a:lnTo>
                  <a:lnTo>
                    <a:pt x="120670" y="104053"/>
                  </a:lnTo>
                  <a:lnTo>
                    <a:pt x="75785" y="144244"/>
                  </a:lnTo>
                  <a:lnTo>
                    <a:pt x="32531" y="179129"/>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1" name="SMARTInkShape-3874"/>
            <p:cNvSpPr/>
            <p:nvPr/>
          </p:nvSpPr>
          <p:spPr>
            <a:xfrm>
              <a:off x="9505950" y="3219450"/>
              <a:ext cx="238126" cy="28576"/>
            </a:xfrm>
            <a:custGeom>
              <a:avLst/>
              <a:gdLst/>
              <a:ahLst/>
              <a:cxnLst/>
              <a:rect l="0" t="0" r="0" b="0"/>
              <a:pathLst>
                <a:path w="238126" h="28576">
                  <a:moveTo>
                    <a:pt x="0" y="28575"/>
                  </a:moveTo>
                  <a:lnTo>
                    <a:pt x="0" y="23518"/>
                  </a:lnTo>
                  <a:lnTo>
                    <a:pt x="1059" y="22029"/>
                  </a:lnTo>
                  <a:lnTo>
                    <a:pt x="2822" y="21036"/>
                  </a:lnTo>
                  <a:lnTo>
                    <a:pt x="43848" y="10965"/>
                  </a:lnTo>
                  <a:lnTo>
                    <a:pt x="78491" y="4895"/>
                  </a:lnTo>
                  <a:lnTo>
                    <a:pt x="110027" y="2175"/>
                  </a:lnTo>
                  <a:lnTo>
                    <a:pt x="155014" y="645"/>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2" name="SMARTInkShape-3875"/>
            <p:cNvSpPr/>
            <p:nvPr/>
          </p:nvSpPr>
          <p:spPr>
            <a:xfrm>
              <a:off x="9820275" y="3143250"/>
              <a:ext cx="219076" cy="238126"/>
            </a:xfrm>
            <a:custGeom>
              <a:avLst/>
              <a:gdLst/>
              <a:ahLst/>
              <a:cxnLst/>
              <a:rect l="0" t="0" r="0" b="0"/>
              <a:pathLst>
                <a:path w="219076" h="238126">
                  <a:moveTo>
                    <a:pt x="0" y="0"/>
                  </a:moveTo>
                  <a:lnTo>
                    <a:pt x="46134" y="0"/>
                  </a:lnTo>
                  <a:lnTo>
                    <a:pt x="52981" y="0"/>
                  </a:lnTo>
                  <a:lnTo>
                    <a:pt x="94387" y="15209"/>
                  </a:lnTo>
                  <a:lnTo>
                    <a:pt x="127685" y="32493"/>
                  </a:lnTo>
                  <a:lnTo>
                    <a:pt x="140710" y="44780"/>
                  </a:lnTo>
                  <a:lnTo>
                    <a:pt x="147205" y="62942"/>
                  </a:lnTo>
                  <a:lnTo>
                    <a:pt x="148937" y="73711"/>
                  </a:lnTo>
                  <a:lnTo>
                    <a:pt x="145216" y="96966"/>
                  </a:lnTo>
                  <a:lnTo>
                    <a:pt x="136506" y="118238"/>
                  </a:lnTo>
                  <a:lnTo>
                    <a:pt x="118645" y="137221"/>
                  </a:lnTo>
                  <a:lnTo>
                    <a:pt x="72766" y="168140"/>
                  </a:lnTo>
                  <a:lnTo>
                    <a:pt x="26381" y="202761"/>
                  </a:lnTo>
                  <a:lnTo>
                    <a:pt x="26054" y="206082"/>
                  </a:lnTo>
                  <a:lnTo>
                    <a:pt x="27953" y="209355"/>
                  </a:lnTo>
                  <a:lnTo>
                    <a:pt x="40739" y="219017"/>
                  </a:lnTo>
                  <a:lnTo>
                    <a:pt x="46209" y="222211"/>
                  </a:lnTo>
                  <a:lnTo>
                    <a:pt x="90894" y="228397"/>
                  </a:lnTo>
                  <a:lnTo>
                    <a:pt x="132491" y="235889"/>
                  </a:lnTo>
                  <a:lnTo>
                    <a:pt x="175374" y="237830"/>
                  </a:lnTo>
                  <a:lnTo>
                    <a:pt x="21907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SMARTInkShape-3876"/>
            <p:cNvSpPr/>
            <p:nvPr/>
          </p:nvSpPr>
          <p:spPr>
            <a:xfrm>
              <a:off x="10091012" y="3267075"/>
              <a:ext cx="281714" cy="152401"/>
            </a:xfrm>
            <a:custGeom>
              <a:avLst/>
              <a:gdLst/>
              <a:ahLst/>
              <a:cxnLst/>
              <a:rect l="0" t="0" r="0" b="0"/>
              <a:pathLst>
                <a:path w="281714" h="152401">
                  <a:moveTo>
                    <a:pt x="5488" y="0"/>
                  </a:moveTo>
                  <a:lnTo>
                    <a:pt x="0" y="0"/>
                  </a:lnTo>
                  <a:lnTo>
                    <a:pt x="2342" y="0"/>
                  </a:lnTo>
                  <a:lnTo>
                    <a:pt x="6913" y="2822"/>
                  </a:lnTo>
                  <a:lnTo>
                    <a:pt x="12471" y="6546"/>
                  </a:lnTo>
                  <a:lnTo>
                    <a:pt x="30307" y="14581"/>
                  </a:lnTo>
                  <a:lnTo>
                    <a:pt x="74656" y="37708"/>
                  </a:lnTo>
                  <a:lnTo>
                    <a:pt x="120117" y="60469"/>
                  </a:lnTo>
                  <a:lnTo>
                    <a:pt x="167456" y="84032"/>
                  </a:lnTo>
                  <a:lnTo>
                    <a:pt x="207505" y="106956"/>
                  </a:lnTo>
                  <a:lnTo>
                    <a:pt x="253991" y="136095"/>
                  </a:lnTo>
                  <a:lnTo>
                    <a:pt x="281713"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4" name="SMARTInkShape-3877"/>
            <p:cNvSpPr/>
            <p:nvPr/>
          </p:nvSpPr>
          <p:spPr>
            <a:xfrm>
              <a:off x="10182225" y="3295650"/>
              <a:ext cx="142876" cy="152401"/>
            </a:xfrm>
            <a:custGeom>
              <a:avLst/>
              <a:gdLst/>
              <a:ahLst/>
              <a:cxnLst/>
              <a:rect l="0" t="0" r="0" b="0"/>
              <a:pathLst>
                <a:path w="142876" h="152401">
                  <a:moveTo>
                    <a:pt x="142875" y="0"/>
                  </a:moveTo>
                  <a:lnTo>
                    <a:pt x="142875" y="8201"/>
                  </a:lnTo>
                  <a:lnTo>
                    <a:pt x="98047" y="54238"/>
                  </a:lnTo>
                  <a:lnTo>
                    <a:pt x="55533" y="96853"/>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5" name="SMARTInkShape-3878"/>
            <p:cNvSpPr/>
            <p:nvPr/>
          </p:nvSpPr>
          <p:spPr>
            <a:xfrm>
              <a:off x="7934325" y="3867150"/>
              <a:ext cx="190501" cy="512289"/>
            </a:xfrm>
            <a:custGeom>
              <a:avLst/>
              <a:gdLst/>
              <a:ahLst/>
              <a:cxnLst/>
              <a:rect l="0" t="0" r="0" b="0"/>
              <a:pathLst>
                <a:path w="190501" h="512289">
                  <a:moveTo>
                    <a:pt x="0" y="0"/>
                  </a:moveTo>
                  <a:lnTo>
                    <a:pt x="0" y="42616"/>
                  </a:lnTo>
                  <a:lnTo>
                    <a:pt x="0" y="84829"/>
                  </a:lnTo>
                  <a:lnTo>
                    <a:pt x="7604" y="131291"/>
                  </a:lnTo>
                  <a:lnTo>
                    <a:pt x="13257" y="151485"/>
                  </a:lnTo>
                  <a:lnTo>
                    <a:pt x="18363" y="159198"/>
                  </a:lnTo>
                  <a:lnTo>
                    <a:pt x="32503" y="170591"/>
                  </a:lnTo>
                  <a:lnTo>
                    <a:pt x="48201" y="177898"/>
                  </a:lnTo>
                  <a:lnTo>
                    <a:pt x="74724" y="175007"/>
                  </a:lnTo>
                  <a:lnTo>
                    <a:pt x="104338" y="162391"/>
                  </a:lnTo>
                  <a:lnTo>
                    <a:pt x="117987" y="148374"/>
                  </a:lnTo>
                  <a:lnTo>
                    <a:pt x="151812" y="105409"/>
                  </a:lnTo>
                  <a:lnTo>
                    <a:pt x="157405" y="138314"/>
                  </a:lnTo>
                  <a:lnTo>
                    <a:pt x="162738" y="171187"/>
                  </a:lnTo>
                  <a:lnTo>
                    <a:pt x="167578" y="207316"/>
                  </a:lnTo>
                  <a:lnTo>
                    <a:pt x="170303" y="251457"/>
                  </a:lnTo>
                  <a:lnTo>
                    <a:pt x="171110" y="291347"/>
                  </a:lnTo>
                  <a:lnTo>
                    <a:pt x="171349" y="333152"/>
                  </a:lnTo>
                  <a:lnTo>
                    <a:pt x="171405" y="370670"/>
                  </a:lnTo>
                  <a:lnTo>
                    <a:pt x="166381" y="408161"/>
                  </a:lnTo>
                  <a:lnTo>
                    <a:pt x="153132" y="437731"/>
                  </a:lnTo>
                  <a:lnTo>
                    <a:pt x="117260" y="482006"/>
                  </a:lnTo>
                  <a:lnTo>
                    <a:pt x="79356" y="507391"/>
                  </a:lnTo>
                  <a:lnTo>
                    <a:pt x="55263" y="512288"/>
                  </a:lnTo>
                  <a:lnTo>
                    <a:pt x="47425" y="509800"/>
                  </a:lnTo>
                  <a:lnTo>
                    <a:pt x="33072" y="498570"/>
                  </a:lnTo>
                  <a:lnTo>
                    <a:pt x="25282" y="485817"/>
                  </a:lnTo>
                  <a:lnTo>
                    <a:pt x="20896" y="461093"/>
                  </a:lnTo>
                  <a:lnTo>
                    <a:pt x="22420" y="421312"/>
                  </a:lnTo>
                  <a:lnTo>
                    <a:pt x="27956" y="391508"/>
                  </a:lnTo>
                  <a:lnTo>
                    <a:pt x="44031" y="361771"/>
                  </a:lnTo>
                  <a:lnTo>
                    <a:pt x="77371" y="326637"/>
                  </a:lnTo>
                  <a:lnTo>
                    <a:pt x="119588" y="293944"/>
                  </a:lnTo>
                  <a:lnTo>
                    <a:pt x="19050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6" name="SMARTInkShape-3879"/>
            <p:cNvSpPr/>
            <p:nvPr/>
          </p:nvSpPr>
          <p:spPr>
            <a:xfrm>
              <a:off x="8429625" y="4019550"/>
              <a:ext cx="123826" cy="1"/>
            </a:xfrm>
            <a:custGeom>
              <a:avLst/>
              <a:gdLst/>
              <a:ahLst/>
              <a:cxnLst/>
              <a:rect l="0" t="0" r="0" b="0"/>
              <a:pathLst>
                <a:path w="123826" h="1">
                  <a:moveTo>
                    <a:pt x="0" y="0"/>
                  </a:moveTo>
                  <a:lnTo>
                    <a:pt x="36628" y="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7" name="SMARTInkShape-3880"/>
            <p:cNvSpPr/>
            <p:nvPr/>
          </p:nvSpPr>
          <p:spPr>
            <a:xfrm>
              <a:off x="8478574" y="4095750"/>
              <a:ext cx="141552" cy="9526"/>
            </a:xfrm>
            <a:custGeom>
              <a:avLst/>
              <a:gdLst/>
              <a:ahLst/>
              <a:cxnLst/>
              <a:rect l="0" t="0" r="0" b="0"/>
              <a:pathLst>
                <a:path w="141552" h="9526">
                  <a:moveTo>
                    <a:pt x="8201" y="9525"/>
                  </a:moveTo>
                  <a:lnTo>
                    <a:pt x="0" y="9525"/>
                  </a:lnTo>
                  <a:lnTo>
                    <a:pt x="38872" y="9525"/>
                  </a:lnTo>
                  <a:lnTo>
                    <a:pt x="78437" y="8467"/>
                  </a:lnTo>
                  <a:lnTo>
                    <a:pt x="1415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8" name="SMARTInkShape-3881"/>
            <p:cNvSpPr/>
            <p:nvPr/>
          </p:nvSpPr>
          <p:spPr>
            <a:xfrm>
              <a:off x="8886825" y="3943540"/>
              <a:ext cx="180976" cy="18861"/>
            </a:xfrm>
            <a:custGeom>
              <a:avLst/>
              <a:gdLst/>
              <a:ahLst/>
              <a:cxnLst/>
              <a:rect l="0" t="0" r="0" b="0"/>
              <a:pathLst>
                <a:path w="180976" h="18861">
                  <a:moveTo>
                    <a:pt x="0" y="18860"/>
                  </a:moveTo>
                  <a:lnTo>
                    <a:pt x="5057" y="18860"/>
                  </a:lnTo>
                  <a:lnTo>
                    <a:pt x="10361" y="16038"/>
                  </a:lnTo>
                  <a:lnTo>
                    <a:pt x="13257" y="13804"/>
                  </a:lnTo>
                  <a:lnTo>
                    <a:pt x="22120" y="11321"/>
                  </a:lnTo>
                  <a:lnTo>
                    <a:pt x="32056" y="9159"/>
                  </a:lnTo>
                  <a:lnTo>
                    <a:pt x="40000" y="4671"/>
                  </a:lnTo>
                  <a:lnTo>
                    <a:pt x="76536" y="770"/>
                  </a:lnTo>
                  <a:lnTo>
                    <a:pt x="118875" y="0"/>
                  </a:lnTo>
                  <a:lnTo>
                    <a:pt x="180975" y="93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9" name="SMARTInkShape-3882"/>
            <p:cNvSpPr/>
            <p:nvPr/>
          </p:nvSpPr>
          <p:spPr>
            <a:xfrm>
              <a:off x="8877300" y="3943350"/>
              <a:ext cx="187817" cy="285751"/>
            </a:xfrm>
            <a:custGeom>
              <a:avLst/>
              <a:gdLst/>
              <a:ahLst/>
              <a:cxnLst/>
              <a:rect l="0" t="0" r="0" b="0"/>
              <a:pathLst>
                <a:path w="187817" h="285751">
                  <a:moveTo>
                    <a:pt x="47625" y="0"/>
                  </a:moveTo>
                  <a:lnTo>
                    <a:pt x="32417" y="17325"/>
                  </a:lnTo>
                  <a:lnTo>
                    <a:pt x="14674" y="50851"/>
                  </a:lnTo>
                  <a:lnTo>
                    <a:pt x="5485" y="73662"/>
                  </a:lnTo>
                  <a:lnTo>
                    <a:pt x="5773" y="77683"/>
                  </a:lnTo>
                  <a:lnTo>
                    <a:pt x="8082" y="80364"/>
                  </a:lnTo>
                  <a:lnTo>
                    <a:pt x="16292" y="83342"/>
                  </a:lnTo>
                  <a:lnTo>
                    <a:pt x="39867" y="85411"/>
                  </a:lnTo>
                  <a:lnTo>
                    <a:pt x="68906" y="80175"/>
                  </a:lnTo>
                  <a:lnTo>
                    <a:pt x="94853" y="84668"/>
                  </a:lnTo>
                  <a:lnTo>
                    <a:pt x="118534" y="94819"/>
                  </a:lnTo>
                  <a:lnTo>
                    <a:pt x="149304" y="118053"/>
                  </a:lnTo>
                  <a:lnTo>
                    <a:pt x="181443" y="165424"/>
                  </a:lnTo>
                  <a:lnTo>
                    <a:pt x="187816" y="191536"/>
                  </a:lnTo>
                  <a:lnTo>
                    <a:pt x="183663" y="210011"/>
                  </a:lnTo>
                  <a:lnTo>
                    <a:pt x="179592" y="219382"/>
                  </a:lnTo>
                  <a:lnTo>
                    <a:pt x="163780" y="235440"/>
                  </a:lnTo>
                  <a:lnTo>
                    <a:pt x="124192" y="257938"/>
                  </a:lnTo>
                  <a:lnTo>
                    <a:pt x="79070" y="273085"/>
                  </a:lnTo>
                  <a:lnTo>
                    <a:pt x="33635" y="283488"/>
                  </a:lnTo>
                  <a:lnTo>
                    <a:pt x="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44" name="SMARTInkShape-3883"/>
          <p:cNvSpPr/>
          <p:nvPr/>
        </p:nvSpPr>
        <p:spPr>
          <a:xfrm>
            <a:off x="1095375" y="1933575"/>
            <a:ext cx="47626" cy="619126"/>
          </a:xfrm>
          <a:custGeom>
            <a:avLst/>
            <a:gdLst/>
            <a:ahLst/>
            <a:cxnLst/>
            <a:rect l="0" t="0" r="0" b="0"/>
            <a:pathLst>
              <a:path w="47626" h="619126">
                <a:moveTo>
                  <a:pt x="0" y="0"/>
                </a:moveTo>
                <a:lnTo>
                  <a:pt x="0" y="44658"/>
                </a:lnTo>
                <a:lnTo>
                  <a:pt x="0" y="92207"/>
                </a:lnTo>
                <a:lnTo>
                  <a:pt x="0" y="135243"/>
                </a:lnTo>
                <a:lnTo>
                  <a:pt x="0" y="182851"/>
                </a:lnTo>
                <a:lnTo>
                  <a:pt x="1058" y="207989"/>
                </a:lnTo>
                <a:lnTo>
                  <a:pt x="8201" y="240846"/>
                </a:lnTo>
                <a:lnTo>
                  <a:pt x="8205" y="269158"/>
                </a:lnTo>
                <a:lnTo>
                  <a:pt x="1290" y="306587"/>
                </a:lnTo>
                <a:lnTo>
                  <a:pt x="8314" y="351994"/>
                </a:lnTo>
                <a:lnTo>
                  <a:pt x="9366" y="399261"/>
                </a:lnTo>
                <a:lnTo>
                  <a:pt x="12300" y="425569"/>
                </a:lnTo>
                <a:lnTo>
                  <a:pt x="20278" y="469694"/>
                </a:lnTo>
                <a:lnTo>
                  <a:pt x="32937" y="509703"/>
                </a:lnTo>
                <a:lnTo>
                  <a:pt x="42803" y="547781"/>
                </a:lnTo>
                <a:lnTo>
                  <a:pt x="47625" y="619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5" name="SMARTInkShape-3884"/>
          <p:cNvSpPr/>
          <p:nvPr/>
        </p:nvSpPr>
        <p:spPr>
          <a:xfrm>
            <a:off x="3600450" y="4515277"/>
            <a:ext cx="1514476" cy="180549"/>
          </a:xfrm>
          <a:custGeom>
            <a:avLst/>
            <a:gdLst/>
            <a:ahLst/>
            <a:cxnLst/>
            <a:rect l="0" t="0" r="0" b="0"/>
            <a:pathLst>
              <a:path w="1514476" h="180549">
                <a:moveTo>
                  <a:pt x="0" y="18623"/>
                </a:moveTo>
                <a:lnTo>
                  <a:pt x="5057" y="18623"/>
                </a:lnTo>
                <a:lnTo>
                  <a:pt x="44932" y="8922"/>
                </a:lnTo>
                <a:lnTo>
                  <a:pt x="85398" y="2813"/>
                </a:lnTo>
                <a:lnTo>
                  <a:pt x="122974" y="1013"/>
                </a:lnTo>
                <a:lnTo>
                  <a:pt x="165553" y="0"/>
                </a:lnTo>
                <a:lnTo>
                  <a:pt x="209444" y="6203"/>
                </a:lnTo>
                <a:lnTo>
                  <a:pt x="245384" y="8240"/>
                </a:lnTo>
                <a:lnTo>
                  <a:pt x="292633" y="8929"/>
                </a:lnTo>
                <a:lnTo>
                  <a:pt x="337910" y="9065"/>
                </a:lnTo>
                <a:lnTo>
                  <a:pt x="375053" y="14145"/>
                </a:lnTo>
                <a:lnTo>
                  <a:pt x="412869" y="17296"/>
                </a:lnTo>
                <a:lnTo>
                  <a:pt x="446670" y="18034"/>
                </a:lnTo>
                <a:lnTo>
                  <a:pt x="483212" y="19419"/>
                </a:lnTo>
                <a:lnTo>
                  <a:pt x="526526" y="25091"/>
                </a:lnTo>
                <a:lnTo>
                  <a:pt x="570142" y="27545"/>
                </a:lnTo>
                <a:lnTo>
                  <a:pt x="614388" y="28029"/>
                </a:lnTo>
                <a:lnTo>
                  <a:pt x="656289" y="29183"/>
                </a:lnTo>
                <a:lnTo>
                  <a:pt x="697962" y="35682"/>
                </a:lnTo>
                <a:lnTo>
                  <a:pt x="741590" y="37280"/>
                </a:lnTo>
                <a:lnTo>
                  <a:pt x="787327" y="44141"/>
                </a:lnTo>
                <a:lnTo>
                  <a:pt x="830855" y="46595"/>
                </a:lnTo>
                <a:lnTo>
                  <a:pt x="874849" y="52135"/>
                </a:lnTo>
                <a:lnTo>
                  <a:pt x="921718" y="56875"/>
                </a:lnTo>
                <a:lnTo>
                  <a:pt x="968919" y="64083"/>
                </a:lnTo>
                <a:lnTo>
                  <a:pt x="1014187" y="70877"/>
                </a:lnTo>
                <a:lnTo>
                  <a:pt x="1051328" y="74322"/>
                </a:lnTo>
                <a:lnTo>
                  <a:pt x="1089144" y="75343"/>
                </a:lnTo>
                <a:lnTo>
                  <a:pt x="1127161" y="80702"/>
                </a:lnTo>
                <a:lnTo>
                  <a:pt x="1171386" y="90936"/>
                </a:lnTo>
                <a:lnTo>
                  <a:pt x="1207385" y="94730"/>
                </a:lnTo>
                <a:lnTo>
                  <a:pt x="1244862" y="101028"/>
                </a:lnTo>
                <a:lnTo>
                  <a:pt x="1281719" y="104423"/>
                </a:lnTo>
                <a:lnTo>
                  <a:pt x="1323155" y="114515"/>
                </a:lnTo>
                <a:lnTo>
                  <a:pt x="1366969" y="126700"/>
                </a:lnTo>
                <a:lnTo>
                  <a:pt x="1408785" y="139298"/>
                </a:lnTo>
                <a:lnTo>
                  <a:pt x="1447619" y="151978"/>
                </a:lnTo>
                <a:lnTo>
                  <a:pt x="1514475" y="1805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6" name="SMARTInkShape-3885"/>
          <p:cNvSpPr/>
          <p:nvPr/>
        </p:nvSpPr>
        <p:spPr>
          <a:xfrm>
            <a:off x="1095375" y="2762415"/>
            <a:ext cx="226446" cy="66511"/>
          </a:xfrm>
          <a:custGeom>
            <a:avLst/>
            <a:gdLst/>
            <a:ahLst/>
            <a:cxnLst/>
            <a:rect l="0" t="0" r="0" b="0"/>
            <a:pathLst>
              <a:path w="226446" h="66511">
                <a:moveTo>
                  <a:pt x="57150" y="56985"/>
                </a:moveTo>
                <a:lnTo>
                  <a:pt x="48017" y="56985"/>
                </a:lnTo>
                <a:lnTo>
                  <a:pt x="52798" y="51928"/>
                </a:lnTo>
                <a:lnTo>
                  <a:pt x="58038" y="49446"/>
                </a:lnTo>
                <a:lnTo>
                  <a:pt x="99823" y="37273"/>
                </a:lnTo>
                <a:lnTo>
                  <a:pt x="146953" y="25104"/>
                </a:lnTo>
                <a:lnTo>
                  <a:pt x="192670" y="6174"/>
                </a:lnTo>
                <a:lnTo>
                  <a:pt x="217688" y="670"/>
                </a:lnTo>
                <a:lnTo>
                  <a:pt x="226445" y="0"/>
                </a:lnTo>
                <a:lnTo>
                  <a:pt x="211907" y="7472"/>
                </a:lnTo>
                <a:lnTo>
                  <a:pt x="173915" y="19139"/>
                </a:lnTo>
                <a:lnTo>
                  <a:pt x="134080" y="25663"/>
                </a:lnTo>
                <a:lnTo>
                  <a:pt x="92807" y="32924"/>
                </a:lnTo>
                <a:lnTo>
                  <a:pt x="47303" y="47636"/>
                </a:lnTo>
                <a:lnTo>
                  <a:pt x="0" y="665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SMARTInkShape-3886"/>
          <p:cNvSpPr/>
          <p:nvPr/>
        </p:nvSpPr>
        <p:spPr>
          <a:xfrm>
            <a:off x="3657600" y="4391025"/>
            <a:ext cx="142876" cy="219076"/>
          </a:xfrm>
          <a:custGeom>
            <a:avLst/>
            <a:gdLst/>
            <a:ahLst/>
            <a:cxnLst/>
            <a:rect l="0" t="0" r="0" b="0"/>
            <a:pathLst>
              <a:path w="142876" h="219076">
                <a:moveTo>
                  <a:pt x="142875" y="0"/>
                </a:moveTo>
                <a:lnTo>
                  <a:pt x="142875" y="10113"/>
                </a:lnTo>
                <a:lnTo>
                  <a:pt x="140053" y="17900"/>
                </a:lnTo>
                <a:lnTo>
                  <a:pt x="115429" y="59522"/>
                </a:lnTo>
                <a:lnTo>
                  <a:pt x="82606" y="106659"/>
                </a:lnTo>
                <a:lnTo>
                  <a:pt x="46458" y="150479"/>
                </a:lnTo>
                <a:lnTo>
                  <a:pt x="14131" y="193228"/>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53" name="SMARTInkShape-Group530"/>
          <p:cNvGrpSpPr/>
          <p:nvPr/>
        </p:nvGrpSpPr>
        <p:grpSpPr>
          <a:xfrm>
            <a:off x="6591300" y="5191517"/>
            <a:ext cx="1046626" cy="187786"/>
            <a:chOff x="6591300" y="5191517"/>
            <a:chExt cx="1046626" cy="187786"/>
          </a:xfrm>
        </p:grpSpPr>
        <p:sp>
          <p:nvSpPr>
            <p:cNvPr id="548" name="SMARTInkShape-3887"/>
            <p:cNvSpPr/>
            <p:nvPr/>
          </p:nvSpPr>
          <p:spPr>
            <a:xfrm>
              <a:off x="6591300" y="5191517"/>
              <a:ext cx="237318" cy="171059"/>
            </a:xfrm>
            <a:custGeom>
              <a:avLst/>
              <a:gdLst/>
              <a:ahLst/>
              <a:cxnLst/>
              <a:rect l="0" t="0" r="0" b="0"/>
              <a:pathLst>
                <a:path w="237318" h="171059">
                  <a:moveTo>
                    <a:pt x="0" y="9133"/>
                  </a:moveTo>
                  <a:lnTo>
                    <a:pt x="5057" y="4077"/>
                  </a:lnTo>
                  <a:lnTo>
                    <a:pt x="10361" y="1594"/>
                  </a:lnTo>
                  <a:lnTo>
                    <a:pt x="32503" y="0"/>
                  </a:lnTo>
                  <a:lnTo>
                    <a:pt x="53257" y="4781"/>
                  </a:lnTo>
                  <a:lnTo>
                    <a:pt x="79234" y="23482"/>
                  </a:lnTo>
                  <a:lnTo>
                    <a:pt x="97325" y="42430"/>
                  </a:lnTo>
                  <a:lnTo>
                    <a:pt x="110634" y="71096"/>
                  </a:lnTo>
                  <a:lnTo>
                    <a:pt x="111855" y="75842"/>
                  </a:lnTo>
                  <a:lnTo>
                    <a:pt x="108519" y="97690"/>
                  </a:lnTo>
                  <a:lnTo>
                    <a:pt x="97972" y="112345"/>
                  </a:lnTo>
                  <a:lnTo>
                    <a:pt x="54256" y="148400"/>
                  </a:lnTo>
                  <a:lnTo>
                    <a:pt x="40437" y="159595"/>
                  </a:lnTo>
                  <a:lnTo>
                    <a:pt x="39658" y="159183"/>
                  </a:lnTo>
                  <a:lnTo>
                    <a:pt x="38792" y="155902"/>
                  </a:lnTo>
                  <a:lnTo>
                    <a:pt x="41230" y="150917"/>
                  </a:lnTo>
                  <a:lnTo>
                    <a:pt x="69596" y="121839"/>
                  </a:lnTo>
                  <a:lnTo>
                    <a:pt x="116477" y="83355"/>
                  </a:lnTo>
                  <a:lnTo>
                    <a:pt x="145500" y="67147"/>
                  </a:lnTo>
                  <a:lnTo>
                    <a:pt x="187072" y="47309"/>
                  </a:lnTo>
                  <a:lnTo>
                    <a:pt x="204654" y="37730"/>
                  </a:lnTo>
                  <a:lnTo>
                    <a:pt x="237317" y="28349"/>
                  </a:lnTo>
                  <a:lnTo>
                    <a:pt x="232829" y="33289"/>
                  </a:lnTo>
                  <a:lnTo>
                    <a:pt x="224836" y="35744"/>
                  </a:lnTo>
                  <a:lnTo>
                    <a:pt x="219740" y="36400"/>
                  </a:lnTo>
                  <a:lnTo>
                    <a:pt x="197400" y="47433"/>
                  </a:lnTo>
                  <a:lnTo>
                    <a:pt x="155902" y="90655"/>
                  </a:lnTo>
                  <a:lnTo>
                    <a:pt x="148665" y="101104"/>
                  </a:lnTo>
                  <a:lnTo>
                    <a:pt x="146734" y="105372"/>
                  </a:lnTo>
                  <a:lnTo>
                    <a:pt x="147413" y="115758"/>
                  </a:lnTo>
                  <a:lnTo>
                    <a:pt x="156471" y="139673"/>
                  </a:lnTo>
                  <a:lnTo>
                    <a:pt x="165365" y="153409"/>
                  </a:lnTo>
                  <a:lnTo>
                    <a:pt x="184817" y="164183"/>
                  </a:lnTo>
                  <a:lnTo>
                    <a:pt x="219075" y="1710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9" name="SMARTInkShape-3888"/>
            <p:cNvSpPr/>
            <p:nvPr/>
          </p:nvSpPr>
          <p:spPr>
            <a:xfrm>
              <a:off x="7029450" y="5238750"/>
              <a:ext cx="104776" cy="9526"/>
            </a:xfrm>
            <a:custGeom>
              <a:avLst/>
              <a:gdLst/>
              <a:ahLst/>
              <a:cxnLst/>
              <a:rect l="0" t="0" r="0" b="0"/>
              <a:pathLst>
                <a:path w="104776" h="9526">
                  <a:moveTo>
                    <a:pt x="0" y="9525"/>
                  </a:moveTo>
                  <a:lnTo>
                    <a:pt x="0" y="4469"/>
                  </a:lnTo>
                  <a:lnTo>
                    <a:pt x="2117" y="2979"/>
                  </a:lnTo>
                  <a:lnTo>
                    <a:pt x="17326" y="883"/>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0" name="SMARTInkShape-3889"/>
            <p:cNvSpPr/>
            <p:nvPr/>
          </p:nvSpPr>
          <p:spPr>
            <a:xfrm>
              <a:off x="7029450" y="5305425"/>
              <a:ext cx="161926" cy="9526"/>
            </a:xfrm>
            <a:custGeom>
              <a:avLst/>
              <a:gdLst/>
              <a:ahLst/>
              <a:cxnLst/>
              <a:rect l="0" t="0" r="0" b="0"/>
              <a:pathLst>
                <a:path w="161926" h="9526">
                  <a:moveTo>
                    <a:pt x="0" y="0"/>
                  </a:moveTo>
                  <a:lnTo>
                    <a:pt x="24909" y="1058"/>
                  </a:lnTo>
                  <a:lnTo>
                    <a:pt x="67446" y="8201"/>
                  </a:lnTo>
                  <a:lnTo>
                    <a:pt x="110415" y="9263"/>
                  </a:lnTo>
                  <a:lnTo>
                    <a:pt x="1619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1" name="SMARTInkShape-3890"/>
            <p:cNvSpPr/>
            <p:nvPr/>
          </p:nvSpPr>
          <p:spPr>
            <a:xfrm>
              <a:off x="7343775" y="5200650"/>
              <a:ext cx="9526" cy="161926"/>
            </a:xfrm>
            <a:custGeom>
              <a:avLst/>
              <a:gdLst/>
              <a:ahLst/>
              <a:cxnLst/>
              <a:rect l="0" t="0" r="0" b="0"/>
              <a:pathLst>
                <a:path w="9526" h="161926">
                  <a:moveTo>
                    <a:pt x="0" y="0"/>
                  </a:moveTo>
                  <a:lnTo>
                    <a:pt x="1059" y="16267"/>
                  </a:lnTo>
                  <a:lnTo>
                    <a:pt x="8937" y="61516"/>
                  </a:lnTo>
                  <a:lnTo>
                    <a:pt x="4352" y="101169"/>
                  </a:lnTo>
                  <a:lnTo>
                    <a:pt x="1290" y="127226"/>
                  </a:lnTo>
                  <a:lnTo>
                    <a:pt x="95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2" name="SMARTInkShape-3891"/>
            <p:cNvSpPr/>
            <p:nvPr/>
          </p:nvSpPr>
          <p:spPr>
            <a:xfrm>
              <a:off x="7486650" y="5248275"/>
              <a:ext cx="151276" cy="131028"/>
            </a:xfrm>
            <a:custGeom>
              <a:avLst/>
              <a:gdLst/>
              <a:ahLst/>
              <a:cxnLst/>
              <a:rect l="0" t="0" r="0" b="0"/>
              <a:pathLst>
                <a:path w="151276" h="131028">
                  <a:moveTo>
                    <a:pt x="0" y="9525"/>
                  </a:moveTo>
                  <a:lnTo>
                    <a:pt x="0" y="57057"/>
                  </a:lnTo>
                  <a:lnTo>
                    <a:pt x="1059" y="69809"/>
                  </a:lnTo>
                  <a:lnTo>
                    <a:pt x="7604" y="87830"/>
                  </a:lnTo>
                  <a:lnTo>
                    <a:pt x="26568" y="117299"/>
                  </a:lnTo>
                  <a:lnTo>
                    <a:pt x="36855" y="125510"/>
                  </a:lnTo>
                  <a:lnTo>
                    <a:pt x="48483" y="129865"/>
                  </a:lnTo>
                  <a:lnTo>
                    <a:pt x="54547" y="131027"/>
                  </a:lnTo>
                  <a:lnTo>
                    <a:pt x="78251" y="127605"/>
                  </a:lnTo>
                  <a:lnTo>
                    <a:pt x="100326" y="119889"/>
                  </a:lnTo>
                  <a:lnTo>
                    <a:pt x="133183" y="94314"/>
                  </a:lnTo>
                  <a:lnTo>
                    <a:pt x="143859" y="82134"/>
                  </a:lnTo>
                  <a:lnTo>
                    <a:pt x="148603" y="69665"/>
                  </a:lnTo>
                  <a:lnTo>
                    <a:pt x="151275" y="50745"/>
                  </a:lnTo>
                  <a:lnTo>
                    <a:pt x="140612" y="35254"/>
                  </a:lnTo>
                  <a:lnTo>
                    <a:pt x="122819" y="19902"/>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9" name="SMARTInkShape-Group531"/>
          <p:cNvGrpSpPr/>
          <p:nvPr/>
        </p:nvGrpSpPr>
        <p:grpSpPr>
          <a:xfrm>
            <a:off x="6734175" y="5534025"/>
            <a:ext cx="851123" cy="425691"/>
            <a:chOff x="6734175" y="5534025"/>
            <a:chExt cx="851123" cy="425691"/>
          </a:xfrm>
        </p:grpSpPr>
        <p:sp>
          <p:nvSpPr>
            <p:cNvPr id="554" name="SMARTInkShape-3892"/>
            <p:cNvSpPr/>
            <p:nvPr/>
          </p:nvSpPr>
          <p:spPr>
            <a:xfrm>
              <a:off x="7410450" y="5572125"/>
              <a:ext cx="174848" cy="228601"/>
            </a:xfrm>
            <a:custGeom>
              <a:avLst/>
              <a:gdLst/>
              <a:ahLst/>
              <a:cxnLst/>
              <a:rect l="0" t="0" r="0" b="0"/>
              <a:pathLst>
                <a:path w="174848" h="228601">
                  <a:moveTo>
                    <a:pt x="19050" y="0"/>
                  </a:moveTo>
                  <a:lnTo>
                    <a:pt x="19050" y="8201"/>
                  </a:lnTo>
                  <a:lnTo>
                    <a:pt x="5958" y="16868"/>
                  </a:lnTo>
                  <a:lnTo>
                    <a:pt x="2648" y="22666"/>
                  </a:lnTo>
                  <a:lnTo>
                    <a:pt x="784" y="31881"/>
                  </a:lnTo>
                  <a:lnTo>
                    <a:pt x="5993" y="40980"/>
                  </a:lnTo>
                  <a:lnTo>
                    <a:pt x="10345" y="46370"/>
                  </a:lnTo>
                  <a:lnTo>
                    <a:pt x="31640" y="59013"/>
                  </a:lnTo>
                  <a:lnTo>
                    <a:pt x="72768" y="71706"/>
                  </a:lnTo>
                  <a:lnTo>
                    <a:pt x="115312" y="80665"/>
                  </a:lnTo>
                  <a:lnTo>
                    <a:pt x="143175" y="94339"/>
                  </a:lnTo>
                  <a:lnTo>
                    <a:pt x="161426" y="111796"/>
                  </a:lnTo>
                  <a:lnTo>
                    <a:pt x="173537" y="135430"/>
                  </a:lnTo>
                  <a:lnTo>
                    <a:pt x="174847" y="150502"/>
                  </a:lnTo>
                  <a:lnTo>
                    <a:pt x="171901" y="163198"/>
                  </a:lnTo>
                  <a:lnTo>
                    <a:pt x="153335" y="193594"/>
                  </a:lnTo>
                  <a:lnTo>
                    <a:pt x="136235" y="205281"/>
                  </a:lnTo>
                  <a:lnTo>
                    <a:pt x="108452" y="214988"/>
                  </a:lnTo>
                  <a:lnTo>
                    <a:pt x="66963" y="225083"/>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5" name="SMARTInkShape-3893"/>
            <p:cNvSpPr/>
            <p:nvPr/>
          </p:nvSpPr>
          <p:spPr>
            <a:xfrm>
              <a:off x="7410450" y="5602024"/>
              <a:ext cx="161926" cy="17727"/>
            </a:xfrm>
            <a:custGeom>
              <a:avLst/>
              <a:gdLst/>
              <a:ahLst/>
              <a:cxnLst/>
              <a:rect l="0" t="0" r="0" b="0"/>
              <a:pathLst>
                <a:path w="161926" h="17727">
                  <a:moveTo>
                    <a:pt x="0" y="8201"/>
                  </a:moveTo>
                  <a:lnTo>
                    <a:pt x="5057" y="8201"/>
                  </a:lnTo>
                  <a:lnTo>
                    <a:pt x="35647" y="0"/>
                  </a:lnTo>
                  <a:lnTo>
                    <a:pt x="69359" y="4125"/>
                  </a:lnTo>
                  <a:lnTo>
                    <a:pt x="112861" y="6993"/>
                  </a:lnTo>
                  <a:lnTo>
                    <a:pt x="161925" y="177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6" name="SMARTInkShape-3894"/>
            <p:cNvSpPr/>
            <p:nvPr/>
          </p:nvSpPr>
          <p:spPr>
            <a:xfrm>
              <a:off x="7105650" y="5705475"/>
              <a:ext cx="104776" cy="9526"/>
            </a:xfrm>
            <a:custGeom>
              <a:avLst/>
              <a:gdLst/>
              <a:ahLst/>
              <a:cxnLst/>
              <a:rect l="0" t="0" r="0" b="0"/>
              <a:pathLst>
                <a:path w="104776" h="9526">
                  <a:moveTo>
                    <a:pt x="0" y="9525"/>
                  </a:moveTo>
                  <a:lnTo>
                    <a:pt x="37559" y="9525"/>
                  </a:lnTo>
                  <a:lnTo>
                    <a:pt x="76628" y="4469"/>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7" name="SMARTInkShape-3895"/>
            <p:cNvSpPr/>
            <p:nvPr/>
          </p:nvSpPr>
          <p:spPr>
            <a:xfrm>
              <a:off x="7096125" y="5638800"/>
              <a:ext cx="85726" cy="9526"/>
            </a:xfrm>
            <a:custGeom>
              <a:avLst/>
              <a:gdLst/>
              <a:ahLst/>
              <a:cxnLst/>
              <a:rect l="0" t="0" r="0" b="0"/>
              <a:pathLst>
                <a:path w="85726" h="9526">
                  <a:moveTo>
                    <a:pt x="0" y="9525"/>
                  </a:moveTo>
                  <a:lnTo>
                    <a:pt x="9721" y="8467"/>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8" name="SMARTInkShape-3896"/>
            <p:cNvSpPr/>
            <p:nvPr/>
          </p:nvSpPr>
          <p:spPr>
            <a:xfrm>
              <a:off x="6734175" y="5534025"/>
              <a:ext cx="159925" cy="425691"/>
            </a:xfrm>
            <a:custGeom>
              <a:avLst/>
              <a:gdLst/>
              <a:ahLst/>
              <a:cxnLst/>
              <a:rect l="0" t="0" r="0" b="0"/>
              <a:pathLst>
                <a:path w="159925" h="425691">
                  <a:moveTo>
                    <a:pt x="0" y="0"/>
                  </a:moveTo>
                  <a:lnTo>
                    <a:pt x="0" y="8201"/>
                  </a:lnTo>
                  <a:lnTo>
                    <a:pt x="13257" y="49181"/>
                  </a:lnTo>
                  <a:lnTo>
                    <a:pt x="22390" y="66548"/>
                  </a:lnTo>
                  <a:lnTo>
                    <a:pt x="36855" y="83453"/>
                  </a:lnTo>
                  <a:lnTo>
                    <a:pt x="59603" y="96812"/>
                  </a:lnTo>
                  <a:lnTo>
                    <a:pt x="74468" y="98413"/>
                  </a:lnTo>
                  <a:lnTo>
                    <a:pt x="96202" y="95875"/>
                  </a:lnTo>
                  <a:lnTo>
                    <a:pt x="106609" y="89884"/>
                  </a:lnTo>
                  <a:lnTo>
                    <a:pt x="112348" y="85322"/>
                  </a:lnTo>
                  <a:lnTo>
                    <a:pt x="136075" y="47341"/>
                  </a:lnTo>
                  <a:lnTo>
                    <a:pt x="139853" y="36563"/>
                  </a:lnTo>
                  <a:lnTo>
                    <a:pt x="142757" y="5603"/>
                  </a:lnTo>
                  <a:lnTo>
                    <a:pt x="142872" y="40622"/>
                  </a:lnTo>
                  <a:lnTo>
                    <a:pt x="143932" y="86707"/>
                  </a:lnTo>
                  <a:lnTo>
                    <a:pt x="149420" y="128584"/>
                  </a:lnTo>
                  <a:lnTo>
                    <a:pt x="151517" y="167804"/>
                  </a:lnTo>
                  <a:lnTo>
                    <a:pt x="152138" y="207294"/>
                  </a:lnTo>
                  <a:lnTo>
                    <a:pt x="153381" y="249921"/>
                  </a:lnTo>
                  <a:lnTo>
                    <a:pt x="159924" y="296664"/>
                  </a:lnTo>
                  <a:lnTo>
                    <a:pt x="158510" y="328142"/>
                  </a:lnTo>
                  <a:lnTo>
                    <a:pt x="148551" y="372911"/>
                  </a:lnTo>
                  <a:lnTo>
                    <a:pt x="139500" y="402122"/>
                  </a:lnTo>
                  <a:lnTo>
                    <a:pt x="130439" y="414376"/>
                  </a:lnTo>
                  <a:lnTo>
                    <a:pt x="125059" y="419126"/>
                  </a:lnTo>
                  <a:lnTo>
                    <a:pt x="107793" y="424403"/>
                  </a:lnTo>
                  <a:lnTo>
                    <a:pt x="89183" y="425690"/>
                  </a:lnTo>
                  <a:lnTo>
                    <a:pt x="77384" y="422735"/>
                  </a:lnTo>
                  <a:lnTo>
                    <a:pt x="54679" y="405007"/>
                  </a:lnTo>
                  <a:lnTo>
                    <a:pt x="42646" y="385673"/>
                  </a:lnTo>
                  <a:lnTo>
                    <a:pt x="32745" y="353809"/>
                  </a:lnTo>
                  <a:lnTo>
                    <a:pt x="29399" y="319655"/>
                  </a:lnTo>
                  <a:lnTo>
                    <a:pt x="47625"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62" name="SMARTInkShape-Group532"/>
          <p:cNvGrpSpPr/>
          <p:nvPr/>
        </p:nvGrpSpPr>
        <p:grpSpPr>
          <a:xfrm>
            <a:off x="3857625" y="4600575"/>
            <a:ext cx="254422" cy="156607"/>
            <a:chOff x="3857625" y="4600575"/>
            <a:chExt cx="254422" cy="156607"/>
          </a:xfrm>
        </p:grpSpPr>
        <p:sp>
          <p:nvSpPr>
            <p:cNvPr id="560" name="SMARTInkShape-3897"/>
            <p:cNvSpPr/>
            <p:nvPr/>
          </p:nvSpPr>
          <p:spPr>
            <a:xfrm>
              <a:off x="3990975" y="4638675"/>
              <a:ext cx="121072" cy="118507"/>
            </a:xfrm>
            <a:custGeom>
              <a:avLst/>
              <a:gdLst/>
              <a:ahLst/>
              <a:cxnLst/>
              <a:rect l="0" t="0" r="0" b="0"/>
              <a:pathLst>
                <a:path w="121072" h="118507">
                  <a:moveTo>
                    <a:pt x="0" y="47625"/>
                  </a:moveTo>
                  <a:lnTo>
                    <a:pt x="1058" y="79060"/>
                  </a:lnTo>
                  <a:lnTo>
                    <a:pt x="7605" y="91041"/>
                  </a:lnTo>
                  <a:lnTo>
                    <a:pt x="17305" y="101293"/>
                  </a:lnTo>
                  <a:lnTo>
                    <a:pt x="40000" y="117435"/>
                  </a:lnTo>
                  <a:lnTo>
                    <a:pt x="44659" y="118506"/>
                  </a:lnTo>
                  <a:lnTo>
                    <a:pt x="62386" y="114958"/>
                  </a:lnTo>
                  <a:lnTo>
                    <a:pt x="78527" y="110006"/>
                  </a:lnTo>
                  <a:lnTo>
                    <a:pt x="93462" y="98633"/>
                  </a:lnTo>
                  <a:lnTo>
                    <a:pt x="115240" y="75575"/>
                  </a:lnTo>
                  <a:lnTo>
                    <a:pt x="120010" y="62164"/>
                  </a:lnTo>
                  <a:lnTo>
                    <a:pt x="121071" y="45620"/>
                  </a:lnTo>
                  <a:lnTo>
                    <a:pt x="118015" y="27684"/>
                  </a:lnTo>
                  <a:lnTo>
                    <a:pt x="113602" y="21631"/>
                  </a:lnTo>
                  <a:lnTo>
                    <a:pt x="107485" y="17595"/>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SMARTInkShape-3898"/>
            <p:cNvSpPr/>
            <p:nvPr/>
          </p:nvSpPr>
          <p:spPr>
            <a:xfrm>
              <a:off x="3857625" y="4600575"/>
              <a:ext cx="9526" cy="152401"/>
            </a:xfrm>
            <a:custGeom>
              <a:avLst/>
              <a:gdLst/>
              <a:ahLst/>
              <a:cxnLst/>
              <a:rect l="0" t="0" r="0" b="0"/>
              <a:pathLst>
                <a:path w="9526" h="152401">
                  <a:moveTo>
                    <a:pt x="0" y="0"/>
                  </a:moveTo>
                  <a:lnTo>
                    <a:pt x="1058" y="23851"/>
                  </a:lnTo>
                  <a:lnTo>
                    <a:pt x="8201" y="59246"/>
                  </a:lnTo>
                  <a:lnTo>
                    <a:pt x="9264" y="102210"/>
                  </a:lnTo>
                  <a:lnTo>
                    <a:pt x="952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65" name="SMARTInkShape-Group533"/>
          <p:cNvGrpSpPr/>
          <p:nvPr/>
        </p:nvGrpSpPr>
        <p:grpSpPr>
          <a:xfrm>
            <a:off x="971550" y="2857500"/>
            <a:ext cx="119085" cy="200026"/>
            <a:chOff x="971550" y="2857500"/>
            <a:chExt cx="119085" cy="200026"/>
          </a:xfrm>
        </p:grpSpPr>
        <p:sp>
          <p:nvSpPr>
            <p:cNvPr id="563" name="SMARTInkShape-3899"/>
            <p:cNvSpPr/>
            <p:nvPr/>
          </p:nvSpPr>
          <p:spPr>
            <a:xfrm>
              <a:off x="1001449" y="2857500"/>
              <a:ext cx="74877" cy="28576"/>
            </a:xfrm>
            <a:custGeom>
              <a:avLst/>
              <a:gdLst/>
              <a:ahLst/>
              <a:cxnLst/>
              <a:rect l="0" t="0" r="0" b="0"/>
              <a:pathLst>
                <a:path w="74877" h="28576">
                  <a:moveTo>
                    <a:pt x="8201" y="28575"/>
                  </a:moveTo>
                  <a:lnTo>
                    <a:pt x="8201" y="23518"/>
                  </a:lnTo>
                  <a:lnTo>
                    <a:pt x="7143" y="22029"/>
                  </a:lnTo>
                  <a:lnTo>
                    <a:pt x="5379" y="21036"/>
                  </a:lnTo>
                  <a:lnTo>
                    <a:pt x="0" y="19442"/>
                  </a:lnTo>
                  <a:lnTo>
                    <a:pt x="17106" y="14028"/>
                  </a:lnTo>
                  <a:lnTo>
                    <a:pt x="40456" y="3868"/>
                  </a:lnTo>
                  <a:lnTo>
                    <a:pt x="748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4" name="SMARTInkShape-3900"/>
            <p:cNvSpPr/>
            <p:nvPr/>
          </p:nvSpPr>
          <p:spPr>
            <a:xfrm>
              <a:off x="971550" y="2886075"/>
              <a:ext cx="119085" cy="171451"/>
            </a:xfrm>
            <a:custGeom>
              <a:avLst/>
              <a:gdLst/>
              <a:ahLst/>
              <a:cxnLst/>
              <a:rect l="0" t="0" r="0" b="0"/>
              <a:pathLst>
                <a:path w="119085" h="171451">
                  <a:moveTo>
                    <a:pt x="38100" y="0"/>
                  </a:moveTo>
                  <a:lnTo>
                    <a:pt x="33044" y="0"/>
                  </a:lnTo>
                  <a:lnTo>
                    <a:pt x="31554" y="2117"/>
                  </a:lnTo>
                  <a:lnTo>
                    <a:pt x="29899" y="10113"/>
                  </a:lnTo>
                  <a:lnTo>
                    <a:pt x="36892" y="34667"/>
                  </a:lnTo>
                  <a:lnTo>
                    <a:pt x="46195" y="54201"/>
                  </a:lnTo>
                  <a:lnTo>
                    <a:pt x="47730" y="55184"/>
                  </a:lnTo>
                  <a:lnTo>
                    <a:pt x="52258" y="56276"/>
                  </a:lnTo>
                  <a:lnTo>
                    <a:pt x="53889" y="55509"/>
                  </a:lnTo>
                  <a:lnTo>
                    <a:pt x="54976" y="53939"/>
                  </a:lnTo>
                  <a:lnTo>
                    <a:pt x="55700" y="51835"/>
                  </a:lnTo>
                  <a:lnTo>
                    <a:pt x="64498" y="37818"/>
                  </a:lnTo>
                  <a:lnTo>
                    <a:pt x="65224" y="34737"/>
                  </a:lnTo>
                  <a:lnTo>
                    <a:pt x="66766" y="32683"/>
                  </a:lnTo>
                  <a:lnTo>
                    <a:pt x="68852" y="31314"/>
                  </a:lnTo>
                  <a:lnTo>
                    <a:pt x="71301" y="30401"/>
                  </a:lnTo>
                  <a:lnTo>
                    <a:pt x="79667" y="32208"/>
                  </a:lnTo>
                  <a:lnTo>
                    <a:pt x="90441" y="37598"/>
                  </a:lnTo>
                  <a:lnTo>
                    <a:pt x="106290" y="51474"/>
                  </a:lnTo>
                  <a:lnTo>
                    <a:pt x="118302" y="69521"/>
                  </a:lnTo>
                  <a:lnTo>
                    <a:pt x="119084" y="73864"/>
                  </a:lnTo>
                  <a:lnTo>
                    <a:pt x="117132" y="84334"/>
                  </a:lnTo>
                  <a:lnTo>
                    <a:pt x="110083" y="102128"/>
                  </a:lnTo>
                  <a:lnTo>
                    <a:pt x="96235" y="120807"/>
                  </a:lnTo>
                  <a:lnTo>
                    <a:pt x="51751" y="157505"/>
                  </a:lnTo>
                  <a:lnTo>
                    <a:pt x="34266" y="166848"/>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835727957"/>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Slope of the given budget line is?</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Always remember, to find the slope of any equation convert it to the form:</a:t>
                </a:r>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𝑦</m:t>
                      </m:r>
                      <m:r>
                        <a:rPr lang="en-US" b="0" i="1" smtClean="0">
                          <a:latin typeface="Cambria Math" panose="02040503050406030204" pitchFamily="18" charset="0"/>
                        </a:rPr>
                        <m:t>=</m:t>
                      </m:r>
                      <m:r>
                        <a:rPr lang="en-US" b="0" i="1" smtClean="0">
                          <a:latin typeface="Cambria Math" panose="02040503050406030204" pitchFamily="18" charset="0"/>
                        </a:rPr>
                        <m:t>𝑎</m:t>
                      </m:r>
                      <m:r>
                        <a:rPr lang="en-US" b="0" i="1" smtClean="0">
                          <a:latin typeface="Cambria Math" panose="02040503050406030204" pitchFamily="18" charset="0"/>
                        </a:rPr>
                        <m:t>+</m:t>
                      </m:r>
                      <m:r>
                        <a:rPr lang="en-US" b="0" i="1" smtClean="0">
                          <a:latin typeface="Cambria Math" panose="02040503050406030204" pitchFamily="18" charset="0"/>
                        </a:rPr>
                        <m:t>𝑏𝑥</m:t>
                      </m:r>
                    </m:oMath>
                  </m:oMathPara>
                </a14:m>
                <a:endParaRPr lang="en-US" dirty="0"/>
              </a:p>
              <a:p>
                <a:pPr marL="0" indent="0">
                  <a:buNone/>
                </a:pPr>
                <a:r>
                  <a:rPr lang="en-US" dirty="0"/>
                  <a:t>Y</a:t>
                </a:r>
                <a:r>
                  <a:rPr lang="en-US" dirty="0">
                    <a:sym typeface="Wingdings" panose="05000000000000000000" pitchFamily="2" charset="2"/>
                  </a:rPr>
                  <a:t> value to put on the vertical axis.</a:t>
                </a:r>
              </a:p>
              <a:p>
                <a:pPr marL="0" indent="0">
                  <a:buNone/>
                </a:pPr>
                <a:r>
                  <a:rPr lang="en-US" dirty="0">
                    <a:sym typeface="Wingdings" panose="05000000000000000000" pitchFamily="2" charset="2"/>
                  </a:rPr>
                  <a:t>X value to put on the horizontal axis.</a:t>
                </a:r>
              </a:p>
              <a:p>
                <a:pPr marL="0" indent="0">
                  <a:buNone/>
                </a:pPr>
                <a:r>
                  <a:rPr lang="en-US" dirty="0">
                    <a:sym typeface="Wingdings" panose="05000000000000000000" pitchFamily="2" charset="2"/>
                  </a:rPr>
                  <a:t>b slope of the line.</a:t>
                </a:r>
              </a:p>
              <a:p>
                <a:pPr marL="0" indent="0">
                  <a:buNone/>
                </a:pPr>
                <a:r>
                  <a:rPr lang="en-US" dirty="0">
                    <a:sym typeface="Wingdings" panose="05000000000000000000" pitchFamily="2" charset="2"/>
                  </a:rPr>
                  <a:t>A the intercept.</a:t>
                </a: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sp>
        <p:nvSpPr>
          <p:cNvPr id="244" name="SMARTInkShape-3928"/>
          <p:cNvSpPr/>
          <p:nvPr/>
        </p:nvSpPr>
        <p:spPr>
          <a:xfrm>
            <a:off x="7631466" y="2948484"/>
            <a:ext cx="3179410" cy="2459215"/>
          </a:xfrm>
          <a:custGeom>
            <a:avLst/>
            <a:gdLst/>
            <a:ahLst/>
            <a:cxnLst/>
            <a:rect l="0" t="0" r="0" b="0"/>
            <a:pathLst>
              <a:path w="3179410" h="2459215">
                <a:moveTo>
                  <a:pt x="36159" y="32841"/>
                </a:moveTo>
                <a:lnTo>
                  <a:pt x="51347" y="16594"/>
                </a:lnTo>
                <a:lnTo>
                  <a:pt x="57268" y="4193"/>
                </a:lnTo>
                <a:lnTo>
                  <a:pt x="59757" y="1042"/>
                </a:lnTo>
                <a:lnTo>
                  <a:pt x="62474" y="0"/>
                </a:lnTo>
                <a:lnTo>
                  <a:pt x="65345" y="364"/>
                </a:lnTo>
                <a:lnTo>
                  <a:pt x="68316" y="1664"/>
                </a:lnTo>
                <a:lnTo>
                  <a:pt x="71618" y="14399"/>
                </a:lnTo>
                <a:lnTo>
                  <a:pt x="73737" y="52011"/>
                </a:lnTo>
                <a:lnTo>
                  <a:pt x="74104" y="95671"/>
                </a:lnTo>
                <a:lnTo>
                  <a:pt x="74213" y="138711"/>
                </a:lnTo>
                <a:lnTo>
                  <a:pt x="74246" y="178275"/>
                </a:lnTo>
                <a:lnTo>
                  <a:pt x="74255" y="221865"/>
                </a:lnTo>
                <a:lnTo>
                  <a:pt x="69201" y="268294"/>
                </a:lnTo>
                <a:lnTo>
                  <a:pt x="66058" y="315565"/>
                </a:lnTo>
                <a:lnTo>
                  <a:pt x="65322" y="350055"/>
                </a:lnTo>
                <a:lnTo>
                  <a:pt x="64996" y="386550"/>
                </a:lnTo>
                <a:lnTo>
                  <a:pt x="64850" y="423937"/>
                </a:lnTo>
                <a:lnTo>
                  <a:pt x="70430" y="461719"/>
                </a:lnTo>
                <a:lnTo>
                  <a:pt x="77849" y="499679"/>
                </a:lnTo>
                <a:lnTo>
                  <a:pt x="81146" y="537716"/>
                </a:lnTo>
                <a:lnTo>
                  <a:pt x="82611" y="578611"/>
                </a:lnTo>
                <a:lnTo>
                  <a:pt x="82204" y="620422"/>
                </a:lnTo>
                <a:lnTo>
                  <a:pt x="78496" y="660171"/>
                </a:lnTo>
                <a:lnTo>
                  <a:pt x="73320" y="701827"/>
                </a:lnTo>
                <a:lnTo>
                  <a:pt x="68550" y="745035"/>
                </a:lnTo>
                <a:lnTo>
                  <a:pt x="66430" y="788933"/>
                </a:lnTo>
                <a:lnTo>
                  <a:pt x="62666" y="833137"/>
                </a:lnTo>
                <a:lnTo>
                  <a:pt x="58523" y="877479"/>
                </a:lnTo>
                <a:lnTo>
                  <a:pt x="56682" y="921880"/>
                </a:lnTo>
                <a:lnTo>
                  <a:pt x="53041" y="969130"/>
                </a:lnTo>
                <a:lnTo>
                  <a:pt x="50589" y="993584"/>
                </a:lnTo>
                <a:lnTo>
                  <a:pt x="47864" y="1040511"/>
                </a:lnTo>
                <a:lnTo>
                  <a:pt x="47137" y="1063396"/>
                </a:lnTo>
                <a:lnTo>
                  <a:pt x="46653" y="1088177"/>
                </a:lnTo>
                <a:lnTo>
                  <a:pt x="46330" y="1114223"/>
                </a:lnTo>
                <a:lnTo>
                  <a:pt x="46115" y="1141112"/>
                </a:lnTo>
                <a:lnTo>
                  <a:pt x="44913" y="1167505"/>
                </a:lnTo>
                <a:lnTo>
                  <a:pt x="43053" y="1193567"/>
                </a:lnTo>
                <a:lnTo>
                  <a:pt x="40756" y="1219409"/>
                </a:lnTo>
                <a:lnTo>
                  <a:pt x="39223" y="1245103"/>
                </a:lnTo>
                <a:lnTo>
                  <a:pt x="38202" y="1270699"/>
                </a:lnTo>
                <a:lnTo>
                  <a:pt x="37521" y="1296230"/>
                </a:lnTo>
                <a:lnTo>
                  <a:pt x="37067" y="1322775"/>
                </a:lnTo>
                <a:lnTo>
                  <a:pt x="36764" y="1349997"/>
                </a:lnTo>
                <a:lnTo>
                  <a:pt x="36562" y="1377670"/>
                </a:lnTo>
                <a:lnTo>
                  <a:pt x="35370" y="1404585"/>
                </a:lnTo>
                <a:lnTo>
                  <a:pt x="33516" y="1430996"/>
                </a:lnTo>
                <a:lnTo>
                  <a:pt x="31222" y="1457069"/>
                </a:lnTo>
                <a:lnTo>
                  <a:pt x="29693" y="1482918"/>
                </a:lnTo>
                <a:lnTo>
                  <a:pt x="28673" y="1508617"/>
                </a:lnTo>
                <a:lnTo>
                  <a:pt x="27994" y="1534217"/>
                </a:lnTo>
                <a:lnTo>
                  <a:pt x="26482" y="1559750"/>
                </a:lnTo>
                <a:lnTo>
                  <a:pt x="24416" y="1585238"/>
                </a:lnTo>
                <a:lnTo>
                  <a:pt x="21980" y="1610698"/>
                </a:lnTo>
                <a:lnTo>
                  <a:pt x="20357" y="1636137"/>
                </a:lnTo>
                <a:lnTo>
                  <a:pt x="19275" y="1661563"/>
                </a:lnTo>
                <a:lnTo>
                  <a:pt x="18552" y="1686981"/>
                </a:lnTo>
                <a:lnTo>
                  <a:pt x="17013" y="1712393"/>
                </a:lnTo>
                <a:lnTo>
                  <a:pt x="14929" y="1737800"/>
                </a:lnTo>
                <a:lnTo>
                  <a:pt x="12480" y="1763206"/>
                </a:lnTo>
                <a:lnTo>
                  <a:pt x="10848" y="1788609"/>
                </a:lnTo>
                <a:lnTo>
                  <a:pt x="9760" y="1814011"/>
                </a:lnTo>
                <a:lnTo>
                  <a:pt x="9035" y="1839413"/>
                </a:lnTo>
                <a:lnTo>
                  <a:pt x="8551" y="1863756"/>
                </a:lnTo>
                <a:lnTo>
                  <a:pt x="8014" y="1910559"/>
                </a:lnTo>
                <a:lnTo>
                  <a:pt x="7775" y="1956055"/>
                </a:lnTo>
                <a:lnTo>
                  <a:pt x="7669" y="1999911"/>
                </a:lnTo>
                <a:lnTo>
                  <a:pt x="7622" y="2040569"/>
                </a:lnTo>
                <a:lnTo>
                  <a:pt x="7601" y="2079808"/>
                </a:lnTo>
                <a:lnTo>
                  <a:pt x="7592" y="2118412"/>
                </a:lnTo>
                <a:lnTo>
                  <a:pt x="7587" y="2156736"/>
                </a:lnTo>
                <a:lnTo>
                  <a:pt x="7586" y="2203900"/>
                </a:lnTo>
                <a:lnTo>
                  <a:pt x="7585" y="2249742"/>
                </a:lnTo>
                <a:lnTo>
                  <a:pt x="2528" y="2291781"/>
                </a:lnTo>
                <a:lnTo>
                  <a:pt x="0" y="2336309"/>
                </a:lnTo>
                <a:lnTo>
                  <a:pt x="8595" y="2381322"/>
                </a:lnTo>
                <a:lnTo>
                  <a:pt x="20484" y="2425375"/>
                </a:lnTo>
                <a:lnTo>
                  <a:pt x="29868" y="2442599"/>
                </a:lnTo>
                <a:lnTo>
                  <a:pt x="41830" y="2450750"/>
                </a:lnTo>
                <a:lnTo>
                  <a:pt x="59846" y="2456843"/>
                </a:lnTo>
                <a:lnTo>
                  <a:pt x="101856" y="2459214"/>
                </a:lnTo>
                <a:lnTo>
                  <a:pt x="139794" y="2456018"/>
                </a:lnTo>
                <a:lnTo>
                  <a:pt x="172883" y="2453892"/>
                </a:lnTo>
                <a:lnTo>
                  <a:pt x="218134" y="2449873"/>
                </a:lnTo>
                <a:lnTo>
                  <a:pt x="250386" y="2445869"/>
                </a:lnTo>
                <a:lnTo>
                  <a:pt x="285888" y="2444090"/>
                </a:lnTo>
                <a:lnTo>
                  <a:pt x="322833" y="2443299"/>
                </a:lnTo>
                <a:lnTo>
                  <a:pt x="361478" y="2442947"/>
                </a:lnTo>
                <a:lnTo>
                  <a:pt x="403348" y="2442791"/>
                </a:lnTo>
                <a:lnTo>
                  <a:pt x="446652" y="2442722"/>
                </a:lnTo>
                <a:lnTo>
                  <a:pt x="491650" y="2442691"/>
                </a:lnTo>
                <a:lnTo>
                  <a:pt x="515503" y="2442682"/>
                </a:lnTo>
                <a:lnTo>
                  <a:pt x="539872" y="2442677"/>
                </a:lnTo>
                <a:lnTo>
                  <a:pt x="586704" y="2442671"/>
                </a:lnTo>
                <a:lnTo>
                  <a:pt x="633271" y="2442668"/>
                </a:lnTo>
                <a:lnTo>
                  <a:pt x="657542" y="2442668"/>
                </a:lnTo>
                <a:lnTo>
                  <a:pt x="682189" y="2442667"/>
                </a:lnTo>
                <a:lnTo>
                  <a:pt x="707087" y="2442667"/>
                </a:lnTo>
                <a:lnTo>
                  <a:pt x="732153" y="2442667"/>
                </a:lnTo>
                <a:lnTo>
                  <a:pt x="757330" y="2442667"/>
                </a:lnTo>
                <a:lnTo>
                  <a:pt x="783640" y="2442666"/>
                </a:lnTo>
                <a:lnTo>
                  <a:pt x="810705" y="2442666"/>
                </a:lnTo>
                <a:lnTo>
                  <a:pt x="838273" y="2442666"/>
                </a:lnTo>
                <a:lnTo>
                  <a:pt x="865118" y="2441608"/>
                </a:lnTo>
                <a:lnTo>
                  <a:pt x="891482" y="2439844"/>
                </a:lnTo>
                <a:lnTo>
                  <a:pt x="917525" y="2437610"/>
                </a:lnTo>
                <a:lnTo>
                  <a:pt x="943352" y="2436120"/>
                </a:lnTo>
                <a:lnTo>
                  <a:pt x="969038" y="2435127"/>
                </a:lnTo>
                <a:lnTo>
                  <a:pt x="994628" y="2434465"/>
                </a:lnTo>
                <a:lnTo>
                  <a:pt x="1021214" y="2432965"/>
                </a:lnTo>
                <a:lnTo>
                  <a:pt x="1048462" y="2430907"/>
                </a:lnTo>
                <a:lnTo>
                  <a:pt x="1076153" y="2428477"/>
                </a:lnTo>
                <a:lnTo>
                  <a:pt x="1104138" y="2426856"/>
                </a:lnTo>
                <a:lnTo>
                  <a:pt x="1132321" y="2425776"/>
                </a:lnTo>
                <a:lnTo>
                  <a:pt x="1160633" y="2425056"/>
                </a:lnTo>
                <a:lnTo>
                  <a:pt x="1189034" y="2424576"/>
                </a:lnTo>
                <a:lnTo>
                  <a:pt x="1217492" y="2424256"/>
                </a:lnTo>
                <a:lnTo>
                  <a:pt x="1245989" y="2424043"/>
                </a:lnTo>
                <a:lnTo>
                  <a:pt x="1273454" y="2422842"/>
                </a:lnTo>
                <a:lnTo>
                  <a:pt x="1300231" y="2420984"/>
                </a:lnTo>
                <a:lnTo>
                  <a:pt x="1326548" y="2418686"/>
                </a:lnTo>
                <a:lnTo>
                  <a:pt x="1353619" y="2416096"/>
                </a:lnTo>
                <a:lnTo>
                  <a:pt x="1381190" y="2413311"/>
                </a:lnTo>
                <a:lnTo>
                  <a:pt x="1409097" y="2410396"/>
                </a:lnTo>
                <a:lnTo>
                  <a:pt x="1437225" y="2408453"/>
                </a:lnTo>
                <a:lnTo>
                  <a:pt x="1465503" y="2407157"/>
                </a:lnTo>
                <a:lnTo>
                  <a:pt x="1493881" y="2406293"/>
                </a:lnTo>
                <a:lnTo>
                  <a:pt x="1522323" y="2404659"/>
                </a:lnTo>
                <a:lnTo>
                  <a:pt x="1550809" y="2402511"/>
                </a:lnTo>
                <a:lnTo>
                  <a:pt x="1579327" y="2400021"/>
                </a:lnTo>
                <a:lnTo>
                  <a:pt x="1607862" y="2397303"/>
                </a:lnTo>
                <a:lnTo>
                  <a:pt x="1636411" y="2394433"/>
                </a:lnTo>
                <a:lnTo>
                  <a:pt x="1664968" y="2391461"/>
                </a:lnTo>
                <a:lnTo>
                  <a:pt x="1693532" y="2388420"/>
                </a:lnTo>
                <a:lnTo>
                  <a:pt x="1722100" y="2385336"/>
                </a:lnTo>
                <a:lnTo>
                  <a:pt x="1750670" y="2382221"/>
                </a:lnTo>
                <a:lnTo>
                  <a:pt x="1779241" y="2379085"/>
                </a:lnTo>
                <a:lnTo>
                  <a:pt x="1807813" y="2375938"/>
                </a:lnTo>
                <a:lnTo>
                  <a:pt x="1836387" y="2372781"/>
                </a:lnTo>
                <a:lnTo>
                  <a:pt x="1866019" y="2369618"/>
                </a:lnTo>
                <a:lnTo>
                  <a:pt x="1896358" y="2366450"/>
                </a:lnTo>
                <a:lnTo>
                  <a:pt x="1927166" y="2363280"/>
                </a:lnTo>
                <a:lnTo>
                  <a:pt x="1957231" y="2360109"/>
                </a:lnTo>
                <a:lnTo>
                  <a:pt x="1986799" y="2356936"/>
                </a:lnTo>
                <a:lnTo>
                  <a:pt x="2016035" y="2353763"/>
                </a:lnTo>
                <a:lnTo>
                  <a:pt x="2045052" y="2350589"/>
                </a:lnTo>
                <a:lnTo>
                  <a:pt x="2073921" y="2347414"/>
                </a:lnTo>
                <a:lnTo>
                  <a:pt x="2102692" y="2344240"/>
                </a:lnTo>
                <a:lnTo>
                  <a:pt x="2131397" y="2341064"/>
                </a:lnTo>
                <a:lnTo>
                  <a:pt x="2160060" y="2337890"/>
                </a:lnTo>
                <a:lnTo>
                  <a:pt x="2188693" y="2334716"/>
                </a:lnTo>
                <a:lnTo>
                  <a:pt x="2217306" y="2331541"/>
                </a:lnTo>
                <a:lnTo>
                  <a:pt x="2245908" y="2328366"/>
                </a:lnTo>
                <a:lnTo>
                  <a:pt x="2274499" y="2325191"/>
                </a:lnTo>
                <a:lnTo>
                  <a:pt x="2302028" y="2323074"/>
                </a:lnTo>
                <a:lnTo>
                  <a:pt x="2328847" y="2321663"/>
                </a:lnTo>
                <a:lnTo>
                  <a:pt x="2355193" y="2320722"/>
                </a:lnTo>
                <a:lnTo>
                  <a:pt x="2382282" y="2319037"/>
                </a:lnTo>
                <a:lnTo>
                  <a:pt x="2409865" y="2316855"/>
                </a:lnTo>
                <a:lnTo>
                  <a:pt x="2437780" y="2314342"/>
                </a:lnTo>
                <a:lnTo>
                  <a:pt x="2464856" y="2311608"/>
                </a:lnTo>
                <a:lnTo>
                  <a:pt x="2491373" y="2308728"/>
                </a:lnTo>
                <a:lnTo>
                  <a:pt x="2517519" y="2305750"/>
                </a:lnTo>
                <a:lnTo>
                  <a:pt x="2542357" y="2303763"/>
                </a:lnTo>
                <a:lnTo>
                  <a:pt x="2589712" y="2301556"/>
                </a:lnTo>
                <a:lnTo>
                  <a:pt x="2613768" y="2299910"/>
                </a:lnTo>
                <a:lnTo>
                  <a:pt x="2638276" y="2297753"/>
                </a:lnTo>
                <a:lnTo>
                  <a:pt x="2663078" y="2295258"/>
                </a:lnTo>
                <a:lnTo>
                  <a:pt x="2710393" y="2292484"/>
                </a:lnTo>
                <a:lnTo>
                  <a:pt x="2756116" y="2290194"/>
                </a:lnTo>
                <a:lnTo>
                  <a:pt x="2801131" y="2285648"/>
                </a:lnTo>
                <a:lnTo>
                  <a:pt x="2843011" y="2282921"/>
                </a:lnTo>
                <a:lnTo>
                  <a:pt x="2882791" y="2282770"/>
                </a:lnTo>
                <a:lnTo>
                  <a:pt x="2921636" y="2286228"/>
                </a:lnTo>
                <a:lnTo>
                  <a:pt x="2960069" y="2288472"/>
                </a:lnTo>
                <a:lnTo>
                  <a:pt x="2996199" y="2289468"/>
                </a:lnTo>
                <a:lnTo>
                  <a:pt x="3040341" y="2291088"/>
                </a:lnTo>
                <a:lnTo>
                  <a:pt x="3082347" y="2297800"/>
                </a:lnTo>
                <a:lnTo>
                  <a:pt x="3116162" y="2303492"/>
                </a:lnTo>
                <a:lnTo>
                  <a:pt x="3179409" y="23093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5" name="SMARTInkShape-3929"/>
          <p:cNvSpPr/>
          <p:nvPr/>
        </p:nvSpPr>
        <p:spPr>
          <a:xfrm>
            <a:off x="10363200" y="5483517"/>
            <a:ext cx="1181101" cy="545168"/>
          </a:xfrm>
          <a:custGeom>
            <a:avLst/>
            <a:gdLst/>
            <a:ahLst/>
            <a:cxnLst/>
            <a:rect l="0" t="0" r="0" b="0"/>
            <a:pathLst>
              <a:path w="1181101" h="545168">
                <a:moveTo>
                  <a:pt x="0" y="431508"/>
                </a:moveTo>
                <a:lnTo>
                  <a:pt x="5057" y="431508"/>
                </a:lnTo>
                <a:lnTo>
                  <a:pt x="10361" y="428686"/>
                </a:lnTo>
                <a:lnTo>
                  <a:pt x="56910" y="394309"/>
                </a:lnTo>
                <a:lnTo>
                  <a:pt x="95202" y="368186"/>
                </a:lnTo>
                <a:lnTo>
                  <a:pt x="134399" y="335039"/>
                </a:lnTo>
                <a:lnTo>
                  <a:pt x="178988" y="297917"/>
                </a:lnTo>
                <a:lnTo>
                  <a:pt x="218682" y="260010"/>
                </a:lnTo>
                <a:lnTo>
                  <a:pt x="263826" y="215249"/>
                </a:lnTo>
                <a:lnTo>
                  <a:pt x="291533" y="182532"/>
                </a:lnTo>
                <a:lnTo>
                  <a:pt x="313415" y="136059"/>
                </a:lnTo>
                <a:lnTo>
                  <a:pt x="323534" y="93014"/>
                </a:lnTo>
                <a:lnTo>
                  <a:pt x="328930" y="56635"/>
                </a:lnTo>
                <a:lnTo>
                  <a:pt x="324768" y="31039"/>
                </a:lnTo>
                <a:lnTo>
                  <a:pt x="319672" y="16809"/>
                </a:lnTo>
                <a:lnTo>
                  <a:pt x="311057" y="6249"/>
                </a:lnTo>
                <a:lnTo>
                  <a:pt x="305797" y="1952"/>
                </a:lnTo>
                <a:lnTo>
                  <a:pt x="301230" y="146"/>
                </a:lnTo>
                <a:lnTo>
                  <a:pt x="297129" y="0"/>
                </a:lnTo>
                <a:lnTo>
                  <a:pt x="287632" y="3719"/>
                </a:lnTo>
                <a:lnTo>
                  <a:pt x="264435" y="19828"/>
                </a:lnTo>
                <a:lnTo>
                  <a:pt x="223834" y="64015"/>
                </a:lnTo>
                <a:lnTo>
                  <a:pt x="208725" y="89788"/>
                </a:lnTo>
                <a:lnTo>
                  <a:pt x="194139" y="133487"/>
                </a:lnTo>
                <a:lnTo>
                  <a:pt x="183890" y="173790"/>
                </a:lnTo>
                <a:lnTo>
                  <a:pt x="181550" y="217382"/>
                </a:lnTo>
                <a:lnTo>
                  <a:pt x="183205" y="259154"/>
                </a:lnTo>
                <a:lnTo>
                  <a:pt x="198897" y="297980"/>
                </a:lnTo>
                <a:lnTo>
                  <a:pt x="206933" y="316070"/>
                </a:lnTo>
                <a:lnTo>
                  <a:pt x="241627" y="358104"/>
                </a:lnTo>
                <a:lnTo>
                  <a:pt x="261505" y="376363"/>
                </a:lnTo>
                <a:lnTo>
                  <a:pt x="290208" y="388945"/>
                </a:lnTo>
                <a:lnTo>
                  <a:pt x="334344" y="397260"/>
                </a:lnTo>
                <a:lnTo>
                  <a:pt x="379310" y="391660"/>
                </a:lnTo>
                <a:lnTo>
                  <a:pt x="418767" y="380363"/>
                </a:lnTo>
                <a:lnTo>
                  <a:pt x="442520" y="366024"/>
                </a:lnTo>
                <a:lnTo>
                  <a:pt x="487776" y="324501"/>
                </a:lnTo>
                <a:lnTo>
                  <a:pt x="496543" y="315863"/>
                </a:lnTo>
                <a:lnTo>
                  <a:pt x="501144" y="302852"/>
                </a:lnTo>
                <a:lnTo>
                  <a:pt x="504098" y="278742"/>
                </a:lnTo>
                <a:lnTo>
                  <a:pt x="502224" y="274630"/>
                </a:lnTo>
                <a:lnTo>
                  <a:pt x="494497" y="267240"/>
                </a:lnTo>
                <a:lnTo>
                  <a:pt x="468133" y="262187"/>
                </a:lnTo>
                <a:lnTo>
                  <a:pt x="443624" y="265745"/>
                </a:lnTo>
                <a:lnTo>
                  <a:pt x="412843" y="283615"/>
                </a:lnTo>
                <a:lnTo>
                  <a:pt x="371026" y="326541"/>
                </a:lnTo>
                <a:lnTo>
                  <a:pt x="369059" y="332955"/>
                </a:lnTo>
                <a:lnTo>
                  <a:pt x="369695" y="348549"/>
                </a:lnTo>
                <a:lnTo>
                  <a:pt x="379151" y="363240"/>
                </a:lnTo>
                <a:lnTo>
                  <a:pt x="386118" y="370121"/>
                </a:lnTo>
                <a:lnTo>
                  <a:pt x="421205" y="384862"/>
                </a:lnTo>
                <a:lnTo>
                  <a:pt x="455002" y="390876"/>
                </a:lnTo>
                <a:lnTo>
                  <a:pt x="495237" y="387601"/>
                </a:lnTo>
                <a:lnTo>
                  <a:pt x="538914" y="384617"/>
                </a:lnTo>
                <a:lnTo>
                  <a:pt x="561690" y="383892"/>
                </a:lnTo>
                <a:lnTo>
                  <a:pt x="556834" y="393999"/>
                </a:lnTo>
                <a:lnTo>
                  <a:pt x="557220" y="404607"/>
                </a:lnTo>
                <a:lnTo>
                  <a:pt x="558805" y="410399"/>
                </a:lnTo>
                <a:lnTo>
                  <a:pt x="566210" y="419656"/>
                </a:lnTo>
                <a:lnTo>
                  <a:pt x="583155" y="434223"/>
                </a:lnTo>
                <a:lnTo>
                  <a:pt x="595730" y="438006"/>
                </a:lnTo>
                <a:lnTo>
                  <a:pt x="610844" y="438630"/>
                </a:lnTo>
                <a:lnTo>
                  <a:pt x="624616" y="435379"/>
                </a:lnTo>
                <a:lnTo>
                  <a:pt x="644271" y="422542"/>
                </a:lnTo>
                <a:lnTo>
                  <a:pt x="668556" y="395220"/>
                </a:lnTo>
                <a:lnTo>
                  <a:pt x="678137" y="372341"/>
                </a:lnTo>
                <a:lnTo>
                  <a:pt x="689342" y="328216"/>
                </a:lnTo>
                <a:lnTo>
                  <a:pt x="693086" y="282380"/>
                </a:lnTo>
                <a:lnTo>
                  <a:pt x="687553" y="241654"/>
                </a:lnTo>
                <a:lnTo>
                  <a:pt x="681090" y="203036"/>
                </a:lnTo>
                <a:lnTo>
                  <a:pt x="668564" y="164833"/>
                </a:lnTo>
                <a:lnTo>
                  <a:pt x="641568" y="118857"/>
                </a:lnTo>
                <a:lnTo>
                  <a:pt x="638846" y="109870"/>
                </a:lnTo>
                <a:lnTo>
                  <a:pt x="638620" y="110191"/>
                </a:lnTo>
                <a:lnTo>
                  <a:pt x="639274" y="152335"/>
                </a:lnTo>
                <a:lnTo>
                  <a:pt x="645722" y="192800"/>
                </a:lnTo>
                <a:lnTo>
                  <a:pt x="652366" y="236425"/>
                </a:lnTo>
                <a:lnTo>
                  <a:pt x="655786" y="273282"/>
                </a:lnTo>
                <a:lnTo>
                  <a:pt x="663487" y="317116"/>
                </a:lnTo>
                <a:lnTo>
                  <a:pt x="668928" y="362620"/>
                </a:lnTo>
                <a:lnTo>
                  <a:pt x="674097" y="398397"/>
                </a:lnTo>
                <a:lnTo>
                  <a:pt x="674929" y="444081"/>
                </a:lnTo>
                <a:lnTo>
                  <a:pt x="667131" y="468488"/>
                </a:lnTo>
                <a:lnTo>
                  <a:pt x="661727" y="424681"/>
                </a:lnTo>
                <a:lnTo>
                  <a:pt x="658558" y="399264"/>
                </a:lnTo>
                <a:lnTo>
                  <a:pt x="667734" y="368214"/>
                </a:lnTo>
                <a:lnTo>
                  <a:pt x="683857" y="342317"/>
                </a:lnTo>
                <a:lnTo>
                  <a:pt x="695872" y="333659"/>
                </a:lnTo>
                <a:lnTo>
                  <a:pt x="710386" y="329811"/>
                </a:lnTo>
                <a:lnTo>
                  <a:pt x="730946" y="328101"/>
                </a:lnTo>
                <a:lnTo>
                  <a:pt x="751374" y="332985"/>
                </a:lnTo>
                <a:lnTo>
                  <a:pt x="761265" y="337251"/>
                </a:lnTo>
                <a:lnTo>
                  <a:pt x="775080" y="350458"/>
                </a:lnTo>
                <a:lnTo>
                  <a:pt x="792570" y="379750"/>
                </a:lnTo>
                <a:lnTo>
                  <a:pt x="792963" y="387477"/>
                </a:lnTo>
                <a:lnTo>
                  <a:pt x="787758" y="404531"/>
                </a:lnTo>
                <a:lnTo>
                  <a:pt x="753672" y="447947"/>
                </a:lnTo>
                <a:lnTo>
                  <a:pt x="733780" y="466012"/>
                </a:lnTo>
                <a:lnTo>
                  <a:pt x="720883" y="473302"/>
                </a:lnTo>
                <a:lnTo>
                  <a:pt x="699109" y="478365"/>
                </a:lnTo>
                <a:lnTo>
                  <a:pt x="699964" y="476504"/>
                </a:lnTo>
                <a:lnTo>
                  <a:pt x="722191" y="455487"/>
                </a:lnTo>
                <a:lnTo>
                  <a:pt x="761663" y="426132"/>
                </a:lnTo>
                <a:lnTo>
                  <a:pt x="802042" y="396358"/>
                </a:lnTo>
                <a:lnTo>
                  <a:pt x="846923" y="378980"/>
                </a:lnTo>
                <a:lnTo>
                  <a:pt x="892296" y="374629"/>
                </a:lnTo>
                <a:lnTo>
                  <a:pt x="896488" y="374539"/>
                </a:lnTo>
                <a:lnTo>
                  <a:pt x="900343" y="376595"/>
                </a:lnTo>
                <a:lnTo>
                  <a:pt x="907447" y="384524"/>
                </a:lnTo>
                <a:lnTo>
                  <a:pt x="911309" y="397926"/>
                </a:lnTo>
                <a:lnTo>
                  <a:pt x="919276" y="443946"/>
                </a:lnTo>
                <a:lnTo>
                  <a:pt x="927604" y="460358"/>
                </a:lnTo>
                <a:lnTo>
                  <a:pt x="941831" y="471923"/>
                </a:lnTo>
                <a:lnTo>
                  <a:pt x="953402" y="475929"/>
                </a:lnTo>
                <a:lnTo>
                  <a:pt x="959452" y="476997"/>
                </a:lnTo>
                <a:lnTo>
                  <a:pt x="964543" y="475593"/>
                </a:lnTo>
                <a:lnTo>
                  <a:pt x="988802" y="452431"/>
                </a:lnTo>
                <a:lnTo>
                  <a:pt x="995093" y="440454"/>
                </a:lnTo>
                <a:lnTo>
                  <a:pt x="996770" y="434297"/>
                </a:lnTo>
                <a:lnTo>
                  <a:pt x="995812" y="421812"/>
                </a:lnTo>
                <a:lnTo>
                  <a:pt x="990800" y="409207"/>
                </a:lnTo>
                <a:lnTo>
                  <a:pt x="981517" y="396549"/>
                </a:lnTo>
                <a:lnTo>
                  <a:pt x="970336" y="389513"/>
                </a:lnTo>
                <a:lnTo>
                  <a:pt x="945911" y="384995"/>
                </a:lnTo>
                <a:lnTo>
                  <a:pt x="926342" y="383981"/>
                </a:lnTo>
                <a:lnTo>
                  <a:pt x="969651" y="407740"/>
                </a:lnTo>
                <a:lnTo>
                  <a:pt x="1010864" y="433016"/>
                </a:lnTo>
                <a:lnTo>
                  <a:pt x="1053649" y="466844"/>
                </a:lnTo>
                <a:lnTo>
                  <a:pt x="1067960" y="485605"/>
                </a:lnTo>
                <a:lnTo>
                  <a:pt x="1082762" y="521966"/>
                </a:lnTo>
                <a:lnTo>
                  <a:pt x="1083791" y="526738"/>
                </a:lnTo>
                <a:lnTo>
                  <a:pt x="1083419" y="530978"/>
                </a:lnTo>
                <a:lnTo>
                  <a:pt x="1076666" y="545167"/>
                </a:lnTo>
                <a:lnTo>
                  <a:pt x="1069846" y="521810"/>
                </a:lnTo>
                <a:lnTo>
                  <a:pt x="1070225" y="477528"/>
                </a:lnTo>
                <a:lnTo>
                  <a:pt x="1075730" y="455138"/>
                </a:lnTo>
                <a:lnTo>
                  <a:pt x="1091788" y="429572"/>
                </a:lnTo>
                <a:lnTo>
                  <a:pt x="1107539" y="411598"/>
                </a:lnTo>
                <a:lnTo>
                  <a:pt x="1127947" y="401492"/>
                </a:lnTo>
                <a:lnTo>
                  <a:pt x="1181100" y="3934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49" name="SMARTInkShape-Group541"/>
          <p:cNvGrpSpPr/>
          <p:nvPr/>
        </p:nvGrpSpPr>
        <p:grpSpPr>
          <a:xfrm>
            <a:off x="6417270" y="3088864"/>
            <a:ext cx="1191132" cy="552705"/>
            <a:chOff x="6417270" y="3088864"/>
            <a:chExt cx="1191132" cy="552705"/>
          </a:xfrm>
        </p:grpSpPr>
        <p:sp>
          <p:nvSpPr>
            <p:cNvPr id="246" name="SMARTInkShape-3930"/>
            <p:cNvSpPr/>
            <p:nvPr/>
          </p:nvSpPr>
          <p:spPr>
            <a:xfrm>
              <a:off x="7315200" y="3108437"/>
              <a:ext cx="293202" cy="263414"/>
            </a:xfrm>
            <a:custGeom>
              <a:avLst/>
              <a:gdLst/>
              <a:ahLst/>
              <a:cxnLst/>
              <a:rect l="0" t="0" r="0" b="0"/>
              <a:pathLst>
                <a:path w="293202" h="263414">
                  <a:moveTo>
                    <a:pt x="0" y="91963"/>
                  </a:moveTo>
                  <a:lnTo>
                    <a:pt x="0" y="97020"/>
                  </a:lnTo>
                  <a:lnTo>
                    <a:pt x="2822" y="102324"/>
                  </a:lnTo>
                  <a:lnTo>
                    <a:pt x="5057" y="105220"/>
                  </a:lnTo>
                  <a:lnTo>
                    <a:pt x="15188" y="140286"/>
                  </a:lnTo>
                  <a:lnTo>
                    <a:pt x="18287" y="182333"/>
                  </a:lnTo>
                  <a:lnTo>
                    <a:pt x="19769" y="197744"/>
                  </a:lnTo>
                  <a:lnTo>
                    <a:pt x="28170" y="232315"/>
                  </a:lnTo>
                  <a:lnTo>
                    <a:pt x="27246" y="233156"/>
                  </a:lnTo>
                  <a:lnTo>
                    <a:pt x="23399" y="234090"/>
                  </a:lnTo>
                  <a:lnTo>
                    <a:pt x="18160" y="231684"/>
                  </a:lnTo>
                  <a:lnTo>
                    <a:pt x="15282" y="229560"/>
                  </a:lnTo>
                  <a:lnTo>
                    <a:pt x="12084" y="224379"/>
                  </a:lnTo>
                  <a:lnTo>
                    <a:pt x="9675" y="208090"/>
                  </a:lnTo>
                  <a:lnTo>
                    <a:pt x="10683" y="207481"/>
                  </a:lnTo>
                  <a:lnTo>
                    <a:pt x="48594" y="199824"/>
                  </a:lnTo>
                  <a:lnTo>
                    <a:pt x="90424" y="194525"/>
                  </a:lnTo>
                  <a:lnTo>
                    <a:pt x="129810" y="183601"/>
                  </a:lnTo>
                  <a:lnTo>
                    <a:pt x="162089" y="171252"/>
                  </a:lnTo>
                  <a:lnTo>
                    <a:pt x="178279" y="160508"/>
                  </a:lnTo>
                  <a:lnTo>
                    <a:pt x="166292" y="166612"/>
                  </a:lnTo>
                  <a:lnTo>
                    <a:pt x="127867" y="197669"/>
                  </a:lnTo>
                  <a:lnTo>
                    <a:pt x="118320" y="213242"/>
                  </a:lnTo>
                  <a:lnTo>
                    <a:pt x="115094" y="222929"/>
                  </a:lnTo>
                  <a:lnTo>
                    <a:pt x="120298" y="221431"/>
                  </a:lnTo>
                  <a:lnTo>
                    <a:pt x="132305" y="217460"/>
                  </a:lnTo>
                  <a:lnTo>
                    <a:pt x="135828" y="216903"/>
                  </a:lnTo>
                  <a:lnTo>
                    <a:pt x="163715" y="199484"/>
                  </a:lnTo>
                  <a:lnTo>
                    <a:pt x="174215" y="197552"/>
                  </a:lnTo>
                  <a:lnTo>
                    <a:pt x="180792" y="199922"/>
                  </a:lnTo>
                  <a:lnTo>
                    <a:pt x="206334" y="214093"/>
                  </a:lnTo>
                  <a:lnTo>
                    <a:pt x="213765" y="212212"/>
                  </a:lnTo>
                  <a:lnTo>
                    <a:pt x="218711" y="210229"/>
                  </a:lnTo>
                  <a:lnTo>
                    <a:pt x="240840" y="192269"/>
                  </a:lnTo>
                  <a:lnTo>
                    <a:pt x="268098" y="151209"/>
                  </a:lnTo>
                  <a:lnTo>
                    <a:pt x="284772" y="105783"/>
                  </a:lnTo>
                  <a:lnTo>
                    <a:pt x="293201" y="61649"/>
                  </a:lnTo>
                  <a:lnTo>
                    <a:pt x="288319" y="20515"/>
                  </a:lnTo>
                  <a:lnTo>
                    <a:pt x="286892" y="7998"/>
                  </a:lnTo>
                  <a:lnTo>
                    <a:pt x="285453" y="4236"/>
                  </a:lnTo>
                  <a:lnTo>
                    <a:pt x="283435" y="1728"/>
                  </a:lnTo>
                  <a:lnTo>
                    <a:pt x="281032" y="56"/>
                  </a:lnTo>
                  <a:lnTo>
                    <a:pt x="278371" y="0"/>
                  </a:lnTo>
                  <a:lnTo>
                    <a:pt x="272593" y="2760"/>
                  </a:lnTo>
                  <a:lnTo>
                    <a:pt x="253713" y="41456"/>
                  </a:lnTo>
                  <a:lnTo>
                    <a:pt x="241098" y="75234"/>
                  </a:lnTo>
                  <a:lnTo>
                    <a:pt x="227599" y="120873"/>
                  </a:lnTo>
                  <a:lnTo>
                    <a:pt x="228089" y="166348"/>
                  </a:lnTo>
                  <a:lnTo>
                    <a:pt x="233556" y="205904"/>
                  </a:lnTo>
                  <a:lnTo>
                    <a:pt x="257175" y="2634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 name="SMARTInkShape-3931"/>
            <p:cNvSpPr/>
            <p:nvPr/>
          </p:nvSpPr>
          <p:spPr>
            <a:xfrm>
              <a:off x="7210425" y="3276600"/>
              <a:ext cx="9526" cy="76201"/>
            </a:xfrm>
            <a:custGeom>
              <a:avLst/>
              <a:gdLst/>
              <a:ahLst/>
              <a:cxnLst/>
              <a:rect l="0" t="0" r="0" b="0"/>
              <a:pathLst>
                <a:path w="9526" h="76201">
                  <a:moveTo>
                    <a:pt x="0" y="0"/>
                  </a:moveTo>
                  <a:lnTo>
                    <a:pt x="5057" y="0"/>
                  </a:lnTo>
                  <a:lnTo>
                    <a:pt x="6546" y="2117"/>
                  </a:lnTo>
                  <a:lnTo>
                    <a:pt x="9133" y="21458"/>
                  </a:lnTo>
                  <a:lnTo>
                    <a:pt x="952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 name="SMARTInkShape-3932"/>
            <p:cNvSpPr/>
            <p:nvPr/>
          </p:nvSpPr>
          <p:spPr>
            <a:xfrm>
              <a:off x="6417270" y="3088864"/>
              <a:ext cx="694502" cy="552705"/>
            </a:xfrm>
            <a:custGeom>
              <a:avLst/>
              <a:gdLst/>
              <a:ahLst/>
              <a:cxnLst/>
              <a:rect l="0" t="0" r="0" b="0"/>
              <a:pathLst>
                <a:path w="694502" h="552705">
                  <a:moveTo>
                    <a:pt x="212130" y="25811"/>
                  </a:moveTo>
                  <a:lnTo>
                    <a:pt x="203929" y="17610"/>
                  </a:lnTo>
                  <a:lnTo>
                    <a:pt x="195263" y="3456"/>
                  </a:lnTo>
                  <a:lnTo>
                    <a:pt x="189464" y="0"/>
                  </a:lnTo>
                  <a:lnTo>
                    <a:pt x="180537" y="1287"/>
                  </a:lnTo>
                  <a:lnTo>
                    <a:pt x="142389" y="15793"/>
                  </a:lnTo>
                  <a:lnTo>
                    <a:pt x="106710" y="32495"/>
                  </a:lnTo>
                  <a:lnTo>
                    <a:pt x="59756" y="67394"/>
                  </a:lnTo>
                  <a:lnTo>
                    <a:pt x="25227" y="98877"/>
                  </a:lnTo>
                  <a:lnTo>
                    <a:pt x="10936" y="122954"/>
                  </a:lnTo>
                  <a:lnTo>
                    <a:pt x="0" y="155254"/>
                  </a:lnTo>
                  <a:lnTo>
                    <a:pt x="1786" y="176475"/>
                  </a:lnTo>
                  <a:lnTo>
                    <a:pt x="11870" y="200627"/>
                  </a:lnTo>
                  <a:lnTo>
                    <a:pt x="15123" y="205855"/>
                  </a:lnTo>
                  <a:lnTo>
                    <a:pt x="44985" y="223326"/>
                  </a:lnTo>
                  <a:lnTo>
                    <a:pt x="78223" y="227190"/>
                  </a:lnTo>
                  <a:lnTo>
                    <a:pt x="117691" y="225379"/>
                  </a:lnTo>
                  <a:lnTo>
                    <a:pt x="159927" y="221047"/>
                  </a:lnTo>
                  <a:lnTo>
                    <a:pt x="194926" y="215594"/>
                  </a:lnTo>
                  <a:lnTo>
                    <a:pt x="238429" y="206573"/>
                  </a:lnTo>
                  <a:lnTo>
                    <a:pt x="278131" y="194376"/>
                  </a:lnTo>
                  <a:lnTo>
                    <a:pt x="324415" y="176348"/>
                  </a:lnTo>
                  <a:lnTo>
                    <a:pt x="369620" y="156049"/>
                  </a:lnTo>
                  <a:lnTo>
                    <a:pt x="407978" y="137363"/>
                  </a:lnTo>
                  <a:lnTo>
                    <a:pt x="410428" y="135104"/>
                  </a:lnTo>
                  <a:lnTo>
                    <a:pt x="409946" y="133598"/>
                  </a:lnTo>
                  <a:lnTo>
                    <a:pt x="404824" y="131925"/>
                  </a:lnTo>
                  <a:lnTo>
                    <a:pt x="399019" y="131181"/>
                  </a:lnTo>
                  <a:lnTo>
                    <a:pt x="358368" y="145912"/>
                  </a:lnTo>
                  <a:lnTo>
                    <a:pt x="312880" y="170325"/>
                  </a:lnTo>
                  <a:lnTo>
                    <a:pt x="268750" y="197895"/>
                  </a:lnTo>
                  <a:lnTo>
                    <a:pt x="254228" y="209184"/>
                  </a:lnTo>
                  <a:lnTo>
                    <a:pt x="251837" y="213677"/>
                  </a:lnTo>
                  <a:lnTo>
                    <a:pt x="251301" y="217730"/>
                  </a:lnTo>
                  <a:lnTo>
                    <a:pt x="252003" y="220432"/>
                  </a:lnTo>
                  <a:lnTo>
                    <a:pt x="253529" y="222233"/>
                  </a:lnTo>
                  <a:lnTo>
                    <a:pt x="255604" y="223434"/>
                  </a:lnTo>
                  <a:lnTo>
                    <a:pt x="300653" y="207620"/>
                  </a:lnTo>
                  <a:lnTo>
                    <a:pt x="344151" y="194251"/>
                  </a:lnTo>
                  <a:lnTo>
                    <a:pt x="385434" y="181419"/>
                  </a:lnTo>
                  <a:lnTo>
                    <a:pt x="426227" y="173987"/>
                  </a:lnTo>
                  <a:lnTo>
                    <a:pt x="470007" y="177063"/>
                  </a:lnTo>
                  <a:lnTo>
                    <a:pt x="476123" y="177446"/>
                  </a:lnTo>
                  <a:lnTo>
                    <a:pt x="480200" y="180876"/>
                  </a:lnTo>
                  <a:lnTo>
                    <a:pt x="484730" y="193153"/>
                  </a:lnTo>
                  <a:lnTo>
                    <a:pt x="488260" y="237954"/>
                  </a:lnTo>
                  <a:lnTo>
                    <a:pt x="489350" y="240265"/>
                  </a:lnTo>
                  <a:lnTo>
                    <a:pt x="491135" y="241806"/>
                  </a:lnTo>
                  <a:lnTo>
                    <a:pt x="493384" y="242832"/>
                  </a:lnTo>
                  <a:lnTo>
                    <a:pt x="495941" y="242459"/>
                  </a:lnTo>
                  <a:lnTo>
                    <a:pt x="501604" y="239221"/>
                  </a:lnTo>
                  <a:lnTo>
                    <a:pt x="514922" y="218798"/>
                  </a:lnTo>
                  <a:lnTo>
                    <a:pt x="537845" y="174279"/>
                  </a:lnTo>
                  <a:lnTo>
                    <a:pt x="554857" y="132891"/>
                  </a:lnTo>
                  <a:lnTo>
                    <a:pt x="567696" y="95528"/>
                  </a:lnTo>
                  <a:lnTo>
                    <a:pt x="578306" y="50558"/>
                  </a:lnTo>
                  <a:lnTo>
                    <a:pt x="574846" y="24222"/>
                  </a:lnTo>
                  <a:lnTo>
                    <a:pt x="573533" y="21577"/>
                  </a:lnTo>
                  <a:lnTo>
                    <a:pt x="571598" y="19813"/>
                  </a:lnTo>
                  <a:lnTo>
                    <a:pt x="569251" y="18637"/>
                  </a:lnTo>
                  <a:lnTo>
                    <a:pt x="567685" y="18912"/>
                  </a:lnTo>
                  <a:lnTo>
                    <a:pt x="566642" y="20153"/>
                  </a:lnTo>
                  <a:lnTo>
                    <a:pt x="565946" y="22039"/>
                  </a:lnTo>
                  <a:lnTo>
                    <a:pt x="564677" y="60196"/>
                  </a:lnTo>
                  <a:lnTo>
                    <a:pt x="564580" y="107784"/>
                  </a:lnTo>
                  <a:lnTo>
                    <a:pt x="564562" y="146290"/>
                  </a:lnTo>
                  <a:lnTo>
                    <a:pt x="564557" y="184510"/>
                  </a:lnTo>
                  <a:lnTo>
                    <a:pt x="565614" y="222646"/>
                  </a:lnTo>
                  <a:lnTo>
                    <a:pt x="571101" y="260756"/>
                  </a:lnTo>
                  <a:lnTo>
                    <a:pt x="575314" y="298860"/>
                  </a:lnTo>
                  <a:lnTo>
                    <a:pt x="586910" y="338019"/>
                  </a:lnTo>
                  <a:lnTo>
                    <a:pt x="592346" y="380548"/>
                  </a:lnTo>
                  <a:lnTo>
                    <a:pt x="600305" y="427259"/>
                  </a:lnTo>
                  <a:lnTo>
                    <a:pt x="607247" y="471881"/>
                  </a:lnTo>
                  <a:lnTo>
                    <a:pt x="615775" y="511698"/>
                  </a:lnTo>
                  <a:lnTo>
                    <a:pt x="621358" y="552625"/>
                  </a:lnTo>
                  <a:lnTo>
                    <a:pt x="621474" y="552704"/>
                  </a:lnTo>
                  <a:lnTo>
                    <a:pt x="620616" y="527270"/>
                  </a:lnTo>
                  <a:lnTo>
                    <a:pt x="605456" y="479736"/>
                  </a:lnTo>
                  <a:lnTo>
                    <a:pt x="589905" y="434955"/>
                  </a:lnTo>
                  <a:lnTo>
                    <a:pt x="584435" y="389599"/>
                  </a:lnTo>
                  <a:lnTo>
                    <a:pt x="581858" y="364236"/>
                  </a:lnTo>
                  <a:lnTo>
                    <a:pt x="571681" y="332107"/>
                  </a:lnTo>
                  <a:lnTo>
                    <a:pt x="573555" y="288240"/>
                  </a:lnTo>
                  <a:lnTo>
                    <a:pt x="584038" y="252557"/>
                  </a:lnTo>
                  <a:lnTo>
                    <a:pt x="594733" y="234890"/>
                  </a:lnTo>
                  <a:lnTo>
                    <a:pt x="623903" y="209868"/>
                  </a:lnTo>
                  <a:lnTo>
                    <a:pt x="641732" y="202864"/>
                  </a:lnTo>
                  <a:lnTo>
                    <a:pt x="668935" y="198368"/>
                  </a:lnTo>
                  <a:lnTo>
                    <a:pt x="680091" y="203397"/>
                  </a:lnTo>
                  <a:lnTo>
                    <a:pt x="686029" y="207702"/>
                  </a:lnTo>
                  <a:lnTo>
                    <a:pt x="692627" y="223774"/>
                  </a:lnTo>
                  <a:lnTo>
                    <a:pt x="694501" y="242911"/>
                  </a:lnTo>
                  <a:lnTo>
                    <a:pt x="691806" y="258472"/>
                  </a:lnTo>
                  <a:lnTo>
                    <a:pt x="669330" y="3115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3" name="SMARTInkShape-Group542"/>
          <p:cNvGrpSpPr/>
          <p:nvPr/>
        </p:nvGrpSpPr>
        <p:grpSpPr>
          <a:xfrm>
            <a:off x="7715250" y="3448050"/>
            <a:ext cx="2628901" cy="1809751"/>
            <a:chOff x="7715250" y="3448050"/>
            <a:chExt cx="2628901" cy="1809751"/>
          </a:xfrm>
        </p:grpSpPr>
        <p:sp>
          <p:nvSpPr>
            <p:cNvPr id="250" name="SMARTInkShape-3933"/>
            <p:cNvSpPr/>
            <p:nvPr/>
          </p:nvSpPr>
          <p:spPr>
            <a:xfrm>
              <a:off x="9096375" y="3943350"/>
              <a:ext cx="152401" cy="188649"/>
            </a:xfrm>
            <a:custGeom>
              <a:avLst/>
              <a:gdLst/>
              <a:ahLst/>
              <a:cxnLst/>
              <a:rect l="0" t="0" r="0" b="0"/>
              <a:pathLst>
                <a:path w="152401" h="188649">
                  <a:moveTo>
                    <a:pt x="0" y="0"/>
                  </a:moveTo>
                  <a:lnTo>
                    <a:pt x="1059" y="44912"/>
                  </a:lnTo>
                  <a:lnTo>
                    <a:pt x="8643" y="89302"/>
                  </a:lnTo>
                  <a:lnTo>
                    <a:pt x="9447" y="136643"/>
                  </a:lnTo>
                  <a:lnTo>
                    <a:pt x="9522" y="174963"/>
                  </a:lnTo>
                  <a:lnTo>
                    <a:pt x="11640" y="178025"/>
                  </a:lnTo>
                  <a:lnTo>
                    <a:pt x="19638" y="184250"/>
                  </a:lnTo>
                  <a:lnTo>
                    <a:pt x="30983" y="188648"/>
                  </a:lnTo>
                  <a:lnTo>
                    <a:pt x="68169" y="175984"/>
                  </a:lnTo>
                  <a:lnTo>
                    <a:pt x="108158" y="165503"/>
                  </a:lnTo>
                  <a:lnTo>
                    <a:pt x="15240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 name="SMARTInkShape-3934"/>
            <p:cNvSpPr/>
            <p:nvPr/>
          </p:nvSpPr>
          <p:spPr>
            <a:xfrm>
              <a:off x="8982075" y="3906741"/>
              <a:ext cx="590551" cy="312835"/>
            </a:xfrm>
            <a:custGeom>
              <a:avLst/>
              <a:gdLst/>
              <a:ahLst/>
              <a:cxnLst/>
              <a:rect l="0" t="0" r="0" b="0"/>
              <a:pathLst>
                <a:path w="590551" h="312835">
                  <a:moveTo>
                    <a:pt x="0" y="312834"/>
                  </a:moveTo>
                  <a:lnTo>
                    <a:pt x="1059" y="297625"/>
                  </a:lnTo>
                  <a:lnTo>
                    <a:pt x="9721" y="278224"/>
                  </a:lnTo>
                  <a:lnTo>
                    <a:pt x="40020" y="237637"/>
                  </a:lnTo>
                  <a:lnTo>
                    <a:pt x="76580" y="198732"/>
                  </a:lnTo>
                  <a:lnTo>
                    <a:pt x="115433" y="160473"/>
                  </a:lnTo>
                  <a:lnTo>
                    <a:pt x="151560" y="132929"/>
                  </a:lnTo>
                  <a:lnTo>
                    <a:pt x="194249" y="110892"/>
                  </a:lnTo>
                  <a:lnTo>
                    <a:pt x="235238" y="90957"/>
                  </a:lnTo>
                  <a:lnTo>
                    <a:pt x="280426" y="71644"/>
                  </a:lnTo>
                  <a:lnTo>
                    <a:pt x="326271" y="53575"/>
                  </a:lnTo>
                  <a:lnTo>
                    <a:pt x="368194" y="41048"/>
                  </a:lnTo>
                  <a:lnTo>
                    <a:pt x="412601" y="30633"/>
                  </a:lnTo>
                  <a:lnTo>
                    <a:pt x="451982" y="20845"/>
                  </a:lnTo>
                  <a:lnTo>
                    <a:pt x="497091" y="10878"/>
                  </a:lnTo>
                  <a:lnTo>
                    <a:pt x="528286" y="6054"/>
                  </a:lnTo>
                  <a:lnTo>
                    <a:pt x="557790" y="0"/>
                  </a:lnTo>
                  <a:lnTo>
                    <a:pt x="590550" y="80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 name="SMARTInkShape-3935"/>
            <p:cNvSpPr/>
            <p:nvPr/>
          </p:nvSpPr>
          <p:spPr>
            <a:xfrm>
              <a:off x="7715250" y="3448050"/>
              <a:ext cx="2628901" cy="1809751"/>
            </a:xfrm>
            <a:custGeom>
              <a:avLst/>
              <a:gdLst/>
              <a:ahLst/>
              <a:cxnLst/>
              <a:rect l="0" t="0" r="0" b="0"/>
              <a:pathLst>
                <a:path w="2628901" h="1809751">
                  <a:moveTo>
                    <a:pt x="0" y="0"/>
                  </a:moveTo>
                  <a:lnTo>
                    <a:pt x="41418" y="22120"/>
                  </a:lnTo>
                  <a:lnTo>
                    <a:pt x="85179" y="54597"/>
                  </a:lnTo>
                  <a:lnTo>
                    <a:pt x="131316" y="86337"/>
                  </a:lnTo>
                  <a:lnTo>
                    <a:pt x="172437" y="117556"/>
                  </a:lnTo>
                  <a:lnTo>
                    <a:pt x="212567" y="145713"/>
                  </a:lnTo>
                  <a:lnTo>
                    <a:pt x="248545" y="169469"/>
                  </a:lnTo>
                  <a:lnTo>
                    <a:pt x="293570" y="201515"/>
                  </a:lnTo>
                  <a:lnTo>
                    <a:pt x="333457" y="223985"/>
                  </a:lnTo>
                  <a:lnTo>
                    <a:pt x="373734" y="249105"/>
                  </a:lnTo>
                  <a:lnTo>
                    <a:pt x="417535" y="276656"/>
                  </a:lnTo>
                  <a:lnTo>
                    <a:pt x="458970" y="304928"/>
                  </a:lnTo>
                  <a:lnTo>
                    <a:pt x="503115" y="333413"/>
                  </a:lnTo>
                  <a:lnTo>
                    <a:pt x="549709" y="361961"/>
                  </a:lnTo>
                  <a:lnTo>
                    <a:pt x="597029" y="395585"/>
                  </a:lnTo>
                  <a:lnTo>
                    <a:pt x="631530" y="417115"/>
                  </a:lnTo>
                  <a:lnTo>
                    <a:pt x="666972" y="437268"/>
                  </a:lnTo>
                  <a:lnTo>
                    <a:pt x="700363" y="456808"/>
                  </a:lnTo>
                  <a:lnTo>
                    <a:pt x="735664" y="478898"/>
                  </a:lnTo>
                  <a:lnTo>
                    <a:pt x="772520" y="501769"/>
                  </a:lnTo>
                  <a:lnTo>
                    <a:pt x="810068" y="522517"/>
                  </a:lnTo>
                  <a:lnTo>
                    <a:pt x="847922" y="545143"/>
                  </a:lnTo>
                  <a:lnTo>
                    <a:pt x="884855" y="568253"/>
                  </a:lnTo>
                  <a:lnTo>
                    <a:pt x="918907" y="589107"/>
                  </a:lnTo>
                  <a:lnTo>
                    <a:pt x="954503" y="611780"/>
                  </a:lnTo>
                  <a:lnTo>
                    <a:pt x="991490" y="635969"/>
                  </a:lnTo>
                  <a:lnTo>
                    <a:pt x="1029095" y="660831"/>
                  </a:lnTo>
                  <a:lnTo>
                    <a:pt x="1066975" y="685991"/>
                  </a:lnTo>
                  <a:lnTo>
                    <a:pt x="1106036" y="711285"/>
                  </a:lnTo>
                  <a:lnTo>
                    <a:pt x="1148091" y="736638"/>
                  </a:lnTo>
                  <a:lnTo>
                    <a:pt x="1185833" y="759194"/>
                  </a:lnTo>
                  <a:lnTo>
                    <a:pt x="1222362" y="780861"/>
                  </a:lnTo>
                  <a:lnTo>
                    <a:pt x="1263291" y="804602"/>
                  </a:lnTo>
                  <a:lnTo>
                    <a:pt x="1303355" y="829265"/>
                  </a:lnTo>
                  <a:lnTo>
                    <a:pt x="1341269" y="855396"/>
                  </a:lnTo>
                  <a:lnTo>
                    <a:pt x="1375759" y="884648"/>
                  </a:lnTo>
                  <a:lnTo>
                    <a:pt x="1414371" y="912466"/>
                  </a:lnTo>
                  <a:lnTo>
                    <a:pt x="1454109" y="938940"/>
                  </a:lnTo>
                  <a:lnTo>
                    <a:pt x="1489410" y="964818"/>
                  </a:lnTo>
                  <a:lnTo>
                    <a:pt x="1525560" y="990430"/>
                  </a:lnTo>
                  <a:lnTo>
                    <a:pt x="1562793" y="1016983"/>
                  </a:lnTo>
                  <a:lnTo>
                    <a:pt x="1600509" y="1046423"/>
                  </a:lnTo>
                  <a:lnTo>
                    <a:pt x="1641260" y="1074324"/>
                  </a:lnTo>
                  <a:lnTo>
                    <a:pt x="1681948" y="1100836"/>
                  </a:lnTo>
                  <a:lnTo>
                    <a:pt x="1717672" y="1126730"/>
                  </a:lnTo>
                  <a:lnTo>
                    <a:pt x="1754010" y="1152349"/>
                  </a:lnTo>
                  <a:lnTo>
                    <a:pt x="1791326" y="1177847"/>
                  </a:lnTo>
                  <a:lnTo>
                    <a:pt x="1829078" y="1203290"/>
                  </a:lnTo>
                  <a:lnTo>
                    <a:pt x="1864201" y="1228709"/>
                  </a:lnTo>
                  <a:lnTo>
                    <a:pt x="1898509" y="1254118"/>
                  </a:lnTo>
                  <a:lnTo>
                    <a:pt x="1934924" y="1279522"/>
                  </a:lnTo>
                  <a:lnTo>
                    <a:pt x="1969452" y="1304923"/>
                  </a:lnTo>
                  <a:lnTo>
                    <a:pt x="2002437" y="1330324"/>
                  </a:lnTo>
                  <a:lnTo>
                    <a:pt x="2034736" y="1355725"/>
                  </a:lnTo>
                  <a:lnTo>
                    <a:pt x="2066730" y="1381125"/>
                  </a:lnTo>
                  <a:lnTo>
                    <a:pt x="2111670" y="1419225"/>
                  </a:lnTo>
                  <a:lnTo>
                    <a:pt x="2154619" y="1454503"/>
                  </a:lnTo>
                  <a:lnTo>
                    <a:pt x="2198036" y="1485064"/>
                  </a:lnTo>
                  <a:lnTo>
                    <a:pt x="2237711" y="1514227"/>
                  </a:lnTo>
                  <a:lnTo>
                    <a:pt x="2283988" y="1552526"/>
                  </a:lnTo>
                  <a:lnTo>
                    <a:pt x="2323702" y="1584120"/>
                  </a:lnTo>
                  <a:lnTo>
                    <a:pt x="2362122" y="1617014"/>
                  </a:lnTo>
                  <a:lnTo>
                    <a:pt x="2408757" y="1649647"/>
                  </a:lnTo>
                  <a:lnTo>
                    <a:pt x="2450727" y="1680432"/>
                  </a:lnTo>
                  <a:lnTo>
                    <a:pt x="2491284" y="1718808"/>
                  </a:lnTo>
                  <a:lnTo>
                    <a:pt x="2537349" y="1752579"/>
                  </a:lnTo>
                  <a:lnTo>
                    <a:pt x="2579866" y="1787513"/>
                  </a:lnTo>
                  <a:lnTo>
                    <a:pt x="2628900" y="1809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73" name="SMARTInkShape-Group543"/>
          <p:cNvGrpSpPr/>
          <p:nvPr/>
        </p:nvGrpSpPr>
        <p:grpSpPr>
          <a:xfrm>
            <a:off x="5238750" y="5638800"/>
            <a:ext cx="3505201" cy="1319743"/>
            <a:chOff x="5238750" y="5638800"/>
            <a:chExt cx="3505201" cy="1319743"/>
          </a:xfrm>
        </p:grpSpPr>
        <p:sp>
          <p:nvSpPr>
            <p:cNvPr id="254" name="SMARTInkShape-3936"/>
            <p:cNvSpPr/>
            <p:nvPr/>
          </p:nvSpPr>
          <p:spPr>
            <a:xfrm>
              <a:off x="7130611" y="6410325"/>
              <a:ext cx="146490" cy="295276"/>
            </a:xfrm>
            <a:custGeom>
              <a:avLst/>
              <a:gdLst/>
              <a:ahLst/>
              <a:cxnLst/>
              <a:rect l="0" t="0" r="0" b="0"/>
              <a:pathLst>
                <a:path w="146490" h="295276">
                  <a:moveTo>
                    <a:pt x="146489" y="0"/>
                  </a:moveTo>
                  <a:lnTo>
                    <a:pt x="141433" y="0"/>
                  </a:lnTo>
                  <a:lnTo>
                    <a:pt x="136128" y="5645"/>
                  </a:lnTo>
                  <a:lnTo>
                    <a:pt x="119043" y="26515"/>
                  </a:lnTo>
                  <a:lnTo>
                    <a:pt x="78709" y="62942"/>
                  </a:lnTo>
                  <a:lnTo>
                    <a:pt x="46552" y="104037"/>
                  </a:lnTo>
                  <a:lnTo>
                    <a:pt x="20876" y="142729"/>
                  </a:lnTo>
                  <a:lnTo>
                    <a:pt x="1040" y="185424"/>
                  </a:lnTo>
                  <a:lnTo>
                    <a:pt x="0" y="204825"/>
                  </a:lnTo>
                  <a:lnTo>
                    <a:pt x="1205" y="215925"/>
                  </a:lnTo>
                  <a:lnTo>
                    <a:pt x="11010" y="236725"/>
                  </a:lnTo>
                  <a:lnTo>
                    <a:pt x="31558" y="260641"/>
                  </a:lnTo>
                  <a:lnTo>
                    <a:pt x="46725" y="270357"/>
                  </a:lnTo>
                  <a:lnTo>
                    <a:pt x="108389"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 name="SMARTInkShape-3937"/>
            <p:cNvSpPr/>
            <p:nvPr/>
          </p:nvSpPr>
          <p:spPr>
            <a:xfrm>
              <a:off x="7324725" y="6267450"/>
              <a:ext cx="1171576" cy="66676"/>
            </a:xfrm>
            <a:custGeom>
              <a:avLst/>
              <a:gdLst/>
              <a:ahLst/>
              <a:cxnLst/>
              <a:rect l="0" t="0" r="0" b="0"/>
              <a:pathLst>
                <a:path w="1171576" h="66676">
                  <a:moveTo>
                    <a:pt x="0" y="0"/>
                  </a:moveTo>
                  <a:lnTo>
                    <a:pt x="45605" y="6546"/>
                  </a:lnTo>
                  <a:lnTo>
                    <a:pt x="82893" y="8642"/>
                  </a:lnTo>
                  <a:lnTo>
                    <a:pt x="121810" y="9263"/>
                  </a:lnTo>
                  <a:lnTo>
                    <a:pt x="166384" y="9447"/>
                  </a:lnTo>
                  <a:lnTo>
                    <a:pt x="197421" y="9491"/>
                  </a:lnTo>
                  <a:lnTo>
                    <a:pt x="234499" y="9509"/>
                  </a:lnTo>
                  <a:lnTo>
                    <a:pt x="274613" y="9518"/>
                  </a:lnTo>
                  <a:lnTo>
                    <a:pt x="313609" y="9522"/>
                  </a:lnTo>
                  <a:lnTo>
                    <a:pt x="352107" y="9523"/>
                  </a:lnTo>
                  <a:lnTo>
                    <a:pt x="390384" y="9524"/>
                  </a:lnTo>
                  <a:lnTo>
                    <a:pt x="428562" y="9524"/>
                  </a:lnTo>
                  <a:lnTo>
                    <a:pt x="466697" y="9525"/>
                  </a:lnTo>
                  <a:lnTo>
                    <a:pt x="503754" y="9525"/>
                  </a:lnTo>
                  <a:lnTo>
                    <a:pt x="537863" y="9525"/>
                  </a:lnTo>
                  <a:lnTo>
                    <a:pt x="573484" y="9525"/>
                  </a:lnTo>
                  <a:lnTo>
                    <a:pt x="610482" y="10583"/>
                  </a:lnTo>
                  <a:lnTo>
                    <a:pt x="648092" y="14582"/>
                  </a:lnTo>
                  <a:lnTo>
                    <a:pt x="683152" y="17064"/>
                  </a:lnTo>
                  <a:lnTo>
                    <a:pt x="717432" y="18167"/>
                  </a:lnTo>
                  <a:lnTo>
                    <a:pt x="753834" y="18658"/>
                  </a:lnTo>
                  <a:lnTo>
                    <a:pt x="791178" y="21698"/>
                  </a:lnTo>
                  <a:lnTo>
                    <a:pt x="828943" y="25519"/>
                  </a:lnTo>
                  <a:lnTo>
                    <a:pt x="866894" y="27216"/>
                  </a:lnTo>
                  <a:lnTo>
                    <a:pt x="904928" y="30793"/>
                  </a:lnTo>
                  <a:lnTo>
                    <a:pt x="942999" y="34853"/>
                  </a:lnTo>
                  <a:lnTo>
                    <a:pt x="981086" y="36657"/>
                  </a:lnTo>
                  <a:lnTo>
                    <a:pt x="1016358" y="40280"/>
                  </a:lnTo>
                  <a:lnTo>
                    <a:pt x="1063143" y="48271"/>
                  </a:lnTo>
                  <a:lnTo>
                    <a:pt x="1100995" y="54519"/>
                  </a:lnTo>
                  <a:lnTo>
                    <a:pt x="1129495" y="59193"/>
                  </a:lnTo>
                  <a:lnTo>
                    <a:pt x="117157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6" name="SMARTInkShape-3938"/>
            <p:cNvSpPr/>
            <p:nvPr/>
          </p:nvSpPr>
          <p:spPr>
            <a:xfrm>
              <a:off x="5600701" y="5638800"/>
              <a:ext cx="19050" cy="447676"/>
            </a:xfrm>
            <a:custGeom>
              <a:avLst/>
              <a:gdLst/>
              <a:ahLst/>
              <a:cxnLst/>
              <a:rect l="0" t="0" r="0" b="0"/>
              <a:pathLst>
                <a:path w="19050" h="447676">
                  <a:moveTo>
                    <a:pt x="19049" y="0"/>
                  </a:moveTo>
                  <a:lnTo>
                    <a:pt x="10848" y="0"/>
                  </a:lnTo>
                  <a:lnTo>
                    <a:pt x="9639" y="41684"/>
                  </a:lnTo>
                  <a:lnTo>
                    <a:pt x="4502" y="79496"/>
                  </a:lnTo>
                  <a:lnTo>
                    <a:pt x="1333" y="117511"/>
                  </a:lnTo>
                  <a:lnTo>
                    <a:pt x="394" y="155586"/>
                  </a:lnTo>
                  <a:lnTo>
                    <a:pt x="116" y="198735"/>
                  </a:lnTo>
                  <a:lnTo>
                    <a:pt x="34" y="245033"/>
                  </a:lnTo>
                  <a:lnTo>
                    <a:pt x="9" y="287209"/>
                  </a:lnTo>
                  <a:lnTo>
                    <a:pt x="2" y="326517"/>
                  </a:lnTo>
                  <a:lnTo>
                    <a:pt x="0" y="364974"/>
                  </a:lnTo>
                  <a:lnTo>
                    <a:pt x="5487" y="406174"/>
                  </a:lnTo>
                  <a:lnTo>
                    <a:pt x="9524"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7" name="SMARTInkShape-3939"/>
            <p:cNvSpPr/>
            <p:nvPr/>
          </p:nvSpPr>
          <p:spPr>
            <a:xfrm>
              <a:off x="8298259" y="6516080"/>
              <a:ext cx="379017" cy="418121"/>
            </a:xfrm>
            <a:custGeom>
              <a:avLst/>
              <a:gdLst/>
              <a:ahLst/>
              <a:cxnLst/>
              <a:rect l="0" t="0" r="0" b="0"/>
              <a:pathLst>
                <a:path w="379017" h="418121">
                  <a:moveTo>
                    <a:pt x="45641" y="46645"/>
                  </a:moveTo>
                  <a:lnTo>
                    <a:pt x="45641" y="51702"/>
                  </a:lnTo>
                  <a:lnTo>
                    <a:pt x="40585" y="64959"/>
                  </a:lnTo>
                  <a:lnTo>
                    <a:pt x="4710" y="111533"/>
                  </a:lnTo>
                  <a:lnTo>
                    <a:pt x="0" y="129606"/>
                  </a:lnTo>
                  <a:lnTo>
                    <a:pt x="2513" y="135819"/>
                  </a:lnTo>
                  <a:lnTo>
                    <a:pt x="13773" y="148367"/>
                  </a:lnTo>
                  <a:lnTo>
                    <a:pt x="48076" y="162274"/>
                  </a:lnTo>
                  <a:lnTo>
                    <a:pt x="81640" y="168041"/>
                  </a:lnTo>
                  <a:lnTo>
                    <a:pt x="121426" y="163444"/>
                  </a:lnTo>
                  <a:lnTo>
                    <a:pt x="159859" y="158616"/>
                  </a:lnTo>
                  <a:lnTo>
                    <a:pt x="205439" y="145822"/>
                  </a:lnTo>
                  <a:lnTo>
                    <a:pt x="233731" y="137356"/>
                  </a:lnTo>
                  <a:lnTo>
                    <a:pt x="236651" y="134636"/>
                  </a:lnTo>
                  <a:lnTo>
                    <a:pt x="237539" y="131764"/>
                  </a:lnTo>
                  <a:lnTo>
                    <a:pt x="237074" y="128791"/>
                  </a:lnTo>
                  <a:lnTo>
                    <a:pt x="233733" y="122665"/>
                  </a:lnTo>
                  <a:lnTo>
                    <a:pt x="231361" y="119550"/>
                  </a:lnTo>
                  <a:lnTo>
                    <a:pt x="223080" y="116089"/>
                  </a:lnTo>
                  <a:lnTo>
                    <a:pt x="200518" y="113867"/>
                  </a:lnTo>
                  <a:lnTo>
                    <a:pt x="191028" y="116386"/>
                  </a:lnTo>
                  <a:lnTo>
                    <a:pt x="181369" y="121569"/>
                  </a:lnTo>
                  <a:lnTo>
                    <a:pt x="182693" y="123053"/>
                  </a:lnTo>
                  <a:lnTo>
                    <a:pt x="202848" y="133038"/>
                  </a:lnTo>
                  <a:lnTo>
                    <a:pt x="226977" y="140145"/>
                  </a:lnTo>
                  <a:lnTo>
                    <a:pt x="270570" y="141850"/>
                  </a:lnTo>
                  <a:lnTo>
                    <a:pt x="271793" y="142923"/>
                  </a:lnTo>
                  <a:lnTo>
                    <a:pt x="273919" y="150092"/>
                  </a:lnTo>
                  <a:lnTo>
                    <a:pt x="274213" y="159505"/>
                  </a:lnTo>
                  <a:lnTo>
                    <a:pt x="289402" y="160519"/>
                  </a:lnTo>
                  <a:lnTo>
                    <a:pt x="308954" y="155762"/>
                  </a:lnTo>
                  <a:lnTo>
                    <a:pt x="323097" y="147650"/>
                  </a:lnTo>
                  <a:lnTo>
                    <a:pt x="333990" y="123374"/>
                  </a:lnTo>
                  <a:lnTo>
                    <a:pt x="346094" y="79362"/>
                  </a:lnTo>
                  <a:lnTo>
                    <a:pt x="352405" y="42446"/>
                  </a:lnTo>
                  <a:lnTo>
                    <a:pt x="358472" y="10185"/>
                  </a:lnTo>
                  <a:lnTo>
                    <a:pt x="357912" y="6463"/>
                  </a:lnTo>
                  <a:lnTo>
                    <a:pt x="356480" y="3982"/>
                  </a:lnTo>
                  <a:lnTo>
                    <a:pt x="351634" y="0"/>
                  </a:lnTo>
                  <a:lnTo>
                    <a:pt x="350511" y="44447"/>
                  </a:lnTo>
                  <a:lnTo>
                    <a:pt x="351520" y="90797"/>
                  </a:lnTo>
                  <a:lnTo>
                    <a:pt x="355507" y="130121"/>
                  </a:lnTo>
                  <a:lnTo>
                    <a:pt x="360806" y="172292"/>
                  </a:lnTo>
                  <a:lnTo>
                    <a:pt x="365632" y="212555"/>
                  </a:lnTo>
                  <a:lnTo>
                    <a:pt x="367776" y="244561"/>
                  </a:lnTo>
                  <a:lnTo>
                    <a:pt x="368728" y="278541"/>
                  </a:lnTo>
                  <a:lnTo>
                    <a:pt x="372088" y="324905"/>
                  </a:lnTo>
                  <a:lnTo>
                    <a:pt x="378104" y="371429"/>
                  </a:lnTo>
                  <a:lnTo>
                    <a:pt x="379016" y="4181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8" name="SMARTInkShape-3940"/>
            <p:cNvSpPr/>
            <p:nvPr/>
          </p:nvSpPr>
          <p:spPr>
            <a:xfrm>
              <a:off x="7717815" y="5960518"/>
              <a:ext cx="698348" cy="510007"/>
            </a:xfrm>
            <a:custGeom>
              <a:avLst/>
              <a:gdLst/>
              <a:ahLst/>
              <a:cxnLst/>
              <a:rect l="0" t="0" r="0" b="0"/>
              <a:pathLst>
                <a:path w="698348" h="510007">
                  <a:moveTo>
                    <a:pt x="130785" y="87857"/>
                  </a:moveTo>
                  <a:lnTo>
                    <a:pt x="130785" y="82801"/>
                  </a:lnTo>
                  <a:lnTo>
                    <a:pt x="133607" y="77496"/>
                  </a:lnTo>
                  <a:lnTo>
                    <a:pt x="144042" y="60411"/>
                  </a:lnTo>
                  <a:lnTo>
                    <a:pt x="148119" y="42800"/>
                  </a:lnTo>
                  <a:lnTo>
                    <a:pt x="144270" y="19121"/>
                  </a:lnTo>
                  <a:lnTo>
                    <a:pt x="136425" y="6860"/>
                  </a:lnTo>
                  <a:lnTo>
                    <a:pt x="131370" y="2110"/>
                  </a:lnTo>
                  <a:lnTo>
                    <a:pt x="125884" y="0"/>
                  </a:lnTo>
                  <a:lnTo>
                    <a:pt x="114143" y="479"/>
                  </a:lnTo>
                  <a:lnTo>
                    <a:pt x="68542" y="15244"/>
                  </a:lnTo>
                  <a:lnTo>
                    <a:pt x="28162" y="41123"/>
                  </a:lnTo>
                  <a:lnTo>
                    <a:pt x="15325" y="54386"/>
                  </a:lnTo>
                  <a:lnTo>
                    <a:pt x="3206" y="78645"/>
                  </a:lnTo>
                  <a:lnTo>
                    <a:pt x="0" y="92935"/>
                  </a:lnTo>
                  <a:lnTo>
                    <a:pt x="1261" y="98651"/>
                  </a:lnTo>
                  <a:lnTo>
                    <a:pt x="8308" y="107824"/>
                  </a:lnTo>
                  <a:lnTo>
                    <a:pt x="29232" y="118938"/>
                  </a:lnTo>
                  <a:lnTo>
                    <a:pt x="74060" y="125033"/>
                  </a:lnTo>
                  <a:lnTo>
                    <a:pt x="107980" y="122861"/>
                  </a:lnTo>
                  <a:lnTo>
                    <a:pt x="148722" y="112693"/>
                  </a:lnTo>
                  <a:lnTo>
                    <a:pt x="185245" y="95350"/>
                  </a:lnTo>
                  <a:lnTo>
                    <a:pt x="198897" y="85021"/>
                  </a:lnTo>
                  <a:lnTo>
                    <a:pt x="200535" y="81733"/>
                  </a:lnTo>
                  <a:lnTo>
                    <a:pt x="200568" y="78482"/>
                  </a:lnTo>
                  <a:lnTo>
                    <a:pt x="197783" y="72049"/>
                  </a:lnTo>
                  <a:lnTo>
                    <a:pt x="193018" y="65662"/>
                  </a:lnTo>
                  <a:lnTo>
                    <a:pt x="184550" y="62117"/>
                  </a:lnTo>
                  <a:lnTo>
                    <a:pt x="179328" y="61173"/>
                  </a:lnTo>
                  <a:lnTo>
                    <a:pt x="156810" y="64899"/>
                  </a:lnTo>
                  <a:lnTo>
                    <a:pt x="144821" y="72715"/>
                  </a:lnTo>
                  <a:lnTo>
                    <a:pt x="137023" y="82184"/>
                  </a:lnTo>
                  <a:lnTo>
                    <a:pt x="133558" y="89923"/>
                  </a:lnTo>
                  <a:lnTo>
                    <a:pt x="134839" y="99711"/>
                  </a:lnTo>
                  <a:lnTo>
                    <a:pt x="136663" y="105285"/>
                  </a:lnTo>
                  <a:lnTo>
                    <a:pt x="154399" y="123242"/>
                  </a:lnTo>
                  <a:lnTo>
                    <a:pt x="174706" y="136911"/>
                  </a:lnTo>
                  <a:lnTo>
                    <a:pt x="214354" y="147665"/>
                  </a:lnTo>
                  <a:lnTo>
                    <a:pt x="248361" y="148658"/>
                  </a:lnTo>
                  <a:lnTo>
                    <a:pt x="294739" y="143266"/>
                  </a:lnTo>
                  <a:lnTo>
                    <a:pt x="338854" y="131963"/>
                  </a:lnTo>
                  <a:lnTo>
                    <a:pt x="363415" y="122680"/>
                  </a:lnTo>
                  <a:lnTo>
                    <a:pt x="365247" y="119540"/>
                  </a:lnTo>
                  <a:lnTo>
                    <a:pt x="363293" y="116387"/>
                  </a:lnTo>
                  <a:lnTo>
                    <a:pt x="353713" y="111120"/>
                  </a:lnTo>
                  <a:lnTo>
                    <a:pt x="314019" y="97349"/>
                  </a:lnTo>
                  <a:lnTo>
                    <a:pt x="270077" y="89107"/>
                  </a:lnTo>
                  <a:lnTo>
                    <a:pt x="245745" y="87879"/>
                  </a:lnTo>
                  <a:lnTo>
                    <a:pt x="276256" y="114226"/>
                  </a:lnTo>
                  <a:lnTo>
                    <a:pt x="312964" y="158279"/>
                  </a:lnTo>
                  <a:lnTo>
                    <a:pt x="329794" y="200702"/>
                  </a:lnTo>
                  <a:lnTo>
                    <a:pt x="348366" y="245026"/>
                  </a:lnTo>
                  <a:lnTo>
                    <a:pt x="361177" y="282004"/>
                  </a:lnTo>
                  <a:lnTo>
                    <a:pt x="371675" y="319772"/>
                  </a:lnTo>
                  <a:lnTo>
                    <a:pt x="376432" y="357773"/>
                  </a:lnTo>
                  <a:lnTo>
                    <a:pt x="377841" y="395844"/>
                  </a:lnTo>
                  <a:lnTo>
                    <a:pt x="375349" y="426882"/>
                  </a:lnTo>
                  <a:lnTo>
                    <a:pt x="367996" y="471589"/>
                  </a:lnTo>
                  <a:lnTo>
                    <a:pt x="365126" y="483378"/>
                  </a:lnTo>
                  <a:lnTo>
                    <a:pt x="361095" y="491238"/>
                  </a:lnTo>
                  <a:lnTo>
                    <a:pt x="356292" y="496477"/>
                  </a:lnTo>
                  <a:lnTo>
                    <a:pt x="338430" y="509944"/>
                  </a:lnTo>
                  <a:lnTo>
                    <a:pt x="334831" y="510006"/>
                  </a:lnTo>
                  <a:lnTo>
                    <a:pt x="331375" y="507931"/>
                  </a:lnTo>
                  <a:lnTo>
                    <a:pt x="325770" y="501040"/>
                  </a:lnTo>
                  <a:lnTo>
                    <a:pt x="323278" y="494450"/>
                  </a:lnTo>
                  <a:lnTo>
                    <a:pt x="322738" y="459840"/>
                  </a:lnTo>
                  <a:lnTo>
                    <a:pt x="330064" y="430907"/>
                  </a:lnTo>
                  <a:lnTo>
                    <a:pt x="350967" y="392686"/>
                  </a:lnTo>
                  <a:lnTo>
                    <a:pt x="380536" y="354563"/>
                  </a:lnTo>
                  <a:lnTo>
                    <a:pt x="410404" y="316458"/>
                  </a:lnTo>
                  <a:lnTo>
                    <a:pt x="445781" y="278357"/>
                  </a:lnTo>
                  <a:lnTo>
                    <a:pt x="486277" y="237278"/>
                  </a:lnTo>
                  <a:lnTo>
                    <a:pt x="533025" y="190450"/>
                  </a:lnTo>
                  <a:lnTo>
                    <a:pt x="560574" y="157838"/>
                  </a:lnTo>
                  <a:lnTo>
                    <a:pt x="566458" y="133639"/>
                  </a:lnTo>
                  <a:lnTo>
                    <a:pt x="563145" y="106361"/>
                  </a:lnTo>
                  <a:lnTo>
                    <a:pt x="558248" y="96081"/>
                  </a:lnTo>
                  <a:lnTo>
                    <a:pt x="555460" y="93340"/>
                  </a:lnTo>
                  <a:lnTo>
                    <a:pt x="531311" y="84425"/>
                  </a:lnTo>
                  <a:lnTo>
                    <a:pt x="497345" y="80137"/>
                  </a:lnTo>
                  <a:lnTo>
                    <a:pt x="470582" y="83924"/>
                  </a:lnTo>
                  <a:lnTo>
                    <a:pt x="444191" y="91748"/>
                  </a:lnTo>
                  <a:lnTo>
                    <a:pt x="438147" y="96801"/>
                  </a:lnTo>
                  <a:lnTo>
                    <a:pt x="431432" y="110882"/>
                  </a:lnTo>
                  <a:lnTo>
                    <a:pt x="430700" y="116965"/>
                  </a:lnTo>
                  <a:lnTo>
                    <a:pt x="432708" y="126547"/>
                  </a:lnTo>
                  <a:lnTo>
                    <a:pt x="461847" y="161212"/>
                  </a:lnTo>
                  <a:lnTo>
                    <a:pt x="500705" y="186347"/>
                  </a:lnTo>
                  <a:lnTo>
                    <a:pt x="540053" y="211695"/>
                  </a:lnTo>
                  <a:lnTo>
                    <a:pt x="571667" y="227914"/>
                  </a:lnTo>
                  <a:lnTo>
                    <a:pt x="615218" y="242875"/>
                  </a:lnTo>
                  <a:lnTo>
                    <a:pt x="661187" y="259234"/>
                  </a:lnTo>
                  <a:lnTo>
                    <a:pt x="693424" y="273056"/>
                  </a:lnTo>
                  <a:lnTo>
                    <a:pt x="696377" y="272706"/>
                  </a:lnTo>
                  <a:lnTo>
                    <a:pt x="698347" y="271415"/>
                  </a:lnTo>
                  <a:lnTo>
                    <a:pt x="697543" y="270554"/>
                  </a:lnTo>
                  <a:lnTo>
                    <a:pt x="683235" y="2688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9" name="SMARTInkShape-3941"/>
            <p:cNvSpPr/>
            <p:nvPr/>
          </p:nvSpPr>
          <p:spPr>
            <a:xfrm>
              <a:off x="7324725" y="5829300"/>
              <a:ext cx="342901" cy="308630"/>
            </a:xfrm>
            <a:custGeom>
              <a:avLst/>
              <a:gdLst/>
              <a:ahLst/>
              <a:cxnLst/>
              <a:rect l="0" t="0" r="0" b="0"/>
              <a:pathLst>
                <a:path w="342901" h="308630">
                  <a:moveTo>
                    <a:pt x="0" y="0"/>
                  </a:moveTo>
                  <a:lnTo>
                    <a:pt x="5057" y="0"/>
                  </a:lnTo>
                  <a:lnTo>
                    <a:pt x="10361" y="8467"/>
                  </a:lnTo>
                  <a:lnTo>
                    <a:pt x="31471" y="50354"/>
                  </a:lnTo>
                  <a:lnTo>
                    <a:pt x="54161" y="95609"/>
                  </a:lnTo>
                  <a:lnTo>
                    <a:pt x="82993" y="142922"/>
                  </a:lnTo>
                  <a:lnTo>
                    <a:pt x="106820" y="187684"/>
                  </a:lnTo>
                  <a:lnTo>
                    <a:pt x="149065" y="234705"/>
                  </a:lnTo>
                  <a:lnTo>
                    <a:pt x="153740" y="236605"/>
                  </a:lnTo>
                  <a:lnTo>
                    <a:pt x="156468" y="237112"/>
                  </a:lnTo>
                  <a:lnTo>
                    <a:pt x="159345" y="234275"/>
                  </a:lnTo>
                  <a:lnTo>
                    <a:pt x="174704" y="203320"/>
                  </a:lnTo>
                  <a:lnTo>
                    <a:pt x="179117" y="163961"/>
                  </a:lnTo>
                  <a:lnTo>
                    <a:pt x="185481" y="122194"/>
                  </a:lnTo>
                  <a:lnTo>
                    <a:pt x="190567" y="94026"/>
                  </a:lnTo>
                  <a:lnTo>
                    <a:pt x="192661" y="91259"/>
                  </a:lnTo>
                  <a:lnTo>
                    <a:pt x="195116" y="89414"/>
                  </a:lnTo>
                  <a:lnTo>
                    <a:pt x="196752" y="90301"/>
                  </a:lnTo>
                  <a:lnTo>
                    <a:pt x="214947" y="132584"/>
                  </a:lnTo>
                  <a:lnTo>
                    <a:pt x="235742" y="171299"/>
                  </a:lnTo>
                  <a:lnTo>
                    <a:pt x="255411" y="209521"/>
                  </a:lnTo>
                  <a:lnTo>
                    <a:pt x="283114" y="254349"/>
                  </a:lnTo>
                  <a:lnTo>
                    <a:pt x="311048" y="300262"/>
                  </a:lnTo>
                  <a:lnTo>
                    <a:pt x="317454" y="307368"/>
                  </a:lnTo>
                  <a:lnTo>
                    <a:pt x="319587" y="308629"/>
                  </a:lnTo>
                  <a:lnTo>
                    <a:pt x="321007" y="308411"/>
                  </a:lnTo>
                  <a:lnTo>
                    <a:pt x="323289" y="305513"/>
                  </a:lnTo>
                  <a:lnTo>
                    <a:pt x="323776" y="265343"/>
                  </a:lnTo>
                  <a:lnTo>
                    <a:pt x="326651" y="224318"/>
                  </a:lnTo>
                  <a:lnTo>
                    <a:pt x="34290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0" name="SMARTInkShape-3942"/>
            <p:cNvSpPr/>
            <p:nvPr/>
          </p:nvSpPr>
          <p:spPr>
            <a:xfrm>
              <a:off x="5238750" y="5691822"/>
              <a:ext cx="292934" cy="404179"/>
            </a:xfrm>
            <a:custGeom>
              <a:avLst/>
              <a:gdLst/>
              <a:ahLst/>
              <a:cxnLst/>
              <a:rect l="0" t="0" r="0" b="0"/>
              <a:pathLst>
                <a:path w="292934" h="404179">
                  <a:moveTo>
                    <a:pt x="257175" y="13653"/>
                  </a:moveTo>
                  <a:lnTo>
                    <a:pt x="252119" y="8597"/>
                  </a:lnTo>
                  <a:lnTo>
                    <a:pt x="233804" y="396"/>
                  </a:lnTo>
                  <a:lnTo>
                    <a:pt x="217155" y="0"/>
                  </a:lnTo>
                  <a:lnTo>
                    <a:pt x="181465" y="5727"/>
                  </a:lnTo>
                  <a:lnTo>
                    <a:pt x="136316" y="14127"/>
                  </a:lnTo>
                  <a:lnTo>
                    <a:pt x="98951" y="26141"/>
                  </a:lnTo>
                  <a:lnTo>
                    <a:pt x="57881" y="49164"/>
                  </a:lnTo>
                  <a:lnTo>
                    <a:pt x="38905" y="67802"/>
                  </a:lnTo>
                  <a:lnTo>
                    <a:pt x="37578" y="75152"/>
                  </a:lnTo>
                  <a:lnTo>
                    <a:pt x="41749" y="91785"/>
                  </a:lnTo>
                  <a:lnTo>
                    <a:pt x="55997" y="113944"/>
                  </a:lnTo>
                  <a:lnTo>
                    <a:pt x="96351" y="146830"/>
                  </a:lnTo>
                  <a:lnTo>
                    <a:pt x="138624" y="172369"/>
                  </a:lnTo>
                  <a:lnTo>
                    <a:pt x="175247" y="191443"/>
                  </a:lnTo>
                  <a:lnTo>
                    <a:pt x="217944" y="210305"/>
                  </a:lnTo>
                  <a:lnTo>
                    <a:pt x="256951" y="233316"/>
                  </a:lnTo>
                  <a:lnTo>
                    <a:pt x="290174" y="258244"/>
                  </a:lnTo>
                  <a:lnTo>
                    <a:pt x="292933" y="264556"/>
                  </a:lnTo>
                  <a:lnTo>
                    <a:pt x="292655" y="270880"/>
                  </a:lnTo>
                  <a:lnTo>
                    <a:pt x="286702" y="283551"/>
                  </a:lnTo>
                  <a:lnTo>
                    <a:pt x="277001" y="296238"/>
                  </a:lnTo>
                  <a:lnTo>
                    <a:pt x="234151" y="320440"/>
                  </a:lnTo>
                  <a:lnTo>
                    <a:pt x="196024" y="335269"/>
                  </a:lnTo>
                  <a:lnTo>
                    <a:pt x="154037" y="349188"/>
                  </a:lnTo>
                  <a:lnTo>
                    <a:pt x="114785" y="363896"/>
                  </a:lnTo>
                  <a:lnTo>
                    <a:pt x="68653" y="378347"/>
                  </a:lnTo>
                  <a:lnTo>
                    <a:pt x="0" y="4041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1" name="SMARTInkShape-3943"/>
            <p:cNvSpPr/>
            <p:nvPr/>
          </p:nvSpPr>
          <p:spPr>
            <a:xfrm>
              <a:off x="5724525" y="5776015"/>
              <a:ext cx="224798" cy="686495"/>
            </a:xfrm>
            <a:custGeom>
              <a:avLst/>
              <a:gdLst/>
              <a:ahLst/>
              <a:cxnLst/>
              <a:rect l="0" t="0" r="0" b="0"/>
              <a:pathLst>
                <a:path w="224798" h="686495">
                  <a:moveTo>
                    <a:pt x="0" y="110435"/>
                  </a:moveTo>
                  <a:lnTo>
                    <a:pt x="1059" y="128798"/>
                  </a:lnTo>
                  <a:lnTo>
                    <a:pt x="16247" y="175769"/>
                  </a:lnTo>
                  <a:lnTo>
                    <a:pt x="36016" y="214927"/>
                  </a:lnTo>
                  <a:lnTo>
                    <a:pt x="46346" y="224962"/>
                  </a:lnTo>
                  <a:lnTo>
                    <a:pt x="52063" y="227003"/>
                  </a:lnTo>
                  <a:lnTo>
                    <a:pt x="77660" y="225243"/>
                  </a:lnTo>
                  <a:lnTo>
                    <a:pt x="87785" y="219316"/>
                  </a:lnTo>
                  <a:lnTo>
                    <a:pt x="93449" y="214772"/>
                  </a:lnTo>
                  <a:lnTo>
                    <a:pt x="99741" y="204079"/>
                  </a:lnTo>
                  <a:lnTo>
                    <a:pt x="109600" y="161690"/>
                  </a:lnTo>
                  <a:lnTo>
                    <a:pt x="107625" y="149795"/>
                  </a:lnTo>
                  <a:lnTo>
                    <a:pt x="95507" y="132093"/>
                  </a:lnTo>
                  <a:lnTo>
                    <a:pt x="81605" y="125353"/>
                  </a:lnTo>
                  <a:lnTo>
                    <a:pt x="56924" y="121025"/>
                  </a:lnTo>
                  <a:lnTo>
                    <a:pt x="35211" y="125333"/>
                  </a:lnTo>
                  <a:lnTo>
                    <a:pt x="29825" y="128833"/>
                  </a:lnTo>
                  <a:lnTo>
                    <a:pt x="26233" y="133284"/>
                  </a:lnTo>
                  <a:lnTo>
                    <a:pt x="23839" y="138367"/>
                  </a:lnTo>
                  <a:lnTo>
                    <a:pt x="24359" y="142815"/>
                  </a:lnTo>
                  <a:lnTo>
                    <a:pt x="26823" y="146839"/>
                  </a:lnTo>
                  <a:lnTo>
                    <a:pt x="34146" y="153073"/>
                  </a:lnTo>
                  <a:lnTo>
                    <a:pt x="48452" y="157641"/>
                  </a:lnTo>
                  <a:lnTo>
                    <a:pt x="82207" y="163110"/>
                  </a:lnTo>
                  <a:lnTo>
                    <a:pt x="112199" y="158968"/>
                  </a:lnTo>
                  <a:lnTo>
                    <a:pt x="153587" y="145062"/>
                  </a:lnTo>
                  <a:lnTo>
                    <a:pt x="183130" y="124997"/>
                  </a:lnTo>
                  <a:lnTo>
                    <a:pt x="196397" y="113027"/>
                  </a:lnTo>
                  <a:lnTo>
                    <a:pt x="215766" y="79218"/>
                  </a:lnTo>
                  <a:lnTo>
                    <a:pt x="224797" y="50856"/>
                  </a:lnTo>
                  <a:lnTo>
                    <a:pt x="224087" y="35978"/>
                  </a:lnTo>
                  <a:lnTo>
                    <a:pt x="222417" y="29047"/>
                  </a:lnTo>
                  <a:lnTo>
                    <a:pt x="212093" y="15700"/>
                  </a:lnTo>
                  <a:lnTo>
                    <a:pt x="194076" y="1932"/>
                  </a:lnTo>
                  <a:lnTo>
                    <a:pt x="189709" y="0"/>
                  </a:lnTo>
                  <a:lnTo>
                    <a:pt x="179212" y="675"/>
                  </a:lnTo>
                  <a:lnTo>
                    <a:pt x="173450" y="2336"/>
                  </a:lnTo>
                  <a:lnTo>
                    <a:pt x="169607" y="5561"/>
                  </a:lnTo>
                  <a:lnTo>
                    <a:pt x="165340" y="14788"/>
                  </a:lnTo>
                  <a:lnTo>
                    <a:pt x="162599" y="59713"/>
                  </a:lnTo>
                  <a:lnTo>
                    <a:pt x="163183" y="97758"/>
                  </a:lnTo>
                  <a:lnTo>
                    <a:pt x="168530" y="135842"/>
                  </a:lnTo>
                  <a:lnTo>
                    <a:pt x="171643" y="174995"/>
                  </a:lnTo>
                  <a:lnTo>
                    <a:pt x="177740" y="220698"/>
                  </a:lnTo>
                  <a:lnTo>
                    <a:pt x="179537" y="255749"/>
                  </a:lnTo>
                  <a:lnTo>
                    <a:pt x="180336" y="289672"/>
                  </a:lnTo>
                  <a:lnTo>
                    <a:pt x="181749" y="323446"/>
                  </a:lnTo>
                  <a:lnTo>
                    <a:pt x="185906" y="359623"/>
                  </a:lnTo>
                  <a:lnTo>
                    <a:pt x="191280" y="394047"/>
                  </a:lnTo>
                  <a:lnTo>
                    <a:pt x="196138" y="428043"/>
                  </a:lnTo>
                  <a:lnTo>
                    <a:pt x="198298" y="464319"/>
                  </a:lnTo>
                  <a:lnTo>
                    <a:pt x="202080" y="498786"/>
                  </a:lnTo>
                  <a:lnTo>
                    <a:pt x="206230" y="531743"/>
                  </a:lnTo>
                  <a:lnTo>
                    <a:pt x="208566" y="578990"/>
                  </a:lnTo>
                  <a:lnTo>
                    <a:pt x="208200" y="619212"/>
                  </a:lnTo>
                  <a:lnTo>
                    <a:pt x="201954" y="661784"/>
                  </a:lnTo>
                  <a:lnTo>
                    <a:pt x="199824" y="678271"/>
                  </a:lnTo>
                  <a:lnTo>
                    <a:pt x="197774" y="682668"/>
                  </a:lnTo>
                  <a:lnTo>
                    <a:pt x="195349" y="685598"/>
                  </a:lnTo>
                  <a:lnTo>
                    <a:pt x="193733" y="686494"/>
                  </a:lnTo>
                  <a:lnTo>
                    <a:pt x="192656" y="686032"/>
                  </a:lnTo>
                  <a:lnTo>
                    <a:pt x="185869" y="667575"/>
                  </a:lnTo>
                  <a:lnTo>
                    <a:pt x="181942" y="631238"/>
                  </a:lnTo>
                  <a:lnTo>
                    <a:pt x="181262" y="590244"/>
                  </a:lnTo>
                  <a:lnTo>
                    <a:pt x="180001" y="545642"/>
                  </a:lnTo>
                  <a:lnTo>
                    <a:pt x="174454" y="506203"/>
                  </a:lnTo>
                  <a:lnTo>
                    <a:pt x="171450" y="4628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2" name="SMARTInkShape-3944"/>
            <p:cNvSpPr/>
            <p:nvPr/>
          </p:nvSpPr>
          <p:spPr>
            <a:xfrm>
              <a:off x="5934075" y="5943600"/>
              <a:ext cx="70503" cy="76201"/>
            </a:xfrm>
            <a:custGeom>
              <a:avLst/>
              <a:gdLst/>
              <a:ahLst/>
              <a:cxnLst/>
              <a:rect l="0" t="0" r="0" b="0"/>
              <a:pathLst>
                <a:path w="70503" h="76201">
                  <a:moveTo>
                    <a:pt x="0" y="0"/>
                  </a:moveTo>
                  <a:lnTo>
                    <a:pt x="43849" y="0"/>
                  </a:lnTo>
                  <a:lnTo>
                    <a:pt x="54061" y="2822"/>
                  </a:lnTo>
                  <a:lnTo>
                    <a:pt x="69240" y="13257"/>
                  </a:lnTo>
                  <a:lnTo>
                    <a:pt x="70502" y="17305"/>
                  </a:lnTo>
                  <a:lnTo>
                    <a:pt x="66092" y="51205"/>
                  </a:lnTo>
                  <a:lnTo>
                    <a:pt x="5715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3" name="SMARTInkShape-3945"/>
            <p:cNvSpPr/>
            <p:nvPr/>
          </p:nvSpPr>
          <p:spPr>
            <a:xfrm>
              <a:off x="7705725" y="6448425"/>
              <a:ext cx="19051" cy="228601"/>
            </a:xfrm>
            <a:custGeom>
              <a:avLst/>
              <a:gdLst/>
              <a:ahLst/>
              <a:cxnLst/>
              <a:rect l="0" t="0" r="0" b="0"/>
              <a:pathLst>
                <a:path w="19051" h="228601">
                  <a:moveTo>
                    <a:pt x="0" y="0"/>
                  </a:moveTo>
                  <a:lnTo>
                    <a:pt x="6546" y="44547"/>
                  </a:lnTo>
                  <a:lnTo>
                    <a:pt x="8937" y="87940"/>
                  </a:lnTo>
                  <a:lnTo>
                    <a:pt x="14466" y="131906"/>
                  </a:lnTo>
                  <a:lnTo>
                    <a:pt x="18145" y="177711"/>
                  </a:lnTo>
                  <a:lnTo>
                    <a:pt x="1905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4" name="SMARTInkShape-3946"/>
            <p:cNvSpPr/>
            <p:nvPr/>
          </p:nvSpPr>
          <p:spPr>
            <a:xfrm>
              <a:off x="7534275" y="6572261"/>
              <a:ext cx="116489" cy="104083"/>
            </a:xfrm>
            <a:custGeom>
              <a:avLst/>
              <a:gdLst/>
              <a:ahLst/>
              <a:cxnLst/>
              <a:rect l="0" t="0" r="0" b="0"/>
              <a:pathLst>
                <a:path w="116489" h="104083">
                  <a:moveTo>
                    <a:pt x="57150" y="9514"/>
                  </a:moveTo>
                  <a:lnTo>
                    <a:pt x="66283" y="381"/>
                  </a:lnTo>
                  <a:lnTo>
                    <a:pt x="31997" y="0"/>
                  </a:lnTo>
                  <a:lnTo>
                    <a:pt x="30857" y="2113"/>
                  </a:lnTo>
                  <a:lnTo>
                    <a:pt x="29589" y="10105"/>
                  </a:lnTo>
                  <a:lnTo>
                    <a:pt x="33931" y="26505"/>
                  </a:lnTo>
                  <a:lnTo>
                    <a:pt x="41921" y="39714"/>
                  </a:lnTo>
                  <a:lnTo>
                    <a:pt x="85496" y="67296"/>
                  </a:lnTo>
                  <a:lnTo>
                    <a:pt x="113667" y="87133"/>
                  </a:lnTo>
                  <a:lnTo>
                    <a:pt x="115994" y="89835"/>
                  </a:lnTo>
                  <a:lnTo>
                    <a:pt x="116488" y="91636"/>
                  </a:lnTo>
                  <a:lnTo>
                    <a:pt x="115759" y="92837"/>
                  </a:lnTo>
                  <a:lnTo>
                    <a:pt x="104619" y="99584"/>
                  </a:lnTo>
                  <a:lnTo>
                    <a:pt x="60683" y="104082"/>
                  </a:lnTo>
                  <a:lnTo>
                    <a:pt x="20378" y="103616"/>
                  </a:lnTo>
                  <a:lnTo>
                    <a:pt x="0" y="952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5" name="SMARTInkShape-3947"/>
            <p:cNvSpPr/>
            <p:nvPr/>
          </p:nvSpPr>
          <p:spPr>
            <a:xfrm>
              <a:off x="7354444" y="6513240"/>
              <a:ext cx="148550" cy="157942"/>
            </a:xfrm>
            <a:custGeom>
              <a:avLst/>
              <a:gdLst/>
              <a:ahLst/>
              <a:cxnLst/>
              <a:rect l="0" t="0" r="0" b="0"/>
              <a:pathLst>
                <a:path w="148550" h="157942">
                  <a:moveTo>
                    <a:pt x="17906" y="11385"/>
                  </a:moveTo>
                  <a:lnTo>
                    <a:pt x="12850" y="11385"/>
                  </a:lnTo>
                  <a:lnTo>
                    <a:pt x="7545" y="17030"/>
                  </a:lnTo>
                  <a:lnTo>
                    <a:pt x="4649" y="21498"/>
                  </a:lnTo>
                  <a:lnTo>
                    <a:pt x="0" y="63516"/>
                  </a:lnTo>
                  <a:lnTo>
                    <a:pt x="1905" y="101136"/>
                  </a:lnTo>
                  <a:lnTo>
                    <a:pt x="4063" y="112494"/>
                  </a:lnTo>
                  <a:lnTo>
                    <a:pt x="14929" y="130758"/>
                  </a:lnTo>
                  <a:lnTo>
                    <a:pt x="29283" y="143815"/>
                  </a:lnTo>
                  <a:lnTo>
                    <a:pt x="67239" y="157941"/>
                  </a:lnTo>
                  <a:lnTo>
                    <a:pt x="88162" y="155543"/>
                  </a:lnTo>
                  <a:lnTo>
                    <a:pt x="99668" y="151941"/>
                  </a:lnTo>
                  <a:lnTo>
                    <a:pt x="118098" y="136649"/>
                  </a:lnTo>
                  <a:lnTo>
                    <a:pt x="142119" y="102451"/>
                  </a:lnTo>
                  <a:lnTo>
                    <a:pt x="148549" y="66707"/>
                  </a:lnTo>
                  <a:lnTo>
                    <a:pt x="145397" y="32715"/>
                  </a:lnTo>
                  <a:lnTo>
                    <a:pt x="137716" y="18043"/>
                  </a:lnTo>
                  <a:lnTo>
                    <a:pt x="132705" y="12648"/>
                  </a:lnTo>
                  <a:lnTo>
                    <a:pt x="105425" y="0"/>
                  </a:lnTo>
                  <a:lnTo>
                    <a:pt x="36956" y="18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6" name="SMARTInkShape-3948"/>
            <p:cNvSpPr/>
            <p:nvPr/>
          </p:nvSpPr>
          <p:spPr>
            <a:xfrm>
              <a:off x="6974525" y="5991225"/>
              <a:ext cx="226376" cy="1"/>
            </a:xfrm>
            <a:custGeom>
              <a:avLst/>
              <a:gdLst/>
              <a:ahLst/>
              <a:cxnLst/>
              <a:rect l="0" t="0" r="0" b="0"/>
              <a:pathLst>
                <a:path w="226376" h="1">
                  <a:moveTo>
                    <a:pt x="35875" y="0"/>
                  </a:moveTo>
                  <a:lnTo>
                    <a:pt x="0" y="0"/>
                  </a:lnTo>
                  <a:lnTo>
                    <a:pt x="35691" y="0"/>
                  </a:lnTo>
                  <a:lnTo>
                    <a:pt x="67896" y="0"/>
                  </a:lnTo>
                  <a:lnTo>
                    <a:pt x="104082" y="0"/>
                  </a:lnTo>
                  <a:lnTo>
                    <a:pt x="139214" y="0"/>
                  </a:lnTo>
                  <a:lnTo>
                    <a:pt x="180676" y="0"/>
                  </a:lnTo>
                  <a:lnTo>
                    <a:pt x="2263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SMARTInkShape-3949"/>
            <p:cNvSpPr/>
            <p:nvPr/>
          </p:nvSpPr>
          <p:spPr>
            <a:xfrm>
              <a:off x="8601075" y="6674701"/>
              <a:ext cx="142876" cy="78525"/>
            </a:xfrm>
            <a:custGeom>
              <a:avLst/>
              <a:gdLst/>
              <a:ahLst/>
              <a:cxnLst/>
              <a:rect l="0" t="0" r="0" b="0"/>
              <a:pathLst>
                <a:path w="142876" h="78525">
                  <a:moveTo>
                    <a:pt x="0" y="68999"/>
                  </a:moveTo>
                  <a:lnTo>
                    <a:pt x="0" y="63943"/>
                  </a:lnTo>
                  <a:lnTo>
                    <a:pt x="8663" y="44090"/>
                  </a:lnTo>
                  <a:lnTo>
                    <a:pt x="30591" y="11665"/>
                  </a:lnTo>
                  <a:lnTo>
                    <a:pt x="56101" y="35"/>
                  </a:lnTo>
                  <a:lnTo>
                    <a:pt x="90471" y="0"/>
                  </a:lnTo>
                  <a:lnTo>
                    <a:pt x="117353" y="6692"/>
                  </a:lnTo>
                  <a:lnTo>
                    <a:pt x="123743" y="11585"/>
                  </a:lnTo>
                  <a:lnTo>
                    <a:pt x="133666" y="25490"/>
                  </a:lnTo>
                  <a:lnTo>
                    <a:pt x="142875" y="785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8" name="SMARTInkShape-3950"/>
            <p:cNvSpPr/>
            <p:nvPr/>
          </p:nvSpPr>
          <p:spPr>
            <a:xfrm>
              <a:off x="7945174" y="6516781"/>
              <a:ext cx="170127" cy="441762"/>
            </a:xfrm>
            <a:custGeom>
              <a:avLst/>
              <a:gdLst/>
              <a:ahLst/>
              <a:cxnLst/>
              <a:rect l="0" t="0" r="0" b="0"/>
              <a:pathLst>
                <a:path w="170127" h="441762">
                  <a:moveTo>
                    <a:pt x="8201" y="84044"/>
                  </a:moveTo>
                  <a:lnTo>
                    <a:pt x="0" y="118760"/>
                  </a:lnTo>
                  <a:lnTo>
                    <a:pt x="2087" y="128754"/>
                  </a:lnTo>
                  <a:lnTo>
                    <a:pt x="9212" y="140330"/>
                  </a:lnTo>
                  <a:lnTo>
                    <a:pt x="12050" y="143793"/>
                  </a:lnTo>
                  <a:lnTo>
                    <a:pt x="26492" y="147642"/>
                  </a:lnTo>
                  <a:lnTo>
                    <a:pt x="36271" y="148667"/>
                  </a:lnTo>
                  <a:lnTo>
                    <a:pt x="55601" y="144163"/>
                  </a:lnTo>
                  <a:lnTo>
                    <a:pt x="83768" y="129080"/>
                  </a:lnTo>
                  <a:lnTo>
                    <a:pt x="95973" y="114086"/>
                  </a:lnTo>
                  <a:lnTo>
                    <a:pt x="97407" y="108305"/>
                  </a:lnTo>
                  <a:lnTo>
                    <a:pt x="96179" y="96238"/>
                  </a:lnTo>
                  <a:lnTo>
                    <a:pt x="93311" y="92173"/>
                  </a:lnTo>
                  <a:lnTo>
                    <a:pt x="89283" y="89464"/>
                  </a:lnTo>
                  <a:lnTo>
                    <a:pt x="62553" y="80058"/>
                  </a:lnTo>
                  <a:lnTo>
                    <a:pt x="47879" y="79803"/>
                  </a:lnTo>
                  <a:lnTo>
                    <a:pt x="20258" y="83796"/>
                  </a:lnTo>
                  <a:lnTo>
                    <a:pt x="35551" y="82936"/>
                  </a:lnTo>
                  <a:lnTo>
                    <a:pt x="74321" y="76495"/>
                  </a:lnTo>
                  <a:lnTo>
                    <a:pt x="93679" y="73280"/>
                  </a:lnTo>
                  <a:lnTo>
                    <a:pt x="122428" y="58512"/>
                  </a:lnTo>
                  <a:lnTo>
                    <a:pt x="154942" y="28436"/>
                  </a:lnTo>
                  <a:lnTo>
                    <a:pt x="167127" y="11912"/>
                  </a:lnTo>
                  <a:lnTo>
                    <a:pt x="168793" y="6829"/>
                  </a:lnTo>
                  <a:lnTo>
                    <a:pt x="169237" y="3992"/>
                  </a:lnTo>
                  <a:lnTo>
                    <a:pt x="168475" y="2102"/>
                  </a:lnTo>
                  <a:lnTo>
                    <a:pt x="166909" y="841"/>
                  </a:lnTo>
                  <a:lnTo>
                    <a:pt x="164806" y="0"/>
                  </a:lnTo>
                  <a:lnTo>
                    <a:pt x="163404" y="498"/>
                  </a:lnTo>
                  <a:lnTo>
                    <a:pt x="162470" y="1889"/>
                  </a:lnTo>
                  <a:lnTo>
                    <a:pt x="161432" y="8372"/>
                  </a:lnTo>
                  <a:lnTo>
                    <a:pt x="155654" y="47268"/>
                  </a:lnTo>
                  <a:lnTo>
                    <a:pt x="153111" y="76871"/>
                  </a:lnTo>
                  <a:lnTo>
                    <a:pt x="153039" y="111548"/>
                  </a:lnTo>
                  <a:lnTo>
                    <a:pt x="157890" y="154870"/>
                  </a:lnTo>
                  <a:lnTo>
                    <a:pt x="160856" y="194518"/>
                  </a:lnTo>
                  <a:lnTo>
                    <a:pt x="166909" y="233075"/>
                  </a:lnTo>
                  <a:lnTo>
                    <a:pt x="169173" y="271312"/>
                  </a:lnTo>
                  <a:lnTo>
                    <a:pt x="169844" y="309452"/>
                  </a:lnTo>
                  <a:lnTo>
                    <a:pt x="170042" y="346505"/>
                  </a:lnTo>
                  <a:lnTo>
                    <a:pt x="170110" y="390828"/>
                  </a:lnTo>
                  <a:lnTo>
                    <a:pt x="170124" y="435280"/>
                  </a:lnTo>
                  <a:lnTo>
                    <a:pt x="170124" y="441232"/>
                  </a:lnTo>
                  <a:lnTo>
                    <a:pt x="168008" y="441761"/>
                  </a:lnTo>
                  <a:lnTo>
                    <a:pt x="160013" y="439526"/>
                  </a:lnTo>
                  <a:lnTo>
                    <a:pt x="143611" y="417148"/>
                  </a:lnTo>
                  <a:lnTo>
                    <a:pt x="126710" y="383695"/>
                  </a:lnTo>
                  <a:lnTo>
                    <a:pt x="116457" y="344161"/>
                  </a:lnTo>
                  <a:lnTo>
                    <a:pt x="108834" y="302109"/>
                  </a:lnTo>
                  <a:lnTo>
                    <a:pt x="114667" y="264506"/>
                  </a:lnTo>
                  <a:lnTo>
                    <a:pt x="125825" y="236292"/>
                  </a:lnTo>
                  <a:lnTo>
                    <a:pt x="159118" y="191974"/>
                  </a:lnTo>
                  <a:lnTo>
                    <a:pt x="170126" y="1792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9" name="SMARTInkShape-3951"/>
            <p:cNvSpPr/>
            <p:nvPr/>
          </p:nvSpPr>
          <p:spPr>
            <a:xfrm>
              <a:off x="7667625" y="6610350"/>
              <a:ext cx="57151" cy="38101"/>
            </a:xfrm>
            <a:custGeom>
              <a:avLst/>
              <a:gdLst/>
              <a:ahLst/>
              <a:cxnLst/>
              <a:rect l="0" t="0" r="0" b="0"/>
              <a:pathLst>
                <a:path w="57151" h="38101">
                  <a:moveTo>
                    <a:pt x="0" y="38100"/>
                  </a:moveTo>
                  <a:lnTo>
                    <a:pt x="0" y="24843"/>
                  </a:lnTo>
                  <a:lnTo>
                    <a:pt x="2117" y="21853"/>
                  </a:lnTo>
                  <a:lnTo>
                    <a:pt x="10113" y="15710"/>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0" name="SMARTInkShape-3952"/>
            <p:cNvSpPr/>
            <p:nvPr/>
          </p:nvSpPr>
          <p:spPr>
            <a:xfrm>
              <a:off x="6069490" y="5958830"/>
              <a:ext cx="82023" cy="156221"/>
            </a:xfrm>
            <a:custGeom>
              <a:avLst/>
              <a:gdLst/>
              <a:ahLst/>
              <a:cxnLst/>
              <a:rect l="0" t="0" r="0" b="0"/>
              <a:pathLst>
                <a:path w="82023" h="156221">
                  <a:moveTo>
                    <a:pt x="16985" y="60970"/>
                  </a:moveTo>
                  <a:lnTo>
                    <a:pt x="30242" y="74227"/>
                  </a:lnTo>
                  <a:lnTo>
                    <a:pt x="39105" y="77447"/>
                  </a:lnTo>
                  <a:lnTo>
                    <a:pt x="44431" y="78304"/>
                  </a:lnTo>
                  <a:lnTo>
                    <a:pt x="55995" y="76435"/>
                  </a:lnTo>
                  <a:lnTo>
                    <a:pt x="66073" y="72077"/>
                  </a:lnTo>
                  <a:lnTo>
                    <a:pt x="68760" y="69433"/>
                  </a:lnTo>
                  <a:lnTo>
                    <a:pt x="78130" y="47472"/>
                  </a:lnTo>
                  <a:lnTo>
                    <a:pt x="82022" y="26750"/>
                  </a:lnTo>
                  <a:lnTo>
                    <a:pt x="80110" y="16480"/>
                  </a:lnTo>
                  <a:lnTo>
                    <a:pt x="73083" y="4749"/>
                  </a:lnTo>
                  <a:lnTo>
                    <a:pt x="70258" y="1264"/>
                  </a:lnTo>
                  <a:lnTo>
                    <a:pt x="65201" y="0"/>
                  </a:lnTo>
                  <a:lnTo>
                    <a:pt x="51114" y="1417"/>
                  </a:lnTo>
                  <a:lnTo>
                    <a:pt x="37092" y="8396"/>
                  </a:lnTo>
                  <a:lnTo>
                    <a:pt x="15901" y="25068"/>
                  </a:lnTo>
                  <a:lnTo>
                    <a:pt x="4904" y="40336"/>
                  </a:lnTo>
                  <a:lnTo>
                    <a:pt x="0" y="68380"/>
                  </a:lnTo>
                  <a:lnTo>
                    <a:pt x="8660" y="103500"/>
                  </a:lnTo>
                  <a:lnTo>
                    <a:pt x="18930" y="119736"/>
                  </a:lnTo>
                  <a:lnTo>
                    <a:pt x="31607" y="130480"/>
                  </a:lnTo>
                  <a:lnTo>
                    <a:pt x="74135" y="1562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1" name="SMARTInkShape-3953"/>
            <p:cNvSpPr/>
            <p:nvPr/>
          </p:nvSpPr>
          <p:spPr>
            <a:xfrm>
              <a:off x="6477000" y="5972175"/>
              <a:ext cx="190501" cy="9474"/>
            </a:xfrm>
            <a:custGeom>
              <a:avLst/>
              <a:gdLst/>
              <a:ahLst/>
              <a:cxnLst/>
              <a:rect l="0" t="0" r="0" b="0"/>
              <a:pathLst>
                <a:path w="190501" h="9474">
                  <a:moveTo>
                    <a:pt x="0" y="0"/>
                  </a:moveTo>
                  <a:lnTo>
                    <a:pt x="31084" y="7539"/>
                  </a:lnTo>
                  <a:lnTo>
                    <a:pt x="71043" y="9263"/>
                  </a:lnTo>
                  <a:lnTo>
                    <a:pt x="112968" y="9473"/>
                  </a:lnTo>
                  <a:lnTo>
                    <a:pt x="139658" y="6687"/>
                  </a:lnTo>
                  <a:lnTo>
                    <a:pt x="167656" y="881"/>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2" name="SMARTInkShape-3954"/>
            <p:cNvSpPr/>
            <p:nvPr/>
          </p:nvSpPr>
          <p:spPr>
            <a:xfrm>
              <a:off x="6440616" y="6076950"/>
              <a:ext cx="179260" cy="19051"/>
            </a:xfrm>
            <a:custGeom>
              <a:avLst/>
              <a:gdLst/>
              <a:ahLst/>
              <a:cxnLst/>
              <a:rect l="0" t="0" r="0" b="0"/>
              <a:pathLst>
                <a:path w="179260" h="19051">
                  <a:moveTo>
                    <a:pt x="17334" y="0"/>
                  </a:moveTo>
                  <a:lnTo>
                    <a:pt x="4077" y="0"/>
                  </a:lnTo>
                  <a:lnTo>
                    <a:pt x="2146" y="1058"/>
                  </a:lnTo>
                  <a:lnTo>
                    <a:pt x="859" y="2822"/>
                  </a:lnTo>
                  <a:lnTo>
                    <a:pt x="0" y="5057"/>
                  </a:lnTo>
                  <a:lnTo>
                    <a:pt x="487" y="6546"/>
                  </a:lnTo>
                  <a:lnTo>
                    <a:pt x="1869" y="7539"/>
                  </a:lnTo>
                  <a:lnTo>
                    <a:pt x="3850" y="8201"/>
                  </a:lnTo>
                  <a:lnTo>
                    <a:pt x="45910" y="9351"/>
                  </a:lnTo>
                  <a:lnTo>
                    <a:pt x="80129" y="9473"/>
                  </a:lnTo>
                  <a:lnTo>
                    <a:pt x="120959" y="12333"/>
                  </a:lnTo>
                  <a:lnTo>
                    <a:pt x="179259"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475090623"/>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 of </a:t>
            </a:r>
            <a:r>
              <a:rPr lang="en-US" dirty="0" err="1"/>
              <a:t>Iso</a:t>
            </a:r>
            <a:r>
              <a:rPr lang="en-US" dirty="0"/>
              <a:t>-Cost line</a:t>
            </a:r>
          </a:p>
        </p:txBody>
      </p:sp>
      <p:cxnSp>
        <p:nvCxnSpPr>
          <p:cNvPr id="5" name="Straight Connector 4"/>
          <p:cNvCxnSpPr/>
          <p:nvPr/>
        </p:nvCxnSpPr>
        <p:spPr>
          <a:xfrm>
            <a:off x="3720662" y="2270234"/>
            <a:ext cx="15766" cy="3373821"/>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720662" y="5675586"/>
            <a:ext cx="4572000" cy="0"/>
          </a:xfrm>
          <a:prstGeom prst="line">
            <a:avLst/>
          </a:prstGeom>
        </p:spPr>
        <p:style>
          <a:lnRef idx="1">
            <a:schemeClr val="dk1"/>
          </a:lnRef>
          <a:fillRef idx="0">
            <a:schemeClr val="dk1"/>
          </a:fillRef>
          <a:effectRef idx="0">
            <a:schemeClr val="dk1"/>
          </a:effectRef>
          <a:fontRef idx="minor">
            <a:schemeClr val="tx1"/>
          </a:fontRef>
        </p:style>
      </p:cxnSp>
      <p:sp>
        <p:nvSpPr>
          <p:cNvPr id="8" name="TextBox 7"/>
          <p:cNvSpPr txBox="1"/>
          <p:nvPr/>
        </p:nvSpPr>
        <p:spPr>
          <a:xfrm>
            <a:off x="2624958" y="2171850"/>
            <a:ext cx="1213945" cy="369332"/>
          </a:xfrm>
          <a:prstGeom prst="rect">
            <a:avLst/>
          </a:prstGeom>
          <a:noFill/>
        </p:spPr>
        <p:txBody>
          <a:bodyPr wrap="square" rtlCol="0">
            <a:spAutoFit/>
          </a:bodyPr>
          <a:lstStyle/>
          <a:p>
            <a:r>
              <a:rPr lang="en-US" dirty="0"/>
              <a:t>capital</a:t>
            </a:r>
          </a:p>
        </p:txBody>
      </p:sp>
      <p:sp>
        <p:nvSpPr>
          <p:cNvPr id="9" name="TextBox 8"/>
          <p:cNvSpPr txBox="1"/>
          <p:nvPr/>
        </p:nvSpPr>
        <p:spPr>
          <a:xfrm>
            <a:off x="8082455" y="5876019"/>
            <a:ext cx="1213945" cy="369332"/>
          </a:xfrm>
          <a:prstGeom prst="rect">
            <a:avLst/>
          </a:prstGeom>
          <a:noFill/>
        </p:spPr>
        <p:txBody>
          <a:bodyPr wrap="square" rtlCol="0">
            <a:spAutoFit/>
          </a:bodyPr>
          <a:lstStyle/>
          <a:p>
            <a:r>
              <a:rPr lang="en-US" dirty="0"/>
              <a:t>labor</a:t>
            </a:r>
          </a:p>
        </p:txBody>
      </p:sp>
      <p:sp>
        <p:nvSpPr>
          <p:cNvPr id="10" name="TextBox 9"/>
          <p:cNvSpPr txBox="1"/>
          <p:nvPr/>
        </p:nvSpPr>
        <p:spPr>
          <a:xfrm>
            <a:off x="3231931" y="4650828"/>
            <a:ext cx="362607" cy="369332"/>
          </a:xfrm>
          <a:prstGeom prst="rect">
            <a:avLst/>
          </a:prstGeom>
          <a:noFill/>
        </p:spPr>
        <p:txBody>
          <a:bodyPr wrap="square" rtlCol="0">
            <a:spAutoFit/>
          </a:bodyPr>
          <a:lstStyle/>
          <a:p>
            <a:r>
              <a:rPr lang="en-US" dirty="0"/>
              <a:t>5</a:t>
            </a:r>
          </a:p>
        </p:txBody>
      </p:sp>
      <p:sp>
        <p:nvSpPr>
          <p:cNvPr id="11" name="TextBox 10"/>
          <p:cNvSpPr txBox="1"/>
          <p:nvPr/>
        </p:nvSpPr>
        <p:spPr>
          <a:xfrm>
            <a:off x="3105807" y="3933094"/>
            <a:ext cx="488731" cy="369332"/>
          </a:xfrm>
          <a:prstGeom prst="rect">
            <a:avLst/>
          </a:prstGeom>
          <a:noFill/>
        </p:spPr>
        <p:txBody>
          <a:bodyPr wrap="square" rtlCol="0">
            <a:spAutoFit/>
          </a:bodyPr>
          <a:lstStyle/>
          <a:p>
            <a:r>
              <a:rPr lang="en-US" dirty="0"/>
              <a:t>10</a:t>
            </a:r>
          </a:p>
        </p:txBody>
      </p:sp>
      <p:sp>
        <p:nvSpPr>
          <p:cNvPr id="12" name="TextBox 11"/>
          <p:cNvSpPr txBox="1"/>
          <p:nvPr/>
        </p:nvSpPr>
        <p:spPr>
          <a:xfrm>
            <a:off x="3105808" y="3215360"/>
            <a:ext cx="488730" cy="369332"/>
          </a:xfrm>
          <a:prstGeom prst="rect">
            <a:avLst/>
          </a:prstGeom>
          <a:noFill/>
        </p:spPr>
        <p:txBody>
          <a:bodyPr wrap="square" rtlCol="0">
            <a:spAutoFit/>
          </a:bodyPr>
          <a:lstStyle/>
          <a:p>
            <a:r>
              <a:rPr lang="en-US" dirty="0"/>
              <a:t>15</a:t>
            </a:r>
          </a:p>
        </p:txBody>
      </p:sp>
      <p:sp>
        <p:nvSpPr>
          <p:cNvPr id="13" name="TextBox 12"/>
          <p:cNvSpPr txBox="1"/>
          <p:nvPr/>
        </p:nvSpPr>
        <p:spPr>
          <a:xfrm>
            <a:off x="3105807" y="2570589"/>
            <a:ext cx="488729" cy="369332"/>
          </a:xfrm>
          <a:prstGeom prst="rect">
            <a:avLst/>
          </a:prstGeom>
          <a:noFill/>
        </p:spPr>
        <p:txBody>
          <a:bodyPr wrap="square" rtlCol="0">
            <a:spAutoFit/>
          </a:bodyPr>
          <a:lstStyle/>
          <a:p>
            <a:r>
              <a:rPr lang="en-US" dirty="0"/>
              <a:t>20</a:t>
            </a:r>
          </a:p>
        </p:txBody>
      </p:sp>
      <p:sp>
        <p:nvSpPr>
          <p:cNvPr id="14" name="TextBox 13"/>
          <p:cNvSpPr txBox="1"/>
          <p:nvPr/>
        </p:nvSpPr>
        <p:spPr>
          <a:xfrm>
            <a:off x="4566745" y="5707962"/>
            <a:ext cx="480847" cy="369332"/>
          </a:xfrm>
          <a:prstGeom prst="rect">
            <a:avLst/>
          </a:prstGeom>
          <a:noFill/>
        </p:spPr>
        <p:txBody>
          <a:bodyPr wrap="square" rtlCol="0">
            <a:spAutoFit/>
          </a:bodyPr>
          <a:lstStyle/>
          <a:p>
            <a:r>
              <a:rPr lang="en-US" dirty="0"/>
              <a:t>50</a:t>
            </a:r>
          </a:p>
        </p:txBody>
      </p:sp>
      <p:sp>
        <p:nvSpPr>
          <p:cNvPr id="15" name="TextBox 14"/>
          <p:cNvSpPr txBox="1"/>
          <p:nvPr/>
        </p:nvSpPr>
        <p:spPr>
          <a:xfrm>
            <a:off x="5478517" y="5707962"/>
            <a:ext cx="559676" cy="369332"/>
          </a:xfrm>
          <a:prstGeom prst="rect">
            <a:avLst/>
          </a:prstGeom>
          <a:noFill/>
        </p:spPr>
        <p:txBody>
          <a:bodyPr wrap="square" rtlCol="0">
            <a:spAutoFit/>
          </a:bodyPr>
          <a:lstStyle/>
          <a:p>
            <a:r>
              <a:rPr lang="en-US" dirty="0"/>
              <a:t>100</a:t>
            </a:r>
          </a:p>
        </p:txBody>
      </p:sp>
      <p:sp>
        <p:nvSpPr>
          <p:cNvPr id="16" name="TextBox 15"/>
          <p:cNvSpPr txBox="1"/>
          <p:nvPr/>
        </p:nvSpPr>
        <p:spPr>
          <a:xfrm>
            <a:off x="6469118" y="5707118"/>
            <a:ext cx="622736" cy="369332"/>
          </a:xfrm>
          <a:prstGeom prst="rect">
            <a:avLst/>
          </a:prstGeom>
          <a:noFill/>
        </p:spPr>
        <p:txBody>
          <a:bodyPr wrap="square" rtlCol="0">
            <a:spAutoFit/>
          </a:bodyPr>
          <a:lstStyle/>
          <a:p>
            <a:r>
              <a:rPr lang="en-US" dirty="0"/>
              <a:t>150</a:t>
            </a:r>
          </a:p>
        </p:txBody>
      </p:sp>
      <p:sp>
        <p:nvSpPr>
          <p:cNvPr id="17" name="TextBox 16"/>
          <p:cNvSpPr txBox="1"/>
          <p:nvPr/>
        </p:nvSpPr>
        <p:spPr>
          <a:xfrm>
            <a:off x="7388773" y="5707118"/>
            <a:ext cx="693682" cy="369332"/>
          </a:xfrm>
          <a:prstGeom prst="rect">
            <a:avLst/>
          </a:prstGeom>
          <a:noFill/>
        </p:spPr>
        <p:txBody>
          <a:bodyPr wrap="square" rtlCol="0">
            <a:spAutoFit/>
          </a:bodyPr>
          <a:lstStyle/>
          <a:p>
            <a:r>
              <a:rPr lang="en-US" dirty="0"/>
              <a:t>200</a:t>
            </a:r>
          </a:p>
        </p:txBody>
      </p:sp>
      <p:cxnSp>
        <p:nvCxnSpPr>
          <p:cNvPr id="21" name="Straight Connector 20"/>
          <p:cNvCxnSpPr/>
          <p:nvPr/>
        </p:nvCxnSpPr>
        <p:spPr>
          <a:xfrm>
            <a:off x="3736428" y="4302426"/>
            <a:ext cx="1954924" cy="1341629"/>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040491763"/>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If the budget doubles then?</a:t>
            </a:r>
          </a:p>
        </p:txBody>
      </p:sp>
      <p:cxnSp>
        <p:nvCxnSpPr>
          <p:cNvPr id="5" name="Straight Connector 4"/>
          <p:cNvCxnSpPr/>
          <p:nvPr/>
        </p:nvCxnSpPr>
        <p:spPr>
          <a:xfrm>
            <a:off x="3720662" y="2270234"/>
            <a:ext cx="15766" cy="3373821"/>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720662" y="5675586"/>
            <a:ext cx="4572000" cy="0"/>
          </a:xfrm>
          <a:prstGeom prst="line">
            <a:avLst/>
          </a:prstGeom>
        </p:spPr>
        <p:style>
          <a:lnRef idx="1">
            <a:schemeClr val="dk1"/>
          </a:lnRef>
          <a:fillRef idx="0">
            <a:schemeClr val="dk1"/>
          </a:fillRef>
          <a:effectRef idx="0">
            <a:schemeClr val="dk1"/>
          </a:effectRef>
          <a:fontRef idx="minor">
            <a:schemeClr val="tx1"/>
          </a:fontRef>
        </p:style>
      </p:cxnSp>
      <p:sp>
        <p:nvSpPr>
          <p:cNvPr id="8" name="TextBox 7"/>
          <p:cNvSpPr txBox="1"/>
          <p:nvPr/>
        </p:nvSpPr>
        <p:spPr>
          <a:xfrm>
            <a:off x="2624958" y="2171850"/>
            <a:ext cx="1213945" cy="369332"/>
          </a:xfrm>
          <a:prstGeom prst="rect">
            <a:avLst/>
          </a:prstGeom>
          <a:noFill/>
        </p:spPr>
        <p:txBody>
          <a:bodyPr wrap="square" rtlCol="0">
            <a:spAutoFit/>
          </a:bodyPr>
          <a:lstStyle/>
          <a:p>
            <a:r>
              <a:rPr lang="en-US" dirty="0"/>
              <a:t>capital</a:t>
            </a:r>
          </a:p>
        </p:txBody>
      </p:sp>
      <p:sp>
        <p:nvSpPr>
          <p:cNvPr id="9" name="TextBox 8"/>
          <p:cNvSpPr txBox="1"/>
          <p:nvPr/>
        </p:nvSpPr>
        <p:spPr>
          <a:xfrm>
            <a:off x="8082455" y="5876019"/>
            <a:ext cx="1213945" cy="369332"/>
          </a:xfrm>
          <a:prstGeom prst="rect">
            <a:avLst/>
          </a:prstGeom>
          <a:noFill/>
        </p:spPr>
        <p:txBody>
          <a:bodyPr wrap="square" rtlCol="0">
            <a:spAutoFit/>
          </a:bodyPr>
          <a:lstStyle/>
          <a:p>
            <a:r>
              <a:rPr lang="en-US" dirty="0"/>
              <a:t>labor</a:t>
            </a:r>
          </a:p>
        </p:txBody>
      </p:sp>
      <p:sp>
        <p:nvSpPr>
          <p:cNvPr id="10" name="TextBox 9"/>
          <p:cNvSpPr txBox="1"/>
          <p:nvPr/>
        </p:nvSpPr>
        <p:spPr>
          <a:xfrm>
            <a:off x="3231931" y="4650828"/>
            <a:ext cx="362607" cy="369332"/>
          </a:xfrm>
          <a:prstGeom prst="rect">
            <a:avLst/>
          </a:prstGeom>
          <a:noFill/>
        </p:spPr>
        <p:txBody>
          <a:bodyPr wrap="square" rtlCol="0">
            <a:spAutoFit/>
          </a:bodyPr>
          <a:lstStyle/>
          <a:p>
            <a:r>
              <a:rPr lang="en-US" dirty="0"/>
              <a:t>5</a:t>
            </a:r>
          </a:p>
        </p:txBody>
      </p:sp>
      <p:sp>
        <p:nvSpPr>
          <p:cNvPr id="11" name="TextBox 10"/>
          <p:cNvSpPr txBox="1"/>
          <p:nvPr/>
        </p:nvSpPr>
        <p:spPr>
          <a:xfrm>
            <a:off x="3105807" y="3933094"/>
            <a:ext cx="488731" cy="369332"/>
          </a:xfrm>
          <a:prstGeom prst="rect">
            <a:avLst/>
          </a:prstGeom>
          <a:noFill/>
        </p:spPr>
        <p:txBody>
          <a:bodyPr wrap="square" rtlCol="0">
            <a:spAutoFit/>
          </a:bodyPr>
          <a:lstStyle/>
          <a:p>
            <a:r>
              <a:rPr lang="en-US" dirty="0"/>
              <a:t>10</a:t>
            </a:r>
          </a:p>
        </p:txBody>
      </p:sp>
      <p:sp>
        <p:nvSpPr>
          <p:cNvPr id="12" name="TextBox 11"/>
          <p:cNvSpPr txBox="1"/>
          <p:nvPr/>
        </p:nvSpPr>
        <p:spPr>
          <a:xfrm>
            <a:off x="3105808" y="3215360"/>
            <a:ext cx="488730" cy="369332"/>
          </a:xfrm>
          <a:prstGeom prst="rect">
            <a:avLst/>
          </a:prstGeom>
          <a:noFill/>
        </p:spPr>
        <p:txBody>
          <a:bodyPr wrap="square" rtlCol="0">
            <a:spAutoFit/>
          </a:bodyPr>
          <a:lstStyle/>
          <a:p>
            <a:r>
              <a:rPr lang="en-US" dirty="0"/>
              <a:t>15</a:t>
            </a:r>
          </a:p>
        </p:txBody>
      </p:sp>
      <p:sp>
        <p:nvSpPr>
          <p:cNvPr id="13" name="TextBox 12"/>
          <p:cNvSpPr txBox="1"/>
          <p:nvPr/>
        </p:nvSpPr>
        <p:spPr>
          <a:xfrm>
            <a:off x="3105807" y="2570589"/>
            <a:ext cx="488729" cy="369332"/>
          </a:xfrm>
          <a:prstGeom prst="rect">
            <a:avLst/>
          </a:prstGeom>
          <a:noFill/>
        </p:spPr>
        <p:txBody>
          <a:bodyPr wrap="square" rtlCol="0">
            <a:spAutoFit/>
          </a:bodyPr>
          <a:lstStyle/>
          <a:p>
            <a:r>
              <a:rPr lang="en-US" dirty="0"/>
              <a:t>20</a:t>
            </a:r>
          </a:p>
        </p:txBody>
      </p:sp>
      <p:sp>
        <p:nvSpPr>
          <p:cNvPr id="14" name="TextBox 13"/>
          <p:cNvSpPr txBox="1"/>
          <p:nvPr/>
        </p:nvSpPr>
        <p:spPr>
          <a:xfrm>
            <a:off x="4566745" y="5707962"/>
            <a:ext cx="480847" cy="369332"/>
          </a:xfrm>
          <a:prstGeom prst="rect">
            <a:avLst/>
          </a:prstGeom>
          <a:noFill/>
        </p:spPr>
        <p:txBody>
          <a:bodyPr wrap="square" rtlCol="0">
            <a:spAutoFit/>
          </a:bodyPr>
          <a:lstStyle/>
          <a:p>
            <a:r>
              <a:rPr lang="en-US" dirty="0"/>
              <a:t>50</a:t>
            </a:r>
          </a:p>
        </p:txBody>
      </p:sp>
      <p:sp>
        <p:nvSpPr>
          <p:cNvPr id="15" name="TextBox 14"/>
          <p:cNvSpPr txBox="1"/>
          <p:nvPr/>
        </p:nvSpPr>
        <p:spPr>
          <a:xfrm>
            <a:off x="5478517" y="5707962"/>
            <a:ext cx="559676" cy="369332"/>
          </a:xfrm>
          <a:prstGeom prst="rect">
            <a:avLst/>
          </a:prstGeom>
          <a:noFill/>
        </p:spPr>
        <p:txBody>
          <a:bodyPr wrap="square" rtlCol="0">
            <a:spAutoFit/>
          </a:bodyPr>
          <a:lstStyle/>
          <a:p>
            <a:r>
              <a:rPr lang="en-US" dirty="0"/>
              <a:t>100</a:t>
            </a:r>
          </a:p>
        </p:txBody>
      </p:sp>
      <p:sp>
        <p:nvSpPr>
          <p:cNvPr id="16" name="TextBox 15"/>
          <p:cNvSpPr txBox="1"/>
          <p:nvPr/>
        </p:nvSpPr>
        <p:spPr>
          <a:xfrm>
            <a:off x="6469118" y="5707118"/>
            <a:ext cx="622736" cy="369332"/>
          </a:xfrm>
          <a:prstGeom prst="rect">
            <a:avLst/>
          </a:prstGeom>
          <a:noFill/>
        </p:spPr>
        <p:txBody>
          <a:bodyPr wrap="square" rtlCol="0">
            <a:spAutoFit/>
          </a:bodyPr>
          <a:lstStyle/>
          <a:p>
            <a:r>
              <a:rPr lang="en-US" dirty="0"/>
              <a:t>150</a:t>
            </a:r>
          </a:p>
        </p:txBody>
      </p:sp>
      <p:sp>
        <p:nvSpPr>
          <p:cNvPr id="17" name="TextBox 16"/>
          <p:cNvSpPr txBox="1"/>
          <p:nvPr/>
        </p:nvSpPr>
        <p:spPr>
          <a:xfrm>
            <a:off x="7388773" y="5707118"/>
            <a:ext cx="693682" cy="369332"/>
          </a:xfrm>
          <a:prstGeom prst="rect">
            <a:avLst/>
          </a:prstGeom>
          <a:noFill/>
        </p:spPr>
        <p:txBody>
          <a:bodyPr wrap="square" rtlCol="0">
            <a:spAutoFit/>
          </a:bodyPr>
          <a:lstStyle/>
          <a:p>
            <a:r>
              <a:rPr lang="en-US" dirty="0"/>
              <a:t>200</a:t>
            </a:r>
          </a:p>
        </p:txBody>
      </p:sp>
      <p:cxnSp>
        <p:nvCxnSpPr>
          <p:cNvPr id="21" name="Straight Connector 20"/>
          <p:cNvCxnSpPr/>
          <p:nvPr/>
        </p:nvCxnSpPr>
        <p:spPr>
          <a:xfrm>
            <a:off x="3736428" y="4302426"/>
            <a:ext cx="1954924" cy="1341629"/>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736760637"/>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If budget doubles then?</a:t>
            </a:r>
          </a:p>
        </p:txBody>
      </p:sp>
      <p:cxnSp>
        <p:nvCxnSpPr>
          <p:cNvPr id="5" name="Straight Connector 4"/>
          <p:cNvCxnSpPr/>
          <p:nvPr/>
        </p:nvCxnSpPr>
        <p:spPr>
          <a:xfrm>
            <a:off x="3720662" y="2270234"/>
            <a:ext cx="15766" cy="3373821"/>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720662" y="5675586"/>
            <a:ext cx="4572000" cy="0"/>
          </a:xfrm>
          <a:prstGeom prst="line">
            <a:avLst/>
          </a:prstGeom>
        </p:spPr>
        <p:style>
          <a:lnRef idx="1">
            <a:schemeClr val="dk1"/>
          </a:lnRef>
          <a:fillRef idx="0">
            <a:schemeClr val="dk1"/>
          </a:fillRef>
          <a:effectRef idx="0">
            <a:schemeClr val="dk1"/>
          </a:effectRef>
          <a:fontRef idx="minor">
            <a:schemeClr val="tx1"/>
          </a:fontRef>
        </p:style>
      </p:cxnSp>
      <p:sp>
        <p:nvSpPr>
          <p:cNvPr id="8" name="TextBox 7"/>
          <p:cNvSpPr txBox="1"/>
          <p:nvPr/>
        </p:nvSpPr>
        <p:spPr>
          <a:xfrm>
            <a:off x="2624958" y="2171850"/>
            <a:ext cx="1213945" cy="369332"/>
          </a:xfrm>
          <a:prstGeom prst="rect">
            <a:avLst/>
          </a:prstGeom>
          <a:noFill/>
        </p:spPr>
        <p:txBody>
          <a:bodyPr wrap="square" rtlCol="0">
            <a:spAutoFit/>
          </a:bodyPr>
          <a:lstStyle/>
          <a:p>
            <a:r>
              <a:rPr lang="en-US" dirty="0"/>
              <a:t>capital</a:t>
            </a:r>
          </a:p>
        </p:txBody>
      </p:sp>
      <p:sp>
        <p:nvSpPr>
          <p:cNvPr id="9" name="TextBox 8"/>
          <p:cNvSpPr txBox="1"/>
          <p:nvPr/>
        </p:nvSpPr>
        <p:spPr>
          <a:xfrm>
            <a:off x="8082455" y="5876019"/>
            <a:ext cx="1213945" cy="369332"/>
          </a:xfrm>
          <a:prstGeom prst="rect">
            <a:avLst/>
          </a:prstGeom>
          <a:noFill/>
        </p:spPr>
        <p:txBody>
          <a:bodyPr wrap="square" rtlCol="0">
            <a:spAutoFit/>
          </a:bodyPr>
          <a:lstStyle/>
          <a:p>
            <a:r>
              <a:rPr lang="en-US" dirty="0"/>
              <a:t>labor</a:t>
            </a:r>
          </a:p>
        </p:txBody>
      </p:sp>
      <p:sp>
        <p:nvSpPr>
          <p:cNvPr id="10" name="TextBox 9"/>
          <p:cNvSpPr txBox="1"/>
          <p:nvPr/>
        </p:nvSpPr>
        <p:spPr>
          <a:xfrm>
            <a:off x="3231931" y="4650828"/>
            <a:ext cx="362607" cy="369332"/>
          </a:xfrm>
          <a:prstGeom prst="rect">
            <a:avLst/>
          </a:prstGeom>
          <a:noFill/>
        </p:spPr>
        <p:txBody>
          <a:bodyPr wrap="square" rtlCol="0">
            <a:spAutoFit/>
          </a:bodyPr>
          <a:lstStyle/>
          <a:p>
            <a:r>
              <a:rPr lang="en-US" dirty="0"/>
              <a:t>5</a:t>
            </a:r>
          </a:p>
        </p:txBody>
      </p:sp>
      <p:sp>
        <p:nvSpPr>
          <p:cNvPr id="11" name="TextBox 10"/>
          <p:cNvSpPr txBox="1"/>
          <p:nvPr/>
        </p:nvSpPr>
        <p:spPr>
          <a:xfrm>
            <a:off x="3105807" y="3933094"/>
            <a:ext cx="488731" cy="369332"/>
          </a:xfrm>
          <a:prstGeom prst="rect">
            <a:avLst/>
          </a:prstGeom>
          <a:noFill/>
        </p:spPr>
        <p:txBody>
          <a:bodyPr wrap="square" rtlCol="0">
            <a:spAutoFit/>
          </a:bodyPr>
          <a:lstStyle/>
          <a:p>
            <a:r>
              <a:rPr lang="en-US" dirty="0"/>
              <a:t>10</a:t>
            </a:r>
          </a:p>
        </p:txBody>
      </p:sp>
      <p:sp>
        <p:nvSpPr>
          <p:cNvPr id="12" name="TextBox 11"/>
          <p:cNvSpPr txBox="1"/>
          <p:nvPr/>
        </p:nvSpPr>
        <p:spPr>
          <a:xfrm>
            <a:off x="3105808" y="3215360"/>
            <a:ext cx="488730" cy="369332"/>
          </a:xfrm>
          <a:prstGeom prst="rect">
            <a:avLst/>
          </a:prstGeom>
          <a:noFill/>
        </p:spPr>
        <p:txBody>
          <a:bodyPr wrap="square" rtlCol="0">
            <a:spAutoFit/>
          </a:bodyPr>
          <a:lstStyle/>
          <a:p>
            <a:r>
              <a:rPr lang="en-US" dirty="0"/>
              <a:t>15</a:t>
            </a:r>
          </a:p>
        </p:txBody>
      </p:sp>
      <p:sp>
        <p:nvSpPr>
          <p:cNvPr id="13" name="TextBox 12"/>
          <p:cNvSpPr txBox="1"/>
          <p:nvPr/>
        </p:nvSpPr>
        <p:spPr>
          <a:xfrm>
            <a:off x="3105807" y="2570589"/>
            <a:ext cx="488729" cy="369332"/>
          </a:xfrm>
          <a:prstGeom prst="rect">
            <a:avLst/>
          </a:prstGeom>
          <a:noFill/>
        </p:spPr>
        <p:txBody>
          <a:bodyPr wrap="square" rtlCol="0">
            <a:spAutoFit/>
          </a:bodyPr>
          <a:lstStyle/>
          <a:p>
            <a:r>
              <a:rPr lang="en-US" dirty="0"/>
              <a:t>20</a:t>
            </a:r>
          </a:p>
        </p:txBody>
      </p:sp>
      <p:sp>
        <p:nvSpPr>
          <p:cNvPr id="14" name="TextBox 13"/>
          <p:cNvSpPr txBox="1"/>
          <p:nvPr/>
        </p:nvSpPr>
        <p:spPr>
          <a:xfrm>
            <a:off x="4566745" y="5707962"/>
            <a:ext cx="480847" cy="369332"/>
          </a:xfrm>
          <a:prstGeom prst="rect">
            <a:avLst/>
          </a:prstGeom>
          <a:noFill/>
        </p:spPr>
        <p:txBody>
          <a:bodyPr wrap="square" rtlCol="0">
            <a:spAutoFit/>
          </a:bodyPr>
          <a:lstStyle/>
          <a:p>
            <a:r>
              <a:rPr lang="en-US" dirty="0"/>
              <a:t>50</a:t>
            </a:r>
          </a:p>
        </p:txBody>
      </p:sp>
      <p:sp>
        <p:nvSpPr>
          <p:cNvPr id="15" name="TextBox 14"/>
          <p:cNvSpPr txBox="1"/>
          <p:nvPr/>
        </p:nvSpPr>
        <p:spPr>
          <a:xfrm>
            <a:off x="5478517" y="5707962"/>
            <a:ext cx="559676" cy="369332"/>
          </a:xfrm>
          <a:prstGeom prst="rect">
            <a:avLst/>
          </a:prstGeom>
          <a:noFill/>
        </p:spPr>
        <p:txBody>
          <a:bodyPr wrap="square" rtlCol="0">
            <a:spAutoFit/>
          </a:bodyPr>
          <a:lstStyle/>
          <a:p>
            <a:r>
              <a:rPr lang="en-US" dirty="0"/>
              <a:t>100</a:t>
            </a:r>
          </a:p>
        </p:txBody>
      </p:sp>
      <p:sp>
        <p:nvSpPr>
          <p:cNvPr id="16" name="TextBox 15"/>
          <p:cNvSpPr txBox="1"/>
          <p:nvPr/>
        </p:nvSpPr>
        <p:spPr>
          <a:xfrm>
            <a:off x="6469118" y="5707118"/>
            <a:ext cx="622736" cy="369332"/>
          </a:xfrm>
          <a:prstGeom prst="rect">
            <a:avLst/>
          </a:prstGeom>
          <a:noFill/>
        </p:spPr>
        <p:txBody>
          <a:bodyPr wrap="square" rtlCol="0">
            <a:spAutoFit/>
          </a:bodyPr>
          <a:lstStyle/>
          <a:p>
            <a:r>
              <a:rPr lang="en-US" dirty="0"/>
              <a:t>150</a:t>
            </a:r>
          </a:p>
        </p:txBody>
      </p:sp>
      <p:sp>
        <p:nvSpPr>
          <p:cNvPr id="17" name="TextBox 16"/>
          <p:cNvSpPr txBox="1"/>
          <p:nvPr/>
        </p:nvSpPr>
        <p:spPr>
          <a:xfrm>
            <a:off x="7388773" y="5707118"/>
            <a:ext cx="693682" cy="369332"/>
          </a:xfrm>
          <a:prstGeom prst="rect">
            <a:avLst/>
          </a:prstGeom>
          <a:noFill/>
        </p:spPr>
        <p:txBody>
          <a:bodyPr wrap="square" rtlCol="0">
            <a:spAutoFit/>
          </a:bodyPr>
          <a:lstStyle/>
          <a:p>
            <a:r>
              <a:rPr lang="en-US" dirty="0"/>
              <a:t>200</a:t>
            </a:r>
          </a:p>
        </p:txBody>
      </p:sp>
      <p:cxnSp>
        <p:nvCxnSpPr>
          <p:cNvPr id="21" name="Straight Connector 20"/>
          <p:cNvCxnSpPr/>
          <p:nvPr/>
        </p:nvCxnSpPr>
        <p:spPr>
          <a:xfrm>
            <a:off x="3736428" y="4302426"/>
            <a:ext cx="1954924" cy="1341629"/>
          </a:xfrm>
          <a:prstGeom prst="line">
            <a:avLst/>
          </a:prstGeom>
        </p:spPr>
        <p:style>
          <a:lnRef idx="1">
            <a:schemeClr val="dk1"/>
          </a:lnRef>
          <a:fillRef idx="0">
            <a:schemeClr val="dk1"/>
          </a:fillRef>
          <a:effectRef idx="0">
            <a:schemeClr val="dk1"/>
          </a:effectRef>
          <a:fontRef idx="minor">
            <a:schemeClr val="tx1"/>
          </a:fontRef>
        </p:style>
      </p:cxnSp>
      <p:cxnSp>
        <p:nvCxnSpPr>
          <p:cNvPr id="4" name="Straight Connector 3"/>
          <p:cNvCxnSpPr>
            <a:endCxn id="17" idx="0"/>
          </p:cNvCxnSpPr>
          <p:nvPr/>
        </p:nvCxnSpPr>
        <p:spPr>
          <a:xfrm>
            <a:off x="3720662" y="2939921"/>
            <a:ext cx="4014952" cy="2767197"/>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1066776"/>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lgn="ctr">
              <a:buNone/>
            </a:pPr>
            <a:endParaRPr lang="en-US" sz="6000" dirty="0"/>
          </a:p>
          <a:p>
            <a:pPr marL="0" indent="0" algn="ctr">
              <a:buNone/>
            </a:pPr>
            <a:r>
              <a:rPr lang="en-US" sz="6000" dirty="0"/>
              <a:t>What is utility?</a:t>
            </a:r>
          </a:p>
        </p:txBody>
      </p:sp>
      <p:grpSp>
        <p:nvGrpSpPr>
          <p:cNvPr id="19" name="SMARTInkShape-Group1"/>
          <p:cNvGrpSpPr/>
          <p:nvPr/>
        </p:nvGrpSpPr>
        <p:grpSpPr>
          <a:xfrm>
            <a:off x="1452388" y="3907112"/>
            <a:ext cx="2557638" cy="807764"/>
            <a:chOff x="1452388" y="3907112"/>
            <a:chExt cx="2557638" cy="807764"/>
          </a:xfrm>
        </p:grpSpPr>
        <p:sp>
          <p:nvSpPr>
            <p:cNvPr id="2" name="SMARTInkShape-1"/>
            <p:cNvSpPr/>
            <p:nvPr/>
          </p:nvSpPr>
          <p:spPr>
            <a:xfrm>
              <a:off x="1452388" y="3990986"/>
              <a:ext cx="328788" cy="371465"/>
            </a:xfrm>
            <a:custGeom>
              <a:avLst/>
              <a:gdLst/>
              <a:ahLst/>
              <a:cxnLst/>
              <a:rect l="0" t="0" r="0" b="0"/>
              <a:pathLst>
                <a:path w="328788" h="371465">
                  <a:moveTo>
                    <a:pt x="71612" y="38089"/>
                  </a:moveTo>
                  <a:lnTo>
                    <a:pt x="41235" y="69524"/>
                  </a:lnTo>
                  <a:lnTo>
                    <a:pt x="27644" y="92816"/>
                  </a:lnTo>
                  <a:lnTo>
                    <a:pt x="22954" y="109102"/>
                  </a:lnTo>
                  <a:lnTo>
                    <a:pt x="11216" y="127334"/>
                  </a:lnTo>
                  <a:lnTo>
                    <a:pt x="0" y="165119"/>
                  </a:lnTo>
                  <a:lnTo>
                    <a:pt x="4682" y="210833"/>
                  </a:lnTo>
                  <a:lnTo>
                    <a:pt x="4927" y="254516"/>
                  </a:lnTo>
                  <a:lnTo>
                    <a:pt x="4930" y="258574"/>
                  </a:lnTo>
                  <a:lnTo>
                    <a:pt x="7049" y="262337"/>
                  </a:lnTo>
                  <a:lnTo>
                    <a:pt x="18028" y="273749"/>
                  </a:lnTo>
                  <a:lnTo>
                    <a:pt x="23280" y="287949"/>
                  </a:lnTo>
                  <a:lnTo>
                    <a:pt x="25632" y="290387"/>
                  </a:lnTo>
                  <a:lnTo>
                    <a:pt x="28259" y="292012"/>
                  </a:lnTo>
                  <a:lnTo>
                    <a:pt x="50510" y="319962"/>
                  </a:lnTo>
                  <a:lnTo>
                    <a:pt x="72656" y="333107"/>
                  </a:lnTo>
                  <a:lnTo>
                    <a:pt x="99452" y="340643"/>
                  </a:lnTo>
                  <a:lnTo>
                    <a:pt x="145409" y="342850"/>
                  </a:lnTo>
                  <a:lnTo>
                    <a:pt x="164702" y="341823"/>
                  </a:lnTo>
                  <a:lnTo>
                    <a:pt x="185977" y="335282"/>
                  </a:lnTo>
                  <a:lnTo>
                    <a:pt x="203721" y="326413"/>
                  </a:lnTo>
                  <a:lnTo>
                    <a:pt x="207309" y="325555"/>
                  </a:lnTo>
                  <a:lnTo>
                    <a:pt x="235315" y="302531"/>
                  </a:lnTo>
                  <a:lnTo>
                    <a:pt x="248078" y="289095"/>
                  </a:lnTo>
                  <a:lnTo>
                    <a:pt x="267658" y="245155"/>
                  </a:lnTo>
                  <a:lnTo>
                    <a:pt x="271113" y="225923"/>
                  </a:lnTo>
                  <a:lnTo>
                    <a:pt x="271591" y="198208"/>
                  </a:lnTo>
                  <a:lnTo>
                    <a:pt x="274439" y="191097"/>
                  </a:lnTo>
                  <a:lnTo>
                    <a:pt x="276680" y="187719"/>
                  </a:lnTo>
                  <a:lnTo>
                    <a:pt x="277116" y="183351"/>
                  </a:lnTo>
                  <a:lnTo>
                    <a:pt x="270762" y="138703"/>
                  </a:lnTo>
                  <a:lnTo>
                    <a:pt x="259889" y="98004"/>
                  </a:lnTo>
                  <a:lnTo>
                    <a:pt x="255832" y="90118"/>
                  </a:lnTo>
                  <a:lnTo>
                    <a:pt x="244513" y="55336"/>
                  </a:lnTo>
                  <a:lnTo>
                    <a:pt x="238062" y="48224"/>
                  </a:lnTo>
                  <a:lnTo>
                    <a:pt x="221731" y="35035"/>
                  </a:lnTo>
                  <a:lnTo>
                    <a:pt x="217707" y="28618"/>
                  </a:lnTo>
                  <a:lnTo>
                    <a:pt x="214860" y="22238"/>
                  </a:lnTo>
                  <a:lnTo>
                    <a:pt x="210067" y="15875"/>
                  </a:lnTo>
                  <a:lnTo>
                    <a:pt x="201586" y="12341"/>
                  </a:lnTo>
                  <a:lnTo>
                    <a:pt x="185859" y="8828"/>
                  </a:lnTo>
                  <a:lnTo>
                    <a:pt x="168420" y="2048"/>
                  </a:lnTo>
                  <a:lnTo>
                    <a:pt x="125595" y="0"/>
                  </a:lnTo>
                  <a:lnTo>
                    <a:pt x="123476" y="1054"/>
                  </a:lnTo>
                  <a:lnTo>
                    <a:pt x="122063" y="2816"/>
                  </a:lnTo>
                  <a:lnTo>
                    <a:pt x="121121" y="5049"/>
                  </a:lnTo>
                  <a:lnTo>
                    <a:pt x="119434" y="6537"/>
                  </a:lnTo>
                  <a:lnTo>
                    <a:pt x="114739" y="8191"/>
                  </a:lnTo>
                  <a:lnTo>
                    <a:pt x="113063" y="9690"/>
                  </a:lnTo>
                  <a:lnTo>
                    <a:pt x="111201" y="14178"/>
                  </a:lnTo>
                  <a:lnTo>
                    <a:pt x="109647" y="15799"/>
                  </a:lnTo>
                  <a:lnTo>
                    <a:pt x="105097" y="17599"/>
                  </a:lnTo>
                  <a:lnTo>
                    <a:pt x="103460" y="19137"/>
                  </a:lnTo>
                  <a:lnTo>
                    <a:pt x="101642" y="23669"/>
                  </a:lnTo>
                  <a:lnTo>
                    <a:pt x="100618" y="32170"/>
                  </a:lnTo>
                  <a:lnTo>
                    <a:pt x="109913" y="57144"/>
                  </a:lnTo>
                  <a:lnTo>
                    <a:pt x="133300" y="103379"/>
                  </a:lnTo>
                  <a:lnTo>
                    <a:pt x="164624" y="148672"/>
                  </a:lnTo>
                  <a:lnTo>
                    <a:pt x="197108" y="192249"/>
                  </a:lnTo>
                  <a:lnTo>
                    <a:pt x="225225" y="231979"/>
                  </a:lnTo>
                  <a:lnTo>
                    <a:pt x="255276" y="274004"/>
                  </a:lnTo>
                  <a:lnTo>
                    <a:pt x="286601" y="319642"/>
                  </a:lnTo>
                  <a:lnTo>
                    <a:pt x="312877" y="363317"/>
                  </a:lnTo>
                  <a:lnTo>
                    <a:pt x="328787" y="3714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SMARTInkShape-2"/>
            <p:cNvSpPr/>
            <p:nvPr/>
          </p:nvSpPr>
          <p:spPr>
            <a:xfrm>
              <a:off x="1876425" y="4162541"/>
              <a:ext cx="131984" cy="128529"/>
            </a:xfrm>
            <a:custGeom>
              <a:avLst/>
              <a:gdLst/>
              <a:ahLst/>
              <a:cxnLst/>
              <a:rect l="0" t="0" r="0" b="0"/>
              <a:pathLst>
                <a:path w="131984" h="128529">
                  <a:moveTo>
                    <a:pt x="0" y="9409"/>
                  </a:moveTo>
                  <a:lnTo>
                    <a:pt x="0" y="0"/>
                  </a:lnTo>
                  <a:lnTo>
                    <a:pt x="0" y="43961"/>
                  </a:lnTo>
                  <a:lnTo>
                    <a:pt x="1058" y="68563"/>
                  </a:lnTo>
                  <a:lnTo>
                    <a:pt x="7604" y="87379"/>
                  </a:lnTo>
                  <a:lnTo>
                    <a:pt x="22390" y="112288"/>
                  </a:lnTo>
                  <a:lnTo>
                    <a:pt x="26569" y="116095"/>
                  </a:lnTo>
                  <a:lnTo>
                    <a:pt x="49491" y="127763"/>
                  </a:lnTo>
                  <a:lnTo>
                    <a:pt x="54160" y="128528"/>
                  </a:lnTo>
                  <a:lnTo>
                    <a:pt x="95447" y="121261"/>
                  </a:lnTo>
                  <a:lnTo>
                    <a:pt x="105921" y="116271"/>
                  </a:lnTo>
                  <a:lnTo>
                    <a:pt x="110576" y="110526"/>
                  </a:lnTo>
                  <a:lnTo>
                    <a:pt x="121349" y="87531"/>
                  </a:lnTo>
                  <a:lnTo>
                    <a:pt x="124557" y="64499"/>
                  </a:lnTo>
                  <a:lnTo>
                    <a:pt x="126430" y="62011"/>
                  </a:lnTo>
                  <a:lnTo>
                    <a:pt x="128737" y="60352"/>
                  </a:lnTo>
                  <a:lnTo>
                    <a:pt x="131300" y="52864"/>
                  </a:lnTo>
                  <a:lnTo>
                    <a:pt x="131983" y="47904"/>
                  </a:lnTo>
                  <a:lnTo>
                    <a:pt x="129920" y="39571"/>
                  </a:lnTo>
                  <a:lnTo>
                    <a:pt x="125029" y="30654"/>
                  </a:lnTo>
                  <a:lnTo>
                    <a:pt x="123825" y="94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3"/>
            <p:cNvSpPr/>
            <p:nvPr/>
          </p:nvSpPr>
          <p:spPr>
            <a:xfrm>
              <a:off x="2097441" y="4143375"/>
              <a:ext cx="7585" cy="142876"/>
            </a:xfrm>
            <a:custGeom>
              <a:avLst/>
              <a:gdLst/>
              <a:ahLst/>
              <a:cxnLst/>
              <a:rect l="0" t="0" r="0" b="0"/>
              <a:pathLst>
                <a:path w="7585" h="142876">
                  <a:moveTo>
                    <a:pt x="7584" y="0"/>
                  </a:moveTo>
                  <a:lnTo>
                    <a:pt x="7584" y="8201"/>
                  </a:lnTo>
                  <a:lnTo>
                    <a:pt x="45" y="30073"/>
                  </a:lnTo>
                  <a:lnTo>
                    <a:pt x="0" y="41941"/>
                  </a:lnTo>
                  <a:lnTo>
                    <a:pt x="7425" y="86914"/>
                  </a:lnTo>
                  <a:lnTo>
                    <a:pt x="7584"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4"/>
            <p:cNvSpPr/>
            <p:nvPr/>
          </p:nvSpPr>
          <p:spPr>
            <a:xfrm>
              <a:off x="2105025" y="405765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5"/>
            <p:cNvSpPr/>
            <p:nvPr/>
          </p:nvSpPr>
          <p:spPr>
            <a:xfrm>
              <a:off x="2182750" y="4105309"/>
              <a:ext cx="112776" cy="160484"/>
            </a:xfrm>
            <a:custGeom>
              <a:avLst/>
              <a:gdLst/>
              <a:ahLst/>
              <a:cxnLst/>
              <a:rect l="0" t="0" r="0" b="0"/>
              <a:pathLst>
                <a:path w="112776" h="160484">
                  <a:moveTo>
                    <a:pt x="103250" y="9491"/>
                  </a:moveTo>
                  <a:lnTo>
                    <a:pt x="103250" y="4435"/>
                  </a:lnTo>
                  <a:lnTo>
                    <a:pt x="102192" y="2945"/>
                  </a:lnTo>
                  <a:lnTo>
                    <a:pt x="100428" y="1952"/>
                  </a:lnTo>
                  <a:lnTo>
                    <a:pt x="93549" y="228"/>
                  </a:lnTo>
                  <a:lnTo>
                    <a:pt x="80584" y="0"/>
                  </a:lnTo>
                  <a:lnTo>
                    <a:pt x="66313" y="5033"/>
                  </a:lnTo>
                  <a:lnTo>
                    <a:pt x="53735" y="13226"/>
                  </a:lnTo>
                  <a:lnTo>
                    <a:pt x="15707" y="58589"/>
                  </a:lnTo>
                  <a:lnTo>
                    <a:pt x="11425" y="71529"/>
                  </a:lnTo>
                  <a:lnTo>
                    <a:pt x="0" y="115288"/>
                  </a:lnTo>
                  <a:lnTo>
                    <a:pt x="1608" y="119181"/>
                  </a:lnTo>
                  <a:lnTo>
                    <a:pt x="25124" y="141359"/>
                  </a:lnTo>
                  <a:lnTo>
                    <a:pt x="37130" y="147474"/>
                  </a:lnTo>
                  <a:lnTo>
                    <a:pt x="84242" y="158721"/>
                  </a:lnTo>
                  <a:lnTo>
                    <a:pt x="94096" y="160483"/>
                  </a:lnTo>
                  <a:lnTo>
                    <a:pt x="112775" y="1523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6"/>
            <p:cNvSpPr/>
            <p:nvPr/>
          </p:nvSpPr>
          <p:spPr>
            <a:xfrm>
              <a:off x="2390775" y="4010025"/>
              <a:ext cx="9526" cy="266701"/>
            </a:xfrm>
            <a:custGeom>
              <a:avLst/>
              <a:gdLst/>
              <a:ahLst/>
              <a:cxnLst/>
              <a:rect l="0" t="0" r="0" b="0"/>
              <a:pathLst>
                <a:path w="9526" h="266701">
                  <a:moveTo>
                    <a:pt x="9525" y="0"/>
                  </a:moveTo>
                  <a:lnTo>
                    <a:pt x="9525" y="44780"/>
                  </a:lnTo>
                  <a:lnTo>
                    <a:pt x="9525" y="86605"/>
                  </a:lnTo>
                  <a:lnTo>
                    <a:pt x="9525" y="126920"/>
                  </a:lnTo>
                  <a:lnTo>
                    <a:pt x="9525" y="165359"/>
                  </a:lnTo>
                  <a:lnTo>
                    <a:pt x="9525" y="205181"/>
                  </a:lnTo>
                  <a:lnTo>
                    <a:pt x="8467" y="228011"/>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7"/>
            <p:cNvSpPr/>
            <p:nvPr/>
          </p:nvSpPr>
          <p:spPr>
            <a:xfrm>
              <a:off x="2495550" y="4124325"/>
              <a:ext cx="9526" cy="9526"/>
            </a:xfrm>
            <a:custGeom>
              <a:avLst/>
              <a:gdLst/>
              <a:ahLst/>
              <a:cxnLst/>
              <a:rect l="0" t="0" r="0" b="0"/>
              <a:pathLst>
                <a:path w="9526" h="9526">
                  <a:moveTo>
                    <a:pt x="9525"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8"/>
            <p:cNvSpPr/>
            <p:nvPr/>
          </p:nvSpPr>
          <p:spPr>
            <a:xfrm>
              <a:off x="2428878" y="4162425"/>
              <a:ext cx="85723" cy="85726"/>
            </a:xfrm>
            <a:custGeom>
              <a:avLst/>
              <a:gdLst/>
              <a:ahLst/>
              <a:cxnLst/>
              <a:rect l="0" t="0" r="0" b="0"/>
              <a:pathLst>
                <a:path w="85723" h="85726">
                  <a:moveTo>
                    <a:pt x="9522" y="0"/>
                  </a:moveTo>
                  <a:lnTo>
                    <a:pt x="7" y="0"/>
                  </a:lnTo>
                  <a:lnTo>
                    <a:pt x="0" y="5056"/>
                  </a:lnTo>
                  <a:lnTo>
                    <a:pt x="1057" y="6546"/>
                  </a:lnTo>
                  <a:lnTo>
                    <a:pt x="2821" y="7539"/>
                  </a:lnTo>
                  <a:lnTo>
                    <a:pt x="5054" y="8201"/>
                  </a:lnTo>
                  <a:lnTo>
                    <a:pt x="10359" y="14581"/>
                  </a:lnTo>
                  <a:lnTo>
                    <a:pt x="27444" y="35924"/>
                  </a:lnTo>
                  <a:lnTo>
                    <a:pt x="72686" y="72932"/>
                  </a:lnTo>
                  <a:lnTo>
                    <a:pt x="85722"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9"/>
            <p:cNvSpPr/>
            <p:nvPr/>
          </p:nvSpPr>
          <p:spPr>
            <a:xfrm>
              <a:off x="2857503" y="3907112"/>
              <a:ext cx="219073" cy="426746"/>
            </a:xfrm>
            <a:custGeom>
              <a:avLst/>
              <a:gdLst/>
              <a:ahLst/>
              <a:cxnLst/>
              <a:rect l="0" t="0" r="0" b="0"/>
              <a:pathLst>
                <a:path w="219073" h="426746">
                  <a:moveTo>
                    <a:pt x="28572" y="45763"/>
                  </a:moveTo>
                  <a:lnTo>
                    <a:pt x="20371" y="45763"/>
                  </a:lnTo>
                  <a:lnTo>
                    <a:pt x="27364" y="77335"/>
                  </a:lnTo>
                  <a:lnTo>
                    <a:pt x="28466" y="123550"/>
                  </a:lnTo>
                  <a:lnTo>
                    <a:pt x="20947" y="169039"/>
                  </a:lnTo>
                  <a:lnTo>
                    <a:pt x="13378" y="209407"/>
                  </a:lnTo>
                  <a:lnTo>
                    <a:pt x="10030" y="255749"/>
                  </a:lnTo>
                  <a:lnTo>
                    <a:pt x="9622" y="298987"/>
                  </a:lnTo>
                  <a:lnTo>
                    <a:pt x="9535" y="341981"/>
                  </a:lnTo>
                  <a:lnTo>
                    <a:pt x="9523" y="388158"/>
                  </a:lnTo>
                  <a:lnTo>
                    <a:pt x="0" y="426745"/>
                  </a:lnTo>
                  <a:lnTo>
                    <a:pt x="1055" y="383948"/>
                  </a:lnTo>
                  <a:lnTo>
                    <a:pt x="5485" y="358691"/>
                  </a:lnTo>
                  <a:lnTo>
                    <a:pt x="1395" y="318890"/>
                  </a:lnTo>
                  <a:lnTo>
                    <a:pt x="3233" y="288614"/>
                  </a:lnTo>
                  <a:lnTo>
                    <a:pt x="8694" y="244098"/>
                  </a:lnTo>
                  <a:lnTo>
                    <a:pt x="9358" y="202846"/>
                  </a:lnTo>
                  <a:lnTo>
                    <a:pt x="9500" y="159425"/>
                  </a:lnTo>
                  <a:lnTo>
                    <a:pt x="10574" y="132357"/>
                  </a:lnTo>
                  <a:lnTo>
                    <a:pt x="22779" y="92039"/>
                  </a:lnTo>
                  <a:lnTo>
                    <a:pt x="45709" y="45585"/>
                  </a:lnTo>
                  <a:lnTo>
                    <a:pt x="49522" y="36119"/>
                  </a:lnTo>
                  <a:lnTo>
                    <a:pt x="54180" y="29809"/>
                  </a:lnTo>
                  <a:lnTo>
                    <a:pt x="101729" y="4423"/>
                  </a:lnTo>
                  <a:lnTo>
                    <a:pt x="120686" y="0"/>
                  </a:lnTo>
                  <a:lnTo>
                    <a:pt x="133364" y="1788"/>
                  </a:lnTo>
                  <a:lnTo>
                    <a:pt x="149580" y="8745"/>
                  </a:lnTo>
                  <a:lnTo>
                    <a:pt x="169597" y="25633"/>
                  </a:lnTo>
                  <a:lnTo>
                    <a:pt x="175916" y="39991"/>
                  </a:lnTo>
                  <a:lnTo>
                    <a:pt x="180306" y="84357"/>
                  </a:lnTo>
                  <a:lnTo>
                    <a:pt x="179716" y="110468"/>
                  </a:lnTo>
                  <a:lnTo>
                    <a:pt x="175828" y="121440"/>
                  </a:lnTo>
                  <a:lnTo>
                    <a:pt x="149499" y="144712"/>
                  </a:lnTo>
                  <a:lnTo>
                    <a:pt x="109447" y="170950"/>
                  </a:lnTo>
                  <a:lnTo>
                    <a:pt x="75239" y="184047"/>
                  </a:lnTo>
                  <a:lnTo>
                    <a:pt x="30189" y="188369"/>
                  </a:lnTo>
                  <a:lnTo>
                    <a:pt x="26475" y="188459"/>
                  </a:lnTo>
                  <a:lnTo>
                    <a:pt x="19526" y="185737"/>
                  </a:lnTo>
                  <a:lnTo>
                    <a:pt x="10107" y="179501"/>
                  </a:lnTo>
                  <a:lnTo>
                    <a:pt x="9696" y="184284"/>
                  </a:lnTo>
                  <a:lnTo>
                    <a:pt x="15244" y="189525"/>
                  </a:lnTo>
                  <a:lnTo>
                    <a:pt x="23707" y="194324"/>
                  </a:lnTo>
                  <a:lnTo>
                    <a:pt x="35479" y="199142"/>
                  </a:lnTo>
                  <a:lnTo>
                    <a:pt x="81132" y="233870"/>
                  </a:lnTo>
                  <a:lnTo>
                    <a:pt x="122269" y="275825"/>
                  </a:lnTo>
                  <a:lnTo>
                    <a:pt x="160855" y="320064"/>
                  </a:lnTo>
                  <a:lnTo>
                    <a:pt x="205296" y="365340"/>
                  </a:lnTo>
                  <a:lnTo>
                    <a:pt x="219072" y="3791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10"/>
            <p:cNvSpPr/>
            <p:nvPr/>
          </p:nvSpPr>
          <p:spPr>
            <a:xfrm>
              <a:off x="3126137" y="4116681"/>
              <a:ext cx="150464" cy="176946"/>
            </a:xfrm>
            <a:custGeom>
              <a:avLst/>
              <a:gdLst/>
              <a:ahLst/>
              <a:cxnLst/>
              <a:rect l="0" t="0" r="0" b="0"/>
              <a:pathLst>
                <a:path w="150464" h="176946">
                  <a:moveTo>
                    <a:pt x="17113" y="45744"/>
                  </a:moveTo>
                  <a:lnTo>
                    <a:pt x="17113" y="53945"/>
                  </a:lnTo>
                  <a:lnTo>
                    <a:pt x="22170" y="59933"/>
                  </a:lnTo>
                  <a:lnTo>
                    <a:pt x="35427" y="68410"/>
                  </a:lnTo>
                  <a:lnTo>
                    <a:pt x="47704" y="72568"/>
                  </a:lnTo>
                  <a:lnTo>
                    <a:pt x="72868" y="74165"/>
                  </a:lnTo>
                  <a:lnTo>
                    <a:pt x="81757" y="71429"/>
                  </a:lnTo>
                  <a:lnTo>
                    <a:pt x="114095" y="51925"/>
                  </a:lnTo>
                  <a:lnTo>
                    <a:pt x="118425" y="45669"/>
                  </a:lnTo>
                  <a:lnTo>
                    <a:pt x="120862" y="36197"/>
                  </a:lnTo>
                  <a:lnTo>
                    <a:pt x="121828" y="13993"/>
                  </a:lnTo>
                  <a:lnTo>
                    <a:pt x="119039" y="7643"/>
                  </a:lnTo>
                  <a:lnTo>
                    <a:pt x="116814" y="4469"/>
                  </a:lnTo>
                  <a:lnTo>
                    <a:pt x="111519" y="941"/>
                  </a:lnTo>
                  <a:lnTo>
                    <a:pt x="108625" y="0"/>
                  </a:lnTo>
                  <a:lnTo>
                    <a:pt x="99766" y="1777"/>
                  </a:lnTo>
                  <a:lnTo>
                    <a:pt x="61353" y="17414"/>
                  </a:lnTo>
                  <a:lnTo>
                    <a:pt x="21716" y="60740"/>
                  </a:lnTo>
                  <a:lnTo>
                    <a:pt x="4601" y="90496"/>
                  </a:lnTo>
                  <a:lnTo>
                    <a:pt x="0" y="114390"/>
                  </a:lnTo>
                  <a:lnTo>
                    <a:pt x="413" y="120083"/>
                  </a:lnTo>
                  <a:lnTo>
                    <a:pt x="1746" y="123878"/>
                  </a:lnTo>
                  <a:lnTo>
                    <a:pt x="30153" y="161549"/>
                  </a:lnTo>
                  <a:lnTo>
                    <a:pt x="43790" y="168251"/>
                  </a:lnTo>
                  <a:lnTo>
                    <a:pt x="75769" y="176639"/>
                  </a:lnTo>
                  <a:lnTo>
                    <a:pt x="92924" y="176945"/>
                  </a:lnTo>
                  <a:lnTo>
                    <a:pt x="137299" y="169802"/>
                  </a:lnTo>
                  <a:lnTo>
                    <a:pt x="150463" y="16956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11"/>
            <p:cNvSpPr/>
            <p:nvPr/>
          </p:nvSpPr>
          <p:spPr>
            <a:xfrm>
              <a:off x="3334437" y="4105275"/>
              <a:ext cx="113614" cy="171451"/>
            </a:xfrm>
            <a:custGeom>
              <a:avLst/>
              <a:gdLst/>
              <a:ahLst/>
              <a:cxnLst/>
              <a:rect l="0" t="0" r="0" b="0"/>
              <a:pathLst>
                <a:path w="113614" h="171451">
                  <a:moveTo>
                    <a:pt x="104088" y="0"/>
                  </a:moveTo>
                  <a:lnTo>
                    <a:pt x="95887" y="0"/>
                  </a:lnTo>
                  <a:lnTo>
                    <a:pt x="49517" y="45056"/>
                  </a:lnTo>
                  <a:lnTo>
                    <a:pt x="15329" y="86839"/>
                  </a:lnTo>
                  <a:lnTo>
                    <a:pt x="2790" y="111071"/>
                  </a:lnTo>
                  <a:lnTo>
                    <a:pt x="0" y="131419"/>
                  </a:lnTo>
                  <a:lnTo>
                    <a:pt x="2440" y="140605"/>
                  </a:lnTo>
                  <a:lnTo>
                    <a:pt x="4573" y="144537"/>
                  </a:lnTo>
                  <a:lnTo>
                    <a:pt x="7053" y="147158"/>
                  </a:lnTo>
                  <a:lnTo>
                    <a:pt x="41153" y="162454"/>
                  </a:lnTo>
                  <a:lnTo>
                    <a:pt x="71195" y="169673"/>
                  </a:lnTo>
                  <a:lnTo>
                    <a:pt x="113613"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12"/>
            <p:cNvSpPr/>
            <p:nvPr/>
          </p:nvSpPr>
          <p:spPr>
            <a:xfrm>
              <a:off x="3514918" y="4114859"/>
              <a:ext cx="142683" cy="142817"/>
            </a:xfrm>
            <a:custGeom>
              <a:avLst/>
              <a:gdLst/>
              <a:ahLst/>
              <a:cxnLst/>
              <a:rect l="0" t="0" r="0" b="0"/>
              <a:pathLst>
                <a:path w="142683" h="142817">
                  <a:moveTo>
                    <a:pt x="85532" y="76141"/>
                  </a:moveTo>
                  <a:lnTo>
                    <a:pt x="93733" y="67940"/>
                  </a:lnTo>
                  <a:lnTo>
                    <a:pt x="95854" y="52727"/>
                  </a:lnTo>
                  <a:lnTo>
                    <a:pt x="102544" y="38433"/>
                  </a:lnTo>
                  <a:lnTo>
                    <a:pt x="103224" y="35128"/>
                  </a:lnTo>
                  <a:lnTo>
                    <a:pt x="96262" y="7638"/>
                  </a:lnTo>
                  <a:lnTo>
                    <a:pt x="94802" y="5072"/>
                  </a:lnTo>
                  <a:lnTo>
                    <a:pt x="92770" y="3362"/>
                  </a:lnTo>
                  <a:lnTo>
                    <a:pt x="87691" y="1461"/>
                  </a:lnTo>
                  <a:lnTo>
                    <a:pt x="58211" y="0"/>
                  </a:lnTo>
                  <a:lnTo>
                    <a:pt x="46578" y="5612"/>
                  </a:lnTo>
                  <a:lnTo>
                    <a:pt x="36469" y="14103"/>
                  </a:lnTo>
                  <a:lnTo>
                    <a:pt x="10955" y="55841"/>
                  </a:lnTo>
                  <a:lnTo>
                    <a:pt x="3110" y="72949"/>
                  </a:lnTo>
                  <a:lnTo>
                    <a:pt x="97" y="94910"/>
                  </a:lnTo>
                  <a:lnTo>
                    <a:pt x="0" y="98179"/>
                  </a:lnTo>
                  <a:lnTo>
                    <a:pt x="4921" y="112892"/>
                  </a:lnTo>
                  <a:lnTo>
                    <a:pt x="7450" y="116517"/>
                  </a:lnTo>
                  <a:lnTo>
                    <a:pt x="13081" y="120544"/>
                  </a:lnTo>
                  <a:lnTo>
                    <a:pt x="38819" y="123342"/>
                  </a:lnTo>
                  <a:lnTo>
                    <a:pt x="44865" y="123483"/>
                  </a:lnTo>
                  <a:lnTo>
                    <a:pt x="48895" y="122519"/>
                  </a:lnTo>
                  <a:lnTo>
                    <a:pt x="51583" y="120818"/>
                  </a:lnTo>
                  <a:lnTo>
                    <a:pt x="53374" y="118626"/>
                  </a:lnTo>
                  <a:lnTo>
                    <a:pt x="78101" y="101369"/>
                  </a:lnTo>
                  <a:lnTo>
                    <a:pt x="82229" y="95115"/>
                  </a:lnTo>
                  <a:lnTo>
                    <a:pt x="92701" y="72760"/>
                  </a:lnTo>
                  <a:lnTo>
                    <a:pt x="100592" y="61146"/>
                  </a:lnTo>
                  <a:lnTo>
                    <a:pt x="103400" y="51001"/>
                  </a:lnTo>
                  <a:lnTo>
                    <a:pt x="104582" y="9631"/>
                  </a:lnTo>
                  <a:lnTo>
                    <a:pt x="104582" y="55455"/>
                  </a:lnTo>
                  <a:lnTo>
                    <a:pt x="104582" y="100352"/>
                  </a:lnTo>
                  <a:lnTo>
                    <a:pt x="105640" y="104982"/>
                  </a:lnTo>
                  <a:lnTo>
                    <a:pt x="107404" y="108068"/>
                  </a:lnTo>
                  <a:lnTo>
                    <a:pt x="109639" y="110126"/>
                  </a:lnTo>
                  <a:lnTo>
                    <a:pt x="112121" y="118056"/>
                  </a:lnTo>
                  <a:lnTo>
                    <a:pt x="114283" y="127578"/>
                  </a:lnTo>
                  <a:lnTo>
                    <a:pt x="118771" y="135338"/>
                  </a:lnTo>
                  <a:lnTo>
                    <a:pt x="124294" y="139493"/>
                  </a:lnTo>
                  <a:lnTo>
                    <a:pt x="142682" y="1428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13"/>
            <p:cNvSpPr/>
            <p:nvPr/>
          </p:nvSpPr>
          <p:spPr>
            <a:xfrm>
              <a:off x="3705225" y="3933825"/>
              <a:ext cx="7585" cy="781051"/>
            </a:xfrm>
            <a:custGeom>
              <a:avLst/>
              <a:gdLst/>
              <a:ahLst/>
              <a:cxnLst/>
              <a:rect l="0" t="0" r="0" b="0"/>
              <a:pathLst>
                <a:path w="7585" h="781051">
                  <a:moveTo>
                    <a:pt x="0" y="0"/>
                  </a:moveTo>
                  <a:lnTo>
                    <a:pt x="0" y="40704"/>
                  </a:lnTo>
                  <a:lnTo>
                    <a:pt x="0" y="83260"/>
                  </a:lnTo>
                  <a:lnTo>
                    <a:pt x="0" y="116745"/>
                  </a:lnTo>
                  <a:lnTo>
                    <a:pt x="0" y="148195"/>
                  </a:lnTo>
                  <a:lnTo>
                    <a:pt x="0" y="186162"/>
                  </a:lnTo>
                  <a:lnTo>
                    <a:pt x="0" y="223497"/>
                  </a:lnTo>
                  <a:lnTo>
                    <a:pt x="0" y="263424"/>
                  </a:lnTo>
                  <a:lnTo>
                    <a:pt x="0" y="300537"/>
                  </a:lnTo>
                  <a:lnTo>
                    <a:pt x="0" y="344880"/>
                  </a:lnTo>
                  <a:lnTo>
                    <a:pt x="0" y="381587"/>
                  </a:lnTo>
                  <a:lnTo>
                    <a:pt x="0" y="427740"/>
                  </a:lnTo>
                  <a:lnTo>
                    <a:pt x="0" y="464215"/>
                  </a:lnTo>
                  <a:lnTo>
                    <a:pt x="0" y="511725"/>
                  </a:lnTo>
                  <a:lnTo>
                    <a:pt x="0" y="550578"/>
                  </a:lnTo>
                  <a:lnTo>
                    <a:pt x="5057" y="593876"/>
                  </a:lnTo>
                  <a:lnTo>
                    <a:pt x="7584" y="636950"/>
                  </a:lnTo>
                  <a:lnTo>
                    <a:pt x="1812" y="681678"/>
                  </a:lnTo>
                  <a:lnTo>
                    <a:pt x="537" y="719856"/>
                  </a:lnTo>
                  <a:lnTo>
                    <a:pt x="0" y="781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14"/>
            <p:cNvSpPr/>
            <p:nvPr/>
          </p:nvSpPr>
          <p:spPr>
            <a:xfrm>
              <a:off x="3667125" y="4086263"/>
              <a:ext cx="180285" cy="133313"/>
            </a:xfrm>
            <a:custGeom>
              <a:avLst/>
              <a:gdLst/>
              <a:ahLst/>
              <a:cxnLst/>
              <a:rect l="0" t="0" r="0" b="0"/>
              <a:pathLst>
                <a:path w="180285" h="133313">
                  <a:moveTo>
                    <a:pt x="0" y="28537"/>
                  </a:moveTo>
                  <a:lnTo>
                    <a:pt x="0" y="23481"/>
                  </a:lnTo>
                  <a:lnTo>
                    <a:pt x="2822" y="18176"/>
                  </a:lnTo>
                  <a:lnTo>
                    <a:pt x="5057" y="15280"/>
                  </a:lnTo>
                  <a:lnTo>
                    <a:pt x="10361" y="12062"/>
                  </a:lnTo>
                  <a:lnTo>
                    <a:pt x="52263" y="945"/>
                  </a:lnTo>
                  <a:lnTo>
                    <a:pt x="99493" y="19"/>
                  </a:lnTo>
                  <a:lnTo>
                    <a:pt x="107604" y="0"/>
                  </a:lnTo>
                  <a:lnTo>
                    <a:pt x="122260" y="5624"/>
                  </a:lnTo>
                  <a:lnTo>
                    <a:pt x="139589" y="15046"/>
                  </a:lnTo>
                  <a:lnTo>
                    <a:pt x="143859" y="16368"/>
                  </a:lnTo>
                  <a:lnTo>
                    <a:pt x="159982" y="28341"/>
                  </a:lnTo>
                  <a:lnTo>
                    <a:pt x="173109" y="45295"/>
                  </a:lnTo>
                  <a:lnTo>
                    <a:pt x="178644" y="58667"/>
                  </a:lnTo>
                  <a:lnTo>
                    <a:pt x="180284" y="74388"/>
                  </a:lnTo>
                  <a:lnTo>
                    <a:pt x="175023" y="86309"/>
                  </a:lnTo>
                  <a:lnTo>
                    <a:pt x="165630" y="97606"/>
                  </a:lnTo>
                  <a:lnTo>
                    <a:pt x="135430" y="120265"/>
                  </a:lnTo>
                  <a:lnTo>
                    <a:pt x="112094" y="128976"/>
                  </a:lnTo>
                  <a:lnTo>
                    <a:pt x="65396" y="133058"/>
                  </a:lnTo>
                  <a:lnTo>
                    <a:pt x="19050" y="1333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15"/>
            <p:cNvSpPr/>
            <p:nvPr/>
          </p:nvSpPr>
          <p:spPr>
            <a:xfrm>
              <a:off x="3981566" y="4038600"/>
              <a:ext cx="28460" cy="28460"/>
            </a:xfrm>
            <a:custGeom>
              <a:avLst/>
              <a:gdLst/>
              <a:ahLst/>
              <a:cxnLst/>
              <a:rect l="0" t="0" r="0" b="0"/>
              <a:pathLst>
                <a:path w="28460" h="28460">
                  <a:moveTo>
                    <a:pt x="9409" y="19050"/>
                  </a:moveTo>
                  <a:lnTo>
                    <a:pt x="0" y="28459"/>
                  </a:lnTo>
                  <a:lnTo>
                    <a:pt x="18921" y="9538"/>
                  </a:lnTo>
                  <a:lnTo>
                    <a:pt x="18934" y="18658"/>
                  </a:lnTo>
                  <a:lnTo>
                    <a:pt x="18934" y="13877"/>
                  </a:lnTo>
                  <a:lnTo>
                    <a:pt x="19992" y="12426"/>
                  </a:lnTo>
                  <a:lnTo>
                    <a:pt x="27135" y="9907"/>
                  </a:lnTo>
                  <a:lnTo>
                    <a:pt x="27870" y="6872"/>
                  </a:lnTo>
                  <a:lnTo>
                    <a:pt x="2845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16"/>
            <p:cNvSpPr/>
            <p:nvPr/>
          </p:nvSpPr>
          <p:spPr>
            <a:xfrm>
              <a:off x="3962400" y="4191153"/>
              <a:ext cx="28576" cy="26673"/>
            </a:xfrm>
            <a:custGeom>
              <a:avLst/>
              <a:gdLst/>
              <a:ahLst/>
              <a:cxnLst/>
              <a:rect l="0" t="0" r="0" b="0"/>
              <a:pathLst>
                <a:path w="28576" h="26673">
                  <a:moveTo>
                    <a:pt x="0" y="18897"/>
                  </a:moveTo>
                  <a:lnTo>
                    <a:pt x="5057" y="23953"/>
                  </a:lnTo>
                  <a:lnTo>
                    <a:pt x="6546" y="24384"/>
                  </a:lnTo>
                  <a:lnTo>
                    <a:pt x="7539" y="23614"/>
                  </a:lnTo>
                  <a:lnTo>
                    <a:pt x="9133" y="19829"/>
                  </a:lnTo>
                  <a:lnTo>
                    <a:pt x="15994" y="11477"/>
                  </a:lnTo>
                  <a:lnTo>
                    <a:pt x="19015" y="0"/>
                  </a:lnTo>
                  <a:lnTo>
                    <a:pt x="19040" y="4949"/>
                  </a:lnTo>
                  <a:lnTo>
                    <a:pt x="17985" y="6423"/>
                  </a:lnTo>
                  <a:lnTo>
                    <a:pt x="5792" y="14040"/>
                  </a:lnTo>
                  <a:lnTo>
                    <a:pt x="4919" y="16717"/>
                  </a:lnTo>
                  <a:lnTo>
                    <a:pt x="5397" y="19561"/>
                  </a:lnTo>
                  <a:lnTo>
                    <a:pt x="8710" y="26672"/>
                  </a:lnTo>
                  <a:lnTo>
                    <a:pt x="8981" y="26197"/>
                  </a:lnTo>
                  <a:lnTo>
                    <a:pt x="9284" y="22847"/>
                  </a:lnTo>
                  <a:lnTo>
                    <a:pt x="10422" y="21530"/>
                  </a:lnTo>
                  <a:lnTo>
                    <a:pt x="28575" y="188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62611419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If the budget halves then?</a:t>
            </a:r>
          </a:p>
        </p:txBody>
      </p:sp>
      <p:cxnSp>
        <p:nvCxnSpPr>
          <p:cNvPr id="5" name="Straight Connector 4"/>
          <p:cNvCxnSpPr/>
          <p:nvPr/>
        </p:nvCxnSpPr>
        <p:spPr>
          <a:xfrm>
            <a:off x="3720662" y="2270234"/>
            <a:ext cx="15766" cy="3373821"/>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720662" y="5675586"/>
            <a:ext cx="4572000" cy="0"/>
          </a:xfrm>
          <a:prstGeom prst="line">
            <a:avLst/>
          </a:prstGeom>
        </p:spPr>
        <p:style>
          <a:lnRef idx="1">
            <a:schemeClr val="dk1"/>
          </a:lnRef>
          <a:fillRef idx="0">
            <a:schemeClr val="dk1"/>
          </a:fillRef>
          <a:effectRef idx="0">
            <a:schemeClr val="dk1"/>
          </a:effectRef>
          <a:fontRef idx="minor">
            <a:schemeClr val="tx1"/>
          </a:fontRef>
        </p:style>
      </p:cxnSp>
      <p:sp>
        <p:nvSpPr>
          <p:cNvPr id="8" name="TextBox 7"/>
          <p:cNvSpPr txBox="1"/>
          <p:nvPr/>
        </p:nvSpPr>
        <p:spPr>
          <a:xfrm>
            <a:off x="2624958" y="2171850"/>
            <a:ext cx="1213945" cy="369332"/>
          </a:xfrm>
          <a:prstGeom prst="rect">
            <a:avLst/>
          </a:prstGeom>
          <a:noFill/>
        </p:spPr>
        <p:txBody>
          <a:bodyPr wrap="square" rtlCol="0">
            <a:spAutoFit/>
          </a:bodyPr>
          <a:lstStyle/>
          <a:p>
            <a:r>
              <a:rPr lang="en-US" dirty="0"/>
              <a:t>capital</a:t>
            </a:r>
          </a:p>
        </p:txBody>
      </p:sp>
      <p:sp>
        <p:nvSpPr>
          <p:cNvPr id="9" name="TextBox 8"/>
          <p:cNvSpPr txBox="1"/>
          <p:nvPr/>
        </p:nvSpPr>
        <p:spPr>
          <a:xfrm>
            <a:off x="8082455" y="5876019"/>
            <a:ext cx="1213945" cy="369332"/>
          </a:xfrm>
          <a:prstGeom prst="rect">
            <a:avLst/>
          </a:prstGeom>
          <a:noFill/>
        </p:spPr>
        <p:txBody>
          <a:bodyPr wrap="square" rtlCol="0">
            <a:spAutoFit/>
          </a:bodyPr>
          <a:lstStyle/>
          <a:p>
            <a:r>
              <a:rPr lang="en-US" dirty="0"/>
              <a:t>labor</a:t>
            </a:r>
          </a:p>
        </p:txBody>
      </p:sp>
      <p:sp>
        <p:nvSpPr>
          <p:cNvPr id="10" name="TextBox 9"/>
          <p:cNvSpPr txBox="1"/>
          <p:nvPr/>
        </p:nvSpPr>
        <p:spPr>
          <a:xfrm>
            <a:off x="3231931" y="4650828"/>
            <a:ext cx="362607" cy="369332"/>
          </a:xfrm>
          <a:prstGeom prst="rect">
            <a:avLst/>
          </a:prstGeom>
          <a:noFill/>
        </p:spPr>
        <p:txBody>
          <a:bodyPr wrap="square" rtlCol="0">
            <a:spAutoFit/>
          </a:bodyPr>
          <a:lstStyle/>
          <a:p>
            <a:r>
              <a:rPr lang="en-US" dirty="0"/>
              <a:t>5</a:t>
            </a:r>
          </a:p>
        </p:txBody>
      </p:sp>
      <p:sp>
        <p:nvSpPr>
          <p:cNvPr id="11" name="TextBox 10"/>
          <p:cNvSpPr txBox="1"/>
          <p:nvPr/>
        </p:nvSpPr>
        <p:spPr>
          <a:xfrm>
            <a:off x="3105807" y="3933094"/>
            <a:ext cx="488731" cy="369332"/>
          </a:xfrm>
          <a:prstGeom prst="rect">
            <a:avLst/>
          </a:prstGeom>
          <a:noFill/>
        </p:spPr>
        <p:txBody>
          <a:bodyPr wrap="square" rtlCol="0">
            <a:spAutoFit/>
          </a:bodyPr>
          <a:lstStyle/>
          <a:p>
            <a:r>
              <a:rPr lang="en-US" dirty="0"/>
              <a:t>10</a:t>
            </a:r>
          </a:p>
        </p:txBody>
      </p:sp>
      <p:sp>
        <p:nvSpPr>
          <p:cNvPr id="12" name="TextBox 11"/>
          <p:cNvSpPr txBox="1"/>
          <p:nvPr/>
        </p:nvSpPr>
        <p:spPr>
          <a:xfrm>
            <a:off x="3105808" y="3215360"/>
            <a:ext cx="488730" cy="369332"/>
          </a:xfrm>
          <a:prstGeom prst="rect">
            <a:avLst/>
          </a:prstGeom>
          <a:noFill/>
        </p:spPr>
        <p:txBody>
          <a:bodyPr wrap="square" rtlCol="0">
            <a:spAutoFit/>
          </a:bodyPr>
          <a:lstStyle/>
          <a:p>
            <a:r>
              <a:rPr lang="en-US" dirty="0"/>
              <a:t>15</a:t>
            </a:r>
          </a:p>
        </p:txBody>
      </p:sp>
      <p:sp>
        <p:nvSpPr>
          <p:cNvPr id="13" name="TextBox 12"/>
          <p:cNvSpPr txBox="1"/>
          <p:nvPr/>
        </p:nvSpPr>
        <p:spPr>
          <a:xfrm>
            <a:off x="3105807" y="2570589"/>
            <a:ext cx="488729" cy="369332"/>
          </a:xfrm>
          <a:prstGeom prst="rect">
            <a:avLst/>
          </a:prstGeom>
          <a:noFill/>
        </p:spPr>
        <p:txBody>
          <a:bodyPr wrap="square" rtlCol="0">
            <a:spAutoFit/>
          </a:bodyPr>
          <a:lstStyle/>
          <a:p>
            <a:r>
              <a:rPr lang="en-US" dirty="0"/>
              <a:t>20</a:t>
            </a:r>
          </a:p>
        </p:txBody>
      </p:sp>
      <p:sp>
        <p:nvSpPr>
          <p:cNvPr id="14" name="TextBox 13"/>
          <p:cNvSpPr txBox="1"/>
          <p:nvPr/>
        </p:nvSpPr>
        <p:spPr>
          <a:xfrm>
            <a:off x="4566745" y="5707962"/>
            <a:ext cx="480847" cy="369332"/>
          </a:xfrm>
          <a:prstGeom prst="rect">
            <a:avLst/>
          </a:prstGeom>
          <a:noFill/>
        </p:spPr>
        <p:txBody>
          <a:bodyPr wrap="square" rtlCol="0">
            <a:spAutoFit/>
          </a:bodyPr>
          <a:lstStyle/>
          <a:p>
            <a:r>
              <a:rPr lang="en-US" dirty="0"/>
              <a:t>50</a:t>
            </a:r>
          </a:p>
        </p:txBody>
      </p:sp>
      <p:sp>
        <p:nvSpPr>
          <p:cNvPr id="15" name="TextBox 14"/>
          <p:cNvSpPr txBox="1"/>
          <p:nvPr/>
        </p:nvSpPr>
        <p:spPr>
          <a:xfrm>
            <a:off x="5478517" y="5707962"/>
            <a:ext cx="559676" cy="369332"/>
          </a:xfrm>
          <a:prstGeom prst="rect">
            <a:avLst/>
          </a:prstGeom>
          <a:noFill/>
        </p:spPr>
        <p:txBody>
          <a:bodyPr wrap="square" rtlCol="0">
            <a:spAutoFit/>
          </a:bodyPr>
          <a:lstStyle/>
          <a:p>
            <a:r>
              <a:rPr lang="en-US" dirty="0"/>
              <a:t>100</a:t>
            </a:r>
          </a:p>
        </p:txBody>
      </p:sp>
      <p:sp>
        <p:nvSpPr>
          <p:cNvPr id="16" name="TextBox 15"/>
          <p:cNvSpPr txBox="1"/>
          <p:nvPr/>
        </p:nvSpPr>
        <p:spPr>
          <a:xfrm>
            <a:off x="6469118" y="5707118"/>
            <a:ext cx="622736" cy="369332"/>
          </a:xfrm>
          <a:prstGeom prst="rect">
            <a:avLst/>
          </a:prstGeom>
          <a:noFill/>
        </p:spPr>
        <p:txBody>
          <a:bodyPr wrap="square" rtlCol="0">
            <a:spAutoFit/>
          </a:bodyPr>
          <a:lstStyle/>
          <a:p>
            <a:r>
              <a:rPr lang="en-US" dirty="0"/>
              <a:t>150</a:t>
            </a:r>
          </a:p>
        </p:txBody>
      </p:sp>
      <p:sp>
        <p:nvSpPr>
          <p:cNvPr id="17" name="TextBox 16"/>
          <p:cNvSpPr txBox="1"/>
          <p:nvPr/>
        </p:nvSpPr>
        <p:spPr>
          <a:xfrm>
            <a:off x="7388773" y="5707118"/>
            <a:ext cx="693682" cy="369332"/>
          </a:xfrm>
          <a:prstGeom prst="rect">
            <a:avLst/>
          </a:prstGeom>
          <a:noFill/>
        </p:spPr>
        <p:txBody>
          <a:bodyPr wrap="square" rtlCol="0">
            <a:spAutoFit/>
          </a:bodyPr>
          <a:lstStyle/>
          <a:p>
            <a:r>
              <a:rPr lang="en-US" dirty="0"/>
              <a:t>200</a:t>
            </a:r>
          </a:p>
        </p:txBody>
      </p:sp>
      <p:cxnSp>
        <p:nvCxnSpPr>
          <p:cNvPr id="21" name="Straight Connector 20"/>
          <p:cNvCxnSpPr/>
          <p:nvPr/>
        </p:nvCxnSpPr>
        <p:spPr>
          <a:xfrm>
            <a:off x="3736428" y="4302426"/>
            <a:ext cx="1954924" cy="1341629"/>
          </a:xfrm>
          <a:prstGeom prst="line">
            <a:avLst/>
          </a:prstGeom>
        </p:spPr>
        <p:style>
          <a:lnRef idx="1">
            <a:schemeClr val="dk1"/>
          </a:lnRef>
          <a:fillRef idx="0">
            <a:schemeClr val="dk1"/>
          </a:fillRef>
          <a:effectRef idx="0">
            <a:schemeClr val="dk1"/>
          </a:effectRef>
          <a:fontRef idx="minor">
            <a:schemeClr val="tx1"/>
          </a:fontRef>
        </p:style>
      </p:cxnSp>
      <p:cxnSp>
        <p:nvCxnSpPr>
          <p:cNvPr id="4" name="Straight Connector 3"/>
          <p:cNvCxnSpPr/>
          <p:nvPr/>
        </p:nvCxnSpPr>
        <p:spPr>
          <a:xfrm>
            <a:off x="3736428" y="4871545"/>
            <a:ext cx="1150882" cy="77251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4527992"/>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Draw graphs for when wage rate decreases to $5 </a:t>
            </a:r>
          </a:p>
        </p:txBody>
      </p:sp>
      <p:sp>
        <p:nvSpPr>
          <p:cNvPr id="3" name="Content Placeholder 2"/>
          <p:cNvSpPr>
            <a:spLocks noGrp="1"/>
          </p:cNvSpPr>
          <p:nvPr>
            <p:ph idx="1"/>
          </p:nvPr>
        </p:nvSpPr>
        <p:spPr/>
        <p:txBody>
          <a:bodyPr/>
          <a:lstStyle/>
          <a:p>
            <a:endParaRPr lang="en-US"/>
          </a:p>
        </p:txBody>
      </p:sp>
      <p:sp>
        <p:nvSpPr>
          <p:cNvPr id="4" name="SMARTInkShape-3955"/>
          <p:cNvSpPr/>
          <p:nvPr/>
        </p:nvSpPr>
        <p:spPr>
          <a:xfrm>
            <a:off x="3743325" y="4219575"/>
            <a:ext cx="4781551" cy="1666876"/>
          </a:xfrm>
          <a:custGeom>
            <a:avLst/>
            <a:gdLst/>
            <a:ahLst/>
            <a:cxnLst/>
            <a:rect l="0" t="0" r="0" b="0"/>
            <a:pathLst>
              <a:path w="4781551" h="1666876">
                <a:moveTo>
                  <a:pt x="0" y="0"/>
                </a:moveTo>
                <a:lnTo>
                  <a:pt x="18363" y="1058"/>
                </a:lnTo>
                <a:lnTo>
                  <a:pt x="59847" y="8642"/>
                </a:lnTo>
                <a:lnTo>
                  <a:pt x="79233" y="10322"/>
                </a:lnTo>
                <a:lnTo>
                  <a:pt x="120994" y="18447"/>
                </a:lnTo>
                <a:lnTo>
                  <a:pt x="129975" y="19840"/>
                </a:lnTo>
                <a:lnTo>
                  <a:pt x="172965" y="34215"/>
                </a:lnTo>
                <a:lnTo>
                  <a:pt x="214218" y="37588"/>
                </a:lnTo>
                <a:lnTo>
                  <a:pt x="240968" y="45603"/>
                </a:lnTo>
                <a:lnTo>
                  <a:pt x="281014" y="59204"/>
                </a:lnTo>
                <a:lnTo>
                  <a:pt x="309041" y="64461"/>
                </a:lnTo>
                <a:lnTo>
                  <a:pt x="355933" y="69303"/>
                </a:lnTo>
                <a:lnTo>
                  <a:pt x="402344" y="78417"/>
                </a:lnTo>
                <a:lnTo>
                  <a:pt x="449862" y="87905"/>
                </a:lnTo>
                <a:lnTo>
                  <a:pt x="494656" y="102144"/>
                </a:lnTo>
                <a:lnTo>
                  <a:pt x="535628" y="112033"/>
                </a:lnTo>
                <a:lnTo>
                  <a:pt x="579267" y="122063"/>
                </a:lnTo>
                <a:lnTo>
                  <a:pt x="618738" y="137627"/>
                </a:lnTo>
                <a:lnTo>
                  <a:pt x="661657" y="149168"/>
                </a:lnTo>
                <a:lnTo>
                  <a:pt x="701257" y="156818"/>
                </a:lnTo>
                <a:lnTo>
                  <a:pt x="747728" y="174008"/>
                </a:lnTo>
                <a:lnTo>
                  <a:pt x="787952" y="182421"/>
                </a:lnTo>
                <a:lnTo>
                  <a:pt x="827898" y="193750"/>
                </a:lnTo>
                <a:lnTo>
                  <a:pt x="869367" y="210514"/>
                </a:lnTo>
                <a:lnTo>
                  <a:pt x="915618" y="225027"/>
                </a:lnTo>
                <a:lnTo>
                  <a:pt x="962185" y="238491"/>
                </a:lnTo>
                <a:lnTo>
                  <a:pt x="1009671" y="254048"/>
                </a:lnTo>
                <a:lnTo>
                  <a:pt x="1053399" y="269532"/>
                </a:lnTo>
                <a:lnTo>
                  <a:pt x="1091404" y="283767"/>
                </a:lnTo>
                <a:lnTo>
                  <a:pt x="1128418" y="297509"/>
                </a:lnTo>
                <a:lnTo>
                  <a:pt x="1175720" y="312165"/>
                </a:lnTo>
                <a:lnTo>
                  <a:pt x="1221487" y="323210"/>
                </a:lnTo>
                <a:lnTo>
                  <a:pt x="1260801" y="336007"/>
                </a:lnTo>
                <a:lnTo>
                  <a:pt x="1300318" y="350382"/>
                </a:lnTo>
                <a:lnTo>
                  <a:pt x="1340601" y="361345"/>
                </a:lnTo>
                <a:lnTo>
                  <a:pt x="1373698" y="369089"/>
                </a:lnTo>
                <a:lnTo>
                  <a:pt x="1406046" y="379587"/>
                </a:lnTo>
                <a:lnTo>
                  <a:pt x="1440884" y="388486"/>
                </a:lnTo>
                <a:lnTo>
                  <a:pt x="1487731" y="399446"/>
                </a:lnTo>
                <a:lnTo>
                  <a:pt x="1532005" y="412631"/>
                </a:lnTo>
                <a:lnTo>
                  <a:pt x="1571325" y="425426"/>
                </a:lnTo>
                <a:lnTo>
                  <a:pt x="1609666" y="438145"/>
                </a:lnTo>
                <a:lnTo>
                  <a:pt x="1643927" y="450496"/>
                </a:lnTo>
                <a:lnTo>
                  <a:pt x="1681948" y="464738"/>
                </a:lnTo>
                <a:lnTo>
                  <a:pt x="1721789" y="475661"/>
                </a:lnTo>
                <a:lnTo>
                  <a:pt x="1765343" y="485601"/>
                </a:lnTo>
                <a:lnTo>
                  <a:pt x="1808504" y="498441"/>
                </a:lnTo>
                <a:lnTo>
                  <a:pt x="1849672" y="514345"/>
                </a:lnTo>
                <a:lnTo>
                  <a:pt x="1895715" y="530224"/>
                </a:lnTo>
                <a:lnTo>
                  <a:pt x="1943132" y="546100"/>
                </a:lnTo>
                <a:lnTo>
                  <a:pt x="1990729" y="561975"/>
                </a:lnTo>
                <a:lnTo>
                  <a:pt x="2038351" y="577850"/>
                </a:lnTo>
                <a:lnTo>
                  <a:pt x="2085975" y="593725"/>
                </a:lnTo>
                <a:lnTo>
                  <a:pt x="2133600" y="609600"/>
                </a:lnTo>
                <a:lnTo>
                  <a:pt x="2174679" y="625475"/>
                </a:lnTo>
                <a:lnTo>
                  <a:pt x="2210389" y="635353"/>
                </a:lnTo>
                <a:lnTo>
                  <a:pt x="2244194" y="642983"/>
                </a:lnTo>
                <a:lnTo>
                  <a:pt x="2284902" y="655828"/>
                </a:lnTo>
                <a:lnTo>
                  <a:pt x="2331527" y="669649"/>
                </a:lnTo>
                <a:lnTo>
                  <a:pt x="2373426" y="683629"/>
                </a:lnTo>
                <a:lnTo>
                  <a:pt x="2413269" y="698680"/>
                </a:lnTo>
                <a:lnTo>
                  <a:pt x="2456249" y="713783"/>
                </a:lnTo>
                <a:lnTo>
                  <a:pt x="2500369" y="726958"/>
                </a:lnTo>
                <a:lnTo>
                  <a:pt x="2547425" y="741622"/>
                </a:lnTo>
                <a:lnTo>
                  <a:pt x="2586415" y="754316"/>
                </a:lnTo>
                <a:lnTo>
                  <a:pt x="2628034" y="769145"/>
                </a:lnTo>
                <a:lnTo>
                  <a:pt x="2672473" y="791359"/>
                </a:lnTo>
                <a:lnTo>
                  <a:pt x="2710602" y="807035"/>
                </a:lnTo>
                <a:lnTo>
                  <a:pt x="2751930" y="821813"/>
                </a:lnTo>
                <a:lnTo>
                  <a:pt x="2790668" y="834924"/>
                </a:lnTo>
                <a:lnTo>
                  <a:pt x="2828894" y="850527"/>
                </a:lnTo>
                <a:lnTo>
                  <a:pt x="2863135" y="864783"/>
                </a:lnTo>
                <a:lnTo>
                  <a:pt x="2901150" y="875710"/>
                </a:lnTo>
                <a:lnTo>
                  <a:pt x="2938167" y="888473"/>
                </a:lnTo>
                <a:lnTo>
                  <a:pt x="2977004" y="902837"/>
                </a:lnTo>
                <a:lnTo>
                  <a:pt x="3021835" y="921540"/>
                </a:lnTo>
                <a:lnTo>
                  <a:pt x="3067368" y="944790"/>
                </a:lnTo>
                <a:lnTo>
                  <a:pt x="3106271" y="953094"/>
                </a:lnTo>
                <a:lnTo>
                  <a:pt x="3147978" y="970100"/>
                </a:lnTo>
                <a:lnTo>
                  <a:pt x="3190439" y="987234"/>
                </a:lnTo>
                <a:lnTo>
                  <a:pt x="3230381" y="1003275"/>
                </a:lnTo>
                <a:lnTo>
                  <a:pt x="3269245" y="1019172"/>
                </a:lnTo>
                <a:lnTo>
                  <a:pt x="3313927" y="1035050"/>
                </a:lnTo>
                <a:lnTo>
                  <a:pt x="3354162" y="1050925"/>
                </a:lnTo>
                <a:lnTo>
                  <a:pt x="3398710" y="1069622"/>
                </a:lnTo>
                <a:lnTo>
                  <a:pt x="3443003" y="1091317"/>
                </a:lnTo>
                <a:lnTo>
                  <a:pt x="3489522" y="1111173"/>
                </a:lnTo>
                <a:lnTo>
                  <a:pt x="3522094" y="1121112"/>
                </a:lnTo>
                <a:lnTo>
                  <a:pt x="3542661" y="1125930"/>
                </a:lnTo>
                <a:lnTo>
                  <a:pt x="3590175" y="1147690"/>
                </a:lnTo>
                <a:lnTo>
                  <a:pt x="3633384" y="1169052"/>
                </a:lnTo>
                <a:lnTo>
                  <a:pt x="3676166" y="1187117"/>
                </a:lnTo>
                <a:lnTo>
                  <a:pt x="3721206" y="1203281"/>
                </a:lnTo>
                <a:lnTo>
                  <a:pt x="3767257" y="1222563"/>
                </a:lnTo>
                <a:lnTo>
                  <a:pt x="3804576" y="1240482"/>
                </a:lnTo>
                <a:lnTo>
                  <a:pt x="3852085" y="1264091"/>
                </a:lnTo>
                <a:lnTo>
                  <a:pt x="3894630" y="1282591"/>
                </a:lnTo>
                <a:lnTo>
                  <a:pt x="3936431" y="1302709"/>
                </a:lnTo>
                <a:lnTo>
                  <a:pt x="3967053" y="1316616"/>
                </a:lnTo>
                <a:lnTo>
                  <a:pt x="3982460" y="1325996"/>
                </a:lnTo>
                <a:lnTo>
                  <a:pt x="4024651" y="1341504"/>
                </a:lnTo>
                <a:lnTo>
                  <a:pt x="4065795" y="1364004"/>
                </a:lnTo>
                <a:lnTo>
                  <a:pt x="4103905" y="1378762"/>
                </a:lnTo>
                <a:lnTo>
                  <a:pt x="4143104" y="1400963"/>
                </a:lnTo>
                <a:lnTo>
                  <a:pt x="4184418" y="1424424"/>
                </a:lnTo>
                <a:lnTo>
                  <a:pt x="4229488" y="1441299"/>
                </a:lnTo>
                <a:lnTo>
                  <a:pt x="4271132" y="1457305"/>
                </a:lnTo>
                <a:lnTo>
                  <a:pt x="4308131" y="1474255"/>
                </a:lnTo>
                <a:lnTo>
                  <a:pt x="4351247" y="1492219"/>
                </a:lnTo>
                <a:lnTo>
                  <a:pt x="4396182" y="1508401"/>
                </a:lnTo>
                <a:lnTo>
                  <a:pt x="4439659" y="1530366"/>
                </a:lnTo>
                <a:lnTo>
                  <a:pt x="4484164" y="1549402"/>
                </a:lnTo>
                <a:lnTo>
                  <a:pt x="4494469" y="1557867"/>
                </a:lnTo>
                <a:lnTo>
                  <a:pt x="4540185" y="1571691"/>
                </a:lnTo>
                <a:lnTo>
                  <a:pt x="4581707" y="1588043"/>
                </a:lnTo>
                <a:lnTo>
                  <a:pt x="4593248" y="1590563"/>
                </a:lnTo>
                <a:lnTo>
                  <a:pt x="4606753" y="1596875"/>
                </a:lnTo>
                <a:lnTo>
                  <a:pt x="4622631" y="1600273"/>
                </a:lnTo>
                <a:lnTo>
                  <a:pt x="4638015" y="1607545"/>
                </a:lnTo>
                <a:lnTo>
                  <a:pt x="4656301" y="1614351"/>
                </a:lnTo>
                <a:lnTo>
                  <a:pt x="4676169" y="1626144"/>
                </a:lnTo>
                <a:lnTo>
                  <a:pt x="4720792" y="1646063"/>
                </a:lnTo>
                <a:lnTo>
                  <a:pt x="4755316" y="1664232"/>
                </a:lnTo>
                <a:lnTo>
                  <a:pt x="4781550" y="1666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0" name="SMARTInkShape-Group545"/>
          <p:cNvGrpSpPr/>
          <p:nvPr/>
        </p:nvGrpSpPr>
        <p:grpSpPr>
          <a:xfrm>
            <a:off x="8544041" y="5934239"/>
            <a:ext cx="465923" cy="195367"/>
            <a:chOff x="8544041" y="5934239"/>
            <a:chExt cx="465923" cy="195367"/>
          </a:xfrm>
        </p:grpSpPr>
        <p:sp>
          <p:nvSpPr>
            <p:cNvPr id="5" name="SMARTInkShape-3956"/>
            <p:cNvSpPr/>
            <p:nvPr/>
          </p:nvSpPr>
          <p:spPr>
            <a:xfrm>
              <a:off x="8591550" y="5934239"/>
              <a:ext cx="47626" cy="36497"/>
            </a:xfrm>
            <a:custGeom>
              <a:avLst/>
              <a:gdLst/>
              <a:ahLst/>
              <a:cxnLst/>
              <a:rect l="0" t="0" r="0" b="0"/>
              <a:pathLst>
                <a:path w="47626" h="36497">
                  <a:moveTo>
                    <a:pt x="0" y="18886"/>
                  </a:moveTo>
                  <a:lnTo>
                    <a:pt x="0" y="33075"/>
                  </a:lnTo>
                  <a:lnTo>
                    <a:pt x="1059" y="34696"/>
                  </a:lnTo>
                  <a:lnTo>
                    <a:pt x="2822" y="35776"/>
                  </a:lnTo>
                  <a:lnTo>
                    <a:pt x="5057" y="36496"/>
                  </a:lnTo>
                  <a:lnTo>
                    <a:pt x="7604" y="35918"/>
                  </a:lnTo>
                  <a:lnTo>
                    <a:pt x="13257" y="32453"/>
                  </a:lnTo>
                  <a:lnTo>
                    <a:pt x="15188" y="30047"/>
                  </a:lnTo>
                  <a:lnTo>
                    <a:pt x="21109" y="18582"/>
                  </a:lnTo>
                  <a:lnTo>
                    <a:pt x="25257" y="12401"/>
                  </a:lnTo>
                  <a:lnTo>
                    <a:pt x="28446" y="388"/>
                  </a:lnTo>
                  <a:lnTo>
                    <a:pt x="23480" y="0"/>
                  </a:lnTo>
                  <a:lnTo>
                    <a:pt x="22003" y="1003"/>
                  </a:lnTo>
                  <a:lnTo>
                    <a:pt x="21019" y="2731"/>
                  </a:lnTo>
                  <a:lnTo>
                    <a:pt x="19309" y="9546"/>
                  </a:lnTo>
                  <a:lnTo>
                    <a:pt x="19084" y="17447"/>
                  </a:lnTo>
                  <a:lnTo>
                    <a:pt x="20131" y="17927"/>
                  </a:lnTo>
                  <a:lnTo>
                    <a:pt x="32311" y="18760"/>
                  </a:lnTo>
                  <a:lnTo>
                    <a:pt x="34241" y="17743"/>
                  </a:lnTo>
                  <a:lnTo>
                    <a:pt x="35527" y="16008"/>
                  </a:lnTo>
                  <a:lnTo>
                    <a:pt x="36385" y="13792"/>
                  </a:lnTo>
                  <a:lnTo>
                    <a:pt x="38015" y="12315"/>
                  </a:lnTo>
                  <a:lnTo>
                    <a:pt x="47625" y="936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3957"/>
            <p:cNvSpPr/>
            <p:nvPr/>
          </p:nvSpPr>
          <p:spPr>
            <a:xfrm>
              <a:off x="8544041" y="6038888"/>
              <a:ext cx="114185" cy="90718"/>
            </a:xfrm>
            <a:custGeom>
              <a:avLst/>
              <a:gdLst/>
              <a:ahLst/>
              <a:cxnLst/>
              <a:rect l="0" t="0" r="0" b="0"/>
              <a:pathLst>
                <a:path w="114185" h="90718">
                  <a:moveTo>
                    <a:pt x="9409" y="19012"/>
                  </a:moveTo>
                  <a:lnTo>
                    <a:pt x="1208" y="19012"/>
                  </a:lnTo>
                  <a:lnTo>
                    <a:pt x="766" y="17954"/>
                  </a:lnTo>
                  <a:lnTo>
                    <a:pt x="0" y="10811"/>
                  </a:lnTo>
                  <a:lnTo>
                    <a:pt x="10031" y="4823"/>
                  </a:lnTo>
                  <a:lnTo>
                    <a:pt x="21353" y="1402"/>
                  </a:lnTo>
                  <a:lnTo>
                    <a:pt x="66024" y="46"/>
                  </a:lnTo>
                  <a:lnTo>
                    <a:pt x="76199" y="0"/>
                  </a:lnTo>
                  <a:lnTo>
                    <a:pt x="84249" y="2801"/>
                  </a:lnTo>
                  <a:lnTo>
                    <a:pt x="87877" y="5030"/>
                  </a:lnTo>
                  <a:lnTo>
                    <a:pt x="98040" y="18279"/>
                  </a:lnTo>
                  <a:lnTo>
                    <a:pt x="99188" y="23815"/>
                  </a:lnTo>
                  <a:lnTo>
                    <a:pt x="97642" y="35610"/>
                  </a:lnTo>
                  <a:lnTo>
                    <a:pt x="82097" y="64850"/>
                  </a:lnTo>
                  <a:lnTo>
                    <a:pt x="73112" y="73956"/>
                  </a:lnTo>
                  <a:lnTo>
                    <a:pt x="63121" y="80473"/>
                  </a:lnTo>
                  <a:lnTo>
                    <a:pt x="39661" y="90057"/>
                  </a:lnTo>
                  <a:lnTo>
                    <a:pt x="34869" y="90717"/>
                  </a:lnTo>
                  <a:lnTo>
                    <a:pt x="16185" y="86558"/>
                  </a:lnTo>
                  <a:lnTo>
                    <a:pt x="13927" y="85210"/>
                  </a:lnTo>
                  <a:lnTo>
                    <a:pt x="12421" y="83251"/>
                  </a:lnTo>
                  <a:lnTo>
                    <a:pt x="11417" y="80888"/>
                  </a:lnTo>
                  <a:lnTo>
                    <a:pt x="13124" y="72619"/>
                  </a:lnTo>
                  <a:lnTo>
                    <a:pt x="15061" y="67450"/>
                  </a:lnTo>
                  <a:lnTo>
                    <a:pt x="17410" y="64004"/>
                  </a:lnTo>
                  <a:lnTo>
                    <a:pt x="25773" y="57038"/>
                  </a:lnTo>
                  <a:lnTo>
                    <a:pt x="41223" y="35923"/>
                  </a:lnTo>
                  <a:lnTo>
                    <a:pt x="53182" y="31819"/>
                  </a:lnTo>
                  <a:lnTo>
                    <a:pt x="76617" y="29185"/>
                  </a:lnTo>
                  <a:lnTo>
                    <a:pt x="93058" y="33786"/>
                  </a:lnTo>
                  <a:lnTo>
                    <a:pt x="111842" y="45888"/>
                  </a:lnTo>
                  <a:lnTo>
                    <a:pt x="114184" y="5711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3958"/>
            <p:cNvSpPr/>
            <p:nvPr/>
          </p:nvSpPr>
          <p:spPr>
            <a:xfrm>
              <a:off x="8746223" y="6002074"/>
              <a:ext cx="91444" cy="110841"/>
            </a:xfrm>
            <a:custGeom>
              <a:avLst/>
              <a:gdLst/>
              <a:ahLst/>
              <a:cxnLst/>
              <a:rect l="0" t="0" r="0" b="0"/>
              <a:pathLst>
                <a:path w="91444" h="110841">
                  <a:moveTo>
                    <a:pt x="73927" y="8201"/>
                  </a:moveTo>
                  <a:lnTo>
                    <a:pt x="65726" y="8201"/>
                  </a:lnTo>
                  <a:lnTo>
                    <a:pt x="57060" y="1655"/>
                  </a:lnTo>
                  <a:lnTo>
                    <a:pt x="51261" y="0"/>
                  </a:lnTo>
                  <a:lnTo>
                    <a:pt x="48233" y="617"/>
                  </a:lnTo>
                  <a:lnTo>
                    <a:pt x="35770" y="6389"/>
                  </a:lnTo>
                  <a:lnTo>
                    <a:pt x="32613" y="6993"/>
                  </a:lnTo>
                  <a:lnTo>
                    <a:pt x="18059" y="17955"/>
                  </a:lnTo>
                  <a:lnTo>
                    <a:pt x="5398" y="39667"/>
                  </a:lnTo>
                  <a:lnTo>
                    <a:pt x="0" y="56095"/>
                  </a:lnTo>
                  <a:lnTo>
                    <a:pt x="3457" y="77777"/>
                  </a:lnTo>
                  <a:lnTo>
                    <a:pt x="11209" y="89571"/>
                  </a:lnTo>
                  <a:lnTo>
                    <a:pt x="28378" y="105766"/>
                  </a:lnTo>
                  <a:lnTo>
                    <a:pt x="38160" y="109772"/>
                  </a:lnTo>
                  <a:lnTo>
                    <a:pt x="43733" y="110840"/>
                  </a:lnTo>
                  <a:lnTo>
                    <a:pt x="55568" y="109204"/>
                  </a:lnTo>
                  <a:lnTo>
                    <a:pt x="66827" y="104950"/>
                  </a:lnTo>
                  <a:lnTo>
                    <a:pt x="75358" y="99531"/>
                  </a:lnTo>
                  <a:lnTo>
                    <a:pt x="79855" y="93595"/>
                  </a:lnTo>
                  <a:lnTo>
                    <a:pt x="90676" y="64486"/>
                  </a:lnTo>
                  <a:lnTo>
                    <a:pt x="91443" y="58424"/>
                  </a:lnTo>
                  <a:lnTo>
                    <a:pt x="89473" y="48867"/>
                  </a:lnTo>
                  <a:lnTo>
                    <a:pt x="85236" y="37536"/>
                  </a:lnTo>
                  <a:lnTo>
                    <a:pt x="84641" y="34108"/>
                  </a:lnTo>
                  <a:lnTo>
                    <a:pt x="64402" y="82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3959"/>
            <p:cNvSpPr/>
            <p:nvPr/>
          </p:nvSpPr>
          <p:spPr>
            <a:xfrm>
              <a:off x="8906432" y="5991225"/>
              <a:ext cx="103532" cy="119062"/>
            </a:xfrm>
            <a:custGeom>
              <a:avLst/>
              <a:gdLst/>
              <a:ahLst/>
              <a:cxnLst/>
              <a:rect l="0" t="0" r="0" b="0"/>
              <a:pathLst>
                <a:path w="103532" h="119062">
                  <a:moveTo>
                    <a:pt x="47068" y="9525"/>
                  </a:moveTo>
                  <a:lnTo>
                    <a:pt x="33811" y="9525"/>
                  </a:lnTo>
                  <a:lnTo>
                    <a:pt x="27770" y="12347"/>
                  </a:lnTo>
                  <a:lnTo>
                    <a:pt x="24677" y="14582"/>
                  </a:lnTo>
                  <a:lnTo>
                    <a:pt x="15269" y="27839"/>
                  </a:lnTo>
                  <a:lnTo>
                    <a:pt x="2258" y="62188"/>
                  </a:lnTo>
                  <a:lnTo>
                    <a:pt x="0" y="83545"/>
                  </a:lnTo>
                  <a:lnTo>
                    <a:pt x="5334" y="95693"/>
                  </a:lnTo>
                  <a:lnTo>
                    <a:pt x="13703" y="106030"/>
                  </a:lnTo>
                  <a:lnTo>
                    <a:pt x="36037" y="118266"/>
                  </a:lnTo>
                  <a:lnTo>
                    <a:pt x="41830" y="119061"/>
                  </a:lnTo>
                  <a:lnTo>
                    <a:pt x="53913" y="117122"/>
                  </a:lnTo>
                  <a:lnTo>
                    <a:pt x="67558" y="110080"/>
                  </a:lnTo>
                  <a:lnTo>
                    <a:pt x="83360" y="96234"/>
                  </a:lnTo>
                  <a:lnTo>
                    <a:pt x="96392" y="73669"/>
                  </a:lnTo>
                  <a:lnTo>
                    <a:pt x="103188" y="41425"/>
                  </a:lnTo>
                  <a:lnTo>
                    <a:pt x="103531" y="37142"/>
                  </a:lnTo>
                  <a:lnTo>
                    <a:pt x="98268" y="26738"/>
                  </a:lnTo>
                  <a:lnTo>
                    <a:pt x="88873" y="16117"/>
                  </a:lnTo>
                  <a:lnTo>
                    <a:pt x="66118"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3960"/>
            <p:cNvSpPr/>
            <p:nvPr/>
          </p:nvSpPr>
          <p:spPr>
            <a:xfrm>
              <a:off x="8963025" y="6019800"/>
              <a:ext cx="19051" cy="9526"/>
            </a:xfrm>
            <a:custGeom>
              <a:avLst/>
              <a:gdLst/>
              <a:ahLst/>
              <a:cxnLst/>
              <a:rect l="0" t="0" r="0" b="0"/>
              <a:pathLst>
                <a:path w="19051" h="9526">
                  <a:moveTo>
                    <a:pt x="19050" y="9525"/>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1" name="SMARTInkShape-3961"/>
          <p:cNvSpPr/>
          <p:nvPr/>
        </p:nvSpPr>
        <p:spPr>
          <a:xfrm>
            <a:off x="7239000" y="5886450"/>
            <a:ext cx="1323995" cy="9526"/>
          </a:xfrm>
          <a:custGeom>
            <a:avLst/>
            <a:gdLst/>
            <a:ahLst/>
            <a:cxnLst/>
            <a:rect l="0" t="0" r="0" b="0"/>
            <a:pathLst>
              <a:path w="1323995" h="9526">
                <a:moveTo>
                  <a:pt x="0" y="9525"/>
                </a:moveTo>
                <a:lnTo>
                  <a:pt x="45594" y="9525"/>
                </a:lnTo>
                <a:lnTo>
                  <a:pt x="88374" y="9525"/>
                </a:lnTo>
                <a:lnTo>
                  <a:pt x="134004" y="9525"/>
                </a:lnTo>
                <a:lnTo>
                  <a:pt x="178862" y="9525"/>
                </a:lnTo>
                <a:lnTo>
                  <a:pt x="224518" y="9525"/>
                </a:lnTo>
                <a:lnTo>
                  <a:pt x="268918" y="9525"/>
                </a:lnTo>
                <a:lnTo>
                  <a:pt x="316528" y="9525"/>
                </a:lnTo>
                <a:lnTo>
                  <a:pt x="355841" y="9525"/>
                </a:lnTo>
                <a:lnTo>
                  <a:pt x="402898" y="9525"/>
                </a:lnTo>
                <a:lnTo>
                  <a:pt x="419356" y="9525"/>
                </a:lnTo>
                <a:lnTo>
                  <a:pt x="427327" y="6703"/>
                </a:lnTo>
                <a:lnTo>
                  <a:pt x="430935" y="4469"/>
                </a:lnTo>
                <a:lnTo>
                  <a:pt x="459538" y="883"/>
                </a:lnTo>
                <a:lnTo>
                  <a:pt x="500405" y="1136"/>
                </a:lnTo>
                <a:lnTo>
                  <a:pt x="530479" y="8211"/>
                </a:lnTo>
                <a:lnTo>
                  <a:pt x="576318" y="9474"/>
                </a:lnTo>
                <a:lnTo>
                  <a:pt x="591633" y="8444"/>
                </a:lnTo>
                <a:lnTo>
                  <a:pt x="620143" y="1321"/>
                </a:lnTo>
                <a:lnTo>
                  <a:pt x="662618" y="8317"/>
                </a:lnTo>
                <a:lnTo>
                  <a:pt x="705872" y="9454"/>
                </a:lnTo>
                <a:lnTo>
                  <a:pt x="749527" y="9521"/>
                </a:lnTo>
                <a:lnTo>
                  <a:pt x="759631" y="8465"/>
                </a:lnTo>
                <a:lnTo>
                  <a:pt x="802649" y="883"/>
                </a:lnTo>
                <a:lnTo>
                  <a:pt x="842378" y="78"/>
                </a:lnTo>
                <a:lnTo>
                  <a:pt x="882625" y="7"/>
                </a:lnTo>
                <a:lnTo>
                  <a:pt x="926401" y="1"/>
                </a:lnTo>
                <a:lnTo>
                  <a:pt x="971510" y="0"/>
                </a:lnTo>
                <a:lnTo>
                  <a:pt x="1015998" y="0"/>
                </a:lnTo>
                <a:lnTo>
                  <a:pt x="1059156" y="0"/>
                </a:lnTo>
                <a:lnTo>
                  <a:pt x="1100229" y="0"/>
                </a:lnTo>
                <a:lnTo>
                  <a:pt x="1144288" y="0"/>
                </a:lnTo>
                <a:lnTo>
                  <a:pt x="1190649" y="0"/>
                </a:lnTo>
                <a:lnTo>
                  <a:pt x="1235039" y="0"/>
                </a:lnTo>
                <a:lnTo>
                  <a:pt x="1279848" y="0"/>
                </a:lnTo>
                <a:lnTo>
                  <a:pt x="132399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3962"/>
          <p:cNvSpPr/>
          <p:nvPr/>
        </p:nvSpPr>
        <p:spPr>
          <a:xfrm>
            <a:off x="4467225" y="3409950"/>
            <a:ext cx="942976" cy="571501"/>
          </a:xfrm>
          <a:custGeom>
            <a:avLst/>
            <a:gdLst/>
            <a:ahLst/>
            <a:cxnLst/>
            <a:rect l="0" t="0" r="0" b="0"/>
            <a:pathLst>
              <a:path w="942976" h="571501">
                <a:moveTo>
                  <a:pt x="0" y="571500"/>
                </a:moveTo>
                <a:lnTo>
                  <a:pt x="45606" y="533499"/>
                </a:lnTo>
                <a:lnTo>
                  <a:pt x="83951" y="502738"/>
                </a:lnTo>
                <a:lnTo>
                  <a:pt x="129414" y="462108"/>
                </a:lnTo>
                <a:lnTo>
                  <a:pt x="164409" y="435745"/>
                </a:lnTo>
                <a:lnTo>
                  <a:pt x="206773" y="407095"/>
                </a:lnTo>
                <a:lnTo>
                  <a:pt x="252766" y="376723"/>
                </a:lnTo>
                <a:lnTo>
                  <a:pt x="297902" y="345585"/>
                </a:lnTo>
                <a:lnTo>
                  <a:pt x="345479" y="314107"/>
                </a:lnTo>
                <a:lnTo>
                  <a:pt x="370019" y="298305"/>
                </a:lnTo>
                <a:lnTo>
                  <a:pt x="394846" y="282478"/>
                </a:lnTo>
                <a:lnTo>
                  <a:pt x="419864" y="266636"/>
                </a:lnTo>
                <a:lnTo>
                  <a:pt x="445009" y="250782"/>
                </a:lnTo>
                <a:lnTo>
                  <a:pt x="470240" y="234921"/>
                </a:lnTo>
                <a:lnTo>
                  <a:pt x="495526" y="219056"/>
                </a:lnTo>
                <a:lnTo>
                  <a:pt x="520851" y="203187"/>
                </a:lnTo>
                <a:lnTo>
                  <a:pt x="547259" y="187316"/>
                </a:lnTo>
                <a:lnTo>
                  <a:pt x="574389" y="171444"/>
                </a:lnTo>
                <a:lnTo>
                  <a:pt x="602001" y="155571"/>
                </a:lnTo>
                <a:lnTo>
                  <a:pt x="629934" y="140756"/>
                </a:lnTo>
                <a:lnTo>
                  <a:pt x="658082" y="126645"/>
                </a:lnTo>
                <a:lnTo>
                  <a:pt x="686371" y="113006"/>
                </a:lnTo>
                <a:lnTo>
                  <a:pt x="713697" y="98620"/>
                </a:lnTo>
                <a:lnTo>
                  <a:pt x="740382" y="83738"/>
                </a:lnTo>
                <a:lnTo>
                  <a:pt x="766638" y="68526"/>
                </a:lnTo>
                <a:lnTo>
                  <a:pt x="793667" y="55209"/>
                </a:lnTo>
                <a:lnTo>
                  <a:pt x="821212" y="43156"/>
                </a:lnTo>
                <a:lnTo>
                  <a:pt x="849099" y="31945"/>
                </a:lnTo>
                <a:lnTo>
                  <a:pt x="891375" y="16668"/>
                </a:lnTo>
                <a:lnTo>
                  <a:pt x="9429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3963"/>
          <p:cNvSpPr/>
          <p:nvPr/>
        </p:nvSpPr>
        <p:spPr>
          <a:xfrm>
            <a:off x="3810000" y="4267200"/>
            <a:ext cx="3486151" cy="1638301"/>
          </a:xfrm>
          <a:custGeom>
            <a:avLst/>
            <a:gdLst/>
            <a:ahLst/>
            <a:cxnLst/>
            <a:rect l="0" t="0" r="0" b="0"/>
            <a:pathLst>
              <a:path w="3486151" h="1638301">
                <a:moveTo>
                  <a:pt x="0" y="0"/>
                </a:moveTo>
                <a:lnTo>
                  <a:pt x="5057" y="5056"/>
                </a:lnTo>
                <a:lnTo>
                  <a:pt x="10361" y="7539"/>
                </a:lnTo>
                <a:lnTo>
                  <a:pt x="51305" y="19834"/>
                </a:lnTo>
                <a:lnTo>
                  <a:pt x="98113" y="33120"/>
                </a:lnTo>
                <a:lnTo>
                  <a:pt x="143252" y="47805"/>
                </a:lnTo>
                <a:lnTo>
                  <a:pt x="189697" y="63869"/>
                </a:lnTo>
                <a:lnTo>
                  <a:pt x="204960" y="67544"/>
                </a:lnTo>
                <a:lnTo>
                  <a:pt x="249252" y="84329"/>
                </a:lnTo>
                <a:lnTo>
                  <a:pt x="288654" y="98149"/>
                </a:lnTo>
                <a:lnTo>
                  <a:pt x="330935" y="111441"/>
                </a:lnTo>
                <a:lnTo>
                  <a:pt x="347107" y="115146"/>
                </a:lnTo>
                <a:lnTo>
                  <a:pt x="394084" y="135591"/>
                </a:lnTo>
                <a:lnTo>
                  <a:pt x="437991" y="155587"/>
                </a:lnTo>
                <a:lnTo>
                  <a:pt x="478084" y="167338"/>
                </a:lnTo>
                <a:lnTo>
                  <a:pt x="517848" y="183612"/>
                </a:lnTo>
                <a:lnTo>
                  <a:pt x="560784" y="201840"/>
                </a:lnTo>
                <a:lnTo>
                  <a:pt x="603799" y="218896"/>
                </a:lnTo>
                <a:lnTo>
                  <a:pt x="640978" y="235985"/>
                </a:lnTo>
                <a:lnTo>
                  <a:pt x="686981" y="255184"/>
                </a:lnTo>
                <a:lnTo>
                  <a:pt x="731777" y="269482"/>
                </a:lnTo>
                <a:lnTo>
                  <a:pt x="771200" y="282497"/>
                </a:lnTo>
                <a:lnTo>
                  <a:pt x="815554" y="295072"/>
                </a:lnTo>
                <a:lnTo>
                  <a:pt x="843252" y="305387"/>
                </a:lnTo>
                <a:lnTo>
                  <a:pt x="869655" y="317616"/>
                </a:lnTo>
                <a:lnTo>
                  <a:pt x="913048" y="330223"/>
                </a:lnTo>
                <a:lnTo>
                  <a:pt x="956741" y="342905"/>
                </a:lnTo>
                <a:lnTo>
                  <a:pt x="1000683" y="358776"/>
                </a:lnTo>
                <a:lnTo>
                  <a:pt x="1032691" y="371475"/>
                </a:lnTo>
                <a:lnTo>
                  <a:pt x="1059945" y="384175"/>
                </a:lnTo>
                <a:lnTo>
                  <a:pt x="1102448" y="397933"/>
                </a:lnTo>
                <a:lnTo>
                  <a:pt x="1147145" y="420951"/>
                </a:lnTo>
                <a:lnTo>
                  <a:pt x="1182916" y="431408"/>
                </a:lnTo>
                <a:lnTo>
                  <a:pt x="1221973" y="446265"/>
                </a:lnTo>
                <a:lnTo>
                  <a:pt x="1260356" y="464073"/>
                </a:lnTo>
                <a:lnTo>
                  <a:pt x="1298160" y="481449"/>
                </a:lnTo>
                <a:lnTo>
                  <a:pt x="1341375" y="495073"/>
                </a:lnTo>
                <a:lnTo>
                  <a:pt x="1382828" y="511145"/>
                </a:lnTo>
                <a:lnTo>
                  <a:pt x="1417875" y="526691"/>
                </a:lnTo>
                <a:lnTo>
                  <a:pt x="1456926" y="543759"/>
                </a:lnTo>
                <a:lnTo>
                  <a:pt x="1502990" y="563433"/>
                </a:lnTo>
                <a:lnTo>
                  <a:pt x="1538000" y="579223"/>
                </a:lnTo>
                <a:lnTo>
                  <a:pt x="1580242" y="597307"/>
                </a:lnTo>
                <a:lnTo>
                  <a:pt x="1626272" y="616071"/>
                </a:lnTo>
                <a:lnTo>
                  <a:pt x="1667478" y="640316"/>
                </a:lnTo>
                <a:lnTo>
                  <a:pt x="1709523" y="659847"/>
                </a:lnTo>
                <a:lnTo>
                  <a:pt x="1750376" y="676202"/>
                </a:lnTo>
                <a:lnTo>
                  <a:pt x="1796149" y="698141"/>
                </a:lnTo>
                <a:lnTo>
                  <a:pt x="1837520" y="721282"/>
                </a:lnTo>
                <a:lnTo>
                  <a:pt x="1868662" y="737572"/>
                </a:lnTo>
                <a:lnTo>
                  <a:pt x="1888706" y="743472"/>
                </a:lnTo>
                <a:lnTo>
                  <a:pt x="1930364" y="768759"/>
                </a:lnTo>
                <a:lnTo>
                  <a:pt x="1968019" y="785286"/>
                </a:lnTo>
                <a:lnTo>
                  <a:pt x="2005399" y="802531"/>
                </a:lnTo>
                <a:lnTo>
                  <a:pt x="2049833" y="824021"/>
                </a:lnTo>
                <a:lnTo>
                  <a:pt x="2086555" y="846346"/>
                </a:lnTo>
                <a:lnTo>
                  <a:pt x="2126776" y="867796"/>
                </a:lnTo>
                <a:lnTo>
                  <a:pt x="2169233" y="885541"/>
                </a:lnTo>
                <a:lnTo>
                  <a:pt x="2216217" y="908209"/>
                </a:lnTo>
                <a:lnTo>
                  <a:pt x="2263535" y="931759"/>
                </a:lnTo>
                <a:lnTo>
                  <a:pt x="2303317" y="948364"/>
                </a:lnTo>
                <a:lnTo>
                  <a:pt x="2349442" y="970130"/>
                </a:lnTo>
                <a:lnTo>
                  <a:pt x="2391195" y="987576"/>
                </a:lnTo>
                <a:lnTo>
                  <a:pt x="2426765" y="1004284"/>
                </a:lnTo>
                <a:lnTo>
                  <a:pt x="2471066" y="1026071"/>
                </a:lnTo>
                <a:lnTo>
                  <a:pt x="2510941" y="1045937"/>
                </a:lnTo>
                <a:lnTo>
                  <a:pt x="2556099" y="1066143"/>
                </a:lnTo>
                <a:lnTo>
                  <a:pt x="2596743" y="1088615"/>
                </a:lnTo>
                <a:lnTo>
                  <a:pt x="2639875" y="1116905"/>
                </a:lnTo>
                <a:lnTo>
                  <a:pt x="2686094" y="1146031"/>
                </a:lnTo>
                <a:lnTo>
                  <a:pt x="2730676" y="1169844"/>
                </a:lnTo>
                <a:lnTo>
                  <a:pt x="2776188" y="1192801"/>
                </a:lnTo>
                <a:lnTo>
                  <a:pt x="2818390" y="1211398"/>
                </a:lnTo>
                <a:lnTo>
                  <a:pt x="2864070" y="1236073"/>
                </a:lnTo>
                <a:lnTo>
                  <a:pt x="2905990" y="1261443"/>
                </a:lnTo>
                <a:lnTo>
                  <a:pt x="2947808" y="1287296"/>
                </a:lnTo>
                <a:lnTo>
                  <a:pt x="2991453" y="1315055"/>
                </a:lnTo>
                <a:lnTo>
                  <a:pt x="3036438" y="1345221"/>
                </a:lnTo>
                <a:lnTo>
                  <a:pt x="3077289" y="1374606"/>
                </a:lnTo>
                <a:lnTo>
                  <a:pt x="3122253" y="1408276"/>
                </a:lnTo>
                <a:lnTo>
                  <a:pt x="3131449" y="1414359"/>
                </a:lnTo>
                <a:lnTo>
                  <a:pt x="3177275" y="1440399"/>
                </a:lnTo>
                <a:lnTo>
                  <a:pt x="3221253" y="1465464"/>
                </a:lnTo>
                <a:lnTo>
                  <a:pt x="3266829" y="1493041"/>
                </a:lnTo>
                <a:lnTo>
                  <a:pt x="3283113" y="1508242"/>
                </a:lnTo>
                <a:lnTo>
                  <a:pt x="3325659" y="1531140"/>
                </a:lnTo>
                <a:lnTo>
                  <a:pt x="3355739" y="1563506"/>
                </a:lnTo>
                <a:lnTo>
                  <a:pt x="3402730" y="1589622"/>
                </a:lnTo>
                <a:lnTo>
                  <a:pt x="3448481" y="1619085"/>
                </a:lnTo>
                <a:lnTo>
                  <a:pt x="3460941" y="1624468"/>
                </a:lnTo>
                <a:lnTo>
                  <a:pt x="3486150" y="1638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7" name="SMARTInkShape-Group549"/>
          <p:cNvGrpSpPr/>
          <p:nvPr/>
        </p:nvGrpSpPr>
        <p:grpSpPr>
          <a:xfrm>
            <a:off x="7248525" y="6019800"/>
            <a:ext cx="379227" cy="142190"/>
            <a:chOff x="7248525" y="6019800"/>
            <a:chExt cx="379227" cy="142190"/>
          </a:xfrm>
        </p:grpSpPr>
        <p:sp>
          <p:nvSpPr>
            <p:cNvPr id="14" name="SMARTInkShape-3964"/>
            <p:cNvSpPr/>
            <p:nvPr/>
          </p:nvSpPr>
          <p:spPr>
            <a:xfrm>
              <a:off x="7248525" y="6019800"/>
              <a:ext cx="9526" cy="142190"/>
            </a:xfrm>
            <a:custGeom>
              <a:avLst/>
              <a:gdLst/>
              <a:ahLst/>
              <a:cxnLst/>
              <a:rect l="0" t="0" r="0" b="0"/>
              <a:pathLst>
                <a:path w="9526" h="142190">
                  <a:moveTo>
                    <a:pt x="9525" y="0"/>
                  </a:moveTo>
                  <a:lnTo>
                    <a:pt x="9525" y="43849"/>
                  </a:lnTo>
                  <a:lnTo>
                    <a:pt x="1986" y="89304"/>
                  </a:lnTo>
                  <a:lnTo>
                    <a:pt x="392" y="122062"/>
                  </a:lnTo>
                  <a:lnTo>
                    <a:pt x="2997" y="131156"/>
                  </a:lnTo>
                  <a:lnTo>
                    <a:pt x="9143" y="142189"/>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3965"/>
            <p:cNvSpPr/>
            <p:nvPr/>
          </p:nvSpPr>
          <p:spPr>
            <a:xfrm>
              <a:off x="7363082" y="6034873"/>
              <a:ext cx="102625" cy="117314"/>
            </a:xfrm>
            <a:custGeom>
              <a:avLst/>
              <a:gdLst/>
              <a:ahLst/>
              <a:cxnLst/>
              <a:rect l="0" t="0" r="0" b="0"/>
              <a:pathLst>
                <a:path w="102625" h="117314">
                  <a:moveTo>
                    <a:pt x="66418" y="32552"/>
                  </a:moveTo>
                  <a:lnTo>
                    <a:pt x="58217" y="24351"/>
                  </a:lnTo>
                  <a:lnTo>
                    <a:pt x="48808" y="23142"/>
                  </a:lnTo>
                  <a:lnTo>
                    <a:pt x="42738" y="23061"/>
                  </a:lnTo>
                  <a:lnTo>
                    <a:pt x="29180" y="28093"/>
                  </a:lnTo>
                  <a:lnTo>
                    <a:pt x="25718" y="30638"/>
                  </a:lnTo>
                  <a:lnTo>
                    <a:pt x="6308" y="56142"/>
                  </a:lnTo>
                  <a:lnTo>
                    <a:pt x="1040" y="77624"/>
                  </a:lnTo>
                  <a:lnTo>
                    <a:pt x="0" y="92373"/>
                  </a:lnTo>
                  <a:lnTo>
                    <a:pt x="5502" y="101825"/>
                  </a:lnTo>
                  <a:lnTo>
                    <a:pt x="13944" y="110965"/>
                  </a:lnTo>
                  <a:lnTo>
                    <a:pt x="21224" y="115027"/>
                  </a:lnTo>
                  <a:lnTo>
                    <a:pt x="36329" y="117313"/>
                  </a:lnTo>
                  <a:lnTo>
                    <a:pt x="54210" y="112935"/>
                  </a:lnTo>
                  <a:lnTo>
                    <a:pt x="71611" y="101974"/>
                  </a:lnTo>
                  <a:lnTo>
                    <a:pt x="81950" y="91692"/>
                  </a:lnTo>
                  <a:lnTo>
                    <a:pt x="100255" y="58628"/>
                  </a:lnTo>
                  <a:lnTo>
                    <a:pt x="102624" y="50138"/>
                  </a:lnTo>
                  <a:lnTo>
                    <a:pt x="100854" y="40015"/>
                  </a:lnTo>
                  <a:lnTo>
                    <a:pt x="87135" y="7619"/>
                  </a:lnTo>
                  <a:lnTo>
                    <a:pt x="75848" y="0"/>
                  </a:lnTo>
                  <a:lnTo>
                    <a:pt x="70588" y="267"/>
                  </a:lnTo>
                  <a:lnTo>
                    <a:pt x="59099" y="6209"/>
                  </a:lnTo>
                  <a:lnTo>
                    <a:pt x="37843" y="230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3966"/>
            <p:cNvSpPr/>
            <p:nvPr/>
          </p:nvSpPr>
          <p:spPr>
            <a:xfrm>
              <a:off x="7488572" y="6040300"/>
              <a:ext cx="139180" cy="108164"/>
            </a:xfrm>
            <a:custGeom>
              <a:avLst/>
              <a:gdLst/>
              <a:ahLst/>
              <a:cxnLst/>
              <a:rect l="0" t="0" r="0" b="0"/>
              <a:pathLst>
                <a:path w="139180" h="108164">
                  <a:moveTo>
                    <a:pt x="74278" y="27125"/>
                  </a:moveTo>
                  <a:lnTo>
                    <a:pt x="74278" y="9515"/>
                  </a:lnTo>
                  <a:lnTo>
                    <a:pt x="66077" y="0"/>
                  </a:lnTo>
                  <a:lnTo>
                    <a:pt x="44205" y="9102"/>
                  </a:lnTo>
                  <a:lnTo>
                    <a:pt x="29031" y="15082"/>
                  </a:lnTo>
                  <a:lnTo>
                    <a:pt x="25064" y="15922"/>
                  </a:lnTo>
                  <a:lnTo>
                    <a:pt x="17833" y="22499"/>
                  </a:lnTo>
                  <a:lnTo>
                    <a:pt x="7812" y="40923"/>
                  </a:lnTo>
                  <a:lnTo>
                    <a:pt x="0" y="65482"/>
                  </a:lnTo>
                  <a:lnTo>
                    <a:pt x="1476" y="69629"/>
                  </a:lnTo>
                  <a:lnTo>
                    <a:pt x="24762" y="92250"/>
                  </a:lnTo>
                  <a:lnTo>
                    <a:pt x="39571" y="98403"/>
                  </a:lnTo>
                  <a:lnTo>
                    <a:pt x="76645" y="108163"/>
                  </a:lnTo>
                  <a:lnTo>
                    <a:pt x="89794" y="106181"/>
                  </a:lnTo>
                  <a:lnTo>
                    <a:pt x="126310" y="87174"/>
                  </a:lnTo>
                  <a:lnTo>
                    <a:pt x="134968" y="69963"/>
                  </a:lnTo>
                  <a:lnTo>
                    <a:pt x="139179" y="49813"/>
                  </a:lnTo>
                  <a:lnTo>
                    <a:pt x="137342" y="39678"/>
                  </a:lnTo>
                  <a:lnTo>
                    <a:pt x="130358" y="28022"/>
                  </a:lnTo>
                  <a:lnTo>
                    <a:pt x="123544" y="21173"/>
                  </a:lnTo>
                  <a:lnTo>
                    <a:pt x="113460" y="14602"/>
                  </a:lnTo>
                  <a:lnTo>
                    <a:pt x="83803" y="8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 name="SMARTInkShape-Group550"/>
          <p:cNvGrpSpPr/>
          <p:nvPr/>
        </p:nvGrpSpPr>
        <p:grpSpPr>
          <a:xfrm>
            <a:off x="3433037" y="4296371"/>
            <a:ext cx="224030" cy="161330"/>
            <a:chOff x="3433037" y="4296371"/>
            <a:chExt cx="224030" cy="161330"/>
          </a:xfrm>
        </p:grpSpPr>
        <p:sp>
          <p:nvSpPr>
            <p:cNvPr id="18" name="SMARTInkShape-3967"/>
            <p:cNvSpPr/>
            <p:nvPr/>
          </p:nvSpPr>
          <p:spPr>
            <a:xfrm>
              <a:off x="3433037" y="4334267"/>
              <a:ext cx="43589" cy="123434"/>
            </a:xfrm>
            <a:custGeom>
              <a:avLst/>
              <a:gdLst/>
              <a:ahLst/>
              <a:cxnLst/>
              <a:rect l="0" t="0" r="0" b="0"/>
              <a:pathLst>
                <a:path w="43589" h="123434">
                  <a:moveTo>
                    <a:pt x="5488" y="9133"/>
                  </a:moveTo>
                  <a:lnTo>
                    <a:pt x="0" y="9133"/>
                  </a:lnTo>
                  <a:lnTo>
                    <a:pt x="2343" y="9133"/>
                  </a:lnTo>
                  <a:lnTo>
                    <a:pt x="3392" y="8075"/>
                  </a:lnTo>
                  <a:lnTo>
                    <a:pt x="4556" y="4077"/>
                  </a:lnTo>
                  <a:lnTo>
                    <a:pt x="5925" y="2587"/>
                  </a:lnTo>
                  <a:lnTo>
                    <a:pt x="13607" y="0"/>
                  </a:lnTo>
                  <a:lnTo>
                    <a:pt x="14076" y="928"/>
                  </a:lnTo>
                  <a:lnTo>
                    <a:pt x="14596" y="4781"/>
                  </a:lnTo>
                  <a:lnTo>
                    <a:pt x="17650" y="10021"/>
                  </a:lnTo>
                  <a:lnTo>
                    <a:pt x="28234" y="27065"/>
                  </a:lnTo>
                  <a:lnTo>
                    <a:pt x="40834" y="61746"/>
                  </a:lnTo>
                  <a:lnTo>
                    <a:pt x="43480" y="106694"/>
                  </a:lnTo>
                  <a:lnTo>
                    <a:pt x="43588" y="1234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3968"/>
            <p:cNvSpPr/>
            <p:nvPr/>
          </p:nvSpPr>
          <p:spPr>
            <a:xfrm>
              <a:off x="3571909" y="4296371"/>
              <a:ext cx="85158" cy="102561"/>
            </a:xfrm>
            <a:custGeom>
              <a:avLst/>
              <a:gdLst/>
              <a:ahLst/>
              <a:cxnLst/>
              <a:rect l="0" t="0" r="0" b="0"/>
              <a:pathLst>
                <a:path w="85158" h="102561">
                  <a:moveTo>
                    <a:pt x="9491" y="8929"/>
                  </a:moveTo>
                  <a:lnTo>
                    <a:pt x="4435" y="8929"/>
                  </a:lnTo>
                  <a:lnTo>
                    <a:pt x="2945" y="11046"/>
                  </a:lnTo>
                  <a:lnTo>
                    <a:pt x="554" y="29651"/>
                  </a:lnTo>
                  <a:lnTo>
                    <a:pt x="0" y="67470"/>
                  </a:lnTo>
                  <a:lnTo>
                    <a:pt x="8170" y="91292"/>
                  </a:lnTo>
                  <a:lnTo>
                    <a:pt x="24269" y="98715"/>
                  </a:lnTo>
                  <a:lnTo>
                    <a:pt x="39035" y="102560"/>
                  </a:lnTo>
                  <a:lnTo>
                    <a:pt x="49432" y="100637"/>
                  </a:lnTo>
                  <a:lnTo>
                    <a:pt x="58993" y="96255"/>
                  </a:lnTo>
                  <a:lnTo>
                    <a:pt x="61542" y="93604"/>
                  </a:lnTo>
                  <a:lnTo>
                    <a:pt x="81630" y="54025"/>
                  </a:lnTo>
                  <a:lnTo>
                    <a:pt x="84889" y="35436"/>
                  </a:lnTo>
                  <a:lnTo>
                    <a:pt x="85157" y="29776"/>
                  </a:lnTo>
                  <a:lnTo>
                    <a:pt x="83218" y="24944"/>
                  </a:lnTo>
                  <a:lnTo>
                    <a:pt x="64186" y="6190"/>
                  </a:lnTo>
                  <a:lnTo>
                    <a:pt x="57436" y="2420"/>
                  </a:lnTo>
                  <a:lnTo>
                    <a:pt x="44864" y="298"/>
                  </a:lnTo>
                  <a:lnTo>
                    <a:pt x="39423" y="0"/>
                  </a:lnTo>
                  <a:lnTo>
                    <a:pt x="9491" y="184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1" name="SMARTInkShape-3969"/>
          <p:cNvSpPr/>
          <p:nvPr/>
        </p:nvSpPr>
        <p:spPr>
          <a:xfrm>
            <a:off x="7648575" y="5765402"/>
            <a:ext cx="104776" cy="273449"/>
          </a:xfrm>
          <a:custGeom>
            <a:avLst/>
            <a:gdLst/>
            <a:ahLst/>
            <a:cxnLst/>
            <a:rect l="0" t="0" r="0" b="0"/>
            <a:pathLst>
              <a:path w="104776" h="273449">
                <a:moveTo>
                  <a:pt x="0" y="263923"/>
                </a:moveTo>
                <a:lnTo>
                  <a:pt x="13257" y="250666"/>
                </a:lnTo>
                <a:lnTo>
                  <a:pt x="16476" y="241803"/>
                </a:lnTo>
                <a:lnTo>
                  <a:pt x="21109" y="224915"/>
                </a:lnTo>
                <a:lnTo>
                  <a:pt x="40684" y="180861"/>
                </a:lnTo>
                <a:lnTo>
                  <a:pt x="51767" y="133929"/>
                </a:lnTo>
                <a:lnTo>
                  <a:pt x="49540" y="86590"/>
                </a:lnTo>
                <a:lnTo>
                  <a:pt x="47134" y="57569"/>
                </a:lnTo>
                <a:lnTo>
                  <a:pt x="28360" y="11279"/>
                </a:lnTo>
                <a:lnTo>
                  <a:pt x="20889" y="0"/>
                </a:lnTo>
                <a:lnTo>
                  <a:pt x="20276" y="132"/>
                </a:lnTo>
                <a:lnTo>
                  <a:pt x="19596" y="3102"/>
                </a:lnTo>
                <a:lnTo>
                  <a:pt x="16300" y="34529"/>
                </a:lnTo>
                <a:lnTo>
                  <a:pt x="14042" y="41144"/>
                </a:lnTo>
                <a:lnTo>
                  <a:pt x="15920" y="80792"/>
                </a:lnTo>
                <a:lnTo>
                  <a:pt x="20481" y="114798"/>
                </a:lnTo>
                <a:lnTo>
                  <a:pt x="28999" y="161177"/>
                </a:lnTo>
                <a:lnTo>
                  <a:pt x="41047" y="197849"/>
                </a:lnTo>
                <a:lnTo>
                  <a:pt x="60846" y="232704"/>
                </a:lnTo>
                <a:lnTo>
                  <a:pt x="104775" y="2734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3970"/>
          <p:cNvSpPr/>
          <p:nvPr/>
        </p:nvSpPr>
        <p:spPr>
          <a:xfrm>
            <a:off x="3310596" y="4105866"/>
            <a:ext cx="146980" cy="192570"/>
          </a:xfrm>
          <a:custGeom>
            <a:avLst/>
            <a:gdLst/>
            <a:ahLst/>
            <a:cxnLst/>
            <a:rect l="0" t="0" r="0" b="0"/>
            <a:pathLst>
              <a:path w="146980" h="192570">
                <a:moveTo>
                  <a:pt x="108879" y="66084"/>
                </a:moveTo>
                <a:lnTo>
                  <a:pt x="117080" y="57883"/>
                </a:lnTo>
                <a:lnTo>
                  <a:pt x="116463" y="56383"/>
                </a:lnTo>
                <a:lnTo>
                  <a:pt x="80278" y="9505"/>
                </a:lnTo>
                <a:lnTo>
                  <a:pt x="77112" y="6140"/>
                </a:lnTo>
                <a:lnTo>
                  <a:pt x="67949" y="2401"/>
                </a:lnTo>
                <a:lnTo>
                  <a:pt x="49876" y="0"/>
                </a:lnTo>
                <a:lnTo>
                  <a:pt x="42792" y="2494"/>
                </a:lnTo>
                <a:lnTo>
                  <a:pt x="14957" y="26871"/>
                </a:lnTo>
                <a:lnTo>
                  <a:pt x="8928" y="35603"/>
                </a:lnTo>
                <a:lnTo>
                  <a:pt x="0" y="65002"/>
                </a:lnTo>
                <a:lnTo>
                  <a:pt x="1242" y="99395"/>
                </a:lnTo>
                <a:lnTo>
                  <a:pt x="14088" y="143639"/>
                </a:lnTo>
                <a:lnTo>
                  <a:pt x="17110" y="152713"/>
                </a:lnTo>
                <a:lnTo>
                  <a:pt x="28934" y="168439"/>
                </a:lnTo>
                <a:lnTo>
                  <a:pt x="52283" y="190724"/>
                </a:lnTo>
                <a:lnTo>
                  <a:pt x="59506" y="192569"/>
                </a:lnTo>
                <a:lnTo>
                  <a:pt x="87783" y="190109"/>
                </a:lnTo>
                <a:lnTo>
                  <a:pt x="146979" y="1613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3971"/>
          <p:cNvSpPr/>
          <p:nvPr/>
        </p:nvSpPr>
        <p:spPr>
          <a:xfrm>
            <a:off x="3686175" y="4200525"/>
            <a:ext cx="3705226" cy="1828801"/>
          </a:xfrm>
          <a:custGeom>
            <a:avLst/>
            <a:gdLst/>
            <a:ahLst/>
            <a:cxnLst/>
            <a:rect l="0" t="0" r="0" b="0"/>
            <a:pathLst>
              <a:path w="3705226" h="1828801">
                <a:moveTo>
                  <a:pt x="0" y="0"/>
                </a:moveTo>
                <a:lnTo>
                  <a:pt x="0" y="13257"/>
                </a:lnTo>
                <a:lnTo>
                  <a:pt x="8642" y="57750"/>
                </a:lnTo>
                <a:lnTo>
                  <a:pt x="14465" y="96793"/>
                </a:lnTo>
                <a:lnTo>
                  <a:pt x="17692" y="134395"/>
                </a:lnTo>
                <a:lnTo>
                  <a:pt x="21693" y="181844"/>
                </a:lnTo>
                <a:lnTo>
                  <a:pt x="28727" y="225344"/>
                </a:lnTo>
                <a:lnTo>
                  <a:pt x="34853" y="268205"/>
                </a:lnTo>
                <a:lnTo>
                  <a:pt x="40280" y="312741"/>
                </a:lnTo>
                <a:lnTo>
                  <a:pt x="46174" y="352112"/>
                </a:lnTo>
                <a:lnTo>
                  <a:pt x="53884" y="390463"/>
                </a:lnTo>
                <a:lnTo>
                  <a:pt x="56505" y="431435"/>
                </a:lnTo>
                <a:lnTo>
                  <a:pt x="62079" y="474924"/>
                </a:lnTo>
                <a:lnTo>
                  <a:pt x="66825" y="515146"/>
                </a:lnTo>
                <a:lnTo>
                  <a:pt x="76857" y="562759"/>
                </a:lnTo>
                <a:lnTo>
                  <a:pt x="85920" y="608774"/>
                </a:lnTo>
                <a:lnTo>
                  <a:pt x="91103" y="644158"/>
                </a:lnTo>
                <a:lnTo>
                  <a:pt x="95079" y="682987"/>
                </a:lnTo>
                <a:lnTo>
                  <a:pt x="101432" y="720832"/>
                </a:lnTo>
                <a:lnTo>
                  <a:pt x="104843" y="762032"/>
                </a:lnTo>
                <a:lnTo>
                  <a:pt x="109391" y="799409"/>
                </a:lnTo>
                <a:lnTo>
                  <a:pt x="112845" y="846932"/>
                </a:lnTo>
                <a:lnTo>
                  <a:pt x="120559" y="894370"/>
                </a:lnTo>
                <a:lnTo>
                  <a:pt x="122857" y="930926"/>
                </a:lnTo>
                <a:lnTo>
                  <a:pt x="126456" y="978381"/>
                </a:lnTo>
                <a:lnTo>
                  <a:pt x="131988" y="1023700"/>
                </a:lnTo>
                <a:lnTo>
                  <a:pt x="132947" y="1060850"/>
                </a:lnTo>
                <a:lnTo>
                  <a:pt x="133231" y="1098669"/>
                </a:lnTo>
                <a:lnTo>
                  <a:pt x="133297" y="1132469"/>
                </a:lnTo>
                <a:lnTo>
                  <a:pt x="134385" y="1169011"/>
                </a:lnTo>
                <a:lnTo>
                  <a:pt x="139889" y="1213384"/>
                </a:lnTo>
                <a:lnTo>
                  <a:pt x="141991" y="1253343"/>
                </a:lnTo>
                <a:lnTo>
                  <a:pt x="143671" y="1291992"/>
                </a:lnTo>
                <a:lnTo>
                  <a:pt x="149343" y="1329198"/>
                </a:lnTo>
                <a:lnTo>
                  <a:pt x="151796" y="1373573"/>
                </a:lnTo>
                <a:lnTo>
                  <a:pt x="152221" y="1410284"/>
                </a:lnTo>
                <a:lnTo>
                  <a:pt x="152347" y="1456440"/>
                </a:lnTo>
                <a:lnTo>
                  <a:pt x="152376" y="1491857"/>
                </a:lnTo>
                <a:lnTo>
                  <a:pt x="152393" y="1530703"/>
                </a:lnTo>
                <a:lnTo>
                  <a:pt x="152398" y="1567496"/>
                </a:lnTo>
                <a:lnTo>
                  <a:pt x="151341" y="1602152"/>
                </a:lnTo>
                <a:lnTo>
                  <a:pt x="146912" y="1646992"/>
                </a:lnTo>
                <a:lnTo>
                  <a:pt x="148180" y="1688896"/>
                </a:lnTo>
                <a:lnTo>
                  <a:pt x="143574" y="1735666"/>
                </a:lnTo>
                <a:lnTo>
                  <a:pt x="142936" y="1783282"/>
                </a:lnTo>
                <a:lnTo>
                  <a:pt x="142875" y="1828800"/>
                </a:lnTo>
                <a:lnTo>
                  <a:pt x="161189" y="1828800"/>
                </a:lnTo>
                <a:lnTo>
                  <a:pt x="169712" y="1825978"/>
                </a:lnTo>
                <a:lnTo>
                  <a:pt x="173466" y="1823744"/>
                </a:lnTo>
                <a:lnTo>
                  <a:pt x="213892" y="1817041"/>
                </a:lnTo>
                <a:lnTo>
                  <a:pt x="251095" y="1811190"/>
                </a:lnTo>
                <a:lnTo>
                  <a:pt x="287358" y="1805120"/>
                </a:lnTo>
                <a:lnTo>
                  <a:pt x="331617" y="1796619"/>
                </a:lnTo>
                <a:lnTo>
                  <a:pt x="378245" y="1792454"/>
                </a:lnTo>
                <a:lnTo>
                  <a:pt x="415461" y="1791220"/>
                </a:lnTo>
                <a:lnTo>
                  <a:pt x="456710" y="1790854"/>
                </a:lnTo>
                <a:lnTo>
                  <a:pt x="489790" y="1790768"/>
                </a:lnTo>
                <a:lnTo>
                  <a:pt x="535648" y="1787898"/>
                </a:lnTo>
                <a:lnTo>
                  <a:pt x="577810" y="1783167"/>
                </a:lnTo>
                <a:lnTo>
                  <a:pt x="613463" y="1782060"/>
                </a:lnTo>
                <a:lnTo>
                  <a:pt x="654003" y="1781569"/>
                </a:lnTo>
                <a:lnTo>
                  <a:pt x="698251" y="1781290"/>
                </a:lnTo>
                <a:lnTo>
                  <a:pt x="732256" y="1781227"/>
                </a:lnTo>
                <a:lnTo>
                  <a:pt x="772064" y="1781197"/>
                </a:lnTo>
                <a:lnTo>
                  <a:pt x="814451" y="1781185"/>
                </a:lnTo>
                <a:lnTo>
                  <a:pt x="849517" y="1781180"/>
                </a:lnTo>
                <a:lnTo>
                  <a:pt x="893059" y="1781177"/>
                </a:lnTo>
                <a:lnTo>
                  <a:pt x="940641" y="1776119"/>
                </a:lnTo>
                <a:lnTo>
                  <a:pt x="988218" y="1772533"/>
                </a:lnTo>
                <a:lnTo>
                  <a:pt x="1025760" y="1771912"/>
                </a:lnTo>
                <a:lnTo>
                  <a:pt x="1063695" y="1771728"/>
                </a:lnTo>
                <a:lnTo>
                  <a:pt x="1101746" y="1771672"/>
                </a:lnTo>
                <a:lnTo>
                  <a:pt x="1139831" y="1771657"/>
                </a:lnTo>
                <a:lnTo>
                  <a:pt x="1177927" y="1771652"/>
                </a:lnTo>
                <a:lnTo>
                  <a:pt x="1216027" y="1771651"/>
                </a:lnTo>
                <a:lnTo>
                  <a:pt x="1255184" y="1771650"/>
                </a:lnTo>
                <a:lnTo>
                  <a:pt x="1298771" y="1771650"/>
                </a:lnTo>
                <a:lnTo>
                  <a:pt x="1338968" y="1770592"/>
                </a:lnTo>
                <a:lnTo>
                  <a:pt x="1378747" y="1765104"/>
                </a:lnTo>
                <a:lnTo>
                  <a:pt x="1422519" y="1763008"/>
                </a:lnTo>
                <a:lnTo>
                  <a:pt x="1463828" y="1762387"/>
                </a:lnTo>
                <a:lnTo>
                  <a:pt x="1509111" y="1762203"/>
                </a:lnTo>
                <a:lnTo>
                  <a:pt x="1556041" y="1762147"/>
                </a:lnTo>
                <a:lnTo>
                  <a:pt x="1603461" y="1762132"/>
                </a:lnTo>
                <a:lnTo>
                  <a:pt x="1651026" y="1762127"/>
                </a:lnTo>
                <a:lnTo>
                  <a:pt x="1698632" y="1762126"/>
                </a:lnTo>
                <a:lnTo>
                  <a:pt x="1730379" y="1762126"/>
                </a:lnTo>
                <a:lnTo>
                  <a:pt x="1764949" y="1762125"/>
                </a:lnTo>
                <a:lnTo>
                  <a:pt x="1801480" y="1762125"/>
                </a:lnTo>
                <a:lnTo>
                  <a:pt x="1838882" y="1762125"/>
                </a:lnTo>
                <a:lnTo>
                  <a:pt x="1873852" y="1762125"/>
                </a:lnTo>
                <a:lnTo>
                  <a:pt x="1908089" y="1762125"/>
                </a:lnTo>
                <a:lnTo>
                  <a:pt x="1944473" y="1762125"/>
                </a:lnTo>
                <a:lnTo>
                  <a:pt x="1978988" y="1759303"/>
                </a:lnTo>
                <a:lnTo>
                  <a:pt x="2013025" y="1755579"/>
                </a:lnTo>
                <a:lnTo>
                  <a:pt x="2049320" y="1753924"/>
                </a:lnTo>
                <a:lnTo>
                  <a:pt x="2086617" y="1753188"/>
                </a:lnTo>
                <a:lnTo>
                  <a:pt x="2123302" y="1752862"/>
                </a:lnTo>
                <a:lnTo>
                  <a:pt x="2157246" y="1752715"/>
                </a:lnTo>
                <a:lnTo>
                  <a:pt x="2195615" y="1752652"/>
                </a:lnTo>
                <a:lnTo>
                  <a:pt x="2236304" y="1752622"/>
                </a:lnTo>
                <a:lnTo>
                  <a:pt x="2275555" y="1752610"/>
                </a:lnTo>
                <a:lnTo>
                  <a:pt x="2314166" y="1752605"/>
                </a:lnTo>
                <a:lnTo>
                  <a:pt x="2352493" y="1751543"/>
                </a:lnTo>
                <a:lnTo>
                  <a:pt x="2390694" y="1747544"/>
                </a:lnTo>
                <a:lnTo>
                  <a:pt x="2428839" y="1745062"/>
                </a:lnTo>
                <a:lnTo>
                  <a:pt x="2468018" y="1742899"/>
                </a:lnTo>
                <a:lnTo>
                  <a:pt x="2510125" y="1738411"/>
                </a:lnTo>
                <a:lnTo>
                  <a:pt x="2547889" y="1735710"/>
                </a:lnTo>
                <a:lnTo>
                  <a:pt x="2584428" y="1734510"/>
                </a:lnTo>
                <a:lnTo>
                  <a:pt x="2625362" y="1733977"/>
                </a:lnTo>
                <a:lnTo>
                  <a:pt x="2665428" y="1730918"/>
                </a:lnTo>
                <a:lnTo>
                  <a:pt x="2705460" y="1727088"/>
                </a:lnTo>
                <a:lnTo>
                  <a:pt x="2747945" y="1725387"/>
                </a:lnTo>
                <a:lnTo>
                  <a:pt x="2788701" y="1724630"/>
                </a:lnTo>
                <a:lnTo>
                  <a:pt x="2827981" y="1724294"/>
                </a:lnTo>
                <a:lnTo>
                  <a:pt x="2866605" y="1724145"/>
                </a:lnTo>
                <a:lnTo>
                  <a:pt x="2907760" y="1721255"/>
                </a:lnTo>
                <a:lnTo>
                  <a:pt x="2949688" y="1717503"/>
                </a:lnTo>
                <a:lnTo>
                  <a:pt x="2989489" y="1715834"/>
                </a:lnTo>
                <a:lnTo>
                  <a:pt x="3028345" y="1715093"/>
                </a:lnTo>
                <a:lnTo>
                  <a:pt x="3066782" y="1713705"/>
                </a:lnTo>
                <a:lnTo>
                  <a:pt x="3105031" y="1709562"/>
                </a:lnTo>
                <a:lnTo>
                  <a:pt x="3146020" y="1707013"/>
                </a:lnTo>
                <a:lnTo>
                  <a:pt x="3187872" y="1705881"/>
                </a:lnTo>
                <a:lnTo>
                  <a:pt x="3227641" y="1705378"/>
                </a:lnTo>
                <a:lnTo>
                  <a:pt x="3263660" y="1705154"/>
                </a:lnTo>
                <a:lnTo>
                  <a:pt x="3298365" y="1705055"/>
                </a:lnTo>
                <a:lnTo>
                  <a:pt x="3334957" y="1705011"/>
                </a:lnTo>
                <a:lnTo>
                  <a:pt x="3369565" y="1704991"/>
                </a:lnTo>
                <a:lnTo>
                  <a:pt x="3402585" y="1704982"/>
                </a:lnTo>
                <a:lnTo>
                  <a:pt x="3434899" y="1704978"/>
                </a:lnTo>
                <a:lnTo>
                  <a:pt x="3466899" y="1704977"/>
                </a:lnTo>
                <a:lnTo>
                  <a:pt x="3511844" y="1704976"/>
                </a:lnTo>
                <a:lnTo>
                  <a:pt x="3551972" y="1704975"/>
                </a:lnTo>
                <a:lnTo>
                  <a:pt x="3590672" y="1704975"/>
                </a:lnTo>
                <a:lnTo>
                  <a:pt x="3631562" y="1704975"/>
                </a:lnTo>
                <a:lnTo>
                  <a:pt x="3673114" y="1711521"/>
                </a:lnTo>
                <a:lnTo>
                  <a:pt x="3705225" y="1714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31" name="SMARTInkShape-Group554"/>
          <p:cNvGrpSpPr/>
          <p:nvPr/>
        </p:nvGrpSpPr>
        <p:grpSpPr>
          <a:xfrm>
            <a:off x="3009900" y="3353919"/>
            <a:ext cx="4319940" cy="455258"/>
            <a:chOff x="3009900" y="3353919"/>
            <a:chExt cx="4319940" cy="455258"/>
          </a:xfrm>
        </p:grpSpPr>
        <p:sp>
          <p:nvSpPr>
            <p:cNvPr id="24" name="SMARTInkShape-3972"/>
            <p:cNvSpPr/>
            <p:nvPr/>
          </p:nvSpPr>
          <p:spPr>
            <a:xfrm>
              <a:off x="4686300" y="3514725"/>
              <a:ext cx="28576" cy="238126"/>
            </a:xfrm>
            <a:custGeom>
              <a:avLst/>
              <a:gdLst/>
              <a:ahLst/>
              <a:cxnLst/>
              <a:rect l="0" t="0" r="0" b="0"/>
              <a:pathLst>
                <a:path w="28576" h="238126">
                  <a:moveTo>
                    <a:pt x="28575" y="0"/>
                  </a:moveTo>
                  <a:lnTo>
                    <a:pt x="27517" y="46644"/>
                  </a:lnTo>
                  <a:lnTo>
                    <a:pt x="20374" y="90064"/>
                  </a:lnTo>
                  <a:lnTo>
                    <a:pt x="11685" y="136744"/>
                  </a:lnTo>
                  <a:lnTo>
                    <a:pt x="10165" y="172456"/>
                  </a:lnTo>
                  <a:lnTo>
                    <a:pt x="8751" y="194122"/>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3973"/>
            <p:cNvSpPr/>
            <p:nvPr/>
          </p:nvSpPr>
          <p:spPr>
            <a:xfrm>
              <a:off x="4391025" y="3506524"/>
              <a:ext cx="19051" cy="236802"/>
            </a:xfrm>
            <a:custGeom>
              <a:avLst/>
              <a:gdLst/>
              <a:ahLst/>
              <a:cxnLst/>
              <a:rect l="0" t="0" r="0" b="0"/>
              <a:pathLst>
                <a:path w="19051" h="236802">
                  <a:moveTo>
                    <a:pt x="19050" y="8201"/>
                  </a:moveTo>
                  <a:lnTo>
                    <a:pt x="13994" y="3144"/>
                  </a:lnTo>
                  <a:lnTo>
                    <a:pt x="8689" y="662"/>
                  </a:lnTo>
                  <a:lnTo>
                    <a:pt x="5793" y="0"/>
                  </a:lnTo>
                  <a:lnTo>
                    <a:pt x="3862" y="617"/>
                  </a:lnTo>
                  <a:lnTo>
                    <a:pt x="2575" y="2087"/>
                  </a:lnTo>
                  <a:lnTo>
                    <a:pt x="1717" y="4125"/>
                  </a:lnTo>
                  <a:lnTo>
                    <a:pt x="100" y="44689"/>
                  </a:lnTo>
                  <a:lnTo>
                    <a:pt x="29" y="88509"/>
                  </a:lnTo>
                  <a:lnTo>
                    <a:pt x="9" y="135478"/>
                  </a:lnTo>
                  <a:lnTo>
                    <a:pt x="3" y="179733"/>
                  </a:lnTo>
                  <a:lnTo>
                    <a:pt x="0" y="2368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3974"/>
            <p:cNvSpPr/>
            <p:nvPr/>
          </p:nvSpPr>
          <p:spPr>
            <a:xfrm>
              <a:off x="4269848" y="3609975"/>
              <a:ext cx="159278" cy="9352"/>
            </a:xfrm>
            <a:custGeom>
              <a:avLst/>
              <a:gdLst/>
              <a:ahLst/>
              <a:cxnLst/>
              <a:rect l="0" t="0" r="0" b="0"/>
              <a:pathLst>
                <a:path w="159278" h="9352">
                  <a:moveTo>
                    <a:pt x="16402" y="0"/>
                  </a:moveTo>
                  <a:lnTo>
                    <a:pt x="6289" y="0"/>
                  </a:lnTo>
                  <a:lnTo>
                    <a:pt x="3310" y="1058"/>
                  </a:lnTo>
                  <a:lnTo>
                    <a:pt x="1324" y="2822"/>
                  </a:lnTo>
                  <a:lnTo>
                    <a:pt x="0" y="5057"/>
                  </a:lnTo>
                  <a:lnTo>
                    <a:pt x="1234" y="6546"/>
                  </a:lnTo>
                  <a:lnTo>
                    <a:pt x="8250" y="8201"/>
                  </a:lnTo>
                  <a:lnTo>
                    <a:pt x="47340" y="9351"/>
                  </a:lnTo>
                  <a:lnTo>
                    <a:pt x="15927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3975"/>
            <p:cNvSpPr/>
            <p:nvPr/>
          </p:nvSpPr>
          <p:spPr>
            <a:xfrm>
              <a:off x="3848100" y="3353919"/>
              <a:ext cx="236986" cy="398932"/>
            </a:xfrm>
            <a:custGeom>
              <a:avLst/>
              <a:gdLst/>
              <a:ahLst/>
              <a:cxnLst/>
              <a:rect l="0" t="0" r="0" b="0"/>
              <a:pathLst>
                <a:path w="236986" h="398932">
                  <a:moveTo>
                    <a:pt x="0" y="351306"/>
                  </a:moveTo>
                  <a:lnTo>
                    <a:pt x="5057" y="356363"/>
                  </a:lnTo>
                  <a:lnTo>
                    <a:pt x="7605" y="356794"/>
                  </a:lnTo>
                  <a:lnTo>
                    <a:pt x="10361" y="356023"/>
                  </a:lnTo>
                  <a:lnTo>
                    <a:pt x="22120" y="347059"/>
                  </a:lnTo>
                  <a:lnTo>
                    <a:pt x="51204" y="316880"/>
                  </a:lnTo>
                  <a:lnTo>
                    <a:pt x="76280" y="276145"/>
                  </a:lnTo>
                  <a:lnTo>
                    <a:pt x="101414" y="233105"/>
                  </a:lnTo>
                  <a:lnTo>
                    <a:pt x="124415" y="190805"/>
                  </a:lnTo>
                  <a:lnTo>
                    <a:pt x="144285" y="151562"/>
                  </a:lnTo>
                  <a:lnTo>
                    <a:pt x="158401" y="113236"/>
                  </a:lnTo>
                  <a:lnTo>
                    <a:pt x="164945" y="94156"/>
                  </a:lnTo>
                  <a:lnTo>
                    <a:pt x="185493" y="77914"/>
                  </a:lnTo>
                  <a:lnTo>
                    <a:pt x="218649" y="56870"/>
                  </a:lnTo>
                  <a:lnTo>
                    <a:pt x="229469" y="43704"/>
                  </a:lnTo>
                  <a:lnTo>
                    <a:pt x="235560" y="24392"/>
                  </a:lnTo>
                  <a:lnTo>
                    <a:pt x="236985" y="11630"/>
                  </a:lnTo>
                  <a:lnTo>
                    <a:pt x="236307" y="7380"/>
                  </a:lnTo>
                  <a:lnTo>
                    <a:pt x="234797" y="4547"/>
                  </a:lnTo>
                  <a:lnTo>
                    <a:pt x="232731" y="2659"/>
                  </a:lnTo>
                  <a:lnTo>
                    <a:pt x="227614" y="560"/>
                  </a:lnTo>
                  <a:lnTo>
                    <a:pt x="224768" y="0"/>
                  </a:lnTo>
                  <a:lnTo>
                    <a:pt x="205592" y="14382"/>
                  </a:lnTo>
                  <a:lnTo>
                    <a:pt x="160476" y="49279"/>
                  </a:lnTo>
                  <a:lnTo>
                    <a:pt x="132706" y="67847"/>
                  </a:lnTo>
                  <a:lnTo>
                    <a:pt x="97632" y="114261"/>
                  </a:lnTo>
                  <a:lnTo>
                    <a:pt x="79728" y="151601"/>
                  </a:lnTo>
                  <a:lnTo>
                    <a:pt x="67721" y="189476"/>
                  </a:lnTo>
                  <a:lnTo>
                    <a:pt x="60282" y="227509"/>
                  </a:lnTo>
                  <a:lnTo>
                    <a:pt x="58078" y="265589"/>
                  </a:lnTo>
                  <a:lnTo>
                    <a:pt x="60247" y="300861"/>
                  </a:lnTo>
                  <a:lnTo>
                    <a:pt x="70462" y="336168"/>
                  </a:lnTo>
                  <a:lnTo>
                    <a:pt x="96167" y="370035"/>
                  </a:lnTo>
                  <a:lnTo>
                    <a:pt x="109416" y="381855"/>
                  </a:lnTo>
                  <a:lnTo>
                    <a:pt x="142875" y="3989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3976"/>
            <p:cNvSpPr/>
            <p:nvPr/>
          </p:nvSpPr>
          <p:spPr>
            <a:xfrm>
              <a:off x="3448050" y="3552825"/>
              <a:ext cx="190501" cy="200026"/>
            </a:xfrm>
            <a:custGeom>
              <a:avLst/>
              <a:gdLst/>
              <a:ahLst/>
              <a:cxnLst/>
              <a:rect l="0" t="0" r="0" b="0"/>
              <a:pathLst>
                <a:path w="190501" h="200026">
                  <a:moveTo>
                    <a:pt x="190500" y="0"/>
                  </a:moveTo>
                  <a:lnTo>
                    <a:pt x="185444" y="5057"/>
                  </a:lnTo>
                  <a:lnTo>
                    <a:pt x="182961" y="10361"/>
                  </a:lnTo>
                  <a:lnTo>
                    <a:pt x="182299" y="13257"/>
                  </a:lnTo>
                  <a:lnTo>
                    <a:pt x="140975" y="57750"/>
                  </a:lnTo>
                  <a:lnTo>
                    <a:pt x="110261" y="104745"/>
                  </a:lnTo>
                  <a:lnTo>
                    <a:pt x="66625" y="152212"/>
                  </a:lnTo>
                  <a:lnTo>
                    <a:pt x="28372" y="183067"/>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3977"/>
            <p:cNvSpPr/>
            <p:nvPr/>
          </p:nvSpPr>
          <p:spPr>
            <a:xfrm>
              <a:off x="3430324" y="3543300"/>
              <a:ext cx="198702" cy="200026"/>
            </a:xfrm>
            <a:custGeom>
              <a:avLst/>
              <a:gdLst/>
              <a:ahLst/>
              <a:cxnLst/>
              <a:rect l="0" t="0" r="0" b="0"/>
              <a:pathLst>
                <a:path w="198702" h="200026">
                  <a:moveTo>
                    <a:pt x="8201" y="0"/>
                  </a:moveTo>
                  <a:lnTo>
                    <a:pt x="3145" y="0"/>
                  </a:lnTo>
                  <a:lnTo>
                    <a:pt x="1655" y="1058"/>
                  </a:lnTo>
                  <a:lnTo>
                    <a:pt x="662" y="2822"/>
                  </a:lnTo>
                  <a:lnTo>
                    <a:pt x="0" y="5057"/>
                  </a:lnTo>
                  <a:lnTo>
                    <a:pt x="9182" y="23370"/>
                  </a:lnTo>
                  <a:lnTo>
                    <a:pt x="47684" y="70066"/>
                  </a:lnTo>
                  <a:lnTo>
                    <a:pt x="79618" y="108032"/>
                  </a:lnTo>
                  <a:lnTo>
                    <a:pt x="120303" y="134929"/>
                  </a:lnTo>
                  <a:lnTo>
                    <a:pt x="165125" y="168766"/>
                  </a:lnTo>
                  <a:lnTo>
                    <a:pt x="198701"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3978"/>
            <p:cNvSpPr/>
            <p:nvPr/>
          </p:nvSpPr>
          <p:spPr>
            <a:xfrm>
              <a:off x="3031175" y="3457575"/>
              <a:ext cx="200466" cy="304801"/>
            </a:xfrm>
            <a:custGeom>
              <a:avLst/>
              <a:gdLst/>
              <a:ahLst/>
              <a:cxnLst/>
              <a:rect l="0" t="0" r="0" b="0"/>
              <a:pathLst>
                <a:path w="200466" h="304801">
                  <a:moveTo>
                    <a:pt x="26350" y="0"/>
                  </a:moveTo>
                  <a:lnTo>
                    <a:pt x="21294" y="0"/>
                  </a:lnTo>
                  <a:lnTo>
                    <a:pt x="19804" y="3175"/>
                  </a:lnTo>
                  <a:lnTo>
                    <a:pt x="12161" y="44829"/>
                  </a:lnTo>
                  <a:lnTo>
                    <a:pt x="401" y="90165"/>
                  </a:lnTo>
                  <a:lnTo>
                    <a:pt x="0" y="109923"/>
                  </a:lnTo>
                  <a:lnTo>
                    <a:pt x="3350" y="122233"/>
                  </a:lnTo>
                  <a:lnTo>
                    <a:pt x="15155" y="140575"/>
                  </a:lnTo>
                  <a:lnTo>
                    <a:pt x="16770" y="140283"/>
                  </a:lnTo>
                  <a:lnTo>
                    <a:pt x="25158" y="135875"/>
                  </a:lnTo>
                  <a:lnTo>
                    <a:pt x="67574" y="125959"/>
                  </a:lnTo>
                  <a:lnTo>
                    <a:pt x="96773" y="127279"/>
                  </a:lnTo>
                  <a:lnTo>
                    <a:pt x="117974" y="132769"/>
                  </a:lnTo>
                  <a:lnTo>
                    <a:pt x="160686" y="159510"/>
                  </a:lnTo>
                  <a:lnTo>
                    <a:pt x="198623" y="200061"/>
                  </a:lnTo>
                  <a:lnTo>
                    <a:pt x="200465" y="207457"/>
                  </a:lnTo>
                  <a:lnTo>
                    <a:pt x="199690" y="226964"/>
                  </a:lnTo>
                  <a:lnTo>
                    <a:pt x="190173" y="246923"/>
                  </a:lnTo>
                  <a:lnTo>
                    <a:pt x="169787" y="270365"/>
                  </a:lnTo>
                  <a:lnTo>
                    <a:pt x="154658" y="279971"/>
                  </a:lnTo>
                  <a:lnTo>
                    <a:pt x="110452" y="294760"/>
                  </a:lnTo>
                  <a:lnTo>
                    <a:pt x="54925"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3979"/>
            <p:cNvSpPr/>
            <p:nvPr/>
          </p:nvSpPr>
          <p:spPr>
            <a:xfrm>
              <a:off x="3009900" y="3448050"/>
              <a:ext cx="219076" cy="19051"/>
            </a:xfrm>
            <a:custGeom>
              <a:avLst/>
              <a:gdLst/>
              <a:ahLst/>
              <a:cxnLst/>
              <a:rect l="0" t="0" r="0" b="0"/>
              <a:pathLst>
                <a:path w="219076" h="19051">
                  <a:moveTo>
                    <a:pt x="0" y="0"/>
                  </a:moveTo>
                  <a:lnTo>
                    <a:pt x="5057" y="5057"/>
                  </a:lnTo>
                  <a:lnTo>
                    <a:pt x="47559" y="11759"/>
                  </a:lnTo>
                  <a:lnTo>
                    <a:pt x="85712" y="17610"/>
                  </a:lnTo>
                  <a:lnTo>
                    <a:pt x="126997" y="18766"/>
                  </a:lnTo>
                  <a:lnTo>
                    <a:pt x="172037" y="18966"/>
                  </a:lnTo>
                  <a:lnTo>
                    <a:pt x="2190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 name="SMARTInkShape-3980"/>
            <p:cNvSpPr/>
            <p:nvPr/>
          </p:nvSpPr>
          <p:spPr>
            <a:xfrm>
              <a:off x="4838700" y="3602201"/>
              <a:ext cx="94393" cy="147595"/>
            </a:xfrm>
            <a:custGeom>
              <a:avLst/>
              <a:gdLst/>
              <a:ahLst/>
              <a:cxnLst/>
              <a:rect l="0" t="0" r="0" b="0"/>
              <a:pathLst>
                <a:path w="94393" h="147595">
                  <a:moveTo>
                    <a:pt x="9525" y="36349"/>
                  </a:moveTo>
                  <a:lnTo>
                    <a:pt x="6703" y="80589"/>
                  </a:lnTo>
                  <a:lnTo>
                    <a:pt x="4038" y="101519"/>
                  </a:lnTo>
                  <a:lnTo>
                    <a:pt x="8487" y="129037"/>
                  </a:lnTo>
                  <a:lnTo>
                    <a:pt x="13650" y="140338"/>
                  </a:lnTo>
                  <a:lnTo>
                    <a:pt x="19472" y="146066"/>
                  </a:lnTo>
                  <a:lnTo>
                    <a:pt x="22506" y="147594"/>
                  </a:lnTo>
                  <a:lnTo>
                    <a:pt x="41946" y="144687"/>
                  </a:lnTo>
                  <a:lnTo>
                    <a:pt x="67814" y="127010"/>
                  </a:lnTo>
                  <a:lnTo>
                    <a:pt x="85475" y="101664"/>
                  </a:lnTo>
                  <a:lnTo>
                    <a:pt x="92354" y="79103"/>
                  </a:lnTo>
                  <a:lnTo>
                    <a:pt x="94392" y="48899"/>
                  </a:lnTo>
                  <a:lnTo>
                    <a:pt x="89224" y="28169"/>
                  </a:lnTo>
                  <a:lnTo>
                    <a:pt x="80930" y="11547"/>
                  </a:lnTo>
                  <a:lnTo>
                    <a:pt x="73716" y="4159"/>
                  </a:lnTo>
                  <a:lnTo>
                    <a:pt x="61338" y="876"/>
                  </a:lnTo>
                  <a:lnTo>
                    <a:pt x="53592" y="0"/>
                  </a:lnTo>
                  <a:lnTo>
                    <a:pt x="0" y="268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3" name="SMARTInkShape-3981"/>
            <p:cNvSpPr/>
            <p:nvPr/>
          </p:nvSpPr>
          <p:spPr>
            <a:xfrm>
              <a:off x="7134225" y="3629025"/>
              <a:ext cx="195615" cy="180152"/>
            </a:xfrm>
            <a:custGeom>
              <a:avLst/>
              <a:gdLst/>
              <a:ahLst/>
              <a:cxnLst/>
              <a:rect l="0" t="0" r="0" b="0"/>
              <a:pathLst>
                <a:path w="195615" h="180152">
                  <a:moveTo>
                    <a:pt x="0" y="47625"/>
                  </a:moveTo>
                  <a:lnTo>
                    <a:pt x="0" y="52682"/>
                  </a:lnTo>
                  <a:lnTo>
                    <a:pt x="8201" y="83272"/>
                  </a:lnTo>
                  <a:lnTo>
                    <a:pt x="9351" y="126651"/>
                  </a:lnTo>
                  <a:lnTo>
                    <a:pt x="9409" y="132059"/>
                  </a:lnTo>
                  <a:lnTo>
                    <a:pt x="19603" y="154840"/>
                  </a:lnTo>
                  <a:lnTo>
                    <a:pt x="33055" y="166890"/>
                  </a:lnTo>
                  <a:lnTo>
                    <a:pt x="50674" y="174715"/>
                  </a:lnTo>
                  <a:lnTo>
                    <a:pt x="90835" y="179739"/>
                  </a:lnTo>
                  <a:lnTo>
                    <a:pt x="98657" y="180151"/>
                  </a:lnTo>
                  <a:lnTo>
                    <a:pt x="129891" y="170618"/>
                  </a:lnTo>
                  <a:lnTo>
                    <a:pt x="160900" y="144275"/>
                  </a:lnTo>
                  <a:lnTo>
                    <a:pt x="185140" y="104602"/>
                  </a:lnTo>
                  <a:lnTo>
                    <a:pt x="195614" y="74502"/>
                  </a:lnTo>
                  <a:lnTo>
                    <a:pt x="193910" y="65543"/>
                  </a:lnTo>
                  <a:lnTo>
                    <a:pt x="183548" y="47122"/>
                  </a:lnTo>
                  <a:lnTo>
                    <a:pt x="165538" y="33996"/>
                  </a:lnTo>
                  <a:lnTo>
                    <a:pt x="119483" y="16946"/>
                  </a:lnTo>
                  <a:lnTo>
                    <a:pt x="82204" y="6667"/>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4" name="SMARTInkShape-3982"/>
            <p:cNvSpPr/>
            <p:nvPr/>
          </p:nvSpPr>
          <p:spPr>
            <a:xfrm>
              <a:off x="6850416" y="3617494"/>
              <a:ext cx="165267" cy="123664"/>
            </a:xfrm>
            <a:custGeom>
              <a:avLst/>
              <a:gdLst/>
              <a:ahLst/>
              <a:cxnLst/>
              <a:rect l="0" t="0" r="0" b="0"/>
              <a:pathLst>
                <a:path w="165267" h="123664">
                  <a:moveTo>
                    <a:pt x="7584" y="49631"/>
                  </a:moveTo>
                  <a:lnTo>
                    <a:pt x="45" y="80714"/>
                  </a:lnTo>
                  <a:lnTo>
                    <a:pt x="0" y="96255"/>
                  </a:lnTo>
                  <a:lnTo>
                    <a:pt x="3508" y="106689"/>
                  </a:lnTo>
                  <a:lnTo>
                    <a:pt x="11417" y="114854"/>
                  </a:lnTo>
                  <a:lnTo>
                    <a:pt x="16489" y="118513"/>
                  </a:lnTo>
                  <a:lnTo>
                    <a:pt x="43854" y="123663"/>
                  </a:lnTo>
                  <a:lnTo>
                    <a:pt x="88910" y="117798"/>
                  </a:lnTo>
                  <a:lnTo>
                    <a:pt x="105818" y="112383"/>
                  </a:lnTo>
                  <a:lnTo>
                    <a:pt x="132293" y="93271"/>
                  </a:lnTo>
                  <a:lnTo>
                    <a:pt x="155190" y="67500"/>
                  </a:lnTo>
                  <a:lnTo>
                    <a:pt x="163145" y="51929"/>
                  </a:lnTo>
                  <a:lnTo>
                    <a:pt x="165266" y="44813"/>
                  </a:lnTo>
                  <a:lnTo>
                    <a:pt x="163505" y="36894"/>
                  </a:lnTo>
                  <a:lnTo>
                    <a:pt x="153083" y="19629"/>
                  </a:lnTo>
                  <a:lnTo>
                    <a:pt x="135044" y="7016"/>
                  </a:lnTo>
                  <a:lnTo>
                    <a:pt x="113974" y="0"/>
                  </a:lnTo>
                  <a:lnTo>
                    <a:pt x="84262" y="1999"/>
                  </a:lnTo>
                  <a:lnTo>
                    <a:pt x="45684" y="115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SMARTInkShape-3983"/>
            <p:cNvSpPr/>
            <p:nvPr/>
          </p:nvSpPr>
          <p:spPr>
            <a:xfrm>
              <a:off x="6581775" y="3632144"/>
              <a:ext cx="178308" cy="108365"/>
            </a:xfrm>
            <a:custGeom>
              <a:avLst/>
              <a:gdLst/>
              <a:ahLst/>
              <a:cxnLst/>
              <a:rect l="0" t="0" r="0" b="0"/>
              <a:pathLst>
                <a:path w="178308" h="108365">
                  <a:moveTo>
                    <a:pt x="0" y="6406"/>
                  </a:moveTo>
                  <a:lnTo>
                    <a:pt x="2822" y="52044"/>
                  </a:lnTo>
                  <a:lnTo>
                    <a:pt x="8663" y="71139"/>
                  </a:lnTo>
                  <a:lnTo>
                    <a:pt x="18314" y="86682"/>
                  </a:lnTo>
                  <a:lnTo>
                    <a:pt x="35647" y="102276"/>
                  </a:lnTo>
                  <a:lnTo>
                    <a:pt x="50768" y="107223"/>
                  </a:lnTo>
                  <a:lnTo>
                    <a:pt x="70189" y="108364"/>
                  </a:lnTo>
                  <a:lnTo>
                    <a:pt x="108756" y="101997"/>
                  </a:lnTo>
                  <a:lnTo>
                    <a:pt x="140174" y="87175"/>
                  </a:lnTo>
                  <a:lnTo>
                    <a:pt x="156139" y="75465"/>
                  </a:lnTo>
                  <a:lnTo>
                    <a:pt x="171969" y="51915"/>
                  </a:lnTo>
                  <a:lnTo>
                    <a:pt x="178307" y="29886"/>
                  </a:lnTo>
                  <a:lnTo>
                    <a:pt x="177079" y="24175"/>
                  </a:lnTo>
                  <a:lnTo>
                    <a:pt x="170072" y="15009"/>
                  </a:lnTo>
                  <a:lnTo>
                    <a:pt x="139057" y="3898"/>
                  </a:lnTo>
                  <a:lnTo>
                    <a:pt x="108369" y="0"/>
                  </a:lnTo>
                  <a:lnTo>
                    <a:pt x="28575" y="64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 name="SMARTInkShape-3984"/>
            <p:cNvSpPr/>
            <p:nvPr/>
          </p:nvSpPr>
          <p:spPr>
            <a:xfrm>
              <a:off x="6362874" y="3552825"/>
              <a:ext cx="18877" cy="219076"/>
            </a:xfrm>
            <a:custGeom>
              <a:avLst/>
              <a:gdLst/>
              <a:ahLst/>
              <a:cxnLst/>
              <a:rect l="0" t="0" r="0" b="0"/>
              <a:pathLst>
                <a:path w="18877" h="219076">
                  <a:moveTo>
                    <a:pt x="9351" y="0"/>
                  </a:moveTo>
                  <a:lnTo>
                    <a:pt x="9351" y="40704"/>
                  </a:lnTo>
                  <a:lnTo>
                    <a:pt x="4295" y="77560"/>
                  </a:lnTo>
                  <a:lnTo>
                    <a:pt x="1150" y="116937"/>
                  </a:lnTo>
                  <a:lnTo>
                    <a:pt x="0" y="163004"/>
                  </a:lnTo>
                  <a:lnTo>
                    <a:pt x="962" y="180396"/>
                  </a:lnTo>
                  <a:lnTo>
                    <a:pt x="7453" y="201030"/>
                  </a:lnTo>
                  <a:lnTo>
                    <a:pt x="18876"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 name="SMARTInkShape-3985"/>
            <p:cNvSpPr/>
            <p:nvPr/>
          </p:nvSpPr>
          <p:spPr>
            <a:xfrm>
              <a:off x="5944924" y="3724275"/>
              <a:ext cx="103452" cy="9526"/>
            </a:xfrm>
            <a:custGeom>
              <a:avLst/>
              <a:gdLst/>
              <a:ahLst/>
              <a:cxnLst/>
              <a:rect l="0" t="0" r="0" b="0"/>
              <a:pathLst>
                <a:path w="103452" h="9526">
                  <a:moveTo>
                    <a:pt x="8201" y="0"/>
                  </a:moveTo>
                  <a:lnTo>
                    <a:pt x="3145" y="0"/>
                  </a:lnTo>
                  <a:lnTo>
                    <a:pt x="1655" y="1058"/>
                  </a:lnTo>
                  <a:lnTo>
                    <a:pt x="662" y="2822"/>
                  </a:lnTo>
                  <a:lnTo>
                    <a:pt x="0" y="5057"/>
                  </a:lnTo>
                  <a:lnTo>
                    <a:pt x="617" y="6546"/>
                  </a:lnTo>
                  <a:lnTo>
                    <a:pt x="2087" y="7539"/>
                  </a:lnTo>
                  <a:lnTo>
                    <a:pt x="8658" y="8642"/>
                  </a:lnTo>
                  <a:lnTo>
                    <a:pt x="10345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 name="SMARTInkShape-3986"/>
            <p:cNvSpPr/>
            <p:nvPr/>
          </p:nvSpPr>
          <p:spPr>
            <a:xfrm>
              <a:off x="5886450" y="3658188"/>
              <a:ext cx="180976" cy="8938"/>
            </a:xfrm>
            <a:custGeom>
              <a:avLst/>
              <a:gdLst/>
              <a:ahLst/>
              <a:cxnLst/>
              <a:rect l="0" t="0" r="0" b="0"/>
              <a:pathLst>
                <a:path w="180976" h="8938">
                  <a:moveTo>
                    <a:pt x="0" y="8937"/>
                  </a:moveTo>
                  <a:lnTo>
                    <a:pt x="15209" y="2391"/>
                  </a:lnTo>
                  <a:lnTo>
                    <a:pt x="49884" y="0"/>
                  </a:lnTo>
                  <a:lnTo>
                    <a:pt x="81438" y="732"/>
                  </a:lnTo>
                  <a:lnTo>
                    <a:pt x="116629" y="4585"/>
                  </a:lnTo>
                  <a:lnTo>
                    <a:pt x="180975" y="89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 name="SMARTInkShape-3987"/>
            <p:cNvSpPr/>
            <p:nvPr/>
          </p:nvSpPr>
          <p:spPr>
            <a:xfrm>
              <a:off x="5415603" y="3581400"/>
              <a:ext cx="127948" cy="200026"/>
            </a:xfrm>
            <a:custGeom>
              <a:avLst/>
              <a:gdLst/>
              <a:ahLst/>
              <a:cxnLst/>
              <a:rect l="0" t="0" r="0" b="0"/>
              <a:pathLst>
                <a:path w="127948" h="200026">
                  <a:moveTo>
                    <a:pt x="127947" y="0"/>
                  </a:moveTo>
                  <a:lnTo>
                    <a:pt x="114690" y="0"/>
                  </a:lnTo>
                  <a:lnTo>
                    <a:pt x="68101" y="41135"/>
                  </a:lnTo>
                  <a:lnTo>
                    <a:pt x="26022" y="85717"/>
                  </a:lnTo>
                  <a:lnTo>
                    <a:pt x="7672" y="119591"/>
                  </a:lnTo>
                  <a:lnTo>
                    <a:pt x="0" y="148558"/>
                  </a:lnTo>
                  <a:lnTo>
                    <a:pt x="1584" y="160570"/>
                  </a:lnTo>
                  <a:lnTo>
                    <a:pt x="11460" y="172259"/>
                  </a:lnTo>
                  <a:lnTo>
                    <a:pt x="34872" y="187918"/>
                  </a:lnTo>
                  <a:lnTo>
                    <a:pt x="52713" y="194644"/>
                  </a:lnTo>
                  <a:lnTo>
                    <a:pt x="89847"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 name="SMARTInkShape-3988"/>
            <p:cNvSpPr/>
            <p:nvPr/>
          </p:nvSpPr>
          <p:spPr>
            <a:xfrm>
              <a:off x="5067300" y="3594800"/>
              <a:ext cx="121418" cy="127342"/>
            </a:xfrm>
            <a:custGeom>
              <a:avLst/>
              <a:gdLst/>
              <a:ahLst/>
              <a:cxnLst/>
              <a:rect l="0" t="0" r="0" b="0"/>
              <a:pathLst>
                <a:path w="121418" h="127342">
                  <a:moveTo>
                    <a:pt x="0" y="62800"/>
                  </a:moveTo>
                  <a:lnTo>
                    <a:pt x="0" y="106112"/>
                  </a:lnTo>
                  <a:lnTo>
                    <a:pt x="0" y="110725"/>
                  </a:lnTo>
                  <a:lnTo>
                    <a:pt x="2117" y="114858"/>
                  </a:lnTo>
                  <a:lnTo>
                    <a:pt x="10113" y="122273"/>
                  </a:lnTo>
                  <a:lnTo>
                    <a:pt x="23545" y="126274"/>
                  </a:lnTo>
                  <a:lnTo>
                    <a:pt x="31571" y="127341"/>
                  </a:lnTo>
                  <a:lnTo>
                    <a:pt x="48957" y="122882"/>
                  </a:lnTo>
                  <a:lnTo>
                    <a:pt x="75875" y="107829"/>
                  </a:lnTo>
                  <a:lnTo>
                    <a:pt x="97930" y="87060"/>
                  </a:lnTo>
                  <a:lnTo>
                    <a:pt x="113575" y="59753"/>
                  </a:lnTo>
                  <a:lnTo>
                    <a:pt x="120788" y="36144"/>
                  </a:lnTo>
                  <a:lnTo>
                    <a:pt x="121417" y="22378"/>
                  </a:lnTo>
                  <a:lnTo>
                    <a:pt x="118168" y="9204"/>
                  </a:lnTo>
                  <a:lnTo>
                    <a:pt x="112645" y="4845"/>
                  </a:lnTo>
                  <a:lnTo>
                    <a:pt x="95221" y="0"/>
                  </a:lnTo>
                  <a:lnTo>
                    <a:pt x="79009" y="670"/>
                  </a:lnTo>
                  <a:lnTo>
                    <a:pt x="28575" y="15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4" name="SMARTInkShape-Group555"/>
          <p:cNvGrpSpPr/>
          <p:nvPr/>
        </p:nvGrpSpPr>
        <p:grpSpPr>
          <a:xfrm>
            <a:off x="1295400" y="3543300"/>
            <a:ext cx="1085851" cy="228601"/>
            <a:chOff x="1295400" y="3543300"/>
            <a:chExt cx="1085851" cy="228601"/>
          </a:xfrm>
        </p:grpSpPr>
        <p:sp>
          <p:nvSpPr>
            <p:cNvPr id="232" name="SMARTInkShape-3989"/>
            <p:cNvSpPr/>
            <p:nvPr/>
          </p:nvSpPr>
          <p:spPr>
            <a:xfrm>
              <a:off x="1295400" y="3543300"/>
              <a:ext cx="266701" cy="228601"/>
            </a:xfrm>
            <a:custGeom>
              <a:avLst/>
              <a:gdLst/>
              <a:ahLst/>
              <a:cxnLst/>
              <a:rect l="0" t="0" r="0" b="0"/>
              <a:pathLst>
                <a:path w="266701" h="228601">
                  <a:moveTo>
                    <a:pt x="0" y="0"/>
                  </a:moveTo>
                  <a:lnTo>
                    <a:pt x="0" y="10113"/>
                  </a:lnTo>
                  <a:lnTo>
                    <a:pt x="17900" y="48957"/>
                  </a:lnTo>
                  <a:lnTo>
                    <a:pt x="31523" y="96101"/>
                  </a:lnTo>
                  <a:lnTo>
                    <a:pt x="36801" y="139045"/>
                  </a:lnTo>
                  <a:lnTo>
                    <a:pt x="37523" y="151050"/>
                  </a:lnTo>
                  <a:lnTo>
                    <a:pt x="36657" y="154675"/>
                  </a:lnTo>
                  <a:lnTo>
                    <a:pt x="35021" y="157092"/>
                  </a:lnTo>
                  <a:lnTo>
                    <a:pt x="32872" y="158703"/>
                  </a:lnTo>
                  <a:lnTo>
                    <a:pt x="31440" y="158719"/>
                  </a:lnTo>
                  <a:lnTo>
                    <a:pt x="30485" y="157671"/>
                  </a:lnTo>
                  <a:lnTo>
                    <a:pt x="29424" y="152626"/>
                  </a:lnTo>
                  <a:lnTo>
                    <a:pt x="28952" y="143328"/>
                  </a:lnTo>
                  <a:lnTo>
                    <a:pt x="41808" y="105475"/>
                  </a:lnTo>
                  <a:lnTo>
                    <a:pt x="64233" y="59170"/>
                  </a:lnTo>
                  <a:lnTo>
                    <a:pt x="96608" y="26692"/>
                  </a:lnTo>
                  <a:lnTo>
                    <a:pt x="122581" y="16258"/>
                  </a:lnTo>
                  <a:lnTo>
                    <a:pt x="157088" y="16577"/>
                  </a:lnTo>
                  <a:lnTo>
                    <a:pt x="178954" y="23374"/>
                  </a:lnTo>
                  <a:lnTo>
                    <a:pt x="197192" y="37147"/>
                  </a:lnTo>
                  <a:lnTo>
                    <a:pt x="210945" y="59690"/>
                  </a:lnTo>
                  <a:lnTo>
                    <a:pt x="228366" y="105109"/>
                  </a:lnTo>
                  <a:lnTo>
                    <a:pt x="243386" y="152444"/>
                  </a:lnTo>
                  <a:lnTo>
                    <a:pt x="26670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 name="SMARTInkShape-3990"/>
            <p:cNvSpPr/>
            <p:nvPr/>
          </p:nvSpPr>
          <p:spPr>
            <a:xfrm>
              <a:off x="1714500" y="3546334"/>
              <a:ext cx="666751" cy="177256"/>
            </a:xfrm>
            <a:custGeom>
              <a:avLst/>
              <a:gdLst/>
              <a:ahLst/>
              <a:cxnLst/>
              <a:rect l="0" t="0" r="0" b="0"/>
              <a:pathLst>
                <a:path w="666751" h="177256">
                  <a:moveTo>
                    <a:pt x="0" y="92216"/>
                  </a:moveTo>
                  <a:lnTo>
                    <a:pt x="5056" y="92216"/>
                  </a:lnTo>
                  <a:lnTo>
                    <a:pt x="10361" y="95038"/>
                  </a:lnTo>
                  <a:lnTo>
                    <a:pt x="16247" y="100879"/>
                  </a:lnTo>
                  <a:lnTo>
                    <a:pt x="22390" y="110530"/>
                  </a:lnTo>
                  <a:lnTo>
                    <a:pt x="26569" y="113950"/>
                  </a:lnTo>
                  <a:lnTo>
                    <a:pt x="41504" y="118764"/>
                  </a:lnTo>
                  <a:lnTo>
                    <a:pt x="49491" y="119890"/>
                  </a:lnTo>
                  <a:lnTo>
                    <a:pt x="56568" y="117569"/>
                  </a:lnTo>
                  <a:lnTo>
                    <a:pt x="59937" y="115468"/>
                  </a:lnTo>
                  <a:lnTo>
                    <a:pt x="92228" y="74806"/>
                  </a:lnTo>
                  <a:lnTo>
                    <a:pt x="106819" y="45548"/>
                  </a:lnTo>
                  <a:lnTo>
                    <a:pt x="113315" y="7205"/>
                  </a:lnTo>
                  <a:lnTo>
                    <a:pt x="112585" y="3792"/>
                  </a:lnTo>
                  <a:lnTo>
                    <a:pt x="111040" y="1516"/>
                  </a:lnTo>
                  <a:lnTo>
                    <a:pt x="108952" y="0"/>
                  </a:lnTo>
                  <a:lnTo>
                    <a:pt x="105443" y="47"/>
                  </a:lnTo>
                  <a:lnTo>
                    <a:pt x="95900" y="2921"/>
                  </a:lnTo>
                  <a:lnTo>
                    <a:pt x="83683" y="10490"/>
                  </a:lnTo>
                  <a:lnTo>
                    <a:pt x="81189" y="14449"/>
                  </a:lnTo>
                  <a:lnTo>
                    <a:pt x="78417" y="24491"/>
                  </a:lnTo>
                  <a:lnTo>
                    <a:pt x="77696" y="63395"/>
                  </a:lnTo>
                  <a:lnTo>
                    <a:pt x="83934" y="96259"/>
                  </a:lnTo>
                  <a:lnTo>
                    <a:pt x="89515" y="109182"/>
                  </a:lnTo>
                  <a:lnTo>
                    <a:pt x="108720" y="127464"/>
                  </a:lnTo>
                  <a:lnTo>
                    <a:pt x="128401" y="134340"/>
                  </a:lnTo>
                  <a:lnTo>
                    <a:pt x="165416" y="138754"/>
                  </a:lnTo>
                  <a:lnTo>
                    <a:pt x="199656" y="132022"/>
                  </a:lnTo>
                  <a:lnTo>
                    <a:pt x="214325" y="126488"/>
                  </a:lnTo>
                  <a:lnTo>
                    <a:pt x="239540" y="107310"/>
                  </a:lnTo>
                  <a:lnTo>
                    <a:pt x="277877" y="61664"/>
                  </a:lnTo>
                  <a:lnTo>
                    <a:pt x="284476" y="50120"/>
                  </a:lnTo>
                  <a:lnTo>
                    <a:pt x="289770" y="47048"/>
                  </a:lnTo>
                  <a:lnTo>
                    <a:pt x="292663" y="47288"/>
                  </a:lnTo>
                  <a:lnTo>
                    <a:pt x="298700" y="50376"/>
                  </a:lnTo>
                  <a:lnTo>
                    <a:pt x="329436" y="81885"/>
                  </a:lnTo>
                  <a:lnTo>
                    <a:pt x="369979" y="128259"/>
                  </a:lnTo>
                  <a:lnTo>
                    <a:pt x="396580" y="150253"/>
                  </a:lnTo>
                  <a:lnTo>
                    <a:pt x="416635" y="158133"/>
                  </a:lnTo>
                  <a:lnTo>
                    <a:pt x="417457" y="157327"/>
                  </a:lnTo>
                  <a:lnTo>
                    <a:pt x="426543" y="123558"/>
                  </a:lnTo>
                  <a:lnTo>
                    <a:pt x="428214" y="93350"/>
                  </a:lnTo>
                  <a:lnTo>
                    <a:pt x="438616" y="70680"/>
                  </a:lnTo>
                  <a:lnTo>
                    <a:pt x="455104" y="48911"/>
                  </a:lnTo>
                  <a:lnTo>
                    <a:pt x="464382" y="41220"/>
                  </a:lnTo>
                  <a:lnTo>
                    <a:pt x="468338" y="39168"/>
                  </a:lnTo>
                  <a:lnTo>
                    <a:pt x="472034" y="38859"/>
                  </a:lnTo>
                  <a:lnTo>
                    <a:pt x="478962" y="41338"/>
                  </a:lnTo>
                  <a:lnTo>
                    <a:pt x="519893" y="70820"/>
                  </a:lnTo>
                  <a:lnTo>
                    <a:pt x="565103" y="116586"/>
                  </a:lnTo>
                  <a:lnTo>
                    <a:pt x="609597" y="151477"/>
                  </a:lnTo>
                  <a:lnTo>
                    <a:pt x="633745" y="172731"/>
                  </a:lnTo>
                  <a:lnTo>
                    <a:pt x="645653" y="177255"/>
                  </a:lnTo>
                  <a:lnTo>
                    <a:pt x="646336" y="176426"/>
                  </a:lnTo>
                  <a:lnTo>
                    <a:pt x="647296" y="170201"/>
                  </a:lnTo>
                  <a:lnTo>
                    <a:pt x="650498" y="128562"/>
                  </a:lnTo>
                  <a:lnTo>
                    <a:pt x="656339" y="89006"/>
                  </a:lnTo>
                  <a:lnTo>
                    <a:pt x="666750" y="255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7" name="SMARTInkShape-Group556"/>
          <p:cNvGrpSpPr/>
          <p:nvPr/>
        </p:nvGrpSpPr>
        <p:grpSpPr>
          <a:xfrm>
            <a:off x="1173933" y="2364686"/>
            <a:ext cx="1057512" cy="337332"/>
            <a:chOff x="1173933" y="2364686"/>
            <a:chExt cx="1057512" cy="337332"/>
          </a:xfrm>
        </p:grpSpPr>
        <p:sp>
          <p:nvSpPr>
            <p:cNvPr id="235" name="SMARTInkShape-3991"/>
            <p:cNvSpPr/>
            <p:nvPr/>
          </p:nvSpPr>
          <p:spPr>
            <a:xfrm>
              <a:off x="1173933" y="2364686"/>
              <a:ext cx="521518" cy="337332"/>
            </a:xfrm>
            <a:custGeom>
              <a:avLst/>
              <a:gdLst/>
              <a:ahLst/>
              <a:cxnLst/>
              <a:rect l="0" t="0" r="0" b="0"/>
              <a:pathLst>
                <a:path w="521518" h="337332">
                  <a:moveTo>
                    <a:pt x="73842" y="168964"/>
                  </a:moveTo>
                  <a:lnTo>
                    <a:pt x="65641" y="168964"/>
                  </a:lnTo>
                  <a:lnTo>
                    <a:pt x="50428" y="184173"/>
                  </a:lnTo>
                  <a:lnTo>
                    <a:pt x="39506" y="203574"/>
                  </a:lnTo>
                  <a:lnTo>
                    <a:pt x="28176" y="248964"/>
                  </a:lnTo>
                  <a:lnTo>
                    <a:pt x="27662" y="290561"/>
                  </a:lnTo>
                  <a:lnTo>
                    <a:pt x="33936" y="318587"/>
                  </a:lnTo>
                  <a:lnTo>
                    <a:pt x="39525" y="330008"/>
                  </a:lnTo>
                  <a:lnTo>
                    <a:pt x="43556" y="333476"/>
                  </a:lnTo>
                  <a:lnTo>
                    <a:pt x="53679" y="337331"/>
                  </a:lnTo>
                  <a:lnTo>
                    <a:pt x="58283" y="337300"/>
                  </a:lnTo>
                  <a:lnTo>
                    <a:pt x="66221" y="334444"/>
                  </a:lnTo>
                  <a:lnTo>
                    <a:pt x="76640" y="326886"/>
                  </a:lnTo>
                  <a:lnTo>
                    <a:pt x="86430" y="307831"/>
                  </a:lnTo>
                  <a:lnTo>
                    <a:pt x="91616" y="267460"/>
                  </a:lnTo>
                  <a:lnTo>
                    <a:pt x="92325" y="251193"/>
                  </a:lnTo>
                  <a:lnTo>
                    <a:pt x="89339" y="243891"/>
                  </a:lnTo>
                  <a:lnTo>
                    <a:pt x="77555" y="230134"/>
                  </a:lnTo>
                  <a:lnTo>
                    <a:pt x="53070" y="215546"/>
                  </a:lnTo>
                  <a:lnTo>
                    <a:pt x="46236" y="213777"/>
                  </a:lnTo>
                  <a:lnTo>
                    <a:pt x="35820" y="214634"/>
                  </a:lnTo>
                  <a:lnTo>
                    <a:pt x="18949" y="221066"/>
                  </a:lnTo>
                  <a:lnTo>
                    <a:pt x="9581" y="232337"/>
                  </a:lnTo>
                  <a:lnTo>
                    <a:pt x="1180" y="250888"/>
                  </a:lnTo>
                  <a:lnTo>
                    <a:pt x="0" y="255330"/>
                  </a:lnTo>
                  <a:lnTo>
                    <a:pt x="3397" y="276751"/>
                  </a:lnTo>
                  <a:lnTo>
                    <a:pt x="6771" y="282097"/>
                  </a:lnTo>
                  <a:lnTo>
                    <a:pt x="11136" y="285661"/>
                  </a:lnTo>
                  <a:lnTo>
                    <a:pt x="21631" y="289621"/>
                  </a:lnTo>
                  <a:lnTo>
                    <a:pt x="33351" y="291381"/>
                  </a:lnTo>
                  <a:lnTo>
                    <a:pt x="61962" y="282259"/>
                  </a:lnTo>
                  <a:lnTo>
                    <a:pt x="107440" y="252609"/>
                  </a:lnTo>
                  <a:lnTo>
                    <a:pt x="150912" y="206790"/>
                  </a:lnTo>
                  <a:lnTo>
                    <a:pt x="180710" y="167852"/>
                  </a:lnTo>
                  <a:lnTo>
                    <a:pt x="206978" y="126137"/>
                  </a:lnTo>
                  <a:lnTo>
                    <a:pt x="223356" y="100888"/>
                  </a:lnTo>
                  <a:lnTo>
                    <a:pt x="240679" y="55538"/>
                  </a:lnTo>
                  <a:lnTo>
                    <a:pt x="244684" y="20272"/>
                  </a:lnTo>
                  <a:lnTo>
                    <a:pt x="242770" y="14803"/>
                  </a:lnTo>
                  <a:lnTo>
                    <a:pt x="228837" y="0"/>
                  </a:lnTo>
                  <a:lnTo>
                    <a:pt x="226913" y="230"/>
                  </a:lnTo>
                  <a:lnTo>
                    <a:pt x="221954" y="3307"/>
                  </a:lnTo>
                  <a:lnTo>
                    <a:pt x="213212" y="26159"/>
                  </a:lnTo>
                  <a:lnTo>
                    <a:pt x="208381" y="67378"/>
                  </a:lnTo>
                  <a:lnTo>
                    <a:pt x="208603" y="113464"/>
                  </a:lnTo>
                  <a:lnTo>
                    <a:pt x="213842" y="153813"/>
                  </a:lnTo>
                  <a:lnTo>
                    <a:pt x="218971" y="196428"/>
                  </a:lnTo>
                  <a:lnTo>
                    <a:pt x="232889" y="243959"/>
                  </a:lnTo>
                  <a:lnTo>
                    <a:pt x="244322" y="267149"/>
                  </a:lnTo>
                  <a:lnTo>
                    <a:pt x="265818" y="290484"/>
                  </a:lnTo>
                  <a:lnTo>
                    <a:pt x="279462" y="297056"/>
                  </a:lnTo>
                  <a:lnTo>
                    <a:pt x="309156" y="300756"/>
                  </a:lnTo>
                  <a:lnTo>
                    <a:pt x="344766" y="291739"/>
                  </a:lnTo>
                  <a:lnTo>
                    <a:pt x="386062" y="269729"/>
                  </a:lnTo>
                  <a:lnTo>
                    <a:pt x="428978" y="232391"/>
                  </a:lnTo>
                  <a:lnTo>
                    <a:pt x="458839" y="201962"/>
                  </a:lnTo>
                  <a:lnTo>
                    <a:pt x="461910" y="194919"/>
                  </a:lnTo>
                  <a:lnTo>
                    <a:pt x="461671" y="191559"/>
                  </a:lnTo>
                  <a:lnTo>
                    <a:pt x="458582" y="185003"/>
                  </a:lnTo>
                  <a:lnTo>
                    <a:pt x="455219" y="183890"/>
                  </a:lnTo>
                  <a:lnTo>
                    <a:pt x="445837" y="185476"/>
                  </a:lnTo>
                  <a:lnTo>
                    <a:pt x="428655" y="192318"/>
                  </a:lnTo>
                  <a:lnTo>
                    <a:pt x="410159" y="206105"/>
                  </a:lnTo>
                  <a:lnTo>
                    <a:pt x="396329" y="223596"/>
                  </a:lnTo>
                  <a:lnTo>
                    <a:pt x="375626" y="269298"/>
                  </a:lnTo>
                  <a:lnTo>
                    <a:pt x="365989" y="289239"/>
                  </a:lnTo>
                  <a:lnTo>
                    <a:pt x="365258" y="302147"/>
                  </a:lnTo>
                  <a:lnTo>
                    <a:pt x="368460" y="312823"/>
                  </a:lnTo>
                  <a:lnTo>
                    <a:pt x="370796" y="315670"/>
                  </a:lnTo>
                  <a:lnTo>
                    <a:pt x="376213" y="318833"/>
                  </a:lnTo>
                  <a:lnTo>
                    <a:pt x="382149" y="320239"/>
                  </a:lnTo>
                  <a:lnTo>
                    <a:pt x="401553" y="305861"/>
                  </a:lnTo>
                  <a:lnTo>
                    <a:pt x="448346" y="260002"/>
                  </a:lnTo>
                  <a:lnTo>
                    <a:pt x="480223" y="216034"/>
                  </a:lnTo>
                  <a:lnTo>
                    <a:pt x="498034" y="177321"/>
                  </a:lnTo>
                  <a:lnTo>
                    <a:pt x="508921" y="135651"/>
                  </a:lnTo>
                  <a:lnTo>
                    <a:pt x="517075" y="91082"/>
                  </a:lnTo>
                  <a:lnTo>
                    <a:pt x="514957" y="68380"/>
                  </a:lnTo>
                  <a:lnTo>
                    <a:pt x="507665" y="49824"/>
                  </a:lnTo>
                  <a:lnTo>
                    <a:pt x="497304" y="30299"/>
                  </a:lnTo>
                  <a:lnTo>
                    <a:pt x="495850" y="25721"/>
                  </a:lnTo>
                  <a:lnTo>
                    <a:pt x="493823" y="22669"/>
                  </a:lnTo>
                  <a:lnTo>
                    <a:pt x="491412" y="20634"/>
                  </a:lnTo>
                  <a:lnTo>
                    <a:pt x="488747" y="19277"/>
                  </a:lnTo>
                  <a:lnTo>
                    <a:pt x="488029" y="21548"/>
                  </a:lnTo>
                  <a:lnTo>
                    <a:pt x="492086" y="66687"/>
                  </a:lnTo>
                  <a:lnTo>
                    <a:pt x="497745" y="105264"/>
                  </a:lnTo>
                  <a:lnTo>
                    <a:pt x="509138" y="147562"/>
                  </a:lnTo>
                  <a:lnTo>
                    <a:pt x="521517" y="1784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6" name="SMARTInkShape-3992"/>
            <p:cNvSpPr/>
            <p:nvPr/>
          </p:nvSpPr>
          <p:spPr>
            <a:xfrm>
              <a:off x="1828800" y="2506882"/>
              <a:ext cx="402645" cy="122019"/>
            </a:xfrm>
            <a:custGeom>
              <a:avLst/>
              <a:gdLst/>
              <a:ahLst/>
              <a:cxnLst/>
              <a:rect l="0" t="0" r="0" b="0"/>
              <a:pathLst>
                <a:path w="402645" h="122019">
                  <a:moveTo>
                    <a:pt x="0" y="122018"/>
                  </a:moveTo>
                  <a:lnTo>
                    <a:pt x="37981" y="106830"/>
                  </a:lnTo>
                  <a:lnTo>
                    <a:pt x="79699" y="103476"/>
                  </a:lnTo>
                  <a:lnTo>
                    <a:pt x="110563" y="103194"/>
                  </a:lnTo>
                  <a:lnTo>
                    <a:pt x="155173" y="100213"/>
                  </a:lnTo>
                  <a:lnTo>
                    <a:pt x="198691" y="89724"/>
                  </a:lnTo>
                  <a:lnTo>
                    <a:pt x="237862" y="84007"/>
                  </a:lnTo>
                  <a:lnTo>
                    <a:pt x="276173" y="76606"/>
                  </a:lnTo>
                  <a:lnTo>
                    <a:pt x="295252" y="73260"/>
                  </a:lnTo>
                  <a:lnTo>
                    <a:pt x="337214" y="55078"/>
                  </a:lnTo>
                  <a:lnTo>
                    <a:pt x="344959" y="46053"/>
                  </a:lnTo>
                  <a:lnTo>
                    <a:pt x="346390" y="40683"/>
                  </a:lnTo>
                  <a:lnTo>
                    <a:pt x="345156" y="29072"/>
                  </a:lnTo>
                  <a:lnTo>
                    <a:pt x="343346" y="25129"/>
                  </a:lnTo>
                  <a:lnTo>
                    <a:pt x="341081" y="22500"/>
                  </a:lnTo>
                  <a:lnTo>
                    <a:pt x="298841" y="0"/>
                  </a:lnTo>
                  <a:lnTo>
                    <a:pt x="296594" y="456"/>
                  </a:lnTo>
                  <a:lnTo>
                    <a:pt x="291275" y="3785"/>
                  </a:lnTo>
                  <a:lnTo>
                    <a:pt x="291550" y="6155"/>
                  </a:lnTo>
                  <a:lnTo>
                    <a:pt x="307694" y="20630"/>
                  </a:lnTo>
                  <a:lnTo>
                    <a:pt x="352074" y="36321"/>
                  </a:lnTo>
                  <a:lnTo>
                    <a:pt x="385399" y="48999"/>
                  </a:lnTo>
                  <a:lnTo>
                    <a:pt x="396361" y="58168"/>
                  </a:lnTo>
                  <a:lnTo>
                    <a:pt x="400765" y="63576"/>
                  </a:lnTo>
                  <a:lnTo>
                    <a:pt x="402644" y="70357"/>
                  </a:lnTo>
                  <a:lnTo>
                    <a:pt x="401908" y="86357"/>
                  </a:lnTo>
                  <a:lnTo>
                    <a:pt x="381000" y="1220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5" name="SMARTInkShape-Group557"/>
          <p:cNvGrpSpPr/>
          <p:nvPr/>
        </p:nvGrpSpPr>
        <p:grpSpPr>
          <a:xfrm>
            <a:off x="2590800" y="2138620"/>
            <a:ext cx="4842305" cy="623631"/>
            <a:chOff x="2590800" y="2138620"/>
            <a:chExt cx="4842305" cy="623631"/>
          </a:xfrm>
        </p:grpSpPr>
        <p:sp>
          <p:nvSpPr>
            <p:cNvPr id="238" name="SMARTInkShape-3993"/>
            <p:cNvSpPr/>
            <p:nvPr/>
          </p:nvSpPr>
          <p:spPr>
            <a:xfrm>
              <a:off x="2590800" y="2138620"/>
              <a:ext cx="38101" cy="490281"/>
            </a:xfrm>
            <a:custGeom>
              <a:avLst/>
              <a:gdLst/>
              <a:ahLst/>
              <a:cxnLst/>
              <a:rect l="0" t="0" r="0" b="0"/>
              <a:pathLst>
                <a:path w="38101" h="490281">
                  <a:moveTo>
                    <a:pt x="38100" y="33080"/>
                  </a:moveTo>
                  <a:lnTo>
                    <a:pt x="38100" y="9482"/>
                  </a:lnTo>
                  <a:lnTo>
                    <a:pt x="35278" y="3895"/>
                  </a:lnTo>
                  <a:lnTo>
                    <a:pt x="33044" y="923"/>
                  </a:lnTo>
                  <a:lnTo>
                    <a:pt x="31554" y="0"/>
                  </a:lnTo>
                  <a:lnTo>
                    <a:pt x="30561" y="444"/>
                  </a:lnTo>
                  <a:lnTo>
                    <a:pt x="29899" y="1797"/>
                  </a:lnTo>
                  <a:lnTo>
                    <a:pt x="28967" y="8759"/>
                  </a:lnTo>
                  <a:lnTo>
                    <a:pt x="36166" y="50064"/>
                  </a:lnTo>
                  <a:lnTo>
                    <a:pt x="34704" y="86796"/>
                  </a:lnTo>
                  <a:lnTo>
                    <a:pt x="29786" y="132708"/>
                  </a:lnTo>
                  <a:lnTo>
                    <a:pt x="28934" y="169961"/>
                  </a:lnTo>
                  <a:lnTo>
                    <a:pt x="28681" y="207811"/>
                  </a:lnTo>
                  <a:lnTo>
                    <a:pt x="27537" y="251980"/>
                  </a:lnTo>
                  <a:lnTo>
                    <a:pt x="22035" y="287969"/>
                  </a:lnTo>
                  <a:lnTo>
                    <a:pt x="16818" y="335233"/>
                  </a:lnTo>
                  <a:lnTo>
                    <a:pt x="10966" y="380514"/>
                  </a:lnTo>
                  <a:lnTo>
                    <a:pt x="2176" y="424934"/>
                  </a:lnTo>
                  <a:lnTo>
                    <a:pt x="0" y="4902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SMARTInkShape-3994"/>
            <p:cNvSpPr/>
            <p:nvPr/>
          </p:nvSpPr>
          <p:spPr>
            <a:xfrm>
              <a:off x="2790825" y="2362200"/>
              <a:ext cx="317179" cy="168871"/>
            </a:xfrm>
            <a:custGeom>
              <a:avLst/>
              <a:gdLst/>
              <a:ahLst/>
              <a:cxnLst/>
              <a:rect l="0" t="0" r="0" b="0"/>
              <a:pathLst>
                <a:path w="317179" h="168871">
                  <a:moveTo>
                    <a:pt x="85725" y="0"/>
                  </a:moveTo>
                  <a:lnTo>
                    <a:pt x="82903" y="27764"/>
                  </a:lnTo>
                  <a:lnTo>
                    <a:pt x="77524" y="71571"/>
                  </a:lnTo>
                  <a:lnTo>
                    <a:pt x="76592" y="98347"/>
                  </a:lnTo>
                  <a:lnTo>
                    <a:pt x="86429" y="124743"/>
                  </a:lnTo>
                  <a:lnTo>
                    <a:pt x="102750" y="147615"/>
                  </a:lnTo>
                  <a:lnTo>
                    <a:pt x="120455" y="158387"/>
                  </a:lnTo>
                  <a:lnTo>
                    <a:pt x="156203" y="168870"/>
                  </a:lnTo>
                  <a:lnTo>
                    <a:pt x="182102" y="165629"/>
                  </a:lnTo>
                  <a:lnTo>
                    <a:pt x="221209" y="152052"/>
                  </a:lnTo>
                  <a:lnTo>
                    <a:pt x="238015" y="144837"/>
                  </a:lnTo>
                  <a:lnTo>
                    <a:pt x="277674" y="116897"/>
                  </a:lnTo>
                  <a:lnTo>
                    <a:pt x="300173" y="88141"/>
                  </a:lnTo>
                  <a:lnTo>
                    <a:pt x="315188" y="57866"/>
                  </a:lnTo>
                  <a:lnTo>
                    <a:pt x="317178" y="41240"/>
                  </a:lnTo>
                  <a:lnTo>
                    <a:pt x="316227" y="33844"/>
                  </a:lnTo>
                  <a:lnTo>
                    <a:pt x="306704" y="19981"/>
                  </a:lnTo>
                  <a:lnTo>
                    <a:pt x="299719" y="13320"/>
                  </a:lnTo>
                  <a:lnTo>
                    <a:pt x="272203" y="5920"/>
                  </a:lnTo>
                  <a:lnTo>
                    <a:pt x="237396" y="3690"/>
                  </a:lnTo>
                  <a:lnTo>
                    <a:pt x="204287" y="6226"/>
                  </a:lnTo>
                  <a:lnTo>
                    <a:pt x="160954" y="18660"/>
                  </a:lnTo>
                  <a:lnTo>
                    <a:pt x="121303" y="30694"/>
                  </a:lnTo>
                  <a:lnTo>
                    <a:pt x="82743" y="40962"/>
                  </a:lnTo>
                  <a:lnTo>
                    <a:pt x="40451" y="60459"/>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0" name="SMARTInkShape-3995"/>
            <p:cNvSpPr/>
            <p:nvPr/>
          </p:nvSpPr>
          <p:spPr>
            <a:xfrm>
              <a:off x="3305175" y="2381250"/>
              <a:ext cx="304801" cy="219076"/>
            </a:xfrm>
            <a:custGeom>
              <a:avLst/>
              <a:gdLst/>
              <a:ahLst/>
              <a:cxnLst/>
              <a:rect l="0" t="0" r="0" b="0"/>
              <a:pathLst>
                <a:path w="304801" h="219076">
                  <a:moveTo>
                    <a:pt x="0" y="0"/>
                  </a:moveTo>
                  <a:lnTo>
                    <a:pt x="0" y="5056"/>
                  </a:lnTo>
                  <a:lnTo>
                    <a:pt x="2822" y="10361"/>
                  </a:lnTo>
                  <a:lnTo>
                    <a:pt x="35647" y="53257"/>
                  </a:lnTo>
                  <a:lnTo>
                    <a:pt x="81290" y="83811"/>
                  </a:lnTo>
                  <a:lnTo>
                    <a:pt x="128740" y="115704"/>
                  </a:lnTo>
                  <a:lnTo>
                    <a:pt x="172097" y="143478"/>
                  </a:lnTo>
                  <a:lnTo>
                    <a:pt x="212614" y="167100"/>
                  </a:lnTo>
                  <a:lnTo>
                    <a:pt x="245433" y="183565"/>
                  </a:lnTo>
                  <a:lnTo>
                    <a:pt x="30480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1" name="SMARTInkShape-3996"/>
            <p:cNvSpPr/>
            <p:nvPr/>
          </p:nvSpPr>
          <p:spPr>
            <a:xfrm>
              <a:off x="3333750" y="2419350"/>
              <a:ext cx="219076" cy="238126"/>
            </a:xfrm>
            <a:custGeom>
              <a:avLst/>
              <a:gdLst/>
              <a:ahLst/>
              <a:cxnLst/>
              <a:rect l="0" t="0" r="0" b="0"/>
              <a:pathLst>
                <a:path w="219076" h="238126">
                  <a:moveTo>
                    <a:pt x="219075" y="0"/>
                  </a:moveTo>
                  <a:lnTo>
                    <a:pt x="214019" y="0"/>
                  </a:lnTo>
                  <a:lnTo>
                    <a:pt x="212529" y="1058"/>
                  </a:lnTo>
                  <a:lnTo>
                    <a:pt x="211536" y="2822"/>
                  </a:lnTo>
                  <a:lnTo>
                    <a:pt x="210874" y="5056"/>
                  </a:lnTo>
                  <a:lnTo>
                    <a:pt x="204494" y="10361"/>
                  </a:lnTo>
                  <a:lnTo>
                    <a:pt x="173038" y="37560"/>
                  </a:lnTo>
                  <a:lnTo>
                    <a:pt x="141268" y="76093"/>
                  </a:lnTo>
                  <a:lnTo>
                    <a:pt x="114610" y="114279"/>
                  </a:lnTo>
                  <a:lnTo>
                    <a:pt x="76045" y="160864"/>
                  </a:lnTo>
                  <a:lnTo>
                    <a:pt x="35190" y="202828"/>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2" name="SMARTInkShape-3997"/>
            <p:cNvSpPr/>
            <p:nvPr/>
          </p:nvSpPr>
          <p:spPr>
            <a:xfrm>
              <a:off x="3695700" y="2234057"/>
              <a:ext cx="306252" cy="356744"/>
            </a:xfrm>
            <a:custGeom>
              <a:avLst/>
              <a:gdLst/>
              <a:ahLst/>
              <a:cxnLst/>
              <a:rect l="0" t="0" r="0" b="0"/>
              <a:pathLst>
                <a:path w="306252" h="356744">
                  <a:moveTo>
                    <a:pt x="0" y="337693"/>
                  </a:moveTo>
                  <a:lnTo>
                    <a:pt x="5057" y="332636"/>
                  </a:lnTo>
                  <a:lnTo>
                    <a:pt x="52050" y="310246"/>
                  </a:lnTo>
                  <a:lnTo>
                    <a:pt x="95833" y="280274"/>
                  </a:lnTo>
                  <a:lnTo>
                    <a:pt x="142952" y="242212"/>
                  </a:lnTo>
                  <a:lnTo>
                    <a:pt x="190510" y="197793"/>
                  </a:lnTo>
                  <a:lnTo>
                    <a:pt x="227543" y="157306"/>
                  </a:lnTo>
                  <a:lnTo>
                    <a:pt x="259162" y="118734"/>
                  </a:lnTo>
                  <a:lnTo>
                    <a:pt x="290911" y="76496"/>
                  </a:lnTo>
                  <a:lnTo>
                    <a:pt x="302508" y="55094"/>
                  </a:lnTo>
                  <a:lnTo>
                    <a:pt x="306251" y="34294"/>
                  </a:lnTo>
                  <a:lnTo>
                    <a:pt x="305087" y="10239"/>
                  </a:lnTo>
                  <a:lnTo>
                    <a:pt x="302105" y="4127"/>
                  </a:lnTo>
                  <a:lnTo>
                    <a:pt x="299829" y="1016"/>
                  </a:lnTo>
                  <a:lnTo>
                    <a:pt x="295135" y="0"/>
                  </a:lnTo>
                  <a:lnTo>
                    <a:pt x="281455" y="1693"/>
                  </a:lnTo>
                  <a:lnTo>
                    <a:pt x="266016" y="8597"/>
                  </a:lnTo>
                  <a:lnTo>
                    <a:pt x="230078" y="44236"/>
                  </a:lnTo>
                  <a:lnTo>
                    <a:pt x="204649" y="83736"/>
                  </a:lnTo>
                  <a:lnTo>
                    <a:pt x="187516" y="128567"/>
                  </a:lnTo>
                  <a:lnTo>
                    <a:pt x="182267" y="169502"/>
                  </a:lnTo>
                  <a:lnTo>
                    <a:pt x="182416" y="214481"/>
                  </a:lnTo>
                  <a:lnTo>
                    <a:pt x="189751" y="251444"/>
                  </a:lnTo>
                  <a:lnTo>
                    <a:pt x="206977" y="292852"/>
                  </a:lnTo>
                  <a:lnTo>
                    <a:pt x="276225" y="3567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3" name="SMARTInkShape-3998"/>
            <p:cNvSpPr/>
            <p:nvPr/>
          </p:nvSpPr>
          <p:spPr>
            <a:xfrm>
              <a:off x="4210050" y="2514600"/>
              <a:ext cx="247651" cy="9134"/>
            </a:xfrm>
            <a:custGeom>
              <a:avLst/>
              <a:gdLst/>
              <a:ahLst/>
              <a:cxnLst/>
              <a:rect l="0" t="0" r="0" b="0"/>
              <a:pathLst>
                <a:path w="247651" h="9134">
                  <a:moveTo>
                    <a:pt x="0" y="0"/>
                  </a:moveTo>
                  <a:lnTo>
                    <a:pt x="5057" y="5057"/>
                  </a:lnTo>
                  <a:lnTo>
                    <a:pt x="13184" y="7539"/>
                  </a:lnTo>
                  <a:lnTo>
                    <a:pt x="50817" y="9133"/>
                  </a:lnTo>
                  <a:lnTo>
                    <a:pt x="84674" y="6529"/>
                  </a:lnTo>
                  <a:lnTo>
                    <a:pt x="120183" y="2902"/>
                  </a:lnTo>
                  <a:lnTo>
                    <a:pt x="160140" y="860"/>
                  </a:lnTo>
                  <a:lnTo>
                    <a:pt x="202436" y="255"/>
                  </a:lnTo>
                  <a:lnTo>
                    <a:pt x="2476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4" name="SMARTInkShape-3999"/>
            <p:cNvSpPr/>
            <p:nvPr/>
          </p:nvSpPr>
          <p:spPr>
            <a:xfrm>
              <a:off x="4352925" y="2457450"/>
              <a:ext cx="28576" cy="266701"/>
            </a:xfrm>
            <a:custGeom>
              <a:avLst/>
              <a:gdLst/>
              <a:ahLst/>
              <a:cxnLst/>
              <a:rect l="0" t="0" r="0" b="0"/>
              <a:pathLst>
                <a:path w="28576" h="266701">
                  <a:moveTo>
                    <a:pt x="0" y="0"/>
                  </a:moveTo>
                  <a:lnTo>
                    <a:pt x="0" y="5057"/>
                  </a:lnTo>
                  <a:lnTo>
                    <a:pt x="13257" y="50817"/>
                  </a:lnTo>
                  <a:lnTo>
                    <a:pt x="17906" y="98232"/>
                  </a:lnTo>
                  <a:lnTo>
                    <a:pt x="18542" y="133970"/>
                  </a:lnTo>
                  <a:lnTo>
                    <a:pt x="18824" y="171726"/>
                  </a:lnTo>
                  <a:lnTo>
                    <a:pt x="2857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5" name="SMARTInkShape-4000"/>
            <p:cNvSpPr/>
            <p:nvPr/>
          </p:nvSpPr>
          <p:spPr>
            <a:xfrm>
              <a:off x="4668593" y="2409825"/>
              <a:ext cx="46283" cy="314326"/>
            </a:xfrm>
            <a:custGeom>
              <a:avLst/>
              <a:gdLst/>
              <a:ahLst/>
              <a:cxnLst/>
              <a:rect l="0" t="0" r="0" b="0"/>
              <a:pathLst>
                <a:path w="46283" h="314326">
                  <a:moveTo>
                    <a:pt x="17707" y="0"/>
                  </a:moveTo>
                  <a:lnTo>
                    <a:pt x="17707" y="44932"/>
                  </a:lnTo>
                  <a:lnTo>
                    <a:pt x="14885" y="92209"/>
                  </a:lnTo>
                  <a:lnTo>
                    <a:pt x="8006" y="135929"/>
                  </a:lnTo>
                  <a:lnTo>
                    <a:pt x="817" y="174782"/>
                  </a:lnTo>
                  <a:lnTo>
                    <a:pt x="0" y="221238"/>
                  </a:lnTo>
                  <a:lnTo>
                    <a:pt x="6895" y="261929"/>
                  </a:lnTo>
                  <a:lnTo>
                    <a:pt x="17914" y="287158"/>
                  </a:lnTo>
                  <a:lnTo>
                    <a:pt x="46282"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 name="SMARTInkShape-4001"/>
            <p:cNvSpPr/>
            <p:nvPr/>
          </p:nvSpPr>
          <p:spPr>
            <a:xfrm>
              <a:off x="4897868" y="2545562"/>
              <a:ext cx="170936" cy="109251"/>
            </a:xfrm>
            <a:custGeom>
              <a:avLst/>
              <a:gdLst/>
              <a:ahLst/>
              <a:cxnLst/>
              <a:rect l="0" t="0" r="0" b="0"/>
              <a:pathLst>
                <a:path w="170936" h="109251">
                  <a:moveTo>
                    <a:pt x="17032" y="7138"/>
                  </a:moveTo>
                  <a:lnTo>
                    <a:pt x="11976" y="7138"/>
                  </a:lnTo>
                  <a:lnTo>
                    <a:pt x="10486" y="9255"/>
                  </a:lnTo>
                  <a:lnTo>
                    <a:pt x="142" y="51378"/>
                  </a:lnTo>
                  <a:lnTo>
                    <a:pt x="0" y="71250"/>
                  </a:lnTo>
                  <a:lnTo>
                    <a:pt x="6309" y="102926"/>
                  </a:lnTo>
                  <a:lnTo>
                    <a:pt x="9884" y="105922"/>
                  </a:lnTo>
                  <a:lnTo>
                    <a:pt x="22322" y="109250"/>
                  </a:lnTo>
                  <a:lnTo>
                    <a:pt x="68209" y="103783"/>
                  </a:lnTo>
                  <a:lnTo>
                    <a:pt x="106595" y="89689"/>
                  </a:lnTo>
                  <a:lnTo>
                    <a:pt x="128803" y="76636"/>
                  </a:lnTo>
                  <a:lnTo>
                    <a:pt x="168511" y="36882"/>
                  </a:lnTo>
                  <a:lnTo>
                    <a:pt x="170935" y="31200"/>
                  </a:lnTo>
                  <a:lnTo>
                    <a:pt x="170806" y="19244"/>
                  </a:lnTo>
                  <a:lnTo>
                    <a:pt x="167173" y="14150"/>
                  </a:lnTo>
                  <a:lnTo>
                    <a:pt x="154669" y="5668"/>
                  </a:lnTo>
                  <a:lnTo>
                    <a:pt x="134837" y="0"/>
                  </a:lnTo>
                  <a:lnTo>
                    <a:pt x="55132" y="71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 name="SMARTInkShape-4002"/>
            <p:cNvSpPr/>
            <p:nvPr/>
          </p:nvSpPr>
          <p:spPr>
            <a:xfrm>
              <a:off x="5201042" y="2505075"/>
              <a:ext cx="201766" cy="155312"/>
            </a:xfrm>
            <a:custGeom>
              <a:avLst/>
              <a:gdLst/>
              <a:ahLst/>
              <a:cxnLst/>
              <a:rect l="0" t="0" r="0" b="0"/>
              <a:pathLst>
                <a:path w="201766" h="155312">
                  <a:moveTo>
                    <a:pt x="9133" y="0"/>
                  </a:moveTo>
                  <a:lnTo>
                    <a:pt x="6311" y="44240"/>
                  </a:lnTo>
                  <a:lnTo>
                    <a:pt x="932" y="90113"/>
                  </a:lnTo>
                  <a:lnTo>
                    <a:pt x="0" y="117246"/>
                  </a:lnTo>
                  <a:lnTo>
                    <a:pt x="3044" y="124731"/>
                  </a:lnTo>
                  <a:lnTo>
                    <a:pt x="14894" y="138692"/>
                  </a:lnTo>
                  <a:lnTo>
                    <a:pt x="44472" y="153395"/>
                  </a:lnTo>
                  <a:lnTo>
                    <a:pt x="62234" y="155311"/>
                  </a:lnTo>
                  <a:lnTo>
                    <a:pt x="95422" y="150440"/>
                  </a:lnTo>
                  <a:lnTo>
                    <a:pt x="139828" y="139472"/>
                  </a:lnTo>
                  <a:lnTo>
                    <a:pt x="153413" y="134256"/>
                  </a:lnTo>
                  <a:lnTo>
                    <a:pt x="174152" y="117172"/>
                  </a:lnTo>
                  <a:lnTo>
                    <a:pt x="199655" y="86880"/>
                  </a:lnTo>
                  <a:lnTo>
                    <a:pt x="201765" y="79087"/>
                  </a:lnTo>
                  <a:lnTo>
                    <a:pt x="201286" y="59139"/>
                  </a:lnTo>
                  <a:lnTo>
                    <a:pt x="197560" y="51067"/>
                  </a:lnTo>
                  <a:lnTo>
                    <a:pt x="184954" y="39277"/>
                  </a:lnTo>
                  <a:lnTo>
                    <a:pt x="168767" y="33332"/>
                  </a:lnTo>
                  <a:lnTo>
                    <a:pt x="149931" y="31747"/>
                  </a:lnTo>
                  <a:lnTo>
                    <a:pt x="104383"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 name="SMARTInkShape-4003"/>
            <p:cNvSpPr/>
            <p:nvPr/>
          </p:nvSpPr>
          <p:spPr>
            <a:xfrm>
              <a:off x="5622239" y="2481361"/>
              <a:ext cx="273737" cy="242790"/>
            </a:xfrm>
            <a:custGeom>
              <a:avLst/>
              <a:gdLst/>
              <a:ahLst/>
              <a:cxnLst/>
              <a:rect l="0" t="0" r="0" b="0"/>
              <a:pathLst>
                <a:path w="273737" h="242790">
                  <a:moveTo>
                    <a:pt x="273736" y="14189"/>
                  </a:moveTo>
                  <a:lnTo>
                    <a:pt x="268680" y="9132"/>
                  </a:lnTo>
                  <a:lnTo>
                    <a:pt x="263375" y="6650"/>
                  </a:lnTo>
                  <a:lnTo>
                    <a:pt x="260479" y="5988"/>
                  </a:lnTo>
                  <a:lnTo>
                    <a:pt x="251346" y="0"/>
                  </a:lnTo>
                  <a:lnTo>
                    <a:pt x="239444" y="122"/>
                  </a:lnTo>
                  <a:lnTo>
                    <a:pt x="195819" y="8823"/>
                  </a:lnTo>
                  <a:lnTo>
                    <a:pt x="156693" y="22712"/>
                  </a:lnTo>
                  <a:lnTo>
                    <a:pt x="113150" y="46368"/>
                  </a:lnTo>
                  <a:lnTo>
                    <a:pt x="73975" y="74246"/>
                  </a:lnTo>
                  <a:lnTo>
                    <a:pt x="33725" y="119347"/>
                  </a:lnTo>
                  <a:lnTo>
                    <a:pt x="5912" y="166640"/>
                  </a:lnTo>
                  <a:lnTo>
                    <a:pt x="0" y="190122"/>
                  </a:lnTo>
                  <a:lnTo>
                    <a:pt x="4263" y="206682"/>
                  </a:lnTo>
                  <a:lnTo>
                    <a:pt x="8362" y="215542"/>
                  </a:lnTo>
                  <a:lnTo>
                    <a:pt x="13211" y="221450"/>
                  </a:lnTo>
                  <a:lnTo>
                    <a:pt x="24245" y="228013"/>
                  </a:lnTo>
                  <a:lnTo>
                    <a:pt x="70329" y="238773"/>
                  </a:lnTo>
                  <a:lnTo>
                    <a:pt x="107517" y="241599"/>
                  </a:lnTo>
                  <a:lnTo>
                    <a:pt x="197536" y="2427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 name="SMARTInkShape-4004"/>
            <p:cNvSpPr/>
            <p:nvPr/>
          </p:nvSpPr>
          <p:spPr>
            <a:xfrm>
              <a:off x="6086475" y="2543175"/>
              <a:ext cx="238126" cy="19051"/>
            </a:xfrm>
            <a:custGeom>
              <a:avLst/>
              <a:gdLst/>
              <a:ahLst/>
              <a:cxnLst/>
              <a:rect l="0" t="0" r="0" b="0"/>
              <a:pathLst>
                <a:path w="238126" h="19051">
                  <a:moveTo>
                    <a:pt x="0" y="19050"/>
                  </a:moveTo>
                  <a:lnTo>
                    <a:pt x="5057" y="13993"/>
                  </a:lnTo>
                  <a:lnTo>
                    <a:pt x="23371" y="5793"/>
                  </a:lnTo>
                  <a:lnTo>
                    <a:pt x="55691" y="1144"/>
                  </a:lnTo>
                  <a:lnTo>
                    <a:pt x="88605" y="508"/>
                  </a:lnTo>
                  <a:lnTo>
                    <a:pt x="133615" y="151"/>
                  </a:lnTo>
                  <a:lnTo>
                    <a:pt x="173763" y="45"/>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 name="SMARTInkShape-4005"/>
            <p:cNvSpPr/>
            <p:nvPr/>
          </p:nvSpPr>
          <p:spPr>
            <a:xfrm>
              <a:off x="6191250" y="2638425"/>
              <a:ext cx="200026" cy="14583"/>
            </a:xfrm>
            <a:custGeom>
              <a:avLst/>
              <a:gdLst/>
              <a:ahLst/>
              <a:cxnLst/>
              <a:rect l="0" t="0" r="0" b="0"/>
              <a:pathLst>
                <a:path w="200026" h="14583">
                  <a:moveTo>
                    <a:pt x="0" y="9525"/>
                  </a:moveTo>
                  <a:lnTo>
                    <a:pt x="15170" y="14582"/>
                  </a:lnTo>
                  <a:lnTo>
                    <a:pt x="31084" y="14242"/>
                  </a:lnTo>
                  <a:lnTo>
                    <a:pt x="66360" y="10923"/>
                  </a:lnTo>
                  <a:lnTo>
                    <a:pt x="111385" y="7117"/>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 name="SMARTInkShape-4006"/>
            <p:cNvSpPr/>
            <p:nvPr/>
          </p:nvSpPr>
          <p:spPr>
            <a:xfrm>
              <a:off x="6572250" y="2495550"/>
              <a:ext cx="47626" cy="266701"/>
            </a:xfrm>
            <a:custGeom>
              <a:avLst/>
              <a:gdLst/>
              <a:ahLst/>
              <a:cxnLst/>
              <a:rect l="0" t="0" r="0" b="0"/>
              <a:pathLst>
                <a:path w="47626" h="266701">
                  <a:moveTo>
                    <a:pt x="0" y="0"/>
                  </a:moveTo>
                  <a:lnTo>
                    <a:pt x="8201" y="0"/>
                  </a:lnTo>
                  <a:lnTo>
                    <a:pt x="8643" y="1058"/>
                  </a:lnTo>
                  <a:lnTo>
                    <a:pt x="17052" y="40118"/>
                  </a:lnTo>
                  <a:lnTo>
                    <a:pt x="25749" y="79738"/>
                  </a:lnTo>
                  <a:lnTo>
                    <a:pt x="32912" y="112526"/>
                  </a:lnTo>
                  <a:lnTo>
                    <a:pt x="29745" y="152050"/>
                  </a:lnTo>
                  <a:lnTo>
                    <a:pt x="31744" y="180871"/>
                  </a:lnTo>
                  <a:lnTo>
                    <a:pt x="4762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 name="SMARTInkShape-4007"/>
            <p:cNvSpPr/>
            <p:nvPr/>
          </p:nvSpPr>
          <p:spPr>
            <a:xfrm>
              <a:off x="6791325" y="2615617"/>
              <a:ext cx="182889" cy="107356"/>
            </a:xfrm>
            <a:custGeom>
              <a:avLst/>
              <a:gdLst/>
              <a:ahLst/>
              <a:cxnLst/>
              <a:rect l="0" t="0" r="0" b="0"/>
              <a:pathLst>
                <a:path w="182889" h="107356">
                  <a:moveTo>
                    <a:pt x="0" y="3758"/>
                  </a:moveTo>
                  <a:lnTo>
                    <a:pt x="0" y="49519"/>
                  </a:lnTo>
                  <a:lnTo>
                    <a:pt x="5057" y="74349"/>
                  </a:lnTo>
                  <a:lnTo>
                    <a:pt x="18314" y="95112"/>
                  </a:lnTo>
                  <a:lnTo>
                    <a:pt x="32481" y="102568"/>
                  </a:lnTo>
                  <a:lnTo>
                    <a:pt x="62390" y="107355"/>
                  </a:lnTo>
                  <a:lnTo>
                    <a:pt x="95227" y="100696"/>
                  </a:lnTo>
                  <a:lnTo>
                    <a:pt x="116527" y="91159"/>
                  </a:lnTo>
                  <a:lnTo>
                    <a:pt x="155491" y="56264"/>
                  </a:lnTo>
                  <a:lnTo>
                    <a:pt x="182257" y="22784"/>
                  </a:lnTo>
                  <a:lnTo>
                    <a:pt x="182888" y="18559"/>
                  </a:lnTo>
                  <a:lnTo>
                    <a:pt x="181192" y="14684"/>
                  </a:lnTo>
                  <a:lnTo>
                    <a:pt x="173663" y="7555"/>
                  </a:lnTo>
                  <a:lnTo>
                    <a:pt x="163261" y="860"/>
                  </a:lnTo>
                  <a:lnTo>
                    <a:pt x="148761" y="0"/>
                  </a:lnTo>
                  <a:lnTo>
                    <a:pt x="108525" y="3016"/>
                  </a:lnTo>
                  <a:lnTo>
                    <a:pt x="67416" y="11216"/>
                  </a:lnTo>
                  <a:lnTo>
                    <a:pt x="19050" y="323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3" name="SMARTInkShape-4008"/>
            <p:cNvSpPr/>
            <p:nvPr/>
          </p:nvSpPr>
          <p:spPr>
            <a:xfrm>
              <a:off x="7048500" y="2619375"/>
              <a:ext cx="183871" cy="134059"/>
            </a:xfrm>
            <a:custGeom>
              <a:avLst/>
              <a:gdLst/>
              <a:ahLst/>
              <a:cxnLst/>
              <a:rect l="0" t="0" r="0" b="0"/>
              <a:pathLst>
                <a:path w="183871" h="134059">
                  <a:moveTo>
                    <a:pt x="0" y="0"/>
                  </a:moveTo>
                  <a:lnTo>
                    <a:pt x="1059" y="24909"/>
                  </a:lnTo>
                  <a:lnTo>
                    <a:pt x="13257" y="72503"/>
                  </a:lnTo>
                  <a:lnTo>
                    <a:pt x="22390" y="98623"/>
                  </a:lnTo>
                  <a:lnTo>
                    <a:pt x="31471" y="110155"/>
                  </a:lnTo>
                  <a:lnTo>
                    <a:pt x="54547" y="131238"/>
                  </a:lnTo>
                  <a:lnTo>
                    <a:pt x="61765" y="134058"/>
                  </a:lnTo>
                  <a:lnTo>
                    <a:pt x="100326" y="133652"/>
                  </a:lnTo>
                  <a:lnTo>
                    <a:pt x="125329" y="123327"/>
                  </a:lnTo>
                  <a:lnTo>
                    <a:pt x="147789" y="106862"/>
                  </a:lnTo>
                  <a:lnTo>
                    <a:pt x="177964" y="68518"/>
                  </a:lnTo>
                  <a:lnTo>
                    <a:pt x="182142" y="61554"/>
                  </a:lnTo>
                  <a:lnTo>
                    <a:pt x="183870" y="54794"/>
                  </a:lnTo>
                  <a:lnTo>
                    <a:pt x="182967" y="41639"/>
                  </a:lnTo>
                  <a:lnTo>
                    <a:pt x="180187" y="37284"/>
                  </a:lnTo>
                  <a:lnTo>
                    <a:pt x="176216" y="34381"/>
                  </a:lnTo>
                  <a:lnTo>
                    <a:pt x="171452" y="32446"/>
                  </a:lnTo>
                  <a:lnTo>
                    <a:pt x="9525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 name="SMARTInkShape-4009"/>
            <p:cNvSpPr/>
            <p:nvPr/>
          </p:nvSpPr>
          <p:spPr>
            <a:xfrm>
              <a:off x="7315200" y="2667000"/>
              <a:ext cx="117905" cy="84548"/>
            </a:xfrm>
            <a:custGeom>
              <a:avLst/>
              <a:gdLst/>
              <a:ahLst/>
              <a:cxnLst/>
              <a:rect l="0" t="0" r="0" b="0"/>
              <a:pathLst>
                <a:path w="117905" h="84548">
                  <a:moveTo>
                    <a:pt x="0" y="19050"/>
                  </a:moveTo>
                  <a:lnTo>
                    <a:pt x="5057" y="24107"/>
                  </a:lnTo>
                  <a:lnTo>
                    <a:pt x="7539" y="29411"/>
                  </a:lnTo>
                  <a:lnTo>
                    <a:pt x="14466" y="72308"/>
                  </a:lnTo>
                  <a:lnTo>
                    <a:pt x="18111" y="76780"/>
                  </a:lnTo>
                  <a:lnTo>
                    <a:pt x="27805" y="81749"/>
                  </a:lnTo>
                  <a:lnTo>
                    <a:pt x="45162" y="84547"/>
                  </a:lnTo>
                  <a:lnTo>
                    <a:pt x="63711" y="80320"/>
                  </a:lnTo>
                  <a:lnTo>
                    <a:pt x="104763" y="55103"/>
                  </a:lnTo>
                  <a:lnTo>
                    <a:pt x="116531" y="39728"/>
                  </a:lnTo>
                  <a:lnTo>
                    <a:pt x="117904" y="33894"/>
                  </a:lnTo>
                  <a:lnTo>
                    <a:pt x="116608" y="21767"/>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892266647"/>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Homework 6: Isoquant &amp; </a:t>
            </a:r>
            <a:r>
              <a:rPr lang="en-US" dirty="0" err="1"/>
              <a:t>Isocost</a:t>
            </a:r>
            <a:endParaRPr lang="en-US" dirty="0"/>
          </a:p>
        </p:txBody>
      </p:sp>
      <p:sp>
        <p:nvSpPr>
          <p:cNvPr id="3" name="Content Placeholder 2"/>
          <p:cNvSpPr>
            <a:spLocks noGrp="1"/>
          </p:cNvSpPr>
          <p:nvPr>
            <p:ph idx="1"/>
          </p:nvPr>
        </p:nvSpPr>
        <p:spPr/>
        <p:txBody>
          <a:bodyPr>
            <a:normAutofit fontScale="92500" lnSpcReduction="10000"/>
          </a:bodyPr>
          <a:lstStyle/>
          <a:p>
            <a:pPr marL="0" indent="0">
              <a:buNone/>
            </a:pPr>
            <a:r>
              <a:rPr lang="en-US" dirty="0"/>
              <a:t>Question: Suppose there is a pumpkin juice producer, the wage rate for employed labor is $10 an hour and the cost of capital is $100. Based on this information, answer the following questions. </a:t>
            </a:r>
          </a:p>
          <a:p>
            <a:pPr marL="0" indent="0">
              <a:buNone/>
            </a:pPr>
            <a:endParaRPr lang="en-US" dirty="0"/>
          </a:p>
          <a:p>
            <a:pPr marL="514350" indent="-514350">
              <a:buAutoNum type="arabicParenR"/>
            </a:pPr>
            <a:r>
              <a:rPr lang="en-US" dirty="0"/>
              <a:t>Let’s say the hourly budget is: $1000. Draw </a:t>
            </a:r>
            <a:r>
              <a:rPr lang="en-US" dirty="0" err="1"/>
              <a:t>iso</a:t>
            </a:r>
            <a:r>
              <a:rPr lang="en-US" dirty="0"/>
              <a:t>-cost line.</a:t>
            </a:r>
          </a:p>
          <a:p>
            <a:pPr marL="514350" indent="-514350">
              <a:buAutoNum type="arabicParenR"/>
            </a:pPr>
            <a:r>
              <a:rPr lang="en-US" dirty="0"/>
              <a:t>What is the least cost level of capital and labor this business should utilize when packaging 1000 cases of pumpkin juice? How did you arrive at this answer?</a:t>
            </a:r>
          </a:p>
          <a:p>
            <a:pPr marL="514350" indent="-514350">
              <a:buAutoNum type="arabicParenR"/>
            </a:pPr>
            <a:r>
              <a:rPr lang="en-US" dirty="0"/>
              <a:t>How much does it cost his business to package 1000 cases of pumpkin juice?</a:t>
            </a:r>
          </a:p>
          <a:p>
            <a:pPr marL="514350" indent="-514350">
              <a:buAutoNum type="arabicParenR"/>
            </a:pPr>
            <a:r>
              <a:rPr lang="en-US" dirty="0"/>
              <a:t>If the firm can sell the juice for $50 per case, what is the profit?</a:t>
            </a:r>
          </a:p>
        </p:txBody>
      </p:sp>
      <p:grpSp>
        <p:nvGrpSpPr>
          <p:cNvPr id="18" name="SMARTInkShape-Group558"/>
          <p:cNvGrpSpPr/>
          <p:nvPr/>
        </p:nvGrpSpPr>
        <p:grpSpPr>
          <a:xfrm>
            <a:off x="9388639" y="5266793"/>
            <a:ext cx="2670012" cy="695858"/>
            <a:chOff x="9388639" y="5266793"/>
            <a:chExt cx="2670012" cy="695858"/>
          </a:xfrm>
        </p:grpSpPr>
        <p:sp>
          <p:nvSpPr>
            <p:cNvPr id="4" name="SMARTInkShape-4010"/>
            <p:cNvSpPr/>
            <p:nvPr/>
          </p:nvSpPr>
          <p:spPr>
            <a:xfrm>
              <a:off x="11163300" y="5648325"/>
              <a:ext cx="1" cy="9526"/>
            </a:xfrm>
            <a:custGeom>
              <a:avLst/>
              <a:gdLst/>
              <a:ahLst/>
              <a:cxnLst/>
              <a:rect l="0" t="0" r="0" b="0"/>
              <a:pathLst>
                <a:path w="1" h="9526">
                  <a:moveTo>
                    <a:pt x="0" y="0"/>
                  </a:moveTo>
                  <a:lnTo>
                    <a:pt x="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4011"/>
            <p:cNvSpPr/>
            <p:nvPr/>
          </p:nvSpPr>
          <p:spPr>
            <a:xfrm>
              <a:off x="11087100" y="5343525"/>
              <a:ext cx="26351" cy="323851"/>
            </a:xfrm>
            <a:custGeom>
              <a:avLst/>
              <a:gdLst/>
              <a:ahLst/>
              <a:cxnLst/>
              <a:rect l="0" t="0" r="0" b="0"/>
              <a:pathLst>
                <a:path w="26351" h="323851">
                  <a:moveTo>
                    <a:pt x="0" y="0"/>
                  </a:moveTo>
                  <a:lnTo>
                    <a:pt x="8202" y="0"/>
                  </a:lnTo>
                  <a:lnTo>
                    <a:pt x="14188" y="10113"/>
                  </a:lnTo>
                  <a:lnTo>
                    <a:pt x="25949" y="53673"/>
                  </a:lnTo>
                  <a:lnTo>
                    <a:pt x="26350" y="71480"/>
                  </a:lnTo>
                  <a:lnTo>
                    <a:pt x="20624" y="111255"/>
                  </a:lnTo>
                  <a:lnTo>
                    <a:pt x="13284" y="153380"/>
                  </a:lnTo>
                  <a:lnTo>
                    <a:pt x="10268" y="196652"/>
                  </a:lnTo>
                  <a:lnTo>
                    <a:pt x="9745" y="237126"/>
                  </a:lnTo>
                  <a:lnTo>
                    <a:pt x="9568" y="283671"/>
                  </a:lnTo>
                  <a:lnTo>
                    <a:pt x="9525" y="323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4012"/>
            <p:cNvSpPr/>
            <p:nvPr/>
          </p:nvSpPr>
          <p:spPr>
            <a:xfrm>
              <a:off x="10944225" y="5324649"/>
              <a:ext cx="295276" cy="9352"/>
            </a:xfrm>
            <a:custGeom>
              <a:avLst/>
              <a:gdLst/>
              <a:ahLst/>
              <a:cxnLst/>
              <a:rect l="0" t="0" r="0" b="0"/>
              <a:pathLst>
                <a:path w="295276" h="9352">
                  <a:moveTo>
                    <a:pt x="0" y="9351"/>
                  </a:moveTo>
                  <a:lnTo>
                    <a:pt x="5057" y="9351"/>
                  </a:lnTo>
                  <a:lnTo>
                    <a:pt x="38126" y="1812"/>
                  </a:lnTo>
                  <a:lnTo>
                    <a:pt x="81852" y="414"/>
                  </a:lnTo>
                  <a:lnTo>
                    <a:pt x="126557" y="0"/>
                  </a:lnTo>
                  <a:lnTo>
                    <a:pt x="168379" y="2699"/>
                  </a:lnTo>
                  <a:lnTo>
                    <a:pt x="215343" y="7380"/>
                  </a:lnTo>
                  <a:lnTo>
                    <a:pt x="259024" y="8961"/>
                  </a:lnTo>
                  <a:lnTo>
                    <a:pt x="295275" y="935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4013"/>
            <p:cNvSpPr/>
            <p:nvPr/>
          </p:nvSpPr>
          <p:spPr>
            <a:xfrm>
              <a:off x="11763375" y="5486845"/>
              <a:ext cx="295276" cy="66231"/>
            </a:xfrm>
            <a:custGeom>
              <a:avLst/>
              <a:gdLst/>
              <a:ahLst/>
              <a:cxnLst/>
              <a:rect l="0" t="0" r="0" b="0"/>
              <a:pathLst>
                <a:path w="295276" h="66231">
                  <a:moveTo>
                    <a:pt x="0" y="66230"/>
                  </a:moveTo>
                  <a:lnTo>
                    <a:pt x="5057" y="56117"/>
                  </a:lnTo>
                  <a:lnTo>
                    <a:pt x="28428" y="39715"/>
                  </a:lnTo>
                  <a:lnTo>
                    <a:pt x="67704" y="22814"/>
                  </a:lnTo>
                  <a:lnTo>
                    <a:pt x="112308" y="12107"/>
                  </a:lnTo>
                  <a:lnTo>
                    <a:pt x="157063" y="4621"/>
                  </a:lnTo>
                  <a:lnTo>
                    <a:pt x="194116" y="1056"/>
                  </a:lnTo>
                  <a:lnTo>
                    <a:pt x="231905" y="0"/>
                  </a:lnTo>
                  <a:lnTo>
                    <a:pt x="295275" y="908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4014"/>
            <p:cNvSpPr/>
            <p:nvPr/>
          </p:nvSpPr>
          <p:spPr>
            <a:xfrm>
              <a:off x="11763375" y="5410200"/>
              <a:ext cx="85726" cy="447676"/>
            </a:xfrm>
            <a:custGeom>
              <a:avLst/>
              <a:gdLst/>
              <a:ahLst/>
              <a:cxnLst/>
              <a:rect l="0" t="0" r="0" b="0"/>
              <a:pathLst>
                <a:path w="85726" h="447676">
                  <a:moveTo>
                    <a:pt x="0" y="0"/>
                  </a:moveTo>
                  <a:lnTo>
                    <a:pt x="2823" y="18828"/>
                  </a:lnTo>
                  <a:lnTo>
                    <a:pt x="8202" y="57107"/>
                  </a:lnTo>
                  <a:lnTo>
                    <a:pt x="14188" y="95825"/>
                  </a:lnTo>
                  <a:lnTo>
                    <a:pt x="17611" y="135755"/>
                  </a:lnTo>
                  <a:lnTo>
                    <a:pt x="26369" y="180627"/>
                  </a:lnTo>
                  <a:lnTo>
                    <a:pt x="34154" y="216737"/>
                  </a:lnTo>
                  <a:lnTo>
                    <a:pt x="40143" y="264043"/>
                  </a:lnTo>
                  <a:lnTo>
                    <a:pt x="51204" y="309332"/>
                  </a:lnTo>
                  <a:lnTo>
                    <a:pt x="60445" y="346477"/>
                  </a:lnTo>
                  <a:lnTo>
                    <a:pt x="73049" y="388291"/>
                  </a:lnTo>
                  <a:lnTo>
                    <a:pt x="85725" y="4476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4015"/>
            <p:cNvSpPr/>
            <p:nvPr/>
          </p:nvSpPr>
          <p:spPr>
            <a:xfrm>
              <a:off x="11563272" y="5534613"/>
              <a:ext cx="176480" cy="199438"/>
            </a:xfrm>
            <a:custGeom>
              <a:avLst/>
              <a:gdLst/>
              <a:ahLst/>
              <a:cxnLst/>
              <a:rect l="0" t="0" r="0" b="0"/>
              <a:pathLst>
                <a:path w="176480" h="199438">
                  <a:moveTo>
                    <a:pt x="133428" y="47037"/>
                  </a:moveTo>
                  <a:lnTo>
                    <a:pt x="108519" y="24244"/>
                  </a:lnTo>
                  <a:lnTo>
                    <a:pt x="60924" y="6106"/>
                  </a:lnTo>
                  <a:lnTo>
                    <a:pt x="20916" y="734"/>
                  </a:lnTo>
                  <a:lnTo>
                    <a:pt x="5459" y="0"/>
                  </a:lnTo>
                  <a:lnTo>
                    <a:pt x="1549" y="862"/>
                  </a:lnTo>
                  <a:lnTo>
                    <a:pt x="0" y="2496"/>
                  </a:lnTo>
                  <a:lnTo>
                    <a:pt x="27" y="4643"/>
                  </a:lnTo>
                  <a:lnTo>
                    <a:pt x="10177" y="17778"/>
                  </a:lnTo>
                  <a:lnTo>
                    <a:pt x="53058" y="53606"/>
                  </a:lnTo>
                  <a:lnTo>
                    <a:pt x="93407" y="77772"/>
                  </a:lnTo>
                  <a:lnTo>
                    <a:pt x="130226" y="96656"/>
                  </a:lnTo>
                  <a:lnTo>
                    <a:pt x="169186" y="132163"/>
                  </a:lnTo>
                  <a:lnTo>
                    <a:pt x="175779" y="142373"/>
                  </a:lnTo>
                  <a:lnTo>
                    <a:pt x="176479" y="147636"/>
                  </a:lnTo>
                  <a:lnTo>
                    <a:pt x="174433" y="159129"/>
                  </a:lnTo>
                  <a:lnTo>
                    <a:pt x="167175" y="168469"/>
                  </a:lnTo>
                  <a:lnTo>
                    <a:pt x="145268" y="183089"/>
                  </a:lnTo>
                  <a:lnTo>
                    <a:pt x="105349" y="188564"/>
                  </a:lnTo>
                  <a:lnTo>
                    <a:pt x="38178" y="19943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4016"/>
            <p:cNvSpPr/>
            <p:nvPr/>
          </p:nvSpPr>
          <p:spPr>
            <a:xfrm>
              <a:off x="11412817" y="5553075"/>
              <a:ext cx="119342" cy="112383"/>
            </a:xfrm>
            <a:custGeom>
              <a:avLst/>
              <a:gdLst/>
              <a:ahLst/>
              <a:cxnLst/>
              <a:rect l="0" t="0" r="0" b="0"/>
              <a:pathLst>
                <a:path w="119342" h="112383">
                  <a:moveTo>
                    <a:pt x="36233" y="28575"/>
                  </a:moveTo>
                  <a:lnTo>
                    <a:pt x="28629" y="37238"/>
                  </a:lnTo>
                  <a:lnTo>
                    <a:pt x="2334" y="79342"/>
                  </a:lnTo>
                  <a:lnTo>
                    <a:pt x="0" y="87475"/>
                  </a:lnTo>
                  <a:lnTo>
                    <a:pt x="437" y="91125"/>
                  </a:lnTo>
                  <a:lnTo>
                    <a:pt x="3744" y="98003"/>
                  </a:lnTo>
                  <a:lnTo>
                    <a:pt x="16611" y="107825"/>
                  </a:lnTo>
                  <a:lnTo>
                    <a:pt x="43943" y="112382"/>
                  </a:lnTo>
                  <a:lnTo>
                    <a:pt x="64001" y="107803"/>
                  </a:lnTo>
                  <a:lnTo>
                    <a:pt x="97692" y="92673"/>
                  </a:lnTo>
                  <a:lnTo>
                    <a:pt x="108705" y="80345"/>
                  </a:lnTo>
                  <a:lnTo>
                    <a:pt x="116068" y="65343"/>
                  </a:lnTo>
                  <a:lnTo>
                    <a:pt x="119341" y="51619"/>
                  </a:lnTo>
                  <a:lnTo>
                    <a:pt x="117972" y="41287"/>
                  </a:lnTo>
                  <a:lnTo>
                    <a:pt x="116126" y="37050"/>
                  </a:lnTo>
                  <a:lnTo>
                    <a:pt x="93302" y="20973"/>
                  </a:lnTo>
                  <a:lnTo>
                    <a:pt x="26708"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4017"/>
            <p:cNvSpPr/>
            <p:nvPr/>
          </p:nvSpPr>
          <p:spPr>
            <a:xfrm>
              <a:off x="11141280" y="5335370"/>
              <a:ext cx="296229" cy="360019"/>
            </a:xfrm>
            <a:custGeom>
              <a:avLst/>
              <a:gdLst/>
              <a:ahLst/>
              <a:cxnLst/>
              <a:rect l="0" t="0" r="0" b="0"/>
              <a:pathLst>
                <a:path w="296229" h="360019">
                  <a:moveTo>
                    <a:pt x="241095" y="55780"/>
                  </a:moveTo>
                  <a:lnTo>
                    <a:pt x="241095" y="50724"/>
                  </a:lnTo>
                  <a:lnTo>
                    <a:pt x="243213" y="49234"/>
                  </a:lnTo>
                  <a:lnTo>
                    <a:pt x="256303" y="45021"/>
                  </a:lnTo>
                  <a:lnTo>
                    <a:pt x="276868" y="31350"/>
                  </a:lnTo>
                  <a:lnTo>
                    <a:pt x="284511" y="27990"/>
                  </a:lnTo>
                  <a:lnTo>
                    <a:pt x="291435" y="22967"/>
                  </a:lnTo>
                  <a:lnTo>
                    <a:pt x="295219" y="17208"/>
                  </a:lnTo>
                  <a:lnTo>
                    <a:pt x="296228" y="14190"/>
                  </a:lnTo>
                  <a:lnTo>
                    <a:pt x="295842" y="12179"/>
                  </a:lnTo>
                  <a:lnTo>
                    <a:pt x="294527" y="10837"/>
                  </a:lnTo>
                  <a:lnTo>
                    <a:pt x="273738" y="1714"/>
                  </a:lnTo>
                  <a:lnTo>
                    <a:pt x="262305" y="0"/>
                  </a:lnTo>
                  <a:lnTo>
                    <a:pt x="222972" y="9170"/>
                  </a:lnTo>
                  <a:lnTo>
                    <a:pt x="184218" y="20803"/>
                  </a:lnTo>
                  <a:lnTo>
                    <a:pt x="151572" y="37656"/>
                  </a:lnTo>
                  <a:lnTo>
                    <a:pt x="107245" y="69661"/>
                  </a:lnTo>
                  <a:lnTo>
                    <a:pt x="60053" y="113504"/>
                  </a:lnTo>
                  <a:lnTo>
                    <a:pt x="22848" y="153092"/>
                  </a:lnTo>
                  <a:lnTo>
                    <a:pt x="1840" y="184481"/>
                  </a:lnTo>
                  <a:lnTo>
                    <a:pt x="0" y="203644"/>
                  </a:lnTo>
                  <a:lnTo>
                    <a:pt x="7438" y="245384"/>
                  </a:lnTo>
                  <a:lnTo>
                    <a:pt x="16054" y="269533"/>
                  </a:lnTo>
                  <a:lnTo>
                    <a:pt x="56212" y="309592"/>
                  </a:lnTo>
                  <a:lnTo>
                    <a:pt x="89804" y="327539"/>
                  </a:lnTo>
                  <a:lnTo>
                    <a:pt x="136467" y="344535"/>
                  </a:lnTo>
                  <a:lnTo>
                    <a:pt x="181142" y="357735"/>
                  </a:lnTo>
                  <a:lnTo>
                    <a:pt x="208792" y="360018"/>
                  </a:lnTo>
                  <a:lnTo>
                    <a:pt x="250620" y="35105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4018"/>
            <p:cNvSpPr/>
            <p:nvPr/>
          </p:nvSpPr>
          <p:spPr>
            <a:xfrm>
              <a:off x="10812591" y="5495925"/>
              <a:ext cx="160210" cy="28576"/>
            </a:xfrm>
            <a:custGeom>
              <a:avLst/>
              <a:gdLst/>
              <a:ahLst/>
              <a:cxnLst/>
              <a:rect l="0" t="0" r="0" b="0"/>
              <a:pathLst>
                <a:path w="160210" h="28576">
                  <a:moveTo>
                    <a:pt x="17334" y="0"/>
                  </a:moveTo>
                  <a:lnTo>
                    <a:pt x="4077" y="0"/>
                  </a:lnTo>
                  <a:lnTo>
                    <a:pt x="2146" y="1058"/>
                  </a:lnTo>
                  <a:lnTo>
                    <a:pt x="858" y="2822"/>
                  </a:lnTo>
                  <a:lnTo>
                    <a:pt x="0" y="5057"/>
                  </a:lnTo>
                  <a:lnTo>
                    <a:pt x="486" y="6546"/>
                  </a:lnTo>
                  <a:lnTo>
                    <a:pt x="1870" y="7539"/>
                  </a:lnTo>
                  <a:lnTo>
                    <a:pt x="7286" y="8642"/>
                  </a:lnTo>
                  <a:lnTo>
                    <a:pt x="44303" y="10506"/>
                  </a:lnTo>
                  <a:lnTo>
                    <a:pt x="84945" y="16048"/>
                  </a:lnTo>
                  <a:lnTo>
                    <a:pt x="160209" y="285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4019"/>
            <p:cNvSpPr/>
            <p:nvPr/>
          </p:nvSpPr>
          <p:spPr>
            <a:xfrm>
              <a:off x="10791825" y="5419725"/>
              <a:ext cx="133351" cy="47626"/>
            </a:xfrm>
            <a:custGeom>
              <a:avLst/>
              <a:gdLst/>
              <a:ahLst/>
              <a:cxnLst/>
              <a:rect l="0" t="0" r="0" b="0"/>
              <a:pathLst>
                <a:path w="133351" h="47626">
                  <a:moveTo>
                    <a:pt x="0" y="47625"/>
                  </a:moveTo>
                  <a:lnTo>
                    <a:pt x="0" y="42569"/>
                  </a:lnTo>
                  <a:lnTo>
                    <a:pt x="5644" y="37264"/>
                  </a:lnTo>
                  <a:lnTo>
                    <a:pt x="28062" y="22115"/>
                  </a:lnTo>
                  <a:lnTo>
                    <a:pt x="66261" y="9503"/>
                  </a:lnTo>
                  <a:lnTo>
                    <a:pt x="99637" y="1877"/>
                  </a:lnTo>
                  <a:lnTo>
                    <a:pt x="1333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4020"/>
            <p:cNvSpPr/>
            <p:nvPr/>
          </p:nvSpPr>
          <p:spPr>
            <a:xfrm>
              <a:off x="10140961" y="5266793"/>
              <a:ext cx="488940" cy="429158"/>
            </a:xfrm>
            <a:custGeom>
              <a:avLst/>
              <a:gdLst/>
              <a:ahLst/>
              <a:cxnLst/>
              <a:rect l="0" t="0" r="0" b="0"/>
              <a:pathLst>
                <a:path w="488940" h="429158">
                  <a:moveTo>
                    <a:pt x="12689" y="105307"/>
                  </a:moveTo>
                  <a:lnTo>
                    <a:pt x="7632" y="110364"/>
                  </a:lnTo>
                  <a:lnTo>
                    <a:pt x="5150" y="118490"/>
                  </a:lnTo>
                  <a:lnTo>
                    <a:pt x="4487" y="123621"/>
                  </a:lnTo>
                  <a:lnTo>
                    <a:pt x="16538" y="164553"/>
                  </a:lnTo>
                  <a:lnTo>
                    <a:pt x="34974" y="211590"/>
                  </a:lnTo>
                  <a:lnTo>
                    <a:pt x="49744" y="249539"/>
                  </a:lnTo>
                  <a:lnTo>
                    <a:pt x="75394" y="291057"/>
                  </a:lnTo>
                  <a:lnTo>
                    <a:pt x="91281" y="320269"/>
                  </a:lnTo>
                  <a:lnTo>
                    <a:pt x="92599" y="325873"/>
                  </a:lnTo>
                  <a:lnTo>
                    <a:pt x="92421" y="330668"/>
                  </a:lnTo>
                  <a:lnTo>
                    <a:pt x="89587" y="340910"/>
                  </a:lnTo>
                  <a:lnTo>
                    <a:pt x="49178" y="316696"/>
                  </a:lnTo>
                  <a:lnTo>
                    <a:pt x="1601" y="275037"/>
                  </a:lnTo>
                  <a:lnTo>
                    <a:pt x="6" y="271377"/>
                  </a:lnTo>
                  <a:lnTo>
                    <a:pt x="0" y="267878"/>
                  </a:lnTo>
                  <a:lnTo>
                    <a:pt x="1055" y="264488"/>
                  </a:lnTo>
                  <a:lnTo>
                    <a:pt x="7871" y="257899"/>
                  </a:lnTo>
                  <a:lnTo>
                    <a:pt x="12652" y="254660"/>
                  </a:lnTo>
                  <a:lnTo>
                    <a:pt x="49719" y="245045"/>
                  </a:lnTo>
                  <a:lnTo>
                    <a:pt x="83122" y="238674"/>
                  </a:lnTo>
                  <a:lnTo>
                    <a:pt x="126339" y="231959"/>
                  </a:lnTo>
                  <a:lnTo>
                    <a:pt x="170017" y="229691"/>
                  </a:lnTo>
                  <a:lnTo>
                    <a:pt x="195267" y="229205"/>
                  </a:lnTo>
                  <a:lnTo>
                    <a:pt x="194732" y="229181"/>
                  </a:lnTo>
                  <a:lnTo>
                    <a:pt x="147571" y="248432"/>
                  </a:lnTo>
                  <a:lnTo>
                    <a:pt x="127442" y="254959"/>
                  </a:lnTo>
                  <a:lnTo>
                    <a:pt x="115549" y="257543"/>
                  </a:lnTo>
                  <a:lnTo>
                    <a:pt x="106736" y="262221"/>
                  </a:lnTo>
                  <a:lnTo>
                    <a:pt x="106079" y="263891"/>
                  </a:lnTo>
                  <a:lnTo>
                    <a:pt x="107758" y="265005"/>
                  </a:lnTo>
                  <a:lnTo>
                    <a:pt x="155087" y="267145"/>
                  </a:lnTo>
                  <a:lnTo>
                    <a:pt x="198522" y="268282"/>
                  </a:lnTo>
                  <a:lnTo>
                    <a:pt x="210286" y="272285"/>
                  </a:lnTo>
                  <a:lnTo>
                    <a:pt x="219749" y="280414"/>
                  </a:lnTo>
                  <a:lnTo>
                    <a:pt x="226423" y="291082"/>
                  </a:lnTo>
                  <a:lnTo>
                    <a:pt x="233531" y="312356"/>
                  </a:lnTo>
                  <a:lnTo>
                    <a:pt x="262294" y="345137"/>
                  </a:lnTo>
                  <a:lnTo>
                    <a:pt x="266934" y="346685"/>
                  </a:lnTo>
                  <a:lnTo>
                    <a:pt x="277735" y="345584"/>
                  </a:lnTo>
                  <a:lnTo>
                    <a:pt x="316064" y="327590"/>
                  </a:lnTo>
                  <a:lnTo>
                    <a:pt x="352485" y="294559"/>
                  </a:lnTo>
                  <a:lnTo>
                    <a:pt x="370897" y="266861"/>
                  </a:lnTo>
                  <a:lnTo>
                    <a:pt x="386600" y="229059"/>
                  </a:lnTo>
                  <a:lnTo>
                    <a:pt x="405381" y="184471"/>
                  </a:lnTo>
                  <a:lnTo>
                    <a:pt x="414108" y="143992"/>
                  </a:lnTo>
                  <a:lnTo>
                    <a:pt x="417582" y="122501"/>
                  </a:lnTo>
                  <a:lnTo>
                    <a:pt x="413584" y="81709"/>
                  </a:lnTo>
                  <a:lnTo>
                    <a:pt x="402755" y="35107"/>
                  </a:lnTo>
                  <a:lnTo>
                    <a:pt x="395602" y="19074"/>
                  </a:lnTo>
                  <a:lnTo>
                    <a:pt x="385366" y="4891"/>
                  </a:lnTo>
                  <a:lnTo>
                    <a:pt x="379674" y="1322"/>
                  </a:lnTo>
                  <a:lnTo>
                    <a:pt x="373762" y="0"/>
                  </a:lnTo>
                  <a:lnTo>
                    <a:pt x="367706" y="177"/>
                  </a:lnTo>
                  <a:lnTo>
                    <a:pt x="362609" y="2412"/>
                  </a:lnTo>
                  <a:lnTo>
                    <a:pt x="354122" y="10540"/>
                  </a:lnTo>
                  <a:lnTo>
                    <a:pt x="349645" y="21207"/>
                  </a:lnTo>
                  <a:lnTo>
                    <a:pt x="338840" y="68186"/>
                  </a:lnTo>
                  <a:lnTo>
                    <a:pt x="340043" y="107361"/>
                  </a:lnTo>
                  <a:lnTo>
                    <a:pt x="344447" y="142204"/>
                  </a:lnTo>
                  <a:lnTo>
                    <a:pt x="353933" y="185619"/>
                  </a:lnTo>
                  <a:lnTo>
                    <a:pt x="369680" y="225294"/>
                  </a:lnTo>
                  <a:lnTo>
                    <a:pt x="387751" y="263861"/>
                  </a:lnTo>
                  <a:lnTo>
                    <a:pt x="407570" y="302099"/>
                  </a:lnTo>
                  <a:lnTo>
                    <a:pt x="432023" y="339182"/>
                  </a:lnTo>
                  <a:lnTo>
                    <a:pt x="488939" y="42915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4021"/>
            <p:cNvSpPr/>
            <p:nvPr/>
          </p:nvSpPr>
          <p:spPr>
            <a:xfrm>
              <a:off x="10039350" y="5524500"/>
              <a:ext cx="9526" cy="95251"/>
            </a:xfrm>
            <a:custGeom>
              <a:avLst/>
              <a:gdLst/>
              <a:ahLst/>
              <a:cxnLst/>
              <a:rect l="0" t="0" r="0" b="0"/>
              <a:pathLst>
                <a:path w="9526" h="95251">
                  <a:moveTo>
                    <a:pt x="0" y="0"/>
                  </a:moveTo>
                  <a:lnTo>
                    <a:pt x="1058" y="24909"/>
                  </a:lnTo>
                  <a:lnTo>
                    <a:pt x="5488" y="47244"/>
                  </a:lnTo>
                  <a:lnTo>
                    <a:pt x="3155" y="63622"/>
                  </a:lnTo>
                  <a:lnTo>
                    <a:pt x="9525"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4022"/>
            <p:cNvSpPr/>
            <p:nvPr/>
          </p:nvSpPr>
          <p:spPr>
            <a:xfrm>
              <a:off x="9810750" y="5476875"/>
              <a:ext cx="161189" cy="104776"/>
            </a:xfrm>
            <a:custGeom>
              <a:avLst/>
              <a:gdLst/>
              <a:ahLst/>
              <a:cxnLst/>
              <a:rect l="0" t="0" r="0" b="0"/>
              <a:pathLst>
                <a:path w="161189" h="104776">
                  <a:moveTo>
                    <a:pt x="0" y="0"/>
                  </a:moveTo>
                  <a:lnTo>
                    <a:pt x="46644" y="1058"/>
                  </a:lnTo>
                  <a:lnTo>
                    <a:pt x="85531" y="7539"/>
                  </a:lnTo>
                  <a:lnTo>
                    <a:pt x="111421" y="11759"/>
                  </a:lnTo>
                  <a:lnTo>
                    <a:pt x="125720" y="17926"/>
                  </a:lnTo>
                  <a:lnTo>
                    <a:pt x="153527" y="40082"/>
                  </a:lnTo>
                  <a:lnTo>
                    <a:pt x="158192" y="49917"/>
                  </a:lnTo>
                  <a:lnTo>
                    <a:pt x="161188" y="68421"/>
                  </a:lnTo>
                  <a:lnTo>
                    <a:pt x="153132" y="78387"/>
                  </a:lnTo>
                  <a:lnTo>
                    <a:pt x="137908" y="88814"/>
                  </a:lnTo>
                  <a:lnTo>
                    <a:pt x="66675"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4023"/>
            <p:cNvSpPr/>
            <p:nvPr/>
          </p:nvSpPr>
          <p:spPr>
            <a:xfrm>
              <a:off x="9388639" y="5311102"/>
              <a:ext cx="507837" cy="651549"/>
            </a:xfrm>
            <a:custGeom>
              <a:avLst/>
              <a:gdLst/>
              <a:ahLst/>
              <a:cxnLst/>
              <a:rect l="0" t="0" r="0" b="0"/>
              <a:pathLst>
                <a:path w="507837" h="651549">
                  <a:moveTo>
                    <a:pt x="69686" y="70523"/>
                  </a:moveTo>
                  <a:lnTo>
                    <a:pt x="74743" y="65467"/>
                  </a:lnTo>
                  <a:lnTo>
                    <a:pt x="82870" y="62984"/>
                  </a:lnTo>
                  <a:lnTo>
                    <a:pt x="116260" y="61032"/>
                  </a:lnTo>
                  <a:lnTo>
                    <a:pt x="72503" y="91590"/>
                  </a:lnTo>
                  <a:lnTo>
                    <a:pt x="29448" y="121451"/>
                  </a:lnTo>
                  <a:lnTo>
                    <a:pt x="16959" y="134178"/>
                  </a:lnTo>
                  <a:lnTo>
                    <a:pt x="3258" y="159728"/>
                  </a:lnTo>
                  <a:lnTo>
                    <a:pt x="0" y="168093"/>
                  </a:lnTo>
                  <a:lnTo>
                    <a:pt x="1004" y="176845"/>
                  </a:lnTo>
                  <a:lnTo>
                    <a:pt x="10586" y="195036"/>
                  </a:lnTo>
                  <a:lnTo>
                    <a:pt x="31073" y="210881"/>
                  </a:lnTo>
                  <a:lnTo>
                    <a:pt x="77228" y="233244"/>
                  </a:lnTo>
                  <a:lnTo>
                    <a:pt x="124524" y="240249"/>
                  </a:lnTo>
                  <a:lnTo>
                    <a:pt x="165191" y="241462"/>
                  </a:lnTo>
                  <a:lnTo>
                    <a:pt x="202444" y="241746"/>
                  </a:lnTo>
                  <a:lnTo>
                    <a:pt x="244841" y="236849"/>
                  </a:lnTo>
                  <a:lnTo>
                    <a:pt x="286553" y="225713"/>
                  </a:lnTo>
                  <a:lnTo>
                    <a:pt x="302244" y="219577"/>
                  </a:lnTo>
                  <a:lnTo>
                    <a:pt x="313451" y="210499"/>
                  </a:lnTo>
                  <a:lnTo>
                    <a:pt x="320901" y="200468"/>
                  </a:lnTo>
                  <a:lnTo>
                    <a:pt x="324212" y="192482"/>
                  </a:lnTo>
                  <a:lnTo>
                    <a:pt x="322979" y="188870"/>
                  </a:lnTo>
                  <a:lnTo>
                    <a:pt x="315963" y="182036"/>
                  </a:lnTo>
                  <a:lnTo>
                    <a:pt x="295057" y="172238"/>
                  </a:lnTo>
                  <a:lnTo>
                    <a:pt x="274979" y="171469"/>
                  </a:lnTo>
                  <a:lnTo>
                    <a:pt x="230924" y="177784"/>
                  </a:lnTo>
                  <a:lnTo>
                    <a:pt x="220722" y="182753"/>
                  </a:lnTo>
                  <a:lnTo>
                    <a:pt x="216188" y="188489"/>
                  </a:lnTo>
                  <a:lnTo>
                    <a:pt x="216038" y="191500"/>
                  </a:lnTo>
                  <a:lnTo>
                    <a:pt x="218692" y="197668"/>
                  </a:lnTo>
                  <a:lnTo>
                    <a:pt x="226137" y="207091"/>
                  </a:lnTo>
                  <a:lnTo>
                    <a:pt x="245158" y="216585"/>
                  </a:lnTo>
                  <a:lnTo>
                    <a:pt x="288526" y="222366"/>
                  </a:lnTo>
                  <a:lnTo>
                    <a:pt x="305631" y="222874"/>
                  </a:lnTo>
                  <a:lnTo>
                    <a:pt x="306357" y="223949"/>
                  </a:lnTo>
                  <a:lnTo>
                    <a:pt x="307524" y="233278"/>
                  </a:lnTo>
                  <a:lnTo>
                    <a:pt x="307754" y="250369"/>
                  </a:lnTo>
                  <a:lnTo>
                    <a:pt x="308832" y="253920"/>
                  </a:lnTo>
                  <a:lnTo>
                    <a:pt x="310608" y="256287"/>
                  </a:lnTo>
                  <a:lnTo>
                    <a:pt x="326120" y="265144"/>
                  </a:lnTo>
                  <a:lnTo>
                    <a:pt x="331658" y="265887"/>
                  </a:lnTo>
                  <a:lnTo>
                    <a:pt x="356944" y="261873"/>
                  </a:lnTo>
                  <a:lnTo>
                    <a:pt x="367042" y="252934"/>
                  </a:lnTo>
                  <a:lnTo>
                    <a:pt x="395928" y="206846"/>
                  </a:lnTo>
                  <a:lnTo>
                    <a:pt x="408236" y="179236"/>
                  </a:lnTo>
                  <a:lnTo>
                    <a:pt x="417530" y="132720"/>
                  </a:lnTo>
                  <a:lnTo>
                    <a:pt x="420075" y="97108"/>
                  </a:lnTo>
                  <a:lnTo>
                    <a:pt x="421508" y="51471"/>
                  </a:lnTo>
                  <a:lnTo>
                    <a:pt x="422088" y="4715"/>
                  </a:lnTo>
                  <a:lnTo>
                    <a:pt x="422100" y="0"/>
                  </a:lnTo>
                  <a:lnTo>
                    <a:pt x="422109" y="45321"/>
                  </a:lnTo>
                  <a:lnTo>
                    <a:pt x="422111" y="79078"/>
                  </a:lnTo>
                  <a:lnTo>
                    <a:pt x="423169" y="115600"/>
                  </a:lnTo>
                  <a:lnTo>
                    <a:pt x="429715" y="161021"/>
                  </a:lnTo>
                  <a:lnTo>
                    <a:pt x="438358" y="207521"/>
                  </a:lnTo>
                  <a:lnTo>
                    <a:pt x="446563" y="254813"/>
                  </a:lnTo>
                  <a:lnTo>
                    <a:pt x="451581" y="302340"/>
                  </a:lnTo>
                  <a:lnTo>
                    <a:pt x="463414" y="349935"/>
                  </a:lnTo>
                  <a:lnTo>
                    <a:pt x="469980" y="397552"/>
                  </a:lnTo>
                  <a:lnTo>
                    <a:pt x="483332" y="444116"/>
                  </a:lnTo>
                  <a:lnTo>
                    <a:pt x="494460" y="486252"/>
                  </a:lnTo>
                  <a:lnTo>
                    <a:pt x="503402" y="529664"/>
                  </a:lnTo>
                  <a:lnTo>
                    <a:pt x="506960" y="573850"/>
                  </a:lnTo>
                  <a:lnTo>
                    <a:pt x="507662" y="618208"/>
                  </a:lnTo>
                  <a:lnTo>
                    <a:pt x="507836" y="65154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72" name="SMARTInkShape-Group559"/>
          <p:cNvGrpSpPr/>
          <p:nvPr/>
        </p:nvGrpSpPr>
        <p:grpSpPr>
          <a:xfrm>
            <a:off x="4076700" y="5202790"/>
            <a:ext cx="5057776" cy="778911"/>
            <a:chOff x="4076700" y="5202790"/>
            <a:chExt cx="5057776" cy="778911"/>
          </a:xfrm>
        </p:grpSpPr>
        <p:sp>
          <p:nvSpPr>
            <p:cNvPr id="19" name="SMARTInkShape-4024"/>
            <p:cNvSpPr/>
            <p:nvPr/>
          </p:nvSpPr>
          <p:spPr>
            <a:xfrm>
              <a:off x="8810625" y="5372215"/>
              <a:ext cx="247651" cy="371361"/>
            </a:xfrm>
            <a:custGeom>
              <a:avLst/>
              <a:gdLst/>
              <a:ahLst/>
              <a:cxnLst/>
              <a:rect l="0" t="0" r="0" b="0"/>
              <a:pathLst>
                <a:path w="247651" h="371361">
                  <a:moveTo>
                    <a:pt x="247650" y="9410"/>
                  </a:moveTo>
                  <a:lnTo>
                    <a:pt x="242593" y="9410"/>
                  </a:lnTo>
                  <a:lnTo>
                    <a:pt x="241104" y="8352"/>
                  </a:lnTo>
                  <a:lnTo>
                    <a:pt x="240110" y="6588"/>
                  </a:lnTo>
                  <a:lnTo>
                    <a:pt x="239449" y="4354"/>
                  </a:lnTo>
                  <a:lnTo>
                    <a:pt x="240066" y="2864"/>
                  </a:lnTo>
                  <a:lnTo>
                    <a:pt x="241536" y="1871"/>
                  </a:lnTo>
                  <a:lnTo>
                    <a:pt x="246442" y="277"/>
                  </a:lnTo>
                  <a:lnTo>
                    <a:pt x="242236" y="0"/>
                  </a:lnTo>
                  <a:lnTo>
                    <a:pt x="240866" y="1021"/>
                  </a:lnTo>
                  <a:lnTo>
                    <a:pt x="239344" y="4976"/>
                  </a:lnTo>
                  <a:lnTo>
                    <a:pt x="238486" y="23266"/>
                  </a:lnTo>
                  <a:lnTo>
                    <a:pt x="223062" y="58906"/>
                  </a:lnTo>
                  <a:lnTo>
                    <a:pt x="197010" y="103148"/>
                  </a:lnTo>
                  <a:lnTo>
                    <a:pt x="168659" y="145283"/>
                  </a:lnTo>
                  <a:lnTo>
                    <a:pt x="142049" y="184430"/>
                  </a:lnTo>
                  <a:lnTo>
                    <a:pt x="114055" y="226720"/>
                  </a:lnTo>
                  <a:lnTo>
                    <a:pt x="82831" y="268884"/>
                  </a:lnTo>
                  <a:lnTo>
                    <a:pt x="49590" y="309247"/>
                  </a:lnTo>
                  <a:lnTo>
                    <a:pt x="0" y="37136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4025"/>
            <p:cNvSpPr/>
            <p:nvPr/>
          </p:nvSpPr>
          <p:spPr>
            <a:xfrm>
              <a:off x="8867891" y="5382949"/>
              <a:ext cx="266585" cy="246327"/>
            </a:xfrm>
            <a:custGeom>
              <a:avLst/>
              <a:gdLst/>
              <a:ahLst/>
              <a:cxnLst/>
              <a:rect l="0" t="0" r="0" b="0"/>
              <a:pathLst>
                <a:path w="266585" h="246327">
                  <a:moveTo>
                    <a:pt x="9409" y="8201"/>
                  </a:moveTo>
                  <a:lnTo>
                    <a:pt x="4352" y="8201"/>
                  </a:lnTo>
                  <a:lnTo>
                    <a:pt x="2863" y="7143"/>
                  </a:lnTo>
                  <a:lnTo>
                    <a:pt x="1869" y="5379"/>
                  </a:lnTo>
                  <a:lnTo>
                    <a:pt x="276" y="0"/>
                  </a:lnTo>
                  <a:lnTo>
                    <a:pt x="0" y="4125"/>
                  </a:lnTo>
                  <a:lnTo>
                    <a:pt x="2758" y="9212"/>
                  </a:lnTo>
                  <a:lnTo>
                    <a:pt x="47831" y="56100"/>
                  </a:lnTo>
                  <a:lnTo>
                    <a:pt x="91978" y="100292"/>
                  </a:lnTo>
                  <a:lnTo>
                    <a:pt x="138262" y="146579"/>
                  </a:lnTo>
                  <a:lnTo>
                    <a:pt x="181522" y="179477"/>
                  </a:lnTo>
                  <a:lnTo>
                    <a:pt x="227706" y="214913"/>
                  </a:lnTo>
                  <a:lnTo>
                    <a:pt x="266584" y="2463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4026"/>
            <p:cNvSpPr/>
            <p:nvPr/>
          </p:nvSpPr>
          <p:spPr>
            <a:xfrm>
              <a:off x="8165068" y="5233086"/>
              <a:ext cx="539174" cy="403951"/>
            </a:xfrm>
            <a:custGeom>
              <a:avLst/>
              <a:gdLst/>
              <a:ahLst/>
              <a:cxnLst/>
              <a:rect l="0" t="0" r="0" b="0"/>
              <a:pathLst>
                <a:path w="539174" h="403951">
                  <a:moveTo>
                    <a:pt x="35957" y="281889"/>
                  </a:moveTo>
                  <a:lnTo>
                    <a:pt x="30901" y="276833"/>
                  </a:lnTo>
                  <a:lnTo>
                    <a:pt x="28418" y="271528"/>
                  </a:lnTo>
                  <a:lnTo>
                    <a:pt x="27756" y="268632"/>
                  </a:lnTo>
                  <a:lnTo>
                    <a:pt x="21376" y="262591"/>
                  </a:lnTo>
                  <a:lnTo>
                    <a:pt x="0" y="245656"/>
                  </a:lnTo>
                  <a:lnTo>
                    <a:pt x="344" y="243975"/>
                  </a:lnTo>
                  <a:lnTo>
                    <a:pt x="3548" y="239286"/>
                  </a:lnTo>
                  <a:lnTo>
                    <a:pt x="14145" y="236496"/>
                  </a:lnTo>
                  <a:lnTo>
                    <a:pt x="56931" y="234705"/>
                  </a:lnTo>
                  <a:lnTo>
                    <a:pt x="103616" y="237144"/>
                  </a:lnTo>
                  <a:lnTo>
                    <a:pt x="149507" y="243205"/>
                  </a:lnTo>
                  <a:lnTo>
                    <a:pt x="176349" y="243755"/>
                  </a:lnTo>
                  <a:lnTo>
                    <a:pt x="153793" y="246611"/>
                  </a:lnTo>
                  <a:lnTo>
                    <a:pt x="107751" y="263087"/>
                  </a:lnTo>
                  <a:lnTo>
                    <a:pt x="96000" y="270532"/>
                  </a:lnTo>
                  <a:lnTo>
                    <a:pt x="96094" y="272200"/>
                  </a:lnTo>
                  <a:lnTo>
                    <a:pt x="99021" y="276878"/>
                  </a:lnTo>
                  <a:lnTo>
                    <a:pt x="101282" y="278548"/>
                  </a:lnTo>
                  <a:lnTo>
                    <a:pt x="106619" y="280404"/>
                  </a:lnTo>
                  <a:lnTo>
                    <a:pt x="145333" y="281694"/>
                  </a:lnTo>
                  <a:lnTo>
                    <a:pt x="192441" y="276794"/>
                  </a:lnTo>
                  <a:lnTo>
                    <a:pt x="237252" y="272948"/>
                  </a:lnTo>
                  <a:lnTo>
                    <a:pt x="253480" y="271565"/>
                  </a:lnTo>
                  <a:lnTo>
                    <a:pt x="283145" y="263442"/>
                  </a:lnTo>
                  <a:lnTo>
                    <a:pt x="292548" y="262875"/>
                  </a:lnTo>
                  <a:lnTo>
                    <a:pt x="293081" y="276100"/>
                  </a:lnTo>
                  <a:lnTo>
                    <a:pt x="290287" y="282138"/>
                  </a:lnTo>
                  <a:lnTo>
                    <a:pt x="268496" y="316195"/>
                  </a:lnTo>
                  <a:lnTo>
                    <a:pt x="265724" y="326155"/>
                  </a:lnTo>
                  <a:lnTo>
                    <a:pt x="265076" y="332608"/>
                  </a:lnTo>
                  <a:lnTo>
                    <a:pt x="269768" y="347246"/>
                  </a:lnTo>
                  <a:lnTo>
                    <a:pt x="272264" y="350860"/>
                  </a:lnTo>
                  <a:lnTo>
                    <a:pt x="286961" y="362193"/>
                  </a:lnTo>
                  <a:lnTo>
                    <a:pt x="296033" y="365205"/>
                  </a:lnTo>
                  <a:lnTo>
                    <a:pt x="301417" y="366008"/>
                  </a:lnTo>
                  <a:lnTo>
                    <a:pt x="305005" y="365485"/>
                  </a:lnTo>
                  <a:lnTo>
                    <a:pt x="307398" y="364078"/>
                  </a:lnTo>
                  <a:lnTo>
                    <a:pt x="308992" y="362083"/>
                  </a:lnTo>
                  <a:lnTo>
                    <a:pt x="313587" y="359863"/>
                  </a:lnTo>
                  <a:lnTo>
                    <a:pt x="331229" y="358089"/>
                  </a:lnTo>
                  <a:lnTo>
                    <a:pt x="326175" y="358089"/>
                  </a:lnTo>
                  <a:lnTo>
                    <a:pt x="324685" y="359147"/>
                  </a:lnTo>
                  <a:lnTo>
                    <a:pt x="323692" y="360911"/>
                  </a:lnTo>
                  <a:lnTo>
                    <a:pt x="322099" y="371346"/>
                  </a:lnTo>
                  <a:lnTo>
                    <a:pt x="321741" y="384832"/>
                  </a:lnTo>
                  <a:lnTo>
                    <a:pt x="328260" y="393907"/>
                  </a:lnTo>
                  <a:lnTo>
                    <a:pt x="329911" y="399760"/>
                  </a:lnTo>
                  <a:lnTo>
                    <a:pt x="332468" y="401745"/>
                  </a:lnTo>
                  <a:lnTo>
                    <a:pt x="340954" y="403950"/>
                  </a:lnTo>
                  <a:lnTo>
                    <a:pt x="351781" y="402108"/>
                  </a:lnTo>
                  <a:lnTo>
                    <a:pt x="381035" y="387245"/>
                  </a:lnTo>
                  <a:lnTo>
                    <a:pt x="415270" y="357381"/>
                  </a:lnTo>
                  <a:lnTo>
                    <a:pt x="443180" y="318432"/>
                  </a:lnTo>
                  <a:lnTo>
                    <a:pt x="474216" y="272159"/>
                  </a:lnTo>
                  <a:lnTo>
                    <a:pt x="490367" y="240906"/>
                  </a:lnTo>
                  <a:lnTo>
                    <a:pt x="505306" y="197476"/>
                  </a:lnTo>
                  <a:lnTo>
                    <a:pt x="523936" y="158323"/>
                  </a:lnTo>
                  <a:lnTo>
                    <a:pt x="532634" y="120015"/>
                  </a:lnTo>
                  <a:lnTo>
                    <a:pt x="539173" y="81874"/>
                  </a:lnTo>
                  <a:lnTo>
                    <a:pt x="535249" y="58348"/>
                  </a:lnTo>
                  <a:lnTo>
                    <a:pt x="523383" y="24890"/>
                  </a:lnTo>
                  <a:lnTo>
                    <a:pt x="508698" y="5598"/>
                  </a:lnTo>
                  <a:lnTo>
                    <a:pt x="500770" y="343"/>
                  </a:lnTo>
                  <a:lnTo>
                    <a:pt x="496116" y="0"/>
                  </a:lnTo>
                  <a:lnTo>
                    <a:pt x="485300" y="2441"/>
                  </a:lnTo>
                  <a:lnTo>
                    <a:pt x="473437" y="12698"/>
                  </a:lnTo>
                  <a:lnTo>
                    <a:pt x="461109" y="29957"/>
                  </a:lnTo>
                  <a:lnTo>
                    <a:pt x="443327" y="67308"/>
                  </a:lnTo>
                  <a:lnTo>
                    <a:pt x="430885" y="103656"/>
                  </a:lnTo>
                  <a:lnTo>
                    <a:pt x="423853" y="139527"/>
                  </a:lnTo>
                  <a:lnTo>
                    <a:pt x="424057" y="186203"/>
                  </a:lnTo>
                  <a:lnTo>
                    <a:pt x="430820" y="226844"/>
                  </a:lnTo>
                  <a:lnTo>
                    <a:pt x="439526" y="270754"/>
                  </a:lnTo>
                  <a:lnTo>
                    <a:pt x="448809" y="312221"/>
                  </a:lnTo>
                  <a:lnTo>
                    <a:pt x="483632" y="38666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4027"/>
            <p:cNvSpPr/>
            <p:nvPr/>
          </p:nvSpPr>
          <p:spPr>
            <a:xfrm>
              <a:off x="8124825" y="5314950"/>
              <a:ext cx="95251" cy="228601"/>
            </a:xfrm>
            <a:custGeom>
              <a:avLst/>
              <a:gdLst/>
              <a:ahLst/>
              <a:cxnLst/>
              <a:rect l="0" t="0" r="0" b="0"/>
              <a:pathLst>
                <a:path w="95251" h="228601">
                  <a:moveTo>
                    <a:pt x="0" y="0"/>
                  </a:moveTo>
                  <a:lnTo>
                    <a:pt x="5057" y="5057"/>
                  </a:lnTo>
                  <a:lnTo>
                    <a:pt x="7539" y="10361"/>
                  </a:lnTo>
                  <a:lnTo>
                    <a:pt x="24472" y="55928"/>
                  </a:lnTo>
                  <a:lnTo>
                    <a:pt x="41941" y="99944"/>
                  </a:lnTo>
                  <a:lnTo>
                    <a:pt x="58406" y="143325"/>
                  </a:lnTo>
                  <a:lnTo>
                    <a:pt x="70686" y="181377"/>
                  </a:lnTo>
                  <a:lnTo>
                    <a:pt x="95250" y="2286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4028"/>
            <p:cNvSpPr/>
            <p:nvPr/>
          </p:nvSpPr>
          <p:spPr>
            <a:xfrm>
              <a:off x="8001000" y="5343525"/>
              <a:ext cx="1" cy="9526"/>
            </a:xfrm>
            <a:custGeom>
              <a:avLst/>
              <a:gdLst/>
              <a:ahLst/>
              <a:cxnLst/>
              <a:rect l="0" t="0" r="0" b="0"/>
              <a:pathLst>
                <a:path w="1" h="9526">
                  <a:moveTo>
                    <a:pt x="0" y="0"/>
                  </a:moveTo>
                  <a:lnTo>
                    <a:pt x="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4029"/>
            <p:cNvSpPr/>
            <p:nvPr/>
          </p:nvSpPr>
          <p:spPr>
            <a:xfrm>
              <a:off x="8048625" y="5495925"/>
              <a:ext cx="9526" cy="95251"/>
            </a:xfrm>
            <a:custGeom>
              <a:avLst/>
              <a:gdLst/>
              <a:ahLst/>
              <a:cxnLst/>
              <a:rect l="0" t="0" r="0" b="0"/>
              <a:pathLst>
                <a:path w="9526" h="95251">
                  <a:moveTo>
                    <a:pt x="0" y="0"/>
                  </a:moveTo>
                  <a:lnTo>
                    <a:pt x="1059" y="45585"/>
                  </a:lnTo>
                  <a:lnTo>
                    <a:pt x="9525"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4030"/>
            <p:cNvSpPr/>
            <p:nvPr/>
          </p:nvSpPr>
          <p:spPr>
            <a:xfrm>
              <a:off x="7820025" y="5439363"/>
              <a:ext cx="137793" cy="85138"/>
            </a:xfrm>
            <a:custGeom>
              <a:avLst/>
              <a:gdLst/>
              <a:ahLst/>
              <a:cxnLst/>
              <a:rect l="0" t="0" r="0" b="0"/>
              <a:pathLst>
                <a:path w="137793" h="85138">
                  <a:moveTo>
                    <a:pt x="0" y="8937"/>
                  </a:moveTo>
                  <a:lnTo>
                    <a:pt x="5057" y="3881"/>
                  </a:lnTo>
                  <a:lnTo>
                    <a:pt x="47559" y="0"/>
                  </a:lnTo>
                  <a:lnTo>
                    <a:pt x="90769" y="4585"/>
                  </a:lnTo>
                  <a:lnTo>
                    <a:pt x="122497" y="12703"/>
                  </a:lnTo>
                  <a:lnTo>
                    <a:pt x="129290" y="16740"/>
                  </a:lnTo>
                  <a:lnTo>
                    <a:pt x="133818" y="21547"/>
                  </a:lnTo>
                  <a:lnTo>
                    <a:pt x="136837" y="26868"/>
                  </a:lnTo>
                  <a:lnTo>
                    <a:pt x="137792" y="31474"/>
                  </a:lnTo>
                  <a:lnTo>
                    <a:pt x="137370" y="35604"/>
                  </a:lnTo>
                  <a:lnTo>
                    <a:pt x="136030" y="39415"/>
                  </a:lnTo>
                  <a:lnTo>
                    <a:pt x="118975" y="54892"/>
                  </a:lnTo>
                  <a:lnTo>
                    <a:pt x="57150" y="8513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4031"/>
            <p:cNvSpPr/>
            <p:nvPr/>
          </p:nvSpPr>
          <p:spPr>
            <a:xfrm>
              <a:off x="7465306" y="5344614"/>
              <a:ext cx="411870" cy="637087"/>
            </a:xfrm>
            <a:custGeom>
              <a:avLst/>
              <a:gdLst/>
              <a:ahLst/>
              <a:cxnLst/>
              <a:rect l="0" t="0" r="0" b="0"/>
              <a:pathLst>
                <a:path w="411870" h="637087">
                  <a:moveTo>
                    <a:pt x="68969" y="84636"/>
                  </a:moveTo>
                  <a:lnTo>
                    <a:pt x="96919" y="66094"/>
                  </a:lnTo>
                  <a:lnTo>
                    <a:pt x="63956" y="83979"/>
                  </a:lnTo>
                  <a:lnTo>
                    <a:pt x="20684" y="123904"/>
                  </a:lnTo>
                  <a:lnTo>
                    <a:pt x="2686" y="151657"/>
                  </a:lnTo>
                  <a:lnTo>
                    <a:pt x="439" y="158950"/>
                  </a:lnTo>
                  <a:lnTo>
                    <a:pt x="0" y="164871"/>
                  </a:lnTo>
                  <a:lnTo>
                    <a:pt x="764" y="169876"/>
                  </a:lnTo>
                  <a:lnTo>
                    <a:pt x="4449" y="174271"/>
                  </a:lnTo>
                  <a:lnTo>
                    <a:pt x="17010" y="181977"/>
                  </a:lnTo>
                  <a:lnTo>
                    <a:pt x="52045" y="187208"/>
                  </a:lnTo>
                  <a:lnTo>
                    <a:pt x="90883" y="188758"/>
                  </a:lnTo>
                  <a:lnTo>
                    <a:pt x="134329" y="181678"/>
                  </a:lnTo>
                  <a:lnTo>
                    <a:pt x="179128" y="167266"/>
                  </a:lnTo>
                  <a:lnTo>
                    <a:pt x="217320" y="153216"/>
                  </a:lnTo>
                  <a:lnTo>
                    <a:pt x="235444" y="145808"/>
                  </a:lnTo>
                  <a:lnTo>
                    <a:pt x="243500" y="138987"/>
                  </a:lnTo>
                  <a:lnTo>
                    <a:pt x="244589" y="136745"/>
                  </a:lnTo>
                  <a:lnTo>
                    <a:pt x="244258" y="135250"/>
                  </a:lnTo>
                  <a:lnTo>
                    <a:pt x="242979" y="134254"/>
                  </a:lnTo>
                  <a:lnTo>
                    <a:pt x="197316" y="143136"/>
                  </a:lnTo>
                  <a:lnTo>
                    <a:pt x="150021" y="167153"/>
                  </a:lnTo>
                  <a:lnTo>
                    <a:pt x="148404" y="168223"/>
                  </a:lnTo>
                  <a:lnTo>
                    <a:pt x="148384" y="169994"/>
                  </a:lnTo>
                  <a:lnTo>
                    <a:pt x="151184" y="174784"/>
                  </a:lnTo>
                  <a:lnTo>
                    <a:pt x="158779" y="177619"/>
                  </a:lnTo>
                  <a:lnTo>
                    <a:pt x="180901" y="179438"/>
                  </a:lnTo>
                  <a:lnTo>
                    <a:pt x="219804" y="172193"/>
                  </a:lnTo>
                  <a:lnTo>
                    <a:pt x="253515" y="160571"/>
                  </a:lnTo>
                  <a:lnTo>
                    <a:pt x="261057" y="155426"/>
                  </a:lnTo>
                  <a:lnTo>
                    <a:pt x="261586" y="154054"/>
                  </a:lnTo>
                  <a:lnTo>
                    <a:pt x="260880" y="153140"/>
                  </a:lnTo>
                  <a:lnTo>
                    <a:pt x="259351" y="153589"/>
                  </a:lnTo>
                  <a:lnTo>
                    <a:pt x="236222" y="164730"/>
                  </a:lnTo>
                  <a:lnTo>
                    <a:pt x="212963" y="172441"/>
                  </a:lnTo>
                  <a:lnTo>
                    <a:pt x="209415" y="174923"/>
                  </a:lnTo>
                  <a:lnTo>
                    <a:pt x="208108" y="176578"/>
                  </a:lnTo>
                  <a:lnTo>
                    <a:pt x="208295" y="177680"/>
                  </a:lnTo>
                  <a:lnTo>
                    <a:pt x="209478" y="178416"/>
                  </a:lnTo>
                  <a:lnTo>
                    <a:pt x="216200" y="179450"/>
                  </a:lnTo>
                  <a:lnTo>
                    <a:pt x="257544" y="161534"/>
                  </a:lnTo>
                  <a:lnTo>
                    <a:pt x="304018" y="124396"/>
                  </a:lnTo>
                  <a:lnTo>
                    <a:pt x="318427" y="108657"/>
                  </a:lnTo>
                  <a:lnTo>
                    <a:pt x="342102" y="64059"/>
                  </a:lnTo>
                  <a:lnTo>
                    <a:pt x="348053" y="42684"/>
                  </a:lnTo>
                  <a:lnTo>
                    <a:pt x="345780" y="11313"/>
                  </a:lnTo>
                  <a:lnTo>
                    <a:pt x="344526" y="7179"/>
                  </a:lnTo>
                  <a:lnTo>
                    <a:pt x="342632" y="4423"/>
                  </a:lnTo>
                  <a:lnTo>
                    <a:pt x="340311" y="2586"/>
                  </a:lnTo>
                  <a:lnTo>
                    <a:pt x="334909" y="544"/>
                  </a:lnTo>
                  <a:lnTo>
                    <a:pt x="331988" y="0"/>
                  </a:lnTo>
                  <a:lnTo>
                    <a:pt x="330040" y="695"/>
                  </a:lnTo>
                  <a:lnTo>
                    <a:pt x="328742" y="2217"/>
                  </a:lnTo>
                  <a:lnTo>
                    <a:pt x="327876" y="4291"/>
                  </a:lnTo>
                  <a:lnTo>
                    <a:pt x="326296" y="50988"/>
                  </a:lnTo>
                  <a:lnTo>
                    <a:pt x="326189" y="91600"/>
                  </a:lnTo>
                  <a:lnTo>
                    <a:pt x="328986" y="128653"/>
                  </a:lnTo>
                  <a:lnTo>
                    <a:pt x="333757" y="166641"/>
                  </a:lnTo>
                  <a:lnTo>
                    <a:pt x="341335" y="211827"/>
                  </a:lnTo>
                  <a:lnTo>
                    <a:pt x="345109" y="252027"/>
                  </a:lnTo>
                  <a:lnTo>
                    <a:pt x="352459" y="290749"/>
                  </a:lnTo>
                  <a:lnTo>
                    <a:pt x="361340" y="330092"/>
                  </a:lnTo>
                  <a:lnTo>
                    <a:pt x="370675" y="373734"/>
                  </a:lnTo>
                  <a:lnTo>
                    <a:pt x="380143" y="413947"/>
                  </a:lnTo>
                  <a:lnTo>
                    <a:pt x="388593" y="452672"/>
                  </a:lnTo>
                  <a:lnTo>
                    <a:pt x="392625" y="490958"/>
                  </a:lnTo>
                  <a:lnTo>
                    <a:pt x="398994" y="528054"/>
                  </a:lnTo>
                  <a:lnTo>
                    <a:pt x="404505" y="569570"/>
                  </a:lnTo>
                  <a:lnTo>
                    <a:pt x="411869" y="63708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4032"/>
            <p:cNvSpPr/>
            <p:nvPr/>
          </p:nvSpPr>
          <p:spPr>
            <a:xfrm>
              <a:off x="4105275" y="5419725"/>
              <a:ext cx="238126" cy="161926"/>
            </a:xfrm>
            <a:custGeom>
              <a:avLst/>
              <a:gdLst/>
              <a:ahLst/>
              <a:cxnLst/>
              <a:rect l="0" t="0" r="0" b="0"/>
              <a:pathLst>
                <a:path w="238126" h="161926">
                  <a:moveTo>
                    <a:pt x="0" y="0"/>
                  </a:moveTo>
                  <a:lnTo>
                    <a:pt x="10113" y="5057"/>
                  </a:lnTo>
                  <a:lnTo>
                    <a:pt x="53137" y="51457"/>
                  </a:lnTo>
                  <a:lnTo>
                    <a:pt x="96966" y="86482"/>
                  </a:lnTo>
                  <a:lnTo>
                    <a:pt x="141332" y="113862"/>
                  </a:lnTo>
                  <a:lnTo>
                    <a:pt x="179936" y="135696"/>
                  </a:lnTo>
                  <a:lnTo>
                    <a:pt x="202540" y="150273"/>
                  </a:lnTo>
                  <a:lnTo>
                    <a:pt x="238125"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4033"/>
            <p:cNvSpPr/>
            <p:nvPr/>
          </p:nvSpPr>
          <p:spPr>
            <a:xfrm>
              <a:off x="4076700" y="5381625"/>
              <a:ext cx="209551" cy="238126"/>
            </a:xfrm>
            <a:custGeom>
              <a:avLst/>
              <a:gdLst/>
              <a:ahLst/>
              <a:cxnLst/>
              <a:rect l="0" t="0" r="0" b="0"/>
              <a:pathLst>
                <a:path w="209551" h="238126">
                  <a:moveTo>
                    <a:pt x="209550" y="0"/>
                  </a:moveTo>
                  <a:lnTo>
                    <a:pt x="201349" y="0"/>
                  </a:lnTo>
                  <a:lnTo>
                    <a:pt x="200908" y="1058"/>
                  </a:lnTo>
                  <a:lnTo>
                    <a:pt x="191440" y="32514"/>
                  </a:lnTo>
                  <a:lnTo>
                    <a:pt x="170381" y="74783"/>
                  </a:lnTo>
                  <a:lnTo>
                    <a:pt x="157217" y="93563"/>
                  </a:lnTo>
                  <a:lnTo>
                    <a:pt x="110908" y="137156"/>
                  </a:lnTo>
                  <a:lnTo>
                    <a:pt x="63398" y="184288"/>
                  </a:lnTo>
                  <a:lnTo>
                    <a:pt x="0" y="238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4034"/>
            <p:cNvSpPr/>
            <p:nvPr/>
          </p:nvSpPr>
          <p:spPr>
            <a:xfrm>
              <a:off x="4467225" y="5202790"/>
              <a:ext cx="671453" cy="388386"/>
            </a:xfrm>
            <a:custGeom>
              <a:avLst/>
              <a:gdLst/>
              <a:ahLst/>
              <a:cxnLst/>
              <a:rect l="0" t="0" r="0" b="0"/>
              <a:pathLst>
                <a:path w="671453" h="388386">
                  <a:moveTo>
                    <a:pt x="0" y="388385"/>
                  </a:moveTo>
                  <a:lnTo>
                    <a:pt x="47532" y="340853"/>
                  </a:lnTo>
                  <a:lnTo>
                    <a:pt x="79363" y="301417"/>
                  </a:lnTo>
                  <a:lnTo>
                    <a:pt x="104772" y="261494"/>
                  </a:lnTo>
                  <a:lnTo>
                    <a:pt x="135231" y="218211"/>
                  </a:lnTo>
                  <a:lnTo>
                    <a:pt x="157671" y="178029"/>
                  </a:lnTo>
                  <a:lnTo>
                    <a:pt x="181389" y="133246"/>
                  </a:lnTo>
                  <a:lnTo>
                    <a:pt x="194504" y="106060"/>
                  </a:lnTo>
                  <a:lnTo>
                    <a:pt x="207080" y="60119"/>
                  </a:lnTo>
                  <a:lnTo>
                    <a:pt x="209062" y="33206"/>
                  </a:lnTo>
                  <a:lnTo>
                    <a:pt x="206511" y="21331"/>
                  </a:lnTo>
                  <a:lnTo>
                    <a:pt x="201947" y="8695"/>
                  </a:lnTo>
                  <a:lnTo>
                    <a:pt x="201306" y="5084"/>
                  </a:lnTo>
                  <a:lnTo>
                    <a:pt x="199821" y="2675"/>
                  </a:lnTo>
                  <a:lnTo>
                    <a:pt x="197772" y="1070"/>
                  </a:lnTo>
                  <a:lnTo>
                    <a:pt x="195348" y="0"/>
                  </a:lnTo>
                  <a:lnTo>
                    <a:pt x="192674" y="1403"/>
                  </a:lnTo>
                  <a:lnTo>
                    <a:pt x="177668" y="19506"/>
                  </a:lnTo>
                  <a:lnTo>
                    <a:pt x="158528" y="60971"/>
                  </a:lnTo>
                  <a:lnTo>
                    <a:pt x="146281" y="101931"/>
                  </a:lnTo>
                  <a:lnTo>
                    <a:pt x="138491" y="140596"/>
                  </a:lnTo>
                  <a:lnTo>
                    <a:pt x="134874" y="184438"/>
                  </a:lnTo>
                  <a:lnTo>
                    <a:pt x="138858" y="222476"/>
                  </a:lnTo>
                  <a:lnTo>
                    <a:pt x="147579" y="270003"/>
                  </a:lnTo>
                  <a:lnTo>
                    <a:pt x="161084" y="289691"/>
                  </a:lnTo>
                  <a:lnTo>
                    <a:pt x="178492" y="303874"/>
                  </a:lnTo>
                  <a:lnTo>
                    <a:pt x="217281" y="314779"/>
                  </a:lnTo>
                  <a:lnTo>
                    <a:pt x="251086" y="315807"/>
                  </a:lnTo>
                  <a:lnTo>
                    <a:pt x="297351" y="310435"/>
                  </a:lnTo>
                  <a:lnTo>
                    <a:pt x="341429" y="299139"/>
                  </a:lnTo>
                  <a:lnTo>
                    <a:pt x="380710" y="278054"/>
                  </a:lnTo>
                  <a:lnTo>
                    <a:pt x="413398" y="247234"/>
                  </a:lnTo>
                  <a:lnTo>
                    <a:pt x="430674" y="220450"/>
                  </a:lnTo>
                  <a:lnTo>
                    <a:pt x="432107" y="213987"/>
                  </a:lnTo>
                  <a:lnTo>
                    <a:pt x="430878" y="201161"/>
                  </a:lnTo>
                  <a:lnTo>
                    <a:pt x="429069" y="196894"/>
                  </a:lnTo>
                  <a:lnTo>
                    <a:pt x="426805" y="194049"/>
                  </a:lnTo>
                  <a:lnTo>
                    <a:pt x="424236" y="192154"/>
                  </a:lnTo>
                  <a:lnTo>
                    <a:pt x="405452" y="189484"/>
                  </a:lnTo>
                  <a:lnTo>
                    <a:pt x="366232" y="196186"/>
                  </a:lnTo>
                  <a:lnTo>
                    <a:pt x="349225" y="204672"/>
                  </a:lnTo>
                  <a:lnTo>
                    <a:pt x="341125" y="210780"/>
                  </a:lnTo>
                  <a:lnTo>
                    <a:pt x="336819" y="219843"/>
                  </a:lnTo>
                  <a:lnTo>
                    <a:pt x="335671" y="225224"/>
                  </a:lnTo>
                  <a:lnTo>
                    <a:pt x="337022" y="229869"/>
                  </a:lnTo>
                  <a:lnTo>
                    <a:pt x="355035" y="248297"/>
                  </a:lnTo>
                  <a:lnTo>
                    <a:pt x="370165" y="252041"/>
                  </a:lnTo>
                  <a:lnTo>
                    <a:pt x="414373" y="259501"/>
                  </a:lnTo>
                  <a:lnTo>
                    <a:pt x="459922" y="264429"/>
                  </a:lnTo>
                  <a:lnTo>
                    <a:pt x="464710" y="264521"/>
                  </a:lnTo>
                  <a:lnTo>
                    <a:pt x="465829" y="270187"/>
                  </a:lnTo>
                  <a:lnTo>
                    <a:pt x="466673" y="296082"/>
                  </a:lnTo>
                  <a:lnTo>
                    <a:pt x="469524" y="302559"/>
                  </a:lnTo>
                  <a:lnTo>
                    <a:pt x="471766" y="305768"/>
                  </a:lnTo>
                  <a:lnTo>
                    <a:pt x="477079" y="309333"/>
                  </a:lnTo>
                  <a:lnTo>
                    <a:pt x="479978" y="310284"/>
                  </a:lnTo>
                  <a:lnTo>
                    <a:pt x="488843" y="308519"/>
                  </a:lnTo>
                  <a:lnTo>
                    <a:pt x="502912" y="301573"/>
                  </a:lnTo>
                  <a:lnTo>
                    <a:pt x="511384" y="293711"/>
                  </a:lnTo>
                  <a:lnTo>
                    <a:pt x="522204" y="279632"/>
                  </a:lnTo>
                  <a:lnTo>
                    <a:pt x="535139" y="238687"/>
                  </a:lnTo>
                  <a:lnTo>
                    <a:pt x="542445" y="197321"/>
                  </a:lnTo>
                  <a:lnTo>
                    <a:pt x="550923" y="150186"/>
                  </a:lnTo>
                  <a:lnTo>
                    <a:pt x="551998" y="111550"/>
                  </a:lnTo>
                  <a:lnTo>
                    <a:pt x="551302" y="80446"/>
                  </a:lnTo>
                  <a:lnTo>
                    <a:pt x="544819" y="62429"/>
                  </a:lnTo>
                  <a:lnTo>
                    <a:pt x="535113" y="47926"/>
                  </a:lnTo>
                  <a:lnTo>
                    <a:pt x="534543" y="48170"/>
                  </a:lnTo>
                  <a:lnTo>
                    <a:pt x="533908" y="51264"/>
                  </a:lnTo>
                  <a:lnTo>
                    <a:pt x="536289" y="91245"/>
                  </a:lnTo>
                  <a:lnTo>
                    <a:pt x="541614" y="138485"/>
                  </a:lnTo>
                  <a:lnTo>
                    <a:pt x="549212" y="183878"/>
                  </a:lnTo>
                  <a:lnTo>
                    <a:pt x="554633" y="226712"/>
                  </a:lnTo>
                  <a:lnTo>
                    <a:pt x="559800" y="265692"/>
                  </a:lnTo>
                  <a:lnTo>
                    <a:pt x="561546" y="307940"/>
                  </a:lnTo>
                  <a:lnTo>
                    <a:pt x="561964" y="339762"/>
                  </a:lnTo>
                  <a:lnTo>
                    <a:pt x="559151" y="309545"/>
                  </a:lnTo>
                  <a:lnTo>
                    <a:pt x="553038" y="265165"/>
                  </a:lnTo>
                  <a:lnTo>
                    <a:pt x="555447" y="240044"/>
                  </a:lnTo>
                  <a:lnTo>
                    <a:pt x="561190" y="219798"/>
                  </a:lnTo>
                  <a:lnTo>
                    <a:pt x="577995" y="187862"/>
                  </a:lnTo>
                  <a:lnTo>
                    <a:pt x="588145" y="180024"/>
                  </a:lnTo>
                  <a:lnTo>
                    <a:pt x="595297" y="176453"/>
                  </a:lnTo>
                  <a:lnTo>
                    <a:pt x="611710" y="175307"/>
                  </a:lnTo>
                  <a:lnTo>
                    <a:pt x="627471" y="178325"/>
                  </a:lnTo>
                  <a:lnTo>
                    <a:pt x="659996" y="196942"/>
                  </a:lnTo>
                  <a:lnTo>
                    <a:pt x="665423" y="203607"/>
                  </a:lnTo>
                  <a:lnTo>
                    <a:pt x="671452" y="219478"/>
                  </a:lnTo>
                  <a:lnTo>
                    <a:pt x="668487" y="237115"/>
                  </a:lnTo>
                  <a:lnTo>
                    <a:pt x="654917" y="262073"/>
                  </a:lnTo>
                  <a:lnTo>
                    <a:pt x="626313" y="294525"/>
                  </a:lnTo>
                  <a:lnTo>
                    <a:pt x="571500" y="34076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4035"/>
            <p:cNvSpPr/>
            <p:nvPr/>
          </p:nvSpPr>
          <p:spPr>
            <a:xfrm>
              <a:off x="5216247" y="5343525"/>
              <a:ext cx="246127" cy="234716"/>
            </a:xfrm>
            <a:custGeom>
              <a:avLst/>
              <a:gdLst/>
              <a:ahLst/>
              <a:cxnLst/>
              <a:rect l="0" t="0" r="0" b="0"/>
              <a:pathLst>
                <a:path w="246127" h="234716">
                  <a:moveTo>
                    <a:pt x="22503" y="66675"/>
                  </a:moveTo>
                  <a:lnTo>
                    <a:pt x="17447" y="71732"/>
                  </a:lnTo>
                  <a:lnTo>
                    <a:pt x="8314" y="115580"/>
                  </a:lnTo>
                  <a:lnTo>
                    <a:pt x="4893" y="133141"/>
                  </a:lnTo>
                  <a:lnTo>
                    <a:pt x="8936" y="155160"/>
                  </a:lnTo>
                  <a:lnTo>
                    <a:pt x="21895" y="176736"/>
                  </a:lnTo>
                  <a:lnTo>
                    <a:pt x="30346" y="184383"/>
                  </a:lnTo>
                  <a:lnTo>
                    <a:pt x="54509" y="194348"/>
                  </a:lnTo>
                  <a:lnTo>
                    <a:pt x="68830" y="194680"/>
                  </a:lnTo>
                  <a:lnTo>
                    <a:pt x="75613" y="193287"/>
                  </a:lnTo>
                  <a:lnTo>
                    <a:pt x="85972" y="186094"/>
                  </a:lnTo>
                  <a:lnTo>
                    <a:pt x="106301" y="159173"/>
                  </a:lnTo>
                  <a:lnTo>
                    <a:pt x="112663" y="141652"/>
                  </a:lnTo>
                  <a:lnTo>
                    <a:pt x="114360" y="132535"/>
                  </a:lnTo>
                  <a:lnTo>
                    <a:pt x="113373" y="124340"/>
                  </a:lnTo>
                  <a:lnTo>
                    <a:pt x="106634" y="109590"/>
                  </a:lnTo>
                  <a:lnTo>
                    <a:pt x="96584" y="98801"/>
                  </a:lnTo>
                  <a:lnTo>
                    <a:pt x="90940" y="94442"/>
                  </a:lnTo>
                  <a:lnTo>
                    <a:pt x="73381" y="89599"/>
                  </a:lnTo>
                  <a:lnTo>
                    <a:pt x="32671" y="86490"/>
                  </a:lnTo>
                  <a:lnTo>
                    <a:pt x="1450" y="85792"/>
                  </a:lnTo>
                  <a:lnTo>
                    <a:pt x="0" y="86828"/>
                  </a:lnTo>
                  <a:lnTo>
                    <a:pt x="94" y="88577"/>
                  </a:lnTo>
                  <a:lnTo>
                    <a:pt x="1213" y="90801"/>
                  </a:lnTo>
                  <a:lnTo>
                    <a:pt x="4075" y="92284"/>
                  </a:lnTo>
                  <a:lnTo>
                    <a:pt x="39884" y="99916"/>
                  </a:lnTo>
                  <a:lnTo>
                    <a:pt x="84803" y="108392"/>
                  </a:lnTo>
                  <a:lnTo>
                    <a:pt x="123160" y="117606"/>
                  </a:lnTo>
                  <a:lnTo>
                    <a:pt x="164745" y="137151"/>
                  </a:lnTo>
                  <a:lnTo>
                    <a:pt x="205525" y="163052"/>
                  </a:lnTo>
                  <a:lnTo>
                    <a:pt x="239905" y="198131"/>
                  </a:lnTo>
                  <a:lnTo>
                    <a:pt x="246126" y="209061"/>
                  </a:lnTo>
                  <a:lnTo>
                    <a:pt x="246069" y="220269"/>
                  </a:lnTo>
                  <a:lnTo>
                    <a:pt x="244572" y="226221"/>
                  </a:lnTo>
                  <a:lnTo>
                    <a:pt x="241457" y="230189"/>
                  </a:lnTo>
                  <a:lnTo>
                    <a:pt x="232352" y="234598"/>
                  </a:lnTo>
                  <a:lnTo>
                    <a:pt x="228019" y="234715"/>
                  </a:lnTo>
                  <a:lnTo>
                    <a:pt x="220382" y="232024"/>
                  </a:lnTo>
                  <a:lnTo>
                    <a:pt x="210133" y="224558"/>
                  </a:lnTo>
                  <a:lnTo>
                    <a:pt x="190280" y="200474"/>
                  </a:lnTo>
                  <a:lnTo>
                    <a:pt x="181737" y="178352"/>
                  </a:lnTo>
                  <a:lnTo>
                    <a:pt x="176253" y="139770"/>
                  </a:lnTo>
                  <a:lnTo>
                    <a:pt x="180360" y="103267"/>
                  </a:lnTo>
                  <a:lnTo>
                    <a:pt x="191229" y="59792"/>
                  </a:lnTo>
                  <a:lnTo>
                    <a:pt x="197328" y="43860"/>
                  </a:lnTo>
                  <a:lnTo>
                    <a:pt x="241578"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4036"/>
            <p:cNvSpPr/>
            <p:nvPr/>
          </p:nvSpPr>
          <p:spPr>
            <a:xfrm>
              <a:off x="5648325" y="5429250"/>
              <a:ext cx="247651" cy="19051"/>
            </a:xfrm>
            <a:custGeom>
              <a:avLst/>
              <a:gdLst/>
              <a:ahLst/>
              <a:cxnLst/>
              <a:rect l="0" t="0" r="0" b="0"/>
              <a:pathLst>
                <a:path w="247651" h="19051">
                  <a:moveTo>
                    <a:pt x="0" y="19050"/>
                  </a:moveTo>
                  <a:lnTo>
                    <a:pt x="10113" y="13994"/>
                  </a:lnTo>
                  <a:lnTo>
                    <a:pt x="56365" y="9349"/>
                  </a:lnTo>
                  <a:lnTo>
                    <a:pt x="89610" y="4861"/>
                  </a:lnTo>
                  <a:lnTo>
                    <a:pt x="133914" y="1440"/>
                  </a:lnTo>
                  <a:lnTo>
                    <a:pt x="173851" y="427"/>
                  </a:lnTo>
                  <a:lnTo>
                    <a:pt x="2476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SMARTInkShape-4037"/>
            <p:cNvSpPr/>
            <p:nvPr/>
          </p:nvSpPr>
          <p:spPr>
            <a:xfrm>
              <a:off x="5715115" y="5286375"/>
              <a:ext cx="47511" cy="304801"/>
            </a:xfrm>
            <a:custGeom>
              <a:avLst/>
              <a:gdLst/>
              <a:ahLst/>
              <a:cxnLst/>
              <a:rect l="0" t="0" r="0" b="0"/>
              <a:pathLst>
                <a:path w="47511" h="304801">
                  <a:moveTo>
                    <a:pt x="9410" y="0"/>
                  </a:moveTo>
                  <a:lnTo>
                    <a:pt x="277" y="0"/>
                  </a:lnTo>
                  <a:lnTo>
                    <a:pt x="0" y="5057"/>
                  </a:lnTo>
                  <a:lnTo>
                    <a:pt x="2758" y="10361"/>
                  </a:lnTo>
                  <a:lnTo>
                    <a:pt x="4976" y="13257"/>
                  </a:lnTo>
                  <a:lnTo>
                    <a:pt x="16139" y="53811"/>
                  </a:lnTo>
                  <a:lnTo>
                    <a:pt x="28535" y="97413"/>
                  </a:lnTo>
                  <a:lnTo>
                    <a:pt x="35185" y="136813"/>
                  </a:lnTo>
                  <a:lnTo>
                    <a:pt x="39978" y="182001"/>
                  </a:lnTo>
                  <a:lnTo>
                    <a:pt x="47510" y="3048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8" name="SMARTInkShape-4038"/>
            <p:cNvSpPr/>
            <p:nvPr/>
          </p:nvSpPr>
          <p:spPr>
            <a:xfrm>
              <a:off x="6140857" y="5362968"/>
              <a:ext cx="155169" cy="199633"/>
            </a:xfrm>
            <a:custGeom>
              <a:avLst/>
              <a:gdLst/>
              <a:ahLst/>
              <a:cxnLst/>
              <a:rect l="0" t="0" r="0" b="0"/>
              <a:pathLst>
                <a:path w="155169" h="199633">
                  <a:moveTo>
                    <a:pt x="136118" y="18657"/>
                  </a:moveTo>
                  <a:lnTo>
                    <a:pt x="136118" y="13601"/>
                  </a:lnTo>
                  <a:lnTo>
                    <a:pt x="137177" y="12111"/>
                  </a:lnTo>
                  <a:lnTo>
                    <a:pt x="138940" y="11118"/>
                  </a:lnTo>
                  <a:lnTo>
                    <a:pt x="145528" y="9166"/>
                  </a:lnTo>
                  <a:lnTo>
                    <a:pt x="145633" y="934"/>
                  </a:lnTo>
                  <a:lnTo>
                    <a:pt x="135527" y="0"/>
                  </a:lnTo>
                  <a:lnTo>
                    <a:pt x="113149" y="7289"/>
                  </a:lnTo>
                  <a:lnTo>
                    <a:pt x="71932" y="32121"/>
                  </a:lnTo>
                  <a:lnTo>
                    <a:pt x="24968" y="73503"/>
                  </a:lnTo>
                  <a:lnTo>
                    <a:pt x="11576" y="88542"/>
                  </a:lnTo>
                  <a:lnTo>
                    <a:pt x="2097" y="105808"/>
                  </a:lnTo>
                  <a:lnTo>
                    <a:pt x="0" y="121245"/>
                  </a:lnTo>
                  <a:lnTo>
                    <a:pt x="7278" y="153457"/>
                  </a:lnTo>
                  <a:lnTo>
                    <a:pt x="15708" y="166057"/>
                  </a:lnTo>
                  <a:lnTo>
                    <a:pt x="20920" y="170898"/>
                  </a:lnTo>
                  <a:lnTo>
                    <a:pt x="59703" y="186274"/>
                  </a:lnTo>
                  <a:lnTo>
                    <a:pt x="102483" y="196680"/>
                  </a:lnTo>
                  <a:lnTo>
                    <a:pt x="155168" y="19963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9" name="SMARTInkShape-4039"/>
            <p:cNvSpPr/>
            <p:nvPr/>
          </p:nvSpPr>
          <p:spPr>
            <a:xfrm>
              <a:off x="6398015" y="5325139"/>
              <a:ext cx="374261" cy="285087"/>
            </a:xfrm>
            <a:custGeom>
              <a:avLst/>
              <a:gdLst/>
              <a:ahLst/>
              <a:cxnLst/>
              <a:rect l="0" t="0" r="0" b="0"/>
              <a:pathLst>
                <a:path w="374261" h="285087">
                  <a:moveTo>
                    <a:pt x="50410" y="161261"/>
                  </a:moveTo>
                  <a:lnTo>
                    <a:pt x="55467" y="161261"/>
                  </a:lnTo>
                  <a:lnTo>
                    <a:pt x="56956" y="160203"/>
                  </a:lnTo>
                  <a:lnTo>
                    <a:pt x="57949" y="158439"/>
                  </a:lnTo>
                  <a:lnTo>
                    <a:pt x="58611" y="156205"/>
                  </a:lnTo>
                  <a:lnTo>
                    <a:pt x="67300" y="141963"/>
                  </a:lnTo>
                  <a:lnTo>
                    <a:pt x="68020" y="138871"/>
                  </a:lnTo>
                  <a:lnTo>
                    <a:pt x="67442" y="136810"/>
                  </a:lnTo>
                  <a:lnTo>
                    <a:pt x="65998" y="135435"/>
                  </a:lnTo>
                  <a:lnTo>
                    <a:pt x="61133" y="133229"/>
                  </a:lnTo>
                  <a:lnTo>
                    <a:pt x="45120" y="137903"/>
                  </a:lnTo>
                  <a:lnTo>
                    <a:pt x="19927" y="155510"/>
                  </a:lnTo>
                  <a:lnTo>
                    <a:pt x="11109" y="163291"/>
                  </a:lnTo>
                  <a:lnTo>
                    <a:pt x="195" y="183735"/>
                  </a:lnTo>
                  <a:lnTo>
                    <a:pt x="0" y="192118"/>
                  </a:lnTo>
                  <a:lnTo>
                    <a:pt x="5428" y="209901"/>
                  </a:lnTo>
                  <a:lnTo>
                    <a:pt x="12074" y="219919"/>
                  </a:lnTo>
                  <a:lnTo>
                    <a:pt x="20672" y="225432"/>
                  </a:lnTo>
                  <a:lnTo>
                    <a:pt x="43363" y="233426"/>
                  </a:lnTo>
                  <a:lnTo>
                    <a:pt x="61036" y="235668"/>
                  </a:lnTo>
                  <a:lnTo>
                    <a:pt x="79475" y="231020"/>
                  </a:lnTo>
                  <a:lnTo>
                    <a:pt x="96136" y="221898"/>
                  </a:lnTo>
                  <a:lnTo>
                    <a:pt x="107069" y="210789"/>
                  </a:lnTo>
                  <a:lnTo>
                    <a:pt x="124230" y="182521"/>
                  </a:lnTo>
                  <a:lnTo>
                    <a:pt x="132608" y="147334"/>
                  </a:lnTo>
                  <a:lnTo>
                    <a:pt x="131745" y="131083"/>
                  </a:lnTo>
                  <a:lnTo>
                    <a:pt x="130034" y="125267"/>
                  </a:lnTo>
                  <a:lnTo>
                    <a:pt x="125717" y="120332"/>
                  </a:lnTo>
                  <a:lnTo>
                    <a:pt x="112455" y="112026"/>
                  </a:lnTo>
                  <a:lnTo>
                    <a:pt x="87138" y="106456"/>
                  </a:lnTo>
                  <a:lnTo>
                    <a:pt x="74495" y="107975"/>
                  </a:lnTo>
                  <a:lnTo>
                    <a:pt x="47642" y="122632"/>
                  </a:lnTo>
                  <a:lnTo>
                    <a:pt x="42214" y="129158"/>
                  </a:lnTo>
                  <a:lnTo>
                    <a:pt x="34576" y="151396"/>
                  </a:lnTo>
                  <a:lnTo>
                    <a:pt x="32789" y="161463"/>
                  </a:lnTo>
                  <a:lnTo>
                    <a:pt x="37640" y="172287"/>
                  </a:lnTo>
                  <a:lnTo>
                    <a:pt x="41897" y="178137"/>
                  </a:lnTo>
                  <a:lnTo>
                    <a:pt x="60738" y="187458"/>
                  </a:lnTo>
                  <a:lnTo>
                    <a:pt x="101095" y="195834"/>
                  </a:lnTo>
                  <a:lnTo>
                    <a:pt x="138100" y="195495"/>
                  </a:lnTo>
                  <a:lnTo>
                    <a:pt x="174623" y="185897"/>
                  </a:lnTo>
                  <a:lnTo>
                    <a:pt x="197869" y="171853"/>
                  </a:lnTo>
                  <a:lnTo>
                    <a:pt x="205906" y="160324"/>
                  </a:lnTo>
                  <a:lnTo>
                    <a:pt x="208048" y="154286"/>
                  </a:lnTo>
                  <a:lnTo>
                    <a:pt x="207608" y="141933"/>
                  </a:lnTo>
                  <a:lnTo>
                    <a:pt x="206008" y="135676"/>
                  </a:lnTo>
                  <a:lnTo>
                    <a:pt x="201767" y="130446"/>
                  </a:lnTo>
                  <a:lnTo>
                    <a:pt x="168407" y="108705"/>
                  </a:lnTo>
                  <a:lnTo>
                    <a:pt x="149074" y="104716"/>
                  </a:lnTo>
                  <a:lnTo>
                    <a:pt x="156784" y="109347"/>
                  </a:lnTo>
                  <a:lnTo>
                    <a:pt x="192856" y="126255"/>
                  </a:lnTo>
                  <a:lnTo>
                    <a:pt x="234080" y="140305"/>
                  </a:lnTo>
                  <a:lnTo>
                    <a:pt x="280248" y="154535"/>
                  </a:lnTo>
                  <a:lnTo>
                    <a:pt x="307633" y="167537"/>
                  </a:lnTo>
                  <a:lnTo>
                    <a:pt x="312899" y="173928"/>
                  </a:lnTo>
                  <a:lnTo>
                    <a:pt x="313244" y="177114"/>
                  </a:lnTo>
                  <a:lnTo>
                    <a:pt x="310806" y="183477"/>
                  </a:lnTo>
                  <a:lnTo>
                    <a:pt x="288313" y="193009"/>
                  </a:lnTo>
                  <a:lnTo>
                    <a:pt x="245962" y="204652"/>
                  </a:lnTo>
                  <a:lnTo>
                    <a:pt x="200747" y="208638"/>
                  </a:lnTo>
                  <a:lnTo>
                    <a:pt x="198260" y="208721"/>
                  </a:lnTo>
                  <a:lnTo>
                    <a:pt x="198718" y="207717"/>
                  </a:lnTo>
                  <a:lnTo>
                    <a:pt x="244392" y="175769"/>
                  </a:lnTo>
                  <a:lnTo>
                    <a:pt x="288758" y="138916"/>
                  </a:lnTo>
                  <a:lnTo>
                    <a:pt x="323071" y="102214"/>
                  </a:lnTo>
                  <a:lnTo>
                    <a:pt x="347725" y="59090"/>
                  </a:lnTo>
                  <a:lnTo>
                    <a:pt x="362286" y="19317"/>
                  </a:lnTo>
                  <a:lnTo>
                    <a:pt x="364520" y="1578"/>
                  </a:lnTo>
                  <a:lnTo>
                    <a:pt x="363534" y="830"/>
                  </a:lnTo>
                  <a:lnTo>
                    <a:pt x="359615" y="0"/>
                  </a:lnTo>
                  <a:lnTo>
                    <a:pt x="358146" y="1896"/>
                  </a:lnTo>
                  <a:lnTo>
                    <a:pt x="348922" y="49193"/>
                  </a:lnTo>
                  <a:lnTo>
                    <a:pt x="346645" y="94895"/>
                  </a:lnTo>
                  <a:lnTo>
                    <a:pt x="348697" y="140390"/>
                  </a:lnTo>
                  <a:lnTo>
                    <a:pt x="353923" y="179951"/>
                  </a:lnTo>
                  <a:lnTo>
                    <a:pt x="359886" y="218892"/>
                  </a:lnTo>
                  <a:lnTo>
                    <a:pt x="374260" y="28508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0" name="SMARTInkShape-4040"/>
            <p:cNvSpPr/>
            <p:nvPr/>
          </p:nvSpPr>
          <p:spPr>
            <a:xfrm>
              <a:off x="6762750" y="5419725"/>
              <a:ext cx="66676" cy="9526"/>
            </a:xfrm>
            <a:custGeom>
              <a:avLst/>
              <a:gdLst/>
              <a:ahLst/>
              <a:cxnLst/>
              <a:rect l="0" t="0" r="0" b="0"/>
              <a:pathLst>
                <a:path w="66676" h="9526">
                  <a:moveTo>
                    <a:pt x="0" y="9525"/>
                  </a:moveTo>
                  <a:lnTo>
                    <a:pt x="666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1" name="SMARTInkShape-4041"/>
            <p:cNvSpPr/>
            <p:nvPr/>
          </p:nvSpPr>
          <p:spPr>
            <a:xfrm>
              <a:off x="7077467" y="5298046"/>
              <a:ext cx="207656" cy="596331"/>
            </a:xfrm>
            <a:custGeom>
              <a:avLst/>
              <a:gdLst/>
              <a:ahLst/>
              <a:cxnLst/>
              <a:rect l="0" t="0" r="0" b="0"/>
              <a:pathLst>
                <a:path w="207656" h="596331">
                  <a:moveTo>
                    <a:pt x="9133" y="140729"/>
                  </a:moveTo>
                  <a:lnTo>
                    <a:pt x="4077" y="140729"/>
                  </a:lnTo>
                  <a:lnTo>
                    <a:pt x="2587" y="142846"/>
                  </a:lnTo>
                  <a:lnTo>
                    <a:pt x="0" y="162187"/>
                  </a:lnTo>
                  <a:lnTo>
                    <a:pt x="4781" y="177308"/>
                  </a:lnTo>
                  <a:lnTo>
                    <a:pt x="17957" y="195194"/>
                  </a:lnTo>
                  <a:lnTo>
                    <a:pt x="34927" y="201978"/>
                  </a:lnTo>
                  <a:lnTo>
                    <a:pt x="65146" y="206332"/>
                  </a:lnTo>
                  <a:lnTo>
                    <a:pt x="102003" y="199587"/>
                  </a:lnTo>
                  <a:lnTo>
                    <a:pt x="129039" y="188064"/>
                  </a:lnTo>
                  <a:lnTo>
                    <a:pt x="136508" y="181875"/>
                  </a:lnTo>
                  <a:lnTo>
                    <a:pt x="139827" y="175597"/>
                  </a:lnTo>
                  <a:lnTo>
                    <a:pt x="138596" y="173499"/>
                  </a:lnTo>
                  <a:lnTo>
                    <a:pt x="116381" y="163126"/>
                  </a:lnTo>
                  <a:lnTo>
                    <a:pt x="86010" y="159817"/>
                  </a:lnTo>
                  <a:lnTo>
                    <a:pt x="133054" y="136989"/>
                  </a:lnTo>
                  <a:lnTo>
                    <a:pt x="172904" y="109012"/>
                  </a:lnTo>
                  <a:lnTo>
                    <a:pt x="186657" y="94054"/>
                  </a:lnTo>
                  <a:lnTo>
                    <a:pt x="204086" y="61150"/>
                  </a:lnTo>
                  <a:lnTo>
                    <a:pt x="207655" y="41655"/>
                  </a:lnTo>
                  <a:lnTo>
                    <a:pt x="207432" y="26846"/>
                  </a:lnTo>
                  <a:lnTo>
                    <a:pt x="203805" y="16737"/>
                  </a:lnTo>
                  <a:lnTo>
                    <a:pt x="195843" y="8716"/>
                  </a:lnTo>
                  <a:lnTo>
                    <a:pt x="186307" y="2682"/>
                  </a:lnTo>
                  <a:lnTo>
                    <a:pt x="178540" y="0"/>
                  </a:lnTo>
                  <a:lnTo>
                    <a:pt x="174988" y="1401"/>
                  </a:lnTo>
                  <a:lnTo>
                    <a:pt x="168219" y="8603"/>
                  </a:lnTo>
                  <a:lnTo>
                    <a:pt x="163514" y="34670"/>
                  </a:lnTo>
                  <a:lnTo>
                    <a:pt x="162121" y="69205"/>
                  </a:lnTo>
                  <a:lnTo>
                    <a:pt x="164616" y="102238"/>
                  </a:lnTo>
                  <a:lnTo>
                    <a:pt x="168195" y="139497"/>
                  </a:lnTo>
                  <a:lnTo>
                    <a:pt x="169785" y="173695"/>
                  </a:lnTo>
                  <a:lnTo>
                    <a:pt x="175738" y="217642"/>
                  </a:lnTo>
                  <a:lnTo>
                    <a:pt x="184204" y="262531"/>
                  </a:lnTo>
                  <a:lnTo>
                    <a:pt x="190306" y="296463"/>
                  </a:lnTo>
                  <a:lnTo>
                    <a:pt x="195488" y="331653"/>
                  </a:lnTo>
                  <a:lnTo>
                    <a:pt x="197790" y="364931"/>
                  </a:lnTo>
                  <a:lnTo>
                    <a:pt x="199087" y="408360"/>
                  </a:lnTo>
                  <a:lnTo>
                    <a:pt x="204528" y="453096"/>
                  </a:lnTo>
                  <a:lnTo>
                    <a:pt x="202729" y="489752"/>
                  </a:lnTo>
                  <a:lnTo>
                    <a:pt x="193698" y="536069"/>
                  </a:lnTo>
                  <a:lnTo>
                    <a:pt x="189055" y="561726"/>
                  </a:lnTo>
                  <a:lnTo>
                    <a:pt x="180468" y="579722"/>
                  </a:lnTo>
                  <a:lnTo>
                    <a:pt x="174156" y="585791"/>
                  </a:lnTo>
                  <a:lnTo>
                    <a:pt x="158677" y="592535"/>
                  </a:lnTo>
                  <a:lnTo>
                    <a:pt x="142225" y="596330"/>
                  </a:lnTo>
                  <a:lnTo>
                    <a:pt x="137020" y="593689"/>
                  </a:lnTo>
                  <a:lnTo>
                    <a:pt x="125590" y="582287"/>
                  </a:lnTo>
                  <a:lnTo>
                    <a:pt x="112313" y="558016"/>
                  </a:lnTo>
                  <a:lnTo>
                    <a:pt x="105949" y="521371"/>
                  </a:lnTo>
                  <a:lnTo>
                    <a:pt x="107515" y="480736"/>
                  </a:lnTo>
                  <a:lnTo>
                    <a:pt x="112645" y="437314"/>
                  </a:lnTo>
                  <a:lnTo>
                    <a:pt x="121263" y="392675"/>
                  </a:lnTo>
                  <a:lnTo>
                    <a:pt x="142483" y="34075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75" name="SMARTInkShape-Group560"/>
          <p:cNvGrpSpPr/>
          <p:nvPr/>
        </p:nvGrpSpPr>
        <p:grpSpPr>
          <a:xfrm>
            <a:off x="2906449" y="5307864"/>
            <a:ext cx="1024935" cy="431867"/>
            <a:chOff x="2906449" y="5307864"/>
            <a:chExt cx="1024935" cy="431867"/>
          </a:xfrm>
        </p:grpSpPr>
        <p:sp>
          <p:nvSpPr>
            <p:cNvPr id="273" name="SMARTInkShape-4042"/>
            <p:cNvSpPr/>
            <p:nvPr/>
          </p:nvSpPr>
          <p:spPr>
            <a:xfrm>
              <a:off x="2906449" y="5315045"/>
              <a:ext cx="389202" cy="222806"/>
            </a:xfrm>
            <a:custGeom>
              <a:avLst/>
              <a:gdLst/>
              <a:ahLst/>
              <a:cxnLst/>
              <a:rect l="0" t="0" r="0" b="0"/>
              <a:pathLst>
                <a:path w="389202" h="222806">
                  <a:moveTo>
                    <a:pt x="8201" y="57055"/>
                  </a:moveTo>
                  <a:lnTo>
                    <a:pt x="7143" y="41846"/>
                  </a:lnTo>
                  <a:lnTo>
                    <a:pt x="0" y="12275"/>
                  </a:lnTo>
                  <a:lnTo>
                    <a:pt x="617" y="8152"/>
                  </a:lnTo>
                  <a:lnTo>
                    <a:pt x="2087" y="5403"/>
                  </a:lnTo>
                  <a:lnTo>
                    <a:pt x="8095" y="0"/>
                  </a:lnTo>
                  <a:lnTo>
                    <a:pt x="21371" y="20640"/>
                  </a:lnTo>
                  <a:lnTo>
                    <a:pt x="30987" y="33462"/>
                  </a:lnTo>
                  <a:lnTo>
                    <a:pt x="55673" y="80369"/>
                  </a:lnTo>
                  <a:lnTo>
                    <a:pt x="63166" y="95991"/>
                  </a:lnTo>
                  <a:lnTo>
                    <a:pt x="79580" y="120446"/>
                  </a:lnTo>
                  <a:lnTo>
                    <a:pt x="81187" y="124715"/>
                  </a:lnTo>
                  <a:lnTo>
                    <a:pt x="84375" y="127562"/>
                  </a:lnTo>
                  <a:lnTo>
                    <a:pt x="93561" y="130725"/>
                  </a:lnTo>
                  <a:lnTo>
                    <a:pt x="110784" y="133033"/>
                  </a:lnTo>
                  <a:lnTo>
                    <a:pt x="117383" y="128133"/>
                  </a:lnTo>
                  <a:lnTo>
                    <a:pt x="128036" y="103903"/>
                  </a:lnTo>
                  <a:lnTo>
                    <a:pt x="136557" y="78132"/>
                  </a:lnTo>
                  <a:lnTo>
                    <a:pt x="150184" y="59890"/>
                  </a:lnTo>
                  <a:lnTo>
                    <a:pt x="161616" y="53023"/>
                  </a:lnTo>
                  <a:lnTo>
                    <a:pt x="176088" y="48615"/>
                  </a:lnTo>
                  <a:lnTo>
                    <a:pt x="188708" y="52908"/>
                  </a:lnTo>
                  <a:lnTo>
                    <a:pt x="217424" y="77990"/>
                  </a:lnTo>
                  <a:lnTo>
                    <a:pt x="249210" y="120973"/>
                  </a:lnTo>
                  <a:lnTo>
                    <a:pt x="288686" y="168170"/>
                  </a:lnTo>
                  <a:lnTo>
                    <a:pt x="300078" y="182639"/>
                  </a:lnTo>
                  <a:lnTo>
                    <a:pt x="343875" y="221543"/>
                  </a:lnTo>
                  <a:lnTo>
                    <a:pt x="346284" y="222805"/>
                  </a:lnTo>
                  <a:lnTo>
                    <a:pt x="347890" y="222588"/>
                  </a:lnTo>
                  <a:lnTo>
                    <a:pt x="355523" y="214637"/>
                  </a:lnTo>
                  <a:lnTo>
                    <a:pt x="358358" y="203291"/>
                  </a:lnTo>
                  <a:lnTo>
                    <a:pt x="363249" y="156480"/>
                  </a:lnTo>
                  <a:lnTo>
                    <a:pt x="368788" y="109973"/>
                  </a:lnTo>
                  <a:lnTo>
                    <a:pt x="370940" y="81776"/>
                  </a:lnTo>
                  <a:lnTo>
                    <a:pt x="389201" y="2848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4" name="SMARTInkShape-4043"/>
            <p:cNvSpPr/>
            <p:nvPr/>
          </p:nvSpPr>
          <p:spPr>
            <a:xfrm>
              <a:off x="3358722" y="5307864"/>
              <a:ext cx="572662" cy="431867"/>
            </a:xfrm>
            <a:custGeom>
              <a:avLst/>
              <a:gdLst/>
              <a:ahLst/>
              <a:cxnLst/>
              <a:rect l="0" t="0" r="0" b="0"/>
              <a:pathLst>
                <a:path w="572662" h="431867">
                  <a:moveTo>
                    <a:pt x="79803" y="159486"/>
                  </a:moveTo>
                  <a:lnTo>
                    <a:pt x="88004" y="159486"/>
                  </a:lnTo>
                  <a:lnTo>
                    <a:pt x="93992" y="154430"/>
                  </a:lnTo>
                  <a:lnTo>
                    <a:pt x="96693" y="143480"/>
                  </a:lnTo>
                  <a:lnTo>
                    <a:pt x="103783" y="99309"/>
                  </a:lnTo>
                  <a:lnTo>
                    <a:pt x="107016" y="72864"/>
                  </a:lnTo>
                  <a:lnTo>
                    <a:pt x="102918" y="49977"/>
                  </a:lnTo>
                  <a:lnTo>
                    <a:pt x="95001" y="34846"/>
                  </a:lnTo>
                  <a:lnTo>
                    <a:pt x="85953" y="23661"/>
                  </a:lnTo>
                  <a:lnTo>
                    <a:pt x="79714" y="19744"/>
                  </a:lnTo>
                  <a:lnTo>
                    <a:pt x="67086" y="17230"/>
                  </a:lnTo>
                  <a:lnTo>
                    <a:pt x="47460" y="31964"/>
                  </a:lnTo>
                  <a:lnTo>
                    <a:pt x="12061" y="78741"/>
                  </a:lnTo>
                  <a:lnTo>
                    <a:pt x="1053" y="103811"/>
                  </a:lnTo>
                  <a:lnTo>
                    <a:pt x="0" y="119220"/>
                  </a:lnTo>
                  <a:lnTo>
                    <a:pt x="3060" y="131006"/>
                  </a:lnTo>
                  <a:lnTo>
                    <a:pt x="5358" y="134150"/>
                  </a:lnTo>
                  <a:lnTo>
                    <a:pt x="12850" y="138700"/>
                  </a:lnTo>
                  <a:lnTo>
                    <a:pt x="35976" y="146153"/>
                  </a:lnTo>
                  <a:lnTo>
                    <a:pt x="67052" y="147774"/>
                  </a:lnTo>
                  <a:lnTo>
                    <a:pt x="83308" y="144402"/>
                  </a:lnTo>
                  <a:lnTo>
                    <a:pt x="127890" y="120236"/>
                  </a:lnTo>
                  <a:lnTo>
                    <a:pt x="144566" y="108175"/>
                  </a:lnTo>
                  <a:lnTo>
                    <a:pt x="158847" y="90543"/>
                  </a:lnTo>
                  <a:lnTo>
                    <a:pt x="163548" y="78146"/>
                  </a:lnTo>
                  <a:lnTo>
                    <a:pt x="165267" y="66277"/>
                  </a:lnTo>
                  <a:lnTo>
                    <a:pt x="164296" y="65596"/>
                  </a:lnTo>
                  <a:lnTo>
                    <a:pt x="160394" y="64841"/>
                  </a:lnTo>
                  <a:lnTo>
                    <a:pt x="155133" y="67327"/>
                  </a:lnTo>
                  <a:lnTo>
                    <a:pt x="143131" y="77546"/>
                  </a:lnTo>
                  <a:lnTo>
                    <a:pt x="139699" y="86380"/>
                  </a:lnTo>
                  <a:lnTo>
                    <a:pt x="137496" y="109297"/>
                  </a:lnTo>
                  <a:lnTo>
                    <a:pt x="142171" y="127917"/>
                  </a:lnTo>
                  <a:lnTo>
                    <a:pt x="153030" y="140517"/>
                  </a:lnTo>
                  <a:lnTo>
                    <a:pt x="180816" y="160794"/>
                  </a:lnTo>
                  <a:lnTo>
                    <a:pt x="210392" y="166577"/>
                  </a:lnTo>
                  <a:lnTo>
                    <a:pt x="251023" y="163233"/>
                  </a:lnTo>
                  <a:lnTo>
                    <a:pt x="281406" y="160596"/>
                  </a:lnTo>
                  <a:lnTo>
                    <a:pt x="299580" y="151513"/>
                  </a:lnTo>
                  <a:lnTo>
                    <a:pt x="342173" y="124868"/>
                  </a:lnTo>
                  <a:lnTo>
                    <a:pt x="355162" y="111997"/>
                  </a:lnTo>
                  <a:lnTo>
                    <a:pt x="368557" y="86488"/>
                  </a:lnTo>
                  <a:lnTo>
                    <a:pt x="369672" y="81187"/>
                  </a:lnTo>
                  <a:lnTo>
                    <a:pt x="369357" y="76595"/>
                  </a:lnTo>
                  <a:lnTo>
                    <a:pt x="368089" y="72475"/>
                  </a:lnTo>
                  <a:lnTo>
                    <a:pt x="361036" y="65075"/>
                  </a:lnTo>
                  <a:lnTo>
                    <a:pt x="350845" y="59318"/>
                  </a:lnTo>
                  <a:lnTo>
                    <a:pt x="339261" y="56759"/>
                  </a:lnTo>
                  <a:lnTo>
                    <a:pt x="315782" y="60374"/>
                  </a:lnTo>
                  <a:lnTo>
                    <a:pt x="276037" y="82353"/>
                  </a:lnTo>
                  <a:lnTo>
                    <a:pt x="272851" y="87457"/>
                  </a:lnTo>
                  <a:lnTo>
                    <a:pt x="273060" y="90300"/>
                  </a:lnTo>
                  <a:lnTo>
                    <a:pt x="276115" y="96281"/>
                  </a:lnTo>
                  <a:lnTo>
                    <a:pt x="279469" y="98300"/>
                  </a:lnTo>
                  <a:lnTo>
                    <a:pt x="294303" y="101140"/>
                  </a:lnTo>
                  <a:lnTo>
                    <a:pt x="334625" y="102179"/>
                  </a:lnTo>
                  <a:lnTo>
                    <a:pt x="361521" y="101247"/>
                  </a:lnTo>
                  <a:lnTo>
                    <a:pt x="385172" y="96839"/>
                  </a:lnTo>
                  <a:lnTo>
                    <a:pt x="399320" y="99187"/>
                  </a:lnTo>
                  <a:lnTo>
                    <a:pt x="414128" y="106460"/>
                  </a:lnTo>
                  <a:lnTo>
                    <a:pt x="425219" y="115317"/>
                  </a:lnTo>
                  <a:lnTo>
                    <a:pt x="435208" y="134757"/>
                  </a:lnTo>
                  <a:lnTo>
                    <a:pt x="439814" y="170740"/>
                  </a:lnTo>
                  <a:lnTo>
                    <a:pt x="441370" y="218272"/>
                  </a:lnTo>
                  <a:lnTo>
                    <a:pt x="440581" y="265451"/>
                  </a:lnTo>
                  <a:lnTo>
                    <a:pt x="435174" y="306124"/>
                  </a:lnTo>
                  <a:lnTo>
                    <a:pt x="432043" y="340870"/>
                  </a:lnTo>
                  <a:lnTo>
                    <a:pt x="424882" y="380564"/>
                  </a:lnTo>
                  <a:lnTo>
                    <a:pt x="415000" y="407142"/>
                  </a:lnTo>
                  <a:lnTo>
                    <a:pt x="404815" y="421603"/>
                  </a:lnTo>
                  <a:lnTo>
                    <a:pt x="393233" y="429440"/>
                  </a:lnTo>
                  <a:lnTo>
                    <a:pt x="387182" y="431531"/>
                  </a:lnTo>
                  <a:lnTo>
                    <a:pt x="383147" y="431866"/>
                  </a:lnTo>
                  <a:lnTo>
                    <a:pt x="380458" y="431031"/>
                  </a:lnTo>
                  <a:lnTo>
                    <a:pt x="371028" y="419155"/>
                  </a:lnTo>
                  <a:lnTo>
                    <a:pt x="366028" y="411974"/>
                  </a:lnTo>
                  <a:lnTo>
                    <a:pt x="358991" y="376584"/>
                  </a:lnTo>
                  <a:lnTo>
                    <a:pt x="357672" y="335798"/>
                  </a:lnTo>
                  <a:lnTo>
                    <a:pt x="365922" y="289690"/>
                  </a:lnTo>
                  <a:lnTo>
                    <a:pt x="385418" y="244161"/>
                  </a:lnTo>
                  <a:lnTo>
                    <a:pt x="405382" y="199260"/>
                  </a:lnTo>
                  <a:lnTo>
                    <a:pt x="429395" y="159817"/>
                  </a:lnTo>
                  <a:lnTo>
                    <a:pt x="455579" y="129056"/>
                  </a:lnTo>
                  <a:lnTo>
                    <a:pt x="501201" y="89752"/>
                  </a:lnTo>
                  <a:lnTo>
                    <a:pt x="546476" y="45193"/>
                  </a:lnTo>
                  <a:lnTo>
                    <a:pt x="566861" y="19788"/>
                  </a:lnTo>
                  <a:lnTo>
                    <a:pt x="572661" y="5793"/>
                  </a:lnTo>
                  <a:lnTo>
                    <a:pt x="571358" y="3049"/>
                  </a:lnTo>
                  <a:lnTo>
                    <a:pt x="568373" y="1220"/>
                  </a:lnTo>
                  <a:lnTo>
                    <a:pt x="564266" y="0"/>
                  </a:lnTo>
                  <a:lnTo>
                    <a:pt x="543317" y="3340"/>
                  </a:lnTo>
                  <a:lnTo>
                    <a:pt x="527114" y="11033"/>
                  </a:lnTo>
                  <a:lnTo>
                    <a:pt x="492242" y="42636"/>
                  </a:lnTo>
                  <a:lnTo>
                    <a:pt x="485359" y="52166"/>
                  </a:lnTo>
                  <a:lnTo>
                    <a:pt x="482300" y="60989"/>
                  </a:lnTo>
                  <a:lnTo>
                    <a:pt x="480941" y="71965"/>
                  </a:lnTo>
                  <a:lnTo>
                    <a:pt x="490288" y="100157"/>
                  </a:lnTo>
                  <a:lnTo>
                    <a:pt x="517953" y="14043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8" name="SMARTInkShape-Group561"/>
          <p:cNvGrpSpPr/>
          <p:nvPr/>
        </p:nvGrpSpPr>
        <p:grpSpPr>
          <a:xfrm>
            <a:off x="4095750" y="4434268"/>
            <a:ext cx="5638801" cy="633033"/>
            <a:chOff x="4095750" y="4434268"/>
            <a:chExt cx="5638801" cy="633033"/>
          </a:xfrm>
        </p:grpSpPr>
        <p:sp>
          <p:nvSpPr>
            <p:cNvPr id="276" name="SMARTInkShape-4044"/>
            <p:cNvSpPr/>
            <p:nvPr/>
          </p:nvSpPr>
          <p:spPr>
            <a:xfrm>
              <a:off x="4648200" y="4507252"/>
              <a:ext cx="228253" cy="560049"/>
            </a:xfrm>
            <a:custGeom>
              <a:avLst/>
              <a:gdLst/>
              <a:ahLst/>
              <a:cxnLst/>
              <a:rect l="0" t="0" r="0" b="0"/>
              <a:pathLst>
                <a:path w="228253" h="560049">
                  <a:moveTo>
                    <a:pt x="0" y="121898"/>
                  </a:moveTo>
                  <a:lnTo>
                    <a:pt x="5056" y="116842"/>
                  </a:lnTo>
                  <a:lnTo>
                    <a:pt x="13183" y="114359"/>
                  </a:lnTo>
                  <a:lnTo>
                    <a:pt x="25967" y="111139"/>
                  </a:lnTo>
                  <a:lnTo>
                    <a:pt x="71491" y="91825"/>
                  </a:lnTo>
                  <a:lnTo>
                    <a:pt x="115957" y="72684"/>
                  </a:lnTo>
                  <a:lnTo>
                    <a:pt x="158215" y="51107"/>
                  </a:lnTo>
                  <a:lnTo>
                    <a:pt x="190887" y="25231"/>
                  </a:lnTo>
                  <a:lnTo>
                    <a:pt x="195964" y="17904"/>
                  </a:lnTo>
                  <a:lnTo>
                    <a:pt x="197317" y="14469"/>
                  </a:lnTo>
                  <a:lnTo>
                    <a:pt x="196104" y="11120"/>
                  </a:lnTo>
                  <a:lnTo>
                    <a:pt x="183385" y="0"/>
                  </a:lnTo>
                  <a:lnTo>
                    <a:pt x="181523" y="416"/>
                  </a:lnTo>
                  <a:lnTo>
                    <a:pt x="176633" y="3701"/>
                  </a:lnTo>
                  <a:lnTo>
                    <a:pt x="167929" y="16556"/>
                  </a:lnTo>
                  <a:lnTo>
                    <a:pt x="162716" y="61119"/>
                  </a:lnTo>
                  <a:lnTo>
                    <a:pt x="164982" y="94012"/>
                  </a:lnTo>
                  <a:lnTo>
                    <a:pt x="169533" y="138330"/>
                  </a:lnTo>
                  <a:lnTo>
                    <a:pt x="173704" y="175450"/>
                  </a:lnTo>
                  <a:lnTo>
                    <a:pt x="184595" y="221494"/>
                  </a:lnTo>
                  <a:lnTo>
                    <a:pt x="193807" y="258770"/>
                  </a:lnTo>
                  <a:lnTo>
                    <a:pt x="203239" y="296626"/>
                  </a:lnTo>
                  <a:lnTo>
                    <a:pt x="207680" y="334653"/>
                  </a:lnTo>
                  <a:lnTo>
                    <a:pt x="214052" y="372732"/>
                  </a:lnTo>
                  <a:lnTo>
                    <a:pt x="219665" y="406594"/>
                  </a:lnTo>
                  <a:lnTo>
                    <a:pt x="224629" y="442105"/>
                  </a:lnTo>
                  <a:lnTo>
                    <a:pt x="227423" y="481005"/>
                  </a:lnTo>
                  <a:lnTo>
                    <a:pt x="228252" y="517813"/>
                  </a:lnTo>
                  <a:lnTo>
                    <a:pt x="227438" y="546122"/>
                  </a:lnTo>
                  <a:lnTo>
                    <a:pt x="219075" y="5600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7" name="SMARTInkShape-4045"/>
            <p:cNvSpPr/>
            <p:nvPr/>
          </p:nvSpPr>
          <p:spPr>
            <a:xfrm>
              <a:off x="7324725" y="4539445"/>
              <a:ext cx="466726" cy="280206"/>
            </a:xfrm>
            <a:custGeom>
              <a:avLst/>
              <a:gdLst/>
              <a:ahLst/>
              <a:cxnLst/>
              <a:rect l="0" t="0" r="0" b="0"/>
              <a:pathLst>
                <a:path w="466726" h="280206">
                  <a:moveTo>
                    <a:pt x="0" y="175430"/>
                  </a:moveTo>
                  <a:lnTo>
                    <a:pt x="36628" y="175430"/>
                  </a:lnTo>
                  <a:lnTo>
                    <a:pt x="82455" y="174372"/>
                  </a:lnTo>
                  <a:lnTo>
                    <a:pt x="123179" y="167891"/>
                  </a:lnTo>
                  <a:lnTo>
                    <a:pt x="157853" y="166494"/>
                  </a:lnTo>
                  <a:lnTo>
                    <a:pt x="193174" y="163257"/>
                  </a:lnTo>
                  <a:lnTo>
                    <a:pt x="239418" y="154162"/>
                  </a:lnTo>
                  <a:lnTo>
                    <a:pt x="242162" y="151726"/>
                  </a:lnTo>
                  <a:lnTo>
                    <a:pt x="242932" y="150102"/>
                  </a:lnTo>
                  <a:lnTo>
                    <a:pt x="242388" y="149020"/>
                  </a:lnTo>
                  <a:lnTo>
                    <a:pt x="240968" y="148298"/>
                  </a:lnTo>
                  <a:lnTo>
                    <a:pt x="233911" y="147282"/>
                  </a:lnTo>
                  <a:lnTo>
                    <a:pt x="208953" y="154544"/>
                  </a:lnTo>
                  <a:lnTo>
                    <a:pt x="161623" y="181802"/>
                  </a:lnTo>
                  <a:lnTo>
                    <a:pt x="158548" y="183911"/>
                  </a:lnTo>
                  <a:lnTo>
                    <a:pt x="156499" y="186375"/>
                  </a:lnTo>
                  <a:lnTo>
                    <a:pt x="155133" y="189077"/>
                  </a:lnTo>
                  <a:lnTo>
                    <a:pt x="155280" y="190878"/>
                  </a:lnTo>
                  <a:lnTo>
                    <a:pt x="156437" y="192079"/>
                  </a:lnTo>
                  <a:lnTo>
                    <a:pt x="158266" y="192879"/>
                  </a:lnTo>
                  <a:lnTo>
                    <a:pt x="170954" y="194006"/>
                  </a:lnTo>
                  <a:lnTo>
                    <a:pt x="213561" y="184056"/>
                  </a:lnTo>
                  <a:lnTo>
                    <a:pt x="257841" y="176187"/>
                  </a:lnTo>
                  <a:lnTo>
                    <a:pt x="272594" y="175580"/>
                  </a:lnTo>
                  <a:lnTo>
                    <a:pt x="272745" y="177647"/>
                  </a:lnTo>
                  <a:lnTo>
                    <a:pt x="266312" y="200328"/>
                  </a:lnTo>
                  <a:lnTo>
                    <a:pt x="259293" y="213431"/>
                  </a:lnTo>
                  <a:lnTo>
                    <a:pt x="258587" y="216639"/>
                  </a:lnTo>
                  <a:lnTo>
                    <a:pt x="259175" y="218778"/>
                  </a:lnTo>
                  <a:lnTo>
                    <a:pt x="260624" y="220203"/>
                  </a:lnTo>
                  <a:lnTo>
                    <a:pt x="262651" y="221154"/>
                  </a:lnTo>
                  <a:lnTo>
                    <a:pt x="265058" y="220729"/>
                  </a:lnTo>
                  <a:lnTo>
                    <a:pt x="270557" y="217435"/>
                  </a:lnTo>
                  <a:lnTo>
                    <a:pt x="318088" y="178110"/>
                  </a:lnTo>
                  <a:lnTo>
                    <a:pt x="362445" y="141485"/>
                  </a:lnTo>
                  <a:lnTo>
                    <a:pt x="403765" y="95054"/>
                  </a:lnTo>
                  <a:lnTo>
                    <a:pt x="420319" y="69418"/>
                  </a:lnTo>
                  <a:lnTo>
                    <a:pt x="426985" y="32310"/>
                  </a:lnTo>
                  <a:lnTo>
                    <a:pt x="426838" y="16571"/>
                  </a:lnTo>
                  <a:lnTo>
                    <a:pt x="425317" y="12374"/>
                  </a:lnTo>
                  <a:lnTo>
                    <a:pt x="423245" y="9576"/>
                  </a:lnTo>
                  <a:lnTo>
                    <a:pt x="410215" y="582"/>
                  </a:lnTo>
                  <a:lnTo>
                    <a:pt x="396101" y="0"/>
                  </a:lnTo>
                  <a:lnTo>
                    <a:pt x="387893" y="1327"/>
                  </a:lnTo>
                  <a:lnTo>
                    <a:pt x="373128" y="11267"/>
                  </a:lnTo>
                  <a:lnTo>
                    <a:pt x="351458" y="38463"/>
                  </a:lnTo>
                  <a:lnTo>
                    <a:pt x="340379" y="72994"/>
                  </a:lnTo>
                  <a:lnTo>
                    <a:pt x="339310" y="93214"/>
                  </a:lnTo>
                  <a:lnTo>
                    <a:pt x="347480" y="127786"/>
                  </a:lnTo>
                  <a:lnTo>
                    <a:pt x="363307" y="169780"/>
                  </a:lnTo>
                  <a:lnTo>
                    <a:pt x="387618" y="212414"/>
                  </a:lnTo>
                  <a:lnTo>
                    <a:pt x="466725" y="2802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8" name="SMARTInkShape-4046"/>
            <p:cNvSpPr/>
            <p:nvPr/>
          </p:nvSpPr>
          <p:spPr>
            <a:xfrm>
              <a:off x="7953375" y="4581525"/>
              <a:ext cx="285751" cy="247651"/>
            </a:xfrm>
            <a:custGeom>
              <a:avLst/>
              <a:gdLst/>
              <a:ahLst/>
              <a:cxnLst/>
              <a:rect l="0" t="0" r="0" b="0"/>
              <a:pathLst>
                <a:path w="285751" h="247651">
                  <a:moveTo>
                    <a:pt x="0" y="0"/>
                  </a:moveTo>
                  <a:lnTo>
                    <a:pt x="0" y="8201"/>
                  </a:lnTo>
                  <a:lnTo>
                    <a:pt x="5057" y="19246"/>
                  </a:lnTo>
                  <a:lnTo>
                    <a:pt x="52050" y="62472"/>
                  </a:lnTo>
                  <a:lnTo>
                    <a:pt x="99371" y="108948"/>
                  </a:lnTo>
                  <a:lnTo>
                    <a:pt x="143418" y="147893"/>
                  </a:lnTo>
                  <a:lnTo>
                    <a:pt x="187750" y="180800"/>
                  </a:lnTo>
                  <a:lnTo>
                    <a:pt x="203036" y="192539"/>
                  </a:lnTo>
                  <a:lnTo>
                    <a:pt x="242990" y="217213"/>
                  </a:lnTo>
                  <a:lnTo>
                    <a:pt x="28575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SMARTInkShape-4047"/>
            <p:cNvSpPr/>
            <p:nvPr/>
          </p:nvSpPr>
          <p:spPr>
            <a:xfrm>
              <a:off x="8048625" y="4543425"/>
              <a:ext cx="123826" cy="285751"/>
            </a:xfrm>
            <a:custGeom>
              <a:avLst/>
              <a:gdLst/>
              <a:ahLst/>
              <a:cxnLst/>
              <a:rect l="0" t="0" r="0" b="0"/>
              <a:pathLst>
                <a:path w="123826" h="285751">
                  <a:moveTo>
                    <a:pt x="123825" y="0"/>
                  </a:moveTo>
                  <a:lnTo>
                    <a:pt x="123825" y="5056"/>
                  </a:lnTo>
                  <a:lnTo>
                    <a:pt x="103103" y="50381"/>
                  </a:lnTo>
                  <a:lnTo>
                    <a:pt x="84101" y="93913"/>
                  </a:lnTo>
                  <a:lnTo>
                    <a:pt x="63371" y="133542"/>
                  </a:lnTo>
                  <a:lnTo>
                    <a:pt x="42177" y="178798"/>
                  </a:lnTo>
                  <a:lnTo>
                    <a:pt x="22492" y="220664"/>
                  </a:lnTo>
                  <a:lnTo>
                    <a:pt x="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0" name="SMARTInkShape-4048"/>
            <p:cNvSpPr/>
            <p:nvPr/>
          </p:nvSpPr>
          <p:spPr>
            <a:xfrm>
              <a:off x="8429625" y="4434268"/>
              <a:ext cx="846531" cy="442533"/>
            </a:xfrm>
            <a:custGeom>
              <a:avLst/>
              <a:gdLst/>
              <a:ahLst/>
              <a:cxnLst/>
              <a:rect l="0" t="0" r="0" b="0"/>
              <a:pathLst>
                <a:path w="846531" h="442533">
                  <a:moveTo>
                    <a:pt x="0" y="404432"/>
                  </a:moveTo>
                  <a:lnTo>
                    <a:pt x="0" y="399376"/>
                  </a:lnTo>
                  <a:lnTo>
                    <a:pt x="15209" y="380581"/>
                  </a:lnTo>
                  <a:lnTo>
                    <a:pt x="49837" y="340130"/>
                  </a:lnTo>
                  <a:lnTo>
                    <a:pt x="86162" y="300126"/>
                  </a:lnTo>
                  <a:lnTo>
                    <a:pt x="133407" y="257150"/>
                  </a:lnTo>
                  <a:lnTo>
                    <a:pt x="170621" y="213352"/>
                  </a:lnTo>
                  <a:lnTo>
                    <a:pt x="208579" y="166231"/>
                  </a:lnTo>
                  <a:lnTo>
                    <a:pt x="229976" y="122548"/>
                  </a:lnTo>
                  <a:lnTo>
                    <a:pt x="249216" y="78758"/>
                  </a:lnTo>
                  <a:lnTo>
                    <a:pt x="250816" y="60722"/>
                  </a:lnTo>
                  <a:lnTo>
                    <a:pt x="247009" y="16975"/>
                  </a:lnTo>
                  <a:lnTo>
                    <a:pt x="245105" y="12778"/>
                  </a:lnTo>
                  <a:lnTo>
                    <a:pt x="239111" y="7055"/>
                  </a:lnTo>
                  <a:lnTo>
                    <a:pt x="229391" y="984"/>
                  </a:lnTo>
                  <a:lnTo>
                    <a:pt x="223836" y="0"/>
                  </a:lnTo>
                  <a:lnTo>
                    <a:pt x="212019" y="1729"/>
                  </a:lnTo>
                  <a:lnTo>
                    <a:pt x="202533" y="8848"/>
                  </a:lnTo>
                  <a:lnTo>
                    <a:pt x="182764" y="40777"/>
                  </a:lnTo>
                  <a:lnTo>
                    <a:pt x="169746" y="80665"/>
                  </a:lnTo>
                  <a:lnTo>
                    <a:pt x="169299" y="115884"/>
                  </a:lnTo>
                  <a:lnTo>
                    <a:pt x="175869" y="161598"/>
                  </a:lnTo>
                  <a:lnTo>
                    <a:pt x="179462" y="205246"/>
                  </a:lnTo>
                  <a:lnTo>
                    <a:pt x="188280" y="250316"/>
                  </a:lnTo>
                  <a:lnTo>
                    <a:pt x="198191" y="279040"/>
                  </a:lnTo>
                  <a:lnTo>
                    <a:pt x="226020" y="319964"/>
                  </a:lnTo>
                  <a:lnTo>
                    <a:pt x="254764" y="347654"/>
                  </a:lnTo>
                  <a:lnTo>
                    <a:pt x="295149" y="370911"/>
                  </a:lnTo>
                  <a:lnTo>
                    <a:pt x="330516" y="381094"/>
                  </a:lnTo>
                  <a:lnTo>
                    <a:pt x="377456" y="376931"/>
                  </a:lnTo>
                  <a:lnTo>
                    <a:pt x="421222" y="365917"/>
                  </a:lnTo>
                  <a:lnTo>
                    <a:pt x="468729" y="349344"/>
                  </a:lnTo>
                  <a:lnTo>
                    <a:pt x="509557" y="321317"/>
                  </a:lnTo>
                  <a:lnTo>
                    <a:pt x="535197" y="295312"/>
                  </a:lnTo>
                  <a:lnTo>
                    <a:pt x="544077" y="278676"/>
                  </a:lnTo>
                  <a:lnTo>
                    <a:pt x="545905" y="263521"/>
                  </a:lnTo>
                  <a:lnTo>
                    <a:pt x="544912" y="256517"/>
                  </a:lnTo>
                  <a:lnTo>
                    <a:pt x="542133" y="250789"/>
                  </a:lnTo>
                  <a:lnTo>
                    <a:pt x="533401" y="241602"/>
                  </a:lnTo>
                  <a:lnTo>
                    <a:pt x="511528" y="230479"/>
                  </a:lnTo>
                  <a:lnTo>
                    <a:pt x="474825" y="230595"/>
                  </a:lnTo>
                  <a:lnTo>
                    <a:pt x="445607" y="237331"/>
                  </a:lnTo>
                  <a:lnTo>
                    <a:pt x="403600" y="263511"/>
                  </a:lnTo>
                  <a:lnTo>
                    <a:pt x="384286" y="284008"/>
                  </a:lnTo>
                  <a:lnTo>
                    <a:pt x="377169" y="298347"/>
                  </a:lnTo>
                  <a:lnTo>
                    <a:pt x="375271" y="305133"/>
                  </a:lnTo>
                  <a:lnTo>
                    <a:pt x="375064" y="310716"/>
                  </a:lnTo>
                  <a:lnTo>
                    <a:pt x="377656" y="319741"/>
                  </a:lnTo>
                  <a:lnTo>
                    <a:pt x="387980" y="327281"/>
                  </a:lnTo>
                  <a:lnTo>
                    <a:pt x="395179" y="330773"/>
                  </a:lnTo>
                  <a:lnTo>
                    <a:pt x="430592" y="335688"/>
                  </a:lnTo>
                  <a:lnTo>
                    <a:pt x="470328" y="329744"/>
                  </a:lnTo>
                  <a:lnTo>
                    <a:pt x="517375" y="318378"/>
                  </a:lnTo>
                  <a:lnTo>
                    <a:pt x="538177" y="309085"/>
                  </a:lnTo>
                  <a:lnTo>
                    <a:pt x="547165" y="303847"/>
                  </a:lnTo>
                  <a:lnTo>
                    <a:pt x="559815" y="300209"/>
                  </a:lnTo>
                  <a:lnTo>
                    <a:pt x="560536" y="301083"/>
                  </a:lnTo>
                  <a:lnTo>
                    <a:pt x="561786" y="307906"/>
                  </a:lnTo>
                  <a:lnTo>
                    <a:pt x="562997" y="329626"/>
                  </a:lnTo>
                  <a:lnTo>
                    <a:pt x="567015" y="338730"/>
                  </a:lnTo>
                  <a:lnTo>
                    <a:pt x="569568" y="341580"/>
                  </a:lnTo>
                  <a:lnTo>
                    <a:pt x="589420" y="351588"/>
                  </a:lnTo>
                  <a:lnTo>
                    <a:pt x="607031" y="355261"/>
                  </a:lnTo>
                  <a:lnTo>
                    <a:pt x="616572" y="353298"/>
                  </a:lnTo>
                  <a:lnTo>
                    <a:pt x="625399" y="347839"/>
                  </a:lnTo>
                  <a:lnTo>
                    <a:pt x="666931" y="313560"/>
                  </a:lnTo>
                  <a:lnTo>
                    <a:pt x="692186" y="274534"/>
                  </a:lnTo>
                  <a:lnTo>
                    <a:pt x="708895" y="234722"/>
                  </a:lnTo>
                  <a:lnTo>
                    <a:pt x="713653" y="188591"/>
                  </a:lnTo>
                  <a:lnTo>
                    <a:pt x="721819" y="142875"/>
                  </a:lnTo>
                  <a:lnTo>
                    <a:pt x="723489" y="100648"/>
                  </a:lnTo>
                  <a:lnTo>
                    <a:pt x="723897" y="53062"/>
                  </a:lnTo>
                  <a:lnTo>
                    <a:pt x="723900" y="91872"/>
                  </a:lnTo>
                  <a:lnTo>
                    <a:pt x="731440" y="137965"/>
                  </a:lnTo>
                  <a:lnTo>
                    <a:pt x="733033" y="175878"/>
                  </a:lnTo>
                  <a:lnTo>
                    <a:pt x="733347" y="220487"/>
                  </a:lnTo>
                  <a:lnTo>
                    <a:pt x="733403" y="254327"/>
                  </a:lnTo>
                  <a:lnTo>
                    <a:pt x="734477" y="298926"/>
                  </a:lnTo>
                  <a:lnTo>
                    <a:pt x="740963" y="340749"/>
                  </a:lnTo>
                  <a:lnTo>
                    <a:pt x="742776" y="387853"/>
                  </a:lnTo>
                  <a:lnTo>
                    <a:pt x="742916" y="393513"/>
                  </a:lnTo>
                  <a:lnTo>
                    <a:pt x="742949" y="351022"/>
                  </a:lnTo>
                  <a:lnTo>
                    <a:pt x="745772" y="308420"/>
                  </a:lnTo>
                  <a:lnTo>
                    <a:pt x="751151" y="281045"/>
                  </a:lnTo>
                  <a:lnTo>
                    <a:pt x="753709" y="276665"/>
                  </a:lnTo>
                  <a:lnTo>
                    <a:pt x="767422" y="265446"/>
                  </a:lnTo>
                  <a:lnTo>
                    <a:pt x="788197" y="254995"/>
                  </a:lnTo>
                  <a:lnTo>
                    <a:pt x="792164" y="254007"/>
                  </a:lnTo>
                  <a:lnTo>
                    <a:pt x="805041" y="258554"/>
                  </a:lnTo>
                  <a:lnTo>
                    <a:pt x="812919" y="262731"/>
                  </a:lnTo>
                  <a:lnTo>
                    <a:pt x="834120" y="288834"/>
                  </a:lnTo>
                  <a:lnTo>
                    <a:pt x="843694" y="313266"/>
                  </a:lnTo>
                  <a:lnTo>
                    <a:pt x="846530" y="338967"/>
                  </a:lnTo>
                  <a:lnTo>
                    <a:pt x="842314" y="371747"/>
                  </a:lnTo>
                  <a:lnTo>
                    <a:pt x="834385" y="390258"/>
                  </a:lnTo>
                  <a:lnTo>
                    <a:pt x="817103" y="414332"/>
                  </a:lnTo>
                  <a:lnTo>
                    <a:pt x="810126" y="419416"/>
                  </a:lnTo>
                  <a:lnTo>
                    <a:pt x="802439" y="423791"/>
                  </a:lnTo>
                  <a:lnTo>
                    <a:pt x="781050" y="4425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SMARTInkShape-4049"/>
            <p:cNvSpPr/>
            <p:nvPr/>
          </p:nvSpPr>
          <p:spPr>
            <a:xfrm>
              <a:off x="9382125" y="4629150"/>
              <a:ext cx="352426" cy="197611"/>
            </a:xfrm>
            <a:custGeom>
              <a:avLst/>
              <a:gdLst/>
              <a:ahLst/>
              <a:cxnLst/>
              <a:rect l="0" t="0" r="0" b="0"/>
              <a:pathLst>
                <a:path w="352426" h="197611">
                  <a:moveTo>
                    <a:pt x="0" y="47625"/>
                  </a:moveTo>
                  <a:lnTo>
                    <a:pt x="0" y="52681"/>
                  </a:lnTo>
                  <a:lnTo>
                    <a:pt x="14189" y="98670"/>
                  </a:lnTo>
                  <a:lnTo>
                    <a:pt x="22534" y="110175"/>
                  </a:lnTo>
                  <a:lnTo>
                    <a:pt x="32241" y="117759"/>
                  </a:lnTo>
                  <a:lnTo>
                    <a:pt x="40082" y="121129"/>
                  </a:lnTo>
                  <a:lnTo>
                    <a:pt x="55502" y="123026"/>
                  </a:lnTo>
                  <a:lnTo>
                    <a:pt x="86223" y="116063"/>
                  </a:lnTo>
                  <a:lnTo>
                    <a:pt x="100410" y="110497"/>
                  </a:lnTo>
                  <a:lnTo>
                    <a:pt x="110950" y="101674"/>
                  </a:lnTo>
                  <a:lnTo>
                    <a:pt x="119161" y="89638"/>
                  </a:lnTo>
                  <a:lnTo>
                    <a:pt x="126338" y="73706"/>
                  </a:lnTo>
                  <a:lnTo>
                    <a:pt x="127412" y="56042"/>
                  </a:lnTo>
                  <a:lnTo>
                    <a:pt x="124533" y="28944"/>
                  </a:lnTo>
                  <a:lnTo>
                    <a:pt x="115674" y="17803"/>
                  </a:lnTo>
                  <a:lnTo>
                    <a:pt x="108866" y="11869"/>
                  </a:lnTo>
                  <a:lnTo>
                    <a:pt x="92835" y="5275"/>
                  </a:lnTo>
                  <a:lnTo>
                    <a:pt x="66786" y="1042"/>
                  </a:lnTo>
                  <a:lnTo>
                    <a:pt x="58610" y="3285"/>
                  </a:lnTo>
                  <a:lnTo>
                    <a:pt x="54949" y="5366"/>
                  </a:lnTo>
                  <a:lnTo>
                    <a:pt x="52507" y="7810"/>
                  </a:lnTo>
                  <a:lnTo>
                    <a:pt x="49795" y="13349"/>
                  </a:lnTo>
                  <a:lnTo>
                    <a:pt x="50130" y="16308"/>
                  </a:lnTo>
                  <a:lnTo>
                    <a:pt x="53325" y="22417"/>
                  </a:lnTo>
                  <a:lnTo>
                    <a:pt x="61074" y="31807"/>
                  </a:lnTo>
                  <a:lnTo>
                    <a:pt x="100899" y="59006"/>
                  </a:lnTo>
                  <a:lnTo>
                    <a:pt x="146500" y="73823"/>
                  </a:lnTo>
                  <a:lnTo>
                    <a:pt x="184827" y="96035"/>
                  </a:lnTo>
                  <a:lnTo>
                    <a:pt x="227480" y="125861"/>
                  </a:lnTo>
                  <a:lnTo>
                    <a:pt x="241674" y="142891"/>
                  </a:lnTo>
                  <a:lnTo>
                    <a:pt x="253016" y="165730"/>
                  </a:lnTo>
                  <a:lnTo>
                    <a:pt x="255326" y="178080"/>
                  </a:lnTo>
                  <a:lnTo>
                    <a:pt x="253531" y="187802"/>
                  </a:lnTo>
                  <a:lnTo>
                    <a:pt x="251571" y="191877"/>
                  </a:lnTo>
                  <a:lnTo>
                    <a:pt x="249205" y="194593"/>
                  </a:lnTo>
                  <a:lnTo>
                    <a:pt x="243755" y="197610"/>
                  </a:lnTo>
                  <a:lnTo>
                    <a:pt x="241878" y="197357"/>
                  </a:lnTo>
                  <a:lnTo>
                    <a:pt x="240627" y="196130"/>
                  </a:lnTo>
                  <a:lnTo>
                    <a:pt x="239793" y="194253"/>
                  </a:lnTo>
                  <a:lnTo>
                    <a:pt x="238190" y="153946"/>
                  </a:lnTo>
                  <a:lnTo>
                    <a:pt x="243194" y="109549"/>
                  </a:lnTo>
                  <a:lnTo>
                    <a:pt x="255432" y="74164"/>
                  </a:lnTo>
                  <a:lnTo>
                    <a:pt x="288272" y="27534"/>
                  </a:lnTo>
                  <a:lnTo>
                    <a:pt x="296748" y="18235"/>
                  </a:lnTo>
                  <a:lnTo>
                    <a:pt x="309687" y="13396"/>
                  </a:lnTo>
                  <a:lnTo>
                    <a:pt x="3524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2" name="SMARTInkShape-4050"/>
            <p:cNvSpPr/>
            <p:nvPr/>
          </p:nvSpPr>
          <p:spPr>
            <a:xfrm>
              <a:off x="4381500" y="4511055"/>
              <a:ext cx="333376" cy="232396"/>
            </a:xfrm>
            <a:custGeom>
              <a:avLst/>
              <a:gdLst/>
              <a:ahLst/>
              <a:cxnLst/>
              <a:rect l="0" t="0" r="0" b="0"/>
              <a:pathLst>
                <a:path w="333376" h="232396">
                  <a:moveTo>
                    <a:pt x="0" y="89520"/>
                  </a:moveTo>
                  <a:lnTo>
                    <a:pt x="0" y="81319"/>
                  </a:lnTo>
                  <a:lnTo>
                    <a:pt x="0" y="98425"/>
                  </a:lnTo>
                  <a:lnTo>
                    <a:pt x="2822" y="106883"/>
                  </a:lnTo>
                  <a:lnTo>
                    <a:pt x="27447" y="143954"/>
                  </a:lnTo>
                  <a:lnTo>
                    <a:pt x="36188" y="150755"/>
                  </a:lnTo>
                  <a:lnTo>
                    <a:pt x="40000" y="152568"/>
                  </a:lnTo>
                  <a:lnTo>
                    <a:pt x="60535" y="155120"/>
                  </a:lnTo>
                  <a:lnTo>
                    <a:pt x="81671" y="150820"/>
                  </a:lnTo>
                  <a:lnTo>
                    <a:pt x="107776" y="138827"/>
                  </a:lnTo>
                  <a:lnTo>
                    <a:pt x="125890" y="123062"/>
                  </a:lnTo>
                  <a:lnTo>
                    <a:pt x="137372" y="106044"/>
                  </a:lnTo>
                  <a:lnTo>
                    <a:pt x="142660" y="90227"/>
                  </a:lnTo>
                  <a:lnTo>
                    <a:pt x="144988" y="130251"/>
                  </a:lnTo>
                  <a:lnTo>
                    <a:pt x="168822" y="177397"/>
                  </a:lnTo>
                  <a:lnTo>
                    <a:pt x="179455" y="190665"/>
                  </a:lnTo>
                  <a:lnTo>
                    <a:pt x="202397" y="204979"/>
                  </a:lnTo>
                  <a:lnTo>
                    <a:pt x="224246" y="210866"/>
                  </a:lnTo>
                  <a:lnTo>
                    <a:pt x="234779" y="209421"/>
                  </a:lnTo>
                  <a:lnTo>
                    <a:pt x="244046" y="204193"/>
                  </a:lnTo>
                  <a:lnTo>
                    <a:pt x="255221" y="194814"/>
                  </a:lnTo>
                  <a:lnTo>
                    <a:pt x="278950" y="150936"/>
                  </a:lnTo>
                  <a:lnTo>
                    <a:pt x="283735" y="115949"/>
                  </a:lnTo>
                  <a:lnTo>
                    <a:pt x="285153" y="77125"/>
                  </a:lnTo>
                  <a:lnTo>
                    <a:pt x="284574" y="41289"/>
                  </a:lnTo>
                  <a:lnTo>
                    <a:pt x="276484" y="0"/>
                  </a:lnTo>
                  <a:lnTo>
                    <a:pt x="276397" y="206"/>
                  </a:lnTo>
                  <a:lnTo>
                    <a:pt x="276259" y="13199"/>
                  </a:lnTo>
                  <a:lnTo>
                    <a:pt x="279063" y="21380"/>
                  </a:lnTo>
                  <a:lnTo>
                    <a:pt x="281292" y="25043"/>
                  </a:lnTo>
                  <a:lnTo>
                    <a:pt x="292474" y="70003"/>
                  </a:lnTo>
                  <a:lnTo>
                    <a:pt x="298616" y="103071"/>
                  </a:lnTo>
                  <a:lnTo>
                    <a:pt x="313081" y="147275"/>
                  </a:lnTo>
                  <a:lnTo>
                    <a:pt x="322781" y="185987"/>
                  </a:lnTo>
                  <a:lnTo>
                    <a:pt x="333375" y="23239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3" name="SMARTInkShape-4051"/>
            <p:cNvSpPr/>
            <p:nvPr/>
          </p:nvSpPr>
          <p:spPr>
            <a:xfrm>
              <a:off x="4095750" y="4583070"/>
              <a:ext cx="223452" cy="159917"/>
            </a:xfrm>
            <a:custGeom>
              <a:avLst/>
              <a:gdLst/>
              <a:ahLst/>
              <a:cxnLst/>
              <a:rect l="0" t="0" r="0" b="0"/>
              <a:pathLst>
                <a:path w="223452" h="159917">
                  <a:moveTo>
                    <a:pt x="38100" y="46080"/>
                  </a:moveTo>
                  <a:lnTo>
                    <a:pt x="38100" y="36589"/>
                  </a:lnTo>
                  <a:lnTo>
                    <a:pt x="46301" y="36558"/>
                  </a:lnTo>
                  <a:lnTo>
                    <a:pt x="39308" y="36555"/>
                  </a:lnTo>
                  <a:lnTo>
                    <a:pt x="47593" y="36555"/>
                  </a:lnTo>
                  <a:lnTo>
                    <a:pt x="38491" y="36555"/>
                  </a:lnTo>
                  <a:lnTo>
                    <a:pt x="47243" y="36555"/>
                  </a:lnTo>
                  <a:lnTo>
                    <a:pt x="41004" y="44159"/>
                  </a:lnTo>
                  <a:lnTo>
                    <a:pt x="39391" y="49812"/>
                  </a:lnTo>
                  <a:lnTo>
                    <a:pt x="37297" y="68611"/>
                  </a:lnTo>
                  <a:lnTo>
                    <a:pt x="31629" y="81214"/>
                  </a:lnTo>
                  <a:lnTo>
                    <a:pt x="29932" y="92034"/>
                  </a:lnTo>
                  <a:lnTo>
                    <a:pt x="36895" y="118649"/>
                  </a:lnTo>
                  <a:lnTo>
                    <a:pt x="42799" y="131317"/>
                  </a:lnTo>
                  <a:lnTo>
                    <a:pt x="61365" y="148476"/>
                  </a:lnTo>
                  <a:lnTo>
                    <a:pt x="76861" y="156853"/>
                  </a:lnTo>
                  <a:lnTo>
                    <a:pt x="115641" y="159916"/>
                  </a:lnTo>
                  <a:lnTo>
                    <a:pt x="161043" y="159261"/>
                  </a:lnTo>
                  <a:lnTo>
                    <a:pt x="196316" y="147115"/>
                  </a:lnTo>
                  <a:lnTo>
                    <a:pt x="203668" y="141079"/>
                  </a:lnTo>
                  <a:lnTo>
                    <a:pt x="222463" y="114034"/>
                  </a:lnTo>
                  <a:lnTo>
                    <a:pt x="223451" y="108316"/>
                  </a:lnTo>
                  <a:lnTo>
                    <a:pt x="219860" y="82720"/>
                  </a:lnTo>
                  <a:lnTo>
                    <a:pt x="209195" y="61875"/>
                  </a:lnTo>
                  <a:lnTo>
                    <a:pt x="185569" y="33992"/>
                  </a:lnTo>
                  <a:lnTo>
                    <a:pt x="152339" y="6767"/>
                  </a:lnTo>
                  <a:lnTo>
                    <a:pt x="120397" y="918"/>
                  </a:lnTo>
                  <a:lnTo>
                    <a:pt x="82892" y="0"/>
                  </a:lnTo>
                  <a:lnTo>
                    <a:pt x="0" y="270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 name="SMARTInkShape-4052"/>
            <p:cNvSpPr/>
            <p:nvPr/>
          </p:nvSpPr>
          <p:spPr>
            <a:xfrm>
              <a:off x="4838700" y="4592882"/>
              <a:ext cx="147623" cy="131519"/>
            </a:xfrm>
            <a:custGeom>
              <a:avLst/>
              <a:gdLst/>
              <a:ahLst/>
              <a:cxnLst/>
              <a:rect l="0" t="0" r="0" b="0"/>
              <a:pathLst>
                <a:path w="147623" h="131519">
                  <a:moveTo>
                    <a:pt x="0" y="26743"/>
                  </a:moveTo>
                  <a:lnTo>
                    <a:pt x="0" y="21687"/>
                  </a:lnTo>
                  <a:lnTo>
                    <a:pt x="5645" y="16382"/>
                  </a:lnTo>
                  <a:lnTo>
                    <a:pt x="26515" y="4353"/>
                  </a:lnTo>
                  <a:lnTo>
                    <a:pt x="44780" y="0"/>
                  </a:lnTo>
                  <a:lnTo>
                    <a:pt x="85124" y="6134"/>
                  </a:lnTo>
                  <a:lnTo>
                    <a:pt x="119296" y="15580"/>
                  </a:lnTo>
                  <a:lnTo>
                    <a:pt x="136276" y="25662"/>
                  </a:lnTo>
                  <a:lnTo>
                    <a:pt x="145234" y="37199"/>
                  </a:lnTo>
                  <a:lnTo>
                    <a:pt x="147622" y="43239"/>
                  </a:lnTo>
                  <a:lnTo>
                    <a:pt x="147455" y="55594"/>
                  </a:lnTo>
                  <a:lnTo>
                    <a:pt x="142794" y="68141"/>
                  </a:lnTo>
                  <a:lnTo>
                    <a:pt x="121684" y="94728"/>
                  </a:lnTo>
                  <a:lnTo>
                    <a:pt x="106375" y="105565"/>
                  </a:lnTo>
                  <a:lnTo>
                    <a:pt x="62370" y="127252"/>
                  </a:lnTo>
                  <a:lnTo>
                    <a:pt x="47625" y="1315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5" name="SMARTInkShape-4053"/>
            <p:cNvSpPr/>
            <p:nvPr/>
          </p:nvSpPr>
          <p:spPr>
            <a:xfrm>
              <a:off x="7334250" y="4572000"/>
              <a:ext cx="57151" cy="190501"/>
            </a:xfrm>
            <a:custGeom>
              <a:avLst/>
              <a:gdLst/>
              <a:ahLst/>
              <a:cxnLst/>
              <a:rect l="0" t="0" r="0" b="0"/>
              <a:pathLst>
                <a:path w="57151" h="190501">
                  <a:moveTo>
                    <a:pt x="0" y="0"/>
                  </a:moveTo>
                  <a:lnTo>
                    <a:pt x="2822" y="36728"/>
                  </a:lnTo>
                  <a:lnTo>
                    <a:pt x="13257" y="78516"/>
                  </a:lnTo>
                  <a:lnTo>
                    <a:pt x="28648" y="121308"/>
                  </a:lnTo>
                  <a:lnTo>
                    <a:pt x="5715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 name="SMARTInkShape-4054"/>
            <p:cNvSpPr/>
            <p:nvPr/>
          </p:nvSpPr>
          <p:spPr>
            <a:xfrm>
              <a:off x="5725849" y="4630474"/>
              <a:ext cx="160602" cy="17727"/>
            </a:xfrm>
            <a:custGeom>
              <a:avLst/>
              <a:gdLst/>
              <a:ahLst/>
              <a:cxnLst/>
              <a:rect l="0" t="0" r="0" b="0"/>
              <a:pathLst>
                <a:path w="160602" h="17727">
                  <a:moveTo>
                    <a:pt x="8201" y="8201"/>
                  </a:moveTo>
                  <a:lnTo>
                    <a:pt x="0" y="0"/>
                  </a:lnTo>
                  <a:lnTo>
                    <a:pt x="4125" y="4125"/>
                  </a:lnTo>
                  <a:lnTo>
                    <a:pt x="12034" y="6389"/>
                  </a:lnTo>
                  <a:lnTo>
                    <a:pt x="56722" y="14508"/>
                  </a:lnTo>
                  <a:lnTo>
                    <a:pt x="96074" y="16773"/>
                  </a:lnTo>
                  <a:lnTo>
                    <a:pt x="160601" y="177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 name="SMARTInkShape-4055"/>
            <p:cNvSpPr/>
            <p:nvPr/>
          </p:nvSpPr>
          <p:spPr>
            <a:xfrm>
              <a:off x="5772265" y="4695825"/>
              <a:ext cx="180861" cy="19051"/>
            </a:xfrm>
            <a:custGeom>
              <a:avLst/>
              <a:gdLst/>
              <a:ahLst/>
              <a:cxnLst/>
              <a:rect l="0" t="0" r="0" b="0"/>
              <a:pathLst>
                <a:path w="180861" h="19051">
                  <a:moveTo>
                    <a:pt x="9410" y="0"/>
                  </a:moveTo>
                  <a:lnTo>
                    <a:pt x="0" y="0"/>
                  </a:lnTo>
                  <a:lnTo>
                    <a:pt x="36628" y="2822"/>
                  </a:lnTo>
                  <a:lnTo>
                    <a:pt x="83461" y="8201"/>
                  </a:lnTo>
                  <a:lnTo>
                    <a:pt x="129832" y="10322"/>
                  </a:lnTo>
                  <a:lnTo>
                    <a:pt x="18086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 name="SMARTInkShape-4056"/>
            <p:cNvSpPr/>
            <p:nvPr/>
          </p:nvSpPr>
          <p:spPr>
            <a:xfrm>
              <a:off x="5391150" y="4583511"/>
              <a:ext cx="285751" cy="7540"/>
            </a:xfrm>
            <a:custGeom>
              <a:avLst/>
              <a:gdLst/>
              <a:ahLst/>
              <a:cxnLst/>
              <a:rect l="0" t="0" r="0" b="0"/>
              <a:pathLst>
                <a:path w="285751" h="7540">
                  <a:moveTo>
                    <a:pt x="0" y="7539"/>
                  </a:moveTo>
                  <a:lnTo>
                    <a:pt x="37559" y="7539"/>
                  </a:lnTo>
                  <a:lnTo>
                    <a:pt x="68199" y="7539"/>
                  </a:lnTo>
                  <a:lnTo>
                    <a:pt x="115810" y="4717"/>
                  </a:lnTo>
                  <a:lnTo>
                    <a:pt x="155670" y="0"/>
                  </a:lnTo>
                  <a:lnTo>
                    <a:pt x="198172" y="1425"/>
                  </a:lnTo>
                  <a:lnTo>
                    <a:pt x="285750" y="75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 name="SMARTInkShape-4057"/>
            <p:cNvSpPr/>
            <p:nvPr/>
          </p:nvSpPr>
          <p:spPr>
            <a:xfrm>
              <a:off x="5095875" y="4545512"/>
              <a:ext cx="342901" cy="283664"/>
            </a:xfrm>
            <a:custGeom>
              <a:avLst/>
              <a:gdLst/>
              <a:ahLst/>
              <a:cxnLst/>
              <a:rect l="0" t="0" r="0" b="0"/>
              <a:pathLst>
                <a:path w="342901" h="283664">
                  <a:moveTo>
                    <a:pt x="0" y="93163"/>
                  </a:moveTo>
                  <a:lnTo>
                    <a:pt x="0" y="133183"/>
                  </a:lnTo>
                  <a:lnTo>
                    <a:pt x="0" y="159629"/>
                  </a:lnTo>
                  <a:lnTo>
                    <a:pt x="1059" y="162874"/>
                  </a:lnTo>
                  <a:lnTo>
                    <a:pt x="2822" y="165037"/>
                  </a:lnTo>
                  <a:lnTo>
                    <a:pt x="5057" y="166479"/>
                  </a:lnTo>
                  <a:lnTo>
                    <a:pt x="38792" y="169110"/>
                  </a:lnTo>
                  <a:lnTo>
                    <a:pt x="81566" y="147883"/>
                  </a:lnTo>
                  <a:lnTo>
                    <a:pt x="124826" y="124957"/>
                  </a:lnTo>
                  <a:lnTo>
                    <a:pt x="130825" y="117518"/>
                  </a:lnTo>
                  <a:lnTo>
                    <a:pt x="131666" y="117866"/>
                  </a:lnTo>
                  <a:lnTo>
                    <a:pt x="132602" y="121076"/>
                  </a:lnTo>
                  <a:lnTo>
                    <a:pt x="134343" y="138892"/>
                  </a:lnTo>
                  <a:lnTo>
                    <a:pt x="146599" y="166775"/>
                  </a:lnTo>
                  <a:lnTo>
                    <a:pt x="152644" y="173504"/>
                  </a:lnTo>
                  <a:lnTo>
                    <a:pt x="155738" y="175299"/>
                  </a:lnTo>
                  <a:lnTo>
                    <a:pt x="175911" y="178179"/>
                  </a:lnTo>
                  <a:lnTo>
                    <a:pt x="187897" y="178573"/>
                  </a:lnTo>
                  <a:lnTo>
                    <a:pt x="211601" y="168682"/>
                  </a:lnTo>
                  <a:lnTo>
                    <a:pt x="228620" y="157402"/>
                  </a:lnTo>
                  <a:lnTo>
                    <a:pt x="245421" y="137244"/>
                  </a:lnTo>
                  <a:lnTo>
                    <a:pt x="262458" y="96500"/>
                  </a:lnTo>
                  <a:lnTo>
                    <a:pt x="273192" y="63052"/>
                  </a:lnTo>
                  <a:lnTo>
                    <a:pt x="273819" y="45914"/>
                  </a:lnTo>
                  <a:lnTo>
                    <a:pt x="266801" y="0"/>
                  </a:lnTo>
                  <a:lnTo>
                    <a:pt x="266709" y="16410"/>
                  </a:lnTo>
                  <a:lnTo>
                    <a:pt x="277062" y="63783"/>
                  </a:lnTo>
                  <a:lnTo>
                    <a:pt x="285998" y="98569"/>
                  </a:lnTo>
                  <a:lnTo>
                    <a:pt x="298171" y="142390"/>
                  </a:lnTo>
                  <a:lnTo>
                    <a:pt x="312361" y="188888"/>
                  </a:lnTo>
                  <a:lnTo>
                    <a:pt x="323268" y="227712"/>
                  </a:lnTo>
                  <a:lnTo>
                    <a:pt x="342900" y="2836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 name="SMARTInkShape-4058"/>
            <p:cNvSpPr/>
            <p:nvPr/>
          </p:nvSpPr>
          <p:spPr>
            <a:xfrm>
              <a:off x="7210425" y="4714875"/>
              <a:ext cx="19051" cy="95251"/>
            </a:xfrm>
            <a:custGeom>
              <a:avLst/>
              <a:gdLst/>
              <a:ahLst/>
              <a:cxnLst/>
              <a:rect l="0" t="0" r="0" b="0"/>
              <a:pathLst>
                <a:path w="19051" h="95251">
                  <a:moveTo>
                    <a:pt x="0" y="0"/>
                  </a:moveTo>
                  <a:lnTo>
                    <a:pt x="5057" y="10113"/>
                  </a:lnTo>
                  <a:lnTo>
                    <a:pt x="10322" y="54175"/>
                  </a:lnTo>
                  <a:lnTo>
                    <a:pt x="1905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 name="SMARTInkShape-4059"/>
            <p:cNvSpPr/>
            <p:nvPr/>
          </p:nvSpPr>
          <p:spPr>
            <a:xfrm>
              <a:off x="6962775" y="4677658"/>
              <a:ext cx="124238" cy="103893"/>
            </a:xfrm>
            <a:custGeom>
              <a:avLst/>
              <a:gdLst/>
              <a:ahLst/>
              <a:cxnLst/>
              <a:rect l="0" t="0" r="0" b="0"/>
              <a:pathLst>
                <a:path w="124238" h="103893">
                  <a:moveTo>
                    <a:pt x="0" y="8642"/>
                  </a:moveTo>
                  <a:lnTo>
                    <a:pt x="0" y="3586"/>
                  </a:lnTo>
                  <a:lnTo>
                    <a:pt x="2117" y="2096"/>
                  </a:lnTo>
                  <a:lnTo>
                    <a:pt x="17326" y="0"/>
                  </a:lnTo>
                  <a:lnTo>
                    <a:pt x="59318" y="2114"/>
                  </a:lnTo>
                  <a:lnTo>
                    <a:pt x="105727" y="15387"/>
                  </a:lnTo>
                  <a:lnTo>
                    <a:pt x="119662" y="21517"/>
                  </a:lnTo>
                  <a:lnTo>
                    <a:pt x="123166" y="26751"/>
                  </a:lnTo>
                  <a:lnTo>
                    <a:pt x="124237" y="41032"/>
                  </a:lnTo>
                  <a:lnTo>
                    <a:pt x="121186" y="52318"/>
                  </a:lnTo>
                  <a:lnTo>
                    <a:pt x="114185" y="62979"/>
                  </a:lnTo>
                  <a:lnTo>
                    <a:pt x="66675" y="1038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 name="SMARTInkShape-4060"/>
            <p:cNvSpPr/>
            <p:nvPr/>
          </p:nvSpPr>
          <p:spPr>
            <a:xfrm>
              <a:off x="6616105" y="4591686"/>
              <a:ext cx="346671" cy="437515"/>
            </a:xfrm>
            <a:custGeom>
              <a:avLst/>
              <a:gdLst/>
              <a:ahLst/>
              <a:cxnLst/>
              <a:rect l="0" t="0" r="0" b="0"/>
              <a:pathLst>
                <a:path w="346671" h="437515">
                  <a:moveTo>
                    <a:pt x="108545" y="113664"/>
                  </a:moveTo>
                  <a:lnTo>
                    <a:pt x="108545" y="108608"/>
                  </a:lnTo>
                  <a:lnTo>
                    <a:pt x="117482" y="80795"/>
                  </a:lnTo>
                  <a:lnTo>
                    <a:pt x="117678" y="75877"/>
                  </a:lnTo>
                  <a:lnTo>
                    <a:pt x="115692" y="71539"/>
                  </a:lnTo>
                  <a:lnTo>
                    <a:pt x="107841" y="63898"/>
                  </a:lnTo>
                  <a:lnTo>
                    <a:pt x="100118" y="59796"/>
                  </a:lnTo>
                  <a:lnTo>
                    <a:pt x="96577" y="58701"/>
                  </a:lnTo>
                  <a:lnTo>
                    <a:pt x="76424" y="62219"/>
                  </a:lnTo>
                  <a:lnTo>
                    <a:pt x="34701" y="83436"/>
                  </a:lnTo>
                  <a:lnTo>
                    <a:pt x="21750" y="91763"/>
                  </a:lnTo>
                  <a:lnTo>
                    <a:pt x="1290" y="115418"/>
                  </a:lnTo>
                  <a:lnTo>
                    <a:pt x="0" y="119067"/>
                  </a:lnTo>
                  <a:lnTo>
                    <a:pt x="199" y="122558"/>
                  </a:lnTo>
                  <a:lnTo>
                    <a:pt x="1390" y="125943"/>
                  </a:lnTo>
                  <a:lnTo>
                    <a:pt x="3241" y="128200"/>
                  </a:lnTo>
                  <a:lnTo>
                    <a:pt x="8122" y="130708"/>
                  </a:lnTo>
                  <a:lnTo>
                    <a:pt x="42690" y="131259"/>
                  </a:lnTo>
                  <a:lnTo>
                    <a:pt x="84639" y="122275"/>
                  </a:lnTo>
                  <a:lnTo>
                    <a:pt x="131886" y="106881"/>
                  </a:lnTo>
                  <a:lnTo>
                    <a:pt x="145781" y="104299"/>
                  </a:lnTo>
                  <a:lnTo>
                    <a:pt x="138368" y="125611"/>
                  </a:lnTo>
                  <a:lnTo>
                    <a:pt x="137490" y="140722"/>
                  </a:lnTo>
                  <a:lnTo>
                    <a:pt x="142286" y="158605"/>
                  </a:lnTo>
                  <a:lnTo>
                    <a:pt x="153174" y="168210"/>
                  </a:lnTo>
                  <a:lnTo>
                    <a:pt x="167538" y="174948"/>
                  </a:lnTo>
                  <a:lnTo>
                    <a:pt x="205501" y="179629"/>
                  </a:lnTo>
                  <a:lnTo>
                    <a:pt x="223603" y="174379"/>
                  </a:lnTo>
                  <a:lnTo>
                    <a:pt x="250981" y="158818"/>
                  </a:lnTo>
                  <a:lnTo>
                    <a:pt x="273162" y="138685"/>
                  </a:lnTo>
                  <a:lnTo>
                    <a:pt x="289730" y="107554"/>
                  </a:lnTo>
                  <a:lnTo>
                    <a:pt x="302693" y="68830"/>
                  </a:lnTo>
                  <a:lnTo>
                    <a:pt x="298447" y="28350"/>
                  </a:lnTo>
                  <a:lnTo>
                    <a:pt x="289384" y="4191"/>
                  </a:lnTo>
                  <a:lnTo>
                    <a:pt x="287313" y="2582"/>
                  </a:lnTo>
                  <a:lnTo>
                    <a:pt x="281441" y="0"/>
                  </a:lnTo>
                  <a:lnTo>
                    <a:pt x="285480" y="4609"/>
                  </a:lnTo>
                  <a:lnTo>
                    <a:pt x="287724" y="12631"/>
                  </a:lnTo>
                  <a:lnTo>
                    <a:pt x="294222" y="50197"/>
                  </a:lnTo>
                  <a:lnTo>
                    <a:pt x="305697" y="89995"/>
                  </a:lnTo>
                  <a:lnTo>
                    <a:pt x="315009" y="133815"/>
                  </a:lnTo>
                  <a:lnTo>
                    <a:pt x="324816" y="178675"/>
                  </a:lnTo>
                  <a:lnTo>
                    <a:pt x="332123" y="223167"/>
                  </a:lnTo>
                  <a:lnTo>
                    <a:pt x="337212" y="266175"/>
                  </a:lnTo>
                  <a:lnTo>
                    <a:pt x="343397" y="303021"/>
                  </a:lnTo>
                  <a:lnTo>
                    <a:pt x="345700" y="346982"/>
                  </a:lnTo>
                  <a:lnTo>
                    <a:pt x="346383" y="389288"/>
                  </a:lnTo>
                  <a:lnTo>
                    <a:pt x="346670" y="43751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SMARTInkShape-4061"/>
            <p:cNvSpPr/>
            <p:nvPr/>
          </p:nvSpPr>
          <p:spPr>
            <a:xfrm>
              <a:off x="6321785" y="4591442"/>
              <a:ext cx="231416" cy="180584"/>
            </a:xfrm>
            <a:custGeom>
              <a:avLst/>
              <a:gdLst/>
              <a:ahLst/>
              <a:cxnLst/>
              <a:rect l="0" t="0" r="0" b="0"/>
              <a:pathLst>
                <a:path w="231416" h="180584">
                  <a:moveTo>
                    <a:pt x="117115" y="9133"/>
                  </a:moveTo>
                  <a:lnTo>
                    <a:pt x="107982" y="9133"/>
                  </a:lnTo>
                  <a:lnTo>
                    <a:pt x="112763" y="9133"/>
                  </a:lnTo>
                  <a:lnTo>
                    <a:pt x="114214" y="8075"/>
                  </a:lnTo>
                  <a:lnTo>
                    <a:pt x="116733" y="932"/>
                  </a:lnTo>
                  <a:lnTo>
                    <a:pt x="115802" y="491"/>
                  </a:lnTo>
                  <a:lnTo>
                    <a:pt x="111946" y="0"/>
                  </a:lnTo>
                  <a:lnTo>
                    <a:pt x="74258" y="12843"/>
                  </a:lnTo>
                  <a:lnTo>
                    <a:pt x="45150" y="29282"/>
                  </a:lnTo>
                  <a:lnTo>
                    <a:pt x="30097" y="43488"/>
                  </a:lnTo>
                  <a:lnTo>
                    <a:pt x="6009" y="84280"/>
                  </a:lnTo>
                  <a:lnTo>
                    <a:pt x="0" y="102857"/>
                  </a:lnTo>
                  <a:lnTo>
                    <a:pt x="859" y="118169"/>
                  </a:lnTo>
                  <a:lnTo>
                    <a:pt x="10413" y="132029"/>
                  </a:lnTo>
                  <a:lnTo>
                    <a:pt x="25242" y="144187"/>
                  </a:lnTo>
                  <a:lnTo>
                    <a:pt x="72765" y="167475"/>
                  </a:lnTo>
                  <a:lnTo>
                    <a:pt x="100094" y="176229"/>
                  </a:lnTo>
                  <a:lnTo>
                    <a:pt x="143896" y="179723"/>
                  </a:lnTo>
                  <a:lnTo>
                    <a:pt x="231415" y="1805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148683100"/>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SMARTInkShape-4062"/>
          <p:cNvSpPr/>
          <p:nvPr/>
        </p:nvSpPr>
        <p:spPr>
          <a:xfrm>
            <a:off x="4352925" y="1857375"/>
            <a:ext cx="2867015" cy="533401"/>
          </a:xfrm>
          <a:custGeom>
            <a:avLst/>
            <a:gdLst/>
            <a:ahLst/>
            <a:cxnLst/>
            <a:rect l="0" t="0" r="0" b="0"/>
            <a:pathLst>
              <a:path w="2867015" h="533401">
                <a:moveTo>
                  <a:pt x="0" y="85725"/>
                </a:moveTo>
                <a:lnTo>
                  <a:pt x="0" y="80669"/>
                </a:lnTo>
                <a:lnTo>
                  <a:pt x="1058" y="80237"/>
                </a:lnTo>
                <a:lnTo>
                  <a:pt x="5056" y="82580"/>
                </a:lnTo>
                <a:lnTo>
                  <a:pt x="6546" y="84687"/>
                </a:lnTo>
                <a:lnTo>
                  <a:pt x="8201" y="89850"/>
                </a:lnTo>
                <a:lnTo>
                  <a:pt x="15994" y="133994"/>
                </a:lnTo>
                <a:lnTo>
                  <a:pt x="18447" y="176085"/>
                </a:lnTo>
                <a:lnTo>
                  <a:pt x="25516" y="218627"/>
                </a:lnTo>
                <a:lnTo>
                  <a:pt x="27971" y="255401"/>
                </a:lnTo>
                <a:lnTo>
                  <a:pt x="28456" y="302568"/>
                </a:lnTo>
                <a:lnTo>
                  <a:pt x="28551" y="350064"/>
                </a:lnTo>
                <a:lnTo>
                  <a:pt x="28570" y="394566"/>
                </a:lnTo>
                <a:lnTo>
                  <a:pt x="31396" y="420297"/>
                </a:lnTo>
                <a:lnTo>
                  <a:pt x="37708" y="467531"/>
                </a:lnTo>
                <a:lnTo>
                  <a:pt x="38100" y="504658"/>
                </a:lnTo>
                <a:lnTo>
                  <a:pt x="43156" y="504776"/>
                </a:lnTo>
                <a:lnTo>
                  <a:pt x="48461" y="501981"/>
                </a:lnTo>
                <a:lnTo>
                  <a:pt x="55434" y="496620"/>
                </a:lnTo>
                <a:lnTo>
                  <a:pt x="97147" y="495377"/>
                </a:lnTo>
                <a:lnTo>
                  <a:pt x="138068" y="495310"/>
                </a:lnTo>
                <a:lnTo>
                  <a:pt x="181045" y="495302"/>
                </a:lnTo>
                <a:lnTo>
                  <a:pt x="222036" y="496359"/>
                </a:lnTo>
                <a:lnTo>
                  <a:pt x="258405" y="501846"/>
                </a:lnTo>
                <a:lnTo>
                  <a:pt x="305870" y="503942"/>
                </a:lnTo>
                <a:lnTo>
                  <a:pt x="346627" y="505622"/>
                </a:lnTo>
                <a:lnTo>
                  <a:pt x="392202" y="512312"/>
                </a:lnTo>
                <a:lnTo>
                  <a:pt x="437588" y="513746"/>
                </a:lnTo>
                <a:lnTo>
                  <a:pt x="473883" y="514082"/>
                </a:lnTo>
                <a:lnTo>
                  <a:pt x="518118" y="514271"/>
                </a:lnTo>
                <a:lnTo>
                  <a:pt x="558035" y="515385"/>
                </a:lnTo>
                <a:lnTo>
                  <a:pt x="596674" y="520889"/>
                </a:lnTo>
                <a:lnTo>
                  <a:pt x="635991" y="522990"/>
                </a:lnTo>
                <a:lnTo>
                  <a:pt x="679626" y="523613"/>
                </a:lnTo>
                <a:lnTo>
                  <a:pt x="719836" y="523797"/>
                </a:lnTo>
                <a:lnTo>
                  <a:pt x="759620" y="523852"/>
                </a:lnTo>
                <a:lnTo>
                  <a:pt x="803393" y="523868"/>
                </a:lnTo>
                <a:lnTo>
                  <a:pt x="844703" y="524931"/>
                </a:lnTo>
                <a:lnTo>
                  <a:pt x="889986" y="530420"/>
                </a:lnTo>
                <a:lnTo>
                  <a:pt x="935858" y="532517"/>
                </a:lnTo>
                <a:lnTo>
                  <a:pt x="977791" y="533138"/>
                </a:lnTo>
                <a:lnTo>
                  <a:pt x="1023258" y="533322"/>
                </a:lnTo>
                <a:lnTo>
                  <a:pt x="1070244" y="533377"/>
                </a:lnTo>
                <a:lnTo>
                  <a:pt x="1117679" y="533393"/>
                </a:lnTo>
                <a:lnTo>
                  <a:pt x="1165249" y="533398"/>
                </a:lnTo>
                <a:lnTo>
                  <a:pt x="1196986" y="533399"/>
                </a:lnTo>
                <a:lnTo>
                  <a:pt x="1231552" y="533400"/>
                </a:lnTo>
                <a:lnTo>
                  <a:pt x="1267023" y="533400"/>
                </a:lnTo>
                <a:lnTo>
                  <a:pt x="1300427" y="533400"/>
                </a:lnTo>
                <a:lnTo>
                  <a:pt x="1332912" y="533400"/>
                </a:lnTo>
                <a:lnTo>
                  <a:pt x="1364990" y="533400"/>
                </a:lnTo>
                <a:lnTo>
                  <a:pt x="1396884" y="533400"/>
                </a:lnTo>
                <a:lnTo>
                  <a:pt x="1431520" y="533400"/>
                </a:lnTo>
                <a:lnTo>
                  <a:pt x="1467023" y="532342"/>
                </a:lnTo>
                <a:lnTo>
                  <a:pt x="1500441" y="528344"/>
                </a:lnTo>
                <a:lnTo>
                  <a:pt x="1532932" y="525861"/>
                </a:lnTo>
                <a:lnTo>
                  <a:pt x="1566070" y="524758"/>
                </a:lnTo>
                <a:lnTo>
                  <a:pt x="1601964" y="524267"/>
                </a:lnTo>
                <a:lnTo>
                  <a:pt x="1639084" y="524049"/>
                </a:lnTo>
                <a:lnTo>
                  <a:pt x="1675690" y="522894"/>
                </a:lnTo>
                <a:lnTo>
                  <a:pt x="1709599" y="518853"/>
                </a:lnTo>
                <a:lnTo>
                  <a:pt x="1745130" y="516351"/>
                </a:lnTo>
                <a:lnTo>
                  <a:pt x="1781030" y="516298"/>
                </a:lnTo>
                <a:lnTo>
                  <a:pt x="1814625" y="519802"/>
                </a:lnTo>
                <a:lnTo>
                  <a:pt x="1852839" y="522064"/>
                </a:lnTo>
                <a:lnTo>
                  <a:pt x="1892402" y="523070"/>
                </a:lnTo>
                <a:lnTo>
                  <a:pt x="1927623" y="523517"/>
                </a:lnTo>
                <a:lnTo>
                  <a:pt x="1966560" y="523716"/>
                </a:lnTo>
                <a:lnTo>
                  <a:pt x="2007502" y="523804"/>
                </a:lnTo>
                <a:lnTo>
                  <a:pt x="2046865" y="523844"/>
                </a:lnTo>
                <a:lnTo>
                  <a:pt x="2085526" y="523861"/>
                </a:lnTo>
                <a:lnTo>
                  <a:pt x="2123876" y="523869"/>
                </a:lnTo>
                <a:lnTo>
                  <a:pt x="2162087" y="523872"/>
                </a:lnTo>
                <a:lnTo>
                  <a:pt x="2203058" y="523874"/>
                </a:lnTo>
                <a:lnTo>
                  <a:pt x="2244903" y="522816"/>
                </a:lnTo>
                <a:lnTo>
                  <a:pt x="2284668" y="518818"/>
                </a:lnTo>
                <a:lnTo>
                  <a:pt x="2323508" y="516336"/>
                </a:lnTo>
                <a:lnTo>
                  <a:pt x="2361937" y="516291"/>
                </a:lnTo>
                <a:lnTo>
                  <a:pt x="2400183" y="519799"/>
                </a:lnTo>
                <a:lnTo>
                  <a:pt x="2435526" y="522063"/>
                </a:lnTo>
                <a:lnTo>
                  <a:pt x="2469931" y="523070"/>
                </a:lnTo>
                <a:lnTo>
                  <a:pt x="2506389" y="523517"/>
                </a:lnTo>
                <a:lnTo>
                  <a:pt x="2540936" y="523716"/>
                </a:lnTo>
                <a:lnTo>
                  <a:pt x="2587315" y="523828"/>
                </a:lnTo>
                <a:lnTo>
                  <a:pt x="2627867" y="523861"/>
                </a:lnTo>
                <a:lnTo>
                  <a:pt x="2666695" y="523871"/>
                </a:lnTo>
                <a:lnTo>
                  <a:pt x="2710654" y="523874"/>
                </a:lnTo>
                <a:lnTo>
                  <a:pt x="2758252" y="523875"/>
                </a:lnTo>
                <a:lnTo>
                  <a:pt x="2802148" y="523875"/>
                </a:lnTo>
                <a:lnTo>
                  <a:pt x="2824401" y="518819"/>
                </a:lnTo>
                <a:lnTo>
                  <a:pt x="2829084" y="516271"/>
                </a:lnTo>
                <a:lnTo>
                  <a:pt x="2832206" y="513514"/>
                </a:lnTo>
                <a:lnTo>
                  <a:pt x="2834287" y="510617"/>
                </a:lnTo>
                <a:lnTo>
                  <a:pt x="2839422" y="507400"/>
                </a:lnTo>
                <a:lnTo>
                  <a:pt x="2842273" y="506541"/>
                </a:lnTo>
                <a:lnTo>
                  <a:pt x="2844174" y="503853"/>
                </a:lnTo>
                <a:lnTo>
                  <a:pt x="2856027" y="460089"/>
                </a:lnTo>
                <a:lnTo>
                  <a:pt x="2857371" y="417194"/>
                </a:lnTo>
                <a:lnTo>
                  <a:pt x="2865022" y="375941"/>
                </a:lnTo>
                <a:lnTo>
                  <a:pt x="2866630" y="329200"/>
                </a:lnTo>
                <a:lnTo>
                  <a:pt x="2866972" y="281646"/>
                </a:lnTo>
                <a:lnTo>
                  <a:pt x="2867014" y="234139"/>
                </a:lnTo>
                <a:lnTo>
                  <a:pt x="2865965" y="192653"/>
                </a:lnTo>
                <a:lnTo>
                  <a:pt x="2853767" y="151220"/>
                </a:lnTo>
                <a:lnTo>
                  <a:pt x="2840662" y="104388"/>
                </a:lnTo>
                <a:lnTo>
                  <a:pt x="2838579" y="78617"/>
                </a:lnTo>
                <a:lnTo>
                  <a:pt x="2830261" y="68211"/>
                </a:lnTo>
                <a:lnTo>
                  <a:pt x="2826696" y="67358"/>
                </a:lnTo>
                <a:lnTo>
                  <a:pt x="2824264" y="67130"/>
                </a:lnTo>
                <a:lnTo>
                  <a:pt x="2818740" y="64055"/>
                </a:lnTo>
                <a:lnTo>
                  <a:pt x="2815785" y="61753"/>
                </a:lnTo>
                <a:lnTo>
                  <a:pt x="2796456" y="58514"/>
                </a:lnTo>
                <a:lnTo>
                  <a:pt x="2756929" y="54507"/>
                </a:lnTo>
                <a:lnTo>
                  <a:pt x="2715455" y="48984"/>
                </a:lnTo>
                <a:lnTo>
                  <a:pt x="2676183" y="48028"/>
                </a:lnTo>
                <a:lnTo>
                  <a:pt x="2643565" y="47804"/>
                </a:lnTo>
                <a:lnTo>
                  <a:pt x="2610017" y="47704"/>
                </a:lnTo>
                <a:lnTo>
                  <a:pt x="2567331" y="47649"/>
                </a:lnTo>
                <a:lnTo>
                  <a:pt x="2528931" y="46574"/>
                </a:lnTo>
                <a:lnTo>
                  <a:pt x="2484152" y="40087"/>
                </a:lnTo>
                <a:lnTo>
                  <a:pt x="2447370" y="38689"/>
                </a:lnTo>
                <a:lnTo>
                  <a:pt x="2409661" y="38274"/>
                </a:lnTo>
                <a:lnTo>
                  <a:pt x="2368854" y="38152"/>
                </a:lnTo>
                <a:lnTo>
                  <a:pt x="2326071" y="38115"/>
                </a:lnTo>
                <a:lnTo>
                  <a:pt x="2286584" y="38104"/>
                </a:lnTo>
                <a:lnTo>
                  <a:pt x="2245251" y="38101"/>
                </a:lnTo>
                <a:lnTo>
                  <a:pt x="2202312" y="38100"/>
                </a:lnTo>
                <a:lnTo>
                  <a:pt x="2162778" y="38100"/>
                </a:lnTo>
                <a:lnTo>
                  <a:pt x="2121432" y="38100"/>
                </a:lnTo>
                <a:lnTo>
                  <a:pt x="2075667" y="38100"/>
                </a:lnTo>
                <a:lnTo>
                  <a:pt x="2028593" y="38100"/>
                </a:lnTo>
                <a:lnTo>
                  <a:pt x="1981131" y="38100"/>
                </a:lnTo>
                <a:lnTo>
                  <a:pt x="1933555" y="38100"/>
                </a:lnTo>
                <a:lnTo>
                  <a:pt x="1888767" y="38100"/>
                </a:lnTo>
                <a:lnTo>
                  <a:pt x="1845863" y="35278"/>
                </a:lnTo>
                <a:lnTo>
                  <a:pt x="1799636" y="30561"/>
                </a:lnTo>
                <a:lnTo>
                  <a:pt x="1752426" y="31986"/>
                </a:lnTo>
                <a:lnTo>
                  <a:pt x="1707745" y="33466"/>
                </a:lnTo>
                <a:lnTo>
                  <a:pt x="1664874" y="30024"/>
                </a:lnTo>
                <a:lnTo>
                  <a:pt x="1618657" y="29004"/>
                </a:lnTo>
                <a:lnTo>
                  <a:pt x="1571449" y="28702"/>
                </a:lnTo>
                <a:lnTo>
                  <a:pt x="1523948" y="25790"/>
                </a:lnTo>
                <a:lnTo>
                  <a:pt x="1476359" y="21047"/>
                </a:lnTo>
                <a:lnTo>
                  <a:pt x="1443560" y="19938"/>
                </a:lnTo>
                <a:lnTo>
                  <a:pt x="1407816" y="19445"/>
                </a:lnTo>
                <a:lnTo>
                  <a:pt x="1373585" y="19225"/>
                </a:lnTo>
                <a:lnTo>
                  <a:pt x="1340732" y="18070"/>
                </a:lnTo>
                <a:lnTo>
                  <a:pt x="1308491" y="14028"/>
                </a:lnTo>
                <a:lnTo>
                  <a:pt x="1276524" y="11526"/>
                </a:lnTo>
                <a:lnTo>
                  <a:pt x="1244678" y="10414"/>
                </a:lnTo>
                <a:lnTo>
                  <a:pt x="1212885" y="9920"/>
                </a:lnTo>
                <a:lnTo>
                  <a:pt x="1181116" y="9701"/>
                </a:lnTo>
                <a:lnTo>
                  <a:pt x="1149357" y="9603"/>
                </a:lnTo>
                <a:lnTo>
                  <a:pt x="1117603" y="9559"/>
                </a:lnTo>
                <a:lnTo>
                  <a:pt x="1085852" y="6718"/>
                </a:lnTo>
                <a:lnTo>
                  <a:pt x="1054102" y="2986"/>
                </a:lnTo>
                <a:lnTo>
                  <a:pt x="1022350" y="1327"/>
                </a:lnTo>
                <a:lnTo>
                  <a:pt x="990600" y="590"/>
                </a:lnTo>
                <a:lnTo>
                  <a:pt x="942975" y="175"/>
                </a:lnTo>
                <a:lnTo>
                  <a:pt x="895350" y="52"/>
                </a:lnTo>
                <a:lnTo>
                  <a:pt x="847725" y="15"/>
                </a:lnTo>
                <a:lnTo>
                  <a:pt x="800100" y="4"/>
                </a:lnTo>
                <a:lnTo>
                  <a:pt x="755297" y="1"/>
                </a:lnTo>
                <a:lnTo>
                  <a:pt x="712389" y="0"/>
                </a:lnTo>
                <a:lnTo>
                  <a:pt x="668984" y="0"/>
                </a:lnTo>
                <a:lnTo>
                  <a:pt x="629312" y="0"/>
                </a:lnTo>
                <a:lnTo>
                  <a:pt x="590746" y="0"/>
                </a:lnTo>
                <a:lnTo>
                  <a:pt x="552509" y="0"/>
                </a:lnTo>
                <a:lnTo>
                  <a:pt x="514367" y="0"/>
                </a:lnTo>
                <a:lnTo>
                  <a:pt x="476255" y="0"/>
                </a:lnTo>
                <a:lnTo>
                  <a:pt x="430507" y="0"/>
                </a:lnTo>
                <a:lnTo>
                  <a:pt x="385438" y="0"/>
                </a:lnTo>
                <a:lnTo>
                  <a:pt x="347037" y="0"/>
                </a:lnTo>
                <a:lnTo>
                  <a:pt x="305438" y="0"/>
                </a:lnTo>
                <a:lnTo>
                  <a:pt x="264655" y="0"/>
                </a:lnTo>
                <a:lnTo>
                  <a:pt x="225760" y="0"/>
                </a:lnTo>
                <a:lnTo>
                  <a:pt x="179869" y="0"/>
                </a:lnTo>
                <a:lnTo>
                  <a:pt x="135321" y="0"/>
                </a:lnTo>
                <a:lnTo>
                  <a:pt x="94530" y="1058"/>
                </a:lnTo>
                <a:lnTo>
                  <a:pt x="47915" y="9351"/>
                </a:lnTo>
                <a:lnTo>
                  <a:pt x="38675" y="9515"/>
                </a:lnTo>
                <a:lnTo>
                  <a:pt x="38110" y="52961"/>
                </a:lnTo>
                <a:lnTo>
                  <a:pt x="38100"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4063"/>
          <p:cNvSpPr/>
          <p:nvPr/>
        </p:nvSpPr>
        <p:spPr>
          <a:xfrm>
            <a:off x="4857750" y="5743575"/>
            <a:ext cx="2000250" cy="971551"/>
          </a:xfrm>
          <a:custGeom>
            <a:avLst/>
            <a:gdLst/>
            <a:ahLst/>
            <a:cxnLst/>
            <a:rect l="0" t="0" r="0" b="0"/>
            <a:pathLst>
              <a:path w="2000250" h="971551">
                <a:moveTo>
                  <a:pt x="47625" y="0"/>
                </a:moveTo>
                <a:lnTo>
                  <a:pt x="64102" y="35773"/>
                </a:lnTo>
                <a:lnTo>
                  <a:pt x="69271" y="80490"/>
                </a:lnTo>
                <a:lnTo>
                  <a:pt x="74831" y="117735"/>
                </a:lnTo>
                <a:lnTo>
                  <a:pt x="75795" y="154006"/>
                </a:lnTo>
                <a:lnTo>
                  <a:pt x="76080" y="193210"/>
                </a:lnTo>
                <a:lnTo>
                  <a:pt x="76176" y="236779"/>
                </a:lnTo>
                <a:lnTo>
                  <a:pt x="76193" y="270535"/>
                </a:lnTo>
                <a:lnTo>
                  <a:pt x="76197" y="305799"/>
                </a:lnTo>
                <a:lnTo>
                  <a:pt x="71143" y="352133"/>
                </a:lnTo>
                <a:lnTo>
                  <a:pt x="67999" y="392673"/>
                </a:lnTo>
                <a:lnTo>
                  <a:pt x="62011" y="431496"/>
                </a:lnTo>
                <a:lnTo>
                  <a:pt x="58590" y="469810"/>
                </a:lnTo>
                <a:lnTo>
                  <a:pt x="52520" y="507973"/>
                </a:lnTo>
                <a:lnTo>
                  <a:pt x="49075" y="546091"/>
                </a:lnTo>
                <a:lnTo>
                  <a:pt x="42999" y="584198"/>
                </a:lnTo>
                <a:lnTo>
                  <a:pt x="37455" y="618066"/>
                </a:lnTo>
                <a:lnTo>
                  <a:pt x="31462" y="653579"/>
                </a:lnTo>
                <a:lnTo>
                  <a:pt x="23199" y="692481"/>
                </a:lnTo>
                <a:lnTo>
                  <a:pt x="19221" y="729290"/>
                </a:lnTo>
                <a:lnTo>
                  <a:pt x="11754" y="776353"/>
                </a:lnTo>
                <a:lnTo>
                  <a:pt x="7364" y="809292"/>
                </a:lnTo>
                <a:lnTo>
                  <a:pt x="3273" y="823235"/>
                </a:lnTo>
                <a:lnTo>
                  <a:pt x="192" y="870059"/>
                </a:lnTo>
                <a:lnTo>
                  <a:pt x="128" y="872139"/>
                </a:lnTo>
                <a:lnTo>
                  <a:pt x="2879" y="877274"/>
                </a:lnTo>
                <a:lnTo>
                  <a:pt x="14193" y="890381"/>
                </a:lnTo>
                <a:lnTo>
                  <a:pt x="19714" y="893142"/>
                </a:lnTo>
                <a:lnTo>
                  <a:pt x="42617" y="895059"/>
                </a:lnTo>
                <a:lnTo>
                  <a:pt x="88626" y="895333"/>
                </a:lnTo>
                <a:lnTo>
                  <a:pt x="134511" y="895347"/>
                </a:lnTo>
                <a:lnTo>
                  <a:pt x="168972" y="900406"/>
                </a:lnTo>
                <a:lnTo>
                  <a:pt x="214460" y="903551"/>
                </a:lnTo>
                <a:lnTo>
                  <a:pt x="258042" y="904483"/>
                </a:lnTo>
                <a:lnTo>
                  <a:pt x="304148" y="911344"/>
                </a:lnTo>
                <a:lnTo>
                  <a:pt x="340473" y="913495"/>
                </a:lnTo>
                <a:lnTo>
                  <a:pt x="378047" y="915190"/>
                </a:lnTo>
                <a:lnTo>
                  <a:pt x="417049" y="920866"/>
                </a:lnTo>
                <a:lnTo>
                  <a:pt x="460590" y="924077"/>
                </a:lnTo>
                <a:lnTo>
                  <a:pt x="500773" y="930202"/>
                </a:lnTo>
                <a:lnTo>
                  <a:pt x="540548" y="932488"/>
                </a:lnTo>
                <a:lnTo>
                  <a:pt x="584319" y="934224"/>
                </a:lnTo>
                <a:lnTo>
                  <a:pt x="625628" y="939912"/>
                </a:lnTo>
                <a:lnTo>
                  <a:pt x="670911" y="942067"/>
                </a:lnTo>
                <a:lnTo>
                  <a:pt x="717841" y="943764"/>
                </a:lnTo>
                <a:lnTo>
                  <a:pt x="765261" y="949441"/>
                </a:lnTo>
                <a:lnTo>
                  <a:pt x="812826" y="952652"/>
                </a:lnTo>
                <a:lnTo>
                  <a:pt x="844561" y="957154"/>
                </a:lnTo>
                <a:lnTo>
                  <a:pt x="879127" y="959860"/>
                </a:lnTo>
                <a:lnTo>
                  <a:pt x="915657" y="961063"/>
                </a:lnTo>
                <a:lnTo>
                  <a:pt x="953059" y="961598"/>
                </a:lnTo>
                <a:lnTo>
                  <a:pt x="990848" y="964657"/>
                </a:lnTo>
                <a:lnTo>
                  <a:pt x="1028810" y="968487"/>
                </a:lnTo>
                <a:lnTo>
                  <a:pt x="1066849" y="970189"/>
                </a:lnTo>
                <a:lnTo>
                  <a:pt x="1107744" y="970945"/>
                </a:lnTo>
                <a:lnTo>
                  <a:pt x="1150614" y="971281"/>
                </a:lnTo>
                <a:lnTo>
                  <a:pt x="1194362" y="971431"/>
                </a:lnTo>
                <a:lnTo>
                  <a:pt x="1235677" y="971497"/>
                </a:lnTo>
                <a:lnTo>
                  <a:pt x="1276265" y="971526"/>
                </a:lnTo>
                <a:lnTo>
                  <a:pt x="1318998" y="971539"/>
                </a:lnTo>
                <a:lnTo>
                  <a:pt x="1362685" y="971545"/>
                </a:lnTo>
                <a:lnTo>
                  <a:pt x="1405738" y="971548"/>
                </a:lnTo>
                <a:lnTo>
                  <a:pt x="1446039" y="971548"/>
                </a:lnTo>
                <a:lnTo>
                  <a:pt x="1485117" y="971549"/>
                </a:lnTo>
                <a:lnTo>
                  <a:pt x="1522594" y="971550"/>
                </a:lnTo>
                <a:lnTo>
                  <a:pt x="1556889" y="971550"/>
                </a:lnTo>
                <a:lnTo>
                  <a:pt x="1589770" y="971550"/>
                </a:lnTo>
                <a:lnTo>
                  <a:pt x="1622023" y="971550"/>
                </a:lnTo>
                <a:lnTo>
                  <a:pt x="1653996" y="971550"/>
                </a:lnTo>
                <a:lnTo>
                  <a:pt x="1685845" y="971550"/>
                </a:lnTo>
                <a:lnTo>
                  <a:pt x="1730704" y="968728"/>
                </a:lnTo>
                <a:lnTo>
                  <a:pt x="1770807" y="964011"/>
                </a:lnTo>
                <a:lnTo>
                  <a:pt x="1812323" y="962613"/>
                </a:lnTo>
                <a:lnTo>
                  <a:pt x="1852493" y="962199"/>
                </a:lnTo>
                <a:lnTo>
                  <a:pt x="1881681" y="959255"/>
                </a:lnTo>
                <a:lnTo>
                  <a:pt x="1913314" y="950271"/>
                </a:lnTo>
                <a:lnTo>
                  <a:pt x="1916893" y="947838"/>
                </a:lnTo>
                <a:lnTo>
                  <a:pt x="1926986" y="934303"/>
                </a:lnTo>
                <a:lnTo>
                  <a:pt x="1935530" y="896102"/>
                </a:lnTo>
                <a:lnTo>
                  <a:pt x="1940857" y="854651"/>
                </a:lnTo>
                <a:lnTo>
                  <a:pt x="1942436" y="814499"/>
                </a:lnTo>
                <a:lnTo>
                  <a:pt x="1948025" y="772488"/>
                </a:lnTo>
                <a:lnTo>
                  <a:pt x="1951262" y="738179"/>
                </a:lnTo>
                <a:lnTo>
                  <a:pt x="1954842" y="705199"/>
                </a:lnTo>
                <a:lnTo>
                  <a:pt x="1958902" y="669022"/>
                </a:lnTo>
                <a:lnTo>
                  <a:pt x="1961187" y="624855"/>
                </a:lnTo>
                <a:lnTo>
                  <a:pt x="1962924" y="584957"/>
                </a:lnTo>
                <a:lnTo>
                  <a:pt x="1969670" y="546324"/>
                </a:lnTo>
                <a:lnTo>
                  <a:pt x="1977313" y="508067"/>
                </a:lnTo>
                <a:lnTo>
                  <a:pt x="1981107" y="469919"/>
                </a:lnTo>
                <a:lnTo>
                  <a:pt x="1987405" y="432864"/>
                </a:lnTo>
                <a:lnTo>
                  <a:pt x="1992891" y="391362"/>
                </a:lnTo>
                <a:lnTo>
                  <a:pt x="1998797" y="347534"/>
                </a:lnTo>
                <a:lnTo>
                  <a:pt x="2000059" y="300602"/>
                </a:lnTo>
                <a:lnTo>
                  <a:pt x="2000225" y="254898"/>
                </a:lnTo>
                <a:lnTo>
                  <a:pt x="2000249" y="211343"/>
                </a:lnTo>
                <a:lnTo>
                  <a:pt x="1995193" y="205025"/>
                </a:lnTo>
                <a:lnTo>
                  <a:pt x="1971823" y="201506"/>
                </a:lnTo>
                <a:lnTo>
                  <a:pt x="1931609" y="197398"/>
                </a:lnTo>
                <a:lnTo>
                  <a:pt x="1884974" y="191863"/>
                </a:lnTo>
                <a:lnTo>
                  <a:pt x="1845326" y="185848"/>
                </a:lnTo>
                <a:lnTo>
                  <a:pt x="1801712" y="182419"/>
                </a:lnTo>
                <a:lnTo>
                  <a:pt x="1755275" y="176346"/>
                </a:lnTo>
                <a:lnTo>
                  <a:pt x="1708002" y="172900"/>
                </a:lnTo>
                <a:lnTo>
                  <a:pt x="1673512" y="169272"/>
                </a:lnTo>
                <a:lnTo>
                  <a:pt x="1637016" y="164133"/>
                </a:lnTo>
                <a:lnTo>
                  <a:pt x="1599629" y="158320"/>
                </a:lnTo>
                <a:lnTo>
                  <a:pt x="1564669" y="155031"/>
                </a:lnTo>
                <a:lnTo>
                  <a:pt x="1529375" y="152511"/>
                </a:lnTo>
                <a:lnTo>
                  <a:pt x="1488994" y="147863"/>
                </a:lnTo>
                <a:lnTo>
                  <a:pt x="1446353" y="145092"/>
                </a:lnTo>
                <a:lnTo>
                  <a:pt x="1402707" y="143860"/>
                </a:lnTo>
                <a:lnTo>
                  <a:pt x="1358614" y="143313"/>
                </a:lnTo>
                <a:lnTo>
                  <a:pt x="1314323" y="140246"/>
                </a:lnTo>
                <a:lnTo>
                  <a:pt x="1271002" y="136416"/>
                </a:lnTo>
                <a:lnTo>
                  <a:pt x="1230581" y="134713"/>
                </a:lnTo>
                <a:lnTo>
                  <a:pt x="1188628" y="133956"/>
                </a:lnTo>
                <a:lnTo>
                  <a:pt x="1145287" y="132561"/>
                </a:lnTo>
                <a:lnTo>
                  <a:pt x="1101330" y="128413"/>
                </a:lnTo>
                <a:lnTo>
                  <a:pt x="1057100" y="125864"/>
                </a:lnTo>
                <a:lnTo>
                  <a:pt x="1012747" y="123673"/>
                </a:lnTo>
                <a:lnTo>
                  <a:pt x="968340" y="119171"/>
                </a:lnTo>
                <a:lnTo>
                  <a:pt x="926733" y="116465"/>
                </a:lnTo>
                <a:lnTo>
                  <a:pt x="886015" y="114204"/>
                </a:lnTo>
                <a:lnTo>
                  <a:pt x="843223" y="109671"/>
                </a:lnTo>
                <a:lnTo>
                  <a:pt x="802332" y="106951"/>
                </a:lnTo>
                <a:lnTo>
                  <a:pt x="761934" y="104684"/>
                </a:lnTo>
                <a:lnTo>
                  <a:pt x="719285" y="100149"/>
                </a:lnTo>
                <a:lnTo>
                  <a:pt x="678457" y="97427"/>
                </a:lnTo>
                <a:lnTo>
                  <a:pt x="639145" y="95159"/>
                </a:lnTo>
                <a:lnTo>
                  <a:pt x="600506" y="90624"/>
                </a:lnTo>
                <a:lnTo>
                  <a:pt x="564990" y="87902"/>
                </a:lnTo>
                <a:lnTo>
                  <a:pt x="530506" y="86692"/>
                </a:lnTo>
                <a:lnTo>
                  <a:pt x="494014" y="86154"/>
                </a:lnTo>
                <a:lnTo>
                  <a:pt x="459450" y="83094"/>
                </a:lnTo>
                <a:lnTo>
                  <a:pt x="413064" y="78243"/>
                </a:lnTo>
                <a:lnTo>
                  <a:pt x="372509" y="76805"/>
                </a:lnTo>
                <a:lnTo>
                  <a:pt x="333681" y="73557"/>
                </a:lnTo>
                <a:lnTo>
                  <a:pt x="295366" y="68714"/>
                </a:lnTo>
                <a:lnTo>
                  <a:pt x="254606" y="67078"/>
                </a:lnTo>
                <a:lnTo>
                  <a:pt x="209212" y="59189"/>
                </a:lnTo>
                <a:lnTo>
                  <a:pt x="166327" y="52496"/>
                </a:lnTo>
                <a:lnTo>
                  <a:pt x="122419" y="48266"/>
                </a:lnTo>
                <a:lnTo>
                  <a:pt x="80390" y="47752"/>
                </a:lnTo>
                <a:lnTo>
                  <a:pt x="34772" y="47641"/>
                </a:lnTo>
                <a:lnTo>
                  <a:pt x="0" y="47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6" name="SMARTInkShape-Group564"/>
          <p:cNvGrpSpPr/>
          <p:nvPr/>
        </p:nvGrpSpPr>
        <p:grpSpPr>
          <a:xfrm>
            <a:off x="4429125" y="1905000"/>
            <a:ext cx="2397356" cy="333376"/>
            <a:chOff x="4429125" y="1905000"/>
            <a:chExt cx="2397356" cy="333376"/>
          </a:xfrm>
        </p:grpSpPr>
        <p:sp>
          <p:nvSpPr>
            <p:cNvPr id="6" name="SMARTInkShape-4064"/>
            <p:cNvSpPr/>
            <p:nvPr/>
          </p:nvSpPr>
          <p:spPr>
            <a:xfrm>
              <a:off x="4429125" y="1905000"/>
              <a:ext cx="47626" cy="304801"/>
            </a:xfrm>
            <a:custGeom>
              <a:avLst/>
              <a:gdLst/>
              <a:ahLst/>
              <a:cxnLst/>
              <a:rect l="0" t="0" r="0" b="0"/>
              <a:pathLst>
                <a:path w="47626" h="304801">
                  <a:moveTo>
                    <a:pt x="47625" y="0"/>
                  </a:moveTo>
                  <a:lnTo>
                    <a:pt x="47625" y="41418"/>
                  </a:lnTo>
                  <a:lnTo>
                    <a:pt x="47625" y="86968"/>
                  </a:lnTo>
                  <a:lnTo>
                    <a:pt x="42569" y="126428"/>
                  </a:lnTo>
                  <a:lnTo>
                    <a:pt x="37924" y="171141"/>
                  </a:lnTo>
                  <a:lnTo>
                    <a:pt x="27913" y="216819"/>
                  </a:lnTo>
                  <a:lnTo>
                    <a:pt x="18854" y="241337"/>
                  </a:lnTo>
                  <a:lnTo>
                    <a:pt x="13671" y="252252"/>
                  </a:lnTo>
                  <a:lnTo>
                    <a:pt x="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4065"/>
            <p:cNvSpPr/>
            <p:nvPr/>
          </p:nvSpPr>
          <p:spPr>
            <a:xfrm>
              <a:off x="4652785" y="2040972"/>
              <a:ext cx="183681" cy="111032"/>
            </a:xfrm>
            <a:custGeom>
              <a:avLst/>
              <a:gdLst/>
              <a:ahLst/>
              <a:cxnLst/>
              <a:rect l="0" t="0" r="0" b="0"/>
              <a:pathLst>
                <a:path w="183681" h="111032">
                  <a:moveTo>
                    <a:pt x="14465" y="6903"/>
                  </a:moveTo>
                  <a:lnTo>
                    <a:pt x="6264" y="6903"/>
                  </a:lnTo>
                  <a:lnTo>
                    <a:pt x="4143" y="21053"/>
                  </a:lnTo>
                  <a:lnTo>
                    <a:pt x="0" y="28361"/>
                  </a:lnTo>
                  <a:lnTo>
                    <a:pt x="274" y="40782"/>
                  </a:lnTo>
                  <a:lnTo>
                    <a:pt x="11930" y="81685"/>
                  </a:lnTo>
                  <a:lnTo>
                    <a:pt x="17924" y="92350"/>
                  </a:lnTo>
                  <a:lnTo>
                    <a:pt x="29761" y="100619"/>
                  </a:lnTo>
                  <a:lnTo>
                    <a:pt x="45605" y="106763"/>
                  </a:lnTo>
                  <a:lnTo>
                    <a:pt x="85946" y="111031"/>
                  </a:lnTo>
                  <a:lnTo>
                    <a:pt x="116196" y="101373"/>
                  </a:lnTo>
                  <a:lnTo>
                    <a:pt x="160820" y="75879"/>
                  </a:lnTo>
                  <a:lnTo>
                    <a:pt x="166010" y="71937"/>
                  </a:lnTo>
                  <a:lnTo>
                    <a:pt x="178371" y="51220"/>
                  </a:lnTo>
                  <a:lnTo>
                    <a:pt x="183680" y="35086"/>
                  </a:lnTo>
                  <a:lnTo>
                    <a:pt x="182308" y="29925"/>
                  </a:lnTo>
                  <a:lnTo>
                    <a:pt x="175140" y="18546"/>
                  </a:lnTo>
                  <a:lnTo>
                    <a:pt x="162076" y="9256"/>
                  </a:lnTo>
                  <a:lnTo>
                    <a:pt x="144628" y="2657"/>
                  </a:lnTo>
                  <a:lnTo>
                    <a:pt x="113122" y="0"/>
                  </a:lnTo>
                  <a:lnTo>
                    <a:pt x="87324" y="6504"/>
                  </a:lnTo>
                  <a:lnTo>
                    <a:pt x="44575" y="24306"/>
                  </a:lnTo>
                  <a:lnTo>
                    <a:pt x="14465" y="354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4066"/>
            <p:cNvSpPr/>
            <p:nvPr/>
          </p:nvSpPr>
          <p:spPr>
            <a:xfrm>
              <a:off x="4962525" y="2068048"/>
              <a:ext cx="159246" cy="110818"/>
            </a:xfrm>
            <a:custGeom>
              <a:avLst/>
              <a:gdLst/>
              <a:ahLst/>
              <a:cxnLst/>
              <a:rect l="0" t="0" r="0" b="0"/>
              <a:pathLst>
                <a:path w="159246" h="110818">
                  <a:moveTo>
                    <a:pt x="0" y="8402"/>
                  </a:moveTo>
                  <a:lnTo>
                    <a:pt x="2822" y="48836"/>
                  </a:lnTo>
                  <a:lnTo>
                    <a:pt x="10759" y="80284"/>
                  </a:lnTo>
                  <a:lnTo>
                    <a:pt x="24472" y="96846"/>
                  </a:lnTo>
                  <a:lnTo>
                    <a:pt x="35924" y="105213"/>
                  </a:lnTo>
                  <a:lnTo>
                    <a:pt x="59327" y="110817"/>
                  </a:lnTo>
                  <a:lnTo>
                    <a:pt x="74345" y="109306"/>
                  </a:lnTo>
                  <a:lnTo>
                    <a:pt x="111347" y="94656"/>
                  </a:lnTo>
                  <a:lnTo>
                    <a:pt x="136944" y="72411"/>
                  </a:lnTo>
                  <a:lnTo>
                    <a:pt x="152877" y="50769"/>
                  </a:lnTo>
                  <a:lnTo>
                    <a:pt x="159245" y="30950"/>
                  </a:lnTo>
                  <a:lnTo>
                    <a:pt x="156963" y="24492"/>
                  </a:lnTo>
                  <a:lnTo>
                    <a:pt x="145962" y="11673"/>
                  </a:lnTo>
                  <a:lnTo>
                    <a:pt x="136133" y="4564"/>
                  </a:lnTo>
                  <a:lnTo>
                    <a:pt x="132030" y="2668"/>
                  </a:lnTo>
                  <a:lnTo>
                    <a:pt x="106030" y="0"/>
                  </a:lnTo>
                  <a:lnTo>
                    <a:pt x="38100" y="179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4067"/>
            <p:cNvSpPr/>
            <p:nvPr/>
          </p:nvSpPr>
          <p:spPr>
            <a:xfrm>
              <a:off x="5257800" y="2079161"/>
              <a:ext cx="157812" cy="118612"/>
            </a:xfrm>
            <a:custGeom>
              <a:avLst/>
              <a:gdLst/>
              <a:ahLst/>
              <a:cxnLst/>
              <a:rect l="0" t="0" r="0" b="0"/>
              <a:pathLst>
                <a:path w="157812" h="118612">
                  <a:moveTo>
                    <a:pt x="0" y="16339"/>
                  </a:moveTo>
                  <a:lnTo>
                    <a:pt x="0" y="60188"/>
                  </a:lnTo>
                  <a:lnTo>
                    <a:pt x="5057" y="84717"/>
                  </a:lnTo>
                  <a:lnTo>
                    <a:pt x="13184" y="97176"/>
                  </a:lnTo>
                  <a:lnTo>
                    <a:pt x="30591" y="113799"/>
                  </a:lnTo>
                  <a:lnTo>
                    <a:pt x="43229" y="117863"/>
                  </a:lnTo>
                  <a:lnTo>
                    <a:pt x="60488" y="118611"/>
                  </a:lnTo>
                  <a:lnTo>
                    <a:pt x="90830" y="113082"/>
                  </a:lnTo>
                  <a:lnTo>
                    <a:pt x="103163" y="107666"/>
                  </a:lnTo>
                  <a:lnTo>
                    <a:pt x="133855" y="80358"/>
                  </a:lnTo>
                  <a:lnTo>
                    <a:pt x="152667" y="54710"/>
                  </a:lnTo>
                  <a:lnTo>
                    <a:pt x="157811" y="40096"/>
                  </a:lnTo>
                  <a:lnTo>
                    <a:pt x="157066" y="33235"/>
                  </a:lnTo>
                  <a:lnTo>
                    <a:pt x="150593" y="19968"/>
                  </a:lnTo>
                  <a:lnTo>
                    <a:pt x="135017" y="9838"/>
                  </a:lnTo>
                  <a:lnTo>
                    <a:pt x="108091" y="1007"/>
                  </a:lnTo>
                  <a:lnTo>
                    <a:pt x="92490" y="0"/>
                  </a:lnTo>
                  <a:lnTo>
                    <a:pt x="57150" y="681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4068"/>
            <p:cNvSpPr/>
            <p:nvPr/>
          </p:nvSpPr>
          <p:spPr>
            <a:xfrm>
              <a:off x="5667375" y="2076450"/>
              <a:ext cx="190501" cy="1"/>
            </a:xfrm>
            <a:custGeom>
              <a:avLst/>
              <a:gdLst/>
              <a:ahLst/>
              <a:cxnLst/>
              <a:rect l="0" t="0" r="0" b="0"/>
              <a:pathLst>
                <a:path w="190501" h="1">
                  <a:moveTo>
                    <a:pt x="0" y="0"/>
                  </a:moveTo>
                  <a:lnTo>
                    <a:pt x="46692" y="0"/>
                  </a:lnTo>
                  <a:lnTo>
                    <a:pt x="91028" y="0"/>
                  </a:lnTo>
                  <a:lnTo>
                    <a:pt x="128008" y="0"/>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4069"/>
            <p:cNvSpPr/>
            <p:nvPr/>
          </p:nvSpPr>
          <p:spPr>
            <a:xfrm>
              <a:off x="5705475" y="2162175"/>
              <a:ext cx="152401" cy="7585"/>
            </a:xfrm>
            <a:custGeom>
              <a:avLst/>
              <a:gdLst/>
              <a:ahLst/>
              <a:cxnLst/>
              <a:rect l="0" t="0" r="0" b="0"/>
              <a:pathLst>
                <a:path w="152401" h="7585">
                  <a:moveTo>
                    <a:pt x="0" y="0"/>
                  </a:moveTo>
                  <a:lnTo>
                    <a:pt x="5057" y="5056"/>
                  </a:lnTo>
                  <a:lnTo>
                    <a:pt x="13184" y="7539"/>
                  </a:lnTo>
                  <a:lnTo>
                    <a:pt x="25967" y="7584"/>
                  </a:lnTo>
                  <a:lnTo>
                    <a:pt x="68669" y="1812"/>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4070"/>
            <p:cNvSpPr/>
            <p:nvPr/>
          </p:nvSpPr>
          <p:spPr>
            <a:xfrm>
              <a:off x="6667500" y="1948464"/>
              <a:ext cx="158981" cy="289912"/>
            </a:xfrm>
            <a:custGeom>
              <a:avLst/>
              <a:gdLst/>
              <a:ahLst/>
              <a:cxnLst/>
              <a:rect l="0" t="0" r="0" b="0"/>
              <a:pathLst>
                <a:path w="158981" h="289912">
                  <a:moveTo>
                    <a:pt x="0" y="289911"/>
                  </a:moveTo>
                  <a:lnTo>
                    <a:pt x="44911" y="246038"/>
                  </a:lnTo>
                  <a:lnTo>
                    <a:pt x="81566" y="200421"/>
                  </a:lnTo>
                  <a:lnTo>
                    <a:pt x="120397" y="153537"/>
                  </a:lnTo>
                  <a:lnTo>
                    <a:pt x="135274" y="134381"/>
                  </a:lnTo>
                  <a:lnTo>
                    <a:pt x="151988" y="92479"/>
                  </a:lnTo>
                  <a:lnTo>
                    <a:pt x="158980" y="67136"/>
                  </a:lnTo>
                  <a:lnTo>
                    <a:pt x="155997" y="41165"/>
                  </a:lnTo>
                  <a:lnTo>
                    <a:pt x="144514" y="8385"/>
                  </a:lnTo>
                  <a:lnTo>
                    <a:pt x="133248" y="356"/>
                  </a:lnTo>
                  <a:lnTo>
                    <a:pt x="119546" y="0"/>
                  </a:lnTo>
                  <a:lnTo>
                    <a:pt x="104990" y="3370"/>
                  </a:lnTo>
                  <a:lnTo>
                    <a:pt x="73302" y="22231"/>
                  </a:lnTo>
                  <a:lnTo>
                    <a:pt x="51823" y="49849"/>
                  </a:lnTo>
                  <a:lnTo>
                    <a:pt x="42166" y="74731"/>
                  </a:lnTo>
                  <a:lnTo>
                    <a:pt x="39305" y="110678"/>
                  </a:lnTo>
                  <a:lnTo>
                    <a:pt x="48571" y="149786"/>
                  </a:lnTo>
                  <a:lnTo>
                    <a:pt x="65176" y="192264"/>
                  </a:lnTo>
                  <a:lnTo>
                    <a:pt x="100776" y="233909"/>
                  </a:lnTo>
                  <a:lnTo>
                    <a:pt x="116756" y="246677"/>
                  </a:lnTo>
                  <a:lnTo>
                    <a:pt x="132325" y="256937"/>
                  </a:lnTo>
                  <a:lnTo>
                    <a:pt x="152400" y="2803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4071"/>
            <p:cNvSpPr/>
            <p:nvPr/>
          </p:nvSpPr>
          <p:spPr>
            <a:xfrm>
              <a:off x="6467475" y="2085975"/>
              <a:ext cx="104776" cy="133351"/>
            </a:xfrm>
            <a:custGeom>
              <a:avLst/>
              <a:gdLst/>
              <a:ahLst/>
              <a:cxnLst/>
              <a:rect l="0" t="0" r="0" b="0"/>
              <a:pathLst>
                <a:path w="104776" h="133351">
                  <a:moveTo>
                    <a:pt x="104775" y="0"/>
                  </a:moveTo>
                  <a:lnTo>
                    <a:pt x="99719" y="0"/>
                  </a:lnTo>
                  <a:lnTo>
                    <a:pt x="94414" y="5644"/>
                  </a:lnTo>
                  <a:lnTo>
                    <a:pt x="64775" y="47925"/>
                  </a:lnTo>
                  <a:lnTo>
                    <a:pt x="29893" y="87019"/>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4072"/>
            <p:cNvSpPr/>
            <p:nvPr/>
          </p:nvSpPr>
          <p:spPr>
            <a:xfrm>
              <a:off x="6449749" y="2085975"/>
              <a:ext cx="170127" cy="104776"/>
            </a:xfrm>
            <a:custGeom>
              <a:avLst/>
              <a:gdLst/>
              <a:ahLst/>
              <a:cxnLst/>
              <a:rect l="0" t="0" r="0" b="0"/>
              <a:pathLst>
                <a:path w="170127" h="104776">
                  <a:moveTo>
                    <a:pt x="8201" y="0"/>
                  </a:moveTo>
                  <a:lnTo>
                    <a:pt x="0" y="0"/>
                  </a:lnTo>
                  <a:lnTo>
                    <a:pt x="4125" y="0"/>
                  </a:lnTo>
                  <a:lnTo>
                    <a:pt x="9212" y="5644"/>
                  </a:lnTo>
                  <a:lnTo>
                    <a:pt x="21101" y="21458"/>
                  </a:lnTo>
                  <a:lnTo>
                    <a:pt x="66483" y="54465"/>
                  </a:lnTo>
                  <a:lnTo>
                    <a:pt x="105587" y="75428"/>
                  </a:lnTo>
                  <a:lnTo>
                    <a:pt x="170126"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4073"/>
            <p:cNvSpPr/>
            <p:nvPr/>
          </p:nvSpPr>
          <p:spPr>
            <a:xfrm>
              <a:off x="6137046" y="2047875"/>
              <a:ext cx="149455" cy="171451"/>
            </a:xfrm>
            <a:custGeom>
              <a:avLst/>
              <a:gdLst/>
              <a:ahLst/>
              <a:cxnLst/>
              <a:rect l="0" t="0" r="0" b="0"/>
              <a:pathLst>
                <a:path w="149455" h="171451">
                  <a:moveTo>
                    <a:pt x="139929" y="0"/>
                  </a:moveTo>
                  <a:lnTo>
                    <a:pt x="112483" y="0"/>
                  </a:lnTo>
                  <a:lnTo>
                    <a:pt x="100921" y="5644"/>
                  </a:lnTo>
                  <a:lnTo>
                    <a:pt x="60827" y="33879"/>
                  </a:lnTo>
                  <a:lnTo>
                    <a:pt x="17840" y="74782"/>
                  </a:lnTo>
                  <a:lnTo>
                    <a:pt x="6997" y="85447"/>
                  </a:lnTo>
                  <a:lnTo>
                    <a:pt x="1473" y="96538"/>
                  </a:lnTo>
                  <a:lnTo>
                    <a:pt x="0" y="102458"/>
                  </a:lnTo>
                  <a:lnTo>
                    <a:pt x="4008" y="117504"/>
                  </a:lnTo>
                  <a:lnTo>
                    <a:pt x="8040" y="125961"/>
                  </a:lnTo>
                  <a:lnTo>
                    <a:pt x="12845" y="131599"/>
                  </a:lnTo>
                  <a:lnTo>
                    <a:pt x="57846" y="156035"/>
                  </a:lnTo>
                  <a:lnTo>
                    <a:pt x="97382" y="166412"/>
                  </a:lnTo>
                  <a:lnTo>
                    <a:pt x="149454"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 name="SMARTInkShape-Group565"/>
          <p:cNvGrpSpPr/>
          <p:nvPr/>
        </p:nvGrpSpPr>
        <p:grpSpPr>
          <a:xfrm>
            <a:off x="5181600" y="6029325"/>
            <a:ext cx="1161378" cy="400051"/>
            <a:chOff x="5181600" y="6029325"/>
            <a:chExt cx="1161378" cy="400051"/>
          </a:xfrm>
        </p:grpSpPr>
        <p:sp>
          <p:nvSpPr>
            <p:cNvPr id="17" name="SMARTInkShape-4074"/>
            <p:cNvSpPr/>
            <p:nvPr/>
          </p:nvSpPr>
          <p:spPr>
            <a:xfrm>
              <a:off x="5334000" y="6049997"/>
              <a:ext cx="252327" cy="243910"/>
            </a:xfrm>
            <a:custGeom>
              <a:avLst/>
              <a:gdLst/>
              <a:ahLst/>
              <a:cxnLst/>
              <a:rect l="0" t="0" r="0" b="0"/>
              <a:pathLst>
                <a:path w="252327" h="243910">
                  <a:moveTo>
                    <a:pt x="76200" y="74578"/>
                  </a:moveTo>
                  <a:lnTo>
                    <a:pt x="67067" y="74578"/>
                  </a:lnTo>
                  <a:lnTo>
                    <a:pt x="73299" y="90845"/>
                  </a:lnTo>
                  <a:lnTo>
                    <a:pt x="75818" y="132616"/>
                  </a:lnTo>
                  <a:lnTo>
                    <a:pt x="86511" y="174753"/>
                  </a:lnTo>
                  <a:lnTo>
                    <a:pt x="93483" y="195300"/>
                  </a:lnTo>
                  <a:lnTo>
                    <a:pt x="109308" y="217710"/>
                  </a:lnTo>
                  <a:lnTo>
                    <a:pt x="139879" y="238876"/>
                  </a:lnTo>
                  <a:lnTo>
                    <a:pt x="168916" y="243909"/>
                  </a:lnTo>
                  <a:lnTo>
                    <a:pt x="183729" y="242264"/>
                  </a:lnTo>
                  <a:lnTo>
                    <a:pt x="189161" y="240343"/>
                  </a:lnTo>
                  <a:lnTo>
                    <a:pt x="211976" y="222471"/>
                  </a:lnTo>
                  <a:lnTo>
                    <a:pt x="233787" y="197067"/>
                  </a:lnTo>
                  <a:lnTo>
                    <a:pt x="241489" y="181582"/>
                  </a:lnTo>
                  <a:lnTo>
                    <a:pt x="252326" y="141351"/>
                  </a:lnTo>
                  <a:lnTo>
                    <a:pt x="243418" y="96646"/>
                  </a:lnTo>
                  <a:lnTo>
                    <a:pt x="229581" y="71005"/>
                  </a:lnTo>
                  <a:lnTo>
                    <a:pt x="205942" y="44434"/>
                  </a:lnTo>
                  <a:lnTo>
                    <a:pt x="168237" y="15535"/>
                  </a:lnTo>
                  <a:lnTo>
                    <a:pt x="123626" y="2027"/>
                  </a:lnTo>
                  <a:lnTo>
                    <a:pt x="109272" y="0"/>
                  </a:lnTo>
                  <a:lnTo>
                    <a:pt x="63190" y="8953"/>
                  </a:lnTo>
                  <a:lnTo>
                    <a:pt x="30364" y="20561"/>
                  </a:lnTo>
                  <a:lnTo>
                    <a:pt x="0" y="364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4075"/>
            <p:cNvSpPr/>
            <p:nvPr/>
          </p:nvSpPr>
          <p:spPr>
            <a:xfrm>
              <a:off x="5181600" y="6029325"/>
              <a:ext cx="57151" cy="400051"/>
            </a:xfrm>
            <a:custGeom>
              <a:avLst/>
              <a:gdLst/>
              <a:ahLst/>
              <a:cxnLst/>
              <a:rect l="0" t="0" r="0" b="0"/>
              <a:pathLst>
                <a:path w="57151" h="400051">
                  <a:moveTo>
                    <a:pt x="0" y="0"/>
                  </a:moveTo>
                  <a:lnTo>
                    <a:pt x="1059" y="39039"/>
                  </a:lnTo>
                  <a:lnTo>
                    <a:pt x="8201" y="82845"/>
                  </a:lnTo>
                  <a:lnTo>
                    <a:pt x="9133" y="128616"/>
                  </a:lnTo>
                  <a:lnTo>
                    <a:pt x="14465" y="167225"/>
                  </a:lnTo>
                  <a:lnTo>
                    <a:pt x="22748" y="213944"/>
                  </a:lnTo>
                  <a:lnTo>
                    <a:pt x="31905" y="252832"/>
                  </a:lnTo>
                  <a:lnTo>
                    <a:pt x="40107" y="296690"/>
                  </a:lnTo>
                  <a:lnTo>
                    <a:pt x="51196" y="343767"/>
                  </a:lnTo>
                  <a:lnTo>
                    <a:pt x="57150"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4076"/>
            <p:cNvSpPr/>
            <p:nvPr/>
          </p:nvSpPr>
          <p:spPr>
            <a:xfrm>
              <a:off x="5624085" y="6124609"/>
              <a:ext cx="137066" cy="219042"/>
            </a:xfrm>
            <a:custGeom>
              <a:avLst/>
              <a:gdLst/>
              <a:ahLst/>
              <a:cxnLst/>
              <a:rect l="0" t="0" r="0" b="0"/>
              <a:pathLst>
                <a:path w="137066" h="219042">
                  <a:moveTo>
                    <a:pt x="109965" y="9491"/>
                  </a:moveTo>
                  <a:lnTo>
                    <a:pt x="115022" y="9491"/>
                  </a:lnTo>
                  <a:lnTo>
                    <a:pt x="120326" y="6669"/>
                  </a:lnTo>
                  <a:lnTo>
                    <a:pt x="127299" y="1290"/>
                  </a:lnTo>
                  <a:lnTo>
                    <a:pt x="137065" y="81"/>
                  </a:lnTo>
                  <a:lnTo>
                    <a:pt x="133047" y="0"/>
                  </a:lnTo>
                  <a:lnTo>
                    <a:pt x="92741" y="26484"/>
                  </a:lnTo>
                  <a:lnTo>
                    <a:pt x="53175" y="52045"/>
                  </a:lnTo>
                  <a:lnTo>
                    <a:pt x="10294" y="90746"/>
                  </a:lnTo>
                  <a:lnTo>
                    <a:pt x="2167" y="104165"/>
                  </a:lnTo>
                  <a:lnTo>
                    <a:pt x="0" y="110707"/>
                  </a:lnTo>
                  <a:lnTo>
                    <a:pt x="2006" y="140140"/>
                  </a:lnTo>
                  <a:lnTo>
                    <a:pt x="9303" y="160503"/>
                  </a:lnTo>
                  <a:lnTo>
                    <a:pt x="23225" y="178296"/>
                  </a:lnTo>
                  <a:lnTo>
                    <a:pt x="49007" y="196725"/>
                  </a:lnTo>
                  <a:lnTo>
                    <a:pt x="100440" y="2190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4077"/>
            <p:cNvSpPr/>
            <p:nvPr/>
          </p:nvSpPr>
          <p:spPr>
            <a:xfrm>
              <a:off x="5943600" y="6219825"/>
              <a:ext cx="152401" cy="19051"/>
            </a:xfrm>
            <a:custGeom>
              <a:avLst/>
              <a:gdLst/>
              <a:ahLst/>
              <a:cxnLst/>
              <a:rect l="0" t="0" r="0" b="0"/>
              <a:pathLst>
                <a:path w="152401" h="19051">
                  <a:moveTo>
                    <a:pt x="0" y="0"/>
                  </a:moveTo>
                  <a:lnTo>
                    <a:pt x="40704" y="0"/>
                  </a:lnTo>
                  <a:lnTo>
                    <a:pt x="78529" y="2822"/>
                  </a:lnTo>
                  <a:lnTo>
                    <a:pt x="1524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4078"/>
            <p:cNvSpPr/>
            <p:nvPr/>
          </p:nvSpPr>
          <p:spPr>
            <a:xfrm>
              <a:off x="5943600" y="6286500"/>
              <a:ext cx="152401" cy="19051"/>
            </a:xfrm>
            <a:custGeom>
              <a:avLst/>
              <a:gdLst/>
              <a:ahLst/>
              <a:cxnLst/>
              <a:rect l="0" t="0" r="0" b="0"/>
              <a:pathLst>
                <a:path w="152401" h="19051">
                  <a:moveTo>
                    <a:pt x="0" y="0"/>
                  </a:moveTo>
                  <a:lnTo>
                    <a:pt x="18828" y="2822"/>
                  </a:lnTo>
                  <a:lnTo>
                    <a:pt x="63274" y="9701"/>
                  </a:lnTo>
                  <a:lnTo>
                    <a:pt x="106237" y="15810"/>
                  </a:lnTo>
                  <a:lnTo>
                    <a:pt x="1524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4079"/>
            <p:cNvSpPr/>
            <p:nvPr/>
          </p:nvSpPr>
          <p:spPr>
            <a:xfrm>
              <a:off x="6143625" y="6031601"/>
              <a:ext cx="199353" cy="388250"/>
            </a:xfrm>
            <a:custGeom>
              <a:avLst/>
              <a:gdLst/>
              <a:ahLst/>
              <a:cxnLst/>
              <a:rect l="0" t="0" r="0" b="0"/>
              <a:pathLst>
                <a:path w="199353" h="388250">
                  <a:moveTo>
                    <a:pt x="0" y="340624"/>
                  </a:moveTo>
                  <a:lnTo>
                    <a:pt x="0" y="345681"/>
                  </a:lnTo>
                  <a:lnTo>
                    <a:pt x="2117" y="347170"/>
                  </a:lnTo>
                  <a:lnTo>
                    <a:pt x="21458" y="349757"/>
                  </a:lnTo>
                  <a:lnTo>
                    <a:pt x="61544" y="329375"/>
                  </a:lnTo>
                  <a:lnTo>
                    <a:pt x="108818" y="300302"/>
                  </a:lnTo>
                  <a:lnTo>
                    <a:pt x="154567" y="253380"/>
                  </a:lnTo>
                  <a:lnTo>
                    <a:pt x="175720" y="216499"/>
                  </a:lnTo>
                  <a:lnTo>
                    <a:pt x="187266" y="181462"/>
                  </a:lnTo>
                  <a:lnTo>
                    <a:pt x="196620" y="140767"/>
                  </a:lnTo>
                  <a:lnTo>
                    <a:pt x="199352" y="104217"/>
                  </a:lnTo>
                  <a:lnTo>
                    <a:pt x="198878" y="58863"/>
                  </a:lnTo>
                  <a:lnTo>
                    <a:pt x="189647" y="23520"/>
                  </a:lnTo>
                  <a:lnTo>
                    <a:pt x="177632" y="5406"/>
                  </a:lnTo>
                  <a:lnTo>
                    <a:pt x="171375" y="1139"/>
                  </a:lnTo>
                  <a:lnTo>
                    <a:pt x="168225" y="0"/>
                  </a:lnTo>
                  <a:lnTo>
                    <a:pt x="159081" y="1558"/>
                  </a:lnTo>
                  <a:lnTo>
                    <a:pt x="153679" y="3455"/>
                  </a:lnTo>
                  <a:lnTo>
                    <a:pt x="144855" y="11208"/>
                  </a:lnTo>
                  <a:lnTo>
                    <a:pt x="121177" y="51341"/>
                  </a:lnTo>
                  <a:lnTo>
                    <a:pt x="112064" y="73412"/>
                  </a:lnTo>
                  <a:lnTo>
                    <a:pt x="103393" y="119253"/>
                  </a:lnTo>
                  <a:lnTo>
                    <a:pt x="97663" y="155088"/>
                  </a:lnTo>
                  <a:lnTo>
                    <a:pt x="98788" y="193576"/>
                  </a:lnTo>
                  <a:lnTo>
                    <a:pt x="103593" y="235025"/>
                  </a:lnTo>
                  <a:lnTo>
                    <a:pt x="114536" y="274292"/>
                  </a:lnTo>
                  <a:lnTo>
                    <a:pt x="137199" y="319761"/>
                  </a:lnTo>
                  <a:lnTo>
                    <a:pt x="190500" y="3882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4" name="SMARTInkShape-4080"/>
          <p:cNvSpPr/>
          <p:nvPr/>
        </p:nvSpPr>
        <p:spPr>
          <a:xfrm>
            <a:off x="1504950" y="6048375"/>
            <a:ext cx="76201" cy="209551"/>
          </a:xfrm>
          <a:custGeom>
            <a:avLst/>
            <a:gdLst/>
            <a:ahLst/>
            <a:cxnLst/>
            <a:rect l="0" t="0" r="0" b="0"/>
            <a:pathLst>
              <a:path w="76201" h="209551">
                <a:moveTo>
                  <a:pt x="76200" y="0"/>
                </a:moveTo>
                <a:lnTo>
                  <a:pt x="75142" y="18363"/>
                </a:lnTo>
                <a:lnTo>
                  <a:pt x="62942" y="58314"/>
                </a:lnTo>
                <a:lnTo>
                  <a:pt x="49632" y="97596"/>
                </a:lnTo>
                <a:lnTo>
                  <a:pt x="34696" y="136985"/>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4081"/>
          <p:cNvSpPr/>
          <p:nvPr/>
        </p:nvSpPr>
        <p:spPr>
          <a:xfrm>
            <a:off x="3438525" y="6115050"/>
            <a:ext cx="61279" cy="247651"/>
          </a:xfrm>
          <a:custGeom>
            <a:avLst/>
            <a:gdLst/>
            <a:ahLst/>
            <a:cxnLst/>
            <a:rect l="0" t="0" r="0" b="0"/>
            <a:pathLst>
              <a:path w="61279" h="247651">
                <a:moveTo>
                  <a:pt x="47625" y="0"/>
                </a:moveTo>
                <a:lnTo>
                  <a:pt x="52682" y="5057"/>
                </a:lnTo>
                <a:lnTo>
                  <a:pt x="60882" y="23371"/>
                </a:lnTo>
                <a:lnTo>
                  <a:pt x="61278" y="37199"/>
                </a:lnTo>
                <a:lnTo>
                  <a:pt x="50089" y="80511"/>
                </a:lnTo>
                <a:lnTo>
                  <a:pt x="41064" y="123691"/>
                </a:lnTo>
                <a:lnTo>
                  <a:pt x="28534" y="162212"/>
                </a:lnTo>
                <a:lnTo>
                  <a:pt x="12695" y="209588"/>
                </a:lnTo>
                <a:lnTo>
                  <a:pt x="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8" name="SMARTInkShape-Group568"/>
          <p:cNvGrpSpPr/>
          <p:nvPr/>
        </p:nvGrpSpPr>
        <p:grpSpPr>
          <a:xfrm>
            <a:off x="1885950" y="6000750"/>
            <a:ext cx="828676" cy="771526"/>
            <a:chOff x="1885950" y="6000750"/>
            <a:chExt cx="828676" cy="771526"/>
          </a:xfrm>
        </p:grpSpPr>
        <p:sp>
          <p:nvSpPr>
            <p:cNvPr id="26" name="SMARTInkShape-4082"/>
            <p:cNvSpPr/>
            <p:nvPr/>
          </p:nvSpPr>
          <p:spPr>
            <a:xfrm>
              <a:off x="2524125" y="6000750"/>
              <a:ext cx="190501" cy="323851"/>
            </a:xfrm>
            <a:custGeom>
              <a:avLst/>
              <a:gdLst/>
              <a:ahLst/>
              <a:cxnLst/>
              <a:rect l="0" t="0" r="0" b="0"/>
              <a:pathLst>
                <a:path w="190501" h="323851">
                  <a:moveTo>
                    <a:pt x="190500" y="0"/>
                  </a:moveTo>
                  <a:lnTo>
                    <a:pt x="190500" y="5057"/>
                  </a:lnTo>
                  <a:lnTo>
                    <a:pt x="187678" y="10361"/>
                  </a:lnTo>
                  <a:lnTo>
                    <a:pt x="182895" y="18363"/>
                  </a:lnTo>
                  <a:lnTo>
                    <a:pt x="174025" y="46548"/>
                  </a:lnTo>
                  <a:lnTo>
                    <a:pt x="170478" y="60905"/>
                  </a:lnTo>
                  <a:lnTo>
                    <a:pt x="150142" y="105269"/>
                  </a:lnTo>
                  <a:lnTo>
                    <a:pt x="127826" y="150571"/>
                  </a:lnTo>
                  <a:lnTo>
                    <a:pt x="99215" y="192725"/>
                  </a:lnTo>
                  <a:lnTo>
                    <a:pt x="66779" y="238418"/>
                  </a:lnTo>
                  <a:lnTo>
                    <a:pt x="31407" y="284940"/>
                  </a:lnTo>
                  <a:lnTo>
                    <a:pt x="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4083"/>
            <p:cNvSpPr/>
            <p:nvPr/>
          </p:nvSpPr>
          <p:spPr>
            <a:xfrm>
              <a:off x="1885950" y="6467475"/>
              <a:ext cx="390134" cy="304801"/>
            </a:xfrm>
            <a:custGeom>
              <a:avLst/>
              <a:gdLst/>
              <a:ahLst/>
              <a:cxnLst/>
              <a:rect l="0" t="0" r="0" b="0"/>
              <a:pathLst>
                <a:path w="390134" h="304801">
                  <a:moveTo>
                    <a:pt x="381000" y="0"/>
                  </a:moveTo>
                  <a:lnTo>
                    <a:pt x="390133" y="0"/>
                  </a:lnTo>
                  <a:lnTo>
                    <a:pt x="380727" y="8663"/>
                  </a:lnTo>
                  <a:lnTo>
                    <a:pt x="350489" y="26837"/>
                  </a:lnTo>
                  <a:lnTo>
                    <a:pt x="303830" y="45989"/>
                  </a:lnTo>
                  <a:lnTo>
                    <a:pt x="258865" y="63608"/>
                  </a:lnTo>
                  <a:lnTo>
                    <a:pt x="219409" y="86374"/>
                  </a:lnTo>
                  <a:lnTo>
                    <a:pt x="181041" y="111253"/>
                  </a:lnTo>
                  <a:lnTo>
                    <a:pt x="143946" y="131063"/>
                  </a:lnTo>
                  <a:lnTo>
                    <a:pt x="103453" y="167346"/>
                  </a:lnTo>
                  <a:lnTo>
                    <a:pt x="60766" y="198093"/>
                  </a:lnTo>
                  <a:lnTo>
                    <a:pt x="30465" y="231915"/>
                  </a:lnTo>
                  <a:lnTo>
                    <a:pt x="6795" y="275928"/>
                  </a:lnTo>
                  <a:lnTo>
                    <a:pt x="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83" name="SMARTInkShape-Group569"/>
          <p:cNvGrpSpPr/>
          <p:nvPr/>
        </p:nvGrpSpPr>
        <p:grpSpPr>
          <a:xfrm>
            <a:off x="914400" y="5886450"/>
            <a:ext cx="3369246" cy="857251"/>
            <a:chOff x="914400" y="5886450"/>
            <a:chExt cx="3369246" cy="857251"/>
          </a:xfrm>
        </p:grpSpPr>
        <p:sp>
          <p:nvSpPr>
            <p:cNvPr id="29" name="SMARTInkShape-4084"/>
            <p:cNvSpPr/>
            <p:nvPr/>
          </p:nvSpPr>
          <p:spPr>
            <a:xfrm>
              <a:off x="4095750" y="5939762"/>
              <a:ext cx="187896" cy="537239"/>
            </a:xfrm>
            <a:custGeom>
              <a:avLst/>
              <a:gdLst/>
              <a:ahLst/>
              <a:cxnLst/>
              <a:rect l="0" t="0" r="0" b="0"/>
              <a:pathLst>
                <a:path w="187896" h="537239">
                  <a:moveTo>
                    <a:pt x="0" y="451513"/>
                  </a:moveTo>
                  <a:lnTo>
                    <a:pt x="5057" y="451513"/>
                  </a:lnTo>
                  <a:lnTo>
                    <a:pt x="10361" y="448691"/>
                  </a:lnTo>
                  <a:lnTo>
                    <a:pt x="13257" y="446457"/>
                  </a:lnTo>
                  <a:lnTo>
                    <a:pt x="56910" y="429393"/>
                  </a:lnTo>
                  <a:lnTo>
                    <a:pt x="97139" y="400308"/>
                  </a:lnTo>
                  <a:lnTo>
                    <a:pt x="139978" y="356239"/>
                  </a:lnTo>
                  <a:lnTo>
                    <a:pt x="165116" y="315690"/>
                  </a:lnTo>
                  <a:lnTo>
                    <a:pt x="173926" y="284255"/>
                  </a:lnTo>
                  <a:lnTo>
                    <a:pt x="181709" y="239324"/>
                  </a:lnTo>
                  <a:lnTo>
                    <a:pt x="187895" y="197437"/>
                  </a:lnTo>
                  <a:lnTo>
                    <a:pt x="186906" y="153275"/>
                  </a:lnTo>
                  <a:lnTo>
                    <a:pt x="181756" y="107556"/>
                  </a:lnTo>
                  <a:lnTo>
                    <a:pt x="176021" y="68910"/>
                  </a:lnTo>
                  <a:lnTo>
                    <a:pt x="163690" y="39701"/>
                  </a:lnTo>
                  <a:lnTo>
                    <a:pt x="140978" y="12193"/>
                  </a:lnTo>
                  <a:lnTo>
                    <a:pt x="120441" y="1258"/>
                  </a:lnTo>
                  <a:lnTo>
                    <a:pt x="114160" y="0"/>
                  </a:lnTo>
                  <a:lnTo>
                    <a:pt x="104360" y="1427"/>
                  </a:lnTo>
                  <a:lnTo>
                    <a:pt x="78549" y="21421"/>
                  </a:lnTo>
                  <a:lnTo>
                    <a:pt x="74592" y="25085"/>
                  </a:lnTo>
                  <a:lnTo>
                    <a:pt x="53030" y="68987"/>
                  </a:lnTo>
                  <a:lnTo>
                    <a:pt x="36762" y="111100"/>
                  </a:lnTo>
                  <a:lnTo>
                    <a:pt x="31001" y="148861"/>
                  </a:lnTo>
                  <a:lnTo>
                    <a:pt x="29653" y="185062"/>
                  </a:lnTo>
                  <a:lnTo>
                    <a:pt x="28894" y="231924"/>
                  </a:lnTo>
                  <a:lnTo>
                    <a:pt x="36243" y="279139"/>
                  </a:lnTo>
                  <a:lnTo>
                    <a:pt x="44840" y="315655"/>
                  </a:lnTo>
                  <a:lnTo>
                    <a:pt x="55149" y="353285"/>
                  </a:lnTo>
                  <a:lnTo>
                    <a:pt x="71139" y="391246"/>
                  </a:lnTo>
                  <a:lnTo>
                    <a:pt x="90340" y="430364"/>
                  </a:lnTo>
                  <a:lnTo>
                    <a:pt x="114609" y="472881"/>
                  </a:lnTo>
                  <a:lnTo>
                    <a:pt x="152400" y="5372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4085"/>
            <p:cNvSpPr/>
            <p:nvPr/>
          </p:nvSpPr>
          <p:spPr>
            <a:xfrm>
              <a:off x="3886200" y="6172315"/>
              <a:ext cx="123826" cy="180861"/>
            </a:xfrm>
            <a:custGeom>
              <a:avLst/>
              <a:gdLst/>
              <a:ahLst/>
              <a:cxnLst/>
              <a:rect l="0" t="0" r="0" b="0"/>
              <a:pathLst>
                <a:path w="123826" h="180861">
                  <a:moveTo>
                    <a:pt x="123825" y="9410"/>
                  </a:moveTo>
                  <a:lnTo>
                    <a:pt x="114416" y="0"/>
                  </a:lnTo>
                  <a:lnTo>
                    <a:pt x="114334" y="10032"/>
                  </a:lnTo>
                  <a:lnTo>
                    <a:pt x="104198" y="31468"/>
                  </a:lnTo>
                  <a:lnTo>
                    <a:pt x="75706" y="71764"/>
                  </a:lnTo>
                  <a:lnTo>
                    <a:pt x="45646" y="113332"/>
                  </a:lnTo>
                  <a:lnTo>
                    <a:pt x="24343" y="145570"/>
                  </a:lnTo>
                  <a:lnTo>
                    <a:pt x="0" y="1808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4086"/>
            <p:cNvSpPr/>
            <p:nvPr/>
          </p:nvSpPr>
          <p:spPr>
            <a:xfrm>
              <a:off x="3842612" y="6162675"/>
              <a:ext cx="176939" cy="190501"/>
            </a:xfrm>
            <a:custGeom>
              <a:avLst/>
              <a:gdLst/>
              <a:ahLst/>
              <a:cxnLst/>
              <a:rect l="0" t="0" r="0" b="0"/>
              <a:pathLst>
                <a:path w="176939" h="190501">
                  <a:moveTo>
                    <a:pt x="5488" y="0"/>
                  </a:moveTo>
                  <a:lnTo>
                    <a:pt x="432" y="0"/>
                  </a:lnTo>
                  <a:lnTo>
                    <a:pt x="0" y="1058"/>
                  </a:lnTo>
                  <a:lnTo>
                    <a:pt x="14669" y="23371"/>
                  </a:lnTo>
                  <a:lnTo>
                    <a:pt x="56454" y="67635"/>
                  </a:lnTo>
                  <a:lnTo>
                    <a:pt x="94403" y="108814"/>
                  </a:lnTo>
                  <a:lnTo>
                    <a:pt x="132489" y="154675"/>
                  </a:lnTo>
                  <a:lnTo>
                    <a:pt x="176938"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8" name="SMARTInkShape-4087"/>
            <p:cNvSpPr/>
            <p:nvPr/>
          </p:nvSpPr>
          <p:spPr>
            <a:xfrm>
              <a:off x="3686175" y="6105525"/>
              <a:ext cx="47626" cy="257176"/>
            </a:xfrm>
            <a:custGeom>
              <a:avLst/>
              <a:gdLst/>
              <a:ahLst/>
              <a:cxnLst/>
              <a:rect l="0" t="0" r="0" b="0"/>
              <a:pathLst>
                <a:path w="47626" h="257176">
                  <a:moveTo>
                    <a:pt x="0" y="0"/>
                  </a:moveTo>
                  <a:lnTo>
                    <a:pt x="0" y="5057"/>
                  </a:lnTo>
                  <a:lnTo>
                    <a:pt x="15188" y="48303"/>
                  </a:lnTo>
                  <a:lnTo>
                    <a:pt x="23598" y="92334"/>
                  </a:lnTo>
                  <a:lnTo>
                    <a:pt x="32157" y="133074"/>
                  </a:lnTo>
                  <a:lnTo>
                    <a:pt x="36926" y="173551"/>
                  </a:lnTo>
                  <a:lnTo>
                    <a:pt x="47625"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9" name="SMARTInkShape-4088"/>
            <p:cNvSpPr/>
            <p:nvPr/>
          </p:nvSpPr>
          <p:spPr>
            <a:xfrm>
              <a:off x="3400425" y="6238875"/>
              <a:ext cx="152401" cy="5488"/>
            </a:xfrm>
            <a:custGeom>
              <a:avLst/>
              <a:gdLst/>
              <a:ahLst/>
              <a:cxnLst/>
              <a:rect l="0" t="0" r="0" b="0"/>
              <a:pathLst>
                <a:path w="152401" h="5488">
                  <a:moveTo>
                    <a:pt x="0" y="0"/>
                  </a:moveTo>
                  <a:lnTo>
                    <a:pt x="13257" y="0"/>
                  </a:lnTo>
                  <a:lnTo>
                    <a:pt x="35231" y="5487"/>
                  </a:lnTo>
                  <a:lnTo>
                    <a:pt x="80082" y="931"/>
                  </a:lnTo>
                  <a:lnTo>
                    <a:pt x="120555" y="184"/>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0" name="SMARTInkShape-4089"/>
            <p:cNvSpPr/>
            <p:nvPr/>
          </p:nvSpPr>
          <p:spPr>
            <a:xfrm>
              <a:off x="2952750" y="6267450"/>
              <a:ext cx="161926" cy="1"/>
            </a:xfrm>
            <a:custGeom>
              <a:avLst/>
              <a:gdLst/>
              <a:ahLst/>
              <a:cxnLst/>
              <a:rect l="0" t="0" r="0" b="0"/>
              <a:pathLst>
                <a:path w="161926" h="1">
                  <a:moveTo>
                    <a:pt x="0" y="0"/>
                  </a:moveTo>
                  <a:lnTo>
                    <a:pt x="44737" y="0"/>
                  </a:lnTo>
                  <a:lnTo>
                    <a:pt x="77108" y="0"/>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1" name="SMARTInkShape-4090"/>
            <p:cNvSpPr/>
            <p:nvPr/>
          </p:nvSpPr>
          <p:spPr>
            <a:xfrm>
              <a:off x="2914650" y="6162675"/>
              <a:ext cx="171451" cy="19051"/>
            </a:xfrm>
            <a:custGeom>
              <a:avLst/>
              <a:gdLst/>
              <a:ahLst/>
              <a:cxnLst/>
              <a:rect l="0" t="0" r="0" b="0"/>
              <a:pathLst>
                <a:path w="171451" h="19051">
                  <a:moveTo>
                    <a:pt x="0" y="0"/>
                  </a:moveTo>
                  <a:lnTo>
                    <a:pt x="8201" y="8201"/>
                  </a:lnTo>
                  <a:lnTo>
                    <a:pt x="54271" y="9491"/>
                  </a:lnTo>
                  <a:lnTo>
                    <a:pt x="93584" y="10577"/>
                  </a:lnTo>
                  <a:lnTo>
                    <a:pt x="137599" y="17725"/>
                  </a:lnTo>
                  <a:lnTo>
                    <a:pt x="1714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2" name="SMARTInkShape-4091"/>
            <p:cNvSpPr/>
            <p:nvPr/>
          </p:nvSpPr>
          <p:spPr>
            <a:xfrm>
              <a:off x="1991117" y="6450512"/>
              <a:ext cx="199634" cy="293189"/>
            </a:xfrm>
            <a:custGeom>
              <a:avLst/>
              <a:gdLst/>
              <a:ahLst/>
              <a:cxnLst/>
              <a:rect l="0" t="0" r="0" b="0"/>
              <a:pathLst>
                <a:path w="199634" h="293189">
                  <a:moveTo>
                    <a:pt x="9133" y="197938"/>
                  </a:moveTo>
                  <a:lnTo>
                    <a:pt x="4077" y="208051"/>
                  </a:lnTo>
                  <a:lnTo>
                    <a:pt x="0" y="245863"/>
                  </a:lnTo>
                  <a:lnTo>
                    <a:pt x="1986" y="249997"/>
                  </a:lnTo>
                  <a:lnTo>
                    <a:pt x="9837" y="257411"/>
                  </a:lnTo>
                  <a:lnTo>
                    <a:pt x="20382" y="261412"/>
                  </a:lnTo>
                  <a:lnTo>
                    <a:pt x="26157" y="262480"/>
                  </a:lnTo>
                  <a:lnTo>
                    <a:pt x="35397" y="260843"/>
                  </a:lnTo>
                  <a:lnTo>
                    <a:pt x="67429" y="246124"/>
                  </a:lnTo>
                  <a:lnTo>
                    <a:pt x="111978" y="199997"/>
                  </a:lnTo>
                  <a:lnTo>
                    <a:pt x="145555" y="155539"/>
                  </a:lnTo>
                  <a:lnTo>
                    <a:pt x="153726" y="138878"/>
                  </a:lnTo>
                  <a:lnTo>
                    <a:pt x="161049" y="96823"/>
                  </a:lnTo>
                  <a:lnTo>
                    <a:pt x="166564" y="71905"/>
                  </a:lnTo>
                  <a:lnTo>
                    <a:pt x="162436" y="45942"/>
                  </a:lnTo>
                  <a:lnTo>
                    <a:pt x="154510" y="25431"/>
                  </a:lnTo>
                  <a:lnTo>
                    <a:pt x="148534" y="16141"/>
                  </a:lnTo>
                  <a:lnTo>
                    <a:pt x="134163" y="4960"/>
                  </a:lnTo>
                  <a:lnTo>
                    <a:pt x="121556" y="0"/>
                  </a:lnTo>
                  <a:lnTo>
                    <a:pt x="119007" y="363"/>
                  </a:lnTo>
                  <a:lnTo>
                    <a:pt x="117307" y="1663"/>
                  </a:lnTo>
                  <a:lnTo>
                    <a:pt x="100849" y="38672"/>
                  </a:lnTo>
                  <a:lnTo>
                    <a:pt x="96633" y="60319"/>
                  </a:lnTo>
                  <a:lnTo>
                    <a:pt x="103215" y="107618"/>
                  </a:lnTo>
                  <a:lnTo>
                    <a:pt x="114590" y="150962"/>
                  </a:lnTo>
                  <a:lnTo>
                    <a:pt x="136419" y="198023"/>
                  </a:lnTo>
                  <a:lnTo>
                    <a:pt x="157082" y="236055"/>
                  </a:lnTo>
                  <a:lnTo>
                    <a:pt x="199633" y="2931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3" name="SMARTInkShape-4092"/>
            <p:cNvSpPr/>
            <p:nvPr/>
          </p:nvSpPr>
          <p:spPr>
            <a:xfrm>
              <a:off x="1504950" y="6419850"/>
              <a:ext cx="1143001" cy="28184"/>
            </a:xfrm>
            <a:custGeom>
              <a:avLst/>
              <a:gdLst/>
              <a:ahLst/>
              <a:cxnLst/>
              <a:rect l="0" t="0" r="0" b="0"/>
              <a:pathLst>
                <a:path w="1143001" h="28184">
                  <a:moveTo>
                    <a:pt x="0" y="19050"/>
                  </a:moveTo>
                  <a:lnTo>
                    <a:pt x="15209" y="25596"/>
                  </a:lnTo>
                  <a:lnTo>
                    <a:pt x="59950" y="28183"/>
                  </a:lnTo>
                  <a:lnTo>
                    <a:pt x="103447" y="27439"/>
                  </a:lnTo>
                  <a:lnTo>
                    <a:pt x="142613" y="21021"/>
                  </a:lnTo>
                  <a:lnTo>
                    <a:pt x="185980" y="19440"/>
                  </a:lnTo>
                  <a:lnTo>
                    <a:pt x="228765" y="19128"/>
                  </a:lnTo>
                  <a:lnTo>
                    <a:pt x="264515" y="19072"/>
                  </a:lnTo>
                  <a:lnTo>
                    <a:pt x="301918" y="19056"/>
                  </a:lnTo>
                  <a:lnTo>
                    <a:pt x="340870" y="19052"/>
                  </a:lnTo>
                  <a:lnTo>
                    <a:pt x="384397" y="19051"/>
                  </a:lnTo>
                  <a:lnTo>
                    <a:pt x="425633" y="19050"/>
                  </a:lnTo>
                  <a:lnTo>
                    <a:pt x="470895" y="19050"/>
                  </a:lnTo>
                  <a:lnTo>
                    <a:pt x="517820" y="19050"/>
                  </a:lnTo>
                  <a:lnTo>
                    <a:pt x="564179" y="19050"/>
                  </a:lnTo>
                  <a:lnTo>
                    <a:pt x="606255" y="19050"/>
                  </a:lnTo>
                  <a:lnTo>
                    <a:pt x="651765" y="19050"/>
                  </a:lnTo>
                  <a:lnTo>
                    <a:pt x="698764" y="19050"/>
                  </a:lnTo>
                  <a:lnTo>
                    <a:pt x="745145" y="19050"/>
                  </a:lnTo>
                  <a:lnTo>
                    <a:pt x="787227" y="17992"/>
                  </a:lnTo>
                  <a:lnTo>
                    <a:pt x="831681" y="12504"/>
                  </a:lnTo>
                  <a:lnTo>
                    <a:pt x="873192" y="10408"/>
                  </a:lnTo>
                  <a:lnTo>
                    <a:pt x="917477" y="9787"/>
                  </a:lnTo>
                  <a:lnTo>
                    <a:pt x="957880" y="9603"/>
                  </a:lnTo>
                  <a:lnTo>
                    <a:pt x="996663" y="8489"/>
                  </a:lnTo>
                  <a:lnTo>
                    <a:pt x="1033907" y="2986"/>
                  </a:lnTo>
                  <a:lnTo>
                    <a:pt x="1078294" y="589"/>
                  </a:lnTo>
                  <a:lnTo>
                    <a:pt x="1123817" y="78"/>
                  </a:lnTo>
                  <a:lnTo>
                    <a:pt x="11430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4" name="SMARTInkShape-4093"/>
            <p:cNvSpPr/>
            <p:nvPr/>
          </p:nvSpPr>
          <p:spPr>
            <a:xfrm>
              <a:off x="2553096" y="6012523"/>
              <a:ext cx="113905" cy="416853"/>
            </a:xfrm>
            <a:custGeom>
              <a:avLst/>
              <a:gdLst/>
              <a:ahLst/>
              <a:cxnLst/>
              <a:rect l="0" t="0" r="0" b="0"/>
              <a:pathLst>
                <a:path w="113905" h="416853">
                  <a:moveTo>
                    <a:pt x="75804" y="169202"/>
                  </a:moveTo>
                  <a:lnTo>
                    <a:pt x="82350" y="122558"/>
                  </a:lnTo>
                  <a:lnTo>
                    <a:pt x="84741" y="80848"/>
                  </a:lnTo>
                  <a:lnTo>
                    <a:pt x="82333" y="47420"/>
                  </a:lnTo>
                  <a:lnTo>
                    <a:pt x="76186" y="5336"/>
                  </a:lnTo>
                  <a:lnTo>
                    <a:pt x="75000" y="2808"/>
                  </a:lnTo>
                  <a:lnTo>
                    <a:pt x="73152" y="1123"/>
                  </a:lnTo>
                  <a:lnTo>
                    <a:pt x="70861" y="0"/>
                  </a:lnTo>
                  <a:lnTo>
                    <a:pt x="62671" y="1573"/>
                  </a:lnTo>
                  <a:lnTo>
                    <a:pt x="48982" y="8409"/>
                  </a:lnTo>
                  <a:lnTo>
                    <a:pt x="45223" y="11207"/>
                  </a:lnTo>
                  <a:lnTo>
                    <a:pt x="29819" y="35370"/>
                  </a:lnTo>
                  <a:lnTo>
                    <a:pt x="16906" y="74397"/>
                  </a:lnTo>
                  <a:lnTo>
                    <a:pt x="4119" y="117471"/>
                  </a:lnTo>
                  <a:lnTo>
                    <a:pt x="1611" y="151855"/>
                  </a:lnTo>
                  <a:lnTo>
                    <a:pt x="496" y="189009"/>
                  </a:lnTo>
                  <a:lnTo>
                    <a:pt x="0" y="223513"/>
                  </a:lnTo>
                  <a:lnTo>
                    <a:pt x="780" y="260789"/>
                  </a:lnTo>
                  <a:lnTo>
                    <a:pt x="12877" y="306539"/>
                  </a:lnTo>
                  <a:lnTo>
                    <a:pt x="28255" y="347879"/>
                  </a:lnTo>
                  <a:lnTo>
                    <a:pt x="40549" y="368546"/>
                  </a:lnTo>
                  <a:lnTo>
                    <a:pt x="60419" y="388075"/>
                  </a:lnTo>
                  <a:lnTo>
                    <a:pt x="113904" y="4168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5" name="SMARTInkShape-4094"/>
            <p:cNvSpPr/>
            <p:nvPr/>
          </p:nvSpPr>
          <p:spPr>
            <a:xfrm>
              <a:off x="2438400" y="6296025"/>
              <a:ext cx="95251" cy="47626"/>
            </a:xfrm>
            <a:custGeom>
              <a:avLst/>
              <a:gdLst/>
              <a:ahLst/>
              <a:cxnLst/>
              <a:rect l="0" t="0" r="0" b="0"/>
              <a:pathLst>
                <a:path w="95251" h="47626">
                  <a:moveTo>
                    <a:pt x="0" y="47625"/>
                  </a:moveTo>
                  <a:lnTo>
                    <a:pt x="5057" y="47625"/>
                  </a:lnTo>
                  <a:lnTo>
                    <a:pt x="10361" y="44803"/>
                  </a:lnTo>
                  <a:lnTo>
                    <a:pt x="18363" y="40021"/>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SMARTInkShape-4095"/>
            <p:cNvSpPr/>
            <p:nvPr/>
          </p:nvSpPr>
          <p:spPr>
            <a:xfrm>
              <a:off x="2295525" y="6115050"/>
              <a:ext cx="47626" cy="161926"/>
            </a:xfrm>
            <a:custGeom>
              <a:avLst/>
              <a:gdLst/>
              <a:ahLst/>
              <a:cxnLst/>
              <a:rect l="0" t="0" r="0" b="0"/>
              <a:pathLst>
                <a:path w="47626" h="161926">
                  <a:moveTo>
                    <a:pt x="47625" y="0"/>
                  </a:moveTo>
                  <a:lnTo>
                    <a:pt x="39424" y="0"/>
                  </a:lnTo>
                  <a:lnTo>
                    <a:pt x="46417" y="0"/>
                  </a:lnTo>
                  <a:lnTo>
                    <a:pt x="47267" y="10113"/>
                  </a:lnTo>
                  <a:lnTo>
                    <a:pt x="34336" y="49836"/>
                  </a:lnTo>
                  <a:lnTo>
                    <a:pt x="22109" y="91649"/>
                  </a:lnTo>
                  <a:lnTo>
                    <a:pt x="6335" y="134339"/>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SMARTInkShape-4096"/>
            <p:cNvSpPr/>
            <p:nvPr/>
          </p:nvSpPr>
          <p:spPr>
            <a:xfrm>
              <a:off x="2220649" y="6105525"/>
              <a:ext cx="198702" cy="200026"/>
            </a:xfrm>
            <a:custGeom>
              <a:avLst/>
              <a:gdLst/>
              <a:ahLst/>
              <a:cxnLst/>
              <a:rect l="0" t="0" r="0" b="0"/>
              <a:pathLst>
                <a:path w="198702" h="200026">
                  <a:moveTo>
                    <a:pt x="8201" y="0"/>
                  </a:moveTo>
                  <a:lnTo>
                    <a:pt x="3145" y="0"/>
                  </a:lnTo>
                  <a:lnTo>
                    <a:pt x="1655" y="1058"/>
                  </a:lnTo>
                  <a:lnTo>
                    <a:pt x="662" y="2822"/>
                  </a:lnTo>
                  <a:lnTo>
                    <a:pt x="0" y="5057"/>
                  </a:lnTo>
                  <a:lnTo>
                    <a:pt x="617" y="7604"/>
                  </a:lnTo>
                  <a:lnTo>
                    <a:pt x="29302" y="53256"/>
                  </a:lnTo>
                  <a:lnTo>
                    <a:pt x="70836" y="100213"/>
                  </a:lnTo>
                  <a:lnTo>
                    <a:pt x="115042" y="136268"/>
                  </a:lnTo>
                  <a:lnTo>
                    <a:pt x="157816" y="170023"/>
                  </a:lnTo>
                  <a:lnTo>
                    <a:pt x="185447" y="196415"/>
                  </a:lnTo>
                  <a:lnTo>
                    <a:pt x="198701"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6" name="SMARTInkShape-4097"/>
            <p:cNvSpPr/>
            <p:nvPr/>
          </p:nvSpPr>
          <p:spPr>
            <a:xfrm>
              <a:off x="1954564" y="6119088"/>
              <a:ext cx="140937" cy="176938"/>
            </a:xfrm>
            <a:custGeom>
              <a:avLst/>
              <a:gdLst/>
              <a:ahLst/>
              <a:cxnLst/>
              <a:rect l="0" t="0" r="0" b="0"/>
              <a:pathLst>
                <a:path w="140937" h="176938">
                  <a:moveTo>
                    <a:pt x="102836" y="5487"/>
                  </a:moveTo>
                  <a:lnTo>
                    <a:pt x="107892" y="5487"/>
                  </a:lnTo>
                  <a:lnTo>
                    <a:pt x="108324" y="4429"/>
                  </a:lnTo>
                  <a:lnTo>
                    <a:pt x="105981" y="431"/>
                  </a:lnTo>
                  <a:lnTo>
                    <a:pt x="103874" y="0"/>
                  </a:lnTo>
                  <a:lnTo>
                    <a:pt x="84798" y="9612"/>
                  </a:lnTo>
                  <a:lnTo>
                    <a:pt x="40470" y="41053"/>
                  </a:lnTo>
                  <a:lnTo>
                    <a:pt x="11199" y="69711"/>
                  </a:lnTo>
                  <a:lnTo>
                    <a:pt x="4606" y="80244"/>
                  </a:lnTo>
                  <a:lnTo>
                    <a:pt x="0" y="103131"/>
                  </a:lnTo>
                  <a:lnTo>
                    <a:pt x="1470" y="109742"/>
                  </a:lnTo>
                  <a:lnTo>
                    <a:pt x="8749" y="119909"/>
                  </a:lnTo>
                  <a:lnTo>
                    <a:pt x="54632" y="145975"/>
                  </a:lnTo>
                  <a:lnTo>
                    <a:pt x="80792" y="154357"/>
                  </a:lnTo>
                  <a:lnTo>
                    <a:pt x="140936" y="1769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7" name="SMARTInkShape-4098"/>
            <p:cNvSpPr/>
            <p:nvPr/>
          </p:nvSpPr>
          <p:spPr>
            <a:xfrm>
              <a:off x="1771650" y="6134100"/>
              <a:ext cx="128478" cy="113221"/>
            </a:xfrm>
            <a:custGeom>
              <a:avLst/>
              <a:gdLst/>
              <a:ahLst/>
              <a:cxnLst/>
              <a:rect l="0" t="0" r="0" b="0"/>
              <a:pathLst>
                <a:path w="128478" h="113221">
                  <a:moveTo>
                    <a:pt x="0" y="9525"/>
                  </a:moveTo>
                  <a:lnTo>
                    <a:pt x="1058" y="24734"/>
                  </a:lnTo>
                  <a:lnTo>
                    <a:pt x="8201" y="54305"/>
                  </a:lnTo>
                  <a:lnTo>
                    <a:pt x="10322" y="72894"/>
                  </a:lnTo>
                  <a:lnTo>
                    <a:pt x="18110" y="89802"/>
                  </a:lnTo>
                  <a:lnTo>
                    <a:pt x="32295" y="106101"/>
                  </a:lnTo>
                  <a:lnTo>
                    <a:pt x="40106" y="110656"/>
                  </a:lnTo>
                  <a:lnTo>
                    <a:pt x="60567" y="113220"/>
                  </a:lnTo>
                  <a:lnTo>
                    <a:pt x="94867" y="106483"/>
                  </a:lnTo>
                  <a:lnTo>
                    <a:pt x="114304" y="97991"/>
                  </a:lnTo>
                  <a:lnTo>
                    <a:pt x="119593" y="91882"/>
                  </a:lnTo>
                  <a:lnTo>
                    <a:pt x="127628" y="77436"/>
                  </a:lnTo>
                  <a:lnTo>
                    <a:pt x="128477" y="73849"/>
                  </a:lnTo>
                  <a:lnTo>
                    <a:pt x="127985" y="71458"/>
                  </a:lnTo>
                  <a:lnTo>
                    <a:pt x="122235" y="62448"/>
                  </a:lnTo>
                  <a:lnTo>
                    <a:pt x="105755" y="35383"/>
                  </a:lnTo>
                  <a:lnTo>
                    <a:pt x="91452" y="23487"/>
                  </a:lnTo>
                  <a:lnTo>
                    <a:pt x="61275" y="4818"/>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8" name="SMARTInkShape-4099"/>
            <p:cNvSpPr/>
            <p:nvPr/>
          </p:nvSpPr>
          <p:spPr>
            <a:xfrm>
              <a:off x="1647825" y="6067425"/>
              <a:ext cx="28576" cy="209551"/>
            </a:xfrm>
            <a:custGeom>
              <a:avLst/>
              <a:gdLst/>
              <a:ahLst/>
              <a:cxnLst/>
              <a:rect l="0" t="0" r="0" b="0"/>
              <a:pathLst>
                <a:path w="28576" h="209551">
                  <a:moveTo>
                    <a:pt x="0" y="0"/>
                  </a:moveTo>
                  <a:lnTo>
                    <a:pt x="5056" y="5057"/>
                  </a:lnTo>
                  <a:lnTo>
                    <a:pt x="7539" y="13183"/>
                  </a:lnTo>
                  <a:lnTo>
                    <a:pt x="15810" y="54849"/>
                  </a:lnTo>
                  <a:lnTo>
                    <a:pt x="18410" y="93110"/>
                  </a:lnTo>
                  <a:lnTo>
                    <a:pt x="21683" y="132716"/>
                  </a:lnTo>
                  <a:lnTo>
                    <a:pt x="27213" y="173912"/>
                  </a:lnTo>
                  <a:lnTo>
                    <a:pt x="285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9" name="SMARTInkShape-4100"/>
            <p:cNvSpPr/>
            <p:nvPr/>
          </p:nvSpPr>
          <p:spPr>
            <a:xfrm>
              <a:off x="1409700" y="6143625"/>
              <a:ext cx="161926" cy="57151"/>
            </a:xfrm>
            <a:custGeom>
              <a:avLst/>
              <a:gdLst/>
              <a:ahLst/>
              <a:cxnLst/>
              <a:rect l="0" t="0" r="0" b="0"/>
              <a:pathLst>
                <a:path w="161926" h="57151">
                  <a:moveTo>
                    <a:pt x="0" y="0"/>
                  </a:moveTo>
                  <a:lnTo>
                    <a:pt x="22120" y="19298"/>
                  </a:lnTo>
                  <a:lnTo>
                    <a:pt x="33114" y="24451"/>
                  </a:lnTo>
                  <a:lnTo>
                    <a:pt x="78632" y="35818"/>
                  </a:lnTo>
                  <a:lnTo>
                    <a:pt x="122094" y="45861"/>
                  </a:lnTo>
                  <a:lnTo>
                    <a:pt x="161925"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0" name="SMARTInkShape-4101"/>
            <p:cNvSpPr/>
            <p:nvPr/>
          </p:nvSpPr>
          <p:spPr>
            <a:xfrm>
              <a:off x="1095375" y="5886450"/>
              <a:ext cx="165149" cy="361951"/>
            </a:xfrm>
            <a:custGeom>
              <a:avLst/>
              <a:gdLst/>
              <a:ahLst/>
              <a:cxnLst/>
              <a:rect l="0" t="0" r="0" b="0"/>
              <a:pathLst>
                <a:path w="165149" h="361951">
                  <a:moveTo>
                    <a:pt x="9525" y="0"/>
                  </a:moveTo>
                  <a:lnTo>
                    <a:pt x="4037" y="0"/>
                  </a:lnTo>
                  <a:lnTo>
                    <a:pt x="6381" y="0"/>
                  </a:lnTo>
                  <a:lnTo>
                    <a:pt x="18706" y="5057"/>
                  </a:lnTo>
                  <a:lnTo>
                    <a:pt x="60491" y="43853"/>
                  </a:lnTo>
                  <a:lnTo>
                    <a:pt x="102931" y="83975"/>
                  </a:lnTo>
                  <a:lnTo>
                    <a:pt x="139582" y="128142"/>
                  </a:lnTo>
                  <a:lnTo>
                    <a:pt x="163621" y="172019"/>
                  </a:lnTo>
                  <a:lnTo>
                    <a:pt x="165148" y="190753"/>
                  </a:lnTo>
                  <a:lnTo>
                    <a:pt x="162562" y="223593"/>
                  </a:lnTo>
                  <a:lnTo>
                    <a:pt x="153741" y="240133"/>
                  </a:lnTo>
                  <a:lnTo>
                    <a:pt x="137121" y="258067"/>
                  </a:lnTo>
                  <a:lnTo>
                    <a:pt x="91801" y="289807"/>
                  </a:lnTo>
                  <a:lnTo>
                    <a:pt x="46687" y="325381"/>
                  </a:lnTo>
                  <a:lnTo>
                    <a:pt x="0"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1" name="SMARTInkShape-4102"/>
            <p:cNvSpPr/>
            <p:nvPr/>
          </p:nvSpPr>
          <p:spPr>
            <a:xfrm>
              <a:off x="926689" y="6067425"/>
              <a:ext cx="168687" cy="28576"/>
            </a:xfrm>
            <a:custGeom>
              <a:avLst/>
              <a:gdLst/>
              <a:ahLst/>
              <a:cxnLst/>
              <a:rect l="0" t="0" r="0" b="0"/>
              <a:pathLst>
                <a:path w="168687" h="28576">
                  <a:moveTo>
                    <a:pt x="25811" y="0"/>
                  </a:moveTo>
                  <a:lnTo>
                    <a:pt x="6565" y="0"/>
                  </a:lnTo>
                  <a:lnTo>
                    <a:pt x="3456" y="1058"/>
                  </a:lnTo>
                  <a:lnTo>
                    <a:pt x="1382" y="2822"/>
                  </a:lnTo>
                  <a:lnTo>
                    <a:pt x="0" y="5057"/>
                  </a:lnTo>
                  <a:lnTo>
                    <a:pt x="137" y="6546"/>
                  </a:lnTo>
                  <a:lnTo>
                    <a:pt x="1287" y="7539"/>
                  </a:lnTo>
                  <a:lnTo>
                    <a:pt x="6445" y="8642"/>
                  </a:lnTo>
                  <a:lnTo>
                    <a:pt x="48125" y="14465"/>
                  </a:lnTo>
                  <a:lnTo>
                    <a:pt x="88931" y="18447"/>
                  </a:lnTo>
                  <a:lnTo>
                    <a:pt x="129884" y="23987"/>
                  </a:lnTo>
                  <a:lnTo>
                    <a:pt x="168686"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2" name="SMARTInkShape-4103"/>
            <p:cNvSpPr/>
            <p:nvPr/>
          </p:nvSpPr>
          <p:spPr>
            <a:xfrm>
              <a:off x="914400" y="5981700"/>
              <a:ext cx="209551" cy="19051"/>
            </a:xfrm>
            <a:custGeom>
              <a:avLst/>
              <a:gdLst/>
              <a:ahLst/>
              <a:cxnLst/>
              <a:rect l="0" t="0" r="0" b="0"/>
              <a:pathLst>
                <a:path w="209551" h="19051">
                  <a:moveTo>
                    <a:pt x="0" y="0"/>
                  </a:moveTo>
                  <a:lnTo>
                    <a:pt x="44780" y="0"/>
                  </a:lnTo>
                  <a:lnTo>
                    <a:pt x="85124" y="1058"/>
                  </a:lnTo>
                  <a:lnTo>
                    <a:pt x="122471" y="7604"/>
                  </a:lnTo>
                  <a:lnTo>
                    <a:pt x="162347" y="15188"/>
                  </a:lnTo>
                  <a:lnTo>
                    <a:pt x="2095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86" name="SMARTInkShape-Group570"/>
          <p:cNvGrpSpPr/>
          <p:nvPr/>
        </p:nvGrpSpPr>
        <p:grpSpPr>
          <a:xfrm>
            <a:off x="3095625" y="5200650"/>
            <a:ext cx="295276" cy="171451"/>
            <a:chOff x="3095625" y="5200650"/>
            <a:chExt cx="295276" cy="171451"/>
          </a:xfrm>
        </p:grpSpPr>
        <p:sp>
          <p:nvSpPr>
            <p:cNvPr id="584" name="SMARTInkShape-4104"/>
            <p:cNvSpPr/>
            <p:nvPr/>
          </p:nvSpPr>
          <p:spPr>
            <a:xfrm>
              <a:off x="3381375" y="5200650"/>
              <a:ext cx="9526" cy="171451"/>
            </a:xfrm>
            <a:custGeom>
              <a:avLst/>
              <a:gdLst/>
              <a:ahLst/>
              <a:cxnLst/>
              <a:rect l="0" t="0" r="0" b="0"/>
              <a:pathLst>
                <a:path w="9526" h="171451">
                  <a:moveTo>
                    <a:pt x="0" y="0"/>
                  </a:moveTo>
                  <a:lnTo>
                    <a:pt x="1058" y="27006"/>
                  </a:lnTo>
                  <a:lnTo>
                    <a:pt x="8201" y="72779"/>
                  </a:lnTo>
                  <a:lnTo>
                    <a:pt x="95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5" name="SMARTInkShape-4105"/>
            <p:cNvSpPr/>
            <p:nvPr/>
          </p:nvSpPr>
          <p:spPr>
            <a:xfrm>
              <a:off x="3095625" y="5314950"/>
              <a:ext cx="152401" cy="9526"/>
            </a:xfrm>
            <a:custGeom>
              <a:avLst/>
              <a:gdLst/>
              <a:ahLst/>
              <a:cxnLst/>
              <a:rect l="0" t="0" r="0" b="0"/>
              <a:pathLst>
                <a:path w="152401" h="9526">
                  <a:moveTo>
                    <a:pt x="0" y="9525"/>
                  </a:moveTo>
                  <a:lnTo>
                    <a:pt x="44829" y="9525"/>
                  </a:lnTo>
                  <a:lnTo>
                    <a:pt x="85485" y="9525"/>
                  </a:lnTo>
                  <a:lnTo>
                    <a:pt x="131228" y="9525"/>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89" name="SMARTInkShape-Group571"/>
          <p:cNvGrpSpPr/>
          <p:nvPr/>
        </p:nvGrpSpPr>
        <p:grpSpPr>
          <a:xfrm>
            <a:off x="2667000" y="5238750"/>
            <a:ext cx="190501" cy="66676"/>
            <a:chOff x="2667000" y="5238750"/>
            <a:chExt cx="190501" cy="66676"/>
          </a:xfrm>
        </p:grpSpPr>
        <p:sp>
          <p:nvSpPr>
            <p:cNvPr id="587" name="SMARTInkShape-4106"/>
            <p:cNvSpPr/>
            <p:nvPr/>
          </p:nvSpPr>
          <p:spPr>
            <a:xfrm>
              <a:off x="2724150" y="5295900"/>
              <a:ext cx="133351" cy="9526"/>
            </a:xfrm>
            <a:custGeom>
              <a:avLst/>
              <a:gdLst/>
              <a:ahLst/>
              <a:cxnLst/>
              <a:rect l="0" t="0" r="0" b="0"/>
              <a:pathLst>
                <a:path w="133351" h="9526">
                  <a:moveTo>
                    <a:pt x="0" y="0"/>
                  </a:moveTo>
                  <a:lnTo>
                    <a:pt x="9721" y="1058"/>
                  </a:lnTo>
                  <a:lnTo>
                    <a:pt x="43849" y="8201"/>
                  </a:lnTo>
                  <a:lnTo>
                    <a:pt x="90428" y="9263"/>
                  </a:lnTo>
                  <a:lnTo>
                    <a:pt x="1333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8" name="SMARTInkShape-4107"/>
            <p:cNvSpPr/>
            <p:nvPr/>
          </p:nvSpPr>
          <p:spPr>
            <a:xfrm>
              <a:off x="2667000" y="5238750"/>
              <a:ext cx="133351" cy="9526"/>
            </a:xfrm>
            <a:custGeom>
              <a:avLst/>
              <a:gdLst/>
              <a:ahLst/>
              <a:cxnLst/>
              <a:rect l="0" t="0" r="0" b="0"/>
              <a:pathLst>
                <a:path w="133351" h="9526">
                  <a:moveTo>
                    <a:pt x="0" y="0"/>
                  </a:moveTo>
                  <a:lnTo>
                    <a:pt x="42815" y="0"/>
                  </a:lnTo>
                  <a:lnTo>
                    <a:pt x="77132" y="2822"/>
                  </a:lnTo>
                  <a:lnTo>
                    <a:pt x="1333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96" name="SMARTInkShape-Group572"/>
          <p:cNvGrpSpPr/>
          <p:nvPr/>
        </p:nvGrpSpPr>
        <p:grpSpPr>
          <a:xfrm>
            <a:off x="1375637" y="4962525"/>
            <a:ext cx="948464" cy="990601"/>
            <a:chOff x="1375637" y="4962525"/>
            <a:chExt cx="948464" cy="990601"/>
          </a:xfrm>
        </p:grpSpPr>
        <p:sp>
          <p:nvSpPr>
            <p:cNvPr id="590" name="SMARTInkShape-4108"/>
            <p:cNvSpPr/>
            <p:nvPr/>
          </p:nvSpPr>
          <p:spPr>
            <a:xfrm>
              <a:off x="1375637" y="5076825"/>
              <a:ext cx="234089" cy="19051"/>
            </a:xfrm>
            <a:custGeom>
              <a:avLst/>
              <a:gdLst/>
              <a:ahLst/>
              <a:cxnLst/>
              <a:rect l="0" t="0" r="0" b="0"/>
              <a:pathLst>
                <a:path w="234089" h="19051">
                  <a:moveTo>
                    <a:pt x="5488" y="19050"/>
                  </a:moveTo>
                  <a:lnTo>
                    <a:pt x="0" y="19050"/>
                  </a:lnTo>
                  <a:lnTo>
                    <a:pt x="15379" y="16228"/>
                  </a:lnTo>
                  <a:lnTo>
                    <a:pt x="58242" y="10849"/>
                  </a:lnTo>
                  <a:lnTo>
                    <a:pt x="101986" y="3240"/>
                  </a:lnTo>
                  <a:lnTo>
                    <a:pt x="144264" y="960"/>
                  </a:lnTo>
                  <a:lnTo>
                    <a:pt x="186072" y="285"/>
                  </a:lnTo>
                  <a:lnTo>
                    <a:pt x="23408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1" name="SMARTInkShape-4109"/>
            <p:cNvSpPr/>
            <p:nvPr/>
          </p:nvSpPr>
          <p:spPr>
            <a:xfrm>
              <a:off x="1762125" y="4962525"/>
              <a:ext cx="19051" cy="238126"/>
            </a:xfrm>
            <a:custGeom>
              <a:avLst/>
              <a:gdLst/>
              <a:ahLst/>
              <a:cxnLst/>
              <a:rect l="0" t="0" r="0" b="0"/>
              <a:pathLst>
                <a:path w="19051" h="238126">
                  <a:moveTo>
                    <a:pt x="19050" y="0"/>
                  </a:moveTo>
                  <a:lnTo>
                    <a:pt x="19050" y="39773"/>
                  </a:lnTo>
                  <a:lnTo>
                    <a:pt x="19050" y="77589"/>
                  </a:lnTo>
                  <a:lnTo>
                    <a:pt x="17992" y="113536"/>
                  </a:lnTo>
                  <a:lnTo>
                    <a:pt x="12504" y="154055"/>
                  </a:lnTo>
                  <a:lnTo>
                    <a:pt x="4861" y="200452"/>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2" name="SMARTInkShape-4110"/>
            <p:cNvSpPr/>
            <p:nvPr/>
          </p:nvSpPr>
          <p:spPr>
            <a:xfrm>
              <a:off x="1905174" y="5038725"/>
              <a:ext cx="129406" cy="151479"/>
            </a:xfrm>
            <a:custGeom>
              <a:avLst/>
              <a:gdLst/>
              <a:ahLst/>
              <a:cxnLst/>
              <a:rect l="0" t="0" r="0" b="0"/>
              <a:pathLst>
                <a:path w="129406" h="151479">
                  <a:moveTo>
                    <a:pt x="9351" y="57150"/>
                  </a:moveTo>
                  <a:lnTo>
                    <a:pt x="4295" y="62207"/>
                  </a:lnTo>
                  <a:lnTo>
                    <a:pt x="1812" y="67511"/>
                  </a:lnTo>
                  <a:lnTo>
                    <a:pt x="0" y="106521"/>
                  </a:lnTo>
                  <a:lnTo>
                    <a:pt x="962" y="121426"/>
                  </a:lnTo>
                  <a:lnTo>
                    <a:pt x="2700" y="125400"/>
                  </a:lnTo>
                  <a:lnTo>
                    <a:pt x="18150" y="141893"/>
                  </a:lnTo>
                  <a:lnTo>
                    <a:pt x="32312" y="147730"/>
                  </a:lnTo>
                  <a:lnTo>
                    <a:pt x="62217" y="151478"/>
                  </a:lnTo>
                  <a:lnTo>
                    <a:pt x="75533" y="146346"/>
                  </a:lnTo>
                  <a:lnTo>
                    <a:pt x="88507" y="135951"/>
                  </a:lnTo>
                  <a:lnTo>
                    <a:pt x="120447" y="89282"/>
                  </a:lnTo>
                  <a:lnTo>
                    <a:pt x="129405" y="63260"/>
                  </a:lnTo>
                  <a:lnTo>
                    <a:pt x="128678" y="48930"/>
                  </a:lnTo>
                  <a:lnTo>
                    <a:pt x="123768" y="35505"/>
                  </a:lnTo>
                  <a:lnTo>
                    <a:pt x="114531" y="22483"/>
                  </a:lnTo>
                  <a:lnTo>
                    <a:pt x="103370" y="15284"/>
                  </a:lnTo>
                  <a:lnTo>
                    <a:pt x="379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3" name="SMARTInkShape-4111"/>
            <p:cNvSpPr/>
            <p:nvPr/>
          </p:nvSpPr>
          <p:spPr>
            <a:xfrm>
              <a:off x="1666875" y="5334000"/>
              <a:ext cx="638176" cy="85726"/>
            </a:xfrm>
            <a:custGeom>
              <a:avLst/>
              <a:gdLst/>
              <a:ahLst/>
              <a:cxnLst/>
              <a:rect l="0" t="0" r="0" b="0"/>
              <a:pathLst>
                <a:path w="638176" h="85726">
                  <a:moveTo>
                    <a:pt x="0" y="0"/>
                  </a:moveTo>
                  <a:lnTo>
                    <a:pt x="5056" y="5057"/>
                  </a:lnTo>
                  <a:lnTo>
                    <a:pt x="23370" y="13257"/>
                  </a:lnTo>
                  <a:lnTo>
                    <a:pt x="68378" y="23598"/>
                  </a:lnTo>
                  <a:lnTo>
                    <a:pt x="106170" y="27592"/>
                  </a:lnTo>
                  <a:lnTo>
                    <a:pt x="153303" y="28381"/>
                  </a:lnTo>
                  <a:lnTo>
                    <a:pt x="190767" y="28518"/>
                  </a:lnTo>
                  <a:lnTo>
                    <a:pt x="236296" y="28563"/>
                  </a:lnTo>
                  <a:lnTo>
                    <a:pt x="283468" y="29632"/>
                  </a:lnTo>
                  <a:lnTo>
                    <a:pt x="320940" y="35120"/>
                  </a:lnTo>
                  <a:lnTo>
                    <a:pt x="358853" y="38276"/>
                  </a:lnTo>
                  <a:lnTo>
                    <a:pt x="395840" y="44385"/>
                  </a:lnTo>
                  <a:lnTo>
                    <a:pt x="440141" y="49807"/>
                  </a:lnTo>
                  <a:lnTo>
                    <a:pt x="479662" y="57796"/>
                  </a:lnTo>
                  <a:lnTo>
                    <a:pt x="522064" y="64044"/>
                  </a:lnTo>
                  <a:lnTo>
                    <a:pt x="564204" y="71212"/>
                  </a:lnTo>
                  <a:lnTo>
                    <a:pt x="611120" y="80818"/>
                  </a:lnTo>
                  <a:lnTo>
                    <a:pt x="63817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4" name="SMARTInkShape-4112"/>
            <p:cNvSpPr/>
            <p:nvPr/>
          </p:nvSpPr>
          <p:spPr>
            <a:xfrm>
              <a:off x="2105194" y="5029200"/>
              <a:ext cx="218907" cy="189923"/>
            </a:xfrm>
            <a:custGeom>
              <a:avLst/>
              <a:gdLst/>
              <a:ahLst/>
              <a:cxnLst/>
              <a:rect l="0" t="0" r="0" b="0"/>
              <a:pathLst>
                <a:path w="218907" h="189923">
                  <a:moveTo>
                    <a:pt x="123656" y="0"/>
                  </a:moveTo>
                  <a:lnTo>
                    <a:pt x="115455" y="0"/>
                  </a:lnTo>
                  <a:lnTo>
                    <a:pt x="115014" y="1058"/>
                  </a:lnTo>
                  <a:lnTo>
                    <a:pt x="114523" y="5057"/>
                  </a:lnTo>
                  <a:lnTo>
                    <a:pt x="105839" y="10361"/>
                  </a:lnTo>
                  <a:lnTo>
                    <a:pt x="88743" y="19298"/>
                  </a:lnTo>
                  <a:lnTo>
                    <a:pt x="44034" y="60706"/>
                  </a:lnTo>
                  <a:lnTo>
                    <a:pt x="17555" y="92125"/>
                  </a:lnTo>
                  <a:lnTo>
                    <a:pt x="1672" y="121253"/>
                  </a:lnTo>
                  <a:lnTo>
                    <a:pt x="0" y="130577"/>
                  </a:lnTo>
                  <a:lnTo>
                    <a:pt x="1002" y="138910"/>
                  </a:lnTo>
                  <a:lnTo>
                    <a:pt x="9703" y="157928"/>
                  </a:lnTo>
                  <a:lnTo>
                    <a:pt x="12762" y="162435"/>
                  </a:lnTo>
                  <a:lnTo>
                    <a:pt x="27451" y="170266"/>
                  </a:lnTo>
                  <a:lnTo>
                    <a:pt x="74847" y="186111"/>
                  </a:lnTo>
                  <a:lnTo>
                    <a:pt x="115438" y="189922"/>
                  </a:lnTo>
                  <a:lnTo>
                    <a:pt x="153206" y="185272"/>
                  </a:lnTo>
                  <a:lnTo>
                    <a:pt x="218906"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5" name="SMARTInkShape-4113"/>
            <p:cNvSpPr/>
            <p:nvPr/>
          </p:nvSpPr>
          <p:spPr>
            <a:xfrm>
              <a:off x="1752600" y="5496533"/>
              <a:ext cx="266701" cy="456593"/>
            </a:xfrm>
            <a:custGeom>
              <a:avLst/>
              <a:gdLst/>
              <a:ahLst/>
              <a:cxnLst/>
              <a:rect l="0" t="0" r="0" b="0"/>
              <a:pathLst>
                <a:path w="266701" h="456593">
                  <a:moveTo>
                    <a:pt x="0" y="399442"/>
                  </a:moveTo>
                  <a:lnTo>
                    <a:pt x="22666" y="399442"/>
                  </a:lnTo>
                  <a:lnTo>
                    <a:pt x="28771" y="396620"/>
                  </a:lnTo>
                  <a:lnTo>
                    <a:pt x="50811" y="377052"/>
                  </a:lnTo>
                  <a:lnTo>
                    <a:pt x="79375" y="334448"/>
                  </a:lnTo>
                  <a:lnTo>
                    <a:pt x="111301" y="290346"/>
                  </a:lnTo>
                  <a:lnTo>
                    <a:pt x="135085" y="246473"/>
                  </a:lnTo>
                  <a:lnTo>
                    <a:pt x="149388" y="202164"/>
                  </a:lnTo>
                  <a:lnTo>
                    <a:pt x="153178" y="186879"/>
                  </a:lnTo>
                  <a:lnTo>
                    <a:pt x="170036" y="148375"/>
                  </a:lnTo>
                  <a:lnTo>
                    <a:pt x="179534" y="108538"/>
                  </a:lnTo>
                  <a:lnTo>
                    <a:pt x="179490" y="84648"/>
                  </a:lnTo>
                  <a:lnTo>
                    <a:pt x="161652" y="37650"/>
                  </a:lnTo>
                  <a:lnTo>
                    <a:pt x="149171" y="17180"/>
                  </a:lnTo>
                  <a:lnTo>
                    <a:pt x="134627" y="6309"/>
                  </a:lnTo>
                  <a:lnTo>
                    <a:pt x="121969" y="1441"/>
                  </a:lnTo>
                  <a:lnTo>
                    <a:pt x="111516" y="0"/>
                  </a:lnTo>
                  <a:lnTo>
                    <a:pt x="91603" y="9685"/>
                  </a:lnTo>
                  <a:lnTo>
                    <a:pt x="83046" y="17372"/>
                  </a:lnTo>
                  <a:lnTo>
                    <a:pt x="72496" y="41044"/>
                  </a:lnTo>
                  <a:lnTo>
                    <a:pt x="59903" y="82762"/>
                  </a:lnTo>
                  <a:lnTo>
                    <a:pt x="57694" y="120165"/>
                  </a:lnTo>
                  <a:lnTo>
                    <a:pt x="57311" y="161002"/>
                  </a:lnTo>
                  <a:lnTo>
                    <a:pt x="62254" y="191445"/>
                  </a:lnTo>
                  <a:lnTo>
                    <a:pt x="75478" y="229040"/>
                  </a:lnTo>
                  <a:lnTo>
                    <a:pt x="102276" y="276487"/>
                  </a:lnTo>
                  <a:lnTo>
                    <a:pt x="116382" y="301627"/>
                  </a:lnTo>
                  <a:lnTo>
                    <a:pt x="155405" y="344889"/>
                  </a:lnTo>
                  <a:lnTo>
                    <a:pt x="202275" y="389309"/>
                  </a:lnTo>
                  <a:lnTo>
                    <a:pt x="240342" y="422644"/>
                  </a:lnTo>
                  <a:lnTo>
                    <a:pt x="266700" y="4565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00" name="SMARTInkShape-Group573"/>
          <p:cNvGrpSpPr/>
          <p:nvPr/>
        </p:nvGrpSpPr>
        <p:grpSpPr>
          <a:xfrm>
            <a:off x="461237" y="4867275"/>
            <a:ext cx="465074" cy="304801"/>
            <a:chOff x="461237" y="4867275"/>
            <a:chExt cx="465074" cy="304801"/>
          </a:xfrm>
        </p:grpSpPr>
        <p:sp>
          <p:nvSpPr>
            <p:cNvPr id="597" name="SMARTInkShape-4114"/>
            <p:cNvSpPr/>
            <p:nvPr/>
          </p:nvSpPr>
          <p:spPr>
            <a:xfrm>
              <a:off x="461237" y="5000625"/>
              <a:ext cx="291239" cy="9526"/>
            </a:xfrm>
            <a:custGeom>
              <a:avLst/>
              <a:gdLst/>
              <a:ahLst/>
              <a:cxnLst/>
              <a:rect l="0" t="0" r="0" b="0"/>
              <a:pathLst>
                <a:path w="291239" h="9526">
                  <a:moveTo>
                    <a:pt x="5488" y="0"/>
                  </a:moveTo>
                  <a:lnTo>
                    <a:pt x="0" y="0"/>
                  </a:lnTo>
                  <a:lnTo>
                    <a:pt x="9613" y="0"/>
                  </a:lnTo>
                  <a:lnTo>
                    <a:pt x="51167" y="8201"/>
                  </a:lnTo>
                  <a:lnTo>
                    <a:pt x="95765" y="6528"/>
                  </a:lnTo>
                  <a:lnTo>
                    <a:pt x="136306" y="1934"/>
                  </a:lnTo>
                  <a:lnTo>
                    <a:pt x="169463" y="1918"/>
                  </a:lnTo>
                  <a:lnTo>
                    <a:pt x="214705" y="6801"/>
                  </a:lnTo>
                  <a:lnTo>
                    <a:pt x="291238"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8" name="SMARTInkShape-4115"/>
            <p:cNvSpPr/>
            <p:nvPr/>
          </p:nvSpPr>
          <p:spPr>
            <a:xfrm>
              <a:off x="538320" y="5067300"/>
              <a:ext cx="252256" cy="19051"/>
            </a:xfrm>
            <a:custGeom>
              <a:avLst/>
              <a:gdLst/>
              <a:ahLst/>
              <a:cxnLst/>
              <a:rect l="0" t="0" r="0" b="0"/>
              <a:pathLst>
                <a:path w="252256" h="19051">
                  <a:moveTo>
                    <a:pt x="14130" y="0"/>
                  </a:moveTo>
                  <a:lnTo>
                    <a:pt x="0" y="0"/>
                  </a:lnTo>
                  <a:lnTo>
                    <a:pt x="40112" y="0"/>
                  </a:lnTo>
                  <a:lnTo>
                    <a:pt x="78390" y="1058"/>
                  </a:lnTo>
                  <a:lnTo>
                    <a:pt x="121129" y="6546"/>
                  </a:lnTo>
                  <a:lnTo>
                    <a:pt x="167910" y="11759"/>
                  </a:lnTo>
                  <a:lnTo>
                    <a:pt x="212546" y="17610"/>
                  </a:lnTo>
                  <a:lnTo>
                    <a:pt x="25225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9" name="SMARTInkShape-4116"/>
            <p:cNvSpPr/>
            <p:nvPr/>
          </p:nvSpPr>
          <p:spPr>
            <a:xfrm>
              <a:off x="696649" y="4867275"/>
              <a:ext cx="229662" cy="304801"/>
            </a:xfrm>
            <a:custGeom>
              <a:avLst/>
              <a:gdLst/>
              <a:ahLst/>
              <a:cxnLst/>
              <a:rect l="0" t="0" r="0" b="0"/>
              <a:pathLst>
                <a:path w="229662" h="304801">
                  <a:moveTo>
                    <a:pt x="8201" y="0"/>
                  </a:moveTo>
                  <a:lnTo>
                    <a:pt x="0" y="0"/>
                  </a:lnTo>
                  <a:lnTo>
                    <a:pt x="4125" y="0"/>
                  </a:lnTo>
                  <a:lnTo>
                    <a:pt x="29150" y="15209"/>
                  </a:lnTo>
                  <a:lnTo>
                    <a:pt x="64041" y="38595"/>
                  </a:lnTo>
                  <a:lnTo>
                    <a:pt x="105779" y="63598"/>
                  </a:lnTo>
                  <a:lnTo>
                    <a:pt x="151383" y="95263"/>
                  </a:lnTo>
                  <a:lnTo>
                    <a:pt x="192195" y="128060"/>
                  </a:lnTo>
                  <a:lnTo>
                    <a:pt x="216529" y="153655"/>
                  </a:lnTo>
                  <a:lnTo>
                    <a:pt x="227086" y="172007"/>
                  </a:lnTo>
                  <a:lnTo>
                    <a:pt x="229266" y="179230"/>
                  </a:lnTo>
                  <a:lnTo>
                    <a:pt x="229661" y="185103"/>
                  </a:lnTo>
                  <a:lnTo>
                    <a:pt x="228866" y="190078"/>
                  </a:lnTo>
                  <a:lnTo>
                    <a:pt x="217634" y="212247"/>
                  </a:lnTo>
                  <a:lnTo>
                    <a:pt x="188330" y="246066"/>
                  </a:lnTo>
                  <a:lnTo>
                    <a:pt x="122501"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86" name="SMARTInkShape-Group574"/>
          <p:cNvGrpSpPr/>
          <p:nvPr/>
        </p:nvGrpSpPr>
        <p:grpSpPr>
          <a:xfrm>
            <a:off x="533400" y="3905250"/>
            <a:ext cx="3121836" cy="809626"/>
            <a:chOff x="533400" y="3905250"/>
            <a:chExt cx="3121836" cy="809626"/>
          </a:xfrm>
        </p:grpSpPr>
        <p:sp>
          <p:nvSpPr>
            <p:cNvPr id="601" name="SMARTInkShape-4117"/>
            <p:cNvSpPr/>
            <p:nvPr/>
          </p:nvSpPr>
          <p:spPr>
            <a:xfrm>
              <a:off x="2705100" y="4162425"/>
              <a:ext cx="76201" cy="9526"/>
            </a:xfrm>
            <a:custGeom>
              <a:avLst/>
              <a:gdLst/>
              <a:ahLst/>
              <a:cxnLst/>
              <a:rect l="0" t="0" r="0" b="0"/>
              <a:pathLst>
                <a:path w="76201" h="9526">
                  <a:moveTo>
                    <a:pt x="0" y="9525"/>
                  </a:moveTo>
                  <a:lnTo>
                    <a:pt x="12876" y="8467"/>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8" name="SMARTInkShape-4118"/>
            <p:cNvSpPr/>
            <p:nvPr/>
          </p:nvSpPr>
          <p:spPr>
            <a:xfrm>
              <a:off x="3209925" y="4219575"/>
              <a:ext cx="76201" cy="123826"/>
            </a:xfrm>
            <a:custGeom>
              <a:avLst/>
              <a:gdLst/>
              <a:ahLst/>
              <a:cxnLst/>
              <a:rect l="0" t="0" r="0" b="0"/>
              <a:pathLst>
                <a:path w="76201" h="123826">
                  <a:moveTo>
                    <a:pt x="76200" y="0"/>
                  </a:moveTo>
                  <a:lnTo>
                    <a:pt x="76200" y="5056"/>
                  </a:lnTo>
                  <a:lnTo>
                    <a:pt x="75142" y="6546"/>
                  </a:lnTo>
                  <a:lnTo>
                    <a:pt x="73378" y="7539"/>
                  </a:lnTo>
                  <a:lnTo>
                    <a:pt x="71144" y="8201"/>
                  </a:lnTo>
                  <a:lnTo>
                    <a:pt x="65839" y="14581"/>
                  </a:lnTo>
                  <a:lnTo>
                    <a:pt x="43086" y="55033"/>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9" name="SMARTInkShape-4119"/>
            <p:cNvSpPr/>
            <p:nvPr/>
          </p:nvSpPr>
          <p:spPr>
            <a:xfrm>
              <a:off x="533400" y="3952875"/>
              <a:ext cx="238126" cy="9474"/>
            </a:xfrm>
            <a:custGeom>
              <a:avLst/>
              <a:gdLst/>
              <a:ahLst/>
              <a:cxnLst/>
              <a:rect l="0" t="0" r="0" b="0"/>
              <a:pathLst>
                <a:path w="238126" h="9474">
                  <a:moveTo>
                    <a:pt x="0" y="0"/>
                  </a:moveTo>
                  <a:lnTo>
                    <a:pt x="8201" y="0"/>
                  </a:lnTo>
                  <a:lnTo>
                    <a:pt x="25530" y="6546"/>
                  </a:lnTo>
                  <a:lnTo>
                    <a:pt x="71281" y="9263"/>
                  </a:lnTo>
                  <a:lnTo>
                    <a:pt x="113015" y="9473"/>
                  </a:lnTo>
                  <a:lnTo>
                    <a:pt x="157203" y="4458"/>
                  </a:lnTo>
                  <a:lnTo>
                    <a:pt x="198034" y="881"/>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0" name="SMARTInkShape-4120"/>
            <p:cNvSpPr/>
            <p:nvPr/>
          </p:nvSpPr>
          <p:spPr>
            <a:xfrm>
              <a:off x="2400843" y="4133850"/>
              <a:ext cx="37558" cy="1"/>
            </a:xfrm>
            <a:custGeom>
              <a:avLst/>
              <a:gdLst/>
              <a:ahLst/>
              <a:cxnLst/>
              <a:rect l="0" t="0" r="0" b="0"/>
              <a:pathLst>
                <a:path w="37558" h="1">
                  <a:moveTo>
                    <a:pt x="28032" y="0"/>
                  </a:moveTo>
                  <a:lnTo>
                    <a:pt x="0" y="0"/>
                  </a:lnTo>
                  <a:lnTo>
                    <a:pt x="3755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SMARTInkShape-4121"/>
            <p:cNvSpPr/>
            <p:nvPr/>
          </p:nvSpPr>
          <p:spPr>
            <a:xfrm>
              <a:off x="2895600" y="4497446"/>
              <a:ext cx="155328" cy="168678"/>
            </a:xfrm>
            <a:custGeom>
              <a:avLst/>
              <a:gdLst/>
              <a:ahLst/>
              <a:cxnLst/>
              <a:rect l="0" t="0" r="0" b="0"/>
              <a:pathLst>
                <a:path w="155328" h="168678">
                  <a:moveTo>
                    <a:pt x="19050" y="45979"/>
                  </a:moveTo>
                  <a:lnTo>
                    <a:pt x="24107" y="51035"/>
                  </a:lnTo>
                  <a:lnTo>
                    <a:pt x="23767" y="61985"/>
                  </a:lnTo>
                  <a:lnTo>
                    <a:pt x="13125" y="102924"/>
                  </a:lnTo>
                  <a:lnTo>
                    <a:pt x="9999" y="137609"/>
                  </a:lnTo>
                  <a:lnTo>
                    <a:pt x="15380" y="150556"/>
                  </a:lnTo>
                  <a:lnTo>
                    <a:pt x="19778" y="156972"/>
                  </a:lnTo>
                  <a:lnTo>
                    <a:pt x="30310" y="164101"/>
                  </a:lnTo>
                  <a:lnTo>
                    <a:pt x="50961" y="168114"/>
                  </a:lnTo>
                  <a:lnTo>
                    <a:pt x="59374" y="168677"/>
                  </a:lnTo>
                  <a:lnTo>
                    <a:pt x="101177" y="155431"/>
                  </a:lnTo>
                  <a:lnTo>
                    <a:pt x="117640" y="148246"/>
                  </a:lnTo>
                  <a:lnTo>
                    <a:pt x="138808" y="128139"/>
                  </a:lnTo>
                  <a:lnTo>
                    <a:pt x="153429" y="97016"/>
                  </a:lnTo>
                  <a:lnTo>
                    <a:pt x="155327" y="78892"/>
                  </a:lnTo>
                  <a:lnTo>
                    <a:pt x="147922" y="44954"/>
                  </a:lnTo>
                  <a:lnTo>
                    <a:pt x="129201" y="17101"/>
                  </a:lnTo>
                  <a:lnTo>
                    <a:pt x="106812" y="6686"/>
                  </a:lnTo>
                  <a:lnTo>
                    <a:pt x="64490" y="0"/>
                  </a:lnTo>
                  <a:lnTo>
                    <a:pt x="0" y="174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2" name="SMARTInkShape-4122"/>
            <p:cNvSpPr/>
            <p:nvPr/>
          </p:nvSpPr>
          <p:spPr>
            <a:xfrm>
              <a:off x="996712" y="3905250"/>
              <a:ext cx="232014" cy="190501"/>
            </a:xfrm>
            <a:custGeom>
              <a:avLst/>
              <a:gdLst/>
              <a:ahLst/>
              <a:cxnLst/>
              <a:rect l="0" t="0" r="0" b="0"/>
              <a:pathLst>
                <a:path w="232014" h="190501">
                  <a:moveTo>
                    <a:pt x="127238" y="0"/>
                  </a:moveTo>
                  <a:lnTo>
                    <a:pt x="103640" y="0"/>
                  </a:lnTo>
                  <a:lnTo>
                    <a:pt x="72585" y="13257"/>
                  </a:lnTo>
                  <a:lnTo>
                    <a:pt x="59069" y="22390"/>
                  </a:lnTo>
                  <a:lnTo>
                    <a:pt x="21131" y="69348"/>
                  </a:lnTo>
                  <a:lnTo>
                    <a:pt x="3056" y="109554"/>
                  </a:lnTo>
                  <a:lnTo>
                    <a:pt x="0" y="117486"/>
                  </a:lnTo>
                  <a:lnTo>
                    <a:pt x="79" y="123832"/>
                  </a:lnTo>
                  <a:lnTo>
                    <a:pt x="2249" y="129121"/>
                  </a:lnTo>
                  <a:lnTo>
                    <a:pt x="15883" y="145215"/>
                  </a:lnTo>
                  <a:lnTo>
                    <a:pt x="35683" y="155327"/>
                  </a:lnTo>
                  <a:lnTo>
                    <a:pt x="71771" y="165026"/>
                  </a:lnTo>
                  <a:lnTo>
                    <a:pt x="115977" y="169547"/>
                  </a:lnTo>
                  <a:lnTo>
                    <a:pt x="152476" y="175943"/>
                  </a:lnTo>
                  <a:lnTo>
                    <a:pt x="198742" y="186527"/>
                  </a:lnTo>
                  <a:lnTo>
                    <a:pt x="232013"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3" name="SMARTInkShape-4123"/>
            <p:cNvSpPr/>
            <p:nvPr/>
          </p:nvSpPr>
          <p:spPr>
            <a:xfrm>
              <a:off x="2400334" y="4076700"/>
              <a:ext cx="95217" cy="1"/>
            </a:xfrm>
            <a:custGeom>
              <a:avLst/>
              <a:gdLst/>
              <a:ahLst/>
              <a:cxnLst/>
              <a:rect l="0" t="0" r="0" b="0"/>
              <a:pathLst>
                <a:path w="95217" h="1">
                  <a:moveTo>
                    <a:pt x="9491" y="0"/>
                  </a:moveTo>
                  <a:lnTo>
                    <a:pt x="0" y="0"/>
                  </a:lnTo>
                  <a:lnTo>
                    <a:pt x="42782" y="0"/>
                  </a:lnTo>
                  <a:lnTo>
                    <a:pt x="9521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4" name="SMARTInkShape-4124"/>
            <p:cNvSpPr/>
            <p:nvPr/>
          </p:nvSpPr>
          <p:spPr>
            <a:xfrm>
              <a:off x="3429000" y="4229100"/>
              <a:ext cx="9526" cy="123826"/>
            </a:xfrm>
            <a:custGeom>
              <a:avLst/>
              <a:gdLst/>
              <a:ahLst/>
              <a:cxnLst/>
              <a:rect l="0" t="0" r="0" b="0"/>
              <a:pathLst>
                <a:path w="9526" h="123826">
                  <a:moveTo>
                    <a:pt x="9525" y="0"/>
                  </a:moveTo>
                  <a:lnTo>
                    <a:pt x="8467" y="27006"/>
                  </a:lnTo>
                  <a:lnTo>
                    <a:pt x="1324" y="67723"/>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5" name="SMARTInkShape-4125"/>
            <p:cNvSpPr/>
            <p:nvPr/>
          </p:nvSpPr>
          <p:spPr>
            <a:xfrm>
              <a:off x="3514841" y="4257675"/>
              <a:ext cx="140395" cy="123130"/>
            </a:xfrm>
            <a:custGeom>
              <a:avLst/>
              <a:gdLst/>
              <a:ahLst/>
              <a:cxnLst/>
              <a:rect l="0" t="0" r="0" b="0"/>
              <a:pathLst>
                <a:path w="140395" h="123130">
                  <a:moveTo>
                    <a:pt x="9409" y="38100"/>
                  </a:moveTo>
                  <a:lnTo>
                    <a:pt x="4353" y="38100"/>
                  </a:lnTo>
                  <a:lnTo>
                    <a:pt x="2863" y="40217"/>
                  </a:lnTo>
                  <a:lnTo>
                    <a:pt x="767" y="54367"/>
                  </a:lnTo>
                  <a:lnTo>
                    <a:pt x="0" y="86025"/>
                  </a:lnTo>
                  <a:lnTo>
                    <a:pt x="4975" y="102630"/>
                  </a:lnTo>
                  <a:lnTo>
                    <a:pt x="15905" y="111935"/>
                  </a:lnTo>
                  <a:lnTo>
                    <a:pt x="34264" y="120302"/>
                  </a:lnTo>
                  <a:lnTo>
                    <a:pt x="60062" y="123129"/>
                  </a:lnTo>
                  <a:lnTo>
                    <a:pt x="77430" y="117871"/>
                  </a:lnTo>
                  <a:lnTo>
                    <a:pt x="104337" y="102306"/>
                  </a:lnTo>
                  <a:lnTo>
                    <a:pt x="121379" y="82171"/>
                  </a:lnTo>
                  <a:lnTo>
                    <a:pt x="137438" y="49040"/>
                  </a:lnTo>
                  <a:lnTo>
                    <a:pt x="140394" y="38376"/>
                  </a:lnTo>
                  <a:lnTo>
                    <a:pt x="138007" y="32992"/>
                  </a:lnTo>
                  <a:lnTo>
                    <a:pt x="126889" y="21366"/>
                  </a:lnTo>
                  <a:lnTo>
                    <a:pt x="8560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6" name="SMARTInkShape-4126"/>
            <p:cNvSpPr/>
            <p:nvPr/>
          </p:nvSpPr>
          <p:spPr>
            <a:xfrm>
              <a:off x="952500" y="4330241"/>
              <a:ext cx="238126" cy="337010"/>
            </a:xfrm>
            <a:custGeom>
              <a:avLst/>
              <a:gdLst/>
              <a:ahLst/>
              <a:cxnLst/>
              <a:rect l="0" t="0" r="0" b="0"/>
              <a:pathLst>
                <a:path w="238126" h="337010">
                  <a:moveTo>
                    <a:pt x="0" y="222709"/>
                  </a:moveTo>
                  <a:lnTo>
                    <a:pt x="5056" y="222709"/>
                  </a:lnTo>
                  <a:lnTo>
                    <a:pt x="10361" y="225531"/>
                  </a:lnTo>
                  <a:lnTo>
                    <a:pt x="13258" y="227765"/>
                  </a:lnTo>
                  <a:lnTo>
                    <a:pt x="16476" y="233070"/>
                  </a:lnTo>
                  <a:lnTo>
                    <a:pt x="18964" y="238956"/>
                  </a:lnTo>
                  <a:lnTo>
                    <a:pt x="23598" y="245099"/>
                  </a:lnTo>
                  <a:lnTo>
                    <a:pt x="29185" y="248535"/>
                  </a:lnTo>
                  <a:lnTo>
                    <a:pt x="41396" y="250741"/>
                  </a:lnTo>
                  <a:lnTo>
                    <a:pt x="55892" y="246067"/>
                  </a:lnTo>
                  <a:lnTo>
                    <a:pt x="96339" y="218782"/>
                  </a:lnTo>
                  <a:lnTo>
                    <a:pt x="135414" y="180054"/>
                  </a:lnTo>
                  <a:lnTo>
                    <a:pt x="163072" y="133379"/>
                  </a:lnTo>
                  <a:lnTo>
                    <a:pt x="179081" y="97228"/>
                  </a:lnTo>
                  <a:lnTo>
                    <a:pt x="187116" y="58059"/>
                  </a:lnTo>
                  <a:lnTo>
                    <a:pt x="182002" y="13020"/>
                  </a:lnTo>
                  <a:lnTo>
                    <a:pt x="178609" y="4984"/>
                  </a:lnTo>
                  <a:lnTo>
                    <a:pt x="176223" y="1359"/>
                  </a:lnTo>
                  <a:lnTo>
                    <a:pt x="172515" y="0"/>
                  </a:lnTo>
                  <a:lnTo>
                    <a:pt x="150411" y="2946"/>
                  </a:lnTo>
                  <a:lnTo>
                    <a:pt x="129938" y="13543"/>
                  </a:lnTo>
                  <a:lnTo>
                    <a:pt x="108821" y="40202"/>
                  </a:lnTo>
                  <a:lnTo>
                    <a:pt x="91385" y="85019"/>
                  </a:lnTo>
                  <a:lnTo>
                    <a:pt x="88240" y="101894"/>
                  </a:lnTo>
                  <a:lnTo>
                    <a:pt x="92768" y="143066"/>
                  </a:lnTo>
                  <a:lnTo>
                    <a:pt x="94147" y="159443"/>
                  </a:lnTo>
                  <a:lnTo>
                    <a:pt x="116787" y="206841"/>
                  </a:lnTo>
                  <a:lnTo>
                    <a:pt x="144078" y="246856"/>
                  </a:lnTo>
                  <a:lnTo>
                    <a:pt x="186385" y="294300"/>
                  </a:lnTo>
                  <a:lnTo>
                    <a:pt x="238125" y="3370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7" name="SMARTInkShape-4127"/>
            <p:cNvSpPr/>
            <p:nvPr/>
          </p:nvSpPr>
          <p:spPr>
            <a:xfrm>
              <a:off x="1495425" y="4010059"/>
              <a:ext cx="161926" cy="161892"/>
            </a:xfrm>
            <a:custGeom>
              <a:avLst/>
              <a:gdLst/>
              <a:ahLst/>
              <a:cxnLst/>
              <a:rect l="0" t="0" r="0" b="0"/>
              <a:pathLst>
                <a:path w="161926" h="161892">
                  <a:moveTo>
                    <a:pt x="0" y="9491"/>
                  </a:moveTo>
                  <a:lnTo>
                    <a:pt x="0" y="0"/>
                  </a:lnTo>
                  <a:lnTo>
                    <a:pt x="0" y="5033"/>
                  </a:lnTo>
                  <a:lnTo>
                    <a:pt x="10113" y="18283"/>
                  </a:lnTo>
                  <a:lnTo>
                    <a:pt x="54175" y="61492"/>
                  </a:lnTo>
                  <a:lnTo>
                    <a:pt x="96113" y="100261"/>
                  </a:lnTo>
                  <a:lnTo>
                    <a:pt x="140427" y="144777"/>
                  </a:lnTo>
                  <a:lnTo>
                    <a:pt x="148137" y="154284"/>
                  </a:lnTo>
                  <a:lnTo>
                    <a:pt x="161925" y="1618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8" name="SMARTInkShape-4128"/>
            <p:cNvSpPr/>
            <p:nvPr/>
          </p:nvSpPr>
          <p:spPr>
            <a:xfrm>
              <a:off x="877624" y="4191000"/>
              <a:ext cx="408252" cy="38101"/>
            </a:xfrm>
            <a:custGeom>
              <a:avLst/>
              <a:gdLst/>
              <a:ahLst/>
              <a:cxnLst/>
              <a:rect l="0" t="0" r="0" b="0"/>
              <a:pathLst>
                <a:path w="408252" h="38101">
                  <a:moveTo>
                    <a:pt x="8201" y="0"/>
                  </a:moveTo>
                  <a:lnTo>
                    <a:pt x="0" y="0"/>
                  </a:lnTo>
                  <a:lnTo>
                    <a:pt x="4125" y="5056"/>
                  </a:lnTo>
                  <a:lnTo>
                    <a:pt x="9212" y="7539"/>
                  </a:lnTo>
                  <a:lnTo>
                    <a:pt x="49139" y="9263"/>
                  </a:lnTo>
                  <a:lnTo>
                    <a:pt x="94414" y="10506"/>
                  </a:lnTo>
                  <a:lnTo>
                    <a:pt x="130407" y="16048"/>
                  </a:lnTo>
                  <a:lnTo>
                    <a:pt x="177136" y="18457"/>
                  </a:lnTo>
                  <a:lnTo>
                    <a:pt x="222311" y="18933"/>
                  </a:lnTo>
                  <a:lnTo>
                    <a:pt x="265454" y="25573"/>
                  </a:lnTo>
                  <a:lnTo>
                    <a:pt x="307999" y="27982"/>
                  </a:lnTo>
                  <a:lnTo>
                    <a:pt x="351697" y="29555"/>
                  </a:lnTo>
                  <a:lnTo>
                    <a:pt x="408251"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9" name="SMARTInkShape-4129"/>
            <p:cNvSpPr/>
            <p:nvPr/>
          </p:nvSpPr>
          <p:spPr>
            <a:xfrm>
              <a:off x="2809875" y="4314825"/>
              <a:ext cx="180976" cy="19051"/>
            </a:xfrm>
            <a:custGeom>
              <a:avLst/>
              <a:gdLst/>
              <a:ahLst/>
              <a:cxnLst/>
              <a:rect l="0" t="0" r="0" b="0"/>
              <a:pathLst>
                <a:path w="180976" h="19051">
                  <a:moveTo>
                    <a:pt x="0" y="0"/>
                  </a:moveTo>
                  <a:lnTo>
                    <a:pt x="0" y="5056"/>
                  </a:lnTo>
                  <a:lnTo>
                    <a:pt x="2117" y="6546"/>
                  </a:lnTo>
                  <a:lnTo>
                    <a:pt x="17325" y="8642"/>
                  </a:lnTo>
                  <a:lnTo>
                    <a:pt x="49819" y="10322"/>
                  </a:lnTo>
                  <a:lnTo>
                    <a:pt x="95547" y="15994"/>
                  </a:lnTo>
                  <a:lnTo>
                    <a:pt x="131674" y="18145"/>
                  </a:lnTo>
                  <a:lnTo>
                    <a:pt x="1809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0" name="SMARTInkShape-4130"/>
            <p:cNvSpPr/>
            <p:nvPr/>
          </p:nvSpPr>
          <p:spPr>
            <a:xfrm>
              <a:off x="3181350" y="4248150"/>
              <a:ext cx="152401" cy="95251"/>
            </a:xfrm>
            <a:custGeom>
              <a:avLst/>
              <a:gdLst/>
              <a:ahLst/>
              <a:cxnLst/>
              <a:rect l="0" t="0" r="0" b="0"/>
              <a:pathLst>
                <a:path w="152401" h="95251">
                  <a:moveTo>
                    <a:pt x="0" y="0"/>
                  </a:moveTo>
                  <a:lnTo>
                    <a:pt x="23370" y="18314"/>
                  </a:lnTo>
                  <a:lnTo>
                    <a:pt x="63491" y="40698"/>
                  </a:lnTo>
                  <a:lnTo>
                    <a:pt x="87016" y="54980"/>
                  </a:lnTo>
                  <a:lnTo>
                    <a:pt x="108450" y="76263"/>
                  </a:lnTo>
                  <a:lnTo>
                    <a:pt x="15240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1" name="SMARTInkShape-4131"/>
            <p:cNvSpPr/>
            <p:nvPr/>
          </p:nvSpPr>
          <p:spPr>
            <a:xfrm>
              <a:off x="2800350" y="4438650"/>
              <a:ext cx="9526" cy="276226"/>
            </a:xfrm>
            <a:custGeom>
              <a:avLst/>
              <a:gdLst/>
              <a:ahLst/>
              <a:cxnLst/>
              <a:rect l="0" t="0" r="0" b="0"/>
              <a:pathLst>
                <a:path w="9526" h="276226">
                  <a:moveTo>
                    <a:pt x="9525" y="0"/>
                  </a:moveTo>
                  <a:lnTo>
                    <a:pt x="4469" y="5056"/>
                  </a:lnTo>
                  <a:lnTo>
                    <a:pt x="1324" y="23370"/>
                  </a:lnTo>
                  <a:lnTo>
                    <a:pt x="262" y="64549"/>
                  </a:lnTo>
                  <a:lnTo>
                    <a:pt x="52" y="109999"/>
                  </a:lnTo>
                  <a:lnTo>
                    <a:pt x="16" y="153948"/>
                  </a:lnTo>
                  <a:lnTo>
                    <a:pt x="3" y="201037"/>
                  </a:lnTo>
                  <a:lnTo>
                    <a:pt x="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2" name="SMARTInkShape-4132"/>
            <p:cNvSpPr/>
            <p:nvPr/>
          </p:nvSpPr>
          <p:spPr>
            <a:xfrm>
              <a:off x="2933700" y="4076700"/>
              <a:ext cx="28576" cy="133351"/>
            </a:xfrm>
            <a:custGeom>
              <a:avLst/>
              <a:gdLst/>
              <a:ahLst/>
              <a:cxnLst/>
              <a:rect l="0" t="0" r="0" b="0"/>
              <a:pathLst>
                <a:path w="28576" h="133351">
                  <a:moveTo>
                    <a:pt x="0" y="0"/>
                  </a:moveTo>
                  <a:lnTo>
                    <a:pt x="1058" y="27627"/>
                  </a:lnTo>
                  <a:lnTo>
                    <a:pt x="13257" y="72861"/>
                  </a:lnTo>
                  <a:lnTo>
                    <a:pt x="23598" y="116655"/>
                  </a:lnTo>
                  <a:lnTo>
                    <a:pt x="2857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3" name="SMARTInkShape-4133"/>
            <p:cNvSpPr/>
            <p:nvPr/>
          </p:nvSpPr>
          <p:spPr>
            <a:xfrm>
              <a:off x="1895867" y="4029075"/>
              <a:ext cx="174208" cy="147113"/>
            </a:xfrm>
            <a:custGeom>
              <a:avLst/>
              <a:gdLst/>
              <a:ahLst/>
              <a:cxnLst/>
              <a:rect l="0" t="0" r="0" b="0"/>
              <a:pathLst>
                <a:path w="174208" h="147113">
                  <a:moveTo>
                    <a:pt x="9133" y="38100"/>
                  </a:moveTo>
                  <a:lnTo>
                    <a:pt x="4077" y="43156"/>
                  </a:lnTo>
                  <a:lnTo>
                    <a:pt x="1594" y="48461"/>
                  </a:lnTo>
                  <a:lnTo>
                    <a:pt x="0" y="65547"/>
                  </a:lnTo>
                  <a:lnTo>
                    <a:pt x="7843" y="96723"/>
                  </a:lnTo>
                  <a:lnTo>
                    <a:pt x="18864" y="112502"/>
                  </a:lnTo>
                  <a:lnTo>
                    <a:pt x="40493" y="134681"/>
                  </a:lnTo>
                  <a:lnTo>
                    <a:pt x="69576" y="146852"/>
                  </a:lnTo>
                  <a:lnTo>
                    <a:pt x="86797" y="147112"/>
                  </a:lnTo>
                  <a:lnTo>
                    <a:pt x="131034" y="135829"/>
                  </a:lnTo>
                  <a:lnTo>
                    <a:pt x="141981" y="129866"/>
                  </a:lnTo>
                  <a:lnTo>
                    <a:pt x="159150" y="110445"/>
                  </a:lnTo>
                  <a:lnTo>
                    <a:pt x="172586" y="84583"/>
                  </a:lnTo>
                  <a:lnTo>
                    <a:pt x="174207" y="71812"/>
                  </a:lnTo>
                  <a:lnTo>
                    <a:pt x="166624" y="44877"/>
                  </a:lnTo>
                  <a:lnTo>
                    <a:pt x="152928" y="23292"/>
                  </a:lnTo>
                  <a:lnTo>
                    <a:pt x="138659" y="12821"/>
                  </a:lnTo>
                  <a:lnTo>
                    <a:pt x="119617" y="5698"/>
                  </a:lnTo>
                  <a:lnTo>
                    <a:pt x="80204" y="1688"/>
                  </a:lnTo>
                  <a:lnTo>
                    <a:pt x="91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4" name="SMARTInkShape-4134"/>
            <p:cNvSpPr/>
            <p:nvPr/>
          </p:nvSpPr>
          <p:spPr>
            <a:xfrm>
              <a:off x="1524000" y="4014063"/>
              <a:ext cx="119789" cy="148363"/>
            </a:xfrm>
            <a:custGeom>
              <a:avLst/>
              <a:gdLst/>
              <a:ahLst/>
              <a:cxnLst/>
              <a:rect l="0" t="0" r="0" b="0"/>
              <a:pathLst>
                <a:path w="119789" h="148363">
                  <a:moveTo>
                    <a:pt x="114300" y="5487"/>
                  </a:moveTo>
                  <a:lnTo>
                    <a:pt x="119788" y="0"/>
                  </a:lnTo>
                  <a:lnTo>
                    <a:pt x="87867" y="45178"/>
                  </a:lnTo>
                  <a:lnTo>
                    <a:pt x="55766" y="90764"/>
                  </a:lnTo>
                  <a:lnTo>
                    <a:pt x="14051" y="135338"/>
                  </a:lnTo>
                  <a:lnTo>
                    <a:pt x="11537" y="141868"/>
                  </a:lnTo>
                  <a:lnTo>
                    <a:pt x="9808" y="144033"/>
                  </a:lnTo>
                  <a:lnTo>
                    <a:pt x="0" y="1483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SMARTInkShape-4135"/>
            <p:cNvSpPr/>
            <p:nvPr/>
          </p:nvSpPr>
          <p:spPr>
            <a:xfrm>
              <a:off x="1752600" y="3981450"/>
              <a:ext cx="9526" cy="209551"/>
            </a:xfrm>
            <a:custGeom>
              <a:avLst/>
              <a:gdLst/>
              <a:ahLst/>
              <a:cxnLst/>
              <a:rect l="0" t="0" r="0" b="0"/>
              <a:pathLst>
                <a:path w="9526" h="209551">
                  <a:moveTo>
                    <a:pt x="0" y="0"/>
                  </a:moveTo>
                  <a:lnTo>
                    <a:pt x="0" y="8201"/>
                  </a:lnTo>
                  <a:lnTo>
                    <a:pt x="5056" y="19246"/>
                  </a:lnTo>
                  <a:lnTo>
                    <a:pt x="4717" y="30073"/>
                  </a:lnTo>
                  <a:lnTo>
                    <a:pt x="3145" y="35924"/>
                  </a:lnTo>
                  <a:lnTo>
                    <a:pt x="4220" y="48069"/>
                  </a:lnTo>
                  <a:lnTo>
                    <a:pt x="8477" y="78169"/>
                  </a:lnTo>
                  <a:lnTo>
                    <a:pt x="9318" y="121235"/>
                  </a:lnTo>
                  <a:lnTo>
                    <a:pt x="9507" y="167656"/>
                  </a:lnTo>
                  <a:lnTo>
                    <a:pt x="952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89" name="SMARTInkShape-Group575"/>
          <p:cNvGrpSpPr/>
          <p:nvPr/>
        </p:nvGrpSpPr>
        <p:grpSpPr>
          <a:xfrm>
            <a:off x="3393317" y="4048815"/>
            <a:ext cx="2140709" cy="399361"/>
            <a:chOff x="3393317" y="4048815"/>
            <a:chExt cx="2140709" cy="399361"/>
          </a:xfrm>
        </p:grpSpPr>
        <p:sp>
          <p:nvSpPr>
            <p:cNvPr id="787" name="SMARTInkShape-4136"/>
            <p:cNvSpPr/>
            <p:nvPr/>
          </p:nvSpPr>
          <p:spPr>
            <a:xfrm>
              <a:off x="5534025" y="4429125"/>
              <a:ext cx="1" cy="19051"/>
            </a:xfrm>
            <a:custGeom>
              <a:avLst/>
              <a:gdLst/>
              <a:ahLst/>
              <a:cxnLst/>
              <a:rect l="0" t="0" r="0" b="0"/>
              <a:pathLst>
                <a:path w="1" h="19051">
                  <a:moveTo>
                    <a:pt x="0" y="1905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8" name="SMARTInkShape-4137"/>
            <p:cNvSpPr/>
            <p:nvPr/>
          </p:nvSpPr>
          <p:spPr>
            <a:xfrm>
              <a:off x="3393317" y="4048815"/>
              <a:ext cx="1950209" cy="323161"/>
            </a:xfrm>
            <a:custGeom>
              <a:avLst/>
              <a:gdLst/>
              <a:ahLst/>
              <a:cxnLst/>
              <a:rect l="0" t="0" r="0" b="0"/>
              <a:pathLst>
                <a:path w="1950209" h="323161">
                  <a:moveTo>
                    <a:pt x="1950208" y="323160"/>
                  </a:moveTo>
                  <a:lnTo>
                    <a:pt x="1911668" y="318104"/>
                  </a:lnTo>
                  <a:lnTo>
                    <a:pt x="1871644" y="314959"/>
                  </a:lnTo>
                  <a:lnTo>
                    <a:pt x="1840148" y="311401"/>
                  </a:lnTo>
                  <a:lnTo>
                    <a:pt x="1806043" y="306292"/>
                  </a:lnTo>
                  <a:lnTo>
                    <a:pt x="1773246" y="300494"/>
                  </a:lnTo>
                  <a:lnTo>
                    <a:pt x="1738208" y="294389"/>
                  </a:lnTo>
                  <a:lnTo>
                    <a:pt x="1701469" y="288147"/>
                  </a:lnTo>
                  <a:lnTo>
                    <a:pt x="1663974" y="281846"/>
                  </a:lnTo>
                  <a:lnTo>
                    <a:pt x="1626143" y="275518"/>
                  </a:lnTo>
                  <a:lnTo>
                    <a:pt x="1587104" y="269178"/>
                  </a:lnTo>
                  <a:lnTo>
                    <a:pt x="1545059" y="262832"/>
                  </a:lnTo>
                  <a:lnTo>
                    <a:pt x="1504500" y="256483"/>
                  </a:lnTo>
                  <a:lnTo>
                    <a:pt x="1464249" y="250134"/>
                  </a:lnTo>
                  <a:lnTo>
                    <a:pt x="1421665" y="243785"/>
                  </a:lnTo>
                  <a:lnTo>
                    <a:pt x="1378044" y="237435"/>
                  </a:lnTo>
                  <a:lnTo>
                    <a:pt x="1335022" y="232143"/>
                  </a:lnTo>
                  <a:lnTo>
                    <a:pt x="1294733" y="229791"/>
                  </a:lnTo>
                  <a:lnTo>
                    <a:pt x="1252839" y="225924"/>
                  </a:lnTo>
                  <a:lnTo>
                    <a:pt x="1209525" y="220677"/>
                  </a:lnTo>
                  <a:lnTo>
                    <a:pt x="1165579" y="214817"/>
                  </a:lnTo>
                  <a:lnTo>
                    <a:pt x="1121354" y="208686"/>
                  </a:lnTo>
                  <a:lnTo>
                    <a:pt x="1077004" y="202432"/>
                  </a:lnTo>
                  <a:lnTo>
                    <a:pt x="1032597" y="196126"/>
                  </a:lnTo>
                  <a:lnTo>
                    <a:pt x="988167" y="192617"/>
                  </a:lnTo>
                  <a:lnTo>
                    <a:pt x="943726" y="189999"/>
                  </a:lnTo>
                  <a:lnTo>
                    <a:pt x="899280" y="185308"/>
                  </a:lnTo>
                  <a:lnTo>
                    <a:pt x="854832" y="182517"/>
                  </a:lnTo>
                  <a:lnTo>
                    <a:pt x="810383" y="180219"/>
                  </a:lnTo>
                  <a:lnTo>
                    <a:pt x="765933" y="175670"/>
                  </a:lnTo>
                  <a:lnTo>
                    <a:pt x="721483" y="172942"/>
                  </a:lnTo>
                  <a:lnTo>
                    <a:pt x="678091" y="170672"/>
                  </a:lnTo>
                  <a:lnTo>
                    <a:pt x="637640" y="166135"/>
                  </a:lnTo>
                  <a:lnTo>
                    <a:pt x="595672" y="163413"/>
                  </a:lnTo>
                  <a:lnTo>
                    <a:pt x="553384" y="161145"/>
                  </a:lnTo>
                  <a:lnTo>
                    <a:pt x="513422" y="156609"/>
                  </a:lnTo>
                  <a:lnTo>
                    <a:pt x="474495" y="153887"/>
                  </a:lnTo>
                  <a:lnTo>
                    <a:pt x="437086" y="152678"/>
                  </a:lnTo>
                  <a:lnTo>
                    <a:pt x="402820" y="152140"/>
                  </a:lnTo>
                  <a:lnTo>
                    <a:pt x="369953" y="151901"/>
                  </a:lnTo>
                  <a:lnTo>
                    <a:pt x="337706" y="150736"/>
                  </a:lnTo>
                  <a:lnTo>
                    <a:pt x="290859" y="145189"/>
                  </a:lnTo>
                  <a:lnTo>
                    <a:pt x="249697" y="143075"/>
                  </a:lnTo>
                  <a:lnTo>
                    <a:pt x="210690" y="142449"/>
                  </a:lnTo>
                  <a:lnTo>
                    <a:pt x="170204" y="142263"/>
                  </a:lnTo>
                  <a:lnTo>
                    <a:pt x="136745" y="142220"/>
                  </a:lnTo>
                  <a:lnTo>
                    <a:pt x="97378" y="142195"/>
                  </a:lnTo>
                  <a:lnTo>
                    <a:pt x="51201" y="141128"/>
                  </a:lnTo>
                  <a:lnTo>
                    <a:pt x="9816" y="130426"/>
                  </a:lnTo>
                  <a:lnTo>
                    <a:pt x="5739" y="127996"/>
                  </a:lnTo>
                  <a:lnTo>
                    <a:pt x="3020" y="125317"/>
                  </a:lnTo>
                  <a:lnTo>
                    <a:pt x="0" y="119519"/>
                  </a:lnTo>
                  <a:lnTo>
                    <a:pt x="1479" y="110592"/>
                  </a:lnTo>
                  <a:lnTo>
                    <a:pt x="8263" y="96488"/>
                  </a:lnTo>
                  <a:lnTo>
                    <a:pt x="38344" y="64789"/>
                  </a:lnTo>
                  <a:lnTo>
                    <a:pt x="78602" y="36377"/>
                  </a:lnTo>
                  <a:lnTo>
                    <a:pt x="125532" y="4551"/>
                  </a:lnTo>
                  <a:lnTo>
                    <a:pt x="136623" y="863"/>
                  </a:lnTo>
                  <a:lnTo>
                    <a:pt x="143340" y="0"/>
                  </a:lnTo>
                  <a:lnTo>
                    <a:pt x="144496" y="829"/>
                  </a:lnTo>
                  <a:lnTo>
                    <a:pt x="144208" y="2439"/>
                  </a:lnTo>
                  <a:lnTo>
                    <a:pt x="138835" y="10109"/>
                  </a:lnTo>
                  <a:lnTo>
                    <a:pt x="91530" y="47381"/>
                  </a:lnTo>
                  <a:lnTo>
                    <a:pt x="45930" y="77535"/>
                  </a:lnTo>
                  <a:lnTo>
                    <a:pt x="34945" y="89110"/>
                  </a:lnTo>
                  <a:lnTo>
                    <a:pt x="28762" y="106468"/>
                  </a:lnTo>
                  <a:lnTo>
                    <a:pt x="27315" y="115022"/>
                  </a:lnTo>
                  <a:lnTo>
                    <a:pt x="31557" y="130844"/>
                  </a:lnTo>
                  <a:lnTo>
                    <a:pt x="45138" y="142789"/>
                  </a:lnTo>
                  <a:lnTo>
                    <a:pt x="140458" y="2088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90" name="SMARTInkShape-4138"/>
          <p:cNvSpPr/>
          <p:nvPr/>
        </p:nvSpPr>
        <p:spPr>
          <a:xfrm>
            <a:off x="8334414" y="4391025"/>
            <a:ext cx="637302" cy="1285876"/>
          </a:xfrm>
          <a:custGeom>
            <a:avLst/>
            <a:gdLst/>
            <a:ahLst/>
            <a:cxnLst/>
            <a:rect l="0" t="0" r="0" b="0"/>
            <a:pathLst>
              <a:path w="637302" h="1285876">
                <a:moveTo>
                  <a:pt x="361911" y="0"/>
                </a:moveTo>
                <a:lnTo>
                  <a:pt x="371320" y="0"/>
                </a:lnTo>
                <a:lnTo>
                  <a:pt x="371402" y="5056"/>
                </a:lnTo>
                <a:lnTo>
                  <a:pt x="374244" y="10361"/>
                </a:lnTo>
                <a:lnTo>
                  <a:pt x="389747" y="27447"/>
                </a:lnTo>
                <a:lnTo>
                  <a:pt x="398272" y="33365"/>
                </a:lnTo>
                <a:lnTo>
                  <a:pt x="402026" y="34944"/>
                </a:lnTo>
                <a:lnTo>
                  <a:pt x="448136" y="77993"/>
                </a:lnTo>
                <a:lnTo>
                  <a:pt x="470126" y="93900"/>
                </a:lnTo>
                <a:lnTo>
                  <a:pt x="505465" y="132770"/>
                </a:lnTo>
                <a:lnTo>
                  <a:pt x="544897" y="175411"/>
                </a:lnTo>
                <a:lnTo>
                  <a:pt x="577658" y="222602"/>
                </a:lnTo>
                <a:lnTo>
                  <a:pt x="599179" y="259625"/>
                </a:lnTo>
                <a:lnTo>
                  <a:pt x="616188" y="307001"/>
                </a:lnTo>
                <a:lnTo>
                  <a:pt x="628627" y="353448"/>
                </a:lnTo>
                <a:lnTo>
                  <a:pt x="635319" y="398119"/>
                </a:lnTo>
                <a:lnTo>
                  <a:pt x="637301" y="434756"/>
                </a:lnTo>
                <a:lnTo>
                  <a:pt x="632832" y="480889"/>
                </a:lnTo>
                <a:lnTo>
                  <a:pt x="627665" y="516412"/>
                </a:lnTo>
                <a:lnTo>
                  <a:pt x="618805" y="563644"/>
                </a:lnTo>
                <a:lnTo>
                  <a:pt x="606656" y="597746"/>
                </a:lnTo>
                <a:lnTo>
                  <a:pt x="588644" y="637715"/>
                </a:lnTo>
                <a:lnTo>
                  <a:pt x="568348" y="676184"/>
                </a:lnTo>
                <a:lnTo>
                  <a:pt x="550228" y="714357"/>
                </a:lnTo>
                <a:lnTo>
                  <a:pt x="520373" y="760940"/>
                </a:lnTo>
                <a:lnTo>
                  <a:pt x="488873" y="801424"/>
                </a:lnTo>
                <a:lnTo>
                  <a:pt x="457156" y="840360"/>
                </a:lnTo>
                <a:lnTo>
                  <a:pt x="425411" y="879563"/>
                </a:lnTo>
                <a:lnTo>
                  <a:pt x="387311" y="926133"/>
                </a:lnTo>
                <a:lnTo>
                  <a:pt x="349211" y="971661"/>
                </a:lnTo>
                <a:lnTo>
                  <a:pt x="304565" y="1012556"/>
                </a:lnTo>
                <a:lnTo>
                  <a:pt x="261631" y="1051960"/>
                </a:lnTo>
                <a:lnTo>
                  <a:pt x="215368" y="1085817"/>
                </a:lnTo>
                <a:lnTo>
                  <a:pt x="168393" y="1120763"/>
                </a:lnTo>
                <a:lnTo>
                  <a:pt x="120973" y="1154696"/>
                </a:lnTo>
                <a:lnTo>
                  <a:pt x="73349" y="1188901"/>
                </a:lnTo>
                <a:lnTo>
                  <a:pt x="26011" y="1222247"/>
                </a:lnTo>
                <a:lnTo>
                  <a:pt x="19300" y="1225846"/>
                </a:lnTo>
                <a:lnTo>
                  <a:pt x="9720" y="1228346"/>
                </a:lnTo>
                <a:lnTo>
                  <a:pt x="0" y="1228724"/>
                </a:lnTo>
                <a:lnTo>
                  <a:pt x="5029" y="1228724"/>
                </a:lnTo>
                <a:lnTo>
                  <a:pt x="6515" y="1227666"/>
                </a:lnTo>
                <a:lnTo>
                  <a:pt x="7506" y="1225903"/>
                </a:lnTo>
                <a:lnTo>
                  <a:pt x="17013" y="1196669"/>
                </a:lnTo>
                <a:lnTo>
                  <a:pt x="41282" y="1163456"/>
                </a:lnTo>
                <a:lnTo>
                  <a:pt x="57178" y="1116882"/>
                </a:lnTo>
                <a:lnTo>
                  <a:pt x="61727" y="1106345"/>
                </a:lnTo>
                <a:lnTo>
                  <a:pt x="64421" y="1102689"/>
                </a:lnTo>
                <a:lnTo>
                  <a:pt x="72212" y="1096483"/>
                </a:lnTo>
                <a:lnTo>
                  <a:pt x="74406" y="1091281"/>
                </a:lnTo>
                <a:lnTo>
                  <a:pt x="76161" y="1066814"/>
                </a:lnTo>
                <a:lnTo>
                  <a:pt x="76161" y="1080059"/>
                </a:lnTo>
                <a:lnTo>
                  <a:pt x="56863" y="1124221"/>
                </a:lnTo>
                <a:lnTo>
                  <a:pt x="30500" y="1169613"/>
                </a:lnTo>
                <a:lnTo>
                  <a:pt x="24118" y="1183403"/>
                </a:lnTo>
                <a:lnTo>
                  <a:pt x="11771" y="1228674"/>
                </a:lnTo>
                <a:lnTo>
                  <a:pt x="9937" y="1249058"/>
                </a:lnTo>
                <a:lnTo>
                  <a:pt x="11904" y="1251806"/>
                </a:lnTo>
                <a:lnTo>
                  <a:pt x="36518" y="1263364"/>
                </a:lnTo>
                <a:lnTo>
                  <a:pt x="83589" y="1271746"/>
                </a:lnTo>
                <a:lnTo>
                  <a:pt x="133311" y="1285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14" name="SMARTInkShape-Group577"/>
          <p:cNvGrpSpPr/>
          <p:nvPr/>
        </p:nvGrpSpPr>
        <p:grpSpPr>
          <a:xfrm>
            <a:off x="4629150" y="3800475"/>
            <a:ext cx="3370941" cy="1714501"/>
            <a:chOff x="4629150" y="3800475"/>
            <a:chExt cx="3370941" cy="1714501"/>
          </a:xfrm>
        </p:grpSpPr>
        <p:sp>
          <p:nvSpPr>
            <p:cNvPr id="791" name="SMARTInkShape-4139"/>
            <p:cNvSpPr/>
            <p:nvPr/>
          </p:nvSpPr>
          <p:spPr>
            <a:xfrm>
              <a:off x="6838950" y="4086225"/>
              <a:ext cx="238126" cy="38101"/>
            </a:xfrm>
            <a:custGeom>
              <a:avLst/>
              <a:gdLst/>
              <a:ahLst/>
              <a:cxnLst/>
              <a:rect l="0" t="0" r="0" b="0"/>
              <a:pathLst>
                <a:path w="238126" h="38101">
                  <a:moveTo>
                    <a:pt x="0" y="0"/>
                  </a:moveTo>
                  <a:lnTo>
                    <a:pt x="5057" y="5056"/>
                  </a:lnTo>
                  <a:lnTo>
                    <a:pt x="10361" y="7539"/>
                  </a:lnTo>
                  <a:lnTo>
                    <a:pt x="48323" y="10322"/>
                  </a:lnTo>
                  <a:lnTo>
                    <a:pt x="90370" y="17012"/>
                  </a:lnTo>
                  <a:lnTo>
                    <a:pt x="134855" y="18648"/>
                  </a:lnTo>
                  <a:lnTo>
                    <a:pt x="174130" y="23987"/>
                  </a:lnTo>
                  <a:lnTo>
                    <a:pt x="2381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2" name="SMARTInkShape-4140"/>
            <p:cNvSpPr/>
            <p:nvPr/>
          </p:nvSpPr>
          <p:spPr>
            <a:xfrm>
              <a:off x="6906133" y="4191000"/>
              <a:ext cx="256668" cy="28576"/>
            </a:xfrm>
            <a:custGeom>
              <a:avLst/>
              <a:gdLst/>
              <a:ahLst/>
              <a:cxnLst/>
              <a:rect l="0" t="0" r="0" b="0"/>
              <a:pathLst>
                <a:path w="256668" h="28576">
                  <a:moveTo>
                    <a:pt x="18542" y="0"/>
                  </a:moveTo>
                  <a:lnTo>
                    <a:pt x="0" y="0"/>
                  </a:lnTo>
                  <a:lnTo>
                    <a:pt x="24521" y="6546"/>
                  </a:lnTo>
                  <a:lnTo>
                    <a:pt x="61354" y="8642"/>
                  </a:lnTo>
                  <a:lnTo>
                    <a:pt x="106139" y="9351"/>
                  </a:lnTo>
                  <a:lnTo>
                    <a:pt x="137277" y="12295"/>
                  </a:lnTo>
                  <a:lnTo>
                    <a:pt x="171198" y="17049"/>
                  </a:lnTo>
                  <a:lnTo>
                    <a:pt x="256667"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3" name="SMARTInkShape-4141"/>
            <p:cNvSpPr/>
            <p:nvPr/>
          </p:nvSpPr>
          <p:spPr>
            <a:xfrm>
              <a:off x="5772150" y="5132305"/>
              <a:ext cx="179540" cy="191026"/>
            </a:xfrm>
            <a:custGeom>
              <a:avLst/>
              <a:gdLst/>
              <a:ahLst/>
              <a:cxnLst/>
              <a:rect l="0" t="0" r="0" b="0"/>
              <a:pathLst>
                <a:path w="179540" h="191026">
                  <a:moveTo>
                    <a:pt x="28575" y="49295"/>
                  </a:moveTo>
                  <a:lnTo>
                    <a:pt x="28575" y="54352"/>
                  </a:lnTo>
                  <a:lnTo>
                    <a:pt x="20374" y="95056"/>
                  </a:lnTo>
                  <a:lnTo>
                    <a:pt x="20370" y="121560"/>
                  </a:lnTo>
                  <a:lnTo>
                    <a:pt x="32341" y="159274"/>
                  </a:lnTo>
                  <a:lnTo>
                    <a:pt x="51564" y="179130"/>
                  </a:lnTo>
                  <a:lnTo>
                    <a:pt x="65604" y="186374"/>
                  </a:lnTo>
                  <a:lnTo>
                    <a:pt x="96920" y="191025"/>
                  </a:lnTo>
                  <a:lnTo>
                    <a:pt x="115043" y="186017"/>
                  </a:lnTo>
                  <a:lnTo>
                    <a:pt x="142434" y="170611"/>
                  </a:lnTo>
                  <a:lnTo>
                    <a:pt x="164616" y="150504"/>
                  </a:lnTo>
                  <a:lnTo>
                    <a:pt x="173705" y="133435"/>
                  </a:lnTo>
                  <a:lnTo>
                    <a:pt x="179539" y="101663"/>
                  </a:lnTo>
                  <a:lnTo>
                    <a:pt x="175493" y="76453"/>
                  </a:lnTo>
                  <a:lnTo>
                    <a:pt x="157040" y="40548"/>
                  </a:lnTo>
                  <a:lnTo>
                    <a:pt x="145290" y="25651"/>
                  </a:lnTo>
                  <a:lnTo>
                    <a:pt x="121718" y="10422"/>
                  </a:lnTo>
                  <a:lnTo>
                    <a:pt x="80640" y="0"/>
                  </a:lnTo>
                  <a:lnTo>
                    <a:pt x="0" y="16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4" name="SMARTInkShape-4142"/>
            <p:cNvSpPr/>
            <p:nvPr/>
          </p:nvSpPr>
          <p:spPr>
            <a:xfrm>
              <a:off x="6036056" y="5154349"/>
              <a:ext cx="212345" cy="217752"/>
            </a:xfrm>
            <a:custGeom>
              <a:avLst/>
              <a:gdLst/>
              <a:ahLst/>
              <a:cxnLst/>
              <a:rect l="0" t="0" r="0" b="0"/>
              <a:pathLst>
                <a:path w="212345" h="217752">
                  <a:moveTo>
                    <a:pt x="212344" y="8201"/>
                  </a:moveTo>
                  <a:lnTo>
                    <a:pt x="207288" y="8201"/>
                  </a:lnTo>
                  <a:lnTo>
                    <a:pt x="201983" y="5379"/>
                  </a:lnTo>
                  <a:lnTo>
                    <a:pt x="199087" y="3145"/>
                  </a:lnTo>
                  <a:lnTo>
                    <a:pt x="179841" y="0"/>
                  </a:lnTo>
                  <a:lnTo>
                    <a:pt x="132859" y="13088"/>
                  </a:lnTo>
                  <a:lnTo>
                    <a:pt x="87878" y="35290"/>
                  </a:lnTo>
                  <a:lnTo>
                    <a:pt x="44571" y="71849"/>
                  </a:lnTo>
                  <a:lnTo>
                    <a:pt x="11069" y="104757"/>
                  </a:lnTo>
                  <a:lnTo>
                    <a:pt x="190" y="125711"/>
                  </a:lnTo>
                  <a:lnTo>
                    <a:pt x="0" y="134165"/>
                  </a:lnTo>
                  <a:lnTo>
                    <a:pt x="5433" y="152027"/>
                  </a:lnTo>
                  <a:lnTo>
                    <a:pt x="30505" y="179933"/>
                  </a:lnTo>
                  <a:lnTo>
                    <a:pt x="50035" y="190360"/>
                  </a:lnTo>
                  <a:lnTo>
                    <a:pt x="84525" y="201874"/>
                  </a:lnTo>
                  <a:lnTo>
                    <a:pt x="174244" y="2177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5" name="SMARTInkShape-4143"/>
            <p:cNvSpPr/>
            <p:nvPr/>
          </p:nvSpPr>
          <p:spPr>
            <a:xfrm>
              <a:off x="5562600" y="5057775"/>
              <a:ext cx="85726" cy="295276"/>
            </a:xfrm>
            <a:custGeom>
              <a:avLst/>
              <a:gdLst/>
              <a:ahLst/>
              <a:cxnLst/>
              <a:rect l="0" t="0" r="0" b="0"/>
              <a:pathLst>
                <a:path w="85726" h="295276">
                  <a:moveTo>
                    <a:pt x="0" y="0"/>
                  </a:moveTo>
                  <a:lnTo>
                    <a:pt x="5057" y="0"/>
                  </a:lnTo>
                  <a:lnTo>
                    <a:pt x="10361" y="2822"/>
                  </a:lnTo>
                  <a:lnTo>
                    <a:pt x="13257" y="5057"/>
                  </a:lnTo>
                  <a:lnTo>
                    <a:pt x="16477" y="10361"/>
                  </a:lnTo>
                  <a:lnTo>
                    <a:pt x="26363" y="49371"/>
                  </a:lnTo>
                  <a:lnTo>
                    <a:pt x="29342" y="89992"/>
                  </a:lnTo>
                  <a:lnTo>
                    <a:pt x="36057" y="131998"/>
                  </a:lnTo>
                  <a:lnTo>
                    <a:pt x="42752" y="171183"/>
                  </a:lnTo>
                  <a:lnTo>
                    <a:pt x="54267" y="210556"/>
                  </a:lnTo>
                  <a:lnTo>
                    <a:pt x="66733" y="252356"/>
                  </a:lnTo>
                  <a:lnTo>
                    <a:pt x="85725"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6" name="SMARTInkShape-4144"/>
            <p:cNvSpPr/>
            <p:nvPr/>
          </p:nvSpPr>
          <p:spPr>
            <a:xfrm>
              <a:off x="6496050" y="5315342"/>
              <a:ext cx="142876" cy="18659"/>
            </a:xfrm>
            <a:custGeom>
              <a:avLst/>
              <a:gdLst/>
              <a:ahLst/>
              <a:cxnLst/>
              <a:rect l="0" t="0" r="0" b="0"/>
              <a:pathLst>
                <a:path w="142876" h="18659">
                  <a:moveTo>
                    <a:pt x="0" y="9133"/>
                  </a:moveTo>
                  <a:lnTo>
                    <a:pt x="0" y="932"/>
                  </a:lnTo>
                  <a:lnTo>
                    <a:pt x="10113" y="0"/>
                  </a:lnTo>
                  <a:lnTo>
                    <a:pt x="53674" y="7199"/>
                  </a:lnTo>
                  <a:lnTo>
                    <a:pt x="97033" y="13807"/>
                  </a:lnTo>
                  <a:lnTo>
                    <a:pt x="142875" y="186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7" name="SMARTInkShape-4145"/>
            <p:cNvSpPr/>
            <p:nvPr/>
          </p:nvSpPr>
          <p:spPr>
            <a:xfrm>
              <a:off x="6791325" y="5079063"/>
              <a:ext cx="266701" cy="435913"/>
            </a:xfrm>
            <a:custGeom>
              <a:avLst/>
              <a:gdLst/>
              <a:ahLst/>
              <a:cxnLst/>
              <a:rect l="0" t="0" r="0" b="0"/>
              <a:pathLst>
                <a:path w="266701" h="435913">
                  <a:moveTo>
                    <a:pt x="0" y="331137"/>
                  </a:moveTo>
                  <a:lnTo>
                    <a:pt x="5057" y="336194"/>
                  </a:lnTo>
                  <a:lnTo>
                    <a:pt x="10361" y="338676"/>
                  </a:lnTo>
                  <a:lnTo>
                    <a:pt x="45056" y="340547"/>
                  </a:lnTo>
                  <a:lnTo>
                    <a:pt x="73792" y="330515"/>
                  </a:lnTo>
                  <a:lnTo>
                    <a:pt x="120371" y="301616"/>
                  </a:lnTo>
                  <a:lnTo>
                    <a:pt x="165939" y="267930"/>
                  </a:lnTo>
                  <a:lnTo>
                    <a:pt x="207256" y="235926"/>
                  </a:lnTo>
                  <a:lnTo>
                    <a:pt x="225098" y="216849"/>
                  </a:lnTo>
                  <a:lnTo>
                    <a:pt x="253764" y="177444"/>
                  </a:lnTo>
                  <a:lnTo>
                    <a:pt x="263048" y="146967"/>
                  </a:lnTo>
                  <a:lnTo>
                    <a:pt x="265978" y="106924"/>
                  </a:lnTo>
                  <a:lnTo>
                    <a:pt x="261501" y="67890"/>
                  </a:lnTo>
                  <a:lnTo>
                    <a:pt x="250425" y="29136"/>
                  </a:lnTo>
                  <a:lnTo>
                    <a:pt x="238046" y="9094"/>
                  </a:lnTo>
                  <a:lnTo>
                    <a:pt x="234897" y="5317"/>
                  </a:lnTo>
                  <a:lnTo>
                    <a:pt x="225754" y="1119"/>
                  </a:lnTo>
                  <a:lnTo>
                    <a:pt x="220352" y="0"/>
                  </a:lnTo>
                  <a:lnTo>
                    <a:pt x="215694" y="312"/>
                  </a:lnTo>
                  <a:lnTo>
                    <a:pt x="207694" y="3481"/>
                  </a:lnTo>
                  <a:lnTo>
                    <a:pt x="197241" y="11216"/>
                  </a:lnTo>
                  <a:lnTo>
                    <a:pt x="182384" y="30324"/>
                  </a:lnTo>
                  <a:lnTo>
                    <a:pt x="166005" y="71770"/>
                  </a:lnTo>
                  <a:lnTo>
                    <a:pt x="155843" y="105063"/>
                  </a:lnTo>
                  <a:lnTo>
                    <a:pt x="149344" y="136467"/>
                  </a:lnTo>
                  <a:lnTo>
                    <a:pt x="145751" y="171592"/>
                  </a:lnTo>
                  <a:lnTo>
                    <a:pt x="146549" y="218601"/>
                  </a:lnTo>
                  <a:lnTo>
                    <a:pt x="151244" y="257873"/>
                  </a:lnTo>
                  <a:lnTo>
                    <a:pt x="162609" y="302949"/>
                  </a:lnTo>
                  <a:lnTo>
                    <a:pt x="169638" y="320725"/>
                  </a:lnTo>
                  <a:lnTo>
                    <a:pt x="197448" y="361058"/>
                  </a:lnTo>
                  <a:lnTo>
                    <a:pt x="231501" y="404692"/>
                  </a:lnTo>
                  <a:lnTo>
                    <a:pt x="266700" y="4359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8" name="SMARTInkShape-4146"/>
            <p:cNvSpPr/>
            <p:nvPr/>
          </p:nvSpPr>
          <p:spPr>
            <a:xfrm>
              <a:off x="6467475" y="5257800"/>
              <a:ext cx="161926" cy="1"/>
            </a:xfrm>
            <a:custGeom>
              <a:avLst/>
              <a:gdLst/>
              <a:ahLst/>
              <a:cxnLst/>
              <a:rect l="0" t="0" r="0" b="0"/>
              <a:pathLst>
                <a:path w="161926" h="1">
                  <a:moveTo>
                    <a:pt x="0" y="0"/>
                  </a:moveTo>
                  <a:lnTo>
                    <a:pt x="43849" y="0"/>
                  </a:lnTo>
                  <a:lnTo>
                    <a:pt x="84758" y="0"/>
                  </a:lnTo>
                  <a:lnTo>
                    <a:pt x="128166" y="0"/>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SMARTInkShape-4147"/>
            <p:cNvSpPr/>
            <p:nvPr/>
          </p:nvSpPr>
          <p:spPr>
            <a:xfrm>
              <a:off x="7534275" y="4057650"/>
              <a:ext cx="152401" cy="9526"/>
            </a:xfrm>
            <a:custGeom>
              <a:avLst/>
              <a:gdLst/>
              <a:ahLst/>
              <a:cxnLst/>
              <a:rect l="0" t="0" r="0" b="0"/>
              <a:pathLst>
                <a:path w="152401" h="9526">
                  <a:moveTo>
                    <a:pt x="0" y="9525"/>
                  </a:moveTo>
                  <a:lnTo>
                    <a:pt x="45665" y="6703"/>
                  </a:lnTo>
                  <a:lnTo>
                    <a:pt x="87925" y="1324"/>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0" name="SMARTInkShape-4148"/>
            <p:cNvSpPr/>
            <p:nvPr/>
          </p:nvSpPr>
          <p:spPr>
            <a:xfrm>
              <a:off x="4829175" y="5000625"/>
              <a:ext cx="223115" cy="419101"/>
            </a:xfrm>
            <a:custGeom>
              <a:avLst/>
              <a:gdLst/>
              <a:ahLst/>
              <a:cxnLst/>
              <a:rect l="0" t="0" r="0" b="0"/>
              <a:pathLst>
                <a:path w="223115" h="419101">
                  <a:moveTo>
                    <a:pt x="0" y="0"/>
                  </a:moveTo>
                  <a:lnTo>
                    <a:pt x="5056" y="5057"/>
                  </a:lnTo>
                  <a:lnTo>
                    <a:pt x="42842" y="24942"/>
                  </a:lnTo>
                  <a:lnTo>
                    <a:pt x="86454" y="58817"/>
                  </a:lnTo>
                  <a:lnTo>
                    <a:pt x="111269" y="77823"/>
                  </a:lnTo>
                  <a:lnTo>
                    <a:pt x="157438" y="103346"/>
                  </a:lnTo>
                  <a:lnTo>
                    <a:pt x="204161" y="148248"/>
                  </a:lnTo>
                  <a:lnTo>
                    <a:pt x="218638" y="174707"/>
                  </a:lnTo>
                  <a:lnTo>
                    <a:pt x="223114" y="189831"/>
                  </a:lnTo>
                  <a:lnTo>
                    <a:pt x="221576" y="200080"/>
                  </a:lnTo>
                  <a:lnTo>
                    <a:pt x="209703" y="221914"/>
                  </a:lnTo>
                  <a:lnTo>
                    <a:pt x="165498" y="256711"/>
                  </a:lnTo>
                  <a:lnTo>
                    <a:pt x="124139" y="292412"/>
                  </a:lnTo>
                  <a:lnTo>
                    <a:pt x="79394" y="330590"/>
                  </a:lnTo>
                  <a:lnTo>
                    <a:pt x="44627" y="367088"/>
                  </a:lnTo>
                  <a:lnTo>
                    <a:pt x="19050"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1" name="SMARTInkShape-4149"/>
            <p:cNvSpPr/>
            <p:nvPr/>
          </p:nvSpPr>
          <p:spPr>
            <a:xfrm>
              <a:off x="4667250" y="5259143"/>
              <a:ext cx="295276" cy="27233"/>
            </a:xfrm>
            <a:custGeom>
              <a:avLst/>
              <a:gdLst/>
              <a:ahLst/>
              <a:cxnLst/>
              <a:rect l="0" t="0" r="0" b="0"/>
              <a:pathLst>
                <a:path w="295276" h="27233">
                  <a:moveTo>
                    <a:pt x="0" y="27232"/>
                  </a:moveTo>
                  <a:lnTo>
                    <a:pt x="5056" y="22176"/>
                  </a:lnTo>
                  <a:lnTo>
                    <a:pt x="23371" y="19031"/>
                  </a:lnTo>
                  <a:lnTo>
                    <a:pt x="64074" y="18099"/>
                  </a:lnTo>
                  <a:lnTo>
                    <a:pt x="109592" y="11239"/>
                  </a:lnTo>
                  <a:lnTo>
                    <a:pt x="144311" y="9541"/>
                  </a:lnTo>
                  <a:lnTo>
                    <a:pt x="178791" y="5964"/>
                  </a:lnTo>
                  <a:lnTo>
                    <a:pt x="219487" y="822"/>
                  </a:lnTo>
                  <a:lnTo>
                    <a:pt x="265696" y="0"/>
                  </a:lnTo>
                  <a:lnTo>
                    <a:pt x="295275" y="81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2" name="SMARTInkShape-4150"/>
            <p:cNvSpPr/>
            <p:nvPr/>
          </p:nvSpPr>
          <p:spPr>
            <a:xfrm>
              <a:off x="4629150" y="5114925"/>
              <a:ext cx="295276" cy="57151"/>
            </a:xfrm>
            <a:custGeom>
              <a:avLst/>
              <a:gdLst/>
              <a:ahLst/>
              <a:cxnLst/>
              <a:rect l="0" t="0" r="0" b="0"/>
              <a:pathLst>
                <a:path w="295276" h="57151">
                  <a:moveTo>
                    <a:pt x="0" y="0"/>
                  </a:moveTo>
                  <a:lnTo>
                    <a:pt x="17900" y="7539"/>
                  </a:lnTo>
                  <a:lnTo>
                    <a:pt x="58645" y="16868"/>
                  </a:lnTo>
                  <a:lnTo>
                    <a:pt x="98633" y="24636"/>
                  </a:lnTo>
                  <a:lnTo>
                    <a:pt x="141662" y="30619"/>
                  </a:lnTo>
                  <a:lnTo>
                    <a:pt x="180735" y="36622"/>
                  </a:lnTo>
                  <a:lnTo>
                    <a:pt x="219028" y="45412"/>
                  </a:lnTo>
                  <a:lnTo>
                    <a:pt x="295275"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3" name="SMARTInkShape-4151"/>
            <p:cNvSpPr/>
            <p:nvPr/>
          </p:nvSpPr>
          <p:spPr>
            <a:xfrm>
              <a:off x="7843374" y="4505325"/>
              <a:ext cx="156717" cy="184782"/>
            </a:xfrm>
            <a:custGeom>
              <a:avLst/>
              <a:gdLst/>
              <a:ahLst/>
              <a:cxnLst/>
              <a:rect l="0" t="0" r="0" b="0"/>
              <a:pathLst>
                <a:path w="156717" h="184782">
                  <a:moveTo>
                    <a:pt x="14751" y="47625"/>
                  </a:moveTo>
                  <a:lnTo>
                    <a:pt x="13693" y="72534"/>
                  </a:lnTo>
                  <a:lnTo>
                    <a:pt x="5051" y="116735"/>
                  </a:lnTo>
                  <a:lnTo>
                    <a:pt x="0" y="136306"/>
                  </a:lnTo>
                  <a:lnTo>
                    <a:pt x="2198" y="149127"/>
                  </a:lnTo>
                  <a:lnTo>
                    <a:pt x="9385" y="163190"/>
                  </a:lnTo>
                  <a:lnTo>
                    <a:pt x="23275" y="174059"/>
                  </a:lnTo>
                  <a:lnTo>
                    <a:pt x="45851" y="183983"/>
                  </a:lnTo>
                  <a:lnTo>
                    <a:pt x="60677" y="184781"/>
                  </a:lnTo>
                  <a:lnTo>
                    <a:pt x="108052" y="173872"/>
                  </a:lnTo>
                  <a:lnTo>
                    <a:pt x="142072" y="161776"/>
                  </a:lnTo>
                  <a:lnTo>
                    <a:pt x="147256" y="158651"/>
                  </a:lnTo>
                  <a:lnTo>
                    <a:pt x="150713" y="153392"/>
                  </a:lnTo>
                  <a:lnTo>
                    <a:pt x="155578" y="130821"/>
                  </a:lnTo>
                  <a:lnTo>
                    <a:pt x="156716" y="113176"/>
                  </a:lnTo>
                  <a:lnTo>
                    <a:pt x="147244" y="80335"/>
                  </a:lnTo>
                  <a:lnTo>
                    <a:pt x="131031" y="53907"/>
                  </a:lnTo>
                  <a:lnTo>
                    <a:pt x="97652" y="27614"/>
                  </a:lnTo>
                  <a:lnTo>
                    <a:pt x="50804" y="6552"/>
                  </a:lnTo>
                  <a:lnTo>
                    <a:pt x="338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4" name="SMARTInkShape-4152"/>
            <p:cNvSpPr/>
            <p:nvPr/>
          </p:nvSpPr>
          <p:spPr>
            <a:xfrm>
              <a:off x="7667625" y="4448175"/>
              <a:ext cx="9526" cy="314326"/>
            </a:xfrm>
            <a:custGeom>
              <a:avLst/>
              <a:gdLst/>
              <a:ahLst/>
              <a:cxnLst/>
              <a:rect l="0" t="0" r="0" b="0"/>
              <a:pathLst>
                <a:path w="9526" h="314326">
                  <a:moveTo>
                    <a:pt x="9525" y="0"/>
                  </a:moveTo>
                  <a:lnTo>
                    <a:pt x="4038" y="0"/>
                  </a:lnTo>
                  <a:lnTo>
                    <a:pt x="6381" y="0"/>
                  </a:lnTo>
                  <a:lnTo>
                    <a:pt x="7429" y="1058"/>
                  </a:lnTo>
                  <a:lnTo>
                    <a:pt x="9249" y="8201"/>
                  </a:lnTo>
                  <a:lnTo>
                    <a:pt x="9509" y="55033"/>
                  </a:lnTo>
                  <a:lnTo>
                    <a:pt x="9522" y="93146"/>
                  </a:lnTo>
                  <a:lnTo>
                    <a:pt x="9523" y="132727"/>
                  </a:lnTo>
                  <a:lnTo>
                    <a:pt x="9525" y="178970"/>
                  </a:lnTo>
                  <a:lnTo>
                    <a:pt x="4468" y="219069"/>
                  </a:lnTo>
                  <a:lnTo>
                    <a:pt x="882" y="263759"/>
                  </a:lnTo>
                  <a:lnTo>
                    <a:pt x="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5" name="SMARTInkShape-4153"/>
            <p:cNvSpPr/>
            <p:nvPr/>
          </p:nvSpPr>
          <p:spPr>
            <a:xfrm>
              <a:off x="7820025" y="3981450"/>
              <a:ext cx="18649" cy="171451"/>
            </a:xfrm>
            <a:custGeom>
              <a:avLst/>
              <a:gdLst/>
              <a:ahLst/>
              <a:cxnLst/>
              <a:rect l="0" t="0" r="0" b="0"/>
              <a:pathLst>
                <a:path w="18649" h="171451">
                  <a:moveTo>
                    <a:pt x="0" y="0"/>
                  </a:moveTo>
                  <a:lnTo>
                    <a:pt x="9133" y="0"/>
                  </a:lnTo>
                  <a:lnTo>
                    <a:pt x="14466" y="5056"/>
                  </a:lnTo>
                  <a:lnTo>
                    <a:pt x="17012" y="16006"/>
                  </a:lnTo>
                  <a:lnTo>
                    <a:pt x="18648" y="38792"/>
                  </a:lnTo>
                  <a:lnTo>
                    <a:pt x="11458" y="80368"/>
                  </a:lnTo>
                  <a:lnTo>
                    <a:pt x="4850" y="122767"/>
                  </a:lnTo>
                  <a:lnTo>
                    <a:pt x="1437" y="141974"/>
                  </a:lnTo>
                  <a:lnTo>
                    <a:pt x="3461" y="150588"/>
                  </a:lnTo>
                  <a:lnTo>
                    <a:pt x="6830" y="157945"/>
                  </a:lnTo>
                  <a:lnTo>
                    <a:pt x="95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6" name="SMARTInkShape-4154"/>
            <p:cNvSpPr/>
            <p:nvPr/>
          </p:nvSpPr>
          <p:spPr>
            <a:xfrm>
              <a:off x="7667625" y="4267200"/>
              <a:ext cx="285751" cy="76201"/>
            </a:xfrm>
            <a:custGeom>
              <a:avLst/>
              <a:gdLst/>
              <a:ahLst/>
              <a:cxnLst/>
              <a:rect l="0" t="0" r="0" b="0"/>
              <a:pathLst>
                <a:path w="285751" h="76201">
                  <a:moveTo>
                    <a:pt x="0" y="0"/>
                  </a:moveTo>
                  <a:lnTo>
                    <a:pt x="0" y="5056"/>
                  </a:lnTo>
                  <a:lnTo>
                    <a:pt x="2822" y="10361"/>
                  </a:lnTo>
                  <a:lnTo>
                    <a:pt x="5057" y="13257"/>
                  </a:lnTo>
                  <a:lnTo>
                    <a:pt x="23371" y="22390"/>
                  </a:lnTo>
                  <a:lnTo>
                    <a:pt x="70037" y="33899"/>
                  </a:lnTo>
                  <a:lnTo>
                    <a:pt x="108575" y="37270"/>
                  </a:lnTo>
                  <a:lnTo>
                    <a:pt x="138357" y="40676"/>
                  </a:lnTo>
                  <a:lnTo>
                    <a:pt x="171876" y="48389"/>
                  </a:lnTo>
                  <a:lnTo>
                    <a:pt x="213557" y="57376"/>
                  </a:lnTo>
                  <a:lnTo>
                    <a:pt x="28575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7" name="SMARTInkShape-4155"/>
            <p:cNvSpPr/>
            <p:nvPr/>
          </p:nvSpPr>
          <p:spPr>
            <a:xfrm>
              <a:off x="4943475" y="4029075"/>
              <a:ext cx="276226" cy="28576"/>
            </a:xfrm>
            <a:custGeom>
              <a:avLst/>
              <a:gdLst/>
              <a:ahLst/>
              <a:cxnLst/>
              <a:rect l="0" t="0" r="0" b="0"/>
              <a:pathLst>
                <a:path w="276226" h="28576">
                  <a:moveTo>
                    <a:pt x="0" y="0"/>
                  </a:moveTo>
                  <a:lnTo>
                    <a:pt x="5057" y="5056"/>
                  </a:lnTo>
                  <a:lnTo>
                    <a:pt x="13184" y="7539"/>
                  </a:lnTo>
                  <a:lnTo>
                    <a:pt x="50817" y="9133"/>
                  </a:lnTo>
                  <a:lnTo>
                    <a:pt x="96116" y="9447"/>
                  </a:lnTo>
                  <a:lnTo>
                    <a:pt x="138663" y="9502"/>
                  </a:lnTo>
                  <a:lnTo>
                    <a:pt x="182667" y="10576"/>
                  </a:lnTo>
                  <a:lnTo>
                    <a:pt x="227053" y="17063"/>
                  </a:lnTo>
                  <a:lnTo>
                    <a:pt x="244846" y="19225"/>
                  </a:lnTo>
                  <a:lnTo>
                    <a:pt x="2762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8" name="SMARTInkShape-4156"/>
            <p:cNvSpPr/>
            <p:nvPr/>
          </p:nvSpPr>
          <p:spPr>
            <a:xfrm>
              <a:off x="4962525" y="3914775"/>
              <a:ext cx="219076" cy="9526"/>
            </a:xfrm>
            <a:custGeom>
              <a:avLst/>
              <a:gdLst/>
              <a:ahLst/>
              <a:cxnLst/>
              <a:rect l="0" t="0" r="0" b="0"/>
              <a:pathLst>
                <a:path w="219076" h="9526">
                  <a:moveTo>
                    <a:pt x="0" y="0"/>
                  </a:moveTo>
                  <a:lnTo>
                    <a:pt x="13257" y="0"/>
                  </a:lnTo>
                  <a:lnTo>
                    <a:pt x="19298" y="2822"/>
                  </a:lnTo>
                  <a:lnTo>
                    <a:pt x="22390" y="5057"/>
                  </a:lnTo>
                  <a:lnTo>
                    <a:pt x="50166" y="8642"/>
                  </a:lnTo>
                  <a:lnTo>
                    <a:pt x="90528" y="9409"/>
                  </a:lnTo>
                  <a:lnTo>
                    <a:pt x="133437" y="9502"/>
                  </a:lnTo>
                  <a:lnTo>
                    <a:pt x="174416" y="9518"/>
                  </a:lnTo>
                  <a:lnTo>
                    <a:pt x="2190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9" name="SMARTInkShape-4157"/>
            <p:cNvSpPr/>
            <p:nvPr/>
          </p:nvSpPr>
          <p:spPr>
            <a:xfrm>
              <a:off x="5191125" y="3800475"/>
              <a:ext cx="207471" cy="352426"/>
            </a:xfrm>
            <a:custGeom>
              <a:avLst/>
              <a:gdLst/>
              <a:ahLst/>
              <a:cxnLst/>
              <a:rect l="0" t="0" r="0" b="0"/>
              <a:pathLst>
                <a:path w="207471" h="352426">
                  <a:moveTo>
                    <a:pt x="0" y="0"/>
                  </a:moveTo>
                  <a:lnTo>
                    <a:pt x="5057" y="0"/>
                  </a:lnTo>
                  <a:lnTo>
                    <a:pt x="24909" y="8663"/>
                  </a:lnTo>
                  <a:lnTo>
                    <a:pt x="67446" y="30591"/>
                  </a:lnTo>
                  <a:lnTo>
                    <a:pt x="110635" y="50698"/>
                  </a:lnTo>
                  <a:lnTo>
                    <a:pt x="154239" y="78042"/>
                  </a:lnTo>
                  <a:lnTo>
                    <a:pt x="191398" y="106509"/>
                  </a:lnTo>
                  <a:lnTo>
                    <a:pt x="202526" y="122105"/>
                  </a:lnTo>
                  <a:lnTo>
                    <a:pt x="207470" y="145188"/>
                  </a:lnTo>
                  <a:lnTo>
                    <a:pt x="203877" y="172135"/>
                  </a:lnTo>
                  <a:lnTo>
                    <a:pt x="180090" y="215173"/>
                  </a:lnTo>
                  <a:lnTo>
                    <a:pt x="163544" y="240261"/>
                  </a:lnTo>
                  <a:lnTo>
                    <a:pt x="119780" y="280975"/>
                  </a:lnTo>
                  <a:lnTo>
                    <a:pt x="78648" y="326931"/>
                  </a:lnTo>
                  <a:lnTo>
                    <a:pt x="47625"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0" name="SMARTInkShape-4158"/>
            <p:cNvSpPr/>
            <p:nvPr/>
          </p:nvSpPr>
          <p:spPr>
            <a:xfrm>
              <a:off x="5772658" y="3971925"/>
              <a:ext cx="170943" cy="26556"/>
            </a:xfrm>
            <a:custGeom>
              <a:avLst/>
              <a:gdLst/>
              <a:ahLst/>
              <a:cxnLst/>
              <a:rect l="0" t="0" r="0" b="0"/>
              <a:pathLst>
                <a:path w="170943" h="26556">
                  <a:moveTo>
                    <a:pt x="18542" y="0"/>
                  </a:moveTo>
                  <a:lnTo>
                    <a:pt x="13486" y="5056"/>
                  </a:lnTo>
                  <a:lnTo>
                    <a:pt x="8181" y="7539"/>
                  </a:lnTo>
                  <a:lnTo>
                    <a:pt x="1208" y="9133"/>
                  </a:lnTo>
                  <a:lnTo>
                    <a:pt x="636" y="10322"/>
                  </a:lnTo>
                  <a:lnTo>
                    <a:pt x="0" y="14465"/>
                  </a:lnTo>
                  <a:lnTo>
                    <a:pt x="1948" y="15994"/>
                  </a:lnTo>
                  <a:lnTo>
                    <a:pt x="45107" y="25328"/>
                  </a:lnTo>
                  <a:lnTo>
                    <a:pt x="69923" y="26555"/>
                  </a:lnTo>
                  <a:lnTo>
                    <a:pt x="115161" y="20846"/>
                  </a:lnTo>
                  <a:lnTo>
                    <a:pt x="170942"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1" name="SMARTInkShape-4159"/>
            <p:cNvSpPr/>
            <p:nvPr/>
          </p:nvSpPr>
          <p:spPr>
            <a:xfrm>
              <a:off x="6150821" y="3897049"/>
              <a:ext cx="202355" cy="198702"/>
            </a:xfrm>
            <a:custGeom>
              <a:avLst/>
              <a:gdLst/>
              <a:ahLst/>
              <a:cxnLst/>
              <a:rect l="0" t="0" r="0" b="0"/>
              <a:pathLst>
                <a:path w="202355" h="198702">
                  <a:moveTo>
                    <a:pt x="145204" y="8201"/>
                  </a:moveTo>
                  <a:lnTo>
                    <a:pt x="150261" y="8201"/>
                  </a:lnTo>
                  <a:lnTo>
                    <a:pt x="151750" y="7143"/>
                  </a:lnTo>
                  <a:lnTo>
                    <a:pt x="152743" y="5379"/>
                  </a:lnTo>
                  <a:lnTo>
                    <a:pt x="153405" y="3144"/>
                  </a:lnTo>
                  <a:lnTo>
                    <a:pt x="154905" y="1655"/>
                  </a:lnTo>
                  <a:lnTo>
                    <a:pt x="159393" y="0"/>
                  </a:lnTo>
                  <a:lnTo>
                    <a:pt x="161014" y="617"/>
                  </a:lnTo>
                  <a:lnTo>
                    <a:pt x="162094" y="2087"/>
                  </a:lnTo>
                  <a:lnTo>
                    <a:pt x="162814" y="4125"/>
                  </a:lnTo>
                  <a:lnTo>
                    <a:pt x="162236" y="5483"/>
                  </a:lnTo>
                  <a:lnTo>
                    <a:pt x="160792" y="6389"/>
                  </a:lnTo>
                  <a:lnTo>
                    <a:pt x="131656" y="17683"/>
                  </a:lnTo>
                  <a:lnTo>
                    <a:pt x="89455" y="45352"/>
                  </a:lnTo>
                  <a:lnTo>
                    <a:pt x="45174" y="76570"/>
                  </a:lnTo>
                  <a:lnTo>
                    <a:pt x="2010" y="122062"/>
                  </a:lnTo>
                  <a:lnTo>
                    <a:pt x="0" y="128558"/>
                  </a:lnTo>
                  <a:lnTo>
                    <a:pt x="588" y="144243"/>
                  </a:lnTo>
                  <a:lnTo>
                    <a:pt x="5402" y="151812"/>
                  </a:lnTo>
                  <a:lnTo>
                    <a:pt x="22039" y="165867"/>
                  </a:lnTo>
                  <a:lnTo>
                    <a:pt x="37900" y="173525"/>
                  </a:lnTo>
                  <a:lnTo>
                    <a:pt x="79451" y="185390"/>
                  </a:lnTo>
                  <a:lnTo>
                    <a:pt x="125278" y="188428"/>
                  </a:lnTo>
                  <a:lnTo>
                    <a:pt x="167875" y="191777"/>
                  </a:lnTo>
                  <a:lnTo>
                    <a:pt x="202354" y="1987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2" name="SMARTInkShape-4160"/>
            <p:cNvSpPr/>
            <p:nvPr/>
          </p:nvSpPr>
          <p:spPr>
            <a:xfrm>
              <a:off x="6048375" y="4191000"/>
              <a:ext cx="352426" cy="47626"/>
            </a:xfrm>
            <a:custGeom>
              <a:avLst/>
              <a:gdLst/>
              <a:ahLst/>
              <a:cxnLst/>
              <a:rect l="0" t="0" r="0" b="0"/>
              <a:pathLst>
                <a:path w="352426" h="47626">
                  <a:moveTo>
                    <a:pt x="0" y="0"/>
                  </a:moveTo>
                  <a:lnTo>
                    <a:pt x="0" y="5056"/>
                  </a:lnTo>
                  <a:lnTo>
                    <a:pt x="1059" y="6546"/>
                  </a:lnTo>
                  <a:lnTo>
                    <a:pt x="2822" y="7539"/>
                  </a:lnTo>
                  <a:lnTo>
                    <a:pt x="11838" y="8642"/>
                  </a:lnTo>
                  <a:lnTo>
                    <a:pt x="47722" y="10322"/>
                  </a:lnTo>
                  <a:lnTo>
                    <a:pt x="94926" y="15994"/>
                  </a:lnTo>
                  <a:lnTo>
                    <a:pt x="131490" y="18145"/>
                  </a:lnTo>
                  <a:lnTo>
                    <a:pt x="178412" y="21693"/>
                  </a:lnTo>
                  <a:lnTo>
                    <a:pt x="223625" y="27215"/>
                  </a:lnTo>
                  <a:lnTo>
                    <a:pt x="265718" y="29365"/>
                  </a:lnTo>
                  <a:lnTo>
                    <a:pt x="304606" y="36061"/>
                  </a:lnTo>
                  <a:lnTo>
                    <a:pt x="3524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SMARTInkShape-4161"/>
            <p:cNvSpPr/>
            <p:nvPr/>
          </p:nvSpPr>
          <p:spPr>
            <a:xfrm>
              <a:off x="6038850" y="4286959"/>
              <a:ext cx="257176" cy="370767"/>
            </a:xfrm>
            <a:custGeom>
              <a:avLst/>
              <a:gdLst/>
              <a:ahLst/>
              <a:cxnLst/>
              <a:rect l="0" t="0" r="0" b="0"/>
              <a:pathLst>
                <a:path w="257176" h="370767">
                  <a:moveTo>
                    <a:pt x="0" y="313616"/>
                  </a:moveTo>
                  <a:lnTo>
                    <a:pt x="5057" y="313616"/>
                  </a:lnTo>
                  <a:lnTo>
                    <a:pt x="10361" y="316438"/>
                  </a:lnTo>
                  <a:lnTo>
                    <a:pt x="13257" y="318672"/>
                  </a:lnTo>
                  <a:lnTo>
                    <a:pt x="16247" y="319103"/>
                  </a:lnTo>
                  <a:lnTo>
                    <a:pt x="46968" y="304435"/>
                  </a:lnTo>
                  <a:lnTo>
                    <a:pt x="91083" y="274761"/>
                  </a:lnTo>
                  <a:lnTo>
                    <a:pt x="122375" y="244597"/>
                  </a:lnTo>
                  <a:lnTo>
                    <a:pt x="139623" y="217671"/>
                  </a:lnTo>
                  <a:lnTo>
                    <a:pt x="154259" y="192408"/>
                  </a:lnTo>
                  <a:lnTo>
                    <a:pt x="183336" y="150781"/>
                  </a:lnTo>
                  <a:lnTo>
                    <a:pt x="207732" y="109003"/>
                  </a:lnTo>
                  <a:lnTo>
                    <a:pt x="220769" y="88713"/>
                  </a:lnTo>
                  <a:lnTo>
                    <a:pt x="227569" y="44254"/>
                  </a:lnTo>
                  <a:lnTo>
                    <a:pt x="227083" y="33033"/>
                  </a:lnTo>
                  <a:lnTo>
                    <a:pt x="223340" y="20990"/>
                  </a:lnTo>
                  <a:lnTo>
                    <a:pt x="215326" y="11405"/>
                  </a:lnTo>
                  <a:lnTo>
                    <a:pt x="204709" y="4675"/>
                  </a:lnTo>
                  <a:lnTo>
                    <a:pt x="180646" y="355"/>
                  </a:lnTo>
                  <a:lnTo>
                    <a:pt x="174406" y="0"/>
                  </a:lnTo>
                  <a:lnTo>
                    <a:pt x="161827" y="5250"/>
                  </a:lnTo>
                  <a:lnTo>
                    <a:pt x="114325" y="47234"/>
                  </a:lnTo>
                  <a:lnTo>
                    <a:pt x="92356" y="90349"/>
                  </a:lnTo>
                  <a:lnTo>
                    <a:pt x="87690" y="125284"/>
                  </a:lnTo>
                  <a:lnTo>
                    <a:pt x="91363" y="153980"/>
                  </a:lnTo>
                  <a:lnTo>
                    <a:pt x="107922" y="199617"/>
                  </a:lnTo>
                  <a:lnTo>
                    <a:pt x="137998" y="246981"/>
                  </a:lnTo>
                  <a:lnTo>
                    <a:pt x="175190" y="287871"/>
                  </a:lnTo>
                  <a:lnTo>
                    <a:pt x="217932" y="331344"/>
                  </a:lnTo>
                  <a:lnTo>
                    <a:pt x="257175" y="3707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815" name="SMARTInkShape-4162"/>
          <p:cNvSpPr/>
          <p:nvPr/>
        </p:nvSpPr>
        <p:spPr>
          <a:xfrm>
            <a:off x="5876925" y="2705100"/>
            <a:ext cx="171451" cy="19051"/>
          </a:xfrm>
          <a:custGeom>
            <a:avLst/>
            <a:gdLst/>
            <a:ahLst/>
            <a:cxnLst/>
            <a:rect l="0" t="0" r="0" b="0"/>
            <a:pathLst>
              <a:path w="171451" h="19051">
                <a:moveTo>
                  <a:pt x="0" y="19050"/>
                </a:moveTo>
                <a:lnTo>
                  <a:pt x="5057" y="19050"/>
                </a:lnTo>
                <a:lnTo>
                  <a:pt x="10361" y="16228"/>
                </a:lnTo>
                <a:lnTo>
                  <a:pt x="16247" y="12504"/>
                </a:lnTo>
                <a:lnTo>
                  <a:pt x="28648" y="10113"/>
                </a:lnTo>
                <a:lnTo>
                  <a:pt x="72230" y="9540"/>
                </a:lnTo>
                <a:lnTo>
                  <a:pt x="99158" y="8469"/>
                </a:lnTo>
                <a:lnTo>
                  <a:pt x="130042" y="883"/>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37" name="SMARTInkShape-Group579"/>
          <p:cNvGrpSpPr/>
          <p:nvPr/>
        </p:nvGrpSpPr>
        <p:grpSpPr>
          <a:xfrm>
            <a:off x="6148094" y="2505075"/>
            <a:ext cx="5081882" cy="857251"/>
            <a:chOff x="6148094" y="2505075"/>
            <a:chExt cx="5081882" cy="857251"/>
          </a:xfrm>
        </p:grpSpPr>
        <p:sp>
          <p:nvSpPr>
            <p:cNvPr id="816" name="SMARTInkShape-4163"/>
            <p:cNvSpPr/>
            <p:nvPr/>
          </p:nvSpPr>
          <p:spPr>
            <a:xfrm>
              <a:off x="9848850" y="2762642"/>
              <a:ext cx="142876" cy="123434"/>
            </a:xfrm>
            <a:custGeom>
              <a:avLst/>
              <a:gdLst/>
              <a:ahLst/>
              <a:cxnLst/>
              <a:rect l="0" t="0" r="0" b="0"/>
              <a:pathLst>
                <a:path w="142876" h="123434">
                  <a:moveTo>
                    <a:pt x="0" y="9133"/>
                  </a:moveTo>
                  <a:lnTo>
                    <a:pt x="0" y="0"/>
                  </a:lnTo>
                  <a:lnTo>
                    <a:pt x="5057" y="4781"/>
                  </a:lnTo>
                  <a:lnTo>
                    <a:pt x="7541" y="10021"/>
                  </a:lnTo>
                  <a:lnTo>
                    <a:pt x="16890" y="48983"/>
                  </a:lnTo>
                  <a:lnTo>
                    <a:pt x="18923" y="92552"/>
                  </a:lnTo>
                  <a:lnTo>
                    <a:pt x="19047" y="113208"/>
                  </a:lnTo>
                  <a:lnTo>
                    <a:pt x="20108" y="79723"/>
                  </a:lnTo>
                  <a:lnTo>
                    <a:pt x="32307" y="42026"/>
                  </a:lnTo>
                  <a:lnTo>
                    <a:pt x="46496" y="22172"/>
                  </a:lnTo>
                  <a:lnTo>
                    <a:pt x="64106" y="7940"/>
                  </a:lnTo>
                  <a:lnTo>
                    <a:pt x="69196" y="6221"/>
                  </a:lnTo>
                  <a:lnTo>
                    <a:pt x="73648" y="6133"/>
                  </a:lnTo>
                  <a:lnTo>
                    <a:pt x="88396" y="8540"/>
                  </a:lnTo>
                  <a:lnTo>
                    <a:pt x="103332" y="19070"/>
                  </a:lnTo>
                  <a:lnTo>
                    <a:pt x="123217" y="62784"/>
                  </a:lnTo>
                  <a:lnTo>
                    <a:pt x="130348" y="84296"/>
                  </a:lnTo>
                  <a:lnTo>
                    <a:pt x="133074" y="96514"/>
                  </a:lnTo>
                  <a:lnTo>
                    <a:pt x="142875" y="1234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7" name="SMARTInkShape-4164"/>
            <p:cNvSpPr/>
            <p:nvPr/>
          </p:nvSpPr>
          <p:spPr>
            <a:xfrm>
              <a:off x="10058400" y="2752725"/>
              <a:ext cx="142876" cy="113231"/>
            </a:xfrm>
            <a:custGeom>
              <a:avLst/>
              <a:gdLst/>
              <a:ahLst/>
              <a:cxnLst/>
              <a:rect l="0" t="0" r="0" b="0"/>
              <a:pathLst>
                <a:path w="142876" h="113231">
                  <a:moveTo>
                    <a:pt x="0" y="9525"/>
                  </a:moveTo>
                  <a:lnTo>
                    <a:pt x="0" y="52782"/>
                  </a:lnTo>
                  <a:lnTo>
                    <a:pt x="1058" y="72142"/>
                  </a:lnTo>
                  <a:lnTo>
                    <a:pt x="13257" y="102111"/>
                  </a:lnTo>
                  <a:lnTo>
                    <a:pt x="19298" y="108883"/>
                  </a:lnTo>
                  <a:lnTo>
                    <a:pt x="22391" y="110688"/>
                  </a:lnTo>
                  <a:lnTo>
                    <a:pt x="36856" y="113230"/>
                  </a:lnTo>
                  <a:lnTo>
                    <a:pt x="54547" y="108926"/>
                  </a:lnTo>
                  <a:lnTo>
                    <a:pt x="79488" y="90386"/>
                  </a:lnTo>
                  <a:lnTo>
                    <a:pt x="111140" y="55046"/>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8" name="SMARTInkShape-4165"/>
            <p:cNvSpPr/>
            <p:nvPr/>
          </p:nvSpPr>
          <p:spPr>
            <a:xfrm>
              <a:off x="10240611" y="2781982"/>
              <a:ext cx="103540" cy="101138"/>
            </a:xfrm>
            <a:custGeom>
              <a:avLst/>
              <a:gdLst/>
              <a:ahLst/>
              <a:cxnLst/>
              <a:rect l="0" t="0" r="0" b="0"/>
              <a:pathLst>
                <a:path w="103540" h="101138">
                  <a:moveTo>
                    <a:pt x="17814" y="46943"/>
                  </a:moveTo>
                  <a:lnTo>
                    <a:pt x="22871" y="46943"/>
                  </a:lnTo>
                  <a:lnTo>
                    <a:pt x="28175" y="49765"/>
                  </a:lnTo>
                  <a:lnTo>
                    <a:pt x="43324" y="62131"/>
                  </a:lnTo>
                  <a:lnTo>
                    <a:pt x="49614" y="64276"/>
                  </a:lnTo>
                  <a:lnTo>
                    <a:pt x="58758" y="62408"/>
                  </a:lnTo>
                  <a:lnTo>
                    <a:pt x="69878" y="56991"/>
                  </a:lnTo>
                  <a:lnTo>
                    <a:pt x="95474" y="35357"/>
                  </a:lnTo>
                  <a:lnTo>
                    <a:pt x="99955" y="25566"/>
                  </a:lnTo>
                  <a:lnTo>
                    <a:pt x="103328" y="1621"/>
                  </a:lnTo>
                  <a:lnTo>
                    <a:pt x="102341" y="853"/>
                  </a:lnTo>
                  <a:lnTo>
                    <a:pt x="98421" y="0"/>
                  </a:lnTo>
                  <a:lnTo>
                    <a:pt x="66334" y="9769"/>
                  </a:lnTo>
                  <a:lnTo>
                    <a:pt x="52079" y="17721"/>
                  </a:lnTo>
                  <a:lnTo>
                    <a:pt x="19879" y="48697"/>
                  </a:lnTo>
                  <a:lnTo>
                    <a:pt x="5021" y="70393"/>
                  </a:lnTo>
                  <a:lnTo>
                    <a:pt x="617" y="83524"/>
                  </a:lnTo>
                  <a:lnTo>
                    <a:pt x="0" y="87206"/>
                  </a:lnTo>
                  <a:lnTo>
                    <a:pt x="646" y="90718"/>
                  </a:lnTo>
                  <a:lnTo>
                    <a:pt x="4187" y="97443"/>
                  </a:lnTo>
                  <a:lnTo>
                    <a:pt x="17755" y="101137"/>
                  </a:lnTo>
                  <a:lnTo>
                    <a:pt x="52015" y="100395"/>
                  </a:lnTo>
                  <a:lnTo>
                    <a:pt x="103539" y="945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9" name="SMARTInkShape-4166"/>
            <p:cNvSpPr/>
            <p:nvPr/>
          </p:nvSpPr>
          <p:spPr>
            <a:xfrm>
              <a:off x="10604364" y="2563007"/>
              <a:ext cx="273187" cy="342119"/>
            </a:xfrm>
            <a:custGeom>
              <a:avLst/>
              <a:gdLst/>
              <a:ahLst/>
              <a:cxnLst/>
              <a:rect l="0" t="0" r="0" b="0"/>
              <a:pathLst>
                <a:path w="273187" h="342119">
                  <a:moveTo>
                    <a:pt x="63636" y="304018"/>
                  </a:moveTo>
                  <a:lnTo>
                    <a:pt x="63636" y="293905"/>
                  </a:lnTo>
                  <a:lnTo>
                    <a:pt x="81536" y="250345"/>
                  </a:lnTo>
                  <a:lnTo>
                    <a:pt x="104956" y="207972"/>
                  </a:lnTo>
                  <a:lnTo>
                    <a:pt x="123549" y="166095"/>
                  </a:lnTo>
                  <a:lnTo>
                    <a:pt x="142067" y="131665"/>
                  </a:lnTo>
                  <a:lnTo>
                    <a:pt x="150744" y="91467"/>
                  </a:lnTo>
                  <a:lnTo>
                    <a:pt x="157277" y="48132"/>
                  </a:lnTo>
                  <a:lnTo>
                    <a:pt x="153353" y="23706"/>
                  </a:lnTo>
                  <a:lnTo>
                    <a:pt x="145490" y="12571"/>
                  </a:lnTo>
                  <a:lnTo>
                    <a:pt x="140430" y="8120"/>
                  </a:lnTo>
                  <a:lnTo>
                    <a:pt x="126342" y="3175"/>
                  </a:lnTo>
                  <a:lnTo>
                    <a:pt x="91427" y="0"/>
                  </a:lnTo>
                  <a:lnTo>
                    <a:pt x="72814" y="8032"/>
                  </a:lnTo>
                  <a:lnTo>
                    <a:pt x="56072" y="22185"/>
                  </a:lnTo>
                  <a:lnTo>
                    <a:pt x="27924" y="66409"/>
                  </a:lnTo>
                  <a:lnTo>
                    <a:pt x="10760" y="105153"/>
                  </a:lnTo>
                  <a:lnTo>
                    <a:pt x="0" y="152474"/>
                  </a:lnTo>
                  <a:lnTo>
                    <a:pt x="684" y="187150"/>
                  </a:lnTo>
                  <a:lnTo>
                    <a:pt x="10396" y="227311"/>
                  </a:lnTo>
                  <a:lnTo>
                    <a:pt x="23564" y="264759"/>
                  </a:lnTo>
                  <a:lnTo>
                    <a:pt x="39533" y="285801"/>
                  </a:lnTo>
                  <a:lnTo>
                    <a:pt x="80270" y="316579"/>
                  </a:lnTo>
                  <a:lnTo>
                    <a:pt x="100663" y="325476"/>
                  </a:lnTo>
                  <a:lnTo>
                    <a:pt x="134568" y="331187"/>
                  </a:lnTo>
                  <a:lnTo>
                    <a:pt x="165204" y="322064"/>
                  </a:lnTo>
                  <a:lnTo>
                    <a:pt x="180390" y="311686"/>
                  </a:lnTo>
                  <a:lnTo>
                    <a:pt x="190669" y="298959"/>
                  </a:lnTo>
                  <a:lnTo>
                    <a:pt x="211527" y="255086"/>
                  </a:lnTo>
                  <a:lnTo>
                    <a:pt x="215442" y="239889"/>
                  </a:lnTo>
                  <a:lnTo>
                    <a:pt x="215641" y="240098"/>
                  </a:lnTo>
                  <a:lnTo>
                    <a:pt x="224223" y="281258"/>
                  </a:lnTo>
                  <a:lnTo>
                    <a:pt x="235277" y="305741"/>
                  </a:lnTo>
                  <a:lnTo>
                    <a:pt x="260194" y="337949"/>
                  </a:lnTo>
                  <a:lnTo>
                    <a:pt x="273186" y="3421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0" name="SMARTInkShape-4167"/>
            <p:cNvSpPr/>
            <p:nvPr/>
          </p:nvSpPr>
          <p:spPr>
            <a:xfrm>
              <a:off x="10848975" y="274320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1" name="SMARTInkShape-4168"/>
            <p:cNvSpPr/>
            <p:nvPr/>
          </p:nvSpPr>
          <p:spPr>
            <a:xfrm>
              <a:off x="10906125" y="2800350"/>
              <a:ext cx="121784" cy="123826"/>
            </a:xfrm>
            <a:custGeom>
              <a:avLst/>
              <a:gdLst/>
              <a:ahLst/>
              <a:cxnLst/>
              <a:rect l="0" t="0" r="0" b="0"/>
              <a:pathLst>
                <a:path w="121784" h="123826">
                  <a:moveTo>
                    <a:pt x="0" y="0"/>
                  </a:moveTo>
                  <a:lnTo>
                    <a:pt x="0" y="5057"/>
                  </a:lnTo>
                  <a:lnTo>
                    <a:pt x="5057" y="18314"/>
                  </a:lnTo>
                  <a:lnTo>
                    <a:pt x="25826" y="55011"/>
                  </a:lnTo>
                  <a:lnTo>
                    <a:pt x="28415" y="74194"/>
                  </a:lnTo>
                  <a:lnTo>
                    <a:pt x="28561" y="67823"/>
                  </a:lnTo>
                  <a:lnTo>
                    <a:pt x="41832" y="40261"/>
                  </a:lnTo>
                  <a:lnTo>
                    <a:pt x="50696" y="30946"/>
                  </a:lnTo>
                  <a:lnTo>
                    <a:pt x="73631" y="16344"/>
                  </a:lnTo>
                  <a:lnTo>
                    <a:pt x="79779" y="15129"/>
                  </a:lnTo>
                  <a:lnTo>
                    <a:pt x="106122" y="18325"/>
                  </a:lnTo>
                  <a:lnTo>
                    <a:pt x="109906" y="21741"/>
                  </a:lnTo>
                  <a:lnTo>
                    <a:pt x="116934" y="34005"/>
                  </a:lnTo>
                  <a:lnTo>
                    <a:pt x="121783" y="58759"/>
                  </a:lnTo>
                  <a:lnTo>
                    <a:pt x="120095" y="71271"/>
                  </a:lnTo>
                  <a:lnTo>
                    <a:pt x="116875" y="82476"/>
                  </a:lnTo>
                  <a:lnTo>
                    <a:pt x="11430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2" name="SMARTInkShape-4169"/>
            <p:cNvSpPr/>
            <p:nvPr/>
          </p:nvSpPr>
          <p:spPr>
            <a:xfrm>
              <a:off x="11066625" y="2821714"/>
              <a:ext cx="163351" cy="150087"/>
            </a:xfrm>
            <a:custGeom>
              <a:avLst/>
              <a:gdLst/>
              <a:ahLst/>
              <a:cxnLst/>
              <a:rect l="0" t="0" r="0" b="0"/>
              <a:pathLst>
                <a:path w="163351" h="150087">
                  <a:moveTo>
                    <a:pt x="20475" y="54836"/>
                  </a:moveTo>
                  <a:lnTo>
                    <a:pt x="20475" y="59893"/>
                  </a:lnTo>
                  <a:lnTo>
                    <a:pt x="26119" y="65197"/>
                  </a:lnTo>
                  <a:lnTo>
                    <a:pt x="34625" y="70024"/>
                  </a:lnTo>
                  <a:lnTo>
                    <a:pt x="41933" y="72169"/>
                  </a:lnTo>
                  <a:lnTo>
                    <a:pt x="62111" y="73378"/>
                  </a:lnTo>
                  <a:lnTo>
                    <a:pt x="76375" y="68015"/>
                  </a:lnTo>
                  <a:lnTo>
                    <a:pt x="120332" y="38093"/>
                  </a:lnTo>
                  <a:lnTo>
                    <a:pt x="129414" y="29403"/>
                  </a:lnTo>
                  <a:lnTo>
                    <a:pt x="148342" y="2892"/>
                  </a:lnTo>
                  <a:lnTo>
                    <a:pt x="148053" y="1157"/>
                  </a:lnTo>
                  <a:lnTo>
                    <a:pt x="146802" y="0"/>
                  </a:lnTo>
                  <a:lnTo>
                    <a:pt x="129871" y="3428"/>
                  </a:lnTo>
                  <a:lnTo>
                    <a:pt x="83673" y="21672"/>
                  </a:lnTo>
                  <a:lnTo>
                    <a:pt x="38858" y="51893"/>
                  </a:lnTo>
                  <a:lnTo>
                    <a:pt x="15444" y="71619"/>
                  </a:lnTo>
                  <a:lnTo>
                    <a:pt x="3775" y="86637"/>
                  </a:lnTo>
                  <a:lnTo>
                    <a:pt x="875" y="92970"/>
                  </a:lnTo>
                  <a:lnTo>
                    <a:pt x="0" y="98250"/>
                  </a:lnTo>
                  <a:lnTo>
                    <a:pt x="475" y="102829"/>
                  </a:lnTo>
                  <a:lnTo>
                    <a:pt x="6648" y="113561"/>
                  </a:lnTo>
                  <a:lnTo>
                    <a:pt x="11257" y="119386"/>
                  </a:lnTo>
                  <a:lnTo>
                    <a:pt x="22022" y="125858"/>
                  </a:lnTo>
                  <a:lnTo>
                    <a:pt x="61091" y="136900"/>
                  </a:lnTo>
                  <a:lnTo>
                    <a:pt x="104501" y="142660"/>
                  </a:lnTo>
                  <a:lnTo>
                    <a:pt x="163350" y="1500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3" name="SMARTInkShape-4170"/>
            <p:cNvSpPr/>
            <p:nvPr/>
          </p:nvSpPr>
          <p:spPr>
            <a:xfrm>
              <a:off x="7915275" y="2533766"/>
              <a:ext cx="38101" cy="285635"/>
            </a:xfrm>
            <a:custGeom>
              <a:avLst/>
              <a:gdLst/>
              <a:ahLst/>
              <a:cxnLst/>
              <a:rect l="0" t="0" r="0" b="0"/>
              <a:pathLst>
                <a:path w="38101" h="285635">
                  <a:moveTo>
                    <a:pt x="38100" y="9409"/>
                  </a:moveTo>
                  <a:lnTo>
                    <a:pt x="38100" y="0"/>
                  </a:lnTo>
                  <a:lnTo>
                    <a:pt x="33044" y="45647"/>
                  </a:lnTo>
                  <a:lnTo>
                    <a:pt x="28400" y="87358"/>
                  </a:lnTo>
                  <a:lnTo>
                    <a:pt x="21233" y="127167"/>
                  </a:lnTo>
                  <a:lnTo>
                    <a:pt x="12151" y="170136"/>
                  </a:lnTo>
                  <a:lnTo>
                    <a:pt x="7481" y="196732"/>
                  </a:lnTo>
                  <a:lnTo>
                    <a:pt x="2217" y="223662"/>
                  </a:lnTo>
                  <a:lnTo>
                    <a:pt x="0" y="2856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4" name="SMARTInkShape-4171"/>
            <p:cNvSpPr/>
            <p:nvPr/>
          </p:nvSpPr>
          <p:spPr>
            <a:xfrm>
              <a:off x="8001000" y="2620178"/>
              <a:ext cx="228601" cy="504023"/>
            </a:xfrm>
            <a:custGeom>
              <a:avLst/>
              <a:gdLst/>
              <a:ahLst/>
              <a:cxnLst/>
              <a:rect l="0" t="0" r="0" b="0"/>
              <a:pathLst>
                <a:path w="228601" h="504023">
                  <a:moveTo>
                    <a:pt x="0" y="123022"/>
                  </a:moveTo>
                  <a:lnTo>
                    <a:pt x="0" y="167802"/>
                  </a:lnTo>
                  <a:lnTo>
                    <a:pt x="2117" y="172984"/>
                  </a:lnTo>
                  <a:lnTo>
                    <a:pt x="10113" y="181563"/>
                  </a:lnTo>
                  <a:lnTo>
                    <a:pt x="15209" y="183216"/>
                  </a:lnTo>
                  <a:lnTo>
                    <a:pt x="39724" y="180782"/>
                  </a:lnTo>
                  <a:lnTo>
                    <a:pt x="60454" y="170240"/>
                  </a:lnTo>
                  <a:lnTo>
                    <a:pt x="72024" y="156708"/>
                  </a:lnTo>
                  <a:lnTo>
                    <a:pt x="81666" y="136883"/>
                  </a:lnTo>
                  <a:lnTo>
                    <a:pt x="83019" y="132263"/>
                  </a:lnTo>
                  <a:lnTo>
                    <a:pt x="81700" y="121484"/>
                  </a:lnTo>
                  <a:lnTo>
                    <a:pt x="79866" y="115647"/>
                  </a:lnTo>
                  <a:lnTo>
                    <a:pt x="75469" y="110697"/>
                  </a:lnTo>
                  <a:lnTo>
                    <a:pt x="62117" y="102375"/>
                  </a:lnTo>
                  <a:lnTo>
                    <a:pt x="56228" y="100790"/>
                  </a:lnTo>
                  <a:lnTo>
                    <a:pt x="51243" y="100793"/>
                  </a:lnTo>
                  <a:lnTo>
                    <a:pt x="25527" y="108400"/>
                  </a:lnTo>
                  <a:lnTo>
                    <a:pt x="13815" y="116876"/>
                  </a:lnTo>
                  <a:lnTo>
                    <a:pt x="6140" y="126641"/>
                  </a:lnTo>
                  <a:lnTo>
                    <a:pt x="2729" y="134508"/>
                  </a:lnTo>
                  <a:lnTo>
                    <a:pt x="3936" y="137029"/>
                  </a:lnTo>
                  <a:lnTo>
                    <a:pt x="6858" y="138710"/>
                  </a:lnTo>
                  <a:lnTo>
                    <a:pt x="10922" y="139831"/>
                  </a:lnTo>
                  <a:lnTo>
                    <a:pt x="45745" y="127479"/>
                  </a:lnTo>
                  <a:lnTo>
                    <a:pt x="86940" y="105434"/>
                  </a:lnTo>
                  <a:lnTo>
                    <a:pt x="129725" y="77098"/>
                  </a:lnTo>
                  <a:lnTo>
                    <a:pt x="154978" y="45399"/>
                  </a:lnTo>
                  <a:lnTo>
                    <a:pt x="167099" y="18201"/>
                  </a:lnTo>
                  <a:lnTo>
                    <a:pt x="171280" y="0"/>
                  </a:lnTo>
                  <a:lnTo>
                    <a:pt x="171445" y="36778"/>
                  </a:lnTo>
                  <a:lnTo>
                    <a:pt x="171448" y="75831"/>
                  </a:lnTo>
                  <a:lnTo>
                    <a:pt x="171450" y="122284"/>
                  </a:lnTo>
                  <a:lnTo>
                    <a:pt x="174272" y="168306"/>
                  </a:lnTo>
                  <a:lnTo>
                    <a:pt x="178989" y="209817"/>
                  </a:lnTo>
                  <a:lnTo>
                    <a:pt x="180093" y="245206"/>
                  </a:lnTo>
                  <a:lnTo>
                    <a:pt x="181772" y="287871"/>
                  </a:lnTo>
                  <a:lnTo>
                    <a:pt x="188462" y="334090"/>
                  </a:lnTo>
                  <a:lnTo>
                    <a:pt x="195154" y="378615"/>
                  </a:lnTo>
                  <a:lnTo>
                    <a:pt x="206667" y="419043"/>
                  </a:lnTo>
                  <a:lnTo>
                    <a:pt x="216311" y="461052"/>
                  </a:lnTo>
                  <a:lnTo>
                    <a:pt x="228600" y="5040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5" name="SMARTInkShape-4172"/>
            <p:cNvSpPr/>
            <p:nvPr/>
          </p:nvSpPr>
          <p:spPr>
            <a:xfrm>
              <a:off x="7020317" y="2743200"/>
              <a:ext cx="152009" cy="19051"/>
            </a:xfrm>
            <a:custGeom>
              <a:avLst/>
              <a:gdLst/>
              <a:ahLst/>
              <a:cxnLst/>
              <a:rect l="0" t="0" r="0" b="0"/>
              <a:pathLst>
                <a:path w="152009" h="19051">
                  <a:moveTo>
                    <a:pt x="9133" y="0"/>
                  </a:moveTo>
                  <a:lnTo>
                    <a:pt x="0" y="0"/>
                  </a:lnTo>
                  <a:lnTo>
                    <a:pt x="4781" y="5057"/>
                  </a:lnTo>
                  <a:lnTo>
                    <a:pt x="33126" y="13257"/>
                  </a:lnTo>
                  <a:lnTo>
                    <a:pt x="80095" y="17333"/>
                  </a:lnTo>
                  <a:lnTo>
                    <a:pt x="152008"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6" name="SMARTInkShape-4173"/>
            <p:cNvSpPr/>
            <p:nvPr/>
          </p:nvSpPr>
          <p:spPr>
            <a:xfrm>
              <a:off x="7670295" y="2619375"/>
              <a:ext cx="174438" cy="228601"/>
            </a:xfrm>
            <a:custGeom>
              <a:avLst/>
              <a:gdLst/>
              <a:ahLst/>
              <a:cxnLst/>
              <a:rect l="0" t="0" r="0" b="0"/>
              <a:pathLst>
                <a:path w="174438" h="228601">
                  <a:moveTo>
                    <a:pt x="130680" y="0"/>
                  </a:moveTo>
                  <a:lnTo>
                    <a:pt x="106208" y="1058"/>
                  </a:lnTo>
                  <a:lnTo>
                    <a:pt x="68041" y="10759"/>
                  </a:lnTo>
                  <a:lnTo>
                    <a:pt x="22177" y="30867"/>
                  </a:lnTo>
                  <a:lnTo>
                    <a:pt x="6338" y="41013"/>
                  </a:lnTo>
                  <a:lnTo>
                    <a:pt x="1334" y="47509"/>
                  </a:lnTo>
                  <a:lnTo>
                    <a:pt x="0" y="50722"/>
                  </a:lnTo>
                  <a:lnTo>
                    <a:pt x="2285" y="53923"/>
                  </a:lnTo>
                  <a:lnTo>
                    <a:pt x="41797" y="74079"/>
                  </a:lnTo>
                  <a:lnTo>
                    <a:pt x="80473" y="90153"/>
                  </a:lnTo>
                  <a:lnTo>
                    <a:pt x="122271" y="107263"/>
                  </a:lnTo>
                  <a:lnTo>
                    <a:pt x="156967" y="125884"/>
                  </a:lnTo>
                  <a:lnTo>
                    <a:pt x="168821" y="136382"/>
                  </a:lnTo>
                  <a:lnTo>
                    <a:pt x="174090" y="144575"/>
                  </a:lnTo>
                  <a:lnTo>
                    <a:pt x="174437" y="148242"/>
                  </a:lnTo>
                  <a:lnTo>
                    <a:pt x="172000" y="155138"/>
                  </a:lnTo>
                  <a:lnTo>
                    <a:pt x="154565" y="170027"/>
                  </a:lnTo>
                  <a:lnTo>
                    <a:pt x="119177" y="187844"/>
                  </a:lnTo>
                  <a:lnTo>
                    <a:pt x="80235" y="206529"/>
                  </a:lnTo>
                  <a:lnTo>
                    <a:pt x="2590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SMARTInkShape-4174"/>
            <p:cNvSpPr/>
            <p:nvPr/>
          </p:nvSpPr>
          <p:spPr>
            <a:xfrm>
              <a:off x="7011724" y="2667000"/>
              <a:ext cx="198702" cy="9526"/>
            </a:xfrm>
            <a:custGeom>
              <a:avLst/>
              <a:gdLst/>
              <a:ahLst/>
              <a:cxnLst/>
              <a:rect l="0" t="0" r="0" b="0"/>
              <a:pathLst>
                <a:path w="198702" h="9526">
                  <a:moveTo>
                    <a:pt x="8201" y="9525"/>
                  </a:moveTo>
                  <a:lnTo>
                    <a:pt x="0" y="9525"/>
                  </a:lnTo>
                  <a:lnTo>
                    <a:pt x="45655" y="4468"/>
                  </a:lnTo>
                  <a:lnTo>
                    <a:pt x="84798" y="1324"/>
                  </a:lnTo>
                  <a:lnTo>
                    <a:pt x="129909" y="392"/>
                  </a:lnTo>
                  <a:lnTo>
                    <a:pt x="1987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8" name="SMARTInkShape-4175"/>
            <p:cNvSpPr/>
            <p:nvPr/>
          </p:nvSpPr>
          <p:spPr>
            <a:xfrm>
              <a:off x="6153150" y="2979911"/>
              <a:ext cx="303805" cy="382415"/>
            </a:xfrm>
            <a:custGeom>
              <a:avLst/>
              <a:gdLst/>
              <a:ahLst/>
              <a:cxnLst/>
              <a:rect l="0" t="0" r="0" b="0"/>
              <a:pathLst>
                <a:path w="303805" h="382415">
                  <a:moveTo>
                    <a:pt x="0" y="306214"/>
                  </a:moveTo>
                  <a:lnTo>
                    <a:pt x="0" y="319471"/>
                  </a:lnTo>
                  <a:lnTo>
                    <a:pt x="3175" y="321402"/>
                  </a:lnTo>
                  <a:lnTo>
                    <a:pt x="29660" y="324756"/>
                  </a:lnTo>
                  <a:lnTo>
                    <a:pt x="50768" y="320057"/>
                  </a:lnTo>
                  <a:lnTo>
                    <a:pt x="91834" y="294837"/>
                  </a:lnTo>
                  <a:lnTo>
                    <a:pt x="135946" y="255530"/>
                  </a:lnTo>
                  <a:lnTo>
                    <a:pt x="174574" y="210778"/>
                  </a:lnTo>
                  <a:lnTo>
                    <a:pt x="211425" y="171376"/>
                  </a:lnTo>
                  <a:lnTo>
                    <a:pt x="239522" y="125043"/>
                  </a:lnTo>
                  <a:lnTo>
                    <a:pt x="269001" y="84134"/>
                  </a:lnTo>
                  <a:lnTo>
                    <a:pt x="293448" y="39118"/>
                  </a:lnTo>
                  <a:lnTo>
                    <a:pt x="301437" y="20935"/>
                  </a:lnTo>
                  <a:lnTo>
                    <a:pt x="303804" y="3788"/>
                  </a:lnTo>
                  <a:lnTo>
                    <a:pt x="300961" y="880"/>
                  </a:lnTo>
                  <a:lnTo>
                    <a:pt x="295890" y="0"/>
                  </a:lnTo>
                  <a:lnTo>
                    <a:pt x="269997" y="1135"/>
                  </a:lnTo>
                  <a:lnTo>
                    <a:pt x="254407" y="9757"/>
                  </a:lnTo>
                  <a:lnTo>
                    <a:pt x="210144" y="51757"/>
                  </a:lnTo>
                  <a:lnTo>
                    <a:pt x="179041" y="98889"/>
                  </a:lnTo>
                  <a:lnTo>
                    <a:pt x="169532" y="116703"/>
                  </a:lnTo>
                  <a:lnTo>
                    <a:pt x="157871" y="163469"/>
                  </a:lnTo>
                  <a:lnTo>
                    <a:pt x="157654" y="182447"/>
                  </a:lnTo>
                  <a:lnTo>
                    <a:pt x="162421" y="230022"/>
                  </a:lnTo>
                  <a:lnTo>
                    <a:pt x="170421" y="258591"/>
                  </a:lnTo>
                  <a:lnTo>
                    <a:pt x="191551" y="293867"/>
                  </a:lnTo>
                  <a:lnTo>
                    <a:pt x="223447" y="334613"/>
                  </a:lnTo>
                  <a:lnTo>
                    <a:pt x="267946" y="368165"/>
                  </a:lnTo>
                  <a:lnTo>
                    <a:pt x="285750" y="38241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9" name="SMARTInkShape-4176"/>
            <p:cNvSpPr/>
            <p:nvPr/>
          </p:nvSpPr>
          <p:spPr>
            <a:xfrm>
              <a:off x="6148094" y="2847975"/>
              <a:ext cx="424157" cy="28576"/>
            </a:xfrm>
            <a:custGeom>
              <a:avLst/>
              <a:gdLst/>
              <a:ahLst/>
              <a:cxnLst/>
              <a:rect l="0" t="0" r="0" b="0"/>
              <a:pathLst>
                <a:path w="424157" h="28576">
                  <a:moveTo>
                    <a:pt x="5056" y="0"/>
                  </a:moveTo>
                  <a:lnTo>
                    <a:pt x="0" y="0"/>
                  </a:lnTo>
                  <a:lnTo>
                    <a:pt x="627" y="1058"/>
                  </a:lnTo>
                  <a:lnTo>
                    <a:pt x="6968" y="5057"/>
                  </a:lnTo>
                  <a:lnTo>
                    <a:pt x="22438" y="8201"/>
                  </a:lnTo>
                  <a:lnTo>
                    <a:pt x="55597" y="9133"/>
                  </a:lnTo>
                  <a:lnTo>
                    <a:pt x="92431" y="9351"/>
                  </a:lnTo>
                  <a:lnTo>
                    <a:pt x="132789" y="9447"/>
                  </a:lnTo>
                  <a:lnTo>
                    <a:pt x="179310" y="9502"/>
                  </a:lnTo>
                  <a:lnTo>
                    <a:pt x="219905" y="9518"/>
                  </a:lnTo>
                  <a:lnTo>
                    <a:pt x="258744" y="9523"/>
                  </a:lnTo>
                  <a:lnTo>
                    <a:pt x="297065" y="10583"/>
                  </a:lnTo>
                  <a:lnTo>
                    <a:pt x="337346" y="16071"/>
                  </a:lnTo>
                  <a:lnTo>
                    <a:pt x="384323" y="19226"/>
                  </a:lnTo>
                  <a:lnTo>
                    <a:pt x="424156"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0" name="SMARTInkShape-4177"/>
            <p:cNvSpPr/>
            <p:nvPr/>
          </p:nvSpPr>
          <p:spPr>
            <a:xfrm>
              <a:off x="6275361" y="2505075"/>
              <a:ext cx="249265" cy="209551"/>
            </a:xfrm>
            <a:custGeom>
              <a:avLst/>
              <a:gdLst/>
              <a:ahLst/>
              <a:cxnLst/>
              <a:rect l="0" t="0" r="0" b="0"/>
              <a:pathLst>
                <a:path w="249265" h="209551">
                  <a:moveTo>
                    <a:pt x="192114" y="9525"/>
                  </a:moveTo>
                  <a:lnTo>
                    <a:pt x="192114" y="0"/>
                  </a:lnTo>
                  <a:lnTo>
                    <a:pt x="164668" y="0"/>
                  </a:lnTo>
                  <a:lnTo>
                    <a:pt x="119617" y="17900"/>
                  </a:lnTo>
                  <a:lnTo>
                    <a:pt x="81132" y="41636"/>
                  </a:lnTo>
                  <a:lnTo>
                    <a:pt x="34213" y="82303"/>
                  </a:lnTo>
                  <a:lnTo>
                    <a:pt x="9265" y="124629"/>
                  </a:lnTo>
                  <a:lnTo>
                    <a:pt x="3539" y="133886"/>
                  </a:lnTo>
                  <a:lnTo>
                    <a:pt x="0" y="152638"/>
                  </a:lnTo>
                  <a:lnTo>
                    <a:pt x="1955" y="169439"/>
                  </a:lnTo>
                  <a:lnTo>
                    <a:pt x="6352" y="180434"/>
                  </a:lnTo>
                  <a:lnTo>
                    <a:pt x="17478" y="188848"/>
                  </a:lnTo>
                  <a:lnTo>
                    <a:pt x="60604" y="202874"/>
                  </a:lnTo>
                  <a:lnTo>
                    <a:pt x="105930" y="208231"/>
                  </a:lnTo>
                  <a:lnTo>
                    <a:pt x="151729" y="209290"/>
                  </a:lnTo>
                  <a:lnTo>
                    <a:pt x="196719" y="209498"/>
                  </a:lnTo>
                  <a:lnTo>
                    <a:pt x="249264"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1" name="SMARTInkShape-4178"/>
            <p:cNvSpPr/>
            <p:nvPr/>
          </p:nvSpPr>
          <p:spPr>
            <a:xfrm>
              <a:off x="9610725" y="2764519"/>
              <a:ext cx="131187" cy="112032"/>
            </a:xfrm>
            <a:custGeom>
              <a:avLst/>
              <a:gdLst/>
              <a:ahLst/>
              <a:cxnLst/>
              <a:rect l="0" t="0" r="0" b="0"/>
              <a:pathLst>
                <a:path w="131187" h="112032">
                  <a:moveTo>
                    <a:pt x="0" y="45356"/>
                  </a:moveTo>
                  <a:lnTo>
                    <a:pt x="5057" y="50413"/>
                  </a:lnTo>
                  <a:lnTo>
                    <a:pt x="10361" y="52895"/>
                  </a:lnTo>
                  <a:lnTo>
                    <a:pt x="32503" y="54489"/>
                  </a:lnTo>
                  <a:lnTo>
                    <a:pt x="53258" y="49708"/>
                  </a:lnTo>
                  <a:lnTo>
                    <a:pt x="97068" y="32481"/>
                  </a:lnTo>
                  <a:lnTo>
                    <a:pt x="109465" y="23406"/>
                  </a:lnTo>
                  <a:lnTo>
                    <a:pt x="131186" y="0"/>
                  </a:lnTo>
                  <a:lnTo>
                    <a:pt x="111702" y="6131"/>
                  </a:lnTo>
                  <a:lnTo>
                    <a:pt x="91993" y="21184"/>
                  </a:lnTo>
                  <a:lnTo>
                    <a:pt x="55420" y="64857"/>
                  </a:lnTo>
                  <a:lnTo>
                    <a:pt x="53880" y="69998"/>
                  </a:lnTo>
                  <a:lnTo>
                    <a:pt x="54991" y="81355"/>
                  </a:lnTo>
                  <a:lnTo>
                    <a:pt x="58886" y="86289"/>
                  </a:lnTo>
                  <a:lnTo>
                    <a:pt x="71680" y="94593"/>
                  </a:lnTo>
                  <a:lnTo>
                    <a:pt x="123825" y="1120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2" name="SMARTInkShape-4179"/>
            <p:cNvSpPr/>
            <p:nvPr/>
          </p:nvSpPr>
          <p:spPr>
            <a:xfrm>
              <a:off x="9324975" y="2762250"/>
              <a:ext cx="257176" cy="137300"/>
            </a:xfrm>
            <a:custGeom>
              <a:avLst/>
              <a:gdLst/>
              <a:ahLst/>
              <a:cxnLst/>
              <a:rect l="0" t="0" r="0" b="0"/>
              <a:pathLst>
                <a:path w="257176" h="137300">
                  <a:moveTo>
                    <a:pt x="0" y="47625"/>
                  </a:moveTo>
                  <a:lnTo>
                    <a:pt x="5057" y="47625"/>
                  </a:lnTo>
                  <a:lnTo>
                    <a:pt x="6546" y="48683"/>
                  </a:lnTo>
                  <a:lnTo>
                    <a:pt x="7540" y="50447"/>
                  </a:lnTo>
                  <a:lnTo>
                    <a:pt x="8201" y="52682"/>
                  </a:lnTo>
                  <a:lnTo>
                    <a:pt x="14189" y="60882"/>
                  </a:lnTo>
                  <a:lnTo>
                    <a:pt x="22534" y="64100"/>
                  </a:lnTo>
                  <a:lnTo>
                    <a:pt x="45138" y="66167"/>
                  </a:lnTo>
                  <a:lnTo>
                    <a:pt x="68761" y="61468"/>
                  </a:lnTo>
                  <a:lnTo>
                    <a:pt x="90812" y="48316"/>
                  </a:lnTo>
                  <a:lnTo>
                    <a:pt x="105694" y="36071"/>
                  </a:lnTo>
                  <a:lnTo>
                    <a:pt x="110475" y="29084"/>
                  </a:lnTo>
                  <a:lnTo>
                    <a:pt x="111750" y="25740"/>
                  </a:lnTo>
                  <a:lnTo>
                    <a:pt x="111541" y="23510"/>
                  </a:lnTo>
                  <a:lnTo>
                    <a:pt x="110345" y="22023"/>
                  </a:lnTo>
                  <a:lnTo>
                    <a:pt x="106192" y="20371"/>
                  </a:lnTo>
                  <a:lnTo>
                    <a:pt x="100819" y="19637"/>
                  </a:lnTo>
                  <a:lnTo>
                    <a:pt x="86787" y="24280"/>
                  </a:lnTo>
                  <a:lnTo>
                    <a:pt x="74281" y="32359"/>
                  </a:lnTo>
                  <a:lnTo>
                    <a:pt x="70055" y="38371"/>
                  </a:lnTo>
                  <a:lnTo>
                    <a:pt x="67676" y="47705"/>
                  </a:lnTo>
                  <a:lnTo>
                    <a:pt x="67343" y="50853"/>
                  </a:lnTo>
                  <a:lnTo>
                    <a:pt x="70295" y="52952"/>
                  </a:lnTo>
                  <a:lnTo>
                    <a:pt x="112339" y="59727"/>
                  </a:lnTo>
                  <a:lnTo>
                    <a:pt x="152012" y="70359"/>
                  </a:lnTo>
                  <a:lnTo>
                    <a:pt x="180860" y="84582"/>
                  </a:lnTo>
                  <a:lnTo>
                    <a:pt x="191508" y="93331"/>
                  </a:lnTo>
                  <a:lnTo>
                    <a:pt x="214355" y="121670"/>
                  </a:lnTo>
                  <a:lnTo>
                    <a:pt x="218036" y="129217"/>
                  </a:lnTo>
                  <a:lnTo>
                    <a:pt x="223199" y="136099"/>
                  </a:lnTo>
                  <a:lnTo>
                    <a:pt x="224999" y="137299"/>
                  </a:lnTo>
                  <a:lnTo>
                    <a:pt x="226199" y="137042"/>
                  </a:lnTo>
                  <a:lnTo>
                    <a:pt x="226999" y="135811"/>
                  </a:lnTo>
                  <a:lnTo>
                    <a:pt x="228126" y="129023"/>
                  </a:lnTo>
                  <a:lnTo>
                    <a:pt x="231360" y="100965"/>
                  </a:lnTo>
                  <a:lnTo>
                    <a:pt x="236789" y="60866"/>
                  </a:lnTo>
                  <a:lnTo>
                    <a:pt x="240354" y="45396"/>
                  </a:lnTo>
                  <a:lnTo>
                    <a:pt x="257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3" name="SMARTInkShape-4180"/>
            <p:cNvSpPr/>
            <p:nvPr/>
          </p:nvSpPr>
          <p:spPr>
            <a:xfrm>
              <a:off x="9172575" y="2705100"/>
              <a:ext cx="114301" cy="170672"/>
            </a:xfrm>
            <a:custGeom>
              <a:avLst/>
              <a:gdLst/>
              <a:ahLst/>
              <a:cxnLst/>
              <a:rect l="0" t="0" r="0" b="0"/>
              <a:pathLst>
                <a:path w="114301" h="170672">
                  <a:moveTo>
                    <a:pt x="0" y="19050"/>
                  </a:moveTo>
                  <a:lnTo>
                    <a:pt x="0" y="24107"/>
                  </a:lnTo>
                  <a:lnTo>
                    <a:pt x="2822" y="29411"/>
                  </a:lnTo>
                  <a:lnTo>
                    <a:pt x="33114" y="70274"/>
                  </a:lnTo>
                  <a:lnTo>
                    <a:pt x="54597" y="112816"/>
                  </a:lnTo>
                  <a:lnTo>
                    <a:pt x="64289" y="147050"/>
                  </a:lnTo>
                  <a:lnTo>
                    <a:pt x="66613" y="170671"/>
                  </a:lnTo>
                  <a:lnTo>
                    <a:pt x="66656" y="166163"/>
                  </a:lnTo>
                  <a:lnTo>
                    <a:pt x="58472" y="135782"/>
                  </a:lnTo>
                  <a:lnTo>
                    <a:pt x="58469" y="90282"/>
                  </a:lnTo>
                  <a:lnTo>
                    <a:pt x="70442" y="43757"/>
                  </a:lnTo>
                  <a:lnTo>
                    <a:pt x="79285" y="32500"/>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4" name="SMARTInkShape-4181"/>
            <p:cNvSpPr/>
            <p:nvPr/>
          </p:nvSpPr>
          <p:spPr>
            <a:xfrm>
              <a:off x="8753475" y="2591680"/>
              <a:ext cx="200026" cy="644639"/>
            </a:xfrm>
            <a:custGeom>
              <a:avLst/>
              <a:gdLst/>
              <a:ahLst/>
              <a:cxnLst/>
              <a:rect l="0" t="0" r="0" b="0"/>
              <a:pathLst>
                <a:path w="200026" h="644639">
                  <a:moveTo>
                    <a:pt x="0" y="161045"/>
                  </a:moveTo>
                  <a:lnTo>
                    <a:pt x="0" y="174302"/>
                  </a:lnTo>
                  <a:lnTo>
                    <a:pt x="2822" y="180343"/>
                  </a:lnTo>
                  <a:lnTo>
                    <a:pt x="22391" y="202334"/>
                  </a:lnTo>
                  <a:lnTo>
                    <a:pt x="27627" y="203388"/>
                  </a:lnTo>
                  <a:lnTo>
                    <a:pt x="57692" y="199913"/>
                  </a:lnTo>
                  <a:lnTo>
                    <a:pt x="68327" y="193842"/>
                  </a:lnTo>
                  <a:lnTo>
                    <a:pt x="87345" y="177754"/>
                  </a:lnTo>
                  <a:lnTo>
                    <a:pt x="91737" y="170941"/>
                  </a:lnTo>
                  <a:lnTo>
                    <a:pt x="92908" y="167642"/>
                  </a:lnTo>
                  <a:lnTo>
                    <a:pt x="92630" y="164385"/>
                  </a:lnTo>
                  <a:lnTo>
                    <a:pt x="89500" y="157943"/>
                  </a:lnTo>
                  <a:lnTo>
                    <a:pt x="85066" y="156860"/>
                  </a:lnTo>
                  <a:lnTo>
                    <a:pt x="56397" y="160285"/>
                  </a:lnTo>
                  <a:lnTo>
                    <a:pt x="45879" y="166352"/>
                  </a:lnTo>
                  <a:lnTo>
                    <a:pt x="35208" y="173987"/>
                  </a:lnTo>
                  <a:lnTo>
                    <a:pt x="25366" y="178285"/>
                  </a:lnTo>
                  <a:lnTo>
                    <a:pt x="25378" y="178888"/>
                  </a:lnTo>
                  <a:lnTo>
                    <a:pt x="26443" y="179291"/>
                  </a:lnTo>
                  <a:lnTo>
                    <a:pt x="43112" y="174800"/>
                  </a:lnTo>
                  <a:lnTo>
                    <a:pt x="83736" y="149651"/>
                  </a:lnTo>
                  <a:lnTo>
                    <a:pt x="126255" y="117559"/>
                  </a:lnTo>
                  <a:lnTo>
                    <a:pt x="172437" y="72886"/>
                  </a:lnTo>
                  <a:lnTo>
                    <a:pt x="186352" y="55188"/>
                  </a:lnTo>
                  <a:lnTo>
                    <a:pt x="189851" y="46024"/>
                  </a:lnTo>
                  <a:lnTo>
                    <a:pt x="190917" y="27374"/>
                  </a:lnTo>
                  <a:lnTo>
                    <a:pt x="188661" y="20073"/>
                  </a:lnTo>
                  <a:lnTo>
                    <a:pt x="180511" y="9138"/>
                  </a:lnTo>
                  <a:lnTo>
                    <a:pt x="172655" y="3572"/>
                  </a:lnTo>
                  <a:lnTo>
                    <a:pt x="162282" y="439"/>
                  </a:lnTo>
                  <a:lnTo>
                    <a:pt x="158988" y="0"/>
                  </a:lnTo>
                  <a:lnTo>
                    <a:pt x="155733" y="1823"/>
                  </a:lnTo>
                  <a:lnTo>
                    <a:pt x="146097" y="14502"/>
                  </a:lnTo>
                  <a:lnTo>
                    <a:pt x="139720" y="25712"/>
                  </a:lnTo>
                  <a:lnTo>
                    <a:pt x="135238" y="64149"/>
                  </a:lnTo>
                  <a:lnTo>
                    <a:pt x="138967" y="105642"/>
                  </a:lnTo>
                  <a:lnTo>
                    <a:pt x="141717" y="144747"/>
                  </a:lnTo>
                  <a:lnTo>
                    <a:pt x="147589" y="188201"/>
                  </a:lnTo>
                  <a:lnTo>
                    <a:pt x="156031" y="234591"/>
                  </a:lnTo>
                  <a:lnTo>
                    <a:pt x="165235" y="276793"/>
                  </a:lnTo>
                  <a:lnTo>
                    <a:pt x="174665" y="321165"/>
                  </a:lnTo>
                  <a:lnTo>
                    <a:pt x="184162" y="362769"/>
                  </a:lnTo>
                  <a:lnTo>
                    <a:pt x="193678" y="406964"/>
                  </a:lnTo>
                  <a:lnTo>
                    <a:pt x="198144" y="448516"/>
                  </a:lnTo>
                  <a:lnTo>
                    <a:pt x="199468" y="487639"/>
                  </a:lnTo>
                  <a:lnTo>
                    <a:pt x="194804" y="526042"/>
                  </a:lnTo>
                  <a:lnTo>
                    <a:pt x="183745" y="568282"/>
                  </a:lnTo>
                  <a:lnTo>
                    <a:pt x="163165" y="609875"/>
                  </a:lnTo>
                  <a:lnTo>
                    <a:pt x="150533" y="627524"/>
                  </a:lnTo>
                  <a:lnTo>
                    <a:pt x="135031" y="639456"/>
                  </a:lnTo>
                  <a:lnTo>
                    <a:pt x="117033" y="644638"/>
                  </a:lnTo>
                  <a:lnTo>
                    <a:pt x="111889" y="643249"/>
                  </a:lnTo>
                  <a:lnTo>
                    <a:pt x="103350" y="636061"/>
                  </a:lnTo>
                  <a:lnTo>
                    <a:pt x="98850" y="617344"/>
                  </a:lnTo>
                  <a:lnTo>
                    <a:pt x="99140" y="571411"/>
                  </a:lnTo>
                  <a:lnTo>
                    <a:pt x="104387" y="534988"/>
                  </a:lnTo>
                  <a:lnTo>
                    <a:pt x="119242" y="490683"/>
                  </a:lnTo>
                  <a:lnTo>
                    <a:pt x="138107" y="450744"/>
                  </a:lnTo>
                  <a:lnTo>
                    <a:pt x="163334" y="412099"/>
                  </a:lnTo>
                  <a:lnTo>
                    <a:pt x="200025" y="3610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5" name="SMARTInkShape-4182"/>
            <p:cNvSpPr/>
            <p:nvPr/>
          </p:nvSpPr>
          <p:spPr>
            <a:xfrm>
              <a:off x="8395126" y="2723032"/>
              <a:ext cx="71771" cy="124944"/>
            </a:xfrm>
            <a:custGeom>
              <a:avLst/>
              <a:gdLst/>
              <a:ahLst/>
              <a:cxnLst/>
              <a:rect l="0" t="0" r="0" b="0"/>
              <a:pathLst>
                <a:path w="71771" h="124944">
                  <a:moveTo>
                    <a:pt x="34499" y="58268"/>
                  </a:moveTo>
                  <a:lnTo>
                    <a:pt x="39556" y="63325"/>
                  </a:lnTo>
                  <a:lnTo>
                    <a:pt x="44860" y="65807"/>
                  </a:lnTo>
                  <a:lnTo>
                    <a:pt x="47756" y="66469"/>
                  </a:lnTo>
                  <a:lnTo>
                    <a:pt x="49687" y="65852"/>
                  </a:lnTo>
                  <a:lnTo>
                    <a:pt x="50975" y="64382"/>
                  </a:lnTo>
                  <a:lnTo>
                    <a:pt x="51833" y="62344"/>
                  </a:lnTo>
                  <a:lnTo>
                    <a:pt x="66302" y="43865"/>
                  </a:lnTo>
                  <a:lnTo>
                    <a:pt x="71356" y="22654"/>
                  </a:lnTo>
                  <a:lnTo>
                    <a:pt x="71770" y="18650"/>
                  </a:lnTo>
                  <a:lnTo>
                    <a:pt x="67297" y="2902"/>
                  </a:lnTo>
                  <a:lnTo>
                    <a:pt x="62714" y="191"/>
                  </a:lnTo>
                  <a:lnTo>
                    <a:pt x="49155" y="0"/>
                  </a:lnTo>
                  <a:lnTo>
                    <a:pt x="28729" y="5843"/>
                  </a:lnTo>
                  <a:lnTo>
                    <a:pt x="15707" y="16976"/>
                  </a:lnTo>
                  <a:lnTo>
                    <a:pt x="9271" y="24390"/>
                  </a:lnTo>
                  <a:lnTo>
                    <a:pt x="2120" y="43917"/>
                  </a:lnTo>
                  <a:lnTo>
                    <a:pt x="0" y="64590"/>
                  </a:lnTo>
                  <a:lnTo>
                    <a:pt x="2586" y="80833"/>
                  </a:lnTo>
                  <a:lnTo>
                    <a:pt x="20105" y="106934"/>
                  </a:lnTo>
                  <a:lnTo>
                    <a:pt x="63074" y="1249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6" name="SMARTInkShape-4183"/>
            <p:cNvSpPr/>
            <p:nvPr/>
          </p:nvSpPr>
          <p:spPr>
            <a:xfrm>
              <a:off x="8239125" y="2716666"/>
              <a:ext cx="91964" cy="102735"/>
            </a:xfrm>
            <a:custGeom>
              <a:avLst/>
              <a:gdLst/>
              <a:ahLst/>
              <a:cxnLst/>
              <a:rect l="0" t="0" r="0" b="0"/>
              <a:pathLst>
                <a:path w="91964" h="102735">
                  <a:moveTo>
                    <a:pt x="0" y="26534"/>
                  </a:moveTo>
                  <a:lnTo>
                    <a:pt x="0" y="21477"/>
                  </a:lnTo>
                  <a:lnTo>
                    <a:pt x="2822" y="16173"/>
                  </a:lnTo>
                  <a:lnTo>
                    <a:pt x="5057" y="13277"/>
                  </a:lnTo>
                  <a:lnTo>
                    <a:pt x="10361" y="10059"/>
                  </a:lnTo>
                  <a:lnTo>
                    <a:pt x="52194" y="171"/>
                  </a:lnTo>
                  <a:lnTo>
                    <a:pt x="71881" y="0"/>
                  </a:lnTo>
                  <a:lnTo>
                    <a:pt x="84158" y="3452"/>
                  </a:lnTo>
                  <a:lnTo>
                    <a:pt x="87855" y="6913"/>
                  </a:lnTo>
                  <a:lnTo>
                    <a:pt x="91963" y="16402"/>
                  </a:lnTo>
                  <a:lnTo>
                    <a:pt x="88145" y="30498"/>
                  </a:lnTo>
                  <a:lnTo>
                    <a:pt x="74095" y="53461"/>
                  </a:lnTo>
                  <a:lnTo>
                    <a:pt x="28575" y="1027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47" name="SMARTInkShape-Group580"/>
          <p:cNvGrpSpPr/>
          <p:nvPr/>
        </p:nvGrpSpPr>
        <p:grpSpPr>
          <a:xfrm>
            <a:off x="3257550" y="2383615"/>
            <a:ext cx="2219326" cy="454836"/>
            <a:chOff x="3257550" y="2383615"/>
            <a:chExt cx="2219326" cy="454836"/>
          </a:xfrm>
        </p:grpSpPr>
        <p:sp>
          <p:nvSpPr>
            <p:cNvPr id="838" name="SMARTInkShape-4184"/>
            <p:cNvSpPr/>
            <p:nvPr/>
          </p:nvSpPr>
          <p:spPr>
            <a:xfrm>
              <a:off x="5200650" y="2609850"/>
              <a:ext cx="209551" cy="9526"/>
            </a:xfrm>
            <a:custGeom>
              <a:avLst/>
              <a:gdLst/>
              <a:ahLst/>
              <a:cxnLst/>
              <a:rect l="0" t="0" r="0" b="0"/>
              <a:pathLst>
                <a:path w="209551" h="9526">
                  <a:moveTo>
                    <a:pt x="0" y="0"/>
                  </a:moveTo>
                  <a:lnTo>
                    <a:pt x="42214" y="0"/>
                  </a:lnTo>
                  <a:lnTo>
                    <a:pt x="80359" y="0"/>
                  </a:lnTo>
                  <a:lnTo>
                    <a:pt x="125587" y="0"/>
                  </a:lnTo>
                  <a:lnTo>
                    <a:pt x="169916" y="0"/>
                  </a:lnTo>
                  <a:lnTo>
                    <a:pt x="2095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9" name="SMARTInkShape-4185"/>
            <p:cNvSpPr/>
            <p:nvPr/>
          </p:nvSpPr>
          <p:spPr>
            <a:xfrm>
              <a:off x="5200650" y="2714625"/>
              <a:ext cx="276226" cy="19051"/>
            </a:xfrm>
            <a:custGeom>
              <a:avLst/>
              <a:gdLst/>
              <a:ahLst/>
              <a:cxnLst/>
              <a:rect l="0" t="0" r="0" b="0"/>
              <a:pathLst>
                <a:path w="276226" h="19051">
                  <a:moveTo>
                    <a:pt x="0" y="0"/>
                  </a:moveTo>
                  <a:lnTo>
                    <a:pt x="42345" y="0"/>
                  </a:lnTo>
                  <a:lnTo>
                    <a:pt x="86983" y="0"/>
                  </a:lnTo>
                  <a:lnTo>
                    <a:pt x="128079" y="0"/>
                  </a:lnTo>
                  <a:lnTo>
                    <a:pt x="168830" y="2822"/>
                  </a:lnTo>
                  <a:lnTo>
                    <a:pt x="215476" y="7539"/>
                  </a:lnTo>
                  <a:lnTo>
                    <a:pt x="2762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0" name="SMARTInkShape-4186"/>
            <p:cNvSpPr/>
            <p:nvPr/>
          </p:nvSpPr>
          <p:spPr>
            <a:xfrm>
              <a:off x="3286125" y="2391158"/>
              <a:ext cx="371476" cy="313943"/>
            </a:xfrm>
            <a:custGeom>
              <a:avLst/>
              <a:gdLst/>
              <a:ahLst/>
              <a:cxnLst/>
              <a:rect l="0" t="0" r="0" b="0"/>
              <a:pathLst>
                <a:path w="371476" h="313943">
                  <a:moveTo>
                    <a:pt x="0" y="66292"/>
                  </a:moveTo>
                  <a:lnTo>
                    <a:pt x="0" y="58091"/>
                  </a:lnTo>
                  <a:lnTo>
                    <a:pt x="10113" y="52103"/>
                  </a:lnTo>
                  <a:lnTo>
                    <a:pt x="13092" y="51541"/>
                  </a:lnTo>
                  <a:lnTo>
                    <a:pt x="15078" y="52225"/>
                  </a:lnTo>
                  <a:lnTo>
                    <a:pt x="16402" y="53739"/>
                  </a:lnTo>
                  <a:lnTo>
                    <a:pt x="58590" y="74815"/>
                  </a:lnTo>
                  <a:lnTo>
                    <a:pt x="87064" y="89600"/>
                  </a:lnTo>
                  <a:lnTo>
                    <a:pt x="112164" y="110048"/>
                  </a:lnTo>
                  <a:lnTo>
                    <a:pt x="153982" y="132926"/>
                  </a:lnTo>
                  <a:lnTo>
                    <a:pt x="169097" y="139658"/>
                  </a:lnTo>
                  <a:lnTo>
                    <a:pt x="183685" y="141932"/>
                  </a:lnTo>
                  <a:lnTo>
                    <a:pt x="193115" y="136599"/>
                  </a:lnTo>
                  <a:lnTo>
                    <a:pt x="210325" y="118874"/>
                  </a:lnTo>
                  <a:lnTo>
                    <a:pt x="243001" y="78147"/>
                  </a:lnTo>
                  <a:lnTo>
                    <a:pt x="272131" y="38177"/>
                  </a:lnTo>
                  <a:lnTo>
                    <a:pt x="297211" y="9429"/>
                  </a:lnTo>
                  <a:lnTo>
                    <a:pt x="306013" y="3978"/>
                  </a:lnTo>
                  <a:lnTo>
                    <a:pt x="321796" y="0"/>
                  </a:lnTo>
                  <a:lnTo>
                    <a:pt x="328298" y="9844"/>
                  </a:lnTo>
                  <a:lnTo>
                    <a:pt x="343068" y="51411"/>
                  </a:lnTo>
                  <a:lnTo>
                    <a:pt x="355633" y="88753"/>
                  </a:lnTo>
                  <a:lnTo>
                    <a:pt x="365135" y="125040"/>
                  </a:lnTo>
                  <a:lnTo>
                    <a:pt x="364540" y="169306"/>
                  </a:lnTo>
                  <a:lnTo>
                    <a:pt x="362717" y="205823"/>
                  </a:lnTo>
                  <a:lnTo>
                    <a:pt x="362177" y="241808"/>
                  </a:lnTo>
                  <a:lnTo>
                    <a:pt x="368541" y="288718"/>
                  </a:lnTo>
                  <a:lnTo>
                    <a:pt x="371475" y="3139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SMARTInkShape-4187"/>
            <p:cNvSpPr/>
            <p:nvPr/>
          </p:nvSpPr>
          <p:spPr>
            <a:xfrm>
              <a:off x="4605838" y="2440635"/>
              <a:ext cx="312442" cy="397816"/>
            </a:xfrm>
            <a:custGeom>
              <a:avLst/>
              <a:gdLst/>
              <a:ahLst/>
              <a:cxnLst/>
              <a:rect l="0" t="0" r="0" b="0"/>
              <a:pathLst>
                <a:path w="312442" h="397816">
                  <a:moveTo>
                    <a:pt x="270962" y="45390"/>
                  </a:moveTo>
                  <a:lnTo>
                    <a:pt x="270962" y="37189"/>
                  </a:lnTo>
                  <a:lnTo>
                    <a:pt x="265906" y="31201"/>
                  </a:lnTo>
                  <a:lnTo>
                    <a:pt x="263423" y="22856"/>
                  </a:lnTo>
                  <a:lnTo>
                    <a:pt x="262761" y="17667"/>
                  </a:lnTo>
                  <a:lnTo>
                    <a:pt x="260203" y="13150"/>
                  </a:lnTo>
                  <a:lnTo>
                    <a:pt x="251716" y="5308"/>
                  </a:lnTo>
                  <a:lnTo>
                    <a:pt x="219869" y="0"/>
                  </a:lnTo>
                  <a:lnTo>
                    <a:pt x="176908" y="5811"/>
                  </a:lnTo>
                  <a:lnTo>
                    <a:pt x="135026" y="14328"/>
                  </a:lnTo>
                  <a:lnTo>
                    <a:pt x="112121" y="17826"/>
                  </a:lnTo>
                  <a:lnTo>
                    <a:pt x="71546" y="34497"/>
                  </a:lnTo>
                  <a:lnTo>
                    <a:pt x="29938" y="51560"/>
                  </a:lnTo>
                  <a:lnTo>
                    <a:pt x="6578" y="61212"/>
                  </a:lnTo>
                  <a:lnTo>
                    <a:pt x="0" y="67591"/>
                  </a:lnTo>
                  <a:lnTo>
                    <a:pt x="362" y="71833"/>
                  </a:lnTo>
                  <a:lnTo>
                    <a:pt x="6409" y="82189"/>
                  </a:lnTo>
                  <a:lnTo>
                    <a:pt x="36883" y="99920"/>
                  </a:lnTo>
                  <a:lnTo>
                    <a:pt x="74370" y="108467"/>
                  </a:lnTo>
                  <a:lnTo>
                    <a:pt x="112289" y="116055"/>
                  </a:lnTo>
                  <a:lnTo>
                    <a:pt x="150335" y="130063"/>
                  </a:lnTo>
                  <a:lnTo>
                    <a:pt x="188419" y="142563"/>
                  </a:lnTo>
                  <a:lnTo>
                    <a:pt x="231609" y="157326"/>
                  </a:lnTo>
                  <a:lnTo>
                    <a:pt x="270715" y="179527"/>
                  </a:lnTo>
                  <a:lnTo>
                    <a:pt x="287785" y="191790"/>
                  </a:lnTo>
                  <a:lnTo>
                    <a:pt x="298900" y="204295"/>
                  </a:lnTo>
                  <a:lnTo>
                    <a:pt x="311107" y="233349"/>
                  </a:lnTo>
                  <a:lnTo>
                    <a:pt x="312441" y="253811"/>
                  </a:lnTo>
                  <a:lnTo>
                    <a:pt x="304673" y="287760"/>
                  </a:lnTo>
                  <a:lnTo>
                    <a:pt x="290946" y="308291"/>
                  </a:lnTo>
                  <a:lnTo>
                    <a:pt x="250781" y="333044"/>
                  </a:lnTo>
                  <a:lnTo>
                    <a:pt x="213588" y="351860"/>
                  </a:lnTo>
                  <a:lnTo>
                    <a:pt x="175058" y="362444"/>
                  </a:lnTo>
                  <a:lnTo>
                    <a:pt x="135184" y="372283"/>
                  </a:lnTo>
                  <a:lnTo>
                    <a:pt x="96558" y="381901"/>
                  </a:lnTo>
                  <a:lnTo>
                    <a:pt x="53246" y="391453"/>
                  </a:lnTo>
                  <a:lnTo>
                    <a:pt x="4262" y="3978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2" name="SMARTInkShape-4188"/>
            <p:cNvSpPr/>
            <p:nvPr/>
          </p:nvSpPr>
          <p:spPr>
            <a:xfrm>
              <a:off x="4353317" y="2466975"/>
              <a:ext cx="37709" cy="295276"/>
            </a:xfrm>
            <a:custGeom>
              <a:avLst/>
              <a:gdLst/>
              <a:ahLst/>
              <a:cxnLst/>
              <a:rect l="0" t="0" r="0" b="0"/>
              <a:pathLst>
                <a:path w="37709" h="295276">
                  <a:moveTo>
                    <a:pt x="9133" y="0"/>
                  </a:moveTo>
                  <a:lnTo>
                    <a:pt x="0" y="0"/>
                  </a:lnTo>
                  <a:lnTo>
                    <a:pt x="6232" y="15209"/>
                  </a:lnTo>
                  <a:lnTo>
                    <a:pt x="8751" y="54893"/>
                  </a:lnTo>
                  <a:lnTo>
                    <a:pt x="9020" y="95169"/>
                  </a:lnTo>
                  <a:lnTo>
                    <a:pt x="9083" y="128022"/>
                  </a:lnTo>
                  <a:lnTo>
                    <a:pt x="9118" y="170930"/>
                  </a:lnTo>
                  <a:lnTo>
                    <a:pt x="11951" y="199871"/>
                  </a:lnTo>
                  <a:lnTo>
                    <a:pt x="18833" y="241084"/>
                  </a:lnTo>
                  <a:lnTo>
                    <a:pt x="37708"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3" name="SMARTInkShape-4189"/>
            <p:cNvSpPr/>
            <p:nvPr/>
          </p:nvSpPr>
          <p:spPr>
            <a:xfrm>
              <a:off x="4171950" y="2447925"/>
              <a:ext cx="323851" cy="1"/>
            </a:xfrm>
            <a:custGeom>
              <a:avLst/>
              <a:gdLst/>
              <a:ahLst/>
              <a:cxnLst/>
              <a:rect l="0" t="0" r="0" b="0"/>
              <a:pathLst>
                <a:path w="323851" h="1">
                  <a:moveTo>
                    <a:pt x="0" y="0"/>
                  </a:moveTo>
                  <a:lnTo>
                    <a:pt x="36728" y="0"/>
                  </a:lnTo>
                  <a:lnTo>
                    <a:pt x="83572" y="0"/>
                  </a:lnTo>
                  <a:lnTo>
                    <a:pt x="131004" y="0"/>
                  </a:lnTo>
                  <a:lnTo>
                    <a:pt x="171696" y="0"/>
                  </a:lnTo>
                  <a:lnTo>
                    <a:pt x="208954" y="0"/>
                  </a:lnTo>
                  <a:lnTo>
                    <a:pt x="256410" y="0"/>
                  </a:lnTo>
                  <a:lnTo>
                    <a:pt x="3238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4" name="SMARTInkShape-4190"/>
            <p:cNvSpPr/>
            <p:nvPr/>
          </p:nvSpPr>
          <p:spPr>
            <a:xfrm>
              <a:off x="3810000" y="2383615"/>
              <a:ext cx="219076" cy="331011"/>
            </a:xfrm>
            <a:custGeom>
              <a:avLst/>
              <a:gdLst/>
              <a:ahLst/>
              <a:cxnLst/>
              <a:rect l="0" t="0" r="0" b="0"/>
              <a:pathLst>
                <a:path w="219076" h="331011">
                  <a:moveTo>
                    <a:pt x="0" y="83360"/>
                  </a:moveTo>
                  <a:lnTo>
                    <a:pt x="1058" y="58451"/>
                  </a:lnTo>
                  <a:lnTo>
                    <a:pt x="7605" y="36116"/>
                  </a:lnTo>
                  <a:lnTo>
                    <a:pt x="13257" y="26026"/>
                  </a:lnTo>
                  <a:lnTo>
                    <a:pt x="24942" y="18014"/>
                  </a:lnTo>
                  <a:lnTo>
                    <a:pt x="61963" y="2043"/>
                  </a:lnTo>
                  <a:lnTo>
                    <a:pt x="91267" y="0"/>
                  </a:lnTo>
                  <a:lnTo>
                    <a:pt x="126227" y="11065"/>
                  </a:lnTo>
                  <a:lnTo>
                    <a:pt x="138298" y="19831"/>
                  </a:lnTo>
                  <a:lnTo>
                    <a:pt x="142999" y="25133"/>
                  </a:lnTo>
                  <a:lnTo>
                    <a:pt x="145074" y="30783"/>
                  </a:lnTo>
                  <a:lnTo>
                    <a:pt x="144558" y="42706"/>
                  </a:lnTo>
                  <a:lnTo>
                    <a:pt x="133261" y="66376"/>
                  </a:lnTo>
                  <a:lnTo>
                    <a:pt x="111451" y="88441"/>
                  </a:lnTo>
                  <a:lnTo>
                    <a:pt x="64763" y="117839"/>
                  </a:lnTo>
                  <a:lnTo>
                    <a:pt x="55948" y="124437"/>
                  </a:lnTo>
                  <a:lnTo>
                    <a:pt x="51324" y="130897"/>
                  </a:lnTo>
                  <a:lnTo>
                    <a:pt x="50091" y="134101"/>
                  </a:lnTo>
                  <a:lnTo>
                    <a:pt x="51386" y="138354"/>
                  </a:lnTo>
                  <a:lnTo>
                    <a:pt x="74357" y="166462"/>
                  </a:lnTo>
                  <a:lnTo>
                    <a:pt x="106292" y="196907"/>
                  </a:lnTo>
                  <a:lnTo>
                    <a:pt x="140353" y="220951"/>
                  </a:lnTo>
                  <a:lnTo>
                    <a:pt x="182121" y="265319"/>
                  </a:lnTo>
                  <a:lnTo>
                    <a:pt x="186776" y="272886"/>
                  </a:lnTo>
                  <a:lnTo>
                    <a:pt x="199877" y="296481"/>
                  </a:lnTo>
                  <a:lnTo>
                    <a:pt x="215816" y="320283"/>
                  </a:lnTo>
                  <a:lnTo>
                    <a:pt x="219075" y="3310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5" name="SMARTInkShape-4191"/>
            <p:cNvSpPr/>
            <p:nvPr/>
          </p:nvSpPr>
          <p:spPr>
            <a:xfrm>
              <a:off x="3829064" y="2438400"/>
              <a:ext cx="9512" cy="257176"/>
            </a:xfrm>
            <a:custGeom>
              <a:avLst/>
              <a:gdLst/>
              <a:ahLst/>
              <a:cxnLst/>
              <a:rect l="0" t="0" r="0" b="0"/>
              <a:pathLst>
                <a:path w="9512" h="257176">
                  <a:moveTo>
                    <a:pt x="9511" y="0"/>
                  </a:moveTo>
                  <a:lnTo>
                    <a:pt x="378" y="0"/>
                  </a:lnTo>
                  <a:lnTo>
                    <a:pt x="102" y="5057"/>
                  </a:lnTo>
                  <a:lnTo>
                    <a:pt x="8197" y="45761"/>
                  </a:lnTo>
                  <a:lnTo>
                    <a:pt x="1799" y="92182"/>
                  </a:lnTo>
                  <a:lnTo>
                    <a:pt x="225" y="136317"/>
                  </a:lnTo>
                  <a:lnTo>
                    <a:pt x="57" y="176327"/>
                  </a:lnTo>
                  <a:lnTo>
                    <a:pt x="0" y="222665"/>
                  </a:lnTo>
                  <a:lnTo>
                    <a:pt x="1050" y="237604"/>
                  </a:lnTo>
                  <a:lnTo>
                    <a:pt x="9511"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6" name="SMARTInkShape-4192"/>
            <p:cNvSpPr/>
            <p:nvPr/>
          </p:nvSpPr>
          <p:spPr>
            <a:xfrm>
              <a:off x="3257550" y="2390775"/>
              <a:ext cx="28576" cy="304801"/>
            </a:xfrm>
            <a:custGeom>
              <a:avLst/>
              <a:gdLst/>
              <a:ahLst/>
              <a:cxnLst/>
              <a:rect l="0" t="0" r="0" b="0"/>
              <a:pathLst>
                <a:path w="28576" h="304801">
                  <a:moveTo>
                    <a:pt x="0" y="0"/>
                  </a:moveTo>
                  <a:lnTo>
                    <a:pt x="0" y="37560"/>
                  </a:lnTo>
                  <a:lnTo>
                    <a:pt x="1058" y="83698"/>
                  </a:lnTo>
                  <a:lnTo>
                    <a:pt x="10361" y="127932"/>
                  </a:lnTo>
                  <a:lnTo>
                    <a:pt x="16475" y="156439"/>
                  </a:lnTo>
                  <a:lnTo>
                    <a:pt x="23598" y="203998"/>
                  </a:lnTo>
                  <a:lnTo>
                    <a:pt x="27592" y="241066"/>
                  </a:lnTo>
                  <a:lnTo>
                    <a:pt x="28575"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59" name="SMARTInkShape-Group581"/>
          <p:cNvGrpSpPr/>
          <p:nvPr/>
        </p:nvGrpSpPr>
        <p:grpSpPr>
          <a:xfrm>
            <a:off x="3321118" y="1269374"/>
            <a:ext cx="3546408" cy="635627"/>
            <a:chOff x="3321118" y="1269374"/>
            <a:chExt cx="3546408" cy="635627"/>
          </a:xfrm>
        </p:grpSpPr>
        <p:sp>
          <p:nvSpPr>
            <p:cNvPr id="848" name="SMARTInkShape-4193"/>
            <p:cNvSpPr/>
            <p:nvPr/>
          </p:nvSpPr>
          <p:spPr>
            <a:xfrm>
              <a:off x="6705600" y="1269374"/>
              <a:ext cx="161926" cy="426077"/>
            </a:xfrm>
            <a:custGeom>
              <a:avLst/>
              <a:gdLst/>
              <a:ahLst/>
              <a:cxnLst/>
              <a:rect l="0" t="0" r="0" b="0"/>
              <a:pathLst>
                <a:path w="161926" h="426077">
                  <a:moveTo>
                    <a:pt x="0" y="426076"/>
                  </a:moveTo>
                  <a:lnTo>
                    <a:pt x="7604" y="417413"/>
                  </a:lnTo>
                  <a:lnTo>
                    <a:pt x="16247" y="399050"/>
                  </a:lnTo>
                  <a:lnTo>
                    <a:pt x="28648" y="352691"/>
                  </a:lnTo>
                  <a:lnTo>
                    <a:pt x="46346" y="312332"/>
                  </a:lnTo>
                  <a:lnTo>
                    <a:pt x="62620" y="273786"/>
                  </a:lnTo>
                  <a:lnTo>
                    <a:pt x="78849" y="235598"/>
                  </a:lnTo>
                  <a:lnTo>
                    <a:pt x="97067" y="197480"/>
                  </a:lnTo>
                  <a:lnTo>
                    <a:pt x="107548" y="158789"/>
                  </a:lnTo>
                  <a:lnTo>
                    <a:pt x="117356" y="113811"/>
                  </a:lnTo>
                  <a:lnTo>
                    <a:pt x="126964" y="72027"/>
                  </a:lnTo>
                  <a:lnTo>
                    <a:pt x="127690" y="51410"/>
                  </a:lnTo>
                  <a:lnTo>
                    <a:pt x="119532" y="20927"/>
                  </a:lnTo>
                  <a:lnTo>
                    <a:pt x="110794" y="6053"/>
                  </a:lnTo>
                  <a:lnTo>
                    <a:pt x="106671" y="3186"/>
                  </a:lnTo>
                  <a:lnTo>
                    <a:pt x="96445" y="0"/>
                  </a:lnTo>
                  <a:lnTo>
                    <a:pt x="73732" y="3263"/>
                  </a:lnTo>
                  <a:lnTo>
                    <a:pt x="57007" y="10932"/>
                  </a:lnTo>
                  <a:lnTo>
                    <a:pt x="40292" y="30020"/>
                  </a:lnTo>
                  <a:lnTo>
                    <a:pt x="19757" y="71355"/>
                  </a:lnTo>
                  <a:lnTo>
                    <a:pt x="6490" y="103654"/>
                  </a:lnTo>
                  <a:lnTo>
                    <a:pt x="1282" y="147154"/>
                  </a:lnTo>
                  <a:lnTo>
                    <a:pt x="3076" y="187418"/>
                  </a:lnTo>
                  <a:lnTo>
                    <a:pt x="13308" y="231002"/>
                  </a:lnTo>
                  <a:lnTo>
                    <a:pt x="31477" y="277882"/>
                  </a:lnTo>
                  <a:lnTo>
                    <a:pt x="54549" y="315194"/>
                  </a:lnTo>
                  <a:lnTo>
                    <a:pt x="93340" y="357029"/>
                  </a:lnTo>
                  <a:lnTo>
                    <a:pt x="133294" y="389780"/>
                  </a:lnTo>
                  <a:lnTo>
                    <a:pt x="161925" y="4070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9" name="SMARTInkShape-4194"/>
            <p:cNvSpPr/>
            <p:nvPr/>
          </p:nvSpPr>
          <p:spPr>
            <a:xfrm>
              <a:off x="6276975" y="1466850"/>
              <a:ext cx="209551" cy="266701"/>
            </a:xfrm>
            <a:custGeom>
              <a:avLst/>
              <a:gdLst/>
              <a:ahLst/>
              <a:cxnLst/>
              <a:rect l="0" t="0" r="0" b="0"/>
              <a:pathLst>
                <a:path w="209551" h="266701">
                  <a:moveTo>
                    <a:pt x="209550" y="0"/>
                  </a:moveTo>
                  <a:lnTo>
                    <a:pt x="203004" y="15209"/>
                  </a:lnTo>
                  <a:lnTo>
                    <a:pt x="197733" y="35668"/>
                  </a:lnTo>
                  <a:lnTo>
                    <a:pt x="177474" y="73833"/>
                  </a:lnTo>
                  <a:lnTo>
                    <a:pt x="151363" y="116539"/>
                  </a:lnTo>
                  <a:lnTo>
                    <a:pt x="116917" y="157663"/>
                  </a:lnTo>
                  <a:lnTo>
                    <a:pt x="74232" y="200718"/>
                  </a:lnTo>
                  <a:lnTo>
                    <a:pt x="33204" y="235440"/>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0" name="SMARTInkShape-4195"/>
            <p:cNvSpPr/>
            <p:nvPr/>
          </p:nvSpPr>
          <p:spPr>
            <a:xfrm>
              <a:off x="6238875" y="1468174"/>
              <a:ext cx="295276" cy="151077"/>
            </a:xfrm>
            <a:custGeom>
              <a:avLst/>
              <a:gdLst/>
              <a:ahLst/>
              <a:cxnLst/>
              <a:rect l="0" t="0" r="0" b="0"/>
              <a:pathLst>
                <a:path w="295276" h="151077">
                  <a:moveTo>
                    <a:pt x="0" y="8201"/>
                  </a:moveTo>
                  <a:lnTo>
                    <a:pt x="15209" y="1655"/>
                  </a:lnTo>
                  <a:lnTo>
                    <a:pt x="26515" y="0"/>
                  </a:lnTo>
                  <a:lnTo>
                    <a:pt x="35773" y="2087"/>
                  </a:lnTo>
                  <a:lnTo>
                    <a:pt x="68877" y="23663"/>
                  </a:lnTo>
                  <a:lnTo>
                    <a:pt x="116414" y="61247"/>
                  </a:lnTo>
                  <a:lnTo>
                    <a:pt x="145488" y="82022"/>
                  </a:lnTo>
                  <a:lnTo>
                    <a:pt x="190844" y="106509"/>
                  </a:lnTo>
                  <a:lnTo>
                    <a:pt x="238170" y="130299"/>
                  </a:lnTo>
                  <a:lnTo>
                    <a:pt x="295275" y="1510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1" name="SMARTInkShape-4196"/>
            <p:cNvSpPr/>
            <p:nvPr/>
          </p:nvSpPr>
          <p:spPr>
            <a:xfrm>
              <a:off x="5790315" y="1438783"/>
              <a:ext cx="162811" cy="189993"/>
            </a:xfrm>
            <a:custGeom>
              <a:avLst/>
              <a:gdLst/>
              <a:ahLst/>
              <a:cxnLst/>
              <a:rect l="0" t="0" r="0" b="0"/>
              <a:pathLst>
                <a:path w="162811" h="189993">
                  <a:moveTo>
                    <a:pt x="153285" y="18542"/>
                  </a:moveTo>
                  <a:lnTo>
                    <a:pt x="148229" y="13486"/>
                  </a:lnTo>
                  <a:lnTo>
                    <a:pt x="145746" y="8181"/>
                  </a:lnTo>
                  <a:lnTo>
                    <a:pt x="145084" y="5284"/>
                  </a:lnTo>
                  <a:lnTo>
                    <a:pt x="143584" y="3354"/>
                  </a:lnTo>
                  <a:lnTo>
                    <a:pt x="139096" y="1208"/>
                  </a:lnTo>
                  <a:lnTo>
                    <a:pt x="125562" y="0"/>
                  </a:lnTo>
                  <a:lnTo>
                    <a:pt x="119986" y="3006"/>
                  </a:lnTo>
                  <a:lnTo>
                    <a:pt x="76995" y="47044"/>
                  </a:lnTo>
                  <a:lnTo>
                    <a:pt x="31438" y="88033"/>
                  </a:lnTo>
                  <a:lnTo>
                    <a:pt x="4451" y="128930"/>
                  </a:lnTo>
                  <a:lnTo>
                    <a:pt x="0" y="150153"/>
                  </a:lnTo>
                  <a:lnTo>
                    <a:pt x="296" y="160258"/>
                  </a:lnTo>
                  <a:lnTo>
                    <a:pt x="3667" y="168052"/>
                  </a:lnTo>
                  <a:lnTo>
                    <a:pt x="15880" y="179535"/>
                  </a:lnTo>
                  <a:lnTo>
                    <a:pt x="31891" y="185345"/>
                  </a:lnTo>
                  <a:lnTo>
                    <a:pt x="67222" y="188615"/>
                  </a:lnTo>
                  <a:lnTo>
                    <a:pt x="99160" y="189380"/>
                  </a:lnTo>
                  <a:lnTo>
                    <a:pt x="141599" y="189811"/>
                  </a:lnTo>
                  <a:lnTo>
                    <a:pt x="162810" y="1899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2" name="SMARTInkShape-4197"/>
            <p:cNvSpPr/>
            <p:nvPr/>
          </p:nvSpPr>
          <p:spPr>
            <a:xfrm>
              <a:off x="5048250" y="1585619"/>
              <a:ext cx="295276" cy="5057"/>
            </a:xfrm>
            <a:custGeom>
              <a:avLst/>
              <a:gdLst/>
              <a:ahLst/>
              <a:cxnLst/>
              <a:rect l="0" t="0" r="0" b="0"/>
              <a:pathLst>
                <a:path w="295276" h="5057">
                  <a:moveTo>
                    <a:pt x="0" y="5056"/>
                  </a:moveTo>
                  <a:lnTo>
                    <a:pt x="45605" y="5056"/>
                  </a:lnTo>
                  <a:lnTo>
                    <a:pt x="83951" y="5056"/>
                  </a:lnTo>
                  <a:lnTo>
                    <a:pt x="127298" y="5056"/>
                  </a:lnTo>
                  <a:lnTo>
                    <a:pt x="169539" y="3998"/>
                  </a:lnTo>
                  <a:lnTo>
                    <a:pt x="203409" y="0"/>
                  </a:lnTo>
                  <a:lnTo>
                    <a:pt x="248065" y="1911"/>
                  </a:lnTo>
                  <a:lnTo>
                    <a:pt x="295275" y="50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3" name="SMARTInkShape-4198"/>
            <p:cNvSpPr/>
            <p:nvPr/>
          </p:nvSpPr>
          <p:spPr>
            <a:xfrm>
              <a:off x="5057775" y="1476375"/>
              <a:ext cx="200026" cy="19051"/>
            </a:xfrm>
            <a:custGeom>
              <a:avLst/>
              <a:gdLst/>
              <a:ahLst/>
              <a:cxnLst/>
              <a:rect l="0" t="0" r="0" b="0"/>
              <a:pathLst>
                <a:path w="200026" h="19051">
                  <a:moveTo>
                    <a:pt x="0" y="19050"/>
                  </a:moveTo>
                  <a:lnTo>
                    <a:pt x="36728" y="8689"/>
                  </a:lnTo>
                  <a:lnTo>
                    <a:pt x="78516" y="1716"/>
                  </a:lnTo>
                  <a:lnTo>
                    <a:pt x="115574" y="508"/>
                  </a:lnTo>
                  <a:lnTo>
                    <a:pt x="155012" y="151"/>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4" name="SMARTInkShape-4199"/>
            <p:cNvSpPr/>
            <p:nvPr/>
          </p:nvSpPr>
          <p:spPr>
            <a:xfrm>
              <a:off x="4718913" y="1428750"/>
              <a:ext cx="215038" cy="38101"/>
            </a:xfrm>
            <a:custGeom>
              <a:avLst/>
              <a:gdLst/>
              <a:ahLst/>
              <a:cxnLst/>
              <a:rect l="0" t="0" r="0" b="0"/>
              <a:pathLst>
                <a:path w="215038" h="38101">
                  <a:moveTo>
                    <a:pt x="5487" y="38100"/>
                  </a:moveTo>
                  <a:lnTo>
                    <a:pt x="0" y="38100"/>
                  </a:lnTo>
                  <a:lnTo>
                    <a:pt x="2343" y="38100"/>
                  </a:lnTo>
                  <a:lnTo>
                    <a:pt x="44983" y="24842"/>
                  </a:lnTo>
                  <a:lnTo>
                    <a:pt x="74546" y="18802"/>
                  </a:lnTo>
                  <a:lnTo>
                    <a:pt x="109205" y="13648"/>
                  </a:lnTo>
                  <a:lnTo>
                    <a:pt x="153576" y="9688"/>
                  </a:lnTo>
                  <a:lnTo>
                    <a:pt x="2150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SMARTInkShape-4200"/>
            <p:cNvSpPr/>
            <p:nvPr/>
          </p:nvSpPr>
          <p:spPr>
            <a:xfrm>
              <a:off x="4438650" y="1373996"/>
              <a:ext cx="304801" cy="254780"/>
            </a:xfrm>
            <a:custGeom>
              <a:avLst/>
              <a:gdLst/>
              <a:ahLst/>
              <a:cxnLst/>
              <a:rect l="0" t="0" r="0" b="0"/>
              <a:pathLst>
                <a:path w="304801" h="254780">
                  <a:moveTo>
                    <a:pt x="0" y="150004"/>
                  </a:moveTo>
                  <a:lnTo>
                    <a:pt x="5056" y="150004"/>
                  </a:lnTo>
                  <a:lnTo>
                    <a:pt x="10361" y="152826"/>
                  </a:lnTo>
                  <a:lnTo>
                    <a:pt x="13257" y="155060"/>
                  </a:lnTo>
                  <a:lnTo>
                    <a:pt x="22390" y="173374"/>
                  </a:lnTo>
                  <a:lnTo>
                    <a:pt x="30583" y="204064"/>
                  </a:lnTo>
                  <a:lnTo>
                    <a:pt x="33088" y="208269"/>
                  </a:lnTo>
                  <a:lnTo>
                    <a:pt x="38695" y="212941"/>
                  </a:lnTo>
                  <a:lnTo>
                    <a:pt x="41671" y="214187"/>
                  </a:lnTo>
                  <a:lnTo>
                    <a:pt x="61030" y="210884"/>
                  </a:lnTo>
                  <a:lnTo>
                    <a:pt x="76762" y="203203"/>
                  </a:lnTo>
                  <a:lnTo>
                    <a:pt x="117015" y="157118"/>
                  </a:lnTo>
                  <a:lnTo>
                    <a:pt x="121807" y="152112"/>
                  </a:lnTo>
                  <a:lnTo>
                    <a:pt x="122480" y="153526"/>
                  </a:lnTo>
                  <a:lnTo>
                    <a:pt x="126381" y="171004"/>
                  </a:lnTo>
                  <a:lnTo>
                    <a:pt x="137030" y="199896"/>
                  </a:lnTo>
                  <a:lnTo>
                    <a:pt x="148744" y="212042"/>
                  </a:lnTo>
                  <a:lnTo>
                    <a:pt x="156313" y="216763"/>
                  </a:lnTo>
                  <a:lnTo>
                    <a:pt x="187191" y="223406"/>
                  </a:lnTo>
                  <a:lnTo>
                    <a:pt x="213038" y="220319"/>
                  </a:lnTo>
                  <a:lnTo>
                    <a:pt x="239159" y="202588"/>
                  </a:lnTo>
                  <a:lnTo>
                    <a:pt x="261950" y="172170"/>
                  </a:lnTo>
                  <a:lnTo>
                    <a:pt x="274464" y="131569"/>
                  </a:lnTo>
                  <a:lnTo>
                    <a:pt x="284055" y="88466"/>
                  </a:lnTo>
                  <a:lnTo>
                    <a:pt x="285527" y="42757"/>
                  </a:lnTo>
                  <a:lnTo>
                    <a:pt x="285746" y="0"/>
                  </a:lnTo>
                  <a:lnTo>
                    <a:pt x="285750" y="42434"/>
                  </a:lnTo>
                  <a:lnTo>
                    <a:pt x="285750" y="77562"/>
                  </a:lnTo>
                  <a:lnTo>
                    <a:pt x="285750" y="112516"/>
                  </a:lnTo>
                  <a:lnTo>
                    <a:pt x="285750" y="159828"/>
                  </a:lnTo>
                  <a:lnTo>
                    <a:pt x="285750" y="205332"/>
                  </a:lnTo>
                  <a:lnTo>
                    <a:pt x="288572" y="232367"/>
                  </a:lnTo>
                  <a:lnTo>
                    <a:pt x="293354" y="244818"/>
                  </a:lnTo>
                  <a:lnTo>
                    <a:pt x="304800" y="2547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6" name="SMARTInkShape-4201"/>
            <p:cNvSpPr/>
            <p:nvPr/>
          </p:nvSpPr>
          <p:spPr>
            <a:xfrm>
              <a:off x="4276725" y="1487044"/>
              <a:ext cx="97728" cy="141732"/>
            </a:xfrm>
            <a:custGeom>
              <a:avLst/>
              <a:gdLst/>
              <a:ahLst/>
              <a:cxnLst/>
              <a:rect l="0" t="0" r="0" b="0"/>
              <a:pathLst>
                <a:path w="97728" h="141732">
                  <a:moveTo>
                    <a:pt x="0" y="17906"/>
                  </a:moveTo>
                  <a:lnTo>
                    <a:pt x="8663" y="10302"/>
                  </a:lnTo>
                  <a:lnTo>
                    <a:pt x="18314" y="4648"/>
                  </a:lnTo>
                  <a:lnTo>
                    <a:pt x="49361" y="0"/>
                  </a:lnTo>
                  <a:lnTo>
                    <a:pt x="74598" y="253"/>
                  </a:lnTo>
                  <a:lnTo>
                    <a:pt x="85366" y="4063"/>
                  </a:lnTo>
                  <a:lnTo>
                    <a:pt x="93679" y="14929"/>
                  </a:lnTo>
                  <a:lnTo>
                    <a:pt x="97378" y="22271"/>
                  </a:lnTo>
                  <a:lnTo>
                    <a:pt x="97727" y="30341"/>
                  </a:lnTo>
                  <a:lnTo>
                    <a:pt x="92470" y="47774"/>
                  </a:lnTo>
                  <a:lnTo>
                    <a:pt x="70790" y="78290"/>
                  </a:lnTo>
                  <a:lnTo>
                    <a:pt x="27238" y="122769"/>
                  </a:lnTo>
                  <a:lnTo>
                    <a:pt x="15244" y="130468"/>
                  </a:lnTo>
                  <a:lnTo>
                    <a:pt x="10161" y="137923"/>
                  </a:lnTo>
                  <a:lnTo>
                    <a:pt x="0" y="1417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7" name="SMARTInkShape-4202"/>
            <p:cNvSpPr/>
            <p:nvPr/>
          </p:nvSpPr>
          <p:spPr>
            <a:xfrm>
              <a:off x="4048125" y="1381871"/>
              <a:ext cx="208551" cy="523130"/>
            </a:xfrm>
            <a:custGeom>
              <a:avLst/>
              <a:gdLst/>
              <a:ahLst/>
              <a:cxnLst/>
              <a:rect l="0" t="0" r="0" b="0"/>
              <a:pathLst>
                <a:path w="208551" h="523130">
                  <a:moveTo>
                    <a:pt x="0" y="132604"/>
                  </a:moveTo>
                  <a:lnTo>
                    <a:pt x="18828" y="129782"/>
                  </a:lnTo>
                  <a:lnTo>
                    <a:pt x="60100" y="116357"/>
                  </a:lnTo>
                  <a:lnTo>
                    <a:pt x="105163" y="100805"/>
                  </a:lnTo>
                  <a:lnTo>
                    <a:pt x="141893" y="87086"/>
                  </a:lnTo>
                  <a:lnTo>
                    <a:pt x="184843" y="58344"/>
                  </a:lnTo>
                  <a:lnTo>
                    <a:pt x="201744" y="43508"/>
                  </a:lnTo>
                  <a:lnTo>
                    <a:pt x="206463" y="36165"/>
                  </a:lnTo>
                  <a:lnTo>
                    <a:pt x="208550" y="29153"/>
                  </a:lnTo>
                  <a:lnTo>
                    <a:pt x="208047" y="16776"/>
                  </a:lnTo>
                  <a:lnTo>
                    <a:pt x="204296" y="7747"/>
                  </a:lnTo>
                  <a:lnTo>
                    <a:pt x="200756" y="4916"/>
                  </a:lnTo>
                  <a:lnTo>
                    <a:pt x="186718" y="932"/>
                  </a:lnTo>
                  <a:lnTo>
                    <a:pt x="178942" y="0"/>
                  </a:lnTo>
                  <a:lnTo>
                    <a:pt x="171958" y="2408"/>
                  </a:lnTo>
                  <a:lnTo>
                    <a:pt x="168613" y="4531"/>
                  </a:lnTo>
                  <a:lnTo>
                    <a:pt x="166384" y="8064"/>
                  </a:lnTo>
                  <a:lnTo>
                    <a:pt x="163907" y="17633"/>
                  </a:lnTo>
                  <a:lnTo>
                    <a:pt x="162316" y="61720"/>
                  </a:lnTo>
                  <a:lnTo>
                    <a:pt x="163099" y="97490"/>
                  </a:lnTo>
                  <a:lnTo>
                    <a:pt x="167033" y="133226"/>
                  </a:lnTo>
                  <a:lnTo>
                    <a:pt x="170142" y="179825"/>
                  </a:lnTo>
                  <a:lnTo>
                    <a:pt x="176119" y="220444"/>
                  </a:lnTo>
                  <a:lnTo>
                    <a:pt x="179536" y="259290"/>
                  </a:lnTo>
                  <a:lnTo>
                    <a:pt x="180549" y="297611"/>
                  </a:lnTo>
                  <a:lnTo>
                    <a:pt x="180849" y="335776"/>
                  </a:lnTo>
                  <a:lnTo>
                    <a:pt x="185994" y="373896"/>
                  </a:lnTo>
                  <a:lnTo>
                    <a:pt x="189165" y="412002"/>
                  </a:lnTo>
                  <a:lnTo>
                    <a:pt x="191295" y="456258"/>
                  </a:lnTo>
                  <a:lnTo>
                    <a:pt x="197987" y="499023"/>
                  </a:lnTo>
                  <a:lnTo>
                    <a:pt x="200025" y="5231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8" name="SMARTInkShape-4203"/>
            <p:cNvSpPr/>
            <p:nvPr/>
          </p:nvSpPr>
          <p:spPr>
            <a:xfrm>
              <a:off x="3321118" y="1357790"/>
              <a:ext cx="727008" cy="244795"/>
            </a:xfrm>
            <a:custGeom>
              <a:avLst/>
              <a:gdLst/>
              <a:ahLst/>
              <a:cxnLst/>
              <a:rect l="0" t="0" r="0" b="0"/>
              <a:pathLst>
                <a:path w="727008" h="244795">
                  <a:moveTo>
                    <a:pt x="50732" y="80485"/>
                  </a:moveTo>
                  <a:lnTo>
                    <a:pt x="42069" y="108786"/>
                  </a:lnTo>
                  <a:lnTo>
                    <a:pt x="16579" y="150032"/>
                  </a:lnTo>
                  <a:lnTo>
                    <a:pt x="34" y="192158"/>
                  </a:lnTo>
                  <a:lnTo>
                    <a:pt x="0" y="201500"/>
                  </a:lnTo>
                  <a:lnTo>
                    <a:pt x="5606" y="217525"/>
                  </a:lnTo>
                  <a:lnTo>
                    <a:pt x="15607" y="233390"/>
                  </a:lnTo>
                  <a:lnTo>
                    <a:pt x="35386" y="244794"/>
                  </a:lnTo>
                  <a:lnTo>
                    <a:pt x="82547" y="243978"/>
                  </a:lnTo>
                  <a:lnTo>
                    <a:pt x="127568" y="237560"/>
                  </a:lnTo>
                  <a:lnTo>
                    <a:pt x="167102" y="215600"/>
                  </a:lnTo>
                  <a:lnTo>
                    <a:pt x="182885" y="207211"/>
                  </a:lnTo>
                  <a:lnTo>
                    <a:pt x="207286" y="187401"/>
                  </a:lnTo>
                  <a:lnTo>
                    <a:pt x="215426" y="183512"/>
                  </a:lnTo>
                  <a:lnTo>
                    <a:pt x="230116" y="167903"/>
                  </a:lnTo>
                  <a:lnTo>
                    <a:pt x="251736" y="128444"/>
                  </a:lnTo>
                  <a:lnTo>
                    <a:pt x="257750" y="104690"/>
                  </a:lnTo>
                  <a:lnTo>
                    <a:pt x="256477" y="97680"/>
                  </a:lnTo>
                  <a:lnTo>
                    <a:pt x="249419" y="84247"/>
                  </a:lnTo>
                  <a:lnTo>
                    <a:pt x="233582" y="74043"/>
                  </a:lnTo>
                  <a:lnTo>
                    <a:pt x="199034" y="58869"/>
                  </a:lnTo>
                  <a:lnTo>
                    <a:pt x="182260" y="57825"/>
                  </a:lnTo>
                  <a:lnTo>
                    <a:pt x="142763" y="63076"/>
                  </a:lnTo>
                  <a:lnTo>
                    <a:pt x="102990" y="82831"/>
                  </a:lnTo>
                  <a:lnTo>
                    <a:pt x="92302" y="92464"/>
                  </a:lnTo>
                  <a:lnTo>
                    <a:pt x="87970" y="97996"/>
                  </a:lnTo>
                  <a:lnTo>
                    <a:pt x="86141" y="104859"/>
                  </a:lnTo>
                  <a:lnTo>
                    <a:pt x="86931" y="120951"/>
                  </a:lnTo>
                  <a:lnTo>
                    <a:pt x="89681" y="126512"/>
                  </a:lnTo>
                  <a:lnTo>
                    <a:pt x="93631" y="130220"/>
                  </a:lnTo>
                  <a:lnTo>
                    <a:pt x="98382" y="132692"/>
                  </a:lnTo>
                  <a:lnTo>
                    <a:pt x="145085" y="136659"/>
                  </a:lnTo>
                  <a:lnTo>
                    <a:pt x="178392" y="137201"/>
                  </a:lnTo>
                  <a:lnTo>
                    <a:pt x="222730" y="132450"/>
                  </a:lnTo>
                  <a:lnTo>
                    <a:pt x="268034" y="121363"/>
                  </a:lnTo>
                  <a:lnTo>
                    <a:pt x="307557" y="108982"/>
                  </a:lnTo>
                  <a:lnTo>
                    <a:pt x="351843" y="92825"/>
                  </a:lnTo>
                  <a:lnTo>
                    <a:pt x="380686" y="81974"/>
                  </a:lnTo>
                  <a:lnTo>
                    <a:pt x="381826" y="82536"/>
                  </a:lnTo>
                  <a:lnTo>
                    <a:pt x="382587" y="83969"/>
                  </a:lnTo>
                  <a:lnTo>
                    <a:pt x="383093" y="85983"/>
                  </a:lnTo>
                  <a:lnTo>
                    <a:pt x="375406" y="128814"/>
                  </a:lnTo>
                  <a:lnTo>
                    <a:pt x="375884" y="150661"/>
                  </a:lnTo>
                  <a:lnTo>
                    <a:pt x="379747" y="167766"/>
                  </a:lnTo>
                  <a:lnTo>
                    <a:pt x="387813" y="180307"/>
                  </a:lnTo>
                  <a:lnTo>
                    <a:pt x="399513" y="189409"/>
                  </a:lnTo>
                  <a:lnTo>
                    <a:pt x="415296" y="196982"/>
                  </a:lnTo>
                  <a:lnTo>
                    <a:pt x="421833" y="198366"/>
                  </a:lnTo>
                  <a:lnTo>
                    <a:pt x="458716" y="190409"/>
                  </a:lnTo>
                  <a:lnTo>
                    <a:pt x="483354" y="176673"/>
                  </a:lnTo>
                  <a:lnTo>
                    <a:pt x="491717" y="168038"/>
                  </a:lnTo>
                  <a:lnTo>
                    <a:pt x="506217" y="140947"/>
                  </a:lnTo>
                  <a:lnTo>
                    <a:pt x="507847" y="139843"/>
                  </a:lnTo>
                  <a:lnTo>
                    <a:pt x="515982" y="137926"/>
                  </a:lnTo>
                  <a:lnTo>
                    <a:pt x="516474" y="138887"/>
                  </a:lnTo>
                  <a:lnTo>
                    <a:pt x="520085" y="150857"/>
                  </a:lnTo>
                  <a:lnTo>
                    <a:pt x="526033" y="161503"/>
                  </a:lnTo>
                  <a:lnTo>
                    <a:pt x="549921" y="185585"/>
                  </a:lnTo>
                  <a:lnTo>
                    <a:pt x="579844" y="205668"/>
                  </a:lnTo>
                  <a:lnTo>
                    <a:pt x="604734" y="211415"/>
                  </a:lnTo>
                  <a:lnTo>
                    <a:pt x="622922" y="207115"/>
                  </a:lnTo>
                  <a:lnTo>
                    <a:pt x="650355" y="192164"/>
                  </a:lnTo>
                  <a:lnTo>
                    <a:pt x="667489" y="177193"/>
                  </a:lnTo>
                  <a:lnTo>
                    <a:pt x="674096" y="165447"/>
                  </a:lnTo>
                  <a:lnTo>
                    <a:pt x="683394" y="125490"/>
                  </a:lnTo>
                  <a:lnTo>
                    <a:pt x="687818" y="80791"/>
                  </a:lnTo>
                  <a:lnTo>
                    <a:pt x="688692" y="35115"/>
                  </a:lnTo>
                  <a:lnTo>
                    <a:pt x="688898" y="0"/>
                  </a:lnTo>
                  <a:lnTo>
                    <a:pt x="688906" y="8568"/>
                  </a:lnTo>
                  <a:lnTo>
                    <a:pt x="701998" y="52913"/>
                  </a:lnTo>
                  <a:lnTo>
                    <a:pt x="705309" y="89750"/>
                  </a:lnTo>
                  <a:lnTo>
                    <a:pt x="712229" y="131914"/>
                  </a:lnTo>
                  <a:lnTo>
                    <a:pt x="715926" y="169571"/>
                  </a:lnTo>
                  <a:lnTo>
                    <a:pt x="727007" y="2233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109704119"/>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12" name="SMARTInkShape-Group582"/>
          <p:cNvGrpSpPr/>
          <p:nvPr/>
        </p:nvGrpSpPr>
        <p:grpSpPr>
          <a:xfrm>
            <a:off x="2558298" y="1312534"/>
            <a:ext cx="2547103" cy="871066"/>
            <a:chOff x="2558298" y="1312534"/>
            <a:chExt cx="2547103" cy="871066"/>
          </a:xfrm>
        </p:grpSpPr>
        <p:sp>
          <p:nvSpPr>
            <p:cNvPr id="4" name="SMARTInkShape-4204"/>
            <p:cNvSpPr/>
            <p:nvPr/>
          </p:nvSpPr>
          <p:spPr>
            <a:xfrm>
              <a:off x="4905375" y="1743075"/>
              <a:ext cx="200026" cy="19051"/>
            </a:xfrm>
            <a:custGeom>
              <a:avLst/>
              <a:gdLst/>
              <a:ahLst/>
              <a:cxnLst/>
              <a:rect l="0" t="0" r="0" b="0"/>
              <a:pathLst>
                <a:path w="200026" h="19051">
                  <a:moveTo>
                    <a:pt x="0" y="19050"/>
                  </a:moveTo>
                  <a:lnTo>
                    <a:pt x="43849" y="19050"/>
                  </a:lnTo>
                  <a:lnTo>
                    <a:pt x="83548" y="13994"/>
                  </a:lnTo>
                  <a:lnTo>
                    <a:pt x="129980" y="3862"/>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4205"/>
            <p:cNvSpPr/>
            <p:nvPr/>
          </p:nvSpPr>
          <p:spPr>
            <a:xfrm>
              <a:off x="4852263" y="1621271"/>
              <a:ext cx="195988" cy="26555"/>
            </a:xfrm>
            <a:custGeom>
              <a:avLst/>
              <a:gdLst/>
              <a:ahLst/>
              <a:cxnLst/>
              <a:rect l="0" t="0" r="0" b="0"/>
              <a:pathLst>
                <a:path w="195988" h="26555">
                  <a:moveTo>
                    <a:pt x="5487" y="26554"/>
                  </a:moveTo>
                  <a:lnTo>
                    <a:pt x="431" y="21498"/>
                  </a:lnTo>
                  <a:lnTo>
                    <a:pt x="0" y="20008"/>
                  </a:lnTo>
                  <a:lnTo>
                    <a:pt x="770" y="19015"/>
                  </a:lnTo>
                  <a:lnTo>
                    <a:pt x="2343" y="18353"/>
                  </a:lnTo>
                  <a:lnTo>
                    <a:pt x="38979" y="14381"/>
                  </a:lnTo>
                  <a:lnTo>
                    <a:pt x="85832" y="8862"/>
                  </a:lnTo>
                  <a:lnTo>
                    <a:pt x="129308" y="1226"/>
                  </a:lnTo>
                  <a:lnTo>
                    <a:pt x="163060" y="0"/>
                  </a:lnTo>
                  <a:lnTo>
                    <a:pt x="195987" y="75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4206"/>
            <p:cNvSpPr/>
            <p:nvPr/>
          </p:nvSpPr>
          <p:spPr>
            <a:xfrm>
              <a:off x="4276725" y="1609725"/>
              <a:ext cx="295276" cy="573875"/>
            </a:xfrm>
            <a:custGeom>
              <a:avLst/>
              <a:gdLst/>
              <a:ahLst/>
              <a:cxnLst/>
              <a:rect l="0" t="0" r="0" b="0"/>
              <a:pathLst>
                <a:path w="295276" h="573875">
                  <a:moveTo>
                    <a:pt x="0" y="0"/>
                  </a:moveTo>
                  <a:lnTo>
                    <a:pt x="5057" y="0"/>
                  </a:lnTo>
                  <a:lnTo>
                    <a:pt x="6546" y="1058"/>
                  </a:lnTo>
                  <a:lnTo>
                    <a:pt x="7539" y="2822"/>
                  </a:lnTo>
                  <a:lnTo>
                    <a:pt x="8201" y="5056"/>
                  </a:lnTo>
                  <a:lnTo>
                    <a:pt x="39132" y="46549"/>
                  </a:lnTo>
                  <a:lnTo>
                    <a:pt x="74410" y="83811"/>
                  </a:lnTo>
                  <a:lnTo>
                    <a:pt x="86340" y="90166"/>
                  </a:lnTo>
                  <a:lnTo>
                    <a:pt x="119673" y="100068"/>
                  </a:lnTo>
                  <a:lnTo>
                    <a:pt x="151757" y="95031"/>
                  </a:lnTo>
                  <a:lnTo>
                    <a:pt x="194880" y="77725"/>
                  </a:lnTo>
                  <a:lnTo>
                    <a:pt x="209380" y="69469"/>
                  </a:lnTo>
                  <a:lnTo>
                    <a:pt x="219353" y="58745"/>
                  </a:lnTo>
                  <a:lnTo>
                    <a:pt x="224490" y="46923"/>
                  </a:lnTo>
                  <a:lnTo>
                    <a:pt x="227788" y="27143"/>
                  </a:lnTo>
                  <a:lnTo>
                    <a:pt x="225942" y="23387"/>
                  </a:lnTo>
                  <a:lnTo>
                    <a:pt x="213415" y="9754"/>
                  </a:lnTo>
                  <a:lnTo>
                    <a:pt x="212127" y="6503"/>
                  </a:lnTo>
                  <a:lnTo>
                    <a:pt x="210210" y="5394"/>
                  </a:lnTo>
                  <a:lnTo>
                    <a:pt x="207873" y="5712"/>
                  </a:lnTo>
                  <a:lnTo>
                    <a:pt x="205257" y="6983"/>
                  </a:lnTo>
                  <a:lnTo>
                    <a:pt x="203513" y="9947"/>
                  </a:lnTo>
                  <a:lnTo>
                    <a:pt x="201575" y="18885"/>
                  </a:lnTo>
                  <a:lnTo>
                    <a:pt x="206877" y="62566"/>
                  </a:lnTo>
                  <a:lnTo>
                    <a:pt x="211844" y="106786"/>
                  </a:lnTo>
                  <a:lnTo>
                    <a:pt x="219755" y="143471"/>
                  </a:lnTo>
                  <a:lnTo>
                    <a:pt x="228802" y="183974"/>
                  </a:lnTo>
                  <a:lnTo>
                    <a:pt x="235362" y="226666"/>
                  </a:lnTo>
                  <a:lnTo>
                    <a:pt x="240129" y="268949"/>
                  </a:lnTo>
                  <a:lnTo>
                    <a:pt x="245421" y="312169"/>
                  </a:lnTo>
                  <a:lnTo>
                    <a:pt x="246990" y="351786"/>
                  </a:lnTo>
                  <a:lnTo>
                    <a:pt x="247454" y="390336"/>
                  </a:lnTo>
                  <a:lnTo>
                    <a:pt x="244770" y="428569"/>
                  </a:lnTo>
                  <a:lnTo>
                    <a:pt x="234449" y="466708"/>
                  </a:lnTo>
                  <a:lnTo>
                    <a:pt x="217986" y="507642"/>
                  </a:lnTo>
                  <a:lnTo>
                    <a:pt x="199702" y="544818"/>
                  </a:lnTo>
                  <a:lnTo>
                    <a:pt x="179618" y="571286"/>
                  </a:lnTo>
                  <a:lnTo>
                    <a:pt x="175837" y="573474"/>
                  </a:lnTo>
                  <a:lnTo>
                    <a:pt x="172258" y="573874"/>
                  </a:lnTo>
                  <a:lnTo>
                    <a:pt x="168814" y="573083"/>
                  </a:lnTo>
                  <a:lnTo>
                    <a:pt x="166517" y="570439"/>
                  </a:lnTo>
                  <a:lnTo>
                    <a:pt x="163966" y="561856"/>
                  </a:lnTo>
                  <a:lnTo>
                    <a:pt x="163387" y="533808"/>
                  </a:lnTo>
                  <a:lnTo>
                    <a:pt x="167160" y="501478"/>
                  </a:lnTo>
                  <a:lnTo>
                    <a:pt x="180292" y="456796"/>
                  </a:lnTo>
                  <a:lnTo>
                    <a:pt x="197588" y="416746"/>
                  </a:lnTo>
                  <a:lnTo>
                    <a:pt x="216119" y="378068"/>
                  </a:lnTo>
                  <a:lnTo>
                    <a:pt x="240071" y="339797"/>
                  </a:lnTo>
                  <a:lnTo>
                    <a:pt x="295275"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4207"/>
            <p:cNvSpPr/>
            <p:nvPr/>
          </p:nvSpPr>
          <p:spPr>
            <a:xfrm>
              <a:off x="3857625" y="1450775"/>
              <a:ext cx="330387" cy="416126"/>
            </a:xfrm>
            <a:custGeom>
              <a:avLst/>
              <a:gdLst/>
              <a:ahLst/>
              <a:cxnLst/>
              <a:rect l="0" t="0" r="0" b="0"/>
              <a:pathLst>
                <a:path w="330387" h="416126">
                  <a:moveTo>
                    <a:pt x="0" y="44650"/>
                  </a:moveTo>
                  <a:lnTo>
                    <a:pt x="0" y="39594"/>
                  </a:lnTo>
                  <a:lnTo>
                    <a:pt x="10113" y="26336"/>
                  </a:lnTo>
                  <a:lnTo>
                    <a:pt x="26515" y="14059"/>
                  </a:lnTo>
                  <a:lnTo>
                    <a:pt x="59950" y="3718"/>
                  </a:lnTo>
                  <a:lnTo>
                    <a:pt x="91203" y="0"/>
                  </a:lnTo>
                  <a:lnTo>
                    <a:pt x="136031" y="729"/>
                  </a:lnTo>
                  <a:lnTo>
                    <a:pt x="158883" y="6079"/>
                  </a:lnTo>
                  <a:lnTo>
                    <a:pt x="179623" y="15513"/>
                  </a:lnTo>
                  <a:lnTo>
                    <a:pt x="193780" y="32406"/>
                  </a:lnTo>
                  <a:lnTo>
                    <a:pt x="204877" y="60072"/>
                  </a:lnTo>
                  <a:lnTo>
                    <a:pt x="206435" y="67631"/>
                  </a:lnTo>
                  <a:lnTo>
                    <a:pt x="202521" y="87319"/>
                  </a:lnTo>
                  <a:lnTo>
                    <a:pt x="182762" y="129396"/>
                  </a:lnTo>
                  <a:lnTo>
                    <a:pt x="159632" y="153604"/>
                  </a:lnTo>
                  <a:lnTo>
                    <a:pt x="129918" y="173142"/>
                  </a:lnTo>
                  <a:lnTo>
                    <a:pt x="83531" y="195103"/>
                  </a:lnTo>
                  <a:lnTo>
                    <a:pt x="78372" y="196473"/>
                  </a:lnTo>
                  <a:lnTo>
                    <a:pt x="101559" y="190390"/>
                  </a:lnTo>
                  <a:lnTo>
                    <a:pt x="139217" y="187316"/>
                  </a:lnTo>
                  <a:lnTo>
                    <a:pt x="180832" y="182289"/>
                  </a:lnTo>
                  <a:lnTo>
                    <a:pt x="218306" y="184492"/>
                  </a:lnTo>
                  <a:lnTo>
                    <a:pt x="254011" y="188999"/>
                  </a:lnTo>
                  <a:lnTo>
                    <a:pt x="295396" y="197487"/>
                  </a:lnTo>
                  <a:lnTo>
                    <a:pt x="304881" y="200516"/>
                  </a:lnTo>
                  <a:lnTo>
                    <a:pt x="312262" y="205711"/>
                  </a:lnTo>
                  <a:lnTo>
                    <a:pt x="323286" y="219949"/>
                  </a:lnTo>
                  <a:lnTo>
                    <a:pt x="330386" y="250872"/>
                  </a:lnTo>
                  <a:lnTo>
                    <a:pt x="323579" y="274593"/>
                  </a:lnTo>
                  <a:lnTo>
                    <a:pt x="298397" y="314202"/>
                  </a:lnTo>
                  <a:lnTo>
                    <a:pt x="260345" y="355493"/>
                  </a:lnTo>
                  <a:lnTo>
                    <a:pt x="222250" y="388817"/>
                  </a:lnTo>
                  <a:lnTo>
                    <a:pt x="180975" y="416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4208"/>
            <p:cNvSpPr/>
            <p:nvPr/>
          </p:nvSpPr>
          <p:spPr>
            <a:xfrm>
              <a:off x="3609975" y="1543050"/>
              <a:ext cx="28576" cy="228601"/>
            </a:xfrm>
            <a:custGeom>
              <a:avLst/>
              <a:gdLst/>
              <a:ahLst/>
              <a:cxnLst/>
              <a:rect l="0" t="0" r="0" b="0"/>
              <a:pathLst>
                <a:path w="28576" h="228601">
                  <a:moveTo>
                    <a:pt x="0" y="0"/>
                  </a:moveTo>
                  <a:lnTo>
                    <a:pt x="0" y="46206"/>
                  </a:lnTo>
                  <a:lnTo>
                    <a:pt x="0" y="83759"/>
                  </a:lnTo>
                  <a:lnTo>
                    <a:pt x="5057" y="131080"/>
                  </a:lnTo>
                  <a:lnTo>
                    <a:pt x="11759" y="173137"/>
                  </a:lnTo>
                  <a:lnTo>
                    <a:pt x="2857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4209"/>
            <p:cNvSpPr/>
            <p:nvPr/>
          </p:nvSpPr>
          <p:spPr>
            <a:xfrm>
              <a:off x="3429000" y="1581150"/>
              <a:ext cx="304801" cy="28576"/>
            </a:xfrm>
            <a:custGeom>
              <a:avLst/>
              <a:gdLst/>
              <a:ahLst/>
              <a:cxnLst/>
              <a:rect l="0" t="0" r="0" b="0"/>
              <a:pathLst>
                <a:path w="304801" h="28576">
                  <a:moveTo>
                    <a:pt x="0" y="28575"/>
                  </a:moveTo>
                  <a:lnTo>
                    <a:pt x="36728" y="25753"/>
                  </a:lnTo>
                  <a:lnTo>
                    <a:pt x="75794" y="21036"/>
                  </a:lnTo>
                  <a:lnTo>
                    <a:pt x="121863" y="19442"/>
                  </a:lnTo>
                  <a:lnTo>
                    <a:pt x="156875" y="14110"/>
                  </a:lnTo>
                  <a:lnTo>
                    <a:pt x="204173" y="5827"/>
                  </a:lnTo>
                  <a:lnTo>
                    <a:pt x="237147" y="2590"/>
                  </a:lnTo>
                  <a:lnTo>
                    <a:pt x="3048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4210"/>
            <p:cNvSpPr/>
            <p:nvPr/>
          </p:nvSpPr>
          <p:spPr>
            <a:xfrm>
              <a:off x="2962275" y="1482013"/>
              <a:ext cx="236458" cy="251538"/>
            </a:xfrm>
            <a:custGeom>
              <a:avLst/>
              <a:gdLst/>
              <a:ahLst/>
              <a:cxnLst/>
              <a:rect l="0" t="0" r="0" b="0"/>
              <a:pathLst>
                <a:path w="236458" h="251538">
                  <a:moveTo>
                    <a:pt x="0" y="41987"/>
                  </a:moveTo>
                  <a:lnTo>
                    <a:pt x="0" y="36931"/>
                  </a:lnTo>
                  <a:lnTo>
                    <a:pt x="2822" y="31626"/>
                  </a:lnTo>
                  <a:lnTo>
                    <a:pt x="13257" y="19597"/>
                  </a:lnTo>
                  <a:lnTo>
                    <a:pt x="53258" y="697"/>
                  </a:lnTo>
                  <a:lnTo>
                    <a:pt x="69178" y="0"/>
                  </a:lnTo>
                  <a:lnTo>
                    <a:pt x="84721" y="3218"/>
                  </a:lnTo>
                  <a:lnTo>
                    <a:pt x="95156" y="8176"/>
                  </a:lnTo>
                  <a:lnTo>
                    <a:pt x="103322" y="19551"/>
                  </a:lnTo>
                  <a:lnTo>
                    <a:pt x="117188" y="57781"/>
                  </a:lnTo>
                  <a:lnTo>
                    <a:pt x="116802" y="98760"/>
                  </a:lnTo>
                  <a:lnTo>
                    <a:pt x="109767" y="120489"/>
                  </a:lnTo>
                  <a:lnTo>
                    <a:pt x="82842" y="166683"/>
                  </a:lnTo>
                  <a:lnTo>
                    <a:pt x="78168" y="172773"/>
                  </a:lnTo>
                  <a:lnTo>
                    <a:pt x="78570" y="172569"/>
                  </a:lnTo>
                  <a:lnTo>
                    <a:pt x="113475" y="127678"/>
                  </a:lnTo>
                  <a:lnTo>
                    <a:pt x="135928" y="101949"/>
                  </a:lnTo>
                  <a:lnTo>
                    <a:pt x="180256" y="67757"/>
                  </a:lnTo>
                  <a:lnTo>
                    <a:pt x="224685" y="34915"/>
                  </a:lnTo>
                  <a:lnTo>
                    <a:pt x="236457" y="32677"/>
                  </a:lnTo>
                  <a:lnTo>
                    <a:pt x="234562" y="35380"/>
                  </a:lnTo>
                  <a:lnTo>
                    <a:pt x="229133" y="43284"/>
                  </a:lnTo>
                  <a:lnTo>
                    <a:pt x="202434" y="89574"/>
                  </a:lnTo>
                  <a:lnTo>
                    <a:pt x="185253" y="127704"/>
                  </a:lnTo>
                  <a:lnTo>
                    <a:pt x="171668" y="168633"/>
                  </a:lnTo>
                  <a:lnTo>
                    <a:pt x="168420" y="180393"/>
                  </a:lnTo>
                  <a:lnTo>
                    <a:pt x="170456" y="204748"/>
                  </a:lnTo>
                  <a:lnTo>
                    <a:pt x="219075" y="2515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4211"/>
            <p:cNvSpPr/>
            <p:nvPr/>
          </p:nvSpPr>
          <p:spPr>
            <a:xfrm>
              <a:off x="2558298" y="1312534"/>
              <a:ext cx="394453" cy="408052"/>
            </a:xfrm>
            <a:custGeom>
              <a:avLst/>
              <a:gdLst/>
              <a:ahLst/>
              <a:cxnLst/>
              <a:rect l="0" t="0" r="0" b="0"/>
              <a:pathLst>
                <a:path w="394453" h="408052">
                  <a:moveTo>
                    <a:pt x="3927" y="40016"/>
                  </a:moveTo>
                  <a:lnTo>
                    <a:pt x="3927" y="34960"/>
                  </a:lnTo>
                  <a:lnTo>
                    <a:pt x="6749" y="29655"/>
                  </a:lnTo>
                  <a:lnTo>
                    <a:pt x="12590" y="23769"/>
                  </a:lnTo>
                  <a:lnTo>
                    <a:pt x="44631" y="3160"/>
                  </a:lnTo>
                  <a:lnTo>
                    <a:pt x="67879" y="0"/>
                  </a:lnTo>
                  <a:lnTo>
                    <a:pt x="105073" y="1348"/>
                  </a:lnTo>
                  <a:lnTo>
                    <a:pt x="115808" y="1537"/>
                  </a:lnTo>
                  <a:lnTo>
                    <a:pt x="139024" y="10215"/>
                  </a:lnTo>
                  <a:lnTo>
                    <a:pt x="151142" y="16973"/>
                  </a:lnTo>
                  <a:lnTo>
                    <a:pt x="170250" y="38594"/>
                  </a:lnTo>
                  <a:lnTo>
                    <a:pt x="183682" y="63726"/>
                  </a:lnTo>
                  <a:lnTo>
                    <a:pt x="189651" y="85479"/>
                  </a:lnTo>
                  <a:lnTo>
                    <a:pt x="187956" y="115575"/>
                  </a:lnTo>
                  <a:lnTo>
                    <a:pt x="170296" y="161794"/>
                  </a:lnTo>
                  <a:lnTo>
                    <a:pt x="151529" y="199100"/>
                  </a:lnTo>
                  <a:lnTo>
                    <a:pt x="126331" y="236965"/>
                  </a:lnTo>
                  <a:lnTo>
                    <a:pt x="98756" y="273937"/>
                  </a:lnTo>
                  <a:lnTo>
                    <a:pt x="63816" y="315410"/>
                  </a:lnTo>
                  <a:lnTo>
                    <a:pt x="29688" y="355094"/>
                  </a:lnTo>
                  <a:lnTo>
                    <a:pt x="12501" y="368558"/>
                  </a:lnTo>
                  <a:lnTo>
                    <a:pt x="0" y="390929"/>
                  </a:lnTo>
                  <a:lnTo>
                    <a:pt x="250" y="395666"/>
                  </a:lnTo>
                  <a:lnTo>
                    <a:pt x="2534" y="399883"/>
                  </a:lnTo>
                  <a:lnTo>
                    <a:pt x="6174" y="403752"/>
                  </a:lnTo>
                  <a:lnTo>
                    <a:pt x="24328" y="408051"/>
                  </a:lnTo>
                  <a:lnTo>
                    <a:pt x="58655" y="407650"/>
                  </a:lnTo>
                  <a:lnTo>
                    <a:pt x="103755" y="398032"/>
                  </a:lnTo>
                  <a:lnTo>
                    <a:pt x="140868" y="389041"/>
                  </a:lnTo>
                  <a:lnTo>
                    <a:pt x="178675" y="384731"/>
                  </a:lnTo>
                  <a:lnTo>
                    <a:pt x="216688" y="378397"/>
                  </a:lnTo>
                  <a:lnTo>
                    <a:pt x="254763" y="374874"/>
                  </a:lnTo>
                  <a:lnTo>
                    <a:pt x="285801" y="374050"/>
                  </a:lnTo>
                  <a:lnTo>
                    <a:pt x="333332" y="373586"/>
                  </a:lnTo>
                  <a:lnTo>
                    <a:pt x="394452" y="3829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SMARTInkShape-Group583"/>
          <p:cNvGrpSpPr/>
          <p:nvPr/>
        </p:nvGrpSpPr>
        <p:grpSpPr>
          <a:xfrm>
            <a:off x="5553190" y="1451837"/>
            <a:ext cx="657111" cy="403605"/>
            <a:chOff x="5553190" y="1451837"/>
            <a:chExt cx="657111" cy="403605"/>
          </a:xfrm>
        </p:grpSpPr>
        <p:sp>
          <p:nvSpPr>
            <p:cNvPr id="13" name="SMARTInkShape-4212"/>
            <p:cNvSpPr/>
            <p:nvPr/>
          </p:nvSpPr>
          <p:spPr>
            <a:xfrm>
              <a:off x="5753100" y="1553797"/>
              <a:ext cx="457201" cy="301645"/>
            </a:xfrm>
            <a:custGeom>
              <a:avLst/>
              <a:gdLst/>
              <a:ahLst/>
              <a:cxnLst/>
              <a:rect l="0" t="0" r="0" b="0"/>
              <a:pathLst>
                <a:path w="457201" h="301645">
                  <a:moveTo>
                    <a:pt x="0" y="27353"/>
                  </a:moveTo>
                  <a:lnTo>
                    <a:pt x="5057" y="22297"/>
                  </a:lnTo>
                  <a:lnTo>
                    <a:pt x="7539" y="16992"/>
                  </a:lnTo>
                  <a:lnTo>
                    <a:pt x="8201" y="14095"/>
                  </a:lnTo>
                  <a:lnTo>
                    <a:pt x="14581" y="8055"/>
                  </a:lnTo>
                  <a:lnTo>
                    <a:pt x="19246" y="4963"/>
                  </a:lnTo>
                  <a:lnTo>
                    <a:pt x="62637" y="0"/>
                  </a:lnTo>
                  <a:lnTo>
                    <a:pt x="97229" y="198"/>
                  </a:lnTo>
                  <a:lnTo>
                    <a:pt x="143109" y="6490"/>
                  </a:lnTo>
                  <a:lnTo>
                    <a:pt x="185843" y="18097"/>
                  </a:lnTo>
                  <a:lnTo>
                    <a:pt x="201130" y="25356"/>
                  </a:lnTo>
                  <a:lnTo>
                    <a:pt x="221636" y="42401"/>
                  </a:lnTo>
                  <a:lnTo>
                    <a:pt x="234678" y="58383"/>
                  </a:lnTo>
                  <a:lnTo>
                    <a:pt x="241884" y="78891"/>
                  </a:lnTo>
                  <a:lnTo>
                    <a:pt x="244029" y="100001"/>
                  </a:lnTo>
                  <a:lnTo>
                    <a:pt x="241454" y="116438"/>
                  </a:lnTo>
                  <a:lnTo>
                    <a:pt x="217841" y="161145"/>
                  </a:lnTo>
                  <a:lnTo>
                    <a:pt x="187162" y="201840"/>
                  </a:lnTo>
                  <a:lnTo>
                    <a:pt x="149211" y="248615"/>
                  </a:lnTo>
                  <a:lnTo>
                    <a:pt x="109380" y="290481"/>
                  </a:lnTo>
                  <a:lnTo>
                    <a:pt x="106821" y="297051"/>
                  </a:lnTo>
                  <a:lnTo>
                    <a:pt x="109313" y="299227"/>
                  </a:lnTo>
                  <a:lnTo>
                    <a:pt x="120552" y="301644"/>
                  </a:lnTo>
                  <a:lnTo>
                    <a:pt x="165570" y="295784"/>
                  </a:lnTo>
                  <a:lnTo>
                    <a:pt x="201105" y="291744"/>
                  </a:lnTo>
                  <a:lnTo>
                    <a:pt x="241267" y="283844"/>
                  </a:lnTo>
                  <a:lnTo>
                    <a:pt x="283859" y="277622"/>
                  </a:lnTo>
                  <a:lnTo>
                    <a:pt x="323290" y="272957"/>
                  </a:lnTo>
                  <a:lnTo>
                    <a:pt x="369483" y="261899"/>
                  </a:lnTo>
                  <a:lnTo>
                    <a:pt x="416015" y="253914"/>
                  </a:lnTo>
                  <a:lnTo>
                    <a:pt x="423394" y="251419"/>
                  </a:lnTo>
                  <a:lnTo>
                    <a:pt x="429371" y="250813"/>
                  </a:lnTo>
                  <a:lnTo>
                    <a:pt x="457200" y="2559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4213"/>
            <p:cNvSpPr/>
            <p:nvPr/>
          </p:nvSpPr>
          <p:spPr>
            <a:xfrm>
              <a:off x="5553190" y="1451837"/>
              <a:ext cx="18297" cy="348389"/>
            </a:xfrm>
            <a:custGeom>
              <a:avLst/>
              <a:gdLst/>
              <a:ahLst/>
              <a:cxnLst/>
              <a:rect l="0" t="0" r="0" b="0"/>
              <a:pathLst>
                <a:path w="18297" h="348389">
                  <a:moveTo>
                    <a:pt x="9410" y="5488"/>
                  </a:moveTo>
                  <a:lnTo>
                    <a:pt x="1209" y="5488"/>
                  </a:lnTo>
                  <a:lnTo>
                    <a:pt x="768" y="4430"/>
                  </a:lnTo>
                  <a:lnTo>
                    <a:pt x="147" y="0"/>
                  </a:lnTo>
                  <a:lnTo>
                    <a:pt x="0" y="2343"/>
                  </a:lnTo>
                  <a:lnTo>
                    <a:pt x="1021" y="3392"/>
                  </a:lnTo>
                  <a:lnTo>
                    <a:pt x="4976" y="4556"/>
                  </a:lnTo>
                  <a:lnTo>
                    <a:pt x="6454" y="6984"/>
                  </a:lnTo>
                  <a:lnTo>
                    <a:pt x="15696" y="53135"/>
                  </a:lnTo>
                  <a:lnTo>
                    <a:pt x="18296" y="98547"/>
                  </a:lnTo>
                  <a:lnTo>
                    <a:pt x="15924" y="134308"/>
                  </a:lnTo>
                  <a:lnTo>
                    <a:pt x="11340" y="181240"/>
                  </a:lnTo>
                  <a:lnTo>
                    <a:pt x="9982" y="224074"/>
                  </a:lnTo>
                  <a:lnTo>
                    <a:pt x="2939" y="271065"/>
                  </a:lnTo>
                  <a:lnTo>
                    <a:pt x="287" y="311603"/>
                  </a:lnTo>
                  <a:lnTo>
                    <a:pt x="9410" y="3483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 name="SMARTInkShape-Group584"/>
          <p:cNvGrpSpPr/>
          <p:nvPr/>
        </p:nvGrpSpPr>
        <p:grpSpPr>
          <a:xfrm>
            <a:off x="1895596" y="2314763"/>
            <a:ext cx="3324105" cy="2723963"/>
            <a:chOff x="1895596" y="2314763"/>
            <a:chExt cx="3324105" cy="2723963"/>
          </a:xfrm>
        </p:grpSpPr>
        <p:sp>
          <p:nvSpPr>
            <p:cNvPr id="16" name="SMARTInkShape-4214"/>
            <p:cNvSpPr/>
            <p:nvPr/>
          </p:nvSpPr>
          <p:spPr>
            <a:xfrm>
              <a:off x="4800600" y="4819650"/>
              <a:ext cx="190501" cy="190501"/>
            </a:xfrm>
            <a:custGeom>
              <a:avLst/>
              <a:gdLst/>
              <a:ahLst/>
              <a:cxnLst/>
              <a:rect l="0" t="0" r="0" b="0"/>
              <a:pathLst>
                <a:path w="190501" h="190501">
                  <a:moveTo>
                    <a:pt x="190500" y="0"/>
                  </a:moveTo>
                  <a:lnTo>
                    <a:pt x="185013" y="0"/>
                  </a:lnTo>
                  <a:lnTo>
                    <a:pt x="187355" y="0"/>
                  </a:lnTo>
                  <a:lnTo>
                    <a:pt x="188404" y="1058"/>
                  </a:lnTo>
                  <a:lnTo>
                    <a:pt x="189569" y="5056"/>
                  </a:lnTo>
                  <a:lnTo>
                    <a:pt x="185167" y="23370"/>
                  </a:lnTo>
                  <a:lnTo>
                    <a:pt x="163626" y="61599"/>
                  </a:lnTo>
                  <a:lnTo>
                    <a:pt x="159884" y="66466"/>
                  </a:lnTo>
                  <a:lnTo>
                    <a:pt x="118341" y="93659"/>
                  </a:lnTo>
                  <a:lnTo>
                    <a:pt x="72017" y="127975"/>
                  </a:lnTo>
                  <a:lnTo>
                    <a:pt x="27346" y="164127"/>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4215"/>
            <p:cNvSpPr/>
            <p:nvPr/>
          </p:nvSpPr>
          <p:spPr>
            <a:xfrm>
              <a:off x="4772025" y="4762500"/>
              <a:ext cx="285751" cy="276226"/>
            </a:xfrm>
            <a:custGeom>
              <a:avLst/>
              <a:gdLst/>
              <a:ahLst/>
              <a:cxnLst/>
              <a:rect l="0" t="0" r="0" b="0"/>
              <a:pathLst>
                <a:path w="285751" h="276226">
                  <a:moveTo>
                    <a:pt x="0" y="0"/>
                  </a:moveTo>
                  <a:lnTo>
                    <a:pt x="38596" y="46135"/>
                  </a:lnTo>
                  <a:lnTo>
                    <a:pt x="83782" y="85594"/>
                  </a:lnTo>
                  <a:lnTo>
                    <a:pt x="123654" y="126636"/>
                  </a:lnTo>
                  <a:lnTo>
                    <a:pt x="145647" y="150411"/>
                  </a:lnTo>
                  <a:lnTo>
                    <a:pt x="192729" y="190326"/>
                  </a:lnTo>
                  <a:lnTo>
                    <a:pt x="219735" y="215143"/>
                  </a:lnTo>
                  <a:lnTo>
                    <a:pt x="28575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4216"/>
            <p:cNvSpPr/>
            <p:nvPr/>
          </p:nvSpPr>
          <p:spPr>
            <a:xfrm>
              <a:off x="1895596" y="2314763"/>
              <a:ext cx="3324105" cy="2342963"/>
            </a:xfrm>
            <a:custGeom>
              <a:avLst/>
              <a:gdLst/>
              <a:ahLst/>
              <a:cxnLst/>
              <a:rect l="0" t="0" r="0" b="0"/>
              <a:pathLst>
                <a:path w="3324105" h="2342963">
                  <a:moveTo>
                    <a:pt x="47504" y="104587"/>
                  </a:moveTo>
                  <a:lnTo>
                    <a:pt x="42448" y="99531"/>
                  </a:lnTo>
                  <a:lnTo>
                    <a:pt x="25114" y="57594"/>
                  </a:lnTo>
                  <a:lnTo>
                    <a:pt x="12205" y="23335"/>
                  </a:lnTo>
                  <a:lnTo>
                    <a:pt x="9957" y="7046"/>
                  </a:lnTo>
                  <a:lnTo>
                    <a:pt x="8715" y="4634"/>
                  </a:lnTo>
                  <a:lnTo>
                    <a:pt x="6828" y="3027"/>
                  </a:lnTo>
                  <a:lnTo>
                    <a:pt x="286" y="0"/>
                  </a:lnTo>
                  <a:lnTo>
                    <a:pt x="0" y="9981"/>
                  </a:lnTo>
                  <a:lnTo>
                    <a:pt x="8091" y="52798"/>
                  </a:lnTo>
                  <a:lnTo>
                    <a:pt x="10203" y="95259"/>
                  </a:lnTo>
                  <a:lnTo>
                    <a:pt x="16931" y="138277"/>
                  </a:lnTo>
                  <a:lnTo>
                    <a:pt x="25628" y="182420"/>
                  </a:lnTo>
                  <a:lnTo>
                    <a:pt x="38048" y="229675"/>
                  </a:lnTo>
                  <a:lnTo>
                    <a:pt x="45636" y="274405"/>
                  </a:lnTo>
                  <a:lnTo>
                    <a:pt x="53681" y="321419"/>
                  </a:lnTo>
                  <a:lnTo>
                    <a:pt x="56037" y="358863"/>
                  </a:lnTo>
                  <a:lnTo>
                    <a:pt x="57793" y="396769"/>
                  </a:lnTo>
                  <a:lnTo>
                    <a:pt x="63488" y="435870"/>
                  </a:lnTo>
                  <a:lnTo>
                    <a:pt x="66704" y="479440"/>
                  </a:lnTo>
                  <a:lnTo>
                    <a:pt x="72831" y="520690"/>
                  </a:lnTo>
                  <a:lnTo>
                    <a:pt x="76175" y="567014"/>
                  </a:lnTo>
                  <a:lnTo>
                    <a:pt x="80708" y="602210"/>
                  </a:lnTo>
                  <a:lnTo>
                    <a:pt x="83428" y="636197"/>
                  </a:lnTo>
                  <a:lnTo>
                    <a:pt x="84637" y="668942"/>
                  </a:lnTo>
                  <a:lnTo>
                    <a:pt x="85174" y="701134"/>
                  </a:lnTo>
                  <a:lnTo>
                    <a:pt x="85413" y="733080"/>
                  </a:lnTo>
                  <a:lnTo>
                    <a:pt x="86578" y="764917"/>
                  </a:lnTo>
                  <a:lnTo>
                    <a:pt x="90623" y="796706"/>
                  </a:lnTo>
                  <a:lnTo>
                    <a:pt x="93126" y="831295"/>
                  </a:lnTo>
                  <a:lnTo>
                    <a:pt x="94239" y="867835"/>
                  </a:lnTo>
                  <a:lnTo>
                    <a:pt x="94733" y="905242"/>
                  </a:lnTo>
                  <a:lnTo>
                    <a:pt x="94953" y="943033"/>
                  </a:lnTo>
                  <a:lnTo>
                    <a:pt x="95051" y="980997"/>
                  </a:lnTo>
                  <a:lnTo>
                    <a:pt x="95094" y="1019036"/>
                  </a:lnTo>
                  <a:lnTo>
                    <a:pt x="86647" y="1057109"/>
                  </a:lnTo>
                  <a:lnTo>
                    <a:pt x="75484" y="1095197"/>
                  </a:lnTo>
                  <a:lnTo>
                    <a:pt x="70523" y="1133291"/>
                  </a:lnTo>
                  <a:lnTo>
                    <a:pt x="68318" y="1171389"/>
                  </a:lnTo>
                  <a:lnTo>
                    <a:pt x="66280" y="1209488"/>
                  </a:lnTo>
                  <a:lnTo>
                    <a:pt x="61846" y="1247587"/>
                  </a:lnTo>
                  <a:lnTo>
                    <a:pt x="59170" y="1288509"/>
                  </a:lnTo>
                  <a:lnTo>
                    <a:pt x="57980" y="1330333"/>
                  </a:lnTo>
                  <a:lnTo>
                    <a:pt x="57452" y="1370088"/>
                  </a:lnTo>
                  <a:lnTo>
                    <a:pt x="57217" y="1408924"/>
                  </a:lnTo>
                  <a:lnTo>
                    <a:pt x="57113" y="1447350"/>
                  </a:lnTo>
                  <a:lnTo>
                    <a:pt x="57066" y="1485596"/>
                  </a:lnTo>
                  <a:lnTo>
                    <a:pt x="54223" y="1526583"/>
                  </a:lnTo>
                  <a:lnTo>
                    <a:pt x="50490" y="1568435"/>
                  </a:lnTo>
                  <a:lnTo>
                    <a:pt x="48831" y="1608203"/>
                  </a:lnTo>
                  <a:lnTo>
                    <a:pt x="48094" y="1647044"/>
                  </a:lnTo>
                  <a:lnTo>
                    <a:pt x="46708" y="1684415"/>
                  </a:lnTo>
                  <a:lnTo>
                    <a:pt x="42564" y="1718664"/>
                  </a:lnTo>
                  <a:lnTo>
                    <a:pt x="40017" y="1754346"/>
                  </a:lnTo>
                  <a:lnTo>
                    <a:pt x="37826" y="1790314"/>
                  </a:lnTo>
                  <a:lnTo>
                    <a:pt x="33325" y="1823937"/>
                  </a:lnTo>
                  <a:lnTo>
                    <a:pt x="30619" y="1856521"/>
                  </a:lnTo>
                  <a:lnTo>
                    <a:pt x="28358" y="1888641"/>
                  </a:lnTo>
                  <a:lnTo>
                    <a:pt x="22193" y="1935416"/>
                  </a:lnTo>
                  <a:lnTo>
                    <a:pt x="19896" y="1976556"/>
                  </a:lnTo>
                  <a:lnTo>
                    <a:pt x="18157" y="2014499"/>
                  </a:lnTo>
                  <a:lnTo>
                    <a:pt x="12468" y="2049495"/>
                  </a:lnTo>
                  <a:lnTo>
                    <a:pt x="11370" y="2096553"/>
                  </a:lnTo>
                  <a:lnTo>
                    <a:pt x="16219" y="2136132"/>
                  </a:lnTo>
                  <a:lnTo>
                    <a:pt x="20243" y="2163263"/>
                  </a:lnTo>
                  <a:lnTo>
                    <a:pt x="28685" y="2181604"/>
                  </a:lnTo>
                  <a:lnTo>
                    <a:pt x="45137" y="2194695"/>
                  </a:lnTo>
                  <a:lnTo>
                    <a:pt x="81022" y="2208014"/>
                  </a:lnTo>
                  <a:lnTo>
                    <a:pt x="119524" y="2215841"/>
                  </a:lnTo>
                  <a:lnTo>
                    <a:pt x="159507" y="2218161"/>
                  </a:lnTo>
                  <a:lnTo>
                    <a:pt x="205926" y="2218847"/>
                  </a:lnTo>
                  <a:lnTo>
                    <a:pt x="249313" y="2219051"/>
                  </a:lnTo>
                  <a:lnTo>
                    <a:pt x="295683" y="2219112"/>
                  </a:lnTo>
                  <a:lnTo>
                    <a:pt x="342936" y="2221952"/>
                  </a:lnTo>
                  <a:lnTo>
                    <a:pt x="390451" y="2226674"/>
                  </a:lnTo>
                  <a:lnTo>
                    <a:pt x="438043" y="2228073"/>
                  </a:lnTo>
                  <a:lnTo>
                    <a:pt x="470843" y="2228400"/>
                  </a:lnTo>
                  <a:lnTo>
                    <a:pt x="506588" y="2228545"/>
                  </a:lnTo>
                  <a:lnTo>
                    <a:pt x="540819" y="2231432"/>
                  </a:lnTo>
                  <a:lnTo>
                    <a:pt x="575789" y="2235185"/>
                  </a:lnTo>
                  <a:lnTo>
                    <a:pt x="616025" y="2236853"/>
                  </a:lnTo>
                  <a:lnTo>
                    <a:pt x="655780" y="2237594"/>
                  </a:lnTo>
                  <a:lnTo>
                    <a:pt x="694616" y="2237923"/>
                  </a:lnTo>
                  <a:lnTo>
                    <a:pt x="733043" y="2238070"/>
                  </a:lnTo>
                  <a:lnTo>
                    <a:pt x="774110" y="2238135"/>
                  </a:lnTo>
                  <a:lnTo>
                    <a:pt x="817057" y="2239222"/>
                  </a:lnTo>
                  <a:lnTo>
                    <a:pt x="860839" y="2243233"/>
                  </a:lnTo>
                  <a:lnTo>
                    <a:pt x="902170" y="2245721"/>
                  </a:lnTo>
                  <a:lnTo>
                    <a:pt x="942764" y="2246827"/>
                  </a:lnTo>
                  <a:lnTo>
                    <a:pt x="985500" y="2247319"/>
                  </a:lnTo>
                  <a:lnTo>
                    <a:pt x="1029188" y="2250360"/>
                  </a:lnTo>
                  <a:lnTo>
                    <a:pt x="1073300" y="2254180"/>
                  </a:lnTo>
                  <a:lnTo>
                    <a:pt x="1117600" y="2255879"/>
                  </a:lnTo>
                  <a:lnTo>
                    <a:pt x="1161982" y="2259455"/>
                  </a:lnTo>
                  <a:lnTo>
                    <a:pt x="1206403" y="2263515"/>
                  </a:lnTo>
                  <a:lnTo>
                    <a:pt x="1250839" y="2265319"/>
                  </a:lnTo>
                  <a:lnTo>
                    <a:pt x="1298106" y="2266121"/>
                  </a:lnTo>
                  <a:lnTo>
                    <a:pt x="1322564" y="2266335"/>
                  </a:lnTo>
                  <a:lnTo>
                    <a:pt x="1369495" y="2269394"/>
                  </a:lnTo>
                  <a:lnTo>
                    <a:pt x="1415047" y="2273224"/>
                  </a:lnTo>
                  <a:lnTo>
                    <a:pt x="1459987" y="2274925"/>
                  </a:lnTo>
                  <a:lnTo>
                    <a:pt x="1504655" y="2275682"/>
                  </a:lnTo>
                  <a:lnTo>
                    <a:pt x="1549201" y="2276018"/>
                  </a:lnTo>
                  <a:lnTo>
                    <a:pt x="1593695" y="2276168"/>
                  </a:lnTo>
                  <a:lnTo>
                    <a:pt x="1638164" y="2276234"/>
                  </a:lnTo>
                  <a:lnTo>
                    <a:pt x="1682622" y="2276263"/>
                  </a:lnTo>
                  <a:lnTo>
                    <a:pt x="1727076" y="2276276"/>
                  </a:lnTo>
                  <a:lnTo>
                    <a:pt x="1768705" y="2273460"/>
                  </a:lnTo>
                  <a:lnTo>
                    <a:pt x="1810491" y="2270797"/>
                  </a:lnTo>
                  <a:lnTo>
                    <a:pt x="1857284" y="2273141"/>
                  </a:lnTo>
                  <a:lnTo>
                    <a:pt x="1903481" y="2272067"/>
                  </a:lnTo>
                  <a:lnTo>
                    <a:pt x="1949766" y="2269120"/>
                  </a:lnTo>
                  <a:lnTo>
                    <a:pt x="1973962" y="2268333"/>
                  </a:lnTo>
                  <a:lnTo>
                    <a:pt x="1998559" y="2267810"/>
                  </a:lnTo>
                  <a:lnTo>
                    <a:pt x="2023424" y="2267460"/>
                  </a:lnTo>
                  <a:lnTo>
                    <a:pt x="2048467" y="2267228"/>
                  </a:lnTo>
                  <a:lnTo>
                    <a:pt x="2073630" y="2267072"/>
                  </a:lnTo>
                  <a:lnTo>
                    <a:pt x="2097813" y="2266969"/>
                  </a:lnTo>
                  <a:lnTo>
                    <a:pt x="2144438" y="2266854"/>
                  </a:lnTo>
                  <a:lnTo>
                    <a:pt x="2168302" y="2266823"/>
                  </a:lnTo>
                  <a:lnTo>
                    <a:pt x="2192678" y="2266803"/>
                  </a:lnTo>
                  <a:lnTo>
                    <a:pt x="2217395" y="2266789"/>
                  </a:lnTo>
                  <a:lnTo>
                    <a:pt x="2242339" y="2266780"/>
                  </a:lnTo>
                  <a:lnTo>
                    <a:pt x="2267436" y="2266774"/>
                  </a:lnTo>
                  <a:lnTo>
                    <a:pt x="2292634" y="2266770"/>
                  </a:lnTo>
                  <a:lnTo>
                    <a:pt x="2317899" y="2266767"/>
                  </a:lnTo>
                  <a:lnTo>
                    <a:pt x="2343209" y="2266765"/>
                  </a:lnTo>
                  <a:lnTo>
                    <a:pt x="2368549" y="2266764"/>
                  </a:lnTo>
                  <a:lnTo>
                    <a:pt x="2393909" y="2266764"/>
                  </a:lnTo>
                  <a:lnTo>
                    <a:pt x="2419282" y="2266763"/>
                  </a:lnTo>
                  <a:lnTo>
                    <a:pt x="2444665" y="2266763"/>
                  </a:lnTo>
                  <a:lnTo>
                    <a:pt x="2470053" y="2266763"/>
                  </a:lnTo>
                  <a:lnTo>
                    <a:pt x="2495445" y="2266763"/>
                  </a:lnTo>
                  <a:lnTo>
                    <a:pt x="2520840" y="2266762"/>
                  </a:lnTo>
                  <a:lnTo>
                    <a:pt x="2546236" y="2266762"/>
                  </a:lnTo>
                  <a:lnTo>
                    <a:pt x="2571634" y="2266762"/>
                  </a:lnTo>
                  <a:lnTo>
                    <a:pt x="2597032" y="2266762"/>
                  </a:lnTo>
                  <a:lnTo>
                    <a:pt x="2622431" y="2267820"/>
                  </a:lnTo>
                  <a:lnTo>
                    <a:pt x="2647831" y="2269584"/>
                  </a:lnTo>
                  <a:lnTo>
                    <a:pt x="2673230" y="2271818"/>
                  </a:lnTo>
                  <a:lnTo>
                    <a:pt x="2697571" y="2273308"/>
                  </a:lnTo>
                  <a:lnTo>
                    <a:pt x="2744373" y="2274963"/>
                  </a:lnTo>
                  <a:lnTo>
                    <a:pt x="2768283" y="2276463"/>
                  </a:lnTo>
                  <a:lnTo>
                    <a:pt x="2792691" y="2278521"/>
                  </a:lnTo>
                  <a:lnTo>
                    <a:pt x="2817428" y="2280951"/>
                  </a:lnTo>
                  <a:lnTo>
                    <a:pt x="2864671" y="2283652"/>
                  </a:lnTo>
                  <a:lnTo>
                    <a:pt x="2910361" y="2285910"/>
                  </a:lnTo>
                  <a:lnTo>
                    <a:pt x="2955363" y="2290442"/>
                  </a:lnTo>
                  <a:lnTo>
                    <a:pt x="2997236" y="2295983"/>
                  </a:lnTo>
                  <a:lnTo>
                    <a:pt x="3038071" y="2301975"/>
                  </a:lnTo>
                  <a:lnTo>
                    <a:pt x="3080914" y="2308165"/>
                  </a:lnTo>
                  <a:lnTo>
                    <a:pt x="3121828" y="2311622"/>
                  </a:lnTo>
                  <a:lnTo>
                    <a:pt x="3160120" y="2314216"/>
                  </a:lnTo>
                  <a:lnTo>
                    <a:pt x="3194778" y="2318897"/>
                  </a:lnTo>
                  <a:lnTo>
                    <a:pt x="3227820" y="2324505"/>
                  </a:lnTo>
                  <a:lnTo>
                    <a:pt x="3260144" y="2330526"/>
                  </a:lnTo>
                  <a:lnTo>
                    <a:pt x="3324104" y="23429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0" name="SMARTInkShape-4217"/>
          <p:cNvSpPr/>
          <p:nvPr/>
        </p:nvSpPr>
        <p:spPr>
          <a:xfrm>
            <a:off x="1476491" y="2392491"/>
            <a:ext cx="342785" cy="556318"/>
          </a:xfrm>
          <a:custGeom>
            <a:avLst/>
            <a:gdLst/>
            <a:ahLst/>
            <a:cxnLst/>
            <a:rect l="0" t="0" r="0" b="0"/>
            <a:pathLst>
              <a:path w="342785" h="556318">
                <a:moveTo>
                  <a:pt x="9409" y="17334"/>
                </a:moveTo>
                <a:lnTo>
                  <a:pt x="4353" y="17334"/>
                </a:lnTo>
                <a:lnTo>
                  <a:pt x="2863" y="16276"/>
                </a:lnTo>
                <a:lnTo>
                  <a:pt x="1870" y="14512"/>
                </a:lnTo>
                <a:lnTo>
                  <a:pt x="0" y="0"/>
                </a:lnTo>
                <a:lnTo>
                  <a:pt x="949" y="24352"/>
                </a:lnTo>
                <a:lnTo>
                  <a:pt x="13142" y="68888"/>
                </a:lnTo>
                <a:lnTo>
                  <a:pt x="26453" y="102777"/>
                </a:lnTo>
                <a:lnTo>
                  <a:pt x="36740" y="117397"/>
                </a:lnTo>
                <a:lnTo>
                  <a:pt x="48367" y="125307"/>
                </a:lnTo>
                <a:lnTo>
                  <a:pt x="54431" y="127416"/>
                </a:lnTo>
                <a:lnTo>
                  <a:pt x="69635" y="126937"/>
                </a:lnTo>
                <a:lnTo>
                  <a:pt x="100210" y="118006"/>
                </a:lnTo>
                <a:lnTo>
                  <a:pt x="132120" y="98446"/>
                </a:lnTo>
                <a:lnTo>
                  <a:pt x="150810" y="74200"/>
                </a:lnTo>
                <a:lnTo>
                  <a:pt x="158550" y="58172"/>
                </a:lnTo>
                <a:lnTo>
                  <a:pt x="161618" y="46627"/>
                </a:lnTo>
                <a:lnTo>
                  <a:pt x="161802" y="84063"/>
                </a:lnTo>
                <a:lnTo>
                  <a:pt x="161807" y="129763"/>
                </a:lnTo>
                <a:lnTo>
                  <a:pt x="160750" y="176969"/>
                </a:lnTo>
                <a:lnTo>
                  <a:pt x="155263" y="214446"/>
                </a:lnTo>
                <a:lnTo>
                  <a:pt x="153167" y="253420"/>
                </a:lnTo>
                <a:lnTo>
                  <a:pt x="151487" y="296953"/>
                </a:lnTo>
                <a:lnTo>
                  <a:pt x="145815" y="337133"/>
                </a:lnTo>
                <a:lnTo>
                  <a:pt x="142606" y="375849"/>
                </a:lnTo>
                <a:lnTo>
                  <a:pt x="135423" y="413074"/>
                </a:lnTo>
                <a:lnTo>
                  <a:pt x="123514" y="454633"/>
                </a:lnTo>
                <a:lnTo>
                  <a:pt x="110971" y="493416"/>
                </a:lnTo>
                <a:lnTo>
                  <a:pt x="87590" y="538365"/>
                </a:lnTo>
                <a:lnTo>
                  <a:pt x="78357" y="555934"/>
                </a:lnTo>
                <a:lnTo>
                  <a:pt x="77599" y="556317"/>
                </a:lnTo>
                <a:lnTo>
                  <a:pt x="77094" y="555515"/>
                </a:lnTo>
                <a:lnTo>
                  <a:pt x="76143" y="524499"/>
                </a:lnTo>
                <a:lnTo>
                  <a:pt x="83700" y="485619"/>
                </a:lnTo>
                <a:lnTo>
                  <a:pt x="95384" y="443445"/>
                </a:lnTo>
                <a:lnTo>
                  <a:pt x="107555" y="409936"/>
                </a:lnTo>
                <a:lnTo>
                  <a:pt x="130631" y="370169"/>
                </a:lnTo>
                <a:lnTo>
                  <a:pt x="156630" y="325194"/>
                </a:lnTo>
                <a:lnTo>
                  <a:pt x="188420" y="284638"/>
                </a:lnTo>
                <a:lnTo>
                  <a:pt x="220453" y="246053"/>
                </a:lnTo>
                <a:lnTo>
                  <a:pt x="263900" y="215462"/>
                </a:lnTo>
                <a:lnTo>
                  <a:pt x="304154" y="189036"/>
                </a:lnTo>
                <a:lnTo>
                  <a:pt x="342784" y="1602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4218"/>
          <p:cNvSpPr/>
          <p:nvPr/>
        </p:nvSpPr>
        <p:spPr>
          <a:xfrm>
            <a:off x="1994762" y="2581275"/>
            <a:ext cx="3091589" cy="2057401"/>
          </a:xfrm>
          <a:custGeom>
            <a:avLst/>
            <a:gdLst/>
            <a:ahLst/>
            <a:cxnLst/>
            <a:rect l="0" t="0" r="0" b="0"/>
            <a:pathLst>
              <a:path w="3091589" h="2057401">
                <a:moveTo>
                  <a:pt x="5488" y="0"/>
                </a:moveTo>
                <a:lnTo>
                  <a:pt x="0" y="0"/>
                </a:lnTo>
                <a:lnTo>
                  <a:pt x="2344" y="0"/>
                </a:lnTo>
                <a:lnTo>
                  <a:pt x="3392" y="1058"/>
                </a:lnTo>
                <a:lnTo>
                  <a:pt x="4556" y="5057"/>
                </a:lnTo>
                <a:lnTo>
                  <a:pt x="5925" y="6546"/>
                </a:lnTo>
                <a:lnTo>
                  <a:pt x="15727" y="11759"/>
                </a:lnTo>
                <a:lnTo>
                  <a:pt x="60082" y="45697"/>
                </a:lnTo>
                <a:lnTo>
                  <a:pt x="102186" y="76867"/>
                </a:lnTo>
                <a:lnTo>
                  <a:pt x="144124" y="101492"/>
                </a:lnTo>
                <a:lnTo>
                  <a:pt x="189820" y="124431"/>
                </a:lnTo>
                <a:lnTo>
                  <a:pt x="227984" y="148051"/>
                </a:lnTo>
                <a:lnTo>
                  <a:pt x="272638" y="170002"/>
                </a:lnTo>
                <a:lnTo>
                  <a:pt x="312333" y="192713"/>
                </a:lnTo>
                <a:lnTo>
                  <a:pt x="358182" y="214937"/>
                </a:lnTo>
                <a:lnTo>
                  <a:pt x="405573" y="236705"/>
                </a:lnTo>
                <a:lnTo>
                  <a:pt x="450191" y="254151"/>
                </a:lnTo>
                <a:lnTo>
                  <a:pt x="490676" y="274060"/>
                </a:lnTo>
                <a:lnTo>
                  <a:pt x="534303" y="293554"/>
                </a:lnTo>
                <a:lnTo>
                  <a:pt x="576083" y="316729"/>
                </a:lnTo>
                <a:lnTo>
                  <a:pt x="617731" y="335418"/>
                </a:lnTo>
                <a:lnTo>
                  <a:pt x="661353" y="354122"/>
                </a:lnTo>
                <a:lnTo>
                  <a:pt x="707091" y="375612"/>
                </a:lnTo>
                <a:lnTo>
                  <a:pt x="747797" y="397418"/>
                </a:lnTo>
                <a:lnTo>
                  <a:pt x="791468" y="417287"/>
                </a:lnTo>
                <a:lnTo>
                  <a:pt x="834314" y="441594"/>
                </a:lnTo>
                <a:lnTo>
                  <a:pt x="879623" y="466778"/>
                </a:lnTo>
                <a:lnTo>
                  <a:pt x="924517" y="492135"/>
                </a:lnTo>
                <a:lnTo>
                  <a:pt x="961594" y="511178"/>
                </a:lnTo>
                <a:lnTo>
                  <a:pt x="1005502" y="535517"/>
                </a:lnTo>
                <a:lnTo>
                  <a:pt x="1051021" y="554436"/>
                </a:lnTo>
                <a:lnTo>
                  <a:pt x="1095957" y="578242"/>
                </a:lnTo>
                <a:lnTo>
                  <a:pt x="1139052" y="603328"/>
                </a:lnTo>
                <a:lnTo>
                  <a:pt x="1184411" y="628665"/>
                </a:lnTo>
                <a:lnTo>
                  <a:pt x="1229314" y="654053"/>
                </a:lnTo>
                <a:lnTo>
                  <a:pt x="1266393" y="673101"/>
                </a:lnTo>
                <a:lnTo>
                  <a:pt x="1304191" y="692150"/>
                </a:lnTo>
                <a:lnTo>
                  <a:pt x="1348342" y="724096"/>
                </a:lnTo>
                <a:lnTo>
                  <a:pt x="1384328" y="745242"/>
                </a:lnTo>
                <a:lnTo>
                  <a:pt x="1421802" y="764913"/>
                </a:lnTo>
                <a:lnTo>
                  <a:pt x="1458658" y="785206"/>
                </a:lnTo>
                <a:lnTo>
                  <a:pt x="1502914" y="817149"/>
                </a:lnTo>
                <a:lnTo>
                  <a:pt x="1526144" y="834136"/>
                </a:lnTo>
                <a:lnTo>
                  <a:pt x="1566928" y="879691"/>
                </a:lnTo>
                <a:lnTo>
                  <a:pt x="1610614" y="915070"/>
                </a:lnTo>
                <a:lnTo>
                  <a:pt x="1647482" y="938117"/>
                </a:lnTo>
                <a:lnTo>
                  <a:pt x="1691320" y="971414"/>
                </a:lnTo>
                <a:lnTo>
                  <a:pt x="1736825" y="1002293"/>
                </a:lnTo>
                <a:lnTo>
                  <a:pt x="1772602" y="1029343"/>
                </a:lnTo>
                <a:lnTo>
                  <a:pt x="1811072" y="1054643"/>
                </a:lnTo>
                <a:lnTo>
                  <a:pt x="1857571" y="1087212"/>
                </a:lnTo>
                <a:lnTo>
                  <a:pt x="1894927" y="1114828"/>
                </a:lnTo>
                <a:lnTo>
                  <a:pt x="1938929" y="1151546"/>
                </a:lnTo>
                <a:lnTo>
                  <a:pt x="1984466" y="1183101"/>
                </a:lnTo>
                <a:lnTo>
                  <a:pt x="2029406" y="1219595"/>
                </a:lnTo>
                <a:lnTo>
                  <a:pt x="2072502" y="1257378"/>
                </a:lnTo>
                <a:lnTo>
                  <a:pt x="2108305" y="1285898"/>
                </a:lnTo>
                <a:lnTo>
                  <a:pt x="2145724" y="1313399"/>
                </a:lnTo>
                <a:lnTo>
                  <a:pt x="2182565" y="1336481"/>
                </a:lnTo>
                <a:lnTo>
                  <a:pt x="2226816" y="1372189"/>
                </a:lnTo>
                <a:lnTo>
                  <a:pt x="2270952" y="1409817"/>
                </a:lnTo>
                <a:lnTo>
                  <a:pt x="2317849" y="1447823"/>
                </a:lnTo>
                <a:lnTo>
                  <a:pt x="2365056" y="1485905"/>
                </a:lnTo>
                <a:lnTo>
                  <a:pt x="2405268" y="1524001"/>
                </a:lnTo>
                <a:lnTo>
                  <a:pt x="2450331" y="1555554"/>
                </a:lnTo>
                <a:lnTo>
                  <a:pt x="2493726" y="1591264"/>
                </a:lnTo>
                <a:lnTo>
                  <a:pt x="2537694" y="1623835"/>
                </a:lnTo>
                <a:lnTo>
                  <a:pt x="2576953" y="1658255"/>
                </a:lnTo>
                <a:lnTo>
                  <a:pt x="2615281" y="1692807"/>
                </a:lnTo>
                <a:lnTo>
                  <a:pt x="2653427" y="1720328"/>
                </a:lnTo>
                <a:lnTo>
                  <a:pt x="2691536" y="1752693"/>
                </a:lnTo>
                <a:lnTo>
                  <a:pt x="2734106" y="1792175"/>
                </a:lnTo>
                <a:lnTo>
                  <a:pt x="2777852" y="1828158"/>
                </a:lnTo>
                <a:lnTo>
                  <a:pt x="2803190" y="1850482"/>
                </a:lnTo>
                <a:lnTo>
                  <a:pt x="2820536" y="1868070"/>
                </a:lnTo>
                <a:lnTo>
                  <a:pt x="2866323" y="1902409"/>
                </a:lnTo>
                <a:lnTo>
                  <a:pt x="2911052" y="1942955"/>
                </a:lnTo>
                <a:lnTo>
                  <a:pt x="2953239" y="1972532"/>
                </a:lnTo>
                <a:lnTo>
                  <a:pt x="2994112" y="2000781"/>
                </a:lnTo>
                <a:lnTo>
                  <a:pt x="3008048" y="2011069"/>
                </a:lnTo>
                <a:lnTo>
                  <a:pt x="3034243" y="2023319"/>
                </a:lnTo>
                <a:lnTo>
                  <a:pt x="3059798" y="2040437"/>
                </a:lnTo>
                <a:lnTo>
                  <a:pt x="3091588" y="2057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 name="SMARTInkShape-Group587"/>
          <p:cNvGrpSpPr/>
          <p:nvPr/>
        </p:nvGrpSpPr>
        <p:grpSpPr>
          <a:xfrm>
            <a:off x="3333750" y="2638425"/>
            <a:ext cx="1638301" cy="695326"/>
            <a:chOff x="3333750" y="2638425"/>
            <a:chExt cx="1638301" cy="695326"/>
          </a:xfrm>
        </p:grpSpPr>
        <p:sp>
          <p:nvSpPr>
            <p:cNvPr id="22" name="SMARTInkShape-4219"/>
            <p:cNvSpPr/>
            <p:nvPr/>
          </p:nvSpPr>
          <p:spPr>
            <a:xfrm>
              <a:off x="3352800" y="2924175"/>
              <a:ext cx="209551" cy="247651"/>
            </a:xfrm>
            <a:custGeom>
              <a:avLst/>
              <a:gdLst/>
              <a:ahLst/>
              <a:cxnLst/>
              <a:rect l="0" t="0" r="0" b="0"/>
              <a:pathLst>
                <a:path w="209551" h="247651">
                  <a:moveTo>
                    <a:pt x="0" y="0"/>
                  </a:moveTo>
                  <a:lnTo>
                    <a:pt x="5057" y="36628"/>
                  </a:lnTo>
                  <a:lnTo>
                    <a:pt x="19298" y="83636"/>
                  </a:lnTo>
                  <a:lnTo>
                    <a:pt x="25826" y="123206"/>
                  </a:lnTo>
                  <a:lnTo>
                    <a:pt x="33088" y="164390"/>
                  </a:lnTo>
                  <a:lnTo>
                    <a:pt x="40262" y="211769"/>
                  </a:lnTo>
                  <a:lnTo>
                    <a:pt x="48266" y="226435"/>
                  </a:lnTo>
                  <a:lnTo>
                    <a:pt x="55318" y="233988"/>
                  </a:lnTo>
                  <a:lnTo>
                    <a:pt x="65508" y="240873"/>
                  </a:lnTo>
                  <a:lnTo>
                    <a:pt x="88202" y="245642"/>
                  </a:lnTo>
                  <a:lnTo>
                    <a:pt x="117768" y="246195"/>
                  </a:lnTo>
                  <a:lnTo>
                    <a:pt x="162382" y="239397"/>
                  </a:lnTo>
                  <a:lnTo>
                    <a:pt x="180522" y="238502"/>
                  </a:lnTo>
                  <a:lnTo>
                    <a:pt x="188888" y="241115"/>
                  </a:lnTo>
                  <a:lnTo>
                    <a:pt x="196133" y="244746"/>
                  </a:lnTo>
                  <a:lnTo>
                    <a:pt x="20955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4220"/>
            <p:cNvSpPr/>
            <p:nvPr/>
          </p:nvSpPr>
          <p:spPr>
            <a:xfrm>
              <a:off x="4003888" y="2735910"/>
              <a:ext cx="200673" cy="169216"/>
            </a:xfrm>
            <a:custGeom>
              <a:avLst/>
              <a:gdLst/>
              <a:ahLst/>
              <a:cxnLst/>
              <a:rect l="0" t="0" r="0" b="0"/>
              <a:pathLst>
                <a:path w="200673" h="169216">
                  <a:moveTo>
                    <a:pt x="187112" y="45390"/>
                  </a:moveTo>
                  <a:lnTo>
                    <a:pt x="187112" y="40333"/>
                  </a:lnTo>
                  <a:lnTo>
                    <a:pt x="188170" y="38844"/>
                  </a:lnTo>
                  <a:lnTo>
                    <a:pt x="189934" y="37851"/>
                  </a:lnTo>
                  <a:lnTo>
                    <a:pt x="192169" y="37189"/>
                  </a:lnTo>
                  <a:lnTo>
                    <a:pt x="193658" y="35689"/>
                  </a:lnTo>
                  <a:lnTo>
                    <a:pt x="195313" y="31201"/>
                  </a:lnTo>
                  <a:lnTo>
                    <a:pt x="196245" y="17667"/>
                  </a:lnTo>
                  <a:lnTo>
                    <a:pt x="194259" y="13150"/>
                  </a:lnTo>
                  <a:lnTo>
                    <a:pt x="186408" y="5308"/>
                  </a:lnTo>
                  <a:lnTo>
                    <a:pt x="178685" y="1118"/>
                  </a:lnTo>
                  <a:lnTo>
                    <a:pt x="175144" y="0"/>
                  </a:lnTo>
                  <a:lnTo>
                    <a:pt x="130381" y="5811"/>
                  </a:lnTo>
                  <a:lnTo>
                    <a:pt x="83873" y="13084"/>
                  </a:lnTo>
                  <a:lnTo>
                    <a:pt x="41404" y="18900"/>
                  </a:lnTo>
                  <a:lnTo>
                    <a:pt x="13764" y="26958"/>
                  </a:lnTo>
                  <a:lnTo>
                    <a:pt x="4236" y="32965"/>
                  </a:lnTo>
                  <a:lnTo>
                    <a:pt x="0" y="39162"/>
                  </a:lnTo>
                  <a:lnTo>
                    <a:pt x="2046" y="42296"/>
                  </a:lnTo>
                  <a:lnTo>
                    <a:pt x="12785" y="48601"/>
                  </a:lnTo>
                  <a:lnTo>
                    <a:pt x="58642" y="54726"/>
                  </a:lnTo>
                  <a:lnTo>
                    <a:pt x="100470" y="65030"/>
                  </a:lnTo>
                  <a:lnTo>
                    <a:pt x="142345" y="73847"/>
                  </a:lnTo>
                  <a:lnTo>
                    <a:pt x="172507" y="84094"/>
                  </a:lnTo>
                  <a:lnTo>
                    <a:pt x="185607" y="90372"/>
                  </a:lnTo>
                  <a:lnTo>
                    <a:pt x="189284" y="91253"/>
                  </a:lnTo>
                  <a:lnTo>
                    <a:pt x="196191" y="97876"/>
                  </a:lnTo>
                  <a:lnTo>
                    <a:pt x="199515" y="102606"/>
                  </a:lnTo>
                  <a:lnTo>
                    <a:pt x="200672" y="106817"/>
                  </a:lnTo>
                  <a:lnTo>
                    <a:pt x="200385" y="110683"/>
                  </a:lnTo>
                  <a:lnTo>
                    <a:pt x="197245" y="117801"/>
                  </a:lnTo>
                  <a:lnTo>
                    <a:pt x="192321" y="124492"/>
                  </a:lnTo>
                  <a:lnTo>
                    <a:pt x="149176" y="148143"/>
                  </a:lnTo>
                  <a:lnTo>
                    <a:pt x="91862" y="1692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4221"/>
            <p:cNvSpPr/>
            <p:nvPr/>
          </p:nvSpPr>
          <p:spPr>
            <a:xfrm>
              <a:off x="4276725" y="2638425"/>
              <a:ext cx="66676" cy="266701"/>
            </a:xfrm>
            <a:custGeom>
              <a:avLst/>
              <a:gdLst/>
              <a:ahLst/>
              <a:cxnLst/>
              <a:rect l="0" t="0" r="0" b="0"/>
              <a:pathLst>
                <a:path w="66676" h="266701">
                  <a:moveTo>
                    <a:pt x="0" y="0"/>
                  </a:moveTo>
                  <a:lnTo>
                    <a:pt x="10361" y="36728"/>
                  </a:lnTo>
                  <a:lnTo>
                    <a:pt x="17334" y="78516"/>
                  </a:lnTo>
                  <a:lnTo>
                    <a:pt x="18542" y="115574"/>
                  </a:lnTo>
                  <a:lnTo>
                    <a:pt x="18900" y="155012"/>
                  </a:lnTo>
                  <a:lnTo>
                    <a:pt x="26625" y="198659"/>
                  </a:lnTo>
                  <a:lnTo>
                    <a:pt x="36346" y="227137"/>
                  </a:lnTo>
                  <a:lnTo>
                    <a:pt x="6667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4222"/>
            <p:cNvSpPr/>
            <p:nvPr/>
          </p:nvSpPr>
          <p:spPr>
            <a:xfrm>
              <a:off x="3333750" y="2762250"/>
              <a:ext cx="476251" cy="352426"/>
            </a:xfrm>
            <a:custGeom>
              <a:avLst/>
              <a:gdLst/>
              <a:ahLst/>
              <a:cxnLst/>
              <a:rect l="0" t="0" r="0" b="0"/>
              <a:pathLst>
                <a:path w="476251" h="352426">
                  <a:moveTo>
                    <a:pt x="0" y="352425"/>
                  </a:moveTo>
                  <a:lnTo>
                    <a:pt x="1058" y="342704"/>
                  </a:lnTo>
                  <a:lnTo>
                    <a:pt x="5057" y="329055"/>
                  </a:lnTo>
                  <a:lnTo>
                    <a:pt x="37198" y="288003"/>
                  </a:lnTo>
                  <a:lnTo>
                    <a:pt x="82497" y="241432"/>
                  </a:lnTo>
                  <a:lnTo>
                    <a:pt x="121832" y="199206"/>
                  </a:lnTo>
                  <a:lnTo>
                    <a:pt x="145107" y="174030"/>
                  </a:lnTo>
                  <a:lnTo>
                    <a:pt x="186472" y="141503"/>
                  </a:lnTo>
                  <a:lnTo>
                    <a:pt x="222938" y="113893"/>
                  </a:lnTo>
                  <a:lnTo>
                    <a:pt x="260554" y="90661"/>
                  </a:lnTo>
                  <a:lnTo>
                    <a:pt x="303586" y="64906"/>
                  </a:lnTo>
                  <a:lnTo>
                    <a:pt x="342660" y="45708"/>
                  </a:lnTo>
                  <a:lnTo>
                    <a:pt x="368581" y="33651"/>
                  </a:lnTo>
                  <a:lnTo>
                    <a:pt x="408332" y="21639"/>
                  </a:lnTo>
                  <a:lnTo>
                    <a:pt x="424259" y="13585"/>
                  </a:lnTo>
                  <a:lnTo>
                    <a:pt x="470814" y="988"/>
                  </a:lnTo>
                  <a:lnTo>
                    <a:pt x="476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4223"/>
            <p:cNvSpPr/>
            <p:nvPr/>
          </p:nvSpPr>
          <p:spPr>
            <a:xfrm>
              <a:off x="4429125" y="2672646"/>
              <a:ext cx="390526" cy="661105"/>
            </a:xfrm>
            <a:custGeom>
              <a:avLst/>
              <a:gdLst/>
              <a:ahLst/>
              <a:cxnLst/>
              <a:rect l="0" t="0" r="0" b="0"/>
              <a:pathLst>
                <a:path w="390526" h="661105">
                  <a:moveTo>
                    <a:pt x="0" y="127704"/>
                  </a:moveTo>
                  <a:lnTo>
                    <a:pt x="5056" y="132761"/>
                  </a:lnTo>
                  <a:lnTo>
                    <a:pt x="7539" y="138065"/>
                  </a:lnTo>
                  <a:lnTo>
                    <a:pt x="8201" y="140961"/>
                  </a:lnTo>
                  <a:lnTo>
                    <a:pt x="30867" y="167704"/>
                  </a:lnTo>
                  <a:lnTo>
                    <a:pt x="51126" y="178126"/>
                  </a:lnTo>
                  <a:lnTo>
                    <a:pt x="77238" y="182861"/>
                  </a:lnTo>
                  <a:lnTo>
                    <a:pt x="118934" y="176856"/>
                  </a:lnTo>
                  <a:lnTo>
                    <a:pt x="131529" y="171422"/>
                  </a:lnTo>
                  <a:lnTo>
                    <a:pt x="137833" y="165478"/>
                  </a:lnTo>
                  <a:lnTo>
                    <a:pt x="139513" y="162412"/>
                  </a:lnTo>
                  <a:lnTo>
                    <a:pt x="141879" y="147983"/>
                  </a:lnTo>
                  <a:lnTo>
                    <a:pt x="139610" y="139186"/>
                  </a:lnTo>
                  <a:lnTo>
                    <a:pt x="137523" y="135359"/>
                  </a:lnTo>
                  <a:lnTo>
                    <a:pt x="123916" y="131106"/>
                  </a:lnTo>
                  <a:lnTo>
                    <a:pt x="80687" y="128376"/>
                  </a:lnTo>
                  <a:lnTo>
                    <a:pt x="36705" y="130615"/>
                  </a:lnTo>
                  <a:lnTo>
                    <a:pt x="2915" y="136842"/>
                  </a:lnTo>
                  <a:lnTo>
                    <a:pt x="10977" y="137114"/>
                  </a:lnTo>
                  <a:lnTo>
                    <a:pt x="48931" y="129602"/>
                  </a:lnTo>
                  <a:lnTo>
                    <a:pt x="89052" y="120976"/>
                  </a:lnTo>
                  <a:lnTo>
                    <a:pt x="134948" y="105757"/>
                  </a:lnTo>
                  <a:lnTo>
                    <a:pt x="169101" y="85923"/>
                  </a:lnTo>
                  <a:lnTo>
                    <a:pt x="198973" y="60890"/>
                  </a:lnTo>
                  <a:lnTo>
                    <a:pt x="204849" y="50031"/>
                  </a:lnTo>
                  <a:lnTo>
                    <a:pt x="206416" y="44172"/>
                  </a:lnTo>
                  <a:lnTo>
                    <a:pt x="205344" y="38149"/>
                  </a:lnTo>
                  <a:lnTo>
                    <a:pt x="194780" y="20618"/>
                  </a:lnTo>
                  <a:lnTo>
                    <a:pt x="177946" y="1236"/>
                  </a:lnTo>
                  <a:lnTo>
                    <a:pt x="175781" y="0"/>
                  </a:lnTo>
                  <a:lnTo>
                    <a:pt x="174337" y="235"/>
                  </a:lnTo>
                  <a:lnTo>
                    <a:pt x="173375" y="1449"/>
                  </a:lnTo>
                  <a:lnTo>
                    <a:pt x="172021" y="8216"/>
                  </a:lnTo>
                  <a:lnTo>
                    <a:pt x="171525" y="49449"/>
                  </a:lnTo>
                  <a:lnTo>
                    <a:pt x="174294" y="83351"/>
                  </a:lnTo>
                  <a:lnTo>
                    <a:pt x="181818" y="118090"/>
                  </a:lnTo>
                  <a:lnTo>
                    <a:pt x="193572" y="162955"/>
                  </a:lnTo>
                  <a:lnTo>
                    <a:pt x="207638" y="203060"/>
                  </a:lnTo>
                  <a:lnTo>
                    <a:pt x="221331" y="241754"/>
                  </a:lnTo>
                  <a:lnTo>
                    <a:pt x="235971" y="280030"/>
                  </a:lnTo>
                  <a:lnTo>
                    <a:pt x="249834" y="318182"/>
                  </a:lnTo>
                  <a:lnTo>
                    <a:pt x="268425" y="363943"/>
                  </a:lnTo>
                  <a:lnTo>
                    <a:pt x="288834" y="411161"/>
                  </a:lnTo>
                  <a:lnTo>
                    <a:pt x="301716" y="448640"/>
                  </a:lnTo>
                  <a:lnTo>
                    <a:pt x="317409" y="485498"/>
                  </a:lnTo>
                  <a:lnTo>
                    <a:pt x="332730" y="526933"/>
                  </a:lnTo>
                  <a:lnTo>
                    <a:pt x="345947" y="565692"/>
                  </a:lnTo>
                  <a:lnTo>
                    <a:pt x="359808" y="603922"/>
                  </a:lnTo>
                  <a:lnTo>
                    <a:pt x="390525" y="6611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4224"/>
            <p:cNvSpPr/>
            <p:nvPr/>
          </p:nvSpPr>
          <p:spPr>
            <a:xfrm>
              <a:off x="4657725" y="2763312"/>
              <a:ext cx="102251" cy="56089"/>
            </a:xfrm>
            <a:custGeom>
              <a:avLst/>
              <a:gdLst/>
              <a:ahLst/>
              <a:cxnLst/>
              <a:rect l="0" t="0" r="0" b="0"/>
              <a:pathLst>
                <a:path w="102251" h="56089">
                  <a:moveTo>
                    <a:pt x="0" y="56088"/>
                  </a:moveTo>
                  <a:lnTo>
                    <a:pt x="0" y="42831"/>
                  </a:lnTo>
                  <a:lnTo>
                    <a:pt x="5056" y="28641"/>
                  </a:lnTo>
                  <a:lnTo>
                    <a:pt x="23371" y="11032"/>
                  </a:lnTo>
                  <a:lnTo>
                    <a:pt x="38792" y="2521"/>
                  </a:lnTo>
                  <a:lnTo>
                    <a:pt x="60177" y="0"/>
                  </a:lnTo>
                  <a:lnTo>
                    <a:pt x="81566" y="4309"/>
                  </a:lnTo>
                  <a:lnTo>
                    <a:pt x="96252" y="12289"/>
                  </a:lnTo>
                  <a:lnTo>
                    <a:pt x="100987" y="18277"/>
                  </a:lnTo>
                  <a:lnTo>
                    <a:pt x="102250" y="21356"/>
                  </a:lnTo>
                  <a:lnTo>
                    <a:pt x="100975" y="24466"/>
                  </a:lnTo>
                  <a:lnTo>
                    <a:pt x="57150" y="560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4225"/>
            <p:cNvSpPr/>
            <p:nvPr/>
          </p:nvSpPr>
          <p:spPr>
            <a:xfrm>
              <a:off x="4838700" y="2776390"/>
              <a:ext cx="133351" cy="109686"/>
            </a:xfrm>
            <a:custGeom>
              <a:avLst/>
              <a:gdLst/>
              <a:ahLst/>
              <a:cxnLst/>
              <a:rect l="0" t="0" r="0" b="0"/>
              <a:pathLst>
                <a:path w="133351" h="109686">
                  <a:moveTo>
                    <a:pt x="0" y="52535"/>
                  </a:moveTo>
                  <a:lnTo>
                    <a:pt x="0" y="57592"/>
                  </a:lnTo>
                  <a:lnTo>
                    <a:pt x="2117" y="59081"/>
                  </a:lnTo>
                  <a:lnTo>
                    <a:pt x="10113" y="60736"/>
                  </a:lnTo>
                  <a:lnTo>
                    <a:pt x="17900" y="58649"/>
                  </a:lnTo>
                  <a:lnTo>
                    <a:pt x="64071" y="28679"/>
                  </a:lnTo>
                  <a:lnTo>
                    <a:pt x="100093" y="7834"/>
                  </a:lnTo>
                  <a:lnTo>
                    <a:pt x="101653" y="5801"/>
                  </a:lnTo>
                  <a:lnTo>
                    <a:pt x="103388" y="720"/>
                  </a:lnTo>
                  <a:lnTo>
                    <a:pt x="102792" y="0"/>
                  </a:lnTo>
                  <a:lnTo>
                    <a:pt x="101336" y="578"/>
                  </a:lnTo>
                  <a:lnTo>
                    <a:pt x="94779" y="4043"/>
                  </a:lnTo>
                  <a:lnTo>
                    <a:pt x="54352" y="22046"/>
                  </a:lnTo>
                  <a:lnTo>
                    <a:pt x="36095" y="37974"/>
                  </a:lnTo>
                  <a:lnTo>
                    <a:pt x="24571" y="55041"/>
                  </a:lnTo>
                  <a:lnTo>
                    <a:pt x="21504" y="63527"/>
                  </a:lnTo>
                  <a:lnTo>
                    <a:pt x="23861" y="67271"/>
                  </a:lnTo>
                  <a:lnTo>
                    <a:pt x="44464" y="78656"/>
                  </a:lnTo>
                  <a:lnTo>
                    <a:pt x="81025" y="93906"/>
                  </a:lnTo>
                  <a:lnTo>
                    <a:pt x="133350" y="1096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0" name="SMARTInkShape-4226"/>
          <p:cNvSpPr/>
          <p:nvPr/>
        </p:nvSpPr>
        <p:spPr>
          <a:xfrm>
            <a:off x="4991101" y="4505466"/>
            <a:ext cx="95239" cy="186203"/>
          </a:xfrm>
          <a:custGeom>
            <a:avLst/>
            <a:gdLst/>
            <a:ahLst/>
            <a:cxnLst/>
            <a:rect l="0" t="0" r="0" b="0"/>
            <a:pathLst>
              <a:path w="95239" h="186203">
                <a:moveTo>
                  <a:pt x="66674" y="9384"/>
                </a:moveTo>
                <a:lnTo>
                  <a:pt x="75807" y="9384"/>
                </a:lnTo>
                <a:lnTo>
                  <a:pt x="69575" y="16988"/>
                </a:lnTo>
                <a:lnTo>
                  <a:pt x="62000" y="36831"/>
                </a:lnTo>
                <a:lnTo>
                  <a:pt x="36117" y="78120"/>
                </a:lnTo>
                <a:lnTo>
                  <a:pt x="12834" y="115076"/>
                </a:lnTo>
                <a:lnTo>
                  <a:pt x="2114" y="159122"/>
                </a:lnTo>
                <a:lnTo>
                  <a:pt x="6" y="186202"/>
                </a:lnTo>
                <a:lnTo>
                  <a:pt x="0" y="176694"/>
                </a:lnTo>
                <a:lnTo>
                  <a:pt x="13256" y="145267"/>
                </a:lnTo>
                <a:lnTo>
                  <a:pt x="38111" y="99325"/>
                </a:lnTo>
                <a:lnTo>
                  <a:pt x="55584" y="72815"/>
                </a:lnTo>
                <a:lnTo>
                  <a:pt x="76747" y="26023"/>
                </a:lnTo>
                <a:lnTo>
                  <a:pt x="87758" y="8022"/>
                </a:lnTo>
                <a:lnTo>
                  <a:pt x="95120" y="0"/>
                </a:lnTo>
                <a:lnTo>
                  <a:pt x="95238" y="18185"/>
                </a:lnTo>
                <a:lnTo>
                  <a:pt x="92422" y="26701"/>
                </a:lnTo>
                <a:lnTo>
                  <a:pt x="90190" y="30454"/>
                </a:lnTo>
                <a:lnTo>
                  <a:pt x="81059" y="72016"/>
                </a:lnTo>
                <a:lnTo>
                  <a:pt x="61294" y="118342"/>
                </a:lnTo>
                <a:lnTo>
                  <a:pt x="47624" y="1713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4227"/>
          <p:cNvSpPr/>
          <p:nvPr/>
        </p:nvSpPr>
        <p:spPr>
          <a:xfrm>
            <a:off x="1867695" y="2533864"/>
            <a:ext cx="215916" cy="142448"/>
          </a:xfrm>
          <a:custGeom>
            <a:avLst/>
            <a:gdLst/>
            <a:ahLst/>
            <a:cxnLst/>
            <a:rect l="0" t="0" r="0" b="0"/>
            <a:pathLst>
              <a:path w="215916" h="142448">
                <a:moveTo>
                  <a:pt x="84930" y="95036"/>
                </a:moveTo>
                <a:lnTo>
                  <a:pt x="75797" y="95036"/>
                </a:lnTo>
                <a:lnTo>
                  <a:pt x="85204" y="86373"/>
                </a:lnTo>
                <a:lnTo>
                  <a:pt x="104767" y="71185"/>
                </a:lnTo>
                <a:lnTo>
                  <a:pt x="144100" y="34568"/>
                </a:lnTo>
                <a:lnTo>
                  <a:pt x="185257" y="5261"/>
                </a:lnTo>
                <a:lnTo>
                  <a:pt x="215915" y="0"/>
                </a:lnTo>
                <a:lnTo>
                  <a:pt x="173438" y="35439"/>
                </a:lnTo>
                <a:lnTo>
                  <a:pt x="127494" y="64674"/>
                </a:lnTo>
                <a:lnTo>
                  <a:pt x="80017" y="101508"/>
                </a:lnTo>
                <a:lnTo>
                  <a:pt x="40372" y="125752"/>
                </a:lnTo>
                <a:lnTo>
                  <a:pt x="12785" y="139007"/>
                </a:lnTo>
                <a:lnTo>
                  <a:pt x="0" y="142447"/>
                </a:lnTo>
                <a:lnTo>
                  <a:pt x="46768" y="106879"/>
                </a:lnTo>
                <a:lnTo>
                  <a:pt x="87747" y="82892"/>
                </a:lnTo>
                <a:lnTo>
                  <a:pt x="127438" y="59962"/>
                </a:lnTo>
                <a:lnTo>
                  <a:pt x="170655" y="378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18" name="SMARTInkShape-Group590"/>
          <p:cNvGrpSpPr/>
          <p:nvPr/>
        </p:nvGrpSpPr>
        <p:grpSpPr>
          <a:xfrm>
            <a:off x="9667165" y="3935716"/>
            <a:ext cx="117550" cy="883649"/>
            <a:chOff x="9667165" y="3935716"/>
            <a:chExt cx="117550" cy="883649"/>
          </a:xfrm>
        </p:grpSpPr>
        <p:sp>
          <p:nvSpPr>
            <p:cNvPr id="516" name="SMARTInkShape-4228"/>
            <p:cNvSpPr/>
            <p:nvPr/>
          </p:nvSpPr>
          <p:spPr>
            <a:xfrm>
              <a:off x="9667165" y="4691730"/>
              <a:ext cx="117550" cy="127635"/>
            </a:xfrm>
            <a:custGeom>
              <a:avLst/>
              <a:gdLst/>
              <a:ahLst/>
              <a:cxnLst/>
              <a:rect l="0" t="0" r="0" b="0"/>
              <a:pathLst>
                <a:path w="117550" h="127635">
                  <a:moveTo>
                    <a:pt x="0" y="0"/>
                  </a:moveTo>
                  <a:lnTo>
                    <a:pt x="17397" y="2384"/>
                  </a:lnTo>
                  <a:lnTo>
                    <a:pt x="24535" y="2954"/>
                  </a:lnTo>
                  <a:lnTo>
                    <a:pt x="38111" y="9233"/>
                  </a:lnTo>
                  <a:lnTo>
                    <a:pt x="79671" y="37929"/>
                  </a:lnTo>
                  <a:lnTo>
                    <a:pt x="105442" y="61696"/>
                  </a:lnTo>
                  <a:lnTo>
                    <a:pt x="117232" y="83251"/>
                  </a:lnTo>
                  <a:lnTo>
                    <a:pt x="117549" y="91790"/>
                  </a:lnTo>
                  <a:lnTo>
                    <a:pt x="104290" y="1276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7" name="SMARTInkShape-4229"/>
            <p:cNvSpPr/>
            <p:nvPr/>
          </p:nvSpPr>
          <p:spPr>
            <a:xfrm>
              <a:off x="9715212" y="3935716"/>
              <a:ext cx="57439" cy="26685"/>
            </a:xfrm>
            <a:custGeom>
              <a:avLst/>
              <a:gdLst/>
              <a:ahLst/>
              <a:cxnLst/>
              <a:rect l="0" t="0" r="0" b="0"/>
              <a:pathLst>
                <a:path w="57439" h="26685">
                  <a:moveTo>
                    <a:pt x="0" y="0"/>
                  </a:moveTo>
                  <a:lnTo>
                    <a:pt x="57438" y="266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27" name="SMARTInkShape-Group591"/>
          <p:cNvGrpSpPr/>
          <p:nvPr/>
        </p:nvGrpSpPr>
        <p:grpSpPr>
          <a:xfrm>
            <a:off x="4848480" y="5248275"/>
            <a:ext cx="2504821" cy="1114426"/>
            <a:chOff x="4848480" y="5248275"/>
            <a:chExt cx="2504821" cy="1114426"/>
          </a:xfrm>
        </p:grpSpPr>
        <p:sp>
          <p:nvSpPr>
            <p:cNvPr id="519" name="SMARTInkShape-4230"/>
            <p:cNvSpPr/>
            <p:nvPr/>
          </p:nvSpPr>
          <p:spPr>
            <a:xfrm>
              <a:off x="7048500" y="5572125"/>
              <a:ext cx="304801" cy="28576"/>
            </a:xfrm>
            <a:custGeom>
              <a:avLst/>
              <a:gdLst/>
              <a:ahLst/>
              <a:cxnLst/>
              <a:rect l="0" t="0" r="0" b="0"/>
              <a:pathLst>
                <a:path w="304801" h="28576">
                  <a:moveTo>
                    <a:pt x="0" y="0"/>
                  </a:moveTo>
                  <a:lnTo>
                    <a:pt x="5057" y="0"/>
                  </a:lnTo>
                  <a:lnTo>
                    <a:pt x="10361" y="2822"/>
                  </a:lnTo>
                  <a:lnTo>
                    <a:pt x="13257" y="5057"/>
                  </a:lnTo>
                  <a:lnTo>
                    <a:pt x="32503" y="8201"/>
                  </a:lnTo>
                  <a:lnTo>
                    <a:pt x="73997" y="9263"/>
                  </a:lnTo>
                  <a:lnTo>
                    <a:pt x="116687" y="9473"/>
                  </a:lnTo>
                  <a:lnTo>
                    <a:pt x="153108" y="9509"/>
                  </a:lnTo>
                  <a:lnTo>
                    <a:pt x="198283" y="9522"/>
                  </a:lnTo>
                  <a:lnTo>
                    <a:pt x="244598" y="17063"/>
                  </a:lnTo>
                  <a:lnTo>
                    <a:pt x="30480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0" name="SMARTInkShape-4231"/>
            <p:cNvSpPr/>
            <p:nvPr/>
          </p:nvSpPr>
          <p:spPr>
            <a:xfrm>
              <a:off x="6486525" y="5619750"/>
              <a:ext cx="228601" cy="9526"/>
            </a:xfrm>
            <a:custGeom>
              <a:avLst/>
              <a:gdLst/>
              <a:ahLst/>
              <a:cxnLst/>
              <a:rect l="0" t="0" r="0" b="0"/>
              <a:pathLst>
                <a:path w="228601" h="9526">
                  <a:moveTo>
                    <a:pt x="0" y="0"/>
                  </a:moveTo>
                  <a:lnTo>
                    <a:pt x="40098" y="0"/>
                  </a:lnTo>
                  <a:lnTo>
                    <a:pt x="85061" y="0"/>
                  </a:lnTo>
                  <a:lnTo>
                    <a:pt x="130331" y="2822"/>
                  </a:lnTo>
                  <a:lnTo>
                    <a:pt x="167733" y="7539"/>
                  </a:lnTo>
                  <a:lnTo>
                    <a:pt x="2286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1" name="SMARTInkShape-4232"/>
            <p:cNvSpPr/>
            <p:nvPr/>
          </p:nvSpPr>
          <p:spPr>
            <a:xfrm>
              <a:off x="6510448" y="5705475"/>
              <a:ext cx="223728" cy="38101"/>
            </a:xfrm>
            <a:custGeom>
              <a:avLst/>
              <a:gdLst/>
              <a:ahLst/>
              <a:cxnLst/>
              <a:rect l="0" t="0" r="0" b="0"/>
              <a:pathLst>
                <a:path w="223728" h="38101">
                  <a:moveTo>
                    <a:pt x="52277" y="0"/>
                  </a:moveTo>
                  <a:lnTo>
                    <a:pt x="47221" y="5057"/>
                  </a:lnTo>
                  <a:lnTo>
                    <a:pt x="39094" y="7539"/>
                  </a:lnTo>
                  <a:lnTo>
                    <a:pt x="0" y="17610"/>
                  </a:lnTo>
                  <a:lnTo>
                    <a:pt x="493" y="18090"/>
                  </a:lnTo>
                  <a:lnTo>
                    <a:pt x="42056" y="25512"/>
                  </a:lnTo>
                  <a:lnTo>
                    <a:pt x="75354" y="27667"/>
                  </a:lnTo>
                  <a:lnTo>
                    <a:pt x="110511" y="28172"/>
                  </a:lnTo>
                  <a:lnTo>
                    <a:pt x="156785" y="28455"/>
                  </a:lnTo>
                  <a:lnTo>
                    <a:pt x="223727"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2" name="SMARTInkShape-4233"/>
            <p:cNvSpPr/>
            <p:nvPr/>
          </p:nvSpPr>
          <p:spPr>
            <a:xfrm>
              <a:off x="6007253" y="5644668"/>
              <a:ext cx="149713" cy="175108"/>
            </a:xfrm>
            <a:custGeom>
              <a:avLst/>
              <a:gdLst/>
              <a:ahLst/>
              <a:cxnLst/>
              <a:rect l="0" t="0" r="0" b="0"/>
              <a:pathLst>
                <a:path w="149713" h="175108">
                  <a:moveTo>
                    <a:pt x="41122" y="32232"/>
                  </a:moveTo>
                  <a:lnTo>
                    <a:pt x="41122" y="37289"/>
                  </a:lnTo>
                  <a:lnTo>
                    <a:pt x="42181" y="38778"/>
                  </a:lnTo>
                  <a:lnTo>
                    <a:pt x="43944" y="39771"/>
                  </a:lnTo>
                  <a:lnTo>
                    <a:pt x="46179" y="40433"/>
                  </a:lnTo>
                  <a:lnTo>
                    <a:pt x="78707" y="67117"/>
                  </a:lnTo>
                  <a:lnTo>
                    <a:pt x="87460" y="68903"/>
                  </a:lnTo>
                  <a:lnTo>
                    <a:pt x="109179" y="68850"/>
                  </a:lnTo>
                  <a:lnTo>
                    <a:pt x="128432" y="62601"/>
                  </a:lnTo>
                  <a:lnTo>
                    <a:pt x="137429" y="57019"/>
                  </a:lnTo>
                  <a:lnTo>
                    <a:pt x="148445" y="42869"/>
                  </a:lnTo>
                  <a:lnTo>
                    <a:pt x="149712" y="37207"/>
                  </a:lnTo>
                  <a:lnTo>
                    <a:pt x="146609" y="11707"/>
                  </a:lnTo>
                  <a:lnTo>
                    <a:pt x="144254" y="7965"/>
                  </a:lnTo>
                  <a:lnTo>
                    <a:pt x="135995" y="986"/>
                  </a:lnTo>
                  <a:lnTo>
                    <a:pt x="119623" y="0"/>
                  </a:lnTo>
                  <a:lnTo>
                    <a:pt x="79677" y="7991"/>
                  </a:lnTo>
                  <a:lnTo>
                    <a:pt x="35370" y="34185"/>
                  </a:lnTo>
                  <a:lnTo>
                    <a:pt x="15899" y="54683"/>
                  </a:lnTo>
                  <a:lnTo>
                    <a:pt x="1781" y="75808"/>
                  </a:lnTo>
                  <a:lnTo>
                    <a:pt x="0" y="94638"/>
                  </a:lnTo>
                  <a:lnTo>
                    <a:pt x="4949" y="123395"/>
                  </a:lnTo>
                  <a:lnTo>
                    <a:pt x="7481" y="131107"/>
                  </a:lnTo>
                  <a:lnTo>
                    <a:pt x="24408" y="145321"/>
                  </a:lnTo>
                  <a:lnTo>
                    <a:pt x="69697" y="1751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3" name="SMARTInkShape-4234"/>
            <p:cNvSpPr/>
            <p:nvPr/>
          </p:nvSpPr>
          <p:spPr>
            <a:xfrm>
              <a:off x="5753100" y="5593213"/>
              <a:ext cx="199781" cy="140838"/>
            </a:xfrm>
            <a:custGeom>
              <a:avLst/>
              <a:gdLst/>
              <a:ahLst/>
              <a:cxnLst/>
              <a:rect l="0" t="0" r="0" b="0"/>
              <a:pathLst>
                <a:path w="199781" h="140838">
                  <a:moveTo>
                    <a:pt x="0" y="74162"/>
                  </a:moveTo>
                  <a:lnTo>
                    <a:pt x="22390" y="29382"/>
                  </a:lnTo>
                  <a:lnTo>
                    <a:pt x="37115" y="19687"/>
                  </a:lnTo>
                  <a:lnTo>
                    <a:pt x="76005" y="4841"/>
                  </a:lnTo>
                  <a:lnTo>
                    <a:pt x="104718" y="0"/>
                  </a:lnTo>
                  <a:lnTo>
                    <a:pt x="143922" y="5969"/>
                  </a:lnTo>
                  <a:lnTo>
                    <a:pt x="166977" y="11398"/>
                  </a:lnTo>
                  <a:lnTo>
                    <a:pt x="185689" y="22985"/>
                  </a:lnTo>
                  <a:lnTo>
                    <a:pt x="193643" y="30518"/>
                  </a:lnTo>
                  <a:lnTo>
                    <a:pt x="197887" y="37658"/>
                  </a:lnTo>
                  <a:lnTo>
                    <a:pt x="199658" y="44534"/>
                  </a:lnTo>
                  <a:lnTo>
                    <a:pt x="199780" y="51235"/>
                  </a:lnTo>
                  <a:lnTo>
                    <a:pt x="191450" y="67147"/>
                  </a:lnTo>
                  <a:lnTo>
                    <a:pt x="157817" y="104988"/>
                  </a:lnTo>
                  <a:lnTo>
                    <a:pt x="95250" y="1408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4" name="SMARTInkShape-4235"/>
            <p:cNvSpPr/>
            <p:nvPr/>
          </p:nvSpPr>
          <p:spPr>
            <a:xfrm>
              <a:off x="5456770" y="5402021"/>
              <a:ext cx="358499" cy="960680"/>
            </a:xfrm>
            <a:custGeom>
              <a:avLst/>
              <a:gdLst/>
              <a:ahLst/>
              <a:cxnLst/>
              <a:rect l="0" t="0" r="0" b="0"/>
              <a:pathLst>
                <a:path w="358499" h="960680">
                  <a:moveTo>
                    <a:pt x="10580" y="189154"/>
                  </a:moveTo>
                  <a:lnTo>
                    <a:pt x="13402" y="233394"/>
                  </a:lnTo>
                  <a:lnTo>
                    <a:pt x="20941" y="269996"/>
                  </a:lnTo>
                  <a:lnTo>
                    <a:pt x="32970" y="314601"/>
                  </a:lnTo>
                  <a:lnTo>
                    <a:pt x="52492" y="342035"/>
                  </a:lnTo>
                  <a:lnTo>
                    <a:pt x="88497" y="365215"/>
                  </a:lnTo>
                  <a:lnTo>
                    <a:pt x="112454" y="375376"/>
                  </a:lnTo>
                  <a:lnTo>
                    <a:pt x="130646" y="372108"/>
                  </a:lnTo>
                  <a:lnTo>
                    <a:pt x="151784" y="362542"/>
                  </a:lnTo>
                  <a:lnTo>
                    <a:pt x="171762" y="347707"/>
                  </a:lnTo>
                  <a:lnTo>
                    <a:pt x="185581" y="324886"/>
                  </a:lnTo>
                  <a:lnTo>
                    <a:pt x="193133" y="300279"/>
                  </a:lnTo>
                  <a:lnTo>
                    <a:pt x="192962" y="282287"/>
                  </a:lnTo>
                  <a:lnTo>
                    <a:pt x="181859" y="245089"/>
                  </a:lnTo>
                  <a:lnTo>
                    <a:pt x="155049" y="205610"/>
                  </a:lnTo>
                  <a:lnTo>
                    <a:pt x="115240" y="177214"/>
                  </a:lnTo>
                  <a:lnTo>
                    <a:pt x="85099" y="165508"/>
                  </a:lnTo>
                  <a:lnTo>
                    <a:pt x="47594" y="162039"/>
                  </a:lnTo>
                  <a:lnTo>
                    <a:pt x="18137" y="166068"/>
                  </a:lnTo>
                  <a:lnTo>
                    <a:pt x="5825" y="173955"/>
                  </a:lnTo>
                  <a:lnTo>
                    <a:pt x="1060" y="179021"/>
                  </a:lnTo>
                  <a:lnTo>
                    <a:pt x="0" y="185574"/>
                  </a:lnTo>
                  <a:lnTo>
                    <a:pt x="4467" y="201321"/>
                  </a:lnTo>
                  <a:lnTo>
                    <a:pt x="21974" y="216081"/>
                  </a:lnTo>
                  <a:lnTo>
                    <a:pt x="61161" y="237747"/>
                  </a:lnTo>
                  <a:lnTo>
                    <a:pt x="104494" y="244614"/>
                  </a:lnTo>
                  <a:lnTo>
                    <a:pt x="141300" y="244745"/>
                  </a:lnTo>
                  <a:lnTo>
                    <a:pt x="188840" y="235844"/>
                  </a:lnTo>
                  <a:lnTo>
                    <a:pt x="234175" y="218837"/>
                  </a:lnTo>
                  <a:lnTo>
                    <a:pt x="278607" y="188882"/>
                  </a:lnTo>
                  <a:lnTo>
                    <a:pt x="294803" y="175275"/>
                  </a:lnTo>
                  <a:lnTo>
                    <a:pt x="321039" y="128643"/>
                  </a:lnTo>
                  <a:lnTo>
                    <a:pt x="329992" y="100316"/>
                  </a:lnTo>
                  <a:lnTo>
                    <a:pt x="332457" y="73824"/>
                  </a:lnTo>
                  <a:lnTo>
                    <a:pt x="327909" y="50054"/>
                  </a:lnTo>
                  <a:lnTo>
                    <a:pt x="313448" y="21645"/>
                  </a:lnTo>
                  <a:lnTo>
                    <a:pt x="302880" y="8872"/>
                  </a:lnTo>
                  <a:lnTo>
                    <a:pt x="289131" y="0"/>
                  </a:lnTo>
                  <a:lnTo>
                    <a:pt x="287839" y="7719"/>
                  </a:lnTo>
                  <a:lnTo>
                    <a:pt x="288000" y="44102"/>
                  </a:lnTo>
                  <a:lnTo>
                    <a:pt x="294450" y="87261"/>
                  </a:lnTo>
                  <a:lnTo>
                    <a:pt x="302005" y="128860"/>
                  </a:lnTo>
                  <a:lnTo>
                    <a:pt x="305772" y="175287"/>
                  </a:lnTo>
                  <a:lnTo>
                    <a:pt x="310405" y="210508"/>
                  </a:lnTo>
                  <a:lnTo>
                    <a:pt x="313169" y="247328"/>
                  </a:lnTo>
                  <a:lnTo>
                    <a:pt x="315456" y="284859"/>
                  </a:lnTo>
                  <a:lnTo>
                    <a:pt x="319999" y="322706"/>
                  </a:lnTo>
                  <a:lnTo>
                    <a:pt x="325547" y="360694"/>
                  </a:lnTo>
                  <a:lnTo>
                    <a:pt x="331540" y="399802"/>
                  </a:lnTo>
                  <a:lnTo>
                    <a:pt x="337731" y="441878"/>
                  </a:lnTo>
                  <a:lnTo>
                    <a:pt x="341189" y="485273"/>
                  </a:lnTo>
                  <a:lnTo>
                    <a:pt x="343784" y="529254"/>
                  </a:lnTo>
                  <a:lnTo>
                    <a:pt x="348465" y="573496"/>
                  </a:lnTo>
                  <a:lnTo>
                    <a:pt x="351251" y="615031"/>
                  </a:lnTo>
                  <a:lnTo>
                    <a:pt x="352489" y="655715"/>
                  </a:lnTo>
                  <a:lnTo>
                    <a:pt x="353040" y="698493"/>
                  </a:lnTo>
                  <a:lnTo>
                    <a:pt x="353284" y="739377"/>
                  </a:lnTo>
                  <a:lnTo>
                    <a:pt x="354451" y="777656"/>
                  </a:lnTo>
                  <a:lnTo>
                    <a:pt x="358498" y="812308"/>
                  </a:lnTo>
                  <a:lnTo>
                    <a:pt x="356613" y="856510"/>
                  </a:lnTo>
                  <a:lnTo>
                    <a:pt x="354409" y="896419"/>
                  </a:lnTo>
                  <a:lnTo>
                    <a:pt x="347118" y="938108"/>
                  </a:lnTo>
                  <a:lnTo>
                    <a:pt x="343955" y="9606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5" name="SMARTInkShape-4236"/>
            <p:cNvSpPr/>
            <p:nvPr/>
          </p:nvSpPr>
          <p:spPr>
            <a:xfrm>
              <a:off x="5286375" y="5248275"/>
              <a:ext cx="9526" cy="495301"/>
            </a:xfrm>
            <a:custGeom>
              <a:avLst/>
              <a:gdLst/>
              <a:ahLst/>
              <a:cxnLst/>
              <a:rect l="0" t="0" r="0" b="0"/>
              <a:pathLst>
                <a:path w="9526" h="495301">
                  <a:moveTo>
                    <a:pt x="0" y="0"/>
                  </a:moveTo>
                  <a:lnTo>
                    <a:pt x="0" y="36727"/>
                  </a:lnTo>
                  <a:lnTo>
                    <a:pt x="0" y="79322"/>
                  </a:lnTo>
                  <a:lnTo>
                    <a:pt x="0" y="119693"/>
                  </a:lnTo>
                  <a:lnTo>
                    <a:pt x="0" y="159525"/>
                  </a:lnTo>
                  <a:lnTo>
                    <a:pt x="0" y="203312"/>
                  </a:lnTo>
                  <a:lnTo>
                    <a:pt x="1059" y="244626"/>
                  </a:lnTo>
                  <a:lnTo>
                    <a:pt x="6546" y="288852"/>
                  </a:lnTo>
                  <a:lnTo>
                    <a:pt x="8642" y="330296"/>
                  </a:lnTo>
                  <a:lnTo>
                    <a:pt x="9263" y="376678"/>
                  </a:lnTo>
                  <a:lnTo>
                    <a:pt x="9410" y="411888"/>
                  </a:lnTo>
                  <a:lnTo>
                    <a:pt x="9525" y="495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6" name="SMARTInkShape-4237"/>
            <p:cNvSpPr/>
            <p:nvPr/>
          </p:nvSpPr>
          <p:spPr>
            <a:xfrm>
              <a:off x="4848480" y="5411951"/>
              <a:ext cx="382159" cy="350675"/>
            </a:xfrm>
            <a:custGeom>
              <a:avLst/>
              <a:gdLst/>
              <a:ahLst/>
              <a:cxnLst/>
              <a:rect l="0" t="0" r="0" b="0"/>
              <a:pathLst>
                <a:path w="382159" h="350675">
                  <a:moveTo>
                    <a:pt x="275970" y="26824"/>
                  </a:moveTo>
                  <a:lnTo>
                    <a:pt x="275970" y="21768"/>
                  </a:lnTo>
                  <a:lnTo>
                    <a:pt x="274912" y="20278"/>
                  </a:lnTo>
                  <a:lnTo>
                    <a:pt x="273148" y="19285"/>
                  </a:lnTo>
                  <a:lnTo>
                    <a:pt x="227065" y="4158"/>
                  </a:lnTo>
                  <a:lnTo>
                    <a:pt x="194334" y="0"/>
                  </a:lnTo>
                  <a:lnTo>
                    <a:pt x="151895" y="5141"/>
                  </a:lnTo>
                  <a:lnTo>
                    <a:pt x="117263" y="9110"/>
                  </a:lnTo>
                  <a:lnTo>
                    <a:pt x="76581" y="25520"/>
                  </a:lnTo>
                  <a:lnTo>
                    <a:pt x="32914" y="44323"/>
                  </a:lnTo>
                  <a:lnTo>
                    <a:pt x="6162" y="62230"/>
                  </a:lnTo>
                  <a:lnTo>
                    <a:pt x="1907" y="66303"/>
                  </a:lnTo>
                  <a:lnTo>
                    <a:pt x="128" y="69018"/>
                  </a:lnTo>
                  <a:lnTo>
                    <a:pt x="0" y="70828"/>
                  </a:lnTo>
                  <a:lnTo>
                    <a:pt x="45941" y="91872"/>
                  </a:lnTo>
                  <a:lnTo>
                    <a:pt x="90244" y="105877"/>
                  </a:lnTo>
                  <a:lnTo>
                    <a:pt x="132275" y="115629"/>
                  </a:lnTo>
                  <a:lnTo>
                    <a:pt x="178243" y="125221"/>
                  </a:lnTo>
                  <a:lnTo>
                    <a:pt x="220321" y="139823"/>
                  </a:lnTo>
                  <a:lnTo>
                    <a:pt x="264656" y="152498"/>
                  </a:lnTo>
                  <a:lnTo>
                    <a:pt x="306249" y="162956"/>
                  </a:lnTo>
                  <a:lnTo>
                    <a:pt x="349567" y="175971"/>
                  </a:lnTo>
                  <a:lnTo>
                    <a:pt x="365477" y="182365"/>
                  </a:lnTo>
                  <a:lnTo>
                    <a:pt x="376781" y="191557"/>
                  </a:lnTo>
                  <a:lnTo>
                    <a:pt x="381278" y="196971"/>
                  </a:lnTo>
                  <a:lnTo>
                    <a:pt x="382158" y="203755"/>
                  </a:lnTo>
                  <a:lnTo>
                    <a:pt x="377492" y="219760"/>
                  </a:lnTo>
                  <a:lnTo>
                    <a:pt x="347797" y="246621"/>
                  </a:lnTo>
                  <a:lnTo>
                    <a:pt x="304504" y="269991"/>
                  </a:lnTo>
                  <a:lnTo>
                    <a:pt x="268667" y="287727"/>
                  </a:lnTo>
                  <a:lnTo>
                    <a:pt x="221454" y="309861"/>
                  </a:lnTo>
                  <a:lnTo>
                    <a:pt x="181240" y="324738"/>
                  </a:lnTo>
                  <a:lnTo>
                    <a:pt x="138294" y="343356"/>
                  </a:lnTo>
                  <a:lnTo>
                    <a:pt x="114045" y="3506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31" name="SMARTInkShape-Group592"/>
          <p:cNvGrpSpPr/>
          <p:nvPr/>
        </p:nvGrpSpPr>
        <p:grpSpPr>
          <a:xfrm>
            <a:off x="7419975" y="5391150"/>
            <a:ext cx="676276" cy="978543"/>
            <a:chOff x="7419975" y="5391150"/>
            <a:chExt cx="676276" cy="978543"/>
          </a:xfrm>
        </p:grpSpPr>
        <p:sp>
          <p:nvSpPr>
            <p:cNvPr id="528" name="SMARTInkShape-4238"/>
            <p:cNvSpPr/>
            <p:nvPr/>
          </p:nvSpPr>
          <p:spPr>
            <a:xfrm>
              <a:off x="7572375" y="5391150"/>
              <a:ext cx="428626" cy="352426"/>
            </a:xfrm>
            <a:custGeom>
              <a:avLst/>
              <a:gdLst/>
              <a:ahLst/>
              <a:cxnLst/>
              <a:rect l="0" t="0" r="0" b="0"/>
              <a:pathLst>
                <a:path w="428626" h="352426">
                  <a:moveTo>
                    <a:pt x="0" y="0"/>
                  </a:moveTo>
                  <a:lnTo>
                    <a:pt x="46135" y="0"/>
                  </a:lnTo>
                  <a:lnTo>
                    <a:pt x="82844" y="5057"/>
                  </a:lnTo>
                  <a:lnTo>
                    <a:pt x="128616" y="13257"/>
                  </a:lnTo>
                  <a:lnTo>
                    <a:pt x="167225" y="22390"/>
                  </a:lnTo>
                  <a:lnTo>
                    <a:pt x="210980" y="38122"/>
                  </a:lnTo>
                  <a:lnTo>
                    <a:pt x="228178" y="45518"/>
                  </a:lnTo>
                  <a:lnTo>
                    <a:pt x="274234" y="84040"/>
                  </a:lnTo>
                  <a:lnTo>
                    <a:pt x="280632" y="93090"/>
                  </a:lnTo>
                  <a:lnTo>
                    <a:pt x="283475" y="101698"/>
                  </a:lnTo>
                  <a:lnTo>
                    <a:pt x="284739" y="112580"/>
                  </a:lnTo>
                  <a:lnTo>
                    <a:pt x="270281" y="140719"/>
                  </a:lnTo>
                  <a:lnTo>
                    <a:pt x="231811" y="186578"/>
                  </a:lnTo>
                  <a:lnTo>
                    <a:pt x="189669" y="211437"/>
                  </a:lnTo>
                  <a:lnTo>
                    <a:pt x="142766" y="247036"/>
                  </a:lnTo>
                  <a:lnTo>
                    <a:pt x="95235" y="274014"/>
                  </a:lnTo>
                  <a:lnTo>
                    <a:pt x="51660" y="297582"/>
                  </a:lnTo>
                  <a:lnTo>
                    <a:pt x="12245" y="321811"/>
                  </a:lnTo>
                  <a:lnTo>
                    <a:pt x="12397" y="323549"/>
                  </a:lnTo>
                  <a:lnTo>
                    <a:pt x="15387" y="328302"/>
                  </a:lnTo>
                  <a:lnTo>
                    <a:pt x="38191" y="331872"/>
                  </a:lnTo>
                  <a:lnTo>
                    <a:pt x="76815" y="332930"/>
                  </a:lnTo>
                  <a:lnTo>
                    <a:pt x="123123" y="333287"/>
                  </a:lnTo>
                  <a:lnTo>
                    <a:pt x="169117" y="333358"/>
                  </a:lnTo>
                  <a:lnTo>
                    <a:pt x="214146" y="333372"/>
                  </a:lnTo>
                  <a:lnTo>
                    <a:pt x="256201" y="333374"/>
                  </a:lnTo>
                  <a:lnTo>
                    <a:pt x="300727" y="333375"/>
                  </a:lnTo>
                  <a:lnTo>
                    <a:pt x="338871" y="336197"/>
                  </a:lnTo>
                  <a:lnTo>
                    <a:pt x="381796" y="342312"/>
                  </a:lnTo>
                  <a:lnTo>
                    <a:pt x="428625"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9" name="SMARTInkShape-4239"/>
            <p:cNvSpPr/>
            <p:nvPr/>
          </p:nvSpPr>
          <p:spPr>
            <a:xfrm>
              <a:off x="7419975" y="5857900"/>
              <a:ext cx="676276" cy="27668"/>
            </a:xfrm>
            <a:custGeom>
              <a:avLst/>
              <a:gdLst/>
              <a:ahLst/>
              <a:cxnLst/>
              <a:rect l="0" t="0" r="0" b="0"/>
              <a:pathLst>
                <a:path w="676276" h="27668">
                  <a:moveTo>
                    <a:pt x="0" y="19025"/>
                  </a:moveTo>
                  <a:lnTo>
                    <a:pt x="0" y="24082"/>
                  </a:lnTo>
                  <a:lnTo>
                    <a:pt x="2117" y="25571"/>
                  </a:lnTo>
                  <a:lnTo>
                    <a:pt x="18383" y="27667"/>
                  </a:lnTo>
                  <a:lnTo>
                    <a:pt x="64035" y="25553"/>
                  </a:lnTo>
                  <a:lnTo>
                    <a:pt x="109310" y="20314"/>
                  </a:lnTo>
                  <a:lnTo>
                    <a:pt x="152473" y="12734"/>
                  </a:lnTo>
                  <a:lnTo>
                    <a:pt x="189346" y="9400"/>
                  </a:lnTo>
                  <a:lnTo>
                    <a:pt x="233314" y="3238"/>
                  </a:lnTo>
                  <a:lnTo>
                    <a:pt x="278798" y="942"/>
                  </a:lnTo>
                  <a:lnTo>
                    <a:pt x="320615" y="262"/>
                  </a:lnTo>
                  <a:lnTo>
                    <a:pt x="364989" y="60"/>
                  </a:lnTo>
                  <a:lnTo>
                    <a:pt x="406478" y="0"/>
                  </a:lnTo>
                  <a:lnTo>
                    <a:pt x="450755" y="1041"/>
                  </a:lnTo>
                  <a:lnTo>
                    <a:pt x="491156" y="6523"/>
                  </a:lnTo>
                  <a:lnTo>
                    <a:pt x="529938" y="9676"/>
                  </a:lnTo>
                  <a:lnTo>
                    <a:pt x="569299" y="15785"/>
                  </a:lnTo>
                  <a:lnTo>
                    <a:pt x="610829" y="18065"/>
                  </a:lnTo>
                  <a:lnTo>
                    <a:pt x="657596" y="18899"/>
                  </a:lnTo>
                  <a:lnTo>
                    <a:pt x="676275" y="19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0" name="SMARTInkShape-4240"/>
            <p:cNvSpPr/>
            <p:nvPr/>
          </p:nvSpPr>
          <p:spPr>
            <a:xfrm>
              <a:off x="7648575" y="5953125"/>
              <a:ext cx="307614" cy="416568"/>
            </a:xfrm>
            <a:custGeom>
              <a:avLst/>
              <a:gdLst/>
              <a:ahLst/>
              <a:cxnLst/>
              <a:rect l="0" t="0" r="0" b="0"/>
              <a:pathLst>
                <a:path w="307614" h="416568">
                  <a:moveTo>
                    <a:pt x="85725" y="0"/>
                  </a:moveTo>
                  <a:lnTo>
                    <a:pt x="66695" y="0"/>
                  </a:lnTo>
                  <a:lnTo>
                    <a:pt x="91586" y="1058"/>
                  </a:lnTo>
                  <a:lnTo>
                    <a:pt x="137902" y="10759"/>
                  </a:lnTo>
                  <a:lnTo>
                    <a:pt x="182501" y="32895"/>
                  </a:lnTo>
                  <a:lnTo>
                    <a:pt x="211060" y="55607"/>
                  </a:lnTo>
                  <a:lnTo>
                    <a:pt x="235248" y="82245"/>
                  </a:lnTo>
                  <a:lnTo>
                    <a:pt x="238323" y="89756"/>
                  </a:lnTo>
                  <a:lnTo>
                    <a:pt x="238919" y="106566"/>
                  </a:lnTo>
                  <a:lnTo>
                    <a:pt x="235479" y="114436"/>
                  </a:lnTo>
                  <a:lnTo>
                    <a:pt x="223191" y="128824"/>
                  </a:lnTo>
                  <a:lnTo>
                    <a:pt x="198422" y="143769"/>
                  </a:lnTo>
                  <a:lnTo>
                    <a:pt x="160862" y="154899"/>
                  </a:lnTo>
                  <a:lnTo>
                    <a:pt x="121276" y="154787"/>
                  </a:lnTo>
                  <a:lnTo>
                    <a:pt x="76076" y="152609"/>
                  </a:lnTo>
                  <a:lnTo>
                    <a:pt x="67501" y="152418"/>
                  </a:lnTo>
                  <a:lnTo>
                    <a:pt x="83105" y="153462"/>
                  </a:lnTo>
                  <a:lnTo>
                    <a:pt x="127410" y="162101"/>
                  </a:lnTo>
                  <a:lnTo>
                    <a:pt x="174744" y="178095"/>
                  </a:lnTo>
                  <a:lnTo>
                    <a:pt x="199943" y="188471"/>
                  </a:lnTo>
                  <a:lnTo>
                    <a:pt x="239578" y="216469"/>
                  </a:lnTo>
                  <a:lnTo>
                    <a:pt x="275454" y="255563"/>
                  </a:lnTo>
                  <a:lnTo>
                    <a:pt x="296222" y="286331"/>
                  </a:lnTo>
                  <a:lnTo>
                    <a:pt x="305574" y="309644"/>
                  </a:lnTo>
                  <a:lnTo>
                    <a:pt x="307613" y="334117"/>
                  </a:lnTo>
                  <a:lnTo>
                    <a:pt x="305356" y="374209"/>
                  </a:lnTo>
                  <a:lnTo>
                    <a:pt x="300937" y="381764"/>
                  </a:lnTo>
                  <a:lnTo>
                    <a:pt x="284739" y="395805"/>
                  </a:lnTo>
                  <a:lnTo>
                    <a:pt x="251819" y="410551"/>
                  </a:lnTo>
                  <a:lnTo>
                    <a:pt x="205141" y="416567"/>
                  </a:lnTo>
                  <a:lnTo>
                    <a:pt x="160779" y="412054"/>
                  </a:lnTo>
                  <a:lnTo>
                    <a:pt x="116269" y="410065"/>
                  </a:lnTo>
                  <a:lnTo>
                    <a:pt x="77842" y="409720"/>
                  </a:lnTo>
                  <a:lnTo>
                    <a:pt x="0"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4" name="SMARTInkShape-Group593"/>
          <p:cNvGrpSpPr/>
          <p:nvPr/>
        </p:nvGrpSpPr>
        <p:grpSpPr>
          <a:xfrm>
            <a:off x="8096251" y="1623659"/>
            <a:ext cx="1838325" cy="500417"/>
            <a:chOff x="8096251" y="1623659"/>
            <a:chExt cx="1838325" cy="500417"/>
          </a:xfrm>
        </p:grpSpPr>
        <p:sp>
          <p:nvSpPr>
            <p:cNvPr id="532" name="SMARTInkShape-4241"/>
            <p:cNvSpPr/>
            <p:nvPr/>
          </p:nvSpPr>
          <p:spPr>
            <a:xfrm>
              <a:off x="9144000" y="1809750"/>
              <a:ext cx="47626" cy="314326"/>
            </a:xfrm>
            <a:custGeom>
              <a:avLst/>
              <a:gdLst/>
              <a:ahLst/>
              <a:cxnLst/>
              <a:rect l="0" t="0" r="0" b="0"/>
              <a:pathLst>
                <a:path w="47626" h="314326">
                  <a:moveTo>
                    <a:pt x="47625" y="0"/>
                  </a:moveTo>
                  <a:lnTo>
                    <a:pt x="46567" y="27627"/>
                  </a:lnTo>
                  <a:lnTo>
                    <a:pt x="38688" y="71149"/>
                  </a:lnTo>
                  <a:lnTo>
                    <a:pt x="37119" y="112773"/>
                  </a:lnTo>
                  <a:lnTo>
                    <a:pt x="22919" y="154217"/>
                  </a:lnTo>
                  <a:lnTo>
                    <a:pt x="14503" y="200264"/>
                  </a:lnTo>
                  <a:lnTo>
                    <a:pt x="8758" y="247313"/>
                  </a:lnTo>
                  <a:lnTo>
                    <a:pt x="1362" y="274051"/>
                  </a:lnTo>
                  <a:lnTo>
                    <a:pt x="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SMARTInkShape-4242"/>
            <p:cNvSpPr/>
            <p:nvPr/>
          </p:nvSpPr>
          <p:spPr>
            <a:xfrm>
              <a:off x="8534400" y="1905034"/>
              <a:ext cx="133351" cy="9492"/>
            </a:xfrm>
            <a:custGeom>
              <a:avLst/>
              <a:gdLst/>
              <a:ahLst/>
              <a:cxnLst/>
              <a:rect l="0" t="0" r="0" b="0"/>
              <a:pathLst>
                <a:path w="133351" h="9492">
                  <a:moveTo>
                    <a:pt x="0" y="9491"/>
                  </a:moveTo>
                  <a:lnTo>
                    <a:pt x="47058" y="9491"/>
                  </a:lnTo>
                  <a:lnTo>
                    <a:pt x="60213" y="9491"/>
                  </a:lnTo>
                  <a:lnTo>
                    <a:pt x="103086" y="358"/>
                  </a:lnTo>
                  <a:lnTo>
                    <a:pt x="121517" y="0"/>
                  </a:lnTo>
                  <a:lnTo>
                    <a:pt x="133350" y="94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4" name="SMARTInkShape-4243"/>
            <p:cNvSpPr/>
            <p:nvPr/>
          </p:nvSpPr>
          <p:spPr>
            <a:xfrm>
              <a:off x="9334500" y="1847850"/>
              <a:ext cx="123826" cy="9526"/>
            </a:xfrm>
            <a:custGeom>
              <a:avLst/>
              <a:gdLst/>
              <a:ahLst/>
              <a:cxnLst/>
              <a:rect l="0" t="0" r="0" b="0"/>
              <a:pathLst>
                <a:path w="123826" h="9526">
                  <a:moveTo>
                    <a:pt x="0" y="0"/>
                  </a:moveTo>
                  <a:lnTo>
                    <a:pt x="5057" y="0"/>
                  </a:lnTo>
                  <a:lnTo>
                    <a:pt x="10361" y="2822"/>
                  </a:lnTo>
                  <a:lnTo>
                    <a:pt x="17334" y="8201"/>
                  </a:lnTo>
                  <a:lnTo>
                    <a:pt x="23599" y="9133"/>
                  </a:lnTo>
                  <a:lnTo>
                    <a:pt x="65379" y="9518"/>
                  </a:lnTo>
                  <a:lnTo>
                    <a:pt x="111851" y="9525"/>
                  </a:lnTo>
                  <a:lnTo>
                    <a:pt x="1238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5" name="SMARTInkShape-4244"/>
            <p:cNvSpPr/>
            <p:nvPr/>
          </p:nvSpPr>
          <p:spPr>
            <a:xfrm>
              <a:off x="9048750" y="1819275"/>
              <a:ext cx="104776" cy="114301"/>
            </a:xfrm>
            <a:custGeom>
              <a:avLst/>
              <a:gdLst/>
              <a:ahLst/>
              <a:cxnLst/>
              <a:rect l="0" t="0" r="0" b="0"/>
              <a:pathLst>
                <a:path w="104776" h="114301">
                  <a:moveTo>
                    <a:pt x="0" y="0"/>
                  </a:moveTo>
                  <a:lnTo>
                    <a:pt x="0" y="13258"/>
                  </a:lnTo>
                  <a:lnTo>
                    <a:pt x="16867" y="53744"/>
                  </a:lnTo>
                  <a:lnTo>
                    <a:pt x="26753" y="75896"/>
                  </a:lnTo>
                  <a:lnTo>
                    <a:pt x="36937" y="85943"/>
                  </a:lnTo>
                  <a:lnTo>
                    <a:pt x="45698" y="91113"/>
                  </a:lnTo>
                  <a:lnTo>
                    <a:pt x="85086" y="106901"/>
                  </a:lnTo>
                  <a:lnTo>
                    <a:pt x="91791" y="111012"/>
                  </a:lnTo>
                  <a:lnTo>
                    <a:pt x="1047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6" name="SMARTInkShape-4245"/>
            <p:cNvSpPr/>
            <p:nvPr/>
          </p:nvSpPr>
          <p:spPr>
            <a:xfrm>
              <a:off x="8602791" y="1819275"/>
              <a:ext cx="17335" cy="161926"/>
            </a:xfrm>
            <a:custGeom>
              <a:avLst/>
              <a:gdLst/>
              <a:ahLst/>
              <a:cxnLst/>
              <a:rect l="0" t="0" r="0" b="0"/>
              <a:pathLst>
                <a:path w="17335" h="161926">
                  <a:moveTo>
                    <a:pt x="17334" y="0"/>
                  </a:moveTo>
                  <a:lnTo>
                    <a:pt x="17334" y="45056"/>
                  </a:lnTo>
                  <a:lnTo>
                    <a:pt x="4077" y="87660"/>
                  </a:lnTo>
                  <a:lnTo>
                    <a:pt x="0" y="104760"/>
                  </a:lnTo>
                  <a:lnTo>
                    <a:pt x="1868" y="115705"/>
                  </a:lnTo>
                  <a:lnTo>
                    <a:pt x="7287" y="134623"/>
                  </a:lnTo>
                  <a:lnTo>
                    <a:pt x="7706" y="146302"/>
                  </a:lnTo>
                  <a:lnTo>
                    <a:pt x="7809"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7" name="SMARTInkShape-4246"/>
            <p:cNvSpPr/>
            <p:nvPr/>
          </p:nvSpPr>
          <p:spPr>
            <a:xfrm>
              <a:off x="8772525" y="1638455"/>
              <a:ext cx="199976" cy="262029"/>
            </a:xfrm>
            <a:custGeom>
              <a:avLst/>
              <a:gdLst/>
              <a:ahLst/>
              <a:cxnLst/>
              <a:rect l="0" t="0" r="0" b="0"/>
              <a:pathLst>
                <a:path w="199976" h="262029">
                  <a:moveTo>
                    <a:pt x="0" y="47470"/>
                  </a:moveTo>
                  <a:lnTo>
                    <a:pt x="0" y="39269"/>
                  </a:lnTo>
                  <a:lnTo>
                    <a:pt x="5057" y="33281"/>
                  </a:lnTo>
                  <a:lnTo>
                    <a:pt x="18314" y="24804"/>
                  </a:lnTo>
                  <a:lnTo>
                    <a:pt x="37585" y="16851"/>
                  </a:lnTo>
                  <a:lnTo>
                    <a:pt x="55755" y="5791"/>
                  </a:lnTo>
                  <a:lnTo>
                    <a:pt x="68497" y="1607"/>
                  </a:lnTo>
                  <a:lnTo>
                    <a:pt x="93838" y="0"/>
                  </a:lnTo>
                  <a:lnTo>
                    <a:pt x="102736" y="2736"/>
                  </a:lnTo>
                  <a:lnTo>
                    <a:pt x="120382" y="16101"/>
                  </a:lnTo>
                  <a:lnTo>
                    <a:pt x="131433" y="26589"/>
                  </a:lnTo>
                  <a:lnTo>
                    <a:pt x="132783" y="37990"/>
                  </a:lnTo>
                  <a:lnTo>
                    <a:pt x="130275" y="46079"/>
                  </a:lnTo>
                  <a:lnTo>
                    <a:pt x="126691" y="53202"/>
                  </a:lnTo>
                  <a:lnTo>
                    <a:pt x="125099" y="59895"/>
                  </a:lnTo>
                  <a:lnTo>
                    <a:pt x="118748" y="66398"/>
                  </a:lnTo>
                  <a:lnTo>
                    <a:pt x="109927" y="73874"/>
                  </a:lnTo>
                  <a:lnTo>
                    <a:pt x="88016" y="100558"/>
                  </a:lnTo>
                  <a:lnTo>
                    <a:pt x="40492" y="131303"/>
                  </a:lnTo>
                  <a:lnTo>
                    <a:pt x="28710" y="133180"/>
                  </a:lnTo>
                  <a:lnTo>
                    <a:pt x="42768" y="133195"/>
                  </a:lnTo>
                  <a:lnTo>
                    <a:pt x="48289" y="130372"/>
                  </a:lnTo>
                  <a:lnTo>
                    <a:pt x="51242" y="128138"/>
                  </a:lnTo>
                  <a:lnTo>
                    <a:pt x="77738" y="124553"/>
                  </a:lnTo>
                  <a:lnTo>
                    <a:pt x="97940" y="124990"/>
                  </a:lnTo>
                  <a:lnTo>
                    <a:pt x="141005" y="132813"/>
                  </a:lnTo>
                  <a:lnTo>
                    <a:pt x="159137" y="138138"/>
                  </a:lnTo>
                  <a:lnTo>
                    <a:pt x="176623" y="149419"/>
                  </a:lnTo>
                  <a:lnTo>
                    <a:pt x="193520" y="164991"/>
                  </a:lnTo>
                  <a:lnTo>
                    <a:pt x="197134" y="171315"/>
                  </a:lnTo>
                  <a:lnTo>
                    <a:pt x="199454" y="183999"/>
                  </a:lnTo>
                  <a:lnTo>
                    <a:pt x="199975" y="197989"/>
                  </a:lnTo>
                  <a:lnTo>
                    <a:pt x="192411" y="213649"/>
                  </a:lnTo>
                  <a:lnTo>
                    <a:pt x="182690" y="226287"/>
                  </a:lnTo>
                  <a:lnTo>
                    <a:pt x="136240" y="250779"/>
                  </a:lnTo>
                  <a:lnTo>
                    <a:pt x="122447" y="255171"/>
                  </a:lnTo>
                  <a:lnTo>
                    <a:pt x="79342" y="259770"/>
                  </a:lnTo>
                  <a:lnTo>
                    <a:pt x="71944" y="262028"/>
                  </a:lnTo>
                  <a:lnTo>
                    <a:pt x="58082" y="261715"/>
                  </a:lnTo>
                  <a:lnTo>
                    <a:pt x="9525" y="2570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8" name="SMARTInkShape-4247"/>
            <p:cNvSpPr/>
            <p:nvPr/>
          </p:nvSpPr>
          <p:spPr>
            <a:xfrm>
              <a:off x="9610725" y="1809750"/>
              <a:ext cx="38101" cy="228601"/>
            </a:xfrm>
            <a:custGeom>
              <a:avLst/>
              <a:gdLst/>
              <a:ahLst/>
              <a:cxnLst/>
              <a:rect l="0" t="0" r="0" b="0"/>
              <a:pathLst>
                <a:path w="38101" h="228601">
                  <a:moveTo>
                    <a:pt x="38100" y="0"/>
                  </a:moveTo>
                  <a:lnTo>
                    <a:pt x="38100" y="22390"/>
                  </a:lnTo>
                  <a:lnTo>
                    <a:pt x="35278" y="28648"/>
                  </a:lnTo>
                  <a:lnTo>
                    <a:pt x="33043" y="31799"/>
                  </a:lnTo>
                  <a:lnTo>
                    <a:pt x="29899" y="46346"/>
                  </a:lnTo>
                  <a:lnTo>
                    <a:pt x="27594" y="82465"/>
                  </a:lnTo>
                  <a:lnTo>
                    <a:pt x="20384" y="111532"/>
                  </a:lnTo>
                  <a:lnTo>
                    <a:pt x="18255" y="130059"/>
                  </a:lnTo>
                  <a:lnTo>
                    <a:pt x="10884" y="154096"/>
                  </a:lnTo>
                  <a:lnTo>
                    <a:pt x="9561" y="201445"/>
                  </a:lnTo>
                  <a:lnTo>
                    <a:pt x="9536" y="212205"/>
                  </a:lnTo>
                  <a:lnTo>
                    <a:pt x="6708" y="218844"/>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9" name="SMARTInkShape-4248"/>
            <p:cNvSpPr/>
            <p:nvPr/>
          </p:nvSpPr>
          <p:spPr>
            <a:xfrm>
              <a:off x="8324850" y="1819275"/>
              <a:ext cx="85726" cy="114301"/>
            </a:xfrm>
            <a:custGeom>
              <a:avLst/>
              <a:gdLst/>
              <a:ahLst/>
              <a:cxnLst/>
              <a:rect l="0" t="0" r="0" b="0"/>
              <a:pathLst>
                <a:path w="85726" h="114301">
                  <a:moveTo>
                    <a:pt x="0" y="0"/>
                  </a:moveTo>
                  <a:lnTo>
                    <a:pt x="5057" y="0"/>
                  </a:lnTo>
                  <a:lnTo>
                    <a:pt x="6546" y="1058"/>
                  </a:lnTo>
                  <a:lnTo>
                    <a:pt x="7539" y="2822"/>
                  </a:lnTo>
                  <a:lnTo>
                    <a:pt x="8201" y="5056"/>
                  </a:lnTo>
                  <a:lnTo>
                    <a:pt x="19712" y="19298"/>
                  </a:lnTo>
                  <a:lnTo>
                    <a:pt x="24636" y="25510"/>
                  </a:lnTo>
                  <a:lnTo>
                    <a:pt x="38706" y="55170"/>
                  </a:lnTo>
                  <a:lnTo>
                    <a:pt x="52996" y="72764"/>
                  </a:lnTo>
                  <a:lnTo>
                    <a:pt x="59151" y="85673"/>
                  </a:lnTo>
                  <a:lnTo>
                    <a:pt x="61660" y="88866"/>
                  </a:lnTo>
                  <a:lnTo>
                    <a:pt x="67269" y="92412"/>
                  </a:lnTo>
                  <a:lnTo>
                    <a:pt x="70245" y="93358"/>
                  </a:lnTo>
                  <a:lnTo>
                    <a:pt x="72230" y="95047"/>
                  </a:lnTo>
                  <a:lnTo>
                    <a:pt x="74436" y="99746"/>
                  </a:lnTo>
                  <a:lnTo>
                    <a:pt x="76082" y="101422"/>
                  </a:lnTo>
                  <a:lnTo>
                    <a:pt x="84246" y="104334"/>
                  </a:lnTo>
                  <a:lnTo>
                    <a:pt x="8572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0" name="SMARTInkShape-4249"/>
            <p:cNvSpPr/>
            <p:nvPr/>
          </p:nvSpPr>
          <p:spPr>
            <a:xfrm>
              <a:off x="8315325" y="1838325"/>
              <a:ext cx="104776" cy="152401"/>
            </a:xfrm>
            <a:custGeom>
              <a:avLst/>
              <a:gdLst/>
              <a:ahLst/>
              <a:cxnLst/>
              <a:rect l="0" t="0" r="0" b="0"/>
              <a:pathLst>
                <a:path w="104776" h="152401">
                  <a:moveTo>
                    <a:pt x="104775" y="0"/>
                  </a:moveTo>
                  <a:lnTo>
                    <a:pt x="104775" y="14189"/>
                  </a:lnTo>
                  <a:lnTo>
                    <a:pt x="91518" y="45138"/>
                  </a:lnTo>
                  <a:lnTo>
                    <a:pt x="73305" y="68752"/>
                  </a:lnTo>
                  <a:lnTo>
                    <a:pt x="36637" y="114391"/>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1" name="SMARTInkShape-4250"/>
            <p:cNvSpPr/>
            <p:nvPr/>
          </p:nvSpPr>
          <p:spPr>
            <a:xfrm>
              <a:off x="9344025" y="1952625"/>
              <a:ext cx="114301" cy="9526"/>
            </a:xfrm>
            <a:custGeom>
              <a:avLst/>
              <a:gdLst/>
              <a:ahLst/>
              <a:cxnLst/>
              <a:rect l="0" t="0" r="0" b="0"/>
              <a:pathLst>
                <a:path w="114301" h="9526">
                  <a:moveTo>
                    <a:pt x="0" y="0"/>
                  </a:moveTo>
                  <a:lnTo>
                    <a:pt x="5057" y="5056"/>
                  </a:lnTo>
                  <a:lnTo>
                    <a:pt x="10361" y="7539"/>
                  </a:lnTo>
                  <a:lnTo>
                    <a:pt x="40358" y="9491"/>
                  </a:lnTo>
                  <a:lnTo>
                    <a:pt x="47218" y="6687"/>
                  </a:lnTo>
                  <a:lnTo>
                    <a:pt x="53794" y="2972"/>
                  </a:lnTo>
                  <a:lnTo>
                    <a:pt x="64505" y="881"/>
                  </a:lnTo>
                  <a:lnTo>
                    <a:pt x="111637" y="1"/>
                  </a:lnTo>
                  <a:lnTo>
                    <a:pt x="1143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2" name="SMARTInkShape-4251"/>
            <p:cNvSpPr/>
            <p:nvPr/>
          </p:nvSpPr>
          <p:spPr>
            <a:xfrm>
              <a:off x="8096251" y="1623659"/>
              <a:ext cx="150910" cy="271817"/>
            </a:xfrm>
            <a:custGeom>
              <a:avLst/>
              <a:gdLst/>
              <a:ahLst/>
              <a:cxnLst/>
              <a:rect l="0" t="0" r="0" b="0"/>
              <a:pathLst>
                <a:path w="150910" h="271817">
                  <a:moveTo>
                    <a:pt x="28574" y="81316"/>
                  </a:moveTo>
                  <a:lnTo>
                    <a:pt x="43762" y="65069"/>
                  </a:lnTo>
                  <a:lnTo>
                    <a:pt x="49683" y="52668"/>
                  </a:lnTo>
                  <a:lnTo>
                    <a:pt x="88910" y="11466"/>
                  </a:lnTo>
                  <a:lnTo>
                    <a:pt x="95254" y="7938"/>
                  </a:lnTo>
                  <a:lnTo>
                    <a:pt x="101601" y="5312"/>
                  </a:lnTo>
                  <a:lnTo>
                    <a:pt x="107950" y="617"/>
                  </a:lnTo>
                  <a:lnTo>
                    <a:pt x="111125" y="0"/>
                  </a:lnTo>
                  <a:lnTo>
                    <a:pt x="114300" y="647"/>
                  </a:lnTo>
                  <a:lnTo>
                    <a:pt x="120649" y="3130"/>
                  </a:lnTo>
                  <a:lnTo>
                    <a:pt x="130174" y="5586"/>
                  </a:lnTo>
                  <a:lnTo>
                    <a:pt x="136524" y="9911"/>
                  </a:lnTo>
                  <a:lnTo>
                    <a:pt x="140052" y="15361"/>
                  </a:lnTo>
                  <a:lnTo>
                    <a:pt x="142678" y="21311"/>
                  </a:lnTo>
                  <a:lnTo>
                    <a:pt x="147373" y="27483"/>
                  </a:lnTo>
                  <a:lnTo>
                    <a:pt x="150909" y="47021"/>
                  </a:lnTo>
                  <a:lnTo>
                    <a:pt x="142611" y="93867"/>
                  </a:lnTo>
                  <a:lnTo>
                    <a:pt x="129848" y="122209"/>
                  </a:lnTo>
                  <a:lnTo>
                    <a:pt x="108743" y="165292"/>
                  </a:lnTo>
                  <a:lnTo>
                    <a:pt x="81365" y="204822"/>
                  </a:lnTo>
                  <a:lnTo>
                    <a:pt x="44961" y="236631"/>
                  </a:lnTo>
                  <a:lnTo>
                    <a:pt x="35504" y="240303"/>
                  </a:lnTo>
                  <a:lnTo>
                    <a:pt x="22299" y="242661"/>
                  </a:lnTo>
                  <a:lnTo>
                    <a:pt x="2932" y="234989"/>
                  </a:lnTo>
                  <a:lnTo>
                    <a:pt x="1955" y="233506"/>
                  </a:lnTo>
                  <a:lnTo>
                    <a:pt x="579" y="226363"/>
                  </a:lnTo>
                  <a:lnTo>
                    <a:pt x="0" y="196056"/>
                  </a:lnTo>
                  <a:lnTo>
                    <a:pt x="13256" y="195655"/>
                  </a:lnTo>
                  <a:lnTo>
                    <a:pt x="19297" y="198455"/>
                  </a:lnTo>
                  <a:lnTo>
                    <a:pt x="25509" y="202169"/>
                  </a:lnTo>
                  <a:lnTo>
                    <a:pt x="34957" y="205319"/>
                  </a:lnTo>
                  <a:lnTo>
                    <a:pt x="70046" y="231686"/>
                  </a:lnTo>
                  <a:lnTo>
                    <a:pt x="81667" y="245580"/>
                  </a:lnTo>
                  <a:lnTo>
                    <a:pt x="123824" y="2718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3" name="SMARTInkShape-4252"/>
            <p:cNvSpPr/>
            <p:nvPr/>
          </p:nvSpPr>
          <p:spPr>
            <a:xfrm>
              <a:off x="9753612" y="1800274"/>
              <a:ext cx="180964" cy="256958"/>
            </a:xfrm>
            <a:custGeom>
              <a:avLst/>
              <a:gdLst/>
              <a:ahLst/>
              <a:cxnLst/>
              <a:rect l="0" t="0" r="0" b="0"/>
              <a:pathLst>
                <a:path w="180964" h="256958">
                  <a:moveTo>
                    <a:pt x="9513" y="76151"/>
                  </a:moveTo>
                  <a:lnTo>
                    <a:pt x="9513" y="62893"/>
                  </a:lnTo>
                  <a:lnTo>
                    <a:pt x="12336" y="56853"/>
                  </a:lnTo>
                  <a:lnTo>
                    <a:pt x="16059" y="50641"/>
                  </a:lnTo>
                  <a:lnTo>
                    <a:pt x="19213" y="41193"/>
                  </a:lnTo>
                  <a:lnTo>
                    <a:pt x="55268" y="1832"/>
                  </a:lnTo>
                  <a:lnTo>
                    <a:pt x="59130" y="787"/>
                  </a:lnTo>
                  <a:lnTo>
                    <a:pt x="82623" y="0"/>
                  </a:lnTo>
                  <a:lnTo>
                    <a:pt x="87162" y="2795"/>
                  </a:lnTo>
                  <a:lnTo>
                    <a:pt x="98700" y="13213"/>
                  </a:lnTo>
                  <a:lnTo>
                    <a:pt x="102068" y="19251"/>
                  </a:lnTo>
                  <a:lnTo>
                    <a:pt x="104230" y="31750"/>
                  </a:lnTo>
                  <a:lnTo>
                    <a:pt x="104749" y="74467"/>
                  </a:lnTo>
                  <a:lnTo>
                    <a:pt x="103704" y="120668"/>
                  </a:lnTo>
                  <a:lnTo>
                    <a:pt x="91506" y="162721"/>
                  </a:lnTo>
                  <a:lnTo>
                    <a:pt x="75577" y="209875"/>
                  </a:lnTo>
                  <a:lnTo>
                    <a:pt x="63368" y="229918"/>
                  </a:lnTo>
                  <a:lnTo>
                    <a:pt x="44429" y="250617"/>
                  </a:lnTo>
                  <a:lnTo>
                    <a:pt x="38085" y="254233"/>
                  </a:lnTo>
                  <a:lnTo>
                    <a:pt x="28758" y="256745"/>
                  </a:lnTo>
                  <a:lnTo>
                    <a:pt x="24063" y="256957"/>
                  </a:lnTo>
                  <a:lnTo>
                    <a:pt x="18450" y="254229"/>
                  </a:lnTo>
                  <a:lnTo>
                    <a:pt x="1467" y="239515"/>
                  </a:lnTo>
                  <a:lnTo>
                    <a:pt x="427" y="233446"/>
                  </a:lnTo>
                  <a:lnTo>
                    <a:pt x="0" y="206288"/>
                  </a:lnTo>
                  <a:lnTo>
                    <a:pt x="1055" y="204184"/>
                  </a:lnTo>
                  <a:lnTo>
                    <a:pt x="2816" y="202781"/>
                  </a:lnTo>
                  <a:lnTo>
                    <a:pt x="7595" y="201223"/>
                  </a:lnTo>
                  <a:lnTo>
                    <a:pt x="13246" y="200530"/>
                  </a:lnTo>
                  <a:lnTo>
                    <a:pt x="15178" y="199287"/>
                  </a:lnTo>
                  <a:lnTo>
                    <a:pt x="16465" y="197400"/>
                  </a:lnTo>
                  <a:lnTo>
                    <a:pt x="17323" y="195084"/>
                  </a:lnTo>
                  <a:lnTo>
                    <a:pt x="20012" y="193540"/>
                  </a:lnTo>
                  <a:lnTo>
                    <a:pt x="43827" y="190722"/>
                  </a:lnTo>
                  <a:lnTo>
                    <a:pt x="50517" y="190572"/>
                  </a:lnTo>
                  <a:lnTo>
                    <a:pt x="57017" y="193327"/>
                  </a:lnTo>
                  <a:lnTo>
                    <a:pt x="60232" y="195543"/>
                  </a:lnTo>
                  <a:lnTo>
                    <a:pt x="83716" y="202214"/>
                  </a:lnTo>
                  <a:lnTo>
                    <a:pt x="123173" y="225787"/>
                  </a:lnTo>
                  <a:lnTo>
                    <a:pt x="167994" y="238841"/>
                  </a:lnTo>
                  <a:lnTo>
                    <a:pt x="180963" y="2476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45" name="SMARTInkShape-Group594"/>
          <p:cNvGrpSpPr/>
          <p:nvPr/>
        </p:nvGrpSpPr>
        <p:grpSpPr>
          <a:xfrm>
            <a:off x="7800975" y="2106822"/>
            <a:ext cx="561976" cy="217279"/>
            <a:chOff x="7800975" y="2106822"/>
            <a:chExt cx="561976" cy="217279"/>
          </a:xfrm>
        </p:grpSpPr>
        <p:sp>
          <p:nvSpPr>
            <p:cNvPr id="385" name="SMARTInkShape-4253"/>
            <p:cNvSpPr/>
            <p:nvPr/>
          </p:nvSpPr>
          <p:spPr>
            <a:xfrm>
              <a:off x="7800975" y="2156767"/>
              <a:ext cx="152401" cy="24459"/>
            </a:xfrm>
            <a:custGeom>
              <a:avLst/>
              <a:gdLst/>
              <a:ahLst/>
              <a:cxnLst/>
              <a:rect l="0" t="0" r="0" b="0"/>
              <a:pathLst>
                <a:path w="152401" h="24459">
                  <a:moveTo>
                    <a:pt x="0" y="24458"/>
                  </a:moveTo>
                  <a:lnTo>
                    <a:pt x="13257" y="24458"/>
                  </a:lnTo>
                  <a:lnTo>
                    <a:pt x="55479" y="15325"/>
                  </a:lnTo>
                  <a:lnTo>
                    <a:pt x="100408" y="6766"/>
                  </a:lnTo>
                  <a:lnTo>
                    <a:pt x="120218" y="4618"/>
                  </a:lnTo>
                  <a:lnTo>
                    <a:pt x="131394" y="471"/>
                  </a:lnTo>
                  <a:lnTo>
                    <a:pt x="136279" y="0"/>
                  </a:lnTo>
                  <a:lnTo>
                    <a:pt x="152400" y="54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4254"/>
            <p:cNvSpPr/>
            <p:nvPr/>
          </p:nvSpPr>
          <p:spPr>
            <a:xfrm>
              <a:off x="8305800" y="2200275"/>
              <a:ext cx="57151" cy="123826"/>
            </a:xfrm>
            <a:custGeom>
              <a:avLst/>
              <a:gdLst/>
              <a:ahLst/>
              <a:cxnLst/>
              <a:rect l="0" t="0" r="0" b="0"/>
              <a:pathLst>
                <a:path w="57151" h="123826">
                  <a:moveTo>
                    <a:pt x="57150" y="0"/>
                  </a:moveTo>
                  <a:lnTo>
                    <a:pt x="57150" y="13258"/>
                  </a:lnTo>
                  <a:lnTo>
                    <a:pt x="54328" y="19298"/>
                  </a:lnTo>
                  <a:lnTo>
                    <a:pt x="50604" y="25510"/>
                  </a:lnTo>
                  <a:lnTo>
                    <a:pt x="47450" y="34958"/>
                  </a:lnTo>
                  <a:lnTo>
                    <a:pt x="41340" y="44460"/>
                  </a:lnTo>
                  <a:lnTo>
                    <a:pt x="21937" y="88214"/>
                  </a:lnTo>
                  <a:lnTo>
                    <a:pt x="13673" y="100456"/>
                  </a:lnTo>
                  <a:lnTo>
                    <a:pt x="7522" y="114074"/>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4255"/>
            <p:cNvSpPr/>
            <p:nvPr/>
          </p:nvSpPr>
          <p:spPr>
            <a:xfrm>
              <a:off x="8049065" y="2106822"/>
              <a:ext cx="180536" cy="198229"/>
            </a:xfrm>
            <a:custGeom>
              <a:avLst/>
              <a:gdLst/>
              <a:ahLst/>
              <a:cxnLst/>
              <a:rect l="0" t="0" r="0" b="0"/>
              <a:pathLst>
                <a:path w="180536" h="198229">
                  <a:moveTo>
                    <a:pt x="37660" y="64878"/>
                  </a:moveTo>
                  <a:lnTo>
                    <a:pt x="37660" y="59822"/>
                  </a:lnTo>
                  <a:lnTo>
                    <a:pt x="40482" y="54517"/>
                  </a:lnTo>
                  <a:lnTo>
                    <a:pt x="45861" y="47544"/>
                  </a:lnTo>
                  <a:lnTo>
                    <a:pt x="52126" y="27665"/>
                  </a:lnTo>
                  <a:lnTo>
                    <a:pt x="54712" y="24194"/>
                  </a:lnTo>
                  <a:lnTo>
                    <a:pt x="91618" y="0"/>
                  </a:lnTo>
                  <a:lnTo>
                    <a:pt x="92682" y="459"/>
                  </a:lnTo>
                  <a:lnTo>
                    <a:pt x="93391" y="1824"/>
                  </a:lnTo>
                  <a:lnTo>
                    <a:pt x="93864" y="3792"/>
                  </a:lnTo>
                  <a:lnTo>
                    <a:pt x="102225" y="17571"/>
                  </a:lnTo>
                  <a:lnTo>
                    <a:pt x="104211" y="52754"/>
                  </a:lnTo>
                  <a:lnTo>
                    <a:pt x="94627" y="97720"/>
                  </a:lnTo>
                  <a:lnTo>
                    <a:pt x="86407" y="122234"/>
                  </a:lnTo>
                  <a:lnTo>
                    <a:pt x="72094" y="141257"/>
                  </a:lnTo>
                  <a:lnTo>
                    <a:pt x="60680" y="149950"/>
                  </a:lnTo>
                  <a:lnTo>
                    <a:pt x="49537" y="163933"/>
                  </a:lnTo>
                  <a:lnTo>
                    <a:pt x="31372" y="176961"/>
                  </a:lnTo>
                  <a:lnTo>
                    <a:pt x="24038" y="178521"/>
                  </a:lnTo>
                  <a:lnTo>
                    <a:pt x="15162" y="178983"/>
                  </a:lnTo>
                  <a:lnTo>
                    <a:pt x="13137" y="177990"/>
                  </a:lnTo>
                  <a:lnTo>
                    <a:pt x="11786" y="176269"/>
                  </a:lnTo>
                  <a:lnTo>
                    <a:pt x="9227" y="171535"/>
                  </a:lnTo>
                  <a:lnTo>
                    <a:pt x="2895" y="162920"/>
                  </a:lnTo>
                  <a:lnTo>
                    <a:pt x="0" y="152434"/>
                  </a:lnTo>
                  <a:lnTo>
                    <a:pt x="4747" y="146089"/>
                  </a:lnTo>
                  <a:lnTo>
                    <a:pt x="16905" y="133317"/>
                  </a:lnTo>
                  <a:lnTo>
                    <a:pt x="20674" y="132337"/>
                  </a:lnTo>
                  <a:lnTo>
                    <a:pt x="49157" y="131599"/>
                  </a:lnTo>
                  <a:lnTo>
                    <a:pt x="56175" y="134395"/>
                  </a:lnTo>
                  <a:lnTo>
                    <a:pt x="100728" y="158296"/>
                  </a:lnTo>
                  <a:lnTo>
                    <a:pt x="118831" y="172858"/>
                  </a:lnTo>
                  <a:lnTo>
                    <a:pt x="139968" y="180752"/>
                  </a:lnTo>
                  <a:lnTo>
                    <a:pt x="143965" y="183402"/>
                  </a:lnTo>
                  <a:lnTo>
                    <a:pt x="180535" y="1982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4" name="SMARTInkShape-4256"/>
            <p:cNvSpPr/>
            <p:nvPr/>
          </p:nvSpPr>
          <p:spPr>
            <a:xfrm>
              <a:off x="8286750" y="2219325"/>
              <a:ext cx="66676" cy="66676"/>
            </a:xfrm>
            <a:custGeom>
              <a:avLst/>
              <a:gdLst/>
              <a:ahLst/>
              <a:cxnLst/>
              <a:rect l="0" t="0" r="0" b="0"/>
              <a:pathLst>
                <a:path w="66676" h="66676">
                  <a:moveTo>
                    <a:pt x="0" y="0"/>
                  </a:moveTo>
                  <a:lnTo>
                    <a:pt x="8201" y="0"/>
                  </a:lnTo>
                  <a:lnTo>
                    <a:pt x="14189" y="5056"/>
                  </a:lnTo>
                  <a:lnTo>
                    <a:pt x="16890" y="10361"/>
                  </a:lnTo>
                  <a:lnTo>
                    <a:pt x="17610" y="13258"/>
                  </a:lnTo>
                  <a:lnTo>
                    <a:pt x="19148" y="15188"/>
                  </a:lnTo>
                  <a:lnTo>
                    <a:pt x="41403" y="32157"/>
                  </a:lnTo>
                  <a:lnTo>
                    <a:pt x="44860" y="38281"/>
                  </a:lnTo>
                  <a:lnTo>
                    <a:pt x="47079" y="45779"/>
                  </a:lnTo>
                  <a:lnTo>
                    <a:pt x="52520" y="52135"/>
                  </a:lnTo>
                  <a:lnTo>
                    <a:pt x="57914" y="54921"/>
                  </a:lnTo>
                  <a:lnTo>
                    <a:pt x="60835" y="55664"/>
                  </a:lnTo>
                  <a:lnTo>
                    <a:pt x="62781" y="57218"/>
                  </a:lnTo>
                  <a:lnTo>
                    <a:pt x="6667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0" name="SMARTInkShape-Group595"/>
          <p:cNvGrpSpPr/>
          <p:nvPr/>
        </p:nvGrpSpPr>
        <p:grpSpPr>
          <a:xfrm>
            <a:off x="10153650" y="1876597"/>
            <a:ext cx="590551" cy="257004"/>
            <a:chOff x="10153650" y="1876597"/>
            <a:chExt cx="590551" cy="257004"/>
          </a:xfrm>
        </p:grpSpPr>
        <p:sp>
          <p:nvSpPr>
            <p:cNvPr id="546" name="SMARTInkShape-4257"/>
            <p:cNvSpPr/>
            <p:nvPr/>
          </p:nvSpPr>
          <p:spPr>
            <a:xfrm>
              <a:off x="10658475" y="2038350"/>
              <a:ext cx="57151" cy="95251"/>
            </a:xfrm>
            <a:custGeom>
              <a:avLst/>
              <a:gdLst/>
              <a:ahLst/>
              <a:cxnLst/>
              <a:rect l="0" t="0" r="0" b="0"/>
              <a:pathLst>
                <a:path w="57151" h="95251">
                  <a:moveTo>
                    <a:pt x="57150" y="0"/>
                  </a:moveTo>
                  <a:lnTo>
                    <a:pt x="57150" y="13258"/>
                  </a:lnTo>
                  <a:lnTo>
                    <a:pt x="26094" y="57419"/>
                  </a:lnTo>
                  <a:lnTo>
                    <a:pt x="16889" y="68911"/>
                  </a:ln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SMARTInkShape-4258"/>
            <p:cNvSpPr/>
            <p:nvPr/>
          </p:nvSpPr>
          <p:spPr>
            <a:xfrm>
              <a:off x="10658475" y="2047875"/>
              <a:ext cx="85726" cy="66676"/>
            </a:xfrm>
            <a:custGeom>
              <a:avLst/>
              <a:gdLst/>
              <a:ahLst/>
              <a:cxnLst/>
              <a:rect l="0" t="0" r="0" b="0"/>
              <a:pathLst>
                <a:path w="85726" h="66676">
                  <a:moveTo>
                    <a:pt x="0" y="0"/>
                  </a:moveTo>
                  <a:lnTo>
                    <a:pt x="8202" y="0"/>
                  </a:lnTo>
                  <a:lnTo>
                    <a:pt x="14188" y="5056"/>
                  </a:lnTo>
                  <a:lnTo>
                    <a:pt x="16890" y="10361"/>
                  </a:lnTo>
                  <a:lnTo>
                    <a:pt x="17611" y="13258"/>
                  </a:lnTo>
                  <a:lnTo>
                    <a:pt x="23680" y="22390"/>
                  </a:lnTo>
                  <a:lnTo>
                    <a:pt x="29220" y="25826"/>
                  </a:lnTo>
                  <a:lnTo>
                    <a:pt x="35212" y="28412"/>
                  </a:lnTo>
                  <a:lnTo>
                    <a:pt x="66681" y="54380"/>
                  </a:lnTo>
                  <a:lnTo>
                    <a:pt x="74319" y="56603"/>
                  </a:lnTo>
                  <a:lnTo>
                    <a:pt x="8572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8" name="SMARTInkShape-4259"/>
            <p:cNvSpPr/>
            <p:nvPr/>
          </p:nvSpPr>
          <p:spPr>
            <a:xfrm>
              <a:off x="10364574" y="1876597"/>
              <a:ext cx="179602" cy="237749"/>
            </a:xfrm>
            <a:custGeom>
              <a:avLst/>
              <a:gdLst/>
              <a:ahLst/>
              <a:cxnLst/>
              <a:rect l="0" t="0" r="0" b="0"/>
              <a:pathLst>
                <a:path w="179602" h="237749">
                  <a:moveTo>
                    <a:pt x="27201" y="85553"/>
                  </a:moveTo>
                  <a:lnTo>
                    <a:pt x="27201" y="80497"/>
                  </a:lnTo>
                  <a:lnTo>
                    <a:pt x="30024" y="75192"/>
                  </a:lnTo>
                  <a:lnTo>
                    <a:pt x="49322" y="49365"/>
                  </a:lnTo>
                  <a:lnTo>
                    <a:pt x="96552" y="13171"/>
                  </a:lnTo>
                  <a:lnTo>
                    <a:pt x="109720" y="4252"/>
                  </a:lnTo>
                  <a:lnTo>
                    <a:pt x="137348" y="216"/>
                  </a:lnTo>
                  <a:lnTo>
                    <a:pt x="144242" y="0"/>
                  </a:lnTo>
                  <a:lnTo>
                    <a:pt x="150833" y="2727"/>
                  </a:lnTo>
                  <a:lnTo>
                    <a:pt x="157291" y="6408"/>
                  </a:lnTo>
                  <a:lnTo>
                    <a:pt x="163688" y="8044"/>
                  </a:lnTo>
                  <a:lnTo>
                    <a:pt x="165817" y="10597"/>
                  </a:lnTo>
                  <a:lnTo>
                    <a:pt x="174572" y="35753"/>
                  </a:lnTo>
                  <a:lnTo>
                    <a:pt x="174544" y="50720"/>
                  </a:lnTo>
                  <a:lnTo>
                    <a:pt x="165281" y="97917"/>
                  </a:lnTo>
                  <a:lnTo>
                    <a:pt x="150812" y="137433"/>
                  </a:lnTo>
                  <a:lnTo>
                    <a:pt x="121597" y="179191"/>
                  </a:lnTo>
                  <a:lnTo>
                    <a:pt x="81095" y="216957"/>
                  </a:lnTo>
                  <a:lnTo>
                    <a:pt x="54271" y="232708"/>
                  </a:lnTo>
                  <a:lnTo>
                    <a:pt x="37683" y="236917"/>
                  </a:lnTo>
                  <a:lnTo>
                    <a:pt x="24215" y="237748"/>
                  </a:lnTo>
                  <a:lnTo>
                    <a:pt x="17760" y="235040"/>
                  </a:lnTo>
                  <a:lnTo>
                    <a:pt x="14557" y="232836"/>
                  </a:lnTo>
                  <a:lnTo>
                    <a:pt x="10999" y="227565"/>
                  </a:lnTo>
                  <a:lnTo>
                    <a:pt x="8994" y="218647"/>
                  </a:lnTo>
                  <a:lnTo>
                    <a:pt x="8714" y="215557"/>
                  </a:lnTo>
                  <a:lnTo>
                    <a:pt x="7467" y="213498"/>
                  </a:lnTo>
                  <a:lnTo>
                    <a:pt x="5579" y="212124"/>
                  </a:lnTo>
                  <a:lnTo>
                    <a:pt x="3261" y="211209"/>
                  </a:lnTo>
                  <a:lnTo>
                    <a:pt x="1717" y="209540"/>
                  </a:lnTo>
                  <a:lnTo>
                    <a:pt x="0" y="204864"/>
                  </a:lnTo>
                  <a:lnTo>
                    <a:pt x="600" y="203194"/>
                  </a:lnTo>
                  <a:lnTo>
                    <a:pt x="2058" y="202080"/>
                  </a:lnTo>
                  <a:lnTo>
                    <a:pt x="6501" y="199785"/>
                  </a:lnTo>
                  <a:lnTo>
                    <a:pt x="15995" y="191782"/>
                  </a:lnTo>
                  <a:lnTo>
                    <a:pt x="38986" y="190456"/>
                  </a:lnTo>
                  <a:lnTo>
                    <a:pt x="85386" y="198540"/>
                  </a:lnTo>
                  <a:lnTo>
                    <a:pt x="98217" y="202092"/>
                  </a:lnTo>
                  <a:lnTo>
                    <a:pt x="109562" y="206140"/>
                  </a:lnTo>
                  <a:lnTo>
                    <a:pt x="146781" y="214008"/>
                  </a:lnTo>
                  <a:lnTo>
                    <a:pt x="179601" y="2284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9" name="SMARTInkShape-4260"/>
            <p:cNvSpPr/>
            <p:nvPr/>
          </p:nvSpPr>
          <p:spPr>
            <a:xfrm>
              <a:off x="10153650" y="2000253"/>
              <a:ext cx="66110" cy="9523"/>
            </a:xfrm>
            <a:custGeom>
              <a:avLst/>
              <a:gdLst/>
              <a:ahLst/>
              <a:cxnLst/>
              <a:rect l="0" t="0" r="0" b="0"/>
              <a:pathLst>
                <a:path w="66110" h="9523">
                  <a:moveTo>
                    <a:pt x="0" y="9522"/>
                  </a:moveTo>
                  <a:lnTo>
                    <a:pt x="8202" y="9522"/>
                  </a:lnTo>
                  <a:lnTo>
                    <a:pt x="3775" y="9522"/>
                  </a:lnTo>
                  <a:lnTo>
                    <a:pt x="27553" y="9522"/>
                  </a:lnTo>
                  <a:lnTo>
                    <a:pt x="36235" y="6700"/>
                  </a:lnTo>
                  <a:lnTo>
                    <a:pt x="43622" y="2976"/>
                  </a:lnTo>
                  <a:lnTo>
                    <a:pt x="66109" y="31"/>
                  </a:lnTo>
                  <a:lnTo>
                    <a:pt x="53367" y="0"/>
                  </a:lnTo>
                  <a:lnTo>
                    <a:pt x="47355" y="2820"/>
                  </a:lnTo>
                  <a:lnTo>
                    <a:pt x="41156" y="6543"/>
                  </a:lnTo>
                  <a:lnTo>
                    <a:pt x="30656" y="86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70" name="SMARTInkShape-Group596"/>
          <p:cNvGrpSpPr/>
          <p:nvPr/>
        </p:nvGrpSpPr>
        <p:grpSpPr>
          <a:xfrm>
            <a:off x="8429625" y="2590813"/>
            <a:ext cx="2181226" cy="571488"/>
            <a:chOff x="8429625" y="2590813"/>
            <a:chExt cx="2181226" cy="571488"/>
          </a:xfrm>
        </p:grpSpPr>
        <p:sp>
          <p:nvSpPr>
            <p:cNvPr id="551" name="SMARTInkShape-4261"/>
            <p:cNvSpPr/>
            <p:nvPr/>
          </p:nvSpPr>
          <p:spPr>
            <a:xfrm>
              <a:off x="8477250" y="2590813"/>
              <a:ext cx="198491" cy="171307"/>
            </a:xfrm>
            <a:custGeom>
              <a:avLst/>
              <a:gdLst/>
              <a:ahLst/>
              <a:cxnLst/>
              <a:rect l="0" t="0" r="0" b="0"/>
              <a:pathLst>
                <a:path w="198491" h="171307">
                  <a:moveTo>
                    <a:pt x="28575" y="28562"/>
                  </a:moveTo>
                  <a:lnTo>
                    <a:pt x="33632" y="23505"/>
                  </a:lnTo>
                  <a:lnTo>
                    <a:pt x="38936" y="21023"/>
                  </a:lnTo>
                  <a:lnTo>
                    <a:pt x="41832" y="20361"/>
                  </a:lnTo>
                  <a:lnTo>
                    <a:pt x="77683" y="3926"/>
                  </a:lnTo>
                  <a:lnTo>
                    <a:pt x="121908" y="141"/>
                  </a:lnTo>
                  <a:lnTo>
                    <a:pt x="145604" y="0"/>
                  </a:lnTo>
                  <a:lnTo>
                    <a:pt x="147868" y="1054"/>
                  </a:lnTo>
                  <a:lnTo>
                    <a:pt x="149379" y="2815"/>
                  </a:lnTo>
                  <a:lnTo>
                    <a:pt x="151057" y="7594"/>
                  </a:lnTo>
                  <a:lnTo>
                    <a:pt x="151803" y="13245"/>
                  </a:lnTo>
                  <a:lnTo>
                    <a:pt x="150943" y="15176"/>
                  </a:lnTo>
                  <a:lnTo>
                    <a:pt x="149313" y="16463"/>
                  </a:lnTo>
                  <a:lnTo>
                    <a:pt x="147166" y="17321"/>
                  </a:lnTo>
                  <a:lnTo>
                    <a:pt x="145736" y="20010"/>
                  </a:lnTo>
                  <a:lnTo>
                    <a:pt x="144146" y="28642"/>
                  </a:lnTo>
                  <a:lnTo>
                    <a:pt x="141606" y="32848"/>
                  </a:lnTo>
                  <a:lnTo>
                    <a:pt x="117002" y="53781"/>
                  </a:lnTo>
                  <a:lnTo>
                    <a:pt x="101578" y="62375"/>
                  </a:lnTo>
                  <a:lnTo>
                    <a:pt x="89834" y="66450"/>
                  </a:lnTo>
                  <a:lnTo>
                    <a:pt x="79652" y="72832"/>
                  </a:lnTo>
                  <a:lnTo>
                    <a:pt x="67243" y="76056"/>
                  </a:lnTo>
                  <a:lnTo>
                    <a:pt x="109862" y="76186"/>
                  </a:lnTo>
                  <a:lnTo>
                    <a:pt x="139672" y="77245"/>
                  </a:lnTo>
                  <a:lnTo>
                    <a:pt x="182391" y="90376"/>
                  </a:lnTo>
                  <a:lnTo>
                    <a:pt x="185094" y="93055"/>
                  </a:lnTo>
                  <a:lnTo>
                    <a:pt x="197722" y="114345"/>
                  </a:lnTo>
                  <a:lnTo>
                    <a:pt x="198490" y="117501"/>
                  </a:lnTo>
                  <a:lnTo>
                    <a:pt x="197943" y="119605"/>
                  </a:lnTo>
                  <a:lnTo>
                    <a:pt x="196521" y="121007"/>
                  </a:lnTo>
                  <a:lnTo>
                    <a:pt x="194514" y="121942"/>
                  </a:lnTo>
                  <a:lnTo>
                    <a:pt x="193176" y="123624"/>
                  </a:lnTo>
                  <a:lnTo>
                    <a:pt x="191689" y="128314"/>
                  </a:lnTo>
                  <a:lnTo>
                    <a:pt x="185384" y="133927"/>
                  </a:lnTo>
                  <a:lnTo>
                    <a:pt x="177643" y="139949"/>
                  </a:lnTo>
                  <a:lnTo>
                    <a:pt x="174202" y="146153"/>
                  </a:lnTo>
                  <a:lnTo>
                    <a:pt x="164207" y="152439"/>
                  </a:lnTo>
                  <a:lnTo>
                    <a:pt x="143551" y="159105"/>
                  </a:lnTo>
                  <a:lnTo>
                    <a:pt x="124026" y="163903"/>
                  </a:lnTo>
                  <a:lnTo>
                    <a:pt x="104834" y="169205"/>
                  </a:lnTo>
                  <a:lnTo>
                    <a:pt x="63473" y="171306"/>
                  </a:lnTo>
                  <a:lnTo>
                    <a:pt x="17118" y="162787"/>
                  </a:lnTo>
                  <a:lnTo>
                    <a:pt x="0" y="1619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2" name="SMARTInkShape-4262"/>
            <p:cNvSpPr/>
            <p:nvPr/>
          </p:nvSpPr>
          <p:spPr>
            <a:xfrm>
              <a:off x="10287000" y="2686050"/>
              <a:ext cx="57151" cy="161926"/>
            </a:xfrm>
            <a:custGeom>
              <a:avLst/>
              <a:gdLst/>
              <a:ahLst/>
              <a:cxnLst/>
              <a:rect l="0" t="0" r="0" b="0"/>
              <a:pathLst>
                <a:path w="57151" h="161926">
                  <a:moveTo>
                    <a:pt x="0" y="0"/>
                  </a:moveTo>
                  <a:lnTo>
                    <a:pt x="8202" y="16402"/>
                  </a:lnTo>
                  <a:lnTo>
                    <a:pt x="12295" y="45784"/>
                  </a:lnTo>
                  <a:lnTo>
                    <a:pt x="16048" y="54215"/>
                  </a:lnTo>
                  <a:lnTo>
                    <a:pt x="21698" y="92628"/>
                  </a:lnTo>
                  <a:lnTo>
                    <a:pt x="35511" y="121609"/>
                  </a:lnTo>
                  <a:lnTo>
                    <a:pt x="38007" y="129190"/>
                  </a:lnTo>
                  <a:lnTo>
                    <a:pt x="45411" y="142680"/>
                  </a:lnTo>
                  <a:lnTo>
                    <a:pt x="47496" y="160032"/>
                  </a:lnTo>
                  <a:lnTo>
                    <a:pt x="48597" y="160663"/>
                  </a:lnTo>
                  <a:lnTo>
                    <a:pt x="571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3" name="SMARTInkShape-4263"/>
            <p:cNvSpPr/>
            <p:nvPr/>
          </p:nvSpPr>
          <p:spPr>
            <a:xfrm>
              <a:off x="10048875" y="2771775"/>
              <a:ext cx="38101" cy="76201"/>
            </a:xfrm>
            <a:custGeom>
              <a:avLst/>
              <a:gdLst/>
              <a:ahLst/>
              <a:cxnLst/>
              <a:rect l="0" t="0" r="0" b="0"/>
              <a:pathLst>
                <a:path w="38101" h="76201">
                  <a:moveTo>
                    <a:pt x="0" y="0"/>
                  </a:moveTo>
                  <a:lnTo>
                    <a:pt x="5057" y="0"/>
                  </a:lnTo>
                  <a:lnTo>
                    <a:pt x="6546" y="1058"/>
                  </a:lnTo>
                  <a:lnTo>
                    <a:pt x="7541" y="2822"/>
                  </a:lnTo>
                  <a:lnTo>
                    <a:pt x="8202" y="5057"/>
                  </a:lnTo>
                  <a:lnTo>
                    <a:pt x="9700" y="6546"/>
                  </a:lnTo>
                  <a:lnTo>
                    <a:pt x="14188" y="8201"/>
                  </a:lnTo>
                  <a:lnTo>
                    <a:pt x="15810" y="9701"/>
                  </a:lnTo>
                  <a:lnTo>
                    <a:pt x="17611" y="14189"/>
                  </a:lnTo>
                  <a:lnTo>
                    <a:pt x="20024" y="35012"/>
                  </a:lnTo>
                  <a:lnTo>
                    <a:pt x="26572" y="47642"/>
                  </a:lnTo>
                  <a:lnTo>
                    <a:pt x="27240" y="50811"/>
                  </a:lnTo>
                  <a:lnTo>
                    <a:pt x="37140" y="66480"/>
                  </a:lnTo>
                  <a:lnTo>
                    <a:pt x="3810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4" name="SMARTInkShape-4264"/>
            <p:cNvSpPr/>
            <p:nvPr/>
          </p:nvSpPr>
          <p:spPr>
            <a:xfrm>
              <a:off x="10010775" y="2819516"/>
              <a:ext cx="133351" cy="9410"/>
            </a:xfrm>
            <a:custGeom>
              <a:avLst/>
              <a:gdLst/>
              <a:ahLst/>
              <a:cxnLst/>
              <a:rect l="0" t="0" r="0" b="0"/>
              <a:pathLst>
                <a:path w="133351" h="9410">
                  <a:moveTo>
                    <a:pt x="0" y="9409"/>
                  </a:moveTo>
                  <a:lnTo>
                    <a:pt x="43644" y="9409"/>
                  </a:lnTo>
                  <a:lnTo>
                    <a:pt x="58556" y="8351"/>
                  </a:lnTo>
                  <a:lnTo>
                    <a:pt x="106000" y="276"/>
                  </a:lnTo>
                  <a:lnTo>
                    <a:pt x="121954" y="0"/>
                  </a:lnTo>
                  <a:lnTo>
                    <a:pt x="125753" y="1020"/>
                  </a:lnTo>
                  <a:lnTo>
                    <a:pt x="128285" y="2758"/>
                  </a:lnTo>
                  <a:lnTo>
                    <a:pt x="133350" y="94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5" name="SMARTInkShape-4265"/>
            <p:cNvSpPr/>
            <p:nvPr/>
          </p:nvSpPr>
          <p:spPr>
            <a:xfrm>
              <a:off x="10439807" y="2695623"/>
              <a:ext cx="171044" cy="180928"/>
            </a:xfrm>
            <a:custGeom>
              <a:avLst/>
              <a:gdLst/>
              <a:ahLst/>
              <a:cxnLst/>
              <a:rect l="0" t="0" r="0" b="0"/>
              <a:pathLst>
                <a:path w="171044" h="180928">
                  <a:moveTo>
                    <a:pt x="9118" y="57102"/>
                  </a:moveTo>
                  <a:lnTo>
                    <a:pt x="9118" y="47969"/>
                  </a:lnTo>
                  <a:lnTo>
                    <a:pt x="4061" y="37580"/>
                  </a:lnTo>
                  <a:lnTo>
                    <a:pt x="3630" y="34562"/>
                  </a:lnTo>
                  <a:lnTo>
                    <a:pt x="4400" y="32551"/>
                  </a:lnTo>
                  <a:lnTo>
                    <a:pt x="5972" y="31209"/>
                  </a:lnTo>
                  <a:lnTo>
                    <a:pt x="7720" y="26897"/>
                  </a:lnTo>
                  <a:lnTo>
                    <a:pt x="8186" y="24265"/>
                  </a:lnTo>
                  <a:lnTo>
                    <a:pt x="14349" y="18519"/>
                  </a:lnTo>
                  <a:lnTo>
                    <a:pt x="22027" y="12437"/>
                  </a:lnTo>
                  <a:lnTo>
                    <a:pt x="25438" y="6207"/>
                  </a:lnTo>
                  <a:lnTo>
                    <a:pt x="28464" y="4122"/>
                  </a:lnTo>
                  <a:lnTo>
                    <a:pt x="42837" y="1187"/>
                  </a:lnTo>
                  <a:lnTo>
                    <a:pt x="78488" y="0"/>
                  </a:lnTo>
                  <a:lnTo>
                    <a:pt x="85104" y="2796"/>
                  </a:lnTo>
                  <a:lnTo>
                    <a:pt x="117065" y="31751"/>
                  </a:lnTo>
                  <a:lnTo>
                    <a:pt x="120595" y="38074"/>
                  </a:lnTo>
                  <a:lnTo>
                    <a:pt x="122582" y="50406"/>
                  </a:lnTo>
                  <a:lnTo>
                    <a:pt x="122249" y="79699"/>
                  </a:lnTo>
                  <a:lnTo>
                    <a:pt x="109225" y="121940"/>
                  </a:lnTo>
                  <a:lnTo>
                    <a:pt x="85251" y="157526"/>
                  </a:lnTo>
                  <a:lnTo>
                    <a:pt x="60609" y="176590"/>
                  </a:lnTo>
                  <a:lnTo>
                    <a:pt x="50598" y="179642"/>
                  </a:lnTo>
                  <a:lnTo>
                    <a:pt x="25002" y="180877"/>
                  </a:lnTo>
                  <a:lnTo>
                    <a:pt x="18648" y="178082"/>
                  </a:lnTo>
                  <a:lnTo>
                    <a:pt x="11000" y="172722"/>
                  </a:lnTo>
                  <a:lnTo>
                    <a:pt x="9954" y="169166"/>
                  </a:lnTo>
                  <a:lnTo>
                    <a:pt x="9675" y="166737"/>
                  </a:lnTo>
                  <a:lnTo>
                    <a:pt x="8431" y="165117"/>
                  </a:lnTo>
                  <a:lnTo>
                    <a:pt x="4227" y="163317"/>
                  </a:lnTo>
                  <a:lnTo>
                    <a:pt x="2683" y="161779"/>
                  </a:lnTo>
                  <a:lnTo>
                    <a:pt x="0" y="153802"/>
                  </a:lnTo>
                  <a:lnTo>
                    <a:pt x="7278" y="145034"/>
                  </a:lnTo>
                  <a:lnTo>
                    <a:pt x="15864" y="137249"/>
                  </a:lnTo>
                  <a:lnTo>
                    <a:pt x="25110" y="134471"/>
                  </a:lnTo>
                  <a:lnTo>
                    <a:pt x="31396" y="133822"/>
                  </a:lnTo>
                  <a:lnTo>
                    <a:pt x="37718" y="136355"/>
                  </a:lnTo>
                  <a:lnTo>
                    <a:pt x="44053" y="139951"/>
                  </a:lnTo>
                  <a:lnTo>
                    <a:pt x="55689" y="141975"/>
                  </a:lnTo>
                  <a:lnTo>
                    <a:pt x="84169" y="145481"/>
                  </a:lnTo>
                  <a:lnTo>
                    <a:pt x="95390" y="150356"/>
                  </a:lnTo>
                  <a:lnTo>
                    <a:pt x="100379" y="156051"/>
                  </a:lnTo>
                  <a:lnTo>
                    <a:pt x="103825" y="157993"/>
                  </a:lnTo>
                  <a:lnTo>
                    <a:pt x="171043" y="1809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6" name="SMARTInkShape-4266"/>
            <p:cNvSpPr/>
            <p:nvPr/>
          </p:nvSpPr>
          <p:spPr>
            <a:xfrm>
              <a:off x="8429625" y="2914665"/>
              <a:ext cx="523876" cy="19036"/>
            </a:xfrm>
            <a:custGeom>
              <a:avLst/>
              <a:gdLst/>
              <a:ahLst/>
              <a:cxnLst/>
              <a:rect l="0" t="0" r="0" b="0"/>
              <a:pathLst>
                <a:path w="523876" h="19036">
                  <a:moveTo>
                    <a:pt x="0" y="9510"/>
                  </a:moveTo>
                  <a:lnTo>
                    <a:pt x="43675" y="9510"/>
                  </a:lnTo>
                  <a:lnTo>
                    <a:pt x="67269" y="8452"/>
                  </a:lnTo>
                  <a:lnTo>
                    <a:pt x="108782" y="868"/>
                  </a:lnTo>
                  <a:lnTo>
                    <a:pt x="152928" y="101"/>
                  </a:lnTo>
                  <a:lnTo>
                    <a:pt x="195377" y="0"/>
                  </a:lnTo>
                  <a:lnTo>
                    <a:pt x="242264" y="5045"/>
                  </a:lnTo>
                  <a:lnTo>
                    <a:pt x="282310" y="8922"/>
                  </a:lnTo>
                  <a:lnTo>
                    <a:pt x="323171" y="9394"/>
                  </a:lnTo>
                  <a:lnTo>
                    <a:pt x="366669" y="9495"/>
                  </a:lnTo>
                  <a:lnTo>
                    <a:pt x="408625" y="9507"/>
                  </a:lnTo>
                  <a:lnTo>
                    <a:pt x="449537" y="17048"/>
                  </a:lnTo>
                  <a:lnTo>
                    <a:pt x="496145" y="18919"/>
                  </a:lnTo>
                  <a:lnTo>
                    <a:pt x="523875" y="190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7" name="SMARTInkShape-4267"/>
            <p:cNvSpPr/>
            <p:nvPr/>
          </p:nvSpPr>
          <p:spPr>
            <a:xfrm>
              <a:off x="8534400" y="3019428"/>
              <a:ext cx="166956" cy="114296"/>
            </a:xfrm>
            <a:custGeom>
              <a:avLst/>
              <a:gdLst/>
              <a:ahLst/>
              <a:cxnLst/>
              <a:rect l="0" t="0" r="0" b="0"/>
              <a:pathLst>
                <a:path w="166956" h="114296">
                  <a:moveTo>
                    <a:pt x="0" y="9522"/>
                  </a:moveTo>
                  <a:lnTo>
                    <a:pt x="10113" y="9522"/>
                  </a:lnTo>
                  <a:lnTo>
                    <a:pt x="13092" y="8464"/>
                  </a:lnTo>
                  <a:lnTo>
                    <a:pt x="15078" y="6700"/>
                  </a:lnTo>
                  <a:lnTo>
                    <a:pt x="16402" y="4465"/>
                  </a:lnTo>
                  <a:lnTo>
                    <a:pt x="19402" y="2976"/>
                  </a:lnTo>
                  <a:lnTo>
                    <a:pt x="57934" y="259"/>
                  </a:lnTo>
                  <a:lnTo>
                    <a:pt x="101813" y="12"/>
                  </a:lnTo>
                  <a:lnTo>
                    <a:pt x="116890" y="0"/>
                  </a:lnTo>
                  <a:lnTo>
                    <a:pt x="119202" y="1057"/>
                  </a:lnTo>
                  <a:lnTo>
                    <a:pt x="120743" y="2821"/>
                  </a:lnTo>
                  <a:lnTo>
                    <a:pt x="123217" y="8198"/>
                  </a:lnTo>
                  <a:lnTo>
                    <a:pt x="123645" y="14186"/>
                  </a:lnTo>
                  <a:lnTo>
                    <a:pt x="120922" y="19709"/>
                  </a:lnTo>
                  <a:lnTo>
                    <a:pt x="118715" y="22663"/>
                  </a:lnTo>
                  <a:lnTo>
                    <a:pt x="82892" y="50808"/>
                  </a:lnTo>
                  <a:lnTo>
                    <a:pt x="70708" y="54330"/>
                  </a:lnTo>
                  <a:lnTo>
                    <a:pt x="52184" y="56590"/>
                  </a:lnTo>
                  <a:lnTo>
                    <a:pt x="38611" y="66265"/>
                  </a:lnTo>
                  <a:lnTo>
                    <a:pt x="83383" y="66670"/>
                  </a:lnTo>
                  <a:lnTo>
                    <a:pt x="99613" y="67730"/>
                  </a:lnTo>
                  <a:lnTo>
                    <a:pt x="130084" y="75314"/>
                  </a:lnTo>
                  <a:lnTo>
                    <a:pt x="145906" y="76994"/>
                  </a:lnTo>
                  <a:lnTo>
                    <a:pt x="159607" y="84364"/>
                  </a:lnTo>
                  <a:lnTo>
                    <a:pt x="166295" y="90376"/>
                  </a:lnTo>
                  <a:lnTo>
                    <a:pt x="166955" y="93058"/>
                  </a:lnTo>
                  <a:lnTo>
                    <a:pt x="166336" y="95904"/>
                  </a:lnTo>
                  <a:lnTo>
                    <a:pt x="162796" y="103020"/>
                  </a:lnTo>
                  <a:lnTo>
                    <a:pt x="144138" y="107364"/>
                  </a:lnTo>
                  <a:lnTo>
                    <a:pt x="140543" y="109675"/>
                  </a:lnTo>
                  <a:lnTo>
                    <a:pt x="125368" y="112927"/>
                  </a:lnTo>
                  <a:lnTo>
                    <a:pt x="78959" y="114244"/>
                  </a:lnTo>
                  <a:lnTo>
                    <a:pt x="35720" y="114295"/>
                  </a:lnTo>
                  <a:lnTo>
                    <a:pt x="9525" y="1047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8" name="SMARTInkShape-4268"/>
            <p:cNvSpPr/>
            <p:nvPr/>
          </p:nvSpPr>
          <p:spPr>
            <a:xfrm>
              <a:off x="9410700" y="2933700"/>
              <a:ext cx="390526" cy="1"/>
            </a:xfrm>
            <a:custGeom>
              <a:avLst/>
              <a:gdLst/>
              <a:ahLst/>
              <a:cxnLst/>
              <a:rect l="0" t="0" r="0" b="0"/>
              <a:pathLst>
                <a:path w="390526" h="1">
                  <a:moveTo>
                    <a:pt x="0" y="0"/>
                  </a:moveTo>
                  <a:lnTo>
                    <a:pt x="41832" y="0"/>
                  </a:lnTo>
                  <a:lnTo>
                    <a:pt x="85158" y="0"/>
                  </a:lnTo>
                  <a:lnTo>
                    <a:pt x="125213" y="0"/>
                  </a:lnTo>
                  <a:lnTo>
                    <a:pt x="168746" y="0"/>
                  </a:lnTo>
                  <a:lnTo>
                    <a:pt x="211838" y="0"/>
                  </a:lnTo>
                  <a:lnTo>
                    <a:pt x="248327" y="0"/>
                  </a:lnTo>
                  <a:lnTo>
                    <a:pt x="288471" y="0"/>
                  </a:lnTo>
                  <a:lnTo>
                    <a:pt x="333734" y="0"/>
                  </a:lnTo>
                  <a:lnTo>
                    <a:pt x="390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9" name="SMARTInkShape-4269"/>
            <p:cNvSpPr/>
            <p:nvPr/>
          </p:nvSpPr>
          <p:spPr>
            <a:xfrm>
              <a:off x="9515475" y="3010504"/>
              <a:ext cx="166133" cy="113683"/>
            </a:xfrm>
            <a:custGeom>
              <a:avLst/>
              <a:gdLst/>
              <a:ahLst/>
              <a:cxnLst/>
              <a:rect l="0" t="0" r="0" b="0"/>
              <a:pathLst>
                <a:path w="166133" h="113683">
                  <a:moveTo>
                    <a:pt x="0" y="18446"/>
                  </a:moveTo>
                  <a:lnTo>
                    <a:pt x="8201" y="10245"/>
                  </a:lnTo>
                  <a:lnTo>
                    <a:pt x="54633" y="0"/>
                  </a:lnTo>
                  <a:lnTo>
                    <a:pt x="85785" y="534"/>
                  </a:lnTo>
                  <a:lnTo>
                    <a:pt x="102065" y="7608"/>
                  </a:lnTo>
                  <a:lnTo>
                    <a:pt x="102969" y="9104"/>
                  </a:lnTo>
                  <a:lnTo>
                    <a:pt x="104537" y="17007"/>
                  </a:lnTo>
                  <a:lnTo>
                    <a:pt x="99648" y="23076"/>
                  </a:lnTo>
                  <a:lnTo>
                    <a:pt x="60697" y="45177"/>
                  </a:lnTo>
                  <a:lnTo>
                    <a:pt x="44759" y="47715"/>
                  </a:lnTo>
                  <a:lnTo>
                    <a:pt x="42539" y="49600"/>
                  </a:lnTo>
                  <a:lnTo>
                    <a:pt x="38977" y="55174"/>
                  </a:lnTo>
                  <a:lnTo>
                    <a:pt x="39743" y="55631"/>
                  </a:lnTo>
                  <a:lnTo>
                    <a:pt x="54398" y="57524"/>
                  </a:lnTo>
                  <a:lnTo>
                    <a:pt x="64684" y="63068"/>
                  </a:lnTo>
                  <a:lnTo>
                    <a:pt x="111043" y="67051"/>
                  </a:lnTo>
                  <a:lnTo>
                    <a:pt x="126858" y="73652"/>
                  </a:lnTo>
                  <a:lnTo>
                    <a:pt x="142220" y="82542"/>
                  </a:lnTo>
                  <a:lnTo>
                    <a:pt x="148934" y="85033"/>
                  </a:lnTo>
                  <a:lnTo>
                    <a:pt x="165061" y="98228"/>
                  </a:lnTo>
                  <a:lnTo>
                    <a:pt x="166132" y="101267"/>
                  </a:lnTo>
                  <a:lnTo>
                    <a:pt x="165788" y="104352"/>
                  </a:lnTo>
                  <a:lnTo>
                    <a:pt x="164500" y="107467"/>
                  </a:lnTo>
                  <a:lnTo>
                    <a:pt x="162584" y="109543"/>
                  </a:lnTo>
                  <a:lnTo>
                    <a:pt x="157631" y="111850"/>
                  </a:lnTo>
                  <a:lnTo>
                    <a:pt x="110528" y="113682"/>
                  </a:lnTo>
                  <a:lnTo>
                    <a:pt x="65747" y="112637"/>
                  </a:lnTo>
                  <a:lnTo>
                    <a:pt x="19050" y="1041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0" name="SMARTInkShape-4270"/>
            <p:cNvSpPr/>
            <p:nvPr/>
          </p:nvSpPr>
          <p:spPr>
            <a:xfrm>
              <a:off x="10210800" y="2943225"/>
              <a:ext cx="381001" cy="19051"/>
            </a:xfrm>
            <a:custGeom>
              <a:avLst/>
              <a:gdLst/>
              <a:ahLst/>
              <a:cxnLst/>
              <a:rect l="0" t="0" r="0" b="0"/>
              <a:pathLst>
                <a:path w="381001" h="19051">
                  <a:moveTo>
                    <a:pt x="0" y="19050"/>
                  </a:moveTo>
                  <a:lnTo>
                    <a:pt x="13257" y="19050"/>
                  </a:lnTo>
                  <a:lnTo>
                    <a:pt x="19298" y="16228"/>
                  </a:lnTo>
                  <a:lnTo>
                    <a:pt x="22391" y="13993"/>
                  </a:lnTo>
                  <a:lnTo>
                    <a:pt x="53200" y="10113"/>
                  </a:lnTo>
                  <a:lnTo>
                    <a:pt x="91861" y="9577"/>
                  </a:lnTo>
                  <a:lnTo>
                    <a:pt x="130395" y="9532"/>
                  </a:lnTo>
                  <a:lnTo>
                    <a:pt x="173374" y="9526"/>
                  </a:lnTo>
                  <a:lnTo>
                    <a:pt x="212517" y="9525"/>
                  </a:lnTo>
                  <a:lnTo>
                    <a:pt x="255840" y="8467"/>
                  </a:lnTo>
                  <a:lnTo>
                    <a:pt x="299519" y="1986"/>
                  </a:lnTo>
                  <a:lnTo>
                    <a:pt x="339270" y="392"/>
                  </a:lnTo>
                  <a:lnTo>
                    <a:pt x="3810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SMARTInkShape-4271"/>
            <p:cNvSpPr/>
            <p:nvPr/>
          </p:nvSpPr>
          <p:spPr>
            <a:xfrm>
              <a:off x="10382250" y="3057527"/>
              <a:ext cx="189424" cy="104774"/>
            </a:xfrm>
            <a:custGeom>
              <a:avLst/>
              <a:gdLst/>
              <a:ahLst/>
              <a:cxnLst/>
              <a:rect l="0" t="0" r="0" b="0"/>
              <a:pathLst>
                <a:path w="189424" h="104774">
                  <a:moveTo>
                    <a:pt x="0" y="9523"/>
                  </a:moveTo>
                  <a:lnTo>
                    <a:pt x="0" y="4466"/>
                  </a:lnTo>
                  <a:lnTo>
                    <a:pt x="2118" y="2977"/>
                  </a:lnTo>
                  <a:lnTo>
                    <a:pt x="21458" y="390"/>
                  </a:lnTo>
                  <a:lnTo>
                    <a:pt x="66160" y="21"/>
                  </a:lnTo>
                  <a:lnTo>
                    <a:pt x="109629" y="0"/>
                  </a:lnTo>
                  <a:lnTo>
                    <a:pt x="126439" y="1057"/>
                  </a:lnTo>
                  <a:lnTo>
                    <a:pt x="140502" y="8199"/>
                  </a:lnTo>
                  <a:lnTo>
                    <a:pt x="141292" y="9699"/>
                  </a:lnTo>
                  <a:lnTo>
                    <a:pt x="142171" y="14187"/>
                  </a:lnTo>
                  <a:lnTo>
                    <a:pt x="139740" y="19710"/>
                  </a:lnTo>
                  <a:lnTo>
                    <a:pt x="137610" y="22664"/>
                  </a:lnTo>
                  <a:lnTo>
                    <a:pt x="132421" y="25947"/>
                  </a:lnTo>
                  <a:lnTo>
                    <a:pt x="120729" y="27795"/>
                  </a:lnTo>
                  <a:lnTo>
                    <a:pt x="109748" y="29285"/>
                  </a:lnTo>
                  <a:lnTo>
                    <a:pt x="75021" y="38243"/>
                  </a:lnTo>
                  <a:lnTo>
                    <a:pt x="72239" y="40311"/>
                  </a:lnTo>
                  <a:lnTo>
                    <a:pt x="70384" y="42748"/>
                  </a:lnTo>
                  <a:lnTo>
                    <a:pt x="65501" y="45457"/>
                  </a:lnTo>
                  <a:lnTo>
                    <a:pt x="62717" y="46179"/>
                  </a:lnTo>
                  <a:lnTo>
                    <a:pt x="61919" y="46660"/>
                  </a:lnTo>
                  <a:lnTo>
                    <a:pt x="62447" y="46981"/>
                  </a:lnTo>
                  <a:lnTo>
                    <a:pt x="63858" y="47195"/>
                  </a:lnTo>
                  <a:lnTo>
                    <a:pt x="64796" y="48396"/>
                  </a:lnTo>
                  <a:lnTo>
                    <a:pt x="65840" y="52553"/>
                  </a:lnTo>
                  <a:lnTo>
                    <a:pt x="68235" y="54085"/>
                  </a:lnTo>
                  <a:lnTo>
                    <a:pt x="114578" y="65229"/>
                  </a:lnTo>
                  <a:lnTo>
                    <a:pt x="160164" y="80824"/>
                  </a:lnTo>
                  <a:lnTo>
                    <a:pt x="182312" y="92360"/>
                  </a:lnTo>
                  <a:lnTo>
                    <a:pt x="189423" y="102929"/>
                  </a:lnTo>
                  <a:lnTo>
                    <a:pt x="188723" y="103544"/>
                  </a:lnTo>
                  <a:lnTo>
                    <a:pt x="181625" y="104409"/>
                  </a:lnTo>
                  <a:lnTo>
                    <a:pt x="114300" y="1047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2" name="SMARTInkShape-4272"/>
            <p:cNvSpPr/>
            <p:nvPr/>
          </p:nvSpPr>
          <p:spPr>
            <a:xfrm>
              <a:off x="9782175" y="2743200"/>
              <a:ext cx="76201" cy="114301"/>
            </a:xfrm>
            <a:custGeom>
              <a:avLst/>
              <a:gdLst/>
              <a:ahLst/>
              <a:cxnLst/>
              <a:rect l="0" t="0" r="0" b="0"/>
              <a:pathLst>
                <a:path w="76201" h="114301">
                  <a:moveTo>
                    <a:pt x="76200" y="0"/>
                  </a:moveTo>
                  <a:lnTo>
                    <a:pt x="68596" y="8663"/>
                  </a:lnTo>
                  <a:lnTo>
                    <a:pt x="33362" y="55011"/>
                  </a:lnTo>
                  <a:lnTo>
                    <a:pt x="18634" y="83551"/>
                  </a:lnTo>
                  <a:lnTo>
                    <a:pt x="13574" y="91109"/>
                  </a:lnTo>
                  <a:lnTo>
                    <a:pt x="7503" y="104584"/>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3" name="SMARTInkShape-4273"/>
            <p:cNvSpPr/>
            <p:nvPr/>
          </p:nvSpPr>
          <p:spPr>
            <a:xfrm>
              <a:off x="9468329" y="2592299"/>
              <a:ext cx="199547" cy="246152"/>
            </a:xfrm>
            <a:custGeom>
              <a:avLst/>
              <a:gdLst/>
              <a:ahLst/>
              <a:cxnLst/>
              <a:rect l="0" t="0" r="0" b="0"/>
              <a:pathLst>
                <a:path w="199547" h="246152">
                  <a:moveTo>
                    <a:pt x="37621" y="84226"/>
                  </a:moveTo>
                  <a:lnTo>
                    <a:pt x="37621" y="70969"/>
                  </a:lnTo>
                  <a:lnTo>
                    <a:pt x="40443" y="64928"/>
                  </a:lnTo>
                  <a:lnTo>
                    <a:pt x="64190" y="33220"/>
                  </a:lnTo>
                  <a:lnTo>
                    <a:pt x="87113" y="14767"/>
                  </a:lnTo>
                  <a:lnTo>
                    <a:pt x="97011" y="11022"/>
                  </a:lnTo>
                  <a:lnTo>
                    <a:pt x="134296" y="0"/>
                  </a:lnTo>
                  <a:lnTo>
                    <a:pt x="138054" y="559"/>
                  </a:lnTo>
                  <a:lnTo>
                    <a:pt x="164715" y="14835"/>
                  </a:lnTo>
                  <a:lnTo>
                    <a:pt x="172776" y="20930"/>
                  </a:lnTo>
                  <a:lnTo>
                    <a:pt x="177065" y="27167"/>
                  </a:lnTo>
                  <a:lnTo>
                    <a:pt x="178971" y="35583"/>
                  </a:lnTo>
                  <a:lnTo>
                    <a:pt x="180362" y="77369"/>
                  </a:lnTo>
                  <a:lnTo>
                    <a:pt x="179398" y="96776"/>
                  </a:lnTo>
                  <a:lnTo>
                    <a:pt x="171821" y="116990"/>
                  </a:lnTo>
                  <a:lnTo>
                    <a:pt x="145284" y="162715"/>
                  </a:lnTo>
                  <a:lnTo>
                    <a:pt x="116540" y="195234"/>
                  </a:lnTo>
                  <a:lnTo>
                    <a:pt x="104094" y="202355"/>
                  </a:lnTo>
                  <a:lnTo>
                    <a:pt x="91506" y="207636"/>
                  </a:lnTo>
                  <a:lnTo>
                    <a:pt x="69000" y="222629"/>
                  </a:lnTo>
                  <a:lnTo>
                    <a:pt x="60034" y="225113"/>
                  </a:lnTo>
                  <a:lnTo>
                    <a:pt x="20305" y="227023"/>
                  </a:lnTo>
                  <a:lnTo>
                    <a:pt x="16553" y="225991"/>
                  </a:lnTo>
                  <a:lnTo>
                    <a:pt x="14050" y="224244"/>
                  </a:lnTo>
                  <a:lnTo>
                    <a:pt x="12382" y="222022"/>
                  </a:lnTo>
                  <a:lnTo>
                    <a:pt x="7707" y="219552"/>
                  </a:lnTo>
                  <a:lnTo>
                    <a:pt x="4978" y="218893"/>
                  </a:lnTo>
                  <a:lnTo>
                    <a:pt x="3160" y="217396"/>
                  </a:lnTo>
                  <a:lnTo>
                    <a:pt x="1138" y="212910"/>
                  </a:lnTo>
                  <a:lnTo>
                    <a:pt x="0" y="204434"/>
                  </a:lnTo>
                  <a:lnTo>
                    <a:pt x="2556" y="198330"/>
                  </a:lnTo>
                  <a:lnTo>
                    <a:pt x="13990" y="184106"/>
                  </a:lnTo>
                  <a:lnTo>
                    <a:pt x="22179" y="181534"/>
                  </a:lnTo>
                  <a:lnTo>
                    <a:pt x="39627" y="179883"/>
                  </a:lnTo>
                  <a:lnTo>
                    <a:pt x="85745" y="195747"/>
                  </a:lnTo>
                  <a:lnTo>
                    <a:pt x="127998" y="210060"/>
                  </a:lnTo>
                  <a:lnTo>
                    <a:pt x="171979" y="225337"/>
                  </a:lnTo>
                  <a:lnTo>
                    <a:pt x="179532" y="231962"/>
                  </a:lnTo>
                  <a:lnTo>
                    <a:pt x="186418" y="239844"/>
                  </a:lnTo>
                  <a:lnTo>
                    <a:pt x="199546" y="2461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4" name="SMARTInkShape-4274"/>
            <p:cNvSpPr/>
            <p:nvPr/>
          </p:nvSpPr>
          <p:spPr>
            <a:xfrm>
              <a:off x="9753600" y="2752725"/>
              <a:ext cx="104776" cy="76201"/>
            </a:xfrm>
            <a:custGeom>
              <a:avLst/>
              <a:gdLst/>
              <a:ahLst/>
              <a:cxnLst/>
              <a:rect l="0" t="0" r="0" b="0"/>
              <a:pathLst>
                <a:path w="104776" h="76201">
                  <a:moveTo>
                    <a:pt x="0" y="0"/>
                  </a:moveTo>
                  <a:lnTo>
                    <a:pt x="8202" y="8201"/>
                  </a:lnTo>
                  <a:lnTo>
                    <a:pt x="16867" y="10322"/>
                  </a:lnTo>
                  <a:lnTo>
                    <a:pt x="59978" y="47645"/>
                  </a:lnTo>
                  <a:lnTo>
                    <a:pt x="10477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5" name="SMARTInkShape-4275"/>
            <p:cNvSpPr/>
            <p:nvPr/>
          </p:nvSpPr>
          <p:spPr>
            <a:xfrm>
              <a:off x="9267825" y="2724150"/>
              <a:ext cx="114301" cy="9526"/>
            </a:xfrm>
            <a:custGeom>
              <a:avLst/>
              <a:gdLst/>
              <a:ahLst/>
              <a:cxnLst/>
              <a:rect l="0" t="0" r="0" b="0"/>
              <a:pathLst>
                <a:path w="114301" h="9526">
                  <a:moveTo>
                    <a:pt x="0" y="9525"/>
                  </a:moveTo>
                  <a:lnTo>
                    <a:pt x="0" y="392"/>
                  </a:lnTo>
                  <a:lnTo>
                    <a:pt x="44792" y="1"/>
                  </a:lnTo>
                  <a:lnTo>
                    <a:pt x="91956" y="0"/>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6" name="SMARTInkShape-4276"/>
            <p:cNvSpPr/>
            <p:nvPr/>
          </p:nvSpPr>
          <p:spPr>
            <a:xfrm>
              <a:off x="8991600" y="2771775"/>
              <a:ext cx="47626" cy="1"/>
            </a:xfrm>
            <a:custGeom>
              <a:avLst/>
              <a:gdLst/>
              <a:ahLst/>
              <a:cxnLst/>
              <a:rect l="0" t="0" r="0" b="0"/>
              <a:pathLst>
                <a:path w="47626" h="1">
                  <a:moveTo>
                    <a:pt x="0" y="0"/>
                  </a:move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7" name="SMARTInkShape-4277"/>
            <p:cNvSpPr/>
            <p:nvPr/>
          </p:nvSpPr>
          <p:spPr>
            <a:xfrm>
              <a:off x="8972550" y="2695575"/>
              <a:ext cx="85726" cy="19051"/>
            </a:xfrm>
            <a:custGeom>
              <a:avLst/>
              <a:gdLst/>
              <a:ahLst/>
              <a:cxnLst/>
              <a:rect l="0" t="0" r="0" b="0"/>
              <a:pathLst>
                <a:path w="85726" h="19051">
                  <a:moveTo>
                    <a:pt x="0" y="19050"/>
                  </a:moveTo>
                  <a:lnTo>
                    <a:pt x="5057" y="19050"/>
                  </a:lnTo>
                  <a:lnTo>
                    <a:pt x="6546" y="17992"/>
                  </a:lnTo>
                  <a:lnTo>
                    <a:pt x="7540" y="16228"/>
                  </a:lnTo>
                  <a:lnTo>
                    <a:pt x="8201" y="13993"/>
                  </a:lnTo>
                  <a:lnTo>
                    <a:pt x="10759" y="12504"/>
                  </a:lnTo>
                  <a:lnTo>
                    <a:pt x="34337" y="9787"/>
                  </a:lnTo>
                  <a:lnTo>
                    <a:pt x="72988" y="9528"/>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8" name="SMARTInkShape-4278"/>
            <p:cNvSpPr/>
            <p:nvPr/>
          </p:nvSpPr>
          <p:spPr>
            <a:xfrm>
              <a:off x="8829675" y="2676525"/>
              <a:ext cx="24539" cy="209551"/>
            </a:xfrm>
            <a:custGeom>
              <a:avLst/>
              <a:gdLst/>
              <a:ahLst/>
              <a:cxnLst/>
              <a:rect l="0" t="0" r="0" b="0"/>
              <a:pathLst>
                <a:path w="24539" h="209551">
                  <a:moveTo>
                    <a:pt x="19050" y="0"/>
                  </a:moveTo>
                  <a:lnTo>
                    <a:pt x="19050" y="5057"/>
                  </a:lnTo>
                  <a:lnTo>
                    <a:pt x="20109" y="6546"/>
                  </a:lnTo>
                  <a:lnTo>
                    <a:pt x="21872" y="7539"/>
                  </a:lnTo>
                  <a:lnTo>
                    <a:pt x="24107" y="8201"/>
                  </a:lnTo>
                  <a:lnTo>
                    <a:pt x="24538" y="9701"/>
                  </a:lnTo>
                  <a:lnTo>
                    <a:pt x="20448" y="22534"/>
                  </a:lnTo>
                  <a:lnTo>
                    <a:pt x="18176" y="50200"/>
                  </a:lnTo>
                  <a:lnTo>
                    <a:pt x="11547" y="68752"/>
                  </a:lnTo>
                  <a:lnTo>
                    <a:pt x="9578" y="113518"/>
                  </a:lnTo>
                  <a:lnTo>
                    <a:pt x="9527" y="158012"/>
                  </a:lnTo>
                  <a:lnTo>
                    <a:pt x="8467" y="174289"/>
                  </a:lnTo>
                  <a:lnTo>
                    <a:pt x="883" y="189996"/>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9" name="SMARTInkShape-4279"/>
            <p:cNvSpPr/>
            <p:nvPr/>
          </p:nvSpPr>
          <p:spPr>
            <a:xfrm>
              <a:off x="8753475" y="2695575"/>
              <a:ext cx="47626" cy="76201"/>
            </a:xfrm>
            <a:custGeom>
              <a:avLst/>
              <a:gdLst/>
              <a:ahLst/>
              <a:cxnLst/>
              <a:rect l="0" t="0" r="0" b="0"/>
              <a:pathLst>
                <a:path w="47626" h="76201">
                  <a:moveTo>
                    <a:pt x="0" y="0"/>
                  </a:moveTo>
                  <a:lnTo>
                    <a:pt x="0" y="14189"/>
                  </a:lnTo>
                  <a:lnTo>
                    <a:pt x="2822" y="19712"/>
                  </a:lnTo>
                  <a:lnTo>
                    <a:pt x="5057" y="22666"/>
                  </a:lnTo>
                  <a:lnTo>
                    <a:pt x="7540" y="31593"/>
                  </a:lnTo>
                  <a:lnTo>
                    <a:pt x="8201" y="36937"/>
                  </a:lnTo>
                  <a:lnTo>
                    <a:pt x="9701" y="40500"/>
                  </a:lnTo>
                  <a:lnTo>
                    <a:pt x="11759" y="42875"/>
                  </a:lnTo>
                  <a:lnTo>
                    <a:pt x="4762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85" name="SMARTInkShape-Group597"/>
          <p:cNvGrpSpPr/>
          <p:nvPr/>
        </p:nvGrpSpPr>
        <p:grpSpPr>
          <a:xfrm>
            <a:off x="8991600" y="3333889"/>
            <a:ext cx="2009776" cy="361381"/>
            <a:chOff x="8991600" y="3333889"/>
            <a:chExt cx="2009776" cy="361381"/>
          </a:xfrm>
        </p:grpSpPr>
        <p:sp>
          <p:nvSpPr>
            <p:cNvPr id="571" name="SMARTInkShape-4280"/>
            <p:cNvSpPr/>
            <p:nvPr/>
          </p:nvSpPr>
          <p:spPr>
            <a:xfrm>
              <a:off x="8991600" y="3429000"/>
              <a:ext cx="57151" cy="85726"/>
            </a:xfrm>
            <a:custGeom>
              <a:avLst/>
              <a:gdLst/>
              <a:ahLst/>
              <a:cxnLst/>
              <a:rect l="0" t="0" r="0" b="0"/>
              <a:pathLst>
                <a:path w="57151" h="85726">
                  <a:moveTo>
                    <a:pt x="0" y="0"/>
                  </a:moveTo>
                  <a:lnTo>
                    <a:pt x="8201" y="8201"/>
                  </a:lnTo>
                  <a:lnTo>
                    <a:pt x="10322" y="16868"/>
                  </a:lnTo>
                  <a:lnTo>
                    <a:pt x="15994" y="25694"/>
                  </a:lnTo>
                  <a:lnTo>
                    <a:pt x="18447" y="38158"/>
                  </a:lnTo>
                  <a:lnTo>
                    <a:pt x="18648" y="41314"/>
                  </a:lnTo>
                  <a:lnTo>
                    <a:pt x="21694" y="47642"/>
                  </a:lnTo>
                  <a:lnTo>
                    <a:pt x="34215" y="63502"/>
                  </a:lnTo>
                  <a:lnTo>
                    <a:pt x="36373" y="69851"/>
                  </a:lnTo>
                  <a:lnTo>
                    <a:pt x="38008" y="71967"/>
                  </a:lnTo>
                  <a:lnTo>
                    <a:pt x="571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2" name="SMARTInkShape-4281"/>
            <p:cNvSpPr/>
            <p:nvPr/>
          </p:nvSpPr>
          <p:spPr>
            <a:xfrm>
              <a:off x="9077325" y="3409950"/>
              <a:ext cx="44978" cy="228601"/>
            </a:xfrm>
            <a:custGeom>
              <a:avLst/>
              <a:gdLst/>
              <a:ahLst/>
              <a:cxnLst/>
              <a:rect l="0" t="0" r="0" b="0"/>
              <a:pathLst>
                <a:path w="44978" h="228601">
                  <a:moveTo>
                    <a:pt x="28575" y="0"/>
                  </a:moveTo>
                  <a:lnTo>
                    <a:pt x="28575" y="5057"/>
                  </a:lnTo>
                  <a:lnTo>
                    <a:pt x="34220" y="10361"/>
                  </a:lnTo>
                  <a:lnTo>
                    <a:pt x="41666" y="16247"/>
                  </a:lnTo>
                  <a:lnTo>
                    <a:pt x="44977" y="22390"/>
                  </a:lnTo>
                  <a:lnTo>
                    <a:pt x="43627" y="31471"/>
                  </a:lnTo>
                  <a:lnTo>
                    <a:pt x="39737" y="48483"/>
                  </a:lnTo>
                  <a:lnTo>
                    <a:pt x="37257" y="72942"/>
                  </a:lnTo>
                  <a:lnTo>
                    <a:pt x="30604" y="98683"/>
                  </a:lnTo>
                  <a:lnTo>
                    <a:pt x="28418" y="113709"/>
                  </a:lnTo>
                  <a:lnTo>
                    <a:pt x="21214" y="134801"/>
                  </a:lnTo>
                  <a:lnTo>
                    <a:pt x="19134" y="177660"/>
                  </a:lnTo>
                  <a:lnTo>
                    <a:pt x="18017" y="193516"/>
                  </a:lnTo>
                  <a:lnTo>
                    <a:pt x="9919" y="217063"/>
                  </a:lnTo>
                  <a:lnTo>
                    <a:pt x="9641" y="223536"/>
                  </a:lnTo>
                  <a:lnTo>
                    <a:pt x="8544" y="225224"/>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3" name="SMARTInkShape-4282"/>
            <p:cNvSpPr/>
            <p:nvPr/>
          </p:nvSpPr>
          <p:spPr>
            <a:xfrm>
              <a:off x="9277350" y="3457575"/>
              <a:ext cx="85726" cy="9526"/>
            </a:xfrm>
            <a:custGeom>
              <a:avLst/>
              <a:gdLst/>
              <a:ahLst/>
              <a:cxnLst/>
              <a:rect l="0" t="0" r="0" b="0"/>
              <a:pathLst>
                <a:path w="85726" h="9526">
                  <a:moveTo>
                    <a:pt x="0" y="9525"/>
                  </a:moveTo>
                  <a:lnTo>
                    <a:pt x="14189" y="9525"/>
                  </a:lnTo>
                  <a:lnTo>
                    <a:pt x="19712" y="6703"/>
                  </a:lnTo>
                  <a:lnTo>
                    <a:pt x="22666" y="4468"/>
                  </a:lnTo>
                  <a:lnTo>
                    <a:pt x="31593" y="1986"/>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4" name="SMARTInkShape-4283"/>
            <p:cNvSpPr/>
            <p:nvPr/>
          </p:nvSpPr>
          <p:spPr>
            <a:xfrm>
              <a:off x="10953750" y="3505200"/>
              <a:ext cx="47626" cy="171451"/>
            </a:xfrm>
            <a:custGeom>
              <a:avLst/>
              <a:gdLst/>
              <a:ahLst/>
              <a:cxnLst/>
              <a:rect l="0" t="0" r="0" b="0"/>
              <a:pathLst>
                <a:path w="47626" h="171451">
                  <a:moveTo>
                    <a:pt x="0" y="0"/>
                  </a:moveTo>
                  <a:lnTo>
                    <a:pt x="5057" y="0"/>
                  </a:lnTo>
                  <a:lnTo>
                    <a:pt x="6546" y="1058"/>
                  </a:lnTo>
                  <a:lnTo>
                    <a:pt x="7541" y="2822"/>
                  </a:lnTo>
                  <a:lnTo>
                    <a:pt x="9263" y="9701"/>
                  </a:lnTo>
                  <a:lnTo>
                    <a:pt x="10576" y="36071"/>
                  </a:lnTo>
                  <a:lnTo>
                    <a:pt x="17063" y="58003"/>
                  </a:lnTo>
                  <a:lnTo>
                    <a:pt x="18657" y="72606"/>
                  </a:lnTo>
                  <a:lnTo>
                    <a:pt x="35511" y="119372"/>
                  </a:lnTo>
                  <a:lnTo>
                    <a:pt x="40695" y="150023"/>
                  </a:lnTo>
                  <a:lnTo>
                    <a:pt x="46256" y="159574"/>
                  </a:lnTo>
                  <a:lnTo>
                    <a:pt x="476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SMARTInkShape-4284"/>
            <p:cNvSpPr/>
            <p:nvPr/>
          </p:nvSpPr>
          <p:spPr>
            <a:xfrm>
              <a:off x="9305925" y="3524250"/>
              <a:ext cx="76201" cy="19051"/>
            </a:xfrm>
            <a:custGeom>
              <a:avLst/>
              <a:gdLst/>
              <a:ahLst/>
              <a:cxnLst/>
              <a:rect l="0" t="0" r="0" b="0"/>
              <a:pathLst>
                <a:path w="76201" h="19051">
                  <a:moveTo>
                    <a:pt x="0" y="19050"/>
                  </a:moveTo>
                  <a:lnTo>
                    <a:pt x="0" y="13993"/>
                  </a:lnTo>
                  <a:lnTo>
                    <a:pt x="2117" y="12504"/>
                  </a:lnTo>
                  <a:lnTo>
                    <a:pt x="18343" y="9787"/>
                  </a:lnTo>
                  <a:lnTo>
                    <a:pt x="23322" y="9641"/>
                  </a:lnTo>
                  <a:lnTo>
                    <a:pt x="59961" y="395"/>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6" name="SMARTInkShape-4285"/>
            <p:cNvSpPr/>
            <p:nvPr/>
          </p:nvSpPr>
          <p:spPr>
            <a:xfrm>
              <a:off x="9534525" y="3467100"/>
              <a:ext cx="57151" cy="9526"/>
            </a:xfrm>
            <a:custGeom>
              <a:avLst/>
              <a:gdLst/>
              <a:ahLst/>
              <a:cxnLst/>
              <a:rect l="0" t="0" r="0" b="0"/>
              <a:pathLst>
                <a:path w="57151" h="9526">
                  <a:moveTo>
                    <a:pt x="0" y="9525"/>
                  </a:moveTo>
                  <a:lnTo>
                    <a:pt x="22748" y="9525"/>
                  </a:lnTo>
                  <a:lnTo>
                    <a:pt x="28808" y="6703"/>
                  </a:lnTo>
                  <a:lnTo>
                    <a:pt x="35029" y="2979"/>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7" name="SMARTInkShape-4286"/>
            <p:cNvSpPr/>
            <p:nvPr/>
          </p:nvSpPr>
          <p:spPr>
            <a:xfrm>
              <a:off x="9696450" y="3333889"/>
              <a:ext cx="109898" cy="161787"/>
            </a:xfrm>
            <a:custGeom>
              <a:avLst/>
              <a:gdLst/>
              <a:ahLst/>
              <a:cxnLst/>
              <a:rect l="0" t="0" r="0" b="0"/>
              <a:pathLst>
                <a:path w="109898" h="161787">
                  <a:moveTo>
                    <a:pt x="0" y="66536"/>
                  </a:moveTo>
                  <a:lnTo>
                    <a:pt x="0" y="58335"/>
                  </a:lnTo>
                  <a:lnTo>
                    <a:pt x="5057" y="52347"/>
                  </a:lnTo>
                  <a:lnTo>
                    <a:pt x="7540" y="44002"/>
                  </a:lnTo>
                  <a:lnTo>
                    <a:pt x="8201" y="38813"/>
                  </a:lnTo>
                  <a:lnTo>
                    <a:pt x="9701" y="35354"/>
                  </a:lnTo>
                  <a:lnTo>
                    <a:pt x="11759" y="33048"/>
                  </a:lnTo>
                  <a:lnTo>
                    <a:pt x="14189" y="31511"/>
                  </a:lnTo>
                  <a:lnTo>
                    <a:pt x="25694" y="15951"/>
                  </a:lnTo>
                  <a:lnTo>
                    <a:pt x="45534" y="3417"/>
                  </a:lnTo>
                  <a:lnTo>
                    <a:pt x="73927" y="0"/>
                  </a:lnTo>
                  <a:lnTo>
                    <a:pt x="80583" y="4959"/>
                  </a:lnTo>
                  <a:lnTo>
                    <a:pt x="98531" y="22255"/>
                  </a:lnTo>
                  <a:lnTo>
                    <a:pt x="102000" y="28511"/>
                  </a:lnTo>
                  <a:lnTo>
                    <a:pt x="109897" y="51925"/>
                  </a:lnTo>
                  <a:lnTo>
                    <a:pt x="105037" y="93310"/>
                  </a:lnTo>
                  <a:lnTo>
                    <a:pt x="99247" y="105246"/>
                  </a:lnTo>
                  <a:lnTo>
                    <a:pt x="73259" y="135864"/>
                  </a:lnTo>
                  <a:lnTo>
                    <a:pt x="63957" y="139682"/>
                  </a:lnTo>
                  <a:lnTo>
                    <a:pt x="20966" y="142720"/>
                  </a:lnTo>
                  <a:lnTo>
                    <a:pt x="20327" y="141667"/>
                  </a:lnTo>
                  <a:lnTo>
                    <a:pt x="19100" y="125402"/>
                  </a:lnTo>
                  <a:lnTo>
                    <a:pt x="20141" y="124830"/>
                  </a:lnTo>
                  <a:lnTo>
                    <a:pt x="47706" y="123699"/>
                  </a:lnTo>
                  <a:lnTo>
                    <a:pt x="55775" y="126514"/>
                  </a:lnTo>
                  <a:lnTo>
                    <a:pt x="62889" y="130234"/>
                  </a:lnTo>
                  <a:lnTo>
                    <a:pt x="69579" y="131888"/>
                  </a:lnTo>
                  <a:lnTo>
                    <a:pt x="76079" y="138268"/>
                  </a:lnTo>
                  <a:lnTo>
                    <a:pt x="83555" y="147100"/>
                  </a:lnTo>
                  <a:lnTo>
                    <a:pt x="104775" y="1617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8" name="SMARTInkShape-4287"/>
            <p:cNvSpPr/>
            <p:nvPr/>
          </p:nvSpPr>
          <p:spPr>
            <a:xfrm>
              <a:off x="9820275" y="3400425"/>
              <a:ext cx="142876" cy="228601"/>
            </a:xfrm>
            <a:custGeom>
              <a:avLst/>
              <a:gdLst/>
              <a:ahLst/>
              <a:cxnLst/>
              <a:rect l="0" t="0" r="0" b="0"/>
              <a:pathLst>
                <a:path w="142876" h="228601">
                  <a:moveTo>
                    <a:pt x="142875" y="0"/>
                  </a:moveTo>
                  <a:lnTo>
                    <a:pt x="134673" y="0"/>
                  </a:lnTo>
                  <a:lnTo>
                    <a:pt x="133742" y="10113"/>
                  </a:lnTo>
                  <a:lnTo>
                    <a:pt x="136347" y="17900"/>
                  </a:lnTo>
                  <a:lnTo>
                    <a:pt x="138523" y="21458"/>
                  </a:lnTo>
                  <a:lnTo>
                    <a:pt x="138915" y="25947"/>
                  </a:lnTo>
                  <a:lnTo>
                    <a:pt x="136529" y="36580"/>
                  </a:lnTo>
                  <a:lnTo>
                    <a:pt x="129236" y="49409"/>
                  </a:lnTo>
                  <a:lnTo>
                    <a:pt x="92443" y="96672"/>
                  </a:lnTo>
                  <a:lnTo>
                    <a:pt x="68002" y="138780"/>
                  </a:lnTo>
                  <a:lnTo>
                    <a:pt x="39674" y="181527"/>
                  </a:lnTo>
                  <a:lnTo>
                    <a:pt x="22010" y="208762"/>
                  </a:lnTo>
                  <a:lnTo>
                    <a:pt x="19307" y="215550"/>
                  </a:lnTo>
                  <a:lnTo>
                    <a:pt x="11024" y="226673"/>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9" name="SMARTInkShape-4288"/>
            <p:cNvSpPr/>
            <p:nvPr/>
          </p:nvSpPr>
          <p:spPr>
            <a:xfrm>
              <a:off x="9953625" y="3572278"/>
              <a:ext cx="142701" cy="122992"/>
            </a:xfrm>
            <a:custGeom>
              <a:avLst/>
              <a:gdLst/>
              <a:ahLst/>
              <a:cxnLst/>
              <a:rect l="0" t="0" r="0" b="0"/>
              <a:pathLst>
                <a:path w="142701" h="122992">
                  <a:moveTo>
                    <a:pt x="9525" y="28172"/>
                  </a:moveTo>
                  <a:lnTo>
                    <a:pt x="23713" y="13983"/>
                  </a:lnTo>
                  <a:lnTo>
                    <a:pt x="29237" y="11282"/>
                  </a:lnTo>
                  <a:lnTo>
                    <a:pt x="70351" y="1640"/>
                  </a:lnTo>
                  <a:lnTo>
                    <a:pt x="90332" y="0"/>
                  </a:lnTo>
                  <a:lnTo>
                    <a:pt x="95887" y="2598"/>
                  </a:lnTo>
                  <a:lnTo>
                    <a:pt x="101884" y="6223"/>
                  </a:lnTo>
                  <a:lnTo>
                    <a:pt x="108076" y="7833"/>
                  </a:lnTo>
                  <a:lnTo>
                    <a:pt x="110150" y="9321"/>
                  </a:lnTo>
                  <a:lnTo>
                    <a:pt x="111534" y="11371"/>
                  </a:lnTo>
                  <a:lnTo>
                    <a:pt x="112456" y="13797"/>
                  </a:lnTo>
                  <a:lnTo>
                    <a:pt x="112013" y="15413"/>
                  </a:lnTo>
                  <a:lnTo>
                    <a:pt x="110658" y="16491"/>
                  </a:lnTo>
                  <a:lnTo>
                    <a:pt x="108697" y="17210"/>
                  </a:lnTo>
                  <a:lnTo>
                    <a:pt x="100881" y="23278"/>
                  </a:lnTo>
                  <a:lnTo>
                    <a:pt x="97752" y="28819"/>
                  </a:lnTo>
                  <a:lnTo>
                    <a:pt x="96918" y="31778"/>
                  </a:lnTo>
                  <a:lnTo>
                    <a:pt x="94244" y="33752"/>
                  </a:lnTo>
                  <a:lnTo>
                    <a:pt x="77570" y="39740"/>
                  </a:lnTo>
                  <a:lnTo>
                    <a:pt x="70458" y="43897"/>
                  </a:lnTo>
                  <a:lnTo>
                    <a:pt x="60506" y="47295"/>
                  </a:lnTo>
                  <a:lnTo>
                    <a:pt x="47791" y="56619"/>
                  </a:lnTo>
                  <a:lnTo>
                    <a:pt x="88557" y="56746"/>
                  </a:lnTo>
                  <a:lnTo>
                    <a:pt x="95098" y="59569"/>
                  </a:lnTo>
                  <a:lnTo>
                    <a:pt x="98324" y="61803"/>
                  </a:lnTo>
                  <a:lnTo>
                    <a:pt x="121825" y="68506"/>
                  </a:lnTo>
                  <a:lnTo>
                    <a:pt x="129287" y="72557"/>
                  </a:lnTo>
                  <a:lnTo>
                    <a:pt x="136130" y="74357"/>
                  </a:lnTo>
                  <a:lnTo>
                    <a:pt x="138379" y="75895"/>
                  </a:lnTo>
                  <a:lnTo>
                    <a:pt x="139878" y="77979"/>
                  </a:lnTo>
                  <a:lnTo>
                    <a:pt x="141543" y="83117"/>
                  </a:lnTo>
                  <a:lnTo>
                    <a:pt x="142700" y="98150"/>
                  </a:lnTo>
                  <a:lnTo>
                    <a:pt x="141700" y="100224"/>
                  </a:lnTo>
                  <a:lnTo>
                    <a:pt x="139975" y="101606"/>
                  </a:lnTo>
                  <a:lnTo>
                    <a:pt x="96886" y="118513"/>
                  </a:lnTo>
                  <a:lnTo>
                    <a:pt x="65247" y="122991"/>
                  </a:lnTo>
                  <a:lnTo>
                    <a:pt x="43540" y="122279"/>
                  </a:lnTo>
                  <a:lnTo>
                    <a:pt x="0" y="1138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0" name="SMARTInkShape-4289"/>
            <p:cNvSpPr/>
            <p:nvPr/>
          </p:nvSpPr>
          <p:spPr>
            <a:xfrm>
              <a:off x="10287000" y="3562350"/>
              <a:ext cx="57151" cy="85726"/>
            </a:xfrm>
            <a:custGeom>
              <a:avLst/>
              <a:gdLst/>
              <a:ahLst/>
              <a:cxnLst/>
              <a:rect l="0" t="0" r="0" b="0"/>
              <a:pathLst>
                <a:path w="57151" h="85726">
                  <a:moveTo>
                    <a:pt x="0" y="0"/>
                  </a:moveTo>
                  <a:lnTo>
                    <a:pt x="0" y="14189"/>
                  </a:lnTo>
                  <a:lnTo>
                    <a:pt x="2823" y="19712"/>
                  </a:lnTo>
                  <a:lnTo>
                    <a:pt x="15188" y="35012"/>
                  </a:lnTo>
                  <a:lnTo>
                    <a:pt x="21110" y="47642"/>
                  </a:lnTo>
                  <a:lnTo>
                    <a:pt x="45780" y="74319"/>
                  </a:lnTo>
                  <a:lnTo>
                    <a:pt x="46804" y="78186"/>
                  </a:lnTo>
                  <a:lnTo>
                    <a:pt x="47079" y="80699"/>
                  </a:lnTo>
                  <a:lnTo>
                    <a:pt x="48320" y="82374"/>
                  </a:lnTo>
                  <a:lnTo>
                    <a:pt x="571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1" name="SMARTInkShape-4290"/>
            <p:cNvSpPr/>
            <p:nvPr/>
          </p:nvSpPr>
          <p:spPr>
            <a:xfrm>
              <a:off x="10267950" y="3562350"/>
              <a:ext cx="95251" cy="85726"/>
            </a:xfrm>
            <a:custGeom>
              <a:avLst/>
              <a:gdLst/>
              <a:ahLst/>
              <a:cxnLst/>
              <a:rect l="0" t="0" r="0" b="0"/>
              <a:pathLst>
                <a:path w="95251" h="85726">
                  <a:moveTo>
                    <a:pt x="95250" y="0"/>
                  </a:moveTo>
                  <a:lnTo>
                    <a:pt x="95250" y="5057"/>
                  </a:lnTo>
                  <a:lnTo>
                    <a:pt x="92428" y="10361"/>
                  </a:lnTo>
                  <a:lnTo>
                    <a:pt x="86588" y="16247"/>
                  </a:lnTo>
                  <a:lnTo>
                    <a:pt x="40427" y="49873"/>
                  </a:lnTo>
                  <a:lnTo>
                    <a:pt x="9740" y="73341"/>
                  </a:lnTo>
                  <a:lnTo>
                    <a:pt x="6494" y="74294"/>
                  </a:lnTo>
                  <a:lnTo>
                    <a:pt x="4328" y="75988"/>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2" name="SMARTInkShape-4291"/>
            <p:cNvSpPr/>
            <p:nvPr/>
          </p:nvSpPr>
          <p:spPr>
            <a:xfrm>
              <a:off x="10586312" y="3581400"/>
              <a:ext cx="5489" cy="66676"/>
            </a:xfrm>
            <a:custGeom>
              <a:avLst/>
              <a:gdLst/>
              <a:ahLst/>
              <a:cxnLst/>
              <a:rect l="0" t="0" r="0" b="0"/>
              <a:pathLst>
                <a:path w="5489" h="66676">
                  <a:moveTo>
                    <a:pt x="5488" y="0"/>
                  </a:moveTo>
                  <a:lnTo>
                    <a:pt x="5488" y="47232"/>
                  </a:lnTo>
                  <a:lnTo>
                    <a:pt x="5488" y="52036"/>
                  </a:lnTo>
                  <a:lnTo>
                    <a:pt x="4430" y="53741"/>
                  </a:lnTo>
                  <a:lnTo>
                    <a:pt x="2666" y="54877"/>
                  </a:lnTo>
                  <a:lnTo>
                    <a:pt x="431" y="55635"/>
                  </a:lnTo>
                  <a:lnTo>
                    <a:pt x="0" y="57198"/>
                  </a:lnTo>
                  <a:lnTo>
                    <a:pt x="5488"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3" name="SMARTInkShape-4292"/>
            <p:cNvSpPr/>
            <p:nvPr/>
          </p:nvSpPr>
          <p:spPr>
            <a:xfrm>
              <a:off x="10563225" y="3629025"/>
              <a:ext cx="114301" cy="1"/>
            </a:xfrm>
            <a:custGeom>
              <a:avLst/>
              <a:gdLst/>
              <a:ahLst/>
              <a:cxnLst/>
              <a:rect l="0" t="0" r="0" b="0"/>
              <a:pathLst>
                <a:path w="114301" h="1">
                  <a:moveTo>
                    <a:pt x="0" y="0"/>
                  </a:moveTo>
                  <a:lnTo>
                    <a:pt x="44658" y="0"/>
                  </a:lnTo>
                  <a:lnTo>
                    <a:pt x="90639" y="0"/>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4" name="SMARTInkShape-4293"/>
            <p:cNvSpPr/>
            <p:nvPr/>
          </p:nvSpPr>
          <p:spPr>
            <a:xfrm>
              <a:off x="10839452" y="3514725"/>
              <a:ext cx="114299" cy="57151"/>
            </a:xfrm>
            <a:custGeom>
              <a:avLst/>
              <a:gdLst/>
              <a:ahLst/>
              <a:cxnLst/>
              <a:rect l="0" t="0" r="0" b="0"/>
              <a:pathLst>
                <a:path w="114299" h="57151">
                  <a:moveTo>
                    <a:pt x="19048" y="0"/>
                  </a:moveTo>
                  <a:lnTo>
                    <a:pt x="19048" y="5057"/>
                  </a:lnTo>
                  <a:lnTo>
                    <a:pt x="16226" y="10361"/>
                  </a:lnTo>
                  <a:lnTo>
                    <a:pt x="10846" y="17333"/>
                  </a:lnTo>
                  <a:lnTo>
                    <a:pt x="9785" y="26315"/>
                  </a:lnTo>
                  <a:lnTo>
                    <a:pt x="9558" y="41396"/>
                  </a:lnTo>
                  <a:lnTo>
                    <a:pt x="8488" y="43472"/>
                  </a:lnTo>
                  <a:lnTo>
                    <a:pt x="6716" y="44857"/>
                  </a:lnTo>
                  <a:lnTo>
                    <a:pt x="4477" y="45779"/>
                  </a:lnTo>
                  <a:lnTo>
                    <a:pt x="2984" y="47453"/>
                  </a:lnTo>
                  <a:lnTo>
                    <a:pt x="0" y="57139"/>
                  </a:lnTo>
                  <a:lnTo>
                    <a:pt x="14464" y="57150"/>
                  </a:lnTo>
                  <a:lnTo>
                    <a:pt x="19832" y="54328"/>
                  </a:lnTo>
                  <a:lnTo>
                    <a:pt x="25747" y="50604"/>
                  </a:lnTo>
                  <a:lnTo>
                    <a:pt x="38168" y="48213"/>
                  </a:lnTo>
                  <a:lnTo>
                    <a:pt x="85723" y="47626"/>
                  </a:lnTo>
                  <a:lnTo>
                    <a:pt x="114298"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86" name="SMARTInkShape-4294"/>
          <p:cNvSpPr/>
          <p:nvPr/>
        </p:nvSpPr>
        <p:spPr>
          <a:xfrm>
            <a:off x="251687" y="4819650"/>
            <a:ext cx="34064" cy="28576"/>
          </a:xfrm>
          <a:custGeom>
            <a:avLst/>
            <a:gdLst/>
            <a:ahLst/>
            <a:cxnLst/>
            <a:rect l="0" t="0" r="0" b="0"/>
            <a:pathLst>
              <a:path w="34064" h="28576">
                <a:moveTo>
                  <a:pt x="5488" y="28575"/>
                </a:moveTo>
                <a:lnTo>
                  <a:pt x="432" y="23519"/>
                </a:lnTo>
                <a:lnTo>
                  <a:pt x="0" y="20971"/>
                </a:lnTo>
                <a:lnTo>
                  <a:pt x="771" y="18214"/>
                </a:lnTo>
                <a:lnTo>
                  <a:pt x="2343" y="15318"/>
                </a:lnTo>
                <a:lnTo>
                  <a:pt x="4450" y="13387"/>
                </a:lnTo>
                <a:lnTo>
                  <a:pt x="3406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08" name="SMARTInkShape-Group599"/>
          <p:cNvGrpSpPr/>
          <p:nvPr/>
        </p:nvGrpSpPr>
        <p:grpSpPr>
          <a:xfrm>
            <a:off x="7810500" y="4029075"/>
            <a:ext cx="1933576" cy="1672786"/>
            <a:chOff x="7810500" y="4029075"/>
            <a:chExt cx="1933576" cy="1672786"/>
          </a:xfrm>
        </p:grpSpPr>
        <p:sp>
          <p:nvSpPr>
            <p:cNvPr id="587" name="SMARTInkShape-4295"/>
            <p:cNvSpPr/>
            <p:nvPr/>
          </p:nvSpPr>
          <p:spPr>
            <a:xfrm>
              <a:off x="9535121" y="5448300"/>
              <a:ext cx="132755" cy="253561"/>
            </a:xfrm>
            <a:custGeom>
              <a:avLst/>
              <a:gdLst/>
              <a:ahLst/>
              <a:cxnLst/>
              <a:rect l="0" t="0" r="0" b="0"/>
              <a:pathLst>
                <a:path w="132755" h="253561">
                  <a:moveTo>
                    <a:pt x="132754" y="0"/>
                  </a:moveTo>
                  <a:lnTo>
                    <a:pt x="97107" y="43849"/>
                  </a:lnTo>
                  <a:lnTo>
                    <a:pt x="54395" y="89923"/>
                  </a:lnTo>
                  <a:lnTo>
                    <a:pt x="24976" y="136697"/>
                  </a:lnTo>
                  <a:lnTo>
                    <a:pt x="6195" y="176359"/>
                  </a:lnTo>
                  <a:lnTo>
                    <a:pt x="299" y="221616"/>
                  </a:lnTo>
                  <a:lnTo>
                    <a:pt x="0" y="227119"/>
                  </a:lnTo>
                  <a:lnTo>
                    <a:pt x="2977" y="232904"/>
                  </a:lnTo>
                  <a:lnTo>
                    <a:pt x="14750" y="244977"/>
                  </a:lnTo>
                  <a:lnTo>
                    <a:pt x="27743" y="251754"/>
                  </a:lnTo>
                  <a:lnTo>
                    <a:pt x="34172" y="253560"/>
                  </a:lnTo>
                  <a:lnTo>
                    <a:pt x="63445" y="251047"/>
                  </a:lnTo>
                  <a:lnTo>
                    <a:pt x="93874" y="238544"/>
                  </a:lnTo>
                  <a:lnTo>
                    <a:pt x="117942" y="221433"/>
                  </a:lnTo>
                  <a:lnTo>
                    <a:pt x="126171" y="212009"/>
                  </a:lnTo>
                  <a:lnTo>
                    <a:pt x="129828" y="204293"/>
                  </a:lnTo>
                  <a:lnTo>
                    <a:pt x="131454" y="197336"/>
                  </a:lnTo>
                  <a:lnTo>
                    <a:pt x="122256" y="177356"/>
                  </a:lnTo>
                  <a:lnTo>
                    <a:pt x="106216" y="165961"/>
                  </a:lnTo>
                  <a:lnTo>
                    <a:pt x="37504"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8" name="SMARTInkShape-4296"/>
            <p:cNvSpPr/>
            <p:nvPr/>
          </p:nvSpPr>
          <p:spPr>
            <a:xfrm>
              <a:off x="9268217" y="5600700"/>
              <a:ext cx="152009" cy="9526"/>
            </a:xfrm>
            <a:custGeom>
              <a:avLst/>
              <a:gdLst/>
              <a:ahLst/>
              <a:cxnLst/>
              <a:rect l="0" t="0" r="0" b="0"/>
              <a:pathLst>
                <a:path w="152009" h="9526">
                  <a:moveTo>
                    <a:pt x="9133" y="9525"/>
                  </a:moveTo>
                  <a:lnTo>
                    <a:pt x="0" y="9525"/>
                  </a:lnTo>
                  <a:lnTo>
                    <a:pt x="41041" y="6703"/>
                  </a:lnTo>
                  <a:lnTo>
                    <a:pt x="81343" y="883"/>
                  </a:lnTo>
                  <a:lnTo>
                    <a:pt x="15200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SMARTInkShape-4297"/>
            <p:cNvSpPr/>
            <p:nvPr/>
          </p:nvSpPr>
          <p:spPr>
            <a:xfrm>
              <a:off x="9239250" y="5553075"/>
              <a:ext cx="123826" cy="1"/>
            </a:xfrm>
            <a:custGeom>
              <a:avLst/>
              <a:gdLst/>
              <a:ahLst/>
              <a:cxnLst/>
              <a:rect l="0" t="0" r="0" b="0"/>
              <a:pathLst>
                <a:path w="123826" h="1">
                  <a:moveTo>
                    <a:pt x="0" y="0"/>
                  </a:moveTo>
                  <a:lnTo>
                    <a:pt x="39060" y="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0" name="SMARTInkShape-4298"/>
            <p:cNvSpPr/>
            <p:nvPr/>
          </p:nvSpPr>
          <p:spPr>
            <a:xfrm>
              <a:off x="8763000" y="5457825"/>
              <a:ext cx="245167" cy="228601"/>
            </a:xfrm>
            <a:custGeom>
              <a:avLst/>
              <a:gdLst/>
              <a:ahLst/>
              <a:cxnLst/>
              <a:rect l="0" t="0" r="0" b="0"/>
              <a:pathLst>
                <a:path w="245167" h="228601">
                  <a:moveTo>
                    <a:pt x="0" y="0"/>
                  </a:moveTo>
                  <a:lnTo>
                    <a:pt x="44829" y="18314"/>
                  </a:lnTo>
                  <a:lnTo>
                    <a:pt x="84521" y="32869"/>
                  </a:lnTo>
                  <a:lnTo>
                    <a:pt x="105831" y="49768"/>
                  </a:lnTo>
                  <a:lnTo>
                    <a:pt x="121903" y="75188"/>
                  </a:lnTo>
                  <a:lnTo>
                    <a:pt x="129959" y="104475"/>
                  </a:lnTo>
                  <a:lnTo>
                    <a:pt x="129021" y="120869"/>
                  </a:lnTo>
                  <a:lnTo>
                    <a:pt x="127288" y="128205"/>
                  </a:lnTo>
                  <a:lnTo>
                    <a:pt x="109682" y="153698"/>
                  </a:lnTo>
                  <a:lnTo>
                    <a:pt x="71206" y="185599"/>
                  </a:lnTo>
                  <a:lnTo>
                    <a:pt x="64102" y="188322"/>
                  </a:lnTo>
                  <a:lnTo>
                    <a:pt x="61785" y="187990"/>
                  </a:lnTo>
                  <a:lnTo>
                    <a:pt x="60241" y="186710"/>
                  </a:lnTo>
                  <a:lnTo>
                    <a:pt x="59210" y="184798"/>
                  </a:lnTo>
                  <a:lnTo>
                    <a:pt x="63710" y="177030"/>
                  </a:lnTo>
                  <a:lnTo>
                    <a:pt x="80966" y="160756"/>
                  </a:lnTo>
                  <a:lnTo>
                    <a:pt x="123408" y="123722"/>
                  </a:lnTo>
                  <a:lnTo>
                    <a:pt x="137398" y="112138"/>
                  </a:lnTo>
                  <a:lnTo>
                    <a:pt x="181508" y="92626"/>
                  </a:lnTo>
                  <a:lnTo>
                    <a:pt x="224915" y="73073"/>
                  </a:lnTo>
                  <a:lnTo>
                    <a:pt x="245166" y="67237"/>
                  </a:lnTo>
                  <a:lnTo>
                    <a:pt x="244935" y="68108"/>
                  </a:lnTo>
                  <a:lnTo>
                    <a:pt x="229118" y="85038"/>
                  </a:lnTo>
                  <a:lnTo>
                    <a:pt x="202498" y="107089"/>
                  </a:lnTo>
                  <a:lnTo>
                    <a:pt x="164688" y="154417"/>
                  </a:lnTo>
                  <a:lnTo>
                    <a:pt x="150985" y="181573"/>
                  </a:lnTo>
                  <a:lnTo>
                    <a:pt x="14287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1" name="SMARTInkShape-4299"/>
            <p:cNvSpPr/>
            <p:nvPr/>
          </p:nvSpPr>
          <p:spPr>
            <a:xfrm>
              <a:off x="9397193" y="4791075"/>
              <a:ext cx="182002" cy="400051"/>
            </a:xfrm>
            <a:custGeom>
              <a:avLst/>
              <a:gdLst/>
              <a:ahLst/>
              <a:cxnLst/>
              <a:rect l="0" t="0" r="0" b="0"/>
              <a:pathLst>
                <a:path w="182002" h="400051">
                  <a:moveTo>
                    <a:pt x="51607" y="0"/>
                  </a:moveTo>
                  <a:lnTo>
                    <a:pt x="48785" y="40020"/>
                  </a:lnTo>
                  <a:lnTo>
                    <a:pt x="38350" y="86692"/>
                  </a:lnTo>
                  <a:lnTo>
                    <a:pt x="24161" y="126347"/>
                  </a:lnTo>
                  <a:lnTo>
                    <a:pt x="8007" y="167949"/>
                  </a:lnTo>
                  <a:lnTo>
                    <a:pt x="1184" y="179772"/>
                  </a:lnTo>
                  <a:lnTo>
                    <a:pt x="0" y="184406"/>
                  </a:lnTo>
                  <a:lnTo>
                    <a:pt x="269" y="188554"/>
                  </a:lnTo>
                  <a:lnTo>
                    <a:pt x="3390" y="195985"/>
                  </a:lnTo>
                  <a:lnTo>
                    <a:pt x="8305" y="202816"/>
                  </a:lnTo>
                  <a:lnTo>
                    <a:pt x="27136" y="212611"/>
                  </a:lnTo>
                  <a:lnTo>
                    <a:pt x="70605" y="217798"/>
                  </a:lnTo>
                  <a:lnTo>
                    <a:pt x="110624" y="218697"/>
                  </a:lnTo>
                  <a:lnTo>
                    <a:pt x="147539" y="216178"/>
                  </a:lnTo>
                  <a:lnTo>
                    <a:pt x="169989" y="208692"/>
                  </a:lnTo>
                  <a:lnTo>
                    <a:pt x="178305" y="202819"/>
                  </a:lnTo>
                  <a:lnTo>
                    <a:pt x="182001" y="196680"/>
                  </a:lnTo>
                  <a:lnTo>
                    <a:pt x="179025" y="177162"/>
                  </a:lnTo>
                  <a:lnTo>
                    <a:pt x="168562" y="163053"/>
                  </a:lnTo>
                  <a:lnTo>
                    <a:pt x="131457" y="128474"/>
                  </a:lnTo>
                  <a:lnTo>
                    <a:pt x="118858" y="124006"/>
                  </a:lnTo>
                  <a:lnTo>
                    <a:pt x="124941" y="140128"/>
                  </a:lnTo>
                  <a:lnTo>
                    <a:pt x="127555" y="187724"/>
                  </a:lnTo>
                  <a:lnTo>
                    <a:pt x="127733" y="231305"/>
                  </a:lnTo>
                  <a:lnTo>
                    <a:pt x="128843" y="270912"/>
                  </a:lnTo>
                  <a:lnTo>
                    <a:pt x="135341" y="316098"/>
                  </a:lnTo>
                  <a:lnTo>
                    <a:pt x="146857"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2" name="SMARTInkShape-4300"/>
            <p:cNvSpPr/>
            <p:nvPr/>
          </p:nvSpPr>
          <p:spPr>
            <a:xfrm>
              <a:off x="9096767" y="4981575"/>
              <a:ext cx="152009" cy="1"/>
            </a:xfrm>
            <a:custGeom>
              <a:avLst/>
              <a:gdLst/>
              <a:ahLst/>
              <a:cxnLst/>
              <a:rect l="0" t="0" r="0" b="0"/>
              <a:pathLst>
                <a:path w="152009" h="1">
                  <a:moveTo>
                    <a:pt x="9133" y="0"/>
                  </a:moveTo>
                  <a:lnTo>
                    <a:pt x="0" y="0"/>
                  </a:lnTo>
                  <a:lnTo>
                    <a:pt x="39749" y="0"/>
                  </a:lnTo>
                  <a:lnTo>
                    <a:pt x="79353" y="0"/>
                  </a:lnTo>
                  <a:lnTo>
                    <a:pt x="15200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3" name="SMARTInkShape-4301"/>
            <p:cNvSpPr/>
            <p:nvPr/>
          </p:nvSpPr>
          <p:spPr>
            <a:xfrm>
              <a:off x="9096375" y="4895850"/>
              <a:ext cx="180976" cy="9526"/>
            </a:xfrm>
            <a:custGeom>
              <a:avLst/>
              <a:gdLst/>
              <a:ahLst/>
              <a:cxnLst/>
              <a:rect l="0" t="0" r="0" b="0"/>
              <a:pathLst>
                <a:path w="180976" h="9526">
                  <a:moveTo>
                    <a:pt x="0" y="9525"/>
                  </a:moveTo>
                  <a:lnTo>
                    <a:pt x="42917" y="9525"/>
                  </a:lnTo>
                  <a:lnTo>
                    <a:pt x="86360" y="1986"/>
                  </a:lnTo>
                  <a:lnTo>
                    <a:pt x="120132" y="588"/>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4" name="SMARTInkShape-4302"/>
            <p:cNvSpPr/>
            <p:nvPr/>
          </p:nvSpPr>
          <p:spPr>
            <a:xfrm>
              <a:off x="8700363" y="4896963"/>
              <a:ext cx="186463" cy="141763"/>
            </a:xfrm>
            <a:custGeom>
              <a:avLst/>
              <a:gdLst/>
              <a:ahLst/>
              <a:cxnLst/>
              <a:rect l="0" t="0" r="0" b="0"/>
              <a:pathLst>
                <a:path w="186463" h="141763">
                  <a:moveTo>
                    <a:pt x="5487" y="17937"/>
                  </a:moveTo>
                  <a:lnTo>
                    <a:pt x="430" y="12881"/>
                  </a:lnTo>
                  <a:lnTo>
                    <a:pt x="0" y="11391"/>
                  </a:lnTo>
                  <a:lnTo>
                    <a:pt x="769" y="10398"/>
                  </a:lnTo>
                  <a:lnTo>
                    <a:pt x="4448" y="8236"/>
                  </a:lnTo>
                  <a:lnTo>
                    <a:pt x="9612" y="3748"/>
                  </a:lnTo>
                  <a:lnTo>
                    <a:pt x="18257" y="1047"/>
                  </a:lnTo>
                  <a:lnTo>
                    <a:pt x="23525" y="327"/>
                  </a:lnTo>
                  <a:lnTo>
                    <a:pt x="37846" y="5172"/>
                  </a:lnTo>
                  <a:lnTo>
                    <a:pt x="79500" y="30447"/>
                  </a:lnTo>
                  <a:lnTo>
                    <a:pt x="83405" y="35802"/>
                  </a:lnTo>
                  <a:lnTo>
                    <a:pt x="87742" y="50220"/>
                  </a:lnTo>
                  <a:lnTo>
                    <a:pt x="86848" y="61565"/>
                  </a:lnTo>
                  <a:lnTo>
                    <a:pt x="77650" y="82529"/>
                  </a:lnTo>
                  <a:lnTo>
                    <a:pt x="71779" y="88978"/>
                  </a:lnTo>
                  <a:lnTo>
                    <a:pt x="68731" y="90698"/>
                  </a:lnTo>
                  <a:lnTo>
                    <a:pt x="66700" y="92902"/>
                  </a:lnTo>
                  <a:lnTo>
                    <a:pt x="63841" y="98945"/>
                  </a:lnTo>
                  <a:lnTo>
                    <a:pt x="63440" y="98401"/>
                  </a:lnTo>
                  <a:lnTo>
                    <a:pt x="62796" y="84866"/>
                  </a:lnTo>
                  <a:lnTo>
                    <a:pt x="71174" y="73789"/>
                  </a:lnTo>
                  <a:lnTo>
                    <a:pt x="88097" y="55653"/>
                  </a:lnTo>
                  <a:lnTo>
                    <a:pt x="98294" y="43166"/>
                  </a:lnTo>
                  <a:lnTo>
                    <a:pt x="145118" y="4522"/>
                  </a:lnTo>
                  <a:lnTo>
                    <a:pt x="155365" y="0"/>
                  </a:lnTo>
                  <a:lnTo>
                    <a:pt x="156205" y="688"/>
                  </a:lnTo>
                  <a:lnTo>
                    <a:pt x="157140" y="4273"/>
                  </a:lnTo>
                  <a:lnTo>
                    <a:pt x="156331" y="5653"/>
                  </a:lnTo>
                  <a:lnTo>
                    <a:pt x="154732" y="6573"/>
                  </a:lnTo>
                  <a:lnTo>
                    <a:pt x="152610" y="7186"/>
                  </a:lnTo>
                  <a:lnTo>
                    <a:pt x="139508" y="18161"/>
                  </a:lnTo>
                  <a:lnTo>
                    <a:pt x="127276" y="34819"/>
                  </a:lnTo>
                  <a:lnTo>
                    <a:pt x="116950" y="58217"/>
                  </a:lnTo>
                  <a:lnTo>
                    <a:pt x="116057" y="76056"/>
                  </a:lnTo>
                  <a:lnTo>
                    <a:pt x="117300" y="85258"/>
                  </a:lnTo>
                  <a:lnTo>
                    <a:pt x="127149" y="101126"/>
                  </a:lnTo>
                  <a:lnTo>
                    <a:pt x="155289" y="127474"/>
                  </a:lnTo>
                  <a:lnTo>
                    <a:pt x="186462" y="1417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5" name="SMARTInkShape-4303"/>
            <p:cNvSpPr/>
            <p:nvPr/>
          </p:nvSpPr>
          <p:spPr>
            <a:xfrm>
              <a:off x="8362950" y="5095953"/>
              <a:ext cx="159033" cy="276148"/>
            </a:xfrm>
            <a:custGeom>
              <a:avLst/>
              <a:gdLst/>
              <a:ahLst/>
              <a:cxnLst/>
              <a:rect l="0" t="0" r="0" b="0"/>
              <a:pathLst>
                <a:path w="159033" h="276148">
                  <a:moveTo>
                    <a:pt x="0" y="9447"/>
                  </a:moveTo>
                  <a:lnTo>
                    <a:pt x="0" y="4391"/>
                  </a:lnTo>
                  <a:lnTo>
                    <a:pt x="2117" y="2901"/>
                  </a:lnTo>
                  <a:lnTo>
                    <a:pt x="20723" y="510"/>
                  </a:lnTo>
                  <a:lnTo>
                    <a:pt x="59683" y="0"/>
                  </a:lnTo>
                  <a:lnTo>
                    <a:pt x="100257" y="2760"/>
                  </a:lnTo>
                  <a:lnTo>
                    <a:pt x="129283" y="13183"/>
                  </a:lnTo>
                  <a:lnTo>
                    <a:pt x="133814" y="17229"/>
                  </a:lnTo>
                  <a:lnTo>
                    <a:pt x="138848" y="27369"/>
                  </a:lnTo>
                  <a:lnTo>
                    <a:pt x="137016" y="33037"/>
                  </a:lnTo>
                  <a:lnTo>
                    <a:pt x="112862" y="58545"/>
                  </a:lnTo>
                  <a:lnTo>
                    <a:pt x="70040" y="75898"/>
                  </a:lnTo>
                  <a:lnTo>
                    <a:pt x="46996" y="83721"/>
                  </a:lnTo>
                  <a:lnTo>
                    <a:pt x="45089" y="85421"/>
                  </a:lnTo>
                  <a:lnTo>
                    <a:pt x="44876" y="87613"/>
                  </a:lnTo>
                  <a:lnTo>
                    <a:pt x="45793" y="90134"/>
                  </a:lnTo>
                  <a:lnTo>
                    <a:pt x="52456" y="95755"/>
                  </a:lnTo>
                  <a:lnTo>
                    <a:pt x="93103" y="117669"/>
                  </a:lnTo>
                  <a:lnTo>
                    <a:pt x="134531" y="141122"/>
                  </a:lnTo>
                  <a:lnTo>
                    <a:pt x="152162" y="159116"/>
                  </a:lnTo>
                  <a:lnTo>
                    <a:pt x="159032" y="172797"/>
                  </a:lnTo>
                  <a:lnTo>
                    <a:pt x="156011" y="198723"/>
                  </a:lnTo>
                  <a:lnTo>
                    <a:pt x="150575" y="207598"/>
                  </a:lnTo>
                  <a:lnTo>
                    <a:pt x="122696" y="230201"/>
                  </a:lnTo>
                  <a:lnTo>
                    <a:pt x="80994" y="253979"/>
                  </a:lnTo>
                  <a:lnTo>
                    <a:pt x="19050" y="2761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6" name="SMARTInkShape-4304"/>
            <p:cNvSpPr/>
            <p:nvPr/>
          </p:nvSpPr>
          <p:spPr>
            <a:xfrm>
              <a:off x="8229600" y="5019753"/>
              <a:ext cx="314326" cy="18973"/>
            </a:xfrm>
            <a:custGeom>
              <a:avLst/>
              <a:gdLst/>
              <a:ahLst/>
              <a:cxnLst/>
              <a:rect l="0" t="0" r="0" b="0"/>
              <a:pathLst>
                <a:path w="314326" h="18973">
                  <a:moveTo>
                    <a:pt x="0" y="9447"/>
                  </a:moveTo>
                  <a:lnTo>
                    <a:pt x="9721" y="8389"/>
                  </a:lnTo>
                  <a:lnTo>
                    <a:pt x="43849" y="1246"/>
                  </a:lnTo>
                  <a:lnTo>
                    <a:pt x="83548" y="314"/>
                  </a:lnTo>
                  <a:lnTo>
                    <a:pt x="117566" y="96"/>
                  </a:lnTo>
                  <a:lnTo>
                    <a:pt x="151735" y="0"/>
                  </a:lnTo>
                  <a:lnTo>
                    <a:pt x="193713" y="1003"/>
                  </a:lnTo>
                  <a:lnTo>
                    <a:pt x="236878" y="7467"/>
                  </a:lnTo>
                  <a:lnTo>
                    <a:pt x="314325" y="189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7" name="SMARTInkShape-4305"/>
            <p:cNvSpPr/>
            <p:nvPr/>
          </p:nvSpPr>
          <p:spPr>
            <a:xfrm>
              <a:off x="8267700" y="4782874"/>
              <a:ext cx="266701" cy="189177"/>
            </a:xfrm>
            <a:custGeom>
              <a:avLst/>
              <a:gdLst/>
              <a:ahLst/>
              <a:cxnLst/>
              <a:rect l="0" t="0" r="0" b="0"/>
              <a:pathLst>
                <a:path w="266701" h="189177">
                  <a:moveTo>
                    <a:pt x="0" y="8201"/>
                  </a:moveTo>
                  <a:lnTo>
                    <a:pt x="10113" y="8201"/>
                  </a:lnTo>
                  <a:lnTo>
                    <a:pt x="17900" y="5379"/>
                  </a:lnTo>
                  <a:lnTo>
                    <a:pt x="21458" y="3145"/>
                  </a:lnTo>
                  <a:lnTo>
                    <a:pt x="36579" y="0"/>
                  </a:lnTo>
                  <a:lnTo>
                    <a:pt x="80077" y="9212"/>
                  </a:lnTo>
                  <a:lnTo>
                    <a:pt x="101206" y="16059"/>
                  </a:lnTo>
                  <a:lnTo>
                    <a:pt x="122886" y="30755"/>
                  </a:lnTo>
                  <a:lnTo>
                    <a:pt x="137028" y="54158"/>
                  </a:lnTo>
                  <a:lnTo>
                    <a:pt x="141143" y="67091"/>
                  </a:lnTo>
                  <a:lnTo>
                    <a:pt x="133638" y="79883"/>
                  </a:lnTo>
                  <a:lnTo>
                    <a:pt x="94034" y="122102"/>
                  </a:lnTo>
                  <a:lnTo>
                    <a:pt x="62554" y="144724"/>
                  </a:lnTo>
                  <a:lnTo>
                    <a:pt x="23896" y="158905"/>
                  </a:lnTo>
                  <a:lnTo>
                    <a:pt x="22281" y="160529"/>
                  </a:lnTo>
                  <a:lnTo>
                    <a:pt x="20486" y="165155"/>
                  </a:lnTo>
                  <a:lnTo>
                    <a:pt x="22124" y="166811"/>
                  </a:lnTo>
                  <a:lnTo>
                    <a:pt x="29589" y="168653"/>
                  </a:lnTo>
                  <a:lnTo>
                    <a:pt x="75602" y="169932"/>
                  </a:lnTo>
                  <a:lnTo>
                    <a:pt x="113064" y="170069"/>
                  </a:lnTo>
                  <a:lnTo>
                    <a:pt x="155915" y="172931"/>
                  </a:lnTo>
                  <a:lnTo>
                    <a:pt x="202212" y="179824"/>
                  </a:lnTo>
                  <a:lnTo>
                    <a:pt x="266700" y="1891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8" name="SMARTInkShape-4306"/>
            <p:cNvSpPr/>
            <p:nvPr/>
          </p:nvSpPr>
          <p:spPr>
            <a:xfrm>
              <a:off x="9612710" y="4029075"/>
              <a:ext cx="131366" cy="304801"/>
            </a:xfrm>
            <a:custGeom>
              <a:avLst/>
              <a:gdLst/>
              <a:ahLst/>
              <a:cxnLst/>
              <a:rect l="0" t="0" r="0" b="0"/>
              <a:pathLst>
                <a:path w="131366" h="304801">
                  <a:moveTo>
                    <a:pt x="45640" y="0"/>
                  </a:moveTo>
                  <a:lnTo>
                    <a:pt x="50697" y="5056"/>
                  </a:lnTo>
                  <a:lnTo>
                    <a:pt x="51128" y="8663"/>
                  </a:lnTo>
                  <a:lnTo>
                    <a:pt x="40860" y="56101"/>
                  </a:lnTo>
                  <a:lnTo>
                    <a:pt x="22902" y="101589"/>
                  </a:lnTo>
                  <a:lnTo>
                    <a:pt x="2482" y="147495"/>
                  </a:lnTo>
                  <a:lnTo>
                    <a:pt x="0" y="159392"/>
                  </a:lnTo>
                  <a:lnTo>
                    <a:pt x="1719" y="168913"/>
                  </a:lnTo>
                  <a:lnTo>
                    <a:pt x="6390" y="178592"/>
                  </a:lnTo>
                  <a:lnTo>
                    <a:pt x="46011" y="180661"/>
                  </a:lnTo>
                  <a:lnTo>
                    <a:pt x="63796" y="179777"/>
                  </a:lnTo>
                  <a:lnTo>
                    <a:pt x="111095" y="171262"/>
                  </a:lnTo>
                  <a:lnTo>
                    <a:pt x="121651" y="166781"/>
                  </a:lnTo>
                  <a:lnTo>
                    <a:pt x="124889" y="164104"/>
                  </a:lnTo>
                  <a:lnTo>
                    <a:pt x="130512" y="154150"/>
                  </a:lnTo>
                  <a:lnTo>
                    <a:pt x="109832" y="131095"/>
                  </a:lnTo>
                  <a:lnTo>
                    <a:pt x="103097" y="127056"/>
                  </a:lnTo>
                  <a:lnTo>
                    <a:pt x="93840" y="124014"/>
                  </a:lnTo>
                  <a:lnTo>
                    <a:pt x="93281" y="164534"/>
                  </a:lnTo>
                  <a:lnTo>
                    <a:pt x="100872" y="207086"/>
                  </a:lnTo>
                  <a:lnTo>
                    <a:pt x="112563" y="249986"/>
                  </a:lnTo>
                  <a:lnTo>
                    <a:pt x="131365"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9" name="SMARTInkShape-4307"/>
            <p:cNvSpPr/>
            <p:nvPr/>
          </p:nvSpPr>
          <p:spPr>
            <a:xfrm>
              <a:off x="9429750" y="4086225"/>
              <a:ext cx="57151" cy="171451"/>
            </a:xfrm>
            <a:custGeom>
              <a:avLst/>
              <a:gdLst/>
              <a:ahLst/>
              <a:cxnLst/>
              <a:rect l="0" t="0" r="0" b="0"/>
              <a:pathLst>
                <a:path w="57151" h="171451">
                  <a:moveTo>
                    <a:pt x="0" y="0"/>
                  </a:moveTo>
                  <a:lnTo>
                    <a:pt x="22391" y="44780"/>
                  </a:lnTo>
                  <a:lnTo>
                    <a:pt x="38122" y="89427"/>
                  </a:lnTo>
                  <a:lnTo>
                    <a:pt x="52919" y="133446"/>
                  </a:lnTo>
                  <a:lnTo>
                    <a:pt x="5715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0" name="SMARTInkShape-4308"/>
            <p:cNvSpPr/>
            <p:nvPr/>
          </p:nvSpPr>
          <p:spPr>
            <a:xfrm>
              <a:off x="8143875" y="4086225"/>
              <a:ext cx="190501" cy="9526"/>
            </a:xfrm>
            <a:custGeom>
              <a:avLst/>
              <a:gdLst/>
              <a:ahLst/>
              <a:cxnLst/>
              <a:rect l="0" t="0" r="0" b="0"/>
              <a:pathLst>
                <a:path w="190501" h="9526">
                  <a:moveTo>
                    <a:pt x="0" y="9525"/>
                  </a:moveTo>
                  <a:lnTo>
                    <a:pt x="40980" y="9525"/>
                  </a:lnTo>
                  <a:lnTo>
                    <a:pt x="81048" y="9525"/>
                  </a:lnTo>
                  <a:lnTo>
                    <a:pt x="124464" y="1986"/>
                  </a:lnTo>
                  <a:lnTo>
                    <a:pt x="169079" y="116"/>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1" name="SMARTInkShape-4309"/>
            <p:cNvSpPr/>
            <p:nvPr/>
          </p:nvSpPr>
          <p:spPr>
            <a:xfrm>
              <a:off x="8452016" y="4029109"/>
              <a:ext cx="263360" cy="161892"/>
            </a:xfrm>
            <a:custGeom>
              <a:avLst/>
              <a:gdLst/>
              <a:ahLst/>
              <a:cxnLst/>
              <a:rect l="0" t="0" r="0" b="0"/>
              <a:pathLst>
                <a:path w="263360" h="161892">
                  <a:moveTo>
                    <a:pt x="6184" y="9491"/>
                  </a:moveTo>
                  <a:lnTo>
                    <a:pt x="6184" y="1290"/>
                  </a:lnTo>
                  <a:lnTo>
                    <a:pt x="50964" y="0"/>
                  </a:lnTo>
                  <a:lnTo>
                    <a:pt x="60658" y="2804"/>
                  </a:lnTo>
                  <a:lnTo>
                    <a:pt x="75505" y="13226"/>
                  </a:lnTo>
                  <a:lnTo>
                    <a:pt x="85402" y="27414"/>
                  </a:lnTo>
                  <a:lnTo>
                    <a:pt x="89981" y="39966"/>
                  </a:lnTo>
                  <a:lnTo>
                    <a:pt x="88230" y="49847"/>
                  </a:lnTo>
                  <a:lnTo>
                    <a:pt x="86281" y="55445"/>
                  </a:lnTo>
                  <a:lnTo>
                    <a:pt x="42543" y="97261"/>
                  </a:lnTo>
                  <a:lnTo>
                    <a:pt x="23597" y="115963"/>
                  </a:lnTo>
                  <a:lnTo>
                    <a:pt x="13570" y="120312"/>
                  </a:lnTo>
                  <a:lnTo>
                    <a:pt x="7934" y="121472"/>
                  </a:lnTo>
                  <a:lnTo>
                    <a:pt x="4176" y="123303"/>
                  </a:lnTo>
                  <a:lnTo>
                    <a:pt x="1670" y="125583"/>
                  </a:lnTo>
                  <a:lnTo>
                    <a:pt x="0" y="128161"/>
                  </a:lnTo>
                  <a:lnTo>
                    <a:pt x="1003" y="129879"/>
                  </a:lnTo>
                  <a:lnTo>
                    <a:pt x="35894" y="139561"/>
                  </a:lnTo>
                  <a:lnTo>
                    <a:pt x="71397" y="142193"/>
                  </a:lnTo>
                  <a:lnTo>
                    <a:pt x="113348" y="142649"/>
                  </a:lnTo>
                  <a:lnTo>
                    <a:pt x="153648" y="142784"/>
                  </a:lnTo>
                  <a:lnTo>
                    <a:pt x="195709" y="147886"/>
                  </a:lnTo>
                  <a:lnTo>
                    <a:pt x="263359" y="1618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2" name="SMARTInkShape-4310"/>
            <p:cNvSpPr/>
            <p:nvPr/>
          </p:nvSpPr>
          <p:spPr>
            <a:xfrm>
              <a:off x="8391525" y="4267200"/>
              <a:ext cx="304801" cy="9526"/>
            </a:xfrm>
            <a:custGeom>
              <a:avLst/>
              <a:gdLst/>
              <a:ahLst/>
              <a:cxnLst/>
              <a:rect l="0" t="0" r="0" b="0"/>
              <a:pathLst>
                <a:path w="304801" h="9526">
                  <a:moveTo>
                    <a:pt x="0" y="0"/>
                  </a:moveTo>
                  <a:lnTo>
                    <a:pt x="44829" y="0"/>
                  </a:lnTo>
                  <a:lnTo>
                    <a:pt x="80743" y="0"/>
                  </a:lnTo>
                  <a:lnTo>
                    <a:pt x="119645" y="0"/>
                  </a:lnTo>
                  <a:lnTo>
                    <a:pt x="157393" y="0"/>
                  </a:lnTo>
                  <a:lnTo>
                    <a:pt x="201952" y="0"/>
                  </a:lnTo>
                  <a:lnTo>
                    <a:pt x="246149" y="0"/>
                  </a:lnTo>
                  <a:lnTo>
                    <a:pt x="3048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SMARTInkShape-4311"/>
            <p:cNvSpPr/>
            <p:nvPr/>
          </p:nvSpPr>
          <p:spPr>
            <a:xfrm>
              <a:off x="8486809" y="4338781"/>
              <a:ext cx="241765" cy="299895"/>
            </a:xfrm>
            <a:custGeom>
              <a:avLst/>
              <a:gdLst/>
              <a:ahLst/>
              <a:cxnLst/>
              <a:rect l="0" t="0" r="0" b="0"/>
              <a:pathLst>
                <a:path w="241765" h="299895">
                  <a:moveTo>
                    <a:pt x="9491" y="33194"/>
                  </a:moveTo>
                  <a:lnTo>
                    <a:pt x="1290" y="33194"/>
                  </a:lnTo>
                  <a:lnTo>
                    <a:pt x="848" y="32136"/>
                  </a:lnTo>
                  <a:lnTo>
                    <a:pt x="0" y="15861"/>
                  </a:lnTo>
                  <a:lnTo>
                    <a:pt x="5032" y="9596"/>
                  </a:lnTo>
                  <a:lnTo>
                    <a:pt x="13154" y="6831"/>
                  </a:lnTo>
                  <a:lnTo>
                    <a:pt x="29626" y="2452"/>
                  </a:lnTo>
                  <a:lnTo>
                    <a:pt x="35614" y="0"/>
                  </a:lnTo>
                  <a:lnTo>
                    <a:pt x="47913" y="96"/>
                  </a:lnTo>
                  <a:lnTo>
                    <a:pt x="85930" y="6140"/>
                  </a:lnTo>
                  <a:lnTo>
                    <a:pt x="125606" y="28102"/>
                  </a:lnTo>
                  <a:lnTo>
                    <a:pt x="135181" y="37281"/>
                  </a:lnTo>
                  <a:lnTo>
                    <a:pt x="139437" y="44888"/>
                  </a:lnTo>
                  <a:lnTo>
                    <a:pt x="139513" y="47340"/>
                  </a:lnTo>
                  <a:lnTo>
                    <a:pt x="138506" y="48974"/>
                  </a:lnTo>
                  <a:lnTo>
                    <a:pt x="94856" y="80393"/>
                  </a:lnTo>
                  <a:lnTo>
                    <a:pt x="78881" y="87396"/>
                  </a:lnTo>
                  <a:lnTo>
                    <a:pt x="62765" y="89956"/>
                  </a:lnTo>
                  <a:lnTo>
                    <a:pt x="62999" y="90085"/>
                  </a:lnTo>
                  <a:lnTo>
                    <a:pt x="64213" y="90171"/>
                  </a:lnTo>
                  <a:lnTo>
                    <a:pt x="65022" y="91287"/>
                  </a:lnTo>
                  <a:lnTo>
                    <a:pt x="65922" y="95350"/>
                  </a:lnTo>
                  <a:lnTo>
                    <a:pt x="69337" y="96856"/>
                  </a:lnTo>
                  <a:lnTo>
                    <a:pt x="114281" y="107209"/>
                  </a:lnTo>
                  <a:lnTo>
                    <a:pt x="158888" y="122224"/>
                  </a:lnTo>
                  <a:lnTo>
                    <a:pt x="203827" y="141366"/>
                  </a:lnTo>
                  <a:lnTo>
                    <a:pt x="216866" y="149356"/>
                  </a:lnTo>
                  <a:lnTo>
                    <a:pt x="230155" y="164862"/>
                  </a:lnTo>
                  <a:lnTo>
                    <a:pt x="240796" y="187918"/>
                  </a:lnTo>
                  <a:lnTo>
                    <a:pt x="241764" y="202855"/>
                  </a:lnTo>
                  <a:lnTo>
                    <a:pt x="233759" y="229691"/>
                  </a:lnTo>
                  <a:lnTo>
                    <a:pt x="194306" y="268113"/>
                  </a:lnTo>
                  <a:lnTo>
                    <a:pt x="167314" y="285934"/>
                  </a:lnTo>
                  <a:lnTo>
                    <a:pt x="141626" y="295287"/>
                  </a:lnTo>
                  <a:lnTo>
                    <a:pt x="95216" y="2998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4" name="SMARTInkShape-4312"/>
            <p:cNvSpPr/>
            <p:nvPr/>
          </p:nvSpPr>
          <p:spPr>
            <a:xfrm>
              <a:off x="8877300" y="4115192"/>
              <a:ext cx="190501" cy="142484"/>
            </a:xfrm>
            <a:custGeom>
              <a:avLst/>
              <a:gdLst/>
              <a:ahLst/>
              <a:cxnLst/>
              <a:rect l="0" t="0" r="0" b="0"/>
              <a:pathLst>
                <a:path w="190501" h="142484">
                  <a:moveTo>
                    <a:pt x="0" y="9133"/>
                  </a:moveTo>
                  <a:lnTo>
                    <a:pt x="0" y="4077"/>
                  </a:lnTo>
                  <a:lnTo>
                    <a:pt x="1059" y="2587"/>
                  </a:lnTo>
                  <a:lnTo>
                    <a:pt x="2822" y="1594"/>
                  </a:lnTo>
                  <a:lnTo>
                    <a:pt x="13184" y="197"/>
                  </a:lnTo>
                  <a:lnTo>
                    <a:pt x="18314" y="0"/>
                  </a:lnTo>
                  <a:lnTo>
                    <a:pt x="26837" y="2605"/>
                  </a:lnTo>
                  <a:lnTo>
                    <a:pt x="46051" y="10021"/>
                  </a:lnTo>
                  <a:lnTo>
                    <a:pt x="63860" y="16936"/>
                  </a:lnTo>
                  <a:lnTo>
                    <a:pt x="87693" y="39611"/>
                  </a:lnTo>
                  <a:lnTo>
                    <a:pt x="89154" y="45327"/>
                  </a:lnTo>
                  <a:lnTo>
                    <a:pt x="87954" y="60144"/>
                  </a:lnTo>
                  <a:lnTo>
                    <a:pt x="78561" y="86864"/>
                  </a:lnTo>
                  <a:lnTo>
                    <a:pt x="72664" y="95891"/>
                  </a:lnTo>
                  <a:lnTo>
                    <a:pt x="68551" y="98722"/>
                  </a:lnTo>
                  <a:lnTo>
                    <a:pt x="36649" y="109374"/>
                  </a:lnTo>
                  <a:lnTo>
                    <a:pt x="33958" y="108768"/>
                  </a:lnTo>
                  <a:lnTo>
                    <a:pt x="32164" y="107307"/>
                  </a:lnTo>
                  <a:lnTo>
                    <a:pt x="32026" y="106332"/>
                  </a:lnTo>
                  <a:lnTo>
                    <a:pt x="32992" y="105682"/>
                  </a:lnTo>
                  <a:lnTo>
                    <a:pt x="34695" y="105249"/>
                  </a:lnTo>
                  <a:lnTo>
                    <a:pt x="53656" y="76236"/>
                  </a:lnTo>
                  <a:lnTo>
                    <a:pt x="94943" y="45285"/>
                  </a:lnTo>
                  <a:lnTo>
                    <a:pt x="111387" y="33251"/>
                  </a:lnTo>
                  <a:lnTo>
                    <a:pt x="150076" y="19138"/>
                  </a:lnTo>
                  <a:lnTo>
                    <a:pt x="149792" y="20036"/>
                  </a:lnTo>
                  <a:lnTo>
                    <a:pt x="146655" y="23857"/>
                  </a:lnTo>
                  <a:lnTo>
                    <a:pt x="100206" y="59071"/>
                  </a:lnTo>
                  <a:lnTo>
                    <a:pt x="85812" y="71544"/>
                  </a:lnTo>
                  <a:lnTo>
                    <a:pt x="69404" y="99431"/>
                  </a:lnTo>
                  <a:lnTo>
                    <a:pt x="70611" y="103199"/>
                  </a:lnTo>
                  <a:lnTo>
                    <a:pt x="77597" y="113029"/>
                  </a:lnTo>
                  <a:lnTo>
                    <a:pt x="120024" y="128982"/>
                  </a:lnTo>
                  <a:lnTo>
                    <a:pt x="190500" y="1424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5" name="SMARTInkShape-4313"/>
            <p:cNvSpPr/>
            <p:nvPr/>
          </p:nvSpPr>
          <p:spPr>
            <a:xfrm>
              <a:off x="7810500" y="4143375"/>
              <a:ext cx="142876" cy="1"/>
            </a:xfrm>
            <a:custGeom>
              <a:avLst/>
              <a:gdLst/>
              <a:ahLst/>
              <a:cxnLst/>
              <a:rect l="0" t="0" r="0" b="0"/>
              <a:pathLst>
                <a:path w="142876" h="1">
                  <a:moveTo>
                    <a:pt x="0" y="0"/>
                  </a:moveTo>
                  <a:lnTo>
                    <a:pt x="44494" y="0"/>
                  </a:lnTo>
                  <a:lnTo>
                    <a:pt x="91269" y="0"/>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6" name="SMARTInkShape-4314"/>
            <p:cNvSpPr/>
            <p:nvPr/>
          </p:nvSpPr>
          <p:spPr>
            <a:xfrm>
              <a:off x="7814799" y="4210050"/>
              <a:ext cx="176677" cy="17693"/>
            </a:xfrm>
            <a:custGeom>
              <a:avLst/>
              <a:gdLst/>
              <a:ahLst/>
              <a:cxnLst/>
              <a:rect l="0" t="0" r="0" b="0"/>
              <a:pathLst>
                <a:path w="176677" h="17693">
                  <a:moveTo>
                    <a:pt x="14751" y="0"/>
                  </a:moveTo>
                  <a:lnTo>
                    <a:pt x="6550" y="8201"/>
                  </a:lnTo>
                  <a:lnTo>
                    <a:pt x="562" y="9133"/>
                  </a:lnTo>
                  <a:lnTo>
                    <a:pt x="0" y="10322"/>
                  </a:lnTo>
                  <a:lnTo>
                    <a:pt x="684" y="12173"/>
                  </a:lnTo>
                  <a:lnTo>
                    <a:pt x="2198" y="14465"/>
                  </a:lnTo>
                  <a:lnTo>
                    <a:pt x="4266" y="15994"/>
                  </a:lnTo>
                  <a:lnTo>
                    <a:pt x="9385" y="17692"/>
                  </a:lnTo>
                  <a:lnTo>
                    <a:pt x="55490" y="16049"/>
                  </a:lnTo>
                  <a:lnTo>
                    <a:pt x="94555" y="11458"/>
                  </a:lnTo>
                  <a:lnTo>
                    <a:pt x="134937" y="9907"/>
                  </a:lnTo>
                  <a:lnTo>
                    <a:pt x="176676"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7" name="SMARTInkShape-4315"/>
            <p:cNvSpPr/>
            <p:nvPr/>
          </p:nvSpPr>
          <p:spPr>
            <a:xfrm>
              <a:off x="9354874" y="4152900"/>
              <a:ext cx="198702" cy="9526"/>
            </a:xfrm>
            <a:custGeom>
              <a:avLst/>
              <a:gdLst/>
              <a:ahLst/>
              <a:cxnLst/>
              <a:rect l="0" t="0" r="0" b="0"/>
              <a:pathLst>
                <a:path w="198702" h="9526">
                  <a:moveTo>
                    <a:pt x="8201" y="0"/>
                  </a:moveTo>
                  <a:lnTo>
                    <a:pt x="0" y="0"/>
                  </a:lnTo>
                  <a:lnTo>
                    <a:pt x="4125" y="0"/>
                  </a:lnTo>
                  <a:lnTo>
                    <a:pt x="9212" y="2822"/>
                  </a:lnTo>
                  <a:lnTo>
                    <a:pt x="12050" y="5056"/>
                  </a:lnTo>
                  <a:lnTo>
                    <a:pt x="31214" y="8201"/>
                  </a:lnTo>
                  <a:lnTo>
                    <a:pt x="67113" y="9133"/>
                  </a:lnTo>
                  <a:lnTo>
                    <a:pt x="113560" y="9447"/>
                  </a:lnTo>
                  <a:lnTo>
                    <a:pt x="154189" y="9502"/>
                  </a:lnTo>
                  <a:lnTo>
                    <a:pt x="19870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09" name="SMARTInkShape-4316"/>
          <p:cNvSpPr/>
          <p:nvPr/>
        </p:nvSpPr>
        <p:spPr>
          <a:xfrm>
            <a:off x="7429500" y="4105909"/>
            <a:ext cx="142543" cy="150643"/>
          </a:xfrm>
          <a:custGeom>
            <a:avLst/>
            <a:gdLst/>
            <a:ahLst/>
            <a:cxnLst/>
            <a:rect l="0" t="0" r="0" b="0"/>
            <a:pathLst>
              <a:path w="142543" h="150643">
                <a:moveTo>
                  <a:pt x="57150" y="18416"/>
                </a:moveTo>
                <a:lnTo>
                  <a:pt x="34484" y="18416"/>
                </a:lnTo>
                <a:lnTo>
                  <a:pt x="31455" y="20533"/>
                </a:lnTo>
                <a:lnTo>
                  <a:pt x="6338" y="54996"/>
                </a:lnTo>
                <a:lnTo>
                  <a:pt x="1878" y="77938"/>
                </a:lnTo>
                <a:lnTo>
                  <a:pt x="5613" y="99787"/>
                </a:lnTo>
                <a:lnTo>
                  <a:pt x="18479" y="119667"/>
                </a:lnTo>
                <a:lnTo>
                  <a:pt x="35697" y="138963"/>
                </a:lnTo>
                <a:lnTo>
                  <a:pt x="50791" y="146075"/>
                </a:lnTo>
                <a:lnTo>
                  <a:pt x="76237" y="150642"/>
                </a:lnTo>
                <a:lnTo>
                  <a:pt x="98084" y="146376"/>
                </a:lnTo>
                <a:lnTo>
                  <a:pt x="119608" y="133354"/>
                </a:lnTo>
                <a:lnTo>
                  <a:pt x="134334" y="121146"/>
                </a:lnTo>
                <a:lnTo>
                  <a:pt x="139079" y="108524"/>
                </a:lnTo>
                <a:lnTo>
                  <a:pt x="142542" y="61709"/>
                </a:lnTo>
                <a:lnTo>
                  <a:pt x="141669" y="50357"/>
                </a:lnTo>
                <a:lnTo>
                  <a:pt x="137753" y="34729"/>
                </a:lnTo>
                <a:lnTo>
                  <a:pt x="129663" y="22844"/>
                </a:lnTo>
                <a:lnTo>
                  <a:pt x="112278" y="6591"/>
                </a:lnTo>
                <a:lnTo>
                  <a:pt x="99644" y="2577"/>
                </a:lnTo>
                <a:lnTo>
                  <a:pt x="60605" y="0"/>
                </a:lnTo>
                <a:lnTo>
                  <a:pt x="0" y="88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0" name="SMARTInkShape-4317"/>
          <p:cNvSpPr/>
          <p:nvPr/>
        </p:nvSpPr>
        <p:spPr>
          <a:xfrm>
            <a:off x="1790827" y="2733675"/>
            <a:ext cx="133224" cy="209551"/>
          </a:xfrm>
          <a:custGeom>
            <a:avLst/>
            <a:gdLst/>
            <a:ahLst/>
            <a:cxnLst/>
            <a:rect l="0" t="0" r="0" b="0"/>
            <a:pathLst>
              <a:path w="133224" h="209551">
                <a:moveTo>
                  <a:pt x="28448" y="0"/>
                </a:moveTo>
                <a:lnTo>
                  <a:pt x="28448" y="18314"/>
                </a:lnTo>
                <a:lnTo>
                  <a:pt x="25626" y="26837"/>
                </a:lnTo>
                <a:lnTo>
                  <a:pt x="21902" y="34153"/>
                </a:lnTo>
                <a:lnTo>
                  <a:pt x="19512" y="50295"/>
                </a:lnTo>
                <a:lnTo>
                  <a:pt x="18126" y="61511"/>
                </a:lnTo>
                <a:lnTo>
                  <a:pt x="9245" y="90925"/>
                </a:lnTo>
                <a:lnTo>
                  <a:pt x="2038" y="104548"/>
                </a:lnTo>
                <a:lnTo>
                  <a:pt x="0" y="121930"/>
                </a:lnTo>
                <a:lnTo>
                  <a:pt x="8085" y="131860"/>
                </a:lnTo>
                <a:lnTo>
                  <a:pt x="11637" y="132688"/>
                </a:lnTo>
                <a:lnTo>
                  <a:pt x="27597" y="133219"/>
                </a:lnTo>
                <a:lnTo>
                  <a:pt x="36184" y="130470"/>
                </a:lnTo>
                <a:lnTo>
                  <a:pt x="44586" y="126778"/>
                </a:lnTo>
                <a:lnTo>
                  <a:pt x="90806" y="123848"/>
                </a:lnTo>
                <a:lnTo>
                  <a:pt x="94955" y="123826"/>
                </a:lnTo>
                <a:lnTo>
                  <a:pt x="96180" y="91585"/>
                </a:lnTo>
                <a:lnTo>
                  <a:pt x="104532" y="76396"/>
                </a:lnTo>
                <a:lnTo>
                  <a:pt x="104614" y="81314"/>
                </a:lnTo>
                <a:lnTo>
                  <a:pt x="107455" y="86587"/>
                </a:lnTo>
                <a:lnTo>
                  <a:pt x="109694" y="89475"/>
                </a:lnTo>
                <a:lnTo>
                  <a:pt x="112182" y="98328"/>
                </a:lnTo>
                <a:lnTo>
                  <a:pt x="119113" y="144937"/>
                </a:lnTo>
                <a:lnTo>
                  <a:pt x="133223"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1" name="SMARTInkShape-4318"/>
          <p:cNvSpPr/>
          <p:nvPr/>
        </p:nvSpPr>
        <p:spPr>
          <a:xfrm>
            <a:off x="5183659" y="4658117"/>
            <a:ext cx="156425" cy="236186"/>
          </a:xfrm>
          <a:custGeom>
            <a:avLst/>
            <a:gdLst/>
            <a:ahLst/>
            <a:cxnLst/>
            <a:rect l="0" t="0" r="0" b="0"/>
            <a:pathLst>
              <a:path w="156425" h="236186">
                <a:moveTo>
                  <a:pt x="140816" y="9133"/>
                </a:moveTo>
                <a:lnTo>
                  <a:pt x="140816" y="0"/>
                </a:lnTo>
                <a:lnTo>
                  <a:pt x="140816" y="4781"/>
                </a:lnTo>
                <a:lnTo>
                  <a:pt x="135171" y="10021"/>
                </a:lnTo>
                <a:lnTo>
                  <a:pt x="90834" y="43230"/>
                </a:lnTo>
                <a:lnTo>
                  <a:pt x="43437" y="81193"/>
                </a:lnTo>
                <a:lnTo>
                  <a:pt x="15836" y="105967"/>
                </a:lnTo>
                <a:lnTo>
                  <a:pt x="4889" y="126725"/>
                </a:lnTo>
                <a:lnTo>
                  <a:pt x="0" y="147927"/>
                </a:lnTo>
                <a:lnTo>
                  <a:pt x="3607" y="172671"/>
                </a:lnTo>
                <a:lnTo>
                  <a:pt x="16436" y="195055"/>
                </a:lnTo>
                <a:lnTo>
                  <a:pt x="46279" y="220522"/>
                </a:lnTo>
                <a:lnTo>
                  <a:pt x="60347" y="229378"/>
                </a:lnTo>
                <a:lnTo>
                  <a:pt x="99717" y="236083"/>
                </a:lnTo>
                <a:lnTo>
                  <a:pt x="122053" y="236185"/>
                </a:lnTo>
                <a:lnTo>
                  <a:pt x="131772" y="232460"/>
                </a:lnTo>
                <a:lnTo>
                  <a:pt x="148249" y="219355"/>
                </a:lnTo>
                <a:lnTo>
                  <a:pt x="154703" y="208045"/>
                </a:lnTo>
                <a:lnTo>
                  <a:pt x="156424" y="202066"/>
                </a:lnTo>
                <a:lnTo>
                  <a:pt x="153790" y="178482"/>
                </a:lnTo>
                <a:lnTo>
                  <a:pt x="146229" y="166244"/>
                </a:lnTo>
                <a:lnTo>
                  <a:pt x="134755" y="157277"/>
                </a:lnTo>
                <a:lnTo>
                  <a:pt x="89680" y="136317"/>
                </a:lnTo>
                <a:lnTo>
                  <a:pt x="62517" y="127721"/>
                </a:lnTo>
                <a:lnTo>
                  <a:pt x="16991" y="1234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1833001548"/>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Least-cost use of inputs for a given output</a:t>
            </a:r>
          </a:p>
        </p:txBody>
      </p:sp>
      <p:sp>
        <p:nvSpPr>
          <p:cNvPr id="3" name="Content Placeholder 2"/>
          <p:cNvSpPr>
            <a:spLocks noGrp="1"/>
          </p:cNvSpPr>
          <p:nvPr>
            <p:ph idx="1"/>
          </p:nvPr>
        </p:nvSpPr>
        <p:spPr/>
        <p:txBody>
          <a:bodyPr/>
          <a:lstStyle/>
          <a:p>
            <a:pPr marL="0" indent="0">
              <a:buNone/>
            </a:pPr>
            <a:r>
              <a:rPr lang="en-US" dirty="0"/>
              <a:t>Two input decisions, a business faces in the short-run that pertain to input use:</a:t>
            </a:r>
          </a:p>
          <a:p>
            <a:pPr marL="0" indent="0">
              <a:buNone/>
            </a:pPr>
            <a:endParaRPr lang="en-US" dirty="0"/>
          </a:p>
          <a:p>
            <a:pPr>
              <a:buFontTx/>
              <a:buChar char="-"/>
            </a:pPr>
            <a:r>
              <a:rPr lang="en-US" dirty="0"/>
              <a:t>First is the least cost combination of inputs to produce a given level of output.</a:t>
            </a:r>
          </a:p>
          <a:p>
            <a:pPr>
              <a:buFontTx/>
              <a:buChar char="-"/>
            </a:pPr>
            <a:r>
              <a:rPr lang="en-US" dirty="0"/>
              <a:t>Second is the least cost combination of inputs to produce a given a level of budget.</a:t>
            </a:r>
          </a:p>
          <a:p>
            <a:pPr>
              <a:buFontTx/>
              <a:buChar char="-"/>
            </a:pPr>
            <a:endParaRPr lang="en-US" dirty="0"/>
          </a:p>
        </p:txBody>
      </p:sp>
      <p:grpSp>
        <p:nvGrpSpPr>
          <p:cNvPr id="6" name="SMARTInkShape-Group603"/>
          <p:cNvGrpSpPr/>
          <p:nvPr/>
        </p:nvGrpSpPr>
        <p:grpSpPr>
          <a:xfrm>
            <a:off x="9525857" y="4277248"/>
            <a:ext cx="208694" cy="351903"/>
            <a:chOff x="9525857" y="4277248"/>
            <a:chExt cx="208694" cy="351903"/>
          </a:xfrm>
        </p:grpSpPr>
        <p:sp>
          <p:nvSpPr>
            <p:cNvPr id="4" name="SMARTInkShape-4319"/>
            <p:cNvSpPr/>
            <p:nvPr/>
          </p:nvSpPr>
          <p:spPr>
            <a:xfrm>
              <a:off x="9525857" y="4277248"/>
              <a:ext cx="158370" cy="180453"/>
            </a:xfrm>
            <a:custGeom>
              <a:avLst/>
              <a:gdLst/>
              <a:ahLst/>
              <a:cxnLst/>
              <a:rect l="0" t="0" r="0" b="0"/>
              <a:pathLst>
                <a:path w="158370" h="180453">
                  <a:moveTo>
                    <a:pt x="46768" y="56627"/>
                  </a:moveTo>
                  <a:lnTo>
                    <a:pt x="46768" y="34237"/>
                  </a:lnTo>
                  <a:lnTo>
                    <a:pt x="48885" y="31117"/>
                  </a:lnTo>
                  <a:lnTo>
                    <a:pt x="56881" y="24828"/>
                  </a:lnTo>
                  <a:lnTo>
                    <a:pt x="67491" y="21328"/>
                  </a:lnTo>
                  <a:lnTo>
                    <a:pt x="85363" y="16534"/>
                  </a:lnTo>
                  <a:lnTo>
                    <a:pt x="124290" y="1242"/>
                  </a:lnTo>
                  <a:lnTo>
                    <a:pt x="135119" y="0"/>
                  </a:lnTo>
                  <a:lnTo>
                    <a:pt x="136360" y="884"/>
                  </a:lnTo>
                  <a:lnTo>
                    <a:pt x="136130" y="2531"/>
                  </a:lnTo>
                  <a:lnTo>
                    <a:pt x="134918" y="4688"/>
                  </a:lnTo>
                  <a:lnTo>
                    <a:pt x="131993" y="6126"/>
                  </a:lnTo>
                  <a:lnTo>
                    <a:pt x="91169" y="19195"/>
                  </a:lnTo>
                  <a:lnTo>
                    <a:pt x="45844" y="35734"/>
                  </a:lnTo>
                  <a:lnTo>
                    <a:pt x="39791" y="37031"/>
                  </a:lnTo>
                  <a:lnTo>
                    <a:pt x="39999" y="38272"/>
                  </a:lnTo>
                  <a:lnTo>
                    <a:pt x="43054" y="42472"/>
                  </a:lnTo>
                  <a:lnTo>
                    <a:pt x="50762" y="45044"/>
                  </a:lnTo>
                  <a:lnTo>
                    <a:pt x="87707" y="47890"/>
                  </a:lnTo>
                  <a:lnTo>
                    <a:pt x="128036" y="57410"/>
                  </a:lnTo>
                  <a:lnTo>
                    <a:pt x="158369" y="65640"/>
                  </a:lnTo>
                  <a:lnTo>
                    <a:pt x="146384" y="67109"/>
                  </a:lnTo>
                  <a:lnTo>
                    <a:pt x="121439" y="76494"/>
                  </a:lnTo>
                  <a:lnTo>
                    <a:pt x="84415" y="85444"/>
                  </a:lnTo>
                  <a:lnTo>
                    <a:pt x="44092" y="92893"/>
                  </a:lnTo>
                  <a:lnTo>
                    <a:pt x="22456" y="99240"/>
                  </a:lnTo>
                  <a:lnTo>
                    <a:pt x="7698" y="107823"/>
                  </a:lnTo>
                  <a:lnTo>
                    <a:pt x="5904" y="109808"/>
                  </a:lnTo>
                  <a:lnTo>
                    <a:pt x="5767" y="111131"/>
                  </a:lnTo>
                  <a:lnTo>
                    <a:pt x="6734" y="112013"/>
                  </a:lnTo>
                  <a:lnTo>
                    <a:pt x="10631" y="112993"/>
                  </a:lnTo>
                  <a:lnTo>
                    <a:pt x="57975" y="122389"/>
                  </a:lnTo>
                  <a:lnTo>
                    <a:pt x="79167" y="123222"/>
                  </a:lnTo>
                  <a:lnTo>
                    <a:pt x="77748" y="123266"/>
                  </a:lnTo>
                  <a:lnTo>
                    <a:pt x="70999" y="128348"/>
                  </a:lnTo>
                  <a:lnTo>
                    <a:pt x="26501" y="137490"/>
                  </a:lnTo>
                  <a:lnTo>
                    <a:pt x="2033" y="150126"/>
                  </a:lnTo>
                  <a:lnTo>
                    <a:pt x="1070" y="151768"/>
                  </a:lnTo>
                  <a:lnTo>
                    <a:pt x="0" y="156415"/>
                  </a:lnTo>
                  <a:lnTo>
                    <a:pt x="1830" y="159135"/>
                  </a:lnTo>
                  <a:lnTo>
                    <a:pt x="27718" y="18045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4320"/>
            <p:cNvSpPr/>
            <p:nvPr/>
          </p:nvSpPr>
          <p:spPr>
            <a:xfrm>
              <a:off x="9648825" y="4419600"/>
              <a:ext cx="85726" cy="209551"/>
            </a:xfrm>
            <a:custGeom>
              <a:avLst/>
              <a:gdLst/>
              <a:ahLst/>
              <a:cxnLst/>
              <a:rect l="0" t="0" r="0" b="0"/>
              <a:pathLst>
                <a:path w="85726" h="209551">
                  <a:moveTo>
                    <a:pt x="85725" y="0"/>
                  </a:moveTo>
                  <a:lnTo>
                    <a:pt x="85725" y="37559"/>
                  </a:lnTo>
                  <a:lnTo>
                    <a:pt x="80668" y="81684"/>
                  </a:lnTo>
                  <a:lnTo>
                    <a:pt x="72541" y="105448"/>
                  </a:lnTo>
                  <a:lnTo>
                    <a:pt x="45021" y="148064"/>
                  </a:lnTo>
                  <a:lnTo>
                    <a:pt x="0"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85336287"/>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Short-run Least Cost Input Use</a:t>
            </a:r>
          </a:p>
        </p:txBody>
      </p:sp>
      <p:sp>
        <p:nvSpPr>
          <p:cNvPr id="3" name="Content Placeholder 2"/>
          <p:cNvSpPr>
            <a:spLocks noGrp="1"/>
          </p:cNvSpPr>
          <p:nvPr>
            <p:ph idx="1"/>
          </p:nvPr>
        </p:nvSpPr>
        <p:spPr/>
        <p:txBody>
          <a:bodyPr/>
          <a:lstStyle/>
          <a:p>
            <a:pPr marL="0" indent="0">
              <a:buNone/>
            </a:pPr>
            <a:r>
              <a:rPr lang="en-US" b="1" dirty="0"/>
              <a:t>The business wants to produce a given level of output and wants to do so at the lowest possible cost. </a:t>
            </a:r>
          </a:p>
          <a:p>
            <a:pPr marL="0" indent="0">
              <a:buNone/>
            </a:pPr>
            <a:endParaRPr lang="en-US" b="1" dirty="0"/>
          </a:p>
          <a:p>
            <a:pPr>
              <a:buFontTx/>
              <a:buChar char="-"/>
            </a:pPr>
            <a:r>
              <a:rPr lang="en-US" dirty="0"/>
              <a:t>Graphically: this is the point where the </a:t>
            </a:r>
            <a:r>
              <a:rPr lang="en-US" dirty="0" err="1"/>
              <a:t>iso</a:t>
            </a:r>
            <a:r>
              <a:rPr lang="en-US" dirty="0"/>
              <a:t>-cost line is just tangent </a:t>
            </a:r>
            <a:r>
              <a:rPr lang="en-US" dirty="0" err="1"/>
              <a:t>ot</a:t>
            </a:r>
            <a:r>
              <a:rPr lang="en-US" dirty="0"/>
              <a:t> the isoquant curve.</a:t>
            </a:r>
          </a:p>
          <a:p>
            <a:pPr>
              <a:buFontTx/>
              <a:buChar char="-"/>
            </a:pPr>
            <a:endParaRPr lang="en-US" dirty="0"/>
          </a:p>
          <a:p>
            <a:pPr>
              <a:buFontTx/>
              <a:buChar char="-"/>
            </a:pPr>
            <a:r>
              <a:rPr lang="en-US" dirty="0"/>
              <a:t>Notice again the analogous nature of this setup and the one in consumer theory.</a:t>
            </a:r>
          </a:p>
          <a:p>
            <a:pPr marL="0" indent="0">
              <a:buNone/>
            </a:pPr>
            <a:endParaRPr lang="en-US" dirty="0"/>
          </a:p>
          <a:p>
            <a:pPr marL="0" indent="0">
              <a:buNone/>
            </a:pPr>
            <a:endParaRPr lang="en-US" dirty="0"/>
          </a:p>
        </p:txBody>
      </p:sp>
      <p:grpSp>
        <p:nvGrpSpPr>
          <p:cNvPr id="7" name="SMARTInkShape-Group604"/>
          <p:cNvGrpSpPr/>
          <p:nvPr/>
        </p:nvGrpSpPr>
        <p:grpSpPr>
          <a:xfrm>
            <a:off x="10696575" y="3371850"/>
            <a:ext cx="816416" cy="276226"/>
            <a:chOff x="10696575" y="3371850"/>
            <a:chExt cx="816416" cy="276226"/>
          </a:xfrm>
        </p:grpSpPr>
        <p:sp>
          <p:nvSpPr>
            <p:cNvPr id="4" name="SMARTInkShape-4321"/>
            <p:cNvSpPr/>
            <p:nvPr/>
          </p:nvSpPr>
          <p:spPr>
            <a:xfrm>
              <a:off x="11268075" y="3371850"/>
              <a:ext cx="28576" cy="276226"/>
            </a:xfrm>
            <a:custGeom>
              <a:avLst/>
              <a:gdLst/>
              <a:ahLst/>
              <a:cxnLst/>
              <a:rect l="0" t="0" r="0" b="0"/>
              <a:pathLst>
                <a:path w="28576" h="276226">
                  <a:moveTo>
                    <a:pt x="28575" y="0"/>
                  </a:moveTo>
                  <a:lnTo>
                    <a:pt x="23518" y="5056"/>
                  </a:lnTo>
                  <a:lnTo>
                    <a:pt x="21036" y="13183"/>
                  </a:lnTo>
                  <a:lnTo>
                    <a:pt x="18253" y="55907"/>
                  </a:lnTo>
                  <a:lnTo>
                    <a:pt x="11564" y="97827"/>
                  </a:lnTo>
                  <a:lnTo>
                    <a:pt x="7308" y="142580"/>
                  </a:lnTo>
                  <a:lnTo>
                    <a:pt x="3248" y="177669"/>
                  </a:lnTo>
                  <a:lnTo>
                    <a:pt x="963" y="216332"/>
                  </a:lnTo>
                  <a:lnTo>
                    <a:pt x="0" y="2762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4322"/>
            <p:cNvSpPr/>
            <p:nvPr/>
          </p:nvSpPr>
          <p:spPr>
            <a:xfrm>
              <a:off x="10696575" y="3438691"/>
              <a:ext cx="370088" cy="190335"/>
            </a:xfrm>
            <a:custGeom>
              <a:avLst/>
              <a:gdLst/>
              <a:ahLst/>
              <a:cxnLst/>
              <a:rect l="0" t="0" r="0" b="0"/>
              <a:pathLst>
                <a:path w="370088" h="190335">
                  <a:moveTo>
                    <a:pt x="0" y="123659"/>
                  </a:moveTo>
                  <a:lnTo>
                    <a:pt x="5057" y="123659"/>
                  </a:lnTo>
                  <a:lnTo>
                    <a:pt x="23851" y="108450"/>
                  </a:lnTo>
                  <a:lnTo>
                    <a:pt x="59245" y="78879"/>
                  </a:lnTo>
                  <a:lnTo>
                    <a:pt x="96722" y="60290"/>
                  </a:lnTo>
                  <a:lnTo>
                    <a:pt x="140971" y="40155"/>
                  </a:lnTo>
                  <a:lnTo>
                    <a:pt x="180600" y="25673"/>
                  </a:lnTo>
                  <a:lnTo>
                    <a:pt x="225728" y="9417"/>
                  </a:lnTo>
                  <a:lnTo>
                    <a:pt x="242140" y="4093"/>
                  </a:lnTo>
                  <a:lnTo>
                    <a:pt x="280306" y="208"/>
                  </a:lnTo>
                  <a:lnTo>
                    <a:pt x="280004" y="83"/>
                  </a:lnTo>
                  <a:lnTo>
                    <a:pt x="278744" y="0"/>
                  </a:lnTo>
                  <a:lnTo>
                    <a:pt x="235113" y="17756"/>
                  </a:lnTo>
                  <a:lnTo>
                    <a:pt x="199132" y="30897"/>
                  </a:lnTo>
                  <a:lnTo>
                    <a:pt x="161661" y="45374"/>
                  </a:lnTo>
                  <a:lnTo>
                    <a:pt x="123747" y="59189"/>
                  </a:lnTo>
                  <a:lnTo>
                    <a:pt x="78067" y="77763"/>
                  </a:lnTo>
                  <a:lnTo>
                    <a:pt x="35098" y="90565"/>
                  </a:lnTo>
                  <a:lnTo>
                    <a:pt x="21164" y="94489"/>
                  </a:lnTo>
                  <a:lnTo>
                    <a:pt x="60330" y="71198"/>
                  </a:lnTo>
                  <a:lnTo>
                    <a:pt x="106031" y="49953"/>
                  </a:lnTo>
                  <a:lnTo>
                    <a:pt x="146070" y="35851"/>
                  </a:lnTo>
                  <a:lnTo>
                    <a:pt x="191446" y="21089"/>
                  </a:lnTo>
                  <a:lnTo>
                    <a:pt x="238406" y="10012"/>
                  </a:lnTo>
                  <a:lnTo>
                    <a:pt x="283012" y="2850"/>
                  </a:lnTo>
                  <a:lnTo>
                    <a:pt x="320216" y="728"/>
                  </a:lnTo>
                  <a:lnTo>
                    <a:pt x="361232" y="10"/>
                  </a:lnTo>
                  <a:lnTo>
                    <a:pt x="366764" y="2068"/>
                  </a:lnTo>
                  <a:lnTo>
                    <a:pt x="369393" y="5557"/>
                  </a:lnTo>
                  <a:lnTo>
                    <a:pt x="370087" y="9999"/>
                  </a:lnTo>
                  <a:lnTo>
                    <a:pt x="365213" y="20580"/>
                  </a:lnTo>
                  <a:lnTo>
                    <a:pt x="354934" y="32337"/>
                  </a:lnTo>
                  <a:lnTo>
                    <a:pt x="308344" y="68489"/>
                  </a:lnTo>
                  <a:lnTo>
                    <a:pt x="267400" y="97396"/>
                  </a:lnTo>
                  <a:lnTo>
                    <a:pt x="224225" y="129895"/>
                  </a:lnTo>
                  <a:lnTo>
                    <a:pt x="199357" y="155387"/>
                  </a:lnTo>
                  <a:lnTo>
                    <a:pt x="194437" y="168099"/>
                  </a:lnTo>
                  <a:lnTo>
                    <a:pt x="196300" y="173394"/>
                  </a:lnTo>
                  <a:lnTo>
                    <a:pt x="206836" y="182100"/>
                  </a:lnTo>
                  <a:lnTo>
                    <a:pt x="228600" y="1903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4323"/>
            <p:cNvSpPr/>
            <p:nvPr/>
          </p:nvSpPr>
          <p:spPr>
            <a:xfrm>
              <a:off x="11191875" y="3524381"/>
              <a:ext cx="321116" cy="102120"/>
            </a:xfrm>
            <a:custGeom>
              <a:avLst/>
              <a:gdLst/>
              <a:ahLst/>
              <a:cxnLst/>
              <a:rect l="0" t="0" r="0" b="0"/>
              <a:pathLst>
                <a:path w="321116" h="102120">
                  <a:moveTo>
                    <a:pt x="0" y="57019"/>
                  </a:moveTo>
                  <a:lnTo>
                    <a:pt x="42917" y="43762"/>
                  </a:lnTo>
                  <a:lnTo>
                    <a:pt x="83697" y="31509"/>
                  </a:lnTo>
                  <a:lnTo>
                    <a:pt x="126247" y="18897"/>
                  </a:lnTo>
                  <a:lnTo>
                    <a:pt x="170048" y="11271"/>
                  </a:lnTo>
                  <a:lnTo>
                    <a:pt x="211351" y="2102"/>
                  </a:lnTo>
                  <a:lnTo>
                    <a:pt x="244759" y="0"/>
                  </a:lnTo>
                  <a:lnTo>
                    <a:pt x="245722" y="1014"/>
                  </a:lnTo>
                  <a:lnTo>
                    <a:pt x="246793" y="4964"/>
                  </a:lnTo>
                  <a:lnTo>
                    <a:pt x="242340" y="23251"/>
                  </a:lnTo>
                  <a:lnTo>
                    <a:pt x="231142" y="52036"/>
                  </a:lnTo>
                  <a:lnTo>
                    <a:pt x="230788" y="67504"/>
                  </a:lnTo>
                  <a:lnTo>
                    <a:pt x="234159" y="81435"/>
                  </a:lnTo>
                  <a:lnTo>
                    <a:pt x="242007" y="91860"/>
                  </a:lnTo>
                  <a:lnTo>
                    <a:pt x="251492" y="98962"/>
                  </a:lnTo>
                  <a:lnTo>
                    <a:pt x="259235" y="102119"/>
                  </a:lnTo>
                  <a:lnTo>
                    <a:pt x="279657" y="98839"/>
                  </a:lnTo>
                  <a:lnTo>
                    <a:pt x="306341" y="88249"/>
                  </a:lnTo>
                  <a:lnTo>
                    <a:pt x="315362" y="82188"/>
                  </a:lnTo>
                  <a:lnTo>
                    <a:pt x="320078" y="70322"/>
                  </a:lnTo>
                  <a:lnTo>
                    <a:pt x="321115" y="55523"/>
                  </a:lnTo>
                  <a:lnTo>
                    <a:pt x="318048" y="41890"/>
                  </a:lnTo>
                  <a:lnTo>
                    <a:pt x="310336" y="31598"/>
                  </a:lnTo>
                  <a:lnTo>
                    <a:pt x="298793" y="23496"/>
                  </a:lnTo>
                  <a:lnTo>
                    <a:pt x="266700" y="939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664199396"/>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Graphical comparison</a:t>
            </a:r>
          </a:p>
        </p:txBody>
      </p:sp>
      <p:cxnSp>
        <p:nvCxnSpPr>
          <p:cNvPr id="4" name="Straight Connector 3"/>
          <p:cNvCxnSpPr/>
          <p:nvPr/>
        </p:nvCxnSpPr>
        <p:spPr>
          <a:xfrm>
            <a:off x="1607128" y="2388637"/>
            <a:ext cx="0" cy="3788326"/>
          </a:xfrm>
          <a:prstGeom prst="line">
            <a:avLst/>
          </a:prstGeom>
        </p:spPr>
        <p:style>
          <a:lnRef idx="1">
            <a:schemeClr val="dk1"/>
          </a:lnRef>
          <a:fillRef idx="0">
            <a:schemeClr val="dk1"/>
          </a:fillRef>
          <a:effectRef idx="0">
            <a:schemeClr val="dk1"/>
          </a:effectRef>
          <a:fontRef idx="minor">
            <a:schemeClr val="tx1"/>
          </a:fontRef>
        </p:style>
      </p:cxnSp>
      <p:cxnSp>
        <p:nvCxnSpPr>
          <p:cNvPr id="5" name="Straight Connector 4"/>
          <p:cNvCxnSpPr/>
          <p:nvPr/>
        </p:nvCxnSpPr>
        <p:spPr>
          <a:xfrm>
            <a:off x="1607128" y="6204672"/>
            <a:ext cx="4637809" cy="0"/>
          </a:xfrm>
          <a:prstGeom prst="line">
            <a:avLst/>
          </a:prstGeom>
        </p:spPr>
        <p:style>
          <a:lnRef idx="1">
            <a:schemeClr val="dk1"/>
          </a:lnRef>
          <a:fillRef idx="0">
            <a:schemeClr val="dk1"/>
          </a:fillRef>
          <a:effectRef idx="0">
            <a:schemeClr val="dk1"/>
          </a:effectRef>
          <a:fontRef idx="minor">
            <a:schemeClr val="tx1"/>
          </a:fontRef>
        </p:style>
      </p:cxnSp>
      <p:sp>
        <p:nvSpPr>
          <p:cNvPr id="6" name="Freeform 5"/>
          <p:cNvSpPr/>
          <p:nvPr/>
        </p:nvSpPr>
        <p:spPr>
          <a:xfrm>
            <a:off x="1967346" y="3987944"/>
            <a:ext cx="2216727" cy="1607128"/>
          </a:xfrm>
          <a:custGeom>
            <a:avLst/>
            <a:gdLst>
              <a:gd name="connsiteX0" fmla="*/ 0 w 2216727"/>
              <a:gd name="connsiteY0" fmla="*/ 0 h 1607128"/>
              <a:gd name="connsiteX1" fmla="*/ 512618 w 2216727"/>
              <a:gd name="connsiteY1" fmla="*/ 1260764 h 1607128"/>
              <a:gd name="connsiteX2" fmla="*/ 2216727 w 2216727"/>
              <a:gd name="connsiteY2" fmla="*/ 1607128 h 1607128"/>
            </a:gdLst>
            <a:ahLst/>
            <a:cxnLst>
              <a:cxn ang="0">
                <a:pos x="connsiteX0" y="connsiteY0"/>
              </a:cxn>
              <a:cxn ang="0">
                <a:pos x="connsiteX1" y="connsiteY1"/>
              </a:cxn>
              <a:cxn ang="0">
                <a:pos x="connsiteX2" y="connsiteY2"/>
              </a:cxn>
            </a:cxnLst>
            <a:rect l="l" t="t" r="r" b="b"/>
            <a:pathLst>
              <a:path w="2216727" h="1607128">
                <a:moveTo>
                  <a:pt x="0" y="0"/>
                </a:moveTo>
                <a:cubicBezTo>
                  <a:pt x="71582" y="496454"/>
                  <a:pt x="143164" y="992909"/>
                  <a:pt x="512618" y="1260764"/>
                </a:cubicBezTo>
                <a:cubicBezTo>
                  <a:pt x="882073" y="1528619"/>
                  <a:pt x="1549400" y="1567873"/>
                  <a:pt x="2216727" y="16071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2493818" y="3536084"/>
            <a:ext cx="2216727" cy="1607128"/>
          </a:xfrm>
          <a:custGeom>
            <a:avLst/>
            <a:gdLst>
              <a:gd name="connsiteX0" fmla="*/ 0 w 2216727"/>
              <a:gd name="connsiteY0" fmla="*/ 0 h 1607128"/>
              <a:gd name="connsiteX1" fmla="*/ 512618 w 2216727"/>
              <a:gd name="connsiteY1" fmla="*/ 1260764 h 1607128"/>
              <a:gd name="connsiteX2" fmla="*/ 2216727 w 2216727"/>
              <a:gd name="connsiteY2" fmla="*/ 1607128 h 1607128"/>
            </a:gdLst>
            <a:ahLst/>
            <a:cxnLst>
              <a:cxn ang="0">
                <a:pos x="connsiteX0" y="connsiteY0"/>
              </a:cxn>
              <a:cxn ang="0">
                <a:pos x="connsiteX1" y="connsiteY1"/>
              </a:cxn>
              <a:cxn ang="0">
                <a:pos x="connsiteX2" y="connsiteY2"/>
              </a:cxn>
            </a:cxnLst>
            <a:rect l="l" t="t" r="r" b="b"/>
            <a:pathLst>
              <a:path w="2216727" h="1607128">
                <a:moveTo>
                  <a:pt x="0" y="0"/>
                </a:moveTo>
                <a:cubicBezTo>
                  <a:pt x="71582" y="496454"/>
                  <a:pt x="143164" y="992909"/>
                  <a:pt x="512618" y="1260764"/>
                </a:cubicBezTo>
                <a:cubicBezTo>
                  <a:pt x="882073" y="1528619"/>
                  <a:pt x="1549400" y="1567873"/>
                  <a:pt x="2216727" y="1607128"/>
                </a:cubicBezTo>
              </a:path>
            </a:pathLst>
          </a:custGeom>
        </p:spPr>
        <p:style>
          <a:lnRef idx="1">
            <a:schemeClr val="accent2"/>
          </a:lnRef>
          <a:fillRef idx="0">
            <a:schemeClr val="accent2"/>
          </a:fillRef>
          <a:effectRef idx="0">
            <a:schemeClr val="accent2"/>
          </a:effectRef>
          <a:fontRef idx="minor">
            <a:schemeClr val="tx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8" name="TextBox 7"/>
              <p:cNvSpPr txBox="1"/>
              <p:nvPr/>
            </p:nvSpPr>
            <p:spPr>
              <a:xfrm>
                <a:off x="4308764" y="5583383"/>
                <a:ext cx="471054"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𝑈</m:t>
                          </m:r>
                        </m:e>
                        <m:sub>
                          <m:r>
                            <a:rPr lang="en-US" b="0" i="1" smtClean="0">
                              <a:latin typeface="Cambria Math" panose="02040503050406030204" pitchFamily="18" charset="0"/>
                            </a:rPr>
                            <m:t>0</m:t>
                          </m:r>
                        </m:sub>
                      </m:sSub>
                    </m:oMath>
                  </m:oMathPara>
                </a14:m>
                <a:endParaRPr lang="en-US" dirty="0"/>
              </a:p>
            </p:txBody>
          </p:sp>
        </mc:Choice>
        <mc:Fallback xmlns="">
          <p:sp>
            <p:nvSpPr>
              <p:cNvPr id="8" name="TextBox 7"/>
              <p:cNvSpPr txBox="1">
                <a:spLocks noRot="1" noChangeAspect="1" noMove="1" noResize="1" noEditPoints="1" noAdjustHandles="1" noChangeArrowheads="1" noChangeShapeType="1" noTextEdit="1"/>
              </p:cNvSpPr>
              <p:nvPr/>
            </p:nvSpPr>
            <p:spPr>
              <a:xfrm>
                <a:off x="4308764" y="5583383"/>
                <a:ext cx="471054" cy="369332"/>
              </a:xfrm>
              <a:prstGeom prst="rect">
                <a:avLst/>
              </a:prstGeom>
              <a:blipFill rotWithShape="0">
                <a:blip r:embed="rId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 name="TextBox 8"/>
              <p:cNvSpPr txBox="1"/>
              <p:nvPr/>
            </p:nvSpPr>
            <p:spPr>
              <a:xfrm>
                <a:off x="4710545" y="4849576"/>
                <a:ext cx="471054"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𝑈</m:t>
                          </m:r>
                        </m:e>
                        <m:sub>
                          <m:r>
                            <a:rPr lang="en-US" b="0" i="1" smtClean="0">
                              <a:latin typeface="Cambria Math" panose="02040503050406030204" pitchFamily="18" charset="0"/>
                            </a:rPr>
                            <m:t>1</m:t>
                          </m:r>
                        </m:sub>
                      </m:sSub>
                    </m:oMath>
                  </m:oMathPara>
                </a14:m>
                <a:endParaRPr lang="en-US" dirty="0"/>
              </a:p>
            </p:txBody>
          </p:sp>
        </mc:Choice>
        <mc:Fallback xmlns="">
          <p:sp>
            <p:nvSpPr>
              <p:cNvPr id="9" name="TextBox 8"/>
              <p:cNvSpPr txBox="1">
                <a:spLocks noRot="1" noChangeAspect="1" noMove="1" noResize="1" noEditPoints="1" noAdjustHandles="1" noChangeArrowheads="1" noChangeShapeType="1" noTextEdit="1"/>
              </p:cNvSpPr>
              <p:nvPr/>
            </p:nvSpPr>
            <p:spPr>
              <a:xfrm>
                <a:off x="4710545" y="4849576"/>
                <a:ext cx="471054" cy="369332"/>
              </a:xfrm>
              <a:prstGeom prst="rect">
                <a:avLst/>
              </a:prstGeom>
              <a:blipFill rotWithShape="0">
                <a:blip r:embed="rId3"/>
                <a:stretch>
                  <a:fillRect/>
                </a:stretch>
              </a:blipFill>
            </p:spPr>
            <p:txBody>
              <a:bodyPr/>
              <a:lstStyle/>
              <a:p>
                <a:r>
                  <a:rPr lang="en-US">
                    <a:noFill/>
                  </a:rPr>
                  <a:t> </a:t>
                </a:r>
              </a:p>
            </p:txBody>
          </p:sp>
        </mc:Fallback>
      </mc:AlternateContent>
      <p:sp>
        <p:nvSpPr>
          <p:cNvPr id="10" name="TextBox 9"/>
          <p:cNvSpPr txBox="1"/>
          <p:nvPr/>
        </p:nvSpPr>
        <p:spPr>
          <a:xfrm>
            <a:off x="380998" y="3007880"/>
            <a:ext cx="1226130" cy="369332"/>
          </a:xfrm>
          <a:prstGeom prst="rect">
            <a:avLst/>
          </a:prstGeom>
          <a:noFill/>
        </p:spPr>
        <p:txBody>
          <a:bodyPr wrap="square" rtlCol="0">
            <a:spAutoFit/>
          </a:bodyPr>
          <a:lstStyle/>
          <a:p>
            <a:r>
              <a:rPr lang="en-US" dirty="0" err="1"/>
              <a:t>butterbeer</a:t>
            </a:r>
            <a:endParaRPr lang="en-US" dirty="0"/>
          </a:p>
        </p:txBody>
      </p:sp>
      <p:sp>
        <p:nvSpPr>
          <p:cNvPr id="11" name="TextBox 10"/>
          <p:cNvSpPr txBox="1"/>
          <p:nvPr/>
        </p:nvSpPr>
        <p:spPr>
          <a:xfrm>
            <a:off x="5219699" y="6232382"/>
            <a:ext cx="1226130" cy="646331"/>
          </a:xfrm>
          <a:prstGeom prst="rect">
            <a:avLst/>
          </a:prstGeom>
          <a:noFill/>
        </p:spPr>
        <p:txBody>
          <a:bodyPr wrap="square" rtlCol="0">
            <a:spAutoFit/>
          </a:bodyPr>
          <a:lstStyle/>
          <a:p>
            <a:r>
              <a:rPr lang="en-US" dirty="0"/>
              <a:t>Pumpkin juice</a:t>
            </a:r>
          </a:p>
        </p:txBody>
      </p:sp>
      <p:cxnSp>
        <p:nvCxnSpPr>
          <p:cNvPr id="12" name="Straight Connector 11"/>
          <p:cNvCxnSpPr/>
          <p:nvPr/>
        </p:nvCxnSpPr>
        <p:spPr>
          <a:xfrm>
            <a:off x="6858002" y="2388637"/>
            <a:ext cx="0" cy="3788326"/>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p:cNvCxnSpPr/>
          <p:nvPr/>
        </p:nvCxnSpPr>
        <p:spPr>
          <a:xfrm>
            <a:off x="6858002" y="6204672"/>
            <a:ext cx="4721288" cy="0"/>
          </a:xfrm>
          <a:prstGeom prst="line">
            <a:avLst/>
          </a:prstGeom>
        </p:spPr>
        <p:style>
          <a:lnRef idx="1">
            <a:schemeClr val="dk1"/>
          </a:lnRef>
          <a:fillRef idx="0">
            <a:schemeClr val="dk1"/>
          </a:fillRef>
          <a:effectRef idx="0">
            <a:schemeClr val="dk1"/>
          </a:effectRef>
          <a:fontRef idx="minor">
            <a:schemeClr val="tx1"/>
          </a:fontRef>
        </p:style>
      </p:cxnSp>
      <p:sp>
        <p:nvSpPr>
          <p:cNvPr id="14" name="Freeform 13"/>
          <p:cNvSpPr/>
          <p:nvPr/>
        </p:nvSpPr>
        <p:spPr>
          <a:xfrm>
            <a:off x="7218220" y="3987944"/>
            <a:ext cx="2216727" cy="1607128"/>
          </a:xfrm>
          <a:custGeom>
            <a:avLst/>
            <a:gdLst>
              <a:gd name="connsiteX0" fmla="*/ 0 w 2216727"/>
              <a:gd name="connsiteY0" fmla="*/ 0 h 1607128"/>
              <a:gd name="connsiteX1" fmla="*/ 512618 w 2216727"/>
              <a:gd name="connsiteY1" fmla="*/ 1260764 h 1607128"/>
              <a:gd name="connsiteX2" fmla="*/ 2216727 w 2216727"/>
              <a:gd name="connsiteY2" fmla="*/ 1607128 h 1607128"/>
            </a:gdLst>
            <a:ahLst/>
            <a:cxnLst>
              <a:cxn ang="0">
                <a:pos x="connsiteX0" y="connsiteY0"/>
              </a:cxn>
              <a:cxn ang="0">
                <a:pos x="connsiteX1" y="connsiteY1"/>
              </a:cxn>
              <a:cxn ang="0">
                <a:pos x="connsiteX2" y="connsiteY2"/>
              </a:cxn>
            </a:cxnLst>
            <a:rect l="l" t="t" r="r" b="b"/>
            <a:pathLst>
              <a:path w="2216727" h="1607128">
                <a:moveTo>
                  <a:pt x="0" y="0"/>
                </a:moveTo>
                <a:cubicBezTo>
                  <a:pt x="71582" y="496454"/>
                  <a:pt x="143164" y="992909"/>
                  <a:pt x="512618" y="1260764"/>
                </a:cubicBezTo>
                <a:cubicBezTo>
                  <a:pt x="882073" y="1528619"/>
                  <a:pt x="1549400" y="1567873"/>
                  <a:pt x="2216727" y="16071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7744692" y="3536084"/>
            <a:ext cx="2216727" cy="1607128"/>
          </a:xfrm>
          <a:custGeom>
            <a:avLst/>
            <a:gdLst>
              <a:gd name="connsiteX0" fmla="*/ 0 w 2216727"/>
              <a:gd name="connsiteY0" fmla="*/ 0 h 1607128"/>
              <a:gd name="connsiteX1" fmla="*/ 512618 w 2216727"/>
              <a:gd name="connsiteY1" fmla="*/ 1260764 h 1607128"/>
              <a:gd name="connsiteX2" fmla="*/ 2216727 w 2216727"/>
              <a:gd name="connsiteY2" fmla="*/ 1607128 h 1607128"/>
            </a:gdLst>
            <a:ahLst/>
            <a:cxnLst>
              <a:cxn ang="0">
                <a:pos x="connsiteX0" y="connsiteY0"/>
              </a:cxn>
              <a:cxn ang="0">
                <a:pos x="connsiteX1" y="connsiteY1"/>
              </a:cxn>
              <a:cxn ang="0">
                <a:pos x="connsiteX2" y="connsiteY2"/>
              </a:cxn>
            </a:cxnLst>
            <a:rect l="l" t="t" r="r" b="b"/>
            <a:pathLst>
              <a:path w="2216727" h="1607128">
                <a:moveTo>
                  <a:pt x="0" y="0"/>
                </a:moveTo>
                <a:cubicBezTo>
                  <a:pt x="71582" y="496454"/>
                  <a:pt x="143164" y="992909"/>
                  <a:pt x="512618" y="1260764"/>
                </a:cubicBezTo>
                <a:cubicBezTo>
                  <a:pt x="882073" y="1528619"/>
                  <a:pt x="1549400" y="1567873"/>
                  <a:pt x="2216727" y="1607128"/>
                </a:cubicBezTo>
              </a:path>
            </a:pathLst>
          </a:custGeom>
        </p:spPr>
        <p:style>
          <a:lnRef idx="1">
            <a:schemeClr val="accent2"/>
          </a:lnRef>
          <a:fillRef idx="0">
            <a:schemeClr val="accent2"/>
          </a:fillRef>
          <a:effectRef idx="0">
            <a:schemeClr val="accent2"/>
          </a:effectRef>
          <a:fontRef idx="minor">
            <a:schemeClr val="tx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6" name="TextBox 15"/>
              <p:cNvSpPr txBox="1"/>
              <p:nvPr/>
            </p:nvSpPr>
            <p:spPr>
              <a:xfrm>
                <a:off x="9559638" y="5583383"/>
                <a:ext cx="1019024" cy="369332"/>
              </a:xfrm>
              <a:prstGeom prst="rect">
                <a:avLst/>
              </a:prstGeom>
              <a:noFill/>
            </p:spPr>
            <p:txBody>
              <a:bodyPr wrap="square" rtlCol="0">
                <a:spAutoFit/>
              </a:bodyPr>
              <a:lstStyle/>
              <a:p>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𝑌</m:t>
                        </m:r>
                      </m:e>
                      <m:sub>
                        <m:r>
                          <a:rPr lang="en-US" b="0" i="1" smtClean="0">
                            <a:latin typeface="Cambria Math" panose="02040503050406030204" pitchFamily="18" charset="0"/>
                          </a:rPr>
                          <m:t>0</m:t>
                        </m:r>
                      </m:sub>
                    </m:sSub>
                  </m:oMath>
                </a14:m>
                <a:r>
                  <a:rPr lang="en-US" dirty="0"/>
                  <a:t>=10</a:t>
                </a:r>
              </a:p>
            </p:txBody>
          </p:sp>
        </mc:Choice>
        <mc:Fallback xmlns="">
          <p:sp>
            <p:nvSpPr>
              <p:cNvPr id="16" name="TextBox 15"/>
              <p:cNvSpPr txBox="1">
                <a:spLocks noRot="1" noChangeAspect="1" noMove="1" noResize="1" noEditPoints="1" noAdjustHandles="1" noChangeArrowheads="1" noChangeShapeType="1" noTextEdit="1"/>
              </p:cNvSpPr>
              <p:nvPr/>
            </p:nvSpPr>
            <p:spPr>
              <a:xfrm>
                <a:off x="9559638" y="5583383"/>
                <a:ext cx="1019024" cy="369332"/>
              </a:xfrm>
              <a:prstGeom prst="rect">
                <a:avLst/>
              </a:prstGeom>
              <a:blipFill rotWithShape="0">
                <a:blip r:embed="rId4"/>
                <a:stretch>
                  <a:fillRect t="-10000" b="-2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Box 16"/>
              <p:cNvSpPr txBox="1"/>
              <p:nvPr/>
            </p:nvSpPr>
            <p:spPr>
              <a:xfrm>
                <a:off x="9961418" y="4849576"/>
                <a:ext cx="886689" cy="369332"/>
              </a:xfrm>
              <a:prstGeom prst="rect">
                <a:avLst/>
              </a:prstGeom>
              <a:noFill/>
            </p:spPr>
            <p:txBody>
              <a:bodyPr wrap="square" rtlCol="0">
                <a:spAutoFit/>
              </a:bodyPr>
              <a:lstStyle/>
              <a:p>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𝑌</m:t>
                        </m:r>
                      </m:e>
                      <m:sub>
                        <m:r>
                          <a:rPr lang="en-US" b="0" i="1" smtClean="0">
                            <a:latin typeface="Cambria Math" panose="02040503050406030204" pitchFamily="18" charset="0"/>
                          </a:rPr>
                          <m:t>1</m:t>
                        </m:r>
                      </m:sub>
                    </m:sSub>
                  </m:oMath>
                </a14:m>
                <a:r>
                  <a:rPr lang="en-US" dirty="0"/>
                  <a:t>=20</a:t>
                </a:r>
              </a:p>
            </p:txBody>
          </p:sp>
        </mc:Choice>
        <mc:Fallback xmlns="">
          <p:sp>
            <p:nvSpPr>
              <p:cNvPr id="17" name="TextBox 16"/>
              <p:cNvSpPr txBox="1">
                <a:spLocks noRot="1" noChangeAspect="1" noMove="1" noResize="1" noEditPoints="1" noAdjustHandles="1" noChangeArrowheads="1" noChangeShapeType="1" noTextEdit="1"/>
              </p:cNvSpPr>
              <p:nvPr/>
            </p:nvSpPr>
            <p:spPr>
              <a:xfrm>
                <a:off x="9961418" y="4849576"/>
                <a:ext cx="886689" cy="369332"/>
              </a:xfrm>
              <a:prstGeom prst="rect">
                <a:avLst/>
              </a:prstGeom>
              <a:blipFill rotWithShape="0">
                <a:blip r:embed="rId5"/>
                <a:stretch>
                  <a:fillRect t="-10000" b="-26667"/>
                </a:stretch>
              </a:blipFill>
            </p:spPr>
            <p:txBody>
              <a:bodyPr/>
              <a:lstStyle/>
              <a:p>
                <a:r>
                  <a:rPr lang="en-US">
                    <a:noFill/>
                  </a:rPr>
                  <a:t> </a:t>
                </a:r>
              </a:p>
            </p:txBody>
          </p:sp>
        </mc:Fallback>
      </mc:AlternateContent>
      <p:sp>
        <p:nvSpPr>
          <p:cNvPr id="18" name="TextBox 17"/>
          <p:cNvSpPr txBox="1"/>
          <p:nvPr/>
        </p:nvSpPr>
        <p:spPr>
          <a:xfrm>
            <a:off x="5631872" y="3007880"/>
            <a:ext cx="1226130" cy="369332"/>
          </a:xfrm>
          <a:prstGeom prst="rect">
            <a:avLst/>
          </a:prstGeom>
          <a:noFill/>
        </p:spPr>
        <p:txBody>
          <a:bodyPr wrap="square" rtlCol="0">
            <a:spAutoFit/>
          </a:bodyPr>
          <a:lstStyle/>
          <a:p>
            <a:r>
              <a:rPr lang="en-US" dirty="0"/>
              <a:t>Capital</a:t>
            </a:r>
          </a:p>
        </p:txBody>
      </p:sp>
      <p:sp>
        <p:nvSpPr>
          <p:cNvPr id="19" name="TextBox 18"/>
          <p:cNvSpPr txBox="1"/>
          <p:nvPr/>
        </p:nvSpPr>
        <p:spPr>
          <a:xfrm>
            <a:off x="10740735" y="6232382"/>
            <a:ext cx="1226130" cy="369332"/>
          </a:xfrm>
          <a:prstGeom prst="rect">
            <a:avLst/>
          </a:prstGeom>
          <a:noFill/>
        </p:spPr>
        <p:txBody>
          <a:bodyPr wrap="square" rtlCol="0">
            <a:spAutoFit/>
          </a:bodyPr>
          <a:lstStyle/>
          <a:p>
            <a:r>
              <a:rPr lang="en-US" dirty="0"/>
              <a:t>Labor</a:t>
            </a:r>
          </a:p>
        </p:txBody>
      </p:sp>
      <p:sp>
        <p:nvSpPr>
          <p:cNvPr id="20" name="Freeform 19"/>
          <p:cNvSpPr/>
          <p:nvPr/>
        </p:nvSpPr>
        <p:spPr>
          <a:xfrm>
            <a:off x="2715491" y="3892758"/>
            <a:ext cx="789709" cy="263606"/>
          </a:xfrm>
          <a:custGeom>
            <a:avLst/>
            <a:gdLst>
              <a:gd name="connsiteX0" fmla="*/ 0 w 789709"/>
              <a:gd name="connsiteY0" fmla="*/ 263606 h 263606"/>
              <a:gd name="connsiteX1" fmla="*/ 193964 w 789709"/>
              <a:gd name="connsiteY1" fmla="*/ 41933 h 263606"/>
              <a:gd name="connsiteX2" fmla="*/ 789709 w 789709"/>
              <a:gd name="connsiteY2" fmla="*/ 369 h 263606"/>
            </a:gdLst>
            <a:ahLst/>
            <a:cxnLst>
              <a:cxn ang="0">
                <a:pos x="connsiteX0" y="connsiteY0"/>
              </a:cxn>
              <a:cxn ang="0">
                <a:pos x="connsiteX1" y="connsiteY1"/>
              </a:cxn>
              <a:cxn ang="0">
                <a:pos x="connsiteX2" y="connsiteY2"/>
              </a:cxn>
            </a:cxnLst>
            <a:rect l="l" t="t" r="r" b="b"/>
            <a:pathLst>
              <a:path w="789709" h="263606">
                <a:moveTo>
                  <a:pt x="0" y="263606"/>
                </a:moveTo>
                <a:cubicBezTo>
                  <a:pt x="31173" y="174706"/>
                  <a:pt x="62346" y="85806"/>
                  <a:pt x="193964" y="41933"/>
                </a:cubicBezTo>
                <a:cubicBezTo>
                  <a:pt x="325582" y="-1940"/>
                  <a:pt x="557645" y="-786"/>
                  <a:pt x="789709" y="36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1" name="TextBox 20"/>
          <p:cNvSpPr txBox="1"/>
          <p:nvPr/>
        </p:nvSpPr>
        <p:spPr>
          <a:xfrm>
            <a:off x="3602181" y="3704897"/>
            <a:ext cx="1343891" cy="369332"/>
          </a:xfrm>
          <a:prstGeom prst="rect">
            <a:avLst/>
          </a:prstGeom>
          <a:noFill/>
        </p:spPr>
        <p:txBody>
          <a:bodyPr wrap="square" rtlCol="0">
            <a:spAutoFit/>
          </a:bodyPr>
          <a:lstStyle/>
          <a:p>
            <a:r>
              <a:rPr lang="en-US" dirty="0" err="1"/>
              <a:t>isoutility</a:t>
            </a:r>
            <a:endParaRPr lang="en-US" dirty="0"/>
          </a:p>
        </p:txBody>
      </p:sp>
      <p:sp>
        <p:nvSpPr>
          <p:cNvPr id="22" name="TextBox 21"/>
          <p:cNvSpPr txBox="1"/>
          <p:nvPr/>
        </p:nvSpPr>
        <p:spPr>
          <a:xfrm>
            <a:off x="8458442" y="3351418"/>
            <a:ext cx="1343891" cy="369332"/>
          </a:xfrm>
          <a:prstGeom prst="rect">
            <a:avLst/>
          </a:prstGeom>
          <a:noFill/>
        </p:spPr>
        <p:txBody>
          <a:bodyPr wrap="square" rtlCol="0">
            <a:spAutoFit/>
          </a:bodyPr>
          <a:lstStyle/>
          <a:p>
            <a:r>
              <a:rPr lang="en-US" dirty="0"/>
              <a:t>isoquant</a:t>
            </a:r>
          </a:p>
        </p:txBody>
      </p:sp>
      <p:sp>
        <p:nvSpPr>
          <p:cNvPr id="23" name="Freeform 22"/>
          <p:cNvSpPr/>
          <p:nvPr/>
        </p:nvSpPr>
        <p:spPr>
          <a:xfrm>
            <a:off x="8087710" y="3767959"/>
            <a:ext cx="504497" cy="472965"/>
          </a:xfrm>
          <a:custGeom>
            <a:avLst/>
            <a:gdLst>
              <a:gd name="connsiteX0" fmla="*/ 0 w 504497"/>
              <a:gd name="connsiteY0" fmla="*/ 472965 h 472965"/>
              <a:gd name="connsiteX1" fmla="*/ 157656 w 504497"/>
              <a:gd name="connsiteY1" fmla="*/ 126124 h 472965"/>
              <a:gd name="connsiteX2" fmla="*/ 504497 w 504497"/>
              <a:gd name="connsiteY2" fmla="*/ 0 h 472965"/>
            </a:gdLst>
            <a:ahLst/>
            <a:cxnLst>
              <a:cxn ang="0">
                <a:pos x="connsiteX0" y="connsiteY0"/>
              </a:cxn>
              <a:cxn ang="0">
                <a:pos x="connsiteX1" y="connsiteY1"/>
              </a:cxn>
              <a:cxn ang="0">
                <a:pos x="connsiteX2" y="connsiteY2"/>
              </a:cxn>
            </a:cxnLst>
            <a:rect l="l" t="t" r="r" b="b"/>
            <a:pathLst>
              <a:path w="504497" h="472965">
                <a:moveTo>
                  <a:pt x="0" y="472965"/>
                </a:moveTo>
                <a:cubicBezTo>
                  <a:pt x="36786" y="338958"/>
                  <a:pt x="73573" y="204951"/>
                  <a:pt x="157656" y="126124"/>
                </a:cubicBezTo>
                <a:cubicBezTo>
                  <a:pt x="241739" y="47297"/>
                  <a:pt x="373118" y="23648"/>
                  <a:pt x="504497" y="0"/>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0" name="TextBox 69"/>
          <p:cNvSpPr txBox="1"/>
          <p:nvPr/>
        </p:nvSpPr>
        <p:spPr>
          <a:xfrm>
            <a:off x="1726163" y="1819469"/>
            <a:ext cx="2818128" cy="461665"/>
          </a:xfrm>
          <a:prstGeom prst="rect">
            <a:avLst/>
          </a:prstGeom>
          <a:noFill/>
        </p:spPr>
        <p:txBody>
          <a:bodyPr wrap="square" rtlCol="0">
            <a:spAutoFit/>
          </a:bodyPr>
          <a:lstStyle/>
          <a:p>
            <a:pPr algn="ctr"/>
            <a:r>
              <a:rPr lang="en-US" sz="2400" dirty="0"/>
              <a:t>Consumer</a:t>
            </a:r>
          </a:p>
        </p:txBody>
      </p:sp>
      <p:sp>
        <p:nvSpPr>
          <p:cNvPr id="71" name="TextBox 70"/>
          <p:cNvSpPr txBox="1"/>
          <p:nvPr/>
        </p:nvSpPr>
        <p:spPr>
          <a:xfrm>
            <a:off x="6845310" y="1813796"/>
            <a:ext cx="2818128" cy="461665"/>
          </a:xfrm>
          <a:prstGeom prst="rect">
            <a:avLst/>
          </a:prstGeom>
          <a:noFill/>
        </p:spPr>
        <p:txBody>
          <a:bodyPr wrap="square" rtlCol="0">
            <a:spAutoFit/>
          </a:bodyPr>
          <a:lstStyle/>
          <a:p>
            <a:pPr algn="ctr"/>
            <a:r>
              <a:rPr lang="en-US" sz="2400" dirty="0"/>
              <a:t>Producer</a:t>
            </a:r>
          </a:p>
        </p:txBody>
      </p:sp>
      <p:cxnSp>
        <p:nvCxnSpPr>
          <p:cNvPr id="73" name="Straight Connector 72"/>
          <p:cNvCxnSpPr/>
          <p:nvPr/>
        </p:nvCxnSpPr>
        <p:spPr>
          <a:xfrm>
            <a:off x="1607128" y="4240924"/>
            <a:ext cx="1649256" cy="1963748"/>
          </a:xfrm>
          <a:prstGeom prst="line">
            <a:avLst/>
          </a:prstGeom>
        </p:spPr>
        <p:style>
          <a:lnRef idx="1">
            <a:schemeClr val="dk1"/>
          </a:lnRef>
          <a:fillRef idx="0">
            <a:schemeClr val="dk1"/>
          </a:fillRef>
          <a:effectRef idx="0">
            <a:schemeClr val="dk1"/>
          </a:effectRef>
          <a:fontRef idx="minor">
            <a:schemeClr val="tx1"/>
          </a:fontRef>
        </p:style>
      </p:cxnSp>
      <p:cxnSp>
        <p:nvCxnSpPr>
          <p:cNvPr id="75" name="Straight Connector 74"/>
          <p:cNvCxnSpPr>
            <a:stCxn id="10" idx="3"/>
          </p:cNvCxnSpPr>
          <p:nvPr/>
        </p:nvCxnSpPr>
        <p:spPr>
          <a:xfrm>
            <a:off x="1607128" y="3192546"/>
            <a:ext cx="2576945" cy="3012126"/>
          </a:xfrm>
          <a:prstGeom prst="line">
            <a:avLst/>
          </a:prstGeom>
        </p:spPr>
        <p:style>
          <a:lnRef idx="1">
            <a:schemeClr val="dk1"/>
          </a:lnRef>
          <a:fillRef idx="0">
            <a:schemeClr val="dk1"/>
          </a:fillRef>
          <a:effectRef idx="0">
            <a:schemeClr val="dk1"/>
          </a:effectRef>
          <a:fontRef idx="minor">
            <a:schemeClr val="tx1"/>
          </a:fontRef>
        </p:style>
      </p:cxnSp>
      <p:cxnSp>
        <p:nvCxnSpPr>
          <p:cNvPr id="80" name="Straight Connector 79"/>
          <p:cNvCxnSpPr/>
          <p:nvPr/>
        </p:nvCxnSpPr>
        <p:spPr>
          <a:xfrm>
            <a:off x="6851883" y="4227070"/>
            <a:ext cx="1649256" cy="1963748"/>
          </a:xfrm>
          <a:prstGeom prst="line">
            <a:avLst/>
          </a:prstGeom>
        </p:spPr>
        <p:style>
          <a:lnRef idx="1">
            <a:schemeClr val="dk1"/>
          </a:lnRef>
          <a:fillRef idx="0">
            <a:schemeClr val="dk1"/>
          </a:fillRef>
          <a:effectRef idx="0">
            <a:schemeClr val="dk1"/>
          </a:effectRef>
          <a:fontRef idx="minor">
            <a:schemeClr val="tx1"/>
          </a:fontRef>
        </p:style>
      </p:cxnSp>
      <p:cxnSp>
        <p:nvCxnSpPr>
          <p:cNvPr id="82" name="Straight Connector 81"/>
          <p:cNvCxnSpPr/>
          <p:nvPr/>
        </p:nvCxnSpPr>
        <p:spPr>
          <a:xfrm>
            <a:off x="6845310" y="3192546"/>
            <a:ext cx="2576945" cy="3012126"/>
          </a:xfrm>
          <a:prstGeom prst="line">
            <a:avLst/>
          </a:prstGeom>
        </p:spPr>
        <p:style>
          <a:lnRef idx="1">
            <a:schemeClr val="dk1"/>
          </a:lnRef>
          <a:fillRef idx="0">
            <a:schemeClr val="dk1"/>
          </a:fillRef>
          <a:effectRef idx="0">
            <a:schemeClr val="dk1"/>
          </a:effectRef>
          <a:fontRef idx="minor">
            <a:schemeClr val="tx1"/>
          </a:fontRef>
        </p:style>
      </p:cxnSp>
      <p:sp>
        <p:nvSpPr>
          <p:cNvPr id="83" name="Freeform 82"/>
          <p:cNvSpPr/>
          <p:nvPr/>
        </p:nvSpPr>
        <p:spPr>
          <a:xfrm>
            <a:off x="1707502" y="2836506"/>
            <a:ext cx="765110" cy="1520890"/>
          </a:xfrm>
          <a:custGeom>
            <a:avLst/>
            <a:gdLst>
              <a:gd name="connsiteX0" fmla="*/ 0 w 765110"/>
              <a:gd name="connsiteY0" fmla="*/ 1520890 h 1520890"/>
              <a:gd name="connsiteX1" fmla="*/ 233265 w 765110"/>
              <a:gd name="connsiteY1" fmla="*/ 363894 h 1520890"/>
              <a:gd name="connsiteX2" fmla="*/ 765110 w 765110"/>
              <a:gd name="connsiteY2" fmla="*/ 0 h 1520890"/>
            </a:gdLst>
            <a:ahLst/>
            <a:cxnLst>
              <a:cxn ang="0">
                <a:pos x="connsiteX0" y="connsiteY0"/>
              </a:cxn>
              <a:cxn ang="0">
                <a:pos x="connsiteX1" y="connsiteY1"/>
              </a:cxn>
              <a:cxn ang="0">
                <a:pos x="connsiteX2" y="connsiteY2"/>
              </a:cxn>
            </a:cxnLst>
            <a:rect l="l" t="t" r="r" b="b"/>
            <a:pathLst>
              <a:path w="765110" h="1520890">
                <a:moveTo>
                  <a:pt x="0" y="1520890"/>
                </a:moveTo>
                <a:cubicBezTo>
                  <a:pt x="52873" y="1069133"/>
                  <a:pt x="105747" y="617376"/>
                  <a:pt x="233265" y="363894"/>
                </a:cubicBezTo>
                <a:cubicBezTo>
                  <a:pt x="360783" y="110412"/>
                  <a:pt x="562946" y="55206"/>
                  <a:pt x="765110" y="0"/>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4" name="Freeform 83"/>
          <p:cNvSpPr/>
          <p:nvPr/>
        </p:nvSpPr>
        <p:spPr>
          <a:xfrm>
            <a:off x="2007813" y="2854712"/>
            <a:ext cx="445455" cy="903249"/>
          </a:xfrm>
          <a:custGeom>
            <a:avLst/>
            <a:gdLst>
              <a:gd name="connsiteX0" fmla="*/ 99767 w 445455"/>
              <a:gd name="connsiteY0" fmla="*/ 903249 h 903249"/>
              <a:gd name="connsiteX1" fmla="*/ 21709 w 445455"/>
              <a:gd name="connsiteY1" fmla="*/ 234176 h 903249"/>
              <a:gd name="connsiteX2" fmla="*/ 445455 w 445455"/>
              <a:gd name="connsiteY2" fmla="*/ 0 h 903249"/>
            </a:gdLst>
            <a:ahLst/>
            <a:cxnLst>
              <a:cxn ang="0">
                <a:pos x="connsiteX0" y="connsiteY0"/>
              </a:cxn>
              <a:cxn ang="0">
                <a:pos x="connsiteX1" y="connsiteY1"/>
              </a:cxn>
              <a:cxn ang="0">
                <a:pos x="connsiteX2" y="connsiteY2"/>
              </a:cxn>
            </a:cxnLst>
            <a:rect l="l" t="t" r="r" b="b"/>
            <a:pathLst>
              <a:path w="445455" h="903249">
                <a:moveTo>
                  <a:pt x="99767" y="903249"/>
                </a:moveTo>
                <a:cubicBezTo>
                  <a:pt x="31930" y="643983"/>
                  <a:pt x="-35906" y="384717"/>
                  <a:pt x="21709" y="234176"/>
                </a:cubicBezTo>
                <a:cubicBezTo>
                  <a:pt x="79324" y="83634"/>
                  <a:pt x="262389" y="41817"/>
                  <a:pt x="445455"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5" name="TextBox 84"/>
          <p:cNvSpPr txBox="1"/>
          <p:nvPr/>
        </p:nvSpPr>
        <p:spPr>
          <a:xfrm>
            <a:off x="2579234" y="2732994"/>
            <a:ext cx="2200584" cy="553998"/>
          </a:xfrm>
          <a:prstGeom prst="rect">
            <a:avLst/>
          </a:prstGeom>
          <a:noFill/>
        </p:spPr>
        <p:txBody>
          <a:bodyPr wrap="square" rtlCol="0">
            <a:spAutoFit/>
          </a:bodyPr>
          <a:lstStyle/>
          <a:p>
            <a:r>
              <a:rPr lang="en-US" sz="1500" dirty="0"/>
              <a:t>Consumer’s budget constraint</a:t>
            </a:r>
          </a:p>
        </p:txBody>
      </p:sp>
      <p:sp>
        <p:nvSpPr>
          <p:cNvPr id="86" name="Freeform 85"/>
          <p:cNvSpPr/>
          <p:nvPr/>
        </p:nvSpPr>
        <p:spPr>
          <a:xfrm>
            <a:off x="7290202" y="2898892"/>
            <a:ext cx="445455" cy="903249"/>
          </a:xfrm>
          <a:custGeom>
            <a:avLst/>
            <a:gdLst>
              <a:gd name="connsiteX0" fmla="*/ 99767 w 445455"/>
              <a:gd name="connsiteY0" fmla="*/ 903249 h 903249"/>
              <a:gd name="connsiteX1" fmla="*/ 21709 w 445455"/>
              <a:gd name="connsiteY1" fmla="*/ 234176 h 903249"/>
              <a:gd name="connsiteX2" fmla="*/ 445455 w 445455"/>
              <a:gd name="connsiteY2" fmla="*/ 0 h 903249"/>
            </a:gdLst>
            <a:ahLst/>
            <a:cxnLst>
              <a:cxn ang="0">
                <a:pos x="connsiteX0" y="connsiteY0"/>
              </a:cxn>
              <a:cxn ang="0">
                <a:pos x="connsiteX1" y="connsiteY1"/>
              </a:cxn>
              <a:cxn ang="0">
                <a:pos x="connsiteX2" y="connsiteY2"/>
              </a:cxn>
            </a:cxnLst>
            <a:rect l="l" t="t" r="r" b="b"/>
            <a:pathLst>
              <a:path w="445455" h="903249">
                <a:moveTo>
                  <a:pt x="99767" y="903249"/>
                </a:moveTo>
                <a:cubicBezTo>
                  <a:pt x="31930" y="643983"/>
                  <a:pt x="-35906" y="384717"/>
                  <a:pt x="21709" y="234176"/>
                </a:cubicBezTo>
                <a:cubicBezTo>
                  <a:pt x="79324" y="83634"/>
                  <a:pt x="262389" y="41817"/>
                  <a:pt x="445455"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7" name="Freeform 86"/>
          <p:cNvSpPr/>
          <p:nvPr/>
        </p:nvSpPr>
        <p:spPr>
          <a:xfrm>
            <a:off x="6989227" y="2888692"/>
            <a:ext cx="765110" cy="1520890"/>
          </a:xfrm>
          <a:custGeom>
            <a:avLst/>
            <a:gdLst>
              <a:gd name="connsiteX0" fmla="*/ 0 w 765110"/>
              <a:gd name="connsiteY0" fmla="*/ 1520890 h 1520890"/>
              <a:gd name="connsiteX1" fmla="*/ 233265 w 765110"/>
              <a:gd name="connsiteY1" fmla="*/ 363894 h 1520890"/>
              <a:gd name="connsiteX2" fmla="*/ 765110 w 765110"/>
              <a:gd name="connsiteY2" fmla="*/ 0 h 1520890"/>
            </a:gdLst>
            <a:ahLst/>
            <a:cxnLst>
              <a:cxn ang="0">
                <a:pos x="connsiteX0" y="connsiteY0"/>
              </a:cxn>
              <a:cxn ang="0">
                <a:pos x="connsiteX1" y="connsiteY1"/>
              </a:cxn>
              <a:cxn ang="0">
                <a:pos x="connsiteX2" y="connsiteY2"/>
              </a:cxn>
            </a:cxnLst>
            <a:rect l="l" t="t" r="r" b="b"/>
            <a:pathLst>
              <a:path w="765110" h="1520890">
                <a:moveTo>
                  <a:pt x="0" y="1520890"/>
                </a:moveTo>
                <a:cubicBezTo>
                  <a:pt x="52873" y="1069133"/>
                  <a:pt x="105747" y="617376"/>
                  <a:pt x="233265" y="363894"/>
                </a:cubicBezTo>
                <a:cubicBezTo>
                  <a:pt x="360783" y="110412"/>
                  <a:pt x="562946" y="55206"/>
                  <a:pt x="765110" y="0"/>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8" name="TextBox 87"/>
          <p:cNvSpPr txBox="1"/>
          <p:nvPr/>
        </p:nvSpPr>
        <p:spPr>
          <a:xfrm>
            <a:off x="7827440" y="2550320"/>
            <a:ext cx="2200584" cy="323165"/>
          </a:xfrm>
          <a:prstGeom prst="rect">
            <a:avLst/>
          </a:prstGeom>
          <a:noFill/>
        </p:spPr>
        <p:txBody>
          <a:bodyPr wrap="square" rtlCol="0">
            <a:spAutoFit/>
          </a:bodyPr>
          <a:lstStyle/>
          <a:p>
            <a:r>
              <a:rPr lang="en-US" sz="1500" dirty="0"/>
              <a:t>producer’s </a:t>
            </a:r>
            <a:r>
              <a:rPr lang="en-US" sz="1500" dirty="0" err="1"/>
              <a:t>iso</a:t>
            </a:r>
            <a:r>
              <a:rPr lang="en-US" sz="1500" dirty="0"/>
              <a:t>-cost</a:t>
            </a:r>
          </a:p>
        </p:txBody>
      </p:sp>
      <p:sp>
        <p:nvSpPr>
          <p:cNvPr id="89" name="TextBox 88"/>
          <p:cNvSpPr txBox="1"/>
          <p:nvPr/>
        </p:nvSpPr>
        <p:spPr>
          <a:xfrm>
            <a:off x="7290202" y="5143212"/>
            <a:ext cx="270325" cy="369332"/>
          </a:xfrm>
          <a:prstGeom prst="rect">
            <a:avLst/>
          </a:prstGeom>
          <a:noFill/>
        </p:spPr>
        <p:txBody>
          <a:bodyPr wrap="square" rtlCol="0">
            <a:spAutoFit/>
          </a:bodyPr>
          <a:lstStyle/>
          <a:p>
            <a:r>
              <a:rPr lang="en-US" dirty="0"/>
              <a:t>G</a:t>
            </a:r>
          </a:p>
        </p:txBody>
      </p:sp>
      <p:sp>
        <p:nvSpPr>
          <p:cNvPr id="90" name="TextBox 89"/>
          <p:cNvSpPr txBox="1"/>
          <p:nvPr/>
        </p:nvSpPr>
        <p:spPr>
          <a:xfrm>
            <a:off x="7785399" y="4511294"/>
            <a:ext cx="270325" cy="369332"/>
          </a:xfrm>
          <a:prstGeom prst="rect">
            <a:avLst/>
          </a:prstGeom>
          <a:noFill/>
        </p:spPr>
        <p:txBody>
          <a:bodyPr wrap="square" rtlCol="0">
            <a:spAutoFit/>
          </a:bodyPr>
          <a:lstStyle/>
          <a:p>
            <a:r>
              <a:rPr lang="en-US" dirty="0"/>
              <a:t>H</a:t>
            </a:r>
          </a:p>
        </p:txBody>
      </p:sp>
    </p:spTree>
    <p:extLst>
      <p:ext uri="{BB962C8B-B14F-4D97-AF65-F5344CB8AC3E}">
        <p14:creationId xmlns:p14="http://schemas.microsoft.com/office/powerpoint/2010/main" val="3126934622"/>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Relation between MRTS and input price ratio</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lnSpcReduction="10000"/>
              </a:bodyPr>
              <a:lstStyle/>
              <a:p>
                <a:pPr>
                  <a:buFontTx/>
                  <a:buChar char="-"/>
                </a:pPr>
                <a:r>
                  <a:rPr lang="en-US" dirty="0"/>
                  <a:t>The slopes at the point where the </a:t>
                </a:r>
                <a:r>
                  <a:rPr lang="en-US" dirty="0" err="1"/>
                  <a:t>Iso</a:t>
                </a:r>
                <a:r>
                  <a:rPr lang="en-US" dirty="0"/>
                  <a:t>-cost line touches the isoquant are the same. (Point G or H) in the previous slide.</a:t>
                </a:r>
              </a:p>
              <a:p>
                <a:pPr>
                  <a:buFontTx/>
                  <a:buChar char="-"/>
                </a:pPr>
                <a:endParaRPr lang="en-US" dirty="0"/>
              </a:p>
              <a:p>
                <a:pPr>
                  <a:buFontTx/>
                  <a:buChar char="-"/>
                </a:pPr>
                <a:r>
                  <a:rPr lang="en-US" dirty="0"/>
                  <a:t>At this point the MRTS of capital for labor (</a:t>
                </a:r>
                <a14:m>
                  <m:oMath xmlns:m="http://schemas.openxmlformats.org/officeDocument/2006/math">
                    <m:r>
                      <a:rPr lang="en-US" b="0" i="1" smtClean="0">
                        <a:latin typeface="Cambria Math" panose="02040503050406030204" pitchFamily="18" charset="0"/>
                      </a:rPr>
                      <m:t>𝑀𝑅𝑇</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𝑆</m:t>
                        </m:r>
                      </m:e>
                      <m:sub>
                        <m:r>
                          <a:rPr lang="en-US" b="0" i="1" smtClean="0">
                            <a:latin typeface="Cambria Math" panose="02040503050406030204" pitchFamily="18" charset="0"/>
                          </a:rPr>
                          <m:t>𝑐𝑎𝑝𝑖𝑡𝑎𝑙</m:t>
                        </m:r>
                        <m:r>
                          <a:rPr lang="en-US" b="0" i="1" smtClean="0">
                            <a:latin typeface="Cambria Math" panose="02040503050406030204" pitchFamily="18" charset="0"/>
                          </a:rPr>
                          <m:t>,</m:t>
                        </m:r>
                        <m:r>
                          <a:rPr lang="en-US" b="0" i="1" smtClean="0">
                            <a:latin typeface="Cambria Math" panose="02040503050406030204" pitchFamily="18" charset="0"/>
                          </a:rPr>
                          <m:t>𝑙𝑎𝑏𝑜𝑟</m:t>
                        </m:r>
                      </m:sub>
                    </m:sSub>
                    <m:r>
                      <a:rPr lang="en-US" b="0" i="1" smtClean="0">
                        <a:latin typeface="Cambria Math" panose="02040503050406030204" pitchFamily="18" charset="0"/>
                      </a:rPr>
                      <m:t>)</m:t>
                    </m:r>
                  </m:oMath>
                </a14:m>
                <a:r>
                  <a:rPr lang="en-US" dirty="0"/>
                  <a:t> is equal to the input price ratio. </a:t>
                </a:r>
              </a:p>
              <a:p>
                <a:pPr>
                  <a:buFontTx/>
                  <a:buChar char="-"/>
                </a:pPr>
                <a:endParaRPr lang="en-US" dirty="0"/>
              </a:p>
              <a:p>
                <a:pPr marL="0" indent="0">
                  <a:buNone/>
                </a:pPr>
                <a:r>
                  <a:rPr lang="en-US" dirty="0"/>
                  <a:t>Mathematically,</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i="1" smtClean="0">
                          <a:latin typeface="Cambria Math" panose="02040503050406030204" pitchFamily="18" charset="0"/>
                        </a:rPr>
                        <m:t>⇒</m:t>
                      </m:r>
                      <m:r>
                        <a:rPr lang="en-US" b="0" i="1" smtClean="0">
                          <a:latin typeface="Cambria Math" panose="02040503050406030204" pitchFamily="18" charset="0"/>
                        </a:rPr>
                        <m:t>𝑀𝑅𝑇</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𝑆</m:t>
                          </m:r>
                        </m:e>
                        <m:sub>
                          <m:r>
                            <a:rPr lang="en-US" b="0" i="1" smtClean="0">
                              <a:latin typeface="Cambria Math" panose="02040503050406030204" pitchFamily="18" charset="0"/>
                            </a:rPr>
                            <m:t>𝑐𝑎𝑝𝑖𝑡𝑎𝑙</m:t>
                          </m:r>
                          <m:r>
                            <a:rPr lang="en-US" b="0" i="1" smtClean="0">
                              <a:latin typeface="Cambria Math" panose="02040503050406030204" pitchFamily="18" charset="0"/>
                            </a:rPr>
                            <m:t>,</m:t>
                          </m:r>
                          <m:r>
                            <a:rPr lang="en-US" b="0" i="1" smtClean="0">
                              <a:latin typeface="Cambria Math" panose="02040503050406030204" pitchFamily="18" charset="0"/>
                            </a:rPr>
                            <m:t>𝑙𝑎𝑏𝑜𝑟</m:t>
                          </m:r>
                        </m:sub>
                      </m:sSub>
                      <m:r>
                        <a:rPr lang="en-US" b="0" i="1" smtClean="0">
                          <a:latin typeface="Cambria Math" panose="02040503050406030204" pitchFamily="18" charset="0"/>
                        </a:rPr>
                        <m:t>=</m:t>
                      </m:r>
                      <m:f>
                        <m:fPr>
                          <m:ctrlPr>
                            <a:rPr lang="en-US" b="0" i="1" smtClean="0">
                              <a:latin typeface="Cambria Math" panose="02040503050406030204" pitchFamily="18" charset="0"/>
                            </a:rPr>
                          </m:ctrlPr>
                        </m:fPr>
                        <m:num>
                          <m:r>
                            <a:rPr lang="en-US" b="0" i="1" smtClean="0">
                              <a:latin typeface="Cambria Math" panose="02040503050406030204" pitchFamily="18" charset="0"/>
                            </a:rPr>
                            <m:t>𝑀𝑃</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𝑙𝑎𝑏𝑜𝑟</m:t>
                              </m:r>
                            </m:sub>
                          </m:sSub>
                        </m:num>
                        <m:den>
                          <m:r>
                            <a:rPr lang="en-US" b="0" i="1" smtClean="0">
                              <a:latin typeface="Cambria Math" panose="02040503050406030204" pitchFamily="18" charset="0"/>
                            </a:rPr>
                            <m:t>𝑀𝑃</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𝑐𝑎𝑝𝑖𝑡𝑎𝑙</m:t>
                              </m:r>
                            </m:sub>
                          </m:sSub>
                        </m:den>
                      </m:f>
                      <m:r>
                        <a:rPr lang="en-US" b="0" i="1" smtClean="0">
                          <a:latin typeface="Cambria Math" panose="02040503050406030204" pitchFamily="18" charset="0"/>
                        </a:rPr>
                        <m:t>=</m:t>
                      </m:r>
                      <m:f>
                        <m:fPr>
                          <m:ctrlPr>
                            <a:rPr lang="en-US" b="0" i="1" smtClean="0">
                              <a:latin typeface="Cambria Math" panose="02040503050406030204" pitchFamily="18" charset="0"/>
                            </a:rPr>
                          </m:ctrlPr>
                        </m:fPr>
                        <m:num>
                          <m:r>
                            <a:rPr lang="en-US" b="0" i="1" smtClean="0">
                              <a:latin typeface="Cambria Math" panose="02040503050406030204" pitchFamily="18" charset="0"/>
                            </a:rPr>
                            <m:t>𝑤𝑎𝑔𝑒</m:t>
                          </m:r>
                          <m:r>
                            <a:rPr lang="en-US" b="0" i="1" smtClean="0">
                              <a:latin typeface="Cambria Math" panose="02040503050406030204" pitchFamily="18" charset="0"/>
                            </a:rPr>
                            <m:t> </m:t>
                          </m:r>
                          <m:r>
                            <a:rPr lang="en-US" b="0" i="1" smtClean="0">
                              <a:latin typeface="Cambria Math" panose="02040503050406030204" pitchFamily="18" charset="0"/>
                            </a:rPr>
                            <m:t>𝑟𝑎𝑡𝑒</m:t>
                          </m:r>
                        </m:num>
                        <m:den>
                          <m:r>
                            <a:rPr lang="en-US" b="0" i="1" smtClean="0">
                              <a:latin typeface="Cambria Math" panose="02040503050406030204" pitchFamily="18" charset="0"/>
                            </a:rPr>
                            <m:t>𝑟𝑒𝑛𝑡𝑎𝑙</m:t>
                          </m:r>
                          <m:r>
                            <a:rPr lang="en-US" b="0" i="1" smtClean="0">
                              <a:latin typeface="Cambria Math" panose="02040503050406030204" pitchFamily="18" charset="0"/>
                            </a:rPr>
                            <m:t> </m:t>
                          </m:r>
                          <m:r>
                            <a:rPr lang="en-US" b="0" i="1" smtClean="0">
                              <a:latin typeface="Cambria Math" panose="02040503050406030204" pitchFamily="18" charset="0"/>
                            </a:rPr>
                            <m:t>𝑟𝑎𝑡𝑒</m:t>
                          </m:r>
                        </m:den>
                      </m:f>
                    </m:oMath>
                  </m:oMathPara>
                </a14:m>
                <a:endParaRPr lang="en-US" dirty="0"/>
              </a:p>
              <a:p>
                <a:pPr>
                  <a:buFontTx/>
                  <a:buChar char="-"/>
                </a:pPr>
                <a:endParaRPr lang="en-US" dirty="0"/>
              </a:p>
              <a:p>
                <a:pPr>
                  <a:buFontTx/>
                  <a:buChar char="-"/>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3221"/>
                </a:stretch>
              </a:blipFill>
            </p:spPr>
            <p:txBody>
              <a:bodyPr/>
              <a:lstStyle/>
              <a:p>
                <a:r>
                  <a:rPr lang="en-US">
                    <a:noFill/>
                  </a:rPr>
                  <a:t> </a:t>
                </a:r>
              </a:p>
            </p:txBody>
          </p:sp>
        </mc:Fallback>
      </mc:AlternateContent>
    </p:spTree>
    <p:extLst>
      <p:ext uri="{BB962C8B-B14F-4D97-AF65-F5344CB8AC3E}">
        <p14:creationId xmlns:p14="http://schemas.microsoft.com/office/powerpoint/2010/main" val="3025755489"/>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Notice again the parallel with consumer theory</a:t>
            </a:r>
          </a:p>
        </p:txBody>
      </p:sp>
      <p:sp>
        <p:nvSpPr>
          <p:cNvPr id="3" name="Content Placeholder 2"/>
          <p:cNvSpPr>
            <a:spLocks noGrp="1"/>
          </p:cNvSpPr>
          <p:nvPr>
            <p:ph idx="1"/>
          </p:nvPr>
        </p:nvSpPr>
        <p:spPr/>
        <p:txBody>
          <a:bodyPr/>
          <a:lstStyle/>
          <a:p>
            <a:pPr marL="0" indent="0">
              <a:buNone/>
            </a:pPr>
            <a:r>
              <a:rPr lang="en-US" dirty="0"/>
              <a:t> </a:t>
            </a:r>
          </a:p>
        </p:txBody>
      </p:sp>
      <p:cxnSp>
        <p:nvCxnSpPr>
          <p:cNvPr id="5" name="Straight Connector 4"/>
          <p:cNvCxnSpPr/>
          <p:nvPr/>
        </p:nvCxnSpPr>
        <p:spPr>
          <a:xfrm>
            <a:off x="5787483" y="1839951"/>
            <a:ext cx="0" cy="4371278"/>
          </a:xfrm>
          <a:prstGeom prst="line">
            <a:avLst/>
          </a:prstGeom>
        </p:spPr>
        <p:style>
          <a:lnRef idx="1">
            <a:schemeClr val="dk1"/>
          </a:lnRef>
          <a:fillRef idx="0">
            <a:schemeClr val="dk1"/>
          </a:fillRef>
          <a:effectRef idx="0">
            <a:schemeClr val="dk1"/>
          </a:effectRef>
          <a:fontRef idx="minor">
            <a:schemeClr val="tx1"/>
          </a:fontRef>
        </p:style>
      </p:cxnSp>
      <p:sp>
        <p:nvSpPr>
          <p:cNvPr id="6" name="TextBox 5"/>
          <p:cNvSpPr txBox="1"/>
          <p:nvPr/>
        </p:nvSpPr>
        <p:spPr>
          <a:xfrm>
            <a:off x="2075986" y="1973765"/>
            <a:ext cx="2473712" cy="369332"/>
          </a:xfrm>
          <a:prstGeom prst="rect">
            <a:avLst/>
          </a:prstGeom>
          <a:noFill/>
        </p:spPr>
        <p:txBody>
          <a:bodyPr wrap="square" rtlCol="0">
            <a:spAutoFit/>
          </a:bodyPr>
          <a:lstStyle/>
          <a:p>
            <a:r>
              <a:rPr lang="en-US" b="1" dirty="0"/>
              <a:t>Consumer theory</a:t>
            </a:r>
          </a:p>
        </p:txBody>
      </p:sp>
      <p:sp>
        <p:nvSpPr>
          <p:cNvPr id="7" name="TextBox 6"/>
          <p:cNvSpPr txBox="1"/>
          <p:nvPr/>
        </p:nvSpPr>
        <p:spPr>
          <a:xfrm>
            <a:off x="7333786" y="1973765"/>
            <a:ext cx="2473712" cy="369332"/>
          </a:xfrm>
          <a:prstGeom prst="rect">
            <a:avLst/>
          </a:prstGeom>
          <a:noFill/>
        </p:spPr>
        <p:txBody>
          <a:bodyPr wrap="square" rtlCol="0">
            <a:spAutoFit/>
          </a:bodyPr>
          <a:lstStyle/>
          <a:p>
            <a:r>
              <a:rPr lang="en-US" b="1" dirty="0"/>
              <a:t>Producer theory</a:t>
            </a:r>
          </a:p>
        </p:txBody>
      </p:sp>
      <mc:AlternateContent xmlns:mc="http://schemas.openxmlformats.org/markup-compatibility/2006" xmlns:a14="http://schemas.microsoft.com/office/drawing/2010/main">
        <mc:Choice Requires="a14">
          <p:sp>
            <p:nvSpPr>
              <p:cNvPr id="8" name="TextBox 7"/>
              <p:cNvSpPr txBox="1"/>
              <p:nvPr/>
            </p:nvSpPr>
            <p:spPr>
              <a:xfrm>
                <a:off x="479502" y="2821259"/>
                <a:ext cx="4884235" cy="953403"/>
              </a:xfrm>
              <a:prstGeom prst="rect">
                <a:avLst/>
              </a:prstGeom>
              <a:noFill/>
            </p:spPr>
            <p:txBody>
              <a:bodyPr wrap="square" rtlCol="0">
                <a:spAutoFit/>
              </a:bodyPr>
              <a:lstStyle/>
              <a:p>
                <a:r>
                  <a:rPr lang="en-US" sz="2600" dirty="0"/>
                  <a:t>MRS</a:t>
                </a:r>
                <a:r>
                  <a:rPr lang="en-US" sz="3200" dirty="0"/>
                  <a:t> = </a:t>
                </a:r>
                <a14:m>
                  <m:oMath xmlns:m="http://schemas.openxmlformats.org/officeDocument/2006/math">
                    <m:f>
                      <m:fPr>
                        <m:ctrlPr>
                          <a:rPr lang="en-US" sz="3200" b="0" i="1" smtClean="0">
                            <a:latin typeface="Cambria Math" panose="02040503050406030204" pitchFamily="18" charset="0"/>
                          </a:rPr>
                        </m:ctrlPr>
                      </m:fPr>
                      <m:num>
                        <m:r>
                          <a:rPr lang="en-US" sz="3200" b="0" i="1" smtClean="0">
                            <a:latin typeface="Cambria Math" panose="02040503050406030204" pitchFamily="18" charset="0"/>
                          </a:rPr>
                          <m:t>𝑀</m:t>
                        </m:r>
                        <m:sSub>
                          <m:sSubPr>
                            <m:ctrlPr>
                              <a:rPr lang="en-US" sz="3200" b="0" i="1" smtClean="0">
                                <a:latin typeface="Cambria Math" panose="02040503050406030204" pitchFamily="18" charset="0"/>
                              </a:rPr>
                            </m:ctrlPr>
                          </m:sSubPr>
                          <m:e>
                            <m:r>
                              <a:rPr lang="en-US" sz="3200" b="0" i="1" smtClean="0">
                                <a:latin typeface="Cambria Math" panose="02040503050406030204" pitchFamily="18" charset="0"/>
                              </a:rPr>
                              <m:t>𝑈</m:t>
                            </m:r>
                          </m:e>
                          <m:sub>
                            <m:r>
                              <a:rPr lang="en-US" sz="3200" b="0" i="1" smtClean="0">
                                <a:latin typeface="Cambria Math" panose="02040503050406030204" pitchFamily="18" charset="0"/>
                              </a:rPr>
                              <m:t>𝑔𝑜𝑜𝑑</m:t>
                            </m:r>
                            <m:r>
                              <a:rPr lang="en-US" sz="3200" b="0" i="1" smtClean="0">
                                <a:latin typeface="Cambria Math" panose="02040503050406030204" pitchFamily="18" charset="0"/>
                              </a:rPr>
                              <m:t>1</m:t>
                            </m:r>
                          </m:sub>
                        </m:sSub>
                      </m:num>
                      <m:den>
                        <m:r>
                          <a:rPr lang="en-US" sz="3200" b="0" i="1" smtClean="0">
                            <a:latin typeface="Cambria Math" panose="02040503050406030204" pitchFamily="18" charset="0"/>
                          </a:rPr>
                          <m:t>𝑀</m:t>
                        </m:r>
                        <m:sSub>
                          <m:sSubPr>
                            <m:ctrlPr>
                              <a:rPr lang="en-US" sz="3200" b="0" i="1" smtClean="0">
                                <a:latin typeface="Cambria Math" panose="02040503050406030204" pitchFamily="18" charset="0"/>
                              </a:rPr>
                            </m:ctrlPr>
                          </m:sSubPr>
                          <m:e>
                            <m:r>
                              <a:rPr lang="en-US" sz="3200" b="0" i="1" smtClean="0">
                                <a:latin typeface="Cambria Math" panose="02040503050406030204" pitchFamily="18" charset="0"/>
                              </a:rPr>
                              <m:t>𝑈</m:t>
                            </m:r>
                          </m:e>
                          <m:sub>
                            <m:r>
                              <a:rPr lang="en-US" sz="3200" b="0" i="1" smtClean="0">
                                <a:latin typeface="Cambria Math" panose="02040503050406030204" pitchFamily="18" charset="0"/>
                              </a:rPr>
                              <m:t>𝑔𝑜𝑜𝑑</m:t>
                            </m:r>
                            <m:r>
                              <a:rPr lang="en-US" sz="3200" b="0" i="1" smtClean="0">
                                <a:latin typeface="Cambria Math" panose="02040503050406030204" pitchFamily="18" charset="0"/>
                              </a:rPr>
                              <m:t>2</m:t>
                            </m:r>
                          </m:sub>
                        </m:sSub>
                      </m:den>
                    </m:f>
                    <m:r>
                      <a:rPr lang="en-US" sz="3200" b="0" i="1" smtClean="0">
                        <a:latin typeface="Cambria Math" panose="02040503050406030204" pitchFamily="18" charset="0"/>
                      </a:rPr>
                      <m:t>=</m:t>
                    </m:r>
                    <m:f>
                      <m:fPr>
                        <m:ctrlPr>
                          <a:rPr lang="en-US" sz="3200" b="0" i="1" smtClean="0">
                            <a:latin typeface="Cambria Math" panose="02040503050406030204" pitchFamily="18" charset="0"/>
                          </a:rPr>
                        </m:ctrlPr>
                      </m:fPr>
                      <m:num>
                        <m:r>
                          <a:rPr lang="en-US" sz="3200" b="0" i="1" smtClean="0">
                            <a:latin typeface="Cambria Math" panose="02040503050406030204" pitchFamily="18" charset="0"/>
                          </a:rPr>
                          <m:t>𝑝𝑟𝑖𝑐</m:t>
                        </m:r>
                        <m:sSub>
                          <m:sSubPr>
                            <m:ctrlPr>
                              <a:rPr lang="en-US" sz="3200" b="0" i="1" smtClean="0">
                                <a:latin typeface="Cambria Math" panose="02040503050406030204" pitchFamily="18" charset="0"/>
                              </a:rPr>
                            </m:ctrlPr>
                          </m:sSubPr>
                          <m:e>
                            <m:r>
                              <a:rPr lang="en-US" sz="3200" b="0" i="1" smtClean="0">
                                <a:latin typeface="Cambria Math" panose="02040503050406030204" pitchFamily="18" charset="0"/>
                              </a:rPr>
                              <m:t>𝑒</m:t>
                            </m:r>
                          </m:e>
                          <m:sub>
                            <m:r>
                              <a:rPr lang="en-US" sz="3200" b="0" i="1" smtClean="0">
                                <a:latin typeface="Cambria Math" panose="02040503050406030204" pitchFamily="18" charset="0"/>
                              </a:rPr>
                              <m:t>𝑔𝑜𝑜𝑑</m:t>
                            </m:r>
                            <m:r>
                              <a:rPr lang="en-US" sz="3200" b="0" i="1" smtClean="0">
                                <a:latin typeface="Cambria Math" panose="02040503050406030204" pitchFamily="18" charset="0"/>
                              </a:rPr>
                              <m:t>1</m:t>
                            </m:r>
                          </m:sub>
                        </m:sSub>
                      </m:num>
                      <m:den>
                        <m:r>
                          <a:rPr lang="en-US" sz="3200" b="0" i="1" smtClean="0">
                            <a:latin typeface="Cambria Math" panose="02040503050406030204" pitchFamily="18" charset="0"/>
                          </a:rPr>
                          <m:t>𝑝𝑟𝑖𝑐</m:t>
                        </m:r>
                        <m:sSub>
                          <m:sSubPr>
                            <m:ctrlPr>
                              <a:rPr lang="en-US" sz="3200" b="0" i="1" smtClean="0">
                                <a:latin typeface="Cambria Math" panose="02040503050406030204" pitchFamily="18" charset="0"/>
                              </a:rPr>
                            </m:ctrlPr>
                          </m:sSubPr>
                          <m:e>
                            <m:r>
                              <a:rPr lang="en-US" sz="3200" b="0" i="1" smtClean="0">
                                <a:latin typeface="Cambria Math" panose="02040503050406030204" pitchFamily="18" charset="0"/>
                              </a:rPr>
                              <m:t>𝑒</m:t>
                            </m:r>
                          </m:e>
                          <m:sub>
                            <m:r>
                              <a:rPr lang="en-US" sz="3200" b="0" i="1" smtClean="0">
                                <a:latin typeface="Cambria Math" panose="02040503050406030204" pitchFamily="18" charset="0"/>
                              </a:rPr>
                              <m:t>𝑔𝑜𝑜𝑑</m:t>
                            </m:r>
                            <m:r>
                              <a:rPr lang="en-US" sz="3200" b="0" i="1" smtClean="0">
                                <a:latin typeface="Cambria Math" panose="02040503050406030204" pitchFamily="18" charset="0"/>
                              </a:rPr>
                              <m:t>2</m:t>
                            </m:r>
                          </m:sub>
                        </m:sSub>
                      </m:den>
                    </m:f>
                  </m:oMath>
                </a14:m>
                <a:endParaRPr lang="en-US" sz="3200" dirty="0"/>
              </a:p>
            </p:txBody>
          </p:sp>
        </mc:Choice>
        <mc:Fallback xmlns="">
          <p:sp>
            <p:nvSpPr>
              <p:cNvPr id="8" name="TextBox 7"/>
              <p:cNvSpPr txBox="1">
                <a:spLocks noRot="1" noChangeAspect="1" noMove="1" noResize="1" noEditPoints="1" noAdjustHandles="1" noChangeArrowheads="1" noChangeShapeType="1" noTextEdit="1"/>
              </p:cNvSpPr>
              <p:nvPr/>
            </p:nvSpPr>
            <p:spPr>
              <a:xfrm>
                <a:off x="479502" y="2821259"/>
                <a:ext cx="4884235" cy="953403"/>
              </a:xfrm>
              <a:prstGeom prst="rect">
                <a:avLst/>
              </a:prstGeom>
              <a:blipFill rotWithShape="0">
                <a:blip r:embed="rId2"/>
                <a:stretch>
                  <a:fillRect l="-224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 name="TextBox 8"/>
              <p:cNvSpPr txBox="1"/>
              <p:nvPr/>
            </p:nvSpPr>
            <p:spPr>
              <a:xfrm>
                <a:off x="5722434" y="2953891"/>
                <a:ext cx="6599663" cy="886781"/>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2400" i="1">
                          <a:latin typeface="Cambria Math" panose="02040503050406030204" pitchFamily="18" charset="0"/>
                        </a:rPr>
                        <m:t>𝑀𝑅𝑇</m:t>
                      </m:r>
                      <m:sSub>
                        <m:sSubPr>
                          <m:ctrlPr>
                            <a:rPr lang="en-US" sz="2400" i="1">
                              <a:latin typeface="Cambria Math" panose="02040503050406030204" pitchFamily="18" charset="0"/>
                            </a:rPr>
                          </m:ctrlPr>
                        </m:sSubPr>
                        <m:e>
                          <m:r>
                            <a:rPr lang="en-US" sz="2400" i="1">
                              <a:latin typeface="Cambria Math" panose="02040503050406030204" pitchFamily="18" charset="0"/>
                            </a:rPr>
                            <m:t>𝑆</m:t>
                          </m:r>
                        </m:e>
                        <m:sub>
                          <m:r>
                            <a:rPr lang="en-US" sz="2400" i="1">
                              <a:latin typeface="Cambria Math" panose="02040503050406030204" pitchFamily="18" charset="0"/>
                            </a:rPr>
                            <m:t>𝑐𝑎𝑝𝑖𝑡𝑎𝑙</m:t>
                          </m:r>
                          <m:r>
                            <a:rPr lang="en-US" sz="2400" i="1">
                              <a:latin typeface="Cambria Math" panose="02040503050406030204" pitchFamily="18" charset="0"/>
                            </a:rPr>
                            <m:t>,</m:t>
                          </m:r>
                          <m:r>
                            <a:rPr lang="en-US" sz="2400" i="1">
                              <a:latin typeface="Cambria Math" panose="02040503050406030204" pitchFamily="18" charset="0"/>
                            </a:rPr>
                            <m:t>𝑙𝑎𝑏𝑜𝑟</m:t>
                          </m:r>
                        </m:sub>
                      </m:sSub>
                      <m:r>
                        <a:rPr lang="en-US" sz="2400" i="1">
                          <a:latin typeface="Cambria Math" panose="02040503050406030204" pitchFamily="18" charset="0"/>
                        </a:rPr>
                        <m:t>=</m:t>
                      </m:r>
                      <m:f>
                        <m:fPr>
                          <m:ctrlPr>
                            <a:rPr lang="en-US" sz="2400" i="1">
                              <a:latin typeface="Cambria Math" panose="02040503050406030204" pitchFamily="18" charset="0"/>
                            </a:rPr>
                          </m:ctrlPr>
                        </m:fPr>
                        <m:num>
                          <m:r>
                            <a:rPr lang="en-US" sz="2400" i="1">
                              <a:latin typeface="Cambria Math" panose="02040503050406030204" pitchFamily="18" charset="0"/>
                            </a:rPr>
                            <m:t>𝑀𝑃</m:t>
                          </m:r>
                          <m:sSub>
                            <m:sSubPr>
                              <m:ctrlPr>
                                <a:rPr lang="en-US" sz="2400" i="1">
                                  <a:latin typeface="Cambria Math" panose="02040503050406030204" pitchFamily="18" charset="0"/>
                                </a:rPr>
                              </m:ctrlPr>
                            </m:sSubPr>
                            <m:e>
                              <m:r>
                                <a:rPr lang="en-US" sz="2400" i="1">
                                  <a:latin typeface="Cambria Math" panose="02040503050406030204" pitchFamily="18" charset="0"/>
                                </a:rPr>
                                <m:t>𝑃</m:t>
                              </m:r>
                            </m:e>
                            <m:sub>
                              <m:r>
                                <a:rPr lang="en-US" sz="2400" i="1">
                                  <a:latin typeface="Cambria Math" panose="02040503050406030204" pitchFamily="18" charset="0"/>
                                </a:rPr>
                                <m:t>𝑙𝑎𝑏𝑜𝑟</m:t>
                              </m:r>
                            </m:sub>
                          </m:sSub>
                        </m:num>
                        <m:den>
                          <m:r>
                            <a:rPr lang="en-US" sz="2400" i="1">
                              <a:latin typeface="Cambria Math" panose="02040503050406030204" pitchFamily="18" charset="0"/>
                            </a:rPr>
                            <m:t>𝑀𝑃</m:t>
                          </m:r>
                          <m:sSub>
                            <m:sSubPr>
                              <m:ctrlPr>
                                <a:rPr lang="en-US" sz="2400" i="1">
                                  <a:latin typeface="Cambria Math" panose="02040503050406030204" pitchFamily="18" charset="0"/>
                                </a:rPr>
                              </m:ctrlPr>
                            </m:sSubPr>
                            <m:e>
                              <m:r>
                                <a:rPr lang="en-US" sz="2400" i="1">
                                  <a:latin typeface="Cambria Math" panose="02040503050406030204" pitchFamily="18" charset="0"/>
                                </a:rPr>
                                <m:t>𝑃</m:t>
                              </m:r>
                            </m:e>
                            <m:sub>
                              <m:r>
                                <a:rPr lang="en-US" sz="2400" i="1">
                                  <a:latin typeface="Cambria Math" panose="02040503050406030204" pitchFamily="18" charset="0"/>
                                </a:rPr>
                                <m:t>𝑐𝑎𝑝𝑖𝑡𝑎𝑙</m:t>
                              </m:r>
                            </m:sub>
                          </m:sSub>
                        </m:den>
                      </m:f>
                      <m:r>
                        <a:rPr lang="en-US" sz="2400" i="1">
                          <a:latin typeface="Cambria Math" panose="02040503050406030204" pitchFamily="18" charset="0"/>
                        </a:rPr>
                        <m:t>=</m:t>
                      </m:r>
                      <m:f>
                        <m:fPr>
                          <m:ctrlPr>
                            <a:rPr lang="en-US" sz="2400" i="1">
                              <a:latin typeface="Cambria Math" panose="02040503050406030204" pitchFamily="18" charset="0"/>
                            </a:rPr>
                          </m:ctrlPr>
                        </m:fPr>
                        <m:num>
                          <m:r>
                            <a:rPr lang="en-US" sz="2400" i="1">
                              <a:latin typeface="Cambria Math" panose="02040503050406030204" pitchFamily="18" charset="0"/>
                            </a:rPr>
                            <m:t>𝑤𝑎𝑔𝑒</m:t>
                          </m:r>
                          <m:r>
                            <a:rPr lang="en-US" sz="2400" i="1">
                              <a:latin typeface="Cambria Math" panose="02040503050406030204" pitchFamily="18" charset="0"/>
                            </a:rPr>
                            <m:t> </m:t>
                          </m:r>
                          <m:r>
                            <a:rPr lang="en-US" sz="2400" i="1">
                              <a:latin typeface="Cambria Math" panose="02040503050406030204" pitchFamily="18" charset="0"/>
                            </a:rPr>
                            <m:t>𝑟𝑎𝑡𝑒</m:t>
                          </m:r>
                        </m:num>
                        <m:den>
                          <m:r>
                            <a:rPr lang="en-US" sz="2400" i="1">
                              <a:latin typeface="Cambria Math" panose="02040503050406030204" pitchFamily="18" charset="0"/>
                            </a:rPr>
                            <m:t>𝑟𝑒𝑛𝑡𝑎𝑙</m:t>
                          </m:r>
                          <m:r>
                            <a:rPr lang="en-US" sz="2400" i="1">
                              <a:latin typeface="Cambria Math" panose="02040503050406030204" pitchFamily="18" charset="0"/>
                            </a:rPr>
                            <m:t> </m:t>
                          </m:r>
                          <m:r>
                            <a:rPr lang="en-US" sz="2400" i="1">
                              <a:latin typeface="Cambria Math" panose="02040503050406030204" pitchFamily="18" charset="0"/>
                            </a:rPr>
                            <m:t>𝑟𝑎𝑡𝑒</m:t>
                          </m:r>
                        </m:den>
                      </m:f>
                    </m:oMath>
                  </m:oMathPara>
                </a14:m>
                <a:endParaRPr lang="en-US" sz="2400" dirty="0"/>
              </a:p>
            </p:txBody>
          </p:sp>
        </mc:Choice>
        <mc:Fallback xmlns="">
          <p:sp>
            <p:nvSpPr>
              <p:cNvPr id="9" name="TextBox 8"/>
              <p:cNvSpPr txBox="1">
                <a:spLocks noRot="1" noChangeAspect="1" noMove="1" noResize="1" noEditPoints="1" noAdjustHandles="1" noChangeArrowheads="1" noChangeShapeType="1" noTextEdit="1"/>
              </p:cNvSpPr>
              <p:nvPr/>
            </p:nvSpPr>
            <p:spPr>
              <a:xfrm>
                <a:off x="5722434" y="2953891"/>
                <a:ext cx="6599663" cy="886781"/>
              </a:xfrm>
              <a:prstGeom prst="rect">
                <a:avLst/>
              </a:prstGeom>
              <a:blipFill rotWithShape="0">
                <a:blip r:embed="rId3"/>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706058318"/>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lvl="0" algn="ctr">
              <a:spcBef>
                <a:spcPts val="1000"/>
              </a:spcBef>
            </a:pPr>
            <a:r>
              <a:rPr lang="en-US" sz="6000" dirty="0">
                <a:solidFill>
                  <a:prstClr val="black"/>
                </a:solidFill>
                <a:latin typeface="Calibri" panose="020F0502020204030204"/>
                <a:ea typeface="+mn-ea"/>
                <a:cs typeface="+mn-cs"/>
              </a:rPr>
              <a:t/>
            </a:r>
            <a:br>
              <a:rPr lang="en-US" sz="6000" dirty="0">
                <a:solidFill>
                  <a:prstClr val="black"/>
                </a:solidFill>
                <a:latin typeface="Calibri" panose="020F0502020204030204"/>
                <a:ea typeface="+mn-ea"/>
                <a:cs typeface="+mn-cs"/>
              </a:rPr>
            </a:br>
            <a:r>
              <a:rPr lang="en-US" sz="6000" dirty="0">
                <a:solidFill>
                  <a:prstClr val="black"/>
                </a:solidFill>
                <a:latin typeface="Calibri" panose="020F0502020204030204"/>
                <a:ea typeface="+mn-ea"/>
                <a:cs typeface="+mn-cs"/>
              </a:rPr>
              <a:t>What is utility?</a:t>
            </a:r>
            <a:br>
              <a:rPr lang="en-US" sz="6000" dirty="0">
                <a:solidFill>
                  <a:prstClr val="black"/>
                </a:solidFill>
                <a:latin typeface="Calibri" panose="020F0502020204030204"/>
                <a:ea typeface="+mn-ea"/>
                <a:cs typeface="+mn-cs"/>
              </a:rPr>
            </a:br>
            <a:endParaRPr lang="en-US" dirty="0"/>
          </a:p>
        </p:txBody>
      </p:sp>
      <p:sp>
        <p:nvSpPr>
          <p:cNvPr id="3" name="Content Placeholder 2"/>
          <p:cNvSpPr>
            <a:spLocks noGrp="1"/>
          </p:cNvSpPr>
          <p:nvPr>
            <p:ph idx="1"/>
          </p:nvPr>
        </p:nvSpPr>
        <p:spPr/>
        <p:txBody>
          <a:bodyPr/>
          <a:lstStyle/>
          <a:p>
            <a:pPr marL="0" indent="0" algn="ctr">
              <a:buNone/>
            </a:pPr>
            <a:endParaRPr lang="en-US" dirty="0"/>
          </a:p>
          <a:p>
            <a:pPr marL="0" indent="0" algn="ctr">
              <a:buNone/>
            </a:pPr>
            <a:r>
              <a:rPr lang="en-US" sz="3200" dirty="0">
                <a:sym typeface="Wingdings" panose="05000000000000000000" pitchFamily="2" charset="2"/>
              </a:rPr>
              <a:t> </a:t>
            </a:r>
            <a:r>
              <a:rPr lang="en-US" sz="3200" dirty="0"/>
              <a:t>It is a set of preferences.</a:t>
            </a:r>
          </a:p>
        </p:txBody>
      </p:sp>
    </p:spTree>
    <p:extLst>
      <p:ext uri="{BB962C8B-B14F-4D97-AF65-F5344CB8AC3E}">
        <p14:creationId xmlns:p14="http://schemas.microsoft.com/office/powerpoint/2010/main" val="273182496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Long-Run Expansion of Input use</a:t>
            </a:r>
          </a:p>
        </p:txBody>
      </p:sp>
      <p:sp>
        <p:nvSpPr>
          <p:cNvPr id="3" name="Content Placeholder 2"/>
          <p:cNvSpPr>
            <a:spLocks noGrp="1"/>
          </p:cNvSpPr>
          <p:nvPr>
            <p:ph idx="1"/>
          </p:nvPr>
        </p:nvSpPr>
        <p:spPr/>
        <p:txBody>
          <a:bodyPr/>
          <a:lstStyle/>
          <a:p>
            <a:pPr>
              <a:buFontTx/>
              <a:buChar char="-"/>
            </a:pPr>
            <a:r>
              <a:rPr lang="en-US" dirty="0"/>
              <a:t>Thus far we have talked about short-run input use decisions.</a:t>
            </a:r>
          </a:p>
          <a:p>
            <a:pPr>
              <a:buFontTx/>
              <a:buChar char="-"/>
            </a:pPr>
            <a:r>
              <a:rPr lang="en-US" dirty="0"/>
              <a:t>Some costs are </a:t>
            </a:r>
            <a:r>
              <a:rPr lang="en-US" b="1" dirty="0"/>
              <a:t>fixed</a:t>
            </a:r>
            <a:r>
              <a:rPr lang="en-US" dirty="0"/>
              <a:t>, others are </a:t>
            </a:r>
            <a:r>
              <a:rPr lang="en-US" b="1" dirty="0"/>
              <a:t>variable</a:t>
            </a:r>
            <a:r>
              <a:rPr lang="en-US" dirty="0"/>
              <a:t> in the short-</a:t>
            </a:r>
            <a:r>
              <a:rPr lang="en-US" dirty="0" err="1"/>
              <a:t>tun</a:t>
            </a:r>
            <a:endParaRPr lang="en-US" dirty="0"/>
          </a:p>
          <a:p>
            <a:pPr>
              <a:buFontTx/>
              <a:buChar char="-"/>
            </a:pPr>
            <a:r>
              <a:rPr lang="en-US" dirty="0"/>
              <a:t>In the long-run, </a:t>
            </a:r>
            <a:r>
              <a:rPr lang="en-US" b="1" dirty="0"/>
              <a:t>all costs are variable.</a:t>
            </a:r>
          </a:p>
          <a:p>
            <a:pPr>
              <a:buFontTx/>
              <a:buChar char="-"/>
            </a:pPr>
            <a:endParaRPr lang="en-US" b="1" dirty="0"/>
          </a:p>
        </p:txBody>
      </p:sp>
    </p:spTree>
    <p:extLst>
      <p:ext uri="{BB962C8B-B14F-4D97-AF65-F5344CB8AC3E}">
        <p14:creationId xmlns:p14="http://schemas.microsoft.com/office/powerpoint/2010/main" val="2016879799"/>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Long-Run Average Costs (LAC)</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Recall that: </a:t>
                </a:r>
                <a14:m>
                  <m:oMath xmlns:m="http://schemas.openxmlformats.org/officeDocument/2006/math">
                    <m:r>
                      <a:rPr lang="en-US" b="0" i="1" smtClean="0">
                        <a:latin typeface="Cambria Math" panose="02040503050406030204" pitchFamily="18" charset="0"/>
                      </a:rPr>
                      <m:t>𝐴𝑣𝑒𝑟𝑎𝑔𝑒</m:t>
                    </m:r>
                    <m:r>
                      <a:rPr lang="en-US" b="0" i="1" smtClean="0">
                        <a:latin typeface="Cambria Math" panose="02040503050406030204" pitchFamily="18" charset="0"/>
                      </a:rPr>
                      <m:t> </m:t>
                    </m:r>
                    <m:r>
                      <a:rPr lang="en-US" b="0" i="1" smtClean="0">
                        <a:latin typeface="Cambria Math" panose="02040503050406030204" pitchFamily="18" charset="0"/>
                      </a:rPr>
                      <m:t>𝑇𝑜𝑡𝑎𝑙</m:t>
                    </m:r>
                    <m:r>
                      <a:rPr lang="en-US" b="0" i="1" smtClean="0">
                        <a:latin typeface="Cambria Math" panose="02040503050406030204" pitchFamily="18" charset="0"/>
                      </a:rPr>
                      <m:t> </m:t>
                    </m:r>
                    <m:r>
                      <a:rPr lang="en-US" b="0" i="1" smtClean="0">
                        <a:latin typeface="Cambria Math" panose="02040503050406030204" pitchFamily="18" charset="0"/>
                      </a:rPr>
                      <m:t>𝐶𝑜𝑠𝑡</m:t>
                    </m:r>
                    <m:r>
                      <a:rPr lang="en-US" b="0" i="1" smtClean="0">
                        <a:latin typeface="Cambria Math" panose="02040503050406030204" pitchFamily="18" charset="0"/>
                      </a:rPr>
                      <m:t>=</m:t>
                    </m:r>
                    <m:f>
                      <m:fPr>
                        <m:ctrlPr>
                          <a:rPr lang="en-US" b="0" i="1" smtClean="0">
                            <a:latin typeface="Cambria Math" panose="02040503050406030204" pitchFamily="18" charset="0"/>
                          </a:rPr>
                        </m:ctrlPr>
                      </m:fPr>
                      <m:num>
                        <m:r>
                          <a:rPr lang="en-US" b="0" i="1" smtClean="0">
                            <a:latin typeface="Cambria Math" panose="02040503050406030204" pitchFamily="18" charset="0"/>
                          </a:rPr>
                          <m:t>𝑇𝑜𝑡𝑎𝑙</m:t>
                        </m:r>
                        <m:r>
                          <a:rPr lang="en-US" b="0" i="1" smtClean="0">
                            <a:latin typeface="Cambria Math" panose="02040503050406030204" pitchFamily="18" charset="0"/>
                          </a:rPr>
                          <m:t> </m:t>
                        </m:r>
                        <m:r>
                          <a:rPr lang="en-US" b="0" i="1" smtClean="0">
                            <a:latin typeface="Cambria Math" panose="02040503050406030204" pitchFamily="18" charset="0"/>
                          </a:rPr>
                          <m:t>𝐶𝑜𝑠𝑡</m:t>
                        </m:r>
                      </m:num>
                      <m:den>
                        <m:r>
                          <a:rPr lang="en-US" b="0" i="1" smtClean="0">
                            <a:latin typeface="Cambria Math" panose="02040503050406030204" pitchFamily="18" charset="0"/>
                          </a:rPr>
                          <m:t>𝑂𝑢𝑡𝑝𝑢𝑡</m:t>
                        </m:r>
                      </m:den>
                    </m:f>
                  </m:oMath>
                </a14:m>
                <a:endParaRPr lang="en-US" dirty="0"/>
              </a:p>
              <a:p>
                <a:pPr marL="0" indent="0">
                  <a:buNone/>
                </a:pPr>
                <a:endParaRPr lang="en-US" dirty="0"/>
              </a:p>
              <a:p>
                <a:pPr marL="0" indent="0">
                  <a:buNone/>
                </a:pPr>
                <a:r>
                  <a:rPr lang="en-US" dirty="0"/>
                  <a:t>However, we were talking about that ATC in the “short-run”. Think perhaps of costs of a farmer for 1 season. </a:t>
                </a:r>
              </a:p>
              <a:p>
                <a:pPr marL="0" indent="0">
                  <a:buNone/>
                </a:pPr>
                <a:endParaRPr lang="en-US" dirty="0"/>
              </a:p>
              <a:p>
                <a:pPr marL="0" indent="0">
                  <a:buNone/>
                </a:pPr>
                <a:r>
                  <a:rPr lang="en-US" dirty="0"/>
                  <a:t>A typical short-run average cost curve can be graphically expressed as:</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140"/>
                </a:stretch>
              </a:blipFill>
            </p:spPr>
            <p:txBody>
              <a:bodyPr/>
              <a:lstStyle/>
              <a:p>
                <a:r>
                  <a:rPr lang="en-US">
                    <a:noFill/>
                  </a:rPr>
                  <a:t> </a:t>
                </a:r>
              </a:p>
            </p:txBody>
          </p:sp>
        </mc:Fallback>
      </mc:AlternateContent>
      <p:cxnSp>
        <p:nvCxnSpPr>
          <p:cNvPr id="5" name="Straight Connector 4"/>
          <p:cNvCxnSpPr/>
          <p:nvPr/>
        </p:nvCxnSpPr>
        <p:spPr>
          <a:xfrm>
            <a:off x="3676261" y="5075853"/>
            <a:ext cx="0" cy="1670180"/>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676261" y="6746033"/>
            <a:ext cx="2491274" cy="0"/>
          </a:xfrm>
          <a:prstGeom prst="line">
            <a:avLst/>
          </a:prstGeom>
        </p:spPr>
        <p:style>
          <a:lnRef idx="1">
            <a:schemeClr val="dk1"/>
          </a:lnRef>
          <a:fillRef idx="0">
            <a:schemeClr val="dk1"/>
          </a:fillRef>
          <a:effectRef idx="0">
            <a:schemeClr val="dk1"/>
          </a:effectRef>
          <a:fontRef idx="minor">
            <a:schemeClr val="tx1"/>
          </a:fontRef>
        </p:style>
      </p:cxnSp>
      <p:sp>
        <p:nvSpPr>
          <p:cNvPr id="8" name="Freeform 7"/>
          <p:cNvSpPr/>
          <p:nvPr/>
        </p:nvSpPr>
        <p:spPr>
          <a:xfrm>
            <a:off x="3844212" y="5523722"/>
            <a:ext cx="1922106" cy="705057"/>
          </a:xfrm>
          <a:custGeom>
            <a:avLst/>
            <a:gdLst>
              <a:gd name="connsiteX0" fmla="*/ 0 w 1922106"/>
              <a:gd name="connsiteY0" fmla="*/ 0 h 705057"/>
              <a:gd name="connsiteX1" fmla="*/ 597159 w 1922106"/>
              <a:gd name="connsiteY1" fmla="*/ 606490 h 705057"/>
              <a:gd name="connsiteX2" fmla="*/ 1287625 w 1922106"/>
              <a:gd name="connsiteY2" fmla="*/ 653143 h 705057"/>
              <a:gd name="connsiteX3" fmla="*/ 1922106 w 1922106"/>
              <a:gd name="connsiteY3" fmla="*/ 93307 h 705057"/>
            </a:gdLst>
            <a:ahLst/>
            <a:cxnLst>
              <a:cxn ang="0">
                <a:pos x="connsiteX0" y="connsiteY0"/>
              </a:cxn>
              <a:cxn ang="0">
                <a:pos x="connsiteX1" y="connsiteY1"/>
              </a:cxn>
              <a:cxn ang="0">
                <a:pos x="connsiteX2" y="connsiteY2"/>
              </a:cxn>
              <a:cxn ang="0">
                <a:pos x="connsiteX3" y="connsiteY3"/>
              </a:cxn>
            </a:cxnLst>
            <a:rect l="l" t="t" r="r" b="b"/>
            <a:pathLst>
              <a:path w="1922106" h="705057">
                <a:moveTo>
                  <a:pt x="0" y="0"/>
                </a:moveTo>
                <a:cubicBezTo>
                  <a:pt x="191277" y="248816"/>
                  <a:pt x="382555" y="497633"/>
                  <a:pt x="597159" y="606490"/>
                </a:cubicBezTo>
                <a:cubicBezTo>
                  <a:pt x="811763" y="715347"/>
                  <a:pt x="1066801" y="738674"/>
                  <a:pt x="1287625" y="653143"/>
                </a:cubicBezTo>
                <a:cubicBezTo>
                  <a:pt x="1508450" y="567613"/>
                  <a:pt x="1715278" y="330460"/>
                  <a:pt x="1922106" y="93307"/>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 name="TextBox 8"/>
          <p:cNvSpPr txBox="1"/>
          <p:nvPr/>
        </p:nvSpPr>
        <p:spPr>
          <a:xfrm>
            <a:off x="5766318" y="5339056"/>
            <a:ext cx="615821" cy="369332"/>
          </a:xfrm>
          <a:prstGeom prst="rect">
            <a:avLst/>
          </a:prstGeom>
          <a:noFill/>
        </p:spPr>
        <p:txBody>
          <a:bodyPr wrap="square" rtlCol="0">
            <a:spAutoFit/>
          </a:bodyPr>
          <a:lstStyle/>
          <a:p>
            <a:r>
              <a:rPr lang="en-US" dirty="0"/>
              <a:t>SAC</a:t>
            </a:r>
          </a:p>
        </p:txBody>
      </p:sp>
      <p:sp>
        <p:nvSpPr>
          <p:cNvPr id="10" name="TextBox 9"/>
          <p:cNvSpPr txBox="1"/>
          <p:nvPr/>
        </p:nvSpPr>
        <p:spPr>
          <a:xfrm rot="16200000">
            <a:off x="2718979" y="5714667"/>
            <a:ext cx="1423448" cy="323165"/>
          </a:xfrm>
          <a:prstGeom prst="rect">
            <a:avLst/>
          </a:prstGeom>
          <a:noFill/>
        </p:spPr>
        <p:txBody>
          <a:bodyPr wrap="square" rtlCol="0">
            <a:spAutoFit/>
          </a:bodyPr>
          <a:lstStyle/>
          <a:p>
            <a:r>
              <a:rPr lang="en-US" sz="1500" dirty="0"/>
              <a:t>Cost per unit</a:t>
            </a:r>
          </a:p>
        </p:txBody>
      </p:sp>
      <p:sp>
        <p:nvSpPr>
          <p:cNvPr id="11" name="TextBox 10"/>
          <p:cNvSpPr txBox="1"/>
          <p:nvPr/>
        </p:nvSpPr>
        <p:spPr>
          <a:xfrm>
            <a:off x="6186808" y="6561367"/>
            <a:ext cx="885482" cy="323165"/>
          </a:xfrm>
          <a:prstGeom prst="rect">
            <a:avLst/>
          </a:prstGeom>
          <a:noFill/>
        </p:spPr>
        <p:txBody>
          <a:bodyPr wrap="square" rtlCol="0">
            <a:spAutoFit/>
          </a:bodyPr>
          <a:lstStyle/>
          <a:p>
            <a:r>
              <a:rPr lang="en-US" sz="1500" dirty="0"/>
              <a:t>output</a:t>
            </a:r>
          </a:p>
        </p:txBody>
      </p:sp>
      <p:grpSp>
        <p:nvGrpSpPr>
          <p:cNvPr id="28" name="SMARTInkShape-Group605"/>
          <p:cNvGrpSpPr/>
          <p:nvPr/>
        </p:nvGrpSpPr>
        <p:grpSpPr>
          <a:xfrm>
            <a:off x="3888352" y="2600325"/>
            <a:ext cx="3388749" cy="342901"/>
            <a:chOff x="3888352" y="2600325"/>
            <a:chExt cx="3388749" cy="342901"/>
          </a:xfrm>
        </p:grpSpPr>
        <p:sp>
          <p:nvSpPr>
            <p:cNvPr id="4" name="SMARTInkShape-4324"/>
            <p:cNvSpPr/>
            <p:nvPr/>
          </p:nvSpPr>
          <p:spPr>
            <a:xfrm>
              <a:off x="6716201" y="2639407"/>
              <a:ext cx="560900" cy="216064"/>
            </a:xfrm>
            <a:custGeom>
              <a:avLst/>
              <a:gdLst/>
              <a:ahLst/>
              <a:cxnLst/>
              <a:rect l="0" t="0" r="0" b="0"/>
              <a:pathLst>
                <a:path w="560900" h="216064">
                  <a:moveTo>
                    <a:pt x="84649" y="37118"/>
                  </a:moveTo>
                  <a:lnTo>
                    <a:pt x="79593" y="37118"/>
                  </a:lnTo>
                  <a:lnTo>
                    <a:pt x="74288" y="42762"/>
                  </a:lnTo>
                  <a:lnTo>
                    <a:pt x="34768" y="86876"/>
                  </a:lnTo>
                  <a:lnTo>
                    <a:pt x="7094" y="116774"/>
                  </a:lnTo>
                  <a:lnTo>
                    <a:pt x="1345" y="135626"/>
                  </a:lnTo>
                  <a:lnTo>
                    <a:pt x="0" y="148280"/>
                  </a:lnTo>
                  <a:lnTo>
                    <a:pt x="2225" y="158137"/>
                  </a:lnTo>
                  <a:lnTo>
                    <a:pt x="4299" y="162248"/>
                  </a:lnTo>
                  <a:lnTo>
                    <a:pt x="20716" y="166814"/>
                  </a:lnTo>
                  <a:lnTo>
                    <a:pt x="62531" y="169386"/>
                  </a:lnTo>
                  <a:lnTo>
                    <a:pt x="106670" y="167325"/>
                  </a:lnTo>
                  <a:lnTo>
                    <a:pt x="150030" y="157147"/>
                  </a:lnTo>
                  <a:lnTo>
                    <a:pt x="195103" y="146864"/>
                  </a:lnTo>
                  <a:lnTo>
                    <a:pt x="204512" y="143366"/>
                  </a:lnTo>
                  <a:lnTo>
                    <a:pt x="205833" y="143933"/>
                  </a:lnTo>
                  <a:lnTo>
                    <a:pt x="206714" y="145370"/>
                  </a:lnTo>
                  <a:lnTo>
                    <a:pt x="207300" y="147386"/>
                  </a:lnTo>
                  <a:lnTo>
                    <a:pt x="205575" y="149788"/>
                  </a:lnTo>
                  <a:lnTo>
                    <a:pt x="194092" y="159284"/>
                  </a:lnTo>
                  <a:lnTo>
                    <a:pt x="186913" y="169378"/>
                  </a:lnTo>
                  <a:lnTo>
                    <a:pt x="181977" y="186961"/>
                  </a:lnTo>
                  <a:lnTo>
                    <a:pt x="183645" y="196495"/>
                  </a:lnTo>
                  <a:lnTo>
                    <a:pt x="185572" y="200520"/>
                  </a:lnTo>
                  <a:lnTo>
                    <a:pt x="193356" y="207813"/>
                  </a:lnTo>
                  <a:lnTo>
                    <a:pt x="198396" y="211240"/>
                  </a:lnTo>
                  <a:lnTo>
                    <a:pt x="220658" y="216063"/>
                  </a:lnTo>
                  <a:lnTo>
                    <a:pt x="252419" y="207379"/>
                  </a:lnTo>
                  <a:lnTo>
                    <a:pt x="298960" y="185481"/>
                  </a:lnTo>
                  <a:lnTo>
                    <a:pt x="316071" y="173260"/>
                  </a:lnTo>
                  <a:lnTo>
                    <a:pt x="325087" y="160773"/>
                  </a:lnTo>
                  <a:lnTo>
                    <a:pt x="330163" y="141843"/>
                  </a:lnTo>
                  <a:lnTo>
                    <a:pt x="330874" y="135509"/>
                  </a:lnTo>
                  <a:lnTo>
                    <a:pt x="330291" y="131287"/>
                  </a:lnTo>
                  <a:lnTo>
                    <a:pt x="328843" y="128473"/>
                  </a:lnTo>
                  <a:lnTo>
                    <a:pt x="326820" y="126596"/>
                  </a:lnTo>
                  <a:lnTo>
                    <a:pt x="301819" y="123584"/>
                  </a:lnTo>
                  <a:lnTo>
                    <a:pt x="288413" y="123173"/>
                  </a:lnTo>
                  <a:lnTo>
                    <a:pt x="241598" y="144330"/>
                  </a:lnTo>
                  <a:lnTo>
                    <a:pt x="237964" y="147751"/>
                  </a:lnTo>
                  <a:lnTo>
                    <a:pt x="236601" y="151090"/>
                  </a:lnTo>
                  <a:lnTo>
                    <a:pt x="236750" y="154374"/>
                  </a:lnTo>
                  <a:lnTo>
                    <a:pt x="237908" y="156564"/>
                  </a:lnTo>
                  <a:lnTo>
                    <a:pt x="239739" y="158023"/>
                  </a:lnTo>
                  <a:lnTo>
                    <a:pt x="242017" y="158997"/>
                  </a:lnTo>
                  <a:lnTo>
                    <a:pt x="277150" y="159500"/>
                  </a:lnTo>
                  <a:lnTo>
                    <a:pt x="317840" y="153224"/>
                  </a:lnTo>
                  <a:lnTo>
                    <a:pt x="364407" y="141623"/>
                  </a:lnTo>
                  <a:lnTo>
                    <a:pt x="372755" y="138538"/>
                  </a:lnTo>
                  <a:lnTo>
                    <a:pt x="387674" y="126644"/>
                  </a:lnTo>
                  <a:lnTo>
                    <a:pt x="404385" y="108307"/>
                  </a:lnTo>
                  <a:lnTo>
                    <a:pt x="406670" y="100155"/>
                  </a:lnTo>
                  <a:lnTo>
                    <a:pt x="408392" y="85645"/>
                  </a:lnTo>
                  <a:lnTo>
                    <a:pt x="413523" y="85010"/>
                  </a:lnTo>
                  <a:lnTo>
                    <a:pt x="426803" y="94935"/>
                  </a:lnTo>
                  <a:lnTo>
                    <a:pt x="467908" y="130280"/>
                  </a:lnTo>
                  <a:lnTo>
                    <a:pt x="479254" y="152563"/>
                  </a:lnTo>
                  <a:lnTo>
                    <a:pt x="483982" y="175963"/>
                  </a:lnTo>
                  <a:lnTo>
                    <a:pt x="481558" y="181024"/>
                  </a:lnTo>
                  <a:lnTo>
                    <a:pt x="471378" y="192896"/>
                  </a:lnTo>
                  <a:lnTo>
                    <a:pt x="465373" y="196311"/>
                  </a:lnTo>
                  <a:lnTo>
                    <a:pt x="462290" y="197222"/>
                  </a:lnTo>
                  <a:lnTo>
                    <a:pt x="460235" y="195712"/>
                  </a:lnTo>
                  <a:lnTo>
                    <a:pt x="457951" y="188391"/>
                  </a:lnTo>
                  <a:lnTo>
                    <a:pt x="456665" y="177425"/>
                  </a:lnTo>
                  <a:lnTo>
                    <a:pt x="476917" y="137478"/>
                  </a:lnTo>
                  <a:lnTo>
                    <a:pt x="500918" y="90221"/>
                  </a:lnTo>
                  <a:lnTo>
                    <a:pt x="519496" y="53213"/>
                  </a:lnTo>
                  <a:lnTo>
                    <a:pt x="539608" y="6476"/>
                  </a:lnTo>
                  <a:lnTo>
                    <a:pt x="541554" y="0"/>
                  </a:lnTo>
                  <a:lnTo>
                    <a:pt x="546818" y="4365"/>
                  </a:lnTo>
                  <a:lnTo>
                    <a:pt x="549349" y="12331"/>
                  </a:lnTo>
                  <a:lnTo>
                    <a:pt x="557653" y="57059"/>
                  </a:lnTo>
                  <a:lnTo>
                    <a:pt x="559938" y="96414"/>
                  </a:lnTo>
                  <a:lnTo>
                    <a:pt x="560709" y="135927"/>
                  </a:lnTo>
                  <a:lnTo>
                    <a:pt x="560899" y="1990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4325"/>
            <p:cNvSpPr/>
            <p:nvPr/>
          </p:nvSpPr>
          <p:spPr>
            <a:xfrm>
              <a:off x="6162675" y="2602609"/>
              <a:ext cx="320464" cy="214809"/>
            </a:xfrm>
            <a:custGeom>
              <a:avLst/>
              <a:gdLst/>
              <a:ahLst/>
              <a:cxnLst/>
              <a:rect l="0" t="0" r="0" b="0"/>
              <a:pathLst>
                <a:path w="320464" h="214809">
                  <a:moveTo>
                    <a:pt x="0" y="169166"/>
                  </a:moveTo>
                  <a:lnTo>
                    <a:pt x="5057" y="174223"/>
                  </a:lnTo>
                  <a:lnTo>
                    <a:pt x="13184" y="176705"/>
                  </a:lnTo>
                  <a:lnTo>
                    <a:pt x="30591" y="178299"/>
                  </a:lnTo>
                  <a:lnTo>
                    <a:pt x="37585" y="175695"/>
                  </a:lnTo>
                  <a:lnTo>
                    <a:pt x="68496" y="156291"/>
                  </a:lnTo>
                  <a:lnTo>
                    <a:pt x="72776" y="150038"/>
                  </a:lnTo>
                  <a:lnTo>
                    <a:pt x="73918" y="146889"/>
                  </a:lnTo>
                  <a:lnTo>
                    <a:pt x="73620" y="143731"/>
                  </a:lnTo>
                  <a:lnTo>
                    <a:pt x="70467" y="137401"/>
                  </a:lnTo>
                  <a:lnTo>
                    <a:pt x="67087" y="135289"/>
                  </a:lnTo>
                  <a:lnTo>
                    <a:pt x="57686" y="132943"/>
                  </a:lnTo>
                  <a:lnTo>
                    <a:pt x="53274" y="133376"/>
                  </a:lnTo>
                  <a:lnTo>
                    <a:pt x="45550" y="136678"/>
                  </a:lnTo>
                  <a:lnTo>
                    <a:pt x="25421" y="155027"/>
                  </a:lnTo>
                  <a:lnTo>
                    <a:pt x="17295" y="166763"/>
                  </a:lnTo>
                  <a:lnTo>
                    <a:pt x="15763" y="171797"/>
                  </a:lnTo>
                  <a:lnTo>
                    <a:pt x="15801" y="176212"/>
                  </a:lnTo>
                  <a:lnTo>
                    <a:pt x="16884" y="180213"/>
                  </a:lnTo>
                  <a:lnTo>
                    <a:pt x="19723" y="182881"/>
                  </a:lnTo>
                  <a:lnTo>
                    <a:pt x="28522" y="185845"/>
                  </a:lnTo>
                  <a:lnTo>
                    <a:pt x="65601" y="187513"/>
                  </a:lnTo>
                  <a:lnTo>
                    <a:pt x="101634" y="188008"/>
                  </a:lnTo>
                  <a:lnTo>
                    <a:pt x="148801" y="181629"/>
                  </a:lnTo>
                  <a:lnTo>
                    <a:pt x="189789" y="176449"/>
                  </a:lnTo>
                  <a:lnTo>
                    <a:pt x="235675" y="169592"/>
                  </a:lnTo>
                  <a:lnTo>
                    <a:pt x="249714" y="169250"/>
                  </a:lnTo>
                  <a:lnTo>
                    <a:pt x="244687" y="169204"/>
                  </a:lnTo>
                  <a:lnTo>
                    <a:pt x="238219" y="172005"/>
                  </a:lnTo>
                  <a:lnTo>
                    <a:pt x="193644" y="196004"/>
                  </a:lnTo>
                  <a:lnTo>
                    <a:pt x="170777" y="210098"/>
                  </a:lnTo>
                  <a:lnTo>
                    <a:pt x="168885" y="212329"/>
                  </a:lnTo>
                  <a:lnTo>
                    <a:pt x="168682" y="213816"/>
                  </a:lnTo>
                  <a:lnTo>
                    <a:pt x="169605" y="214808"/>
                  </a:lnTo>
                  <a:lnTo>
                    <a:pt x="176274" y="213087"/>
                  </a:lnTo>
                  <a:lnTo>
                    <a:pt x="217986" y="193882"/>
                  </a:lnTo>
                  <a:lnTo>
                    <a:pt x="254137" y="176361"/>
                  </a:lnTo>
                  <a:lnTo>
                    <a:pt x="296390" y="139161"/>
                  </a:lnTo>
                  <a:lnTo>
                    <a:pt x="312421" y="113239"/>
                  </a:lnTo>
                  <a:lnTo>
                    <a:pt x="320463" y="73690"/>
                  </a:lnTo>
                  <a:lnTo>
                    <a:pt x="316635" y="30245"/>
                  </a:lnTo>
                  <a:lnTo>
                    <a:pt x="313951" y="13469"/>
                  </a:lnTo>
                  <a:lnTo>
                    <a:pt x="309573" y="5423"/>
                  </a:lnTo>
                  <a:lnTo>
                    <a:pt x="306924" y="2854"/>
                  </a:lnTo>
                  <a:lnTo>
                    <a:pt x="301158" y="0"/>
                  </a:lnTo>
                  <a:lnTo>
                    <a:pt x="299197" y="297"/>
                  </a:lnTo>
                  <a:lnTo>
                    <a:pt x="297890" y="1553"/>
                  </a:lnTo>
                  <a:lnTo>
                    <a:pt x="297018" y="3449"/>
                  </a:lnTo>
                  <a:lnTo>
                    <a:pt x="292683" y="40647"/>
                  </a:lnTo>
                  <a:lnTo>
                    <a:pt x="287120" y="82514"/>
                  </a:lnTo>
                  <a:lnTo>
                    <a:pt x="286156" y="121854"/>
                  </a:lnTo>
                  <a:lnTo>
                    <a:pt x="290926" y="161968"/>
                  </a:lnTo>
                  <a:lnTo>
                    <a:pt x="304800" y="2072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4326"/>
            <p:cNvSpPr/>
            <p:nvPr/>
          </p:nvSpPr>
          <p:spPr>
            <a:xfrm>
              <a:off x="7210425" y="2705100"/>
              <a:ext cx="47626" cy="1"/>
            </a:xfrm>
            <a:custGeom>
              <a:avLst/>
              <a:gdLst/>
              <a:ahLst/>
              <a:cxnLst/>
              <a:rect l="0" t="0" r="0" b="0"/>
              <a:pathLst>
                <a:path w="47626" h="1">
                  <a:moveTo>
                    <a:pt x="0" y="0"/>
                  </a:move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4327"/>
            <p:cNvSpPr/>
            <p:nvPr/>
          </p:nvSpPr>
          <p:spPr>
            <a:xfrm>
              <a:off x="6019800" y="2724150"/>
              <a:ext cx="47626" cy="104776"/>
            </a:xfrm>
            <a:custGeom>
              <a:avLst/>
              <a:gdLst/>
              <a:ahLst/>
              <a:cxnLst/>
              <a:rect l="0" t="0" r="0" b="0"/>
              <a:pathLst>
                <a:path w="47626" h="104776">
                  <a:moveTo>
                    <a:pt x="47625" y="0"/>
                  </a:moveTo>
                  <a:lnTo>
                    <a:pt x="47625" y="13257"/>
                  </a:lnTo>
                  <a:lnTo>
                    <a:pt x="44803" y="19298"/>
                  </a:lnTo>
                  <a:lnTo>
                    <a:pt x="40021" y="27627"/>
                  </a:lnTo>
                  <a:lnTo>
                    <a:pt x="23693" y="71149"/>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4328"/>
            <p:cNvSpPr/>
            <p:nvPr/>
          </p:nvSpPr>
          <p:spPr>
            <a:xfrm>
              <a:off x="5991225" y="2752725"/>
              <a:ext cx="152401" cy="76201"/>
            </a:xfrm>
            <a:custGeom>
              <a:avLst/>
              <a:gdLst/>
              <a:ahLst/>
              <a:cxnLst/>
              <a:rect l="0" t="0" r="0" b="0"/>
              <a:pathLst>
                <a:path w="152401" h="76201">
                  <a:moveTo>
                    <a:pt x="0" y="0"/>
                  </a:moveTo>
                  <a:lnTo>
                    <a:pt x="8663" y="7605"/>
                  </a:lnTo>
                  <a:lnTo>
                    <a:pt x="54849" y="32056"/>
                  </a:lnTo>
                  <a:lnTo>
                    <a:pt x="96410" y="50422"/>
                  </a:lnTo>
                  <a:lnTo>
                    <a:pt x="15240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4329"/>
            <p:cNvSpPr/>
            <p:nvPr/>
          </p:nvSpPr>
          <p:spPr>
            <a:xfrm>
              <a:off x="5924550" y="269557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4330"/>
            <p:cNvSpPr/>
            <p:nvPr/>
          </p:nvSpPr>
          <p:spPr>
            <a:xfrm>
              <a:off x="5915025" y="2743200"/>
              <a:ext cx="1" cy="85726"/>
            </a:xfrm>
            <a:custGeom>
              <a:avLst/>
              <a:gdLst/>
              <a:ahLst/>
              <a:cxnLst/>
              <a:rect l="0" t="0" r="0" b="0"/>
              <a:pathLst>
                <a:path w="1" h="85726">
                  <a:moveTo>
                    <a:pt x="0" y="0"/>
                  </a:moveTo>
                  <a:lnTo>
                    <a:pt x="0" y="45124"/>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4331"/>
            <p:cNvSpPr/>
            <p:nvPr/>
          </p:nvSpPr>
          <p:spPr>
            <a:xfrm>
              <a:off x="5657850" y="2771775"/>
              <a:ext cx="47626" cy="9526"/>
            </a:xfrm>
            <a:custGeom>
              <a:avLst/>
              <a:gdLst/>
              <a:ahLst/>
              <a:cxnLst/>
              <a:rect l="0" t="0" r="0" b="0"/>
              <a:pathLst>
                <a:path w="47626" h="9526">
                  <a:moveTo>
                    <a:pt x="0" y="9525"/>
                  </a:moveTo>
                  <a:lnTo>
                    <a:pt x="5057" y="9525"/>
                  </a:lnTo>
                  <a:lnTo>
                    <a:pt x="10361" y="6703"/>
                  </a:lnTo>
                  <a:lnTo>
                    <a:pt x="13257" y="4468"/>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4332"/>
            <p:cNvSpPr/>
            <p:nvPr/>
          </p:nvSpPr>
          <p:spPr>
            <a:xfrm>
              <a:off x="5629275" y="2600325"/>
              <a:ext cx="209551" cy="57151"/>
            </a:xfrm>
            <a:custGeom>
              <a:avLst/>
              <a:gdLst/>
              <a:ahLst/>
              <a:cxnLst/>
              <a:rect l="0" t="0" r="0" b="0"/>
              <a:pathLst>
                <a:path w="209551" h="57151">
                  <a:moveTo>
                    <a:pt x="0" y="57150"/>
                  </a:moveTo>
                  <a:lnTo>
                    <a:pt x="0" y="52093"/>
                  </a:lnTo>
                  <a:lnTo>
                    <a:pt x="5645" y="46789"/>
                  </a:lnTo>
                  <a:lnTo>
                    <a:pt x="26515" y="34760"/>
                  </a:lnTo>
                  <a:lnTo>
                    <a:pt x="72775" y="22192"/>
                  </a:lnTo>
                  <a:lnTo>
                    <a:pt x="109993" y="13749"/>
                  </a:lnTo>
                  <a:lnTo>
                    <a:pt x="2095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4333"/>
            <p:cNvSpPr/>
            <p:nvPr/>
          </p:nvSpPr>
          <p:spPr>
            <a:xfrm>
              <a:off x="5638800" y="2628900"/>
              <a:ext cx="9526" cy="257176"/>
            </a:xfrm>
            <a:custGeom>
              <a:avLst/>
              <a:gdLst/>
              <a:ahLst/>
              <a:cxnLst/>
              <a:rect l="0" t="0" r="0" b="0"/>
              <a:pathLst>
                <a:path w="9526" h="257176">
                  <a:moveTo>
                    <a:pt x="0" y="0"/>
                  </a:moveTo>
                  <a:lnTo>
                    <a:pt x="5057" y="45761"/>
                  </a:lnTo>
                  <a:lnTo>
                    <a:pt x="3145" y="85761"/>
                  </a:lnTo>
                  <a:lnTo>
                    <a:pt x="621" y="127046"/>
                  </a:lnTo>
                  <a:lnTo>
                    <a:pt x="184" y="166878"/>
                  </a:lnTo>
                  <a:lnTo>
                    <a:pt x="2859" y="213154"/>
                  </a:lnTo>
                  <a:lnTo>
                    <a:pt x="9525"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4334"/>
            <p:cNvSpPr/>
            <p:nvPr/>
          </p:nvSpPr>
          <p:spPr>
            <a:xfrm>
              <a:off x="5097199" y="2819400"/>
              <a:ext cx="84402" cy="1"/>
            </a:xfrm>
            <a:custGeom>
              <a:avLst/>
              <a:gdLst/>
              <a:ahLst/>
              <a:cxnLst/>
              <a:rect l="0" t="0" r="0" b="0"/>
              <a:pathLst>
                <a:path w="84402" h="1">
                  <a:moveTo>
                    <a:pt x="8201" y="0"/>
                  </a:moveTo>
                  <a:lnTo>
                    <a:pt x="0" y="0"/>
                  </a:lnTo>
                  <a:lnTo>
                    <a:pt x="45397" y="0"/>
                  </a:lnTo>
                  <a:lnTo>
                    <a:pt x="844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4335"/>
            <p:cNvSpPr/>
            <p:nvPr/>
          </p:nvSpPr>
          <p:spPr>
            <a:xfrm>
              <a:off x="5095875" y="2743200"/>
              <a:ext cx="85726" cy="9526"/>
            </a:xfrm>
            <a:custGeom>
              <a:avLst/>
              <a:gdLst/>
              <a:ahLst/>
              <a:cxnLst/>
              <a:rect l="0" t="0" r="0" b="0"/>
              <a:pathLst>
                <a:path w="85726" h="9526">
                  <a:moveTo>
                    <a:pt x="0" y="0"/>
                  </a:moveTo>
                  <a:lnTo>
                    <a:pt x="40020" y="0"/>
                  </a:lnTo>
                  <a:lnTo>
                    <a:pt x="56945" y="1058"/>
                  </a:lnTo>
                  <a:lnTo>
                    <a:pt x="857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4336"/>
            <p:cNvSpPr/>
            <p:nvPr/>
          </p:nvSpPr>
          <p:spPr>
            <a:xfrm>
              <a:off x="4758685" y="2724150"/>
              <a:ext cx="99066" cy="142876"/>
            </a:xfrm>
            <a:custGeom>
              <a:avLst/>
              <a:gdLst/>
              <a:ahLst/>
              <a:cxnLst/>
              <a:rect l="0" t="0" r="0" b="0"/>
              <a:pathLst>
                <a:path w="99066" h="142876">
                  <a:moveTo>
                    <a:pt x="70490" y="0"/>
                  </a:moveTo>
                  <a:lnTo>
                    <a:pt x="65434" y="0"/>
                  </a:lnTo>
                  <a:lnTo>
                    <a:pt x="52176" y="5057"/>
                  </a:lnTo>
                  <a:lnTo>
                    <a:pt x="10659" y="40932"/>
                  </a:lnTo>
                  <a:lnTo>
                    <a:pt x="787" y="60811"/>
                  </a:lnTo>
                  <a:lnTo>
                    <a:pt x="0" y="80649"/>
                  </a:lnTo>
                  <a:lnTo>
                    <a:pt x="4236" y="101461"/>
                  </a:lnTo>
                  <a:lnTo>
                    <a:pt x="13174" y="117766"/>
                  </a:lnTo>
                  <a:lnTo>
                    <a:pt x="30107" y="133789"/>
                  </a:lnTo>
                  <a:lnTo>
                    <a:pt x="42311" y="138837"/>
                  </a:lnTo>
                  <a:lnTo>
                    <a:pt x="9906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4337"/>
            <p:cNvSpPr/>
            <p:nvPr/>
          </p:nvSpPr>
          <p:spPr>
            <a:xfrm>
              <a:off x="4497124" y="2762250"/>
              <a:ext cx="112977" cy="19051"/>
            </a:xfrm>
            <a:custGeom>
              <a:avLst/>
              <a:gdLst/>
              <a:ahLst/>
              <a:cxnLst/>
              <a:rect l="0" t="0" r="0" b="0"/>
              <a:pathLst>
                <a:path w="112977" h="19051">
                  <a:moveTo>
                    <a:pt x="8201" y="19050"/>
                  </a:moveTo>
                  <a:lnTo>
                    <a:pt x="0" y="19050"/>
                  </a:lnTo>
                  <a:lnTo>
                    <a:pt x="36854" y="16228"/>
                  </a:lnTo>
                  <a:lnTo>
                    <a:pt x="1129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4338"/>
            <p:cNvSpPr/>
            <p:nvPr/>
          </p:nvSpPr>
          <p:spPr>
            <a:xfrm>
              <a:off x="4471263" y="2695575"/>
              <a:ext cx="157888" cy="28576"/>
            </a:xfrm>
            <a:custGeom>
              <a:avLst/>
              <a:gdLst/>
              <a:ahLst/>
              <a:cxnLst/>
              <a:rect l="0" t="0" r="0" b="0"/>
              <a:pathLst>
                <a:path w="157888" h="28576">
                  <a:moveTo>
                    <a:pt x="5487" y="28575"/>
                  </a:moveTo>
                  <a:lnTo>
                    <a:pt x="5487" y="20374"/>
                  </a:lnTo>
                  <a:lnTo>
                    <a:pt x="4429" y="19933"/>
                  </a:lnTo>
                  <a:lnTo>
                    <a:pt x="431" y="19442"/>
                  </a:lnTo>
                  <a:lnTo>
                    <a:pt x="0" y="18253"/>
                  </a:lnTo>
                  <a:lnTo>
                    <a:pt x="2343" y="14110"/>
                  </a:lnTo>
                  <a:lnTo>
                    <a:pt x="9734" y="11563"/>
                  </a:lnTo>
                  <a:lnTo>
                    <a:pt x="46895" y="4871"/>
                  </a:lnTo>
                  <a:lnTo>
                    <a:pt x="89958" y="1443"/>
                  </a:lnTo>
                  <a:lnTo>
                    <a:pt x="15788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4339"/>
            <p:cNvSpPr/>
            <p:nvPr/>
          </p:nvSpPr>
          <p:spPr>
            <a:xfrm>
              <a:off x="4467225" y="2695575"/>
              <a:ext cx="38101" cy="180976"/>
            </a:xfrm>
            <a:custGeom>
              <a:avLst/>
              <a:gdLst/>
              <a:ahLst/>
              <a:cxnLst/>
              <a:rect l="0" t="0" r="0" b="0"/>
              <a:pathLst>
                <a:path w="38101" h="180976">
                  <a:moveTo>
                    <a:pt x="0" y="0"/>
                  </a:moveTo>
                  <a:lnTo>
                    <a:pt x="0" y="13257"/>
                  </a:lnTo>
                  <a:lnTo>
                    <a:pt x="9701" y="59867"/>
                  </a:lnTo>
                  <a:lnTo>
                    <a:pt x="16890" y="100294"/>
                  </a:lnTo>
                  <a:lnTo>
                    <a:pt x="23680" y="134346"/>
                  </a:lnTo>
                  <a:lnTo>
                    <a:pt x="3810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4340"/>
            <p:cNvSpPr/>
            <p:nvPr/>
          </p:nvSpPr>
          <p:spPr>
            <a:xfrm>
              <a:off x="4042637" y="2800350"/>
              <a:ext cx="186464" cy="47626"/>
            </a:xfrm>
            <a:custGeom>
              <a:avLst/>
              <a:gdLst/>
              <a:ahLst/>
              <a:cxnLst/>
              <a:rect l="0" t="0" r="0" b="0"/>
              <a:pathLst>
                <a:path w="186464" h="47626">
                  <a:moveTo>
                    <a:pt x="5488" y="47625"/>
                  </a:moveTo>
                  <a:lnTo>
                    <a:pt x="0" y="47625"/>
                  </a:lnTo>
                  <a:lnTo>
                    <a:pt x="2343" y="47625"/>
                  </a:lnTo>
                  <a:lnTo>
                    <a:pt x="6913" y="44803"/>
                  </a:lnTo>
                  <a:lnTo>
                    <a:pt x="14588" y="40020"/>
                  </a:lnTo>
                  <a:lnTo>
                    <a:pt x="57949" y="23173"/>
                  </a:lnTo>
                  <a:lnTo>
                    <a:pt x="102320" y="17042"/>
                  </a:lnTo>
                  <a:lnTo>
                    <a:pt x="146794" y="5954"/>
                  </a:lnTo>
                  <a:lnTo>
                    <a:pt x="18646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4341"/>
            <p:cNvSpPr/>
            <p:nvPr/>
          </p:nvSpPr>
          <p:spPr>
            <a:xfrm>
              <a:off x="3888352" y="2628900"/>
              <a:ext cx="455049" cy="314326"/>
            </a:xfrm>
            <a:custGeom>
              <a:avLst/>
              <a:gdLst/>
              <a:ahLst/>
              <a:cxnLst/>
              <a:rect l="0" t="0" r="0" b="0"/>
              <a:pathLst>
                <a:path w="455049" h="314326">
                  <a:moveTo>
                    <a:pt x="159773" y="0"/>
                  </a:moveTo>
                  <a:lnTo>
                    <a:pt x="159773" y="5057"/>
                  </a:lnTo>
                  <a:lnTo>
                    <a:pt x="141873" y="42842"/>
                  </a:lnTo>
                  <a:lnTo>
                    <a:pt x="133826" y="63491"/>
                  </a:lnTo>
                  <a:lnTo>
                    <a:pt x="110364" y="105819"/>
                  </a:lnTo>
                  <a:lnTo>
                    <a:pt x="90459" y="149715"/>
                  </a:lnTo>
                  <a:lnTo>
                    <a:pt x="76088" y="173477"/>
                  </a:lnTo>
                  <a:lnTo>
                    <a:pt x="56695" y="209950"/>
                  </a:lnTo>
                  <a:lnTo>
                    <a:pt x="33628" y="248357"/>
                  </a:lnTo>
                  <a:lnTo>
                    <a:pt x="12599" y="291417"/>
                  </a:lnTo>
                  <a:lnTo>
                    <a:pt x="0" y="311099"/>
                  </a:lnTo>
                  <a:lnTo>
                    <a:pt x="340" y="311116"/>
                  </a:lnTo>
                  <a:lnTo>
                    <a:pt x="11294" y="300784"/>
                  </a:lnTo>
                  <a:lnTo>
                    <a:pt x="31000" y="261517"/>
                  </a:lnTo>
                  <a:lnTo>
                    <a:pt x="52453" y="224440"/>
                  </a:lnTo>
                  <a:lnTo>
                    <a:pt x="62333" y="202409"/>
                  </a:lnTo>
                  <a:lnTo>
                    <a:pt x="91725" y="162396"/>
                  </a:lnTo>
                  <a:lnTo>
                    <a:pt x="124667" y="120908"/>
                  </a:lnTo>
                  <a:lnTo>
                    <a:pt x="161874" y="75081"/>
                  </a:lnTo>
                  <a:lnTo>
                    <a:pt x="191346" y="45772"/>
                  </a:lnTo>
                  <a:lnTo>
                    <a:pt x="210132" y="34054"/>
                  </a:lnTo>
                  <a:lnTo>
                    <a:pt x="213454" y="33286"/>
                  </a:lnTo>
                  <a:lnTo>
                    <a:pt x="216727" y="33832"/>
                  </a:lnTo>
                  <a:lnTo>
                    <a:pt x="219967" y="35255"/>
                  </a:lnTo>
                  <a:lnTo>
                    <a:pt x="257450" y="82679"/>
                  </a:lnTo>
                  <a:lnTo>
                    <a:pt x="292606" y="125410"/>
                  </a:lnTo>
                  <a:lnTo>
                    <a:pt x="324805" y="165113"/>
                  </a:lnTo>
                  <a:lnTo>
                    <a:pt x="356614" y="204913"/>
                  </a:lnTo>
                  <a:lnTo>
                    <a:pt x="388372" y="245472"/>
                  </a:lnTo>
                  <a:lnTo>
                    <a:pt x="455048"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6" name="SMARTInkShape-Group606"/>
          <p:cNvGrpSpPr/>
          <p:nvPr/>
        </p:nvGrpSpPr>
        <p:grpSpPr>
          <a:xfrm>
            <a:off x="5553075" y="2924175"/>
            <a:ext cx="1962151" cy="419101"/>
            <a:chOff x="5553075" y="2924175"/>
            <a:chExt cx="1962151" cy="419101"/>
          </a:xfrm>
        </p:grpSpPr>
        <p:sp>
          <p:nvSpPr>
            <p:cNvPr id="29" name="SMARTInkShape-4342"/>
            <p:cNvSpPr/>
            <p:nvPr/>
          </p:nvSpPr>
          <p:spPr>
            <a:xfrm>
              <a:off x="7286625" y="305752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4343"/>
            <p:cNvSpPr/>
            <p:nvPr/>
          </p:nvSpPr>
          <p:spPr>
            <a:xfrm>
              <a:off x="6991350" y="2982070"/>
              <a:ext cx="304801" cy="170706"/>
            </a:xfrm>
            <a:custGeom>
              <a:avLst/>
              <a:gdLst/>
              <a:ahLst/>
              <a:cxnLst/>
              <a:rect l="0" t="0" r="0" b="0"/>
              <a:pathLst>
                <a:path w="304801" h="170706">
                  <a:moveTo>
                    <a:pt x="0" y="104030"/>
                  </a:moveTo>
                  <a:lnTo>
                    <a:pt x="0" y="117287"/>
                  </a:lnTo>
                  <a:lnTo>
                    <a:pt x="2822" y="123328"/>
                  </a:lnTo>
                  <a:lnTo>
                    <a:pt x="6546" y="129540"/>
                  </a:lnTo>
                  <a:lnTo>
                    <a:pt x="8201" y="135829"/>
                  </a:lnTo>
                  <a:lnTo>
                    <a:pt x="11817" y="136871"/>
                  </a:lnTo>
                  <a:lnTo>
                    <a:pt x="44037" y="132060"/>
                  </a:lnTo>
                  <a:lnTo>
                    <a:pt x="60085" y="125153"/>
                  </a:lnTo>
                  <a:lnTo>
                    <a:pt x="85128" y="104575"/>
                  </a:lnTo>
                  <a:lnTo>
                    <a:pt x="90605" y="109248"/>
                  </a:lnTo>
                  <a:lnTo>
                    <a:pt x="93186" y="114463"/>
                  </a:lnTo>
                  <a:lnTo>
                    <a:pt x="99899" y="131491"/>
                  </a:lnTo>
                  <a:lnTo>
                    <a:pt x="111075" y="140224"/>
                  </a:lnTo>
                  <a:lnTo>
                    <a:pt x="125566" y="146574"/>
                  </a:lnTo>
                  <a:lnTo>
                    <a:pt x="139063" y="149397"/>
                  </a:lnTo>
                  <a:lnTo>
                    <a:pt x="163617" y="145929"/>
                  </a:lnTo>
                  <a:lnTo>
                    <a:pt x="198242" y="128730"/>
                  </a:lnTo>
                  <a:lnTo>
                    <a:pt x="209111" y="121005"/>
                  </a:lnTo>
                  <a:lnTo>
                    <a:pt x="221180" y="100593"/>
                  </a:lnTo>
                  <a:lnTo>
                    <a:pt x="233680" y="59764"/>
                  </a:lnTo>
                  <a:lnTo>
                    <a:pt x="237735" y="16762"/>
                  </a:lnTo>
                  <a:lnTo>
                    <a:pt x="238109" y="0"/>
                  </a:lnTo>
                  <a:lnTo>
                    <a:pt x="243177" y="4532"/>
                  </a:lnTo>
                  <a:lnTo>
                    <a:pt x="245663" y="12537"/>
                  </a:lnTo>
                  <a:lnTo>
                    <a:pt x="257837" y="57571"/>
                  </a:lnTo>
                  <a:lnTo>
                    <a:pt x="273461" y="103296"/>
                  </a:lnTo>
                  <a:lnTo>
                    <a:pt x="277113" y="117462"/>
                  </a:lnTo>
                  <a:lnTo>
                    <a:pt x="304800" y="1707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4344"/>
            <p:cNvSpPr/>
            <p:nvPr/>
          </p:nvSpPr>
          <p:spPr>
            <a:xfrm>
              <a:off x="6848475" y="3076575"/>
              <a:ext cx="82124" cy="76201"/>
            </a:xfrm>
            <a:custGeom>
              <a:avLst/>
              <a:gdLst/>
              <a:ahLst/>
              <a:cxnLst/>
              <a:rect l="0" t="0" r="0" b="0"/>
              <a:pathLst>
                <a:path w="82124" h="76201">
                  <a:moveTo>
                    <a:pt x="9525" y="0"/>
                  </a:moveTo>
                  <a:lnTo>
                    <a:pt x="53374" y="0"/>
                  </a:lnTo>
                  <a:lnTo>
                    <a:pt x="72847" y="5057"/>
                  </a:lnTo>
                  <a:lnTo>
                    <a:pt x="77139" y="8663"/>
                  </a:lnTo>
                  <a:lnTo>
                    <a:pt x="81910" y="18314"/>
                  </a:lnTo>
                  <a:lnTo>
                    <a:pt x="82123" y="22792"/>
                  </a:lnTo>
                  <a:lnTo>
                    <a:pt x="79538" y="30591"/>
                  </a:lnTo>
                  <a:lnTo>
                    <a:pt x="67077" y="45988"/>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 name="SMARTInkShape-4345"/>
            <p:cNvSpPr/>
            <p:nvPr/>
          </p:nvSpPr>
          <p:spPr>
            <a:xfrm>
              <a:off x="6572250" y="3001956"/>
              <a:ext cx="228601" cy="341320"/>
            </a:xfrm>
            <a:custGeom>
              <a:avLst/>
              <a:gdLst/>
              <a:ahLst/>
              <a:cxnLst/>
              <a:rect l="0" t="0" r="0" b="0"/>
              <a:pathLst>
                <a:path w="228601" h="341320">
                  <a:moveTo>
                    <a:pt x="0" y="84144"/>
                  </a:moveTo>
                  <a:lnTo>
                    <a:pt x="5057" y="79087"/>
                  </a:lnTo>
                  <a:lnTo>
                    <a:pt x="38001" y="68956"/>
                  </a:lnTo>
                  <a:lnTo>
                    <a:pt x="76180" y="63035"/>
                  </a:lnTo>
                  <a:lnTo>
                    <a:pt x="119352" y="51987"/>
                  </a:lnTo>
                  <a:lnTo>
                    <a:pt x="161188" y="37692"/>
                  </a:lnTo>
                  <a:lnTo>
                    <a:pt x="202646" y="22758"/>
                  </a:lnTo>
                  <a:lnTo>
                    <a:pt x="223473" y="10870"/>
                  </a:lnTo>
                  <a:lnTo>
                    <a:pt x="225182" y="8836"/>
                  </a:lnTo>
                  <a:lnTo>
                    <a:pt x="228150" y="0"/>
                  </a:lnTo>
                  <a:lnTo>
                    <a:pt x="213385" y="25517"/>
                  </a:lnTo>
                  <a:lnTo>
                    <a:pt x="210055" y="66154"/>
                  </a:lnTo>
                  <a:lnTo>
                    <a:pt x="210708" y="105520"/>
                  </a:lnTo>
                  <a:lnTo>
                    <a:pt x="216126" y="147040"/>
                  </a:lnTo>
                  <a:lnTo>
                    <a:pt x="218201" y="190739"/>
                  </a:lnTo>
                  <a:lnTo>
                    <a:pt x="221724" y="237844"/>
                  </a:lnTo>
                  <a:lnTo>
                    <a:pt x="226563" y="275029"/>
                  </a:lnTo>
                  <a:lnTo>
                    <a:pt x="228600" y="3413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 name="SMARTInkShape-4346"/>
            <p:cNvSpPr/>
            <p:nvPr/>
          </p:nvSpPr>
          <p:spPr>
            <a:xfrm>
              <a:off x="6364024" y="2982534"/>
              <a:ext cx="265377" cy="149209"/>
            </a:xfrm>
            <a:custGeom>
              <a:avLst/>
              <a:gdLst/>
              <a:ahLst/>
              <a:cxnLst/>
              <a:rect l="0" t="0" r="0" b="0"/>
              <a:pathLst>
                <a:path w="265377" h="149209">
                  <a:moveTo>
                    <a:pt x="8201" y="103566"/>
                  </a:moveTo>
                  <a:lnTo>
                    <a:pt x="3145" y="108623"/>
                  </a:lnTo>
                  <a:lnTo>
                    <a:pt x="662" y="116749"/>
                  </a:lnTo>
                  <a:lnTo>
                    <a:pt x="0" y="121880"/>
                  </a:lnTo>
                  <a:lnTo>
                    <a:pt x="2087" y="130403"/>
                  </a:lnTo>
                  <a:lnTo>
                    <a:pt x="12050" y="144498"/>
                  </a:lnTo>
                  <a:lnTo>
                    <a:pt x="18026" y="148216"/>
                  </a:lnTo>
                  <a:lnTo>
                    <a:pt x="21101" y="149208"/>
                  </a:lnTo>
                  <a:lnTo>
                    <a:pt x="24209" y="148811"/>
                  </a:lnTo>
                  <a:lnTo>
                    <a:pt x="67843" y="125647"/>
                  </a:lnTo>
                  <a:lnTo>
                    <a:pt x="102457" y="104122"/>
                  </a:lnTo>
                  <a:lnTo>
                    <a:pt x="136548" y="128027"/>
                  </a:lnTo>
                  <a:lnTo>
                    <a:pt x="167129" y="131599"/>
                  </a:lnTo>
                  <a:lnTo>
                    <a:pt x="191110" y="126924"/>
                  </a:lnTo>
                  <a:lnTo>
                    <a:pt x="208211" y="118836"/>
                  </a:lnTo>
                  <a:lnTo>
                    <a:pt x="225037" y="99624"/>
                  </a:lnTo>
                  <a:lnTo>
                    <a:pt x="249026" y="56183"/>
                  </a:lnTo>
                  <a:lnTo>
                    <a:pt x="253829" y="34140"/>
                  </a:lnTo>
                  <a:lnTo>
                    <a:pt x="255798" y="0"/>
                  </a:lnTo>
                  <a:lnTo>
                    <a:pt x="255850" y="40589"/>
                  </a:lnTo>
                  <a:lnTo>
                    <a:pt x="256909" y="70678"/>
                  </a:lnTo>
                  <a:lnTo>
                    <a:pt x="265376" y="1035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SMARTInkShape-4347"/>
            <p:cNvSpPr/>
            <p:nvPr/>
          </p:nvSpPr>
          <p:spPr>
            <a:xfrm>
              <a:off x="6162709" y="3054284"/>
              <a:ext cx="126681" cy="77551"/>
            </a:xfrm>
            <a:custGeom>
              <a:avLst/>
              <a:gdLst/>
              <a:ahLst/>
              <a:cxnLst/>
              <a:rect l="0" t="0" r="0" b="0"/>
              <a:pathLst>
                <a:path w="126681" h="77551">
                  <a:moveTo>
                    <a:pt x="9491" y="12766"/>
                  </a:moveTo>
                  <a:lnTo>
                    <a:pt x="4435" y="12766"/>
                  </a:lnTo>
                  <a:lnTo>
                    <a:pt x="2945" y="13824"/>
                  </a:lnTo>
                  <a:lnTo>
                    <a:pt x="1952" y="15588"/>
                  </a:lnTo>
                  <a:lnTo>
                    <a:pt x="555" y="25949"/>
                  </a:lnTo>
                  <a:lnTo>
                    <a:pt x="0" y="53698"/>
                  </a:lnTo>
                  <a:lnTo>
                    <a:pt x="2804" y="60238"/>
                  </a:lnTo>
                  <a:lnTo>
                    <a:pt x="13227" y="73061"/>
                  </a:lnTo>
                  <a:lnTo>
                    <a:pt x="19266" y="76605"/>
                  </a:lnTo>
                  <a:lnTo>
                    <a:pt x="22357" y="77550"/>
                  </a:lnTo>
                  <a:lnTo>
                    <a:pt x="67770" y="66017"/>
                  </a:lnTo>
                  <a:lnTo>
                    <a:pt x="97360" y="52840"/>
                  </a:lnTo>
                  <a:lnTo>
                    <a:pt x="124949" y="29946"/>
                  </a:lnTo>
                  <a:lnTo>
                    <a:pt x="126680" y="25278"/>
                  </a:lnTo>
                  <a:lnTo>
                    <a:pt x="125780" y="14446"/>
                  </a:lnTo>
                  <a:lnTo>
                    <a:pt x="123001" y="9653"/>
                  </a:lnTo>
                  <a:lnTo>
                    <a:pt x="114267" y="1504"/>
                  </a:lnTo>
                  <a:lnTo>
                    <a:pt x="97686" y="0"/>
                  </a:lnTo>
                  <a:lnTo>
                    <a:pt x="54463" y="10418"/>
                  </a:lnTo>
                  <a:lnTo>
                    <a:pt x="19016" y="222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SMARTInkShape-4348"/>
            <p:cNvSpPr/>
            <p:nvPr/>
          </p:nvSpPr>
          <p:spPr>
            <a:xfrm>
              <a:off x="5553075" y="2924175"/>
              <a:ext cx="1962151" cy="9526"/>
            </a:xfrm>
            <a:custGeom>
              <a:avLst/>
              <a:gdLst/>
              <a:ahLst/>
              <a:cxnLst/>
              <a:rect l="0" t="0" r="0" b="0"/>
              <a:pathLst>
                <a:path w="1962151" h="9526">
                  <a:moveTo>
                    <a:pt x="0" y="9525"/>
                  </a:moveTo>
                  <a:lnTo>
                    <a:pt x="5057" y="4468"/>
                  </a:lnTo>
                  <a:lnTo>
                    <a:pt x="10361" y="1986"/>
                  </a:lnTo>
                  <a:lnTo>
                    <a:pt x="52193" y="174"/>
                  </a:lnTo>
                  <a:lnTo>
                    <a:pt x="94271" y="34"/>
                  </a:lnTo>
                  <a:lnTo>
                    <a:pt x="138704" y="10"/>
                  </a:lnTo>
                  <a:lnTo>
                    <a:pt x="176652" y="2827"/>
                  </a:lnTo>
                  <a:lnTo>
                    <a:pt x="213979" y="6548"/>
                  </a:lnTo>
                  <a:lnTo>
                    <a:pt x="254960" y="8643"/>
                  </a:lnTo>
                  <a:lnTo>
                    <a:pt x="298617" y="9264"/>
                  </a:lnTo>
                  <a:lnTo>
                    <a:pt x="339892" y="9448"/>
                  </a:lnTo>
                  <a:lnTo>
                    <a:pt x="384108" y="9502"/>
                  </a:lnTo>
                  <a:lnTo>
                    <a:pt x="425547" y="9518"/>
                  </a:lnTo>
                  <a:lnTo>
                    <a:pt x="470870" y="9523"/>
                  </a:lnTo>
                  <a:lnTo>
                    <a:pt x="517813" y="9524"/>
                  </a:lnTo>
                  <a:lnTo>
                    <a:pt x="565234" y="9525"/>
                  </a:lnTo>
                  <a:lnTo>
                    <a:pt x="612801" y="9525"/>
                  </a:lnTo>
                  <a:lnTo>
                    <a:pt x="644536" y="9525"/>
                  </a:lnTo>
                  <a:lnTo>
                    <a:pt x="679102" y="9525"/>
                  </a:lnTo>
                  <a:lnTo>
                    <a:pt x="714573" y="9525"/>
                  </a:lnTo>
                  <a:lnTo>
                    <a:pt x="747977" y="9525"/>
                  </a:lnTo>
                  <a:lnTo>
                    <a:pt x="783286" y="9525"/>
                  </a:lnTo>
                  <a:lnTo>
                    <a:pt x="819085" y="9525"/>
                  </a:lnTo>
                  <a:lnTo>
                    <a:pt x="852635" y="9525"/>
                  </a:lnTo>
                  <a:lnTo>
                    <a:pt x="888007" y="9525"/>
                  </a:lnTo>
                  <a:lnTo>
                    <a:pt x="924895" y="8467"/>
                  </a:lnTo>
                  <a:lnTo>
                    <a:pt x="962456" y="4468"/>
                  </a:lnTo>
                  <a:lnTo>
                    <a:pt x="1000317" y="1986"/>
                  </a:lnTo>
                  <a:lnTo>
                    <a:pt x="1038310" y="883"/>
                  </a:lnTo>
                  <a:lnTo>
                    <a:pt x="1076363" y="392"/>
                  </a:lnTo>
                  <a:lnTo>
                    <a:pt x="1111619" y="2996"/>
                  </a:lnTo>
                  <a:lnTo>
                    <a:pt x="1145987" y="6623"/>
                  </a:lnTo>
                  <a:lnTo>
                    <a:pt x="1182427" y="8235"/>
                  </a:lnTo>
                  <a:lnTo>
                    <a:pt x="1219790" y="8952"/>
                  </a:lnTo>
                  <a:lnTo>
                    <a:pt x="1257562" y="9270"/>
                  </a:lnTo>
                  <a:lnTo>
                    <a:pt x="1295516" y="9412"/>
                  </a:lnTo>
                  <a:lnTo>
                    <a:pt x="1333552" y="9475"/>
                  </a:lnTo>
                  <a:lnTo>
                    <a:pt x="1371623" y="9503"/>
                  </a:lnTo>
                  <a:lnTo>
                    <a:pt x="1409711" y="9515"/>
                  </a:lnTo>
                  <a:lnTo>
                    <a:pt x="1447805" y="9521"/>
                  </a:lnTo>
                  <a:lnTo>
                    <a:pt x="1485902" y="8465"/>
                  </a:lnTo>
                  <a:lnTo>
                    <a:pt x="1524002" y="4468"/>
                  </a:lnTo>
                  <a:lnTo>
                    <a:pt x="1562101" y="4808"/>
                  </a:lnTo>
                  <a:lnTo>
                    <a:pt x="1599142" y="6370"/>
                  </a:lnTo>
                  <a:lnTo>
                    <a:pt x="1633244" y="3537"/>
                  </a:lnTo>
                  <a:lnTo>
                    <a:pt x="1668861" y="1572"/>
                  </a:lnTo>
                  <a:lnTo>
                    <a:pt x="1704800" y="699"/>
                  </a:lnTo>
                  <a:lnTo>
                    <a:pt x="1738411" y="310"/>
                  </a:lnTo>
                  <a:lnTo>
                    <a:pt x="1770988" y="138"/>
                  </a:lnTo>
                  <a:lnTo>
                    <a:pt x="1803105" y="61"/>
                  </a:lnTo>
                  <a:lnTo>
                    <a:pt x="1848820" y="18"/>
                  </a:lnTo>
                  <a:lnTo>
                    <a:pt x="1886590" y="5"/>
                  </a:lnTo>
                  <a:lnTo>
                    <a:pt x="1962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199191860"/>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Content Placeholder 2"/>
              <p:cNvSpPr>
                <a:spLocks noGrp="1"/>
              </p:cNvSpPr>
              <p:nvPr>
                <p:ph idx="1"/>
              </p:nvPr>
            </p:nvSpPr>
            <p:spPr>
              <a:xfrm>
                <a:off x="710656" y="457664"/>
                <a:ext cx="10515600" cy="6297699"/>
              </a:xfrm>
            </p:spPr>
            <p:txBody>
              <a:bodyPr>
                <a:normAutofit lnSpcReduction="10000"/>
              </a:bodyPr>
              <a:lstStyle/>
              <a:p>
                <a:pPr>
                  <a:buFontTx/>
                  <a:buChar char="-"/>
                </a:pPr>
                <a:r>
                  <a:rPr lang="en-US" dirty="0"/>
                  <a:t>The presence of the fixed cost gives the SAC its u-shape.</a:t>
                </a:r>
              </a:p>
              <a:p>
                <a:pPr>
                  <a:buFontTx/>
                  <a:buChar char="-"/>
                </a:pPr>
                <a:r>
                  <a:rPr lang="en-US" dirty="0"/>
                  <a:t>Consider the following SAC curves:</a:t>
                </a:r>
              </a:p>
              <a:p>
                <a:pPr>
                  <a:buFontTx/>
                  <a:buChar char="-"/>
                </a:pPr>
                <a:endParaRPr lang="en-US" dirty="0"/>
              </a:p>
              <a:p>
                <a:pPr>
                  <a:buFontTx/>
                  <a:buChar char="-"/>
                </a:pPr>
                <a:endParaRPr lang="en-US" dirty="0"/>
              </a:p>
              <a:p>
                <a:pPr>
                  <a:buFontTx/>
                  <a:buChar char="-"/>
                </a:pPr>
                <a:endParaRPr lang="en-US" dirty="0"/>
              </a:p>
              <a:p>
                <a:pPr>
                  <a:buFontTx/>
                  <a:buChar char="-"/>
                </a:pPr>
                <a:endParaRPr lang="en-US" dirty="0"/>
              </a:p>
              <a:p>
                <a:pPr marL="0" indent="0">
                  <a:buNone/>
                </a:pPr>
                <a:endParaRPr lang="en-US" dirty="0"/>
              </a:p>
              <a:p>
                <a:pPr>
                  <a:buFontTx/>
                  <a:buChar char="-"/>
                </a:pPr>
                <a:r>
                  <a:rPr lang="en-US" dirty="0"/>
                  <a:t>The average costs represents the sizes of three business: A, B and C.</a:t>
                </a:r>
              </a:p>
              <a:p>
                <a:pPr>
                  <a:buFontTx/>
                  <a:buChar char="-"/>
                </a:pPr>
                <a:r>
                  <a:rPr lang="en-US" dirty="0"/>
                  <a:t>A is the smallest with costs represented by: </a:t>
                </a:r>
                <a14:m>
                  <m:oMath xmlns:m="http://schemas.openxmlformats.org/officeDocument/2006/math">
                    <m:r>
                      <a:rPr lang="en-US" i="1" dirty="0" smtClean="0">
                        <a:latin typeface="Cambria Math" panose="02040503050406030204" pitchFamily="18" charset="0"/>
                      </a:rPr>
                      <m:t>𝑆𝐴</m:t>
                    </m:r>
                    <m:sSub>
                      <m:sSubPr>
                        <m:ctrlPr>
                          <a:rPr lang="en-US" i="1" dirty="0" smtClean="0">
                            <a:latin typeface="Cambria Math" panose="02040503050406030204" pitchFamily="18" charset="0"/>
                          </a:rPr>
                        </m:ctrlPr>
                      </m:sSubPr>
                      <m:e>
                        <m:r>
                          <a:rPr lang="en-US" i="1" dirty="0" smtClean="0">
                            <a:latin typeface="Cambria Math" panose="02040503050406030204" pitchFamily="18" charset="0"/>
                          </a:rPr>
                          <m:t>𝐶</m:t>
                        </m:r>
                      </m:e>
                      <m:sub>
                        <m:r>
                          <a:rPr lang="en-US" i="1" dirty="0" smtClean="0">
                            <a:latin typeface="Cambria Math" panose="02040503050406030204" pitchFamily="18" charset="0"/>
                          </a:rPr>
                          <m:t>𝐴</m:t>
                        </m:r>
                      </m:sub>
                    </m:sSub>
                  </m:oMath>
                </a14:m>
                <a:endParaRPr lang="en-US" dirty="0"/>
              </a:p>
              <a:p>
                <a:pPr>
                  <a:buFontTx/>
                  <a:buChar char="-"/>
                </a:pPr>
                <a:r>
                  <a:rPr lang="en-US" dirty="0"/>
                  <a:t>B is larger, with average cost curve as: </a:t>
                </a:r>
                <a14:m>
                  <m:oMath xmlns:m="http://schemas.openxmlformats.org/officeDocument/2006/math">
                    <m:r>
                      <a:rPr lang="en-US" b="0" i="1" smtClean="0">
                        <a:latin typeface="Cambria Math" panose="02040503050406030204" pitchFamily="18" charset="0"/>
                      </a:rPr>
                      <m:t>𝑆𝐴</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𝐶</m:t>
                        </m:r>
                      </m:e>
                      <m:sub>
                        <m:r>
                          <a:rPr lang="en-US" b="0" i="1" smtClean="0">
                            <a:latin typeface="Cambria Math" panose="02040503050406030204" pitchFamily="18" charset="0"/>
                          </a:rPr>
                          <m:t>𝐵</m:t>
                        </m:r>
                      </m:sub>
                    </m:sSub>
                  </m:oMath>
                </a14:m>
                <a:endParaRPr lang="en-US" dirty="0"/>
              </a:p>
              <a:p>
                <a:pPr>
                  <a:buFontTx/>
                  <a:buChar char="-"/>
                </a:pPr>
                <a:r>
                  <a:rPr lang="en-US" dirty="0"/>
                  <a:t>C is largest, with curve being: </a:t>
                </a:r>
                <a14:m>
                  <m:oMath xmlns:m="http://schemas.openxmlformats.org/officeDocument/2006/math">
                    <m:r>
                      <a:rPr lang="en-US" i="1">
                        <a:latin typeface="Cambria Math" panose="02040503050406030204" pitchFamily="18" charset="0"/>
                      </a:rPr>
                      <m:t>𝑆𝐴</m:t>
                    </m:r>
                    <m:sSub>
                      <m:sSubPr>
                        <m:ctrlPr>
                          <a:rPr lang="en-US" i="1">
                            <a:latin typeface="Cambria Math" panose="02040503050406030204" pitchFamily="18" charset="0"/>
                          </a:rPr>
                        </m:ctrlPr>
                      </m:sSubPr>
                      <m:e>
                        <m:r>
                          <a:rPr lang="en-US" i="1">
                            <a:latin typeface="Cambria Math" panose="02040503050406030204" pitchFamily="18" charset="0"/>
                          </a:rPr>
                          <m:t>𝐶</m:t>
                        </m:r>
                      </m:e>
                      <m:sub>
                        <m:r>
                          <a:rPr lang="en-US" b="0" i="1" smtClean="0">
                            <a:latin typeface="Cambria Math" panose="02040503050406030204" pitchFamily="18" charset="0"/>
                          </a:rPr>
                          <m:t>𝐶</m:t>
                        </m:r>
                      </m:sub>
                    </m:sSub>
                  </m:oMath>
                </a14:m>
                <a:endParaRPr lang="en-US" dirty="0"/>
              </a:p>
              <a:p>
                <a:pPr>
                  <a:buFontTx/>
                  <a:buChar char="-"/>
                </a:pPr>
                <a:r>
                  <a:rPr lang="en-US" dirty="0"/>
                  <a:t>The values OA, OB and OC on the horizontal axis depict the least cost output level.</a:t>
                </a:r>
              </a:p>
              <a:p>
                <a:pPr marL="0" indent="0">
                  <a:buNone/>
                </a:pPr>
                <a:endParaRPr lang="en-US" dirty="0"/>
              </a:p>
              <a:p>
                <a:pPr marL="0" indent="0">
                  <a:buNone/>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xfrm>
                <a:off x="710656" y="457664"/>
                <a:ext cx="10515600" cy="6297699"/>
              </a:xfrm>
              <a:blipFill rotWithShape="0">
                <a:blip r:embed="rId2"/>
                <a:stretch>
                  <a:fillRect l="-1217" t="-2323" r="-290"/>
                </a:stretch>
              </a:blipFill>
            </p:spPr>
            <p:txBody>
              <a:bodyPr/>
              <a:lstStyle/>
              <a:p>
                <a:r>
                  <a:rPr lang="en-US">
                    <a:noFill/>
                  </a:rPr>
                  <a:t> </a:t>
                </a:r>
              </a:p>
            </p:txBody>
          </p:sp>
        </mc:Fallback>
      </mc:AlternateContent>
      <p:cxnSp>
        <p:nvCxnSpPr>
          <p:cNvPr id="4" name="Straight Connector 3"/>
          <p:cNvCxnSpPr/>
          <p:nvPr/>
        </p:nvCxnSpPr>
        <p:spPr>
          <a:xfrm>
            <a:off x="3657599" y="1721241"/>
            <a:ext cx="0" cy="1605074"/>
          </a:xfrm>
          <a:prstGeom prst="line">
            <a:avLst/>
          </a:prstGeom>
        </p:spPr>
        <p:style>
          <a:lnRef idx="1">
            <a:schemeClr val="dk1"/>
          </a:lnRef>
          <a:fillRef idx="0">
            <a:schemeClr val="dk1"/>
          </a:fillRef>
          <a:effectRef idx="0">
            <a:schemeClr val="dk1"/>
          </a:effectRef>
          <a:fontRef idx="minor">
            <a:schemeClr val="tx1"/>
          </a:fontRef>
        </p:style>
      </p:cxnSp>
      <p:cxnSp>
        <p:nvCxnSpPr>
          <p:cNvPr id="5" name="Straight Connector 4"/>
          <p:cNvCxnSpPr/>
          <p:nvPr/>
        </p:nvCxnSpPr>
        <p:spPr>
          <a:xfrm>
            <a:off x="3672125" y="3326315"/>
            <a:ext cx="3592823" cy="0"/>
          </a:xfrm>
          <a:prstGeom prst="line">
            <a:avLst/>
          </a:prstGeom>
        </p:spPr>
        <p:style>
          <a:lnRef idx="1">
            <a:schemeClr val="dk1"/>
          </a:lnRef>
          <a:fillRef idx="0">
            <a:schemeClr val="dk1"/>
          </a:fillRef>
          <a:effectRef idx="0">
            <a:schemeClr val="dk1"/>
          </a:effectRef>
          <a:fontRef idx="minor">
            <a:schemeClr val="tx1"/>
          </a:fontRef>
        </p:style>
      </p:cxnSp>
      <p:sp>
        <p:nvSpPr>
          <p:cNvPr id="6" name="Freeform 5"/>
          <p:cNvSpPr/>
          <p:nvPr/>
        </p:nvSpPr>
        <p:spPr>
          <a:xfrm>
            <a:off x="3929137" y="2131488"/>
            <a:ext cx="1749564" cy="677573"/>
          </a:xfrm>
          <a:custGeom>
            <a:avLst/>
            <a:gdLst>
              <a:gd name="connsiteX0" fmla="*/ 0 w 1922106"/>
              <a:gd name="connsiteY0" fmla="*/ 0 h 705057"/>
              <a:gd name="connsiteX1" fmla="*/ 597159 w 1922106"/>
              <a:gd name="connsiteY1" fmla="*/ 606490 h 705057"/>
              <a:gd name="connsiteX2" fmla="*/ 1287625 w 1922106"/>
              <a:gd name="connsiteY2" fmla="*/ 653143 h 705057"/>
              <a:gd name="connsiteX3" fmla="*/ 1922106 w 1922106"/>
              <a:gd name="connsiteY3" fmla="*/ 93307 h 705057"/>
            </a:gdLst>
            <a:ahLst/>
            <a:cxnLst>
              <a:cxn ang="0">
                <a:pos x="connsiteX0" y="connsiteY0"/>
              </a:cxn>
              <a:cxn ang="0">
                <a:pos x="connsiteX1" y="connsiteY1"/>
              </a:cxn>
              <a:cxn ang="0">
                <a:pos x="connsiteX2" y="connsiteY2"/>
              </a:cxn>
              <a:cxn ang="0">
                <a:pos x="connsiteX3" y="connsiteY3"/>
              </a:cxn>
            </a:cxnLst>
            <a:rect l="l" t="t" r="r" b="b"/>
            <a:pathLst>
              <a:path w="1922106" h="705057">
                <a:moveTo>
                  <a:pt x="0" y="0"/>
                </a:moveTo>
                <a:cubicBezTo>
                  <a:pt x="191277" y="248816"/>
                  <a:pt x="382555" y="497633"/>
                  <a:pt x="597159" y="606490"/>
                </a:cubicBezTo>
                <a:cubicBezTo>
                  <a:pt x="811763" y="715347"/>
                  <a:pt x="1066801" y="738674"/>
                  <a:pt x="1287625" y="653143"/>
                </a:cubicBezTo>
                <a:cubicBezTo>
                  <a:pt x="1508450" y="567613"/>
                  <a:pt x="1715278" y="330460"/>
                  <a:pt x="1922106" y="93307"/>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7" name="TextBox 6"/>
              <p:cNvSpPr txBox="1"/>
              <p:nvPr/>
            </p:nvSpPr>
            <p:spPr>
              <a:xfrm>
                <a:off x="3672125" y="1789628"/>
                <a:ext cx="560541" cy="369332"/>
              </a:xfrm>
              <a:prstGeom prst="rect">
                <a:avLst/>
              </a:prstGeom>
              <a:noFill/>
            </p:spPr>
            <p:txBody>
              <a:bodyPr wrap="square" rtlCol="0">
                <a:spAutoFit/>
              </a:bodyPr>
              <a:lstStyle/>
              <a:p>
                <a14:m>
                  <m:oMath xmlns:m="http://schemas.openxmlformats.org/officeDocument/2006/math">
                    <m:r>
                      <a:rPr lang="en-US" i="1" dirty="0" smtClean="0">
                        <a:latin typeface="Cambria Math" panose="02040503050406030204" pitchFamily="18" charset="0"/>
                      </a:rPr>
                      <m:t>𝑆𝐴</m:t>
                    </m:r>
                    <m:sSub>
                      <m:sSubPr>
                        <m:ctrlPr>
                          <a:rPr lang="en-US" i="1" dirty="0" smtClean="0">
                            <a:latin typeface="Cambria Math" panose="02040503050406030204" pitchFamily="18" charset="0"/>
                          </a:rPr>
                        </m:ctrlPr>
                      </m:sSubPr>
                      <m:e>
                        <m:r>
                          <a:rPr lang="en-US" i="1" dirty="0" smtClean="0">
                            <a:latin typeface="Cambria Math" panose="02040503050406030204" pitchFamily="18" charset="0"/>
                          </a:rPr>
                          <m:t>𝐶</m:t>
                        </m:r>
                      </m:e>
                      <m:sub>
                        <m:r>
                          <a:rPr lang="en-US" i="1" dirty="0" smtClean="0">
                            <a:latin typeface="Cambria Math" panose="02040503050406030204" pitchFamily="18" charset="0"/>
                          </a:rPr>
                          <m:t>𝐴</m:t>
                        </m:r>
                      </m:sub>
                    </m:sSub>
                  </m:oMath>
                </a14:m>
                <a:r>
                  <a:rPr lang="en-US" dirty="0"/>
                  <a:t> </a:t>
                </a:r>
              </a:p>
            </p:txBody>
          </p:sp>
        </mc:Choice>
        <mc:Fallback xmlns="">
          <p:sp>
            <p:nvSpPr>
              <p:cNvPr id="7" name="TextBox 6"/>
              <p:cNvSpPr txBox="1">
                <a:spLocks noRot="1" noChangeAspect="1" noMove="1" noResize="1" noEditPoints="1" noAdjustHandles="1" noChangeArrowheads="1" noChangeShapeType="1" noTextEdit="1"/>
              </p:cNvSpPr>
              <p:nvPr/>
            </p:nvSpPr>
            <p:spPr>
              <a:xfrm>
                <a:off x="3672125" y="1789628"/>
                <a:ext cx="560541" cy="369332"/>
              </a:xfrm>
              <a:prstGeom prst="rect">
                <a:avLst/>
              </a:prstGeom>
              <a:blipFill rotWithShape="0">
                <a:blip r:embed="rId3"/>
                <a:stretch>
                  <a:fillRect r="-15217"/>
                </a:stretch>
              </a:blipFill>
            </p:spPr>
            <p:txBody>
              <a:bodyPr/>
              <a:lstStyle/>
              <a:p>
                <a:r>
                  <a:rPr lang="en-US">
                    <a:noFill/>
                  </a:rPr>
                  <a:t> </a:t>
                </a:r>
              </a:p>
            </p:txBody>
          </p:sp>
        </mc:Fallback>
      </mc:AlternateContent>
      <p:sp>
        <p:nvSpPr>
          <p:cNvPr id="8" name="TextBox 7"/>
          <p:cNvSpPr txBox="1"/>
          <p:nvPr/>
        </p:nvSpPr>
        <p:spPr>
          <a:xfrm rot="16200000">
            <a:off x="2737094" y="2322693"/>
            <a:ext cx="1367960" cy="323165"/>
          </a:xfrm>
          <a:prstGeom prst="rect">
            <a:avLst/>
          </a:prstGeom>
          <a:noFill/>
        </p:spPr>
        <p:txBody>
          <a:bodyPr wrap="square" rtlCol="0">
            <a:spAutoFit/>
          </a:bodyPr>
          <a:lstStyle/>
          <a:p>
            <a:r>
              <a:rPr lang="en-US" sz="1500" dirty="0"/>
              <a:t>Cost per unit</a:t>
            </a:r>
          </a:p>
        </p:txBody>
      </p:sp>
      <p:sp>
        <p:nvSpPr>
          <p:cNvPr id="9" name="TextBox 8"/>
          <p:cNvSpPr txBox="1"/>
          <p:nvPr/>
        </p:nvSpPr>
        <p:spPr>
          <a:xfrm>
            <a:off x="7317684" y="3419239"/>
            <a:ext cx="805995" cy="323165"/>
          </a:xfrm>
          <a:prstGeom prst="rect">
            <a:avLst/>
          </a:prstGeom>
          <a:noFill/>
        </p:spPr>
        <p:txBody>
          <a:bodyPr wrap="square" rtlCol="0">
            <a:spAutoFit/>
          </a:bodyPr>
          <a:lstStyle/>
          <a:p>
            <a:r>
              <a:rPr lang="en-US" sz="1500" dirty="0"/>
              <a:t>output</a:t>
            </a:r>
          </a:p>
        </p:txBody>
      </p:sp>
      <p:sp>
        <p:nvSpPr>
          <p:cNvPr id="11" name="Freeform 10"/>
          <p:cNvSpPr/>
          <p:nvPr/>
        </p:nvSpPr>
        <p:spPr>
          <a:xfrm>
            <a:off x="4450871" y="2158349"/>
            <a:ext cx="1893946" cy="879753"/>
          </a:xfrm>
          <a:custGeom>
            <a:avLst/>
            <a:gdLst>
              <a:gd name="connsiteX0" fmla="*/ 0 w 2080727"/>
              <a:gd name="connsiteY0" fmla="*/ 0 h 915438"/>
              <a:gd name="connsiteX1" fmla="*/ 1073021 w 2080727"/>
              <a:gd name="connsiteY1" fmla="*/ 895739 h 915438"/>
              <a:gd name="connsiteX2" fmla="*/ 2080727 w 2080727"/>
              <a:gd name="connsiteY2" fmla="*/ 531845 h 915438"/>
            </a:gdLst>
            <a:ahLst/>
            <a:cxnLst>
              <a:cxn ang="0">
                <a:pos x="connsiteX0" y="connsiteY0"/>
              </a:cxn>
              <a:cxn ang="0">
                <a:pos x="connsiteX1" y="connsiteY1"/>
              </a:cxn>
              <a:cxn ang="0">
                <a:pos x="connsiteX2" y="connsiteY2"/>
              </a:cxn>
            </a:cxnLst>
            <a:rect l="l" t="t" r="r" b="b"/>
            <a:pathLst>
              <a:path w="2080727" h="915438">
                <a:moveTo>
                  <a:pt x="0" y="0"/>
                </a:moveTo>
                <a:cubicBezTo>
                  <a:pt x="363116" y="403549"/>
                  <a:pt x="726233" y="807098"/>
                  <a:pt x="1073021" y="895739"/>
                </a:cubicBezTo>
                <a:cubicBezTo>
                  <a:pt x="1419809" y="984380"/>
                  <a:pt x="1750268" y="758112"/>
                  <a:pt x="2080727" y="531845"/>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 name="Freeform 11"/>
          <p:cNvSpPr/>
          <p:nvPr/>
        </p:nvSpPr>
        <p:spPr>
          <a:xfrm>
            <a:off x="5914606" y="1800295"/>
            <a:ext cx="1485867" cy="1008766"/>
          </a:xfrm>
          <a:custGeom>
            <a:avLst/>
            <a:gdLst>
              <a:gd name="connsiteX0" fmla="*/ 0 w 1558213"/>
              <a:gd name="connsiteY0" fmla="*/ 382555 h 718088"/>
              <a:gd name="connsiteX1" fmla="*/ 662474 w 1558213"/>
              <a:gd name="connsiteY1" fmla="*/ 690465 h 718088"/>
              <a:gd name="connsiteX2" fmla="*/ 1073021 w 1558213"/>
              <a:gd name="connsiteY2" fmla="*/ 625151 h 718088"/>
              <a:gd name="connsiteX3" fmla="*/ 1558213 w 1558213"/>
              <a:gd name="connsiteY3" fmla="*/ 0 h 718088"/>
            </a:gdLst>
            <a:ahLst/>
            <a:cxnLst>
              <a:cxn ang="0">
                <a:pos x="connsiteX0" y="connsiteY0"/>
              </a:cxn>
              <a:cxn ang="0">
                <a:pos x="connsiteX1" y="connsiteY1"/>
              </a:cxn>
              <a:cxn ang="0">
                <a:pos x="connsiteX2" y="connsiteY2"/>
              </a:cxn>
              <a:cxn ang="0">
                <a:pos x="connsiteX3" y="connsiteY3"/>
              </a:cxn>
            </a:cxnLst>
            <a:rect l="l" t="t" r="r" b="b"/>
            <a:pathLst>
              <a:path w="1558213" h="718088">
                <a:moveTo>
                  <a:pt x="0" y="382555"/>
                </a:moveTo>
                <a:cubicBezTo>
                  <a:pt x="241818" y="516293"/>
                  <a:pt x="483637" y="650032"/>
                  <a:pt x="662474" y="690465"/>
                </a:cubicBezTo>
                <a:cubicBezTo>
                  <a:pt x="841311" y="730898"/>
                  <a:pt x="923731" y="740229"/>
                  <a:pt x="1073021" y="625151"/>
                </a:cubicBezTo>
                <a:cubicBezTo>
                  <a:pt x="1222311" y="510074"/>
                  <a:pt x="1390262" y="255037"/>
                  <a:pt x="1558213"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3" name="TextBox 12"/>
              <p:cNvSpPr txBox="1"/>
              <p:nvPr/>
            </p:nvSpPr>
            <p:spPr>
              <a:xfrm>
                <a:off x="4287946" y="1841465"/>
                <a:ext cx="560541" cy="369332"/>
              </a:xfrm>
              <a:prstGeom prst="rect">
                <a:avLst/>
              </a:prstGeom>
              <a:noFill/>
            </p:spPr>
            <p:txBody>
              <a:bodyPr wrap="square" rtlCol="0">
                <a:spAutoFit/>
              </a:bodyPr>
              <a:lstStyle/>
              <a:p>
                <a14:m>
                  <m:oMath xmlns:m="http://schemas.openxmlformats.org/officeDocument/2006/math">
                    <m:r>
                      <a:rPr lang="en-US" i="1" dirty="0" smtClean="0">
                        <a:latin typeface="Cambria Math" panose="02040503050406030204" pitchFamily="18" charset="0"/>
                      </a:rPr>
                      <m:t>𝑆𝐴</m:t>
                    </m:r>
                    <m:sSub>
                      <m:sSubPr>
                        <m:ctrlPr>
                          <a:rPr lang="en-US" i="1" dirty="0" smtClean="0">
                            <a:latin typeface="Cambria Math" panose="02040503050406030204" pitchFamily="18" charset="0"/>
                          </a:rPr>
                        </m:ctrlPr>
                      </m:sSubPr>
                      <m:e>
                        <m:r>
                          <a:rPr lang="en-US" i="1" dirty="0" smtClean="0">
                            <a:latin typeface="Cambria Math" panose="02040503050406030204" pitchFamily="18" charset="0"/>
                          </a:rPr>
                          <m:t>𝐶</m:t>
                        </m:r>
                      </m:e>
                      <m:sub>
                        <m:r>
                          <a:rPr lang="en-US" b="0" i="1" dirty="0" smtClean="0">
                            <a:latin typeface="Cambria Math" panose="02040503050406030204" pitchFamily="18" charset="0"/>
                          </a:rPr>
                          <m:t>𝐵</m:t>
                        </m:r>
                      </m:sub>
                    </m:sSub>
                  </m:oMath>
                </a14:m>
                <a:r>
                  <a:rPr lang="en-US" dirty="0"/>
                  <a:t> </a:t>
                </a:r>
              </a:p>
            </p:txBody>
          </p:sp>
        </mc:Choice>
        <mc:Fallback xmlns="">
          <p:sp>
            <p:nvSpPr>
              <p:cNvPr id="13" name="TextBox 12"/>
              <p:cNvSpPr txBox="1">
                <a:spLocks noRot="1" noChangeAspect="1" noMove="1" noResize="1" noEditPoints="1" noAdjustHandles="1" noChangeArrowheads="1" noChangeShapeType="1" noTextEdit="1"/>
              </p:cNvSpPr>
              <p:nvPr/>
            </p:nvSpPr>
            <p:spPr>
              <a:xfrm>
                <a:off x="4287946" y="1841465"/>
                <a:ext cx="560541" cy="369332"/>
              </a:xfrm>
              <a:prstGeom prst="rect">
                <a:avLst/>
              </a:prstGeom>
              <a:blipFill rotWithShape="0">
                <a:blip r:embed="rId4"/>
                <a:stretch>
                  <a:fillRect r="-1847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Box 13"/>
              <p:cNvSpPr txBox="1"/>
              <p:nvPr/>
            </p:nvSpPr>
            <p:spPr>
              <a:xfrm>
                <a:off x="7160140" y="1471523"/>
                <a:ext cx="560541" cy="369332"/>
              </a:xfrm>
              <a:prstGeom prst="rect">
                <a:avLst/>
              </a:prstGeom>
              <a:noFill/>
            </p:spPr>
            <p:txBody>
              <a:bodyPr wrap="square" rtlCol="0">
                <a:spAutoFit/>
              </a:bodyPr>
              <a:lstStyle/>
              <a:p>
                <a14:m>
                  <m:oMath xmlns:m="http://schemas.openxmlformats.org/officeDocument/2006/math">
                    <m:r>
                      <a:rPr lang="en-US" i="1" dirty="0" smtClean="0">
                        <a:latin typeface="Cambria Math" panose="02040503050406030204" pitchFamily="18" charset="0"/>
                      </a:rPr>
                      <m:t>𝑆𝐴</m:t>
                    </m:r>
                    <m:sSub>
                      <m:sSubPr>
                        <m:ctrlPr>
                          <a:rPr lang="en-US" i="1" dirty="0" smtClean="0">
                            <a:latin typeface="Cambria Math" panose="02040503050406030204" pitchFamily="18" charset="0"/>
                          </a:rPr>
                        </m:ctrlPr>
                      </m:sSubPr>
                      <m:e>
                        <m:r>
                          <a:rPr lang="en-US" i="1" dirty="0" smtClean="0">
                            <a:latin typeface="Cambria Math" panose="02040503050406030204" pitchFamily="18" charset="0"/>
                          </a:rPr>
                          <m:t>𝐶</m:t>
                        </m:r>
                      </m:e>
                      <m:sub>
                        <m:r>
                          <a:rPr lang="en-US" b="0" i="1" dirty="0" smtClean="0">
                            <a:latin typeface="Cambria Math" panose="02040503050406030204" pitchFamily="18" charset="0"/>
                          </a:rPr>
                          <m:t>𝐶</m:t>
                        </m:r>
                      </m:sub>
                    </m:sSub>
                  </m:oMath>
                </a14:m>
                <a:r>
                  <a:rPr lang="en-US" dirty="0"/>
                  <a:t> </a:t>
                </a:r>
              </a:p>
            </p:txBody>
          </p:sp>
        </mc:Choice>
        <mc:Fallback xmlns="">
          <p:sp>
            <p:nvSpPr>
              <p:cNvPr id="14" name="TextBox 13"/>
              <p:cNvSpPr txBox="1">
                <a:spLocks noRot="1" noChangeAspect="1" noMove="1" noResize="1" noEditPoints="1" noAdjustHandles="1" noChangeArrowheads="1" noChangeShapeType="1" noTextEdit="1"/>
              </p:cNvSpPr>
              <p:nvPr/>
            </p:nvSpPr>
            <p:spPr>
              <a:xfrm>
                <a:off x="7160140" y="1471523"/>
                <a:ext cx="560541" cy="369332"/>
              </a:xfrm>
              <a:prstGeom prst="rect">
                <a:avLst/>
              </a:prstGeom>
              <a:blipFill rotWithShape="0">
                <a:blip r:embed="rId5"/>
                <a:stretch>
                  <a:fillRect r="-15217"/>
                </a:stretch>
              </a:blipFill>
            </p:spPr>
            <p:txBody>
              <a:bodyPr/>
              <a:lstStyle/>
              <a:p>
                <a:r>
                  <a:rPr lang="en-US">
                    <a:noFill/>
                  </a:rPr>
                  <a:t> </a:t>
                </a:r>
              </a:p>
            </p:txBody>
          </p:sp>
        </mc:Fallback>
      </mc:AlternateContent>
      <p:cxnSp>
        <p:nvCxnSpPr>
          <p:cNvPr id="23" name="Straight Connector 22"/>
          <p:cNvCxnSpPr/>
          <p:nvPr/>
        </p:nvCxnSpPr>
        <p:spPr>
          <a:xfrm>
            <a:off x="4848487" y="2809061"/>
            <a:ext cx="0" cy="517254"/>
          </a:xfrm>
          <a:prstGeom prst="line">
            <a:avLst/>
          </a:prstGeom>
        </p:spPr>
        <p:style>
          <a:lnRef idx="1">
            <a:schemeClr val="dk1"/>
          </a:lnRef>
          <a:fillRef idx="0">
            <a:schemeClr val="dk1"/>
          </a:fillRef>
          <a:effectRef idx="0">
            <a:schemeClr val="dk1"/>
          </a:effectRef>
          <a:fontRef idx="minor">
            <a:schemeClr val="tx1"/>
          </a:fontRef>
        </p:style>
      </p:cxnSp>
      <p:cxnSp>
        <p:nvCxnSpPr>
          <p:cNvPr id="25" name="Straight Connector 24"/>
          <p:cNvCxnSpPr/>
          <p:nvPr/>
        </p:nvCxnSpPr>
        <p:spPr>
          <a:xfrm>
            <a:off x="5542384" y="3038102"/>
            <a:ext cx="0" cy="288213"/>
          </a:xfrm>
          <a:prstGeom prst="line">
            <a:avLst/>
          </a:prstGeom>
        </p:spPr>
        <p:style>
          <a:lnRef idx="1">
            <a:schemeClr val="dk1"/>
          </a:lnRef>
          <a:fillRef idx="0">
            <a:schemeClr val="dk1"/>
          </a:fillRef>
          <a:effectRef idx="0">
            <a:schemeClr val="dk1"/>
          </a:effectRef>
          <a:fontRef idx="minor">
            <a:schemeClr val="tx1"/>
          </a:fontRef>
        </p:style>
      </p:cxnSp>
      <p:cxnSp>
        <p:nvCxnSpPr>
          <p:cNvPr id="27" name="Straight Connector 26"/>
          <p:cNvCxnSpPr/>
          <p:nvPr/>
        </p:nvCxnSpPr>
        <p:spPr>
          <a:xfrm>
            <a:off x="6774451" y="2809061"/>
            <a:ext cx="0" cy="517254"/>
          </a:xfrm>
          <a:prstGeom prst="line">
            <a:avLst/>
          </a:prstGeom>
        </p:spPr>
        <p:style>
          <a:lnRef idx="1">
            <a:schemeClr val="dk1"/>
          </a:lnRef>
          <a:fillRef idx="0">
            <a:schemeClr val="dk1"/>
          </a:fillRef>
          <a:effectRef idx="0">
            <a:schemeClr val="dk1"/>
          </a:effectRef>
          <a:fontRef idx="minor">
            <a:schemeClr val="tx1"/>
          </a:fontRef>
        </p:style>
      </p:cxnSp>
      <p:sp>
        <p:nvSpPr>
          <p:cNvPr id="28" name="TextBox 27"/>
          <p:cNvSpPr txBox="1"/>
          <p:nvPr/>
        </p:nvSpPr>
        <p:spPr>
          <a:xfrm>
            <a:off x="4675870" y="3399797"/>
            <a:ext cx="345233" cy="369332"/>
          </a:xfrm>
          <a:prstGeom prst="rect">
            <a:avLst/>
          </a:prstGeom>
          <a:noFill/>
        </p:spPr>
        <p:txBody>
          <a:bodyPr wrap="square" rtlCol="0">
            <a:spAutoFit/>
          </a:bodyPr>
          <a:lstStyle/>
          <a:p>
            <a:r>
              <a:rPr lang="en-US" dirty="0"/>
              <a:t>A</a:t>
            </a:r>
          </a:p>
        </p:txBody>
      </p:sp>
      <p:sp>
        <p:nvSpPr>
          <p:cNvPr id="29" name="TextBox 28"/>
          <p:cNvSpPr txBox="1"/>
          <p:nvPr/>
        </p:nvSpPr>
        <p:spPr>
          <a:xfrm>
            <a:off x="5369767" y="3396156"/>
            <a:ext cx="345233" cy="369332"/>
          </a:xfrm>
          <a:prstGeom prst="rect">
            <a:avLst/>
          </a:prstGeom>
          <a:noFill/>
        </p:spPr>
        <p:txBody>
          <a:bodyPr wrap="square" rtlCol="0">
            <a:spAutoFit/>
          </a:bodyPr>
          <a:lstStyle/>
          <a:p>
            <a:r>
              <a:rPr lang="en-US" dirty="0"/>
              <a:t>B</a:t>
            </a:r>
          </a:p>
        </p:txBody>
      </p:sp>
      <p:sp>
        <p:nvSpPr>
          <p:cNvPr id="30" name="TextBox 29"/>
          <p:cNvSpPr txBox="1"/>
          <p:nvPr/>
        </p:nvSpPr>
        <p:spPr>
          <a:xfrm>
            <a:off x="6657539" y="3396156"/>
            <a:ext cx="345233" cy="369332"/>
          </a:xfrm>
          <a:prstGeom prst="rect">
            <a:avLst/>
          </a:prstGeom>
          <a:noFill/>
        </p:spPr>
        <p:txBody>
          <a:bodyPr wrap="square" rtlCol="0">
            <a:spAutoFit/>
          </a:bodyPr>
          <a:lstStyle/>
          <a:p>
            <a:r>
              <a:rPr lang="en-US" dirty="0"/>
              <a:t>C</a:t>
            </a:r>
          </a:p>
        </p:txBody>
      </p:sp>
      <p:sp>
        <p:nvSpPr>
          <p:cNvPr id="31" name="TextBox 30"/>
          <p:cNvSpPr txBox="1"/>
          <p:nvPr/>
        </p:nvSpPr>
        <p:spPr>
          <a:xfrm>
            <a:off x="3484982" y="3396156"/>
            <a:ext cx="345233" cy="369332"/>
          </a:xfrm>
          <a:prstGeom prst="rect">
            <a:avLst/>
          </a:prstGeom>
          <a:noFill/>
        </p:spPr>
        <p:txBody>
          <a:bodyPr wrap="square" rtlCol="0">
            <a:spAutoFit/>
          </a:bodyPr>
          <a:lstStyle/>
          <a:p>
            <a:r>
              <a:rPr lang="en-US" dirty="0"/>
              <a:t>O</a:t>
            </a:r>
          </a:p>
        </p:txBody>
      </p:sp>
      <p:grpSp>
        <p:nvGrpSpPr>
          <p:cNvPr id="26" name="SMARTInkShape-Group607"/>
          <p:cNvGrpSpPr/>
          <p:nvPr/>
        </p:nvGrpSpPr>
        <p:grpSpPr>
          <a:xfrm>
            <a:off x="3876675" y="2409825"/>
            <a:ext cx="4538506" cy="647701"/>
            <a:chOff x="3876675" y="2409825"/>
            <a:chExt cx="4538506" cy="647701"/>
          </a:xfrm>
        </p:grpSpPr>
        <p:sp>
          <p:nvSpPr>
            <p:cNvPr id="19" name="SMARTInkShape-4349"/>
            <p:cNvSpPr/>
            <p:nvPr/>
          </p:nvSpPr>
          <p:spPr>
            <a:xfrm>
              <a:off x="8278630" y="2495550"/>
              <a:ext cx="136551" cy="123826"/>
            </a:xfrm>
            <a:custGeom>
              <a:avLst/>
              <a:gdLst/>
              <a:ahLst/>
              <a:cxnLst/>
              <a:rect l="0" t="0" r="0" b="0"/>
              <a:pathLst>
                <a:path w="136551" h="123826">
                  <a:moveTo>
                    <a:pt x="122420" y="0"/>
                  </a:moveTo>
                  <a:lnTo>
                    <a:pt x="136550" y="0"/>
                  </a:lnTo>
                  <a:lnTo>
                    <a:pt x="113873" y="0"/>
                  </a:lnTo>
                  <a:lnTo>
                    <a:pt x="105216" y="2822"/>
                  </a:lnTo>
                  <a:lnTo>
                    <a:pt x="64925" y="30397"/>
                  </a:lnTo>
                  <a:lnTo>
                    <a:pt x="22594" y="56883"/>
                  </a:lnTo>
                  <a:lnTo>
                    <a:pt x="9261" y="68673"/>
                  </a:lnTo>
                  <a:lnTo>
                    <a:pt x="3336" y="77441"/>
                  </a:lnTo>
                  <a:lnTo>
                    <a:pt x="0" y="88327"/>
                  </a:lnTo>
                  <a:lnTo>
                    <a:pt x="1648" y="91693"/>
                  </a:lnTo>
                  <a:lnTo>
                    <a:pt x="14081" y="101487"/>
                  </a:lnTo>
                  <a:lnTo>
                    <a:pt x="42890" y="114278"/>
                  </a:lnTo>
                  <a:lnTo>
                    <a:pt x="11289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4350"/>
            <p:cNvSpPr/>
            <p:nvPr/>
          </p:nvSpPr>
          <p:spPr>
            <a:xfrm>
              <a:off x="8039100" y="2552700"/>
              <a:ext cx="85726" cy="28576"/>
            </a:xfrm>
            <a:custGeom>
              <a:avLst/>
              <a:gdLst/>
              <a:ahLst/>
              <a:cxnLst/>
              <a:rect l="0" t="0" r="0" b="0"/>
              <a:pathLst>
                <a:path w="85726" h="28576">
                  <a:moveTo>
                    <a:pt x="0" y="28575"/>
                  </a:moveTo>
                  <a:lnTo>
                    <a:pt x="17900" y="21036"/>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4351"/>
            <p:cNvSpPr/>
            <p:nvPr/>
          </p:nvSpPr>
          <p:spPr>
            <a:xfrm>
              <a:off x="8020089" y="2438400"/>
              <a:ext cx="171412" cy="180976"/>
            </a:xfrm>
            <a:custGeom>
              <a:avLst/>
              <a:gdLst/>
              <a:ahLst/>
              <a:cxnLst/>
              <a:rect l="0" t="0" r="0" b="0"/>
              <a:pathLst>
                <a:path w="171412" h="180976">
                  <a:moveTo>
                    <a:pt x="47586" y="0"/>
                  </a:moveTo>
                  <a:lnTo>
                    <a:pt x="39385" y="29659"/>
                  </a:lnTo>
                  <a:lnTo>
                    <a:pt x="33120" y="77131"/>
                  </a:lnTo>
                  <a:lnTo>
                    <a:pt x="18778" y="116409"/>
                  </a:lnTo>
                  <a:lnTo>
                    <a:pt x="4973" y="162784"/>
                  </a:lnTo>
                  <a:lnTo>
                    <a:pt x="91" y="180357"/>
                  </a:lnTo>
                  <a:lnTo>
                    <a:pt x="0" y="175735"/>
                  </a:lnTo>
                  <a:lnTo>
                    <a:pt x="11722" y="130200"/>
                  </a:lnTo>
                  <a:lnTo>
                    <a:pt x="24597" y="86369"/>
                  </a:lnTo>
                  <a:lnTo>
                    <a:pt x="29249" y="44785"/>
                  </a:lnTo>
                  <a:lnTo>
                    <a:pt x="38207" y="15042"/>
                  </a:lnTo>
                  <a:lnTo>
                    <a:pt x="40275" y="13203"/>
                  </a:lnTo>
                  <a:lnTo>
                    <a:pt x="45395" y="11160"/>
                  </a:lnTo>
                  <a:lnTo>
                    <a:pt x="51198" y="10252"/>
                  </a:lnTo>
                  <a:lnTo>
                    <a:pt x="57305" y="12670"/>
                  </a:lnTo>
                  <a:lnTo>
                    <a:pt x="60415" y="14797"/>
                  </a:lnTo>
                  <a:lnTo>
                    <a:pt x="97065" y="58663"/>
                  </a:lnTo>
                  <a:lnTo>
                    <a:pt x="124449" y="101421"/>
                  </a:lnTo>
                  <a:lnTo>
                    <a:pt x="160074" y="149029"/>
                  </a:lnTo>
                  <a:lnTo>
                    <a:pt x="171411"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4352"/>
            <p:cNvSpPr/>
            <p:nvPr/>
          </p:nvSpPr>
          <p:spPr>
            <a:xfrm>
              <a:off x="7839201" y="2409825"/>
              <a:ext cx="199900" cy="219076"/>
            </a:xfrm>
            <a:custGeom>
              <a:avLst/>
              <a:gdLst/>
              <a:ahLst/>
              <a:cxnLst/>
              <a:rect l="0" t="0" r="0" b="0"/>
              <a:pathLst>
                <a:path w="199900" h="219076">
                  <a:moveTo>
                    <a:pt x="9399" y="0"/>
                  </a:moveTo>
                  <a:lnTo>
                    <a:pt x="14456" y="5056"/>
                  </a:lnTo>
                  <a:lnTo>
                    <a:pt x="16938" y="10361"/>
                  </a:lnTo>
                  <a:lnTo>
                    <a:pt x="18532" y="27447"/>
                  </a:lnTo>
                  <a:lnTo>
                    <a:pt x="10689" y="75025"/>
                  </a:lnTo>
                  <a:lnTo>
                    <a:pt x="2030" y="120117"/>
                  </a:lnTo>
                  <a:lnTo>
                    <a:pt x="63" y="164422"/>
                  </a:lnTo>
                  <a:lnTo>
                    <a:pt x="0" y="173114"/>
                  </a:lnTo>
                  <a:lnTo>
                    <a:pt x="2075" y="179968"/>
                  </a:lnTo>
                  <a:lnTo>
                    <a:pt x="16287" y="202231"/>
                  </a:lnTo>
                  <a:lnTo>
                    <a:pt x="26219" y="209119"/>
                  </a:lnTo>
                  <a:lnTo>
                    <a:pt x="41216" y="214650"/>
                  </a:lnTo>
                  <a:lnTo>
                    <a:pt x="86025" y="218492"/>
                  </a:lnTo>
                  <a:lnTo>
                    <a:pt x="130330" y="218960"/>
                  </a:lnTo>
                  <a:lnTo>
                    <a:pt x="199899"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4353"/>
            <p:cNvSpPr/>
            <p:nvPr/>
          </p:nvSpPr>
          <p:spPr>
            <a:xfrm>
              <a:off x="3876675" y="2419350"/>
              <a:ext cx="3867151" cy="638176"/>
            </a:xfrm>
            <a:custGeom>
              <a:avLst/>
              <a:gdLst/>
              <a:ahLst/>
              <a:cxnLst/>
              <a:rect l="0" t="0" r="0" b="0"/>
              <a:pathLst>
                <a:path w="3867151" h="638176">
                  <a:moveTo>
                    <a:pt x="0" y="152400"/>
                  </a:moveTo>
                  <a:lnTo>
                    <a:pt x="5057" y="152400"/>
                  </a:lnTo>
                  <a:lnTo>
                    <a:pt x="6546" y="153458"/>
                  </a:lnTo>
                  <a:lnTo>
                    <a:pt x="7539" y="155222"/>
                  </a:lnTo>
                  <a:lnTo>
                    <a:pt x="9133" y="160601"/>
                  </a:lnTo>
                  <a:lnTo>
                    <a:pt x="12173" y="161337"/>
                  </a:lnTo>
                  <a:lnTo>
                    <a:pt x="14465" y="161533"/>
                  </a:lnTo>
                  <a:lnTo>
                    <a:pt x="19834" y="164573"/>
                  </a:lnTo>
                  <a:lnTo>
                    <a:pt x="25749" y="168394"/>
                  </a:lnTo>
                  <a:lnTo>
                    <a:pt x="36264" y="171047"/>
                  </a:lnTo>
                  <a:lnTo>
                    <a:pt x="42613" y="171331"/>
                  </a:lnTo>
                  <a:lnTo>
                    <a:pt x="48220" y="174219"/>
                  </a:lnTo>
                  <a:lnTo>
                    <a:pt x="54239" y="177972"/>
                  </a:lnTo>
                  <a:lnTo>
                    <a:pt x="63578" y="181144"/>
                  </a:lnTo>
                  <a:lnTo>
                    <a:pt x="73048" y="187258"/>
                  </a:lnTo>
                  <a:lnTo>
                    <a:pt x="83847" y="190073"/>
                  </a:lnTo>
                  <a:lnTo>
                    <a:pt x="92958" y="196962"/>
                  </a:lnTo>
                  <a:lnTo>
                    <a:pt x="101862" y="199117"/>
                  </a:lnTo>
                  <a:lnTo>
                    <a:pt x="108066" y="199622"/>
                  </a:lnTo>
                  <a:lnTo>
                    <a:pt x="114352" y="202668"/>
                  </a:lnTo>
                  <a:lnTo>
                    <a:pt x="120673" y="206491"/>
                  </a:lnTo>
                  <a:lnTo>
                    <a:pt x="133354" y="208946"/>
                  </a:lnTo>
                  <a:lnTo>
                    <a:pt x="136528" y="209147"/>
                  </a:lnTo>
                  <a:lnTo>
                    <a:pt x="142877" y="212193"/>
                  </a:lnTo>
                  <a:lnTo>
                    <a:pt x="160044" y="226873"/>
                  </a:lnTo>
                  <a:lnTo>
                    <a:pt x="163911" y="227833"/>
                  </a:lnTo>
                  <a:lnTo>
                    <a:pt x="166424" y="228088"/>
                  </a:lnTo>
                  <a:lnTo>
                    <a:pt x="172039" y="231195"/>
                  </a:lnTo>
                  <a:lnTo>
                    <a:pt x="178062" y="235045"/>
                  </a:lnTo>
                  <a:lnTo>
                    <a:pt x="187403" y="238271"/>
                  </a:lnTo>
                  <a:lnTo>
                    <a:pt x="196873" y="244401"/>
                  </a:lnTo>
                  <a:lnTo>
                    <a:pt x="206382" y="246687"/>
                  </a:lnTo>
                  <a:lnTo>
                    <a:pt x="212728" y="247222"/>
                  </a:lnTo>
                  <a:lnTo>
                    <a:pt x="219077" y="250282"/>
                  </a:lnTo>
                  <a:lnTo>
                    <a:pt x="225425" y="254112"/>
                  </a:lnTo>
                  <a:lnTo>
                    <a:pt x="234950" y="257326"/>
                  </a:lnTo>
                  <a:lnTo>
                    <a:pt x="244475" y="263452"/>
                  </a:lnTo>
                  <a:lnTo>
                    <a:pt x="254000" y="266796"/>
                  </a:lnTo>
                  <a:lnTo>
                    <a:pt x="263525" y="272961"/>
                  </a:lnTo>
                  <a:lnTo>
                    <a:pt x="273050" y="275258"/>
                  </a:lnTo>
                  <a:lnTo>
                    <a:pt x="279400" y="275795"/>
                  </a:lnTo>
                  <a:lnTo>
                    <a:pt x="285750" y="278856"/>
                  </a:lnTo>
                  <a:lnTo>
                    <a:pt x="288925" y="281154"/>
                  </a:lnTo>
                  <a:lnTo>
                    <a:pt x="311120" y="285347"/>
                  </a:lnTo>
                  <a:lnTo>
                    <a:pt x="327301" y="285715"/>
                  </a:lnTo>
                  <a:lnTo>
                    <a:pt x="329326" y="286784"/>
                  </a:lnTo>
                  <a:lnTo>
                    <a:pt x="330676" y="288556"/>
                  </a:lnTo>
                  <a:lnTo>
                    <a:pt x="331575" y="290796"/>
                  </a:lnTo>
                  <a:lnTo>
                    <a:pt x="333234" y="292289"/>
                  </a:lnTo>
                  <a:lnTo>
                    <a:pt x="337898" y="293948"/>
                  </a:lnTo>
                  <a:lnTo>
                    <a:pt x="369989" y="295272"/>
                  </a:lnTo>
                  <a:lnTo>
                    <a:pt x="379844" y="301821"/>
                  </a:lnTo>
                  <a:lnTo>
                    <a:pt x="427408" y="305856"/>
                  </a:lnTo>
                  <a:lnTo>
                    <a:pt x="446675" y="313442"/>
                  </a:lnTo>
                  <a:lnTo>
                    <a:pt x="473132" y="315360"/>
                  </a:lnTo>
                  <a:lnTo>
                    <a:pt x="485786" y="321859"/>
                  </a:lnTo>
                  <a:lnTo>
                    <a:pt x="509633" y="326620"/>
                  </a:lnTo>
                  <a:lnTo>
                    <a:pt x="523058" y="332486"/>
                  </a:lnTo>
                  <a:lnTo>
                    <a:pt x="551900" y="333372"/>
                  </a:lnTo>
                  <a:lnTo>
                    <a:pt x="560603" y="341576"/>
                  </a:lnTo>
                  <a:lnTo>
                    <a:pt x="566625" y="342508"/>
                  </a:lnTo>
                  <a:lnTo>
                    <a:pt x="585562" y="342890"/>
                  </a:lnTo>
                  <a:lnTo>
                    <a:pt x="591156" y="345718"/>
                  </a:lnTo>
                  <a:lnTo>
                    <a:pt x="598313" y="351100"/>
                  </a:lnTo>
                  <a:lnTo>
                    <a:pt x="607331" y="352163"/>
                  </a:lnTo>
                  <a:lnTo>
                    <a:pt x="613178" y="352309"/>
                  </a:lnTo>
                  <a:lnTo>
                    <a:pt x="619304" y="355196"/>
                  </a:lnTo>
                  <a:lnTo>
                    <a:pt x="625554" y="358948"/>
                  </a:lnTo>
                  <a:lnTo>
                    <a:pt x="638191" y="361357"/>
                  </a:lnTo>
                  <a:lnTo>
                    <a:pt x="660401" y="361916"/>
                  </a:lnTo>
                  <a:lnTo>
                    <a:pt x="666751" y="364757"/>
                  </a:lnTo>
                  <a:lnTo>
                    <a:pt x="669925" y="366996"/>
                  </a:lnTo>
                  <a:lnTo>
                    <a:pt x="692120" y="371082"/>
                  </a:lnTo>
                  <a:lnTo>
                    <a:pt x="726765" y="371465"/>
                  </a:lnTo>
                  <a:lnTo>
                    <a:pt x="733287" y="374293"/>
                  </a:lnTo>
                  <a:lnTo>
                    <a:pt x="739714" y="378019"/>
                  </a:lnTo>
                  <a:lnTo>
                    <a:pt x="752463" y="380411"/>
                  </a:lnTo>
                  <a:lnTo>
                    <a:pt x="774895" y="381981"/>
                  </a:lnTo>
                  <a:lnTo>
                    <a:pt x="788301" y="389191"/>
                  </a:lnTo>
                  <a:lnTo>
                    <a:pt x="825309" y="391560"/>
                  </a:lnTo>
                  <a:lnTo>
                    <a:pt x="838162" y="398059"/>
                  </a:lnTo>
                  <a:lnTo>
                    <a:pt x="863598" y="401031"/>
                  </a:lnTo>
                  <a:lnTo>
                    <a:pt x="874418" y="408241"/>
                  </a:lnTo>
                  <a:lnTo>
                    <a:pt x="884591" y="409311"/>
                  </a:lnTo>
                  <a:lnTo>
                    <a:pt x="894449" y="409458"/>
                  </a:lnTo>
                  <a:lnTo>
                    <a:pt x="897924" y="410555"/>
                  </a:lnTo>
                  <a:lnTo>
                    <a:pt x="900241" y="412345"/>
                  </a:lnTo>
                  <a:lnTo>
                    <a:pt x="901786" y="414597"/>
                  </a:lnTo>
                  <a:lnTo>
                    <a:pt x="909146" y="417099"/>
                  </a:lnTo>
                  <a:lnTo>
                    <a:pt x="929584" y="419895"/>
                  </a:lnTo>
                  <a:lnTo>
                    <a:pt x="942839" y="426587"/>
                  </a:lnTo>
                  <a:lnTo>
                    <a:pt x="958832" y="429415"/>
                  </a:lnTo>
                  <a:lnTo>
                    <a:pt x="971547" y="436111"/>
                  </a:lnTo>
                  <a:lnTo>
                    <a:pt x="974723" y="436790"/>
                  </a:lnTo>
                  <a:lnTo>
                    <a:pt x="993775" y="446232"/>
                  </a:lnTo>
                  <a:lnTo>
                    <a:pt x="1013021" y="448448"/>
                  </a:lnTo>
                  <a:lnTo>
                    <a:pt x="1052102" y="463477"/>
                  </a:lnTo>
                  <a:lnTo>
                    <a:pt x="1091658" y="474799"/>
                  </a:lnTo>
                  <a:lnTo>
                    <a:pt x="1109850" y="482510"/>
                  </a:lnTo>
                  <a:lnTo>
                    <a:pt x="1150743" y="490704"/>
                  </a:lnTo>
                  <a:lnTo>
                    <a:pt x="1170922" y="502234"/>
                  </a:lnTo>
                  <a:lnTo>
                    <a:pt x="1212138" y="512328"/>
                  </a:lnTo>
                  <a:lnTo>
                    <a:pt x="1227957" y="521281"/>
                  </a:lnTo>
                  <a:lnTo>
                    <a:pt x="1271039" y="535614"/>
                  </a:lnTo>
                  <a:lnTo>
                    <a:pt x="1281398" y="539676"/>
                  </a:lnTo>
                  <a:lnTo>
                    <a:pt x="1310185" y="543698"/>
                  </a:lnTo>
                  <a:lnTo>
                    <a:pt x="1321536" y="549387"/>
                  </a:lnTo>
                  <a:lnTo>
                    <a:pt x="1348463" y="553239"/>
                  </a:lnTo>
                  <a:lnTo>
                    <a:pt x="1377884" y="569773"/>
                  </a:lnTo>
                  <a:lnTo>
                    <a:pt x="1420764" y="579656"/>
                  </a:lnTo>
                  <a:lnTo>
                    <a:pt x="1464212" y="592730"/>
                  </a:lnTo>
                  <a:lnTo>
                    <a:pt x="1473086" y="596811"/>
                  </a:lnTo>
                  <a:lnTo>
                    <a:pt x="1488924" y="600166"/>
                  </a:lnTo>
                  <a:lnTo>
                    <a:pt x="1504293" y="607423"/>
                  </a:lnTo>
                  <a:lnTo>
                    <a:pt x="1548667" y="609515"/>
                  </a:lnTo>
                  <a:lnTo>
                    <a:pt x="1564941" y="610633"/>
                  </a:lnTo>
                  <a:lnTo>
                    <a:pt x="1579052" y="616139"/>
                  </a:lnTo>
                  <a:lnTo>
                    <a:pt x="1625551" y="618950"/>
                  </a:lnTo>
                  <a:lnTo>
                    <a:pt x="1663750" y="620177"/>
                  </a:lnTo>
                  <a:lnTo>
                    <a:pt x="1692700" y="627325"/>
                  </a:lnTo>
                  <a:lnTo>
                    <a:pt x="1734155" y="631421"/>
                  </a:lnTo>
                  <a:lnTo>
                    <a:pt x="1752780" y="636174"/>
                  </a:lnTo>
                  <a:lnTo>
                    <a:pt x="1797061" y="638058"/>
                  </a:lnTo>
                  <a:lnTo>
                    <a:pt x="1843133" y="638170"/>
                  </a:lnTo>
                  <a:lnTo>
                    <a:pt x="1886967" y="638175"/>
                  </a:lnTo>
                  <a:lnTo>
                    <a:pt x="1929444" y="638175"/>
                  </a:lnTo>
                  <a:lnTo>
                    <a:pt x="1972697" y="637117"/>
                  </a:lnTo>
                  <a:lnTo>
                    <a:pt x="2019174" y="629238"/>
                  </a:lnTo>
                  <a:lnTo>
                    <a:pt x="2041135" y="626002"/>
                  </a:lnTo>
                  <a:lnTo>
                    <a:pt x="2077844" y="619729"/>
                  </a:lnTo>
                  <a:lnTo>
                    <a:pt x="2098735" y="616482"/>
                  </a:lnTo>
                  <a:lnTo>
                    <a:pt x="2145963" y="604946"/>
                  </a:lnTo>
                  <a:lnTo>
                    <a:pt x="2177940" y="597894"/>
                  </a:lnTo>
                  <a:lnTo>
                    <a:pt x="2203390" y="586944"/>
                  </a:lnTo>
                  <a:lnTo>
                    <a:pt x="2235127" y="578982"/>
                  </a:lnTo>
                  <a:lnTo>
                    <a:pt x="2244341" y="574825"/>
                  </a:lnTo>
                  <a:lnTo>
                    <a:pt x="2286441" y="564188"/>
                  </a:lnTo>
                  <a:lnTo>
                    <a:pt x="2328749" y="550408"/>
                  </a:lnTo>
                  <a:lnTo>
                    <a:pt x="2358062" y="544403"/>
                  </a:lnTo>
                  <a:lnTo>
                    <a:pt x="2390648" y="540298"/>
                  </a:lnTo>
                  <a:lnTo>
                    <a:pt x="2412610" y="535444"/>
                  </a:lnTo>
                  <a:lnTo>
                    <a:pt x="2427996" y="533250"/>
                  </a:lnTo>
                  <a:lnTo>
                    <a:pt x="2449319" y="526041"/>
                  </a:lnTo>
                  <a:lnTo>
                    <a:pt x="2495601" y="515801"/>
                  </a:lnTo>
                  <a:lnTo>
                    <a:pt x="2532089" y="511719"/>
                  </a:lnTo>
                  <a:lnTo>
                    <a:pt x="2553685" y="506187"/>
                  </a:lnTo>
                  <a:lnTo>
                    <a:pt x="2589362" y="502182"/>
                  </a:lnTo>
                  <a:lnTo>
                    <a:pt x="2632022" y="490646"/>
                  </a:lnTo>
                  <a:lnTo>
                    <a:pt x="2679511" y="485002"/>
                  </a:lnTo>
                  <a:lnTo>
                    <a:pt x="2723271" y="470612"/>
                  </a:lnTo>
                  <a:lnTo>
                    <a:pt x="2765485" y="464130"/>
                  </a:lnTo>
                  <a:lnTo>
                    <a:pt x="2807656" y="452549"/>
                  </a:lnTo>
                  <a:lnTo>
                    <a:pt x="2853303" y="446902"/>
                  </a:lnTo>
                  <a:lnTo>
                    <a:pt x="2900443" y="431216"/>
                  </a:lnTo>
                  <a:lnTo>
                    <a:pt x="2945390" y="415519"/>
                  </a:lnTo>
                  <a:lnTo>
                    <a:pt x="2992742" y="402318"/>
                  </a:lnTo>
                  <a:lnTo>
                    <a:pt x="3033668" y="387231"/>
                  </a:lnTo>
                  <a:lnTo>
                    <a:pt x="3073257" y="368290"/>
                  </a:lnTo>
                  <a:lnTo>
                    <a:pt x="3117387" y="352424"/>
                  </a:lnTo>
                  <a:lnTo>
                    <a:pt x="3155445" y="336550"/>
                  </a:lnTo>
                  <a:lnTo>
                    <a:pt x="3193087" y="323850"/>
                  </a:lnTo>
                  <a:lnTo>
                    <a:pt x="3238125" y="301429"/>
                  </a:lnTo>
                  <a:lnTo>
                    <a:pt x="3281034" y="286338"/>
                  </a:lnTo>
                  <a:lnTo>
                    <a:pt x="3325868" y="263407"/>
                  </a:lnTo>
                  <a:lnTo>
                    <a:pt x="3369979" y="248254"/>
                  </a:lnTo>
                  <a:lnTo>
                    <a:pt x="3409580" y="230013"/>
                  </a:lnTo>
                  <a:lnTo>
                    <a:pt x="3451882" y="212977"/>
                  </a:lnTo>
                  <a:lnTo>
                    <a:pt x="3482422" y="201338"/>
                  </a:lnTo>
                  <a:lnTo>
                    <a:pt x="3523200" y="182802"/>
                  </a:lnTo>
                  <a:lnTo>
                    <a:pt x="3569405" y="158857"/>
                  </a:lnTo>
                  <a:lnTo>
                    <a:pt x="3608390" y="145013"/>
                  </a:lnTo>
                  <a:lnTo>
                    <a:pt x="3652335" y="121977"/>
                  </a:lnTo>
                  <a:lnTo>
                    <a:pt x="3693562" y="101666"/>
                  </a:lnTo>
                  <a:lnTo>
                    <a:pt x="3737987" y="82977"/>
                  </a:lnTo>
                  <a:lnTo>
                    <a:pt x="3781977" y="59192"/>
                  </a:lnTo>
                  <a:lnTo>
                    <a:pt x="3826674" y="35045"/>
                  </a:lnTo>
                  <a:lnTo>
                    <a:pt x="386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474517668"/>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dirty="0"/>
              <a:t>- If the business decides it wants to get bigger from A to C, it can produce at OC instead of OA.</a:t>
            </a:r>
          </a:p>
          <a:p>
            <a:pPr marL="0" indent="0">
              <a:buNone/>
            </a:pPr>
            <a:endParaRPr lang="en-US" dirty="0"/>
          </a:p>
          <a:p>
            <a:pPr>
              <a:buFontTx/>
              <a:buChar char="-"/>
            </a:pPr>
            <a:r>
              <a:rPr lang="en-US" dirty="0"/>
              <a:t>The point of the previous slide is to show, how the “long-run” average cost evolves as business alter their sizes.</a:t>
            </a:r>
          </a:p>
          <a:p>
            <a:pPr>
              <a:buFontTx/>
              <a:buChar char="-"/>
            </a:pPr>
            <a:endParaRPr lang="en-US" dirty="0"/>
          </a:p>
          <a:p>
            <a:pPr>
              <a:buFontTx/>
              <a:buChar char="-"/>
            </a:pPr>
            <a:r>
              <a:rPr lang="en-US" dirty="0"/>
              <a:t>The long-run average cost curve</a:t>
            </a:r>
            <a:r>
              <a:rPr lang="en-US" b="1" dirty="0"/>
              <a:t>, illustrates to the business how varying its size will effect the business’s economic efficiency. </a:t>
            </a:r>
          </a:p>
        </p:txBody>
      </p:sp>
    </p:spTree>
    <p:extLst>
      <p:ext uri="{BB962C8B-B14F-4D97-AF65-F5344CB8AC3E}">
        <p14:creationId xmlns:p14="http://schemas.microsoft.com/office/powerpoint/2010/main" val="3674116770"/>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LAC: Definition &amp; Graph</a:t>
            </a:r>
          </a:p>
        </p:txBody>
      </p:sp>
      <p:sp>
        <p:nvSpPr>
          <p:cNvPr id="3" name="Content Placeholder 2"/>
          <p:cNvSpPr>
            <a:spLocks noGrp="1"/>
          </p:cNvSpPr>
          <p:nvPr>
            <p:ph idx="1"/>
          </p:nvPr>
        </p:nvSpPr>
        <p:spPr/>
        <p:txBody>
          <a:bodyPr/>
          <a:lstStyle/>
          <a:p>
            <a:pPr marL="0" indent="0">
              <a:buNone/>
            </a:pPr>
            <a:r>
              <a:rPr lang="en-US" b="1" dirty="0"/>
              <a:t>Is comprised of points on a series of short-run average cost curves. </a:t>
            </a:r>
          </a:p>
          <a:p>
            <a:pPr>
              <a:buFontTx/>
              <a:buChar char="-"/>
            </a:pPr>
            <a:r>
              <a:rPr lang="en-US" dirty="0"/>
              <a:t>The idea is to determine the profitability of different sizes of operations. </a:t>
            </a:r>
          </a:p>
          <a:p>
            <a:pPr>
              <a:buFontTx/>
              <a:buChar char="-"/>
            </a:pPr>
            <a:r>
              <a:rPr lang="en-US" dirty="0"/>
              <a:t>Since the business eventually desires </a:t>
            </a:r>
            <a:r>
              <a:rPr lang="en-US"/>
              <a:t>to expand.</a:t>
            </a:r>
            <a:endParaRPr lang="en-US" dirty="0"/>
          </a:p>
          <a:p>
            <a:pPr marL="0" indent="0">
              <a:buNone/>
            </a:pPr>
            <a:r>
              <a:rPr lang="en-US" b="1" dirty="0"/>
              <a:t>Graph:</a:t>
            </a:r>
          </a:p>
          <a:p>
            <a:pPr marL="0" indent="0">
              <a:buNone/>
            </a:pPr>
            <a:endParaRPr lang="en-US" b="1" dirty="0"/>
          </a:p>
        </p:txBody>
      </p:sp>
      <p:cxnSp>
        <p:nvCxnSpPr>
          <p:cNvPr id="5" name="Straight Connector 4"/>
          <p:cNvCxnSpPr/>
          <p:nvPr/>
        </p:nvCxnSpPr>
        <p:spPr>
          <a:xfrm>
            <a:off x="3685592" y="3625795"/>
            <a:ext cx="0" cy="2579062"/>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685592" y="6176963"/>
            <a:ext cx="3884050" cy="0"/>
          </a:xfrm>
          <a:prstGeom prst="line">
            <a:avLst/>
          </a:prstGeom>
        </p:spPr>
        <p:style>
          <a:lnRef idx="1">
            <a:schemeClr val="dk1"/>
          </a:lnRef>
          <a:fillRef idx="0">
            <a:schemeClr val="dk1"/>
          </a:fillRef>
          <a:effectRef idx="0">
            <a:schemeClr val="dk1"/>
          </a:effectRef>
          <a:fontRef idx="minor">
            <a:schemeClr val="tx1"/>
          </a:fontRef>
        </p:style>
      </p:cxnSp>
      <p:sp>
        <p:nvSpPr>
          <p:cNvPr id="8" name="Freeform 7"/>
          <p:cNvSpPr/>
          <p:nvPr/>
        </p:nvSpPr>
        <p:spPr>
          <a:xfrm>
            <a:off x="3844212" y="4273420"/>
            <a:ext cx="3228392" cy="1187498"/>
          </a:xfrm>
          <a:custGeom>
            <a:avLst/>
            <a:gdLst>
              <a:gd name="connsiteX0" fmla="*/ 0 w 3228392"/>
              <a:gd name="connsiteY0" fmla="*/ 0 h 1187498"/>
              <a:gd name="connsiteX1" fmla="*/ 681135 w 3228392"/>
              <a:gd name="connsiteY1" fmla="*/ 905070 h 1187498"/>
              <a:gd name="connsiteX2" fmla="*/ 1875453 w 3228392"/>
              <a:gd name="connsiteY2" fmla="*/ 1184988 h 1187498"/>
              <a:gd name="connsiteX3" fmla="*/ 3228392 w 3228392"/>
              <a:gd name="connsiteY3" fmla="*/ 783772 h 1187498"/>
            </a:gdLst>
            <a:ahLst/>
            <a:cxnLst>
              <a:cxn ang="0">
                <a:pos x="connsiteX0" y="connsiteY0"/>
              </a:cxn>
              <a:cxn ang="0">
                <a:pos x="connsiteX1" y="connsiteY1"/>
              </a:cxn>
              <a:cxn ang="0">
                <a:pos x="connsiteX2" y="connsiteY2"/>
              </a:cxn>
              <a:cxn ang="0">
                <a:pos x="connsiteX3" y="connsiteY3"/>
              </a:cxn>
            </a:cxnLst>
            <a:rect l="l" t="t" r="r" b="b"/>
            <a:pathLst>
              <a:path w="3228392" h="1187498">
                <a:moveTo>
                  <a:pt x="0" y="0"/>
                </a:moveTo>
                <a:cubicBezTo>
                  <a:pt x="184280" y="353786"/>
                  <a:pt x="368560" y="707572"/>
                  <a:pt x="681135" y="905070"/>
                </a:cubicBezTo>
                <a:cubicBezTo>
                  <a:pt x="993711" y="1102568"/>
                  <a:pt x="1450910" y="1205204"/>
                  <a:pt x="1875453" y="1184988"/>
                </a:cubicBezTo>
                <a:cubicBezTo>
                  <a:pt x="2299996" y="1164772"/>
                  <a:pt x="2764194" y="974272"/>
                  <a:pt x="3228392" y="78377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1" name="Freeform 10"/>
          <p:cNvSpPr/>
          <p:nvPr/>
        </p:nvSpPr>
        <p:spPr>
          <a:xfrm>
            <a:off x="4230625" y="4273419"/>
            <a:ext cx="675330" cy="716810"/>
          </a:xfrm>
          <a:custGeom>
            <a:avLst/>
            <a:gdLst>
              <a:gd name="connsiteX0" fmla="*/ 7420 w 675330"/>
              <a:gd name="connsiteY0" fmla="*/ 0 h 716810"/>
              <a:gd name="connsiteX1" fmla="*/ 94885 w 675330"/>
              <a:gd name="connsiteY1" fmla="*/ 715617 h 716810"/>
              <a:gd name="connsiteX2" fmla="*/ 675330 w 675330"/>
              <a:gd name="connsiteY2" fmla="*/ 182880 h 716810"/>
            </a:gdLst>
            <a:ahLst/>
            <a:cxnLst>
              <a:cxn ang="0">
                <a:pos x="connsiteX0" y="connsiteY0"/>
              </a:cxn>
              <a:cxn ang="0">
                <a:pos x="connsiteX1" y="connsiteY1"/>
              </a:cxn>
              <a:cxn ang="0">
                <a:pos x="connsiteX2" y="connsiteY2"/>
              </a:cxn>
            </a:cxnLst>
            <a:rect l="l" t="t" r="r" b="b"/>
            <a:pathLst>
              <a:path w="675330" h="716810">
                <a:moveTo>
                  <a:pt x="7420" y="0"/>
                </a:moveTo>
                <a:cubicBezTo>
                  <a:pt x="-4507" y="342568"/>
                  <a:pt x="-16433" y="685137"/>
                  <a:pt x="94885" y="715617"/>
                </a:cubicBezTo>
                <a:cubicBezTo>
                  <a:pt x="206203" y="746097"/>
                  <a:pt x="675330" y="182880"/>
                  <a:pt x="675330" y="182880"/>
                </a:cubicBezTo>
              </a:path>
            </a:pathLst>
          </a:custGeom>
          <a:ln>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 name="Freeform 12"/>
          <p:cNvSpPr/>
          <p:nvPr/>
        </p:nvSpPr>
        <p:spPr>
          <a:xfrm>
            <a:off x="4013544" y="4307153"/>
            <a:ext cx="755373" cy="464682"/>
          </a:xfrm>
          <a:custGeom>
            <a:avLst/>
            <a:gdLst>
              <a:gd name="connsiteX0" fmla="*/ 0 w 755373"/>
              <a:gd name="connsiteY0" fmla="*/ 0 h 464682"/>
              <a:gd name="connsiteX1" fmla="*/ 166977 w 755373"/>
              <a:gd name="connsiteY1" fmla="*/ 461176 h 464682"/>
              <a:gd name="connsiteX2" fmla="*/ 755373 w 755373"/>
              <a:gd name="connsiteY2" fmla="*/ 174929 h 464682"/>
            </a:gdLst>
            <a:ahLst/>
            <a:cxnLst>
              <a:cxn ang="0">
                <a:pos x="connsiteX0" y="connsiteY0"/>
              </a:cxn>
              <a:cxn ang="0">
                <a:pos x="connsiteX1" y="connsiteY1"/>
              </a:cxn>
              <a:cxn ang="0">
                <a:pos x="connsiteX2" y="connsiteY2"/>
              </a:cxn>
            </a:cxnLst>
            <a:rect l="l" t="t" r="r" b="b"/>
            <a:pathLst>
              <a:path w="755373" h="464682">
                <a:moveTo>
                  <a:pt x="0" y="0"/>
                </a:moveTo>
                <a:cubicBezTo>
                  <a:pt x="20541" y="216010"/>
                  <a:pt x="41082" y="432021"/>
                  <a:pt x="166977" y="461176"/>
                </a:cubicBezTo>
                <a:cubicBezTo>
                  <a:pt x="292872" y="490331"/>
                  <a:pt x="524122" y="332630"/>
                  <a:pt x="755373" y="174929"/>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4" name="Freeform 13"/>
          <p:cNvSpPr/>
          <p:nvPr/>
        </p:nvSpPr>
        <p:spPr>
          <a:xfrm>
            <a:off x="4383025" y="4425819"/>
            <a:ext cx="675330" cy="716810"/>
          </a:xfrm>
          <a:custGeom>
            <a:avLst/>
            <a:gdLst>
              <a:gd name="connsiteX0" fmla="*/ 7420 w 675330"/>
              <a:gd name="connsiteY0" fmla="*/ 0 h 716810"/>
              <a:gd name="connsiteX1" fmla="*/ 94885 w 675330"/>
              <a:gd name="connsiteY1" fmla="*/ 715617 h 716810"/>
              <a:gd name="connsiteX2" fmla="*/ 675330 w 675330"/>
              <a:gd name="connsiteY2" fmla="*/ 182880 h 716810"/>
            </a:gdLst>
            <a:ahLst/>
            <a:cxnLst>
              <a:cxn ang="0">
                <a:pos x="connsiteX0" y="connsiteY0"/>
              </a:cxn>
              <a:cxn ang="0">
                <a:pos x="connsiteX1" y="connsiteY1"/>
              </a:cxn>
              <a:cxn ang="0">
                <a:pos x="connsiteX2" y="connsiteY2"/>
              </a:cxn>
            </a:cxnLst>
            <a:rect l="l" t="t" r="r" b="b"/>
            <a:pathLst>
              <a:path w="675330" h="716810">
                <a:moveTo>
                  <a:pt x="7420" y="0"/>
                </a:moveTo>
                <a:cubicBezTo>
                  <a:pt x="-4507" y="342568"/>
                  <a:pt x="-16433" y="685137"/>
                  <a:pt x="94885" y="715617"/>
                </a:cubicBezTo>
                <a:cubicBezTo>
                  <a:pt x="206203" y="746097"/>
                  <a:pt x="675330" y="182880"/>
                  <a:pt x="675330" y="182880"/>
                </a:cubicBezTo>
              </a:path>
            </a:pathLst>
          </a:custGeom>
          <a:ln>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5" name="Freeform 14"/>
          <p:cNvSpPr/>
          <p:nvPr/>
        </p:nvSpPr>
        <p:spPr>
          <a:xfrm>
            <a:off x="4929759" y="4661164"/>
            <a:ext cx="675330" cy="716810"/>
          </a:xfrm>
          <a:custGeom>
            <a:avLst/>
            <a:gdLst>
              <a:gd name="connsiteX0" fmla="*/ 7420 w 675330"/>
              <a:gd name="connsiteY0" fmla="*/ 0 h 716810"/>
              <a:gd name="connsiteX1" fmla="*/ 94885 w 675330"/>
              <a:gd name="connsiteY1" fmla="*/ 715617 h 716810"/>
              <a:gd name="connsiteX2" fmla="*/ 675330 w 675330"/>
              <a:gd name="connsiteY2" fmla="*/ 182880 h 716810"/>
            </a:gdLst>
            <a:ahLst/>
            <a:cxnLst>
              <a:cxn ang="0">
                <a:pos x="connsiteX0" y="connsiteY0"/>
              </a:cxn>
              <a:cxn ang="0">
                <a:pos x="connsiteX1" y="connsiteY1"/>
              </a:cxn>
              <a:cxn ang="0">
                <a:pos x="connsiteX2" y="connsiteY2"/>
              </a:cxn>
            </a:cxnLst>
            <a:rect l="l" t="t" r="r" b="b"/>
            <a:pathLst>
              <a:path w="675330" h="716810">
                <a:moveTo>
                  <a:pt x="7420" y="0"/>
                </a:moveTo>
                <a:cubicBezTo>
                  <a:pt x="-4507" y="342568"/>
                  <a:pt x="-16433" y="685137"/>
                  <a:pt x="94885" y="715617"/>
                </a:cubicBezTo>
                <a:cubicBezTo>
                  <a:pt x="206203" y="746097"/>
                  <a:pt x="675330" y="182880"/>
                  <a:pt x="675330" y="182880"/>
                </a:cubicBezTo>
              </a:path>
            </a:pathLst>
          </a:custGeom>
          <a:ln>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 name="Freeform 15"/>
          <p:cNvSpPr/>
          <p:nvPr/>
        </p:nvSpPr>
        <p:spPr>
          <a:xfrm>
            <a:off x="4626717" y="4556921"/>
            <a:ext cx="675330" cy="716810"/>
          </a:xfrm>
          <a:custGeom>
            <a:avLst/>
            <a:gdLst>
              <a:gd name="connsiteX0" fmla="*/ 7420 w 675330"/>
              <a:gd name="connsiteY0" fmla="*/ 0 h 716810"/>
              <a:gd name="connsiteX1" fmla="*/ 94885 w 675330"/>
              <a:gd name="connsiteY1" fmla="*/ 715617 h 716810"/>
              <a:gd name="connsiteX2" fmla="*/ 675330 w 675330"/>
              <a:gd name="connsiteY2" fmla="*/ 182880 h 716810"/>
            </a:gdLst>
            <a:ahLst/>
            <a:cxnLst>
              <a:cxn ang="0">
                <a:pos x="connsiteX0" y="connsiteY0"/>
              </a:cxn>
              <a:cxn ang="0">
                <a:pos x="connsiteX1" y="connsiteY1"/>
              </a:cxn>
              <a:cxn ang="0">
                <a:pos x="connsiteX2" y="connsiteY2"/>
              </a:cxn>
            </a:cxnLst>
            <a:rect l="l" t="t" r="r" b="b"/>
            <a:pathLst>
              <a:path w="675330" h="716810">
                <a:moveTo>
                  <a:pt x="7420" y="0"/>
                </a:moveTo>
                <a:cubicBezTo>
                  <a:pt x="-4507" y="342568"/>
                  <a:pt x="-16433" y="685137"/>
                  <a:pt x="94885" y="715617"/>
                </a:cubicBezTo>
                <a:cubicBezTo>
                  <a:pt x="206203" y="746097"/>
                  <a:pt x="675330" y="182880"/>
                  <a:pt x="675330" y="182880"/>
                </a:cubicBezTo>
              </a:path>
            </a:pathLst>
          </a:custGeom>
          <a:ln>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8" name="Freeform 17"/>
          <p:cNvSpPr/>
          <p:nvPr/>
        </p:nvSpPr>
        <p:spPr>
          <a:xfrm>
            <a:off x="5259503" y="4721844"/>
            <a:ext cx="675330" cy="716810"/>
          </a:xfrm>
          <a:custGeom>
            <a:avLst/>
            <a:gdLst>
              <a:gd name="connsiteX0" fmla="*/ 7420 w 675330"/>
              <a:gd name="connsiteY0" fmla="*/ 0 h 716810"/>
              <a:gd name="connsiteX1" fmla="*/ 94885 w 675330"/>
              <a:gd name="connsiteY1" fmla="*/ 715617 h 716810"/>
              <a:gd name="connsiteX2" fmla="*/ 675330 w 675330"/>
              <a:gd name="connsiteY2" fmla="*/ 182880 h 716810"/>
            </a:gdLst>
            <a:ahLst/>
            <a:cxnLst>
              <a:cxn ang="0">
                <a:pos x="connsiteX0" y="connsiteY0"/>
              </a:cxn>
              <a:cxn ang="0">
                <a:pos x="connsiteX1" y="connsiteY1"/>
              </a:cxn>
              <a:cxn ang="0">
                <a:pos x="connsiteX2" y="connsiteY2"/>
              </a:cxn>
            </a:cxnLst>
            <a:rect l="l" t="t" r="r" b="b"/>
            <a:pathLst>
              <a:path w="675330" h="716810">
                <a:moveTo>
                  <a:pt x="7420" y="0"/>
                </a:moveTo>
                <a:cubicBezTo>
                  <a:pt x="-4507" y="342568"/>
                  <a:pt x="-16433" y="685137"/>
                  <a:pt x="94885" y="715617"/>
                </a:cubicBezTo>
                <a:cubicBezTo>
                  <a:pt x="206203" y="746097"/>
                  <a:pt x="675330" y="182880"/>
                  <a:pt x="675330" y="182880"/>
                </a:cubicBezTo>
              </a:path>
            </a:pathLst>
          </a:custGeom>
          <a:ln>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 name="Freeform 18"/>
          <p:cNvSpPr/>
          <p:nvPr/>
        </p:nvSpPr>
        <p:spPr>
          <a:xfrm>
            <a:off x="5755787" y="4721462"/>
            <a:ext cx="675330" cy="716810"/>
          </a:xfrm>
          <a:custGeom>
            <a:avLst/>
            <a:gdLst>
              <a:gd name="connsiteX0" fmla="*/ 7420 w 675330"/>
              <a:gd name="connsiteY0" fmla="*/ 0 h 716810"/>
              <a:gd name="connsiteX1" fmla="*/ 94885 w 675330"/>
              <a:gd name="connsiteY1" fmla="*/ 715617 h 716810"/>
              <a:gd name="connsiteX2" fmla="*/ 675330 w 675330"/>
              <a:gd name="connsiteY2" fmla="*/ 182880 h 716810"/>
            </a:gdLst>
            <a:ahLst/>
            <a:cxnLst>
              <a:cxn ang="0">
                <a:pos x="connsiteX0" y="connsiteY0"/>
              </a:cxn>
              <a:cxn ang="0">
                <a:pos x="connsiteX1" y="connsiteY1"/>
              </a:cxn>
              <a:cxn ang="0">
                <a:pos x="connsiteX2" y="connsiteY2"/>
              </a:cxn>
            </a:cxnLst>
            <a:rect l="l" t="t" r="r" b="b"/>
            <a:pathLst>
              <a:path w="675330" h="716810">
                <a:moveTo>
                  <a:pt x="7420" y="0"/>
                </a:moveTo>
                <a:cubicBezTo>
                  <a:pt x="-4507" y="342568"/>
                  <a:pt x="-16433" y="685137"/>
                  <a:pt x="94885" y="715617"/>
                </a:cubicBezTo>
                <a:cubicBezTo>
                  <a:pt x="206203" y="746097"/>
                  <a:pt x="675330" y="182880"/>
                  <a:pt x="675330" y="182880"/>
                </a:cubicBezTo>
              </a:path>
            </a:pathLst>
          </a:custGeom>
          <a:ln>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 name="Freeform 19"/>
          <p:cNvSpPr/>
          <p:nvPr/>
        </p:nvSpPr>
        <p:spPr>
          <a:xfrm>
            <a:off x="6320665" y="4576729"/>
            <a:ext cx="675330" cy="716810"/>
          </a:xfrm>
          <a:custGeom>
            <a:avLst/>
            <a:gdLst>
              <a:gd name="connsiteX0" fmla="*/ 7420 w 675330"/>
              <a:gd name="connsiteY0" fmla="*/ 0 h 716810"/>
              <a:gd name="connsiteX1" fmla="*/ 94885 w 675330"/>
              <a:gd name="connsiteY1" fmla="*/ 715617 h 716810"/>
              <a:gd name="connsiteX2" fmla="*/ 675330 w 675330"/>
              <a:gd name="connsiteY2" fmla="*/ 182880 h 716810"/>
            </a:gdLst>
            <a:ahLst/>
            <a:cxnLst>
              <a:cxn ang="0">
                <a:pos x="connsiteX0" y="connsiteY0"/>
              </a:cxn>
              <a:cxn ang="0">
                <a:pos x="connsiteX1" y="connsiteY1"/>
              </a:cxn>
              <a:cxn ang="0">
                <a:pos x="connsiteX2" y="connsiteY2"/>
              </a:cxn>
            </a:cxnLst>
            <a:rect l="l" t="t" r="r" b="b"/>
            <a:pathLst>
              <a:path w="675330" h="716810">
                <a:moveTo>
                  <a:pt x="7420" y="0"/>
                </a:moveTo>
                <a:cubicBezTo>
                  <a:pt x="-4507" y="342568"/>
                  <a:pt x="-16433" y="685137"/>
                  <a:pt x="94885" y="715617"/>
                </a:cubicBezTo>
                <a:cubicBezTo>
                  <a:pt x="206203" y="746097"/>
                  <a:pt x="675330" y="182880"/>
                  <a:pt x="675330" y="182880"/>
                </a:cubicBezTo>
              </a:path>
            </a:pathLst>
          </a:custGeom>
          <a:ln>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1" name="TextBox 20"/>
          <p:cNvSpPr txBox="1"/>
          <p:nvPr/>
        </p:nvSpPr>
        <p:spPr>
          <a:xfrm>
            <a:off x="7072604" y="5079867"/>
            <a:ext cx="671966" cy="369332"/>
          </a:xfrm>
          <a:prstGeom prst="rect">
            <a:avLst/>
          </a:prstGeom>
          <a:noFill/>
        </p:spPr>
        <p:txBody>
          <a:bodyPr wrap="square" rtlCol="0">
            <a:spAutoFit/>
          </a:bodyPr>
          <a:lstStyle/>
          <a:p>
            <a:r>
              <a:rPr lang="en-US" dirty="0"/>
              <a:t>LAC</a:t>
            </a:r>
          </a:p>
        </p:txBody>
      </p:sp>
      <p:sp>
        <p:nvSpPr>
          <p:cNvPr id="22" name="TextBox 21"/>
          <p:cNvSpPr txBox="1"/>
          <p:nvPr/>
        </p:nvSpPr>
        <p:spPr>
          <a:xfrm rot="16200000">
            <a:off x="2739455" y="4447977"/>
            <a:ext cx="1367960" cy="323165"/>
          </a:xfrm>
          <a:prstGeom prst="rect">
            <a:avLst/>
          </a:prstGeom>
          <a:noFill/>
        </p:spPr>
        <p:txBody>
          <a:bodyPr wrap="square" rtlCol="0">
            <a:spAutoFit/>
          </a:bodyPr>
          <a:lstStyle/>
          <a:p>
            <a:r>
              <a:rPr lang="en-US" sz="1500" dirty="0"/>
              <a:t>Cost per unit</a:t>
            </a:r>
          </a:p>
        </p:txBody>
      </p:sp>
      <p:sp>
        <p:nvSpPr>
          <p:cNvPr id="23" name="TextBox 22"/>
          <p:cNvSpPr txBox="1"/>
          <p:nvPr/>
        </p:nvSpPr>
        <p:spPr>
          <a:xfrm>
            <a:off x="7301829" y="6204857"/>
            <a:ext cx="885482" cy="323165"/>
          </a:xfrm>
          <a:prstGeom prst="rect">
            <a:avLst/>
          </a:prstGeom>
          <a:noFill/>
        </p:spPr>
        <p:txBody>
          <a:bodyPr wrap="square" rtlCol="0">
            <a:spAutoFit/>
          </a:bodyPr>
          <a:lstStyle/>
          <a:p>
            <a:r>
              <a:rPr lang="en-US" sz="1500" dirty="0"/>
              <a:t>output</a:t>
            </a:r>
          </a:p>
        </p:txBody>
      </p:sp>
    </p:spTree>
    <p:extLst>
      <p:ext uri="{BB962C8B-B14F-4D97-AF65-F5344CB8AC3E}">
        <p14:creationId xmlns:p14="http://schemas.microsoft.com/office/powerpoint/2010/main" val="2563575525"/>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Returns to Size</a:t>
            </a:r>
          </a:p>
        </p:txBody>
      </p:sp>
      <p:sp>
        <p:nvSpPr>
          <p:cNvPr id="3" name="Content Placeholder 2"/>
          <p:cNvSpPr>
            <a:spLocks noGrp="1"/>
          </p:cNvSpPr>
          <p:nvPr>
            <p:ph idx="1"/>
          </p:nvPr>
        </p:nvSpPr>
        <p:spPr/>
        <p:txBody>
          <a:bodyPr/>
          <a:lstStyle/>
          <a:p>
            <a:pPr>
              <a:buFontTx/>
              <a:buChar char="-"/>
            </a:pPr>
            <a:r>
              <a:rPr lang="en-US" b="1" dirty="0"/>
              <a:t>Constant returns to size </a:t>
            </a:r>
            <a:r>
              <a:rPr lang="en-US" dirty="0"/>
              <a:t>(CRS): An increase in output caused by an exactly proportional increase in inputs. For example: </a:t>
            </a:r>
            <a:r>
              <a:rPr lang="en-US" b="1" dirty="0"/>
              <a:t>doubling </a:t>
            </a:r>
            <a:r>
              <a:rPr lang="en-US" dirty="0"/>
              <a:t>inputs causes output to </a:t>
            </a:r>
            <a:r>
              <a:rPr lang="en-US" b="1" dirty="0"/>
              <a:t>double.</a:t>
            </a:r>
          </a:p>
          <a:p>
            <a:pPr>
              <a:buFontTx/>
              <a:buChar char="-"/>
            </a:pPr>
            <a:r>
              <a:rPr lang="en-US" b="1" dirty="0"/>
              <a:t>Increasing returns to size </a:t>
            </a:r>
            <a:r>
              <a:rPr lang="en-US" dirty="0"/>
              <a:t>(CRS): An increase in output more than proportional increase in inputs. For example: </a:t>
            </a:r>
            <a:r>
              <a:rPr lang="en-US" b="1" dirty="0"/>
              <a:t>doubling </a:t>
            </a:r>
            <a:r>
              <a:rPr lang="en-US" dirty="0"/>
              <a:t>inputs causes output to </a:t>
            </a:r>
            <a:r>
              <a:rPr lang="en-US" b="1" dirty="0"/>
              <a:t>triple.</a:t>
            </a:r>
          </a:p>
          <a:p>
            <a:pPr>
              <a:buFontTx/>
              <a:buChar char="-"/>
            </a:pPr>
            <a:r>
              <a:rPr lang="en-US" b="1" dirty="0"/>
              <a:t>Decreasing returns to size </a:t>
            </a:r>
            <a:r>
              <a:rPr lang="en-US" dirty="0"/>
              <a:t>(CRS): An increase in output more than proportional increase in inputs. For example: </a:t>
            </a:r>
            <a:r>
              <a:rPr lang="en-US" b="1" dirty="0"/>
              <a:t>doubling </a:t>
            </a:r>
            <a:r>
              <a:rPr lang="en-US" dirty="0"/>
              <a:t>inputs causes output to </a:t>
            </a:r>
            <a:r>
              <a:rPr lang="en-US" b="1" dirty="0"/>
              <a:t>triple.</a:t>
            </a:r>
          </a:p>
          <a:p>
            <a:pPr>
              <a:buFontTx/>
              <a:buChar char="-"/>
            </a:pPr>
            <a:endParaRPr lang="en-US" b="1" dirty="0"/>
          </a:p>
          <a:p>
            <a:pPr marL="0" indent="0">
              <a:buNone/>
            </a:pPr>
            <a:endParaRPr lang="en-US" b="1" dirty="0"/>
          </a:p>
        </p:txBody>
      </p:sp>
      <p:grpSp>
        <p:nvGrpSpPr>
          <p:cNvPr id="22" name="SMARTInkShape-Group608"/>
          <p:cNvGrpSpPr/>
          <p:nvPr/>
        </p:nvGrpSpPr>
        <p:grpSpPr>
          <a:xfrm>
            <a:off x="3736503" y="5191125"/>
            <a:ext cx="4813060" cy="794714"/>
            <a:chOff x="3736503" y="5191125"/>
            <a:chExt cx="4813060" cy="794714"/>
          </a:xfrm>
        </p:grpSpPr>
        <p:sp>
          <p:nvSpPr>
            <p:cNvPr id="4" name="SMARTInkShape-4354"/>
            <p:cNvSpPr/>
            <p:nvPr/>
          </p:nvSpPr>
          <p:spPr>
            <a:xfrm>
              <a:off x="6419850" y="5287699"/>
              <a:ext cx="149000" cy="313002"/>
            </a:xfrm>
            <a:custGeom>
              <a:avLst/>
              <a:gdLst/>
              <a:ahLst/>
              <a:cxnLst/>
              <a:rect l="0" t="0" r="0" b="0"/>
              <a:pathLst>
                <a:path w="149000" h="313002">
                  <a:moveTo>
                    <a:pt x="0" y="8201"/>
                  </a:moveTo>
                  <a:lnTo>
                    <a:pt x="8201" y="0"/>
                  </a:lnTo>
                  <a:lnTo>
                    <a:pt x="9701" y="617"/>
                  </a:lnTo>
                  <a:lnTo>
                    <a:pt x="14189" y="4125"/>
                  </a:lnTo>
                  <a:lnTo>
                    <a:pt x="25695" y="31267"/>
                  </a:lnTo>
                  <a:lnTo>
                    <a:pt x="35336" y="73475"/>
                  </a:lnTo>
                  <a:lnTo>
                    <a:pt x="37281" y="111502"/>
                  </a:lnTo>
                  <a:lnTo>
                    <a:pt x="35035" y="154520"/>
                  </a:lnTo>
                  <a:lnTo>
                    <a:pt x="29851" y="197500"/>
                  </a:lnTo>
                  <a:lnTo>
                    <a:pt x="31565" y="241451"/>
                  </a:lnTo>
                  <a:lnTo>
                    <a:pt x="41866" y="278407"/>
                  </a:lnTo>
                  <a:lnTo>
                    <a:pt x="47889" y="287042"/>
                  </a:lnTo>
                  <a:lnTo>
                    <a:pt x="55321" y="292587"/>
                  </a:lnTo>
                  <a:lnTo>
                    <a:pt x="51552" y="288490"/>
                  </a:lnTo>
                  <a:lnTo>
                    <a:pt x="42913" y="241866"/>
                  </a:lnTo>
                  <a:lnTo>
                    <a:pt x="40109" y="194253"/>
                  </a:lnTo>
                  <a:lnTo>
                    <a:pt x="46426" y="152333"/>
                  </a:lnTo>
                  <a:lnTo>
                    <a:pt x="52737" y="140698"/>
                  </a:lnTo>
                  <a:lnTo>
                    <a:pt x="57383" y="134633"/>
                  </a:lnTo>
                  <a:lnTo>
                    <a:pt x="71012" y="127893"/>
                  </a:lnTo>
                  <a:lnTo>
                    <a:pt x="79091" y="126095"/>
                  </a:lnTo>
                  <a:lnTo>
                    <a:pt x="96535" y="129743"/>
                  </a:lnTo>
                  <a:lnTo>
                    <a:pt x="123491" y="144275"/>
                  </a:lnTo>
                  <a:lnTo>
                    <a:pt x="140542" y="164230"/>
                  </a:lnTo>
                  <a:lnTo>
                    <a:pt x="147129" y="184086"/>
                  </a:lnTo>
                  <a:lnTo>
                    <a:pt x="148999" y="204906"/>
                  </a:lnTo>
                  <a:lnTo>
                    <a:pt x="146303" y="221214"/>
                  </a:lnTo>
                  <a:lnTo>
                    <a:pt x="133777" y="247352"/>
                  </a:lnTo>
                  <a:lnTo>
                    <a:pt x="111605" y="270149"/>
                  </a:lnTo>
                  <a:lnTo>
                    <a:pt x="65830" y="305325"/>
                  </a:lnTo>
                  <a:lnTo>
                    <a:pt x="57150" y="3130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4355"/>
            <p:cNvSpPr/>
            <p:nvPr/>
          </p:nvSpPr>
          <p:spPr>
            <a:xfrm>
              <a:off x="6734175" y="5454124"/>
              <a:ext cx="190501" cy="444023"/>
            </a:xfrm>
            <a:custGeom>
              <a:avLst/>
              <a:gdLst/>
              <a:ahLst/>
              <a:cxnLst/>
              <a:rect l="0" t="0" r="0" b="0"/>
              <a:pathLst>
                <a:path w="190501" h="444023">
                  <a:moveTo>
                    <a:pt x="0" y="79901"/>
                  </a:moveTo>
                  <a:lnTo>
                    <a:pt x="0" y="84958"/>
                  </a:lnTo>
                  <a:lnTo>
                    <a:pt x="14189" y="125890"/>
                  </a:lnTo>
                  <a:lnTo>
                    <a:pt x="25357" y="134913"/>
                  </a:lnTo>
                  <a:lnTo>
                    <a:pt x="40903" y="141392"/>
                  </a:lnTo>
                  <a:lnTo>
                    <a:pt x="75981" y="145893"/>
                  </a:lnTo>
                  <a:lnTo>
                    <a:pt x="89861" y="137806"/>
                  </a:lnTo>
                  <a:lnTo>
                    <a:pt x="119586" y="106744"/>
                  </a:lnTo>
                  <a:lnTo>
                    <a:pt x="138235" y="75521"/>
                  </a:lnTo>
                  <a:lnTo>
                    <a:pt x="150326" y="28694"/>
                  </a:lnTo>
                  <a:lnTo>
                    <a:pt x="151785" y="12753"/>
                  </a:lnTo>
                  <a:lnTo>
                    <a:pt x="149305" y="4902"/>
                  </a:lnTo>
                  <a:lnTo>
                    <a:pt x="147162" y="1328"/>
                  </a:lnTo>
                  <a:lnTo>
                    <a:pt x="145732" y="0"/>
                  </a:lnTo>
                  <a:lnTo>
                    <a:pt x="144780" y="176"/>
                  </a:lnTo>
                  <a:lnTo>
                    <a:pt x="144145" y="1351"/>
                  </a:lnTo>
                  <a:lnTo>
                    <a:pt x="142987" y="30010"/>
                  </a:lnTo>
                  <a:lnTo>
                    <a:pt x="147965" y="63590"/>
                  </a:lnTo>
                  <a:lnTo>
                    <a:pt x="153251" y="94877"/>
                  </a:lnTo>
                  <a:lnTo>
                    <a:pt x="162178" y="139724"/>
                  </a:lnTo>
                  <a:lnTo>
                    <a:pt x="168703" y="175943"/>
                  </a:lnTo>
                  <a:lnTo>
                    <a:pt x="173458" y="213486"/>
                  </a:lnTo>
                  <a:lnTo>
                    <a:pt x="181570" y="259888"/>
                  </a:lnTo>
                  <a:lnTo>
                    <a:pt x="186531" y="295361"/>
                  </a:lnTo>
                  <a:lnTo>
                    <a:pt x="188266" y="333182"/>
                  </a:lnTo>
                  <a:lnTo>
                    <a:pt x="179907" y="371584"/>
                  </a:lnTo>
                  <a:lnTo>
                    <a:pt x="163007" y="409980"/>
                  </a:lnTo>
                  <a:lnTo>
                    <a:pt x="151470" y="425216"/>
                  </a:lnTo>
                  <a:lnTo>
                    <a:pt x="137170" y="435516"/>
                  </a:lnTo>
                  <a:lnTo>
                    <a:pt x="116703" y="443622"/>
                  </a:lnTo>
                  <a:lnTo>
                    <a:pt x="81380" y="444022"/>
                  </a:lnTo>
                  <a:lnTo>
                    <a:pt x="49161" y="437438"/>
                  </a:lnTo>
                  <a:lnTo>
                    <a:pt x="37724" y="431776"/>
                  </a:lnTo>
                  <a:lnTo>
                    <a:pt x="34674" y="428784"/>
                  </a:lnTo>
                  <a:lnTo>
                    <a:pt x="30383" y="404347"/>
                  </a:lnTo>
                  <a:lnTo>
                    <a:pt x="36537" y="365769"/>
                  </a:lnTo>
                  <a:lnTo>
                    <a:pt x="47944" y="327573"/>
                  </a:lnTo>
                  <a:lnTo>
                    <a:pt x="65444" y="289456"/>
                  </a:lnTo>
                  <a:lnTo>
                    <a:pt x="103045" y="244649"/>
                  </a:lnTo>
                  <a:lnTo>
                    <a:pt x="149124" y="197541"/>
                  </a:lnTo>
                  <a:lnTo>
                    <a:pt x="190500" y="1561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4356"/>
            <p:cNvSpPr/>
            <p:nvPr/>
          </p:nvSpPr>
          <p:spPr>
            <a:xfrm>
              <a:off x="5962650" y="5459737"/>
              <a:ext cx="121297" cy="121914"/>
            </a:xfrm>
            <a:custGeom>
              <a:avLst/>
              <a:gdLst/>
              <a:ahLst/>
              <a:cxnLst/>
              <a:rect l="0" t="0" r="0" b="0"/>
              <a:pathLst>
                <a:path w="121297" h="121914">
                  <a:moveTo>
                    <a:pt x="0" y="45713"/>
                  </a:moveTo>
                  <a:lnTo>
                    <a:pt x="5057" y="45713"/>
                  </a:lnTo>
                  <a:lnTo>
                    <a:pt x="47244" y="54355"/>
                  </a:lnTo>
                  <a:lnTo>
                    <a:pt x="63622" y="53918"/>
                  </a:lnTo>
                  <a:lnTo>
                    <a:pt x="86584" y="46498"/>
                  </a:lnTo>
                  <a:lnTo>
                    <a:pt x="115289" y="24636"/>
                  </a:lnTo>
                  <a:lnTo>
                    <a:pt x="120031" y="17648"/>
                  </a:lnTo>
                  <a:lnTo>
                    <a:pt x="121296" y="14303"/>
                  </a:lnTo>
                  <a:lnTo>
                    <a:pt x="121080" y="11015"/>
                  </a:lnTo>
                  <a:lnTo>
                    <a:pt x="118019" y="4540"/>
                  </a:lnTo>
                  <a:lnTo>
                    <a:pt x="114664" y="2389"/>
                  </a:lnTo>
                  <a:lnTo>
                    <a:pt x="105289" y="0"/>
                  </a:lnTo>
                  <a:lnTo>
                    <a:pt x="83055" y="3711"/>
                  </a:lnTo>
                  <a:lnTo>
                    <a:pt x="66472" y="11514"/>
                  </a:lnTo>
                  <a:lnTo>
                    <a:pt x="45900" y="30178"/>
                  </a:lnTo>
                  <a:lnTo>
                    <a:pt x="36819" y="50798"/>
                  </a:lnTo>
                  <a:lnTo>
                    <a:pt x="33297" y="64906"/>
                  </a:lnTo>
                  <a:lnTo>
                    <a:pt x="35260" y="74703"/>
                  </a:lnTo>
                  <a:lnTo>
                    <a:pt x="47372" y="91227"/>
                  </a:lnTo>
                  <a:lnTo>
                    <a:pt x="104775" y="1219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4357"/>
            <p:cNvSpPr/>
            <p:nvPr/>
          </p:nvSpPr>
          <p:spPr>
            <a:xfrm>
              <a:off x="5793896" y="5402115"/>
              <a:ext cx="80683" cy="112861"/>
            </a:xfrm>
            <a:custGeom>
              <a:avLst/>
              <a:gdLst/>
              <a:ahLst/>
              <a:cxnLst/>
              <a:rect l="0" t="0" r="0" b="0"/>
              <a:pathLst>
                <a:path w="80683" h="112861">
                  <a:moveTo>
                    <a:pt x="73504" y="17610"/>
                  </a:moveTo>
                  <a:lnTo>
                    <a:pt x="73504" y="12554"/>
                  </a:lnTo>
                  <a:lnTo>
                    <a:pt x="72446" y="11064"/>
                  </a:lnTo>
                  <a:lnTo>
                    <a:pt x="70682" y="10071"/>
                  </a:lnTo>
                  <a:lnTo>
                    <a:pt x="42913" y="0"/>
                  </a:lnTo>
                  <a:lnTo>
                    <a:pt x="6404" y="6887"/>
                  </a:lnTo>
                  <a:lnTo>
                    <a:pt x="3370" y="9404"/>
                  </a:lnTo>
                  <a:lnTo>
                    <a:pt x="0" y="17843"/>
                  </a:lnTo>
                  <a:lnTo>
                    <a:pt x="1218" y="23057"/>
                  </a:lnTo>
                  <a:lnTo>
                    <a:pt x="8216" y="34495"/>
                  </a:lnTo>
                  <a:lnTo>
                    <a:pt x="50467" y="70390"/>
                  </a:lnTo>
                  <a:lnTo>
                    <a:pt x="75109" y="87303"/>
                  </a:lnTo>
                  <a:lnTo>
                    <a:pt x="79509" y="93739"/>
                  </a:lnTo>
                  <a:lnTo>
                    <a:pt x="80682" y="96938"/>
                  </a:lnTo>
                  <a:lnTo>
                    <a:pt x="79348" y="100129"/>
                  </a:lnTo>
                  <a:lnTo>
                    <a:pt x="44929" y="1128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4358"/>
            <p:cNvSpPr/>
            <p:nvPr/>
          </p:nvSpPr>
          <p:spPr>
            <a:xfrm>
              <a:off x="5584967" y="5431127"/>
              <a:ext cx="82409" cy="55274"/>
            </a:xfrm>
            <a:custGeom>
              <a:avLst/>
              <a:gdLst/>
              <a:ahLst/>
              <a:cxnLst/>
              <a:rect l="0" t="0" r="0" b="0"/>
              <a:pathLst>
                <a:path w="82409" h="55274">
                  <a:moveTo>
                    <a:pt x="44308" y="45748"/>
                  </a:moveTo>
                  <a:lnTo>
                    <a:pt x="49365" y="40692"/>
                  </a:lnTo>
                  <a:lnTo>
                    <a:pt x="51847" y="35387"/>
                  </a:lnTo>
                  <a:lnTo>
                    <a:pt x="52509" y="32491"/>
                  </a:lnTo>
                  <a:lnTo>
                    <a:pt x="61198" y="17100"/>
                  </a:lnTo>
                  <a:lnTo>
                    <a:pt x="62931" y="4459"/>
                  </a:lnTo>
                  <a:lnTo>
                    <a:pt x="62015" y="2347"/>
                  </a:lnTo>
                  <a:lnTo>
                    <a:pt x="60347" y="939"/>
                  </a:lnTo>
                  <a:lnTo>
                    <a:pt x="58175" y="0"/>
                  </a:lnTo>
                  <a:lnTo>
                    <a:pt x="55669" y="433"/>
                  </a:lnTo>
                  <a:lnTo>
                    <a:pt x="23355" y="20562"/>
                  </a:lnTo>
                  <a:lnTo>
                    <a:pt x="4146" y="39636"/>
                  </a:lnTo>
                  <a:lnTo>
                    <a:pt x="0" y="47618"/>
                  </a:lnTo>
                  <a:lnTo>
                    <a:pt x="1011" y="50169"/>
                  </a:lnTo>
                  <a:lnTo>
                    <a:pt x="3802" y="51871"/>
                  </a:lnTo>
                  <a:lnTo>
                    <a:pt x="18433" y="54601"/>
                  </a:lnTo>
                  <a:lnTo>
                    <a:pt x="39118" y="47535"/>
                  </a:lnTo>
                  <a:lnTo>
                    <a:pt x="67497" y="36297"/>
                  </a:lnTo>
                  <a:lnTo>
                    <a:pt x="69293" y="34156"/>
                  </a:lnTo>
                  <a:lnTo>
                    <a:pt x="72175" y="28171"/>
                  </a:lnTo>
                  <a:lnTo>
                    <a:pt x="72410" y="28739"/>
                  </a:lnTo>
                  <a:lnTo>
                    <a:pt x="72821" y="40084"/>
                  </a:lnTo>
                  <a:lnTo>
                    <a:pt x="82408" y="552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4359"/>
            <p:cNvSpPr/>
            <p:nvPr/>
          </p:nvSpPr>
          <p:spPr>
            <a:xfrm>
              <a:off x="7404963" y="5314950"/>
              <a:ext cx="5488" cy="266701"/>
            </a:xfrm>
            <a:custGeom>
              <a:avLst/>
              <a:gdLst/>
              <a:ahLst/>
              <a:cxnLst/>
              <a:rect l="0" t="0" r="0" b="0"/>
              <a:pathLst>
                <a:path w="5488" h="266701">
                  <a:moveTo>
                    <a:pt x="5487" y="0"/>
                  </a:moveTo>
                  <a:lnTo>
                    <a:pt x="431" y="0"/>
                  </a:lnTo>
                  <a:lnTo>
                    <a:pt x="0" y="1058"/>
                  </a:lnTo>
                  <a:lnTo>
                    <a:pt x="4090" y="10361"/>
                  </a:lnTo>
                  <a:lnTo>
                    <a:pt x="5303" y="50440"/>
                  </a:lnTo>
                  <a:lnTo>
                    <a:pt x="5433" y="95731"/>
                  </a:lnTo>
                  <a:lnTo>
                    <a:pt x="5471" y="132786"/>
                  </a:lnTo>
                  <a:lnTo>
                    <a:pt x="5482" y="175281"/>
                  </a:lnTo>
                  <a:lnTo>
                    <a:pt x="5485" y="214095"/>
                  </a:lnTo>
                  <a:lnTo>
                    <a:pt x="5487"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4360"/>
            <p:cNvSpPr/>
            <p:nvPr/>
          </p:nvSpPr>
          <p:spPr>
            <a:xfrm>
              <a:off x="7829550" y="5257800"/>
              <a:ext cx="180976" cy="292124"/>
            </a:xfrm>
            <a:custGeom>
              <a:avLst/>
              <a:gdLst/>
              <a:ahLst/>
              <a:cxnLst/>
              <a:rect l="0" t="0" r="0" b="0"/>
              <a:pathLst>
                <a:path w="180976" h="292124">
                  <a:moveTo>
                    <a:pt x="0" y="0"/>
                  </a:moveTo>
                  <a:lnTo>
                    <a:pt x="1059" y="16267"/>
                  </a:lnTo>
                  <a:lnTo>
                    <a:pt x="13257" y="58038"/>
                  </a:lnTo>
                  <a:lnTo>
                    <a:pt x="22390" y="101158"/>
                  </a:lnTo>
                  <a:lnTo>
                    <a:pt x="28648" y="135975"/>
                  </a:lnTo>
                  <a:lnTo>
                    <a:pt x="32477" y="182811"/>
                  </a:lnTo>
                  <a:lnTo>
                    <a:pt x="29732" y="219619"/>
                  </a:lnTo>
                  <a:lnTo>
                    <a:pt x="28804" y="264926"/>
                  </a:lnTo>
                  <a:lnTo>
                    <a:pt x="28595" y="292123"/>
                  </a:lnTo>
                  <a:lnTo>
                    <a:pt x="28588" y="292116"/>
                  </a:lnTo>
                  <a:lnTo>
                    <a:pt x="28576" y="259545"/>
                  </a:lnTo>
                  <a:lnTo>
                    <a:pt x="34220" y="247293"/>
                  </a:lnTo>
                  <a:lnTo>
                    <a:pt x="59632" y="206697"/>
                  </a:lnTo>
                  <a:lnTo>
                    <a:pt x="69895" y="192407"/>
                  </a:lnTo>
                  <a:lnTo>
                    <a:pt x="82681" y="183304"/>
                  </a:lnTo>
                  <a:lnTo>
                    <a:pt x="100463" y="175432"/>
                  </a:lnTo>
                  <a:lnTo>
                    <a:pt x="116617" y="173220"/>
                  </a:lnTo>
                  <a:lnTo>
                    <a:pt x="128735" y="175059"/>
                  </a:lnTo>
                  <a:lnTo>
                    <a:pt x="155252" y="189920"/>
                  </a:lnTo>
                  <a:lnTo>
                    <a:pt x="167073" y="204000"/>
                  </a:lnTo>
                  <a:lnTo>
                    <a:pt x="174796" y="219783"/>
                  </a:lnTo>
                  <a:lnTo>
                    <a:pt x="179755" y="252807"/>
                  </a:lnTo>
                  <a:lnTo>
                    <a:pt x="180975"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4361"/>
            <p:cNvSpPr/>
            <p:nvPr/>
          </p:nvSpPr>
          <p:spPr>
            <a:xfrm>
              <a:off x="8107389" y="5290679"/>
              <a:ext cx="442174" cy="695160"/>
            </a:xfrm>
            <a:custGeom>
              <a:avLst/>
              <a:gdLst/>
              <a:ahLst/>
              <a:cxnLst/>
              <a:rect l="0" t="0" r="0" b="0"/>
              <a:pathLst>
                <a:path w="442174" h="695160">
                  <a:moveTo>
                    <a:pt x="74586" y="233821"/>
                  </a:moveTo>
                  <a:lnTo>
                    <a:pt x="81132" y="218612"/>
                  </a:lnTo>
                  <a:lnTo>
                    <a:pt x="84286" y="202386"/>
                  </a:lnTo>
                  <a:lnTo>
                    <a:pt x="90396" y="189347"/>
                  </a:lnTo>
                  <a:lnTo>
                    <a:pt x="92196" y="178424"/>
                  </a:lnTo>
                  <a:lnTo>
                    <a:pt x="90559" y="173607"/>
                  </a:lnTo>
                  <a:lnTo>
                    <a:pt x="83096" y="165431"/>
                  </a:lnTo>
                  <a:lnTo>
                    <a:pt x="72724" y="161092"/>
                  </a:lnTo>
                  <a:lnTo>
                    <a:pt x="66994" y="159935"/>
                  </a:lnTo>
                  <a:lnTo>
                    <a:pt x="34987" y="165683"/>
                  </a:lnTo>
                  <a:lnTo>
                    <a:pt x="10642" y="174003"/>
                  </a:lnTo>
                  <a:lnTo>
                    <a:pt x="3834" y="180072"/>
                  </a:lnTo>
                  <a:lnTo>
                    <a:pt x="808" y="186296"/>
                  </a:lnTo>
                  <a:lnTo>
                    <a:pt x="0" y="189438"/>
                  </a:lnTo>
                  <a:lnTo>
                    <a:pt x="1925" y="198573"/>
                  </a:lnTo>
                  <a:lnTo>
                    <a:pt x="3921" y="203972"/>
                  </a:lnTo>
                  <a:lnTo>
                    <a:pt x="9485" y="207572"/>
                  </a:lnTo>
                  <a:lnTo>
                    <a:pt x="43186" y="213349"/>
                  </a:lnTo>
                  <a:lnTo>
                    <a:pt x="77389" y="213526"/>
                  </a:lnTo>
                  <a:lnTo>
                    <a:pt x="102032" y="205631"/>
                  </a:lnTo>
                  <a:lnTo>
                    <a:pt x="96392" y="212926"/>
                  </a:lnTo>
                  <a:lnTo>
                    <a:pt x="88942" y="232702"/>
                  </a:lnTo>
                  <a:lnTo>
                    <a:pt x="89081" y="244260"/>
                  </a:lnTo>
                  <a:lnTo>
                    <a:pt x="90599" y="250305"/>
                  </a:lnTo>
                  <a:lnTo>
                    <a:pt x="94786" y="254335"/>
                  </a:lnTo>
                  <a:lnTo>
                    <a:pt x="113732" y="260009"/>
                  </a:lnTo>
                  <a:lnTo>
                    <a:pt x="123029" y="261334"/>
                  </a:lnTo>
                  <a:lnTo>
                    <a:pt x="160433" y="253524"/>
                  </a:lnTo>
                  <a:lnTo>
                    <a:pt x="202943" y="232695"/>
                  </a:lnTo>
                  <a:lnTo>
                    <a:pt x="245597" y="195622"/>
                  </a:lnTo>
                  <a:lnTo>
                    <a:pt x="257483" y="181919"/>
                  </a:lnTo>
                  <a:lnTo>
                    <a:pt x="287119" y="136275"/>
                  </a:lnTo>
                  <a:lnTo>
                    <a:pt x="310974" y="93649"/>
                  </a:lnTo>
                  <a:lnTo>
                    <a:pt x="314409" y="73097"/>
                  </a:lnTo>
                  <a:lnTo>
                    <a:pt x="310392" y="46499"/>
                  </a:lnTo>
                  <a:lnTo>
                    <a:pt x="304610" y="28662"/>
                  </a:lnTo>
                  <a:lnTo>
                    <a:pt x="302019" y="27198"/>
                  </a:lnTo>
                  <a:lnTo>
                    <a:pt x="293495" y="25572"/>
                  </a:lnTo>
                  <a:lnTo>
                    <a:pt x="282651" y="30493"/>
                  </a:lnTo>
                  <a:lnTo>
                    <a:pt x="258443" y="50900"/>
                  </a:lnTo>
                  <a:lnTo>
                    <a:pt x="240882" y="89464"/>
                  </a:lnTo>
                  <a:lnTo>
                    <a:pt x="229025" y="133319"/>
                  </a:lnTo>
                  <a:lnTo>
                    <a:pt x="227591" y="158887"/>
                  </a:lnTo>
                  <a:lnTo>
                    <a:pt x="237278" y="191627"/>
                  </a:lnTo>
                  <a:lnTo>
                    <a:pt x="253554" y="218027"/>
                  </a:lnTo>
                  <a:lnTo>
                    <a:pt x="286951" y="239254"/>
                  </a:lnTo>
                  <a:lnTo>
                    <a:pt x="330361" y="248836"/>
                  </a:lnTo>
                  <a:lnTo>
                    <a:pt x="376737" y="241562"/>
                  </a:lnTo>
                  <a:lnTo>
                    <a:pt x="399727" y="225973"/>
                  </a:lnTo>
                  <a:lnTo>
                    <a:pt x="431735" y="186527"/>
                  </a:lnTo>
                  <a:lnTo>
                    <a:pt x="439694" y="158827"/>
                  </a:lnTo>
                  <a:lnTo>
                    <a:pt x="442173" y="126407"/>
                  </a:lnTo>
                  <a:lnTo>
                    <a:pt x="438677" y="81580"/>
                  </a:lnTo>
                  <a:lnTo>
                    <a:pt x="435054" y="52424"/>
                  </a:lnTo>
                  <a:lnTo>
                    <a:pt x="418249" y="5380"/>
                  </a:lnTo>
                  <a:lnTo>
                    <a:pt x="415878" y="2152"/>
                  </a:lnTo>
                  <a:lnTo>
                    <a:pt x="413239" y="0"/>
                  </a:lnTo>
                  <a:lnTo>
                    <a:pt x="411479" y="683"/>
                  </a:lnTo>
                  <a:lnTo>
                    <a:pt x="410307" y="3253"/>
                  </a:lnTo>
                  <a:lnTo>
                    <a:pt x="408425" y="32702"/>
                  </a:lnTo>
                  <a:lnTo>
                    <a:pt x="414599" y="72739"/>
                  </a:lnTo>
                  <a:lnTo>
                    <a:pt x="416631" y="109070"/>
                  </a:lnTo>
                  <a:lnTo>
                    <a:pt x="417233" y="151820"/>
                  </a:lnTo>
                  <a:lnTo>
                    <a:pt x="417411" y="193885"/>
                  </a:lnTo>
                  <a:lnTo>
                    <a:pt x="417453" y="227713"/>
                  </a:lnTo>
                  <a:lnTo>
                    <a:pt x="417470" y="261093"/>
                  </a:lnTo>
                  <a:lnTo>
                    <a:pt x="418538" y="293567"/>
                  </a:lnTo>
                  <a:lnTo>
                    <a:pt x="422540" y="325639"/>
                  </a:lnTo>
                  <a:lnTo>
                    <a:pt x="425024" y="360354"/>
                  </a:lnTo>
                  <a:lnTo>
                    <a:pt x="426128" y="395891"/>
                  </a:lnTo>
                  <a:lnTo>
                    <a:pt x="426619" y="429324"/>
                  </a:lnTo>
                  <a:lnTo>
                    <a:pt x="426837" y="461823"/>
                  </a:lnTo>
                  <a:lnTo>
                    <a:pt x="426933" y="493905"/>
                  </a:lnTo>
                  <a:lnTo>
                    <a:pt x="426989" y="540659"/>
                  </a:lnTo>
                  <a:lnTo>
                    <a:pt x="425946" y="580735"/>
                  </a:lnTo>
                  <a:lnTo>
                    <a:pt x="419404" y="615305"/>
                  </a:lnTo>
                  <a:lnTo>
                    <a:pt x="409706" y="656004"/>
                  </a:lnTo>
                  <a:lnTo>
                    <a:pt x="399564" y="678633"/>
                  </a:lnTo>
                  <a:lnTo>
                    <a:pt x="388001" y="690806"/>
                  </a:lnTo>
                  <a:lnTo>
                    <a:pt x="381955" y="694053"/>
                  </a:lnTo>
                  <a:lnTo>
                    <a:pt x="375806" y="695159"/>
                  </a:lnTo>
                  <a:lnTo>
                    <a:pt x="363331" y="693566"/>
                  </a:lnTo>
                  <a:lnTo>
                    <a:pt x="350730" y="683685"/>
                  </a:lnTo>
                  <a:lnTo>
                    <a:pt x="330452" y="656529"/>
                  </a:lnTo>
                  <a:lnTo>
                    <a:pt x="317313" y="624236"/>
                  </a:lnTo>
                  <a:lnTo>
                    <a:pt x="308261" y="584768"/>
                  </a:lnTo>
                  <a:lnTo>
                    <a:pt x="305247" y="541308"/>
                  </a:lnTo>
                  <a:lnTo>
                    <a:pt x="313745" y="498230"/>
                  </a:lnTo>
                  <a:lnTo>
                    <a:pt x="320559" y="454325"/>
                  </a:lnTo>
                  <a:lnTo>
                    <a:pt x="350811" y="3671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4362"/>
            <p:cNvSpPr/>
            <p:nvPr/>
          </p:nvSpPr>
          <p:spPr>
            <a:xfrm>
              <a:off x="5429250" y="5411226"/>
              <a:ext cx="84504" cy="113275"/>
            </a:xfrm>
            <a:custGeom>
              <a:avLst/>
              <a:gdLst/>
              <a:ahLst/>
              <a:cxnLst/>
              <a:rect l="0" t="0" r="0" b="0"/>
              <a:pathLst>
                <a:path w="84504" h="113275">
                  <a:moveTo>
                    <a:pt x="0" y="65649"/>
                  </a:moveTo>
                  <a:lnTo>
                    <a:pt x="0" y="79838"/>
                  </a:lnTo>
                  <a:lnTo>
                    <a:pt x="2117" y="80400"/>
                  </a:lnTo>
                  <a:lnTo>
                    <a:pt x="33551" y="73655"/>
                  </a:lnTo>
                  <a:lnTo>
                    <a:pt x="49837" y="65327"/>
                  </a:lnTo>
                  <a:lnTo>
                    <a:pt x="71799" y="43681"/>
                  </a:lnTo>
                  <a:lnTo>
                    <a:pt x="81599" y="27271"/>
                  </a:lnTo>
                  <a:lnTo>
                    <a:pt x="84503" y="10651"/>
                  </a:lnTo>
                  <a:lnTo>
                    <a:pt x="82793" y="6759"/>
                  </a:lnTo>
                  <a:lnTo>
                    <a:pt x="79538" y="4164"/>
                  </a:lnTo>
                  <a:lnTo>
                    <a:pt x="70276" y="1281"/>
                  </a:lnTo>
                  <a:lnTo>
                    <a:pt x="59103" y="0"/>
                  </a:lnTo>
                  <a:lnTo>
                    <a:pt x="40913" y="4334"/>
                  </a:lnTo>
                  <a:lnTo>
                    <a:pt x="17061" y="17378"/>
                  </a:lnTo>
                  <a:lnTo>
                    <a:pt x="11374" y="23943"/>
                  </a:lnTo>
                  <a:lnTo>
                    <a:pt x="3370" y="46235"/>
                  </a:lnTo>
                  <a:lnTo>
                    <a:pt x="1498" y="56316"/>
                  </a:lnTo>
                  <a:lnTo>
                    <a:pt x="6310" y="69967"/>
                  </a:lnTo>
                  <a:lnTo>
                    <a:pt x="38100" y="1132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4363"/>
            <p:cNvSpPr/>
            <p:nvPr/>
          </p:nvSpPr>
          <p:spPr>
            <a:xfrm>
              <a:off x="5102687" y="5401067"/>
              <a:ext cx="107489" cy="132959"/>
            </a:xfrm>
            <a:custGeom>
              <a:avLst/>
              <a:gdLst/>
              <a:ahLst/>
              <a:cxnLst/>
              <a:rect l="0" t="0" r="0" b="0"/>
              <a:pathLst>
                <a:path w="107489" h="132959">
                  <a:moveTo>
                    <a:pt x="107488" y="9133"/>
                  </a:moveTo>
                  <a:lnTo>
                    <a:pt x="107488" y="4077"/>
                  </a:lnTo>
                  <a:lnTo>
                    <a:pt x="106430" y="2587"/>
                  </a:lnTo>
                  <a:lnTo>
                    <a:pt x="104666" y="1594"/>
                  </a:lnTo>
                  <a:lnTo>
                    <a:pt x="94231" y="0"/>
                  </a:lnTo>
                  <a:lnTo>
                    <a:pt x="74985" y="9837"/>
                  </a:lnTo>
                  <a:lnTo>
                    <a:pt x="33593" y="45758"/>
                  </a:lnTo>
                  <a:lnTo>
                    <a:pt x="11400" y="72342"/>
                  </a:lnTo>
                  <a:lnTo>
                    <a:pt x="231" y="96652"/>
                  </a:lnTo>
                  <a:lnTo>
                    <a:pt x="0" y="104521"/>
                  </a:lnTo>
                  <a:lnTo>
                    <a:pt x="5388" y="118909"/>
                  </a:lnTo>
                  <a:lnTo>
                    <a:pt x="9788" y="123592"/>
                  </a:lnTo>
                  <a:lnTo>
                    <a:pt x="59863" y="1329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4364"/>
            <p:cNvSpPr/>
            <p:nvPr/>
          </p:nvSpPr>
          <p:spPr>
            <a:xfrm>
              <a:off x="4905375" y="5430325"/>
              <a:ext cx="116807" cy="94176"/>
            </a:xfrm>
            <a:custGeom>
              <a:avLst/>
              <a:gdLst/>
              <a:ahLst/>
              <a:cxnLst/>
              <a:rect l="0" t="0" r="0" b="0"/>
              <a:pathLst>
                <a:path w="116807" h="94176">
                  <a:moveTo>
                    <a:pt x="0" y="8450"/>
                  </a:moveTo>
                  <a:lnTo>
                    <a:pt x="1059" y="24717"/>
                  </a:lnTo>
                  <a:lnTo>
                    <a:pt x="9351" y="71924"/>
                  </a:lnTo>
                  <a:lnTo>
                    <a:pt x="9491" y="74493"/>
                  </a:lnTo>
                  <a:lnTo>
                    <a:pt x="4459" y="69881"/>
                  </a:lnTo>
                  <a:lnTo>
                    <a:pt x="1980" y="61858"/>
                  </a:lnTo>
                  <a:lnTo>
                    <a:pt x="391" y="44518"/>
                  </a:lnTo>
                  <a:lnTo>
                    <a:pt x="7682" y="23296"/>
                  </a:lnTo>
                  <a:lnTo>
                    <a:pt x="13291" y="11168"/>
                  </a:lnTo>
                  <a:lnTo>
                    <a:pt x="17328" y="7087"/>
                  </a:lnTo>
                  <a:lnTo>
                    <a:pt x="27457" y="2552"/>
                  </a:lnTo>
                  <a:lnTo>
                    <a:pt x="45059" y="0"/>
                  </a:lnTo>
                  <a:lnTo>
                    <a:pt x="68737" y="4300"/>
                  </a:lnTo>
                  <a:lnTo>
                    <a:pt x="90805" y="17333"/>
                  </a:lnTo>
                  <a:lnTo>
                    <a:pt x="105692" y="29544"/>
                  </a:lnTo>
                  <a:lnTo>
                    <a:pt x="116806" y="49978"/>
                  </a:lnTo>
                  <a:lnTo>
                    <a:pt x="114300" y="94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4365"/>
            <p:cNvSpPr/>
            <p:nvPr/>
          </p:nvSpPr>
          <p:spPr>
            <a:xfrm>
              <a:off x="5286375" y="5400675"/>
              <a:ext cx="66676" cy="132691"/>
            </a:xfrm>
            <a:custGeom>
              <a:avLst/>
              <a:gdLst/>
              <a:ahLst/>
              <a:cxnLst/>
              <a:rect l="0" t="0" r="0" b="0"/>
              <a:pathLst>
                <a:path w="66676" h="132691">
                  <a:moveTo>
                    <a:pt x="0" y="19050"/>
                  </a:moveTo>
                  <a:lnTo>
                    <a:pt x="0" y="64811"/>
                  </a:lnTo>
                  <a:lnTo>
                    <a:pt x="1059" y="102290"/>
                  </a:lnTo>
                  <a:lnTo>
                    <a:pt x="5057" y="113548"/>
                  </a:lnTo>
                  <a:lnTo>
                    <a:pt x="18542" y="132690"/>
                  </a:lnTo>
                  <a:lnTo>
                    <a:pt x="5748" y="101721"/>
                  </a:lnTo>
                  <a:lnTo>
                    <a:pt x="5377" y="84368"/>
                  </a:lnTo>
                  <a:lnTo>
                    <a:pt x="13762" y="52413"/>
                  </a:lnTo>
                  <a:lnTo>
                    <a:pt x="27597" y="32227"/>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4366"/>
            <p:cNvSpPr/>
            <p:nvPr/>
          </p:nvSpPr>
          <p:spPr>
            <a:xfrm>
              <a:off x="4810125" y="53340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4367"/>
            <p:cNvSpPr/>
            <p:nvPr/>
          </p:nvSpPr>
          <p:spPr>
            <a:xfrm>
              <a:off x="4791075" y="5410200"/>
              <a:ext cx="133351" cy="133351"/>
            </a:xfrm>
            <a:custGeom>
              <a:avLst/>
              <a:gdLst/>
              <a:ahLst/>
              <a:cxnLst/>
              <a:rect l="0" t="0" r="0" b="0"/>
              <a:pathLst>
                <a:path w="133351" h="133351">
                  <a:moveTo>
                    <a:pt x="0" y="0"/>
                  </a:moveTo>
                  <a:lnTo>
                    <a:pt x="5056" y="0"/>
                  </a:lnTo>
                  <a:lnTo>
                    <a:pt x="6546" y="2117"/>
                  </a:lnTo>
                  <a:lnTo>
                    <a:pt x="8936" y="20722"/>
                  </a:lnTo>
                  <a:lnTo>
                    <a:pt x="12173" y="41418"/>
                  </a:lnTo>
                  <a:lnTo>
                    <a:pt x="20261" y="78557"/>
                  </a:lnTo>
                  <a:lnTo>
                    <a:pt x="28760" y="91712"/>
                  </a:lnTo>
                  <a:lnTo>
                    <a:pt x="50502" y="111017"/>
                  </a:lnTo>
                  <a:lnTo>
                    <a:pt x="82109" y="125087"/>
                  </a:lnTo>
                  <a:lnTo>
                    <a:pt x="13335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4368"/>
            <p:cNvSpPr/>
            <p:nvPr/>
          </p:nvSpPr>
          <p:spPr>
            <a:xfrm>
              <a:off x="4333875" y="5372100"/>
              <a:ext cx="200026" cy="483679"/>
            </a:xfrm>
            <a:custGeom>
              <a:avLst/>
              <a:gdLst/>
              <a:ahLst/>
              <a:cxnLst/>
              <a:rect l="0" t="0" r="0" b="0"/>
              <a:pathLst>
                <a:path w="200026" h="483679">
                  <a:moveTo>
                    <a:pt x="0" y="0"/>
                  </a:moveTo>
                  <a:lnTo>
                    <a:pt x="0" y="41636"/>
                  </a:lnTo>
                  <a:lnTo>
                    <a:pt x="5645" y="55900"/>
                  </a:lnTo>
                  <a:lnTo>
                    <a:pt x="21458" y="77246"/>
                  </a:lnTo>
                  <a:lnTo>
                    <a:pt x="31057" y="81957"/>
                  </a:lnTo>
                  <a:lnTo>
                    <a:pt x="36580" y="83213"/>
                  </a:lnTo>
                  <a:lnTo>
                    <a:pt x="48361" y="81786"/>
                  </a:lnTo>
                  <a:lnTo>
                    <a:pt x="59593" y="77624"/>
                  </a:lnTo>
                  <a:lnTo>
                    <a:pt x="78250" y="63507"/>
                  </a:lnTo>
                  <a:lnTo>
                    <a:pt x="93035" y="46687"/>
                  </a:lnTo>
                  <a:lnTo>
                    <a:pt x="111283" y="19804"/>
                  </a:lnTo>
                  <a:lnTo>
                    <a:pt x="113704" y="11556"/>
                  </a:lnTo>
                  <a:lnTo>
                    <a:pt x="113903" y="11937"/>
                  </a:lnTo>
                  <a:lnTo>
                    <a:pt x="114277" y="47730"/>
                  </a:lnTo>
                  <a:lnTo>
                    <a:pt x="114293" y="85756"/>
                  </a:lnTo>
                  <a:lnTo>
                    <a:pt x="114298" y="123834"/>
                  </a:lnTo>
                  <a:lnTo>
                    <a:pt x="114299" y="164750"/>
                  </a:lnTo>
                  <a:lnTo>
                    <a:pt x="111478" y="207565"/>
                  </a:lnTo>
                  <a:lnTo>
                    <a:pt x="106761" y="247062"/>
                  </a:lnTo>
                  <a:lnTo>
                    <a:pt x="105364" y="285576"/>
                  </a:lnTo>
                  <a:lnTo>
                    <a:pt x="102127" y="323798"/>
                  </a:lnTo>
                  <a:lnTo>
                    <a:pt x="96608" y="369583"/>
                  </a:lnTo>
                  <a:lnTo>
                    <a:pt x="87914" y="409201"/>
                  </a:lnTo>
                  <a:lnTo>
                    <a:pt x="78025" y="436981"/>
                  </a:lnTo>
                  <a:lnTo>
                    <a:pt x="55261" y="467447"/>
                  </a:lnTo>
                  <a:lnTo>
                    <a:pt x="39774" y="478698"/>
                  </a:lnTo>
                  <a:lnTo>
                    <a:pt x="26837" y="483678"/>
                  </a:lnTo>
                  <a:lnTo>
                    <a:pt x="23183" y="482260"/>
                  </a:lnTo>
                  <a:lnTo>
                    <a:pt x="16301" y="475042"/>
                  </a:lnTo>
                  <a:lnTo>
                    <a:pt x="6476" y="454020"/>
                  </a:lnTo>
                  <a:lnTo>
                    <a:pt x="1919" y="432739"/>
                  </a:lnTo>
                  <a:lnTo>
                    <a:pt x="569" y="392802"/>
                  </a:lnTo>
                  <a:lnTo>
                    <a:pt x="7717" y="345231"/>
                  </a:lnTo>
                  <a:lnTo>
                    <a:pt x="22142" y="305260"/>
                  </a:lnTo>
                  <a:lnTo>
                    <a:pt x="34183" y="287013"/>
                  </a:lnTo>
                  <a:lnTo>
                    <a:pt x="71882" y="246353"/>
                  </a:lnTo>
                  <a:lnTo>
                    <a:pt x="96793" y="223748"/>
                  </a:lnTo>
                  <a:lnTo>
                    <a:pt x="143078" y="198236"/>
                  </a:lnTo>
                  <a:lnTo>
                    <a:pt x="2000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4369"/>
            <p:cNvSpPr/>
            <p:nvPr/>
          </p:nvSpPr>
          <p:spPr>
            <a:xfrm>
              <a:off x="4191000" y="5191125"/>
              <a:ext cx="17033" cy="285751"/>
            </a:xfrm>
            <a:custGeom>
              <a:avLst/>
              <a:gdLst/>
              <a:ahLst/>
              <a:cxnLst/>
              <a:rect l="0" t="0" r="0" b="0"/>
              <a:pathLst>
                <a:path w="17033" h="285751">
                  <a:moveTo>
                    <a:pt x="0" y="0"/>
                  </a:moveTo>
                  <a:lnTo>
                    <a:pt x="1058" y="15209"/>
                  </a:lnTo>
                  <a:lnTo>
                    <a:pt x="9701" y="54196"/>
                  </a:lnTo>
                  <a:lnTo>
                    <a:pt x="15810" y="92728"/>
                  </a:lnTo>
                  <a:lnTo>
                    <a:pt x="17032" y="135543"/>
                  </a:lnTo>
                  <a:lnTo>
                    <a:pt x="12219" y="171394"/>
                  </a:lnTo>
                  <a:lnTo>
                    <a:pt x="10323" y="213532"/>
                  </a:lnTo>
                  <a:lnTo>
                    <a:pt x="9525"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4370"/>
            <p:cNvSpPr/>
            <p:nvPr/>
          </p:nvSpPr>
          <p:spPr>
            <a:xfrm>
              <a:off x="3990975" y="5334000"/>
              <a:ext cx="123826" cy="152401"/>
            </a:xfrm>
            <a:custGeom>
              <a:avLst/>
              <a:gdLst/>
              <a:ahLst/>
              <a:cxnLst/>
              <a:rect l="0" t="0" r="0" b="0"/>
              <a:pathLst>
                <a:path w="123826" h="152401">
                  <a:moveTo>
                    <a:pt x="0" y="0"/>
                  </a:moveTo>
                  <a:lnTo>
                    <a:pt x="5057" y="5057"/>
                  </a:lnTo>
                  <a:lnTo>
                    <a:pt x="7539" y="13183"/>
                  </a:lnTo>
                  <a:lnTo>
                    <a:pt x="17610" y="57334"/>
                  </a:lnTo>
                  <a:lnTo>
                    <a:pt x="21232" y="65346"/>
                  </a:lnTo>
                  <a:lnTo>
                    <a:pt x="28146" y="75564"/>
                  </a:lnTo>
                  <a:lnTo>
                    <a:pt x="23391" y="70955"/>
                  </a:lnTo>
                  <a:lnTo>
                    <a:pt x="20979" y="62933"/>
                  </a:lnTo>
                  <a:lnTo>
                    <a:pt x="19431" y="40536"/>
                  </a:lnTo>
                  <a:lnTo>
                    <a:pt x="22042" y="31069"/>
                  </a:lnTo>
                  <a:lnTo>
                    <a:pt x="32283" y="16967"/>
                  </a:lnTo>
                  <a:lnTo>
                    <a:pt x="37397" y="11312"/>
                  </a:lnTo>
                  <a:lnTo>
                    <a:pt x="48724" y="5027"/>
                  </a:lnTo>
                  <a:lnTo>
                    <a:pt x="54708" y="3352"/>
                  </a:lnTo>
                  <a:lnTo>
                    <a:pt x="59755" y="3293"/>
                  </a:lnTo>
                  <a:lnTo>
                    <a:pt x="68186" y="6050"/>
                  </a:lnTo>
                  <a:lnTo>
                    <a:pt x="83938" y="18608"/>
                  </a:lnTo>
                  <a:lnTo>
                    <a:pt x="115715" y="62416"/>
                  </a:lnTo>
                  <a:lnTo>
                    <a:pt x="121422" y="87285"/>
                  </a:lnTo>
                  <a:lnTo>
                    <a:pt x="123508" y="130733"/>
                  </a:lnTo>
                  <a:lnTo>
                    <a:pt x="12382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4371"/>
            <p:cNvSpPr/>
            <p:nvPr/>
          </p:nvSpPr>
          <p:spPr>
            <a:xfrm>
              <a:off x="3736503" y="5324823"/>
              <a:ext cx="164399" cy="121135"/>
            </a:xfrm>
            <a:custGeom>
              <a:avLst/>
              <a:gdLst/>
              <a:ahLst/>
              <a:cxnLst/>
              <a:rect l="0" t="0" r="0" b="0"/>
              <a:pathLst>
                <a:path w="164399" h="121135">
                  <a:moveTo>
                    <a:pt x="6822" y="18702"/>
                  </a:moveTo>
                  <a:lnTo>
                    <a:pt x="15023" y="18702"/>
                  </a:lnTo>
                  <a:lnTo>
                    <a:pt x="21011" y="23759"/>
                  </a:lnTo>
                  <a:lnTo>
                    <a:pt x="21573" y="27365"/>
                  </a:lnTo>
                  <a:lnTo>
                    <a:pt x="13924" y="59110"/>
                  </a:lnTo>
                  <a:lnTo>
                    <a:pt x="3168" y="82658"/>
                  </a:lnTo>
                  <a:lnTo>
                    <a:pt x="2270" y="87799"/>
                  </a:lnTo>
                  <a:lnTo>
                    <a:pt x="4093" y="96331"/>
                  </a:lnTo>
                  <a:lnTo>
                    <a:pt x="11254" y="103651"/>
                  </a:lnTo>
                  <a:lnTo>
                    <a:pt x="30007" y="113723"/>
                  </a:lnTo>
                  <a:lnTo>
                    <a:pt x="47818" y="119141"/>
                  </a:lnTo>
                  <a:lnTo>
                    <a:pt x="80588" y="121134"/>
                  </a:lnTo>
                  <a:lnTo>
                    <a:pt x="120641" y="112862"/>
                  </a:lnTo>
                  <a:lnTo>
                    <a:pt x="130326" y="110051"/>
                  </a:lnTo>
                  <a:lnTo>
                    <a:pt x="146732" y="98459"/>
                  </a:lnTo>
                  <a:lnTo>
                    <a:pt x="162224" y="79729"/>
                  </a:lnTo>
                  <a:lnTo>
                    <a:pt x="164398" y="75261"/>
                  </a:lnTo>
                  <a:lnTo>
                    <a:pt x="162402" y="48748"/>
                  </a:lnTo>
                  <a:lnTo>
                    <a:pt x="152169" y="31704"/>
                  </a:lnTo>
                  <a:lnTo>
                    <a:pt x="144995" y="24195"/>
                  </a:lnTo>
                  <a:lnTo>
                    <a:pt x="109616" y="8570"/>
                  </a:lnTo>
                  <a:lnTo>
                    <a:pt x="70950" y="1414"/>
                  </a:lnTo>
                  <a:lnTo>
                    <a:pt x="30386" y="0"/>
                  </a:lnTo>
                  <a:lnTo>
                    <a:pt x="16237" y="865"/>
                  </a:lnTo>
                  <a:lnTo>
                    <a:pt x="0" y="7874"/>
                  </a:lnTo>
                  <a:lnTo>
                    <a:pt x="13267" y="13847"/>
                  </a:lnTo>
                  <a:lnTo>
                    <a:pt x="53401" y="20885"/>
                  </a:lnTo>
                  <a:lnTo>
                    <a:pt x="102072" y="282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3" name="SMARTInkShape-4372"/>
          <p:cNvSpPr/>
          <p:nvPr/>
        </p:nvSpPr>
        <p:spPr>
          <a:xfrm>
            <a:off x="2625946" y="5305441"/>
            <a:ext cx="808608" cy="123810"/>
          </a:xfrm>
          <a:custGeom>
            <a:avLst/>
            <a:gdLst/>
            <a:ahLst/>
            <a:cxnLst/>
            <a:rect l="0" t="0" r="0" b="0"/>
            <a:pathLst>
              <a:path w="808608" h="123810">
                <a:moveTo>
                  <a:pt x="41054" y="28559"/>
                </a:moveTo>
                <a:lnTo>
                  <a:pt x="46111" y="23503"/>
                </a:lnTo>
                <a:lnTo>
                  <a:pt x="51415" y="21020"/>
                </a:lnTo>
                <a:lnTo>
                  <a:pt x="96069" y="11669"/>
                </a:lnTo>
                <a:lnTo>
                  <a:pt x="130027" y="7327"/>
                </a:lnTo>
                <a:lnTo>
                  <a:pt x="164783" y="2159"/>
                </a:lnTo>
                <a:lnTo>
                  <a:pt x="198703" y="951"/>
                </a:lnTo>
                <a:lnTo>
                  <a:pt x="238473" y="413"/>
                </a:lnTo>
                <a:lnTo>
                  <a:pt x="275199" y="175"/>
                </a:lnTo>
                <a:lnTo>
                  <a:pt x="322803" y="41"/>
                </a:lnTo>
                <a:lnTo>
                  <a:pt x="363718" y="0"/>
                </a:lnTo>
                <a:lnTo>
                  <a:pt x="405475" y="2811"/>
                </a:lnTo>
                <a:lnTo>
                  <a:pt x="448539" y="7525"/>
                </a:lnTo>
                <a:lnTo>
                  <a:pt x="490932" y="11745"/>
                </a:lnTo>
                <a:lnTo>
                  <a:pt x="534185" y="16874"/>
                </a:lnTo>
                <a:lnTo>
                  <a:pt x="576634" y="21216"/>
                </a:lnTo>
                <a:lnTo>
                  <a:pt x="619903" y="26384"/>
                </a:lnTo>
                <a:lnTo>
                  <a:pt x="659534" y="30737"/>
                </a:lnTo>
                <a:lnTo>
                  <a:pt x="698088" y="38729"/>
                </a:lnTo>
                <a:lnTo>
                  <a:pt x="743985" y="45855"/>
                </a:lnTo>
                <a:lnTo>
                  <a:pt x="790454" y="50201"/>
                </a:lnTo>
                <a:lnTo>
                  <a:pt x="808209" y="55764"/>
                </a:lnTo>
                <a:lnTo>
                  <a:pt x="808607" y="55163"/>
                </a:lnTo>
                <a:lnTo>
                  <a:pt x="806227" y="51672"/>
                </a:lnTo>
                <a:lnTo>
                  <a:pt x="764849" y="45322"/>
                </a:lnTo>
                <a:lnTo>
                  <a:pt x="721777" y="39513"/>
                </a:lnTo>
                <a:lnTo>
                  <a:pt x="679959" y="38508"/>
                </a:lnTo>
                <a:lnTo>
                  <a:pt x="634054" y="38210"/>
                </a:lnTo>
                <a:lnTo>
                  <a:pt x="599885" y="38140"/>
                </a:lnTo>
                <a:lnTo>
                  <a:pt x="563532" y="37050"/>
                </a:lnTo>
                <a:lnTo>
                  <a:pt x="526208" y="33039"/>
                </a:lnTo>
                <a:lnTo>
                  <a:pt x="488453" y="30550"/>
                </a:lnTo>
                <a:lnTo>
                  <a:pt x="449448" y="30502"/>
                </a:lnTo>
                <a:lnTo>
                  <a:pt x="407418" y="34009"/>
                </a:lnTo>
                <a:lnTo>
                  <a:pt x="364044" y="36272"/>
                </a:lnTo>
                <a:lnTo>
                  <a:pt x="321130" y="37279"/>
                </a:lnTo>
                <a:lnTo>
                  <a:pt x="280891" y="37726"/>
                </a:lnTo>
                <a:lnTo>
                  <a:pt x="241840" y="37925"/>
                </a:lnTo>
                <a:lnTo>
                  <a:pt x="204375" y="39072"/>
                </a:lnTo>
                <a:lnTo>
                  <a:pt x="170086" y="43108"/>
                </a:lnTo>
                <a:lnTo>
                  <a:pt x="126088" y="46276"/>
                </a:lnTo>
                <a:lnTo>
                  <a:pt x="86240" y="52270"/>
                </a:lnTo>
                <a:lnTo>
                  <a:pt x="42566" y="55693"/>
                </a:lnTo>
                <a:lnTo>
                  <a:pt x="0" y="57077"/>
                </a:lnTo>
                <a:lnTo>
                  <a:pt x="44015" y="57132"/>
                </a:lnTo>
                <a:lnTo>
                  <a:pt x="89204" y="57133"/>
                </a:lnTo>
                <a:lnTo>
                  <a:pt x="134526" y="54312"/>
                </a:lnTo>
                <a:lnTo>
                  <a:pt x="174053" y="48933"/>
                </a:lnTo>
                <a:lnTo>
                  <a:pt x="220039" y="47871"/>
                </a:lnTo>
                <a:lnTo>
                  <a:pt x="267066" y="47661"/>
                </a:lnTo>
                <a:lnTo>
                  <a:pt x="312299" y="47619"/>
                </a:lnTo>
                <a:lnTo>
                  <a:pt x="349435" y="47612"/>
                </a:lnTo>
                <a:lnTo>
                  <a:pt x="387249" y="47610"/>
                </a:lnTo>
                <a:lnTo>
                  <a:pt x="425265" y="47610"/>
                </a:lnTo>
                <a:lnTo>
                  <a:pt x="463339" y="47609"/>
                </a:lnTo>
                <a:lnTo>
                  <a:pt x="507585" y="47609"/>
                </a:lnTo>
                <a:lnTo>
                  <a:pt x="546762" y="47609"/>
                </a:lnTo>
                <a:lnTo>
                  <a:pt x="583666" y="47609"/>
                </a:lnTo>
                <a:lnTo>
                  <a:pt x="619118" y="50431"/>
                </a:lnTo>
                <a:lnTo>
                  <a:pt x="660360" y="55148"/>
                </a:lnTo>
                <a:lnTo>
                  <a:pt x="705711" y="56872"/>
                </a:lnTo>
                <a:lnTo>
                  <a:pt x="723861" y="57100"/>
                </a:lnTo>
                <a:lnTo>
                  <a:pt x="681762" y="57131"/>
                </a:lnTo>
                <a:lnTo>
                  <a:pt x="646348" y="57133"/>
                </a:lnTo>
                <a:lnTo>
                  <a:pt x="609044" y="57133"/>
                </a:lnTo>
                <a:lnTo>
                  <a:pt x="566124" y="57134"/>
                </a:lnTo>
                <a:lnTo>
                  <a:pt x="532651" y="57134"/>
                </a:lnTo>
                <a:lnTo>
                  <a:pt x="497667" y="57134"/>
                </a:lnTo>
                <a:lnTo>
                  <a:pt x="464479" y="57134"/>
                </a:lnTo>
                <a:lnTo>
                  <a:pt x="432090" y="57134"/>
                </a:lnTo>
                <a:lnTo>
                  <a:pt x="400056" y="57134"/>
                </a:lnTo>
                <a:lnTo>
                  <a:pt x="368180" y="57134"/>
                </a:lnTo>
                <a:lnTo>
                  <a:pt x="336374" y="57134"/>
                </a:lnTo>
                <a:lnTo>
                  <a:pt x="304599" y="57134"/>
                </a:lnTo>
                <a:lnTo>
                  <a:pt x="258018" y="57134"/>
                </a:lnTo>
                <a:lnTo>
                  <a:pt x="216935" y="58192"/>
                </a:lnTo>
                <a:lnTo>
                  <a:pt x="179010" y="62621"/>
                </a:lnTo>
                <a:lnTo>
                  <a:pt x="137214" y="61354"/>
                </a:lnTo>
                <a:lnTo>
                  <a:pt x="92418" y="66193"/>
                </a:lnTo>
                <a:lnTo>
                  <a:pt x="86107" y="66452"/>
                </a:lnTo>
                <a:lnTo>
                  <a:pt x="85906" y="66521"/>
                </a:lnTo>
                <a:lnTo>
                  <a:pt x="93188" y="66632"/>
                </a:lnTo>
                <a:lnTo>
                  <a:pt x="137094" y="59116"/>
                </a:lnTo>
                <a:lnTo>
                  <a:pt x="178518" y="57722"/>
                </a:lnTo>
                <a:lnTo>
                  <a:pt x="226017" y="57249"/>
                </a:lnTo>
                <a:lnTo>
                  <a:pt x="263545" y="57168"/>
                </a:lnTo>
                <a:lnTo>
                  <a:pt x="306532" y="57144"/>
                </a:lnTo>
                <a:lnTo>
                  <a:pt x="352783" y="57137"/>
                </a:lnTo>
                <a:lnTo>
                  <a:pt x="394944" y="57135"/>
                </a:lnTo>
                <a:lnTo>
                  <a:pt x="439304" y="57135"/>
                </a:lnTo>
                <a:lnTo>
                  <a:pt x="485961" y="62191"/>
                </a:lnTo>
                <a:lnTo>
                  <a:pt x="528243" y="65335"/>
                </a:lnTo>
                <a:lnTo>
                  <a:pt x="572639" y="66267"/>
                </a:lnTo>
                <a:lnTo>
                  <a:pt x="614250" y="71599"/>
                </a:lnTo>
                <a:lnTo>
                  <a:pt x="653391" y="74825"/>
                </a:lnTo>
                <a:lnTo>
                  <a:pt x="696938" y="76974"/>
                </a:lnTo>
                <a:lnTo>
                  <a:pt x="736114" y="83670"/>
                </a:lnTo>
                <a:lnTo>
                  <a:pt x="781852" y="85440"/>
                </a:lnTo>
                <a:lnTo>
                  <a:pt x="800053" y="85673"/>
                </a:lnTo>
                <a:lnTo>
                  <a:pt x="769327" y="84649"/>
                </a:lnTo>
                <a:lnTo>
                  <a:pt x="726176" y="77508"/>
                </a:lnTo>
                <a:lnTo>
                  <a:pt x="687965" y="76576"/>
                </a:lnTo>
                <a:lnTo>
                  <a:pt x="648186" y="76299"/>
                </a:lnTo>
                <a:lnTo>
                  <a:pt x="609588" y="76218"/>
                </a:lnTo>
                <a:lnTo>
                  <a:pt x="566285" y="76194"/>
                </a:lnTo>
                <a:lnTo>
                  <a:pt x="519940" y="76187"/>
                </a:lnTo>
                <a:lnTo>
                  <a:pt x="472694" y="81241"/>
                </a:lnTo>
                <a:lnTo>
                  <a:pt x="430238" y="84385"/>
                </a:lnTo>
                <a:lnTo>
                  <a:pt x="390847" y="90373"/>
                </a:lnTo>
                <a:lnTo>
                  <a:pt x="352365" y="93794"/>
                </a:lnTo>
                <a:lnTo>
                  <a:pt x="307982" y="102554"/>
                </a:lnTo>
                <a:lnTo>
                  <a:pt x="262210" y="112530"/>
                </a:lnTo>
                <a:lnTo>
                  <a:pt x="254043" y="113764"/>
                </a:lnTo>
                <a:lnTo>
                  <a:pt x="255013" y="114996"/>
                </a:lnTo>
                <a:lnTo>
                  <a:pt x="261736" y="119187"/>
                </a:lnTo>
                <a:lnTo>
                  <a:pt x="317279" y="1238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 name="SMARTInkShape-Group610"/>
          <p:cNvGrpSpPr/>
          <p:nvPr/>
        </p:nvGrpSpPr>
        <p:grpSpPr>
          <a:xfrm>
            <a:off x="9182100" y="4116885"/>
            <a:ext cx="721050" cy="540714"/>
            <a:chOff x="9182100" y="4116885"/>
            <a:chExt cx="721050" cy="540714"/>
          </a:xfrm>
        </p:grpSpPr>
        <p:sp>
          <p:nvSpPr>
            <p:cNvPr id="24" name="SMARTInkShape-4373"/>
            <p:cNvSpPr/>
            <p:nvPr/>
          </p:nvSpPr>
          <p:spPr>
            <a:xfrm>
              <a:off x="9731394" y="4344769"/>
              <a:ext cx="92187" cy="131982"/>
            </a:xfrm>
            <a:custGeom>
              <a:avLst/>
              <a:gdLst/>
              <a:ahLst/>
              <a:cxnLst/>
              <a:rect l="0" t="0" r="0" b="0"/>
              <a:pathLst>
                <a:path w="92187" h="131982">
                  <a:moveTo>
                    <a:pt x="41256" y="27206"/>
                  </a:moveTo>
                  <a:lnTo>
                    <a:pt x="51369" y="27206"/>
                  </a:lnTo>
                  <a:lnTo>
                    <a:pt x="59156" y="24384"/>
                  </a:lnTo>
                  <a:lnTo>
                    <a:pt x="82576" y="12018"/>
                  </a:lnTo>
                  <a:lnTo>
                    <a:pt x="92186" y="9300"/>
                  </a:lnTo>
                  <a:lnTo>
                    <a:pt x="92143" y="8919"/>
                  </a:lnTo>
                  <a:lnTo>
                    <a:pt x="49300" y="0"/>
                  </a:lnTo>
                  <a:lnTo>
                    <a:pt x="36717" y="2062"/>
                  </a:lnTo>
                  <a:lnTo>
                    <a:pt x="14960" y="12008"/>
                  </a:lnTo>
                  <a:lnTo>
                    <a:pt x="5580" y="20804"/>
                  </a:lnTo>
                  <a:lnTo>
                    <a:pt x="1596" y="26113"/>
                  </a:lnTo>
                  <a:lnTo>
                    <a:pt x="0" y="31769"/>
                  </a:lnTo>
                  <a:lnTo>
                    <a:pt x="1048" y="43698"/>
                  </a:lnTo>
                  <a:lnTo>
                    <a:pt x="5041" y="53233"/>
                  </a:lnTo>
                  <a:lnTo>
                    <a:pt x="7588" y="57257"/>
                  </a:lnTo>
                  <a:lnTo>
                    <a:pt x="40272" y="82146"/>
                  </a:lnTo>
                  <a:lnTo>
                    <a:pt x="61405" y="96620"/>
                  </a:lnTo>
                  <a:lnTo>
                    <a:pt x="63155" y="99940"/>
                  </a:lnTo>
                  <a:lnTo>
                    <a:pt x="63264" y="103212"/>
                  </a:lnTo>
                  <a:lnTo>
                    <a:pt x="62278" y="106452"/>
                  </a:lnTo>
                  <a:lnTo>
                    <a:pt x="31731" y="1319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4374"/>
            <p:cNvSpPr/>
            <p:nvPr/>
          </p:nvSpPr>
          <p:spPr>
            <a:xfrm>
              <a:off x="9534525" y="4306130"/>
              <a:ext cx="102234" cy="122996"/>
            </a:xfrm>
            <a:custGeom>
              <a:avLst/>
              <a:gdLst/>
              <a:ahLst/>
              <a:cxnLst/>
              <a:rect l="0" t="0" r="0" b="0"/>
              <a:pathLst>
                <a:path w="102234" h="122996">
                  <a:moveTo>
                    <a:pt x="85725" y="37270"/>
                  </a:moveTo>
                  <a:lnTo>
                    <a:pt x="85725" y="1037"/>
                  </a:lnTo>
                  <a:lnTo>
                    <a:pt x="80081" y="0"/>
                  </a:lnTo>
                  <a:lnTo>
                    <a:pt x="69458" y="597"/>
                  </a:lnTo>
                  <a:lnTo>
                    <a:pt x="23108" y="16518"/>
                  </a:lnTo>
                  <a:lnTo>
                    <a:pt x="15196" y="27829"/>
                  </a:lnTo>
                  <a:lnTo>
                    <a:pt x="15422" y="33092"/>
                  </a:lnTo>
                  <a:lnTo>
                    <a:pt x="21318" y="44585"/>
                  </a:lnTo>
                  <a:lnTo>
                    <a:pt x="25853" y="48497"/>
                  </a:lnTo>
                  <a:lnTo>
                    <a:pt x="67190" y="70842"/>
                  </a:lnTo>
                  <a:lnTo>
                    <a:pt x="91903" y="89135"/>
                  </a:lnTo>
                  <a:lnTo>
                    <a:pt x="96193" y="90897"/>
                  </a:lnTo>
                  <a:lnTo>
                    <a:pt x="99054" y="93130"/>
                  </a:lnTo>
                  <a:lnTo>
                    <a:pt x="102233" y="98433"/>
                  </a:lnTo>
                  <a:lnTo>
                    <a:pt x="100964" y="101328"/>
                  </a:lnTo>
                  <a:lnTo>
                    <a:pt x="89064" y="110460"/>
                  </a:lnTo>
                  <a:lnTo>
                    <a:pt x="78037" y="116718"/>
                  </a:lnTo>
                  <a:lnTo>
                    <a:pt x="39560" y="121755"/>
                  </a:lnTo>
                  <a:lnTo>
                    <a:pt x="0" y="12299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4375"/>
            <p:cNvSpPr/>
            <p:nvPr/>
          </p:nvSpPr>
          <p:spPr>
            <a:xfrm>
              <a:off x="9388593" y="4300520"/>
              <a:ext cx="79049" cy="109556"/>
            </a:xfrm>
            <a:custGeom>
              <a:avLst/>
              <a:gdLst/>
              <a:ahLst/>
              <a:cxnLst/>
              <a:rect l="0" t="0" r="0" b="0"/>
              <a:pathLst>
                <a:path w="79049" h="109556">
                  <a:moveTo>
                    <a:pt x="3057" y="42880"/>
                  </a:moveTo>
                  <a:lnTo>
                    <a:pt x="3057" y="47936"/>
                  </a:lnTo>
                  <a:lnTo>
                    <a:pt x="5879" y="53241"/>
                  </a:lnTo>
                  <a:lnTo>
                    <a:pt x="8114" y="56137"/>
                  </a:lnTo>
                  <a:lnTo>
                    <a:pt x="13418" y="59355"/>
                  </a:lnTo>
                  <a:lnTo>
                    <a:pt x="25448" y="61422"/>
                  </a:lnTo>
                  <a:lnTo>
                    <a:pt x="45619" y="60771"/>
                  </a:lnTo>
                  <a:lnTo>
                    <a:pt x="62705" y="54296"/>
                  </a:lnTo>
                  <a:lnTo>
                    <a:pt x="71195" y="48659"/>
                  </a:lnTo>
                  <a:lnTo>
                    <a:pt x="73882" y="44616"/>
                  </a:lnTo>
                  <a:lnTo>
                    <a:pt x="77665" y="28813"/>
                  </a:lnTo>
                  <a:lnTo>
                    <a:pt x="79048" y="8363"/>
                  </a:lnTo>
                  <a:lnTo>
                    <a:pt x="73520" y="3550"/>
                  </a:lnTo>
                  <a:lnTo>
                    <a:pt x="69082" y="785"/>
                  </a:lnTo>
                  <a:lnTo>
                    <a:pt x="64008" y="0"/>
                  </a:lnTo>
                  <a:lnTo>
                    <a:pt x="52724" y="1950"/>
                  </a:lnTo>
                  <a:lnTo>
                    <a:pt x="15658" y="17789"/>
                  </a:lnTo>
                  <a:lnTo>
                    <a:pt x="5835" y="29612"/>
                  </a:lnTo>
                  <a:lnTo>
                    <a:pt x="1735" y="37209"/>
                  </a:lnTo>
                  <a:lnTo>
                    <a:pt x="0" y="54118"/>
                  </a:lnTo>
                  <a:lnTo>
                    <a:pt x="2454" y="80730"/>
                  </a:lnTo>
                  <a:lnTo>
                    <a:pt x="6888" y="85047"/>
                  </a:lnTo>
                  <a:lnTo>
                    <a:pt x="60207" y="1095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4376"/>
            <p:cNvSpPr/>
            <p:nvPr/>
          </p:nvSpPr>
          <p:spPr>
            <a:xfrm>
              <a:off x="9182100" y="4116885"/>
              <a:ext cx="161320" cy="340816"/>
            </a:xfrm>
            <a:custGeom>
              <a:avLst/>
              <a:gdLst/>
              <a:ahLst/>
              <a:cxnLst/>
              <a:rect l="0" t="0" r="0" b="0"/>
              <a:pathLst>
                <a:path w="161320" h="340816">
                  <a:moveTo>
                    <a:pt x="0" y="264615"/>
                  </a:moveTo>
                  <a:lnTo>
                    <a:pt x="0" y="259559"/>
                  </a:lnTo>
                  <a:lnTo>
                    <a:pt x="2822" y="254254"/>
                  </a:lnTo>
                  <a:lnTo>
                    <a:pt x="43229" y="211912"/>
                  </a:lnTo>
                  <a:lnTo>
                    <a:pt x="78797" y="169755"/>
                  </a:lnTo>
                  <a:lnTo>
                    <a:pt x="111048" y="129853"/>
                  </a:lnTo>
                  <a:lnTo>
                    <a:pt x="140043" y="86276"/>
                  </a:lnTo>
                  <a:lnTo>
                    <a:pt x="155015" y="53704"/>
                  </a:lnTo>
                  <a:lnTo>
                    <a:pt x="161319" y="16110"/>
                  </a:lnTo>
                  <a:lnTo>
                    <a:pt x="158834" y="8471"/>
                  </a:lnTo>
                  <a:lnTo>
                    <a:pt x="156690" y="4953"/>
                  </a:lnTo>
                  <a:lnTo>
                    <a:pt x="154201" y="2607"/>
                  </a:lnTo>
                  <a:lnTo>
                    <a:pt x="148615" y="0"/>
                  </a:lnTo>
                  <a:lnTo>
                    <a:pt x="129406" y="3589"/>
                  </a:lnTo>
                  <a:lnTo>
                    <a:pt x="113719" y="11356"/>
                  </a:lnTo>
                  <a:lnTo>
                    <a:pt x="97312" y="30473"/>
                  </a:lnTo>
                  <a:lnTo>
                    <a:pt x="80410" y="70864"/>
                  </a:lnTo>
                  <a:lnTo>
                    <a:pt x="66880" y="109888"/>
                  </a:lnTo>
                  <a:lnTo>
                    <a:pt x="60032" y="149625"/>
                  </a:lnTo>
                  <a:lnTo>
                    <a:pt x="60827" y="182566"/>
                  </a:lnTo>
                  <a:lnTo>
                    <a:pt x="70576" y="227830"/>
                  </a:lnTo>
                  <a:lnTo>
                    <a:pt x="89703" y="267239"/>
                  </a:lnTo>
                  <a:lnTo>
                    <a:pt x="115948" y="308760"/>
                  </a:lnTo>
                  <a:lnTo>
                    <a:pt x="142875" y="3408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4377"/>
            <p:cNvSpPr/>
            <p:nvPr/>
          </p:nvSpPr>
          <p:spPr>
            <a:xfrm>
              <a:off x="9191625" y="4581525"/>
              <a:ext cx="711525" cy="76074"/>
            </a:xfrm>
            <a:custGeom>
              <a:avLst/>
              <a:gdLst/>
              <a:ahLst/>
              <a:cxnLst/>
              <a:rect l="0" t="0" r="0" b="0"/>
              <a:pathLst>
                <a:path w="711525" h="76074">
                  <a:moveTo>
                    <a:pt x="0" y="0"/>
                  </a:moveTo>
                  <a:lnTo>
                    <a:pt x="41684" y="0"/>
                  </a:lnTo>
                  <a:lnTo>
                    <a:pt x="85610" y="0"/>
                  </a:lnTo>
                  <a:lnTo>
                    <a:pt x="121557" y="0"/>
                  </a:lnTo>
                  <a:lnTo>
                    <a:pt x="159019" y="1058"/>
                  </a:lnTo>
                  <a:lnTo>
                    <a:pt x="196929" y="6546"/>
                  </a:lnTo>
                  <a:lnTo>
                    <a:pt x="234973" y="8642"/>
                  </a:lnTo>
                  <a:lnTo>
                    <a:pt x="274115" y="9263"/>
                  </a:lnTo>
                  <a:lnTo>
                    <a:pt x="317698" y="9447"/>
                  </a:lnTo>
                  <a:lnTo>
                    <a:pt x="358952" y="9502"/>
                  </a:lnTo>
                  <a:lnTo>
                    <a:pt x="403160" y="9518"/>
                  </a:lnTo>
                  <a:lnTo>
                    <a:pt x="443540" y="9523"/>
                  </a:lnTo>
                  <a:lnTo>
                    <a:pt x="482316" y="9524"/>
                  </a:lnTo>
                  <a:lnTo>
                    <a:pt x="520616" y="9525"/>
                  </a:lnTo>
                  <a:lnTo>
                    <a:pt x="558775" y="9525"/>
                  </a:lnTo>
                  <a:lnTo>
                    <a:pt x="595835" y="10583"/>
                  </a:lnTo>
                  <a:lnTo>
                    <a:pt x="642982" y="17064"/>
                  </a:lnTo>
                  <a:lnTo>
                    <a:pt x="678757" y="15639"/>
                  </a:lnTo>
                  <a:lnTo>
                    <a:pt x="711524" y="9883"/>
                  </a:lnTo>
                  <a:lnTo>
                    <a:pt x="684453" y="3050"/>
                  </a:lnTo>
                  <a:lnTo>
                    <a:pt x="652593" y="904"/>
                  </a:lnTo>
                  <a:lnTo>
                    <a:pt x="617773" y="402"/>
                  </a:lnTo>
                  <a:lnTo>
                    <a:pt x="583246" y="178"/>
                  </a:lnTo>
                  <a:lnTo>
                    <a:pt x="536880" y="53"/>
                  </a:lnTo>
                  <a:lnTo>
                    <a:pt x="493509" y="16"/>
                  </a:lnTo>
                  <a:lnTo>
                    <a:pt x="447145" y="5"/>
                  </a:lnTo>
                  <a:lnTo>
                    <a:pt x="402716" y="2"/>
                  </a:lnTo>
                  <a:lnTo>
                    <a:pt x="359917" y="1"/>
                  </a:lnTo>
                  <a:lnTo>
                    <a:pt x="319368" y="2822"/>
                  </a:lnTo>
                  <a:lnTo>
                    <a:pt x="272165" y="8201"/>
                  </a:lnTo>
                  <a:lnTo>
                    <a:pt x="234687" y="14189"/>
                  </a:lnTo>
                  <a:lnTo>
                    <a:pt x="190644" y="19148"/>
                  </a:lnTo>
                  <a:lnTo>
                    <a:pt x="145098" y="26400"/>
                  </a:lnTo>
                  <a:lnTo>
                    <a:pt x="100158" y="33202"/>
                  </a:lnTo>
                  <a:lnTo>
                    <a:pt x="58632" y="40277"/>
                  </a:lnTo>
                  <a:lnTo>
                    <a:pt x="39301" y="47195"/>
                  </a:lnTo>
                  <a:lnTo>
                    <a:pt x="43512" y="42441"/>
                  </a:lnTo>
                  <a:lnTo>
                    <a:pt x="61576" y="39387"/>
                  </a:lnTo>
                  <a:lnTo>
                    <a:pt x="109108" y="38269"/>
                  </a:lnTo>
                  <a:lnTo>
                    <a:pt x="142684" y="38175"/>
                  </a:lnTo>
                  <a:lnTo>
                    <a:pt x="185387" y="38122"/>
                  </a:lnTo>
                  <a:lnTo>
                    <a:pt x="224851" y="38107"/>
                  </a:lnTo>
                  <a:lnTo>
                    <a:pt x="263354" y="38102"/>
                  </a:lnTo>
                  <a:lnTo>
                    <a:pt x="301575" y="38101"/>
                  </a:lnTo>
                  <a:lnTo>
                    <a:pt x="339710" y="39159"/>
                  </a:lnTo>
                  <a:lnTo>
                    <a:pt x="377820" y="44646"/>
                  </a:lnTo>
                  <a:lnTo>
                    <a:pt x="415923" y="47801"/>
                  </a:lnTo>
                  <a:lnTo>
                    <a:pt x="452966" y="53910"/>
                  </a:lnTo>
                  <a:lnTo>
                    <a:pt x="494464" y="56510"/>
                  </a:lnTo>
                  <a:lnTo>
                    <a:pt x="538291" y="62080"/>
                  </a:lnTo>
                  <a:lnTo>
                    <a:pt x="582400" y="68892"/>
                  </a:lnTo>
                  <a:lnTo>
                    <a:pt x="616209" y="75773"/>
                  </a:lnTo>
                  <a:lnTo>
                    <a:pt x="616123" y="75915"/>
                  </a:lnTo>
                  <a:lnTo>
                    <a:pt x="613203" y="76073"/>
                  </a:lnTo>
                  <a:lnTo>
                    <a:pt x="574407" y="69629"/>
                  </a:lnTo>
                  <a:lnTo>
                    <a:pt x="531152" y="67258"/>
                  </a:lnTo>
                  <a:lnTo>
                    <a:pt x="494634" y="64026"/>
                  </a:lnTo>
                  <a:lnTo>
                    <a:pt x="454181" y="59187"/>
                  </a:lnTo>
                  <a:lnTo>
                    <a:pt x="411503" y="57753"/>
                  </a:lnTo>
                  <a:lnTo>
                    <a:pt x="369224" y="57329"/>
                  </a:lnTo>
                  <a:lnTo>
                    <a:pt x="323183" y="57203"/>
                  </a:lnTo>
                  <a:lnTo>
                    <a:pt x="278850" y="57166"/>
                  </a:lnTo>
                  <a:lnTo>
                    <a:pt x="238903" y="57155"/>
                  </a:lnTo>
                  <a:lnTo>
                    <a:pt x="192536" y="57151"/>
                  </a:lnTo>
                  <a:lnTo>
                    <a:pt x="14287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232594443"/>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16" name="SMARTInkShape-Group611"/>
          <p:cNvGrpSpPr/>
          <p:nvPr/>
        </p:nvGrpSpPr>
        <p:grpSpPr>
          <a:xfrm>
            <a:off x="2219715" y="662551"/>
            <a:ext cx="3657211" cy="807971"/>
            <a:chOff x="2219715" y="662551"/>
            <a:chExt cx="3657211" cy="807971"/>
          </a:xfrm>
        </p:grpSpPr>
        <p:sp>
          <p:nvSpPr>
            <p:cNvPr id="4" name="SMARTInkShape-4378"/>
            <p:cNvSpPr/>
            <p:nvPr/>
          </p:nvSpPr>
          <p:spPr>
            <a:xfrm>
              <a:off x="5381625" y="1307193"/>
              <a:ext cx="495301" cy="144560"/>
            </a:xfrm>
            <a:custGeom>
              <a:avLst/>
              <a:gdLst/>
              <a:ahLst/>
              <a:cxnLst/>
              <a:rect l="0" t="0" r="0" b="0"/>
              <a:pathLst>
                <a:path w="495301" h="144560">
                  <a:moveTo>
                    <a:pt x="0" y="26307"/>
                  </a:moveTo>
                  <a:lnTo>
                    <a:pt x="0" y="31363"/>
                  </a:lnTo>
                  <a:lnTo>
                    <a:pt x="2117" y="32853"/>
                  </a:lnTo>
                  <a:lnTo>
                    <a:pt x="15209" y="37066"/>
                  </a:lnTo>
                  <a:lnTo>
                    <a:pt x="32493" y="48662"/>
                  </a:lnTo>
                  <a:lnTo>
                    <a:pt x="44780" y="52118"/>
                  </a:lnTo>
                  <a:lnTo>
                    <a:pt x="68655" y="49006"/>
                  </a:lnTo>
                  <a:lnTo>
                    <a:pt x="96503" y="38474"/>
                  </a:lnTo>
                  <a:lnTo>
                    <a:pt x="105685" y="32420"/>
                  </a:lnTo>
                  <a:lnTo>
                    <a:pt x="116804" y="18005"/>
                  </a:lnTo>
                  <a:lnTo>
                    <a:pt x="121745" y="5385"/>
                  </a:lnTo>
                  <a:lnTo>
                    <a:pt x="121380" y="2834"/>
                  </a:lnTo>
                  <a:lnTo>
                    <a:pt x="120078" y="1133"/>
                  </a:lnTo>
                  <a:lnTo>
                    <a:pt x="118152" y="0"/>
                  </a:lnTo>
                  <a:lnTo>
                    <a:pt x="110368" y="1562"/>
                  </a:lnTo>
                  <a:lnTo>
                    <a:pt x="99852" y="6843"/>
                  </a:lnTo>
                  <a:lnTo>
                    <a:pt x="59870" y="38165"/>
                  </a:lnTo>
                  <a:lnTo>
                    <a:pt x="55788" y="43738"/>
                  </a:lnTo>
                  <a:lnTo>
                    <a:pt x="50044" y="71806"/>
                  </a:lnTo>
                  <a:lnTo>
                    <a:pt x="53398" y="101877"/>
                  </a:lnTo>
                  <a:lnTo>
                    <a:pt x="61095" y="120782"/>
                  </a:lnTo>
                  <a:lnTo>
                    <a:pt x="78306" y="126504"/>
                  </a:lnTo>
                  <a:lnTo>
                    <a:pt x="117746" y="126903"/>
                  </a:lnTo>
                  <a:lnTo>
                    <a:pt x="157301" y="120319"/>
                  </a:lnTo>
                  <a:lnTo>
                    <a:pt x="204168" y="103556"/>
                  </a:lnTo>
                  <a:lnTo>
                    <a:pt x="247914" y="64251"/>
                  </a:lnTo>
                  <a:lnTo>
                    <a:pt x="253059" y="53401"/>
                  </a:lnTo>
                  <a:lnTo>
                    <a:pt x="254431" y="47545"/>
                  </a:lnTo>
                  <a:lnTo>
                    <a:pt x="256404" y="43641"/>
                  </a:lnTo>
                  <a:lnTo>
                    <a:pt x="258778" y="41038"/>
                  </a:lnTo>
                  <a:lnTo>
                    <a:pt x="265135" y="36860"/>
                  </a:lnTo>
                  <a:lnTo>
                    <a:pt x="266005" y="41933"/>
                  </a:lnTo>
                  <a:lnTo>
                    <a:pt x="269461" y="87651"/>
                  </a:lnTo>
                  <a:lnTo>
                    <a:pt x="277043" y="114333"/>
                  </a:lnTo>
                  <a:lnTo>
                    <a:pt x="283997" y="124696"/>
                  </a:lnTo>
                  <a:lnTo>
                    <a:pt x="306699" y="143359"/>
                  </a:lnTo>
                  <a:lnTo>
                    <a:pt x="310299" y="144559"/>
                  </a:lnTo>
                  <a:lnTo>
                    <a:pt x="313758" y="144300"/>
                  </a:lnTo>
                  <a:lnTo>
                    <a:pt x="317122" y="143069"/>
                  </a:lnTo>
                  <a:lnTo>
                    <a:pt x="323682" y="136057"/>
                  </a:lnTo>
                  <a:lnTo>
                    <a:pt x="354266" y="100947"/>
                  </a:lnTo>
                  <a:lnTo>
                    <a:pt x="369786" y="90285"/>
                  </a:lnTo>
                  <a:lnTo>
                    <a:pt x="382734" y="85480"/>
                  </a:lnTo>
                  <a:lnTo>
                    <a:pt x="385331" y="85864"/>
                  </a:lnTo>
                  <a:lnTo>
                    <a:pt x="387062" y="87178"/>
                  </a:lnTo>
                  <a:lnTo>
                    <a:pt x="399954" y="101949"/>
                  </a:lnTo>
                  <a:lnTo>
                    <a:pt x="421825" y="123132"/>
                  </a:lnTo>
                  <a:lnTo>
                    <a:pt x="450961" y="135091"/>
                  </a:lnTo>
                  <a:lnTo>
                    <a:pt x="473542" y="140123"/>
                  </a:lnTo>
                  <a:lnTo>
                    <a:pt x="474445" y="139226"/>
                  </a:lnTo>
                  <a:lnTo>
                    <a:pt x="483683" y="95851"/>
                  </a:lnTo>
                  <a:lnTo>
                    <a:pt x="492046" y="49576"/>
                  </a:lnTo>
                  <a:lnTo>
                    <a:pt x="495300" y="263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4379"/>
            <p:cNvSpPr/>
            <p:nvPr/>
          </p:nvSpPr>
          <p:spPr>
            <a:xfrm>
              <a:off x="5267325" y="1266825"/>
              <a:ext cx="57151" cy="152401"/>
            </a:xfrm>
            <a:custGeom>
              <a:avLst/>
              <a:gdLst/>
              <a:ahLst/>
              <a:cxnLst/>
              <a:rect l="0" t="0" r="0" b="0"/>
              <a:pathLst>
                <a:path w="57151" h="152401">
                  <a:moveTo>
                    <a:pt x="0" y="0"/>
                  </a:moveTo>
                  <a:lnTo>
                    <a:pt x="16247" y="40098"/>
                  </a:lnTo>
                  <a:lnTo>
                    <a:pt x="28648" y="79417"/>
                  </a:lnTo>
                  <a:lnTo>
                    <a:pt x="44459" y="124915"/>
                  </a:lnTo>
                  <a:lnTo>
                    <a:pt x="5715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4380"/>
            <p:cNvSpPr/>
            <p:nvPr/>
          </p:nvSpPr>
          <p:spPr>
            <a:xfrm>
              <a:off x="5000625" y="1304925"/>
              <a:ext cx="152401" cy="103688"/>
            </a:xfrm>
            <a:custGeom>
              <a:avLst/>
              <a:gdLst/>
              <a:ahLst/>
              <a:cxnLst/>
              <a:rect l="0" t="0" r="0" b="0"/>
              <a:pathLst>
                <a:path w="152401" h="103688">
                  <a:moveTo>
                    <a:pt x="0" y="0"/>
                  </a:moveTo>
                  <a:lnTo>
                    <a:pt x="0" y="5056"/>
                  </a:lnTo>
                  <a:lnTo>
                    <a:pt x="1059" y="6546"/>
                  </a:lnTo>
                  <a:lnTo>
                    <a:pt x="2822" y="7539"/>
                  </a:lnTo>
                  <a:lnTo>
                    <a:pt x="5057" y="8201"/>
                  </a:lnTo>
                  <a:lnTo>
                    <a:pt x="10361" y="14581"/>
                  </a:lnTo>
                  <a:lnTo>
                    <a:pt x="48201" y="57415"/>
                  </a:lnTo>
                  <a:lnTo>
                    <a:pt x="94593" y="86178"/>
                  </a:lnTo>
                  <a:lnTo>
                    <a:pt x="123108" y="101102"/>
                  </a:lnTo>
                  <a:lnTo>
                    <a:pt x="135372" y="103687"/>
                  </a:lnTo>
                  <a:lnTo>
                    <a:pt x="137873" y="101933"/>
                  </a:lnTo>
                  <a:lnTo>
                    <a:pt x="148982" y="72218"/>
                  </a:lnTo>
                  <a:lnTo>
                    <a:pt x="1524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4381"/>
            <p:cNvSpPr/>
            <p:nvPr/>
          </p:nvSpPr>
          <p:spPr>
            <a:xfrm>
              <a:off x="4731196" y="1237127"/>
              <a:ext cx="138962" cy="151206"/>
            </a:xfrm>
            <a:custGeom>
              <a:avLst/>
              <a:gdLst/>
              <a:ahLst/>
              <a:cxnLst/>
              <a:rect l="0" t="0" r="0" b="0"/>
              <a:pathLst>
                <a:path w="138962" h="151206">
                  <a:moveTo>
                    <a:pt x="2729" y="58273"/>
                  </a:moveTo>
                  <a:lnTo>
                    <a:pt x="2729" y="63329"/>
                  </a:lnTo>
                  <a:lnTo>
                    <a:pt x="3787" y="64819"/>
                  </a:lnTo>
                  <a:lnTo>
                    <a:pt x="5551" y="65812"/>
                  </a:lnTo>
                  <a:lnTo>
                    <a:pt x="7785" y="66474"/>
                  </a:lnTo>
                  <a:lnTo>
                    <a:pt x="20034" y="74082"/>
                  </a:lnTo>
                  <a:lnTo>
                    <a:pt x="52842" y="76896"/>
                  </a:lnTo>
                  <a:lnTo>
                    <a:pt x="70510" y="71489"/>
                  </a:lnTo>
                  <a:lnTo>
                    <a:pt x="116290" y="46250"/>
                  </a:lnTo>
                  <a:lnTo>
                    <a:pt x="133038" y="28958"/>
                  </a:lnTo>
                  <a:lnTo>
                    <a:pt x="137227" y="22855"/>
                  </a:lnTo>
                  <a:lnTo>
                    <a:pt x="138961" y="16669"/>
                  </a:lnTo>
                  <a:lnTo>
                    <a:pt x="138066" y="4152"/>
                  </a:lnTo>
                  <a:lnTo>
                    <a:pt x="135287" y="1026"/>
                  </a:lnTo>
                  <a:lnTo>
                    <a:pt x="131318" y="0"/>
                  </a:lnTo>
                  <a:lnTo>
                    <a:pt x="104682" y="5958"/>
                  </a:lnTo>
                  <a:lnTo>
                    <a:pt x="67980" y="29484"/>
                  </a:lnTo>
                  <a:lnTo>
                    <a:pt x="23682" y="69756"/>
                  </a:lnTo>
                  <a:lnTo>
                    <a:pt x="10983" y="88777"/>
                  </a:lnTo>
                  <a:lnTo>
                    <a:pt x="0" y="120110"/>
                  </a:lnTo>
                  <a:lnTo>
                    <a:pt x="811" y="132676"/>
                  </a:lnTo>
                  <a:lnTo>
                    <a:pt x="5683" y="137508"/>
                  </a:lnTo>
                  <a:lnTo>
                    <a:pt x="22387" y="145700"/>
                  </a:lnTo>
                  <a:lnTo>
                    <a:pt x="55591" y="151205"/>
                  </a:lnTo>
                  <a:lnTo>
                    <a:pt x="117029" y="1439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4382"/>
            <p:cNvSpPr/>
            <p:nvPr/>
          </p:nvSpPr>
          <p:spPr>
            <a:xfrm>
              <a:off x="4181475" y="765682"/>
              <a:ext cx="514351" cy="634494"/>
            </a:xfrm>
            <a:custGeom>
              <a:avLst/>
              <a:gdLst/>
              <a:ahLst/>
              <a:cxnLst/>
              <a:rect l="0" t="0" r="0" b="0"/>
              <a:pathLst>
                <a:path w="514351" h="634494">
                  <a:moveTo>
                    <a:pt x="0" y="215393"/>
                  </a:moveTo>
                  <a:lnTo>
                    <a:pt x="5057" y="178765"/>
                  </a:lnTo>
                  <a:lnTo>
                    <a:pt x="23371" y="144098"/>
                  </a:lnTo>
                  <a:lnTo>
                    <a:pt x="59062" y="102062"/>
                  </a:lnTo>
                  <a:lnTo>
                    <a:pt x="105780" y="66007"/>
                  </a:lnTo>
                  <a:lnTo>
                    <a:pt x="143173" y="44836"/>
                  </a:lnTo>
                  <a:lnTo>
                    <a:pt x="183886" y="25158"/>
                  </a:lnTo>
                  <a:lnTo>
                    <a:pt x="229462" y="8744"/>
                  </a:lnTo>
                  <a:lnTo>
                    <a:pt x="273658" y="0"/>
                  </a:lnTo>
                  <a:lnTo>
                    <a:pt x="313564" y="231"/>
                  </a:lnTo>
                  <a:lnTo>
                    <a:pt x="359918" y="4734"/>
                  </a:lnTo>
                  <a:lnTo>
                    <a:pt x="389923" y="15627"/>
                  </a:lnTo>
                  <a:lnTo>
                    <a:pt x="413865" y="32261"/>
                  </a:lnTo>
                  <a:lnTo>
                    <a:pt x="429308" y="50595"/>
                  </a:lnTo>
                  <a:lnTo>
                    <a:pt x="435530" y="89658"/>
                  </a:lnTo>
                  <a:lnTo>
                    <a:pt x="431341" y="115061"/>
                  </a:lnTo>
                  <a:lnTo>
                    <a:pt x="414260" y="150034"/>
                  </a:lnTo>
                  <a:lnTo>
                    <a:pt x="386269" y="184386"/>
                  </a:lnTo>
                  <a:lnTo>
                    <a:pt x="348342" y="217495"/>
                  </a:lnTo>
                  <a:lnTo>
                    <a:pt x="300768" y="251294"/>
                  </a:lnTo>
                  <a:lnTo>
                    <a:pt x="265966" y="271565"/>
                  </a:lnTo>
                  <a:lnTo>
                    <a:pt x="232860" y="291159"/>
                  </a:lnTo>
                  <a:lnTo>
                    <a:pt x="200507" y="310450"/>
                  </a:lnTo>
                  <a:lnTo>
                    <a:pt x="155365" y="333516"/>
                  </a:lnTo>
                  <a:lnTo>
                    <a:pt x="112299" y="350792"/>
                  </a:lnTo>
                  <a:lnTo>
                    <a:pt x="90188" y="361109"/>
                  </a:lnTo>
                  <a:lnTo>
                    <a:pt x="86584" y="365454"/>
                  </a:lnTo>
                  <a:lnTo>
                    <a:pt x="85239" y="370467"/>
                  </a:lnTo>
                  <a:lnTo>
                    <a:pt x="85401" y="375926"/>
                  </a:lnTo>
                  <a:lnTo>
                    <a:pt x="90801" y="381681"/>
                  </a:lnTo>
                  <a:lnTo>
                    <a:pt x="131844" y="403306"/>
                  </a:lnTo>
                  <a:lnTo>
                    <a:pt x="176209" y="423138"/>
                  </a:lnTo>
                  <a:lnTo>
                    <a:pt x="213194" y="441224"/>
                  </a:lnTo>
                  <a:lnTo>
                    <a:pt x="250965" y="459988"/>
                  </a:lnTo>
                  <a:lnTo>
                    <a:pt x="288966" y="478954"/>
                  </a:lnTo>
                  <a:lnTo>
                    <a:pt x="327037" y="503035"/>
                  </a:lnTo>
                  <a:lnTo>
                    <a:pt x="365129" y="525222"/>
                  </a:lnTo>
                  <a:lnTo>
                    <a:pt x="408322" y="557170"/>
                  </a:lnTo>
                  <a:lnTo>
                    <a:pt x="447428" y="578689"/>
                  </a:lnTo>
                  <a:lnTo>
                    <a:pt x="489725" y="608022"/>
                  </a:lnTo>
                  <a:lnTo>
                    <a:pt x="503406" y="618495"/>
                  </a:lnTo>
                  <a:lnTo>
                    <a:pt x="514350" y="6344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4383"/>
            <p:cNvSpPr/>
            <p:nvPr/>
          </p:nvSpPr>
          <p:spPr>
            <a:xfrm>
              <a:off x="4257675" y="905267"/>
              <a:ext cx="57141" cy="418709"/>
            </a:xfrm>
            <a:custGeom>
              <a:avLst/>
              <a:gdLst/>
              <a:ahLst/>
              <a:cxnLst/>
              <a:rect l="0" t="0" r="0" b="0"/>
              <a:pathLst>
                <a:path w="57141" h="418709">
                  <a:moveTo>
                    <a:pt x="47625" y="9133"/>
                  </a:moveTo>
                  <a:lnTo>
                    <a:pt x="56758" y="0"/>
                  </a:lnTo>
                  <a:lnTo>
                    <a:pt x="57140" y="32121"/>
                  </a:lnTo>
                  <a:lnTo>
                    <a:pt x="49610" y="76327"/>
                  </a:lnTo>
                  <a:lnTo>
                    <a:pt x="42961" y="119067"/>
                  </a:lnTo>
                  <a:lnTo>
                    <a:pt x="37438" y="151831"/>
                  </a:lnTo>
                  <a:lnTo>
                    <a:pt x="32514" y="187913"/>
                  </a:lnTo>
                  <a:lnTo>
                    <a:pt x="28684" y="232026"/>
                  </a:lnTo>
                  <a:lnTo>
                    <a:pt x="21317" y="270849"/>
                  </a:lnTo>
                  <a:lnTo>
                    <a:pt x="12431" y="306106"/>
                  </a:lnTo>
                  <a:lnTo>
                    <a:pt x="4154" y="353242"/>
                  </a:lnTo>
                  <a:lnTo>
                    <a:pt x="0" y="4187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4384"/>
            <p:cNvSpPr/>
            <p:nvPr/>
          </p:nvSpPr>
          <p:spPr>
            <a:xfrm>
              <a:off x="3149814" y="1127305"/>
              <a:ext cx="631612" cy="157781"/>
            </a:xfrm>
            <a:custGeom>
              <a:avLst/>
              <a:gdLst/>
              <a:ahLst/>
              <a:cxnLst/>
              <a:rect l="0" t="0" r="0" b="0"/>
              <a:pathLst>
                <a:path w="631612" h="157781">
                  <a:moveTo>
                    <a:pt x="98211" y="82370"/>
                  </a:moveTo>
                  <a:lnTo>
                    <a:pt x="103268" y="82370"/>
                  </a:lnTo>
                  <a:lnTo>
                    <a:pt x="116525" y="77314"/>
                  </a:lnTo>
                  <a:lnTo>
                    <a:pt x="128802" y="69112"/>
                  </a:lnTo>
                  <a:lnTo>
                    <a:pt x="145683" y="43360"/>
                  </a:lnTo>
                  <a:lnTo>
                    <a:pt x="158506" y="23747"/>
                  </a:lnTo>
                  <a:lnTo>
                    <a:pt x="159574" y="18946"/>
                  </a:lnTo>
                  <a:lnTo>
                    <a:pt x="157939" y="7968"/>
                  </a:lnTo>
                  <a:lnTo>
                    <a:pt x="153904" y="4193"/>
                  </a:lnTo>
                  <a:lnTo>
                    <a:pt x="140956" y="0"/>
                  </a:lnTo>
                  <a:lnTo>
                    <a:pt x="127439" y="958"/>
                  </a:lnTo>
                  <a:lnTo>
                    <a:pt x="91402" y="15254"/>
                  </a:lnTo>
                  <a:lnTo>
                    <a:pt x="44241" y="52169"/>
                  </a:lnTo>
                  <a:lnTo>
                    <a:pt x="10788" y="86389"/>
                  </a:lnTo>
                  <a:lnTo>
                    <a:pt x="1854" y="103206"/>
                  </a:lnTo>
                  <a:lnTo>
                    <a:pt x="0" y="118442"/>
                  </a:lnTo>
                  <a:lnTo>
                    <a:pt x="2703" y="130152"/>
                  </a:lnTo>
                  <a:lnTo>
                    <a:pt x="4906" y="133274"/>
                  </a:lnTo>
                  <a:lnTo>
                    <a:pt x="7432" y="135356"/>
                  </a:lnTo>
                  <a:lnTo>
                    <a:pt x="18707" y="134847"/>
                  </a:lnTo>
                  <a:lnTo>
                    <a:pt x="36417" y="128977"/>
                  </a:lnTo>
                  <a:lnTo>
                    <a:pt x="82438" y="104982"/>
                  </a:lnTo>
                  <a:lnTo>
                    <a:pt x="125101" y="79468"/>
                  </a:lnTo>
                  <a:lnTo>
                    <a:pt x="170145" y="38892"/>
                  </a:lnTo>
                  <a:lnTo>
                    <a:pt x="180438" y="29741"/>
                  </a:lnTo>
                  <a:lnTo>
                    <a:pt x="191537" y="25815"/>
                  </a:lnTo>
                  <a:lnTo>
                    <a:pt x="192178" y="26675"/>
                  </a:lnTo>
                  <a:lnTo>
                    <a:pt x="193081" y="36117"/>
                  </a:lnTo>
                  <a:lnTo>
                    <a:pt x="193386" y="75625"/>
                  </a:lnTo>
                  <a:lnTo>
                    <a:pt x="194509" y="116015"/>
                  </a:lnTo>
                  <a:lnTo>
                    <a:pt x="198513" y="132248"/>
                  </a:lnTo>
                  <a:lnTo>
                    <a:pt x="206642" y="144402"/>
                  </a:lnTo>
                  <a:lnTo>
                    <a:pt x="216253" y="152273"/>
                  </a:lnTo>
                  <a:lnTo>
                    <a:pt x="227613" y="156704"/>
                  </a:lnTo>
                  <a:lnTo>
                    <a:pt x="234393" y="157741"/>
                  </a:lnTo>
                  <a:lnTo>
                    <a:pt x="237682" y="154842"/>
                  </a:lnTo>
                  <a:lnTo>
                    <a:pt x="262428" y="110840"/>
                  </a:lnTo>
                  <a:lnTo>
                    <a:pt x="278822" y="71368"/>
                  </a:lnTo>
                  <a:lnTo>
                    <a:pt x="290837" y="53945"/>
                  </a:lnTo>
                  <a:lnTo>
                    <a:pt x="297770" y="48570"/>
                  </a:lnTo>
                  <a:lnTo>
                    <a:pt x="301100" y="47137"/>
                  </a:lnTo>
                  <a:lnTo>
                    <a:pt x="304379" y="47239"/>
                  </a:lnTo>
                  <a:lnTo>
                    <a:pt x="310844" y="50176"/>
                  </a:lnTo>
                  <a:lnTo>
                    <a:pt x="320434" y="62836"/>
                  </a:lnTo>
                  <a:lnTo>
                    <a:pt x="324921" y="79992"/>
                  </a:lnTo>
                  <a:lnTo>
                    <a:pt x="326562" y="126128"/>
                  </a:lnTo>
                  <a:lnTo>
                    <a:pt x="326807" y="157780"/>
                  </a:lnTo>
                  <a:lnTo>
                    <a:pt x="326810" y="153279"/>
                  </a:lnTo>
                  <a:lnTo>
                    <a:pt x="351700" y="110254"/>
                  </a:lnTo>
                  <a:lnTo>
                    <a:pt x="368019" y="81404"/>
                  </a:lnTo>
                  <a:lnTo>
                    <a:pt x="388377" y="60385"/>
                  </a:lnTo>
                  <a:lnTo>
                    <a:pt x="400388" y="52138"/>
                  </a:lnTo>
                  <a:lnTo>
                    <a:pt x="419050" y="46601"/>
                  </a:lnTo>
                  <a:lnTo>
                    <a:pt x="431659" y="48128"/>
                  </a:lnTo>
                  <a:lnTo>
                    <a:pt x="437984" y="50017"/>
                  </a:lnTo>
                  <a:lnTo>
                    <a:pt x="447835" y="57760"/>
                  </a:lnTo>
                  <a:lnTo>
                    <a:pt x="455741" y="69316"/>
                  </a:lnTo>
                  <a:lnTo>
                    <a:pt x="474868" y="107904"/>
                  </a:lnTo>
                  <a:lnTo>
                    <a:pt x="479042" y="146302"/>
                  </a:lnTo>
                  <a:lnTo>
                    <a:pt x="480156" y="146158"/>
                  </a:lnTo>
                  <a:lnTo>
                    <a:pt x="497510" y="130490"/>
                  </a:lnTo>
                  <a:lnTo>
                    <a:pt x="530254" y="84722"/>
                  </a:lnTo>
                  <a:lnTo>
                    <a:pt x="561480" y="59548"/>
                  </a:lnTo>
                  <a:lnTo>
                    <a:pt x="606613" y="37410"/>
                  </a:lnTo>
                  <a:lnTo>
                    <a:pt x="609654" y="38639"/>
                  </a:lnTo>
                  <a:lnTo>
                    <a:pt x="615855" y="45648"/>
                  </a:lnTo>
                  <a:lnTo>
                    <a:pt x="620855" y="80486"/>
                  </a:lnTo>
                  <a:lnTo>
                    <a:pt x="631611" y="1490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4385"/>
            <p:cNvSpPr/>
            <p:nvPr/>
          </p:nvSpPr>
          <p:spPr>
            <a:xfrm>
              <a:off x="2819400" y="1076325"/>
              <a:ext cx="228601" cy="266701"/>
            </a:xfrm>
            <a:custGeom>
              <a:avLst/>
              <a:gdLst/>
              <a:ahLst/>
              <a:cxnLst/>
              <a:rect l="0" t="0" r="0" b="0"/>
              <a:pathLst>
                <a:path w="228601" h="266701">
                  <a:moveTo>
                    <a:pt x="228600" y="0"/>
                  </a:moveTo>
                  <a:lnTo>
                    <a:pt x="223544" y="0"/>
                  </a:lnTo>
                  <a:lnTo>
                    <a:pt x="201763" y="17900"/>
                  </a:lnTo>
                  <a:lnTo>
                    <a:pt x="164644" y="59522"/>
                  </a:lnTo>
                  <a:lnTo>
                    <a:pt x="130468" y="102265"/>
                  </a:lnTo>
                  <a:lnTo>
                    <a:pt x="99737" y="134736"/>
                  </a:lnTo>
                  <a:lnTo>
                    <a:pt x="66848" y="178335"/>
                  </a:lnTo>
                  <a:lnTo>
                    <a:pt x="33307" y="221666"/>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4386"/>
            <p:cNvSpPr/>
            <p:nvPr/>
          </p:nvSpPr>
          <p:spPr>
            <a:xfrm>
              <a:off x="2743200" y="1000125"/>
              <a:ext cx="314326" cy="304801"/>
            </a:xfrm>
            <a:custGeom>
              <a:avLst/>
              <a:gdLst/>
              <a:ahLst/>
              <a:cxnLst/>
              <a:rect l="0" t="0" r="0" b="0"/>
              <a:pathLst>
                <a:path w="314326" h="304801">
                  <a:moveTo>
                    <a:pt x="0" y="0"/>
                  </a:moveTo>
                  <a:lnTo>
                    <a:pt x="5057" y="0"/>
                  </a:lnTo>
                  <a:lnTo>
                    <a:pt x="51457" y="36706"/>
                  </a:lnTo>
                  <a:lnTo>
                    <a:pt x="90698" y="80276"/>
                  </a:lnTo>
                  <a:lnTo>
                    <a:pt x="118927" y="119645"/>
                  </a:lnTo>
                  <a:lnTo>
                    <a:pt x="157047" y="165412"/>
                  </a:lnTo>
                  <a:lnTo>
                    <a:pt x="203642" y="213014"/>
                  </a:lnTo>
                  <a:lnTo>
                    <a:pt x="244235" y="248690"/>
                  </a:lnTo>
                  <a:lnTo>
                    <a:pt x="290755" y="286090"/>
                  </a:lnTo>
                  <a:lnTo>
                    <a:pt x="308571" y="294519"/>
                  </a:lnTo>
                  <a:lnTo>
                    <a:pt x="314325"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4387"/>
            <p:cNvSpPr/>
            <p:nvPr/>
          </p:nvSpPr>
          <p:spPr>
            <a:xfrm>
              <a:off x="2343150" y="662551"/>
              <a:ext cx="247651" cy="128025"/>
            </a:xfrm>
            <a:custGeom>
              <a:avLst/>
              <a:gdLst/>
              <a:ahLst/>
              <a:cxnLst/>
              <a:rect l="0" t="0" r="0" b="0"/>
              <a:pathLst>
                <a:path w="247651" h="128025">
                  <a:moveTo>
                    <a:pt x="0" y="128024"/>
                  </a:moveTo>
                  <a:lnTo>
                    <a:pt x="0" y="109710"/>
                  </a:lnTo>
                  <a:lnTo>
                    <a:pt x="11289" y="95543"/>
                  </a:lnTo>
                  <a:lnTo>
                    <a:pt x="50836" y="58914"/>
                  </a:lnTo>
                  <a:lnTo>
                    <a:pt x="86359" y="35742"/>
                  </a:lnTo>
                  <a:lnTo>
                    <a:pt x="123950" y="20660"/>
                  </a:lnTo>
                  <a:lnTo>
                    <a:pt x="170612" y="7490"/>
                  </a:lnTo>
                  <a:lnTo>
                    <a:pt x="211183" y="0"/>
                  </a:lnTo>
                  <a:lnTo>
                    <a:pt x="247650" y="41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4388"/>
            <p:cNvSpPr/>
            <p:nvPr/>
          </p:nvSpPr>
          <p:spPr>
            <a:xfrm>
              <a:off x="2352675" y="1047750"/>
              <a:ext cx="342901" cy="171451"/>
            </a:xfrm>
            <a:custGeom>
              <a:avLst/>
              <a:gdLst/>
              <a:ahLst/>
              <a:cxnLst/>
              <a:rect l="0" t="0" r="0" b="0"/>
              <a:pathLst>
                <a:path w="342901" h="171451">
                  <a:moveTo>
                    <a:pt x="0" y="171450"/>
                  </a:moveTo>
                  <a:lnTo>
                    <a:pt x="0" y="166394"/>
                  </a:lnTo>
                  <a:lnTo>
                    <a:pt x="5644" y="161089"/>
                  </a:lnTo>
                  <a:lnTo>
                    <a:pt x="49837" y="139651"/>
                  </a:lnTo>
                  <a:lnTo>
                    <a:pt x="95541" y="120996"/>
                  </a:lnTo>
                  <a:lnTo>
                    <a:pt x="138464" y="102923"/>
                  </a:lnTo>
                  <a:lnTo>
                    <a:pt x="175199" y="87410"/>
                  </a:lnTo>
                  <a:lnTo>
                    <a:pt x="212895" y="74465"/>
                  </a:lnTo>
                  <a:lnTo>
                    <a:pt x="255955" y="53005"/>
                  </a:lnTo>
                  <a:lnTo>
                    <a:pt x="299583" y="27154"/>
                  </a:lnTo>
                  <a:lnTo>
                    <a:pt x="3429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4389"/>
            <p:cNvSpPr/>
            <p:nvPr/>
          </p:nvSpPr>
          <p:spPr>
            <a:xfrm>
              <a:off x="2219715" y="742950"/>
              <a:ext cx="637786" cy="727572"/>
            </a:xfrm>
            <a:custGeom>
              <a:avLst/>
              <a:gdLst/>
              <a:ahLst/>
              <a:cxnLst/>
              <a:rect l="0" t="0" r="0" b="0"/>
              <a:pathLst>
                <a:path w="637786" h="727572">
                  <a:moveTo>
                    <a:pt x="9135" y="0"/>
                  </a:moveTo>
                  <a:lnTo>
                    <a:pt x="4079" y="0"/>
                  </a:lnTo>
                  <a:lnTo>
                    <a:pt x="2589" y="2117"/>
                  </a:lnTo>
                  <a:lnTo>
                    <a:pt x="934" y="10113"/>
                  </a:lnTo>
                  <a:lnTo>
                    <a:pt x="7323" y="48957"/>
                  </a:lnTo>
                  <a:lnTo>
                    <a:pt x="8777" y="85988"/>
                  </a:lnTo>
                  <a:lnTo>
                    <a:pt x="9029" y="129547"/>
                  </a:lnTo>
                  <a:lnTo>
                    <a:pt x="4047" y="172558"/>
                  </a:lnTo>
                  <a:lnTo>
                    <a:pt x="925" y="212112"/>
                  </a:lnTo>
                  <a:lnTo>
                    <a:pt x="0" y="250644"/>
                  </a:lnTo>
                  <a:lnTo>
                    <a:pt x="4782" y="288871"/>
                  </a:lnTo>
                  <a:lnTo>
                    <a:pt x="7845" y="332065"/>
                  </a:lnTo>
                  <a:lnTo>
                    <a:pt x="8753" y="373321"/>
                  </a:lnTo>
                  <a:lnTo>
                    <a:pt x="14078" y="417413"/>
                  </a:lnTo>
                  <a:lnTo>
                    <a:pt x="17303" y="458934"/>
                  </a:lnTo>
                  <a:lnTo>
                    <a:pt x="18258" y="498048"/>
                  </a:lnTo>
                  <a:lnTo>
                    <a:pt x="23597" y="536448"/>
                  </a:lnTo>
                  <a:lnTo>
                    <a:pt x="31882" y="574637"/>
                  </a:lnTo>
                  <a:lnTo>
                    <a:pt x="37617" y="617863"/>
                  </a:lnTo>
                  <a:lnTo>
                    <a:pt x="50666" y="659798"/>
                  </a:lnTo>
                  <a:lnTo>
                    <a:pt x="62518" y="681652"/>
                  </a:lnTo>
                  <a:lnTo>
                    <a:pt x="93175" y="710106"/>
                  </a:lnTo>
                  <a:lnTo>
                    <a:pt x="109986" y="718828"/>
                  </a:lnTo>
                  <a:lnTo>
                    <a:pt x="150259" y="727571"/>
                  </a:lnTo>
                  <a:lnTo>
                    <a:pt x="184040" y="726237"/>
                  </a:lnTo>
                  <a:lnTo>
                    <a:pt x="228646" y="724593"/>
                  </a:lnTo>
                  <a:lnTo>
                    <a:pt x="268673" y="719049"/>
                  </a:lnTo>
                  <a:lnTo>
                    <a:pt x="312401" y="710703"/>
                  </a:lnTo>
                  <a:lnTo>
                    <a:pt x="353815" y="701528"/>
                  </a:lnTo>
                  <a:lnTo>
                    <a:pt x="392897" y="697163"/>
                  </a:lnTo>
                  <a:lnTo>
                    <a:pt x="431288" y="690813"/>
                  </a:lnTo>
                  <a:lnTo>
                    <a:pt x="469474" y="682229"/>
                  </a:lnTo>
                  <a:lnTo>
                    <a:pt x="512698" y="676393"/>
                  </a:lnTo>
                  <a:lnTo>
                    <a:pt x="551811" y="668968"/>
                  </a:lnTo>
                  <a:lnTo>
                    <a:pt x="637785" y="657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19" name="SMARTInkShape-Group612"/>
          <p:cNvGrpSpPr/>
          <p:nvPr/>
        </p:nvGrpSpPr>
        <p:grpSpPr>
          <a:xfrm>
            <a:off x="990716" y="2181225"/>
            <a:ext cx="4228102" cy="538722"/>
            <a:chOff x="990716" y="2181225"/>
            <a:chExt cx="4228102" cy="538722"/>
          </a:xfrm>
        </p:grpSpPr>
        <p:sp>
          <p:nvSpPr>
            <p:cNvPr id="17" name="SMARTInkShape-4390"/>
            <p:cNvSpPr/>
            <p:nvPr/>
          </p:nvSpPr>
          <p:spPr>
            <a:xfrm>
              <a:off x="2066925" y="2383086"/>
              <a:ext cx="139218" cy="87848"/>
            </a:xfrm>
            <a:custGeom>
              <a:avLst/>
              <a:gdLst/>
              <a:ahLst/>
              <a:cxnLst/>
              <a:rect l="0" t="0" r="0" b="0"/>
              <a:pathLst>
                <a:path w="139218" h="87848">
                  <a:moveTo>
                    <a:pt x="47625" y="26739"/>
                  </a:moveTo>
                  <a:lnTo>
                    <a:pt x="37512" y="26739"/>
                  </a:lnTo>
                  <a:lnTo>
                    <a:pt x="33475" y="28856"/>
                  </a:lnTo>
                  <a:lnTo>
                    <a:pt x="26167" y="36852"/>
                  </a:lnTo>
                  <a:lnTo>
                    <a:pt x="22213" y="44639"/>
                  </a:lnTo>
                  <a:lnTo>
                    <a:pt x="21159" y="48197"/>
                  </a:lnTo>
                  <a:lnTo>
                    <a:pt x="22809" y="57796"/>
                  </a:lnTo>
                  <a:lnTo>
                    <a:pt x="29689" y="72277"/>
                  </a:lnTo>
                  <a:lnTo>
                    <a:pt x="41495" y="86652"/>
                  </a:lnTo>
                  <a:lnTo>
                    <a:pt x="46713" y="87847"/>
                  </a:lnTo>
                  <a:lnTo>
                    <a:pt x="60978" y="86354"/>
                  </a:lnTo>
                  <a:lnTo>
                    <a:pt x="86859" y="74506"/>
                  </a:lnTo>
                  <a:lnTo>
                    <a:pt x="116445" y="50482"/>
                  </a:lnTo>
                  <a:lnTo>
                    <a:pt x="134103" y="26365"/>
                  </a:lnTo>
                  <a:lnTo>
                    <a:pt x="138976" y="12109"/>
                  </a:lnTo>
                  <a:lnTo>
                    <a:pt x="139217" y="7461"/>
                  </a:lnTo>
                  <a:lnTo>
                    <a:pt x="138320" y="4362"/>
                  </a:lnTo>
                  <a:lnTo>
                    <a:pt x="136663" y="2296"/>
                  </a:lnTo>
                  <a:lnTo>
                    <a:pt x="126356" y="0"/>
                  </a:lnTo>
                  <a:lnTo>
                    <a:pt x="111191" y="38"/>
                  </a:lnTo>
                  <a:lnTo>
                    <a:pt x="71322" y="11529"/>
                  </a:lnTo>
                  <a:lnTo>
                    <a:pt x="37136" y="25812"/>
                  </a:lnTo>
                  <a:lnTo>
                    <a:pt x="12415" y="46220"/>
                  </a:lnTo>
                  <a:lnTo>
                    <a:pt x="0" y="648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4391"/>
            <p:cNvSpPr/>
            <p:nvPr/>
          </p:nvSpPr>
          <p:spPr>
            <a:xfrm>
              <a:off x="1829928" y="2181225"/>
              <a:ext cx="189373" cy="320870"/>
            </a:xfrm>
            <a:custGeom>
              <a:avLst/>
              <a:gdLst/>
              <a:ahLst/>
              <a:cxnLst/>
              <a:rect l="0" t="0" r="0" b="0"/>
              <a:pathLst>
                <a:path w="189373" h="320870">
                  <a:moveTo>
                    <a:pt x="189372" y="0"/>
                  </a:moveTo>
                  <a:lnTo>
                    <a:pt x="176114" y="0"/>
                  </a:lnTo>
                  <a:lnTo>
                    <a:pt x="174184" y="1058"/>
                  </a:lnTo>
                  <a:lnTo>
                    <a:pt x="172896" y="2822"/>
                  </a:lnTo>
                  <a:lnTo>
                    <a:pt x="172038" y="5056"/>
                  </a:lnTo>
                  <a:lnTo>
                    <a:pt x="131794" y="50768"/>
                  </a:lnTo>
                  <a:lnTo>
                    <a:pt x="92811" y="96722"/>
                  </a:lnTo>
                  <a:lnTo>
                    <a:pt x="58585" y="140971"/>
                  </a:lnTo>
                  <a:lnTo>
                    <a:pt x="31128" y="185655"/>
                  </a:lnTo>
                  <a:lnTo>
                    <a:pt x="7439" y="227643"/>
                  </a:lnTo>
                  <a:lnTo>
                    <a:pt x="0" y="271042"/>
                  </a:lnTo>
                  <a:lnTo>
                    <a:pt x="7840" y="287680"/>
                  </a:lnTo>
                  <a:lnTo>
                    <a:pt x="14376" y="296562"/>
                  </a:lnTo>
                  <a:lnTo>
                    <a:pt x="32927" y="309252"/>
                  </a:lnTo>
                  <a:lnTo>
                    <a:pt x="55282" y="317362"/>
                  </a:lnTo>
                  <a:lnTo>
                    <a:pt x="93785" y="320869"/>
                  </a:lnTo>
                  <a:lnTo>
                    <a:pt x="139178" y="316735"/>
                  </a:lnTo>
                  <a:lnTo>
                    <a:pt x="170322"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4392"/>
            <p:cNvSpPr/>
            <p:nvPr/>
          </p:nvSpPr>
          <p:spPr>
            <a:xfrm>
              <a:off x="990716" y="2238897"/>
              <a:ext cx="453216" cy="104254"/>
            </a:xfrm>
            <a:custGeom>
              <a:avLst/>
              <a:gdLst/>
              <a:ahLst/>
              <a:cxnLst/>
              <a:rect l="0" t="0" r="0" b="0"/>
              <a:pathLst>
                <a:path w="453216" h="104254">
                  <a:moveTo>
                    <a:pt x="9409" y="37578"/>
                  </a:moveTo>
                  <a:lnTo>
                    <a:pt x="0" y="37578"/>
                  </a:lnTo>
                  <a:lnTo>
                    <a:pt x="4975" y="42634"/>
                  </a:lnTo>
                  <a:lnTo>
                    <a:pt x="23265" y="45779"/>
                  </a:lnTo>
                  <a:lnTo>
                    <a:pt x="67129" y="46929"/>
                  </a:lnTo>
                  <a:lnTo>
                    <a:pt x="100947" y="47051"/>
                  </a:lnTo>
                  <a:lnTo>
                    <a:pt x="147304" y="47088"/>
                  </a:lnTo>
                  <a:lnTo>
                    <a:pt x="192789" y="47099"/>
                  </a:lnTo>
                  <a:lnTo>
                    <a:pt x="234841" y="47102"/>
                  </a:lnTo>
                  <a:lnTo>
                    <a:pt x="269409" y="47102"/>
                  </a:lnTo>
                  <a:lnTo>
                    <a:pt x="305940" y="47103"/>
                  </a:lnTo>
                  <a:lnTo>
                    <a:pt x="352831" y="47103"/>
                  </a:lnTo>
                  <a:lnTo>
                    <a:pt x="397951" y="47103"/>
                  </a:lnTo>
                  <a:lnTo>
                    <a:pt x="401787" y="46045"/>
                  </a:lnTo>
                  <a:lnTo>
                    <a:pt x="404345" y="44281"/>
                  </a:lnTo>
                  <a:lnTo>
                    <a:pt x="408449" y="38902"/>
                  </a:lnTo>
                  <a:lnTo>
                    <a:pt x="388604" y="27391"/>
                  </a:lnTo>
                  <a:lnTo>
                    <a:pt x="373646" y="21154"/>
                  </a:lnTo>
                  <a:lnTo>
                    <a:pt x="354054" y="13990"/>
                  </a:lnTo>
                  <a:lnTo>
                    <a:pt x="333945" y="0"/>
                  </a:lnTo>
                  <a:lnTo>
                    <a:pt x="333462" y="4689"/>
                  </a:lnTo>
                  <a:lnTo>
                    <a:pt x="335511" y="6127"/>
                  </a:lnTo>
                  <a:lnTo>
                    <a:pt x="378856" y="16355"/>
                  </a:lnTo>
                  <a:lnTo>
                    <a:pt x="420180" y="31360"/>
                  </a:lnTo>
                  <a:lnTo>
                    <a:pt x="442857" y="45849"/>
                  </a:lnTo>
                  <a:lnTo>
                    <a:pt x="450761" y="60304"/>
                  </a:lnTo>
                  <a:lnTo>
                    <a:pt x="453215" y="76253"/>
                  </a:lnTo>
                  <a:lnTo>
                    <a:pt x="447559" y="1042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4393"/>
            <p:cNvSpPr/>
            <p:nvPr/>
          </p:nvSpPr>
          <p:spPr>
            <a:xfrm>
              <a:off x="2257425" y="2390775"/>
              <a:ext cx="171451" cy="94499"/>
            </a:xfrm>
            <a:custGeom>
              <a:avLst/>
              <a:gdLst/>
              <a:ahLst/>
              <a:cxnLst/>
              <a:rect l="0" t="0" r="0" b="0"/>
              <a:pathLst>
                <a:path w="171451" h="94499">
                  <a:moveTo>
                    <a:pt x="0" y="0"/>
                  </a:moveTo>
                  <a:lnTo>
                    <a:pt x="5056" y="0"/>
                  </a:lnTo>
                  <a:lnTo>
                    <a:pt x="10361" y="2822"/>
                  </a:lnTo>
                  <a:lnTo>
                    <a:pt x="22390" y="13258"/>
                  </a:lnTo>
                  <a:lnTo>
                    <a:pt x="34958" y="34173"/>
                  </a:lnTo>
                  <a:lnTo>
                    <a:pt x="52920" y="77554"/>
                  </a:lnTo>
                  <a:lnTo>
                    <a:pt x="55270" y="86680"/>
                  </a:lnTo>
                  <a:lnTo>
                    <a:pt x="56955" y="89536"/>
                  </a:lnTo>
                  <a:lnTo>
                    <a:pt x="59137" y="91441"/>
                  </a:lnTo>
                  <a:lnTo>
                    <a:pt x="65186" y="94498"/>
                  </a:lnTo>
                  <a:lnTo>
                    <a:pt x="61177" y="89971"/>
                  </a:lnTo>
                  <a:lnTo>
                    <a:pt x="58940" y="81967"/>
                  </a:lnTo>
                  <a:lnTo>
                    <a:pt x="58343" y="76870"/>
                  </a:lnTo>
                  <a:lnTo>
                    <a:pt x="60503" y="68384"/>
                  </a:lnTo>
                  <a:lnTo>
                    <a:pt x="75583" y="36875"/>
                  </a:lnTo>
                  <a:lnTo>
                    <a:pt x="97889" y="17511"/>
                  </a:lnTo>
                  <a:lnTo>
                    <a:pt x="128227" y="3773"/>
                  </a:lnTo>
                  <a:lnTo>
                    <a:pt x="133110" y="2515"/>
                  </a:lnTo>
                  <a:lnTo>
                    <a:pt x="144179" y="3940"/>
                  </a:lnTo>
                  <a:lnTo>
                    <a:pt x="150095" y="5802"/>
                  </a:lnTo>
                  <a:lnTo>
                    <a:pt x="155096" y="10218"/>
                  </a:lnTo>
                  <a:lnTo>
                    <a:pt x="163476" y="23591"/>
                  </a:lnTo>
                  <a:lnTo>
                    <a:pt x="169087" y="43914"/>
                  </a:lnTo>
                  <a:lnTo>
                    <a:pt x="1714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4394"/>
            <p:cNvSpPr/>
            <p:nvPr/>
          </p:nvSpPr>
          <p:spPr>
            <a:xfrm>
              <a:off x="4937136" y="2324100"/>
              <a:ext cx="281682" cy="395847"/>
            </a:xfrm>
            <a:custGeom>
              <a:avLst/>
              <a:gdLst/>
              <a:ahLst/>
              <a:cxnLst/>
              <a:rect l="0" t="0" r="0" b="0"/>
              <a:pathLst>
                <a:path w="281682" h="395847">
                  <a:moveTo>
                    <a:pt x="15864" y="0"/>
                  </a:moveTo>
                  <a:lnTo>
                    <a:pt x="15864" y="5056"/>
                  </a:lnTo>
                  <a:lnTo>
                    <a:pt x="18686" y="10361"/>
                  </a:lnTo>
                  <a:lnTo>
                    <a:pt x="20921" y="13258"/>
                  </a:lnTo>
                  <a:lnTo>
                    <a:pt x="32341" y="51265"/>
                  </a:lnTo>
                  <a:lnTo>
                    <a:pt x="41121" y="94005"/>
                  </a:lnTo>
                  <a:lnTo>
                    <a:pt x="44245" y="141130"/>
                  </a:lnTo>
                  <a:lnTo>
                    <a:pt x="44310" y="144887"/>
                  </a:lnTo>
                  <a:lnTo>
                    <a:pt x="41559" y="151883"/>
                  </a:lnTo>
                  <a:lnTo>
                    <a:pt x="39344" y="155230"/>
                  </a:lnTo>
                  <a:lnTo>
                    <a:pt x="36808" y="157462"/>
                  </a:lnTo>
                  <a:lnTo>
                    <a:pt x="31170" y="159941"/>
                  </a:lnTo>
                  <a:lnTo>
                    <a:pt x="5" y="161873"/>
                  </a:lnTo>
                  <a:lnTo>
                    <a:pt x="0" y="161891"/>
                  </a:lnTo>
                  <a:lnTo>
                    <a:pt x="2816" y="161909"/>
                  </a:lnTo>
                  <a:lnTo>
                    <a:pt x="48347" y="144619"/>
                  </a:lnTo>
                  <a:lnTo>
                    <a:pt x="88754" y="128810"/>
                  </a:lnTo>
                  <a:lnTo>
                    <a:pt x="132123" y="111779"/>
                  </a:lnTo>
                  <a:lnTo>
                    <a:pt x="163905" y="101676"/>
                  </a:lnTo>
                  <a:lnTo>
                    <a:pt x="176205" y="102692"/>
                  </a:lnTo>
                  <a:lnTo>
                    <a:pt x="185199" y="109494"/>
                  </a:lnTo>
                  <a:lnTo>
                    <a:pt x="192724" y="120631"/>
                  </a:lnTo>
                  <a:lnTo>
                    <a:pt x="212632" y="156797"/>
                  </a:lnTo>
                  <a:lnTo>
                    <a:pt x="219028" y="164232"/>
                  </a:lnTo>
                  <a:lnTo>
                    <a:pt x="222215" y="165580"/>
                  </a:lnTo>
                  <a:lnTo>
                    <a:pt x="225398" y="165420"/>
                  </a:lnTo>
                  <a:lnTo>
                    <a:pt x="234934" y="162961"/>
                  </a:lnTo>
                  <a:lnTo>
                    <a:pt x="238111" y="162615"/>
                  </a:lnTo>
                  <a:lnTo>
                    <a:pt x="244462" y="159410"/>
                  </a:lnTo>
                  <a:lnTo>
                    <a:pt x="250814" y="153399"/>
                  </a:lnTo>
                  <a:lnTo>
                    <a:pt x="259281" y="139173"/>
                  </a:lnTo>
                  <a:lnTo>
                    <a:pt x="272598" y="105756"/>
                  </a:lnTo>
                  <a:lnTo>
                    <a:pt x="273013" y="147046"/>
                  </a:lnTo>
                  <a:lnTo>
                    <a:pt x="274089" y="185151"/>
                  </a:lnTo>
                  <a:lnTo>
                    <a:pt x="279584" y="220665"/>
                  </a:lnTo>
                  <a:lnTo>
                    <a:pt x="281681" y="265760"/>
                  </a:lnTo>
                  <a:lnTo>
                    <a:pt x="279567" y="304928"/>
                  </a:lnTo>
                  <a:lnTo>
                    <a:pt x="272840" y="345896"/>
                  </a:lnTo>
                  <a:lnTo>
                    <a:pt x="259895" y="385863"/>
                  </a:lnTo>
                  <a:lnTo>
                    <a:pt x="253792" y="393745"/>
                  </a:lnTo>
                  <a:lnTo>
                    <a:pt x="250681" y="395846"/>
                  </a:lnTo>
                  <a:lnTo>
                    <a:pt x="238761" y="395360"/>
                  </a:lnTo>
                  <a:lnTo>
                    <a:pt x="210294" y="386424"/>
                  </a:lnTo>
                  <a:lnTo>
                    <a:pt x="199997" y="377766"/>
                  </a:lnTo>
                  <a:lnTo>
                    <a:pt x="195769" y="372494"/>
                  </a:lnTo>
                  <a:lnTo>
                    <a:pt x="193894" y="355347"/>
                  </a:lnTo>
                  <a:lnTo>
                    <a:pt x="201314" y="314902"/>
                  </a:lnTo>
                  <a:lnTo>
                    <a:pt x="221634" y="275280"/>
                  </a:lnTo>
                  <a:lnTo>
                    <a:pt x="253989"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4395"/>
            <p:cNvSpPr/>
            <p:nvPr/>
          </p:nvSpPr>
          <p:spPr>
            <a:xfrm>
              <a:off x="4629150" y="2251679"/>
              <a:ext cx="257176" cy="270879"/>
            </a:xfrm>
            <a:custGeom>
              <a:avLst/>
              <a:gdLst/>
              <a:ahLst/>
              <a:cxnLst/>
              <a:rect l="0" t="0" r="0" b="0"/>
              <a:pathLst>
                <a:path w="257176" h="270879">
                  <a:moveTo>
                    <a:pt x="0" y="196246"/>
                  </a:moveTo>
                  <a:lnTo>
                    <a:pt x="13257" y="196246"/>
                  </a:lnTo>
                  <a:lnTo>
                    <a:pt x="27447" y="191189"/>
                  </a:lnTo>
                  <a:lnTo>
                    <a:pt x="71028" y="143730"/>
                  </a:lnTo>
                  <a:lnTo>
                    <a:pt x="99990" y="102225"/>
                  </a:lnTo>
                  <a:lnTo>
                    <a:pt x="118962" y="61137"/>
                  </a:lnTo>
                  <a:lnTo>
                    <a:pt x="131080" y="15354"/>
                  </a:lnTo>
                  <a:lnTo>
                    <a:pt x="132902" y="0"/>
                  </a:lnTo>
                  <a:lnTo>
                    <a:pt x="131993" y="857"/>
                  </a:lnTo>
                  <a:lnTo>
                    <a:pt x="128161" y="7454"/>
                  </a:lnTo>
                  <a:lnTo>
                    <a:pt x="124682" y="44144"/>
                  </a:lnTo>
                  <a:lnTo>
                    <a:pt x="123020" y="79800"/>
                  </a:lnTo>
                  <a:lnTo>
                    <a:pt x="116336" y="126952"/>
                  </a:lnTo>
                  <a:lnTo>
                    <a:pt x="114702" y="172210"/>
                  </a:lnTo>
                  <a:lnTo>
                    <a:pt x="115438" y="213253"/>
                  </a:lnTo>
                  <a:lnTo>
                    <a:pt x="127568" y="254590"/>
                  </a:lnTo>
                  <a:lnTo>
                    <a:pt x="133603" y="264510"/>
                  </a:lnTo>
                  <a:lnTo>
                    <a:pt x="139812" y="268919"/>
                  </a:lnTo>
                  <a:lnTo>
                    <a:pt x="146100" y="270878"/>
                  </a:lnTo>
                  <a:lnTo>
                    <a:pt x="165703" y="261868"/>
                  </a:lnTo>
                  <a:lnTo>
                    <a:pt x="186563" y="240737"/>
                  </a:lnTo>
                  <a:lnTo>
                    <a:pt x="204970" y="214873"/>
                  </a:lnTo>
                  <a:lnTo>
                    <a:pt x="218463" y="206126"/>
                  </a:lnTo>
                  <a:lnTo>
                    <a:pt x="220013" y="213446"/>
                  </a:lnTo>
                  <a:lnTo>
                    <a:pt x="224078" y="219060"/>
                  </a:lnTo>
                  <a:lnTo>
                    <a:pt x="257175" y="2438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4396"/>
            <p:cNvSpPr/>
            <p:nvPr/>
          </p:nvSpPr>
          <p:spPr>
            <a:xfrm>
              <a:off x="4429125" y="2382763"/>
              <a:ext cx="179942" cy="103263"/>
            </a:xfrm>
            <a:custGeom>
              <a:avLst/>
              <a:gdLst/>
              <a:ahLst/>
              <a:cxnLst/>
              <a:rect l="0" t="0" r="0" b="0"/>
              <a:pathLst>
                <a:path w="179942" h="103263">
                  <a:moveTo>
                    <a:pt x="0" y="93737"/>
                  </a:moveTo>
                  <a:lnTo>
                    <a:pt x="0" y="88680"/>
                  </a:lnTo>
                  <a:lnTo>
                    <a:pt x="2822" y="83376"/>
                  </a:lnTo>
                  <a:lnTo>
                    <a:pt x="9721" y="76432"/>
                  </a:lnTo>
                  <a:lnTo>
                    <a:pt x="45665" y="51905"/>
                  </a:lnTo>
                  <a:lnTo>
                    <a:pt x="87925" y="26913"/>
                  </a:lnTo>
                  <a:lnTo>
                    <a:pt x="123201" y="12843"/>
                  </a:lnTo>
                  <a:lnTo>
                    <a:pt x="169196" y="1890"/>
                  </a:lnTo>
                  <a:lnTo>
                    <a:pt x="175740" y="0"/>
                  </a:lnTo>
                  <a:lnTo>
                    <a:pt x="177485" y="554"/>
                  </a:lnTo>
                  <a:lnTo>
                    <a:pt x="178648" y="1981"/>
                  </a:lnTo>
                  <a:lnTo>
                    <a:pt x="179941" y="7448"/>
                  </a:lnTo>
                  <a:lnTo>
                    <a:pt x="179610" y="23485"/>
                  </a:lnTo>
                  <a:lnTo>
                    <a:pt x="172734" y="65945"/>
                  </a:lnTo>
                  <a:lnTo>
                    <a:pt x="171450" y="1032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4397"/>
            <p:cNvSpPr/>
            <p:nvPr/>
          </p:nvSpPr>
          <p:spPr>
            <a:xfrm>
              <a:off x="4462283" y="2238375"/>
              <a:ext cx="33518" cy="219076"/>
            </a:xfrm>
            <a:custGeom>
              <a:avLst/>
              <a:gdLst/>
              <a:ahLst/>
              <a:cxnLst/>
              <a:rect l="0" t="0" r="0" b="0"/>
              <a:pathLst>
                <a:path w="33518" h="219076">
                  <a:moveTo>
                    <a:pt x="33517" y="0"/>
                  </a:moveTo>
                  <a:lnTo>
                    <a:pt x="704" y="0"/>
                  </a:lnTo>
                  <a:lnTo>
                    <a:pt x="0" y="3175"/>
                  </a:lnTo>
                  <a:lnTo>
                    <a:pt x="4082" y="49885"/>
                  </a:lnTo>
                  <a:lnTo>
                    <a:pt x="11318" y="90444"/>
                  </a:lnTo>
                  <a:lnTo>
                    <a:pt x="15651" y="135454"/>
                  </a:lnTo>
                  <a:lnTo>
                    <a:pt x="27282" y="174425"/>
                  </a:lnTo>
                  <a:lnTo>
                    <a:pt x="33517"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4398"/>
            <p:cNvSpPr/>
            <p:nvPr/>
          </p:nvSpPr>
          <p:spPr>
            <a:xfrm>
              <a:off x="4219575" y="2371725"/>
              <a:ext cx="160983" cy="131364"/>
            </a:xfrm>
            <a:custGeom>
              <a:avLst/>
              <a:gdLst/>
              <a:ahLst/>
              <a:cxnLst/>
              <a:rect l="0" t="0" r="0" b="0"/>
              <a:pathLst>
                <a:path w="160983" h="131364">
                  <a:moveTo>
                    <a:pt x="0" y="0"/>
                  </a:moveTo>
                  <a:lnTo>
                    <a:pt x="2822" y="42842"/>
                  </a:lnTo>
                  <a:lnTo>
                    <a:pt x="13257" y="84780"/>
                  </a:lnTo>
                  <a:lnTo>
                    <a:pt x="22390" y="103907"/>
                  </a:lnTo>
                  <a:lnTo>
                    <a:pt x="31799" y="116277"/>
                  </a:lnTo>
                  <a:lnTo>
                    <a:pt x="51402" y="126645"/>
                  </a:lnTo>
                  <a:lnTo>
                    <a:pt x="82376" y="131363"/>
                  </a:lnTo>
                  <a:lnTo>
                    <a:pt x="97642" y="129645"/>
                  </a:lnTo>
                  <a:lnTo>
                    <a:pt x="131235" y="114862"/>
                  </a:lnTo>
                  <a:lnTo>
                    <a:pt x="145816" y="97969"/>
                  </a:lnTo>
                  <a:lnTo>
                    <a:pt x="158743" y="67800"/>
                  </a:lnTo>
                  <a:lnTo>
                    <a:pt x="160982" y="50193"/>
                  </a:lnTo>
                  <a:lnTo>
                    <a:pt x="158684" y="40652"/>
                  </a:lnTo>
                  <a:lnTo>
                    <a:pt x="156589" y="36626"/>
                  </a:lnTo>
                  <a:lnTo>
                    <a:pt x="154134" y="33943"/>
                  </a:lnTo>
                  <a:lnTo>
                    <a:pt x="148585" y="30961"/>
                  </a:lnTo>
                  <a:lnTo>
                    <a:pt x="1333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4399"/>
            <p:cNvSpPr/>
            <p:nvPr/>
          </p:nvSpPr>
          <p:spPr>
            <a:xfrm>
              <a:off x="3609975" y="2286000"/>
              <a:ext cx="47626" cy="66676"/>
            </a:xfrm>
            <a:custGeom>
              <a:avLst/>
              <a:gdLst/>
              <a:ahLst/>
              <a:cxnLst/>
              <a:rect l="0" t="0" r="0" b="0"/>
              <a:pathLst>
                <a:path w="47626" h="66676">
                  <a:moveTo>
                    <a:pt x="47625" y="0"/>
                  </a:moveTo>
                  <a:lnTo>
                    <a:pt x="42569" y="0"/>
                  </a:lnTo>
                  <a:lnTo>
                    <a:pt x="41079" y="1058"/>
                  </a:lnTo>
                  <a:lnTo>
                    <a:pt x="40086" y="2822"/>
                  </a:lnTo>
                  <a:lnTo>
                    <a:pt x="39424" y="5056"/>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4400"/>
            <p:cNvSpPr/>
            <p:nvPr/>
          </p:nvSpPr>
          <p:spPr>
            <a:xfrm>
              <a:off x="3714750" y="2428875"/>
              <a:ext cx="38101" cy="114301"/>
            </a:xfrm>
            <a:custGeom>
              <a:avLst/>
              <a:gdLst/>
              <a:ahLst/>
              <a:cxnLst/>
              <a:rect l="0" t="0" r="0" b="0"/>
              <a:pathLst>
                <a:path w="38101" h="114301">
                  <a:moveTo>
                    <a:pt x="0" y="0"/>
                  </a:moveTo>
                  <a:lnTo>
                    <a:pt x="0" y="36855"/>
                  </a:lnTo>
                  <a:lnTo>
                    <a:pt x="10113" y="59603"/>
                  </a:lnTo>
                  <a:lnTo>
                    <a:pt x="3810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4401"/>
            <p:cNvSpPr/>
            <p:nvPr/>
          </p:nvSpPr>
          <p:spPr>
            <a:xfrm>
              <a:off x="2507448" y="2373441"/>
              <a:ext cx="85701" cy="141160"/>
            </a:xfrm>
            <a:custGeom>
              <a:avLst/>
              <a:gdLst/>
              <a:ahLst/>
              <a:cxnLst/>
              <a:rect l="0" t="0" r="0" b="0"/>
              <a:pathLst>
                <a:path w="85701" h="141160">
                  <a:moveTo>
                    <a:pt x="45252" y="17334"/>
                  </a:moveTo>
                  <a:lnTo>
                    <a:pt x="50309" y="12278"/>
                  </a:lnTo>
                  <a:lnTo>
                    <a:pt x="52791" y="6973"/>
                  </a:lnTo>
                  <a:lnTo>
                    <a:pt x="53453" y="4076"/>
                  </a:lnTo>
                  <a:lnTo>
                    <a:pt x="52836" y="2146"/>
                  </a:lnTo>
                  <a:lnTo>
                    <a:pt x="51366" y="859"/>
                  </a:lnTo>
                  <a:lnTo>
                    <a:pt x="49328" y="0"/>
                  </a:lnTo>
                  <a:lnTo>
                    <a:pt x="41419" y="1869"/>
                  </a:lnTo>
                  <a:lnTo>
                    <a:pt x="2965" y="17278"/>
                  </a:lnTo>
                  <a:lnTo>
                    <a:pt x="1186" y="19413"/>
                  </a:lnTo>
                  <a:lnTo>
                    <a:pt x="0" y="21895"/>
                  </a:lnTo>
                  <a:lnTo>
                    <a:pt x="1325" y="25666"/>
                  </a:lnTo>
                  <a:lnTo>
                    <a:pt x="19294" y="47882"/>
                  </a:lnTo>
                  <a:lnTo>
                    <a:pt x="56376" y="64800"/>
                  </a:lnTo>
                  <a:lnTo>
                    <a:pt x="78181" y="74437"/>
                  </a:lnTo>
                  <a:lnTo>
                    <a:pt x="83080" y="77628"/>
                  </a:lnTo>
                  <a:lnTo>
                    <a:pt x="85287" y="80813"/>
                  </a:lnTo>
                  <a:lnTo>
                    <a:pt x="85700" y="83995"/>
                  </a:lnTo>
                  <a:lnTo>
                    <a:pt x="78759" y="101763"/>
                  </a:lnTo>
                  <a:lnTo>
                    <a:pt x="70375" y="110597"/>
                  </a:lnTo>
                  <a:lnTo>
                    <a:pt x="26202" y="1411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4402"/>
            <p:cNvSpPr/>
            <p:nvPr/>
          </p:nvSpPr>
          <p:spPr>
            <a:xfrm>
              <a:off x="2686050" y="2409825"/>
              <a:ext cx="104776" cy="84121"/>
            </a:xfrm>
            <a:custGeom>
              <a:avLst/>
              <a:gdLst/>
              <a:ahLst/>
              <a:cxnLst/>
              <a:rect l="0" t="0" r="0" b="0"/>
              <a:pathLst>
                <a:path w="104776" h="84121">
                  <a:moveTo>
                    <a:pt x="0" y="0"/>
                  </a:moveTo>
                  <a:lnTo>
                    <a:pt x="1058" y="24909"/>
                  </a:lnTo>
                  <a:lnTo>
                    <a:pt x="8201" y="67446"/>
                  </a:lnTo>
                  <a:lnTo>
                    <a:pt x="9701" y="73539"/>
                  </a:lnTo>
                  <a:lnTo>
                    <a:pt x="11759" y="77601"/>
                  </a:lnTo>
                  <a:lnTo>
                    <a:pt x="14189" y="80309"/>
                  </a:lnTo>
                  <a:lnTo>
                    <a:pt x="22534" y="83318"/>
                  </a:lnTo>
                  <a:lnTo>
                    <a:pt x="27723" y="84120"/>
                  </a:lnTo>
                  <a:lnTo>
                    <a:pt x="50195" y="80193"/>
                  </a:lnTo>
                  <a:lnTo>
                    <a:pt x="66849" y="72327"/>
                  </a:lnTo>
                  <a:lnTo>
                    <a:pt x="83542" y="58237"/>
                  </a:lnTo>
                  <a:lnTo>
                    <a:pt x="102423" y="23954"/>
                  </a:lnTo>
                  <a:lnTo>
                    <a:pt x="1047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4403"/>
            <p:cNvSpPr/>
            <p:nvPr/>
          </p:nvSpPr>
          <p:spPr>
            <a:xfrm>
              <a:off x="2905125" y="2416764"/>
              <a:ext cx="238126" cy="101014"/>
            </a:xfrm>
            <a:custGeom>
              <a:avLst/>
              <a:gdLst/>
              <a:ahLst/>
              <a:cxnLst/>
              <a:rect l="0" t="0" r="0" b="0"/>
              <a:pathLst>
                <a:path w="238126" h="101014">
                  <a:moveTo>
                    <a:pt x="0" y="12111"/>
                  </a:moveTo>
                  <a:lnTo>
                    <a:pt x="0" y="17167"/>
                  </a:lnTo>
                  <a:lnTo>
                    <a:pt x="2822" y="22472"/>
                  </a:lnTo>
                  <a:lnTo>
                    <a:pt x="5057" y="25368"/>
                  </a:lnTo>
                  <a:lnTo>
                    <a:pt x="8642" y="50713"/>
                  </a:lnTo>
                  <a:lnTo>
                    <a:pt x="9409" y="71666"/>
                  </a:lnTo>
                  <a:lnTo>
                    <a:pt x="10506" y="74039"/>
                  </a:lnTo>
                  <a:lnTo>
                    <a:pt x="12296" y="75622"/>
                  </a:lnTo>
                  <a:lnTo>
                    <a:pt x="17716" y="78161"/>
                  </a:lnTo>
                  <a:lnTo>
                    <a:pt x="18161" y="77311"/>
                  </a:lnTo>
                  <a:lnTo>
                    <a:pt x="24072" y="51323"/>
                  </a:lnTo>
                  <a:lnTo>
                    <a:pt x="36348" y="34124"/>
                  </a:lnTo>
                  <a:lnTo>
                    <a:pt x="46494" y="23306"/>
                  </a:lnTo>
                  <a:lnTo>
                    <a:pt x="58058" y="17086"/>
                  </a:lnTo>
                  <a:lnTo>
                    <a:pt x="64105" y="15428"/>
                  </a:lnTo>
                  <a:lnTo>
                    <a:pt x="69195" y="15381"/>
                  </a:lnTo>
                  <a:lnTo>
                    <a:pt x="77673" y="18150"/>
                  </a:lnTo>
                  <a:lnTo>
                    <a:pt x="84968" y="25731"/>
                  </a:lnTo>
                  <a:lnTo>
                    <a:pt x="95026" y="44722"/>
                  </a:lnTo>
                  <a:lnTo>
                    <a:pt x="112405" y="86139"/>
                  </a:lnTo>
                  <a:lnTo>
                    <a:pt x="113926" y="101013"/>
                  </a:lnTo>
                  <a:lnTo>
                    <a:pt x="114050" y="101012"/>
                  </a:lnTo>
                  <a:lnTo>
                    <a:pt x="119352" y="57187"/>
                  </a:lnTo>
                  <a:lnTo>
                    <a:pt x="141746" y="18764"/>
                  </a:lnTo>
                  <a:lnTo>
                    <a:pt x="158954" y="6954"/>
                  </a:lnTo>
                  <a:lnTo>
                    <a:pt x="176480" y="294"/>
                  </a:lnTo>
                  <a:lnTo>
                    <a:pt x="181153" y="0"/>
                  </a:lnTo>
                  <a:lnTo>
                    <a:pt x="198767" y="7132"/>
                  </a:lnTo>
                  <a:lnTo>
                    <a:pt x="216468" y="25805"/>
                  </a:lnTo>
                  <a:lnTo>
                    <a:pt x="238125" y="597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4404"/>
            <p:cNvSpPr/>
            <p:nvPr/>
          </p:nvSpPr>
          <p:spPr>
            <a:xfrm>
              <a:off x="3209925" y="2420446"/>
              <a:ext cx="66676" cy="103680"/>
            </a:xfrm>
            <a:custGeom>
              <a:avLst/>
              <a:gdLst/>
              <a:ahLst/>
              <a:cxnLst/>
              <a:rect l="0" t="0" r="0" b="0"/>
              <a:pathLst>
                <a:path w="66676" h="103680">
                  <a:moveTo>
                    <a:pt x="0" y="65579"/>
                  </a:moveTo>
                  <a:lnTo>
                    <a:pt x="5057" y="65579"/>
                  </a:lnTo>
                  <a:lnTo>
                    <a:pt x="10361" y="62757"/>
                  </a:lnTo>
                  <a:lnTo>
                    <a:pt x="16247" y="56916"/>
                  </a:lnTo>
                  <a:lnTo>
                    <a:pt x="49491" y="11390"/>
                  </a:lnTo>
                  <a:lnTo>
                    <a:pt x="54881" y="2603"/>
                  </a:lnTo>
                  <a:lnTo>
                    <a:pt x="54579" y="1370"/>
                  </a:lnTo>
                  <a:lnTo>
                    <a:pt x="53319" y="548"/>
                  </a:lnTo>
                  <a:lnTo>
                    <a:pt x="51421" y="0"/>
                  </a:lnTo>
                  <a:lnTo>
                    <a:pt x="43668" y="5036"/>
                  </a:lnTo>
                  <a:lnTo>
                    <a:pt x="21443" y="25515"/>
                  </a:lnTo>
                  <a:lnTo>
                    <a:pt x="14822" y="37542"/>
                  </a:lnTo>
                  <a:lnTo>
                    <a:pt x="13057" y="43713"/>
                  </a:lnTo>
                  <a:lnTo>
                    <a:pt x="13917" y="56213"/>
                  </a:lnTo>
                  <a:lnTo>
                    <a:pt x="17827" y="67767"/>
                  </a:lnTo>
                  <a:lnTo>
                    <a:pt x="23092" y="76429"/>
                  </a:lnTo>
                  <a:lnTo>
                    <a:pt x="66675" y="1036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8" name="SMARTInkShape-4405"/>
            <p:cNvSpPr/>
            <p:nvPr/>
          </p:nvSpPr>
          <p:spPr>
            <a:xfrm>
              <a:off x="3400425" y="2466975"/>
              <a:ext cx="38101" cy="75208"/>
            </a:xfrm>
            <a:custGeom>
              <a:avLst/>
              <a:gdLst/>
              <a:ahLst/>
              <a:cxnLst/>
              <a:rect l="0" t="0" r="0" b="0"/>
              <a:pathLst>
                <a:path w="38101" h="75208">
                  <a:moveTo>
                    <a:pt x="0" y="0"/>
                  </a:moveTo>
                  <a:lnTo>
                    <a:pt x="0" y="5057"/>
                  </a:lnTo>
                  <a:lnTo>
                    <a:pt x="11759" y="45124"/>
                  </a:lnTo>
                  <a:lnTo>
                    <a:pt x="15810" y="53922"/>
                  </a:lnTo>
                  <a:lnTo>
                    <a:pt x="19148" y="68658"/>
                  </a:lnTo>
                  <a:lnTo>
                    <a:pt x="21232" y="71172"/>
                  </a:lnTo>
                  <a:lnTo>
                    <a:pt x="27125" y="75207"/>
                  </a:lnTo>
                  <a:lnTo>
                    <a:pt x="27608" y="74480"/>
                  </a:lnTo>
                  <a:lnTo>
                    <a:pt x="28146" y="70849"/>
                  </a:lnTo>
                  <a:lnTo>
                    <a:pt x="20336" y="40527"/>
                  </a:lnTo>
                  <a:lnTo>
                    <a:pt x="22444" y="31064"/>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6" name="SMARTInkShape-Group613"/>
          <p:cNvGrpSpPr/>
          <p:nvPr/>
        </p:nvGrpSpPr>
        <p:grpSpPr>
          <a:xfrm>
            <a:off x="5676900" y="2286000"/>
            <a:ext cx="2428876" cy="314326"/>
            <a:chOff x="5676900" y="2286000"/>
            <a:chExt cx="2428876" cy="314326"/>
          </a:xfrm>
        </p:grpSpPr>
        <p:sp>
          <p:nvSpPr>
            <p:cNvPr id="160" name="SMARTInkShape-4406"/>
            <p:cNvSpPr/>
            <p:nvPr/>
          </p:nvSpPr>
          <p:spPr>
            <a:xfrm>
              <a:off x="8001000" y="2505075"/>
              <a:ext cx="47626" cy="1"/>
            </a:xfrm>
            <a:custGeom>
              <a:avLst/>
              <a:gdLst/>
              <a:ahLst/>
              <a:cxnLst/>
              <a:rect l="0" t="0" r="0" b="0"/>
              <a:pathLst>
                <a:path w="47626" h="1">
                  <a:moveTo>
                    <a:pt x="0" y="0"/>
                  </a:move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 name="SMARTInkShape-4407"/>
            <p:cNvSpPr/>
            <p:nvPr/>
          </p:nvSpPr>
          <p:spPr>
            <a:xfrm>
              <a:off x="7953375" y="2428875"/>
              <a:ext cx="152401" cy="1"/>
            </a:xfrm>
            <a:custGeom>
              <a:avLst/>
              <a:gdLst/>
              <a:ahLst/>
              <a:cxnLst/>
              <a:rect l="0" t="0" r="0" b="0"/>
              <a:pathLst>
                <a:path w="152401" h="1">
                  <a:moveTo>
                    <a:pt x="0" y="0"/>
                  </a:moveTo>
                  <a:lnTo>
                    <a:pt x="45665" y="0"/>
                  </a:lnTo>
                  <a:lnTo>
                    <a:pt x="87925" y="0"/>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 name="SMARTInkShape-4408"/>
            <p:cNvSpPr/>
            <p:nvPr/>
          </p:nvSpPr>
          <p:spPr>
            <a:xfrm>
              <a:off x="7569398" y="2326587"/>
              <a:ext cx="270335" cy="273739"/>
            </a:xfrm>
            <a:custGeom>
              <a:avLst/>
              <a:gdLst/>
              <a:ahLst/>
              <a:cxnLst/>
              <a:rect l="0" t="0" r="0" b="0"/>
              <a:pathLst>
                <a:path w="270335" h="273739">
                  <a:moveTo>
                    <a:pt x="193477" y="35613"/>
                  </a:moveTo>
                  <a:lnTo>
                    <a:pt x="193477" y="16367"/>
                  </a:lnTo>
                  <a:lnTo>
                    <a:pt x="190655" y="8362"/>
                  </a:lnTo>
                  <a:lnTo>
                    <a:pt x="188421" y="4746"/>
                  </a:lnTo>
                  <a:lnTo>
                    <a:pt x="174649" y="728"/>
                  </a:lnTo>
                  <a:lnTo>
                    <a:pt x="155476" y="0"/>
                  </a:lnTo>
                  <a:lnTo>
                    <a:pt x="108829" y="10979"/>
                  </a:lnTo>
                  <a:lnTo>
                    <a:pt x="68913" y="27256"/>
                  </a:lnTo>
                  <a:lnTo>
                    <a:pt x="22798" y="53929"/>
                  </a:lnTo>
                  <a:lnTo>
                    <a:pt x="10728" y="61745"/>
                  </a:lnTo>
                  <a:lnTo>
                    <a:pt x="1836" y="72274"/>
                  </a:lnTo>
                  <a:lnTo>
                    <a:pt x="100" y="76987"/>
                  </a:lnTo>
                  <a:lnTo>
                    <a:pt x="0" y="81188"/>
                  </a:lnTo>
                  <a:lnTo>
                    <a:pt x="993" y="85046"/>
                  </a:lnTo>
                  <a:lnTo>
                    <a:pt x="3771" y="87618"/>
                  </a:lnTo>
                  <a:lnTo>
                    <a:pt x="12502" y="90477"/>
                  </a:lnTo>
                  <a:lnTo>
                    <a:pt x="49544" y="92086"/>
                  </a:lnTo>
                  <a:lnTo>
                    <a:pt x="90623" y="92562"/>
                  </a:lnTo>
                  <a:lnTo>
                    <a:pt x="129605" y="97760"/>
                  </a:lnTo>
                  <a:lnTo>
                    <a:pt x="173099" y="102452"/>
                  </a:lnTo>
                  <a:lnTo>
                    <a:pt x="202608" y="110686"/>
                  </a:lnTo>
                  <a:lnTo>
                    <a:pt x="241024" y="131895"/>
                  </a:lnTo>
                  <a:lnTo>
                    <a:pt x="258001" y="144021"/>
                  </a:lnTo>
                  <a:lnTo>
                    <a:pt x="269074" y="156467"/>
                  </a:lnTo>
                  <a:lnTo>
                    <a:pt x="270334" y="163807"/>
                  </a:lnTo>
                  <a:lnTo>
                    <a:pt x="266088" y="180430"/>
                  </a:lnTo>
                  <a:lnTo>
                    <a:pt x="251797" y="202582"/>
                  </a:lnTo>
                  <a:lnTo>
                    <a:pt x="210470" y="233672"/>
                  </a:lnTo>
                  <a:lnTo>
                    <a:pt x="164631" y="254011"/>
                  </a:lnTo>
                  <a:lnTo>
                    <a:pt x="98227" y="2737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 name="SMARTInkShape-4409"/>
            <p:cNvSpPr/>
            <p:nvPr/>
          </p:nvSpPr>
          <p:spPr>
            <a:xfrm>
              <a:off x="7219950" y="2316080"/>
              <a:ext cx="285751" cy="274721"/>
            </a:xfrm>
            <a:custGeom>
              <a:avLst/>
              <a:gdLst/>
              <a:ahLst/>
              <a:cxnLst/>
              <a:rect l="0" t="0" r="0" b="0"/>
              <a:pathLst>
                <a:path w="285751" h="274721">
                  <a:moveTo>
                    <a:pt x="0" y="46120"/>
                  </a:moveTo>
                  <a:lnTo>
                    <a:pt x="0" y="41064"/>
                  </a:lnTo>
                  <a:lnTo>
                    <a:pt x="2822" y="35759"/>
                  </a:lnTo>
                  <a:lnTo>
                    <a:pt x="18314" y="18673"/>
                  </a:lnTo>
                  <a:lnTo>
                    <a:pt x="40704" y="6120"/>
                  </a:lnTo>
                  <a:lnTo>
                    <a:pt x="62390" y="754"/>
                  </a:lnTo>
                  <a:lnTo>
                    <a:pt x="98402" y="0"/>
                  </a:lnTo>
                  <a:lnTo>
                    <a:pt x="137223" y="7290"/>
                  </a:lnTo>
                  <a:lnTo>
                    <a:pt x="174214" y="25358"/>
                  </a:lnTo>
                  <a:lnTo>
                    <a:pt x="179643" y="29104"/>
                  </a:lnTo>
                  <a:lnTo>
                    <a:pt x="185675" y="44554"/>
                  </a:lnTo>
                  <a:lnTo>
                    <a:pt x="187283" y="54601"/>
                  </a:lnTo>
                  <a:lnTo>
                    <a:pt x="183426" y="71409"/>
                  </a:lnTo>
                  <a:lnTo>
                    <a:pt x="168759" y="99446"/>
                  </a:lnTo>
                  <a:lnTo>
                    <a:pt x="156496" y="109684"/>
                  </a:lnTo>
                  <a:lnTo>
                    <a:pt x="114660" y="139111"/>
                  </a:lnTo>
                  <a:lnTo>
                    <a:pt x="70564" y="162435"/>
                  </a:lnTo>
                  <a:lnTo>
                    <a:pt x="54892" y="168778"/>
                  </a:lnTo>
                  <a:lnTo>
                    <a:pt x="52470" y="171284"/>
                  </a:lnTo>
                  <a:lnTo>
                    <a:pt x="50855" y="174013"/>
                  </a:lnTo>
                  <a:lnTo>
                    <a:pt x="51895" y="176890"/>
                  </a:lnTo>
                  <a:lnTo>
                    <a:pt x="58695" y="182909"/>
                  </a:lnTo>
                  <a:lnTo>
                    <a:pt x="99945" y="201943"/>
                  </a:lnTo>
                  <a:lnTo>
                    <a:pt x="143702" y="220359"/>
                  </a:lnTo>
                  <a:lnTo>
                    <a:pt x="183255" y="234427"/>
                  </a:lnTo>
                  <a:lnTo>
                    <a:pt x="221631" y="248435"/>
                  </a:lnTo>
                  <a:lnTo>
                    <a:pt x="257994" y="259885"/>
                  </a:lnTo>
                  <a:lnTo>
                    <a:pt x="285750" y="2747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SMARTInkShape-4410"/>
            <p:cNvSpPr/>
            <p:nvPr/>
          </p:nvSpPr>
          <p:spPr>
            <a:xfrm>
              <a:off x="7248525" y="2352675"/>
              <a:ext cx="1" cy="238126"/>
            </a:xfrm>
            <a:custGeom>
              <a:avLst/>
              <a:gdLst/>
              <a:ahLst/>
              <a:cxnLst/>
              <a:rect l="0" t="0" r="0" b="0"/>
              <a:pathLst>
                <a:path w="1" h="238126">
                  <a:moveTo>
                    <a:pt x="0" y="0"/>
                  </a:moveTo>
                  <a:lnTo>
                    <a:pt x="0" y="45665"/>
                  </a:lnTo>
                  <a:lnTo>
                    <a:pt x="0" y="87925"/>
                  </a:lnTo>
                  <a:lnTo>
                    <a:pt x="0" y="130121"/>
                  </a:lnTo>
                  <a:lnTo>
                    <a:pt x="0" y="172727"/>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SMARTInkShape-4411"/>
            <p:cNvSpPr/>
            <p:nvPr/>
          </p:nvSpPr>
          <p:spPr>
            <a:xfrm>
              <a:off x="6743700" y="2286000"/>
              <a:ext cx="371476" cy="276226"/>
            </a:xfrm>
            <a:custGeom>
              <a:avLst/>
              <a:gdLst/>
              <a:ahLst/>
              <a:cxnLst/>
              <a:rect l="0" t="0" r="0" b="0"/>
              <a:pathLst>
                <a:path w="371476" h="276226">
                  <a:moveTo>
                    <a:pt x="0" y="0"/>
                  </a:moveTo>
                  <a:lnTo>
                    <a:pt x="1059" y="44310"/>
                  </a:lnTo>
                  <a:lnTo>
                    <a:pt x="7604" y="83097"/>
                  </a:lnTo>
                  <a:lnTo>
                    <a:pt x="15188" y="124928"/>
                  </a:lnTo>
                  <a:lnTo>
                    <a:pt x="21109" y="168101"/>
                  </a:lnTo>
                  <a:lnTo>
                    <a:pt x="29186" y="208558"/>
                  </a:lnTo>
                  <a:lnTo>
                    <a:pt x="38281" y="238889"/>
                  </a:lnTo>
                  <a:lnTo>
                    <a:pt x="56596" y="275123"/>
                  </a:lnTo>
                  <a:lnTo>
                    <a:pt x="40871" y="230575"/>
                  </a:lnTo>
                  <a:lnTo>
                    <a:pt x="28495" y="192575"/>
                  </a:lnTo>
                  <a:lnTo>
                    <a:pt x="20917" y="150223"/>
                  </a:lnTo>
                  <a:lnTo>
                    <a:pt x="19419" y="107324"/>
                  </a:lnTo>
                  <a:lnTo>
                    <a:pt x="21945" y="67179"/>
                  </a:lnTo>
                  <a:lnTo>
                    <a:pt x="26687" y="51024"/>
                  </a:lnTo>
                  <a:lnTo>
                    <a:pt x="32322" y="43844"/>
                  </a:lnTo>
                  <a:lnTo>
                    <a:pt x="41177" y="40653"/>
                  </a:lnTo>
                  <a:lnTo>
                    <a:pt x="46501" y="39802"/>
                  </a:lnTo>
                  <a:lnTo>
                    <a:pt x="60883" y="44501"/>
                  </a:lnTo>
                  <a:lnTo>
                    <a:pt x="90931" y="64764"/>
                  </a:lnTo>
                  <a:lnTo>
                    <a:pt x="120852" y="95416"/>
                  </a:lnTo>
                  <a:lnTo>
                    <a:pt x="140994" y="120683"/>
                  </a:lnTo>
                  <a:lnTo>
                    <a:pt x="183011" y="159693"/>
                  </a:lnTo>
                  <a:lnTo>
                    <a:pt x="194580" y="166224"/>
                  </a:lnTo>
                  <a:lnTo>
                    <a:pt x="220487" y="170762"/>
                  </a:lnTo>
                  <a:lnTo>
                    <a:pt x="230639" y="162677"/>
                  </a:lnTo>
                  <a:lnTo>
                    <a:pt x="259560" y="118240"/>
                  </a:lnTo>
                  <a:lnTo>
                    <a:pt x="293057" y="75966"/>
                  </a:lnTo>
                  <a:lnTo>
                    <a:pt x="320515" y="33648"/>
                  </a:lnTo>
                  <a:lnTo>
                    <a:pt x="322685" y="31957"/>
                  </a:lnTo>
                  <a:lnTo>
                    <a:pt x="331758" y="29021"/>
                  </a:lnTo>
                  <a:lnTo>
                    <a:pt x="346490" y="68387"/>
                  </a:lnTo>
                  <a:lnTo>
                    <a:pt x="350666" y="110927"/>
                  </a:lnTo>
                  <a:lnTo>
                    <a:pt x="354465" y="145609"/>
                  </a:lnTo>
                  <a:lnTo>
                    <a:pt x="359733" y="192368"/>
                  </a:lnTo>
                  <a:lnTo>
                    <a:pt x="361293" y="229154"/>
                  </a:lnTo>
                  <a:lnTo>
                    <a:pt x="362716" y="251071"/>
                  </a:lnTo>
                  <a:lnTo>
                    <a:pt x="371475"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 name="SMARTInkShape-4412"/>
            <p:cNvSpPr/>
            <p:nvPr/>
          </p:nvSpPr>
          <p:spPr>
            <a:xfrm>
              <a:off x="5676900" y="2409874"/>
              <a:ext cx="621171" cy="190452"/>
            </a:xfrm>
            <a:custGeom>
              <a:avLst/>
              <a:gdLst/>
              <a:ahLst/>
              <a:cxnLst/>
              <a:rect l="0" t="0" r="0" b="0"/>
              <a:pathLst>
                <a:path w="621171" h="190452">
                  <a:moveTo>
                    <a:pt x="0" y="38051"/>
                  </a:moveTo>
                  <a:lnTo>
                    <a:pt x="15209" y="44597"/>
                  </a:lnTo>
                  <a:lnTo>
                    <a:pt x="59950" y="47184"/>
                  </a:lnTo>
                  <a:lnTo>
                    <a:pt x="91203" y="47402"/>
                  </a:lnTo>
                  <a:lnTo>
                    <a:pt x="136032" y="47524"/>
                  </a:lnTo>
                  <a:lnTo>
                    <a:pt x="179623" y="52622"/>
                  </a:lnTo>
                  <a:lnTo>
                    <a:pt x="225354" y="56216"/>
                  </a:lnTo>
                  <a:lnTo>
                    <a:pt x="271703" y="59749"/>
                  </a:lnTo>
                  <a:lnTo>
                    <a:pt x="312985" y="64588"/>
                  </a:lnTo>
                  <a:lnTo>
                    <a:pt x="352028" y="66022"/>
                  </a:lnTo>
                  <a:lnTo>
                    <a:pt x="390407" y="63625"/>
                  </a:lnTo>
                  <a:lnTo>
                    <a:pt x="428590" y="59034"/>
                  </a:lnTo>
                  <a:lnTo>
                    <a:pt x="466715" y="57674"/>
                  </a:lnTo>
                  <a:lnTo>
                    <a:pt x="512466" y="57214"/>
                  </a:lnTo>
                  <a:lnTo>
                    <a:pt x="557565" y="56065"/>
                  </a:lnTo>
                  <a:lnTo>
                    <a:pt x="585788" y="48903"/>
                  </a:lnTo>
                  <a:lnTo>
                    <a:pt x="585259" y="47402"/>
                  </a:lnTo>
                  <a:lnTo>
                    <a:pt x="579026" y="42913"/>
                  </a:lnTo>
                  <a:lnTo>
                    <a:pt x="536691" y="28330"/>
                  </a:lnTo>
                  <a:lnTo>
                    <a:pt x="490050" y="12625"/>
                  </a:lnTo>
                  <a:lnTo>
                    <a:pt x="470005" y="1829"/>
                  </a:lnTo>
                  <a:lnTo>
                    <a:pt x="469971" y="1203"/>
                  </a:lnTo>
                  <a:lnTo>
                    <a:pt x="471005" y="786"/>
                  </a:lnTo>
                  <a:lnTo>
                    <a:pt x="510659" y="0"/>
                  </a:lnTo>
                  <a:lnTo>
                    <a:pt x="558228" y="2077"/>
                  </a:lnTo>
                  <a:lnTo>
                    <a:pt x="601020" y="17853"/>
                  </a:lnTo>
                  <a:lnTo>
                    <a:pt x="607055" y="21411"/>
                  </a:lnTo>
                  <a:lnTo>
                    <a:pt x="616583" y="33830"/>
                  </a:lnTo>
                  <a:lnTo>
                    <a:pt x="620605" y="41587"/>
                  </a:lnTo>
                  <a:lnTo>
                    <a:pt x="621170" y="49933"/>
                  </a:lnTo>
                  <a:lnTo>
                    <a:pt x="616154" y="67674"/>
                  </a:lnTo>
                  <a:lnTo>
                    <a:pt x="589742" y="111567"/>
                  </a:lnTo>
                  <a:lnTo>
                    <a:pt x="546053" y="158544"/>
                  </a:lnTo>
                  <a:lnTo>
                    <a:pt x="523875" y="1904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8" name="SMARTInkShape-Group614"/>
          <p:cNvGrpSpPr/>
          <p:nvPr/>
        </p:nvGrpSpPr>
        <p:grpSpPr>
          <a:xfrm>
            <a:off x="8001000" y="2268274"/>
            <a:ext cx="4171951" cy="1002763"/>
            <a:chOff x="8001000" y="2268274"/>
            <a:chExt cx="4171951" cy="1002763"/>
          </a:xfrm>
        </p:grpSpPr>
        <p:sp>
          <p:nvSpPr>
            <p:cNvPr id="327" name="SMARTInkShape-4413"/>
            <p:cNvSpPr/>
            <p:nvPr/>
          </p:nvSpPr>
          <p:spPr>
            <a:xfrm>
              <a:off x="9289780" y="2401034"/>
              <a:ext cx="187596" cy="170717"/>
            </a:xfrm>
            <a:custGeom>
              <a:avLst/>
              <a:gdLst/>
              <a:ahLst/>
              <a:cxnLst/>
              <a:rect l="0" t="0" r="0" b="0"/>
              <a:pathLst>
                <a:path w="187596" h="170717">
                  <a:moveTo>
                    <a:pt x="101870" y="104041"/>
                  </a:moveTo>
                  <a:lnTo>
                    <a:pt x="93669" y="95840"/>
                  </a:lnTo>
                  <a:lnTo>
                    <a:pt x="92737" y="89852"/>
                  </a:lnTo>
                  <a:lnTo>
                    <a:pt x="90490" y="88231"/>
                  </a:lnTo>
                  <a:lnTo>
                    <a:pt x="74496" y="85631"/>
                  </a:lnTo>
                  <a:lnTo>
                    <a:pt x="70921" y="85418"/>
                  </a:lnTo>
                  <a:lnTo>
                    <a:pt x="33628" y="105770"/>
                  </a:lnTo>
                  <a:lnTo>
                    <a:pt x="0" y="130278"/>
                  </a:lnTo>
                  <a:lnTo>
                    <a:pt x="90" y="131057"/>
                  </a:lnTo>
                  <a:lnTo>
                    <a:pt x="1209" y="131577"/>
                  </a:lnTo>
                  <a:lnTo>
                    <a:pt x="3012" y="131923"/>
                  </a:lnTo>
                  <a:lnTo>
                    <a:pt x="45075" y="116114"/>
                  </a:lnTo>
                  <a:lnTo>
                    <a:pt x="62675" y="113715"/>
                  </a:lnTo>
                  <a:lnTo>
                    <a:pt x="68502" y="118666"/>
                  </a:lnTo>
                  <a:lnTo>
                    <a:pt x="86132" y="144161"/>
                  </a:lnTo>
                  <a:lnTo>
                    <a:pt x="95229" y="148331"/>
                  </a:lnTo>
                  <a:lnTo>
                    <a:pt x="118315" y="151007"/>
                  </a:lnTo>
                  <a:lnTo>
                    <a:pt x="142020" y="146414"/>
                  </a:lnTo>
                  <a:lnTo>
                    <a:pt x="164096" y="133294"/>
                  </a:lnTo>
                  <a:lnTo>
                    <a:pt x="174681" y="119159"/>
                  </a:lnTo>
                  <a:lnTo>
                    <a:pt x="183769" y="96173"/>
                  </a:lnTo>
                  <a:lnTo>
                    <a:pt x="187259" y="49022"/>
                  </a:lnTo>
                  <a:lnTo>
                    <a:pt x="187371" y="41962"/>
                  </a:lnTo>
                  <a:lnTo>
                    <a:pt x="181850" y="28473"/>
                  </a:lnTo>
                  <a:lnTo>
                    <a:pt x="159643" y="0"/>
                  </a:lnTo>
                  <a:lnTo>
                    <a:pt x="159036" y="47210"/>
                  </a:lnTo>
                  <a:lnTo>
                    <a:pt x="169384" y="93827"/>
                  </a:lnTo>
                  <a:lnTo>
                    <a:pt x="184846" y="141244"/>
                  </a:lnTo>
                  <a:lnTo>
                    <a:pt x="187595" y="1707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 name="SMARTInkShape-4414"/>
            <p:cNvSpPr/>
            <p:nvPr/>
          </p:nvSpPr>
          <p:spPr>
            <a:xfrm>
              <a:off x="9153525" y="2457450"/>
              <a:ext cx="76201" cy="104566"/>
            </a:xfrm>
            <a:custGeom>
              <a:avLst/>
              <a:gdLst/>
              <a:ahLst/>
              <a:cxnLst/>
              <a:rect l="0" t="0" r="0" b="0"/>
              <a:pathLst>
                <a:path w="76201" h="104566">
                  <a:moveTo>
                    <a:pt x="0" y="38100"/>
                  </a:moveTo>
                  <a:lnTo>
                    <a:pt x="0" y="43157"/>
                  </a:lnTo>
                  <a:lnTo>
                    <a:pt x="2822" y="48461"/>
                  </a:lnTo>
                  <a:lnTo>
                    <a:pt x="5057" y="51357"/>
                  </a:lnTo>
                  <a:lnTo>
                    <a:pt x="7540" y="60220"/>
                  </a:lnTo>
                  <a:lnTo>
                    <a:pt x="8201" y="65547"/>
                  </a:lnTo>
                  <a:lnTo>
                    <a:pt x="14581" y="77110"/>
                  </a:lnTo>
                  <a:lnTo>
                    <a:pt x="37912" y="104565"/>
                  </a:lnTo>
                  <a:lnTo>
                    <a:pt x="38044" y="99656"/>
                  </a:lnTo>
                  <a:lnTo>
                    <a:pt x="27971" y="86443"/>
                  </a:lnTo>
                  <a:lnTo>
                    <a:pt x="26056" y="79853"/>
                  </a:lnTo>
                  <a:lnTo>
                    <a:pt x="28034" y="42383"/>
                  </a:lnTo>
                  <a:lnTo>
                    <a:pt x="36801" y="29067"/>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 name="SMARTInkShape-4415"/>
            <p:cNvSpPr/>
            <p:nvPr/>
          </p:nvSpPr>
          <p:spPr>
            <a:xfrm>
              <a:off x="8943975" y="2453230"/>
              <a:ext cx="56942" cy="99471"/>
            </a:xfrm>
            <a:custGeom>
              <a:avLst/>
              <a:gdLst/>
              <a:ahLst/>
              <a:cxnLst/>
              <a:rect l="0" t="0" r="0" b="0"/>
              <a:pathLst>
                <a:path w="56942" h="99471">
                  <a:moveTo>
                    <a:pt x="0" y="42320"/>
                  </a:moveTo>
                  <a:lnTo>
                    <a:pt x="0" y="50521"/>
                  </a:lnTo>
                  <a:lnTo>
                    <a:pt x="1059" y="50962"/>
                  </a:lnTo>
                  <a:lnTo>
                    <a:pt x="18314" y="51729"/>
                  </a:lnTo>
                  <a:lnTo>
                    <a:pt x="29659" y="46149"/>
                  </a:lnTo>
                  <a:lnTo>
                    <a:pt x="49133" y="30376"/>
                  </a:lnTo>
                  <a:lnTo>
                    <a:pt x="53586" y="23606"/>
                  </a:lnTo>
                  <a:lnTo>
                    <a:pt x="56093" y="13844"/>
                  </a:lnTo>
                  <a:lnTo>
                    <a:pt x="56941" y="1065"/>
                  </a:lnTo>
                  <a:lnTo>
                    <a:pt x="54894" y="0"/>
                  </a:lnTo>
                  <a:lnTo>
                    <a:pt x="46975" y="1639"/>
                  </a:lnTo>
                  <a:lnTo>
                    <a:pt x="30617" y="13568"/>
                  </a:lnTo>
                  <a:lnTo>
                    <a:pt x="17421" y="30508"/>
                  </a:lnTo>
                  <a:lnTo>
                    <a:pt x="11864" y="53990"/>
                  </a:lnTo>
                  <a:lnTo>
                    <a:pt x="10218" y="75999"/>
                  </a:lnTo>
                  <a:lnTo>
                    <a:pt x="47625" y="994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 name="SMARTInkShape-4416"/>
            <p:cNvSpPr/>
            <p:nvPr/>
          </p:nvSpPr>
          <p:spPr>
            <a:xfrm>
              <a:off x="8801100" y="2428875"/>
              <a:ext cx="57151" cy="114301"/>
            </a:xfrm>
            <a:custGeom>
              <a:avLst/>
              <a:gdLst/>
              <a:ahLst/>
              <a:cxnLst/>
              <a:rect l="0" t="0" r="0" b="0"/>
              <a:pathLst>
                <a:path w="57151" h="114301">
                  <a:moveTo>
                    <a:pt x="57150" y="0"/>
                  </a:moveTo>
                  <a:lnTo>
                    <a:pt x="57150" y="8201"/>
                  </a:lnTo>
                  <a:lnTo>
                    <a:pt x="21377" y="55608"/>
                  </a:lnTo>
                  <a:lnTo>
                    <a:pt x="4540" y="88697"/>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 name="SMARTInkShape-4417"/>
            <p:cNvSpPr/>
            <p:nvPr/>
          </p:nvSpPr>
          <p:spPr>
            <a:xfrm>
              <a:off x="8724900" y="2457450"/>
              <a:ext cx="9526" cy="85726"/>
            </a:xfrm>
            <a:custGeom>
              <a:avLst/>
              <a:gdLst/>
              <a:ahLst/>
              <a:cxnLst/>
              <a:rect l="0" t="0" r="0" b="0"/>
              <a:pathLst>
                <a:path w="9526" h="85726">
                  <a:moveTo>
                    <a:pt x="0" y="0"/>
                  </a:moveTo>
                  <a:lnTo>
                    <a:pt x="1059" y="24909"/>
                  </a:lnTo>
                  <a:lnTo>
                    <a:pt x="95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 name="SMARTInkShape-4418"/>
            <p:cNvSpPr/>
            <p:nvPr/>
          </p:nvSpPr>
          <p:spPr>
            <a:xfrm>
              <a:off x="8591953" y="2381250"/>
              <a:ext cx="47223" cy="140845"/>
            </a:xfrm>
            <a:custGeom>
              <a:avLst/>
              <a:gdLst/>
              <a:ahLst/>
              <a:cxnLst/>
              <a:rect l="0" t="0" r="0" b="0"/>
              <a:pathLst>
                <a:path w="47223" h="140845">
                  <a:moveTo>
                    <a:pt x="18647" y="66675"/>
                  </a:moveTo>
                  <a:lnTo>
                    <a:pt x="18647" y="71732"/>
                  </a:lnTo>
                  <a:lnTo>
                    <a:pt x="21469" y="77036"/>
                  </a:lnTo>
                  <a:lnTo>
                    <a:pt x="23704" y="79932"/>
                  </a:lnTo>
                  <a:lnTo>
                    <a:pt x="24134" y="83980"/>
                  </a:lnTo>
                  <a:lnTo>
                    <a:pt x="17773" y="129040"/>
                  </a:lnTo>
                  <a:lnTo>
                    <a:pt x="10470" y="140844"/>
                  </a:lnTo>
                  <a:lnTo>
                    <a:pt x="10021" y="140463"/>
                  </a:lnTo>
                  <a:lnTo>
                    <a:pt x="9521" y="137217"/>
                  </a:lnTo>
                  <a:lnTo>
                    <a:pt x="2655" y="124393"/>
                  </a:lnTo>
                  <a:lnTo>
                    <a:pt x="0" y="89602"/>
                  </a:lnTo>
                  <a:lnTo>
                    <a:pt x="8339" y="49488"/>
                  </a:lnTo>
                  <a:lnTo>
                    <a:pt x="22413" y="22777"/>
                  </a:lnTo>
                  <a:lnTo>
                    <a:pt x="4722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 name="SMARTInkShape-4419"/>
            <p:cNvSpPr/>
            <p:nvPr/>
          </p:nvSpPr>
          <p:spPr>
            <a:xfrm>
              <a:off x="8420100" y="2400498"/>
              <a:ext cx="125202" cy="133153"/>
            </a:xfrm>
            <a:custGeom>
              <a:avLst/>
              <a:gdLst/>
              <a:ahLst/>
              <a:cxnLst/>
              <a:rect l="0" t="0" r="0" b="0"/>
              <a:pathLst>
                <a:path w="125202" h="133153">
                  <a:moveTo>
                    <a:pt x="0" y="47427"/>
                  </a:moveTo>
                  <a:lnTo>
                    <a:pt x="0" y="42370"/>
                  </a:lnTo>
                  <a:lnTo>
                    <a:pt x="2822" y="37066"/>
                  </a:lnTo>
                  <a:lnTo>
                    <a:pt x="22120" y="11239"/>
                  </a:lnTo>
                  <a:lnTo>
                    <a:pt x="27446" y="7427"/>
                  </a:lnTo>
                  <a:lnTo>
                    <a:pt x="55170" y="2061"/>
                  </a:lnTo>
                  <a:lnTo>
                    <a:pt x="98870" y="99"/>
                  </a:lnTo>
                  <a:lnTo>
                    <a:pt x="104014" y="0"/>
                  </a:lnTo>
                  <a:lnTo>
                    <a:pt x="115373" y="5535"/>
                  </a:lnTo>
                  <a:lnTo>
                    <a:pt x="121365" y="9974"/>
                  </a:lnTo>
                  <a:lnTo>
                    <a:pt x="124302" y="15050"/>
                  </a:lnTo>
                  <a:lnTo>
                    <a:pt x="125201" y="20551"/>
                  </a:lnTo>
                  <a:lnTo>
                    <a:pt x="123379" y="32307"/>
                  </a:lnTo>
                  <a:lnTo>
                    <a:pt x="119041" y="44588"/>
                  </a:lnTo>
                  <a:lnTo>
                    <a:pt x="100535" y="68458"/>
                  </a:lnTo>
                  <a:lnTo>
                    <a:pt x="59413" y="104001"/>
                  </a:lnTo>
                  <a:lnTo>
                    <a:pt x="19050" y="1331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 name="SMARTInkShape-4420"/>
            <p:cNvSpPr/>
            <p:nvPr/>
          </p:nvSpPr>
          <p:spPr>
            <a:xfrm>
              <a:off x="8401050" y="2314575"/>
              <a:ext cx="28576" cy="333376"/>
            </a:xfrm>
            <a:custGeom>
              <a:avLst/>
              <a:gdLst/>
              <a:ahLst/>
              <a:cxnLst/>
              <a:rect l="0" t="0" r="0" b="0"/>
              <a:pathLst>
                <a:path w="28576" h="333376">
                  <a:moveTo>
                    <a:pt x="0" y="0"/>
                  </a:moveTo>
                  <a:lnTo>
                    <a:pt x="1059" y="15209"/>
                  </a:lnTo>
                  <a:lnTo>
                    <a:pt x="7539" y="44240"/>
                  </a:lnTo>
                  <a:lnTo>
                    <a:pt x="14189" y="85056"/>
                  </a:lnTo>
                  <a:lnTo>
                    <a:pt x="18090" y="123693"/>
                  </a:lnTo>
                  <a:lnTo>
                    <a:pt x="18861" y="167543"/>
                  </a:lnTo>
                  <a:lnTo>
                    <a:pt x="18993" y="208393"/>
                  </a:lnTo>
                  <a:lnTo>
                    <a:pt x="21856" y="241663"/>
                  </a:lnTo>
                  <a:lnTo>
                    <a:pt x="27690" y="285158"/>
                  </a:lnTo>
                  <a:lnTo>
                    <a:pt x="28575"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 name="SMARTInkShape-4421"/>
            <p:cNvSpPr/>
            <p:nvPr/>
          </p:nvSpPr>
          <p:spPr>
            <a:xfrm>
              <a:off x="8001000" y="2543175"/>
              <a:ext cx="104776" cy="19051"/>
            </a:xfrm>
            <a:custGeom>
              <a:avLst/>
              <a:gdLst/>
              <a:ahLst/>
              <a:cxnLst/>
              <a:rect l="0" t="0" r="0" b="0"/>
              <a:pathLst>
                <a:path w="104776" h="19051">
                  <a:moveTo>
                    <a:pt x="0" y="19050"/>
                  </a:moveTo>
                  <a:lnTo>
                    <a:pt x="0" y="13993"/>
                  </a:lnTo>
                  <a:lnTo>
                    <a:pt x="3175" y="12504"/>
                  </a:lnTo>
                  <a:lnTo>
                    <a:pt x="46624" y="3240"/>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 name="SMARTInkShape-4422"/>
            <p:cNvSpPr/>
            <p:nvPr/>
          </p:nvSpPr>
          <p:spPr>
            <a:xfrm>
              <a:off x="11868161" y="3124200"/>
              <a:ext cx="9515" cy="61494"/>
            </a:xfrm>
            <a:custGeom>
              <a:avLst/>
              <a:gdLst/>
              <a:ahLst/>
              <a:cxnLst/>
              <a:rect l="0" t="0" r="0" b="0"/>
              <a:pathLst>
                <a:path w="9515" h="61494">
                  <a:moveTo>
                    <a:pt x="9514" y="38100"/>
                  </a:moveTo>
                  <a:lnTo>
                    <a:pt x="4457" y="43157"/>
                  </a:lnTo>
                  <a:lnTo>
                    <a:pt x="1975" y="48461"/>
                  </a:lnTo>
                  <a:lnTo>
                    <a:pt x="251" y="61493"/>
                  </a:lnTo>
                  <a:lnTo>
                    <a:pt x="0" y="44124"/>
                  </a:lnTo>
                  <a:lnTo>
                    <a:pt x="951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SMARTInkShape-4423"/>
            <p:cNvSpPr/>
            <p:nvPr/>
          </p:nvSpPr>
          <p:spPr>
            <a:xfrm>
              <a:off x="11715750" y="3048000"/>
              <a:ext cx="66676" cy="57151"/>
            </a:xfrm>
            <a:custGeom>
              <a:avLst/>
              <a:gdLst/>
              <a:ahLst/>
              <a:cxnLst/>
              <a:rect l="0" t="0" r="0" b="0"/>
              <a:pathLst>
                <a:path w="66676" h="57151">
                  <a:moveTo>
                    <a:pt x="0" y="57150"/>
                  </a:moveTo>
                  <a:lnTo>
                    <a:pt x="13184" y="36427"/>
                  </a:lnTo>
                  <a:lnTo>
                    <a:pt x="30591" y="17426"/>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SMARTInkShape-4424"/>
            <p:cNvSpPr/>
            <p:nvPr/>
          </p:nvSpPr>
          <p:spPr>
            <a:xfrm>
              <a:off x="11096741" y="2945765"/>
              <a:ext cx="723785" cy="283211"/>
            </a:xfrm>
            <a:custGeom>
              <a:avLst/>
              <a:gdLst/>
              <a:ahLst/>
              <a:cxnLst/>
              <a:rect l="0" t="0" r="0" b="0"/>
              <a:pathLst>
                <a:path w="723785" h="283211">
                  <a:moveTo>
                    <a:pt x="9409" y="92710"/>
                  </a:moveTo>
                  <a:lnTo>
                    <a:pt x="9409" y="102823"/>
                  </a:lnTo>
                  <a:lnTo>
                    <a:pt x="6587" y="110610"/>
                  </a:lnTo>
                  <a:lnTo>
                    <a:pt x="4352" y="114169"/>
                  </a:lnTo>
                  <a:lnTo>
                    <a:pt x="472" y="158970"/>
                  </a:lnTo>
                  <a:lnTo>
                    <a:pt x="0" y="187290"/>
                  </a:lnTo>
                  <a:lnTo>
                    <a:pt x="2758" y="195776"/>
                  </a:lnTo>
                  <a:lnTo>
                    <a:pt x="4975" y="199521"/>
                  </a:lnTo>
                  <a:lnTo>
                    <a:pt x="9629" y="200959"/>
                  </a:lnTo>
                  <a:lnTo>
                    <a:pt x="23266" y="199734"/>
                  </a:lnTo>
                  <a:lnTo>
                    <a:pt x="68264" y="184425"/>
                  </a:lnTo>
                  <a:lnTo>
                    <a:pt x="80722" y="175453"/>
                  </a:lnTo>
                  <a:lnTo>
                    <a:pt x="89787" y="166526"/>
                  </a:lnTo>
                  <a:lnTo>
                    <a:pt x="97345" y="162559"/>
                  </a:lnTo>
                  <a:lnTo>
                    <a:pt x="112218" y="159663"/>
                  </a:lnTo>
                  <a:lnTo>
                    <a:pt x="118658" y="164524"/>
                  </a:lnTo>
                  <a:lnTo>
                    <a:pt x="121464" y="172605"/>
                  </a:lnTo>
                  <a:lnTo>
                    <a:pt x="122213" y="177723"/>
                  </a:lnTo>
                  <a:lnTo>
                    <a:pt x="124828" y="182194"/>
                  </a:lnTo>
                  <a:lnTo>
                    <a:pt x="145036" y="200319"/>
                  </a:lnTo>
                  <a:lnTo>
                    <a:pt x="150627" y="201491"/>
                  </a:lnTo>
                  <a:lnTo>
                    <a:pt x="196477" y="193165"/>
                  </a:lnTo>
                  <a:lnTo>
                    <a:pt x="217353" y="184446"/>
                  </a:lnTo>
                  <a:lnTo>
                    <a:pt x="226360" y="175462"/>
                  </a:lnTo>
                  <a:lnTo>
                    <a:pt x="232831" y="164414"/>
                  </a:lnTo>
                  <a:lnTo>
                    <a:pt x="235708" y="152448"/>
                  </a:lnTo>
                  <a:lnTo>
                    <a:pt x="235416" y="148410"/>
                  </a:lnTo>
                  <a:lnTo>
                    <a:pt x="234164" y="145718"/>
                  </a:lnTo>
                  <a:lnTo>
                    <a:pt x="232271" y="143924"/>
                  </a:lnTo>
                  <a:lnTo>
                    <a:pt x="184716" y="140808"/>
                  </a:lnTo>
                  <a:lnTo>
                    <a:pt x="140934" y="140428"/>
                  </a:lnTo>
                  <a:lnTo>
                    <a:pt x="128813" y="140363"/>
                  </a:lnTo>
                  <a:lnTo>
                    <a:pt x="128171" y="139295"/>
                  </a:lnTo>
                  <a:lnTo>
                    <a:pt x="128799" y="137525"/>
                  </a:lnTo>
                  <a:lnTo>
                    <a:pt x="130278" y="135287"/>
                  </a:lnTo>
                  <a:lnTo>
                    <a:pt x="152584" y="127080"/>
                  </a:lnTo>
                  <a:lnTo>
                    <a:pt x="192559" y="122430"/>
                  </a:lnTo>
                  <a:lnTo>
                    <a:pt x="233127" y="123741"/>
                  </a:lnTo>
                  <a:lnTo>
                    <a:pt x="279651" y="136430"/>
                  </a:lnTo>
                  <a:lnTo>
                    <a:pt x="295675" y="140716"/>
                  </a:lnTo>
                  <a:lnTo>
                    <a:pt x="319621" y="156508"/>
                  </a:lnTo>
                  <a:lnTo>
                    <a:pt x="332759" y="177576"/>
                  </a:lnTo>
                  <a:lnTo>
                    <a:pt x="328055" y="173124"/>
                  </a:lnTo>
                  <a:lnTo>
                    <a:pt x="325655" y="167961"/>
                  </a:lnTo>
                  <a:lnTo>
                    <a:pt x="325015" y="165102"/>
                  </a:lnTo>
                  <a:lnTo>
                    <a:pt x="319058" y="156022"/>
                  </a:lnTo>
                  <a:lnTo>
                    <a:pt x="318499" y="151852"/>
                  </a:lnTo>
                  <a:lnTo>
                    <a:pt x="320702" y="141573"/>
                  </a:lnTo>
                  <a:lnTo>
                    <a:pt x="327892" y="128943"/>
                  </a:lnTo>
                  <a:lnTo>
                    <a:pt x="341782" y="118497"/>
                  </a:lnTo>
                  <a:lnTo>
                    <a:pt x="359302" y="113756"/>
                  </a:lnTo>
                  <a:lnTo>
                    <a:pt x="368823" y="115469"/>
                  </a:lnTo>
                  <a:lnTo>
                    <a:pt x="377640" y="120817"/>
                  </a:lnTo>
                  <a:lnTo>
                    <a:pt x="400548" y="144319"/>
                  </a:lnTo>
                  <a:lnTo>
                    <a:pt x="431162" y="180728"/>
                  </a:lnTo>
                  <a:lnTo>
                    <a:pt x="437803" y="184746"/>
                  </a:lnTo>
                  <a:lnTo>
                    <a:pt x="441055" y="185817"/>
                  </a:lnTo>
                  <a:lnTo>
                    <a:pt x="450312" y="184185"/>
                  </a:lnTo>
                  <a:lnTo>
                    <a:pt x="463389" y="179571"/>
                  </a:lnTo>
                  <a:lnTo>
                    <a:pt x="481610" y="142853"/>
                  </a:lnTo>
                  <a:lnTo>
                    <a:pt x="486363" y="101816"/>
                  </a:lnTo>
                  <a:lnTo>
                    <a:pt x="488243" y="98781"/>
                  </a:lnTo>
                  <a:lnTo>
                    <a:pt x="493814" y="93909"/>
                  </a:lnTo>
                  <a:lnTo>
                    <a:pt x="494270" y="94568"/>
                  </a:lnTo>
                  <a:lnTo>
                    <a:pt x="495063" y="106073"/>
                  </a:lnTo>
                  <a:lnTo>
                    <a:pt x="498279" y="109027"/>
                  </a:lnTo>
                  <a:lnTo>
                    <a:pt x="544975" y="136336"/>
                  </a:lnTo>
                  <a:lnTo>
                    <a:pt x="585845" y="164357"/>
                  </a:lnTo>
                  <a:lnTo>
                    <a:pt x="600036" y="174295"/>
                  </a:lnTo>
                  <a:lnTo>
                    <a:pt x="609872" y="185767"/>
                  </a:lnTo>
                  <a:lnTo>
                    <a:pt x="614947" y="197921"/>
                  </a:lnTo>
                  <a:lnTo>
                    <a:pt x="618207" y="212858"/>
                  </a:lnTo>
                  <a:lnTo>
                    <a:pt x="615830" y="217723"/>
                  </a:lnTo>
                  <a:lnTo>
                    <a:pt x="613715" y="220502"/>
                  </a:lnTo>
                  <a:lnTo>
                    <a:pt x="610188" y="221296"/>
                  </a:lnTo>
                  <a:lnTo>
                    <a:pt x="600626" y="219357"/>
                  </a:lnTo>
                  <a:lnTo>
                    <a:pt x="597227" y="217358"/>
                  </a:lnTo>
                  <a:lnTo>
                    <a:pt x="594962" y="214967"/>
                  </a:lnTo>
                  <a:lnTo>
                    <a:pt x="593454" y="212315"/>
                  </a:lnTo>
                  <a:lnTo>
                    <a:pt x="591031" y="190733"/>
                  </a:lnTo>
                  <a:lnTo>
                    <a:pt x="590513" y="145966"/>
                  </a:lnTo>
                  <a:lnTo>
                    <a:pt x="600571" y="110018"/>
                  </a:lnTo>
                  <a:lnTo>
                    <a:pt x="611899" y="70910"/>
                  </a:lnTo>
                  <a:lnTo>
                    <a:pt x="626267" y="34977"/>
                  </a:lnTo>
                  <a:lnTo>
                    <a:pt x="649415" y="6033"/>
                  </a:lnTo>
                  <a:lnTo>
                    <a:pt x="656511" y="1270"/>
                  </a:lnTo>
                  <a:lnTo>
                    <a:pt x="659887" y="0"/>
                  </a:lnTo>
                  <a:lnTo>
                    <a:pt x="662135" y="212"/>
                  </a:lnTo>
                  <a:lnTo>
                    <a:pt x="663636" y="1411"/>
                  </a:lnTo>
                  <a:lnTo>
                    <a:pt x="664634" y="3269"/>
                  </a:lnTo>
                  <a:lnTo>
                    <a:pt x="666459" y="41375"/>
                  </a:lnTo>
                  <a:lnTo>
                    <a:pt x="671638" y="81027"/>
                  </a:lnTo>
                  <a:lnTo>
                    <a:pt x="674150" y="115035"/>
                  </a:lnTo>
                  <a:lnTo>
                    <a:pt x="676324" y="149199"/>
                  </a:lnTo>
                  <a:lnTo>
                    <a:pt x="683500" y="192233"/>
                  </a:lnTo>
                  <a:lnTo>
                    <a:pt x="695404" y="239055"/>
                  </a:lnTo>
                  <a:lnTo>
                    <a:pt x="704792" y="259544"/>
                  </a:lnTo>
                  <a:lnTo>
                    <a:pt x="723784" y="2832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 name="SMARTInkShape-4425"/>
            <p:cNvSpPr/>
            <p:nvPr/>
          </p:nvSpPr>
          <p:spPr>
            <a:xfrm>
              <a:off x="10782300" y="3038475"/>
              <a:ext cx="85726" cy="28576"/>
            </a:xfrm>
            <a:custGeom>
              <a:avLst/>
              <a:gdLst/>
              <a:ahLst/>
              <a:cxnLst/>
              <a:rect l="0" t="0" r="0" b="0"/>
              <a:pathLst>
                <a:path w="85726" h="28576">
                  <a:moveTo>
                    <a:pt x="0" y="28575"/>
                  </a:moveTo>
                  <a:lnTo>
                    <a:pt x="8663" y="20970"/>
                  </a:lnTo>
                  <a:lnTo>
                    <a:pt x="23851" y="13387"/>
                  </a:lnTo>
                  <a:lnTo>
                    <a:pt x="71444" y="3318"/>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 name="SMARTInkShape-4426"/>
            <p:cNvSpPr/>
            <p:nvPr/>
          </p:nvSpPr>
          <p:spPr>
            <a:xfrm>
              <a:off x="10636245" y="2954979"/>
              <a:ext cx="203206" cy="185785"/>
            </a:xfrm>
            <a:custGeom>
              <a:avLst/>
              <a:gdLst/>
              <a:ahLst/>
              <a:cxnLst/>
              <a:rect l="0" t="0" r="0" b="0"/>
              <a:pathLst>
                <a:path w="203206" h="185785">
                  <a:moveTo>
                    <a:pt x="12705" y="150171"/>
                  </a:moveTo>
                  <a:lnTo>
                    <a:pt x="20907" y="158372"/>
                  </a:lnTo>
                  <a:lnTo>
                    <a:pt x="22405" y="157755"/>
                  </a:lnTo>
                  <a:lnTo>
                    <a:pt x="35371" y="146322"/>
                  </a:lnTo>
                  <a:lnTo>
                    <a:pt x="46659" y="127617"/>
                  </a:lnTo>
                  <a:lnTo>
                    <a:pt x="48962" y="119686"/>
                  </a:lnTo>
                  <a:lnTo>
                    <a:pt x="48518" y="117147"/>
                  </a:lnTo>
                  <a:lnTo>
                    <a:pt x="47165" y="115455"/>
                  </a:lnTo>
                  <a:lnTo>
                    <a:pt x="42836" y="113575"/>
                  </a:lnTo>
                  <a:lnTo>
                    <a:pt x="37386" y="112740"/>
                  </a:lnTo>
                  <a:lnTo>
                    <a:pt x="31436" y="115191"/>
                  </a:lnTo>
                  <a:lnTo>
                    <a:pt x="28367" y="117326"/>
                  </a:lnTo>
                  <a:lnTo>
                    <a:pt x="18991" y="130444"/>
                  </a:lnTo>
                  <a:lnTo>
                    <a:pt x="0" y="169410"/>
                  </a:lnTo>
                  <a:lnTo>
                    <a:pt x="1" y="173580"/>
                  </a:lnTo>
                  <a:lnTo>
                    <a:pt x="2121" y="177419"/>
                  </a:lnTo>
                  <a:lnTo>
                    <a:pt x="5648" y="181036"/>
                  </a:lnTo>
                  <a:lnTo>
                    <a:pt x="18035" y="185055"/>
                  </a:lnTo>
                  <a:lnTo>
                    <a:pt x="33065" y="185784"/>
                  </a:lnTo>
                  <a:lnTo>
                    <a:pt x="55544" y="179185"/>
                  </a:lnTo>
                  <a:lnTo>
                    <a:pt x="87017" y="163236"/>
                  </a:lnTo>
                  <a:lnTo>
                    <a:pt x="131225" y="125864"/>
                  </a:lnTo>
                  <a:lnTo>
                    <a:pt x="139465" y="115379"/>
                  </a:lnTo>
                  <a:lnTo>
                    <a:pt x="143126" y="106133"/>
                  </a:lnTo>
                  <a:lnTo>
                    <a:pt x="145669" y="66669"/>
                  </a:lnTo>
                  <a:lnTo>
                    <a:pt x="140885" y="36530"/>
                  </a:lnTo>
                  <a:lnTo>
                    <a:pt x="127510" y="0"/>
                  </a:lnTo>
                  <a:lnTo>
                    <a:pt x="127342" y="315"/>
                  </a:lnTo>
                  <a:lnTo>
                    <a:pt x="127049" y="16281"/>
                  </a:lnTo>
                  <a:lnTo>
                    <a:pt x="144911" y="60821"/>
                  </a:lnTo>
                  <a:lnTo>
                    <a:pt x="169384" y="103323"/>
                  </a:lnTo>
                  <a:lnTo>
                    <a:pt x="203205" y="1501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 name="SMARTInkShape-4427"/>
            <p:cNvSpPr/>
            <p:nvPr/>
          </p:nvSpPr>
          <p:spPr>
            <a:xfrm>
              <a:off x="10450940" y="3069401"/>
              <a:ext cx="140063" cy="201636"/>
            </a:xfrm>
            <a:custGeom>
              <a:avLst/>
              <a:gdLst/>
              <a:ahLst/>
              <a:cxnLst/>
              <a:rect l="0" t="0" r="0" b="0"/>
              <a:pathLst>
                <a:path w="140063" h="201636">
                  <a:moveTo>
                    <a:pt x="36085" y="54799"/>
                  </a:moveTo>
                  <a:lnTo>
                    <a:pt x="41142" y="49742"/>
                  </a:lnTo>
                  <a:lnTo>
                    <a:pt x="46446" y="47260"/>
                  </a:lnTo>
                  <a:lnTo>
                    <a:pt x="49342" y="46598"/>
                  </a:lnTo>
                  <a:lnTo>
                    <a:pt x="55383" y="40218"/>
                  </a:lnTo>
                  <a:lnTo>
                    <a:pt x="78428" y="2939"/>
                  </a:lnTo>
                  <a:lnTo>
                    <a:pt x="78072" y="1176"/>
                  </a:lnTo>
                  <a:lnTo>
                    <a:pt x="76777" y="0"/>
                  </a:lnTo>
                  <a:lnTo>
                    <a:pt x="59784" y="3402"/>
                  </a:lnTo>
                  <a:lnTo>
                    <a:pt x="44753" y="11113"/>
                  </a:lnTo>
                  <a:lnTo>
                    <a:pt x="19326" y="31041"/>
                  </a:lnTo>
                  <a:lnTo>
                    <a:pt x="15387" y="32610"/>
                  </a:lnTo>
                  <a:lnTo>
                    <a:pt x="8189" y="39999"/>
                  </a:lnTo>
                  <a:lnTo>
                    <a:pt x="0" y="51876"/>
                  </a:lnTo>
                  <a:lnTo>
                    <a:pt x="387" y="52850"/>
                  </a:lnTo>
                  <a:lnTo>
                    <a:pt x="1703" y="53500"/>
                  </a:lnTo>
                  <a:lnTo>
                    <a:pt x="42931" y="55807"/>
                  </a:lnTo>
                  <a:lnTo>
                    <a:pt x="67747" y="64505"/>
                  </a:lnTo>
                  <a:lnTo>
                    <a:pt x="99325" y="86250"/>
                  </a:lnTo>
                  <a:lnTo>
                    <a:pt x="131758" y="126321"/>
                  </a:lnTo>
                  <a:lnTo>
                    <a:pt x="139062" y="164961"/>
                  </a:lnTo>
                  <a:lnTo>
                    <a:pt x="140062" y="177138"/>
                  </a:lnTo>
                  <a:lnTo>
                    <a:pt x="137682" y="186077"/>
                  </a:lnTo>
                  <a:lnTo>
                    <a:pt x="135567" y="189943"/>
                  </a:lnTo>
                  <a:lnTo>
                    <a:pt x="122477" y="200440"/>
                  </a:lnTo>
                  <a:lnTo>
                    <a:pt x="116962" y="201635"/>
                  </a:lnTo>
                  <a:lnTo>
                    <a:pt x="105191" y="200140"/>
                  </a:lnTo>
                  <a:lnTo>
                    <a:pt x="101208" y="198259"/>
                  </a:lnTo>
                  <a:lnTo>
                    <a:pt x="98549" y="195948"/>
                  </a:lnTo>
                  <a:lnTo>
                    <a:pt x="96777" y="193348"/>
                  </a:lnTo>
                  <a:lnTo>
                    <a:pt x="93235" y="1309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2" name="SMARTInkShape-4428"/>
            <p:cNvSpPr/>
            <p:nvPr/>
          </p:nvSpPr>
          <p:spPr>
            <a:xfrm>
              <a:off x="10268930" y="2955281"/>
              <a:ext cx="82948" cy="186899"/>
            </a:xfrm>
            <a:custGeom>
              <a:avLst/>
              <a:gdLst/>
              <a:ahLst/>
              <a:cxnLst/>
              <a:rect l="0" t="0" r="0" b="0"/>
              <a:pathLst>
                <a:path w="82948" h="186899">
                  <a:moveTo>
                    <a:pt x="46645" y="140344"/>
                  </a:moveTo>
                  <a:lnTo>
                    <a:pt x="46645" y="135287"/>
                  </a:lnTo>
                  <a:lnTo>
                    <a:pt x="47703" y="133798"/>
                  </a:lnTo>
                  <a:lnTo>
                    <a:pt x="49468" y="132805"/>
                  </a:lnTo>
                  <a:lnTo>
                    <a:pt x="54847" y="131211"/>
                  </a:lnTo>
                  <a:lnTo>
                    <a:pt x="55582" y="128171"/>
                  </a:lnTo>
                  <a:lnTo>
                    <a:pt x="55778" y="125879"/>
                  </a:lnTo>
                  <a:lnTo>
                    <a:pt x="54851" y="124350"/>
                  </a:lnTo>
                  <a:lnTo>
                    <a:pt x="53173" y="123332"/>
                  </a:lnTo>
                  <a:lnTo>
                    <a:pt x="50997" y="122652"/>
                  </a:lnTo>
                  <a:lnTo>
                    <a:pt x="42935" y="127542"/>
                  </a:lnTo>
                  <a:lnTo>
                    <a:pt x="10179" y="157909"/>
                  </a:lnTo>
                  <a:lnTo>
                    <a:pt x="3980" y="169670"/>
                  </a:lnTo>
                  <a:lnTo>
                    <a:pt x="0" y="184354"/>
                  </a:lnTo>
                  <a:lnTo>
                    <a:pt x="733" y="185559"/>
                  </a:lnTo>
                  <a:lnTo>
                    <a:pt x="2278" y="186363"/>
                  </a:lnTo>
                  <a:lnTo>
                    <a:pt x="4367" y="186898"/>
                  </a:lnTo>
                  <a:lnTo>
                    <a:pt x="12333" y="181849"/>
                  </a:lnTo>
                  <a:lnTo>
                    <a:pt x="46978" y="146510"/>
                  </a:lnTo>
                  <a:lnTo>
                    <a:pt x="72111" y="106049"/>
                  </a:lnTo>
                  <a:lnTo>
                    <a:pt x="82250" y="59408"/>
                  </a:lnTo>
                  <a:lnTo>
                    <a:pt x="82947" y="34754"/>
                  </a:lnTo>
                  <a:lnTo>
                    <a:pt x="75583" y="0"/>
                  </a:lnTo>
                  <a:lnTo>
                    <a:pt x="75462" y="215"/>
                  </a:lnTo>
                  <a:lnTo>
                    <a:pt x="75227" y="41386"/>
                  </a:lnTo>
                  <a:lnTo>
                    <a:pt x="75220" y="927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 name="SMARTInkShape-4429"/>
            <p:cNvSpPr/>
            <p:nvPr/>
          </p:nvSpPr>
          <p:spPr>
            <a:xfrm>
              <a:off x="10086975" y="3057525"/>
              <a:ext cx="114301" cy="75624"/>
            </a:xfrm>
            <a:custGeom>
              <a:avLst/>
              <a:gdLst/>
              <a:ahLst/>
              <a:cxnLst/>
              <a:rect l="0" t="0" r="0" b="0"/>
              <a:pathLst>
                <a:path w="114301" h="75624">
                  <a:moveTo>
                    <a:pt x="0" y="38100"/>
                  </a:moveTo>
                  <a:lnTo>
                    <a:pt x="13092" y="52250"/>
                  </a:lnTo>
                  <a:lnTo>
                    <a:pt x="16402" y="59559"/>
                  </a:lnTo>
                  <a:lnTo>
                    <a:pt x="26339" y="66334"/>
                  </a:lnTo>
                  <a:lnTo>
                    <a:pt x="48478" y="74251"/>
                  </a:lnTo>
                  <a:lnTo>
                    <a:pt x="59637" y="75623"/>
                  </a:lnTo>
                  <a:lnTo>
                    <a:pt x="69193" y="70299"/>
                  </a:lnTo>
                  <a:lnTo>
                    <a:pt x="99351" y="47943"/>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 name="SMARTInkShape-4430"/>
            <p:cNvSpPr/>
            <p:nvPr/>
          </p:nvSpPr>
          <p:spPr>
            <a:xfrm>
              <a:off x="9915525" y="2990850"/>
              <a:ext cx="130988" cy="209551"/>
            </a:xfrm>
            <a:custGeom>
              <a:avLst/>
              <a:gdLst/>
              <a:ahLst/>
              <a:cxnLst/>
              <a:rect l="0" t="0" r="0" b="0"/>
              <a:pathLst>
                <a:path w="130988" h="209551">
                  <a:moveTo>
                    <a:pt x="0" y="0"/>
                  </a:moveTo>
                  <a:lnTo>
                    <a:pt x="5488" y="0"/>
                  </a:lnTo>
                  <a:lnTo>
                    <a:pt x="932" y="0"/>
                  </a:lnTo>
                  <a:lnTo>
                    <a:pt x="277" y="5057"/>
                  </a:lnTo>
                  <a:lnTo>
                    <a:pt x="2859" y="42842"/>
                  </a:lnTo>
                  <a:lnTo>
                    <a:pt x="15193" y="89133"/>
                  </a:lnTo>
                  <a:lnTo>
                    <a:pt x="18289" y="131828"/>
                  </a:lnTo>
                  <a:lnTo>
                    <a:pt x="19038" y="178737"/>
                  </a:lnTo>
                  <a:lnTo>
                    <a:pt x="20108" y="142334"/>
                  </a:lnTo>
                  <a:lnTo>
                    <a:pt x="32307" y="116358"/>
                  </a:lnTo>
                  <a:lnTo>
                    <a:pt x="51553" y="98094"/>
                  </a:lnTo>
                  <a:lnTo>
                    <a:pt x="68421" y="91222"/>
                  </a:lnTo>
                  <a:lnTo>
                    <a:pt x="84384" y="89227"/>
                  </a:lnTo>
                  <a:lnTo>
                    <a:pt x="100380" y="94053"/>
                  </a:lnTo>
                  <a:lnTo>
                    <a:pt x="111995" y="99304"/>
                  </a:lnTo>
                  <a:lnTo>
                    <a:pt x="121389" y="110810"/>
                  </a:lnTo>
                  <a:lnTo>
                    <a:pt x="128034" y="125449"/>
                  </a:lnTo>
                  <a:lnTo>
                    <a:pt x="130987" y="139011"/>
                  </a:lnTo>
                  <a:lnTo>
                    <a:pt x="126656" y="154916"/>
                  </a:lnTo>
                  <a:lnTo>
                    <a:pt x="112316" y="178898"/>
                  </a:lnTo>
                  <a:lnTo>
                    <a:pt x="7620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 name="SMARTInkShape-4431"/>
            <p:cNvSpPr/>
            <p:nvPr/>
          </p:nvSpPr>
          <p:spPr>
            <a:xfrm>
              <a:off x="11001375" y="2402401"/>
              <a:ext cx="295276" cy="481300"/>
            </a:xfrm>
            <a:custGeom>
              <a:avLst/>
              <a:gdLst/>
              <a:ahLst/>
              <a:cxnLst/>
              <a:rect l="0" t="0" r="0" b="0"/>
              <a:pathLst>
                <a:path w="295276" h="481300">
                  <a:moveTo>
                    <a:pt x="0" y="178874"/>
                  </a:moveTo>
                  <a:lnTo>
                    <a:pt x="0" y="188987"/>
                  </a:lnTo>
                  <a:lnTo>
                    <a:pt x="2823" y="196774"/>
                  </a:lnTo>
                  <a:lnTo>
                    <a:pt x="5057" y="200333"/>
                  </a:lnTo>
                  <a:lnTo>
                    <a:pt x="18314" y="210397"/>
                  </a:lnTo>
                  <a:lnTo>
                    <a:pt x="40703" y="215025"/>
                  </a:lnTo>
                  <a:lnTo>
                    <a:pt x="62390" y="211340"/>
                  </a:lnTo>
                  <a:lnTo>
                    <a:pt x="95227" y="199555"/>
                  </a:lnTo>
                  <a:lnTo>
                    <a:pt x="119641" y="182016"/>
                  </a:lnTo>
                  <a:lnTo>
                    <a:pt x="121966" y="177448"/>
                  </a:lnTo>
                  <a:lnTo>
                    <a:pt x="122586" y="174748"/>
                  </a:lnTo>
                  <a:lnTo>
                    <a:pt x="120883" y="172948"/>
                  </a:lnTo>
                  <a:lnTo>
                    <a:pt x="109432" y="170416"/>
                  </a:lnTo>
                  <a:lnTo>
                    <a:pt x="102257" y="169823"/>
                  </a:lnTo>
                  <a:lnTo>
                    <a:pt x="81425" y="177047"/>
                  </a:lnTo>
                  <a:lnTo>
                    <a:pt x="60765" y="186695"/>
                  </a:lnTo>
                  <a:lnTo>
                    <a:pt x="104005" y="158961"/>
                  </a:lnTo>
                  <a:lnTo>
                    <a:pt x="147242" y="133265"/>
                  </a:lnTo>
                  <a:lnTo>
                    <a:pt x="191074" y="96877"/>
                  </a:lnTo>
                  <a:lnTo>
                    <a:pt x="223658" y="55785"/>
                  </a:lnTo>
                  <a:lnTo>
                    <a:pt x="233838" y="31749"/>
                  </a:lnTo>
                  <a:lnTo>
                    <a:pt x="236854" y="16278"/>
                  </a:lnTo>
                  <a:lnTo>
                    <a:pt x="234738" y="8537"/>
                  </a:lnTo>
                  <a:lnTo>
                    <a:pt x="232691" y="4991"/>
                  </a:lnTo>
                  <a:lnTo>
                    <a:pt x="230270" y="2627"/>
                  </a:lnTo>
                  <a:lnTo>
                    <a:pt x="224756" y="0"/>
                  </a:lnTo>
                  <a:lnTo>
                    <a:pt x="221804" y="358"/>
                  </a:lnTo>
                  <a:lnTo>
                    <a:pt x="215702" y="3578"/>
                  </a:lnTo>
                  <a:lnTo>
                    <a:pt x="206316" y="26510"/>
                  </a:lnTo>
                  <a:lnTo>
                    <a:pt x="201268" y="61210"/>
                  </a:lnTo>
                  <a:lnTo>
                    <a:pt x="201451" y="104147"/>
                  </a:lnTo>
                  <a:lnTo>
                    <a:pt x="207637" y="151531"/>
                  </a:lnTo>
                  <a:lnTo>
                    <a:pt x="211806" y="188764"/>
                  </a:lnTo>
                  <a:lnTo>
                    <a:pt x="222696" y="234214"/>
                  </a:lnTo>
                  <a:lnTo>
                    <a:pt x="231908" y="269119"/>
                  </a:lnTo>
                  <a:lnTo>
                    <a:pt x="235361" y="302239"/>
                  </a:lnTo>
                  <a:lnTo>
                    <a:pt x="236897" y="337419"/>
                  </a:lnTo>
                  <a:lnTo>
                    <a:pt x="237761" y="376134"/>
                  </a:lnTo>
                  <a:lnTo>
                    <a:pt x="235900" y="413945"/>
                  </a:lnTo>
                  <a:lnTo>
                    <a:pt x="222884" y="448785"/>
                  </a:lnTo>
                  <a:lnTo>
                    <a:pt x="211595" y="462171"/>
                  </a:lnTo>
                  <a:lnTo>
                    <a:pt x="193340" y="475656"/>
                  </a:lnTo>
                  <a:lnTo>
                    <a:pt x="169469" y="481299"/>
                  </a:lnTo>
                  <a:lnTo>
                    <a:pt x="157164" y="479796"/>
                  </a:lnTo>
                  <a:lnTo>
                    <a:pt x="152402" y="477913"/>
                  </a:lnTo>
                  <a:lnTo>
                    <a:pt x="144287" y="467356"/>
                  </a:lnTo>
                  <a:lnTo>
                    <a:pt x="130454" y="434707"/>
                  </a:lnTo>
                  <a:lnTo>
                    <a:pt x="129594" y="419225"/>
                  </a:lnTo>
                  <a:lnTo>
                    <a:pt x="140460" y="376879"/>
                  </a:lnTo>
                  <a:lnTo>
                    <a:pt x="150509" y="344551"/>
                  </a:lnTo>
                  <a:lnTo>
                    <a:pt x="178387" y="301730"/>
                  </a:lnTo>
                  <a:lnTo>
                    <a:pt x="217467" y="272012"/>
                  </a:lnTo>
                  <a:lnTo>
                    <a:pt x="295275" y="2264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 name="SMARTInkShape-4432"/>
            <p:cNvSpPr/>
            <p:nvPr/>
          </p:nvSpPr>
          <p:spPr>
            <a:xfrm>
              <a:off x="10680183" y="2564493"/>
              <a:ext cx="59372" cy="102508"/>
            </a:xfrm>
            <a:custGeom>
              <a:avLst/>
              <a:gdLst/>
              <a:ahLst/>
              <a:cxnLst/>
              <a:rect l="0" t="0" r="0" b="0"/>
              <a:pathLst>
                <a:path w="59372" h="102508">
                  <a:moveTo>
                    <a:pt x="6867" y="35832"/>
                  </a:moveTo>
                  <a:lnTo>
                    <a:pt x="24201" y="53165"/>
                  </a:lnTo>
                  <a:lnTo>
                    <a:pt x="25831" y="52679"/>
                  </a:lnTo>
                  <a:lnTo>
                    <a:pt x="47551" y="38535"/>
                  </a:lnTo>
                  <a:lnTo>
                    <a:pt x="58634" y="18013"/>
                  </a:lnTo>
                  <a:lnTo>
                    <a:pt x="59371" y="13369"/>
                  </a:lnTo>
                  <a:lnTo>
                    <a:pt x="57366" y="5388"/>
                  </a:lnTo>
                  <a:lnTo>
                    <a:pt x="55350" y="2836"/>
                  </a:lnTo>
                  <a:lnTo>
                    <a:pt x="50286" y="0"/>
                  </a:lnTo>
                  <a:lnTo>
                    <a:pt x="47455" y="302"/>
                  </a:lnTo>
                  <a:lnTo>
                    <a:pt x="15939" y="20657"/>
                  </a:lnTo>
                  <a:lnTo>
                    <a:pt x="6315" y="28382"/>
                  </a:lnTo>
                  <a:lnTo>
                    <a:pt x="1329" y="43810"/>
                  </a:lnTo>
                  <a:lnTo>
                    <a:pt x="0" y="53851"/>
                  </a:lnTo>
                  <a:lnTo>
                    <a:pt x="4167" y="70651"/>
                  </a:lnTo>
                  <a:lnTo>
                    <a:pt x="8242" y="78095"/>
                  </a:lnTo>
                  <a:lnTo>
                    <a:pt x="21236" y="89188"/>
                  </a:lnTo>
                  <a:lnTo>
                    <a:pt x="44967" y="1025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 name="SMARTInkShape-4433"/>
            <p:cNvSpPr/>
            <p:nvPr/>
          </p:nvSpPr>
          <p:spPr>
            <a:xfrm>
              <a:off x="10487025" y="2548544"/>
              <a:ext cx="147511" cy="108932"/>
            </a:xfrm>
            <a:custGeom>
              <a:avLst/>
              <a:gdLst/>
              <a:ahLst/>
              <a:cxnLst/>
              <a:rect l="0" t="0" r="0" b="0"/>
              <a:pathLst>
                <a:path w="147511" h="108932">
                  <a:moveTo>
                    <a:pt x="0" y="32731"/>
                  </a:moveTo>
                  <a:lnTo>
                    <a:pt x="18314" y="14417"/>
                  </a:lnTo>
                  <a:lnTo>
                    <a:pt x="29660" y="8717"/>
                  </a:lnTo>
                  <a:lnTo>
                    <a:pt x="69360" y="0"/>
                  </a:lnTo>
                  <a:lnTo>
                    <a:pt x="107805" y="1279"/>
                  </a:lnTo>
                  <a:lnTo>
                    <a:pt x="127641" y="8522"/>
                  </a:lnTo>
                  <a:lnTo>
                    <a:pt x="141396" y="17738"/>
                  </a:lnTo>
                  <a:lnTo>
                    <a:pt x="147510" y="25362"/>
                  </a:lnTo>
                  <a:lnTo>
                    <a:pt x="145965" y="30993"/>
                  </a:lnTo>
                  <a:lnTo>
                    <a:pt x="117255" y="66800"/>
                  </a:lnTo>
                  <a:lnTo>
                    <a:pt x="57150" y="1089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4434"/>
            <p:cNvSpPr/>
            <p:nvPr/>
          </p:nvSpPr>
          <p:spPr>
            <a:xfrm>
              <a:off x="10267950" y="2371725"/>
              <a:ext cx="19051" cy="314326"/>
            </a:xfrm>
            <a:custGeom>
              <a:avLst/>
              <a:gdLst/>
              <a:ahLst/>
              <a:cxnLst/>
              <a:rect l="0" t="0" r="0" b="0"/>
              <a:pathLst>
                <a:path w="19051" h="314326">
                  <a:moveTo>
                    <a:pt x="19050" y="0"/>
                  </a:moveTo>
                  <a:lnTo>
                    <a:pt x="19050" y="8201"/>
                  </a:lnTo>
                  <a:lnTo>
                    <a:pt x="3862" y="53758"/>
                  </a:lnTo>
                  <a:lnTo>
                    <a:pt x="1144" y="93657"/>
                  </a:lnTo>
                  <a:lnTo>
                    <a:pt x="508" y="127350"/>
                  </a:lnTo>
                  <a:lnTo>
                    <a:pt x="151" y="166850"/>
                  </a:lnTo>
                  <a:lnTo>
                    <a:pt x="45" y="213832"/>
                  </a:lnTo>
                  <a:lnTo>
                    <a:pt x="12" y="257856"/>
                  </a:lnTo>
                  <a:lnTo>
                    <a:pt x="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 name="SMARTInkShape-4435"/>
            <p:cNvSpPr/>
            <p:nvPr/>
          </p:nvSpPr>
          <p:spPr>
            <a:xfrm>
              <a:off x="10353675" y="2429527"/>
              <a:ext cx="200026" cy="475599"/>
            </a:xfrm>
            <a:custGeom>
              <a:avLst/>
              <a:gdLst/>
              <a:ahLst/>
              <a:cxnLst/>
              <a:rect l="0" t="0" r="0" b="0"/>
              <a:pathLst>
                <a:path w="200026" h="475599">
                  <a:moveTo>
                    <a:pt x="0" y="199373"/>
                  </a:moveTo>
                  <a:lnTo>
                    <a:pt x="8202" y="207574"/>
                  </a:lnTo>
                  <a:lnTo>
                    <a:pt x="15810" y="222787"/>
                  </a:lnTo>
                  <a:lnTo>
                    <a:pt x="17611" y="230240"/>
                  </a:lnTo>
                  <a:lnTo>
                    <a:pt x="19149" y="232651"/>
                  </a:lnTo>
                  <a:lnTo>
                    <a:pt x="21233" y="234258"/>
                  </a:lnTo>
                  <a:lnTo>
                    <a:pt x="23680" y="235330"/>
                  </a:lnTo>
                  <a:lnTo>
                    <a:pt x="26369" y="234986"/>
                  </a:lnTo>
                  <a:lnTo>
                    <a:pt x="32181" y="231781"/>
                  </a:lnTo>
                  <a:lnTo>
                    <a:pt x="67240" y="198625"/>
                  </a:lnTo>
                  <a:lnTo>
                    <a:pt x="72217" y="188105"/>
                  </a:lnTo>
                  <a:lnTo>
                    <a:pt x="75412" y="169160"/>
                  </a:lnTo>
                  <a:lnTo>
                    <a:pt x="73558" y="166531"/>
                  </a:lnTo>
                  <a:lnTo>
                    <a:pt x="65854" y="163610"/>
                  </a:lnTo>
                  <a:lnTo>
                    <a:pt x="54673" y="161965"/>
                  </a:lnTo>
                  <a:lnTo>
                    <a:pt x="34544" y="166535"/>
                  </a:lnTo>
                  <a:lnTo>
                    <a:pt x="13527" y="179648"/>
                  </a:lnTo>
                  <a:lnTo>
                    <a:pt x="6012" y="188137"/>
                  </a:lnTo>
                  <a:lnTo>
                    <a:pt x="4008" y="191882"/>
                  </a:lnTo>
                  <a:lnTo>
                    <a:pt x="3730" y="193321"/>
                  </a:lnTo>
                  <a:lnTo>
                    <a:pt x="4603" y="193221"/>
                  </a:lnTo>
                  <a:lnTo>
                    <a:pt x="6244" y="192097"/>
                  </a:lnTo>
                  <a:lnTo>
                    <a:pt x="19657" y="187117"/>
                  </a:lnTo>
                  <a:lnTo>
                    <a:pt x="61489" y="155190"/>
                  </a:lnTo>
                  <a:lnTo>
                    <a:pt x="105347" y="120386"/>
                  </a:lnTo>
                  <a:lnTo>
                    <a:pt x="132877" y="89579"/>
                  </a:lnTo>
                  <a:lnTo>
                    <a:pt x="144969" y="64536"/>
                  </a:lnTo>
                  <a:lnTo>
                    <a:pt x="151747" y="18855"/>
                  </a:lnTo>
                  <a:lnTo>
                    <a:pt x="149290" y="10487"/>
                  </a:lnTo>
                  <a:lnTo>
                    <a:pt x="147151" y="6774"/>
                  </a:lnTo>
                  <a:lnTo>
                    <a:pt x="144667" y="4299"/>
                  </a:lnTo>
                  <a:lnTo>
                    <a:pt x="135049" y="0"/>
                  </a:lnTo>
                  <a:lnTo>
                    <a:pt x="133500" y="44234"/>
                  </a:lnTo>
                  <a:lnTo>
                    <a:pt x="139925" y="82219"/>
                  </a:lnTo>
                  <a:lnTo>
                    <a:pt x="141562" y="115908"/>
                  </a:lnTo>
                  <a:lnTo>
                    <a:pt x="147543" y="156298"/>
                  </a:lnTo>
                  <a:lnTo>
                    <a:pt x="150961" y="193430"/>
                  </a:lnTo>
                  <a:lnTo>
                    <a:pt x="158662" y="237358"/>
                  </a:lnTo>
                  <a:lnTo>
                    <a:pt x="161280" y="282880"/>
                  </a:lnTo>
                  <a:lnTo>
                    <a:pt x="166853" y="322760"/>
                  </a:lnTo>
                  <a:lnTo>
                    <a:pt x="170542" y="361212"/>
                  </a:lnTo>
                  <a:lnTo>
                    <a:pt x="173298" y="390906"/>
                  </a:lnTo>
                  <a:lnTo>
                    <a:pt x="189297" y="435507"/>
                  </a:lnTo>
                  <a:lnTo>
                    <a:pt x="200025" y="4755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 name="SMARTInkShape-4436"/>
            <p:cNvSpPr/>
            <p:nvPr/>
          </p:nvSpPr>
          <p:spPr>
            <a:xfrm>
              <a:off x="10093726" y="2477263"/>
              <a:ext cx="138356" cy="199263"/>
            </a:xfrm>
            <a:custGeom>
              <a:avLst/>
              <a:gdLst/>
              <a:ahLst/>
              <a:cxnLst/>
              <a:rect l="0" t="0" r="0" b="0"/>
              <a:pathLst>
                <a:path w="138356" h="199263">
                  <a:moveTo>
                    <a:pt x="126599" y="18287"/>
                  </a:moveTo>
                  <a:lnTo>
                    <a:pt x="126599" y="13230"/>
                  </a:lnTo>
                  <a:lnTo>
                    <a:pt x="123777" y="7926"/>
                  </a:lnTo>
                  <a:lnTo>
                    <a:pt x="121542" y="5030"/>
                  </a:lnTo>
                  <a:lnTo>
                    <a:pt x="116238" y="1812"/>
                  </a:lnTo>
                  <a:lnTo>
                    <a:pt x="104478" y="0"/>
                  </a:lnTo>
                  <a:lnTo>
                    <a:pt x="81946" y="2285"/>
                  </a:lnTo>
                  <a:lnTo>
                    <a:pt x="41462" y="12539"/>
                  </a:lnTo>
                  <a:lnTo>
                    <a:pt x="17529" y="26697"/>
                  </a:lnTo>
                  <a:lnTo>
                    <a:pt x="2090" y="44297"/>
                  </a:lnTo>
                  <a:lnTo>
                    <a:pt x="201" y="48327"/>
                  </a:lnTo>
                  <a:lnTo>
                    <a:pt x="0" y="51014"/>
                  </a:lnTo>
                  <a:lnTo>
                    <a:pt x="925" y="52805"/>
                  </a:lnTo>
                  <a:lnTo>
                    <a:pt x="17395" y="65439"/>
                  </a:lnTo>
                  <a:lnTo>
                    <a:pt x="56893" y="81066"/>
                  </a:lnTo>
                  <a:lnTo>
                    <a:pt x="104146" y="102624"/>
                  </a:lnTo>
                  <a:lnTo>
                    <a:pt x="119443" y="114331"/>
                  </a:lnTo>
                  <a:lnTo>
                    <a:pt x="137885" y="134037"/>
                  </a:lnTo>
                  <a:lnTo>
                    <a:pt x="138355" y="138846"/>
                  </a:lnTo>
                  <a:lnTo>
                    <a:pt x="133236" y="149832"/>
                  </a:lnTo>
                  <a:lnTo>
                    <a:pt x="97523" y="181626"/>
                  </a:lnTo>
                  <a:lnTo>
                    <a:pt x="70948" y="192390"/>
                  </a:lnTo>
                  <a:lnTo>
                    <a:pt x="12299" y="1992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SMARTInkShape-4437"/>
            <p:cNvSpPr/>
            <p:nvPr/>
          </p:nvSpPr>
          <p:spPr>
            <a:xfrm>
              <a:off x="9734550" y="2268274"/>
              <a:ext cx="285751" cy="589227"/>
            </a:xfrm>
            <a:custGeom>
              <a:avLst/>
              <a:gdLst/>
              <a:ahLst/>
              <a:cxnLst/>
              <a:rect l="0" t="0" r="0" b="0"/>
              <a:pathLst>
                <a:path w="285751" h="589227">
                  <a:moveTo>
                    <a:pt x="285750" y="8201"/>
                  </a:moveTo>
                  <a:lnTo>
                    <a:pt x="285750" y="0"/>
                  </a:lnTo>
                  <a:lnTo>
                    <a:pt x="282928" y="26492"/>
                  </a:lnTo>
                  <a:lnTo>
                    <a:pt x="272493" y="65201"/>
                  </a:lnTo>
                  <a:lnTo>
                    <a:pt x="259182" y="104480"/>
                  </a:lnTo>
                  <a:lnTo>
                    <a:pt x="237267" y="151907"/>
                  </a:lnTo>
                  <a:lnTo>
                    <a:pt x="218821" y="189422"/>
                  </a:lnTo>
                  <a:lnTo>
                    <a:pt x="199949" y="230171"/>
                  </a:lnTo>
                  <a:lnTo>
                    <a:pt x="180953" y="270114"/>
                  </a:lnTo>
                  <a:lnTo>
                    <a:pt x="150514" y="317112"/>
                  </a:lnTo>
                  <a:lnTo>
                    <a:pt x="128324" y="354554"/>
                  </a:lnTo>
                  <a:lnTo>
                    <a:pt x="95315" y="398585"/>
                  </a:lnTo>
                  <a:lnTo>
                    <a:pt x="67314" y="444128"/>
                  </a:lnTo>
                  <a:lnTo>
                    <a:pt x="41401" y="484012"/>
                  </a:lnTo>
                  <a:lnTo>
                    <a:pt x="19903" y="529196"/>
                  </a:lnTo>
                  <a:lnTo>
                    <a:pt x="0" y="5892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4438"/>
            <p:cNvSpPr/>
            <p:nvPr/>
          </p:nvSpPr>
          <p:spPr>
            <a:xfrm>
              <a:off x="9595713" y="2476500"/>
              <a:ext cx="92833" cy="70628"/>
            </a:xfrm>
            <a:custGeom>
              <a:avLst/>
              <a:gdLst/>
              <a:ahLst/>
              <a:cxnLst/>
              <a:rect l="0" t="0" r="0" b="0"/>
              <a:pathLst>
                <a:path w="92833" h="70628">
                  <a:moveTo>
                    <a:pt x="5487" y="0"/>
                  </a:moveTo>
                  <a:lnTo>
                    <a:pt x="430" y="5057"/>
                  </a:lnTo>
                  <a:lnTo>
                    <a:pt x="0" y="8663"/>
                  </a:lnTo>
                  <a:lnTo>
                    <a:pt x="6361" y="50767"/>
                  </a:lnTo>
                  <a:lnTo>
                    <a:pt x="13037" y="62549"/>
                  </a:lnTo>
                  <a:lnTo>
                    <a:pt x="18720" y="69428"/>
                  </a:lnTo>
                  <a:lnTo>
                    <a:pt x="21717" y="70627"/>
                  </a:lnTo>
                  <a:lnTo>
                    <a:pt x="24773" y="70368"/>
                  </a:lnTo>
                  <a:lnTo>
                    <a:pt x="63178" y="53634"/>
                  </a:lnTo>
                  <a:lnTo>
                    <a:pt x="92832" y="26694"/>
                  </a:lnTo>
                  <a:lnTo>
                    <a:pt x="9121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SMARTInkShape-4439"/>
            <p:cNvSpPr/>
            <p:nvPr/>
          </p:nvSpPr>
          <p:spPr>
            <a:xfrm>
              <a:off x="9515475" y="24384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SMARTInkShape-4440"/>
            <p:cNvSpPr/>
            <p:nvPr/>
          </p:nvSpPr>
          <p:spPr>
            <a:xfrm>
              <a:off x="9420225" y="2515153"/>
              <a:ext cx="161335" cy="56598"/>
            </a:xfrm>
            <a:custGeom>
              <a:avLst/>
              <a:gdLst/>
              <a:ahLst/>
              <a:cxnLst/>
              <a:rect l="0" t="0" r="0" b="0"/>
              <a:pathLst>
                <a:path w="161335" h="56598">
                  <a:moveTo>
                    <a:pt x="0" y="37547"/>
                  </a:moveTo>
                  <a:lnTo>
                    <a:pt x="5057" y="32490"/>
                  </a:lnTo>
                  <a:lnTo>
                    <a:pt x="43848" y="15157"/>
                  </a:lnTo>
                  <a:lnTo>
                    <a:pt x="90428" y="3648"/>
                  </a:lnTo>
                  <a:lnTo>
                    <a:pt x="132127" y="0"/>
                  </a:lnTo>
                  <a:lnTo>
                    <a:pt x="140920" y="2515"/>
                  </a:lnTo>
                  <a:lnTo>
                    <a:pt x="144747" y="4667"/>
                  </a:lnTo>
                  <a:lnTo>
                    <a:pt x="159929" y="24996"/>
                  </a:lnTo>
                  <a:lnTo>
                    <a:pt x="161334" y="37238"/>
                  </a:lnTo>
                  <a:lnTo>
                    <a:pt x="152400" y="565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 name="SMARTInkShape-4441"/>
            <p:cNvSpPr/>
            <p:nvPr/>
          </p:nvSpPr>
          <p:spPr>
            <a:xfrm>
              <a:off x="12096750" y="3057525"/>
              <a:ext cx="76201" cy="19051"/>
            </a:xfrm>
            <a:custGeom>
              <a:avLst/>
              <a:gdLst/>
              <a:ahLst/>
              <a:cxnLst/>
              <a:rect l="0" t="0" r="0" b="0"/>
              <a:pathLst>
                <a:path w="76201" h="19051">
                  <a:moveTo>
                    <a:pt x="0" y="19050"/>
                  </a:moveTo>
                  <a:lnTo>
                    <a:pt x="5057" y="13993"/>
                  </a:lnTo>
                  <a:lnTo>
                    <a:pt x="38001" y="3862"/>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 name="SMARTInkShape-4442"/>
            <p:cNvSpPr/>
            <p:nvPr/>
          </p:nvSpPr>
          <p:spPr>
            <a:xfrm>
              <a:off x="12125325" y="3000375"/>
              <a:ext cx="47626" cy="200026"/>
            </a:xfrm>
            <a:custGeom>
              <a:avLst/>
              <a:gdLst/>
              <a:ahLst/>
              <a:cxnLst/>
              <a:rect l="0" t="0" r="0" b="0"/>
              <a:pathLst>
                <a:path w="47626" h="200026">
                  <a:moveTo>
                    <a:pt x="0" y="0"/>
                  </a:moveTo>
                  <a:lnTo>
                    <a:pt x="0" y="5057"/>
                  </a:lnTo>
                  <a:lnTo>
                    <a:pt x="5057" y="18314"/>
                  </a:lnTo>
                  <a:lnTo>
                    <a:pt x="13257" y="30591"/>
                  </a:lnTo>
                  <a:lnTo>
                    <a:pt x="18964" y="68092"/>
                  </a:lnTo>
                  <a:lnTo>
                    <a:pt x="26316" y="107076"/>
                  </a:lnTo>
                  <a:lnTo>
                    <a:pt x="4762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SMARTInkShape-4443"/>
            <p:cNvSpPr/>
            <p:nvPr/>
          </p:nvSpPr>
          <p:spPr>
            <a:xfrm>
              <a:off x="11954427" y="3105542"/>
              <a:ext cx="123274" cy="66284"/>
            </a:xfrm>
            <a:custGeom>
              <a:avLst/>
              <a:gdLst/>
              <a:ahLst/>
              <a:cxnLst/>
              <a:rect l="0" t="0" r="0" b="0"/>
              <a:pathLst>
                <a:path w="123274" h="66284">
                  <a:moveTo>
                    <a:pt x="37548" y="9133"/>
                  </a:moveTo>
                  <a:lnTo>
                    <a:pt x="37548" y="0"/>
                  </a:lnTo>
                  <a:lnTo>
                    <a:pt x="29944" y="6231"/>
                  </a:lnTo>
                  <a:lnTo>
                    <a:pt x="21301" y="9331"/>
                  </a:lnTo>
                  <a:lnTo>
                    <a:pt x="5748" y="22277"/>
                  </a:lnTo>
                  <a:lnTo>
                    <a:pt x="2249" y="28380"/>
                  </a:lnTo>
                  <a:lnTo>
                    <a:pt x="0" y="35866"/>
                  </a:lnTo>
                  <a:lnTo>
                    <a:pt x="2516" y="34067"/>
                  </a:lnTo>
                  <a:lnTo>
                    <a:pt x="12705" y="27104"/>
                  </a:lnTo>
                  <a:lnTo>
                    <a:pt x="26307" y="21161"/>
                  </a:lnTo>
                  <a:lnTo>
                    <a:pt x="60674" y="18701"/>
                  </a:lnTo>
                  <a:lnTo>
                    <a:pt x="62491" y="19745"/>
                  </a:lnTo>
                  <a:lnTo>
                    <a:pt x="63701" y="21499"/>
                  </a:lnTo>
                  <a:lnTo>
                    <a:pt x="65405" y="29025"/>
                  </a:lnTo>
                  <a:lnTo>
                    <a:pt x="66081" y="45401"/>
                  </a:lnTo>
                  <a:lnTo>
                    <a:pt x="67153" y="44953"/>
                  </a:lnTo>
                  <a:lnTo>
                    <a:pt x="93878" y="28606"/>
                  </a:lnTo>
                  <a:lnTo>
                    <a:pt x="111141" y="56434"/>
                  </a:lnTo>
                  <a:lnTo>
                    <a:pt x="112011" y="59717"/>
                  </a:lnTo>
                  <a:lnTo>
                    <a:pt x="113648" y="61906"/>
                  </a:lnTo>
                  <a:lnTo>
                    <a:pt x="123273" y="662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59" name="SMARTInkShape-4444"/>
          <p:cNvSpPr/>
          <p:nvPr/>
        </p:nvSpPr>
        <p:spPr>
          <a:xfrm>
            <a:off x="839524" y="3233070"/>
            <a:ext cx="570373" cy="119731"/>
          </a:xfrm>
          <a:custGeom>
            <a:avLst/>
            <a:gdLst/>
            <a:ahLst/>
            <a:cxnLst/>
            <a:rect l="0" t="0" r="0" b="0"/>
            <a:pathLst>
              <a:path w="570373" h="119731">
                <a:moveTo>
                  <a:pt x="8201" y="53055"/>
                </a:moveTo>
                <a:lnTo>
                  <a:pt x="0" y="53055"/>
                </a:lnTo>
                <a:lnTo>
                  <a:pt x="26494" y="54113"/>
                </a:lnTo>
                <a:lnTo>
                  <a:pt x="71562" y="61256"/>
                </a:lnTo>
                <a:lnTo>
                  <a:pt x="112321" y="62318"/>
                </a:lnTo>
                <a:lnTo>
                  <a:pt x="156591" y="65351"/>
                </a:lnTo>
                <a:lnTo>
                  <a:pt x="197513" y="70104"/>
                </a:lnTo>
                <a:lnTo>
                  <a:pt x="244916" y="71512"/>
                </a:lnTo>
                <a:lnTo>
                  <a:pt x="283799" y="71841"/>
                </a:lnTo>
                <a:lnTo>
                  <a:pt x="322247" y="71988"/>
                </a:lnTo>
                <a:lnTo>
                  <a:pt x="369480" y="72071"/>
                </a:lnTo>
                <a:lnTo>
                  <a:pt x="409216" y="72098"/>
                </a:lnTo>
                <a:lnTo>
                  <a:pt x="449364" y="72104"/>
                </a:lnTo>
                <a:lnTo>
                  <a:pt x="495655" y="72105"/>
                </a:lnTo>
                <a:lnTo>
                  <a:pt x="498270" y="71047"/>
                </a:lnTo>
                <a:lnTo>
                  <a:pt x="500014" y="69283"/>
                </a:lnTo>
                <a:lnTo>
                  <a:pt x="501176" y="67048"/>
                </a:lnTo>
                <a:lnTo>
                  <a:pt x="500893" y="65559"/>
                </a:lnTo>
                <a:lnTo>
                  <a:pt x="499646" y="64566"/>
                </a:lnTo>
                <a:lnTo>
                  <a:pt x="497756" y="63904"/>
                </a:lnTo>
                <a:lnTo>
                  <a:pt x="496496" y="62404"/>
                </a:lnTo>
                <a:lnTo>
                  <a:pt x="492606" y="54179"/>
                </a:lnTo>
                <a:lnTo>
                  <a:pt x="478989" y="39865"/>
                </a:lnTo>
                <a:lnTo>
                  <a:pt x="438217" y="7637"/>
                </a:lnTo>
                <a:lnTo>
                  <a:pt x="428948" y="5721"/>
                </a:lnTo>
                <a:lnTo>
                  <a:pt x="428399" y="4566"/>
                </a:lnTo>
                <a:lnTo>
                  <a:pt x="427626" y="0"/>
                </a:lnTo>
                <a:lnTo>
                  <a:pt x="427445" y="2311"/>
                </a:lnTo>
                <a:lnTo>
                  <a:pt x="433010" y="6866"/>
                </a:lnTo>
                <a:lnTo>
                  <a:pt x="461919" y="21494"/>
                </a:lnTo>
                <a:lnTo>
                  <a:pt x="502500" y="34043"/>
                </a:lnTo>
                <a:lnTo>
                  <a:pt x="549936" y="49885"/>
                </a:lnTo>
                <a:lnTo>
                  <a:pt x="565061" y="56232"/>
                </a:lnTo>
                <a:lnTo>
                  <a:pt x="568883" y="61523"/>
                </a:lnTo>
                <a:lnTo>
                  <a:pt x="570372" y="68225"/>
                </a:lnTo>
                <a:lnTo>
                  <a:pt x="570307" y="75869"/>
                </a:lnTo>
                <a:lnTo>
                  <a:pt x="568146" y="82022"/>
                </a:lnTo>
                <a:lnTo>
                  <a:pt x="532076" y="1197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69" name="SMARTInkShape-Group616"/>
          <p:cNvGrpSpPr/>
          <p:nvPr/>
        </p:nvGrpSpPr>
        <p:grpSpPr>
          <a:xfrm>
            <a:off x="1905000" y="3048000"/>
            <a:ext cx="2830772" cy="428626"/>
            <a:chOff x="1905000" y="3048000"/>
            <a:chExt cx="2830772" cy="428626"/>
          </a:xfrm>
        </p:grpSpPr>
        <p:sp>
          <p:nvSpPr>
            <p:cNvPr id="360" name="SMARTInkShape-4445"/>
            <p:cNvSpPr/>
            <p:nvPr/>
          </p:nvSpPr>
          <p:spPr>
            <a:xfrm>
              <a:off x="1905000" y="3048553"/>
              <a:ext cx="221040" cy="199473"/>
            </a:xfrm>
            <a:custGeom>
              <a:avLst/>
              <a:gdLst/>
              <a:ahLst/>
              <a:cxnLst/>
              <a:rect l="0" t="0" r="0" b="0"/>
              <a:pathLst>
                <a:path w="221040" h="199473">
                  <a:moveTo>
                    <a:pt x="0" y="37547"/>
                  </a:moveTo>
                  <a:lnTo>
                    <a:pt x="0" y="24290"/>
                  </a:lnTo>
                  <a:lnTo>
                    <a:pt x="2822" y="18249"/>
                  </a:lnTo>
                  <a:lnTo>
                    <a:pt x="5056" y="15157"/>
                  </a:lnTo>
                  <a:lnTo>
                    <a:pt x="33483" y="5748"/>
                  </a:lnTo>
                  <a:lnTo>
                    <a:pt x="80477" y="1314"/>
                  </a:lnTo>
                  <a:lnTo>
                    <a:pt x="119448" y="0"/>
                  </a:lnTo>
                  <a:lnTo>
                    <a:pt x="160002" y="7160"/>
                  </a:lnTo>
                  <a:lnTo>
                    <a:pt x="201235" y="26908"/>
                  </a:lnTo>
                  <a:lnTo>
                    <a:pt x="218846" y="39451"/>
                  </a:lnTo>
                  <a:lnTo>
                    <a:pt x="221039" y="45167"/>
                  </a:lnTo>
                  <a:lnTo>
                    <a:pt x="220653" y="59983"/>
                  </a:lnTo>
                  <a:lnTo>
                    <a:pt x="204373" y="91232"/>
                  </a:lnTo>
                  <a:lnTo>
                    <a:pt x="165203" y="138285"/>
                  </a:lnTo>
                  <a:lnTo>
                    <a:pt x="95250" y="1994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4446"/>
            <p:cNvSpPr/>
            <p:nvPr/>
          </p:nvSpPr>
          <p:spPr>
            <a:xfrm>
              <a:off x="2143633" y="3238500"/>
              <a:ext cx="56643" cy="104466"/>
            </a:xfrm>
            <a:custGeom>
              <a:avLst/>
              <a:gdLst/>
              <a:ahLst/>
              <a:cxnLst/>
              <a:rect l="0" t="0" r="0" b="0"/>
              <a:pathLst>
                <a:path w="56643" h="104466">
                  <a:moveTo>
                    <a:pt x="18542" y="0"/>
                  </a:moveTo>
                  <a:lnTo>
                    <a:pt x="18542" y="38622"/>
                  </a:lnTo>
                  <a:lnTo>
                    <a:pt x="17484" y="81145"/>
                  </a:lnTo>
                  <a:lnTo>
                    <a:pt x="13486" y="92862"/>
                  </a:lnTo>
                  <a:lnTo>
                    <a:pt x="10938" y="96833"/>
                  </a:lnTo>
                  <a:lnTo>
                    <a:pt x="0" y="104465"/>
                  </a:lnTo>
                  <a:lnTo>
                    <a:pt x="651" y="87388"/>
                  </a:lnTo>
                  <a:lnTo>
                    <a:pt x="9873" y="53912"/>
                  </a:lnTo>
                  <a:lnTo>
                    <a:pt x="24440" y="34318"/>
                  </a:lnTo>
                  <a:lnTo>
                    <a:pt x="5664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4447"/>
            <p:cNvSpPr/>
            <p:nvPr/>
          </p:nvSpPr>
          <p:spPr>
            <a:xfrm>
              <a:off x="2286000" y="3276600"/>
              <a:ext cx="121081" cy="88487"/>
            </a:xfrm>
            <a:custGeom>
              <a:avLst/>
              <a:gdLst/>
              <a:ahLst/>
              <a:cxnLst/>
              <a:rect l="0" t="0" r="0" b="0"/>
              <a:pathLst>
                <a:path w="121081" h="88487">
                  <a:moveTo>
                    <a:pt x="0" y="9525"/>
                  </a:moveTo>
                  <a:lnTo>
                    <a:pt x="1058" y="27888"/>
                  </a:lnTo>
                  <a:lnTo>
                    <a:pt x="13258" y="62783"/>
                  </a:lnTo>
                  <a:lnTo>
                    <a:pt x="22390" y="77281"/>
                  </a:lnTo>
                  <a:lnTo>
                    <a:pt x="36856" y="88279"/>
                  </a:lnTo>
                  <a:lnTo>
                    <a:pt x="43620" y="88486"/>
                  </a:lnTo>
                  <a:lnTo>
                    <a:pt x="66194" y="79723"/>
                  </a:lnTo>
                  <a:lnTo>
                    <a:pt x="104567" y="52751"/>
                  </a:lnTo>
                  <a:lnTo>
                    <a:pt x="117649" y="35621"/>
                  </a:lnTo>
                  <a:lnTo>
                    <a:pt x="121080" y="27120"/>
                  </a:lnTo>
                  <a:lnTo>
                    <a:pt x="120937" y="23372"/>
                  </a:lnTo>
                  <a:lnTo>
                    <a:pt x="117955" y="16385"/>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4448"/>
            <p:cNvSpPr/>
            <p:nvPr/>
          </p:nvSpPr>
          <p:spPr>
            <a:xfrm>
              <a:off x="2467683" y="3155280"/>
              <a:ext cx="199318" cy="264196"/>
            </a:xfrm>
            <a:custGeom>
              <a:avLst/>
              <a:gdLst/>
              <a:ahLst/>
              <a:cxnLst/>
              <a:rect l="0" t="0" r="0" b="0"/>
              <a:pathLst>
                <a:path w="199318" h="264196">
                  <a:moveTo>
                    <a:pt x="75492" y="121320"/>
                  </a:moveTo>
                  <a:lnTo>
                    <a:pt x="70436" y="121320"/>
                  </a:lnTo>
                  <a:lnTo>
                    <a:pt x="65131" y="124142"/>
                  </a:lnTo>
                  <a:lnTo>
                    <a:pt x="20945" y="158176"/>
                  </a:lnTo>
                  <a:lnTo>
                    <a:pt x="7354" y="180923"/>
                  </a:lnTo>
                  <a:lnTo>
                    <a:pt x="0" y="204264"/>
                  </a:lnTo>
                  <a:lnTo>
                    <a:pt x="822" y="205191"/>
                  </a:lnTo>
                  <a:lnTo>
                    <a:pt x="4558" y="206221"/>
                  </a:lnTo>
                  <a:lnTo>
                    <a:pt x="22725" y="201745"/>
                  </a:lnTo>
                  <a:lnTo>
                    <a:pt x="58329" y="183602"/>
                  </a:lnTo>
                  <a:lnTo>
                    <a:pt x="100442" y="150086"/>
                  </a:lnTo>
                  <a:lnTo>
                    <a:pt x="112334" y="135516"/>
                  </a:lnTo>
                  <a:lnTo>
                    <a:pt x="124979" y="100244"/>
                  </a:lnTo>
                  <a:lnTo>
                    <a:pt x="131128" y="57185"/>
                  </a:lnTo>
                  <a:lnTo>
                    <a:pt x="132553" y="10177"/>
                  </a:lnTo>
                  <a:lnTo>
                    <a:pt x="132625" y="0"/>
                  </a:lnTo>
                  <a:lnTo>
                    <a:pt x="132637" y="3294"/>
                  </a:lnTo>
                  <a:lnTo>
                    <a:pt x="142342" y="42470"/>
                  </a:lnTo>
                  <a:lnTo>
                    <a:pt x="148451" y="81847"/>
                  </a:lnTo>
                  <a:lnTo>
                    <a:pt x="150252" y="115418"/>
                  </a:lnTo>
                  <a:lnTo>
                    <a:pt x="156322" y="154849"/>
                  </a:lnTo>
                  <a:lnTo>
                    <a:pt x="167854" y="195559"/>
                  </a:lnTo>
                  <a:lnTo>
                    <a:pt x="183480" y="236825"/>
                  </a:lnTo>
                  <a:lnTo>
                    <a:pt x="199317" y="26419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4" name="SMARTInkShape-4449"/>
            <p:cNvSpPr/>
            <p:nvPr/>
          </p:nvSpPr>
          <p:spPr>
            <a:xfrm>
              <a:off x="2762250" y="3267075"/>
              <a:ext cx="131330" cy="108412"/>
            </a:xfrm>
            <a:custGeom>
              <a:avLst/>
              <a:gdLst/>
              <a:ahLst/>
              <a:cxnLst/>
              <a:rect l="0" t="0" r="0" b="0"/>
              <a:pathLst>
                <a:path w="131330" h="108412">
                  <a:moveTo>
                    <a:pt x="0" y="38100"/>
                  </a:moveTo>
                  <a:lnTo>
                    <a:pt x="0" y="29899"/>
                  </a:lnTo>
                  <a:lnTo>
                    <a:pt x="1058" y="62771"/>
                  </a:lnTo>
                  <a:lnTo>
                    <a:pt x="5057" y="78698"/>
                  </a:lnTo>
                  <a:lnTo>
                    <a:pt x="13183" y="90716"/>
                  </a:lnTo>
                  <a:lnTo>
                    <a:pt x="30591" y="107055"/>
                  </a:lnTo>
                  <a:lnTo>
                    <a:pt x="35211" y="108411"/>
                  </a:lnTo>
                  <a:lnTo>
                    <a:pt x="45988" y="107097"/>
                  </a:lnTo>
                  <a:lnTo>
                    <a:pt x="75641" y="97629"/>
                  </a:lnTo>
                  <a:lnTo>
                    <a:pt x="85830" y="91722"/>
                  </a:lnTo>
                  <a:lnTo>
                    <a:pt x="102572" y="72332"/>
                  </a:lnTo>
                  <a:lnTo>
                    <a:pt x="126528" y="28823"/>
                  </a:lnTo>
                  <a:lnTo>
                    <a:pt x="130318" y="17749"/>
                  </a:lnTo>
                  <a:lnTo>
                    <a:pt x="131329" y="11833"/>
                  </a:lnTo>
                  <a:lnTo>
                    <a:pt x="130944" y="7889"/>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SMARTInkShape-4450"/>
            <p:cNvSpPr/>
            <p:nvPr/>
          </p:nvSpPr>
          <p:spPr>
            <a:xfrm>
              <a:off x="2981325" y="3314700"/>
              <a:ext cx="47626" cy="85726"/>
            </a:xfrm>
            <a:custGeom>
              <a:avLst/>
              <a:gdLst/>
              <a:ahLst/>
              <a:cxnLst/>
              <a:rect l="0" t="0" r="0" b="0"/>
              <a:pathLst>
                <a:path w="47626" h="85726">
                  <a:moveTo>
                    <a:pt x="47625" y="0"/>
                  </a:moveTo>
                  <a:lnTo>
                    <a:pt x="42569" y="0"/>
                  </a:lnTo>
                  <a:lnTo>
                    <a:pt x="37264" y="5645"/>
                  </a:lnTo>
                  <a:lnTo>
                    <a:pt x="12681" y="39724"/>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4451"/>
            <p:cNvSpPr/>
            <p:nvPr/>
          </p:nvSpPr>
          <p:spPr>
            <a:xfrm>
              <a:off x="3064406" y="3295650"/>
              <a:ext cx="288395" cy="180341"/>
            </a:xfrm>
            <a:custGeom>
              <a:avLst/>
              <a:gdLst/>
              <a:ahLst/>
              <a:cxnLst/>
              <a:rect l="0" t="0" r="0" b="0"/>
              <a:pathLst>
                <a:path w="288395" h="180341">
                  <a:moveTo>
                    <a:pt x="31219" y="95250"/>
                  </a:moveTo>
                  <a:lnTo>
                    <a:pt x="31219" y="103451"/>
                  </a:lnTo>
                  <a:lnTo>
                    <a:pt x="32277" y="103892"/>
                  </a:lnTo>
                  <a:lnTo>
                    <a:pt x="36276" y="104383"/>
                  </a:lnTo>
                  <a:lnTo>
                    <a:pt x="49533" y="99602"/>
                  </a:lnTo>
                  <a:lnTo>
                    <a:pt x="52953" y="97093"/>
                  </a:lnTo>
                  <a:lnTo>
                    <a:pt x="72285" y="71654"/>
                  </a:lnTo>
                  <a:lnTo>
                    <a:pt x="77980" y="51207"/>
                  </a:lnTo>
                  <a:lnTo>
                    <a:pt x="76152" y="48955"/>
                  </a:lnTo>
                  <a:lnTo>
                    <a:pt x="68475" y="43630"/>
                  </a:lnTo>
                  <a:lnTo>
                    <a:pt x="52253" y="39739"/>
                  </a:lnTo>
                  <a:lnTo>
                    <a:pt x="43037" y="41650"/>
                  </a:lnTo>
                  <a:lnTo>
                    <a:pt x="18384" y="56558"/>
                  </a:lnTo>
                  <a:lnTo>
                    <a:pt x="6817" y="70645"/>
                  </a:lnTo>
                  <a:lnTo>
                    <a:pt x="266" y="85373"/>
                  </a:lnTo>
                  <a:lnTo>
                    <a:pt x="0" y="90782"/>
                  </a:lnTo>
                  <a:lnTo>
                    <a:pt x="881" y="95446"/>
                  </a:lnTo>
                  <a:lnTo>
                    <a:pt x="7505" y="103451"/>
                  </a:lnTo>
                  <a:lnTo>
                    <a:pt x="12235" y="107067"/>
                  </a:lnTo>
                  <a:lnTo>
                    <a:pt x="25957" y="111085"/>
                  </a:lnTo>
                  <a:lnTo>
                    <a:pt x="65451" y="112818"/>
                  </a:lnTo>
                  <a:lnTo>
                    <a:pt x="103568" y="107629"/>
                  </a:lnTo>
                  <a:lnTo>
                    <a:pt x="146444" y="105339"/>
                  </a:lnTo>
                  <a:lnTo>
                    <a:pt x="159688" y="106084"/>
                  </a:lnTo>
                  <a:lnTo>
                    <a:pt x="176158" y="109943"/>
                  </a:lnTo>
                  <a:lnTo>
                    <a:pt x="177587" y="113512"/>
                  </a:lnTo>
                  <a:lnTo>
                    <a:pt x="174306" y="118008"/>
                  </a:lnTo>
                  <a:lnTo>
                    <a:pt x="167885" y="123122"/>
                  </a:lnTo>
                  <a:lnTo>
                    <a:pt x="160751" y="137271"/>
                  </a:lnTo>
                  <a:lnTo>
                    <a:pt x="153913" y="157442"/>
                  </a:lnTo>
                  <a:lnTo>
                    <a:pt x="149250" y="166282"/>
                  </a:lnTo>
                  <a:lnTo>
                    <a:pt x="145665" y="180340"/>
                  </a:lnTo>
                  <a:lnTo>
                    <a:pt x="142716" y="164886"/>
                  </a:lnTo>
                  <a:lnTo>
                    <a:pt x="137322" y="142167"/>
                  </a:lnTo>
                  <a:lnTo>
                    <a:pt x="142171" y="138169"/>
                  </a:lnTo>
                  <a:lnTo>
                    <a:pt x="168986" y="126429"/>
                  </a:lnTo>
                  <a:lnTo>
                    <a:pt x="173864" y="121327"/>
                  </a:lnTo>
                  <a:lnTo>
                    <a:pt x="193124" y="77967"/>
                  </a:lnTo>
                  <a:lnTo>
                    <a:pt x="201602" y="63227"/>
                  </a:lnTo>
                  <a:lnTo>
                    <a:pt x="225283" y="38136"/>
                  </a:lnTo>
                  <a:lnTo>
                    <a:pt x="28839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4452"/>
            <p:cNvSpPr/>
            <p:nvPr/>
          </p:nvSpPr>
          <p:spPr>
            <a:xfrm>
              <a:off x="3848100" y="3371877"/>
              <a:ext cx="887672" cy="104749"/>
            </a:xfrm>
            <a:custGeom>
              <a:avLst/>
              <a:gdLst/>
              <a:ahLst/>
              <a:cxnLst/>
              <a:rect l="0" t="0" r="0" b="0"/>
              <a:pathLst>
                <a:path w="887672" h="104749">
                  <a:moveTo>
                    <a:pt x="0" y="47598"/>
                  </a:moveTo>
                  <a:lnTo>
                    <a:pt x="26515" y="47598"/>
                  </a:lnTo>
                  <a:lnTo>
                    <a:pt x="27202" y="48656"/>
                  </a:lnTo>
                  <a:lnTo>
                    <a:pt x="19498" y="52655"/>
                  </a:lnTo>
                  <a:lnTo>
                    <a:pt x="18290" y="54144"/>
                  </a:lnTo>
                  <a:lnTo>
                    <a:pt x="19602" y="55137"/>
                  </a:lnTo>
                  <a:lnTo>
                    <a:pt x="63298" y="56861"/>
                  </a:lnTo>
                  <a:lnTo>
                    <a:pt x="97425" y="57045"/>
                  </a:lnTo>
                  <a:lnTo>
                    <a:pt x="144225" y="57100"/>
                  </a:lnTo>
                  <a:lnTo>
                    <a:pt x="185844" y="57116"/>
                  </a:lnTo>
                  <a:lnTo>
                    <a:pt x="224986" y="57121"/>
                  </a:lnTo>
                  <a:lnTo>
                    <a:pt x="263395" y="57122"/>
                  </a:lnTo>
                  <a:lnTo>
                    <a:pt x="301587" y="57123"/>
                  </a:lnTo>
                  <a:lnTo>
                    <a:pt x="341830" y="57123"/>
                  </a:lnTo>
                  <a:lnTo>
                    <a:pt x="375233" y="57123"/>
                  </a:lnTo>
                  <a:lnTo>
                    <a:pt x="419626" y="57123"/>
                  </a:lnTo>
                  <a:lnTo>
                    <a:pt x="452142" y="57123"/>
                  </a:lnTo>
                  <a:lnTo>
                    <a:pt x="486702" y="57123"/>
                  </a:lnTo>
                  <a:lnTo>
                    <a:pt x="519701" y="57123"/>
                  </a:lnTo>
                  <a:lnTo>
                    <a:pt x="562972" y="62180"/>
                  </a:lnTo>
                  <a:lnTo>
                    <a:pt x="602605" y="65324"/>
                  </a:lnTo>
                  <a:lnTo>
                    <a:pt x="646215" y="66256"/>
                  </a:lnTo>
                  <a:lnTo>
                    <a:pt x="679848" y="66474"/>
                  </a:lnTo>
                  <a:lnTo>
                    <a:pt x="726017" y="66596"/>
                  </a:lnTo>
                  <a:lnTo>
                    <a:pt x="765449" y="66633"/>
                  </a:lnTo>
                  <a:lnTo>
                    <a:pt x="805003" y="69466"/>
                  </a:lnTo>
                  <a:lnTo>
                    <a:pt x="847978" y="75290"/>
                  </a:lnTo>
                  <a:lnTo>
                    <a:pt x="879237" y="76139"/>
                  </a:lnTo>
                  <a:lnTo>
                    <a:pt x="881433" y="75092"/>
                  </a:lnTo>
                  <a:lnTo>
                    <a:pt x="882897" y="73335"/>
                  </a:lnTo>
                  <a:lnTo>
                    <a:pt x="883873" y="71106"/>
                  </a:lnTo>
                  <a:lnTo>
                    <a:pt x="882407" y="68562"/>
                  </a:lnTo>
                  <a:lnTo>
                    <a:pt x="875134" y="62913"/>
                  </a:lnTo>
                  <a:lnTo>
                    <a:pt x="875523" y="59924"/>
                  </a:lnTo>
                  <a:lnTo>
                    <a:pt x="887006" y="51721"/>
                  </a:lnTo>
                  <a:lnTo>
                    <a:pt x="887671" y="50346"/>
                  </a:lnTo>
                  <a:lnTo>
                    <a:pt x="850209" y="11998"/>
                  </a:lnTo>
                  <a:lnTo>
                    <a:pt x="840715" y="5318"/>
                  </a:lnTo>
                  <a:lnTo>
                    <a:pt x="828884" y="66"/>
                  </a:lnTo>
                  <a:lnTo>
                    <a:pt x="833793" y="0"/>
                  </a:lnTo>
                  <a:lnTo>
                    <a:pt x="847007" y="5037"/>
                  </a:lnTo>
                  <a:lnTo>
                    <a:pt x="859272" y="13233"/>
                  </a:lnTo>
                  <a:lnTo>
                    <a:pt x="869608" y="27421"/>
                  </a:lnTo>
                  <a:lnTo>
                    <a:pt x="874317" y="39973"/>
                  </a:lnTo>
                  <a:lnTo>
                    <a:pt x="871803" y="44632"/>
                  </a:lnTo>
                  <a:lnTo>
                    <a:pt x="837165" y="85133"/>
                  </a:lnTo>
                  <a:lnTo>
                    <a:pt x="828675" y="1047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8" name="SMARTInkShape-4453"/>
            <p:cNvSpPr/>
            <p:nvPr/>
          </p:nvSpPr>
          <p:spPr>
            <a:xfrm>
              <a:off x="1924050" y="3048000"/>
              <a:ext cx="14582" cy="381001"/>
            </a:xfrm>
            <a:custGeom>
              <a:avLst/>
              <a:gdLst/>
              <a:ahLst/>
              <a:cxnLst/>
              <a:rect l="0" t="0" r="0" b="0"/>
              <a:pathLst>
                <a:path w="14582" h="381001">
                  <a:moveTo>
                    <a:pt x="9525" y="0"/>
                  </a:moveTo>
                  <a:lnTo>
                    <a:pt x="9525" y="46993"/>
                  </a:lnTo>
                  <a:lnTo>
                    <a:pt x="9525" y="85561"/>
                  </a:lnTo>
                  <a:lnTo>
                    <a:pt x="9525" y="131123"/>
                  </a:lnTo>
                  <a:lnTo>
                    <a:pt x="9525" y="166910"/>
                  </a:lnTo>
                  <a:lnTo>
                    <a:pt x="9525" y="211027"/>
                  </a:lnTo>
                  <a:lnTo>
                    <a:pt x="9525" y="258172"/>
                  </a:lnTo>
                  <a:lnTo>
                    <a:pt x="9525" y="296158"/>
                  </a:lnTo>
                  <a:lnTo>
                    <a:pt x="10583" y="333589"/>
                  </a:lnTo>
                  <a:lnTo>
                    <a:pt x="14581" y="347934"/>
                  </a:lnTo>
                  <a:lnTo>
                    <a:pt x="12896" y="354723"/>
                  </a:lnTo>
                  <a:lnTo>
                    <a:pt x="0"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76" name="SMARTInkShape-Group617"/>
          <p:cNvGrpSpPr/>
          <p:nvPr/>
        </p:nvGrpSpPr>
        <p:grpSpPr>
          <a:xfrm>
            <a:off x="5172075" y="3306250"/>
            <a:ext cx="1389922" cy="360876"/>
            <a:chOff x="5172075" y="3306250"/>
            <a:chExt cx="1389922" cy="360876"/>
          </a:xfrm>
        </p:grpSpPr>
        <p:sp>
          <p:nvSpPr>
            <p:cNvPr id="370" name="SMARTInkShape-4454"/>
            <p:cNvSpPr/>
            <p:nvPr/>
          </p:nvSpPr>
          <p:spPr>
            <a:xfrm>
              <a:off x="6299429" y="3306650"/>
              <a:ext cx="262568" cy="331901"/>
            </a:xfrm>
            <a:custGeom>
              <a:avLst/>
              <a:gdLst/>
              <a:ahLst/>
              <a:cxnLst/>
              <a:rect l="0" t="0" r="0" b="0"/>
              <a:pathLst>
                <a:path w="262568" h="331901">
                  <a:moveTo>
                    <a:pt x="206146" y="27100"/>
                  </a:moveTo>
                  <a:lnTo>
                    <a:pt x="206146" y="22043"/>
                  </a:lnTo>
                  <a:lnTo>
                    <a:pt x="203324" y="16739"/>
                  </a:lnTo>
                  <a:lnTo>
                    <a:pt x="201090" y="13843"/>
                  </a:lnTo>
                  <a:lnTo>
                    <a:pt x="195785" y="10625"/>
                  </a:lnTo>
                  <a:lnTo>
                    <a:pt x="161089" y="0"/>
                  </a:lnTo>
                  <a:lnTo>
                    <a:pt x="115480" y="12967"/>
                  </a:lnTo>
                  <a:lnTo>
                    <a:pt x="73701" y="26817"/>
                  </a:lnTo>
                  <a:lnTo>
                    <a:pt x="29818" y="44800"/>
                  </a:lnTo>
                  <a:lnTo>
                    <a:pt x="8086" y="52453"/>
                  </a:lnTo>
                  <a:lnTo>
                    <a:pt x="4256" y="55644"/>
                  </a:lnTo>
                  <a:lnTo>
                    <a:pt x="0" y="64833"/>
                  </a:lnTo>
                  <a:lnTo>
                    <a:pt x="2041" y="70247"/>
                  </a:lnTo>
                  <a:lnTo>
                    <a:pt x="26554" y="95315"/>
                  </a:lnTo>
                  <a:lnTo>
                    <a:pt x="62623" y="105991"/>
                  </a:lnTo>
                  <a:lnTo>
                    <a:pt x="103414" y="115857"/>
                  </a:lnTo>
                  <a:lnTo>
                    <a:pt x="142310" y="125482"/>
                  </a:lnTo>
                  <a:lnTo>
                    <a:pt x="184717" y="145821"/>
                  </a:lnTo>
                  <a:lnTo>
                    <a:pt x="227883" y="176238"/>
                  </a:lnTo>
                  <a:lnTo>
                    <a:pt x="255000" y="200250"/>
                  </a:lnTo>
                  <a:lnTo>
                    <a:pt x="259609" y="215886"/>
                  </a:lnTo>
                  <a:lnTo>
                    <a:pt x="262567" y="245248"/>
                  </a:lnTo>
                  <a:lnTo>
                    <a:pt x="257327" y="256699"/>
                  </a:lnTo>
                  <a:lnTo>
                    <a:pt x="249002" y="266728"/>
                  </a:lnTo>
                  <a:lnTo>
                    <a:pt x="206755" y="288196"/>
                  </a:lnTo>
                  <a:lnTo>
                    <a:pt x="165345" y="302845"/>
                  </a:lnTo>
                  <a:lnTo>
                    <a:pt x="121769" y="310874"/>
                  </a:lnTo>
                  <a:lnTo>
                    <a:pt x="77100" y="319005"/>
                  </a:lnTo>
                  <a:lnTo>
                    <a:pt x="25171" y="331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SMARTInkShape-4455"/>
            <p:cNvSpPr/>
            <p:nvPr/>
          </p:nvSpPr>
          <p:spPr>
            <a:xfrm>
              <a:off x="6105917" y="3352800"/>
              <a:ext cx="18659" cy="285751"/>
            </a:xfrm>
            <a:custGeom>
              <a:avLst/>
              <a:gdLst/>
              <a:ahLst/>
              <a:cxnLst/>
              <a:rect l="0" t="0" r="0" b="0"/>
              <a:pathLst>
                <a:path w="18659" h="285751">
                  <a:moveTo>
                    <a:pt x="9133" y="0"/>
                  </a:moveTo>
                  <a:lnTo>
                    <a:pt x="932" y="8201"/>
                  </a:lnTo>
                  <a:lnTo>
                    <a:pt x="0" y="14189"/>
                  </a:lnTo>
                  <a:lnTo>
                    <a:pt x="744" y="39844"/>
                  </a:lnTo>
                  <a:lnTo>
                    <a:pt x="9985" y="74859"/>
                  </a:lnTo>
                  <a:lnTo>
                    <a:pt x="16088" y="116725"/>
                  </a:lnTo>
                  <a:lnTo>
                    <a:pt x="18150" y="163109"/>
                  </a:lnTo>
                  <a:lnTo>
                    <a:pt x="18508" y="200964"/>
                  </a:lnTo>
                  <a:lnTo>
                    <a:pt x="18614" y="240638"/>
                  </a:lnTo>
                  <a:lnTo>
                    <a:pt x="18658"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2" name="SMARTInkShape-4456"/>
            <p:cNvSpPr/>
            <p:nvPr/>
          </p:nvSpPr>
          <p:spPr>
            <a:xfrm>
              <a:off x="5991225" y="3343275"/>
              <a:ext cx="295276" cy="9526"/>
            </a:xfrm>
            <a:custGeom>
              <a:avLst/>
              <a:gdLst/>
              <a:ahLst/>
              <a:cxnLst/>
              <a:rect l="0" t="0" r="0" b="0"/>
              <a:pathLst>
                <a:path w="295276" h="9526">
                  <a:moveTo>
                    <a:pt x="0" y="0"/>
                  </a:moveTo>
                  <a:lnTo>
                    <a:pt x="5057" y="0"/>
                  </a:lnTo>
                  <a:lnTo>
                    <a:pt x="38126" y="7539"/>
                  </a:lnTo>
                  <a:lnTo>
                    <a:pt x="81852" y="8937"/>
                  </a:lnTo>
                  <a:lnTo>
                    <a:pt x="126558" y="9351"/>
                  </a:lnTo>
                  <a:lnTo>
                    <a:pt x="162735" y="9473"/>
                  </a:lnTo>
                  <a:lnTo>
                    <a:pt x="207828" y="9515"/>
                  </a:lnTo>
                  <a:lnTo>
                    <a:pt x="253856" y="9523"/>
                  </a:lnTo>
                  <a:lnTo>
                    <a:pt x="2952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3" name="SMARTInkShape-4457"/>
            <p:cNvSpPr/>
            <p:nvPr/>
          </p:nvSpPr>
          <p:spPr>
            <a:xfrm>
              <a:off x="5700349" y="3306250"/>
              <a:ext cx="262302" cy="351351"/>
            </a:xfrm>
            <a:custGeom>
              <a:avLst/>
              <a:gdLst/>
              <a:ahLst/>
              <a:cxnLst/>
              <a:rect l="0" t="0" r="0" b="0"/>
              <a:pathLst>
                <a:path w="262302" h="351351">
                  <a:moveTo>
                    <a:pt x="14651" y="37025"/>
                  </a:moveTo>
                  <a:lnTo>
                    <a:pt x="19708" y="42082"/>
                  </a:lnTo>
                  <a:lnTo>
                    <a:pt x="22190" y="47386"/>
                  </a:lnTo>
                  <a:lnTo>
                    <a:pt x="26824" y="86396"/>
                  </a:lnTo>
                  <a:lnTo>
                    <a:pt x="29586" y="103418"/>
                  </a:lnTo>
                  <a:lnTo>
                    <a:pt x="24791" y="147847"/>
                  </a:lnTo>
                  <a:lnTo>
                    <a:pt x="24358" y="187806"/>
                  </a:lnTo>
                  <a:lnTo>
                    <a:pt x="24257" y="221514"/>
                  </a:lnTo>
                  <a:lnTo>
                    <a:pt x="24200" y="266078"/>
                  </a:lnTo>
                  <a:lnTo>
                    <a:pt x="27002" y="306502"/>
                  </a:lnTo>
                  <a:lnTo>
                    <a:pt x="33586" y="331853"/>
                  </a:lnTo>
                  <a:lnTo>
                    <a:pt x="30874" y="285220"/>
                  </a:lnTo>
                  <a:lnTo>
                    <a:pt x="20443" y="239039"/>
                  </a:lnTo>
                  <a:lnTo>
                    <a:pt x="9249" y="199343"/>
                  </a:lnTo>
                  <a:lnTo>
                    <a:pt x="3118" y="160928"/>
                  </a:lnTo>
                  <a:lnTo>
                    <a:pt x="0" y="142893"/>
                  </a:lnTo>
                  <a:lnTo>
                    <a:pt x="3800" y="102779"/>
                  </a:lnTo>
                  <a:lnTo>
                    <a:pt x="7555" y="61446"/>
                  </a:lnTo>
                  <a:lnTo>
                    <a:pt x="15833" y="23308"/>
                  </a:lnTo>
                  <a:lnTo>
                    <a:pt x="24349" y="11173"/>
                  </a:lnTo>
                  <a:lnTo>
                    <a:pt x="38011" y="4368"/>
                  </a:lnTo>
                  <a:lnTo>
                    <a:pt x="67596" y="0"/>
                  </a:lnTo>
                  <a:lnTo>
                    <a:pt x="106914" y="6742"/>
                  </a:lnTo>
                  <a:lnTo>
                    <a:pt x="130301" y="16293"/>
                  </a:lnTo>
                  <a:lnTo>
                    <a:pt x="144014" y="26400"/>
                  </a:lnTo>
                  <a:lnTo>
                    <a:pt x="151521" y="40769"/>
                  </a:lnTo>
                  <a:lnTo>
                    <a:pt x="156340" y="65752"/>
                  </a:lnTo>
                  <a:lnTo>
                    <a:pt x="153560" y="70993"/>
                  </a:lnTo>
                  <a:lnTo>
                    <a:pt x="117649" y="100817"/>
                  </a:lnTo>
                  <a:lnTo>
                    <a:pt x="82034" y="117320"/>
                  </a:lnTo>
                  <a:lnTo>
                    <a:pt x="56340" y="124500"/>
                  </a:lnTo>
                  <a:lnTo>
                    <a:pt x="40760" y="135796"/>
                  </a:lnTo>
                  <a:lnTo>
                    <a:pt x="36839" y="141954"/>
                  </a:lnTo>
                  <a:lnTo>
                    <a:pt x="35793" y="145077"/>
                  </a:lnTo>
                  <a:lnTo>
                    <a:pt x="36154" y="148218"/>
                  </a:lnTo>
                  <a:lnTo>
                    <a:pt x="39377" y="154530"/>
                  </a:lnTo>
                  <a:lnTo>
                    <a:pt x="79516" y="191867"/>
                  </a:lnTo>
                  <a:lnTo>
                    <a:pt x="125060" y="225331"/>
                  </a:lnTo>
                  <a:lnTo>
                    <a:pt x="170184" y="259157"/>
                  </a:lnTo>
                  <a:lnTo>
                    <a:pt x="215968" y="295922"/>
                  </a:lnTo>
                  <a:lnTo>
                    <a:pt x="262301" y="351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4458"/>
            <p:cNvSpPr/>
            <p:nvPr/>
          </p:nvSpPr>
          <p:spPr>
            <a:xfrm>
              <a:off x="5181600" y="3325143"/>
              <a:ext cx="384288" cy="341983"/>
            </a:xfrm>
            <a:custGeom>
              <a:avLst/>
              <a:gdLst/>
              <a:ahLst/>
              <a:cxnLst/>
              <a:rect l="0" t="0" r="0" b="0"/>
              <a:pathLst>
                <a:path w="384288" h="341983">
                  <a:moveTo>
                    <a:pt x="0" y="18132"/>
                  </a:moveTo>
                  <a:lnTo>
                    <a:pt x="0" y="13075"/>
                  </a:lnTo>
                  <a:lnTo>
                    <a:pt x="1059" y="12644"/>
                  </a:lnTo>
                  <a:lnTo>
                    <a:pt x="37612" y="31193"/>
                  </a:lnTo>
                  <a:lnTo>
                    <a:pt x="73335" y="58528"/>
                  </a:lnTo>
                  <a:lnTo>
                    <a:pt x="83393" y="69953"/>
                  </a:lnTo>
                  <a:lnTo>
                    <a:pt x="104790" y="89343"/>
                  </a:lnTo>
                  <a:lnTo>
                    <a:pt x="135802" y="133847"/>
                  </a:lnTo>
                  <a:lnTo>
                    <a:pt x="157817" y="155706"/>
                  </a:lnTo>
                  <a:lnTo>
                    <a:pt x="164686" y="158651"/>
                  </a:lnTo>
                  <a:lnTo>
                    <a:pt x="174088" y="157138"/>
                  </a:lnTo>
                  <a:lnTo>
                    <a:pt x="185322" y="151879"/>
                  </a:lnTo>
                  <a:lnTo>
                    <a:pt x="202489" y="137018"/>
                  </a:lnTo>
                  <a:lnTo>
                    <a:pt x="245780" y="93981"/>
                  </a:lnTo>
                  <a:lnTo>
                    <a:pt x="272406" y="66315"/>
                  </a:lnTo>
                  <a:lnTo>
                    <a:pt x="298143" y="29651"/>
                  </a:lnTo>
                  <a:lnTo>
                    <a:pt x="326916" y="6051"/>
                  </a:lnTo>
                  <a:lnTo>
                    <a:pt x="338751" y="1147"/>
                  </a:lnTo>
                  <a:lnTo>
                    <a:pt x="345642" y="0"/>
                  </a:lnTo>
                  <a:lnTo>
                    <a:pt x="352233" y="2312"/>
                  </a:lnTo>
                  <a:lnTo>
                    <a:pt x="355472" y="4410"/>
                  </a:lnTo>
                  <a:lnTo>
                    <a:pt x="378997" y="36316"/>
                  </a:lnTo>
                  <a:lnTo>
                    <a:pt x="382840" y="42955"/>
                  </a:lnTo>
                  <a:lnTo>
                    <a:pt x="384287" y="64442"/>
                  </a:lnTo>
                  <a:lnTo>
                    <a:pt x="381974" y="106290"/>
                  </a:lnTo>
                  <a:lnTo>
                    <a:pt x="381289" y="146558"/>
                  </a:lnTo>
                  <a:lnTo>
                    <a:pt x="378264" y="184242"/>
                  </a:lnTo>
                  <a:lnTo>
                    <a:pt x="373487" y="228922"/>
                  </a:lnTo>
                  <a:lnTo>
                    <a:pt x="371872" y="276257"/>
                  </a:lnTo>
                  <a:lnTo>
                    <a:pt x="378099" y="318024"/>
                  </a:lnTo>
                  <a:lnTo>
                    <a:pt x="381000" y="3419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4459"/>
            <p:cNvSpPr/>
            <p:nvPr/>
          </p:nvSpPr>
          <p:spPr>
            <a:xfrm>
              <a:off x="5172075" y="3333750"/>
              <a:ext cx="19051" cy="314326"/>
            </a:xfrm>
            <a:custGeom>
              <a:avLst/>
              <a:gdLst/>
              <a:ahLst/>
              <a:cxnLst/>
              <a:rect l="0" t="0" r="0" b="0"/>
              <a:pathLst>
                <a:path w="19051" h="314326">
                  <a:moveTo>
                    <a:pt x="0" y="0"/>
                  </a:moveTo>
                  <a:lnTo>
                    <a:pt x="5057" y="5057"/>
                  </a:lnTo>
                  <a:lnTo>
                    <a:pt x="7539" y="10361"/>
                  </a:lnTo>
                  <a:lnTo>
                    <a:pt x="14189" y="32503"/>
                  </a:lnTo>
                  <a:lnTo>
                    <a:pt x="11245" y="55015"/>
                  </a:lnTo>
                  <a:lnTo>
                    <a:pt x="2222" y="97415"/>
                  </a:lnTo>
                  <a:lnTo>
                    <a:pt x="6985" y="142441"/>
                  </a:lnTo>
                  <a:lnTo>
                    <a:pt x="8772" y="183786"/>
                  </a:lnTo>
                  <a:lnTo>
                    <a:pt x="12198" y="230096"/>
                  </a:lnTo>
                  <a:lnTo>
                    <a:pt x="17697" y="274639"/>
                  </a:lnTo>
                  <a:lnTo>
                    <a:pt x="1905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79" name="SMARTInkShape-Group618"/>
          <p:cNvGrpSpPr/>
          <p:nvPr/>
        </p:nvGrpSpPr>
        <p:grpSpPr>
          <a:xfrm>
            <a:off x="6810375" y="3476625"/>
            <a:ext cx="257176" cy="114301"/>
            <a:chOff x="6810375" y="3476625"/>
            <a:chExt cx="257176" cy="114301"/>
          </a:xfrm>
        </p:grpSpPr>
        <p:sp>
          <p:nvSpPr>
            <p:cNvPr id="377" name="SMARTInkShape-4460"/>
            <p:cNvSpPr/>
            <p:nvPr/>
          </p:nvSpPr>
          <p:spPr>
            <a:xfrm>
              <a:off x="6810375" y="3476625"/>
              <a:ext cx="238126" cy="9526"/>
            </a:xfrm>
            <a:custGeom>
              <a:avLst/>
              <a:gdLst/>
              <a:ahLst/>
              <a:cxnLst/>
              <a:rect l="0" t="0" r="0" b="0"/>
              <a:pathLst>
                <a:path w="238126" h="9526">
                  <a:moveTo>
                    <a:pt x="0" y="9525"/>
                  </a:moveTo>
                  <a:lnTo>
                    <a:pt x="40719" y="8467"/>
                  </a:lnTo>
                  <a:lnTo>
                    <a:pt x="81014" y="1324"/>
                  </a:lnTo>
                  <a:lnTo>
                    <a:pt x="128343" y="262"/>
                  </a:lnTo>
                  <a:lnTo>
                    <a:pt x="173283" y="52"/>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4461"/>
            <p:cNvSpPr/>
            <p:nvPr/>
          </p:nvSpPr>
          <p:spPr>
            <a:xfrm>
              <a:off x="6831141" y="3571875"/>
              <a:ext cx="236410" cy="19051"/>
            </a:xfrm>
            <a:custGeom>
              <a:avLst/>
              <a:gdLst/>
              <a:ahLst/>
              <a:cxnLst/>
              <a:rect l="0" t="0" r="0" b="0"/>
              <a:pathLst>
                <a:path w="236410" h="19051">
                  <a:moveTo>
                    <a:pt x="17334" y="0"/>
                  </a:moveTo>
                  <a:lnTo>
                    <a:pt x="12278" y="0"/>
                  </a:lnTo>
                  <a:lnTo>
                    <a:pt x="6973" y="2822"/>
                  </a:lnTo>
                  <a:lnTo>
                    <a:pt x="0" y="8201"/>
                  </a:lnTo>
                  <a:lnTo>
                    <a:pt x="35238" y="9351"/>
                  </a:lnTo>
                  <a:lnTo>
                    <a:pt x="79789" y="9473"/>
                  </a:lnTo>
                  <a:lnTo>
                    <a:pt x="124740" y="9510"/>
                  </a:lnTo>
                  <a:lnTo>
                    <a:pt x="163810" y="9521"/>
                  </a:lnTo>
                  <a:lnTo>
                    <a:pt x="203256" y="12346"/>
                  </a:lnTo>
                  <a:lnTo>
                    <a:pt x="236409"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9" name="SMARTInkShape-Group619"/>
          <p:cNvGrpSpPr/>
          <p:nvPr/>
        </p:nvGrpSpPr>
        <p:grpSpPr>
          <a:xfrm>
            <a:off x="7359792" y="3356837"/>
            <a:ext cx="4413109" cy="2122028"/>
            <a:chOff x="7359792" y="3356837"/>
            <a:chExt cx="4413109" cy="2122028"/>
          </a:xfrm>
        </p:grpSpPr>
        <p:sp>
          <p:nvSpPr>
            <p:cNvPr id="380" name="SMARTInkShape-4462"/>
            <p:cNvSpPr/>
            <p:nvPr/>
          </p:nvSpPr>
          <p:spPr>
            <a:xfrm>
              <a:off x="7359792" y="3362325"/>
              <a:ext cx="174484" cy="200026"/>
            </a:xfrm>
            <a:custGeom>
              <a:avLst/>
              <a:gdLst/>
              <a:ahLst/>
              <a:cxnLst/>
              <a:rect l="0" t="0" r="0" b="0"/>
              <a:pathLst>
                <a:path w="174484" h="200026">
                  <a:moveTo>
                    <a:pt x="107808" y="0"/>
                  </a:moveTo>
                  <a:lnTo>
                    <a:pt x="61674" y="29659"/>
                  </a:lnTo>
                  <a:lnTo>
                    <a:pt x="54827" y="35647"/>
                  </a:lnTo>
                  <a:lnTo>
                    <a:pt x="28630" y="82222"/>
                  </a:lnTo>
                  <a:lnTo>
                    <a:pt x="5894" y="124819"/>
                  </a:lnTo>
                  <a:lnTo>
                    <a:pt x="1765" y="130837"/>
                  </a:lnTo>
                  <a:lnTo>
                    <a:pt x="0" y="145992"/>
                  </a:lnTo>
                  <a:lnTo>
                    <a:pt x="1011" y="154478"/>
                  </a:lnTo>
                  <a:lnTo>
                    <a:pt x="10602" y="169551"/>
                  </a:lnTo>
                  <a:lnTo>
                    <a:pt x="17603" y="176534"/>
                  </a:lnTo>
                  <a:lnTo>
                    <a:pt x="33850" y="184293"/>
                  </a:lnTo>
                  <a:lnTo>
                    <a:pt x="79528" y="196229"/>
                  </a:lnTo>
                  <a:lnTo>
                    <a:pt x="174483"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SMARTInkShape-4463"/>
            <p:cNvSpPr/>
            <p:nvPr/>
          </p:nvSpPr>
          <p:spPr>
            <a:xfrm>
              <a:off x="11160116" y="4183473"/>
              <a:ext cx="365135" cy="476679"/>
            </a:xfrm>
            <a:custGeom>
              <a:avLst/>
              <a:gdLst/>
              <a:ahLst/>
              <a:cxnLst/>
              <a:rect l="0" t="0" r="0" b="0"/>
              <a:pathLst>
                <a:path w="365135" h="476679">
                  <a:moveTo>
                    <a:pt x="3184" y="121827"/>
                  </a:moveTo>
                  <a:lnTo>
                    <a:pt x="3184" y="135084"/>
                  </a:lnTo>
                  <a:lnTo>
                    <a:pt x="6007" y="141125"/>
                  </a:lnTo>
                  <a:lnTo>
                    <a:pt x="8241" y="144217"/>
                  </a:lnTo>
                  <a:lnTo>
                    <a:pt x="13545" y="147653"/>
                  </a:lnTo>
                  <a:lnTo>
                    <a:pt x="25305" y="149587"/>
                  </a:lnTo>
                  <a:lnTo>
                    <a:pt x="36298" y="148982"/>
                  </a:lnTo>
                  <a:lnTo>
                    <a:pt x="66864" y="137097"/>
                  </a:lnTo>
                  <a:lnTo>
                    <a:pt x="73819" y="131083"/>
                  </a:lnTo>
                  <a:lnTo>
                    <a:pt x="76911" y="124883"/>
                  </a:lnTo>
                  <a:lnTo>
                    <a:pt x="78285" y="118599"/>
                  </a:lnTo>
                  <a:lnTo>
                    <a:pt x="76535" y="115442"/>
                  </a:lnTo>
                  <a:lnTo>
                    <a:pt x="68945" y="109111"/>
                  </a:lnTo>
                  <a:lnTo>
                    <a:pt x="47716" y="104654"/>
                  </a:lnTo>
                  <a:lnTo>
                    <a:pt x="36030" y="106434"/>
                  </a:lnTo>
                  <a:lnTo>
                    <a:pt x="5544" y="122148"/>
                  </a:lnTo>
                  <a:lnTo>
                    <a:pt x="1583" y="125216"/>
                  </a:lnTo>
                  <a:lnTo>
                    <a:pt x="0" y="128320"/>
                  </a:lnTo>
                  <a:lnTo>
                    <a:pt x="3" y="131447"/>
                  </a:lnTo>
                  <a:lnTo>
                    <a:pt x="1063" y="134591"/>
                  </a:lnTo>
                  <a:lnTo>
                    <a:pt x="6004" y="135628"/>
                  </a:lnTo>
                  <a:lnTo>
                    <a:pt x="47172" y="129688"/>
                  </a:lnTo>
                  <a:lnTo>
                    <a:pt x="85009" y="121334"/>
                  </a:lnTo>
                  <a:lnTo>
                    <a:pt x="126239" y="109029"/>
                  </a:lnTo>
                  <a:lnTo>
                    <a:pt x="166016" y="88803"/>
                  </a:lnTo>
                  <a:lnTo>
                    <a:pt x="199127" y="68533"/>
                  </a:lnTo>
                  <a:lnTo>
                    <a:pt x="232121" y="27882"/>
                  </a:lnTo>
                  <a:lnTo>
                    <a:pt x="234126" y="23214"/>
                  </a:lnTo>
                  <a:lnTo>
                    <a:pt x="234404" y="19043"/>
                  </a:lnTo>
                  <a:lnTo>
                    <a:pt x="232302" y="4745"/>
                  </a:lnTo>
                  <a:lnTo>
                    <a:pt x="231071" y="2498"/>
                  </a:lnTo>
                  <a:lnTo>
                    <a:pt x="229192" y="999"/>
                  </a:lnTo>
                  <a:lnTo>
                    <a:pt x="226880" y="0"/>
                  </a:lnTo>
                  <a:lnTo>
                    <a:pt x="225340" y="1451"/>
                  </a:lnTo>
                  <a:lnTo>
                    <a:pt x="214900" y="47037"/>
                  </a:lnTo>
                  <a:lnTo>
                    <a:pt x="216199" y="85909"/>
                  </a:lnTo>
                  <a:lnTo>
                    <a:pt x="219565" y="120680"/>
                  </a:lnTo>
                  <a:lnTo>
                    <a:pt x="222518" y="164055"/>
                  </a:lnTo>
                  <a:lnTo>
                    <a:pt x="228569" y="204777"/>
                  </a:lnTo>
                  <a:lnTo>
                    <a:pt x="231889" y="248828"/>
                  </a:lnTo>
                  <a:lnTo>
                    <a:pt x="239106" y="289162"/>
                  </a:lnTo>
                  <a:lnTo>
                    <a:pt x="247947" y="327923"/>
                  </a:lnTo>
                  <a:lnTo>
                    <a:pt x="256212" y="365161"/>
                  </a:lnTo>
                  <a:lnTo>
                    <a:pt x="258515" y="386609"/>
                  </a:lnTo>
                  <a:lnTo>
                    <a:pt x="249701" y="426647"/>
                  </a:lnTo>
                  <a:lnTo>
                    <a:pt x="240850" y="463712"/>
                  </a:lnTo>
                  <a:lnTo>
                    <a:pt x="231933" y="474154"/>
                  </a:lnTo>
                  <a:lnTo>
                    <a:pt x="227651" y="476303"/>
                  </a:lnTo>
                  <a:lnTo>
                    <a:pt x="223736" y="476678"/>
                  </a:lnTo>
                  <a:lnTo>
                    <a:pt x="204795" y="469674"/>
                  </a:lnTo>
                  <a:lnTo>
                    <a:pt x="186863" y="440911"/>
                  </a:lnTo>
                  <a:lnTo>
                    <a:pt x="173200" y="393817"/>
                  </a:lnTo>
                  <a:lnTo>
                    <a:pt x="167507" y="354817"/>
                  </a:lnTo>
                  <a:lnTo>
                    <a:pt x="170876" y="313040"/>
                  </a:lnTo>
                  <a:lnTo>
                    <a:pt x="183632" y="267147"/>
                  </a:lnTo>
                  <a:lnTo>
                    <a:pt x="200817" y="235205"/>
                  </a:lnTo>
                  <a:lnTo>
                    <a:pt x="226647" y="205449"/>
                  </a:lnTo>
                  <a:lnTo>
                    <a:pt x="270462" y="172768"/>
                  </a:lnTo>
                  <a:lnTo>
                    <a:pt x="310215" y="154859"/>
                  </a:lnTo>
                  <a:lnTo>
                    <a:pt x="365134" y="14087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2" name="SMARTInkShape-4464"/>
            <p:cNvSpPr/>
            <p:nvPr/>
          </p:nvSpPr>
          <p:spPr>
            <a:xfrm>
              <a:off x="9915755" y="4610100"/>
              <a:ext cx="28346" cy="571501"/>
            </a:xfrm>
            <a:custGeom>
              <a:avLst/>
              <a:gdLst/>
              <a:ahLst/>
              <a:cxnLst/>
              <a:rect l="0" t="0" r="0" b="0"/>
              <a:pathLst>
                <a:path w="28346" h="571501">
                  <a:moveTo>
                    <a:pt x="28345" y="0"/>
                  </a:moveTo>
                  <a:lnTo>
                    <a:pt x="20143" y="0"/>
                  </a:lnTo>
                  <a:lnTo>
                    <a:pt x="14157" y="5056"/>
                  </a:lnTo>
                  <a:lnTo>
                    <a:pt x="5679" y="28427"/>
                  </a:lnTo>
                  <a:lnTo>
                    <a:pt x="937" y="69821"/>
                  </a:lnTo>
                  <a:lnTo>
                    <a:pt x="289" y="100881"/>
                  </a:lnTo>
                  <a:lnTo>
                    <a:pt x="0" y="138675"/>
                  </a:lnTo>
                  <a:lnTo>
                    <a:pt x="930" y="178050"/>
                  </a:lnTo>
                  <a:lnTo>
                    <a:pt x="4872" y="213189"/>
                  </a:lnTo>
                  <a:lnTo>
                    <a:pt x="7985" y="257665"/>
                  </a:lnTo>
                  <a:lnTo>
                    <a:pt x="8907" y="302711"/>
                  </a:lnTo>
                  <a:lnTo>
                    <a:pt x="9180" y="349572"/>
                  </a:lnTo>
                  <a:lnTo>
                    <a:pt x="9261" y="391914"/>
                  </a:lnTo>
                  <a:lnTo>
                    <a:pt x="9284" y="436328"/>
                  </a:lnTo>
                  <a:lnTo>
                    <a:pt x="9293" y="483533"/>
                  </a:lnTo>
                  <a:lnTo>
                    <a:pt x="9295" y="529077"/>
                  </a:lnTo>
                  <a:lnTo>
                    <a:pt x="9295" y="571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3" name="SMARTInkShape-4465"/>
            <p:cNvSpPr/>
            <p:nvPr/>
          </p:nvSpPr>
          <p:spPr>
            <a:xfrm>
              <a:off x="9906000" y="4659128"/>
              <a:ext cx="245198" cy="217673"/>
            </a:xfrm>
            <a:custGeom>
              <a:avLst/>
              <a:gdLst/>
              <a:ahLst/>
              <a:cxnLst/>
              <a:rect l="0" t="0" r="0" b="0"/>
              <a:pathLst>
                <a:path w="245198" h="217673">
                  <a:moveTo>
                    <a:pt x="0" y="36697"/>
                  </a:moveTo>
                  <a:lnTo>
                    <a:pt x="19422" y="19392"/>
                  </a:lnTo>
                  <a:lnTo>
                    <a:pt x="48324" y="5699"/>
                  </a:lnTo>
                  <a:lnTo>
                    <a:pt x="93192" y="0"/>
                  </a:lnTo>
                  <a:lnTo>
                    <a:pt x="123216" y="1835"/>
                  </a:lnTo>
                  <a:lnTo>
                    <a:pt x="161804" y="11937"/>
                  </a:lnTo>
                  <a:lnTo>
                    <a:pt x="205808" y="38604"/>
                  </a:lnTo>
                  <a:lnTo>
                    <a:pt x="230606" y="59926"/>
                  </a:lnTo>
                  <a:lnTo>
                    <a:pt x="239369" y="72068"/>
                  </a:lnTo>
                  <a:lnTo>
                    <a:pt x="243970" y="84520"/>
                  </a:lnTo>
                  <a:lnTo>
                    <a:pt x="245197" y="90804"/>
                  </a:lnTo>
                  <a:lnTo>
                    <a:pt x="236810" y="119874"/>
                  </a:lnTo>
                  <a:lnTo>
                    <a:pt x="209525" y="164448"/>
                  </a:lnTo>
                  <a:lnTo>
                    <a:pt x="161925" y="2176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4" name="SMARTInkShape-4466"/>
            <p:cNvSpPr/>
            <p:nvPr/>
          </p:nvSpPr>
          <p:spPr>
            <a:xfrm>
              <a:off x="10761081" y="4297304"/>
              <a:ext cx="96864" cy="103247"/>
            </a:xfrm>
            <a:custGeom>
              <a:avLst/>
              <a:gdLst/>
              <a:ahLst/>
              <a:cxnLst/>
              <a:rect l="0" t="0" r="0" b="0"/>
              <a:pathLst>
                <a:path w="96864" h="103247">
                  <a:moveTo>
                    <a:pt x="49794" y="74671"/>
                  </a:moveTo>
                  <a:lnTo>
                    <a:pt x="49794" y="69615"/>
                  </a:lnTo>
                  <a:lnTo>
                    <a:pt x="50852" y="68125"/>
                  </a:lnTo>
                  <a:lnTo>
                    <a:pt x="52617" y="67132"/>
                  </a:lnTo>
                  <a:lnTo>
                    <a:pt x="66041" y="64349"/>
                  </a:lnTo>
                  <a:lnTo>
                    <a:pt x="81594" y="51923"/>
                  </a:lnTo>
                  <a:lnTo>
                    <a:pt x="91083" y="37710"/>
                  </a:lnTo>
                  <a:lnTo>
                    <a:pt x="95542" y="20093"/>
                  </a:lnTo>
                  <a:lnTo>
                    <a:pt x="96863" y="6524"/>
                  </a:lnTo>
                  <a:lnTo>
                    <a:pt x="95990" y="3840"/>
                  </a:lnTo>
                  <a:lnTo>
                    <a:pt x="94348" y="2050"/>
                  </a:lnTo>
                  <a:lnTo>
                    <a:pt x="92198" y="857"/>
                  </a:lnTo>
                  <a:lnTo>
                    <a:pt x="58327" y="0"/>
                  </a:lnTo>
                  <a:lnTo>
                    <a:pt x="35243" y="3737"/>
                  </a:lnTo>
                  <a:lnTo>
                    <a:pt x="19338" y="11748"/>
                  </a:lnTo>
                  <a:lnTo>
                    <a:pt x="4434" y="28158"/>
                  </a:lnTo>
                  <a:lnTo>
                    <a:pt x="504" y="34137"/>
                  </a:lnTo>
                  <a:lnTo>
                    <a:pt x="0" y="41298"/>
                  </a:lnTo>
                  <a:lnTo>
                    <a:pt x="5087" y="57722"/>
                  </a:lnTo>
                  <a:lnTo>
                    <a:pt x="68844" y="1032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SMARTInkShape-4467"/>
            <p:cNvSpPr/>
            <p:nvPr/>
          </p:nvSpPr>
          <p:spPr>
            <a:xfrm>
              <a:off x="10620375" y="4324858"/>
              <a:ext cx="124455" cy="85218"/>
            </a:xfrm>
            <a:custGeom>
              <a:avLst/>
              <a:gdLst/>
              <a:ahLst/>
              <a:cxnLst/>
              <a:rect l="0" t="0" r="0" b="0"/>
              <a:pathLst>
                <a:path w="124455" h="85218">
                  <a:moveTo>
                    <a:pt x="0" y="18542"/>
                  </a:moveTo>
                  <a:lnTo>
                    <a:pt x="0" y="13486"/>
                  </a:lnTo>
                  <a:lnTo>
                    <a:pt x="2823" y="8181"/>
                  </a:lnTo>
                  <a:lnTo>
                    <a:pt x="5057" y="5285"/>
                  </a:lnTo>
                  <a:lnTo>
                    <a:pt x="10361" y="2067"/>
                  </a:lnTo>
                  <a:lnTo>
                    <a:pt x="19422" y="636"/>
                  </a:lnTo>
                  <a:lnTo>
                    <a:pt x="37559" y="0"/>
                  </a:lnTo>
                  <a:lnTo>
                    <a:pt x="81581" y="13743"/>
                  </a:lnTo>
                  <a:lnTo>
                    <a:pt x="119686" y="31028"/>
                  </a:lnTo>
                  <a:lnTo>
                    <a:pt x="123182" y="35333"/>
                  </a:lnTo>
                  <a:lnTo>
                    <a:pt x="124454" y="40319"/>
                  </a:lnTo>
                  <a:lnTo>
                    <a:pt x="123046" y="51504"/>
                  </a:lnTo>
                  <a:lnTo>
                    <a:pt x="118893" y="63531"/>
                  </a:lnTo>
                  <a:lnTo>
                    <a:pt x="76200" y="852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4468"/>
            <p:cNvSpPr/>
            <p:nvPr/>
          </p:nvSpPr>
          <p:spPr>
            <a:xfrm>
              <a:off x="10572750" y="4210050"/>
              <a:ext cx="57151" cy="381001"/>
            </a:xfrm>
            <a:custGeom>
              <a:avLst/>
              <a:gdLst/>
              <a:ahLst/>
              <a:cxnLst/>
              <a:rect l="0" t="0" r="0" b="0"/>
              <a:pathLst>
                <a:path w="57151" h="381001">
                  <a:moveTo>
                    <a:pt x="0" y="0"/>
                  </a:moveTo>
                  <a:lnTo>
                    <a:pt x="5057" y="45761"/>
                  </a:lnTo>
                  <a:lnTo>
                    <a:pt x="15188" y="85357"/>
                  </a:lnTo>
                  <a:lnTo>
                    <a:pt x="21110" y="126575"/>
                  </a:lnTo>
                  <a:lnTo>
                    <a:pt x="26364" y="162740"/>
                  </a:lnTo>
                  <a:lnTo>
                    <a:pt x="33195" y="207830"/>
                  </a:lnTo>
                  <a:lnTo>
                    <a:pt x="37131" y="253856"/>
                  </a:lnTo>
                  <a:lnTo>
                    <a:pt x="40730" y="294620"/>
                  </a:lnTo>
                  <a:lnTo>
                    <a:pt x="57150"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4469"/>
            <p:cNvSpPr/>
            <p:nvPr/>
          </p:nvSpPr>
          <p:spPr>
            <a:xfrm>
              <a:off x="10420350" y="4317135"/>
              <a:ext cx="93070" cy="81584"/>
            </a:xfrm>
            <a:custGeom>
              <a:avLst/>
              <a:gdLst/>
              <a:ahLst/>
              <a:cxnLst/>
              <a:rect l="0" t="0" r="0" b="0"/>
              <a:pathLst>
                <a:path w="93070" h="81584">
                  <a:moveTo>
                    <a:pt x="0" y="54840"/>
                  </a:moveTo>
                  <a:lnTo>
                    <a:pt x="0" y="68097"/>
                  </a:lnTo>
                  <a:lnTo>
                    <a:pt x="2823" y="74138"/>
                  </a:lnTo>
                  <a:lnTo>
                    <a:pt x="5057" y="77230"/>
                  </a:lnTo>
                  <a:lnTo>
                    <a:pt x="10361" y="80666"/>
                  </a:lnTo>
                  <a:lnTo>
                    <a:pt x="13257" y="81583"/>
                  </a:lnTo>
                  <a:lnTo>
                    <a:pt x="58314" y="61796"/>
                  </a:lnTo>
                  <a:lnTo>
                    <a:pt x="71072" y="52287"/>
                  </a:lnTo>
                  <a:lnTo>
                    <a:pt x="87888" y="33992"/>
                  </a:lnTo>
                  <a:lnTo>
                    <a:pt x="91978" y="24055"/>
                  </a:lnTo>
                  <a:lnTo>
                    <a:pt x="93069" y="18441"/>
                  </a:lnTo>
                  <a:lnTo>
                    <a:pt x="90621" y="13641"/>
                  </a:lnTo>
                  <a:lnTo>
                    <a:pt x="79435" y="5485"/>
                  </a:lnTo>
                  <a:lnTo>
                    <a:pt x="65399" y="0"/>
                  </a:lnTo>
                  <a:lnTo>
                    <a:pt x="44424" y="3431"/>
                  </a:lnTo>
                  <a:lnTo>
                    <a:pt x="13564" y="15084"/>
                  </a:lnTo>
                  <a:lnTo>
                    <a:pt x="12218" y="16694"/>
                  </a:lnTo>
                  <a:lnTo>
                    <a:pt x="9525" y="262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8" name="SMARTInkShape-4470"/>
            <p:cNvSpPr/>
            <p:nvPr/>
          </p:nvSpPr>
          <p:spPr>
            <a:xfrm>
              <a:off x="10315575" y="4152900"/>
              <a:ext cx="18659" cy="276226"/>
            </a:xfrm>
            <a:custGeom>
              <a:avLst/>
              <a:gdLst/>
              <a:ahLst/>
              <a:cxnLst/>
              <a:rect l="0" t="0" r="0" b="0"/>
              <a:pathLst>
                <a:path w="18659" h="276226">
                  <a:moveTo>
                    <a:pt x="9525" y="0"/>
                  </a:moveTo>
                  <a:lnTo>
                    <a:pt x="9525" y="37559"/>
                  </a:lnTo>
                  <a:lnTo>
                    <a:pt x="14582" y="76628"/>
                  </a:lnTo>
                  <a:lnTo>
                    <a:pt x="17727" y="111604"/>
                  </a:lnTo>
                  <a:lnTo>
                    <a:pt x="18658" y="157246"/>
                  </a:lnTo>
                  <a:lnTo>
                    <a:pt x="13877" y="195817"/>
                  </a:lnTo>
                  <a:lnTo>
                    <a:pt x="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9" name="SMARTInkShape-4471"/>
            <p:cNvSpPr/>
            <p:nvPr/>
          </p:nvSpPr>
          <p:spPr>
            <a:xfrm>
              <a:off x="10079810" y="4200525"/>
              <a:ext cx="173168" cy="200026"/>
            </a:xfrm>
            <a:custGeom>
              <a:avLst/>
              <a:gdLst/>
              <a:ahLst/>
              <a:cxnLst/>
              <a:rect l="0" t="0" r="0" b="0"/>
              <a:pathLst>
                <a:path w="173168" h="200026">
                  <a:moveTo>
                    <a:pt x="92890" y="0"/>
                  </a:moveTo>
                  <a:lnTo>
                    <a:pt x="61807" y="2822"/>
                  </a:lnTo>
                  <a:lnTo>
                    <a:pt x="18952" y="14189"/>
                  </a:lnTo>
                  <a:lnTo>
                    <a:pt x="2948" y="19148"/>
                  </a:lnTo>
                  <a:lnTo>
                    <a:pt x="1178" y="21232"/>
                  </a:lnTo>
                  <a:lnTo>
                    <a:pt x="0" y="23680"/>
                  </a:lnTo>
                  <a:lnTo>
                    <a:pt x="1330" y="25312"/>
                  </a:lnTo>
                  <a:lnTo>
                    <a:pt x="43867" y="46284"/>
                  </a:lnTo>
                  <a:lnTo>
                    <a:pt x="90782" y="66557"/>
                  </a:lnTo>
                  <a:lnTo>
                    <a:pt x="127987" y="84408"/>
                  </a:lnTo>
                  <a:lnTo>
                    <a:pt x="158674" y="102150"/>
                  </a:lnTo>
                  <a:lnTo>
                    <a:pt x="169753" y="114545"/>
                  </a:lnTo>
                  <a:lnTo>
                    <a:pt x="172707" y="120813"/>
                  </a:lnTo>
                  <a:lnTo>
                    <a:pt x="173167" y="133422"/>
                  </a:lnTo>
                  <a:lnTo>
                    <a:pt x="171808" y="139748"/>
                  </a:lnTo>
                  <a:lnTo>
                    <a:pt x="164655" y="149599"/>
                  </a:lnTo>
                  <a:lnTo>
                    <a:pt x="153361" y="157505"/>
                  </a:lnTo>
                  <a:lnTo>
                    <a:pt x="111123" y="174461"/>
                  </a:lnTo>
                  <a:lnTo>
                    <a:pt x="4526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0" name="SMARTInkShape-4472"/>
            <p:cNvSpPr/>
            <p:nvPr/>
          </p:nvSpPr>
          <p:spPr>
            <a:xfrm>
              <a:off x="10077450" y="3457575"/>
              <a:ext cx="466726" cy="600076"/>
            </a:xfrm>
            <a:custGeom>
              <a:avLst/>
              <a:gdLst/>
              <a:ahLst/>
              <a:cxnLst/>
              <a:rect l="0" t="0" r="0" b="0"/>
              <a:pathLst>
                <a:path w="466726" h="600076">
                  <a:moveTo>
                    <a:pt x="466725" y="0"/>
                  </a:moveTo>
                  <a:lnTo>
                    <a:pt x="466725" y="15170"/>
                  </a:lnTo>
                  <a:lnTo>
                    <a:pt x="448825" y="62610"/>
                  </a:lnTo>
                  <a:lnTo>
                    <a:pt x="423289" y="105494"/>
                  </a:lnTo>
                  <a:lnTo>
                    <a:pt x="385355" y="152495"/>
                  </a:lnTo>
                  <a:lnTo>
                    <a:pt x="344858" y="197065"/>
                  </a:lnTo>
                  <a:lnTo>
                    <a:pt x="302365" y="240363"/>
                  </a:lnTo>
                  <a:lnTo>
                    <a:pt x="258576" y="284311"/>
                  </a:lnTo>
                  <a:lnTo>
                    <a:pt x="223957" y="324011"/>
                  </a:lnTo>
                  <a:lnTo>
                    <a:pt x="186889" y="364232"/>
                  </a:lnTo>
                  <a:lnTo>
                    <a:pt x="149096" y="408017"/>
                  </a:lnTo>
                  <a:lnTo>
                    <a:pt x="111088" y="454504"/>
                  </a:lnTo>
                  <a:lnTo>
                    <a:pt x="73014" y="501792"/>
                  </a:lnTo>
                  <a:lnTo>
                    <a:pt x="39977" y="544261"/>
                  </a:lnTo>
                  <a:lnTo>
                    <a:pt x="0" y="600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4473"/>
            <p:cNvSpPr/>
            <p:nvPr/>
          </p:nvSpPr>
          <p:spPr>
            <a:xfrm>
              <a:off x="10229850" y="3574249"/>
              <a:ext cx="89086" cy="54189"/>
            </a:xfrm>
            <a:custGeom>
              <a:avLst/>
              <a:gdLst/>
              <a:ahLst/>
              <a:cxnLst/>
              <a:rect l="0" t="0" r="0" b="0"/>
              <a:pathLst>
                <a:path w="89086" h="54189">
                  <a:moveTo>
                    <a:pt x="38100" y="7151"/>
                  </a:moveTo>
                  <a:lnTo>
                    <a:pt x="38100" y="37742"/>
                  </a:lnTo>
                  <a:lnTo>
                    <a:pt x="40923" y="44736"/>
                  </a:lnTo>
                  <a:lnTo>
                    <a:pt x="43157" y="48083"/>
                  </a:lnTo>
                  <a:lnTo>
                    <a:pt x="45704" y="50314"/>
                  </a:lnTo>
                  <a:lnTo>
                    <a:pt x="51357" y="52793"/>
                  </a:lnTo>
                  <a:lnTo>
                    <a:pt x="60491" y="54188"/>
                  </a:lnTo>
                  <a:lnTo>
                    <a:pt x="74956" y="49545"/>
                  </a:lnTo>
                  <a:lnTo>
                    <a:pt x="83761" y="41515"/>
                  </a:lnTo>
                  <a:lnTo>
                    <a:pt x="87592" y="36410"/>
                  </a:lnTo>
                  <a:lnTo>
                    <a:pt x="89085" y="30891"/>
                  </a:lnTo>
                  <a:lnTo>
                    <a:pt x="87925" y="19113"/>
                  </a:lnTo>
                  <a:lnTo>
                    <a:pt x="83880" y="9645"/>
                  </a:lnTo>
                  <a:lnTo>
                    <a:pt x="81321" y="5639"/>
                  </a:lnTo>
                  <a:lnTo>
                    <a:pt x="76439" y="2968"/>
                  </a:lnTo>
                  <a:lnTo>
                    <a:pt x="62547" y="0"/>
                  </a:lnTo>
                  <a:lnTo>
                    <a:pt x="0" y="71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4474"/>
            <p:cNvSpPr/>
            <p:nvPr/>
          </p:nvSpPr>
          <p:spPr>
            <a:xfrm>
              <a:off x="10201275" y="3581400"/>
              <a:ext cx="9526" cy="85726"/>
            </a:xfrm>
            <a:custGeom>
              <a:avLst/>
              <a:gdLst/>
              <a:ahLst/>
              <a:cxnLst/>
              <a:rect l="0" t="0" r="0" b="0"/>
              <a:pathLst>
                <a:path w="9526" h="85726">
                  <a:moveTo>
                    <a:pt x="0" y="0"/>
                  </a:moveTo>
                  <a:lnTo>
                    <a:pt x="0" y="44780"/>
                  </a:lnTo>
                  <a:lnTo>
                    <a:pt x="95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4475"/>
            <p:cNvSpPr/>
            <p:nvPr/>
          </p:nvSpPr>
          <p:spPr>
            <a:xfrm>
              <a:off x="9992117" y="3581400"/>
              <a:ext cx="56759" cy="19051"/>
            </a:xfrm>
            <a:custGeom>
              <a:avLst/>
              <a:gdLst/>
              <a:ahLst/>
              <a:cxnLst/>
              <a:rect l="0" t="0" r="0" b="0"/>
              <a:pathLst>
                <a:path w="56759" h="19051">
                  <a:moveTo>
                    <a:pt x="9133" y="19050"/>
                  </a:moveTo>
                  <a:lnTo>
                    <a:pt x="0" y="19050"/>
                  </a:lnTo>
                  <a:lnTo>
                    <a:pt x="4781" y="13993"/>
                  </a:lnTo>
                  <a:lnTo>
                    <a:pt x="567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SMARTInkShape-4476"/>
            <p:cNvSpPr/>
            <p:nvPr/>
          </p:nvSpPr>
          <p:spPr>
            <a:xfrm>
              <a:off x="9851236" y="3453918"/>
              <a:ext cx="196880" cy="232258"/>
            </a:xfrm>
            <a:custGeom>
              <a:avLst/>
              <a:gdLst/>
              <a:ahLst/>
              <a:cxnLst/>
              <a:rect l="0" t="0" r="0" b="0"/>
              <a:pathLst>
                <a:path w="196880" h="232258">
                  <a:moveTo>
                    <a:pt x="54764" y="184632"/>
                  </a:moveTo>
                  <a:lnTo>
                    <a:pt x="54764" y="179575"/>
                  </a:lnTo>
                  <a:lnTo>
                    <a:pt x="57587" y="174271"/>
                  </a:lnTo>
                  <a:lnTo>
                    <a:pt x="61310" y="168385"/>
                  </a:lnTo>
                  <a:lnTo>
                    <a:pt x="63407" y="158063"/>
                  </a:lnTo>
                  <a:lnTo>
                    <a:pt x="63897" y="147776"/>
                  </a:lnTo>
                  <a:lnTo>
                    <a:pt x="62970" y="144187"/>
                  </a:lnTo>
                  <a:lnTo>
                    <a:pt x="61292" y="141794"/>
                  </a:lnTo>
                  <a:lnTo>
                    <a:pt x="59116" y="140198"/>
                  </a:lnTo>
                  <a:lnTo>
                    <a:pt x="53877" y="138425"/>
                  </a:lnTo>
                  <a:lnTo>
                    <a:pt x="50997" y="137953"/>
                  </a:lnTo>
                  <a:lnTo>
                    <a:pt x="36833" y="142343"/>
                  </a:lnTo>
                  <a:lnTo>
                    <a:pt x="5666" y="167623"/>
                  </a:lnTo>
                  <a:lnTo>
                    <a:pt x="1192" y="174603"/>
                  </a:lnTo>
                  <a:lnTo>
                    <a:pt x="0" y="177946"/>
                  </a:lnTo>
                  <a:lnTo>
                    <a:pt x="263" y="180175"/>
                  </a:lnTo>
                  <a:lnTo>
                    <a:pt x="1496" y="181660"/>
                  </a:lnTo>
                  <a:lnTo>
                    <a:pt x="5689" y="183311"/>
                  </a:lnTo>
                  <a:lnTo>
                    <a:pt x="11081" y="184045"/>
                  </a:lnTo>
                  <a:lnTo>
                    <a:pt x="36651" y="174194"/>
                  </a:lnTo>
                  <a:lnTo>
                    <a:pt x="53437" y="165658"/>
                  </a:lnTo>
                  <a:lnTo>
                    <a:pt x="58761" y="161030"/>
                  </a:lnTo>
                  <a:lnTo>
                    <a:pt x="60603" y="160430"/>
                  </a:lnTo>
                  <a:lnTo>
                    <a:pt x="61832" y="161089"/>
                  </a:lnTo>
                  <a:lnTo>
                    <a:pt x="62650" y="162587"/>
                  </a:lnTo>
                  <a:lnTo>
                    <a:pt x="65024" y="172595"/>
                  </a:lnTo>
                  <a:lnTo>
                    <a:pt x="82560" y="192951"/>
                  </a:lnTo>
                  <a:lnTo>
                    <a:pt x="96751" y="198913"/>
                  </a:lnTo>
                  <a:lnTo>
                    <a:pt x="126676" y="202740"/>
                  </a:lnTo>
                  <a:lnTo>
                    <a:pt x="142817" y="197619"/>
                  </a:lnTo>
                  <a:lnTo>
                    <a:pt x="173992" y="177084"/>
                  </a:lnTo>
                  <a:lnTo>
                    <a:pt x="184660" y="159405"/>
                  </a:lnTo>
                  <a:lnTo>
                    <a:pt x="195075" y="123675"/>
                  </a:lnTo>
                  <a:lnTo>
                    <a:pt x="196879" y="92722"/>
                  </a:lnTo>
                  <a:lnTo>
                    <a:pt x="184396" y="46454"/>
                  </a:lnTo>
                  <a:lnTo>
                    <a:pt x="176913" y="17559"/>
                  </a:lnTo>
                  <a:lnTo>
                    <a:pt x="171388" y="4954"/>
                  </a:lnTo>
                  <a:lnTo>
                    <a:pt x="170098" y="0"/>
                  </a:lnTo>
                  <a:lnTo>
                    <a:pt x="169754" y="161"/>
                  </a:lnTo>
                  <a:lnTo>
                    <a:pt x="164020" y="47445"/>
                  </a:lnTo>
                  <a:lnTo>
                    <a:pt x="160867" y="87187"/>
                  </a:lnTo>
                  <a:lnTo>
                    <a:pt x="164988" y="134122"/>
                  </a:lnTo>
                  <a:lnTo>
                    <a:pt x="169317" y="175634"/>
                  </a:lnTo>
                  <a:lnTo>
                    <a:pt x="188114" y="2322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SMARTInkShape-4477"/>
            <p:cNvSpPr/>
            <p:nvPr/>
          </p:nvSpPr>
          <p:spPr>
            <a:xfrm>
              <a:off x="9601200" y="3571875"/>
              <a:ext cx="104776" cy="85540"/>
            </a:xfrm>
            <a:custGeom>
              <a:avLst/>
              <a:gdLst/>
              <a:ahLst/>
              <a:cxnLst/>
              <a:rect l="0" t="0" r="0" b="0"/>
              <a:pathLst>
                <a:path w="104776" h="85540">
                  <a:moveTo>
                    <a:pt x="0" y="9525"/>
                  </a:moveTo>
                  <a:lnTo>
                    <a:pt x="27446" y="51161"/>
                  </a:lnTo>
                  <a:lnTo>
                    <a:pt x="56975" y="85539"/>
                  </a:lnTo>
                  <a:lnTo>
                    <a:pt x="62202" y="45016"/>
                  </a:lnTo>
                  <a:lnTo>
                    <a:pt x="70407" y="28390"/>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6" name="SMARTInkShape-4478"/>
            <p:cNvSpPr/>
            <p:nvPr/>
          </p:nvSpPr>
          <p:spPr>
            <a:xfrm>
              <a:off x="9363075" y="3533775"/>
              <a:ext cx="38101" cy="19051"/>
            </a:xfrm>
            <a:custGeom>
              <a:avLst/>
              <a:gdLst/>
              <a:ahLst/>
              <a:cxnLst/>
              <a:rect l="0" t="0" r="0" b="0"/>
              <a:pathLst>
                <a:path w="38101" h="19051">
                  <a:moveTo>
                    <a:pt x="0" y="19050"/>
                  </a:moveTo>
                  <a:lnTo>
                    <a:pt x="0" y="13993"/>
                  </a:lnTo>
                  <a:lnTo>
                    <a:pt x="1059" y="12504"/>
                  </a:lnTo>
                  <a:lnTo>
                    <a:pt x="2822" y="11511"/>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7" name="SMARTInkShape-4479"/>
            <p:cNvSpPr/>
            <p:nvPr/>
          </p:nvSpPr>
          <p:spPr>
            <a:xfrm>
              <a:off x="9201150" y="3505485"/>
              <a:ext cx="209551" cy="174255"/>
            </a:xfrm>
            <a:custGeom>
              <a:avLst/>
              <a:gdLst/>
              <a:ahLst/>
              <a:cxnLst/>
              <a:rect l="0" t="0" r="0" b="0"/>
              <a:pathLst>
                <a:path w="209551" h="174255">
                  <a:moveTo>
                    <a:pt x="0" y="75915"/>
                  </a:moveTo>
                  <a:lnTo>
                    <a:pt x="15188" y="113896"/>
                  </a:lnTo>
                  <a:lnTo>
                    <a:pt x="17334" y="123840"/>
                  </a:lnTo>
                  <a:lnTo>
                    <a:pt x="23932" y="131787"/>
                  </a:lnTo>
                  <a:lnTo>
                    <a:pt x="32862" y="137789"/>
                  </a:lnTo>
                  <a:lnTo>
                    <a:pt x="43838" y="141168"/>
                  </a:lnTo>
                  <a:lnTo>
                    <a:pt x="50529" y="141958"/>
                  </a:lnTo>
                  <a:lnTo>
                    <a:pt x="57029" y="139487"/>
                  </a:lnTo>
                  <a:lnTo>
                    <a:pt x="60244" y="137346"/>
                  </a:lnTo>
                  <a:lnTo>
                    <a:pt x="76034" y="114280"/>
                  </a:lnTo>
                  <a:lnTo>
                    <a:pt x="82713" y="129276"/>
                  </a:lnTo>
                  <a:lnTo>
                    <a:pt x="84386" y="140553"/>
                  </a:lnTo>
                  <a:lnTo>
                    <a:pt x="90774" y="152621"/>
                  </a:lnTo>
                  <a:lnTo>
                    <a:pt x="95442" y="158802"/>
                  </a:lnTo>
                  <a:lnTo>
                    <a:pt x="117179" y="172558"/>
                  </a:lnTo>
                  <a:lnTo>
                    <a:pt x="123627" y="174211"/>
                  </a:lnTo>
                  <a:lnTo>
                    <a:pt x="128986" y="174254"/>
                  </a:lnTo>
                  <a:lnTo>
                    <a:pt x="155301" y="166718"/>
                  </a:lnTo>
                  <a:lnTo>
                    <a:pt x="176778" y="153032"/>
                  </a:lnTo>
                  <a:lnTo>
                    <a:pt x="184401" y="141587"/>
                  </a:lnTo>
                  <a:lnTo>
                    <a:pt x="196242" y="94441"/>
                  </a:lnTo>
                  <a:lnTo>
                    <a:pt x="197846" y="53770"/>
                  </a:lnTo>
                  <a:lnTo>
                    <a:pt x="191284" y="7022"/>
                  </a:lnTo>
                  <a:lnTo>
                    <a:pt x="190530" y="0"/>
                  </a:lnTo>
                  <a:lnTo>
                    <a:pt x="190502" y="39830"/>
                  </a:lnTo>
                  <a:lnTo>
                    <a:pt x="193322" y="79135"/>
                  </a:lnTo>
                  <a:lnTo>
                    <a:pt x="200201" y="124630"/>
                  </a:lnTo>
                  <a:lnTo>
                    <a:pt x="209550" y="1521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8" name="SMARTInkShape-4480"/>
            <p:cNvSpPr/>
            <p:nvPr/>
          </p:nvSpPr>
          <p:spPr>
            <a:xfrm>
              <a:off x="9010650" y="3555910"/>
              <a:ext cx="131572" cy="130266"/>
            </a:xfrm>
            <a:custGeom>
              <a:avLst/>
              <a:gdLst/>
              <a:ahLst/>
              <a:cxnLst/>
              <a:rect l="0" t="0" r="0" b="0"/>
              <a:pathLst>
                <a:path w="131572" h="130266">
                  <a:moveTo>
                    <a:pt x="0" y="25490"/>
                  </a:moveTo>
                  <a:lnTo>
                    <a:pt x="23371" y="7176"/>
                  </a:lnTo>
                  <a:lnTo>
                    <a:pt x="40020" y="1476"/>
                  </a:lnTo>
                  <a:lnTo>
                    <a:pt x="59062" y="0"/>
                  </a:lnTo>
                  <a:lnTo>
                    <a:pt x="92524" y="6178"/>
                  </a:lnTo>
                  <a:lnTo>
                    <a:pt x="113088" y="15496"/>
                  </a:lnTo>
                  <a:lnTo>
                    <a:pt x="119842" y="20944"/>
                  </a:lnTo>
                  <a:lnTo>
                    <a:pt x="127347" y="32642"/>
                  </a:lnTo>
                  <a:lnTo>
                    <a:pt x="131571" y="51128"/>
                  </a:lnTo>
                  <a:lnTo>
                    <a:pt x="126916" y="66518"/>
                  </a:lnTo>
                  <a:lnTo>
                    <a:pt x="116732" y="82883"/>
                  </a:lnTo>
                  <a:lnTo>
                    <a:pt x="57150" y="1302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SMARTInkShape-4481"/>
            <p:cNvSpPr/>
            <p:nvPr/>
          </p:nvSpPr>
          <p:spPr>
            <a:xfrm>
              <a:off x="8972942" y="3476625"/>
              <a:ext cx="104384" cy="507393"/>
            </a:xfrm>
            <a:custGeom>
              <a:avLst/>
              <a:gdLst/>
              <a:ahLst/>
              <a:cxnLst/>
              <a:rect l="0" t="0" r="0" b="0"/>
              <a:pathLst>
                <a:path w="104384" h="507393">
                  <a:moveTo>
                    <a:pt x="9133" y="0"/>
                  </a:moveTo>
                  <a:lnTo>
                    <a:pt x="932" y="0"/>
                  </a:lnTo>
                  <a:lnTo>
                    <a:pt x="0" y="10113"/>
                  </a:lnTo>
                  <a:lnTo>
                    <a:pt x="2605" y="17900"/>
                  </a:lnTo>
                  <a:lnTo>
                    <a:pt x="7290" y="28064"/>
                  </a:lnTo>
                  <a:lnTo>
                    <a:pt x="18922" y="69083"/>
                  </a:lnTo>
                  <a:lnTo>
                    <a:pt x="26354" y="112894"/>
                  </a:lnTo>
                  <a:lnTo>
                    <a:pt x="32697" y="147515"/>
                  </a:lnTo>
                  <a:lnTo>
                    <a:pt x="36223" y="189640"/>
                  </a:lnTo>
                  <a:lnTo>
                    <a:pt x="42325" y="230580"/>
                  </a:lnTo>
                  <a:lnTo>
                    <a:pt x="50835" y="274577"/>
                  </a:lnTo>
                  <a:lnTo>
                    <a:pt x="60060" y="316071"/>
                  </a:lnTo>
                  <a:lnTo>
                    <a:pt x="69496" y="360233"/>
                  </a:lnTo>
                  <a:lnTo>
                    <a:pt x="78994" y="401775"/>
                  </a:lnTo>
                  <a:lnTo>
                    <a:pt x="85139" y="446134"/>
                  </a:lnTo>
                  <a:lnTo>
                    <a:pt x="93369" y="490041"/>
                  </a:lnTo>
                  <a:lnTo>
                    <a:pt x="97018" y="501076"/>
                  </a:lnTo>
                  <a:lnTo>
                    <a:pt x="101110" y="507392"/>
                  </a:lnTo>
                  <a:lnTo>
                    <a:pt x="104383" y="504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0" name="SMARTInkShape-4482"/>
            <p:cNvSpPr/>
            <p:nvPr/>
          </p:nvSpPr>
          <p:spPr>
            <a:xfrm>
              <a:off x="10250650" y="4676775"/>
              <a:ext cx="55401" cy="146619"/>
            </a:xfrm>
            <a:custGeom>
              <a:avLst/>
              <a:gdLst/>
              <a:ahLst/>
              <a:cxnLst/>
              <a:rect l="0" t="0" r="0" b="0"/>
              <a:pathLst>
                <a:path w="55401" h="146619">
                  <a:moveTo>
                    <a:pt x="7775" y="95250"/>
                  </a:moveTo>
                  <a:lnTo>
                    <a:pt x="12832" y="95250"/>
                  </a:lnTo>
                  <a:lnTo>
                    <a:pt x="14321" y="96308"/>
                  </a:lnTo>
                  <a:lnTo>
                    <a:pt x="15316" y="98072"/>
                  </a:lnTo>
                  <a:lnTo>
                    <a:pt x="26186" y="141772"/>
                  </a:lnTo>
                  <a:lnTo>
                    <a:pt x="26399" y="145314"/>
                  </a:lnTo>
                  <a:lnTo>
                    <a:pt x="25482" y="146618"/>
                  </a:lnTo>
                  <a:lnTo>
                    <a:pt x="23814" y="146429"/>
                  </a:lnTo>
                  <a:lnTo>
                    <a:pt x="21642" y="145244"/>
                  </a:lnTo>
                  <a:lnTo>
                    <a:pt x="20195" y="143396"/>
                  </a:lnTo>
                  <a:lnTo>
                    <a:pt x="15051" y="132826"/>
                  </a:lnTo>
                  <a:lnTo>
                    <a:pt x="9950" y="124650"/>
                  </a:lnTo>
                  <a:lnTo>
                    <a:pt x="2187" y="102197"/>
                  </a:lnTo>
                  <a:lnTo>
                    <a:pt x="0" y="84579"/>
                  </a:lnTo>
                  <a:lnTo>
                    <a:pt x="8882" y="51754"/>
                  </a:lnTo>
                  <a:lnTo>
                    <a:pt x="19863" y="30387"/>
                  </a:lnTo>
                  <a:lnTo>
                    <a:pt x="55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1" name="SMARTInkShape-4483"/>
            <p:cNvSpPr/>
            <p:nvPr/>
          </p:nvSpPr>
          <p:spPr>
            <a:xfrm>
              <a:off x="10373117" y="4724400"/>
              <a:ext cx="113097" cy="85513"/>
            </a:xfrm>
            <a:custGeom>
              <a:avLst/>
              <a:gdLst/>
              <a:ahLst/>
              <a:cxnLst/>
              <a:rect l="0" t="0" r="0" b="0"/>
              <a:pathLst>
                <a:path w="113097" h="85513">
                  <a:moveTo>
                    <a:pt x="9133" y="0"/>
                  </a:moveTo>
                  <a:lnTo>
                    <a:pt x="2587" y="15209"/>
                  </a:lnTo>
                  <a:lnTo>
                    <a:pt x="0" y="44780"/>
                  </a:lnTo>
                  <a:lnTo>
                    <a:pt x="4781" y="63598"/>
                  </a:lnTo>
                  <a:lnTo>
                    <a:pt x="12900" y="77522"/>
                  </a:lnTo>
                  <a:lnTo>
                    <a:pt x="16936" y="80257"/>
                  </a:lnTo>
                  <a:lnTo>
                    <a:pt x="27064" y="83295"/>
                  </a:lnTo>
                  <a:lnTo>
                    <a:pt x="66433" y="85512"/>
                  </a:lnTo>
                  <a:lnTo>
                    <a:pt x="88200" y="75549"/>
                  </a:lnTo>
                  <a:lnTo>
                    <a:pt x="100013" y="64974"/>
                  </a:lnTo>
                  <a:lnTo>
                    <a:pt x="107733" y="54277"/>
                  </a:lnTo>
                  <a:lnTo>
                    <a:pt x="111164" y="45996"/>
                  </a:lnTo>
                  <a:lnTo>
                    <a:pt x="113096" y="30327"/>
                  </a:lnTo>
                  <a:lnTo>
                    <a:pt x="110190" y="25509"/>
                  </a:lnTo>
                  <a:lnTo>
                    <a:pt x="75808"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2" name="SMARTInkShape-4484"/>
            <p:cNvSpPr/>
            <p:nvPr/>
          </p:nvSpPr>
          <p:spPr>
            <a:xfrm>
              <a:off x="11477625" y="4991100"/>
              <a:ext cx="114301" cy="9526"/>
            </a:xfrm>
            <a:custGeom>
              <a:avLst/>
              <a:gdLst/>
              <a:ahLst/>
              <a:cxnLst/>
              <a:rect l="0" t="0" r="0" b="0"/>
              <a:pathLst>
                <a:path w="114301" h="9526">
                  <a:moveTo>
                    <a:pt x="0" y="9525"/>
                  </a:moveTo>
                  <a:lnTo>
                    <a:pt x="10113" y="4469"/>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3" name="SMARTInkShape-4485"/>
            <p:cNvSpPr/>
            <p:nvPr/>
          </p:nvSpPr>
          <p:spPr>
            <a:xfrm>
              <a:off x="11287125" y="4953360"/>
              <a:ext cx="266701" cy="218716"/>
            </a:xfrm>
            <a:custGeom>
              <a:avLst/>
              <a:gdLst/>
              <a:ahLst/>
              <a:cxnLst/>
              <a:rect l="0" t="0" r="0" b="0"/>
              <a:pathLst>
                <a:path w="266701" h="218716">
                  <a:moveTo>
                    <a:pt x="0" y="161565"/>
                  </a:moveTo>
                  <a:lnTo>
                    <a:pt x="0" y="169766"/>
                  </a:lnTo>
                  <a:lnTo>
                    <a:pt x="5057" y="175754"/>
                  </a:lnTo>
                  <a:lnTo>
                    <a:pt x="10361" y="178455"/>
                  </a:lnTo>
                  <a:lnTo>
                    <a:pt x="13257" y="179175"/>
                  </a:lnTo>
                  <a:lnTo>
                    <a:pt x="16247" y="178597"/>
                  </a:lnTo>
                  <a:lnTo>
                    <a:pt x="54547" y="158187"/>
                  </a:lnTo>
                  <a:lnTo>
                    <a:pt x="64106" y="149127"/>
                  </a:lnTo>
                  <a:lnTo>
                    <a:pt x="69766" y="140162"/>
                  </a:lnTo>
                  <a:lnTo>
                    <a:pt x="69794" y="137772"/>
                  </a:lnTo>
                  <a:lnTo>
                    <a:pt x="62235" y="128878"/>
                  </a:lnTo>
                  <a:lnTo>
                    <a:pt x="56589" y="125871"/>
                  </a:lnTo>
                  <a:lnTo>
                    <a:pt x="44339" y="123940"/>
                  </a:lnTo>
                  <a:lnTo>
                    <a:pt x="29837" y="128662"/>
                  </a:lnTo>
                  <a:lnTo>
                    <a:pt x="21022" y="136711"/>
                  </a:lnTo>
                  <a:lnTo>
                    <a:pt x="14635" y="146286"/>
                  </a:lnTo>
                  <a:lnTo>
                    <a:pt x="11796" y="154069"/>
                  </a:lnTo>
                  <a:lnTo>
                    <a:pt x="13356" y="163878"/>
                  </a:lnTo>
                  <a:lnTo>
                    <a:pt x="15253" y="169457"/>
                  </a:lnTo>
                  <a:lnTo>
                    <a:pt x="25829" y="178478"/>
                  </a:lnTo>
                  <a:lnTo>
                    <a:pt x="55534" y="195150"/>
                  </a:lnTo>
                  <a:lnTo>
                    <a:pt x="74777" y="197659"/>
                  </a:lnTo>
                  <a:lnTo>
                    <a:pt x="114466" y="188958"/>
                  </a:lnTo>
                  <a:lnTo>
                    <a:pt x="144570" y="172974"/>
                  </a:lnTo>
                  <a:lnTo>
                    <a:pt x="172648" y="148610"/>
                  </a:lnTo>
                  <a:lnTo>
                    <a:pt x="181860" y="136051"/>
                  </a:lnTo>
                  <a:lnTo>
                    <a:pt x="196397" y="88988"/>
                  </a:lnTo>
                  <a:lnTo>
                    <a:pt x="206640" y="43473"/>
                  </a:lnTo>
                  <a:lnTo>
                    <a:pt x="209500" y="855"/>
                  </a:lnTo>
                  <a:lnTo>
                    <a:pt x="206706" y="180"/>
                  </a:lnTo>
                  <a:lnTo>
                    <a:pt x="204479" y="0"/>
                  </a:lnTo>
                  <a:lnTo>
                    <a:pt x="202995" y="3055"/>
                  </a:lnTo>
                  <a:lnTo>
                    <a:pt x="200284" y="43971"/>
                  </a:lnTo>
                  <a:lnTo>
                    <a:pt x="202219" y="82743"/>
                  </a:lnTo>
                  <a:lnTo>
                    <a:pt x="215257" y="126687"/>
                  </a:lnTo>
                  <a:lnTo>
                    <a:pt x="231467" y="164871"/>
                  </a:lnTo>
                  <a:lnTo>
                    <a:pt x="253694" y="209424"/>
                  </a:lnTo>
                  <a:lnTo>
                    <a:pt x="266700" y="2187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4" name="SMARTInkShape-4486"/>
            <p:cNvSpPr/>
            <p:nvPr/>
          </p:nvSpPr>
          <p:spPr>
            <a:xfrm>
              <a:off x="10677525" y="4936884"/>
              <a:ext cx="531866" cy="541981"/>
            </a:xfrm>
            <a:custGeom>
              <a:avLst/>
              <a:gdLst/>
              <a:ahLst/>
              <a:cxnLst/>
              <a:rect l="0" t="0" r="0" b="0"/>
              <a:pathLst>
                <a:path w="531866" h="541981">
                  <a:moveTo>
                    <a:pt x="0" y="92316"/>
                  </a:moveTo>
                  <a:lnTo>
                    <a:pt x="0" y="97373"/>
                  </a:lnTo>
                  <a:lnTo>
                    <a:pt x="16476" y="144979"/>
                  </a:lnTo>
                  <a:lnTo>
                    <a:pt x="17334" y="149650"/>
                  </a:lnTo>
                  <a:lnTo>
                    <a:pt x="23931" y="157662"/>
                  </a:lnTo>
                  <a:lnTo>
                    <a:pt x="28654" y="161280"/>
                  </a:lnTo>
                  <a:lnTo>
                    <a:pt x="42368" y="165300"/>
                  </a:lnTo>
                  <a:lnTo>
                    <a:pt x="50470" y="166372"/>
                  </a:lnTo>
                  <a:lnTo>
                    <a:pt x="65119" y="161920"/>
                  </a:lnTo>
                  <a:lnTo>
                    <a:pt x="82440" y="153156"/>
                  </a:lnTo>
                  <a:lnTo>
                    <a:pt x="86711" y="151926"/>
                  </a:lnTo>
                  <a:lnTo>
                    <a:pt x="102833" y="140082"/>
                  </a:lnTo>
                  <a:lnTo>
                    <a:pt x="109204" y="131890"/>
                  </a:lnTo>
                  <a:lnTo>
                    <a:pt x="113293" y="123064"/>
                  </a:lnTo>
                  <a:lnTo>
                    <a:pt x="114102" y="115832"/>
                  </a:lnTo>
                  <a:lnTo>
                    <a:pt x="119349" y="152203"/>
                  </a:lnTo>
                  <a:lnTo>
                    <a:pt x="132612" y="173796"/>
                  </a:lnTo>
                  <a:lnTo>
                    <a:pt x="161544" y="197938"/>
                  </a:lnTo>
                  <a:lnTo>
                    <a:pt x="171634" y="202759"/>
                  </a:lnTo>
                  <a:lnTo>
                    <a:pt x="215547" y="206108"/>
                  </a:lnTo>
                  <a:lnTo>
                    <a:pt x="253890" y="201459"/>
                  </a:lnTo>
                  <a:lnTo>
                    <a:pt x="271943" y="193388"/>
                  </a:lnTo>
                  <a:lnTo>
                    <a:pt x="279720" y="188272"/>
                  </a:lnTo>
                  <a:lnTo>
                    <a:pt x="288361" y="176944"/>
                  </a:lnTo>
                  <a:lnTo>
                    <a:pt x="290666" y="170959"/>
                  </a:lnTo>
                  <a:lnTo>
                    <a:pt x="291143" y="166970"/>
                  </a:lnTo>
                  <a:lnTo>
                    <a:pt x="290404" y="164310"/>
                  </a:lnTo>
                  <a:lnTo>
                    <a:pt x="288854" y="162537"/>
                  </a:lnTo>
                  <a:lnTo>
                    <a:pt x="281485" y="160567"/>
                  </a:lnTo>
                  <a:lnTo>
                    <a:pt x="276557" y="160041"/>
                  </a:lnTo>
                  <a:lnTo>
                    <a:pt x="241049" y="167285"/>
                  </a:lnTo>
                  <a:lnTo>
                    <a:pt x="235843" y="169812"/>
                  </a:lnTo>
                  <a:lnTo>
                    <a:pt x="216436" y="189867"/>
                  </a:lnTo>
                  <a:lnTo>
                    <a:pt x="215198" y="193333"/>
                  </a:lnTo>
                  <a:lnTo>
                    <a:pt x="215433" y="196703"/>
                  </a:lnTo>
                  <a:lnTo>
                    <a:pt x="216647" y="200007"/>
                  </a:lnTo>
                  <a:lnTo>
                    <a:pt x="218515" y="202210"/>
                  </a:lnTo>
                  <a:lnTo>
                    <a:pt x="223412" y="204658"/>
                  </a:lnTo>
                  <a:lnTo>
                    <a:pt x="242233" y="206036"/>
                  </a:lnTo>
                  <a:lnTo>
                    <a:pt x="272974" y="196331"/>
                  </a:lnTo>
                  <a:lnTo>
                    <a:pt x="288185" y="185816"/>
                  </a:lnTo>
                  <a:lnTo>
                    <a:pt x="330912" y="145865"/>
                  </a:lnTo>
                  <a:lnTo>
                    <a:pt x="352870" y="106300"/>
                  </a:lnTo>
                  <a:lnTo>
                    <a:pt x="364435" y="69414"/>
                  </a:lnTo>
                  <a:lnTo>
                    <a:pt x="362486" y="24926"/>
                  </a:lnTo>
                  <a:lnTo>
                    <a:pt x="359366" y="11917"/>
                  </a:lnTo>
                  <a:lnTo>
                    <a:pt x="353795" y="0"/>
                  </a:lnTo>
                  <a:lnTo>
                    <a:pt x="351223" y="81"/>
                  </a:lnTo>
                  <a:lnTo>
                    <a:pt x="342719" y="2992"/>
                  </a:lnTo>
                  <a:lnTo>
                    <a:pt x="334705" y="10636"/>
                  </a:lnTo>
                  <a:lnTo>
                    <a:pt x="328675" y="21089"/>
                  </a:lnTo>
                  <a:lnTo>
                    <a:pt x="325280" y="42049"/>
                  </a:lnTo>
                  <a:lnTo>
                    <a:pt x="325332" y="79304"/>
                  </a:lnTo>
                  <a:lnTo>
                    <a:pt x="334294" y="121888"/>
                  </a:lnTo>
                  <a:lnTo>
                    <a:pt x="345994" y="140236"/>
                  </a:lnTo>
                  <a:lnTo>
                    <a:pt x="362868" y="156256"/>
                  </a:lnTo>
                  <a:lnTo>
                    <a:pt x="392588" y="171151"/>
                  </a:lnTo>
                  <a:lnTo>
                    <a:pt x="423545" y="176680"/>
                  </a:lnTo>
                  <a:lnTo>
                    <a:pt x="453107" y="176579"/>
                  </a:lnTo>
                  <a:lnTo>
                    <a:pt x="488162" y="164731"/>
                  </a:lnTo>
                  <a:lnTo>
                    <a:pt x="493716" y="159642"/>
                  </a:lnTo>
                  <a:lnTo>
                    <a:pt x="499888" y="145522"/>
                  </a:lnTo>
                  <a:lnTo>
                    <a:pt x="503362" y="129836"/>
                  </a:lnTo>
                  <a:lnTo>
                    <a:pt x="499616" y="125796"/>
                  </a:lnTo>
                  <a:lnTo>
                    <a:pt x="463187" y="111708"/>
                  </a:lnTo>
                  <a:lnTo>
                    <a:pt x="417968" y="103140"/>
                  </a:lnTo>
                  <a:lnTo>
                    <a:pt x="404132" y="102418"/>
                  </a:lnTo>
                  <a:lnTo>
                    <a:pt x="399597" y="103284"/>
                  </a:lnTo>
                  <a:lnTo>
                    <a:pt x="396573" y="104920"/>
                  </a:lnTo>
                  <a:lnTo>
                    <a:pt x="391720" y="110093"/>
                  </a:lnTo>
                  <a:lnTo>
                    <a:pt x="405969" y="132869"/>
                  </a:lnTo>
                  <a:lnTo>
                    <a:pt x="447835" y="177998"/>
                  </a:lnTo>
                  <a:lnTo>
                    <a:pt x="454132" y="184363"/>
                  </a:lnTo>
                  <a:lnTo>
                    <a:pt x="472900" y="223936"/>
                  </a:lnTo>
                  <a:lnTo>
                    <a:pt x="495892" y="266246"/>
                  </a:lnTo>
                  <a:lnTo>
                    <a:pt x="511704" y="302601"/>
                  </a:lnTo>
                  <a:lnTo>
                    <a:pt x="520269" y="340183"/>
                  </a:lnTo>
                  <a:lnTo>
                    <a:pt x="528219" y="385752"/>
                  </a:lnTo>
                  <a:lnTo>
                    <a:pt x="531865" y="420678"/>
                  </a:lnTo>
                  <a:lnTo>
                    <a:pt x="527889" y="462893"/>
                  </a:lnTo>
                  <a:lnTo>
                    <a:pt x="514952" y="503859"/>
                  </a:lnTo>
                  <a:lnTo>
                    <a:pt x="502769" y="527639"/>
                  </a:lnTo>
                  <a:lnTo>
                    <a:pt x="487400" y="541387"/>
                  </a:lnTo>
                  <a:lnTo>
                    <a:pt x="481568" y="541980"/>
                  </a:lnTo>
                  <a:lnTo>
                    <a:pt x="469441" y="536995"/>
                  </a:lnTo>
                  <a:lnTo>
                    <a:pt x="459817" y="522079"/>
                  </a:lnTo>
                  <a:lnTo>
                    <a:pt x="442729" y="478954"/>
                  </a:lnTo>
                  <a:lnTo>
                    <a:pt x="440565" y="446882"/>
                  </a:lnTo>
                  <a:lnTo>
                    <a:pt x="448779" y="404242"/>
                  </a:lnTo>
                  <a:lnTo>
                    <a:pt x="457200" y="3685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5" name="SMARTInkShape-4487"/>
            <p:cNvSpPr/>
            <p:nvPr/>
          </p:nvSpPr>
          <p:spPr>
            <a:xfrm>
              <a:off x="10420350" y="4944052"/>
              <a:ext cx="156562" cy="228024"/>
            </a:xfrm>
            <a:custGeom>
              <a:avLst/>
              <a:gdLst/>
              <a:ahLst/>
              <a:cxnLst/>
              <a:rect l="0" t="0" r="0" b="0"/>
              <a:pathLst>
                <a:path w="156562" h="228024">
                  <a:moveTo>
                    <a:pt x="0" y="37523"/>
                  </a:moveTo>
                  <a:lnTo>
                    <a:pt x="0" y="6000"/>
                  </a:lnTo>
                  <a:lnTo>
                    <a:pt x="1058" y="3808"/>
                  </a:lnTo>
                  <a:lnTo>
                    <a:pt x="2823" y="2346"/>
                  </a:lnTo>
                  <a:lnTo>
                    <a:pt x="8202" y="0"/>
                  </a:lnTo>
                  <a:lnTo>
                    <a:pt x="8643" y="866"/>
                  </a:lnTo>
                  <a:lnTo>
                    <a:pt x="12295" y="42288"/>
                  </a:lnTo>
                  <a:lnTo>
                    <a:pt x="19219" y="88558"/>
                  </a:lnTo>
                  <a:lnTo>
                    <a:pt x="29234" y="131251"/>
                  </a:lnTo>
                  <a:lnTo>
                    <a:pt x="37991" y="170477"/>
                  </a:lnTo>
                  <a:lnTo>
                    <a:pt x="40144" y="173784"/>
                  </a:lnTo>
                  <a:lnTo>
                    <a:pt x="47186" y="180011"/>
                  </a:lnTo>
                  <a:lnTo>
                    <a:pt x="50390" y="167164"/>
                  </a:lnTo>
                  <a:lnTo>
                    <a:pt x="70012" y="126206"/>
                  </a:lnTo>
                  <a:lnTo>
                    <a:pt x="81917" y="116449"/>
                  </a:lnTo>
                  <a:lnTo>
                    <a:pt x="97791" y="109643"/>
                  </a:lnTo>
                  <a:lnTo>
                    <a:pt x="115429" y="106618"/>
                  </a:lnTo>
                  <a:lnTo>
                    <a:pt x="131031" y="108096"/>
                  </a:lnTo>
                  <a:lnTo>
                    <a:pt x="142901" y="112280"/>
                  </a:lnTo>
                  <a:lnTo>
                    <a:pt x="146068" y="114878"/>
                  </a:lnTo>
                  <a:lnTo>
                    <a:pt x="150644" y="122703"/>
                  </a:lnTo>
                  <a:lnTo>
                    <a:pt x="156206" y="136764"/>
                  </a:lnTo>
                  <a:lnTo>
                    <a:pt x="156561" y="153597"/>
                  </a:lnTo>
                  <a:lnTo>
                    <a:pt x="153191" y="169544"/>
                  </a:lnTo>
                  <a:lnTo>
                    <a:pt x="148165" y="180162"/>
                  </a:lnTo>
                  <a:lnTo>
                    <a:pt x="85725" y="2280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6" name="SMARTInkShape-4488"/>
            <p:cNvSpPr/>
            <p:nvPr/>
          </p:nvSpPr>
          <p:spPr>
            <a:xfrm>
              <a:off x="11668125" y="4552950"/>
              <a:ext cx="9526" cy="57151"/>
            </a:xfrm>
            <a:custGeom>
              <a:avLst/>
              <a:gdLst/>
              <a:ahLst/>
              <a:cxnLst/>
              <a:rect l="0" t="0" r="0" b="0"/>
              <a:pathLst>
                <a:path w="9526" h="57151">
                  <a:moveTo>
                    <a:pt x="9525" y="0"/>
                  </a:moveTo>
                  <a:lnTo>
                    <a:pt x="8467" y="9721"/>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SMARTInkShape-4489"/>
            <p:cNvSpPr/>
            <p:nvPr/>
          </p:nvSpPr>
          <p:spPr>
            <a:xfrm>
              <a:off x="11753850" y="4695825"/>
              <a:ext cx="19051" cy="114301"/>
            </a:xfrm>
            <a:custGeom>
              <a:avLst/>
              <a:gdLst/>
              <a:ahLst/>
              <a:cxnLst/>
              <a:rect l="0" t="0" r="0" b="0"/>
              <a:pathLst>
                <a:path w="19051" h="114301">
                  <a:moveTo>
                    <a:pt x="19050" y="0"/>
                  </a:moveTo>
                  <a:lnTo>
                    <a:pt x="13993" y="5056"/>
                  </a:lnTo>
                  <a:lnTo>
                    <a:pt x="11511" y="10361"/>
                  </a:lnTo>
                  <a:lnTo>
                    <a:pt x="1440" y="50113"/>
                  </a:lnTo>
                  <a:lnTo>
                    <a:pt x="3463" y="62137"/>
                  </a:lnTo>
                  <a:lnTo>
                    <a:pt x="5483" y="66824"/>
                  </a:lnTo>
                  <a:lnTo>
                    <a:pt x="4907" y="80499"/>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8" name="SMARTInkShape-4490"/>
            <p:cNvSpPr/>
            <p:nvPr/>
          </p:nvSpPr>
          <p:spPr>
            <a:xfrm>
              <a:off x="11249926" y="4729705"/>
              <a:ext cx="322950" cy="135186"/>
            </a:xfrm>
            <a:custGeom>
              <a:avLst/>
              <a:gdLst/>
              <a:ahLst/>
              <a:cxnLst/>
              <a:rect l="0" t="0" r="0" b="0"/>
              <a:pathLst>
                <a:path w="322950" h="135186">
                  <a:moveTo>
                    <a:pt x="27674" y="32795"/>
                  </a:moveTo>
                  <a:lnTo>
                    <a:pt x="9360" y="32795"/>
                  </a:lnTo>
                  <a:lnTo>
                    <a:pt x="5939" y="33853"/>
                  </a:lnTo>
                  <a:lnTo>
                    <a:pt x="3659" y="35617"/>
                  </a:lnTo>
                  <a:lnTo>
                    <a:pt x="1125" y="40399"/>
                  </a:lnTo>
                  <a:lnTo>
                    <a:pt x="0" y="46052"/>
                  </a:lnTo>
                  <a:lnTo>
                    <a:pt x="758" y="47983"/>
                  </a:lnTo>
                  <a:lnTo>
                    <a:pt x="2322" y="49270"/>
                  </a:lnTo>
                  <a:lnTo>
                    <a:pt x="4422" y="50128"/>
                  </a:lnTo>
                  <a:lnTo>
                    <a:pt x="42971" y="51695"/>
                  </a:lnTo>
                  <a:lnTo>
                    <a:pt x="55992" y="46134"/>
                  </a:lnTo>
                  <a:lnTo>
                    <a:pt x="85849" y="26947"/>
                  </a:lnTo>
                  <a:lnTo>
                    <a:pt x="90571" y="20318"/>
                  </a:lnTo>
                  <a:lnTo>
                    <a:pt x="93230" y="10636"/>
                  </a:lnTo>
                  <a:lnTo>
                    <a:pt x="92543" y="7439"/>
                  </a:lnTo>
                  <a:lnTo>
                    <a:pt x="88961" y="1065"/>
                  </a:lnTo>
                  <a:lnTo>
                    <a:pt x="85466" y="0"/>
                  </a:lnTo>
                  <a:lnTo>
                    <a:pt x="63729" y="3455"/>
                  </a:lnTo>
                  <a:lnTo>
                    <a:pt x="48352" y="14106"/>
                  </a:lnTo>
                  <a:lnTo>
                    <a:pt x="42155" y="27664"/>
                  </a:lnTo>
                  <a:lnTo>
                    <a:pt x="38178" y="52125"/>
                  </a:lnTo>
                  <a:lnTo>
                    <a:pt x="43279" y="62906"/>
                  </a:lnTo>
                  <a:lnTo>
                    <a:pt x="47601" y="68744"/>
                  </a:lnTo>
                  <a:lnTo>
                    <a:pt x="60872" y="78053"/>
                  </a:lnTo>
                  <a:lnTo>
                    <a:pt x="83371" y="86421"/>
                  </a:lnTo>
                  <a:lnTo>
                    <a:pt x="125107" y="89249"/>
                  </a:lnTo>
                  <a:lnTo>
                    <a:pt x="169099" y="82203"/>
                  </a:lnTo>
                  <a:lnTo>
                    <a:pt x="212926" y="72593"/>
                  </a:lnTo>
                  <a:lnTo>
                    <a:pt x="228378" y="71398"/>
                  </a:lnTo>
                  <a:lnTo>
                    <a:pt x="236115" y="73941"/>
                  </a:lnTo>
                  <a:lnTo>
                    <a:pt x="249705" y="84197"/>
                  </a:lnTo>
                  <a:lnTo>
                    <a:pt x="259384" y="98355"/>
                  </a:lnTo>
                  <a:lnTo>
                    <a:pt x="273833" y="135185"/>
                  </a:lnTo>
                  <a:lnTo>
                    <a:pt x="273271" y="134921"/>
                  </a:lnTo>
                  <a:lnTo>
                    <a:pt x="256040" y="118263"/>
                  </a:lnTo>
                  <a:lnTo>
                    <a:pt x="242039" y="83583"/>
                  </a:lnTo>
                  <a:lnTo>
                    <a:pt x="239362" y="71948"/>
                  </a:lnTo>
                  <a:lnTo>
                    <a:pt x="242914" y="44278"/>
                  </a:lnTo>
                  <a:lnTo>
                    <a:pt x="250690" y="29785"/>
                  </a:lnTo>
                  <a:lnTo>
                    <a:pt x="266966" y="15675"/>
                  </a:lnTo>
                  <a:lnTo>
                    <a:pt x="282372" y="7614"/>
                  </a:lnTo>
                  <a:lnTo>
                    <a:pt x="286373" y="6483"/>
                  </a:lnTo>
                  <a:lnTo>
                    <a:pt x="322949" y="137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9" name="SMARTInkShape-4491"/>
            <p:cNvSpPr/>
            <p:nvPr/>
          </p:nvSpPr>
          <p:spPr>
            <a:xfrm>
              <a:off x="11108652" y="4747488"/>
              <a:ext cx="73699" cy="72163"/>
            </a:xfrm>
            <a:custGeom>
              <a:avLst/>
              <a:gdLst/>
              <a:ahLst/>
              <a:cxnLst/>
              <a:rect l="0" t="0" r="0" b="0"/>
              <a:pathLst>
                <a:path w="73699" h="72163">
                  <a:moveTo>
                    <a:pt x="73698" y="5487"/>
                  </a:moveTo>
                  <a:lnTo>
                    <a:pt x="73698" y="431"/>
                  </a:lnTo>
                  <a:lnTo>
                    <a:pt x="72640" y="0"/>
                  </a:lnTo>
                  <a:lnTo>
                    <a:pt x="63337" y="4090"/>
                  </a:lnTo>
                  <a:lnTo>
                    <a:pt x="34038" y="12907"/>
                  </a:lnTo>
                  <a:lnTo>
                    <a:pt x="10164" y="24748"/>
                  </a:lnTo>
                  <a:lnTo>
                    <a:pt x="5942" y="27853"/>
                  </a:lnTo>
                  <a:lnTo>
                    <a:pt x="3128" y="32039"/>
                  </a:lnTo>
                  <a:lnTo>
                    <a:pt x="0" y="42335"/>
                  </a:lnTo>
                  <a:lnTo>
                    <a:pt x="1433" y="53967"/>
                  </a:lnTo>
                  <a:lnTo>
                    <a:pt x="3296" y="60032"/>
                  </a:lnTo>
                  <a:lnTo>
                    <a:pt x="6657" y="64075"/>
                  </a:lnTo>
                  <a:lnTo>
                    <a:pt x="26073" y="721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0" name="SMARTInkShape-4492"/>
            <p:cNvSpPr/>
            <p:nvPr/>
          </p:nvSpPr>
          <p:spPr>
            <a:xfrm>
              <a:off x="10868025" y="4743450"/>
              <a:ext cx="159948" cy="55158"/>
            </a:xfrm>
            <a:custGeom>
              <a:avLst/>
              <a:gdLst/>
              <a:ahLst/>
              <a:cxnLst/>
              <a:rect l="0" t="0" r="0" b="0"/>
              <a:pathLst>
                <a:path w="159948" h="55158">
                  <a:moveTo>
                    <a:pt x="0" y="0"/>
                  </a:moveTo>
                  <a:lnTo>
                    <a:pt x="0" y="13257"/>
                  </a:lnTo>
                  <a:lnTo>
                    <a:pt x="5057" y="27447"/>
                  </a:lnTo>
                  <a:lnTo>
                    <a:pt x="16006" y="36187"/>
                  </a:lnTo>
                  <a:lnTo>
                    <a:pt x="44911" y="52665"/>
                  </a:lnTo>
                  <a:lnTo>
                    <a:pt x="60178" y="55157"/>
                  </a:lnTo>
                  <a:lnTo>
                    <a:pt x="95848" y="49152"/>
                  </a:lnTo>
                  <a:lnTo>
                    <a:pt x="127823" y="37774"/>
                  </a:lnTo>
                  <a:lnTo>
                    <a:pt x="155253" y="15856"/>
                  </a:lnTo>
                  <a:lnTo>
                    <a:pt x="158959" y="9517"/>
                  </a:lnTo>
                  <a:lnTo>
                    <a:pt x="159947" y="6345"/>
                  </a:lnTo>
                  <a:lnTo>
                    <a:pt x="159547" y="4230"/>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1" name="SMARTInkShape-4493"/>
            <p:cNvSpPr/>
            <p:nvPr/>
          </p:nvSpPr>
          <p:spPr>
            <a:xfrm>
              <a:off x="10575688" y="4620419"/>
              <a:ext cx="225663" cy="218282"/>
            </a:xfrm>
            <a:custGeom>
              <a:avLst/>
              <a:gdLst/>
              <a:ahLst/>
              <a:cxnLst/>
              <a:rect l="0" t="0" r="0" b="0"/>
              <a:pathLst>
                <a:path w="225663" h="218282">
                  <a:moveTo>
                    <a:pt x="101837" y="113506"/>
                  </a:moveTo>
                  <a:lnTo>
                    <a:pt x="75322" y="113506"/>
                  </a:lnTo>
                  <a:lnTo>
                    <a:pt x="52001" y="123619"/>
                  </a:lnTo>
                  <a:lnTo>
                    <a:pt x="17793" y="145999"/>
                  </a:lnTo>
                  <a:lnTo>
                    <a:pt x="6981" y="158286"/>
                  </a:lnTo>
                  <a:lnTo>
                    <a:pt x="1469" y="170803"/>
                  </a:lnTo>
                  <a:lnTo>
                    <a:pt x="0" y="177104"/>
                  </a:lnTo>
                  <a:lnTo>
                    <a:pt x="1190" y="189749"/>
                  </a:lnTo>
                  <a:lnTo>
                    <a:pt x="2990" y="196085"/>
                  </a:lnTo>
                  <a:lnTo>
                    <a:pt x="8422" y="200308"/>
                  </a:lnTo>
                  <a:lnTo>
                    <a:pt x="35235" y="206253"/>
                  </a:lnTo>
                  <a:lnTo>
                    <a:pt x="54246" y="207644"/>
                  </a:lnTo>
                  <a:lnTo>
                    <a:pt x="98865" y="194386"/>
                  </a:lnTo>
                  <a:lnTo>
                    <a:pt x="127415" y="182744"/>
                  </a:lnTo>
                  <a:lnTo>
                    <a:pt x="156463" y="154282"/>
                  </a:lnTo>
                  <a:lnTo>
                    <a:pt x="175054" y="125470"/>
                  </a:lnTo>
                  <a:lnTo>
                    <a:pt x="183857" y="85065"/>
                  </a:lnTo>
                  <a:lnTo>
                    <a:pt x="181407" y="49693"/>
                  </a:lnTo>
                  <a:lnTo>
                    <a:pt x="169233" y="3224"/>
                  </a:lnTo>
                  <a:lnTo>
                    <a:pt x="168655" y="0"/>
                  </a:lnTo>
                  <a:lnTo>
                    <a:pt x="169571" y="44151"/>
                  </a:lnTo>
                  <a:lnTo>
                    <a:pt x="176118" y="82491"/>
                  </a:lnTo>
                  <a:lnTo>
                    <a:pt x="184759" y="124189"/>
                  </a:lnTo>
                  <a:lnTo>
                    <a:pt x="199983" y="164496"/>
                  </a:lnTo>
                  <a:lnTo>
                    <a:pt x="225662" y="2182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2" name="SMARTInkShape-4494"/>
            <p:cNvSpPr/>
            <p:nvPr/>
          </p:nvSpPr>
          <p:spPr>
            <a:xfrm>
              <a:off x="7610475" y="3440159"/>
              <a:ext cx="130066" cy="102513"/>
            </a:xfrm>
            <a:custGeom>
              <a:avLst/>
              <a:gdLst/>
              <a:ahLst/>
              <a:cxnLst/>
              <a:rect l="0" t="0" r="0" b="0"/>
              <a:pathLst>
                <a:path w="130066" h="102513">
                  <a:moveTo>
                    <a:pt x="0" y="17416"/>
                  </a:moveTo>
                  <a:lnTo>
                    <a:pt x="0" y="35730"/>
                  </a:lnTo>
                  <a:lnTo>
                    <a:pt x="2822" y="44253"/>
                  </a:lnTo>
                  <a:lnTo>
                    <a:pt x="22120" y="79966"/>
                  </a:lnTo>
                  <a:lnTo>
                    <a:pt x="40000" y="95976"/>
                  </a:lnTo>
                  <a:lnTo>
                    <a:pt x="49881" y="99957"/>
                  </a:lnTo>
                  <a:lnTo>
                    <a:pt x="78527" y="102512"/>
                  </a:lnTo>
                  <a:lnTo>
                    <a:pt x="90639" y="100039"/>
                  </a:lnTo>
                  <a:lnTo>
                    <a:pt x="95352" y="97898"/>
                  </a:lnTo>
                  <a:lnTo>
                    <a:pt x="103409" y="89875"/>
                  </a:lnTo>
                  <a:lnTo>
                    <a:pt x="128422" y="50471"/>
                  </a:lnTo>
                  <a:lnTo>
                    <a:pt x="130065" y="45803"/>
                  </a:lnTo>
                  <a:lnTo>
                    <a:pt x="129068" y="34972"/>
                  </a:lnTo>
                  <a:lnTo>
                    <a:pt x="124038" y="23102"/>
                  </a:lnTo>
                  <a:lnTo>
                    <a:pt x="114748" y="10771"/>
                  </a:lnTo>
                  <a:lnTo>
                    <a:pt x="103563" y="3879"/>
                  </a:lnTo>
                  <a:lnTo>
                    <a:pt x="79721" y="0"/>
                  </a:lnTo>
                  <a:lnTo>
                    <a:pt x="57657" y="12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3" name="SMARTInkShape-4495"/>
            <p:cNvSpPr/>
            <p:nvPr/>
          </p:nvSpPr>
          <p:spPr>
            <a:xfrm>
              <a:off x="7779226" y="3438525"/>
              <a:ext cx="133113" cy="171451"/>
            </a:xfrm>
            <a:custGeom>
              <a:avLst/>
              <a:gdLst/>
              <a:ahLst/>
              <a:cxnLst/>
              <a:rect l="0" t="0" r="0" b="0"/>
              <a:pathLst>
                <a:path w="133113" h="171451">
                  <a:moveTo>
                    <a:pt x="116999" y="0"/>
                  </a:moveTo>
                  <a:lnTo>
                    <a:pt x="84506" y="1058"/>
                  </a:lnTo>
                  <a:lnTo>
                    <a:pt x="43289" y="13257"/>
                  </a:lnTo>
                  <a:lnTo>
                    <a:pt x="18017" y="22390"/>
                  </a:lnTo>
                  <a:lnTo>
                    <a:pt x="6686" y="31471"/>
                  </a:lnTo>
                  <a:lnTo>
                    <a:pt x="237" y="40445"/>
                  </a:lnTo>
                  <a:lnTo>
                    <a:pt x="0" y="42838"/>
                  </a:lnTo>
                  <a:lnTo>
                    <a:pt x="899" y="44434"/>
                  </a:lnTo>
                  <a:lnTo>
                    <a:pt x="17335" y="56793"/>
                  </a:lnTo>
                  <a:lnTo>
                    <a:pt x="63367" y="72327"/>
                  </a:lnTo>
                  <a:lnTo>
                    <a:pt x="108147" y="88808"/>
                  </a:lnTo>
                  <a:lnTo>
                    <a:pt x="121179" y="98032"/>
                  </a:lnTo>
                  <a:lnTo>
                    <a:pt x="129440" y="108128"/>
                  </a:lnTo>
                  <a:lnTo>
                    <a:pt x="133112" y="116143"/>
                  </a:lnTo>
                  <a:lnTo>
                    <a:pt x="131921" y="126055"/>
                  </a:lnTo>
                  <a:lnTo>
                    <a:pt x="126806" y="137516"/>
                  </a:lnTo>
                  <a:lnTo>
                    <a:pt x="112026" y="154810"/>
                  </a:lnTo>
                  <a:lnTo>
                    <a:pt x="88424"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4" name="SMARTInkShape-4496"/>
            <p:cNvSpPr/>
            <p:nvPr/>
          </p:nvSpPr>
          <p:spPr>
            <a:xfrm>
              <a:off x="7972425" y="3356837"/>
              <a:ext cx="76201" cy="253139"/>
            </a:xfrm>
            <a:custGeom>
              <a:avLst/>
              <a:gdLst/>
              <a:ahLst/>
              <a:cxnLst/>
              <a:rect l="0" t="0" r="0" b="0"/>
              <a:pathLst>
                <a:path w="76201" h="253139">
                  <a:moveTo>
                    <a:pt x="0" y="5488"/>
                  </a:moveTo>
                  <a:lnTo>
                    <a:pt x="0" y="0"/>
                  </a:lnTo>
                  <a:lnTo>
                    <a:pt x="0" y="4556"/>
                  </a:lnTo>
                  <a:lnTo>
                    <a:pt x="11817" y="46569"/>
                  </a:lnTo>
                  <a:lnTo>
                    <a:pt x="28901" y="65756"/>
                  </a:lnTo>
                  <a:lnTo>
                    <a:pt x="39105" y="99668"/>
                  </a:lnTo>
                  <a:lnTo>
                    <a:pt x="45101" y="138521"/>
                  </a:lnTo>
                  <a:lnTo>
                    <a:pt x="49699" y="171200"/>
                  </a:lnTo>
                  <a:lnTo>
                    <a:pt x="57228" y="213420"/>
                  </a:lnTo>
                  <a:lnTo>
                    <a:pt x="76200" y="2531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5" name="SMARTInkShape-4497"/>
            <p:cNvSpPr/>
            <p:nvPr/>
          </p:nvSpPr>
          <p:spPr>
            <a:xfrm>
              <a:off x="8039100" y="3457575"/>
              <a:ext cx="76201" cy="19051"/>
            </a:xfrm>
            <a:custGeom>
              <a:avLst/>
              <a:gdLst/>
              <a:ahLst/>
              <a:cxnLst/>
              <a:rect l="0" t="0" r="0" b="0"/>
              <a:pathLst>
                <a:path w="76201" h="19051">
                  <a:moveTo>
                    <a:pt x="0" y="19050"/>
                  </a:moveTo>
                  <a:lnTo>
                    <a:pt x="5057" y="13993"/>
                  </a:lnTo>
                  <a:lnTo>
                    <a:pt x="10361" y="11511"/>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6" name="SMARTInkShape-4498"/>
            <p:cNvSpPr/>
            <p:nvPr/>
          </p:nvSpPr>
          <p:spPr>
            <a:xfrm>
              <a:off x="8229600" y="3406118"/>
              <a:ext cx="248444" cy="582844"/>
            </a:xfrm>
            <a:custGeom>
              <a:avLst/>
              <a:gdLst/>
              <a:ahLst/>
              <a:cxnLst/>
              <a:rect l="0" t="0" r="0" b="0"/>
              <a:pathLst>
                <a:path w="248444" h="582844">
                  <a:moveTo>
                    <a:pt x="0" y="118132"/>
                  </a:moveTo>
                  <a:lnTo>
                    <a:pt x="5057" y="118132"/>
                  </a:lnTo>
                  <a:lnTo>
                    <a:pt x="6546" y="119190"/>
                  </a:lnTo>
                  <a:lnTo>
                    <a:pt x="7539" y="120954"/>
                  </a:lnTo>
                  <a:lnTo>
                    <a:pt x="14189" y="136446"/>
                  </a:lnTo>
                  <a:lnTo>
                    <a:pt x="47095" y="183478"/>
                  </a:lnTo>
                  <a:lnTo>
                    <a:pt x="50447" y="187096"/>
                  </a:lnTo>
                  <a:lnTo>
                    <a:pt x="62637" y="191116"/>
                  </a:lnTo>
                  <a:lnTo>
                    <a:pt x="77581" y="191845"/>
                  </a:lnTo>
                  <a:lnTo>
                    <a:pt x="91277" y="188640"/>
                  </a:lnTo>
                  <a:lnTo>
                    <a:pt x="110889" y="175830"/>
                  </a:lnTo>
                  <a:lnTo>
                    <a:pt x="134362" y="140504"/>
                  </a:lnTo>
                  <a:lnTo>
                    <a:pt x="139092" y="128781"/>
                  </a:lnTo>
                  <a:lnTo>
                    <a:pt x="139295" y="124173"/>
                  </a:lnTo>
                  <a:lnTo>
                    <a:pt x="136697" y="116231"/>
                  </a:lnTo>
                  <a:lnTo>
                    <a:pt x="129285" y="105809"/>
                  </a:lnTo>
                  <a:lnTo>
                    <a:pt x="125349" y="104625"/>
                  </a:lnTo>
                  <a:lnTo>
                    <a:pt x="115329" y="106132"/>
                  </a:lnTo>
                  <a:lnTo>
                    <a:pt x="102846" y="112930"/>
                  </a:lnTo>
                  <a:lnTo>
                    <a:pt x="92444" y="126704"/>
                  </a:lnTo>
                  <a:lnTo>
                    <a:pt x="91263" y="131255"/>
                  </a:lnTo>
                  <a:lnTo>
                    <a:pt x="91533" y="135347"/>
                  </a:lnTo>
                  <a:lnTo>
                    <a:pt x="94656" y="142717"/>
                  </a:lnTo>
                  <a:lnTo>
                    <a:pt x="99572" y="149520"/>
                  </a:lnTo>
                  <a:lnTo>
                    <a:pt x="104481" y="150699"/>
                  </a:lnTo>
                  <a:lnTo>
                    <a:pt x="118403" y="149187"/>
                  </a:lnTo>
                  <a:lnTo>
                    <a:pt x="165244" y="131988"/>
                  </a:lnTo>
                  <a:lnTo>
                    <a:pt x="210196" y="96935"/>
                  </a:lnTo>
                  <a:lnTo>
                    <a:pt x="244077" y="53996"/>
                  </a:lnTo>
                  <a:lnTo>
                    <a:pt x="248443" y="46800"/>
                  </a:lnTo>
                  <a:lnTo>
                    <a:pt x="248179" y="39886"/>
                  </a:lnTo>
                  <a:lnTo>
                    <a:pt x="244828" y="33159"/>
                  </a:lnTo>
                  <a:lnTo>
                    <a:pt x="224191" y="8360"/>
                  </a:lnTo>
                  <a:lnTo>
                    <a:pt x="221349" y="1259"/>
                  </a:lnTo>
                  <a:lnTo>
                    <a:pt x="219532" y="0"/>
                  </a:lnTo>
                  <a:lnTo>
                    <a:pt x="217263" y="219"/>
                  </a:lnTo>
                  <a:lnTo>
                    <a:pt x="214692" y="1423"/>
                  </a:lnTo>
                  <a:lnTo>
                    <a:pt x="215095" y="4343"/>
                  </a:lnTo>
                  <a:lnTo>
                    <a:pt x="221186" y="13231"/>
                  </a:lnTo>
                  <a:lnTo>
                    <a:pt x="222483" y="29882"/>
                  </a:lnTo>
                  <a:lnTo>
                    <a:pt x="219748" y="75064"/>
                  </a:lnTo>
                  <a:lnTo>
                    <a:pt x="219374" y="110985"/>
                  </a:lnTo>
                  <a:lnTo>
                    <a:pt x="219208" y="150939"/>
                  </a:lnTo>
                  <a:lnTo>
                    <a:pt x="219134" y="182808"/>
                  </a:lnTo>
                  <a:lnTo>
                    <a:pt x="219101" y="216727"/>
                  </a:lnTo>
                  <a:lnTo>
                    <a:pt x="219087" y="251910"/>
                  </a:lnTo>
                  <a:lnTo>
                    <a:pt x="219080" y="285186"/>
                  </a:lnTo>
                  <a:lnTo>
                    <a:pt x="219077" y="317614"/>
                  </a:lnTo>
                  <a:lnTo>
                    <a:pt x="219077" y="349666"/>
                  </a:lnTo>
                  <a:lnTo>
                    <a:pt x="219076" y="396402"/>
                  </a:lnTo>
                  <a:lnTo>
                    <a:pt x="218017" y="437531"/>
                  </a:lnTo>
                  <a:lnTo>
                    <a:pt x="211471" y="475471"/>
                  </a:lnTo>
                  <a:lnTo>
                    <a:pt x="199777" y="522915"/>
                  </a:lnTo>
                  <a:lnTo>
                    <a:pt x="187605" y="561565"/>
                  </a:lnTo>
                  <a:lnTo>
                    <a:pt x="182220" y="572504"/>
                  </a:lnTo>
                  <a:lnTo>
                    <a:pt x="176513" y="578738"/>
                  </a:lnTo>
                  <a:lnTo>
                    <a:pt x="170593" y="581836"/>
                  </a:lnTo>
                  <a:lnTo>
                    <a:pt x="164528" y="582843"/>
                  </a:lnTo>
                  <a:lnTo>
                    <a:pt x="160486" y="582456"/>
                  </a:lnTo>
                  <a:lnTo>
                    <a:pt x="157790" y="581140"/>
                  </a:lnTo>
                  <a:lnTo>
                    <a:pt x="155994" y="579204"/>
                  </a:lnTo>
                  <a:lnTo>
                    <a:pt x="148408" y="561310"/>
                  </a:lnTo>
                  <a:lnTo>
                    <a:pt x="149571" y="520730"/>
                  </a:lnTo>
                  <a:lnTo>
                    <a:pt x="151561" y="483659"/>
                  </a:lnTo>
                  <a:lnTo>
                    <a:pt x="162265" y="447510"/>
                  </a:lnTo>
                  <a:lnTo>
                    <a:pt x="190500" y="3943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7" name="SMARTInkShape-4499"/>
            <p:cNvSpPr/>
            <p:nvPr/>
          </p:nvSpPr>
          <p:spPr>
            <a:xfrm>
              <a:off x="8686800" y="3552825"/>
              <a:ext cx="9526" cy="114301"/>
            </a:xfrm>
            <a:custGeom>
              <a:avLst/>
              <a:gdLst/>
              <a:ahLst/>
              <a:cxnLst/>
              <a:rect l="0" t="0" r="0" b="0"/>
              <a:pathLst>
                <a:path w="9526" h="114301">
                  <a:moveTo>
                    <a:pt x="0" y="0"/>
                  </a:moveTo>
                  <a:lnTo>
                    <a:pt x="0" y="46037"/>
                  </a:lnTo>
                  <a:lnTo>
                    <a:pt x="952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8" name="SMARTInkShape-4500"/>
            <p:cNvSpPr/>
            <p:nvPr/>
          </p:nvSpPr>
          <p:spPr>
            <a:xfrm>
              <a:off x="8802424" y="3563344"/>
              <a:ext cx="141552" cy="84732"/>
            </a:xfrm>
            <a:custGeom>
              <a:avLst/>
              <a:gdLst/>
              <a:ahLst/>
              <a:cxnLst/>
              <a:rect l="0" t="0" r="0" b="0"/>
              <a:pathLst>
                <a:path w="141552" h="84732">
                  <a:moveTo>
                    <a:pt x="8201" y="56156"/>
                  </a:moveTo>
                  <a:lnTo>
                    <a:pt x="8201" y="81967"/>
                  </a:lnTo>
                  <a:lnTo>
                    <a:pt x="8201" y="71231"/>
                  </a:lnTo>
                  <a:lnTo>
                    <a:pt x="0" y="39653"/>
                  </a:lnTo>
                  <a:lnTo>
                    <a:pt x="2087" y="30124"/>
                  </a:lnTo>
                  <a:lnTo>
                    <a:pt x="7600" y="21303"/>
                  </a:lnTo>
                  <a:lnTo>
                    <a:pt x="17106" y="10327"/>
                  </a:lnTo>
                  <a:lnTo>
                    <a:pt x="31208" y="4037"/>
                  </a:lnTo>
                  <a:lnTo>
                    <a:pt x="56020" y="0"/>
                  </a:lnTo>
                  <a:lnTo>
                    <a:pt x="77756" y="9414"/>
                  </a:lnTo>
                  <a:lnTo>
                    <a:pt x="122165" y="46957"/>
                  </a:lnTo>
                  <a:lnTo>
                    <a:pt x="141551" y="847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20" name="SMARTInkShape-4501"/>
          <p:cNvSpPr/>
          <p:nvPr/>
        </p:nvSpPr>
        <p:spPr>
          <a:xfrm>
            <a:off x="457316" y="4705410"/>
            <a:ext cx="969887" cy="209491"/>
          </a:xfrm>
          <a:custGeom>
            <a:avLst/>
            <a:gdLst/>
            <a:ahLst/>
            <a:cxnLst/>
            <a:rect l="0" t="0" r="0" b="0"/>
            <a:pathLst>
              <a:path w="969887" h="209491">
                <a:moveTo>
                  <a:pt x="9409" y="28515"/>
                </a:moveTo>
                <a:lnTo>
                  <a:pt x="0" y="28515"/>
                </a:lnTo>
                <a:lnTo>
                  <a:pt x="14076" y="28515"/>
                </a:lnTo>
                <a:lnTo>
                  <a:pt x="60162" y="40274"/>
                </a:lnTo>
                <a:lnTo>
                  <a:pt x="105865" y="51181"/>
                </a:lnTo>
                <a:lnTo>
                  <a:pt x="140294" y="55339"/>
                </a:lnTo>
                <a:lnTo>
                  <a:pt x="172002" y="59134"/>
                </a:lnTo>
                <a:lnTo>
                  <a:pt x="211848" y="63290"/>
                </a:lnTo>
                <a:lnTo>
                  <a:pt x="257779" y="65138"/>
                </a:lnTo>
                <a:lnTo>
                  <a:pt x="295126" y="68781"/>
                </a:lnTo>
                <a:lnTo>
                  <a:pt x="339952" y="73960"/>
                </a:lnTo>
                <a:lnTo>
                  <a:pt x="382867" y="75494"/>
                </a:lnTo>
                <a:lnTo>
                  <a:pt x="426274" y="78771"/>
                </a:lnTo>
                <a:lnTo>
                  <a:pt x="468769" y="83622"/>
                </a:lnTo>
                <a:lnTo>
                  <a:pt x="514874" y="87882"/>
                </a:lnTo>
                <a:lnTo>
                  <a:pt x="562049" y="93025"/>
                </a:lnTo>
                <a:lnTo>
                  <a:pt x="606718" y="97370"/>
                </a:lnTo>
                <a:lnTo>
                  <a:pt x="649587" y="102539"/>
                </a:lnTo>
                <a:lnTo>
                  <a:pt x="692980" y="104070"/>
                </a:lnTo>
                <a:lnTo>
                  <a:pt x="732649" y="107346"/>
                </a:lnTo>
                <a:lnTo>
                  <a:pt x="778922" y="112878"/>
                </a:lnTo>
                <a:lnTo>
                  <a:pt x="819695" y="113971"/>
                </a:lnTo>
                <a:lnTo>
                  <a:pt x="864595" y="114187"/>
                </a:lnTo>
                <a:lnTo>
                  <a:pt x="889182" y="114229"/>
                </a:lnTo>
                <a:lnTo>
                  <a:pt x="895366" y="111413"/>
                </a:lnTo>
                <a:lnTo>
                  <a:pt x="898497" y="109180"/>
                </a:lnTo>
                <a:lnTo>
                  <a:pt x="901976" y="103877"/>
                </a:lnTo>
                <a:lnTo>
                  <a:pt x="902904" y="100982"/>
                </a:lnTo>
                <a:lnTo>
                  <a:pt x="902464" y="97993"/>
                </a:lnTo>
                <a:lnTo>
                  <a:pt x="899153" y="91850"/>
                </a:lnTo>
                <a:lnTo>
                  <a:pt x="863246" y="45074"/>
                </a:lnTo>
                <a:lnTo>
                  <a:pt x="827895" y="11677"/>
                </a:lnTo>
                <a:lnTo>
                  <a:pt x="813141" y="2258"/>
                </a:lnTo>
                <a:lnTo>
                  <a:pt x="800471" y="0"/>
                </a:lnTo>
                <a:lnTo>
                  <a:pt x="809801" y="8615"/>
                </a:lnTo>
                <a:lnTo>
                  <a:pt x="853958" y="35589"/>
                </a:lnTo>
                <a:lnTo>
                  <a:pt x="896802" y="48810"/>
                </a:lnTo>
                <a:lnTo>
                  <a:pt x="936520" y="64662"/>
                </a:lnTo>
                <a:lnTo>
                  <a:pt x="959678" y="79560"/>
                </a:lnTo>
                <a:lnTo>
                  <a:pt x="966209" y="87538"/>
                </a:lnTo>
                <a:lnTo>
                  <a:pt x="969886" y="108092"/>
                </a:lnTo>
                <a:lnTo>
                  <a:pt x="962279" y="128088"/>
                </a:lnTo>
                <a:lnTo>
                  <a:pt x="948315" y="148970"/>
                </a:lnTo>
                <a:lnTo>
                  <a:pt x="876184" y="2094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45" name="SMARTInkShape-Group621"/>
          <p:cNvGrpSpPr/>
          <p:nvPr/>
        </p:nvGrpSpPr>
        <p:grpSpPr>
          <a:xfrm>
            <a:off x="1635567" y="4667326"/>
            <a:ext cx="5479609" cy="809550"/>
            <a:chOff x="1635567" y="4667326"/>
            <a:chExt cx="5479609" cy="809550"/>
          </a:xfrm>
        </p:grpSpPr>
        <p:sp>
          <p:nvSpPr>
            <p:cNvPr id="421" name="SMARTInkShape-4502"/>
            <p:cNvSpPr/>
            <p:nvPr/>
          </p:nvSpPr>
          <p:spPr>
            <a:xfrm>
              <a:off x="6181725" y="4898053"/>
              <a:ext cx="179938" cy="207348"/>
            </a:xfrm>
            <a:custGeom>
              <a:avLst/>
              <a:gdLst/>
              <a:ahLst/>
              <a:cxnLst/>
              <a:rect l="0" t="0" r="0" b="0"/>
              <a:pathLst>
                <a:path w="179938" h="207348">
                  <a:moveTo>
                    <a:pt x="0" y="16847"/>
                  </a:moveTo>
                  <a:lnTo>
                    <a:pt x="0" y="11791"/>
                  </a:lnTo>
                  <a:lnTo>
                    <a:pt x="2822" y="6486"/>
                  </a:lnTo>
                  <a:lnTo>
                    <a:pt x="5057" y="3590"/>
                  </a:lnTo>
                  <a:lnTo>
                    <a:pt x="18828" y="370"/>
                  </a:lnTo>
                  <a:lnTo>
                    <a:pt x="38001" y="0"/>
                  </a:lnTo>
                  <a:lnTo>
                    <a:pt x="76180" y="8384"/>
                  </a:lnTo>
                  <a:lnTo>
                    <a:pt x="117277" y="23337"/>
                  </a:lnTo>
                  <a:lnTo>
                    <a:pt x="147343" y="35924"/>
                  </a:lnTo>
                  <a:lnTo>
                    <a:pt x="169158" y="53659"/>
                  </a:lnTo>
                  <a:lnTo>
                    <a:pt x="175723" y="62488"/>
                  </a:lnTo>
                  <a:lnTo>
                    <a:pt x="179419" y="73409"/>
                  </a:lnTo>
                  <a:lnTo>
                    <a:pt x="179937" y="76781"/>
                  </a:lnTo>
                  <a:lnTo>
                    <a:pt x="175611" y="96694"/>
                  </a:lnTo>
                  <a:lnTo>
                    <a:pt x="136198" y="138330"/>
                  </a:lnTo>
                  <a:lnTo>
                    <a:pt x="120857" y="151273"/>
                  </a:lnTo>
                  <a:lnTo>
                    <a:pt x="80866" y="176785"/>
                  </a:lnTo>
                  <a:lnTo>
                    <a:pt x="28575" y="2073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2" name="SMARTInkShape-4503"/>
            <p:cNvSpPr/>
            <p:nvPr/>
          </p:nvSpPr>
          <p:spPr>
            <a:xfrm>
              <a:off x="6524625" y="5000625"/>
              <a:ext cx="38101" cy="460240"/>
            </a:xfrm>
            <a:custGeom>
              <a:avLst/>
              <a:gdLst/>
              <a:ahLst/>
              <a:cxnLst/>
              <a:rect l="0" t="0" r="0" b="0"/>
              <a:pathLst>
                <a:path w="38101" h="460240">
                  <a:moveTo>
                    <a:pt x="0" y="0"/>
                  </a:moveTo>
                  <a:lnTo>
                    <a:pt x="1059" y="15209"/>
                  </a:lnTo>
                  <a:lnTo>
                    <a:pt x="7539" y="47061"/>
                  </a:lnTo>
                  <a:lnTo>
                    <a:pt x="14189" y="93257"/>
                  </a:lnTo>
                  <a:lnTo>
                    <a:pt x="18090" y="132956"/>
                  </a:lnTo>
                  <a:lnTo>
                    <a:pt x="18861" y="174195"/>
                  </a:lnTo>
                  <a:lnTo>
                    <a:pt x="18993" y="210363"/>
                  </a:lnTo>
                  <a:lnTo>
                    <a:pt x="19034" y="247891"/>
                  </a:lnTo>
                  <a:lnTo>
                    <a:pt x="19047" y="293441"/>
                  </a:lnTo>
                  <a:lnTo>
                    <a:pt x="19048" y="328363"/>
                  </a:lnTo>
                  <a:lnTo>
                    <a:pt x="19049" y="375634"/>
                  </a:lnTo>
                  <a:lnTo>
                    <a:pt x="24107" y="419745"/>
                  </a:lnTo>
                  <a:lnTo>
                    <a:pt x="28750" y="449762"/>
                  </a:lnTo>
                  <a:lnTo>
                    <a:pt x="33239" y="458481"/>
                  </a:lnTo>
                  <a:lnTo>
                    <a:pt x="34860" y="460170"/>
                  </a:lnTo>
                  <a:lnTo>
                    <a:pt x="35940" y="460239"/>
                  </a:lnTo>
                  <a:lnTo>
                    <a:pt x="36660" y="459225"/>
                  </a:lnTo>
                  <a:lnTo>
                    <a:pt x="38100" y="409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3" name="SMARTInkShape-4504"/>
            <p:cNvSpPr/>
            <p:nvPr/>
          </p:nvSpPr>
          <p:spPr>
            <a:xfrm>
              <a:off x="6511146" y="4959152"/>
              <a:ext cx="167112" cy="260549"/>
            </a:xfrm>
            <a:custGeom>
              <a:avLst/>
              <a:gdLst/>
              <a:ahLst/>
              <a:cxnLst/>
              <a:rect l="0" t="0" r="0" b="0"/>
              <a:pathLst>
                <a:path w="167112" h="260549">
                  <a:moveTo>
                    <a:pt x="23004" y="260548"/>
                  </a:moveTo>
                  <a:lnTo>
                    <a:pt x="23004" y="255492"/>
                  </a:lnTo>
                  <a:lnTo>
                    <a:pt x="12643" y="219600"/>
                  </a:lnTo>
                  <a:lnTo>
                    <a:pt x="6757" y="188374"/>
                  </a:lnTo>
                  <a:lnTo>
                    <a:pt x="614" y="153329"/>
                  </a:lnTo>
                  <a:lnTo>
                    <a:pt x="0" y="116587"/>
                  </a:lnTo>
                  <a:lnTo>
                    <a:pt x="2783" y="71491"/>
                  </a:lnTo>
                  <a:lnTo>
                    <a:pt x="8779" y="32233"/>
                  </a:lnTo>
                  <a:lnTo>
                    <a:pt x="14579" y="24730"/>
                  </a:lnTo>
                  <a:lnTo>
                    <a:pt x="55983" y="1337"/>
                  </a:lnTo>
                  <a:lnTo>
                    <a:pt x="75409" y="0"/>
                  </a:lnTo>
                  <a:lnTo>
                    <a:pt x="110145" y="8018"/>
                  </a:lnTo>
                  <a:lnTo>
                    <a:pt x="141605" y="23799"/>
                  </a:lnTo>
                  <a:lnTo>
                    <a:pt x="156149" y="35735"/>
                  </a:lnTo>
                  <a:lnTo>
                    <a:pt x="166141" y="48095"/>
                  </a:lnTo>
                  <a:lnTo>
                    <a:pt x="167111" y="56471"/>
                  </a:lnTo>
                  <a:lnTo>
                    <a:pt x="162546" y="77066"/>
                  </a:lnTo>
                  <a:lnTo>
                    <a:pt x="135823" y="122665"/>
                  </a:lnTo>
                  <a:lnTo>
                    <a:pt x="114522" y="146081"/>
                  </a:lnTo>
                  <a:lnTo>
                    <a:pt x="68381" y="177622"/>
                  </a:lnTo>
                  <a:lnTo>
                    <a:pt x="23004" y="2129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4" name="SMARTInkShape-4505"/>
            <p:cNvSpPr/>
            <p:nvPr/>
          </p:nvSpPr>
          <p:spPr>
            <a:xfrm>
              <a:off x="6810375" y="5029200"/>
              <a:ext cx="95251" cy="447676"/>
            </a:xfrm>
            <a:custGeom>
              <a:avLst/>
              <a:gdLst/>
              <a:ahLst/>
              <a:cxnLst/>
              <a:rect l="0" t="0" r="0" b="0"/>
              <a:pathLst>
                <a:path w="95251" h="447676">
                  <a:moveTo>
                    <a:pt x="0" y="0"/>
                  </a:moveTo>
                  <a:lnTo>
                    <a:pt x="1059" y="9721"/>
                  </a:lnTo>
                  <a:lnTo>
                    <a:pt x="17304" y="53574"/>
                  </a:lnTo>
                  <a:lnTo>
                    <a:pt x="32056" y="90428"/>
                  </a:lnTo>
                  <a:lnTo>
                    <a:pt x="44236" y="132398"/>
                  </a:lnTo>
                  <a:lnTo>
                    <a:pt x="46956" y="176318"/>
                  </a:lnTo>
                  <a:lnTo>
                    <a:pt x="54039" y="218155"/>
                  </a:lnTo>
                  <a:lnTo>
                    <a:pt x="59358" y="256993"/>
                  </a:lnTo>
                  <a:lnTo>
                    <a:pt x="65230" y="295239"/>
                  </a:lnTo>
                  <a:lnTo>
                    <a:pt x="66246" y="339009"/>
                  </a:lnTo>
                  <a:lnTo>
                    <a:pt x="71604" y="382081"/>
                  </a:lnTo>
                  <a:lnTo>
                    <a:pt x="83134" y="426677"/>
                  </a:lnTo>
                  <a:lnTo>
                    <a:pt x="85632" y="438342"/>
                  </a:lnTo>
                  <a:lnTo>
                    <a:pt x="95250"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5" name="SMARTInkShape-4506"/>
            <p:cNvSpPr/>
            <p:nvPr/>
          </p:nvSpPr>
          <p:spPr>
            <a:xfrm>
              <a:off x="6829425" y="5011158"/>
              <a:ext cx="285751" cy="56143"/>
            </a:xfrm>
            <a:custGeom>
              <a:avLst/>
              <a:gdLst/>
              <a:ahLst/>
              <a:cxnLst/>
              <a:rect l="0" t="0" r="0" b="0"/>
              <a:pathLst>
                <a:path w="285751" h="56143">
                  <a:moveTo>
                    <a:pt x="0" y="56142"/>
                  </a:moveTo>
                  <a:lnTo>
                    <a:pt x="0" y="51086"/>
                  </a:lnTo>
                  <a:lnTo>
                    <a:pt x="5645" y="45781"/>
                  </a:lnTo>
                  <a:lnTo>
                    <a:pt x="13092" y="39895"/>
                  </a:lnTo>
                  <a:lnTo>
                    <a:pt x="16402" y="33752"/>
                  </a:lnTo>
                  <a:lnTo>
                    <a:pt x="38491" y="19287"/>
                  </a:lnTo>
                  <a:lnTo>
                    <a:pt x="81961" y="6651"/>
                  </a:lnTo>
                  <a:lnTo>
                    <a:pt x="116860" y="2396"/>
                  </a:lnTo>
                  <a:lnTo>
                    <a:pt x="163742" y="0"/>
                  </a:lnTo>
                  <a:lnTo>
                    <a:pt x="203386" y="2114"/>
                  </a:lnTo>
                  <a:lnTo>
                    <a:pt x="285750" y="180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6" name="SMARTInkShape-4507"/>
            <p:cNvSpPr/>
            <p:nvPr/>
          </p:nvSpPr>
          <p:spPr>
            <a:xfrm>
              <a:off x="6829425" y="5181600"/>
              <a:ext cx="238126" cy="9526"/>
            </a:xfrm>
            <a:custGeom>
              <a:avLst/>
              <a:gdLst/>
              <a:ahLst/>
              <a:cxnLst/>
              <a:rect l="0" t="0" r="0" b="0"/>
              <a:pathLst>
                <a:path w="238126" h="9526">
                  <a:moveTo>
                    <a:pt x="0" y="9525"/>
                  </a:moveTo>
                  <a:lnTo>
                    <a:pt x="47559" y="6703"/>
                  </a:lnTo>
                  <a:lnTo>
                    <a:pt x="85713" y="1324"/>
                  </a:lnTo>
                  <a:lnTo>
                    <a:pt x="129466" y="392"/>
                  </a:lnTo>
                  <a:lnTo>
                    <a:pt x="167477" y="115"/>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7" name="SMARTInkShape-4508"/>
            <p:cNvSpPr/>
            <p:nvPr/>
          </p:nvSpPr>
          <p:spPr>
            <a:xfrm>
              <a:off x="2857500" y="4939571"/>
              <a:ext cx="92736" cy="137255"/>
            </a:xfrm>
            <a:custGeom>
              <a:avLst/>
              <a:gdLst/>
              <a:ahLst/>
              <a:cxnLst/>
              <a:rect l="0" t="0" r="0" b="0"/>
              <a:pathLst>
                <a:path w="92736" h="137255">
                  <a:moveTo>
                    <a:pt x="0" y="51529"/>
                  </a:moveTo>
                  <a:lnTo>
                    <a:pt x="0" y="59730"/>
                  </a:lnTo>
                  <a:lnTo>
                    <a:pt x="1058" y="60171"/>
                  </a:lnTo>
                  <a:lnTo>
                    <a:pt x="30591" y="61020"/>
                  </a:lnTo>
                  <a:lnTo>
                    <a:pt x="51045" y="55988"/>
                  </a:lnTo>
                  <a:lnTo>
                    <a:pt x="72157" y="42737"/>
                  </a:lnTo>
                  <a:lnTo>
                    <a:pt x="86761" y="25406"/>
                  </a:lnTo>
                  <a:lnTo>
                    <a:pt x="92735" y="11921"/>
                  </a:lnTo>
                  <a:lnTo>
                    <a:pt x="92515" y="8191"/>
                  </a:lnTo>
                  <a:lnTo>
                    <a:pt x="89448" y="1224"/>
                  </a:lnTo>
                  <a:lnTo>
                    <a:pt x="86091" y="0"/>
                  </a:lnTo>
                  <a:lnTo>
                    <a:pt x="76715" y="1463"/>
                  </a:lnTo>
                  <a:lnTo>
                    <a:pt x="42558" y="21483"/>
                  </a:lnTo>
                  <a:lnTo>
                    <a:pt x="32673" y="30767"/>
                  </a:lnTo>
                  <a:lnTo>
                    <a:pt x="21224" y="45477"/>
                  </a:lnTo>
                  <a:lnTo>
                    <a:pt x="14725" y="62597"/>
                  </a:lnTo>
                  <a:lnTo>
                    <a:pt x="12894" y="79731"/>
                  </a:lnTo>
                  <a:lnTo>
                    <a:pt x="15609" y="94402"/>
                  </a:lnTo>
                  <a:lnTo>
                    <a:pt x="66675" y="1372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8" name="SMARTInkShape-4509"/>
            <p:cNvSpPr/>
            <p:nvPr/>
          </p:nvSpPr>
          <p:spPr>
            <a:xfrm>
              <a:off x="2343150" y="4681893"/>
              <a:ext cx="438151" cy="347308"/>
            </a:xfrm>
            <a:custGeom>
              <a:avLst/>
              <a:gdLst/>
              <a:ahLst/>
              <a:cxnLst/>
              <a:rect l="0" t="0" r="0" b="0"/>
              <a:pathLst>
                <a:path w="438151" h="347308">
                  <a:moveTo>
                    <a:pt x="0" y="223482"/>
                  </a:moveTo>
                  <a:lnTo>
                    <a:pt x="0" y="210225"/>
                  </a:lnTo>
                  <a:lnTo>
                    <a:pt x="2822" y="204184"/>
                  </a:lnTo>
                  <a:lnTo>
                    <a:pt x="18314" y="186627"/>
                  </a:lnTo>
                  <a:lnTo>
                    <a:pt x="61130" y="164092"/>
                  </a:lnTo>
                  <a:lnTo>
                    <a:pt x="108736" y="140490"/>
                  </a:lnTo>
                  <a:lnTo>
                    <a:pt x="146283" y="116694"/>
                  </a:lnTo>
                  <a:lnTo>
                    <a:pt x="184219" y="94592"/>
                  </a:lnTo>
                  <a:lnTo>
                    <a:pt x="228418" y="68160"/>
                  </a:lnTo>
                  <a:lnTo>
                    <a:pt x="273994" y="45379"/>
                  </a:lnTo>
                  <a:lnTo>
                    <a:pt x="301317" y="31011"/>
                  </a:lnTo>
                  <a:lnTo>
                    <a:pt x="319996" y="18992"/>
                  </a:lnTo>
                  <a:lnTo>
                    <a:pt x="340845" y="9875"/>
                  </a:lnTo>
                  <a:lnTo>
                    <a:pt x="347278" y="4015"/>
                  </a:lnTo>
                  <a:lnTo>
                    <a:pt x="348994" y="971"/>
                  </a:lnTo>
                  <a:lnTo>
                    <a:pt x="349079" y="0"/>
                  </a:lnTo>
                  <a:lnTo>
                    <a:pt x="348078" y="410"/>
                  </a:lnTo>
                  <a:lnTo>
                    <a:pt x="338866" y="8674"/>
                  </a:lnTo>
                  <a:lnTo>
                    <a:pt x="329946" y="27544"/>
                  </a:lnTo>
                  <a:lnTo>
                    <a:pt x="320600" y="63356"/>
                  </a:lnTo>
                  <a:lnTo>
                    <a:pt x="316184" y="102424"/>
                  </a:lnTo>
                  <a:lnTo>
                    <a:pt x="317974" y="133695"/>
                  </a:lnTo>
                  <a:lnTo>
                    <a:pt x="321238" y="168760"/>
                  </a:lnTo>
                  <a:lnTo>
                    <a:pt x="322689" y="205511"/>
                  </a:lnTo>
                  <a:lnTo>
                    <a:pt x="324679" y="251486"/>
                  </a:lnTo>
                  <a:lnTo>
                    <a:pt x="337077" y="294551"/>
                  </a:lnTo>
                  <a:lnTo>
                    <a:pt x="344955" y="325177"/>
                  </a:lnTo>
                  <a:lnTo>
                    <a:pt x="349105" y="333238"/>
                  </a:lnTo>
                  <a:lnTo>
                    <a:pt x="350950" y="340349"/>
                  </a:lnTo>
                  <a:lnTo>
                    <a:pt x="350383" y="341610"/>
                  </a:lnTo>
                  <a:lnTo>
                    <a:pt x="348947" y="341392"/>
                  </a:lnTo>
                  <a:lnTo>
                    <a:pt x="346932" y="340189"/>
                  </a:lnTo>
                  <a:lnTo>
                    <a:pt x="344692" y="333207"/>
                  </a:lnTo>
                  <a:lnTo>
                    <a:pt x="343254" y="316534"/>
                  </a:lnTo>
                  <a:lnTo>
                    <a:pt x="348062" y="291152"/>
                  </a:lnTo>
                  <a:lnTo>
                    <a:pt x="361245" y="266934"/>
                  </a:lnTo>
                  <a:lnTo>
                    <a:pt x="369751" y="258667"/>
                  </a:lnTo>
                  <a:lnTo>
                    <a:pt x="378117" y="254995"/>
                  </a:lnTo>
                  <a:lnTo>
                    <a:pt x="406857" y="252444"/>
                  </a:lnTo>
                  <a:lnTo>
                    <a:pt x="411996" y="255490"/>
                  </a:lnTo>
                  <a:lnTo>
                    <a:pt x="431283" y="281751"/>
                  </a:lnTo>
                  <a:lnTo>
                    <a:pt x="435098" y="294888"/>
                  </a:lnTo>
                  <a:lnTo>
                    <a:pt x="438150" y="3473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9" name="SMARTInkShape-4510"/>
            <p:cNvSpPr/>
            <p:nvPr/>
          </p:nvSpPr>
          <p:spPr>
            <a:xfrm>
              <a:off x="3324225" y="4986748"/>
              <a:ext cx="266701" cy="137703"/>
            </a:xfrm>
            <a:custGeom>
              <a:avLst/>
              <a:gdLst/>
              <a:ahLst/>
              <a:cxnLst/>
              <a:rect l="0" t="0" r="0" b="0"/>
              <a:pathLst>
                <a:path w="266701" h="137703">
                  <a:moveTo>
                    <a:pt x="0" y="23402"/>
                  </a:moveTo>
                  <a:lnTo>
                    <a:pt x="5057" y="28459"/>
                  </a:lnTo>
                  <a:lnTo>
                    <a:pt x="13257" y="46773"/>
                  </a:lnTo>
                  <a:lnTo>
                    <a:pt x="18542" y="89868"/>
                  </a:lnTo>
                  <a:lnTo>
                    <a:pt x="19041" y="132090"/>
                  </a:lnTo>
                  <a:lnTo>
                    <a:pt x="19050" y="115134"/>
                  </a:lnTo>
                  <a:lnTo>
                    <a:pt x="36950" y="71295"/>
                  </a:lnTo>
                  <a:lnTo>
                    <a:pt x="44997" y="54213"/>
                  </a:lnTo>
                  <a:lnTo>
                    <a:pt x="79702" y="20785"/>
                  </a:lnTo>
                  <a:lnTo>
                    <a:pt x="98522" y="9690"/>
                  </a:lnTo>
                  <a:lnTo>
                    <a:pt x="135244" y="0"/>
                  </a:lnTo>
                  <a:lnTo>
                    <a:pt x="156064" y="2770"/>
                  </a:lnTo>
                  <a:lnTo>
                    <a:pt x="193811" y="16740"/>
                  </a:lnTo>
                  <a:lnTo>
                    <a:pt x="220056" y="36598"/>
                  </a:lnTo>
                  <a:lnTo>
                    <a:pt x="232917" y="56429"/>
                  </a:lnTo>
                  <a:lnTo>
                    <a:pt x="252256" y="101913"/>
                  </a:lnTo>
                  <a:lnTo>
                    <a:pt x="266700" y="1377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0" name="SMARTInkShape-4511"/>
            <p:cNvSpPr/>
            <p:nvPr/>
          </p:nvSpPr>
          <p:spPr>
            <a:xfrm>
              <a:off x="6191250" y="4957038"/>
              <a:ext cx="66676" cy="500788"/>
            </a:xfrm>
            <a:custGeom>
              <a:avLst/>
              <a:gdLst/>
              <a:ahLst/>
              <a:cxnLst/>
              <a:rect l="0" t="0" r="0" b="0"/>
              <a:pathLst>
                <a:path w="66676" h="500788">
                  <a:moveTo>
                    <a:pt x="0" y="5487"/>
                  </a:moveTo>
                  <a:lnTo>
                    <a:pt x="0" y="431"/>
                  </a:lnTo>
                  <a:lnTo>
                    <a:pt x="1059" y="0"/>
                  </a:lnTo>
                  <a:lnTo>
                    <a:pt x="5057" y="2342"/>
                  </a:lnTo>
                  <a:lnTo>
                    <a:pt x="7539" y="9734"/>
                  </a:lnTo>
                  <a:lnTo>
                    <a:pt x="14189" y="46895"/>
                  </a:lnTo>
                  <a:lnTo>
                    <a:pt x="24636" y="89984"/>
                  </a:lnTo>
                  <a:lnTo>
                    <a:pt x="27797" y="131892"/>
                  </a:lnTo>
                  <a:lnTo>
                    <a:pt x="31167" y="168176"/>
                  </a:lnTo>
                  <a:lnTo>
                    <a:pt x="36731" y="213306"/>
                  </a:lnTo>
                  <a:lnTo>
                    <a:pt x="37829" y="260399"/>
                  </a:lnTo>
                  <a:lnTo>
                    <a:pt x="38020" y="297858"/>
                  </a:lnTo>
                  <a:lnTo>
                    <a:pt x="39135" y="335768"/>
                  </a:lnTo>
                  <a:lnTo>
                    <a:pt x="44639" y="372752"/>
                  </a:lnTo>
                  <a:lnTo>
                    <a:pt x="49857" y="419874"/>
                  </a:lnTo>
                  <a:lnTo>
                    <a:pt x="66675" y="5007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1" name="SMARTInkShape-4512"/>
            <p:cNvSpPr/>
            <p:nvPr/>
          </p:nvSpPr>
          <p:spPr>
            <a:xfrm>
              <a:off x="5560325" y="5097395"/>
              <a:ext cx="138396" cy="169931"/>
            </a:xfrm>
            <a:custGeom>
              <a:avLst/>
              <a:gdLst/>
              <a:ahLst/>
              <a:cxnLst/>
              <a:rect l="0" t="0" r="0" b="0"/>
              <a:pathLst>
                <a:path w="138396" h="169931">
                  <a:moveTo>
                    <a:pt x="2275" y="84205"/>
                  </a:moveTo>
                  <a:lnTo>
                    <a:pt x="7332" y="84205"/>
                  </a:lnTo>
                  <a:lnTo>
                    <a:pt x="46148" y="74504"/>
                  </a:lnTo>
                  <a:lnTo>
                    <a:pt x="66577" y="70016"/>
                  </a:lnTo>
                  <a:lnTo>
                    <a:pt x="113440" y="40356"/>
                  </a:lnTo>
                  <a:lnTo>
                    <a:pt x="126824" y="30850"/>
                  </a:lnTo>
                  <a:lnTo>
                    <a:pt x="136299" y="19569"/>
                  </a:lnTo>
                  <a:lnTo>
                    <a:pt x="138191" y="14657"/>
                  </a:lnTo>
                  <a:lnTo>
                    <a:pt x="138395" y="10323"/>
                  </a:lnTo>
                  <a:lnTo>
                    <a:pt x="137471" y="6375"/>
                  </a:lnTo>
                  <a:lnTo>
                    <a:pt x="135798" y="3744"/>
                  </a:lnTo>
                  <a:lnTo>
                    <a:pt x="133624" y="1989"/>
                  </a:lnTo>
                  <a:lnTo>
                    <a:pt x="131116" y="819"/>
                  </a:lnTo>
                  <a:lnTo>
                    <a:pt x="95615" y="0"/>
                  </a:lnTo>
                  <a:lnTo>
                    <a:pt x="55919" y="7279"/>
                  </a:lnTo>
                  <a:lnTo>
                    <a:pt x="25226" y="22372"/>
                  </a:lnTo>
                  <a:lnTo>
                    <a:pt x="8487" y="40249"/>
                  </a:lnTo>
                  <a:lnTo>
                    <a:pt x="450" y="52674"/>
                  </a:lnTo>
                  <a:lnTo>
                    <a:pt x="0" y="60010"/>
                  </a:lnTo>
                  <a:lnTo>
                    <a:pt x="14885" y="98775"/>
                  </a:lnTo>
                  <a:lnTo>
                    <a:pt x="55476" y="138066"/>
                  </a:lnTo>
                  <a:lnTo>
                    <a:pt x="116575" y="1699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2" name="SMARTInkShape-4513"/>
            <p:cNvSpPr/>
            <p:nvPr/>
          </p:nvSpPr>
          <p:spPr>
            <a:xfrm>
              <a:off x="2447925" y="4714875"/>
              <a:ext cx="66676" cy="390526"/>
            </a:xfrm>
            <a:custGeom>
              <a:avLst/>
              <a:gdLst/>
              <a:ahLst/>
              <a:cxnLst/>
              <a:rect l="0" t="0" r="0" b="0"/>
              <a:pathLst>
                <a:path w="66676" h="390526">
                  <a:moveTo>
                    <a:pt x="0" y="0"/>
                  </a:moveTo>
                  <a:lnTo>
                    <a:pt x="0" y="10113"/>
                  </a:lnTo>
                  <a:lnTo>
                    <a:pt x="2822" y="17900"/>
                  </a:lnTo>
                  <a:lnTo>
                    <a:pt x="5057" y="21458"/>
                  </a:lnTo>
                  <a:lnTo>
                    <a:pt x="16247" y="63074"/>
                  </a:lnTo>
                  <a:lnTo>
                    <a:pt x="25826" y="104064"/>
                  </a:lnTo>
                  <a:lnTo>
                    <a:pt x="28032" y="147791"/>
                  </a:lnTo>
                  <a:lnTo>
                    <a:pt x="33471" y="194779"/>
                  </a:lnTo>
                  <a:lnTo>
                    <a:pt x="36728" y="238805"/>
                  </a:lnTo>
                  <a:lnTo>
                    <a:pt x="45433" y="286121"/>
                  </a:lnTo>
                  <a:lnTo>
                    <a:pt x="53208" y="326899"/>
                  </a:lnTo>
                  <a:lnTo>
                    <a:pt x="66675"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3" name="SMARTInkShape-4514"/>
            <p:cNvSpPr/>
            <p:nvPr/>
          </p:nvSpPr>
          <p:spPr>
            <a:xfrm>
              <a:off x="5298589" y="4915695"/>
              <a:ext cx="187812" cy="332581"/>
            </a:xfrm>
            <a:custGeom>
              <a:avLst/>
              <a:gdLst/>
              <a:ahLst/>
              <a:cxnLst/>
              <a:rect l="0" t="0" r="0" b="0"/>
              <a:pathLst>
                <a:path w="187812" h="332581">
                  <a:moveTo>
                    <a:pt x="111611" y="332580"/>
                  </a:moveTo>
                  <a:lnTo>
                    <a:pt x="119215" y="323917"/>
                  </a:lnTo>
                  <a:lnTo>
                    <a:pt x="134001" y="291876"/>
                  </a:lnTo>
                  <a:lnTo>
                    <a:pt x="138354" y="275246"/>
                  </a:lnTo>
                  <a:lnTo>
                    <a:pt x="136848" y="270016"/>
                  </a:lnTo>
                  <a:lnTo>
                    <a:pt x="129530" y="258560"/>
                  </a:lnTo>
                  <a:lnTo>
                    <a:pt x="113578" y="249235"/>
                  </a:lnTo>
                  <a:lnTo>
                    <a:pt x="78956" y="239682"/>
                  </a:lnTo>
                  <a:lnTo>
                    <a:pt x="48195" y="243083"/>
                  </a:lnTo>
                  <a:lnTo>
                    <a:pt x="30157" y="250823"/>
                  </a:lnTo>
                  <a:lnTo>
                    <a:pt x="6386" y="267982"/>
                  </a:lnTo>
                  <a:lnTo>
                    <a:pt x="1344" y="277764"/>
                  </a:lnTo>
                  <a:lnTo>
                    <a:pt x="0" y="283336"/>
                  </a:lnTo>
                  <a:lnTo>
                    <a:pt x="2279" y="289168"/>
                  </a:lnTo>
                  <a:lnTo>
                    <a:pt x="13277" y="301290"/>
                  </a:lnTo>
                  <a:lnTo>
                    <a:pt x="28749" y="308092"/>
                  </a:lnTo>
                  <a:lnTo>
                    <a:pt x="54439" y="312456"/>
                  </a:lnTo>
                  <a:lnTo>
                    <a:pt x="76326" y="308155"/>
                  </a:lnTo>
                  <a:lnTo>
                    <a:pt x="107977" y="290065"/>
                  </a:lnTo>
                  <a:lnTo>
                    <a:pt x="120579" y="273468"/>
                  </a:lnTo>
                  <a:lnTo>
                    <a:pt x="136938" y="227547"/>
                  </a:lnTo>
                  <a:lnTo>
                    <a:pt x="145456" y="195978"/>
                  </a:lnTo>
                  <a:lnTo>
                    <a:pt x="148451" y="150995"/>
                  </a:lnTo>
                  <a:lnTo>
                    <a:pt x="149338" y="114029"/>
                  </a:lnTo>
                  <a:lnTo>
                    <a:pt x="148542" y="72621"/>
                  </a:lnTo>
                  <a:lnTo>
                    <a:pt x="139329" y="31934"/>
                  </a:lnTo>
                  <a:lnTo>
                    <a:pt x="130811" y="0"/>
                  </a:lnTo>
                  <a:lnTo>
                    <a:pt x="130670" y="42524"/>
                  </a:lnTo>
                  <a:lnTo>
                    <a:pt x="131722" y="86124"/>
                  </a:lnTo>
                  <a:lnTo>
                    <a:pt x="141022" y="130909"/>
                  </a:lnTo>
                  <a:lnTo>
                    <a:pt x="153051" y="170330"/>
                  </a:lnTo>
                  <a:lnTo>
                    <a:pt x="162460" y="214303"/>
                  </a:lnTo>
                  <a:lnTo>
                    <a:pt x="180608" y="260063"/>
                  </a:lnTo>
                  <a:lnTo>
                    <a:pt x="187811" y="2754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4" name="SMARTInkShape-4515"/>
            <p:cNvSpPr/>
            <p:nvPr/>
          </p:nvSpPr>
          <p:spPr>
            <a:xfrm>
              <a:off x="5181600" y="497205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SMARTInkShape-4516"/>
            <p:cNvSpPr/>
            <p:nvPr/>
          </p:nvSpPr>
          <p:spPr>
            <a:xfrm>
              <a:off x="5200650" y="5114925"/>
              <a:ext cx="38101" cy="161926"/>
            </a:xfrm>
            <a:custGeom>
              <a:avLst/>
              <a:gdLst/>
              <a:ahLst/>
              <a:cxnLst/>
              <a:rect l="0" t="0" r="0" b="0"/>
              <a:pathLst>
                <a:path w="38101" h="161926">
                  <a:moveTo>
                    <a:pt x="0" y="0"/>
                  </a:moveTo>
                  <a:lnTo>
                    <a:pt x="13257" y="44829"/>
                  </a:lnTo>
                  <a:lnTo>
                    <a:pt x="21109" y="87343"/>
                  </a:lnTo>
                  <a:lnTo>
                    <a:pt x="3810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6" name="SMARTInkShape-4517"/>
            <p:cNvSpPr/>
            <p:nvPr/>
          </p:nvSpPr>
          <p:spPr>
            <a:xfrm>
              <a:off x="4991100" y="4819650"/>
              <a:ext cx="95251" cy="514351"/>
            </a:xfrm>
            <a:custGeom>
              <a:avLst/>
              <a:gdLst/>
              <a:ahLst/>
              <a:cxnLst/>
              <a:rect l="0" t="0" r="0" b="0"/>
              <a:pathLst>
                <a:path w="95251" h="514351">
                  <a:moveTo>
                    <a:pt x="0" y="0"/>
                  </a:moveTo>
                  <a:lnTo>
                    <a:pt x="8663" y="10779"/>
                  </a:lnTo>
                  <a:lnTo>
                    <a:pt x="30591" y="57107"/>
                  </a:lnTo>
                  <a:lnTo>
                    <a:pt x="44221" y="95241"/>
                  </a:lnTo>
                  <a:lnTo>
                    <a:pt x="57105" y="136172"/>
                  </a:lnTo>
                  <a:lnTo>
                    <a:pt x="63840" y="172286"/>
                  </a:lnTo>
                  <a:lnTo>
                    <a:pt x="68657" y="209798"/>
                  </a:lnTo>
                  <a:lnTo>
                    <a:pt x="73964" y="247723"/>
                  </a:lnTo>
                  <a:lnTo>
                    <a:pt x="75538" y="285772"/>
                  </a:lnTo>
                  <a:lnTo>
                    <a:pt x="76004" y="323856"/>
                  </a:lnTo>
                  <a:lnTo>
                    <a:pt x="78964" y="361952"/>
                  </a:lnTo>
                  <a:lnTo>
                    <a:pt x="86544" y="405695"/>
                  </a:lnTo>
                  <a:lnTo>
                    <a:pt x="92670" y="450406"/>
                  </a:lnTo>
                  <a:lnTo>
                    <a:pt x="95250" y="514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7" name="SMARTInkShape-4518"/>
            <p:cNvSpPr/>
            <p:nvPr/>
          </p:nvSpPr>
          <p:spPr>
            <a:xfrm>
              <a:off x="2047875" y="4857750"/>
              <a:ext cx="95251" cy="114301"/>
            </a:xfrm>
            <a:custGeom>
              <a:avLst/>
              <a:gdLst/>
              <a:ahLst/>
              <a:cxnLst/>
              <a:rect l="0" t="0" r="0" b="0"/>
              <a:pathLst>
                <a:path w="95251" h="114301">
                  <a:moveTo>
                    <a:pt x="0" y="0"/>
                  </a:moveTo>
                  <a:lnTo>
                    <a:pt x="0" y="43849"/>
                  </a:lnTo>
                  <a:lnTo>
                    <a:pt x="0" y="84722"/>
                  </a:lnTo>
                  <a:lnTo>
                    <a:pt x="1058" y="60758"/>
                  </a:lnTo>
                  <a:lnTo>
                    <a:pt x="7604" y="38464"/>
                  </a:lnTo>
                  <a:lnTo>
                    <a:pt x="13258" y="28384"/>
                  </a:lnTo>
                  <a:lnTo>
                    <a:pt x="27447" y="16759"/>
                  </a:lnTo>
                  <a:lnTo>
                    <a:pt x="39010" y="12740"/>
                  </a:lnTo>
                  <a:lnTo>
                    <a:pt x="45056" y="11668"/>
                  </a:lnTo>
                  <a:lnTo>
                    <a:pt x="54597" y="13300"/>
                  </a:lnTo>
                  <a:lnTo>
                    <a:pt x="74402" y="22971"/>
                  </a:lnTo>
                  <a:lnTo>
                    <a:pt x="83515" y="34551"/>
                  </a:lnTo>
                  <a:lnTo>
                    <a:pt x="90034" y="49223"/>
                  </a:lnTo>
                  <a:lnTo>
                    <a:pt x="9525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8" name="SMARTInkShape-4519"/>
            <p:cNvSpPr/>
            <p:nvPr/>
          </p:nvSpPr>
          <p:spPr>
            <a:xfrm>
              <a:off x="1635567" y="4667326"/>
              <a:ext cx="354406" cy="332986"/>
            </a:xfrm>
            <a:custGeom>
              <a:avLst/>
              <a:gdLst/>
              <a:ahLst/>
              <a:cxnLst/>
              <a:rect l="0" t="0" r="0" b="0"/>
              <a:pathLst>
                <a:path w="354406" h="332986">
                  <a:moveTo>
                    <a:pt x="164658" y="47549"/>
                  </a:moveTo>
                  <a:lnTo>
                    <a:pt x="159602" y="42493"/>
                  </a:lnTo>
                  <a:lnTo>
                    <a:pt x="157119" y="37188"/>
                  </a:lnTo>
                  <a:lnTo>
                    <a:pt x="156457" y="34292"/>
                  </a:lnTo>
                  <a:lnTo>
                    <a:pt x="154957" y="32361"/>
                  </a:lnTo>
                  <a:lnTo>
                    <a:pt x="150469" y="30216"/>
                  </a:lnTo>
                  <a:lnTo>
                    <a:pt x="142124" y="32084"/>
                  </a:lnTo>
                  <a:lnTo>
                    <a:pt x="136935" y="34064"/>
                  </a:lnTo>
                  <a:lnTo>
                    <a:pt x="92753" y="67336"/>
                  </a:lnTo>
                  <a:lnTo>
                    <a:pt x="53631" y="101867"/>
                  </a:lnTo>
                  <a:lnTo>
                    <a:pt x="23643" y="147855"/>
                  </a:lnTo>
                  <a:lnTo>
                    <a:pt x="6903" y="182956"/>
                  </a:lnTo>
                  <a:lnTo>
                    <a:pt x="0" y="205449"/>
                  </a:lnTo>
                  <a:lnTo>
                    <a:pt x="1871" y="229558"/>
                  </a:lnTo>
                  <a:lnTo>
                    <a:pt x="5333" y="241913"/>
                  </a:lnTo>
                  <a:lnTo>
                    <a:pt x="20469" y="264108"/>
                  </a:lnTo>
                  <a:lnTo>
                    <a:pt x="40249" y="282439"/>
                  </a:lnTo>
                  <a:lnTo>
                    <a:pt x="83325" y="311693"/>
                  </a:lnTo>
                  <a:lnTo>
                    <a:pt x="108809" y="325251"/>
                  </a:lnTo>
                  <a:lnTo>
                    <a:pt x="152411" y="331709"/>
                  </a:lnTo>
                  <a:lnTo>
                    <a:pt x="192695" y="332985"/>
                  </a:lnTo>
                  <a:lnTo>
                    <a:pt x="214161" y="331043"/>
                  </a:lnTo>
                  <a:lnTo>
                    <a:pt x="254938" y="316991"/>
                  </a:lnTo>
                  <a:lnTo>
                    <a:pt x="292184" y="293189"/>
                  </a:lnTo>
                  <a:lnTo>
                    <a:pt x="317567" y="263912"/>
                  </a:lnTo>
                  <a:lnTo>
                    <a:pt x="337435" y="224781"/>
                  </a:lnTo>
                  <a:lnTo>
                    <a:pt x="351344" y="182041"/>
                  </a:lnTo>
                  <a:lnTo>
                    <a:pt x="354405" y="148081"/>
                  </a:lnTo>
                  <a:lnTo>
                    <a:pt x="347405" y="114444"/>
                  </a:lnTo>
                  <a:lnTo>
                    <a:pt x="337809" y="93005"/>
                  </a:lnTo>
                  <a:lnTo>
                    <a:pt x="302453" y="47608"/>
                  </a:lnTo>
                  <a:lnTo>
                    <a:pt x="273486" y="27217"/>
                  </a:lnTo>
                  <a:lnTo>
                    <a:pt x="233231" y="12998"/>
                  </a:lnTo>
                  <a:lnTo>
                    <a:pt x="193608" y="2820"/>
                  </a:lnTo>
                  <a:lnTo>
                    <a:pt x="150151" y="496"/>
                  </a:lnTo>
                  <a:lnTo>
                    <a:pt x="106120" y="0"/>
                  </a:lnTo>
                  <a:lnTo>
                    <a:pt x="88899" y="1016"/>
                  </a:lnTo>
                  <a:lnTo>
                    <a:pt x="74190" y="4995"/>
                  </a:lnTo>
                  <a:lnTo>
                    <a:pt x="66242" y="10292"/>
                  </a:lnTo>
                  <a:lnTo>
                    <a:pt x="64122" y="13186"/>
                  </a:lnTo>
                  <a:lnTo>
                    <a:pt x="64826" y="15115"/>
                  </a:lnTo>
                  <a:lnTo>
                    <a:pt x="67411" y="16401"/>
                  </a:lnTo>
                  <a:lnTo>
                    <a:pt x="114379" y="26239"/>
                  </a:lnTo>
                  <a:lnTo>
                    <a:pt x="161939" y="35383"/>
                  </a:lnTo>
                  <a:lnTo>
                    <a:pt x="221808" y="475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9" name="SMARTInkShape-4520"/>
            <p:cNvSpPr/>
            <p:nvPr/>
          </p:nvSpPr>
          <p:spPr>
            <a:xfrm>
              <a:off x="3886200" y="4991100"/>
              <a:ext cx="171059" cy="209551"/>
            </a:xfrm>
            <a:custGeom>
              <a:avLst/>
              <a:gdLst/>
              <a:ahLst/>
              <a:cxnLst/>
              <a:rect l="0" t="0" r="0" b="0"/>
              <a:pathLst>
                <a:path w="171059" h="209551">
                  <a:moveTo>
                    <a:pt x="161925" y="0"/>
                  </a:moveTo>
                  <a:lnTo>
                    <a:pt x="171058" y="0"/>
                  </a:lnTo>
                  <a:lnTo>
                    <a:pt x="161037" y="17900"/>
                  </a:lnTo>
                  <a:lnTo>
                    <a:pt x="132436" y="63439"/>
                  </a:lnTo>
                  <a:lnTo>
                    <a:pt x="88847" y="110936"/>
                  </a:lnTo>
                  <a:lnTo>
                    <a:pt x="50795" y="157409"/>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0" name="SMARTInkShape-4521"/>
            <p:cNvSpPr/>
            <p:nvPr/>
          </p:nvSpPr>
          <p:spPr>
            <a:xfrm>
              <a:off x="4200525" y="4886325"/>
              <a:ext cx="19051" cy="466726"/>
            </a:xfrm>
            <a:custGeom>
              <a:avLst/>
              <a:gdLst/>
              <a:ahLst/>
              <a:cxnLst/>
              <a:rect l="0" t="0" r="0" b="0"/>
              <a:pathLst>
                <a:path w="19051" h="466726">
                  <a:moveTo>
                    <a:pt x="19050" y="0"/>
                  </a:moveTo>
                  <a:lnTo>
                    <a:pt x="19050" y="36727"/>
                  </a:lnTo>
                  <a:lnTo>
                    <a:pt x="19050" y="78263"/>
                  </a:lnTo>
                  <a:lnTo>
                    <a:pt x="19050" y="125173"/>
                  </a:lnTo>
                  <a:lnTo>
                    <a:pt x="16228" y="165147"/>
                  </a:lnTo>
                  <a:lnTo>
                    <a:pt x="11511" y="207683"/>
                  </a:lnTo>
                  <a:lnTo>
                    <a:pt x="10113" y="247097"/>
                  </a:lnTo>
                  <a:lnTo>
                    <a:pt x="9699" y="285586"/>
                  </a:lnTo>
                  <a:lnTo>
                    <a:pt x="6755" y="323801"/>
                  </a:lnTo>
                  <a:lnTo>
                    <a:pt x="1334" y="369584"/>
                  </a:lnTo>
                  <a:lnTo>
                    <a:pt x="395" y="409602"/>
                  </a:lnTo>
                  <a:lnTo>
                    <a:pt x="0" y="466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1" name="SMARTInkShape-4522"/>
            <p:cNvSpPr/>
            <p:nvPr/>
          </p:nvSpPr>
          <p:spPr>
            <a:xfrm>
              <a:off x="4078024" y="5086350"/>
              <a:ext cx="208227" cy="9526"/>
            </a:xfrm>
            <a:custGeom>
              <a:avLst/>
              <a:gdLst/>
              <a:ahLst/>
              <a:cxnLst/>
              <a:rect l="0" t="0" r="0" b="0"/>
              <a:pathLst>
                <a:path w="208227" h="9526">
                  <a:moveTo>
                    <a:pt x="8201" y="9525"/>
                  </a:moveTo>
                  <a:lnTo>
                    <a:pt x="0" y="9525"/>
                  </a:lnTo>
                  <a:lnTo>
                    <a:pt x="4125" y="9525"/>
                  </a:lnTo>
                  <a:lnTo>
                    <a:pt x="27896" y="2979"/>
                  </a:lnTo>
                  <a:lnTo>
                    <a:pt x="75302" y="883"/>
                  </a:lnTo>
                  <a:lnTo>
                    <a:pt x="117571" y="262"/>
                  </a:lnTo>
                  <a:lnTo>
                    <a:pt x="155847" y="78"/>
                  </a:lnTo>
                  <a:lnTo>
                    <a:pt x="2082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2" name="SMARTInkShape-4523"/>
            <p:cNvSpPr/>
            <p:nvPr/>
          </p:nvSpPr>
          <p:spPr>
            <a:xfrm>
              <a:off x="4695825" y="5048250"/>
              <a:ext cx="209551" cy="266701"/>
            </a:xfrm>
            <a:custGeom>
              <a:avLst/>
              <a:gdLst/>
              <a:ahLst/>
              <a:cxnLst/>
              <a:rect l="0" t="0" r="0" b="0"/>
              <a:pathLst>
                <a:path w="209551" h="266701">
                  <a:moveTo>
                    <a:pt x="209550" y="0"/>
                  </a:moveTo>
                  <a:lnTo>
                    <a:pt x="161991" y="0"/>
                  </a:lnTo>
                  <a:lnTo>
                    <a:pt x="133370" y="2822"/>
                  </a:lnTo>
                  <a:lnTo>
                    <a:pt x="90198" y="13257"/>
                  </a:lnTo>
                  <a:lnTo>
                    <a:pt x="43021" y="25510"/>
                  </a:lnTo>
                  <a:lnTo>
                    <a:pt x="9298" y="36233"/>
                  </a:lnTo>
                  <a:lnTo>
                    <a:pt x="8315" y="38972"/>
                  </a:lnTo>
                  <a:lnTo>
                    <a:pt x="12868" y="47660"/>
                  </a:lnTo>
                  <a:lnTo>
                    <a:pt x="58279" y="82831"/>
                  </a:lnTo>
                  <a:lnTo>
                    <a:pt x="96532" y="100402"/>
                  </a:lnTo>
                  <a:lnTo>
                    <a:pt x="138111" y="116885"/>
                  </a:lnTo>
                  <a:lnTo>
                    <a:pt x="181990" y="145644"/>
                  </a:lnTo>
                  <a:lnTo>
                    <a:pt x="193036" y="165568"/>
                  </a:lnTo>
                  <a:lnTo>
                    <a:pt x="193248" y="172820"/>
                  </a:lnTo>
                  <a:lnTo>
                    <a:pt x="187841" y="186523"/>
                  </a:lnTo>
                  <a:lnTo>
                    <a:pt x="178382" y="196846"/>
                  </a:lnTo>
                  <a:lnTo>
                    <a:pt x="147825" y="215481"/>
                  </a:lnTo>
                  <a:lnTo>
                    <a:pt x="104172" y="231720"/>
                  </a:lnTo>
                  <a:lnTo>
                    <a:pt x="59893" y="247643"/>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3" name="SMARTInkShape-4524"/>
            <p:cNvSpPr/>
            <p:nvPr/>
          </p:nvSpPr>
          <p:spPr>
            <a:xfrm>
              <a:off x="3626498" y="4934652"/>
              <a:ext cx="249655" cy="256474"/>
            </a:xfrm>
            <a:custGeom>
              <a:avLst/>
              <a:gdLst/>
              <a:ahLst/>
              <a:cxnLst/>
              <a:rect l="0" t="0" r="0" b="0"/>
              <a:pathLst>
                <a:path w="249655" h="256474">
                  <a:moveTo>
                    <a:pt x="50152" y="94548"/>
                  </a:moveTo>
                  <a:lnTo>
                    <a:pt x="82645" y="109736"/>
                  </a:lnTo>
                  <a:lnTo>
                    <a:pt x="94932" y="111882"/>
                  </a:lnTo>
                  <a:lnTo>
                    <a:pt x="136757" y="103011"/>
                  </a:lnTo>
                  <a:lnTo>
                    <a:pt x="159068" y="94233"/>
                  </a:lnTo>
                  <a:lnTo>
                    <a:pt x="193000" y="75513"/>
                  </a:lnTo>
                  <a:lnTo>
                    <a:pt x="194084" y="98291"/>
                  </a:lnTo>
                  <a:lnTo>
                    <a:pt x="200631" y="109651"/>
                  </a:lnTo>
                  <a:lnTo>
                    <a:pt x="215417" y="126196"/>
                  </a:lnTo>
                  <a:lnTo>
                    <a:pt x="221676" y="129782"/>
                  </a:lnTo>
                  <a:lnTo>
                    <a:pt x="224826" y="130736"/>
                  </a:lnTo>
                  <a:lnTo>
                    <a:pt x="226926" y="132433"/>
                  </a:lnTo>
                  <a:lnTo>
                    <a:pt x="229260" y="137138"/>
                  </a:lnTo>
                  <a:lnTo>
                    <a:pt x="230941" y="137758"/>
                  </a:lnTo>
                  <a:lnTo>
                    <a:pt x="233119" y="137113"/>
                  </a:lnTo>
                  <a:lnTo>
                    <a:pt x="238363" y="134632"/>
                  </a:lnTo>
                  <a:lnTo>
                    <a:pt x="244221" y="133530"/>
                  </a:lnTo>
                  <a:lnTo>
                    <a:pt x="246206" y="132177"/>
                  </a:lnTo>
                  <a:lnTo>
                    <a:pt x="247530" y="130218"/>
                  </a:lnTo>
                  <a:lnTo>
                    <a:pt x="248412" y="127853"/>
                  </a:lnTo>
                  <a:lnTo>
                    <a:pt x="249654" y="109355"/>
                  </a:lnTo>
                  <a:lnTo>
                    <a:pt x="244966" y="83766"/>
                  </a:lnTo>
                  <a:lnTo>
                    <a:pt x="227354" y="48791"/>
                  </a:lnTo>
                  <a:lnTo>
                    <a:pt x="204185" y="20724"/>
                  </a:lnTo>
                  <a:lnTo>
                    <a:pt x="186220" y="7293"/>
                  </a:lnTo>
                  <a:lnTo>
                    <a:pt x="141549" y="877"/>
                  </a:lnTo>
                  <a:lnTo>
                    <a:pt x="123934" y="0"/>
                  </a:lnTo>
                  <a:lnTo>
                    <a:pt x="86947" y="9619"/>
                  </a:lnTo>
                  <a:lnTo>
                    <a:pt x="47531" y="30931"/>
                  </a:lnTo>
                  <a:lnTo>
                    <a:pt x="12554" y="65519"/>
                  </a:lnTo>
                  <a:lnTo>
                    <a:pt x="2397" y="80235"/>
                  </a:lnTo>
                  <a:lnTo>
                    <a:pt x="0" y="99476"/>
                  </a:lnTo>
                  <a:lnTo>
                    <a:pt x="7084" y="141265"/>
                  </a:lnTo>
                  <a:lnTo>
                    <a:pt x="20693" y="165424"/>
                  </a:lnTo>
                  <a:lnTo>
                    <a:pt x="34942" y="176495"/>
                  </a:lnTo>
                  <a:lnTo>
                    <a:pt x="78174" y="203255"/>
                  </a:lnTo>
                  <a:lnTo>
                    <a:pt x="109388" y="225225"/>
                  </a:lnTo>
                  <a:lnTo>
                    <a:pt x="154143" y="243421"/>
                  </a:lnTo>
                  <a:lnTo>
                    <a:pt x="183502" y="2564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4" name="SMARTInkShape-4525"/>
            <p:cNvSpPr/>
            <p:nvPr/>
          </p:nvSpPr>
          <p:spPr>
            <a:xfrm>
              <a:off x="3952875" y="5048250"/>
              <a:ext cx="180976" cy="123826"/>
            </a:xfrm>
            <a:custGeom>
              <a:avLst/>
              <a:gdLst/>
              <a:ahLst/>
              <a:cxnLst/>
              <a:rect l="0" t="0" r="0" b="0"/>
              <a:pathLst>
                <a:path w="180976" h="123826">
                  <a:moveTo>
                    <a:pt x="0" y="0"/>
                  </a:moveTo>
                  <a:lnTo>
                    <a:pt x="8663" y="7604"/>
                  </a:lnTo>
                  <a:lnTo>
                    <a:pt x="50768" y="34292"/>
                  </a:lnTo>
                  <a:lnTo>
                    <a:pt x="96459" y="67804"/>
                  </a:lnTo>
                  <a:lnTo>
                    <a:pt x="143766" y="96549"/>
                  </a:lnTo>
                  <a:lnTo>
                    <a:pt x="18097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795195549"/>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Production Possibilities Frontier</a:t>
            </a:r>
          </a:p>
        </p:txBody>
      </p:sp>
      <p:sp>
        <p:nvSpPr>
          <p:cNvPr id="3" name="Content Placeholder 2"/>
          <p:cNvSpPr>
            <a:spLocks noGrp="1"/>
          </p:cNvSpPr>
          <p:nvPr>
            <p:ph idx="1"/>
          </p:nvPr>
        </p:nvSpPr>
        <p:spPr/>
        <p:txBody>
          <a:bodyPr/>
          <a:lstStyle/>
          <a:p>
            <a:pPr>
              <a:buFontTx/>
              <a:buChar char="-"/>
            </a:pPr>
            <a:r>
              <a:rPr lang="en-US" dirty="0"/>
              <a:t>Thus far we have examined issues associated with the combination of inputs used by a business.</a:t>
            </a:r>
          </a:p>
          <a:p>
            <a:pPr>
              <a:buFontTx/>
              <a:buChar char="-"/>
            </a:pPr>
            <a:r>
              <a:rPr lang="en-US" dirty="0"/>
              <a:t>We focused on the degree to which one input could be substituted for another to producer a given level of output.</a:t>
            </a:r>
          </a:p>
          <a:p>
            <a:pPr marL="0" indent="0">
              <a:buNone/>
            </a:pPr>
            <a:endParaRPr lang="en-US" dirty="0"/>
          </a:p>
          <a:p>
            <a:pPr marL="0" indent="0">
              <a:buNone/>
            </a:pPr>
            <a:r>
              <a:rPr lang="en-US" b="1" dirty="0"/>
              <a:t>It is also important to understand the substitution among the different products the business can produce.</a:t>
            </a:r>
          </a:p>
        </p:txBody>
      </p:sp>
      <p:grpSp>
        <p:nvGrpSpPr>
          <p:cNvPr id="11" name="SMARTInkShape-Group622"/>
          <p:cNvGrpSpPr/>
          <p:nvPr/>
        </p:nvGrpSpPr>
        <p:grpSpPr>
          <a:xfrm>
            <a:off x="9860713" y="706174"/>
            <a:ext cx="1659109" cy="853501"/>
            <a:chOff x="9860713" y="706174"/>
            <a:chExt cx="1659109" cy="853501"/>
          </a:xfrm>
        </p:grpSpPr>
        <p:sp>
          <p:nvSpPr>
            <p:cNvPr id="4" name="SMARTInkShape-4526"/>
            <p:cNvSpPr/>
            <p:nvPr/>
          </p:nvSpPr>
          <p:spPr>
            <a:xfrm>
              <a:off x="10897206" y="962025"/>
              <a:ext cx="66070" cy="419101"/>
            </a:xfrm>
            <a:custGeom>
              <a:avLst/>
              <a:gdLst/>
              <a:ahLst/>
              <a:cxnLst/>
              <a:rect l="0" t="0" r="0" b="0"/>
              <a:pathLst>
                <a:path w="66070" h="419101">
                  <a:moveTo>
                    <a:pt x="66069" y="0"/>
                  </a:moveTo>
                  <a:lnTo>
                    <a:pt x="46771" y="46135"/>
                  </a:lnTo>
                  <a:lnTo>
                    <a:pt x="34269" y="92956"/>
                  </a:lnTo>
                  <a:lnTo>
                    <a:pt x="24780" y="129848"/>
                  </a:lnTo>
                  <a:lnTo>
                    <a:pt x="18637" y="177304"/>
                  </a:lnTo>
                  <a:lnTo>
                    <a:pt x="11153" y="221172"/>
                  </a:lnTo>
                  <a:lnTo>
                    <a:pt x="9359" y="265233"/>
                  </a:lnTo>
                  <a:lnTo>
                    <a:pt x="2460" y="304510"/>
                  </a:lnTo>
                  <a:lnTo>
                    <a:pt x="0" y="342843"/>
                  </a:lnTo>
                  <a:lnTo>
                    <a:pt x="4569" y="386045"/>
                  </a:lnTo>
                  <a:lnTo>
                    <a:pt x="9119" y="418019"/>
                  </a:lnTo>
                  <a:lnTo>
                    <a:pt x="18444"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4527"/>
            <p:cNvSpPr/>
            <p:nvPr/>
          </p:nvSpPr>
          <p:spPr>
            <a:xfrm>
              <a:off x="10496705" y="925544"/>
              <a:ext cx="261377" cy="529293"/>
            </a:xfrm>
            <a:custGeom>
              <a:avLst/>
              <a:gdLst/>
              <a:ahLst/>
              <a:cxnLst/>
              <a:rect l="0" t="0" r="0" b="0"/>
              <a:pathLst>
                <a:path w="261377" h="529293">
                  <a:moveTo>
                    <a:pt x="56995" y="55531"/>
                  </a:moveTo>
                  <a:lnTo>
                    <a:pt x="66485" y="55531"/>
                  </a:lnTo>
                  <a:lnTo>
                    <a:pt x="66520" y="98366"/>
                  </a:lnTo>
                  <a:lnTo>
                    <a:pt x="66520" y="136074"/>
                  </a:lnTo>
                  <a:lnTo>
                    <a:pt x="66520" y="172529"/>
                  </a:lnTo>
                  <a:lnTo>
                    <a:pt x="66520" y="208424"/>
                  </a:lnTo>
                  <a:lnTo>
                    <a:pt x="61463" y="255114"/>
                  </a:lnTo>
                  <a:lnTo>
                    <a:pt x="58318" y="295759"/>
                  </a:lnTo>
                  <a:lnTo>
                    <a:pt x="57387" y="334613"/>
                  </a:lnTo>
                  <a:lnTo>
                    <a:pt x="57111" y="372937"/>
                  </a:lnTo>
                  <a:lnTo>
                    <a:pt x="55960" y="416208"/>
                  </a:lnTo>
                  <a:lnTo>
                    <a:pt x="51514" y="445679"/>
                  </a:lnTo>
                  <a:lnTo>
                    <a:pt x="56063" y="488575"/>
                  </a:lnTo>
                  <a:lnTo>
                    <a:pt x="61775" y="508984"/>
                  </a:lnTo>
                  <a:lnTo>
                    <a:pt x="74304" y="529292"/>
                  </a:lnTo>
                  <a:lnTo>
                    <a:pt x="73828" y="529063"/>
                  </a:lnTo>
                  <a:lnTo>
                    <a:pt x="70473" y="525987"/>
                  </a:lnTo>
                  <a:lnTo>
                    <a:pt x="62634" y="508192"/>
                  </a:lnTo>
                  <a:lnTo>
                    <a:pt x="57051" y="471618"/>
                  </a:lnTo>
                  <a:lnTo>
                    <a:pt x="49721" y="432698"/>
                  </a:lnTo>
                  <a:lnTo>
                    <a:pt x="37762" y="390031"/>
                  </a:lnTo>
                  <a:lnTo>
                    <a:pt x="25209" y="345972"/>
                  </a:lnTo>
                  <a:lnTo>
                    <a:pt x="19083" y="304107"/>
                  </a:lnTo>
                  <a:lnTo>
                    <a:pt x="8781" y="265264"/>
                  </a:lnTo>
                  <a:lnTo>
                    <a:pt x="1610" y="227017"/>
                  </a:lnTo>
                  <a:lnTo>
                    <a:pt x="368" y="183247"/>
                  </a:lnTo>
                  <a:lnTo>
                    <a:pt x="0" y="145231"/>
                  </a:lnTo>
                  <a:lnTo>
                    <a:pt x="4947" y="103746"/>
                  </a:lnTo>
                  <a:lnTo>
                    <a:pt x="18172" y="62997"/>
                  </a:lnTo>
                  <a:lnTo>
                    <a:pt x="32333" y="45443"/>
                  </a:lnTo>
                  <a:lnTo>
                    <a:pt x="78375" y="10679"/>
                  </a:lnTo>
                  <a:lnTo>
                    <a:pt x="99306" y="3847"/>
                  </a:lnTo>
                  <a:lnTo>
                    <a:pt x="143615" y="0"/>
                  </a:lnTo>
                  <a:lnTo>
                    <a:pt x="188640" y="1523"/>
                  </a:lnTo>
                  <a:lnTo>
                    <a:pt x="223052" y="11702"/>
                  </a:lnTo>
                  <a:lnTo>
                    <a:pt x="254660" y="30450"/>
                  </a:lnTo>
                  <a:lnTo>
                    <a:pt x="261264" y="38387"/>
                  </a:lnTo>
                  <a:lnTo>
                    <a:pt x="261376" y="51086"/>
                  </a:lnTo>
                  <a:lnTo>
                    <a:pt x="252823" y="85109"/>
                  </a:lnTo>
                  <a:lnTo>
                    <a:pt x="238961" y="107922"/>
                  </a:lnTo>
                  <a:lnTo>
                    <a:pt x="194652" y="152523"/>
                  </a:lnTo>
                  <a:lnTo>
                    <a:pt x="150464" y="199883"/>
                  </a:lnTo>
                  <a:lnTo>
                    <a:pt x="123670" y="2269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4528"/>
            <p:cNvSpPr/>
            <p:nvPr/>
          </p:nvSpPr>
          <p:spPr>
            <a:xfrm>
              <a:off x="10925175" y="943413"/>
              <a:ext cx="342901" cy="66238"/>
            </a:xfrm>
            <a:custGeom>
              <a:avLst/>
              <a:gdLst/>
              <a:ahLst/>
              <a:cxnLst/>
              <a:rect l="0" t="0" r="0" b="0"/>
              <a:pathLst>
                <a:path w="342901" h="66238">
                  <a:moveTo>
                    <a:pt x="0" y="66237"/>
                  </a:moveTo>
                  <a:lnTo>
                    <a:pt x="0" y="61181"/>
                  </a:lnTo>
                  <a:lnTo>
                    <a:pt x="1058" y="59691"/>
                  </a:lnTo>
                  <a:lnTo>
                    <a:pt x="2823" y="58698"/>
                  </a:lnTo>
                  <a:lnTo>
                    <a:pt x="5057" y="58036"/>
                  </a:lnTo>
                  <a:lnTo>
                    <a:pt x="40703" y="35370"/>
                  </a:lnTo>
                  <a:lnTo>
                    <a:pt x="81351" y="26267"/>
                  </a:lnTo>
                  <a:lnTo>
                    <a:pt x="122961" y="15068"/>
                  </a:lnTo>
                  <a:lnTo>
                    <a:pt x="157201" y="10859"/>
                  </a:lnTo>
                  <a:lnTo>
                    <a:pt x="204269" y="4556"/>
                  </a:lnTo>
                  <a:lnTo>
                    <a:pt x="243263" y="1042"/>
                  </a:lnTo>
                  <a:lnTo>
                    <a:pt x="285037" y="0"/>
                  </a:lnTo>
                  <a:lnTo>
                    <a:pt x="342900" y="90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4529"/>
            <p:cNvSpPr/>
            <p:nvPr/>
          </p:nvSpPr>
          <p:spPr>
            <a:xfrm>
              <a:off x="10259121" y="954907"/>
              <a:ext cx="121508" cy="442324"/>
            </a:xfrm>
            <a:custGeom>
              <a:avLst/>
              <a:gdLst/>
              <a:ahLst/>
              <a:cxnLst/>
              <a:rect l="0" t="0" r="0" b="0"/>
              <a:pathLst>
                <a:path w="121508" h="442324">
                  <a:moveTo>
                    <a:pt x="46929" y="73793"/>
                  </a:moveTo>
                  <a:lnTo>
                    <a:pt x="38727" y="73793"/>
                  </a:lnTo>
                  <a:lnTo>
                    <a:pt x="29877" y="120437"/>
                  </a:lnTo>
                  <a:lnTo>
                    <a:pt x="18120" y="164969"/>
                  </a:lnTo>
                  <a:lnTo>
                    <a:pt x="14017" y="191574"/>
                  </a:lnTo>
                  <a:lnTo>
                    <a:pt x="14361" y="234524"/>
                  </a:lnTo>
                  <a:lnTo>
                    <a:pt x="9922" y="273582"/>
                  </a:lnTo>
                  <a:lnTo>
                    <a:pt x="14210" y="317492"/>
                  </a:lnTo>
                  <a:lnTo>
                    <a:pt x="17126" y="360607"/>
                  </a:lnTo>
                  <a:lnTo>
                    <a:pt x="28555" y="408040"/>
                  </a:lnTo>
                  <a:lnTo>
                    <a:pt x="37297" y="438641"/>
                  </a:lnTo>
                  <a:lnTo>
                    <a:pt x="39449" y="440850"/>
                  </a:lnTo>
                  <a:lnTo>
                    <a:pt x="41942" y="442323"/>
                  </a:lnTo>
                  <a:lnTo>
                    <a:pt x="42546" y="442246"/>
                  </a:lnTo>
                  <a:lnTo>
                    <a:pt x="40396" y="439339"/>
                  </a:lnTo>
                  <a:lnTo>
                    <a:pt x="36520" y="393759"/>
                  </a:lnTo>
                  <a:lnTo>
                    <a:pt x="29226" y="349507"/>
                  </a:lnTo>
                  <a:lnTo>
                    <a:pt x="18166" y="311179"/>
                  </a:lnTo>
                  <a:lnTo>
                    <a:pt x="9615" y="266028"/>
                  </a:lnTo>
                  <a:lnTo>
                    <a:pt x="1654" y="223714"/>
                  </a:lnTo>
                  <a:lnTo>
                    <a:pt x="0" y="181714"/>
                  </a:lnTo>
                  <a:lnTo>
                    <a:pt x="2333" y="137520"/>
                  </a:lnTo>
                  <a:lnTo>
                    <a:pt x="12548" y="98672"/>
                  </a:lnTo>
                  <a:lnTo>
                    <a:pt x="28981" y="56470"/>
                  </a:lnTo>
                  <a:lnTo>
                    <a:pt x="41069" y="33286"/>
                  </a:lnTo>
                  <a:lnTo>
                    <a:pt x="53498" y="19454"/>
                  </a:lnTo>
                  <a:lnTo>
                    <a:pt x="77450" y="5717"/>
                  </a:lnTo>
                  <a:lnTo>
                    <a:pt x="104656" y="0"/>
                  </a:lnTo>
                  <a:lnTo>
                    <a:pt x="110812" y="256"/>
                  </a:lnTo>
                  <a:lnTo>
                    <a:pt x="114919" y="1485"/>
                  </a:lnTo>
                  <a:lnTo>
                    <a:pt x="121507" y="6005"/>
                  </a:lnTo>
                  <a:lnTo>
                    <a:pt x="112536" y="27014"/>
                  </a:lnTo>
                  <a:lnTo>
                    <a:pt x="69393" y="71082"/>
                  </a:lnTo>
                  <a:lnTo>
                    <a:pt x="26786" y="118084"/>
                  </a:lnTo>
                  <a:lnTo>
                    <a:pt x="8829" y="1404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4530"/>
            <p:cNvSpPr/>
            <p:nvPr/>
          </p:nvSpPr>
          <p:spPr>
            <a:xfrm>
              <a:off x="9860713" y="743493"/>
              <a:ext cx="321513" cy="816182"/>
            </a:xfrm>
            <a:custGeom>
              <a:avLst/>
              <a:gdLst/>
              <a:ahLst/>
              <a:cxnLst/>
              <a:rect l="0" t="0" r="0" b="0"/>
              <a:pathLst>
                <a:path w="321513" h="816182">
                  <a:moveTo>
                    <a:pt x="302462" y="28032"/>
                  </a:moveTo>
                  <a:lnTo>
                    <a:pt x="302462" y="14774"/>
                  </a:lnTo>
                  <a:lnTo>
                    <a:pt x="299640" y="8734"/>
                  </a:lnTo>
                  <a:lnTo>
                    <a:pt x="297405" y="5642"/>
                  </a:lnTo>
                  <a:lnTo>
                    <a:pt x="293800" y="3580"/>
                  </a:lnTo>
                  <a:lnTo>
                    <a:pt x="278611" y="679"/>
                  </a:lnTo>
                  <a:lnTo>
                    <a:pt x="266815" y="0"/>
                  </a:lnTo>
                  <a:lnTo>
                    <a:pt x="222509" y="20251"/>
                  </a:lnTo>
                  <a:lnTo>
                    <a:pt x="176420" y="50487"/>
                  </a:lnTo>
                  <a:lnTo>
                    <a:pt x="142921" y="78524"/>
                  </a:lnTo>
                  <a:lnTo>
                    <a:pt x="102648" y="125520"/>
                  </a:lnTo>
                  <a:lnTo>
                    <a:pt x="77260" y="172260"/>
                  </a:lnTo>
                  <a:lnTo>
                    <a:pt x="57051" y="219426"/>
                  </a:lnTo>
                  <a:lnTo>
                    <a:pt x="37498" y="264452"/>
                  </a:lnTo>
                  <a:lnTo>
                    <a:pt x="20857" y="311524"/>
                  </a:lnTo>
                  <a:lnTo>
                    <a:pt x="10650" y="348979"/>
                  </a:lnTo>
                  <a:lnTo>
                    <a:pt x="1980" y="386888"/>
                  </a:lnTo>
                  <a:lnTo>
                    <a:pt x="0" y="423873"/>
                  </a:lnTo>
                  <a:lnTo>
                    <a:pt x="5454" y="468173"/>
                  </a:lnTo>
                  <a:lnTo>
                    <a:pt x="9496" y="504872"/>
                  </a:lnTo>
                  <a:lnTo>
                    <a:pt x="17397" y="542557"/>
                  </a:lnTo>
                  <a:lnTo>
                    <a:pt x="29262" y="580534"/>
                  </a:lnTo>
                  <a:lnTo>
                    <a:pt x="47178" y="626236"/>
                  </a:lnTo>
                  <a:lnTo>
                    <a:pt x="68512" y="672383"/>
                  </a:lnTo>
                  <a:lnTo>
                    <a:pt x="93110" y="713171"/>
                  </a:lnTo>
                  <a:lnTo>
                    <a:pt x="106758" y="731530"/>
                  </a:lnTo>
                  <a:lnTo>
                    <a:pt x="153420" y="773760"/>
                  </a:lnTo>
                  <a:lnTo>
                    <a:pt x="188826" y="796656"/>
                  </a:lnTo>
                  <a:lnTo>
                    <a:pt x="229328" y="813992"/>
                  </a:lnTo>
                  <a:lnTo>
                    <a:pt x="258919" y="816181"/>
                  </a:lnTo>
                  <a:lnTo>
                    <a:pt x="321512" y="8090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4531"/>
            <p:cNvSpPr/>
            <p:nvPr/>
          </p:nvSpPr>
          <p:spPr>
            <a:xfrm>
              <a:off x="10969155" y="1133475"/>
              <a:ext cx="279871" cy="55711"/>
            </a:xfrm>
            <a:custGeom>
              <a:avLst/>
              <a:gdLst/>
              <a:ahLst/>
              <a:cxnLst/>
              <a:rect l="0" t="0" r="0" b="0"/>
              <a:pathLst>
                <a:path w="279871" h="55711">
                  <a:moveTo>
                    <a:pt x="32220" y="38100"/>
                  </a:moveTo>
                  <a:lnTo>
                    <a:pt x="24018" y="38100"/>
                  </a:lnTo>
                  <a:lnTo>
                    <a:pt x="1354" y="46301"/>
                  </a:lnTo>
                  <a:lnTo>
                    <a:pt x="0" y="47801"/>
                  </a:lnTo>
                  <a:lnTo>
                    <a:pt x="157" y="49859"/>
                  </a:lnTo>
                  <a:lnTo>
                    <a:pt x="1321" y="52289"/>
                  </a:lnTo>
                  <a:lnTo>
                    <a:pt x="11079" y="54990"/>
                  </a:lnTo>
                  <a:lnTo>
                    <a:pt x="18126" y="55710"/>
                  </a:lnTo>
                  <a:lnTo>
                    <a:pt x="53326" y="46610"/>
                  </a:lnTo>
                  <a:lnTo>
                    <a:pt x="87814" y="39060"/>
                  </a:lnTo>
                  <a:lnTo>
                    <a:pt x="123604" y="32177"/>
                  </a:lnTo>
                  <a:lnTo>
                    <a:pt x="163719" y="23410"/>
                  </a:lnTo>
                  <a:lnTo>
                    <a:pt x="205003" y="20342"/>
                  </a:lnTo>
                  <a:lnTo>
                    <a:pt x="251679" y="14164"/>
                  </a:lnTo>
                  <a:lnTo>
                    <a:pt x="273204" y="9383"/>
                  </a:lnTo>
                  <a:lnTo>
                    <a:pt x="27987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4532"/>
            <p:cNvSpPr/>
            <p:nvPr/>
          </p:nvSpPr>
          <p:spPr>
            <a:xfrm>
              <a:off x="11220842" y="706174"/>
              <a:ext cx="298980" cy="827352"/>
            </a:xfrm>
            <a:custGeom>
              <a:avLst/>
              <a:gdLst/>
              <a:ahLst/>
              <a:cxnLst/>
              <a:rect l="0" t="0" r="0" b="0"/>
              <a:pathLst>
                <a:path w="298980" h="827352">
                  <a:moveTo>
                    <a:pt x="9133" y="8201"/>
                  </a:moveTo>
                  <a:lnTo>
                    <a:pt x="931" y="8201"/>
                  </a:lnTo>
                  <a:lnTo>
                    <a:pt x="490" y="7143"/>
                  </a:lnTo>
                  <a:lnTo>
                    <a:pt x="0" y="3145"/>
                  </a:lnTo>
                  <a:lnTo>
                    <a:pt x="927" y="1655"/>
                  </a:lnTo>
                  <a:lnTo>
                    <a:pt x="2605" y="662"/>
                  </a:lnTo>
                  <a:lnTo>
                    <a:pt x="4781" y="0"/>
                  </a:lnTo>
                  <a:lnTo>
                    <a:pt x="48524" y="20251"/>
                  </a:lnTo>
                  <a:lnTo>
                    <a:pt x="92205" y="39513"/>
                  </a:lnTo>
                  <a:lnTo>
                    <a:pt x="139351" y="69945"/>
                  </a:lnTo>
                  <a:lnTo>
                    <a:pt x="186691" y="113581"/>
                  </a:lnTo>
                  <a:lnTo>
                    <a:pt x="220988" y="152254"/>
                  </a:lnTo>
                  <a:lnTo>
                    <a:pt x="246883" y="188349"/>
                  </a:lnTo>
                  <a:lnTo>
                    <a:pt x="267373" y="232088"/>
                  </a:lnTo>
                  <a:lnTo>
                    <a:pt x="280617" y="278561"/>
                  </a:lnTo>
                  <a:lnTo>
                    <a:pt x="287837" y="310041"/>
                  </a:lnTo>
                  <a:lnTo>
                    <a:pt x="294574" y="347316"/>
                  </a:lnTo>
                  <a:lnTo>
                    <a:pt x="298979" y="387519"/>
                  </a:lnTo>
                  <a:lnTo>
                    <a:pt x="297410" y="426553"/>
                  </a:lnTo>
                  <a:lnTo>
                    <a:pt x="296005" y="467891"/>
                  </a:lnTo>
                  <a:lnTo>
                    <a:pt x="293266" y="510958"/>
                  </a:lnTo>
                  <a:lnTo>
                    <a:pt x="284992" y="554793"/>
                  </a:lnTo>
                  <a:lnTo>
                    <a:pt x="274259" y="598970"/>
                  </a:lnTo>
                  <a:lnTo>
                    <a:pt x="260316" y="643298"/>
                  </a:lnTo>
                  <a:lnTo>
                    <a:pt x="240009" y="687694"/>
                  </a:lnTo>
                  <a:lnTo>
                    <a:pt x="219695" y="729298"/>
                  </a:lnTo>
                  <a:lnTo>
                    <a:pt x="201141" y="766839"/>
                  </a:lnTo>
                  <a:lnTo>
                    <a:pt x="171058" y="8273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2" name="SMARTInkShape-4533"/>
          <p:cNvSpPr/>
          <p:nvPr/>
        </p:nvSpPr>
        <p:spPr>
          <a:xfrm>
            <a:off x="4391025" y="3193341"/>
            <a:ext cx="295276" cy="445210"/>
          </a:xfrm>
          <a:custGeom>
            <a:avLst/>
            <a:gdLst/>
            <a:ahLst/>
            <a:cxnLst/>
            <a:rect l="0" t="0" r="0" b="0"/>
            <a:pathLst>
              <a:path w="295276" h="445210">
                <a:moveTo>
                  <a:pt x="295275" y="26109"/>
                </a:moveTo>
                <a:lnTo>
                  <a:pt x="256265" y="72658"/>
                </a:lnTo>
                <a:lnTo>
                  <a:pt x="226534" y="114562"/>
                </a:lnTo>
                <a:lnTo>
                  <a:pt x="197735" y="160586"/>
                </a:lnTo>
                <a:lnTo>
                  <a:pt x="180884" y="195070"/>
                </a:lnTo>
                <a:lnTo>
                  <a:pt x="158710" y="212681"/>
                </a:lnTo>
                <a:lnTo>
                  <a:pt x="131921" y="228621"/>
                </a:lnTo>
                <a:lnTo>
                  <a:pt x="100298" y="261903"/>
                </a:lnTo>
                <a:lnTo>
                  <a:pt x="90043" y="279771"/>
                </a:lnTo>
                <a:lnTo>
                  <a:pt x="88604" y="284117"/>
                </a:lnTo>
                <a:lnTo>
                  <a:pt x="67535" y="310848"/>
                </a:lnTo>
                <a:lnTo>
                  <a:pt x="67248" y="310127"/>
                </a:lnTo>
                <a:lnTo>
                  <a:pt x="66930" y="306503"/>
                </a:lnTo>
                <a:lnTo>
                  <a:pt x="88156" y="262928"/>
                </a:lnTo>
                <a:lnTo>
                  <a:pt x="109031" y="247426"/>
                </a:lnTo>
                <a:lnTo>
                  <a:pt x="134183" y="233480"/>
                </a:lnTo>
                <a:lnTo>
                  <a:pt x="148890" y="220227"/>
                </a:lnTo>
                <a:lnTo>
                  <a:pt x="179094" y="173522"/>
                </a:lnTo>
                <a:lnTo>
                  <a:pt x="202181" y="134944"/>
                </a:lnTo>
                <a:lnTo>
                  <a:pt x="225851" y="88530"/>
                </a:lnTo>
                <a:lnTo>
                  <a:pt x="246870" y="46689"/>
                </a:lnTo>
                <a:lnTo>
                  <a:pt x="252595" y="33139"/>
                </a:lnTo>
                <a:lnTo>
                  <a:pt x="256996" y="0"/>
                </a:lnTo>
                <a:lnTo>
                  <a:pt x="255998" y="236"/>
                </a:lnTo>
                <a:lnTo>
                  <a:pt x="243902" y="11008"/>
                </a:lnTo>
                <a:lnTo>
                  <a:pt x="225703" y="51650"/>
                </a:lnTo>
                <a:lnTo>
                  <a:pt x="211514" y="75658"/>
                </a:lnTo>
                <a:lnTo>
                  <a:pt x="193934" y="121612"/>
                </a:lnTo>
                <a:lnTo>
                  <a:pt x="178204" y="162331"/>
                </a:lnTo>
                <a:lnTo>
                  <a:pt x="155028" y="205770"/>
                </a:lnTo>
                <a:lnTo>
                  <a:pt x="116137" y="240326"/>
                </a:lnTo>
                <a:lnTo>
                  <a:pt x="89680" y="272320"/>
                </a:lnTo>
                <a:lnTo>
                  <a:pt x="63654" y="319179"/>
                </a:lnTo>
                <a:lnTo>
                  <a:pt x="44496" y="356597"/>
                </a:lnTo>
                <a:lnTo>
                  <a:pt x="26472" y="393436"/>
                </a:lnTo>
                <a:lnTo>
                  <a:pt x="0" y="4452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975179814"/>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Production Possibilities Frontier</a:t>
            </a:r>
          </a:p>
        </p:txBody>
      </p:sp>
      <p:sp>
        <p:nvSpPr>
          <p:cNvPr id="3" name="Content Placeholder 2"/>
          <p:cNvSpPr>
            <a:spLocks noGrp="1"/>
          </p:cNvSpPr>
          <p:nvPr>
            <p:ph idx="1"/>
          </p:nvPr>
        </p:nvSpPr>
        <p:spPr/>
        <p:txBody>
          <a:bodyPr/>
          <a:lstStyle/>
          <a:p>
            <a:pPr>
              <a:buFontTx/>
              <a:buChar char="-"/>
            </a:pPr>
            <a:r>
              <a:rPr lang="en-US" dirty="0"/>
              <a:t>Chapter 6 introduced the concept of technical efficiency by indicating the minimal of hours required to produce given levels of output. </a:t>
            </a:r>
          </a:p>
          <a:p>
            <a:pPr>
              <a:buFontTx/>
              <a:buChar char="-"/>
            </a:pPr>
            <a:endParaRPr lang="en-US" dirty="0"/>
          </a:p>
          <a:p>
            <a:pPr marL="0" indent="0">
              <a:buNone/>
            </a:pPr>
            <a:r>
              <a:rPr lang="en-US" b="1" dirty="0"/>
              <a:t>Technical Efficiency: “</a:t>
            </a:r>
            <a:r>
              <a:rPr lang="en-US" dirty="0"/>
              <a:t>maximum output possible from the given level of inputs”.</a:t>
            </a:r>
          </a:p>
          <a:p>
            <a:pPr marL="0" indent="0">
              <a:buNone/>
            </a:pPr>
            <a:endParaRPr lang="en-US" dirty="0"/>
          </a:p>
          <a:p>
            <a:pPr marL="0" indent="0">
              <a:buNone/>
            </a:pPr>
            <a:r>
              <a:rPr lang="en-US" b="1" dirty="0"/>
              <a:t>Production Possibilities Frontier: </a:t>
            </a:r>
            <a:r>
              <a:rPr lang="en-US" dirty="0"/>
              <a:t>Illustrates the maximum output for different combinations of two products a firm can produce.</a:t>
            </a:r>
            <a:endParaRPr lang="en-US" b="1" dirty="0"/>
          </a:p>
          <a:p>
            <a:pPr marL="0" indent="0">
              <a:buNone/>
            </a:pPr>
            <a:endParaRPr lang="en-US" b="1" dirty="0"/>
          </a:p>
        </p:txBody>
      </p:sp>
    </p:spTree>
    <p:extLst>
      <p:ext uri="{BB962C8B-B14F-4D97-AF65-F5344CB8AC3E}">
        <p14:creationId xmlns:p14="http://schemas.microsoft.com/office/powerpoint/2010/main" val="2280324152"/>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An Example:</a:t>
            </a:r>
          </a:p>
        </p:txBody>
      </p:sp>
      <p:sp>
        <p:nvSpPr>
          <p:cNvPr id="3" name="Content Placeholder 2"/>
          <p:cNvSpPr>
            <a:spLocks noGrp="1"/>
          </p:cNvSpPr>
          <p:nvPr>
            <p:ph idx="1"/>
          </p:nvPr>
        </p:nvSpPr>
        <p:spPr/>
        <p:txBody>
          <a:bodyPr/>
          <a:lstStyle/>
          <a:p>
            <a:pPr>
              <a:buFontTx/>
              <a:buChar char="-"/>
            </a:pPr>
            <a:r>
              <a:rPr lang="en-US" dirty="0"/>
              <a:t>A company has an option of canning either all fruit, all vegetables or some combination of these two products: </a:t>
            </a:r>
          </a:p>
          <a:p>
            <a:pPr>
              <a:buFontTx/>
              <a:buChar char="-"/>
            </a:pPr>
            <a:r>
              <a:rPr lang="en-US" dirty="0"/>
              <a:t>The company has a fixed canning capacity.</a:t>
            </a:r>
          </a:p>
          <a:p>
            <a:pPr>
              <a:buFontTx/>
              <a:buChar char="-"/>
            </a:pPr>
            <a:endParaRPr lang="en-US" dirty="0"/>
          </a:p>
        </p:txBody>
      </p:sp>
    </p:spTree>
    <p:extLst>
      <p:ext uri="{BB962C8B-B14F-4D97-AF65-F5344CB8AC3E}">
        <p14:creationId xmlns:p14="http://schemas.microsoft.com/office/powerpoint/2010/main" val="135850591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lgn="ctr">
              <a:buNone/>
            </a:pPr>
            <a:endParaRPr lang="en-US" sz="7000" dirty="0"/>
          </a:p>
          <a:p>
            <a:pPr marL="0" indent="0" algn="ctr">
              <a:buNone/>
            </a:pPr>
            <a:r>
              <a:rPr lang="en-US" sz="7000" dirty="0"/>
              <a:t>Who am I?</a:t>
            </a:r>
          </a:p>
        </p:txBody>
      </p:sp>
    </p:spTree>
    <p:extLst>
      <p:ext uri="{BB962C8B-B14F-4D97-AF65-F5344CB8AC3E}">
        <p14:creationId xmlns:p14="http://schemas.microsoft.com/office/powerpoint/2010/main" val="388142739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buNone/>
            </a:pPr>
            <a:r>
              <a:rPr lang="en-US" sz="4000" dirty="0"/>
              <a:t>What does a typical utility function (U) look like? </a:t>
            </a:r>
          </a:p>
          <a:p>
            <a:pPr marL="0" indent="0">
              <a:buNone/>
            </a:pPr>
            <a:endParaRPr lang="en-US" sz="4000" dirty="0"/>
          </a:p>
          <a:p>
            <a:pPr marL="0" indent="0">
              <a:buNone/>
            </a:pPr>
            <a:r>
              <a:rPr lang="en-US" sz="5500" dirty="0"/>
              <a:t>        U(.)</a:t>
            </a:r>
            <a:r>
              <a:rPr lang="en-US" sz="4000" dirty="0"/>
              <a:t> </a:t>
            </a:r>
          </a:p>
        </p:txBody>
      </p:sp>
      <p:cxnSp>
        <p:nvCxnSpPr>
          <p:cNvPr id="5" name="Straight Arrow Connector 4"/>
          <p:cNvCxnSpPr/>
          <p:nvPr/>
        </p:nvCxnSpPr>
        <p:spPr>
          <a:xfrm>
            <a:off x="3928188" y="3606281"/>
            <a:ext cx="1716833"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 name="Rectangle 5"/>
          <p:cNvSpPr/>
          <p:nvPr/>
        </p:nvSpPr>
        <p:spPr>
          <a:xfrm>
            <a:off x="6718041" y="2864498"/>
            <a:ext cx="3564294" cy="1483567"/>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4000" dirty="0"/>
              <a:t>Food, wealth, health, etc. </a:t>
            </a:r>
          </a:p>
        </p:txBody>
      </p:sp>
    </p:spTree>
    <p:extLst>
      <p:ext uri="{BB962C8B-B14F-4D97-AF65-F5344CB8AC3E}">
        <p14:creationId xmlns:p14="http://schemas.microsoft.com/office/powerpoint/2010/main" val="1734670472"/>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Marginal Rate of Transformation (MRT)</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a:buFontTx/>
                  <a:buChar char="-"/>
                </a:pPr>
                <a:r>
                  <a:rPr lang="en-US" dirty="0"/>
                  <a:t>Represents the rate at which the canning of fruit must contract (expand) for a one-case increase (decrease).</a:t>
                </a:r>
              </a:p>
              <a:p>
                <a:pPr>
                  <a:buFontTx/>
                  <a:buChar char="-"/>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𝑀𝑅𝑇</m:t>
                      </m:r>
                      <m:r>
                        <a:rPr lang="en-US" b="0" i="1" smtClean="0">
                          <a:latin typeface="Cambria Math" panose="02040503050406030204" pitchFamily="18" charset="0"/>
                        </a:rPr>
                        <m:t>=</m:t>
                      </m:r>
                      <m:f>
                        <m:fPr>
                          <m:ctrlPr>
                            <a:rPr lang="en-US" b="0" i="1" smtClean="0">
                              <a:latin typeface="Cambria Math" panose="02040503050406030204" pitchFamily="18" charset="0"/>
                            </a:rPr>
                          </m:ctrlPr>
                        </m:fPr>
                        <m:num>
                          <m:r>
                            <a:rPr lang="en-US" b="0" i="1" smtClean="0">
                              <a:latin typeface="Cambria Math" panose="02040503050406030204" pitchFamily="18" charset="0"/>
                            </a:rPr>
                            <m:t>∆ </m:t>
                          </m:r>
                          <m:r>
                            <a:rPr lang="en-US" b="0" i="1" smtClean="0">
                              <a:latin typeface="Cambria Math" panose="02040503050406030204" pitchFamily="18" charset="0"/>
                            </a:rPr>
                            <m:t>𝑐𝑎𝑛𝑛𝑒𝑑</m:t>
                          </m:r>
                          <m:r>
                            <a:rPr lang="en-US" b="0" i="1" smtClean="0">
                              <a:latin typeface="Cambria Math" panose="02040503050406030204" pitchFamily="18" charset="0"/>
                            </a:rPr>
                            <m:t> </m:t>
                          </m:r>
                          <m:r>
                            <a:rPr lang="en-US" b="0" i="1" smtClean="0">
                              <a:latin typeface="Cambria Math" panose="02040503050406030204" pitchFamily="18" charset="0"/>
                            </a:rPr>
                            <m:t>𝑓𝑟𝑢𝑖𝑡</m:t>
                          </m:r>
                        </m:num>
                        <m:den>
                          <m:r>
                            <a:rPr lang="en-US" b="0" i="1" smtClean="0">
                              <a:latin typeface="Cambria Math" panose="02040503050406030204" pitchFamily="18" charset="0"/>
                            </a:rPr>
                            <m:t>∆ </m:t>
                          </m:r>
                          <m:r>
                            <a:rPr lang="en-US" b="0" i="1" smtClean="0">
                              <a:latin typeface="Cambria Math" panose="02040503050406030204" pitchFamily="18" charset="0"/>
                            </a:rPr>
                            <m:t>𝑐𝑎𝑛𝑛𝑒𝑑</m:t>
                          </m:r>
                          <m:r>
                            <a:rPr lang="en-US" b="0" i="1" smtClean="0">
                              <a:latin typeface="Cambria Math" panose="02040503050406030204" pitchFamily="18" charset="0"/>
                            </a:rPr>
                            <m:t> </m:t>
                          </m:r>
                          <m:r>
                            <a:rPr lang="en-US" b="0" i="1" smtClean="0">
                              <a:latin typeface="Cambria Math" panose="02040503050406030204" pitchFamily="18" charset="0"/>
                            </a:rPr>
                            <m:t>𝑣𝑒𝑔𝑒𝑡𝑎𝑏𝑙𝑒𝑠</m:t>
                          </m:r>
                        </m:den>
                      </m:f>
                    </m:oMath>
                  </m:oMathPara>
                </a14:m>
                <a:endParaRPr lang="en-US" dirty="0"/>
              </a:p>
              <a:p>
                <a:pPr marL="0" indent="0">
                  <a:buNone/>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a:blip r:embed="rId2"/>
                <a:stretch>
                  <a:fillRect l="-1217" t="-2381"/>
                </a:stretch>
              </a:blipFill>
            </p:spPr>
            <p:txBody>
              <a:bodyPr/>
              <a:lstStyle/>
              <a:p>
                <a:r>
                  <a:rPr lang="en-US">
                    <a:noFill/>
                  </a:rPr>
                  <a:t> </a:t>
                </a:r>
              </a:p>
            </p:txBody>
          </p:sp>
        </mc:Fallback>
      </mc:AlternateContent>
      <p:grpSp>
        <p:nvGrpSpPr>
          <p:cNvPr id="312" name="SMARTInkShape-Group674"/>
          <p:cNvGrpSpPr/>
          <p:nvPr/>
        </p:nvGrpSpPr>
        <p:grpSpPr>
          <a:xfrm>
            <a:off x="7498485" y="2410918"/>
            <a:ext cx="2730707" cy="596294"/>
            <a:chOff x="7498485" y="2410918"/>
            <a:chExt cx="2730707" cy="596294"/>
          </a:xfrm>
        </p:grpSpPr>
        <p:sp>
          <p:nvSpPr>
            <p:cNvPr id="302" name="SMARTInkShape-4846"/>
            <p:cNvSpPr/>
            <p:nvPr/>
          </p:nvSpPr>
          <p:spPr>
            <a:xfrm>
              <a:off x="10144125" y="2648111"/>
              <a:ext cx="85067" cy="142715"/>
            </a:xfrm>
            <a:custGeom>
              <a:avLst/>
              <a:gdLst/>
              <a:ahLst/>
              <a:cxnLst/>
              <a:rect l="0" t="0" r="0" b="0"/>
              <a:pathLst>
                <a:path w="85067" h="142715">
                  <a:moveTo>
                    <a:pt x="47625" y="28414"/>
                  </a:moveTo>
                  <a:lnTo>
                    <a:pt x="56288" y="20809"/>
                  </a:lnTo>
                  <a:lnTo>
                    <a:pt x="85066" y="382"/>
                  </a:lnTo>
                  <a:lnTo>
                    <a:pt x="80473" y="0"/>
                  </a:lnTo>
                  <a:lnTo>
                    <a:pt x="67352" y="4943"/>
                  </a:lnTo>
                  <a:lnTo>
                    <a:pt x="36587" y="30434"/>
                  </a:lnTo>
                  <a:lnTo>
                    <a:pt x="25893" y="45828"/>
                  </a:lnTo>
                  <a:lnTo>
                    <a:pt x="25729" y="51665"/>
                  </a:lnTo>
                  <a:lnTo>
                    <a:pt x="31191" y="63795"/>
                  </a:lnTo>
                  <a:lnTo>
                    <a:pt x="37851" y="70597"/>
                  </a:lnTo>
                  <a:lnTo>
                    <a:pt x="50374" y="80071"/>
                  </a:lnTo>
                  <a:lnTo>
                    <a:pt x="64667" y="96284"/>
                  </a:lnTo>
                  <a:lnTo>
                    <a:pt x="72783" y="111671"/>
                  </a:lnTo>
                  <a:lnTo>
                    <a:pt x="73923" y="115669"/>
                  </a:lnTo>
                  <a:lnTo>
                    <a:pt x="72565" y="119392"/>
                  </a:lnTo>
                  <a:lnTo>
                    <a:pt x="65412" y="126351"/>
                  </a:lnTo>
                  <a:lnTo>
                    <a:pt x="0" y="14271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3" name="SMARTInkShape-4847"/>
            <p:cNvSpPr/>
            <p:nvPr/>
          </p:nvSpPr>
          <p:spPr>
            <a:xfrm>
              <a:off x="9086850" y="2467892"/>
              <a:ext cx="592875" cy="341984"/>
            </a:xfrm>
            <a:custGeom>
              <a:avLst/>
              <a:gdLst/>
              <a:ahLst/>
              <a:cxnLst/>
              <a:rect l="0" t="0" r="0" b="0"/>
              <a:pathLst>
                <a:path w="592875" h="341984">
                  <a:moveTo>
                    <a:pt x="0" y="170533"/>
                  </a:moveTo>
                  <a:lnTo>
                    <a:pt x="8201" y="162332"/>
                  </a:lnTo>
                  <a:lnTo>
                    <a:pt x="46079" y="161182"/>
                  </a:lnTo>
                  <a:lnTo>
                    <a:pt x="93063" y="161042"/>
                  </a:lnTo>
                  <a:lnTo>
                    <a:pt x="138406" y="154469"/>
                  </a:lnTo>
                  <a:lnTo>
                    <a:pt x="181229" y="152073"/>
                  </a:lnTo>
                  <a:lnTo>
                    <a:pt x="223031" y="148835"/>
                  </a:lnTo>
                  <a:lnTo>
                    <a:pt x="265601" y="138260"/>
                  </a:lnTo>
                  <a:lnTo>
                    <a:pt x="292182" y="132945"/>
                  </a:lnTo>
                  <a:lnTo>
                    <a:pt x="284246" y="132585"/>
                  </a:lnTo>
                  <a:lnTo>
                    <a:pt x="238658" y="142814"/>
                  </a:lnTo>
                  <a:lnTo>
                    <a:pt x="200130" y="159884"/>
                  </a:lnTo>
                  <a:lnTo>
                    <a:pt x="159324" y="187194"/>
                  </a:lnTo>
                  <a:lnTo>
                    <a:pt x="159133" y="187991"/>
                  </a:lnTo>
                  <a:lnTo>
                    <a:pt x="160063" y="188521"/>
                  </a:lnTo>
                  <a:lnTo>
                    <a:pt x="201534" y="176232"/>
                  </a:lnTo>
                  <a:lnTo>
                    <a:pt x="244050" y="171033"/>
                  </a:lnTo>
                  <a:lnTo>
                    <a:pt x="258343" y="170681"/>
                  </a:lnTo>
                  <a:lnTo>
                    <a:pt x="265809" y="173421"/>
                  </a:lnTo>
                  <a:lnTo>
                    <a:pt x="301766" y="203630"/>
                  </a:lnTo>
                  <a:lnTo>
                    <a:pt x="312624" y="206409"/>
                  </a:lnTo>
                  <a:lnTo>
                    <a:pt x="324505" y="204822"/>
                  </a:lnTo>
                  <a:lnTo>
                    <a:pt x="336841" y="199531"/>
                  </a:lnTo>
                  <a:lnTo>
                    <a:pt x="373618" y="172325"/>
                  </a:lnTo>
                  <a:lnTo>
                    <a:pt x="382305" y="157571"/>
                  </a:lnTo>
                  <a:lnTo>
                    <a:pt x="388901" y="110195"/>
                  </a:lnTo>
                  <a:lnTo>
                    <a:pt x="390205" y="71518"/>
                  </a:lnTo>
                  <a:lnTo>
                    <a:pt x="390461" y="28796"/>
                  </a:lnTo>
                  <a:lnTo>
                    <a:pt x="390523" y="0"/>
                  </a:lnTo>
                  <a:lnTo>
                    <a:pt x="393347" y="44783"/>
                  </a:lnTo>
                  <a:lnTo>
                    <a:pt x="398726" y="92071"/>
                  </a:lnTo>
                  <a:lnTo>
                    <a:pt x="407415" y="138838"/>
                  </a:lnTo>
                  <a:lnTo>
                    <a:pt x="415837" y="186389"/>
                  </a:lnTo>
                  <a:lnTo>
                    <a:pt x="418671" y="218613"/>
                  </a:lnTo>
                  <a:lnTo>
                    <a:pt x="419872" y="221636"/>
                  </a:lnTo>
                  <a:lnTo>
                    <a:pt x="421731" y="223652"/>
                  </a:lnTo>
                  <a:lnTo>
                    <a:pt x="427264" y="226887"/>
                  </a:lnTo>
                  <a:lnTo>
                    <a:pt x="427717" y="226094"/>
                  </a:lnTo>
                  <a:lnTo>
                    <a:pt x="430662" y="197240"/>
                  </a:lnTo>
                  <a:lnTo>
                    <a:pt x="438703" y="183814"/>
                  </a:lnTo>
                  <a:lnTo>
                    <a:pt x="449332" y="176436"/>
                  </a:lnTo>
                  <a:lnTo>
                    <a:pt x="463228" y="173156"/>
                  </a:lnTo>
                  <a:lnTo>
                    <a:pt x="506643" y="173873"/>
                  </a:lnTo>
                  <a:lnTo>
                    <a:pt x="545871" y="183893"/>
                  </a:lnTo>
                  <a:lnTo>
                    <a:pt x="572373" y="203066"/>
                  </a:lnTo>
                  <a:lnTo>
                    <a:pt x="590221" y="228856"/>
                  </a:lnTo>
                  <a:lnTo>
                    <a:pt x="592874" y="244432"/>
                  </a:lnTo>
                  <a:lnTo>
                    <a:pt x="583215" y="289348"/>
                  </a:lnTo>
                  <a:lnTo>
                    <a:pt x="582485" y="294193"/>
                  </a:lnTo>
                  <a:lnTo>
                    <a:pt x="571345" y="316181"/>
                  </a:lnTo>
                  <a:lnTo>
                    <a:pt x="566105" y="321607"/>
                  </a:lnTo>
                  <a:lnTo>
                    <a:pt x="533400" y="3419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4" name="SMARTInkShape-4848"/>
            <p:cNvSpPr/>
            <p:nvPr/>
          </p:nvSpPr>
          <p:spPr>
            <a:xfrm>
              <a:off x="8706650" y="2520330"/>
              <a:ext cx="99889" cy="401590"/>
            </a:xfrm>
            <a:custGeom>
              <a:avLst/>
              <a:gdLst/>
              <a:ahLst/>
              <a:cxnLst/>
              <a:rect l="0" t="0" r="0" b="0"/>
              <a:pathLst>
                <a:path w="99889" h="401590">
                  <a:moveTo>
                    <a:pt x="65875" y="99045"/>
                  </a:moveTo>
                  <a:lnTo>
                    <a:pt x="70932" y="93988"/>
                  </a:lnTo>
                  <a:lnTo>
                    <a:pt x="73415" y="88684"/>
                  </a:lnTo>
                  <a:lnTo>
                    <a:pt x="89453" y="41295"/>
                  </a:lnTo>
                  <a:lnTo>
                    <a:pt x="87643" y="27164"/>
                  </a:lnTo>
                  <a:lnTo>
                    <a:pt x="80674" y="12365"/>
                  </a:lnTo>
                  <a:lnTo>
                    <a:pt x="71906" y="1278"/>
                  </a:lnTo>
                  <a:lnTo>
                    <a:pt x="67779" y="0"/>
                  </a:lnTo>
                  <a:lnTo>
                    <a:pt x="57548" y="1403"/>
                  </a:lnTo>
                  <a:lnTo>
                    <a:pt x="48769" y="8377"/>
                  </a:lnTo>
                  <a:lnTo>
                    <a:pt x="32232" y="24202"/>
                  </a:lnTo>
                  <a:lnTo>
                    <a:pt x="18114" y="37207"/>
                  </a:lnTo>
                  <a:lnTo>
                    <a:pt x="5275" y="60261"/>
                  </a:lnTo>
                  <a:lnTo>
                    <a:pt x="400" y="78606"/>
                  </a:lnTo>
                  <a:lnTo>
                    <a:pt x="0" y="82244"/>
                  </a:lnTo>
                  <a:lnTo>
                    <a:pt x="1849" y="84669"/>
                  </a:lnTo>
                  <a:lnTo>
                    <a:pt x="9550" y="87364"/>
                  </a:lnTo>
                  <a:lnTo>
                    <a:pt x="13508" y="87024"/>
                  </a:lnTo>
                  <a:lnTo>
                    <a:pt x="57930" y="67316"/>
                  </a:lnTo>
                  <a:lnTo>
                    <a:pt x="87916" y="52455"/>
                  </a:lnTo>
                  <a:lnTo>
                    <a:pt x="90094" y="49993"/>
                  </a:lnTo>
                  <a:lnTo>
                    <a:pt x="91546" y="47294"/>
                  </a:lnTo>
                  <a:lnTo>
                    <a:pt x="92514" y="46552"/>
                  </a:lnTo>
                  <a:lnTo>
                    <a:pt x="93159" y="47117"/>
                  </a:lnTo>
                  <a:lnTo>
                    <a:pt x="94067" y="52967"/>
                  </a:lnTo>
                  <a:lnTo>
                    <a:pt x="99888" y="91370"/>
                  </a:lnTo>
                  <a:lnTo>
                    <a:pt x="96531" y="131108"/>
                  </a:lnTo>
                  <a:lnTo>
                    <a:pt x="95067" y="168165"/>
                  </a:lnTo>
                  <a:lnTo>
                    <a:pt x="94724" y="204201"/>
                  </a:lnTo>
                  <a:lnTo>
                    <a:pt x="94572" y="239267"/>
                  </a:lnTo>
                  <a:lnTo>
                    <a:pt x="94486" y="283114"/>
                  </a:lnTo>
                  <a:lnTo>
                    <a:pt x="91639" y="319037"/>
                  </a:lnTo>
                  <a:lnTo>
                    <a:pt x="81195" y="364045"/>
                  </a:lnTo>
                  <a:lnTo>
                    <a:pt x="72061" y="383703"/>
                  </a:lnTo>
                  <a:lnTo>
                    <a:pt x="57595" y="396231"/>
                  </a:lnTo>
                  <a:lnTo>
                    <a:pt x="34847" y="401589"/>
                  </a:lnTo>
                  <a:lnTo>
                    <a:pt x="22804" y="400020"/>
                  </a:lnTo>
                  <a:lnTo>
                    <a:pt x="18111" y="398120"/>
                  </a:lnTo>
                  <a:lnTo>
                    <a:pt x="10074" y="387543"/>
                  </a:lnTo>
                  <a:lnTo>
                    <a:pt x="6449" y="380277"/>
                  </a:lnTo>
                  <a:lnTo>
                    <a:pt x="7178" y="332711"/>
                  </a:lnTo>
                  <a:lnTo>
                    <a:pt x="10383" y="300571"/>
                  </a:lnTo>
                  <a:lnTo>
                    <a:pt x="23798" y="271998"/>
                  </a:lnTo>
                  <a:lnTo>
                    <a:pt x="56350" y="2228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5" name="SMARTInkShape-4849"/>
            <p:cNvSpPr/>
            <p:nvPr/>
          </p:nvSpPr>
          <p:spPr>
            <a:xfrm>
              <a:off x="8460221" y="2543883"/>
              <a:ext cx="100406" cy="123118"/>
            </a:xfrm>
            <a:custGeom>
              <a:avLst/>
              <a:gdLst/>
              <a:ahLst/>
              <a:cxnLst/>
              <a:rect l="0" t="0" r="0" b="0"/>
              <a:pathLst>
                <a:path w="100406" h="123118">
                  <a:moveTo>
                    <a:pt x="7504" y="65967"/>
                  </a:moveTo>
                  <a:lnTo>
                    <a:pt x="15705" y="74168"/>
                  </a:lnTo>
                  <a:lnTo>
                    <a:pt x="54932" y="59168"/>
                  </a:lnTo>
                  <a:lnTo>
                    <a:pt x="75708" y="44006"/>
                  </a:lnTo>
                  <a:lnTo>
                    <a:pt x="90860" y="27005"/>
                  </a:lnTo>
                  <a:lnTo>
                    <a:pt x="99230" y="11384"/>
                  </a:lnTo>
                  <a:lnTo>
                    <a:pt x="100405" y="7353"/>
                  </a:lnTo>
                  <a:lnTo>
                    <a:pt x="100129" y="4666"/>
                  </a:lnTo>
                  <a:lnTo>
                    <a:pt x="98888" y="2875"/>
                  </a:lnTo>
                  <a:lnTo>
                    <a:pt x="97002" y="1681"/>
                  </a:lnTo>
                  <a:lnTo>
                    <a:pt x="84234" y="0"/>
                  </a:lnTo>
                  <a:lnTo>
                    <a:pt x="61989" y="4558"/>
                  </a:lnTo>
                  <a:lnTo>
                    <a:pt x="45402" y="12612"/>
                  </a:lnTo>
                  <a:lnTo>
                    <a:pt x="15439" y="39297"/>
                  </a:lnTo>
                  <a:lnTo>
                    <a:pt x="2525" y="72654"/>
                  </a:lnTo>
                  <a:lnTo>
                    <a:pt x="0" y="84109"/>
                  </a:lnTo>
                  <a:lnTo>
                    <a:pt x="1699" y="95549"/>
                  </a:lnTo>
                  <a:lnTo>
                    <a:pt x="3634" y="101564"/>
                  </a:lnTo>
                  <a:lnTo>
                    <a:pt x="45604" y="1231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6" name="SMARTInkShape-4850"/>
            <p:cNvSpPr/>
            <p:nvPr/>
          </p:nvSpPr>
          <p:spPr>
            <a:xfrm>
              <a:off x="8143875" y="2499665"/>
              <a:ext cx="228601" cy="193957"/>
            </a:xfrm>
            <a:custGeom>
              <a:avLst/>
              <a:gdLst/>
              <a:ahLst/>
              <a:cxnLst/>
              <a:rect l="0" t="0" r="0" b="0"/>
              <a:pathLst>
                <a:path w="228601" h="193957">
                  <a:moveTo>
                    <a:pt x="0" y="14935"/>
                  </a:moveTo>
                  <a:lnTo>
                    <a:pt x="0" y="5802"/>
                  </a:lnTo>
                  <a:lnTo>
                    <a:pt x="5057" y="470"/>
                  </a:lnTo>
                  <a:lnTo>
                    <a:pt x="7604" y="0"/>
                  </a:lnTo>
                  <a:lnTo>
                    <a:pt x="10361" y="745"/>
                  </a:lnTo>
                  <a:lnTo>
                    <a:pt x="13257" y="2300"/>
                  </a:lnTo>
                  <a:lnTo>
                    <a:pt x="15188" y="4395"/>
                  </a:lnTo>
                  <a:lnTo>
                    <a:pt x="32157" y="46033"/>
                  </a:lnTo>
                  <a:lnTo>
                    <a:pt x="50836" y="92681"/>
                  </a:lnTo>
                  <a:lnTo>
                    <a:pt x="71111" y="135028"/>
                  </a:lnTo>
                  <a:lnTo>
                    <a:pt x="89854" y="163148"/>
                  </a:lnTo>
                  <a:lnTo>
                    <a:pt x="96474" y="175619"/>
                  </a:lnTo>
                  <a:lnTo>
                    <a:pt x="108192" y="189315"/>
                  </a:lnTo>
                  <a:lnTo>
                    <a:pt x="114408" y="192979"/>
                  </a:lnTo>
                  <a:lnTo>
                    <a:pt x="117547" y="193956"/>
                  </a:lnTo>
                  <a:lnTo>
                    <a:pt x="120698" y="193549"/>
                  </a:lnTo>
                  <a:lnTo>
                    <a:pt x="127022" y="190275"/>
                  </a:lnTo>
                  <a:lnTo>
                    <a:pt x="141588" y="172368"/>
                  </a:lnTo>
                  <a:lnTo>
                    <a:pt x="147594" y="158636"/>
                  </a:lnTo>
                  <a:lnTo>
                    <a:pt x="152381" y="144419"/>
                  </a:lnTo>
                  <a:lnTo>
                    <a:pt x="178634" y="100151"/>
                  </a:lnTo>
                  <a:lnTo>
                    <a:pt x="202716" y="56723"/>
                  </a:lnTo>
                  <a:lnTo>
                    <a:pt x="228600" y="244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7" name="SMARTInkShape-4851"/>
            <p:cNvSpPr/>
            <p:nvPr/>
          </p:nvSpPr>
          <p:spPr>
            <a:xfrm>
              <a:off x="8882296" y="2573626"/>
              <a:ext cx="99780" cy="102900"/>
            </a:xfrm>
            <a:custGeom>
              <a:avLst/>
              <a:gdLst/>
              <a:ahLst/>
              <a:cxnLst/>
              <a:rect l="0" t="0" r="0" b="0"/>
              <a:pathLst>
                <a:path w="99780" h="102900">
                  <a:moveTo>
                    <a:pt x="4529" y="26699"/>
                  </a:moveTo>
                  <a:lnTo>
                    <a:pt x="4529" y="34900"/>
                  </a:lnTo>
                  <a:lnTo>
                    <a:pt x="9586" y="40888"/>
                  </a:lnTo>
                  <a:lnTo>
                    <a:pt x="17713" y="43589"/>
                  </a:lnTo>
                  <a:lnTo>
                    <a:pt x="22843" y="44309"/>
                  </a:lnTo>
                  <a:lnTo>
                    <a:pt x="31366" y="42287"/>
                  </a:lnTo>
                  <a:lnTo>
                    <a:pt x="54238" y="29418"/>
                  </a:lnTo>
                  <a:lnTo>
                    <a:pt x="65755" y="13939"/>
                  </a:lnTo>
                  <a:lnTo>
                    <a:pt x="66513" y="10784"/>
                  </a:lnTo>
                  <a:lnTo>
                    <a:pt x="65960" y="7622"/>
                  </a:lnTo>
                  <a:lnTo>
                    <a:pt x="62524" y="0"/>
                  </a:lnTo>
                  <a:lnTo>
                    <a:pt x="51816" y="3736"/>
                  </a:lnTo>
                  <a:lnTo>
                    <a:pt x="11865" y="38877"/>
                  </a:lnTo>
                  <a:lnTo>
                    <a:pt x="0" y="55472"/>
                  </a:lnTo>
                  <a:lnTo>
                    <a:pt x="451" y="61756"/>
                  </a:lnTo>
                  <a:lnTo>
                    <a:pt x="6597" y="77205"/>
                  </a:lnTo>
                  <a:lnTo>
                    <a:pt x="19206" y="89010"/>
                  </a:lnTo>
                  <a:lnTo>
                    <a:pt x="34335" y="96726"/>
                  </a:lnTo>
                  <a:lnTo>
                    <a:pt x="56870" y="101070"/>
                  </a:lnTo>
                  <a:lnTo>
                    <a:pt x="99779" y="1028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8" name="SMARTInkShape-4852"/>
            <p:cNvSpPr/>
            <p:nvPr/>
          </p:nvSpPr>
          <p:spPr>
            <a:xfrm>
              <a:off x="9115459" y="2448433"/>
              <a:ext cx="38067" cy="228093"/>
            </a:xfrm>
            <a:custGeom>
              <a:avLst/>
              <a:gdLst/>
              <a:ahLst/>
              <a:cxnLst/>
              <a:rect l="0" t="0" r="0" b="0"/>
              <a:pathLst>
                <a:path w="38067" h="228093">
                  <a:moveTo>
                    <a:pt x="9491" y="18542"/>
                  </a:moveTo>
                  <a:lnTo>
                    <a:pt x="4434" y="13485"/>
                  </a:lnTo>
                  <a:lnTo>
                    <a:pt x="1951" y="8181"/>
                  </a:lnTo>
                  <a:lnTo>
                    <a:pt x="82" y="0"/>
                  </a:lnTo>
                  <a:lnTo>
                    <a:pt x="0" y="4699"/>
                  </a:lnTo>
                  <a:lnTo>
                    <a:pt x="7510" y="47071"/>
                  </a:lnTo>
                  <a:lnTo>
                    <a:pt x="14157" y="85208"/>
                  </a:lnTo>
                  <a:lnTo>
                    <a:pt x="18056" y="125432"/>
                  </a:lnTo>
                  <a:lnTo>
                    <a:pt x="19790" y="163925"/>
                  </a:lnTo>
                  <a:lnTo>
                    <a:pt x="38066" y="2280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SMARTInkShape-4853"/>
            <p:cNvSpPr/>
            <p:nvPr/>
          </p:nvSpPr>
          <p:spPr>
            <a:xfrm>
              <a:off x="7498485" y="2410918"/>
              <a:ext cx="321541" cy="596294"/>
            </a:xfrm>
            <a:custGeom>
              <a:avLst/>
              <a:gdLst/>
              <a:ahLst/>
              <a:cxnLst/>
              <a:rect l="0" t="0" r="0" b="0"/>
              <a:pathLst>
                <a:path w="321541" h="596294">
                  <a:moveTo>
                    <a:pt x="73890" y="75107"/>
                  </a:moveTo>
                  <a:lnTo>
                    <a:pt x="60633" y="75107"/>
                  </a:lnTo>
                  <a:lnTo>
                    <a:pt x="58702" y="74049"/>
                  </a:lnTo>
                  <a:lnTo>
                    <a:pt x="57415" y="72285"/>
                  </a:lnTo>
                  <a:lnTo>
                    <a:pt x="55348" y="66906"/>
                  </a:lnTo>
                  <a:lnTo>
                    <a:pt x="52243" y="66170"/>
                  </a:lnTo>
                  <a:lnTo>
                    <a:pt x="46684" y="65698"/>
                  </a:lnTo>
                  <a:lnTo>
                    <a:pt x="16683" y="109227"/>
                  </a:lnTo>
                  <a:lnTo>
                    <a:pt x="507" y="150958"/>
                  </a:lnTo>
                  <a:lnTo>
                    <a:pt x="0" y="163852"/>
                  </a:lnTo>
                  <a:lnTo>
                    <a:pt x="11112" y="195736"/>
                  </a:lnTo>
                  <a:lnTo>
                    <a:pt x="20129" y="209745"/>
                  </a:lnTo>
                  <a:lnTo>
                    <a:pt x="60443" y="230517"/>
                  </a:lnTo>
                  <a:lnTo>
                    <a:pt x="79203" y="231314"/>
                  </a:lnTo>
                  <a:lnTo>
                    <a:pt x="125118" y="225019"/>
                  </a:lnTo>
                  <a:lnTo>
                    <a:pt x="170087" y="210193"/>
                  </a:lnTo>
                  <a:lnTo>
                    <a:pt x="177675" y="203584"/>
                  </a:lnTo>
                  <a:lnTo>
                    <a:pt x="183517" y="193591"/>
                  </a:lnTo>
                  <a:lnTo>
                    <a:pt x="187575" y="163722"/>
                  </a:lnTo>
                  <a:lnTo>
                    <a:pt x="182273" y="151180"/>
                  </a:lnTo>
                  <a:lnTo>
                    <a:pt x="156651" y="111906"/>
                  </a:lnTo>
                  <a:lnTo>
                    <a:pt x="144540" y="107337"/>
                  </a:lnTo>
                  <a:lnTo>
                    <a:pt x="97305" y="97617"/>
                  </a:lnTo>
                  <a:lnTo>
                    <a:pt x="85003" y="95695"/>
                  </a:lnTo>
                  <a:lnTo>
                    <a:pt x="67069" y="99669"/>
                  </a:lnTo>
                  <a:lnTo>
                    <a:pt x="62993" y="102065"/>
                  </a:lnTo>
                  <a:lnTo>
                    <a:pt x="60275" y="104721"/>
                  </a:lnTo>
                  <a:lnTo>
                    <a:pt x="49009" y="120752"/>
                  </a:lnTo>
                  <a:lnTo>
                    <a:pt x="46958" y="131024"/>
                  </a:lnTo>
                  <a:lnTo>
                    <a:pt x="48526" y="135668"/>
                  </a:lnTo>
                  <a:lnTo>
                    <a:pt x="66918" y="154095"/>
                  </a:lnTo>
                  <a:lnTo>
                    <a:pt x="82080" y="157838"/>
                  </a:lnTo>
                  <a:lnTo>
                    <a:pt x="126308" y="160241"/>
                  </a:lnTo>
                  <a:lnTo>
                    <a:pt x="168205" y="153111"/>
                  </a:lnTo>
                  <a:lnTo>
                    <a:pt x="211585" y="143483"/>
                  </a:lnTo>
                  <a:lnTo>
                    <a:pt x="250628" y="121422"/>
                  </a:lnTo>
                  <a:lnTo>
                    <a:pt x="268661" y="106234"/>
                  </a:lnTo>
                  <a:lnTo>
                    <a:pt x="285882" y="82566"/>
                  </a:lnTo>
                  <a:lnTo>
                    <a:pt x="298896" y="51768"/>
                  </a:lnTo>
                  <a:lnTo>
                    <a:pt x="300094" y="46848"/>
                  </a:lnTo>
                  <a:lnTo>
                    <a:pt x="298603" y="35736"/>
                  </a:lnTo>
                  <a:lnTo>
                    <a:pt x="285094" y="2596"/>
                  </a:lnTo>
                  <a:lnTo>
                    <a:pt x="283484" y="1366"/>
                  </a:lnTo>
                  <a:lnTo>
                    <a:pt x="278874" y="0"/>
                  </a:lnTo>
                  <a:lnTo>
                    <a:pt x="277220" y="694"/>
                  </a:lnTo>
                  <a:lnTo>
                    <a:pt x="276119" y="2215"/>
                  </a:lnTo>
                  <a:lnTo>
                    <a:pt x="274568" y="9412"/>
                  </a:lnTo>
                  <a:lnTo>
                    <a:pt x="274001" y="48307"/>
                  </a:lnTo>
                  <a:lnTo>
                    <a:pt x="274999" y="89156"/>
                  </a:lnTo>
                  <a:lnTo>
                    <a:pt x="280469" y="131716"/>
                  </a:lnTo>
                  <a:lnTo>
                    <a:pt x="282120" y="169411"/>
                  </a:lnTo>
                  <a:lnTo>
                    <a:pt x="285676" y="210859"/>
                  </a:lnTo>
                  <a:lnTo>
                    <a:pt x="289725" y="250799"/>
                  </a:lnTo>
                  <a:lnTo>
                    <a:pt x="292005" y="297085"/>
                  </a:lnTo>
                  <a:lnTo>
                    <a:pt x="292681" y="336552"/>
                  </a:lnTo>
                  <a:lnTo>
                    <a:pt x="295731" y="381691"/>
                  </a:lnTo>
                  <a:lnTo>
                    <a:pt x="301155" y="426003"/>
                  </a:lnTo>
                  <a:lnTo>
                    <a:pt x="301168" y="471876"/>
                  </a:lnTo>
                  <a:lnTo>
                    <a:pt x="294255" y="517293"/>
                  </a:lnTo>
                  <a:lnTo>
                    <a:pt x="285615" y="557642"/>
                  </a:lnTo>
                  <a:lnTo>
                    <a:pt x="274024" y="592931"/>
                  </a:lnTo>
                  <a:lnTo>
                    <a:pt x="271871" y="594948"/>
                  </a:lnTo>
                  <a:lnTo>
                    <a:pt x="269377" y="596293"/>
                  </a:lnTo>
                  <a:lnTo>
                    <a:pt x="266657" y="595073"/>
                  </a:lnTo>
                  <a:lnTo>
                    <a:pt x="260811" y="588072"/>
                  </a:lnTo>
                  <a:lnTo>
                    <a:pt x="257508" y="580728"/>
                  </a:lnTo>
                  <a:lnTo>
                    <a:pt x="249725" y="547895"/>
                  </a:lnTo>
                  <a:lnTo>
                    <a:pt x="256359" y="505243"/>
                  </a:lnTo>
                  <a:lnTo>
                    <a:pt x="265054" y="483237"/>
                  </a:lnTo>
                  <a:lnTo>
                    <a:pt x="290574" y="443214"/>
                  </a:lnTo>
                  <a:lnTo>
                    <a:pt x="321540" y="3894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0" name="SMARTInkShape-4854"/>
            <p:cNvSpPr/>
            <p:nvPr/>
          </p:nvSpPr>
          <p:spPr>
            <a:xfrm>
              <a:off x="9915525" y="2650373"/>
              <a:ext cx="99139" cy="121403"/>
            </a:xfrm>
            <a:custGeom>
              <a:avLst/>
              <a:gdLst/>
              <a:ahLst/>
              <a:cxnLst/>
              <a:rect l="0" t="0" r="0" b="0"/>
              <a:pathLst>
                <a:path w="99139" h="121403">
                  <a:moveTo>
                    <a:pt x="0" y="54727"/>
                  </a:moveTo>
                  <a:lnTo>
                    <a:pt x="17926" y="71595"/>
                  </a:lnTo>
                  <a:lnTo>
                    <a:pt x="32240" y="79363"/>
                  </a:lnTo>
                  <a:lnTo>
                    <a:pt x="40081" y="81551"/>
                  </a:lnTo>
                  <a:lnTo>
                    <a:pt x="49916" y="79702"/>
                  </a:lnTo>
                  <a:lnTo>
                    <a:pt x="73478" y="69891"/>
                  </a:lnTo>
                  <a:lnTo>
                    <a:pt x="83104" y="61114"/>
                  </a:lnTo>
                  <a:lnTo>
                    <a:pt x="97908" y="38232"/>
                  </a:lnTo>
                  <a:lnTo>
                    <a:pt x="99138" y="32088"/>
                  </a:lnTo>
                  <a:lnTo>
                    <a:pt x="97684" y="19618"/>
                  </a:lnTo>
                  <a:lnTo>
                    <a:pt x="90686" y="9843"/>
                  </a:lnTo>
                  <a:lnTo>
                    <a:pt x="85858" y="5754"/>
                  </a:lnTo>
                  <a:lnTo>
                    <a:pt x="74848" y="1211"/>
                  </a:lnTo>
                  <a:lnTo>
                    <a:pt x="68949" y="0"/>
                  </a:lnTo>
                  <a:lnTo>
                    <a:pt x="56748" y="1476"/>
                  </a:lnTo>
                  <a:lnTo>
                    <a:pt x="44272" y="6718"/>
                  </a:lnTo>
                  <a:lnTo>
                    <a:pt x="26405" y="21570"/>
                  </a:lnTo>
                  <a:lnTo>
                    <a:pt x="17734" y="33288"/>
                  </a:lnTo>
                  <a:lnTo>
                    <a:pt x="11956" y="56841"/>
                  </a:lnTo>
                  <a:lnTo>
                    <a:pt x="15303" y="83928"/>
                  </a:lnTo>
                  <a:lnTo>
                    <a:pt x="57150" y="1214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1" name="SMARTInkShape-4855"/>
            <p:cNvSpPr/>
            <p:nvPr/>
          </p:nvSpPr>
          <p:spPr>
            <a:xfrm>
              <a:off x="9753600" y="2466975"/>
              <a:ext cx="76201" cy="295276"/>
            </a:xfrm>
            <a:custGeom>
              <a:avLst/>
              <a:gdLst/>
              <a:ahLst/>
              <a:cxnLst/>
              <a:rect l="0" t="0" r="0" b="0"/>
              <a:pathLst>
                <a:path w="76201" h="295276">
                  <a:moveTo>
                    <a:pt x="0" y="0"/>
                  </a:moveTo>
                  <a:lnTo>
                    <a:pt x="5057" y="5057"/>
                  </a:lnTo>
                  <a:lnTo>
                    <a:pt x="13257" y="23370"/>
                  </a:lnTo>
                  <a:lnTo>
                    <a:pt x="23600" y="68378"/>
                  </a:lnTo>
                  <a:lnTo>
                    <a:pt x="30742" y="115452"/>
                  </a:lnTo>
                  <a:lnTo>
                    <a:pt x="35920" y="156622"/>
                  </a:lnTo>
                  <a:lnTo>
                    <a:pt x="42726" y="198977"/>
                  </a:lnTo>
                  <a:lnTo>
                    <a:pt x="48774" y="237918"/>
                  </a:lnTo>
                  <a:lnTo>
                    <a:pt x="76200"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1" name="SMARTInkShape-Group675"/>
          <p:cNvGrpSpPr/>
          <p:nvPr/>
        </p:nvGrpSpPr>
        <p:grpSpPr>
          <a:xfrm>
            <a:off x="1086242" y="3619500"/>
            <a:ext cx="3485642" cy="2284150"/>
            <a:chOff x="1086242" y="3619500"/>
            <a:chExt cx="3485642" cy="2284150"/>
          </a:xfrm>
        </p:grpSpPr>
        <p:sp>
          <p:nvSpPr>
            <p:cNvPr id="313" name="SMARTInkShape-4856"/>
            <p:cNvSpPr/>
            <p:nvPr/>
          </p:nvSpPr>
          <p:spPr>
            <a:xfrm>
              <a:off x="4286250" y="4848225"/>
              <a:ext cx="285634" cy="369447"/>
            </a:xfrm>
            <a:custGeom>
              <a:avLst/>
              <a:gdLst/>
              <a:ahLst/>
              <a:cxnLst/>
              <a:rect l="0" t="0" r="0" b="0"/>
              <a:pathLst>
                <a:path w="285634" h="369447">
                  <a:moveTo>
                    <a:pt x="0" y="0"/>
                  </a:moveTo>
                  <a:lnTo>
                    <a:pt x="5057" y="5056"/>
                  </a:lnTo>
                  <a:lnTo>
                    <a:pt x="7539" y="10361"/>
                  </a:lnTo>
                  <a:lnTo>
                    <a:pt x="23414" y="49381"/>
                  </a:lnTo>
                  <a:lnTo>
                    <a:pt x="34337" y="91302"/>
                  </a:lnTo>
                  <a:lnTo>
                    <a:pt x="43217" y="134062"/>
                  </a:lnTo>
                  <a:lnTo>
                    <a:pt x="46755" y="174727"/>
                  </a:lnTo>
                  <a:lnTo>
                    <a:pt x="47453" y="217841"/>
                  </a:lnTo>
                  <a:lnTo>
                    <a:pt x="47615" y="242426"/>
                  </a:lnTo>
                  <a:lnTo>
                    <a:pt x="47623" y="233844"/>
                  </a:lnTo>
                  <a:lnTo>
                    <a:pt x="39424" y="202545"/>
                  </a:lnTo>
                  <a:lnTo>
                    <a:pt x="41511" y="193031"/>
                  </a:lnTo>
                  <a:lnTo>
                    <a:pt x="45813" y="181725"/>
                  </a:lnTo>
                  <a:lnTo>
                    <a:pt x="46417" y="178300"/>
                  </a:lnTo>
                  <a:lnTo>
                    <a:pt x="48937" y="176016"/>
                  </a:lnTo>
                  <a:lnTo>
                    <a:pt x="57380" y="173479"/>
                  </a:lnTo>
                  <a:lnTo>
                    <a:pt x="100575" y="171628"/>
                  </a:lnTo>
                  <a:lnTo>
                    <a:pt x="144932" y="180103"/>
                  </a:lnTo>
                  <a:lnTo>
                    <a:pt x="169911" y="180965"/>
                  </a:lnTo>
                  <a:lnTo>
                    <a:pt x="170424" y="179910"/>
                  </a:lnTo>
                  <a:lnTo>
                    <a:pt x="170994" y="175916"/>
                  </a:lnTo>
                  <a:lnTo>
                    <a:pt x="168425" y="170612"/>
                  </a:lnTo>
                  <a:lnTo>
                    <a:pt x="166258" y="167717"/>
                  </a:lnTo>
                  <a:lnTo>
                    <a:pt x="165872" y="164728"/>
                  </a:lnTo>
                  <a:lnTo>
                    <a:pt x="170507" y="154232"/>
                  </a:lnTo>
                  <a:lnTo>
                    <a:pt x="171879" y="154680"/>
                  </a:lnTo>
                  <a:lnTo>
                    <a:pt x="176227" y="157999"/>
                  </a:lnTo>
                  <a:lnTo>
                    <a:pt x="178865" y="163002"/>
                  </a:lnTo>
                  <a:lnTo>
                    <a:pt x="185908" y="202527"/>
                  </a:lnTo>
                  <a:lnTo>
                    <a:pt x="203743" y="244107"/>
                  </a:lnTo>
                  <a:lnTo>
                    <a:pt x="221904" y="286746"/>
                  </a:lnTo>
                  <a:lnTo>
                    <a:pt x="228336" y="307780"/>
                  </a:lnTo>
                  <a:lnTo>
                    <a:pt x="230541" y="309961"/>
                  </a:lnTo>
                  <a:lnTo>
                    <a:pt x="233069" y="311416"/>
                  </a:lnTo>
                  <a:lnTo>
                    <a:pt x="234754" y="311328"/>
                  </a:lnTo>
                  <a:lnTo>
                    <a:pt x="235878" y="310210"/>
                  </a:lnTo>
                  <a:lnTo>
                    <a:pt x="236627" y="308408"/>
                  </a:lnTo>
                  <a:lnTo>
                    <a:pt x="236068" y="306146"/>
                  </a:lnTo>
                  <a:lnTo>
                    <a:pt x="213647" y="259951"/>
                  </a:lnTo>
                  <a:lnTo>
                    <a:pt x="211371" y="244650"/>
                  </a:lnTo>
                  <a:lnTo>
                    <a:pt x="215146" y="223243"/>
                  </a:lnTo>
                  <a:lnTo>
                    <a:pt x="231987" y="192438"/>
                  </a:lnTo>
                  <a:lnTo>
                    <a:pt x="238220" y="186070"/>
                  </a:lnTo>
                  <a:lnTo>
                    <a:pt x="244517" y="183239"/>
                  </a:lnTo>
                  <a:lnTo>
                    <a:pt x="255299" y="181273"/>
                  </a:lnTo>
                  <a:lnTo>
                    <a:pt x="261676" y="191176"/>
                  </a:lnTo>
                  <a:lnTo>
                    <a:pt x="268861" y="234660"/>
                  </a:lnTo>
                  <a:lnTo>
                    <a:pt x="274043" y="261793"/>
                  </a:lnTo>
                  <a:lnTo>
                    <a:pt x="275794" y="303830"/>
                  </a:lnTo>
                  <a:lnTo>
                    <a:pt x="277198" y="328558"/>
                  </a:lnTo>
                  <a:lnTo>
                    <a:pt x="285157" y="361204"/>
                  </a:lnTo>
                  <a:lnTo>
                    <a:pt x="285633" y="369446"/>
                  </a:lnTo>
                  <a:lnTo>
                    <a:pt x="284614" y="369064"/>
                  </a:lnTo>
                  <a:lnTo>
                    <a:pt x="266700"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4" name="SMARTInkShape-4857"/>
            <p:cNvSpPr/>
            <p:nvPr/>
          </p:nvSpPr>
          <p:spPr>
            <a:xfrm>
              <a:off x="4114800" y="4860210"/>
              <a:ext cx="200026" cy="235666"/>
            </a:xfrm>
            <a:custGeom>
              <a:avLst/>
              <a:gdLst/>
              <a:ahLst/>
              <a:cxnLst/>
              <a:rect l="0" t="0" r="0" b="0"/>
              <a:pathLst>
                <a:path w="200026" h="235666">
                  <a:moveTo>
                    <a:pt x="0" y="197565"/>
                  </a:moveTo>
                  <a:lnTo>
                    <a:pt x="0" y="211754"/>
                  </a:lnTo>
                  <a:lnTo>
                    <a:pt x="2117" y="212316"/>
                  </a:lnTo>
                  <a:lnTo>
                    <a:pt x="15209" y="208050"/>
                  </a:lnTo>
                  <a:lnTo>
                    <a:pt x="32493" y="199025"/>
                  </a:lnTo>
                  <a:lnTo>
                    <a:pt x="68857" y="165386"/>
                  </a:lnTo>
                  <a:lnTo>
                    <a:pt x="102545" y="121339"/>
                  </a:lnTo>
                  <a:lnTo>
                    <a:pt x="125844" y="76520"/>
                  </a:lnTo>
                  <a:lnTo>
                    <a:pt x="138179" y="32988"/>
                  </a:lnTo>
                  <a:lnTo>
                    <a:pt x="134195" y="5840"/>
                  </a:lnTo>
                  <a:lnTo>
                    <a:pt x="132855" y="3073"/>
                  </a:lnTo>
                  <a:lnTo>
                    <a:pt x="130903" y="1229"/>
                  </a:lnTo>
                  <a:lnTo>
                    <a:pt x="128544" y="0"/>
                  </a:lnTo>
                  <a:lnTo>
                    <a:pt x="125912" y="238"/>
                  </a:lnTo>
                  <a:lnTo>
                    <a:pt x="120167" y="3325"/>
                  </a:lnTo>
                  <a:lnTo>
                    <a:pt x="110982" y="16070"/>
                  </a:lnTo>
                  <a:lnTo>
                    <a:pt x="91851" y="62152"/>
                  </a:lnTo>
                  <a:lnTo>
                    <a:pt x="81307" y="104644"/>
                  </a:lnTo>
                  <a:lnTo>
                    <a:pt x="78772" y="137224"/>
                  </a:lnTo>
                  <a:lnTo>
                    <a:pt x="81929" y="153461"/>
                  </a:lnTo>
                  <a:lnTo>
                    <a:pt x="94714" y="174502"/>
                  </a:lnTo>
                  <a:lnTo>
                    <a:pt x="111907" y="189085"/>
                  </a:lnTo>
                  <a:lnTo>
                    <a:pt x="116938" y="190855"/>
                  </a:lnTo>
                  <a:lnTo>
                    <a:pt x="121350" y="190974"/>
                  </a:lnTo>
                  <a:lnTo>
                    <a:pt x="159163" y="174954"/>
                  </a:lnTo>
                  <a:lnTo>
                    <a:pt x="165989" y="168819"/>
                  </a:lnTo>
                  <a:lnTo>
                    <a:pt x="171131" y="160013"/>
                  </a:lnTo>
                  <a:lnTo>
                    <a:pt x="176498" y="191983"/>
                  </a:lnTo>
                  <a:lnTo>
                    <a:pt x="200025" y="2356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5" name="SMARTInkShape-4858"/>
            <p:cNvSpPr/>
            <p:nvPr/>
          </p:nvSpPr>
          <p:spPr>
            <a:xfrm>
              <a:off x="4076700" y="4857750"/>
              <a:ext cx="9526" cy="9526"/>
            </a:xfrm>
            <a:custGeom>
              <a:avLst/>
              <a:gdLst/>
              <a:ahLst/>
              <a:cxnLst/>
              <a:rect l="0" t="0" r="0" b="0"/>
              <a:pathLst>
                <a:path w="9526" h="9526">
                  <a:moveTo>
                    <a:pt x="9525"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6" name="SMARTInkShape-4859"/>
            <p:cNvSpPr/>
            <p:nvPr/>
          </p:nvSpPr>
          <p:spPr>
            <a:xfrm>
              <a:off x="3981842" y="5010328"/>
              <a:ext cx="123434" cy="66498"/>
            </a:xfrm>
            <a:custGeom>
              <a:avLst/>
              <a:gdLst/>
              <a:ahLst/>
              <a:cxnLst/>
              <a:rect l="0" t="0" r="0" b="0"/>
              <a:pathLst>
                <a:path w="123434" h="66498">
                  <a:moveTo>
                    <a:pt x="9133" y="66497"/>
                  </a:moveTo>
                  <a:lnTo>
                    <a:pt x="932" y="58296"/>
                  </a:lnTo>
                  <a:lnTo>
                    <a:pt x="0" y="47251"/>
                  </a:lnTo>
                  <a:lnTo>
                    <a:pt x="5427" y="36424"/>
                  </a:lnTo>
                  <a:lnTo>
                    <a:pt x="14894" y="25615"/>
                  </a:lnTo>
                  <a:lnTo>
                    <a:pt x="33183" y="13579"/>
                  </a:lnTo>
                  <a:lnTo>
                    <a:pt x="58239" y="4369"/>
                  </a:lnTo>
                  <a:lnTo>
                    <a:pt x="102797" y="88"/>
                  </a:lnTo>
                  <a:lnTo>
                    <a:pt x="106501" y="0"/>
                  </a:lnTo>
                  <a:lnTo>
                    <a:pt x="113438" y="2723"/>
                  </a:lnTo>
                  <a:lnTo>
                    <a:pt x="116770" y="4931"/>
                  </a:lnTo>
                  <a:lnTo>
                    <a:pt x="118991" y="7462"/>
                  </a:lnTo>
                  <a:lnTo>
                    <a:pt x="121459" y="13095"/>
                  </a:lnTo>
                  <a:lnTo>
                    <a:pt x="123433" y="569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7" name="SMARTInkShape-4860"/>
            <p:cNvSpPr/>
            <p:nvPr/>
          </p:nvSpPr>
          <p:spPr>
            <a:xfrm>
              <a:off x="4000500" y="4924817"/>
              <a:ext cx="47626" cy="171059"/>
            </a:xfrm>
            <a:custGeom>
              <a:avLst/>
              <a:gdLst/>
              <a:ahLst/>
              <a:cxnLst/>
              <a:rect l="0" t="0" r="0" b="0"/>
              <a:pathLst>
                <a:path w="47626" h="171059">
                  <a:moveTo>
                    <a:pt x="0" y="9133"/>
                  </a:moveTo>
                  <a:lnTo>
                    <a:pt x="0" y="0"/>
                  </a:lnTo>
                  <a:lnTo>
                    <a:pt x="0" y="4781"/>
                  </a:lnTo>
                  <a:lnTo>
                    <a:pt x="13257" y="45379"/>
                  </a:lnTo>
                  <a:lnTo>
                    <a:pt x="23932" y="89897"/>
                  </a:lnTo>
                  <a:lnTo>
                    <a:pt x="40358" y="137034"/>
                  </a:lnTo>
                  <a:lnTo>
                    <a:pt x="47625" y="1710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8" name="SMARTInkShape-4861"/>
            <p:cNvSpPr/>
            <p:nvPr/>
          </p:nvSpPr>
          <p:spPr>
            <a:xfrm>
              <a:off x="3819525" y="4962525"/>
              <a:ext cx="123826" cy="141099"/>
            </a:xfrm>
            <a:custGeom>
              <a:avLst/>
              <a:gdLst/>
              <a:ahLst/>
              <a:cxnLst/>
              <a:rect l="0" t="0" r="0" b="0"/>
              <a:pathLst>
                <a:path w="123826" h="141099">
                  <a:moveTo>
                    <a:pt x="0" y="0"/>
                  </a:moveTo>
                  <a:lnTo>
                    <a:pt x="0" y="13257"/>
                  </a:lnTo>
                  <a:lnTo>
                    <a:pt x="2822" y="19298"/>
                  </a:lnTo>
                  <a:lnTo>
                    <a:pt x="5057" y="22390"/>
                  </a:lnTo>
                  <a:lnTo>
                    <a:pt x="8201" y="36855"/>
                  </a:lnTo>
                  <a:lnTo>
                    <a:pt x="17012" y="84403"/>
                  </a:lnTo>
                  <a:lnTo>
                    <a:pt x="20261" y="98896"/>
                  </a:lnTo>
                  <a:lnTo>
                    <a:pt x="35333" y="128184"/>
                  </a:lnTo>
                  <a:lnTo>
                    <a:pt x="52450" y="136877"/>
                  </a:lnTo>
                  <a:lnTo>
                    <a:pt x="72573" y="141098"/>
                  </a:lnTo>
                  <a:lnTo>
                    <a:pt x="82702" y="139263"/>
                  </a:lnTo>
                  <a:lnTo>
                    <a:pt x="86885" y="137292"/>
                  </a:lnTo>
                  <a:lnTo>
                    <a:pt x="94354" y="129458"/>
                  </a:lnTo>
                  <a:lnTo>
                    <a:pt x="100143" y="118920"/>
                  </a:lnTo>
                  <a:lnTo>
                    <a:pt x="109222" y="88672"/>
                  </a:lnTo>
                  <a:lnTo>
                    <a:pt x="114865" y="81743"/>
                  </a:lnTo>
                  <a:lnTo>
                    <a:pt x="117852" y="79896"/>
                  </a:lnTo>
                  <a:lnTo>
                    <a:pt x="119843" y="77605"/>
                  </a:lnTo>
                  <a:lnTo>
                    <a:pt x="12382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 name="SMARTInkShape-4862"/>
            <p:cNvSpPr/>
            <p:nvPr/>
          </p:nvSpPr>
          <p:spPr>
            <a:xfrm>
              <a:off x="1658233" y="3781425"/>
              <a:ext cx="2066043" cy="1388464"/>
            </a:xfrm>
            <a:custGeom>
              <a:avLst/>
              <a:gdLst/>
              <a:ahLst/>
              <a:cxnLst/>
              <a:rect l="0" t="0" r="0" b="0"/>
              <a:pathLst>
                <a:path w="2066043" h="1388464">
                  <a:moveTo>
                    <a:pt x="8642" y="0"/>
                  </a:moveTo>
                  <a:lnTo>
                    <a:pt x="8642" y="5057"/>
                  </a:lnTo>
                  <a:lnTo>
                    <a:pt x="5820" y="10361"/>
                  </a:lnTo>
                  <a:lnTo>
                    <a:pt x="3586" y="13257"/>
                  </a:lnTo>
                  <a:lnTo>
                    <a:pt x="0" y="39660"/>
                  </a:lnTo>
                  <a:lnTo>
                    <a:pt x="437" y="60905"/>
                  </a:lnTo>
                  <a:lnTo>
                    <a:pt x="8841" y="108084"/>
                  </a:lnTo>
                  <a:lnTo>
                    <a:pt x="21786" y="152836"/>
                  </a:lnTo>
                  <a:lnTo>
                    <a:pt x="29736" y="200082"/>
                  </a:lnTo>
                  <a:lnTo>
                    <a:pt x="40796" y="243193"/>
                  </a:lnTo>
                  <a:lnTo>
                    <a:pt x="52113" y="285928"/>
                  </a:lnTo>
                  <a:lnTo>
                    <a:pt x="57153" y="320610"/>
                  </a:lnTo>
                  <a:lnTo>
                    <a:pt x="73924" y="364132"/>
                  </a:lnTo>
                  <a:lnTo>
                    <a:pt x="87252" y="400696"/>
                  </a:lnTo>
                  <a:lnTo>
                    <a:pt x="110718" y="445921"/>
                  </a:lnTo>
                  <a:lnTo>
                    <a:pt x="136794" y="493033"/>
                  </a:lnTo>
                  <a:lnTo>
                    <a:pt x="162324" y="530494"/>
                  </a:lnTo>
                  <a:lnTo>
                    <a:pt x="189997" y="568405"/>
                  </a:lnTo>
                  <a:lnTo>
                    <a:pt x="217246" y="605390"/>
                  </a:lnTo>
                  <a:lnTo>
                    <a:pt x="251598" y="649691"/>
                  </a:lnTo>
                  <a:lnTo>
                    <a:pt x="286298" y="686389"/>
                  </a:lnTo>
                  <a:lnTo>
                    <a:pt x="320569" y="724075"/>
                  </a:lnTo>
                  <a:lnTo>
                    <a:pt x="353654" y="762052"/>
                  </a:lnTo>
                  <a:lnTo>
                    <a:pt x="390268" y="800116"/>
                  </a:lnTo>
                  <a:lnTo>
                    <a:pt x="430750" y="838205"/>
                  </a:lnTo>
                  <a:lnTo>
                    <a:pt x="473436" y="873479"/>
                  </a:lnTo>
                  <a:lnTo>
                    <a:pt x="515717" y="906862"/>
                  </a:lnTo>
                  <a:lnTo>
                    <a:pt x="558936" y="943564"/>
                  </a:lnTo>
                  <a:lnTo>
                    <a:pt x="601376" y="978427"/>
                  </a:lnTo>
                  <a:lnTo>
                    <a:pt x="644642" y="1008866"/>
                  </a:lnTo>
                  <a:lnTo>
                    <a:pt x="687095" y="1040815"/>
                  </a:lnTo>
                  <a:lnTo>
                    <a:pt x="733187" y="1074270"/>
                  </a:lnTo>
                  <a:lnTo>
                    <a:pt x="777536" y="1104292"/>
                  </a:lnTo>
                  <a:lnTo>
                    <a:pt x="820310" y="1133295"/>
                  </a:lnTo>
                  <a:lnTo>
                    <a:pt x="866497" y="1161997"/>
                  </a:lnTo>
                  <a:lnTo>
                    <a:pt x="913696" y="1187787"/>
                  </a:lnTo>
                  <a:lnTo>
                    <a:pt x="961195" y="1211655"/>
                  </a:lnTo>
                  <a:lnTo>
                    <a:pt x="1008783" y="1236014"/>
                  </a:lnTo>
                  <a:lnTo>
                    <a:pt x="1056397" y="1256638"/>
                  </a:lnTo>
                  <a:lnTo>
                    <a:pt x="1104019" y="1276154"/>
                  </a:lnTo>
                  <a:lnTo>
                    <a:pt x="1151642" y="1295342"/>
                  </a:lnTo>
                  <a:lnTo>
                    <a:pt x="1199267" y="1314433"/>
                  </a:lnTo>
                  <a:lnTo>
                    <a:pt x="1246892" y="1330673"/>
                  </a:lnTo>
                  <a:lnTo>
                    <a:pt x="1294517" y="1345009"/>
                  </a:lnTo>
                  <a:lnTo>
                    <a:pt x="1342142" y="1359839"/>
                  </a:lnTo>
                  <a:lnTo>
                    <a:pt x="1386945" y="1368115"/>
                  </a:lnTo>
                  <a:lnTo>
                    <a:pt x="1429853" y="1373389"/>
                  </a:lnTo>
                  <a:lnTo>
                    <a:pt x="1473258" y="1378833"/>
                  </a:lnTo>
                  <a:lnTo>
                    <a:pt x="1512930" y="1383268"/>
                  </a:lnTo>
                  <a:lnTo>
                    <a:pt x="1551496" y="1388463"/>
                  </a:lnTo>
                  <a:lnTo>
                    <a:pt x="1589734" y="1387179"/>
                  </a:lnTo>
                  <a:lnTo>
                    <a:pt x="1627875" y="1382919"/>
                  </a:lnTo>
                  <a:lnTo>
                    <a:pt x="1673632" y="1376423"/>
                  </a:lnTo>
                  <a:lnTo>
                    <a:pt x="1720849" y="1364948"/>
                  </a:lnTo>
                  <a:lnTo>
                    <a:pt x="1758329" y="1356694"/>
                  </a:lnTo>
                  <a:lnTo>
                    <a:pt x="1795186" y="1351661"/>
                  </a:lnTo>
                  <a:lnTo>
                    <a:pt x="1839443" y="1334892"/>
                  </a:lnTo>
                  <a:lnTo>
                    <a:pt x="1883581" y="1321075"/>
                  </a:lnTo>
                  <a:lnTo>
                    <a:pt x="1929674" y="1297422"/>
                  </a:lnTo>
                  <a:lnTo>
                    <a:pt x="1972707" y="1272187"/>
                  </a:lnTo>
                  <a:lnTo>
                    <a:pt x="2016600" y="1244758"/>
                  </a:lnTo>
                  <a:lnTo>
                    <a:pt x="2040809" y="1221129"/>
                  </a:lnTo>
                  <a:lnTo>
                    <a:pt x="2066042" y="1190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 name="SMARTInkShape-4863"/>
            <p:cNvSpPr/>
            <p:nvPr/>
          </p:nvSpPr>
          <p:spPr>
            <a:xfrm>
              <a:off x="1086242" y="3619500"/>
              <a:ext cx="3095234" cy="2284150"/>
            </a:xfrm>
            <a:custGeom>
              <a:avLst/>
              <a:gdLst/>
              <a:ahLst/>
              <a:cxnLst/>
              <a:rect l="0" t="0" r="0" b="0"/>
              <a:pathLst>
                <a:path w="3095234" h="2284150">
                  <a:moveTo>
                    <a:pt x="9133" y="0"/>
                  </a:moveTo>
                  <a:lnTo>
                    <a:pt x="4077" y="0"/>
                  </a:lnTo>
                  <a:lnTo>
                    <a:pt x="2587" y="1058"/>
                  </a:lnTo>
                  <a:lnTo>
                    <a:pt x="1594" y="2822"/>
                  </a:lnTo>
                  <a:lnTo>
                    <a:pt x="0" y="8201"/>
                  </a:lnTo>
                  <a:lnTo>
                    <a:pt x="12900" y="49181"/>
                  </a:lnTo>
                  <a:lnTo>
                    <a:pt x="30613" y="92578"/>
                  </a:lnTo>
                  <a:lnTo>
                    <a:pt x="36664" y="126209"/>
                  </a:lnTo>
                  <a:lnTo>
                    <a:pt x="43631" y="172862"/>
                  </a:lnTo>
                  <a:lnTo>
                    <a:pt x="47224" y="213378"/>
                  </a:lnTo>
                  <a:lnTo>
                    <a:pt x="60206" y="258872"/>
                  </a:lnTo>
                  <a:lnTo>
                    <a:pt x="74007" y="295778"/>
                  </a:lnTo>
                  <a:lnTo>
                    <a:pt x="84800" y="333524"/>
                  </a:lnTo>
                  <a:lnTo>
                    <a:pt x="94700" y="374341"/>
                  </a:lnTo>
                  <a:lnTo>
                    <a:pt x="104336" y="417127"/>
                  </a:lnTo>
                  <a:lnTo>
                    <a:pt x="113894" y="462259"/>
                  </a:lnTo>
                  <a:lnTo>
                    <a:pt x="120252" y="496490"/>
                  </a:lnTo>
                  <a:lnTo>
                    <a:pt x="126605" y="529343"/>
                  </a:lnTo>
                  <a:lnTo>
                    <a:pt x="130135" y="561583"/>
                  </a:lnTo>
                  <a:lnTo>
                    <a:pt x="132762" y="593551"/>
                  </a:lnTo>
                  <a:lnTo>
                    <a:pt x="137457" y="625397"/>
                  </a:lnTo>
                  <a:lnTo>
                    <a:pt x="143071" y="657191"/>
                  </a:lnTo>
                  <a:lnTo>
                    <a:pt x="148036" y="690018"/>
                  </a:lnTo>
                  <a:lnTo>
                    <a:pt x="150243" y="725775"/>
                  </a:lnTo>
                  <a:lnTo>
                    <a:pt x="154046" y="760011"/>
                  </a:lnTo>
                  <a:lnTo>
                    <a:pt x="159264" y="793924"/>
                  </a:lnTo>
                  <a:lnTo>
                    <a:pt x="165110" y="830164"/>
                  </a:lnTo>
                  <a:lnTo>
                    <a:pt x="171237" y="867437"/>
                  </a:lnTo>
                  <a:lnTo>
                    <a:pt x="176429" y="905169"/>
                  </a:lnTo>
                  <a:lnTo>
                    <a:pt x="178737" y="943106"/>
                  </a:lnTo>
                  <a:lnTo>
                    <a:pt x="182585" y="981133"/>
                  </a:lnTo>
                  <a:lnTo>
                    <a:pt x="186764" y="1019201"/>
                  </a:lnTo>
                  <a:lnTo>
                    <a:pt x="188622" y="1057286"/>
                  </a:lnTo>
                  <a:lnTo>
                    <a:pt x="192270" y="1095380"/>
                  </a:lnTo>
                  <a:lnTo>
                    <a:pt x="196361" y="1133477"/>
                  </a:lnTo>
                  <a:lnTo>
                    <a:pt x="198179" y="1171576"/>
                  </a:lnTo>
                  <a:lnTo>
                    <a:pt x="201809" y="1209676"/>
                  </a:lnTo>
                  <a:lnTo>
                    <a:pt x="205892" y="1248834"/>
                  </a:lnTo>
                  <a:lnTo>
                    <a:pt x="207706" y="1290932"/>
                  </a:lnTo>
                  <a:lnTo>
                    <a:pt x="211335" y="1331514"/>
                  </a:lnTo>
                  <a:lnTo>
                    <a:pt x="216476" y="1370717"/>
                  </a:lnTo>
                  <a:lnTo>
                    <a:pt x="222288" y="1409308"/>
                  </a:lnTo>
                  <a:lnTo>
                    <a:pt x="225577" y="1450448"/>
                  </a:lnTo>
                  <a:lnTo>
                    <a:pt x="228097" y="1492369"/>
                  </a:lnTo>
                  <a:lnTo>
                    <a:pt x="232745" y="1532166"/>
                  </a:lnTo>
                  <a:lnTo>
                    <a:pt x="235516" y="1571022"/>
                  </a:lnTo>
                  <a:lnTo>
                    <a:pt x="236748" y="1609457"/>
                  </a:lnTo>
                  <a:lnTo>
                    <a:pt x="237295" y="1647706"/>
                  </a:lnTo>
                  <a:lnTo>
                    <a:pt x="237538" y="1683050"/>
                  </a:lnTo>
                  <a:lnTo>
                    <a:pt x="237647" y="1717456"/>
                  </a:lnTo>
                  <a:lnTo>
                    <a:pt x="237694" y="1753914"/>
                  </a:lnTo>
                  <a:lnTo>
                    <a:pt x="237716" y="1788461"/>
                  </a:lnTo>
                  <a:lnTo>
                    <a:pt x="237725" y="1821455"/>
                  </a:lnTo>
                  <a:lnTo>
                    <a:pt x="237730" y="1853758"/>
                  </a:lnTo>
                  <a:lnTo>
                    <a:pt x="237731" y="1885754"/>
                  </a:lnTo>
                  <a:lnTo>
                    <a:pt x="237732" y="1917612"/>
                  </a:lnTo>
                  <a:lnTo>
                    <a:pt x="237733" y="1964241"/>
                  </a:lnTo>
                  <a:lnTo>
                    <a:pt x="236675" y="2006396"/>
                  </a:lnTo>
                  <a:lnTo>
                    <a:pt x="232677" y="2036495"/>
                  </a:lnTo>
                  <a:lnTo>
                    <a:pt x="230194" y="2073156"/>
                  </a:lnTo>
                  <a:lnTo>
                    <a:pt x="228032" y="2109912"/>
                  </a:lnTo>
                  <a:lnTo>
                    <a:pt x="221923" y="2148453"/>
                  </a:lnTo>
                  <a:lnTo>
                    <a:pt x="219110" y="2194666"/>
                  </a:lnTo>
                  <a:lnTo>
                    <a:pt x="218809" y="2225542"/>
                  </a:lnTo>
                  <a:lnTo>
                    <a:pt x="224384" y="2243606"/>
                  </a:lnTo>
                  <a:lnTo>
                    <a:pt x="234975" y="2258692"/>
                  </a:lnTo>
                  <a:lnTo>
                    <a:pt x="256671" y="2276968"/>
                  </a:lnTo>
                  <a:lnTo>
                    <a:pt x="266611" y="2281986"/>
                  </a:lnTo>
                  <a:lnTo>
                    <a:pt x="309916" y="2284149"/>
                  </a:lnTo>
                  <a:lnTo>
                    <a:pt x="354062" y="2278304"/>
                  </a:lnTo>
                  <a:lnTo>
                    <a:pt x="393121" y="2276837"/>
                  </a:lnTo>
                  <a:lnTo>
                    <a:pt x="437486" y="2268942"/>
                  </a:lnTo>
                  <a:lnTo>
                    <a:pt x="480834" y="2261308"/>
                  </a:lnTo>
                  <a:lnTo>
                    <a:pt x="527192" y="2257517"/>
                  </a:lnTo>
                  <a:lnTo>
                    <a:pt x="574441" y="2251220"/>
                  </a:lnTo>
                  <a:lnTo>
                    <a:pt x="606103" y="2249375"/>
                  </a:lnTo>
                  <a:lnTo>
                    <a:pt x="640637" y="2245734"/>
                  </a:lnTo>
                  <a:lnTo>
                    <a:pt x="677151" y="2240587"/>
                  </a:lnTo>
                  <a:lnTo>
                    <a:pt x="714547" y="2234772"/>
                  </a:lnTo>
                  <a:lnTo>
                    <a:pt x="749511" y="2228660"/>
                  </a:lnTo>
                  <a:lnTo>
                    <a:pt x="783748" y="2223474"/>
                  </a:lnTo>
                  <a:lnTo>
                    <a:pt x="820132" y="2221169"/>
                  </a:lnTo>
                  <a:lnTo>
                    <a:pt x="857468" y="2217322"/>
                  </a:lnTo>
                  <a:lnTo>
                    <a:pt x="895229" y="2212085"/>
                  </a:lnTo>
                  <a:lnTo>
                    <a:pt x="933179" y="2206229"/>
                  </a:lnTo>
                  <a:lnTo>
                    <a:pt x="971212" y="2200099"/>
                  </a:lnTo>
                  <a:lnTo>
                    <a:pt x="1010340" y="2194905"/>
                  </a:lnTo>
                  <a:lnTo>
                    <a:pt x="1052425" y="2192597"/>
                  </a:lnTo>
                  <a:lnTo>
                    <a:pt x="1093002" y="2188749"/>
                  </a:lnTo>
                  <a:lnTo>
                    <a:pt x="1133261" y="2183510"/>
                  </a:lnTo>
                  <a:lnTo>
                    <a:pt x="1175848" y="2177654"/>
                  </a:lnTo>
                  <a:lnTo>
                    <a:pt x="1219470" y="2171524"/>
                  </a:lnTo>
                  <a:lnTo>
                    <a:pt x="1262494" y="2165272"/>
                  </a:lnTo>
                  <a:lnTo>
                    <a:pt x="1302782" y="2158965"/>
                  </a:lnTo>
                  <a:lnTo>
                    <a:pt x="1344677" y="2152634"/>
                  </a:lnTo>
                  <a:lnTo>
                    <a:pt x="1387991" y="2146293"/>
                  </a:lnTo>
                  <a:lnTo>
                    <a:pt x="1431937" y="2139947"/>
                  </a:lnTo>
                  <a:lnTo>
                    <a:pt x="1476163" y="2133598"/>
                  </a:lnTo>
                  <a:lnTo>
                    <a:pt x="1520513" y="2127248"/>
                  </a:lnTo>
                  <a:lnTo>
                    <a:pt x="1564919" y="2120900"/>
                  </a:lnTo>
                  <a:lnTo>
                    <a:pt x="1609349" y="2114550"/>
                  </a:lnTo>
                  <a:lnTo>
                    <a:pt x="1653790" y="2108200"/>
                  </a:lnTo>
                  <a:lnTo>
                    <a:pt x="1698236" y="2101850"/>
                  </a:lnTo>
                  <a:lnTo>
                    <a:pt x="1742685" y="2095500"/>
                  </a:lnTo>
                  <a:lnTo>
                    <a:pt x="1787133" y="2089150"/>
                  </a:lnTo>
                  <a:lnTo>
                    <a:pt x="1831583" y="2082800"/>
                  </a:lnTo>
                  <a:lnTo>
                    <a:pt x="1876033" y="2076450"/>
                  </a:lnTo>
                  <a:lnTo>
                    <a:pt x="1920483" y="2070100"/>
                  </a:lnTo>
                  <a:lnTo>
                    <a:pt x="1964933" y="2063750"/>
                  </a:lnTo>
                  <a:lnTo>
                    <a:pt x="2006561" y="2057400"/>
                  </a:lnTo>
                  <a:lnTo>
                    <a:pt x="2047287" y="2051050"/>
                  </a:lnTo>
                  <a:lnTo>
                    <a:pt x="2090082" y="2044700"/>
                  </a:lnTo>
                  <a:lnTo>
                    <a:pt x="2133796" y="2038350"/>
                  </a:lnTo>
                  <a:lnTo>
                    <a:pt x="2175803" y="2033058"/>
                  </a:lnTo>
                  <a:lnTo>
                    <a:pt x="2212111" y="2030706"/>
                  </a:lnTo>
                  <a:lnTo>
                    <a:pt x="2251532" y="2026839"/>
                  </a:lnTo>
                  <a:lnTo>
                    <a:pt x="2292688" y="2021592"/>
                  </a:lnTo>
                  <a:lnTo>
                    <a:pt x="2332146" y="2015734"/>
                  </a:lnTo>
                  <a:lnTo>
                    <a:pt x="2370850" y="2012423"/>
                  </a:lnTo>
                  <a:lnTo>
                    <a:pt x="2409218" y="2009894"/>
                  </a:lnTo>
                  <a:lnTo>
                    <a:pt x="2447438" y="2005242"/>
                  </a:lnTo>
                  <a:lnTo>
                    <a:pt x="2485590" y="1999647"/>
                  </a:lnTo>
                  <a:lnTo>
                    <a:pt x="2523714" y="1993633"/>
                  </a:lnTo>
                  <a:lnTo>
                    <a:pt x="2561824" y="1987431"/>
                  </a:lnTo>
                  <a:lnTo>
                    <a:pt x="2599929" y="1983970"/>
                  </a:lnTo>
                  <a:lnTo>
                    <a:pt x="2638031" y="1981373"/>
                  </a:lnTo>
                  <a:lnTo>
                    <a:pt x="2676132" y="1976691"/>
                  </a:lnTo>
                  <a:lnTo>
                    <a:pt x="2711411" y="1971082"/>
                  </a:lnTo>
                  <a:lnTo>
                    <a:pt x="2745787" y="1966120"/>
                  </a:lnTo>
                  <a:lnTo>
                    <a:pt x="2782232" y="1963914"/>
                  </a:lnTo>
                  <a:lnTo>
                    <a:pt x="2816774" y="1960112"/>
                  </a:lnTo>
                  <a:lnTo>
                    <a:pt x="2863149" y="1954843"/>
                  </a:lnTo>
                  <a:lnTo>
                    <a:pt x="2906523" y="1953282"/>
                  </a:lnTo>
                  <a:lnTo>
                    <a:pt x="2950066" y="1949998"/>
                  </a:lnTo>
                  <a:lnTo>
                    <a:pt x="2989779" y="1945144"/>
                  </a:lnTo>
                  <a:lnTo>
                    <a:pt x="3095233" y="1943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1" name="SMARTInkShape-Group676"/>
          <p:cNvGrpSpPr/>
          <p:nvPr/>
        </p:nvGrpSpPr>
        <p:grpSpPr>
          <a:xfrm>
            <a:off x="1333500" y="4171950"/>
            <a:ext cx="1522641" cy="2209801"/>
            <a:chOff x="1333500" y="4171950"/>
            <a:chExt cx="1522641" cy="2209801"/>
          </a:xfrm>
        </p:grpSpPr>
        <p:sp>
          <p:nvSpPr>
            <p:cNvPr id="322" name="SMARTInkShape-4864"/>
            <p:cNvSpPr/>
            <p:nvPr/>
          </p:nvSpPr>
          <p:spPr>
            <a:xfrm>
              <a:off x="2305050" y="4772025"/>
              <a:ext cx="257176" cy="152201"/>
            </a:xfrm>
            <a:custGeom>
              <a:avLst/>
              <a:gdLst/>
              <a:ahLst/>
              <a:cxnLst/>
              <a:rect l="0" t="0" r="0" b="0"/>
              <a:pathLst>
                <a:path w="257176" h="152201">
                  <a:moveTo>
                    <a:pt x="0" y="47625"/>
                  </a:moveTo>
                  <a:lnTo>
                    <a:pt x="8663" y="55229"/>
                  </a:lnTo>
                  <a:lnTo>
                    <a:pt x="50769" y="79096"/>
                  </a:lnTo>
                  <a:lnTo>
                    <a:pt x="94606" y="100727"/>
                  </a:lnTo>
                  <a:lnTo>
                    <a:pt x="137248" y="121631"/>
                  </a:lnTo>
                  <a:lnTo>
                    <a:pt x="181488" y="144716"/>
                  </a:lnTo>
                  <a:lnTo>
                    <a:pt x="207945" y="151388"/>
                  </a:lnTo>
                  <a:lnTo>
                    <a:pt x="221933" y="152200"/>
                  </a:lnTo>
                  <a:lnTo>
                    <a:pt x="224156" y="150150"/>
                  </a:lnTo>
                  <a:lnTo>
                    <a:pt x="234756" y="118837"/>
                  </a:lnTo>
                  <a:lnTo>
                    <a:pt x="240282" y="81917"/>
                  </a:lnTo>
                  <a:lnTo>
                    <a:pt x="249825" y="34630"/>
                  </a:lnTo>
                  <a:lnTo>
                    <a:pt x="257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SMARTInkShape-4865"/>
            <p:cNvSpPr/>
            <p:nvPr/>
          </p:nvSpPr>
          <p:spPr>
            <a:xfrm>
              <a:off x="1695450" y="4171950"/>
              <a:ext cx="190501" cy="112847"/>
            </a:xfrm>
            <a:custGeom>
              <a:avLst/>
              <a:gdLst/>
              <a:ahLst/>
              <a:cxnLst/>
              <a:rect l="0" t="0" r="0" b="0"/>
              <a:pathLst>
                <a:path w="190501" h="112847">
                  <a:moveTo>
                    <a:pt x="0" y="47625"/>
                  </a:moveTo>
                  <a:lnTo>
                    <a:pt x="13258" y="47625"/>
                  </a:lnTo>
                  <a:lnTo>
                    <a:pt x="16247" y="49742"/>
                  </a:lnTo>
                  <a:lnTo>
                    <a:pt x="31471" y="65525"/>
                  </a:lnTo>
                  <a:lnTo>
                    <a:pt x="42562" y="71455"/>
                  </a:lnTo>
                  <a:lnTo>
                    <a:pt x="85800" y="86284"/>
                  </a:lnTo>
                  <a:lnTo>
                    <a:pt x="101975" y="92593"/>
                  </a:lnTo>
                  <a:lnTo>
                    <a:pt x="109881" y="95128"/>
                  </a:lnTo>
                  <a:lnTo>
                    <a:pt x="121339" y="101446"/>
                  </a:lnTo>
                  <a:lnTo>
                    <a:pt x="135554" y="104847"/>
                  </a:lnTo>
                  <a:lnTo>
                    <a:pt x="137994" y="106940"/>
                  </a:lnTo>
                  <a:lnTo>
                    <a:pt x="141911" y="112846"/>
                  </a:lnTo>
                  <a:lnTo>
                    <a:pt x="142232" y="112273"/>
                  </a:lnTo>
                  <a:lnTo>
                    <a:pt x="142850" y="105130"/>
                  </a:lnTo>
                  <a:lnTo>
                    <a:pt x="159350" y="69016"/>
                  </a:lnTo>
                  <a:lnTo>
                    <a:pt x="169190" y="43504"/>
                  </a:lnTo>
                  <a:lnTo>
                    <a:pt x="178334" y="21685"/>
                  </a:lnTo>
                  <a:lnTo>
                    <a:pt x="180453" y="6871"/>
                  </a:lnTo>
                  <a:lnTo>
                    <a:pt x="181686" y="4580"/>
                  </a:lnTo>
                  <a:lnTo>
                    <a:pt x="183565" y="3054"/>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SMARTInkShape-4866"/>
            <p:cNvSpPr/>
            <p:nvPr/>
          </p:nvSpPr>
          <p:spPr>
            <a:xfrm>
              <a:off x="2762250" y="5991225"/>
              <a:ext cx="93891" cy="345411"/>
            </a:xfrm>
            <a:custGeom>
              <a:avLst/>
              <a:gdLst/>
              <a:ahLst/>
              <a:cxnLst/>
              <a:rect l="0" t="0" r="0" b="0"/>
              <a:pathLst>
                <a:path w="93891" h="345411">
                  <a:moveTo>
                    <a:pt x="57150" y="0"/>
                  </a:moveTo>
                  <a:lnTo>
                    <a:pt x="70407" y="0"/>
                  </a:lnTo>
                  <a:lnTo>
                    <a:pt x="72338" y="3175"/>
                  </a:lnTo>
                  <a:lnTo>
                    <a:pt x="78796" y="48460"/>
                  </a:lnTo>
                  <a:lnTo>
                    <a:pt x="83672" y="91617"/>
                  </a:lnTo>
                  <a:lnTo>
                    <a:pt x="85117" y="136154"/>
                  </a:lnTo>
                  <a:lnTo>
                    <a:pt x="88367" y="172281"/>
                  </a:lnTo>
                  <a:lnTo>
                    <a:pt x="93890" y="212301"/>
                  </a:lnTo>
                  <a:lnTo>
                    <a:pt x="87532" y="257537"/>
                  </a:lnTo>
                  <a:lnTo>
                    <a:pt x="83846" y="298302"/>
                  </a:lnTo>
                  <a:lnTo>
                    <a:pt x="67872" y="328328"/>
                  </a:lnTo>
                  <a:lnTo>
                    <a:pt x="54211" y="345078"/>
                  </a:lnTo>
                  <a:lnTo>
                    <a:pt x="48841" y="345410"/>
                  </a:lnTo>
                  <a:lnTo>
                    <a:pt x="34407" y="340135"/>
                  </a:lnTo>
                  <a:lnTo>
                    <a:pt x="0"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 name="SMARTInkShape-4867"/>
            <p:cNvSpPr/>
            <p:nvPr/>
          </p:nvSpPr>
          <p:spPr>
            <a:xfrm>
              <a:off x="2515924" y="5886450"/>
              <a:ext cx="55827" cy="495301"/>
            </a:xfrm>
            <a:custGeom>
              <a:avLst/>
              <a:gdLst/>
              <a:ahLst/>
              <a:cxnLst/>
              <a:rect l="0" t="0" r="0" b="0"/>
              <a:pathLst>
                <a:path w="55827" h="495301">
                  <a:moveTo>
                    <a:pt x="8201" y="0"/>
                  </a:moveTo>
                  <a:lnTo>
                    <a:pt x="8201" y="5057"/>
                  </a:lnTo>
                  <a:lnTo>
                    <a:pt x="0" y="45761"/>
                  </a:lnTo>
                  <a:lnTo>
                    <a:pt x="5483" y="88533"/>
                  </a:lnTo>
                  <a:lnTo>
                    <a:pt x="6993" y="119781"/>
                  </a:lnTo>
                  <a:lnTo>
                    <a:pt x="10486" y="157658"/>
                  </a:lnTo>
                  <a:lnTo>
                    <a:pt x="14508" y="194954"/>
                  </a:lnTo>
                  <a:lnTo>
                    <a:pt x="16773" y="234859"/>
                  </a:lnTo>
                  <a:lnTo>
                    <a:pt x="17443" y="271966"/>
                  </a:lnTo>
                  <a:lnTo>
                    <a:pt x="20492" y="316305"/>
                  </a:lnTo>
                  <a:lnTo>
                    <a:pt x="28071" y="353012"/>
                  </a:lnTo>
                  <a:lnTo>
                    <a:pt x="37019" y="393521"/>
                  </a:lnTo>
                  <a:lnTo>
                    <a:pt x="46373" y="433393"/>
                  </a:lnTo>
                  <a:lnTo>
                    <a:pt x="53959" y="475311"/>
                  </a:lnTo>
                  <a:lnTo>
                    <a:pt x="55826" y="495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 name="SMARTInkShape-4868"/>
            <p:cNvSpPr/>
            <p:nvPr/>
          </p:nvSpPr>
          <p:spPr>
            <a:xfrm>
              <a:off x="1333500" y="4848225"/>
              <a:ext cx="1266826" cy="47626"/>
            </a:xfrm>
            <a:custGeom>
              <a:avLst/>
              <a:gdLst/>
              <a:ahLst/>
              <a:cxnLst/>
              <a:rect l="0" t="0" r="0" b="0"/>
              <a:pathLst>
                <a:path w="1266826" h="47626">
                  <a:moveTo>
                    <a:pt x="0" y="38100"/>
                  </a:moveTo>
                  <a:lnTo>
                    <a:pt x="5056" y="38100"/>
                  </a:lnTo>
                  <a:lnTo>
                    <a:pt x="6546" y="39158"/>
                  </a:lnTo>
                  <a:lnTo>
                    <a:pt x="7539" y="40922"/>
                  </a:lnTo>
                  <a:lnTo>
                    <a:pt x="8201" y="43157"/>
                  </a:lnTo>
                  <a:lnTo>
                    <a:pt x="17403" y="45639"/>
                  </a:lnTo>
                  <a:lnTo>
                    <a:pt x="62650" y="47451"/>
                  </a:lnTo>
                  <a:lnTo>
                    <a:pt x="103980" y="47591"/>
                  </a:lnTo>
                  <a:lnTo>
                    <a:pt x="143227" y="47615"/>
                  </a:lnTo>
                  <a:lnTo>
                    <a:pt x="175840" y="47620"/>
                  </a:lnTo>
                  <a:lnTo>
                    <a:pt x="218612" y="47623"/>
                  </a:lnTo>
                  <a:lnTo>
                    <a:pt x="262140" y="47624"/>
                  </a:lnTo>
                  <a:lnTo>
                    <a:pt x="307074" y="47625"/>
                  </a:lnTo>
                  <a:lnTo>
                    <a:pt x="352746" y="47625"/>
                  </a:lnTo>
                  <a:lnTo>
                    <a:pt x="389915" y="46567"/>
                  </a:lnTo>
                  <a:lnTo>
                    <a:pt x="434559" y="41079"/>
                  </a:lnTo>
                  <a:lnTo>
                    <a:pt x="469362" y="39424"/>
                  </a:lnTo>
                  <a:lnTo>
                    <a:pt x="504430" y="38492"/>
                  </a:lnTo>
                  <a:lnTo>
                    <a:pt x="548453" y="38215"/>
                  </a:lnTo>
                  <a:lnTo>
                    <a:pt x="583482" y="38152"/>
                  </a:lnTo>
                  <a:lnTo>
                    <a:pt x="619159" y="38122"/>
                  </a:lnTo>
                  <a:lnTo>
                    <a:pt x="652654" y="38110"/>
                  </a:lnTo>
                  <a:lnTo>
                    <a:pt x="691148" y="33047"/>
                  </a:lnTo>
                  <a:lnTo>
                    <a:pt x="732775" y="29900"/>
                  </a:lnTo>
                  <a:lnTo>
                    <a:pt x="778623" y="28968"/>
                  </a:lnTo>
                  <a:lnTo>
                    <a:pt x="815609" y="28690"/>
                  </a:lnTo>
                  <a:lnTo>
                    <a:pt x="851732" y="28609"/>
                  </a:lnTo>
                  <a:lnTo>
                    <a:pt x="894303" y="28585"/>
                  </a:lnTo>
                  <a:lnTo>
                    <a:pt x="935374" y="23522"/>
                  </a:lnTo>
                  <a:lnTo>
                    <a:pt x="975144" y="19933"/>
                  </a:lnTo>
                  <a:lnTo>
                    <a:pt x="1014713" y="18254"/>
                  </a:lnTo>
                  <a:lnTo>
                    <a:pt x="1052661" y="12581"/>
                  </a:lnTo>
                  <a:lnTo>
                    <a:pt x="1100108" y="7307"/>
                  </a:lnTo>
                  <a:lnTo>
                    <a:pt x="1144403" y="2165"/>
                  </a:lnTo>
                  <a:lnTo>
                    <a:pt x="1185396" y="641"/>
                  </a:lnTo>
                  <a:lnTo>
                    <a:pt x="1266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 name="SMARTInkShape-4869"/>
            <p:cNvSpPr/>
            <p:nvPr/>
          </p:nvSpPr>
          <p:spPr>
            <a:xfrm>
              <a:off x="2543175" y="4886325"/>
              <a:ext cx="219076" cy="847726"/>
            </a:xfrm>
            <a:custGeom>
              <a:avLst/>
              <a:gdLst/>
              <a:ahLst/>
              <a:cxnLst/>
              <a:rect l="0" t="0" r="0" b="0"/>
              <a:pathLst>
                <a:path w="219076" h="847726">
                  <a:moveTo>
                    <a:pt x="0" y="0"/>
                  </a:moveTo>
                  <a:lnTo>
                    <a:pt x="5057" y="0"/>
                  </a:lnTo>
                  <a:lnTo>
                    <a:pt x="10361" y="2822"/>
                  </a:lnTo>
                  <a:lnTo>
                    <a:pt x="13257" y="5057"/>
                  </a:lnTo>
                  <a:lnTo>
                    <a:pt x="16475" y="10361"/>
                  </a:lnTo>
                  <a:lnTo>
                    <a:pt x="35196" y="57751"/>
                  </a:lnTo>
                  <a:lnTo>
                    <a:pt x="50836" y="101849"/>
                  </a:lnTo>
                  <a:lnTo>
                    <a:pt x="63507" y="148843"/>
                  </a:lnTo>
                  <a:lnTo>
                    <a:pt x="73379" y="189797"/>
                  </a:lnTo>
                  <a:lnTo>
                    <a:pt x="80699" y="228461"/>
                  </a:lnTo>
                  <a:lnTo>
                    <a:pt x="91278" y="266673"/>
                  </a:lnTo>
                  <a:lnTo>
                    <a:pt x="97288" y="304795"/>
                  </a:lnTo>
                  <a:lnTo>
                    <a:pt x="108353" y="342899"/>
                  </a:lnTo>
                  <a:lnTo>
                    <a:pt x="113125" y="382058"/>
                  </a:lnTo>
                  <a:lnTo>
                    <a:pt x="116890" y="426639"/>
                  </a:lnTo>
                  <a:lnTo>
                    <a:pt x="127512" y="466333"/>
                  </a:lnTo>
                  <a:lnTo>
                    <a:pt x="146347" y="504747"/>
                  </a:lnTo>
                  <a:lnTo>
                    <a:pt x="161357" y="551376"/>
                  </a:lnTo>
                  <a:lnTo>
                    <a:pt x="168022" y="583723"/>
                  </a:lnTo>
                  <a:lnTo>
                    <a:pt x="177725" y="629567"/>
                  </a:lnTo>
                  <a:lnTo>
                    <a:pt x="186244" y="665258"/>
                  </a:lnTo>
                  <a:lnTo>
                    <a:pt x="190297" y="703232"/>
                  </a:lnTo>
                  <a:lnTo>
                    <a:pt x="197731" y="745410"/>
                  </a:lnTo>
                  <a:lnTo>
                    <a:pt x="207785" y="789056"/>
                  </a:lnTo>
                  <a:lnTo>
                    <a:pt x="219075" y="847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 name="SMARTInkShape-4870"/>
            <p:cNvSpPr/>
            <p:nvPr/>
          </p:nvSpPr>
          <p:spPr>
            <a:xfrm>
              <a:off x="2752725" y="603885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 name="SMARTInkShape-4871"/>
            <p:cNvSpPr/>
            <p:nvPr/>
          </p:nvSpPr>
          <p:spPr>
            <a:xfrm>
              <a:off x="1971675" y="4524375"/>
              <a:ext cx="228601" cy="104692"/>
            </a:xfrm>
            <a:custGeom>
              <a:avLst/>
              <a:gdLst/>
              <a:ahLst/>
              <a:cxnLst/>
              <a:rect l="0" t="0" r="0" b="0"/>
              <a:pathLst>
                <a:path w="228601" h="104692">
                  <a:moveTo>
                    <a:pt x="0" y="0"/>
                  </a:moveTo>
                  <a:lnTo>
                    <a:pt x="42378" y="26569"/>
                  </a:lnTo>
                  <a:lnTo>
                    <a:pt x="86018" y="59648"/>
                  </a:lnTo>
                  <a:lnTo>
                    <a:pt x="128864" y="83270"/>
                  </a:lnTo>
                  <a:lnTo>
                    <a:pt x="170062" y="101525"/>
                  </a:lnTo>
                  <a:lnTo>
                    <a:pt x="203081" y="104691"/>
                  </a:lnTo>
                  <a:lnTo>
                    <a:pt x="205238" y="102602"/>
                  </a:lnTo>
                  <a:lnTo>
                    <a:pt x="216837" y="66176"/>
                  </a:lnTo>
                  <a:lnTo>
                    <a:pt x="220046" y="32102"/>
                  </a:lnTo>
                  <a:lnTo>
                    <a:pt x="2286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 name="SMARTInkShape-4872"/>
            <p:cNvSpPr/>
            <p:nvPr/>
          </p:nvSpPr>
          <p:spPr>
            <a:xfrm>
              <a:off x="2518637" y="5944108"/>
              <a:ext cx="132724" cy="94743"/>
            </a:xfrm>
            <a:custGeom>
              <a:avLst/>
              <a:gdLst/>
              <a:ahLst/>
              <a:cxnLst/>
              <a:rect l="0" t="0" r="0" b="0"/>
              <a:pathLst>
                <a:path w="132724" h="94743">
                  <a:moveTo>
                    <a:pt x="5488" y="18542"/>
                  </a:moveTo>
                  <a:lnTo>
                    <a:pt x="432" y="13486"/>
                  </a:lnTo>
                  <a:lnTo>
                    <a:pt x="0" y="10938"/>
                  </a:lnTo>
                  <a:lnTo>
                    <a:pt x="771" y="8181"/>
                  </a:lnTo>
                  <a:lnTo>
                    <a:pt x="2343" y="5285"/>
                  </a:lnTo>
                  <a:lnTo>
                    <a:pt x="4450" y="3354"/>
                  </a:lnTo>
                  <a:lnTo>
                    <a:pt x="9613" y="1208"/>
                  </a:lnTo>
                  <a:lnTo>
                    <a:pt x="33639" y="0"/>
                  </a:lnTo>
                  <a:lnTo>
                    <a:pt x="78625" y="13743"/>
                  </a:lnTo>
                  <a:lnTo>
                    <a:pt x="118797" y="31028"/>
                  </a:lnTo>
                  <a:lnTo>
                    <a:pt x="131254" y="45760"/>
                  </a:lnTo>
                  <a:lnTo>
                    <a:pt x="132723" y="50446"/>
                  </a:lnTo>
                  <a:lnTo>
                    <a:pt x="132645" y="54627"/>
                  </a:lnTo>
                  <a:lnTo>
                    <a:pt x="129735" y="62097"/>
                  </a:lnTo>
                  <a:lnTo>
                    <a:pt x="124915" y="68944"/>
                  </a:lnTo>
                  <a:lnTo>
                    <a:pt x="111194" y="78749"/>
                  </a:lnTo>
                  <a:lnTo>
                    <a:pt x="53113" y="947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4" name="SMARTInkShape-Group677"/>
          <p:cNvGrpSpPr/>
          <p:nvPr/>
        </p:nvGrpSpPr>
        <p:grpSpPr>
          <a:xfrm>
            <a:off x="581417" y="4638791"/>
            <a:ext cx="414593" cy="371360"/>
            <a:chOff x="581417" y="4638791"/>
            <a:chExt cx="414593" cy="371360"/>
          </a:xfrm>
        </p:grpSpPr>
        <p:sp>
          <p:nvSpPr>
            <p:cNvPr id="332" name="SMARTInkShape-4873"/>
            <p:cNvSpPr/>
            <p:nvPr/>
          </p:nvSpPr>
          <p:spPr>
            <a:xfrm>
              <a:off x="858574" y="4658117"/>
              <a:ext cx="137436" cy="352034"/>
            </a:xfrm>
            <a:custGeom>
              <a:avLst/>
              <a:gdLst/>
              <a:ahLst/>
              <a:cxnLst/>
              <a:rect l="0" t="0" r="0" b="0"/>
              <a:pathLst>
                <a:path w="137436" h="352034">
                  <a:moveTo>
                    <a:pt x="8201" y="9133"/>
                  </a:moveTo>
                  <a:lnTo>
                    <a:pt x="8201" y="4077"/>
                  </a:lnTo>
                  <a:lnTo>
                    <a:pt x="7143" y="2587"/>
                  </a:lnTo>
                  <a:lnTo>
                    <a:pt x="5379" y="1594"/>
                  </a:lnTo>
                  <a:lnTo>
                    <a:pt x="0" y="0"/>
                  </a:lnTo>
                  <a:lnTo>
                    <a:pt x="6389" y="26027"/>
                  </a:lnTo>
                  <a:lnTo>
                    <a:pt x="12900" y="65857"/>
                  </a:lnTo>
                  <a:lnTo>
                    <a:pt x="23319" y="104299"/>
                  </a:lnTo>
                  <a:lnTo>
                    <a:pt x="29296" y="142466"/>
                  </a:lnTo>
                  <a:lnTo>
                    <a:pt x="35791" y="189048"/>
                  </a:lnTo>
                  <a:lnTo>
                    <a:pt x="36581" y="226314"/>
                  </a:lnTo>
                  <a:lnTo>
                    <a:pt x="36738" y="268521"/>
                  </a:lnTo>
                  <a:lnTo>
                    <a:pt x="36774" y="300599"/>
                  </a:lnTo>
                  <a:lnTo>
                    <a:pt x="36775" y="298129"/>
                  </a:lnTo>
                  <a:lnTo>
                    <a:pt x="28575" y="273709"/>
                  </a:lnTo>
                  <a:lnTo>
                    <a:pt x="27367" y="227186"/>
                  </a:lnTo>
                  <a:lnTo>
                    <a:pt x="30125" y="214348"/>
                  </a:lnTo>
                  <a:lnTo>
                    <a:pt x="37627" y="201171"/>
                  </a:lnTo>
                  <a:lnTo>
                    <a:pt x="40519" y="197483"/>
                  </a:lnTo>
                  <a:lnTo>
                    <a:pt x="49376" y="193386"/>
                  </a:lnTo>
                  <a:lnTo>
                    <a:pt x="67252" y="190755"/>
                  </a:lnTo>
                  <a:lnTo>
                    <a:pt x="77132" y="196040"/>
                  </a:lnTo>
                  <a:lnTo>
                    <a:pt x="105778" y="221736"/>
                  </a:lnTo>
                  <a:lnTo>
                    <a:pt x="132290" y="261814"/>
                  </a:lnTo>
                  <a:lnTo>
                    <a:pt x="137435" y="274189"/>
                  </a:lnTo>
                  <a:lnTo>
                    <a:pt x="136899" y="288861"/>
                  </a:lnTo>
                  <a:lnTo>
                    <a:pt x="132075" y="304906"/>
                  </a:lnTo>
                  <a:lnTo>
                    <a:pt x="122876" y="319093"/>
                  </a:lnTo>
                  <a:lnTo>
                    <a:pt x="105796" y="333924"/>
                  </a:lnTo>
                  <a:lnTo>
                    <a:pt x="55826" y="3520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 name="SMARTInkShape-4874"/>
            <p:cNvSpPr/>
            <p:nvPr/>
          </p:nvSpPr>
          <p:spPr>
            <a:xfrm>
              <a:off x="581417" y="4638791"/>
              <a:ext cx="150861" cy="329352"/>
            </a:xfrm>
            <a:custGeom>
              <a:avLst/>
              <a:gdLst/>
              <a:ahLst/>
              <a:cxnLst/>
              <a:rect l="0" t="0" r="0" b="0"/>
              <a:pathLst>
                <a:path w="150861" h="329352">
                  <a:moveTo>
                    <a:pt x="9133" y="9409"/>
                  </a:moveTo>
                  <a:lnTo>
                    <a:pt x="9133" y="4353"/>
                  </a:lnTo>
                  <a:lnTo>
                    <a:pt x="8075" y="2863"/>
                  </a:lnTo>
                  <a:lnTo>
                    <a:pt x="6311" y="1870"/>
                  </a:lnTo>
                  <a:lnTo>
                    <a:pt x="0" y="0"/>
                  </a:lnTo>
                  <a:lnTo>
                    <a:pt x="11382" y="45526"/>
                  </a:lnTo>
                  <a:lnTo>
                    <a:pt x="22277" y="85217"/>
                  </a:lnTo>
                  <a:lnTo>
                    <a:pt x="27016" y="123631"/>
                  </a:lnTo>
                  <a:lnTo>
                    <a:pt x="30775" y="161793"/>
                  </a:lnTo>
                  <a:lnTo>
                    <a:pt x="36338" y="199906"/>
                  </a:lnTo>
                  <a:lnTo>
                    <a:pt x="37302" y="238596"/>
                  </a:lnTo>
                  <a:lnTo>
                    <a:pt x="37628" y="277323"/>
                  </a:lnTo>
                  <a:lnTo>
                    <a:pt x="37701" y="323644"/>
                  </a:lnTo>
                  <a:lnTo>
                    <a:pt x="37706" y="329351"/>
                  </a:lnTo>
                  <a:lnTo>
                    <a:pt x="37708" y="287387"/>
                  </a:lnTo>
                  <a:lnTo>
                    <a:pt x="30169" y="245779"/>
                  </a:lnTo>
                  <a:lnTo>
                    <a:pt x="30124" y="228762"/>
                  </a:lnTo>
                  <a:lnTo>
                    <a:pt x="33632" y="214144"/>
                  </a:lnTo>
                  <a:lnTo>
                    <a:pt x="36049" y="209399"/>
                  </a:lnTo>
                  <a:lnTo>
                    <a:pt x="38719" y="206236"/>
                  </a:lnTo>
                  <a:lnTo>
                    <a:pt x="55664" y="196102"/>
                  </a:lnTo>
                  <a:lnTo>
                    <a:pt x="73250" y="192078"/>
                  </a:lnTo>
                  <a:lnTo>
                    <a:pt x="88429" y="196782"/>
                  </a:lnTo>
                  <a:lnTo>
                    <a:pt x="132394" y="221507"/>
                  </a:lnTo>
                  <a:lnTo>
                    <a:pt x="138932" y="227007"/>
                  </a:lnTo>
                  <a:lnTo>
                    <a:pt x="146196" y="241586"/>
                  </a:lnTo>
                  <a:lnTo>
                    <a:pt x="150860" y="266703"/>
                  </a:lnTo>
                  <a:lnTo>
                    <a:pt x="145853" y="277573"/>
                  </a:lnTo>
                  <a:lnTo>
                    <a:pt x="141555" y="283435"/>
                  </a:lnTo>
                  <a:lnTo>
                    <a:pt x="128312" y="292772"/>
                  </a:lnTo>
                  <a:lnTo>
                    <a:pt x="66283" y="3142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7" name="SMARTInkShape-Group678"/>
          <p:cNvGrpSpPr/>
          <p:nvPr/>
        </p:nvGrpSpPr>
        <p:grpSpPr>
          <a:xfrm>
            <a:off x="3000375" y="5963088"/>
            <a:ext cx="607416" cy="123388"/>
            <a:chOff x="3000375" y="5963088"/>
            <a:chExt cx="607416" cy="123388"/>
          </a:xfrm>
        </p:grpSpPr>
        <p:sp>
          <p:nvSpPr>
            <p:cNvPr id="335" name="SMARTInkShape-4875"/>
            <p:cNvSpPr/>
            <p:nvPr/>
          </p:nvSpPr>
          <p:spPr>
            <a:xfrm>
              <a:off x="3076575" y="5963088"/>
              <a:ext cx="531216" cy="123388"/>
            </a:xfrm>
            <a:custGeom>
              <a:avLst/>
              <a:gdLst/>
              <a:ahLst/>
              <a:cxnLst/>
              <a:rect l="0" t="0" r="0" b="0"/>
              <a:pathLst>
                <a:path w="531216" h="123388">
                  <a:moveTo>
                    <a:pt x="0" y="104337"/>
                  </a:moveTo>
                  <a:lnTo>
                    <a:pt x="43252" y="104337"/>
                  </a:lnTo>
                  <a:lnTo>
                    <a:pt x="90192" y="104337"/>
                  </a:lnTo>
                  <a:lnTo>
                    <a:pt x="129029" y="104337"/>
                  </a:lnTo>
                  <a:lnTo>
                    <a:pt x="166289" y="104337"/>
                  </a:lnTo>
                  <a:lnTo>
                    <a:pt x="208021" y="104337"/>
                  </a:lnTo>
                  <a:lnTo>
                    <a:pt x="249935" y="104337"/>
                  </a:lnTo>
                  <a:lnTo>
                    <a:pt x="291689" y="98850"/>
                  </a:lnTo>
                  <a:lnTo>
                    <a:pt x="338073" y="103716"/>
                  </a:lnTo>
                  <a:lnTo>
                    <a:pt x="379733" y="101392"/>
                  </a:lnTo>
                  <a:lnTo>
                    <a:pt x="422961" y="95390"/>
                  </a:lnTo>
                  <a:lnTo>
                    <a:pt x="465117" y="88342"/>
                  </a:lnTo>
                  <a:lnTo>
                    <a:pt x="482846" y="85689"/>
                  </a:lnTo>
                  <a:lnTo>
                    <a:pt x="483822" y="84497"/>
                  </a:lnTo>
                  <a:lnTo>
                    <a:pt x="484907" y="80350"/>
                  </a:lnTo>
                  <a:lnTo>
                    <a:pt x="485518" y="67008"/>
                  </a:lnTo>
                  <a:lnTo>
                    <a:pt x="484545" y="63576"/>
                  </a:lnTo>
                  <a:lnTo>
                    <a:pt x="482839" y="61288"/>
                  </a:lnTo>
                  <a:lnTo>
                    <a:pt x="480642" y="59762"/>
                  </a:lnTo>
                  <a:lnTo>
                    <a:pt x="463378" y="35521"/>
                  </a:lnTo>
                  <a:lnTo>
                    <a:pt x="457124" y="31419"/>
                  </a:lnTo>
                  <a:lnTo>
                    <a:pt x="450816" y="28538"/>
                  </a:lnTo>
                  <a:lnTo>
                    <a:pt x="428623" y="11747"/>
                  </a:lnTo>
                  <a:lnTo>
                    <a:pt x="425449" y="10860"/>
                  </a:lnTo>
                  <a:lnTo>
                    <a:pt x="423332" y="9211"/>
                  </a:lnTo>
                  <a:lnTo>
                    <a:pt x="419265" y="0"/>
                  </a:lnTo>
                  <a:lnTo>
                    <a:pt x="419149" y="4749"/>
                  </a:lnTo>
                  <a:lnTo>
                    <a:pt x="421944" y="9981"/>
                  </a:lnTo>
                  <a:lnTo>
                    <a:pt x="437418" y="27020"/>
                  </a:lnTo>
                  <a:lnTo>
                    <a:pt x="445939" y="32932"/>
                  </a:lnTo>
                  <a:lnTo>
                    <a:pt x="487295" y="57969"/>
                  </a:lnTo>
                  <a:lnTo>
                    <a:pt x="509156" y="70489"/>
                  </a:lnTo>
                  <a:lnTo>
                    <a:pt x="518392" y="74477"/>
                  </a:lnTo>
                  <a:lnTo>
                    <a:pt x="526024" y="79777"/>
                  </a:lnTo>
                  <a:lnTo>
                    <a:pt x="530122" y="85661"/>
                  </a:lnTo>
                  <a:lnTo>
                    <a:pt x="531215" y="88711"/>
                  </a:lnTo>
                  <a:lnTo>
                    <a:pt x="529827" y="92862"/>
                  </a:lnTo>
                  <a:lnTo>
                    <a:pt x="504825" y="1233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 name="SMARTInkShape-4876"/>
            <p:cNvSpPr/>
            <p:nvPr/>
          </p:nvSpPr>
          <p:spPr>
            <a:xfrm>
              <a:off x="3000375" y="6057900"/>
              <a:ext cx="19051" cy="9526"/>
            </a:xfrm>
            <a:custGeom>
              <a:avLst/>
              <a:gdLst/>
              <a:ahLst/>
              <a:cxnLst/>
              <a:rect l="0" t="0" r="0" b="0"/>
              <a:pathLst>
                <a:path w="19051" h="9526">
                  <a:moveTo>
                    <a:pt x="0" y="0"/>
                  </a:moveTo>
                  <a:lnTo>
                    <a:pt x="190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38" name="SMARTInkShape-4877"/>
          <p:cNvSpPr/>
          <p:nvPr/>
        </p:nvSpPr>
        <p:spPr>
          <a:xfrm>
            <a:off x="1171575" y="5010150"/>
            <a:ext cx="114301" cy="538434"/>
          </a:xfrm>
          <a:custGeom>
            <a:avLst/>
            <a:gdLst/>
            <a:ahLst/>
            <a:cxnLst/>
            <a:rect l="0" t="0" r="0" b="0"/>
            <a:pathLst>
              <a:path w="114301" h="538434">
                <a:moveTo>
                  <a:pt x="0" y="0"/>
                </a:moveTo>
                <a:lnTo>
                  <a:pt x="0" y="27446"/>
                </a:lnTo>
                <a:lnTo>
                  <a:pt x="2822" y="36187"/>
                </a:lnTo>
                <a:lnTo>
                  <a:pt x="7604" y="46775"/>
                </a:lnTo>
                <a:lnTo>
                  <a:pt x="16476" y="88066"/>
                </a:lnTo>
                <a:lnTo>
                  <a:pt x="18542" y="131931"/>
                </a:lnTo>
                <a:lnTo>
                  <a:pt x="18899" y="171617"/>
                </a:lnTo>
                <a:lnTo>
                  <a:pt x="21805" y="204333"/>
                </a:lnTo>
                <a:lnTo>
                  <a:pt x="25566" y="240040"/>
                </a:lnTo>
                <a:lnTo>
                  <a:pt x="27238" y="277076"/>
                </a:lnTo>
                <a:lnTo>
                  <a:pt x="28179" y="318458"/>
                </a:lnTo>
                <a:lnTo>
                  <a:pt x="33514" y="360940"/>
                </a:lnTo>
                <a:lnTo>
                  <a:pt x="36741" y="401986"/>
                </a:lnTo>
                <a:lnTo>
                  <a:pt x="37921" y="448662"/>
                </a:lnTo>
                <a:lnTo>
                  <a:pt x="40869" y="476542"/>
                </a:lnTo>
                <a:lnTo>
                  <a:pt x="47449" y="523387"/>
                </a:lnTo>
                <a:lnTo>
                  <a:pt x="47622" y="533226"/>
                </a:lnTo>
                <a:lnTo>
                  <a:pt x="42568" y="528292"/>
                </a:lnTo>
                <a:lnTo>
                  <a:pt x="40086" y="523016"/>
                </a:lnTo>
                <a:lnTo>
                  <a:pt x="39424" y="520127"/>
                </a:lnTo>
                <a:lnTo>
                  <a:pt x="19159" y="486844"/>
                </a:lnTo>
                <a:lnTo>
                  <a:pt x="12850" y="478801"/>
                </a:lnTo>
                <a:lnTo>
                  <a:pt x="9655" y="467258"/>
                </a:lnTo>
                <a:lnTo>
                  <a:pt x="14620" y="471940"/>
                </a:lnTo>
                <a:lnTo>
                  <a:pt x="51029" y="517495"/>
                </a:lnTo>
                <a:lnTo>
                  <a:pt x="62627" y="528217"/>
                </a:lnTo>
                <a:lnTo>
                  <a:pt x="71708" y="532923"/>
                </a:lnTo>
                <a:lnTo>
                  <a:pt x="74204" y="537774"/>
                </a:lnTo>
                <a:lnTo>
                  <a:pt x="75927" y="538433"/>
                </a:lnTo>
                <a:lnTo>
                  <a:pt x="78135" y="537813"/>
                </a:lnTo>
                <a:lnTo>
                  <a:pt x="89282" y="529215"/>
                </a:lnTo>
                <a:lnTo>
                  <a:pt x="114300" y="485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250829699"/>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nvPr>
        </p:nvGraphicFramePr>
        <p:xfrm>
          <a:off x="866775" y="1835150"/>
          <a:ext cx="10029825" cy="4348480"/>
        </p:xfrm>
        <a:graphic>
          <a:graphicData uri="http://schemas.openxmlformats.org/drawingml/2006/table">
            <a:tbl>
              <a:tblPr firstRow="1" bandRow="1">
                <a:tableStyleId>{5940675A-B579-460E-94D1-54222C63F5DA}</a:tableStyleId>
              </a:tblPr>
              <a:tblGrid>
                <a:gridCol w="3505200">
                  <a:extLst>
                    <a:ext uri="{9D8B030D-6E8A-4147-A177-3AD203B41FA5}">
                      <a16:colId xmlns="" xmlns:a16="http://schemas.microsoft.com/office/drawing/2014/main" val="20000"/>
                    </a:ext>
                  </a:extLst>
                </a:gridCol>
                <a:gridCol w="3505200">
                  <a:extLst>
                    <a:ext uri="{9D8B030D-6E8A-4147-A177-3AD203B41FA5}">
                      <a16:colId xmlns="" xmlns:a16="http://schemas.microsoft.com/office/drawing/2014/main" val="20001"/>
                    </a:ext>
                  </a:extLst>
                </a:gridCol>
                <a:gridCol w="3019425">
                  <a:extLst>
                    <a:ext uri="{9D8B030D-6E8A-4147-A177-3AD203B41FA5}">
                      <a16:colId xmlns="" xmlns:a16="http://schemas.microsoft.com/office/drawing/2014/main" val="20002"/>
                    </a:ext>
                  </a:extLst>
                </a:gridCol>
              </a:tblGrid>
              <a:tr h="370840">
                <a:tc>
                  <a:txBody>
                    <a:bodyPr/>
                    <a:lstStyle/>
                    <a:p>
                      <a:r>
                        <a:rPr lang="en-US" dirty="0"/>
                        <a:t>Cases of Canned Fruit</a:t>
                      </a:r>
                    </a:p>
                  </a:txBody>
                  <a:tcPr/>
                </a:tc>
                <a:tc>
                  <a:txBody>
                    <a:bodyPr/>
                    <a:lstStyle/>
                    <a:p>
                      <a:r>
                        <a:rPr lang="en-US" dirty="0"/>
                        <a:t>Cases of Canned Vegetables</a:t>
                      </a:r>
                    </a:p>
                  </a:txBody>
                  <a:tcPr/>
                </a:tc>
                <a:tc>
                  <a:txBody>
                    <a:bodyPr/>
                    <a:lstStyle/>
                    <a:p>
                      <a:r>
                        <a:rPr lang="en-US" dirty="0"/>
                        <a:t>Marginal Rate of Transformation</a:t>
                      </a:r>
                    </a:p>
                  </a:txBody>
                  <a:tcPr/>
                </a:tc>
                <a:extLst>
                  <a:ext uri="{0D108BD9-81ED-4DB2-BD59-A6C34878D82A}">
                    <a16:rowId xmlns="" xmlns:a16="http://schemas.microsoft.com/office/drawing/2014/main" val="10000"/>
                  </a:ext>
                </a:extLst>
              </a:tr>
              <a:tr h="370840">
                <a:tc>
                  <a:txBody>
                    <a:bodyPr/>
                    <a:lstStyle/>
                    <a:p>
                      <a:r>
                        <a:rPr lang="en-US" dirty="0"/>
                        <a:t>135,000</a:t>
                      </a:r>
                    </a:p>
                  </a:txBody>
                  <a:tcPr/>
                </a:tc>
                <a:tc>
                  <a:txBody>
                    <a:bodyPr/>
                    <a:lstStyle/>
                    <a:p>
                      <a:r>
                        <a:rPr lang="en-US" dirty="0"/>
                        <a:t>0</a:t>
                      </a:r>
                    </a:p>
                  </a:txBody>
                  <a:tcPr/>
                </a:tc>
                <a:tc>
                  <a:txBody>
                    <a:bodyPr/>
                    <a:lstStyle/>
                    <a:p>
                      <a:endParaRPr lang="en-US"/>
                    </a:p>
                  </a:txBody>
                  <a:tcPr/>
                </a:tc>
                <a:extLst>
                  <a:ext uri="{0D108BD9-81ED-4DB2-BD59-A6C34878D82A}">
                    <a16:rowId xmlns="" xmlns:a16="http://schemas.microsoft.com/office/drawing/2014/main" val="10001"/>
                  </a:ext>
                </a:extLst>
              </a:tr>
              <a:tr h="370840">
                <a:tc>
                  <a:txBody>
                    <a:bodyPr/>
                    <a:lstStyle/>
                    <a:p>
                      <a:r>
                        <a:rPr lang="en-US" dirty="0"/>
                        <a:t>128,000</a:t>
                      </a:r>
                    </a:p>
                  </a:txBody>
                  <a:tcPr/>
                </a:tc>
                <a:tc>
                  <a:txBody>
                    <a:bodyPr/>
                    <a:lstStyle/>
                    <a:p>
                      <a:r>
                        <a:rPr lang="en-US" dirty="0"/>
                        <a:t>10,000</a:t>
                      </a:r>
                    </a:p>
                  </a:txBody>
                  <a:tcPr/>
                </a:tc>
                <a:tc>
                  <a:txBody>
                    <a:bodyPr/>
                    <a:lstStyle/>
                    <a:p>
                      <a:r>
                        <a:rPr lang="en-US" dirty="0"/>
                        <a:t>?</a:t>
                      </a:r>
                    </a:p>
                  </a:txBody>
                  <a:tcPr/>
                </a:tc>
                <a:extLst>
                  <a:ext uri="{0D108BD9-81ED-4DB2-BD59-A6C34878D82A}">
                    <a16:rowId xmlns="" xmlns:a16="http://schemas.microsoft.com/office/drawing/2014/main" val="10002"/>
                  </a:ext>
                </a:extLst>
              </a:tr>
              <a:tr h="370840">
                <a:tc>
                  <a:txBody>
                    <a:bodyPr/>
                    <a:lstStyle/>
                    <a:p>
                      <a:r>
                        <a:rPr lang="en-US" dirty="0"/>
                        <a:t>119,000</a:t>
                      </a:r>
                    </a:p>
                  </a:txBody>
                  <a:tcPr/>
                </a:tc>
                <a:tc>
                  <a:txBody>
                    <a:bodyPr/>
                    <a:lstStyle/>
                    <a:p>
                      <a:r>
                        <a:rPr lang="en-US" dirty="0"/>
                        <a:t>20,000</a:t>
                      </a:r>
                    </a:p>
                  </a:txBody>
                  <a:tcPr/>
                </a:tc>
                <a:tc>
                  <a:txBody>
                    <a:bodyPr/>
                    <a:lstStyle/>
                    <a:p>
                      <a:r>
                        <a:rPr lang="en-US"/>
                        <a:t>?</a:t>
                      </a:r>
                      <a:endParaRPr lang="en-US" dirty="0"/>
                    </a:p>
                  </a:txBody>
                  <a:tcPr/>
                </a:tc>
                <a:extLst>
                  <a:ext uri="{0D108BD9-81ED-4DB2-BD59-A6C34878D82A}">
                    <a16:rowId xmlns="" xmlns:a16="http://schemas.microsoft.com/office/drawing/2014/main" val="10003"/>
                  </a:ext>
                </a:extLst>
              </a:tr>
              <a:tr h="370840">
                <a:tc>
                  <a:txBody>
                    <a:bodyPr/>
                    <a:lstStyle/>
                    <a:p>
                      <a:r>
                        <a:rPr lang="en-US" dirty="0"/>
                        <a:t>108,000</a:t>
                      </a:r>
                    </a:p>
                  </a:txBody>
                  <a:tcPr/>
                </a:tc>
                <a:tc>
                  <a:txBody>
                    <a:bodyPr/>
                    <a:lstStyle/>
                    <a:p>
                      <a:r>
                        <a:rPr lang="en-US" dirty="0"/>
                        <a:t>30,000</a:t>
                      </a:r>
                    </a:p>
                  </a:txBody>
                  <a:tcPr/>
                </a:tc>
                <a:tc>
                  <a:txBody>
                    <a:bodyPr/>
                    <a:lstStyle/>
                    <a:p>
                      <a:r>
                        <a:rPr lang="en-US"/>
                        <a:t>?</a:t>
                      </a:r>
                      <a:endParaRPr lang="en-US" dirty="0"/>
                    </a:p>
                  </a:txBody>
                  <a:tcPr/>
                </a:tc>
                <a:extLst>
                  <a:ext uri="{0D108BD9-81ED-4DB2-BD59-A6C34878D82A}">
                    <a16:rowId xmlns="" xmlns:a16="http://schemas.microsoft.com/office/drawing/2014/main" val="10004"/>
                  </a:ext>
                </a:extLst>
              </a:tr>
              <a:tr h="370840">
                <a:tc>
                  <a:txBody>
                    <a:bodyPr/>
                    <a:lstStyle/>
                    <a:p>
                      <a:r>
                        <a:rPr lang="en-US" dirty="0"/>
                        <a:t>95,000</a:t>
                      </a:r>
                    </a:p>
                  </a:txBody>
                  <a:tcPr/>
                </a:tc>
                <a:tc>
                  <a:txBody>
                    <a:bodyPr/>
                    <a:lstStyle/>
                    <a:p>
                      <a:r>
                        <a:rPr lang="en-US" dirty="0"/>
                        <a:t>40,000</a:t>
                      </a:r>
                    </a:p>
                  </a:txBody>
                  <a:tcPr/>
                </a:tc>
                <a:tc>
                  <a:txBody>
                    <a:bodyPr/>
                    <a:lstStyle/>
                    <a:p>
                      <a:r>
                        <a:rPr lang="en-US"/>
                        <a:t>?</a:t>
                      </a:r>
                      <a:endParaRPr lang="en-US" dirty="0"/>
                    </a:p>
                  </a:txBody>
                  <a:tcPr/>
                </a:tc>
                <a:extLst>
                  <a:ext uri="{0D108BD9-81ED-4DB2-BD59-A6C34878D82A}">
                    <a16:rowId xmlns="" xmlns:a16="http://schemas.microsoft.com/office/drawing/2014/main" val="10005"/>
                  </a:ext>
                </a:extLst>
              </a:tr>
              <a:tr h="370840">
                <a:tc>
                  <a:txBody>
                    <a:bodyPr/>
                    <a:lstStyle/>
                    <a:p>
                      <a:r>
                        <a:rPr lang="en-US" dirty="0"/>
                        <a:t>80,000</a:t>
                      </a:r>
                    </a:p>
                  </a:txBody>
                  <a:tcPr/>
                </a:tc>
                <a:tc>
                  <a:txBody>
                    <a:bodyPr/>
                    <a:lstStyle/>
                    <a:p>
                      <a:r>
                        <a:rPr lang="en-US" dirty="0"/>
                        <a:t>50,000</a:t>
                      </a:r>
                    </a:p>
                  </a:txBody>
                  <a:tcPr/>
                </a:tc>
                <a:tc>
                  <a:txBody>
                    <a:bodyPr/>
                    <a:lstStyle/>
                    <a:p>
                      <a:r>
                        <a:rPr lang="en-US"/>
                        <a:t>?</a:t>
                      </a:r>
                      <a:endParaRPr lang="en-US" dirty="0"/>
                    </a:p>
                  </a:txBody>
                  <a:tcPr/>
                </a:tc>
                <a:extLst>
                  <a:ext uri="{0D108BD9-81ED-4DB2-BD59-A6C34878D82A}">
                    <a16:rowId xmlns="" xmlns:a16="http://schemas.microsoft.com/office/drawing/2014/main" val="10006"/>
                  </a:ext>
                </a:extLst>
              </a:tr>
              <a:tr h="370840">
                <a:tc>
                  <a:txBody>
                    <a:bodyPr/>
                    <a:lstStyle/>
                    <a:p>
                      <a:r>
                        <a:rPr lang="en-US" dirty="0"/>
                        <a:t>63,000</a:t>
                      </a:r>
                    </a:p>
                  </a:txBody>
                  <a:tcPr/>
                </a:tc>
                <a:tc>
                  <a:txBody>
                    <a:bodyPr/>
                    <a:lstStyle/>
                    <a:p>
                      <a:r>
                        <a:rPr lang="en-US" dirty="0"/>
                        <a:t>60,000</a:t>
                      </a:r>
                    </a:p>
                  </a:txBody>
                  <a:tcPr/>
                </a:tc>
                <a:tc>
                  <a:txBody>
                    <a:bodyPr/>
                    <a:lstStyle/>
                    <a:p>
                      <a:r>
                        <a:rPr lang="en-US" dirty="0"/>
                        <a:t>?</a:t>
                      </a:r>
                    </a:p>
                  </a:txBody>
                  <a:tcPr/>
                </a:tc>
                <a:extLst>
                  <a:ext uri="{0D108BD9-81ED-4DB2-BD59-A6C34878D82A}">
                    <a16:rowId xmlns="" xmlns:a16="http://schemas.microsoft.com/office/drawing/2014/main" val="10007"/>
                  </a:ext>
                </a:extLst>
              </a:tr>
              <a:tr h="370840">
                <a:tc>
                  <a:txBody>
                    <a:bodyPr/>
                    <a:lstStyle/>
                    <a:p>
                      <a:r>
                        <a:rPr lang="en-US" dirty="0"/>
                        <a:t>44,000</a:t>
                      </a:r>
                    </a:p>
                  </a:txBody>
                  <a:tcPr/>
                </a:tc>
                <a:tc>
                  <a:txBody>
                    <a:bodyPr/>
                    <a:lstStyle/>
                    <a:p>
                      <a:r>
                        <a:rPr lang="en-US" dirty="0"/>
                        <a:t>70,000</a:t>
                      </a:r>
                    </a:p>
                  </a:txBody>
                  <a:tcPr/>
                </a:tc>
                <a:tc>
                  <a:txBody>
                    <a:bodyPr/>
                    <a:lstStyle/>
                    <a:p>
                      <a:r>
                        <a:rPr lang="en-US"/>
                        <a:t>?</a:t>
                      </a:r>
                      <a:endParaRPr lang="en-US" dirty="0"/>
                    </a:p>
                  </a:txBody>
                  <a:tcPr/>
                </a:tc>
                <a:extLst>
                  <a:ext uri="{0D108BD9-81ED-4DB2-BD59-A6C34878D82A}">
                    <a16:rowId xmlns="" xmlns:a16="http://schemas.microsoft.com/office/drawing/2014/main" val="10008"/>
                  </a:ext>
                </a:extLst>
              </a:tr>
              <a:tr h="370840">
                <a:tc>
                  <a:txBody>
                    <a:bodyPr/>
                    <a:lstStyle/>
                    <a:p>
                      <a:r>
                        <a:rPr lang="en-US" dirty="0"/>
                        <a:t>23,000</a:t>
                      </a:r>
                    </a:p>
                  </a:txBody>
                  <a:tcPr/>
                </a:tc>
                <a:tc>
                  <a:txBody>
                    <a:bodyPr/>
                    <a:lstStyle/>
                    <a:p>
                      <a:r>
                        <a:rPr lang="en-US" dirty="0"/>
                        <a:t>80,000</a:t>
                      </a:r>
                    </a:p>
                  </a:txBody>
                  <a:tcPr/>
                </a:tc>
                <a:tc>
                  <a:txBody>
                    <a:bodyPr/>
                    <a:lstStyle/>
                    <a:p>
                      <a:r>
                        <a:rPr lang="en-US"/>
                        <a:t>?</a:t>
                      </a:r>
                      <a:endParaRPr lang="en-US" dirty="0"/>
                    </a:p>
                  </a:txBody>
                  <a:tcPr/>
                </a:tc>
                <a:extLst>
                  <a:ext uri="{0D108BD9-81ED-4DB2-BD59-A6C34878D82A}">
                    <a16:rowId xmlns="" xmlns:a16="http://schemas.microsoft.com/office/drawing/2014/main" val="10009"/>
                  </a:ext>
                </a:extLst>
              </a:tr>
              <a:tr h="370840">
                <a:tc>
                  <a:txBody>
                    <a:bodyPr/>
                    <a:lstStyle/>
                    <a:p>
                      <a:r>
                        <a:rPr lang="en-US" dirty="0"/>
                        <a:t>0</a:t>
                      </a:r>
                    </a:p>
                  </a:txBody>
                  <a:tcPr/>
                </a:tc>
                <a:tc>
                  <a:txBody>
                    <a:bodyPr/>
                    <a:lstStyle/>
                    <a:p>
                      <a:r>
                        <a:rPr lang="en-US" dirty="0"/>
                        <a:t>90,000</a:t>
                      </a:r>
                    </a:p>
                  </a:txBody>
                  <a:tcPr/>
                </a:tc>
                <a:tc>
                  <a:txBody>
                    <a:bodyPr/>
                    <a:lstStyle/>
                    <a:p>
                      <a:r>
                        <a:rPr lang="en-US" dirty="0"/>
                        <a:t>?</a:t>
                      </a:r>
                    </a:p>
                  </a:txBody>
                  <a:tcPr/>
                </a:tc>
                <a:extLst>
                  <a:ext uri="{0D108BD9-81ED-4DB2-BD59-A6C34878D82A}">
                    <a16:rowId xmlns="" xmlns:a16="http://schemas.microsoft.com/office/drawing/2014/main" val="10010"/>
                  </a:ext>
                </a:extLst>
              </a:tr>
            </a:tbl>
          </a:graphicData>
        </a:graphic>
      </p:graphicFrame>
      <p:sp>
        <p:nvSpPr>
          <p:cNvPr id="5" name="Title 1"/>
          <p:cNvSpPr>
            <a:spLocks noGrp="1"/>
          </p:cNvSpPr>
          <p:nvPr>
            <p:ph type="title"/>
          </p:nvPr>
        </p:nvSpPr>
        <p:spPr>
          <a:xfrm>
            <a:off x="771525" y="42862"/>
            <a:ext cx="10515600" cy="1325563"/>
          </a:xfrm>
        </p:spPr>
        <p:txBody>
          <a:bodyPr/>
          <a:lstStyle/>
          <a:p>
            <a:pPr algn="ctr"/>
            <a:r>
              <a:rPr lang="en-US" dirty="0"/>
              <a:t>Marginal Rate of Transformation (MRT)</a:t>
            </a:r>
          </a:p>
        </p:txBody>
      </p:sp>
      <p:grpSp>
        <p:nvGrpSpPr>
          <p:cNvPr id="158" name="SMARTInkShape-Group680"/>
          <p:cNvGrpSpPr/>
          <p:nvPr/>
        </p:nvGrpSpPr>
        <p:grpSpPr>
          <a:xfrm>
            <a:off x="8592058" y="5162550"/>
            <a:ext cx="1159857" cy="1000126"/>
            <a:chOff x="8592058" y="5162550"/>
            <a:chExt cx="1159857" cy="1000126"/>
          </a:xfrm>
        </p:grpSpPr>
        <p:sp>
          <p:nvSpPr>
            <p:cNvPr id="150" name="SMARTInkShape-4878"/>
            <p:cNvSpPr/>
            <p:nvPr/>
          </p:nvSpPr>
          <p:spPr>
            <a:xfrm>
              <a:off x="9591675" y="5964366"/>
              <a:ext cx="160240" cy="198310"/>
            </a:xfrm>
            <a:custGeom>
              <a:avLst/>
              <a:gdLst/>
              <a:ahLst/>
              <a:cxnLst/>
              <a:rect l="0" t="0" r="0" b="0"/>
              <a:pathLst>
                <a:path w="160240" h="198310">
                  <a:moveTo>
                    <a:pt x="0" y="17334"/>
                  </a:moveTo>
                  <a:lnTo>
                    <a:pt x="5057" y="12278"/>
                  </a:lnTo>
                  <a:lnTo>
                    <a:pt x="23371" y="4077"/>
                  </a:lnTo>
                  <a:lnTo>
                    <a:pt x="48906" y="0"/>
                  </a:lnTo>
                  <a:lnTo>
                    <a:pt x="71523" y="3850"/>
                  </a:lnTo>
                  <a:lnTo>
                    <a:pt x="96686" y="11692"/>
                  </a:lnTo>
                  <a:lnTo>
                    <a:pt x="109294" y="20471"/>
                  </a:lnTo>
                  <a:lnTo>
                    <a:pt x="117366" y="30370"/>
                  </a:lnTo>
                  <a:lnTo>
                    <a:pt x="120955" y="38297"/>
                  </a:lnTo>
                  <a:lnTo>
                    <a:pt x="120853" y="41893"/>
                  </a:lnTo>
                  <a:lnTo>
                    <a:pt x="117918" y="48710"/>
                  </a:lnTo>
                  <a:lnTo>
                    <a:pt x="95146" y="58498"/>
                  </a:lnTo>
                  <a:lnTo>
                    <a:pt x="48204" y="64392"/>
                  </a:lnTo>
                  <a:lnTo>
                    <a:pt x="41094" y="64791"/>
                  </a:lnTo>
                  <a:lnTo>
                    <a:pt x="41154" y="65905"/>
                  </a:lnTo>
                  <a:lnTo>
                    <a:pt x="44044" y="69966"/>
                  </a:lnTo>
                  <a:lnTo>
                    <a:pt x="51677" y="72476"/>
                  </a:lnTo>
                  <a:lnTo>
                    <a:pt x="94059" y="82882"/>
                  </a:lnTo>
                  <a:lnTo>
                    <a:pt x="123472" y="99315"/>
                  </a:lnTo>
                  <a:lnTo>
                    <a:pt x="149120" y="121706"/>
                  </a:lnTo>
                  <a:lnTo>
                    <a:pt x="156234" y="131807"/>
                  </a:lnTo>
                  <a:lnTo>
                    <a:pt x="160239" y="148501"/>
                  </a:lnTo>
                  <a:lnTo>
                    <a:pt x="157626" y="154520"/>
                  </a:lnTo>
                  <a:lnTo>
                    <a:pt x="139837" y="172047"/>
                  </a:lnTo>
                  <a:lnTo>
                    <a:pt x="127061" y="180640"/>
                  </a:lnTo>
                  <a:lnTo>
                    <a:pt x="79857" y="193722"/>
                  </a:lnTo>
                  <a:lnTo>
                    <a:pt x="28575" y="1983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4879"/>
            <p:cNvSpPr/>
            <p:nvPr/>
          </p:nvSpPr>
          <p:spPr>
            <a:xfrm>
              <a:off x="9243775" y="6019990"/>
              <a:ext cx="176451" cy="133161"/>
            </a:xfrm>
            <a:custGeom>
              <a:avLst/>
              <a:gdLst/>
              <a:ahLst/>
              <a:cxnLst/>
              <a:rect l="0" t="0" r="0" b="0"/>
              <a:pathLst>
                <a:path w="176451" h="133161">
                  <a:moveTo>
                    <a:pt x="5000" y="18860"/>
                  </a:moveTo>
                  <a:lnTo>
                    <a:pt x="5000" y="10659"/>
                  </a:lnTo>
                  <a:lnTo>
                    <a:pt x="10057" y="4671"/>
                  </a:lnTo>
                  <a:lnTo>
                    <a:pt x="21007" y="1970"/>
                  </a:lnTo>
                  <a:lnTo>
                    <a:pt x="67528" y="0"/>
                  </a:lnTo>
                  <a:lnTo>
                    <a:pt x="99021" y="2688"/>
                  </a:lnTo>
                  <a:lnTo>
                    <a:pt x="115579" y="7439"/>
                  </a:lnTo>
                  <a:lnTo>
                    <a:pt x="122939" y="13078"/>
                  </a:lnTo>
                  <a:lnTo>
                    <a:pt x="126208" y="21935"/>
                  </a:lnTo>
                  <a:lnTo>
                    <a:pt x="127080" y="27260"/>
                  </a:lnTo>
                  <a:lnTo>
                    <a:pt x="125545" y="32927"/>
                  </a:lnTo>
                  <a:lnTo>
                    <a:pt x="118195" y="44867"/>
                  </a:lnTo>
                  <a:lnTo>
                    <a:pt x="76717" y="79045"/>
                  </a:lnTo>
                  <a:lnTo>
                    <a:pt x="30202" y="101119"/>
                  </a:lnTo>
                  <a:lnTo>
                    <a:pt x="676" y="112190"/>
                  </a:lnTo>
                  <a:lnTo>
                    <a:pt x="0" y="113888"/>
                  </a:lnTo>
                  <a:lnTo>
                    <a:pt x="608" y="116079"/>
                  </a:lnTo>
                  <a:lnTo>
                    <a:pt x="2072" y="118597"/>
                  </a:lnTo>
                  <a:lnTo>
                    <a:pt x="12165" y="121396"/>
                  </a:lnTo>
                  <a:lnTo>
                    <a:pt x="56743" y="123340"/>
                  </a:lnTo>
                  <a:lnTo>
                    <a:pt x="103234" y="124606"/>
                  </a:lnTo>
                  <a:lnTo>
                    <a:pt x="176450" y="1331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SMARTInkShape-4880"/>
            <p:cNvSpPr/>
            <p:nvPr/>
          </p:nvSpPr>
          <p:spPr>
            <a:xfrm>
              <a:off x="8592058" y="5636168"/>
              <a:ext cx="323343" cy="21683"/>
            </a:xfrm>
            <a:custGeom>
              <a:avLst/>
              <a:gdLst/>
              <a:ahLst/>
              <a:cxnLst/>
              <a:rect l="0" t="0" r="0" b="0"/>
              <a:pathLst>
                <a:path w="323343" h="21683">
                  <a:moveTo>
                    <a:pt x="18542" y="21682"/>
                  </a:moveTo>
                  <a:lnTo>
                    <a:pt x="0" y="21682"/>
                  </a:lnTo>
                  <a:lnTo>
                    <a:pt x="36249" y="21682"/>
                  </a:lnTo>
                  <a:lnTo>
                    <a:pt x="77763" y="20624"/>
                  </a:lnTo>
                  <a:lnTo>
                    <a:pt x="124667" y="14143"/>
                  </a:lnTo>
                  <a:lnTo>
                    <a:pt x="169327" y="7493"/>
                  </a:lnTo>
                  <a:lnTo>
                    <a:pt x="208723" y="3592"/>
                  </a:lnTo>
                  <a:lnTo>
                    <a:pt x="252723" y="0"/>
                  </a:lnTo>
                  <a:lnTo>
                    <a:pt x="323342" y="26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 name="SMARTInkShape-4881"/>
            <p:cNvSpPr/>
            <p:nvPr/>
          </p:nvSpPr>
          <p:spPr>
            <a:xfrm>
              <a:off x="8763000" y="6078891"/>
              <a:ext cx="171451" cy="7585"/>
            </a:xfrm>
            <a:custGeom>
              <a:avLst/>
              <a:gdLst/>
              <a:ahLst/>
              <a:cxnLst/>
              <a:rect l="0" t="0" r="0" b="0"/>
              <a:pathLst>
                <a:path w="171451" h="7585">
                  <a:moveTo>
                    <a:pt x="0" y="7584"/>
                  </a:moveTo>
                  <a:lnTo>
                    <a:pt x="44310" y="6526"/>
                  </a:lnTo>
                  <a:lnTo>
                    <a:pt x="83096" y="1038"/>
                  </a:lnTo>
                  <a:lnTo>
                    <a:pt x="125986" y="0"/>
                  </a:lnTo>
                  <a:lnTo>
                    <a:pt x="171450" y="75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SMARTInkShape-4882"/>
            <p:cNvSpPr/>
            <p:nvPr/>
          </p:nvSpPr>
          <p:spPr>
            <a:xfrm>
              <a:off x="9201150" y="5162550"/>
              <a:ext cx="19051" cy="285751"/>
            </a:xfrm>
            <a:custGeom>
              <a:avLst/>
              <a:gdLst/>
              <a:ahLst/>
              <a:cxnLst/>
              <a:rect l="0" t="0" r="0" b="0"/>
              <a:pathLst>
                <a:path w="19051" h="285751">
                  <a:moveTo>
                    <a:pt x="0" y="0"/>
                  </a:moveTo>
                  <a:lnTo>
                    <a:pt x="1059" y="27627"/>
                  </a:lnTo>
                  <a:lnTo>
                    <a:pt x="8201" y="67804"/>
                  </a:lnTo>
                  <a:lnTo>
                    <a:pt x="16890" y="111627"/>
                  </a:lnTo>
                  <a:lnTo>
                    <a:pt x="18766" y="154361"/>
                  </a:lnTo>
                  <a:lnTo>
                    <a:pt x="18994" y="195395"/>
                  </a:lnTo>
                  <a:lnTo>
                    <a:pt x="19042" y="237712"/>
                  </a:lnTo>
                  <a:lnTo>
                    <a:pt x="1905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SMARTInkShape-4883"/>
            <p:cNvSpPr/>
            <p:nvPr/>
          </p:nvSpPr>
          <p:spPr>
            <a:xfrm>
              <a:off x="9563829" y="5172162"/>
              <a:ext cx="151672" cy="285664"/>
            </a:xfrm>
            <a:custGeom>
              <a:avLst/>
              <a:gdLst/>
              <a:ahLst/>
              <a:cxnLst/>
              <a:rect l="0" t="0" r="0" b="0"/>
              <a:pathLst>
                <a:path w="151672" h="285664">
                  <a:moveTo>
                    <a:pt x="56421" y="95163"/>
                  </a:moveTo>
                  <a:lnTo>
                    <a:pt x="61478" y="95163"/>
                  </a:lnTo>
                  <a:lnTo>
                    <a:pt x="74735" y="90107"/>
                  </a:lnTo>
                  <a:lnTo>
                    <a:pt x="78156" y="87559"/>
                  </a:lnTo>
                  <a:lnTo>
                    <a:pt x="85086" y="78916"/>
                  </a:lnTo>
                  <a:lnTo>
                    <a:pt x="101131" y="68420"/>
                  </a:lnTo>
                  <a:lnTo>
                    <a:pt x="108239" y="57018"/>
                  </a:lnTo>
                  <a:lnTo>
                    <a:pt x="111991" y="40235"/>
                  </a:lnTo>
                  <a:lnTo>
                    <a:pt x="110047" y="30886"/>
                  </a:lnTo>
                  <a:lnTo>
                    <a:pt x="97232" y="7441"/>
                  </a:lnTo>
                  <a:lnTo>
                    <a:pt x="91140" y="3259"/>
                  </a:lnTo>
                  <a:lnTo>
                    <a:pt x="64077" y="207"/>
                  </a:lnTo>
                  <a:lnTo>
                    <a:pt x="53633" y="0"/>
                  </a:lnTo>
                  <a:lnTo>
                    <a:pt x="20973" y="13178"/>
                  </a:lnTo>
                  <a:lnTo>
                    <a:pt x="14208" y="19214"/>
                  </a:lnTo>
                  <a:lnTo>
                    <a:pt x="2962" y="41417"/>
                  </a:lnTo>
                  <a:lnTo>
                    <a:pt x="0" y="59303"/>
                  </a:lnTo>
                  <a:lnTo>
                    <a:pt x="654" y="70759"/>
                  </a:lnTo>
                  <a:lnTo>
                    <a:pt x="4472" y="82906"/>
                  </a:lnTo>
                  <a:lnTo>
                    <a:pt x="15341" y="92538"/>
                  </a:lnTo>
                  <a:lnTo>
                    <a:pt x="57540" y="117235"/>
                  </a:lnTo>
                  <a:lnTo>
                    <a:pt x="63517" y="118344"/>
                  </a:lnTo>
                  <a:lnTo>
                    <a:pt x="99924" y="114966"/>
                  </a:lnTo>
                  <a:lnTo>
                    <a:pt x="104472" y="113656"/>
                  </a:lnTo>
                  <a:lnTo>
                    <a:pt x="107505" y="111726"/>
                  </a:lnTo>
                  <a:lnTo>
                    <a:pt x="112992" y="106758"/>
                  </a:lnTo>
                  <a:lnTo>
                    <a:pt x="126922" y="96952"/>
                  </a:lnTo>
                  <a:lnTo>
                    <a:pt x="137165" y="82170"/>
                  </a:lnTo>
                  <a:lnTo>
                    <a:pt x="139932" y="74219"/>
                  </a:lnTo>
                  <a:lnTo>
                    <a:pt x="139612" y="70617"/>
                  </a:lnTo>
                  <a:lnTo>
                    <a:pt x="133750" y="54000"/>
                  </a:lnTo>
                  <a:lnTo>
                    <a:pt x="132621" y="28503"/>
                  </a:lnTo>
                  <a:lnTo>
                    <a:pt x="132621" y="72361"/>
                  </a:lnTo>
                  <a:lnTo>
                    <a:pt x="132621" y="112922"/>
                  </a:lnTo>
                  <a:lnTo>
                    <a:pt x="139167" y="150961"/>
                  </a:lnTo>
                  <a:lnTo>
                    <a:pt x="141754" y="194703"/>
                  </a:lnTo>
                  <a:lnTo>
                    <a:pt x="151671" y="2856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SMARTInkShape-4884"/>
            <p:cNvSpPr/>
            <p:nvPr/>
          </p:nvSpPr>
          <p:spPr>
            <a:xfrm>
              <a:off x="9151063" y="5554942"/>
              <a:ext cx="212013" cy="217209"/>
            </a:xfrm>
            <a:custGeom>
              <a:avLst/>
              <a:gdLst/>
              <a:ahLst/>
              <a:cxnLst/>
              <a:rect l="0" t="0" r="0" b="0"/>
              <a:pathLst>
                <a:path w="212013" h="217209">
                  <a:moveTo>
                    <a:pt x="11987" y="36233"/>
                  </a:moveTo>
                  <a:lnTo>
                    <a:pt x="11987" y="22976"/>
                  </a:lnTo>
                  <a:lnTo>
                    <a:pt x="14809" y="16935"/>
                  </a:lnTo>
                  <a:lnTo>
                    <a:pt x="17044" y="13843"/>
                  </a:lnTo>
                  <a:lnTo>
                    <a:pt x="40414" y="4434"/>
                  </a:lnTo>
                  <a:lnTo>
                    <a:pt x="69093" y="0"/>
                  </a:lnTo>
                  <a:lnTo>
                    <a:pt x="102756" y="3743"/>
                  </a:lnTo>
                  <a:lnTo>
                    <a:pt x="134484" y="16611"/>
                  </a:lnTo>
                  <a:lnTo>
                    <a:pt x="148628" y="27865"/>
                  </a:lnTo>
                  <a:lnTo>
                    <a:pt x="153881" y="33830"/>
                  </a:lnTo>
                  <a:lnTo>
                    <a:pt x="159718" y="48923"/>
                  </a:lnTo>
                  <a:lnTo>
                    <a:pt x="161274" y="57393"/>
                  </a:lnTo>
                  <a:lnTo>
                    <a:pt x="160195" y="65156"/>
                  </a:lnTo>
                  <a:lnTo>
                    <a:pt x="153352" y="79427"/>
                  </a:lnTo>
                  <a:lnTo>
                    <a:pt x="118619" y="118927"/>
                  </a:lnTo>
                  <a:lnTo>
                    <a:pt x="77443" y="156066"/>
                  </a:lnTo>
                  <a:lnTo>
                    <a:pt x="33699" y="178165"/>
                  </a:lnTo>
                  <a:lnTo>
                    <a:pt x="0" y="196221"/>
                  </a:lnTo>
                  <a:lnTo>
                    <a:pt x="821" y="197925"/>
                  </a:lnTo>
                  <a:lnTo>
                    <a:pt x="10200" y="202641"/>
                  </a:lnTo>
                  <a:lnTo>
                    <a:pt x="55182" y="206687"/>
                  </a:lnTo>
                  <a:lnTo>
                    <a:pt x="90050" y="207388"/>
                  </a:lnTo>
                  <a:lnTo>
                    <a:pt x="136010" y="208654"/>
                  </a:lnTo>
                  <a:lnTo>
                    <a:pt x="212012" y="2172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 name="SMARTInkShape-4885"/>
            <p:cNvSpPr/>
            <p:nvPr/>
          </p:nvSpPr>
          <p:spPr>
            <a:xfrm>
              <a:off x="9610725" y="5581650"/>
              <a:ext cx="9526" cy="133351"/>
            </a:xfrm>
            <a:custGeom>
              <a:avLst/>
              <a:gdLst/>
              <a:ahLst/>
              <a:cxnLst/>
              <a:rect l="0" t="0" r="0" b="0"/>
              <a:pathLst>
                <a:path w="9526" h="133351">
                  <a:moveTo>
                    <a:pt x="0" y="0"/>
                  </a:moveTo>
                  <a:lnTo>
                    <a:pt x="1059" y="16267"/>
                  </a:lnTo>
                  <a:lnTo>
                    <a:pt x="8201" y="58038"/>
                  </a:lnTo>
                  <a:lnTo>
                    <a:pt x="952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59" name="SMARTInkShape-4886"/>
          <p:cNvSpPr/>
          <p:nvPr/>
        </p:nvSpPr>
        <p:spPr>
          <a:xfrm>
            <a:off x="8582660" y="4886325"/>
            <a:ext cx="113666" cy="28576"/>
          </a:xfrm>
          <a:custGeom>
            <a:avLst/>
            <a:gdLst/>
            <a:ahLst/>
            <a:cxnLst/>
            <a:rect l="0" t="0" r="0" b="0"/>
            <a:pathLst>
              <a:path w="113666" h="28576">
                <a:moveTo>
                  <a:pt x="37465" y="28575"/>
                </a:moveTo>
                <a:lnTo>
                  <a:pt x="1508" y="28575"/>
                </a:lnTo>
                <a:lnTo>
                  <a:pt x="794" y="27517"/>
                </a:lnTo>
                <a:lnTo>
                  <a:pt x="0" y="23519"/>
                </a:lnTo>
                <a:lnTo>
                  <a:pt x="8114" y="18214"/>
                </a:lnTo>
                <a:lnTo>
                  <a:pt x="55207" y="4977"/>
                </a:lnTo>
                <a:lnTo>
                  <a:pt x="11366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67" name="SMARTInkShape-Group682"/>
          <p:cNvGrpSpPr/>
          <p:nvPr/>
        </p:nvGrpSpPr>
        <p:grpSpPr>
          <a:xfrm>
            <a:off x="8553450" y="4352925"/>
            <a:ext cx="1264471" cy="952501"/>
            <a:chOff x="8553450" y="4352925"/>
            <a:chExt cx="1264471" cy="952501"/>
          </a:xfrm>
        </p:grpSpPr>
        <p:sp>
          <p:nvSpPr>
            <p:cNvPr id="160" name="SMARTInkShape-4887"/>
            <p:cNvSpPr/>
            <p:nvPr/>
          </p:nvSpPr>
          <p:spPr>
            <a:xfrm>
              <a:off x="9420225" y="4791191"/>
              <a:ext cx="189190" cy="218960"/>
            </a:xfrm>
            <a:custGeom>
              <a:avLst/>
              <a:gdLst/>
              <a:ahLst/>
              <a:cxnLst/>
              <a:rect l="0" t="0" r="0" b="0"/>
              <a:pathLst>
                <a:path w="189190" h="218960">
                  <a:moveTo>
                    <a:pt x="0" y="9409"/>
                  </a:moveTo>
                  <a:lnTo>
                    <a:pt x="27764" y="6587"/>
                  </a:lnTo>
                  <a:lnTo>
                    <a:pt x="65377" y="1870"/>
                  </a:lnTo>
                  <a:lnTo>
                    <a:pt x="108271" y="473"/>
                  </a:lnTo>
                  <a:lnTo>
                    <a:pt x="151209" y="0"/>
                  </a:lnTo>
                  <a:lnTo>
                    <a:pt x="175565" y="4975"/>
                  </a:lnTo>
                  <a:lnTo>
                    <a:pt x="180544" y="9628"/>
                  </a:lnTo>
                  <a:lnTo>
                    <a:pt x="186075" y="23265"/>
                  </a:lnTo>
                  <a:lnTo>
                    <a:pt x="189189" y="43736"/>
                  </a:lnTo>
                  <a:lnTo>
                    <a:pt x="175033" y="85883"/>
                  </a:lnTo>
                  <a:lnTo>
                    <a:pt x="157497" y="132779"/>
                  </a:lnTo>
                  <a:lnTo>
                    <a:pt x="146525" y="178016"/>
                  </a:lnTo>
                  <a:lnTo>
                    <a:pt x="142875" y="2189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 name="SMARTInkShape-4888"/>
            <p:cNvSpPr/>
            <p:nvPr/>
          </p:nvSpPr>
          <p:spPr>
            <a:xfrm>
              <a:off x="9258300" y="4876800"/>
              <a:ext cx="9526" cy="9526"/>
            </a:xfrm>
            <a:custGeom>
              <a:avLst/>
              <a:gdLst/>
              <a:ahLst/>
              <a:cxnLst/>
              <a:rect l="0" t="0" r="0" b="0"/>
              <a:pathLst>
                <a:path w="9526" h="9526">
                  <a:moveTo>
                    <a:pt x="9525" y="0"/>
                  </a:moveTo>
                  <a:lnTo>
                    <a:pt x="4468" y="0"/>
                  </a:lnTo>
                  <a:lnTo>
                    <a:pt x="2979" y="1058"/>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 name="SMARTInkShape-4889"/>
            <p:cNvSpPr/>
            <p:nvPr/>
          </p:nvSpPr>
          <p:spPr>
            <a:xfrm>
              <a:off x="8553450" y="5295900"/>
              <a:ext cx="142876" cy="9526"/>
            </a:xfrm>
            <a:custGeom>
              <a:avLst/>
              <a:gdLst/>
              <a:ahLst/>
              <a:cxnLst/>
              <a:rect l="0" t="0" r="0" b="0"/>
              <a:pathLst>
                <a:path w="142876" h="9526">
                  <a:moveTo>
                    <a:pt x="0" y="0"/>
                  </a:moveTo>
                  <a:lnTo>
                    <a:pt x="40434" y="0"/>
                  </a:lnTo>
                  <a:lnTo>
                    <a:pt x="84974" y="0"/>
                  </a:lnTo>
                  <a:lnTo>
                    <a:pt x="106787" y="1058"/>
                  </a:lnTo>
                  <a:lnTo>
                    <a:pt x="1428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 name="SMARTInkShape-4890"/>
            <p:cNvSpPr/>
            <p:nvPr/>
          </p:nvSpPr>
          <p:spPr>
            <a:xfrm>
              <a:off x="9553575" y="4895850"/>
              <a:ext cx="123826" cy="9526"/>
            </a:xfrm>
            <a:custGeom>
              <a:avLst/>
              <a:gdLst/>
              <a:ahLst/>
              <a:cxnLst/>
              <a:rect l="0" t="0" r="0" b="0"/>
              <a:pathLst>
                <a:path w="123826" h="9526">
                  <a:moveTo>
                    <a:pt x="0" y="9525"/>
                  </a:moveTo>
                  <a:lnTo>
                    <a:pt x="0" y="4469"/>
                  </a:lnTo>
                  <a:lnTo>
                    <a:pt x="1059" y="2979"/>
                  </a:lnTo>
                  <a:lnTo>
                    <a:pt x="2822" y="1986"/>
                  </a:lnTo>
                  <a:lnTo>
                    <a:pt x="10779" y="883"/>
                  </a:lnTo>
                  <a:lnTo>
                    <a:pt x="53205" y="174"/>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 name="SMARTInkShape-4891"/>
            <p:cNvSpPr/>
            <p:nvPr/>
          </p:nvSpPr>
          <p:spPr>
            <a:xfrm>
              <a:off x="9105900" y="4791075"/>
              <a:ext cx="28150" cy="171451"/>
            </a:xfrm>
            <a:custGeom>
              <a:avLst/>
              <a:gdLst/>
              <a:ahLst/>
              <a:cxnLst/>
              <a:rect l="0" t="0" r="0" b="0"/>
              <a:pathLst>
                <a:path w="28150" h="171451">
                  <a:moveTo>
                    <a:pt x="9525" y="0"/>
                  </a:moveTo>
                  <a:lnTo>
                    <a:pt x="27135" y="0"/>
                  </a:lnTo>
                  <a:lnTo>
                    <a:pt x="28149" y="10113"/>
                  </a:lnTo>
                  <a:lnTo>
                    <a:pt x="20979" y="53674"/>
                  </a:lnTo>
                  <a:lnTo>
                    <a:pt x="14375" y="91977"/>
                  </a:lnTo>
                  <a:lnTo>
                    <a:pt x="3937" y="131645"/>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 name="SMARTInkShape-4892"/>
            <p:cNvSpPr/>
            <p:nvPr/>
          </p:nvSpPr>
          <p:spPr>
            <a:xfrm>
              <a:off x="9667875" y="4362450"/>
              <a:ext cx="150046" cy="261663"/>
            </a:xfrm>
            <a:custGeom>
              <a:avLst/>
              <a:gdLst/>
              <a:ahLst/>
              <a:cxnLst/>
              <a:rect l="0" t="0" r="0" b="0"/>
              <a:pathLst>
                <a:path w="150046" h="261663">
                  <a:moveTo>
                    <a:pt x="0" y="0"/>
                  </a:moveTo>
                  <a:lnTo>
                    <a:pt x="1059" y="15209"/>
                  </a:lnTo>
                  <a:lnTo>
                    <a:pt x="16247" y="58625"/>
                  </a:lnTo>
                  <a:lnTo>
                    <a:pt x="25510" y="82987"/>
                  </a:lnTo>
                  <a:lnTo>
                    <a:pt x="35299" y="95650"/>
                  </a:lnTo>
                  <a:lnTo>
                    <a:pt x="37913" y="101778"/>
                  </a:lnTo>
                  <a:lnTo>
                    <a:pt x="46137" y="112442"/>
                  </a:lnTo>
                  <a:lnTo>
                    <a:pt x="57297" y="118806"/>
                  </a:lnTo>
                  <a:lnTo>
                    <a:pt x="97424" y="133497"/>
                  </a:lnTo>
                  <a:lnTo>
                    <a:pt x="131133" y="160366"/>
                  </a:lnTo>
                  <a:lnTo>
                    <a:pt x="144453" y="183335"/>
                  </a:lnTo>
                  <a:lnTo>
                    <a:pt x="150045" y="200136"/>
                  </a:lnTo>
                  <a:lnTo>
                    <a:pt x="148532" y="211010"/>
                  </a:lnTo>
                  <a:lnTo>
                    <a:pt x="146645" y="216874"/>
                  </a:lnTo>
                  <a:lnTo>
                    <a:pt x="138906" y="226211"/>
                  </a:lnTo>
                  <a:lnTo>
                    <a:pt x="116692" y="240828"/>
                  </a:lnTo>
                  <a:lnTo>
                    <a:pt x="84316" y="252849"/>
                  </a:lnTo>
                  <a:lnTo>
                    <a:pt x="42971" y="261662"/>
                  </a:lnTo>
                  <a:lnTo>
                    <a:pt x="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 name="SMARTInkShape-4893"/>
            <p:cNvSpPr/>
            <p:nvPr/>
          </p:nvSpPr>
          <p:spPr>
            <a:xfrm>
              <a:off x="9629775" y="4352925"/>
              <a:ext cx="180976" cy="28576"/>
            </a:xfrm>
            <a:custGeom>
              <a:avLst/>
              <a:gdLst/>
              <a:ahLst/>
              <a:cxnLst/>
              <a:rect l="0" t="0" r="0" b="0"/>
              <a:pathLst>
                <a:path w="180976" h="28576">
                  <a:moveTo>
                    <a:pt x="0" y="0"/>
                  </a:moveTo>
                  <a:lnTo>
                    <a:pt x="0" y="5056"/>
                  </a:lnTo>
                  <a:lnTo>
                    <a:pt x="1059" y="6546"/>
                  </a:lnTo>
                  <a:lnTo>
                    <a:pt x="2822" y="7539"/>
                  </a:lnTo>
                  <a:lnTo>
                    <a:pt x="43848" y="22666"/>
                  </a:lnTo>
                  <a:lnTo>
                    <a:pt x="90428" y="27408"/>
                  </a:lnTo>
                  <a:lnTo>
                    <a:pt x="135220" y="28344"/>
                  </a:lnTo>
                  <a:lnTo>
                    <a:pt x="18097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68" name="SMARTInkShape-4894"/>
          <p:cNvSpPr/>
          <p:nvPr/>
        </p:nvSpPr>
        <p:spPr>
          <a:xfrm>
            <a:off x="9344025" y="453390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74" name="SMARTInkShape-Group684"/>
          <p:cNvGrpSpPr/>
          <p:nvPr/>
        </p:nvGrpSpPr>
        <p:grpSpPr>
          <a:xfrm>
            <a:off x="8505825" y="4057650"/>
            <a:ext cx="1127803" cy="609601"/>
            <a:chOff x="8505825" y="4057650"/>
            <a:chExt cx="1127803" cy="609601"/>
          </a:xfrm>
        </p:grpSpPr>
        <p:sp>
          <p:nvSpPr>
            <p:cNvPr id="169" name="SMARTInkShape-4895"/>
            <p:cNvSpPr/>
            <p:nvPr/>
          </p:nvSpPr>
          <p:spPr>
            <a:xfrm>
              <a:off x="9100843" y="4057650"/>
              <a:ext cx="14583" cy="219076"/>
            </a:xfrm>
            <a:custGeom>
              <a:avLst/>
              <a:gdLst/>
              <a:ahLst/>
              <a:cxnLst/>
              <a:rect l="0" t="0" r="0" b="0"/>
              <a:pathLst>
                <a:path w="14583" h="219076">
                  <a:moveTo>
                    <a:pt x="5057" y="0"/>
                  </a:moveTo>
                  <a:lnTo>
                    <a:pt x="5057" y="5056"/>
                  </a:lnTo>
                  <a:lnTo>
                    <a:pt x="3999" y="6546"/>
                  </a:lnTo>
                  <a:lnTo>
                    <a:pt x="2235" y="7539"/>
                  </a:lnTo>
                  <a:lnTo>
                    <a:pt x="0" y="8201"/>
                  </a:lnTo>
                  <a:lnTo>
                    <a:pt x="339" y="20226"/>
                  </a:lnTo>
                  <a:lnTo>
                    <a:pt x="4125" y="62439"/>
                  </a:lnTo>
                  <a:lnTo>
                    <a:pt x="4935" y="109025"/>
                  </a:lnTo>
                  <a:lnTo>
                    <a:pt x="10089" y="151358"/>
                  </a:lnTo>
                  <a:lnTo>
                    <a:pt x="14582"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 name="SMARTInkShape-4896"/>
            <p:cNvSpPr/>
            <p:nvPr/>
          </p:nvSpPr>
          <p:spPr>
            <a:xfrm>
              <a:off x="9477375" y="4057650"/>
              <a:ext cx="156253" cy="238126"/>
            </a:xfrm>
            <a:custGeom>
              <a:avLst/>
              <a:gdLst/>
              <a:ahLst/>
              <a:cxnLst/>
              <a:rect l="0" t="0" r="0" b="0"/>
              <a:pathLst>
                <a:path w="156253" h="238126">
                  <a:moveTo>
                    <a:pt x="9525" y="0"/>
                  </a:moveTo>
                  <a:lnTo>
                    <a:pt x="52777" y="1058"/>
                  </a:lnTo>
                  <a:lnTo>
                    <a:pt x="98933" y="13257"/>
                  </a:lnTo>
                  <a:lnTo>
                    <a:pt x="114804" y="22390"/>
                  </a:lnTo>
                  <a:lnTo>
                    <a:pt x="116753" y="26569"/>
                  </a:lnTo>
                  <a:lnTo>
                    <a:pt x="116096" y="36855"/>
                  </a:lnTo>
                  <a:lnTo>
                    <a:pt x="106631" y="48483"/>
                  </a:lnTo>
                  <a:lnTo>
                    <a:pt x="79742" y="68138"/>
                  </a:lnTo>
                  <a:lnTo>
                    <a:pt x="40956" y="81154"/>
                  </a:lnTo>
                  <a:lnTo>
                    <a:pt x="19779" y="85429"/>
                  </a:lnTo>
                  <a:lnTo>
                    <a:pt x="16360" y="87644"/>
                  </a:lnTo>
                  <a:lnTo>
                    <a:pt x="14082" y="90179"/>
                  </a:lnTo>
                  <a:lnTo>
                    <a:pt x="13621" y="91870"/>
                  </a:lnTo>
                  <a:lnTo>
                    <a:pt x="14373" y="92996"/>
                  </a:lnTo>
                  <a:lnTo>
                    <a:pt x="57262" y="105413"/>
                  </a:lnTo>
                  <a:lnTo>
                    <a:pt x="103949" y="121059"/>
                  </a:lnTo>
                  <a:lnTo>
                    <a:pt x="110574" y="121981"/>
                  </a:lnTo>
                  <a:lnTo>
                    <a:pt x="123580" y="128650"/>
                  </a:lnTo>
                  <a:lnTo>
                    <a:pt x="155003" y="155300"/>
                  </a:lnTo>
                  <a:lnTo>
                    <a:pt x="156252" y="160683"/>
                  </a:lnTo>
                  <a:lnTo>
                    <a:pt x="154818" y="175132"/>
                  </a:lnTo>
                  <a:lnTo>
                    <a:pt x="147830" y="186492"/>
                  </a:lnTo>
                  <a:lnTo>
                    <a:pt x="126351" y="201659"/>
                  </a:lnTo>
                  <a:lnTo>
                    <a:pt x="86224" y="220692"/>
                  </a:lnTo>
                  <a:lnTo>
                    <a:pt x="47185" y="231313"/>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 name="SMARTInkShape-4897"/>
            <p:cNvSpPr/>
            <p:nvPr/>
          </p:nvSpPr>
          <p:spPr>
            <a:xfrm>
              <a:off x="9115425" y="4391025"/>
              <a:ext cx="47626" cy="276226"/>
            </a:xfrm>
            <a:custGeom>
              <a:avLst/>
              <a:gdLst/>
              <a:ahLst/>
              <a:cxnLst/>
              <a:rect l="0" t="0" r="0" b="0"/>
              <a:pathLst>
                <a:path w="47626" h="276226">
                  <a:moveTo>
                    <a:pt x="47625" y="0"/>
                  </a:moveTo>
                  <a:lnTo>
                    <a:pt x="46567" y="41941"/>
                  </a:lnTo>
                  <a:lnTo>
                    <a:pt x="39424" y="83226"/>
                  </a:lnTo>
                  <a:lnTo>
                    <a:pt x="33437" y="118616"/>
                  </a:lnTo>
                  <a:lnTo>
                    <a:pt x="19903" y="155913"/>
                  </a:lnTo>
                  <a:lnTo>
                    <a:pt x="10517" y="193350"/>
                  </a:lnTo>
                  <a:lnTo>
                    <a:pt x="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 name="SMARTInkShape-4898"/>
            <p:cNvSpPr/>
            <p:nvPr/>
          </p:nvSpPr>
          <p:spPr>
            <a:xfrm>
              <a:off x="8505825" y="4476750"/>
              <a:ext cx="123826" cy="1"/>
            </a:xfrm>
            <a:custGeom>
              <a:avLst/>
              <a:gdLst/>
              <a:ahLst/>
              <a:cxnLst/>
              <a:rect l="0" t="0" r="0" b="0"/>
              <a:pathLst>
                <a:path w="123826" h="1">
                  <a:moveTo>
                    <a:pt x="0" y="0"/>
                  </a:moveTo>
                  <a:lnTo>
                    <a:pt x="44240" y="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 name="SMARTInkShape-4899"/>
            <p:cNvSpPr/>
            <p:nvPr/>
          </p:nvSpPr>
          <p:spPr>
            <a:xfrm>
              <a:off x="9286875" y="41529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8" name="SMARTInkShape-Group685"/>
          <p:cNvGrpSpPr/>
          <p:nvPr/>
        </p:nvGrpSpPr>
        <p:grpSpPr>
          <a:xfrm>
            <a:off x="8534792" y="3695700"/>
            <a:ext cx="894959" cy="485776"/>
            <a:chOff x="8534792" y="3695700"/>
            <a:chExt cx="894959" cy="485776"/>
          </a:xfrm>
        </p:grpSpPr>
        <p:sp>
          <p:nvSpPr>
            <p:cNvPr id="175" name="SMARTInkShape-4900"/>
            <p:cNvSpPr/>
            <p:nvPr/>
          </p:nvSpPr>
          <p:spPr>
            <a:xfrm>
              <a:off x="9029700" y="3733800"/>
              <a:ext cx="38101" cy="190501"/>
            </a:xfrm>
            <a:custGeom>
              <a:avLst/>
              <a:gdLst/>
              <a:ahLst/>
              <a:cxnLst/>
              <a:rect l="0" t="0" r="0" b="0"/>
              <a:pathLst>
                <a:path w="38101" h="190501">
                  <a:moveTo>
                    <a:pt x="0" y="0"/>
                  </a:moveTo>
                  <a:lnTo>
                    <a:pt x="7540" y="17900"/>
                  </a:lnTo>
                  <a:lnTo>
                    <a:pt x="16890" y="58721"/>
                  </a:lnTo>
                  <a:lnTo>
                    <a:pt x="19824" y="98436"/>
                  </a:lnTo>
                  <a:lnTo>
                    <a:pt x="27214" y="143295"/>
                  </a:lnTo>
                  <a:lnTo>
                    <a:pt x="29364" y="165849"/>
                  </a:lnTo>
                  <a:lnTo>
                    <a:pt x="3810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 name="SMARTInkShape-4901"/>
            <p:cNvSpPr/>
            <p:nvPr/>
          </p:nvSpPr>
          <p:spPr>
            <a:xfrm>
              <a:off x="9420225" y="3695700"/>
              <a:ext cx="9526" cy="152401"/>
            </a:xfrm>
            <a:custGeom>
              <a:avLst/>
              <a:gdLst/>
              <a:ahLst/>
              <a:cxnLst/>
              <a:rect l="0" t="0" r="0" b="0"/>
              <a:pathLst>
                <a:path w="9526" h="152401">
                  <a:moveTo>
                    <a:pt x="0" y="0"/>
                  </a:moveTo>
                  <a:lnTo>
                    <a:pt x="8201" y="0"/>
                  </a:lnTo>
                  <a:lnTo>
                    <a:pt x="9491" y="41636"/>
                  </a:lnTo>
                  <a:lnTo>
                    <a:pt x="9521" y="83368"/>
                  </a:lnTo>
                  <a:lnTo>
                    <a:pt x="9524" y="123711"/>
                  </a:lnTo>
                  <a:lnTo>
                    <a:pt x="952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 name="SMARTInkShape-4902"/>
            <p:cNvSpPr/>
            <p:nvPr/>
          </p:nvSpPr>
          <p:spPr>
            <a:xfrm>
              <a:off x="8534792" y="4172066"/>
              <a:ext cx="161534" cy="9410"/>
            </a:xfrm>
            <a:custGeom>
              <a:avLst/>
              <a:gdLst/>
              <a:ahLst/>
              <a:cxnLst/>
              <a:rect l="0" t="0" r="0" b="0"/>
              <a:pathLst>
                <a:path w="161534" h="9410">
                  <a:moveTo>
                    <a:pt x="9133" y="9409"/>
                  </a:moveTo>
                  <a:lnTo>
                    <a:pt x="932" y="9409"/>
                  </a:lnTo>
                  <a:lnTo>
                    <a:pt x="490" y="8351"/>
                  </a:lnTo>
                  <a:lnTo>
                    <a:pt x="0" y="4353"/>
                  </a:lnTo>
                  <a:lnTo>
                    <a:pt x="928" y="2863"/>
                  </a:lnTo>
                  <a:lnTo>
                    <a:pt x="2605" y="1870"/>
                  </a:lnTo>
                  <a:lnTo>
                    <a:pt x="8349" y="767"/>
                  </a:lnTo>
                  <a:lnTo>
                    <a:pt x="30209" y="0"/>
                  </a:lnTo>
                  <a:lnTo>
                    <a:pt x="70626" y="7438"/>
                  </a:lnTo>
                  <a:lnTo>
                    <a:pt x="117263" y="9149"/>
                  </a:lnTo>
                  <a:lnTo>
                    <a:pt x="161533" y="94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7" name="SMARTInkShape-Group686"/>
          <p:cNvGrpSpPr/>
          <p:nvPr/>
        </p:nvGrpSpPr>
        <p:grpSpPr>
          <a:xfrm>
            <a:off x="8334375" y="2981325"/>
            <a:ext cx="1152229" cy="819151"/>
            <a:chOff x="8334375" y="2981325"/>
            <a:chExt cx="1152229" cy="819151"/>
          </a:xfrm>
        </p:grpSpPr>
        <p:sp>
          <p:nvSpPr>
            <p:cNvPr id="179" name="SMARTInkShape-4903"/>
            <p:cNvSpPr/>
            <p:nvPr/>
          </p:nvSpPr>
          <p:spPr>
            <a:xfrm>
              <a:off x="9347804" y="3382044"/>
              <a:ext cx="138800" cy="180307"/>
            </a:xfrm>
            <a:custGeom>
              <a:avLst/>
              <a:gdLst/>
              <a:ahLst/>
              <a:cxnLst/>
              <a:rect l="0" t="0" r="0" b="0"/>
              <a:pathLst>
                <a:path w="138800" h="180307">
                  <a:moveTo>
                    <a:pt x="120046" y="46956"/>
                  </a:moveTo>
                  <a:lnTo>
                    <a:pt x="109933" y="41899"/>
                  </a:lnTo>
                  <a:lnTo>
                    <a:pt x="106955" y="39351"/>
                  </a:lnTo>
                  <a:lnTo>
                    <a:pt x="87970" y="6956"/>
                  </a:lnTo>
                  <a:lnTo>
                    <a:pt x="76157" y="2720"/>
                  </a:lnTo>
                  <a:lnTo>
                    <a:pt x="47759" y="0"/>
                  </a:lnTo>
                  <a:lnTo>
                    <a:pt x="34649" y="5273"/>
                  </a:lnTo>
                  <a:lnTo>
                    <a:pt x="3929" y="25905"/>
                  </a:lnTo>
                  <a:lnTo>
                    <a:pt x="301" y="31864"/>
                  </a:lnTo>
                  <a:lnTo>
                    <a:pt x="0" y="37953"/>
                  </a:lnTo>
                  <a:lnTo>
                    <a:pt x="4250" y="49304"/>
                  </a:lnTo>
                  <a:lnTo>
                    <a:pt x="9667" y="57878"/>
                  </a:lnTo>
                  <a:lnTo>
                    <a:pt x="21247" y="62393"/>
                  </a:lnTo>
                  <a:lnTo>
                    <a:pt x="36977" y="63342"/>
                  </a:lnTo>
                  <a:lnTo>
                    <a:pt x="84100" y="56164"/>
                  </a:lnTo>
                  <a:lnTo>
                    <a:pt x="102810" y="49097"/>
                  </a:lnTo>
                  <a:lnTo>
                    <a:pt x="135713" y="29747"/>
                  </a:lnTo>
                  <a:lnTo>
                    <a:pt x="136841" y="28075"/>
                  </a:lnTo>
                  <a:lnTo>
                    <a:pt x="138428" y="22782"/>
                  </a:lnTo>
                  <a:lnTo>
                    <a:pt x="138651" y="23431"/>
                  </a:lnTo>
                  <a:lnTo>
                    <a:pt x="138799" y="24923"/>
                  </a:lnTo>
                  <a:lnTo>
                    <a:pt x="136142" y="29402"/>
                  </a:lnTo>
                  <a:lnTo>
                    <a:pt x="133952" y="32079"/>
                  </a:lnTo>
                  <a:lnTo>
                    <a:pt x="133550" y="35979"/>
                  </a:lnTo>
                  <a:lnTo>
                    <a:pt x="135924" y="54757"/>
                  </a:lnTo>
                  <a:lnTo>
                    <a:pt x="130865" y="91366"/>
                  </a:lnTo>
                  <a:lnTo>
                    <a:pt x="123722" y="129494"/>
                  </a:lnTo>
                  <a:lnTo>
                    <a:pt x="120046" y="1803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 name="SMARTInkShape-4904"/>
            <p:cNvSpPr/>
            <p:nvPr/>
          </p:nvSpPr>
          <p:spPr>
            <a:xfrm>
              <a:off x="8334375" y="3067050"/>
              <a:ext cx="247651" cy="1"/>
            </a:xfrm>
            <a:custGeom>
              <a:avLst/>
              <a:gdLst/>
              <a:ahLst/>
              <a:cxnLst/>
              <a:rect l="0" t="0" r="0" b="0"/>
              <a:pathLst>
                <a:path w="247651" h="1">
                  <a:moveTo>
                    <a:pt x="0" y="0"/>
                  </a:moveTo>
                  <a:lnTo>
                    <a:pt x="45761" y="0"/>
                  </a:lnTo>
                  <a:lnTo>
                    <a:pt x="85761" y="0"/>
                  </a:lnTo>
                  <a:lnTo>
                    <a:pt x="121014" y="0"/>
                  </a:lnTo>
                  <a:lnTo>
                    <a:pt x="161680" y="0"/>
                  </a:lnTo>
                  <a:lnTo>
                    <a:pt x="205504" y="0"/>
                  </a:lnTo>
                  <a:lnTo>
                    <a:pt x="2476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 name="SMARTInkShape-4905"/>
            <p:cNvSpPr/>
            <p:nvPr/>
          </p:nvSpPr>
          <p:spPr>
            <a:xfrm>
              <a:off x="8458200" y="3800475"/>
              <a:ext cx="219076" cy="1"/>
            </a:xfrm>
            <a:custGeom>
              <a:avLst/>
              <a:gdLst/>
              <a:ahLst/>
              <a:cxnLst/>
              <a:rect l="0" t="0" r="0" b="0"/>
              <a:pathLst>
                <a:path w="219076" h="1">
                  <a:moveTo>
                    <a:pt x="0" y="0"/>
                  </a:moveTo>
                  <a:lnTo>
                    <a:pt x="41757" y="0"/>
                  </a:lnTo>
                  <a:lnTo>
                    <a:pt x="88080" y="0"/>
                  </a:lnTo>
                  <a:lnTo>
                    <a:pt x="128798" y="0"/>
                  </a:lnTo>
                  <a:lnTo>
                    <a:pt x="173020" y="0"/>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2" name="SMARTInkShape-4906"/>
            <p:cNvSpPr/>
            <p:nvPr/>
          </p:nvSpPr>
          <p:spPr>
            <a:xfrm>
              <a:off x="8810659" y="2981325"/>
              <a:ext cx="180280" cy="170829"/>
            </a:xfrm>
            <a:custGeom>
              <a:avLst/>
              <a:gdLst/>
              <a:ahLst/>
              <a:cxnLst/>
              <a:rect l="0" t="0" r="0" b="0"/>
              <a:pathLst>
                <a:path w="180280" h="170829">
                  <a:moveTo>
                    <a:pt x="9491" y="0"/>
                  </a:moveTo>
                  <a:lnTo>
                    <a:pt x="8433" y="25530"/>
                  </a:lnTo>
                  <a:lnTo>
                    <a:pt x="848" y="64735"/>
                  </a:lnTo>
                  <a:lnTo>
                    <a:pt x="141" y="104078"/>
                  </a:lnTo>
                  <a:lnTo>
                    <a:pt x="0" y="137681"/>
                  </a:lnTo>
                  <a:lnTo>
                    <a:pt x="2106" y="143645"/>
                  </a:lnTo>
                  <a:lnTo>
                    <a:pt x="10089" y="153095"/>
                  </a:lnTo>
                  <a:lnTo>
                    <a:pt x="31540" y="164365"/>
                  </a:lnTo>
                  <a:lnTo>
                    <a:pt x="73740" y="170517"/>
                  </a:lnTo>
                  <a:lnTo>
                    <a:pt x="80898" y="170828"/>
                  </a:lnTo>
                  <a:lnTo>
                    <a:pt x="111200" y="161153"/>
                  </a:lnTo>
                  <a:lnTo>
                    <a:pt x="155843" y="135653"/>
                  </a:lnTo>
                  <a:lnTo>
                    <a:pt x="161034" y="131710"/>
                  </a:lnTo>
                  <a:lnTo>
                    <a:pt x="169624" y="116041"/>
                  </a:lnTo>
                  <a:lnTo>
                    <a:pt x="177588" y="86241"/>
                  </a:lnTo>
                  <a:lnTo>
                    <a:pt x="180279" y="57840"/>
                  </a:lnTo>
                  <a:lnTo>
                    <a:pt x="172180" y="43698"/>
                  </a:lnTo>
                  <a:lnTo>
                    <a:pt x="156939" y="27888"/>
                  </a:lnTo>
                  <a:lnTo>
                    <a:pt x="126675" y="9204"/>
                  </a:lnTo>
                  <a:lnTo>
                    <a:pt x="110609" y="4091"/>
                  </a:lnTo>
                  <a:lnTo>
                    <a:pt x="74495" y="6269"/>
                  </a:lnTo>
                  <a:lnTo>
                    <a:pt x="19016"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SMARTInkShape-4907"/>
            <p:cNvSpPr/>
            <p:nvPr/>
          </p:nvSpPr>
          <p:spPr>
            <a:xfrm>
              <a:off x="8905875" y="3394227"/>
              <a:ext cx="144223" cy="110669"/>
            </a:xfrm>
            <a:custGeom>
              <a:avLst/>
              <a:gdLst/>
              <a:ahLst/>
              <a:cxnLst/>
              <a:rect l="0" t="0" r="0" b="0"/>
              <a:pathLst>
                <a:path w="144223" h="110669">
                  <a:moveTo>
                    <a:pt x="0" y="25248"/>
                  </a:moveTo>
                  <a:lnTo>
                    <a:pt x="15170" y="30305"/>
                  </a:lnTo>
                  <a:lnTo>
                    <a:pt x="18579" y="33911"/>
                  </a:lnTo>
                  <a:lnTo>
                    <a:pt x="19796" y="38432"/>
                  </a:lnTo>
                  <a:lnTo>
                    <a:pt x="19093" y="82582"/>
                  </a:lnTo>
                  <a:lnTo>
                    <a:pt x="24119" y="99268"/>
                  </a:lnTo>
                  <a:lnTo>
                    <a:pt x="27721" y="103170"/>
                  </a:lnTo>
                  <a:lnTo>
                    <a:pt x="37367" y="107505"/>
                  </a:lnTo>
                  <a:lnTo>
                    <a:pt x="62281" y="110516"/>
                  </a:lnTo>
                  <a:lnTo>
                    <a:pt x="70095" y="110668"/>
                  </a:lnTo>
                  <a:lnTo>
                    <a:pt x="101319" y="100770"/>
                  </a:lnTo>
                  <a:lnTo>
                    <a:pt x="127270" y="84431"/>
                  </a:lnTo>
                  <a:lnTo>
                    <a:pt x="138762" y="69543"/>
                  </a:lnTo>
                  <a:lnTo>
                    <a:pt x="143308" y="61128"/>
                  </a:lnTo>
                  <a:lnTo>
                    <a:pt x="144222" y="53401"/>
                  </a:lnTo>
                  <a:lnTo>
                    <a:pt x="139593" y="39172"/>
                  </a:lnTo>
                  <a:lnTo>
                    <a:pt x="130143" y="24317"/>
                  </a:lnTo>
                  <a:lnTo>
                    <a:pt x="110527" y="8156"/>
                  </a:lnTo>
                  <a:lnTo>
                    <a:pt x="87928" y="1777"/>
                  </a:lnTo>
                  <a:lnTo>
                    <a:pt x="63421" y="0"/>
                  </a:lnTo>
                  <a:lnTo>
                    <a:pt x="45473" y="27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4" name="SMARTInkShape-4908"/>
            <p:cNvSpPr/>
            <p:nvPr/>
          </p:nvSpPr>
          <p:spPr>
            <a:xfrm>
              <a:off x="9220200" y="2983343"/>
              <a:ext cx="116749" cy="236108"/>
            </a:xfrm>
            <a:custGeom>
              <a:avLst/>
              <a:gdLst/>
              <a:ahLst/>
              <a:cxnLst/>
              <a:rect l="0" t="0" r="0" b="0"/>
              <a:pathLst>
                <a:path w="116749" h="236108">
                  <a:moveTo>
                    <a:pt x="0" y="17032"/>
                  </a:moveTo>
                  <a:lnTo>
                    <a:pt x="5057" y="11975"/>
                  </a:lnTo>
                  <a:lnTo>
                    <a:pt x="10361" y="9493"/>
                  </a:lnTo>
                  <a:lnTo>
                    <a:pt x="56910" y="142"/>
                  </a:lnTo>
                  <a:lnTo>
                    <a:pt x="75035" y="0"/>
                  </a:lnTo>
                  <a:lnTo>
                    <a:pt x="96081" y="5871"/>
                  </a:lnTo>
                  <a:lnTo>
                    <a:pt x="105497" y="11366"/>
                  </a:lnTo>
                  <a:lnTo>
                    <a:pt x="113210" y="25802"/>
                  </a:lnTo>
                  <a:lnTo>
                    <a:pt x="116748" y="35579"/>
                  </a:lnTo>
                  <a:lnTo>
                    <a:pt x="115881" y="80629"/>
                  </a:lnTo>
                  <a:lnTo>
                    <a:pt x="112652" y="112428"/>
                  </a:lnTo>
                  <a:lnTo>
                    <a:pt x="100288" y="148191"/>
                  </a:lnTo>
                  <a:lnTo>
                    <a:pt x="87852" y="195667"/>
                  </a:lnTo>
                  <a:lnTo>
                    <a:pt x="85725" y="2361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5" name="SMARTInkShape-4909"/>
            <p:cNvSpPr/>
            <p:nvPr/>
          </p:nvSpPr>
          <p:spPr>
            <a:xfrm>
              <a:off x="9277350" y="3133725"/>
              <a:ext cx="104776" cy="9526"/>
            </a:xfrm>
            <a:custGeom>
              <a:avLst/>
              <a:gdLst/>
              <a:ahLst/>
              <a:cxnLst/>
              <a:rect l="0" t="0" r="0" b="0"/>
              <a:pathLst>
                <a:path w="104776" h="9526">
                  <a:moveTo>
                    <a:pt x="0" y="9525"/>
                  </a:moveTo>
                  <a:lnTo>
                    <a:pt x="5057" y="4468"/>
                  </a:lnTo>
                  <a:lnTo>
                    <a:pt x="10361" y="1986"/>
                  </a:lnTo>
                  <a:lnTo>
                    <a:pt x="48323" y="262"/>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 name="SMARTInkShape-4910"/>
            <p:cNvSpPr/>
            <p:nvPr/>
          </p:nvSpPr>
          <p:spPr>
            <a:xfrm>
              <a:off x="8486775" y="3457575"/>
              <a:ext cx="219076" cy="9526"/>
            </a:xfrm>
            <a:custGeom>
              <a:avLst/>
              <a:gdLst/>
              <a:ahLst/>
              <a:cxnLst/>
              <a:rect l="0" t="0" r="0" b="0"/>
              <a:pathLst>
                <a:path w="219076" h="9526">
                  <a:moveTo>
                    <a:pt x="0" y="9525"/>
                  </a:moveTo>
                  <a:lnTo>
                    <a:pt x="15209" y="2979"/>
                  </a:lnTo>
                  <a:lnTo>
                    <a:pt x="59950" y="392"/>
                  </a:lnTo>
                  <a:lnTo>
                    <a:pt x="103370" y="116"/>
                  </a:lnTo>
                  <a:lnTo>
                    <a:pt x="149750" y="34"/>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213156948"/>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Content Placeholder 3"/>
              <p:cNvGraphicFramePr>
                <a:graphicFrameLocks noGrp="1"/>
              </p:cNvGraphicFramePr>
              <p:nvPr>
                <p:ph idx="1"/>
                <p:extLst/>
              </p:nvPr>
            </p:nvGraphicFramePr>
            <p:xfrm>
              <a:off x="1323975" y="1939925"/>
              <a:ext cx="10029825" cy="4622800"/>
            </p:xfrm>
            <a:graphic>
              <a:graphicData uri="http://schemas.openxmlformats.org/drawingml/2006/table">
                <a:tbl>
                  <a:tblPr firstRow="1" bandRow="1">
                    <a:tableStyleId>{5940675A-B579-460E-94D1-54222C63F5DA}</a:tableStyleId>
                  </a:tblPr>
                  <a:tblGrid>
                    <a:gridCol w="3505200">
                      <a:extLst>
                        <a:ext uri="{9D8B030D-6E8A-4147-A177-3AD203B41FA5}">
                          <a16:colId xmlns="" xmlns:a16="http://schemas.microsoft.com/office/drawing/2014/main" val="20000"/>
                        </a:ext>
                      </a:extLst>
                    </a:gridCol>
                    <a:gridCol w="3505200">
                      <a:extLst>
                        <a:ext uri="{9D8B030D-6E8A-4147-A177-3AD203B41FA5}">
                          <a16:colId xmlns="" xmlns:a16="http://schemas.microsoft.com/office/drawing/2014/main" val="20001"/>
                        </a:ext>
                      </a:extLst>
                    </a:gridCol>
                    <a:gridCol w="3019425">
                      <a:extLst>
                        <a:ext uri="{9D8B030D-6E8A-4147-A177-3AD203B41FA5}">
                          <a16:colId xmlns="" xmlns:a16="http://schemas.microsoft.com/office/drawing/2014/main" val="20002"/>
                        </a:ext>
                      </a:extLst>
                    </a:gridCol>
                  </a:tblGrid>
                  <a:tr h="370840">
                    <a:tc>
                      <a:txBody>
                        <a:bodyPr/>
                        <a:lstStyle/>
                        <a:p>
                          <a:r>
                            <a:rPr lang="en-US" dirty="0"/>
                            <a:t>Cases of Canned Fruit</a:t>
                          </a:r>
                        </a:p>
                      </a:txBody>
                      <a:tcPr/>
                    </a:tc>
                    <a:tc>
                      <a:txBody>
                        <a:bodyPr/>
                        <a:lstStyle/>
                        <a:p>
                          <a:r>
                            <a:rPr lang="en-US" dirty="0"/>
                            <a:t>Cases of Canned Vegetables</a:t>
                          </a:r>
                        </a:p>
                      </a:txBody>
                      <a:tcPr/>
                    </a:tc>
                    <a:tc>
                      <a:txBody>
                        <a:bodyPr/>
                        <a:lstStyle/>
                        <a:p>
                          <a:r>
                            <a:rPr lang="en-US" dirty="0"/>
                            <a:t>Marginal Rate of Transformation</a:t>
                          </a:r>
                        </a:p>
                        <a:p>
                          <a14:m>
                            <m:oMath xmlns:m="http://schemas.openxmlformats.org/officeDocument/2006/math">
                              <m:r>
                                <a:rPr lang="en-US" b="0" i="1" smtClean="0">
                                  <a:latin typeface="Cambria Math" panose="02040503050406030204" pitchFamily="18" charset="0"/>
                                </a:rPr>
                                <m:t>∆(1)/</m:t>
                              </m:r>
                            </m:oMath>
                          </a14:m>
                          <a:r>
                            <a:rPr lang="en-US" dirty="0"/>
                            <a:t> </a:t>
                          </a:r>
                          <a14:m>
                            <m:oMath xmlns:m="http://schemas.openxmlformats.org/officeDocument/2006/math">
                              <m:r>
                                <a:rPr lang="en-US" b="0" i="1" dirty="0" smtClean="0">
                                  <a:latin typeface="Cambria Math" panose="02040503050406030204" pitchFamily="18" charset="0"/>
                                </a:rPr>
                                <m:t>∆ (2)</m:t>
                              </m:r>
                            </m:oMath>
                          </a14:m>
                          <a:endParaRPr lang="en-US" dirty="0"/>
                        </a:p>
                      </a:txBody>
                      <a:tcPr/>
                    </a:tc>
                    <a:extLst>
                      <a:ext uri="{0D108BD9-81ED-4DB2-BD59-A6C34878D82A}">
                        <a16:rowId xmlns="" xmlns:a16="http://schemas.microsoft.com/office/drawing/2014/main" val="10000"/>
                      </a:ext>
                    </a:extLst>
                  </a:tr>
                  <a:tr h="370840">
                    <a:tc>
                      <a:txBody>
                        <a:bodyPr/>
                        <a:lstStyle/>
                        <a:p>
                          <a:r>
                            <a:rPr lang="en-US" dirty="0"/>
                            <a:t>135,000</a:t>
                          </a:r>
                        </a:p>
                      </a:txBody>
                      <a:tcPr/>
                    </a:tc>
                    <a:tc>
                      <a:txBody>
                        <a:bodyPr/>
                        <a:lstStyle/>
                        <a:p>
                          <a:r>
                            <a:rPr lang="en-US" dirty="0"/>
                            <a:t>0</a:t>
                          </a:r>
                        </a:p>
                      </a:txBody>
                      <a:tcPr/>
                    </a:tc>
                    <a:tc>
                      <a:txBody>
                        <a:bodyPr/>
                        <a:lstStyle/>
                        <a:p>
                          <a:endParaRPr lang="en-US"/>
                        </a:p>
                      </a:txBody>
                      <a:tcPr/>
                    </a:tc>
                    <a:extLst>
                      <a:ext uri="{0D108BD9-81ED-4DB2-BD59-A6C34878D82A}">
                        <a16:rowId xmlns="" xmlns:a16="http://schemas.microsoft.com/office/drawing/2014/main" val="10001"/>
                      </a:ext>
                    </a:extLst>
                  </a:tr>
                  <a:tr h="370840">
                    <a:tc>
                      <a:txBody>
                        <a:bodyPr/>
                        <a:lstStyle/>
                        <a:p>
                          <a:r>
                            <a:rPr lang="en-US" dirty="0"/>
                            <a:t>128,000</a:t>
                          </a:r>
                        </a:p>
                      </a:txBody>
                      <a:tcPr/>
                    </a:tc>
                    <a:tc>
                      <a:txBody>
                        <a:bodyPr/>
                        <a:lstStyle/>
                        <a:p>
                          <a:r>
                            <a:rPr lang="en-US" dirty="0"/>
                            <a:t>10,000</a:t>
                          </a:r>
                        </a:p>
                      </a:txBody>
                      <a:tcPr/>
                    </a:tc>
                    <a:tc>
                      <a:txBody>
                        <a:bodyPr/>
                        <a:lstStyle/>
                        <a:p>
                          <a:r>
                            <a:rPr lang="en-US" dirty="0"/>
                            <a:t>-0.7</a:t>
                          </a:r>
                        </a:p>
                      </a:txBody>
                      <a:tcPr/>
                    </a:tc>
                    <a:extLst>
                      <a:ext uri="{0D108BD9-81ED-4DB2-BD59-A6C34878D82A}">
                        <a16:rowId xmlns="" xmlns:a16="http://schemas.microsoft.com/office/drawing/2014/main" val="10002"/>
                      </a:ext>
                    </a:extLst>
                  </a:tr>
                  <a:tr h="370840">
                    <a:tc>
                      <a:txBody>
                        <a:bodyPr/>
                        <a:lstStyle/>
                        <a:p>
                          <a:r>
                            <a:rPr lang="en-US" dirty="0"/>
                            <a:t>119,000</a:t>
                          </a:r>
                        </a:p>
                      </a:txBody>
                      <a:tcPr/>
                    </a:tc>
                    <a:tc>
                      <a:txBody>
                        <a:bodyPr/>
                        <a:lstStyle/>
                        <a:p>
                          <a:r>
                            <a:rPr lang="en-US" dirty="0"/>
                            <a:t>20,000</a:t>
                          </a:r>
                        </a:p>
                      </a:txBody>
                      <a:tcPr/>
                    </a:tc>
                    <a:tc>
                      <a:txBody>
                        <a:bodyPr/>
                        <a:lstStyle/>
                        <a:p>
                          <a:r>
                            <a:rPr lang="en-US" dirty="0"/>
                            <a:t>-0.9</a:t>
                          </a:r>
                        </a:p>
                      </a:txBody>
                      <a:tcPr/>
                    </a:tc>
                    <a:extLst>
                      <a:ext uri="{0D108BD9-81ED-4DB2-BD59-A6C34878D82A}">
                        <a16:rowId xmlns="" xmlns:a16="http://schemas.microsoft.com/office/drawing/2014/main" val="10003"/>
                      </a:ext>
                    </a:extLst>
                  </a:tr>
                  <a:tr h="370840">
                    <a:tc>
                      <a:txBody>
                        <a:bodyPr/>
                        <a:lstStyle/>
                        <a:p>
                          <a:r>
                            <a:rPr lang="en-US" dirty="0"/>
                            <a:t>108,000</a:t>
                          </a:r>
                        </a:p>
                      </a:txBody>
                      <a:tcPr/>
                    </a:tc>
                    <a:tc>
                      <a:txBody>
                        <a:bodyPr/>
                        <a:lstStyle/>
                        <a:p>
                          <a:r>
                            <a:rPr lang="en-US" dirty="0"/>
                            <a:t>30,000</a:t>
                          </a:r>
                        </a:p>
                      </a:txBody>
                      <a:tcPr/>
                    </a:tc>
                    <a:tc>
                      <a:txBody>
                        <a:bodyPr/>
                        <a:lstStyle/>
                        <a:p>
                          <a:r>
                            <a:rPr lang="en-US" dirty="0"/>
                            <a:t>-1.1</a:t>
                          </a:r>
                        </a:p>
                      </a:txBody>
                      <a:tcPr/>
                    </a:tc>
                    <a:extLst>
                      <a:ext uri="{0D108BD9-81ED-4DB2-BD59-A6C34878D82A}">
                        <a16:rowId xmlns="" xmlns:a16="http://schemas.microsoft.com/office/drawing/2014/main" val="10004"/>
                      </a:ext>
                    </a:extLst>
                  </a:tr>
                  <a:tr h="370840">
                    <a:tc>
                      <a:txBody>
                        <a:bodyPr/>
                        <a:lstStyle/>
                        <a:p>
                          <a:r>
                            <a:rPr lang="en-US" dirty="0"/>
                            <a:t>95,000</a:t>
                          </a:r>
                        </a:p>
                      </a:txBody>
                      <a:tcPr/>
                    </a:tc>
                    <a:tc>
                      <a:txBody>
                        <a:bodyPr/>
                        <a:lstStyle/>
                        <a:p>
                          <a:r>
                            <a:rPr lang="en-US" dirty="0"/>
                            <a:t>40,000</a:t>
                          </a:r>
                        </a:p>
                      </a:txBody>
                      <a:tcPr/>
                    </a:tc>
                    <a:tc>
                      <a:txBody>
                        <a:bodyPr/>
                        <a:lstStyle/>
                        <a:p>
                          <a:r>
                            <a:rPr lang="en-US" dirty="0"/>
                            <a:t>-1.3</a:t>
                          </a:r>
                        </a:p>
                      </a:txBody>
                      <a:tcPr/>
                    </a:tc>
                    <a:extLst>
                      <a:ext uri="{0D108BD9-81ED-4DB2-BD59-A6C34878D82A}">
                        <a16:rowId xmlns="" xmlns:a16="http://schemas.microsoft.com/office/drawing/2014/main" val="10005"/>
                      </a:ext>
                    </a:extLst>
                  </a:tr>
                  <a:tr h="370840">
                    <a:tc>
                      <a:txBody>
                        <a:bodyPr/>
                        <a:lstStyle/>
                        <a:p>
                          <a:r>
                            <a:rPr lang="en-US" dirty="0"/>
                            <a:t>80,000</a:t>
                          </a:r>
                        </a:p>
                      </a:txBody>
                      <a:tcPr/>
                    </a:tc>
                    <a:tc>
                      <a:txBody>
                        <a:bodyPr/>
                        <a:lstStyle/>
                        <a:p>
                          <a:r>
                            <a:rPr lang="en-US" dirty="0"/>
                            <a:t>50,000</a:t>
                          </a:r>
                        </a:p>
                      </a:txBody>
                      <a:tcPr/>
                    </a:tc>
                    <a:tc>
                      <a:txBody>
                        <a:bodyPr/>
                        <a:lstStyle/>
                        <a:p>
                          <a:r>
                            <a:rPr lang="en-US" dirty="0"/>
                            <a:t>-1.5</a:t>
                          </a:r>
                        </a:p>
                      </a:txBody>
                      <a:tcPr/>
                    </a:tc>
                    <a:extLst>
                      <a:ext uri="{0D108BD9-81ED-4DB2-BD59-A6C34878D82A}">
                        <a16:rowId xmlns="" xmlns:a16="http://schemas.microsoft.com/office/drawing/2014/main" val="10006"/>
                      </a:ext>
                    </a:extLst>
                  </a:tr>
                  <a:tr h="370840">
                    <a:tc>
                      <a:txBody>
                        <a:bodyPr/>
                        <a:lstStyle/>
                        <a:p>
                          <a:r>
                            <a:rPr lang="en-US" dirty="0"/>
                            <a:t>63,000</a:t>
                          </a:r>
                        </a:p>
                      </a:txBody>
                      <a:tcPr/>
                    </a:tc>
                    <a:tc>
                      <a:txBody>
                        <a:bodyPr/>
                        <a:lstStyle/>
                        <a:p>
                          <a:r>
                            <a:rPr lang="en-US" dirty="0"/>
                            <a:t>60,000</a:t>
                          </a:r>
                        </a:p>
                      </a:txBody>
                      <a:tcPr/>
                    </a:tc>
                    <a:tc>
                      <a:txBody>
                        <a:bodyPr/>
                        <a:lstStyle/>
                        <a:p>
                          <a:r>
                            <a:rPr lang="en-US" dirty="0"/>
                            <a:t>-1.7</a:t>
                          </a:r>
                        </a:p>
                      </a:txBody>
                      <a:tcPr/>
                    </a:tc>
                    <a:extLst>
                      <a:ext uri="{0D108BD9-81ED-4DB2-BD59-A6C34878D82A}">
                        <a16:rowId xmlns="" xmlns:a16="http://schemas.microsoft.com/office/drawing/2014/main" val="10007"/>
                      </a:ext>
                    </a:extLst>
                  </a:tr>
                  <a:tr h="370840">
                    <a:tc>
                      <a:txBody>
                        <a:bodyPr/>
                        <a:lstStyle/>
                        <a:p>
                          <a:r>
                            <a:rPr lang="en-US" dirty="0"/>
                            <a:t>44,000</a:t>
                          </a:r>
                        </a:p>
                      </a:txBody>
                      <a:tcPr/>
                    </a:tc>
                    <a:tc>
                      <a:txBody>
                        <a:bodyPr/>
                        <a:lstStyle/>
                        <a:p>
                          <a:r>
                            <a:rPr lang="en-US" dirty="0"/>
                            <a:t>70,000</a:t>
                          </a:r>
                        </a:p>
                      </a:txBody>
                      <a:tcPr/>
                    </a:tc>
                    <a:tc>
                      <a:txBody>
                        <a:bodyPr/>
                        <a:lstStyle/>
                        <a:p>
                          <a:r>
                            <a:rPr lang="en-US" dirty="0"/>
                            <a:t>-1.9</a:t>
                          </a:r>
                        </a:p>
                      </a:txBody>
                      <a:tcPr/>
                    </a:tc>
                    <a:extLst>
                      <a:ext uri="{0D108BD9-81ED-4DB2-BD59-A6C34878D82A}">
                        <a16:rowId xmlns="" xmlns:a16="http://schemas.microsoft.com/office/drawing/2014/main" val="10008"/>
                      </a:ext>
                    </a:extLst>
                  </a:tr>
                  <a:tr h="370840">
                    <a:tc>
                      <a:txBody>
                        <a:bodyPr/>
                        <a:lstStyle/>
                        <a:p>
                          <a:r>
                            <a:rPr lang="en-US" dirty="0"/>
                            <a:t>23,000</a:t>
                          </a:r>
                        </a:p>
                      </a:txBody>
                      <a:tcPr/>
                    </a:tc>
                    <a:tc>
                      <a:txBody>
                        <a:bodyPr/>
                        <a:lstStyle/>
                        <a:p>
                          <a:r>
                            <a:rPr lang="en-US" dirty="0"/>
                            <a:t>80,000</a:t>
                          </a:r>
                        </a:p>
                      </a:txBody>
                      <a:tcPr/>
                    </a:tc>
                    <a:tc>
                      <a:txBody>
                        <a:bodyPr/>
                        <a:lstStyle/>
                        <a:p>
                          <a:r>
                            <a:rPr lang="en-US" dirty="0"/>
                            <a:t>-2.1</a:t>
                          </a:r>
                        </a:p>
                      </a:txBody>
                      <a:tcPr/>
                    </a:tc>
                    <a:extLst>
                      <a:ext uri="{0D108BD9-81ED-4DB2-BD59-A6C34878D82A}">
                        <a16:rowId xmlns="" xmlns:a16="http://schemas.microsoft.com/office/drawing/2014/main" val="10009"/>
                      </a:ext>
                    </a:extLst>
                  </a:tr>
                  <a:tr h="370840">
                    <a:tc>
                      <a:txBody>
                        <a:bodyPr/>
                        <a:lstStyle/>
                        <a:p>
                          <a:r>
                            <a:rPr lang="en-US" dirty="0"/>
                            <a:t>0</a:t>
                          </a:r>
                        </a:p>
                      </a:txBody>
                      <a:tcPr/>
                    </a:tc>
                    <a:tc>
                      <a:txBody>
                        <a:bodyPr/>
                        <a:lstStyle/>
                        <a:p>
                          <a:r>
                            <a:rPr lang="en-US" dirty="0"/>
                            <a:t>90,000</a:t>
                          </a:r>
                        </a:p>
                      </a:txBody>
                      <a:tcPr/>
                    </a:tc>
                    <a:tc>
                      <a:txBody>
                        <a:bodyPr/>
                        <a:lstStyle/>
                        <a:p>
                          <a:r>
                            <a:rPr lang="en-US" dirty="0"/>
                            <a:t>-2.3</a:t>
                          </a:r>
                        </a:p>
                      </a:txBody>
                      <a:tcPr/>
                    </a:tc>
                    <a:extLst>
                      <a:ext uri="{0D108BD9-81ED-4DB2-BD59-A6C34878D82A}">
                        <a16:rowId xmlns="" xmlns:a16="http://schemas.microsoft.com/office/drawing/2014/main" val="10010"/>
                      </a:ext>
                    </a:extLst>
                  </a:tr>
                </a:tbl>
              </a:graphicData>
            </a:graphic>
          </p:graphicFrame>
        </mc:Choice>
        <mc:Fallback xmlns="">
          <p:graphicFrame>
            <p:nvGraphicFramePr>
              <p:cNvPr id="4" name="Content Placeholder 3"/>
              <p:cNvGraphicFramePr>
                <a:graphicFrameLocks noGrp="1"/>
              </p:cNvGraphicFramePr>
              <p:nvPr>
                <p:ph idx="1"/>
                <p:extLst>
                  <p:ext uri="{D42A27DB-BD31-4B8C-83A1-F6EECF244321}">
                    <p14:modId xmlns:p14="http://schemas.microsoft.com/office/powerpoint/2010/main" val="559597951"/>
                  </p:ext>
                </p:extLst>
              </p:nvPr>
            </p:nvGraphicFramePr>
            <p:xfrm>
              <a:off x="1323975" y="1939925"/>
              <a:ext cx="10029825" cy="4622800"/>
            </p:xfrm>
            <a:graphic>
              <a:graphicData uri="http://schemas.openxmlformats.org/drawingml/2006/table">
                <a:tbl>
                  <a:tblPr firstRow="1" bandRow="1">
                    <a:tableStyleId>{5940675A-B579-460E-94D1-54222C63F5DA}</a:tableStyleId>
                  </a:tblPr>
                  <a:tblGrid>
                    <a:gridCol w="3505200"/>
                    <a:gridCol w="3505200"/>
                    <a:gridCol w="3019425"/>
                  </a:tblGrid>
                  <a:tr h="914400">
                    <a:tc>
                      <a:txBody>
                        <a:bodyPr/>
                        <a:lstStyle/>
                        <a:p>
                          <a:r>
                            <a:rPr lang="en-US" dirty="0" smtClean="0"/>
                            <a:t>Cases of Canned Fruit</a:t>
                          </a:r>
                          <a:endParaRPr lang="en-US" dirty="0"/>
                        </a:p>
                      </a:txBody>
                      <a:tcPr/>
                    </a:tc>
                    <a:tc>
                      <a:txBody>
                        <a:bodyPr/>
                        <a:lstStyle/>
                        <a:p>
                          <a:r>
                            <a:rPr lang="en-US" dirty="0" smtClean="0"/>
                            <a:t>Cases of Canned Vegetables</a:t>
                          </a:r>
                          <a:endParaRPr lang="en-US" dirty="0"/>
                        </a:p>
                      </a:txBody>
                      <a:tcPr/>
                    </a:tc>
                    <a:tc>
                      <a:txBody>
                        <a:bodyPr/>
                        <a:lstStyle/>
                        <a:p>
                          <a:endParaRPr lang="en-US"/>
                        </a:p>
                      </a:txBody>
                      <a:tcPr>
                        <a:blipFill rotWithShape="0">
                          <a:blip r:embed="rId2"/>
                          <a:stretch>
                            <a:fillRect l="-232056" t="-3333" r="-403" b="-416000"/>
                          </a:stretch>
                        </a:blipFill>
                      </a:tcPr>
                    </a:tc>
                  </a:tr>
                  <a:tr h="370840">
                    <a:tc>
                      <a:txBody>
                        <a:bodyPr/>
                        <a:lstStyle/>
                        <a:p>
                          <a:r>
                            <a:rPr lang="en-US" dirty="0" smtClean="0"/>
                            <a:t>135,000</a:t>
                          </a:r>
                          <a:endParaRPr lang="en-US" dirty="0"/>
                        </a:p>
                      </a:txBody>
                      <a:tcPr/>
                    </a:tc>
                    <a:tc>
                      <a:txBody>
                        <a:bodyPr/>
                        <a:lstStyle/>
                        <a:p>
                          <a:r>
                            <a:rPr lang="en-US" dirty="0" smtClean="0"/>
                            <a:t>0</a:t>
                          </a:r>
                          <a:endParaRPr lang="en-US" dirty="0"/>
                        </a:p>
                      </a:txBody>
                      <a:tcPr/>
                    </a:tc>
                    <a:tc>
                      <a:txBody>
                        <a:bodyPr/>
                        <a:lstStyle/>
                        <a:p>
                          <a:endParaRPr lang="en-US"/>
                        </a:p>
                      </a:txBody>
                      <a:tcPr/>
                    </a:tc>
                  </a:tr>
                  <a:tr h="370840">
                    <a:tc>
                      <a:txBody>
                        <a:bodyPr/>
                        <a:lstStyle/>
                        <a:p>
                          <a:r>
                            <a:rPr lang="en-US" dirty="0" smtClean="0"/>
                            <a:t>128,000</a:t>
                          </a:r>
                          <a:endParaRPr lang="en-US" dirty="0"/>
                        </a:p>
                      </a:txBody>
                      <a:tcPr/>
                    </a:tc>
                    <a:tc>
                      <a:txBody>
                        <a:bodyPr/>
                        <a:lstStyle/>
                        <a:p>
                          <a:r>
                            <a:rPr lang="en-US" dirty="0" smtClean="0"/>
                            <a:t>10,000</a:t>
                          </a:r>
                          <a:endParaRPr lang="en-US" dirty="0"/>
                        </a:p>
                      </a:txBody>
                      <a:tcPr/>
                    </a:tc>
                    <a:tc>
                      <a:txBody>
                        <a:bodyPr/>
                        <a:lstStyle/>
                        <a:p>
                          <a:r>
                            <a:rPr lang="en-US" dirty="0" smtClean="0"/>
                            <a:t>-0.7</a:t>
                          </a:r>
                          <a:endParaRPr lang="en-US" dirty="0"/>
                        </a:p>
                      </a:txBody>
                      <a:tcPr/>
                    </a:tc>
                  </a:tr>
                  <a:tr h="370840">
                    <a:tc>
                      <a:txBody>
                        <a:bodyPr/>
                        <a:lstStyle/>
                        <a:p>
                          <a:r>
                            <a:rPr lang="en-US" dirty="0" smtClean="0"/>
                            <a:t>119,000</a:t>
                          </a:r>
                          <a:endParaRPr lang="en-US" dirty="0"/>
                        </a:p>
                      </a:txBody>
                      <a:tcPr/>
                    </a:tc>
                    <a:tc>
                      <a:txBody>
                        <a:bodyPr/>
                        <a:lstStyle/>
                        <a:p>
                          <a:r>
                            <a:rPr lang="en-US" dirty="0" smtClean="0"/>
                            <a:t>20,000</a:t>
                          </a:r>
                          <a:endParaRPr lang="en-US" dirty="0"/>
                        </a:p>
                      </a:txBody>
                      <a:tcPr/>
                    </a:tc>
                    <a:tc>
                      <a:txBody>
                        <a:bodyPr/>
                        <a:lstStyle/>
                        <a:p>
                          <a:r>
                            <a:rPr lang="en-US" dirty="0" smtClean="0"/>
                            <a:t>-0.9</a:t>
                          </a:r>
                          <a:endParaRPr lang="en-US" dirty="0"/>
                        </a:p>
                      </a:txBody>
                      <a:tcPr/>
                    </a:tc>
                  </a:tr>
                  <a:tr h="370840">
                    <a:tc>
                      <a:txBody>
                        <a:bodyPr/>
                        <a:lstStyle/>
                        <a:p>
                          <a:r>
                            <a:rPr lang="en-US" dirty="0" smtClean="0"/>
                            <a:t>108,000</a:t>
                          </a:r>
                          <a:endParaRPr lang="en-US" dirty="0"/>
                        </a:p>
                      </a:txBody>
                      <a:tcPr/>
                    </a:tc>
                    <a:tc>
                      <a:txBody>
                        <a:bodyPr/>
                        <a:lstStyle/>
                        <a:p>
                          <a:r>
                            <a:rPr lang="en-US" dirty="0" smtClean="0"/>
                            <a:t>30,000</a:t>
                          </a:r>
                          <a:endParaRPr lang="en-US" dirty="0"/>
                        </a:p>
                      </a:txBody>
                      <a:tcPr/>
                    </a:tc>
                    <a:tc>
                      <a:txBody>
                        <a:bodyPr/>
                        <a:lstStyle/>
                        <a:p>
                          <a:r>
                            <a:rPr lang="en-US" dirty="0" smtClean="0"/>
                            <a:t>-1.1</a:t>
                          </a:r>
                          <a:endParaRPr lang="en-US" dirty="0"/>
                        </a:p>
                      </a:txBody>
                      <a:tcPr/>
                    </a:tc>
                  </a:tr>
                  <a:tr h="370840">
                    <a:tc>
                      <a:txBody>
                        <a:bodyPr/>
                        <a:lstStyle/>
                        <a:p>
                          <a:r>
                            <a:rPr lang="en-US" dirty="0" smtClean="0"/>
                            <a:t>95,000</a:t>
                          </a:r>
                          <a:endParaRPr lang="en-US" dirty="0"/>
                        </a:p>
                      </a:txBody>
                      <a:tcPr/>
                    </a:tc>
                    <a:tc>
                      <a:txBody>
                        <a:bodyPr/>
                        <a:lstStyle/>
                        <a:p>
                          <a:r>
                            <a:rPr lang="en-US" dirty="0" smtClean="0"/>
                            <a:t>40,000</a:t>
                          </a:r>
                          <a:endParaRPr lang="en-US" dirty="0"/>
                        </a:p>
                      </a:txBody>
                      <a:tcPr/>
                    </a:tc>
                    <a:tc>
                      <a:txBody>
                        <a:bodyPr/>
                        <a:lstStyle/>
                        <a:p>
                          <a:r>
                            <a:rPr lang="en-US" dirty="0" smtClean="0"/>
                            <a:t>-1.3</a:t>
                          </a:r>
                          <a:endParaRPr lang="en-US" dirty="0"/>
                        </a:p>
                      </a:txBody>
                      <a:tcPr/>
                    </a:tc>
                  </a:tr>
                  <a:tr h="370840">
                    <a:tc>
                      <a:txBody>
                        <a:bodyPr/>
                        <a:lstStyle/>
                        <a:p>
                          <a:r>
                            <a:rPr lang="en-US" dirty="0" smtClean="0"/>
                            <a:t>80,000</a:t>
                          </a:r>
                          <a:endParaRPr lang="en-US" dirty="0"/>
                        </a:p>
                      </a:txBody>
                      <a:tcPr/>
                    </a:tc>
                    <a:tc>
                      <a:txBody>
                        <a:bodyPr/>
                        <a:lstStyle/>
                        <a:p>
                          <a:r>
                            <a:rPr lang="en-US" dirty="0" smtClean="0"/>
                            <a:t>50,000</a:t>
                          </a:r>
                          <a:endParaRPr lang="en-US" dirty="0"/>
                        </a:p>
                      </a:txBody>
                      <a:tcPr/>
                    </a:tc>
                    <a:tc>
                      <a:txBody>
                        <a:bodyPr/>
                        <a:lstStyle/>
                        <a:p>
                          <a:r>
                            <a:rPr lang="en-US" dirty="0" smtClean="0"/>
                            <a:t>-1.5</a:t>
                          </a:r>
                          <a:endParaRPr lang="en-US" dirty="0"/>
                        </a:p>
                      </a:txBody>
                      <a:tcPr/>
                    </a:tc>
                  </a:tr>
                  <a:tr h="370840">
                    <a:tc>
                      <a:txBody>
                        <a:bodyPr/>
                        <a:lstStyle/>
                        <a:p>
                          <a:r>
                            <a:rPr lang="en-US" dirty="0" smtClean="0"/>
                            <a:t>63,000</a:t>
                          </a:r>
                          <a:endParaRPr lang="en-US" dirty="0"/>
                        </a:p>
                      </a:txBody>
                      <a:tcPr/>
                    </a:tc>
                    <a:tc>
                      <a:txBody>
                        <a:bodyPr/>
                        <a:lstStyle/>
                        <a:p>
                          <a:r>
                            <a:rPr lang="en-US" dirty="0" smtClean="0"/>
                            <a:t>60,000</a:t>
                          </a:r>
                          <a:endParaRPr lang="en-US" dirty="0"/>
                        </a:p>
                      </a:txBody>
                      <a:tcPr/>
                    </a:tc>
                    <a:tc>
                      <a:txBody>
                        <a:bodyPr/>
                        <a:lstStyle/>
                        <a:p>
                          <a:r>
                            <a:rPr lang="en-US" dirty="0" smtClean="0"/>
                            <a:t>-1.7</a:t>
                          </a:r>
                          <a:endParaRPr lang="en-US" dirty="0"/>
                        </a:p>
                      </a:txBody>
                      <a:tcPr/>
                    </a:tc>
                  </a:tr>
                  <a:tr h="370840">
                    <a:tc>
                      <a:txBody>
                        <a:bodyPr/>
                        <a:lstStyle/>
                        <a:p>
                          <a:r>
                            <a:rPr lang="en-US" dirty="0" smtClean="0"/>
                            <a:t>44,000</a:t>
                          </a:r>
                          <a:endParaRPr lang="en-US" dirty="0"/>
                        </a:p>
                      </a:txBody>
                      <a:tcPr/>
                    </a:tc>
                    <a:tc>
                      <a:txBody>
                        <a:bodyPr/>
                        <a:lstStyle/>
                        <a:p>
                          <a:r>
                            <a:rPr lang="en-US" dirty="0" smtClean="0"/>
                            <a:t>70,000</a:t>
                          </a:r>
                          <a:endParaRPr lang="en-US" dirty="0"/>
                        </a:p>
                      </a:txBody>
                      <a:tcPr/>
                    </a:tc>
                    <a:tc>
                      <a:txBody>
                        <a:bodyPr/>
                        <a:lstStyle/>
                        <a:p>
                          <a:r>
                            <a:rPr lang="en-US" dirty="0" smtClean="0"/>
                            <a:t>-1.9</a:t>
                          </a:r>
                          <a:endParaRPr lang="en-US" dirty="0"/>
                        </a:p>
                      </a:txBody>
                      <a:tcPr/>
                    </a:tc>
                  </a:tr>
                  <a:tr h="370840">
                    <a:tc>
                      <a:txBody>
                        <a:bodyPr/>
                        <a:lstStyle/>
                        <a:p>
                          <a:r>
                            <a:rPr lang="en-US" dirty="0" smtClean="0"/>
                            <a:t>23,000</a:t>
                          </a:r>
                          <a:endParaRPr lang="en-US" dirty="0"/>
                        </a:p>
                      </a:txBody>
                      <a:tcPr/>
                    </a:tc>
                    <a:tc>
                      <a:txBody>
                        <a:bodyPr/>
                        <a:lstStyle/>
                        <a:p>
                          <a:r>
                            <a:rPr lang="en-US" dirty="0" smtClean="0"/>
                            <a:t>80,000</a:t>
                          </a:r>
                          <a:endParaRPr lang="en-US" dirty="0"/>
                        </a:p>
                      </a:txBody>
                      <a:tcPr/>
                    </a:tc>
                    <a:tc>
                      <a:txBody>
                        <a:bodyPr/>
                        <a:lstStyle/>
                        <a:p>
                          <a:r>
                            <a:rPr lang="en-US" dirty="0" smtClean="0"/>
                            <a:t>-2.1</a:t>
                          </a:r>
                          <a:endParaRPr lang="en-US" dirty="0"/>
                        </a:p>
                      </a:txBody>
                      <a:tcPr/>
                    </a:tc>
                  </a:tr>
                  <a:tr h="370840">
                    <a:tc>
                      <a:txBody>
                        <a:bodyPr/>
                        <a:lstStyle/>
                        <a:p>
                          <a:r>
                            <a:rPr lang="en-US" dirty="0" smtClean="0"/>
                            <a:t>0</a:t>
                          </a:r>
                          <a:endParaRPr lang="en-US" dirty="0"/>
                        </a:p>
                      </a:txBody>
                      <a:tcPr/>
                    </a:tc>
                    <a:tc>
                      <a:txBody>
                        <a:bodyPr/>
                        <a:lstStyle/>
                        <a:p>
                          <a:r>
                            <a:rPr lang="en-US" dirty="0" smtClean="0"/>
                            <a:t>90,000</a:t>
                          </a:r>
                          <a:endParaRPr lang="en-US" dirty="0"/>
                        </a:p>
                      </a:txBody>
                      <a:tcPr/>
                    </a:tc>
                    <a:tc>
                      <a:txBody>
                        <a:bodyPr/>
                        <a:lstStyle/>
                        <a:p>
                          <a:r>
                            <a:rPr lang="en-US" dirty="0" smtClean="0"/>
                            <a:t>-2.3</a:t>
                          </a:r>
                          <a:endParaRPr lang="en-US" dirty="0"/>
                        </a:p>
                      </a:txBody>
                      <a:tcPr/>
                    </a:tc>
                  </a:tr>
                </a:tbl>
              </a:graphicData>
            </a:graphic>
          </p:graphicFrame>
        </mc:Fallback>
      </mc:AlternateContent>
      <p:sp>
        <p:nvSpPr>
          <p:cNvPr id="3" name="Title 1"/>
          <p:cNvSpPr>
            <a:spLocks noGrp="1"/>
          </p:cNvSpPr>
          <p:nvPr>
            <p:ph type="title"/>
          </p:nvPr>
        </p:nvSpPr>
        <p:spPr>
          <a:xfrm>
            <a:off x="838200" y="365125"/>
            <a:ext cx="10515600" cy="1325563"/>
          </a:xfrm>
        </p:spPr>
        <p:txBody>
          <a:bodyPr/>
          <a:lstStyle/>
          <a:p>
            <a:pPr algn="ctr"/>
            <a:r>
              <a:rPr lang="en-US" dirty="0"/>
              <a:t>Marginal Rate of Transformation (MRT)</a:t>
            </a:r>
          </a:p>
        </p:txBody>
      </p:sp>
    </p:spTree>
    <p:extLst>
      <p:ext uri="{BB962C8B-B14F-4D97-AF65-F5344CB8AC3E}">
        <p14:creationId xmlns:p14="http://schemas.microsoft.com/office/powerpoint/2010/main" val="110319882"/>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PPF: Graph</a:t>
            </a:r>
          </a:p>
        </p:txBody>
      </p:sp>
      <p:sp>
        <p:nvSpPr>
          <p:cNvPr id="3" name="Content Placeholder 2"/>
          <p:cNvSpPr>
            <a:spLocks noGrp="1"/>
          </p:cNvSpPr>
          <p:nvPr>
            <p:ph idx="1"/>
          </p:nvPr>
        </p:nvSpPr>
        <p:spPr/>
        <p:txBody>
          <a:bodyPr/>
          <a:lstStyle/>
          <a:p>
            <a:endParaRPr lang="en-US" dirty="0"/>
          </a:p>
        </p:txBody>
      </p:sp>
      <p:cxnSp>
        <p:nvCxnSpPr>
          <p:cNvPr id="5" name="Straight Connector 4"/>
          <p:cNvCxnSpPr/>
          <p:nvPr/>
        </p:nvCxnSpPr>
        <p:spPr>
          <a:xfrm>
            <a:off x="3638550" y="2400300"/>
            <a:ext cx="0" cy="3381375"/>
          </a:xfrm>
          <a:prstGeom prst="line">
            <a:avLst/>
          </a:prstGeom>
          <a:ln>
            <a:headEnd type="triangle"/>
          </a:ln>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638550" y="5800725"/>
            <a:ext cx="4295775" cy="0"/>
          </a:xfrm>
          <a:prstGeom prst="line">
            <a:avLst/>
          </a:prstGeom>
          <a:ln>
            <a:tailEnd type="triangle"/>
          </a:ln>
        </p:spPr>
        <p:style>
          <a:lnRef idx="1">
            <a:schemeClr val="dk1"/>
          </a:lnRef>
          <a:fillRef idx="0">
            <a:schemeClr val="dk1"/>
          </a:fillRef>
          <a:effectRef idx="0">
            <a:schemeClr val="dk1"/>
          </a:effectRef>
          <a:fontRef idx="minor">
            <a:schemeClr val="tx1"/>
          </a:fontRef>
        </p:style>
      </p:cxnSp>
      <p:sp>
        <p:nvSpPr>
          <p:cNvPr id="8" name="TextBox 7"/>
          <p:cNvSpPr txBox="1"/>
          <p:nvPr/>
        </p:nvSpPr>
        <p:spPr>
          <a:xfrm>
            <a:off x="3790954" y="5884110"/>
            <a:ext cx="457200" cy="369332"/>
          </a:xfrm>
          <a:prstGeom prst="rect">
            <a:avLst/>
          </a:prstGeom>
          <a:noFill/>
        </p:spPr>
        <p:txBody>
          <a:bodyPr wrap="square" rtlCol="0">
            <a:spAutoFit/>
          </a:bodyPr>
          <a:lstStyle/>
          <a:p>
            <a:r>
              <a:rPr lang="en-US" dirty="0"/>
              <a:t>20</a:t>
            </a:r>
          </a:p>
        </p:txBody>
      </p:sp>
      <p:sp>
        <p:nvSpPr>
          <p:cNvPr id="9" name="TextBox 8"/>
          <p:cNvSpPr txBox="1"/>
          <p:nvPr/>
        </p:nvSpPr>
        <p:spPr>
          <a:xfrm>
            <a:off x="4350545" y="5882244"/>
            <a:ext cx="457200" cy="369332"/>
          </a:xfrm>
          <a:prstGeom prst="rect">
            <a:avLst/>
          </a:prstGeom>
          <a:noFill/>
        </p:spPr>
        <p:txBody>
          <a:bodyPr wrap="square" rtlCol="0">
            <a:spAutoFit/>
          </a:bodyPr>
          <a:lstStyle/>
          <a:p>
            <a:r>
              <a:rPr lang="en-US" dirty="0"/>
              <a:t>40</a:t>
            </a:r>
          </a:p>
        </p:txBody>
      </p:sp>
      <p:sp>
        <p:nvSpPr>
          <p:cNvPr id="10" name="TextBox 9"/>
          <p:cNvSpPr txBox="1"/>
          <p:nvPr/>
        </p:nvSpPr>
        <p:spPr>
          <a:xfrm>
            <a:off x="4860132" y="5901294"/>
            <a:ext cx="457200" cy="369332"/>
          </a:xfrm>
          <a:prstGeom prst="rect">
            <a:avLst/>
          </a:prstGeom>
          <a:noFill/>
        </p:spPr>
        <p:txBody>
          <a:bodyPr wrap="square" rtlCol="0">
            <a:spAutoFit/>
          </a:bodyPr>
          <a:lstStyle/>
          <a:p>
            <a:r>
              <a:rPr lang="en-US" dirty="0"/>
              <a:t>60</a:t>
            </a:r>
          </a:p>
        </p:txBody>
      </p:sp>
      <p:sp>
        <p:nvSpPr>
          <p:cNvPr id="11" name="TextBox 10"/>
          <p:cNvSpPr txBox="1"/>
          <p:nvPr/>
        </p:nvSpPr>
        <p:spPr>
          <a:xfrm>
            <a:off x="5348287" y="5901294"/>
            <a:ext cx="457200" cy="369332"/>
          </a:xfrm>
          <a:prstGeom prst="rect">
            <a:avLst/>
          </a:prstGeom>
          <a:noFill/>
        </p:spPr>
        <p:txBody>
          <a:bodyPr wrap="square" rtlCol="0">
            <a:spAutoFit/>
          </a:bodyPr>
          <a:lstStyle/>
          <a:p>
            <a:r>
              <a:rPr lang="en-US" dirty="0"/>
              <a:t>80</a:t>
            </a:r>
          </a:p>
        </p:txBody>
      </p:sp>
      <p:sp>
        <p:nvSpPr>
          <p:cNvPr id="12" name="TextBox 11"/>
          <p:cNvSpPr txBox="1"/>
          <p:nvPr/>
        </p:nvSpPr>
        <p:spPr>
          <a:xfrm>
            <a:off x="5857874" y="5882244"/>
            <a:ext cx="638175" cy="369332"/>
          </a:xfrm>
          <a:prstGeom prst="rect">
            <a:avLst/>
          </a:prstGeom>
          <a:noFill/>
        </p:spPr>
        <p:txBody>
          <a:bodyPr wrap="square" rtlCol="0">
            <a:spAutoFit/>
          </a:bodyPr>
          <a:lstStyle/>
          <a:p>
            <a:r>
              <a:rPr lang="en-US" dirty="0"/>
              <a:t>100</a:t>
            </a:r>
          </a:p>
        </p:txBody>
      </p:sp>
      <p:sp>
        <p:nvSpPr>
          <p:cNvPr id="13" name="TextBox 12"/>
          <p:cNvSpPr txBox="1"/>
          <p:nvPr/>
        </p:nvSpPr>
        <p:spPr>
          <a:xfrm>
            <a:off x="6524623" y="5888593"/>
            <a:ext cx="638175" cy="369332"/>
          </a:xfrm>
          <a:prstGeom prst="rect">
            <a:avLst/>
          </a:prstGeom>
          <a:noFill/>
        </p:spPr>
        <p:txBody>
          <a:bodyPr wrap="square" rtlCol="0">
            <a:spAutoFit/>
          </a:bodyPr>
          <a:lstStyle/>
          <a:p>
            <a:r>
              <a:rPr lang="en-US" dirty="0"/>
              <a:t>120</a:t>
            </a:r>
          </a:p>
        </p:txBody>
      </p:sp>
      <p:sp>
        <p:nvSpPr>
          <p:cNvPr id="14" name="TextBox 13"/>
          <p:cNvSpPr txBox="1"/>
          <p:nvPr/>
        </p:nvSpPr>
        <p:spPr>
          <a:xfrm>
            <a:off x="7210423" y="5888593"/>
            <a:ext cx="638175" cy="369332"/>
          </a:xfrm>
          <a:prstGeom prst="rect">
            <a:avLst/>
          </a:prstGeom>
          <a:noFill/>
        </p:spPr>
        <p:txBody>
          <a:bodyPr wrap="square" rtlCol="0">
            <a:spAutoFit/>
          </a:bodyPr>
          <a:lstStyle/>
          <a:p>
            <a:r>
              <a:rPr lang="en-US" dirty="0"/>
              <a:t>140</a:t>
            </a:r>
          </a:p>
        </p:txBody>
      </p:sp>
      <p:sp>
        <p:nvSpPr>
          <p:cNvPr id="15" name="TextBox 14"/>
          <p:cNvSpPr txBox="1"/>
          <p:nvPr/>
        </p:nvSpPr>
        <p:spPr>
          <a:xfrm>
            <a:off x="3239689" y="5731946"/>
            <a:ext cx="457200" cy="369332"/>
          </a:xfrm>
          <a:prstGeom prst="rect">
            <a:avLst/>
          </a:prstGeom>
          <a:noFill/>
        </p:spPr>
        <p:txBody>
          <a:bodyPr wrap="square" rtlCol="0">
            <a:spAutoFit/>
          </a:bodyPr>
          <a:lstStyle/>
          <a:p>
            <a:r>
              <a:rPr lang="en-US" dirty="0"/>
              <a:t>0</a:t>
            </a:r>
          </a:p>
        </p:txBody>
      </p:sp>
      <p:sp>
        <p:nvSpPr>
          <p:cNvPr id="16" name="TextBox 15"/>
          <p:cNvSpPr txBox="1"/>
          <p:nvPr/>
        </p:nvSpPr>
        <p:spPr>
          <a:xfrm>
            <a:off x="3236115" y="5171043"/>
            <a:ext cx="457200" cy="369332"/>
          </a:xfrm>
          <a:prstGeom prst="rect">
            <a:avLst/>
          </a:prstGeom>
          <a:noFill/>
        </p:spPr>
        <p:txBody>
          <a:bodyPr wrap="square" rtlCol="0">
            <a:spAutoFit/>
          </a:bodyPr>
          <a:lstStyle/>
          <a:p>
            <a:r>
              <a:rPr lang="en-US" dirty="0"/>
              <a:t>20</a:t>
            </a:r>
          </a:p>
        </p:txBody>
      </p:sp>
      <p:sp>
        <p:nvSpPr>
          <p:cNvPr id="17" name="TextBox 16"/>
          <p:cNvSpPr txBox="1"/>
          <p:nvPr/>
        </p:nvSpPr>
        <p:spPr>
          <a:xfrm>
            <a:off x="3236115" y="4685825"/>
            <a:ext cx="457200" cy="369332"/>
          </a:xfrm>
          <a:prstGeom prst="rect">
            <a:avLst/>
          </a:prstGeom>
          <a:noFill/>
        </p:spPr>
        <p:txBody>
          <a:bodyPr wrap="square" rtlCol="0">
            <a:spAutoFit/>
          </a:bodyPr>
          <a:lstStyle/>
          <a:p>
            <a:r>
              <a:rPr lang="en-US" dirty="0"/>
              <a:t>40</a:t>
            </a:r>
          </a:p>
        </p:txBody>
      </p:sp>
      <p:sp>
        <p:nvSpPr>
          <p:cNvPr id="18" name="TextBox 17"/>
          <p:cNvSpPr txBox="1"/>
          <p:nvPr/>
        </p:nvSpPr>
        <p:spPr>
          <a:xfrm>
            <a:off x="3236115" y="4208584"/>
            <a:ext cx="457200" cy="369332"/>
          </a:xfrm>
          <a:prstGeom prst="rect">
            <a:avLst/>
          </a:prstGeom>
          <a:noFill/>
        </p:spPr>
        <p:txBody>
          <a:bodyPr wrap="square" rtlCol="0">
            <a:spAutoFit/>
          </a:bodyPr>
          <a:lstStyle/>
          <a:p>
            <a:r>
              <a:rPr lang="en-US" dirty="0"/>
              <a:t>60</a:t>
            </a:r>
          </a:p>
        </p:txBody>
      </p:sp>
      <p:sp>
        <p:nvSpPr>
          <p:cNvPr id="19" name="TextBox 18"/>
          <p:cNvSpPr txBox="1"/>
          <p:nvPr/>
        </p:nvSpPr>
        <p:spPr>
          <a:xfrm>
            <a:off x="3236115" y="3699552"/>
            <a:ext cx="457200" cy="369332"/>
          </a:xfrm>
          <a:prstGeom prst="rect">
            <a:avLst/>
          </a:prstGeom>
          <a:noFill/>
        </p:spPr>
        <p:txBody>
          <a:bodyPr wrap="square" rtlCol="0">
            <a:spAutoFit/>
          </a:bodyPr>
          <a:lstStyle/>
          <a:p>
            <a:r>
              <a:rPr lang="en-US" dirty="0"/>
              <a:t>80</a:t>
            </a:r>
          </a:p>
        </p:txBody>
      </p:sp>
      <p:sp>
        <p:nvSpPr>
          <p:cNvPr id="20" name="TextBox 19"/>
          <p:cNvSpPr txBox="1"/>
          <p:nvPr/>
        </p:nvSpPr>
        <p:spPr>
          <a:xfrm>
            <a:off x="3124200" y="3253741"/>
            <a:ext cx="569115" cy="369332"/>
          </a:xfrm>
          <a:prstGeom prst="rect">
            <a:avLst/>
          </a:prstGeom>
          <a:noFill/>
        </p:spPr>
        <p:txBody>
          <a:bodyPr wrap="square" rtlCol="0">
            <a:spAutoFit/>
          </a:bodyPr>
          <a:lstStyle/>
          <a:p>
            <a:r>
              <a:rPr lang="en-US" dirty="0"/>
              <a:t>100</a:t>
            </a:r>
          </a:p>
        </p:txBody>
      </p:sp>
      <p:sp>
        <p:nvSpPr>
          <p:cNvPr id="21" name="TextBox 20"/>
          <p:cNvSpPr txBox="1"/>
          <p:nvPr/>
        </p:nvSpPr>
        <p:spPr>
          <a:xfrm>
            <a:off x="3124200" y="2814161"/>
            <a:ext cx="569115" cy="369332"/>
          </a:xfrm>
          <a:prstGeom prst="rect">
            <a:avLst/>
          </a:prstGeom>
          <a:noFill/>
        </p:spPr>
        <p:txBody>
          <a:bodyPr wrap="square" rtlCol="0">
            <a:spAutoFit/>
          </a:bodyPr>
          <a:lstStyle/>
          <a:p>
            <a:r>
              <a:rPr lang="en-US" dirty="0"/>
              <a:t>120</a:t>
            </a:r>
          </a:p>
        </p:txBody>
      </p:sp>
      <p:cxnSp>
        <p:nvCxnSpPr>
          <p:cNvPr id="30" name="Straight Connector 29"/>
          <p:cNvCxnSpPr>
            <a:stCxn id="33" idx="3"/>
          </p:cNvCxnSpPr>
          <p:nvPr/>
        </p:nvCxnSpPr>
        <p:spPr>
          <a:xfrm>
            <a:off x="3693315" y="2571552"/>
            <a:ext cx="259560" cy="230668"/>
          </a:xfrm>
          <a:prstGeom prst="line">
            <a:avLst/>
          </a:prstGeom>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3124200" y="2386886"/>
            <a:ext cx="569115" cy="369332"/>
          </a:xfrm>
          <a:prstGeom prst="rect">
            <a:avLst/>
          </a:prstGeom>
          <a:noFill/>
        </p:spPr>
        <p:txBody>
          <a:bodyPr wrap="square" rtlCol="0">
            <a:spAutoFit/>
          </a:bodyPr>
          <a:lstStyle/>
          <a:p>
            <a:r>
              <a:rPr lang="en-US" dirty="0"/>
              <a:t>140</a:t>
            </a:r>
          </a:p>
        </p:txBody>
      </p:sp>
      <p:cxnSp>
        <p:nvCxnSpPr>
          <p:cNvPr id="35" name="Straight Connector 34"/>
          <p:cNvCxnSpPr/>
          <p:nvPr/>
        </p:nvCxnSpPr>
        <p:spPr>
          <a:xfrm>
            <a:off x="3952875" y="2807635"/>
            <a:ext cx="397670" cy="426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350545" y="3253741"/>
            <a:ext cx="457200" cy="614599"/>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4807745" y="3884218"/>
            <a:ext cx="997742" cy="1916507"/>
          </a:xfrm>
          <a:prstGeom prst="line">
            <a:avLst/>
          </a:prstGeom>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6076948" y="6348250"/>
            <a:ext cx="2171700" cy="369332"/>
          </a:xfrm>
          <a:prstGeom prst="rect">
            <a:avLst/>
          </a:prstGeom>
          <a:noFill/>
        </p:spPr>
        <p:txBody>
          <a:bodyPr wrap="square" rtlCol="0">
            <a:spAutoFit/>
          </a:bodyPr>
          <a:lstStyle/>
          <a:p>
            <a:r>
              <a:rPr lang="en-US" dirty="0"/>
              <a:t>Canned vegetables</a:t>
            </a:r>
          </a:p>
        </p:txBody>
      </p:sp>
      <p:sp>
        <p:nvSpPr>
          <p:cNvPr id="48" name="TextBox 47"/>
          <p:cNvSpPr txBox="1"/>
          <p:nvPr/>
        </p:nvSpPr>
        <p:spPr>
          <a:xfrm>
            <a:off x="1209675" y="2420537"/>
            <a:ext cx="2171700" cy="369332"/>
          </a:xfrm>
          <a:prstGeom prst="rect">
            <a:avLst/>
          </a:prstGeom>
          <a:noFill/>
        </p:spPr>
        <p:txBody>
          <a:bodyPr wrap="square" rtlCol="0">
            <a:spAutoFit/>
          </a:bodyPr>
          <a:lstStyle/>
          <a:p>
            <a:r>
              <a:rPr lang="en-US" dirty="0"/>
              <a:t>Canned fruit</a:t>
            </a:r>
          </a:p>
        </p:txBody>
      </p:sp>
      <p:sp>
        <p:nvSpPr>
          <p:cNvPr id="4" name="TextBox 3"/>
          <p:cNvSpPr txBox="1"/>
          <p:nvPr/>
        </p:nvSpPr>
        <p:spPr>
          <a:xfrm>
            <a:off x="7649029" y="2386886"/>
            <a:ext cx="3106057" cy="3416320"/>
          </a:xfrm>
          <a:prstGeom prst="rect">
            <a:avLst/>
          </a:prstGeom>
          <a:noFill/>
        </p:spPr>
        <p:txBody>
          <a:bodyPr wrap="square" rtlCol="0">
            <a:spAutoFit/>
          </a:bodyPr>
          <a:lstStyle/>
          <a:p>
            <a:pPr marL="285750" indent="-285750">
              <a:buFontTx/>
              <a:buChar char="-"/>
            </a:pPr>
            <a:r>
              <a:rPr lang="en-US" dirty="0"/>
              <a:t>The end points indicate specialization in either canning fruit or canning vegetables.</a:t>
            </a:r>
          </a:p>
          <a:p>
            <a:pPr marL="285750" indent="-285750">
              <a:buFontTx/>
              <a:buChar char="-"/>
            </a:pPr>
            <a:endParaRPr lang="en-US" dirty="0"/>
          </a:p>
          <a:p>
            <a:pPr marL="285750" indent="-285750">
              <a:buFontTx/>
              <a:buChar char="-"/>
            </a:pPr>
            <a:r>
              <a:rPr lang="en-US" dirty="0"/>
              <a:t>Any point on the line would result in the canning of some of both commodities with the </a:t>
            </a:r>
            <a:r>
              <a:rPr lang="en-US" b="1" dirty="0"/>
              <a:t>same inputs</a:t>
            </a:r>
          </a:p>
          <a:p>
            <a:pPr marL="285750" indent="-285750">
              <a:buFontTx/>
              <a:buChar char="-"/>
            </a:pPr>
            <a:endParaRPr lang="en-US" dirty="0"/>
          </a:p>
          <a:p>
            <a:pPr marL="285750" indent="-285750">
              <a:buFontTx/>
              <a:buChar char="-"/>
            </a:pPr>
            <a:endParaRPr lang="en-US" dirty="0"/>
          </a:p>
          <a:p>
            <a:pPr marL="285750" indent="-285750">
              <a:buFontTx/>
              <a:buChar char="-"/>
            </a:pPr>
            <a:endParaRPr lang="en-US" dirty="0"/>
          </a:p>
        </p:txBody>
      </p:sp>
      <p:sp>
        <p:nvSpPr>
          <p:cNvPr id="6" name="Freeform 5"/>
          <p:cNvSpPr/>
          <p:nvPr/>
        </p:nvSpPr>
        <p:spPr>
          <a:xfrm>
            <a:off x="4368800" y="2743200"/>
            <a:ext cx="638629" cy="377371"/>
          </a:xfrm>
          <a:custGeom>
            <a:avLst/>
            <a:gdLst>
              <a:gd name="connsiteX0" fmla="*/ 638629 w 638629"/>
              <a:gd name="connsiteY0" fmla="*/ 0 h 377371"/>
              <a:gd name="connsiteX1" fmla="*/ 145143 w 638629"/>
              <a:gd name="connsiteY1" fmla="*/ 72571 h 377371"/>
              <a:gd name="connsiteX2" fmla="*/ 0 w 638629"/>
              <a:gd name="connsiteY2" fmla="*/ 377371 h 377371"/>
            </a:gdLst>
            <a:ahLst/>
            <a:cxnLst>
              <a:cxn ang="0">
                <a:pos x="connsiteX0" y="connsiteY0"/>
              </a:cxn>
              <a:cxn ang="0">
                <a:pos x="connsiteX1" y="connsiteY1"/>
              </a:cxn>
              <a:cxn ang="0">
                <a:pos x="connsiteX2" y="connsiteY2"/>
              </a:cxn>
            </a:cxnLst>
            <a:rect l="l" t="t" r="r" b="b"/>
            <a:pathLst>
              <a:path w="638629" h="377371">
                <a:moveTo>
                  <a:pt x="638629" y="0"/>
                </a:moveTo>
                <a:cubicBezTo>
                  <a:pt x="445105" y="4838"/>
                  <a:pt x="251581" y="9676"/>
                  <a:pt x="145143" y="72571"/>
                </a:cubicBezTo>
                <a:cubicBezTo>
                  <a:pt x="38705" y="135466"/>
                  <a:pt x="19352" y="256418"/>
                  <a:pt x="0" y="37737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3" name="TextBox 22"/>
          <p:cNvSpPr txBox="1"/>
          <p:nvPr/>
        </p:nvSpPr>
        <p:spPr>
          <a:xfrm>
            <a:off x="5133975" y="2400300"/>
            <a:ext cx="1304924" cy="369332"/>
          </a:xfrm>
          <a:prstGeom prst="rect">
            <a:avLst/>
          </a:prstGeom>
          <a:noFill/>
        </p:spPr>
        <p:txBody>
          <a:bodyPr wrap="square" rtlCol="0">
            <a:spAutoFit/>
          </a:bodyPr>
          <a:lstStyle/>
          <a:p>
            <a:r>
              <a:rPr lang="en-US" dirty="0"/>
              <a:t>PPF curve</a:t>
            </a:r>
          </a:p>
        </p:txBody>
      </p:sp>
      <mc:AlternateContent xmlns:mc="http://schemas.openxmlformats.org/markup-compatibility/2006" xmlns:p14="http://schemas.microsoft.com/office/powerpoint/2010/main">
        <mc:Choice Requires="p14">
          <p:contentPart p14:bwMode="auto" r:id="rId2">
            <p14:nvContentPartPr>
              <p14:cNvPr id="84" name="Ink 83"/>
              <p14:cNvContentPartPr/>
              <p14:nvPr/>
            </p14:nvContentPartPr>
            <p14:xfrm>
              <a:off x="10258560" y="6762960"/>
              <a:ext cx="360" cy="360"/>
            </p14:xfrm>
          </p:contentPart>
        </mc:Choice>
        <mc:Fallback xmlns="">
          <p:pic>
            <p:nvPicPr>
              <p:cNvPr id="84" name="Ink 83"/>
              <p:cNvPicPr/>
              <p:nvPr/>
            </p:nvPicPr>
            <p:blipFill>
              <a:blip r:embed="rId3"/>
              <a:stretch>
                <a:fillRect/>
              </a:stretch>
            </p:blipFill>
            <p:spPr>
              <a:xfrm>
                <a:off x="10249200" y="6753600"/>
                <a:ext cx="19080" cy="19080"/>
              </a:xfrm>
              <a:prstGeom prst="rect">
                <a:avLst/>
              </a:prstGeom>
            </p:spPr>
          </p:pic>
        </mc:Fallback>
      </mc:AlternateContent>
      <p:grpSp>
        <p:nvGrpSpPr>
          <p:cNvPr id="69" name="SMARTInkShape-Group687"/>
          <p:cNvGrpSpPr/>
          <p:nvPr/>
        </p:nvGrpSpPr>
        <p:grpSpPr>
          <a:xfrm>
            <a:off x="1287754" y="742950"/>
            <a:ext cx="2569872" cy="1528169"/>
            <a:chOff x="1287754" y="742950"/>
            <a:chExt cx="2569872" cy="1528169"/>
          </a:xfrm>
        </p:grpSpPr>
        <p:sp>
          <p:nvSpPr>
            <p:cNvPr id="66" name="SMARTInkShape-4911"/>
            <p:cNvSpPr/>
            <p:nvPr/>
          </p:nvSpPr>
          <p:spPr>
            <a:xfrm>
              <a:off x="2048520" y="838200"/>
              <a:ext cx="1189981" cy="857240"/>
            </a:xfrm>
            <a:custGeom>
              <a:avLst/>
              <a:gdLst/>
              <a:ahLst/>
              <a:cxnLst/>
              <a:rect l="0" t="0" r="0" b="0"/>
              <a:pathLst>
                <a:path w="1189981" h="857240">
                  <a:moveTo>
                    <a:pt x="37455" y="0"/>
                  </a:moveTo>
                  <a:lnTo>
                    <a:pt x="30909" y="46644"/>
                  </a:lnTo>
                  <a:lnTo>
                    <a:pt x="25696" y="85531"/>
                  </a:lnTo>
                  <a:lnTo>
                    <a:pt x="18307" y="126779"/>
                  </a:lnTo>
                  <a:lnTo>
                    <a:pt x="11056" y="165331"/>
                  </a:lnTo>
                  <a:lnTo>
                    <a:pt x="6703" y="195390"/>
                  </a:lnTo>
                  <a:lnTo>
                    <a:pt x="2620" y="215956"/>
                  </a:lnTo>
                  <a:lnTo>
                    <a:pt x="806" y="249792"/>
                  </a:lnTo>
                  <a:lnTo>
                    <a:pt x="0" y="286702"/>
                  </a:lnTo>
                  <a:lnTo>
                    <a:pt x="700" y="321098"/>
                  </a:lnTo>
                  <a:lnTo>
                    <a:pt x="7044" y="358312"/>
                  </a:lnTo>
                  <a:lnTo>
                    <a:pt x="18670" y="399331"/>
                  </a:lnTo>
                  <a:lnTo>
                    <a:pt x="31157" y="438008"/>
                  </a:lnTo>
                  <a:lnTo>
                    <a:pt x="50361" y="476222"/>
                  </a:lnTo>
                  <a:lnTo>
                    <a:pt x="68266" y="514344"/>
                  </a:lnTo>
                  <a:lnTo>
                    <a:pt x="91528" y="560916"/>
                  </a:lnTo>
                  <a:lnTo>
                    <a:pt x="109333" y="582946"/>
                  </a:lnTo>
                  <a:lnTo>
                    <a:pt x="132130" y="603937"/>
                  </a:lnTo>
                  <a:lnTo>
                    <a:pt x="156031" y="636116"/>
                  </a:lnTo>
                  <a:lnTo>
                    <a:pt x="198919" y="676094"/>
                  </a:lnTo>
                  <a:lnTo>
                    <a:pt x="232128" y="706943"/>
                  </a:lnTo>
                  <a:lnTo>
                    <a:pt x="276130" y="731571"/>
                  </a:lnTo>
                  <a:lnTo>
                    <a:pt x="323277" y="751813"/>
                  </a:lnTo>
                  <a:lnTo>
                    <a:pt x="370840" y="774809"/>
                  </a:lnTo>
                  <a:lnTo>
                    <a:pt x="418456" y="793346"/>
                  </a:lnTo>
                  <a:lnTo>
                    <a:pt x="459730" y="806370"/>
                  </a:lnTo>
                  <a:lnTo>
                    <a:pt x="505826" y="815951"/>
                  </a:lnTo>
                  <a:lnTo>
                    <a:pt x="546178" y="824435"/>
                  </a:lnTo>
                  <a:lnTo>
                    <a:pt x="588793" y="827837"/>
                  </a:lnTo>
                  <a:lnTo>
                    <a:pt x="627786" y="833566"/>
                  </a:lnTo>
                  <a:lnTo>
                    <a:pt x="669237" y="838343"/>
                  </a:lnTo>
                  <a:lnTo>
                    <a:pt x="714305" y="844475"/>
                  </a:lnTo>
                  <a:lnTo>
                    <a:pt x="751295" y="847820"/>
                  </a:lnTo>
                  <a:lnTo>
                    <a:pt x="794828" y="853986"/>
                  </a:lnTo>
                  <a:lnTo>
                    <a:pt x="838065" y="856283"/>
                  </a:lnTo>
                  <a:lnTo>
                    <a:pt x="881714" y="857059"/>
                  </a:lnTo>
                  <a:lnTo>
                    <a:pt x="925075" y="857193"/>
                  </a:lnTo>
                  <a:lnTo>
                    <a:pt x="971965" y="857239"/>
                  </a:lnTo>
                  <a:lnTo>
                    <a:pt x="1015760" y="856189"/>
                  </a:lnTo>
                  <a:lnTo>
                    <a:pt x="1060734" y="849049"/>
                  </a:lnTo>
                  <a:lnTo>
                    <a:pt x="1104796" y="847899"/>
                  </a:lnTo>
                  <a:lnTo>
                    <a:pt x="1130168" y="844954"/>
                  </a:lnTo>
                  <a:lnTo>
                    <a:pt x="1160335" y="838793"/>
                  </a:lnTo>
                  <a:lnTo>
                    <a:pt x="1168837" y="838317"/>
                  </a:lnTo>
                  <a:lnTo>
                    <a:pt x="1189980" y="847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 name="SMARTInkShape-4912"/>
            <p:cNvSpPr/>
            <p:nvPr/>
          </p:nvSpPr>
          <p:spPr>
            <a:xfrm>
              <a:off x="1287754" y="781050"/>
              <a:ext cx="2569872" cy="1490069"/>
            </a:xfrm>
            <a:custGeom>
              <a:avLst/>
              <a:gdLst/>
              <a:ahLst/>
              <a:cxnLst/>
              <a:rect l="0" t="0" r="0" b="0"/>
              <a:pathLst>
                <a:path w="2569872" h="1490069">
                  <a:moveTo>
                    <a:pt x="264821" y="0"/>
                  </a:moveTo>
                  <a:lnTo>
                    <a:pt x="259765" y="36628"/>
                  </a:lnTo>
                  <a:lnTo>
                    <a:pt x="248574" y="79084"/>
                  </a:lnTo>
                  <a:lnTo>
                    <a:pt x="240369" y="125385"/>
                  </a:lnTo>
                  <a:lnTo>
                    <a:pt x="236409" y="166856"/>
                  </a:lnTo>
                  <a:lnTo>
                    <a:pt x="230062" y="205954"/>
                  </a:lnTo>
                  <a:lnTo>
                    <a:pt x="226653" y="245409"/>
                  </a:lnTo>
                  <a:lnTo>
                    <a:pt x="219410" y="290142"/>
                  </a:lnTo>
                  <a:lnTo>
                    <a:pt x="211620" y="336911"/>
                  </a:lnTo>
                  <a:lnTo>
                    <a:pt x="207783" y="384282"/>
                  </a:lnTo>
                  <a:lnTo>
                    <a:pt x="200413" y="431832"/>
                  </a:lnTo>
                  <a:lnTo>
                    <a:pt x="194568" y="463564"/>
                  </a:lnTo>
                  <a:lnTo>
                    <a:pt x="188442" y="498129"/>
                  </a:lnTo>
                  <a:lnTo>
                    <a:pt x="182191" y="534657"/>
                  </a:lnTo>
                  <a:lnTo>
                    <a:pt x="175886" y="572059"/>
                  </a:lnTo>
                  <a:lnTo>
                    <a:pt x="169555" y="609848"/>
                  </a:lnTo>
                  <a:lnTo>
                    <a:pt x="163214" y="647810"/>
                  </a:lnTo>
                  <a:lnTo>
                    <a:pt x="156868" y="685849"/>
                  </a:lnTo>
                  <a:lnTo>
                    <a:pt x="150520" y="726744"/>
                  </a:lnTo>
                  <a:lnTo>
                    <a:pt x="143112" y="768556"/>
                  </a:lnTo>
                  <a:lnTo>
                    <a:pt x="132764" y="808305"/>
                  </a:lnTo>
                  <a:lnTo>
                    <a:pt x="121110" y="847138"/>
                  </a:lnTo>
                  <a:lnTo>
                    <a:pt x="110991" y="885564"/>
                  </a:lnTo>
                  <a:lnTo>
                    <a:pt x="106494" y="923809"/>
                  </a:lnTo>
                  <a:lnTo>
                    <a:pt x="98851" y="964796"/>
                  </a:lnTo>
                  <a:lnTo>
                    <a:pt x="89456" y="1005590"/>
                  </a:lnTo>
                  <a:lnTo>
                    <a:pt x="81753" y="1041359"/>
                  </a:lnTo>
                  <a:lnTo>
                    <a:pt x="74802" y="1077718"/>
                  </a:lnTo>
                  <a:lnTo>
                    <a:pt x="67126" y="1113986"/>
                  </a:lnTo>
                  <a:lnTo>
                    <a:pt x="56660" y="1147744"/>
                  </a:lnTo>
                  <a:lnTo>
                    <a:pt x="50596" y="1180386"/>
                  </a:lnTo>
                  <a:lnTo>
                    <a:pt x="46843" y="1212533"/>
                  </a:lnTo>
                  <a:lnTo>
                    <a:pt x="38780" y="1259323"/>
                  </a:lnTo>
                  <a:lnTo>
                    <a:pt x="29689" y="1299409"/>
                  </a:lnTo>
                  <a:lnTo>
                    <a:pt x="17135" y="1344758"/>
                  </a:lnTo>
                  <a:lnTo>
                    <a:pt x="7635" y="1384461"/>
                  </a:lnTo>
                  <a:lnTo>
                    <a:pt x="0" y="1425058"/>
                  </a:lnTo>
                  <a:lnTo>
                    <a:pt x="4601" y="1440867"/>
                  </a:lnTo>
                  <a:lnTo>
                    <a:pt x="23120" y="1476520"/>
                  </a:lnTo>
                  <a:lnTo>
                    <a:pt x="29693" y="1481731"/>
                  </a:lnTo>
                  <a:lnTo>
                    <a:pt x="44400" y="1489721"/>
                  </a:lnTo>
                  <a:lnTo>
                    <a:pt x="61728" y="1490068"/>
                  </a:lnTo>
                  <a:lnTo>
                    <a:pt x="102290" y="1486723"/>
                  </a:lnTo>
                  <a:lnTo>
                    <a:pt x="146461" y="1481087"/>
                  </a:lnTo>
                  <a:lnTo>
                    <a:pt x="184596" y="1472715"/>
                  </a:lnTo>
                  <a:lnTo>
                    <a:pt x="226984" y="1460404"/>
                  </a:lnTo>
                  <a:lnTo>
                    <a:pt x="262665" y="1452005"/>
                  </a:lnTo>
                  <a:lnTo>
                    <a:pt x="300048" y="1447988"/>
                  </a:lnTo>
                  <a:lnTo>
                    <a:pt x="337936" y="1440565"/>
                  </a:lnTo>
                  <a:lnTo>
                    <a:pt x="375973" y="1431663"/>
                  </a:lnTo>
                  <a:lnTo>
                    <a:pt x="415112" y="1422322"/>
                  </a:lnTo>
                  <a:lnTo>
                    <a:pt x="459753" y="1412852"/>
                  </a:lnTo>
                  <a:lnTo>
                    <a:pt x="505435" y="1404401"/>
                  </a:lnTo>
                  <a:lnTo>
                    <a:pt x="547310" y="1400369"/>
                  </a:lnTo>
                  <a:lnTo>
                    <a:pt x="592761" y="1394000"/>
                  </a:lnTo>
                  <a:lnTo>
                    <a:pt x="639742" y="1390584"/>
                  </a:lnTo>
                  <a:lnTo>
                    <a:pt x="687176" y="1383340"/>
                  </a:lnTo>
                  <a:lnTo>
                    <a:pt x="734745" y="1375549"/>
                  </a:lnTo>
                  <a:lnTo>
                    <a:pt x="782353" y="1371712"/>
                  </a:lnTo>
                  <a:lnTo>
                    <a:pt x="814099" y="1367063"/>
                  </a:lnTo>
                  <a:lnTo>
                    <a:pt x="848670" y="1364292"/>
                  </a:lnTo>
                  <a:lnTo>
                    <a:pt x="884143" y="1362002"/>
                  </a:lnTo>
                  <a:lnTo>
                    <a:pt x="917547" y="1357456"/>
                  </a:lnTo>
                  <a:lnTo>
                    <a:pt x="950033" y="1351909"/>
                  </a:lnTo>
                  <a:lnTo>
                    <a:pt x="982109" y="1346973"/>
                  </a:lnTo>
                  <a:lnTo>
                    <a:pt x="1014005" y="1344780"/>
                  </a:lnTo>
                  <a:lnTo>
                    <a:pt x="1048642" y="1340983"/>
                  </a:lnTo>
                  <a:lnTo>
                    <a:pt x="1084144" y="1336826"/>
                  </a:lnTo>
                  <a:lnTo>
                    <a:pt x="1117562" y="1334978"/>
                  </a:lnTo>
                  <a:lnTo>
                    <a:pt x="1150053" y="1331335"/>
                  </a:lnTo>
                  <a:lnTo>
                    <a:pt x="1183191" y="1327246"/>
                  </a:lnTo>
                  <a:lnTo>
                    <a:pt x="1219085" y="1325429"/>
                  </a:lnTo>
                  <a:lnTo>
                    <a:pt x="1253383" y="1324621"/>
                  </a:lnTo>
                  <a:lnTo>
                    <a:pt x="1287323" y="1324262"/>
                  </a:lnTo>
                  <a:lnTo>
                    <a:pt x="1323575" y="1324103"/>
                  </a:lnTo>
                  <a:lnTo>
                    <a:pt x="1360853" y="1321209"/>
                  </a:lnTo>
                  <a:lnTo>
                    <a:pt x="1397530" y="1317454"/>
                  </a:lnTo>
                  <a:lnTo>
                    <a:pt x="1431469" y="1315785"/>
                  </a:lnTo>
                  <a:lnTo>
                    <a:pt x="1467015" y="1315043"/>
                  </a:lnTo>
                  <a:lnTo>
                    <a:pt x="1503979" y="1313655"/>
                  </a:lnTo>
                  <a:lnTo>
                    <a:pt x="1541575" y="1309511"/>
                  </a:lnTo>
                  <a:lnTo>
                    <a:pt x="1576629" y="1306963"/>
                  </a:lnTo>
                  <a:lnTo>
                    <a:pt x="1611963" y="1305831"/>
                  </a:lnTo>
                  <a:lnTo>
                    <a:pt x="1652362" y="1305328"/>
                  </a:lnTo>
                  <a:lnTo>
                    <a:pt x="1692189" y="1305104"/>
                  </a:lnTo>
                  <a:lnTo>
                    <a:pt x="1731057" y="1305004"/>
                  </a:lnTo>
                  <a:lnTo>
                    <a:pt x="1769498" y="1304960"/>
                  </a:lnTo>
                  <a:lnTo>
                    <a:pt x="1807749" y="1304941"/>
                  </a:lnTo>
                  <a:lnTo>
                    <a:pt x="1845917" y="1304932"/>
                  </a:lnTo>
                  <a:lnTo>
                    <a:pt x="1884047" y="1304928"/>
                  </a:lnTo>
                  <a:lnTo>
                    <a:pt x="1924982" y="1304926"/>
                  </a:lnTo>
                  <a:lnTo>
                    <a:pt x="1966812" y="1304926"/>
                  </a:lnTo>
                  <a:lnTo>
                    <a:pt x="2006570" y="1304925"/>
                  </a:lnTo>
                  <a:lnTo>
                    <a:pt x="2048229" y="1304925"/>
                  </a:lnTo>
                  <a:lnTo>
                    <a:pt x="2091438" y="1304925"/>
                  </a:lnTo>
                  <a:lnTo>
                    <a:pt x="2135337" y="1304925"/>
                  </a:lnTo>
                  <a:lnTo>
                    <a:pt x="2176720" y="1304925"/>
                  </a:lnTo>
                  <a:lnTo>
                    <a:pt x="2217337" y="1305983"/>
                  </a:lnTo>
                  <a:lnTo>
                    <a:pt x="2260084" y="1309981"/>
                  </a:lnTo>
                  <a:lnTo>
                    <a:pt x="2300954" y="1312464"/>
                  </a:lnTo>
                  <a:lnTo>
                    <a:pt x="2340286" y="1313567"/>
                  </a:lnTo>
                  <a:lnTo>
                    <a:pt x="2378933" y="1314058"/>
                  </a:lnTo>
                  <a:lnTo>
                    <a:pt x="2414454" y="1314276"/>
                  </a:lnTo>
                  <a:lnTo>
                    <a:pt x="2448938" y="1314372"/>
                  </a:lnTo>
                  <a:lnTo>
                    <a:pt x="2485432" y="1314416"/>
                  </a:lnTo>
                  <a:lnTo>
                    <a:pt x="2569871" y="1314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SMARTInkShape-4913"/>
            <p:cNvSpPr/>
            <p:nvPr/>
          </p:nvSpPr>
          <p:spPr>
            <a:xfrm>
              <a:off x="1552575" y="74295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2" name="SMARTInkShape-Group688"/>
          <p:cNvGrpSpPr/>
          <p:nvPr/>
        </p:nvGrpSpPr>
        <p:grpSpPr>
          <a:xfrm>
            <a:off x="4572557" y="1400175"/>
            <a:ext cx="1590119" cy="951776"/>
            <a:chOff x="4572557" y="1400175"/>
            <a:chExt cx="1590119" cy="951776"/>
          </a:xfrm>
        </p:grpSpPr>
        <p:sp>
          <p:nvSpPr>
            <p:cNvPr id="70" name="SMARTInkShape-4914"/>
            <p:cNvSpPr/>
            <p:nvPr/>
          </p:nvSpPr>
          <p:spPr>
            <a:xfrm>
              <a:off x="4819650" y="1477695"/>
              <a:ext cx="942976" cy="836881"/>
            </a:xfrm>
            <a:custGeom>
              <a:avLst/>
              <a:gdLst/>
              <a:ahLst/>
              <a:cxnLst/>
              <a:rect l="0" t="0" r="0" b="0"/>
              <a:pathLst>
                <a:path w="942976" h="836881">
                  <a:moveTo>
                    <a:pt x="0" y="8205"/>
                  </a:moveTo>
                  <a:lnTo>
                    <a:pt x="0" y="3149"/>
                  </a:lnTo>
                  <a:lnTo>
                    <a:pt x="11289" y="666"/>
                  </a:lnTo>
                  <a:lnTo>
                    <a:pt x="54011" y="0"/>
                  </a:lnTo>
                  <a:lnTo>
                    <a:pt x="99964" y="6362"/>
                  </a:lnTo>
                  <a:lnTo>
                    <a:pt x="135444" y="11972"/>
                  </a:lnTo>
                  <a:lnTo>
                    <a:pt x="175951" y="16024"/>
                  </a:lnTo>
                  <a:lnTo>
                    <a:pt x="218083" y="24997"/>
                  </a:lnTo>
                  <a:lnTo>
                    <a:pt x="256979" y="36961"/>
                  </a:lnTo>
                  <a:lnTo>
                    <a:pt x="295237" y="49516"/>
                  </a:lnTo>
                  <a:lnTo>
                    <a:pt x="333367" y="62187"/>
                  </a:lnTo>
                  <a:lnTo>
                    <a:pt x="371473" y="77703"/>
                  </a:lnTo>
                  <a:lnTo>
                    <a:pt x="409574" y="95781"/>
                  </a:lnTo>
                  <a:lnTo>
                    <a:pt x="454378" y="120345"/>
                  </a:lnTo>
                  <a:lnTo>
                    <a:pt x="495124" y="145700"/>
                  </a:lnTo>
                  <a:lnTo>
                    <a:pt x="526035" y="167499"/>
                  </a:lnTo>
                  <a:lnTo>
                    <a:pt x="550268" y="181698"/>
                  </a:lnTo>
                  <a:lnTo>
                    <a:pt x="590459" y="211674"/>
                  </a:lnTo>
                  <a:lnTo>
                    <a:pt x="637984" y="251154"/>
                  </a:lnTo>
                  <a:lnTo>
                    <a:pt x="657168" y="270690"/>
                  </a:lnTo>
                  <a:lnTo>
                    <a:pt x="696572" y="299946"/>
                  </a:lnTo>
                  <a:lnTo>
                    <a:pt x="738058" y="345374"/>
                  </a:lnTo>
                  <a:lnTo>
                    <a:pt x="777724" y="385806"/>
                  </a:lnTo>
                  <a:lnTo>
                    <a:pt x="802704" y="432311"/>
                  </a:lnTo>
                  <a:lnTo>
                    <a:pt x="823467" y="473998"/>
                  </a:lnTo>
                  <a:lnTo>
                    <a:pt x="845128" y="517354"/>
                  </a:lnTo>
                  <a:lnTo>
                    <a:pt x="859912" y="557040"/>
                  </a:lnTo>
                  <a:lnTo>
                    <a:pt x="879570" y="603529"/>
                  </a:lnTo>
                  <a:lnTo>
                    <a:pt x="898120" y="647218"/>
                  </a:lnTo>
                  <a:lnTo>
                    <a:pt x="911524" y="691293"/>
                  </a:lnTo>
                  <a:lnTo>
                    <a:pt x="921626" y="733002"/>
                  </a:lnTo>
                  <a:lnTo>
                    <a:pt x="933331" y="775183"/>
                  </a:lnTo>
                  <a:lnTo>
                    <a:pt x="940757" y="799136"/>
                  </a:lnTo>
                  <a:lnTo>
                    <a:pt x="942975" y="8368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SMARTInkShape-4915"/>
            <p:cNvSpPr/>
            <p:nvPr/>
          </p:nvSpPr>
          <p:spPr>
            <a:xfrm>
              <a:off x="4572557" y="1400175"/>
              <a:ext cx="1590119" cy="951776"/>
            </a:xfrm>
            <a:custGeom>
              <a:avLst/>
              <a:gdLst/>
              <a:ahLst/>
              <a:cxnLst/>
              <a:rect l="0" t="0" r="0" b="0"/>
              <a:pathLst>
                <a:path w="1590119" h="951776">
                  <a:moveTo>
                    <a:pt x="142318" y="0"/>
                  </a:moveTo>
                  <a:lnTo>
                    <a:pt x="137262" y="0"/>
                  </a:lnTo>
                  <a:lnTo>
                    <a:pt x="136831" y="1058"/>
                  </a:lnTo>
                  <a:lnTo>
                    <a:pt x="140222" y="8663"/>
                  </a:lnTo>
                  <a:lnTo>
                    <a:pt x="142196" y="53591"/>
                  </a:lnTo>
                  <a:lnTo>
                    <a:pt x="139459" y="90315"/>
                  </a:lnTo>
                  <a:lnTo>
                    <a:pt x="134768" y="129066"/>
                  </a:lnTo>
                  <a:lnTo>
                    <a:pt x="128127" y="170604"/>
                  </a:lnTo>
                  <a:lnTo>
                    <a:pt x="123170" y="210441"/>
                  </a:lnTo>
                  <a:lnTo>
                    <a:pt x="113097" y="257978"/>
                  </a:lnTo>
                  <a:lnTo>
                    <a:pt x="106849" y="295513"/>
                  </a:lnTo>
                  <a:lnTo>
                    <a:pt x="104997" y="333446"/>
                  </a:lnTo>
                  <a:lnTo>
                    <a:pt x="104449" y="371496"/>
                  </a:lnTo>
                  <a:lnTo>
                    <a:pt x="101464" y="412404"/>
                  </a:lnTo>
                  <a:lnTo>
                    <a:pt x="96699" y="455216"/>
                  </a:lnTo>
                  <a:lnTo>
                    <a:pt x="92465" y="494712"/>
                  </a:lnTo>
                  <a:lnTo>
                    <a:pt x="84508" y="533226"/>
                  </a:lnTo>
                  <a:lnTo>
                    <a:pt x="75448" y="571448"/>
                  </a:lnTo>
                  <a:lnTo>
                    <a:pt x="66060" y="609585"/>
                  </a:lnTo>
                  <a:lnTo>
                    <a:pt x="56576" y="647696"/>
                  </a:lnTo>
                  <a:lnTo>
                    <a:pt x="47063" y="685799"/>
                  </a:lnTo>
                  <a:lnTo>
                    <a:pt x="34367" y="731543"/>
                  </a:lnTo>
                  <a:lnTo>
                    <a:pt x="24843" y="766499"/>
                  </a:lnTo>
                  <a:lnTo>
                    <a:pt x="15318" y="808724"/>
                  </a:lnTo>
                  <a:lnTo>
                    <a:pt x="3676" y="854132"/>
                  </a:lnTo>
                  <a:lnTo>
                    <a:pt x="0" y="891346"/>
                  </a:lnTo>
                  <a:lnTo>
                    <a:pt x="4665" y="910980"/>
                  </a:lnTo>
                  <a:lnTo>
                    <a:pt x="12750" y="930202"/>
                  </a:lnTo>
                  <a:lnTo>
                    <a:pt x="21585" y="940120"/>
                  </a:lnTo>
                  <a:lnTo>
                    <a:pt x="26904" y="944247"/>
                  </a:lnTo>
                  <a:lnTo>
                    <a:pt x="41282" y="948832"/>
                  </a:lnTo>
                  <a:lnTo>
                    <a:pt x="81438" y="951775"/>
                  </a:lnTo>
                  <a:lnTo>
                    <a:pt x="124648" y="951299"/>
                  </a:lnTo>
                  <a:lnTo>
                    <a:pt x="164717" y="945912"/>
                  </a:lnTo>
                  <a:lnTo>
                    <a:pt x="210595" y="940733"/>
                  </a:lnTo>
                  <a:lnTo>
                    <a:pt x="247568" y="932786"/>
                  </a:lnTo>
                  <a:lnTo>
                    <a:pt x="288156" y="923728"/>
                  </a:lnTo>
                  <a:lnTo>
                    <a:pt x="333696" y="917164"/>
                  </a:lnTo>
                  <a:lnTo>
                    <a:pt x="380703" y="912397"/>
                  </a:lnTo>
                  <a:lnTo>
                    <a:pt x="428146" y="904281"/>
                  </a:lnTo>
                  <a:lnTo>
                    <a:pt x="475715" y="897996"/>
                  </a:lnTo>
                  <a:lnTo>
                    <a:pt x="523325" y="896134"/>
                  </a:lnTo>
                  <a:lnTo>
                    <a:pt x="570945" y="892760"/>
                  </a:lnTo>
                  <a:lnTo>
                    <a:pt x="618569" y="887880"/>
                  </a:lnTo>
                  <a:lnTo>
                    <a:pt x="651376" y="886738"/>
                  </a:lnTo>
                  <a:lnTo>
                    <a:pt x="687125" y="886231"/>
                  </a:lnTo>
                  <a:lnTo>
                    <a:pt x="721357" y="886005"/>
                  </a:lnTo>
                  <a:lnTo>
                    <a:pt x="754210" y="884847"/>
                  </a:lnTo>
                  <a:lnTo>
                    <a:pt x="786452" y="880804"/>
                  </a:lnTo>
                  <a:lnTo>
                    <a:pt x="821241" y="878302"/>
                  </a:lnTo>
                  <a:lnTo>
                    <a:pt x="856812" y="877190"/>
                  </a:lnTo>
                  <a:lnTo>
                    <a:pt x="890260" y="876696"/>
                  </a:lnTo>
                  <a:lnTo>
                    <a:pt x="925586" y="873654"/>
                  </a:lnTo>
                  <a:lnTo>
                    <a:pt x="961396" y="869832"/>
                  </a:lnTo>
                  <a:lnTo>
                    <a:pt x="994950" y="868134"/>
                  </a:lnTo>
                  <a:lnTo>
                    <a:pt x="1030323" y="867379"/>
                  </a:lnTo>
                  <a:lnTo>
                    <a:pt x="1066154" y="867043"/>
                  </a:lnTo>
                  <a:lnTo>
                    <a:pt x="1099717" y="866894"/>
                  </a:lnTo>
                  <a:lnTo>
                    <a:pt x="1135096" y="866828"/>
                  </a:lnTo>
                  <a:lnTo>
                    <a:pt x="1170927" y="866799"/>
                  </a:lnTo>
                  <a:lnTo>
                    <a:pt x="1204492" y="866785"/>
                  </a:lnTo>
                  <a:lnTo>
                    <a:pt x="1237048" y="866780"/>
                  </a:lnTo>
                  <a:lnTo>
                    <a:pt x="1282305" y="866776"/>
                  </a:lnTo>
                  <a:lnTo>
                    <a:pt x="1325347" y="866775"/>
                  </a:lnTo>
                  <a:lnTo>
                    <a:pt x="1368793" y="866775"/>
                  </a:lnTo>
                  <a:lnTo>
                    <a:pt x="1411299" y="866775"/>
                  </a:lnTo>
                  <a:lnTo>
                    <a:pt x="1454585" y="866775"/>
                  </a:lnTo>
                  <a:lnTo>
                    <a:pt x="1494221" y="866775"/>
                  </a:lnTo>
                  <a:lnTo>
                    <a:pt x="1540484" y="861719"/>
                  </a:lnTo>
                  <a:lnTo>
                    <a:pt x="1590118" y="857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0" name="SMARTInkShape-Group689"/>
          <p:cNvGrpSpPr/>
          <p:nvPr/>
        </p:nvGrpSpPr>
        <p:grpSpPr>
          <a:xfrm>
            <a:off x="4021507" y="1409700"/>
            <a:ext cx="550494" cy="304801"/>
            <a:chOff x="4021507" y="1409700"/>
            <a:chExt cx="550494" cy="304801"/>
          </a:xfrm>
        </p:grpSpPr>
        <p:sp>
          <p:nvSpPr>
            <p:cNvPr id="73" name="SMARTInkShape-4916"/>
            <p:cNvSpPr/>
            <p:nvPr/>
          </p:nvSpPr>
          <p:spPr>
            <a:xfrm>
              <a:off x="4029075" y="1600200"/>
              <a:ext cx="47626" cy="38101"/>
            </a:xfrm>
            <a:custGeom>
              <a:avLst/>
              <a:gdLst/>
              <a:ahLst/>
              <a:cxnLst/>
              <a:rect l="0" t="0" r="0" b="0"/>
              <a:pathLst>
                <a:path w="47626" h="38101">
                  <a:moveTo>
                    <a:pt x="0" y="38100"/>
                  </a:moveTo>
                  <a:lnTo>
                    <a:pt x="0" y="33044"/>
                  </a:lnTo>
                  <a:lnTo>
                    <a:pt x="5645" y="27739"/>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 name="SMARTInkShape-4917"/>
            <p:cNvSpPr/>
            <p:nvPr/>
          </p:nvSpPr>
          <p:spPr>
            <a:xfrm>
              <a:off x="4021507" y="1409700"/>
              <a:ext cx="93294" cy="304801"/>
            </a:xfrm>
            <a:custGeom>
              <a:avLst/>
              <a:gdLst/>
              <a:ahLst/>
              <a:cxnLst/>
              <a:rect l="0" t="0" r="0" b="0"/>
              <a:pathLst>
                <a:path w="93294" h="304801">
                  <a:moveTo>
                    <a:pt x="93293" y="0"/>
                  </a:moveTo>
                  <a:lnTo>
                    <a:pt x="75960" y="0"/>
                  </a:lnTo>
                  <a:lnTo>
                    <a:pt x="64639" y="5056"/>
                  </a:lnTo>
                  <a:lnTo>
                    <a:pt x="42822" y="23370"/>
                  </a:lnTo>
                  <a:lnTo>
                    <a:pt x="18391" y="64422"/>
                  </a:lnTo>
                  <a:lnTo>
                    <a:pt x="2447" y="104674"/>
                  </a:lnTo>
                  <a:lnTo>
                    <a:pt x="0" y="119194"/>
                  </a:lnTo>
                  <a:lnTo>
                    <a:pt x="5839" y="159747"/>
                  </a:lnTo>
                  <a:lnTo>
                    <a:pt x="14945" y="202051"/>
                  </a:lnTo>
                  <a:lnTo>
                    <a:pt x="23999" y="243033"/>
                  </a:lnTo>
                  <a:lnTo>
                    <a:pt x="28664" y="265332"/>
                  </a:lnTo>
                  <a:lnTo>
                    <a:pt x="31157" y="272138"/>
                  </a:lnTo>
                  <a:lnTo>
                    <a:pt x="26618"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 name="SMARTInkShape-4918"/>
            <p:cNvSpPr/>
            <p:nvPr/>
          </p:nvSpPr>
          <p:spPr>
            <a:xfrm>
              <a:off x="4524375" y="1428750"/>
              <a:ext cx="47626" cy="114301"/>
            </a:xfrm>
            <a:custGeom>
              <a:avLst/>
              <a:gdLst/>
              <a:ahLst/>
              <a:cxnLst/>
              <a:rect l="0" t="0" r="0" b="0"/>
              <a:pathLst>
                <a:path w="47626" h="114301">
                  <a:moveTo>
                    <a:pt x="0" y="0"/>
                  </a:moveTo>
                  <a:lnTo>
                    <a:pt x="0" y="5056"/>
                  </a:lnTo>
                  <a:lnTo>
                    <a:pt x="16247" y="47244"/>
                  </a:lnTo>
                  <a:lnTo>
                    <a:pt x="4762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 name="SMARTInkShape-4919"/>
            <p:cNvSpPr/>
            <p:nvPr/>
          </p:nvSpPr>
          <p:spPr>
            <a:xfrm>
              <a:off x="4514850" y="1476375"/>
              <a:ext cx="38101" cy="47626"/>
            </a:xfrm>
            <a:custGeom>
              <a:avLst/>
              <a:gdLst/>
              <a:ahLst/>
              <a:cxnLst/>
              <a:rect l="0" t="0" r="0" b="0"/>
              <a:pathLst>
                <a:path w="38101" h="47626">
                  <a:moveTo>
                    <a:pt x="0" y="47625"/>
                  </a:moveTo>
                  <a:lnTo>
                    <a:pt x="13257" y="26167"/>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 name="SMARTInkShape-4920"/>
            <p:cNvSpPr/>
            <p:nvPr/>
          </p:nvSpPr>
          <p:spPr>
            <a:xfrm>
              <a:off x="4173388" y="1524000"/>
              <a:ext cx="27138" cy="85414"/>
            </a:xfrm>
            <a:custGeom>
              <a:avLst/>
              <a:gdLst/>
              <a:ahLst/>
              <a:cxnLst/>
              <a:rect l="0" t="0" r="0" b="0"/>
              <a:pathLst>
                <a:path w="27138" h="85414">
                  <a:moveTo>
                    <a:pt x="8087" y="38100"/>
                  </a:moveTo>
                  <a:lnTo>
                    <a:pt x="9145" y="61951"/>
                  </a:lnTo>
                  <a:lnTo>
                    <a:pt x="17220" y="84674"/>
                  </a:lnTo>
                  <a:lnTo>
                    <a:pt x="14616" y="85258"/>
                  </a:lnTo>
                  <a:lnTo>
                    <a:pt x="12439" y="85413"/>
                  </a:lnTo>
                  <a:lnTo>
                    <a:pt x="10988" y="84459"/>
                  </a:lnTo>
                  <a:lnTo>
                    <a:pt x="10021" y="82764"/>
                  </a:lnTo>
                  <a:lnTo>
                    <a:pt x="0" y="45013"/>
                  </a:lnTo>
                  <a:lnTo>
                    <a:pt x="2023" y="33058"/>
                  </a:lnTo>
                  <a:lnTo>
                    <a:pt x="11946" y="11704"/>
                  </a:lnTo>
                  <a:lnTo>
                    <a:pt x="271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 name="SMARTInkShape-4921"/>
            <p:cNvSpPr/>
            <p:nvPr/>
          </p:nvSpPr>
          <p:spPr>
            <a:xfrm>
              <a:off x="4457700" y="14097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 name="SMARTInkShape-4922"/>
            <p:cNvSpPr/>
            <p:nvPr/>
          </p:nvSpPr>
          <p:spPr>
            <a:xfrm>
              <a:off x="4276725" y="1524000"/>
              <a:ext cx="190501" cy="47626"/>
            </a:xfrm>
            <a:custGeom>
              <a:avLst/>
              <a:gdLst/>
              <a:ahLst/>
              <a:cxnLst/>
              <a:rect l="0" t="0" r="0" b="0"/>
              <a:pathLst>
                <a:path w="190501" h="47626">
                  <a:moveTo>
                    <a:pt x="0" y="0"/>
                  </a:moveTo>
                  <a:lnTo>
                    <a:pt x="0" y="13258"/>
                  </a:lnTo>
                  <a:lnTo>
                    <a:pt x="2822" y="19298"/>
                  </a:lnTo>
                  <a:lnTo>
                    <a:pt x="5057" y="22390"/>
                  </a:lnTo>
                  <a:lnTo>
                    <a:pt x="10361" y="25826"/>
                  </a:lnTo>
                  <a:lnTo>
                    <a:pt x="22390" y="28032"/>
                  </a:lnTo>
                  <a:lnTo>
                    <a:pt x="36856" y="23358"/>
                  </a:lnTo>
                  <a:lnTo>
                    <a:pt x="54881" y="11227"/>
                  </a:lnTo>
                  <a:lnTo>
                    <a:pt x="66224" y="437"/>
                  </a:lnTo>
                  <a:lnTo>
                    <a:pt x="75249" y="14237"/>
                  </a:lnTo>
                  <a:lnTo>
                    <a:pt x="97255" y="31534"/>
                  </a:lnTo>
                  <a:lnTo>
                    <a:pt x="101878" y="32664"/>
                  </a:lnTo>
                  <a:lnTo>
                    <a:pt x="125573" y="29323"/>
                  </a:lnTo>
                  <a:lnTo>
                    <a:pt x="132716" y="26085"/>
                  </a:lnTo>
                  <a:lnTo>
                    <a:pt x="139418" y="22177"/>
                  </a:lnTo>
                  <a:lnTo>
                    <a:pt x="145924" y="20440"/>
                  </a:lnTo>
                  <a:lnTo>
                    <a:pt x="148083" y="18918"/>
                  </a:lnTo>
                  <a:lnTo>
                    <a:pt x="149522" y="16845"/>
                  </a:lnTo>
                  <a:lnTo>
                    <a:pt x="151832" y="10971"/>
                  </a:lnTo>
                  <a:lnTo>
                    <a:pt x="154969" y="12990"/>
                  </a:lnTo>
                  <a:lnTo>
                    <a:pt x="19050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3" name="SMARTInkShape-Group690"/>
          <p:cNvGrpSpPr/>
          <p:nvPr/>
        </p:nvGrpSpPr>
        <p:grpSpPr>
          <a:xfrm>
            <a:off x="6124575" y="2314575"/>
            <a:ext cx="493369" cy="307880"/>
            <a:chOff x="6124575" y="2314575"/>
            <a:chExt cx="493369" cy="307880"/>
          </a:xfrm>
        </p:grpSpPr>
        <p:sp>
          <p:nvSpPr>
            <p:cNvPr id="81" name="SMARTInkShape-4923"/>
            <p:cNvSpPr/>
            <p:nvPr/>
          </p:nvSpPr>
          <p:spPr>
            <a:xfrm>
              <a:off x="6124575" y="2314575"/>
              <a:ext cx="152401" cy="137439"/>
            </a:xfrm>
            <a:custGeom>
              <a:avLst/>
              <a:gdLst/>
              <a:ahLst/>
              <a:cxnLst/>
              <a:rect l="0" t="0" r="0" b="0"/>
              <a:pathLst>
                <a:path w="152401" h="137439">
                  <a:moveTo>
                    <a:pt x="0" y="38100"/>
                  </a:moveTo>
                  <a:lnTo>
                    <a:pt x="0" y="43156"/>
                  </a:lnTo>
                  <a:lnTo>
                    <a:pt x="2822" y="48461"/>
                  </a:lnTo>
                  <a:lnTo>
                    <a:pt x="29659" y="92188"/>
                  </a:lnTo>
                  <a:lnTo>
                    <a:pt x="51805" y="118992"/>
                  </a:lnTo>
                  <a:lnTo>
                    <a:pt x="61502" y="136307"/>
                  </a:lnTo>
                  <a:lnTo>
                    <a:pt x="64285" y="137438"/>
                  </a:lnTo>
                  <a:lnTo>
                    <a:pt x="67199" y="137133"/>
                  </a:lnTo>
                  <a:lnTo>
                    <a:pt x="70199" y="135872"/>
                  </a:lnTo>
                  <a:lnTo>
                    <a:pt x="72199" y="133973"/>
                  </a:lnTo>
                  <a:lnTo>
                    <a:pt x="89149" y="90606"/>
                  </a:lnTo>
                  <a:lnTo>
                    <a:pt x="112438" y="45289"/>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 name="SMARTInkShape-4924"/>
            <p:cNvSpPr/>
            <p:nvPr/>
          </p:nvSpPr>
          <p:spPr>
            <a:xfrm>
              <a:off x="6327401" y="2358824"/>
              <a:ext cx="290543" cy="263631"/>
            </a:xfrm>
            <a:custGeom>
              <a:avLst/>
              <a:gdLst/>
              <a:ahLst/>
              <a:cxnLst/>
              <a:rect l="0" t="0" r="0" b="0"/>
              <a:pathLst>
                <a:path w="290543" h="263631">
                  <a:moveTo>
                    <a:pt x="16249" y="51001"/>
                  </a:moveTo>
                  <a:lnTo>
                    <a:pt x="34149" y="43462"/>
                  </a:lnTo>
                  <a:lnTo>
                    <a:pt x="47306" y="39242"/>
                  </a:lnTo>
                  <a:lnTo>
                    <a:pt x="61787" y="31289"/>
                  </a:lnTo>
                  <a:lnTo>
                    <a:pt x="65658" y="28335"/>
                  </a:lnTo>
                  <a:lnTo>
                    <a:pt x="69959" y="19408"/>
                  </a:lnTo>
                  <a:lnTo>
                    <a:pt x="72719" y="1486"/>
                  </a:lnTo>
                  <a:lnTo>
                    <a:pt x="70829" y="0"/>
                  </a:lnTo>
                  <a:lnTo>
                    <a:pt x="67453" y="67"/>
                  </a:lnTo>
                  <a:lnTo>
                    <a:pt x="39808" y="6115"/>
                  </a:lnTo>
                  <a:lnTo>
                    <a:pt x="16880" y="25002"/>
                  </a:lnTo>
                  <a:lnTo>
                    <a:pt x="3500" y="43415"/>
                  </a:lnTo>
                  <a:lnTo>
                    <a:pt x="0" y="52216"/>
                  </a:lnTo>
                  <a:lnTo>
                    <a:pt x="1182" y="56044"/>
                  </a:lnTo>
                  <a:lnTo>
                    <a:pt x="8142" y="63120"/>
                  </a:lnTo>
                  <a:lnTo>
                    <a:pt x="21112" y="66971"/>
                  </a:lnTo>
                  <a:lnTo>
                    <a:pt x="50253" y="69443"/>
                  </a:lnTo>
                  <a:lnTo>
                    <a:pt x="93164" y="59610"/>
                  </a:lnTo>
                  <a:lnTo>
                    <a:pt x="139110" y="44530"/>
                  </a:lnTo>
                  <a:lnTo>
                    <a:pt x="180985" y="26649"/>
                  </a:lnTo>
                  <a:lnTo>
                    <a:pt x="202938" y="22982"/>
                  </a:lnTo>
                  <a:lnTo>
                    <a:pt x="203150" y="23855"/>
                  </a:lnTo>
                  <a:lnTo>
                    <a:pt x="200563" y="27647"/>
                  </a:lnTo>
                  <a:lnTo>
                    <a:pt x="168525" y="51797"/>
                  </a:lnTo>
                  <a:lnTo>
                    <a:pt x="136169" y="66132"/>
                  </a:lnTo>
                  <a:lnTo>
                    <a:pt x="124016" y="69277"/>
                  </a:lnTo>
                  <a:lnTo>
                    <a:pt x="124077" y="69535"/>
                  </a:lnTo>
                  <a:lnTo>
                    <a:pt x="164950" y="70031"/>
                  </a:lnTo>
                  <a:lnTo>
                    <a:pt x="189426" y="80158"/>
                  </a:lnTo>
                  <a:lnTo>
                    <a:pt x="231744" y="114831"/>
                  </a:lnTo>
                  <a:lnTo>
                    <a:pt x="256410" y="141025"/>
                  </a:lnTo>
                  <a:lnTo>
                    <a:pt x="276031" y="179861"/>
                  </a:lnTo>
                  <a:lnTo>
                    <a:pt x="289577" y="225008"/>
                  </a:lnTo>
                  <a:lnTo>
                    <a:pt x="290542" y="230506"/>
                  </a:lnTo>
                  <a:lnTo>
                    <a:pt x="288794" y="242259"/>
                  </a:lnTo>
                  <a:lnTo>
                    <a:pt x="286845" y="248356"/>
                  </a:lnTo>
                  <a:lnTo>
                    <a:pt x="279036" y="257953"/>
                  </a:lnTo>
                  <a:lnTo>
                    <a:pt x="273990" y="261994"/>
                  </a:lnTo>
                  <a:lnTo>
                    <a:pt x="268510" y="263630"/>
                  </a:lnTo>
                  <a:lnTo>
                    <a:pt x="256776" y="262625"/>
                  </a:lnTo>
                  <a:lnTo>
                    <a:pt x="238270" y="251052"/>
                  </a:lnTo>
                  <a:lnTo>
                    <a:pt x="219382" y="234218"/>
                  </a:lnTo>
                  <a:lnTo>
                    <a:pt x="205436" y="210768"/>
                  </a:lnTo>
                  <a:lnTo>
                    <a:pt x="199657" y="183712"/>
                  </a:lnTo>
                  <a:lnTo>
                    <a:pt x="203002" y="140417"/>
                  </a:lnTo>
                  <a:lnTo>
                    <a:pt x="215752" y="97485"/>
                  </a:lnTo>
                  <a:lnTo>
                    <a:pt x="244849" y="414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3" name="SMARTInkShape-Group691"/>
          <p:cNvGrpSpPr/>
          <p:nvPr/>
        </p:nvGrpSpPr>
        <p:grpSpPr>
          <a:xfrm>
            <a:off x="4641281" y="3000590"/>
            <a:ext cx="2511603" cy="1361861"/>
            <a:chOff x="4641281" y="3000590"/>
            <a:chExt cx="2511603" cy="1361861"/>
          </a:xfrm>
        </p:grpSpPr>
        <p:sp>
          <p:nvSpPr>
            <p:cNvPr id="85" name="SMARTInkShape-4925"/>
            <p:cNvSpPr/>
            <p:nvPr/>
          </p:nvSpPr>
          <p:spPr>
            <a:xfrm>
              <a:off x="4695825" y="3228977"/>
              <a:ext cx="704851" cy="219074"/>
            </a:xfrm>
            <a:custGeom>
              <a:avLst/>
              <a:gdLst/>
              <a:ahLst/>
              <a:cxnLst/>
              <a:rect l="0" t="0" r="0" b="0"/>
              <a:pathLst>
                <a:path w="704851" h="219074">
                  <a:moveTo>
                    <a:pt x="0" y="219073"/>
                  </a:moveTo>
                  <a:lnTo>
                    <a:pt x="5056" y="214017"/>
                  </a:lnTo>
                  <a:lnTo>
                    <a:pt x="7539" y="208712"/>
                  </a:lnTo>
                  <a:lnTo>
                    <a:pt x="8201" y="205816"/>
                  </a:lnTo>
                  <a:lnTo>
                    <a:pt x="55470" y="187274"/>
                  </a:lnTo>
                  <a:lnTo>
                    <a:pt x="97263" y="155011"/>
                  </a:lnTo>
                  <a:lnTo>
                    <a:pt x="134806" y="129004"/>
                  </a:lnTo>
                  <a:lnTo>
                    <a:pt x="170705" y="104544"/>
                  </a:lnTo>
                  <a:lnTo>
                    <a:pt x="214386" y="83421"/>
                  </a:lnTo>
                  <a:lnTo>
                    <a:pt x="260842" y="64815"/>
                  </a:lnTo>
                  <a:lnTo>
                    <a:pt x="307063" y="51071"/>
                  </a:lnTo>
                  <a:lnTo>
                    <a:pt x="349097" y="35121"/>
                  </a:lnTo>
                  <a:lnTo>
                    <a:pt x="394596" y="23223"/>
                  </a:lnTo>
                  <a:lnTo>
                    <a:pt x="441590" y="12994"/>
                  </a:lnTo>
                  <a:lnTo>
                    <a:pt x="487970" y="4319"/>
                  </a:lnTo>
                  <a:lnTo>
                    <a:pt x="528994" y="1279"/>
                  </a:lnTo>
                  <a:lnTo>
                    <a:pt x="567960" y="377"/>
                  </a:lnTo>
                  <a:lnTo>
                    <a:pt x="613408" y="73"/>
                  </a:lnTo>
                  <a:lnTo>
                    <a:pt x="657727" y="8"/>
                  </a:lnTo>
                  <a:lnTo>
                    <a:pt x="694803" y="0"/>
                  </a:lnTo>
                  <a:lnTo>
                    <a:pt x="698152" y="1057"/>
                  </a:lnTo>
                  <a:lnTo>
                    <a:pt x="704850" y="952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SMARTInkShape-4926"/>
            <p:cNvSpPr/>
            <p:nvPr/>
          </p:nvSpPr>
          <p:spPr>
            <a:xfrm>
              <a:off x="5829300" y="3705225"/>
              <a:ext cx="66676" cy="161926"/>
            </a:xfrm>
            <a:custGeom>
              <a:avLst/>
              <a:gdLst/>
              <a:ahLst/>
              <a:cxnLst/>
              <a:rect l="0" t="0" r="0" b="0"/>
              <a:pathLst>
                <a:path w="66676" h="161926">
                  <a:moveTo>
                    <a:pt x="0" y="0"/>
                  </a:moveTo>
                  <a:lnTo>
                    <a:pt x="5057" y="45761"/>
                  </a:lnTo>
                  <a:lnTo>
                    <a:pt x="15189" y="89786"/>
                  </a:lnTo>
                  <a:lnTo>
                    <a:pt x="20023" y="109741"/>
                  </a:lnTo>
                  <a:lnTo>
                    <a:pt x="28655" y="126032"/>
                  </a:lnTo>
                  <a:lnTo>
                    <a:pt x="66675" y="1619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 name="SMARTInkShape-4927"/>
            <p:cNvSpPr/>
            <p:nvPr/>
          </p:nvSpPr>
          <p:spPr>
            <a:xfrm>
              <a:off x="5962650" y="3705225"/>
              <a:ext cx="47626" cy="152401"/>
            </a:xfrm>
            <a:custGeom>
              <a:avLst/>
              <a:gdLst/>
              <a:ahLst/>
              <a:cxnLst/>
              <a:rect l="0" t="0" r="0" b="0"/>
              <a:pathLst>
                <a:path w="47626" h="152401">
                  <a:moveTo>
                    <a:pt x="0" y="0"/>
                  </a:moveTo>
                  <a:lnTo>
                    <a:pt x="0" y="5056"/>
                  </a:lnTo>
                  <a:lnTo>
                    <a:pt x="8201" y="40704"/>
                  </a:lnTo>
                  <a:lnTo>
                    <a:pt x="12173" y="81351"/>
                  </a:lnTo>
                  <a:lnTo>
                    <a:pt x="22748" y="117905"/>
                  </a:lnTo>
                  <a:lnTo>
                    <a:pt x="35029" y="137903"/>
                  </a:lnTo>
                  <a:lnTo>
                    <a:pt x="47625" y="1524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 name="SMARTInkShape-4928"/>
            <p:cNvSpPr/>
            <p:nvPr/>
          </p:nvSpPr>
          <p:spPr>
            <a:xfrm>
              <a:off x="5572719" y="3678090"/>
              <a:ext cx="113707" cy="223641"/>
            </a:xfrm>
            <a:custGeom>
              <a:avLst/>
              <a:gdLst/>
              <a:ahLst/>
              <a:cxnLst/>
              <a:rect l="0" t="0" r="0" b="0"/>
              <a:pathLst>
                <a:path w="113707" h="223641">
                  <a:moveTo>
                    <a:pt x="113706" y="17610"/>
                  </a:moveTo>
                  <a:lnTo>
                    <a:pt x="113706" y="3421"/>
                  </a:lnTo>
                  <a:lnTo>
                    <a:pt x="112648" y="1800"/>
                  </a:lnTo>
                  <a:lnTo>
                    <a:pt x="110884" y="720"/>
                  </a:lnTo>
                  <a:lnTo>
                    <a:pt x="108650" y="0"/>
                  </a:lnTo>
                  <a:lnTo>
                    <a:pt x="107160" y="578"/>
                  </a:lnTo>
                  <a:lnTo>
                    <a:pt x="106167" y="2022"/>
                  </a:lnTo>
                  <a:lnTo>
                    <a:pt x="105505" y="4043"/>
                  </a:lnTo>
                  <a:lnTo>
                    <a:pt x="64181" y="48984"/>
                  </a:lnTo>
                  <a:lnTo>
                    <a:pt x="47910" y="77508"/>
                  </a:lnTo>
                  <a:lnTo>
                    <a:pt x="34945" y="101327"/>
                  </a:lnTo>
                  <a:lnTo>
                    <a:pt x="20519" y="124612"/>
                  </a:lnTo>
                  <a:lnTo>
                    <a:pt x="3911" y="168186"/>
                  </a:lnTo>
                  <a:lnTo>
                    <a:pt x="0" y="196215"/>
                  </a:lnTo>
                  <a:lnTo>
                    <a:pt x="2977" y="202297"/>
                  </a:lnTo>
                  <a:lnTo>
                    <a:pt x="14751" y="214698"/>
                  </a:lnTo>
                  <a:lnTo>
                    <a:pt x="33390" y="221622"/>
                  </a:lnTo>
                  <a:lnTo>
                    <a:pt x="54727" y="223640"/>
                  </a:lnTo>
                  <a:lnTo>
                    <a:pt x="94656" y="21763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 name="SMARTInkShape-4929"/>
            <p:cNvSpPr/>
            <p:nvPr/>
          </p:nvSpPr>
          <p:spPr>
            <a:xfrm>
              <a:off x="4641281" y="3268399"/>
              <a:ext cx="292670" cy="240370"/>
            </a:xfrm>
            <a:custGeom>
              <a:avLst/>
              <a:gdLst/>
              <a:ahLst/>
              <a:cxnLst/>
              <a:rect l="0" t="0" r="0" b="0"/>
              <a:pathLst>
                <a:path w="292670" h="240370">
                  <a:moveTo>
                    <a:pt x="149794" y="8201"/>
                  </a:moveTo>
                  <a:lnTo>
                    <a:pt x="149794" y="0"/>
                  </a:lnTo>
                  <a:lnTo>
                    <a:pt x="146972" y="26492"/>
                  </a:lnTo>
                  <a:lnTo>
                    <a:pt x="132489" y="70347"/>
                  </a:lnTo>
                  <a:lnTo>
                    <a:pt x="122348" y="95794"/>
                  </a:lnTo>
                  <a:lnTo>
                    <a:pt x="96673" y="121920"/>
                  </a:lnTo>
                  <a:lnTo>
                    <a:pt x="54680" y="154784"/>
                  </a:lnTo>
                  <a:lnTo>
                    <a:pt x="21527" y="189909"/>
                  </a:lnTo>
                  <a:lnTo>
                    <a:pt x="3259" y="218758"/>
                  </a:lnTo>
                  <a:lnTo>
                    <a:pt x="0" y="228076"/>
                  </a:lnTo>
                  <a:lnTo>
                    <a:pt x="1248" y="232043"/>
                  </a:lnTo>
                  <a:lnTo>
                    <a:pt x="8279" y="239273"/>
                  </a:lnTo>
                  <a:lnTo>
                    <a:pt x="24104" y="240369"/>
                  </a:lnTo>
                  <a:lnTo>
                    <a:pt x="69977" y="237271"/>
                  </a:lnTo>
                  <a:lnTo>
                    <a:pt x="113092" y="235882"/>
                  </a:lnTo>
                  <a:lnTo>
                    <a:pt x="154891" y="229289"/>
                  </a:lnTo>
                  <a:lnTo>
                    <a:pt x="193957" y="227674"/>
                  </a:lnTo>
                  <a:lnTo>
                    <a:pt x="241008" y="227311"/>
                  </a:lnTo>
                  <a:lnTo>
                    <a:pt x="292669" y="23680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 name="SMARTInkShape-4930"/>
            <p:cNvSpPr/>
            <p:nvPr/>
          </p:nvSpPr>
          <p:spPr>
            <a:xfrm>
              <a:off x="5527476" y="3153178"/>
              <a:ext cx="143481" cy="161523"/>
            </a:xfrm>
            <a:custGeom>
              <a:avLst/>
              <a:gdLst/>
              <a:ahLst/>
              <a:cxnLst/>
              <a:rect l="0" t="0" r="0" b="0"/>
              <a:pathLst>
                <a:path w="143481" h="161523">
                  <a:moveTo>
                    <a:pt x="120849" y="18647"/>
                  </a:moveTo>
                  <a:lnTo>
                    <a:pt x="120849" y="9514"/>
                  </a:lnTo>
                  <a:lnTo>
                    <a:pt x="115793" y="4182"/>
                  </a:lnTo>
                  <a:lnTo>
                    <a:pt x="107666" y="1635"/>
                  </a:lnTo>
                  <a:lnTo>
                    <a:pt x="80145" y="0"/>
                  </a:lnTo>
                  <a:lnTo>
                    <a:pt x="34781" y="10011"/>
                  </a:lnTo>
                  <a:lnTo>
                    <a:pt x="12092" y="18911"/>
                  </a:lnTo>
                  <a:lnTo>
                    <a:pt x="3720" y="25114"/>
                  </a:lnTo>
                  <a:lnTo>
                    <a:pt x="0" y="31399"/>
                  </a:lnTo>
                  <a:lnTo>
                    <a:pt x="1169" y="40542"/>
                  </a:lnTo>
                  <a:lnTo>
                    <a:pt x="2962" y="45944"/>
                  </a:lnTo>
                  <a:lnTo>
                    <a:pt x="16245" y="54768"/>
                  </a:lnTo>
                  <a:lnTo>
                    <a:pt x="58161" y="68084"/>
                  </a:lnTo>
                  <a:lnTo>
                    <a:pt x="104135" y="85481"/>
                  </a:lnTo>
                  <a:lnTo>
                    <a:pt x="125422" y="94894"/>
                  </a:lnTo>
                  <a:lnTo>
                    <a:pt x="142096" y="107556"/>
                  </a:lnTo>
                  <a:lnTo>
                    <a:pt x="143480" y="111787"/>
                  </a:lnTo>
                  <a:lnTo>
                    <a:pt x="140580" y="129742"/>
                  </a:lnTo>
                  <a:lnTo>
                    <a:pt x="99861" y="147948"/>
                  </a:lnTo>
                  <a:lnTo>
                    <a:pt x="63699" y="161522"/>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 name="SMARTInkShape-4931"/>
            <p:cNvSpPr/>
            <p:nvPr/>
          </p:nvSpPr>
          <p:spPr>
            <a:xfrm>
              <a:off x="6905625" y="4010025"/>
              <a:ext cx="9526" cy="352426"/>
            </a:xfrm>
            <a:custGeom>
              <a:avLst/>
              <a:gdLst/>
              <a:ahLst/>
              <a:cxnLst/>
              <a:rect l="0" t="0" r="0" b="0"/>
              <a:pathLst>
                <a:path w="9526" h="352426">
                  <a:moveTo>
                    <a:pt x="9525" y="0"/>
                  </a:moveTo>
                  <a:lnTo>
                    <a:pt x="9525" y="5056"/>
                  </a:lnTo>
                  <a:lnTo>
                    <a:pt x="8467" y="6546"/>
                  </a:lnTo>
                  <a:lnTo>
                    <a:pt x="6703" y="7539"/>
                  </a:lnTo>
                  <a:lnTo>
                    <a:pt x="4469" y="8201"/>
                  </a:lnTo>
                  <a:lnTo>
                    <a:pt x="2979" y="9701"/>
                  </a:lnTo>
                  <a:lnTo>
                    <a:pt x="1324" y="14189"/>
                  </a:lnTo>
                  <a:lnTo>
                    <a:pt x="52" y="57456"/>
                  </a:lnTo>
                  <a:lnTo>
                    <a:pt x="7" y="96544"/>
                  </a:lnTo>
                  <a:lnTo>
                    <a:pt x="2" y="136428"/>
                  </a:lnTo>
                  <a:lnTo>
                    <a:pt x="1" y="172362"/>
                  </a:lnTo>
                  <a:lnTo>
                    <a:pt x="0" y="209821"/>
                  </a:lnTo>
                  <a:lnTo>
                    <a:pt x="0" y="250552"/>
                  </a:lnTo>
                  <a:lnTo>
                    <a:pt x="2822" y="293313"/>
                  </a:lnTo>
                  <a:lnTo>
                    <a:pt x="8201" y="335574"/>
                  </a:lnTo>
                  <a:lnTo>
                    <a:pt x="9525" y="3524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 name="SMARTInkShape-4932"/>
            <p:cNvSpPr/>
            <p:nvPr/>
          </p:nvSpPr>
          <p:spPr>
            <a:xfrm>
              <a:off x="6858000" y="4010025"/>
              <a:ext cx="142876" cy="28576"/>
            </a:xfrm>
            <a:custGeom>
              <a:avLst/>
              <a:gdLst/>
              <a:ahLst/>
              <a:cxnLst/>
              <a:rect l="0" t="0" r="0" b="0"/>
              <a:pathLst>
                <a:path w="142876" h="28576">
                  <a:moveTo>
                    <a:pt x="0" y="28575"/>
                  </a:moveTo>
                  <a:lnTo>
                    <a:pt x="0" y="20374"/>
                  </a:lnTo>
                  <a:lnTo>
                    <a:pt x="1059" y="19933"/>
                  </a:lnTo>
                  <a:lnTo>
                    <a:pt x="5057" y="19442"/>
                  </a:lnTo>
                  <a:lnTo>
                    <a:pt x="10361" y="16402"/>
                  </a:lnTo>
                  <a:lnTo>
                    <a:pt x="13257" y="14110"/>
                  </a:lnTo>
                  <a:lnTo>
                    <a:pt x="22120" y="11563"/>
                  </a:lnTo>
                  <a:lnTo>
                    <a:pt x="39010" y="7307"/>
                  </a:lnTo>
                  <a:lnTo>
                    <a:pt x="52263" y="3247"/>
                  </a:lnTo>
                  <a:lnTo>
                    <a:pt x="95861" y="427"/>
                  </a:lnTo>
                  <a:lnTo>
                    <a:pt x="14287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SMARTInkShape-4933"/>
            <p:cNvSpPr/>
            <p:nvPr/>
          </p:nvSpPr>
          <p:spPr>
            <a:xfrm>
              <a:off x="6581775" y="3962801"/>
              <a:ext cx="142876" cy="275825"/>
            </a:xfrm>
            <a:custGeom>
              <a:avLst/>
              <a:gdLst/>
              <a:ahLst/>
              <a:cxnLst/>
              <a:rect l="0" t="0" r="0" b="0"/>
              <a:pathLst>
                <a:path w="142876" h="275825">
                  <a:moveTo>
                    <a:pt x="0" y="28174"/>
                  </a:moveTo>
                  <a:lnTo>
                    <a:pt x="23371" y="9860"/>
                  </a:lnTo>
                  <a:lnTo>
                    <a:pt x="38792" y="2639"/>
                  </a:lnTo>
                  <a:lnTo>
                    <a:pt x="77546" y="0"/>
                  </a:lnTo>
                  <a:lnTo>
                    <a:pt x="93731" y="835"/>
                  </a:lnTo>
                  <a:lnTo>
                    <a:pt x="104453" y="4735"/>
                  </a:lnTo>
                  <a:lnTo>
                    <a:pt x="112745" y="12818"/>
                  </a:lnTo>
                  <a:lnTo>
                    <a:pt x="116439" y="17937"/>
                  </a:lnTo>
                  <a:lnTo>
                    <a:pt x="117842" y="23466"/>
                  </a:lnTo>
                  <a:lnTo>
                    <a:pt x="116580" y="35254"/>
                  </a:lnTo>
                  <a:lnTo>
                    <a:pt x="112492" y="44726"/>
                  </a:lnTo>
                  <a:lnTo>
                    <a:pt x="109920" y="48734"/>
                  </a:lnTo>
                  <a:lnTo>
                    <a:pt x="91130" y="64487"/>
                  </a:lnTo>
                  <a:lnTo>
                    <a:pt x="45188" y="84670"/>
                  </a:lnTo>
                  <a:lnTo>
                    <a:pt x="26800" y="97895"/>
                  </a:lnTo>
                  <a:lnTo>
                    <a:pt x="22495" y="104317"/>
                  </a:lnTo>
                  <a:lnTo>
                    <a:pt x="21346" y="107511"/>
                  </a:lnTo>
                  <a:lnTo>
                    <a:pt x="24787" y="127176"/>
                  </a:lnTo>
                  <a:lnTo>
                    <a:pt x="32509" y="142998"/>
                  </a:lnTo>
                  <a:lnTo>
                    <a:pt x="74533" y="188344"/>
                  </a:lnTo>
                  <a:lnTo>
                    <a:pt x="94612" y="211322"/>
                  </a:lnTo>
                  <a:lnTo>
                    <a:pt x="126989" y="258498"/>
                  </a:lnTo>
                  <a:lnTo>
                    <a:pt x="142875" y="27582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 name="SMARTInkShape-4934"/>
            <p:cNvSpPr/>
            <p:nvPr/>
          </p:nvSpPr>
          <p:spPr>
            <a:xfrm>
              <a:off x="6591300" y="4048125"/>
              <a:ext cx="28576" cy="171451"/>
            </a:xfrm>
            <a:custGeom>
              <a:avLst/>
              <a:gdLst/>
              <a:ahLst/>
              <a:cxnLst/>
              <a:rect l="0" t="0" r="0" b="0"/>
              <a:pathLst>
                <a:path w="28576" h="171451">
                  <a:moveTo>
                    <a:pt x="0" y="0"/>
                  </a:moveTo>
                  <a:lnTo>
                    <a:pt x="5057" y="5056"/>
                  </a:lnTo>
                  <a:lnTo>
                    <a:pt x="14189" y="43849"/>
                  </a:lnTo>
                  <a:lnTo>
                    <a:pt x="17610" y="83548"/>
                  </a:lnTo>
                  <a:lnTo>
                    <a:pt x="23680" y="125414"/>
                  </a:lnTo>
                  <a:lnTo>
                    <a:pt x="28575" y="1714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 name="SMARTInkShape-4935"/>
            <p:cNvSpPr/>
            <p:nvPr/>
          </p:nvSpPr>
          <p:spPr>
            <a:xfrm>
              <a:off x="6268774" y="4000500"/>
              <a:ext cx="189177" cy="247651"/>
            </a:xfrm>
            <a:custGeom>
              <a:avLst/>
              <a:gdLst/>
              <a:ahLst/>
              <a:cxnLst/>
              <a:rect l="0" t="0" r="0" b="0"/>
              <a:pathLst>
                <a:path w="189177" h="247651">
                  <a:moveTo>
                    <a:pt x="8201" y="0"/>
                  </a:moveTo>
                  <a:lnTo>
                    <a:pt x="0" y="0"/>
                  </a:lnTo>
                  <a:lnTo>
                    <a:pt x="6389" y="10361"/>
                  </a:lnTo>
                  <a:lnTo>
                    <a:pt x="16625" y="46206"/>
                  </a:lnTo>
                  <a:lnTo>
                    <a:pt x="43391" y="88497"/>
                  </a:lnTo>
                  <a:lnTo>
                    <a:pt x="77628" y="126427"/>
                  </a:lnTo>
                  <a:lnTo>
                    <a:pt x="83061" y="127676"/>
                  </a:lnTo>
                  <a:lnTo>
                    <a:pt x="104818" y="124378"/>
                  </a:lnTo>
                  <a:lnTo>
                    <a:pt x="118522" y="119485"/>
                  </a:lnTo>
                  <a:lnTo>
                    <a:pt x="128846" y="110960"/>
                  </a:lnTo>
                  <a:lnTo>
                    <a:pt x="152970" y="75564"/>
                  </a:lnTo>
                  <a:lnTo>
                    <a:pt x="164653" y="41609"/>
                  </a:lnTo>
                  <a:lnTo>
                    <a:pt x="170516" y="34368"/>
                  </a:lnTo>
                  <a:lnTo>
                    <a:pt x="179116" y="28914"/>
                  </a:lnTo>
                  <a:lnTo>
                    <a:pt x="187169" y="73325"/>
                  </a:lnTo>
                  <a:lnTo>
                    <a:pt x="188581" y="105687"/>
                  </a:lnTo>
                  <a:lnTo>
                    <a:pt x="189000" y="152671"/>
                  </a:lnTo>
                  <a:lnTo>
                    <a:pt x="189124" y="197283"/>
                  </a:lnTo>
                  <a:lnTo>
                    <a:pt x="189176" y="2476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 name="SMARTInkShape-4936"/>
            <p:cNvSpPr/>
            <p:nvPr/>
          </p:nvSpPr>
          <p:spPr>
            <a:xfrm>
              <a:off x="6229350" y="4076700"/>
              <a:ext cx="9526" cy="228601"/>
            </a:xfrm>
            <a:custGeom>
              <a:avLst/>
              <a:gdLst/>
              <a:ahLst/>
              <a:cxnLst/>
              <a:rect l="0" t="0" r="0" b="0"/>
              <a:pathLst>
                <a:path w="9526" h="228601">
                  <a:moveTo>
                    <a:pt x="0" y="0"/>
                  </a:moveTo>
                  <a:lnTo>
                    <a:pt x="0" y="38386"/>
                  </a:lnTo>
                  <a:lnTo>
                    <a:pt x="0" y="74638"/>
                  </a:lnTo>
                  <a:lnTo>
                    <a:pt x="1059" y="115719"/>
                  </a:lnTo>
                  <a:lnTo>
                    <a:pt x="7539" y="158638"/>
                  </a:lnTo>
                  <a:lnTo>
                    <a:pt x="8937" y="196229"/>
                  </a:lnTo>
                  <a:lnTo>
                    <a:pt x="9525" y="2286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SMARTInkShape-4937"/>
            <p:cNvSpPr/>
            <p:nvPr/>
          </p:nvSpPr>
          <p:spPr>
            <a:xfrm>
              <a:off x="6887623" y="3638550"/>
              <a:ext cx="102663" cy="161926"/>
            </a:xfrm>
            <a:custGeom>
              <a:avLst/>
              <a:gdLst/>
              <a:ahLst/>
              <a:cxnLst/>
              <a:rect l="0" t="0" r="0" b="0"/>
              <a:pathLst>
                <a:path w="102663" h="161926">
                  <a:moveTo>
                    <a:pt x="46577" y="0"/>
                  </a:moveTo>
                  <a:lnTo>
                    <a:pt x="74609" y="0"/>
                  </a:lnTo>
                  <a:lnTo>
                    <a:pt x="56253" y="2822"/>
                  </a:lnTo>
                  <a:lnTo>
                    <a:pt x="10894" y="14189"/>
                  </a:lnTo>
                  <a:lnTo>
                    <a:pt x="6914" y="16868"/>
                  </a:lnTo>
                  <a:lnTo>
                    <a:pt x="2491" y="22666"/>
                  </a:lnTo>
                  <a:lnTo>
                    <a:pt x="0" y="31881"/>
                  </a:lnTo>
                  <a:lnTo>
                    <a:pt x="1767" y="35013"/>
                  </a:lnTo>
                  <a:lnTo>
                    <a:pt x="25559" y="55868"/>
                  </a:lnTo>
                  <a:lnTo>
                    <a:pt x="68517" y="75613"/>
                  </a:lnTo>
                  <a:lnTo>
                    <a:pt x="95641" y="91997"/>
                  </a:lnTo>
                  <a:lnTo>
                    <a:pt x="100133" y="98391"/>
                  </a:lnTo>
                  <a:lnTo>
                    <a:pt x="102662" y="107940"/>
                  </a:lnTo>
                  <a:lnTo>
                    <a:pt x="94786" y="117117"/>
                  </a:lnTo>
                  <a:lnTo>
                    <a:pt x="18002" y="1619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 name="SMARTInkShape-4938"/>
            <p:cNvSpPr/>
            <p:nvPr/>
          </p:nvSpPr>
          <p:spPr>
            <a:xfrm>
              <a:off x="6772275" y="3581400"/>
              <a:ext cx="1" cy="9526"/>
            </a:xfrm>
            <a:custGeom>
              <a:avLst/>
              <a:gdLst/>
              <a:ahLst/>
              <a:cxnLst/>
              <a:rect l="0" t="0" r="0" b="0"/>
              <a:pathLst>
                <a:path w="1" h="9526">
                  <a:moveTo>
                    <a:pt x="0" y="9525"/>
                  </a:moveTo>
                  <a:lnTo>
                    <a:pt x="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SMARTInkShape-4939"/>
            <p:cNvSpPr/>
            <p:nvPr/>
          </p:nvSpPr>
          <p:spPr>
            <a:xfrm>
              <a:off x="6753225" y="3705225"/>
              <a:ext cx="19051" cy="104776"/>
            </a:xfrm>
            <a:custGeom>
              <a:avLst/>
              <a:gdLst/>
              <a:ahLst/>
              <a:cxnLst/>
              <a:rect l="0" t="0" r="0" b="0"/>
              <a:pathLst>
                <a:path w="19051" h="104776">
                  <a:moveTo>
                    <a:pt x="0" y="0"/>
                  </a:moveTo>
                  <a:lnTo>
                    <a:pt x="0" y="8201"/>
                  </a:lnTo>
                  <a:lnTo>
                    <a:pt x="6546" y="26589"/>
                  </a:lnTo>
                  <a:lnTo>
                    <a:pt x="19050" y="1047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 name="SMARTInkShape-4940"/>
            <p:cNvSpPr/>
            <p:nvPr/>
          </p:nvSpPr>
          <p:spPr>
            <a:xfrm>
              <a:off x="6087799" y="3686175"/>
              <a:ext cx="17727" cy="140729"/>
            </a:xfrm>
            <a:custGeom>
              <a:avLst/>
              <a:gdLst/>
              <a:ahLst/>
              <a:cxnLst/>
              <a:rect l="0" t="0" r="0" b="0"/>
              <a:pathLst>
                <a:path w="17727" h="140729">
                  <a:moveTo>
                    <a:pt x="8201" y="19050"/>
                  </a:moveTo>
                  <a:lnTo>
                    <a:pt x="8201" y="64811"/>
                  </a:lnTo>
                  <a:lnTo>
                    <a:pt x="8201" y="107259"/>
                  </a:lnTo>
                  <a:lnTo>
                    <a:pt x="8201" y="140728"/>
                  </a:lnTo>
                  <a:lnTo>
                    <a:pt x="8201" y="137182"/>
                  </a:lnTo>
                  <a:lnTo>
                    <a:pt x="0" y="98970"/>
                  </a:lnTo>
                  <a:lnTo>
                    <a:pt x="6542" y="58982"/>
                  </a:lnTo>
                  <a:lnTo>
                    <a:pt x="17726"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 name="SMARTInkShape-4941"/>
            <p:cNvSpPr/>
            <p:nvPr/>
          </p:nvSpPr>
          <p:spPr>
            <a:xfrm>
              <a:off x="5726466" y="3076575"/>
              <a:ext cx="17110" cy="228601"/>
            </a:xfrm>
            <a:custGeom>
              <a:avLst/>
              <a:gdLst/>
              <a:ahLst/>
              <a:cxnLst/>
              <a:rect l="0" t="0" r="0" b="0"/>
              <a:pathLst>
                <a:path w="17110" h="228601">
                  <a:moveTo>
                    <a:pt x="7584" y="0"/>
                  </a:moveTo>
                  <a:lnTo>
                    <a:pt x="7584" y="43849"/>
                  </a:lnTo>
                  <a:lnTo>
                    <a:pt x="7584" y="78491"/>
                  </a:lnTo>
                  <a:lnTo>
                    <a:pt x="2528" y="122270"/>
                  </a:lnTo>
                  <a:lnTo>
                    <a:pt x="0" y="163774"/>
                  </a:lnTo>
                  <a:lnTo>
                    <a:pt x="5925" y="195163"/>
                  </a:lnTo>
                  <a:lnTo>
                    <a:pt x="17109" y="2286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 name="SMARTInkShape-4942"/>
            <p:cNvSpPr/>
            <p:nvPr/>
          </p:nvSpPr>
          <p:spPr>
            <a:xfrm>
              <a:off x="5810250" y="3210491"/>
              <a:ext cx="52668" cy="55145"/>
            </a:xfrm>
            <a:custGeom>
              <a:avLst/>
              <a:gdLst/>
              <a:ahLst/>
              <a:cxnLst/>
              <a:rect l="0" t="0" r="0" b="0"/>
              <a:pathLst>
                <a:path w="52668" h="55145">
                  <a:moveTo>
                    <a:pt x="0" y="37534"/>
                  </a:moveTo>
                  <a:lnTo>
                    <a:pt x="0" y="45735"/>
                  </a:lnTo>
                  <a:lnTo>
                    <a:pt x="5057" y="51723"/>
                  </a:lnTo>
                  <a:lnTo>
                    <a:pt x="10361" y="54424"/>
                  </a:lnTo>
                  <a:lnTo>
                    <a:pt x="13257" y="55144"/>
                  </a:lnTo>
                  <a:lnTo>
                    <a:pt x="27446" y="51101"/>
                  </a:lnTo>
                  <a:lnTo>
                    <a:pt x="36187" y="43211"/>
                  </a:lnTo>
                  <a:lnTo>
                    <a:pt x="42542" y="33707"/>
                  </a:lnTo>
                  <a:lnTo>
                    <a:pt x="49443" y="18982"/>
                  </a:lnTo>
                  <a:lnTo>
                    <a:pt x="52012" y="15641"/>
                  </a:lnTo>
                  <a:lnTo>
                    <a:pt x="52667" y="12355"/>
                  </a:lnTo>
                  <a:lnTo>
                    <a:pt x="52044" y="9107"/>
                  </a:lnTo>
                  <a:lnTo>
                    <a:pt x="48498" y="1345"/>
                  </a:lnTo>
                  <a:lnTo>
                    <a:pt x="37771" y="0"/>
                  </a:lnTo>
                  <a:lnTo>
                    <a:pt x="9525" y="895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 name="SMARTInkShape-4943"/>
            <p:cNvSpPr/>
            <p:nvPr/>
          </p:nvSpPr>
          <p:spPr>
            <a:xfrm>
              <a:off x="5915025" y="3105266"/>
              <a:ext cx="28576" cy="447560"/>
            </a:xfrm>
            <a:custGeom>
              <a:avLst/>
              <a:gdLst/>
              <a:ahLst/>
              <a:cxnLst/>
              <a:rect l="0" t="0" r="0" b="0"/>
              <a:pathLst>
                <a:path w="28576" h="447560">
                  <a:moveTo>
                    <a:pt x="0" y="9409"/>
                  </a:moveTo>
                  <a:lnTo>
                    <a:pt x="0" y="0"/>
                  </a:lnTo>
                  <a:lnTo>
                    <a:pt x="0" y="45260"/>
                  </a:lnTo>
                  <a:lnTo>
                    <a:pt x="0" y="91645"/>
                  </a:lnTo>
                  <a:lnTo>
                    <a:pt x="0" y="130978"/>
                  </a:lnTo>
                  <a:lnTo>
                    <a:pt x="2822" y="164687"/>
                  </a:lnTo>
                  <a:lnTo>
                    <a:pt x="7539" y="207465"/>
                  </a:lnTo>
                  <a:lnTo>
                    <a:pt x="11759" y="246951"/>
                  </a:lnTo>
                  <a:lnTo>
                    <a:pt x="16890" y="293928"/>
                  </a:lnTo>
                  <a:lnTo>
                    <a:pt x="18090" y="332712"/>
                  </a:lnTo>
                  <a:lnTo>
                    <a:pt x="18623" y="371116"/>
                  </a:lnTo>
                  <a:lnTo>
                    <a:pt x="25512" y="417093"/>
                  </a:lnTo>
                  <a:lnTo>
                    <a:pt x="28575" y="44755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 name="SMARTInkShape-4944"/>
            <p:cNvSpPr/>
            <p:nvPr/>
          </p:nvSpPr>
          <p:spPr>
            <a:xfrm>
              <a:off x="5972175" y="3219450"/>
              <a:ext cx="51553" cy="66676"/>
            </a:xfrm>
            <a:custGeom>
              <a:avLst/>
              <a:gdLst/>
              <a:ahLst/>
              <a:cxnLst/>
              <a:rect l="0" t="0" r="0" b="0"/>
              <a:pathLst>
                <a:path w="51553" h="66676">
                  <a:moveTo>
                    <a:pt x="0" y="0"/>
                  </a:moveTo>
                  <a:lnTo>
                    <a:pt x="15209" y="1058"/>
                  </a:lnTo>
                  <a:lnTo>
                    <a:pt x="31435" y="7604"/>
                  </a:lnTo>
                  <a:lnTo>
                    <a:pt x="50340" y="22390"/>
                  </a:lnTo>
                  <a:lnTo>
                    <a:pt x="51552" y="26569"/>
                  </a:lnTo>
                  <a:lnTo>
                    <a:pt x="50076" y="36855"/>
                  </a:lnTo>
                  <a:lnTo>
                    <a:pt x="28575" y="666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 name="SMARTInkShape-4945"/>
            <p:cNvSpPr/>
            <p:nvPr/>
          </p:nvSpPr>
          <p:spPr>
            <a:xfrm>
              <a:off x="6219825" y="3733800"/>
              <a:ext cx="47626" cy="93175"/>
            </a:xfrm>
            <a:custGeom>
              <a:avLst/>
              <a:gdLst/>
              <a:ahLst/>
              <a:cxnLst/>
              <a:rect l="0" t="0" r="0" b="0"/>
              <a:pathLst>
                <a:path w="47626" h="93175">
                  <a:moveTo>
                    <a:pt x="0" y="0"/>
                  </a:moveTo>
                  <a:lnTo>
                    <a:pt x="0" y="5056"/>
                  </a:lnTo>
                  <a:lnTo>
                    <a:pt x="15189" y="48303"/>
                  </a:lnTo>
                  <a:lnTo>
                    <a:pt x="17334" y="62390"/>
                  </a:lnTo>
                  <a:lnTo>
                    <a:pt x="20023" y="68052"/>
                  </a:lnTo>
                  <a:lnTo>
                    <a:pt x="33902" y="84743"/>
                  </a:lnTo>
                  <a:lnTo>
                    <a:pt x="37271" y="93174"/>
                  </a:lnTo>
                  <a:lnTo>
                    <a:pt x="37547" y="92808"/>
                  </a:lnTo>
                  <a:lnTo>
                    <a:pt x="47625" y="190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 name="SMARTInkShape-4946"/>
            <p:cNvSpPr/>
            <p:nvPr/>
          </p:nvSpPr>
          <p:spPr>
            <a:xfrm>
              <a:off x="6343650" y="3688738"/>
              <a:ext cx="75525" cy="121263"/>
            </a:xfrm>
            <a:custGeom>
              <a:avLst/>
              <a:gdLst/>
              <a:ahLst/>
              <a:cxnLst/>
              <a:rect l="0" t="0" r="0" b="0"/>
              <a:pathLst>
                <a:path w="75525" h="121263">
                  <a:moveTo>
                    <a:pt x="0" y="83162"/>
                  </a:moveTo>
                  <a:lnTo>
                    <a:pt x="5057" y="83162"/>
                  </a:lnTo>
                  <a:lnTo>
                    <a:pt x="6546" y="84220"/>
                  </a:lnTo>
                  <a:lnTo>
                    <a:pt x="7539" y="85984"/>
                  </a:lnTo>
                  <a:lnTo>
                    <a:pt x="8201" y="88218"/>
                  </a:lnTo>
                  <a:lnTo>
                    <a:pt x="10759" y="89708"/>
                  </a:lnTo>
                  <a:lnTo>
                    <a:pt x="19246" y="91363"/>
                  </a:lnTo>
                  <a:lnTo>
                    <a:pt x="27251" y="89276"/>
                  </a:lnTo>
                  <a:lnTo>
                    <a:pt x="34337" y="85880"/>
                  </a:lnTo>
                  <a:lnTo>
                    <a:pt x="41014" y="84370"/>
                  </a:lnTo>
                  <a:lnTo>
                    <a:pt x="55779" y="68351"/>
                  </a:lnTo>
                  <a:lnTo>
                    <a:pt x="68503" y="43495"/>
                  </a:lnTo>
                  <a:lnTo>
                    <a:pt x="75187" y="10414"/>
                  </a:lnTo>
                  <a:lnTo>
                    <a:pt x="75524" y="6088"/>
                  </a:lnTo>
                  <a:lnTo>
                    <a:pt x="72575" y="3205"/>
                  </a:lnTo>
                  <a:lnTo>
                    <a:pt x="60830" y="0"/>
                  </a:lnTo>
                  <a:lnTo>
                    <a:pt x="50672" y="1398"/>
                  </a:lnTo>
                  <a:lnTo>
                    <a:pt x="30471" y="10919"/>
                  </a:lnTo>
                  <a:lnTo>
                    <a:pt x="21304" y="22479"/>
                  </a:lnTo>
                  <a:lnTo>
                    <a:pt x="14760" y="38200"/>
                  </a:lnTo>
                  <a:lnTo>
                    <a:pt x="11852" y="55771"/>
                  </a:lnTo>
                  <a:lnTo>
                    <a:pt x="13381" y="68518"/>
                  </a:lnTo>
                  <a:lnTo>
                    <a:pt x="18647" y="78770"/>
                  </a:lnTo>
                  <a:lnTo>
                    <a:pt x="57150" y="121262"/>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 name="SMARTInkShape-4947"/>
            <p:cNvSpPr/>
            <p:nvPr/>
          </p:nvSpPr>
          <p:spPr>
            <a:xfrm>
              <a:off x="6640249" y="3000590"/>
              <a:ext cx="341577" cy="294281"/>
            </a:xfrm>
            <a:custGeom>
              <a:avLst/>
              <a:gdLst/>
              <a:ahLst/>
              <a:cxnLst/>
              <a:rect l="0" t="0" r="0" b="0"/>
              <a:pathLst>
                <a:path w="341577" h="294281">
                  <a:moveTo>
                    <a:pt x="8201" y="190285"/>
                  </a:moveTo>
                  <a:lnTo>
                    <a:pt x="0" y="190285"/>
                  </a:lnTo>
                  <a:lnTo>
                    <a:pt x="4125" y="180172"/>
                  </a:lnTo>
                  <a:lnTo>
                    <a:pt x="39098" y="132988"/>
                  </a:lnTo>
                  <a:lnTo>
                    <a:pt x="77902" y="92200"/>
                  </a:lnTo>
                  <a:lnTo>
                    <a:pt x="121930" y="47997"/>
                  </a:lnTo>
                  <a:lnTo>
                    <a:pt x="169125" y="511"/>
                  </a:lnTo>
                  <a:lnTo>
                    <a:pt x="169829" y="0"/>
                  </a:lnTo>
                  <a:lnTo>
                    <a:pt x="170087" y="38436"/>
                  </a:lnTo>
                  <a:lnTo>
                    <a:pt x="170118" y="81150"/>
                  </a:lnTo>
                  <a:lnTo>
                    <a:pt x="170124" y="122906"/>
                  </a:lnTo>
                  <a:lnTo>
                    <a:pt x="170125" y="163736"/>
                  </a:lnTo>
                  <a:lnTo>
                    <a:pt x="170125" y="202644"/>
                  </a:lnTo>
                  <a:lnTo>
                    <a:pt x="171185" y="240626"/>
                  </a:lnTo>
                  <a:lnTo>
                    <a:pt x="179826" y="287581"/>
                  </a:lnTo>
                  <a:lnTo>
                    <a:pt x="181885" y="290073"/>
                  </a:lnTo>
                  <a:lnTo>
                    <a:pt x="187736" y="294075"/>
                  </a:lnTo>
                  <a:lnTo>
                    <a:pt x="196658" y="248887"/>
                  </a:lnTo>
                  <a:lnTo>
                    <a:pt x="203354" y="217265"/>
                  </a:lnTo>
                  <a:lnTo>
                    <a:pt x="211839" y="199925"/>
                  </a:lnTo>
                  <a:lnTo>
                    <a:pt x="217946" y="194570"/>
                  </a:lnTo>
                  <a:lnTo>
                    <a:pt x="221056" y="193141"/>
                  </a:lnTo>
                  <a:lnTo>
                    <a:pt x="224188" y="193248"/>
                  </a:lnTo>
                  <a:lnTo>
                    <a:pt x="230490" y="196188"/>
                  </a:lnTo>
                  <a:lnTo>
                    <a:pt x="239988" y="208850"/>
                  </a:lnTo>
                  <a:lnTo>
                    <a:pt x="259047" y="255217"/>
                  </a:lnTo>
                  <a:lnTo>
                    <a:pt x="266948" y="281741"/>
                  </a:lnTo>
                  <a:lnTo>
                    <a:pt x="272425" y="289141"/>
                  </a:lnTo>
                  <a:lnTo>
                    <a:pt x="282637" y="294280"/>
                  </a:lnTo>
                  <a:lnTo>
                    <a:pt x="283233" y="293482"/>
                  </a:lnTo>
                  <a:lnTo>
                    <a:pt x="292581" y="246134"/>
                  </a:lnTo>
                  <a:lnTo>
                    <a:pt x="296164" y="233451"/>
                  </a:lnTo>
                  <a:lnTo>
                    <a:pt x="300227" y="223228"/>
                  </a:lnTo>
                  <a:lnTo>
                    <a:pt x="303571" y="206631"/>
                  </a:lnTo>
                  <a:lnTo>
                    <a:pt x="311551" y="192646"/>
                  </a:lnTo>
                  <a:lnTo>
                    <a:pt x="312034" y="192918"/>
                  </a:lnTo>
                  <a:lnTo>
                    <a:pt x="323734" y="233141"/>
                  </a:lnTo>
                  <a:lnTo>
                    <a:pt x="341576" y="26648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 name="SMARTInkShape-4948"/>
            <p:cNvSpPr/>
            <p:nvPr/>
          </p:nvSpPr>
          <p:spPr>
            <a:xfrm>
              <a:off x="6725532" y="3029342"/>
              <a:ext cx="18169" cy="294884"/>
            </a:xfrm>
            <a:custGeom>
              <a:avLst/>
              <a:gdLst/>
              <a:ahLst/>
              <a:cxnLst/>
              <a:rect l="0" t="0" r="0" b="0"/>
              <a:pathLst>
                <a:path w="18169" h="294884">
                  <a:moveTo>
                    <a:pt x="8643" y="9133"/>
                  </a:moveTo>
                  <a:lnTo>
                    <a:pt x="8643" y="0"/>
                  </a:lnTo>
                  <a:lnTo>
                    <a:pt x="8643" y="42465"/>
                  </a:lnTo>
                  <a:lnTo>
                    <a:pt x="3587" y="84391"/>
                  </a:lnTo>
                  <a:lnTo>
                    <a:pt x="0" y="130852"/>
                  </a:lnTo>
                  <a:lnTo>
                    <a:pt x="438" y="168199"/>
                  </a:lnTo>
                  <a:lnTo>
                    <a:pt x="5742" y="207135"/>
                  </a:lnTo>
                  <a:lnTo>
                    <a:pt x="8841" y="249598"/>
                  </a:lnTo>
                  <a:lnTo>
                    <a:pt x="18168" y="29488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 name="SMARTInkShape-4949"/>
            <p:cNvSpPr/>
            <p:nvPr/>
          </p:nvSpPr>
          <p:spPr>
            <a:xfrm>
              <a:off x="6315075" y="3088546"/>
              <a:ext cx="180976" cy="438065"/>
            </a:xfrm>
            <a:custGeom>
              <a:avLst/>
              <a:gdLst/>
              <a:ahLst/>
              <a:cxnLst/>
              <a:rect l="0" t="0" r="0" b="0"/>
              <a:pathLst>
                <a:path w="180976" h="438065">
                  <a:moveTo>
                    <a:pt x="0" y="130904"/>
                  </a:moveTo>
                  <a:lnTo>
                    <a:pt x="0" y="149218"/>
                  </a:lnTo>
                  <a:lnTo>
                    <a:pt x="2822" y="157741"/>
                  </a:lnTo>
                  <a:lnTo>
                    <a:pt x="13257" y="171836"/>
                  </a:lnTo>
                  <a:lnTo>
                    <a:pt x="22120" y="175554"/>
                  </a:lnTo>
                  <a:lnTo>
                    <a:pt x="40000" y="177941"/>
                  </a:lnTo>
                  <a:lnTo>
                    <a:pt x="49881" y="172624"/>
                  </a:lnTo>
                  <a:lnTo>
                    <a:pt x="68414" y="157019"/>
                  </a:lnTo>
                  <a:lnTo>
                    <a:pt x="72740" y="147449"/>
                  </a:lnTo>
                  <a:lnTo>
                    <a:pt x="73893" y="141934"/>
                  </a:lnTo>
                  <a:lnTo>
                    <a:pt x="73604" y="137199"/>
                  </a:lnTo>
                  <a:lnTo>
                    <a:pt x="70460" y="129116"/>
                  </a:lnTo>
                  <a:lnTo>
                    <a:pt x="62740" y="118615"/>
                  </a:lnTo>
                  <a:lnTo>
                    <a:pt x="56812" y="114859"/>
                  </a:lnTo>
                  <a:lnTo>
                    <a:pt x="49592" y="113190"/>
                  </a:lnTo>
                  <a:lnTo>
                    <a:pt x="39327" y="112448"/>
                  </a:lnTo>
                  <a:lnTo>
                    <a:pt x="30531" y="114940"/>
                  </a:lnTo>
                  <a:lnTo>
                    <a:pt x="26704" y="117087"/>
                  </a:lnTo>
                  <a:lnTo>
                    <a:pt x="25211" y="119576"/>
                  </a:lnTo>
                  <a:lnTo>
                    <a:pt x="25274" y="122293"/>
                  </a:lnTo>
                  <a:lnTo>
                    <a:pt x="26374" y="125163"/>
                  </a:lnTo>
                  <a:lnTo>
                    <a:pt x="28166" y="127077"/>
                  </a:lnTo>
                  <a:lnTo>
                    <a:pt x="32979" y="129203"/>
                  </a:lnTo>
                  <a:lnTo>
                    <a:pt x="41469" y="127326"/>
                  </a:lnTo>
                  <a:lnTo>
                    <a:pt x="69222" y="112441"/>
                  </a:lnTo>
                  <a:lnTo>
                    <a:pt x="85892" y="100268"/>
                  </a:lnTo>
                  <a:lnTo>
                    <a:pt x="120944" y="58743"/>
                  </a:lnTo>
                  <a:lnTo>
                    <a:pt x="124021" y="52105"/>
                  </a:lnTo>
                  <a:lnTo>
                    <a:pt x="123895" y="5808"/>
                  </a:lnTo>
                  <a:lnTo>
                    <a:pt x="123846" y="0"/>
                  </a:lnTo>
                  <a:lnTo>
                    <a:pt x="123831" y="3335"/>
                  </a:lnTo>
                  <a:lnTo>
                    <a:pt x="133526" y="49054"/>
                  </a:lnTo>
                  <a:lnTo>
                    <a:pt x="141435" y="93314"/>
                  </a:lnTo>
                  <a:lnTo>
                    <a:pt x="149137" y="139667"/>
                  </a:lnTo>
                  <a:lnTo>
                    <a:pt x="151433" y="182302"/>
                  </a:lnTo>
                  <a:lnTo>
                    <a:pt x="152113" y="223274"/>
                  </a:lnTo>
                  <a:lnTo>
                    <a:pt x="152315" y="267399"/>
                  </a:lnTo>
                  <a:lnTo>
                    <a:pt x="153433" y="307754"/>
                  </a:lnTo>
                  <a:lnTo>
                    <a:pt x="158938" y="345465"/>
                  </a:lnTo>
                  <a:lnTo>
                    <a:pt x="159982" y="376158"/>
                  </a:lnTo>
                  <a:lnTo>
                    <a:pt x="153608" y="417802"/>
                  </a:lnTo>
                  <a:lnTo>
                    <a:pt x="150115" y="430570"/>
                  </a:lnTo>
                  <a:lnTo>
                    <a:pt x="147701" y="435456"/>
                  </a:lnTo>
                  <a:lnTo>
                    <a:pt x="145034" y="437656"/>
                  </a:lnTo>
                  <a:lnTo>
                    <a:pt x="142198" y="438064"/>
                  </a:lnTo>
                  <a:lnTo>
                    <a:pt x="139248" y="437277"/>
                  </a:lnTo>
                  <a:lnTo>
                    <a:pt x="137282" y="434636"/>
                  </a:lnTo>
                  <a:lnTo>
                    <a:pt x="128812" y="394157"/>
                  </a:lnTo>
                  <a:lnTo>
                    <a:pt x="125303" y="366361"/>
                  </a:lnTo>
                  <a:lnTo>
                    <a:pt x="134376" y="324494"/>
                  </a:lnTo>
                  <a:lnTo>
                    <a:pt x="150470" y="281985"/>
                  </a:lnTo>
                  <a:lnTo>
                    <a:pt x="180975" y="21662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SMARTInkShape-4950"/>
            <p:cNvSpPr/>
            <p:nvPr/>
          </p:nvSpPr>
          <p:spPr>
            <a:xfrm>
              <a:off x="6076950" y="3205704"/>
              <a:ext cx="65693" cy="61372"/>
            </a:xfrm>
            <a:custGeom>
              <a:avLst/>
              <a:gdLst/>
              <a:ahLst/>
              <a:cxnLst/>
              <a:rect l="0" t="0" r="0" b="0"/>
              <a:pathLst>
                <a:path w="65693" h="61372">
                  <a:moveTo>
                    <a:pt x="0" y="42321"/>
                  </a:moveTo>
                  <a:lnTo>
                    <a:pt x="5057" y="47377"/>
                  </a:lnTo>
                  <a:lnTo>
                    <a:pt x="10361" y="49860"/>
                  </a:lnTo>
                  <a:lnTo>
                    <a:pt x="27446" y="51454"/>
                  </a:lnTo>
                  <a:lnTo>
                    <a:pt x="32056" y="49468"/>
                  </a:lnTo>
                  <a:lnTo>
                    <a:pt x="59211" y="26934"/>
                  </a:lnTo>
                  <a:lnTo>
                    <a:pt x="63358" y="20313"/>
                  </a:lnTo>
                  <a:lnTo>
                    <a:pt x="65692" y="10635"/>
                  </a:lnTo>
                  <a:lnTo>
                    <a:pt x="64962" y="7439"/>
                  </a:lnTo>
                  <a:lnTo>
                    <a:pt x="61327" y="1065"/>
                  </a:lnTo>
                  <a:lnTo>
                    <a:pt x="58877" y="0"/>
                  </a:lnTo>
                  <a:lnTo>
                    <a:pt x="56184" y="349"/>
                  </a:lnTo>
                  <a:lnTo>
                    <a:pt x="39203" y="8513"/>
                  </a:lnTo>
                  <a:lnTo>
                    <a:pt x="30476" y="19887"/>
                  </a:lnTo>
                  <a:lnTo>
                    <a:pt x="9525" y="6137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 name="SMARTInkShape-4951"/>
            <p:cNvSpPr/>
            <p:nvPr/>
          </p:nvSpPr>
          <p:spPr>
            <a:xfrm>
              <a:off x="7087314" y="3144133"/>
              <a:ext cx="65570" cy="141993"/>
            </a:xfrm>
            <a:custGeom>
              <a:avLst/>
              <a:gdLst/>
              <a:ahLst/>
              <a:cxnLst/>
              <a:rect l="0" t="0" r="0" b="0"/>
              <a:pathLst>
                <a:path w="65570" h="141993">
                  <a:moveTo>
                    <a:pt x="56436" y="8642"/>
                  </a:moveTo>
                  <a:lnTo>
                    <a:pt x="64637" y="8642"/>
                  </a:lnTo>
                  <a:lnTo>
                    <a:pt x="65079" y="7584"/>
                  </a:lnTo>
                  <a:lnTo>
                    <a:pt x="65569" y="3585"/>
                  </a:lnTo>
                  <a:lnTo>
                    <a:pt x="63583" y="2096"/>
                  </a:lnTo>
                  <a:lnTo>
                    <a:pt x="50675" y="0"/>
                  </a:lnTo>
                  <a:lnTo>
                    <a:pt x="33445" y="437"/>
                  </a:lnTo>
                  <a:lnTo>
                    <a:pt x="15993" y="6799"/>
                  </a:lnTo>
                  <a:lnTo>
                    <a:pt x="1695" y="16461"/>
                  </a:lnTo>
                  <a:lnTo>
                    <a:pt x="0" y="27775"/>
                  </a:lnTo>
                  <a:lnTo>
                    <a:pt x="5248" y="38665"/>
                  </a:lnTo>
                  <a:lnTo>
                    <a:pt x="14635" y="49502"/>
                  </a:lnTo>
                  <a:lnTo>
                    <a:pt x="49260" y="79431"/>
                  </a:lnTo>
                  <a:lnTo>
                    <a:pt x="60542" y="96762"/>
                  </a:lnTo>
                  <a:lnTo>
                    <a:pt x="65248" y="111015"/>
                  </a:lnTo>
                  <a:lnTo>
                    <a:pt x="50580" y="122818"/>
                  </a:lnTo>
                  <a:lnTo>
                    <a:pt x="8811" y="141992"/>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 name="SMARTInkShape-4952"/>
            <p:cNvSpPr/>
            <p:nvPr/>
          </p:nvSpPr>
          <p:spPr>
            <a:xfrm>
              <a:off x="6981825" y="3105150"/>
              <a:ext cx="1" cy="9526"/>
            </a:xfrm>
            <a:custGeom>
              <a:avLst/>
              <a:gdLst/>
              <a:ahLst/>
              <a:cxnLst/>
              <a:rect l="0" t="0" r="0" b="0"/>
              <a:pathLst>
                <a:path w="1" h="9526">
                  <a:moveTo>
                    <a:pt x="0" y="9525"/>
                  </a:moveTo>
                  <a:lnTo>
                    <a:pt x="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996995664"/>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Profit-Maximizing Combination of Products </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a:buFontTx/>
                  <a:buChar char="-"/>
                </a:pPr>
                <a:r>
                  <a:rPr lang="en-US" b="1" dirty="0"/>
                  <a:t>The ISO-Revenue line is:</a:t>
                </a:r>
                <a:r>
                  <a:rPr lang="en-US" dirty="0"/>
                  <a:t> </a:t>
                </a:r>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m:t>
                      </m:r>
                      <m:r>
                        <a:rPr lang="en-US" b="0" i="1" smtClean="0">
                          <a:latin typeface="Cambria Math" panose="02040503050406030204" pitchFamily="18" charset="0"/>
                        </a:rPr>
                        <m:t>𝑝𝑟𝑖𝑐𝑒</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𝑐𝑎𝑛𝑛𝑒𝑑</m:t>
                      </m:r>
                      <m:r>
                        <a:rPr lang="en-US" b="0" i="1" smtClean="0">
                          <a:latin typeface="Cambria Math" panose="02040503050406030204" pitchFamily="18" charset="0"/>
                        </a:rPr>
                        <m:t> </m:t>
                      </m:r>
                      <m:r>
                        <a:rPr lang="en-US" b="0" i="1" smtClean="0">
                          <a:latin typeface="Cambria Math" panose="02040503050406030204" pitchFamily="18" charset="0"/>
                        </a:rPr>
                        <m:t>𝑓𝑟𝑢𝑖𝑡</m:t>
                      </m:r>
                      <m:r>
                        <a:rPr lang="en-US" b="0" i="1" smtClean="0">
                          <a:latin typeface="Cambria Math" panose="02040503050406030204" pitchFamily="18" charset="0"/>
                        </a:rPr>
                        <m:t>×</m:t>
                      </m:r>
                      <m:r>
                        <a:rPr lang="en-US" b="0" i="1" smtClean="0">
                          <a:latin typeface="Cambria Math" panose="02040503050406030204" pitchFamily="18" charset="0"/>
                        </a:rPr>
                        <m:t>𝑐𝑎𝑛𝑛𝑒𝑑</m:t>
                      </m:r>
                      <m:r>
                        <a:rPr lang="en-US" b="0" i="1" smtClean="0">
                          <a:latin typeface="Cambria Math" panose="02040503050406030204" pitchFamily="18" charset="0"/>
                        </a:rPr>
                        <m:t> </m:t>
                      </m:r>
                      <m:r>
                        <a:rPr lang="en-US" b="0" i="1" smtClean="0">
                          <a:latin typeface="Cambria Math" panose="02040503050406030204" pitchFamily="18" charset="0"/>
                        </a:rPr>
                        <m:t>𝑓𝑟𝑢𝑖𝑡</m:t>
                      </m:r>
                      <m:r>
                        <a:rPr lang="en-US" b="0" i="1" smtClean="0">
                          <a:latin typeface="Cambria Math" panose="02040503050406030204" pitchFamily="18" charset="0"/>
                        </a:rPr>
                        <m:t>+</m:t>
                      </m:r>
                      <m:r>
                        <a:rPr lang="en-US" b="0" i="1" smtClean="0">
                          <a:latin typeface="Cambria Math" panose="02040503050406030204" pitchFamily="18" charset="0"/>
                        </a:rPr>
                        <m:t>𝑝𝑟𝑖𝑐𝑒</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𝑐𝑎𝑛𝑛𝑒𝑑</m:t>
                      </m:r>
                      <m:r>
                        <a:rPr lang="en-US" b="0" i="1" smtClean="0">
                          <a:latin typeface="Cambria Math" panose="02040503050406030204" pitchFamily="18" charset="0"/>
                        </a:rPr>
                        <m:t> </m:t>
                      </m:r>
                      <m:r>
                        <a:rPr lang="en-US" b="0" i="1" smtClean="0">
                          <a:latin typeface="Cambria Math" panose="02040503050406030204" pitchFamily="18" charset="0"/>
                        </a:rPr>
                        <m:t>𝑣𝑒𝑔𝑒𝑡𝑎𝑏𝑙𝑒𝑠</m:t>
                      </m:r>
                      <m:r>
                        <a:rPr lang="en-US" b="0" i="1" smtClean="0">
                          <a:latin typeface="Cambria Math" panose="02040503050406030204" pitchFamily="18" charset="0"/>
                        </a:rPr>
                        <m:t>×</m:t>
                      </m:r>
                      <m:r>
                        <a:rPr lang="en-US" b="0" i="1" smtClean="0">
                          <a:latin typeface="Cambria Math" panose="02040503050406030204" pitchFamily="18" charset="0"/>
                        </a:rPr>
                        <m:t>𝑐𝑎𝑛𝑛𝑒𝑑</m:t>
                      </m:r>
                      <m:r>
                        <a:rPr lang="en-US" b="0" i="1" smtClean="0">
                          <a:latin typeface="Cambria Math" panose="02040503050406030204" pitchFamily="18" charset="0"/>
                        </a:rPr>
                        <m:t> </m:t>
                      </m:r>
                      <m:r>
                        <a:rPr lang="en-US" b="0" i="1" smtClean="0">
                          <a:latin typeface="Cambria Math" panose="02040503050406030204" pitchFamily="18" charset="0"/>
                        </a:rPr>
                        <m:t>𝑣𝑒𝑔𝑒𝑡𝑎𝑏𝑙𝑒𝑠</m:t>
                      </m:r>
                    </m:oMath>
                  </m:oMathPara>
                </a14:m>
                <a:endParaRPr lang="en-US" b="0" dirty="0"/>
              </a:p>
              <a:p>
                <a:pPr marL="0" indent="0">
                  <a:buNone/>
                </a:pPr>
                <a:endParaRPr lang="en-US" dirty="0"/>
              </a:p>
              <a:p>
                <a:pPr marL="0" indent="0">
                  <a:buNone/>
                </a:pPr>
                <a:r>
                  <a:rPr lang="en-US" dirty="0"/>
                  <a:t>Slope of this line is?</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a:blip r:embed="rId2"/>
                <a:stretch>
                  <a:fillRect l="-1217" t="-2381"/>
                </a:stretch>
              </a:blipFill>
            </p:spPr>
            <p:txBody>
              <a:bodyPr/>
              <a:lstStyle/>
              <a:p>
                <a:r>
                  <a:rPr lang="en-US">
                    <a:noFill/>
                  </a:rPr>
                  <a:t> </a:t>
                </a:r>
              </a:p>
            </p:txBody>
          </p:sp>
        </mc:Fallback>
      </mc:AlternateContent>
      <p:sp>
        <p:nvSpPr>
          <p:cNvPr id="313" name="SMARTInkShape-4953"/>
          <p:cNvSpPr/>
          <p:nvPr/>
        </p:nvSpPr>
        <p:spPr>
          <a:xfrm>
            <a:off x="9886950" y="5991225"/>
            <a:ext cx="371476" cy="371025"/>
          </a:xfrm>
          <a:custGeom>
            <a:avLst/>
            <a:gdLst/>
            <a:ahLst/>
            <a:cxnLst/>
            <a:rect l="0" t="0" r="0" b="0"/>
            <a:pathLst>
              <a:path w="371476" h="371025">
                <a:moveTo>
                  <a:pt x="0" y="0"/>
                </a:moveTo>
                <a:lnTo>
                  <a:pt x="8663" y="7604"/>
                </a:lnTo>
                <a:lnTo>
                  <a:pt x="22792" y="17305"/>
                </a:lnTo>
                <a:lnTo>
                  <a:pt x="51826" y="50147"/>
                </a:lnTo>
                <a:lnTo>
                  <a:pt x="95536" y="87898"/>
                </a:lnTo>
                <a:lnTo>
                  <a:pt x="129794" y="133636"/>
                </a:lnTo>
                <a:lnTo>
                  <a:pt x="154442" y="178053"/>
                </a:lnTo>
                <a:lnTo>
                  <a:pt x="170600" y="218498"/>
                </a:lnTo>
                <a:lnTo>
                  <a:pt x="189038" y="257061"/>
                </a:lnTo>
                <a:lnTo>
                  <a:pt x="204400" y="294194"/>
                </a:lnTo>
                <a:lnTo>
                  <a:pt x="216703" y="337234"/>
                </a:lnTo>
                <a:lnTo>
                  <a:pt x="225663" y="359919"/>
                </a:lnTo>
                <a:lnTo>
                  <a:pt x="237576" y="371024"/>
                </a:lnTo>
                <a:lnTo>
                  <a:pt x="260224" y="327216"/>
                </a:lnTo>
                <a:lnTo>
                  <a:pt x="277129" y="290628"/>
                </a:lnTo>
                <a:lnTo>
                  <a:pt x="295542" y="249095"/>
                </a:lnTo>
                <a:lnTo>
                  <a:pt x="315671" y="202192"/>
                </a:lnTo>
                <a:lnTo>
                  <a:pt x="330898" y="154749"/>
                </a:lnTo>
                <a:lnTo>
                  <a:pt x="350367" y="110256"/>
                </a:lnTo>
                <a:lnTo>
                  <a:pt x="37147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27" name="SMARTInkShape-Group693"/>
          <p:cNvGrpSpPr/>
          <p:nvPr/>
        </p:nvGrpSpPr>
        <p:grpSpPr>
          <a:xfrm>
            <a:off x="7877175" y="5800725"/>
            <a:ext cx="1866901" cy="1076326"/>
            <a:chOff x="7877175" y="5800725"/>
            <a:chExt cx="1866901" cy="1076326"/>
          </a:xfrm>
        </p:grpSpPr>
        <p:sp>
          <p:nvSpPr>
            <p:cNvPr id="314" name="SMARTInkShape-4954"/>
            <p:cNvSpPr/>
            <p:nvPr/>
          </p:nvSpPr>
          <p:spPr>
            <a:xfrm>
              <a:off x="7877175" y="6591300"/>
              <a:ext cx="276226" cy="19051"/>
            </a:xfrm>
            <a:custGeom>
              <a:avLst/>
              <a:gdLst/>
              <a:ahLst/>
              <a:cxnLst/>
              <a:rect l="0" t="0" r="0" b="0"/>
              <a:pathLst>
                <a:path w="276226" h="19051">
                  <a:moveTo>
                    <a:pt x="0" y="19050"/>
                  </a:moveTo>
                  <a:lnTo>
                    <a:pt x="0" y="10849"/>
                  </a:lnTo>
                  <a:lnTo>
                    <a:pt x="1059" y="10407"/>
                  </a:lnTo>
                  <a:lnTo>
                    <a:pt x="42616" y="4504"/>
                  </a:lnTo>
                  <a:lnTo>
                    <a:pt x="79773" y="1334"/>
                  </a:lnTo>
                  <a:lnTo>
                    <a:pt x="123707" y="264"/>
                  </a:lnTo>
                  <a:lnTo>
                    <a:pt x="161773" y="78"/>
                  </a:lnTo>
                  <a:lnTo>
                    <a:pt x="194666" y="35"/>
                  </a:lnTo>
                  <a:lnTo>
                    <a:pt x="2762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5" name="SMARTInkShape-4955"/>
            <p:cNvSpPr/>
            <p:nvPr/>
          </p:nvSpPr>
          <p:spPr>
            <a:xfrm>
              <a:off x="8471763" y="5982844"/>
              <a:ext cx="176938" cy="17907"/>
            </a:xfrm>
            <a:custGeom>
              <a:avLst/>
              <a:gdLst/>
              <a:ahLst/>
              <a:cxnLst/>
              <a:rect l="0" t="0" r="0" b="0"/>
              <a:pathLst>
                <a:path w="176938" h="17907">
                  <a:moveTo>
                    <a:pt x="5487" y="17906"/>
                  </a:moveTo>
                  <a:lnTo>
                    <a:pt x="0" y="17906"/>
                  </a:lnTo>
                  <a:lnTo>
                    <a:pt x="41839" y="12850"/>
                  </a:lnTo>
                  <a:lnTo>
                    <a:pt x="81757" y="4649"/>
                  </a:lnTo>
                  <a:lnTo>
                    <a:pt x="120899" y="0"/>
                  </a:lnTo>
                  <a:lnTo>
                    <a:pt x="147633" y="254"/>
                  </a:lnTo>
                  <a:lnTo>
                    <a:pt x="176937" y="83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6" name="SMARTInkShape-4956"/>
            <p:cNvSpPr/>
            <p:nvPr/>
          </p:nvSpPr>
          <p:spPr>
            <a:xfrm>
              <a:off x="9572625" y="6105525"/>
              <a:ext cx="171451" cy="161926"/>
            </a:xfrm>
            <a:custGeom>
              <a:avLst/>
              <a:gdLst/>
              <a:ahLst/>
              <a:cxnLst/>
              <a:rect l="0" t="0" r="0" b="0"/>
              <a:pathLst>
                <a:path w="171451" h="161926">
                  <a:moveTo>
                    <a:pt x="0" y="0"/>
                  </a:moveTo>
                  <a:lnTo>
                    <a:pt x="5057" y="5057"/>
                  </a:lnTo>
                  <a:lnTo>
                    <a:pt x="7540" y="10361"/>
                  </a:lnTo>
                  <a:lnTo>
                    <a:pt x="8201" y="13257"/>
                  </a:lnTo>
                  <a:lnTo>
                    <a:pt x="17404" y="19298"/>
                  </a:lnTo>
                  <a:lnTo>
                    <a:pt x="37612" y="31470"/>
                  </a:lnTo>
                  <a:lnTo>
                    <a:pt x="82522" y="70050"/>
                  </a:lnTo>
                  <a:lnTo>
                    <a:pt x="128849" y="110864"/>
                  </a:lnTo>
                  <a:lnTo>
                    <a:pt x="158300" y="140371"/>
                  </a:lnTo>
                  <a:lnTo>
                    <a:pt x="1714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7" name="SMARTInkShape-4957"/>
            <p:cNvSpPr/>
            <p:nvPr/>
          </p:nvSpPr>
          <p:spPr>
            <a:xfrm>
              <a:off x="9382125" y="6600825"/>
              <a:ext cx="66676" cy="9526"/>
            </a:xfrm>
            <a:custGeom>
              <a:avLst/>
              <a:gdLst/>
              <a:ahLst/>
              <a:cxnLst/>
              <a:rect l="0" t="0" r="0" b="0"/>
              <a:pathLst>
                <a:path w="66676" h="9526">
                  <a:moveTo>
                    <a:pt x="0" y="9525"/>
                  </a:moveTo>
                  <a:lnTo>
                    <a:pt x="0" y="1324"/>
                  </a:lnTo>
                  <a:lnTo>
                    <a:pt x="1059" y="882"/>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8" name="SMARTInkShape-4958"/>
            <p:cNvSpPr/>
            <p:nvPr/>
          </p:nvSpPr>
          <p:spPr>
            <a:xfrm>
              <a:off x="9039225" y="5800725"/>
              <a:ext cx="76201" cy="581026"/>
            </a:xfrm>
            <a:custGeom>
              <a:avLst/>
              <a:gdLst/>
              <a:ahLst/>
              <a:cxnLst/>
              <a:rect l="0" t="0" r="0" b="0"/>
              <a:pathLst>
                <a:path w="76201" h="581026">
                  <a:moveTo>
                    <a:pt x="0" y="0"/>
                  </a:moveTo>
                  <a:lnTo>
                    <a:pt x="2822" y="40020"/>
                  </a:lnTo>
                  <a:lnTo>
                    <a:pt x="9701" y="85978"/>
                  </a:lnTo>
                  <a:lnTo>
                    <a:pt x="19712" y="126697"/>
                  </a:lnTo>
                  <a:lnTo>
                    <a:pt x="25949" y="162776"/>
                  </a:lnTo>
                  <a:lnTo>
                    <a:pt x="30620" y="200277"/>
                  </a:lnTo>
                  <a:lnTo>
                    <a:pt x="38706" y="238200"/>
                  </a:lnTo>
                  <a:lnTo>
                    <a:pt x="44982" y="279069"/>
                  </a:lnTo>
                  <a:lnTo>
                    <a:pt x="49664" y="321870"/>
                  </a:lnTo>
                  <a:lnTo>
                    <a:pt x="54932" y="361363"/>
                  </a:lnTo>
                  <a:lnTo>
                    <a:pt x="59316" y="399876"/>
                  </a:lnTo>
                  <a:lnTo>
                    <a:pt x="64495" y="438098"/>
                  </a:lnTo>
                  <a:lnTo>
                    <a:pt x="68850" y="476234"/>
                  </a:lnTo>
                  <a:lnTo>
                    <a:pt x="74748" y="521991"/>
                  </a:lnTo>
                  <a:lnTo>
                    <a:pt x="76200" y="581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 name="SMARTInkShape-4959"/>
            <p:cNvSpPr/>
            <p:nvPr/>
          </p:nvSpPr>
          <p:spPr>
            <a:xfrm>
              <a:off x="9424601" y="6477000"/>
              <a:ext cx="24200" cy="238126"/>
            </a:xfrm>
            <a:custGeom>
              <a:avLst/>
              <a:gdLst/>
              <a:ahLst/>
              <a:cxnLst/>
              <a:rect l="0" t="0" r="0" b="0"/>
              <a:pathLst>
                <a:path w="24200" h="238126">
                  <a:moveTo>
                    <a:pt x="24199" y="0"/>
                  </a:moveTo>
                  <a:lnTo>
                    <a:pt x="24199" y="5057"/>
                  </a:lnTo>
                  <a:lnTo>
                    <a:pt x="10942" y="45761"/>
                  </a:lnTo>
                  <a:lnTo>
                    <a:pt x="5235" y="91903"/>
                  </a:lnTo>
                  <a:lnTo>
                    <a:pt x="0" y="124950"/>
                  </a:lnTo>
                  <a:lnTo>
                    <a:pt x="4211" y="165198"/>
                  </a:lnTo>
                  <a:lnTo>
                    <a:pt x="13087" y="208139"/>
                  </a:lnTo>
                  <a:lnTo>
                    <a:pt x="24199"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 name="SMARTInkShape-4960"/>
            <p:cNvSpPr/>
            <p:nvPr/>
          </p:nvSpPr>
          <p:spPr>
            <a:xfrm>
              <a:off x="9040549" y="6229350"/>
              <a:ext cx="370152" cy="38101"/>
            </a:xfrm>
            <a:custGeom>
              <a:avLst/>
              <a:gdLst/>
              <a:ahLst/>
              <a:cxnLst/>
              <a:rect l="0" t="0" r="0" b="0"/>
              <a:pathLst>
                <a:path w="370152" h="38101">
                  <a:moveTo>
                    <a:pt x="8201" y="0"/>
                  </a:moveTo>
                  <a:lnTo>
                    <a:pt x="0" y="0"/>
                  </a:lnTo>
                  <a:lnTo>
                    <a:pt x="4125" y="5057"/>
                  </a:lnTo>
                  <a:lnTo>
                    <a:pt x="12033" y="7539"/>
                  </a:lnTo>
                  <a:lnTo>
                    <a:pt x="49527" y="9133"/>
                  </a:lnTo>
                  <a:lnTo>
                    <a:pt x="92649" y="9410"/>
                  </a:lnTo>
                  <a:lnTo>
                    <a:pt x="133882" y="9491"/>
                  </a:lnTo>
                  <a:lnTo>
                    <a:pt x="172910" y="9515"/>
                  </a:lnTo>
                  <a:lnTo>
                    <a:pt x="216342" y="9522"/>
                  </a:lnTo>
                  <a:lnTo>
                    <a:pt x="257668" y="9524"/>
                  </a:lnTo>
                  <a:lnTo>
                    <a:pt x="296724" y="14581"/>
                  </a:lnTo>
                  <a:lnTo>
                    <a:pt x="370151"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 name="SMARTInkShape-4961"/>
            <p:cNvSpPr/>
            <p:nvPr/>
          </p:nvSpPr>
          <p:spPr>
            <a:xfrm>
              <a:off x="9210675" y="6400800"/>
              <a:ext cx="111881" cy="104776"/>
            </a:xfrm>
            <a:custGeom>
              <a:avLst/>
              <a:gdLst/>
              <a:ahLst/>
              <a:cxnLst/>
              <a:rect l="0" t="0" r="0" b="0"/>
              <a:pathLst>
                <a:path w="111881" h="104776">
                  <a:moveTo>
                    <a:pt x="38100" y="0"/>
                  </a:moveTo>
                  <a:lnTo>
                    <a:pt x="46763" y="7604"/>
                  </a:lnTo>
                  <a:lnTo>
                    <a:pt x="92289" y="36855"/>
                  </a:lnTo>
                  <a:lnTo>
                    <a:pt x="102048" y="42838"/>
                  </a:lnTo>
                  <a:lnTo>
                    <a:pt x="106132" y="44434"/>
                  </a:lnTo>
                  <a:lnTo>
                    <a:pt x="108855" y="47614"/>
                  </a:lnTo>
                  <a:lnTo>
                    <a:pt x="111880" y="56793"/>
                  </a:lnTo>
                  <a:lnTo>
                    <a:pt x="110570" y="61145"/>
                  </a:lnTo>
                  <a:lnTo>
                    <a:pt x="103470" y="68804"/>
                  </a:lnTo>
                  <a:lnTo>
                    <a:pt x="60532" y="85587"/>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 name="SMARTInkShape-4962"/>
            <p:cNvSpPr/>
            <p:nvPr/>
          </p:nvSpPr>
          <p:spPr>
            <a:xfrm>
              <a:off x="7914725" y="6296971"/>
              <a:ext cx="191051" cy="580080"/>
            </a:xfrm>
            <a:custGeom>
              <a:avLst/>
              <a:gdLst/>
              <a:ahLst/>
              <a:cxnLst/>
              <a:rect l="0" t="0" r="0" b="0"/>
              <a:pathLst>
                <a:path w="191051" h="580080">
                  <a:moveTo>
                    <a:pt x="191050" y="46679"/>
                  </a:moveTo>
                  <a:lnTo>
                    <a:pt x="191050" y="41623"/>
                  </a:lnTo>
                  <a:lnTo>
                    <a:pt x="188228" y="36318"/>
                  </a:lnTo>
                  <a:lnTo>
                    <a:pt x="184504" y="30432"/>
                  </a:lnTo>
                  <a:lnTo>
                    <a:pt x="182849" y="24289"/>
                  </a:lnTo>
                  <a:lnTo>
                    <a:pt x="171805" y="9824"/>
                  </a:lnTo>
                  <a:lnTo>
                    <a:pt x="158155" y="3841"/>
                  </a:lnTo>
                  <a:lnTo>
                    <a:pt x="128578" y="0"/>
                  </a:lnTo>
                  <a:lnTo>
                    <a:pt x="93635" y="4391"/>
                  </a:lnTo>
                  <a:lnTo>
                    <a:pt x="54824" y="22508"/>
                  </a:lnTo>
                  <a:lnTo>
                    <a:pt x="26627" y="42927"/>
                  </a:lnTo>
                  <a:lnTo>
                    <a:pt x="4867" y="77553"/>
                  </a:lnTo>
                  <a:lnTo>
                    <a:pt x="0" y="109084"/>
                  </a:lnTo>
                  <a:lnTo>
                    <a:pt x="1363" y="142148"/>
                  </a:lnTo>
                  <a:lnTo>
                    <a:pt x="8081" y="183504"/>
                  </a:lnTo>
                  <a:lnTo>
                    <a:pt x="17833" y="218453"/>
                  </a:lnTo>
                  <a:lnTo>
                    <a:pt x="33658" y="260323"/>
                  </a:lnTo>
                  <a:lnTo>
                    <a:pt x="51753" y="300011"/>
                  </a:lnTo>
                  <a:lnTo>
                    <a:pt x="69461" y="337523"/>
                  </a:lnTo>
                  <a:lnTo>
                    <a:pt x="88285" y="382000"/>
                  </a:lnTo>
                  <a:lnTo>
                    <a:pt x="103099" y="418731"/>
                  </a:lnTo>
                  <a:lnTo>
                    <a:pt x="114190" y="459247"/>
                  </a:lnTo>
                  <a:lnTo>
                    <a:pt x="118790" y="488276"/>
                  </a:lnTo>
                  <a:lnTo>
                    <a:pt x="113120" y="535762"/>
                  </a:lnTo>
                  <a:lnTo>
                    <a:pt x="106672" y="551916"/>
                  </a:lnTo>
                  <a:lnTo>
                    <a:pt x="92202" y="570794"/>
                  </a:lnTo>
                  <a:lnTo>
                    <a:pt x="76750" y="5800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SMARTInkShape-4963"/>
            <p:cNvSpPr/>
            <p:nvPr/>
          </p:nvSpPr>
          <p:spPr>
            <a:xfrm>
              <a:off x="9582150" y="6048375"/>
              <a:ext cx="114301" cy="238126"/>
            </a:xfrm>
            <a:custGeom>
              <a:avLst/>
              <a:gdLst/>
              <a:ahLst/>
              <a:cxnLst/>
              <a:rect l="0" t="0" r="0" b="0"/>
              <a:pathLst>
                <a:path w="114301" h="238126">
                  <a:moveTo>
                    <a:pt x="114300" y="0"/>
                  </a:moveTo>
                  <a:lnTo>
                    <a:pt x="114300" y="18314"/>
                  </a:lnTo>
                  <a:lnTo>
                    <a:pt x="93578" y="61130"/>
                  </a:lnTo>
                  <a:lnTo>
                    <a:pt x="74576" y="98623"/>
                  </a:lnTo>
                  <a:lnTo>
                    <a:pt x="53846" y="134938"/>
                  </a:lnTo>
                  <a:lnTo>
                    <a:pt x="32652" y="179211"/>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SMARTInkShape-4964"/>
            <p:cNvSpPr/>
            <p:nvPr/>
          </p:nvSpPr>
          <p:spPr>
            <a:xfrm>
              <a:off x="9182100" y="6315075"/>
              <a:ext cx="57151" cy="485776"/>
            </a:xfrm>
            <a:custGeom>
              <a:avLst/>
              <a:gdLst/>
              <a:ahLst/>
              <a:cxnLst/>
              <a:rect l="0" t="0" r="0" b="0"/>
              <a:pathLst>
                <a:path w="57151" h="485776">
                  <a:moveTo>
                    <a:pt x="0" y="0"/>
                  </a:moveTo>
                  <a:lnTo>
                    <a:pt x="0" y="10113"/>
                  </a:lnTo>
                  <a:lnTo>
                    <a:pt x="2822" y="17900"/>
                  </a:lnTo>
                  <a:lnTo>
                    <a:pt x="7605" y="28064"/>
                  </a:lnTo>
                  <a:lnTo>
                    <a:pt x="19298" y="74727"/>
                  </a:lnTo>
                  <a:lnTo>
                    <a:pt x="28648" y="117744"/>
                  </a:lnTo>
                  <a:lnTo>
                    <a:pt x="41289" y="160724"/>
                  </a:lnTo>
                  <a:lnTo>
                    <a:pt x="46374" y="200846"/>
                  </a:lnTo>
                  <a:lnTo>
                    <a:pt x="50200" y="248439"/>
                  </a:lnTo>
                  <a:lnTo>
                    <a:pt x="55091" y="285984"/>
                  </a:lnTo>
                  <a:lnTo>
                    <a:pt x="56744" y="331539"/>
                  </a:lnTo>
                  <a:lnTo>
                    <a:pt x="57030" y="366463"/>
                  </a:lnTo>
                  <a:lnTo>
                    <a:pt x="57114" y="408678"/>
                  </a:lnTo>
                  <a:lnTo>
                    <a:pt x="57139" y="449644"/>
                  </a:lnTo>
                  <a:lnTo>
                    <a:pt x="57150" y="485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 name="SMARTInkShape-4965"/>
            <p:cNvSpPr/>
            <p:nvPr/>
          </p:nvSpPr>
          <p:spPr>
            <a:xfrm>
              <a:off x="9001125" y="5905500"/>
              <a:ext cx="157188" cy="142876"/>
            </a:xfrm>
            <a:custGeom>
              <a:avLst/>
              <a:gdLst/>
              <a:ahLst/>
              <a:cxnLst/>
              <a:rect l="0" t="0" r="0" b="0"/>
              <a:pathLst>
                <a:path w="157188" h="142876">
                  <a:moveTo>
                    <a:pt x="0" y="0"/>
                  </a:moveTo>
                  <a:lnTo>
                    <a:pt x="42842" y="2822"/>
                  </a:lnTo>
                  <a:lnTo>
                    <a:pt x="84780" y="13257"/>
                  </a:lnTo>
                  <a:lnTo>
                    <a:pt x="129125" y="33113"/>
                  </a:lnTo>
                  <a:lnTo>
                    <a:pt x="145937" y="45057"/>
                  </a:lnTo>
                  <a:lnTo>
                    <a:pt x="154818" y="57419"/>
                  </a:lnTo>
                  <a:lnTo>
                    <a:pt x="157187" y="63679"/>
                  </a:lnTo>
                  <a:lnTo>
                    <a:pt x="156997" y="76280"/>
                  </a:lnTo>
                  <a:lnTo>
                    <a:pt x="155465" y="82603"/>
                  </a:lnTo>
                  <a:lnTo>
                    <a:pt x="145296" y="95274"/>
                  </a:lnTo>
                  <a:lnTo>
                    <a:pt x="857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 name="SMARTInkShape-4966"/>
            <p:cNvSpPr/>
            <p:nvPr/>
          </p:nvSpPr>
          <p:spPr>
            <a:xfrm>
              <a:off x="9182100" y="6029325"/>
              <a:ext cx="190501" cy="140894"/>
            </a:xfrm>
            <a:custGeom>
              <a:avLst/>
              <a:gdLst/>
              <a:ahLst/>
              <a:cxnLst/>
              <a:rect l="0" t="0" r="0" b="0"/>
              <a:pathLst>
                <a:path w="190501" h="140894">
                  <a:moveTo>
                    <a:pt x="0" y="0"/>
                  </a:moveTo>
                  <a:lnTo>
                    <a:pt x="41757" y="45970"/>
                  </a:lnTo>
                  <a:lnTo>
                    <a:pt x="66770" y="85085"/>
                  </a:lnTo>
                  <a:lnTo>
                    <a:pt x="100174" y="129407"/>
                  </a:lnTo>
                  <a:lnTo>
                    <a:pt x="104169" y="140893"/>
                  </a:lnTo>
                  <a:lnTo>
                    <a:pt x="106773" y="126216"/>
                  </a:lnTo>
                  <a:lnTo>
                    <a:pt x="126218" y="94899"/>
                  </a:lnTo>
                  <a:lnTo>
                    <a:pt x="1905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8" name="SMARTInkShape-Group694"/>
          <p:cNvGrpSpPr/>
          <p:nvPr/>
        </p:nvGrpSpPr>
        <p:grpSpPr>
          <a:xfrm>
            <a:off x="6543675" y="5648998"/>
            <a:ext cx="1504951" cy="1104228"/>
            <a:chOff x="6543675" y="5648998"/>
            <a:chExt cx="1504951" cy="1104228"/>
          </a:xfrm>
        </p:grpSpPr>
        <p:sp>
          <p:nvSpPr>
            <p:cNvPr id="328" name="SMARTInkShape-4967"/>
            <p:cNvSpPr/>
            <p:nvPr/>
          </p:nvSpPr>
          <p:spPr>
            <a:xfrm>
              <a:off x="7839075" y="6381750"/>
              <a:ext cx="190501" cy="142819"/>
            </a:xfrm>
            <a:custGeom>
              <a:avLst/>
              <a:gdLst/>
              <a:ahLst/>
              <a:cxnLst/>
              <a:rect l="0" t="0" r="0" b="0"/>
              <a:pathLst>
                <a:path w="190501" h="142819">
                  <a:moveTo>
                    <a:pt x="0" y="0"/>
                  </a:moveTo>
                  <a:lnTo>
                    <a:pt x="35302" y="0"/>
                  </a:lnTo>
                  <a:lnTo>
                    <a:pt x="42327" y="5057"/>
                  </a:lnTo>
                  <a:lnTo>
                    <a:pt x="45270" y="10361"/>
                  </a:lnTo>
                  <a:lnTo>
                    <a:pt x="64040" y="54597"/>
                  </a:lnTo>
                  <a:lnTo>
                    <a:pt x="74991" y="87898"/>
                  </a:lnTo>
                  <a:lnTo>
                    <a:pt x="90423" y="112827"/>
                  </a:lnTo>
                  <a:lnTo>
                    <a:pt x="108957" y="131804"/>
                  </a:lnTo>
                  <a:lnTo>
                    <a:pt x="110738" y="135496"/>
                  </a:lnTo>
                  <a:lnTo>
                    <a:pt x="112984" y="137955"/>
                  </a:lnTo>
                  <a:lnTo>
                    <a:pt x="123340" y="142683"/>
                  </a:lnTo>
                  <a:lnTo>
                    <a:pt x="128738" y="142818"/>
                  </a:lnTo>
                  <a:lnTo>
                    <a:pt x="134123" y="137205"/>
                  </a:lnTo>
                  <a:lnTo>
                    <a:pt x="138985" y="128714"/>
                  </a:lnTo>
                  <a:lnTo>
                    <a:pt x="160548" y="86975"/>
                  </a:lnTo>
                  <a:lnTo>
                    <a:pt x="19050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 name="SMARTInkShape-4968"/>
            <p:cNvSpPr/>
            <p:nvPr/>
          </p:nvSpPr>
          <p:spPr>
            <a:xfrm>
              <a:off x="6543675" y="5648998"/>
              <a:ext cx="206671" cy="808373"/>
            </a:xfrm>
            <a:custGeom>
              <a:avLst/>
              <a:gdLst/>
              <a:ahLst/>
              <a:cxnLst/>
              <a:rect l="0" t="0" r="0" b="0"/>
              <a:pathLst>
                <a:path w="206671" h="808373">
                  <a:moveTo>
                    <a:pt x="171450" y="56477"/>
                  </a:moveTo>
                  <a:lnTo>
                    <a:pt x="171450" y="51421"/>
                  </a:lnTo>
                  <a:lnTo>
                    <a:pt x="177095" y="46116"/>
                  </a:lnTo>
                  <a:lnTo>
                    <a:pt x="184542" y="40230"/>
                  </a:lnTo>
                  <a:lnTo>
                    <a:pt x="206670" y="6986"/>
                  </a:lnTo>
                  <a:lnTo>
                    <a:pt x="206572" y="4433"/>
                  </a:lnTo>
                  <a:lnTo>
                    <a:pt x="205447" y="2731"/>
                  </a:lnTo>
                  <a:lnTo>
                    <a:pt x="203640" y="1597"/>
                  </a:lnTo>
                  <a:lnTo>
                    <a:pt x="190983" y="0"/>
                  </a:lnTo>
                  <a:lnTo>
                    <a:pt x="163714" y="9639"/>
                  </a:lnTo>
                  <a:lnTo>
                    <a:pt x="138937" y="25901"/>
                  </a:lnTo>
                  <a:lnTo>
                    <a:pt x="127719" y="40771"/>
                  </a:lnTo>
                  <a:lnTo>
                    <a:pt x="101917" y="85492"/>
                  </a:lnTo>
                  <a:lnTo>
                    <a:pt x="90993" y="114816"/>
                  </a:lnTo>
                  <a:lnTo>
                    <a:pt x="86227" y="150903"/>
                  </a:lnTo>
                  <a:lnTo>
                    <a:pt x="80700" y="194639"/>
                  </a:lnTo>
                  <a:lnTo>
                    <a:pt x="84824" y="241111"/>
                  </a:lnTo>
                  <a:lnTo>
                    <a:pt x="92749" y="288396"/>
                  </a:lnTo>
                  <a:lnTo>
                    <a:pt x="98724" y="320066"/>
                  </a:lnTo>
                  <a:lnTo>
                    <a:pt x="104908" y="354602"/>
                  </a:lnTo>
                  <a:lnTo>
                    <a:pt x="111184" y="390061"/>
                  </a:lnTo>
                  <a:lnTo>
                    <a:pt x="117501" y="423458"/>
                  </a:lnTo>
                  <a:lnTo>
                    <a:pt x="126659" y="455941"/>
                  </a:lnTo>
                  <a:lnTo>
                    <a:pt x="136726" y="489075"/>
                  </a:lnTo>
                  <a:lnTo>
                    <a:pt x="144728" y="524968"/>
                  </a:lnTo>
                  <a:lnTo>
                    <a:pt x="148990" y="559264"/>
                  </a:lnTo>
                  <a:lnTo>
                    <a:pt x="154212" y="605501"/>
                  </a:lnTo>
                  <a:lnTo>
                    <a:pt x="157438" y="633863"/>
                  </a:lnTo>
                  <a:lnTo>
                    <a:pt x="153305" y="677464"/>
                  </a:lnTo>
                  <a:lnTo>
                    <a:pt x="142427" y="724535"/>
                  </a:lnTo>
                  <a:lnTo>
                    <a:pt x="139401" y="736799"/>
                  </a:lnTo>
                  <a:lnTo>
                    <a:pt x="114917" y="774286"/>
                  </a:lnTo>
                  <a:lnTo>
                    <a:pt x="85908" y="802091"/>
                  </a:lnTo>
                  <a:lnTo>
                    <a:pt x="61112" y="808372"/>
                  </a:lnTo>
                  <a:lnTo>
                    <a:pt x="0" y="7994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 name="SMARTInkShape-4969"/>
            <p:cNvSpPr/>
            <p:nvPr/>
          </p:nvSpPr>
          <p:spPr>
            <a:xfrm>
              <a:off x="6543675" y="6010275"/>
              <a:ext cx="123826" cy="9526"/>
            </a:xfrm>
            <a:custGeom>
              <a:avLst/>
              <a:gdLst/>
              <a:ahLst/>
              <a:cxnLst/>
              <a:rect l="0" t="0" r="0" b="0"/>
              <a:pathLst>
                <a:path w="123826" h="9526">
                  <a:moveTo>
                    <a:pt x="0" y="0"/>
                  </a:moveTo>
                  <a:lnTo>
                    <a:pt x="5057" y="5057"/>
                  </a:lnTo>
                  <a:lnTo>
                    <a:pt x="47559" y="8937"/>
                  </a:lnTo>
                  <a:lnTo>
                    <a:pt x="1238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 name="SMARTInkShape-4970"/>
            <p:cNvSpPr/>
            <p:nvPr/>
          </p:nvSpPr>
          <p:spPr>
            <a:xfrm>
              <a:off x="7038975" y="5934075"/>
              <a:ext cx="57151" cy="1"/>
            </a:xfrm>
            <a:custGeom>
              <a:avLst/>
              <a:gdLst/>
              <a:ahLst/>
              <a:cxnLst/>
              <a:rect l="0" t="0" r="0" b="0"/>
              <a:pathLst>
                <a:path w="57151" h="1">
                  <a:moveTo>
                    <a:pt x="0" y="0"/>
                  </a:move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 name="SMARTInkShape-4971"/>
            <p:cNvSpPr/>
            <p:nvPr/>
          </p:nvSpPr>
          <p:spPr>
            <a:xfrm>
              <a:off x="7496175" y="6143625"/>
              <a:ext cx="552451" cy="28576"/>
            </a:xfrm>
            <a:custGeom>
              <a:avLst/>
              <a:gdLst/>
              <a:ahLst/>
              <a:cxnLst/>
              <a:rect l="0" t="0" r="0" b="0"/>
              <a:pathLst>
                <a:path w="552451" h="28576">
                  <a:moveTo>
                    <a:pt x="0" y="0"/>
                  </a:moveTo>
                  <a:lnTo>
                    <a:pt x="5057" y="0"/>
                  </a:lnTo>
                  <a:lnTo>
                    <a:pt x="6546" y="1058"/>
                  </a:lnTo>
                  <a:lnTo>
                    <a:pt x="7539" y="2822"/>
                  </a:lnTo>
                  <a:lnTo>
                    <a:pt x="8201" y="5057"/>
                  </a:lnTo>
                  <a:lnTo>
                    <a:pt x="20225" y="7539"/>
                  </a:lnTo>
                  <a:lnTo>
                    <a:pt x="56440" y="8937"/>
                  </a:lnTo>
                  <a:lnTo>
                    <a:pt x="90701" y="9263"/>
                  </a:lnTo>
                  <a:lnTo>
                    <a:pt x="130623" y="9410"/>
                  </a:lnTo>
                  <a:lnTo>
                    <a:pt x="164593" y="9473"/>
                  </a:lnTo>
                  <a:lnTo>
                    <a:pt x="207519" y="9509"/>
                  </a:lnTo>
                  <a:lnTo>
                    <a:pt x="247048" y="9520"/>
                  </a:lnTo>
                  <a:lnTo>
                    <a:pt x="285572" y="9523"/>
                  </a:lnTo>
                  <a:lnTo>
                    <a:pt x="323797" y="9524"/>
                  </a:lnTo>
                  <a:lnTo>
                    <a:pt x="364757" y="9525"/>
                  </a:lnTo>
                  <a:lnTo>
                    <a:pt x="396005" y="9525"/>
                  </a:lnTo>
                  <a:lnTo>
                    <a:pt x="431061" y="9525"/>
                  </a:lnTo>
                  <a:lnTo>
                    <a:pt x="464986" y="12347"/>
                  </a:lnTo>
                  <a:lnTo>
                    <a:pt x="5524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 name="SMARTInkShape-4972"/>
            <p:cNvSpPr/>
            <p:nvPr/>
          </p:nvSpPr>
          <p:spPr>
            <a:xfrm>
              <a:off x="7543800" y="5716017"/>
              <a:ext cx="333376" cy="322834"/>
            </a:xfrm>
            <a:custGeom>
              <a:avLst/>
              <a:gdLst/>
              <a:ahLst/>
              <a:cxnLst/>
              <a:rect l="0" t="0" r="0" b="0"/>
              <a:pathLst>
                <a:path w="333376" h="322834">
                  <a:moveTo>
                    <a:pt x="0" y="37083"/>
                  </a:moveTo>
                  <a:lnTo>
                    <a:pt x="0" y="26970"/>
                  </a:lnTo>
                  <a:lnTo>
                    <a:pt x="5645" y="16361"/>
                  </a:lnTo>
                  <a:lnTo>
                    <a:pt x="10113" y="10568"/>
                  </a:lnTo>
                  <a:lnTo>
                    <a:pt x="23545" y="4132"/>
                  </a:lnTo>
                  <a:lnTo>
                    <a:pt x="58038" y="0"/>
                  </a:lnTo>
                  <a:lnTo>
                    <a:pt x="94367" y="6788"/>
                  </a:lnTo>
                  <a:lnTo>
                    <a:pt x="134697" y="21399"/>
                  </a:lnTo>
                  <a:lnTo>
                    <a:pt x="157268" y="35847"/>
                  </a:lnTo>
                  <a:lnTo>
                    <a:pt x="192354" y="77413"/>
                  </a:lnTo>
                  <a:lnTo>
                    <a:pt x="196616" y="86052"/>
                  </a:lnTo>
                  <a:lnTo>
                    <a:pt x="192866" y="99064"/>
                  </a:lnTo>
                  <a:lnTo>
                    <a:pt x="178267" y="123174"/>
                  </a:lnTo>
                  <a:lnTo>
                    <a:pt x="137333" y="144787"/>
                  </a:lnTo>
                  <a:lnTo>
                    <a:pt x="90295" y="164061"/>
                  </a:lnTo>
                  <a:lnTo>
                    <a:pt x="43799" y="177722"/>
                  </a:lnTo>
                  <a:lnTo>
                    <a:pt x="41899" y="178469"/>
                  </a:lnTo>
                  <a:lnTo>
                    <a:pt x="43808" y="181082"/>
                  </a:lnTo>
                  <a:lnTo>
                    <a:pt x="54395" y="189630"/>
                  </a:lnTo>
                  <a:lnTo>
                    <a:pt x="66862" y="194840"/>
                  </a:lnTo>
                  <a:lnTo>
                    <a:pt x="107281" y="208297"/>
                  </a:lnTo>
                  <a:lnTo>
                    <a:pt x="151014" y="223734"/>
                  </a:lnTo>
                  <a:lnTo>
                    <a:pt x="190226" y="236975"/>
                  </a:lnTo>
                  <a:lnTo>
                    <a:pt x="208370" y="244458"/>
                  </a:lnTo>
                  <a:lnTo>
                    <a:pt x="248958" y="267526"/>
                  </a:lnTo>
                  <a:lnTo>
                    <a:pt x="292626" y="294919"/>
                  </a:lnTo>
                  <a:lnTo>
                    <a:pt x="333375" y="3228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 name="SMARTInkShape-4973"/>
            <p:cNvSpPr/>
            <p:nvPr/>
          </p:nvSpPr>
          <p:spPr>
            <a:xfrm>
              <a:off x="7524750" y="5781675"/>
              <a:ext cx="114301" cy="323851"/>
            </a:xfrm>
            <a:custGeom>
              <a:avLst/>
              <a:gdLst/>
              <a:ahLst/>
              <a:cxnLst/>
              <a:rect l="0" t="0" r="0" b="0"/>
              <a:pathLst>
                <a:path w="114301" h="323851">
                  <a:moveTo>
                    <a:pt x="0" y="0"/>
                  </a:moveTo>
                  <a:lnTo>
                    <a:pt x="16247" y="45585"/>
                  </a:lnTo>
                  <a:lnTo>
                    <a:pt x="31800" y="86920"/>
                  </a:lnTo>
                  <a:lnTo>
                    <a:pt x="44459" y="125119"/>
                  </a:lnTo>
                  <a:lnTo>
                    <a:pt x="57152" y="169511"/>
                  </a:lnTo>
                  <a:lnTo>
                    <a:pt x="74907" y="209167"/>
                  </a:lnTo>
                  <a:lnTo>
                    <a:pt x="90134" y="247574"/>
                  </a:lnTo>
                  <a:lnTo>
                    <a:pt x="11430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 name="SMARTInkShape-4974"/>
            <p:cNvSpPr/>
            <p:nvPr/>
          </p:nvSpPr>
          <p:spPr>
            <a:xfrm>
              <a:off x="7048892" y="5991225"/>
              <a:ext cx="152009" cy="26551"/>
            </a:xfrm>
            <a:custGeom>
              <a:avLst/>
              <a:gdLst/>
              <a:ahLst/>
              <a:cxnLst/>
              <a:rect l="0" t="0" r="0" b="0"/>
              <a:pathLst>
                <a:path w="152009" h="26551">
                  <a:moveTo>
                    <a:pt x="9133" y="0"/>
                  </a:moveTo>
                  <a:lnTo>
                    <a:pt x="932" y="8201"/>
                  </a:lnTo>
                  <a:lnTo>
                    <a:pt x="0" y="14189"/>
                  </a:lnTo>
                  <a:lnTo>
                    <a:pt x="3044" y="15810"/>
                  </a:lnTo>
                  <a:lnTo>
                    <a:pt x="49527" y="23680"/>
                  </a:lnTo>
                  <a:lnTo>
                    <a:pt x="93430" y="26550"/>
                  </a:lnTo>
                  <a:lnTo>
                    <a:pt x="152008"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 name="SMARTInkShape-4975"/>
            <p:cNvSpPr/>
            <p:nvPr/>
          </p:nvSpPr>
          <p:spPr>
            <a:xfrm>
              <a:off x="7648575" y="6305550"/>
              <a:ext cx="148811" cy="104776"/>
            </a:xfrm>
            <a:custGeom>
              <a:avLst/>
              <a:gdLst/>
              <a:ahLst/>
              <a:cxnLst/>
              <a:rect l="0" t="0" r="0" b="0"/>
              <a:pathLst>
                <a:path w="148811" h="104776">
                  <a:moveTo>
                    <a:pt x="0" y="0"/>
                  </a:moveTo>
                  <a:lnTo>
                    <a:pt x="44310" y="1058"/>
                  </a:lnTo>
                  <a:lnTo>
                    <a:pt x="80980" y="8663"/>
                  </a:lnTo>
                  <a:lnTo>
                    <a:pt x="128308" y="34153"/>
                  </a:lnTo>
                  <a:lnTo>
                    <a:pt x="140281" y="40932"/>
                  </a:lnTo>
                  <a:lnTo>
                    <a:pt x="144321" y="45279"/>
                  </a:lnTo>
                  <a:lnTo>
                    <a:pt x="148810" y="55756"/>
                  </a:lnTo>
                  <a:lnTo>
                    <a:pt x="147889" y="60453"/>
                  </a:lnTo>
                  <a:lnTo>
                    <a:pt x="130626" y="78973"/>
                  </a:lnTo>
                  <a:lnTo>
                    <a:pt x="84650" y="98390"/>
                  </a:lnTo>
                  <a:lnTo>
                    <a:pt x="476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SMARTInkShape-4976"/>
            <p:cNvSpPr/>
            <p:nvPr/>
          </p:nvSpPr>
          <p:spPr>
            <a:xfrm>
              <a:off x="7658100" y="6248400"/>
              <a:ext cx="53106" cy="504826"/>
            </a:xfrm>
            <a:custGeom>
              <a:avLst/>
              <a:gdLst/>
              <a:ahLst/>
              <a:cxnLst/>
              <a:rect l="0" t="0" r="0" b="0"/>
              <a:pathLst>
                <a:path w="53106" h="504826">
                  <a:moveTo>
                    <a:pt x="0" y="0"/>
                  </a:moveTo>
                  <a:lnTo>
                    <a:pt x="5057" y="5057"/>
                  </a:lnTo>
                  <a:lnTo>
                    <a:pt x="7539" y="10361"/>
                  </a:lnTo>
                  <a:lnTo>
                    <a:pt x="19712" y="52193"/>
                  </a:lnTo>
                  <a:lnTo>
                    <a:pt x="26825" y="94271"/>
                  </a:lnTo>
                  <a:lnTo>
                    <a:pt x="29288" y="140760"/>
                  </a:lnTo>
                  <a:lnTo>
                    <a:pt x="35019" y="178115"/>
                  </a:lnTo>
                  <a:lnTo>
                    <a:pt x="38246" y="215993"/>
                  </a:lnTo>
                  <a:lnTo>
                    <a:pt x="44376" y="254028"/>
                  </a:lnTo>
                  <a:lnTo>
                    <a:pt x="46662" y="292109"/>
                  </a:lnTo>
                  <a:lnTo>
                    <a:pt x="47340" y="331260"/>
                  </a:lnTo>
                  <a:lnTo>
                    <a:pt x="47541" y="374847"/>
                  </a:lnTo>
                  <a:lnTo>
                    <a:pt x="48658" y="415043"/>
                  </a:lnTo>
                  <a:lnTo>
                    <a:pt x="53105" y="452706"/>
                  </a:lnTo>
                  <a:lnTo>
                    <a:pt x="47625" y="504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1" name="SMARTInkShape-Group695"/>
          <p:cNvGrpSpPr/>
          <p:nvPr/>
        </p:nvGrpSpPr>
        <p:grpSpPr>
          <a:xfrm>
            <a:off x="1962150" y="5324475"/>
            <a:ext cx="942976" cy="1257301"/>
            <a:chOff x="1962150" y="5324475"/>
            <a:chExt cx="942976" cy="1257301"/>
          </a:xfrm>
        </p:grpSpPr>
        <p:sp>
          <p:nvSpPr>
            <p:cNvPr id="339" name="SMARTInkShape-4977"/>
            <p:cNvSpPr/>
            <p:nvPr/>
          </p:nvSpPr>
          <p:spPr>
            <a:xfrm>
              <a:off x="1962150" y="5324475"/>
              <a:ext cx="275834" cy="619126"/>
            </a:xfrm>
            <a:custGeom>
              <a:avLst/>
              <a:gdLst/>
              <a:ahLst/>
              <a:cxnLst/>
              <a:rect l="0" t="0" r="0" b="0"/>
              <a:pathLst>
                <a:path w="275834" h="619126">
                  <a:moveTo>
                    <a:pt x="266700" y="0"/>
                  </a:moveTo>
                  <a:lnTo>
                    <a:pt x="271756" y="0"/>
                  </a:lnTo>
                  <a:lnTo>
                    <a:pt x="273246" y="2117"/>
                  </a:lnTo>
                  <a:lnTo>
                    <a:pt x="275833" y="21458"/>
                  </a:lnTo>
                  <a:lnTo>
                    <a:pt x="266427" y="65191"/>
                  </a:lnTo>
                  <a:lnTo>
                    <a:pt x="246864" y="107275"/>
                  </a:lnTo>
                  <a:lnTo>
                    <a:pt x="226877" y="151012"/>
                  </a:lnTo>
                  <a:lnTo>
                    <a:pt x="202860" y="190226"/>
                  </a:lnTo>
                  <a:lnTo>
                    <a:pt x="176674" y="228546"/>
                  </a:lnTo>
                  <a:lnTo>
                    <a:pt x="144848" y="269511"/>
                  </a:lnTo>
                  <a:lnTo>
                    <a:pt x="117865" y="312999"/>
                  </a:lnTo>
                  <a:lnTo>
                    <a:pt x="92152" y="359768"/>
                  </a:lnTo>
                  <a:lnTo>
                    <a:pt x="66690" y="406949"/>
                  </a:lnTo>
                  <a:lnTo>
                    <a:pt x="46335" y="447156"/>
                  </a:lnTo>
                  <a:lnTo>
                    <a:pt x="38668" y="492218"/>
                  </a:lnTo>
                  <a:lnTo>
                    <a:pt x="28060" y="532792"/>
                  </a:lnTo>
                  <a:lnTo>
                    <a:pt x="12632" y="575457"/>
                  </a:lnTo>
                  <a:lnTo>
                    <a:pt x="0" y="619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 name="SMARTInkShape-4978"/>
            <p:cNvSpPr/>
            <p:nvPr/>
          </p:nvSpPr>
          <p:spPr>
            <a:xfrm>
              <a:off x="2390775" y="6143625"/>
              <a:ext cx="514351" cy="438151"/>
            </a:xfrm>
            <a:custGeom>
              <a:avLst/>
              <a:gdLst/>
              <a:ahLst/>
              <a:cxnLst/>
              <a:rect l="0" t="0" r="0" b="0"/>
              <a:pathLst>
                <a:path w="514351" h="438151">
                  <a:moveTo>
                    <a:pt x="514350" y="0"/>
                  </a:moveTo>
                  <a:lnTo>
                    <a:pt x="509294" y="5057"/>
                  </a:lnTo>
                  <a:lnTo>
                    <a:pt x="503989" y="7539"/>
                  </a:lnTo>
                  <a:lnTo>
                    <a:pt x="486903" y="14189"/>
                  </a:lnTo>
                  <a:lnTo>
                    <a:pt x="448995" y="39845"/>
                  </a:lnTo>
                  <a:lnTo>
                    <a:pt x="407014" y="69215"/>
                  </a:lnTo>
                  <a:lnTo>
                    <a:pt x="363325" y="105277"/>
                  </a:lnTo>
                  <a:lnTo>
                    <a:pt x="323670" y="133498"/>
                  </a:lnTo>
                  <a:lnTo>
                    <a:pt x="283462" y="161969"/>
                  </a:lnTo>
                  <a:lnTo>
                    <a:pt x="244738" y="195569"/>
                  </a:lnTo>
                  <a:lnTo>
                    <a:pt x="206453" y="232336"/>
                  </a:lnTo>
                  <a:lnTo>
                    <a:pt x="163242" y="270042"/>
                  </a:lnTo>
                  <a:lnTo>
                    <a:pt x="121981" y="308024"/>
                  </a:lnTo>
                  <a:lnTo>
                    <a:pt x="82944" y="351146"/>
                  </a:lnTo>
                  <a:lnTo>
                    <a:pt x="44567" y="387324"/>
                  </a:lnTo>
                  <a:lnTo>
                    <a:pt x="0" y="438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60" name="SMARTInkShape-Group696"/>
          <p:cNvGrpSpPr/>
          <p:nvPr/>
        </p:nvGrpSpPr>
        <p:grpSpPr>
          <a:xfrm>
            <a:off x="1238642" y="5772150"/>
            <a:ext cx="4371584" cy="866776"/>
            <a:chOff x="1238642" y="5772150"/>
            <a:chExt cx="4371584" cy="866776"/>
          </a:xfrm>
        </p:grpSpPr>
        <p:sp>
          <p:nvSpPr>
            <p:cNvPr id="342" name="SMARTInkShape-4979"/>
            <p:cNvSpPr/>
            <p:nvPr/>
          </p:nvSpPr>
          <p:spPr>
            <a:xfrm>
              <a:off x="1238642" y="5915025"/>
              <a:ext cx="228209" cy="28576"/>
            </a:xfrm>
            <a:custGeom>
              <a:avLst/>
              <a:gdLst/>
              <a:ahLst/>
              <a:cxnLst/>
              <a:rect l="0" t="0" r="0" b="0"/>
              <a:pathLst>
                <a:path w="228209" h="28576">
                  <a:moveTo>
                    <a:pt x="9133" y="0"/>
                  </a:moveTo>
                  <a:lnTo>
                    <a:pt x="0" y="0"/>
                  </a:lnTo>
                  <a:lnTo>
                    <a:pt x="7843" y="0"/>
                  </a:lnTo>
                  <a:lnTo>
                    <a:pt x="45691" y="7539"/>
                  </a:lnTo>
                  <a:lnTo>
                    <a:pt x="90521" y="11759"/>
                  </a:lnTo>
                  <a:lnTo>
                    <a:pt x="135553" y="16890"/>
                  </a:lnTo>
                  <a:lnTo>
                    <a:pt x="228208"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 name="SMARTInkShape-4980"/>
            <p:cNvSpPr/>
            <p:nvPr/>
          </p:nvSpPr>
          <p:spPr>
            <a:xfrm>
              <a:off x="5095875" y="6429375"/>
              <a:ext cx="123826" cy="28576"/>
            </a:xfrm>
            <a:custGeom>
              <a:avLst/>
              <a:gdLst/>
              <a:ahLst/>
              <a:cxnLst/>
              <a:rect l="0" t="0" r="0" b="0"/>
              <a:pathLst>
                <a:path w="123826" h="28576">
                  <a:moveTo>
                    <a:pt x="0" y="28575"/>
                  </a:moveTo>
                  <a:lnTo>
                    <a:pt x="5057" y="23519"/>
                  </a:lnTo>
                  <a:lnTo>
                    <a:pt x="33572" y="12328"/>
                  </a:lnTo>
                  <a:lnTo>
                    <a:pt x="72155" y="4124"/>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 name="SMARTInkShape-4981"/>
            <p:cNvSpPr/>
            <p:nvPr/>
          </p:nvSpPr>
          <p:spPr>
            <a:xfrm>
              <a:off x="5135559" y="6353175"/>
              <a:ext cx="55452" cy="257176"/>
            </a:xfrm>
            <a:custGeom>
              <a:avLst/>
              <a:gdLst/>
              <a:ahLst/>
              <a:cxnLst/>
              <a:rect l="0" t="0" r="0" b="0"/>
              <a:pathLst>
                <a:path w="55452" h="257176">
                  <a:moveTo>
                    <a:pt x="46041" y="0"/>
                  </a:moveTo>
                  <a:lnTo>
                    <a:pt x="55451" y="0"/>
                  </a:lnTo>
                  <a:lnTo>
                    <a:pt x="50475" y="0"/>
                  </a:lnTo>
                  <a:lnTo>
                    <a:pt x="31708" y="15209"/>
                  </a:lnTo>
                  <a:lnTo>
                    <a:pt x="19915" y="26515"/>
                  </a:lnTo>
                  <a:lnTo>
                    <a:pt x="6433" y="54893"/>
                  </a:lnTo>
                  <a:lnTo>
                    <a:pt x="0" y="89317"/>
                  </a:lnTo>
                  <a:lnTo>
                    <a:pt x="1551" y="131864"/>
                  </a:lnTo>
                  <a:lnTo>
                    <a:pt x="8158" y="173175"/>
                  </a:lnTo>
                  <a:lnTo>
                    <a:pt x="26144" y="216297"/>
                  </a:lnTo>
                  <a:lnTo>
                    <a:pt x="46041"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 name="SMARTInkShape-4982"/>
            <p:cNvSpPr/>
            <p:nvPr/>
          </p:nvSpPr>
          <p:spPr>
            <a:xfrm>
              <a:off x="4972050" y="6267450"/>
              <a:ext cx="101579" cy="95251"/>
            </a:xfrm>
            <a:custGeom>
              <a:avLst/>
              <a:gdLst/>
              <a:ahLst/>
              <a:cxnLst/>
              <a:rect l="0" t="0" r="0" b="0"/>
              <a:pathLst>
                <a:path w="101579" h="95251">
                  <a:moveTo>
                    <a:pt x="0" y="0"/>
                  </a:moveTo>
                  <a:lnTo>
                    <a:pt x="13257" y="0"/>
                  </a:lnTo>
                  <a:lnTo>
                    <a:pt x="39010" y="15078"/>
                  </a:lnTo>
                  <a:lnTo>
                    <a:pt x="73792" y="28379"/>
                  </a:lnTo>
                  <a:lnTo>
                    <a:pt x="88536" y="39423"/>
                  </a:lnTo>
                  <a:lnTo>
                    <a:pt x="97558" y="50330"/>
                  </a:lnTo>
                  <a:lnTo>
                    <a:pt x="101567" y="58705"/>
                  </a:lnTo>
                  <a:lnTo>
                    <a:pt x="101578" y="62420"/>
                  </a:lnTo>
                  <a:lnTo>
                    <a:pt x="98768" y="69370"/>
                  </a:lnTo>
                  <a:lnTo>
                    <a:pt x="88347" y="75987"/>
                  </a:lnTo>
                  <a:lnTo>
                    <a:pt x="2857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 name="SMARTInkShape-4983"/>
            <p:cNvSpPr/>
            <p:nvPr/>
          </p:nvSpPr>
          <p:spPr>
            <a:xfrm>
              <a:off x="4943475" y="6191250"/>
              <a:ext cx="104776" cy="447676"/>
            </a:xfrm>
            <a:custGeom>
              <a:avLst/>
              <a:gdLst/>
              <a:ahLst/>
              <a:cxnLst/>
              <a:rect l="0" t="0" r="0" b="0"/>
              <a:pathLst>
                <a:path w="104776" h="447676">
                  <a:moveTo>
                    <a:pt x="0" y="0"/>
                  </a:moveTo>
                  <a:lnTo>
                    <a:pt x="5057" y="5057"/>
                  </a:lnTo>
                  <a:lnTo>
                    <a:pt x="26568" y="45970"/>
                  </a:lnTo>
                  <a:lnTo>
                    <a:pt x="45661" y="90729"/>
                  </a:lnTo>
                  <a:lnTo>
                    <a:pt x="53746" y="132011"/>
                  </a:lnTo>
                  <a:lnTo>
                    <a:pt x="58963" y="176698"/>
                  </a:lnTo>
                  <a:lnTo>
                    <a:pt x="64306" y="211882"/>
                  </a:lnTo>
                  <a:lnTo>
                    <a:pt x="70209" y="248686"/>
                  </a:lnTo>
                  <a:lnTo>
                    <a:pt x="79480" y="289938"/>
                  </a:lnTo>
                  <a:lnTo>
                    <a:pt x="88931" y="337438"/>
                  </a:lnTo>
                  <a:lnTo>
                    <a:pt x="98434" y="381616"/>
                  </a:lnTo>
                  <a:lnTo>
                    <a:pt x="104775"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 name="SMARTInkShape-4984"/>
            <p:cNvSpPr/>
            <p:nvPr/>
          </p:nvSpPr>
          <p:spPr>
            <a:xfrm>
              <a:off x="4371975" y="6067425"/>
              <a:ext cx="1238251" cy="85726"/>
            </a:xfrm>
            <a:custGeom>
              <a:avLst/>
              <a:gdLst/>
              <a:ahLst/>
              <a:cxnLst/>
              <a:rect l="0" t="0" r="0" b="0"/>
              <a:pathLst>
                <a:path w="1238251" h="85726">
                  <a:moveTo>
                    <a:pt x="0" y="0"/>
                  </a:moveTo>
                  <a:lnTo>
                    <a:pt x="41684" y="5057"/>
                  </a:lnTo>
                  <a:lnTo>
                    <a:pt x="75324" y="10361"/>
                  </a:lnTo>
                  <a:lnTo>
                    <a:pt x="111794" y="16247"/>
                  </a:lnTo>
                  <a:lnTo>
                    <a:pt x="157184" y="24451"/>
                  </a:lnTo>
                  <a:lnTo>
                    <a:pt x="203677" y="28411"/>
                  </a:lnTo>
                  <a:lnTo>
                    <a:pt x="250966" y="35818"/>
                  </a:lnTo>
                  <a:lnTo>
                    <a:pt x="282638" y="41671"/>
                  </a:lnTo>
                  <a:lnTo>
                    <a:pt x="317175" y="44979"/>
                  </a:lnTo>
                  <a:lnTo>
                    <a:pt x="352634" y="47508"/>
                  </a:lnTo>
                  <a:lnTo>
                    <a:pt x="386031" y="52159"/>
                  </a:lnTo>
                  <a:lnTo>
                    <a:pt x="421336" y="54932"/>
                  </a:lnTo>
                  <a:lnTo>
                    <a:pt x="457136" y="56164"/>
                  </a:lnTo>
                  <a:lnTo>
                    <a:pt x="490686" y="56712"/>
                  </a:lnTo>
                  <a:lnTo>
                    <a:pt x="526057" y="56955"/>
                  </a:lnTo>
                  <a:lnTo>
                    <a:pt x="562945" y="58122"/>
                  </a:lnTo>
                  <a:lnTo>
                    <a:pt x="600506" y="62168"/>
                  </a:lnTo>
                  <a:lnTo>
                    <a:pt x="638367" y="64672"/>
                  </a:lnTo>
                  <a:lnTo>
                    <a:pt x="675302" y="65785"/>
                  </a:lnTo>
                  <a:lnTo>
                    <a:pt x="709357" y="66280"/>
                  </a:lnTo>
                  <a:lnTo>
                    <a:pt x="744953" y="69321"/>
                  </a:lnTo>
                  <a:lnTo>
                    <a:pt x="781940" y="73143"/>
                  </a:lnTo>
                  <a:lnTo>
                    <a:pt x="819545" y="74841"/>
                  </a:lnTo>
                  <a:lnTo>
                    <a:pt x="857426" y="75596"/>
                  </a:lnTo>
                  <a:lnTo>
                    <a:pt x="894370" y="75931"/>
                  </a:lnTo>
                  <a:lnTo>
                    <a:pt x="928428" y="76081"/>
                  </a:lnTo>
                  <a:lnTo>
                    <a:pt x="961205" y="78970"/>
                  </a:lnTo>
                  <a:lnTo>
                    <a:pt x="993410" y="82722"/>
                  </a:lnTo>
                  <a:lnTo>
                    <a:pt x="1040233" y="84836"/>
                  </a:lnTo>
                  <a:lnTo>
                    <a:pt x="1081389" y="85461"/>
                  </a:lnTo>
                  <a:lnTo>
                    <a:pt x="1122511" y="85647"/>
                  </a:lnTo>
                  <a:lnTo>
                    <a:pt x="1169737" y="85703"/>
                  </a:lnTo>
                  <a:lnTo>
                    <a:pt x="12382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4985"/>
            <p:cNvSpPr/>
            <p:nvPr/>
          </p:nvSpPr>
          <p:spPr>
            <a:xfrm>
              <a:off x="3848100" y="6324600"/>
              <a:ext cx="38101" cy="19051"/>
            </a:xfrm>
            <a:custGeom>
              <a:avLst/>
              <a:gdLst/>
              <a:ahLst/>
              <a:cxnLst/>
              <a:rect l="0" t="0" r="0" b="0"/>
              <a:pathLst>
                <a:path w="38101" h="19051">
                  <a:moveTo>
                    <a:pt x="0" y="19050"/>
                  </a:moveTo>
                  <a:lnTo>
                    <a:pt x="13257" y="5793"/>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 name="SMARTInkShape-4986"/>
            <p:cNvSpPr/>
            <p:nvPr/>
          </p:nvSpPr>
          <p:spPr>
            <a:xfrm>
              <a:off x="3888464" y="6172200"/>
              <a:ext cx="35837" cy="295276"/>
            </a:xfrm>
            <a:custGeom>
              <a:avLst/>
              <a:gdLst/>
              <a:ahLst/>
              <a:cxnLst/>
              <a:rect l="0" t="0" r="0" b="0"/>
              <a:pathLst>
                <a:path w="35837" h="295276">
                  <a:moveTo>
                    <a:pt x="35836" y="0"/>
                  </a:moveTo>
                  <a:lnTo>
                    <a:pt x="21686" y="16267"/>
                  </a:lnTo>
                  <a:lnTo>
                    <a:pt x="12006" y="39039"/>
                  </a:lnTo>
                  <a:lnTo>
                    <a:pt x="5376" y="74700"/>
                  </a:lnTo>
                  <a:lnTo>
                    <a:pt x="0" y="113856"/>
                  </a:lnTo>
                  <a:lnTo>
                    <a:pt x="1229" y="149446"/>
                  </a:lnTo>
                  <a:lnTo>
                    <a:pt x="7525" y="192032"/>
                  </a:lnTo>
                  <a:lnTo>
                    <a:pt x="15357" y="235322"/>
                  </a:lnTo>
                  <a:lnTo>
                    <a:pt x="21419" y="260813"/>
                  </a:lnTo>
                  <a:lnTo>
                    <a:pt x="35836"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 name="SMARTInkShape-4987"/>
            <p:cNvSpPr/>
            <p:nvPr/>
          </p:nvSpPr>
          <p:spPr>
            <a:xfrm>
              <a:off x="2776200" y="6200775"/>
              <a:ext cx="52726" cy="276226"/>
            </a:xfrm>
            <a:custGeom>
              <a:avLst/>
              <a:gdLst/>
              <a:ahLst/>
              <a:cxnLst/>
              <a:rect l="0" t="0" r="0" b="0"/>
              <a:pathLst>
                <a:path w="52726" h="276226">
                  <a:moveTo>
                    <a:pt x="52725" y="0"/>
                  </a:moveTo>
                  <a:lnTo>
                    <a:pt x="44524" y="0"/>
                  </a:lnTo>
                  <a:lnTo>
                    <a:pt x="33479" y="10113"/>
                  </a:lnTo>
                  <a:lnTo>
                    <a:pt x="15017" y="56496"/>
                  </a:lnTo>
                  <a:lnTo>
                    <a:pt x="5348" y="98143"/>
                  </a:lnTo>
                  <a:lnTo>
                    <a:pt x="0" y="124682"/>
                  </a:lnTo>
                  <a:lnTo>
                    <a:pt x="4219" y="166506"/>
                  </a:lnTo>
                  <a:lnTo>
                    <a:pt x="11472" y="206418"/>
                  </a:lnTo>
                  <a:lnTo>
                    <a:pt x="20894" y="250272"/>
                  </a:lnTo>
                  <a:lnTo>
                    <a:pt x="2415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SMARTInkShape-4988"/>
            <p:cNvSpPr/>
            <p:nvPr/>
          </p:nvSpPr>
          <p:spPr>
            <a:xfrm>
              <a:off x="2747237" y="6315467"/>
              <a:ext cx="72164" cy="9134"/>
            </a:xfrm>
            <a:custGeom>
              <a:avLst/>
              <a:gdLst/>
              <a:ahLst/>
              <a:cxnLst/>
              <a:rect l="0" t="0" r="0" b="0"/>
              <a:pathLst>
                <a:path w="72164" h="9134">
                  <a:moveTo>
                    <a:pt x="5488" y="9133"/>
                  </a:moveTo>
                  <a:lnTo>
                    <a:pt x="432" y="4077"/>
                  </a:lnTo>
                  <a:lnTo>
                    <a:pt x="0" y="2587"/>
                  </a:lnTo>
                  <a:lnTo>
                    <a:pt x="771" y="1594"/>
                  </a:lnTo>
                  <a:lnTo>
                    <a:pt x="2343" y="932"/>
                  </a:lnTo>
                  <a:lnTo>
                    <a:pt x="14669" y="0"/>
                  </a:lnTo>
                  <a:lnTo>
                    <a:pt x="72163"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4989"/>
            <p:cNvSpPr/>
            <p:nvPr/>
          </p:nvSpPr>
          <p:spPr>
            <a:xfrm>
              <a:off x="1354383" y="5972175"/>
              <a:ext cx="188668" cy="19051"/>
            </a:xfrm>
            <a:custGeom>
              <a:avLst/>
              <a:gdLst/>
              <a:ahLst/>
              <a:cxnLst/>
              <a:rect l="0" t="0" r="0" b="0"/>
              <a:pathLst>
                <a:path w="188668" h="19051">
                  <a:moveTo>
                    <a:pt x="26742" y="0"/>
                  </a:moveTo>
                  <a:lnTo>
                    <a:pt x="4352" y="0"/>
                  </a:lnTo>
                  <a:lnTo>
                    <a:pt x="2290" y="1058"/>
                  </a:lnTo>
                  <a:lnTo>
                    <a:pt x="916" y="2822"/>
                  </a:lnTo>
                  <a:lnTo>
                    <a:pt x="0" y="5057"/>
                  </a:lnTo>
                  <a:lnTo>
                    <a:pt x="447" y="6546"/>
                  </a:lnTo>
                  <a:lnTo>
                    <a:pt x="1804" y="7539"/>
                  </a:lnTo>
                  <a:lnTo>
                    <a:pt x="3766" y="8201"/>
                  </a:lnTo>
                  <a:lnTo>
                    <a:pt x="43903" y="9351"/>
                  </a:lnTo>
                  <a:lnTo>
                    <a:pt x="86154" y="9473"/>
                  </a:lnTo>
                  <a:lnTo>
                    <a:pt x="123721" y="12333"/>
                  </a:lnTo>
                  <a:lnTo>
                    <a:pt x="188667"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SMARTInkShape-4990"/>
            <p:cNvSpPr/>
            <p:nvPr/>
          </p:nvSpPr>
          <p:spPr>
            <a:xfrm>
              <a:off x="3658924" y="6134227"/>
              <a:ext cx="125226" cy="85599"/>
            </a:xfrm>
            <a:custGeom>
              <a:avLst/>
              <a:gdLst/>
              <a:ahLst/>
              <a:cxnLst/>
              <a:rect l="0" t="0" r="0" b="0"/>
              <a:pathLst>
                <a:path w="125226" h="85599">
                  <a:moveTo>
                    <a:pt x="8201" y="18923"/>
                  </a:moveTo>
                  <a:lnTo>
                    <a:pt x="0" y="10722"/>
                  </a:lnTo>
                  <a:lnTo>
                    <a:pt x="617" y="9222"/>
                  </a:lnTo>
                  <a:lnTo>
                    <a:pt x="4125" y="4734"/>
                  </a:lnTo>
                  <a:lnTo>
                    <a:pt x="9212" y="2033"/>
                  </a:lnTo>
                  <a:lnTo>
                    <a:pt x="26492" y="513"/>
                  </a:lnTo>
                  <a:lnTo>
                    <a:pt x="55088" y="0"/>
                  </a:lnTo>
                  <a:lnTo>
                    <a:pt x="82536" y="10024"/>
                  </a:lnTo>
                  <a:lnTo>
                    <a:pt x="123073" y="39600"/>
                  </a:lnTo>
                  <a:lnTo>
                    <a:pt x="124999" y="43291"/>
                  </a:lnTo>
                  <a:lnTo>
                    <a:pt x="125225" y="46810"/>
                  </a:lnTo>
                  <a:lnTo>
                    <a:pt x="124317" y="50215"/>
                  </a:lnTo>
                  <a:lnTo>
                    <a:pt x="117663" y="56820"/>
                  </a:lnTo>
                  <a:lnTo>
                    <a:pt x="99195" y="66488"/>
                  </a:lnTo>
                  <a:lnTo>
                    <a:pt x="79259" y="76055"/>
                  </a:lnTo>
                  <a:lnTo>
                    <a:pt x="69416" y="81356"/>
                  </a:lnTo>
                  <a:lnTo>
                    <a:pt x="46301" y="855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SMARTInkShape-4991"/>
            <p:cNvSpPr/>
            <p:nvPr/>
          </p:nvSpPr>
          <p:spPr>
            <a:xfrm>
              <a:off x="3609975" y="6000750"/>
              <a:ext cx="104776" cy="504826"/>
            </a:xfrm>
            <a:custGeom>
              <a:avLst/>
              <a:gdLst/>
              <a:ahLst/>
              <a:cxnLst/>
              <a:rect l="0" t="0" r="0" b="0"/>
              <a:pathLst>
                <a:path w="104776" h="504826">
                  <a:moveTo>
                    <a:pt x="0" y="0"/>
                  </a:moveTo>
                  <a:lnTo>
                    <a:pt x="16247" y="40098"/>
                  </a:lnTo>
                  <a:lnTo>
                    <a:pt x="31799" y="80931"/>
                  </a:lnTo>
                  <a:lnTo>
                    <a:pt x="47631" y="124447"/>
                  </a:lnTo>
                  <a:lnTo>
                    <a:pt x="54330" y="155408"/>
                  </a:lnTo>
                  <a:lnTo>
                    <a:pt x="61649" y="198738"/>
                  </a:lnTo>
                  <a:lnTo>
                    <a:pt x="66741" y="238929"/>
                  </a:lnTo>
                  <a:lnTo>
                    <a:pt x="73985" y="276345"/>
                  </a:lnTo>
                  <a:lnTo>
                    <a:pt x="79802" y="309087"/>
                  </a:lnTo>
                  <a:lnTo>
                    <a:pt x="83970" y="353107"/>
                  </a:lnTo>
                  <a:lnTo>
                    <a:pt x="91924" y="398304"/>
                  </a:lnTo>
                  <a:lnTo>
                    <a:pt x="97415" y="440627"/>
                  </a:lnTo>
                  <a:lnTo>
                    <a:pt x="103321" y="484383"/>
                  </a:lnTo>
                  <a:lnTo>
                    <a:pt x="104775" y="504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 name="SMARTInkShape-4992"/>
            <p:cNvSpPr/>
            <p:nvPr/>
          </p:nvSpPr>
          <p:spPr>
            <a:xfrm>
              <a:off x="3414065" y="5915026"/>
              <a:ext cx="548336" cy="19050"/>
            </a:xfrm>
            <a:custGeom>
              <a:avLst/>
              <a:gdLst/>
              <a:ahLst/>
              <a:cxnLst/>
              <a:rect l="0" t="0" r="0" b="0"/>
              <a:pathLst>
                <a:path w="548336" h="19050">
                  <a:moveTo>
                    <a:pt x="14935" y="19049"/>
                  </a:moveTo>
                  <a:lnTo>
                    <a:pt x="470" y="19049"/>
                  </a:lnTo>
                  <a:lnTo>
                    <a:pt x="0" y="17991"/>
                  </a:lnTo>
                  <a:lnTo>
                    <a:pt x="2300" y="13993"/>
                  </a:lnTo>
                  <a:lnTo>
                    <a:pt x="12494" y="11510"/>
                  </a:lnTo>
                  <a:lnTo>
                    <a:pt x="55022" y="4860"/>
                  </a:lnTo>
                  <a:lnTo>
                    <a:pt x="88902" y="1439"/>
                  </a:lnTo>
                  <a:lnTo>
                    <a:pt x="120481" y="639"/>
                  </a:lnTo>
                  <a:lnTo>
                    <a:pt x="157095" y="284"/>
                  </a:lnTo>
                  <a:lnTo>
                    <a:pt x="191006" y="126"/>
                  </a:lnTo>
                  <a:lnTo>
                    <a:pt x="234791" y="37"/>
                  </a:lnTo>
                  <a:lnTo>
                    <a:pt x="279632" y="10"/>
                  </a:lnTo>
                  <a:lnTo>
                    <a:pt x="321376" y="2"/>
                  </a:lnTo>
                  <a:lnTo>
                    <a:pt x="365612" y="0"/>
                  </a:lnTo>
                  <a:lnTo>
                    <a:pt x="407177" y="5056"/>
                  </a:lnTo>
                  <a:lnTo>
                    <a:pt x="446303" y="8200"/>
                  </a:lnTo>
                  <a:lnTo>
                    <a:pt x="477587" y="11758"/>
                  </a:lnTo>
                  <a:lnTo>
                    <a:pt x="548335" y="190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 name="SMARTInkShape-4993"/>
            <p:cNvSpPr/>
            <p:nvPr/>
          </p:nvSpPr>
          <p:spPr>
            <a:xfrm>
              <a:off x="2600325" y="6116374"/>
              <a:ext cx="110416" cy="93927"/>
            </a:xfrm>
            <a:custGeom>
              <a:avLst/>
              <a:gdLst/>
              <a:ahLst/>
              <a:cxnLst/>
              <a:rect l="0" t="0" r="0" b="0"/>
              <a:pathLst>
                <a:path w="110416" h="93927">
                  <a:moveTo>
                    <a:pt x="19050" y="8201"/>
                  </a:moveTo>
                  <a:lnTo>
                    <a:pt x="19050" y="0"/>
                  </a:lnTo>
                  <a:lnTo>
                    <a:pt x="58823" y="12050"/>
                  </a:lnTo>
                  <a:lnTo>
                    <a:pt x="87976" y="25267"/>
                  </a:lnTo>
                  <a:lnTo>
                    <a:pt x="105559" y="40186"/>
                  </a:lnTo>
                  <a:lnTo>
                    <a:pt x="110415" y="48169"/>
                  </a:lnTo>
                  <a:lnTo>
                    <a:pt x="109594" y="51781"/>
                  </a:lnTo>
                  <a:lnTo>
                    <a:pt x="92501" y="68411"/>
                  </a:lnTo>
                  <a:lnTo>
                    <a:pt x="47995" y="84386"/>
                  </a:lnTo>
                  <a:lnTo>
                    <a:pt x="0" y="939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SMARTInkShape-4994"/>
            <p:cNvSpPr/>
            <p:nvPr/>
          </p:nvSpPr>
          <p:spPr>
            <a:xfrm>
              <a:off x="2552700" y="6010275"/>
              <a:ext cx="114301" cy="495301"/>
            </a:xfrm>
            <a:custGeom>
              <a:avLst/>
              <a:gdLst/>
              <a:ahLst/>
              <a:cxnLst/>
              <a:rect l="0" t="0" r="0" b="0"/>
              <a:pathLst>
                <a:path w="114301" h="495301">
                  <a:moveTo>
                    <a:pt x="0" y="0"/>
                  </a:moveTo>
                  <a:lnTo>
                    <a:pt x="5057" y="5057"/>
                  </a:lnTo>
                  <a:lnTo>
                    <a:pt x="7539" y="13183"/>
                  </a:lnTo>
                  <a:lnTo>
                    <a:pt x="17926" y="58024"/>
                  </a:lnTo>
                  <a:lnTo>
                    <a:pt x="31182" y="98449"/>
                  </a:lnTo>
                  <a:lnTo>
                    <a:pt x="39556" y="141625"/>
                  </a:lnTo>
                  <a:lnTo>
                    <a:pt x="46031" y="180729"/>
                  </a:lnTo>
                  <a:lnTo>
                    <a:pt x="53856" y="220085"/>
                  </a:lnTo>
                  <a:lnTo>
                    <a:pt x="59321" y="264704"/>
                  </a:lnTo>
                  <a:lnTo>
                    <a:pt x="65222" y="309463"/>
                  </a:lnTo>
                  <a:lnTo>
                    <a:pt x="67446" y="351465"/>
                  </a:lnTo>
                  <a:lnTo>
                    <a:pt x="74157" y="390335"/>
                  </a:lnTo>
                  <a:lnTo>
                    <a:pt x="77409" y="410549"/>
                  </a:lnTo>
                  <a:lnTo>
                    <a:pt x="93921" y="452375"/>
                  </a:lnTo>
                  <a:lnTo>
                    <a:pt x="114300" y="495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8" name="SMARTInkShape-4995"/>
            <p:cNvSpPr/>
            <p:nvPr/>
          </p:nvSpPr>
          <p:spPr>
            <a:xfrm>
              <a:off x="2038742" y="5924550"/>
              <a:ext cx="1018784" cy="76201"/>
            </a:xfrm>
            <a:custGeom>
              <a:avLst/>
              <a:gdLst/>
              <a:ahLst/>
              <a:cxnLst/>
              <a:rect l="0" t="0" r="0" b="0"/>
              <a:pathLst>
                <a:path w="1018784" h="76201">
                  <a:moveTo>
                    <a:pt x="9133" y="0"/>
                  </a:moveTo>
                  <a:lnTo>
                    <a:pt x="0" y="0"/>
                  </a:lnTo>
                  <a:lnTo>
                    <a:pt x="42904" y="1058"/>
                  </a:lnTo>
                  <a:lnTo>
                    <a:pt x="87578" y="6546"/>
                  </a:lnTo>
                  <a:lnTo>
                    <a:pt x="128567" y="8642"/>
                  </a:lnTo>
                  <a:lnTo>
                    <a:pt x="168581" y="9263"/>
                  </a:lnTo>
                  <a:lnTo>
                    <a:pt x="213481" y="9447"/>
                  </a:lnTo>
                  <a:lnTo>
                    <a:pt x="244593" y="9491"/>
                  </a:lnTo>
                  <a:lnTo>
                    <a:pt x="278882" y="12333"/>
                  </a:lnTo>
                  <a:lnTo>
                    <a:pt x="315288" y="16064"/>
                  </a:lnTo>
                  <a:lnTo>
                    <a:pt x="352635" y="17723"/>
                  </a:lnTo>
                  <a:lnTo>
                    <a:pt x="390401" y="18461"/>
                  </a:lnTo>
                  <a:lnTo>
                    <a:pt x="428352" y="19846"/>
                  </a:lnTo>
                  <a:lnTo>
                    <a:pt x="466386" y="23990"/>
                  </a:lnTo>
                  <a:lnTo>
                    <a:pt x="510101" y="26537"/>
                  </a:lnTo>
                  <a:lnTo>
                    <a:pt x="555635" y="28728"/>
                  </a:lnTo>
                  <a:lnTo>
                    <a:pt x="597040" y="33229"/>
                  </a:lnTo>
                  <a:lnTo>
                    <a:pt x="639431" y="35935"/>
                  </a:lnTo>
                  <a:lnTo>
                    <a:pt x="681907" y="38197"/>
                  </a:lnTo>
                  <a:lnTo>
                    <a:pt x="721952" y="42729"/>
                  </a:lnTo>
                  <a:lnTo>
                    <a:pt x="760917" y="45449"/>
                  </a:lnTo>
                  <a:lnTo>
                    <a:pt x="798342" y="47716"/>
                  </a:lnTo>
                  <a:lnTo>
                    <a:pt x="832615" y="52252"/>
                  </a:lnTo>
                  <a:lnTo>
                    <a:pt x="865486" y="57795"/>
                  </a:lnTo>
                  <a:lnTo>
                    <a:pt x="910920" y="64044"/>
                  </a:lnTo>
                  <a:lnTo>
                    <a:pt x="948371" y="68718"/>
                  </a:lnTo>
                  <a:lnTo>
                    <a:pt x="1018783"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9" name="SMARTInkShape-4996"/>
            <p:cNvSpPr/>
            <p:nvPr/>
          </p:nvSpPr>
          <p:spPr>
            <a:xfrm>
              <a:off x="1428750" y="5772150"/>
              <a:ext cx="159318" cy="304801"/>
            </a:xfrm>
            <a:custGeom>
              <a:avLst/>
              <a:gdLst/>
              <a:ahLst/>
              <a:cxnLst/>
              <a:rect l="0" t="0" r="0" b="0"/>
              <a:pathLst>
                <a:path w="159318" h="304801">
                  <a:moveTo>
                    <a:pt x="57150" y="0"/>
                  </a:moveTo>
                  <a:lnTo>
                    <a:pt x="48949" y="0"/>
                  </a:lnTo>
                  <a:lnTo>
                    <a:pt x="48508" y="1058"/>
                  </a:lnTo>
                  <a:lnTo>
                    <a:pt x="48017" y="5057"/>
                  </a:lnTo>
                  <a:lnTo>
                    <a:pt x="52798" y="18314"/>
                  </a:lnTo>
                  <a:lnTo>
                    <a:pt x="60917" y="30591"/>
                  </a:lnTo>
                  <a:lnTo>
                    <a:pt x="104539" y="71017"/>
                  </a:lnTo>
                  <a:lnTo>
                    <a:pt x="143706" y="116596"/>
                  </a:lnTo>
                  <a:lnTo>
                    <a:pt x="156056" y="143556"/>
                  </a:lnTo>
                  <a:lnTo>
                    <a:pt x="159317" y="162227"/>
                  </a:lnTo>
                  <a:lnTo>
                    <a:pt x="157944" y="175465"/>
                  </a:lnTo>
                  <a:lnTo>
                    <a:pt x="156096" y="180477"/>
                  </a:lnTo>
                  <a:lnTo>
                    <a:pt x="138326" y="202698"/>
                  </a:lnTo>
                  <a:lnTo>
                    <a:pt x="97330" y="231049"/>
                  </a:lnTo>
                  <a:lnTo>
                    <a:pt x="52433" y="262206"/>
                  </a:lnTo>
                  <a:lnTo>
                    <a:pt x="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0" name="SMARTInkShape-Group697"/>
          <p:cNvGrpSpPr/>
          <p:nvPr/>
        </p:nvGrpSpPr>
        <p:grpSpPr>
          <a:xfrm>
            <a:off x="2057400" y="5324475"/>
            <a:ext cx="3448051" cy="828676"/>
            <a:chOff x="2057400" y="5324475"/>
            <a:chExt cx="3448051" cy="828676"/>
          </a:xfrm>
        </p:grpSpPr>
        <p:sp>
          <p:nvSpPr>
            <p:cNvPr id="361" name="SMARTInkShape-4997"/>
            <p:cNvSpPr/>
            <p:nvPr/>
          </p:nvSpPr>
          <p:spPr>
            <a:xfrm>
              <a:off x="4019550" y="5657850"/>
              <a:ext cx="257176" cy="9526"/>
            </a:xfrm>
            <a:custGeom>
              <a:avLst/>
              <a:gdLst/>
              <a:ahLst/>
              <a:cxnLst/>
              <a:rect l="0" t="0" r="0" b="0"/>
              <a:pathLst>
                <a:path w="257176" h="9526">
                  <a:moveTo>
                    <a:pt x="0" y="9525"/>
                  </a:moveTo>
                  <a:lnTo>
                    <a:pt x="33409" y="9525"/>
                  </a:lnTo>
                  <a:lnTo>
                    <a:pt x="80455" y="9525"/>
                  </a:lnTo>
                  <a:lnTo>
                    <a:pt x="126144" y="9525"/>
                  </a:lnTo>
                  <a:lnTo>
                    <a:pt x="168256" y="9525"/>
                  </a:lnTo>
                  <a:lnTo>
                    <a:pt x="257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4998"/>
            <p:cNvSpPr/>
            <p:nvPr/>
          </p:nvSpPr>
          <p:spPr>
            <a:xfrm>
              <a:off x="3486150" y="5364800"/>
              <a:ext cx="295276" cy="445451"/>
            </a:xfrm>
            <a:custGeom>
              <a:avLst/>
              <a:gdLst/>
              <a:ahLst/>
              <a:cxnLst/>
              <a:rect l="0" t="0" r="0" b="0"/>
              <a:pathLst>
                <a:path w="295276" h="445451">
                  <a:moveTo>
                    <a:pt x="0" y="35875"/>
                  </a:moveTo>
                  <a:lnTo>
                    <a:pt x="0" y="30819"/>
                  </a:lnTo>
                  <a:lnTo>
                    <a:pt x="10113" y="17561"/>
                  </a:lnTo>
                  <a:lnTo>
                    <a:pt x="26515" y="5284"/>
                  </a:lnTo>
                  <a:lnTo>
                    <a:pt x="54894" y="0"/>
                  </a:lnTo>
                  <a:lnTo>
                    <a:pt x="85056" y="3491"/>
                  </a:lnTo>
                  <a:lnTo>
                    <a:pt x="124751" y="20698"/>
                  </a:lnTo>
                  <a:lnTo>
                    <a:pt x="169438" y="38207"/>
                  </a:lnTo>
                  <a:lnTo>
                    <a:pt x="209153" y="61735"/>
                  </a:lnTo>
                  <a:lnTo>
                    <a:pt x="253408" y="107616"/>
                  </a:lnTo>
                  <a:lnTo>
                    <a:pt x="267818" y="132626"/>
                  </a:lnTo>
                  <a:lnTo>
                    <a:pt x="273734" y="155089"/>
                  </a:lnTo>
                  <a:lnTo>
                    <a:pt x="271389" y="161917"/>
                  </a:lnTo>
                  <a:lnTo>
                    <a:pt x="260317" y="175149"/>
                  </a:lnTo>
                  <a:lnTo>
                    <a:pt x="226121" y="189442"/>
                  </a:lnTo>
                  <a:lnTo>
                    <a:pt x="181308" y="197208"/>
                  </a:lnTo>
                  <a:lnTo>
                    <a:pt x="145208" y="203857"/>
                  </a:lnTo>
                  <a:lnTo>
                    <a:pt x="97609" y="206868"/>
                  </a:lnTo>
                  <a:lnTo>
                    <a:pt x="88185" y="209944"/>
                  </a:lnTo>
                  <a:lnTo>
                    <a:pt x="84189" y="212246"/>
                  </a:lnTo>
                  <a:lnTo>
                    <a:pt x="83643" y="216956"/>
                  </a:lnTo>
                  <a:lnTo>
                    <a:pt x="88680" y="230655"/>
                  </a:lnTo>
                  <a:lnTo>
                    <a:pt x="118717" y="274957"/>
                  </a:lnTo>
                  <a:lnTo>
                    <a:pt x="162230" y="315080"/>
                  </a:lnTo>
                  <a:lnTo>
                    <a:pt x="204007" y="354417"/>
                  </a:lnTo>
                  <a:lnTo>
                    <a:pt x="249920" y="400116"/>
                  </a:lnTo>
                  <a:lnTo>
                    <a:pt x="295275" y="445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4999"/>
            <p:cNvSpPr/>
            <p:nvPr/>
          </p:nvSpPr>
          <p:spPr>
            <a:xfrm>
              <a:off x="3496999" y="5419725"/>
              <a:ext cx="74877" cy="409576"/>
            </a:xfrm>
            <a:custGeom>
              <a:avLst/>
              <a:gdLst/>
              <a:ahLst/>
              <a:cxnLst/>
              <a:rect l="0" t="0" r="0" b="0"/>
              <a:pathLst>
                <a:path w="74877" h="409576">
                  <a:moveTo>
                    <a:pt x="8201" y="0"/>
                  </a:moveTo>
                  <a:lnTo>
                    <a:pt x="0" y="0"/>
                  </a:lnTo>
                  <a:lnTo>
                    <a:pt x="12900" y="41636"/>
                  </a:lnTo>
                  <a:lnTo>
                    <a:pt x="24377" y="81131"/>
                  </a:lnTo>
                  <a:lnTo>
                    <a:pt x="30560" y="115786"/>
                  </a:lnTo>
                  <a:lnTo>
                    <a:pt x="36836" y="150239"/>
                  </a:lnTo>
                  <a:lnTo>
                    <a:pt x="43496" y="196562"/>
                  </a:lnTo>
                  <a:lnTo>
                    <a:pt x="48292" y="239921"/>
                  </a:lnTo>
                  <a:lnTo>
                    <a:pt x="56416" y="283460"/>
                  </a:lnTo>
                  <a:lnTo>
                    <a:pt x="62704" y="323172"/>
                  </a:lnTo>
                  <a:lnTo>
                    <a:pt x="69885" y="369460"/>
                  </a:lnTo>
                  <a:lnTo>
                    <a:pt x="74876" y="409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4" name="SMARTInkShape-5000"/>
            <p:cNvSpPr/>
            <p:nvPr/>
          </p:nvSpPr>
          <p:spPr>
            <a:xfrm>
              <a:off x="4552950" y="5524500"/>
              <a:ext cx="142876" cy="628651"/>
            </a:xfrm>
            <a:custGeom>
              <a:avLst/>
              <a:gdLst/>
              <a:ahLst/>
              <a:cxnLst/>
              <a:rect l="0" t="0" r="0" b="0"/>
              <a:pathLst>
                <a:path w="142876" h="628651">
                  <a:moveTo>
                    <a:pt x="0" y="0"/>
                  </a:moveTo>
                  <a:lnTo>
                    <a:pt x="16247" y="46427"/>
                  </a:lnTo>
                  <a:lnTo>
                    <a:pt x="22390" y="79196"/>
                  </a:lnTo>
                  <a:lnTo>
                    <a:pt x="31799" y="119068"/>
                  </a:lnTo>
                  <a:lnTo>
                    <a:pt x="41290" y="161103"/>
                  </a:lnTo>
                  <a:lnTo>
                    <a:pt x="50804" y="202016"/>
                  </a:lnTo>
                  <a:lnTo>
                    <a:pt x="60327" y="246006"/>
                  </a:lnTo>
                  <a:lnTo>
                    <a:pt x="69850" y="287497"/>
                  </a:lnTo>
                  <a:lnTo>
                    <a:pt x="84432" y="331658"/>
                  </a:lnTo>
                  <a:lnTo>
                    <a:pt x="97101" y="378257"/>
                  </a:lnTo>
                  <a:lnTo>
                    <a:pt x="107558" y="425578"/>
                  </a:lnTo>
                  <a:lnTo>
                    <a:pt x="117359" y="468056"/>
                  </a:lnTo>
                  <a:lnTo>
                    <a:pt x="121909" y="507454"/>
                  </a:lnTo>
                  <a:lnTo>
                    <a:pt x="128314" y="545938"/>
                  </a:lnTo>
                  <a:lnTo>
                    <a:pt x="133414" y="589263"/>
                  </a:lnTo>
                  <a:lnTo>
                    <a:pt x="142875" y="628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SMARTInkShape-5001"/>
            <p:cNvSpPr/>
            <p:nvPr/>
          </p:nvSpPr>
          <p:spPr>
            <a:xfrm>
              <a:off x="4610100" y="5676900"/>
              <a:ext cx="154864" cy="104776"/>
            </a:xfrm>
            <a:custGeom>
              <a:avLst/>
              <a:gdLst/>
              <a:ahLst/>
              <a:cxnLst/>
              <a:rect l="0" t="0" r="0" b="0"/>
              <a:pathLst>
                <a:path w="154864" h="104776">
                  <a:moveTo>
                    <a:pt x="0" y="0"/>
                  </a:moveTo>
                  <a:lnTo>
                    <a:pt x="40118" y="1058"/>
                  </a:lnTo>
                  <a:lnTo>
                    <a:pt x="78680" y="7604"/>
                  </a:lnTo>
                  <a:lnTo>
                    <a:pt x="124361" y="22390"/>
                  </a:lnTo>
                  <a:lnTo>
                    <a:pt x="142446" y="31799"/>
                  </a:lnTo>
                  <a:lnTo>
                    <a:pt x="154507" y="46346"/>
                  </a:lnTo>
                  <a:lnTo>
                    <a:pt x="154863" y="52063"/>
                  </a:lnTo>
                  <a:lnTo>
                    <a:pt x="149614" y="64062"/>
                  </a:lnTo>
                  <a:lnTo>
                    <a:pt x="140226" y="73627"/>
                  </a:lnTo>
                  <a:lnTo>
                    <a:pt x="120218" y="84963"/>
                  </a:lnTo>
                  <a:lnTo>
                    <a:pt x="97003" y="92202"/>
                  </a:lnTo>
                  <a:lnTo>
                    <a:pt x="476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5002"/>
            <p:cNvSpPr/>
            <p:nvPr/>
          </p:nvSpPr>
          <p:spPr>
            <a:xfrm>
              <a:off x="5019675" y="5706799"/>
              <a:ext cx="152401" cy="170127"/>
            </a:xfrm>
            <a:custGeom>
              <a:avLst/>
              <a:gdLst/>
              <a:ahLst/>
              <a:cxnLst/>
              <a:rect l="0" t="0" r="0" b="0"/>
              <a:pathLst>
                <a:path w="152401" h="170127">
                  <a:moveTo>
                    <a:pt x="152400" y="8201"/>
                  </a:moveTo>
                  <a:lnTo>
                    <a:pt x="152400" y="0"/>
                  </a:lnTo>
                  <a:lnTo>
                    <a:pt x="152400" y="4125"/>
                  </a:lnTo>
                  <a:lnTo>
                    <a:pt x="149578" y="9212"/>
                  </a:lnTo>
                  <a:lnTo>
                    <a:pt x="119919" y="50884"/>
                  </a:lnTo>
                  <a:lnTo>
                    <a:pt x="83289" y="95196"/>
                  </a:lnTo>
                  <a:lnTo>
                    <a:pt x="43457" y="135034"/>
                  </a:lnTo>
                  <a:lnTo>
                    <a:pt x="0" y="1701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5003"/>
            <p:cNvSpPr/>
            <p:nvPr/>
          </p:nvSpPr>
          <p:spPr>
            <a:xfrm>
              <a:off x="5019675" y="5705475"/>
              <a:ext cx="180976" cy="200026"/>
            </a:xfrm>
            <a:custGeom>
              <a:avLst/>
              <a:gdLst/>
              <a:ahLst/>
              <a:cxnLst/>
              <a:rect l="0" t="0" r="0" b="0"/>
              <a:pathLst>
                <a:path w="180976" h="200026">
                  <a:moveTo>
                    <a:pt x="0" y="0"/>
                  </a:moveTo>
                  <a:lnTo>
                    <a:pt x="5057" y="10113"/>
                  </a:lnTo>
                  <a:lnTo>
                    <a:pt x="13184" y="17900"/>
                  </a:lnTo>
                  <a:lnTo>
                    <a:pt x="24909" y="28064"/>
                  </a:lnTo>
                  <a:lnTo>
                    <a:pt x="55485" y="66260"/>
                  </a:lnTo>
                  <a:lnTo>
                    <a:pt x="89739" y="106641"/>
                  </a:lnTo>
                  <a:lnTo>
                    <a:pt x="135623" y="145935"/>
                  </a:lnTo>
                  <a:lnTo>
                    <a:pt x="1809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8" name="SMARTInkShape-5004"/>
            <p:cNvSpPr/>
            <p:nvPr/>
          </p:nvSpPr>
          <p:spPr>
            <a:xfrm>
              <a:off x="4829175" y="5848350"/>
              <a:ext cx="114301" cy="131152"/>
            </a:xfrm>
            <a:custGeom>
              <a:avLst/>
              <a:gdLst/>
              <a:ahLst/>
              <a:cxnLst/>
              <a:rect l="0" t="0" r="0" b="0"/>
              <a:pathLst>
                <a:path w="114301" h="131152">
                  <a:moveTo>
                    <a:pt x="0" y="0"/>
                  </a:moveTo>
                  <a:lnTo>
                    <a:pt x="0" y="5057"/>
                  </a:lnTo>
                  <a:lnTo>
                    <a:pt x="25947" y="51457"/>
                  </a:lnTo>
                  <a:lnTo>
                    <a:pt x="54465" y="95755"/>
                  </a:lnTo>
                  <a:lnTo>
                    <a:pt x="72606" y="122219"/>
                  </a:lnTo>
                  <a:lnTo>
                    <a:pt x="73804" y="125930"/>
                  </a:lnTo>
                  <a:lnTo>
                    <a:pt x="75661" y="128403"/>
                  </a:lnTo>
                  <a:lnTo>
                    <a:pt x="80547" y="131151"/>
                  </a:lnTo>
                  <a:lnTo>
                    <a:pt x="82273" y="130826"/>
                  </a:lnTo>
                  <a:lnTo>
                    <a:pt x="83424" y="129551"/>
                  </a:lnTo>
                  <a:lnTo>
                    <a:pt x="85761" y="125312"/>
                  </a:lnTo>
                  <a:lnTo>
                    <a:pt x="98848" y="105846"/>
                  </a:lnTo>
                  <a:lnTo>
                    <a:pt x="11430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9" name="SMARTInkShape-5005"/>
            <p:cNvSpPr/>
            <p:nvPr/>
          </p:nvSpPr>
          <p:spPr>
            <a:xfrm>
              <a:off x="5238750" y="5657850"/>
              <a:ext cx="266701" cy="271236"/>
            </a:xfrm>
            <a:custGeom>
              <a:avLst/>
              <a:gdLst/>
              <a:ahLst/>
              <a:cxnLst/>
              <a:rect l="0" t="0" r="0" b="0"/>
              <a:pathLst>
                <a:path w="266701" h="271236">
                  <a:moveTo>
                    <a:pt x="0" y="0"/>
                  </a:moveTo>
                  <a:lnTo>
                    <a:pt x="0" y="5057"/>
                  </a:lnTo>
                  <a:lnTo>
                    <a:pt x="2822" y="10361"/>
                  </a:lnTo>
                  <a:lnTo>
                    <a:pt x="27446" y="55170"/>
                  </a:lnTo>
                  <a:lnTo>
                    <a:pt x="50147" y="94859"/>
                  </a:lnTo>
                  <a:lnTo>
                    <a:pt x="68741" y="130450"/>
                  </a:lnTo>
                  <a:lnTo>
                    <a:pt x="83515" y="154363"/>
                  </a:lnTo>
                  <a:lnTo>
                    <a:pt x="97417" y="178734"/>
                  </a:lnTo>
                  <a:lnTo>
                    <a:pt x="130718" y="223595"/>
                  </a:lnTo>
                  <a:lnTo>
                    <a:pt x="138530" y="234842"/>
                  </a:lnTo>
                  <a:lnTo>
                    <a:pt x="148879" y="255849"/>
                  </a:lnTo>
                  <a:lnTo>
                    <a:pt x="157589" y="264543"/>
                  </a:lnTo>
                  <a:lnTo>
                    <a:pt x="160640" y="271235"/>
                  </a:lnTo>
                  <a:lnTo>
                    <a:pt x="161068" y="270782"/>
                  </a:lnTo>
                  <a:lnTo>
                    <a:pt x="170554" y="235403"/>
                  </a:lnTo>
                  <a:lnTo>
                    <a:pt x="183648" y="208744"/>
                  </a:lnTo>
                  <a:lnTo>
                    <a:pt x="194791" y="165646"/>
                  </a:lnTo>
                  <a:lnTo>
                    <a:pt x="210821" y="127750"/>
                  </a:lnTo>
                  <a:lnTo>
                    <a:pt x="234922" y="82205"/>
                  </a:lnTo>
                  <a:lnTo>
                    <a:pt x="26670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0" name="SMARTInkShape-5006"/>
            <p:cNvSpPr/>
            <p:nvPr/>
          </p:nvSpPr>
          <p:spPr>
            <a:xfrm>
              <a:off x="2981325" y="5619750"/>
              <a:ext cx="152401" cy="9526"/>
            </a:xfrm>
            <a:custGeom>
              <a:avLst/>
              <a:gdLst/>
              <a:ahLst/>
              <a:cxnLst/>
              <a:rect l="0" t="0" r="0" b="0"/>
              <a:pathLst>
                <a:path w="152401" h="9526">
                  <a:moveTo>
                    <a:pt x="0" y="9525"/>
                  </a:moveTo>
                  <a:lnTo>
                    <a:pt x="42999" y="8467"/>
                  </a:lnTo>
                  <a:lnTo>
                    <a:pt x="86370" y="1324"/>
                  </a:lnTo>
                  <a:lnTo>
                    <a:pt x="133869" y="262"/>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SMARTInkShape-5007"/>
            <p:cNvSpPr/>
            <p:nvPr/>
          </p:nvSpPr>
          <p:spPr>
            <a:xfrm>
              <a:off x="3000375" y="5534025"/>
              <a:ext cx="123826" cy="9526"/>
            </a:xfrm>
            <a:custGeom>
              <a:avLst/>
              <a:gdLst/>
              <a:ahLst/>
              <a:cxnLst/>
              <a:rect l="0" t="0" r="0" b="0"/>
              <a:pathLst>
                <a:path w="123826" h="9526">
                  <a:moveTo>
                    <a:pt x="0" y="9525"/>
                  </a:moveTo>
                  <a:lnTo>
                    <a:pt x="9721" y="8467"/>
                  </a:lnTo>
                  <a:lnTo>
                    <a:pt x="53961" y="1324"/>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2" name="SMARTInkShape-5008"/>
            <p:cNvSpPr/>
            <p:nvPr/>
          </p:nvSpPr>
          <p:spPr>
            <a:xfrm>
              <a:off x="2286437" y="5562600"/>
              <a:ext cx="66239" cy="333376"/>
            </a:xfrm>
            <a:custGeom>
              <a:avLst/>
              <a:gdLst/>
              <a:ahLst/>
              <a:cxnLst/>
              <a:rect l="0" t="0" r="0" b="0"/>
              <a:pathLst>
                <a:path w="66239" h="333376">
                  <a:moveTo>
                    <a:pt x="66238" y="0"/>
                  </a:moveTo>
                  <a:lnTo>
                    <a:pt x="52981" y="0"/>
                  </a:lnTo>
                  <a:lnTo>
                    <a:pt x="38791" y="5057"/>
                  </a:lnTo>
                  <a:lnTo>
                    <a:pt x="30050" y="13183"/>
                  </a:lnTo>
                  <a:lnTo>
                    <a:pt x="10759" y="45761"/>
                  </a:lnTo>
                  <a:lnTo>
                    <a:pt x="2881" y="85761"/>
                  </a:lnTo>
                  <a:lnTo>
                    <a:pt x="1037" y="118549"/>
                  </a:lnTo>
                  <a:lnTo>
                    <a:pt x="0" y="164242"/>
                  </a:lnTo>
                  <a:lnTo>
                    <a:pt x="4706" y="208126"/>
                  </a:lnTo>
                  <a:lnTo>
                    <a:pt x="9281" y="249486"/>
                  </a:lnTo>
                  <a:lnTo>
                    <a:pt x="15378" y="288175"/>
                  </a:lnTo>
                  <a:lnTo>
                    <a:pt x="18613"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3" name="SMARTInkShape-5009"/>
            <p:cNvSpPr/>
            <p:nvPr/>
          </p:nvSpPr>
          <p:spPr>
            <a:xfrm>
              <a:off x="2247900" y="5743575"/>
              <a:ext cx="38101" cy="9526"/>
            </a:xfrm>
            <a:custGeom>
              <a:avLst/>
              <a:gdLst/>
              <a:ahLst/>
              <a:cxnLst/>
              <a:rect l="0" t="0" r="0" b="0"/>
              <a:pathLst>
                <a:path w="38101" h="9526">
                  <a:moveTo>
                    <a:pt x="0" y="9525"/>
                  </a:moveTo>
                  <a:lnTo>
                    <a:pt x="9721" y="8467"/>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5010"/>
            <p:cNvSpPr/>
            <p:nvPr/>
          </p:nvSpPr>
          <p:spPr>
            <a:xfrm>
              <a:off x="2057400" y="5324475"/>
              <a:ext cx="57151" cy="571501"/>
            </a:xfrm>
            <a:custGeom>
              <a:avLst/>
              <a:gdLst/>
              <a:ahLst/>
              <a:cxnLst/>
              <a:rect l="0" t="0" r="0" b="0"/>
              <a:pathLst>
                <a:path w="57151" h="571501">
                  <a:moveTo>
                    <a:pt x="0" y="0"/>
                  </a:moveTo>
                  <a:lnTo>
                    <a:pt x="1058" y="34173"/>
                  </a:lnTo>
                  <a:lnTo>
                    <a:pt x="13258" y="76937"/>
                  </a:lnTo>
                  <a:lnTo>
                    <a:pt x="18964" y="115504"/>
                  </a:lnTo>
                  <a:lnTo>
                    <a:pt x="26315" y="151581"/>
                  </a:lnTo>
                  <a:lnTo>
                    <a:pt x="34138" y="194256"/>
                  </a:lnTo>
                  <a:lnTo>
                    <a:pt x="37984" y="235240"/>
                  </a:lnTo>
                  <a:lnTo>
                    <a:pt x="44298" y="280426"/>
                  </a:lnTo>
                  <a:lnTo>
                    <a:pt x="47697" y="326272"/>
                  </a:lnTo>
                  <a:lnTo>
                    <a:pt x="53879" y="368195"/>
                  </a:lnTo>
                  <a:lnTo>
                    <a:pt x="56181" y="412601"/>
                  </a:lnTo>
                  <a:lnTo>
                    <a:pt x="56863" y="453041"/>
                  </a:lnTo>
                  <a:lnTo>
                    <a:pt x="57065" y="492892"/>
                  </a:lnTo>
                  <a:lnTo>
                    <a:pt x="57125" y="534568"/>
                  </a:lnTo>
                  <a:lnTo>
                    <a:pt x="57150" y="571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5011"/>
            <p:cNvSpPr/>
            <p:nvPr/>
          </p:nvSpPr>
          <p:spPr>
            <a:xfrm>
              <a:off x="2085975" y="5421441"/>
              <a:ext cx="150566" cy="131635"/>
            </a:xfrm>
            <a:custGeom>
              <a:avLst/>
              <a:gdLst/>
              <a:ahLst/>
              <a:cxnLst/>
              <a:rect l="0" t="0" r="0" b="0"/>
              <a:pathLst>
                <a:path w="150566" h="131635">
                  <a:moveTo>
                    <a:pt x="0" y="17334"/>
                  </a:moveTo>
                  <a:lnTo>
                    <a:pt x="8663" y="9730"/>
                  </a:lnTo>
                  <a:lnTo>
                    <a:pt x="22793" y="2146"/>
                  </a:lnTo>
                  <a:lnTo>
                    <a:pt x="30591" y="0"/>
                  </a:lnTo>
                  <a:lnTo>
                    <a:pt x="75734" y="16410"/>
                  </a:lnTo>
                  <a:lnTo>
                    <a:pt x="104095" y="29851"/>
                  </a:lnTo>
                  <a:lnTo>
                    <a:pt x="138468" y="55791"/>
                  </a:lnTo>
                  <a:lnTo>
                    <a:pt x="146208" y="65470"/>
                  </a:lnTo>
                  <a:lnTo>
                    <a:pt x="149648" y="76122"/>
                  </a:lnTo>
                  <a:lnTo>
                    <a:pt x="150565" y="81926"/>
                  </a:lnTo>
                  <a:lnTo>
                    <a:pt x="149060" y="87912"/>
                  </a:lnTo>
                  <a:lnTo>
                    <a:pt x="141743" y="100207"/>
                  </a:lnTo>
                  <a:lnTo>
                    <a:pt x="125724" y="113973"/>
                  </a:lnTo>
                  <a:lnTo>
                    <a:pt x="76200" y="1316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SMARTInkShape-5012"/>
            <p:cNvSpPr/>
            <p:nvPr/>
          </p:nvSpPr>
          <p:spPr>
            <a:xfrm>
              <a:off x="2447925" y="5524500"/>
              <a:ext cx="142876" cy="161926"/>
            </a:xfrm>
            <a:custGeom>
              <a:avLst/>
              <a:gdLst/>
              <a:ahLst/>
              <a:cxnLst/>
              <a:rect l="0" t="0" r="0" b="0"/>
              <a:pathLst>
                <a:path w="142876" h="161926">
                  <a:moveTo>
                    <a:pt x="0" y="0"/>
                  </a:moveTo>
                  <a:lnTo>
                    <a:pt x="13183" y="20722"/>
                  </a:lnTo>
                  <a:lnTo>
                    <a:pt x="55485" y="67658"/>
                  </a:lnTo>
                  <a:lnTo>
                    <a:pt x="83193" y="105767"/>
                  </a:lnTo>
                  <a:lnTo>
                    <a:pt x="110037" y="125589"/>
                  </a:lnTo>
                  <a:lnTo>
                    <a:pt x="14287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5013"/>
            <p:cNvSpPr/>
            <p:nvPr/>
          </p:nvSpPr>
          <p:spPr>
            <a:xfrm>
              <a:off x="2638425" y="5657850"/>
              <a:ext cx="95251" cy="9526"/>
            </a:xfrm>
            <a:custGeom>
              <a:avLst/>
              <a:gdLst/>
              <a:ahLst/>
              <a:cxnLst/>
              <a:rect l="0" t="0" r="0" b="0"/>
              <a:pathLst>
                <a:path w="95251" h="9526">
                  <a:moveTo>
                    <a:pt x="0" y="9525"/>
                  </a:moveTo>
                  <a:lnTo>
                    <a:pt x="5057" y="9525"/>
                  </a:lnTo>
                  <a:lnTo>
                    <a:pt x="10361" y="6703"/>
                  </a:lnTo>
                  <a:lnTo>
                    <a:pt x="13257" y="4469"/>
                  </a:lnTo>
                  <a:lnTo>
                    <a:pt x="32503" y="1324"/>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5014"/>
            <p:cNvSpPr/>
            <p:nvPr/>
          </p:nvSpPr>
          <p:spPr>
            <a:xfrm>
              <a:off x="2714625" y="5411524"/>
              <a:ext cx="57151" cy="551127"/>
            </a:xfrm>
            <a:custGeom>
              <a:avLst/>
              <a:gdLst/>
              <a:ahLst/>
              <a:cxnLst/>
              <a:rect l="0" t="0" r="0" b="0"/>
              <a:pathLst>
                <a:path w="57151" h="551127">
                  <a:moveTo>
                    <a:pt x="57150" y="8201"/>
                  </a:moveTo>
                  <a:lnTo>
                    <a:pt x="48949" y="0"/>
                  </a:lnTo>
                  <a:lnTo>
                    <a:pt x="47449" y="617"/>
                  </a:lnTo>
                  <a:lnTo>
                    <a:pt x="42961" y="4125"/>
                  </a:lnTo>
                  <a:lnTo>
                    <a:pt x="40260" y="12034"/>
                  </a:lnTo>
                  <a:lnTo>
                    <a:pt x="28414" y="49528"/>
                  </a:lnTo>
                  <a:lnTo>
                    <a:pt x="13295" y="93740"/>
                  </a:lnTo>
                  <a:lnTo>
                    <a:pt x="4410" y="129737"/>
                  </a:lnTo>
                  <a:lnTo>
                    <a:pt x="1307" y="167213"/>
                  </a:lnTo>
                  <a:lnTo>
                    <a:pt x="387" y="205129"/>
                  </a:lnTo>
                  <a:lnTo>
                    <a:pt x="115" y="243174"/>
                  </a:lnTo>
                  <a:lnTo>
                    <a:pt x="34" y="281258"/>
                  </a:lnTo>
                  <a:lnTo>
                    <a:pt x="10" y="319353"/>
                  </a:lnTo>
                  <a:lnTo>
                    <a:pt x="1061" y="357453"/>
                  </a:lnTo>
                  <a:lnTo>
                    <a:pt x="6547" y="394493"/>
                  </a:lnTo>
                  <a:lnTo>
                    <a:pt x="11759" y="435990"/>
                  </a:lnTo>
                  <a:lnTo>
                    <a:pt x="18090" y="483282"/>
                  </a:lnTo>
                  <a:lnTo>
                    <a:pt x="18924" y="523859"/>
                  </a:lnTo>
                  <a:lnTo>
                    <a:pt x="16849" y="530833"/>
                  </a:lnTo>
                  <a:lnTo>
                    <a:pt x="0" y="5511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SMARTInkShape-5015"/>
            <p:cNvSpPr/>
            <p:nvPr/>
          </p:nvSpPr>
          <p:spPr>
            <a:xfrm>
              <a:off x="2457450" y="5506774"/>
              <a:ext cx="95251" cy="141552"/>
            </a:xfrm>
            <a:custGeom>
              <a:avLst/>
              <a:gdLst/>
              <a:ahLst/>
              <a:cxnLst/>
              <a:rect l="0" t="0" r="0" b="0"/>
              <a:pathLst>
                <a:path w="95251" h="141552">
                  <a:moveTo>
                    <a:pt x="95250" y="8201"/>
                  </a:moveTo>
                  <a:lnTo>
                    <a:pt x="95250" y="0"/>
                  </a:lnTo>
                  <a:lnTo>
                    <a:pt x="95250" y="12050"/>
                  </a:lnTo>
                  <a:lnTo>
                    <a:pt x="74527" y="50884"/>
                  </a:lnTo>
                  <a:lnTo>
                    <a:pt x="50470" y="87893"/>
                  </a:lnTo>
                  <a:lnTo>
                    <a:pt x="0" y="1415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3" name="SMARTInkShape-Group698"/>
          <p:cNvGrpSpPr/>
          <p:nvPr/>
        </p:nvGrpSpPr>
        <p:grpSpPr>
          <a:xfrm>
            <a:off x="3095625" y="4421639"/>
            <a:ext cx="133351" cy="569462"/>
            <a:chOff x="3095625" y="4421639"/>
            <a:chExt cx="133351" cy="569462"/>
          </a:xfrm>
        </p:grpSpPr>
        <p:sp>
          <p:nvSpPr>
            <p:cNvPr id="381" name="SMARTInkShape-5016"/>
            <p:cNvSpPr/>
            <p:nvPr/>
          </p:nvSpPr>
          <p:spPr>
            <a:xfrm>
              <a:off x="3095625" y="4638675"/>
              <a:ext cx="133351" cy="9526"/>
            </a:xfrm>
            <a:custGeom>
              <a:avLst/>
              <a:gdLst/>
              <a:ahLst/>
              <a:cxnLst/>
              <a:rect l="0" t="0" r="0" b="0"/>
              <a:pathLst>
                <a:path w="133351" h="9526">
                  <a:moveTo>
                    <a:pt x="0" y="9525"/>
                  </a:moveTo>
                  <a:lnTo>
                    <a:pt x="0" y="392"/>
                  </a:lnTo>
                  <a:lnTo>
                    <a:pt x="47062" y="16"/>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2" name="SMARTInkShape-5017"/>
            <p:cNvSpPr/>
            <p:nvPr/>
          </p:nvSpPr>
          <p:spPr>
            <a:xfrm>
              <a:off x="3095625" y="4421639"/>
              <a:ext cx="104349" cy="569462"/>
            </a:xfrm>
            <a:custGeom>
              <a:avLst/>
              <a:gdLst/>
              <a:ahLst/>
              <a:cxnLst/>
              <a:rect l="0" t="0" r="0" b="0"/>
              <a:pathLst>
                <a:path w="104349" h="569462">
                  <a:moveTo>
                    <a:pt x="85725" y="83686"/>
                  </a:moveTo>
                  <a:lnTo>
                    <a:pt x="85725" y="78630"/>
                  </a:lnTo>
                  <a:lnTo>
                    <a:pt x="86783" y="77140"/>
                  </a:lnTo>
                  <a:lnTo>
                    <a:pt x="88547" y="76147"/>
                  </a:lnTo>
                  <a:lnTo>
                    <a:pt x="90782" y="75485"/>
                  </a:lnTo>
                  <a:lnTo>
                    <a:pt x="92271" y="72927"/>
                  </a:lnTo>
                  <a:lnTo>
                    <a:pt x="103335" y="29415"/>
                  </a:lnTo>
                  <a:lnTo>
                    <a:pt x="104348" y="15630"/>
                  </a:lnTo>
                  <a:lnTo>
                    <a:pt x="102374" y="11857"/>
                  </a:lnTo>
                  <a:lnTo>
                    <a:pt x="94536" y="4843"/>
                  </a:lnTo>
                  <a:lnTo>
                    <a:pt x="86819" y="1020"/>
                  </a:lnTo>
                  <a:lnTo>
                    <a:pt x="83279" y="0"/>
                  </a:lnTo>
                  <a:lnTo>
                    <a:pt x="63128" y="3622"/>
                  </a:lnTo>
                  <a:lnTo>
                    <a:pt x="37049" y="21510"/>
                  </a:lnTo>
                  <a:lnTo>
                    <a:pt x="19327" y="46919"/>
                  </a:lnTo>
                  <a:lnTo>
                    <a:pt x="7373" y="84669"/>
                  </a:lnTo>
                  <a:lnTo>
                    <a:pt x="3277" y="119754"/>
                  </a:lnTo>
                  <a:lnTo>
                    <a:pt x="1456" y="155808"/>
                  </a:lnTo>
                  <a:lnTo>
                    <a:pt x="432" y="195014"/>
                  </a:lnTo>
                  <a:lnTo>
                    <a:pt x="128" y="232971"/>
                  </a:lnTo>
                  <a:lnTo>
                    <a:pt x="1096" y="271029"/>
                  </a:lnTo>
                  <a:lnTo>
                    <a:pt x="6557" y="310175"/>
                  </a:lnTo>
                  <a:lnTo>
                    <a:pt x="9704" y="356934"/>
                  </a:lnTo>
                  <a:lnTo>
                    <a:pt x="14191" y="395982"/>
                  </a:lnTo>
                  <a:lnTo>
                    <a:pt x="16890" y="429565"/>
                  </a:lnTo>
                  <a:lnTo>
                    <a:pt x="15588" y="475094"/>
                  </a:lnTo>
                  <a:lnTo>
                    <a:pt x="11322" y="516453"/>
                  </a:lnTo>
                  <a:lnTo>
                    <a:pt x="9265" y="536377"/>
                  </a:lnTo>
                  <a:lnTo>
                    <a:pt x="0" y="5694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7" name="SMARTInkShape-Group699"/>
          <p:cNvGrpSpPr/>
          <p:nvPr/>
        </p:nvGrpSpPr>
        <p:grpSpPr>
          <a:xfrm>
            <a:off x="2171700" y="4419638"/>
            <a:ext cx="295276" cy="723863"/>
            <a:chOff x="2171700" y="4419638"/>
            <a:chExt cx="295276" cy="723863"/>
          </a:xfrm>
        </p:grpSpPr>
        <p:sp>
          <p:nvSpPr>
            <p:cNvPr id="384" name="SMARTInkShape-5018"/>
            <p:cNvSpPr/>
            <p:nvPr/>
          </p:nvSpPr>
          <p:spPr>
            <a:xfrm>
              <a:off x="2171700" y="4419638"/>
              <a:ext cx="199584" cy="257138"/>
            </a:xfrm>
            <a:custGeom>
              <a:avLst/>
              <a:gdLst/>
              <a:ahLst/>
              <a:cxnLst/>
              <a:rect l="0" t="0" r="0" b="0"/>
              <a:pathLst>
                <a:path w="199584" h="257138">
                  <a:moveTo>
                    <a:pt x="28575" y="19012"/>
                  </a:moveTo>
                  <a:lnTo>
                    <a:pt x="33631" y="13956"/>
                  </a:lnTo>
                  <a:lnTo>
                    <a:pt x="38936" y="11473"/>
                  </a:lnTo>
                  <a:lnTo>
                    <a:pt x="41833" y="10811"/>
                  </a:lnTo>
                  <a:lnTo>
                    <a:pt x="57223" y="2122"/>
                  </a:lnTo>
                  <a:lnTo>
                    <a:pt x="103091" y="0"/>
                  </a:lnTo>
                  <a:lnTo>
                    <a:pt x="144919" y="11723"/>
                  </a:lnTo>
                  <a:lnTo>
                    <a:pt x="159708" y="19674"/>
                  </a:lnTo>
                  <a:lnTo>
                    <a:pt x="184020" y="41276"/>
                  </a:lnTo>
                  <a:lnTo>
                    <a:pt x="187620" y="47604"/>
                  </a:lnTo>
                  <a:lnTo>
                    <a:pt x="190278" y="53944"/>
                  </a:lnTo>
                  <a:lnTo>
                    <a:pt x="196667" y="63464"/>
                  </a:lnTo>
                  <a:lnTo>
                    <a:pt x="199030" y="72988"/>
                  </a:lnTo>
                  <a:lnTo>
                    <a:pt x="199583" y="79337"/>
                  </a:lnTo>
                  <a:lnTo>
                    <a:pt x="190613" y="122770"/>
                  </a:lnTo>
                  <a:lnTo>
                    <a:pt x="187728" y="131449"/>
                  </a:lnTo>
                  <a:lnTo>
                    <a:pt x="174029" y="152198"/>
                  </a:lnTo>
                  <a:lnTo>
                    <a:pt x="163400" y="177722"/>
                  </a:lnTo>
                  <a:lnTo>
                    <a:pt x="148797" y="193912"/>
                  </a:lnTo>
                  <a:lnTo>
                    <a:pt x="142685" y="197287"/>
                  </a:lnTo>
                  <a:lnTo>
                    <a:pt x="136441" y="199846"/>
                  </a:lnTo>
                  <a:lnTo>
                    <a:pt x="120639" y="213086"/>
                  </a:lnTo>
                  <a:lnTo>
                    <a:pt x="117117" y="219215"/>
                  </a:lnTo>
                  <a:lnTo>
                    <a:pt x="116178" y="222330"/>
                  </a:lnTo>
                  <a:lnTo>
                    <a:pt x="114494" y="224407"/>
                  </a:lnTo>
                  <a:lnTo>
                    <a:pt x="95076" y="235858"/>
                  </a:lnTo>
                  <a:lnTo>
                    <a:pt x="91959" y="236601"/>
                  </a:lnTo>
                  <a:lnTo>
                    <a:pt x="78294" y="244339"/>
                  </a:lnTo>
                  <a:lnTo>
                    <a:pt x="63297" y="247701"/>
                  </a:lnTo>
                  <a:lnTo>
                    <a:pt x="48212" y="254959"/>
                  </a:lnTo>
                  <a:lnTo>
                    <a:pt x="0" y="2571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SMARTInkShape-5019"/>
            <p:cNvSpPr/>
            <p:nvPr/>
          </p:nvSpPr>
          <p:spPr>
            <a:xfrm>
              <a:off x="2371725" y="4895850"/>
              <a:ext cx="95251" cy="19051"/>
            </a:xfrm>
            <a:custGeom>
              <a:avLst/>
              <a:gdLst/>
              <a:ahLst/>
              <a:cxnLst/>
              <a:rect l="0" t="0" r="0" b="0"/>
              <a:pathLst>
                <a:path w="95251" h="19051">
                  <a:moveTo>
                    <a:pt x="0" y="19050"/>
                  </a:moveTo>
                  <a:lnTo>
                    <a:pt x="5056" y="13994"/>
                  </a:lnTo>
                  <a:lnTo>
                    <a:pt x="13183" y="11511"/>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5020"/>
            <p:cNvSpPr/>
            <p:nvPr/>
          </p:nvSpPr>
          <p:spPr>
            <a:xfrm>
              <a:off x="2381250" y="4705500"/>
              <a:ext cx="85726" cy="438001"/>
            </a:xfrm>
            <a:custGeom>
              <a:avLst/>
              <a:gdLst/>
              <a:ahLst/>
              <a:cxnLst/>
              <a:rect l="0" t="0" r="0" b="0"/>
              <a:pathLst>
                <a:path w="85726" h="438001">
                  <a:moveTo>
                    <a:pt x="85725" y="18900"/>
                  </a:moveTo>
                  <a:lnTo>
                    <a:pt x="85725" y="5643"/>
                  </a:lnTo>
                  <a:lnTo>
                    <a:pt x="83608" y="3712"/>
                  </a:lnTo>
                  <a:lnTo>
                    <a:pt x="71575" y="994"/>
                  </a:lnTo>
                  <a:lnTo>
                    <a:pt x="49146" y="0"/>
                  </a:lnTo>
                  <a:lnTo>
                    <a:pt x="37365" y="5561"/>
                  </a:lnTo>
                  <a:lnTo>
                    <a:pt x="17611" y="21322"/>
                  </a:lnTo>
                  <a:lnTo>
                    <a:pt x="6864" y="41490"/>
                  </a:lnTo>
                  <a:lnTo>
                    <a:pt x="904" y="86041"/>
                  </a:lnTo>
                  <a:lnTo>
                    <a:pt x="3090" y="119933"/>
                  </a:lnTo>
                  <a:lnTo>
                    <a:pt x="13263" y="163488"/>
                  </a:lnTo>
                  <a:lnTo>
                    <a:pt x="26860" y="209908"/>
                  </a:lnTo>
                  <a:lnTo>
                    <a:pt x="37592" y="251531"/>
                  </a:lnTo>
                  <a:lnTo>
                    <a:pt x="47474" y="289617"/>
                  </a:lnTo>
                  <a:lnTo>
                    <a:pt x="54283" y="331593"/>
                  </a:lnTo>
                  <a:lnTo>
                    <a:pt x="53479" y="365197"/>
                  </a:lnTo>
                  <a:lnTo>
                    <a:pt x="43725" y="400571"/>
                  </a:lnTo>
                  <a:lnTo>
                    <a:pt x="34956" y="413604"/>
                  </a:lnTo>
                  <a:lnTo>
                    <a:pt x="25061" y="421865"/>
                  </a:lnTo>
                  <a:lnTo>
                    <a:pt x="0" y="438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04" name="SMARTInkShape-Group700"/>
          <p:cNvGrpSpPr/>
          <p:nvPr/>
        </p:nvGrpSpPr>
        <p:grpSpPr>
          <a:xfrm>
            <a:off x="2133600" y="4333875"/>
            <a:ext cx="4219576" cy="981076"/>
            <a:chOff x="2133600" y="4333875"/>
            <a:chExt cx="4219576" cy="981076"/>
          </a:xfrm>
        </p:grpSpPr>
        <p:sp>
          <p:nvSpPr>
            <p:cNvPr id="388" name="SMARTInkShape-5021"/>
            <p:cNvSpPr/>
            <p:nvPr/>
          </p:nvSpPr>
          <p:spPr>
            <a:xfrm>
              <a:off x="2133600" y="4333875"/>
              <a:ext cx="38871" cy="809407"/>
            </a:xfrm>
            <a:custGeom>
              <a:avLst/>
              <a:gdLst/>
              <a:ahLst/>
              <a:cxnLst/>
              <a:rect l="0" t="0" r="0" b="0"/>
              <a:pathLst>
                <a:path w="38871" h="809407">
                  <a:moveTo>
                    <a:pt x="0" y="0"/>
                  </a:moveTo>
                  <a:lnTo>
                    <a:pt x="1058" y="16267"/>
                  </a:lnTo>
                  <a:lnTo>
                    <a:pt x="8201" y="52981"/>
                  </a:lnTo>
                  <a:lnTo>
                    <a:pt x="14189" y="92956"/>
                  </a:lnTo>
                  <a:lnTo>
                    <a:pt x="17610" y="134905"/>
                  </a:lnTo>
                  <a:lnTo>
                    <a:pt x="18623" y="174145"/>
                  </a:lnTo>
                  <a:lnTo>
                    <a:pt x="18924" y="212583"/>
                  </a:lnTo>
                  <a:lnTo>
                    <a:pt x="19012" y="255839"/>
                  </a:lnTo>
                  <a:lnTo>
                    <a:pt x="13982" y="302170"/>
                  </a:lnTo>
                  <a:lnTo>
                    <a:pt x="10846" y="349412"/>
                  </a:lnTo>
                  <a:lnTo>
                    <a:pt x="9916" y="396923"/>
                  </a:lnTo>
                  <a:lnTo>
                    <a:pt x="9699" y="431469"/>
                  </a:lnTo>
                  <a:lnTo>
                    <a:pt x="9602" y="467989"/>
                  </a:lnTo>
                  <a:lnTo>
                    <a:pt x="9559" y="505387"/>
                  </a:lnTo>
                  <a:lnTo>
                    <a:pt x="9540" y="540352"/>
                  </a:lnTo>
                  <a:lnTo>
                    <a:pt x="10590" y="573532"/>
                  </a:lnTo>
                  <a:lnTo>
                    <a:pt x="14584" y="605917"/>
                  </a:lnTo>
                  <a:lnTo>
                    <a:pt x="17065" y="640771"/>
                  </a:lnTo>
                  <a:lnTo>
                    <a:pt x="19226" y="675311"/>
                  </a:lnTo>
                  <a:lnTo>
                    <a:pt x="26393" y="719617"/>
                  </a:lnTo>
                  <a:lnTo>
                    <a:pt x="34161" y="764729"/>
                  </a:lnTo>
                  <a:lnTo>
                    <a:pt x="37991" y="804319"/>
                  </a:lnTo>
                  <a:lnTo>
                    <a:pt x="38870" y="8094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9" name="SMARTInkShape-5022"/>
            <p:cNvSpPr/>
            <p:nvPr/>
          </p:nvSpPr>
          <p:spPr>
            <a:xfrm>
              <a:off x="2163499" y="4482969"/>
              <a:ext cx="171226" cy="50932"/>
            </a:xfrm>
            <a:custGeom>
              <a:avLst/>
              <a:gdLst/>
              <a:ahLst/>
              <a:cxnLst/>
              <a:rect l="0" t="0" r="0" b="0"/>
              <a:pathLst>
                <a:path w="171226" h="50932">
                  <a:moveTo>
                    <a:pt x="8201" y="50931"/>
                  </a:moveTo>
                  <a:lnTo>
                    <a:pt x="662" y="33031"/>
                  </a:lnTo>
                  <a:lnTo>
                    <a:pt x="0" y="29473"/>
                  </a:lnTo>
                  <a:lnTo>
                    <a:pt x="4909" y="19874"/>
                  </a:lnTo>
                  <a:lnTo>
                    <a:pt x="9181" y="14351"/>
                  </a:lnTo>
                  <a:lnTo>
                    <a:pt x="25217" y="5393"/>
                  </a:lnTo>
                  <a:lnTo>
                    <a:pt x="44339" y="0"/>
                  </a:lnTo>
                  <a:lnTo>
                    <a:pt x="85150" y="5162"/>
                  </a:lnTo>
                  <a:lnTo>
                    <a:pt x="115425" y="12597"/>
                  </a:lnTo>
                  <a:lnTo>
                    <a:pt x="154154" y="32517"/>
                  </a:lnTo>
                  <a:lnTo>
                    <a:pt x="171225" y="434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0" name="SMARTInkShape-5023"/>
            <p:cNvSpPr/>
            <p:nvPr/>
          </p:nvSpPr>
          <p:spPr>
            <a:xfrm>
              <a:off x="4582849" y="4695825"/>
              <a:ext cx="179652" cy="190501"/>
            </a:xfrm>
            <a:custGeom>
              <a:avLst/>
              <a:gdLst/>
              <a:ahLst/>
              <a:cxnLst/>
              <a:rect l="0" t="0" r="0" b="0"/>
              <a:pathLst>
                <a:path w="179652" h="190501">
                  <a:moveTo>
                    <a:pt x="8201" y="0"/>
                  </a:moveTo>
                  <a:lnTo>
                    <a:pt x="0" y="0"/>
                  </a:lnTo>
                  <a:lnTo>
                    <a:pt x="34358" y="43849"/>
                  </a:lnTo>
                  <a:lnTo>
                    <a:pt x="78095" y="88865"/>
                  </a:lnTo>
                  <a:lnTo>
                    <a:pt x="125326" y="136170"/>
                  </a:lnTo>
                  <a:lnTo>
                    <a:pt x="179651"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5024"/>
            <p:cNvSpPr/>
            <p:nvPr/>
          </p:nvSpPr>
          <p:spPr>
            <a:xfrm>
              <a:off x="4591050" y="4695825"/>
              <a:ext cx="95251" cy="161926"/>
            </a:xfrm>
            <a:custGeom>
              <a:avLst/>
              <a:gdLst/>
              <a:ahLst/>
              <a:cxnLst/>
              <a:rect l="0" t="0" r="0" b="0"/>
              <a:pathLst>
                <a:path w="95251" h="161926">
                  <a:moveTo>
                    <a:pt x="95250" y="0"/>
                  </a:moveTo>
                  <a:lnTo>
                    <a:pt x="90194" y="5056"/>
                  </a:lnTo>
                  <a:lnTo>
                    <a:pt x="73130" y="50381"/>
                  </a:lnTo>
                  <a:lnTo>
                    <a:pt x="56240" y="80897"/>
                  </a:lnTo>
                  <a:lnTo>
                    <a:pt x="31571" y="120285"/>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5025"/>
            <p:cNvSpPr/>
            <p:nvPr/>
          </p:nvSpPr>
          <p:spPr>
            <a:xfrm>
              <a:off x="4848225" y="4638675"/>
              <a:ext cx="323851" cy="273783"/>
            </a:xfrm>
            <a:custGeom>
              <a:avLst/>
              <a:gdLst/>
              <a:ahLst/>
              <a:cxnLst/>
              <a:rect l="0" t="0" r="0" b="0"/>
              <a:pathLst>
                <a:path w="323851" h="273783">
                  <a:moveTo>
                    <a:pt x="0" y="0"/>
                  </a:moveTo>
                  <a:lnTo>
                    <a:pt x="0" y="13257"/>
                  </a:lnTo>
                  <a:lnTo>
                    <a:pt x="17900" y="56910"/>
                  </a:lnTo>
                  <a:lnTo>
                    <a:pt x="35832" y="103685"/>
                  </a:lnTo>
                  <a:lnTo>
                    <a:pt x="64037" y="144195"/>
                  </a:lnTo>
                  <a:lnTo>
                    <a:pt x="87782" y="187852"/>
                  </a:lnTo>
                  <a:lnTo>
                    <a:pt x="117038" y="234795"/>
                  </a:lnTo>
                  <a:lnTo>
                    <a:pt x="150115" y="273782"/>
                  </a:lnTo>
                  <a:lnTo>
                    <a:pt x="151935" y="272480"/>
                  </a:lnTo>
                  <a:lnTo>
                    <a:pt x="156780" y="265388"/>
                  </a:lnTo>
                  <a:lnTo>
                    <a:pt x="171609" y="219634"/>
                  </a:lnTo>
                  <a:lnTo>
                    <a:pt x="184181" y="181085"/>
                  </a:lnTo>
                  <a:lnTo>
                    <a:pt x="196856" y="142897"/>
                  </a:lnTo>
                  <a:lnTo>
                    <a:pt x="212374" y="104779"/>
                  </a:lnTo>
                  <a:lnTo>
                    <a:pt x="241672" y="64755"/>
                  </a:lnTo>
                  <a:lnTo>
                    <a:pt x="288594" y="19123"/>
                  </a:lnTo>
                  <a:lnTo>
                    <a:pt x="3238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5026"/>
            <p:cNvSpPr/>
            <p:nvPr/>
          </p:nvSpPr>
          <p:spPr>
            <a:xfrm>
              <a:off x="5219700" y="4705350"/>
              <a:ext cx="304801" cy="19051"/>
            </a:xfrm>
            <a:custGeom>
              <a:avLst/>
              <a:gdLst/>
              <a:ahLst/>
              <a:cxnLst/>
              <a:rect l="0" t="0" r="0" b="0"/>
              <a:pathLst>
                <a:path w="304801" h="19051">
                  <a:moveTo>
                    <a:pt x="0" y="19050"/>
                  </a:moveTo>
                  <a:lnTo>
                    <a:pt x="10113" y="19050"/>
                  </a:lnTo>
                  <a:lnTo>
                    <a:pt x="17900" y="16228"/>
                  </a:lnTo>
                  <a:lnTo>
                    <a:pt x="21458" y="13994"/>
                  </a:lnTo>
                  <a:lnTo>
                    <a:pt x="66249" y="9349"/>
                  </a:lnTo>
                  <a:lnTo>
                    <a:pt x="113821" y="3240"/>
                  </a:lnTo>
                  <a:lnTo>
                    <a:pt x="152611" y="960"/>
                  </a:lnTo>
                  <a:lnTo>
                    <a:pt x="185302" y="427"/>
                  </a:lnTo>
                  <a:lnTo>
                    <a:pt x="229294" y="126"/>
                  </a:lnTo>
                  <a:lnTo>
                    <a:pt x="267935" y="25"/>
                  </a:lnTo>
                  <a:lnTo>
                    <a:pt x="3048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SMARTInkShape-5027"/>
            <p:cNvSpPr/>
            <p:nvPr/>
          </p:nvSpPr>
          <p:spPr>
            <a:xfrm>
              <a:off x="5876925" y="4524375"/>
              <a:ext cx="104776" cy="561976"/>
            </a:xfrm>
            <a:custGeom>
              <a:avLst/>
              <a:gdLst/>
              <a:ahLst/>
              <a:cxnLst/>
              <a:rect l="0" t="0" r="0" b="0"/>
              <a:pathLst>
                <a:path w="104776" h="561976">
                  <a:moveTo>
                    <a:pt x="0" y="0"/>
                  </a:moveTo>
                  <a:lnTo>
                    <a:pt x="0" y="38622"/>
                  </a:lnTo>
                  <a:lnTo>
                    <a:pt x="2822" y="78119"/>
                  </a:lnTo>
                  <a:lnTo>
                    <a:pt x="6546" y="113036"/>
                  </a:lnTo>
                  <a:lnTo>
                    <a:pt x="9701" y="155435"/>
                  </a:lnTo>
                  <a:lnTo>
                    <a:pt x="16868" y="190694"/>
                  </a:lnTo>
                  <a:lnTo>
                    <a:pt x="24636" y="232656"/>
                  </a:lnTo>
                  <a:lnTo>
                    <a:pt x="28466" y="272370"/>
                  </a:lnTo>
                  <a:lnTo>
                    <a:pt x="35834" y="312007"/>
                  </a:lnTo>
                  <a:lnTo>
                    <a:pt x="44719" y="354678"/>
                  </a:lnTo>
                  <a:lnTo>
                    <a:pt x="57203" y="401435"/>
                  </a:lnTo>
                  <a:lnTo>
                    <a:pt x="66691" y="438560"/>
                  </a:lnTo>
                  <a:lnTo>
                    <a:pt x="79378" y="483974"/>
                  </a:lnTo>
                  <a:lnTo>
                    <a:pt x="104775" y="561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SMARTInkShape-5028"/>
            <p:cNvSpPr/>
            <p:nvPr/>
          </p:nvSpPr>
          <p:spPr>
            <a:xfrm>
              <a:off x="5305425" y="4791075"/>
              <a:ext cx="295276" cy="9526"/>
            </a:xfrm>
            <a:custGeom>
              <a:avLst/>
              <a:gdLst/>
              <a:ahLst/>
              <a:cxnLst/>
              <a:rect l="0" t="0" r="0" b="0"/>
              <a:pathLst>
                <a:path w="295276" h="9526">
                  <a:moveTo>
                    <a:pt x="0" y="0"/>
                  </a:moveTo>
                  <a:lnTo>
                    <a:pt x="41418" y="0"/>
                  </a:lnTo>
                  <a:lnTo>
                    <a:pt x="78947" y="0"/>
                  </a:lnTo>
                  <a:lnTo>
                    <a:pt x="113404" y="0"/>
                  </a:lnTo>
                  <a:lnTo>
                    <a:pt x="156603" y="0"/>
                  </a:lnTo>
                  <a:lnTo>
                    <a:pt x="196214" y="0"/>
                  </a:lnTo>
                  <a:lnTo>
                    <a:pt x="234761" y="0"/>
                  </a:lnTo>
                  <a:lnTo>
                    <a:pt x="269819" y="1058"/>
                  </a:lnTo>
                  <a:lnTo>
                    <a:pt x="2952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6" name="SMARTInkShape-5029"/>
            <p:cNvSpPr/>
            <p:nvPr/>
          </p:nvSpPr>
          <p:spPr>
            <a:xfrm>
              <a:off x="5852923" y="4462531"/>
              <a:ext cx="500253" cy="623820"/>
            </a:xfrm>
            <a:custGeom>
              <a:avLst/>
              <a:gdLst/>
              <a:ahLst/>
              <a:cxnLst/>
              <a:rect l="0" t="0" r="0" b="0"/>
              <a:pathLst>
                <a:path w="500253" h="623820">
                  <a:moveTo>
                    <a:pt x="24002" y="128519"/>
                  </a:moveTo>
                  <a:lnTo>
                    <a:pt x="24002" y="96947"/>
                  </a:lnTo>
                  <a:lnTo>
                    <a:pt x="39172" y="65424"/>
                  </a:lnTo>
                  <a:lnTo>
                    <a:pt x="66196" y="32056"/>
                  </a:lnTo>
                  <a:lnTo>
                    <a:pt x="82972" y="18266"/>
                  </a:lnTo>
                  <a:lnTo>
                    <a:pt x="101010" y="10726"/>
                  </a:lnTo>
                  <a:lnTo>
                    <a:pt x="147933" y="0"/>
                  </a:lnTo>
                  <a:lnTo>
                    <a:pt x="195466" y="8923"/>
                  </a:lnTo>
                  <a:lnTo>
                    <a:pt x="231438" y="15289"/>
                  </a:lnTo>
                  <a:lnTo>
                    <a:pt x="242490" y="23867"/>
                  </a:lnTo>
                  <a:lnTo>
                    <a:pt x="259719" y="50709"/>
                  </a:lnTo>
                  <a:lnTo>
                    <a:pt x="263526" y="70654"/>
                  </a:lnTo>
                  <a:lnTo>
                    <a:pt x="259719" y="96910"/>
                  </a:lnTo>
                  <a:lnTo>
                    <a:pt x="243895" y="129801"/>
                  </a:lnTo>
                  <a:lnTo>
                    <a:pt x="229682" y="142494"/>
                  </a:lnTo>
                  <a:lnTo>
                    <a:pt x="185417" y="169322"/>
                  </a:lnTo>
                  <a:lnTo>
                    <a:pt x="142082" y="187770"/>
                  </a:lnTo>
                  <a:lnTo>
                    <a:pt x="104144" y="202520"/>
                  </a:lnTo>
                  <a:lnTo>
                    <a:pt x="72795" y="210771"/>
                  </a:lnTo>
                  <a:lnTo>
                    <a:pt x="30702" y="220333"/>
                  </a:lnTo>
                  <a:lnTo>
                    <a:pt x="7290" y="223809"/>
                  </a:lnTo>
                  <a:lnTo>
                    <a:pt x="3336" y="225912"/>
                  </a:lnTo>
                  <a:lnTo>
                    <a:pt x="700" y="228373"/>
                  </a:lnTo>
                  <a:lnTo>
                    <a:pt x="0" y="231072"/>
                  </a:lnTo>
                  <a:lnTo>
                    <a:pt x="593" y="233929"/>
                  </a:lnTo>
                  <a:lnTo>
                    <a:pt x="2046" y="236892"/>
                  </a:lnTo>
                  <a:lnTo>
                    <a:pt x="43192" y="277839"/>
                  </a:lnTo>
                  <a:lnTo>
                    <a:pt x="81179" y="305711"/>
                  </a:lnTo>
                  <a:lnTo>
                    <a:pt x="119848" y="330245"/>
                  </a:lnTo>
                  <a:lnTo>
                    <a:pt x="159763" y="362680"/>
                  </a:lnTo>
                  <a:lnTo>
                    <a:pt x="203457" y="394044"/>
                  </a:lnTo>
                  <a:lnTo>
                    <a:pt x="249917" y="423446"/>
                  </a:lnTo>
                  <a:lnTo>
                    <a:pt x="292141" y="452266"/>
                  </a:lnTo>
                  <a:lnTo>
                    <a:pt x="336519" y="480913"/>
                  </a:lnTo>
                  <a:lnTo>
                    <a:pt x="378126" y="509510"/>
                  </a:lnTo>
                  <a:lnTo>
                    <a:pt x="422506" y="547617"/>
                  </a:lnTo>
                  <a:lnTo>
                    <a:pt x="500252" y="6238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7" name="SMARTInkShape-5030"/>
            <p:cNvSpPr/>
            <p:nvPr/>
          </p:nvSpPr>
          <p:spPr>
            <a:xfrm>
              <a:off x="2628900" y="4524375"/>
              <a:ext cx="285751" cy="238126"/>
            </a:xfrm>
            <a:custGeom>
              <a:avLst/>
              <a:gdLst/>
              <a:ahLst/>
              <a:cxnLst/>
              <a:rect l="0" t="0" r="0" b="0"/>
              <a:pathLst>
                <a:path w="285751" h="238126">
                  <a:moveTo>
                    <a:pt x="0" y="0"/>
                  </a:moveTo>
                  <a:lnTo>
                    <a:pt x="43853" y="43853"/>
                  </a:lnTo>
                  <a:lnTo>
                    <a:pt x="85876" y="85876"/>
                  </a:lnTo>
                  <a:lnTo>
                    <a:pt x="131377" y="123838"/>
                  </a:lnTo>
                  <a:lnTo>
                    <a:pt x="178816" y="161926"/>
                  </a:lnTo>
                  <a:lnTo>
                    <a:pt x="193774" y="173567"/>
                  </a:lnTo>
                  <a:lnTo>
                    <a:pt x="241391" y="204083"/>
                  </a:lnTo>
                  <a:lnTo>
                    <a:pt x="28575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8" name="SMARTInkShape-5031"/>
            <p:cNvSpPr/>
            <p:nvPr/>
          </p:nvSpPr>
          <p:spPr>
            <a:xfrm>
              <a:off x="2728663" y="4552950"/>
              <a:ext cx="119313" cy="151427"/>
            </a:xfrm>
            <a:custGeom>
              <a:avLst/>
              <a:gdLst/>
              <a:ahLst/>
              <a:cxnLst/>
              <a:rect l="0" t="0" r="0" b="0"/>
              <a:pathLst>
                <a:path w="119313" h="151427">
                  <a:moveTo>
                    <a:pt x="119312" y="0"/>
                  </a:moveTo>
                  <a:lnTo>
                    <a:pt x="111111" y="0"/>
                  </a:lnTo>
                  <a:lnTo>
                    <a:pt x="110670" y="1058"/>
                  </a:lnTo>
                  <a:lnTo>
                    <a:pt x="110179" y="5056"/>
                  </a:lnTo>
                  <a:lnTo>
                    <a:pt x="107139" y="10361"/>
                  </a:lnTo>
                  <a:lnTo>
                    <a:pt x="77321" y="52193"/>
                  </a:lnTo>
                  <a:lnTo>
                    <a:pt x="40679" y="96518"/>
                  </a:lnTo>
                  <a:lnTo>
                    <a:pt x="8448" y="137416"/>
                  </a:lnTo>
                  <a:lnTo>
                    <a:pt x="0" y="1514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SMARTInkShape-5032"/>
            <p:cNvSpPr/>
            <p:nvPr/>
          </p:nvSpPr>
          <p:spPr>
            <a:xfrm>
              <a:off x="4248150" y="4857750"/>
              <a:ext cx="190501" cy="282282"/>
            </a:xfrm>
            <a:custGeom>
              <a:avLst/>
              <a:gdLst/>
              <a:ahLst/>
              <a:cxnLst/>
              <a:rect l="0" t="0" r="0" b="0"/>
              <a:pathLst>
                <a:path w="190501" h="282282">
                  <a:moveTo>
                    <a:pt x="0" y="0"/>
                  </a:moveTo>
                  <a:lnTo>
                    <a:pt x="1058" y="9721"/>
                  </a:lnTo>
                  <a:lnTo>
                    <a:pt x="13184" y="45665"/>
                  </a:lnTo>
                  <a:lnTo>
                    <a:pt x="35647" y="92982"/>
                  </a:lnTo>
                  <a:lnTo>
                    <a:pt x="59410" y="138388"/>
                  </a:lnTo>
                  <a:lnTo>
                    <a:pt x="78836" y="181848"/>
                  </a:lnTo>
                  <a:lnTo>
                    <a:pt x="105540" y="223998"/>
                  </a:lnTo>
                  <a:lnTo>
                    <a:pt x="125042" y="267446"/>
                  </a:lnTo>
                  <a:lnTo>
                    <a:pt x="130716" y="277615"/>
                  </a:lnTo>
                  <a:lnTo>
                    <a:pt x="136765" y="282135"/>
                  </a:lnTo>
                  <a:lnTo>
                    <a:pt x="138802" y="282281"/>
                  </a:lnTo>
                  <a:lnTo>
                    <a:pt x="140160" y="281321"/>
                  </a:lnTo>
                  <a:lnTo>
                    <a:pt x="147395" y="267119"/>
                  </a:lnTo>
                  <a:lnTo>
                    <a:pt x="150917" y="229782"/>
                  </a:lnTo>
                  <a:lnTo>
                    <a:pt x="158653" y="183090"/>
                  </a:lnTo>
                  <a:lnTo>
                    <a:pt x="166551" y="138685"/>
                  </a:lnTo>
                  <a:lnTo>
                    <a:pt x="179221" y="95470"/>
                  </a:lnTo>
                  <a:lnTo>
                    <a:pt x="19050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0" name="SMARTInkShape-5033"/>
            <p:cNvSpPr/>
            <p:nvPr/>
          </p:nvSpPr>
          <p:spPr>
            <a:xfrm>
              <a:off x="4048125" y="4438650"/>
              <a:ext cx="38101" cy="876301"/>
            </a:xfrm>
            <a:custGeom>
              <a:avLst/>
              <a:gdLst/>
              <a:ahLst/>
              <a:cxnLst/>
              <a:rect l="0" t="0" r="0" b="0"/>
              <a:pathLst>
                <a:path w="38101" h="876301">
                  <a:moveTo>
                    <a:pt x="0" y="0"/>
                  </a:moveTo>
                  <a:lnTo>
                    <a:pt x="0" y="37348"/>
                  </a:lnTo>
                  <a:lnTo>
                    <a:pt x="0" y="81622"/>
                  </a:lnTo>
                  <a:lnTo>
                    <a:pt x="0" y="116710"/>
                  </a:lnTo>
                  <a:lnTo>
                    <a:pt x="0" y="162051"/>
                  </a:lnTo>
                  <a:lnTo>
                    <a:pt x="0" y="207353"/>
                  </a:lnTo>
                  <a:lnTo>
                    <a:pt x="0" y="254290"/>
                  </a:lnTo>
                  <a:lnTo>
                    <a:pt x="0" y="301711"/>
                  </a:lnTo>
                  <a:lnTo>
                    <a:pt x="0" y="344219"/>
                  </a:lnTo>
                  <a:lnTo>
                    <a:pt x="0" y="376294"/>
                  </a:lnTo>
                  <a:lnTo>
                    <a:pt x="0" y="410659"/>
                  </a:lnTo>
                  <a:lnTo>
                    <a:pt x="0" y="443571"/>
                  </a:lnTo>
                  <a:lnTo>
                    <a:pt x="2822" y="478659"/>
                  </a:lnTo>
                  <a:lnTo>
                    <a:pt x="6546" y="514362"/>
                  </a:lnTo>
                  <a:lnTo>
                    <a:pt x="8201" y="547870"/>
                  </a:lnTo>
                  <a:lnTo>
                    <a:pt x="8937" y="583223"/>
                  </a:lnTo>
                  <a:lnTo>
                    <a:pt x="10322" y="619043"/>
                  </a:lnTo>
                  <a:lnTo>
                    <a:pt x="14465" y="652603"/>
                  </a:lnTo>
                  <a:lnTo>
                    <a:pt x="17012" y="685157"/>
                  </a:lnTo>
                  <a:lnTo>
                    <a:pt x="21268" y="730412"/>
                  </a:lnTo>
                  <a:lnTo>
                    <a:pt x="26410" y="770633"/>
                  </a:lnTo>
                  <a:lnTo>
                    <a:pt x="33204" y="817092"/>
                  </a:lnTo>
                  <a:lnTo>
                    <a:pt x="38100" y="876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1" name="SMARTInkShape-5034"/>
            <p:cNvSpPr/>
            <p:nvPr/>
          </p:nvSpPr>
          <p:spPr>
            <a:xfrm>
              <a:off x="4010025" y="4611932"/>
              <a:ext cx="193832" cy="217244"/>
            </a:xfrm>
            <a:custGeom>
              <a:avLst/>
              <a:gdLst/>
              <a:ahLst/>
              <a:cxnLst/>
              <a:rect l="0" t="0" r="0" b="0"/>
              <a:pathLst>
                <a:path w="193832" h="217244">
                  <a:moveTo>
                    <a:pt x="0" y="26743"/>
                  </a:moveTo>
                  <a:lnTo>
                    <a:pt x="15188" y="10496"/>
                  </a:lnTo>
                  <a:lnTo>
                    <a:pt x="18542" y="0"/>
                  </a:lnTo>
                  <a:lnTo>
                    <a:pt x="63834" y="11587"/>
                  </a:lnTo>
                  <a:lnTo>
                    <a:pt x="105272" y="18222"/>
                  </a:lnTo>
                  <a:lnTo>
                    <a:pt x="150303" y="37721"/>
                  </a:lnTo>
                  <a:lnTo>
                    <a:pt x="168401" y="49614"/>
                  </a:lnTo>
                  <a:lnTo>
                    <a:pt x="188644" y="74496"/>
                  </a:lnTo>
                  <a:lnTo>
                    <a:pt x="192437" y="80803"/>
                  </a:lnTo>
                  <a:lnTo>
                    <a:pt x="193831" y="96278"/>
                  </a:lnTo>
                  <a:lnTo>
                    <a:pt x="186101" y="127027"/>
                  </a:lnTo>
                  <a:lnTo>
                    <a:pt x="167325" y="152059"/>
                  </a:lnTo>
                  <a:lnTo>
                    <a:pt x="126104" y="185206"/>
                  </a:lnTo>
                  <a:lnTo>
                    <a:pt x="85725" y="2172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2" name="SMARTInkShape-5035"/>
            <p:cNvSpPr/>
            <p:nvPr/>
          </p:nvSpPr>
          <p:spPr>
            <a:xfrm>
              <a:off x="3581400" y="4514850"/>
              <a:ext cx="38101" cy="266701"/>
            </a:xfrm>
            <a:custGeom>
              <a:avLst/>
              <a:gdLst/>
              <a:ahLst/>
              <a:cxnLst/>
              <a:rect l="0" t="0" r="0" b="0"/>
              <a:pathLst>
                <a:path w="38101" h="266701">
                  <a:moveTo>
                    <a:pt x="0" y="0"/>
                  </a:moveTo>
                  <a:lnTo>
                    <a:pt x="1058" y="18363"/>
                  </a:lnTo>
                  <a:lnTo>
                    <a:pt x="10361" y="55015"/>
                  </a:lnTo>
                  <a:lnTo>
                    <a:pt x="22390" y="102472"/>
                  </a:lnTo>
                  <a:lnTo>
                    <a:pt x="26742" y="147837"/>
                  </a:lnTo>
                  <a:lnTo>
                    <a:pt x="33088" y="186326"/>
                  </a:lnTo>
                  <a:lnTo>
                    <a:pt x="37110" y="227775"/>
                  </a:lnTo>
                  <a:lnTo>
                    <a:pt x="3810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3" name="SMARTInkShape-5036"/>
            <p:cNvSpPr/>
            <p:nvPr/>
          </p:nvSpPr>
          <p:spPr>
            <a:xfrm>
              <a:off x="3476625" y="4648200"/>
              <a:ext cx="276226" cy="19051"/>
            </a:xfrm>
            <a:custGeom>
              <a:avLst/>
              <a:gdLst/>
              <a:ahLst/>
              <a:cxnLst/>
              <a:rect l="0" t="0" r="0" b="0"/>
              <a:pathLst>
                <a:path w="276226" h="19051">
                  <a:moveTo>
                    <a:pt x="0" y="0"/>
                  </a:moveTo>
                  <a:lnTo>
                    <a:pt x="0" y="5056"/>
                  </a:lnTo>
                  <a:lnTo>
                    <a:pt x="2117" y="6546"/>
                  </a:lnTo>
                  <a:lnTo>
                    <a:pt x="20723" y="8936"/>
                  </a:lnTo>
                  <a:lnTo>
                    <a:pt x="65006" y="9409"/>
                  </a:lnTo>
                  <a:lnTo>
                    <a:pt x="106515" y="9491"/>
                  </a:lnTo>
                  <a:lnTo>
                    <a:pt x="150862" y="9518"/>
                  </a:lnTo>
                  <a:lnTo>
                    <a:pt x="193018" y="12346"/>
                  </a:lnTo>
                  <a:lnTo>
                    <a:pt x="240181" y="18167"/>
                  </a:lnTo>
                  <a:lnTo>
                    <a:pt x="2762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08" name="SMARTInkShape-Group701"/>
          <p:cNvGrpSpPr/>
          <p:nvPr/>
        </p:nvGrpSpPr>
        <p:grpSpPr>
          <a:xfrm>
            <a:off x="6448425" y="3157695"/>
            <a:ext cx="228601" cy="366556"/>
            <a:chOff x="6448425" y="3157695"/>
            <a:chExt cx="228601" cy="366556"/>
          </a:xfrm>
        </p:grpSpPr>
        <p:sp>
          <p:nvSpPr>
            <p:cNvPr id="405" name="SMARTInkShape-5037"/>
            <p:cNvSpPr/>
            <p:nvPr/>
          </p:nvSpPr>
          <p:spPr>
            <a:xfrm>
              <a:off x="6629400" y="3324225"/>
              <a:ext cx="47626" cy="66491"/>
            </a:xfrm>
            <a:custGeom>
              <a:avLst/>
              <a:gdLst/>
              <a:ahLst/>
              <a:cxnLst/>
              <a:rect l="0" t="0" r="0" b="0"/>
              <a:pathLst>
                <a:path w="47626" h="66491">
                  <a:moveTo>
                    <a:pt x="0" y="0"/>
                  </a:moveTo>
                  <a:lnTo>
                    <a:pt x="0" y="13257"/>
                  </a:lnTo>
                  <a:lnTo>
                    <a:pt x="20695" y="55995"/>
                  </a:lnTo>
                  <a:lnTo>
                    <a:pt x="28439" y="66490"/>
                  </a:lnTo>
                  <a:lnTo>
                    <a:pt x="23478" y="61564"/>
                  </a:lnTo>
                  <a:lnTo>
                    <a:pt x="23840" y="50645"/>
                  </a:lnTo>
                  <a:lnTo>
                    <a:pt x="29010" y="23877"/>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6" name="SMARTInkShape-5038"/>
            <p:cNvSpPr/>
            <p:nvPr/>
          </p:nvSpPr>
          <p:spPr>
            <a:xfrm>
              <a:off x="6448425" y="3343275"/>
              <a:ext cx="76201" cy="47626"/>
            </a:xfrm>
            <a:custGeom>
              <a:avLst/>
              <a:gdLst/>
              <a:ahLst/>
              <a:cxnLst/>
              <a:rect l="0" t="0" r="0" b="0"/>
              <a:pathLst>
                <a:path w="76201" h="47626">
                  <a:moveTo>
                    <a:pt x="0" y="47625"/>
                  </a:moveTo>
                  <a:lnTo>
                    <a:pt x="5057" y="47625"/>
                  </a:lnTo>
                  <a:lnTo>
                    <a:pt x="6546" y="46567"/>
                  </a:lnTo>
                  <a:lnTo>
                    <a:pt x="7539" y="44803"/>
                  </a:lnTo>
                  <a:lnTo>
                    <a:pt x="8201" y="42568"/>
                  </a:lnTo>
                  <a:lnTo>
                    <a:pt x="39068" y="17034"/>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SMARTInkShape-5039"/>
            <p:cNvSpPr/>
            <p:nvPr/>
          </p:nvSpPr>
          <p:spPr>
            <a:xfrm>
              <a:off x="6505741" y="3157695"/>
              <a:ext cx="85560" cy="366556"/>
            </a:xfrm>
            <a:custGeom>
              <a:avLst/>
              <a:gdLst/>
              <a:ahLst/>
              <a:cxnLst/>
              <a:rect l="0" t="0" r="0" b="0"/>
              <a:pathLst>
                <a:path w="85560" h="366556">
                  <a:moveTo>
                    <a:pt x="85559" y="14130"/>
                  </a:moveTo>
                  <a:lnTo>
                    <a:pt x="80503" y="14130"/>
                  </a:lnTo>
                  <a:lnTo>
                    <a:pt x="79013" y="13072"/>
                  </a:lnTo>
                  <a:lnTo>
                    <a:pt x="78020" y="11308"/>
                  </a:lnTo>
                  <a:lnTo>
                    <a:pt x="77358" y="9073"/>
                  </a:lnTo>
                  <a:lnTo>
                    <a:pt x="70978" y="3769"/>
                  </a:lnTo>
                  <a:lnTo>
                    <a:pt x="66313" y="873"/>
                  </a:lnTo>
                  <a:lnTo>
                    <a:pt x="61087" y="0"/>
                  </a:lnTo>
                  <a:lnTo>
                    <a:pt x="36345" y="3790"/>
                  </a:lnTo>
                  <a:lnTo>
                    <a:pt x="32641" y="7236"/>
                  </a:lnTo>
                  <a:lnTo>
                    <a:pt x="15849" y="44306"/>
                  </a:lnTo>
                  <a:lnTo>
                    <a:pt x="4095" y="82179"/>
                  </a:lnTo>
                  <a:lnTo>
                    <a:pt x="676" y="126506"/>
                  </a:lnTo>
                  <a:lnTo>
                    <a:pt x="0" y="171206"/>
                  </a:lnTo>
                  <a:lnTo>
                    <a:pt x="6413" y="213197"/>
                  </a:lnTo>
                  <a:lnTo>
                    <a:pt x="11599" y="252066"/>
                  </a:lnTo>
                  <a:lnTo>
                    <a:pt x="17924" y="294367"/>
                  </a:lnTo>
                  <a:lnTo>
                    <a:pt x="18758" y="341514"/>
                  </a:lnTo>
                  <a:lnTo>
                    <a:pt x="9359" y="3665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5" name="SMARTInkShape-Group702"/>
          <p:cNvGrpSpPr/>
          <p:nvPr/>
        </p:nvGrpSpPr>
        <p:grpSpPr>
          <a:xfrm>
            <a:off x="6743700" y="3144069"/>
            <a:ext cx="2970941" cy="2363718"/>
            <a:chOff x="6743700" y="3144069"/>
            <a:chExt cx="2970941" cy="2363718"/>
          </a:xfrm>
        </p:grpSpPr>
        <p:sp>
          <p:nvSpPr>
            <p:cNvPr id="409" name="SMARTInkShape-5040"/>
            <p:cNvSpPr/>
            <p:nvPr/>
          </p:nvSpPr>
          <p:spPr>
            <a:xfrm>
              <a:off x="9067800" y="4924425"/>
              <a:ext cx="266701" cy="208856"/>
            </a:xfrm>
            <a:custGeom>
              <a:avLst/>
              <a:gdLst/>
              <a:ahLst/>
              <a:cxnLst/>
              <a:rect l="0" t="0" r="0" b="0"/>
              <a:pathLst>
                <a:path w="266701" h="208856">
                  <a:moveTo>
                    <a:pt x="0" y="0"/>
                  </a:moveTo>
                  <a:lnTo>
                    <a:pt x="8663" y="7604"/>
                  </a:lnTo>
                  <a:lnTo>
                    <a:pt x="35647" y="27446"/>
                  </a:lnTo>
                  <a:lnTo>
                    <a:pt x="69944" y="73792"/>
                  </a:lnTo>
                  <a:lnTo>
                    <a:pt x="104369" y="118791"/>
                  </a:lnTo>
                  <a:lnTo>
                    <a:pt x="135413" y="162124"/>
                  </a:lnTo>
                  <a:lnTo>
                    <a:pt x="166391" y="197679"/>
                  </a:lnTo>
                  <a:lnTo>
                    <a:pt x="168077" y="201636"/>
                  </a:lnTo>
                  <a:lnTo>
                    <a:pt x="171318" y="204274"/>
                  </a:lnTo>
                  <a:lnTo>
                    <a:pt x="184934" y="207987"/>
                  </a:lnTo>
                  <a:lnTo>
                    <a:pt x="192613" y="208855"/>
                  </a:lnTo>
                  <a:lnTo>
                    <a:pt x="199553" y="206419"/>
                  </a:lnTo>
                  <a:lnTo>
                    <a:pt x="202885" y="204288"/>
                  </a:lnTo>
                  <a:lnTo>
                    <a:pt x="212632" y="186118"/>
                  </a:lnTo>
                  <a:lnTo>
                    <a:pt x="218860" y="143930"/>
                  </a:lnTo>
                  <a:lnTo>
                    <a:pt x="229184" y="103298"/>
                  </a:lnTo>
                  <a:lnTo>
                    <a:pt x="247702" y="56184"/>
                  </a:lnTo>
                  <a:lnTo>
                    <a:pt x="256986" y="31152"/>
                  </a:lnTo>
                  <a:lnTo>
                    <a:pt x="263351" y="22048"/>
                  </a:lnTo>
                  <a:lnTo>
                    <a:pt x="2667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0" name="SMARTInkShape-5041"/>
            <p:cNvSpPr/>
            <p:nvPr/>
          </p:nvSpPr>
          <p:spPr>
            <a:xfrm>
              <a:off x="7286625" y="3144069"/>
              <a:ext cx="2114551" cy="1713682"/>
            </a:xfrm>
            <a:custGeom>
              <a:avLst/>
              <a:gdLst/>
              <a:ahLst/>
              <a:cxnLst/>
              <a:rect l="0" t="0" r="0" b="0"/>
              <a:pathLst>
                <a:path w="2114551" h="1713682">
                  <a:moveTo>
                    <a:pt x="0" y="27756"/>
                  </a:moveTo>
                  <a:lnTo>
                    <a:pt x="0" y="22699"/>
                  </a:lnTo>
                  <a:lnTo>
                    <a:pt x="1059" y="21210"/>
                  </a:lnTo>
                  <a:lnTo>
                    <a:pt x="2822" y="20217"/>
                  </a:lnTo>
                  <a:lnTo>
                    <a:pt x="5057" y="19555"/>
                  </a:lnTo>
                  <a:lnTo>
                    <a:pt x="10361" y="13175"/>
                  </a:lnTo>
                  <a:lnTo>
                    <a:pt x="17334" y="1945"/>
                  </a:lnTo>
                  <a:lnTo>
                    <a:pt x="18964" y="1024"/>
                  </a:lnTo>
                  <a:lnTo>
                    <a:pt x="23598" y="0"/>
                  </a:lnTo>
                  <a:lnTo>
                    <a:pt x="29186" y="2367"/>
                  </a:lnTo>
                  <a:lnTo>
                    <a:pt x="32157" y="4480"/>
                  </a:lnTo>
                  <a:lnTo>
                    <a:pt x="35459" y="9650"/>
                  </a:lnTo>
                  <a:lnTo>
                    <a:pt x="37317" y="21333"/>
                  </a:lnTo>
                  <a:lnTo>
                    <a:pt x="38032" y="64143"/>
                  </a:lnTo>
                  <a:lnTo>
                    <a:pt x="43143" y="101030"/>
                  </a:lnTo>
                  <a:lnTo>
                    <a:pt x="46297" y="141777"/>
                  </a:lnTo>
                  <a:lnTo>
                    <a:pt x="47231" y="177251"/>
                  </a:lnTo>
                  <a:lnTo>
                    <a:pt x="47509" y="217983"/>
                  </a:lnTo>
                  <a:lnTo>
                    <a:pt x="53218" y="250943"/>
                  </a:lnTo>
                  <a:lnTo>
                    <a:pt x="65510" y="296733"/>
                  </a:lnTo>
                  <a:lnTo>
                    <a:pt x="73033" y="341697"/>
                  </a:lnTo>
                  <a:lnTo>
                    <a:pt x="74792" y="377894"/>
                  </a:lnTo>
                  <a:lnTo>
                    <a:pt x="75783" y="421013"/>
                  </a:lnTo>
                  <a:lnTo>
                    <a:pt x="76118" y="467387"/>
                  </a:lnTo>
                  <a:lnTo>
                    <a:pt x="76175" y="504445"/>
                  </a:lnTo>
                  <a:lnTo>
                    <a:pt x="79015" y="542236"/>
                  </a:lnTo>
                  <a:lnTo>
                    <a:pt x="83738" y="580244"/>
                  </a:lnTo>
                  <a:lnTo>
                    <a:pt x="85136" y="621140"/>
                  </a:lnTo>
                  <a:lnTo>
                    <a:pt x="85551" y="663949"/>
                  </a:lnTo>
                  <a:lnTo>
                    <a:pt x="88495" y="703444"/>
                  </a:lnTo>
                  <a:lnTo>
                    <a:pt x="93249" y="744779"/>
                  </a:lnTo>
                  <a:lnTo>
                    <a:pt x="94657" y="790541"/>
                  </a:lnTo>
                  <a:lnTo>
                    <a:pt x="95075" y="834792"/>
                  </a:lnTo>
                  <a:lnTo>
                    <a:pt x="95197" y="877536"/>
                  </a:lnTo>
                  <a:lnTo>
                    <a:pt x="95234" y="923714"/>
                  </a:lnTo>
                  <a:lnTo>
                    <a:pt x="95245" y="968089"/>
                  </a:lnTo>
                  <a:lnTo>
                    <a:pt x="98072" y="1010871"/>
                  </a:lnTo>
                  <a:lnTo>
                    <a:pt x="102788" y="1057060"/>
                  </a:lnTo>
                  <a:lnTo>
                    <a:pt x="104187" y="1101438"/>
                  </a:lnTo>
                  <a:lnTo>
                    <a:pt x="104601" y="1144220"/>
                  </a:lnTo>
                  <a:lnTo>
                    <a:pt x="107545" y="1190410"/>
                  </a:lnTo>
                  <a:lnTo>
                    <a:pt x="112299" y="1234788"/>
                  </a:lnTo>
                  <a:lnTo>
                    <a:pt x="113707" y="1274748"/>
                  </a:lnTo>
                  <a:lnTo>
                    <a:pt x="111303" y="1316221"/>
                  </a:lnTo>
                  <a:lnTo>
                    <a:pt x="109531" y="1356379"/>
                  </a:lnTo>
                  <a:lnTo>
                    <a:pt x="113358" y="1403449"/>
                  </a:lnTo>
                  <a:lnTo>
                    <a:pt x="119078" y="1440903"/>
                  </a:lnTo>
                  <a:lnTo>
                    <a:pt x="123946" y="1483880"/>
                  </a:lnTo>
                  <a:lnTo>
                    <a:pt x="136959" y="1527492"/>
                  </a:lnTo>
                  <a:lnTo>
                    <a:pt x="151427" y="1555587"/>
                  </a:lnTo>
                  <a:lnTo>
                    <a:pt x="193171" y="1600580"/>
                  </a:lnTo>
                  <a:lnTo>
                    <a:pt x="206152" y="1609791"/>
                  </a:lnTo>
                  <a:lnTo>
                    <a:pt x="245585" y="1620928"/>
                  </a:lnTo>
                  <a:lnTo>
                    <a:pt x="292985" y="1627626"/>
                  </a:lnTo>
                  <a:lnTo>
                    <a:pt x="332922" y="1635221"/>
                  </a:lnTo>
                  <a:lnTo>
                    <a:pt x="376442" y="1642091"/>
                  </a:lnTo>
                  <a:lnTo>
                    <a:pt x="419258" y="1646035"/>
                  </a:lnTo>
                  <a:lnTo>
                    <a:pt x="455013" y="1647777"/>
                  </a:lnTo>
                  <a:lnTo>
                    <a:pt x="492418" y="1653467"/>
                  </a:lnTo>
                  <a:lnTo>
                    <a:pt x="530312" y="1655623"/>
                  </a:lnTo>
                  <a:lnTo>
                    <a:pt x="568351" y="1656262"/>
                  </a:lnTo>
                  <a:lnTo>
                    <a:pt x="607491" y="1657510"/>
                  </a:lnTo>
                  <a:lnTo>
                    <a:pt x="652132" y="1663053"/>
                  </a:lnTo>
                  <a:lnTo>
                    <a:pt x="697814" y="1665167"/>
                  </a:lnTo>
                  <a:lnTo>
                    <a:pt x="738631" y="1665792"/>
                  </a:lnTo>
                  <a:lnTo>
                    <a:pt x="778594" y="1667036"/>
                  </a:lnTo>
                  <a:lnTo>
                    <a:pt x="822421" y="1672579"/>
                  </a:lnTo>
                  <a:lnTo>
                    <a:pt x="863746" y="1674692"/>
                  </a:lnTo>
                  <a:lnTo>
                    <a:pt x="907976" y="1676376"/>
                  </a:lnTo>
                  <a:lnTo>
                    <a:pt x="949420" y="1682049"/>
                  </a:lnTo>
                  <a:lnTo>
                    <a:pt x="994744" y="1684200"/>
                  </a:lnTo>
                  <a:lnTo>
                    <a:pt x="1041687" y="1685896"/>
                  </a:lnTo>
                  <a:lnTo>
                    <a:pt x="1088051" y="1691572"/>
                  </a:lnTo>
                  <a:lnTo>
                    <a:pt x="1130129" y="1693725"/>
                  </a:lnTo>
                  <a:lnTo>
                    <a:pt x="1175641" y="1695421"/>
                  </a:lnTo>
                  <a:lnTo>
                    <a:pt x="1222639" y="1701097"/>
                  </a:lnTo>
                  <a:lnTo>
                    <a:pt x="1269019" y="1703250"/>
                  </a:lnTo>
                  <a:lnTo>
                    <a:pt x="1311102" y="1703887"/>
                  </a:lnTo>
                  <a:lnTo>
                    <a:pt x="1356615" y="1705135"/>
                  </a:lnTo>
                  <a:lnTo>
                    <a:pt x="1402555" y="1710678"/>
                  </a:lnTo>
                  <a:lnTo>
                    <a:pt x="1444507" y="1712792"/>
                  </a:lnTo>
                  <a:lnTo>
                    <a:pt x="1488922" y="1713417"/>
                  </a:lnTo>
                  <a:lnTo>
                    <a:pt x="1530423" y="1713603"/>
                  </a:lnTo>
                  <a:lnTo>
                    <a:pt x="1574704" y="1713658"/>
                  </a:lnTo>
                  <a:lnTo>
                    <a:pt x="1616164" y="1713674"/>
                  </a:lnTo>
                  <a:lnTo>
                    <a:pt x="1661492" y="1713679"/>
                  </a:lnTo>
                  <a:lnTo>
                    <a:pt x="1707378" y="1713680"/>
                  </a:lnTo>
                  <a:lnTo>
                    <a:pt x="1749314" y="1713681"/>
                  </a:lnTo>
                  <a:lnTo>
                    <a:pt x="1793725" y="1713681"/>
                  </a:lnTo>
                  <a:lnTo>
                    <a:pt x="1834165" y="1713681"/>
                  </a:lnTo>
                  <a:lnTo>
                    <a:pt x="1872958" y="1712623"/>
                  </a:lnTo>
                  <a:lnTo>
                    <a:pt x="1911263" y="1707135"/>
                  </a:lnTo>
                  <a:lnTo>
                    <a:pt x="1949424" y="1705039"/>
                  </a:lnTo>
                  <a:lnTo>
                    <a:pt x="1989658" y="1705476"/>
                  </a:lnTo>
                  <a:lnTo>
                    <a:pt x="2023059" y="1709329"/>
                  </a:lnTo>
                  <a:lnTo>
                    <a:pt x="2114550" y="17041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1" name="SMARTInkShape-5042"/>
            <p:cNvSpPr/>
            <p:nvPr/>
          </p:nvSpPr>
          <p:spPr>
            <a:xfrm>
              <a:off x="7000875" y="3305175"/>
              <a:ext cx="95251" cy="28576"/>
            </a:xfrm>
            <a:custGeom>
              <a:avLst/>
              <a:gdLst/>
              <a:ahLst/>
              <a:cxnLst/>
              <a:rect l="0" t="0" r="0" b="0"/>
              <a:pathLst>
                <a:path w="95251" h="28576">
                  <a:moveTo>
                    <a:pt x="0" y="28575"/>
                  </a:moveTo>
                  <a:lnTo>
                    <a:pt x="0" y="23518"/>
                  </a:lnTo>
                  <a:lnTo>
                    <a:pt x="1059" y="22029"/>
                  </a:lnTo>
                  <a:lnTo>
                    <a:pt x="2822" y="21036"/>
                  </a:lnTo>
                  <a:lnTo>
                    <a:pt x="43849" y="10965"/>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2" name="SMARTInkShape-5043"/>
            <p:cNvSpPr/>
            <p:nvPr/>
          </p:nvSpPr>
          <p:spPr>
            <a:xfrm>
              <a:off x="7019925" y="3248025"/>
              <a:ext cx="19051" cy="142876"/>
            </a:xfrm>
            <a:custGeom>
              <a:avLst/>
              <a:gdLst/>
              <a:ahLst/>
              <a:cxnLst/>
              <a:rect l="0" t="0" r="0" b="0"/>
              <a:pathLst>
                <a:path w="19051" h="142876">
                  <a:moveTo>
                    <a:pt x="0" y="0"/>
                  </a:moveTo>
                  <a:lnTo>
                    <a:pt x="0" y="44912"/>
                  </a:lnTo>
                  <a:lnTo>
                    <a:pt x="0" y="86622"/>
                  </a:lnTo>
                  <a:lnTo>
                    <a:pt x="2822" y="99529"/>
                  </a:lnTo>
                  <a:lnTo>
                    <a:pt x="6546" y="109852"/>
                  </a:lnTo>
                  <a:lnTo>
                    <a:pt x="9700" y="126505"/>
                  </a:lnTo>
                  <a:lnTo>
                    <a:pt x="190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3" name="SMARTInkShape-5044"/>
            <p:cNvSpPr/>
            <p:nvPr/>
          </p:nvSpPr>
          <p:spPr>
            <a:xfrm>
              <a:off x="6743700" y="3333750"/>
              <a:ext cx="180976" cy="57151"/>
            </a:xfrm>
            <a:custGeom>
              <a:avLst/>
              <a:gdLst/>
              <a:ahLst/>
              <a:cxnLst/>
              <a:rect l="0" t="0" r="0" b="0"/>
              <a:pathLst>
                <a:path w="180976" h="57151">
                  <a:moveTo>
                    <a:pt x="0" y="0"/>
                  </a:moveTo>
                  <a:lnTo>
                    <a:pt x="0" y="5057"/>
                  </a:lnTo>
                  <a:lnTo>
                    <a:pt x="2822" y="10361"/>
                  </a:lnTo>
                  <a:lnTo>
                    <a:pt x="13257" y="27446"/>
                  </a:lnTo>
                  <a:lnTo>
                    <a:pt x="21109" y="47058"/>
                  </a:lnTo>
                  <a:lnTo>
                    <a:pt x="23598" y="50422"/>
                  </a:lnTo>
                  <a:lnTo>
                    <a:pt x="32007" y="54160"/>
                  </a:lnTo>
                  <a:lnTo>
                    <a:pt x="37213" y="55157"/>
                  </a:lnTo>
                  <a:lnTo>
                    <a:pt x="41742" y="53704"/>
                  </a:lnTo>
                  <a:lnTo>
                    <a:pt x="56615" y="41810"/>
                  </a:lnTo>
                  <a:lnTo>
                    <a:pt x="59968" y="40573"/>
                  </a:lnTo>
                  <a:lnTo>
                    <a:pt x="66516" y="33555"/>
                  </a:lnTo>
                  <a:lnTo>
                    <a:pt x="71896" y="24438"/>
                  </a:lnTo>
                  <a:lnTo>
                    <a:pt x="74287" y="16859"/>
                  </a:lnTo>
                  <a:lnTo>
                    <a:pt x="75983" y="14414"/>
                  </a:lnTo>
                  <a:lnTo>
                    <a:pt x="78172" y="12784"/>
                  </a:lnTo>
                  <a:lnTo>
                    <a:pt x="84234" y="10169"/>
                  </a:lnTo>
                  <a:lnTo>
                    <a:pt x="84730" y="11013"/>
                  </a:lnTo>
                  <a:lnTo>
                    <a:pt x="86695" y="25809"/>
                  </a:lnTo>
                  <a:lnTo>
                    <a:pt x="90743" y="31932"/>
                  </a:lnTo>
                  <a:lnTo>
                    <a:pt x="96069" y="35359"/>
                  </a:lnTo>
                  <a:lnTo>
                    <a:pt x="108112" y="37559"/>
                  </a:lnTo>
                  <a:lnTo>
                    <a:pt x="114372" y="35037"/>
                  </a:lnTo>
                  <a:lnTo>
                    <a:pt x="132793" y="19554"/>
                  </a:lnTo>
                  <a:lnTo>
                    <a:pt x="141502" y="19094"/>
                  </a:lnTo>
                  <a:lnTo>
                    <a:pt x="147524" y="24120"/>
                  </a:lnTo>
                  <a:lnTo>
                    <a:pt x="150233" y="32239"/>
                  </a:lnTo>
                  <a:lnTo>
                    <a:pt x="150955" y="37368"/>
                  </a:lnTo>
                  <a:lnTo>
                    <a:pt x="152495" y="40787"/>
                  </a:lnTo>
                  <a:lnTo>
                    <a:pt x="154580" y="43066"/>
                  </a:lnTo>
                  <a:lnTo>
                    <a:pt x="180975"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4" name="SMARTInkShape-5045"/>
            <p:cNvSpPr/>
            <p:nvPr/>
          </p:nvSpPr>
          <p:spPr>
            <a:xfrm>
              <a:off x="9407051" y="4973965"/>
              <a:ext cx="307590" cy="533822"/>
            </a:xfrm>
            <a:custGeom>
              <a:avLst/>
              <a:gdLst/>
              <a:ahLst/>
              <a:cxnLst/>
              <a:rect l="0" t="0" r="0" b="0"/>
              <a:pathLst>
                <a:path w="307590" h="533822">
                  <a:moveTo>
                    <a:pt x="3649" y="64760"/>
                  </a:moveTo>
                  <a:lnTo>
                    <a:pt x="12312" y="72364"/>
                  </a:lnTo>
                  <a:lnTo>
                    <a:pt x="26441" y="79948"/>
                  </a:lnTo>
                  <a:lnTo>
                    <a:pt x="38859" y="82666"/>
                  </a:lnTo>
                  <a:lnTo>
                    <a:pt x="49637" y="83302"/>
                  </a:lnTo>
                  <a:lnTo>
                    <a:pt x="67605" y="78603"/>
                  </a:lnTo>
                  <a:lnTo>
                    <a:pt x="96136" y="64493"/>
                  </a:lnTo>
                  <a:lnTo>
                    <a:pt x="102962" y="58291"/>
                  </a:lnTo>
                  <a:lnTo>
                    <a:pt x="105997" y="52007"/>
                  </a:lnTo>
                  <a:lnTo>
                    <a:pt x="104523" y="42864"/>
                  </a:lnTo>
                  <a:lnTo>
                    <a:pt x="100010" y="24804"/>
                  </a:lnTo>
                  <a:lnTo>
                    <a:pt x="97523" y="21189"/>
                  </a:lnTo>
                  <a:lnTo>
                    <a:pt x="78322" y="7784"/>
                  </a:lnTo>
                  <a:lnTo>
                    <a:pt x="63169" y="958"/>
                  </a:lnTo>
                  <a:lnTo>
                    <a:pt x="59204" y="0"/>
                  </a:lnTo>
                  <a:lnTo>
                    <a:pt x="49155" y="1758"/>
                  </a:lnTo>
                  <a:lnTo>
                    <a:pt x="37631" y="7126"/>
                  </a:lnTo>
                  <a:lnTo>
                    <a:pt x="11757" y="28726"/>
                  </a:lnTo>
                  <a:lnTo>
                    <a:pt x="995" y="49145"/>
                  </a:lnTo>
                  <a:lnTo>
                    <a:pt x="0" y="63464"/>
                  </a:lnTo>
                  <a:lnTo>
                    <a:pt x="4144" y="77942"/>
                  </a:lnTo>
                  <a:lnTo>
                    <a:pt x="24893" y="112279"/>
                  </a:lnTo>
                  <a:lnTo>
                    <a:pt x="55334" y="124113"/>
                  </a:lnTo>
                  <a:lnTo>
                    <a:pt x="97868" y="134322"/>
                  </a:lnTo>
                  <a:lnTo>
                    <a:pt x="128815" y="138993"/>
                  </a:lnTo>
                  <a:lnTo>
                    <a:pt x="172453" y="133162"/>
                  </a:lnTo>
                  <a:lnTo>
                    <a:pt x="210089" y="126720"/>
                  </a:lnTo>
                  <a:lnTo>
                    <a:pt x="248617" y="109075"/>
                  </a:lnTo>
                  <a:lnTo>
                    <a:pt x="258221" y="99978"/>
                  </a:lnTo>
                  <a:lnTo>
                    <a:pt x="262263" y="94588"/>
                  </a:lnTo>
                  <a:lnTo>
                    <a:pt x="262842" y="89937"/>
                  </a:lnTo>
                  <a:lnTo>
                    <a:pt x="261111" y="85778"/>
                  </a:lnTo>
                  <a:lnTo>
                    <a:pt x="248181" y="71499"/>
                  </a:lnTo>
                  <a:lnTo>
                    <a:pt x="233332" y="67755"/>
                  </a:lnTo>
                  <a:lnTo>
                    <a:pt x="213680" y="67149"/>
                  </a:lnTo>
                  <a:lnTo>
                    <a:pt x="175750" y="73135"/>
                  </a:lnTo>
                  <a:lnTo>
                    <a:pt x="172358" y="74577"/>
                  </a:lnTo>
                  <a:lnTo>
                    <a:pt x="170097" y="76596"/>
                  </a:lnTo>
                  <a:lnTo>
                    <a:pt x="168589" y="79001"/>
                  </a:lnTo>
                  <a:lnTo>
                    <a:pt x="169736" y="87318"/>
                  </a:lnTo>
                  <a:lnTo>
                    <a:pt x="171524" y="92499"/>
                  </a:lnTo>
                  <a:lnTo>
                    <a:pt x="173774" y="95952"/>
                  </a:lnTo>
                  <a:lnTo>
                    <a:pt x="176332" y="98254"/>
                  </a:lnTo>
                  <a:lnTo>
                    <a:pt x="207403" y="115345"/>
                  </a:lnTo>
                  <a:lnTo>
                    <a:pt x="254795" y="121046"/>
                  </a:lnTo>
                  <a:lnTo>
                    <a:pt x="280910" y="121653"/>
                  </a:lnTo>
                  <a:lnTo>
                    <a:pt x="287973" y="119623"/>
                  </a:lnTo>
                  <a:lnTo>
                    <a:pt x="298643" y="111721"/>
                  </a:lnTo>
                  <a:lnTo>
                    <a:pt x="304090" y="101154"/>
                  </a:lnTo>
                  <a:lnTo>
                    <a:pt x="307589" y="82179"/>
                  </a:lnTo>
                  <a:lnTo>
                    <a:pt x="303138" y="66511"/>
                  </a:lnTo>
                  <a:lnTo>
                    <a:pt x="295153" y="57424"/>
                  </a:lnTo>
                  <a:lnTo>
                    <a:pt x="277835" y="42967"/>
                  </a:lnTo>
                  <a:lnTo>
                    <a:pt x="274281" y="41765"/>
                  </a:lnTo>
                  <a:lnTo>
                    <a:pt x="270854" y="42022"/>
                  </a:lnTo>
                  <a:lnTo>
                    <a:pt x="267510" y="43251"/>
                  </a:lnTo>
                  <a:lnTo>
                    <a:pt x="265282" y="46187"/>
                  </a:lnTo>
                  <a:lnTo>
                    <a:pt x="262806" y="55094"/>
                  </a:lnTo>
                  <a:lnTo>
                    <a:pt x="261084" y="102110"/>
                  </a:lnTo>
                  <a:lnTo>
                    <a:pt x="260902" y="142503"/>
                  </a:lnTo>
                  <a:lnTo>
                    <a:pt x="260858" y="180803"/>
                  </a:lnTo>
                  <a:lnTo>
                    <a:pt x="260840" y="222521"/>
                  </a:lnTo>
                  <a:lnTo>
                    <a:pt x="260832" y="257290"/>
                  </a:lnTo>
                  <a:lnTo>
                    <a:pt x="260826" y="300663"/>
                  </a:lnTo>
                  <a:lnTo>
                    <a:pt x="260826" y="340327"/>
                  </a:lnTo>
                  <a:lnTo>
                    <a:pt x="260824" y="378890"/>
                  </a:lnTo>
                  <a:lnTo>
                    <a:pt x="255767" y="424790"/>
                  </a:lnTo>
                  <a:lnTo>
                    <a:pt x="243520" y="465489"/>
                  </a:lnTo>
                  <a:lnTo>
                    <a:pt x="226652" y="498760"/>
                  </a:lnTo>
                  <a:lnTo>
                    <a:pt x="195866" y="527216"/>
                  </a:lnTo>
                  <a:lnTo>
                    <a:pt x="188943" y="531814"/>
                  </a:lnTo>
                  <a:lnTo>
                    <a:pt x="182212" y="533821"/>
                  </a:lnTo>
                  <a:lnTo>
                    <a:pt x="169089" y="533229"/>
                  </a:lnTo>
                  <a:lnTo>
                    <a:pt x="144743" y="526945"/>
                  </a:lnTo>
                  <a:lnTo>
                    <a:pt x="132326" y="518531"/>
                  </a:lnTo>
                  <a:lnTo>
                    <a:pt x="123280" y="506678"/>
                  </a:lnTo>
                  <a:lnTo>
                    <a:pt x="115732" y="490826"/>
                  </a:lnTo>
                  <a:lnTo>
                    <a:pt x="110590" y="453939"/>
                  </a:lnTo>
                  <a:lnTo>
                    <a:pt x="119179" y="414552"/>
                  </a:lnTo>
                  <a:lnTo>
                    <a:pt x="134498" y="371980"/>
                  </a:lnTo>
                  <a:lnTo>
                    <a:pt x="175099" y="3124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684306362"/>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Profit-Maximizing Combination of Products </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a:buFontTx/>
                  <a:buChar char="-"/>
                </a:pPr>
                <a:r>
                  <a:rPr lang="en-US" b="1" dirty="0"/>
                  <a:t>The ISO-Revenue line is:</a:t>
                </a:r>
                <a:r>
                  <a:rPr lang="en-US" dirty="0"/>
                  <a:t> </a:t>
                </a:r>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m:t>
                      </m:r>
                      <m:r>
                        <a:rPr lang="en-US" b="0" i="1" smtClean="0">
                          <a:latin typeface="Cambria Math" panose="02040503050406030204" pitchFamily="18" charset="0"/>
                        </a:rPr>
                        <m:t>𝑝𝑟𝑖𝑐𝑒</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𝑓𝑟𝑢𝑖𝑡</m:t>
                      </m:r>
                      <m:r>
                        <a:rPr lang="en-US" b="0" i="1" smtClean="0">
                          <a:latin typeface="Cambria Math" panose="02040503050406030204" pitchFamily="18" charset="0"/>
                        </a:rPr>
                        <m:t>× </m:t>
                      </m:r>
                      <m:r>
                        <a:rPr lang="en-US" b="0" i="1" smtClean="0">
                          <a:latin typeface="Cambria Math" panose="02040503050406030204" pitchFamily="18" charset="0"/>
                        </a:rPr>
                        <m:t>𝑓𝑟𝑢𝑖𝑡</m:t>
                      </m:r>
                      <m:r>
                        <a:rPr lang="en-US" b="0" i="1" smtClean="0">
                          <a:latin typeface="Cambria Math" panose="02040503050406030204" pitchFamily="18" charset="0"/>
                        </a:rPr>
                        <m:t>+</m:t>
                      </m:r>
                      <m:r>
                        <a:rPr lang="en-US" b="0" i="1" smtClean="0">
                          <a:latin typeface="Cambria Math" panose="02040503050406030204" pitchFamily="18" charset="0"/>
                        </a:rPr>
                        <m:t>𝑝𝑟𝑖𝑐𝑒</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𝑣𝑒𝑔𝑒𝑡𝑎𝑏𝑙𝑒𝑠</m:t>
                      </m:r>
                      <m:r>
                        <a:rPr lang="en-US" b="0" i="1" smtClean="0">
                          <a:latin typeface="Cambria Math" panose="02040503050406030204" pitchFamily="18" charset="0"/>
                        </a:rPr>
                        <m:t>× </m:t>
                      </m:r>
                      <m:r>
                        <a:rPr lang="en-US" b="0" i="1" smtClean="0">
                          <a:latin typeface="Cambria Math" panose="02040503050406030204" pitchFamily="18" charset="0"/>
                        </a:rPr>
                        <m:t>𝑣𝑒𝑔𝑒𝑡𝑎𝑏𝑙𝑒𝑠</m:t>
                      </m:r>
                    </m:oMath>
                  </m:oMathPara>
                </a14:m>
                <a:endParaRPr lang="en-US" b="0" dirty="0"/>
              </a:p>
              <a:p>
                <a:pPr marL="0" indent="0">
                  <a:buNone/>
                </a:pPr>
                <a:endParaRPr lang="en-US" dirty="0"/>
              </a:p>
              <a:p>
                <a:pPr marL="0" indent="0">
                  <a:buNone/>
                </a:pPr>
                <a:r>
                  <a:rPr lang="en-US" dirty="0"/>
                  <a:t>Slope of this line is?</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𝑠𝑙𝑜𝑝𝑒</m:t>
                      </m:r>
                      <m:r>
                        <a:rPr lang="en-US" b="0" i="1" smtClean="0">
                          <a:latin typeface="Cambria Math" panose="02040503050406030204" pitchFamily="18" charset="0"/>
                        </a:rPr>
                        <m:t>=−</m:t>
                      </m:r>
                      <m:f>
                        <m:fPr>
                          <m:ctrlPr>
                            <a:rPr lang="en-US" b="0" i="1" smtClean="0">
                              <a:latin typeface="Cambria Math" panose="02040503050406030204" pitchFamily="18" charset="0"/>
                            </a:rPr>
                          </m:ctrlPr>
                        </m:fPr>
                        <m:num>
                          <m:r>
                            <a:rPr lang="en-US" b="0" i="1" smtClean="0">
                              <a:latin typeface="Cambria Math" panose="02040503050406030204" pitchFamily="18" charset="0"/>
                            </a:rPr>
                            <m:t>𝑝𝑟𝑖𝑐𝑒</m:t>
                          </m:r>
                          <m:r>
                            <a:rPr lang="en-US" b="0" i="1" smtClean="0">
                              <a:latin typeface="Cambria Math" panose="02040503050406030204" pitchFamily="18" charset="0"/>
                            </a:rPr>
                            <m:t> </m:t>
                          </m:r>
                          <m:r>
                            <a:rPr lang="en-US" b="0" i="1" smtClean="0">
                              <a:latin typeface="Cambria Math" panose="02040503050406030204" pitchFamily="18" charset="0"/>
                            </a:rPr>
                            <m:t>𝑣𝑒𝑔𝑒𝑡𝑎𝑏𝑙𝑒𝑠</m:t>
                          </m:r>
                        </m:num>
                        <m:den>
                          <m:r>
                            <a:rPr lang="en-US" b="0" i="1" smtClean="0">
                              <a:latin typeface="Cambria Math" panose="02040503050406030204" pitchFamily="18" charset="0"/>
                            </a:rPr>
                            <m:t>𝑝𝑟𝑖𝑐𝑒</m:t>
                          </m:r>
                          <m:r>
                            <a:rPr lang="en-US" b="0" i="1" smtClean="0">
                              <a:latin typeface="Cambria Math" panose="02040503050406030204" pitchFamily="18" charset="0"/>
                            </a:rPr>
                            <m:t> </m:t>
                          </m:r>
                          <m:r>
                            <a:rPr lang="en-US" b="0" i="1" smtClean="0">
                              <a:latin typeface="Cambria Math" panose="02040503050406030204" pitchFamily="18" charset="0"/>
                            </a:rPr>
                            <m:t>𝑓𝑟𝑢𝑖𝑡</m:t>
                          </m:r>
                        </m:den>
                      </m:f>
                    </m:oMath>
                  </m:oMathPara>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a:blip r:embed="rId2"/>
                <a:stretch>
                  <a:fillRect l="-1217" t="-2381"/>
                </a:stretch>
              </a:blipFill>
            </p:spPr>
            <p:txBody>
              <a:bodyPr/>
              <a:lstStyle/>
              <a:p>
                <a:r>
                  <a:rPr lang="en-US">
                    <a:noFill/>
                  </a:rPr>
                  <a:t> </a:t>
                </a:r>
              </a:p>
            </p:txBody>
          </p:sp>
        </mc:Fallback>
      </mc:AlternateContent>
    </p:spTree>
    <p:extLst>
      <p:ext uri="{BB962C8B-B14F-4D97-AF65-F5344CB8AC3E}">
        <p14:creationId xmlns:p14="http://schemas.microsoft.com/office/powerpoint/2010/main" val="862510363"/>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Another way to remember the slope</a:t>
            </a:r>
          </a:p>
        </p:txBody>
      </p:sp>
      <p:sp>
        <p:nvSpPr>
          <p:cNvPr id="3" name="Content Placeholder 2"/>
          <p:cNvSpPr>
            <a:spLocks noGrp="1"/>
          </p:cNvSpPr>
          <p:nvPr>
            <p:ph idx="1"/>
          </p:nvPr>
        </p:nvSpPr>
        <p:spPr/>
        <p:txBody>
          <a:bodyPr/>
          <a:lstStyle/>
          <a:p>
            <a:endParaRPr lang="en-US"/>
          </a:p>
        </p:txBody>
      </p:sp>
    </p:spTree>
    <p:extLst>
      <p:ext uri="{BB962C8B-B14F-4D97-AF65-F5344CB8AC3E}">
        <p14:creationId xmlns:p14="http://schemas.microsoft.com/office/powerpoint/2010/main" val="257088373"/>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Profit-Maximizing Combination of Products </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lnSpcReduction="10000"/>
              </a:bodyPr>
              <a:lstStyle/>
              <a:p>
                <a:pPr marL="0" indent="0">
                  <a:buNone/>
                </a:pPr>
                <a:r>
                  <a:rPr lang="en-US" b="1" dirty="0"/>
                  <a:t>The profit maximizing business seeks to maximize the revenue for the least cost combination of inputs. </a:t>
                </a:r>
              </a:p>
              <a:p>
                <a:pPr marL="0" indent="0">
                  <a:buNone/>
                </a:pPr>
                <a:endParaRPr lang="en-US" b="1" dirty="0"/>
              </a:p>
              <a:p>
                <a:pPr marL="0" indent="0">
                  <a:buNone/>
                </a:pPr>
                <a:r>
                  <a:rPr lang="en-US" b="1" u="sng" dirty="0"/>
                  <a:t>The business wants to determine the point where the MRT equals the relative prices of the products being sold. </a:t>
                </a:r>
              </a:p>
              <a:p>
                <a:pPr marL="0" indent="0">
                  <a:buNone/>
                </a:pPr>
                <a:endParaRPr lang="en-US" b="1" u="sng"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𝑀𝑅𝑇</m:t>
                      </m:r>
                      <m:r>
                        <a:rPr lang="en-US" b="0" i="1" smtClean="0">
                          <a:latin typeface="Cambria Math" panose="02040503050406030204" pitchFamily="18" charset="0"/>
                        </a:rPr>
                        <m:t>=</m:t>
                      </m:r>
                      <m:r>
                        <a:rPr lang="en-US" b="0" i="1" smtClean="0">
                          <a:latin typeface="Cambria Math" panose="02040503050406030204" pitchFamily="18" charset="0"/>
                        </a:rPr>
                        <m:t>𝑠𝑙𝑜𝑝𝑒</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𝐼𝑆𝑂</m:t>
                      </m:r>
                      <m:r>
                        <a:rPr lang="en-US" b="0" i="1" smtClean="0">
                          <a:latin typeface="Cambria Math" panose="02040503050406030204" pitchFamily="18" charset="0"/>
                        </a:rPr>
                        <m:t>−</m:t>
                      </m:r>
                      <m:r>
                        <a:rPr lang="en-US" b="0" i="1" smtClean="0">
                          <a:latin typeface="Cambria Math" panose="02040503050406030204" pitchFamily="18" charset="0"/>
                        </a:rPr>
                        <m:t>𝑅𝑒𝑣𝑒𝑛𝑢𝑒</m:t>
                      </m:r>
                      <m:r>
                        <a:rPr lang="en-US" b="0" i="1" smtClean="0">
                          <a:latin typeface="Cambria Math" panose="02040503050406030204" pitchFamily="18" charset="0"/>
                        </a:rPr>
                        <m:t> </m:t>
                      </m:r>
                      <m:r>
                        <a:rPr lang="en-US" b="0" i="1" smtClean="0">
                          <a:latin typeface="Cambria Math" panose="02040503050406030204" pitchFamily="18" charset="0"/>
                        </a:rPr>
                        <m:t>𝐿𝑖𝑛𝑒</m:t>
                      </m:r>
                    </m:oMath>
                  </m:oMathPara>
                </a14:m>
                <a:endParaRPr lang="en-US" dirty="0"/>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m:t>
                      </m:r>
                      <m:f>
                        <m:fPr>
                          <m:ctrlPr>
                            <a:rPr lang="en-US" i="1">
                              <a:latin typeface="Cambria Math" panose="02040503050406030204" pitchFamily="18" charset="0"/>
                            </a:rPr>
                          </m:ctrlPr>
                        </m:fPr>
                        <m:num>
                          <m:r>
                            <a:rPr lang="en-US" i="1">
                              <a:latin typeface="Cambria Math" panose="02040503050406030204" pitchFamily="18" charset="0"/>
                            </a:rPr>
                            <m:t>∆ </m:t>
                          </m:r>
                          <m:r>
                            <a:rPr lang="en-US" i="1">
                              <a:latin typeface="Cambria Math" panose="02040503050406030204" pitchFamily="18" charset="0"/>
                            </a:rPr>
                            <m:t>𝑐𝑎𝑛𝑛𝑒𝑑</m:t>
                          </m:r>
                          <m:r>
                            <a:rPr lang="en-US" i="1">
                              <a:latin typeface="Cambria Math" panose="02040503050406030204" pitchFamily="18" charset="0"/>
                            </a:rPr>
                            <m:t> </m:t>
                          </m:r>
                          <m:r>
                            <a:rPr lang="en-US" i="1">
                              <a:latin typeface="Cambria Math" panose="02040503050406030204" pitchFamily="18" charset="0"/>
                            </a:rPr>
                            <m:t>𝑓𝑟𝑢𝑖𝑡</m:t>
                          </m:r>
                        </m:num>
                        <m:den>
                          <m:r>
                            <a:rPr lang="en-US" i="1">
                              <a:latin typeface="Cambria Math" panose="02040503050406030204" pitchFamily="18" charset="0"/>
                            </a:rPr>
                            <m:t>∆ </m:t>
                          </m:r>
                          <m:r>
                            <a:rPr lang="en-US" i="1">
                              <a:latin typeface="Cambria Math" panose="02040503050406030204" pitchFamily="18" charset="0"/>
                            </a:rPr>
                            <m:t>𝑐𝑎𝑛𝑛𝑒𝑑</m:t>
                          </m:r>
                          <m:r>
                            <a:rPr lang="en-US" i="1">
                              <a:latin typeface="Cambria Math" panose="02040503050406030204" pitchFamily="18" charset="0"/>
                            </a:rPr>
                            <m:t> </m:t>
                          </m:r>
                          <m:r>
                            <a:rPr lang="en-US" i="1">
                              <a:latin typeface="Cambria Math" panose="02040503050406030204" pitchFamily="18" charset="0"/>
                            </a:rPr>
                            <m:t>𝑣𝑒𝑔𝑒𝑡𝑎𝑏𝑙𝑒𝑠</m:t>
                          </m:r>
                        </m:den>
                      </m:f>
                      <m:r>
                        <a:rPr lang="en-US" b="0" i="1" smtClean="0">
                          <a:latin typeface="Cambria Math" panose="02040503050406030204" pitchFamily="18" charset="0"/>
                        </a:rPr>
                        <m:t>=</m:t>
                      </m:r>
                      <m:r>
                        <a:rPr lang="en-US" i="1">
                          <a:latin typeface="Cambria Math" panose="02040503050406030204" pitchFamily="18" charset="0"/>
                        </a:rPr>
                        <m:t>−</m:t>
                      </m:r>
                      <m:f>
                        <m:fPr>
                          <m:ctrlPr>
                            <a:rPr lang="en-US" i="1">
                              <a:latin typeface="Cambria Math" panose="02040503050406030204" pitchFamily="18" charset="0"/>
                            </a:rPr>
                          </m:ctrlPr>
                        </m:fPr>
                        <m:num>
                          <m:r>
                            <a:rPr lang="en-US" i="1">
                              <a:latin typeface="Cambria Math" panose="02040503050406030204" pitchFamily="18" charset="0"/>
                            </a:rPr>
                            <m:t>𝑝𝑟𝑖𝑐𝑒</m:t>
                          </m:r>
                          <m:r>
                            <a:rPr lang="en-US" i="1">
                              <a:latin typeface="Cambria Math" panose="02040503050406030204" pitchFamily="18" charset="0"/>
                            </a:rPr>
                            <m:t> </m:t>
                          </m:r>
                          <m:r>
                            <a:rPr lang="en-US" i="1">
                              <a:latin typeface="Cambria Math" panose="02040503050406030204" pitchFamily="18" charset="0"/>
                            </a:rPr>
                            <m:t>𝑣𝑒𝑔𝑒𝑡𝑎𝑏𝑙𝑒𝑠</m:t>
                          </m:r>
                        </m:num>
                        <m:den>
                          <m:r>
                            <a:rPr lang="en-US" i="1">
                              <a:latin typeface="Cambria Math" panose="02040503050406030204" pitchFamily="18" charset="0"/>
                            </a:rPr>
                            <m:t>𝑝𝑟𝑖𝑐𝑒</m:t>
                          </m:r>
                          <m:r>
                            <a:rPr lang="en-US" i="1">
                              <a:latin typeface="Cambria Math" panose="02040503050406030204" pitchFamily="18" charset="0"/>
                            </a:rPr>
                            <m:t> </m:t>
                          </m:r>
                          <m:r>
                            <a:rPr lang="en-US" i="1">
                              <a:latin typeface="Cambria Math" panose="02040503050406030204" pitchFamily="18" charset="0"/>
                            </a:rPr>
                            <m:t>𝑓𝑟𝑢𝑖𝑡</m:t>
                          </m:r>
                        </m:den>
                      </m:f>
                    </m:oMath>
                  </m:oMathPara>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a:blip r:embed="rId2"/>
                <a:stretch>
                  <a:fillRect l="-1217" t="-3081" r="-1507"/>
                </a:stretch>
              </a:blipFill>
            </p:spPr>
            <p:txBody>
              <a:bodyPr/>
              <a:lstStyle/>
              <a:p>
                <a:r>
                  <a:rPr lang="en-US">
                    <a:noFill/>
                  </a:rPr>
                  <a:t> </a:t>
                </a:r>
              </a:p>
            </p:txBody>
          </p:sp>
        </mc:Fallback>
      </mc:AlternateContent>
    </p:spTree>
    <p:extLst>
      <p:ext uri="{BB962C8B-B14F-4D97-AF65-F5344CB8AC3E}">
        <p14:creationId xmlns:p14="http://schemas.microsoft.com/office/powerpoint/2010/main" val="2568509030"/>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Let’s return to the table</a:t>
            </a:r>
          </a:p>
        </p:txBody>
      </p:sp>
      <mc:AlternateContent xmlns:mc="http://schemas.openxmlformats.org/markup-compatibility/2006" xmlns:a14="http://schemas.microsoft.com/office/drawing/2010/main">
        <mc:Choice Requires="a14">
          <p:graphicFrame>
            <p:nvGraphicFramePr>
              <p:cNvPr id="4" name="Content Placeholder 3"/>
              <p:cNvGraphicFramePr>
                <a:graphicFrameLocks/>
              </p:cNvGraphicFramePr>
              <p:nvPr>
                <p:extLst/>
              </p:nvPr>
            </p:nvGraphicFramePr>
            <p:xfrm>
              <a:off x="838200" y="1690688"/>
              <a:ext cx="10029825" cy="4622800"/>
            </p:xfrm>
            <a:graphic>
              <a:graphicData uri="http://schemas.openxmlformats.org/drawingml/2006/table">
                <a:tbl>
                  <a:tblPr firstRow="1" bandRow="1">
                    <a:tableStyleId>{5940675A-B579-460E-94D1-54222C63F5DA}</a:tableStyleId>
                  </a:tblPr>
                  <a:tblGrid>
                    <a:gridCol w="2123691">
                      <a:extLst>
                        <a:ext uri="{9D8B030D-6E8A-4147-A177-3AD203B41FA5}">
                          <a16:colId xmlns="" xmlns:a16="http://schemas.microsoft.com/office/drawing/2014/main" val="20000"/>
                        </a:ext>
                      </a:extLst>
                    </a:gridCol>
                    <a:gridCol w="2123691">
                      <a:extLst>
                        <a:ext uri="{9D8B030D-6E8A-4147-A177-3AD203B41FA5}">
                          <a16:colId xmlns="" xmlns:a16="http://schemas.microsoft.com/office/drawing/2014/main" val="20001"/>
                        </a:ext>
                      </a:extLst>
                    </a:gridCol>
                    <a:gridCol w="2123691">
                      <a:extLst>
                        <a:ext uri="{9D8B030D-6E8A-4147-A177-3AD203B41FA5}">
                          <a16:colId xmlns="" xmlns:a16="http://schemas.microsoft.com/office/drawing/2014/main" val="698503289"/>
                        </a:ext>
                      </a:extLst>
                    </a:gridCol>
                    <a:gridCol w="1829376">
                      <a:extLst>
                        <a:ext uri="{9D8B030D-6E8A-4147-A177-3AD203B41FA5}">
                          <a16:colId xmlns="" xmlns:a16="http://schemas.microsoft.com/office/drawing/2014/main" val="20002"/>
                        </a:ext>
                      </a:extLst>
                    </a:gridCol>
                    <a:gridCol w="1829376">
                      <a:extLst>
                        <a:ext uri="{9D8B030D-6E8A-4147-A177-3AD203B41FA5}">
                          <a16:colId xmlns="" xmlns:a16="http://schemas.microsoft.com/office/drawing/2014/main" val="2265863992"/>
                        </a:ext>
                      </a:extLst>
                    </a:gridCol>
                  </a:tblGrid>
                  <a:tr h="370840">
                    <a:tc>
                      <a:txBody>
                        <a:bodyPr/>
                        <a:lstStyle/>
                        <a:p>
                          <a:r>
                            <a:rPr lang="en-US" dirty="0"/>
                            <a:t>Cases of Canned Fruit</a:t>
                          </a:r>
                        </a:p>
                      </a:txBody>
                      <a:tcPr/>
                    </a:tc>
                    <a:tc>
                      <a:txBody>
                        <a:bodyPr/>
                        <a:lstStyle/>
                        <a:p>
                          <a:r>
                            <a:rPr lang="en-US" dirty="0"/>
                            <a:t>Cases of Canned Vegetables</a:t>
                          </a:r>
                        </a:p>
                      </a:txBody>
                      <a:tcPr/>
                    </a:tc>
                    <a:tc>
                      <a:txBody>
                        <a:bodyPr/>
                        <a:lstStyle/>
                        <a:p>
                          <a:r>
                            <a:rPr lang="en-US" b="1" dirty="0"/>
                            <a:t>Revenue</a:t>
                          </a:r>
                          <a:r>
                            <a:rPr lang="en-US" dirty="0"/>
                            <a:t>: price fruit: $33.33, price vegetables: </a:t>
                          </a:r>
                        </a:p>
                      </a:txBody>
                      <a:tcPr/>
                    </a:tc>
                    <a:tc>
                      <a:txBody>
                        <a:bodyPr/>
                        <a:lstStyle/>
                        <a:p>
                          <a:r>
                            <a:rPr lang="en-US" dirty="0"/>
                            <a:t>Marginal Rate of Transformation</a:t>
                          </a:r>
                        </a:p>
                        <a:p>
                          <a14:m>
                            <m:oMath xmlns:m="http://schemas.openxmlformats.org/officeDocument/2006/math">
                              <m:r>
                                <a:rPr lang="en-US" b="0" i="1" smtClean="0">
                                  <a:latin typeface="Cambria Math" panose="02040503050406030204" pitchFamily="18" charset="0"/>
                                </a:rPr>
                                <m:t>∆(1)/</m:t>
                              </m:r>
                            </m:oMath>
                          </a14:m>
                          <a:r>
                            <a:rPr lang="en-US" dirty="0"/>
                            <a:t> </a:t>
                          </a:r>
                          <a14:m>
                            <m:oMath xmlns:m="http://schemas.openxmlformats.org/officeDocument/2006/math">
                              <m:r>
                                <a:rPr lang="en-US" b="0" i="1" dirty="0" smtClean="0">
                                  <a:latin typeface="Cambria Math" panose="02040503050406030204" pitchFamily="18" charset="0"/>
                                </a:rPr>
                                <m:t>∆ (2)</m:t>
                              </m:r>
                            </m:oMath>
                          </a14:m>
                          <a:endParaRPr lang="en-US" dirty="0"/>
                        </a:p>
                      </a:txBody>
                      <a:tcPr/>
                    </a:tc>
                    <a:tc>
                      <a:txBody>
                        <a:bodyPr/>
                        <a:lstStyle/>
                        <a:p>
                          <a:r>
                            <a:rPr lang="en-US" dirty="0"/>
                            <a:t>Slope</a:t>
                          </a:r>
                        </a:p>
                      </a:txBody>
                      <a:tcPr/>
                    </a:tc>
                    <a:extLst>
                      <a:ext uri="{0D108BD9-81ED-4DB2-BD59-A6C34878D82A}">
                        <a16:rowId xmlns="" xmlns:a16="http://schemas.microsoft.com/office/drawing/2014/main" val="10000"/>
                      </a:ext>
                    </a:extLst>
                  </a:tr>
                  <a:tr h="370840">
                    <a:tc>
                      <a:txBody>
                        <a:bodyPr/>
                        <a:lstStyle/>
                        <a:p>
                          <a:r>
                            <a:rPr lang="en-US" dirty="0"/>
                            <a:t>135,000</a:t>
                          </a:r>
                        </a:p>
                      </a:txBody>
                      <a:tcPr/>
                    </a:tc>
                    <a:tc>
                      <a:txBody>
                        <a:bodyPr/>
                        <a:lstStyle/>
                        <a:p>
                          <a:r>
                            <a:rPr lang="en-US" dirty="0"/>
                            <a:t>0</a:t>
                          </a:r>
                        </a:p>
                      </a:txBody>
                      <a:tcPr/>
                    </a:tc>
                    <a:tc>
                      <a:txBody>
                        <a:bodyPr/>
                        <a:lstStyle/>
                        <a:p>
                          <a:r>
                            <a:rPr lang="en-US" dirty="0"/>
                            <a:t>?</a:t>
                          </a:r>
                        </a:p>
                      </a:txBody>
                      <a:tcPr/>
                    </a:tc>
                    <a:tc>
                      <a:txBody>
                        <a:bodyPr/>
                        <a:lstStyle/>
                        <a:p>
                          <a:endParaRPr lang="en-US"/>
                        </a:p>
                      </a:txBody>
                      <a:tcPr/>
                    </a:tc>
                    <a:tc>
                      <a:txBody>
                        <a:bodyPr/>
                        <a:lstStyle/>
                        <a:p>
                          <a:endParaRPr lang="en-US" dirty="0"/>
                        </a:p>
                      </a:txBody>
                      <a:tcPr/>
                    </a:tc>
                    <a:extLst>
                      <a:ext uri="{0D108BD9-81ED-4DB2-BD59-A6C34878D82A}">
                        <a16:rowId xmlns="" xmlns:a16="http://schemas.microsoft.com/office/drawing/2014/main" val="10001"/>
                      </a:ext>
                    </a:extLst>
                  </a:tr>
                  <a:tr h="370840">
                    <a:tc>
                      <a:txBody>
                        <a:bodyPr/>
                        <a:lstStyle/>
                        <a:p>
                          <a:r>
                            <a:rPr lang="en-US" dirty="0"/>
                            <a:t>128,000</a:t>
                          </a:r>
                        </a:p>
                      </a:txBody>
                      <a:tcPr/>
                    </a:tc>
                    <a:tc>
                      <a:txBody>
                        <a:bodyPr/>
                        <a:lstStyle/>
                        <a:p>
                          <a:r>
                            <a:rPr lang="en-US" dirty="0"/>
                            <a:t>10,000</a:t>
                          </a:r>
                        </a:p>
                      </a:txBody>
                      <a:tcPr/>
                    </a:tc>
                    <a:tc>
                      <a:txBody>
                        <a:bodyPr/>
                        <a:lstStyle/>
                        <a:p>
                          <a:r>
                            <a:rPr lang="en-US" dirty="0"/>
                            <a:t>?</a:t>
                          </a:r>
                        </a:p>
                      </a:txBody>
                      <a:tcPr/>
                    </a:tc>
                    <a:tc>
                      <a:txBody>
                        <a:bodyPr/>
                        <a:lstStyle/>
                        <a:p>
                          <a:r>
                            <a:rPr lang="en-US" dirty="0"/>
                            <a:t>-0.7</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2"/>
                      </a:ext>
                    </a:extLst>
                  </a:tr>
                  <a:tr h="370840">
                    <a:tc>
                      <a:txBody>
                        <a:bodyPr/>
                        <a:lstStyle/>
                        <a:p>
                          <a:r>
                            <a:rPr lang="en-US" dirty="0"/>
                            <a:t>119,000</a:t>
                          </a:r>
                        </a:p>
                      </a:txBody>
                      <a:tcPr/>
                    </a:tc>
                    <a:tc>
                      <a:txBody>
                        <a:bodyPr/>
                        <a:lstStyle/>
                        <a:p>
                          <a:r>
                            <a:rPr lang="en-US" dirty="0"/>
                            <a:t>20,000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-0.9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3"/>
                      </a:ext>
                    </a:extLst>
                  </a:tr>
                  <a:tr h="370840">
                    <a:tc>
                      <a:txBody>
                        <a:bodyPr/>
                        <a:lstStyle/>
                        <a:p>
                          <a:r>
                            <a:rPr lang="en-US" dirty="0"/>
                            <a:t>108,000</a:t>
                          </a:r>
                        </a:p>
                      </a:txBody>
                      <a:tcPr/>
                    </a:tc>
                    <a:tc>
                      <a:txBody>
                        <a:bodyPr/>
                        <a:lstStyle/>
                        <a:p>
                          <a:r>
                            <a:rPr lang="en-US" dirty="0"/>
                            <a:t>30,000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-1.1</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4"/>
                      </a:ext>
                    </a:extLst>
                  </a:tr>
                  <a:tr h="370840">
                    <a:tc>
                      <a:txBody>
                        <a:bodyPr/>
                        <a:lstStyle/>
                        <a:p>
                          <a:r>
                            <a:rPr lang="en-US" dirty="0"/>
                            <a:t>95,000</a:t>
                          </a:r>
                        </a:p>
                      </a:txBody>
                      <a:tcPr/>
                    </a:tc>
                    <a:tc>
                      <a:txBody>
                        <a:bodyPr/>
                        <a:lstStyle/>
                        <a:p>
                          <a:r>
                            <a:rPr lang="en-US" dirty="0"/>
                            <a:t>40,000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-1.3</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5"/>
                      </a:ext>
                    </a:extLst>
                  </a:tr>
                  <a:tr h="370840">
                    <a:tc>
                      <a:txBody>
                        <a:bodyPr/>
                        <a:lstStyle/>
                        <a:p>
                          <a:r>
                            <a:rPr lang="en-US" dirty="0"/>
                            <a:t>80,000</a:t>
                          </a:r>
                        </a:p>
                      </a:txBody>
                      <a:tcPr/>
                    </a:tc>
                    <a:tc>
                      <a:txBody>
                        <a:bodyPr/>
                        <a:lstStyle/>
                        <a:p>
                          <a:r>
                            <a:rPr lang="en-US" dirty="0"/>
                            <a:t>50,000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-1.5</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6"/>
                      </a:ext>
                    </a:extLst>
                  </a:tr>
                  <a:tr h="370840">
                    <a:tc>
                      <a:txBody>
                        <a:bodyPr/>
                        <a:lstStyle/>
                        <a:p>
                          <a:r>
                            <a:rPr lang="en-US" dirty="0"/>
                            <a:t>63,000</a:t>
                          </a:r>
                        </a:p>
                      </a:txBody>
                      <a:tcPr/>
                    </a:tc>
                    <a:tc>
                      <a:txBody>
                        <a:bodyPr/>
                        <a:lstStyle/>
                        <a:p>
                          <a:r>
                            <a:rPr lang="en-US" dirty="0"/>
                            <a:t>60,000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-1.7</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7"/>
                      </a:ext>
                    </a:extLst>
                  </a:tr>
                  <a:tr h="370840">
                    <a:tc>
                      <a:txBody>
                        <a:bodyPr/>
                        <a:lstStyle/>
                        <a:p>
                          <a:r>
                            <a:rPr lang="en-US" dirty="0"/>
                            <a:t>44,000</a:t>
                          </a:r>
                        </a:p>
                      </a:txBody>
                      <a:tcPr/>
                    </a:tc>
                    <a:tc>
                      <a:txBody>
                        <a:bodyPr/>
                        <a:lstStyle/>
                        <a:p>
                          <a:r>
                            <a:rPr lang="en-US" dirty="0"/>
                            <a:t>70,000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-1.9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8"/>
                      </a:ext>
                    </a:extLst>
                  </a:tr>
                  <a:tr h="370840">
                    <a:tc>
                      <a:txBody>
                        <a:bodyPr/>
                        <a:lstStyle/>
                        <a:p>
                          <a:r>
                            <a:rPr lang="en-US" dirty="0"/>
                            <a:t>23,000</a:t>
                          </a:r>
                        </a:p>
                      </a:txBody>
                      <a:tcPr/>
                    </a:tc>
                    <a:tc>
                      <a:txBody>
                        <a:bodyPr/>
                        <a:lstStyle/>
                        <a:p>
                          <a:r>
                            <a:rPr lang="en-US" dirty="0"/>
                            <a:t>80,000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-2.1</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9"/>
                      </a:ext>
                    </a:extLst>
                  </a:tr>
                  <a:tr h="370840">
                    <a:tc>
                      <a:txBody>
                        <a:bodyPr/>
                        <a:lstStyle/>
                        <a:p>
                          <a:r>
                            <a:rPr lang="en-US" dirty="0"/>
                            <a:t>0</a:t>
                          </a:r>
                        </a:p>
                      </a:txBody>
                      <a:tcPr/>
                    </a:tc>
                    <a:tc>
                      <a:txBody>
                        <a:bodyPr/>
                        <a:lstStyle/>
                        <a:p>
                          <a:r>
                            <a:rPr lang="en-US" dirty="0"/>
                            <a:t>90,000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t>
                          </a:r>
                        </a:p>
                      </a:txBody>
                      <a:tcPr/>
                    </a:tc>
                    <a:tc>
                      <a:txBody>
                        <a:bodyPr/>
                        <a:lstStyle/>
                        <a:p>
                          <a:r>
                            <a:rPr lang="en-US" dirty="0"/>
                            <a:t>-2.3</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t>
                          </a:r>
                        </a:p>
                      </a:txBody>
                      <a:tcPr/>
                    </a:tc>
                    <a:extLst>
                      <a:ext uri="{0D108BD9-81ED-4DB2-BD59-A6C34878D82A}">
                        <a16:rowId xmlns="" xmlns:a16="http://schemas.microsoft.com/office/drawing/2014/main" val="10010"/>
                      </a:ext>
                    </a:extLst>
                  </a:tr>
                </a:tbl>
              </a:graphicData>
            </a:graphic>
          </p:graphicFrame>
        </mc:Choice>
        <mc:Fallback xmlns="">
          <p:graphicFrame>
            <p:nvGraphicFramePr>
              <p:cNvPr id="4" name="Content Placeholder 3"/>
              <p:cNvGraphicFramePr>
                <a:graphicFrameLocks/>
              </p:cNvGraphicFramePr>
              <p:nvPr>
                <p:extLst>
                  <p:ext uri="{D42A27DB-BD31-4B8C-83A1-F6EECF244321}">
                    <p14:modId xmlns:p14="http://schemas.microsoft.com/office/powerpoint/2010/main" val="2082239047"/>
                  </p:ext>
                </p:extLst>
              </p:nvPr>
            </p:nvGraphicFramePr>
            <p:xfrm>
              <a:off x="838200" y="1690688"/>
              <a:ext cx="10029825" cy="4622800"/>
            </p:xfrm>
            <a:graphic>
              <a:graphicData uri="http://schemas.openxmlformats.org/drawingml/2006/table">
                <a:tbl>
                  <a:tblPr firstRow="1" bandRow="1">
                    <a:tableStyleId>{5940675A-B579-460E-94D1-54222C63F5DA}</a:tableStyleId>
                  </a:tblPr>
                  <a:tblGrid>
                    <a:gridCol w="2123691">
                      <a:extLst>
                        <a:ext uri="{9D8B030D-6E8A-4147-A177-3AD203B41FA5}">
                          <a16:colId xmlns:a16="http://schemas.microsoft.com/office/drawing/2014/main" val="20000"/>
                        </a:ext>
                      </a:extLst>
                    </a:gridCol>
                    <a:gridCol w="2123691">
                      <a:extLst>
                        <a:ext uri="{9D8B030D-6E8A-4147-A177-3AD203B41FA5}">
                          <a16:colId xmlns:a16="http://schemas.microsoft.com/office/drawing/2014/main" val="20001"/>
                        </a:ext>
                      </a:extLst>
                    </a:gridCol>
                    <a:gridCol w="2123691">
                      <a:extLst>
                        <a:ext uri="{9D8B030D-6E8A-4147-A177-3AD203B41FA5}">
                          <a16:colId xmlns:a16="http://schemas.microsoft.com/office/drawing/2014/main" val="698503289"/>
                        </a:ext>
                      </a:extLst>
                    </a:gridCol>
                    <a:gridCol w="1829376">
                      <a:extLst>
                        <a:ext uri="{9D8B030D-6E8A-4147-A177-3AD203B41FA5}">
                          <a16:colId xmlns:a16="http://schemas.microsoft.com/office/drawing/2014/main" val="20002"/>
                        </a:ext>
                      </a:extLst>
                    </a:gridCol>
                    <a:gridCol w="1829376">
                      <a:extLst>
                        <a:ext uri="{9D8B030D-6E8A-4147-A177-3AD203B41FA5}">
                          <a16:colId xmlns:a16="http://schemas.microsoft.com/office/drawing/2014/main" val="2265863992"/>
                        </a:ext>
                      </a:extLst>
                    </a:gridCol>
                  </a:tblGrid>
                  <a:tr h="914400">
                    <a:tc>
                      <a:txBody>
                        <a:bodyPr/>
                        <a:lstStyle/>
                        <a:p>
                          <a:r>
                            <a:rPr lang="en-US" dirty="0"/>
                            <a:t>Cases of Canned Fruit</a:t>
                          </a:r>
                        </a:p>
                      </a:txBody>
                      <a:tcPr/>
                    </a:tc>
                    <a:tc>
                      <a:txBody>
                        <a:bodyPr/>
                        <a:lstStyle/>
                        <a:p>
                          <a:r>
                            <a:rPr lang="en-US" dirty="0"/>
                            <a:t>Cases of Canned Vegetables</a:t>
                          </a:r>
                        </a:p>
                      </a:txBody>
                      <a:tcPr/>
                    </a:tc>
                    <a:tc>
                      <a:txBody>
                        <a:bodyPr/>
                        <a:lstStyle/>
                        <a:p>
                          <a:r>
                            <a:rPr lang="en-US" b="1" dirty="0"/>
                            <a:t>Revenue</a:t>
                          </a:r>
                          <a:r>
                            <a:rPr lang="en-US" dirty="0"/>
                            <a:t>: price fruit: $33.33, price vegetables: </a:t>
                          </a:r>
                        </a:p>
                      </a:txBody>
                      <a:tcPr/>
                    </a:tc>
                    <a:tc>
                      <a:txBody>
                        <a:bodyPr/>
                        <a:lstStyle/>
                        <a:p>
                          <a:endParaRPr lang="en-US"/>
                        </a:p>
                      </a:txBody>
                      <a:tcPr>
                        <a:blipFill>
                          <a:blip r:embed="rId2"/>
                          <a:stretch>
                            <a:fillRect l="-349000" t="-3333" r="-100667" b="-416000"/>
                          </a:stretch>
                        </a:blipFill>
                      </a:tcPr>
                    </a:tc>
                    <a:tc>
                      <a:txBody>
                        <a:bodyPr/>
                        <a:lstStyle/>
                        <a:p>
                          <a:r>
                            <a:rPr lang="en-US" dirty="0"/>
                            <a:t>Slope</a:t>
                          </a:r>
                        </a:p>
                      </a:txBody>
                      <a:tcPr/>
                    </a:tc>
                    <a:extLst>
                      <a:ext uri="{0D108BD9-81ED-4DB2-BD59-A6C34878D82A}">
                        <a16:rowId xmlns:a16="http://schemas.microsoft.com/office/drawing/2014/main" val="10000"/>
                      </a:ext>
                    </a:extLst>
                  </a:tr>
                  <a:tr h="370840">
                    <a:tc>
                      <a:txBody>
                        <a:bodyPr/>
                        <a:lstStyle/>
                        <a:p>
                          <a:r>
                            <a:rPr lang="en-US" dirty="0"/>
                            <a:t>135,000</a:t>
                          </a:r>
                        </a:p>
                      </a:txBody>
                      <a:tcPr/>
                    </a:tc>
                    <a:tc>
                      <a:txBody>
                        <a:bodyPr/>
                        <a:lstStyle/>
                        <a:p>
                          <a:r>
                            <a:rPr lang="en-US" dirty="0"/>
                            <a:t>0</a:t>
                          </a:r>
                        </a:p>
                      </a:txBody>
                      <a:tcPr/>
                    </a:tc>
                    <a:tc>
                      <a:txBody>
                        <a:bodyPr/>
                        <a:lstStyle/>
                        <a:p>
                          <a:r>
                            <a:rPr lang="en-US" dirty="0"/>
                            <a:t>?</a:t>
                          </a:r>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0001"/>
                      </a:ext>
                    </a:extLst>
                  </a:tr>
                  <a:tr h="370840">
                    <a:tc>
                      <a:txBody>
                        <a:bodyPr/>
                        <a:lstStyle/>
                        <a:p>
                          <a:r>
                            <a:rPr lang="en-US" dirty="0"/>
                            <a:t>128,000</a:t>
                          </a:r>
                        </a:p>
                      </a:txBody>
                      <a:tcPr/>
                    </a:tc>
                    <a:tc>
                      <a:txBody>
                        <a:bodyPr/>
                        <a:lstStyle/>
                        <a:p>
                          <a:r>
                            <a:rPr lang="en-US" dirty="0"/>
                            <a:t>10,000</a:t>
                          </a:r>
                        </a:p>
                      </a:txBody>
                      <a:tcPr/>
                    </a:tc>
                    <a:tc>
                      <a:txBody>
                        <a:bodyPr/>
                        <a:lstStyle/>
                        <a:p>
                          <a:r>
                            <a:rPr lang="en-US" dirty="0"/>
                            <a:t>?</a:t>
                          </a:r>
                        </a:p>
                      </a:txBody>
                      <a:tcPr/>
                    </a:tc>
                    <a:tc>
                      <a:txBody>
                        <a:bodyPr/>
                        <a:lstStyle/>
                        <a:p>
                          <a:r>
                            <a:rPr lang="en-US" dirty="0"/>
                            <a:t>-0.7</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2"/>
                      </a:ext>
                    </a:extLst>
                  </a:tr>
                  <a:tr h="370840">
                    <a:tc>
                      <a:txBody>
                        <a:bodyPr/>
                        <a:lstStyle/>
                        <a:p>
                          <a:r>
                            <a:rPr lang="en-US" dirty="0"/>
                            <a:t>119,000</a:t>
                          </a:r>
                        </a:p>
                      </a:txBody>
                      <a:tcPr/>
                    </a:tc>
                    <a:tc>
                      <a:txBody>
                        <a:bodyPr/>
                        <a:lstStyle/>
                        <a:p>
                          <a:r>
                            <a:rPr lang="en-US" dirty="0"/>
                            <a:t>20,000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-0.9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3"/>
                      </a:ext>
                    </a:extLst>
                  </a:tr>
                  <a:tr h="370840">
                    <a:tc>
                      <a:txBody>
                        <a:bodyPr/>
                        <a:lstStyle/>
                        <a:p>
                          <a:r>
                            <a:rPr lang="en-US" dirty="0"/>
                            <a:t>108,000</a:t>
                          </a:r>
                        </a:p>
                      </a:txBody>
                      <a:tcPr/>
                    </a:tc>
                    <a:tc>
                      <a:txBody>
                        <a:bodyPr/>
                        <a:lstStyle/>
                        <a:p>
                          <a:r>
                            <a:rPr lang="en-US" dirty="0"/>
                            <a:t>30,000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-1.1</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4"/>
                      </a:ext>
                    </a:extLst>
                  </a:tr>
                  <a:tr h="370840">
                    <a:tc>
                      <a:txBody>
                        <a:bodyPr/>
                        <a:lstStyle/>
                        <a:p>
                          <a:r>
                            <a:rPr lang="en-US" dirty="0"/>
                            <a:t>95,000</a:t>
                          </a:r>
                        </a:p>
                      </a:txBody>
                      <a:tcPr/>
                    </a:tc>
                    <a:tc>
                      <a:txBody>
                        <a:bodyPr/>
                        <a:lstStyle/>
                        <a:p>
                          <a:r>
                            <a:rPr lang="en-US" dirty="0"/>
                            <a:t>40,000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-1.3</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5"/>
                      </a:ext>
                    </a:extLst>
                  </a:tr>
                  <a:tr h="370840">
                    <a:tc>
                      <a:txBody>
                        <a:bodyPr/>
                        <a:lstStyle/>
                        <a:p>
                          <a:r>
                            <a:rPr lang="en-US" dirty="0"/>
                            <a:t>80,000</a:t>
                          </a:r>
                        </a:p>
                      </a:txBody>
                      <a:tcPr/>
                    </a:tc>
                    <a:tc>
                      <a:txBody>
                        <a:bodyPr/>
                        <a:lstStyle/>
                        <a:p>
                          <a:r>
                            <a:rPr lang="en-US" dirty="0"/>
                            <a:t>50,000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-1.5</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6"/>
                      </a:ext>
                    </a:extLst>
                  </a:tr>
                  <a:tr h="370840">
                    <a:tc>
                      <a:txBody>
                        <a:bodyPr/>
                        <a:lstStyle/>
                        <a:p>
                          <a:r>
                            <a:rPr lang="en-US" dirty="0"/>
                            <a:t>63,000</a:t>
                          </a:r>
                        </a:p>
                      </a:txBody>
                      <a:tcPr/>
                    </a:tc>
                    <a:tc>
                      <a:txBody>
                        <a:bodyPr/>
                        <a:lstStyle/>
                        <a:p>
                          <a:r>
                            <a:rPr lang="en-US" dirty="0"/>
                            <a:t>60,000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-1.7</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7"/>
                      </a:ext>
                    </a:extLst>
                  </a:tr>
                  <a:tr h="370840">
                    <a:tc>
                      <a:txBody>
                        <a:bodyPr/>
                        <a:lstStyle/>
                        <a:p>
                          <a:r>
                            <a:rPr lang="en-US" dirty="0"/>
                            <a:t>44,000</a:t>
                          </a:r>
                        </a:p>
                      </a:txBody>
                      <a:tcPr/>
                    </a:tc>
                    <a:tc>
                      <a:txBody>
                        <a:bodyPr/>
                        <a:lstStyle/>
                        <a:p>
                          <a:r>
                            <a:rPr lang="en-US" dirty="0"/>
                            <a:t>70,000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-1.9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8"/>
                      </a:ext>
                    </a:extLst>
                  </a:tr>
                  <a:tr h="370840">
                    <a:tc>
                      <a:txBody>
                        <a:bodyPr/>
                        <a:lstStyle/>
                        <a:p>
                          <a:r>
                            <a:rPr lang="en-US" dirty="0"/>
                            <a:t>23,000</a:t>
                          </a:r>
                        </a:p>
                      </a:txBody>
                      <a:tcPr/>
                    </a:tc>
                    <a:tc>
                      <a:txBody>
                        <a:bodyPr/>
                        <a:lstStyle/>
                        <a:p>
                          <a:r>
                            <a:rPr lang="en-US" dirty="0"/>
                            <a:t>80,000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tc>
                      <a:txBody>
                        <a:bodyPr/>
                        <a:lstStyle/>
                        <a:p>
                          <a:r>
                            <a:rPr lang="en-US" dirty="0"/>
                            <a:t>-2.1</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9"/>
                      </a:ext>
                    </a:extLst>
                  </a:tr>
                  <a:tr h="370840">
                    <a:tc>
                      <a:txBody>
                        <a:bodyPr/>
                        <a:lstStyle/>
                        <a:p>
                          <a:r>
                            <a:rPr lang="en-US" dirty="0"/>
                            <a:t>0</a:t>
                          </a:r>
                        </a:p>
                      </a:txBody>
                      <a:tcPr/>
                    </a:tc>
                    <a:tc>
                      <a:txBody>
                        <a:bodyPr/>
                        <a:lstStyle/>
                        <a:p>
                          <a:r>
                            <a:rPr lang="en-US" dirty="0"/>
                            <a:t>90,000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t>
                          </a:r>
                        </a:p>
                      </a:txBody>
                      <a:tcPr/>
                    </a:tc>
                    <a:tc>
                      <a:txBody>
                        <a:bodyPr/>
                        <a:lstStyle/>
                        <a:p>
                          <a:r>
                            <a:rPr lang="en-US" dirty="0"/>
                            <a:t>-2.3</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t>
                          </a:r>
                        </a:p>
                      </a:txBody>
                      <a:tcPr/>
                    </a:tc>
                    <a:extLst>
                      <a:ext uri="{0D108BD9-81ED-4DB2-BD59-A6C34878D82A}">
                        <a16:rowId xmlns:a16="http://schemas.microsoft.com/office/drawing/2014/main" val="10010"/>
                      </a:ext>
                    </a:extLst>
                  </a:tr>
                </a:tbl>
              </a:graphicData>
            </a:graphic>
          </p:graphicFrame>
        </mc:Fallback>
      </mc:AlternateContent>
      <p:grpSp>
        <p:nvGrpSpPr>
          <p:cNvPr id="400" name="SMARTInkShape-Group721"/>
          <p:cNvGrpSpPr/>
          <p:nvPr/>
        </p:nvGrpSpPr>
        <p:grpSpPr>
          <a:xfrm>
            <a:off x="9982200" y="4991100"/>
            <a:ext cx="205252" cy="1181101"/>
            <a:chOff x="9982200" y="4991100"/>
            <a:chExt cx="205252" cy="1181101"/>
          </a:xfrm>
        </p:grpSpPr>
        <p:sp>
          <p:nvSpPr>
            <p:cNvPr id="392" name="SMARTInkShape-5271"/>
            <p:cNvSpPr/>
            <p:nvPr/>
          </p:nvSpPr>
          <p:spPr>
            <a:xfrm>
              <a:off x="10029825" y="6048375"/>
              <a:ext cx="104776" cy="66676"/>
            </a:xfrm>
            <a:custGeom>
              <a:avLst/>
              <a:gdLst/>
              <a:ahLst/>
              <a:cxnLst/>
              <a:rect l="0" t="0" r="0" b="0"/>
              <a:pathLst>
                <a:path w="104776" h="66676">
                  <a:moveTo>
                    <a:pt x="104775" y="0"/>
                  </a:moveTo>
                  <a:lnTo>
                    <a:pt x="59190" y="37981"/>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5272"/>
            <p:cNvSpPr/>
            <p:nvPr/>
          </p:nvSpPr>
          <p:spPr>
            <a:xfrm>
              <a:off x="10067925" y="5810250"/>
              <a:ext cx="66168" cy="66676"/>
            </a:xfrm>
            <a:custGeom>
              <a:avLst/>
              <a:gdLst/>
              <a:ahLst/>
              <a:cxnLst/>
              <a:rect l="0" t="0" r="0" b="0"/>
              <a:pathLst>
                <a:path w="66168" h="66676">
                  <a:moveTo>
                    <a:pt x="47625" y="0"/>
                  </a:moveTo>
                  <a:lnTo>
                    <a:pt x="64959" y="0"/>
                  </a:lnTo>
                  <a:lnTo>
                    <a:pt x="65531" y="1058"/>
                  </a:lnTo>
                  <a:lnTo>
                    <a:pt x="66167" y="5057"/>
                  </a:lnTo>
                  <a:lnTo>
                    <a:pt x="56412" y="18314"/>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SMARTInkShape-5273"/>
            <p:cNvSpPr/>
            <p:nvPr/>
          </p:nvSpPr>
          <p:spPr>
            <a:xfrm>
              <a:off x="9982200" y="5724525"/>
              <a:ext cx="123826" cy="85726"/>
            </a:xfrm>
            <a:custGeom>
              <a:avLst/>
              <a:gdLst/>
              <a:ahLst/>
              <a:cxnLst/>
              <a:rect l="0" t="0" r="0" b="0"/>
              <a:pathLst>
                <a:path w="123826" h="85726">
                  <a:moveTo>
                    <a:pt x="123825" y="0"/>
                  </a:moveTo>
                  <a:lnTo>
                    <a:pt x="80569" y="32895"/>
                  </a:lnTo>
                  <a:lnTo>
                    <a:pt x="35697" y="62618"/>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SMARTInkShape-5274"/>
            <p:cNvSpPr/>
            <p:nvPr/>
          </p:nvSpPr>
          <p:spPr>
            <a:xfrm>
              <a:off x="10001250" y="5381625"/>
              <a:ext cx="76201" cy="76201"/>
            </a:xfrm>
            <a:custGeom>
              <a:avLst/>
              <a:gdLst/>
              <a:ahLst/>
              <a:cxnLst/>
              <a:rect l="0" t="0" r="0" b="0"/>
              <a:pathLst>
                <a:path w="76201" h="76201">
                  <a:moveTo>
                    <a:pt x="76200" y="0"/>
                  </a:moveTo>
                  <a:lnTo>
                    <a:pt x="76200" y="5057"/>
                  </a:lnTo>
                  <a:lnTo>
                    <a:pt x="71143" y="18314"/>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6" name="SMARTInkShape-5275"/>
            <p:cNvSpPr/>
            <p:nvPr/>
          </p:nvSpPr>
          <p:spPr>
            <a:xfrm>
              <a:off x="10077450" y="6125899"/>
              <a:ext cx="110002" cy="46302"/>
            </a:xfrm>
            <a:custGeom>
              <a:avLst/>
              <a:gdLst/>
              <a:ahLst/>
              <a:cxnLst/>
              <a:rect l="0" t="0" r="0" b="0"/>
              <a:pathLst>
                <a:path w="110002" h="46302">
                  <a:moveTo>
                    <a:pt x="95250" y="8201"/>
                  </a:moveTo>
                  <a:lnTo>
                    <a:pt x="100307" y="8201"/>
                  </a:lnTo>
                  <a:lnTo>
                    <a:pt x="101796" y="7143"/>
                  </a:lnTo>
                  <a:lnTo>
                    <a:pt x="102791" y="5379"/>
                  </a:lnTo>
                  <a:lnTo>
                    <a:pt x="103452" y="3145"/>
                  </a:lnTo>
                  <a:lnTo>
                    <a:pt x="104950" y="1655"/>
                  </a:lnTo>
                  <a:lnTo>
                    <a:pt x="109438" y="0"/>
                  </a:lnTo>
                  <a:lnTo>
                    <a:pt x="110001" y="617"/>
                  </a:lnTo>
                  <a:lnTo>
                    <a:pt x="107804" y="4125"/>
                  </a:lnTo>
                  <a:lnTo>
                    <a:pt x="95559" y="17106"/>
                  </a:lnTo>
                  <a:lnTo>
                    <a:pt x="68413" y="29301"/>
                  </a:lnTo>
                  <a:lnTo>
                    <a:pt x="0" y="463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7" name="SMARTInkShape-5276"/>
            <p:cNvSpPr/>
            <p:nvPr/>
          </p:nvSpPr>
          <p:spPr>
            <a:xfrm>
              <a:off x="10010775" y="5286375"/>
              <a:ext cx="85726" cy="66676"/>
            </a:xfrm>
            <a:custGeom>
              <a:avLst/>
              <a:gdLst/>
              <a:ahLst/>
              <a:cxnLst/>
              <a:rect l="0" t="0" r="0" b="0"/>
              <a:pathLst>
                <a:path w="85726" h="66676">
                  <a:moveTo>
                    <a:pt x="85725" y="0"/>
                  </a:moveTo>
                  <a:lnTo>
                    <a:pt x="80668" y="0"/>
                  </a:lnTo>
                  <a:lnTo>
                    <a:pt x="60816" y="16267"/>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8" name="SMARTInkShape-5277"/>
            <p:cNvSpPr/>
            <p:nvPr/>
          </p:nvSpPr>
          <p:spPr>
            <a:xfrm>
              <a:off x="10086975" y="5048250"/>
              <a:ext cx="47626" cy="47626"/>
            </a:xfrm>
            <a:custGeom>
              <a:avLst/>
              <a:gdLst/>
              <a:ahLst/>
              <a:cxnLst/>
              <a:rect l="0" t="0" r="0" b="0"/>
              <a:pathLst>
                <a:path w="47626" h="47626">
                  <a:moveTo>
                    <a:pt x="47625" y="0"/>
                  </a:moveTo>
                  <a:lnTo>
                    <a:pt x="42568" y="10113"/>
                  </a:lnTo>
                  <a:lnTo>
                    <a:pt x="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SMARTInkShape-5278"/>
            <p:cNvSpPr/>
            <p:nvPr/>
          </p:nvSpPr>
          <p:spPr>
            <a:xfrm>
              <a:off x="9991725" y="4991100"/>
              <a:ext cx="114301" cy="85726"/>
            </a:xfrm>
            <a:custGeom>
              <a:avLst/>
              <a:gdLst/>
              <a:ahLst/>
              <a:cxnLst/>
              <a:rect l="0" t="0" r="0" b="0"/>
              <a:pathLst>
                <a:path w="114301" h="85726">
                  <a:moveTo>
                    <a:pt x="114300" y="0"/>
                  </a:moveTo>
                  <a:lnTo>
                    <a:pt x="69244" y="45057"/>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22" name="SMARTInkShape-Group722"/>
          <p:cNvGrpSpPr/>
          <p:nvPr/>
        </p:nvGrpSpPr>
        <p:grpSpPr>
          <a:xfrm>
            <a:off x="9401175" y="3505200"/>
            <a:ext cx="1262631" cy="1162051"/>
            <a:chOff x="9401175" y="3505200"/>
            <a:chExt cx="1262631" cy="1162051"/>
          </a:xfrm>
        </p:grpSpPr>
        <p:sp>
          <p:nvSpPr>
            <p:cNvPr id="401" name="SMARTInkShape-5279"/>
            <p:cNvSpPr/>
            <p:nvPr/>
          </p:nvSpPr>
          <p:spPr>
            <a:xfrm>
              <a:off x="10277475" y="4305300"/>
              <a:ext cx="57151" cy="9526"/>
            </a:xfrm>
            <a:custGeom>
              <a:avLst/>
              <a:gdLst/>
              <a:ahLst/>
              <a:cxnLst/>
              <a:rect l="0" t="0" r="0" b="0"/>
              <a:pathLst>
                <a:path w="57151" h="9526">
                  <a:moveTo>
                    <a:pt x="0" y="9525"/>
                  </a:move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2" name="SMARTInkShape-5280"/>
            <p:cNvSpPr/>
            <p:nvPr/>
          </p:nvSpPr>
          <p:spPr>
            <a:xfrm>
              <a:off x="10525125" y="4257675"/>
              <a:ext cx="95251" cy="1"/>
            </a:xfrm>
            <a:custGeom>
              <a:avLst/>
              <a:gdLst/>
              <a:ahLst/>
              <a:cxnLst/>
              <a:rect l="0" t="0" r="0" b="0"/>
              <a:pathLst>
                <a:path w="95251" h="1">
                  <a:moveTo>
                    <a:pt x="0" y="0"/>
                  </a:move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3" name="SMARTInkShape-5281"/>
            <p:cNvSpPr/>
            <p:nvPr/>
          </p:nvSpPr>
          <p:spPr>
            <a:xfrm>
              <a:off x="10506075" y="4229100"/>
              <a:ext cx="111723" cy="142876"/>
            </a:xfrm>
            <a:custGeom>
              <a:avLst/>
              <a:gdLst/>
              <a:ahLst/>
              <a:cxnLst/>
              <a:rect l="0" t="0" r="0" b="0"/>
              <a:pathLst>
                <a:path w="111723" h="142876">
                  <a:moveTo>
                    <a:pt x="0" y="0"/>
                  </a:moveTo>
                  <a:lnTo>
                    <a:pt x="0" y="22390"/>
                  </a:lnTo>
                  <a:lnTo>
                    <a:pt x="2118" y="25510"/>
                  </a:lnTo>
                  <a:lnTo>
                    <a:pt x="10113" y="31799"/>
                  </a:lnTo>
                  <a:lnTo>
                    <a:pt x="41636" y="42604"/>
                  </a:lnTo>
                  <a:lnTo>
                    <a:pt x="83369" y="49786"/>
                  </a:lnTo>
                  <a:lnTo>
                    <a:pt x="101256" y="57790"/>
                  </a:lnTo>
                  <a:lnTo>
                    <a:pt x="108503" y="63784"/>
                  </a:lnTo>
                  <a:lnTo>
                    <a:pt x="111722" y="69976"/>
                  </a:lnTo>
                  <a:lnTo>
                    <a:pt x="110465" y="74168"/>
                  </a:lnTo>
                  <a:lnTo>
                    <a:pt x="88202" y="101783"/>
                  </a:lnTo>
                  <a:lnTo>
                    <a:pt x="70819" y="117412"/>
                  </a:lnTo>
                  <a:lnTo>
                    <a:pt x="27867" y="136098"/>
                  </a:lnTo>
                  <a:lnTo>
                    <a:pt x="95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4" name="SMARTInkShape-5282"/>
            <p:cNvSpPr/>
            <p:nvPr/>
          </p:nvSpPr>
          <p:spPr>
            <a:xfrm>
              <a:off x="10058400" y="4562475"/>
              <a:ext cx="66676" cy="66676"/>
            </a:xfrm>
            <a:custGeom>
              <a:avLst/>
              <a:gdLst/>
              <a:ahLst/>
              <a:cxnLst/>
              <a:rect l="0" t="0" r="0" b="0"/>
              <a:pathLst>
                <a:path w="66676" h="66676">
                  <a:moveTo>
                    <a:pt x="66675" y="0"/>
                  </a:moveTo>
                  <a:lnTo>
                    <a:pt x="58473" y="0"/>
                  </a:lnTo>
                  <a:lnTo>
                    <a:pt x="47430" y="5056"/>
                  </a:lnTo>
                  <a:lnTo>
                    <a:pt x="44320" y="9721"/>
                  </a:lnTo>
                  <a:lnTo>
                    <a:pt x="37827" y="29339"/>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5" name="SMARTInkShape-5283"/>
            <p:cNvSpPr/>
            <p:nvPr/>
          </p:nvSpPr>
          <p:spPr>
            <a:xfrm>
              <a:off x="10144125" y="4600575"/>
              <a:ext cx="47626" cy="66676"/>
            </a:xfrm>
            <a:custGeom>
              <a:avLst/>
              <a:gdLst/>
              <a:ahLst/>
              <a:cxnLst/>
              <a:rect l="0" t="0" r="0" b="0"/>
              <a:pathLst>
                <a:path w="47626" h="66676">
                  <a:moveTo>
                    <a:pt x="47625" y="0"/>
                  </a:moveTo>
                  <a:lnTo>
                    <a:pt x="47625" y="10113"/>
                  </a:lnTo>
                  <a:lnTo>
                    <a:pt x="37512" y="31572"/>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6" name="SMARTInkShape-5284"/>
            <p:cNvSpPr/>
            <p:nvPr/>
          </p:nvSpPr>
          <p:spPr>
            <a:xfrm>
              <a:off x="10496550" y="3895725"/>
              <a:ext cx="123826" cy="9526"/>
            </a:xfrm>
            <a:custGeom>
              <a:avLst/>
              <a:gdLst/>
              <a:ahLst/>
              <a:cxnLst/>
              <a:rect l="0" t="0" r="0" b="0"/>
              <a:pathLst>
                <a:path w="123826" h="9526">
                  <a:moveTo>
                    <a:pt x="0" y="9525"/>
                  </a:moveTo>
                  <a:lnTo>
                    <a:pt x="5057" y="9525"/>
                  </a:lnTo>
                  <a:lnTo>
                    <a:pt x="10361" y="6703"/>
                  </a:lnTo>
                  <a:lnTo>
                    <a:pt x="16247" y="2979"/>
                  </a:lnTo>
                  <a:lnTo>
                    <a:pt x="22391" y="1324"/>
                  </a:lnTo>
                  <a:lnTo>
                    <a:pt x="64317" y="262"/>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SMARTInkShape-5285"/>
            <p:cNvSpPr/>
            <p:nvPr/>
          </p:nvSpPr>
          <p:spPr>
            <a:xfrm>
              <a:off x="10482944" y="3886200"/>
              <a:ext cx="121194" cy="142876"/>
            </a:xfrm>
            <a:custGeom>
              <a:avLst/>
              <a:gdLst/>
              <a:ahLst/>
              <a:cxnLst/>
              <a:rect l="0" t="0" r="0" b="0"/>
              <a:pathLst>
                <a:path w="121194" h="142876">
                  <a:moveTo>
                    <a:pt x="32656" y="0"/>
                  </a:moveTo>
                  <a:lnTo>
                    <a:pt x="11198" y="13257"/>
                  </a:lnTo>
                  <a:lnTo>
                    <a:pt x="1134" y="27446"/>
                  </a:lnTo>
                  <a:lnTo>
                    <a:pt x="0" y="32056"/>
                  </a:lnTo>
                  <a:lnTo>
                    <a:pt x="301" y="36187"/>
                  </a:lnTo>
                  <a:lnTo>
                    <a:pt x="1562" y="40000"/>
                  </a:lnTo>
                  <a:lnTo>
                    <a:pt x="3460" y="42542"/>
                  </a:lnTo>
                  <a:lnTo>
                    <a:pt x="8391" y="45366"/>
                  </a:lnTo>
                  <a:lnTo>
                    <a:pt x="46825" y="50150"/>
                  </a:lnTo>
                  <a:lnTo>
                    <a:pt x="91083" y="58345"/>
                  </a:lnTo>
                  <a:lnTo>
                    <a:pt x="104838" y="66853"/>
                  </a:lnTo>
                  <a:lnTo>
                    <a:pt x="119425" y="83543"/>
                  </a:lnTo>
                  <a:lnTo>
                    <a:pt x="121193" y="90621"/>
                  </a:lnTo>
                  <a:lnTo>
                    <a:pt x="120337" y="106951"/>
                  </a:lnTo>
                  <a:lnTo>
                    <a:pt x="116428" y="119148"/>
                  </a:lnTo>
                  <a:lnTo>
                    <a:pt x="113904" y="123882"/>
                  </a:lnTo>
                  <a:lnTo>
                    <a:pt x="61231"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8" name="SMARTInkShape-5286"/>
            <p:cNvSpPr/>
            <p:nvPr/>
          </p:nvSpPr>
          <p:spPr>
            <a:xfrm>
              <a:off x="10288323" y="3962400"/>
              <a:ext cx="55828" cy="9526"/>
            </a:xfrm>
            <a:custGeom>
              <a:avLst/>
              <a:gdLst/>
              <a:ahLst/>
              <a:cxnLst/>
              <a:rect l="0" t="0" r="0" b="0"/>
              <a:pathLst>
                <a:path w="55828" h="9526">
                  <a:moveTo>
                    <a:pt x="8202" y="9525"/>
                  </a:moveTo>
                  <a:lnTo>
                    <a:pt x="0" y="9525"/>
                  </a:lnTo>
                  <a:lnTo>
                    <a:pt x="14147" y="8467"/>
                  </a:lnTo>
                  <a:lnTo>
                    <a:pt x="5582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9" name="SMARTInkShape-5287"/>
            <p:cNvSpPr/>
            <p:nvPr/>
          </p:nvSpPr>
          <p:spPr>
            <a:xfrm>
              <a:off x="10191750" y="3869375"/>
              <a:ext cx="141642" cy="197801"/>
            </a:xfrm>
            <a:custGeom>
              <a:avLst/>
              <a:gdLst/>
              <a:ahLst/>
              <a:cxnLst/>
              <a:rect l="0" t="0" r="0" b="0"/>
              <a:pathLst>
                <a:path w="141642" h="197801">
                  <a:moveTo>
                    <a:pt x="0" y="26350"/>
                  </a:moveTo>
                  <a:lnTo>
                    <a:pt x="5057" y="21293"/>
                  </a:lnTo>
                  <a:lnTo>
                    <a:pt x="10361" y="18811"/>
                  </a:lnTo>
                  <a:lnTo>
                    <a:pt x="49381" y="9482"/>
                  </a:lnTo>
                  <a:lnTo>
                    <a:pt x="88127" y="1714"/>
                  </a:lnTo>
                  <a:lnTo>
                    <a:pt x="114423" y="0"/>
                  </a:lnTo>
                  <a:lnTo>
                    <a:pt x="128818" y="3350"/>
                  </a:lnTo>
                  <a:lnTo>
                    <a:pt x="133505" y="7842"/>
                  </a:lnTo>
                  <a:lnTo>
                    <a:pt x="138710" y="21299"/>
                  </a:lnTo>
                  <a:lnTo>
                    <a:pt x="141641" y="36613"/>
                  </a:lnTo>
                  <a:lnTo>
                    <a:pt x="135027" y="82744"/>
                  </a:lnTo>
                  <a:lnTo>
                    <a:pt x="127614" y="129490"/>
                  </a:lnTo>
                  <a:lnTo>
                    <a:pt x="123825" y="197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0" name="SMARTInkShape-5288"/>
            <p:cNvSpPr/>
            <p:nvPr/>
          </p:nvSpPr>
          <p:spPr>
            <a:xfrm>
              <a:off x="9515475" y="3971925"/>
              <a:ext cx="57151" cy="1"/>
            </a:xfrm>
            <a:custGeom>
              <a:avLst/>
              <a:gdLst/>
              <a:ahLst/>
              <a:cxnLst/>
              <a:rect l="0" t="0" r="0" b="0"/>
              <a:pathLst>
                <a:path w="57151" h="1">
                  <a:moveTo>
                    <a:pt x="0" y="0"/>
                  </a:move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1" name="SMARTInkShape-5289"/>
            <p:cNvSpPr/>
            <p:nvPr/>
          </p:nvSpPr>
          <p:spPr>
            <a:xfrm>
              <a:off x="9877425" y="3898762"/>
              <a:ext cx="145544" cy="130852"/>
            </a:xfrm>
            <a:custGeom>
              <a:avLst/>
              <a:gdLst/>
              <a:ahLst/>
              <a:cxnLst/>
              <a:rect l="0" t="0" r="0" b="0"/>
              <a:pathLst>
                <a:path w="145544" h="130852">
                  <a:moveTo>
                    <a:pt x="28575" y="16013"/>
                  </a:moveTo>
                  <a:lnTo>
                    <a:pt x="28575" y="24214"/>
                  </a:lnTo>
                  <a:lnTo>
                    <a:pt x="15391" y="56447"/>
                  </a:lnTo>
                  <a:lnTo>
                    <a:pt x="6840" y="74201"/>
                  </a:lnTo>
                  <a:lnTo>
                    <a:pt x="3040" y="92674"/>
                  </a:lnTo>
                  <a:lnTo>
                    <a:pt x="4173" y="105823"/>
                  </a:lnTo>
                  <a:lnTo>
                    <a:pt x="5958" y="110811"/>
                  </a:lnTo>
                  <a:lnTo>
                    <a:pt x="23638" y="127945"/>
                  </a:lnTo>
                  <a:lnTo>
                    <a:pt x="32693" y="130851"/>
                  </a:lnTo>
                  <a:lnTo>
                    <a:pt x="79747" y="130593"/>
                  </a:lnTo>
                  <a:lnTo>
                    <a:pt x="105826" y="120283"/>
                  </a:lnTo>
                  <a:lnTo>
                    <a:pt x="143703" y="82396"/>
                  </a:lnTo>
                  <a:lnTo>
                    <a:pt x="145543" y="75085"/>
                  </a:lnTo>
                  <a:lnTo>
                    <a:pt x="144766" y="55673"/>
                  </a:lnTo>
                  <a:lnTo>
                    <a:pt x="133322" y="26000"/>
                  </a:lnTo>
                  <a:lnTo>
                    <a:pt x="119580" y="12338"/>
                  </a:lnTo>
                  <a:lnTo>
                    <a:pt x="111470" y="7213"/>
                  </a:lnTo>
                  <a:lnTo>
                    <a:pt x="74774" y="0"/>
                  </a:lnTo>
                  <a:lnTo>
                    <a:pt x="0" y="64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2" name="SMARTInkShape-5290"/>
            <p:cNvSpPr/>
            <p:nvPr/>
          </p:nvSpPr>
          <p:spPr>
            <a:xfrm>
              <a:off x="9401175" y="3581400"/>
              <a:ext cx="266701" cy="28576"/>
            </a:xfrm>
            <a:custGeom>
              <a:avLst/>
              <a:gdLst/>
              <a:ahLst/>
              <a:cxnLst/>
              <a:rect l="0" t="0" r="0" b="0"/>
              <a:pathLst>
                <a:path w="266701" h="28576">
                  <a:moveTo>
                    <a:pt x="0" y="28575"/>
                  </a:moveTo>
                  <a:lnTo>
                    <a:pt x="29189" y="18214"/>
                  </a:lnTo>
                  <a:lnTo>
                    <a:pt x="74440" y="11242"/>
                  </a:lnTo>
                  <a:lnTo>
                    <a:pt x="121557" y="8806"/>
                  </a:lnTo>
                  <a:lnTo>
                    <a:pt x="159019" y="3080"/>
                  </a:lnTo>
                  <a:lnTo>
                    <a:pt x="195871" y="912"/>
                  </a:lnTo>
                  <a:lnTo>
                    <a:pt x="2667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3" name="SMARTInkShape-5291"/>
            <p:cNvSpPr/>
            <p:nvPr/>
          </p:nvSpPr>
          <p:spPr>
            <a:xfrm>
              <a:off x="9886950" y="3515933"/>
              <a:ext cx="173773" cy="129947"/>
            </a:xfrm>
            <a:custGeom>
              <a:avLst/>
              <a:gdLst/>
              <a:ahLst/>
              <a:cxnLst/>
              <a:rect l="0" t="0" r="0" b="0"/>
              <a:pathLst>
                <a:path w="173773" h="129947">
                  <a:moveTo>
                    <a:pt x="0" y="8317"/>
                  </a:moveTo>
                  <a:lnTo>
                    <a:pt x="0" y="51132"/>
                  </a:lnTo>
                  <a:lnTo>
                    <a:pt x="2823" y="85448"/>
                  </a:lnTo>
                  <a:lnTo>
                    <a:pt x="5057" y="94663"/>
                  </a:lnTo>
                  <a:lnTo>
                    <a:pt x="13184" y="107724"/>
                  </a:lnTo>
                  <a:lnTo>
                    <a:pt x="35647" y="124732"/>
                  </a:lnTo>
                  <a:lnTo>
                    <a:pt x="64302" y="129946"/>
                  </a:lnTo>
                  <a:lnTo>
                    <a:pt x="109795" y="124104"/>
                  </a:lnTo>
                  <a:lnTo>
                    <a:pt x="126761" y="118692"/>
                  </a:lnTo>
                  <a:lnTo>
                    <a:pt x="153271" y="99582"/>
                  </a:lnTo>
                  <a:lnTo>
                    <a:pt x="171120" y="73811"/>
                  </a:lnTo>
                  <a:lnTo>
                    <a:pt x="173346" y="66796"/>
                  </a:lnTo>
                  <a:lnTo>
                    <a:pt x="173772" y="61061"/>
                  </a:lnTo>
                  <a:lnTo>
                    <a:pt x="172999" y="56180"/>
                  </a:lnTo>
                  <a:lnTo>
                    <a:pt x="161796" y="34140"/>
                  </a:lnTo>
                  <a:lnTo>
                    <a:pt x="134958" y="12558"/>
                  </a:lnTo>
                  <a:lnTo>
                    <a:pt x="100195" y="2871"/>
                  </a:lnTo>
                  <a:lnTo>
                    <a:pt x="78253" y="0"/>
                  </a:lnTo>
                  <a:lnTo>
                    <a:pt x="47625" y="83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4" name="SMARTInkShape-5292"/>
            <p:cNvSpPr/>
            <p:nvPr/>
          </p:nvSpPr>
          <p:spPr>
            <a:xfrm>
              <a:off x="10201275" y="4211374"/>
              <a:ext cx="120792" cy="179652"/>
            </a:xfrm>
            <a:custGeom>
              <a:avLst/>
              <a:gdLst/>
              <a:ahLst/>
              <a:cxnLst/>
              <a:rect l="0" t="0" r="0" b="0"/>
              <a:pathLst>
                <a:path w="120792" h="179652">
                  <a:moveTo>
                    <a:pt x="0" y="8201"/>
                  </a:moveTo>
                  <a:lnTo>
                    <a:pt x="9722" y="7143"/>
                  </a:lnTo>
                  <a:lnTo>
                    <a:pt x="38793" y="0"/>
                  </a:lnTo>
                  <a:lnTo>
                    <a:pt x="85085" y="6389"/>
                  </a:lnTo>
                  <a:lnTo>
                    <a:pt x="94824" y="6993"/>
                  </a:lnTo>
                  <a:lnTo>
                    <a:pt x="102374" y="9513"/>
                  </a:lnTo>
                  <a:lnTo>
                    <a:pt x="113586" y="17956"/>
                  </a:lnTo>
                  <a:lnTo>
                    <a:pt x="119274" y="25942"/>
                  </a:lnTo>
                  <a:lnTo>
                    <a:pt x="120791" y="29554"/>
                  </a:lnTo>
                  <a:lnTo>
                    <a:pt x="115622" y="65766"/>
                  </a:lnTo>
                  <a:lnTo>
                    <a:pt x="104409" y="108041"/>
                  </a:lnTo>
                  <a:lnTo>
                    <a:pt x="89909" y="150622"/>
                  </a:lnTo>
                  <a:lnTo>
                    <a:pt x="85725" y="1796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5" name="SMARTInkShape-5293"/>
            <p:cNvSpPr/>
            <p:nvPr/>
          </p:nvSpPr>
          <p:spPr>
            <a:xfrm>
              <a:off x="10182225" y="35814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6" name="SMARTInkShape-5294"/>
            <p:cNvSpPr/>
            <p:nvPr/>
          </p:nvSpPr>
          <p:spPr>
            <a:xfrm>
              <a:off x="10239375" y="3505719"/>
              <a:ext cx="132027" cy="161407"/>
            </a:xfrm>
            <a:custGeom>
              <a:avLst/>
              <a:gdLst/>
              <a:ahLst/>
              <a:cxnLst/>
              <a:rect l="0" t="0" r="0" b="0"/>
              <a:pathLst>
                <a:path w="132027" h="161407">
                  <a:moveTo>
                    <a:pt x="0" y="28056"/>
                  </a:moveTo>
                  <a:lnTo>
                    <a:pt x="8202" y="19855"/>
                  </a:lnTo>
                  <a:lnTo>
                    <a:pt x="54237" y="5390"/>
                  </a:lnTo>
                  <a:lnTo>
                    <a:pt x="98746" y="259"/>
                  </a:lnTo>
                  <a:lnTo>
                    <a:pt x="103932" y="0"/>
                  </a:lnTo>
                  <a:lnTo>
                    <a:pt x="108446" y="1944"/>
                  </a:lnTo>
                  <a:lnTo>
                    <a:pt x="116284" y="9748"/>
                  </a:lnTo>
                  <a:lnTo>
                    <a:pt x="126647" y="31098"/>
                  </a:lnTo>
                  <a:lnTo>
                    <a:pt x="132026" y="61269"/>
                  </a:lnTo>
                  <a:lnTo>
                    <a:pt x="130265" y="105799"/>
                  </a:lnTo>
                  <a:lnTo>
                    <a:pt x="123825" y="1614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7" name="SMARTInkShape-5295"/>
            <p:cNvSpPr/>
            <p:nvPr/>
          </p:nvSpPr>
          <p:spPr>
            <a:xfrm>
              <a:off x="10382250" y="3571875"/>
              <a:ext cx="114301" cy="9526"/>
            </a:xfrm>
            <a:custGeom>
              <a:avLst/>
              <a:gdLst/>
              <a:ahLst/>
              <a:cxnLst/>
              <a:rect l="0" t="0" r="0" b="0"/>
              <a:pathLst>
                <a:path w="114301" h="9526">
                  <a:moveTo>
                    <a:pt x="0" y="9525"/>
                  </a:moveTo>
                  <a:lnTo>
                    <a:pt x="46644" y="2979"/>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8" name="SMARTInkShape-5296"/>
            <p:cNvSpPr/>
            <p:nvPr/>
          </p:nvSpPr>
          <p:spPr>
            <a:xfrm>
              <a:off x="10534650" y="3505200"/>
              <a:ext cx="123826" cy="9526"/>
            </a:xfrm>
            <a:custGeom>
              <a:avLst/>
              <a:gdLst/>
              <a:ahLst/>
              <a:cxnLst/>
              <a:rect l="0" t="0" r="0" b="0"/>
              <a:pathLst>
                <a:path w="123826" h="9526">
                  <a:moveTo>
                    <a:pt x="0" y="9525"/>
                  </a:moveTo>
                  <a:lnTo>
                    <a:pt x="5057" y="4468"/>
                  </a:lnTo>
                  <a:lnTo>
                    <a:pt x="13184" y="1986"/>
                  </a:lnTo>
                  <a:lnTo>
                    <a:pt x="54849" y="262"/>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9" name="SMARTInkShape-5297"/>
            <p:cNvSpPr/>
            <p:nvPr/>
          </p:nvSpPr>
          <p:spPr>
            <a:xfrm>
              <a:off x="10525241" y="3524250"/>
              <a:ext cx="138565" cy="180976"/>
            </a:xfrm>
            <a:custGeom>
              <a:avLst/>
              <a:gdLst/>
              <a:ahLst/>
              <a:cxnLst/>
              <a:rect l="0" t="0" r="0" b="0"/>
              <a:pathLst>
                <a:path w="138565" h="180976">
                  <a:moveTo>
                    <a:pt x="9409" y="0"/>
                  </a:moveTo>
                  <a:lnTo>
                    <a:pt x="4352" y="5057"/>
                  </a:lnTo>
                  <a:lnTo>
                    <a:pt x="1870" y="10361"/>
                  </a:lnTo>
                  <a:lnTo>
                    <a:pt x="0" y="48201"/>
                  </a:lnTo>
                  <a:lnTo>
                    <a:pt x="2758" y="55995"/>
                  </a:lnTo>
                  <a:lnTo>
                    <a:pt x="4975" y="59555"/>
                  </a:lnTo>
                  <a:lnTo>
                    <a:pt x="7510" y="61928"/>
                  </a:lnTo>
                  <a:lnTo>
                    <a:pt x="13151" y="64565"/>
                  </a:lnTo>
                  <a:lnTo>
                    <a:pt x="58199" y="66490"/>
                  </a:lnTo>
                  <a:lnTo>
                    <a:pt x="97272" y="69473"/>
                  </a:lnTo>
                  <a:lnTo>
                    <a:pt x="114077" y="75327"/>
                  </a:lnTo>
                  <a:lnTo>
                    <a:pt x="133320" y="89464"/>
                  </a:lnTo>
                  <a:lnTo>
                    <a:pt x="138564" y="97265"/>
                  </a:lnTo>
                  <a:lnTo>
                    <a:pt x="137845" y="102943"/>
                  </a:lnTo>
                  <a:lnTo>
                    <a:pt x="131404" y="117719"/>
                  </a:lnTo>
                  <a:lnTo>
                    <a:pt x="110819" y="138832"/>
                  </a:lnTo>
                  <a:lnTo>
                    <a:pt x="74500" y="158493"/>
                  </a:lnTo>
                  <a:lnTo>
                    <a:pt x="18934"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0" name="SMARTInkShape-5298"/>
            <p:cNvSpPr/>
            <p:nvPr/>
          </p:nvSpPr>
          <p:spPr>
            <a:xfrm>
              <a:off x="9525000" y="4267200"/>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SMARTInkShape-5299"/>
            <p:cNvSpPr/>
            <p:nvPr/>
          </p:nvSpPr>
          <p:spPr>
            <a:xfrm>
              <a:off x="9892399" y="4200525"/>
              <a:ext cx="130313" cy="159160"/>
            </a:xfrm>
            <a:custGeom>
              <a:avLst/>
              <a:gdLst/>
              <a:ahLst/>
              <a:cxnLst/>
              <a:rect l="0" t="0" r="0" b="0"/>
              <a:pathLst>
                <a:path w="130313" h="159160">
                  <a:moveTo>
                    <a:pt x="42176" y="38100"/>
                  </a:moveTo>
                  <a:lnTo>
                    <a:pt x="37119" y="38100"/>
                  </a:lnTo>
                  <a:lnTo>
                    <a:pt x="35630" y="39158"/>
                  </a:lnTo>
                  <a:lnTo>
                    <a:pt x="34637" y="40922"/>
                  </a:lnTo>
                  <a:lnTo>
                    <a:pt x="27180" y="63042"/>
                  </a:lnTo>
                  <a:lnTo>
                    <a:pt x="4432" y="107278"/>
                  </a:lnTo>
                  <a:lnTo>
                    <a:pt x="0" y="123879"/>
                  </a:lnTo>
                  <a:lnTo>
                    <a:pt x="1558" y="138313"/>
                  </a:lnTo>
                  <a:lnTo>
                    <a:pt x="8603" y="148961"/>
                  </a:lnTo>
                  <a:lnTo>
                    <a:pt x="13443" y="153283"/>
                  </a:lnTo>
                  <a:lnTo>
                    <a:pt x="27290" y="158084"/>
                  </a:lnTo>
                  <a:lnTo>
                    <a:pt x="41909" y="159159"/>
                  </a:lnTo>
                  <a:lnTo>
                    <a:pt x="59266" y="152757"/>
                  </a:lnTo>
                  <a:lnTo>
                    <a:pt x="87692" y="136866"/>
                  </a:lnTo>
                  <a:lnTo>
                    <a:pt x="118974" y="104572"/>
                  </a:lnTo>
                  <a:lnTo>
                    <a:pt x="130312" y="77786"/>
                  </a:lnTo>
                  <a:lnTo>
                    <a:pt x="128620" y="55033"/>
                  </a:lnTo>
                  <a:lnTo>
                    <a:pt x="118588" y="26889"/>
                  </a:lnTo>
                  <a:lnTo>
                    <a:pt x="111062" y="16184"/>
                  </a:lnTo>
                  <a:lnTo>
                    <a:pt x="100662" y="7899"/>
                  </a:lnTo>
                  <a:lnTo>
                    <a:pt x="612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30" name="SMARTInkShape-Group723"/>
          <p:cNvGrpSpPr/>
          <p:nvPr/>
        </p:nvGrpSpPr>
        <p:grpSpPr>
          <a:xfrm>
            <a:off x="9401175" y="3105150"/>
            <a:ext cx="1257301" cy="209551"/>
            <a:chOff x="9401175" y="3105150"/>
            <a:chExt cx="1257301" cy="209551"/>
          </a:xfrm>
        </p:grpSpPr>
        <p:sp>
          <p:nvSpPr>
            <p:cNvPr id="423" name="SMARTInkShape-5300"/>
            <p:cNvSpPr/>
            <p:nvPr/>
          </p:nvSpPr>
          <p:spPr>
            <a:xfrm>
              <a:off x="9401175" y="3190875"/>
              <a:ext cx="285751" cy="19051"/>
            </a:xfrm>
            <a:custGeom>
              <a:avLst/>
              <a:gdLst/>
              <a:ahLst/>
              <a:cxnLst/>
              <a:rect l="0" t="0" r="0" b="0"/>
              <a:pathLst>
                <a:path w="285751" h="19051">
                  <a:moveTo>
                    <a:pt x="0" y="19050"/>
                  </a:moveTo>
                  <a:lnTo>
                    <a:pt x="36729" y="16228"/>
                  </a:lnTo>
                  <a:lnTo>
                    <a:pt x="75794" y="11511"/>
                  </a:lnTo>
                  <a:lnTo>
                    <a:pt x="121864" y="4861"/>
                  </a:lnTo>
                  <a:lnTo>
                    <a:pt x="156876" y="1440"/>
                  </a:lnTo>
                  <a:lnTo>
                    <a:pt x="199117" y="427"/>
                  </a:lnTo>
                  <a:lnTo>
                    <a:pt x="239044" y="84"/>
                  </a:lnTo>
                  <a:lnTo>
                    <a:pt x="2857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4" name="SMARTInkShape-5301"/>
            <p:cNvSpPr/>
            <p:nvPr/>
          </p:nvSpPr>
          <p:spPr>
            <a:xfrm>
              <a:off x="10525125" y="3106484"/>
              <a:ext cx="133351" cy="17717"/>
            </a:xfrm>
            <a:custGeom>
              <a:avLst/>
              <a:gdLst/>
              <a:ahLst/>
              <a:cxnLst/>
              <a:rect l="0" t="0" r="0" b="0"/>
              <a:pathLst>
                <a:path w="133351" h="17717">
                  <a:moveTo>
                    <a:pt x="0" y="17716"/>
                  </a:moveTo>
                  <a:lnTo>
                    <a:pt x="0" y="12659"/>
                  </a:lnTo>
                  <a:lnTo>
                    <a:pt x="1058" y="11170"/>
                  </a:lnTo>
                  <a:lnTo>
                    <a:pt x="2823" y="10177"/>
                  </a:lnTo>
                  <a:lnTo>
                    <a:pt x="13184" y="8779"/>
                  </a:lnTo>
                  <a:lnTo>
                    <a:pt x="53591" y="5420"/>
                  </a:lnTo>
                  <a:lnTo>
                    <a:pt x="89491" y="0"/>
                  </a:lnTo>
                  <a:lnTo>
                    <a:pt x="133350" y="81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5" name="SMARTInkShape-5302"/>
            <p:cNvSpPr/>
            <p:nvPr/>
          </p:nvSpPr>
          <p:spPr>
            <a:xfrm>
              <a:off x="10525125" y="3105150"/>
              <a:ext cx="95056" cy="180976"/>
            </a:xfrm>
            <a:custGeom>
              <a:avLst/>
              <a:gdLst/>
              <a:ahLst/>
              <a:cxnLst/>
              <a:rect l="0" t="0" r="0" b="0"/>
              <a:pathLst>
                <a:path w="95056" h="180976">
                  <a:moveTo>
                    <a:pt x="9525" y="0"/>
                  </a:moveTo>
                  <a:lnTo>
                    <a:pt x="10583" y="36269"/>
                  </a:lnTo>
                  <a:lnTo>
                    <a:pt x="19225" y="76679"/>
                  </a:lnTo>
                  <a:lnTo>
                    <a:pt x="21284" y="79695"/>
                  </a:lnTo>
                  <a:lnTo>
                    <a:pt x="27136" y="84534"/>
                  </a:lnTo>
                  <a:lnTo>
                    <a:pt x="33205" y="85372"/>
                  </a:lnTo>
                  <a:lnTo>
                    <a:pt x="62274" y="85694"/>
                  </a:lnTo>
                  <a:lnTo>
                    <a:pt x="75484" y="90772"/>
                  </a:lnTo>
                  <a:lnTo>
                    <a:pt x="83996" y="98904"/>
                  </a:lnTo>
                  <a:lnTo>
                    <a:pt x="90248" y="108516"/>
                  </a:lnTo>
                  <a:lnTo>
                    <a:pt x="93027" y="116315"/>
                  </a:lnTo>
                  <a:lnTo>
                    <a:pt x="95055" y="152825"/>
                  </a:lnTo>
                  <a:lnTo>
                    <a:pt x="93004" y="155859"/>
                  </a:lnTo>
                  <a:lnTo>
                    <a:pt x="89519" y="157880"/>
                  </a:lnTo>
                  <a:lnTo>
                    <a:pt x="85080" y="159229"/>
                  </a:lnTo>
                  <a:lnTo>
                    <a:pt x="60629" y="174484"/>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6" name="SMARTInkShape-5303"/>
            <p:cNvSpPr/>
            <p:nvPr/>
          </p:nvSpPr>
          <p:spPr>
            <a:xfrm>
              <a:off x="10210800" y="3115218"/>
              <a:ext cx="161247" cy="199483"/>
            </a:xfrm>
            <a:custGeom>
              <a:avLst/>
              <a:gdLst/>
              <a:ahLst/>
              <a:cxnLst/>
              <a:rect l="0" t="0" r="0" b="0"/>
              <a:pathLst>
                <a:path w="161247" h="199483">
                  <a:moveTo>
                    <a:pt x="0" y="28032"/>
                  </a:moveTo>
                  <a:lnTo>
                    <a:pt x="5057" y="28032"/>
                  </a:lnTo>
                  <a:lnTo>
                    <a:pt x="10361" y="25210"/>
                  </a:lnTo>
                  <a:lnTo>
                    <a:pt x="13257" y="22975"/>
                  </a:lnTo>
                  <a:lnTo>
                    <a:pt x="55927" y="11785"/>
                  </a:lnTo>
                  <a:lnTo>
                    <a:pt x="97828" y="3580"/>
                  </a:lnTo>
                  <a:lnTo>
                    <a:pt x="141373" y="0"/>
                  </a:lnTo>
                  <a:lnTo>
                    <a:pt x="146106" y="1936"/>
                  </a:lnTo>
                  <a:lnTo>
                    <a:pt x="154188" y="9731"/>
                  </a:lnTo>
                  <a:lnTo>
                    <a:pt x="158486" y="23073"/>
                  </a:lnTo>
                  <a:lnTo>
                    <a:pt x="161246" y="52452"/>
                  </a:lnTo>
                  <a:lnTo>
                    <a:pt x="156667" y="87361"/>
                  </a:lnTo>
                  <a:lnTo>
                    <a:pt x="148607" y="126162"/>
                  </a:lnTo>
                  <a:lnTo>
                    <a:pt x="136091" y="169196"/>
                  </a:lnTo>
                  <a:lnTo>
                    <a:pt x="133350" y="1994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7" name="SMARTInkShape-5304"/>
            <p:cNvSpPr/>
            <p:nvPr/>
          </p:nvSpPr>
          <p:spPr>
            <a:xfrm>
              <a:off x="10153650" y="3219450"/>
              <a:ext cx="19051" cy="1"/>
            </a:xfrm>
            <a:custGeom>
              <a:avLst/>
              <a:gdLst/>
              <a:ahLst/>
              <a:cxnLst/>
              <a:rect l="0" t="0" r="0" b="0"/>
              <a:pathLst>
                <a:path w="19051" h="1">
                  <a:moveTo>
                    <a:pt x="19050"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8" name="SMARTInkShape-5305"/>
            <p:cNvSpPr/>
            <p:nvPr/>
          </p:nvSpPr>
          <p:spPr>
            <a:xfrm>
              <a:off x="9835960" y="3133725"/>
              <a:ext cx="186229" cy="142049"/>
            </a:xfrm>
            <a:custGeom>
              <a:avLst/>
              <a:gdLst/>
              <a:ahLst/>
              <a:cxnLst/>
              <a:rect l="0" t="0" r="0" b="0"/>
              <a:pathLst>
                <a:path w="186229" h="142049">
                  <a:moveTo>
                    <a:pt x="31940" y="0"/>
                  </a:moveTo>
                  <a:lnTo>
                    <a:pt x="31940" y="5057"/>
                  </a:lnTo>
                  <a:lnTo>
                    <a:pt x="23278" y="24909"/>
                  </a:lnTo>
                  <a:lnTo>
                    <a:pt x="1349" y="72503"/>
                  </a:lnTo>
                  <a:lnTo>
                    <a:pt x="0" y="87963"/>
                  </a:lnTo>
                  <a:lnTo>
                    <a:pt x="7757" y="116624"/>
                  </a:lnTo>
                  <a:lnTo>
                    <a:pt x="12645" y="123257"/>
                  </a:lnTo>
                  <a:lnTo>
                    <a:pt x="26539" y="133450"/>
                  </a:lnTo>
                  <a:lnTo>
                    <a:pt x="47155" y="140083"/>
                  </a:lnTo>
                  <a:lnTo>
                    <a:pt x="81839" y="142048"/>
                  </a:lnTo>
                  <a:lnTo>
                    <a:pt x="120573" y="132517"/>
                  </a:lnTo>
                  <a:lnTo>
                    <a:pt x="153805" y="116287"/>
                  </a:lnTo>
                  <a:lnTo>
                    <a:pt x="173645" y="98073"/>
                  </a:lnTo>
                  <a:lnTo>
                    <a:pt x="186228" y="74214"/>
                  </a:lnTo>
                  <a:lnTo>
                    <a:pt x="184827" y="53445"/>
                  </a:lnTo>
                  <a:lnTo>
                    <a:pt x="174961" y="26419"/>
                  </a:lnTo>
                  <a:lnTo>
                    <a:pt x="171736" y="20788"/>
                  </a:lnTo>
                  <a:lnTo>
                    <a:pt x="156866" y="11708"/>
                  </a:lnTo>
                  <a:lnTo>
                    <a:pt x="135087" y="5204"/>
                  </a:lnTo>
                  <a:lnTo>
                    <a:pt x="96251" y="1542"/>
                  </a:lnTo>
                  <a:lnTo>
                    <a:pt x="68870" y="1515"/>
                  </a:lnTo>
                  <a:lnTo>
                    <a:pt x="3194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9" name="SMARTInkShape-5306"/>
            <p:cNvSpPr/>
            <p:nvPr/>
          </p:nvSpPr>
          <p:spPr>
            <a:xfrm>
              <a:off x="10363200" y="3171825"/>
              <a:ext cx="200026" cy="28576"/>
            </a:xfrm>
            <a:custGeom>
              <a:avLst/>
              <a:gdLst/>
              <a:ahLst/>
              <a:cxnLst/>
              <a:rect l="0" t="0" r="0" b="0"/>
              <a:pathLst>
                <a:path w="200026" h="28576">
                  <a:moveTo>
                    <a:pt x="0" y="28575"/>
                  </a:moveTo>
                  <a:lnTo>
                    <a:pt x="10113" y="23518"/>
                  </a:lnTo>
                  <a:lnTo>
                    <a:pt x="48957" y="19638"/>
                  </a:lnTo>
                  <a:lnTo>
                    <a:pt x="95425" y="12581"/>
                  </a:lnTo>
                  <a:lnTo>
                    <a:pt x="139030" y="7307"/>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34" name="SMARTInkShape-Group724"/>
          <p:cNvGrpSpPr/>
          <p:nvPr/>
        </p:nvGrpSpPr>
        <p:grpSpPr>
          <a:xfrm>
            <a:off x="6372225" y="2382549"/>
            <a:ext cx="504826" cy="208252"/>
            <a:chOff x="6372225" y="2382549"/>
            <a:chExt cx="504826" cy="208252"/>
          </a:xfrm>
        </p:grpSpPr>
        <p:sp>
          <p:nvSpPr>
            <p:cNvPr id="431" name="SMARTInkShape-5307"/>
            <p:cNvSpPr/>
            <p:nvPr/>
          </p:nvSpPr>
          <p:spPr>
            <a:xfrm>
              <a:off x="6686550" y="2409825"/>
              <a:ext cx="131200" cy="161926"/>
            </a:xfrm>
            <a:custGeom>
              <a:avLst/>
              <a:gdLst/>
              <a:ahLst/>
              <a:cxnLst/>
              <a:rect l="0" t="0" r="0" b="0"/>
              <a:pathLst>
                <a:path w="131200" h="161926">
                  <a:moveTo>
                    <a:pt x="0" y="0"/>
                  </a:moveTo>
                  <a:lnTo>
                    <a:pt x="0" y="30591"/>
                  </a:lnTo>
                  <a:lnTo>
                    <a:pt x="2822" y="37585"/>
                  </a:lnTo>
                  <a:lnTo>
                    <a:pt x="6546" y="44221"/>
                  </a:lnTo>
                  <a:lnTo>
                    <a:pt x="8201" y="50698"/>
                  </a:lnTo>
                  <a:lnTo>
                    <a:pt x="9700" y="52849"/>
                  </a:lnTo>
                  <a:lnTo>
                    <a:pt x="11759" y="54282"/>
                  </a:lnTo>
                  <a:lnTo>
                    <a:pt x="14189" y="55238"/>
                  </a:lnTo>
                  <a:lnTo>
                    <a:pt x="15810" y="56934"/>
                  </a:lnTo>
                  <a:lnTo>
                    <a:pt x="17610" y="61640"/>
                  </a:lnTo>
                  <a:lnTo>
                    <a:pt x="19148" y="63318"/>
                  </a:lnTo>
                  <a:lnTo>
                    <a:pt x="28448" y="66636"/>
                  </a:lnTo>
                  <a:lnTo>
                    <a:pt x="28537" y="61607"/>
                  </a:lnTo>
                  <a:lnTo>
                    <a:pt x="31381" y="56309"/>
                  </a:lnTo>
                  <a:lnTo>
                    <a:pt x="33620" y="53414"/>
                  </a:lnTo>
                  <a:lnTo>
                    <a:pt x="41754" y="50198"/>
                  </a:lnTo>
                  <a:lnTo>
                    <a:pt x="59165" y="48133"/>
                  </a:lnTo>
                  <a:lnTo>
                    <a:pt x="97587" y="60927"/>
                  </a:lnTo>
                  <a:lnTo>
                    <a:pt x="114405" y="70029"/>
                  </a:lnTo>
                  <a:lnTo>
                    <a:pt x="126090" y="84484"/>
                  </a:lnTo>
                  <a:lnTo>
                    <a:pt x="130124" y="96110"/>
                  </a:lnTo>
                  <a:lnTo>
                    <a:pt x="131199" y="102173"/>
                  </a:lnTo>
                  <a:lnTo>
                    <a:pt x="129572" y="111732"/>
                  </a:lnTo>
                  <a:lnTo>
                    <a:pt x="124263" y="120567"/>
                  </a:lnTo>
                  <a:lnTo>
                    <a:pt x="114847" y="131549"/>
                  </a:lnTo>
                  <a:lnTo>
                    <a:pt x="92590" y="144576"/>
                  </a:lnTo>
                  <a:lnTo>
                    <a:pt x="3810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2" name="SMARTInkShape-5308"/>
            <p:cNvSpPr/>
            <p:nvPr/>
          </p:nvSpPr>
          <p:spPr>
            <a:xfrm>
              <a:off x="6696075" y="2390775"/>
              <a:ext cx="180976" cy="19051"/>
            </a:xfrm>
            <a:custGeom>
              <a:avLst/>
              <a:gdLst/>
              <a:ahLst/>
              <a:cxnLst/>
              <a:rect l="0" t="0" r="0" b="0"/>
              <a:pathLst>
                <a:path w="180976" h="19051">
                  <a:moveTo>
                    <a:pt x="0" y="19050"/>
                  </a:moveTo>
                  <a:lnTo>
                    <a:pt x="5057" y="19050"/>
                  </a:lnTo>
                  <a:lnTo>
                    <a:pt x="45761" y="5792"/>
                  </a:lnTo>
                  <a:lnTo>
                    <a:pt x="93110" y="763"/>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3" name="SMARTInkShape-5309"/>
            <p:cNvSpPr/>
            <p:nvPr/>
          </p:nvSpPr>
          <p:spPr>
            <a:xfrm>
              <a:off x="6372225" y="2382549"/>
              <a:ext cx="247651" cy="208252"/>
            </a:xfrm>
            <a:custGeom>
              <a:avLst/>
              <a:gdLst/>
              <a:ahLst/>
              <a:cxnLst/>
              <a:rect l="0" t="0" r="0" b="0"/>
              <a:pathLst>
                <a:path w="247651" h="208252">
                  <a:moveTo>
                    <a:pt x="0" y="36801"/>
                  </a:moveTo>
                  <a:lnTo>
                    <a:pt x="13257" y="15343"/>
                  </a:lnTo>
                  <a:lnTo>
                    <a:pt x="32503" y="5278"/>
                  </a:lnTo>
                  <a:lnTo>
                    <a:pt x="75055" y="0"/>
                  </a:lnTo>
                  <a:lnTo>
                    <a:pt x="108552" y="144"/>
                  </a:lnTo>
                  <a:lnTo>
                    <a:pt x="121623" y="3929"/>
                  </a:lnTo>
                  <a:lnTo>
                    <a:pt x="139988" y="22122"/>
                  </a:lnTo>
                  <a:lnTo>
                    <a:pt x="146883" y="38744"/>
                  </a:lnTo>
                  <a:lnTo>
                    <a:pt x="148890" y="55656"/>
                  </a:lnTo>
                  <a:lnTo>
                    <a:pt x="146254" y="70228"/>
                  </a:lnTo>
                  <a:lnTo>
                    <a:pt x="133088" y="83760"/>
                  </a:lnTo>
                  <a:lnTo>
                    <a:pt x="90142" y="109695"/>
                  </a:lnTo>
                  <a:lnTo>
                    <a:pt x="45365" y="134657"/>
                  </a:lnTo>
                  <a:lnTo>
                    <a:pt x="30049" y="140968"/>
                  </a:lnTo>
                  <a:lnTo>
                    <a:pt x="34068" y="136340"/>
                  </a:lnTo>
                  <a:lnTo>
                    <a:pt x="57131" y="128265"/>
                  </a:lnTo>
                  <a:lnTo>
                    <a:pt x="76192" y="127899"/>
                  </a:lnTo>
                  <a:lnTo>
                    <a:pt x="110417" y="133643"/>
                  </a:lnTo>
                  <a:lnTo>
                    <a:pt x="151250" y="142047"/>
                  </a:lnTo>
                  <a:lnTo>
                    <a:pt x="192860" y="154369"/>
                  </a:lnTo>
                  <a:lnTo>
                    <a:pt x="221462" y="174599"/>
                  </a:lnTo>
                  <a:lnTo>
                    <a:pt x="238950" y="191695"/>
                  </a:lnTo>
                  <a:lnTo>
                    <a:pt x="247650" y="2082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58" name="SMARTInkShape-Group725"/>
          <p:cNvGrpSpPr/>
          <p:nvPr/>
        </p:nvGrpSpPr>
        <p:grpSpPr>
          <a:xfrm>
            <a:off x="1221413" y="1297874"/>
            <a:ext cx="4826963" cy="454727"/>
            <a:chOff x="1221413" y="1297874"/>
            <a:chExt cx="4826963" cy="454727"/>
          </a:xfrm>
        </p:grpSpPr>
        <p:sp>
          <p:nvSpPr>
            <p:cNvPr id="435" name="SMARTInkShape-5310"/>
            <p:cNvSpPr/>
            <p:nvPr/>
          </p:nvSpPr>
          <p:spPr>
            <a:xfrm>
              <a:off x="1221413" y="1297874"/>
              <a:ext cx="283538" cy="384735"/>
            </a:xfrm>
            <a:custGeom>
              <a:avLst/>
              <a:gdLst/>
              <a:ahLst/>
              <a:cxnLst/>
              <a:rect l="0" t="0" r="0" b="0"/>
              <a:pathLst>
                <a:path w="283538" h="384735">
                  <a:moveTo>
                    <a:pt x="64462" y="92776"/>
                  </a:moveTo>
                  <a:lnTo>
                    <a:pt x="59406" y="87720"/>
                  </a:lnTo>
                  <a:lnTo>
                    <a:pt x="56923" y="82415"/>
                  </a:lnTo>
                  <a:lnTo>
                    <a:pt x="55329" y="75442"/>
                  </a:lnTo>
                  <a:lnTo>
                    <a:pt x="55111" y="77311"/>
                  </a:lnTo>
                  <a:lnTo>
                    <a:pt x="54952" y="119458"/>
                  </a:lnTo>
                  <a:lnTo>
                    <a:pt x="54941" y="158890"/>
                  </a:lnTo>
                  <a:lnTo>
                    <a:pt x="49881" y="205084"/>
                  </a:lnTo>
                  <a:lnTo>
                    <a:pt x="46736" y="240117"/>
                  </a:lnTo>
                  <a:lnTo>
                    <a:pt x="40748" y="287421"/>
                  </a:lnTo>
                  <a:lnTo>
                    <a:pt x="35789" y="331994"/>
                  </a:lnTo>
                  <a:lnTo>
                    <a:pt x="27812" y="376619"/>
                  </a:lnTo>
                  <a:lnTo>
                    <a:pt x="26792" y="384664"/>
                  </a:lnTo>
                  <a:lnTo>
                    <a:pt x="25590" y="384734"/>
                  </a:lnTo>
                  <a:lnTo>
                    <a:pt x="21433" y="381991"/>
                  </a:lnTo>
                  <a:lnTo>
                    <a:pt x="13142" y="359327"/>
                  </a:lnTo>
                  <a:lnTo>
                    <a:pt x="7405" y="318172"/>
                  </a:lnTo>
                  <a:lnTo>
                    <a:pt x="2767" y="287143"/>
                  </a:lnTo>
                  <a:lnTo>
                    <a:pt x="0" y="249364"/>
                  </a:lnTo>
                  <a:lnTo>
                    <a:pt x="887" y="212113"/>
                  </a:lnTo>
                  <a:lnTo>
                    <a:pt x="13287" y="170115"/>
                  </a:lnTo>
                  <a:lnTo>
                    <a:pt x="24431" y="136674"/>
                  </a:lnTo>
                  <a:lnTo>
                    <a:pt x="42606" y="92260"/>
                  </a:lnTo>
                  <a:lnTo>
                    <a:pt x="74036" y="47173"/>
                  </a:lnTo>
                  <a:lnTo>
                    <a:pt x="104453" y="20150"/>
                  </a:lnTo>
                  <a:lnTo>
                    <a:pt x="126641" y="5876"/>
                  </a:lnTo>
                  <a:lnTo>
                    <a:pt x="156733" y="0"/>
                  </a:lnTo>
                  <a:lnTo>
                    <a:pt x="171794" y="1448"/>
                  </a:lnTo>
                  <a:lnTo>
                    <a:pt x="183073" y="6677"/>
                  </a:lnTo>
                  <a:lnTo>
                    <a:pt x="195142" y="16057"/>
                  </a:lnTo>
                  <a:lnTo>
                    <a:pt x="201917" y="32926"/>
                  </a:lnTo>
                  <a:lnTo>
                    <a:pt x="203724" y="43351"/>
                  </a:lnTo>
                  <a:lnTo>
                    <a:pt x="200087" y="63401"/>
                  </a:lnTo>
                  <a:lnTo>
                    <a:pt x="180505" y="102143"/>
                  </a:lnTo>
                  <a:lnTo>
                    <a:pt x="148650" y="132765"/>
                  </a:lnTo>
                  <a:lnTo>
                    <a:pt x="107416" y="165632"/>
                  </a:lnTo>
                  <a:lnTo>
                    <a:pt x="60347" y="192936"/>
                  </a:lnTo>
                  <a:lnTo>
                    <a:pt x="47588" y="196943"/>
                  </a:lnTo>
                  <a:lnTo>
                    <a:pt x="47921" y="198204"/>
                  </a:lnTo>
                  <a:lnTo>
                    <a:pt x="51113" y="202427"/>
                  </a:lnTo>
                  <a:lnTo>
                    <a:pt x="63917" y="210755"/>
                  </a:lnTo>
                  <a:lnTo>
                    <a:pt x="103473" y="224109"/>
                  </a:lnTo>
                  <a:lnTo>
                    <a:pt x="142813" y="240110"/>
                  </a:lnTo>
                  <a:lnTo>
                    <a:pt x="183723" y="270745"/>
                  </a:lnTo>
                  <a:lnTo>
                    <a:pt x="229481" y="305335"/>
                  </a:lnTo>
                  <a:lnTo>
                    <a:pt x="275951" y="342652"/>
                  </a:lnTo>
                  <a:lnTo>
                    <a:pt x="283537" y="3499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6" name="SMARTInkShape-5311"/>
            <p:cNvSpPr/>
            <p:nvPr/>
          </p:nvSpPr>
          <p:spPr>
            <a:xfrm>
              <a:off x="1526419" y="1526021"/>
              <a:ext cx="273807" cy="102073"/>
            </a:xfrm>
            <a:custGeom>
              <a:avLst/>
              <a:gdLst/>
              <a:ahLst/>
              <a:cxnLst/>
              <a:rect l="0" t="0" r="0" b="0"/>
              <a:pathLst>
                <a:path w="273807" h="102073">
                  <a:moveTo>
                    <a:pt x="45206" y="64654"/>
                  </a:moveTo>
                  <a:lnTo>
                    <a:pt x="50262" y="64654"/>
                  </a:lnTo>
                  <a:lnTo>
                    <a:pt x="51752" y="63596"/>
                  </a:lnTo>
                  <a:lnTo>
                    <a:pt x="52745" y="61832"/>
                  </a:lnTo>
                  <a:lnTo>
                    <a:pt x="53407" y="59598"/>
                  </a:lnTo>
                  <a:lnTo>
                    <a:pt x="54907" y="58108"/>
                  </a:lnTo>
                  <a:lnTo>
                    <a:pt x="59395" y="56453"/>
                  </a:lnTo>
                  <a:lnTo>
                    <a:pt x="61016" y="53895"/>
                  </a:lnTo>
                  <a:lnTo>
                    <a:pt x="72331" y="15440"/>
                  </a:lnTo>
                  <a:lnTo>
                    <a:pt x="71756" y="11736"/>
                  </a:lnTo>
                  <a:lnTo>
                    <a:pt x="68295" y="4799"/>
                  </a:lnTo>
                  <a:lnTo>
                    <a:pt x="64832" y="2526"/>
                  </a:lnTo>
                  <a:lnTo>
                    <a:pt x="55340" y="0"/>
                  </a:lnTo>
                  <a:lnTo>
                    <a:pt x="49845" y="1443"/>
                  </a:lnTo>
                  <a:lnTo>
                    <a:pt x="38096" y="8691"/>
                  </a:lnTo>
                  <a:lnTo>
                    <a:pt x="19581" y="29728"/>
                  </a:lnTo>
                  <a:lnTo>
                    <a:pt x="3024" y="63164"/>
                  </a:lnTo>
                  <a:lnTo>
                    <a:pt x="0" y="73870"/>
                  </a:lnTo>
                  <a:lnTo>
                    <a:pt x="1310" y="78206"/>
                  </a:lnTo>
                  <a:lnTo>
                    <a:pt x="8411" y="85847"/>
                  </a:lnTo>
                  <a:lnTo>
                    <a:pt x="24266" y="87126"/>
                  </a:lnTo>
                  <a:lnTo>
                    <a:pt x="63883" y="79323"/>
                  </a:lnTo>
                  <a:lnTo>
                    <a:pt x="108828" y="59987"/>
                  </a:lnTo>
                  <a:lnTo>
                    <a:pt x="148991" y="39645"/>
                  </a:lnTo>
                  <a:lnTo>
                    <a:pt x="153554" y="39515"/>
                  </a:lnTo>
                  <a:lnTo>
                    <a:pt x="161447" y="42192"/>
                  </a:lnTo>
                  <a:lnTo>
                    <a:pt x="176897" y="54706"/>
                  </a:lnTo>
                  <a:lnTo>
                    <a:pt x="183110" y="63055"/>
                  </a:lnTo>
                  <a:lnTo>
                    <a:pt x="187988" y="71352"/>
                  </a:lnTo>
                  <a:lnTo>
                    <a:pt x="209249" y="94986"/>
                  </a:lnTo>
                  <a:lnTo>
                    <a:pt x="216186" y="99302"/>
                  </a:lnTo>
                  <a:lnTo>
                    <a:pt x="226042" y="101731"/>
                  </a:lnTo>
                  <a:lnTo>
                    <a:pt x="229263" y="102072"/>
                  </a:lnTo>
                  <a:lnTo>
                    <a:pt x="232469" y="100183"/>
                  </a:lnTo>
                  <a:lnTo>
                    <a:pt x="238853" y="92439"/>
                  </a:lnTo>
                  <a:lnTo>
                    <a:pt x="242397" y="84764"/>
                  </a:lnTo>
                  <a:lnTo>
                    <a:pt x="258323" y="40083"/>
                  </a:lnTo>
                  <a:lnTo>
                    <a:pt x="273806" y="75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7" name="SMARTInkShape-5312"/>
            <p:cNvSpPr/>
            <p:nvPr/>
          </p:nvSpPr>
          <p:spPr>
            <a:xfrm>
              <a:off x="1857375" y="1525178"/>
              <a:ext cx="314326" cy="113123"/>
            </a:xfrm>
            <a:custGeom>
              <a:avLst/>
              <a:gdLst/>
              <a:ahLst/>
              <a:cxnLst/>
              <a:rect l="0" t="0" r="0" b="0"/>
              <a:pathLst>
                <a:path w="314326" h="113123">
                  <a:moveTo>
                    <a:pt x="0" y="65497"/>
                  </a:moveTo>
                  <a:lnTo>
                    <a:pt x="5056" y="65497"/>
                  </a:lnTo>
                  <a:lnTo>
                    <a:pt x="18314" y="60441"/>
                  </a:lnTo>
                  <a:lnTo>
                    <a:pt x="30591" y="52239"/>
                  </a:lnTo>
                  <a:lnTo>
                    <a:pt x="40932" y="32994"/>
                  </a:lnTo>
                  <a:lnTo>
                    <a:pt x="47451" y="0"/>
                  </a:lnTo>
                  <a:lnTo>
                    <a:pt x="32404" y="4227"/>
                  </a:lnTo>
                  <a:lnTo>
                    <a:pt x="26894" y="8776"/>
                  </a:lnTo>
                  <a:lnTo>
                    <a:pt x="6965" y="42701"/>
                  </a:lnTo>
                  <a:lnTo>
                    <a:pt x="2064" y="67209"/>
                  </a:lnTo>
                  <a:lnTo>
                    <a:pt x="4551" y="74047"/>
                  </a:lnTo>
                  <a:lnTo>
                    <a:pt x="15781" y="84466"/>
                  </a:lnTo>
                  <a:lnTo>
                    <a:pt x="28533" y="89803"/>
                  </a:lnTo>
                  <a:lnTo>
                    <a:pt x="34897" y="91226"/>
                  </a:lnTo>
                  <a:lnTo>
                    <a:pt x="64080" y="88172"/>
                  </a:lnTo>
                  <a:lnTo>
                    <a:pt x="109241" y="71841"/>
                  </a:lnTo>
                  <a:lnTo>
                    <a:pt x="130043" y="59850"/>
                  </a:lnTo>
                  <a:lnTo>
                    <a:pt x="165393" y="23060"/>
                  </a:lnTo>
                  <a:lnTo>
                    <a:pt x="170714" y="13177"/>
                  </a:lnTo>
                  <a:lnTo>
                    <a:pt x="175709" y="10494"/>
                  </a:lnTo>
                  <a:lnTo>
                    <a:pt x="178523" y="11895"/>
                  </a:lnTo>
                  <a:lnTo>
                    <a:pt x="184471" y="19096"/>
                  </a:lnTo>
                  <a:lnTo>
                    <a:pt x="187821" y="26530"/>
                  </a:lnTo>
                  <a:lnTo>
                    <a:pt x="198544" y="71030"/>
                  </a:lnTo>
                  <a:lnTo>
                    <a:pt x="199986" y="92396"/>
                  </a:lnTo>
                  <a:lnTo>
                    <a:pt x="201081" y="75611"/>
                  </a:lnTo>
                  <a:lnTo>
                    <a:pt x="207629" y="55441"/>
                  </a:lnTo>
                  <a:lnTo>
                    <a:pt x="213282" y="45858"/>
                  </a:lnTo>
                  <a:lnTo>
                    <a:pt x="224967" y="38071"/>
                  </a:lnTo>
                  <a:lnTo>
                    <a:pt x="240744" y="32141"/>
                  </a:lnTo>
                  <a:lnTo>
                    <a:pt x="275982" y="28022"/>
                  </a:lnTo>
                  <a:lnTo>
                    <a:pt x="281355" y="30988"/>
                  </a:lnTo>
                  <a:lnTo>
                    <a:pt x="292969" y="42752"/>
                  </a:lnTo>
                  <a:lnTo>
                    <a:pt x="306351" y="67224"/>
                  </a:lnTo>
                  <a:lnTo>
                    <a:pt x="313275" y="100166"/>
                  </a:lnTo>
                  <a:lnTo>
                    <a:pt x="314325" y="1131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8" name="SMARTInkShape-5313"/>
            <p:cNvSpPr/>
            <p:nvPr/>
          </p:nvSpPr>
          <p:spPr>
            <a:xfrm>
              <a:off x="2228850" y="1543050"/>
              <a:ext cx="85726" cy="75221"/>
            </a:xfrm>
            <a:custGeom>
              <a:avLst/>
              <a:gdLst/>
              <a:ahLst/>
              <a:cxnLst/>
              <a:rect l="0" t="0" r="0" b="0"/>
              <a:pathLst>
                <a:path w="85726" h="75221">
                  <a:moveTo>
                    <a:pt x="0" y="19050"/>
                  </a:moveTo>
                  <a:lnTo>
                    <a:pt x="7604" y="27713"/>
                  </a:lnTo>
                  <a:lnTo>
                    <a:pt x="15188" y="41843"/>
                  </a:lnTo>
                  <a:lnTo>
                    <a:pt x="20022" y="54261"/>
                  </a:lnTo>
                  <a:lnTo>
                    <a:pt x="35301" y="72893"/>
                  </a:lnTo>
                  <a:lnTo>
                    <a:pt x="42501" y="74730"/>
                  </a:lnTo>
                  <a:lnTo>
                    <a:pt x="47384" y="75220"/>
                  </a:lnTo>
                  <a:lnTo>
                    <a:pt x="55632" y="72942"/>
                  </a:lnTo>
                  <a:lnTo>
                    <a:pt x="74607" y="62856"/>
                  </a:lnTo>
                  <a:lnTo>
                    <a:pt x="78313" y="58838"/>
                  </a:lnTo>
                  <a:lnTo>
                    <a:pt x="82431" y="48728"/>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9" name="SMARTInkShape-5314"/>
            <p:cNvSpPr/>
            <p:nvPr/>
          </p:nvSpPr>
          <p:spPr>
            <a:xfrm>
              <a:off x="2393609" y="1535829"/>
              <a:ext cx="130517" cy="131047"/>
            </a:xfrm>
            <a:custGeom>
              <a:avLst/>
              <a:gdLst/>
              <a:ahLst/>
              <a:cxnLst/>
              <a:rect l="0" t="0" r="0" b="0"/>
              <a:pathLst>
                <a:path w="130517" h="131047">
                  <a:moveTo>
                    <a:pt x="35266" y="64371"/>
                  </a:moveTo>
                  <a:lnTo>
                    <a:pt x="45379" y="59315"/>
                  </a:lnTo>
                  <a:lnTo>
                    <a:pt x="53166" y="51188"/>
                  </a:lnTo>
                  <a:lnTo>
                    <a:pt x="66789" y="33780"/>
                  </a:lnTo>
                  <a:lnTo>
                    <a:pt x="67923" y="29160"/>
                  </a:lnTo>
                  <a:lnTo>
                    <a:pt x="66361" y="18383"/>
                  </a:lnTo>
                  <a:lnTo>
                    <a:pt x="59531" y="5472"/>
                  </a:lnTo>
                  <a:lnTo>
                    <a:pt x="53812" y="1152"/>
                  </a:lnTo>
                  <a:lnTo>
                    <a:pt x="50805" y="0"/>
                  </a:lnTo>
                  <a:lnTo>
                    <a:pt x="47742" y="290"/>
                  </a:lnTo>
                  <a:lnTo>
                    <a:pt x="21949" y="16212"/>
                  </a:lnTo>
                  <a:lnTo>
                    <a:pt x="6155" y="33404"/>
                  </a:lnTo>
                  <a:lnTo>
                    <a:pt x="1161" y="48491"/>
                  </a:lnTo>
                  <a:lnTo>
                    <a:pt x="0" y="66838"/>
                  </a:lnTo>
                  <a:lnTo>
                    <a:pt x="3012" y="89104"/>
                  </a:lnTo>
                  <a:lnTo>
                    <a:pt x="13522" y="107466"/>
                  </a:lnTo>
                  <a:lnTo>
                    <a:pt x="20770" y="115326"/>
                  </a:lnTo>
                  <a:lnTo>
                    <a:pt x="37290" y="124059"/>
                  </a:lnTo>
                  <a:lnTo>
                    <a:pt x="130516" y="1310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0" name="SMARTInkShape-5315"/>
            <p:cNvSpPr/>
            <p:nvPr/>
          </p:nvSpPr>
          <p:spPr>
            <a:xfrm>
              <a:off x="2762250" y="1524000"/>
              <a:ext cx="133351" cy="19051"/>
            </a:xfrm>
            <a:custGeom>
              <a:avLst/>
              <a:gdLst/>
              <a:ahLst/>
              <a:cxnLst/>
              <a:rect l="0" t="0" r="0" b="0"/>
              <a:pathLst>
                <a:path w="133351" h="19051">
                  <a:moveTo>
                    <a:pt x="0" y="19050"/>
                  </a:moveTo>
                  <a:lnTo>
                    <a:pt x="5057" y="13994"/>
                  </a:lnTo>
                  <a:lnTo>
                    <a:pt x="47559" y="10114"/>
                  </a:lnTo>
                  <a:lnTo>
                    <a:pt x="85712" y="4585"/>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1" name="SMARTInkShape-5316"/>
            <p:cNvSpPr/>
            <p:nvPr/>
          </p:nvSpPr>
          <p:spPr>
            <a:xfrm>
              <a:off x="2762250" y="1619250"/>
              <a:ext cx="171451" cy="47626"/>
            </a:xfrm>
            <a:custGeom>
              <a:avLst/>
              <a:gdLst/>
              <a:ahLst/>
              <a:cxnLst/>
              <a:rect l="0" t="0" r="0" b="0"/>
              <a:pathLst>
                <a:path w="171451" h="47626">
                  <a:moveTo>
                    <a:pt x="0" y="47625"/>
                  </a:moveTo>
                  <a:lnTo>
                    <a:pt x="0" y="39424"/>
                  </a:lnTo>
                  <a:lnTo>
                    <a:pt x="1058" y="38983"/>
                  </a:lnTo>
                  <a:lnTo>
                    <a:pt x="39060" y="30573"/>
                  </a:lnTo>
                  <a:lnTo>
                    <a:pt x="83720" y="18818"/>
                  </a:lnTo>
                  <a:lnTo>
                    <a:pt x="128486" y="11361"/>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2" name="SMARTInkShape-5317"/>
            <p:cNvSpPr/>
            <p:nvPr/>
          </p:nvSpPr>
          <p:spPr>
            <a:xfrm>
              <a:off x="3400425" y="1323975"/>
              <a:ext cx="28460" cy="409576"/>
            </a:xfrm>
            <a:custGeom>
              <a:avLst/>
              <a:gdLst/>
              <a:ahLst/>
              <a:cxnLst/>
              <a:rect l="0" t="0" r="0" b="0"/>
              <a:pathLst>
                <a:path w="28460" h="409576">
                  <a:moveTo>
                    <a:pt x="19050" y="0"/>
                  </a:moveTo>
                  <a:lnTo>
                    <a:pt x="19050" y="5056"/>
                  </a:lnTo>
                  <a:lnTo>
                    <a:pt x="26589" y="40948"/>
                  </a:lnTo>
                  <a:lnTo>
                    <a:pt x="27692" y="73232"/>
                  </a:lnTo>
                  <a:lnTo>
                    <a:pt x="28183" y="112275"/>
                  </a:lnTo>
                  <a:lnTo>
                    <a:pt x="28459" y="155681"/>
                  </a:lnTo>
                  <a:lnTo>
                    <a:pt x="23484" y="193706"/>
                  </a:lnTo>
                  <a:lnTo>
                    <a:pt x="20364" y="231784"/>
                  </a:lnTo>
                  <a:lnTo>
                    <a:pt x="12764" y="274972"/>
                  </a:lnTo>
                  <a:lnTo>
                    <a:pt x="7343" y="314078"/>
                  </a:lnTo>
                  <a:lnTo>
                    <a:pt x="1450" y="357432"/>
                  </a:lnTo>
                  <a:lnTo>
                    <a:pt x="0" y="409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3" name="SMARTInkShape-5318"/>
            <p:cNvSpPr/>
            <p:nvPr/>
          </p:nvSpPr>
          <p:spPr>
            <a:xfrm>
              <a:off x="3409950" y="1391272"/>
              <a:ext cx="184263" cy="170829"/>
            </a:xfrm>
            <a:custGeom>
              <a:avLst/>
              <a:gdLst/>
              <a:ahLst/>
              <a:cxnLst/>
              <a:rect l="0" t="0" r="0" b="0"/>
              <a:pathLst>
                <a:path w="184263" h="170829">
                  <a:moveTo>
                    <a:pt x="0" y="56528"/>
                  </a:moveTo>
                  <a:lnTo>
                    <a:pt x="35647" y="17736"/>
                  </a:lnTo>
                  <a:lnTo>
                    <a:pt x="59246" y="6464"/>
                  </a:lnTo>
                  <a:lnTo>
                    <a:pt x="101152" y="778"/>
                  </a:lnTo>
                  <a:lnTo>
                    <a:pt x="117628" y="0"/>
                  </a:lnTo>
                  <a:lnTo>
                    <a:pt x="148918" y="9675"/>
                  </a:lnTo>
                  <a:lnTo>
                    <a:pt x="164258" y="20182"/>
                  </a:lnTo>
                  <a:lnTo>
                    <a:pt x="182730" y="39118"/>
                  </a:lnTo>
                  <a:lnTo>
                    <a:pt x="184262" y="44921"/>
                  </a:lnTo>
                  <a:lnTo>
                    <a:pt x="183141" y="59836"/>
                  </a:lnTo>
                  <a:lnTo>
                    <a:pt x="176293" y="74226"/>
                  </a:lnTo>
                  <a:lnTo>
                    <a:pt x="147550" y="107150"/>
                  </a:lnTo>
                  <a:lnTo>
                    <a:pt x="102429" y="145412"/>
                  </a:lnTo>
                  <a:lnTo>
                    <a:pt x="76200" y="1708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4" name="SMARTInkShape-5319"/>
            <p:cNvSpPr/>
            <p:nvPr/>
          </p:nvSpPr>
          <p:spPr>
            <a:xfrm>
              <a:off x="3715294" y="1518512"/>
              <a:ext cx="37557" cy="234089"/>
            </a:xfrm>
            <a:custGeom>
              <a:avLst/>
              <a:gdLst/>
              <a:ahLst/>
              <a:cxnLst/>
              <a:rect l="0" t="0" r="0" b="0"/>
              <a:pathLst>
                <a:path w="37557" h="234089">
                  <a:moveTo>
                    <a:pt x="37556" y="5488"/>
                  </a:moveTo>
                  <a:lnTo>
                    <a:pt x="32500" y="5488"/>
                  </a:lnTo>
                  <a:lnTo>
                    <a:pt x="31010" y="4430"/>
                  </a:lnTo>
                  <a:lnTo>
                    <a:pt x="30017" y="2666"/>
                  </a:lnTo>
                  <a:lnTo>
                    <a:pt x="29355" y="432"/>
                  </a:lnTo>
                  <a:lnTo>
                    <a:pt x="28914" y="0"/>
                  </a:lnTo>
                  <a:lnTo>
                    <a:pt x="28619" y="771"/>
                  </a:lnTo>
                  <a:lnTo>
                    <a:pt x="28423" y="2343"/>
                  </a:lnTo>
                  <a:lnTo>
                    <a:pt x="5651" y="49255"/>
                  </a:lnTo>
                  <a:lnTo>
                    <a:pt x="1292" y="89012"/>
                  </a:lnTo>
                  <a:lnTo>
                    <a:pt x="0" y="135951"/>
                  </a:lnTo>
                  <a:lnTo>
                    <a:pt x="4674" y="178317"/>
                  </a:lnTo>
                  <a:lnTo>
                    <a:pt x="18506" y="2340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5" name="SMARTInkShape-5320"/>
            <p:cNvSpPr/>
            <p:nvPr/>
          </p:nvSpPr>
          <p:spPr>
            <a:xfrm>
              <a:off x="3695700" y="1666875"/>
              <a:ext cx="38101" cy="19051"/>
            </a:xfrm>
            <a:custGeom>
              <a:avLst/>
              <a:gdLst/>
              <a:ahLst/>
              <a:cxnLst/>
              <a:rect l="0" t="0" r="0" b="0"/>
              <a:pathLst>
                <a:path w="38101" h="19051">
                  <a:moveTo>
                    <a:pt x="0" y="19050"/>
                  </a:moveTo>
                  <a:lnTo>
                    <a:pt x="5057" y="13994"/>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6" name="SMARTInkShape-5321"/>
            <p:cNvSpPr/>
            <p:nvPr/>
          </p:nvSpPr>
          <p:spPr>
            <a:xfrm>
              <a:off x="3924300" y="1466850"/>
              <a:ext cx="219076" cy="133351"/>
            </a:xfrm>
            <a:custGeom>
              <a:avLst/>
              <a:gdLst/>
              <a:ahLst/>
              <a:cxnLst/>
              <a:rect l="0" t="0" r="0" b="0"/>
              <a:pathLst>
                <a:path w="219076" h="133351">
                  <a:moveTo>
                    <a:pt x="0" y="0"/>
                  </a:moveTo>
                  <a:lnTo>
                    <a:pt x="5057" y="5056"/>
                  </a:lnTo>
                  <a:lnTo>
                    <a:pt x="10361" y="7539"/>
                  </a:lnTo>
                  <a:lnTo>
                    <a:pt x="32503" y="14189"/>
                  </a:lnTo>
                  <a:lnTo>
                    <a:pt x="73997" y="38786"/>
                  </a:lnTo>
                  <a:lnTo>
                    <a:pt x="116687" y="61676"/>
                  </a:lnTo>
                  <a:lnTo>
                    <a:pt x="160515" y="91087"/>
                  </a:lnTo>
                  <a:lnTo>
                    <a:pt x="21907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7" name="SMARTInkShape-5322"/>
            <p:cNvSpPr/>
            <p:nvPr/>
          </p:nvSpPr>
          <p:spPr>
            <a:xfrm>
              <a:off x="3990975" y="1466850"/>
              <a:ext cx="123826" cy="171451"/>
            </a:xfrm>
            <a:custGeom>
              <a:avLst/>
              <a:gdLst/>
              <a:ahLst/>
              <a:cxnLst/>
              <a:rect l="0" t="0" r="0" b="0"/>
              <a:pathLst>
                <a:path w="123826" h="171451">
                  <a:moveTo>
                    <a:pt x="123825" y="0"/>
                  </a:moveTo>
                  <a:lnTo>
                    <a:pt x="118769" y="5056"/>
                  </a:lnTo>
                  <a:lnTo>
                    <a:pt x="90711" y="51458"/>
                  </a:lnTo>
                  <a:lnTo>
                    <a:pt x="60401" y="97507"/>
                  </a:lnTo>
                  <a:lnTo>
                    <a:pt x="26408" y="142821"/>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8" name="SMARTInkShape-5323"/>
            <p:cNvSpPr/>
            <p:nvPr/>
          </p:nvSpPr>
          <p:spPr>
            <a:xfrm>
              <a:off x="4325328" y="1333500"/>
              <a:ext cx="65698" cy="390526"/>
            </a:xfrm>
            <a:custGeom>
              <a:avLst/>
              <a:gdLst/>
              <a:ahLst/>
              <a:cxnLst/>
              <a:rect l="0" t="0" r="0" b="0"/>
              <a:pathLst>
                <a:path w="65698" h="390526">
                  <a:moveTo>
                    <a:pt x="65697" y="0"/>
                  </a:moveTo>
                  <a:lnTo>
                    <a:pt x="57496" y="0"/>
                  </a:lnTo>
                  <a:lnTo>
                    <a:pt x="41225" y="8663"/>
                  </a:lnTo>
                  <a:lnTo>
                    <a:pt x="29773" y="18314"/>
                  </a:lnTo>
                  <a:lnTo>
                    <a:pt x="23273" y="29659"/>
                  </a:lnTo>
                  <a:lnTo>
                    <a:pt x="14043" y="69359"/>
                  </a:lnTo>
                  <a:lnTo>
                    <a:pt x="8574" y="114007"/>
                  </a:lnTo>
                  <a:lnTo>
                    <a:pt x="2323" y="150079"/>
                  </a:lnTo>
                  <a:lnTo>
                    <a:pt x="0" y="187578"/>
                  </a:lnTo>
                  <a:lnTo>
                    <a:pt x="370" y="224442"/>
                  </a:lnTo>
                  <a:lnTo>
                    <a:pt x="9441" y="271523"/>
                  </a:lnTo>
                  <a:lnTo>
                    <a:pt x="16367" y="315983"/>
                  </a:lnTo>
                  <a:lnTo>
                    <a:pt x="25386" y="359346"/>
                  </a:lnTo>
                  <a:lnTo>
                    <a:pt x="27673" y="372434"/>
                  </a:lnTo>
                  <a:lnTo>
                    <a:pt x="37122"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SMARTInkShape-5324"/>
            <p:cNvSpPr/>
            <p:nvPr/>
          </p:nvSpPr>
          <p:spPr>
            <a:xfrm>
              <a:off x="4352925" y="1495425"/>
              <a:ext cx="66676" cy="28576"/>
            </a:xfrm>
            <a:custGeom>
              <a:avLst/>
              <a:gdLst/>
              <a:ahLst/>
              <a:cxnLst/>
              <a:rect l="0" t="0" r="0" b="0"/>
              <a:pathLst>
                <a:path w="66676" h="28576">
                  <a:moveTo>
                    <a:pt x="0" y="28575"/>
                  </a:moveTo>
                  <a:lnTo>
                    <a:pt x="5056" y="28575"/>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0" name="SMARTInkShape-5325"/>
            <p:cNvSpPr/>
            <p:nvPr/>
          </p:nvSpPr>
          <p:spPr>
            <a:xfrm>
              <a:off x="4629150" y="1466850"/>
              <a:ext cx="190501" cy="38101"/>
            </a:xfrm>
            <a:custGeom>
              <a:avLst/>
              <a:gdLst/>
              <a:ahLst/>
              <a:cxnLst/>
              <a:rect l="0" t="0" r="0" b="0"/>
              <a:pathLst>
                <a:path w="190501" h="38101">
                  <a:moveTo>
                    <a:pt x="0" y="38100"/>
                  </a:moveTo>
                  <a:lnTo>
                    <a:pt x="5056" y="33044"/>
                  </a:lnTo>
                  <a:lnTo>
                    <a:pt x="10361" y="30561"/>
                  </a:lnTo>
                  <a:lnTo>
                    <a:pt x="53258" y="20490"/>
                  </a:lnTo>
                  <a:lnTo>
                    <a:pt x="87982" y="14420"/>
                  </a:lnTo>
                  <a:lnTo>
                    <a:pt x="126728" y="10975"/>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1" name="SMARTInkShape-5326"/>
            <p:cNvSpPr/>
            <p:nvPr/>
          </p:nvSpPr>
          <p:spPr>
            <a:xfrm>
              <a:off x="4747488" y="1419617"/>
              <a:ext cx="53113" cy="180584"/>
            </a:xfrm>
            <a:custGeom>
              <a:avLst/>
              <a:gdLst/>
              <a:ahLst/>
              <a:cxnLst/>
              <a:rect l="0" t="0" r="0" b="0"/>
              <a:pathLst>
                <a:path w="53113" h="180584">
                  <a:moveTo>
                    <a:pt x="5487" y="9133"/>
                  </a:moveTo>
                  <a:lnTo>
                    <a:pt x="5487" y="932"/>
                  </a:lnTo>
                  <a:lnTo>
                    <a:pt x="4429" y="491"/>
                  </a:lnTo>
                  <a:lnTo>
                    <a:pt x="431" y="0"/>
                  </a:lnTo>
                  <a:lnTo>
                    <a:pt x="0" y="1986"/>
                  </a:lnTo>
                  <a:lnTo>
                    <a:pt x="5073" y="45758"/>
                  </a:lnTo>
                  <a:lnTo>
                    <a:pt x="10462" y="82454"/>
                  </a:lnTo>
                  <a:lnTo>
                    <a:pt x="21718" y="128352"/>
                  </a:lnTo>
                  <a:lnTo>
                    <a:pt x="32051" y="152878"/>
                  </a:lnTo>
                  <a:lnTo>
                    <a:pt x="53112" y="1805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2" name="SMARTInkShape-5327"/>
            <p:cNvSpPr/>
            <p:nvPr/>
          </p:nvSpPr>
          <p:spPr>
            <a:xfrm>
              <a:off x="5124450" y="1343025"/>
              <a:ext cx="57151" cy="390526"/>
            </a:xfrm>
            <a:custGeom>
              <a:avLst/>
              <a:gdLst/>
              <a:ahLst/>
              <a:cxnLst/>
              <a:rect l="0" t="0" r="0" b="0"/>
              <a:pathLst>
                <a:path w="57151" h="390526">
                  <a:moveTo>
                    <a:pt x="0" y="0"/>
                  </a:moveTo>
                  <a:lnTo>
                    <a:pt x="0" y="43849"/>
                  </a:lnTo>
                  <a:lnTo>
                    <a:pt x="8201" y="90698"/>
                  </a:lnTo>
                  <a:lnTo>
                    <a:pt x="10322" y="131353"/>
                  </a:lnTo>
                  <a:lnTo>
                    <a:pt x="17012" y="171056"/>
                  </a:lnTo>
                  <a:lnTo>
                    <a:pt x="18648" y="214529"/>
                  </a:lnTo>
                  <a:lnTo>
                    <a:pt x="26574" y="256277"/>
                  </a:lnTo>
                  <a:lnTo>
                    <a:pt x="35510" y="295097"/>
                  </a:lnTo>
                  <a:lnTo>
                    <a:pt x="40155" y="320975"/>
                  </a:lnTo>
                  <a:lnTo>
                    <a:pt x="45412" y="344870"/>
                  </a:lnTo>
                  <a:lnTo>
                    <a:pt x="57150"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3" name="SMARTInkShape-5328"/>
            <p:cNvSpPr/>
            <p:nvPr/>
          </p:nvSpPr>
          <p:spPr>
            <a:xfrm>
              <a:off x="5133975" y="1486835"/>
              <a:ext cx="120768" cy="113366"/>
            </a:xfrm>
            <a:custGeom>
              <a:avLst/>
              <a:gdLst/>
              <a:ahLst/>
              <a:cxnLst/>
              <a:rect l="0" t="0" r="0" b="0"/>
              <a:pathLst>
                <a:path w="120768" h="113366">
                  <a:moveTo>
                    <a:pt x="0" y="37165"/>
                  </a:moveTo>
                  <a:lnTo>
                    <a:pt x="0" y="32109"/>
                  </a:lnTo>
                  <a:lnTo>
                    <a:pt x="2822" y="26804"/>
                  </a:lnTo>
                  <a:lnTo>
                    <a:pt x="18314" y="9718"/>
                  </a:lnTo>
                  <a:lnTo>
                    <a:pt x="29659" y="3800"/>
                  </a:lnTo>
                  <a:lnTo>
                    <a:pt x="64302" y="0"/>
                  </a:lnTo>
                  <a:lnTo>
                    <a:pt x="94547" y="4399"/>
                  </a:lnTo>
                  <a:lnTo>
                    <a:pt x="113504" y="12405"/>
                  </a:lnTo>
                  <a:lnTo>
                    <a:pt x="116944" y="16425"/>
                  </a:lnTo>
                  <a:lnTo>
                    <a:pt x="120767" y="26536"/>
                  </a:lnTo>
                  <a:lnTo>
                    <a:pt x="116822" y="43730"/>
                  </a:lnTo>
                  <a:lnTo>
                    <a:pt x="102700" y="71566"/>
                  </a:lnTo>
                  <a:lnTo>
                    <a:pt x="57150" y="1133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4" name="SMARTInkShape-5329"/>
            <p:cNvSpPr/>
            <p:nvPr/>
          </p:nvSpPr>
          <p:spPr>
            <a:xfrm>
              <a:off x="5353050" y="1581150"/>
              <a:ext cx="95251" cy="102629"/>
            </a:xfrm>
            <a:custGeom>
              <a:avLst/>
              <a:gdLst/>
              <a:ahLst/>
              <a:cxnLst/>
              <a:rect l="0" t="0" r="0" b="0"/>
              <a:pathLst>
                <a:path w="95251" h="102629">
                  <a:moveTo>
                    <a:pt x="0" y="19050"/>
                  </a:moveTo>
                  <a:lnTo>
                    <a:pt x="0" y="24106"/>
                  </a:lnTo>
                  <a:lnTo>
                    <a:pt x="2822" y="29411"/>
                  </a:lnTo>
                  <a:lnTo>
                    <a:pt x="26837" y="60882"/>
                  </a:lnTo>
                  <a:lnTo>
                    <a:pt x="40932" y="85874"/>
                  </a:lnTo>
                  <a:lnTo>
                    <a:pt x="50698" y="97529"/>
                  </a:lnTo>
                  <a:lnTo>
                    <a:pt x="57105" y="101554"/>
                  </a:lnTo>
                  <a:lnTo>
                    <a:pt x="60295" y="102628"/>
                  </a:lnTo>
                  <a:lnTo>
                    <a:pt x="62423" y="102285"/>
                  </a:lnTo>
                  <a:lnTo>
                    <a:pt x="63840" y="100998"/>
                  </a:lnTo>
                  <a:lnTo>
                    <a:pt x="79883" y="55577"/>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5" name="SMARTInkShape-5330"/>
            <p:cNvSpPr/>
            <p:nvPr/>
          </p:nvSpPr>
          <p:spPr>
            <a:xfrm>
              <a:off x="5591175" y="1476375"/>
              <a:ext cx="133351" cy="66676"/>
            </a:xfrm>
            <a:custGeom>
              <a:avLst/>
              <a:gdLst/>
              <a:ahLst/>
              <a:cxnLst/>
              <a:rect l="0" t="0" r="0" b="0"/>
              <a:pathLst>
                <a:path w="133351" h="66676">
                  <a:moveTo>
                    <a:pt x="0" y="0"/>
                  </a:moveTo>
                  <a:lnTo>
                    <a:pt x="27446" y="27447"/>
                  </a:lnTo>
                  <a:lnTo>
                    <a:pt x="65355" y="43600"/>
                  </a:lnTo>
                  <a:lnTo>
                    <a:pt x="98870" y="56982"/>
                  </a:lnTo>
                  <a:lnTo>
                    <a:pt x="109559" y="62367"/>
                  </a:lnTo>
                  <a:lnTo>
                    <a:pt x="13335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6" name="SMARTInkShape-5331"/>
            <p:cNvSpPr/>
            <p:nvPr/>
          </p:nvSpPr>
          <p:spPr>
            <a:xfrm>
              <a:off x="5562600" y="1447800"/>
              <a:ext cx="152401" cy="171451"/>
            </a:xfrm>
            <a:custGeom>
              <a:avLst/>
              <a:gdLst/>
              <a:ahLst/>
              <a:cxnLst/>
              <a:rect l="0" t="0" r="0" b="0"/>
              <a:pathLst>
                <a:path w="152401" h="171451">
                  <a:moveTo>
                    <a:pt x="152400" y="0"/>
                  </a:moveTo>
                  <a:lnTo>
                    <a:pt x="147344" y="0"/>
                  </a:lnTo>
                  <a:lnTo>
                    <a:pt x="145854" y="1058"/>
                  </a:lnTo>
                  <a:lnTo>
                    <a:pt x="144861" y="2822"/>
                  </a:lnTo>
                  <a:lnTo>
                    <a:pt x="144199" y="5056"/>
                  </a:lnTo>
                  <a:lnTo>
                    <a:pt x="100758" y="50399"/>
                  </a:lnTo>
                  <a:lnTo>
                    <a:pt x="77127" y="70790"/>
                  </a:lnTo>
                  <a:lnTo>
                    <a:pt x="43835" y="116582"/>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7" name="SMARTInkShape-5332"/>
            <p:cNvSpPr/>
            <p:nvPr/>
          </p:nvSpPr>
          <p:spPr>
            <a:xfrm>
              <a:off x="5810250" y="1362075"/>
              <a:ext cx="238126" cy="246692"/>
            </a:xfrm>
            <a:custGeom>
              <a:avLst/>
              <a:gdLst/>
              <a:ahLst/>
              <a:cxnLst/>
              <a:rect l="0" t="0" r="0" b="0"/>
              <a:pathLst>
                <a:path w="238126" h="246692">
                  <a:moveTo>
                    <a:pt x="0" y="57150"/>
                  </a:moveTo>
                  <a:lnTo>
                    <a:pt x="8201" y="57150"/>
                  </a:lnTo>
                  <a:lnTo>
                    <a:pt x="14189" y="67263"/>
                  </a:lnTo>
                  <a:lnTo>
                    <a:pt x="20207" y="83097"/>
                  </a:lnTo>
                  <a:lnTo>
                    <a:pt x="36761" y="108333"/>
                  </a:lnTo>
                  <a:lnTo>
                    <a:pt x="54857" y="151810"/>
                  </a:lnTo>
                  <a:lnTo>
                    <a:pt x="82710" y="195461"/>
                  </a:lnTo>
                  <a:lnTo>
                    <a:pt x="106508" y="236727"/>
                  </a:lnTo>
                  <a:lnTo>
                    <a:pt x="113659" y="242795"/>
                  </a:lnTo>
                  <a:lnTo>
                    <a:pt x="120366" y="245492"/>
                  </a:lnTo>
                  <a:lnTo>
                    <a:pt x="126874" y="246691"/>
                  </a:lnTo>
                  <a:lnTo>
                    <a:pt x="129032" y="245952"/>
                  </a:lnTo>
                  <a:lnTo>
                    <a:pt x="130472" y="244402"/>
                  </a:lnTo>
                  <a:lnTo>
                    <a:pt x="137838" y="214082"/>
                  </a:lnTo>
                  <a:lnTo>
                    <a:pt x="142939" y="172345"/>
                  </a:lnTo>
                  <a:lnTo>
                    <a:pt x="155862" y="130705"/>
                  </a:lnTo>
                  <a:lnTo>
                    <a:pt x="173428" y="87084"/>
                  </a:lnTo>
                  <a:lnTo>
                    <a:pt x="201771" y="41952"/>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72" name="SMARTInkShape-Group726"/>
          <p:cNvGrpSpPr/>
          <p:nvPr/>
        </p:nvGrpSpPr>
        <p:grpSpPr>
          <a:xfrm>
            <a:off x="8043507" y="2315694"/>
            <a:ext cx="3174107" cy="1398581"/>
            <a:chOff x="8043507" y="2315694"/>
            <a:chExt cx="3174107" cy="1398581"/>
          </a:xfrm>
        </p:grpSpPr>
        <p:sp>
          <p:nvSpPr>
            <p:cNvPr id="459" name="SMARTInkShape-5333"/>
            <p:cNvSpPr/>
            <p:nvPr/>
          </p:nvSpPr>
          <p:spPr>
            <a:xfrm>
              <a:off x="10353675" y="2543175"/>
              <a:ext cx="95251" cy="19051"/>
            </a:xfrm>
            <a:custGeom>
              <a:avLst/>
              <a:gdLst/>
              <a:ahLst/>
              <a:cxnLst/>
              <a:rect l="0" t="0" r="0" b="0"/>
              <a:pathLst>
                <a:path w="95251" h="19051">
                  <a:moveTo>
                    <a:pt x="0" y="19050"/>
                  </a:moveTo>
                  <a:lnTo>
                    <a:pt x="10113" y="13993"/>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0" name="SMARTInkShape-5334"/>
            <p:cNvSpPr/>
            <p:nvPr/>
          </p:nvSpPr>
          <p:spPr>
            <a:xfrm>
              <a:off x="10782300" y="25527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1" name="SMARTInkShape-5335"/>
            <p:cNvSpPr/>
            <p:nvPr/>
          </p:nvSpPr>
          <p:spPr>
            <a:xfrm>
              <a:off x="9919153" y="2513099"/>
              <a:ext cx="195809" cy="106277"/>
            </a:xfrm>
            <a:custGeom>
              <a:avLst/>
              <a:gdLst/>
              <a:ahLst/>
              <a:cxnLst/>
              <a:rect l="0" t="0" r="0" b="0"/>
              <a:pathLst>
                <a:path w="195809" h="106277">
                  <a:moveTo>
                    <a:pt x="34472" y="77701"/>
                  </a:moveTo>
                  <a:lnTo>
                    <a:pt x="44585" y="77701"/>
                  </a:lnTo>
                  <a:lnTo>
                    <a:pt x="47564" y="76643"/>
                  </a:lnTo>
                  <a:lnTo>
                    <a:pt x="49550" y="74879"/>
                  </a:lnTo>
                  <a:lnTo>
                    <a:pt x="66091" y="52792"/>
                  </a:lnTo>
                  <a:lnTo>
                    <a:pt x="71719" y="20367"/>
                  </a:lnTo>
                  <a:lnTo>
                    <a:pt x="67263" y="3681"/>
                  </a:lnTo>
                  <a:lnTo>
                    <a:pt x="63742" y="838"/>
                  </a:lnTo>
                  <a:lnTo>
                    <a:pt x="59277" y="0"/>
                  </a:lnTo>
                  <a:lnTo>
                    <a:pt x="41958" y="1205"/>
                  </a:lnTo>
                  <a:lnTo>
                    <a:pt x="32154" y="9836"/>
                  </a:lnTo>
                  <a:lnTo>
                    <a:pt x="4534" y="48107"/>
                  </a:lnTo>
                  <a:lnTo>
                    <a:pt x="0" y="58551"/>
                  </a:lnTo>
                  <a:lnTo>
                    <a:pt x="908" y="63876"/>
                  </a:lnTo>
                  <a:lnTo>
                    <a:pt x="7560" y="75437"/>
                  </a:lnTo>
                  <a:lnTo>
                    <a:pt x="12298" y="78308"/>
                  </a:lnTo>
                  <a:lnTo>
                    <a:pt x="17572" y="79164"/>
                  </a:lnTo>
                  <a:lnTo>
                    <a:pt x="51361" y="72933"/>
                  </a:lnTo>
                  <a:lnTo>
                    <a:pt x="71343" y="64529"/>
                  </a:lnTo>
                  <a:lnTo>
                    <a:pt x="101727" y="46720"/>
                  </a:lnTo>
                  <a:lnTo>
                    <a:pt x="121546" y="39594"/>
                  </a:lnTo>
                  <a:lnTo>
                    <a:pt x="136706" y="23477"/>
                  </a:lnTo>
                  <a:lnTo>
                    <a:pt x="140940" y="21852"/>
                  </a:lnTo>
                  <a:lnTo>
                    <a:pt x="147226" y="20808"/>
                  </a:lnTo>
                  <a:lnTo>
                    <a:pt x="189692" y="52352"/>
                  </a:lnTo>
                  <a:lnTo>
                    <a:pt x="193417" y="61496"/>
                  </a:lnTo>
                  <a:lnTo>
                    <a:pt x="195808" y="79556"/>
                  </a:lnTo>
                  <a:lnTo>
                    <a:pt x="190490" y="89462"/>
                  </a:lnTo>
                  <a:lnTo>
                    <a:pt x="182130" y="98803"/>
                  </a:lnTo>
                  <a:lnTo>
                    <a:pt x="167822" y="1062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2" name="SMARTInkShape-5336"/>
            <p:cNvSpPr/>
            <p:nvPr/>
          </p:nvSpPr>
          <p:spPr>
            <a:xfrm>
              <a:off x="9667875" y="2315694"/>
              <a:ext cx="171451" cy="284632"/>
            </a:xfrm>
            <a:custGeom>
              <a:avLst/>
              <a:gdLst/>
              <a:ahLst/>
              <a:cxnLst/>
              <a:rect l="0" t="0" r="0" b="0"/>
              <a:pathLst>
                <a:path w="171451" h="284632">
                  <a:moveTo>
                    <a:pt x="0" y="275106"/>
                  </a:moveTo>
                  <a:lnTo>
                    <a:pt x="1059" y="265385"/>
                  </a:lnTo>
                  <a:lnTo>
                    <a:pt x="16007" y="229441"/>
                  </a:lnTo>
                  <a:lnTo>
                    <a:pt x="38792" y="182125"/>
                  </a:lnTo>
                  <a:lnTo>
                    <a:pt x="61089" y="142204"/>
                  </a:lnTo>
                  <a:lnTo>
                    <a:pt x="85876" y="103745"/>
                  </a:lnTo>
                  <a:lnTo>
                    <a:pt x="113478" y="56875"/>
                  </a:lnTo>
                  <a:lnTo>
                    <a:pt x="119227" y="43706"/>
                  </a:lnTo>
                  <a:lnTo>
                    <a:pt x="121781" y="30798"/>
                  </a:lnTo>
                  <a:lnTo>
                    <a:pt x="120093" y="18005"/>
                  </a:lnTo>
                  <a:lnTo>
                    <a:pt x="115444" y="2658"/>
                  </a:lnTo>
                  <a:lnTo>
                    <a:pt x="112948" y="1399"/>
                  </a:lnTo>
                  <a:lnTo>
                    <a:pt x="104526" y="0"/>
                  </a:lnTo>
                  <a:lnTo>
                    <a:pt x="96550" y="2201"/>
                  </a:lnTo>
                  <a:lnTo>
                    <a:pt x="92942" y="4269"/>
                  </a:lnTo>
                  <a:lnTo>
                    <a:pt x="63355" y="41715"/>
                  </a:lnTo>
                  <a:lnTo>
                    <a:pt x="55321" y="58135"/>
                  </a:lnTo>
                  <a:lnTo>
                    <a:pt x="48087" y="101093"/>
                  </a:lnTo>
                  <a:lnTo>
                    <a:pt x="40387" y="144072"/>
                  </a:lnTo>
                  <a:lnTo>
                    <a:pt x="38777" y="183364"/>
                  </a:lnTo>
                  <a:lnTo>
                    <a:pt x="41123" y="222876"/>
                  </a:lnTo>
                  <a:lnTo>
                    <a:pt x="48521" y="249047"/>
                  </a:lnTo>
                  <a:lnTo>
                    <a:pt x="51398" y="254558"/>
                  </a:lnTo>
                  <a:lnTo>
                    <a:pt x="60238" y="263504"/>
                  </a:lnTo>
                  <a:lnTo>
                    <a:pt x="71222" y="269950"/>
                  </a:lnTo>
                  <a:lnTo>
                    <a:pt x="83160" y="272814"/>
                  </a:lnTo>
                  <a:lnTo>
                    <a:pt x="95521" y="271265"/>
                  </a:lnTo>
                  <a:lnTo>
                    <a:pt x="101781" y="269370"/>
                  </a:lnTo>
                  <a:lnTo>
                    <a:pt x="114381" y="258798"/>
                  </a:lnTo>
                  <a:lnTo>
                    <a:pt x="134659" y="231198"/>
                  </a:lnTo>
                  <a:lnTo>
                    <a:pt x="142154" y="210917"/>
                  </a:lnTo>
                  <a:lnTo>
                    <a:pt x="142394" y="211147"/>
                  </a:lnTo>
                  <a:lnTo>
                    <a:pt x="147926" y="258563"/>
                  </a:lnTo>
                  <a:lnTo>
                    <a:pt x="171450" y="2846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SMARTInkShape-5337"/>
            <p:cNvSpPr/>
            <p:nvPr/>
          </p:nvSpPr>
          <p:spPr>
            <a:xfrm>
              <a:off x="10601325" y="2488178"/>
              <a:ext cx="88743" cy="99776"/>
            </a:xfrm>
            <a:custGeom>
              <a:avLst/>
              <a:gdLst/>
              <a:ahLst/>
              <a:cxnLst/>
              <a:rect l="0" t="0" r="0" b="0"/>
              <a:pathLst>
                <a:path w="88743" h="99776">
                  <a:moveTo>
                    <a:pt x="0" y="7372"/>
                  </a:moveTo>
                  <a:lnTo>
                    <a:pt x="0" y="51221"/>
                  </a:lnTo>
                  <a:lnTo>
                    <a:pt x="10113" y="75750"/>
                  </a:lnTo>
                  <a:lnTo>
                    <a:pt x="21458" y="93014"/>
                  </a:lnTo>
                  <a:lnTo>
                    <a:pt x="28234" y="98352"/>
                  </a:lnTo>
                  <a:lnTo>
                    <a:pt x="31522" y="99775"/>
                  </a:lnTo>
                  <a:lnTo>
                    <a:pt x="51321" y="96722"/>
                  </a:lnTo>
                  <a:lnTo>
                    <a:pt x="67182" y="89115"/>
                  </a:lnTo>
                  <a:lnTo>
                    <a:pt x="75016" y="77569"/>
                  </a:lnTo>
                  <a:lnTo>
                    <a:pt x="88666" y="44286"/>
                  </a:lnTo>
                  <a:lnTo>
                    <a:pt x="88742" y="35156"/>
                  </a:lnTo>
                  <a:lnTo>
                    <a:pt x="83186" y="16545"/>
                  </a:lnTo>
                  <a:lnTo>
                    <a:pt x="76482" y="6158"/>
                  </a:lnTo>
                  <a:lnTo>
                    <a:pt x="73213" y="3387"/>
                  </a:lnTo>
                  <a:lnTo>
                    <a:pt x="61115" y="309"/>
                  </a:lnTo>
                  <a:lnTo>
                    <a:pt x="46213" y="0"/>
                  </a:lnTo>
                  <a:lnTo>
                    <a:pt x="9525" y="168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4" name="SMARTInkShape-5338"/>
            <p:cNvSpPr/>
            <p:nvPr/>
          </p:nvSpPr>
          <p:spPr>
            <a:xfrm>
              <a:off x="9858375" y="2486025"/>
              <a:ext cx="9526" cy="9526"/>
            </a:xfrm>
            <a:custGeom>
              <a:avLst/>
              <a:gdLst/>
              <a:ahLst/>
              <a:cxnLst/>
              <a:rect l="0" t="0" r="0" b="0"/>
              <a:pathLst>
                <a:path w="9526" h="9526">
                  <a:moveTo>
                    <a:pt x="9525"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5" name="SMARTInkShape-5339"/>
            <p:cNvSpPr/>
            <p:nvPr/>
          </p:nvSpPr>
          <p:spPr>
            <a:xfrm>
              <a:off x="10839450" y="2467528"/>
              <a:ext cx="104776" cy="189948"/>
            </a:xfrm>
            <a:custGeom>
              <a:avLst/>
              <a:gdLst/>
              <a:ahLst/>
              <a:cxnLst/>
              <a:rect l="0" t="0" r="0" b="0"/>
              <a:pathLst>
                <a:path w="104776" h="189948">
                  <a:moveTo>
                    <a:pt x="0" y="37547"/>
                  </a:moveTo>
                  <a:lnTo>
                    <a:pt x="0" y="32490"/>
                  </a:lnTo>
                  <a:lnTo>
                    <a:pt x="2823" y="27186"/>
                  </a:lnTo>
                  <a:lnTo>
                    <a:pt x="5057" y="24290"/>
                  </a:lnTo>
                  <a:lnTo>
                    <a:pt x="52050" y="5748"/>
                  </a:lnTo>
                  <a:lnTo>
                    <a:pt x="71389" y="692"/>
                  </a:lnTo>
                  <a:lnTo>
                    <a:pt x="78649" y="0"/>
                  </a:lnTo>
                  <a:lnTo>
                    <a:pt x="81007" y="874"/>
                  </a:lnTo>
                  <a:lnTo>
                    <a:pt x="82579" y="2515"/>
                  </a:lnTo>
                  <a:lnTo>
                    <a:pt x="90160" y="17809"/>
                  </a:lnTo>
                  <a:lnTo>
                    <a:pt x="94579" y="62477"/>
                  </a:lnTo>
                  <a:lnTo>
                    <a:pt x="100174" y="105972"/>
                  </a:lnTo>
                  <a:lnTo>
                    <a:pt x="103411" y="145075"/>
                  </a:lnTo>
                  <a:lnTo>
                    <a:pt x="104775" y="1899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6" name="SMARTInkShape-5340"/>
            <p:cNvSpPr/>
            <p:nvPr/>
          </p:nvSpPr>
          <p:spPr>
            <a:xfrm>
              <a:off x="10915650" y="2552700"/>
              <a:ext cx="161926" cy="19051"/>
            </a:xfrm>
            <a:custGeom>
              <a:avLst/>
              <a:gdLst/>
              <a:ahLst/>
              <a:cxnLst/>
              <a:rect l="0" t="0" r="0" b="0"/>
              <a:pathLst>
                <a:path w="161926" h="19051">
                  <a:moveTo>
                    <a:pt x="0" y="19050"/>
                  </a:moveTo>
                  <a:lnTo>
                    <a:pt x="5057" y="19050"/>
                  </a:lnTo>
                  <a:lnTo>
                    <a:pt x="45762" y="10849"/>
                  </a:lnTo>
                  <a:lnTo>
                    <a:pt x="85356" y="3240"/>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7" name="SMARTInkShape-5341"/>
            <p:cNvSpPr/>
            <p:nvPr/>
          </p:nvSpPr>
          <p:spPr>
            <a:xfrm>
              <a:off x="11096625" y="2495550"/>
              <a:ext cx="47626" cy="9526"/>
            </a:xfrm>
            <a:custGeom>
              <a:avLst/>
              <a:gdLst/>
              <a:ahLst/>
              <a:cxnLst/>
              <a:rect l="0" t="0" r="0" b="0"/>
              <a:pathLst>
                <a:path w="47626" h="9526">
                  <a:moveTo>
                    <a:pt x="0" y="9525"/>
                  </a:moveTo>
                  <a:lnTo>
                    <a:pt x="5057" y="4468"/>
                  </a:lnTo>
                  <a:lnTo>
                    <a:pt x="23371" y="1324"/>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8" name="SMARTInkShape-5342"/>
            <p:cNvSpPr/>
            <p:nvPr/>
          </p:nvSpPr>
          <p:spPr>
            <a:xfrm>
              <a:off x="11078898" y="2514600"/>
              <a:ext cx="138716" cy="190501"/>
            </a:xfrm>
            <a:custGeom>
              <a:avLst/>
              <a:gdLst/>
              <a:ahLst/>
              <a:cxnLst/>
              <a:rect l="0" t="0" r="0" b="0"/>
              <a:pathLst>
                <a:path w="138716" h="190501">
                  <a:moveTo>
                    <a:pt x="8202" y="0"/>
                  </a:moveTo>
                  <a:lnTo>
                    <a:pt x="0" y="0"/>
                  </a:lnTo>
                  <a:lnTo>
                    <a:pt x="7396" y="37981"/>
                  </a:lnTo>
                  <a:lnTo>
                    <a:pt x="9022" y="53117"/>
                  </a:lnTo>
                  <a:lnTo>
                    <a:pt x="13153" y="64529"/>
                  </a:lnTo>
                  <a:lnTo>
                    <a:pt x="15735" y="68420"/>
                  </a:lnTo>
                  <a:lnTo>
                    <a:pt x="21428" y="72742"/>
                  </a:lnTo>
                  <a:lnTo>
                    <a:pt x="30584" y="75175"/>
                  </a:lnTo>
                  <a:lnTo>
                    <a:pt x="77550" y="77198"/>
                  </a:lnTo>
                  <a:lnTo>
                    <a:pt x="114793" y="89450"/>
                  </a:lnTo>
                  <a:lnTo>
                    <a:pt x="127189" y="98316"/>
                  </a:lnTo>
                  <a:lnTo>
                    <a:pt x="135169" y="108254"/>
                  </a:lnTo>
                  <a:lnTo>
                    <a:pt x="138715" y="116199"/>
                  </a:lnTo>
                  <a:lnTo>
                    <a:pt x="137470" y="126080"/>
                  </a:lnTo>
                  <a:lnTo>
                    <a:pt x="132329" y="137527"/>
                  </a:lnTo>
                  <a:lnTo>
                    <a:pt x="117535" y="154813"/>
                  </a:lnTo>
                  <a:lnTo>
                    <a:pt x="46302"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9" name="SMARTInkShape-5343"/>
            <p:cNvSpPr/>
            <p:nvPr/>
          </p:nvSpPr>
          <p:spPr>
            <a:xfrm>
              <a:off x="8324850" y="2476500"/>
              <a:ext cx="1227871" cy="733426"/>
            </a:xfrm>
            <a:custGeom>
              <a:avLst/>
              <a:gdLst/>
              <a:ahLst/>
              <a:cxnLst/>
              <a:rect l="0" t="0" r="0" b="0"/>
              <a:pathLst>
                <a:path w="1227871" h="733426">
                  <a:moveTo>
                    <a:pt x="0" y="733425"/>
                  </a:moveTo>
                  <a:lnTo>
                    <a:pt x="1059" y="708516"/>
                  </a:lnTo>
                  <a:lnTo>
                    <a:pt x="8663" y="685122"/>
                  </a:lnTo>
                  <a:lnTo>
                    <a:pt x="35210" y="638198"/>
                  </a:lnTo>
                  <a:lnTo>
                    <a:pt x="70154" y="596122"/>
                  </a:lnTo>
                  <a:lnTo>
                    <a:pt x="106697" y="551929"/>
                  </a:lnTo>
                  <a:lnTo>
                    <a:pt x="152653" y="509473"/>
                  </a:lnTo>
                  <a:lnTo>
                    <a:pt x="190550" y="472700"/>
                  </a:lnTo>
                  <a:lnTo>
                    <a:pt x="236214" y="436390"/>
                  </a:lnTo>
                  <a:lnTo>
                    <a:pt x="273424" y="403880"/>
                  </a:lnTo>
                  <a:lnTo>
                    <a:pt x="312319" y="378842"/>
                  </a:lnTo>
                  <a:lnTo>
                    <a:pt x="356887" y="351786"/>
                  </a:lnTo>
                  <a:lnTo>
                    <a:pt x="403606" y="323660"/>
                  </a:lnTo>
                  <a:lnTo>
                    <a:pt x="435144" y="304716"/>
                  </a:lnTo>
                  <a:lnTo>
                    <a:pt x="469623" y="285712"/>
                  </a:lnTo>
                  <a:lnTo>
                    <a:pt x="506113" y="266683"/>
                  </a:lnTo>
                  <a:lnTo>
                    <a:pt x="543498" y="247643"/>
                  </a:lnTo>
                  <a:lnTo>
                    <a:pt x="578458" y="228597"/>
                  </a:lnTo>
                  <a:lnTo>
                    <a:pt x="613751" y="210607"/>
                  </a:lnTo>
                  <a:lnTo>
                    <a:pt x="654131" y="195556"/>
                  </a:lnTo>
                  <a:lnTo>
                    <a:pt x="693950" y="178989"/>
                  </a:lnTo>
                  <a:lnTo>
                    <a:pt x="732813" y="162101"/>
                  </a:lnTo>
                  <a:lnTo>
                    <a:pt x="771254" y="147539"/>
                  </a:lnTo>
                  <a:lnTo>
                    <a:pt x="809504" y="134012"/>
                  </a:lnTo>
                  <a:lnTo>
                    <a:pt x="847672" y="119886"/>
                  </a:lnTo>
                  <a:lnTo>
                    <a:pt x="885801" y="103024"/>
                  </a:lnTo>
                  <a:lnTo>
                    <a:pt x="923914" y="90591"/>
                  </a:lnTo>
                  <a:lnTo>
                    <a:pt x="960962" y="81538"/>
                  </a:lnTo>
                  <a:lnTo>
                    <a:pt x="995066" y="73986"/>
                  </a:lnTo>
                  <a:lnTo>
                    <a:pt x="1027863" y="64280"/>
                  </a:lnTo>
                  <a:lnTo>
                    <a:pt x="1073254" y="49738"/>
                  </a:lnTo>
                  <a:lnTo>
                    <a:pt x="1110693" y="38726"/>
                  </a:lnTo>
                  <a:lnTo>
                    <a:pt x="1151788" y="30580"/>
                  </a:lnTo>
                  <a:lnTo>
                    <a:pt x="1192515" y="18478"/>
                  </a:lnTo>
                  <a:lnTo>
                    <a:pt x="1227870" y="9680"/>
                  </a:lnTo>
                  <a:lnTo>
                    <a:pt x="1209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0" name="SMARTInkShape-5344"/>
            <p:cNvSpPr/>
            <p:nvPr/>
          </p:nvSpPr>
          <p:spPr>
            <a:xfrm>
              <a:off x="8043507" y="3100906"/>
              <a:ext cx="195619" cy="69090"/>
            </a:xfrm>
            <a:custGeom>
              <a:avLst/>
              <a:gdLst/>
              <a:ahLst/>
              <a:cxnLst/>
              <a:rect l="0" t="0" r="0" b="0"/>
              <a:pathLst>
                <a:path w="195619" h="69090">
                  <a:moveTo>
                    <a:pt x="52743" y="13769"/>
                  </a:moveTo>
                  <a:lnTo>
                    <a:pt x="44542" y="13769"/>
                  </a:lnTo>
                  <a:lnTo>
                    <a:pt x="38554" y="18826"/>
                  </a:lnTo>
                  <a:lnTo>
                    <a:pt x="27048" y="42049"/>
                  </a:lnTo>
                  <a:lnTo>
                    <a:pt x="9325" y="58611"/>
                  </a:lnTo>
                  <a:lnTo>
                    <a:pt x="6988" y="64743"/>
                  </a:lnTo>
                  <a:lnTo>
                    <a:pt x="5306" y="66802"/>
                  </a:lnTo>
                  <a:lnTo>
                    <a:pt x="616" y="69089"/>
                  </a:lnTo>
                  <a:lnTo>
                    <a:pt x="0" y="68641"/>
                  </a:lnTo>
                  <a:lnTo>
                    <a:pt x="2138" y="65321"/>
                  </a:lnTo>
                  <a:lnTo>
                    <a:pt x="29944" y="39427"/>
                  </a:lnTo>
                  <a:lnTo>
                    <a:pt x="71464" y="9632"/>
                  </a:lnTo>
                  <a:lnTo>
                    <a:pt x="83288" y="5581"/>
                  </a:lnTo>
                  <a:lnTo>
                    <a:pt x="92072" y="252"/>
                  </a:lnTo>
                  <a:lnTo>
                    <a:pt x="105148" y="0"/>
                  </a:lnTo>
                  <a:lnTo>
                    <a:pt x="121542" y="4475"/>
                  </a:lnTo>
                  <a:lnTo>
                    <a:pt x="163663" y="28967"/>
                  </a:lnTo>
                  <a:lnTo>
                    <a:pt x="195618" y="423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1" name="SMARTInkShape-5345"/>
            <p:cNvSpPr/>
            <p:nvPr/>
          </p:nvSpPr>
          <p:spPr>
            <a:xfrm>
              <a:off x="8050574" y="3095625"/>
              <a:ext cx="217127" cy="618650"/>
            </a:xfrm>
            <a:custGeom>
              <a:avLst/>
              <a:gdLst/>
              <a:ahLst/>
              <a:cxnLst/>
              <a:rect l="0" t="0" r="0" b="0"/>
              <a:pathLst>
                <a:path w="217127" h="618650">
                  <a:moveTo>
                    <a:pt x="83776" y="0"/>
                  </a:moveTo>
                  <a:lnTo>
                    <a:pt x="92909" y="0"/>
                  </a:lnTo>
                  <a:lnTo>
                    <a:pt x="93249" y="36728"/>
                  </a:lnTo>
                  <a:lnTo>
                    <a:pt x="93290" y="83572"/>
                  </a:lnTo>
                  <a:lnTo>
                    <a:pt x="93296" y="115107"/>
                  </a:lnTo>
                  <a:lnTo>
                    <a:pt x="93299" y="153817"/>
                  </a:lnTo>
                  <a:lnTo>
                    <a:pt x="93299" y="195716"/>
                  </a:lnTo>
                  <a:lnTo>
                    <a:pt x="93300" y="230566"/>
                  </a:lnTo>
                  <a:lnTo>
                    <a:pt x="93301" y="273985"/>
                  </a:lnTo>
                  <a:lnTo>
                    <a:pt x="93301" y="287432"/>
                  </a:lnTo>
                  <a:lnTo>
                    <a:pt x="101768" y="313661"/>
                  </a:lnTo>
                  <a:lnTo>
                    <a:pt x="112939" y="339430"/>
                  </a:lnTo>
                  <a:lnTo>
                    <a:pt x="119228" y="376679"/>
                  </a:lnTo>
                  <a:lnTo>
                    <a:pt x="121354" y="421069"/>
                  </a:lnTo>
                  <a:lnTo>
                    <a:pt x="126829" y="465232"/>
                  </a:lnTo>
                  <a:lnTo>
                    <a:pt x="131556" y="506647"/>
                  </a:lnTo>
                  <a:lnTo>
                    <a:pt x="137680" y="546405"/>
                  </a:lnTo>
                  <a:lnTo>
                    <a:pt x="143106" y="586534"/>
                  </a:lnTo>
                  <a:lnTo>
                    <a:pt x="150022" y="616451"/>
                  </a:lnTo>
                  <a:lnTo>
                    <a:pt x="149106" y="617342"/>
                  </a:lnTo>
                  <a:lnTo>
                    <a:pt x="145267" y="618333"/>
                  </a:lnTo>
                  <a:lnTo>
                    <a:pt x="143820" y="617538"/>
                  </a:lnTo>
                  <a:lnTo>
                    <a:pt x="142855" y="615950"/>
                  </a:lnTo>
                  <a:lnTo>
                    <a:pt x="142213" y="613834"/>
                  </a:lnTo>
                  <a:lnTo>
                    <a:pt x="131195" y="605798"/>
                  </a:lnTo>
                  <a:lnTo>
                    <a:pt x="85715" y="584163"/>
                  </a:lnTo>
                  <a:lnTo>
                    <a:pt x="49195" y="568671"/>
                  </a:lnTo>
                  <a:lnTo>
                    <a:pt x="30491" y="557256"/>
                  </a:lnTo>
                  <a:lnTo>
                    <a:pt x="21994" y="553528"/>
                  </a:lnTo>
                  <a:lnTo>
                    <a:pt x="11260" y="546537"/>
                  </a:lnTo>
                  <a:lnTo>
                    <a:pt x="0" y="543401"/>
                  </a:lnTo>
                  <a:lnTo>
                    <a:pt x="408" y="543242"/>
                  </a:lnTo>
                  <a:lnTo>
                    <a:pt x="3685" y="543066"/>
                  </a:lnTo>
                  <a:lnTo>
                    <a:pt x="8669" y="545810"/>
                  </a:lnTo>
                  <a:lnTo>
                    <a:pt x="16528" y="550557"/>
                  </a:lnTo>
                  <a:lnTo>
                    <a:pt x="59697" y="571575"/>
                  </a:lnTo>
                  <a:lnTo>
                    <a:pt x="79463" y="581047"/>
                  </a:lnTo>
                  <a:lnTo>
                    <a:pt x="118721" y="602390"/>
                  </a:lnTo>
                  <a:lnTo>
                    <a:pt x="164973" y="616717"/>
                  </a:lnTo>
                  <a:lnTo>
                    <a:pt x="176250" y="618649"/>
                  </a:lnTo>
                  <a:lnTo>
                    <a:pt x="180615" y="616091"/>
                  </a:lnTo>
                  <a:lnTo>
                    <a:pt x="183260" y="613928"/>
                  </a:lnTo>
                  <a:lnTo>
                    <a:pt x="186199" y="603057"/>
                  </a:lnTo>
                  <a:lnTo>
                    <a:pt x="195846" y="561113"/>
                  </a:lnTo>
                  <a:lnTo>
                    <a:pt x="217126" y="514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968668019"/>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Let’s return to the table</a:t>
            </a:r>
          </a:p>
        </p:txBody>
      </p:sp>
      <mc:AlternateContent xmlns:mc="http://schemas.openxmlformats.org/markup-compatibility/2006" xmlns:a14="http://schemas.microsoft.com/office/drawing/2010/main">
        <mc:Choice Requires="a14">
          <p:graphicFrame>
            <p:nvGraphicFramePr>
              <p:cNvPr id="4" name="Content Placeholder 3"/>
              <p:cNvGraphicFramePr>
                <a:graphicFrameLocks/>
              </p:cNvGraphicFramePr>
              <p:nvPr>
                <p:extLst/>
              </p:nvPr>
            </p:nvGraphicFramePr>
            <p:xfrm>
              <a:off x="838200" y="1690688"/>
              <a:ext cx="10029825" cy="4622800"/>
            </p:xfrm>
            <a:graphic>
              <a:graphicData uri="http://schemas.openxmlformats.org/drawingml/2006/table">
                <a:tbl>
                  <a:tblPr firstRow="1" bandRow="1">
                    <a:tableStyleId>{5940675A-B579-460E-94D1-54222C63F5DA}</a:tableStyleId>
                  </a:tblPr>
                  <a:tblGrid>
                    <a:gridCol w="2123691">
                      <a:extLst>
                        <a:ext uri="{9D8B030D-6E8A-4147-A177-3AD203B41FA5}">
                          <a16:colId xmlns="" xmlns:a16="http://schemas.microsoft.com/office/drawing/2014/main" val="20000"/>
                        </a:ext>
                      </a:extLst>
                    </a:gridCol>
                    <a:gridCol w="2123691">
                      <a:extLst>
                        <a:ext uri="{9D8B030D-6E8A-4147-A177-3AD203B41FA5}">
                          <a16:colId xmlns="" xmlns:a16="http://schemas.microsoft.com/office/drawing/2014/main" val="20001"/>
                        </a:ext>
                      </a:extLst>
                    </a:gridCol>
                    <a:gridCol w="2123691">
                      <a:extLst>
                        <a:ext uri="{9D8B030D-6E8A-4147-A177-3AD203B41FA5}">
                          <a16:colId xmlns="" xmlns:a16="http://schemas.microsoft.com/office/drawing/2014/main" val="698503289"/>
                        </a:ext>
                      </a:extLst>
                    </a:gridCol>
                    <a:gridCol w="1829376">
                      <a:extLst>
                        <a:ext uri="{9D8B030D-6E8A-4147-A177-3AD203B41FA5}">
                          <a16:colId xmlns="" xmlns:a16="http://schemas.microsoft.com/office/drawing/2014/main" val="20002"/>
                        </a:ext>
                      </a:extLst>
                    </a:gridCol>
                    <a:gridCol w="1829376">
                      <a:extLst>
                        <a:ext uri="{9D8B030D-6E8A-4147-A177-3AD203B41FA5}">
                          <a16:colId xmlns="" xmlns:a16="http://schemas.microsoft.com/office/drawing/2014/main" val="2265863992"/>
                        </a:ext>
                      </a:extLst>
                    </a:gridCol>
                  </a:tblGrid>
                  <a:tr h="370840">
                    <a:tc>
                      <a:txBody>
                        <a:bodyPr/>
                        <a:lstStyle/>
                        <a:p>
                          <a:r>
                            <a:rPr lang="en-US" dirty="0"/>
                            <a:t>Cases of Canned Fruit</a:t>
                          </a:r>
                        </a:p>
                      </a:txBody>
                      <a:tcPr/>
                    </a:tc>
                    <a:tc>
                      <a:txBody>
                        <a:bodyPr/>
                        <a:lstStyle/>
                        <a:p>
                          <a:r>
                            <a:rPr lang="en-US" dirty="0"/>
                            <a:t>Cases of Canned Vegetables</a:t>
                          </a:r>
                        </a:p>
                      </a:txBody>
                      <a:tcPr/>
                    </a:tc>
                    <a:tc>
                      <a:txBody>
                        <a:bodyPr/>
                        <a:lstStyle/>
                        <a:p>
                          <a:r>
                            <a:rPr lang="en-US" b="1" dirty="0"/>
                            <a:t>Revenue</a:t>
                          </a:r>
                          <a:r>
                            <a:rPr lang="en-US" dirty="0"/>
                            <a:t>: price fruit: $33.33, price vegetables: $25</a:t>
                          </a:r>
                        </a:p>
                      </a:txBody>
                      <a:tcPr/>
                    </a:tc>
                    <a:tc>
                      <a:txBody>
                        <a:bodyPr/>
                        <a:lstStyle/>
                        <a:p>
                          <a:r>
                            <a:rPr lang="en-US" dirty="0"/>
                            <a:t>Marginal Rate of Transformation</a:t>
                          </a:r>
                        </a:p>
                        <a:p>
                          <a14:m>
                            <m:oMath xmlns:m="http://schemas.openxmlformats.org/officeDocument/2006/math">
                              <m:r>
                                <a:rPr lang="en-US" b="0" i="1" smtClean="0">
                                  <a:latin typeface="Cambria Math" panose="02040503050406030204" pitchFamily="18" charset="0"/>
                                </a:rPr>
                                <m:t>∆(1)/</m:t>
                              </m:r>
                            </m:oMath>
                          </a14:m>
                          <a:r>
                            <a:rPr lang="en-US" dirty="0"/>
                            <a:t> </a:t>
                          </a:r>
                          <a14:m>
                            <m:oMath xmlns:m="http://schemas.openxmlformats.org/officeDocument/2006/math">
                              <m:r>
                                <a:rPr lang="en-US" b="0" i="1" dirty="0" smtClean="0">
                                  <a:latin typeface="Cambria Math" panose="02040503050406030204" pitchFamily="18" charset="0"/>
                                </a:rPr>
                                <m:t>∆ (2)</m:t>
                              </m:r>
                            </m:oMath>
                          </a14:m>
                          <a:endParaRPr lang="en-US" dirty="0"/>
                        </a:p>
                      </a:txBody>
                      <a:tcPr/>
                    </a:tc>
                    <a:tc>
                      <a:txBody>
                        <a:bodyPr/>
                        <a:lstStyle/>
                        <a:p>
                          <a:r>
                            <a:rPr lang="en-US" dirty="0"/>
                            <a:t>Slope</a:t>
                          </a:r>
                        </a:p>
                      </a:txBody>
                      <a:tcPr/>
                    </a:tc>
                    <a:extLst>
                      <a:ext uri="{0D108BD9-81ED-4DB2-BD59-A6C34878D82A}">
                        <a16:rowId xmlns="" xmlns:a16="http://schemas.microsoft.com/office/drawing/2014/main" val="10000"/>
                      </a:ext>
                    </a:extLst>
                  </a:tr>
                  <a:tr h="370840">
                    <a:tc>
                      <a:txBody>
                        <a:bodyPr/>
                        <a:lstStyle/>
                        <a:p>
                          <a:r>
                            <a:rPr lang="en-US" dirty="0"/>
                            <a:t>135,000</a:t>
                          </a:r>
                        </a:p>
                      </a:txBody>
                      <a:tcPr/>
                    </a:tc>
                    <a:tc>
                      <a:txBody>
                        <a:bodyPr/>
                        <a:lstStyle/>
                        <a:p>
                          <a:r>
                            <a:rPr lang="en-US" dirty="0"/>
                            <a:t>0</a:t>
                          </a:r>
                        </a:p>
                      </a:txBody>
                      <a:tcPr/>
                    </a:tc>
                    <a:tc>
                      <a:txBody>
                        <a:bodyPr/>
                        <a:lstStyle/>
                        <a:p>
                          <a:r>
                            <a:rPr lang="en-US" dirty="0"/>
                            <a:t>4,449,550</a:t>
                          </a:r>
                        </a:p>
                      </a:txBody>
                      <a:tcPr/>
                    </a:tc>
                    <a:tc>
                      <a:txBody>
                        <a:bodyPr/>
                        <a:lstStyle/>
                        <a:p>
                          <a:endParaRPr lang="en-US"/>
                        </a:p>
                      </a:txBody>
                      <a:tcPr/>
                    </a:tc>
                    <a:tc>
                      <a:txBody>
                        <a:bodyPr/>
                        <a:lstStyle/>
                        <a:p>
                          <a:endParaRPr lang="en-US" dirty="0"/>
                        </a:p>
                      </a:txBody>
                      <a:tcPr/>
                    </a:tc>
                    <a:extLst>
                      <a:ext uri="{0D108BD9-81ED-4DB2-BD59-A6C34878D82A}">
                        <a16:rowId xmlns="" xmlns:a16="http://schemas.microsoft.com/office/drawing/2014/main" val="10001"/>
                      </a:ext>
                    </a:extLst>
                  </a:tr>
                  <a:tr h="370840">
                    <a:tc>
                      <a:txBody>
                        <a:bodyPr/>
                        <a:lstStyle/>
                        <a:p>
                          <a:r>
                            <a:rPr lang="en-US" dirty="0"/>
                            <a:t>128,000</a:t>
                          </a:r>
                        </a:p>
                      </a:txBody>
                      <a:tcPr/>
                    </a:tc>
                    <a:tc>
                      <a:txBody>
                        <a:bodyPr/>
                        <a:lstStyle/>
                        <a:p>
                          <a:r>
                            <a:rPr lang="en-US" dirty="0"/>
                            <a:t>10,000</a:t>
                          </a:r>
                        </a:p>
                      </a:txBody>
                      <a:tcPr/>
                    </a:tc>
                    <a:tc>
                      <a:txBody>
                        <a:bodyPr/>
                        <a:lstStyle/>
                        <a:p>
                          <a:r>
                            <a:rPr lang="en-US" dirty="0"/>
                            <a:t>4,516,240</a:t>
                          </a:r>
                        </a:p>
                      </a:txBody>
                      <a:tcPr/>
                    </a:tc>
                    <a:tc>
                      <a:txBody>
                        <a:bodyPr/>
                        <a:lstStyle/>
                        <a:p>
                          <a:r>
                            <a:rPr lang="en-US" dirty="0"/>
                            <a:t>-0.7</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0.75</a:t>
                          </a:r>
                        </a:p>
                      </a:txBody>
                      <a:tcPr/>
                    </a:tc>
                    <a:extLst>
                      <a:ext uri="{0D108BD9-81ED-4DB2-BD59-A6C34878D82A}">
                        <a16:rowId xmlns="" xmlns:a16="http://schemas.microsoft.com/office/drawing/2014/main" val="10002"/>
                      </a:ext>
                    </a:extLst>
                  </a:tr>
                  <a:tr h="370840">
                    <a:tc>
                      <a:txBody>
                        <a:bodyPr/>
                        <a:lstStyle/>
                        <a:p>
                          <a:r>
                            <a:rPr lang="en-US" dirty="0"/>
                            <a:t>119,000</a:t>
                          </a:r>
                        </a:p>
                      </a:txBody>
                      <a:tcPr/>
                    </a:tc>
                    <a:tc>
                      <a:txBody>
                        <a:bodyPr/>
                        <a:lstStyle/>
                        <a:p>
                          <a:r>
                            <a:rPr lang="en-US" dirty="0"/>
                            <a:t>20,000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4,446,270</a:t>
                          </a:r>
                        </a:p>
                      </a:txBody>
                      <a:tcPr/>
                    </a:tc>
                    <a:tc>
                      <a:txBody>
                        <a:bodyPr/>
                        <a:lstStyle/>
                        <a:p>
                          <a:r>
                            <a:rPr lang="en-US" dirty="0"/>
                            <a:t>-0.9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3"/>
                      </a:ext>
                    </a:extLst>
                  </a:tr>
                  <a:tr h="370840">
                    <a:tc>
                      <a:txBody>
                        <a:bodyPr/>
                        <a:lstStyle/>
                        <a:p>
                          <a:r>
                            <a:rPr lang="en-US" dirty="0"/>
                            <a:t>108,000</a:t>
                          </a:r>
                        </a:p>
                      </a:txBody>
                      <a:tcPr/>
                    </a:tc>
                    <a:tc>
                      <a:txBody>
                        <a:bodyPr/>
                        <a:lstStyle/>
                        <a:p>
                          <a:r>
                            <a:rPr lang="en-US" dirty="0"/>
                            <a:t>30,000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4,349,640</a:t>
                          </a:r>
                        </a:p>
                      </a:txBody>
                      <a:tcPr/>
                    </a:tc>
                    <a:tc>
                      <a:txBody>
                        <a:bodyPr/>
                        <a:lstStyle/>
                        <a:p>
                          <a:r>
                            <a:rPr lang="en-US" dirty="0"/>
                            <a:t>-1.1</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4"/>
                      </a:ext>
                    </a:extLst>
                  </a:tr>
                  <a:tr h="370840">
                    <a:tc>
                      <a:txBody>
                        <a:bodyPr/>
                        <a:lstStyle/>
                        <a:p>
                          <a:r>
                            <a:rPr lang="en-US" dirty="0"/>
                            <a:t>95,000</a:t>
                          </a:r>
                        </a:p>
                      </a:txBody>
                      <a:tcPr/>
                    </a:tc>
                    <a:tc>
                      <a:txBody>
                        <a:bodyPr/>
                        <a:lstStyle/>
                        <a:p>
                          <a:r>
                            <a:rPr lang="en-US" dirty="0"/>
                            <a:t>40,000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4,166,350</a:t>
                          </a:r>
                        </a:p>
                      </a:txBody>
                      <a:tcPr/>
                    </a:tc>
                    <a:tc>
                      <a:txBody>
                        <a:bodyPr/>
                        <a:lstStyle/>
                        <a:p>
                          <a:r>
                            <a:rPr lang="en-US" dirty="0"/>
                            <a:t>-1.3</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5"/>
                      </a:ext>
                    </a:extLst>
                  </a:tr>
                  <a:tr h="370840">
                    <a:tc>
                      <a:txBody>
                        <a:bodyPr/>
                        <a:lstStyle/>
                        <a:p>
                          <a:r>
                            <a:rPr lang="en-US" dirty="0"/>
                            <a:t>80,000</a:t>
                          </a:r>
                        </a:p>
                      </a:txBody>
                      <a:tcPr/>
                    </a:tc>
                    <a:tc>
                      <a:txBody>
                        <a:bodyPr/>
                        <a:lstStyle/>
                        <a:p>
                          <a:r>
                            <a:rPr lang="en-US" dirty="0"/>
                            <a:t>50,000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3,916,400</a:t>
                          </a:r>
                        </a:p>
                      </a:txBody>
                      <a:tcPr/>
                    </a:tc>
                    <a:tc>
                      <a:txBody>
                        <a:bodyPr/>
                        <a:lstStyle/>
                        <a:p>
                          <a:r>
                            <a:rPr lang="en-US" dirty="0"/>
                            <a:t>-1.5</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6"/>
                      </a:ext>
                    </a:extLst>
                  </a:tr>
                  <a:tr h="370840">
                    <a:tc>
                      <a:txBody>
                        <a:bodyPr/>
                        <a:lstStyle/>
                        <a:p>
                          <a:r>
                            <a:rPr lang="en-US" dirty="0"/>
                            <a:t>63,000</a:t>
                          </a:r>
                        </a:p>
                      </a:txBody>
                      <a:tcPr/>
                    </a:tc>
                    <a:tc>
                      <a:txBody>
                        <a:bodyPr/>
                        <a:lstStyle/>
                        <a:p>
                          <a:r>
                            <a:rPr lang="en-US" dirty="0"/>
                            <a:t>60,000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3,599,790</a:t>
                          </a:r>
                        </a:p>
                      </a:txBody>
                      <a:tcPr/>
                    </a:tc>
                    <a:tc>
                      <a:txBody>
                        <a:bodyPr/>
                        <a:lstStyle/>
                        <a:p>
                          <a:r>
                            <a:rPr lang="en-US" dirty="0"/>
                            <a:t>-1.7</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7"/>
                      </a:ext>
                    </a:extLst>
                  </a:tr>
                  <a:tr h="370840">
                    <a:tc>
                      <a:txBody>
                        <a:bodyPr/>
                        <a:lstStyle/>
                        <a:p>
                          <a:r>
                            <a:rPr lang="en-US" dirty="0"/>
                            <a:t>44,000</a:t>
                          </a:r>
                        </a:p>
                      </a:txBody>
                      <a:tcPr/>
                    </a:tc>
                    <a:tc>
                      <a:txBody>
                        <a:bodyPr/>
                        <a:lstStyle/>
                        <a:p>
                          <a:r>
                            <a:rPr lang="en-US" dirty="0"/>
                            <a:t>70,000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3,216,520</a:t>
                          </a:r>
                        </a:p>
                      </a:txBody>
                      <a:tcPr/>
                    </a:tc>
                    <a:tc>
                      <a:txBody>
                        <a:bodyPr/>
                        <a:lstStyle/>
                        <a:p>
                          <a:r>
                            <a:rPr lang="en-US" dirty="0"/>
                            <a:t>-1.9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8"/>
                      </a:ext>
                    </a:extLst>
                  </a:tr>
                  <a:tr h="370840">
                    <a:tc>
                      <a:txBody>
                        <a:bodyPr/>
                        <a:lstStyle/>
                        <a:p>
                          <a:r>
                            <a:rPr lang="en-US" dirty="0"/>
                            <a:t>23,000</a:t>
                          </a:r>
                        </a:p>
                      </a:txBody>
                      <a:tcPr/>
                    </a:tc>
                    <a:tc>
                      <a:txBody>
                        <a:bodyPr/>
                        <a:lstStyle/>
                        <a:p>
                          <a:r>
                            <a:rPr lang="en-US" dirty="0"/>
                            <a:t>80,000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2,766,590</a:t>
                          </a:r>
                        </a:p>
                      </a:txBody>
                      <a:tcPr/>
                    </a:tc>
                    <a:tc>
                      <a:txBody>
                        <a:bodyPr/>
                        <a:lstStyle/>
                        <a:p>
                          <a:r>
                            <a:rPr lang="en-US" dirty="0"/>
                            <a:t>-2.1</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 xmlns:a16="http://schemas.microsoft.com/office/drawing/2014/main" val="10009"/>
                      </a:ext>
                    </a:extLst>
                  </a:tr>
                  <a:tr h="370840">
                    <a:tc>
                      <a:txBody>
                        <a:bodyPr/>
                        <a:lstStyle/>
                        <a:p>
                          <a:r>
                            <a:rPr lang="en-US" dirty="0"/>
                            <a:t>0</a:t>
                          </a:r>
                        </a:p>
                      </a:txBody>
                      <a:tcPr/>
                    </a:tc>
                    <a:tc>
                      <a:txBody>
                        <a:bodyPr/>
                        <a:lstStyle/>
                        <a:p>
                          <a:r>
                            <a:rPr lang="en-US" dirty="0"/>
                            <a:t>90,000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2,250,000</a:t>
                          </a:r>
                        </a:p>
                      </a:txBody>
                      <a:tcPr/>
                    </a:tc>
                    <a:tc>
                      <a:txBody>
                        <a:bodyPr/>
                        <a:lstStyle/>
                        <a:p>
                          <a:r>
                            <a:rPr lang="en-US" dirty="0"/>
                            <a:t>-2.3</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0.75</a:t>
                          </a:r>
                        </a:p>
                      </a:txBody>
                      <a:tcPr/>
                    </a:tc>
                    <a:extLst>
                      <a:ext uri="{0D108BD9-81ED-4DB2-BD59-A6C34878D82A}">
                        <a16:rowId xmlns="" xmlns:a16="http://schemas.microsoft.com/office/drawing/2014/main" val="10010"/>
                      </a:ext>
                    </a:extLst>
                  </a:tr>
                </a:tbl>
              </a:graphicData>
            </a:graphic>
          </p:graphicFrame>
        </mc:Choice>
        <mc:Fallback xmlns="">
          <p:graphicFrame>
            <p:nvGraphicFramePr>
              <p:cNvPr id="4" name="Content Placeholder 3"/>
              <p:cNvGraphicFramePr>
                <a:graphicFrameLocks/>
              </p:cNvGraphicFramePr>
              <p:nvPr>
                <p:extLst>
                  <p:ext uri="{D42A27DB-BD31-4B8C-83A1-F6EECF244321}">
                    <p14:modId xmlns:p14="http://schemas.microsoft.com/office/powerpoint/2010/main" val="1481000296"/>
                  </p:ext>
                </p:extLst>
              </p:nvPr>
            </p:nvGraphicFramePr>
            <p:xfrm>
              <a:off x="838200" y="1690688"/>
              <a:ext cx="10029825" cy="4622800"/>
            </p:xfrm>
            <a:graphic>
              <a:graphicData uri="http://schemas.openxmlformats.org/drawingml/2006/table">
                <a:tbl>
                  <a:tblPr firstRow="1" bandRow="1">
                    <a:tableStyleId>{5940675A-B579-460E-94D1-54222C63F5DA}</a:tableStyleId>
                  </a:tblPr>
                  <a:tblGrid>
                    <a:gridCol w="2123691">
                      <a:extLst>
                        <a:ext uri="{9D8B030D-6E8A-4147-A177-3AD203B41FA5}">
                          <a16:colId xmlns:a16="http://schemas.microsoft.com/office/drawing/2014/main" val="20000"/>
                        </a:ext>
                      </a:extLst>
                    </a:gridCol>
                    <a:gridCol w="2123691">
                      <a:extLst>
                        <a:ext uri="{9D8B030D-6E8A-4147-A177-3AD203B41FA5}">
                          <a16:colId xmlns:a16="http://schemas.microsoft.com/office/drawing/2014/main" val="20001"/>
                        </a:ext>
                      </a:extLst>
                    </a:gridCol>
                    <a:gridCol w="2123691">
                      <a:extLst>
                        <a:ext uri="{9D8B030D-6E8A-4147-A177-3AD203B41FA5}">
                          <a16:colId xmlns:a16="http://schemas.microsoft.com/office/drawing/2014/main" val="698503289"/>
                        </a:ext>
                      </a:extLst>
                    </a:gridCol>
                    <a:gridCol w="1829376">
                      <a:extLst>
                        <a:ext uri="{9D8B030D-6E8A-4147-A177-3AD203B41FA5}">
                          <a16:colId xmlns:a16="http://schemas.microsoft.com/office/drawing/2014/main" val="20002"/>
                        </a:ext>
                      </a:extLst>
                    </a:gridCol>
                    <a:gridCol w="1829376">
                      <a:extLst>
                        <a:ext uri="{9D8B030D-6E8A-4147-A177-3AD203B41FA5}">
                          <a16:colId xmlns:a16="http://schemas.microsoft.com/office/drawing/2014/main" val="2265863992"/>
                        </a:ext>
                      </a:extLst>
                    </a:gridCol>
                  </a:tblGrid>
                  <a:tr h="914400">
                    <a:tc>
                      <a:txBody>
                        <a:bodyPr/>
                        <a:lstStyle/>
                        <a:p>
                          <a:r>
                            <a:rPr lang="en-US" dirty="0"/>
                            <a:t>Cases of Canned Fruit</a:t>
                          </a:r>
                        </a:p>
                      </a:txBody>
                      <a:tcPr/>
                    </a:tc>
                    <a:tc>
                      <a:txBody>
                        <a:bodyPr/>
                        <a:lstStyle/>
                        <a:p>
                          <a:r>
                            <a:rPr lang="en-US" dirty="0"/>
                            <a:t>Cases of Canned Vegetables</a:t>
                          </a:r>
                        </a:p>
                      </a:txBody>
                      <a:tcPr/>
                    </a:tc>
                    <a:tc>
                      <a:txBody>
                        <a:bodyPr/>
                        <a:lstStyle/>
                        <a:p>
                          <a:r>
                            <a:rPr lang="en-US" b="1" dirty="0"/>
                            <a:t>Revenue</a:t>
                          </a:r>
                          <a:r>
                            <a:rPr lang="en-US" dirty="0"/>
                            <a:t>: price fruit: $33.33, price vegetables: $25</a:t>
                          </a:r>
                        </a:p>
                      </a:txBody>
                      <a:tcPr/>
                    </a:tc>
                    <a:tc>
                      <a:txBody>
                        <a:bodyPr/>
                        <a:lstStyle/>
                        <a:p>
                          <a:endParaRPr lang="en-US"/>
                        </a:p>
                      </a:txBody>
                      <a:tcPr>
                        <a:blipFill>
                          <a:blip r:embed="rId2"/>
                          <a:stretch>
                            <a:fillRect l="-349000" t="-3333" r="-100667" b="-416000"/>
                          </a:stretch>
                        </a:blipFill>
                      </a:tcPr>
                    </a:tc>
                    <a:tc>
                      <a:txBody>
                        <a:bodyPr/>
                        <a:lstStyle/>
                        <a:p>
                          <a:r>
                            <a:rPr lang="en-US" dirty="0"/>
                            <a:t>Slope</a:t>
                          </a:r>
                        </a:p>
                      </a:txBody>
                      <a:tcPr/>
                    </a:tc>
                    <a:extLst>
                      <a:ext uri="{0D108BD9-81ED-4DB2-BD59-A6C34878D82A}">
                        <a16:rowId xmlns:a16="http://schemas.microsoft.com/office/drawing/2014/main" val="10000"/>
                      </a:ext>
                    </a:extLst>
                  </a:tr>
                  <a:tr h="370840">
                    <a:tc>
                      <a:txBody>
                        <a:bodyPr/>
                        <a:lstStyle/>
                        <a:p>
                          <a:r>
                            <a:rPr lang="en-US" dirty="0"/>
                            <a:t>135,000</a:t>
                          </a:r>
                        </a:p>
                      </a:txBody>
                      <a:tcPr/>
                    </a:tc>
                    <a:tc>
                      <a:txBody>
                        <a:bodyPr/>
                        <a:lstStyle/>
                        <a:p>
                          <a:r>
                            <a:rPr lang="en-US" dirty="0"/>
                            <a:t>0</a:t>
                          </a:r>
                        </a:p>
                      </a:txBody>
                      <a:tcPr/>
                    </a:tc>
                    <a:tc>
                      <a:txBody>
                        <a:bodyPr/>
                        <a:lstStyle/>
                        <a:p>
                          <a:r>
                            <a:rPr lang="en-US" dirty="0"/>
                            <a:t>4,449,550</a:t>
                          </a:r>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0001"/>
                      </a:ext>
                    </a:extLst>
                  </a:tr>
                  <a:tr h="370840">
                    <a:tc>
                      <a:txBody>
                        <a:bodyPr/>
                        <a:lstStyle/>
                        <a:p>
                          <a:r>
                            <a:rPr lang="en-US" dirty="0"/>
                            <a:t>128,000</a:t>
                          </a:r>
                        </a:p>
                      </a:txBody>
                      <a:tcPr/>
                    </a:tc>
                    <a:tc>
                      <a:txBody>
                        <a:bodyPr/>
                        <a:lstStyle/>
                        <a:p>
                          <a:r>
                            <a:rPr lang="en-US" dirty="0"/>
                            <a:t>10,000</a:t>
                          </a:r>
                        </a:p>
                      </a:txBody>
                      <a:tcPr/>
                    </a:tc>
                    <a:tc>
                      <a:txBody>
                        <a:bodyPr/>
                        <a:lstStyle/>
                        <a:p>
                          <a:r>
                            <a:rPr lang="en-US" dirty="0"/>
                            <a:t>4,516,240</a:t>
                          </a:r>
                        </a:p>
                      </a:txBody>
                      <a:tcPr/>
                    </a:tc>
                    <a:tc>
                      <a:txBody>
                        <a:bodyPr/>
                        <a:lstStyle/>
                        <a:p>
                          <a:r>
                            <a:rPr lang="en-US" dirty="0"/>
                            <a:t>-0.7</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0.75</a:t>
                          </a:r>
                        </a:p>
                      </a:txBody>
                      <a:tcPr/>
                    </a:tc>
                    <a:extLst>
                      <a:ext uri="{0D108BD9-81ED-4DB2-BD59-A6C34878D82A}">
                        <a16:rowId xmlns:a16="http://schemas.microsoft.com/office/drawing/2014/main" val="10002"/>
                      </a:ext>
                    </a:extLst>
                  </a:tr>
                  <a:tr h="370840">
                    <a:tc>
                      <a:txBody>
                        <a:bodyPr/>
                        <a:lstStyle/>
                        <a:p>
                          <a:r>
                            <a:rPr lang="en-US" dirty="0"/>
                            <a:t>119,000</a:t>
                          </a:r>
                        </a:p>
                      </a:txBody>
                      <a:tcPr/>
                    </a:tc>
                    <a:tc>
                      <a:txBody>
                        <a:bodyPr/>
                        <a:lstStyle/>
                        <a:p>
                          <a:r>
                            <a:rPr lang="en-US" dirty="0"/>
                            <a:t>20,000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4,446,270</a:t>
                          </a:r>
                        </a:p>
                      </a:txBody>
                      <a:tcPr/>
                    </a:tc>
                    <a:tc>
                      <a:txBody>
                        <a:bodyPr/>
                        <a:lstStyle/>
                        <a:p>
                          <a:r>
                            <a:rPr lang="en-US" dirty="0"/>
                            <a:t>-0.9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3"/>
                      </a:ext>
                    </a:extLst>
                  </a:tr>
                  <a:tr h="370840">
                    <a:tc>
                      <a:txBody>
                        <a:bodyPr/>
                        <a:lstStyle/>
                        <a:p>
                          <a:r>
                            <a:rPr lang="en-US" dirty="0"/>
                            <a:t>108,000</a:t>
                          </a:r>
                        </a:p>
                      </a:txBody>
                      <a:tcPr/>
                    </a:tc>
                    <a:tc>
                      <a:txBody>
                        <a:bodyPr/>
                        <a:lstStyle/>
                        <a:p>
                          <a:r>
                            <a:rPr lang="en-US" dirty="0"/>
                            <a:t>30,000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4,349,640</a:t>
                          </a:r>
                        </a:p>
                      </a:txBody>
                      <a:tcPr/>
                    </a:tc>
                    <a:tc>
                      <a:txBody>
                        <a:bodyPr/>
                        <a:lstStyle/>
                        <a:p>
                          <a:r>
                            <a:rPr lang="en-US" dirty="0"/>
                            <a:t>-1.1</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4"/>
                      </a:ext>
                    </a:extLst>
                  </a:tr>
                  <a:tr h="370840">
                    <a:tc>
                      <a:txBody>
                        <a:bodyPr/>
                        <a:lstStyle/>
                        <a:p>
                          <a:r>
                            <a:rPr lang="en-US" dirty="0"/>
                            <a:t>95,000</a:t>
                          </a:r>
                        </a:p>
                      </a:txBody>
                      <a:tcPr/>
                    </a:tc>
                    <a:tc>
                      <a:txBody>
                        <a:bodyPr/>
                        <a:lstStyle/>
                        <a:p>
                          <a:r>
                            <a:rPr lang="en-US" dirty="0"/>
                            <a:t>40,000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4,166,350</a:t>
                          </a:r>
                        </a:p>
                      </a:txBody>
                      <a:tcPr/>
                    </a:tc>
                    <a:tc>
                      <a:txBody>
                        <a:bodyPr/>
                        <a:lstStyle/>
                        <a:p>
                          <a:r>
                            <a:rPr lang="en-US" dirty="0"/>
                            <a:t>-1.3</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5"/>
                      </a:ext>
                    </a:extLst>
                  </a:tr>
                  <a:tr h="370840">
                    <a:tc>
                      <a:txBody>
                        <a:bodyPr/>
                        <a:lstStyle/>
                        <a:p>
                          <a:r>
                            <a:rPr lang="en-US" dirty="0"/>
                            <a:t>80,000</a:t>
                          </a:r>
                        </a:p>
                      </a:txBody>
                      <a:tcPr/>
                    </a:tc>
                    <a:tc>
                      <a:txBody>
                        <a:bodyPr/>
                        <a:lstStyle/>
                        <a:p>
                          <a:r>
                            <a:rPr lang="en-US" dirty="0"/>
                            <a:t>50,000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3,916,400</a:t>
                          </a:r>
                        </a:p>
                      </a:txBody>
                      <a:tcPr/>
                    </a:tc>
                    <a:tc>
                      <a:txBody>
                        <a:bodyPr/>
                        <a:lstStyle/>
                        <a:p>
                          <a:r>
                            <a:rPr lang="en-US" dirty="0"/>
                            <a:t>-1.5</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6"/>
                      </a:ext>
                    </a:extLst>
                  </a:tr>
                  <a:tr h="370840">
                    <a:tc>
                      <a:txBody>
                        <a:bodyPr/>
                        <a:lstStyle/>
                        <a:p>
                          <a:r>
                            <a:rPr lang="en-US" dirty="0"/>
                            <a:t>63,000</a:t>
                          </a:r>
                        </a:p>
                      </a:txBody>
                      <a:tcPr/>
                    </a:tc>
                    <a:tc>
                      <a:txBody>
                        <a:bodyPr/>
                        <a:lstStyle/>
                        <a:p>
                          <a:r>
                            <a:rPr lang="en-US" dirty="0"/>
                            <a:t>60,000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3,599,790</a:t>
                          </a:r>
                        </a:p>
                      </a:txBody>
                      <a:tcPr/>
                    </a:tc>
                    <a:tc>
                      <a:txBody>
                        <a:bodyPr/>
                        <a:lstStyle/>
                        <a:p>
                          <a:r>
                            <a:rPr lang="en-US" dirty="0"/>
                            <a:t>-1.7</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7"/>
                      </a:ext>
                    </a:extLst>
                  </a:tr>
                  <a:tr h="370840">
                    <a:tc>
                      <a:txBody>
                        <a:bodyPr/>
                        <a:lstStyle/>
                        <a:p>
                          <a:r>
                            <a:rPr lang="en-US" dirty="0"/>
                            <a:t>44,000</a:t>
                          </a:r>
                        </a:p>
                      </a:txBody>
                      <a:tcPr/>
                    </a:tc>
                    <a:tc>
                      <a:txBody>
                        <a:bodyPr/>
                        <a:lstStyle/>
                        <a:p>
                          <a:r>
                            <a:rPr lang="en-US" dirty="0"/>
                            <a:t>70,000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3,216,520</a:t>
                          </a:r>
                        </a:p>
                      </a:txBody>
                      <a:tcPr/>
                    </a:tc>
                    <a:tc>
                      <a:txBody>
                        <a:bodyPr/>
                        <a:lstStyle/>
                        <a:p>
                          <a:r>
                            <a:rPr lang="en-US" dirty="0"/>
                            <a:t>-1.9</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8"/>
                      </a:ext>
                    </a:extLst>
                  </a:tr>
                  <a:tr h="370840">
                    <a:tc>
                      <a:txBody>
                        <a:bodyPr/>
                        <a:lstStyle/>
                        <a:p>
                          <a:r>
                            <a:rPr lang="en-US" dirty="0"/>
                            <a:t>23,000</a:t>
                          </a:r>
                        </a:p>
                      </a:txBody>
                      <a:tcPr/>
                    </a:tc>
                    <a:tc>
                      <a:txBody>
                        <a:bodyPr/>
                        <a:lstStyle/>
                        <a:p>
                          <a:r>
                            <a:rPr lang="en-US" dirty="0"/>
                            <a:t>80,000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2,766,590</a:t>
                          </a:r>
                        </a:p>
                      </a:txBody>
                      <a:tcPr/>
                    </a:tc>
                    <a:tc>
                      <a:txBody>
                        <a:bodyPr/>
                        <a:lstStyle/>
                        <a:p>
                          <a:r>
                            <a:rPr lang="en-US" dirty="0"/>
                            <a:t>-2.1</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0.75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tc>
                    <a:extLst>
                      <a:ext uri="{0D108BD9-81ED-4DB2-BD59-A6C34878D82A}">
                        <a16:rowId xmlns:a16="http://schemas.microsoft.com/office/drawing/2014/main" val="10009"/>
                      </a:ext>
                    </a:extLst>
                  </a:tr>
                  <a:tr h="370840">
                    <a:tc>
                      <a:txBody>
                        <a:bodyPr/>
                        <a:lstStyle/>
                        <a:p>
                          <a:r>
                            <a:rPr lang="en-US" dirty="0"/>
                            <a:t>0</a:t>
                          </a:r>
                        </a:p>
                      </a:txBody>
                      <a:tcPr/>
                    </a:tc>
                    <a:tc>
                      <a:txBody>
                        <a:bodyPr/>
                        <a:lstStyle/>
                        <a:p>
                          <a:r>
                            <a:rPr lang="en-US" dirty="0"/>
                            <a:t>90,000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2,250,000</a:t>
                          </a:r>
                        </a:p>
                      </a:txBody>
                      <a:tcPr/>
                    </a:tc>
                    <a:tc>
                      <a:txBody>
                        <a:bodyPr/>
                        <a:lstStyle/>
                        <a:p>
                          <a:r>
                            <a:rPr lang="en-US" dirty="0"/>
                            <a:t>-2.3</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0.75</a:t>
                          </a:r>
                        </a:p>
                      </a:txBody>
                      <a:tcPr/>
                    </a:tc>
                    <a:extLst>
                      <a:ext uri="{0D108BD9-81ED-4DB2-BD59-A6C34878D82A}">
                        <a16:rowId xmlns:a16="http://schemas.microsoft.com/office/drawing/2014/main" val="10010"/>
                      </a:ext>
                    </a:extLst>
                  </a:tr>
                </a:tbl>
              </a:graphicData>
            </a:graphic>
          </p:graphicFrame>
        </mc:Fallback>
      </mc:AlternateContent>
    </p:spTree>
    <p:extLst>
      <p:ext uri="{BB962C8B-B14F-4D97-AF65-F5344CB8AC3E}">
        <p14:creationId xmlns:p14="http://schemas.microsoft.com/office/powerpoint/2010/main" val="414469030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895739"/>
            <a:ext cx="10515600" cy="5281224"/>
          </a:xfrm>
        </p:spPr>
        <p:txBody>
          <a:bodyPr>
            <a:normAutofit/>
          </a:bodyPr>
          <a:lstStyle/>
          <a:p>
            <a:pPr marL="0" indent="0">
              <a:buNone/>
            </a:pPr>
            <a:r>
              <a:rPr lang="en-US" sz="4000" dirty="0"/>
              <a:t>What does “my” utility function look like?</a:t>
            </a:r>
          </a:p>
          <a:p>
            <a:pPr marL="0" indent="0">
              <a:buNone/>
            </a:pPr>
            <a:r>
              <a:rPr lang="en-US" sz="5500" dirty="0"/>
              <a:t>        </a:t>
            </a:r>
          </a:p>
          <a:p>
            <a:pPr marL="0" indent="0">
              <a:buNone/>
            </a:pPr>
            <a:r>
              <a:rPr lang="en-US" sz="5500" dirty="0"/>
              <a:t>         U(.)</a:t>
            </a:r>
            <a:r>
              <a:rPr lang="en-US" sz="4000" dirty="0"/>
              <a:t> </a:t>
            </a:r>
          </a:p>
        </p:txBody>
      </p:sp>
      <p:cxnSp>
        <p:nvCxnSpPr>
          <p:cNvPr id="5" name="Straight Arrow Connector 4"/>
          <p:cNvCxnSpPr/>
          <p:nvPr/>
        </p:nvCxnSpPr>
        <p:spPr>
          <a:xfrm>
            <a:off x="3760236" y="2962468"/>
            <a:ext cx="1716833"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 name="Rectangle 5"/>
          <p:cNvSpPr/>
          <p:nvPr/>
        </p:nvSpPr>
        <p:spPr>
          <a:xfrm>
            <a:off x="5915609" y="2230016"/>
            <a:ext cx="5085184" cy="315374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4000" dirty="0"/>
              <a:t>Food, travel, health, swimming, relationship with significant other, </a:t>
            </a:r>
            <a:r>
              <a:rPr lang="en-US" sz="4000" i="1" dirty="0"/>
              <a:t>Game of Thrones </a:t>
            </a:r>
          </a:p>
        </p:txBody>
      </p:sp>
    </p:spTree>
    <p:extLst>
      <p:ext uri="{BB962C8B-B14F-4D97-AF65-F5344CB8AC3E}">
        <p14:creationId xmlns:p14="http://schemas.microsoft.com/office/powerpoint/2010/main" val="1905665480"/>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a:t>
            </a:r>
          </a:p>
        </p:txBody>
      </p:sp>
      <p:sp>
        <p:nvSpPr>
          <p:cNvPr id="3" name="Content Placeholder 2"/>
          <p:cNvSpPr>
            <a:spLocks noGrp="1"/>
          </p:cNvSpPr>
          <p:nvPr>
            <p:ph idx="1"/>
          </p:nvPr>
        </p:nvSpPr>
        <p:spPr/>
        <p:txBody>
          <a:bodyPr/>
          <a:lstStyle/>
          <a:p>
            <a:pPr marL="0" indent="0">
              <a:buNone/>
            </a:pPr>
            <a:r>
              <a:rPr lang="en-US" dirty="0"/>
              <a:t>Where is the profit maximizing point?</a:t>
            </a:r>
          </a:p>
        </p:txBody>
      </p:sp>
    </p:spTree>
    <p:extLst>
      <p:ext uri="{BB962C8B-B14F-4D97-AF65-F5344CB8AC3E}">
        <p14:creationId xmlns:p14="http://schemas.microsoft.com/office/powerpoint/2010/main" val="1640003297"/>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Understanding it Graphically</a:t>
            </a:r>
          </a:p>
        </p:txBody>
      </p:sp>
      <p:sp>
        <p:nvSpPr>
          <p:cNvPr id="3" name="Content Placeholder 2"/>
          <p:cNvSpPr>
            <a:spLocks noGrp="1"/>
          </p:cNvSpPr>
          <p:nvPr>
            <p:ph idx="1"/>
          </p:nvPr>
        </p:nvSpPr>
        <p:spPr/>
        <p:txBody>
          <a:bodyPr/>
          <a:lstStyle/>
          <a:p>
            <a:pPr marL="0" indent="0">
              <a:buNone/>
            </a:pPr>
            <a:r>
              <a:rPr lang="en-US" dirty="0"/>
              <a:t>- </a:t>
            </a:r>
          </a:p>
        </p:txBody>
      </p:sp>
      <p:cxnSp>
        <p:nvCxnSpPr>
          <p:cNvPr id="26" name="Straight Connector 25"/>
          <p:cNvCxnSpPr/>
          <p:nvPr/>
        </p:nvCxnSpPr>
        <p:spPr>
          <a:xfrm>
            <a:off x="3638550" y="2400300"/>
            <a:ext cx="0" cy="3381375"/>
          </a:xfrm>
          <a:prstGeom prst="line">
            <a:avLst/>
          </a:prstGeom>
          <a:ln>
            <a:headEnd type="triangle"/>
          </a:ln>
        </p:spPr>
        <p:style>
          <a:lnRef idx="1">
            <a:schemeClr val="dk1"/>
          </a:lnRef>
          <a:fillRef idx="0">
            <a:schemeClr val="dk1"/>
          </a:fillRef>
          <a:effectRef idx="0">
            <a:schemeClr val="dk1"/>
          </a:effectRef>
          <a:fontRef idx="minor">
            <a:schemeClr val="tx1"/>
          </a:fontRef>
        </p:style>
      </p:cxnSp>
      <p:cxnSp>
        <p:nvCxnSpPr>
          <p:cNvPr id="27" name="Straight Connector 26"/>
          <p:cNvCxnSpPr/>
          <p:nvPr/>
        </p:nvCxnSpPr>
        <p:spPr>
          <a:xfrm>
            <a:off x="3638550" y="5800725"/>
            <a:ext cx="4295775" cy="0"/>
          </a:xfrm>
          <a:prstGeom prst="line">
            <a:avLst/>
          </a:prstGeom>
          <a:ln>
            <a:tailEnd type="triangle"/>
          </a:ln>
        </p:spPr>
        <p:style>
          <a:lnRef idx="1">
            <a:schemeClr val="dk1"/>
          </a:lnRef>
          <a:fillRef idx="0">
            <a:schemeClr val="dk1"/>
          </a:fillRef>
          <a:effectRef idx="0">
            <a:schemeClr val="dk1"/>
          </a:effectRef>
          <a:fontRef idx="minor">
            <a:schemeClr val="tx1"/>
          </a:fontRef>
        </p:style>
      </p:cxnSp>
      <p:sp>
        <p:nvSpPr>
          <p:cNvPr id="28" name="TextBox 27"/>
          <p:cNvSpPr txBox="1"/>
          <p:nvPr/>
        </p:nvSpPr>
        <p:spPr>
          <a:xfrm>
            <a:off x="3790954" y="5884110"/>
            <a:ext cx="457200" cy="369332"/>
          </a:xfrm>
          <a:prstGeom prst="rect">
            <a:avLst/>
          </a:prstGeom>
          <a:noFill/>
        </p:spPr>
        <p:txBody>
          <a:bodyPr wrap="square" rtlCol="0">
            <a:spAutoFit/>
          </a:bodyPr>
          <a:lstStyle/>
          <a:p>
            <a:r>
              <a:rPr lang="en-US" dirty="0"/>
              <a:t>20</a:t>
            </a:r>
          </a:p>
        </p:txBody>
      </p:sp>
      <p:sp>
        <p:nvSpPr>
          <p:cNvPr id="29" name="TextBox 28"/>
          <p:cNvSpPr txBox="1"/>
          <p:nvPr/>
        </p:nvSpPr>
        <p:spPr>
          <a:xfrm>
            <a:off x="4350545" y="5882244"/>
            <a:ext cx="457200" cy="369332"/>
          </a:xfrm>
          <a:prstGeom prst="rect">
            <a:avLst/>
          </a:prstGeom>
          <a:noFill/>
        </p:spPr>
        <p:txBody>
          <a:bodyPr wrap="square" rtlCol="0">
            <a:spAutoFit/>
          </a:bodyPr>
          <a:lstStyle/>
          <a:p>
            <a:r>
              <a:rPr lang="en-US" dirty="0"/>
              <a:t>40</a:t>
            </a:r>
          </a:p>
        </p:txBody>
      </p:sp>
      <p:sp>
        <p:nvSpPr>
          <p:cNvPr id="30" name="TextBox 29"/>
          <p:cNvSpPr txBox="1"/>
          <p:nvPr/>
        </p:nvSpPr>
        <p:spPr>
          <a:xfrm>
            <a:off x="4860132" y="5901294"/>
            <a:ext cx="457200" cy="369332"/>
          </a:xfrm>
          <a:prstGeom prst="rect">
            <a:avLst/>
          </a:prstGeom>
          <a:noFill/>
        </p:spPr>
        <p:txBody>
          <a:bodyPr wrap="square" rtlCol="0">
            <a:spAutoFit/>
          </a:bodyPr>
          <a:lstStyle/>
          <a:p>
            <a:r>
              <a:rPr lang="en-US" dirty="0"/>
              <a:t>60</a:t>
            </a:r>
          </a:p>
        </p:txBody>
      </p:sp>
      <p:sp>
        <p:nvSpPr>
          <p:cNvPr id="31" name="TextBox 30"/>
          <p:cNvSpPr txBox="1"/>
          <p:nvPr/>
        </p:nvSpPr>
        <p:spPr>
          <a:xfrm>
            <a:off x="5348287" y="5901294"/>
            <a:ext cx="457200" cy="369332"/>
          </a:xfrm>
          <a:prstGeom prst="rect">
            <a:avLst/>
          </a:prstGeom>
          <a:noFill/>
        </p:spPr>
        <p:txBody>
          <a:bodyPr wrap="square" rtlCol="0">
            <a:spAutoFit/>
          </a:bodyPr>
          <a:lstStyle/>
          <a:p>
            <a:r>
              <a:rPr lang="en-US" dirty="0"/>
              <a:t>80</a:t>
            </a:r>
          </a:p>
        </p:txBody>
      </p:sp>
      <p:sp>
        <p:nvSpPr>
          <p:cNvPr id="32" name="TextBox 31"/>
          <p:cNvSpPr txBox="1"/>
          <p:nvPr/>
        </p:nvSpPr>
        <p:spPr>
          <a:xfrm>
            <a:off x="5857874" y="5882244"/>
            <a:ext cx="638175" cy="369332"/>
          </a:xfrm>
          <a:prstGeom prst="rect">
            <a:avLst/>
          </a:prstGeom>
          <a:noFill/>
        </p:spPr>
        <p:txBody>
          <a:bodyPr wrap="square" rtlCol="0">
            <a:spAutoFit/>
          </a:bodyPr>
          <a:lstStyle/>
          <a:p>
            <a:r>
              <a:rPr lang="en-US" dirty="0"/>
              <a:t>100</a:t>
            </a:r>
          </a:p>
        </p:txBody>
      </p:sp>
      <p:sp>
        <p:nvSpPr>
          <p:cNvPr id="33" name="TextBox 32"/>
          <p:cNvSpPr txBox="1"/>
          <p:nvPr/>
        </p:nvSpPr>
        <p:spPr>
          <a:xfrm>
            <a:off x="6524623" y="5888593"/>
            <a:ext cx="638175" cy="369332"/>
          </a:xfrm>
          <a:prstGeom prst="rect">
            <a:avLst/>
          </a:prstGeom>
          <a:noFill/>
        </p:spPr>
        <p:txBody>
          <a:bodyPr wrap="square" rtlCol="0">
            <a:spAutoFit/>
          </a:bodyPr>
          <a:lstStyle/>
          <a:p>
            <a:r>
              <a:rPr lang="en-US" dirty="0"/>
              <a:t>120</a:t>
            </a:r>
          </a:p>
        </p:txBody>
      </p:sp>
      <p:sp>
        <p:nvSpPr>
          <p:cNvPr id="34" name="TextBox 33"/>
          <p:cNvSpPr txBox="1"/>
          <p:nvPr/>
        </p:nvSpPr>
        <p:spPr>
          <a:xfrm>
            <a:off x="7210423" y="5888593"/>
            <a:ext cx="638175" cy="369332"/>
          </a:xfrm>
          <a:prstGeom prst="rect">
            <a:avLst/>
          </a:prstGeom>
          <a:noFill/>
        </p:spPr>
        <p:txBody>
          <a:bodyPr wrap="square" rtlCol="0">
            <a:spAutoFit/>
          </a:bodyPr>
          <a:lstStyle/>
          <a:p>
            <a:r>
              <a:rPr lang="en-US" dirty="0"/>
              <a:t>140</a:t>
            </a:r>
          </a:p>
        </p:txBody>
      </p:sp>
      <p:sp>
        <p:nvSpPr>
          <p:cNvPr id="35" name="TextBox 34"/>
          <p:cNvSpPr txBox="1"/>
          <p:nvPr/>
        </p:nvSpPr>
        <p:spPr>
          <a:xfrm>
            <a:off x="3239689" y="5731946"/>
            <a:ext cx="457200" cy="369332"/>
          </a:xfrm>
          <a:prstGeom prst="rect">
            <a:avLst/>
          </a:prstGeom>
          <a:noFill/>
        </p:spPr>
        <p:txBody>
          <a:bodyPr wrap="square" rtlCol="0">
            <a:spAutoFit/>
          </a:bodyPr>
          <a:lstStyle/>
          <a:p>
            <a:r>
              <a:rPr lang="en-US" dirty="0"/>
              <a:t>0</a:t>
            </a:r>
          </a:p>
        </p:txBody>
      </p:sp>
      <p:sp>
        <p:nvSpPr>
          <p:cNvPr id="36" name="TextBox 35"/>
          <p:cNvSpPr txBox="1"/>
          <p:nvPr/>
        </p:nvSpPr>
        <p:spPr>
          <a:xfrm>
            <a:off x="3236115" y="5171043"/>
            <a:ext cx="457200" cy="369332"/>
          </a:xfrm>
          <a:prstGeom prst="rect">
            <a:avLst/>
          </a:prstGeom>
          <a:noFill/>
        </p:spPr>
        <p:txBody>
          <a:bodyPr wrap="square" rtlCol="0">
            <a:spAutoFit/>
          </a:bodyPr>
          <a:lstStyle/>
          <a:p>
            <a:r>
              <a:rPr lang="en-US" dirty="0"/>
              <a:t>20</a:t>
            </a:r>
          </a:p>
        </p:txBody>
      </p:sp>
      <p:sp>
        <p:nvSpPr>
          <p:cNvPr id="37" name="TextBox 36"/>
          <p:cNvSpPr txBox="1"/>
          <p:nvPr/>
        </p:nvSpPr>
        <p:spPr>
          <a:xfrm>
            <a:off x="3236115" y="4685825"/>
            <a:ext cx="457200" cy="369332"/>
          </a:xfrm>
          <a:prstGeom prst="rect">
            <a:avLst/>
          </a:prstGeom>
          <a:noFill/>
        </p:spPr>
        <p:txBody>
          <a:bodyPr wrap="square" rtlCol="0">
            <a:spAutoFit/>
          </a:bodyPr>
          <a:lstStyle/>
          <a:p>
            <a:r>
              <a:rPr lang="en-US" dirty="0"/>
              <a:t>40</a:t>
            </a:r>
          </a:p>
        </p:txBody>
      </p:sp>
      <p:sp>
        <p:nvSpPr>
          <p:cNvPr id="38" name="TextBox 37"/>
          <p:cNvSpPr txBox="1"/>
          <p:nvPr/>
        </p:nvSpPr>
        <p:spPr>
          <a:xfrm>
            <a:off x="3236115" y="4208584"/>
            <a:ext cx="457200" cy="369332"/>
          </a:xfrm>
          <a:prstGeom prst="rect">
            <a:avLst/>
          </a:prstGeom>
          <a:noFill/>
        </p:spPr>
        <p:txBody>
          <a:bodyPr wrap="square" rtlCol="0">
            <a:spAutoFit/>
          </a:bodyPr>
          <a:lstStyle/>
          <a:p>
            <a:r>
              <a:rPr lang="en-US" dirty="0"/>
              <a:t>60</a:t>
            </a:r>
          </a:p>
        </p:txBody>
      </p:sp>
      <p:sp>
        <p:nvSpPr>
          <p:cNvPr id="39" name="TextBox 38"/>
          <p:cNvSpPr txBox="1"/>
          <p:nvPr/>
        </p:nvSpPr>
        <p:spPr>
          <a:xfrm>
            <a:off x="3236115" y="3699552"/>
            <a:ext cx="457200" cy="369332"/>
          </a:xfrm>
          <a:prstGeom prst="rect">
            <a:avLst/>
          </a:prstGeom>
          <a:noFill/>
        </p:spPr>
        <p:txBody>
          <a:bodyPr wrap="square" rtlCol="0">
            <a:spAutoFit/>
          </a:bodyPr>
          <a:lstStyle/>
          <a:p>
            <a:r>
              <a:rPr lang="en-US" dirty="0"/>
              <a:t>80</a:t>
            </a:r>
          </a:p>
        </p:txBody>
      </p:sp>
      <p:sp>
        <p:nvSpPr>
          <p:cNvPr id="40" name="TextBox 39"/>
          <p:cNvSpPr txBox="1"/>
          <p:nvPr/>
        </p:nvSpPr>
        <p:spPr>
          <a:xfrm>
            <a:off x="3124200" y="3253741"/>
            <a:ext cx="569115" cy="369332"/>
          </a:xfrm>
          <a:prstGeom prst="rect">
            <a:avLst/>
          </a:prstGeom>
          <a:noFill/>
        </p:spPr>
        <p:txBody>
          <a:bodyPr wrap="square" rtlCol="0">
            <a:spAutoFit/>
          </a:bodyPr>
          <a:lstStyle/>
          <a:p>
            <a:r>
              <a:rPr lang="en-US" dirty="0"/>
              <a:t>100</a:t>
            </a:r>
          </a:p>
        </p:txBody>
      </p:sp>
      <p:sp>
        <p:nvSpPr>
          <p:cNvPr id="41" name="TextBox 40"/>
          <p:cNvSpPr txBox="1"/>
          <p:nvPr/>
        </p:nvSpPr>
        <p:spPr>
          <a:xfrm>
            <a:off x="3124200" y="2814161"/>
            <a:ext cx="569115" cy="369332"/>
          </a:xfrm>
          <a:prstGeom prst="rect">
            <a:avLst/>
          </a:prstGeom>
          <a:noFill/>
        </p:spPr>
        <p:txBody>
          <a:bodyPr wrap="square" rtlCol="0">
            <a:spAutoFit/>
          </a:bodyPr>
          <a:lstStyle/>
          <a:p>
            <a:r>
              <a:rPr lang="en-US" dirty="0"/>
              <a:t>120</a:t>
            </a:r>
          </a:p>
        </p:txBody>
      </p:sp>
      <p:sp>
        <p:nvSpPr>
          <p:cNvPr id="43" name="TextBox 42"/>
          <p:cNvSpPr txBox="1"/>
          <p:nvPr/>
        </p:nvSpPr>
        <p:spPr>
          <a:xfrm>
            <a:off x="3124200" y="2386886"/>
            <a:ext cx="569115" cy="369332"/>
          </a:xfrm>
          <a:prstGeom prst="rect">
            <a:avLst/>
          </a:prstGeom>
          <a:noFill/>
        </p:spPr>
        <p:txBody>
          <a:bodyPr wrap="square" rtlCol="0">
            <a:spAutoFit/>
          </a:bodyPr>
          <a:lstStyle/>
          <a:p>
            <a:r>
              <a:rPr lang="en-US" dirty="0"/>
              <a:t>140</a:t>
            </a:r>
          </a:p>
        </p:txBody>
      </p:sp>
      <p:sp>
        <p:nvSpPr>
          <p:cNvPr id="47" name="TextBox 46"/>
          <p:cNvSpPr txBox="1"/>
          <p:nvPr/>
        </p:nvSpPr>
        <p:spPr>
          <a:xfrm>
            <a:off x="1209675" y="2420537"/>
            <a:ext cx="2171700" cy="369332"/>
          </a:xfrm>
          <a:prstGeom prst="rect">
            <a:avLst/>
          </a:prstGeom>
          <a:noFill/>
        </p:spPr>
        <p:txBody>
          <a:bodyPr wrap="square" rtlCol="0">
            <a:spAutoFit/>
          </a:bodyPr>
          <a:lstStyle/>
          <a:p>
            <a:r>
              <a:rPr lang="en-US" dirty="0"/>
              <a:t>Canned fruit</a:t>
            </a:r>
          </a:p>
        </p:txBody>
      </p:sp>
      <p:sp>
        <p:nvSpPr>
          <p:cNvPr id="48" name="Freeform 47"/>
          <p:cNvSpPr/>
          <p:nvPr/>
        </p:nvSpPr>
        <p:spPr>
          <a:xfrm>
            <a:off x="4540817" y="2756218"/>
            <a:ext cx="638629" cy="377371"/>
          </a:xfrm>
          <a:custGeom>
            <a:avLst/>
            <a:gdLst>
              <a:gd name="connsiteX0" fmla="*/ 638629 w 638629"/>
              <a:gd name="connsiteY0" fmla="*/ 0 h 377371"/>
              <a:gd name="connsiteX1" fmla="*/ 145143 w 638629"/>
              <a:gd name="connsiteY1" fmla="*/ 72571 h 377371"/>
              <a:gd name="connsiteX2" fmla="*/ 0 w 638629"/>
              <a:gd name="connsiteY2" fmla="*/ 377371 h 377371"/>
            </a:gdLst>
            <a:ahLst/>
            <a:cxnLst>
              <a:cxn ang="0">
                <a:pos x="connsiteX0" y="connsiteY0"/>
              </a:cxn>
              <a:cxn ang="0">
                <a:pos x="connsiteX1" y="connsiteY1"/>
              </a:cxn>
              <a:cxn ang="0">
                <a:pos x="connsiteX2" y="connsiteY2"/>
              </a:cxn>
            </a:cxnLst>
            <a:rect l="l" t="t" r="r" b="b"/>
            <a:pathLst>
              <a:path w="638629" h="377371">
                <a:moveTo>
                  <a:pt x="638629" y="0"/>
                </a:moveTo>
                <a:cubicBezTo>
                  <a:pt x="445105" y="4838"/>
                  <a:pt x="251581" y="9676"/>
                  <a:pt x="145143" y="72571"/>
                </a:cubicBezTo>
                <a:cubicBezTo>
                  <a:pt x="38705" y="135466"/>
                  <a:pt x="19352" y="256418"/>
                  <a:pt x="0" y="37737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49" name="TextBox 48"/>
          <p:cNvSpPr txBox="1"/>
          <p:nvPr/>
        </p:nvSpPr>
        <p:spPr>
          <a:xfrm>
            <a:off x="5133975" y="2400300"/>
            <a:ext cx="1304924" cy="369332"/>
          </a:xfrm>
          <a:prstGeom prst="rect">
            <a:avLst/>
          </a:prstGeom>
          <a:noFill/>
        </p:spPr>
        <p:txBody>
          <a:bodyPr wrap="square" rtlCol="0">
            <a:spAutoFit/>
          </a:bodyPr>
          <a:lstStyle/>
          <a:p>
            <a:r>
              <a:rPr lang="en-US" dirty="0"/>
              <a:t>PPF curve</a:t>
            </a:r>
          </a:p>
        </p:txBody>
      </p:sp>
      <p:sp>
        <p:nvSpPr>
          <p:cNvPr id="50" name="Freeform 49"/>
          <p:cNvSpPr/>
          <p:nvPr/>
        </p:nvSpPr>
        <p:spPr>
          <a:xfrm>
            <a:off x="3641834" y="2554014"/>
            <a:ext cx="2112580" cy="3247696"/>
          </a:xfrm>
          <a:custGeom>
            <a:avLst/>
            <a:gdLst>
              <a:gd name="connsiteX0" fmla="*/ 0 w 2112580"/>
              <a:gd name="connsiteY0" fmla="*/ 0 h 3247696"/>
              <a:gd name="connsiteX1" fmla="*/ 804042 w 2112580"/>
              <a:gd name="connsiteY1" fmla="*/ 583324 h 3247696"/>
              <a:gd name="connsiteX2" fmla="*/ 1781504 w 2112580"/>
              <a:gd name="connsiteY2" fmla="*/ 2270234 h 3247696"/>
              <a:gd name="connsiteX3" fmla="*/ 2112580 w 2112580"/>
              <a:gd name="connsiteY3" fmla="*/ 3247696 h 3247696"/>
            </a:gdLst>
            <a:ahLst/>
            <a:cxnLst>
              <a:cxn ang="0">
                <a:pos x="connsiteX0" y="connsiteY0"/>
              </a:cxn>
              <a:cxn ang="0">
                <a:pos x="connsiteX1" y="connsiteY1"/>
              </a:cxn>
              <a:cxn ang="0">
                <a:pos x="connsiteX2" y="connsiteY2"/>
              </a:cxn>
              <a:cxn ang="0">
                <a:pos x="connsiteX3" y="connsiteY3"/>
              </a:cxn>
            </a:cxnLst>
            <a:rect l="l" t="t" r="r" b="b"/>
            <a:pathLst>
              <a:path w="2112580" h="3247696">
                <a:moveTo>
                  <a:pt x="0" y="0"/>
                </a:moveTo>
                <a:cubicBezTo>
                  <a:pt x="253562" y="102476"/>
                  <a:pt x="507125" y="204952"/>
                  <a:pt x="804042" y="583324"/>
                </a:cubicBezTo>
                <a:cubicBezTo>
                  <a:pt x="1100959" y="961696"/>
                  <a:pt x="1563414" y="1826172"/>
                  <a:pt x="1781504" y="2270234"/>
                </a:cubicBezTo>
                <a:cubicBezTo>
                  <a:pt x="1999594" y="2714296"/>
                  <a:pt x="2056087" y="2980996"/>
                  <a:pt x="2112580" y="324769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 name="Straight Connector 51"/>
          <p:cNvCxnSpPr/>
          <p:nvPr/>
        </p:nvCxnSpPr>
        <p:spPr>
          <a:xfrm>
            <a:off x="3298812" y="2292928"/>
            <a:ext cx="1833521" cy="1060822"/>
          </a:xfrm>
          <a:prstGeom prst="line">
            <a:avLst/>
          </a:prstGeom>
        </p:spPr>
        <p:style>
          <a:lnRef idx="1">
            <a:schemeClr val="accent3"/>
          </a:lnRef>
          <a:fillRef idx="0">
            <a:schemeClr val="accent3"/>
          </a:fillRef>
          <a:effectRef idx="0">
            <a:schemeClr val="accent3"/>
          </a:effectRef>
          <a:fontRef idx="minor">
            <a:schemeClr val="tx1"/>
          </a:fontRef>
        </p:style>
      </p:cxnSp>
      <p:sp>
        <p:nvSpPr>
          <p:cNvPr id="54" name="Freeform 53"/>
          <p:cNvSpPr/>
          <p:nvPr/>
        </p:nvSpPr>
        <p:spPr>
          <a:xfrm>
            <a:off x="5108028" y="3174470"/>
            <a:ext cx="1150882" cy="230882"/>
          </a:xfrm>
          <a:custGeom>
            <a:avLst/>
            <a:gdLst>
              <a:gd name="connsiteX0" fmla="*/ 1150882 w 1150882"/>
              <a:gd name="connsiteY0" fmla="*/ 230882 h 230882"/>
              <a:gd name="connsiteX1" fmla="*/ 441434 w 1150882"/>
              <a:gd name="connsiteY1" fmla="*/ 10164 h 230882"/>
              <a:gd name="connsiteX2" fmla="*/ 0 w 1150882"/>
              <a:gd name="connsiteY2" fmla="*/ 57461 h 230882"/>
            </a:gdLst>
            <a:ahLst/>
            <a:cxnLst>
              <a:cxn ang="0">
                <a:pos x="connsiteX0" y="connsiteY0"/>
              </a:cxn>
              <a:cxn ang="0">
                <a:pos x="connsiteX1" y="connsiteY1"/>
              </a:cxn>
              <a:cxn ang="0">
                <a:pos x="connsiteX2" y="connsiteY2"/>
              </a:cxn>
            </a:cxnLst>
            <a:rect l="l" t="t" r="r" b="b"/>
            <a:pathLst>
              <a:path w="1150882" h="230882">
                <a:moveTo>
                  <a:pt x="1150882" y="230882"/>
                </a:moveTo>
                <a:cubicBezTo>
                  <a:pt x="892065" y="134974"/>
                  <a:pt x="633248" y="39067"/>
                  <a:pt x="441434" y="10164"/>
                </a:cubicBezTo>
                <a:cubicBezTo>
                  <a:pt x="249620" y="-18740"/>
                  <a:pt x="124810" y="19360"/>
                  <a:pt x="0" y="5746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5" name="TextBox 54"/>
          <p:cNvSpPr txBox="1"/>
          <p:nvPr/>
        </p:nvSpPr>
        <p:spPr>
          <a:xfrm>
            <a:off x="6300293" y="3237887"/>
            <a:ext cx="1493784" cy="646331"/>
          </a:xfrm>
          <a:prstGeom prst="rect">
            <a:avLst/>
          </a:prstGeom>
          <a:noFill/>
        </p:spPr>
        <p:txBody>
          <a:bodyPr wrap="square" rtlCol="0">
            <a:spAutoFit/>
          </a:bodyPr>
          <a:lstStyle/>
          <a:p>
            <a:r>
              <a:rPr lang="en-US" dirty="0" err="1"/>
              <a:t>Iso</a:t>
            </a:r>
            <a:r>
              <a:rPr lang="en-US" dirty="0"/>
              <a:t>-Revenue Line</a:t>
            </a:r>
          </a:p>
        </p:txBody>
      </p:sp>
      <p:sp>
        <p:nvSpPr>
          <p:cNvPr id="56" name="TextBox 55"/>
          <p:cNvSpPr txBox="1"/>
          <p:nvPr/>
        </p:nvSpPr>
        <p:spPr>
          <a:xfrm>
            <a:off x="6076948" y="6348250"/>
            <a:ext cx="2171700" cy="369332"/>
          </a:xfrm>
          <a:prstGeom prst="rect">
            <a:avLst/>
          </a:prstGeom>
          <a:noFill/>
        </p:spPr>
        <p:txBody>
          <a:bodyPr wrap="square" rtlCol="0">
            <a:spAutoFit/>
          </a:bodyPr>
          <a:lstStyle/>
          <a:p>
            <a:r>
              <a:rPr lang="en-US" dirty="0"/>
              <a:t>Canned vegetables</a:t>
            </a:r>
          </a:p>
        </p:txBody>
      </p:sp>
      <p:sp>
        <p:nvSpPr>
          <p:cNvPr id="6" name="SMARTInkShape-5347"/>
          <p:cNvSpPr/>
          <p:nvPr/>
        </p:nvSpPr>
        <p:spPr>
          <a:xfrm>
            <a:off x="3705225" y="2686050"/>
            <a:ext cx="400051" cy="3095626"/>
          </a:xfrm>
          <a:custGeom>
            <a:avLst/>
            <a:gdLst/>
            <a:ahLst/>
            <a:cxnLst/>
            <a:rect l="0" t="0" r="0" b="0"/>
            <a:pathLst>
              <a:path w="400051" h="3095626">
                <a:moveTo>
                  <a:pt x="0" y="66675"/>
                </a:moveTo>
                <a:lnTo>
                  <a:pt x="0" y="57184"/>
                </a:lnTo>
                <a:lnTo>
                  <a:pt x="13257" y="57153"/>
                </a:lnTo>
                <a:lnTo>
                  <a:pt x="58623" y="48017"/>
                </a:lnTo>
                <a:lnTo>
                  <a:pt x="100684" y="39458"/>
                </a:lnTo>
                <a:lnTo>
                  <a:pt x="125761" y="37310"/>
                </a:lnTo>
                <a:lnTo>
                  <a:pt x="144825" y="30614"/>
                </a:lnTo>
                <a:lnTo>
                  <a:pt x="183600" y="25806"/>
                </a:lnTo>
                <a:lnTo>
                  <a:pt x="201837" y="20384"/>
                </a:lnTo>
                <a:lnTo>
                  <a:pt x="215631" y="18255"/>
                </a:lnTo>
                <a:lnTo>
                  <a:pt x="228547" y="11563"/>
                </a:lnTo>
                <a:lnTo>
                  <a:pt x="231740" y="10884"/>
                </a:lnTo>
                <a:lnTo>
                  <a:pt x="247452" y="962"/>
                </a:lnTo>
                <a:lnTo>
                  <a:pt x="257175" y="0"/>
                </a:lnTo>
                <a:lnTo>
                  <a:pt x="257175" y="44540"/>
                </a:lnTo>
                <a:lnTo>
                  <a:pt x="248974" y="73869"/>
                </a:lnTo>
                <a:lnTo>
                  <a:pt x="248042" y="87269"/>
                </a:lnTo>
                <a:lnTo>
                  <a:pt x="256793" y="134766"/>
                </a:lnTo>
                <a:lnTo>
                  <a:pt x="248033" y="182388"/>
                </a:lnTo>
                <a:lnTo>
                  <a:pt x="239482" y="224504"/>
                </a:lnTo>
                <a:lnTo>
                  <a:pt x="238178" y="267252"/>
                </a:lnTo>
                <a:lnTo>
                  <a:pt x="238128" y="311183"/>
                </a:lnTo>
                <a:lnTo>
                  <a:pt x="238125" y="354543"/>
                </a:lnTo>
                <a:lnTo>
                  <a:pt x="238125" y="398652"/>
                </a:lnTo>
                <a:lnTo>
                  <a:pt x="238125" y="441274"/>
                </a:lnTo>
                <a:lnTo>
                  <a:pt x="239183" y="474750"/>
                </a:lnTo>
                <a:lnTo>
                  <a:pt x="246326" y="502498"/>
                </a:lnTo>
                <a:lnTo>
                  <a:pt x="247534" y="548025"/>
                </a:lnTo>
                <a:lnTo>
                  <a:pt x="247640" y="595466"/>
                </a:lnTo>
                <a:lnTo>
                  <a:pt x="247649" y="639931"/>
                </a:lnTo>
                <a:lnTo>
                  <a:pt x="250472" y="686031"/>
                </a:lnTo>
                <a:lnTo>
                  <a:pt x="255851" y="718889"/>
                </a:lnTo>
                <a:lnTo>
                  <a:pt x="251001" y="724793"/>
                </a:lnTo>
                <a:lnTo>
                  <a:pt x="219306" y="741872"/>
                </a:lnTo>
                <a:lnTo>
                  <a:pt x="216054" y="745406"/>
                </a:lnTo>
                <a:lnTo>
                  <a:pt x="214944" y="750937"/>
                </a:lnTo>
                <a:lnTo>
                  <a:pt x="215123" y="779806"/>
                </a:lnTo>
                <a:lnTo>
                  <a:pt x="210651" y="811261"/>
                </a:lnTo>
                <a:lnTo>
                  <a:pt x="217848" y="856805"/>
                </a:lnTo>
                <a:lnTo>
                  <a:pt x="216091" y="899368"/>
                </a:lnTo>
                <a:lnTo>
                  <a:pt x="210124" y="946464"/>
                </a:lnTo>
                <a:lnTo>
                  <a:pt x="209626" y="991060"/>
                </a:lnTo>
                <a:lnTo>
                  <a:pt x="209557" y="1034698"/>
                </a:lnTo>
                <a:lnTo>
                  <a:pt x="209551" y="1077115"/>
                </a:lnTo>
                <a:lnTo>
                  <a:pt x="208492" y="1106977"/>
                </a:lnTo>
                <a:lnTo>
                  <a:pt x="200908" y="1151566"/>
                </a:lnTo>
                <a:lnTo>
                  <a:pt x="200103" y="1192492"/>
                </a:lnTo>
                <a:lnTo>
                  <a:pt x="200032" y="1234847"/>
                </a:lnTo>
                <a:lnTo>
                  <a:pt x="200026" y="1277156"/>
                </a:lnTo>
                <a:lnTo>
                  <a:pt x="200025" y="1319039"/>
                </a:lnTo>
                <a:lnTo>
                  <a:pt x="200025" y="1363593"/>
                </a:lnTo>
                <a:lnTo>
                  <a:pt x="200025" y="1404843"/>
                </a:lnTo>
                <a:lnTo>
                  <a:pt x="192486" y="1451237"/>
                </a:lnTo>
                <a:lnTo>
                  <a:pt x="190892" y="1494222"/>
                </a:lnTo>
                <a:lnTo>
                  <a:pt x="190552" y="1535353"/>
                </a:lnTo>
                <a:lnTo>
                  <a:pt x="190510" y="1577042"/>
                </a:lnTo>
                <a:lnTo>
                  <a:pt x="193324" y="1620695"/>
                </a:lnTo>
                <a:lnTo>
                  <a:pt x="198701" y="1662692"/>
                </a:lnTo>
                <a:lnTo>
                  <a:pt x="199764" y="1708578"/>
                </a:lnTo>
                <a:lnTo>
                  <a:pt x="199991" y="1750278"/>
                </a:lnTo>
                <a:lnTo>
                  <a:pt x="200021" y="1792381"/>
                </a:lnTo>
                <a:lnTo>
                  <a:pt x="205081" y="1834189"/>
                </a:lnTo>
                <a:lnTo>
                  <a:pt x="208667" y="1881096"/>
                </a:lnTo>
                <a:lnTo>
                  <a:pt x="214490" y="1924874"/>
                </a:lnTo>
                <a:lnTo>
                  <a:pt x="218170" y="1967800"/>
                </a:lnTo>
                <a:lnTo>
                  <a:pt x="224012" y="2010728"/>
                </a:lnTo>
                <a:lnTo>
                  <a:pt x="234240" y="2053551"/>
                </a:lnTo>
                <a:lnTo>
                  <a:pt x="240180" y="2090232"/>
                </a:lnTo>
                <a:lnTo>
                  <a:pt x="246174" y="2137616"/>
                </a:lnTo>
                <a:lnTo>
                  <a:pt x="248417" y="2179079"/>
                </a:lnTo>
                <a:lnTo>
                  <a:pt x="255813" y="2220506"/>
                </a:lnTo>
                <a:lnTo>
                  <a:pt x="263452" y="2262088"/>
                </a:lnTo>
                <a:lnTo>
                  <a:pt x="271329" y="2302868"/>
                </a:lnTo>
                <a:lnTo>
                  <a:pt x="278402" y="2349566"/>
                </a:lnTo>
                <a:lnTo>
                  <a:pt x="283573" y="2373626"/>
                </a:lnTo>
                <a:lnTo>
                  <a:pt x="292009" y="2419600"/>
                </a:lnTo>
                <a:lnTo>
                  <a:pt x="294845" y="2461951"/>
                </a:lnTo>
                <a:lnTo>
                  <a:pt x="303438" y="2506794"/>
                </a:lnTo>
                <a:lnTo>
                  <a:pt x="312882" y="2549118"/>
                </a:lnTo>
                <a:lnTo>
                  <a:pt x="322399" y="2590734"/>
                </a:lnTo>
                <a:lnTo>
                  <a:pt x="323723" y="2634199"/>
                </a:lnTo>
                <a:lnTo>
                  <a:pt x="324883" y="2660441"/>
                </a:lnTo>
                <a:lnTo>
                  <a:pt x="332785" y="2705088"/>
                </a:lnTo>
                <a:lnTo>
                  <a:pt x="334171" y="2716736"/>
                </a:lnTo>
                <a:lnTo>
                  <a:pt x="340862" y="2735660"/>
                </a:lnTo>
                <a:lnTo>
                  <a:pt x="343879" y="2778006"/>
                </a:lnTo>
                <a:lnTo>
                  <a:pt x="352030" y="2815756"/>
                </a:lnTo>
                <a:lnTo>
                  <a:pt x="353405" y="2833889"/>
                </a:lnTo>
                <a:lnTo>
                  <a:pt x="361357" y="2866294"/>
                </a:lnTo>
                <a:lnTo>
                  <a:pt x="361555" y="2869712"/>
                </a:lnTo>
                <a:lnTo>
                  <a:pt x="364597" y="2876335"/>
                </a:lnTo>
                <a:lnTo>
                  <a:pt x="368418" y="2882804"/>
                </a:lnTo>
                <a:lnTo>
                  <a:pt x="370871" y="2895581"/>
                </a:lnTo>
                <a:lnTo>
                  <a:pt x="371440" y="2926025"/>
                </a:lnTo>
                <a:lnTo>
                  <a:pt x="374281" y="2933111"/>
                </a:lnTo>
                <a:lnTo>
                  <a:pt x="378014" y="2939788"/>
                </a:lnTo>
                <a:lnTo>
                  <a:pt x="380410" y="2952698"/>
                </a:lnTo>
                <a:lnTo>
                  <a:pt x="381796" y="2960136"/>
                </a:lnTo>
                <a:lnTo>
                  <a:pt x="389619" y="2981303"/>
                </a:lnTo>
                <a:lnTo>
                  <a:pt x="390520" y="3028909"/>
                </a:lnTo>
                <a:lnTo>
                  <a:pt x="390524" y="3041641"/>
                </a:lnTo>
                <a:lnTo>
                  <a:pt x="393347" y="3047997"/>
                </a:lnTo>
                <a:lnTo>
                  <a:pt x="395581" y="3051173"/>
                </a:lnTo>
                <a:lnTo>
                  <a:pt x="396012" y="3054348"/>
                </a:lnTo>
                <a:lnTo>
                  <a:pt x="391457" y="3065168"/>
                </a:lnTo>
                <a:lnTo>
                  <a:pt x="393761" y="3069036"/>
                </a:lnTo>
                <a:lnTo>
                  <a:pt x="397255" y="3074283"/>
                </a:lnTo>
                <a:lnTo>
                  <a:pt x="400050" y="3095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600854369"/>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What happens when price of fruit decreases to $25?</a:t>
            </a:r>
          </a:p>
        </p:txBody>
      </p:sp>
      <p:sp>
        <p:nvSpPr>
          <p:cNvPr id="3" name="Content Placeholder 2"/>
          <p:cNvSpPr>
            <a:spLocks noGrp="1"/>
          </p:cNvSpPr>
          <p:nvPr>
            <p:ph idx="1"/>
          </p:nvPr>
        </p:nvSpPr>
        <p:spPr/>
        <p:txBody>
          <a:bodyPr/>
          <a:lstStyle/>
          <a:p>
            <a:pPr marL="0" indent="0">
              <a:buNone/>
            </a:pPr>
            <a:r>
              <a:rPr lang="en-US" dirty="0"/>
              <a:t>- </a:t>
            </a:r>
          </a:p>
        </p:txBody>
      </p:sp>
      <p:cxnSp>
        <p:nvCxnSpPr>
          <p:cNvPr id="26" name="Straight Connector 25"/>
          <p:cNvCxnSpPr/>
          <p:nvPr/>
        </p:nvCxnSpPr>
        <p:spPr>
          <a:xfrm>
            <a:off x="3638550" y="2400300"/>
            <a:ext cx="0" cy="3381375"/>
          </a:xfrm>
          <a:prstGeom prst="line">
            <a:avLst/>
          </a:prstGeom>
          <a:ln>
            <a:headEnd type="triangle"/>
          </a:ln>
        </p:spPr>
        <p:style>
          <a:lnRef idx="1">
            <a:schemeClr val="dk1"/>
          </a:lnRef>
          <a:fillRef idx="0">
            <a:schemeClr val="dk1"/>
          </a:fillRef>
          <a:effectRef idx="0">
            <a:schemeClr val="dk1"/>
          </a:effectRef>
          <a:fontRef idx="minor">
            <a:schemeClr val="tx1"/>
          </a:fontRef>
        </p:style>
      </p:cxnSp>
      <p:cxnSp>
        <p:nvCxnSpPr>
          <p:cNvPr id="27" name="Straight Connector 26"/>
          <p:cNvCxnSpPr/>
          <p:nvPr/>
        </p:nvCxnSpPr>
        <p:spPr>
          <a:xfrm>
            <a:off x="3638550" y="5800725"/>
            <a:ext cx="4295775" cy="0"/>
          </a:xfrm>
          <a:prstGeom prst="line">
            <a:avLst/>
          </a:prstGeom>
          <a:ln>
            <a:tailEnd type="triangle"/>
          </a:ln>
        </p:spPr>
        <p:style>
          <a:lnRef idx="1">
            <a:schemeClr val="dk1"/>
          </a:lnRef>
          <a:fillRef idx="0">
            <a:schemeClr val="dk1"/>
          </a:fillRef>
          <a:effectRef idx="0">
            <a:schemeClr val="dk1"/>
          </a:effectRef>
          <a:fontRef idx="minor">
            <a:schemeClr val="tx1"/>
          </a:fontRef>
        </p:style>
      </p:cxnSp>
      <p:sp>
        <p:nvSpPr>
          <p:cNvPr id="28" name="TextBox 27"/>
          <p:cNvSpPr txBox="1"/>
          <p:nvPr/>
        </p:nvSpPr>
        <p:spPr>
          <a:xfrm>
            <a:off x="3790954" y="5884110"/>
            <a:ext cx="457200" cy="369332"/>
          </a:xfrm>
          <a:prstGeom prst="rect">
            <a:avLst/>
          </a:prstGeom>
          <a:noFill/>
        </p:spPr>
        <p:txBody>
          <a:bodyPr wrap="square" rtlCol="0">
            <a:spAutoFit/>
          </a:bodyPr>
          <a:lstStyle/>
          <a:p>
            <a:r>
              <a:rPr lang="en-US" dirty="0"/>
              <a:t>20</a:t>
            </a:r>
          </a:p>
        </p:txBody>
      </p:sp>
      <p:sp>
        <p:nvSpPr>
          <p:cNvPr id="29" name="TextBox 28"/>
          <p:cNvSpPr txBox="1"/>
          <p:nvPr/>
        </p:nvSpPr>
        <p:spPr>
          <a:xfrm>
            <a:off x="4350545" y="5882244"/>
            <a:ext cx="457200" cy="369332"/>
          </a:xfrm>
          <a:prstGeom prst="rect">
            <a:avLst/>
          </a:prstGeom>
          <a:noFill/>
        </p:spPr>
        <p:txBody>
          <a:bodyPr wrap="square" rtlCol="0">
            <a:spAutoFit/>
          </a:bodyPr>
          <a:lstStyle/>
          <a:p>
            <a:r>
              <a:rPr lang="en-US" dirty="0"/>
              <a:t>40</a:t>
            </a:r>
          </a:p>
        </p:txBody>
      </p:sp>
      <p:sp>
        <p:nvSpPr>
          <p:cNvPr id="30" name="TextBox 29"/>
          <p:cNvSpPr txBox="1"/>
          <p:nvPr/>
        </p:nvSpPr>
        <p:spPr>
          <a:xfrm>
            <a:off x="4860132" y="5901294"/>
            <a:ext cx="457200" cy="369332"/>
          </a:xfrm>
          <a:prstGeom prst="rect">
            <a:avLst/>
          </a:prstGeom>
          <a:noFill/>
        </p:spPr>
        <p:txBody>
          <a:bodyPr wrap="square" rtlCol="0">
            <a:spAutoFit/>
          </a:bodyPr>
          <a:lstStyle/>
          <a:p>
            <a:r>
              <a:rPr lang="en-US" dirty="0"/>
              <a:t>60</a:t>
            </a:r>
          </a:p>
        </p:txBody>
      </p:sp>
      <p:sp>
        <p:nvSpPr>
          <p:cNvPr id="31" name="TextBox 30"/>
          <p:cNvSpPr txBox="1"/>
          <p:nvPr/>
        </p:nvSpPr>
        <p:spPr>
          <a:xfrm>
            <a:off x="5348287" y="5901294"/>
            <a:ext cx="457200" cy="369332"/>
          </a:xfrm>
          <a:prstGeom prst="rect">
            <a:avLst/>
          </a:prstGeom>
          <a:noFill/>
        </p:spPr>
        <p:txBody>
          <a:bodyPr wrap="square" rtlCol="0">
            <a:spAutoFit/>
          </a:bodyPr>
          <a:lstStyle/>
          <a:p>
            <a:r>
              <a:rPr lang="en-US" dirty="0"/>
              <a:t>80</a:t>
            </a:r>
          </a:p>
        </p:txBody>
      </p:sp>
      <p:sp>
        <p:nvSpPr>
          <p:cNvPr id="32" name="TextBox 31"/>
          <p:cNvSpPr txBox="1"/>
          <p:nvPr/>
        </p:nvSpPr>
        <p:spPr>
          <a:xfrm>
            <a:off x="5857874" y="5882244"/>
            <a:ext cx="638175" cy="369332"/>
          </a:xfrm>
          <a:prstGeom prst="rect">
            <a:avLst/>
          </a:prstGeom>
          <a:noFill/>
        </p:spPr>
        <p:txBody>
          <a:bodyPr wrap="square" rtlCol="0">
            <a:spAutoFit/>
          </a:bodyPr>
          <a:lstStyle/>
          <a:p>
            <a:r>
              <a:rPr lang="en-US" dirty="0"/>
              <a:t>100</a:t>
            </a:r>
          </a:p>
        </p:txBody>
      </p:sp>
      <p:sp>
        <p:nvSpPr>
          <p:cNvPr id="33" name="TextBox 32"/>
          <p:cNvSpPr txBox="1"/>
          <p:nvPr/>
        </p:nvSpPr>
        <p:spPr>
          <a:xfrm>
            <a:off x="6524623" y="5888593"/>
            <a:ext cx="638175" cy="369332"/>
          </a:xfrm>
          <a:prstGeom prst="rect">
            <a:avLst/>
          </a:prstGeom>
          <a:noFill/>
        </p:spPr>
        <p:txBody>
          <a:bodyPr wrap="square" rtlCol="0">
            <a:spAutoFit/>
          </a:bodyPr>
          <a:lstStyle/>
          <a:p>
            <a:r>
              <a:rPr lang="en-US" dirty="0"/>
              <a:t>120</a:t>
            </a:r>
          </a:p>
        </p:txBody>
      </p:sp>
      <p:sp>
        <p:nvSpPr>
          <p:cNvPr id="34" name="TextBox 33"/>
          <p:cNvSpPr txBox="1"/>
          <p:nvPr/>
        </p:nvSpPr>
        <p:spPr>
          <a:xfrm>
            <a:off x="7210423" y="5888593"/>
            <a:ext cx="638175" cy="369332"/>
          </a:xfrm>
          <a:prstGeom prst="rect">
            <a:avLst/>
          </a:prstGeom>
          <a:noFill/>
        </p:spPr>
        <p:txBody>
          <a:bodyPr wrap="square" rtlCol="0">
            <a:spAutoFit/>
          </a:bodyPr>
          <a:lstStyle/>
          <a:p>
            <a:r>
              <a:rPr lang="en-US" dirty="0"/>
              <a:t>140</a:t>
            </a:r>
          </a:p>
        </p:txBody>
      </p:sp>
      <p:sp>
        <p:nvSpPr>
          <p:cNvPr id="35" name="TextBox 34"/>
          <p:cNvSpPr txBox="1"/>
          <p:nvPr/>
        </p:nvSpPr>
        <p:spPr>
          <a:xfrm>
            <a:off x="3239689" y="5731946"/>
            <a:ext cx="457200" cy="369332"/>
          </a:xfrm>
          <a:prstGeom prst="rect">
            <a:avLst/>
          </a:prstGeom>
          <a:noFill/>
        </p:spPr>
        <p:txBody>
          <a:bodyPr wrap="square" rtlCol="0">
            <a:spAutoFit/>
          </a:bodyPr>
          <a:lstStyle/>
          <a:p>
            <a:r>
              <a:rPr lang="en-US" dirty="0"/>
              <a:t>0</a:t>
            </a:r>
          </a:p>
        </p:txBody>
      </p:sp>
      <p:sp>
        <p:nvSpPr>
          <p:cNvPr id="36" name="TextBox 35"/>
          <p:cNvSpPr txBox="1"/>
          <p:nvPr/>
        </p:nvSpPr>
        <p:spPr>
          <a:xfrm>
            <a:off x="3236115" y="5171043"/>
            <a:ext cx="457200" cy="369332"/>
          </a:xfrm>
          <a:prstGeom prst="rect">
            <a:avLst/>
          </a:prstGeom>
          <a:noFill/>
        </p:spPr>
        <p:txBody>
          <a:bodyPr wrap="square" rtlCol="0">
            <a:spAutoFit/>
          </a:bodyPr>
          <a:lstStyle/>
          <a:p>
            <a:r>
              <a:rPr lang="en-US" dirty="0"/>
              <a:t>20</a:t>
            </a:r>
          </a:p>
        </p:txBody>
      </p:sp>
      <p:sp>
        <p:nvSpPr>
          <p:cNvPr id="37" name="TextBox 36"/>
          <p:cNvSpPr txBox="1"/>
          <p:nvPr/>
        </p:nvSpPr>
        <p:spPr>
          <a:xfrm>
            <a:off x="3236115" y="4685825"/>
            <a:ext cx="457200" cy="369332"/>
          </a:xfrm>
          <a:prstGeom prst="rect">
            <a:avLst/>
          </a:prstGeom>
          <a:noFill/>
        </p:spPr>
        <p:txBody>
          <a:bodyPr wrap="square" rtlCol="0">
            <a:spAutoFit/>
          </a:bodyPr>
          <a:lstStyle/>
          <a:p>
            <a:r>
              <a:rPr lang="en-US" dirty="0"/>
              <a:t>40</a:t>
            </a:r>
          </a:p>
        </p:txBody>
      </p:sp>
      <p:sp>
        <p:nvSpPr>
          <p:cNvPr id="38" name="TextBox 37"/>
          <p:cNvSpPr txBox="1"/>
          <p:nvPr/>
        </p:nvSpPr>
        <p:spPr>
          <a:xfrm>
            <a:off x="3236115" y="4208584"/>
            <a:ext cx="457200" cy="369332"/>
          </a:xfrm>
          <a:prstGeom prst="rect">
            <a:avLst/>
          </a:prstGeom>
          <a:noFill/>
        </p:spPr>
        <p:txBody>
          <a:bodyPr wrap="square" rtlCol="0">
            <a:spAutoFit/>
          </a:bodyPr>
          <a:lstStyle/>
          <a:p>
            <a:r>
              <a:rPr lang="en-US" dirty="0"/>
              <a:t>60</a:t>
            </a:r>
          </a:p>
        </p:txBody>
      </p:sp>
      <p:sp>
        <p:nvSpPr>
          <p:cNvPr id="39" name="TextBox 38"/>
          <p:cNvSpPr txBox="1"/>
          <p:nvPr/>
        </p:nvSpPr>
        <p:spPr>
          <a:xfrm>
            <a:off x="3236115" y="3699552"/>
            <a:ext cx="457200" cy="369332"/>
          </a:xfrm>
          <a:prstGeom prst="rect">
            <a:avLst/>
          </a:prstGeom>
          <a:noFill/>
        </p:spPr>
        <p:txBody>
          <a:bodyPr wrap="square" rtlCol="0">
            <a:spAutoFit/>
          </a:bodyPr>
          <a:lstStyle/>
          <a:p>
            <a:r>
              <a:rPr lang="en-US" dirty="0"/>
              <a:t>80</a:t>
            </a:r>
          </a:p>
        </p:txBody>
      </p:sp>
      <p:sp>
        <p:nvSpPr>
          <p:cNvPr id="40" name="TextBox 39"/>
          <p:cNvSpPr txBox="1"/>
          <p:nvPr/>
        </p:nvSpPr>
        <p:spPr>
          <a:xfrm>
            <a:off x="3124200" y="3253741"/>
            <a:ext cx="569115" cy="369332"/>
          </a:xfrm>
          <a:prstGeom prst="rect">
            <a:avLst/>
          </a:prstGeom>
          <a:noFill/>
        </p:spPr>
        <p:txBody>
          <a:bodyPr wrap="square" rtlCol="0">
            <a:spAutoFit/>
          </a:bodyPr>
          <a:lstStyle/>
          <a:p>
            <a:r>
              <a:rPr lang="en-US" dirty="0"/>
              <a:t>100</a:t>
            </a:r>
          </a:p>
        </p:txBody>
      </p:sp>
      <p:sp>
        <p:nvSpPr>
          <p:cNvPr id="41" name="TextBox 40"/>
          <p:cNvSpPr txBox="1"/>
          <p:nvPr/>
        </p:nvSpPr>
        <p:spPr>
          <a:xfrm>
            <a:off x="3124200" y="2814161"/>
            <a:ext cx="569115" cy="369332"/>
          </a:xfrm>
          <a:prstGeom prst="rect">
            <a:avLst/>
          </a:prstGeom>
          <a:noFill/>
        </p:spPr>
        <p:txBody>
          <a:bodyPr wrap="square" rtlCol="0">
            <a:spAutoFit/>
          </a:bodyPr>
          <a:lstStyle/>
          <a:p>
            <a:r>
              <a:rPr lang="en-US" dirty="0"/>
              <a:t>120</a:t>
            </a:r>
          </a:p>
        </p:txBody>
      </p:sp>
      <p:sp>
        <p:nvSpPr>
          <p:cNvPr id="43" name="TextBox 42"/>
          <p:cNvSpPr txBox="1"/>
          <p:nvPr/>
        </p:nvSpPr>
        <p:spPr>
          <a:xfrm>
            <a:off x="3124200" y="2386886"/>
            <a:ext cx="569115" cy="369332"/>
          </a:xfrm>
          <a:prstGeom prst="rect">
            <a:avLst/>
          </a:prstGeom>
          <a:noFill/>
        </p:spPr>
        <p:txBody>
          <a:bodyPr wrap="square" rtlCol="0">
            <a:spAutoFit/>
          </a:bodyPr>
          <a:lstStyle/>
          <a:p>
            <a:r>
              <a:rPr lang="en-US" dirty="0"/>
              <a:t>140</a:t>
            </a:r>
          </a:p>
        </p:txBody>
      </p:sp>
      <p:sp>
        <p:nvSpPr>
          <p:cNvPr id="47" name="TextBox 46"/>
          <p:cNvSpPr txBox="1"/>
          <p:nvPr/>
        </p:nvSpPr>
        <p:spPr>
          <a:xfrm>
            <a:off x="1209675" y="2420537"/>
            <a:ext cx="2171700" cy="369332"/>
          </a:xfrm>
          <a:prstGeom prst="rect">
            <a:avLst/>
          </a:prstGeom>
          <a:noFill/>
        </p:spPr>
        <p:txBody>
          <a:bodyPr wrap="square" rtlCol="0">
            <a:spAutoFit/>
          </a:bodyPr>
          <a:lstStyle/>
          <a:p>
            <a:r>
              <a:rPr lang="en-US" dirty="0"/>
              <a:t>Canned fruit</a:t>
            </a:r>
          </a:p>
        </p:txBody>
      </p:sp>
      <p:sp>
        <p:nvSpPr>
          <p:cNvPr id="48" name="Freeform 47"/>
          <p:cNvSpPr/>
          <p:nvPr/>
        </p:nvSpPr>
        <p:spPr>
          <a:xfrm>
            <a:off x="4540817" y="2756218"/>
            <a:ext cx="638629" cy="377371"/>
          </a:xfrm>
          <a:custGeom>
            <a:avLst/>
            <a:gdLst>
              <a:gd name="connsiteX0" fmla="*/ 638629 w 638629"/>
              <a:gd name="connsiteY0" fmla="*/ 0 h 377371"/>
              <a:gd name="connsiteX1" fmla="*/ 145143 w 638629"/>
              <a:gd name="connsiteY1" fmla="*/ 72571 h 377371"/>
              <a:gd name="connsiteX2" fmla="*/ 0 w 638629"/>
              <a:gd name="connsiteY2" fmla="*/ 377371 h 377371"/>
            </a:gdLst>
            <a:ahLst/>
            <a:cxnLst>
              <a:cxn ang="0">
                <a:pos x="connsiteX0" y="connsiteY0"/>
              </a:cxn>
              <a:cxn ang="0">
                <a:pos x="connsiteX1" y="connsiteY1"/>
              </a:cxn>
              <a:cxn ang="0">
                <a:pos x="connsiteX2" y="connsiteY2"/>
              </a:cxn>
            </a:cxnLst>
            <a:rect l="l" t="t" r="r" b="b"/>
            <a:pathLst>
              <a:path w="638629" h="377371">
                <a:moveTo>
                  <a:pt x="638629" y="0"/>
                </a:moveTo>
                <a:cubicBezTo>
                  <a:pt x="445105" y="4838"/>
                  <a:pt x="251581" y="9676"/>
                  <a:pt x="145143" y="72571"/>
                </a:cubicBezTo>
                <a:cubicBezTo>
                  <a:pt x="38705" y="135466"/>
                  <a:pt x="19352" y="256418"/>
                  <a:pt x="0" y="37737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49" name="TextBox 48"/>
          <p:cNvSpPr txBox="1"/>
          <p:nvPr/>
        </p:nvSpPr>
        <p:spPr>
          <a:xfrm>
            <a:off x="5133975" y="2400300"/>
            <a:ext cx="1304924" cy="369332"/>
          </a:xfrm>
          <a:prstGeom prst="rect">
            <a:avLst/>
          </a:prstGeom>
          <a:noFill/>
        </p:spPr>
        <p:txBody>
          <a:bodyPr wrap="square" rtlCol="0">
            <a:spAutoFit/>
          </a:bodyPr>
          <a:lstStyle/>
          <a:p>
            <a:r>
              <a:rPr lang="en-US" dirty="0"/>
              <a:t>PPF curve</a:t>
            </a:r>
          </a:p>
        </p:txBody>
      </p:sp>
      <p:sp>
        <p:nvSpPr>
          <p:cNvPr id="50" name="Freeform 49"/>
          <p:cNvSpPr/>
          <p:nvPr/>
        </p:nvSpPr>
        <p:spPr>
          <a:xfrm>
            <a:off x="3641834" y="2554014"/>
            <a:ext cx="2112580" cy="3247696"/>
          </a:xfrm>
          <a:custGeom>
            <a:avLst/>
            <a:gdLst>
              <a:gd name="connsiteX0" fmla="*/ 0 w 2112580"/>
              <a:gd name="connsiteY0" fmla="*/ 0 h 3247696"/>
              <a:gd name="connsiteX1" fmla="*/ 804042 w 2112580"/>
              <a:gd name="connsiteY1" fmla="*/ 583324 h 3247696"/>
              <a:gd name="connsiteX2" fmla="*/ 1781504 w 2112580"/>
              <a:gd name="connsiteY2" fmla="*/ 2270234 h 3247696"/>
              <a:gd name="connsiteX3" fmla="*/ 2112580 w 2112580"/>
              <a:gd name="connsiteY3" fmla="*/ 3247696 h 3247696"/>
            </a:gdLst>
            <a:ahLst/>
            <a:cxnLst>
              <a:cxn ang="0">
                <a:pos x="connsiteX0" y="connsiteY0"/>
              </a:cxn>
              <a:cxn ang="0">
                <a:pos x="connsiteX1" y="connsiteY1"/>
              </a:cxn>
              <a:cxn ang="0">
                <a:pos x="connsiteX2" y="connsiteY2"/>
              </a:cxn>
              <a:cxn ang="0">
                <a:pos x="connsiteX3" y="connsiteY3"/>
              </a:cxn>
            </a:cxnLst>
            <a:rect l="l" t="t" r="r" b="b"/>
            <a:pathLst>
              <a:path w="2112580" h="3247696">
                <a:moveTo>
                  <a:pt x="0" y="0"/>
                </a:moveTo>
                <a:cubicBezTo>
                  <a:pt x="253562" y="102476"/>
                  <a:pt x="507125" y="204952"/>
                  <a:pt x="804042" y="583324"/>
                </a:cubicBezTo>
                <a:cubicBezTo>
                  <a:pt x="1100959" y="961696"/>
                  <a:pt x="1563414" y="1826172"/>
                  <a:pt x="1781504" y="2270234"/>
                </a:cubicBezTo>
                <a:cubicBezTo>
                  <a:pt x="1999594" y="2714296"/>
                  <a:pt x="2056087" y="2980996"/>
                  <a:pt x="2112580" y="324769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 name="Straight Connector 51"/>
          <p:cNvCxnSpPr/>
          <p:nvPr/>
        </p:nvCxnSpPr>
        <p:spPr>
          <a:xfrm>
            <a:off x="3298812" y="2292928"/>
            <a:ext cx="1833521" cy="1060822"/>
          </a:xfrm>
          <a:prstGeom prst="line">
            <a:avLst/>
          </a:prstGeom>
        </p:spPr>
        <p:style>
          <a:lnRef idx="1">
            <a:schemeClr val="accent3"/>
          </a:lnRef>
          <a:fillRef idx="0">
            <a:schemeClr val="accent3"/>
          </a:fillRef>
          <a:effectRef idx="0">
            <a:schemeClr val="accent3"/>
          </a:effectRef>
          <a:fontRef idx="minor">
            <a:schemeClr val="tx1"/>
          </a:fontRef>
        </p:style>
      </p:cxnSp>
      <p:sp>
        <p:nvSpPr>
          <p:cNvPr id="54" name="Freeform 53"/>
          <p:cNvSpPr/>
          <p:nvPr/>
        </p:nvSpPr>
        <p:spPr>
          <a:xfrm>
            <a:off x="5108028" y="3174470"/>
            <a:ext cx="1150882" cy="230882"/>
          </a:xfrm>
          <a:custGeom>
            <a:avLst/>
            <a:gdLst>
              <a:gd name="connsiteX0" fmla="*/ 1150882 w 1150882"/>
              <a:gd name="connsiteY0" fmla="*/ 230882 h 230882"/>
              <a:gd name="connsiteX1" fmla="*/ 441434 w 1150882"/>
              <a:gd name="connsiteY1" fmla="*/ 10164 h 230882"/>
              <a:gd name="connsiteX2" fmla="*/ 0 w 1150882"/>
              <a:gd name="connsiteY2" fmla="*/ 57461 h 230882"/>
            </a:gdLst>
            <a:ahLst/>
            <a:cxnLst>
              <a:cxn ang="0">
                <a:pos x="connsiteX0" y="connsiteY0"/>
              </a:cxn>
              <a:cxn ang="0">
                <a:pos x="connsiteX1" y="connsiteY1"/>
              </a:cxn>
              <a:cxn ang="0">
                <a:pos x="connsiteX2" y="connsiteY2"/>
              </a:cxn>
            </a:cxnLst>
            <a:rect l="l" t="t" r="r" b="b"/>
            <a:pathLst>
              <a:path w="1150882" h="230882">
                <a:moveTo>
                  <a:pt x="1150882" y="230882"/>
                </a:moveTo>
                <a:cubicBezTo>
                  <a:pt x="892065" y="134974"/>
                  <a:pt x="633248" y="39067"/>
                  <a:pt x="441434" y="10164"/>
                </a:cubicBezTo>
                <a:cubicBezTo>
                  <a:pt x="249620" y="-18740"/>
                  <a:pt x="124810" y="19360"/>
                  <a:pt x="0" y="5746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5" name="TextBox 54"/>
          <p:cNvSpPr txBox="1"/>
          <p:nvPr/>
        </p:nvSpPr>
        <p:spPr>
          <a:xfrm>
            <a:off x="6300293" y="3237887"/>
            <a:ext cx="1493784" cy="646331"/>
          </a:xfrm>
          <a:prstGeom prst="rect">
            <a:avLst/>
          </a:prstGeom>
          <a:noFill/>
        </p:spPr>
        <p:txBody>
          <a:bodyPr wrap="square" rtlCol="0">
            <a:spAutoFit/>
          </a:bodyPr>
          <a:lstStyle/>
          <a:p>
            <a:r>
              <a:rPr lang="en-US" dirty="0" err="1"/>
              <a:t>Iso</a:t>
            </a:r>
            <a:r>
              <a:rPr lang="en-US" dirty="0"/>
              <a:t>-Revenue Line</a:t>
            </a:r>
          </a:p>
        </p:txBody>
      </p:sp>
      <p:sp>
        <p:nvSpPr>
          <p:cNvPr id="56" name="TextBox 55"/>
          <p:cNvSpPr txBox="1"/>
          <p:nvPr/>
        </p:nvSpPr>
        <p:spPr>
          <a:xfrm>
            <a:off x="6076948" y="6348250"/>
            <a:ext cx="2171700" cy="646331"/>
          </a:xfrm>
          <a:prstGeom prst="rect">
            <a:avLst/>
          </a:prstGeom>
          <a:noFill/>
        </p:spPr>
        <p:txBody>
          <a:bodyPr wrap="square" rtlCol="0">
            <a:spAutoFit/>
          </a:bodyPr>
          <a:lstStyle/>
          <a:p>
            <a:r>
              <a:rPr lang="en-US" dirty="0"/>
              <a:t>Canned vegetables (value in 1000s)</a:t>
            </a:r>
          </a:p>
        </p:txBody>
      </p:sp>
      <p:sp>
        <p:nvSpPr>
          <p:cNvPr id="5" name="TextBox 4"/>
          <p:cNvSpPr txBox="1"/>
          <p:nvPr/>
        </p:nvSpPr>
        <p:spPr>
          <a:xfrm>
            <a:off x="8248648" y="1825625"/>
            <a:ext cx="3228649" cy="1200329"/>
          </a:xfrm>
          <a:prstGeom prst="rect">
            <a:avLst/>
          </a:prstGeom>
          <a:noFill/>
        </p:spPr>
        <p:txBody>
          <a:bodyPr wrap="square" rtlCol="0">
            <a:spAutoFit/>
          </a:bodyPr>
          <a:lstStyle/>
          <a:p>
            <a:r>
              <a:rPr lang="en-US" dirty="0"/>
              <a:t>Find new slope?</a:t>
            </a:r>
          </a:p>
          <a:p>
            <a:endParaRPr lang="en-US" dirty="0"/>
          </a:p>
          <a:p>
            <a:r>
              <a:rPr lang="en-US" dirty="0"/>
              <a:t>Draw the profit maximizing point on the graph?</a:t>
            </a:r>
          </a:p>
        </p:txBody>
      </p:sp>
    </p:spTree>
    <p:extLst>
      <p:ext uri="{BB962C8B-B14F-4D97-AF65-F5344CB8AC3E}">
        <p14:creationId xmlns:p14="http://schemas.microsoft.com/office/powerpoint/2010/main" val="1219281472"/>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88" name="SMARTInkShape-Group729"/>
          <p:cNvGrpSpPr/>
          <p:nvPr/>
        </p:nvGrpSpPr>
        <p:grpSpPr>
          <a:xfrm>
            <a:off x="2530659" y="6019800"/>
            <a:ext cx="2879542" cy="513484"/>
            <a:chOff x="2530659" y="6019800"/>
            <a:chExt cx="2879542" cy="513484"/>
          </a:xfrm>
        </p:grpSpPr>
        <p:sp>
          <p:nvSpPr>
            <p:cNvPr id="81" name="SMARTInkShape-5348"/>
            <p:cNvSpPr/>
            <p:nvPr/>
          </p:nvSpPr>
          <p:spPr>
            <a:xfrm>
              <a:off x="3105150" y="6229350"/>
              <a:ext cx="190501" cy="19051"/>
            </a:xfrm>
            <a:custGeom>
              <a:avLst/>
              <a:gdLst/>
              <a:ahLst/>
              <a:cxnLst/>
              <a:rect l="0" t="0" r="0" b="0"/>
              <a:pathLst>
                <a:path w="190501" h="19051">
                  <a:moveTo>
                    <a:pt x="0" y="0"/>
                  </a:moveTo>
                  <a:lnTo>
                    <a:pt x="9721" y="1058"/>
                  </a:lnTo>
                  <a:lnTo>
                    <a:pt x="53961" y="8201"/>
                  </a:lnTo>
                  <a:lnTo>
                    <a:pt x="90191" y="9263"/>
                  </a:lnTo>
                  <a:lnTo>
                    <a:pt x="128088" y="10506"/>
                  </a:lnTo>
                  <a:lnTo>
                    <a:pt x="174830" y="18161"/>
                  </a:lnTo>
                  <a:lnTo>
                    <a:pt x="1905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 name="SMARTInkShape-5349"/>
            <p:cNvSpPr/>
            <p:nvPr/>
          </p:nvSpPr>
          <p:spPr>
            <a:xfrm>
              <a:off x="3429000" y="6155091"/>
              <a:ext cx="175241" cy="293335"/>
            </a:xfrm>
            <a:custGeom>
              <a:avLst/>
              <a:gdLst/>
              <a:ahLst/>
              <a:cxnLst/>
              <a:rect l="0" t="0" r="0" b="0"/>
              <a:pathLst>
                <a:path w="175241" h="293335">
                  <a:moveTo>
                    <a:pt x="0" y="7584"/>
                  </a:moveTo>
                  <a:lnTo>
                    <a:pt x="5057" y="2528"/>
                  </a:lnTo>
                  <a:lnTo>
                    <a:pt x="13184" y="45"/>
                  </a:lnTo>
                  <a:lnTo>
                    <a:pt x="24909" y="0"/>
                  </a:lnTo>
                  <a:lnTo>
                    <a:pt x="72503" y="11433"/>
                  </a:lnTo>
                  <a:lnTo>
                    <a:pt x="87963" y="20231"/>
                  </a:lnTo>
                  <a:lnTo>
                    <a:pt x="123257" y="56875"/>
                  </a:lnTo>
                  <a:lnTo>
                    <a:pt x="136592" y="83219"/>
                  </a:lnTo>
                  <a:lnTo>
                    <a:pt x="140083" y="97996"/>
                  </a:lnTo>
                  <a:lnTo>
                    <a:pt x="138897" y="104901"/>
                  </a:lnTo>
                  <a:lnTo>
                    <a:pt x="131935" y="118216"/>
                  </a:lnTo>
                  <a:lnTo>
                    <a:pt x="118963" y="128368"/>
                  </a:lnTo>
                  <a:lnTo>
                    <a:pt x="102614" y="135349"/>
                  </a:lnTo>
                  <a:lnTo>
                    <a:pt x="56098" y="140444"/>
                  </a:lnTo>
                  <a:lnTo>
                    <a:pt x="46805" y="140716"/>
                  </a:lnTo>
                  <a:lnTo>
                    <a:pt x="39146" y="138015"/>
                  </a:lnTo>
                  <a:lnTo>
                    <a:pt x="30663" y="132714"/>
                  </a:lnTo>
                  <a:lnTo>
                    <a:pt x="35147" y="131989"/>
                  </a:lnTo>
                  <a:lnTo>
                    <a:pt x="39307" y="131796"/>
                  </a:lnTo>
                  <a:lnTo>
                    <a:pt x="82330" y="149360"/>
                  </a:lnTo>
                  <a:lnTo>
                    <a:pt x="97975" y="158437"/>
                  </a:lnTo>
                  <a:lnTo>
                    <a:pt x="143976" y="199647"/>
                  </a:lnTo>
                  <a:lnTo>
                    <a:pt x="160889" y="219011"/>
                  </a:lnTo>
                  <a:lnTo>
                    <a:pt x="174420" y="247961"/>
                  </a:lnTo>
                  <a:lnTo>
                    <a:pt x="175240" y="262938"/>
                  </a:lnTo>
                  <a:lnTo>
                    <a:pt x="173976" y="269895"/>
                  </a:lnTo>
                  <a:lnTo>
                    <a:pt x="166929" y="280448"/>
                  </a:lnTo>
                  <a:lnTo>
                    <a:pt x="162085" y="284743"/>
                  </a:lnTo>
                  <a:lnTo>
                    <a:pt x="151060" y="289516"/>
                  </a:lnTo>
                  <a:lnTo>
                    <a:pt x="111811" y="292831"/>
                  </a:lnTo>
                  <a:lnTo>
                    <a:pt x="66675" y="2933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 name="SMARTInkShape-5350"/>
            <p:cNvSpPr/>
            <p:nvPr/>
          </p:nvSpPr>
          <p:spPr>
            <a:xfrm>
              <a:off x="3677667" y="6315075"/>
              <a:ext cx="143568" cy="149858"/>
            </a:xfrm>
            <a:custGeom>
              <a:avLst/>
              <a:gdLst/>
              <a:ahLst/>
              <a:cxnLst/>
              <a:rect l="0" t="0" r="0" b="0"/>
              <a:pathLst>
                <a:path w="143568" h="149858">
                  <a:moveTo>
                    <a:pt x="37083" y="0"/>
                  </a:moveTo>
                  <a:lnTo>
                    <a:pt x="37083" y="13257"/>
                  </a:lnTo>
                  <a:lnTo>
                    <a:pt x="16360" y="52193"/>
                  </a:lnTo>
                  <a:lnTo>
                    <a:pt x="2416" y="84158"/>
                  </a:lnTo>
                  <a:lnTo>
                    <a:pt x="0" y="107133"/>
                  </a:lnTo>
                  <a:lnTo>
                    <a:pt x="5080" y="122051"/>
                  </a:lnTo>
                  <a:lnTo>
                    <a:pt x="9397" y="128992"/>
                  </a:lnTo>
                  <a:lnTo>
                    <a:pt x="22662" y="139527"/>
                  </a:lnTo>
                  <a:lnTo>
                    <a:pt x="38082" y="146679"/>
                  </a:lnTo>
                  <a:lnTo>
                    <a:pt x="51991" y="149857"/>
                  </a:lnTo>
                  <a:lnTo>
                    <a:pt x="68050" y="145625"/>
                  </a:lnTo>
                  <a:lnTo>
                    <a:pt x="109287" y="120605"/>
                  </a:lnTo>
                  <a:lnTo>
                    <a:pt x="130561" y="99353"/>
                  </a:lnTo>
                  <a:lnTo>
                    <a:pt x="143567" y="69537"/>
                  </a:lnTo>
                  <a:lnTo>
                    <a:pt x="142265" y="48897"/>
                  </a:lnTo>
                  <a:lnTo>
                    <a:pt x="132454" y="25071"/>
                  </a:lnTo>
                  <a:lnTo>
                    <a:pt x="129239" y="19889"/>
                  </a:lnTo>
                  <a:lnTo>
                    <a:pt x="942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 name="SMARTInkShape-5351"/>
            <p:cNvSpPr/>
            <p:nvPr/>
          </p:nvSpPr>
          <p:spPr>
            <a:xfrm>
              <a:off x="4248150" y="6229563"/>
              <a:ext cx="815245" cy="180763"/>
            </a:xfrm>
            <a:custGeom>
              <a:avLst/>
              <a:gdLst/>
              <a:ahLst/>
              <a:cxnLst/>
              <a:rect l="0" t="0" r="0" b="0"/>
              <a:pathLst>
                <a:path w="815245" h="180763">
                  <a:moveTo>
                    <a:pt x="0" y="56937"/>
                  </a:moveTo>
                  <a:lnTo>
                    <a:pt x="0" y="61994"/>
                  </a:lnTo>
                  <a:lnTo>
                    <a:pt x="2117" y="63483"/>
                  </a:lnTo>
                  <a:lnTo>
                    <a:pt x="17325" y="65579"/>
                  </a:lnTo>
                  <a:lnTo>
                    <a:pt x="56496" y="66288"/>
                  </a:lnTo>
                  <a:lnTo>
                    <a:pt x="96820" y="66410"/>
                  </a:lnTo>
                  <a:lnTo>
                    <a:pt x="131931" y="66440"/>
                  </a:lnTo>
                  <a:lnTo>
                    <a:pt x="175498" y="66455"/>
                  </a:lnTo>
                  <a:lnTo>
                    <a:pt x="215218" y="67519"/>
                  </a:lnTo>
                  <a:lnTo>
                    <a:pt x="254856" y="73007"/>
                  </a:lnTo>
                  <a:lnTo>
                    <a:pt x="299645" y="76163"/>
                  </a:lnTo>
                  <a:lnTo>
                    <a:pt x="346429" y="83330"/>
                  </a:lnTo>
                  <a:lnTo>
                    <a:pt x="393805" y="91098"/>
                  </a:lnTo>
                  <a:lnTo>
                    <a:pt x="441356" y="94928"/>
                  </a:lnTo>
                  <a:lnTo>
                    <a:pt x="488959" y="101237"/>
                  </a:lnTo>
                  <a:lnTo>
                    <a:pt x="535519" y="104635"/>
                  </a:lnTo>
                  <a:lnTo>
                    <a:pt x="576597" y="110816"/>
                  </a:lnTo>
                  <a:lnTo>
                    <a:pt x="614520" y="113118"/>
                  </a:lnTo>
                  <a:lnTo>
                    <a:pt x="649511" y="114858"/>
                  </a:lnTo>
                  <a:lnTo>
                    <a:pt x="696568" y="120548"/>
                  </a:lnTo>
                  <a:lnTo>
                    <a:pt x="736145" y="122704"/>
                  </a:lnTo>
                  <a:lnTo>
                    <a:pt x="781617" y="123492"/>
                  </a:lnTo>
                  <a:lnTo>
                    <a:pt x="814879" y="115401"/>
                  </a:lnTo>
                  <a:lnTo>
                    <a:pt x="815244" y="113904"/>
                  </a:lnTo>
                  <a:lnTo>
                    <a:pt x="796648" y="75329"/>
                  </a:lnTo>
                  <a:lnTo>
                    <a:pt x="752217" y="28212"/>
                  </a:lnTo>
                  <a:lnTo>
                    <a:pt x="728295" y="5255"/>
                  </a:lnTo>
                  <a:lnTo>
                    <a:pt x="714980" y="0"/>
                  </a:lnTo>
                  <a:lnTo>
                    <a:pt x="746000" y="26321"/>
                  </a:lnTo>
                  <a:lnTo>
                    <a:pt x="792499" y="60003"/>
                  </a:lnTo>
                  <a:lnTo>
                    <a:pt x="801308" y="68177"/>
                  </a:lnTo>
                  <a:lnTo>
                    <a:pt x="805929" y="78161"/>
                  </a:lnTo>
                  <a:lnTo>
                    <a:pt x="807161" y="83786"/>
                  </a:lnTo>
                  <a:lnTo>
                    <a:pt x="806924" y="88595"/>
                  </a:lnTo>
                  <a:lnTo>
                    <a:pt x="803838" y="96760"/>
                  </a:lnTo>
                  <a:lnTo>
                    <a:pt x="784571" y="118229"/>
                  </a:lnTo>
                  <a:lnTo>
                    <a:pt x="739444" y="154388"/>
                  </a:lnTo>
                  <a:lnTo>
                    <a:pt x="716511" y="166833"/>
                  </a:lnTo>
                  <a:lnTo>
                    <a:pt x="704850" y="1807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 name="SMARTInkShape-5352"/>
            <p:cNvSpPr/>
            <p:nvPr/>
          </p:nvSpPr>
          <p:spPr>
            <a:xfrm>
              <a:off x="5185436" y="6297352"/>
              <a:ext cx="224765" cy="235932"/>
            </a:xfrm>
            <a:custGeom>
              <a:avLst/>
              <a:gdLst/>
              <a:ahLst/>
              <a:cxnLst/>
              <a:rect l="0" t="0" r="0" b="0"/>
              <a:pathLst>
                <a:path w="224765" h="235932">
                  <a:moveTo>
                    <a:pt x="177139" y="17723"/>
                  </a:moveTo>
                  <a:lnTo>
                    <a:pt x="182196" y="12667"/>
                  </a:lnTo>
                  <a:lnTo>
                    <a:pt x="187500" y="10184"/>
                  </a:lnTo>
                  <a:lnTo>
                    <a:pt x="205171" y="8232"/>
                  </a:lnTo>
                  <a:lnTo>
                    <a:pt x="191456" y="1659"/>
                  </a:lnTo>
                  <a:lnTo>
                    <a:pt x="184208" y="0"/>
                  </a:lnTo>
                  <a:lnTo>
                    <a:pt x="140514" y="14143"/>
                  </a:lnTo>
                  <a:lnTo>
                    <a:pt x="98436" y="31244"/>
                  </a:lnTo>
                  <a:lnTo>
                    <a:pt x="57523" y="55985"/>
                  </a:lnTo>
                  <a:lnTo>
                    <a:pt x="22117" y="89711"/>
                  </a:lnTo>
                  <a:lnTo>
                    <a:pt x="4795" y="119721"/>
                  </a:lnTo>
                  <a:lnTo>
                    <a:pt x="0" y="135728"/>
                  </a:lnTo>
                  <a:lnTo>
                    <a:pt x="3514" y="155542"/>
                  </a:lnTo>
                  <a:lnTo>
                    <a:pt x="17392" y="184853"/>
                  </a:lnTo>
                  <a:lnTo>
                    <a:pt x="29940" y="198894"/>
                  </a:lnTo>
                  <a:lnTo>
                    <a:pt x="73049" y="220113"/>
                  </a:lnTo>
                  <a:lnTo>
                    <a:pt x="120080" y="233869"/>
                  </a:lnTo>
                  <a:lnTo>
                    <a:pt x="157058" y="235931"/>
                  </a:lnTo>
                  <a:lnTo>
                    <a:pt x="224764" y="2272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SMARTInkShape-5353"/>
            <p:cNvSpPr/>
            <p:nvPr/>
          </p:nvSpPr>
          <p:spPr>
            <a:xfrm>
              <a:off x="2530659" y="6019800"/>
              <a:ext cx="199459" cy="314326"/>
            </a:xfrm>
            <a:custGeom>
              <a:avLst/>
              <a:gdLst/>
              <a:ahLst/>
              <a:cxnLst/>
              <a:rect l="0" t="0" r="0" b="0"/>
              <a:pathLst>
                <a:path w="199459" h="314326">
                  <a:moveTo>
                    <a:pt x="31566" y="0"/>
                  </a:moveTo>
                  <a:lnTo>
                    <a:pt x="22433" y="0"/>
                  </a:lnTo>
                  <a:lnTo>
                    <a:pt x="30276" y="0"/>
                  </a:lnTo>
                  <a:lnTo>
                    <a:pt x="25824" y="0"/>
                  </a:lnTo>
                  <a:lnTo>
                    <a:pt x="72245" y="0"/>
                  </a:lnTo>
                  <a:lnTo>
                    <a:pt x="112914" y="10361"/>
                  </a:lnTo>
                  <a:lnTo>
                    <a:pt x="134395" y="18363"/>
                  </a:lnTo>
                  <a:lnTo>
                    <a:pt x="173597" y="48201"/>
                  </a:lnTo>
                  <a:lnTo>
                    <a:pt x="191007" y="74725"/>
                  </a:lnTo>
                  <a:lnTo>
                    <a:pt x="199458" y="109394"/>
                  </a:lnTo>
                  <a:lnTo>
                    <a:pt x="196905" y="136365"/>
                  </a:lnTo>
                  <a:lnTo>
                    <a:pt x="184390" y="167875"/>
                  </a:lnTo>
                  <a:lnTo>
                    <a:pt x="157163" y="198966"/>
                  </a:lnTo>
                  <a:lnTo>
                    <a:pt x="110822" y="229610"/>
                  </a:lnTo>
                  <a:lnTo>
                    <a:pt x="82969" y="249143"/>
                  </a:lnTo>
                  <a:lnTo>
                    <a:pt x="36118" y="269727"/>
                  </a:lnTo>
                  <a:lnTo>
                    <a:pt x="93" y="284487"/>
                  </a:lnTo>
                  <a:lnTo>
                    <a:pt x="0" y="284908"/>
                  </a:lnTo>
                  <a:lnTo>
                    <a:pt x="47153" y="297486"/>
                  </a:lnTo>
                  <a:lnTo>
                    <a:pt x="93088" y="303355"/>
                  </a:lnTo>
                  <a:lnTo>
                    <a:pt x="130346" y="309429"/>
                  </a:lnTo>
                  <a:lnTo>
                    <a:pt x="183966"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 name="SMARTInkShape-5354"/>
            <p:cNvSpPr/>
            <p:nvPr/>
          </p:nvSpPr>
          <p:spPr>
            <a:xfrm>
              <a:off x="2811718" y="6143625"/>
              <a:ext cx="139258" cy="194326"/>
            </a:xfrm>
            <a:custGeom>
              <a:avLst/>
              <a:gdLst/>
              <a:ahLst/>
              <a:cxnLst/>
              <a:rect l="0" t="0" r="0" b="0"/>
              <a:pathLst>
                <a:path w="139258" h="194326">
                  <a:moveTo>
                    <a:pt x="36257" y="28575"/>
                  </a:moveTo>
                  <a:lnTo>
                    <a:pt x="31201" y="33632"/>
                  </a:lnTo>
                  <a:lnTo>
                    <a:pt x="28718" y="41758"/>
                  </a:lnTo>
                  <a:lnTo>
                    <a:pt x="24498" y="58234"/>
                  </a:lnTo>
                  <a:lnTo>
                    <a:pt x="10563" y="103193"/>
                  </a:lnTo>
                  <a:lnTo>
                    <a:pt x="0" y="147134"/>
                  </a:lnTo>
                  <a:lnTo>
                    <a:pt x="3760" y="167656"/>
                  </a:lnTo>
                  <a:lnTo>
                    <a:pt x="11583" y="177878"/>
                  </a:lnTo>
                  <a:lnTo>
                    <a:pt x="33852" y="193063"/>
                  </a:lnTo>
                  <a:lnTo>
                    <a:pt x="39946" y="194325"/>
                  </a:lnTo>
                  <a:lnTo>
                    <a:pt x="81363" y="186157"/>
                  </a:lnTo>
                  <a:lnTo>
                    <a:pt x="106654" y="177454"/>
                  </a:lnTo>
                  <a:lnTo>
                    <a:pt x="127553" y="158059"/>
                  </a:lnTo>
                  <a:lnTo>
                    <a:pt x="135041" y="135513"/>
                  </a:lnTo>
                  <a:lnTo>
                    <a:pt x="139257" y="95891"/>
                  </a:lnTo>
                  <a:lnTo>
                    <a:pt x="139185" y="73310"/>
                  </a:lnTo>
                  <a:lnTo>
                    <a:pt x="135625" y="59746"/>
                  </a:lnTo>
                  <a:lnTo>
                    <a:pt x="117557" y="36047"/>
                  </a:lnTo>
                  <a:lnTo>
                    <a:pt x="92096" y="13974"/>
                  </a:lnTo>
                  <a:lnTo>
                    <a:pt x="4578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9" name="SMARTInkShape-Group730"/>
          <p:cNvGrpSpPr/>
          <p:nvPr/>
        </p:nvGrpSpPr>
        <p:grpSpPr>
          <a:xfrm>
            <a:off x="2543175" y="5335485"/>
            <a:ext cx="3378950" cy="672016"/>
            <a:chOff x="2543175" y="5335485"/>
            <a:chExt cx="3378950" cy="672016"/>
          </a:xfrm>
        </p:grpSpPr>
        <p:sp>
          <p:nvSpPr>
            <p:cNvPr id="89" name="SMARTInkShape-5355"/>
            <p:cNvSpPr/>
            <p:nvPr/>
          </p:nvSpPr>
          <p:spPr>
            <a:xfrm>
              <a:off x="2543175" y="5335485"/>
              <a:ext cx="240678" cy="455716"/>
            </a:xfrm>
            <a:custGeom>
              <a:avLst/>
              <a:gdLst/>
              <a:ahLst/>
              <a:cxnLst/>
              <a:rect l="0" t="0" r="0" b="0"/>
              <a:pathLst>
                <a:path w="240678" h="455716">
                  <a:moveTo>
                    <a:pt x="0" y="36615"/>
                  </a:moveTo>
                  <a:lnTo>
                    <a:pt x="25510" y="12164"/>
                  </a:lnTo>
                  <a:lnTo>
                    <a:pt x="56459" y="3526"/>
                  </a:lnTo>
                  <a:lnTo>
                    <a:pt x="85520" y="0"/>
                  </a:lnTo>
                  <a:lnTo>
                    <a:pt x="129272" y="12959"/>
                  </a:lnTo>
                  <a:lnTo>
                    <a:pt x="146002" y="20104"/>
                  </a:lnTo>
                  <a:lnTo>
                    <a:pt x="167320" y="40188"/>
                  </a:lnTo>
                  <a:lnTo>
                    <a:pt x="197077" y="86605"/>
                  </a:lnTo>
                  <a:lnTo>
                    <a:pt x="201235" y="92167"/>
                  </a:lnTo>
                  <a:lnTo>
                    <a:pt x="202948" y="99050"/>
                  </a:lnTo>
                  <a:lnTo>
                    <a:pt x="202030" y="115164"/>
                  </a:lnTo>
                  <a:lnTo>
                    <a:pt x="195562" y="137031"/>
                  </a:lnTo>
                  <a:lnTo>
                    <a:pt x="184283" y="150388"/>
                  </a:lnTo>
                  <a:lnTo>
                    <a:pt x="176830" y="156913"/>
                  </a:lnTo>
                  <a:lnTo>
                    <a:pt x="141059" y="171154"/>
                  </a:lnTo>
                  <a:lnTo>
                    <a:pt x="102003" y="182077"/>
                  </a:lnTo>
                  <a:lnTo>
                    <a:pt x="60600" y="187645"/>
                  </a:lnTo>
                  <a:lnTo>
                    <a:pt x="48806" y="188407"/>
                  </a:lnTo>
                  <a:lnTo>
                    <a:pt x="40036" y="185922"/>
                  </a:lnTo>
                  <a:lnTo>
                    <a:pt x="30839" y="180761"/>
                  </a:lnTo>
                  <a:lnTo>
                    <a:pt x="31143" y="180337"/>
                  </a:lnTo>
                  <a:lnTo>
                    <a:pt x="34302" y="179867"/>
                  </a:lnTo>
                  <a:lnTo>
                    <a:pt x="71506" y="189901"/>
                  </a:lnTo>
                  <a:lnTo>
                    <a:pt x="118429" y="206946"/>
                  </a:lnTo>
                  <a:lnTo>
                    <a:pt x="155858" y="229606"/>
                  </a:lnTo>
                  <a:lnTo>
                    <a:pt x="193759" y="256428"/>
                  </a:lnTo>
                  <a:lnTo>
                    <a:pt x="221687" y="279427"/>
                  </a:lnTo>
                  <a:lnTo>
                    <a:pt x="233641" y="298695"/>
                  </a:lnTo>
                  <a:lnTo>
                    <a:pt x="238311" y="309760"/>
                  </a:lnTo>
                  <a:lnTo>
                    <a:pt x="240677" y="333343"/>
                  </a:lnTo>
                  <a:lnTo>
                    <a:pt x="233573" y="377921"/>
                  </a:lnTo>
                  <a:lnTo>
                    <a:pt x="219960" y="402561"/>
                  </a:lnTo>
                  <a:lnTo>
                    <a:pt x="192409" y="423267"/>
                  </a:lnTo>
                  <a:lnTo>
                    <a:pt x="146231" y="441623"/>
                  </a:lnTo>
                  <a:lnTo>
                    <a:pt x="102616" y="452618"/>
                  </a:lnTo>
                  <a:lnTo>
                    <a:pt x="66035" y="454797"/>
                  </a:lnTo>
                  <a:lnTo>
                    <a:pt x="19050" y="4557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 name="SMARTInkShape-5356"/>
            <p:cNvSpPr/>
            <p:nvPr/>
          </p:nvSpPr>
          <p:spPr>
            <a:xfrm>
              <a:off x="2886075" y="5490356"/>
              <a:ext cx="188314" cy="249628"/>
            </a:xfrm>
            <a:custGeom>
              <a:avLst/>
              <a:gdLst/>
              <a:ahLst/>
              <a:cxnLst/>
              <a:rect l="0" t="0" r="0" b="0"/>
              <a:pathLst>
                <a:path w="188314" h="249628">
                  <a:moveTo>
                    <a:pt x="57150" y="72244"/>
                  </a:moveTo>
                  <a:lnTo>
                    <a:pt x="52094" y="72244"/>
                  </a:lnTo>
                  <a:lnTo>
                    <a:pt x="50604" y="73302"/>
                  </a:lnTo>
                  <a:lnTo>
                    <a:pt x="49611" y="75066"/>
                  </a:lnTo>
                  <a:lnTo>
                    <a:pt x="48949" y="77301"/>
                  </a:lnTo>
                  <a:lnTo>
                    <a:pt x="28379" y="121615"/>
                  </a:lnTo>
                  <a:lnTo>
                    <a:pt x="20893" y="153258"/>
                  </a:lnTo>
                  <a:lnTo>
                    <a:pt x="26832" y="193882"/>
                  </a:lnTo>
                  <a:lnTo>
                    <a:pt x="27413" y="200960"/>
                  </a:lnTo>
                  <a:lnTo>
                    <a:pt x="36525" y="214469"/>
                  </a:lnTo>
                  <a:lnTo>
                    <a:pt x="68245" y="240391"/>
                  </a:lnTo>
                  <a:lnTo>
                    <a:pt x="86423" y="247518"/>
                  </a:lnTo>
                  <a:lnTo>
                    <a:pt x="104027" y="249627"/>
                  </a:lnTo>
                  <a:lnTo>
                    <a:pt x="144240" y="239628"/>
                  </a:lnTo>
                  <a:lnTo>
                    <a:pt x="159709" y="228129"/>
                  </a:lnTo>
                  <a:lnTo>
                    <a:pt x="174674" y="209448"/>
                  </a:lnTo>
                  <a:lnTo>
                    <a:pt x="184787" y="178486"/>
                  </a:lnTo>
                  <a:lnTo>
                    <a:pt x="188313" y="133721"/>
                  </a:lnTo>
                  <a:lnTo>
                    <a:pt x="181503" y="107275"/>
                  </a:lnTo>
                  <a:lnTo>
                    <a:pt x="165492" y="74628"/>
                  </a:lnTo>
                  <a:lnTo>
                    <a:pt x="128097" y="29989"/>
                  </a:lnTo>
                  <a:lnTo>
                    <a:pt x="93106" y="9394"/>
                  </a:lnTo>
                  <a:lnTo>
                    <a:pt x="59337" y="0"/>
                  </a:lnTo>
                  <a:lnTo>
                    <a:pt x="0" y="556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 name="SMARTInkShape-5357"/>
            <p:cNvSpPr/>
            <p:nvPr/>
          </p:nvSpPr>
          <p:spPr>
            <a:xfrm>
              <a:off x="3238500" y="5629275"/>
              <a:ext cx="152401" cy="9526"/>
            </a:xfrm>
            <a:custGeom>
              <a:avLst/>
              <a:gdLst/>
              <a:ahLst/>
              <a:cxnLst/>
              <a:rect l="0" t="0" r="0" b="0"/>
              <a:pathLst>
                <a:path w="152401" h="9526">
                  <a:moveTo>
                    <a:pt x="0" y="0"/>
                  </a:moveTo>
                  <a:lnTo>
                    <a:pt x="45970" y="0"/>
                  </a:lnTo>
                  <a:lnTo>
                    <a:pt x="87907" y="0"/>
                  </a:lnTo>
                  <a:lnTo>
                    <a:pt x="108920" y="1058"/>
                  </a:lnTo>
                  <a:lnTo>
                    <a:pt x="1524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 name="SMARTInkShape-5358"/>
            <p:cNvSpPr/>
            <p:nvPr/>
          </p:nvSpPr>
          <p:spPr>
            <a:xfrm>
              <a:off x="3657600" y="5505450"/>
              <a:ext cx="152401" cy="1"/>
            </a:xfrm>
            <a:custGeom>
              <a:avLst/>
              <a:gdLst/>
              <a:ahLst/>
              <a:cxnLst/>
              <a:rect l="0" t="0" r="0" b="0"/>
              <a:pathLst>
                <a:path w="152401" h="1">
                  <a:moveTo>
                    <a:pt x="0" y="0"/>
                  </a:moveTo>
                  <a:lnTo>
                    <a:pt x="45585" y="0"/>
                  </a:lnTo>
                  <a:lnTo>
                    <a:pt x="91977" y="0"/>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SMARTInkShape-5359"/>
            <p:cNvSpPr/>
            <p:nvPr/>
          </p:nvSpPr>
          <p:spPr>
            <a:xfrm>
              <a:off x="5619750" y="5563501"/>
              <a:ext cx="302375" cy="444000"/>
            </a:xfrm>
            <a:custGeom>
              <a:avLst/>
              <a:gdLst/>
              <a:ahLst/>
              <a:cxnLst/>
              <a:rect l="0" t="0" r="0" b="0"/>
              <a:pathLst>
                <a:path w="302375" h="444000">
                  <a:moveTo>
                    <a:pt x="0" y="27674"/>
                  </a:moveTo>
                  <a:lnTo>
                    <a:pt x="0" y="22618"/>
                  </a:lnTo>
                  <a:lnTo>
                    <a:pt x="15170" y="9360"/>
                  </a:lnTo>
                  <a:lnTo>
                    <a:pt x="33906" y="3659"/>
                  </a:lnTo>
                  <a:lnTo>
                    <a:pt x="70315" y="0"/>
                  </a:lnTo>
                  <a:lnTo>
                    <a:pt x="114780" y="9579"/>
                  </a:lnTo>
                  <a:lnTo>
                    <a:pt x="148662" y="24077"/>
                  </a:lnTo>
                  <a:lnTo>
                    <a:pt x="193653" y="52404"/>
                  </a:lnTo>
                  <a:lnTo>
                    <a:pt x="216248" y="75794"/>
                  </a:lnTo>
                  <a:lnTo>
                    <a:pt x="224941" y="91674"/>
                  </a:lnTo>
                  <a:lnTo>
                    <a:pt x="227516" y="108726"/>
                  </a:lnTo>
                  <a:lnTo>
                    <a:pt x="227878" y="116634"/>
                  </a:lnTo>
                  <a:lnTo>
                    <a:pt x="224943" y="124022"/>
                  </a:lnTo>
                  <a:lnTo>
                    <a:pt x="213216" y="137876"/>
                  </a:lnTo>
                  <a:lnTo>
                    <a:pt x="197421" y="145445"/>
                  </a:lnTo>
                  <a:lnTo>
                    <a:pt x="150185" y="150968"/>
                  </a:lnTo>
                  <a:lnTo>
                    <a:pt x="106018" y="151490"/>
                  </a:lnTo>
                  <a:lnTo>
                    <a:pt x="142367" y="156556"/>
                  </a:lnTo>
                  <a:lnTo>
                    <a:pt x="187420" y="180838"/>
                  </a:lnTo>
                  <a:lnTo>
                    <a:pt x="232663" y="206620"/>
                  </a:lnTo>
                  <a:lnTo>
                    <a:pt x="266399" y="240197"/>
                  </a:lnTo>
                  <a:lnTo>
                    <a:pt x="282839" y="266680"/>
                  </a:lnTo>
                  <a:lnTo>
                    <a:pt x="301722" y="312665"/>
                  </a:lnTo>
                  <a:lnTo>
                    <a:pt x="302374" y="328962"/>
                  </a:lnTo>
                  <a:lnTo>
                    <a:pt x="294674" y="366829"/>
                  </a:lnTo>
                  <a:lnTo>
                    <a:pt x="281249" y="392546"/>
                  </a:lnTo>
                  <a:lnTo>
                    <a:pt x="261878" y="412442"/>
                  </a:lnTo>
                  <a:lnTo>
                    <a:pt x="225061" y="437406"/>
                  </a:lnTo>
                  <a:lnTo>
                    <a:pt x="183807" y="443999"/>
                  </a:lnTo>
                  <a:lnTo>
                    <a:pt x="136423" y="440895"/>
                  </a:lnTo>
                  <a:lnTo>
                    <a:pt x="102364" y="430365"/>
                  </a:lnTo>
                  <a:lnTo>
                    <a:pt x="76200" y="4181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 name="SMARTInkShape-5360"/>
            <p:cNvSpPr/>
            <p:nvPr/>
          </p:nvSpPr>
          <p:spPr>
            <a:xfrm>
              <a:off x="5686425" y="5695950"/>
              <a:ext cx="19051" cy="276226"/>
            </a:xfrm>
            <a:custGeom>
              <a:avLst/>
              <a:gdLst/>
              <a:ahLst/>
              <a:cxnLst/>
              <a:rect l="0" t="0" r="0" b="0"/>
              <a:pathLst>
                <a:path w="19051" h="276226">
                  <a:moveTo>
                    <a:pt x="19050" y="0"/>
                  </a:moveTo>
                  <a:lnTo>
                    <a:pt x="19050" y="42616"/>
                  </a:lnTo>
                  <a:lnTo>
                    <a:pt x="13994" y="84829"/>
                  </a:lnTo>
                  <a:lnTo>
                    <a:pt x="9349" y="131291"/>
                  </a:lnTo>
                  <a:lnTo>
                    <a:pt x="2160" y="171043"/>
                  </a:lnTo>
                  <a:lnTo>
                    <a:pt x="640" y="205549"/>
                  </a:lnTo>
                  <a:lnTo>
                    <a:pt x="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 name="SMARTInkShape-5361"/>
            <p:cNvSpPr/>
            <p:nvPr/>
          </p:nvSpPr>
          <p:spPr>
            <a:xfrm>
              <a:off x="4459024" y="5562688"/>
              <a:ext cx="957987" cy="228513"/>
            </a:xfrm>
            <a:custGeom>
              <a:avLst/>
              <a:gdLst/>
              <a:ahLst/>
              <a:cxnLst/>
              <a:rect l="0" t="0" r="0" b="0"/>
              <a:pathLst>
                <a:path w="957987" h="228513">
                  <a:moveTo>
                    <a:pt x="8201" y="114212"/>
                  </a:moveTo>
                  <a:lnTo>
                    <a:pt x="0" y="114212"/>
                  </a:lnTo>
                  <a:lnTo>
                    <a:pt x="14146" y="113154"/>
                  </a:lnTo>
                  <a:lnTo>
                    <a:pt x="42968" y="106673"/>
                  </a:lnTo>
                  <a:lnTo>
                    <a:pt x="83743" y="105079"/>
                  </a:lnTo>
                  <a:lnTo>
                    <a:pt x="127950" y="104802"/>
                  </a:lnTo>
                  <a:lnTo>
                    <a:pt x="171153" y="104721"/>
                  </a:lnTo>
                  <a:lnTo>
                    <a:pt x="210765" y="104697"/>
                  </a:lnTo>
                  <a:lnTo>
                    <a:pt x="254369" y="104690"/>
                  </a:lnTo>
                  <a:lnTo>
                    <a:pt x="295746" y="104688"/>
                  </a:lnTo>
                  <a:lnTo>
                    <a:pt x="339874" y="109744"/>
                  </a:lnTo>
                  <a:lnTo>
                    <a:pt x="386462" y="112888"/>
                  </a:lnTo>
                  <a:lnTo>
                    <a:pt x="433780" y="113820"/>
                  </a:lnTo>
                  <a:lnTo>
                    <a:pt x="481315" y="114097"/>
                  </a:lnTo>
                  <a:lnTo>
                    <a:pt x="515865" y="114160"/>
                  </a:lnTo>
                  <a:lnTo>
                    <a:pt x="550271" y="114190"/>
                  </a:lnTo>
                  <a:lnTo>
                    <a:pt x="594499" y="114205"/>
                  </a:lnTo>
                  <a:lnTo>
                    <a:pt x="640648" y="114210"/>
                  </a:lnTo>
                  <a:lnTo>
                    <a:pt x="686777" y="114211"/>
                  </a:lnTo>
                  <a:lnTo>
                    <a:pt x="727726" y="114212"/>
                  </a:lnTo>
                  <a:lnTo>
                    <a:pt x="766670" y="114212"/>
                  </a:lnTo>
                  <a:lnTo>
                    <a:pt x="803963" y="115270"/>
                  </a:lnTo>
                  <a:lnTo>
                    <a:pt x="845544" y="121751"/>
                  </a:lnTo>
                  <a:lnTo>
                    <a:pt x="864012" y="121796"/>
                  </a:lnTo>
                  <a:lnTo>
                    <a:pt x="909882" y="115420"/>
                  </a:lnTo>
                  <a:lnTo>
                    <a:pt x="930592" y="114570"/>
                  </a:lnTo>
                  <a:lnTo>
                    <a:pt x="934278" y="113392"/>
                  </a:lnTo>
                  <a:lnTo>
                    <a:pt x="936736" y="111549"/>
                  </a:lnTo>
                  <a:lnTo>
                    <a:pt x="939466" y="106679"/>
                  </a:lnTo>
                  <a:lnTo>
                    <a:pt x="940680" y="100986"/>
                  </a:lnTo>
                  <a:lnTo>
                    <a:pt x="938887" y="97986"/>
                  </a:lnTo>
                  <a:lnTo>
                    <a:pt x="891789" y="59666"/>
                  </a:lnTo>
                  <a:lnTo>
                    <a:pt x="861185" y="31234"/>
                  </a:lnTo>
                  <a:lnTo>
                    <a:pt x="816813" y="1408"/>
                  </a:lnTo>
                  <a:lnTo>
                    <a:pt x="808799" y="0"/>
                  </a:lnTo>
                  <a:lnTo>
                    <a:pt x="818562" y="10051"/>
                  </a:lnTo>
                  <a:lnTo>
                    <a:pt x="861295" y="31437"/>
                  </a:lnTo>
                  <a:lnTo>
                    <a:pt x="905610" y="62516"/>
                  </a:lnTo>
                  <a:lnTo>
                    <a:pt x="946953" y="95946"/>
                  </a:lnTo>
                  <a:lnTo>
                    <a:pt x="954591" y="108211"/>
                  </a:lnTo>
                  <a:lnTo>
                    <a:pt x="957986" y="120717"/>
                  </a:lnTo>
                  <a:lnTo>
                    <a:pt x="956774" y="127015"/>
                  </a:lnTo>
                  <a:lnTo>
                    <a:pt x="944956" y="145993"/>
                  </a:lnTo>
                  <a:lnTo>
                    <a:pt x="921999" y="168546"/>
                  </a:lnTo>
                  <a:lnTo>
                    <a:pt x="909634" y="178577"/>
                  </a:lnTo>
                  <a:lnTo>
                    <a:pt x="865451" y="2285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 name="SMARTInkShape-5362"/>
            <p:cNvSpPr/>
            <p:nvPr/>
          </p:nvSpPr>
          <p:spPr>
            <a:xfrm>
              <a:off x="3888405" y="5600700"/>
              <a:ext cx="127823" cy="188132"/>
            </a:xfrm>
            <a:custGeom>
              <a:avLst/>
              <a:gdLst/>
              <a:ahLst/>
              <a:cxnLst/>
              <a:rect l="0" t="0" r="0" b="0"/>
              <a:pathLst>
                <a:path w="127823" h="188132">
                  <a:moveTo>
                    <a:pt x="26370" y="38100"/>
                  </a:moveTo>
                  <a:lnTo>
                    <a:pt x="18169" y="38100"/>
                  </a:lnTo>
                  <a:lnTo>
                    <a:pt x="11823" y="79736"/>
                  </a:lnTo>
                  <a:lnTo>
                    <a:pt x="374" y="124291"/>
                  </a:lnTo>
                  <a:lnTo>
                    <a:pt x="0" y="140965"/>
                  </a:lnTo>
                  <a:lnTo>
                    <a:pt x="11203" y="169070"/>
                  </a:lnTo>
                  <a:lnTo>
                    <a:pt x="22804" y="178505"/>
                  </a:lnTo>
                  <a:lnTo>
                    <a:pt x="41541" y="186946"/>
                  </a:lnTo>
                  <a:lnTo>
                    <a:pt x="46009" y="188131"/>
                  </a:lnTo>
                  <a:lnTo>
                    <a:pt x="67467" y="184741"/>
                  </a:lnTo>
                  <a:lnTo>
                    <a:pt x="88876" y="177035"/>
                  </a:lnTo>
                  <a:lnTo>
                    <a:pt x="99306" y="168287"/>
                  </a:lnTo>
                  <a:lnTo>
                    <a:pt x="119682" y="140369"/>
                  </a:lnTo>
                  <a:lnTo>
                    <a:pt x="126050" y="122711"/>
                  </a:lnTo>
                  <a:lnTo>
                    <a:pt x="127822" y="103222"/>
                  </a:lnTo>
                  <a:lnTo>
                    <a:pt x="122870" y="71624"/>
                  </a:lnTo>
                  <a:lnTo>
                    <a:pt x="112583" y="50973"/>
                  </a:lnTo>
                  <a:lnTo>
                    <a:pt x="6447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SMARTInkShape-5363"/>
            <p:cNvSpPr/>
            <p:nvPr/>
          </p:nvSpPr>
          <p:spPr>
            <a:xfrm>
              <a:off x="3619903" y="5467350"/>
              <a:ext cx="123423" cy="171451"/>
            </a:xfrm>
            <a:custGeom>
              <a:avLst/>
              <a:gdLst/>
              <a:ahLst/>
              <a:cxnLst/>
              <a:rect l="0" t="0" r="0" b="0"/>
              <a:pathLst>
                <a:path w="123423" h="171451">
                  <a:moveTo>
                    <a:pt x="28172" y="0"/>
                  </a:moveTo>
                  <a:lnTo>
                    <a:pt x="19971" y="8201"/>
                  </a:lnTo>
                  <a:lnTo>
                    <a:pt x="13707" y="49181"/>
                  </a:lnTo>
                  <a:lnTo>
                    <a:pt x="10028" y="91520"/>
                  </a:lnTo>
                  <a:lnTo>
                    <a:pt x="6479" y="122461"/>
                  </a:lnTo>
                  <a:lnTo>
                    <a:pt x="0" y="149882"/>
                  </a:lnTo>
                  <a:lnTo>
                    <a:pt x="924" y="150721"/>
                  </a:lnTo>
                  <a:lnTo>
                    <a:pt x="7281" y="151902"/>
                  </a:lnTo>
                  <a:lnTo>
                    <a:pt x="21998" y="152334"/>
                  </a:lnTo>
                  <a:lnTo>
                    <a:pt x="64591" y="143266"/>
                  </a:lnTo>
                  <a:lnTo>
                    <a:pt x="87646" y="148048"/>
                  </a:lnTo>
                  <a:lnTo>
                    <a:pt x="123422"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 name="SMARTInkShape-5364"/>
            <p:cNvSpPr/>
            <p:nvPr/>
          </p:nvSpPr>
          <p:spPr>
            <a:xfrm>
              <a:off x="3629025" y="5715000"/>
              <a:ext cx="171451" cy="108299"/>
            </a:xfrm>
            <a:custGeom>
              <a:avLst/>
              <a:gdLst/>
              <a:ahLst/>
              <a:cxnLst/>
              <a:rect l="0" t="0" r="0" b="0"/>
              <a:pathLst>
                <a:path w="171451" h="108299">
                  <a:moveTo>
                    <a:pt x="171450" y="0"/>
                  </a:moveTo>
                  <a:lnTo>
                    <a:pt x="166394" y="5057"/>
                  </a:lnTo>
                  <a:lnTo>
                    <a:pt x="156869" y="42842"/>
                  </a:lnTo>
                  <a:lnTo>
                    <a:pt x="145920" y="63491"/>
                  </a:lnTo>
                  <a:lnTo>
                    <a:pt x="130470" y="79724"/>
                  </a:lnTo>
                  <a:lnTo>
                    <a:pt x="88168" y="103567"/>
                  </a:lnTo>
                  <a:lnTo>
                    <a:pt x="81004" y="107145"/>
                  </a:lnTo>
                  <a:lnTo>
                    <a:pt x="61754" y="108298"/>
                  </a:ln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3" name="SMARTInkShape-Group731"/>
          <p:cNvGrpSpPr/>
          <p:nvPr/>
        </p:nvGrpSpPr>
        <p:grpSpPr>
          <a:xfrm>
            <a:off x="4848225" y="4801661"/>
            <a:ext cx="1123951" cy="313265"/>
            <a:chOff x="4848225" y="4801661"/>
            <a:chExt cx="1123951" cy="313265"/>
          </a:xfrm>
        </p:grpSpPr>
        <p:sp>
          <p:nvSpPr>
            <p:cNvPr id="100" name="SMARTInkShape-5365"/>
            <p:cNvSpPr/>
            <p:nvPr/>
          </p:nvSpPr>
          <p:spPr>
            <a:xfrm>
              <a:off x="5781675" y="4953000"/>
              <a:ext cx="95251" cy="9526"/>
            </a:xfrm>
            <a:custGeom>
              <a:avLst/>
              <a:gdLst/>
              <a:ahLst/>
              <a:cxnLst/>
              <a:rect l="0" t="0" r="0" b="0"/>
              <a:pathLst>
                <a:path w="95251" h="9526">
                  <a:moveTo>
                    <a:pt x="0" y="9525"/>
                  </a:moveTo>
                  <a:lnTo>
                    <a:pt x="5057" y="4469"/>
                  </a:lnTo>
                  <a:lnTo>
                    <a:pt x="13184" y="1986"/>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 name="SMARTInkShape-5366"/>
            <p:cNvSpPr/>
            <p:nvPr/>
          </p:nvSpPr>
          <p:spPr>
            <a:xfrm>
              <a:off x="5706683" y="4801661"/>
              <a:ext cx="265493" cy="313265"/>
            </a:xfrm>
            <a:custGeom>
              <a:avLst/>
              <a:gdLst/>
              <a:ahLst/>
              <a:cxnLst/>
              <a:rect l="0" t="0" r="0" b="0"/>
              <a:pathLst>
                <a:path w="265493" h="313265">
                  <a:moveTo>
                    <a:pt x="151192" y="56089"/>
                  </a:moveTo>
                  <a:lnTo>
                    <a:pt x="142991" y="56089"/>
                  </a:lnTo>
                  <a:lnTo>
                    <a:pt x="142550" y="57147"/>
                  </a:lnTo>
                  <a:lnTo>
                    <a:pt x="139812" y="66868"/>
                  </a:lnTo>
                  <a:lnTo>
                    <a:pt x="120244" y="108139"/>
                  </a:lnTo>
                  <a:lnTo>
                    <a:pt x="100041" y="143713"/>
                  </a:lnTo>
                  <a:lnTo>
                    <a:pt x="73947" y="182711"/>
                  </a:lnTo>
                  <a:lnTo>
                    <a:pt x="49778" y="227268"/>
                  </a:lnTo>
                  <a:lnTo>
                    <a:pt x="19447" y="270093"/>
                  </a:lnTo>
                  <a:lnTo>
                    <a:pt x="7972" y="285611"/>
                  </a:lnTo>
                  <a:lnTo>
                    <a:pt x="0" y="309205"/>
                  </a:lnTo>
                  <a:lnTo>
                    <a:pt x="656" y="309499"/>
                  </a:lnTo>
                  <a:lnTo>
                    <a:pt x="4207" y="307005"/>
                  </a:lnTo>
                  <a:lnTo>
                    <a:pt x="6490" y="299545"/>
                  </a:lnTo>
                  <a:lnTo>
                    <a:pt x="16739" y="261716"/>
                  </a:lnTo>
                  <a:lnTo>
                    <a:pt x="31038" y="223437"/>
                  </a:lnTo>
                  <a:lnTo>
                    <a:pt x="49239" y="176160"/>
                  </a:lnTo>
                  <a:lnTo>
                    <a:pt x="60704" y="128972"/>
                  </a:lnTo>
                  <a:lnTo>
                    <a:pt x="73581" y="93206"/>
                  </a:lnTo>
                  <a:lnTo>
                    <a:pt x="87413" y="48251"/>
                  </a:lnTo>
                  <a:lnTo>
                    <a:pt x="100708" y="17062"/>
                  </a:lnTo>
                  <a:lnTo>
                    <a:pt x="101661" y="11020"/>
                  </a:lnTo>
                  <a:lnTo>
                    <a:pt x="103355" y="6994"/>
                  </a:lnTo>
                  <a:lnTo>
                    <a:pt x="105542" y="4309"/>
                  </a:lnTo>
                  <a:lnTo>
                    <a:pt x="111601" y="0"/>
                  </a:lnTo>
                  <a:lnTo>
                    <a:pt x="117707" y="9366"/>
                  </a:lnTo>
                  <a:lnTo>
                    <a:pt x="139871" y="52654"/>
                  </a:lnTo>
                  <a:lnTo>
                    <a:pt x="154012" y="95980"/>
                  </a:lnTo>
                  <a:lnTo>
                    <a:pt x="168055" y="139228"/>
                  </a:lnTo>
                  <a:lnTo>
                    <a:pt x="191135" y="181036"/>
                  </a:lnTo>
                  <a:lnTo>
                    <a:pt x="206655" y="218934"/>
                  </a:lnTo>
                  <a:lnTo>
                    <a:pt x="229714" y="258621"/>
                  </a:lnTo>
                  <a:lnTo>
                    <a:pt x="265492" y="3132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 name="SMARTInkShape-5367"/>
            <p:cNvSpPr/>
            <p:nvPr/>
          </p:nvSpPr>
          <p:spPr>
            <a:xfrm>
              <a:off x="4848225" y="4905424"/>
              <a:ext cx="745626" cy="104727"/>
            </a:xfrm>
            <a:custGeom>
              <a:avLst/>
              <a:gdLst/>
              <a:ahLst/>
              <a:cxnLst/>
              <a:rect l="0" t="0" r="0" b="0"/>
              <a:pathLst>
                <a:path w="745626" h="104727">
                  <a:moveTo>
                    <a:pt x="0" y="47576"/>
                  </a:moveTo>
                  <a:lnTo>
                    <a:pt x="24909" y="48634"/>
                  </a:lnTo>
                  <a:lnTo>
                    <a:pt x="62390" y="55777"/>
                  </a:lnTo>
                  <a:lnTo>
                    <a:pt x="102446" y="56709"/>
                  </a:lnTo>
                  <a:lnTo>
                    <a:pt x="139371" y="56927"/>
                  </a:lnTo>
                  <a:lnTo>
                    <a:pt x="177302" y="57023"/>
                  </a:lnTo>
                  <a:lnTo>
                    <a:pt x="222455" y="57079"/>
                  </a:lnTo>
                  <a:lnTo>
                    <a:pt x="262645" y="57094"/>
                  </a:lnTo>
                  <a:lnTo>
                    <a:pt x="302423" y="57099"/>
                  </a:lnTo>
                  <a:lnTo>
                    <a:pt x="347252" y="57100"/>
                  </a:lnTo>
                  <a:lnTo>
                    <a:pt x="394049" y="57101"/>
                  </a:lnTo>
                  <a:lnTo>
                    <a:pt x="440370" y="57101"/>
                  </a:lnTo>
                  <a:lnTo>
                    <a:pt x="481376" y="57101"/>
                  </a:lnTo>
                  <a:lnTo>
                    <a:pt x="520337" y="57101"/>
                  </a:lnTo>
                  <a:lnTo>
                    <a:pt x="558693" y="58159"/>
                  </a:lnTo>
                  <a:lnTo>
                    <a:pt x="598985" y="63647"/>
                  </a:lnTo>
                  <a:lnTo>
                    <a:pt x="645966" y="65743"/>
                  </a:lnTo>
                  <a:lnTo>
                    <a:pt x="688594" y="63629"/>
                  </a:lnTo>
                  <a:lnTo>
                    <a:pt x="735879" y="57674"/>
                  </a:lnTo>
                  <a:lnTo>
                    <a:pt x="738236" y="57483"/>
                  </a:lnTo>
                  <a:lnTo>
                    <a:pt x="739807" y="56298"/>
                  </a:lnTo>
                  <a:lnTo>
                    <a:pt x="741553" y="52158"/>
                  </a:lnTo>
                  <a:lnTo>
                    <a:pt x="740961" y="50630"/>
                  </a:lnTo>
                  <a:lnTo>
                    <a:pt x="739507" y="49612"/>
                  </a:lnTo>
                  <a:lnTo>
                    <a:pt x="737479" y="48933"/>
                  </a:lnTo>
                  <a:lnTo>
                    <a:pt x="736128" y="47423"/>
                  </a:lnTo>
                  <a:lnTo>
                    <a:pt x="734626" y="42922"/>
                  </a:lnTo>
                  <a:lnTo>
                    <a:pt x="728315" y="37394"/>
                  </a:lnTo>
                  <a:lnTo>
                    <a:pt x="687338" y="18943"/>
                  </a:lnTo>
                  <a:lnTo>
                    <a:pt x="654696" y="1829"/>
                  </a:lnTo>
                  <a:lnTo>
                    <a:pt x="640113" y="116"/>
                  </a:lnTo>
                  <a:lnTo>
                    <a:pt x="643806" y="0"/>
                  </a:lnTo>
                  <a:lnTo>
                    <a:pt x="684250" y="11712"/>
                  </a:lnTo>
                  <a:lnTo>
                    <a:pt x="718537" y="22618"/>
                  </a:lnTo>
                  <a:lnTo>
                    <a:pt x="738089" y="34964"/>
                  </a:lnTo>
                  <a:lnTo>
                    <a:pt x="745375" y="41266"/>
                  </a:lnTo>
                  <a:lnTo>
                    <a:pt x="745625" y="44427"/>
                  </a:lnTo>
                  <a:lnTo>
                    <a:pt x="743675" y="47593"/>
                  </a:lnTo>
                  <a:lnTo>
                    <a:pt x="698177" y="82677"/>
                  </a:lnTo>
                  <a:lnTo>
                    <a:pt x="657225" y="1047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8" name="SMARTInkShape-Group732"/>
          <p:cNvGrpSpPr/>
          <p:nvPr/>
        </p:nvGrpSpPr>
        <p:grpSpPr>
          <a:xfrm>
            <a:off x="3067050" y="4762500"/>
            <a:ext cx="1131552" cy="390526"/>
            <a:chOff x="3067050" y="4762500"/>
            <a:chExt cx="1131552" cy="390526"/>
          </a:xfrm>
        </p:grpSpPr>
        <p:sp>
          <p:nvSpPr>
            <p:cNvPr id="104" name="SMARTInkShape-5368"/>
            <p:cNvSpPr/>
            <p:nvPr/>
          </p:nvSpPr>
          <p:spPr>
            <a:xfrm>
              <a:off x="3067050" y="4762500"/>
              <a:ext cx="426263" cy="390526"/>
            </a:xfrm>
            <a:custGeom>
              <a:avLst/>
              <a:gdLst/>
              <a:ahLst/>
              <a:cxnLst/>
              <a:rect l="0" t="0" r="0" b="0"/>
              <a:pathLst>
                <a:path w="426263" h="390526">
                  <a:moveTo>
                    <a:pt x="0" y="0"/>
                  </a:moveTo>
                  <a:lnTo>
                    <a:pt x="5057" y="0"/>
                  </a:lnTo>
                  <a:lnTo>
                    <a:pt x="10361" y="2822"/>
                  </a:lnTo>
                  <a:lnTo>
                    <a:pt x="16247" y="6546"/>
                  </a:lnTo>
                  <a:lnTo>
                    <a:pt x="59603" y="22666"/>
                  </a:lnTo>
                  <a:lnTo>
                    <a:pt x="100381" y="30619"/>
                  </a:lnTo>
                  <a:lnTo>
                    <a:pt x="137693" y="38706"/>
                  </a:lnTo>
                  <a:lnTo>
                    <a:pt x="176618" y="47804"/>
                  </a:lnTo>
                  <a:lnTo>
                    <a:pt x="213903" y="57203"/>
                  </a:lnTo>
                  <a:lnTo>
                    <a:pt x="261287" y="66691"/>
                  </a:lnTo>
                  <a:lnTo>
                    <a:pt x="304255" y="73383"/>
                  </a:lnTo>
                  <a:lnTo>
                    <a:pt x="347849" y="80700"/>
                  </a:lnTo>
                  <a:lnTo>
                    <a:pt x="394050" y="92337"/>
                  </a:lnTo>
                  <a:lnTo>
                    <a:pt x="423307" y="104602"/>
                  </a:lnTo>
                  <a:lnTo>
                    <a:pt x="425080" y="106776"/>
                  </a:lnTo>
                  <a:lnTo>
                    <a:pt x="426262" y="109284"/>
                  </a:lnTo>
                  <a:lnTo>
                    <a:pt x="425991" y="112015"/>
                  </a:lnTo>
                  <a:lnTo>
                    <a:pt x="422868" y="117871"/>
                  </a:lnTo>
                  <a:lnTo>
                    <a:pt x="415160" y="127117"/>
                  </a:lnTo>
                  <a:lnTo>
                    <a:pt x="373583" y="156073"/>
                  </a:lnTo>
                  <a:lnTo>
                    <a:pt x="331204" y="181113"/>
                  </a:lnTo>
                  <a:lnTo>
                    <a:pt x="289358" y="197308"/>
                  </a:lnTo>
                  <a:lnTo>
                    <a:pt x="252871" y="219793"/>
                  </a:lnTo>
                  <a:lnTo>
                    <a:pt x="207259" y="249861"/>
                  </a:lnTo>
                  <a:lnTo>
                    <a:pt x="161623" y="274386"/>
                  </a:lnTo>
                  <a:lnTo>
                    <a:pt x="121799" y="302154"/>
                  </a:lnTo>
                  <a:lnTo>
                    <a:pt x="97472" y="316363"/>
                  </a:lnTo>
                  <a:lnTo>
                    <a:pt x="52629" y="357321"/>
                  </a:lnTo>
                  <a:lnTo>
                    <a:pt x="19050"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 name="SMARTInkShape-5369"/>
            <p:cNvSpPr/>
            <p:nvPr/>
          </p:nvSpPr>
          <p:spPr>
            <a:xfrm>
              <a:off x="3810000" y="4791075"/>
              <a:ext cx="228601" cy="9526"/>
            </a:xfrm>
            <a:custGeom>
              <a:avLst/>
              <a:gdLst/>
              <a:ahLst/>
              <a:cxnLst/>
              <a:rect l="0" t="0" r="0" b="0"/>
              <a:pathLst>
                <a:path w="228601" h="9526">
                  <a:moveTo>
                    <a:pt x="0" y="0"/>
                  </a:moveTo>
                  <a:lnTo>
                    <a:pt x="44679" y="0"/>
                  </a:lnTo>
                  <a:lnTo>
                    <a:pt x="84829" y="0"/>
                  </a:lnTo>
                  <a:lnTo>
                    <a:pt x="119679" y="2822"/>
                  </a:lnTo>
                  <a:lnTo>
                    <a:pt x="160696" y="7539"/>
                  </a:lnTo>
                  <a:lnTo>
                    <a:pt x="2286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 name="SMARTInkShape-5370"/>
            <p:cNvSpPr/>
            <p:nvPr/>
          </p:nvSpPr>
          <p:spPr>
            <a:xfrm>
              <a:off x="3705225" y="4781550"/>
              <a:ext cx="215218" cy="321448"/>
            </a:xfrm>
            <a:custGeom>
              <a:avLst/>
              <a:gdLst/>
              <a:ahLst/>
              <a:cxnLst/>
              <a:rect l="0" t="0" r="0" b="0"/>
              <a:pathLst>
                <a:path w="215218" h="321448">
                  <a:moveTo>
                    <a:pt x="57150" y="0"/>
                  </a:moveTo>
                  <a:lnTo>
                    <a:pt x="54328" y="31084"/>
                  </a:lnTo>
                  <a:lnTo>
                    <a:pt x="45391" y="75584"/>
                  </a:lnTo>
                  <a:lnTo>
                    <a:pt x="40260" y="95067"/>
                  </a:lnTo>
                  <a:lnTo>
                    <a:pt x="38226" y="121375"/>
                  </a:lnTo>
                  <a:lnTo>
                    <a:pt x="39243" y="122192"/>
                  </a:lnTo>
                  <a:lnTo>
                    <a:pt x="43613" y="123341"/>
                  </a:lnTo>
                  <a:lnTo>
                    <a:pt x="41256" y="123610"/>
                  </a:lnTo>
                  <a:lnTo>
                    <a:pt x="41262" y="123682"/>
                  </a:lnTo>
                  <a:lnTo>
                    <a:pt x="44091" y="123761"/>
                  </a:lnTo>
                  <a:lnTo>
                    <a:pt x="48877" y="120975"/>
                  </a:lnTo>
                  <a:lnTo>
                    <a:pt x="60572" y="110562"/>
                  </a:lnTo>
                  <a:lnTo>
                    <a:pt x="69607" y="107347"/>
                  </a:lnTo>
                  <a:lnTo>
                    <a:pt x="106416" y="99626"/>
                  </a:lnTo>
                  <a:lnTo>
                    <a:pt x="131719" y="103837"/>
                  </a:lnTo>
                  <a:lnTo>
                    <a:pt x="164637" y="122826"/>
                  </a:lnTo>
                  <a:lnTo>
                    <a:pt x="186247" y="145402"/>
                  </a:lnTo>
                  <a:lnTo>
                    <a:pt x="210396" y="186962"/>
                  </a:lnTo>
                  <a:lnTo>
                    <a:pt x="215217" y="203391"/>
                  </a:lnTo>
                  <a:lnTo>
                    <a:pt x="212876" y="229598"/>
                  </a:lnTo>
                  <a:lnTo>
                    <a:pt x="200422" y="262527"/>
                  </a:lnTo>
                  <a:lnTo>
                    <a:pt x="189266" y="278250"/>
                  </a:lnTo>
                  <a:lnTo>
                    <a:pt x="159800" y="302025"/>
                  </a:lnTo>
                  <a:lnTo>
                    <a:pt x="127664" y="315737"/>
                  </a:lnTo>
                  <a:lnTo>
                    <a:pt x="96388" y="321447"/>
                  </a:lnTo>
                  <a:lnTo>
                    <a:pt x="50829" y="316829"/>
                  </a:lnTo>
                  <a:lnTo>
                    <a:pt x="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 name="SMARTInkShape-5371"/>
            <p:cNvSpPr/>
            <p:nvPr/>
          </p:nvSpPr>
          <p:spPr>
            <a:xfrm>
              <a:off x="4049026" y="4933950"/>
              <a:ext cx="149576" cy="160833"/>
            </a:xfrm>
            <a:custGeom>
              <a:avLst/>
              <a:gdLst/>
              <a:ahLst/>
              <a:cxnLst/>
              <a:rect l="0" t="0" r="0" b="0"/>
              <a:pathLst>
                <a:path w="149576" h="160833">
                  <a:moveTo>
                    <a:pt x="27674" y="38100"/>
                  </a:moveTo>
                  <a:lnTo>
                    <a:pt x="27674" y="28967"/>
                  </a:lnTo>
                  <a:lnTo>
                    <a:pt x="27674" y="33748"/>
                  </a:lnTo>
                  <a:lnTo>
                    <a:pt x="19011" y="53507"/>
                  </a:lnTo>
                  <a:lnTo>
                    <a:pt x="5940" y="77943"/>
                  </a:lnTo>
                  <a:lnTo>
                    <a:pt x="0" y="113942"/>
                  </a:lnTo>
                  <a:lnTo>
                    <a:pt x="4423" y="131010"/>
                  </a:lnTo>
                  <a:lnTo>
                    <a:pt x="17492" y="149471"/>
                  </a:lnTo>
                  <a:lnTo>
                    <a:pt x="31615" y="156390"/>
                  </a:lnTo>
                  <a:lnTo>
                    <a:pt x="61496" y="160832"/>
                  </a:lnTo>
                  <a:lnTo>
                    <a:pt x="77631" y="155794"/>
                  </a:lnTo>
                  <a:lnTo>
                    <a:pt x="118916" y="135314"/>
                  </a:lnTo>
                  <a:lnTo>
                    <a:pt x="131726" y="123287"/>
                  </a:lnTo>
                  <a:lnTo>
                    <a:pt x="145006" y="93263"/>
                  </a:lnTo>
                  <a:lnTo>
                    <a:pt x="149575" y="66086"/>
                  </a:lnTo>
                  <a:lnTo>
                    <a:pt x="147822" y="53008"/>
                  </a:lnTo>
                  <a:lnTo>
                    <a:pt x="133016" y="25875"/>
                  </a:lnTo>
                  <a:lnTo>
                    <a:pt x="118942" y="13970"/>
                  </a:lnTo>
                  <a:lnTo>
                    <a:pt x="9434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0" name="SMARTInkShape-Group733"/>
          <p:cNvGrpSpPr/>
          <p:nvPr/>
        </p:nvGrpSpPr>
        <p:grpSpPr>
          <a:xfrm>
            <a:off x="3762375" y="3505592"/>
            <a:ext cx="3464114" cy="778318"/>
            <a:chOff x="3762375" y="3505592"/>
            <a:chExt cx="3464114" cy="778318"/>
          </a:xfrm>
        </p:grpSpPr>
        <p:sp>
          <p:nvSpPr>
            <p:cNvPr id="109" name="SMARTInkShape-5372"/>
            <p:cNvSpPr/>
            <p:nvPr/>
          </p:nvSpPr>
          <p:spPr>
            <a:xfrm>
              <a:off x="3800475" y="3505592"/>
              <a:ext cx="36058" cy="599684"/>
            </a:xfrm>
            <a:custGeom>
              <a:avLst/>
              <a:gdLst/>
              <a:ahLst/>
              <a:cxnLst/>
              <a:rect l="0" t="0" r="0" b="0"/>
              <a:pathLst>
                <a:path w="36058" h="599684">
                  <a:moveTo>
                    <a:pt x="0" y="9133"/>
                  </a:moveTo>
                  <a:lnTo>
                    <a:pt x="0" y="4076"/>
                  </a:lnTo>
                  <a:lnTo>
                    <a:pt x="1058" y="2587"/>
                  </a:lnTo>
                  <a:lnTo>
                    <a:pt x="2822" y="1594"/>
                  </a:lnTo>
                  <a:lnTo>
                    <a:pt x="8201" y="0"/>
                  </a:lnTo>
                  <a:lnTo>
                    <a:pt x="22666" y="39415"/>
                  </a:lnTo>
                  <a:lnTo>
                    <a:pt x="28466" y="77204"/>
                  </a:lnTo>
                  <a:lnTo>
                    <a:pt x="34775" y="113146"/>
                  </a:lnTo>
                  <a:lnTo>
                    <a:pt x="36057" y="156839"/>
                  </a:lnTo>
                  <a:lnTo>
                    <a:pt x="31262" y="203299"/>
                  </a:lnTo>
                  <a:lnTo>
                    <a:pt x="29371" y="250578"/>
                  </a:lnTo>
                  <a:lnTo>
                    <a:pt x="27753" y="298101"/>
                  </a:lnTo>
                  <a:lnTo>
                    <a:pt x="22099" y="345696"/>
                  </a:lnTo>
                  <a:lnTo>
                    <a:pt x="19953" y="393312"/>
                  </a:lnTo>
                  <a:lnTo>
                    <a:pt x="18259" y="440934"/>
                  </a:lnTo>
                  <a:lnTo>
                    <a:pt x="12583" y="486442"/>
                  </a:lnTo>
                  <a:lnTo>
                    <a:pt x="10431" y="523091"/>
                  </a:lnTo>
                  <a:lnTo>
                    <a:pt x="9525" y="5996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SMARTInkShape-5373"/>
            <p:cNvSpPr/>
            <p:nvPr/>
          </p:nvSpPr>
          <p:spPr>
            <a:xfrm>
              <a:off x="3762375" y="3670047"/>
              <a:ext cx="268527" cy="359029"/>
            </a:xfrm>
            <a:custGeom>
              <a:avLst/>
              <a:gdLst/>
              <a:ahLst/>
              <a:cxnLst/>
              <a:rect l="0" t="0" r="0" b="0"/>
              <a:pathLst>
                <a:path w="268527" h="359029">
                  <a:moveTo>
                    <a:pt x="0" y="216153"/>
                  </a:moveTo>
                  <a:lnTo>
                    <a:pt x="40118" y="216153"/>
                  </a:lnTo>
                  <a:lnTo>
                    <a:pt x="79738" y="216153"/>
                  </a:lnTo>
                  <a:lnTo>
                    <a:pt x="122643" y="213331"/>
                  </a:lnTo>
                  <a:lnTo>
                    <a:pt x="161692" y="202896"/>
                  </a:lnTo>
                  <a:lnTo>
                    <a:pt x="200544" y="188707"/>
                  </a:lnTo>
                  <a:lnTo>
                    <a:pt x="235457" y="166040"/>
                  </a:lnTo>
                  <a:lnTo>
                    <a:pt x="255796" y="144272"/>
                  </a:lnTo>
                  <a:lnTo>
                    <a:pt x="268526" y="114304"/>
                  </a:lnTo>
                  <a:lnTo>
                    <a:pt x="268158" y="68368"/>
                  </a:lnTo>
                  <a:lnTo>
                    <a:pt x="261836" y="24798"/>
                  </a:lnTo>
                  <a:lnTo>
                    <a:pt x="257584" y="0"/>
                  </a:lnTo>
                  <a:lnTo>
                    <a:pt x="256389" y="84"/>
                  </a:lnTo>
                  <a:lnTo>
                    <a:pt x="252240" y="3000"/>
                  </a:lnTo>
                  <a:lnTo>
                    <a:pt x="249690" y="13468"/>
                  </a:lnTo>
                  <a:lnTo>
                    <a:pt x="246860" y="59366"/>
                  </a:lnTo>
                  <a:lnTo>
                    <a:pt x="242713" y="93906"/>
                  </a:lnTo>
                  <a:lnTo>
                    <a:pt x="239485" y="139832"/>
                  </a:lnTo>
                  <a:lnTo>
                    <a:pt x="238394" y="186731"/>
                  </a:lnTo>
                  <a:lnTo>
                    <a:pt x="238178" y="232841"/>
                  </a:lnTo>
                  <a:lnTo>
                    <a:pt x="238135" y="272836"/>
                  </a:lnTo>
                  <a:lnTo>
                    <a:pt x="245732" y="317857"/>
                  </a:lnTo>
                  <a:lnTo>
                    <a:pt x="257175" y="3590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 name="SMARTInkShape-5374"/>
            <p:cNvSpPr/>
            <p:nvPr/>
          </p:nvSpPr>
          <p:spPr>
            <a:xfrm>
              <a:off x="4143375" y="3876675"/>
              <a:ext cx="28576" cy="133351"/>
            </a:xfrm>
            <a:custGeom>
              <a:avLst/>
              <a:gdLst/>
              <a:ahLst/>
              <a:cxnLst/>
              <a:rect l="0" t="0" r="0" b="0"/>
              <a:pathLst>
                <a:path w="28576" h="133351">
                  <a:moveTo>
                    <a:pt x="0" y="0"/>
                  </a:moveTo>
                  <a:lnTo>
                    <a:pt x="13257" y="31571"/>
                  </a:lnTo>
                  <a:lnTo>
                    <a:pt x="17906" y="68325"/>
                  </a:lnTo>
                  <a:lnTo>
                    <a:pt x="2857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 name="SMARTInkShape-5375"/>
            <p:cNvSpPr/>
            <p:nvPr/>
          </p:nvSpPr>
          <p:spPr>
            <a:xfrm>
              <a:off x="4924594" y="3667125"/>
              <a:ext cx="142707" cy="409576"/>
            </a:xfrm>
            <a:custGeom>
              <a:avLst/>
              <a:gdLst/>
              <a:ahLst/>
              <a:cxnLst/>
              <a:rect l="0" t="0" r="0" b="0"/>
              <a:pathLst>
                <a:path w="142707" h="409576">
                  <a:moveTo>
                    <a:pt x="142706" y="0"/>
                  </a:moveTo>
                  <a:lnTo>
                    <a:pt x="134505" y="0"/>
                  </a:lnTo>
                  <a:lnTo>
                    <a:pt x="109811" y="17900"/>
                  </a:lnTo>
                  <a:lnTo>
                    <a:pt x="95277" y="25947"/>
                  </a:lnTo>
                  <a:lnTo>
                    <a:pt x="53989" y="61710"/>
                  </a:lnTo>
                  <a:lnTo>
                    <a:pt x="13782" y="96151"/>
                  </a:lnTo>
                  <a:lnTo>
                    <a:pt x="5957" y="105376"/>
                  </a:lnTo>
                  <a:lnTo>
                    <a:pt x="1798" y="114700"/>
                  </a:lnTo>
                  <a:lnTo>
                    <a:pt x="0" y="133528"/>
                  </a:lnTo>
                  <a:lnTo>
                    <a:pt x="2060" y="140877"/>
                  </a:lnTo>
                  <a:lnTo>
                    <a:pt x="9994" y="151865"/>
                  </a:lnTo>
                  <a:lnTo>
                    <a:pt x="53511" y="188862"/>
                  </a:lnTo>
                  <a:lnTo>
                    <a:pt x="94820" y="222034"/>
                  </a:lnTo>
                  <a:lnTo>
                    <a:pt x="109429" y="234854"/>
                  </a:lnTo>
                  <a:lnTo>
                    <a:pt x="129554" y="269141"/>
                  </a:lnTo>
                  <a:lnTo>
                    <a:pt x="138809" y="307758"/>
                  </a:lnTo>
                  <a:lnTo>
                    <a:pt x="136496" y="335897"/>
                  </a:lnTo>
                  <a:lnTo>
                    <a:pt x="120543" y="353546"/>
                  </a:lnTo>
                  <a:lnTo>
                    <a:pt x="81811" y="378510"/>
                  </a:lnTo>
                  <a:lnTo>
                    <a:pt x="9356" y="409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 name="SMARTInkShape-5376"/>
            <p:cNvSpPr/>
            <p:nvPr/>
          </p:nvSpPr>
          <p:spPr>
            <a:xfrm>
              <a:off x="4249771" y="3708376"/>
              <a:ext cx="284130" cy="575534"/>
            </a:xfrm>
            <a:custGeom>
              <a:avLst/>
              <a:gdLst/>
              <a:ahLst/>
              <a:cxnLst/>
              <a:rect l="0" t="0" r="0" b="0"/>
              <a:pathLst>
                <a:path w="284130" h="575534">
                  <a:moveTo>
                    <a:pt x="84104" y="215924"/>
                  </a:moveTo>
                  <a:lnTo>
                    <a:pt x="104826" y="202740"/>
                  </a:lnTo>
                  <a:lnTo>
                    <a:pt x="110619" y="197610"/>
                  </a:lnTo>
                  <a:lnTo>
                    <a:pt x="117055" y="186265"/>
                  </a:lnTo>
                  <a:lnTo>
                    <a:pt x="121187" y="161735"/>
                  </a:lnTo>
                  <a:lnTo>
                    <a:pt x="119410" y="156514"/>
                  </a:lnTo>
                  <a:lnTo>
                    <a:pt x="111790" y="147892"/>
                  </a:lnTo>
                  <a:lnTo>
                    <a:pt x="106794" y="146227"/>
                  </a:lnTo>
                  <a:lnTo>
                    <a:pt x="95600" y="147201"/>
                  </a:lnTo>
                  <a:lnTo>
                    <a:pt x="67284" y="158755"/>
                  </a:lnTo>
                  <a:lnTo>
                    <a:pt x="42196" y="180640"/>
                  </a:lnTo>
                  <a:lnTo>
                    <a:pt x="31470" y="197120"/>
                  </a:lnTo>
                  <a:lnTo>
                    <a:pt x="31023" y="201272"/>
                  </a:lnTo>
                  <a:lnTo>
                    <a:pt x="33349" y="208707"/>
                  </a:lnTo>
                  <a:lnTo>
                    <a:pt x="35450" y="210054"/>
                  </a:lnTo>
                  <a:lnTo>
                    <a:pt x="37910" y="209894"/>
                  </a:lnTo>
                  <a:lnTo>
                    <a:pt x="43465" y="207952"/>
                  </a:lnTo>
                  <a:lnTo>
                    <a:pt x="52542" y="205801"/>
                  </a:lnTo>
                  <a:lnTo>
                    <a:pt x="58788" y="201547"/>
                  </a:lnTo>
                  <a:lnTo>
                    <a:pt x="61935" y="202106"/>
                  </a:lnTo>
                  <a:lnTo>
                    <a:pt x="68254" y="208372"/>
                  </a:lnTo>
                  <a:lnTo>
                    <a:pt x="87281" y="255034"/>
                  </a:lnTo>
                  <a:lnTo>
                    <a:pt x="93630" y="284811"/>
                  </a:lnTo>
                  <a:lnTo>
                    <a:pt x="98921" y="319566"/>
                  </a:lnTo>
                  <a:lnTo>
                    <a:pt x="101900" y="363990"/>
                  </a:lnTo>
                  <a:lnTo>
                    <a:pt x="101724" y="408080"/>
                  </a:lnTo>
                  <a:lnTo>
                    <a:pt x="95542" y="455317"/>
                  </a:lnTo>
                  <a:lnTo>
                    <a:pt x="88950" y="500043"/>
                  </a:lnTo>
                  <a:lnTo>
                    <a:pt x="70371" y="534822"/>
                  </a:lnTo>
                  <a:lnTo>
                    <a:pt x="49814" y="556769"/>
                  </a:lnTo>
                  <a:lnTo>
                    <a:pt x="18417" y="572608"/>
                  </a:lnTo>
                  <a:lnTo>
                    <a:pt x="7990" y="575533"/>
                  </a:lnTo>
                  <a:lnTo>
                    <a:pt x="4786" y="572080"/>
                  </a:lnTo>
                  <a:lnTo>
                    <a:pt x="277" y="548053"/>
                  </a:lnTo>
                  <a:lnTo>
                    <a:pt x="0" y="520355"/>
                  </a:lnTo>
                  <a:lnTo>
                    <a:pt x="11674" y="479729"/>
                  </a:lnTo>
                  <a:lnTo>
                    <a:pt x="28992" y="436309"/>
                  </a:lnTo>
                  <a:lnTo>
                    <a:pt x="44373" y="396699"/>
                  </a:lnTo>
                  <a:lnTo>
                    <a:pt x="67393" y="356505"/>
                  </a:lnTo>
                  <a:lnTo>
                    <a:pt x="89266" y="317785"/>
                  </a:lnTo>
                  <a:lnTo>
                    <a:pt x="109152" y="279502"/>
                  </a:lnTo>
                  <a:lnTo>
                    <a:pt x="128449" y="241347"/>
                  </a:lnTo>
                  <a:lnTo>
                    <a:pt x="152630" y="203231"/>
                  </a:lnTo>
                  <a:lnTo>
                    <a:pt x="169789" y="165126"/>
                  </a:lnTo>
                  <a:lnTo>
                    <a:pt x="192673" y="120870"/>
                  </a:lnTo>
                  <a:lnTo>
                    <a:pt x="211288" y="84866"/>
                  </a:lnTo>
                  <a:lnTo>
                    <a:pt x="230896" y="37597"/>
                  </a:lnTo>
                  <a:lnTo>
                    <a:pt x="236176" y="0"/>
                  </a:lnTo>
                  <a:lnTo>
                    <a:pt x="235227" y="8"/>
                  </a:lnTo>
                  <a:lnTo>
                    <a:pt x="231350" y="2839"/>
                  </a:lnTo>
                  <a:lnTo>
                    <a:pt x="214105" y="45836"/>
                  </a:lnTo>
                  <a:lnTo>
                    <a:pt x="208091" y="90447"/>
                  </a:lnTo>
                  <a:lnTo>
                    <a:pt x="200686" y="127475"/>
                  </a:lnTo>
                  <a:lnTo>
                    <a:pt x="192848" y="165258"/>
                  </a:lnTo>
                  <a:lnTo>
                    <a:pt x="190055" y="203264"/>
                  </a:lnTo>
                  <a:lnTo>
                    <a:pt x="188169" y="240278"/>
                  </a:lnTo>
                  <a:lnTo>
                    <a:pt x="181409" y="281765"/>
                  </a:lnTo>
                  <a:lnTo>
                    <a:pt x="179474" y="317654"/>
                  </a:lnTo>
                  <a:lnTo>
                    <a:pt x="182230" y="313701"/>
                  </a:lnTo>
                  <a:lnTo>
                    <a:pt x="206195" y="266906"/>
                  </a:lnTo>
                  <a:lnTo>
                    <a:pt x="230121" y="227812"/>
                  </a:lnTo>
                  <a:lnTo>
                    <a:pt x="238254" y="221207"/>
                  </a:lnTo>
                  <a:lnTo>
                    <a:pt x="248782" y="217489"/>
                  </a:lnTo>
                  <a:lnTo>
                    <a:pt x="252098" y="219084"/>
                  </a:lnTo>
                  <a:lnTo>
                    <a:pt x="258604" y="226501"/>
                  </a:lnTo>
                  <a:lnTo>
                    <a:pt x="277768" y="274003"/>
                  </a:lnTo>
                  <a:lnTo>
                    <a:pt x="284129" y="3206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 name="SMARTInkShape-5377"/>
            <p:cNvSpPr/>
            <p:nvPr/>
          </p:nvSpPr>
          <p:spPr>
            <a:xfrm>
              <a:off x="5130953" y="3848100"/>
              <a:ext cx="355448" cy="196891"/>
            </a:xfrm>
            <a:custGeom>
              <a:avLst/>
              <a:gdLst/>
              <a:ahLst/>
              <a:cxnLst/>
              <a:rect l="0" t="0" r="0" b="0"/>
              <a:pathLst>
                <a:path w="355448" h="196891">
                  <a:moveTo>
                    <a:pt x="69697" y="0"/>
                  </a:moveTo>
                  <a:lnTo>
                    <a:pt x="40038" y="40020"/>
                  </a:lnTo>
                  <a:lnTo>
                    <a:pt x="15508" y="86692"/>
                  </a:lnTo>
                  <a:lnTo>
                    <a:pt x="0" y="129543"/>
                  </a:lnTo>
                  <a:lnTo>
                    <a:pt x="974" y="141536"/>
                  </a:lnTo>
                  <a:lnTo>
                    <a:pt x="7756" y="150394"/>
                  </a:lnTo>
                  <a:lnTo>
                    <a:pt x="12528" y="154238"/>
                  </a:lnTo>
                  <a:lnTo>
                    <a:pt x="39470" y="159647"/>
                  </a:lnTo>
                  <a:lnTo>
                    <a:pt x="69207" y="156194"/>
                  </a:lnTo>
                  <a:lnTo>
                    <a:pt x="114246" y="138999"/>
                  </a:lnTo>
                  <a:lnTo>
                    <a:pt x="153630" y="124479"/>
                  </a:lnTo>
                  <a:lnTo>
                    <a:pt x="154227" y="125319"/>
                  </a:lnTo>
                  <a:lnTo>
                    <a:pt x="155186" y="139917"/>
                  </a:lnTo>
                  <a:lnTo>
                    <a:pt x="156449" y="173177"/>
                  </a:lnTo>
                  <a:lnTo>
                    <a:pt x="160465" y="182095"/>
                  </a:lnTo>
                  <a:lnTo>
                    <a:pt x="165134" y="184897"/>
                  </a:lnTo>
                  <a:lnTo>
                    <a:pt x="178789" y="188010"/>
                  </a:lnTo>
                  <a:lnTo>
                    <a:pt x="189796" y="186571"/>
                  </a:lnTo>
                  <a:lnTo>
                    <a:pt x="194213" y="184706"/>
                  </a:lnTo>
                  <a:lnTo>
                    <a:pt x="215599" y="166911"/>
                  </a:lnTo>
                  <a:lnTo>
                    <a:pt x="236988" y="136474"/>
                  </a:lnTo>
                  <a:lnTo>
                    <a:pt x="246618" y="105701"/>
                  </a:lnTo>
                  <a:lnTo>
                    <a:pt x="249471" y="86587"/>
                  </a:lnTo>
                  <a:lnTo>
                    <a:pt x="247755" y="83125"/>
                  </a:lnTo>
                  <a:lnTo>
                    <a:pt x="244494" y="80817"/>
                  </a:lnTo>
                  <a:lnTo>
                    <a:pt x="240203" y="79278"/>
                  </a:lnTo>
                  <a:lnTo>
                    <a:pt x="229791" y="80390"/>
                  </a:lnTo>
                  <a:lnTo>
                    <a:pt x="208294" y="86081"/>
                  </a:lnTo>
                  <a:lnTo>
                    <a:pt x="206545" y="88079"/>
                  </a:lnTo>
                  <a:lnTo>
                    <a:pt x="205379" y="90469"/>
                  </a:lnTo>
                  <a:lnTo>
                    <a:pt x="206718" y="92063"/>
                  </a:lnTo>
                  <a:lnTo>
                    <a:pt x="213851" y="93833"/>
                  </a:lnTo>
                  <a:lnTo>
                    <a:pt x="217659" y="93247"/>
                  </a:lnTo>
                  <a:lnTo>
                    <a:pt x="224710" y="89774"/>
                  </a:lnTo>
                  <a:lnTo>
                    <a:pt x="249800" y="91981"/>
                  </a:lnTo>
                  <a:lnTo>
                    <a:pt x="266512" y="99442"/>
                  </a:lnTo>
                  <a:lnTo>
                    <a:pt x="312257" y="138435"/>
                  </a:lnTo>
                  <a:lnTo>
                    <a:pt x="317128" y="143090"/>
                  </a:lnTo>
                  <a:lnTo>
                    <a:pt x="339274" y="189443"/>
                  </a:lnTo>
                  <a:lnTo>
                    <a:pt x="343952" y="196890"/>
                  </a:lnTo>
                  <a:lnTo>
                    <a:pt x="343551" y="196876"/>
                  </a:lnTo>
                  <a:lnTo>
                    <a:pt x="340282" y="194040"/>
                  </a:lnTo>
                  <a:lnTo>
                    <a:pt x="323481" y="156095"/>
                  </a:lnTo>
                  <a:lnTo>
                    <a:pt x="319164" y="126566"/>
                  </a:lnTo>
                  <a:lnTo>
                    <a:pt x="322942" y="91006"/>
                  </a:lnTo>
                  <a:lnTo>
                    <a:pt x="355447"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 name="SMARTInkShape-5378"/>
            <p:cNvSpPr/>
            <p:nvPr/>
          </p:nvSpPr>
          <p:spPr>
            <a:xfrm>
              <a:off x="5545653" y="3879968"/>
              <a:ext cx="101574" cy="139583"/>
            </a:xfrm>
            <a:custGeom>
              <a:avLst/>
              <a:gdLst/>
              <a:ahLst/>
              <a:cxnLst/>
              <a:rect l="0" t="0" r="0" b="0"/>
              <a:pathLst>
                <a:path w="101574" h="139583">
                  <a:moveTo>
                    <a:pt x="26472" y="72907"/>
                  </a:moveTo>
                  <a:lnTo>
                    <a:pt x="39729" y="72907"/>
                  </a:lnTo>
                  <a:lnTo>
                    <a:pt x="53918" y="67850"/>
                  </a:lnTo>
                  <a:lnTo>
                    <a:pt x="90151" y="37260"/>
                  </a:lnTo>
                  <a:lnTo>
                    <a:pt x="97108" y="27783"/>
                  </a:lnTo>
                  <a:lnTo>
                    <a:pt x="100199" y="18985"/>
                  </a:lnTo>
                  <a:lnTo>
                    <a:pt x="101573" y="8019"/>
                  </a:lnTo>
                  <a:lnTo>
                    <a:pt x="99823" y="4249"/>
                  </a:lnTo>
                  <a:lnTo>
                    <a:pt x="96539" y="1735"/>
                  </a:lnTo>
                  <a:lnTo>
                    <a:pt x="92234" y="59"/>
                  </a:lnTo>
                  <a:lnTo>
                    <a:pt x="88305" y="0"/>
                  </a:lnTo>
                  <a:lnTo>
                    <a:pt x="55951" y="15315"/>
                  </a:lnTo>
                  <a:lnTo>
                    <a:pt x="31796" y="32442"/>
                  </a:lnTo>
                  <a:lnTo>
                    <a:pt x="16290" y="50922"/>
                  </a:lnTo>
                  <a:lnTo>
                    <a:pt x="2628" y="81617"/>
                  </a:lnTo>
                  <a:lnTo>
                    <a:pt x="0" y="91948"/>
                  </a:lnTo>
                  <a:lnTo>
                    <a:pt x="7298" y="105711"/>
                  </a:lnTo>
                  <a:lnTo>
                    <a:pt x="13690" y="113827"/>
                  </a:lnTo>
                  <a:lnTo>
                    <a:pt x="74097" y="1395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 name="SMARTInkShape-5379"/>
            <p:cNvSpPr/>
            <p:nvPr/>
          </p:nvSpPr>
          <p:spPr>
            <a:xfrm>
              <a:off x="6124575" y="3838575"/>
              <a:ext cx="152401" cy="9526"/>
            </a:xfrm>
            <a:custGeom>
              <a:avLst/>
              <a:gdLst/>
              <a:ahLst/>
              <a:cxnLst/>
              <a:rect l="0" t="0" r="0" b="0"/>
              <a:pathLst>
                <a:path w="152401" h="9526">
                  <a:moveTo>
                    <a:pt x="0" y="0"/>
                  </a:moveTo>
                  <a:lnTo>
                    <a:pt x="41777" y="0"/>
                  </a:lnTo>
                  <a:lnTo>
                    <a:pt x="76114" y="0"/>
                  </a:lnTo>
                  <a:lnTo>
                    <a:pt x="116156" y="1058"/>
                  </a:lnTo>
                  <a:lnTo>
                    <a:pt x="1524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 name="SMARTInkShape-5380"/>
            <p:cNvSpPr/>
            <p:nvPr/>
          </p:nvSpPr>
          <p:spPr>
            <a:xfrm>
              <a:off x="6087799" y="3926286"/>
              <a:ext cx="227277" cy="7540"/>
            </a:xfrm>
            <a:custGeom>
              <a:avLst/>
              <a:gdLst/>
              <a:ahLst/>
              <a:cxnLst/>
              <a:rect l="0" t="0" r="0" b="0"/>
              <a:pathLst>
                <a:path w="227277" h="7540">
                  <a:moveTo>
                    <a:pt x="8201" y="7539"/>
                  </a:moveTo>
                  <a:lnTo>
                    <a:pt x="0" y="7539"/>
                  </a:lnTo>
                  <a:lnTo>
                    <a:pt x="47493" y="6481"/>
                  </a:lnTo>
                  <a:lnTo>
                    <a:pt x="87459" y="0"/>
                  </a:lnTo>
                  <a:lnTo>
                    <a:pt x="129053" y="1425"/>
                  </a:lnTo>
                  <a:lnTo>
                    <a:pt x="170304" y="5727"/>
                  </a:lnTo>
                  <a:lnTo>
                    <a:pt x="227276" y="75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 name="SMARTInkShape-5381"/>
            <p:cNvSpPr/>
            <p:nvPr/>
          </p:nvSpPr>
          <p:spPr>
            <a:xfrm>
              <a:off x="6682886" y="3686175"/>
              <a:ext cx="356090" cy="370068"/>
            </a:xfrm>
            <a:custGeom>
              <a:avLst/>
              <a:gdLst/>
              <a:ahLst/>
              <a:cxnLst/>
              <a:rect l="0" t="0" r="0" b="0"/>
              <a:pathLst>
                <a:path w="356090" h="370068">
                  <a:moveTo>
                    <a:pt x="356089" y="0"/>
                  </a:moveTo>
                  <a:lnTo>
                    <a:pt x="337775" y="0"/>
                  </a:lnTo>
                  <a:lnTo>
                    <a:pt x="293636" y="15209"/>
                  </a:lnTo>
                  <a:lnTo>
                    <a:pt x="249327" y="38596"/>
                  </a:lnTo>
                  <a:lnTo>
                    <a:pt x="212625" y="60119"/>
                  </a:lnTo>
                  <a:lnTo>
                    <a:pt x="174940" y="86605"/>
                  </a:lnTo>
                  <a:lnTo>
                    <a:pt x="136962" y="117383"/>
                  </a:lnTo>
                  <a:lnTo>
                    <a:pt x="91260" y="160653"/>
                  </a:lnTo>
                  <a:lnTo>
                    <a:pt x="46171" y="206320"/>
                  </a:lnTo>
                  <a:lnTo>
                    <a:pt x="22843" y="238226"/>
                  </a:lnTo>
                  <a:lnTo>
                    <a:pt x="4945" y="283575"/>
                  </a:lnTo>
                  <a:lnTo>
                    <a:pt x="0" y="304891"/>
                  </a:lnTo>
                  <a:lnTo>
                    <a:pt x="3166" y="338576"/>
                  </a:lnTo>
                  <a:lnTo>
                    <a:pt x="8029" y="355442"/>
                  </a:lnTo>
                  <a:lnTo>
                    <a:pt x="15041" y="360787"/>
                  </a:lnTo>
                  <a:lnTo>
                    <a:pt x="36943" y="366725"/>
                  </a:lnTo>
                  <a:lnTo>
                    <a:pt x="84080" y="370067"/>
                  </a:lnTo>
                  <a:lnTo>
                    <a:pt x="123094" y="366002"/>
                  </a:lnTo>
                  <a:lnTo>
                    <a:pt x="159819" y="347981"/>
                  </a:lnTo>
                  <a:lnTo>
                    <a:pt x="176429" y="331400"/>
                  </a:lnTo>
                  <a:lnTo>
                    <a:pt x="182341" y="322533"/>
                  </a:lnTo>
                  <a:lnTo>
                    <a:pt x="184165" y="313447"/>
                  </a:lnTo>
                  <a:lnTo>
                    <a:pt x="180548" y="294885"/>
                  </a:lnTo>
                  <a:lnTo>
                    <a:pt x="176620" y="288665"/>
                  </a:lnTo>
                  <a:lnTo>
                    <a:pt x="171885" y="284519"/>
                  </a:lnTo>
                  <a:lnTo>
                    <a:pt x="166611" y="281754"/>
                  </a:lnTo>
                  <a:lnTo>
                    <a:pt x="128850" y="277863"/>
                  </a:lnTo>
                  <a:lnTo>
                    <a:pt x="82014" y="284153"/>
                  </a:lnTo>
                  <a:lnTo>
                    <a:pt x="22714"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 name="SMARTInkShape-5382"/>
            <p:cNvSpPr/>
            <p:nvPr/>
          </p:nvSpPr>
          <p:spPr>
            <a:xfrm>
              <a:off x="7067550" y="3791473"/>
              <a:ext cx="158939" cy="256653"/>
            </a:xfrm>
            <a:custGeom>
              <a:avLst/>
              <a:gdLst/>
              <a:ahLst/>
              <a:cxnLst/>
              <a:rect l="0" t="0" r="0" b="0"/>
              <a:pathLst>
                <a:path w="158939" h="256653">
                  <a:moveTo>
                    <a:pt x="28575" y="18527"/>
                  </a:moveTo>
                  <a:lnTo>
                    <a:pt x="23519" y="18527"/>
                  </a:lnTo>
                  <a:lnTo>
                    <a:pt x="23088" y="16410"/>
                  </a:lnTo>
                  <a:lnTo>
                    <a:pt x="27643" y="2125"/>
                  </a:lnTo>
                  <a:lnTo>
                    <a:pt x="51204" y="0"/>
                  </a:lnTo>
                  <a:lnTo>
                    <a:pt x="75143" y="690"/>
                  </a:lnTo>
                  <a:lnTo>
                    <a:pt x="85608" y="4603"/>
                  </a:lnTo>
                  <a:lnTo>
                    <a:pt x="102506" y="17812"/>
                  </a:lnTo>
                  <a:lnTo>
                    <a:pt x="115862" y="40187"/>
                  </a:lnTo>
                  <a:lnTo>
                    <a:pt x="116400" y="48842"/>
                  </a:lnTo>
                  <a:lnTo>
                    <a:pt x="111353" y="66926"/>
                  </a:lnTo>
                  <a:lnTo>
                    <a:pt x="102054" y="79901"/>
                  </a:lnTo>
                  <a:lnTo>
                    <a:pt x="79274" y="95979"/>
                  </a:lnTo>
                  <a:lnTo>
                    <a:pt x="58516" y="105867"/>
                  </a:lnTo>
                  <a:lnTo>
                    <a:pt x="24964" y="115037"/>
                  </a:lnTo>
                  <a:lnTo>
                    <a:pt x="19818" y="117792"/>
                  </a:lnTo>
                  <a:lnTo>
                    <a:pt x="15329" y="118570"/>
                  </a:lnTo>
                  <a:lnTo>
                    <a:pt x="11277" y="118031"/>
                  </a:lnTo>
                  <a:lnTo>
                    <a:pt x="7518" y="116613"/>
                  </a:lnTo>
                  <a:lnTo>
                    <a:pt x="7128" y="115668"/>
                  </a:lnTo>
                  <a:lnTo>
                    <a:pt x="12340" y="114617"/>
                  </a:lnTo>
                  <a:lnTo>
                    <a:pt x="29563" y="115001"/>
                  </a:lnTo>
                  <a:lnTo>
                    <a:pt x="73887" y="124171"/>
                  </a:lnTo>
                  <a:lnTo>
                    <a:pt x="108786" y="136174"/>
                  </a:lnTo>
                  <a:lnTo>
                    <a:pt x="152164" y="171469"/>
                  </a:lnTo>
                  <a:lnTo>
                    <a:pt x="157587" y="184926"/>
                  </a:lnTo>
                  <a:lnTo>
                    <a:pt x="158938" y="199374"/>
                  </a:lnTo>
                  <a:lnTo>
                    <a:pt x="156011" y="209323"/>
                  </a:lnTo>
                  <a:lnTo>
                    <a:pt x="133245" y="225930"/>
                  </a:lnTo>
                  <a:lnTo>
                    <a:pt x="87625" y="241842"/>
                  </a:lnTo>
                  <a:lnTo>
                    <a:pt x="50423" y="246620"/>
                  </a:lnTo>
                  <a:lnTo>
                    <a:pt x="0" y="2566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4" name="SMARTInkShape-Group734"/>
          <p:cNvGrpSpPr/>
          <p:nvPr/>
        </p:nvGrpSpPr>
        <p:grpSpPr>
          <a:xfrm>
            <a:off x="7075630" y="2781416"/>
            <a:ext cx="801221" cy="390410"/>
            <a:chOff x="7075630" y="2781416"/>
            <a:chExt cx="801221" cy="390410"/>
          </a:xfrm>
        </p:grpSpPr>
        <p:sp>
          <p:nvSpPr>
            <p:cNvPr id="121" name="SMARTInkShape-5383"/>
            <p:cNvSpPr/>
            <p:nvPr/>
          </p:nvSpPr>
          <p:spPr>
            <a:xfrm>
              <a:off x="7075630" y="2781416"/>
              <a:ext cx="227274" cy="323005"/>
            </a:xfrm>
            <a:custGeom>
              <a:avLst/>
              <a:gdLst/>
              <a:ahLst/>
              <a:cxnLst/>
              <a:rect l="0" t="0" r="0" b="0"/>
              <a:pathLst>
                <a:path w="227274" h="323005">
                  <a:moveTo>
                    <a:pt x="153845" y="9409"/>
                  </a:moveTo>
                  <a:lnTo>
                    <a:pt x="148789" y="9409"/>
                  </a:lnTo>
                  <a:lnTo>
                    <a:pt x="147299" y="8351"/>
                  </a:lnTo>
                  <a:lnTo>
                    <a:pt x="146306" y="6587"/>
                  </a:lnTo>
                  <a:lnTo>
                    <a:pt x="145644" y="4352"/>
                  </a:lnTo>
                  <a:lnTo>
                    <a:pt x="144145" y="2863"/>
                  </a:lnTo>
                  <a:lnTo>
                    <a:pt x="139656" y="1208"/>
                  </a:lnTo>
                  <a:lnTo>
                    <a:pt x="113763" y="0"/>
                  </a:lnTo>
                  <a:lnTo>
                    <a:pt x="77293" y="8570"/>
                  </a:lnTo>
                  <a:lnTo>
                    <a:pt x="42733" y="24800"/>
                  </a:lnTo>
                  <a:lnTo>
                    <a:pt x="14032" y="48189"/>
                  </a:lnTo>
                  <a:lnTo>
                    <a:pt x="2453" y="62275"/>
                  </a:lnTo>
                  <a:lnTo>
                    <a:pt x="0" y="68995"/>
                  </a:lnTo>
                  <a:lnTo>
                    <a:pt x="98" y="82105"/>
                  </a:lnTo>
                  <a:lnTo>
                    <a:pt x="6490" y="94988"/>
                  </a:lnTo>
                  <a:lnTo>
                    <a:pt x="19562" y="108827"/>
                  </a:lnTo>
                  <a:lnTo>
                    <a:pt x="65427" y="137938"/>
                  </a:lnTo>
                  <a:lnTo>
                    <a:pt x="105688" y="159563"/>
                  </a:lnTo>
                  <a:lnTo>
                    <a:pt x="150953" y="182967"/>
                  </a:lnTo>
                  <a:lnTo>
                    <a:pt x="191761" y="212887"/>
                  </a:lnTo>
                  <a:lnTo>
                    <a:pt x="221371" y="239339"/>
                  </a:lnTo>
                  <a:lnTo>
                    <a:pt x="226190" y="252359"/>
                  </a:lnTo>
                  <a:lnTo>
                    <a:pt x="227273" y="267670"/>
                  </a:lnTo>
                  <a:lnTo>
                    <a:pt x="224227" y="281530"/>
                  </a:lnTo>
                  <a:lnTo>
                    <a:pt x="213700" y="294746"/>
                  </a:lnTo>
                  <a:lnTo>
                    <a:pt x="198439" y="306617"/>
                  </a:lnTo>
                  <a:lnTo>
                    <a:pt x="173055" y="318192"/>
                  </a:lnTo>
                  <a:lnTo>
                    <a:pt x="138410" y="323004"/>
                  </a:lnTo>
                  <a:lnTo>
                    <a:pt x="119050" y="318461"/>
                  </a:lnTo>
                  <a:lnTo>
                    <a:pt x="104965" y="310412"/>
                  </a:lnTo>
                  <a:lnTo>
                    <a:pt x="94089" y="281099"/>
                  </a:lnTo>
                  <a:lnTo>
                    <a:pt x="93067" y="259277"/>
                  </a:lnTo>
                  <a:lnTo>
                    <a:pt x="95978" y="219397"/>
                  </a:lnTo>
                  <a:lnTo>
                    <a:pt x="110703" y="179887"/>
                  </a:lnTo>
                  <a:lnTo>
                    <a:pt x="127724" y="135237"/>
                  </a:lnTo>
                  <a:lnTo>
                    <a:pt x="156285" y="93477"/>
                  </a:lnTo>
                  <a:lnTo>
                    <a:pt x="186908" y="47598"/>
                  </a:lnTo>
                  <a:lnTo>
                    <a:pt x="190950" y="32240"/>
                  </a:lnTo>
                  <a:lnTo>
                    <a:pt x="190223" y="29921"/>
                  </a:lnTo>
                  <a:lnTo>
                    <a:pt x="186593" y="24523"/>
                  </a:lnTo>
                  <a:lnTo>
                    <a:pt x="178631" y="21418"/>
                  </a:lnTo>
                  <a:lnTo>
                    <a:pt x="173544" y="20590"/>
                  </a:lnTo>
                  <a:lnTo>
                    <a:pt x="144320" y="284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 name="SMARTInkShape-5384"/>
            <p:cNvSpPr/>
            <p:nvPr/>
          </p:nvSpPr>
          <p:spPr>
            <a:xfrm>
              <a:off x="7477125" y="291465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SMARTInkShape-5385"/>
            <p:cNvSpPr/>
            <p:nvPr/>
          </p:nvSpPr>
          <p:spPr>
            <a:xfrm>
              <a:off x="7746171" y="2820602"/>
              <a:ext cx="130680" cy="351224"/>
            </a:xfrm>
            <a:custGeom>
              <a:avLst/>
              <a:gdLst/>
              <a:ahLst/>
              <a:cxnLst/>
              <a:rect l="0" t="0" r="0" b="0"/>
              <a:pathLst>
                <a:path w="130680" h="351224">
                  <a:moveTo>
                    <a:pt x="73854" y="103573"/>
                  </a:moveTo>
                  <a:lnTo>
                    <a:pt x="78911" y="103573"/>
                  </a:lnTo>
                  <a:lnTo>
                    <a:pt x="84215" y="100751"/>
                  </a:lnTo>
                  <a:lnTo>
                    <a:pt x="96244" y="90316"/>
                  </a:lnTo>
                  <a:lnTo>
                    <a:pt x="107753" y="64971"/>
                  </a:lnTo>
                  <a:lnTo>
                    <a:pt x="111125" y="41934"/>
                  </a:lnTo>
                  <a:lnTo>
                    <a:pt x="111401" y="33905"/>
                  </a:lnTo>
                  <a:lnTo>
                    <a:pt x="106064" y="19340"/>
                  </a:lnTo>
                  <a:lnTo>
                    <a:pt x="101677" y="12493"/>
                  </a:lnTo>
                  <a:lnTo>
                    <a:pt x="96636" y="7928"/>
                  </a:lnTo>
                  <a:lnTo>
                    <a:pt x="85391" y="2856"/>
                  </a:lnTo>
                  <a:lnTo>
                    <a:pt x="72215" y="0"/>
                  </a:lnTo>
                  <a:lnTo>
                    <a:pt x="51496" y="9267"/>
                  </a:lnTo>
                  <a:lnTo>
                    <a:pt x="39929" y="19679"/>
                  </a:lnTo>
                  <a:lnTo>
                    <a:pt x="13882" y="63989"/>
                  </a:lnTo>
                  <a:lnTo>
                    <a:pt x="0" y="97733"/>
                  </a:lnTo>
                  <a:lnTo>
                    <a:pt x="1334" y="100738"/>
                  </a:lnTo>
                  <a:lnTo>
                    <a:pt x="8462" y="106899"/>
                  </a:lnTo>
                  <a:lnTo>
                    <a:pt x="24330" y="107521"/>
                  </a:lnTo>
                  <a:lnTo>
                    <a:pt x="63954" y="99296"/>
                  </a:lnTo>
                  <a:lnTo>
                    <a:pt x="82680" y="90546"/>
                  </a:lnTo>
                  <a:lnTo>
                    <a:pt x="122682" y="59987"/>
                  </a:lnTo>
                  <a:lnTo>
                    <a:pt x="128538" y="51971"/>
                  </a:lnTo>
                  <a:lnTo>
                    <a:pt x="129361" y="52238"/>
                  </a:lnTo>
                  <a:lnTo>
                    <a:pt x="129908" y="53475"/>
                  </a:lnTo>
                  <a:lnTo>
                    <a:pt x="130679" y="60272"/>
                  </a:lnTo>
                  <a:lnTo>
                    <a:pt x="128038" y="65983"/>
                  </a:lnTo>
                  <a:lnTo>
                    <a:pt x="125852" y="68988"/>
                  </a:lnTo>
                  <a:lnTo>
                    <a:pt x="113680" y="110774"/>
                  </a:lnTo>
                  <a:lnTo>
                    <a:pt x="91991" y="158069"/>
                  </a:lnTo>
                  <a:lnTo>
                    <a:pt x="72380" y="198299"/>
                  </a:lnTo>
                  <a:lnTo>
                    <a:pt x="58315" y="236820"/>
                  </a:lnTo>
                  <a:lnTo>
                    <a:pt x="45346" y="275003"/>
                  </a:lnTo>
                  <a:lnTo>
                    <a:pt x="29413" y="316099"/>
                  </a:lnTo>
                  <a:lnTo>
                    <a:pt x="16704" y="3512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5" name="SMARTInkShape-Group735"/>
          <p:cNvGrpSpPr/>
          <p:nvPr/>
        </p:nvGrpSpPr>
        <p:grpSpPr>
          <a:xfrm>
            <a:off x="3815149" y="2609850"/>
            <a:ext cx="2080827" cy="525655"/>
            <a:chOff x="3815149" y="2609850"/>
            <a:chExt cx="2080827" cy="525655"/>
          </a:xfrm>
        </p:grpSpPr>
        <p:sp>
          <p:nvSpPr>
            <p:cNvPr id="125" name="SMARTInkShape-5386"/>
            <p:cNvSpPr/>
            <p:nvPr/>
          </p:nvSpPr>
          <p:spPr>
            <a:xfrm>
              <a:off x="4953000" y="2771775"/>
              <a:ext cx="9526" cy="295276"/>
            </a:xfrm>
            <a:custGeom>
              <a:avLst/>
              <a:gdLst/>
              <a:ahLst/>
              <a:cxnLst/>
              <a:rect l="0" t="0" r="0" b="0"/>
              <a:pathLst>
                <a:path w="9526" h="295276">
                  <a:moveTo>
                    <a:pt x="9525" y="0"/>
                  </a:moveTo>
                  <a:lnTo>
                    <a:pt x="9525" y="46644"/>
                  </a:lnTo>
                  <a:lnTo>
                    <a:pt x="9525" y="93998"/>
                  </a:lnTo>
                  <a:lnTo>
                    <a:pt x="9525" y="139682"/>
                  </a:lnTo>
                  <a:lnTo>
                    <a:pt x="9525" y="185673"/>
                  </a:lnTo>
                  <a:lnTo>
                    <a:pt x="8467" y="219047"/>
                  </a:lnTo>
                  <a:lnTo>
                    <a:pt x="2979" y="259518"/>
                  </a:lnTo>
                  <a:lnTo>
                    <a:pt x="0"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 name="SMARTInkShape-5387"/>
            <p:cNvSpPr/>
            <p:nvPr/>
          </p:nvSpPr>
          <p:spPr>
            <a:xfrm>
              <a:off x="4411148" y="2736393"/>
              <a:ext cx="151328" cy="273508"/>
            </a:xfrm>
            <a:custGeom>
              <a:avLst/>
              <a:gdLst/>
              <a:ahLst/>
              <a:cxnLst/>
              <a:rect l="0" t="0" r="0" b="0"/>
              <a:pathLst>
                <a:path w="151328" h="273508">
                  <a:moveTo>
                    <a:pt x="75127" y="178257"/>
                  </a:moveTo>
                  <a:lnTo>
                    <a:pt x="88384" y="178257"/>
                  </a:lnTo>
                  <a:lnTo>
                    <a:pt x="94425" y="175435"/>
                  </a:lnTo>
                  <a:lnTo>
                    <a:pt x="106926" y="165000"/>
                  </a:lnTo>
                  <a:lnTo>
                    <a:pt x="107968" y="160952"/>
                  </a:lnTo>
                  <a:lnTo>
                    <a:pt x="106303" y="150810"/>
                  </a:lnTo>
                  <a:lnTo>
                    <a:pt x="104378" y="147259"/>
                  </a:lnTo>
                  <a:lnTo>
                    <a:pt x="102036" y="144892"/>
                  </a:lnTo>
                  <a:lnTo>
                    <a:pt x="99416" y="143313"/>
                  </a:lnTo>
                  <a:lnTo>
                    <a:pt x="80560" y="141092"/>
                  </a:lnTo>
                  <a:lnTo>
                    <a:pt x="49808" y="150547"/>
                  </a:lnTo>
                  <a:lnTo>
                    <a:pt x="34594" y="161003"/>
                  </a:lnTo>
                  <a:lnTo>
                    <a:pt x="7073" y="191193"/>
                  </a:lnTo>
                  <a:lnTo>
                    <a:pt x="2547" y="203762"/>
                  </a:lnTo>
                  <a:lnTo>
                    <a:pt x="0" y="232851"/>
                  </a:lnTo>
                  <a:lnTo>
                    <a:pt x="1759" y="241111"/>
                  </a:lnTo>
                  <a:lnTo>
                    <a:pt x="9358" y="253112"/>
                  </a:lnTo>
                  <a:lnTo>
                    <a:pt x="13289" y="255677"/>
                  </a:lnTo>
                  <a:lnTo>
                    <a:pt x="16969" y="256328"/>
                  </a:lnTo>
                  <a:lnTo>
                    <a:pt x="27054" y="253172"/>
                  </a:lnTo>
                  <a:lnTo>
                    <a:pt x="68022" y="231077"/>
                  </a:lnTo>
                  <a:lnTo>
                    <a:pt x="88903" y="214432"/>
                  </a:lnTo>
                  <a:lnTo>
                    <a:pt x="119928" y="168479"/>
                  </a:lnTo>
                  <a:lnTo>
                    <a:pt x="133674" y="135025"/>
                  </a:lnTo>
                  <a:lnTo>
                    <a:pt x="139394" y="88189"/>
                  </a:lnTo>
                  <a:lnTo>
                    <a:pt x="146145" y="49264"/>
                  </a:lnTo>
                  <a:lnTo>
                    <a:pt x="146202" y="30616"/>
                  </a:lnTo>
                  <a:lnTo>
                    <a:pt x="142671" y="6454"/>
                  </a:lnTo>
                  <a:lnTo>
                    <a:pt x="141323" y="3396"/>
                  </a:lnTo>
                  <a:lnTo>
                    <a:pt x="139366" y="1358"/>
                  </a:lnTo>
                  <a:lnTo>
                    <a:pt x="137003" y="0"/>
                  </a:lnTo>
                  <a:lnTo>
                    <a:pt x="135428" y="152"/>
                  </a:lnTo>
                  <a:lnTo>
                    <a:pt x="134378" y="1312"/>
                  </a:lnTo>
                  <a:lnTo>
                    <a:pt x="133678" y="3144"/>
                  </a:lnTo>
                  <a:lnTo>
                    <a:pt x="129639" y="49664"/>
                  </a:lnTo>
                  <a:lnTo>
                    <a:pt x="124112" y="89003"/>
                  </a:lnTo>
                  <a:lnTo>
                    <a:pt x="124079" y="136481"/>
                  </a:lnTo>
                  <a:lnTo>
                    <a:pt x="130344" y="180353"/>
                  </a:lnTo>
                  <a:lnTo>
                    <a:pt x="136952" y="224415"/>
                  </a:lnTo>
                  <a:lnTo>
                    <a:pt x="151327" y="2735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 name="SMARTInkShape-5388"/>
            <p:cNvSpPr/>
            <p:nvPr/>
          </p:nvSpPr>
          <p:spPr>
            <a:xfrm>
              <a:off x="4181475" y="2924175"/>
              <a:ext cx="38101" cy="9526"/>
            </a:xfrm>
            <a:custGeom>
              <a:avLst/>
              <a:gdLst/>
              <a:ahLst/>
              <a:cxnLst/>
              <a:rect l="0" t="0" r="0" b="0"/>
              <a:pathLst>
                <a:path w="38101" h="9526">
                  <a:moveTo>
                    <a:pt x="0" y="9525"/>
                  </a:moveTo>
                  <a:lnTo>
                    <a:pt x="5057" y="4468"/>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SMARTInkShape-5389"/>
            <p:cNvSpPr/>
            <p:nvPr/>
          </p:nvSpPr>
          <p:spPr>
            <a:xfrm>
              <a:off x="4943475" y="2773492"/>
              <a:ext cx="235639" cy="331659"/>
            </a:xfrm>
            <a:custGeom>
              <a:avLst/>
              <a:gdLst/>
              <a:ahLst/>
              <a:cxnLst/>
              <a:rect l="0" t="0" r="0" b="0"/>
              <a:pathLst>
                <a:path w="235639" h="331659">
                  <a:moveTo>
                    <a:pt x="0" y="17333"/>
                  </a:moveTo>
                  <a:lnTo>
                    <a:pt x="8663" y="9728"/>
                  </a:lnTo>
                  <a:lnTo>
                    <a:pt x="23851" y="2145"/>
                  </a:lnTo>
                  <a:lnTo>
                    <a:pt x="35647" y="0"/>
                  </a:lnTo>
                  <a:lnTo>
                    <a:pt x="77131" y="8870"/>
                  </a:lnTo>
                  <a:lnTo>
                    <a:pt x="123947" y="24881"/>
                  </a:lnTo>
                  <a:lnTo>
                    <a:pt x="171466" y="52834"/>
                  </a:lnTo>
                  <a:lnTo>
                    <a:pt x="208716" y="94445"/>
                  </a:lnTo>
                  <a:lnTo>
                    <a:pt x="229729" y="131813"/>
                  </a:lnTo>
                  <a:lnTo>
                    <a:pt x="235638" y="160261"/>
                  </a:lnTo>
                  <a:lnTo>
                    <a:pt x="232331" y="183742"/>
                  </a:lnTo>
                  <a:lnTo>
                    <a:pt x="211191" y="227473"/>
                  </a:lnTo>
                  <a:lnTo>
                    <a:pt x="201812" y="245137"/>
                  </a:lnTo>
                  <a:lnTo>
                    <a:pt x="159325" y="286859"/>
                  </a:lnTo>
                  <a:lnTo>
                    <a:pt x="95250" y="3316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 name="SMARTInkShape-5390"/>
            <p:cNvSpPr/>
            <p:nvPr/>
          </p:nvSpPr>
          <p:spPr>
            <a:xfrm>
              <a:off x="5191125" y="2968594"/>
              <a:ext cx="247651" cy="166911"/>
            </a:xfrm>
            <a:custGeom>
              <a:avLst/>
              <a:gdLst/>
              <a:ahLst/>
              <a:cxnLst/>
              <a:rect l="0" t="0" r="0" b="0"/>
              <a:pathLst>
                <a:path w="247651" h="166911">
                  <a:moveTo>
                    <a:pt x="0" y="60356"/>
                  </a:moveTo>
                  <a:lnTo>
                    <a:pt x="17900" y="67895"/>
                  </a:lnTo>
                  <a:lnTo>
                    <a:pt x="36579" y="69489"/>
                  </a:lnTo>
                  <a:lnTo>
                    <a:pt x="45538" y="66885"/>
                  </a:lnTo>
                  <a:lnTo>
                    <a:pt x="49409" y="64708"/>
                  </a:lnTo>
                  <a:lnTo>
                    <a:pt x="56531" y="53824"/>
                  </a:lnTo>
                  <a:lnTo>
                    <a:pt x="64672" y="31079"/>
                  </a:lnTo>
                  <a:lnTo>
                    <a:pt x="62962" y="20533"/>
                  </a:lnTo>
                  <a:lnTo>
                    <a:pt x="56050" y="5518"/>
                  </a:lnTo>
                  <a:lnTo>
                    <a:pt x="53242" y="1572"/>
                  </a:lnTo>
                  <a:lnTo>
                    <a:pt x="50311" y="0"/>
                  </a:lnTo>
                  <a:lnTo>
                    <a:pt x="47299" y="10"/>
                  </a:lnTo>
                  <a:lnTo>
                    <a:pt x="44233" y="1076"/>
                  </a:lnTo>
                  <a:lnTo>
                    <a:pt x="38003" y="7904"/>
                  </a:lnTo>
                  <a:lnTo>
                    <a:pt x="34861" y="12688"/>
                  </a:lnTo>
                  <a:lnTo>
                    <a:pt x="34191" y="29292"/>
                  </a:lnTo>
                  <a:lnTo>
                    <a:pt x="37328" y="59276"/>
                  </a:lnTo>
                  <a:lnTo>
                    <a:pt x="43401" y="70812"/>
                  </a:lnTo>
                  <a:lnTo>
                    <a:pt x="47984" y="76852"/>
                  </a:lnTo>
                  <a:lnTo>
                    <a:pt x="55273" y="79820"/>
                  </a:lnTo>
                  <a:lnTo>
                    <a:pt x="74660" y="80295"/>
                  </a:lnTo>
                  <a:lnTo>
                    <a:pt x="116084" y="69162"/>
                  </a:lnTo>
                  <a:lnTo>
                    <a:pt x="162765" y="52670"/>
                  </a:lnTo>
                  <a:lnTo>
                    <a:pt x="166719" y="54174"/>
                  </a:lnTo>
                  <a:lnTo>
                    <a:pt x="173933" y="61489"/>
                  </a:lnTo>
                  <a:lnTo>
                    <a:pt x="197948" y="104576"/>
                  </a:lnTo>
                  <a:lnTo>
                    <a:pt x="222172" y="151316"/>
                  </a:lnTo>
                  <a:lnTo>
                    <a:pt x="232928" y="166212"/>
                  </a:lnTo>
                  <a:lnTo>
                    <a:pt x="234660" y="166910"/>
                  </a:lnTo>
                  <a:lnTo>
                    <a:pt x="235815" y="166317"/>
                  </a:lnTo>
                  <a:lnTo>
                    <a:pt x="236585" y="164863"/>
                  </a:lnTo>
                  <a:lnTo>
                    <a:pt x="237821" y="152104"/>
                  </a:lnTo>
                  <a:lnTo>
                    <a:pt x="238065" y="114345"/>
                  </a:lnTo>
                  <a:lnTo>
                    <a:pt x="238117" y="68733"/>
                  </a:lnTo>
                  <a:lnTo>
                    <a:pt x="239180" y="52437"/>
                  </a:lnTo>
                  <a:lnTo>
                    <a:pt x="247650" y="317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SMARTInkShape-5391"/>
            <p:cNvSpPr/>
            <p:nvPr/>
          </p:nvSpPr>
          <p:spPr>
            <a:xfrm>
              <a:off x="5762625" y="2914650"/>
              <a:ext cx="104776" cy="1"/>
            </a:xfrm>
            <a:custGeom>
              <a:avLst/>
              <a:gdLst/>
              <a:ahLst/>
              <a:cxnLst/>
              <a:rect l="0" t="0" r="0" b="0"/>
              <a:pathLst>
                <a:path w="104776" h="1">
                  <a:moveTo>
                    <a:pt x="0" y="0"/>
                  </a:moveTo>
                  <a:lnTo>
                    <a:pt x="41418" y="0"/>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SMARTInkShape-5392"/>
            <p:cNvSpPr/>
            <p:nvPr/>
          </p:nvSpPr>
          <p:spPr>
            <a:xfrm>
              <a:off x="5819775" y="2990850"/>
              <a:ext cx="76201" cy="19051"/>
            </a:xfrm>
            <a:custGeom>
              <a:avLst/>
              <a:gdLst/>
              <a:ahLst/>
              <a:cxnLst/>
              <a:rect l="0" t="0" r="0" b="0"/>
              <a:pathLst>
                <a:path w="76201" h="19051">
                  <a:moveTo>
                    <a:pt x="0" y="0"/>
                  </a:moveTo>
                  <a:lnTo>
                    <a:pt x="5057" y="5057"/>
                  </a:lnTo>
                  <a:lnTo>
                    <a:pt x="38001" y="15188"/>
                  </a:lnTo>
                  <a:lnTo>
                    <a:pt x="762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 name="SMARTInkShape-5393"/>
            <p:cNvSpPr/>
            <p:nvPr/>
          </p:nvSpPr>
          <p:spPr>
            <a:xfrm>
              <a:off x="4214372" y="2662395"/>
              <a:ext cx="24247" cy="376081"/>
            </a:xfrm>
            <a:custGeom>
              <a:avLst/>
              <a:gdLst/>
              <a:ahLst/>
              <a:cxnLst/>
              <a:rect l="0" t="0" r="0" b="0"/>
              <a:pathLst>
                <a:path w="24247" h="376081">
                  <a:moveTo>
                    <a:pt x="14728" y="14130"/>
                  </a:moveTo>
                  <a:lnTo>
                    <a:pt x="19785" y="9073"/>
                  </a:lnTo>
                  <a:lnTo>
                    <a:pt x="22267" y="3769"/>
                  </a:lnTo>
                  <a:lnTo>
                    <a:pt x="22929" y="873"/>
                  </a:lnTo>
                  <a:lnTo>
                    <a:pt x="23370" y="0"/>
                  </a:lnTo>
                  <a:lnTo>
                    <a:pt x="23665" y="477"/>
                  </a:lnTo>
                  <a:lnTo>
                    <a:pt x="24230" y="38016"/>
                  </a:lnTo>
                  <a:lnTo>
                    <a:pt x="24246" y="76711"/>
                  </a:lnTo>
                  <a:lnTo>
                    <a:pt x="23193" y="115458"/>
                  </a:lnTo>
                  <a:lnTo>
                    <a:pt x="17706" y="154807"/>
                  </a:lnTo>
                  <a:lnTo>
                    <a:pt x="14552" y="198452"/>
                  </a:lnTo>
                  <a:lnTo>
                    <a:pt x="8443" y="238665"/>
                  </a:lnTo>
                  <a:lnTo>
                    <a:pt x="5105" y="276333"/>
                  </a:lnTo>
                  <a:lnTo>
                    <a:pt x="0" y="308073"/>
                  </a:lnTo>
                  <a:lnTo>
                    <a:pt x="5665" y="352288"/>
                  </a:lnTo>
                  <a:lnTo>
                    <a:pt x="14728" y="3760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SMARTInkShape-5394"/>
            <p:cNvSpPr/>
            <p:nvPr/>
          </p:nvSpPr>
          <p:spPr>
            <a:xfrm>
              <a:off x="3815149" y="2686050"/>
              <a:ext cx="278179" cy="447676"/>
            </a:xfrm>
            <a:custGeom>
              <a:avLst/>
              <a:gdLst/>
              <a:ahLst/>
              <a:cxnLst/>
              <a:rect l="0" t="0" r="0" b="0"/>
              <a:pathLst>
                <a:path w="278179" h="447676">
                  <a:moveTo>
                    <a:pt x="52001" y="0"/>
                  </a:moveTo>
                  <a:lnTo>
                    <a:pt x="29188" y="17325"/>
                  </a:lnTo>
                  <a:lnTo>
                    <a:pt x="6436" y="45585"/>
                  </a:lnTo>
                  <a:lnTo>
                    <a:pt x="0" y="61182"/>
                  </a:lnTo>
                  <a:lnTo>
                    <a:pt x="2784" y="77992"/>
                  </a:lnTo>
                  <a:lnTo>
                    <a:pt x="6489" y="86920"/>
                  </a:lnTo>
                  <a:lnTo>
                    <a:pt x="24718" y="102484"/>
                  </a:lnTo>
                  <a:lnTo>
                    <a:pt x="61909" y="120324"/>
                  </a:lnTo>
                  <a:lnTo>
                    <a:pt x="99739" y="132312"/>
                  </a:lnTo>
                  <a:lnTo>
                    <a:pt x="137760" y="145390"/>
                  </a:lnTo>
                  <a:lnTo>
                    <a:pt x="175836" y="159848"/>
                  </a:lnTo>
                  <a:lnTo>
                    <a:pt x="221571" y="179271"/>
                  </a:lnTo>
                  <a:lnTo>
                    <a:pt x="251469" y="197286"/>
                  </a:lnTo>
                  <a:lnTo>
                    <a:pt x="275380" y="226142"/>
                  </a:lnTo>
                  <a:lnTo>
                    <a:pt x="278178" y="238603"/>
                  </a:lnTo>
                  <a:lnTo>
                    <a:pt x="275644" y="266560"/>
                  </a:lnTo>
                  <a:lnTo>
                    <a:pt x="256770" y="312416"/>
                  </a:lnTo>
                  <a:lnTo>
                    <a:pt x="229836" y="352048"/>
                  </a:lnTo>
                  <a:lnTo>
                    <a:pt x="185996" y="392396"/>
                  </a:lnTo>
                  <a:lnTo>
                    <a:pt x="139982" y="430627"/>
                  </a:lnTo>
                  <a:lnTo>
                    <a:pt x="128201"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5395"/>
            <p:cNvSpPr/>
            <p:nvPr/>
          </p:nvSpPr>
          <p:spPr>
            <a:xfrm>
              <a:off x="4048125" y="2609850"/>
              <a:ext cx="19051" cy="85726"/>
            </a:xfrm>
            <a:custGeom>
              <a:avLst/>
              <a:gdLst/>
              <a:ahLst/>
              <a:cxnLst/>
              <a:rect l="0" t="0" r="0" b="0"/>
              <a:pathLst>
                <a:path w="19051" h="85726">
                  <a:moveTo>
                    <a:pt x="0" y="85725"/>
                  </a:moveTo>
                  <a:lnTo>
                    <a:pt x="5057" y="44041"/>
                  </a:lnTo>
                  <a:lnTo>
                    <a:pt x="9701" y="16382"/>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7" name="SMARTInkShape-Group736"/>
          <p:cNvGrpSpPr/>
          <p:nvPr/>
        </p:nvGrpSpPr>
        <p:grpSpPr>
          <a:xfrm>
            <a:off x="6962775" y="1600200"/>
            <a:ext cx="2655014" cy="828676"/>
            <a:chOff x="6962775" y="1600200"/>
            <a:chExt cx="2655014" cy="828676"/>
          </a:xfrm>
        </p:grpSpPr>
        <p:sp>
          <p:nvSpPr>
            <p:cNvPr id="136" name="SMARTInkShape-5396"/>
            <p:cNvSpPr/>
            <p:nvPr/>
          </p:nvSpPr>
          <p:spPr>
            <a:xfrm>
              <a:off x="9429750" y="1971675"/>
              <a:ext cx="188039" cy="161150"/>
            </a:xfrm>
            <a:custGeom>
              <a:avLst/>
              <a:gdLst/>
              <a:ahLst/>
              <a:cxnLst/>
              <a:rect l="0" t="0" r="0" b="0"/>
              <a:pathLst>
                <a:path w="188039" h="161150">
                  <a:moveTo>
                    <a:pt x="0" y="0"/>
                  </a:moveTo>
                  <a:lnTo>
                    <a:pt x="0" y="38126"/>
                  </a:lnTo>
                  <a:lnTo>
                    <a:pt x="0" y="83849"/>
                  </a:lnTo>
                  <a:lnTo>
                    <a:pt x="5057" y="113744"/>
                  </a:lnTo>
                  <a:lnTo>
                    <a:pt x="18314" y="137654"/>
                  </a:lnTo>
                  <a:lnTo>
                    <a:pt x="30591" y="153087"/>
                  </a:lnTo>
                  <a:lnTo>
                    <a:pt x="40407" y="157997"/>
                  </a:lnTo>
                  <a:lnTo>
                    <a:pt x="69012" y="161149"/>
                  </a:lnTo>
                  <a:lnTo>
                    <a:pt x="100999" y="151582"/>
                  </a:lnTo>
                  <a:lnTo>
                    <a:pt x="134525" y="129386"/>
                  </a:lnTo>
                  <a:lnTo>
                    <a:pt x="168011" y="98321"/>
                  </a:lnTo>
                  <a:lnTo>
                    <a:pt x="182190" y="74288"/>
                  </a:lnTo>
                  <a:lnTo>
                    <a:pt x="188038" y="52115"/>
                  </a:lnTo>
                  <a:lnTo>
                    <a:pt x="186584" y="41506"/>
                  </a:lnTo>
                  <a:lnTo>
                    <a:pt x="184714" y="37196"/>
                  </a:lnTo>
                  <a:lnTo>
                    <a:pt x="171348" y="29584"/>
                  </a:lnTo>
                  <a:lnTo>
                    <a:pt x="1143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 name="SMARTInkShape-5397"/>
            <p:cNvSpPr/>
            <p:nvPr/>
          </p:nvSpPr>
          <p:spPr>
            <a:xfrm>
              <a:off x="6962775" y="1812060"/>
              <a:ext cx="258657" cy="388216"/>
            </a:xfrm>
            <a:custGeom>
              <a:avLst/>
              <a:gdLst/>
              <a:ahLst/>
              <a:cxnLst/>
              <a:rect l="0" t="0" r="0" b="0"/>
              <a:pathLst>
                <a:path w="258657" h="388216">
                  <a:moveTo>
                    <a:pt x="0" y="45315"/>
                  </a:moveTo>
                  <a:lnTo>
                    <a:pt x="0" y="32057"/>
                  </a:lnTo>
                  <a:lnTo>
                    <a:pt x="2117" y="29068"/>
                  </a:lnTo>
                  <a:lnTo>
                    <a:pt x="27006" y="10357"/>
                  </a:lnTo>
                  <a:lnTo>
                    <a:pt x="49982" y="1914"/>
                  </a:lnTo>
                  <a:lnTo>
                    <a:pt x="74782" y="0"/>
                  </a:lnTo>
                  <a:lnTo>
                    <a:pt x="85447" y="3303"/>
                  </a:lnTo>
                  <a:lnTo>
                    <a:pt x="107515" y="16169"/>
                  </a:lnTo>
                  <a:lnTo>
                    <a:pt x="129105" y="43499"/>
                  </a:lnTo>
                  <a:lnTo>
                    <a:pt x="138795" y="83465"/>
                  </a:lnTo>
                  <a:lnTo>
                    <a:pt x="138240" y="102134"/>
                  </a:lnTo>
                  <a:lnTo>
                    <a:pt x="132349" y="117135"/>
                  </a:lnTo>
                  <a:lnTo>
                    <a:pt x="110123" y="148322"/>
                  </a:lnTo>
                  <a:lnTo>
                    <a:pt x="79313" y="174966"/>
                  </a:lnTo>
                  <a:lnTo>
                    <a:pt x="42103" y="191505"/>
                  </a:lnTo>
                  <a:lnTo>
                    <a:pt x="37594" y="192517"/>
                  </a:lnTo>
                  <a:lnTo>
                    <a:pt x="34587" y="192133"/>
                  </a:lnTo>
                  <a:lnTo>
                    <a:pt x="32583" y="190819"/>
                  </a:lnTo>
                  <a:lnTo>
                    <a:pt x="32306" y="189942"/>
                  </a:lnTo>
                  <a:lnTo>
                    <a:pt x="33179" y="189358"/>
                  </a:lnTo>
                  <a:lnTo>
                    <a:pt x="74396" y="180754"/>
                  </a:lnTo>
                  <a:lnTo>
                    <a:pt x="121587" y="179077"/>
                  </a:lnTo>
                  <a:lnTo>
                    <a:pt x="166906" y="183844"/>
                  </a:lnTo>
                  <a:lnTo>
                    <a:pt x="205381" y="191959"/>
                  </a:lnTo>
                  <a:lnTo>
                    <a:pt x="236890" y="211179"/>
                  </a:lnTo>
                  <a:lnTo>
                    <a:pt x="250982" y="230863"/>
                  </a:lnTo>
                  <a:lnTo>
                    <a:pt x="258656" y="252664"/>
                  </a:lnTo>
                  <a:lnTo>
                    <a:pt x="258539" y="272937"/>
                  </a:lnTo>
                  <a:lnTo>
                    <a:pt x="252137" y="289708"/>
                  </a:lnTo>
                  <a:lnTo>
                    <a:pt x="220667" y="327835"/>
                  </a:lnTo>
                  <a:lnTo>
                    <a:pt x="181290" y="354377"/>
                  </a:lnTo>
                  <a:lnTo>
                    <a:pt x="142937" y="376082"/>
                  </a:lnTo>
                  <a:lnTo>
                    <a:pt x="121736" y="382823"/>
                  </a:lnTo>
                  <a:lnTo>
                    <a:pt x="83224" y="386617"/>
                  </a:lnTo>
                  <a:lnTo>
                    <a:pt x="47625" y="3882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SMARTInkShape-5398"/>
            <p:cNvSpPr/>
            <p:nvPr/>
          </p:nvSpPr>
          <p:spPr>
            <a:xfrm>
              <a:off x="7353300" y="1857375"/>
              <a:ext cx="47626" cy="28576"/>
            </a:xfrm>
            <a:custGeom>
              <a:avLst/>
              <a:gdLst/>
              <a:ahLst/>
              <a:cxnLst/>
              <a:rect l="0" t="0" r="0" b="0"/>
              <a:pathLst>
                <a:path w="47626" h="28576">
                  <a:moveTo>
                    <a:pt x="0" y="28575"/>
                  </a:moveTo>
                  <a:lnTo>
                    <a:pt x="5057" y="28575"/>
                  </a:lnTo>
                  <a:lnTo>
                    <a:pt x="18314" y="23519"/>
                  </a:lnTo>
                  <a:lnTo>
                    <a:pt x="26837" y="15392"/>
                  </a:lnTo>
                  <a:lnTo>
                    <a:pt x="34153" y="6841"/>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 name="SMARTInkShape-5399"/>
            <p:cNvSpPr/>
            <p:nvPr/>
          </p:nvSpPr>
          <p:spPr>
            <a:xfrm>
              <a:off x="7288341" y="1878489"/>
              <a:ext cx="196616" cy="301496"/>
            </a:xfrm>
            <a:custGeom>
              <a:avLst/>
              <a:gdLst/>
              <a:ahLst/>
              <a:cxnLst/>
              <a:rect l="0" t="0" r="0" b="0"/>
              <a:pathLst>
                <a:path w="196616" h="301496">
                  <a:moveTo>
                    <a:pt x="17334" y="7461"/>
                  </a:moveTo>
                  <a:lnTo>
                    <a:pt x="9730" y="16124"/>
                  </a:lnTo>
                  <a:lnTo>
                    <a:pt x="2146" y="31312"/>
                  </a:lnTo>
                  <a:lnTo>
                    <a:pt x="0" y="43108"/>
                  </a:lnTo>
                  <a:lnTo>
                    <a:pt x="3662" y="49218"/>
                  </a:lnTo>
                  <a:lnTo>
                    <a:pt x="49220" y="80332"/>
                  </a:lnTo>
                  <a:lnTo>
                    <a:pt x="93970" y="104402"/>
                  </a:lnTo>
                  <a:lnTo>
                    <a:pt x="138395" y="131927"/>
                  </a:lnTo>
                  <a:lnTo>
                    <a:pt x="185447" y="175774"/>
                  </a:lnTo>
                  <a:lnTo>
                    <a:pt x="192592" y="188453"/>
                  </a:lnTo>
                  <a:lnTo>
                    <a:pt x="196615" y="210313"/>
                  </a:lnTo>
                  <a:lnTo>
                    <a:pt x="196498" y="226734"/>
                  </a:lnTo>
                  <a:lnTo>
                    <a:pt x="189423" y="248937"/>
                  </a:lnTo>
                  <a:lnTo>
                    <a:pt x="179896" y="266125"/>
                  </a:lnTo>
                  <a:lnTo>
                    <a:pt x="152520" y="288596"/>
                  </a:lnTo>
                  <a:lnTo>
                    <a:pt x="132766" y="298546"/>
                  </a:lnTo>
                  <a:lnTo>
                    <a:pt x="110097" y="301495"/>
                  </a:lnTo>
                  <a:lnTo>
                    <a:pt x="95251" y="296540"/>
                  </a:lnTo>
                  <a:lnTo>
                    <a:pt x="88328" y="292255"/>
                  </a:lnTo>
                  <a:lnTo>
                    <a:pt x="83714" y="287282"/>
                  </a:lnTo>
                  <a:lnTo>
                    <a:pt x="70643" y="252867"/>
                  </a:lnTo>
                  <a:lnTo>
                    <a:pt x="66643" y="225871"/>
                  </a:lnTo>
                  <a:lnTo>
                    <a:pt x="75542" y="178823"/>
                  </a:lnTo>
                  <a:lnTo>
                    <a:pt x="87393" y="140794"/>
                  </a:lnTo>
                  <a:lnTo>
                    <a:pt x="106471" y="96162"/>
                  </a:lnTo>
                  <a:lnTo>
                    <a:pt x="124351" y="58496"/>
                  </a:lnTo>
                  <a:lnTo>
                    <a:pt x="156750" y="12023"/>
                  </a:lnTo>
                  <a:lnTo>
                    <a:pt x="163258" y="4903"/>
                  </a:lnTo>
                  <a:lnTo>
                    <a:pt x="163300" y="2580"/>
                  </a:lnTo>
                  <a:lnTo>
                    <a:pt x="161211" y="1032"/>
                  </a:lnTo>
                  <a:lnTo>
                    <a:pt x="157702" y="0"/>
                  </a:lnTo>
                  <a:lnTo>
                    <a:pt x="154304" y="370"/>
                  </a:lnTo>
                  <a:lnTo>
                    <a:pt x="141159" y="74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 name="SMARTInkShape-5400"/>
            <p:cNvSpPr/>
            <p:nvPr/>
          </p:nvSpPr>
          <p:spPr>
            <a:xfrm>
              <a:off x="9145324" y="1984775"/>
              <a:ext cx="139082" cy="140484"/>
            </a:xfrm>
            <a:custGeom>
              <a:avLst/>
              <a:gdLst/>
              <a:ahLst/>
              <a:cxnLst/>
              <a:rect l="0" t="0" r="0" b="0"/>
              <a:pathLst>
                <a:path w="139082" h="140484">
                  <a:moveTo>
                    <a:pt x="8201" y="5950"/>
                  </a:moveTo>
                  <a:lnTo>
                    <a:pt x="3144" y="5950"/>
                  </a:lnTo>
                  <a:lnTo>
                    <a:pt x="1655" y="8067"/>
                  </a:lnTo>
                  <a:lnTo>
                    <a:pt x="0" y="16063"/>
                  </a:lnTo>
                  <a:lnTo>
                    <a:pt x="9212" y="55835"/>
                  </a:lnTo>
                  <a:lnTo>
                    <a:pt x="20848" y="99047"/>
                  </a:lnTo>
                  <a:lnTo>
                    <a:pt x="38686" y="136405"/>
                  </a:lnTo>
                  <a:lnTo>
                    <a:pt x="43341" y="139487"/>
                  </a:lnTo>
                  <a:lnTo>
                    <a:pt x="48561" y="140483"/>
                  </a:lnTo>
                  <a:lnTo>
                    <a:pt x="54158" y="140089"/>
                  </a:lnTo>
                  <a:lnTo>
                    <a:pt x="77205" y="124364"/>
                  </a:lnTo>
                  <a:lnTo>
                    <a:pt x="99085" y="104653"/>
                  </a:lnTo>
                  <a:lnTo>
                    <a:pt x="124382" y="57275"/>
                  </a:lnTo>
                  <a:lnTo>
                    <a:pt x="137846" y="14521"/>
                  </a:lnTo>
                  <a:lnTo>
                    <a:pt x="139081" y="8489"/>
                  </a:lnTo>
                  <a:lnTo>
                    <a:pt x="137788" y="4467"/>
                  </a:lnTo>
                  <a:lnTo>
                    <a:pt x="134809" y="1787"/>
                  </a:lnTo>
                  <a:lnTo>
                    <a:pt x="130706" y="0"/>
                  </a:lnTo>
                  <a:lnTo>
                    <a:pt x="88217" y="4735"/>
                  </a:lnTo>
                  <a:lnTo>
                    <a:pt x="47054" y="18684"/>
                  </a:lnTo>
                  <a:lnTo>
                    <a:pt x="17726" y="34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SMARTInkShape-5401"/>
            <p:cNvSpPr/>
            <p:nvPr/>
          </p:nvSpPr>
          <p:spPr>
            <a:xfrm>
              <a:off x="8943975" y="1830124"/>
              <a:ext cx="54402" cy="379677"/>
            </a:xfrm>
            <a:custGeom>
              <a:avLst/>
              <a:gdLst/>
              <a:ahLst/>
              <a:cxnLst/>
              <a:rect l="0" t="0" r="0" b="0"/>
              <a:pathLst>
                <a:path w="54402" h="379677">
                  <a:moveTo>
                    <a:pt x="28575" y="8201"/>
                  </a:moveTo>
                  <a:lnTo>
                    <a:pt x="33632" y="3145"/>
                  </a:lnTo>
                  <a:lnTo>
                    <a:pt x="38936" y="662"/>
                  </a:lnTo>
                  <a:lnTo>
                    <a:pt x="41832" y="0"/>
                  </a:lnTo>
                  <a:lnTo>
                    <a:pt x="44822" y="617"/>
                  </a:lnTo>
                  <a:lnTo>
                    <a:pt x="50966" y="4125"/>
                  </a:lnTo>
                  <a:lnTo>
                    <a:pt x="54401" y="14856"/>
                  </a:lnTo>
                  <a:lnTo>
                    <a:pt x="53513" y="47214"/>
                  </a:lnTo>
                  <a:lnTo>
                    <a:pt x="46548" y="91374"/>
                  </a:lnTo>
                  <a:lnTo>
                    <a:pt x="37781" y="131270"/>
                  </a:lnTo>
                  <a:lnTo>
                    <a:pt x="28480" y="172724"/>
                  </a:lnTo>
                  <a:lnTo>
                    <a:pt x="19022" y="215699"/>
                  </a:lnTo>
                  <a:lnTo>
                    <a:pt x="9517" y="255243"/>
                  </a:lnTo>
                  <a:lnTo>
                    <a:pt x="1880" y="301474"/>
                  </a:lnTo>
                  <a:lnTo>
                    <a:pt x="371" y="346668"/>
                  </a:lnTo>
                  <a:lnTo>
                    <a:pt x="0" y="3796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SMARTInkShape-5402"/>
            <p:cNvSpPr/>
            <p:nvPr/>
          </p:nvSpPr>
          <p:spPr>
            <a:xfrm>
              <a:off x="8343900" y="1600200"/>
              <a:ext cx="476251" cy="828676"/>
            </a:xfrm>
            <a:custGeom>
              <a:avLst/>
              <a:gdLst/>
              <a:ahLst/>
              <a:cxnLst/>
              <a:rect l="0" t="0" r="0" b="0"/>
              <a:pathLst>
                <a:path w="476251" h="828676">
                  <a:moveTo>
                    <a:pt x="476250" y="0"/>
                  </a:moveTo>
                  <a:lnTo>
                    <a:pt x="476250" y="5056"/>
                  </a:lnTo>
                  <a:lnTo>
                    <a:pt x="461042" y="45606"/>
                  </a:lnTo>
                  <a:lnTo>
                    <a:pt x="443757" y="82892"/>
                  </a:lnTo>
                  <a:lnTo>
                    <a:pt x="424172" y="121810"/>
                  </a:lnTo>
                  <a:lnTo>
                    <a:pt x="398731" y="167443"/>
                  </a:lnTo>
                  <a:lnTo>
                    <a:pt x="380414" y="202477"/>
                  </a:lnTo>
                  <a:lnTo>
                    <a:pt x="358867" y="236393"/>
                  </a:lnTo>
                  <a:lnTo>
                    <a:pt x="336238" y="270163"/>
                  </a:lnTo>
                  <a:lnTo>
                    <a:pt x="315598" y="306339"/>
                  </a:lnTo>
                  <a:lnTo>
                    <a:pt x="295841" y="343584"/>
                  </a:lnTo>
                  <a:lnTo>
                    <a:pt x="275418" y="380246"/>
                  </a:lnTo>
                  <a:lnTo>
                    <a:pt x="252230" y="414179"/>
                  </a:lnTo>
                  <a:lnTo>
                    <a:pt x="230636" y="449721"/>
                  </a:lnTo>
                  <a:lnTo>
                    <a:pt x="211513" y="485626"/>
                  </a:lnTo>
                  <a:lnTo>
                    <a:pt x="195959" y="519223"/>
                  </a:lnTo>
                  <a:lnTo>
                    <a:pt x="179168" y="551793"/>
                  </a:lnTo>
                  <a:lnTo>
                    <a:pt x="161122" y="583908"/>
                  </a:lnTo>
                  <a:lnTo>
                    <a:pt x="133112" y="630680"/>
                  </a:lnTo>
                  <a:lnTo>
                    <a:pt x="105763" y="671820"/>
                  </a:lnTo>
                  <a:lnTo>
                    <a:pt x="83783" y="709762"/>
                  </a:lnTo>
                  <a:lnTo>
                    <a:pt x="57393" y="751564"/>
                  </a:lnTo>
                  <a:lnTo>
                    <a:pt x="0" y="828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 name="SMARTInkShape-5403"/>
            <p:cNvSpPr/>
            <p:nvPr/>
          </p:nvSpPr>
          <p:spPr>
            <a:xfrm>
              <a:off x="8239125" y="1809750"/>
              <a:ext cx="27257" cy="371476"/>
            </a:xfrm>
            <a:custGeom>
              <a:avLst/>
              <a:gdLst/>
              <a:ahLst/>
              <a:cxnLst/>
              <a:rect l="0" t="0" r="0" b="0"/>
              <a:pathLst>
                <a:path w="27257" h="371476">
                  <a:moveTo>
                    <a:pt x="19050" y="0"/>
                  </a:moveTo>
                  <a:lnTo>
                    <a:pt x="19050" y="5056"/>
                  </a:lnTo>
                  <a:lnTo>
                    <a:pt x="27251" y="40704"/>
                  </a:lnTo>
                  <a:lnTo>
                    <a:pt x="27256" y="83260"/>
                  </a:lnTo>
                  <a:lnTo>
                    <a:pt x="20984" y="128982"/>
                  </a:lnTo>
                  <a:lnTo>
                    <a:pt x="16801" y="170156"/>
                  </a:lnTo>
                  <a:lnTo>
                    <a:pt x="8858" y="211989"/>
                  </a:lnTo>
                  <a:lnTo>
                    <a:pt x="3938" y="243442"/>
                  </a:lnTo>
                  <a:lnTo>
                    <a:pt x="1750" y="278588"/>
                  </a:lnTo>
                  <a:lnTo>
                    <a:pt x="346" y="323533"/>
                  </a:lnTo>
                  <a:lnTo>
                    <a:pt x="0" y="371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 name="SMARTInkShape-5404"/>
            <p:cNvSpPr/>
            <p:nvPr/>
          </p:nvSpPr>
          <p:spPr>
            <a:xfrm>
              <a:off x="7858125" y="2009775"/>
              <a:ext cx="238126" cy="66676"/>
            </a:xfrm>
            <a:custGeom>
              <a:avLst/>
              <a:gdLst/>
              <a:ahLst/>
              <a:cxnLst/>
              <a:rect l="0" t="0" r="0" b="0"/>
              <a:pathLst>
                <a:path w="238126" h="66676">
                  <a:moveTo>
                    <a:pt x="0" y="66675"/>
                  </a:moveTo>
                  <a:lnTo>
                    <a:pt x="15209" y="60129"/>
                  </a:lnTo>
                  <a:lnTo>
                    <a:pt x="58624" y="49807"/>
                  </a:lnTo>
                  <a:lnTo>
                    <a:pt x="98364" y="37904"/>
                  </a:lnTo>
                  <a:lnTo>
                    <a:pt x="134272" y="28517"/>
                  </a:lnTo>
                  <a:lnTo>
                    <a:pt x="174219" y="15863"/>
                  </a:lnTo>
                  <a:lnTo>
                    <a:pt x="220014" y="4231"/>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 name="SMARTInkShape-5405"/>
            <p:cNvSpPr/>
            <p:nvPr/>
          </p:nvSpPr>
          <p:spPr>
            <a:xfrm>
              <a:off x="7871949" y="1852595"/>
              <a:ext cx="155179" cy="328631"/>
            </a:xfrm>
            <a:custGeom>
              <a:avLst/>
              <a:gdLst/>
              <a:ahLst/>
              <a:cxnLst/>
              <a:rect l="0" t="0" r="0" b="0"/>
              <a:pathLst>
                <a:path w="155179" h="328631">
                  <a:moveTo>
                    <a:pt x="14751" y="61930"/>
                  </a:moveTo>
                  <a:lnTo>
                    <a:pt x="562" y="61930"/>
                  </a:lnTo>
                  <a:lnTo>
                    <a:pt x="0" y="60872"/>
                  </a:lnTo>
                  <a:lnTo>
                    <a:pt x="684" y="59108"/>
                  </a:lnTo>
                  <a:lnTo>
                    <a:pt x="2198" y="56874"/>
                  </a:lnTo>
                  <a:lnTo>
                    <a:pt x="49789" y="34483"/>
                  </a:lnTo>
                  <a:lnTo>
                    <a:pt x="90632" y="16874"/>
                  </a:lnTo>
                  <a:lnTo>
                    <a:pt x="135303" y="785"/>
                  </a:lnTo>
                  <a:lnTo>
                    <a:pt x="140628" y="0"/>
                  </a:lnTo>
                  <a:lnTo>
                    <a:pt x="149366" y="1950"/>
                  </a:lnTo>
                  <a:lnTo>
                    <a:pt x="152119" y="3952"/>
                  </a:lnTo>
                  <a:lnTo>
                    <a:pt x="155178" y="8998"/>
                  </a:lnTo>
                  <a:lnTo>
                    <a:pt x="146942" y="55979"/>
                  </a:lnTo>
                  <a:lnTo>
                    <a:pt x="142294" y="89977"/>
                  </a:lnTo>
                  <a:lnTo>
                    <a:pt x="138619" y="132917"/>
                  </a:lnTo>
                  <a:lnTo>
                    <a:pt x="131298" y="172451"/>
                  </a:lnTo>
                  <a:lnTo>
                    <a:pt x="122427" y="210976"/>
                  </a:lnTo>
                  <a:lnTo>
                    <a:pt x="109947" y="256275"/>
                  </a:lnTo>
                  <a:lnTo>
                    <a:pt x="81426" y="3286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SMARTInkShape-5406"/>
            <p:cNvSpPr/>
            <p:nvPr/>
          </p:nvSpPr>
          <p:spPr>
            <a:xfrm>
              <a:off x="7667625" y="20193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7" name="SMARTInkShape-Group737"/>
          <p:cNvGrpSpPr/>
          <p:nvPr/>
        </p:nvGrpSpPr>
        <p:grpSpPr>
          <a:xfrm>
            <a:off x="3371978" y="1524000"/>
            <a:ext cx="2800223" cy="855574"/>
            <a:chOff x="3371978" y="1524000"/>
            <a:chExt cx="2800223" cy="855574"/>
          </a:xfrm>
        </p:grpSpPr>
        <p:sp>
          <p:nvSpPr>
            <p:cNvPr id="148" name="SMARTInkShape-5407"/>
            <p:cNvSpPr/>
            <p:nvPr/>
          </p:nvSpPr>
          <p:spPr>
            <a:xfrm>
              <a:off x="5524500" y="2000602"/>
              <a:ext cx="85726" cy="152049"/>
            </a:xfrm>
            <a:custGeom>
              <a:avLst/>
              <a:gdLst/>
              <a:ahLst/>
              <a:cxnLst/>
              <a:rect l="0" t="0" r="0" b="0"/>
              <a:pathLst>
                <a:path w="85726" h="152049">
                  <a:moveTo>
                    <a:pt x="0" y="75848"/>
                  </a:moveTo>
                  <a:lnTo>
                    <a:pt x="13257" y="75848"/>
                  </a:lnTo>
                  <a:lnTo>
                    <a:pt x="38602" y="61698"/>
                  </a:lnTo>
                  <a:lnTo>
                    <a:pt x="48201" y="54390"/>
                  </a:lnTo>
                  <a:lnTo>
                    <a:pt x="69622" y="13182"/>
                  </a:lnTo>
                  <a:lnTo>
                    <a:pt x="70756" y="8671"/>
                  </a:lnTo>
                  <a:lnTo>
                    <a:pt x="70455" y="5663"/>
                  </a:lnTo>
                  <a:lnTo>
                    <a:pt x="67421" y="836"/>
                  </a:lnTo>
                  <a:lnTo>
                    <a:pt x="61840" y="0"/>
                  </a:lnTo>
                  <a:lnTo>
                    <a:pt x="59218" y="1999"/>
                  </a:lnTo>
                  <a:lnTo>
                    <a:pt x="49414" y="18101"/>
                  </a:lnTo>
                  <a:lnTo>
                    <a:pt x="30497" y="60874"/>
                  </a:lnTo>
                  <a:lnTo>
                    <a:pt x="24137" y="78718"/>
                  </a:lnTo>
                  <a:lnTo>
                    <a:pt x="21616" y="110447"/>
                  </a:lnTo>
                  <a:lnTo>
                    <a:pt x="24776" y="126856"/>
                  </a:lnTo>
                  <a:lnTo>
                    <a:pt x="29218" y="133137"/>
                  </a:lnTo>
                  <a:lnTo>
                    <a:pt x="42619" y="142937"/>
                  </a:lnTo>
                  <a:lnTo>
                    <a:pt x="85725" y="1520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 name="SMARTInkShape-5408"/>
            <p:cNvSpPr/>
            <p:nvPr/>
          </p:nvSpPr>
          <p:spPr>
            <a:xfrm>
              <a:off x="4974644" y="1924050"/>
              <a:ext cx="445082" cy="165723"/>
            </a:xfrm>
            <a:custGeom>
              <a:avLst/>
              <a:gdLst/>
              <a:ahLst/>
              <a:cxnLst/>
              <a:rect l="0" t="0" r="0" b="0"/>
              <a:pathLst>
                <a:path w="445082" h="165723">
                  <a:moveTo>
                    <a:pt x="64081" y="0"/>
                  </a:moveTo>
                  <a:lnTo>
                    <a:pt x="64081" y="5056"/>
                  </a:lnTo>
                  <a:lnTo>
                    <a:pt x="61259" y="10361"/>
                  </a:lnTo>
                  <a:lnTo>
                    <a:pt x="37244" y="41832"/>
                  </a:lnTo>
                  <a:lnTo>
                    <a:pt x="18092" y="87050"/>
                  </a:lnTo>
                  <a:lnTo>
                    <a:pt x="862" y="131434"/>
                  </a:lnTo>
                  <a:lnTo>
                    <a:pt x="0" y="144140"/>
                  </a:lnTo>
                  <a:lnTo>
                    <a:pt x="3145" y="153315"/>
                  </a:lnTo>
                  <a:lnTo>
                    <a:pt x="6524" y="156185"/>
                  </a:lnTo>
                  <a:lnTo>
                    <a:pt x="15922" y="159374"/>
                  </a:lnTo>
                  <a:lnTo>
                    <a:pt x="48283" y="151056"/>
                  </a:lnTo>
                  <a:lnTo>
                    <a:pt x="86329" y="130130"/>
                  </a:lnTo>
                  <a:lnTo>
                    <a:pt x="131909" y="106023"/>
                  </a:lnTo>
                  <a:lnTo>
                    <a:pt x="165927" y="95881"/>
                  </a:lnTo>
                  <a:lnTo>
                    <a:pt x="170376" y="101175"/>
                  </a:lnTo>
                  <a:lnTo>
                    <a:pt x="191170" y="143191"/>
                  </a:lnTo>
                  <a:lnTo>
                    <a:pt x="205689" y="154728"/>
                  </a:lnTo>
                  <a:lnTo>
                    <a:pt x="211403" y="156069"/>
                  </a:lnTo>
                  <a:lnTo>
                    <a:pt x="223396" y="154736"/>
                  </a:lnTo>
                  <a:lnTo>
                    <a:pt x="236992" y="148036"/>
                  </a:lnTo>
                  <a:lnTo>
                    <a:pt x="265807" y="121870"/>
                  </a:lnTo>
                  <a:lnTo>
                    <a:pt x="276369" y="101373"/>
                  </a:lnTo>
                  <a:lnTo>
                    <a:pt x="281145" y="80248"/>
                  </a:lnTo>
                  <a:lnTo>
                    <a:pt x="279699" y="74666"/>
                  </a:lnTo>
                  <a:lnTo>
                    <a:pt x="272447" y="65640"/>
                  </a:lnTo>
                  <a:lnTo>
                    <a:pt x="264991" y="60923"/>
                  </a:lnTo>
                  <a:lnTo>
                    <a:pt x="261521" y="59666"/>
                  </a:lnTo>
                  <a:lnTo>
                    <a:pt x="252021" y="61090"/>
                  </a:lnTo>
                  <a:lnTo>
                    <a:pt x="241802" y="65251"/>
                  </a:lnTo>
                  <a:lnTo>
                    <a:pt x="233732" y="70628"/>
                  </a:lnTo>
                  <a:lnTo>
                    <a:pt x="229440" y="76546"/>
                  </a:lnTo>
                  <a:lnTo>
                    <a:pt x="228295" y="79606"/>
                  </a:lnTo>
                  <a:lnTo>
                    <a:pt x="229649" y="81645"/>
                  </a:lnTo>
                  <a:lnTo>
                    <a:pt x="236797" y="83912"/>
                  </a:lnTo>
                  <a:lnTo>
                    <a:pt x="277874" y="77947"/>
                  </a:lnTo>
                  <a:lnTo>
                    <a:pt x="298800" y="78035"/>
                  </a:lnTo>
                  <a:lnTo>
                    <a:pt x="323540" y="85093"/>
                  </a:lnTo>
                  <a:lnTo>
                    <a:pt x="349449" y="101178"/>
                  </a:lnTo>
                  <a:lnTo>
                    <a:pt x="383189" y="144258"/>
                  </a:lnTo>
                  <a:lnTo>
                    <a:pt x="392759" y="157278"/>
                  </a:lnTo>
                  <a:lnTo>
                    <a:pt x="396064" y="165722"/>
                  </a:lnTo>
                  <a:lnTo>
                    <a:pt x="396528" y="165515"/>
                  </a:lnTo>
                  <a:lnTo>
                    <a:pt x="397273" y="157578"/>
                  </a:lnTo>
                  <a:lnTo>
                    <a:pt x="391932" y="136098"/>
                  </a:lnTo>
                  <a:lnTo>
                    <a:pt x="396406" y="108176"/>
                  </a:lnTo>
                  <a:lnTo>
                    <a:pt x="401576" y="96409"/>
                  </a:lnTo>
                  <a:lnTo>
                    <a:pt x="415493" y="78778"/>
                  </a:lnTo>
                  <a:lnTo>
                    <a:pt x="445081"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SMARTInkShape-5409"/>
            <p:cNvSpPr/>
            <p:nvPr/>
          </p:nvSpPr>
          <p:spPr>
            <a:xfrm>
              <a:off x="4675938" y="1662478"/>
              <a:ext cx="189195" cy="484760"/>
            </a:xfrm>
            <a:custGeom>
              <a:avLst/>
              <a:gdLst/>
              <a:ahLst/>
              <a:cxnLst/>
              <a:rect l="0" t="0" r="0" b="0"/>
              <a:pathLst>
                <a:path w="189195" h="484760">
                  <a:moveTo>
                    <a:pt x="153237" y="61547"/>
                  </a:moveTo>
                  <a:lnTo>
                    <a:pt x="158293" y="61547"/>
                  </a:lnTo>
                  <a:lnTo>
                    <a:pt x="159783" y="60489"/>
                  </a:lnTo>
                  <a:lnTo>
                    <a:pt x="160776" y="58725"/>
                  </a:lnTo>
                  <a:lnTo>
                    <a:pt x="161438" y="56491"/>
                  </a:lnTo>
                  <a:lnTo>
                    <a:pt x="189194" y="17471"/>
                  </a:lnTo>
                  <a:lnTo>
                    <a:pt x="188850" y="15229"/>
                  </a:lnTo>
                  <a:lnTo>
                    <a:pt x="183310" y="7019"/>
                  </a:lnTo>
                  <a:lnTo>
                    <a:pt x="177892" y="976"/>
                  </a:lnTo>
                  <a:lnTo>
                    <a:pt x="172848" y="0"/>
                  </a:lnTo>
                  <a:lnTo>
                    <a:pt x="151639" y="3682"/>
                  </a:lnTo>
                  <a:lnTo>
                    <a:pt x="116507" y="20052"/>
                  </a:lnTo>
                  <a:lnTo>
                    <a:pt x="74720" y="48176"/>
                  </a:lnTo>
                  <a:lnTo>
                    <a:pt x="31929" y="80509"/>
                  </a:lnTo>
                  <a:lnTo>
                    <a:pt x="4509" y="111036"/>
                  </a:lnTo>
                  <a:lnTo>
                    <a:pt x="0" y="131873"/>
                  </a:lnTo>
                  <a:lnTo>
                    <a:pt x="672" y="169630"/>
                  </a:lnTo>
                  <a:lnTo>
                    <a:pt x="3902" y="175936"/>
                  </a:lnTo>
                  <a:lnTo>
                    <a:pt x="26255" y="199305"/>
                  </a:lnTo>
                  <a:lnTo>
                    <a:pt x="36476" y="214848"/>
                  </a:lnTo>
                  <a:lnTo>
                    <a:pt x="80636" y="255022"/>
                  </a:lnTo>
                  <a:lnTo>
                    <a:pt x="113026" y="283405"/>
                  </a:lnTo>
                  <a:lnTo>
                    <a:pt x="153052" y="330477"/>
                  </a:lnTo>
                  <a:lnTo>
                    <a:pt x="164796" y="349346"/>
                  </a:lnTo>
                  <a:lnTo>
                    <a:pt x="173544" y="371844"/>
                  </a:lnTo>
                  <a:lnTo>
                    <a:pt x="175315" y="393132"/>
                  </a:lnTo>
                  <a:lnTo>
                    <a:pt x="170362" y="420144"/>
                  </a:lnTo>
                  <a:lnTo>
                    <a:pt x="167829" y="427612"/>
                  </a:lnTo>
                  <a:lnTo>
                    <a:pt x="153725" y="441553"/>
                  </a:lnTo>
                  <a:lnTo>
                    <a:pt x="115234" y="462694"/>
                  </a:lnTo>
                  <a:lnTo>
                    <a:pt x="75998" y="477062"/>
                  </a:lnTo>
                  <a:lnTo>
                    <a:pt x="42980" y="484759"/>
                  </a:lnTo>
                  <a:lnTo>
                    <a:pt x="10362" y="4806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5410"/>
            <p:cNvSpPr/>
            <p:nvPr/>
          </p:nvSpPr>
          <p:spPr>
            <a:xfrm>
              <a:off x="4324350" y="2047875"/>
              <a:ext cx="1" cy="19051"/>
            </a:xfrm>
            <a:custGeom>
              <a:avLst/>
              <a:gdLst/>
              <a:ahLst/>
              <a:cxnLst/>
              <a:rect l="0" t="0" r="0" b="0"/>
              <a:pathLst>
                <a:path w="1" h="19051">
                  <a:moveTo>
                    <a:pt x="0" y="0"/>
                  </a:move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SMARTInkShape-5411"/>
            <p:cNvSpPr/>
            <p:nvPr/>
          </p:nvSpPr>
          <p:spPr>
            <a:xfrm>
              <a:off x="4006508" y="1899007"/>
              <a:ext cx="108283" cy="480567"/>
            </a:xfrm>
            <a:custGeom>
              <a:avLst/>
              <a:gdLst/>
              <a:ahLst/>
              <a:cxnLst/>
              <a:rect l="0" t="0" r="0" b="0"/>
              <a:pathLst>
                <a:path w="108283" h="480567">
                  <a:moveTo>
                    <a:pt x="79717" y="72668"/>
                  </a:moveTo>
                  <a:lnTo>
                    <a:pt x="79717" y="67612"/>
                  </a:lnTo>
                  <a:lnTo>
                    <a:pt x="82539" y="62307"/>
                  </a:lnTo>
                  <a:lnTo>
                    <a:pt x="84774" y="59410"/>
                  </a:lnTo>
                  <a:lnTo>
                    <a:pt x="87256" y="50548"/>
                  </a:lnTo>
                  <a:lnTo>
                    <a:pt x="89126" y="8988"/>
                  </a:lnTo>
                  <a:lnTo>
                    <a:pt x="88106" y="4815"/>
                  </a:lnTo>
                  <a:lnTo>
                    <a:pt x="86368" y="2032"/>
                  </a:lnTo>
                  <a:lnTo>
                    <a:pt x="84151" y="178"/>
                  </a:lnTo>
                  <a:lnTo>
                    <a:pt x="80556" y="0"/>
                  </a:lnTo>
                  <a:lnTo>
                    <a:pt x="70918" y="2624"/>
                  </a:lnTo>
                  <a:lnTo>
                    <a:pt x="48535" y="20164"/>
                  </a:lnTo>
                  <a:lnTo>
                    <a:pt x="22248" y="58965"/>
                  </a:lnTo>
                  <a:lnTo>
                    <a:pt x="17134" y="71164"/>
                  </a:lnTo>
                  <a:lnTo>
                    <a:pt x="17683" y="82936"/>
                  </a:lnTo>
                  <a:lnTo>
                    <a:pt x="19311" y="89038"/>
                  </a:lnTo>
                  <a:lnTo>
                    <a:pt x="21455" y="92048"/>
                  </a:lnTo>
                  <a:lnTo>
                    <a:pt x="23942" y="92996"/>
                  </a:lnTo>
                  <a:lnTo>
                    <a:pt x="26659" y="92570"/>
                  </a:lnTo>
                  <a:lnTo>
                    <a:pt x="40595" y="81858"/>
                  </a:lnTo>
                  <a:lnTo>
                    <a:pt x="71675" y="38759"/>
                  </a:lnTo>
                  <a:lnTo>
                    <a:pt x="85733" y="14660"/>
                  </a:lnTo>
                  <a:lnTo>
                    <a:pt x="92268" y="9845"/>
                  </a:lnTo>
                  <a:lnTo>
                    <a:pt x="94435" y="9619"/>
                  </a:lnTo>
                  <a:lnTo>
                    <a:pt x="95879" y="10527"/>
                  </a:lnTo>
                  <a:lnTo>
                    <a:pt x="96842" y="12191"/>
                  </a:lnTo>
                  <a:lnTo>
                    <a:pt x="103654" y="56910"/>
                  </a:lnTo>
                  <a:lnTo>
                    <a:pt x="106918" y="94928"/>
                  </a:lnTo>
                  <a:lnTo>
                    <a:pt x="107885" y="138060"/>
                  </a:lnTo>
                  <a:lnTo>
                    <a:pt x="108171" y="179297"/>
                  </a:lnTo>
                  <a:lnTo>
                    <a:pt x="108256" y="223383"/>
                  </a:lnTo>
                  <a:lnTo>
                    <a:pt x="108282" y="264903"/>
                  </a:lnTo>
                  <a:lnTo>
                    <a:pt x="103233" y="304016"/>
                  </a:lnTo>
                  <a:lnTo>
                    <a:pt x="100090" y="342416"/>
                  </a:lnTo>
                  <a:lnTo>
                    <a:pt x="91424" y="385714"/>
                  </a:lnTo>
                  <a:lnTo>
                    <a:pt x="79521" y="424840"/>
                  </a:lnTo>
                  <a:lnTo>
                    <a:pt x="61922" y="463143"/>
                  </a:lnTo>
                  <a:lnTo>
                    <a:pt x="53111" y="473754"/>
                  </a:lnTo>
                  <a:lnTo>
                    <a:pt x="49280" y="476584"/>
                  </a:lnTo>
                  <a:lnTo>
                    <a:pt x="28718" y="480566"/>
                  </a:lnTo>
                  <a:lnTo>
                    <a:pt x="17187" y="478675"/>
                  </a:lnTo>
                  <a:lnTo>
                    <a:pt x="12630" y="476690"/>
                  </a:lnTo>
                  <a:lnTo>
                    <a:pt x="4745" y="466017"/>
                  </a:lnTo>
                  <a:lnTo>
                    <a:pt x="1161" y="458725"/>
                  </a:lnTo>
                  <a:lnTo>
                    <a:pt x="0" y="439335"/>
                  </a:lnTo>
                  <a:lnTo>
                    <a:pt x="7879" y="397450"/>
                  </a:lnTo>
                  <a:lnTo>
                    <a:pt x="27231" y="358602"/>
                  </a:lnTo>
                  <a:lnTo>
                    <a:pt x="51142" y="3203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 name="SMARTInkShape-5412"/>
            <p:cNvSpPr/>
            <p:nvPr/>
          </p:nvSpPr>
          <p:spPr>
            <a:xfrm>
              <a:off x="3430324" y="1838325"/>
              <a:ext cx="446352" cy="192968"/>
            </a:xfrm>
            <a:custGeom>
              <a:avLst/>
              <a:gdLst/>
              <a:ahLst/>
              <a:cxnLst/>
              <a:rect l="0" t="0" r="0" b="0"/>
              <a:pathLst>
                <a:path w="446352" h="192968">
                  <a:moveTo>
                    <a:pt x="8201" y="114300"/>
                  </a:moveTo>
                  <a:lnTo>
                    <a:pt x="8201" y="109244"/>
                  </a:lnTo>
                  <a:lnTo>
                    <a:pt x="7143" y="107754"/>
                  </a:lnTo>
                  <a:lnTo>
                    <a:pt x="5379" y="106761"/>
                  </a:lnTo>
                  <a:lnTo>
                    <a:pt x="0" y="105167"/>
                  </a:lnTo>
                  <a:lnTo>
                    <a:pt x="33508" y="83351"/>
                  </a:lnTo>
                  <a:lnTo>
                    <a:pt x="75700" y="66780"/>
                  </a:lnTo>
                  <a:lnTo>
                    <a:pt x="118195" y="53996"/>
                  </a:lnTo>
                  <a:lnTo>
                    <a:pt x="160809" y="34733"/>
                  </a:lnTo>
                  <a:lnTo>
                    <a:pt x="196528" y="23109"/>
                  </a:lnTo>
                  <a:lnTo>
                    <a:pt x="243702" y="9700"/>
                  </a:lnTo>
                  <a:lnTo>
                    <a:pt x="282523" y="851"/>
                  </a:lnTo>
                  <a:lnTo>
                    <a:pt x="293282" y="50"/>
                  </a:lnTo>
                  <a:lnTo>
                    <a:pt x="299507" y="18835"/>
                  </a:lnTo>
                  <a:lnTo>
                    <a:pt x="315392" y="57107"/>
                  </a:lnTo>
                  <a:lnTo>
                    <a:pt x="325469" y="100882"/>
                  </a:lnTo>
                  <a:lnTo>
                    <a:pt x="340214" y="143956"/>
                  </a:lnTo>
                  <a:lnTo>
                    <a:pt x="367567" y="185730"/>
                  </a:lnTo>
                  <a:lnTo>
                    <a:pt x="374294" y="192613"/>
                  </a:lnTo>
                  <a:lnTo>
                    <a:pt x="376089" y="192967"/>
                  </a:lnTo>
                  <a:lnTo>
                    <a:pt x="377284" y="192145"/>
                  </a:lnTo>
                  <a:lnTo>
                    <a:pt x="395783" y="157045"/>
                  </a:lnTo>
                  <a:lnTo>
                    <a:pt x="411457" y="113657"/>
                  </a:lnTo>
                  <a:lnTo>
                    <a:pt x="420960" y="75422"/>
                  </a:lnTo>
                  <a:lnTo>
                    <a:pt x="431801" y="31751"/>
                  </a:lnTo>
                  <a:lnTo>
                    <a:pt x="4463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SMARTInkShape-5413"/>
            <p:cNvSpPr/>
            <p:nvPr/>
          </p:nvSpPr>
          <p:spPr>
            <a:xfrm>
              <a:off x="3371978" y="1524000"/>
              <a:ext cx="295148" cy="581026"/>
            </a:xfrm>
            <a:custGeom>
              <a:avLst/>
              <a:gdLst/>
              <a:ahLst/>
              <a:cxnLst/>
              <a:rect l="0" t="0" r="0" b="0"/>
              <a:pathLst>
                <a:path w="295148" h="581026">
                  <a:moveTo>
                    <a:pt x="66547" y="0"/>
                  </a:moveTo>
                  <a:lnTo>
                    <a:pt x="57138" y="0"/>
                  </a:lnTo>
                  <a:lnTo>
                    <a:pt x="57029" y="40118"/>
                  </a:lnTo>
                  <a:lnTo>
                    <a:pt x="57024" y="79738"/>
                  </a:lnTo>
                  <a:lnTo>
                    <a:pt x="54200" y="122642"/>
                  </a:lnTo>
                  <a:lnTo>
                    <a:pt x="48821" y="161691"/>
                  </a:lnTo>
                  <a:lnTo>
                    <a:pt x="41212" y="201037"/>
                  </a:lnTo>
                  <a:lnTo>
                    <a:pt x="35790" y="248477"/>
                  </a:lnTo>
                  <a:lnTo>
                    <a:pt x="24841" y="293557"/>
                  </a:lnTo>
                  <a:lnTo>
                    <a:pt x="19033" y="334094"/>
                  </a:lnTo>
                  <a:lnTo>
                    <a:pt x="11614" y="378947"/>
                  </a:lnTo>
                  <a:lnTo>
                    <a:pt x="4778" y="418695"/>
                  </a:lnTo>
                  <a:lnTo>
                    <a:pt x="841" y="463666"/>
                  </a:lnTo>
                  <a:lnTo>
                    <a:pt x="0" y="503834"/>
                  </a:lnTo>
                  <a:lnTo>
                    <a:pt x="1015" y="507339"/>
                  </a:lnTo>
                  <a:lnTo>
                    <a:pt x="2751" y="509676"/>
                  </a:lnTo>
                  <a:lnTo>
                    <a:pt x="4966" y="511234"/>
                  </a:lnTo>
                  <a:lnTo>
                    <a:pt x="7501" y="511215"/>
                  </a:lnTo>
                  <a:lnTo>
                    <a:pt x="13141" y="508370"/>
                  </a:lnTo>
                  <a:lnTo>
                    <a:pt x="15068" y="506130"/>
                  </a:lnTo>
                  <a:lnTo>
                    <a:pt x="29058" y="464943"/>
                  </a:lnTo>
                  <a:lnTo>
                    <a:pt x="44403" y="424353"/>
                  </a:lnTo>
                  <a:lnTo>
                    <a:pt x="53871" y="388319"/>
                  </a:lnTo>
                  <a:lnTo>
                    <a:pt x="60207" y="352150"/>
                  </a:lnTo>
                  <a:lnTo>
                    <a:pt x="74782" y="310363"/>
                  </a:lnTo>
                  <a:lnTo>
                    <a:pt x="87449" y="272817"/>
                  </a:lnTo>
                  <a:lnTo>
                    <a:pt x="92848" y="234881"/>
                  </a:lnTo>
                  <a:lnTo>
                    <a:pt x="102277" y="191741"/>
                  </a:lnTo>
                  <a:lnTo>
                    <a:pt x="111509" y="149823"/>
                  </a:lnTo>
                  <a:lnTo>
                    <a:pt x="118703" y="106147"/>
                  </a:lnTo>
                  <a:lnTo>
                    <a:pt x="136223" y="62048"/>
                  </a:lnTo>
                  <a:lnTo>
                    <a:pt x="154159" y="20017"/>
                  </a:lnTo>
                  <a:lnTo>
                    <a:pt x="159534" y="5931"/>
                  </a:lnTo>
                  <a:lnTo>
                    <a:pt x="161347" y="3954"/>
                  </a:lnTo>
                  <a:lnTo>
                    <a:pt x="166183" y="1757"/>
                  </a:lnTo>
                  <a:lnTo>
                    <a:pt x="167896" y="2230"/>
                  </a:lnTo>
                  <a:lnTo>
                    <a:pt x="169038" y="3603"/>
                  </a:lnTo>
                  <a:lnTo>
                    <a:pt x="186199" y="47628"/>
                  </a:lnTo>
                  <a:lnTo>
                    <a:pt x="194604" y="90782"/>
                  </a:lnTo>
                  <a:lnTo>
                    <a:pt x="198329" y="127558"/>
                  </a:lnTo>
                  <a:lnTo>
                    <a:pt x="199433" y="170322"/>
                  </a:lnTo>
                  <a:lnTo>
                    <a:pt x="204816" y="211450"/>
                  </a:lnTo>
                  <a:lnTo>
                    <a:pt x="208057" y="255504"/>
                  </a:lnTo>
                  <a:lnTo>
                    <a:pt x="209018" y="302071"/>
                  </a:lnTo>
                  <a:lnTo>
                    <a:pt x="214359" y="349382"/>
                  </a:lnTo>
                  <a:lnTo>
                    <a:pt x="222644" y="391858"/>
                  </a:lnTo>
                  <a:lnTo>
                    <a:pt x="231802" y="436311"/>
                  </a:lnTo>
                  <a:lnTo>
                    <a:pt x="241218" y="472883"/>
                  </a:lnTo>
                  <a:lnTo>
                    <a:pt x="254939" y="519173"/>
                  </a:lnTo>
                  <a:lnTo>
                    <a:pt x="277949" y="562819"/>
                  </a:lnTo>
                  <a:lnTo>
                    <a:pt x="285034" y="572933"/>
                  </a:lnTo>
                  <a:lnTo>
                    <a:pt x="295147" y="581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SMARTInkShape-5414"/>
            <p:cNvSpPr/>
            <p:nvPr/>
          </p:nvSpPr>
          <p:spPr>
            <a:xfrm>
              <a:off x="5915025" y="1957026"/>
              <a:ext cx="209551" cy="43225"/>
            </a:xfrm>
            <a:custGeom>
              <a:avLst/>
              <a:gdLst/>
              <a:ahLst/>
              <a:cxnLst/>
              <a:rect l="0" t="0" r="0" b="0"/>
              <a:pathLst>
                <a:path w="209551" h="43225">
                  <a:moveTo>
                    <a:pt x="0" y="43224"/>
                  </a:moveTo>
                  <a:lnTo>
                    <a:pt x="0" y="38168"/>
                  </a:lnTo>
                  <a:lnTo>
                    <a:pt x="1059" y="36678"/>
                  </a:lnTo>
                  <a:lnTo>
                    <a:pt x="2822" y="35685"/>
                  </a:lnTo>
                  <a:lnTo>
                    <a:pt x="43849" y="20558"/>
                  </a:lnTo>
                  <a:lnTo>
                    <a:pt x="78491" y="11343"/>
                  </a:lnTo>
                  <a:lnTo>
                    <a:pt x="122270" y="6967"/>
                  </a:lnTo>
                  <a:lnTo>
                    <a:pt x="169261" y="0"/>
                  </a:lnTo>
                  <a:lnTo>
                    <a:pt x="209550" y="51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SMARTInkShape-5415"/>
            <p:cNvSpPr/>
            <p:nvPr/>
          </p:nvSpPr>
          <p:spPr>
            <a:xfrm>
              <a:off x="5924942" y="2076450"/>
              <a:ext cx="247259" cy="9410"/>
            </a:xfrm>
            <a:custGeom>
              <a:avLst/>
              <a:gdLst/>
              <a:ahLst/>
              <a:cxnLst/>
              <a:rect l="0" t="0" r="0" b="0"/>
              <a:pathLst>
                <a:path w="247259" h="9410">
                  <a:moveTo>
                    <a:pt x="9133" y="0"/>
                  </a:moveTo>
                  <a:lnTo>
                    <a:pt x="0" y="0"/>
                  </a:lnTo>
                  <a:lnTo>
                    <a:pt x="9837" y="5056"/>
                  </a:lnTo>
                  <a:lnTo>
                    <a:pt x="46383" y="8201"/>
                  </a:lnTo>
                  <a:lnTo>
                    <a:pt x="87315" y="9133"/>
                  </a:lnTo>
                  <a:lnTo>
                    <a:pt x="126255" y="9409"/>
                  </a:lnTo>
                  <a:lnTo>
                    <a:pt x="171850" y="2956"/>
                  </a:lnTo>
                  <a:lnTo>
                    <a:pt x="2472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585305668"/>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91" name="SMARTInkShape-Group738"/>
          <p:cNvGrpSpPr/>
          <p:nvPr/>
        </p:nvGrpSpPr>
        <p:grpSpPr>
          <a:xfrm>
            <a:off x="8334375" y="2771775"/>
            <a:ext cx="714376" cy="742951"/>
            <a:chOff x="8334375" y="2771775"/>
            <a:chExt cx="714376" cy="742951"/>
          </a:xfrm>
        </p:grpSpPr>
        <p:sp>
          <p:nvSpPr>
            <p:cNvPr id="82" name="SMARTInkShape-5416"/>
            <p:cNvSpPr/>
            <p:nvPr/>
          </p:nvSpPr>
          <p:spPr>
            <a:xfrm>
              <a:off x="8715375" y="2867025"/>
              <a:ext cx="28576" cy="38101"/>
            </a:xfrm>
            <a:custGeom>
              <a:avLst/>
              <a:gdLst/>
              <a:ahLst/>
              <a:cxnLst/>
              <a:rect l="0" t="0" r="0" b="0"/>
              <a:pathLst>
                <a:path w="28576" h="38101">
                  <a:moveTo>
                    <a:pt x="0" y="38100"/>
                  </a:moveTo>
                  <a:lnTo>
                    <a:pt x="0" y="33043"/>
                  </a:lnTo>
                  <a:lnTo>
                    <a:pt x="2822" y="27739"/>
                  </a:lnTo>
                  <a:lnTo>
                    <a:pt x="285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 name="SMARTInkShape-5417"/>
            <p:cNvSpPr/>
            <p:nvPr/>
          </p:nvSpPr>
          <p:spPr>
            <a:xfrm>
              <a:off x="8801100" y="2876550"/>
              <a:ext cx="85218" cy="104776"/>
            </a:xfrm>
            <a:custGeom>
              <a:avLst/>
              <a:gdLst/>
              <a:ahLst/>
              <a:cxnLst/>
              <a:rect l="0" t="0" r="0" b="0"/>
              <a:pathLst>
                <a:path w="85218" h="104776">
                  <a:moveTo>
                    <a:pt x="66675" y="0"/>
                  </a:moveTo>
                  <a:lnTo>
                    <a:pt x="66675" y="5057"/>
                  </a:lnTo>
                  <a:lnTo>
                    <a:pt x="67734" y="6546"/>
                  </a:lnTo>
                  <a:lnTo>
                    <a:pt x="69497" y="7539"/>
                  </a:lnTo>
                  <a:lnTo>
                    <a:pt x="71732" y="8201"/>
                  </a:lnTo>
                  <a:lnTo>
                    <a:pt x="77036" y="14581"/>
                  </a:lnTo>
                  <a:lnTo>
                    <a:pt x="81863" y="24472"/>
                  </a:lnTo>
                  <a:lnTo>
                    <a:pt x="85217" y="49214"/>
                  </a:lnTo>
                  <a:lnTo>
                    <a:pt x="77032" y="59267"/>
                  </a:lnTo>
                  <a:lnTo>
                    <a:pt x="62812" y="69733"/>
                  </a:lnTo>
                  <a:lnTo>
                    <a:pt x="0"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 name="SMARTInkShape-5418"/>
            <p:cNvSpPr/>
            <p:nvPr/>
          </p:nvSpPr>
          <p:spPr>
            <a:xfrm>
              <a:off x="8972550" y="2943225"/>
              <a:ext cx="19051" cy="114301"/>
            </a:xfrm>
            <a:custGeom>
              <a:avLst/>
              <a:gdLst/>
              <a:ahLst/>
              <a:cxnLst/>
              <a:rect l="0" t="0" r="0" b="0"/>
              <a:pathLst>
                <a:path w="19051" h="114301">
                  <a:moveTo>
                    <a:pt x="19050" y="0"/>
                  </a:moveTo>
                  <a:lnTo>
                    <a:pt x="10849" y="0"/>
                  </a:lnTo>
                  <a:lnTo>
                    <a:pt x="10407" y="1058"/>
                  </a:lnTo>
                  <a:lnTo>
                    <a:pt x="2001" y="45124"/>
                  </a:lnTo>
                  <a:lnTo>
                    <a:pt x="52" y="92611"/>
                  </a:lnTo>
                  <a:lnTo>
                    <a:pt x="0"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 name="SMARTInkShape-5419"/>
            <p:cNvSpPr/>
            <p:nvPr/>
          </p:nvSpPr>
          <p:spPr>
            <a:xfrm>
              <a:off x="8716699" y="3124200"/>
              <a:ext cx="236802" cy="9526"/>
            </a:xfrm>
            <a:custGeom>
              <a:avLst/>
              <a:gdLst/>
              <a:ahLst/>
              <a:cxnLst/>
              <a:rect l="0" t="0" r="0" b="0"/>
              <a:pathLst>
                <a:path w="236802" h="9526">
                  <a:moveTo>
                    <a:pt x="8201" y="0"/>
                  </a:moveTo>
                  <a:lnTo>
                    <a:pt x="0" y="0"/>
                  </a:lnTo>
                  <a:lnTo>
                    <a:pt x="46286" y="0"/>
                  </a:lnTo>
                  <a:lnTo>
                    <a:pt x="83339" y="0"/>
                  </a:lnTo>
                  <a:lnTo>
                    <a:pt x="117796" y="0"/>
                  </a:lnTo>
                  <a:lnTo>
                    <a:pt x="157804" y="0"/>
                  </a:lnTo>
                  <a:lnTo>
                    <a:pt x="236801"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SMARTInkShape-5420"/>
            <p:cNvSpPr/>
            <p:nvPr/>
          </p:nvSpPr>
          <p:spPr>
            <a:xfrm>
              <a:off x="8820150" y="3209925"/>
              <a:ext cx="47626" cy="304801"/>
            </a:xfrm>
            <a:custGeom>
              <a:avLst/>
              <a:gdLst/>
              <a:ahLst/>
              <a:cxnLst/>
              <a:rect l="0" t="0" r="0" b="0"/>
              <a:pathLst>
                <a:path w="47626" h="304801">
                  <a:moveTo>
                    <a:pt x="0" y="0"/>
                  </a:moveTo>
                  <a:lnTo>
                    <a:pt x="0" y="40719"/>
                  </a:lnTo>
                  <a:lnTo>
                    <a:pt x="0" y="81013"/>
                  </a:lnTo>
                  <a:lnTo>
                    <a:pt x="7605" y="120738"/>
                  </a:lnTo>
                  <a:lnTo>
                    <a:pt x="16476" y="159630"/>
                  </a:lnTo>
                  <a:lnTo>
                    <a:pt x="20023" y="184188"/>
                  </a:lnTo>
                  <a:lnTo>
                    <a:pt x="33902" y="220023"/>
                  </a:lnTo>
                  <a:lnTo>
                    <a:pt x="44093" y="266825"/>
                  </a:lnTo>
                  <a:lnTo>
                    <a:pt x="47625" y="3048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 name="SMARTInkShape-5421"/>
            <p:cNvSpPr/>
            <p:nvPr/>
          </p:nvSpPr>
          <p:spPr>
            <a:xfrm>
              <a:off x="8810625" y="3297090"/>
              <a:ext cx="103737" cy="84286"/>
            </a:xfrm>
            <a:custGeom>
              <a:avLst/>
              <a:gdLst/>
              <a:ahLst/>
              <a:cxnLst/>
              <a:rect l="0" t="0" r="0" b="0"/>
              <a:pathLst>
                <a:path w="103737" h="84286">
                  <a:moveTo>
                    <a:pt x="0" y="17610"/>
                  </a:moveTo>
                  <a:lnTo>
                    <a:pt x="0" y="12553"/>
                  </a:lnTo>
                  <a:lnTo>
                    <a:pt x="1059" y="11064"/>
                  </a:lnTo>
                  <a:lnTo>
                    <a:pt x="2822" y="10071"/>
                  </a:lnTo>
                  <a:lnTo>
                    <a:pt x="5057" y="9409"/>
                  </a:lnTo>
                  <a:lnTo>
                    <a:pt x="13257" y="3421"/>
                  </a:lnTo>
                  <a:lnTo>
                    <a:pt x="32503" y="0"/>
                  </a:lnTo>
                  <a:lnTo>
                    <a:pt x="75957" y="6887"/>
                  </a:lnTo>
                  <a:lnTo>
                    <a:pt x="92944" y="12787"/>
                  </a:lnTo>
                  <a:lnTo>
                    <a:pt x="96888" y="16511"/>
                  </a:lnTo>
                  <a:lnTo>
                    <a:pt x="101270" y="26294"/>
                  </a:lnTo>
                  <a:lnTo>
                    <a:pt x="103736" y="38645"/>
                  </a:lnTo>
                  <a:lnTo>
                    <a:pt x="98669" y="48479"/>
                  </a:lnTo>
                  <a:lnTo>
                    <a:pt x="57150" y="8428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 name="SMARTInkShape-5422"/>
            <p:cNvSpPr/>
            <p:nvPr/>
          </p:nvSpPr>
          <p:spPr>
            <a:xfrm>
              <a:off x="8978065" y="3343275"/>
              <a:ext cx="70686" cy="85158"/>
            </a:xfrm>
            <a:custGeom>
              <a:avLst/>
              <a:gdLst/>
              <a:ahLst/>
              <a:cxnLst/>
              <a:rect l="0" t="0" r="0" b="0"/>
              <a:pathLst>
                <a:path w="70686" h="85158">
                  <a:moveTo>
                    <a:pt x="4010" y="0"/>
                  </a:moveTo>
                  <a:lnTo>
                    <a:pt x="19218" y="1058"/>
                  </a:lnTo>
                  <a:lnTo>
                    <a:pt x="38678" y="8201"/>
                  </a:lnTo>
                  <a:lnTo>
                    <a:pt x="40585" y="14581"/>
                  </a:lnTo>
                  <a:lnTo>
                    <a:pt x="41093" y="19246"/>
                  </a:lnTo>
                  <a:lnTo>
                    <a:pt x="38836" y="27251"/>
                  </a:lnTo>
                  <a:lnTo>
                    <a:pt x="23707" y="46070"/>
                  </a:lnTo>
                  <a:lnTo>
                    <a:pt x="1171" y="69435"/>
                  </a:lnTo>
                  <a:lnTo>
                    <a:pt x="0" y="72748"/>
                  </a:lnTo>
                  <a:lnTo>
                    <a:pt x="278" y="76016"/>
                  </a:lnTo>
                  <a:lnTo>
                    <a:pt x="3273" y="83807"/>
                  </a:lnTo>
                  <a:lnTo>
                    <a:pt x="13904" y="85157"/>
                  </a:lnTo>
                  <a:lnTo>
                    <a:pt x="59447" y="84634"/>
                  </a:lnTo>
                  <a:lnTo>
                    <a:pt x="70685" y="76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 name="SMARTInkShape-5423"/>
            <p:cNvSpPr/>
            <p:nvPr/>
          </p:nvSpPr>
          <p:spPr>
            <a:xfrm>
              <a:off x="8715375" y="2771775"/>
              <a:ext cx="85726" cy="390526"/>
            </a:xfrm>
            <a:custGeom>
              <a:avLst/>
              <a:gdLst/>
              <a:ahLst/>
              <a:cxnLst/>
              <a:rect l="0" t="0" r="0" b="0"/>
              <a:pathLst>
                <a:path w="85726" h="390526">
                  <a:moveTo>
                    <a:pt x="0" y="0"/>
                  </a:moveTo>
                  <a:lnTo>
                    <a:pt x="1059" y="42562"/>
                  </a:lnTo>
                  <a:lnTo>
                    <a:pt x="9701" y="87092"/>
                  </a:lnTo>
                  <a:lnTo>
                    <a:pt x="22666" y="133530"/>
                  </a:lnTo>
                  <a:lnTo>
                    <a:pt x="33113" y="174114"/>
                  </a:lnTo>
                  <a:lnTo>
                    <a:pt x="44720" y="217681"/>
                  </a:lnTo>
                  <a:lnTo>
                    <a:pt x="57204" y="261407"/>
                  </a:lnTo>
                  <a:lnTo>
                    <a:pt x="62465" y="279164"/>
                  </a:lnTo>
                  <a:lnTo>
                    <a:pt x="68666" y="322236"/>
                  </a:lnTo>
                  <a:lnTo>
                    <a:pt x="85725" y="390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 name="SMARTInkShape-5424"/>
            <p:cNvSpPr/>
            <p:nvPr/>
          </p:nvSpPr>
          <p:spPr>
            <a:xfrm>
              <a:off x="8334375" y="2905125"/>
              <a:ext cx="209551" cy="28576"/>
            </a:xfrm>
            <a:custGeom>
              <a:avLst/>
              <a:gdLst/>
              <a:ahLst/>
              <a:cxnLst/>
              <a:rect l="0" t="0" r="0" b="0"/>
              <a:pathLst>
                <a:path w="209551" h="28576">
                  <a:moveTo>
                    <a:pt x="0" y="28575"/>
                  </a:moveTo>
                  <a:lnTo>
                    <a:pt x="17900" y="21036"/>
                  </a:lnTo>
                  <a:lnTo>
                    <a:pt x="61544" y="11685"/>
                  </a:lnTo>
                  <a:lnTo>
                    <a:pt x="101591" y="9809"/>
                  </a:lnTo>
                  <a:lnTo>
                    <a:pt x="141932" y="6759"/>
                  </a:lnTo>
                  <a:lnTo>
                    <a:pt x="2095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92" name="SMARTInkShape-5425"/>
          <p:cNvSpPr/>
          <p:nvPr/>
        </p:nvSpPr>
        <p:spPr>
          <a:xfrm>
            <a:off x="9105900" y="4200525"/>
            <a:ext cx="1" cy="19051"/>
          </a:xfrm>
          <a:custGeom>
            <a:avLst/>
            <a:gdLst/>
            <a:ahLst/>
            <a:cxnLst/>
            <a:rect l="0" t="0" r="0" b="0"/>
            <a:pathLst>
              <a:path w="1" h="19051">
                <a:moveTo>
                  <a:pt x="0" y="0"/>
                </a:moveTo>
                <a:lnTo>
                  <a:pt x="0"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7" name="SMARTInkShape-Group740"/>
          <p:cNvGrpSpPr/>
          <p:nvPr/>
        </p:nvGrpSpPr>
        <p:grpSpPr>
          <a:xfrm>
            <a:off x="7905788" y="4086225"/>
            <a:ext cx="2857463" cy="2047876"/>
            <a:chOff x="7905788" y="4086225"/>
            <a:chExt cx="2857463" cy="2047876"/>
          </a:xfrm>
        </p:grpSpPr>
        <p:sp>
          <p:nvSpPr>
            <p:cNvPr id="93" name="SMARTInkShape-5426"/>
            <p:cNvSpPr/>
            <p:nvPr/>
          </p:nvSpPr>
          <p:spPr>
            <a:xfrm>
              <a:off x="7905788" y="4105275"/>
              <a:ext cx="409538" cy="333326"/>
            </a:xfrm>
            <a:custGeom>
              <a:avLst/>
              <a:gdLst/>
              <a:ahLst/>
              <a:cxnLst/>
              <a:rect l="0" t="0" r="0" b="0"/>
              <a:pathLst>
                <a:path w="409538" h="333326">
                  <a:moveTo>
                    <a:pt x="409537" y="0"/>
                  </a:moveTo>
                  <a:lnTo>
                    <a:pt x="404481" y="0"/>
                  </a:lnTo>
                  <a:lnTo>
                    <a:pt x="360640" y="19712"/>
                  </a:lnTo>
                  <a:lnTo>
                    <a:pt x="313158" y="44476"/>
                  </a:lnTo>
                  <a:lnTo>
                    <a:pt x="269519" y="65385"/>
                  </a:lnTo>
                  <a:lnTo>
                    <a:pt x="231669" y="87959"/>
                  </a:lnTo>
                  <a:lnTo>
                    <a:pt x="191076" y="111566"/>
                  </a:lnTo>
                  <a:lnTo>
                    <a:pt x="146624" y="141063"/>
                  </a:lnTo>
                  <a:lnTo>
                    <a:pt x="99502" y="187385"/>
                  </a:lnTo>
                  <a:lnTo>
                    <a:pt x="69541" y="229444"/>
                  </a:lnTo>
                  <a:lnTo>
                    <a:pt x="36744" y="275711"/>
                  </a:lnTo>
                  <a:lnTo>
                    <a:pt x="23612" y="297917"/>
                  </a:lnTo>
                  <a:lnTo>
                    <a:pt x="19317" y="310052"/>
                  </a:lnTo>
                  <a:lnTo>
                    <a:pt x="12870" y="320349"/>
                  </a:lnTo>
                  <a:lnTo>
                    <a:pt x="10991" y="326880"/>
                  </a:lnTo>
                  <a:lnTo>
                    <a:pt x="9431" y="329045"/>
                  </a:lnTo>
                  <a:lnTo>
                    <a:pt x="7333" y="330488"/>
                  </a:lnTo>
                  <a:lnTo>
                    <a:pt x="90" y="333325"/>
                  </a:lnTo>
                  <a:lnTo>
                    <a:pt x="0" y="328304"/>
                  </a:lnTo>
                  <a:lnTo>
                    <a:pt x="2801" y="323007"/>
                  </a:lnTo>
                  <a:lnTo>
                    <a:pt x="6516" y="317126"/>
                  </a:lnTo>
                  <a:lnTo>
                    <a:pt x="19110" y="280273"/>
                  </a:lnTo>
                  <a:lnTo>
                    <a:pt x="38058" y="247657"/>
                  </a:lnTo>
                  <a:lnTo>
                    <a:pt x="30522" y="265551"/>
                  </a:lnTo>
                  <a:lnTo>
                    <a:pt x="29861" y="269109"/>
                  </a:lnTo>
                  <a:lnTo>
                    <a:pt x="26303" y="275884"/>
                  </a:lnTo>
                  <a:lnTo>
                    <a:pt x="9487" y="2952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 name="SMARTInkShape-5427"/>
            <p:cNvSpPr/>
            <p:nvPr/>
          </p:nvSpPr>
          <p:spPr>
            <a:xfrm>
              <a:off x="8086725" y="4086225"/>
              <a:ext cx="219076" cy="123826"/>
            </a:xfrm>
            <a:custGeom>
              <a:avLst/>
              <a:gdLst/>
              <a:ahLst/>
              <a:cxnLst/>
              <a:rect l="0" t="0" r="0" b="0"/>
              <a:pathLst>
                <a:path w="219076" h="123826">
                  <a:moveTo>
                    <a:pt x="219075" y="0"/>
                  </a:moveTo>
                  <a:lnTo>
                    <a:pt x="214019" y="5056"/>
                  </a:lnTo>
                  <a:lnTo>
                    <a:pt x="208714" y="7539"/>
                  </a:lnTo>
                  <a:lnTo>
                    <a:pt x="205818" y="8201"/>
                  </a:lnTo>
                  <a:lnTo>
                    <a:pt x="203887" y="9701"/>
                  </a:lnTo>
                  <a:lnTo>
                    <a:pt x="201741" y="14189"/>
                  </a:lnTo>
                  <a:lnTo>
                    <a:pt x="192322" y="16890"/>
                  </a:lnTo>
                  <a:lnTo>
                    <a:pt x="166594" y="19824"/>
                  </a:lnTo>
                  <a:lnTo>
                    <a:pt x="135423" y="35509"/>
                  </a:lnTo>
                  <a:lnTo>
                    <a:pt x="131557" y="36373"/>
                  </a:lnTo>
                  <a:lnTo>
                    <a:pt x="128980" y="38007"/>
                  </a:lnTo>
                  <a:lnTo>
                    <a:pt x="127261" y="40155"/>
                  </a:lnTo>
                  <a:lnTo>
                    <a:pt x="126116" y="42645"/>
                  </a:lnTo>
                  <a:lnTo>
                    <a:pt x="123236" y="44305"/>
                  </a:lnTo>
                  <a:lnTo>
                    <a:pt x="110127" y="47700"/>
                  </a:lnTo>
                  <a:lnTo>
                    <a:pt x="95680" y="54970"/>
                  </a:lnTo>
                  <a:lnTo>
                    <a:pt x="92362" y="55697"/>
                  </a:lnTo>
                  <a:lnTo>
                    <a:pt x="90150" y="57239"/>
                  </a:lnTo>
                  <a:lnTo>
                    <a:pt x="88675" y="59326"/>
                  </a:lnTo>
                  <a:lnTo>
                    <a:pt x="87692" y="61776"/>
                  </a:lnTo>
                  <a:lnTo>
                    <a:pt x="85978" y="63409"/>
                  </a:lnTo>
                  <a:lnTo>
                    <a:pt x="75623" y="68852"/>
                  </a:lnTo>
                  <a:lnTo>
                    <a:pt x="62142" y="80826"/>
                  </a:lnTo>
                  <a:lnTo>
                    <a:pt x="59369" y="86370"/>
                  </a:lnTo>
                  <a:lnTo>
                    <a:pt x="58630" y="89330"/>
                  </a:lnTo>
                  <a:lnTo>
                    <a:pt x="57078" y="91303"/>
                  </a:lnTo>
                  <a:lnTo>
                    <a:pt x="52532" y="93496"/>
                  </a:lnTo>
                  <a:lnTo>
                    <a:pt x="40990" y="95962"/>
                  </a:lnTo>
                  <a:lnTo>
                    <a:pt x="30419" y="103405"/>
                  </a:lnTo>
                  <a:lnTo>
                    <a:pt x="21335" y="105563"/>
                  </a:lnTo>
                  <a:lnTo>
                    <a:pt x="0"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 name="SMARTInkShape-5428"/>
            <p:cNvSpPr/>
            <p:nvPr/>
          </p:nvSpPr>
          <p:spPr>
            <a:xfrm>
              <a:off x="7909145" y="4267200"/>
              <a:ext cx="1044356" cy="114301"/>
            </a:xfrm>
            <a:custGeom>
              <a:avLst/>
              <a:gdLst/>
              <a:ahLst/>
              <a:cxnLst/>
              <a:rect l="0" t="0" r="0" b="0"/>
              <a:pathLst>
                <a:path w="1044356" h="114301">
                  <a:moveTo>
                    <a:pt x="1044355" y="0"/>
                  </a:moveTo>
                  <a:lnTo>
                    <a:pt x="1029147" y="6546"/>
                  </a:lnTo>
                  <a:lnTo>
                    <a:pt x="984672" y="15810"/>
                  </a:lnTo>
                  <a:lnTo>
                    <a:pt x="938453" y="21232"/>
                  </a:lnTo>
                  <a:lnTo>
                    <a:pt x="893614" y="27125"/>
                  </a:lnTo>
                  <a:lnTo>
                    <a:pt x="846579" y="35893"/>
                  </a:lnTo>
                  <a:lnTo>
                    <a:pt x="809131" y="43678"/>
                  </a:lnTo>
                  <a:lnTo>
                    <a:pt x="771224" y="46456"/>
                  </a:lnTo>
                  <a:lnTo>
                    <a:pt x="733181" y="47279"/>
                  </a:lnTo>
                  <a:lnTo>
                    <a:pt x="695098" y="48581"/>
                  </a:lnTo>
                  <a:lnTo>
                    <a:pt x="657003" y="54140"/>
                  </a:lnTo>
                  <a:lnTo>
                    <a:pt x="618904" y="56259"/>
                  </a:lnTo>
                  <a:lnTo>
                    <a:pt x="580805" y="57944"/>
                  </a:lnTo>
                  <a:lnTo>
                    <a:pt x="542705" y="63618"/>
                  </a:lnTo>
                  <a:lnTo>
                    <a:pt x="501430" y="65769"/>
                  </a:lnTo>
                  <a:lnTo>
                    <a:pt x="464035" y="66272"/>
                  </a:lnTo>
                  <a:lnTo>
                    <a:pt x="416502" y="66556"/>
                  </a:lnTo>
                  <a:lnTo>
                    <a:pt x="375607" y="66639"/>
                  </a:lnTo>
                  <a:lnTo>
                    <a:pt x="328292" y="66668"/>
                  </a:lnTo>
                  <a:lnTo>
                    <a:pt x="282208" y="67732"/>
                  </a:lnTo>
                  <a:lnTo>
                    <a:pt x="244917" y="73220"/>
                  </a:lnTo>
                  <a:lnTo>
                    <a:pt x="203412" y="76376"/>
                  </a:lnTo>
                  <a:lnTo>
                    <a:pt x="162691" y="83564"/>
                  </a:lnTo>
                  <a:lnTo>
                    <a:pt x="119724" y="86499"/>
                  </a:lnTo>
                  <a:lnTo>
                    <a:pt x="72712" y="98945"/>
                  </a:lnTo>
                  <a:lnTo>
                    <a:pt x="36914" y="104623"/>
                  </a:lnTo>
                  <a:lnTo>
                    <a:pt x="36178" y="103615"/>
                  </a:lnTo>
                  <a:lnTo>
                    <a:pt x="35359" y="99674"/>
                  </a:lnTo>
                  <a:lnTo>
                    <a:pt x="36199" y="98199"/>
                  </a:lnTo>
                  <a:lnTo>
                    <a:pt x="37818" y="97216"/>
                  </a:lnTo>
                  <a:lnTo>
                    <a:pt x="39955" y="96560"/>
                  </a:lnTo>
                  <a:lnTo>
                    <a:pt x="41381" y="94007"/>
                  </a:lnTo>
                  <a:lnTo>
                    <a:pt x="42963" y="85525"/>
                  </a:lnTo>
                  <a:lnTo>
                    <a:pt x="45503" y="81359"/>
                  </a:lnTo>
                  <a:lnTo>
                    <a:pt x="72415" y="54444"/>
                  </a:lnTo>
                  <a:lnTo>
                    <a:pt x="85428" y="36272"/>
                  </a:lnTo>
                  <a:lnTo>
                    <a:pt x="91821" y="31996"/>
                  </a:lnTo>
                  <a:lnTo>
                    <a:pt x="100820" y="28775"/>
                  </a:lnTo>
                  <a:lnTo>
                    <a:pt x="76416" y="50703"/>
                  </a:lnTo>
                  <a:lnTo>
                    <a:pt x="30305" y="83173"/>
                  </a:lnTo>
                  <a:lnTo>
                    <a:pt x="1864" y="104551"/>
                  </a:lnTo>
                  <a:lnTo>
                    <a:pt x="110" y="107801"/>
                  </a:lnTo>
                  <a:lnTo>
                    <a:pt x="0" y="109967"/>
                  </a:lnTo>
                  <a:lnTo>
                    <a:pt x="6130"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 name="SMARTInkShape-5429"/>
            <p:cNvSpPr/>
            <p:nvPr/>
          </p:nvSpPr>
          <p:spPr>
            <a:xfrm>
              <a:off x="8553450" y="4267200"/>
              <a:ext cx="2209801" cy="1866901"/>
            </a:xfrm>
            <a:custGeom>
              <a:avLst/>
              <a:gdLst/>
              <a:ahLst/>
              <a:cxnLst/>
              <a:rect l="0" t="0" r="0" b="0"/>
              <a:pathLst>
                <a:path w="2209801" h="1866901">
                  <a:moveTo>
                    <a:pt x="0" y="0"/>
                  </a:moveTo>
                  <a:lnTo>
                    <a:pt x="16267" y="14150"/>
                  </a:lnTo>
                  <a:lnTo>
                    <a:pt x="58038" y="36580"/>
                  </a:lnTo>
                  <a:lnTo>
                    <a:pt x="101972" y="67197"/>
                  </a:lnTo>
                  <a:lnTo>
                    <a:pt x="142321" y="94726"/>
                  </a:lnTo>
                  <a:lnTo>
                    <a:pt x="185922" y="125603"/>
                  </a:lnTo>
                  <a:lnTo>
                    <a:pt x="222776" y="147870"/>
                  </a:lnTo>
                  <a:lnTo>
                    <a:pt x="260506" y="172930"/>
                  </a:lnTo>
                  <a:lnTo>
                    <a:pt x="298497" y="200464"/>
                  </a:lnTo>
                  <a:lnTo>
                    <a:pt x="336564" y="223674"/>
                  </a:lnTo>
                  <a:lnTo>
                    <a:pt x="379711" y="249012"/>
                  </a:lnTo>
                  <a:lnTo>
                    <a:pt x="420953" y="276629"/>
                  </a:lnTo>
                  <a:lnTo>
                    <a:pt x="465040" y="304919"/>
                  </a:lnTo>
                  <a:lnTo>
                    <a:pt x="506560" y="333411"/>
                  </a:lnTo>
                  <a:lnTo>
                    <a:pt x="550730" y="367017"/>
                  </a:lnTo>
                  <a:lnTo>
                    <a:pt x="592275" y="398729"/>
                  </a:lnTo>
                  <a:lnTo>
                    <a:pt x="636452" y="428234"/>
                  </a:lnTo>
                  <a:lnTo>
                    <a:pt x="677999" y="462141"/>
                  </a:lnTo>
                  <a:lnTo>
                    <a:pt x="722177" y="493942"/>
                  </a:lnTo>
                  <a:lnTo>
                    <a:pt x="768779" y="523473"/>
                  </a:lnTo>
                  <a:lnTo>
                    <a:pt x="816102" y="557387"/>
                  </a:lnTo>
                  <a:lnTo>
                    <a:pt x="863638" y="589190"/>
                  </a:lnTo>
                  <a:lnTo>
                    <a:pt x="911236" y="623779"/>
                  </a:lnTo>
                  <a:lnTo>
                    <a:pt x="953797" y="655782"/>
                  </a:lnTo>
                  <a:lnTo>
                    <a:pt x="998276" y="685373"/>
                  </a:lnTo>
                  <a:lnTo>
                    <a:pt x="1044967" y="719305"/>
                  </a:lnTo>
                  <a:lnTo>
                    <a:pt x="1087260" y="751113"/>
                  </a:lnTo>
                  <a:lnTo>
                    <a:pt x="1131659" y="785702"/>
                  </a:lnTo>
                  <a:lnTo>
                    <a:pt x="1178327" y="817707"/>
                  </a:lnTo>
                  <a:lnTo>
                    <a:pt x="1220612" y="847298"/>
                  </a:lnTo>
                  <a:lnTo>
                    <a:pt x="1265010" y="881230"/>
                  </a:lnTo>
                  <a:lnTo>
                    <a:pt x="1306621" y="913038"/>
                  </a:lnTo>
                  <a:lnTo>
                    <a:pt x="1345762" y="942572"/>
                  </a:lnTo>
                  <a:lnTo>
                    <a:pt x="1384170" y="971430"/>
                  </a:lnTo>
                  <a:lnTo>
                    <a:pt x="1422362" y="1000089"/>
                  </a:lnTo>
                  <a:lnTo>
                    <a:pt x="1460489" y="1033745"/>
                  </a:lnTo>
                  <a:lnTo>
                    <a:pt x="1498597" y="1060417"/>
                  </a:lnTo>
                  <a:lnTo>
                    <a:pt x="1542853" y="1102541"/>
                  </a:lnTo>
                  <a:lnTo>
                    <a:pt x="1588441" y="1139712"/>
                  </a:lnTo>
                  <a:lnTo>
                    <a:pt x="1628335" y="1172807"/>
                  </a:lnTo>
                  <a:lnTo>
                    <a:pt x="1673334" y="1209918"/>
                  </a:lnTo>
                  <a:lnTo>
                    <a:pt x="1718565" y="1252276"/>
                  </a:lnTo>
                  <a:lnTo>
                    <a:pt x="1762661" y="1295993"/>
                  </a:lnTo>
                  <a:lnTo>
                    <a:pt x="1803274" y="1336557"/>
                  </a:lnTo>
                  <a:lnTo>
                    <a:pt x="1843196" y="1376471"/>
                  </a:lnTo>
                  <a:lnTo>
                    <a:pt x="1886590" y="1419866"/>
                  </a:lnTo>
                  <a:lnTo>
                    <a:pt x="1926056" y="1460388"/>
                  </a:lnTo>
                  <a:lnTo>
                    <a:pt x="1958822" y="1500298"/>
                  </a:lnTo>
                  <a:lnTo>
                    <a:pt x="1993527" y="1540870"/>
                  </a:lnTo>
                  <a:lnTo>
                    <a:pt x="2008904" y="1555839"/>
                  </a:lnTo>
                  <a:lnTo>
                    <a:pt x="2036106" y="1600629"/>
                  </a:lnTo>
                  <a:lnTo>
                    <a:pt x="2073357" y="1644130"/>
                  </a:lnTo>
                  <a:lnTo>
                    <a:pt x="2103181" y="1690905"/>
                  </a:lnTo>
                  <a:lnTo>
                    <a:pt x="2126236" y="1729489"/>
                  </a:lnTo>
                  <a:lnTo>
                    <a:pt x="2152005" y="1775265"/>
                  </a:lnTo>
                  <a:lnTo>
                    <a:pt x="2167266" y="1814439"/>
                  </a:lnTo>
                  <a:lnTo>
                    <a:pt x="2166627" y="1816051"/>
                  </a:lnTo>
                  <a:lnTo>
                    <a:pt x="2165144" y="1817126"/>
                  </a:lnTo>
                  <a:lnTo>
                    <a:pt x="2163096" y="1816784"/>
                  </a:lnTo>
                  <a:lnTo>
                    <a:pt x="2155157" y="1811246"/>
                  </a:lnTo>
                  <a:lnTo>
                    <a:pt x="2120687" y="1776702"/>
                  </a:lnTo>
                  <a:lnTo>
                    <a:pt x="2105084" y="1752694"/>
                  </a:lnTo>
                  <a:lnTo>
                    <a:pt x="2099986" y="1757685"/>
                  </a:lnTo>
                  <a:lnTo>
                    <a:pt x="2100316" y="1768618"/>
                  </a:lnTo>
                  <a:lnTo>
                    <a:pt x="2104749" y="1815923"/>
                  </a:lnTo>
                  <a:lnTo>
                    <a:pt x="2106028" y="1840405"/>
                  </a:lnTo>
                  <a:lnTo>
                    <a:pt x="2110057" y="1849128"/>
                  </a:lnTo>
                  <a:lnTo>
                    <a:pt x="2112613" y="1851877"/>
                  </a:lnTo>
                  <a:lnTo>
                    <a:pt x="2132470" y="1861707"/>
                  </a:lnTo>
                  <a:lnTo>
                    <a:pt x="2156229" y="1865874"/>
                  </a:lnTo>
                  <a:lnTo>
                    <a:pt x="2209800" y="1866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2" name="SMARTInkShape-Group741"/>
          <p:cNvGrpSpPr/>
          <p:nvPr/>
        </p:nvGrpSpPr>
        <p:grpSpPr>
          <a:xfrm>
            <a:off x="7658100" y="4362450"/>
            <a:ext cx="2800351" cy="2105026"/>
            <a:chOff x="7658100" y="4362450"/>
            <a:chExt cx="2800351" cy="2105026"/>
          </a:xfrm>
        </p:grpSpPr>
        <p:sp>
          <p:nvSpPr>
            <p:cNvPr id="98" name="SMARTInkShape-5430"/>
            <p:cNvSpPr/>
            <p:nvPr/>
          </p:nvSpPr>
          <p:spPr>
            <a:xfrm>
              <a:off x="7658100" y="4400550"/>
              <a:ext cx="171290" cy="417823"/>
            </a:xfrm>
            <a:custGeom>
              <a:avLst/>
              <a:gdLst/>
              <a:ahLst/>
              <a:cxnLst/>
              <a:rect l="0" t="0" r="0" b="0"/>
              <a:pathLst>
                <a:path w="171290" h="417823">
                  <a:moveTo>
                    <a:pt x="0" y="0"/>
                  </a:moveTo>
                  <a:lnTo>
                    <a:pt x="1059" y="46206"/>
                  </a:lnTo>
                  <a:lnTo>
                    <a:pt x="8201" y="87001"/>
                  </a:lnTo>
                  <a:lnTo>
                    <a:pt x="14581" y="102520"/>
                  </a:lnTo>
                  <a:lnTo>
                    <a:pt x="23414" y="114356"/>
                  </a:lnTo>
                  <a:lnTo>
                    <a:pt x="30867" y="119617"/>
                  </a:lnTo>
                  <a:lnTo>
                    <a:pt x="51126" y="122578"/>
                  </a:lnTo>
                  <a:lnTo>
                    <a:pt x="77238" y="118399"/>
                  </a:lnTo>
                  <a:lnTo>
                    <a:pt x="100026" y="105402"/>
                  </a:lnTo>
                  <a:lnTo>
                    <a:pt x="115127" y="88145"/>
                  </a:lnTo>
                  <a:lnTo>
                    <a:pt x="128653" y="63351"/>
                  </a:lnTo>
                  <a:lnTo>
                    <a:pt x="133996" y="34049"/>
                  </a:lnTo>
                  <a:lnTo>
                    <a:pt x="135897" y="32225"/>
                  </a:lnTo>
                  <a:lnTo>
                    <a:pt x="141497" y="29296"/>
                  </a:lnTo>
                  <a:lnTo>
                    <a:pt x="141956" y="30114"/>
                  </a:lnTo>
                  <a:lnTo>
                    <a:pt x="153183" y="77090"/>
                  </a:lnTo>
                  <a:lnTo>
                    <a:pt x="159098" y="110462"/>
                  </a:lnTo>
                  <a:lnTo>
                    <a:pt x="165255" y="149989"/>
                  </a:lnTo>
                  <a:lnTo>
                    <a:pt x="168697" y="183784"/>
                  </a:lnTo>
                  <a:lnTo>
                    <a:pt x="170635" y="226610"/>
                  </a:lnTo>
                  <a:lnTo>
                    <a:pt x="171289" y="273950"/>
                  </a:lnTo>
                  <a:lnTo>
                    <a:pt x="166346" y="319296"/>
                  </a:lnTo>
                  <a:lnTo>
                    <a:pt x="163235" y="352722"/>
                  </a:lnTo>
                  <a:lnTo>
                    <a:pt x="154040" y="371607"/>
                  </a:lnTo>
                  <a:lnTo>
                    <a:pt x="121924" y="409396"/>
                  </a:lnTo>
                  <a:lnTo>
                    <a:pt x="113102" y="414787"/>
                  </a:lnTo>
                  <a:lnTo>
                    <a:pt x="87016" y="417822"/>
                  </a:lnTo>
                  <a:lnTo>
                    <a:pt x="64427" y="410065"/>
                  </a:lnTo>
                  <a:lnTo>
                    <a:pt x="30600" y="389329"/>
                  </a:lnTo>
                  <a:lnTo>
                    <a:pt x="12359" y="363242"/>
                  </a:lnTo>
                  <a:lnTo>
                    <a:pt x="3662" y="328702"/>
                  </a:lnTo>
                  <a:lnTo>
                    <a:pt x="10095" y="304134"/>
                  </a:lnTo>
                  <a:lnTo>
                    <a:pt x="35038" y="263982"/>
                  </a:lnTo>
                  <a:lnTo>
                    <a:pt x="50498" y="252086"/>
                  </a:lnTo>
                  <a:lnTo>
                    <a:pt x="114300" y="2286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SMARTInkShape-5431"/>
            <p:cNvSpPr/>
            <p:nvPr/>
          </p:nvSpPr>
          <p:spPr>
            <a:xfrm>
              <a:off x="8001430" y="4362450"/>
              <a:ext cx="2428446" cy="1676063"/>
            </a:xfrm>
            <a:custGeom>
              <a:avLst/>
              <a:gdLst/>
              <a:ahLst/>
              <a:cxnLst/>
              <a:rect l="0" t="0" r="0" b="0"/>
              <a:pathLst>
                <a:path w="2428446" h="1676063">
                  <a:moveTo>
                    <a:pt x="66245" y="0"/>
                  </a:moveTo>
                  <a:lnTo>
                    <a:pt x="71302" y="44829"/>
                  </a:lnTo>
                  <a:lnTo>
                    <a:pt x="74888" y="80743"/>
                  </a:lnTo>
                  <a:lnTo>
                    <a:pt x="75508" y="121761"/>
                  </a:lnTo>
                  <a:lnTo>
                    <a:pt x="75654" y="155716"/>
                  </a:lnTo>
                  <a:lnTo>
                    <a:pt x="75736" y="195363"/>
                  </a:lnTo>
                  <a:lnTo>
                    <a:pt x="72932" y="228292"/>
                  </a:lnTo>
                  <a:lnTo>
                    <a:pt x="69218" y="267622"/>
                  </a:lnTo>
                  <a:lnTo>
                    <a:pt x="67566" y="309796"/>
                  </a:lnTo>
                  <a:lnTo>
                    <a:pt x="66833" y="344768"/>
                  </a:lnTo>
                  <a:lnTo>
                    <a:pt x="66419" y="391078"/>
                  </a:lnTo>
                  <a:lnTo>
                    <a:pt x="66297" y="435492"/>
                  </a:lnTo>
                  <a:lnTo>
                    <a:pt x="69083" y="478284"/>
                  </a:lnTo>
                  <a:lnTo>
                    <a:pt x="70966" y="524478"/>
                  </a:lnTo>
                  <a:lnTo>
                    <a:pt x="67643" y="571679"/>
                  </a:lnTo>
                  <a:lnTo>
                    <a:pt x="66660" y="619178"/>
                  </a:lnTo>
                  <a:lnTo>
                    <a:pt x="66368" y="666766"/>
                  </a:lnTo>
                  <a:lnTo>
                    <a:pt x="66299" y="699565"/>
                  </a:lnTo>
                  <a:lnTo>
                    <a:pt x="66270" y="735310"/>
                  </a:lnTo>
                  <a:lnTo>
                    <a:pt x="66256" y="769541"/>
                  </a:lnTo>
                  <a:lnTo>
                    <a:pt x="66250" y="802393"/>
                  </a:lnTo>
                  <a:lnTo>
                    <a:pt x="66247" y="834634"/>
                  </a:lnTo>
                  <a:lnTo>
                    <a:pt x="63423" y="869423"/>
                  </a:lnTo>
                  <a:lnTo>
                    <a:pt x="59700" y="904994"/>
                  </a:lnTo>
                  <a:lnTo>
                    <a:pt x="58044" y="938442"/>
                  </a:lnTo>
                  <a:lnTo>
                    <a:pt x="54486" y="973768"/>
                  </a:lnTo>
                  <a:lnTo>
                    <a:pt x="50435" y="1009578"/>
                  </a:lnTo>
                  <a:lnTo>
                    <a:pt x="48635" y="1043132"/>
                  </a:lnTo>
                  <a:lnTo>
                    <a:pt x="47835" y="1075684"/>
                  </a:lnTo>
                  <a:lnTo>
                    <a:pt x="46421" y="1108849"/>
                  </a:lnTo>
                  <a:lnTo>
                    <a:pt x="42265" y="1144755"/>
                  </a:lnTo>
                  <a:lnTo>
                    <a:pt x="39713" y="1179057"/>
                  </a:lnTo>
                  <a:lnTo>
                    <a:pt x="38578" y="1211942"/>
                  </a:lnTo>
                  <a:lnTo>
                    <a:pt x="38073" y="1244197"/>
                  </a:lnTo>
                  <a:lnTo>
                    <a:pt x="35027" y="1276171"/>
                  </a:lnTo>
                  <a:lnTo>
                    <a:pt x="31204" y="1308020"/>
                  </a:lnTo>
                  <a:lnTo>
                    <a:pt x="27993" y="1354643"/>
                  </a:lnTo>
                  <a:lnTo>
                    <a:pt x="21868" y="1395739"/>
                  </a:lnTo>
                  <a:lnTo>
                    <a:pt x="18524" y="1434726"/>
                  </a:lnTo>
                  <a:lnTo>
                    <a:pt x="12359" y="1473089"/>
                  </a:lnTo>
                  <a:lnTo>
                    <a:pt x="9004" y="1510209"/>
                  </a:lnTo>
                  <a:lnTo>
                    <a:pt x="1747" y="1551732"/>
                  </a:lnTo>
                  <a:lnTo>
                    <a:pt x="0" y="1595565"/>
                  </a:lnTo>
                  <a:lnTo>
                    <a:pt x="713" y="1629780"/>
                  </a:lnTo>
                  <a:lnTo>
                    <a:pt x="4664" y="1643686"/>
                  </a:lnTo>
                  <a:lnTo>
                    <a:pt x="17895" y="1663414"/>
                  </a:lnTo>
                  <a:lnTo>
                    <a:pt x="29234" y="1670629"/>
                  </a:lnTo>
                  <a:lnTo>
                    <a:pt x="44504" y="1673835"/>
                  </a:lnTo>
                  <a:lnTo>
                    <a:pt x="83910" y="1675640"/>
                  </a:lnTo>
                  <a:lnTo>
                    <a:pt x="117488" y="1676062"/>
                  </a:lnTo>
                  <a:lnTo>
                    <a:pt x="156401" y="1673427"/>
                  </a:lnTo>
                  <a:lnTo>
                    <a:pt x="195214" y="1669787"/>
                  </a:lnTo>
                  <a:lnTo>
                    <a:pt x="241924" y="1667739"/>
                  </a:lnTo>
                  <a:lnTo>
                    <a:pt x="288807" y="1666072"/>
                  </a:lnTo>
                  <a:lnTo>
                    <a:pt x="336213" y="1660404"/>
                  </a:lnTo>
                  <a:lnTo>
                    <a:pt x="383772" y="1658255"/>
                  </a:lnTo>
                  <a:lnTo>
                    <a:pt x="415507" y="1657752"/>
                  </a:lnTo>
                  <a:lnTo>
                    <a:pt x="450073" y="1654707"/>
                  </a:lnTo>
                  <a:lnTo>
                    <a:pt x="485543" y="1650884"/>
                  </a:lnTo>
                  <a:lnTo>
                    <a:pt x="518947" y="1649184"/>
                  </a:lnTo>
                  <a:lnTo>
                    <a:pt x="554255" y="1648429"/>
                  </a:lnTo>
                  <a:lnTo>
                    <a:pt x="590055" y="1648094"/>
                  </a:lnTo>
                  <a:lnTo>
                    <a:pt x="623605" y="1647944"/>
                  </a:lnTo>
                  <a:lnTo>
                    <a:pt x="658978" y="1645055"/>
                  </a:lnTo>
                  <a:lnTo>
                    <a:pt x="696924" y="1641303"/>
                  </a:lnTo>
                  <a:lnTo>
                    <a:pt x="738482" y="1639634"/>
                  </a:lnTo>
                  <a:lnTo>
                    <a:pt x="778826" y="1638893"/>
                  </a:lnTo>
                  <a:lnTo>
                    <a:pt x="818981" y="1638564"/>
                  </a:lnTo>
                  <a:lnTo>
                    <a:pt x="861522" y="1638417"/>
                  </a:lnTo>
                  <a:lnTo>
                    <a:pt x="902302" y="1635530"/>
                  </a:lnTo>
                  <a:lnTo>
                    <a:pt x="941592" y="1631777"/>
                  </a:lnTo>
                  <a:lnTo>
                    <a:pt x="980221" y="1630109"/>
                  </a:lnTo>
                  <a:lnTo>
                    <a:pt x="1021379" y="1629368"/>
                  </a:lnTo>
                  <a:lnTo>
                    <a:pt x="1064365" y="1627980"/>
                  </a:lnTo>
                  <a:lnTo>
                    <a:pt x="1108165" y="1623837"/>
                  </a:lnTo>
                  <a:lnTo>
                    <a:pt x="1152326" y="1621288"/>
                  </a:lnTo>
                  <a:lnTo>
                    <a:pt x="1196648" y="1619098"/>
                  </a:lnTo>
                  <a:lnTo>
                    <a:pt x="1241041" y="1614596"/>
                  </a:lnTo>
                  <a:lnTo>
                    <a:pt x="1285466" y="1611890"/>
                  </a:lnTo>
                  <a:lnTo>
                    <a:pt x="1329904" y="1609629"/>
                  </a:lnTo>
                  <a:lnTo>
                    <a:pt x="1374350" y="1605096"/>
                  </a:lnTo>
                  <a:lnTo>
                    <a:pt x="1418797" y="1602376"/>
                  </a:lnTo>
                  <a:lnTo>
                    <a:pt x="1463246" y="1600109"/>
                  </a:lnTo>
                  <a:lnTo>
                    <a:pt x="1507696" y="1595574"/>
                  </a:lnTo>
                  <a:lnTo>
                    <a:pt x="1552145" y="1592852"/>
                  </a:lnTo>
                  <a:lnTo>
                    <a:pt x="1595536" y="1590584"/>
                  </a:lnTo>
                  <a:lnTo>
                    <a:pt x="1635988" y="1586049"/>
                  </a:lnTo>
                  <a:lnTo>
                    <a:pt x="1677955" y="1583327"/>
                  </a:lnTo>
                  <a:lnTo>
                    <a:pt x="1721303" y="1581059"/>
                  </a:lnTo>
                  <a:lnTo>
                    <a:pt x="1765262" y="1576524"/>
                  </a:lnTo>
                  <a:lnTo>
                    <a:pt x="1806672" y="1573802"/>
                  </a:lnTo>
                  <a:lnTo>
                    <a:pt x="1846243" y="1571534"/>
                  </a:lnTo>
                  <a:lnTo>
                    <a:pt x="1884997" y="1566999"/>
                  </a:lnTo>
                  <a:lnTo>
                    <a:pt x="1923386" y="1561455"/>
                  </a:lnTo>
                  <a:lnTo>
                    <a:pt x="1961616" y="1556522"/>
                  </a:lnTo>
                  <a:lnTo>
                    <a:pt x="1999772" y="1554330"/>
                  </a:lnTo>
                  <a:lnTo>
                    <a:pt x="2035077" y="1550532"/>
                  </a:lnTo>
                  <a:lnTo>
                    <a:pt x="2068408" y="1546375"/>
                  </a:lnTo>
                  <a:lnTo>
                    <a:pt x="2100858" y="1544528"/>
                  </a:lnTo>
                  <a:lnTo>
                    <a:pt x="2132921" y="1543707"/>
                  </a:lnTo>
                  <a:lnTo>
                    <a:pt x="2164810" y="1542284"/>
                  </a:lnTo>
                  <a:lnTo>
                    <a:pt x="2211455" y="1536591"/>
                  </a:lnTo>
                  <a:lnTo>
                    <a:pt x="2252556" y="1533375"/>
                  </a:lnTo>
                  <a:lnTo>
                    <a:pt x="2290488" y="1527248"/>
                  </a:lnTo>
                  <a:lnTo>
                    <a:pt x="2335108" y="1524642"/>
                  </a:lnTo>
                  <a:lnTo>
                    <a:pt x="2374260" y="1524127"/>
                  </a:lnTo>
                  <a:lnTo>
                    <a:pt x="2428445" y="15240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 name="SMARTInkShape-5432"/>
            <p:cNvSpPr/>
            <p:nvPr/>
          </p:nvSpPr>
          <p:spPr>
            <a:xfrm>
              <a:off x="10191750" y="6172200"/>
              <a:ext cx="266701" cy="295276"/>
            </a:xfrm>
            <a:custGeom>
              <a:avLst/>
              <a:gdLst/>
              <a:ahLst/>
              <a:cxnLst/>
              <a:rect l="0" t="0" r="0" b="0"/>
              <a:pathLst>
                <a:path w="266701" h="295276">
                  <a:moveTo>
                    <a:pt x="0" y="0"/>
                  </a:moveTo>
                  <a:lnTo>
                    <a:pt x="0" y="5057"/>
                  </a:lnTo>
                  <a:lnTo>
                    <a:pt x="5057" y="18314"/>
                  </a:lnTo>
                  <a:lnTo>
                    <a:pt x="13184" y="26837"/>
                  </a:lnTo>
                  <a:lnTo>
                    <a:pt x="23851" y="36269"/>
                  </a:lnTo>
                  <a:lnTo>
                    <a:pt x="64302" y="77213"/>
                  </a:lnTo>
                  <a:lnTo>
                    <a:pt x="107214" y="120182"/>
                  </a:lnTo>
                  <a:lnTo>
                    <a:pt x="142360" y="162699"/>
                  </a:lnTo>
                  <a:lnTo>
                    <a:pt x="174557" y="203105"/>
                  </a:lnTo>
                  <a:lnTo>
                    <a:pt x="202834" y="235911"/>
                  </a:lnTo>
                  <a:lnTo>
                    <a:pt x="266700" y="2952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 name="SMARTInkShape-5433"/>
            <p:cNvSpPr/>
            <p:nvPr/>
          </p:nvSpPr>
          <p:spPr>
            <a:xfrm>
              <a:off x="10248900" y="6229350"/>
              <a:ext cx="200026" cy="152401"/>
            </a:xfrm>
            <a:custGeom>
              <a:avLst/>
              <a:gdLst/>
              <a:ahLst/>
              <a:cxnLst/>
              <a:rect l="0" t="0" r="0" b="0"/>
              <a:pathLst>
                <a:path w="200026" h="152401">
                  <a:moveTo>
                    <a:pt x="200025" y="0"/>
                  </a:moveTo>
                  <a:lnTo>
                    <a:pt x="184837" y="16247"/>
                  </a:lnTo>
                  <a:lnTo>
                    <a:pt x="182691" y="22390"/>
                  </a:lnTo>
                  <a:lnTo>
                    <a:pt x="141353" y="59603"/>
                  </a:lnTo>
                  <a:lnTo>
                    <a:pt x="100045" y="87072"/>
                  </a:lnTo>
                  <a:lnTo>
                    <a:pt x="59324" y="112348"/>
                  </a:lnTo>
                  <a:lnTo>
                    <a:pt x="0" y="1524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3" name="SMARTInkShape-Group742"/>
          <p:cNvGrpSpPr/>
          <p:nvPr/>
        </p:nvGrpSpPr>
        <p:grpSpPr>
          <a:xfrm>
            <a:off x="7716840" y="3772016"/>
            <a:ext cx="2741611" cy="701314"/>
            <a:chOff x="7716840" y="3772016"/>
            <a:chExt cx="2741611" cy="701314"/>
          </a:xfrm>
        </p:grpSpPr>
        <p:sp>
          <p:nvSpPr>
            <p:cNvPr id="103" name="SMARTInkShape-5434"/>
            <p:cNvSpPr/>
            <p:nvPr/>
          </p:nvSpPr>
          <p:spPr>
            <a:xfrm>
              <a:off x="9620250" y="3933825"/>
              <a:ext cx="123826" cy="1"/>
            </a:xfrm>
            <a:custGeom>
              <a:avLst/>
              <a:gdLst/>
              <a:ahLst/>
              <a:cxnLst/>
              <a:rect l="0" t="0" r="0" b="0"/>
              <a:pathLst>
                <a:path w="123826" h="1">
                  <a:moveTo>
                    <a:pt x="0" y="0"/>
                  </a:moveTo>
                  <a:lnTo>
                    <a:pt x="46051" y="0"/>
                  </a:lnTo>
                  <a:lnTo>
                    <a:pt x="85415" y="0"/>
                  </a:lnTo>
                  <a:lnTo>
                    <a:pt x="1238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 name="SMARTInkShape-5435"/>
            <p:cNvSpPr/>
            <p:nvPr/>
          </p:nvSpPr>
          <p:spPr>
            <a:xfrm>
              <a:off x="9667875" y="3990975"/>
              <a:ext cx="114301" cy="19051"/>
            </a:xfrm>
            <a:custGeom>
              <a:avLst/>
              <a:gdLst/>
              <a:ahLst/>
              <a:cxnLst/>
              <a:rect l="0" t="0" r="0" b="0"/>
              <a:pathLst>
                <a:path w="114301" h="19051">
                  <a:moveTo>
                    <a:pt x="0" y="0"/>
                  </a:moveTo>
                  <a:lnTo>
                    <a:pt x="0" y="9133"/>
                  </a:lnTo>
                  <a:lnTo>
                    <a:pt x="40020" y="12332"/>
                  </a:lnTo>
                  <a:lnTo>
                    <a:pt x="79432" y="18165"/>
                  </a:lnTo>
                  <a:lnTo>
                    <a:pt x="114300"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 name="SMARTInkShape-5436"/>
            <p:cNvSpPr/>
            <p:nvPr/>
          </p:nvSpPr>
          <p:spPr>
            <a:xfrm>
              <a:off x="10021619" y="3857625"/>
              <a:ext cx="8207" cy="276226"/>
            </a:xfrm>
            <a:custGeom>
              <a:avLst/>
              <a:gdLst/>
              <a:ahLst/>
              <a:cxnLst/>
              <a:rect l="0" t="0" r="0" b="0"/>
              <a:pathLst>
                <a:path w="8207" h="276226">
                  <a:moveTo>
                    <a:pt x="8206" y="0"/>
                  </a:moveTo>
                  <a:lnTo>
                    <a:pt x="8206" y="42842"/>
                  </a:lnTo>
                  <a:lnTo>
                    <a:pt x="8206" y="84780"/>
                  </a:lnTo>
                  <a:lnTo>
                    <a:pt x="7148" y="130184"/>
                  </a:lnTo>
                  <a:lnTo>
                    <a:pt x="667" y="170825"/>
                  </a:lnTo>
                  <a:lnTo>
                    <a:pt x="0" y="213505"/>
                  </a:lnTo>
                  <a:lnTo>
                    <a:pt x="8206" y="2762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 name="SMARTInkShape-5437"/>
            <p:cNvSpPr/>
            <p:nvPr/>
          </p:nvSpPr>
          <p:spPr>
            <a:xfrm>
              <a:off x="9070239" y="3895725"/>
              <a:ext cx="264002" cy="577605"/>
            </a:xfrm>
            <a:custGeom>
              <a:avLst/>
              <a:gdLst/>
              <a:ahLst/>
              <a:cxnLst/>
              <a:rect l="0" t="0" r="0" b="0"/>
              <a:pathLst>
                <a:path w="264002" h="577605">
                  <a:moveTo>
                    <a:pt x="111861" y="0"/>
                  </a:moveTo>
                  <a:lnTo>
                    <a:pt x="111861" y="36628"/>
                  </a:lnTo>
                  <a:lnTo>
                    <a:pt x="118407" y="81397"/>
                  </a:lnTo>
                  <a:lnTo>
                    <a:pt x="122620" y="105727"/>
                  </a:lnTo>
                  <a:lnTo>
                    <a:pt x="131107" y="119662"/>
                  </a:lnTo>
                  <a:lnTo>
                    <a:pt x="147578" y="130089"/>
                  </a:lnTo>
                  <a:lnTo>
                    <a:pt x="175008" y="139086"/>
                  </a:lnTo>
                  <a:lnTo>
                    <a:pt x="190726" y="140133"/>
                  </a:lnTo>
                  <a:lnTo>
                    <a:pt x="208295" y="137070"/>
                  </a:lnTo>
                  <a:lnTo>
                    <a:pt x="236036" y="119283"/>
                  </a:lnTo>
                  <a:lnTo>
                    <a:pt x="254252" y="104017"/>
                  </a:lnTo>
                  <a:lnTo>
                    <a:pt x="259813" y="87858"/>
                  </a:lnTo>
                  <a:lnTo>
                    <a:pt x="263383" y="42990"/>
                  </a:lnTo>
                  <a:lnTo>
                    <a:pt x="264001" y="21087"/>
                  </a:lnTo>
                  <a:lnTo>
                    <a:pt x="263029" y="17233"/>
                  </a:lnTo>
                  <a:lnTo>
                    <a:pt x="261323" y="14663"/>
                  </a:lnTo>
                  <a:lnTo>
                    <a:pt x="259127" y="12951"/>
                  </a:lnTo>
                  <a:lnTo>
                    <a:pt x="256688" y="8225"/>
                  </a:lnTo>
                  <a:lnTo>
                    <a:pt x="256037" y="5484"/>
                  </a:lnTo>
                  <a:lnTo>
                    <a:pt x="255603" y="4714"/>
                  </a:lnTo>
                  <a:lnTo>
                    <a:pt x="255314" y="5259"/>
                  </a:lnTo>
                  <a:lnTo>
                    <a:pt x="249271" y="51593"/>
                  </a:lnTo>
                  <a:lnTo>
                    <a:pt x="251602" y="86783"/>
                  </a:lnTo>
                  <a:lnTo>
                    <a:pt x="248750" y="133075"/>
                  </a:lnTo>
                  <a:lnTo>
                    <a:pt x="246260" y="173603"/>
                  </a:lnTo>
                  <a:lnTo>
                    <a:pt x="240466" y="217479"/>
                  </a:lnTo>
                  <a:lnTo>
                    <a:pt x="232046" y="258936"/>
                  </a:lnTo>
                  <a:lnTo>
                    <a:pt x="222848" y="303087"/>
                  </a:lnTo>
                  <a:lnTo>
                    <a:pt x="213421" y="344627"/>
                  </a:lnTo>
                  <a:lnTo>
                    <a:pt x="198868" y="383746"/>
                  </a:lnTo>
                  <a:lnTo>
                    <a:pt x="181151" y="422148"/>
                  </a:lnTo>
                  <a:lnTo>
                    <a:pt x="162746" y="465445"/>
                  </a:lnTo>
                  <a:lnTo>
                    <a:pt x="139825" y="504572"/>
                  </a:lnTo>
                  <a:lnTo>
                    <a:pt x="114915" y="537819"/>
                  </a:lnTo>
                  <a:lnTo>
                    <a:pt x="70579" y="573328"/>
                  </a:lnTo>
                  <a:lnTo>
                    <a:pt x="57884" y="577604"/>
                  </a:lnTo>
                  <a:lnTo>
                    <a:pt x="45184" y="576682"/>
                  </a:lnTo>
                  <a:lnTo>
                    <a:pt x="19786" y="567467"/>
                  </a:lnTo>
                  <a:lnTo>
                    <a:pt x="9908" y="558772"/>
                  </a:lnTo>
                  <a:lnTo>
                    <a:pt x="3049" y="547851"/>
                  </a:lnTo>
                  <a:lnTo>
                    <a:pt x="0" y="535942"/>
                  </a:lnTo>
                  <a:lnTo>
                    <a:pt x="12193" y="490354"/>
                  </a:lnTo>
                  <a:lnTo>
                    <a:pt x="25890" y="448579"/>
                  </a:lnTo>
                  <a:lnTo>
                    <a:pt x="34494" y="429027"/>
                  </a:lnTo>
                  <a:lnTo>
                    <a:pt x="69805" y="386110"/>
                  </a:lnTo>
                  <a:lnTo>
                    <a:pt x="92811" y="352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 name="SMARTInkShape-5438"/>
            <p:cNvSpPr/>
            <p:nvPr/>
          </p:nvSpPr>
          <p:spPr>
            <a:xfrm>
              <a:off x="8867775" y="3772016"/>
              <a:ext cx="211927" cy="352310"/>
            </a:xfrm>
            <a:custGeom>
              <a:avLst/>
              <a:gdLst/>
              <a:ahLst/>
              <a:cxnLst/>
              <a:rect l="0" t="0" r="0" b="0"/>
              <a:pathLst>
                <a:path w="211927" h="352310">
                  <a:moveTo>
                    <a:pt x="0" y="9409"/>
                  </a:moveTo>
                  <a:lnTo>
                    <a:pt x="5057" y="4352"/>
                  </a:lnTo>
                  <a:lnTo>
                    <a:pt x="10361" y="1870"/>
                  </a:lnTo>
                  <a:lnTo>
                    <a:pt x="55170" y="0"/>
                  </a:lnTo>
                  <a:lnTo>
                    <a:pt x="69676" y="2758"/>
                  </a:lnTo>
                  <a:lnTo>
                    <a:pt x="97724" y="18208"/>
                  </a:lnTo>
                  <a:lnTo>
                    <a:pt x="106933" y="29548"/>
                  </a:lnTo>
                  <a:lnTo>
                    <a:pt x="112117" y="47831"/>
                  </a:lnTo>
                  <a:lnTo>
                    <a:pt x="112845" y="54074"/>
                  </a:lnTo>
                  <a:lnTo>
                    <a:pt x="105187" y="69477"/>
                  </a:lnTo>
                  <a:lnTo>
                    <a:pt x="83024" y="93176"/>
                  </a:lnTo>
                  <a:lnTo>
                    <a:pt x="37205" y="126212"/>
                  </a:lnTo>
                  <a:lnTo>
                    <a:pt x="31131" y="131154"/>
                  </a:lnTo>
                  <a:lnTo>
                    <a:pt x="31338" y="131847"/>
                  </a:lnTo>
                  <a:lnTo>
                    <a:pt x="55751" y="139658"/>
                  </a:lnTo>
                  <a:lnTo>
                    <a:pt x="101990" y="144969"/>
                  </a:lnTo>
                  <a:lnTo>
                    <a:pt x="142325" y="155895"/>
                  </a:lnTo>
                  <a:lnTo>
                    <a:pt x="166230" y="165113"/>
                  </a:lnTo>
                  <a:lnTo>
                    <a:pt x="191776" y="184660"/>
                  </a:lnTo>
                  <a:lnTo>
                    <a:pt x="209340" y="210560"/>
                  </a:lnTo>
                  <a:lnTo>
                    <a:pt x="211926" y="226162"/>
                  </a:lnTo>
                  <a:lnTo>
                    <a:pt x="211134" y="233286"/>
                  </a:lnTo>
                  <a:lnTo>
                    <a:pt x="201787" y="249668"/>
                  </a:lnTo>
                  <a:lnTo>
                    <a:pt x="159258" y="294510"/>
                  </a:lnTo>
                  <a:lnTo>
                    <a:pt x="132559" y="311194"/>
                  </a:lnTo>
                  <a:lnTo>
                    <a:pt x="86492" y="332995"/>
                  </a:lnTo>
                  <a:lnTo>
                    <a:pt x="57150" y="35230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 name="SMARTInkShape-5439"/>
            <p:cNvSpPr/>
            <p:nvPr/>
          </p:nvSpPr>
          <p:spPr>
            <a:xfrm>
              <a:off x="8620125" y="3838575"/>
              <a:ext cx="1" cy="219076"/>
            </a:xfrm>
            <a:custGeom>
              <a:avLst/>
              <a:gdLst/>
              <a:ahLst/>
              <a:cxnLst/>
              <a:rect l="0" t="0" r="0" b="0"/>
              <a:pathLst>
                <a:path w="1" h="219076">
                  <a:moveTo>
                    <a:pt x="0" y="0"/>
                  </a:moveTo>
                  <a:lnTo>
                    <a:pt x="0" y="46206"/>
                  </a:lnTo>
                  <a:lnTo>
                    <a:pt x="0" y="86582"/>
                  </a:lnTo>
                  <a:lnTo>
                    <a:pt x="0" y="130782"/>
                  </a:lnTo>
                  <a:lnTo>
                    <a:pt x="0" y="173530"/>
                  </a:lnTo>
                  <a:lnTo>
                    <a:pt x="0"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 name="SMARTInkShape-5440"/>
            <p:cNvSpPr/>
            <p:nvPr/>
          </p:nvSpPr>
          <p:spPr>
            <a:xfrm>
              <a:off x="8534400" y="3905250"/>
              <a:ext cx="190501" cy="9526"/>
            </a:xfrm>
            <a:custGeom>
              <a:avLst/>
              <a:gdLst/>
              <a:ahLst/>
              <a:cxnLst/>
              <a:rect l="0" t="0" r="0" b="0"/>
              <a:pathLst>
                <a:path w="190501" h="9526">
                  <a:moveTo>
                    <a:pt x="0" y="9525"/>
                  </a:moveTo>
                  <a:lnTo>
                    <a:pt x="38022" y="9525"/>
                  </a:lnTo>
                  <a:lnTo>
                    <a:pt x="79117" y="9525"/>
                  </a:lnTo>
                  <a:lnTo>
                    <a:pt x="122520" y="6703"/>
                  </a:lnTo>
                  <a:lnTo>
                    <a:pt x="163674" y="883"/>
                  </a:lnTo>
                  <a:lnTo>
                    <a:pt x="1905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SMARTInkShape-5441"/>
            <p:cNvSpPr/>
            <p:nvPr/>
          </p:nvSpPr>
          <p:spPr>
            <a:xfrm>
              <a:off x="8115300" y="3848492"/>
              <a:ext cx="170811" cy="171059"/>
            </a:xfrm>
            <a:custGeom>
              <a:avLst/>
              <a:gdLst/>
              <a:ahLst/>
              <a:cxnLst/>
              <a:rect l="0" t="0" r="0" b="0"/>
              <a:pathLst>
                <a:path w="170811" h="171059">
                  <a:moveTo>
                    <a:pt x="0" y="9133"/>
                  </a:moveTo>
                  <a:lnTo>
                    <a:pt x="0" y="4076"/>
                  </a:lnTo>
                  <a:lnTo>
                    <a:pt x="1059" y="2587"/>
                  </a:lnTo>
                  <a:lnTo>
                    <a:pt x="2822" y="1594"/>
                  </a:lnTo>
                  <a:lnTo>
                    <a:pt x="13257" y="0"/>
                  </a:lnTo>
                  <a:lnTo>
                    <a:pt x="27446" y="4781"/>
                  </a:lnTo>
                  <a:lnTo>
                    <a:pt x="58623" y="30209"/>
                  </a:lnTo>
                  <a:lnTo>
                    <a:pt x="69346" y="50656"/>
                  </a:lnTo>
                  <a:lnTo>
                    <a:pt x="70332" y="70626"/>
                  </a:lnTo>
                  <a:lnTo>
                    <a:pt x="62341" y="107828"/>
                  </a:lnTo>
                  <a:lnTo>
                    <a:pt x="42966" y="135559"/>
                  </a:lnTo>
                  <a:lnTo>
                    <a:pt x="26019" y="152896"/>
                  </a:lnTo>
                  <a:lnTo>
                    <a:pt x="11906" y="160396"/>
                  </a:lnTo>
                  <a:lnTo>
                    <a:pt x="11113" y="158658"/>
                  </a:lnTo>
                  <a:lnTo>
                    <a:pt x="10230" y="151083"/>
                  </a:lnTo>
                  <a:lnTo>
                    <a:pt x="19847" y="129862"/>
                  </a:lnTo>
                  <a:lnTo>
                    <a:pt x="60558" y="82348"/>
                  </a:lnTo>
                  <a:lnTo>
                    <a:pt x="104788" y="40542"/>
                  </a:lnTo>
                  <a:lnTo>
                    <a:pt x="152371" y="15649"/>
                  </a:lnTo>
                  <a:lnTo>
                    <a:pt x="170810" y="9302"/>
                  </a:lnTo>
                  <a:lnTo>
                    <a:pt x="155360" y="35522"/>
                  </a:lnTo>
                  <a:lnTo>
                    <a:pt x="132642" y="70320"/>
                  </a:lnTo>
                  <a:lnTo>
                    <a:pt x="126437" y="101110"/>
                  </a:lnTo>
                  <a:lnTo>
                    <a:pt x="125399" y="139720"/>
                  </a:lnTo>
                  <a:lnTo>
                    <a:pt x="129111" y="151132"/>
                  </a:lnTo>
                  <a:lnTo>
                    <a:pt x="152400" y="1710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 name="SMARTInkShape-5442"/>
            <p:cNvSpPr/>
            <p:nvPr/>
          </p:nvSpPr>
          <p:spPr>
            <a:xfrm>
              <a:off x="7716840" y="3773375"/>
              <a:ext cx="255586" cy="284276"/>
            </a:xfrm>
            <a:custGeom>
              <a:avLst/>
              <a:gdLst/>
              <a:ahLst/>
              <a:cxnLst/>
              <a:rect l="0" t="0" r="0" b="0"/>
              <a:pathLst>
                <a:path w="255586" h="284276">
                  <a:moveTo>
                    <a:pt x="36510" y="36625"/>
                  </a:moveTo>
                  <a:lnTo>
                    <a:pt x="45643" y="27492"/>
                  </a:lnTo>
                  <a:lnTo>
                    <a:pt x="45919" y="22160"/>
                  </a:lnTo>
                  <a:lnTo>
                    <a:pt x="48805" y="16791"/>
                  </a:lnTo>
                  <a:lnTo>
                    <a:pt x="51056" y="13877"/>
                  </a:lnTo>
                  <a:lnTo>
                    <a:pt x="56381" y="10640"/>
                  </a:lnTo>
                  <a:lnTo>
                    <a:pt x="91091" y="0"/>
                  </a:lnTo>
                  <a:lnTo>
                    <a:pt x="137067" y="8312"/>
                  </a:lnTo>
                  <a:lnTo>
                    <a:pt x="154617" y="16477"/>
                  </a:lnTo>
                  <a:lnTo>
                    <a:pt x="172164" y="31831"/>
                  </a:lnTo>
                  <a:lnTo>
                    <a:pt x="183478" y="48728"/>
                  </a:lnTo>
                  <a:lnTo>
                    <a:pt x="186495" y="57173"/>
                  </a:lnTo>
                  <a:lnTo>
                    <a:pt x="183138" y="83048"/>
                  </a:lnTo>
                  <a:lnTo>
                    <a:pt x="165328" y="112469"/>
                  </a:lnTo>
                  <a:lnTo>
                    <a:pt x="129177" y="152864"/>
                  </a:lnTo>
                  <a:lnTo>
                    <a:pt x="84744" y="195062"/>
                  </a:lnTo>
                  <a:lnTo>
                    <a:pt x="72764" y="204408"/>
                  </a:lnTo>
                  <a:lnTo>
                    <a:pt x="42865" y="233828"/>
                  </a:lnTo>
                  <a:lnTo>
                    <a:pt x="6459" y="262450"/>
                  </a:lnTo>
                  <a:lnTo>
                    <a:pt x="1988" y="270342"/>
                  </a:lnTo>
                  <a:lnTo>
                    <a:pt x="0" y="277377"/>
                  </a:lnTo>
                  <a:lnTo>
                    <a:pt x="1587" y="279676"/>
                  </a:lnTo>
                  <a:lnTo>
                    <a:pt x="8994" y="282231"/>
                  </a:lnTo>
                  <a:lnTo>
                    <a:pt x="54729" y="284155"/>
                  </a:lnTo>
                  <a:lnTo>
                    <a:pt x="91768" y="284239"/>
                  </a:lnTo>
                  <a:lnTo>
                    <a:pt x="133081" y="284265"/>
                  </a:lnTo>
                  <a:lnTo>
                    <a:pt x="176079" y="284273"/>
                  </a:lnTo>
                  <a:lnTo>
                    <a:pt x="255585" y="2842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 name="SMARTInkShape-5443"/>
            <p:cNvSpPr/>
            <p:nvPr/>
          </p:nvSpPr>
          <p:spPr>
            <a:xfrm>
              <a:off x="10144125" y="3926318"/>
              <a:ext cx="314326" cy="283733"/>
            </a:xfrm>
            <a:custGeom>
              <a:avLst/>
              <a:gdLst/>
              <a:ahLst/>
              <a:cxnLst/>
              <a:rect l="0" t="0" r="0" b="0"/>
              <a:pathLst>
                <a:path w="314326" h="283733">
                  <a:moveTo>
                    <a:pt x="0" y="17032"/>
                  </a:moveTo>
                  <a:lnTo>
                    <a:pt x="0" y="11975"/>
                  </a:lnTo>
                  <a:lnTo>
                    <a:pt x="1058" y="10486"/>
                  </a:lnTo>
                  <a:lnTo>
                    <a:pt x="2823" y="9493"/>
                  </a:lnTo>
                  <a:lnTo>
                    <a:pt x="43489" y="1222"/>
                  </a:lnTo>
                  <a:lnTo>
                    <a:pt x="68742" y="0"/>
                  </a:lnTo>
                  <a:lnTo>
                    <a:pt x="114572" y="11366"/>
                  </a:lnTo>
                  <a:lnTo>
                    <a:pt x="153068" y="25466"/>
                  </a:lnTo>
                  <a:lnTo>
                    <a:pt x="182819" y="37993"/>
                  </a:lnTo>
                  <a:lnTo>
                    <a:pt x="205041" y="58521"/>
                  </a:lnTo>
                  <a:lnTo>
                    <a:pt x="219973" y="89768"/>
                  </a:lnTo>
                  <a:lnTo>
                    <a:pt x="221943" y="107920"/>
                  </a:lnTo>
                  <a:lnTo>
                    <a:pt x="218233" y="124101"/>
                  </a:lnTo>
                  <a:lnTo>
                    <a:pt x="198604" y="157538"/>
                  </a:lnTo>
                  <a:lnTo>
                    <a:pt x="163694" y="196018"/>
                  </a:lnTo>
                  <a:lnTo>
                    <a:pt x="118675" y="224835"/>
                  </a:lnTo>
                  <a:lnTo>
                    <a:pt x="97796" y="235117"/>
                  </a:lnTo>
                  <a:lnTo>
                    <a:pt x="99062" y="236505"/>
                  </a:lnTo>
                  <a:lnTo>
                    <a:pt x="106117" y="240870"/>
                  </a:lnTo>
                  <a:lnTo>
                    <a:pt x="148589" y="252296"/>
                  </a:lnTo>
                  <a:lnTo>
                    <a:pt x="192570" y="261922"/>
                  </a:lnTo>
                  <a:lnTo>
                    <a:pt x="229212" y="266687"/>
                  </a:lnTo>
                  <a:lnTo>
                    <a:pt x="269703" y="274801"/>
                  </a:lnTo>
                  <a:lnTo>
                    <a:pt x="314325" y="28373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SMARTInkShape-Group743"/>
          <p:cNvGrpSpPr/>
          <p:nvPr/>
        </p:nvGrpSpPr>
        <p:grpSpPr>
          <a:xfrm>
            <a:off x="1743075" y="3343275"/>
            <a:ext cx="451116" cy="1647826"/>
            <a:chOff x="1743075" y="3343275"/>
            <a:chExt cx="451116" cy="1647826"/>
          </a:xfrm>
        </p:grpSpPr>
        <p:sp>
          <p:nvSpPr>
            <p:cNvPr id="114" name="SMARTInkShape-5444"/>
            <p:cNvSpPr/>
            <p:nvPr/>
          </p:nvSpPr>
          <p:spPr>
            <a:xfrm>
              <a:off x="1834330" y="3343275"/>
              <a:ext cx="280221" cy="317897"/>
            </a:xfrm>
            <a:custGeom>
              <a:avLst/>
              <a:gdLst/>
              <a:ahLst/>
              <a:cxnLst/>
              <a:rect l="0" t="0" r="0" b="0"/>
              <a:pathLst>
                <a:path w="280221" h="317897">
                  <a:moveTo>
                    <a:pt x="118295" y="9525"/>
                  </a:moveTo>
                  <a:lnTo>
                    <a:pt x="113239" y="14582"/>
                  </a:lnTo>
                  <a:lnTo>
                    <a:pt x="66245" y="31915"/>
                  </a:lnTo>
                  <a:lnTo>
                    <a:pt x="22462" y="60830"/>
                  </a:lnTo>
                  <a:lnTo>
                    <a:pt x="2764" y="81171"/>
                  </a:lnTo>
                  <a:lnTo>
                    <a:pt x="0" y="85864"/>
                  </a:lnTo>
                  <a:lnTo>
                    <a:pt x="273" y="92168"/>
                  </a:lnTo>
                  <a:lnTo>
                    <a:pt x="6221" y="107638"/>
                  </a:lnTo>
                  <a:lnTo>
                    <a:pt x="26527" y="129142"/>
                  </a:lnTo>
                  <a:lnTo>
                    <a:pt x="67321" y="154313"/>
                  </a:lnTo>
                  <a:lnTo>
                    <a:pt x="114849" y="179097"/>
                  </a:lnTo>
                  <a:lnTo>
                    <a:pt x="156829" y="210957"/>
                  </a:lnTo>
                  <a:lnTo>
                    <a:pt x="161879" y="218289"/>
                  </a:lnTo>
                  <a:lnTo>
                    <a:pt x="164124" y="227192"/>
                  </a:lnTo>
                  <a:lnTo>
                    <a:pt x="165122" y="241733"/>
                  </a:lnTo>
                  <a:lnTo>
                    <a:pt x="159921" y="258778"/>
                  </a:lnTo>
                  <a:lnTo>
                    <a:pt x="145093" y="283403"/>
                  </a:lnTo>
                  <a:lnTo>
                    <a:pt x="132322" y="296349"/>
                  </a:lnTo>
                  <a:lnTo>
                    <a:pt x="89058" y="316805"/>
                  </a:lnTo>
                  <a:lnTo>
                    <a:pt x="73198" y="317896"/>
                  </a:lnTo>
                  <a:lnTo>
                    <a:pt x="40713" y="309974"/>
                  </a:lnTo>
                  <a:lnTo>
                    <a:pt x="25253" y="298633"/>
                  </a:lnTo>
                  <a:lnTo>
                    <a:pt x="18167" y="291164"/>
                  </a:lnTo>
                  <a:lnTo>
                    <a:pt x="10294" y="271575"/>
                  </a:lnTo>
                  <a:lnTo>
                    <a:pt x="7853" y="250875"/>
                  </a:lnTo>
                  <a:lnTo>
                    <a:pt x="10296" y="234619"/>
                  </a:lnTo>
                  <a:lnTo>
                    <a:pt x="27734" y="198398"/>
                  </a:lnTo>
                  <a:lnTo>
                    <a:pt x="68465" y="151454"/>
                  </a:lnTo>
                  <a:lnTo>
                    <a:pt x="91889" y="126367"/>
                  </a:lnTo>
                  <a:lnTo>
                    <a:pt x="133201" y="92410"/>
                  </a:lnTo>
                  <a:lnTo>
                    <a:pt x="178821" y="66741"/>
                  </a:lnTo>
                  <a:lnTo>
                    <a:pt x="222530" y="36120"/>
                  </a:lnTo>
                  <a:lnTo>
                    <a:pt x="28022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 name="SMARTInkShape-5445"/>
            <p:cNvSpPr/>
            <p:nvPr/>
          </p:nvSpPr>
          <p:spPr>
            <a:xfrm>
              <a:off x="1809750" y="4648708"/>
              <a:ext cx="342901" cy="342393"/>
            </a:xfrm>
            <a:custGeom>
              <a:avLst/>
              <a:gdLst/>
              <a:ahLst/>
              <a:cxnLst/>
              <a:rect l="0" t="0" r="0" b="0"/>
              <a:pathLst>
                <a:path w="342901" h="342393">
                  <a:moveTo>
                    <a:pt x="342900" y="18542"/>
                  </a:moveTo>
                  <a:lnTo>
                    <a:pt x="342900" y="13486"/>
                  </a:lnTo>
                  <a:lnTo>
                    <a:pt x="340078" y="8181"/>
                  </a:lnTo>
                  <a:lnTo>
                    <a:pt x="337844" y="5285"/>
                  </a:lnTo>
                  <a:lnTo>
                    <a:pt x="332539" y="2067"/>
                  </a:lnTo>
                  <a:lnTo>
                    <a:pt x="323478" y="636"/>
                  </a:lnTo>
                  <a:lnTo>
                    <a:pt x="305340" y="0"/>
                  </a:lnTo>
                  <a:lnTo>
                    <a:pt x="261319" y="12685"/>
                  </a:lnTo>
                  <a:lnTo>
                    <a:pt x="224401" y="20207"/>
                  </a:lnTo>
                  <a:lnTo>
                    <a:pt x="178697" y="34636"/>
                  </a:lnTo>
                  <a:lnTo>
                    <a:pt x="138106" y="50321"/>
                  </a:lnTo>
                  <a:lnTo>
                    <a:pt x="97676" y="64914"/>
                  </a:lnTo>
                  <a:lnTo>
                    <a:pt x="90795" y="65796"/>
                  </a:lnTo>
                  <a:lnTo>
                    <a:pt x="94454" y="66118"/>
                  </a:lnTo>
                  <a:lnTo>
                    <a:pt x="95014" y="71209"/>
                  </a:lnTo>
                  <a:lnTo>
                    <a:pt x="92323" y="76522"/>
                  </a:lnTo>
                  <a:lnTo>
                    <a:pt x="72854" y="97966"/>
                  </a:lnTo>
                  <a:lnTo>
                    <a:pt x="54803" y="110627"/>
                  </a:lnTo>
                  <a:lnTo>
                    <a:pt x="48570" y="121436"/>
                  </a:lnTo>
                  <a:lnTo>
                    <a:pt x="49314" y="122064"/>
                  </a:lnTo>
                  <a:lnTo>
                    <a:pt x="57533" y="122946"/>
                  </a:lnTo>
                  <a:lnTo>
                    <a:pt x="101216" y="123284"/>
                  </a:lnTo>
                  <a:lnTo>
                    <a:pt x="140174" y="123307"/>
                  </a:lnTo>
                  <a:lnTo>
                    <a:pt x="183115" y="123314"/>
                  </a:lnTo>
                  <a:lnTo>
                    <a:pt x="220062" y="124374"/>
                  </a:lnTo>
                  <a:lnTo>
                    <a:pt x="252322" y="128373"/>
                  </a:lnTo>
                  <a:lnTo>
                    <a:pt x="296071" y="141631"/>
                  </a:lnTo>
                  <a:lnTo>
                    <a:pt x="320676" y="153908"/>
                  </a:lnTo>
                  <a:lnTo>
                    <a:pt x="324909" y="159586"/>
                  </a:lnTo>
                  <a:lnTo>
                    <a:pt x="329612" y="174362"/>
                  </a:lnTo>
                  <a:lnTo>
                    <a:pt x="323236" y="194334"/>
                  </a:lnTo>
                  <a:lnTo>
                    <a:pt x="307702" y="216263"/>
                  </a:lnTo>
                  <a:lnTo>
                    <a:pt x="260257" y="253390"/>
                  </a:lnTo>
                  <a:lnTo>
                    <a:pt x="226691" y="271923"/>
                  </a:lnTo>
                  <a:lnTo>
                    <a:pt x="182479" y="287667"/>
                  </a:lnTo>
                  <a:lnTo>
                    <a:pt x="136626" y="300969"/>
                  </a:lnTo>
                  <a:lnTo>
                    <a:pt x="95897" y="313788"/>
                  </a:lnTo>
                  <a:lnTo>
                    <a:pt x="48769" y="328630"/>
                  </a:lnTo>
                  <a:lnTo>
                    <a:pt x="0" y="3423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 name="SMARTInkShape-5446"/>
            <p:cNvSpPr/>
            <p:nvPr/>
          </p:nvSpPr>
          <p:spPr>
            <a:xfrm>
              <a:off x="1924618" y="4050215"/>
              <a:ext cx="269573" cy="240750"/>
            </a:xfrm>
            <a:custGeom>
              <a:avLst/>
              <a:gdLst/>
              <a:ahLst/>
              <a:cxnLst/>
              <a:rect l="0" t="0" r="0" b="0"/>
              <a:pathLst>
                <a:path w="269573" h="240750">
                  <a:moveTo>
                    <a:pt x="104207" y="45535"/>
                  </a:moveTo>
                  <a:lnTo>
                    <a:pt x="82473" y="68327"/>
                  </a:lnTo>
                  <a:lnTo>
                    <a:pt x="49863" y="115689"/>
                  </a:lnTo>
                  <a:lnTo>
                    <a:pt x="19111" y="159852"/>
                  </a:lnTo>
                  <a:lnTo>
                    <a:pt x="3748" y="197075"/>
                  </a:lnTo>
                  <a:lnTo>
                    <a:pt x="0" y="229323"/>
                  </a:lnTo>
                  <a:lnTo>
                    <a:pt x="2986" y="234736"/>
                  </a:lnTo>
                  <a:lnTo>
                    <a:pt x="8151" y="238344"/>
                  </a:lnTo>
                  <a:lnTo>
                    <a:pt x="14770" y="240749"/>
                  </a:lnTo>
                  <a:lnTo>
                    <a:pt x="27768" y="240599"/>
                  </a:lnTo>
                  <a:lnTo>
                    <a:pt x="67330" y="229032"/>
                  </a:lnTo>
                  <a:lnTo>
                    <a:pt x="93986" y="218908"/>
                  </a:lnTo>
                  <a:lnTo>
                    <a:pt x="139210" y="191002"/>
                  </a:lnTo>
                  <a:lnTo>
                    <a:pt x="181985" y="156936"/>
                  </a:lnTo>
                  <a:lnTo>
                    <a:pt x="221694" y="119432"/>
                  </a:lnTo>
                  <a:lnTo>
                    <a:pt x="260728" y="87083"/>
                  </a:lnTo>
                  <a:lnTo>
                    <a:pt x="268316" y="75995"/>
                  </a:lnTo>
                  <a:lnTo>
                    <a:pt x="269572" y="61189"/>
                  </a:lnTo>
                  <a:lnTo>
                    <a:pt x="265544" y="45084"/>
                  </a:lnTo>
                  <a:lnTo>
                    <a:pt x="256699" y="30870"/>
                  </a:lnTo>
                  <a:lnTo>
                    <a:pt x="239818" y="16026"/>
                  </a:lnTo>
                  <a:lnTo>
                    <a:pt x="224804" y="11253"/>
                  </a:lnTo>
                  <a:lnTo>
                    <a:pt x="179982" y="1392"/>
                  </a:lnTo>
                  <a:lnTo>
                    <a:pt x="151706" y="0"/>
                  </a:lnTo>
                  <a:lnTo>
                    <a:pt x="104190" y="6247"/>
                  </a:lnTo>
                  <a:lnTo>
                    <a:pt x="80684" y="12139"/>
                  </a:lnTo>
                  <a:lnTo>
                    <a:pt x="37532" y="360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 name="SMARTInkShape-5447"/>
            <p:cNvSpPr/>
            <p:nvPr/>
          </p:nvSpPr>
          <p:spPr>
            <a:xfrm>
              <a:off x="1743075" y="4086225"/>
              <a:ext cx="114301" cy="228601"/>
            </a:xfrm>
            <a:custGeom>
              <a:avLst/>
              <a:gdLst/>
              <a:ahLst/>
              <a:cxnLst/>
              <a:rect l="0" t="0" r="0" b="0"/>
              <a:pathLst>
                <a:path w="114301" h="228601">
                  <a:moveTo>
                    <a:pt x="114300" y="0"/>
                  </a:moveTo>
                  <a:lnTo>
                    <a:pt x="114300" y="5056"/>
                  </a:lnTo>
                  <a:lnTo>
                    <a:pt x="98053" y="48303"/>
                  </a:lnTo>
                  <a:lnTo>
                    <a:pt x="77444" y="92334"/>
                  </a:lnTo>
                  <a:lnTo>
                    <a:pt x="46162" y="138886"/>
                  </a:lnTo>
                  <a:lnTo>
                    <a:pt x="20494" y="182785"/>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1" name="SMARTInkShape-Group744"/>
          <p:cNvGrpSpPr/>
          <p:nvPr/>
        </p:nvGrpSpPr>
        <p:grpSpPr>
          <a:xfrm>
            <a:off x="2352675" y="5544149"/>
            <a:ext cx="859755" cy="456602"/>
            <a:chOff x="2352675" y="5544149"/>
            <a:chExt cx="859755" cy="456602"/>
          </a:xfrm>
        </p:grpSpPr>
        <p:sp>
          <p:nvSpPr>
            <p:cNvPr id="119" name="SMARTInkShape-5448"/>
            <p:cNvSpPr/>
            <p:nvPr/>
          </p:nvSpPr>
          <p:spPr>
            <a:xfrm>
              <a:off x="2861906" y="5591175"/>
              <a:ext cx="350524" cy="266520"/>
            </a:xfrm>
            <a:custGeom>
              <a:avLst/>
              <a:gdLst/>
              <a:ahLst/>
              <a:cxnLst/>
              <a:rect l="0" t="0" r="0" b="0"/>
              <a:pathLst>
                <a:path w="350524" h="266520">
                  <a:moveTo>
                    <a:pt x="43219" y="0"/>
                  </a:moveTo>
                  <a:lnTo>
                    <a:pt x="42161" y="27006"/>
                  </a:lnTo>
                  <a:lnTo>
                    <a:pt x="32858" y="64366"/>
                  </a:lnTo>
                  <a:lnTo>
                    <a:pt x="20829" y="106906"/>
                  </a:lnTo>
                  <a:lnTo>
                    <a:pt x="7920" y="149858"/>
                  </a:lnTo>
                  <a:lnTo>
                    <a:pt x="0" y="196907"/>
                  </a:lnTo>
                  <a:lnTo>
                    <a:pt x="2138" y="213102"/>
                  </a:lnTo>
                  <a:lnTo>
                    <a:pt x="9439" y="227357"/>
                  </a:lnTo>
                  <a:lnTo>
                    <a:pt x="14349" y="234122"/>
                  </a:lnTo>
                  <a:lnTo>
                    <a:pt x="31093" y="244459"/>
                  </a:lnTo>
                  <a:lnTo>
                    <a:pt x="71280" y="259720"/>
                  </a:lnTo>
                  <a:lnTo>
                    <a:pt x="111812" y="265781"/>
                  </a:lnTo>
                  <a:lnTo>
                    <a:pt x="158486" y="266519"/>
                  </a:lnTo>
                  <a:lnTo>
                    <a:pt x="203196" y="261590"/>
                  </a:lnTo>
                  <a:lnTo>
                    <a:pt x="250503" y="249386"/>
                  </a:lnTo>
                  <a:lnTo>
                    <a:pt x="295039" y="226699"/>
                  </a:lnTo>
                  <a:lnTo>
                    <a:pt x="338272" y="198286"/>
                  </a:lnTo>
                  <a:lnTo>
                    <a:pt x="350187" y="182694"/>
                  </a:lnTo>
                  <a:lnTo>
                    <a:pt x="350523" y="177888"/>
                  </a:lnTo>
                  <a:lnTo>
                    <a:pt x="348630" y="173625"/>
                  </a:lnTo>
                  <a:lnTo>
                    <a:pt x="345251" y="169725"/>
                  </a:lnTo>
                  <a:lnTo>
                    <a:pt x="315214" y="159180"/>
                  </a:lnTo>
                  <a:lnTo>
                    <a:pt x="267708" y="153293"/>
                  </a:lnTo>
                  <a:lnTo>
                    <a:pt x="235323" y="155487"/>
                  </a:lnTo>
                  <a:lnTo>
                    <a:pt x="195936" y="165710"/>
                  </a:lnTo>
                  <a:lnTo>
                    <a:pt x="151036" y="177921"/>
                  </a:lnTo>
                  <a:lnTo>
                    <a:pt x="110495" y="190524"/>
                  </a:lnTo>
                  <a:lnTo>
                    <a:pt x="71913" y="203205"/>
                  </a:lnTo>
                  <a:lnTo>
                    <a:pt x="24169"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 name="SMARTInkShape-5449"/>
            <p:cNvSpPr/>
            <p:nvPr/>
          </p:nvSpPr>
          <p:spPr>
            <a:xfrm>
              <a:off x="2352675" y="5544149"/>
              <a:ext cx="369260" cy="456602"/>
            </a:xfrm>
            <a:custGeom>
              <a:avLst/>
              <a:gdLst/>
              <a:ahLst/>
              <a:cxnLst/>
              <a:rect l="0" t="0" r="0" b="0"/>
              <a:pathLst>
                <a:path w="369260" h="456602">
                  <a:moveTo>
                    <a:pt x="133350" y="75601"/>
                  </a:moveTo>
                  <a:lnTo>
                    <a:pt x="123941" y="66191"/>
                  </a:lnTo>
                  <a:lnTo>
                    <a:pt x="123835" y="57885"/>
                  </a:lnTo>
                  <a:lnTo>
                    <a:pt x="128885" y="46834"/>
                  </a:lnTo>
                  <a:lnTo>
                    <a:pt x="170818" y="16862"/>
                  </a:lnTo>
                  <a:lnTo>
                    <a:pt x="200723" y="3948"/>
                  </a:lnTo>
                  <a:lnTo>
                    <a:pt x="244737" y="0"/>
                  </a:lnTo>
                  <a:lnTo>
                    <a:pt x="271025" y="578"/>
                  </a:lnTo>
                  <a:lnTo>
                    <a:pt x="288207" y="7041"/>
                  </a:lnTo>
                  <a:lnTo>
                    <a:pt x="296720" y="12674"/>
                  </a:lnTo>
                  <a:lnTo>
                    <a:pt x="301209" y="18706"/>
                  </a:lnTo>
                  <a:lnTo>
                    <a:pt x="302406" y="21796"/>
                  </a:lnTo>
                  <a:lnTo>
                    <a:pt x="299034" y="41314"/>
                  </a:lnTo>
                  <a:lnTo>
                    <a:pt x="274147" y="81728"/>
                  </a:lnTo>
                  <a:lnTo>
                    <a:pt x="234040" y="120983"/>
                  </a:lnTo>
                  <a:lnTo>
                    <a:pt x="232226" y="124906"/>
                  </a:lnTo>
                  <a:lnTo>
                    <a:pt x="232076" y="127521"/>
                  </a:lnTo>
                  <a:lnTo>
                    <a:pt x="233034" y="129264"/>
                  </a:lnTo>
                  <a:lnTo>
                    <a:pt x="247232" y="137119"/>
                  </a:lnTo>
                  <a:lnTo>
                    <a:pt x="294488" y="147241"/>
                  </a:lnTo>
                  <a:lnTo>
                    <a:pt x="340680" y="167076"/>
                  </a:lnTo>
                  <a:lnTo>
                    <a:pt x="351791" y="173759"/>
                  </a:lnTo>
                  <a:lnTo>
                    <a:pt x="360257" y="185902"/>
                  </a:lnTo>
                  <a:lnTo>
                    <a:pt x="366489" y="201882"/>
                  </a:lnTo>
                  <a:lnTo>
                    <a:pt x="369259" y="219567"/>
                  </a:lnTo>
                  <a:lnTo>
                    <a:pt x="365762" y="242318"/>
                  </a:lnTo>
                  <a:lnTo>
                    <a:pt x="352966" y="262465"/>
                  </a:lnTo>
                  <a:lnTo>
                    <a:pt x="320681" y="294615"/>
                  </a:lnTo>
                  <a:lnTo>
                    <a:pt x="275808" y="326417"/>
                  </a:lnTo>
                  <a:lnTo>
                    <a:pt x="235220" y="351824"/>
                  </a:lnTo>
                  <a:lnTo>
                    <a:pt x="191808" y="377226"/>
                  </a:lnTo>
                  <a:lnTo>
                    <a:pt x="146112" y="401568"/>
                  </a:lnTo>
                  <a:lnTo>
                    <a:pt x="105414" y="420487"/>
                  </a:lnTo>
                  <a:lnTo>
                    <a:pt x="58293" y="442908"/>
                  </a:lnTo>
                  <a:lnTo>
                    <a:pt x="0" y="4566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22" name="SMARTInkShape-5450"/>
          <p:cNvSpPr/>
          <p:nvPr/>
        </p:nvSpPr>
        <p:spPr>
          <a:xfrm>
            <a:off x="6143625" y="4657725"/>
            <a:ext cx="360843" cy="352426"/>
          </a:xfrm>
          <a:custGeom>
            <a:avLst/>
            <a:gdLst/>
            <a:ahLst/>
            <a:cxnLst/>
            <a:rect l="0" t="0" r="0" b="0"/>
            <a:pathLst>
              <a:path w="360843" h="352426">
                <a:moveTo>
                  <a:pt x="352425" y="0"/>
                </a:moveTo>
                <a:lnTo>
                  <a:pt x="308576" y="0"/>
                </a:lnTo>
                <a:lnTo>
                  <a:pt x="272973" y="0"/>
                </a:lnTo>
                <a:lnTo>
                  <a:pt x="234222" y="1058"/>
                </a:lnTo>
                <a:lnTo>
                  <a:pt x="186772" y="8201"/>
                </a:lnTo>
                <a:lnTo>
                  <a:pt x="146280" y="22666"/>
                </a:lnTo>
                <a:lnTo>
                  <a:pt x="104825" y="33113"/>
                </a:lnTo>
                <a:lnTo>
                  <a:pt x="101634" y="35833"/>
                </a:lnTo>
                <a:lnTo>
                  <a:pt x="89264" y="54055"/>
                </a:lnTo>
                <a:lnTo>
                  <a:pt x="69571" y="98799"/>
                </a:lnTo>
                <a:lnTo>
                  <a:pt x="60242" y="115469"/>
                </a:lnTo>
                <a:lnTo>
                  <a:pt x="51834" y="122407"/>
                </a:lnTo>
                <a:lnTo>
                  <a:pt x="49496" y="127781"/>
                </a:lnTo>
                <a:lnTo>
                  <a:pt x="47674" y="150539"/>
                </a:lnTo>
                <a:lnTo>
                  <a:pt x="53291" y="151573"/>
                </a:lnTo>
                <a:lnTo>
                  <a:pt x="100607" y="152352"/>
                </a:lnTo>
                <a:lnTo>
                  <a:pt x="147500" y="153449"/>
                </a:lnTo>
                <a:lnTo>
                  <a:pt x="194324" y="160600"/>
                </a:lnTo>
                <a:lnTo>
                  <a:pt x="230413" y="163780"/>
                </a:lnTo>
                <a:lnTo>
                  <a:pt x="277210" y="179774"/>
                </a:lnTo>
                <a:lnTo>
                  <a:pt x="318100" y="191204"/>
                </a:lnTo>
                <a:lnTo>
                  <a:pt x="349329" y="216829"/>
                </a:lnTo>
                <a:lnTo>
                  <a:pt x="356340" y="229013"/>
                </a:lnTo>
                <a:lnTo>
                  <a:pt x="360842" y="254081"/>
                </a:lnTo>
                <a:lnTo>
                  <a:pt x="356565" y="273074"/>
                </a:lnTo>
                <a:lnTo>
                  <a:pt x="335069" y="301981"/>
                </a:lnTo>
                <a:lnTo>
                  <a:pt x="331330" y="306096"/>
                </a:lnTo>
                <a:lnTo>
                  <a:pt x="305841" y="316943"/>
                </a:lnTo>
                <a:lnTo>
                  <a:pt x="266420" y="321804"/>
                </a:lnTo>
                <a:lnTo>
                  <a:pt x="226389" y="324504"/>
                </a:lnTo>
                <a:lnTo>
                  <a:pt x="182734" y="331309"/>
                </a:lnTo>
                <a:lnTo>
                  <a:pt x="138166" y="332967"/>
                </a:lnTo>
                <a:lnTo>
                  <a:pt x="96201" y="339840"/>
                </a:lnTo>
                <a:lnTo>
                  <a:pt x="54516" y="345118"/>
                </a:lnTo>
                <a:lnTo>
                  <a:pt x="0"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25" name="SMARTInkShape-Group746"/>
          <p:cNvGrpSpPr/>
          <p:nvPr/>
        </p:nvGrpSpPr>
        <p:grpSpPr>
          <a:xfrm>
            <a:off x="2438400" y="4924425"/>
            <a:ext cx="712133" cy="438151"/>
            <a:chOff x="2438400" y="4924425"/>
            <a:chExt cx="712133" cy="438151"/>
          </a:xfrm>
        </p:grpSpPr>
        <p:sp>
          <p:nvSpPr>
            <p:cNvPr id="123" name="SMARTInkShape-5451"/>
            <p:cNvSpPr/>
            <p:nvPr/>
          </p:nvSpPr>
          <p:spPr>
            <a:xfrm>
              <a:off x="2905517" y="4924425"/>
              <a:ext cx="245016" cy="371476"/>
            </a:xfrm>
            <a:custGeom>
              <a:avLst/>
              <a:gdLst/>
              <a:ahLst/>
              <a:cxnLst/>
              <a:rect l="0" t="0" r="0" b="0"/>
              <a:pathLst>
                <a:path w="245016" h="371476">
                  <a:moveTo>
                    <a:pt x="9133" y="0"/>
                  </a:moveTo>
                  <a:lnTo>
                    <a:pt x="0" y="0"/>
                  </a:lnTo>
                  <a:lnTo>
                    <a:pt x="40322" y="0"/>
                  </a:lnTo>
                  <a:lnTo>
                    <a:pt x="84987" y="1058"/>
                  </a:lnTo>
                  <a:lnTo>
                    <a:pt x="125212" y="6546"/>
                  </a:lnTo>
                  <a:lnTo>
                    <a:pt x="165020" y="8937"/>
                  </a:lnTo>
                  <a:lnTo>
                    <a:pt x="207965" y="14465"/>
                  </a:lnTo>
                  <a:lnTo>
                    <a:pt x="222210" y="17691"/>
                  </a:lnTo>
                  <a:lnTo>
                    <a:pt x="222093" y="20261"/>
                  </a:lnTo>
                  <a:lnTo>
                    <a:pt x="216318" y="28760"/>
                  </a:lnTo>
                  <a:lnTo>
                    <a:pt x="181214" y="50405"/>
                  </a:lnTo>
                  <a:lnTo>
                    <a:pt x="136963" y="68792"/>
                  </a:lnTo>
                  <a:lnTo>
                    <a:pt x="98867" y="83531"/>
                  </a:lnTo>
                  <a:lnTo>
                    <a:pt x="67663" y="97992"/>
                  </a:lnTo>
                  <a:lnTo>
                    <a:pt x="61605" y="104582"/>
                  </a:lnTo>
                  <a:lnTo>
                    <a:pt x="59989" y="107821"/>
                  </a:lnTo>
                  <a:lnTo>
                    <a:pt x="61029" y="109981"/>
                  </a:lnTo>
                  <a:lnTo>
                    <a:pt x="63838" y="111420"/>
                  </a:lnTo>
                  <a:lnTo>
                    <a:pt x="110558" y="124409"/>
                  </a:lnTo>
                  <a:lnTo>
                    <a:pt x="148759" y="136640"/>
                  </a:lnTo>
                  <a:lnTo>
                    <a:pt x="195615" y="163786"/>
                  </a:lnTo>
                  <a:lnTo>
                    <a:pt x="226121" y="190633"/>
                  </a:lnTo>
                  <a:lnTo>
                    <a:pt x="235351" y="206649"/>
                  </a:lnTo>
                  <a:lnTo>
                    <a:pt x="244592" y="236611"/>
                  </a:lnTo>
                  <a:lnTo>
                    <a:pt x="245015" y="249094"/>
                  </a:lnTo>
                  <a:lnTo>
                    <a:pt x="241675" y="258170"/>
                  </a:lnTo>
                  <a:lnTo>
                    <a:pt x="221186" y="281282"/>
                  </a:lnTo>
                  <a:lnTo>
                    <a:pt x="181391" y="309680"/>
                  </a:lnTo>
                  <a:lnTo>
                    <a:pt x="142643" y="326107"/>
                  </a:lnTo>
                  <a:lnTo>
                    <a:pt x="104415" y="339544"/>
                  </a:lnTo>
                  <a:lnTo>
                    <a:pt x="66289" y="352389"/>
                  </a:lnTo>
                  <a:lnTo>
                    <a:pt x="9133" y="371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SMARTInkShape-5452"/>
            <p:cNvSpPr/>
            <p:nvPr/>
          </p:nvSpPr>
          <p:spPr>
            <a:xfrm>
              <a:off x="2438400" y="4936000"/>
              <a:ext cx="343014" cy="426576"/>
            </a:xfrm>
            <a:custGeom>
              <a:avLst/>
              <a:gdLst/>
              <a:ahLst/>
              <a:cxnLst/>
              <a:rect l="0" t="0" r="0" b="0"/>
              <a:pathLst>
                <a:path w="343014" h="426576">
                  <a:moveTo>
                    <a:pt x="9525" y="45575"/>
                  </a:moveTo>
                  <a:lnTo>
                    <a:pt x="18188" y="37971"/>
                  </a:lnTo>
                  <a:lnTo>
                    <a:pt x="35493" y="29328"/>
                  </a:lnTo>
                  <a:lnTo>
                    <a:pt x="75371" y="16927"/>
                  </a:lnTo>
                  <a:lnTo>
                    <a:pt x="114136" y="9342"/>
                  </a:lnTo>
                  <a:lnTo>
                    <a:pt x="154484" y="1297"/>
                  </a:lnTo>
                  <a:lnTo>
                    <a:pt x="196174" y="0"/>
                  </a:lnTo>
                  <a:lnTo>
                    <a:pt x="237807" y="4790"/>
                  </a:lnTo>
                  <a:lnTo>
                    <a:pt x="253153" y="6281"/>
                  </a:lnTo>
                  <a:lnTo>
                    <a:pt x="266324" y="12589"/>
                  </a:lnTo>
                  <a:lnTo>
                    <a:pt x="272799" y="17234"/>
                  </a:lnTo>
                  <a:lnTo>
                    <a:pt x="279994" y="28040"/>
                  </a:lnTo>
                  <a:lnTo>
                    <a:pt x="281913" y="33885"/>
                  </a:lnTo>
                  <a:lnTo>
                    <a:pt x="278400" y="48846"/>
                  </a:lnTo>
                  <a:lnTo>
                    <a:pt x="269783" y="63961"/>
                  </a:lnTo>
                  <a:lnTo>
                    <a:pt x="227179" y="104303"/>
                  </a:lnTo>
                  <a:lnTo>
                    <a:pt x="187076" y="136674"/>
                  </a:lnTo>
                  <a:lnTo>
                    <a:pt x="183687" y="143566"/>
                  </a:lnTo>
                  <a:lnTo>
                    <a:pt x="183841" y="146886"/>
                  </a:lnTo>
                  <a:lnTo>
                    <a:pt x="186835" y="153396"/>
                  </a:lnTo>
                  <a:lnTo>
                    <a:pt x="189115" y="155556"/>
                  </a:lnTo>
                  <a:lnTo>
                    <a:pt x="194470" y="157955"/>
                  </a:lnTo>
                  <a:lnTo>
                    <a:pt x="240738" y="159622"/>
                  </a:lnTo>
                  <a:lnTo>
                    <a:pt x="284385" y="164882"/>
                  </a:lnTo>
                  <a:lnTo>
                    <a:pt x="322522" y="177170"/>
                  </a:lnTo>
                  <a:lnTo>
                    <a:pt x="337724" y="187318"/>
                  </a:lnTo>
                  <a:lnTo>
                    <a:pt x="341566" y="194045"/>
                  </a:lnTo>
                  <a:lnTo>
                    <a:pt x="343013" y="209987"/>
                  </a:lnTo>
                  <a:lnTo>
                    <a:pt x="337877" y="231755"/>
                  </a:lnTo>
                  <a:lnTo>
                    <a:pt x="309426" y="256668"/>
                  </a:lnTo>
                  <a:lnTo>
                    <a:pt x="267614" y="285925"/>
                  </a:lnTo>
                  <a:lnTo>
                    <a:pt x="225958" y="312087"/>
                  </a:lnTo>
                  <a:lnTo>
                    <a:pt x="189717" y="331269"/>
                  </a:lnTo>
                  <a:lnTo>
                    <a:pt x="152168" y="350359"/>
                  </a:lnTo>
                  <a:lnTo>
                    <a:pt x="106611" y="375772"/>
                  </a:lnTo>
                  <a:lnTo>
                    <a:pt x="61550" y="394629"/>
                  </a:lnTo>
                  <a:lnTo>
                    <a:pt x="0" y="426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8" name="SMARTInkShape-Group747"/>
          <p:cNvGrpSpPr/>
          <p:nvPr/>
        </p:nvGrpSpPr>
        <p:grpSpPr>
          <a:xfrm>
            <a:off x="5996603" y="3962400"/>
            <a:ext cx="385148" cy="390526"/>
            <a:chOff x="5996603" y="3962400"/>
            <a:chExt cx="385148" cy="390526"/>
          </a:xfrm>
        </p:grpSpPr>
        <p:sp>
          <p:nvSpPr>
            <p:cNvPr id="126" name="SMARTInkShape-5453"/>
            <p:cNvSpPr/>
            <p:nvPr/>
          </p:nvSpPr>
          <p:spPr>
            <a:xfrm>
              <a:off x="6305550" y="3981450"/>
              <a:ext cx="57151" cy="371476"/>
            </a:xfrm>
            <a:custGeom>
              <a:avLst/>
              <a:gdLst/>
              <a:ahLst/>
              <a:cxnLst/>
              <a:rect l="0" t="0" r="0" b="0"/>
              <a:pathLst>
                <a:path w="57151" h="371476">
                  <a:moveTo>
                    <a:pt x="57150" y="0"/>
                  </a:moveTo>
                  <a:lnTo>
                    <a:pt x="56092" y="23851"/>
                  </a:lnTo>
                  <a:lnTo>
                    <a:pt x="49611" y="53591"/>
                  </a:lnTo>
                  <a:lnTo>
                    <a:pt x="42961" y="94547"/>
                  </a:lnTo>
                  <a:lnTo>
                    <a:pt x="32514" y="133211"/>
                  </a:lnTo>
                  <a:lnTo>
                    <a:pt x="26531" y="174244"/>
                  </a:lnTo>
                  <a:lnTo>
                    <a:pt x="15471" y="217746"/>
                  </a:lnTo>
                  <a:lnTo>
                    <a:pt x="4154" y="256913"/>
                  </a:lnTo>
                  <a:lnTo>
                    <a:pt x="821" y="300867"/>
                  </a:lnTo>
                  <a:lnTo>
                    <a:pt x="0" y="371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 name="SMARTInkShape-5454"/>
            <p:cNvSpPr/>
            <p:nvPr/>
          </p:nvSpPr>
          <p:spPr>
            <a:xfrm>
              <a:off x="5996603" y="3962400"/>
              <a:ext cx="385148" cy="180415"/>
            </a:xfrm>
            <a:custGeom>
              <a:avLst/>
              <a:gdLst/>
              <a:ahLst/>
              <a:cxnLst/>
              <a:rect l="0" t="0" r="0" b="0"/>
              <a:pathLst>
                <a:path w="385148" h="180415">
                  <a:moveTo>
                    <a:pt x="70822" y="0"/>
                  </a:moveTo>
                  <a:lnTo>
                    <a:pt x="93212" y="0"/>
                  </a:lnTo>
                  <a:lnTo>
                    <a:pt x="95274" y="1058"/>
                  </a:lnTo>
                  <a:lnTo>
                    <a:pt x="96648" y="2822"/>
                  </a:lnTo>
                  <a:lnTo>
                    <a:pt x="97565" y="5056"/>
                  </a:lnTo>
                  <a:lnTo>
                    <a:pt x="97117" y="7604"/>
                  </a:lnTo>
                  <a:lnTo>
                    <a:pt x="91617" y="19298"/>
                  </a:lnTo>
                  <a:lnTo>
                    <a:pt x="91035" y="22390"/>
                  </a:lnTo>
                  <a:lnTo>
                    <a:pt x="63459" y="67804"/>
                  </a:lnTo>
                  <a:lnTo>
                    <a:pt x="25391" y="111862"/>
                  </a:lnTo>
                  <a:lnTo>
                    <a:pt x="14322" y="125925"/>
                  </a:lnTo>
                  <a:lnTo>
                    <a:pt x="1101" y="144583"/>
                  </a:lnTo>
                  <a:lnTo>
                    <a:pt x="0" y="148248"/>
                  </a:lnTo>
                  <a:lnTo>
                    <a:pt x="323" y="151748"/>
                  </a:lnTo>
                  <a:lnTo>
                    <a:pt x="1598" y="155141"/>
                  </a:lnTo>
                  <a:lnTo>
                    <a:pt x="14303" y="161732"/>
                  </a:lnTo>
                  <a:lnTo>
                    <a:pt x="58009" y="176716"/>
                  </a:lnTo>
                  <a:lnTo>
                    <a:pt x="104067" y="179713"/>
                  </a:lnTo>
                  <a:lnTo>
                    <a:pt x="139572" y="180414"/>
                  </a:lnTo>
                  <a:lnTo>
                    <a:pt x="173698" y="177903"/>
                  </a:lnTo>
                  <a:lnTo>
                    <a:pt x="217015" y="173362"/>
                  </a:lnTo>
                  <a:lnTo>
                    <a:pt x="252780" y="172016"/>
                  </a:lnTo>
                  <a:lnTo>
                    <a:pt x="297735" y="171562"/>
                  </a:lnTo>
                  <a:lnTo>
                    <a:pt x="338247" y="164926"/>
                  </a:lnTo>
                  <a:lnTo>
                    <a:pt x="385147"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1" name="SMARTInkShape-Group748"/>
          <p:cNvGrpSpPr/>
          <p:nvPr/>
        </p:nvGrpSpPr>
        <p:grpSpPr>
          <a:xfrm>
            <a:off x="2398038" y="4229100"/>
            <a:ext cx="697588" cy="464679"/>
            <a:chOff x="2398038" y="4229100"/>
            <a:chExt cx="697588" cy="464679"/>
          </a:xfrm>
        </p:grpSpPr>
        <p:sp>
          <p:nvSpPr>
            <p:cNvPr id="129" name="SMARTInkShape-5455"/>
            <p:cNvSpPr/>
            <p:nvPr/>
          </p:nvSpPr>
          <p:spPr>
            <a:xfrm>
              <a:off x="2398038" y="4307190"/>
              <a:ext cx="258714" cy="386589"/>
            </a:xfrm>
            <a:custGeom>
              <a:avLst/>
              <a:gdLst/>
              <a:ahLst/>
              <a:cxnLst/>
              <a:rect l="0" t="0" r="0" b="0"/>
              <a:pathLst>
                <a:path w="258714" h="386589">
                  <a:moveTo>
                    <a:pt x="40362" y="64785"/>
                  </a:moveTo>
                  <a:lnTo>
                    <a:pt x="31229" y="64785"/>
                  </a:lnTo>
                  <a:lnTo>
                    <a:pt x="30871" y="46471"/>
                  </a:lnTo>
                  <a:lnTo>
                    <a:pt x="33675" y="37948"/>
                  </a:lnTo>
                  <a:lnTo>
                    <a:pt x="35904" y="34194"/>
                  </a:lnTo>
                  <a:lnTo>
                    <a:pt x="46847" y="27200"/>
                  </a:lnTo>
                  <a:lnTo>
                    <a:pt x="88841" y="10878"/>
                  </a:lnTo>
                  <a:lnTo>
                    <a:pt x="130668" y="0"/>
                  </a:lnTo>
                  <a:lnTo>
                    <a:pt x="156019" y="3727"/>
                  </a:lnTo>
                  <a:lnTo>
                    <a:pt x="198674" y="28750"/>
                  </a:lnTo>
                  <a:lnTo>
                    <a:pt x="218032" y="44113"/>
                  </a:lnTo>
                  <a:lnTo>
                    <a:pt x="242478" y="82417"/>
                  </a:lnTo>
                  <a:lnTo>
                    <a:pt x="255774" y="118833"/>
                  </a:lnTo>
                  <a:lnTo>
                    <a:pt x="258713" y="151779"/>
                  </a:lnTo>
                  <a:lnTo>
                    <a:pt x="244053" y="189574"/>
                  </a:lnTo>
                  <a:lnTo>
                    <a:pt x="223747" y="234544"/>
                  </a:lnTo>
                  <a:lnTo>
                    <a:pt x="187357" y="278580"/>
                  </a:lnTo>
                  <a:lnTo>
                    <a:pt x="140959" y="325012"/>
                  </a:lnTo>
                  <a:lnTo>
                    <a:pt x="96962" y="356869"/>
                  </a:lnTo>
                  <a:lnTo>
                    <a:pt x="57353" y="378272"/>
                  </a:lnTo>
                  <a:lnTo>
                    <a:pt x="30227" y="385564"/>
                  </a:lnTo>
                  <a:lnTo>
                    <a:pt x="20905" y="386588"/>
                  </a:lnTo>
                  <a:lnTo>
                    <a:pt x="13633" y="384095"/>
                  </a:lnTo>
                  <a:lnTo>
                    <a:pt x="2730" y="372859"/>
                  </a:lnTo>
                  <a:lnTo>
                    <a:pt x="457" y="367534"/>
                  </a:lnTo>
                  <a:lnTo>
                    <a:pt x="0" y="362926"/>
                  </a:lnTo>
                  <a:lnTo>
                    <a:pt x="754" y="358796"/>
                  </a:lnTo>
                  <a:lnTo>
                    <a:pt x="19964" y="326184"/>
                  </a:lnTo>
                  <a:lnTo>
                    <a:pt x="38802" y="305038"/>
                  </a:lnTo>
                  <a:lnTo>
                    <a:pt x="61772" y="291781"/>
                  </a:lnTo>
                  <a:lnTo>
                    <a:pt x="105582" y="284366"/>
                  </a:lnTo>
                  <a:lnTo>
                    <a:pt x="192762" y="2743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SMARTInkShape-5456"/>
            <p:cNvSpPr/>
            <p:nvPr/>
          </p:nvSpPr>
          <p:spPr>
            <a:xfrm>
              <a:off x="2824768" y="4229100"/>
              <a:ext cx="270858" cy="418542"/>
            </a:xfrm>
            <a:custGeom>
              <a:avLst/>
              <a:gdLst/>
              <a:ahLst/>
              <a:cxnLst/>
              <a:rect l="0" t="0" r="0" b="0"/>
              <a:pathLst>
                <a:path w="270858" h="418542">
                  <a:moveTo>
                    <a:pt x="261332" y="0"/>
                  </a:moveTo>
                  <a:lnTo>
                    <a:pt x="219914" y="2822"/>
                  </a:lnTo>
                  <a:lnTo>
                    <a:pt x="173330" y="19298"/>
                  </a:lnTo>
                  <a:lnTo>
                    <a:pt x="135287" y="36016"/>
                  </a:lnTo>
                  <a:lnTo>
                    <a:pt x="89938" y="76450"/>
                  </a:lnTo>
                  <a:lnTo>
                    <a:pt x="50492" y="120664"/>
                  </a:lnTo>
                  <a:lnTo>
                    <a:pt x="37338" y="139507"/>
                  </a:lnTo>
                  <a:lnTo>
                    <a:pt x="34779" y="150551"/>
                  </a:lnTo>
                  <a:lnTo>
                    <a:pt x="37272" y="155400"/>
                  </a:lnTo>
                  <a:lnTo>
                    <a:pt x="48508" y="163612"/>
                  </a:lnTo>
                  <a:lnTo>
                    <a:pt x="94684" y="184052"/>
                  </a:lnTo>
                  <a:lnTo>
                    <a:pt x="139396" y="199379"/>
                  </a:lnTo>
                  <a:lnTo>
                    <a:pt x="178567" y="212597"/>
                  </a:lnTo>
                  <a:lnTo>
                    <a:pt x="212175" y="233004"/>
                  </a:lnTo>
                  <a:lnTo>
                    <a:pt x="231200" y="257418"/>
                  </a:lnTo>
                  <a:lnTo>
                    <a:pt x="245150" y="287679"/>
                  </a:lnTo>
                  <a:lnTo>
                    <a:pt x="243204" y="308480"/>
                  </a:lnTo>
                  <a:lnTo>
                    <a:pt x="235283" y="328661"/>
                  </a:lnTo>
                  <a:lnTo>
                    <a:pt x="206854" y="359200"/>
                  </a:lnTo>
                  <a:lnTo>
                    <a:pt x="174253" y="376655"/>
                  </a:lnTo>
                  <a:lnTo>
                    <a:pt x="127804" y="393546"/>
                  </a:lnTo>
                  <a:lnTo>
                    <a:pt x="88788" y="406370"/>
                  </a:lnTo>
                  <a:lnTo>
                    <a:pt x="47058" y="416271"/>
                  </a:lnTo>
                  <a:lnTo>
                    <a:pt x="12749" y="418541"/>
                  </a:lnTo>
                  <a:lnTo>
                    <a:pt x="6710" y="416611"/>
                  </a:lnTo>
                  <a:lnTo>
                    <a:pt x="2684" y="413207"/>
                  </a:lnTo>
                  <a:lnTo>
                    <a:pt x="0" y="408822"/>
                  </a:lnTo>
                  <a:lnTo>
                    <a:pt x="5484" y="389837"/>
                  </a:lnTo>
                  <a:lnTo>
                    <a:pt x="29819" y="344646"/>
                  </a:lnTo>
                  <a:lnTo>
                    <a:pt x="55009" y="305145"/>
                  </a:lnTo>
                  <a:lnTo>
                    <a:pt x="83189" y="263946"/>
                  </a:lnTo>
                  <a:lnTo>
                    <a:pt x="113960" y="220413"/>
                  </a:lnTo>
                  <a:lnTo>
                    <a:pt x="148025" y="181239"/>
                  </a:lnTo>
                  <a:lnTo>
                    <a:pt x="185328" y="142927"/>
                  </a:lnTo>
                  <a:lnTo>
                    <a:pt x="224120" y="96315"/>
                  </a:lnTo>
                  <a:lnTo>
                    <a:pt x="238547" y="75340"/>
                  </a:lnTo>
                  <a:lnTo>
                    <a:pt x="254698" y="59835"/>
                  </a:lnTo>
                  <a:lnTo>
                    <a:pt x="265599" y="37132"/>
                  </a:lnTo>
                  <a:lnTo>
                    <a:pt x="270857"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2" name="SMARTInkShape-5457"/>
          <p:cNvSpPr/>
          <p:nvPr/>
        </p:nvSpPr>
        <p:spPr>
          <a:xfrm>
            <a:off x="5924550" y="3448065"/>
            <a:ext cx="372672" cy="285736"/>
          </a:xfrm>
          <a:custGeom>
            <a:avLst/>
            <a:gdLst/>
            <a:ahLst/>
            <a:cxnLst/>
            <a:rect l="0" t="0" r="0" b="0"/>
            <a:pathLst>
              <a:path w="372672" h="285736">
                <a:moveTo>
                  <a:pt x="95250" y="9510"/>
                </a:moveTo>
                <a:lnTo>
                  <a:pt x="87049" y="1309"/>
                </a:lnTo>
                <a:lnTo>
                  <a:pt x="87666" y="868"/>
                </a:lnTo>
                <a:lnTo>
                  <a:pt x="134614" y="0"/>
                </a:lnTo>
                <a:lnTo>
                  <a:pt x="177469" y="2812"/>
                </a:lnTo>
                <a:lnTo>
                  <a:pt x="212225" y="7591"/>
                </a:lnTo>
                <a:lnTo>
                  <a:pt x="248839" y="13243"/>
                </a:lnTo>
                <a:lnTo>
                  <a:pt x="289983" y="17319"/>
                </a:lnTo>
                <a:lnTo>
                  <a:pt x="327339" y="23583"/>
                </a:lnTo>
                <a:lnTo>
                  <a:pt x="371681" y="44525"/>
                </a:lnTo>
                <a:lnTo>
                  <a:pt x="372671" y="46612"/>
                </a:lnTo>
                <a:lnTo>
                  <a:pt x="371214" y="49061"/>
                </a:lnTo>
                <a:lnTo>
                  <a:pt x="368126" y="51752"/>
                </a:lnTo>
                <a:lnTo>
                  <a:pt x="359051" y="54743"/>
                </a:lnTo>
                <a:lnTo>
                  <a:pt x="342041" y="59248"/>
                </a:lnTo>
                <a:lnTo>
                  <a:pt x="327702" y="63366"/>
                </a:lnTo>
                <a:lnTo>
                  <a:pt x="281998" y="66226"/>
                </a:lnTo>
                <a:lnTo>
                  <a:pt x="270677" y="69289"/>
                </a:lnTo>
                <a:lnTo>
                  <a:pt x="266176" y="71588"/>
                </a:lnTo>
                <a:lnTo>
                  <a:pt x="263176" y="74179"/>
                </a:lnTo>
                <a:lnTo>
                  <a:pt x="259842" y="79879"/>
                </a:lnTo>
                <a:lnTo>
                  <a:pt x="261069" y="82881"/>
                </a:lnTo>
                <a:lnTo>
                  <a:pt x="305169" y="124351"/>
                </a:lnTo>
                <a:lnTo>
                  <a:pt x="333213" y="141281"/>
                </a:lnTo>
                <a:lnTo>
                  <a:pt x="346262" y="162148"/>
                </a:lnTo>
                <a:lnTo>
                  <a:pt x="349686" y="171893"/>
                </a:lnTo>
                <a:lnTo>
                  <a:pt x="346557" y="193443"/>
                </a:lnTo>
                <a:lnTo>
                  <a:pt x="333871" y="214880"/>
                </a:lnTo>
                <a:lnTo>
                  <a:pt x="306594" y="234637"/>
                </a:lnTo>
                <a:lnTo>
                  <a:pt x="265996" y="246126"/>
                </a:lnTo>
                <a:lnTo>
                  <a:pt x="221131" y="254667"/>
                </a:lnTo>
                <a:lnTo>
                  <a:pt x="176325" y="256668"/>
                </a:lnTo>
                <a:lnTo>
                  <a:pt x="133255" y="263609"/>
                </a:lnTo>
                <a:lnTo>
                  <a:pt x="87901" y="268900"/>
                </a:lnTo>
                <a:lnTo>
                  <a:pt x="48054" y="274766"/>
                </a:lnTo>
                <a:lnTo>
                  <a:pt x="0" y="2857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5" name="SMARTInkShape-Group750"/>
          <p:cNvGrpSpPr/>
          <p:nvPr/>
        </p:nvGrpSpPr>
        <p:grpSpPr>
          <a:xfrm>
            <a:off x="2466975" y="3600450"/>
            <a:ext cx="552451" cy="419101"/>
            <a:chOff x="2466975" y="3600450"/>
            <a:chExt cx="552451" cy="419101"/>
          </a:xfrm>
        </p:grpSpPr>
        <p:sp>
          <p:nvSpPr>
            <p:cNvPr id="133" name="SMARTInkShape-5458"/>
            <p:cNvSpPr/>
            <p:nvPr/>
          </p:nvSpPr>
          <p:spPr>
            <a:xfrm>
              <a:off x="2793282" y="3648075"/>
              <a:ext cx="226144" cy="340558"/>
            </a:xfrm>
            <a:custGeom>
              <a:avLst/>
              <a:gdLst/>
              <a:ahLst/>
              <a:cxnLst/>
              <a:rect l="0" t="0" r="0" b="0"/>
              <a:pathLst>
                <a:path w="226144" h="340558">
                  <a:moveTo>
                    <a:pt x="188043" y="0"/>
                  </a:moveTo>
                  <a:lnTo>
                    <a:pt x="151415" y="5057"/>
                  </a:lnTo>
                  <a:lnTo>
                    <a:pt x="105588" y="22792"/>
                  </a:lnTo>
                  <a:lnTo>
                    <a:pt x="67686" y="40407"/>
                  </a:lnTo>
                  <a:lnTo>
                    <a:pt x="26422" y="68864"/>
                  </a:lnTo>
                  <a:lnTo>
                    <a:pt x="9981" y="86373"/>
                  </a:lnTo>
                  <a:lnTo>
                    <a:pt x="5835" y="92508"/>
                  </a:lnTo>
                  <a:lnTo>
                    <a:pt x="0" y="116310"/>
                  </a:lnTo>
                  <a:lnTo>
                    <a:pt x="2356" y="124106"/>
                  </a:lnTo>
                  <a:lnTo>
                    <a:pt x="13440" y="138414"/>
                  </a:lnTo>
                  <a:lnTo>
                    <a:pt x="58354" y="163742"/>
                  </a:lnTo>
                  <a:lnTo>
                    <a:pt x="96700" y="181513"/>
                  </a:lnTo>
                  <a:lnTo>
                    <a:pt x="136839" y="201425"/>
                  </a:lnTo>
                  <a:lnTo>
                    <a:pt x="156173" y="227369"/>
                  </a:lnTo>
                  <a:lnTo>
                    <a:pt x="165195" y="261867"/>
                  </a:lnTo>
                  <a:lnTo>
                    <a:pt x="164483" y="277957"/>
                  </a:lnTo>
                  <a:lnTo>
                    <a:pt x="159580" y="289695"/>
                  </a:lnTo>
                  <a:lnTo>
                    <a:pt x="144920" y="307145"/>
                  </a:lnTo>
                  <a:lnTo>
                    <a:pt x="133247" y="315720"/>
                  </a:lnTo>
                  <a:lnTo>
                    <a:pt x="87132" y="333141"/>
                  </a:lnTo>
                  <a:lnTo>
                    <a:pt x="70168" y="338562"/>
                  </a:lnTo>
                  <a:lnTo>
                    <a:pt x="39993" y="340557"/>
                  </a:lnTo>
                  <a:lnTo>
                    <a:pt x="27699" y="337272"/>
                  </a:lnTo>
                  <a:lnTo>
                    <a:pt x="23997" y="332798"/>
                  </a:lnTo>
                  <a:lnTo>
                    <a:pt x="19883" y="319360"/>
                  </a:lnTo>
                  <a:lnTo>
                    <a:pt x="20878" y="305627"/>
                  </a:lnTo>
                  <a:lnTo>
                    <a:pt x="35196" y="264394"/>
                  </a:lnTo>
                  <a:lnTo>
                    <a:pt x="57383" y="220626"/>
                  </a:lnTo>
                  <a:lnTo>
                    <a:pt x="85720" y="180184"/>
                  </a:lnTo>
                  <a:lnTo>
                    <a:pt x="118098" y="138302"/>
                  </a:lnTo>
                  <a:lnTo>
                    <a:pt x="159429" y="98581"/>
                  </a:lnTo>
                  <a:lnTo>
                    <a:pt x="202869" y="55282"/>
                  </a:lnTo>
                  <a:lnTo>
                    <a:pt x="226143"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5459"/>
            <p:cNvSpPr/>
            <p:nvPr/>
          </p:nvSpPr>
          <p:spPr>
            <a:xfrm>
              <a:off x="2466975" y="3600450"/>
              <a:ext cx="114301" cy="419101"/>
            </a:xfrm>
            <a:custGeom>
              <a:avLst/>
              <a:gdLst/>
              <a:ahLst/>
              <a:cxnLst/>
              <a:rect l="0" t="0" r="0" b="0"/>
              <a:pathLst>
                <a:path w="114301" h="419101">
                  <a:moveTo>
                    <a:pt x="114300" y="0"/>
                  </a:moveTo>
                  <a:lnTo>
                    <a:pt x="114300" y="44495"/>
                  </a:lnTo>
                  <a:lnTo>
                    <a:pt x="113242" y="77977"/>
                  </a:lnTo>
                  <a:lnTo>
                    <a:pt x="107754" y="123999"/>
                  </a:lnTo>
                  <a:lnTo>
                    <a:pt x="103541" y="159154"/>
                  </a:lnTo>
                  <a:lnTo>
                    <a:pt x="87049" y="199478"/>
                  </a:lnTo>
                  <a:lnTo>
                    <a:pt x="73287" y="238017"/>
                  </a:lnTo>
                  <a:lnTo>
                    <a:pt x="60377" y="276204"/>
                  </a:lnTo>
                  <a:lnTo>
                    <a:pt x="44813" y="314321"/>
                  </a:lnTo>
                  <a:lnTo>
                    <a:pt x="26726" y="352424"/>
                  </a:lnTo>
                  <a:lnTo>
                    <a:pt x="0"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6" name="SMARTInkShape-5460"/>
          <p:cNvSpPr/>
          <p:nvPr/>
        </p:nvSpPr>
        <p:spPr>
          <a:xfrm>
            <a:off x="5924847" y="2792230"/>
            <a:ext cx="314029" cy="331409"/>
          </a:xfrm>
          <a:custGeom>
            <a:avLst/>
            <a:gdLst/>
            <a:ahLst/>
            <a:cxnLst/>
            <a:rect l="0" t="0" r="0" b="0"/>
            <a:pathLst>
              <a:path w="314029" h="331409">
                <a:moveTo>
                  <a:pt x="18753" y="36695"/>
                </a:moveTo>
                <a:lnTo>
                  <a:pt x="13697" y="31638"/>
                </a:lnTo>
                <a:lnTo>
                  <a:pt x="13266" y="30149"/>
                </a:lnTo>
                <a:lnTo>
                  <a:pt x="14036" y="29156"/>
                </a:lnTo>
                <a:lnTo>
                  <a:pt x="15608" y="28494"/>
                </a:lnTo>
                <a:lnTo>
                  <a:pt x="16657" y="26994"/>
                </a:lnTo>
                <a:lnTo>
                  <a:pt x="18477" y="19085"/>
                </a:lnTo>
                <a:lnTo>
                  <a:pt x="31986" y="4514"/>
                </a:lnTo>
                <a:lnTo>
                  <a:pt x="43685" y="1226"/>
                </a:lnTo>
                <a:lnTo>
                  <a:pt x="86202" y="0"/>
                </a:lnTo>
                <a:lnTo>
                  <a:pt x="126503" y="9025"/>
                </a:lnTo>
                <a:lnTo>
                  <a:pt x="138212" y="11898"/>
                </a:lnTo>
                <a:lnTo>
                  <a:pt x="156865" y="23557"/>
                </a:lnTo>
                <a:lnTo>
                  <a:pt x="181031" y="51856"/>
                </a:lnTo>
                <a:lnTo>
                  <a:pt x="195996" y="93038"/>
                </a:lnTo>
                <a:lnTo>
                  <a:pt x="204854" y="130530"/>
                </a:lnTo>
                <a:lnTo>
                  <a:pt x="206892" y="172565"/>
                </a:lnTo>
                <a:lnTo>
                  <a:pt x="200204" y="207128"/>
                </a:lnTo>
                <a:lnTo>
                  <a:pt x="179518" y="250552"/>
                </a:lnTo>
                <a:lnTo>
                  <a:pt x="158462" y="273274"/>
                </a:lnTo>
                <a:lnTo>
                  <a:pt x="132115" y="290590"/>
                </a:lnTo>
                <a:lnTo>
                  <a:pt x="85306" y="309313"/>
                </a:lnTo>
                <a:lnTo>
                  <a:pt x="44482" y="322360"/>
                </a:lnTo>
                <a:lnTo>
                  <a:pt x="3090" y="331408"/>
                </a:lnTo>
                <a:lnTo>
                  <a:pt x="1961" y="330537"/>
                </a:lnTo>
                <a:lnTo>
                  <a:pt x="706" y="326747"/>
                </a:lnTo>
                <a:lnTo>
                  <a:pt x="0" y="318663"/>
                </a:lnTo>
                <a:lnTo>
                  <a:pt x="8302" y="309828"/>
                </a:lnTo>
                <a:lnTo>
                  <a:pt x="36471" y="292954"/>
                </a:lnTo>
                <a:lnTo>
                  <a:pt x="72686" y="280193"/>
                </a:lnTo>
                <a:lnTo>
                  <a:pt x="113367" y="270825"/>
                </a:lnTo>
                <a:lnTo>
                  <a:pt x="147446" y="261877"/>
                </a:lnTo>
                <a:lnTo>
                  <a:pt x="194468" y="257580"/>
                </a:lnTo>
                <a:lnTo>
                  <a:pt x="237887" y="255069"/>
                </a:lnTo>
                <a:lnTo>
                  <a:pt x="314028" y="2462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9" name="SMARTInkShape-Group752"/>
          <p:cNvGrpSpPr/>
          <p:nvPr/>
        </p:nvGrpSpPr>
        <p:grpSpPr>
          <a:xfrm>
            <a:off x="2466975" y="2895600"/>
            <a:ext cx="711945" cy="371476"/>
            <a:chOff x="2466975" y="2895600"/>
            <a:chExt cx="711945" cy="371476"/>
          </a:xfrm>
        </p:grpSpPr>
        <p:sp>
          <p:nvSpPr>
            <p:cNvPr id="137" name="SMARTInkShape-5461"/>
            <p:cNvSpPr/>
            <p:nvPr/>
          </p:nvSpPr>
          <p:spPr>
            <a:xfrm>
              <a:off x="2791876" y="2960165"/>
              <a:ext cx="387044" cy="289202"/>
            </a:xfrm>
            <a:custGeom>
              <a:avLst/>
              <a:gdLst/>
              <a:ahLst/>
              <a:cxnLst/>
              <a:rect l="0" t="0" r="0" b="0"/>
              <a:pathLst>
                <a:path w="387044" h="289202">
                  <a:moveTo>
                    <a:pt x="46574" y="68785"/>
                  </a:moveTo>
                  <a:lnTo>
                    <a:pt x="46574" y="73842"/>
                  </a:lnTo>
                  <a:lnTo>
                    <a:pt x="43752" y="79146"/>
                  </a:lnTo>
                  <a:lnTo>
                    <a:pt x="37911" y="89265"/>
                  </a:lnTo>
                  <a:lnTo>
                    <a:pt x="16915" y="136056"/>
                  </a:lnTo>
                  <a:lnTo>
                    <a:pt x="4272" y="170914"/>
                  </a:lnTo>
                  <a:lnTo>
                    <a:pt x="0" y="216194"/>
                  </a:lnTo>
                  <a:lnTo>
                    <a:pt x="7883" y="238017"/>
                  </a:lnTo>
                  <a:lnTo>
                    <a:pt x="20911" y="256182"/>
                  </a:lnTo>
                  <a:lnTo>
                    <a:pt x="33757" y="267784"/>
                  </a:lnTo>
                  <a:lnTo>
                    <a:pt x="68059" y="285322"/>
                  </a:lnTo>
                  <a:lnTo>
                    <a:pt x="99514" y="289201"/>
                  </a:lnTo>
                  <a:lnTo>
                    <a:pt x="132545" y="287398"/>
                  </a:lnTo>
                  <a:lnTo>
                    <a:pt x="173882" y="280432"/>
                  </a:lnTo>
                  <a:lnTo>
                    <a:pt x="216830" y="265775"/>
                  </a:lnTo>
                  <a:lnTo>
                    <a:pt x="260945" y="237754"/>
                  </a:lnTo>
                  <a:lnTo>
                    <a:pt x="305116" y="199822"/>
                  </a:lnTo>
                  <a:lnTo>
                    <a:pt x="343950" y="155264"/>
                  </a:lnTo>
                  <a:lnTo>
                    <a:pt x="367390" y="123889"/>
                  </a:lnTo>
                  <a:lnTo>
                    <a:pt x="386385" y="78967"/>
                  </a:lnTo>
                  <a:lnTo>
                    <a:pt x="387043" y="64843"/>
                  </a:lnTo>
                  <a:lnTo>
                    <a:pt x="381463" y="41159"/>
                  </a:lnTo>
                  <a:lnTo>
                    <a:pt x="376036" y="30754"/>
                  </a:lnTo>
                  <a:lnTo>
                    <a:pt x="351861" y="13890"/>
                  </a:lnTo>
                  <a:lnTo>
                    <a:pt x="307774" y="544"/>
                  </a:lnTo>
                  <a:lnTo>
                    <a:pt x="269664" y="0"/>
                  </a:lnTo>
                  <a:lnTo>
                    <a:pt x="233207" y="6541"/>
                  </a:lnTo>
                  <a:lnTo>
                    <a:pt x="190567" y="18233"/>
                  </a:lnTo>
                  <a:lnTo>
                    <a:pt x="113249" y="497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SMARTInkShape-5462"/>
            <p:cNvSpPr/>
            <p:nvPr/>
          </p:nvSpPr>
          <p:spPr>
            <a:xfrm>
              <a:off x="2466975" y="2895600"/>
              <a:ext cx="85726" cy="371476"/>
            </a:xfrm>
            <a:custGeom>
              <a:avLst/>
              <a:gdLst/>
              <a:ahLst/>
              <a:cxnLst/>
              <a:rect l="0" t="0" r="0" b="0"/>
              <a:pathLst>
                <a:path w="85726" h="371476">
                  <a:moveTo>
                    <a:pt x="85725" y="0"/>
                  </a:moveTo>
                  <a:lnTo>
                    <a:pt x="77524" y="8201"/>
                  </a:lnTo>
                  <a:lnTo>
                    <a:pt x="76252" y="52786"/>
                  </a:lnTo>
                  <a:lnTo>
                    <a:pt x="68602" y="97380"/>
                  </a:lnTo>
                  <a:lnTo>
                    <a:pt x="59955" y="143153"/>
                  </a:lnTo>
                  <a:lnTo>
                    <a:pt x="47552" y="188673"/>
                  </a:lnTo>
                  <a:lnTo>
                    <a:pt x="34911" y="228239"/>
                  </a:lnTo>
                  <a:lnTo>
                    <a:pt x="22222" y="272116"/>
                  </a:lnTo>
                  <a:lnTo>
                    <a:pt x="9524" y="311828"/>
                  </a:lnTo>
                  <a:lnTo>
                    <a:pt x="0" y="371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7" name="SMARTInkShape-Group753"/>
          <p:cNvGrpSpPr/>
          <p:nvPr/>
        </p:nvGrpSpPr>
        <p:grpSpPr>
          <a:xfrm>
            <a:off x="4989757" y="2124226"/>
            <a:ext cx="1909366" cy="447525"/>
            <a:chOff x="4989757" y="2124226"/>
            <a:chExt cx="1909366" cy="447525"/>
          </a:xfrm>
        </p:grpSpPr>
        <p:sp>
          <p:nvSpPr>
            <p:cNvPr id="140" name="SMARTInkShape-5463"/>
            <p:cNvSpPr/>
            <p:nvPr/>
          </p:nvSpPr>
          <p:spPr>
            <a:xfrm>
              <a:off x="5572125" y="2190750"/>
              <a:ext cx="28435" cy="266701"/>
            </a:xfrm>
            <a:custGeom>
              <a:avLst/>
              <a:gdLst/>
              <a:ahLst/>
              <a:cxnLst/>
              <a:rect l="0" t="0" r="0" b="0"/>
              <a:pathLst>
                <a:path w="28435" h="266701">
                  <a:moveTo>
                    <a:pt x="19050" y="0"/>
                  </a:moveTo>
                  <a:lnTo>
                    <a:pt x="19050" y="5056"/>
                  </a:lnTo>
                  <a:lnTo>
                    <a:pt x="16228" y="10361"/>
                  </a:lnTo>
                  <a:lnTo>
                    <a:pt x="13994" y="13258"/>
                  </a:lnTo>
                  <a:lnTo>
                    <a:pt x="13563" y="16246"/>
                  </a:lnTo>
                  <a:lnTo>
                    <a:pt x="26175" y="61666"/>
                  </a:lnTo>
                  <a:lnTo>
                    <a:pt x="28101" y="103786"/>
                  </a:lnTo>
                  <a:lnTo>
                    <a:pt x="28434" y="143170"/>
                  </a:lnTo>
                  <a:lnTo>
                    <a:pt x="23477" y="183297"/>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SMARTInkShape-5464"/>
            <p:cNvSpPr/>
            <p:nvPr/>
          </p:nvSpPr>
          <p:spPr>
            <a:xfrm>
              <a:off x="5772150" y="2409825"/>
              <a:ext cx="28576" cy="76201"/>
            </a:xfrm>
            <a:custGeom>
              <a:avLst/>
              <a:gdLst/>
              <a:ahLst/>
              <a:cxnLst/>
              <a:rect l="0" t="0" r="0" b="0"/>
              <a:pathLst>
                <a:path w="28576" h="76201">
                  <a:moveTo>
                    <a:pt x="28575" y="0"/>
                  </a:moveTo>
                  <a:lnTo>
                    <a:pt x="23519" y="5056"/>
                  </a:lnTo>
                  <a:lnTo>
                    <a:pt x="21036" y="13183"/>
                  </a:lnTo>
                  <a:lnTo>
                    <a:pt x="16816" y="29659"/>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SMARTInkShape-5465"/>
            <p:cNvSpPr/>
            <p:nvPr/>
          </p:nvSpPr>
          <p:spPr>
            <a:xfrm>
              <a:off x="5810250" y="226695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 name="SMARTInkShape-5466"/>
            <p:cNvSpPr/>
            <p:nvPr/>
          </p:nvSpPr>
          <p:spPr>
            <a:xfrm>
              <a:off x="5959687" y="2324251"/>
              <a:ext cx="179019" cy="209400"/>
            </a:xfrm>
            <a:custGeom>
              <a:avLst/>
              <a:gdLst/>
              <a:ahLst/>
              <a:cxnLst/>
              <a:rect l="0" t="0" r="0" b="0"/>
              <a:pathLst>
                <a:path w="179019" h="209400">
                  <a:moveTo>
                    <a:pt x="164888" y="18899"/>
                  </a:moveTo>
                  <a:lnTo>
                    <a:pt x="178145" y="5641"/>
                  </a:lnTo>
                  <a:lnTo>
                    <a:pt x="179018" y="3711"/>
                  </a:lnTo>
                  <a:lnTo>
                    <a:pt x="178541" y="2424"/>
                  </a:lnTo>
                  <a:lnTo>
                    <a:pt x="175228" y="357"/>
                  </a:lnTo>
                  <a:lnTo>
                    <a:pt x="164542" y="0"/>
                  </a:lnTo>
                  <a:lnTo>
                    <a:pt x="147970" y="4950"/>
                  </a:lnTo>
                  <a:lnTo>
                    <a:pt x="110822" y="35501"/>
                  </a:lnTo>
                  <a:lnTo>
                    <a:pt x="68554" y="79267"/>
                  </a:lnTo>
                  <a:lnTo>
                    <a:pt x="22135" y="123677"/>
                  </a:lnTo>
                  <a:lnTo>
                    <a:pt x="1694" y="144018"/>
                  </a:lnTo>
                  <a:lnTo>
                    <a:pt x="0" y="149937"/>
                  </a:lnTo>
                  <a:lnTo>
                    <a:pt x="941" y="164980"/>
                  </a:lnTo>
                  <a:lnTo>
                    <a:pt x="3732" y="170261"/>
                  </a:lnTo>
                  <a:lnTo>
                    <a:pt x="7708" y="173782"/>
                  </a:lnTo>
                  <a:lnTo>
                    <a:pt x="49526" y="189546"/>
                  </a:lnTo>
                  <a:lnTo>
                    <a:pt x="126788" y="2093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 name="SMARTInkShape-5467"/>
            <p:cNvSpPr/>
            <p:nvPr/>
          </p:nvSpPr>
          <p:spPr>
            <a:xfrm>
              <a:off x="6288455" y="2373236"/>
              <a:ext cx="204065" cy="169940"/>
            </a:xfrm>
            <a:custGeom>
              <a:avLst/>
              <a:gdLst/>
              <a:ahLst/>
              <a:cxnLst/>
              <a:rect l="0" t="0" r="0" b="0"/>
              <a:pathLst>
                <a:path w="204065" h="169940">
                  <a:moveTo>
                    <a:pt x="7570" y="36589"/>
                  </a:moveTo>
                  <a:lnTo>
                    <a:pt x="12627" y="41645"/>
                  </a:lnTo>
                  <a:lnTo>
                    <a:pt x="17931" y="44128"/>
                  </a:lnTo>
                  <a:lnTo>
                    <a:pt x="65321" y="54679"/>
                  </a:lnTo>
                  <a:lnTo>
                    <a:pt x="101253" y="55449"/>
                  </a:lnTo>
                  <a:lnTo>
                    <a:pt x="127524" y="53438"/>
                  </a:lnTo>
                  <a:lnTo>
                    <a:pt x="170416" y="37722"/>
                  </a:lnTo>
                  <a:lnTo>
                    <a:pt x="195077" y="19056"/>
                  </a:lnTo>
                  <a:lnTo>
                    <a:pt x="202031" y="10099"/>
                  </a:lnTo>
                  <a:lnTo>
                    <a:pt x="203886" y="6229"/>
                  </a:lnTo>
                  <a:lnTo>
                    <a:pt x="204064" y="3649"/>
                  </a:lnTo>
                  <a:lnTo>
                    <a:pt x="203124" y="1929"/>
                  </a:lnTo>
                  <a:lnTo>
                    <a:pt x="201440" y="782"/>
                  </a:lnTo>
                  <a:lnTo>
                    <a:pt x="167259" y="0"/>
                  </a:lnTo>
                  <a:lnTo>
                    <a:pt x="127793" y="6228"/>
                  </a:lnTo>
                  <a:lnTo>
                    <a:pt x="84940" y="17813"/>
                  </a:lnTo>
                  <a:lnTo>
                    <a:pt x="41787" y="35567"/>
                  </a:lnTo>
                  <a:lnTo>
                    <a:pt x="12887" y="57100"/>
                  </a:lnTo>
                  <a:lnTo>
                    <a:pt x="4641" y="70752"/>
                  </a:lnTo>
                  <a:lnTo>
                    <a:pt x="0" y="100451"/>
                  </a:lnTo>
                  <a:lnTo>
                    <a:pt x="4559" y="121064"/>
                  </a:lnTo>
                  <a:lnTo>
                    <a:pt x="13640" y="138692"/>
                  </a:lnTo>
                  <a:lnTo>
                    <a:pt x="24733" y="150054"/>
                  </a:lnTo>
                  <a:lnTo>
                    <a:pt x="63102" y="162401"/>
                  </a:lnTo>
                  <a:lnTo>
                    <a:pt x="131395" y="1699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 name="SMARTInkShape-5468"/>
            <p:cNvSpPr/>
            <p:nvPr/>
          </p:nvSpPr>
          <p:spPr>
            <a:xfrm>
              <a:off x="6643150" y="2362200"/>
              <a:ext cx="255973" cy="209551"/>
            </a:xfrm>
            <a:custGeom>
              <a:avLst/>
              <a:gdLst/>
              <a:ahLst/>
              <a:cxnLst/>
              <a:rect l="0" t="0" r="0" b="0"/>
              <a:pathLst>
                <a:path w="255973" h="209551">
                  <a:moveTo>
                    <a:pt x="195800" y="0"/>
                  </a:moveTo>
                  <a:lnTo>
                    <a:pt x="165209" y="0"/>
                  </a:lnTo>
                  <a:lnTo>
                    <a:pt x="128766" y="14150"/>
                  </a:lnTo>
                  <a:lnTo>
                    <a:pt x="83624" y="28234"/>
                  </a:lnTo>
                  <a:lnTo>
                    <a:pt x="38763" y="41208"/>
                  </a:lnTo>
                  <a:lnTo>
                    <a:pt x="525" y="55263"/>
                  </a:lnTo>
                  <a:lnTo>
                    <a:pt x="0" y="56950"/>
                  </a:lnTo>
                  <a:lnTo>
                    <a:pt x="708" y="59133"/>
                  </a:lnTo>
                  <a:lnTo>
                    <a:pt x="2238" y="61647"/>
                  </a:lnTo>
                  <a:lnTo>
                    <a:pt x="43519" y="76374"/>
                  </a:lnTo>
                  <a:lnTo>
                    <a:pt x="86580" y="88934"/>
                  </a:lnTo>
                  <a:lnTo>
                    <a:pt x="128248" y="101607"/>
                  </a:lnTo>
                  <a:lnTo>
                    <a:pt x="167051" y="114301"/>
                  </a:lnTo>
                  <a:lnTo>
                    <a:pt x="200234" y="127000"/>
                  </a:lnTo>
                  <a:lnTo>
                    <a:pt x="245430" y="158926"/>
                  </a:lnTo>
                  <a:lnTo>
                    <a:pt x="254193" y="169764"/>
                  </a:lnTo>
                  <a:lnTo>
                    <a:pt x="255896" y="174560"/>
                  </a:lnTo>
                  <a:lnTo>
                    <a:pt x="255972" y="178815"/>
                  </a:lnTo>
                  <a:lnTo>
                    <a:pt x="254965" y="182710"/>
                  </a:lnTo>
                  <a:lnTo>
                    <a:pt x="245379" y="189860"/>
                  </a:lnTo>
                  <a:lnTo>
                    <a:pt x="208298" y="203074"/>
                  </a:lnTo>
                  <a:lnTo>
                    <a:pt x="15770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SMARTInkShape-5469"/>
            <p:cNvSpPr/>
            <p:nvPr/>
          </p:nvSpPr>
          <p:spPr>
            <a:xfrm>
              <a:off x="4989757" y="2124226"/>
              <a:ext cx="446123" cy="380850"/>
            </a:xfrm>
            <a:custGeom>
              <a:avLst/>
              <a:gdLst/>
              <a:ahLst/>
              <a:cxnLst/>
              <a:rect l="0" t="0" r="0" b="0"/>
              <a:pathLst>
                <a:path w="446123" h="380850">
                  <a:moveTo>
                    <a:pt x="277568" y="18899"/>
                  </a:moveTo>
                  <a:lnTo>
                    <a:pt x="282625" y="18899"/>
                  </a:lnTo>
                  <a:lnTo>
                    <a:pt x="287929" y="16077"/>
                  </a:lnTo>
                  <a:lnTo>
                    <a:pt x="290825" y="13843"/>
                  </a:lnTo>
                  <a:lnTo>
                    <a:pt x="294045" y="8538"/>
                  </a:lnTo>
                  <a:lnTo>
                    <a:pt x="294902" y="5641"/>
                  </a:lnTo>
                  <a:lnTo>
                    <a:pt x="294415" y="3711"/>
                  </a:lnTo>
                  <a:lnTo>
                    <a:pt x="293033" y="2424"/>
                  </a:lnTo>
                  <a:lnTo>
                    <a:pt x="288675" y="993"/>
                  </a:lnTo>
                  <a:lnTo>
                    <a:pt x="264070" y="0"/>
                  </a:lnTo>
                  <a:lnTo>
                    <a:pt x="228178" y="4950"/>
                  </a:lnTo>
                  <a:lnTo>
                    <a:pt x="183851" y="9558"/>
                  </a:lnTo>
                  <a:lnTo>
                    <a:pt x="144521" y="19563"/>
                  </a:lnTo>
                  <a:lnTo>
                    <a:pt x="101121" y="36787"/>
                  </a:lnTo>
                  <a:lnTo>
                    <a:pt x="54281" y="59250"/>
                  </a:lnTo>
                  <a:lnTo>
                    <a:pt x="16974" y="82844"/>
                  </a:lnTo>
                  <a:lnTo>
                    <a:pt x="918" y="96524"/>
                  </a:lnTo>
                  <a:lnTo>
                    <a:pt x="0" y="100283"/>
                  </a:lnTo>
                  <a:lnTo>
                    <a:pt x="1507" y="103846"/>
                  </a:lnTo>
                  <a:lnTo>
                    <a:pt x="4627" y="107280"/>
                  </a:lnTo>
                  <a:lnTo>
                    <a:pt x="45540" y="120397"/>
                  </a:lnTo>
                  <a:lnTo>
                    <a:pt x="89213" y="133179"/>
                  </a:lnTo>
                  <a:lnTo>
                    <a:pt x="125804" y="142718"/>
                  </a:lnTo>
                  <a:lnTo>
                    <a:pt x="163456" y="152247"/>
                  </a:lnTo>
                  <a:lnTo>
                    <a:pt x="201424" y="161773"/>
                  </a:lnTo>
                  <a:lnTo>
                    <a:pt x="242307" y="171299"/>
                  </a:lnTo>
                  <a:lnTo>
                    <a:pt x="285113" y="183646"/>
                  </a:lnTo>
                  <a:lnTo>
                    <a:pt x="324606" y="200710"/>
                  </a:lnTo>
                  <a:lnTo>
                    <a:pt x="370820" y="225439"/>
                  </a:lnTo>
                  <a:lnTo>
                    <a:pt x="412641" y="257046"/>
                  </a:lnTo>
                  <a:lnTo>
                    <a:pt x="434359" y="270436"/>
                  </a:lnTo>
                  <a:lnTo>
                    <a:pt x="439245" y="272315"/>
                  </a:lnTo>
                  <a:lnTo>
                    <a:pt x="442503" y="275685"/>
                  </a:lnTo>
                  <a:lnTo>
                    <a:pt x="446122" y="285073"/>
                  </a:lnTo>
                  <a:lnTo>
                    <a:pt x="444971" y="289482"/>
                  </a:lnTo>
                  <a:lnTo>
                    <a:pt x="438047" y="297202"/>
                  </a:lnTo>
                  <a:lnTo>
                    <a:pt x="427915" y="301339"/>
                  </a:lnTo>
                  <a:lnTo>
                    <a:pt x="389285" y="311818"/>
                  </a:lnTo>
                  <a:lnTo>
                    <a:pt x="354178" y="320767"/>
                  </a:lnTo>
                  <a:lnTo>
                    <a:pt x="310733" y="330121"/>
                  </a:lnTo>
                  <a:lnTo>
                    <a:pt x="264347" y="339595"/>
                  </a:lnTo>
                  <a:lnTo>
                    <a:pt x="217089" y="349105"/>
                  </a:lnTo>
                  <a:lnTo>
                    <a:pt x="170631" y="358626"/>
                  </a:lnTo>
                  <a:lnTo>
                    <a:pt x="129584" y="368149"/>
                  </a:lnTo>
                  <a:lnTo>
                    <a:pt x="77543" y="3808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9" name="SMARTInkShape-Group754"/>
          <p:cNvGrpSpPr/>
          <p:nvPr/>
        </p:nvGrpSpPr>
        <p:grpSpPr>
          <a:xfrm>
            <a:off x="1812055" y="2181225"/>
            <a:ext cx="1925009" cy="616709"/>
            <a:chOff x="1812055" y="2181225"/>
            <a:chExt cx="1925009" cy="616709"/>
          </a:xfrm>
        </p:grpSpPr>
        <p:sp>
          <p:nvSpPr>
            <p:cNvPr id="148" name="SMARTInkShape-5470"/>
            <p:cNvSpPr/>
            <p:nvPr/>
          </p:nvSpPr>
          <p:spPr>
            <a:xfrm>
              <a:off x="3468424" y="2371725"/>
              <a:ext cx="268640" cy="426209"/>
            </a:xfrm>
            <a:custGeom>
              <a:avLst/>
              <a:gdLst/>
              <a:ahLst/>
              <a:cxnLst/>
              <a:rect l="0" t="0" r="0" b="0"/>
              <a:pathLst>
                <a:path w="268640" h="426209">
                  <a:moveTo>
                    <a:pt x="8201" y="0"/>
                  </a:moveTo>
                  <a:lnTo>
                    <a:pt x="7143" y="41777"/>
                  </a:lnTo>
                  <a:lnTo>
                    <a:pt x="0" y="89214"/>
                  </a:lnTo>
                  <a:lnTo>
                    <a:pt x="6542" y="130002"/>
                  </a:lnTo>
                  <a:lnTo>
                    <a:pt x="15000" y="151526"/>
                  </a:lnTo>
                  <a:lnTo>
                    <a:pt x="21101" y="157303"/>
                  </a:lnTo>
                  <a:lnTo>
                    <a:pt x="45655" y="160556"/>
                  </a:lnTo>
                  <a:lnTo>
                    <a:pt x="79741" y="151406"/>
                  </a:lnTo>
                  <a:lnTo>
                    <a:pt x="120522" y="129351"/>
                  </a:lnTo>
                  <a:lnTo>
                    <a:pt x="161804" y="98316"/>
                  </a:lnTo>
                  <a:lnTo>
                    <a:pt x="189217" y="67516"/>
                  </a:lnTo>
                  <a:lnTo>
                    <a:pt x="194486" y="57171"/>
                  </a:lnTo>
                  <a:lnTo>
                    <a:pt x="197452" y="40341"/>
                  </a:lnTo>
                  <a:lnTo>
                    <a:pt x="195324" y="30982"/>
                  </a:lnTo>
                  <a:lnTo>
                    <a:pt x="181335" y="11547"/>
                  </a:lnTo>
                  <a:lnTo>
                    <a:pt x="185206" y="15181"/>
                  </a:lnTo>
                  <a:lnTo>
                    <a:pt x="187412" y="20153"/>
                  </a:lnTo>
                  <a:lnTo>
                    <a:pt x="194298" y="37368"/>
                  </a:lnTo>
                  <a:lnTo>
                    <a:pt x="209744" y="72103"/>
                  </a:lnTo>
                  <a:lnTo>
                    <a:pt x="222081" y="110264"/>
                  </a:lnTo>
                  <a:lnTo>
                    <a:pt x="227084" y="131556"/>
                  </a:lnTo>
                  <a:lnTo>
                    <a:pt x="243374" y="175682"/>
                  </a:lnTo>
                  <a:lnTo>
                    <a:pt x="256299" y="219632"/>
                  </a:lnTo>
                  <a:lnTo>
                    <a:pt x="268639" y="257285"/>
                  </a:lnTo>
                  <a:lnTo>
                    <a:pt x="267989" y="295896"/>
                  </a:lnTo>
                  <a:lnTo>
                    <a:pt x="261094" y="340850"/>
                  </a:lnTo>
                  <a:lnTo>
                    <a:pt x="242235" y="382627"/>
                  </a:lnTo>
                  <a:lnTo>
                    <a:pt x="221596" y="406647"/>
                  </a:lnTo>
                  <a:lnTo>
                    <a:pt x="181849" y="420467"/>
                  </a:lnTo>
                  <a:lnTo>
                    <a:pt x="145024" y="426208"/>
                  </a:lnTo>
                  <a:lnTo>
                    <a:pt x="112756" y="424728"/>
                  </a:lnTo>
                  <a:lnTo>
                    <a:pt x="77953" y="421602"/>
                  </a:lnTo>
                  <a:lnTo>
                    <a:pt x="27251"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 name="SMARTInkShape-5471"/>
            <p:cNvSpPr/>
            <p:nvPr/>
          </p:nvSpPr>
          <p:spPr>
            <a:xfrm>
              <a:off x="3133725" y="2400300"/>
              <a:ext cx="161926" cy="19051"/>
            </a:xfrm>
            <a:custGeom>
              <a:avLst/>
              <a:gdLst/>
              <a:ahLst/>
              <a:cxnLst/>
              <a:rect l="0" t="0" r="0" b="0"/>
              <a:pathLst>
                <a:path w="161926" h="19051">
                  <a:moveTo>
                    <a:pt x="0" y="0"/>
                  </a:moveTo>
                  <a:lnTo>
                    <a:pt x="40098" y="1058"/>
                  </a:lnTo>
                  <a:lnTo>
                    <a:pt x="85988" y="8201"/>
                  </a:lnTo>
                  <a:lnTo>
                    <a:pt x="1619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SMARTInkShape-5472"/>
            <p:cNvSpPr/>
            <p:nvPr/>
          </p:nvSpPr>
          <p:spPr>
            <a:xfrm>
              <a:off x="3185387" y="2219325"/>
              <a:ext cx="24539" cy="285751"/>
            </a:xfrm>
            <a:custGeom>
              <a:avLst/>
              <a:gdLst/>
              <a:ahLst/>
              <a:cxnLst/>
              <a:rect l="0" t="0" r="0" b="0"/>
              <a:pathLst>
                <a:path w="24539" h="285751">
                  <a:moveTo>
                    <a:pt x="5488" y="0"/>
                  </a:moveTo>
                  <a:lnTo>
                    <a:pt x="432" y="5056"/>
                  </a:lnTo>
                  <a:lnTo>
                    <a:pt x="0" y="8663"/>
                  </a:lnTo>
                  <a:lnTo>
                    <a:pt x="5925" y="44932"/>
                  </a:lnTo>
                  <a:lnTo>
                    <a:pt x="11850" y="83281"/>
                  </a:lnTo>
                  <a:lnTo>
                    <a:pt x="14076" y="126041"/>
                  </a:lnTo>
                  <a:lnTo>
                    <a:pt x="14735" y="162934"/>
                  </a:lnTo>
                  <a:lnTo>
                    <a:pt x="15989" y="210555"/>
                  </a:lnTo>
                  <a:lnTo>
                    <a:pt x="21535" y="250299"/>
                  </a:lnTo>
                  <a:lnTo>
                    <a:pt x="24538"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5473"/>
            <p:cNvSpPr/>
            <p:nvPr/>
          </p:nvSpPr>
          <p:spPr>
            <a:xfrm>
              <a:off x="2973786" y="2257425"/>
              <a:ext cx="7540" cy="19051"/>
            </a:xfrm>
            <a:custGeom>
              <a:avLst/>
              <a:gdLst/>
              <a:ahLst/>
              <a:cxnLst/>
              <a:rect l="0" t="0" r="0" b="0"/>
              <a:pathLst>
                <a:path w="7540" h="19051">
                  <a:moveTo>
                    <a:pt x="7539" y="0"/>
                  </a:moveTo>
                  <a:lnTo>
                    <a:pt x="2483" y="0"/>
                  </a:lnTo>
                  <a:lnTo>
                    <a:pt x="993" y="1058"/>
                  </a:lnTo>
                  <a:lnTo>
                    <a:pt x="0" y="2822"/>
                  </a:lnTo>
                  <a:lnTo>
                    <a:pt x="7539"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SMARTInkShape-5474"/>
            <p:cNvSpPr/>
            <p:nvPr/>
          </p:nvSpPr>
          <p:spPr>
            <a:xfrm>
              <a:off x="2924175" y="2371725"/>
              <a:ext cx="55201" cy="161926"/>
            </a:xfrm>
            <a:custGeom>
              <a:avLst/>
              <a:gdLst/>
              <a:ahLst/>
              <a:cxnLst/>
              <a:rect l="0" t="0" r="0" b="0"/>
              <a:pathLst>
                <a:path w="55201" h="161926">
                  <a:moveTo>
                    <a:pt x="0" y="0"/>
                  </a:moveTo>
                  <a:lnTo>
                    <a:pt x="5057" y="0"/>
                  </a:lnTo>
                  <a:lnTo>
                    <a:pt x="10361" y="2822"/>
                  </a:lnTo>
                  <a:lnTo>
                    <a:pt x="41912" y="27447"/>
                  </a:lnTo>
                  <a:lnTo>
                    <a:pt x="46991" y="36289"/>
                  </a:lnTo>
                  <a:lnTo>
                    <a:pt x="54140" y="72959"/>
                  </a:lnTo>
                  <a:lnTo>
                    <a:pt x="55200" y="108989"/>
                  </a:lnTo>
                  <a:lnTo>
                    <a:pt x="476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 name="SMARTInkShape-5475"/>
            <p:cNvSpPr/>
            <p:nvPr/>
          </p:nvSpPr>
          <p:spPr>
            <a:xfrm>
              <a:off x="2754668" y="2190750"/>
              <a:ext cx="26633" cy="333376"/>
            </a:xfrm>
            <a:custGeom>
              <a:avLst/>
              <a:gdLst/>
              <a:ahLst/>
              <a:cxnLst/>
              <a:rect l="0" t="0" r="0" b="0"/>
              <a:pathLst>
                <a:path w="26633" h="333376">
                  <a:moveTo>
                    <a:pt x="17107" y="0"/>
                  </a:moveTo>
                  <a:lnTo>
                    <a:pt x="12051" y="10113"/>
                  </a:lnTo>
                  <a:lnTo>
                    <a:pt x="8170" y="48957"/>
                  </a:lnTo>
                  <a:lnTo>
                    <a:pt x="7698" y="96101"/>
                  </a:lnTo>
                  <a:lnTo>
                    <a:pt x="7616" y="135836"/>
                  </a:lnTo>
                  <a:lnTo>
                    <a:pt x="1043" y="179585"/>
                  </a:lnTo>
                  <a:lnTo>
                    <a:pt x="0" y="209138"/>
                  </a:lnTo>
                  <a:lnTo>
                    <a:pt x="5771" y="247569"/>
                  </a:lnTo>
                  <a:lnTo>
                    <a:pt x="12281" y="285734"/>
                  </a:lnTo>
                  <a:lnTo>
                    <a:pt x="26632"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SMARTInkShape-5476"/>
            <p:cNvSpPr/>
            <p:nvPr/>
          </p:nvSpPr>
          <p:spPr>
            <a:xfrm>
              <a:off x="2495550" y="227647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SMARTInkShape-5477"/>
            <p:cNvSpPr/>
            <p:nvPr/>
          </p:nvSpPr>
          <p:spPr>
            <a:xfrm>
              <a:off x="2533650" y="2381250"/>
              <a:ext cx="9526" cy="123826"/>
            </a:xfrm>
            <a:custGeom>
              <a:avLst/>
              <a:gdLst/>
              <a:ahLst/>
              <a:cxnLst/>
              <a:rect l="0" t="0" r="0" b="0"/>
              <a:pathLst>
                <a:path w="9526" h="123826">
                  <a:moveTo>
                    <a:pt x="0" y="0"/>
                  </a:moveTo>
                  <a:lnTo>
                    <a:pt x="5057" y="10113"/>
                  </a:lnTo>
                  <a:lnTo>
                    <a:pt x="8642" y="47702"/>
                  </a:lnTo>
                  <a:lnTo>
                    <a:pt x="952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SMARTInkShape-5478"/>
            <p:cNvSpPr/>
            <p:nvPr/>
          </p:nvSpPr>
          <p:spPr>
            <a:xfrm>
              <a:off x="1812055" y="2209800"/>
              <a:ext cx="229743" cy="313258"/>
            </a:xfrm>
            <a:custGeom>
              <a:avLst/>
              <a:gdLst/>
              <a:ahLst/>
              <a:cxnLst/>
              <a:rect l="0" t="0" r="0" b="0"/>
              <a:pathLst>
                <a:path w="229743" h="313258">
                  <a:moveTo>
                    <a:pt x="45320" y="0"/>
                  </a:moveTo>
                  <a:lnTo>
                    <a:pt x="36187" y="0"/>
                  </a:lnTo>
                  <a:lnTo>
                    <a:pt x="35911" y="10113"/>
                  </a:lnTo>
                  <a:lnTo>
                    <a:pt x="38669" y="17900"/>
                  </a:lnTo>
                  <a:lnTo>
                    <a:pt x="40886" y="21458"/>
                  </a:lnTo>
                  <a:lnTo>
                    <a:pt x="44006" y="46692"/>
                  </a:lnTo>
                  <a:lnTo>
                    <a:pt x="38514" y="85541"/>
                  </a:lnTo>
                  <a:lnTo>
                    <a:pt x="33510" y="123789"/>
                  </a:lnTo>
                  <a:lnTo>
                    <a:pt x="22644" y="161918"/>
                  </a:lnTo>
                  <a:lnTo>
                    <a:pt x="10306" y="202140"/>
                  </a:lnTo>
                  <a:lnTo>
                    <a:pt x="1902" y="241692"/>
                  </a:lnTo>
                  <a:lnTo>
                    <a:pt x="0" y="272343"/>
                  </a:lnTo>
                  <a:lnTo>
                    <a:pt x="3306" y="284377"/>
                  </a:lnTo>
                  <a:lnTo>
                    <a:pt x="21230" y="302159"/>
                  </a:lnTo>
                  <a:lnTo>
                    <a:pt x="37788" y="308918"/>
                  </a:lnTo>
                  <a:lnTo>
                    <a:pt x="69232" y="313257"/>
                  </a:lnTo>
                  <a:lnTo>
                    <a:pt x="88403" y="305384"/>
                  </a:lnTo>
                  <a:lnTo>
                    <a:pt x="132368" y="273127"/>
                  </a:lnTo>
                  <a:lnTo>
                    <a:pt x="165726" y="236254"/>
                  </a:lnTo>
                  <a:lnTo>
                    <a:pt x="187327" y="190254"/>
                  </a:lnTo>
                  <a:lnTo>
                    <a:pt x="205780" y="147295"/>
                  </a:lnTo>
                  <a:lnTo>
                    <a:pt x="218145" y="103371"/>
                  </a:lnTo>
                  <a:lnTo>
                    <a:pt x="229742" y="61341"/>
                  </a:lnTo>
                  <a:lnTo>
                    <a:pt x="22629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 name="SMARTInkShape-5479"/>
            <p:cNvSpPr/>
            <p:nvPr/>
          </p:nvSpPr>
          <p:spPr>
            <a:xfrm>
              <a:off x="2124075" y="2390775"/>
              <a:ext cx="257176" cy="27252"/>
            </a:xfrm>
            <a:custGeom>
              <a:avLst/>
              <a:gdLst/>
              <a:ahLst/>
              <a:cxnLst/>
              <a:rect l="0" t="0" r="0" b="0"/>
              <a:pathLst>
                <a:path w="257176" h="27252">
                  <a:moveTo>
                    <a:pt x="0" y="19050"/>
                  </a:moveTo>
                  <a:lnTo>
                    <a:pt x="5056" y="19050"/>
                  </a:lnTo>
                  <a:lnTo>
                    <a:pt x="40704" y="27251"/>
                  </a:lnTo>
                  <a:lnTo>
                    <a:pt x="77560" y="23126"/>
                  </a:lnTo>
                  <a:lnTo>
                    <a:pt x="111881" y="20258"/>
                  </a:lnTo>
                  <a:lnTo>
                    <a:pt x="143564" y="16765"/>
                  </a:lnTo>
                  <a:lnTo>
                    <a:pt x="178106" y="11684"/>
                  </a:lnTo>
                  <a:lnTo>
                    <a:pt x="257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 name="SMARTInkShape-5480"/>
            <p:cNvSpPr/>
            <p:nvPr/>
          </p:nvSpPr>
          <p:spPr>
            <a:xfrm>
              <a:off x="2228850" y="2181225"/>
              <a:ext cx="28386" cy="304801"/>
            </a:xfrm>
            <a:custGeom>
              <a:avLst/>
              <a:gdLst/>
              <a:ahLst/>
              <a:cxnLst/>
              <a:rect l="0" t="0" r="0" b="0"/>
              <a:pathLst>
                <a:path w="28386" h="304801">
                  <a:moveTo>
                    <a:pt x="0" y="0"/>
                  </a:moveTo>
                  <a:lnTo>
                    <a:pt x="5056" y="0"/>
                  </a:lnTo>
                  <a:lnTo>
                    <a:pt x="6546" y="1058"/>
                  </a:lnTo>
                  <a:lnTo>
                    <a:pt x="7539" y="2822"/>
                  </a:lnTo>
                  <a:lnTo>
                    <a:pt x="17013" y="46549"/>
                  </a:lnTo>
                  <a:lnTo>
                    <a:pt x="25328" y="86838"/>
                  </a:lnTo>
                  <a:lnTo>
                    <a:pt x="27934" y="129689"/>
                  </a:lnTo>
                  <a:lnTo>
                    <a:pt x="28385" y="167543"/>
                  </a:lnTo>
                  <a:lnTo>
                    <a:pt x="23481" y="213835"/>
                  </a:lnTo>
                  <a:lnTo>
                    <a:pt x="13379" y="255082"/>
                  </a:lnTo>
                  <a:lnTo>
                    <a:pt x="9525"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90156239"/>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32" name="SMARTInkShape-Group755"/>
          <p:cNvGrpSpPr/>
          <p:nvPr/>
        </p:nvGrpSpPr>
        <p:grpSpPr>
          <a:xfrm>
            <a:off x="7572375" y="2162175"/>
            <a:ext cx="3990976" cy="3333751"/>
            <a:chOff x="7572375" y="2162175"/>
            <a:chExt cx="3990976" cy="3333751"/>
          </a:xfrm>
        </p:grpSpPr>
        <p:sp>
          <p:nvSpPr>
            <p:cNvPr id="27" name="SMARTInkShape-5481"/>
            <p:cNvSpPr/>
            <p:nvPr/>
          </p:nvSpPr>
          <p:spPr>
            <a:xfrm>
              <a:off x="7572375" y="2162175"/>
              <a:ext cx="19051" cy="66676"/>
            </a:xfrm>
            <a:custGeom>
              <a:avLst/>
              <a:gdLst/>
              <a:ahLst/>
              <a:cxnLst/>
              <a:rect l="0" t="0" r="0" b="0"/>
              <a:pathLst>
                <a:path w="19051" h="66676">
                  <a:moveTo>
                    <a:pt x="0" y="0"/>
                  </a:moveTo>
                  <a:lnTo>
                    <a:pt x="0" y="8201"/>
                  </a:lnTo>
                  <a:lnTo>
                    <a:pt x="15188" y="55013"/>
                  </a:lnTo>
                  <a:lnTo>
                    <a:pt x="1905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5482"/>
            <p:cNvSpPr/>
            <p:nvPr/>
          </p:nvSpPr>
          <p:spPr>
            <a:xfrm>
              <a:off x="7600950" y="2428875"/>
              <a:ext cx="3790951" cy="2952751"/>
            </a:xfrm>
            <a:custGeom>
              <a:avLst/>
              <a:gdLst/>
              <a:ahLst/>
              <a:cxnLst/>
              <a:rect l="0" t="0" r="0" b="0"/>
              <a:pathLst>
                <a:path w="3790951" h="2952751">
                  <a:moveTo>
                    <a:pt x="0" y="0"/>
                  </a:moveTo>
                  <a:lnTo>
                    <a:pt x="6546" y="38022"/>
                  </a:lnTo>
                  <a:lnTo>
                    <a:pt x="9700" y="81233"/>
                  </a:lnTo>
                  <a:lnTo>
                    <a:pt x="15810" y="126492"/>
                  </a:lnTo>
                  <a:lnTo>
                    <a:pt x="18090" y="168242"/>
                  </a:lnTo>
                  <a:lnTo>
                    <a:pt x="19824" y="214714"/>
                  </a:lnTo>
                  <a:lnTo>
                    <a:pt x="23980" y="249945"/>
                  </a:lnTo>
                  <a:lnTo>
                    <a:pt x="29355" y="283948"/>
                  </a:lnTo>
                  <a:lnTo>
                    <a:pt x="34213" y="317757"/>
                  </a:lnTo>
                  <a:lnTo>
                    <a:pt x="36373" y="353950"/>
                  </a:lnTo>
                  <a:lnTo>
                    <a:pt x="37332" y="388381"/>
                  </a:lnTo>
                  <a:lnTo>
                    <a:pt x="37759" y="422380"/>
                  </a:lnTo>
                  <a:lnTo>
                    <a:pt x="37948" y="458658"/>
                  </a:lnTo>
                  <a:lnTo>
                    <a:pt x="40855" y="495948"/>
                  </a:lnTo>
                  <a:lnTo>
                    <a:pt x="44616" y="533688"/>
                  </a:lnTo>
                  <a:lnTo>
                    <a:pt x="46288" y="571628"/>
                  </a:lnTo>
                  <a:lnTo>
                    <a:pt x="49853" y="609657"/>
                  </a:lnTo>
                  <a:lnTo>
                    <a:pt x="53907" y="648784"/>
                  </a:lnTo>
                  <a:lnTo>
                    <a:pt x="55709" y="690868"/>
                  </a:lnTo>
                  <a:lnTo>
                    <a:pt x="59332" y="731444"/>
                  </a:lnTo>
                  <a:lnTo>
                    <a:pt x="64470" y="771703"/>
                  </a:lnTo>
                  <a:lnTo>
                    <a:pt x="70281" y="814290"/>
                  </a:lnTo>
                  <a:lnTo>
                    <a:pt x="73569" y="855090"/>
                  </a:lnTo>
                  <a:lnTo>
                    <a:pt x="76089" y="896507"/>
                  </a:lnTo>
                  <a:lnTo>
                    <a:pt x="80737" y="943136"/>
                  </a:lnTo>
                  <a:lnTo>
                    <a:pt x="89153" y="986439"/>
                  </a:lnTo>
                  <a:lnTo>
                    <a:pt x="98890" y="1027909"/>
                  </a:lnTo>
                  <a:lnTo>
                    <a:pt x="106745" y="1071035"/>
                  </a:lnTo>
                  <a:lnTo>
                    <a:pt x="110943" y="1114896"/>
                  </a:lnTo>
                  <a:lnTo>
                    <a:pt x="112808" y="1159084"/>
                  </a:lnTo>
                  <a:lnTo>
                    <a:pt x="113636" y="1203418"/>
                  </a:lnTo>
                  <a:lnTo>
                    <a:pt x="114005" y="1250639"/>
                  </a:lnTo>
                  <a:lnTo>
                    <a:pt x="114103" y="1275084"/>
                  </a:lnTo>
                  <a:lnTo>
                    <a:pt x="114213" y="1322001"/>
                  </a:lnTo>
                  <a:lnTo>
                    <a:pt x="114261" y="1368606"/>
                  </a:lnTo>
                  <a:lnTo>
                    <a:pt x="114274" y="1392887"/>
                  </a:lnTo>
                  <a:lnTo>
                    <a:pt x="114283" y="1417542"/>
                  </a:lnTo>
                  <a:lnTo>
                    <a:pt x="114288" y="1442445"/>
                  </a:lnTo>
                  <a:lnTo>
                    <a:pt x="114292" y="1467513"/>
                  </a:lnTo>
                  <a:lnTo>
                    <a:pt x="114295" y="1492692"/>
                  </a:lnTo>
                  <a:lnTo>
                    <a:pt x="114297" y="1516886"/>
                  </a:lnTo>
                  <a:lnTo>
                    <a:pt x="114298" y="1563525"/>
                  </a:lnTo>
                  <a:lnTo>
                    <a:pt x="114299" y="1587391"/>
                  </a:lnTo>
                  <a:lnTo>
                    <a:pt x="114299" y="1611769"/>
                  </a:lnTo>
                  <a:lnTo>
                    <a:pt x="114300" y="1636488"/>
                  </a:lnTo>
                  <a:lnTo>
                    <a:pt x="114300" y="1683708"/>
                  </a:lnTo>
                  <a:lnTo>
                    <a:pt x="114300" y="1729390"/>
                  </a:lnTo>
                  <a:lnTo>
                    <a:pt x="114300" y="1774387"/>
                  </a:lnTo>
                  <a:lnTo>
                    <a:pt x="111478" y="1819080"/>
                  </a:lnTo>
                  <a:lnTo>
                    <a:pt x="108813" y="1863638"/>
                  </a:lnTo>
                  <a:lnTo>
                    <a:pt x="111156" y="1908136"/>
                  </a:lnTo>
                  <a:lnTo>
                    <a:pt x="112903" y="1952608"/>
                  </a:lnTo>
                  <a:lnTo>
                    <a:pt x="113679" y="1997067"/>
                  </a:lnTo>
                  <a:lnTo>
                    <a:pt x="114024" y="2041522"/>
                  </a:lnTo>
                  <a:lnTo>
                    <a:pt x="114178" y="2083151"/>
                  </a:lnTo>
                  <a:lnTo>
                    <a:pt x="114246" y="2122820"/>
                  </a:lnTo>
                  <a:lnTo>
                    <a:pt x="114276" y="2161617"/>
                  </a:lnTo>
                  <a:lnTo>
                    <a:pt x="114289" y="2197205"/>
                  </a:lnTo>
                  <a:lnTo>
                    <a:pt x="114295" y="2231719"/>
                  </a:lnTo>
                  <a:lnTo>
                    <a:pt x="114298" y="2268225"/>
                  </a:lnTo>
                  <a:lnTo>
                    <a:pt x="114298" y="2302794"/>
                  </a:lnTo>
                  <a:lnTo>
                    <a:pt x="114299" y="2335798"/>
                  </a:lnTo>
                  <a:lnTo>
                    <a:pt x="114300" y="2383070"/>
                  </a:lnTo>
                  <a:lnTo>
                    <a:pt x="115359" y="2423299"/>
                  </a:lnTo>
                  <a:lnTo>
                    <a:pt x="124661" y="2468696"/>
                  </a:lnTo>
                  <a:lnTo>
                    <a:pt x="136690" y="2513057"/>
                  </a:lnTo>
                  <a:lnTo>
                    <a:pt x="156212" y="2552831"/>
                  </a:lnTo>
                  <a:lnTo>
                    <a:pt x="187161" y="2588016"/>
                  </a:lnTo>
                  <a:lnTo>
                    <a:pt x="228998" y="2614200"/>
                  </a:lnTo>
                  <a:lnTo>
                    <a:pt x="264584" y="2631365"/>
                  </a:lnTo>
                  <a:lnTo>
                    <a:pt x="301938" y="2643624"/>
                  </a:lnTo>
                  <a:lnTo>
                    <a:pt x="341935" y="2652901"/>
                  </a:lnTo>
                  <a:lnTo>
                    <a:pt x="375279" y="2655442"/>
                  </a:lnTo>
                  <a:lnTo>
                    <a:pt x="408443" y="2659393"/>
                  </a:lnTo>
                  <a:lnTo>
                    <a:pt x="441881" y="2663620"/>
                  </a:lnTo>
                  <a:lnTo>
                    <a:pt x="477908" y="2665499"/>
                  </a:lnTo>
                  <a:lnTo>
                    <a:pt x="515087" y="2669155"/>
                  </a:lnTo>
                  <a:lnTo>
                    <a:pt x="553836" y="2673249"/>
                  </a:lnTo>
                  <a:lnTo>
                    <a:pt x="595752" y="2675068"/>
                  </a:lnTo>
                  <a:lnTo>
                    <a:pt x="636253" y="2678700"/>
                  </a:lnTo>
                  <a:lnTo>
                    <a:pt x="675421" y="2682784"/>
                  </a:lnTo>
                  <a:lnTo>
                    <a:pt x="713995" y="2684598"/>
                  </a:lnTo>
                  <a:lnTo>
                    <a:pt x="755129" y="2688227"/>
                  </a:lnTo>
                  <a:lnTo>
                    <a:pt x="798104" y="2692309"/>
                  </a:lnTo>
                  <a:lnTo>
                    <a:pt x="841899" y="2694123"/>
                  </a:lnTo>
                  <a:lnTo>
                    <a:pt x="886058" y="2697752"/>
                  </a:lnTo>
                  <a:lnTo>
                    <a:pt x="930379" y="2701834"/>
                  </a:lnTo>
                  <a:lnTo>
                    <a:pt x="974772" y="2703648"/>
                  </a:lnTo>
                  <a:lnTo>
                    <a:pt x="1022018" y="2707277"/>
                  </a:lnTo>
                  <a:lnTo>
                    <a:pt x="1046470" y="2709726"/>
                  </a:lnTo>
                  <a:lnTo>
                    <a:pt x="1093395" y="2712448"/>
                  </a:lnTo>
                  <a:lnTo>
                    <a:pt x="1138945" y="2714716"/>
                  </a:lnTo>
                  <a:lnTo>
                    <a:pt x="1183884" y="2719251"/>
                  </a:lnTo>
                  <a:lnTo>
                    <a:pt x="1228551" y="2721973"/>
                  </a:lnTo>
                  <a:lnTo>
                    <a:pt x="1273097" y="2723183"/>
                  </a:lnTo>
                  <a:lnTo>
                    <a:pt x="1317591" y="2723721"/>
                  </a:lnTo>
                  <a:lnTo>
                    <a:pt x="1359238" y="2726781"/>
                  </a:lnTo>
                  <a:lnTo>
                    <a:pt x="1401031" y="2730611"/>
                  </a:lnTo>
                  <a:lnTo>
                    <a:pt x="1447828" y="2732313"/>
                  </a:lnTo>
                  <a:lnTo>
                    <a:pt x="1494027" y="2733070"/>
                  </a:lnTo>
                  <a:lnTo>
                    <a:pt x="1539253" y="2734464"/>
                  </a:lnTo>
                  <a:lnTo>
                    <a:pt x="1584049" y="2738612"/>
                  </a:lnTo>
                  <a:lnTo>
                    <a:pt x="1628653" y="2741161"/>
                  </a:lnTo>
                  <a:lnTo>
                    <a:pt x="1673171" y="2742294"/>
                  </a:lnTo>
                  <a:lnTo>
                    <a:pt x="1717651" y="2742797"/>
                  </a:lnTo>
                  <a:lnTo>
                    <a:pt x="1762114" y="2745843"/>
                  </a:lnTo>
                  <a:lnTo>
                    <a:pt x="1806570" y="2749666"/>
                  </a:lnTo>
                  <a:lnTo>
                    <a:pt x="1851023" y="2751366"/>
                  </a:lnTo>
                  <a:lnTo>
                    <a:pt x="1895473" y="2754943"/>
                  </a:lnTo>
                  <a:lnTo>
                    <a:pt x="1939925" y="2759003"/>
                  </a:lnTo>
                  <a:lnTo>
                    <a:pt x="1984375" y="2760807"/>
                  </a:lnTo>
                  <a:lnTo>
                    <a:pt x="2026003" y="2761609"/>
                  </a:lnTo>
                  <a:lnTo>
                    <a:pt x="2066729" y="2763023"/>
                  </a:lnTo>
                  <a:lnTo>
                    <a:pt x="2109524" y="2767180"/>
                  </a:lnTo>
                  <a:lnTo>
                    <a:pt x="2150416" y="2769732"/>
                  </a:lnTo>
                  <a:lnTo>
                    <a:pt x="2190817" y="2771925"/>
                  </a:lnTo>
                  <a:lnTo>
                    <a:pt x="2233465" y="2776427"/>
                  </a:lnTo>
                  <a:lnTo>
                    <a:pt x="2277114" y="2779135"/>
                  </a:lnTo>
                  <a:lnTo>
                    <a:pt x="2320150" y="2780338"/>
                  </a:lnTo>
                  <a:lnTo>
                    <a:pt x="2360445" y="2780873"/>
                  </a:lnTo>
                  <a:lnTo>
                    <a:pt x="2402343" y="2783932"/>
                  </a:lnTo>
                  <a:lnTo>
                    <a:pt x="2444600" y="2787762"/>
                  </a:lnTo>
                  <a:lnTo>
                    <a:pt x="2484548" y="2789463"/>
                  </a:lnTo>
                  <a:lnTo>
                    <a:pt x="2526290" y="2793042"/>
                  </a:lnTo>
                  <a:lnTo>
                    <a:pt x="2568479" y="2798161"/>
                  </a:lnTo>
                  <a:lnTo>
                    <a:pt x="2608397" y="2803963"/>
                  </a:lnTo>
                  <a:lnTo>
                    <a:pt x="2650125" y="2810070"/>
                  </a:lnTo>
                  <a:lnTo>
                    <a:pt x="2692309" y="2815253"/>
                  </a:lnTo>
                  <a:lnTo>
                    <a:pt x="2732222" y="2817557"/>
                  </a:lnTo>
                  <a:lnTo>
                    <a:pt x="2773953" y="2821403"/>
                  </a:lnTo>
                  <a:lnTo>
                    <a:pt x="2817192" y="2826640"/>
                  </a:lnTo>
                  <a:lnTo>
                    <a:pt x="2861106" y="2832496"/>
                  </a:lnTo>
                  <a:lnTo>
                    <a:pt x="2905317" y="2838626"/>
                  </a:lnTo>
                  <a:lnTo>
                    <a:pt x="2949659" y="2844878"/>
                  </a:lnTo>
                  <a:lnTo>
                    <a:pt x="2994062" y="2851185"/>
                  </a:lnTo>
                  <a:lnTo>
                    <a:pt x="3038491" y="2857516"/>
                  </a:lnTo>
                  <a:lnTo>
                    <a:pt x="3081875" y="2863857"/>
                  </a:lnTo>
                  <a:lnTo>
                    <a:pt x="3122323" y="2870203"/>
                  </a:lnTo>
                  <a:lnTo>
                    <a:pt x="3164287" y="2876552"/>
                  </a:lnTo>
                  <a:lnTo>
                    <a:pt x="3207634" y="2882902"/>
                  </a:lnTo>
                  <a:lnTo>
                    <a:pt x="3251594" y="2889250"/>
                  </a:lnTo>
                  <a:lnTo>
                    <a:pt x="3293002" y="2895600"/>
                  </a:lnTo>
                  <a:lnTo>
                    <a:pt x="3333631" y="2901950"/>
                  </a:lnTo>
                  <a:lnTo>
                    <a:pt x="3376383" y="2908300"/>
                  </a:lnTo>
                  <a:lnTo>
                    <a:pt x="3414435" y="2914650"/>
                  </a:lnTo>
                  <a:lnTo>
                    <a:pt x="3450043" y="2919942"/>
                  </a:lnTo>
                  <a:lnTo>
                    <a:pt x="3487036" y="2922294"/>
                  </a:lnTo>
                  <a:lnTo>
                    <a:pt x="3524644" y="2926161"/>
                  </a:lnTo>
                  <a:lnTo>
                    <a:pt x="3561466" y="2931408"/>
                  </a:lnTo>
                  <a:lnTo>
                    <a:pt x="3595471" y="2937266"/>
                  </a:lnTo>
                  <a:lnTo>
                    <a:pt x="3628223" y="2940577"/>
                  </a:lnTo>
                  <a:lnTo>
                    <a:pt x="3673590" y="2945263"/>
                  </a:lnTo>
                  <a:lnTo>
                    <a:pt x="3713845" y="2950532"/>
                  </a:lnTo>
                  <a:lnTo>
                    <a:pt x="3752582" y="2952093"/>
                  </a:lnTo>
                  <a:lnTo>
                    <a:pt x="3790950" y="2952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5483"/>
            <p:cNvSpPr/>
            <p:nvPr/>
          </p:nvSpPr>
          <p:spPr>
            <a:xfrm>
              <a:off x="7581900" y="2619375"/>
              <a:ext cx="2781301" cy="2562226"/>
            </a:xfrm>
            <a:custGeom>
              <a:avLst/>
              <a:gdLst/>
              <a:ahLst/>
              <a:cxnLst/>
              <a:rect l="0" t="0" r="0" b="0"/>
              <a:pathLst>
                <a:path w="2781301" h="2562226">
                  <a:moveTo>
                    <a:pt x="0" y="0"/>
                  </a:moveTo>
                  <a:lnTo>
                    <a:pt x="23371" y="18314"/>
                  </a:lnTo>
                  <a:lnTo>
                    <a:pt x="64422" y="40407"/>
                  </a:lnTo>
                  <a:lnTo>
                    <a:pt x="107400" y="76403"/>
                  </a:lnTo>
                  <a:lnTo>
                    <a:pt x="152746" y="109035"/>
                  </a:lnTo>
                  <a:lnTo>
                    <a:pt x="200070" y="147905"/>
                  </a:lnTo>
                  <a:lnTo>
                    <a:pt x="244680" y="175422"/>
                  </a:lnTo>
                  <a:lnTo>
                    <a:pt x="287986" y="210335"/>
                  </a:lnTo>
                  <a:lnTo>
                    <a:pt x="331935" y="247805"/>
                  </a:lnTo>
                  <a:lnTo>
                    <a:pt x="378795" y="285781"/>
                  </a:lnTo>
                  <a:lnTo>
                    <a:pt x="416213" y="314334"/>
                  </a:lnTo>
                  <a:lnTo>
                    <a:pt x="455169" y="342903"/>
                  </a:lnTo>
                  <a:lnTo>
                    <a:pt x="498697" y="372534"/>
                  </a:lnTo>
                  <a:lnTo>
                    <a:pt x="539933" y="407655"/>
                  </a:lnTo>
                  <a:lnTo>
                    <a:pt x="584136" y="443813"/>
                  </a:lnTo>
                  <a:lnTo>
                    <a:pt x="625574" y="476164"/>
                  </a:lnTo>
                  <a:lnTo>
                    <a:pt x="670895" y="512090"/>
                  </a:lnTo>
                  <a:lnTo>
                    <a:pt x="716779" y="549546"/>
                  </a:lnTo>
                  <a:lnTo>
                    <a:pt x="758714" y="587455"/>
                  </a:lnTo>
                  <a:lnTo>
                    <a:pt x="804183" y="625499"/>
                  </a:lnTo>
                  <a:lnTo>
                    <a:pt x="850111" y="664640"/>
                  </a:lnTo>
                  <a:lnTo>
                    <a:pt x="892059" y="708223"/>
                  </a:lnTo>
                  <a:lnTo>
                    <a:pt x="937531" y="748418"/>
                  </a:lnTo>
                  <a:lnTo>
                    <a:pt x="968778" y="774308"/>
                  </a:lnTo>
                  <a:lnTo>
                    <a:pt x="1005949" y="799926"/>
                  </a:lnTo>
                  <a:lnTo>
                    <a:pt x="1045046" y="826481"/>
                  </a:lnTo>
                  <a:lnTo>
                    <a:pt x="1080063" y="855922"/>
                  </a:lnTo>
                  <a:lnTo>
                    <a:pt x="1113264" y="883824"/>
                  </a:lnTo>
                  <a:lnTo>
                    <a:pt x="1145659" y="910336"/>
                  </a:lnTo>
                  <a:lnTo>
                    <a:pt x="1177696" y="936230"/>
                  </a:lnTo>
                  <a:lnTo>
                    <a:pt x="1209573" y="964672"/>
                  </a:lnTo>
                  <a:lnTo>
                    <a:pt x="1254447" y="1010434"/>
                  </a:lnTo>
                  <a:lnTo>
                    <a:pt x="1297377" y="1054685"/>
                  </a:lnTo>
                  <a:lnTo>
                    <a:pt x="1340789" y="1097430"/>
                  </a:lnTo>
                  <a:lnTo>
                    <a:pt x="1383285" y="1143608"/>
                  </a:lnTo>
                  <a:lnTo>
                    <a:pt x="1426567" y="1187983"/>
                  </a:lnTo>
                  <a:lnTo>
                    <a:pt x="1469025" y="1230764"/>
                  </a:lnTo>
                  <a:lnTo>
                    <a:pt x="1515120" y="1276954"/>
                  </a:lnTo>
                  <a:lnTo>
                    <a:pt x="1562291" y="1321332"/>
                  </a:lnTo>
                  <a:lnTo>
                    <a:pt x="1609782" y="1364114"/>
                  </a:lnTo>
                  <a:lnTo>
                    <a:pt x="1657367" y="1410304"/>
                  </a:lnTo>
                  <a:lnTo>
                    <a:pt x="1704980" y="1457504"/>
                  </a:lnTo>
                  <a:lnTo>
                    <a:pt x="1752602" y="1505003"/>
                  </a:lnTo>
                  <a:lnTo>
                    <a:pt x="1800225" y="1552591"/>
                  </a:lnTo>
                  <a:lnTo>
                    <a:pt x="1847850" y="1600205"/>
                  </a:lnTo>
                  <a:lnTo>
                    <a:pt x="1892653" y="1645004"/>
                  </a:lnTo>
                  <a:lnTo>
                    <a:pt x="1935560" y="1687912"/>
                  </a:lnTo>
                  <a:lnTo>
                    <a:pt x="1981788" y="1734139"/>
                  </a:lnTo>
                  <a:lnTo>
                    <a:pt x="2029000" y="1781349"/>
                  </a:lnTo>
                  <a:lnTo>
                    <a:pt x="2073680" y="1828852"/>
                  </a:lnTo>
                  <a:lnTo>
                    <a:pt x="2116551" y="1873618"/>
                  </a:lnTo>
                  <a:lnTo>
                    <a:pt x="2159946" y="1916516"/>
                  </a:lnTo>
                  <a:lnTo>
                    <a:pt x="2199616" y="1959918"/>
                  </a:lnTo>
                  <a:lnTo>
                    <a:pt x="2241001" y="2002411"/>
                  </a:lnTo>
                  <a:lnTo>
                    <a:pt x="2283956" y="2045693"/>
                  </a:lnTo>
                  <a:lnTo>
                    <a:pt x="2323494" y="2088150"/>
                  </a:lnTo>
                  <a:lnTo>
                    <a:pt x="2362020" y="2131422"/>
                  </a:lnTo>
                  <a:lnTo>
                    <a:pt x="2400247" y="2171055"/>
                  </a:lnTo>
                  <a:lnTo>
                    <a:pt x="2435561" y="2209609"/>
                  </a:lnTo>
                  <a:lnTo>
                    <a:pt x="2480996" y="2255506"/>
                  </a:lnTo>
                  <a:lnTo>
                    <a:pt x="2518166" y="2290488"/>
                  </a:lnTo>
                  <a:lnTo>
                    <a:pt x="2561048" y="2332630"/>
                  </a:lnTo>
                  <a:lnTo>
                    <a:pt x="2600091" y="2371529"/>
                  </a:lnTo>
                  <a:lnTo>
                    <a:pt x="2638377" y="2409786"/>
                  </a:lnTo>
                  <a:lnTo>
                    <a:pt x="2669970" y="2447917"/>
                  </a:lnTo>
                  <a:lnTo>
                    <a:pt x="2709960" y="2490493"/>
                  </a:lnTo>
                  <a:lnTo>
                    <a:pt x="2754754" y="2535656"/>
                  </a:lnTo>
                  <a:lnTo>
                    <a:pt x="2781300" y="2562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5484"/>
            <p:cNvSpPr/>
            <p:nvPr/>
          </p:nvSpPr>
          <p:spPr>
            <a:xfrm>
              <a:off x="7791450" y="374332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5485"/>
            <p:cNvSpPr/>
            <p:nvPr/>
          </p:nvSpPr>
          <p:spPr>
            <a:xfrm>
              <a:off x="7924800" y="3790950"/>
              <a:ext cx="3638551" cy="1704976"/>
            </a:xfrm>
            <a:custGeom>
              <a:avLst/>
              <a:gdLst/>
              <a:ahLst/>
              <a:cxnLst/>
              <a:rect l="0" t="0" r="0" b="0"/>
              <a:pathLst>
                <a:path w="3638551" h="1704976">
                  <a:moveTo>
                    <a:pt x="0" y="0"/>
                  </a:moveTo>
                  <a:lnTo>
                    <a:pt x="9721" y="1058"/>
                  </a:lnTo>
                  <a:lnTo>
                    <a:pt x="51457" y="9701"/>
                  </a:lnTo>
                  <a:lnTo>
                    <a:pt x="95755" y="22666"/>
                  </a:lnTo>
                  <a:lnTo>
                    <a:pt x="134088" y="36937"/>
                  </a:lnTo>
                  <a:lnTo>
                    <a:pt x="179239" y="53118"/>
                  </a:lnTo>
                  <a:lnTo>
                    <a:pt x="221555" y="66506"/>
                  </a:lnTo>
                  <a:lnTo>
                    <a:pt x="265308" y="79342"/>
                  </a:lnTo>
                  <a:lnTo>
                    <a:pt x="305584" y="98614"/>
                  </a:lnTo>
                  <a:lnTo>
                    <a:pt x="353207" y="113711"/>
                  </a:lnTo>
                  <a:lnTo>
                    <a:pt x="398323" y="126884"/>
                  </a:lnTo>
                  <a:lnTo>
                    <a:pt x="445413" y="146223"/>
                  </a:lnTo>
                  <a:lnTo>
                    <a:pt x="492658" y="164154"/>
                  </a:lnTo>
                  <a:lnTo>
                    <a:pt x="537935" y="187765"/>
                  </a:lnTo>
                  <a:lnTo>
                    <a:pt x="575078" y="201449"/>
                  </a:lnTo>
                  <a:lnTo>
                    <a:pt x="617951" y="217263"/>
                  </a:lnTo>
                  <a:lnTo>
                    <a:pt x="659112" y="235354"/>
                  </a:lnTo>
                  <a:lnTo>
                    <a:pt x="698119" y="249063"/>
                  </a:lnTo>
                  <a:lnTo>
                    <a:pt x="736487" y="264885"/>
                  </a:lnTo>
                  <a:lnTo>
                    <a:pt x="774666" y="282978"/>
                  </a:lnTo>
                  <a:lnTo>
                    <a:pt x="817846" y="301744"/>
                  </a:lnTo>
                  <a:lnTo>
                    <a:pt x="859098" y="320710"/>
                  </a:lnTo>
                  <a:lnTo>
                    <a:pt x="903188" y="339736"/>
                  </a:lnTo>
                  <a:lnTo>
                    <a:pt x="949766" y="358778"/>
                  </a:lnTo>
                  <a:lnTo>
                    <a:pt x="992025" y="377826"/>
                  </a:lnTo>
                  <a:lnTo>
                    <a:pt x="1036413" y="396875"/>
                  </a:lnTo>
                  <a:lnTo>
                    <a:pt x="1078022" y="415925"/>
                  </a:lnTo>
                  <a:lnTo>
                    <a:pt x="1122218" y="434975"/>
                  </a:lnTo>
                  <a:lnTo>
                    <a:pt x="1168828" y="454025"/>
                  </a:lnTo>
                  <a:lnTo>
                    <a:pt x="1216152" y="473075"/>
                  </a:lnTo>
                  <a:lnTo>
                    <a:pt x="1263688" y="492125"/>
                  </a:lnTo>
                  <a:lnTo>
                    <a:pt x="1306230" y="516231"/>
                  </a:lnTo>
                  <a:lnTo>
                    <a:pt x="1350703" y="538426"/>
                  </a:lnTo>
                  <a:lnTo>
                    <a:pt x="1384537" y="554684"/>
                  </a:lnTo>
                  <a:lnTo>
                    <a:pt x="1419684" y="571435"/>
                  </a:lnTo>
                  <a:lnTo>
                    <a:pt x="1452942" y="585935"/>
                  </a:lnTo>
                  <a:lnTo>
                    <a:pt x="1485364" y="602257"/>
                  </a:lnTo>
                  <a:lnTo>
                    <a:pt x="1517411" y="619037"/>
                  </a:lnTo>
                  <a:lnTo>
                    <a:pt x="1564146" y="641441"/>
                  </a:lnTo>
                  <a:lnTo>
                    <a:pt x="1606333" y="666660"/>
                  </a:lnTo>
                  <a:lnTo>
                    <a:pt x="1651877" y="689066"/>
                  </a:lnTo>
                  <a:lnTo>
                    <a:pt x="1698885" y="714284"/>
                  </a:lnTo>
                  <a:lnTo>
                    <a:pt x="1746327" y="736691"/>
                  </a:lnTo>
                  <a:lnTo>
                    <a:pt x="1793897" y="761909"/>
                  </a:lnTo>
                  <a:lnTo>
                    <a:pt x="1825636" y="776424"/>
                  </a:lnTo>
                  <a:lnTo>
                    <a:pt x="1860201" y="792752"/>
                  </a:lnTo>
                  <a:lnTo>
                    <a:pt x="1895673" y="810593"/>
                  </a:lnTo>
                  <a:lnTo>
                    <a:pt x="1929079" y="829105"/>
                  </a:lnTo>
                  <a:lnTo>
                    <a:pt x="1961562" y="847916"/>
                  </a:lnTo>
                  <a:lnTo>
                    <a:pt x="1994697" y="865801"/>
                  </a:lnTo>
                  <a:lnTo>
                    <a:pt x="2030590" y="880806"/>
                  </a:lnTo>
                  <a:lnTo>
                    <a:pt x="2064886" y="897353"/>
                  </a:lnTo>
                  <a:lnTo>
                    <a:pt x="2097770" y="915290"/>
                  </a:lnTo>
                  <a:lnTo>
                    <a:pt x="2130022" y="933846"/>
                  </a:lnTo>
                  <a:lnTo>
                    <a:pt x="2164819" y="949854"/>
                  </a:lnTo>
                  <a:lnTo>
                    <a:pt x="2200391" y="965082"/>
                  </a:lnTo>
                  <a:lnTo>
                    <a:pt x="2233839" y="982434"/>
                  </a:lnTo>
                  <a:lnTo>
                    <a:pt x="2266345" y="1000729"/>
                  </a:lnTo>
                  <a:lnTo>
                    <a:pt x="2299490" y="1019444"/>
                  </a:lnTo>
                  <a:lnTo>
                    <a:pt x="2335386" y="1038344"/>
                  </a:lnTo>
                  <a:lnTo>
                    <a:pt x="2369686" y="1057328"/>
                  </a:lnTo>
                  <a:lnTo>
                    <a:pt x="2402568" y="1075291"/>
                  </a:lnTo>
                  <a:lnTo>
                    <a:pt x="2434822" y="1090330"/>
                  </a:lnTo>
                  <a:lnTo>
                    <a:pt x="2469618" y="1106891"/>
                  </a:lnTo>
                  <a:lnTo>
                    <a:pt x="2505191" y="1124835"/>
                  </a:lnTo>
                  <a:lnTo>
                    <a:pt x="2538639" y="1143393"/>
                  </a:lnTo>
                  <a:lnTo>
                    <a:pt x="2573967" y="1162224"/>
                  </a:lnTo>
                  <a:lnTo>
                    <a:pt x="2609778" y="1181178"/>
                  </a:lnTo>
                  <a:lnTo>
                    <a:pt x="2643332" y="1200184"/>
                  </a:lnTo>
                  <a:lnTo>
                    <a:pt x="2678706" y="1219216"/>
                  </a:lnTo>
                  <a:lnTo>
                    <a:pt x="2714535" y="1238257"/>
                  </a:lnTo>
                  <a:lnTo>
                    <a:pt x="2748100" y="1257303"/>
                  </a:lnTo>
                  <a:lnTo>
                    <a:pt x="2780655" y="1276352"/>
                  </a:lnTo>
                  <a:lnTo>
                    <a:pt x="2813821" y="1294343"/>
                  </a:lnTo>
                  <a:lnTo>
                    <a:pt x="2849730" y="1309394"/>
                  </a:lnTo>
                  <a:lnTo>
                    <a:pt x="2884033" y="1325962"/>
                  </a:lnTo>
                  <a:lnTo>
                    <a:pt x="2916917" y="1343908"/>
                  </a:lnTo>
                  <a:lnTo>
                    <a:pt x="2949172" y="1362467"/>
                  </a:lnTo>
                  <a:lnTo>
                    <a:pt x="2981146" y="1378477"/>
                  </a:lnTo>
                  <a:lnTo>
                    <a:pt x="3012995" y="1393707"/>
                  </a:lnTo>
                  <a:lnTo>
                    <a:pt x="3044789" y="1411059"/>
                  </a:lnTo>
                  <a:lnTo>
                    <a:pt x="3076559" y="1426532"/>
                  </a:lnTo>
                  <a:lnTo>
                    <a:pt x="3108319" y="1441522"/>
                  </a:lnTo>
                  <a:lnTo>
                    <a:pt x="3154890" y="1466753"/>
                  </a:lnTo>
                  <a:lnTo>
                    <a:pt x="3197028" y="1488106"/>
                  </a:lnTo>
                  <a:lnTo>
                    <a:pt x="3241498" y="1508895"/>
                  </a:lnTo>
                  <a:lnTo>
                    <a:pt x="3281958" y="1533636"/>
                  </a:lnTo>
                  <a:lnTo>
                    <a:pt x="3321814" y="1554842"/>
                  </a:lnTo>
                  <a:lnTo>
                    <a:pt x="3365610" y="1574531"/>
                  </a:lnTo>
                  <a:lnTo>
                    <a:pt x="3405868" y="1593770"/>
                  </a:lnTo>
                  <a:lnTo>
                    <a:pt x="3444606" y="1612877"/>
                  </a:lnTo>
                  <a:lnTo>
                    <a:pt x="3482896" y="1631943"/>
                  </a:lnTo>
                  <a:lnTo>
                    <a:pt x="3519993" y="1650998"/>
                  </a:lnTo>
                  <a:lnTo>
                    <a:pt x="3564331" y="1673578"/>
                  </a:lnTo>
                  <a:lnTo>
                    <a:pt x="3638550" y="1704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 name="SMARTInkShape-Group756"/>
          <p:cNvGrpSpPr/>
          <p:nvPr/>
        </p:nvGrpSpPr>
        <p:grpSpPr>
          <a:xfrm>
            <a:off x="4686416" y="4591050"/>
            <a:ext cx="714260" cy="378963"/>
            <a:chOff x="4686416" y="4591050"/>
            <a:chExt cx="714260" cy="378963"/>
          </a:xfrm>
        </p:grpSpPr>
        <p:sp>
          <p:nvSpPr>
            <p:cNvPr id="33" name="SMARTInkShape-5486"/>
            <p:cNvSpPr/>
            <p:nvPr/>
          </p:nvSpPr>
          <p:spPr>
            <a:xfrm>
              <a:off x="4876800" y="4591050"/>
              <a:ext cx="28576" cy="123826"/>
            </a:xfrm>
            <a:custGeom>
              <a:avLst/>
              <a:gdLst/>
              <a:ahLst/>
              <a:cxnLst/>
              <a:rect l="0" t="0" r="0" b="0"/>
              <a:pathLst>
                <a:path w="28576" h="123826">
                  <a:moveTo>
                    <a:pt x="28575" y="0"/>
                  </a:moveTo>
                  <a:lnTo>
                    <a:pt x="28575" y="19246"/>
                  </a:lnTo>
                  <a:lnTo>
                    <a:pt x="25753" y="27251"/>
                  </a:lnTo>
                  <a:lnTo>
                    <a:pt x="22029" y="34337"/>
                  </a:lnTo>
                  <a:lnTo>
                    <a:pt x="17816" y="46392"/>
                  </a:lnTo>
                  <a:lnTo>
                    <a:pt x="6219" y="68074"/>
                  </a:lnTo>
                  <a:lnTo>
                    <a:pt x="819" y="96310"/>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SMARTInkShape-5487"/>
            <p:cNvSpPr/>
            <p:nvPr/>
          </p:nvSpPr>
          <p:spPr>
            <a:xfrm>
              <a:off x="4686416" y="4829175"/>
              <a:ext cx="108480" cy="93572"/>
            </a:xfrm>
            <a:custGeom>
              <a:avLst/>
              <a:gdLst/>
              <a:ahLst/>
              <a:cxnLst/>
              <a:rect l="0" t="0" r="0" b="0"/>
              <a:pathLst>
                <a:path w="108480" h="93572">
                  <a:moveTo>
                    <a:pt x="18934" y="0"/>
                  </a:moveTo>
                  <a:lnTo>
                    <a:pt x="10733" y="0"/>
                  </a:lnTo>
                  <a:lnTo>
                    <a:pt x="9461" y="42815"/>
                  </a:lnTo>
                  <a:lnTo>
                    <a:pt x="9412" y="81680"/>
                  </a:lnTo>
                  <a:lnTo>
                    <a:pt x="6588" y="86750"/>
                  </a:lnTo>
                  <a:lnTo>
                    <a:pt x="1208" y="93571"/>
                  </a:lnTo>
                  <a:lnTo>
                    <a:pt x="767" y="93072"/>
                  </a:lnTo>
                  <a:lnTo>
                    <a:pt x="0" y="86902"/>
                  </a:lnTo>
                  <a:lnTo>
                    <a:pt x="7438" y="65157"/>
                  </a:lnTo>
                  <a:lnTo>
                    <a:pt x="9591" y="54359"/>
                  </a:lnTo>
                  <a:lnTo>
                    <a:pt x="22551" y="30337"/>
                  </a:lnTo>
                  <a:lnTo>
                    <a:pt x="41878" y="12281"/>
                  </a:lnTo>
                  <a:lnTo>
                    <a:pt x="57600" y="3639"/>
                  </a:lnTo>
                  <a:lnTo>
                    <a:pt x="87231" y="319"/>
                  </a:lnTo>
                  <a:lnTo>
                    <a:pt x="94444" y="2964"/>
                  </a:lnTo>
                  <a:lnTo>
                    <a:pt x="97849" y="5151"/>
                  </a:lnTo>
                  <a:lnTo>
                    <a:pt x="107698" y="18342"/>
                  </a:lnTo>
                  <a:lnTo>
                    <a:pt x="108479" y="32494"/>
                  </a:lnTo>
                  <a:lnTo>
                    <a:pt x="104659"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SMARTInkShape-5488"/>
            <p:cNvSpPr/>
            <p:nvPr/>
          </p:nvSpPr>
          <p:spPr>
            <a:xfrm>
              <a:off x="4867275" y="4848548"/>
              <a:ext cx="304801" cy="121465"/>
            </a:xfrm>
            <a:custGeom>
              <a:avLst/>
              <a:gdLst/>
              <a:ahLst/>
              <a:cxnLst/>
              <a:rect l="0" t="0" r="0" b="0"/>
              <a:pathLst>
                <a:path w="304801" h="121465">
                  <a:moveTo>
                    <a:pt x="0" y="66352"/>
                  </a:moveTo>
                  <a:lnTo>
                    <a:pt x="14189" y="66352"/>
                  </a:lnTo>
                  <a:lnTo>
                    <a:pt x="35025" y="58151"/>
                  </a:lnTo>
                  <a:lnTo>
                    <a:pt x="51643" y="41880"/>
                  </a:lnTo>
                  <a:lnTo>
                    <a:pt x="59288" y="30428"/>
                  </a:lnTo>
                  <a:lnTo>
                    <a:pt x="66027" y="3352"/>
                  </a:lnTo>
                  <a:lnTo>
                    <a:pt x="64126" y="2127"/>
                  </a:lnTo>
                  <a:lnTo>
                    <a:pt x="45159" y="0"/>
                  </a:lnTo>
                  <a:lnTo>
                    <a:pt x="38415" y="2643"/>
                  </a:lnTo>
                  <a:lnTo>
                    <a:pt x="20407" y="18019"/>
                  </a:lnTo>
                  <a:lnTo>
                    <a:pt x="14361" y="29348"/>
                  </a:lnTo>
                  <a:lnTo>
                    <a:pt x="10480" y="48812"/>
                  </a:lnTo>
                  <a:lnTo>
                    <a:pt x="12278" y="52542"/>
                  </a:lnTo>
                  <a:lnTo>
                    <a:pt x="19921" y="59509"/>
                  </a:lnTo>
                  <a:lnTo>
                    <a:pt x="30373" y="63310"/>
                  </a:lnTo>
                  <a:lnTo>
                    <a:pt x="69655" y="66085"/>
                  </a:lnTo>
                  <a:lnTo>
                    <a:pt x="78187" y="66174"/>
                  </a:lnTo>
                  <a:lnTo>
                    <a:pt x="93311" y="60628"/>
                  </a:lnTo>
                  <a:lnTo>
                    <a:pt x="126329" y="34825"/>
                  </a:lnTo>
                  <a:lnTo>
                    <a:pt x="130228" y="28351"/>
                  </a:lnTo>
                  <a:lnTo>
                    <a:pt x="133167" y="19291"/>
                  </a:lnTo>
                  <a:lnTo>
                    <a:pt x="136148" y="34807"/>
                  </a:lnTo>
                  <a:lnTo>
                    <a:pt x="147538" y="73852"/>
                  </a:lnTo>
                  <a:lnTo>
                    <a:pt x="188514" y="121464"/>
                  </a:lnTo>
                  <a:lnTo>
                    <a:pt x="190234" y="121085"/>
                  </a:lnTo>
                  <a:lnTo>
                    <a:pt x="194968" y="117842"/>
                  </a:lnTo>
                  <a:lnTo>
                    <a:pt x="197777" y="112872"/>
                  </a:lnTo>
                  <a:lnTo>
                    <a:pt x="199581" y="96003"/>
                  </a:lnTo>
                  <a:lnTo>
                    <a:pt x="200008" y="50043"/>
                  </a:lnTo>
                  <a:lnTo>
                    <a:pt x="201075" y="41112"/>
                  </a:lnTo>
                  <a:lnTo>
                    <a:pt x="207628" y="25242"/>
                  </a:lnTo>
                  <a:lnTo>
                    <a:pt x="218925" y="9405"/>
                  </a:lnTo>
                  <a:lnTo>
                    <a:pt x="224087" y="9262"/>
                  </a:lnTo>
                  <a:lnTo>
                    <a:pt x="229417" y="12051"/>
                  </a:lnTo>
                  <a:lnTo>
                    <a:pt x="235313" y="17877"/>
                  </a:lnTo>
                  <a:lnTo>
                    <a:pt x="266706" y="64214"/>
                  </a:lnTo>
                  <a:lnTo>
                    <a:pt x="271994" y="71752"/>
                  </a:lnTo>
                  <a:lnTo>
                    <a:pt x="274345" y="78630"/>
                  </a:lnTo>
                  <a:lnTo>
                    <a:pt x="276030" y="80887"/>
                  </a:lnTo>
                  <a:lnTo>
                    <a:pt x="282400" y="85122"/>
                  </a:lnTo>
                  <a:lnTo>
                    <a:pt x="284758" y="90493"/>
                  </a:lnTo>
                  <a:lnTo>
                    <a:pt x="285088" y="89854"/>
                  </a:lnTo>
                  <a:lnTo>
                    <a:pt x="285619" y="86282"/>
                  </a:lnTo>
                  <a:lnTo>
                    <a:pt x="290768" y="80606"/>
                  </a:lnTo>
                  <a:lnTo>
                    <a:pt x="293272" y="72335"/>
                  </a:lnTo>
                  <a:lnTo>
                    <a:pt x="295443" y="62661"/>
                  </a:lnTo>
                  <a:lnTo>
                    <a:pt x="304800" y="473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SMARTInkShape-5489"/>
            <p:cNvSpPr/>
            <p:nvPr/>
          </p:nvSpPr>
          <p:spPr>
            <a:xfrm>
              <a:off x="5248275" y="4914900"/>
              <a:ext cx="9526" cy="28576"/>
            </a:xfrm>
            <a:custGeom>
              <a:avLst/>
              <a:gdLst/>
              <a:ahLst/>
              <a:cxnLst/>
              <a:rect l="0" t="0" r="0" b="0"/>
              <a:pathLst>
                <a:path w="9526" h="28576">
                  <a:moveTo>
                    <a:pt x="0" y="0"/>
                  </a:moveTo>
                  <a:lnTo>
                    <a:pt x="95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SMARTInkShape-5490"/>
            <p:cNvSpPr/>
            <p:nvPr/>
          </p:nvSpPr>
          <p:spPr>
            <a:xfrm>
              <a:off x="5314950" y="4905375"/>
              <a:ext cx="85726" cy="38101"/>
            </a:xfrm>
            <a:custGeom>
              <a:avLst/>
              <a:gdLst/>
              <a:ahLst/>
              <a:cxnLst/>
              <a:rect l="0" t="0" r="0" b="0"/>
              <a:pathLst>
                <a:path w="85726" h="38101">
                  <a:moveTo>
                    <a:pt x="0" y="0"/>
                  </a:moveTo>
                  <a:lnTo>
                    <a:pt x="0" y="18900"/>
                  </a:lnTo>
                  <a:lnTo>
                    <a:pt x="8201" y="10836"/>
                  </a:lnTo>
                  <a:lnTo>
                    <a:pt x="35924" y="9640"/>
                  </a:lnTo>
                  <a:lnTo>
                    <a:pt x="54271" y="14615"/>
                  </a:lnTo>
                  <a:lnTo>
                    <a:pt x="857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2" name="SMARTInkShape-Group757"/>
          <p:cNvGrpSpPr/>
          <p:nvPr/>
        </p:nvGrpSpPr>
        <p:grpSpPr>
          <a:xfrm>
            <a:off x="6810375" y="4724400"/>
            <a:ext cx="57151" cy="161926"/>
            <a:chOff x="6810375" y="4724400"/>
            <a:chExt cx="57151" cy="161926"/>
          </a:xfrm>
        </p:grpSpPr>
        <p:sp>
          <p:nvSpPr>
            <p:cNvPr id="39" name="SMARTInkShape-5491"/>
            <p:cNvSpPr/>
            <p:nvPr/>
          </p:nvSpPr>
          <p:spPr>
            <a:xfrm>
              <a:off x="6858001" y="4733925"/>
              <a:ext cx="9525" cy="152401"/>
            </a:xfrm>
            <a:custGeom>
              <a:avLst/>
              <a:gdLst/>
              <a:ahLst/>
              <a:cxnLst/>
              <a:rect l="0" t="0" r="0" b="0"/>
              <a:pathLst>
                <a:path w="9525" h="152401">
                  <a:moveTo>
                    <a:pt x="9524" y="0"/>
                  </a:moveTo>
                  <a:lnTo>
                    <a:pt x="4468" y="0"/>
                  </a:lnTo>
                  <a:lnTo>
                    <a:pt x="2978" y="1058"/>
                  </a:lnTo>
                  <a:lnTo>
                    <a:pt x="1985" y="2822"/>
                  </a:lnTo>
                  <a:lnTo>
                    <a:pt x="588" y="13183"/>
                  </a:lnTo>
                  <a:lnTo>
                    <a:pt x="22" y="60468"/>
                  </a:lnTo>
                  <a:lnTo>
                    <a:pt x="1" y="104783"/>
                  </a:lnTo>
                  <a:lnTo>
                    <a:pt x="0" y="125120"/>
                  </a:lnTo>
                  <a:lnTo>
                    <a:pt x="2821" y="132514"/>
                  </a:lnTo>
                  <a:lnTo>
                    <a:pt x="6545" y="139329"/>
                  </a:lnTo>
                  <a:lnTo>
                    <a:pt x="9524"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SMARTInkShape-5492"/>
            <p:cNvSpPr/>
            <p:nvPr/>
          </p:nvSpPr>
          <p:spPr>
            <a:xfrm>
              <a:off x="6810375" y="4724400"/>
              <a:ext cx="1" cy="19051"/>
            </a:xfrm>
            <a:custGeom>
              <a:avLst/>
              <a:gdLst/>
              <a:ahLst/>
              <a:cxnLst/>
              <a:rect l="0" t="0" r="0" b="0"/>
              <a:pathLst>
                <a:path w="1" h="19051">
                  <a:moveTo>
                    <a:pt x="0" y="0"/>
                  </a:move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SMARTInkShape-5493"/>
            <p:cNvSpPr/>
            <p:nvPr/>
          </p:nvSpPr>
          <p:spPr>
            <a:xfrm>
              <a:off x="6858000" y="481965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3" name="SMARTInkShape-5494"/>
          <p:cNvSpPr/>
          <p:nvPr/>
        </p:nvSpPr>
        <p:spPr>
          <a:xfrm>
            <a:off x="2847975" y="2219325"/>
            <a:ext cx="2057401" cy="2495551"/>
          </a:xfrm>
          <a:custGeom>
            <a:avLst/>
            <a:gdLst/>
            <a:ahLst/>
            <a:cxnLst/>
            <a:rect l="0" t="0" r="0" b="0"/>
            <a:pathLst>
              <a:path w="2057401" h="2495551">
                <a:moveTo>
                  <a:pt x="0" y="0"/>
                </a:moveTo>
                <a:lnTo>
                  <a:pt x="5057" y="5056"/>
                </a:lnTo>
                <a:lnTo>
                  <a:pt x="7539" y="10361"/>
                </a:lnTo>
                <a:lnTo>
                  <a:pt x="8201" y="13258"/>
                </a:lnTo>
                <a:lnTo>
                  <a:pt x="14581" y="19298"/>
                </a:lnTo>
                <a:lnTo>
                  <a:pt x="22356" y="25510"/>
                </a:lnTo>
                <a:lnTo>
                  <a:pt x="60906" y="70224"/>
                </a:lnTo>
                <a:lnTo>
                  <a:pt x="104809" y="106783"/>
                </a:lnTo>
                <a:lnTo>
                  <a:pt x="149030" y="148049"/>
                </a:lnTo>
                <a:lnTo>
                  <a:pt x="193074" y="183380"/>
                </a:lnTo>
                <a:lnTo>
                  <a:pt x="236413" y="218804"/>
                </a:lnTo>
                <a:lnTo>
                  <a:pt x="277254" y="265933"/>
                </a:lnTo>
                <a:lnTo>
                  <a:pt x="317440" y="307678"/>
                </a:lnTo>
                <a:lnTo>
                  <a:pt x="362360" y="352804"/>
                </a:lnTo>
                <a:lnTo>
                  <a:pt x="405879" y="396351"/>
                </a:lnTo>
                <a:lnTo>
                  <a:pt x="449511" y="439985"/>
                </a:lnTo>
                <a:lnTo>
                  <a:pt x="483528" y="482204"/>
                </a:lnTo>
                <a:lnTo>
                  <a:pt x="517295" y="519942"/>
                </a:lnTo>
                <a:lnTo>
                  <a:pt x="548212" y="563378"/>
                </a:lnTo>
                <a:lnTo>
                  <a:pt x="585956" y="609497"/>
                </a:lnTo>
                <a:lnTo>
                  <a:pt x="605417" y="628619"/>
                </a:lnTo>
                <a:lnTo>
                  <a:pt x="639781" y="673098"/>
                </a:lnTo>
                <a:lnTo>
                  <a:pt x="679730" y="717550"/>
                </a:lnTo>
                <a:lnTo>
                  <a:pt x="721094" y="762000"/>
                </a:lnTo>
                <a:lnTo>
                  <a:pt x="749126" y="802413"/>
                </a:lnTo>
                <a:lnTo>
                  <a:pt x="786778" y="843164"/>
                </a:lnTo>
                <a:lnTo>
                  <a:pt x="820803" y="885424"/>
                </a:lnTo>
                <a:lnTo>
                  <a:pt x="857395" y="931429"/>
                </a:lnTo>
                <a:lnTo>
                  <a:pt x="895363" y="974195"/>
                </a:lnTo>
                <a:lnTo>
                  <a:pt x="933451" y="1018571"/>
                </a:lnTo>
                <a:lnTo>
                  <a:pt x="971550" y="1064761"/>
                </a:lnTo>
                <a:lnTo>
                  <a:pt x="1009650" y="1107543"/>
                </a:lnTo>
                <a:lnTo>
                  <a:pt x="1047750" y="1154743"/>
                </a:lnTo>
                <a:lnTo>
                  <a:pt x="1054100" y="1163529"/>
                </a:lnTo>
                <a:lnTo>
                  <a:pt x="1056217" y="1172561"/>
                </a:lnTo>
                <a:lnTo>
                  <a:pt x="1052872" y="1207048"/>
                </a:lnTo>
                <a:lnTo>
                  <a:pt x="1057435" y="1222266"/>
                </a:lnTo>
                <a:lnTo>
                  <a:pt x="1072962" y="1247625"/>
                </a:lnTo>
                <a:lnTo>
                  <a:pt x="1116887" y="1289816"/>
                </a:lnTo>
                <a:lnTo>
                  <a:pt x="1149256" y="1334019"/>
                </a:lnTo>
                <a:lnTo>
                  <a:pt x="1181088" y="1373655"/>
                </a:lnTo>
                <a:lnTo>
                  <a:pt x="1213907" y="1412949"/>
                </a:lnTo>
                <a:lnTo>
                  <a:pt x="1247744" y="1452696"/>
                </a:lnTo>
                <a:lnTo>
                  <a:pt x="1276764" y="1496070"/>
                </a:lnTo>
                <a:lnTo>
                  <a:pt x="1309213" y="1536589"/>
                </a:lnTo>
                <a:lnTo>
                  <a:pt x="1348058" y="1576497"/>
                </a:lnTo>
                <a:lnTo>
                  <a:pt x="1380952" y="1619891"/>
                </a:lnTo>
                <a:lnTo>
                  <a:pt x="1412852" y="1660413"/>
                </a:lnTo>
                <a:lnTo>
                  <a:pt x="1444622" y="1700322"/>
                </a:lnTo>
                <a:lnTo>
                  <a:pt x="1476375" y="1740895"/>
                </a:lnTo>
                <a:lnTo>
                  <a:pt x="1507067" y="1781084"/>
                </a:lnTo>
                <a:lnTo>
                  <a:pt x="1531674" y="1820726"/>
                </a:lnTo>
                <a:lnTo>
                  <a:pt x="1563510" y="1863295"/>
                </a:lnTo>
                <a:lnTo>
                  <a:pt x="1597427" y="1909988"/>
                </a:lnTo>
                <a:lnTo>
                  <a:pt x="1631798" y="1956779"/>
                </a:lnTo>
                <a:lnTo>
                  <a:pt x="1655618" y="1995741"/>
                </a:lnTo>
                <a:lnTo>
                  <a:pt x="1692163" y="2042505"/>
                </a:lnTo>
                <a:lnTo>
                  <a:pt x="1727469" y="2088261"/>
                </a:lnTo>
                <a:lnTo>
                  <a:pt x="1757719" y="2127172"/>
                </a:lnTo>
                <a:lnTo>
                  <a:pt x="1788642" y="2171695"/>
                </a:lnTo>
                <a:lnTo>
                  <a:pt x="1826062" y="2216150"/>
                </a:lnTo>
                <a:lnTo>
                  <a:pt x="1854610" y="2262977"/>
                </a:lnTo>
                <a:lnTo>
                  <a:pt x="1871725" y="2287645"/>
                </a:lnTo>
                <a:lnTo>
                  <a:pt x="1906498" y="2331725"/>
                </a:lnTo>
                <a:lnTo>
                  <a:pt x="1928736" y="2353868"/>
                </a:lnTo>
                <a:lnTo>
                  <a:pt x="1943066" y="2366963"/>
                </a:lnTo>
                <a:lnTo>
                  <a:pt x="1964484" y="2400339"/>
                </a:lnTo>
                <a:lnTo>
                  <a:pt x="1999629" y="2433469"/>
                </a:lnTo>
                <a:lnTo>
                  <a:pt x="2009591" y="2439761"/>
                </a:lnTo>
                <a:lnTo>
                  <a:pt x="2016043" y="2446413"/>
                </a:lnTo>
                <a:lnTo>
                  <a:pt x="2025626" y="2459942"/>
                </a:lnTo>
                <a:lnTo>
                  <a:pt x="2034110" y="2465949"/>
                </a:lnTo>
                <a:lnTo>
                  <a:pt x="2042848" y="2479958"/>
                </a:lnTo>
                <a:lnTo>
                  <a:pt x="2048463" y="2483329"/>
                </a:lnTo>
                <a:lnTo>
                  <a:pt x="2056878" y="2485867"/>
                </a:lnTo>
                <a:lnTo>
                  <a:pt x="2057400" y="2495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9" name="SMARTInkShape-Group759"/>
          <p:cNvGrpSpPr/>
          <p:nvPr/>
        </p:nvGrpSpPr>
        <p:grpSpPr>
          <a:xfrm>
            <a:off x="2403837" y="1990725"/>
            <a:ext cx="4530364" cy="3228976"/>
            <a:chOff x="2403837" y="1990725"/>
            <a:chExt cx="4530364" cy="3228976"/>
          </a:xfrm>
        </p:grpSpPr>
        <p:sp>
          <p:nvSpPr>
            <p:cNvPr id="44" name="SMARTInkShape-5495"/>
            <p:cNvSpPr/>
            <p:nvPr/>
          </p:nvSpPr>
          <p:spPr>
            <a:xfrm>
              <a:off x="6591300" y="5078149"/>
              <a:ext cx="342901" cy="103452"/>
            </a:xfrm>
            <a:custGeom>
              <a:avLst/>
              <a:gdLst/>
              <a:ahLst/>
              <a:cxnLst/>
              <a:rect l="0" t="0" r="0" b="0"/>
              <a:pathLst>
                <a:path w="342901" h="103452">
                  <a:moveTo>
                    <a:pt x="342900" y="8201"/>
                  </a:moveTo>
                  <a:lnTo>
                    <a:pt x="342900" y="0"/>
                  </a:lnTo>
                  <a:lnTo>
                    <a:pt x="307597" y="18026"/>
                  </a:lnTo>
                  <a:lnTo>
                    <a:pt x="267253" y="30485"/>
                  </a:lnTo>
                  <a:lnTo>
                    <a:pt x="221105" y="43138"/>
                  </a:lnTo>
                  <a:lnTo>
                    <a:pt x="183810" y="52655"/>
                  </a:lnTo>
                  <a:lnTo>
                    <a:pt x="145949" y="62178"/>
                  </a:lnTo>
                  <a:lnTo>
                    <a:pt x="106862" y="72760"/>
                  </a:lnTo>
                  <a:lnTo>
                    <a:pt x="62237" y="87772"/>
                  </a:lnTo>
                  <a:lnTo>
                    <a:pt x="20793" y="98335"/>
                  </a:lnTo>
                  <a:lnTo>
                    <a:pt x="0" y="1034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SMARTInkShape-5496"/>
            <p:cNvSpPr/>
            <p:nvPr/>
          </p:nvSpPr>
          <p:spPr>
            <a:xfrm>
              <a:off x="6686550" y="4991100"/>
              <a:ext cx="200026" cy="228601"/>
            </a:xfrm>
            <a:custGeom>
              <a:avLst/>
              <a:gdLst/>
              <a:ahLst/>
              <a:cxnLst/>
              <a:rect l="0" t="0" r="0" b="0"/>
              <a:pathLst>
                <a:path w="200026" h="228601">
                  <a:moveTo>
                    <a:pt x="0" y="0"/>
                  </a:moveTo>
                  <a:lnTo>
                    <a:pt x="0" y="13257"/>
                  </a:lnTo>
                  <a:lnTo>
                    <a:pt x="31084" y="52193"/>
                  </a:lnTo>
                  <a:lnTo>
                    <a:pt x="69985" y="97577"/>
                  </a:lnTo>
                  <a:lnTo>
                    <a:pt x="116511" y="145000"/>
                  </a:lnTo>
                  <a:lnTo>
                    <a:pt x="161868" y="187616"/>
                  </a:lnTo>
                  <a:lnTo>
                    <a:pt x="174600" y="197685"/>
                  </a:lnTo>
                  <a:lnTo>
                    <a:pt x="2000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SMARTInkShape-5497"/>
            <p:cNvSpPr/>
            <p:nvPr/>
          </p:nvSpPr>
          <p:spPr>
            <a:xfrm>
              <a:off x="2756872" y="1990725"/>
              <a:ext cx="4072554" cy="2857501"/>
            </a:xfrm>
            <a:custGeom>
              <a:avLst/>
              <a:gdLst/>
              <a:ahLst/>
              <a:cxnLst/>
              <a:rect l="0" t="0" r="0" b="0"/>
              <a:pathLst>
                <a:path w="4072554" h="2857501">
                  <a:moveTo>
                    <a:pt x="43478" y="0"/>
                  </a:moveTo>
                  <a:lnTo>
                    <a:pt x="43478" y="46692"/>
                  </a:lnTo>
                  <a:lnTo>
                    <a:pt x="43478" y="86037"/>
                  </a:lnTo>
                  <a:lnTo>
                    <a:pt x="43478" y="126152"/>
                  </a:lnTo>
                  <a:lnTo>
                    <a:pt x="43478" y="170028"/>
                  </a:lnTo>
                  <a:lnTo>
                    <a:pt x="46300" y="212091"/>
                  </a:lnTo>
                  <a:lnTo>
                    <a:pt x="51017" y="248403"/>
                  </a:lnTo>
                  <a:lnTo>
                    <a:pt x="52415" y="285973"/>
                  </a:lnTo>
                  <a:lnTo>
                    <a:pt x="52829" y="326738"/>
                  </a:lnTo>
                  <a:lnTo>
                    <a:pt x="52951" y="372331"/>
                  </a:lnTo>
                  <a:lnTo>
                    <a:pt x="55810" y="419353"/>
                  </a:lnTo>
                  <a:lnTo>
                    <a:pt x="60537" y="466800"/>
                  </a:lnTo>
                  <a:lnTo>
                    <a:pt x="61938" y="514372"/>
                  </a:lnTo>
                  <a:lnTo>
                    <a:pt x="65176" y="561981"/>
                  </a:lnTo>
                  <a:lnTo>
                    <a:pt x="68996" y="594786"/>
                  </a:lnTo>
                  <a:lnTo>
                    <a:pt x="70694" y="630533"/>
                  </a:lnTo>
                  <a:lnTo>
                    <a:pt x="74271" y="667587"/>
                  </a:lnTo>
                  <a:lnTo>
                    <a:pt x="78331" y="704164"/>
                  </a:lnTo>
                  <a:lnTo>
                    <a:pt x="80135" y="738059"/>
                  </a:lnTo>
                  <a:lnTo>
                    <a:pt x="80937" y="773585"/>
                  </a:lnTo>
                  <a:lnTo>
                    <a:pt x="82351" y="810540"/>
                  </a:lnTo>
                  <a:lnTo>
                    <a:pt x="86508" y="848132"/>
                  </a:lnTo>
                  <a:lnTo>
                    <a:pt x="89061" y="888828"/>
                  </a:lnTo>
                  <a:lnTo>
                    <a:pt x="91254" y="930551"/>
                  </a:lnTo>
                  <a:lnTo>
                    <a:pt x="95756" y="970262"/>
                  </a:lnTo>
                  <a:lnTo>
                    <a:pt x="98463" y="1009077"/>
                  </a:lnTo>
                  <a:lnTo>
                    <a:pt x="99666" y="1048554"/>
                  </a:lnTo>
                  <a:lnTo>
                    <a:pt x="100201" y="1090793"/>
                  </a:lnTo>
                  <a:lnTo>
                    <a:pt x="103260" y="1134261"/>
                  </a:lnTo>
                  <a:lnTo>
                    <a:pt x="107090" y="1177216"/>
                  </a:lnTo>
                  <a:lnTo>
                    <a:pt x="108791" y="1217474"/>
                  </a:lnTo>
                  <a:lnTo>
                    <a:pt x="109548" y="1259355"/>
                  </a:lnTo>
                  <a:lnTo>
                    <a:pt x="109884" y="1301605"/>
                  </a:lnTo>
                  <a:lnTo>
                    <a:pt x="110034" y="1341550"/>
                  </a:lnTo>
                  <a:lnTo>
                    <a:pt x="98811" y="1383292"/>
                  </a:lnTo>
                  <a:lnTo>
                    <a:pt x="83946" y="1426538"/>
                  </a:lnTo>
                  <a:lnTo>
                    <a:pt x="77338" y="1470453"/>
                  </a:lnTo>
                  <a:lnTo>
                    <a:pt x="74402" y="1511843"/>
                  </a:lnTo>
                  <a:lnTo>
                    <a:pt x="73097" y="1552463"/>
                  </a:lnTo>
                  <a:lnTo>
                    <a:pt x="72517" y="1595212"/>
                  </a:lnTo>
                  <a:lnTo>
                    <a:pt x="72259" y="1638905"/>
                  </a:lnTo>
                  <a:lnTo>
                    <a:pt x="72144" y="1683019"/>
                  </a:lnTo>
                  <a:lnTo>
                    <a:pt x="72094" y="1727319"/>
                  </a:lnTo>
                  <a:lnTo>
                    <a:pt x="72071" y="1768881"/>
                  </a:lnTo>
                  <a:lnTo>
                    <a:pt x="71003" y="1809578"/>
                  </a:lnTo>
                  <a:lnTo>
                    <a:pt x="67000" y="1852359"/>
                  </a:lnTo>
                  <a:lnTo>
                    <a:pt x="64515" y="1896068"/>
                  </a:lnTo>
                  <a:lnTo>
                    <a:pt x="62353" y="1940189"/>
                  </a:lnTo>
                  <a:lnTo>
                    <a:pt x="57864" y="1984492"/>
                  </a:lnTo>
                  <a:lnTo>
                    <a:pt x="52341" y="2026055"/>
                  </a:lnTo>
                  <a:lnTo>
                    <a:pt x="46359" y="2065694"/>
                  </a:lnTo>
                  <a:lnTo>
                    <a:pt x="40172" y="2104478"/>
                  </a:lnTo>
                  <a:lnTo>
                    <a:pt x="33895" y="2142882"/>
                  </a:lnTo>
                  <a:lnTo>
                    <a:pt x="27577" y="2181117"/>
                  </a:lnTo>
                  <a:lnTo>
                    <a:pt x="21242" y="2219277"/>
                  </a:lnTo>
                  <a:lnTo>
                    <a:pt x="14898" y="2254581"/>
                  </a:lnTo>
                  <a:lnTo>
                    <a:pt x="9609" y="2287911"/>
                  </a:lnTo>
                  <a:lnTo>
                    <a:pt x="6632" y="2335367"/>
                  </a:lnTo>
                  <a:lnTo>
                    <a:pt x="4691" y="2376710"/>
                  </a:lnTo>
                  <a:lnTo>
                    <a:pt x="0" y="2414712"/>
                  </a:lnTo>
                  <a:lnTo>
                    <a:pt x="4002" y="2459356"/>
                  </a:lnTo>
                  <a:lnTo>
                    <a:pt x="7941" y="2484756"/>
                  </a:lnTo>
                  <a:lnTo>
                    <a:pt x="20276" y="2513683"/>
                  </a:lnTo>
                  <a:lnTo>
                    <a:pt x="50126" y="2549606"/>
                  </a:lnTo>
                  <a:lnTo>
                    <a:pt x="80726" y="2570245"/>
                  </a:lnTo>
                  <a:lnTo>
                    <a:pt x="127114" y="2586701"/>
                  </a:lnTo>
                  <a:lnTo>
                    <a:pt x="164450" y="2596876"/>
                  </a:lnTo>
                  <a:lnTo>
                    <a:pt x="203382" y="2605536"/>
                  </a:lnTo>
                  <a:lnTo>
                    <a:pt x="247960" y="2609630"/>
                  </a:lnTo>
                  <a:lnTo>
                    <a:pt x="294683" y="2616017"/>
                  </a:lnTo>
                  <a:lnTo>
                    <a:pt x="326222" y="2617883"/>
                  </a:lnTo>
                  <a:lnTo>
                    <a:pt x="360700" y="2621534"/>
                  </a:lnTo>
                  <a:lnTo>
                    <a:pt x="397191" y="2625627"/>
                  </a:lnTo>
                  <a:lnTo>
                    <a:pt x="434575" y="2627445"/>
                  </a:lnTo>
                  <a:lnTo>
                    <a:pt x="472357" y="2628254"/>
                  </a:lnTo>
                  <a:lnTo>
                    <a:pt x="511374" y="2628613"/>
                  </a:lnTo>
                  <a:lnTo>
                    <a:pt x="553410" y="2628772"/>
                  </a:lnTo>
                  <a:lnTo>
                    <a:pt x="596787" y="2628843"/>
                  </a:lnTo>
                  <a:lnTo>
                    <a:pt x="640759" y="2629933"/>
                  </a:lnTo>
                  <a:lnTo>
                    <a:pt x="684998" y="2633945"/>
                  </a:lnTo>
                  <a:lnTo>
                    <a:pt x="729354" y="2636434"/>
                  </a:lnTo>
                  <a:lnTo>
                    <a:pt x="773762" y="2638599"/>
                  </a:lnTo>
                  <a:lnTo>
                    <a:pt x="818193" y="2643088"/>
                  </a:lnTo>
                  <a:lnTo>
                    <a:pt x="865457" y="2645789"/>
                  </a:lnTo>
                  <a:lnTo>
                    <a:pt x="889914" y="2646510"/>
                  </a:lnTo>
                  <a:lnTo>
                    <a:pt x="914685" y="2648048"/>
                  </a:lnTo>
                  <a:lnTo>
                    <a:pt x="939666" y="2650132"/>
                  </a:lnTo>
                  <a:lnTo>
                    <a:pt x="964787" y="2652580"/>
                  </a:lnTo>
                  <a:lnTo>
                    <a:pt x="988942" y="2654212"/>
                  </a:lnTo>
                  <a:lnTo>
                    <a:pt x="1035537" y="2656025"/>
                  </a:lnTo>
                  <a:lnTo>
                    <a:pt x="1059392" y="2657566"/>
                  </a:lnTo>
                  <a:lnTo>
                    <a:pt x="1083763" y="2659653"/>
                  </a:lnTo>
                  <a:lnTo>
                    <a:pt x="1108476" y="2662102"/>
                  </a:lnTo>
                  <a:lnTo>
                    <a:pt x="1133418" y="2663734"/>
                  </a:lnTo>
                  <a:lnTo>
                    <a:pt x="1158513" y="2664823"/>
                  </a:lnTo>
                  <a:lnTo>
                    <a:pt x="1183710" y="2665549"/>
                  </a:lnTo>
                  <a:lnTo>
                    <a:pt x="1208974" y="2667091"/>
                  </a:lnTo>
                  <a:lnTo>
                    <a:pt x="1234284" y="2669177"/>
                  </a:lnTo>
                  <a:lnTo>
                    <a:pt x="1259624" y="2671626"/>
                  </a:lnTo>
                  <a:lnTo>
                    <a:pt x="1284983" y="2673259"/>
                  </a:lnTo>
                  <a:lnTo>
                    <a:pt x="1310356" y="2674348"/>
                  </a:lnTo>
                  <a:lnTo>
                    <a:pt x="1335739" y="2675074"/>
                  </a:lnTo>
                  <a:lnTo>
                    <a:pt x="1361127" y="2676616"/>
                  </a:lnTo>
                  <a:lnTo>
                    <a:pt x="1386519" y="2678702"/>
                  </a:lnTo>
                  <a:lnTo>
                    <a:pt x="1411914" y="2681151"/>
                  </a:lnTo>
                  <a:lnTo>
                    <a:pt x="1437310" y="2682784"/>
                  </a:lnTo>
                  <a:lnTo>
                    <a:pt x="1462708" y="2683873"/>
                  </a:lnTo>
                  <a:lnTo>
                    <a:pt x="1488106" y="2684599"/>
                  </a:lnTo>
                  <a:lnTo>
                    <a:pt x="1514563" y="2686141"/>
                  </a:lnTo>
                  <a:lnTo>
                    <a:pt x="1541727" y="2688227"/>
                  </a:lnTo>
                  <a:lnTo>
                    <a:pt x="1569360" y="2690676"/>
                  </a:lnTo>
                  <a:lnTo>
                    <a:pt x="1597308" y="2692309"/>
                  </a:lnTo>
                  <a:lnTo>
                    <a:pt x="1625464" y="2693398"/>
                  </a:lnTo>
                  <a:lnTo>
                    <a:pt x="1653761" y="2694124"/>
                  </a:lnTo>
                  <a:lnTo>
                    <a:pt x="1681091" y="2695666"/>
                  </a:lnTo>
                  <a:lnTo>
                    <a:pt x="1707778" y="2697752"/>
                  </a:lnTo>
                  <a:lnTo>
                    <a:pt x="1734037" y="2700201"/>
                  </a:lnTo>
                  <a:lnTo>
                    <a:pt x="1760009" y="2701834"/>
                  </a:lnTo>
                  <a:lnTo>
                    <a:pt x="1785790" y="2702923"/>
                  </a:lnTo>
                  <a:lnTo>
                    <a:pt x="1811445" y="2703649"/>
                  </a:lnTo>
                  <a:lnTo>
                    <a:pt x="1838072" y="2705191"/>
                  </a:lnTo>
                  <a:lnTo>
                    <a:pt x="1865349" y="2707277"/>
                  </a:lnTo>
                  <a:lnTo>
                    <a:pt x="1893059" y="2709726"/>
                  </a:lnTo>
                  <a:lnTo>
                    <a:pt x="1921057" y="2711359"/>
                  </a:lnTo>
                  <a:lnTo>
                    <a:pt x="1949247" y="2712448"/>
                  </a:lnTo>
                  <a:lnTo>
                    <a:pt x="1977566" y="2713174"/>
                  </a:lnTo>
                  <a:lnTo>
                    <a:pt x="2004912" y="2714716"/>
                  </a:lnTo>
                  <a:lnTo>
                    <a:pt x="2031609" y="2716802"/>
                  </a:lnTo>
                  <a:lnTo>
                    <a:pt x="2057874" y="2719251"/>
                  </a:lnTo>
                  <a:lnTo>
                    <a:pt x="2084908" y="2720884"/>
                  </a:lnTo>
                  <a:lnTo>
                    <a:pt x="2112457" y="2721973"/>
                  </a:lnTo>
                  <a:lnTo>
                    <a:pt x="2140347" y="2722699"/>
                  </a:lnTo>
                  <a:lnTo>
                    <a:pt x="2168466" y="2724241"/>
                  </a:lnTo>
                  <a:lnTo>
                    <a:pt x="2196736" y="2726327"/>
                  </a:lnTo>
                  <a:lnTo>
                    <a:pt x="2225109" y="2728776"/>
                  </a:lnTo>
                  <a:lnTo>
                    <a:pt x="2252490" y="2730409"/>
                  </a:lnTo>
                  <a:lnTo>
                    <a:pt x="2279211" y="2731498"/>
                  </a:lnTo>
                  <a:lnTo>
                    <a:pt x="2305492" y="2732224"/>
                  </a:lnTo>
                  <a:lnTo>
                    <a:pt x="2332537" y="2733766"/>
                  </a:lnTo>
                  <a:lnTo>
                    <a:pt x="2360092" y="2735852"/>
                  </a:lnTo>
                  <a:lnTo>
                    <a:pt x="2387987" y="2738301"/>
                  </a:lnTo>
                  <a:lnTo>
                    <a:pt x="2416109" y="2740992"/>
                  </a:lnTo>
                  <a:lnTo>
                    <a:pt x="2444382" y="2743845"/>
                  </a:lnTo>
                  <a:lnTo>
                    <a:pt x="2472756" y="2746805"/>
                  </a:lnTo>
                  <a:lnTo>
                    <a:pt x="2500138" y="2748778"/>
                  </a:lnTo>
                  <a:lnTo>
                    <a:pt x="2526860" y="2750094"/>
                  </a:lnTo>
                  <a:lnTo>
                    <a:pt x="2553141" y="2750971"/>
                  </a:lnTo>
                  <a:lnTo>
                    <a:pt x="2580187" y="2752614"/>
                  </a:lnTo>
                  <a:lnTo>
                    <a:pt x="2607742" y="2754768"/>
                  </a:lnTo>
                  <a:lnTo>
                    <a:pt x="2635637" y="2757262"/>
                  </a:lnTo>
                  <a:lnTo>
                    <a:pt x="2662701" y="2758925"/>
                  </a:lnTo>
                  <a:lnTo>
                    <a:pt x="2689210" y="2760033"/>
                  </a:lnTo>
                  <a:lnTo>
                    <a:pt x="2715349" y="2760772"/>
                  </a:lnTo>
                  <a:lnTo>
                    <a:pt x="2742300" y="2762323"/>
                  </a:lnTo>
                  <a:lnTo>
                    <a:pt x="2769794" y="2764415"/>
                  </a:lnTo>
                  <a:lnTo>
                    <a:pt x="2797646" y="2766869"/>
                  </a:lnTo>
                  <a:lnTo>
                    <a:pt x="2824682" y="2769562"/>
                  </a:lnTo>
                  <a:lnTo>
                    <a:pt x="2851173" y="2772416"/>
                  </a:lnTo>
                  <a:lnTo>
                    <a:pt x="2877299" y="2775378"/>
                  </a:lnTo>
                  <a:lnTo>
                    <a:pt x="2903184" y="2777352"/>
                  </a:lnTo>
                  <a:lnTo>
                    <a:pt x="2928907" y="2778668"/>
                  </a:lnTo>
                  <a:lnTo>
                    <a:pt x="2954522" y="2779545"/>
                  </a:lnTo>
                  <a:lnTo>
                    <a:pt x="2980065" y="2781188"/>
                  </a:lnTo>
                  <a:lnTo>
                    <a:pt x="3005562" y="2783343"/>
                  </a:lnTo>
                  <a:lnTo>
                    <a:pt x="3031025" y="2785837"/>
                  </a:lnTo>
                  <a:lnTo>
                    <a:pt x="3056468" y="2787499"/>
                  </a:lnTo>
                  <a:lnTo>
                    <a:pt x="3081896" y="2788608"/>
                  </a:lnTo>
                  <a:lnTo>
                    <a:pt x="3107315" y="2789347"/>
                  </a:lnTo>
                  <a:lnTo>
                    <a:pt x="3132728" y="2790898"/>
                  </a:lnTo>
                  <a:lnTo>
                    <a:pt x="3158136" y="2792990"/>
                  </a:lnTo>
                  <a:lnTo>
                    <a:pt x="3183541" y="2795444"/>
                  </a:lnTo>
                  <a:lnTo>
                    <a:pt x="3207887" y="2797079"/>
                  </a:lnTo>
                  <a:lnTo>
                    <a:pt x="3254693" y="2798896"/>
                  </a:lnTo>
                  <a:lnTo>
                    <a:pt x="3278605" y="2799381"/>
                  </a:lnTo>
                  <a:lnTo>
                    <a:pt x="3303012" y="2799704"/>
                  </a:lnTo>
                  <a:lnTo>
                    <a:pt x="3327751" y="2799919"/>
                  </a:lnTo>
                  <a:lnTo>
                    <a:pt x="3352710" y="2801121"/>
                  </a:lnTo>
                  <a:lnTo>
                    <a:pt x="3377816" y="2802981"/>
                  </a:lnTo>
                  <a:lnTo>
                    <a:pt x="3403020" y="2805279"/>
                  </a:lnTo>
                  <a:lnTo>
                    <a:pt x="3427231" y="2806811"/>
                  </a:lnTo>
                  <a:lnTo>
                    <a:pt x="3473888" y="2808513"/>
                  </a:lnTo>
                  <a:lnTo>
                    <a:pt x="3519319" y="2812092"/>
                  </a:lnTo>
                  <a:lnTo>
                    <a:pt x="3565262" y="2816152"/>
                  </a:lnTo>
                  <a:lnTo>
                    <a:pt x="3589368" y="2817235"/>
                  </a:lnTo>
                  <a:lnTo>
                    <a:pt x="3636613" y="2818438"/>
                  </a:lnTo>
                  <a:lnTo>
                    <a:pt x="3678776" y="2818973"/>
                  </a:lnTo>
                  <a:lnTo>
                    <a:pt x="3718683" y="2822032"/>
                  </a:lnTo>
                  <a:lnTo>
                    <a:pt x="3757585" y="2825862"/>
                  </a:lnTo>
                  <a:lnTo>
                    <a:pt x="3796043" y="2827563"/>
                  </a:lnTo>
                  <a:lnTo>
                    <a:pt x="3834301" y="2828320"/>
                  </a:lnTo>
                  <a:lnTo>
                    <a:pt x="3870354" y="2829714"/>
                  </a:lnTo>
                  <a:lnTo>
                    <a:pt x="3914453" y="2835391"/>
                  </a:lnTo>
                  <a:lnTo>
                    <a:pt x="3954330" y="2838602"/>
                  </a:lnTo>
                  <a:lnTo>
                    <a:pt x="3991898" y="2844728"/>
                  </a:lnTo>
                  <a:lnTo>
                    <a:pt x="4036396" y="2850155"/>
                  </a:lnTo>
                  <a:lnTo>
                    <a:pt x="4072553" y="2857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SMARTInkShape-5498"/>
            <p:cNvSpPr/>
            <p:nvPr/>
          </p:nvSpPr>
          <p:spPr>
            <a:xfrm>
              <a:off x="2403837" y="2000250"/>
              <a:ext cx="158157" cy="415236"/>
            </a:xfrm>
            <a:custGeom>
              <a:avLst/>
              <a:gdLst/>
              <a:ahLst/>
              <a:cxnLst/>
              <a:rect l="0" t="0" r="0" b="0"/>
              <a:pathLst>
                <a:path w="158157" h="415236">
                  <a:moveTo>
                    <a:pt x="5988" y="0"/>
                  </a:moveTo>
                  <a:lnTo>
                    <a:pt x="932" y="0"/>
                  </a:lnTo>
                  <a:lnTo>
                    <a:pt x="500" y="1058"/>
                  </a:lnTo>
                  <a:lnTo>
                    <a:pt x="2844" y="5056"/>
                  </a:lnTo>
                  <a:lnTo>
                    <a:pt x="2833" y="7604"/>
                  </a:lnTo>
                  <a:lnTo>
                    <a:pt x="0" y="13258"/>
                  </a:lnTo>
                  <a:lnTo>
                    <a:pt x="3679" y="24942"/>
                  </a:lnTo>
                  <a:lnTo>
                    <a:pt x="13429" y="39660"/>
                  </a:lnTo>
                  <a:lnTo>
                    <a:pt x="44480" y="67756"/>
                  </a:lnTo>
                  <a:lnTo>
                    <a:pt x="55198" y="72447"/>
                  </a:lnTo>
                  <a:lnTo>
                    <a:pt x="61020" y="73698"/>
                  </a:lnTo>
                  <a:lnTo>
                    <a:pt x="73133" y="72266"/>
                  </a:lnTo>
                  <a:lnTo>
                    <a:pt x="93099" y="67779"/>
                  </a:lnTo>
                  <a:lnTo>
                    <a:pt x="96870" y="65294"/>
                  </a:lnTo>
                  <a:lnTo>
                    <a:pt x="107235" y="51684"/>
                  </a:lnTo>
                  <a:lnTo>
                    <a:pt x="117396" y="30945"/>
                  </a:lnTo>
                  <a:lnTo>
                    <a:pt x="119907" y="15129"/>
                  </a:lnTo>
                  <a:lnTo>
                    <a:pt x="120034" y="15378"/>
                  </a:lnTo>
                  <a:lnTo>
                    <a:pt x="127882" y="56908"/>
                  </a:lnTo>
                  <a:lnTo>
                    <a:pt x="136762" y="98024"/>
                  </a:lnTo>
                  <a:lnTo>
                    <a:pt x="141397" y="136994"/>
                  </a:lnTo>
                  <a:lnTo>
                    <a:pt x="149473" y="179232"/>
                  </a:lnTo>
                  <a:lnTo>
                    <a:pt x="155747" y="218559"/>
                  </a:lnTo>
                  <a:lnTo>
                    <a:pt x="157605" y="257022"/>
                  </a:lnTo>
                  <a:lnTo>
                    <a:pt x="158156" y="295230"/>
                  </a:lnTo>
                  <a:lnTo>
                    <a:pt x="156168" y="321713"/>
                  </a:lnTo>
                  <a:lnTo>
                    <a:pt x="144207" y="363198"/>
                  </a:lnTo>
                  <a:lnTo>
                    <a:pt x="132432" y="390307"/>
                  </a:lnTo>
                  <a:lnTo>
                    <a:pt x="121805" y="404892"/>
                  </a:lnTo>
                  <a:lnTo>
                    <a:pt x="104381" y="412785"/>
                  </a:lnTo>
                  <a:lnTo>
                    <a:pt x="85702" y="415235"/>
                  </a:lnTo>
                  <a:lnTo>
                    <a:pt x="73872" y="412796"/>
                  </a:lnTo>
                  <a:lnTo>
                    <a:pt x="51149" y="395360"/>
                  </a:lnTo>
                  <a:lnTo>
                    <a:pt x="41934" y="373271"/>
                  </a:lnTo>
                  <a:lnTo>
                    <a:pt x="38898" y="347931"/>
                  </a:lnTo>
                  <a:lnTo>
                    <a:pt x="45571" y="305794"/>
                  </a:lnTo>
                  <a:lnTo>
                    <a:pt x="52156" y="287250"/>
                  </a:lnTo>
                  <a:lnTo>
                    <a:pt x="84734" y="244885"/>
                  </a:lnTo>
                  <a:lnTo>
                    <a:pt x="101238"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 name="SMARTInkShape-5499"/>
            <p:cNvSpPr/>
            <p:nvPr/>
          </p:nvSpPr>
          <p:spPr>
            <a:xfrm>
              <a:off x="2828925" y="2162175"/>
              <a:ext cx="3990976" cy="2628901"/>
            </a:xfrm>
            <a:custGeom>
              <a:avLst/>
              <a:gdLst/>
              <a:ahLst/>
              <a:cxnLst/>
              <a:rect l="0" t="0" r="0" b="0"/>
              <a:pathLst>
                <a:path w="3990976" h="2628901">
                  <a:moveTo>
                    <a:pt x="0" y="0"/>
                  </a:moveTo>
                  <a:lnTo>
                    <a:pt x="8663" y="7604"/>
                  </a:lnTo>
                  <a:lnTo>
                    <a:pt x="50768" y="34293"/>
                  </a:lnTo>
                  <a:lnTo>
                    <a:pt x="71487" y="56022"/>
                  </a:lnTo>
                  <a:lnTo>
                    <a:pt x="92795" y="78688"/>
                  </a:lnTo>
                  <a:lnTo>
                    <a:pt x="128742" y="105512"/>
                  </a:lnTo>
                  <a:lnTo>
                    <a:pt x="170085" y="130746"/>
                  </a:lnTo>
                  <a:lnTo>
                    <a:pt x="216924" y="158236"/>
                  </a:lnTo>
                  <a:lnTo>
                    <a:pt x="264354" y="184048"/>
                  </a:lnTo>
                  <a:lnTo>
                    <a:pt x="301871" y="203170"/>
                  </a:lnTo>
                  <a:lnTo>
                    <a:pt x="339798" y="223299"/>
                  </a:lnTo>
                  <a:lnTo>
                    <a:pt x="378905" y="247843"/>
                  </a:lnTo>
                  <a:lnTo>
                    <a:pt x="423536" y="270050"/>
                  </a:lnTo>
                  <a:lnTo>
                    <a:pt x="469215" y="295209"/>
                  </a:lnTo>
                  <a:lnTo>
                    <a:pt x="512148" y="317598"/>
                  </a:lnTo>
                  <a:lnTo>
                    <a:pt x="546180" y="334830"/>
                  </a:lnTo>
                  <a:lnTo>
                    <a:pt x="579650" y="353071"/>
                  </a:lnTo>
                  <a:lnTo>
                    <a:pt x="612163" y="370704"/>
                  </a:lnTo>
                  <a:lnTo>
                    <a:pt x="644253" y="385596"/>
                  </a:lnTo>
                  <a:lnTo>
                    <a:pt x="678976" y="402093"/>
                  </a:lnTo>
                  <a:lnTo>
                    <a:pt x="714518" y="420008"/>
                  </a:lnTo>
                  <a:lnTo>
                    <a:pt x="747952" y="438553"/>
                  </a:lnTo>
                  <a:lnTo>
                    <a:pt x="783273" y="457379"/>
                  </a:lnTo>
                  <a:lnTo>
                    <a:pt x="820138" y="477388"/>
                  </a:lnTo>
                  <a:lnTo>
                    <a:pt x="857689" y="500392"/>
                  </a:lnTo>
                  <a:lnTo>
                    <a:pt x="895545" y="519083"/>
                  </a:lnTo>
                  <a:lnTo>
                    <a:pt x="934595" y="536562"/>
                  </a:lnTo>
                  <a:lnTo>
                    <a:pt x="976645" y="558441"/>
                  </a:lnTo>
                  <a:lnTo>
                    <a:pt x="1017206" y="579455"/>
                  </a:lnTo>
                  <a:lnTo>
                    <a:pt x="1056400" y="599377"/>
                  </a:lnTo>
                  <a:lnTo>
                    <a:pt x="1094986" y="618815"/>
                  </a:lnTo>
                  <a:lnTo>
                    <a:pt x="1136124" y="638037"/>
                  </a:lnTo>
                  <a:lnTo>
                    <a:pt x="1178044" y="658222"/>
                  </a:lnTo>
                  <a:lnTo>
                    <a:pt x="1217842" y="681304"/>
                  </a:lnTo>
                  <a:lnTo>
                    <a:pt x="1259519" y="702852"/>
                  </a:lnTo>
                  <a:lnTo>
                    <a:pt x="1301678" y="724070"/>
                  </a:lnTo>
                  <a:lnTo>
                    <a:pt x="1341582" y="747612"/>
                  </a:lnTo>
                  <a:lnTo>
                    <a:pt x="1383305" y="769364"/>
                  </a:lnTo>
                  <a:lnTo>
                    <a:pt x="1426544" y="790673"/>
                  </a:lnTo>
                  <a:lnTo>
                    <a:pt x="1470456" y="814255"/>
                  </a:lnTo>
                  <a:lnTo>
                    <a:pt x="1514667" y="836024"/>
                  </a:lnTo>
                  <a:lnTo>
                    <a:pt x="1559010" y="857341"/>
                  </a:lnTo>
                  <a:lnTo>
                    <a:pt x="1603413" y="880927"/>
                  </a:lnTo>
                  <a:lnTo>
                    <a:pt x="1645020" y="905520"/>
                  </a:lnTo>
                  <a:lnTo>
                    <a:pt x="1685736" y="929503"/>
                  </a:lnTo>
                  <a:lnTo>
                    <a:pt x="1728527" y="950746"/>
                  </a:lnTo>
                  <a:lnTo>
                    <a:pt x="1769418" y="973593"/>
                  </a:lnTo>
                  <a:lnTo>
                    <a:pt x="1808758" y="997858"/>
                  </a:lnTo>
                  <a:lnTo>
                    <a:pt x="1847409" y="1022753"/>
                  </a:lnTo>
                  <a:lnTo>
                    <a:pt x="1888576" y="1047929"/>
                  </a:lnTo>
                  <a:lnTo>
                    <a:pt x="1931567" y="1073230"/>
                  </a:lnTo>
                  <a:lnTo>
                    <a:pt x="1975369" y="1098586"/>
                  </a:lnTo>
                  <a:lnTo>
                    <a:pt x="2016709" y="1123966"/>
                  </a:lnTo>
                  <a:lnTo>
                    <a:pt x="2056248" y="1149357"/>
                  </a:lnTo>
                  <a:lnTo>
                    <a:pt x="2094988" y="1174753"/>
                  </a:lnTo>
                  <a:lnTo>
                    <a:pt x="2136194" y="1200151"/>
                  </a:lnTo>
                  <a:lnTo>
                    <a:pt x="2173911" y="1225550"/>
                  </a:lnTo>
                  <a:lnTo>
                    <a:pt x="2212337" y="1264708"/>
                  </a:lnTo>
                  <a:lnTo>
                    <a:pt x="2248322" y="1294106"/>
                  </a:lnTo>
                  <a:lnTo>
                    <a:pt x="2286188" y="1321989"/>
                  </a:lnTo>
                  <a:lnTo>
                    <a:pt x="2324183" y="1348492"/>
                  </a:lnTo>
                  <a:lnTo>
                    <a:pt x="2362236" y="1374383"/>
                  </a:lnTo>
                  <a:lnTo>
                    <a:pt x="2400317" y="1400001"/>
                  </a:lnTo>
                  <a:lnTo>
                    <a:pt x="2438408" y="1426556"/>
                  </a:lnTo>
                  <a:lnTo>
                    <a:pt x="2476503" y="1455997"/>
                  </a:lnTo>
                  <a:lnTo>
                    <a:pt x="2514602" y="1483899"/>
                  </a:lnTo>
                  <a:lnTo>
                    <a:pt x="2552701" y="1510411"/>
                  </a:lnTo>
                  <a:lnTo>
                    <a:pt x="2590801" y="1536305"/>
                  </a:lnTo>
                  <a:lnTo>
                    <a:pt x="2628900" y="1561924"/>
                  </a:lnTo>
                  <a:lnTo>
                    <a:pt x="2667000" y="1587422"/>
                  </a:lnTo>
                  <a:lnTo>
                    <a:pt x="2705100" y="1612866"/>
                  </a:lnTo>
                  <a:lnTo>
                    <a:pt x="2740378" y="1638284"/>
                  </a:lnTo>
                  <a:lnTo>
                    <a:pt x="2773696" y="1663693"/>
                  </a:lnTo>
                  <a:lnTo>
                    <a:pt x="2806143" y="1689097"/>
                  </a:lnTo>
                  <a:lnTo>
                    <a:pt x="2838202" y="1711676"/>
                  </a:lnTo>
                  <a:lnTo>
                    <a:pt x="2870090" y="1733354"/>
                  </a:lnTo>
                  <a:lnTo>
                    <a:pt x="2901901" y="1757099"/>
                  </a:lnTo>
                  <a:lnTo>
                    <a:pt x="2933678" y="1781763"/>
                  </a:lnTo>
                  <a:lnTo>
                    <a:pt x="2978496" y="1819449"/>
                  </a:lnTo>
                  <a:lnTo>
                    <a:pt x="3021409" y="1854605"/>
                  </a:lnTo>
                  <a:lnTo>
                    <a:pt x="3064816" y="1887951"/>
                  </a:lnTo>
                  <a:lnTo>
                    <a:pt x="3104488" y="1921821"/>
                  </a:lnTo>
                  <a:lnTo>
                    <a:pt x="3143054" y="1951965"/>
                  </a:lnTo>
                  <a:lnTo>
                    <a:pt x="3181292" y="1981004"/>
                  </a:lnTo>
                  <a:lnTo>
                    <a:pt x="3219433" y="2009717"/>
                  </a:lnTo>
                  <a:lnTo>
                    <a:pt x="3265190" y="2042807"/>
                  </a:lnTo>
                  <a:lnTo>
                    <a:pt x="3304803" y="2076272"/>
                  </a:lnTo>
                  <a:lnTo>
                    <a:pt x="3347694" y="2115990"/>
                  </a:lnTo>
                  <a:lnTo>
                    <a:pt x="3391482" y="2152004"/>
                  </a:lnTo>
                  <a:lnTo>
                    <a:pt x="3437544" y="2184315"/>
                  </a:lnTo>
                  <a:lnTo>
                    <a:pt x="3484923" y="2222493"/>
                  </a:lnTo>
                  <a:lnTo>
                    <a:pt x="3532182" y="2266949"/>
                  </a:lnTo>
                  <a:lnTo>
                    <a:pt x="3575871" y="2308049"/>
                  </a:lnTo>
                  <a:lnTo>
                    <a:pt x="3619548" y="2340968"/>
                  </a:lnTo>
                  <a:lnTo>
                    <a:pt x="3631163" y="2349588"/>
                  </a:lnTo>
                  <a:lnTo>
                    <a:pt x="3646827" y="2366342"/>
                  </a:lnTo>
                  <a:lnTo>
                    <a:pt x="3685615" y="2393788"/>
                  </a:lnTo>
                  <a:lnTo>
                    <a:pt x="3732668" y="2436680"/>
                  </a:lnTo>
                  <a:lnTo>
                    <a:pt x="3773215" y="2464619"/>
                  </a:lnTo>
                  <a:lnTo>
                    <a:pt x="3819052" y="2496915"/>
                  </a:lnTo>
                  <a:lnTo>
                    <a:pt x="3859744" y="2530874"/>
                  </a:lnTo>
                  <a:lnTo>
                    <a:pt x="3902690" y="2559760"/>
                  </a:lnTo>
                  <a:lnTo>
                    <a:pt x="3948100" y="2589295"/>
                  </a:lnTo>
                  <a:lnTo>
                    <a:pt x="3990975" y="2628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359946749"/>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48" name="SMARTInkShape-Group760"/>
          <p:cNvGrpSpPr/>
          <p:nvPr/>
        </p:nvGrpSpPr>
        <p:grpSpPr>
          <a:xfrm>
            <a:off x="6629792" y="5743575"/>
            <a:ext cx="1338358" cy="462060"/>
            <a:chOff x="6629792" y="5743575"/>
            <a:chExt cx="1338358" cy="462060"/>
          </a:xfrm>
        </p:grpSpPr>
        <p:sp>
          <p:nvSpPr>
            <p:cNvPr id="43" name="SMARTInkShape-5500"/>
            <p:cNvSpPr/>
            <p:nvPr/>
          </p:nvSpPr>
          <p:spPr>
            <a:xfrm>
              <a:off x="7734300" y="5943600"/>
              <a:ext cx="9526" cy="200026"/>
            </a:xfrm>
            <a:custGeom>
              <a:avLst/>
              <a:gdLst/>
              <a:ahLst/>
              <a:cxnLst/>
              <a:rect l="0" t="0" r="0" b="0"/>
              <a:pathLst>
                <a:path w="9526" h="200026">
                  <a:moveTo>
                    <a:pt x="0" y="0"/>
                  </a:moveTo>
                  <a:lnTo>
                    <a:pt x="2822" y="36728"/>
                  </a:lnTo>
                  <a:lnTo>
                    <a:pt x="8201" y="83573"/>
                  </a:lnTo>
                  <a:lnTo>
                    <a:pt x="9133" y="128832"/>
                  </a:lnTo>
                  <a:lnTo>
                    <a:pt x="9409" y="172345"/>
                  </a:lnTo>
                  <a:lnTo>
                    <a:pt x="952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SMARTInkShape-5501"/>
            <p:cNvSpPr/>
            <p:nvPr/>
          </p:nvSpPr>
          <p:spPr>
            <a:xfrm>
              <a:off x="7144446" y="5867400"/>
              <a:ext cx="263900" cy="217963"/>
            </a:xfrm>
            <a:custGeom>
              <a:avLst/>
              <a:gdLst/>
              <a:ahLst/>
              <a:cxnLst/>
              <a:rect l="0" t="0" r="0" b="0"/>
              <a:pathLst>
                <a:path w="263900" h="217963">
                  <a:moveTo>
                    <a:pt x="85029" y="19050"/>
                  </a:moveTo>
                  <a:lnTo>
                    <a:pt x="68762" y="28771"/>
                  </a:lnTo>
                  <a:lnTo>
                    <a:pt x="41717" y="56249"/>
                  </a:lnTo>
                  <a:lnTo>
                    <a:pt x="7231" y="96491"/>
                  </a:lnTo>
                  <a:lnTo>
                    <a:pt x="1653" y="127603"/>
                  </a:lnTo>
                  <a:lnTo>
                    <a:pt x="0" y="150109"/>
                  </a:lnTo>
                  <a:lnTo>
                    <a:pt x="5258" y="162318"/>
                  </a:lnTo>
                  <a:lnTo>
                    <a:pt x="25881" y="187403"/>
                  </a:lnTo>
                  <a:lnTo>
                    <a:pt x="59272" y="206398"/>
                  </a:lnTo>
                  <a:lnTo>
                    <a:pt x="92567" y="215319"/>
                  </a:lnTo>
                  <a:lnTo>
                    <a:pt x="137710" y="217962"/>
                  </a:lnTo>
                  <a:lnTo>
                    <a:pt x="176133" y="213689"/>
                  </a:lnTo>
                  <a:lnTo>
                    <a:pt x="216502" y="201705"/>
                  </a:lnTo>
                  <a:lnTo>
                    <a:pt x="238049" y="185941"/>
                  </a:lnTo>
                  <a:lnTo>
                    <a:pt x="258899" y="155393"/>
                  </a:lnTo>
                  <a:lnTo>
                    <a:pt x="263899" y="121301"/>
                  </a:lnTo>
                  <a:lnTo>
                    <a:pt x="259425" y="98362"/>
                  </a:lnTo>
                  <a:lnTo>
                    <a:pt x="245004" y="70420"/>
                  </a:lnTo>
                  <a:lnTo>
                    <a:pt x="224504" y="48733"/>
                  </a:lnTo>
                  <a:lnTo>
                    <a:pt x="179831" y="17079"/>
                  </a:lnTo>
                  <a:lnTo>
                    <a:pt x="161031" y="8296"/>
                  </a:lnTo>
                  <a:lnTo>
                    <a:pt x="117425" y="2458"/>
                  </a:lnTo>
                  <a:lnTo>
                    <a:pt x="4692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SMARTInkShape-5502"/>
            <p:cNvSpPr/>
            <p:nvPr/>
          </p:nvSpPr>
          <p:spPr>
            <a:xfrm>
              <a:off x="6631508" y="5886450"/>
              <a:ext cx="274118" cy="19051"/>
            </a:xfrm>
            <a:custGeom>
              <a:avLst/>
              <a:gdLst/>
              <a:ahLst/>
              <a:cxnLst/>
              <a:rect l="0" t="0" r="0" b="0"/>
              <a:pathLst>
                <a:path w="274118" h="19051">
                  <a:moveTo>
                    <a:pt x="26467" y="0"/>
                  </a:moveTo>
                  <a:lnTo>
                    <a:pt x="16354" y="0"/>
                  </a:lnTo>
                  <a:lnTo>
                    <a:pt x="8567" y="2822"/>
                  </a:lnTo>
                  <a:lnTo>
                    <a:pt x="0" y="8201"/>
                  </a:lnTo>
                  <a:lnTo>
                    <a:pt x="4474" y="8937"/>
                  </a:lnTo>
                  <a:lnTo>
                    <a:pt x="44659" y="9447"/>
                  </a:lnTo>
                  <a:lnTo>
                    <a:pt x="86270" y="9509"/>
                  </a:lnTo>
                  <a:lnTo>
                    <a:pt x="122503" y="9520"/>
                  </a:lnTo>
                  <a:lnTo>
                    <a:pt x="160050" y="9523"/>
                  </a:lnTo>
                  <a:lnTo>
                    <a:pt x="205606" y="14581"/>
                  </a:lnTo>
                  <a:lnTo>
                    <a:pt x="274117"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SMARTInkShape-5503"/>
            <p:cNvSpPr/>
            <p:nvPr/>
          </p:nvSpPr>
          <p:spPr>
            <a:xfrm>
              <a:off x="7834470" y="6019800"/>
              <a:ext cx="133680" cy="185835"/>
            </a:xfrm>
            <a:custGeom>
              <a:avLst/>
              <a:gdLst/>
              <a:ahLst/>
              <a:cxnLst/>
              <a:rect l="0" t="0" r="0" b="0"/>
              <a:pathLst>
                <a:path w="133680" h="185835">
                  <a:moveTo>
                    <a:pt x="14130" y="19050"/>
                  </a:moveTo>
                  <a:lnTo>
                    <a:pt x="11308" y="37878"/>
                  </a:lnTo>
                  <a:lnTo>
                    <a:pt x="3769" y="72255"/>
                  </a:lnTo>
                  <a:lnTo>
                    <a:pt x="0" y="97730"/>
                  </a:lnTo>
                  <a:lnTo>
                    <a:pt x="6203" y="136975"/>
                  </a:lnTo>
                  <a:lnTo>
                    <a:pt x="8846" y="148467"/>
                  </a:lnTo>
                  <a:lnTo>
                    <a:pt x="20248" y="166880"/>
                  </a:lnTo>
                  <a:lnTo>
                    <a:pt x="34841" y="180002"/>
                  </a:lnTo>
                  <a:lnTo>
                    <a:pt x="48382" y="185834"/>
                  </a:lnTo>
                  <a:lnTo>
                    <a:pt x="64279" y="185604"/>
                  </a:lnTo>
                  <a:lnTo>
                    <a:pt x="72962" y="184061"/>
                  </a:lnTo>
                  <a:lnTo>
                    <a:pt x="100354" y="166720"/>
                  </a:lnTo>
                  <a:lnTo>
                    <a:pt x="123521" y="136416"/>
                  </a:lnTo>
                  <a:lnTo>
                    <a:pt x="133679" y="105683"/>
                  </a:lnTo>
                  <a:lnTo>
                    <a:pt x="130410" y="83307"/>
                  </a:lnTo>
                  <a:lnTo>
                    <a:pt x="111065" y="39504"/>
                  </a:lnTo>
                  <a:lnTo>
                    <a:pt x="6175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SMARTInkShape-5504"/>
            <p:cNvSpPr/>
            <p:nvPr/>
          </p:nvSpPr>
          <p:spPr>
            <a:xfrm>
              <a:off x="6629792" y="5743575"/>
              <a:ext cx="275834" cy="9526"/>
            </a:xfrm>
            <a:custGeom>
              <a:avLst/>
              <a:gdLst/>
              <a:ahLst/>
              <a:cxnLst/>
              <a:rect l="0" t="0" r="0" b="0"/>
              <a:pathLst>
                <a:path w="275834" h="9526">
                  <a:moveTo>
                    <a:pt x="9133" y="0"/>
                  </a:moveTo>
                  <a:lnTo>
                    <a:pt x="0" y="0"/>
                  </a:lnTo>
                  <a:lnTo>
                    <a:pt x="4781" y="0"/>
                  </a:lnTo>
                  <a:lnTo>
                    <a:pt x="6232" y="1058"/>
                  </a:lnTo>
                  <a:lnTo>
                    <a:pt x="7843" y="5057"/>
                  </a:lnTo>
                  <a:lnTo>
                    <a:pt x="19849" y="7539"/>
                  </a:lnTo>
                  <a:lnTo>
                    <a:pt x="64127" y="9263"/>
                  </a:lnTo>
                  <a:lnTo>
                    <a:pt x="97428" y="9410"/>
                  </a:lnTo>
                  <a:lnTo>
                    <a:pt x="136922" y="9473"/>
                  </a:lnTo>
                  <a:lnTo>
                    <a:pt x="174936" y="9503"/>
                  </a:lnTo>
                  <a:lnTo>
                    <a:pt x="216305" y="9518"/>
                  </a:lnTo>
                  <a:lnTo>
                    <a:pt x="275833"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1" name="SMARTInkShape-Group761"/>
          <p:cNvGrpSpPr/>
          <p:nvPr/>
        </p:nvGrpSpPr>
        <p:grpSpPr>
          <a:xfrm>
            <a:off x="7315200" y="5172075"/>
            <a:ext cx="1590676" cy="666751"/>
            <a:chOff x="7315200" y="5172075"/>
            <a:chExt cx="1590676" cy="666751"/>
          </a:xfrm>
        </p:grpSpPr>
        <p:sp>
          <p:nvSpPr>
            <p:cNvPr id="49" name="SMARTInkShape-5505"/>
            <p:cNvSpPr/>
            <p:nvPr/>
          </p:nvSpPr>
          <p:spPr>
            <a:xfrm>
              <a:off x="7315200" y="5172075"/>
              <a:ext cx="1590676" cy="47626"/>
            </a:xfrm>
            <a:custGeom>
              <a:avLst/>
              <a:gdLst/>
              <a:ahLst/>
              <a:cxnLst/>
              <a:rect l="0" t="0" r="0" b="0"/>
              <a:pathLst>
                <a:path w="1590676" h="47626">
                  <a:moveTo>
                    <a:pt x="0" y="0"/>
                  </a:moveTo>
                  <a:lnTo>
                    <a:pt x="5057" y="5057"/>
                  </a:lnTo>
                  <a:lnTo>
                    <a:pt x="23371" y="13257"/>
                  </a:lnTo>
                  <a:lnTo>
                    <a:pt x="54632" y="17906"/>
                  </a:lnTo>
                  <a:lnTo>
                    <a:pt x="96974" y="19769"/>
                  </a:lnTo>
                  <a:lnTo>
                    <a:pt x="144156" y="26522"/>
                  </a:lnTo>
                  <a:lnTo>
                    <a:pt x="188871" y="28170"/>
                  </a:lnTo>
                  <a:lnTo>
                    <a:pt x="228705" y="28455"/>
                  </a:lnTo>
                  <a:lnTo>
                    <a:pt x="268966" y="28539"/>
                  </a:lnTo>
                  <a:lnTo>
                    <a:pt x="312762" y="28565"/>
                  </a:lnTo>
                  <a:lnTo>
                    <a:pt x="359252" y="33628"/>
                  </a:lnTo>
                  <a:lnTo>
                    <a:pt x="406541" y="36775"/>
                  </a:lnTo>
                  <a:lnTo>
                    <a:pt x="454067" y="37707"/>
                  </a:lnTo>
                  <a:lnTo>
                    <a:pt x="488615" y="37926"/>
                  </a:lnTo>
                  <a:lnTo>
                    <a:pt x="524079" y="38022"/>
                  </a:lnTo>
                  <a:lnTo>
                    <a:pt x="557479" y="38066"/>
                  </a:lnTo>
                  <a:lnTo>
                    <a:pt x="589962" y="38084"/>
                  </a:lnTo>
                  <a:lnTo>
                    <a:pt x="622040" y="38093"/>
                  </a:lnTo>
                  <a:lnTo>
                    <a:pt x="653934" y="38097"/>
                  </a:lnTo>
                  <a:lnTo>
                    <a:pt x="685748" y="38098"/>
                  </a:lnTo>
                  <a:lnTo>
                    <a:pt x="717527" y="38099"/>
                  </a:lnTo>
                  <a:lnTo>
                    <a:pt x="749290" y="38099"/>
                  </a:lnTo>
                  <a:lnTo>
                    <a:pt x="781045" y="38100"/>
                  </a:lnTo>
                  <a:lnTo>
                    <a:pt x="812798" y="38100"/>
                  </a:lnTo>
                  <a:lnTo>
                    <a:pt x="844549" y="38100"/>
                  </a:lnTo>
                  <a:lnTo>
                    <a:pt x="876299" y="38100"/>
                  </a:lnTo>
                  <a:lnTo>
                    <a:pt x="908050" y="38100"/>
                  </a:lnTo>
                  <a:lnTo>
                    <a:pt x="954617" y="38100"/>
                  </a:lnTo>
                  <a:lnTo>
                    <a:pt x="997812" y="38100"/>
                  </a:lnTo>
                  <a:lnTo>
                    <a:pt x="1031906" y="38100"/>
                  </a:lnTo>
                  <a:lnTo>
                    <a:pt x="1065403" y="35278"/>
                  </a:lnTo>
                  <a:lnTo>
                    <a:pt x="1097929" y="31554"/>
                  </a:lnTo>
                  <a:lnTo>
                    <a:pt x="1130024" y="29899"/>
                  </a:lnTo>
                  <a:lnTo>
                    <a:pt x="1161928" y="29163"/>
                  </a:lnTo>
                  <a:lnTo>
                    <a:pt x="1193746" y="28837"/>
                  </a:lnTo>
                  <a:lnTo>
                    <a:pt x="1225526" y="28690"/>
                  </a:lnTo>
                  <a:lnTo>
                    <a:pt x="1257289" y="28627"/>
                  </a:lnTo>
                  <a:lnTo>
                    <a:pt x="1289045" y="29656"/>
                  </a:lnTo>
                  <a:lnTo>
                    <a:pt x="1320798" y="33641"/>
                  </a:lnTo>
                  <a:lnTo>
                    <a:pt x="1355372" y="36120"/>
                  </a:lnTo>
                  <a:lnTo>
                    <a:pt x="1389787" y="37219"/>
                  </a:lnTo>
                  <a:lnTo>
                    <a:pt x="1434022" y="37839"/>
                  </a:lnTo>
                  <a:lnTo>
                    <a:pt x="1480172" y="39081"/>
                  </a:lnTo>
                  <a:lnTo>
                    <a:pt x="1527359" y="44623"/>
                  </a:lnTo>
                  <a:lnTo>
                    <a:pt x="159067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SMARTInkShape-5506"/>
            <p:cNvSpPr/>
            <p:nvPr/>
          </p:nvSpPr>
          <p:spPr>
            <a:xfrm>
              <a:off x="8067675" y="5343525"/>
              <a:ext cx="38101" cy="495301"/>
            </a:xfrm>
            <a:custGeom>
              <a:avLst/>
              <a:gdLst/>
              <a:ahLst/>
              <a:cxnLst/>
              <a:rect l="0" t="0" r="0" b="0"/>
              <a:pathLst>
                <a:path w="38101" h="495301">
                  <a:moveTo>
                    <a:pt x="0" y="0"/>
                  </a:moveTo>
                  <a:lnTo>
                    <a:pt x="0" y="45761"/>
                  </a:lnTo>
                  <a:lnTo>
                    <a:pt x="5057" y="90817"/>
                  </a:lnTo>
                  <a:lnTo>
                    <a:pt x="13257" y="129214"/>
                  </a:lnTo>
                  <a:lnTo>
                    <a:pt x="17334" y="165756"/>
                  </a:lnTo>
                  <a:lnTo>
                    <a:pt x="18711" y="209484"/>
                  </a:lnTo>
                  <a:lnTo>
                    <a:pt x="18949" y="245396"/>
                  </a:lnTo>
                  <a:lnTo>
                    <a:pt x="19021" y="286023"/>
                  </a:lnTo>
                  <a:lnTo>
                    <a:pt x="19038" y="323266"/>
                  </a:lnTo>
                  <a:lnTo>
                    <a:pt x="24102" y="370714"/>
                  </a:lnTo>
                  <a:lnTo>
                    <a:pt x="26588" y="403945"/>
                  </a:lnTo>
                  <a:lnTo>
                    <a:pt x="30808" y="449887"/>
                  </a:lnTo>
                  <a:lnTo>
                    <a:pt x="38100" y="495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8" name="SMARTInkShape-Group762"/>
          <p:cNvGrpSpPr/>
          <p:nvPr/>
        </p:nvGrpSpPr>
        <p:grpSpPr>
          <a:xfrm>
            <a:off x="6749493" y="4724400"/>
            <a:ext cx="1791956" cy="304801"/>
            <a:chOff x="6749493" y="4724400"/>
            <a:chExt cx="1791956" cy="304801"/>
          </a:xfrm>
        </p:grpSpPr>
        <p:sp>
          <p:nvSpPr>
            <p:cNvPr id="52" name="SMARTInkShape-5507"/>
            <p:cNvSpPr/>
            <p:nvPr/>
          </p:nvSpPr>
          <p:spPr>
            <a:xfrm>
              <a:off x="8315325" y="4829175"/>
              <a:ext cx="226124" cy="197576"/>
            </a:xfrm>
            <a:custGeom>
              <a:avLst/>
              <a:gdLst/>
              <a:ahLst/>
              <a:cxnLst/>
              <a:rect l="0" t="0" r="0" b="0"/>
              <a:pathLst>
                <a:path w="226124" h="197576">
                  <a:moveTo>
                    <a:pt x="47625" y="76200"/>
                  </a:moveTo>
                  <a:lnTo>
                    <a:pt x="47625" y="115973"/>
                  </a:lnTo>
                  <a:lnTo>
                    <a:pt x="52682" y="138314"/>
                  </a:lnTo>
                  <a:lnTo>
                    <a:pt x="60882" y="158339"/>
                  </a:lnTo>
                  <a:lnTo>
                    <a:pt x="75389" y="171267"/>
                  </a:lnTo>
                  <a:lnTo>
                    <a:pt x="114140" y="191757"/>
                  </a:lnTo>
                  <a:lnTo>
                    <a:pt x="137771" y="197575"/>
                  </a:lnTo>
                  <a:lnTo>
                    <a:pt x="163235" y="194243"/>
                  </a:lnTo>
                  <a:lnTo>
                    <a:pt x="185832" y="186553"/>
                  </a:lnTo>
                  <a:lnTo>
                    <a:pt x="205933" y="167458"/>
                  </a:lnTo>
                  <a:lnTo>
                    <a:pt x="220238" y="141693"/>
                  </a:lnTo>
                  <a:lnTo>
                    <a:pt x="226123" y="119006"/>
                  </a:lnTo>
                  <a:lnTo>
                    <a:pt x="217753" y="88766"/>
                  </a:lnTo>
                  <a:lnTo>
                    <a:pt x="206924" y="68164"/>
                  </a:lnTo>
                  <a:lnTo>
                    <a:pt x="186899" y="50300"/>
                  </a:lnTo>
                  <a:lnTo>
                    <a:pt x="145143" y="26360"/>
                  </a:lnTo>
                  <a:lnTo>
                    <a:pt x="99578" y="10342"/>
                  </a:lnTo>
                  <a:lnTo>
                    <a:pt x="58432" y="3064"/>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SMARTInkShape-5508"/>
            <p:cNvSpPr/>
            <p:nvPr/>
          </p:nvSpPr>
          <p:spPr>
            <a:xfrm>
              <a:off x="8029575" y="485775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SMARTInkShape-5509"/>
            <p:cNvSpPr/>
            <p:nvPr/>
          </p:nvSpPr>
          <p:spPr>
            <a:xfrm>
              <a:off x="6749493" y="4781952"/>
              <a:ext cx="337108" cy="18649"/>
            </a:xfrm>
            <a:custGeom>
              <a:avLst/>
              <a:gdLst/>
              <a:ahLst/>
              <a:cxnLst/>
              <a:rect l="0" t="0" r="0" b="0"/>
              <a:pathLst>
                <a:path w="337108" h="18649">
                  <a:moveTo>
                    <a:pt x="13257" y="18648"/>
                  </a:moveTo>
                  <a:lnTo>
                    <a:pt x="0" y="18648"/>
                  </a:lnTo>
                  <a:lnTo>
                    <a:pt x="26054" y="15826"/>
                  </a:lnTo>
                  <a:lnTo>
                    <a:pt x="66585" y="10447"/>
                  </a:lnTo>
                  <a:lnTo>
                    <a:pt x="107962" y="9515"/>
                  </a:lnTo>
                  <a:lnTo>
                    <a:pt x="153736" y="4183"/>
                  </a:lnTo>
                  <a:lnTo>
                    <a:pt x="200813" y="956"/>
                  </a:lnTo>
                  <a:lnTo>
                    <a:pt x="248276" y="0"/>
                  </a:lnTo>
                  <a:lnTo>
                    <a:pt x="337107" y="91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 name="SMARTInkShape-5510"/>
            <p:cNvSpPr/>
            <p:nvPr/>
          </p:nvSpPr>
          <p:spPr>
            <a:xfrm>
              <a:off x="7526770" y="4743450"/>
              <a:ext cx="347941" cy="256091"/>
            </a:xfrm>
            <a:custGeom>
              <a:avLst/>
              <a:gdLst/>
              <a:ahLst/>
              <a:cxnLst/>
              <a:rect l="0" t="0" r="0" b="0"/>
              <a:pathLst>
                <a:path w="347941" h="256091">
                  <a:moveTo>
                    <a:pt x="93230" y="9525"/>
                  </a:moveTo>
                  <a:lnTo>
                    <a:pt x="93230" y="14581"/>
                  </a:lnTo>
                  <a:lnTo>
                    <a:pt x="76963" y="34434"/>
                  </a:lnTo>
                  <a:lnTo>
                    <a:pt x="34535" y="77693"/>
                  </a:lnTo>
                  <a:lnTo>
                    <a:pt x="4797" y="115681"/>
                  </a:lnTo>
                  <a:lnTo>
                    <a:pt x="0" y="141638"/>
                  </a:lnTo>
                  <a:lnTo>
                    <a:pt x="8692" y="176140"/>
                  </a:lnTo>
                  <a:lnTo>
                    <a:pt x="21791" y="195054"/>
                  </a:lnTo>
                  <a:lnTo>
                    <a:pt x="51014" y="219387"/>
                  </a:lnTo>
                  <a:lnTo>
                    <a:pt x="92377" y="239872"/>
                  </a:lnTo>
                  <a:lnTo>
                    <a:pt x="128843" y="246404"/>
                  </a:lnTo>
                  <a:lnTo>
                    <a:pt x="166460" y="253513"/>
                  </a:lnTo>
                  <a:lnTo>
                    <a:pt x="203357" y="256090"/>
                  </a:lnTo>
                  <a:lnTo>
                    <a:pt x="247628" y="254139"/>
                  </a:lnTo>
                  <a:lnTo>
                    <a:pt x="294184" y="240900"/>
                  </a:lnTo>
                  <a:lnTo>
                    <a:pt x="314815" y="230598"/>
                  </a:lnTo>
                  <a:lnTo>
                    <a:pt x="333274" y="214611"/>
                  </a:lnTo>
                  <a:lnTo>
                    <a:pt x="342086" y="202627"/>
                  </a:lnTo>
                  <a:lnTo>
                    <a:pt x="347940" y="178924"/>
                  </a:lnTo>
                  <a:lnTo>
                    <a:pt x="344618" y="151792"/>
                  </a:lnTo>
                  <a:lnTo>
                    <a:pt x="326818" y="113532"/>
                  </a:lnTo>
                  <a:lnTo>
                    <a:pt x="301436" y="83851"/>
                  </a:lnTo>
                  <a:lnTo>
                    <a:pt x="254977" y="48214"/>
                  </a:lnTo>
                  <a:lnTo>
                    <a:pt x="217020" y="27398"/>
                  </a:lnTo>
                  <a:lnTo>
                    <a:pt x="170285" y="13095"/>
                  </a:lnTo>
                  <a:lnTo>
                    <a:pt x="11228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SMARTInkShape-5511"/>
            <p:cNvSpPr/>
            <p:nvPr/>
          </p:nvSpPr>
          <p:spPr>
            <a:xfrm>
              <a:off x="8201025" y="4791075"/>
              <a:ext cx="19051" cy="238126"/>
            </a:xfrm>
            <a:custGeom>
              <a:avLst/>
              <a:gdLst/>
              <a:ahLst/>
              <a:cxnLst/>
              <a:rect l="0" t="0" r="0" b="0"/>
              <a:pathLst>
                <a:path w="19051" h="238126">
                  <a:moveTo>
                    <a:pt x="0" y="0"/>
                  </a:moveTo>
                  <a:lnTo>
                    <a:pt x="0" y="10113"/>
                  </a:lnTo>
                  <a:lnTo>
                    <a:pt x="2822" y="17900"/>
                  </a:lnTo>
                  <a:lnTo>
                    <a:pt x="5057" y="21458"/>
                  </a:lnTo>
                  <a:lnTo>
                    <a:pt x="9700" y="63074"/>
                  </a:lnTo>
                  <a:lnTo>
                    <a:pt x="17610" y="108769"/>
                  </a:lnTo>
                  <a:lnTo>
                    <a:pt x="18861" y="151031"/>
                  </a:lnTo>
                  <a:lnTo>
                    <a:pt x="19013" y="197873"/>
                  </a:lnTo>
                  <a:lnTo>
                    <a:pt x="1905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SMARTInkShape-5512"/>
            <p:cNvSpPr/>
            <p:nvPr/>
          </p:nvSpPr>
          <p:spPr>
            <a:xfrm>
              <a:off x="6800850" y="4724400"/>
              <a:ext cx="114301" cy="1"/>
            </a:xfrm>
            <a:custGeom>
              <a:avLst/>
              <a:gdLst/>
              <a:ahLst/>
              <a:cxnLst/>
              <a:rect l="0" t="0" r="0" b="0"/>
              <a:pathLst>
                <a:path w="114301" h="1">
                  <a:moveTo>
                    <a:pt x="0" y="0"/>
                  </a:moveTo>
                  <a:lnTo>
                    <a:pt x="44240" y="0"/>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4" name="SMARTInkShape-Group763"/>
          <p:cNvGrpSpPr/>
          <p:nvPr/>
        </p:nvGrpSpPr>
        <p:grpSpPr>
          <a:xfrm>
            <a:off x="4070463" y="4638675"/>
            <a:ext cx="968263" cy="1019176"/>
            <a:chOff x="4070463" y="4638675"/>
            <a:chExt cx="968263" cy="1019176"/>
          </a:xfrm>
        </p:grpSpPr>
        <p:sp>
          <p:nvSpPr>
            <p:cNvPr id="59" name="SMARTInkShape-5513"/>
            <p:cNvSpPr/>
            <p:nvPr/>
          </p:nvSpPr>
          <p:spPr>
            <a:xfrm>
              <a:off x="4429125" y="5029200"/>
              <a:ext cx="161926" cy="9526"/>
            </a:xfrm>
            <a:custGeom>
              <a:avLst/>
              <a:gdLst/>
              <a:ahLst/>
              <a:cxnLst/>
              <a:rect l="0" t="0" r="0" b="0"/>
              <a:pathLst>
                <a:path w="161926" h="9526">
                  <a:moveTo>
                    <a:pt x="0" y="0"/>
                  </a:moveTo>
                  <a:lnTo>
                    <a:pt x="45761" y="0"/>
                  </a:lnTo>
                  <a:lnTo>
                    <a:pt x="85357" y="1058"/>
                  </a:lnTo>
                  <a:lnTo>
                    <a:pt x="1619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 name="SMARTInkShape-5514"/>
            <p:cNvSpPr/>
            <p:nvPr/>
          </p:nvSpPr>
          <p:spPr>
            <a:xfrm>
              <a:off x="4226152" y="5276850"/>
              <a:ext cx="679224" cy="57151"/>
            </a:xfrm>
            <a:custGeom>
              <a:avLst/>
              <a:gdLst/>
              <a:ahLst/>
              <a:cxnLst/>
              <a:rect l="0" t="0" r="0" b="0"/>
              <a:pathLst>
                <a:path w="679224" h="57151">
                  <a:moveTo>
                    <a:pt x="31523" y="0"/>
                  </a:moveTo>
                  <a:lnTo>
                    <a:pt x="10065" y="0"/>
                  </a:lnTo>
                  <a:lnTo>
                    <a:pt x="3289" y="2822"/>
                  </a:lnTo>
                  <a:lnTo>
                    <a:pt x="0" y="5057"/>
                  </a:lnTo>
                  <a:lnTo>
                    <a:pt x="983" y="6546"/>
                  </a:lnTo>
                  <a:lnTo>
                    <a:pt x="25373" y="8937"/>
                  </a:lnTo>
                  <a:lnTo>
                    <a:pt x="65821" y="4352"/>
                  </a:lnTo>
                  <a:lnTo>
                    <a:pt x="112241" y="1289"/>
                  </a:lnTo>
                  <a:lnTo>
                    <a:pt x="145008" y="573"/>
                  </a:lnTo>
                  <a:lnTo>
                    <a:pt x="178269" y="255"/>
                  </a:lnTo>
                  <a:lnTo>
                    <a:pt x="214218" y="113"/>
                  </a:lnTo>
                  <a:lnTo>
                    <a:pt x="254185" y="50"/>
                  </a:lnTo>
                  <a:lnTo>
                    <a:pt x="296642" y="1081"/>
                  </a:lnTo>
                  <a:lnTo>
                    <a:pt x="340207" y="5066"/>
                  </a:lnTo>
                  <a:lnTo>
                    <a:pt x="381440" y="7543"/>
                  </a:lnTo>
                  <a:lnTo>
                    <a:pt x="421992" y="9703"/>
                  </a:lnTo>
                  <a:lnTo>
                    <a:pt x="464709" y="14190"/>
                  </a:lnTo>
                  <a:lnTo>
                    <a:pt x="505567" y="19712"/>
                  </a:lnTo>
                  <a:lnTo>
                    <a:pt x="544892" y="25695"/>
                  </a:lnTo>
                  <a:lnTo>
                    <a:pt x="583537" y="31881"/>
                  </a:lnTo>
                  <a:lnTo>
                    <a:pt x="625825" y="41315"/>
                  </a:lnTo>
                  <a:lnTo>
                    <a:pt x="679223"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 name="SMARTInkShape-5515"/>
            <p:cNvSpPr/>
            <p:nvPr/>
          </p:nvSpPr>
          <p:spPr>
            <a:xfrm>
              <a:off x="4070463" y="4638675"/>
              <a:ext cx="260842" cy="447676"/>
            </a:xfrm>
            <a:custGeom>
              <a:avLst/>
              <a:gdLst/>
              <a:ahLst/>
              <a:cxnLst/>
              <a:rect l="0" t="0" r="0" b="0"/>
              <a:pathLst>
                <a:path w="260842" h="447676">
                  <a:moveTo>
                    <a:pt x="111012" y="0"/>
                  </a:moveTo>
                  <a:lnTo>
                    <a:pt x="104466" y="15209"/>
                  </a:lnTo>
                  <a:lnTo>
                    <a:pt x="96431" y="44240"/>
                  </a:lnTo>
                  <a:lnTo>
                    <a:pt x="70032" y="90113"/>
                  </a:lnTo>
                  <a:lnTo>
                    <a:pt x="48393" y="131277"/>
                  </a:lnTo>
                  <a:lnTo>
                    <a:pt x="18932" y="176281"/>
                  </a:lnTo>
                  <a:lnTo>
                    <a:pt x="1728" y="215012"/>
                  </a:lnTo>
                  <a:lnTo>
                    <a:pt x="0" y="228911"/>
                  </a:lnTo>
                  <a:lnTo>
                    <a:pt x="2759" y="238616"/>
                  </a:lnTo>
                  <a:lnTo>
                    <a:pt x="20376" y="255086"/>
                  </a:lnTo>
                  <a:lnTo>
                    <a:pt x="45704" y="268315"/>
                  </a:lnTo>
                  <a:lnTo>
                    <a:pt x="82707" y="274662"/>
                  </a:lnTo>
                  <a:lnTo>
                    <a:pt x="123413" y="278740"/>
                  </a:lnTo>
                  <a:lnTo>
                    <a:pt x="146157" y="281575"/>
                  </a:lnTo>
                  <a:lnTo>
                    <a:pt x="179986" y="278281"/>
                  </a:lnTo>
                  <a:lnTo>
                    <a:pt x="223524" y="275775"/>
                  </a:lnTo>
                  <a:lnTo>
                    <a:pt x="254736" y="268104"/>
                  </a:lnTo>
                  <a:lnTo>
                    <a:pt x="257628" y="264461"/>
                  </a:lnTo>
                  <a:lnTo>
                    <a:pt x="260841" y="251947"/>
                  </a:lnTo>
                  <a:lnTo>
                    <a:pt x="256625" y="235801"/>
                  </a:lnTo>
                  <a:lnTo>
                    <a:pt x="232255" y="191132"/>
                  </a:lnTo>
                  <a:lnTo>
                    <a:pt x="202154" y="155278"/>
                  </a:lnTo>
                  <a:lnTo>
                    <a:pt x="197807" y="145325"/>
                  </a:lnTo>
                  <a:lnTo>
                    <a:pt x="197451" y="145566"/>
                  </a:lnTo>
                  <a:lnTo>
                    <a:pt x="195697" y="191240"/>
                  </a:lnTo>
                  <a:lnTo>
                    <a:pt x="189202" y="236076"/>
                  </a:lnTo>
                  <a:lnTo>
                    <a:pt x="182549" y="275820"/>
                  </a:lnTo>
                  <a:lnTo>
                    <a:pt x="177589" y="314245"/>
                  </a:lnTo>
                  <a:lnTo>
                    <a:pt x="170338" y="352409"/>
                  </a:lnTo>
                  <a:lnTo>
                    <a:pt x="168162"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SMARTInkShape-5516"/>
            <p:cNvSpPr/>
            <p:nvPr/>
          </p:nvSpPr>
          <p:spPr>
            <a:xfrm>
              <a:off x="4467617" y="5391150"/>
              <a:ext cx="198346" cy="266701"/>
            </a:xfrm>
            <a:custGeom>
              <a:avLst/>
              <a:gdLst/>
              <a:ahLst/>
              <a:cxnLst/>
              <a:rect l="0" t="0" r="0" b="0"/>
              <a:pathLst>
                <a:path w="198346" h="266701">
                  <a:moveTo>
                    <a:pt x="9133" y="0"/>
                  </a:moveTo>
                  <a:lnTo>
                    <a:pt x="0" y="0"/>
                  </a:lnTo>
                  <a:lnTo>
                    <a:pt x="36358" y="1058"/>
                  </a:lnTo>
                  <a:lnTo>
                    <a:pt x="77877" y="7604"/>
                  </a:lnTo>
                  <a:lnTo>
                    <a:pt x="121960" y="16477"/>
                  </a:lnTo>
                  <a:lnTo>
                    <a:pt x="141828" y="20023"/>
                  </a:lnTo>
                  <a:lnTo>
                    <a:pt x="169806" y="33920"/>
                  </a:lnTo>
                  <a:lnTo>
                    <a:pt x="184966" y="45414"/>
                  </a:lnTo>
                  <a:lnTo>
                    <a:pt x="193114" y="57579"/>
                  </a:lnTo>
                  <a:lnTo>
                    <a:pt x="197701" y="79149"/>
                  </a:lnTo>
                  <a:lnTo>
                    <a:pt x="198345" y="87691"/>
                  </a:lnTo>
                  <a:lnTo>
                    <a:pt x="193416" y="105649"/>
                  </a:lnTo>
                  <a:lnTo>
                    <a:pt x="178741" y="130787"/>
                  </a:lnTo>
                  <a:lnTo>
                    <a:pt x="158165" y="151640"/>
                  </a:lnTo>
                  <a:lnTo>
                    <a:pt x="131960" y="168403"/>
                  </a:lnTo>
                  <a:lnTo>
                    <a:pt x="85202" y="194528"/>
                  </a:lnTo>
                  <a:lnTo>
                    <a:pt x="42747" y="220481"/>
                  </a:lnTo>
                  <a:lnTo>
                    <a:pt x="16204" y="232943"/>
                  </a:lnTo>
                  <a:lnTo>
                    <a:pt x="14906" y="236787"/>
                  </a:lnTo>
                  <a:lnTo>
                    <a:pt x="16285" y="246702"/>
                  </a:lnTo>
                  <a:lnTo>
                    <a:pt x="20251" y="250193"/>
                  </a:lnTo>
                  <a:lnTo>
                    <a:pt x="58222" y="261312"/>
                  </a:lnTo>
                  <a:lnTo>
                    <a:pt x="95880" y="265104"/>
                  </a:lnTo>
                  <a:lnTo>
                    <a:pt x="128120" y="265992"/>
                  </a:lnTo>
                  <a:lnTo>
                    <a:pt x="180583"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 name="SMARTInkShape-5517"/>
            <p:cNvSpPr/>
            <p:nvPr/>
          </p:nvSpPr>
          <p:spPr>
            <a:xfrm>
              <a:off x="4735354" y="4972050"/>
              <a:ext cx="303372" cy="276226"/>
            </a:xfrm>
            <a:custGeom>
              <a:avLst/>
              <a:gdLst/>
              <a:ahLst/>
              <a:cxnLst/>
              <a:rect l="0" t="0" r="0" b="0"/>
              <a:pathLst>
                <a:path w="303372" h="276226">
                  <a:moveTo>
                    <a:pt x="46196" y="0"/>
                  </a:moveTo>
                  <a:lnTo>
                    <a:pt x="64510" y="0"/>
                  </a:lnTo>
                  <a:lnTo>
                    <a:pt x="102103" y="15209"/>
                  </a:lnTo>
                  <a:lnTo>
                    <a:pt x="121843" y="26515"/>
                  </a:lnTo>
                  <a:lnTo>
                    <a:pt x="145751" y="54893"/>
                  </a:lnTo>
                  <a:lnTo>
                    <a:pt x="156127" y="80001"/>
                  </a:lnTo>
                  <a:lnTo>
                    <a:pt x="154409" y="88259"/>
                  </a:lnTo>
                  <a:lnTo>
                    <a:pt x="137878" y="113992"/>
                  </a:lnTo>
                  <a:lnTo>
                    <a:pt x="101413" y="148767"/>
                  </a:lnTo>
                  <a:lnTo>
                    <a:pt x="54227" y="179084"/>
                  </a:lnTo>
                  <a:lnTo>
                    <a:pt x="9418" y="211566"/>
                  </a:lnTo>
                  <a:lnTo>
                    <a:pt x="0" y="218086"/>
                  </a:lnTo>
                  <a:lnTo>
                    <a:pt x="44921" y="229306"/>
                  </a:lnTo>
                  <a:lnTo>
                    <a:pt x="89101" y="236382"/>
                  </a:lnTo>
                  <a:lnTo>
                    <a:pt x="126054" y="242665"/>
                  </a:lnTo>
                  <a:lnTo>
                    <a:pt x="163814" y="251230"/>
                  </a:lnTo>
                  <a:lnTo>
                    <a:pt x="201813" y="255413"/>
                  </a:lnTo>
                  <a:lnTo>
                    <a:pt x="243916" y="264432"/>
                  </a:lnTo>
                  <a:lnTo>
                    <a:pt x="303371"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1" name="SMARTInkShape-Group764"/>
          <p:cNvGrpSpPr/>
          <p:nvPr/>
        </p:nvGrpSpPr>
        <p:grpSpPr>
          <a:xfrm>
            <a:off x="1914525" y="4657725"/>
            <a:ext cx="1676401" cy="555311"/>
            <a:chOff x="1914525" y="4657725"/>
            <a:chExt cx="1676401" cy="555311"/>
          </a:xfrm>
        </p:grpSpPr>
        <p:sp>
          <p:nvSpPr>
            <p:cNvPr id="65" name="SMARTInkShape-5518"/>
            <p:cNvSpPr/>
            <p:nvPr/>
          </p:nvSpPr>
          <p:spPr>
            <a:xfrm>
              <a:off x="2305050" y="4962525"/>
              <a:ext cx="204390" cy="132233"/>
            </a:xfrm>
            <a:custGeom>
              <a:avLst/>
              <a:gdLst/>
              <a:ahLst/>
              <a:cxnLst/>
              <a:rect l="0" t="0" r="0" b="0"/>
              <a:pathLst>
                <a:path w="204390" h="132233">
                  <a:moveTo>
                    <a:pt x="57150" y="38100"/>
                  </a:moveTo>
                  <a:lnTo>
                    <a:pt x="57150" y="43157"/>
                  </a:lnTo>
                  <a:lnTo>
                    <a:pt x="52094" y="56414"/>
                  </a:lnTo>
                  <a:lnTo>
                    <a:pt x="34760" y="89145"/>
                  </a:lnTo>
                  <a:lnTo>
                    <a:pt x="30408" y="110257"/>
                  </a:lnTo>
                  <a:lnTo>
                    <a:pt x="32212" y="120617"/>
                  </a:lnTo>
                  <a:lnTo>
                    <a:pt x="34174" y="124861"/>
                  </a:lnTo>
                  <a:lnTo>
                    <a:pt x="39716" y="127691"/>
                  </a:lnTo>
                  <a:lnTo>
                    <a:pt x="81850" y="132232"/>
                  </a:lnTo>
                  <a:lnTo>
                    <a:pt x="110461" y="130737"/>
                  </a:lnTo>
                  <a:lnTo>
                    <a:pt x="152086" y="117994"/>
                  </a:lnTo>
                  <a:lnTo>
                    <a:pt x="192131" y="83494"/>
                  </a:lnTo>
                  <a:lnTo>
                    <a:pt x="201808" y="65683"/>
                  </a:lnTo>
                  <a:lnTo>
                    <a:pt x="204389" y="56489"/>
                  </a:lnTo>
                  <a:lnTo>
                    <a:pt x="203993" y="49301"/>
                  </a:lnTo>
                  <a:lnTo>
                    <a:pt x="201612" y="43451"/>
                  </a:lnTo>
                  <a:lnTo>
                    <a:pt x="197908" y="38492"/>
                  </a:lnTo>
                  <a:lnTo>
                    <a:pt x="162356" y="21400"/>
                  </a:lnTo>
                  <a:lnTo>
                    <a:pt x="121719" y="7987"/>
                  </a:lnTo>
                  <a:lnTo>
                    <a:pt x="82867" y="2367"/>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 name="SMARTInkShape-5519"/>
            <p:cNvSpPr/>
            <p:nvPr/>
          </p:nvSpPr>
          <p:spPr>
            <a:xfrm>
              <a:off x="1914525" y="4657725"/>
              <a:ext cx="419657" cy="390526"/>
            </a:xfrm>
            <a:custGeom>
              <a:avLst/>
              <a:gdLst/>
              <a:ahLst/>
              <a:cxnLst/>
              <a:rect l="0" t="0" r="0" b="0"/>
              <a:pathLst>
                <a:path w="419657" h="390526">
                  <a:moveTo>
                    <a:pt x="57150" y="9525"/>
                  </a:moveTo>
                  <a:lnTo>
                    <a:pt x="57150" y="14581"/>
                  </a:lnTo>
                  <a:lnTo>
                    <a:pt x="62795" y="19886"/>
                  </a:lnTo>
                  <a:lnTo>
                    <a:pt x="98786" y="41324"/>
                  </a:lnTo>
                  <a:lnTo>
                    <a:pt x="129929" y="50814"/>
                  </a:lnTo>
                  <a:lnTo>
                    <a:pt x="176262" y="49352"/>
                  </a:lnTo>
                  <a:lnTo>
                    <a:pt x="193344" y="48393"/>
                  </a:lnTo>
                  <a:lnTo>
                    <a:pt x="207992" y="42322"/>
                  </a:lnTo>
                  <a:lnTo>
                    <a:pt x="219441" y="33627"/>
                  </a:lnTo>
                  <a:lnTo>
                    <a:pt x="224529" y="26234"/>
                  </a:lnTo>
                  <a:lnTo>
                    <a:pt x="224828" y="22781"/>
                  </a:lnTo>
                  <a:lnTo>
                    <a:pt x="222337" y="16122"/>
                  </a:lnTo>
                  <a:lnTo>
                    <a:pt x="199816" y="6423"/>
                  </a:lnTo>
                  <a:lnTo>
                    <a:pt x="156219" y="1903"/>
                  </a:lnTo>
                  <a:lnTo>
                    <a:pt x="118254" y="564"/>
                  </a:lnTo>
                  <a:lnTo>
                    <a:pt x="71493" y="111"/>
                  </a:lnTo>
                  <a:lnTo>
                    <a:pt x="42916" y="15"/>
                  </a:lnTo>
                  <a:lnTo>
                    <a:pt x="81107" y="2"/>
                  </a:lnTo>
                  <a:lnTo>
                    <a:pt x="115422" y="1"/>
                  </a:lnTo>
                  <a:lnTo>
                    <a:pt x="148313" y="0"/>
                  </a:lnTo>
                  <a:lnTo>
                    <a:pt x="180570" y="0"/>
                  </a:lnTo>
                  <a:lnTo>
                    <a:pt x="212545" y="0"/>
                  </a:lnTo>
                  <a:lnTo>
                    <a:pt x="259238" y="1058"/>
                  </a:lnTo>
                  <a:lnTo>
                    <a:pt x="300355" y="7604"/>
                  </a:lnTo>
                  <a:lnTo>
                    <a:pt x="339349" y="15188"/>
                  </a:lnTo>
                  <a:lnTo>
                    <a:pt x="384806" y="21109"/>
                  </a:lnTo>
                  <a:lnTo>
                    <a:pt x="414795" y="32157"/>
                  </a:lnTo>
                  <a:lnTo>
                    <a:pt x="418347" y="36254"/>
                  </a:lnTo>
                  <a:lnTo>
                    <a:pt x="419656" y="41103"/>
                  </a:lnTo>
                  <a:lnTo>
                    <a:pt x="419471" y="46452"/>
                  </a:lnTo>
                  <a:lnTo>
                    <a:pt x="407976" y="60862"/>
                  </a:lnTo>
                  <a:lnTo>
                    <a:pt x="387698" y="76791"/>
                  </a:lnTo>
                  <a:lnTo>
                    <a:pt x="347589" y="97660"/>
                  </a:lnTo>
                  <a:lnTo>
                    <a:pt x="307365" y="118306"/>
                  </a:lnTo>
                  <a:lnTo>
                    <a:pt x="263462" y="144062"/>
                  </a:lnTo>
                  <a:lnTo>
                    <a:pt x="222114" y="172860"/>
                  </a:lnTo>
                  <a:lnTo>
                    <a:pt x="177877" y="206675"/>
                  </a:lnTo>
                  <a:lnTo>
                    <a:pt x="137489" y="238331"/>
                  </a:lnTo>
                  <a:lnTo>
                    <a:pt x="98711" y="272994"/>
                  </a:lnTo>
                  <a:lnTo>
                    <a:pt x="53326" y="313687"/>
                  </a:lnTo>
                  <a:lnTo>
                    <a:pt x="17684" y="355320"/>
                  </a:lnTo>
                  <a:lnTo>
                    <a:pt x="0"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 name="SMARTInkShape-5520"/>
            <p:cNvSpPr/>
            <p:nvPr/>
          </p:nvSpPr>
          <p:spPr>
            <a:xfrm>
              <a:off x="3040781" y="4728591"/>
              <a:ext cx="179741" cy="484445"/>
            </a:xfrm>
            <a:custGeom>
              <a:avLst/>
              <a:gdLst/>
              <a:ahLst/>
              <a:cxnLst/>
              <a:rect l="0" t="0" r="0" b="0"/>
              <a:pathLst>
                <a:path w="179741" h="484445">
                  <a:moveTo>
                    <a:pt x="35794" y="110109"/>
                  </a:moveTo>
                  <a:lnTo>
                    <a:pt x="40851" y="110109"/>
                  </a:lnTo>
                  <a:lnTo>
                    <a:pt x="46155" y="112931"/>
                  </a:lnTo>
                  <a:lnTo>
                    <a:pt x="58184" y="123366"/>
                  </a:lnTo>
                  <a:lnTo>
                    <a:pt x="64206" y="164979"/>
                  </a:lnTo>
                  <a:lnTo>
                    <a:pt x="70553" y="202449"/>
                  </a:lnTo>
                  <a:lnTo>
                    <a:pt x="72904" y="240363"/>
                  </a:lnTo>
                  <a:lnTo>
                    <a:pt x="72542" y="278407"/>
                  </a:lnTo>
                  <a:lnTo>
                    <a:pt x="67261" y="316491"/>
                  </a:lnTo>
                  <a:lnTo>
                    <a:pt x="65226" y="356702"/>
                  </a:lnTo>
                  <a:lnTo>
                    <a:pt x="64750" y="390098"/>
                  </a:lnTo>
                  <a:lnTo>
                    <a:pt x="64538" y="423284"/>
                  </a:lnTo>
                  <a:lnTo>
                    <a:pt x="64402" y="467481"/>
                  </a:lnTo>
                  <a:lnTo>
                    <a:pt x="64373" y="484444"/>
                  </a:lnTo>
                  <a:lnTo>
                    <a:pt x="64372" y="483490"/>
                  </a:lnTo>
                  <a:lnTo>
                    <a:pt x="59313" y="477092"/>
                  </a:lnTo>
                  <a:lnTo>
                    <a:pt x="55727" y="429544"/>
                  </a:lnTo>
                  <a:lnTo>
                    <a:pt x="55106" y="389024"/>
                  </a:lnTo>
                  <a:lnTo>
                    <a:pt x="53863" y="345033"/>
                  </a:lnTo>
                  <a:lnTo>
                    <a:pt x="47262" y="304717"/>
                  </a:lnTo>
                  <a:lnTo>
                    <a:pt x="39663" y="265961"/>
                  </a:lnTo>
                  <a:lnTo>
                    <a:pt x="35882" y="228724"/>
                  </a:lnTo>
                  <a:lnTo>
                    <a:pt x="25659" y="184339"/>
                  </a:lnTo>
                  <a:lnTo>
                    <a:pt x="13448" y="140176"/>
                  </a:lnTo>
                  <a:lnTo>
                    <a:pt x="500" y="94078"/>
                  </a:lnTo>
                  <a:lnTo>
                    <a:pt x="0" y="77584"/>
                  </a:lnTo>
                  <a:lnTo>
                    <a:pt x="6726" y="45556"/>
                  </a:lnTo>
                  <a:lnTo>
                    <a:pt x="21655" y="17605"/>
                  </a:lnTo>
                  <a:lnTo>
                    <a:pt x="33390" y="6201"/>
                  </a:lnTo>
                  <a:lnTo>
                    <a:pt x="54129" y="428"/>
                  </a:lnTo>
                  <a:lnTo>
                    <a:pt x="98377" y="0"/>
                  </a:lnTo>
                  <a:lnTo>
                    <a:pt x="143237" y="9398"/>
                  </a:lnTo>
                  <a:lnTo>
                    <a:pt x="176727" y="26480"/>
                  </a:lnTo>
                  <a:lnTo>
                    <a:pt x="179491" y="32132"/>
                  </a:lnTo>
                  <a:lnTo>
                    <a:pt x="179740" y="46877"/>
                  </a:lnTo>
                  <a:lnTo>
                    <a:pt x="173500" y="61192"/>
                  </a:lnTo>
                  <a:lnTo>
                    <a:pt x="152248" y="87629"/>
                  </a:lnTo>
                  <a:lnTo>
                    <a:pt x="106307" y="119600"/>
                  </a:lnTo>
                  <a:lnTo>
                    <a:pt x="81734" y="135852"/>
                  </a:lnTo>
                  <a:lnTo>
                    <a:pt x="45319" y="1577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SMARTInkShape-5521"/>
            <p:cNvSpPr/>
            <p:nvPr/>
          </p:nvSpPr>
          <p:spPr>
            <a:xfrm>
              <a:off x="3486150" y="4867275"/>
              <a:ext cx="104776" cy="19051"/>
            </a:xfrm>
            <a:custGeom>
              <a:avLst/>
              <a:gdLst/>
              <a:ahLst/>
              <a:cxnLst/>
              <a:rect l="0" t="0" r="0" b="0"/>
              <a:pathLst>
                <a:path w="104776" h="19051">
                  <a:moveTo>
                    <a:pt x="0" y="0"/>
                  </a:moveTo>
                  <a:lnTo>
                    <a:pt x="9721" y="1058"/>
                  </a:lnTo>
                  <a:lnTo>
                    <a:pt x="45665" y="10361"/>
                  </a:lnTo>
                  <a:lnTo>
                    <a:pt x="1047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SMARTInkShape-5522"/>
            <p:cNvSpPr/>
            <p:nvPr/>
          </p:nvSpPr>
          <p:spPr>
            <a:xfrm>
              <a:off x="3430324" y="4953000"/>
              <a:ext cx="103452" cy="9526"/>
            </a:xfrm>
            <a:custGeom>
              <a:avLst/>
              <a:gdLst/>
              <a:ahLst/>
              <a:cxnLst/>
              <a:rect l="0" t="0" r="0" b="0"/>
              <a:pathLst>
                <a:path w="103452" h="9526">
                  <a:moveTo>
                    <a:pt x="8201" y="0"/>
                  </a:moveTo>
                  <a:lnTo>
                    <a:pt x="0" y="0"/>
                  </a:lnTo>
                  <a:lnTo>
                    <a:pt x="40477" y="5057"/>
                  </a:lnTo>
                  <a:lnTo>
                    <a:pt x="10345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 name="SMARTInkShape-5523"/>
            <p:cNvSpPr/>
            <p:nvPr/>
          </p:nvSpPr>
          <p:spPr>
            <a:xfrm>
              <a:off x="2604741" y="4762500"/>
              <a:ext cx="424844" cy="379407"/>
            </a:xfrm>
            <a:custGeom>
              <a:avLst/>
              <a:gdLst/>
              <a:ahLst/>
              <a:cxnLst/>
              <a:rect l="0" t="0" r="0" b="0"/>
              <a:pathLst>
                <a:path w="424844" h="379407">
                  <a:moveTo>
                    <a:pt x="119409" y="0"/>
                  </a:moveTo>
                  <a:lnTo>
                    <a:pt x="118351" y="9721"/>
                  </a:lnTo>
                  <a:lnTo>
                    <a:pt x="111208" y="48905"/>
                  </a:lnTo>
                  <a:lnTo>
                    <a:pt x="92158" y="95419"/>
                  </a:lnTo>
                  <a:lnTo>
                    <a:pt x="73339" y="138440"/>
                  </a:lnTo>
                  <a:lnTo>
                    <a:pt x="55785" y="181157"/>
                  </a:lnTo>
                  <a:lnTo>
                    <a:pt x="40115" y="216895"/>
                  </a:lnTo>
                  <a:lnTo>
                    <a:pt x="24802" y="264075"/>
                  </a:lnTo>
                  <a:lnTo>
                    <a:pt x="11586" y="309338"/>
                  </a:lnTo>
                  <a:lnTo>
                    <a:pt x="3140" y="353754"/>
                  </a:lnTo>
                  <a:lnTo>
                    <a:pt x="0" y="368891"/>
                  </a:lnTo>
                  <a:lnTo>
                    <a:pt x="645" y="372927"/>
                  </a:lnTo>
                  <a:lnTo>
                    <a:pt x="2133" y="375618"/>
                  </a:lnTo>
                  <a:lnTo>
                    <a:pt x="4183" y="377412"/>
                  </a:lnTo>
                  <a:lnTo>
                    <a:pt x="9284" y="379406"/>
                  </a:lnTo>
                  <a:lnTo>
                    <a:pt x="15079" y="366180"/>
                  </a:lnTo>
                  <a:lnTo>
                    <a:pt x="27422" y="319629"/>
                  </a:lnTo>
                  <a:lnTo>
                    <a:pt x="41942" y="282265"/>
                  </a:lnTo>
                  <a:lnTo>
                    <a:pt x="54593" y="239326"/>
                  </a:lnTo>
                  <a:lnTo>
                    <a:pt x="59988" y="193091"/>
                  </a:lnTo>
                  <a:lnTo>
                    <a:pt x="66642" y="150933"/>
                  </a:lnTo>
                  <a:lnTo>
                    <a:pt x="77314" y="104250"/>
                  </a:lnTo>
                  <a:lnTo>
                    <a:pt x="79067" y="62521"/>
                  </a:lnTo>
                  <a:lnTo>
                    <a:pt x="73536" y="18425"/>
                  </a:lnTo>
                  <a:lnTo>
                    <a:pt x="72952" y="12284"/>
                  </a:lnTo>
                  <a:lnTo>
                    <a:pt x="71504" y="8189"/>
                  </a:lnTo>
                  <a:lnTo>
                    <a:pt x="69481" y="5459"/>
                  </a:lnTo>
                  <a:lnTo>
                    <a:pt x="63686" y="1078"/>
                  </a:lnTo>
                  <a:lnTo>
                    <a:pt x="72795" y="5376"/>
                  </a:lnTo>
                  <a:lnTo>
                    <a:pt x="115420" y="51476"/>
                  </a:lnTo>
                  <a:lnTo>
                    <a:pt x="159230" y="86486"/>
                  </a:lnTo>
                  <a:lnTo>
                    <a:pt x="203593" y="129032"/>
                  </a:lnTo>
                  <a:lnTo>
                    <a:pt x="250534" y="170597"/>
                  </a:lnTo>
                  <a:lnTo>
                    <a:pt x="287966" y="199772"/>
                  </a:lnTo>
                  <a:lnTo>
                    <a:pt x="324809" y="228525"/>
                  </a:lnTo>
                  <a:lnTo>
                    <a:pt x="366239" y="263863"/>
                  </a:lnTo>
                  <a:lnTo>
                    <a:pt x="412459" y="297018"/>
                  </a:lnTo>
                  <a:lnTo>
                    <a:pt x="423573" y="305928"/>
                  </a:lnTo>
                  <a:lnTo>
                    <a:pt x="424843" y="308727"/>
                  </a:lnTo>
                  <a:lnTo>
                    <a:pt x="423574" y="310593"/>
                  </a:lnTo>
                  <a:lnTo>
                    <a:pt x="420610" y="311838"/>
                  </a:lnTo>
                  <a:lnTo>
                    <a:pt x="386101" y="313588"/>
                  </a:lnTo>
                  <a:lnTo>
                    <a:pt x="345773" y="314106"/>
                  </a:lnTo>
                  <a:lnTo>
                    <a:pt x="301956" y="314261"/>
                  </a:lnTo>
                  <a:lnTo>
                    <a:pt x="255459" y="314306"/>
                  </a:lnTo>
                  <a:lnTo>
                    <a:pt x="213225" y="314319"/>
                  </a:lnTo>
                  <a:lnTo>
                    <a:pt x="173900" y="314323"/>
                  </a:lnTo>
                  <a:lnTo>
                    <a:pt x="135437" y="314324"/>
                  </a:lnTo>
                  <a:lnTo>
                    <a:pt x="62259"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1" name="SMARTInkShape-Group765"/>
          <p:cNvGrpSpPr/>
          <p:nvPr/>
        </p:nvGrpSpPr>
        <p:grpSpPr>
          <a:xfrm>
            <a:off x="1895475" y="3467983"/>
            <a:ext cx="2997681" cy="501673"/>
            <a:chOff x="1895475" y="3467983"/>
            <a:chExt cx="2997681" cy="501673"/>
          </a:xfrm>
        </p:grpSpPr>
        <p:sp>
          <p:nvSpPr>
            <p:cNvPr id="72" name="SMARTInkShape-5524"/>
            <p:cNvSpPr/>
            <p:nvPr/>
          </p:nvSpPr>
          <p:spPr>
            <a:xfrm>
              <a:off x="2451668" y="3591626"/>
              <a:ext cx="354902" cy="332675"/>
            </a:xfrm>
            <a:custGeom>
              <a:avLst/>
              <a:gdLst/>
              <a:ahLst/>
              <a:cxnLst/>
              <a:rect l="0" t="0" r="0" b="0"/>
              <a:pathLst>
                <a:path w="354902" h="332675">
                  <a:moveTo>
                    <a:pt x="139132" y="56449"/>
                  </a:moveTo>
                  <a:lnTo>
                    <a:pt x="139132" y="69706"/>
                  </a:lnTo>
                  <a:lnTo>
                    <a:pt x="121232" y="113359"/>
                  </a:lnTo>
                  <a:lnTo>
                    <a:pt x="107609" y="151652"/>
                  </a:lnTo>
                  <a:lnTo>
                    <a:pt x="88181" y="196335"/>
                  </a:lnTo>
                  <a:lnTo>
                    <a:pt x="70232" y="234011"/>
                  </a:lnTo>
                  <a:lnTo>
                    <a:pt x="55570" y="258285"/>
                  </a:lnTo>
                  <a:lnTo>
                    <a:pt x="45902" y="275271"/>
                  </a:lnTo>
                  <a:lnTo>
                    <a:pt x="16647" y="300600"/>
                  </a:lnTo>
                  <a:lnTo>
                    <a:pt x="285" y="311051"/>
                  </a:lnTo>
                  <a:lnTo>
                    <a:pt x="0" y="309792"/>
                  </a:lnTo>
                  <a:lnTo>
                    <a:pt x="15712" y="264567"/>
                  </a:lnTo>
                  <a:lnTo>
                    <a:pt x="28087" y="222559"/>
                  </a:lnTo>
                  <a:lnTo>
                    <a:pt x="42612" y="185983"/>
                  </a:lnTo>
                  <a:lnTo>
                    <a:pt x="60321" y="148334"/>
                  </a:lnTo>
                  <a:lnTo>
                    <a:pt x="73918" y="110368"/>
                  </a:lnTo>
                  <a:lnTo>
                    <a:pt x="98820" y="64817"/>
                  </a:lnTo>
                  <a:lnTo>
                    <a:pt x="117066" y="26623"/>
                  </a:lnTo>
                  <a:lnTo>
                    <a:pt x="119800" y="15676"/>
                  </a:lnTo>
                  <a:lnTo>
                    <a:pt x="128107" y="1665"/>
                  </a:lnTo>
                  <a:lnTo>
                    <a:pt x="131762" y="350"/>
                  </a:lnTo>
                  <a:lnTo>
                    <a:pt x="134219" y="0"/>
                  </a:lnTo>
                  <a:lnTo>
                    <a:pt x="136915" y="2941"/>
                  </a:lnTo>
                  <a:lnTo>
                    <a:pt x="162071" y="44190"/>
                  </a:lnTo>
                  <a:lnTo>
                    <a:pt x="203497" y="86650"/>
                  </a:lnTo>
                  <a:lnTo>
                    <a:pt x="243799" y="126317"/>
                  </a:lnTo>
                  <a:lnTo>
                    <a:pt x="278400" y="166113"/>
                  </a:lnTo>
                  <a:lnTo>
                    <a:pt x="310525" y="206671"/>
                  </a:lnTo>
                  <a:lnTo>
                    <a:pt x="341138" y="249580"/>
                  </a:lnTo>
                  <a:lnTo>
                    <a:pt x="353150" y="270659"/>
                  </a:lnTo>
                  <a:lnTo>
                    <a:pt x="354836" y="275456"/>
                  </a:lnTo>
                  <a:lnTo>
                    <a:pt x="354901" y="279712"/>
                  </a:lnTo>
                  <a:lnTo>
                    <a:pt x="352152" y="287263"/>
                  </a:lnTo>
                  <a:lnTo>
                    <a:pt x="334541" y="302521"/>
                  </a:lnTo>
                  <a:lnTo>
                    <a:pt x="294045" y="310334"/>
                  </a:lnTo>
                  <a:lnTo>
                    <a:pt x="246886" y="312649"/>
                  </a:lnTo>
                  <a:lnTo>
                    <a:pt x="204455" y="318392"/>
                  </a:lnTo>
                  <a:lnTo>
                    <a:pt x="165072" y="321739"/>
                  </a:lnTo>
                  <a:lnTo>
                    <a:pt x="122501" y="329417"/>
                  </a:lnTo>
                  <a:lnTo>
                    <a:pt x="72457" y="3326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 name="SMARTInkShape-5525"/>
            <p:cNvSpPr/>
            <p:nvPr/>
          </p:nvSpPr>
          <p:spPr>
            <a:xfrm>
              <a:off x="1895475" y="3467983"/>
              <a:ext cx="366326" cy="446793"/>
            </a:xfrm>
            <a:custGeom>
              <a:avLst/>
              <a:gdLst/>
              <a:ahLst/>
              <a:cxnLst/>
              <a:rect l="0" t="0" r="0" b="0"/>
              <a:pathLst>
                <a:path w="366326" h="446793">
                  <a:moveTo>
                    <a:pt x="19050" y="27692"/>
                  </a:moveTo>
                  <a:lnTo>
                    <a:pt x="13994" y="27692"/>
                  </a:lnTo>
                  <a:lnTo>
                    <a:pt x="12504" y="26634"/>
                  </a:lnTo>
                  <a:lnTo>
                    <a:pt x="11511" y="24870"/>
                  </a:lnTo>
                  <a:lnTo>
                    <a:pt x="9559" y="9150"/>
                  </a:lnTo>
                  <a:lnTo>
                    <a:pt x="39185" y="41143"/>
                  </a:lnTo>
                  <a:lnTo>
                    <a:pt x="58658" y="65980"/>
                  </a:lnTo>
                  <a:lnTo>
                    <a:pt x="79469" y="77607"/>
                  </a:lnTo>
                  <a:lnTo>
                    <a:pt x="96703" y="78804"/>
                  </a:lnTo>
                  <a:lnTo>
                    <a:pt x="136520" y="73660"/>
                  </a:lnTo>
                  <a:lnTo>
                    <a:pt x="153809" y="65408"/>
                  </a:lnTo>
                  <a:lnTo>
                    <a:pt x="166432" y="54685"/>
                  </a:lnTo>
                  <a:lnTo>
                    <a:pt x="171279" y="48862"/>
                  </a:lnTo>
                  <a:lnTo>
                    <a:pt x="173453" y="43922"/>
                  </a:lnTo>
                  <a:lnTo>
                    <a:pt x="173844" y="39571"/>
                  </a:lnTo>
                  <a:lnTo>
                    <a:pt x="173046" y="35611"/>
                  </a:lnTo>
                  <a:lnTo>
                    <a:pt x="169339" y="31913"/>
                  </a:lnTo>
                  <a:lnTo>
                    <a:pt x="131818" y="15130"/>
                  </a:lnTo>
                  <a:lnTo>
                    <a:pt x="92553" y="9022"/>
                  </a:lnTo>
                  <a:lnTo>
                    <a:pt x="92394" y="8895"/>
                  </a:lnTo>
                  <a:lnTo>
                    <a:pt x="139416" y="8648"/>
                  </a:lnTo>
                  <a:lnTo>
                    <a:pt x="180292" y="3587"/>
                  </a:lnTo>
                  <a:lnTo>
                    <a:pt x="226545" y="0"/>
                  </a:lnTo>
                  <a:lnTo>
                    <a:pt x="273624" y="2114"/>
                  </a:lnTo>
                  <a:lnTo>
                    <a:pt x="309674" y="9530"/>
                  </a:lnTo>
                  <a:lnTo>
                    <a:pt x="335541" y="17503"/>
                  </a:lnTo>
                  <a:lnTo>
                    <a:pt x="359887" y="37726"/>
                  </a:lnTo>
                  <a:lnTo>
                    <a:pt x="366325" y="47321"/>
                  </a:lnTo>
                  <a:lnTo>
                    <a:pt x="365925" y="53478"/>
                  </a:lnTo>
                  <a:lnTo>
                    <a:pt x="359836" y="68786"/>
                  </a:lnTo>
                  <a:lnTo>
                    <a:pt x="321504" y="115004"/>
                  </a:lnTo>
                  <a:lnTo>
                    <a:pt x="283170" y="158376"/>
                  </a:lnTo>
                  <a:lnTo>
                    <a:pt x="243946" y="189886"/>
                  </a:lnTo>
                  <a:lnTo>
                    <a:pt x="210216" y="225562"/>
                  </a:lnTo>
                  <a:lnTo>
                    <a:pt x="173882" y="262944"/>
                  </a:lnTo>
                  <a:lnTo>
                    <a:pt x="137363" y="299773"/>
                  </a:lnTo>
                  <a:lnTo>
                    <a:pt x="96043" y="341198"/>
                  </a:lnTo>
                  <a:lnTo>
                    <a:pt x="57307" y="379955"/>
                  </a:lnTo>
                  <a:lnTo>
                    <a:pt x="0" y="4467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 name="SMARTInkShape-5526"/>
            <p:cNvSpPr/>
            <p:nvPr/>
          </p:nvSpPr>
          <p:spPr>
            <a:xfrm>
              <a:off x="3419475" y="3724275"/>
              <a:ext cx="104776" cy="19051"/>
            </a:xfrm>
            <a:custGeom>
              <a:avLst/>
              <a:gdLst/>
              <a:ahLst/>
              <a:cxnLst/>
              <a:rect l="0" t="0" r="0" b="0"/>
              <a:pathLst>
                <a:path w="104776" h="19051">
                  <a:moveTo>
                    <a:pt x="0" y="19050"/>
                  </a:moveTo>
                  <a:lnTo>
                    <a:pt x="5057" y="13993"/>
                  </a:lnTo>
                  <a:lnTo>
                    <a:pt x="10361" y="11511"/>
                  </a:lnTo>
                  <a:lnTo>
                    <a:pt x="49381" y="3240"/>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 name="SMARTInkShape-5527"/>
            <p:cNvSpPr/>
            <p:nvPr/>
          </p:nvSpPr>
          <p:spPr>
            <a:xfrm>
              <a:off x="3897645" y="3629598"/>
              <a:ext cx="319474" cy="275270"/>
            </a:xfrm>
            <a:custGeom>
              <a:avLst/>
              <a:gdLst/>
              <a:ahLst/>
              <a:cxnLst/>
              <a:rect l="0" t="0" r="0" b="0"/>
              <a:pathLst>
                <a:path w="319474" h="275270">
                  <a:moveTo>
                    <a:pt x="112380" y="18477"/>
                  </a:moveTo>
                  <a:lnTo>
                    <a:pt x="107324" y="18477"/>
                  </a:lnTo>
                  <a:lnTo>
                    <a:pt x="105834" y="19535"/>
                  </a:lnTo>
                  <a:lnTo>
                    <a:pt x="104841" y="21299"/>
                  </a:lnTo>
                  <a:lnTo>
                    <a:pt x="103247" y="26678"/>
                  </a:lnTo>
                  <a:lnTo>
                    <a:pt x="68174" y="67658"/>
                  </a:lnTo>
                  <a:lnTo>
                    <a:pt x="43751" y="111110"/>
                  </a:lnTo>
                  <a:lnTo>
                    <a:pt x="28898" y="134824"/>
                  </a:lnTo>
                  <a:lnTo>
                    <a:pt x="11075" y="175184"/>
                  </a:lnTo>
                  <a:lnTo>
                    <a:pt x="0" y="222074"/>
                  </a:lnTo>
                  <a:lnTo>
                    <a:pt x="3594" y="230409"/>
                  </a:lnTo>
                  <a:lnTo>
                    <a:pt x="18875" y="248135"/>
                  </a:lnTo>
                  <a:lnTo>
                    <a:pt x="42600" y="260953"/>
                  </a:lnTo>
                  <a:lnTo>
                    <a:pt x="80063" y="271297"/>
                  </a:lnTo>
                  <a:lnTo>
                    <a:pt x="116916" y="274362"/>
                  </a:lnTo>
                  <a:lnTo>
                    <a:pt x="155704" y="275269"/>
                  </a:lnTo>
                  <a:lnTo>
                    <a:pt x="178202" y="273365"/>
                  </a:lnTo>
                  <a:lnTo>
                    <a:pt x="224317" y="257718"/>
                  </a:lnTo>
                  <a:lnTo>
                    <a:pt x="243621" y="249690"/>
                  </a:lnTo>
                  <a:lnTo>
                    <a:pt x="286541" y="214999"/>
                  </a:lnTo>
                  <a:lnTo>
                    <a:pt x="304859" y="195121"/>
                  </a:lnTo>
                  <a:lnTo>
                    <a:pt x="316402" y="170652"/>
                  </a:lnTo>
                  <a:lnTo>
                    <a:pt x="319473" y="156313"/>
                  </a:lnTo>
                  <a:lnTo>
                    <a:pt x="316145" y="131284"/>
                  </a:lnTo>
                  <a:lnTo>
                    <a:pt x="308457" y="108816"/>
                  </a:lnTo>
                  <a:lnTo>
                    <a:pt x="289363" y="83697"/>
                  </a:lnTo>
                  <a:lnTo>
                    <a:pt x="253408" y="54369"/>
                  </a:lnTo>
                  <a:lnTo>
                    <a:pt x="206638" y="31015"/>
                  </a:lnTo>
                  <a:lnTo>
                    <a:pt x="169236" y="19370"/>
                  </a:lnTo>
                  <a:lnTo>
                    <a:pt x="131343" y="9216"/>
                  </a:lnTo>
                  <a:lnTo>
                    <a:pt x="93304" y="2328"/>
                  </a:lnTo>
                  <a:lnTo>
                    <a:pt x="52638" y="0"/>
                  </a:lnTo>
                  <a:lnTo>
                    <a:pt x="7605" y="89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 name="SMARTInkShape-5528"/>
            <p:cNvSpPr/>
            <p:nvPr/>
          </p:nvSpPr>
          <p:spPr>
            <a:xfrm>
              <a:off x="3467100" y="3781425"/>
              <a:ext cx="123826" cy="9526"/>
            </a:xfrm>
            <a:custGeom>
              <a:avLst/>
              <a:gdLst/>
              <a:ahLst/>
              <a:cxnLst/>
              <a:rect l="0" t="0" r="0" b="0"/>
              <a:pathLst>
                <a:path w="123826" h="9526">
                  <a:moveTo>
                    <a:pt x="0" y="9525"/>
                  </a:moveTo>
                  <a:lnTo>
                    <a:pt x="5057" y="4468"/>
                  </a:lnTo>
                  <a:lnTo>
                    <a:pt x="23370" y="1324"/>
                  </a:lnTo>
                  <a:lnTo>
                    <a:pt x="64074" y="392"/>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 name="SMARTInkShape-5529"/>
            <p:cNvSpPr/>
            <p:nvPr/>
          </p:nvSpPr>
          <p:spPr>
            <a:xfrm>
              <a:off x="2825919" y="3619647"/>
              <a:ext cx="412582" cy="323704"/>
            </a:xfrm>
            <a:custGeom>
              <a:avLst/>
              <a:gdLst/>
              <a:ahLst/>
              <a:cxnLst/>
              <a:rect l="0" t="0" r="0" b="0"/>
              <a:pathLst>
                <a:path w="412582" h="323704">
                  <a:moveTo>
                    <a:pt x="107781" y="76053"/>
                  </a:moveTo>
                  <a:lnTo>
                    <a:pt x="107781" y="70996"/>
                  </a:lnTo>
                  <a:lnTo>
                    <a:pt x="109898" y="69507"/>
                  </a:lnTo>
                  <a:lnTo>
                    <a:pt x="124183" y="66920"/>
                  </a:lnTo>
                  <a:lnTo>
                    <a:pt x="124007" y="66790"/>
                  </a:lnTo>
                  <a:lnTo>
                    <a:pt x="120990" y="66644"/>
                  </a:lnTo>
                  <a:lnTo>
                    <a:pt x="89733" y="75214"/>
                  </a:lnTo>
                  <a:lnTo>
                    <a:pt x="47823" y="108287"/>
                  </a:lnTo>
                  <a:lnTo>
                    <a:pt x="24951" y="133299"/>
                  </a:lnTo>
                  <a:lnTo>
                    <a:pt x="9928" y="163678"/>
                  </a:lnTo>
                  <a:lnTo>
                    <a:pt x="0" y="195972"/>
                  </a:lnTo>
                  <a:lnTo>
                    <a:pt x="1002" y="206799"/>
                  </a:lnTo>
                  <a:lnTo>
                    <a:pt x="10582" y="227296"/>
                  </a:lnTo>
                  <a:lnTo>
                    <a:pt x="28769" y="246572"/>
                  </a:lnTo>
                  <a:lnTo>
                    <a:pt x="52620" y="258986"/>
                  </a:lnTo>
                  <a:lnTo>
                    <a:pt x="90182" y="265059"/>
                  </a:lnTo>
                  <a:lnTo>
                    <a:pt x="137270" y="263436"/>
                  </a:lnTo>
                  <a:lnTo>
                    <a:pt x="182280" y="258294"/>
                  </a:lnTo>
                  <a:lnTo>
                    <a:pt x="228291" y="243128"/>
                  </a:lnTo>
                  <a:lnTo>
                    <a:pt x="269051" y="226021"/>
                  </a:lnTo>
                  <a:lnTo>
                    <a:pt x="309640" y="196383"/>
                  </a:lnTo>
                  <a:lnTo>
                    <a:pt x="342554" y="159854"/>
                  </a:lnTo>
                  <a:lnTo>
                    <a:pt x="349708" y="144695"/>
                  </a:lnTo>
                  <a:lnTo>
                    <a:pt x="351616" y="137690"/>
                  </a:lnTo>
                  <a:lnTo>
                    <a:pt x="349244" y="102547"/>
                  </a:lnTo>
                  <a:lnTo>
                    <a:pt x="338923" y="79361"/>
                  </a:lnTo>
                  <a:lnTo>
                    <a:pt x="315262" y="51281"/>
                  </a:lnTo>
                  <a:lnTo>
                    <a:pt x="273766" y="22829"/>
                  </a:lnTo>
                  <a:lnTo>
                    <a:pt x="237277" y="8307"/>
                  </a:lnTo>
                  <a:lnTo>
                    <a:pt x="199655" y="2358"/>
                  </a:lnTo>
                  <a:lnTo>
                    <a:pt x="156640" y="595"/>
                  </a:lnTo>
                  <a:lnTo>
                    <a:pt x="109906" y="0"/>
                  </a:lnTo>
                  <a:lnTo>
                    <a:pt x="78778" y="2013"/>
                  </a:lnTo>
                  <a:lnTo>
                    <a:pt x="55379" y="9985"/>
                  </a:lnTo>
                  <a:lnTo>
                    <a:pt x="39336" y="23406"/>
                  </a:lnTo>
                  <a:lnTo>
                    <a:pt x="33576" y="31430"/>
                  </a:lnTo>
                  <a:lnTo>
                    <a:pt x="30794" y="38896"/>
                  </a:lnTo>
                  <a:lnTo>
                    <a:pt x="30526" y="52836"/>
                  </a:lnTo>
                  <a:lnTo>
                    <a:pt x="46438" y="82697"/>
                  </a:lnTo>
                  <a:lnTo>
                    <a:pt x="71261" y="108243"/>
                  </a:lnTo>
                  <a:lnTo>
                    <a:pt x="116756" y="136896"/>
                  </a:lnTo>
                  <a:lnTo>
                    <a:pt x="159241" y="161814"/>
                  </a:lnTo>
                  <a:lnTo>
                    <a:pt x="200169" y="184131"/>
                  </a:lnTo>
                  <a:lnTo>
                    <a:pt x="244281" y="210382"/>
                  </a:lnTo>
                  <a:lnTo>
                    <a:pt x="285691" y="237210"/>
                  </a:lnTo>
                  <a:lnTo>
                    <a:pt x="328888" y="260093"/>
                  </a:lnTo>
                  <a:lnTo>
                    <a:pt x="412581" y="3237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 name="SMARTInkShape-5530"/>
            <p:cNvSpPr/>
            <p:nvPr/>
          </p:nvSpPr>
          <p:spPr>
            <a:xfrm>
              <a:off x="4506649" y="3676650"/>
              <a:ext cx="65352" cy="285751"/>
            </a:xfrm>
            <a:custGeom>
              <a:avLst/>
              <a:gdLst/>
              <a:ahLst/>
              <a:cxnLst/>
              <a:rect l="0" t="0" r="0" b="0"/>
              <a:pathLst>
                <a:path w="65352" h="285751">
                  <a:moveTo>
                    <a:pt x="8201" y="0"/>
                  </a:moveTo>
                  <a:lnTo>
                    <a:pt x="3145" y="0"/>
                  </a:lnTo>
                  <a:lnTo>
                    <a:pt x="1655" y="2117"/>
                  </a:lnTo>
                  <a:lnTo>
                    <a:pt x="0" y="10113"/>
                  </a:lnTo>
                  <a:lnTo>
                    <a:pt x="9212" y="47062"/>
                  </a:lnTo>
                  <a:lnTo>
                    <a:pt x="21101" y="93257"/>
                  </a:lnTo>
                  <a:lnTo>
                    <a:pt x="29263" y="139790"/>
                  </a:lnTo>
                  <a:lnTo>
                    <a:pt x="40349" y="182835"/>
                  </a:lnTo>
                  <a:lnTo>
                    <a:pt x="44538" y="221860"/>
                  </a:lnTo>
                  <a:lnTo>
                    <a:pt x="53557" y="263252"/>
                  </a:lnTo>
                  <a:lnTo>
                    <a:pt x="65351"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 name="SMARTInkShape-5531"/>
            <p:cNvSpPr/>
            <p:nvPr/>
          </p:nvSpPr>
          <p:spPr>
            <a:xfrm>
              <a:off x="4716315" y="3810000"/>
              <a:ext cx="176841" cy="159656"/>
            </a:xfrm>
            <a:custGeom>
              <a:avLst/>
              <a:gdLst/>
              <a:ahLst/>
              <a:cxnLst/>
              <a:rect l="0" t="0" r="0" b="0"/>
              <a:pathLst>
                <a:path w="176841" h="159656">
                  <a:moveTo>
                    <a:pt x="17610" y="9525"/>
                  </a:moveTo>
                  <a:lnTo>
                    <a:pt x="12554" y="14582"/>
                  </a:lnTo>
                  <a:lnTo>
                    <a:pt x="5851" y="59906"/>
                  </a:lnTo>
                  <a:lnTo>
                    <a:pt x="0" y="93325"/>
                  </a:lnTo>
                  <a:lnTo>
                    <a:pt x="4043" y="121608"/>
                  </a:lnTo>
                  <a:lnTo>
                    <a:pt x="11933" y="136246"/>
                  </a:lnTo>
                  <a:lnTo>
                    <a:pt x="28276" y="150436"/>
                  </a:lnTo>
                  <a:lnTo>
                    <a:pt x="34245" y="154266"/>
                  </a:lnTo>
                  <a:lnTo>
                    <a:pt x="62874" y="159655"/>
                  </a:lnTo>
                  <a:lnTo>
                    <a:pt x="93110" y="156196"/>
                  </a:lnTo>
                  <a:lnTo>
                    <a:pt x="117121" y="148468"/>
                  </a:lnTo>
                  <a:lnTo>
                    <a:pt x="150685" y="122889"/>
                  </a:lnTo>
                  <a:lnTo>
                    <a:pt x="171249" y="103297"/>
                  </a:lnTo>
                  <a:lnTo>
                    <a:pt x="175853" y="90360"/>
                  </a:lnTo>
                  <a:lnTo>
                    <a:pt x="176840" y="75085"/>
                  </a:lnTo>
                  <a:lnTo>
                    <a:pt x="173751" y="61240"/>
                  </a:lnTo>
                  <a:lnTo>
                    <a:pt x="161005" y="41546"/>
                  </a:lnTo>
                  <a:lnTo>
                    <a:pt x="138767" y="27362"/>
                  </a:lnTo>
                  <a:lnTo>
                    <a:pt x="101957" y="16456"/>
                  </a:lnTo>
                  <a:lnTo>
                    <a:pt x="57320" y="9836"/>
                  </a:lnTo>
                  <a:lnTo>
                    <a:pt x="1761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 name="SMARTInkShape-5532"/>
            <p:cNvSpPr/>
            <p:nvPr/>
          </p:nvSpPr>
          <p:spPr>
            <a:xfrm>
              <a:off x="2181225" y="3868734"/>
              <a:ext cx="80392" cy="82149"/>
            </a:xfrm>
            <a:custGeom>
              <a:avLst/>
              <a:gdLst/>
              <a:ahLst/>
              <a:cxnLst/>
              <a:rect l="0" t="0" r="0" b="0"/>
              <a:pathLst>
                <a:path w="80392" h="82149">
                  <a:moveTo>
                    <a:pt x="57150" y="26991"/>
                  </a:moveTo>
                  <a:lnTo>
                    <a:pt x="57150" y="32048"/>
                  </a:lnTo>
                  <a:lnTo>
                    <a:pt x="54328" y="37352"/>
                  </a:lnTo>
                  <a:lnTo>
                    <a:pt x="52094" y="40248"/>
                  </a:lnTo>
                  <a:lnTo>
                    <a:pt x="49611" y="49111"/>
                  </a:lnTo>
                  <a:lnTo>
                    <a:pt x="47449" y="59047"/>
                  </a:lnTo>
                  <a:lnTo>
                    <a:pt x="40260" y="74049"/>
                  </a:lnTo>
                  <a:lnTo>
                    <a:pt x="38527" y="82148"/>
                  </a:lnTo>
                  <a:lnTo>
                    <a:pt x="48339" y="73437"/>
                  </a:lnTo>
                  <a:lnTo>
                    <a:pt x="76104" y="32466"/>
                  </a:lnTo>
                  <a:lnTo>
                    <a:pt x="79311" y="30641"/>
                  </a:lnTo>
                  <a:lnTo>
                    <a:pt x="80391" y="27308"/>
                  </a:lnTo>
                  <a:lnTo>
                    <a:pt x="78768" y="17960"/>
                  </a:lnTo>
                  <a:lnTo>
                    <a:pt x="76854" y="14620"/>
                  </a:lnTo>
                  <a:lnTo>
                    <a:pt x="74519" y="12393"/>
                  </a:lnTo>
                  <a:lnTo>
                    <a:pt x="53055" y="3764"/>
                  </a:lnTo>
                  <a:lnTo>
                    <a:pt x="27362" y="0"/>
                  </a:lnTo>
                  <a:lnTo>
                    <a:pt x="0" y="79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605540640"/>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208" name="SMARTInkShape-Group766"/>
          <p:cNvGrpSpPr/>
          <p:nvPr/>
        </p:nvGrpSpPr>
        <p:grpSpPr>
          <a:xfrm>
            <a:off x="7735624" y="5196922"/>
            <a:ext cx="1322652" cy="393697"/>
            <a:chOff x="7735624" y="5196922"/>
            <a:chExt cx="1322652" cy="393697"/>
          </a:xfrm>
        </p:grpSpPr>
        <p:sp>
          <p:nvSpPr>
            <p:cNvPr id="199" name="SMARTInkShape-5533"/>
            <p:cNvSpPr/>
            <p:nvPr/>
          </p:nvSpPr>
          <p:spPr>
            <a:xfrm>
              <a:off x="8715375" y="5467350"/>
              <a:ext cx="74245" cy="65590"/>
            </a:xfrm>
            <a:custGeom>
              <a:avLst/>
              <a:gdLst/>
              <a:ahLst/>
              <a:cxnLst/>
              <a:rect l="0" t="0" r="0" b="0"/>
              <a:pathLst>
                <a:path w="74245" h="65590">
                  <a:moveTo>
                    <a:pt x="0" y="9525"/>
                  </a:moveTo>
                  <a:lnTo>
                    <a:pt x="0" y="54305"/>
                  </a:lnTo>
                  <a:lnTo>
                    <a:pt x="0" y="63009"/>
                  </a:lnTo>
                  <a:lnTo>
                    <a:pt x="2117" y="64232"/>
                  </a:lnTo>
                  <a:lnTo>
                    <a:pt x="10113" y="65589"/>
                  </a:lnTo>
                  <a:lnTo>
                    <a:pt x="31572" y="61297"/>
                  </a:lnTo>
                  <a:lnTo>
                    <a:pt x="47925" y="53322"/>
                  </a:lnTo>
                  <a:lnTo>
                    <a:pt x="59474" y="44257"/>
                  </a:lnTo>
                  <a:lnTo>
                    <a:pt x="69598" y="29811"/>
                  </a:lnTo>
                  <a:lnTo>
                    <a:pt x="74244" y="17182"/>
                  </a:lnTo>
                  <a:lnTo>
                    <a:pt x="73838" y="13570"/>
                  </a:lnTo>
                  <a:lnTo>
                    <a:pt x="70564" y="6738"/>
                  </a:lnTo>
                  <a:lnTo>
                    <a:pt x="67151" y="4492"/>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0" name="SMARTInkShape-5534"/>
            <p:cNvSpPr/>
            <p:nvPr/>
          </p:nvSpPr>
          <p:spPr>
            <a:xfrm>
              <a:off x="8601075" y="5381625"/>
              <a:ext cx="15013" cy="152401"/>
            </a:xfrm>
            <a:custGeom>
              <a:avLst/>
              <a:gdLst/>
              <a:ahLst/>
              <a:cxnLst/>
              <a:rect l="0" t="0" r="0" b="0"/>
              <a:pathLst>
                <a:path w="15013" h="152401">
                  <a:moveTo>
                    <a:pt x="9525" y="0"/>
                  </a:moveTo>
                  <a:lnTo>
                    <a:pt x="9525" y="5057"/>
                  </a:lnTo>
                  <a:lnTo>
                    <a:pt x="15012" y="24909"/>
                  </a:lnTo>
                  <a:lnTo>
                    <a:pt x="5400" y="72503"/>
                  </a:lnTo>
                  <a:lnTo>
                    <a:pt x="474" y="116623"/>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 name="SMARTInkShape-5535"/>
            <p:cNvSpPr/>
            <p:nvPr/>
          </p:nvSpPr>
          <p:spPr>
            <a:xfrm>
              <a:off x="8848725" y="5486400"/>
              <a:ext cx="75234" cy="74057"/>
            </a:xfrm>
            <a:custGeom>
              <a:avLst/>
              <a:gdLst/>
              <a:ahLst/>
              <a:cxnLst/>
              <a:rect l="0" t="0" r="0" b="0"/>
              <a:pathLst>
                <a:path w="75234" h="74057">
                  <a:moveTo>
                    <a:pt x="0" y="0"/>
                  </a:moveTo>
                  <a:lnTo>
                    <a:pt x="1059" y="47244"/>
                  </a:lnTo>
                  <a:lnTo>
                    <a:pt x="8201" y="68964"/>
                  </a:lnTo>
                  <a:lnTo>
                    <a:pt x="11818" y="71376"/>
                  </a:lnTo>
                  <a:lnTo>
                    <a:pt x="24302" y="74056"/>
                  </a:lnTo>
                  <a:lnTo>
                    <a:pt x="34790" y="72425"/>
                  </a:lnTo>
                  <a:lnTo>
                    <a:pt x="46644" y="65556"/>
                  </a:lnTo>
                  <a:lnTo>
                    <a:pt x="68859" y="44107"/>
                  </a:lnTo>
                  <a:lnTo>
                    <a:pt x="72937" y="36183"/>
                  </a:lnTo>
                  <a:lnTo>
                    <a:pt x="75233" y="25773"/>
                  </a:lnTo>
                  <a:lnTo>
                    <a:pt x="74497" y="23532"/>
                  </a:lnTo>
                  <a:lnTo>
                    <a:pt x="72948" y="22038"/>
                  </a:lnTo>
                  <a:lnTo>
                    <a:pt x="70858" y="21042"/>
                  </a:lnTo>
                  <a:lnTo>
                    <a:pt x="68405" y="21437"/>
                  </a:lnTo>
                  <a:lnTo>
                    <a:pt x="571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 name="SMARTInkShape-5536"/>
            <p:cNvSpPr/>
            <p:nvPr/>
          </p:nvSpPr>
          <p:spPr>
            <a:xfrm>
              <a:off x="8991992" y="5543550"/>
              <a:ext cx="66284" cy="47069"/>
            </a:xfrm>
            <a:custGeom>
              <a:avLst/>
              <a:gdLst/>
              <a:ahLst/>
              <a:cxnLst/>
              <a:rect l="0" t="0" r="0" b="0"/>
              <a:pathLst>
                <a:path w="66284" h="47069">
                  <a:moveTo>
                    <a:pt x="9133" y="0"/>
                  </a:moveTo>
                  <a:lnTo>
                    <a:pt x="9133" y="5057"/>
                  </a:lnTo>
                  <a:lnTo>
                    <a:pt x="6311" y="10361"/>
                  </a:lnTo>
                  <a:lnTo>
                    <a:pt x="2587" y="16247"/>
                  </a:lnTo>
                  <a:lnTo>
                    <a:pt x="196" y="28648"/>
                  </a:lnTo>
                  <a:lnTo>
                    <a:pt x="0" y="31799"/>
                  </a:lnTo>
                  <a:lnTo>
                    <a:pt x="2605" y="38122"/>
                  </a:lnTo>
                  <a:lnTo>
                    <a:pt x="4781" y="41289"/>
                  </a:lnTo>
                  <a:lnTo>
                    <a:pt x="8349" y="43401"/>
                  </a:lnTo>
                  <a:lnTo>
                    <a:pt x="26461" y="46790"/>
                  </a:lnTo>
                  <a:lnTo>
                    <a:pt x="30209" y="47068"/>
                  </a:lnTo>
                  <a:lnTo>
                    <a:pt x="45599" y="42404"/>
                  </a:lnTo>
                  <a:lnTo>
                    <a:pt x="58508" y="34319"/>
                  </a:lnTo>
                  <a:lnTo>
                    <a:pt x="61100" y="30288"/>
                  </a:lnTo>
                  <a:lnTo>
                    <a:pt x="662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 name="SMARTInkShape-5537"/>
            <p:cNvSpPr/>
            <p:nvPr/>
          </p:nvSpPr>
          <p:spPr>
            <a:xfrm>
              <a:off x="8429625" y="5419725"/>
              <a:ext cx="47626" cy="1"/>
            </a:xfrm>
            <a:custGeom>
              <a:avLst/>
              <a:gdLst/>
              <a:ahLst/>
              <a:cxnLst/>
              <a:rect l="0" t="0" r="0" b="0"/>
              <a:pathLst>
                <a:path w="47626" h="1">
                  <a:moveTo>
                    <a:pt x="0" y="0"/>
                  </a:move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4" name="SMARTInkShape-5538"/>
            <p:cNvSpPr/>
            <p:nvPr/>
          </p:nvSpPr>
          <p:spPr>
            <a:xfrm>
              <a:off x="8162925" y="5372100"/>
              <a:ext cx="102319" cy="92831"/>
            </a:xfrm>
            <a:custGeom>
              <a:avLst/>
              <a:gdLst/>
              <a:ahLst/>
              <a:cxnLst/>
              <a:rect l="0" t="0" r="0" b="0"/>
              <a:pathLst>
                <a:path w="102319" h="92831">
                  <a:moveTo>
                    <a:pt x="0" y="19050"/>
                  </a:moveTo>
                  <a:lnTo>
                    <a:pt x="0" y="24107"/>
                  </a:lnTo>
                  <a:lnTo>
                    <a:pt x="8643" y="60807"/>
                  </a:lnTo>
                  <a:lnTo>
                    <a:pt x="10322" y="78459"/>
                  </a:lnTo>
                  <a:lnTo>
                    <a:pt x="14466" y="87082"/>
                  </a:lnTo>
                  <a:lnTo>
                    <a:pt x="17052" y="89805"/>
                  </a:lnTo>
                  <a:lnTo>
                    <a:pt x="22748" y="92830"/>
                  </a:lnTo>
                  <a:lnTo>
                    <a:pt x="42018" y="89477"/>
                  </a:lnTo>
                  <a:lnTo>
                    <a:pt x="62779" y="76724"/>
                  </a:lnTo>
                  <a:lnTo>
                    <a:pt x="96480" y="46099"/>
                  </a:lnTo>
                  <a:lnTo>
                    <a:pt x="101088" y="36011"/>
                  </a:lnTo>
                  <a:lnTo>
                    <a:pt x="102318" y="30357"/>
                  </a:lnTo>
                  <a:lnTo>
                    <a:pt x="102078" y="25530"/>
                  </a:lnTo>
                  <a:lnTo>
                    <a:pt x="98991" y="17344"/>
                  </a:lnTo>
                  <a:lnTo>
                    <a:pt x="96686" y="14737"/>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 name="SMARTInkShape-5539"/>
            <p:cNvSpPr/>
            <p:nvPr/>
          </p:nvSpPr>
          <p:spPr>
            <a:xfrm>
              <a:off x="7983274" y="5340824"/>
              <a:ext cx="116622" cy="116400"/>
            </a:xfrm>
            <a:custGeom>
              <a:avLst/>
              <a:gdLst/>
              <a:ahLst/>
              <a:cxnLst/>
              <a:rect l="0" t="0" r="0" b="0"/>
              <a:pathLst>
                <a:path w="116622" h="116400">
                  <a:moveTo>
                    <a:pt x="8201" y="31276"/>
                  </a:moveTo>
                  <a:lnTo>
                    <a:pt x="8201" y="52734"/>
                  </a:lnTo>
                  <a:lnTo>
                    <a:pt x="0" y="85741"/>
                  </a:lnTo>
                  <a:lnTo>
                    <a:pt x="2087" y="95347"/>
                  </a:lnTo>
                  <a:lnTo>
                    <a:pt x="4125" y="99390"/>
                  </a:lnTo>
                  <a:lnTo>
                    <a:pt x="12034" y="106705"/>
                  </a:lnTo>
                  <a:lnTo>
                    <a:pt x="17106" y="110137"/>
                  </a:lnTo>
                  <a:lnTo>
                    <a:pt x="39415" y="114967"/>
                  </a:lnTo>
                  <a:lnTo>
                    <a:pt x="56020" y="116399"/>
                  </a:lnTo>
                  <a:lnTo>
                    <a:pt x="66848" y="111089"/>
                  </a:lnTo>
                  <a:lnTo>
                    <a:pt x="78716" y="100615"/>
                  </a:lnTo>
                  <a:lnTo>
                    <a:pt x="104832" y="64003"/>
                  </a:lnTo>
                  <a:lnTo>
                    <a:pt x="115619" y="39209"/>
                  </a:lnTo>
                  <a:lnTo>
                    <a:pt x="116621" y="23866"/>
                  </a:lnTo>
                  <a:lnTo>
                    <a:pt x="115405" y="16811"/>
                  </a:lnTo>
                  <a:lnTo>
                    <a:pt x="108412" y="6150"/>
                  </a:lnTo>
                  <a:lnTo>
                    <a:pt x="103583" y="1825"/>
                  </a:lnTo>
                  <a:lnTo>
                    <a:pt x="98247" y="0"/>
                  </a:lnTo>
                  <a:lnTo>
                    <a:pt x="86675" y="795"/>
                  </a:lnTo>
                  <a:lnTo>
                    <a:pt x="55826" y="122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 name="SMARTInkShape-5540"/>
            <p:cNvSpPr/>
            <p:nvPr/>
          </p:nvSpPr>
          <p:spPr>
            <a:xfrm>
              <a:off x="7735624" y="5196922"/>
              <a:ext cx="168011" cy="270429"/>
            </a:xfrm>
            <a:custGeom>
              <a:avLst/>
              <a:gdLst/>
              <a:ahLst/>
              <a:cxnLst/>
              <a:rect l="0" t="0" r="0" b="0"/>
              <a:pathLst>
                <a:path w="168011" h="270429">
                  <a:moveTo>
                    <a:pt x="8201" y="41828"/>
                  </a:moveTo>
                  <a:lnTo>
                    <a:pt x="3145" y="36772"/>
                  </a:lnTo>
                  <a:lnTo>
                    <a:pt x="662" y="28645"/>
                  </a:lnTo>
                  <a:lnTo>
                    <a:pt x="0" y="23514"/>
                  </a:lnTo>
                  <a:lnTo>
                    <a:pt x="2087" y="14991"/>
                  </a:lnTo>
                  <a:lnTo>
                    <a:pt x="4125" y="11237"/>
                  </a:lnTo>
                  <a:lnTo>
                    <a:pt x="17106" y="897"/>
                  </a:lnTo>
                  <a:lnTo>
                    <a:pt x="31209" y="0"/>
                  </a:lnTo>
                  <a:lnTo>
                    <a:pt x="74387" y="3401"/>
                  </a:lnTo>
                  <a:lnTo>
                    <a:pt x="80900" y="3510"/>
                  </a:lnTo>
                  <a:lnTo>
                    <a:pt x="110292" y="18833"/>
                  </a:lnTo>
                  <a:lnTo>
                    <a:pt x="141884" y="44850"/>
                  </a:lnTo>
                  <a:lnTo>
                    <a:pt x="151577" y="57636"/>
                  </a:lnTo>
                  <a:lnTo>
                    <a:pt x="165365" y="102728"/>
                  </a:lnTo>
                  <a:lnTo>
                    <a:pt x="168010" y="120400"/>
                  </a:lnTo>
                  <a:lnTo>
                    <a:pt x="159386" y="152362"/>
                  </a:lnTo>
                  <a:lnTo>
                    <a:pt x="130962" y="198972"/>
                  </a:lnTo>
                  <a:lnTo>
                    <a:pt x="101046" y="230757"/>
                  </a:lnTo>
                  <a:lnTo>
                    <a:pt x="36776" y="2704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 name="SMARTInkShape-5541"/>
            <p:cNvSpPr/>
            <p:nvPr/>
          </p:nvSpPr>
          <p:spPr>
            <a:xfrm>
              <a:off x="7820025" y="5257800"/>
              <a:ext cx="47626" cy="36234"/>
            </a:xfrm>
            <a:custGeom>
              <a:avLst/>
              <a:gdLst/>
              <a:ahLst/>
              <a:cxnLst/>
              <a:rect l="0" t="0" r="0" b="0"/>
              <a:pathLst>
                <a:path w="47626" h="36234">
                  <a:moveTo>
                    <a:pt x="47625" y="0"/>
                  </a:moveTo>
                  <a:lnTo>
                    <a:pt x="47625" y="13257"/>
                  </a:lnTo>
                  <a:lnTo>
                    <a:pt x="44803" y="19298"/>
                  </a:lnTo>
                  <a:lnTo>
                    <a:pt x="41079" y="25510"/>
                  </a:lnTo>
                  <a:lnTo>
                    <a:pt x="39424" y="31799"/>
                  </a:lnTo>
                  <a:lnTo>
                    <a:pt x="36866" y="33899"/>
                  </a:lnTo>
                  <a:lnTo>
                    <a:pt x="28380" y="36233"/>
                  </a:ln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7" name="SMARTInkShape-Group767"/>
          <p:cNvGrpSpPr/>
          <p:nvPr/>
        </p:nvGrpSpPr>
        <p:grpSpPr>
          <a:xfrm>
            <a:off x="6410325" y="4554274"/>
            <a:ext cx="1409701" cy="1084527"/>
            <a:chOff x="6410325" y="4554274"/>
            <a:chExt cx="1409701" cy="1084527"/>
          </a:xfrm>
        </p:grpSpPr>
        <p:sp>
          <p:nvSpPr>
            <p:cNvPr id="209" name="SMARTInkShape-5542"/>
            <p:cNvSpPr/>
            <p:nvPr/>
          </p:nvSpPr>
          <p:spPr>
            <a:xfrm>
              <a:off x="7096517" y="5133975"/>
              <a:ext cx="37709" cy="9526"/>
            </a:xfrm>
            <a:custGeom>
              <a:avLst/>
              <a:gdLst/>
              <a:ahLst/>
              <a:cxnLst/>
              <a:rect l="0" t="0" r="0" b="0"/>
              <a:pathLst>
                <a:path w="37709" h="9526">
                  <a:moveTo>
                    <a:pt x="9133" y="0"/>
                  </a:moveTo>
                  <a:lnTo>
                    <a:pt x="0" y="0"/>
                  </a:lnTo>
                  <a:lnTo>
                    <a:pt x="4781" y="0"/>
                  </a:lnTo>
                  <a:lnTo>
                    <a:pt x="37708"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 name="SMARTInkShape-5543"/>
            <p:cNvSpPr/>
            <p:nvPr/>
          </p:nvSpPr>
          <p:spPr>
            <a:xfrm>
              <a:off x="7753350" y="5576163"/>
              <a:ext cx="66676" cy="5488"/>
            </a:xfrm>
            <a:custGeom>
              <a:avLst/>
              <a:gdLst/>
              <a:ahLst/>
              <a:cxnLst/>
              <a:rect l="0" t="0" r="0" b="0"/>
              <a:pathLst>
                <a:path w="66676" h="5488">
                  <a:moveTo>
                    <a:pt x="0" y="5487"/>
                  </a:moveTo>
                  <a:lnTo>
                    <a:pt x="0" y="0"/>
                  </a:lnTo>
                  <a:lnTo>
                    <a:pt x="0" y="2342"/>
                  </a:lnTo>
                  <a:lnTo>
                    <a:pt x="1059" y="3391"/>
                  </a:lnTo>
                  <a:lnTo>
                    <a:pt x="5057" y="4556"/>
                  </a:lnTo>
                  <a:lnTo>
                    <a:pt x="66675" y="54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SMARTInkShape-5544"/>
            <p:cNvSpPr/>
            <p:nvPr/>
          </p:nvSpPr>
          <p:spPr>
            <a:xfrm>
              <a:off x="7762875" y="5629275"/>
              <a:ext cx="47626" cy="9526"/>
            </a:xfrm>
            <a:custGeom>
              <a:avLst/>
              <a:gdLst/>
              <a:ahLst/>
              <a:cxnLst/>
              <a:rect l="0" t="0" r="0" b="0"/>
              <a:pathLst>
                <a:path w="47626" h="9526">
                  <a:moveTo>
                    <a:pt x="0" y="0"/>
                  </a:moveTo>
                  <a:lnTo>
                    <a:pt x="5057" y="0"/>
                  </a:lnTo>
                  <a:lnTo>
                    <a:pt x="476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 name="SMARTInkShape-5545"/>
            <p:cNvSpPr/>
            <p:nvPr/>
          </p:nvSpPr>
          <p:spPr>
            <a:xfrm>
              <a:off x="7077075" y="5105400"/>
              <a:ext cx="47626" cy="9526"/>
            </a:xfrm>
            <a:custGeom>
              <a:avLst/>
              <a:gdLst/>
              <a:ahLst/>
              <a:cxnLst/>
              <a:rect l="0" t="0" r="0" b="0"/>
              <a:pathLst>
                <a:path w="47626" h="9526">
                  <a:moveTo>
                    <a:pt x="0" y="9525"/>
                  </a:moveTo>
                  <a:lnTo>
                    <a:pt x="0" y="4469"/>
                  </a:lnTo>
                  <a:lnTo>
                    <a:pt x="1059" y="2979"/>
                  </a:lnTo>
                  <a:lnTo>
                    <a:pt x="2822" y="1986"/>
                  </a:lnTo>
                  <a:lnTo>
                    <a:pt x="13257" y="392"/>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 name="SMARTInkShape-5546"/>
            <p:cNvSpPr/>
            <p:nvPr/>
          </p:nvSpPr>
          <p:spPr>
            <a:xfrm>
              <a:off x="6781800" y="5048814"/>
              <a:ext cx="152193" cy="123262"/>
            </a:xfrm>
            <a:custGeom>
              <a:avLst/>
              <a:gdLst/>
              <a:ahLst/>
              <a:cxnLst/>
              <a:rect l="0" t="0" r="0" b="0"/>
              <a:pathLst>
                <a:path w="152193" h="123262">
                  <a:moveTo>
                    <a:pt x="0" y="8961"/>
                  </a:moveTo>
                  <a:lnTo>
                    <a:pt x="0" y="14018"/>
                  </a:lnTo>
                  <a:lnTo>
                    <a:pt x="10113" y="27275"/>
                  </a:lnTo>
                  <a:lnTo>
                    <a:pt x="26515" y="39552"/>
                  </a:lnTo>
                  <a:lnTo>
                    <a:pt x="44780" y="44836"/>
                  </a:lnTo>
                  <a:lnTo>
                    <a:pt x="68655" y="46402"/>
                  </a:lnTo>
                  <a:lnTo>
                    <a:pt x="86605" y="41124"/>
                  </a:lnTo>
                  <a:lnTo>
                    <a:pt x="130994" y="15521"/>
                  </a:lnTo>
                  <a:lnTo>
                    <a:pt x="151699" y="0"/>
                  </a:lnTo>
                  <a:lnTo>
                    <a:pt x="152192" y="4659"/>
                  </a:lnTo>
                  <a:lnTo>
                    <a:pt x="142687" y="45416"/>
                  </a:lnTo>
                  <a:lnTo>
                    <a:pt x="133350" y="1232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 name="SMARTInkShape-5547"/>
            <p:cNvSpPr/>
            <p:nvPr/>
          </p:nvSpPr>
          <p:spPr>
            <a:xfrm>
              <a:off x="6753225" y="5029200"/>
              <a:ext cx="55662" cy="188947"/>
            </a:xfrm>
            <a:custGeom>
              <a:avLst/>
              <a:gdLst/>
              <a:ahLst/>
              <a:cxnLst/>
              <a:rect l="0" t="0" r="0" b="0"/>
              <a:pathLst>
                <a:path w="55662" h="188947">
                  <a:moveTo>
                    <a:pt x="0" y="0"/>
                  </a:moveTo>
                  <a:lnTo>
                    <a:pt x="0" y="8201"/>
                  </a:lnTo>
                  <a:lnTo>
                    <a:pt x="10361" y="48901"/>
                  </a:lnTo>
                  <a:lnTo>
                    <a:pt x="22390" y="96207"/>
                  </a:lnTo>
                  <a:lnTo>
                    <a:pt x="38122" y="140179"/>
                  </a:lnTo>
                  <a:lnTo>
                    <a:pt x="43401" y="155435"/>
                  </a:lnTo>
                  <a:lnTo>
                    <a:pt x="47432" y="178700"/>
                  </a:lnTo>
                  <a:lnTo>
                    <a:pt x="49613" y="182633"/>
                  </a:lnTo>
                  <a:lnTo>
                    <a:pt x="55661" y="188946"/>
                  </a:lnTo>
                  <a:lnTo>
                    <a:pt x="49415" y="169573"/>
                  </a:lnTo>
                  <a:lnTo>
                    <a:pt x="46304" y="155799"/>
                  </a:lnTo>
                  <a:lnTo>
                    <a:pt x="2857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 name="SMARTInkShape-5548"/>
            <p:cNvSpPr/>
            <p:nvPr/>
          </p:nvSpPr>
          <p:spPr>
            <a:xfrm>
              <a:off x="6410325" y="4554274"/>
              <a:ext cx="186587" cy="189177"/>
            </a:xfrm>
            <a:custGeom>
              <a:avLst/>
              <a:gdLst/>
              <a:ahLst/>
              <a:cxnLst/>
              <a:rect l="0" t="0" r="0" b="0"/>
              <a:pathLst>
                <a:path w="186587" h="189177">
                  <a:moveTo>
                    <a:pt x="0" y="8201"/>
                  </a:moveTo>
                  <a:lnTo>
                    <a:pt x="10113" y="3145"/>
                  </a:lnTo>
                  <a:lnTo>
                    <a:pt x="36628" y="0"/>
                  </a:lnTo>
                  <a:lnTo>
                    <a:pt x="76352" y="4125"/>
                  </a:lnTo>
                  <a:lnTo>
                    <a:pt x="115427" y="15000"/>
                  </a:lnTo>
                  <a:lnTo>
                    <a:pt x="142151" y="25268"/>
                  </a:lnTo>
                  <a:lnTo>
                    <a:pt x="163945" y="42303"/>
                  </a:lnTo>
                  <a:lnTo>
                    <a:pt x="181691" y="65930"/>
                  </a:lnTo>
                  <a:lnTo>
                    <a:pt x="186586" y="80072"/>
                  </a:lnTo>
                  <a:lnTo>
                    <a:pt x="183116" y="99057"/>
                  </a:lnTo>
                  <a:lnTo>
                    <a:pt x="173460" y="120548"/>
                  </a:lnTo>
                  <a:lnTo>
                    <a:pt x="150174" y="149439"/>
                  </a:lnTo>
                  <a:lnTo>
                    <a:pt x="104775" y="1891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 name="SMARTInkShape-5549"/>
            <p:cNvSpPr/>
            <p:nvPr/>
          </p:nvSpPr>
          <p:spPr>
            <a:xfrm>
              <a:off x="6421170" y="4619625"/>
              <a:ext cx="17731" cy="152401"/>
            </a:xfrm>
            <a:custGeom>
              <a:avLst/>
              <a:gdLst/>
              <a:ahLst/>
              <a:cxnLst/>
              <a:rect l="0" t="0" r="0" b="0"/>
              <a:pathLst>
                <a:path w="17731" h="152401">
                  <a:moveTo>
                    <a:pt x="8205" y="0"/>
                  </a:moveTo>
                  <a:lnTo>
                    <a:pt x="3149" y="0"/>
                  </a:lnTo>
                  <a:lnTo>
                    <a:pt x="666" y="11289"/>
                  </a:lnTo>
                  <a:lnTo>
                    <a:pt x="0" y="51895"/>
                  </a:lnTo>
                  <a:lnTo>
                    <a:pt x="9093" y="96721"/>
                  </a:lnTo>
                  <a:lnTo>
                    <a:pt x="1773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28" name="SMARTInkShape-Group768"/>
          <p:cNvGrpSpPr/>
          <p:nvPr/>
        </p:nvGrpSpPr>
        <p:grpSpPr>
          <a:xfrm>
            <a:off x="7048500" y="4581917"/>
            <a:ext cx="1209676" cy="459908"/>
            <a:chOff x="7048500" y="4581917"/>
            <a:chExt cx="1209676" cy="459908"/>
          </a:xfrm>
        </p:grpSpPr>
        <p:sp>
          <p:nvSpPr>
            <p:cNvPr id="218" name="SMARTInkShape-5550"/>
            <p:cNvSpPr/>
            <p:nvPr/>
          </p:nvSpPr>
          <p:spPr>
            <a:xfrm>
              <a:off x="7048500" y="4581917"/>
              <a:ext cx="47626" cy="209159"/>
            </a:xfrm>
            <a:custGeom>
              <a:avLst/>
              <a:gdLst/>
              <a:ahLst/>
              <a:cxnLst/>
              <a:rect l="0" t="0" r="0" b="0"/>
              <a:pathLst>
                <a:path w="47626" h="209159">
                  <a:moveTo>
                    <a:pt x="47625" y="9133"/>
                  </a:moveTo>
                  <a:lnTo>
                    <a:pt x="47625" y="0"/>
                  </a:lnTo>
                  <a:lnTo>
                    <a:pt x="47625" y="12900"/>
                  </a:lnTo>
                  <a:lnTo>
                    <a:pt x="34368" y="59837"/>
                  </a:lnTo>
                  <a:lnTo>
                    <a:pt x="27602" y="98680"/>
                  </a:lnTo>
                  <a:lnTo>
                    <a:pt x="14763" y="138089"/>
                  </a:lnTo>
                  <a:lnTo>
                    <a:pt x="0" y="209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 name="SMARTInkShape-5551"/>
            <p:cNvSpPr/>
            <p:nvPr/>
          </p:nvSpPr>
          <p:spPr>
            <a:xfrm>
              <a:off x="7181850" y="4657725"/>
              <a:ext cx="112331" cy="130871"/>
            </a:xfrm>
            <a:custGeom>
              <a:avLst/>
              <a:gdLst/>
              <a:ahLst/>
              <a:cxnLst/>
              <a:rect l="0" t="0" r="0" b="0"/>
              <a:pathLst>
                <a:path w="112331" h="130871">
                  <a:moveTo>
                    <a:pt x="0" y="38100"/>
                  </a:moveTo>
                  <a:lnTo>
                    <a:pt x="1059" y="83012"/>
                  </a:lnTo>
                  <a:lnTo>
                    <a:pt x="7604" y="104677"/>
                  </a:lnTo>
                  <a:lnTo>
                    <a:pt x="19298" y="122551"/>
                  </a:lnTo>
                  <a:lnTo>
                    <a:pt x="22390" y="126151"/>
                  </a:lnTo>
                  <a:lnTo>
                    <a:pt x="34293" y="130150"/>
                  </a:lnTo>
                  <a:lnTo>
                    <a:pt x="50166" y="130870"/>
                  </a:lnTo>
                  <a:lnTo>
                    <a:pt x="74837" y="125324"/>
                  </a:lnTo>
                  <a:lnTo>
                    <a:pt x="85472" y="119905"/>
                  </a:lnTo>
                  <a:lnTo>
                    <a:pt x="93727" y="108325"/>
                  </a:lnTo>
                  <a:lnTo>
                    <a:pt x="109866" y="66946"/>
                  </a:lnTo>
                  <a:lnTo>
                    <a:pt x="112330" y="52332"/>
                  </a:lnTo>
                  <a:lnTo>
                    <a:pt x="108660" y="27148"/>
                  </a:lnTo>
                  <a:lnTo>
                    <a:pt x="100857" y="14535"/>
                  </a:lnTo>
                  <a:lnTo>
                    <a:pt x="95813" y="9690"/>
                  </a:lnTo>
                  <a:lnTo>
                    <a:pt x="81742" y="4307"/>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0" name="SMARTInkShape-5552"/>
            <p:cNvSpPr/>
            <p:nvPr/>
          </p:nvSpPr>
          <p:spPr>
            <a:xfrm>
              <a:off x="7392724" y="4667250"/>
              <a:ext cx="97102" cy="103652"/>
            </a:xfrm>
            <a:custGeom>
              <a:avLst/>
              <a:gdLst/>
              <a:ahLst/>
              <a:cxnLst/>
              <a:rect l="0" t="0" r="0" b="0"/>
              <a:pathLst>
                <a:path w="97102" h="103652">
                  <a:moveTo>
                    <a:pt x="8201" y="28575"/>
                  </a:moveTo>
                  <a:lnTo>
                    <a:pt x="8201" y="36776"/>
                  </a:lnTo>
                  <a:lnTo>
                    <a:pt x="0" y="72700"/>
                  </a:lnTo>
                  <a:lnTo>
                    <a:pt x="4125" y="91979"/>
                  </a:lnTo>
                  <a:lnTo>
                    <a:pt x="6542" y="96244"/>
                  </a:lnTo>
                  <a:lnTo>
                    <a:pt x="9212" y="99088"/>
                  </a:lnTo>
                  <a:lnTo>
                    <a:pt x="12050" y="100983"/>
                  </a:lnTo>
                  <a:lnTo>
                    <a:pt x="26157" y="103651"/>
                  </a:lnTo>
                  <a:lnTo>
                    <a:pt x="40523" y="98631"/>
                  </a:lnTo>
                  <a:lnTo>
                    <a:pt x="65503" y="83218"/>
                  </a:lnTo>
                  <a:lnTo>
                    <a:pt x="82212" y="68166"/>
                  </a:lnTo>
                  <a:lnTo>
                    <a:pt x="95512" y="45245"/>
                  </a:lnTo>
                  <a:lnTo>
                    <a:pt x="97101" y="27517"/>
                  </a:lnTo>
                  <a:lnTo>
                    <a:pt x="94553" y="5435"/>
                  </a:lnTo>
                  <a:lnTo>
                    <a:pt x="92227" y="3624"/>
                  </a:lnTo>
                  <a:lnTo>
                    <a:pt x="653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1" name="SMARTInkShape-5553"/>
            <p:cNvSpPr/>
            <p:nvPr/>
          </p:nvSpPr>
          <p:spPr>
            <a:xfrm>
              <a:off x="7658100" y="4724400"/>
              <a:ext cx="123826" cy="1"/>
            </a:xfrm>
            <a:custGeom>
              <a:avLst/>
              <a:gdLst/>
              <a:ahLst/>
              <a:cxnLst/>
              <a:rect l="0" t="0" r="0" b="0"/>
              <a:pathLst>
                <a:path w="123826" h="1">
                  <a:moveTo>
                    <a:pt x="0" y="0"/>
                  </a:moveTo>
                  <a:lnTo>
                    <a:pt x="46135" y="0"/>
                  </a:lnTo>
                  <a:lnTo>
                    <a:pt x="92270" y="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 name="SMARTInkShape-5554"/>
            <p:cNvSpPr/>
            <p:nvPr/>
          </p:nvSpPr>
          <p:spPr>
            <a:xfrm>
              <a:off x="8001882" y="4686300"/>
              <a:ext cx="166286" cy="127404"/>
            </a:xfrm>
            <a:custGeom>
              <a:avLst/>
              <a:gdLst/>
              <a:ahLst/>
              <a:cxnLst/>
              <a:rect l="0" t="0" r="0" b="0"/>
              <a:pathLst>
                <a:path w="166286" h="127404">
                  <a:moveTo>
                    <a:pt x="8643" y="0"/>
                  </a:moveTo>
                  <a:lnTo>
                    <a:pt x="7585" y="16267"/>
                  </a:lnTo>
                  <a:lnTo>
                    <a:pt x="0" y="60721"/>
                  </a:lnTo>
                  <a:lnTo>
                    <a:pt x="438" y="85725"/>
                  </a:lnTo>
                  <a:lnTo>
                    <a:pt x="6800" y="105951"/>
                  </a:lnTo>
                  <a:lnTo>
                    <a:pt x="12410" y="115176"/>
                  </a:lnTo>
                  <a:lnTo>
                    <a:pt x="31632" y="126319"/>
                  </a:lnTo>
                  <a:lnTo>
                    <a:pt x="48493" y="127403"/>
                  </a:lnTo>
                  <a:lnTo>
                    <a:pt x="80132" y="124532"/>
                  </a:lnTo>
                  <a:lnTo>
                    <a:pt x="96507" y="115673"/>
                  </a:lnTo>
                  <a:lnTo>
                    <a:pt x="141216" y="76185"/>
                  </a:lnTo>
                  <a:lnTo>
                    <a:pt x="164144" y="51071"/>
                  </a:lnTo>
                  <a:lnTo>
                    <a:pt x="166285" y="46748"/>
                  </a:lnTo>
                  <a:lnTo>
                    <a:pt x="164537" y="41748"/>
                  </a:lnTo>
                  <a:lnTo>
                    <a:pt x="141993"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3" name="SMARTInkShape-5555"/>
            <p:cNvSpPr/>
            <p:nvPr/>
          </p:nvSpPr>
          <p:spPr>
            <a:xfrm>
              <a:off x="8172450" y="4981575"/>
              <a:ext cx="85726" cy="45401"/>
            </a:xfrm>
            <a:custGeom>
              <a:avLst/>
              <a:gdLst/>
              <a:ahLst/>
              <a:cxnLst/>
              <a:rect l="0" t="0" r="0" b="0"/>
              <a:pathLst>
                <a:path w="85726" h="45401">
                  <a:moveTo>
                    <a:pt x="0" y="9525"/>
                  </a:moveTo>
                  <a:lnTo>
                    <a:pt x="0" y="27839"/>
                  </a:lnTo>
                  <a:lnTo>
                    <a:pt x="2117" y="32318"/>
                  </a:lnTo>
                  <a:lnTo>
                    <a:pt x="16402" y="45400"/>
                  </a:lnTo>
                  <a:lnTo>
                    <a:pt x="33435" y="41909"/>
                  </a:lnTo>
                  <a:lnTo>
                    <a:pt x="58972" y="31248"/>
                  </a:lnTo>
                  <a:lnTo>
                    <a:pt x="78779" y="15809"/>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4" name="SMARTInkShape-5556"/>
            <p:cNvSpPr/>
            <p:nvPr/>
          </p:nvSpPr>
          <p:spPr>
            <a:xfrm>
              <a:off x="8001000" y="4977433"/>
              <a:ext cx="94564" cy="64392"/>
            </a:xfrm>
            <a:custGeom>
              <a:avLst/>
              <a:gdLst/>
              <a:ahLst/>
              <a:cxnLst/>
              <a:rect l="0" t="0" r="0" b="0"/>
              <a:pathLst>
                <a:path w="94564" h="64392">
                  <a:moveTo>
                    <a:pt x="0" y="4142"/>
                  </a:moveTo>
                  <a:lnTo>
                    <a:pt x="0" y="9199"/>
                  </a:lnTo>
                  <a:lnTo>
                    <a:pt x="2822" y="14503"/>
                  </a:lnTo>
                  <a:lnTo>
                    <a:pt x="5057" y="17399"/>
                  </a:lnTo>
                  <a:lnTo>
                    <a:pt x="7539" y="26262"/>
                  </a:lnTo>
                  <a:lnTo>
                    <a:pt x="11759" y="43150"/>
                  </a:lnTo>
                  <a:lnTo>
                    <a:pt x="14189" y="49199"/>
                  </a:lnTo>
                  <a:lnTo>
                    <a:pt x="22534" y="58739"/>
                  </a:lnTo>
                  <a:lnTo>
                    <a:pt x="27722" y="62765"/>
                  </a:lnTo>
                  <a:lnTo>
                    <a:pt x="33299" y="64391"/>
                  </a:lnTo>
                  <a:lnTo>
                    <a:pt x="58648" y="61909"/>
                  </a:lnTo>
                  <a:lnTo>
                    <a:pt x="68752" y="55922"/>
                  </a:lnTo>
                  <a:lnTo>
                    <a:pt x="79240" y="46205"/>
                  </a:lnTo>
                  <a:lnTo>
                    <a:pt x="90036" y="29893"/>
                  </a:lnTo>
                  <a:lnTo>
                    <a:pt x="93705" y="17887"/>
                  </a:lnTo>
                  <a:lnTo>
                    <a:pt x="94563" y="10957"/>
                  </a:lnTo>
                  <a:lnTo>
                    <a:pt x="92123" y="4348"/>
                  </a:lnTo>
                  <a:lnTo>
                    <a:pt x="89990" y="1104"/>
                  </a:lnTo>
                  <a:lnTo>
                    <a:pt x="87510" y="0"/>
                  </a:lnTo>
                  <a:lnTo>
                    <a:pt x="76200" y="41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SMARTInkShape-5557"/>
            <p:cNvSpPr/>
            <p:nvPr/>
          </p:nvSpPr>
          <p:spPr>
            <a:xfrm>
              <a:off x="7896225" y="4914900"/>
              <a:ext cx="9526" cy="114301"/>
            </a:xfrm>
            <a:custGeom>
              <a:avLst/>
              <a:gdLst/>
              <a:ahLst/>
              <a:cxnLst/>
              <a:rect l="0" t="0" r="0" b="0"/>
              <a:pathLst>
                <a:path w="9526" h="114301">
                  <a:moveTo>
                    <a:pt x="9525" y="0"/>
                  </a:moveTo>
                  <a:lnTo>
                    <a:pt x="9525" y="45057"/>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 name="SMARTInkShape-5558"/>
            <p:cNvSpPr/>
            <p:nvPr/>
          </p:nvSpPr>
          <p:spPr>
            <a:xfrm>
              <a:off x="7610475" y="4933950"/>
              <a:ext cx="123826" cy="28576"/>
            </a:xfrm>
            <a:custGeom>
              <a:avLst/>
              <a:gdLst/>
              <a:ahLst/>
              <a:cxnLst/>
              <a:rect l="0" t="0" r="0" b="0"/>
              <a:pathLst>
                <a:path w="123826" h="28576">
                  <a:moveTo>
                    <a:pt x="0" y="28575"/>
                  </a:moveTo>
                  <a:lnTo>
                    <a:pt x="5057" y="23519"/>
                  </a:lnTo>
                  <a:lnTo>
                    <a:pt x="23371" y="15318"/>
                  </a:lnTo>
                  <a:lnTo>
                    <a:pt x="53574" y="10669"/>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 name="SMARTInkShape-5559"/>
            <p:cNvSpPr/>
            <p:nvPr/>
          </p:nvSpPr>
          <p:spPr>
            <a:xfrm>
              <a:off x="7601342" y="4981575"/>
              <a:ext cx="75809" cy="9526"/>
            </a:xfrm>
            <a:custGeom>
              <a:avLst/>
              <a:gdLst/>
              <a:ahLst/>
              <a:cxnLst/>
              <a:rect l="0" t="0" r="0" b="0"/>
              <a:pathLst>
                <a:path w="75809" h="9526">
                  <a:moveTo>
                    <a:pt x="9133" y="9525"/>
                  </a:moveTo>
                  <a:lnTo>
                    <a:pt x="0" y="9525"/>
                  </a:lnTo>
                  <a:lnTo>
                    <a:pt x="9837" y="4469"/>
                  </a:lnTo>
                  <a:lnTo>
                    <a:pt x="7580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6" name="SMARTInkShape-Group769"/>
          <p:cNvGrpSpPr/>
          <p:nvPr/>
        </p:nvGrpSpPr>
        <p:grpSpPr>
          <a:xfrm>
            <a:off x="10544175" y="3306499"/>
            <a:ext cx="1266210" cy="208227"/>
            <a:chOff x="10544175" y="3306499"/>
            <a:chExt cx="1266210" cy="208227"/>
          </a:xfrm>
        </p:grpSpPr>
        <p:sp>
          <p:nvSpPr>
            <p:cNvPr id="229" name="SMARTInkShape-5560"/>
            <p:cNvSpPr/>
            <p:nvPr/>
          </p:nvSpPr>
          <p:spPr>
            <a:xfrm>
              <a:off x="11368168" y="3352800"/>
              <a:ext cx="112295" cy="132591"/>
            </a:xfrm>
            <a:custGeom>
              <a:avLst/>
              <a:gdLst/>
              <a:ahLst/>
              <a:cxnLst/>
              <a:rect l="0" t="0" r="0" b="0"/>
              <a:pathLst>
                <a:path w="112295" h="132591">
                  <a:moveTo>
                    <a:pt x="4682" y="0"/>
                  </a:moveTo>
                  <a:lnTo>
                    <a:pt x="9739" y="0"/>
                  </a:lnTo>
                  <a:lnTo>
                    <a:pt x="11228" y="1058"/>
                  </a:lnTo>
                  <a:lnTo>
                    <a:pt x="12223" y="2822"/>
                  </a:lnTo>
                  <a:lnTo>
                    <a:pt x="12884" y="5057"/>
                  </a:lnTo>
                  <a:lnTo>
                    <a:pt x="0" y="48303"/>
                  </a:lnTo>
                  <a:lnTo>
                    <a:pt x="6248" y="95227"/>
                  </a:lnTo>
                  <a:lnTo>
                    <a:pt x="22473" y="120371"/>
                  </a:lnTo>
                  <a:lnTo>
                    <a:pt x="26068" y="124697"/>
                  </a:lnTo>
                  <a:lnTo>
                    <a:pt x="38528" y="129504"/>
                  </a:lnTo>
                  <a:lnTo>
                    <a:pt x="72397" y="132590"/>
                  </a:lnTo>
                  <a:lnTo>
                    <a:pt x="95185" y="128069"/>
                  </a:lnTo>
                  <a:lnTo>
                    <a:pt x="101000" y="123479"/>
                  </a:lnTo>
                  <a:lnTo>
                    <a:pt x="110285" y="109913"/>
                  </a:lnTo>
                  <a:lnTo>
                    <a:pt x="112294" y="93300"/>
                  </a:lnTo>
                  <a:lnTo>
                    <a:pt x="107714" y="54973"/>
                  </a:lnTo>
                  <a:lnTo>
                    <a:pt x="99510" y="41718"/>
                  </a:lnTo>
                  <a:lnTo>
                    <a:pt x="83164" y="31594"/>
                  </a:lnTo>
                  <a:lnTo>
                    <a:pt x="14207"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 name="SMARTInkShape-5561"/>
            <p:cNvSpPr/>
            <p:nvPr/>
          </p:nvSpPr>
          <p:spPr>
            <a:xfrm>
              <a:off x="11096625" y="3390900"/>
              <a:ext cx="133351" cy="1"/>
            </a:xfrm>
            <a:custGeom>
              <a:avLst/>
              <a:gdLst/>
              <a:ahLst/>
              <a:cxnLst/>
              <a:rect l="0" t="0" r="0" b="0"/>
              <a:pathLst>
                <a:path w="133351" h="1">
                  <a:moveTo>
                    <a:pt x="0" y="0"/>
                  </a:moveTo>
                  <a:lnTo>
                    <a:pt x="42842" y="0"/>
                  </a:lnTo>
                  <a:lnTo>
                    <a:pt x="84781" y="0"/>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 name="SMARTInkShape-5562"/>
            <p:cNvSpPr/>
            <p:nvPr/>
          </p:nvSpPr>
          <p:spPr>
            <a:xfrm>
              <a:off x="10706100" y="3381375"/>
              <a:ext cx="95251" cy="9526"/>
            </a:xfrm>
            <a:custGeom>
              <a:avLst/>
              <a:gdLst/>
              <a:ahLst/>
              <a:cxnLst/>
              <a:rect l="0" t="0" r="0" b="0"/>
              <a:pathLst>
                <a:path w="95251" h="9526">
                  <a:moveTo>
                    <a:pt x="0" y="0"/>
                  </a:moveTo>
                  <a:lnTo>
                    <a:pt x="17900" y="7539"/>
                  </a:lnTo>
                  <a:lnTo>
                    <a:pt x="952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 name="SMARTInkShape-5563"/>
            <p:cNvSpPr/>
            <p:nvPr/>
          </p:nvSpPr>
          <p:spPr>
            <a:xfrm>
              <a:off x="10544175" y="3306499"/>
              <a:ext cx="190501" cy="8202"/>
            </a:xfrm>
            <a:custGeom>
              <a:avLst/>
              <a:gdLst/>
              <a:ahLst/>
              <a:cxnLst/>
              <a:rect l="0" t="0" r="0" b="0"/>
              <a:pathLst>
                <a:path w="190501" h="8202">
                  <a:moveTo>
                    <a:pt x="0" y="8201"/>
                  </a:moveTo>
                  <a:lnTo>
                    <a:pt x="41757" y="8201"/>
                  </a:lnTo>
                  <a:lnTo>
                    <a:pt x="69593" y="5379"/>
                  </a:lnTo>
                  <a:lnTo>
                    <a:pt x="100295" y="0"/>
                  </a:lnTo>
                  <a:lnTo>
                    <a:pt x="147786" y="6993"/>
                  </a:lnTo>
                  <a:lnTo>
                    <a:pt x="190500"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 name="SMARTInkShape-5564"/>
            <p:cNvSpPr/>
            <p:nvPr/>
          </p:nvSpPr>
          <p:spPr>
            <a:xfrm>
              <a:off x="11591925" y="341947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 name="SMARTInkShape-5565"/>
            <p:cNvSpPr/>
            <p:nvPr/>
          </p:nvSpPr>
          <p:spPr>
            <a:xfrm>
              <a:off x="11668125" y="3352800"/>
              <a:ext cx="114301" cy="9526"/>
            </a:xfrm>
            <a:custGeom>
              <a:avLst/>
              <a:gdLst/>
              <a:ahLst/>
              <a:cxnLst/>
              <a:rect l="0" t="0" r="0" b="0"/>
              <a:pathLst>
                <a:path w="114301" h="9526">
                  <a:moveTo>
                    <a:pt x="0" y="9525"/>
                  </a:moveTo>
                  <a:lnTo>
                    <a:pt x="0" y="1324"/>
                  </a:lnTo>
                  <a:lnTo>
                    <a:pt x="46134" y="52"/>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5" name="SMARTInkShape-5566"/>
            <p:cNvSpPr/>
            <p:nvPr/>
          </p:nvSpPr>
          <p:spPr>
            <a:xfrm>
              <a:off x="11677650" y="3371850"/>
              <a:ext cx="132735" cy="142876"/>
            </a:xfrm>
            <a:custGeom>
              <a:avLst/>
              <a:gdLst/>
              <a:ahLst/>
              <a:cxnLst/>
              <a:rect l="0" t="0" r="0" b="0"/>
              <a:pathLst>
                <a:path w="132735" h="142876">
                  <a:moveTo>
                    <a:pt x="0" y="0"/>
                  </a:moveTo>
                  <a:lnTo>
                    <a:pt x="0" y="17333"/>
                  </a:lnTo>
                  <a:lnTo>
                    <a:pt x="26515" y="32157"/>
                  </a:lnTo>
                  <a:lnTo>
                    <a:pt x="70129" y="48229"/>
                  </a:lnTo>
                  <a:lnTo>
                    <a:pt x="115238" y="61684"/>
                  </a:lnTo>
                  <a:lnTo>
                    <a:pt x="126338" y="75309"/>
                  </a:lnTo>
                  <a:lnTo>
                    <a:pt x="132734" y="109413"/>
                  </a:lnTo>
                  <a:lnTo>
                    <a:pt x="124609" y="117773"/>
                  </a:lnTo>
                  <a:lnTo>
                    <a:pt x="117999" y="122965"/>
                  </a:lnTo>
                  <a:lnTo>
                    <a:pt x="99364" y="128735"/>
                  </a:lnTo>
                  <a:lnTo>
                    <a:pt x="3810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37" name="SMARTInkShape-5567"/>
          <p:cNvSpPr/>
          <p:nvPr/>
        </p:nvSpPr>
        <p:spPr>
          <a:xfrm>
            <a:off x="9601200" y="3371850"/>
            <a:ext cx="85726" cy="9526"/>
          </a:xfrm>
          <a:custGeom>
            <a:avLst/>
            <a:gdLst/>
            <a:ahLst/>
            <a:cxnLst/>
            <a:rect l="0" t="0" r="0" b="0"/>
            <a:pathLst>
              <a:path w="85726" h="9526">
                <a:moveTo>
                  <a:pt x="0" y="9525"/>
                </a:moveTo>
                <a:lnTo>
                  <a:pt x="5057" y="9525"/>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40" name="SMARTInkShape-Group771"/>
          <p:cNvGrpSpPr/>
          <p:nvPr/>
        </p:nvGrpSpPr>
        <p:grpSpPr>
          <a:xfrm>
            <a:off x="10153650" y="4648326"/>
            <a:ext cx="66540" cy="47500"/>
            <a:chOff x="10153650" y="4648326"/>
            <a:chExt cx="66540" cy="47500"/>
          </a:xfrm>
        </p:grpSpPr>
        <p:sp>
          <p:nvSpPr>
            <p:cNvPr id="238" name="SMARTInkShape-5568"/>
            <p:cNvSpPr/>
            <p:nvPr/>
          </p:nvSpPr>
          <p:spPr>
            <a:xfrm>
              <a:off x="10182225" y="4648326"/>
              <a:ext cx="37965" cy="47500"/>
            </a:xfrm>
            <a:custGeom>
              <a:avLst/>
              <a:gdLst/>
              <a:ahLst/>
              <a:cxnLst/>
              <a:rect l="0" t="0" r="0" b="0"/>
              <a:pathLst>
                <a:path w="37965" h="47500">
                  <a:moveTo>
                    <a:pt x="9525" y="18924"/>
                  </a:moveTo>
                  <a:lnTo>
                    <a:pt x="19638" y="18924"/>
                  </a:lnTo>
                  <a:lnTo>
                    <a:pt x="22617" y="17866"/>
                  </a:lnTo>
                  <a:lnTo>
                    <a:pt x="24603" y="16102"/>
                  </a:lnTo>
                  <a:lnTo>
                    <a:pt x="25927" y="13868"/>
                  </a:lnTo>
                  <a:lnTo>
                    <a:pt x="27868" y="12378"/>
                  </a:lnTo>
                  <a:lnTo>
                    <a:pt x="32847" y="10723"/>
                  </a:lnTo>
                  <a:lnTo>
                    <a:pt x="34598" y="9223"/>
                  </a:lnTo>
                  <a:lnTo>
                    <a:pt x="37964" y="301"/>
                  </a:lnTo>
                  <a:lnTo>
                    <a:pt x="27947" y="0"/>
                  </a:lnTo>
                  <a:lnTo>
                    <a:pt x="24981" y="1017"/>
                  </a:lnTo>
                  <a:lnTo>
                    <a:pt x="23005" y="2752"/>
                  </a:lnTo>
                  <a:lnTo>
                    <a:pt x="21685" y="4968"/>
                  </a:lnTo>
                  <a:lnTo>
                    <a:pt x="19749" y="6445"/>
                  </a:lnTo>
                  <a:lnTo>
                    <a:pt x="9037" y="11638"/>
                  </a:lnTo>
                  <a:lnTo>
                    <a:pt x="1784" y="17485"/>
                  </a:lnTo>
                  <a:lnTo>
                    <a:pt x="2249" y="19023"/>
                  </a:lnTo>
                  <a:lnTo>
                    <a:pt x="17624" y="36523"/>
                  </a:lnTo>
                  <a:lnTo>
                    <a:pt x="27126" y="37847"/>
                  </a:lnTo>
                  <a:lnTo>
                    <a:pt x="0" y="474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SMARTInkShape-5569"/>
            <p:cNvSpPr/>
            <p:nvPr/>
          </p:nvSpPr>
          <p:spPr>
            <a:xfrm>
              <a:off x="10153650" y="4676775"/>
              <a:ext cx="9526" cy="19051"/>
            </a:xfrm>
            <a:custGeom>
              <a:avLst/>
              <a:gdLst/>
              <a:ahLst/>
              <a:cxnLst/>
              <a:rect l="0" t="0" r="0" b="0"/>
              <a:pathLst>
                <a:path w="9526" h="19051">
                  <a:moveTo>
                    <a:pt x="0" y="19050"/>
                  </a:moveTo>
                  <a:lnTo>
                    <a:pt x="8202" y="10849"/>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3" name="SMARTInkShape-Group772"/>
          <p:cNvGrpSpPr/>
          <p:nvPr/>
        </p:nvGrpSpPr>
        <p:grpSpPr>
          <a:xfrm>
            <a:off x="9439275" y="4457713"/>
            <a:ext cx="1285446" cy="1533513"/>
            <a:chOff x="9439275" y="4457713"/>
            <a:chExt cx="1285446" cy="1533513"/>
          </a:xfrm>
        </p:grpSpPr>
        <p:sp>
          <p:nvSpPr>
            <p:cNvPr id="241" name="SMARTInkShape-5570"/>
            <p:cNvSpPr/>
            <p:nvPr/>
          </p:nvSpPr>
          <p:spPr>
            <a:xfrm>
              <a:off x="9439275" y="4457713"/>
              <a:ext cx="1285446" cy="1533513"/>
            </a:xfrm>
            <a:custGeom>
              <a:avLst/>
              <a:gdLst/>
              <a:ahLst/>
              <a:cxnLst/>
              <a:rect l="0" t="0" r="0" b="0"/>
              <a:pathLst>
                <a:path w="1285446" h="1533513">
                  <a:moveTo>
                    <a:pt x="0" y="28562"/>
                  </a:moveTo>
                  <a:lnTo>
                    <a:pt x="0" y="23506"/>
                  </a:lnTo>
                  <a:lnTo>
                    <a:pt x="1059" y="22016"/>
                  </a:lnTo>
                  <a:lnTo>
                    <a:pt x="2822" y="21023"/>
                  </a:lnTo>
                  <a:lnTo>
                    <a:pt x="5057" y="20361"/>
                  </a:lnTo>
                  <a:lnTo>
                    <a:pt x="33114" y="3926"/>
                  </a:lnTo>
                  <a:lnTo>
                    <a:pt x="79102" y="218"/>
                  </a:lnTo>
                  <a:lnTo>
                    <a:pt x="126643" y="0"/>
                  </a:lnTo>
                  <a:lnTo>
                    <a:pt x="161423" y="1048"/>
                  </a:lnTo>
                  <a:lnTo>
                    <a:pt x="204619" y="11746"/>
                  </a:lnTo>
                  <a:lnTo>
                    <a:pt x="251516" y="26357"/>
                  </a:lnTo>
                  <a:lnTo>
                    <a:pt x="298507" y="42624"/>
                  </a:lnTo>
                  <a:lnTo>
                    <a:pt x="344508" y="60431"/>
                  </a:lnTo>
                  <a:lnTo>
                    <a:pt x="391327" y="73902"/>
                  </a:lnTo>
                  <a:lnTo>
                    <a:pt x="415810" y="85888"/>
                  </a:lnTo>
                  <a:lnTo>
                    <a:pt x="433293" y="95289"/>
                  </a:lnTo>
                  <a:lnTo>
                    <a:pt x="475824" y="111470"/>
                  </a:lnTo>
                  <a:lnTo>
                    <a:pt x="482316" y="112409"/>
                  </a:lnTo>
                  <a:lnTo>
                    <a:pt x="495173" y="119097"/>
                  </a:lnTo>
                  <a:lnTo>
                    <a:pt x="528092" y="139066"/>
                  </a:lnTo>
                  <a:lnTo>
                    <a:pt x="550526" y="149028"/>
                  </a:lnTo>
                  <a:lnTo>
                    <a:pt x="561758" y="158683"/>
                  </a:lnTo>
                  <a:lnTo>
                    <a:pt x="606486" y="180959"/>
                  </a:lnTo>
                  <a:lnTo>
                    <a:pt x="650067" y="206362"/>
                  </a:lnTo>
                  <a:lnTo>
                    <a:pt x="671608" y="219062"/>
                  </a:lnTo>
                  <a:lnTo>
                    <a:pt x="691119" y="228587"/>
                  </a:lnTo>
                  <a:lnTo>
                    <a:pt x="733653" y="260533"/>
                  </a:lnTo>
                  <a:lnTo>
                    <a:pt x="777892" y="301710"/>
                  </a:lnTo>
                  <a:lnTo>
                    <a:pt x="825387" y="349126"/>
                  </a:lnTo>
                  <a:lnTo>
                    <a:pt x="859415" y="390691"/>
                  </a:lnTo>
                  <a:lnTo>
                    <a:pt x="893626" y="434973"/>
                  </a:lnTo>
                  <a:lnTo>
                    <a:pt x="926556" y="481045"/>
                  </a:lnTo>
                  <a:lnTo>
                    <a:pt x="951895" y="528165"/>
                  </a:lnTo>
                  <a:lnTo>
                    <a:pt x="979036" y="567984"/>
                  </a:lnTo>
                  <a:lnTo>
                    <a:pt x="993372" y="598782"/>
                  </a:lnTo>
                  <a:lnTo>
                    <a:pt x="1019959" y="642070"/>
                  </a:lnTo>
                  <a:lnTo>
                    <a:pt x="1044730" y="684677"/>
                  </a:lnTo>
                  <a:lnTo>
                    <a:pt x="1074488" y="731494"/>
                  </a:lnTo>
                  <a:lnTo>
                    <a:pt x="1097756" y="776621"/>
                  </a:lnTo>
                  <a:lnTo>
                    <a:pt x="1116464" y="813757"/>
                  </a:lnTo>
                  <a:lnTo>
                    <a:pt x="1135171" y="861231"/>
                  </a:lnTo>
                  <a:lnTo>
                    <a:pt x="1159870" y="903297"/>
                  </a:lnTo>
                  <a:lnTo>
                    <a:pt x="1174319" y="929953"/>
                  </a:lnTo>
                  <a:lnTo>
                    <a:pt x="1181878" y="977356"/>
                  </a:lnTo>
                  <a:lnTo>
                    <a:pt x="1194854" y="1014771"/>
                  </a:lnTo>
                  <a:lnTo>
                    <a:pt x="1209255" y="1059217"/>
                  </a:lnTo>
                  <a:lnTo>
                    <a:pt x="1221899" y="1098763"/>
                  </a:lnTo>
                  <a:lnTo>
                    <a:pt x="1235020" y="1144364"/>
                  </a:lnTo>
                  <a:lnTo>
                    <a:pt x="1248187" y="1187971"/>
                  </a:lnTo>
                  <a:lnTo>
                    <a:pt x="1262646" y="1235106"/>
                  </a:lnTo>
                  <a:lnTo>
                    <a:pt x="1268822" y="1274033"/>
                  </a:lnTo>
                  <a:lnTo>
                    <a:pt x="1274120" y="1313754"/>
                  </a:lnTo>
                  <a:lnTo>
                    <a:pt x="1280966" y="1360046"/>
                  </a:lnTo>
                  <a:lnTo>
                    <a:pt x="1284421" y="1395096"/>
                  </a:lnTo>
                  <a:lnTo>
                    <a:pt x="1285445" y="1442405"/>
                  </a:lnTo>
                  <a:lnTo>
                    <a:pt x="1280691" y="1481470"/>
                  </a:lnTo>
                  <a:lnTo>
                    <a:pt x="1276350" y="15335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2" name="SMARTInkShape-5571"/>
            <p:cNvSpPr/>
            <p:nvPr/>
          </p:nvSpPr>
          <p:spPr>
            <a:xfrm>
              <a:off x="9753600" y="4533900"/>
              <a:ext cx="76201" cy="9526"/>
            </a:xfrm>
            <a:custGeom>
              <a:avLst/>
              <a:gdLst/>
              <a:ahLst/>
              <a:cxnLst/>
              <a:rect l="0" t="0" r="0" b="0"/>
              <a:pathLst>
                <a:path w="76201" h="9526">
                  <a:moveTo>
                    <a:pt x="0" y="0"/>
                  </a:moveTo>
                  <a:lnTo>
                    <a:pt x="27446" y="0"/>
                  </a:lnTo>
                  <a:lnTo>
                    <a:pt x="36187" y="2822"/>
                  </a:lnTo>
                  <a:lnTo>
                    <a:pt x="44658" y="6546"/>
                  </a:lnTo>
                  <a:lnTo>
                    <a:pt x="762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8" name="SMARTInkShape-Group773"/>
          <p:cNvGrpSpPr/>
          <p:nvPr/>
        </p:nvGrpSpPr>
        <p:grpSpPr>
          <a:xfrm>
            <a:off x="8810625" y="3914775"/>
            <a:ext cx="466726" cy="238126"/>
            <a:chOff x="8810625" y="3914775"/>
            <a:chExt cx="466726" cy="238126"/>
          </a:xfrm>
        </p:grpSpPr>
        <p:sp>
          <p:nvSpPr>
            <p:cNvPr id="244" name="SMARTInkShape-5572"/>
            <p:cNvSpPr/>
            <p:nvPr/>
          </p:nvSpPr>
          <p:spPr>
            <a:xfrm>
              <a:off x="8810625" y="3918812"/>
              <a:ext cx="162483" cy="234089"/>
            </a:xfrm>
            <a:custGeom>
              <a:avLst/>
              <a:gdLst/>
              <a:ahLst/>
              <a:cxnLst/>
              <a:rect l="0" t="0" r="0" b="0"/>
              <a:pathLst>
                <a:path w="162483" h="234089">
                  <a:moveTo>
                    <a:pt x="0" y="5488"/>
                  </a:moveTo>
                  <a:lnTo>
                    <a:pt x="5057" y="5488"/>
                  </a:lnTo>
                  <a:lnTo>
                    <a:pt x="23851" y="0"/>
                  </a:lnTo>
                  <a:lnTo>
                    <a:pt x="69359" y="9613"/>
                  </a:lnTo>
                  <a:lnTo>
                    <a:pt x="107804" y="28582"/>
                  </a:lnTo>
                  <a:lnTo>
                    <a:pt x="135894" y="49255"/>
                  </a:lnTo>
                  <a:lnTo>
                    <a:pt x="157622" y="78899"/>
                  </a:lnTo>
                  <a:lnTo>
                    <a:pt x="162482" y="102320"/>
                  </a:lnTo>
                  <a:lnTo>
                    <a:pt x="160056" y="126841"/>
                  </a:lnTo>
                  <a:lnTo>
                    <a:pt x="146789" y="162330"/>
                  </a:lnTo>
                  <a:lnTo>
                    <a:pt x="112098" y="206307"/>
                  </a:lnTo>
                  <a:lnTo>
                    <a:pt x="85725" y="2340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5" name="SMARTInkShape-5573"/>
            <p:cNvSpPr/>
            <p:nvPr/>
          </p:nvSpPr>
          <p:spPr>
            <a:xfrm>
              <a:off x="8810625" y="3914775"/>
              <a:ext cx="47626" cy="200026"/>
            </a:xfrm>
            <a:custGeom>
              <a:avLst/>
              <a:gdLst/>
              <a:ahLst/>
              <a:cxnLst/>
              <a:rect l="0" t="0" r="0" b="0"/>
              <a:pathLst>
                <a:path w="47626" h="200026">
                  <a:moveTo>
                    <a:pt x="0" y="0"/>
                  </a:moveTo>
                  <a:lnTo>
                    <a:pt x="19039" y="0"/>
                  </a:lnTo>
                  <a:lnTo>
                    <a:pt x="21872" y="40020"/>
                  </a:lnTo>
                  <a:lnTo>
                    <a:pt x="27251" y="81636"/>
                  </a:lnTo>
                  <a:lnTo>
                    <a:pt x="34860" y="121959"/>
                  </a:lnTo>
                  <a:lnTo>
                    <a:pt x="4762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 name="SMARTInkShape-5574"/>
            <p:cNvSpPr/>
            <p:nvPr/>
          </p:nvSpPr>
          <p:spPr>
            <a:xfrm>
              <a:off x="9001125" y="4086225"/>
              <a:ext cx="47626" cy="32658"/>
            </a:xfrm>
            <a:custGeom>
              <a:avLst/>
              <a:gdLst/>
              <a:ahLst/>
              <a:cxnLst/>
              <a:rect l="0" t="0" r="0" b="0"/>
              <a:pathLst>
                <a:path w="47626" h="32658">
                  <a:moveTo>
                    <a:pt x="0" y="0"/>
                  </a:moveTo>
                  <a:lnTo>
                    <a:pt x="13257" y="21458"/>
                  </a:lnTo>
                  <a:lnTo>
                    <a:pt x="22391" y="31523"/>
                  </a:lnTo>
                  <a:lnTo>
                    <a:pt x="25510" y="32657"/>
                  </a:lnTo>
                  <a:lnTo>
                    <a:pt x="476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 name="SMARTInkShape-5575"/>
            <p:cNvSpPr/>
            <p:nvPr/>
          </p:nvSpPr>
          <p:spPr>
            <a:xfrm>
              <a:off x="9030522" y="4039924"/>
              <a:ext cx="246829" cy="84402"/>
            </a:xfrm>
            <a:custGeom>
              <a:avLst/>
              <a:gdLst/>
              <a:ahLst/>
              <a:cxnLst/>
              <a:rect l="0" t="0" r="0" b="0"/>
              <a:pathLst>
                <a:path w="246829" h="84402">
                  <a:moveTo>
                    <a:pt x="37278" y="8201"/>
                  </a:moveTo>
                  <a:lnTo>
                    <a:pt x="32221" y="8201"/>
                  </a:lnTo>
                  <a:lnTo>
                    <a:pt x="30732" y="7143"/>
                  </a:lnTo>
                  <a:lnTo>
                    <a:pt x="29738" y="5379"/>
                  </a:lnTo>
                  <a:lnTo>
                    <a:pt x="29077" y="3145"/>
                  </a:lnTo>
                  <a:lnTo>
                    <a:pt x="27577" y="1655"/>
                  </a:lnTo>
                  <a:lnTo>
                    <a:pt x="23090" y="0"/>
                  </a:lnTo>
                  <a:lnTo>
                    <a:pt x="21468" y="617"/>
                  </a:lnTo>
                  <a:lnTo>
                    <a:pt x="20388" y="2087"/>
                  </a:lnTo>
                  <a:lnTo>
                    <a:pt x="19668" y="4125"/>
                  </a:lnTo>
                  <a:lnTo>
                    <a:pt x="3340" y="18026"/>
                  </a:lnTo>
                  <a:lnTo>
                    <a:pt x="0" y="25429"/>
                  </a:lnTo>
                  <a:lnTo>
                    <a:pt x="5188" y="26441"/>
                  </a:lnTo>
                  <a:lnTo>
                    <a:pt x="9535" y="26711"/>
                  </a:lnTo>
                  <a:lnTo>
                    <a:pt x="17186" y="24189"/>
                  </a:lnTo>
                  <a:lnTo>
                    <a:pt x="20708" y="22034"/>
                  </a:lnTo>
                  <a:lnTo>
                    <a:pt x="35779" y="19002"/>
                  </a:lnTo>
                  <a:lnTo>
                    <a:pt x="53650" y="23161"/>
                  </a:lnTo>
                  <a:lnTo>
                    <a:pt x="57717" y="25582"/>
                  </a:lnTo>
                  <a:lnTo>
                    <a:pt x="60429" y="28255"/>
                  </a:lnTo>
                  <a:lnTo>
                    <a:pt x="69838" y="45206"/>
                  </a:lnTo>
                  <a:lnTo>
                    <a:pt x="75234" y="73815"/>
                  </a:lnTo>
                  <a:lnTo>
                    <a:pt x="75335" y="69505"/>
                  </a:lnTo>
                  <a:lnTo>
                    <a:pt x="85077" y="40705"/>
                  </a:lnTo>
                  <a:lnTo>
                    <a:pt x="89566" y="33936"/>
                  </a:lnTo>
                  <a:lnTo>
                    <a:pt x="95090" y="30222"/>
                  </a:lnTo>
                  <a:lnTo>
                    <a:pt x="98044" y="29232"/>
                  </a:lnTo>
                  <a:lnTo>
                    <a:pt x="100014" y="29630"/>
                  </a:lnTo>
                  <a:lnTo>
                    <a:pt x="101327" y="30954"/>
                  </a:lnTo>
                  <a:lnTo>
                    <a:pt x="103844" y="35247"/>
                  </a:lnTo>
                  <a:lnTo>
                    <a:pt x="108491" y="40682"/>
                  </a:lnTo>
                  <a:lnTo>
                    <a:pt x="122113" y="49693"/>
                  </a:lnTo>
                  <a:lnTo>
                    <a:pt x="134498" y="54009"/>
                  </a:lnTo>
                  <a:lnTo>
                    <a:pt x="144871" y="55288"/>
                  </a:lnTo>
                  <a:lnTo>
                    <a:pt x="154241" y="49942"/>
                  </a:lnTo>
                  <a:lnTo>
                    <a:pt x="176075" y="31964"/>
                  </a:lnTo>
                  <a:lnTo>
                    <a:pt x="189500" y="25360"/>
                  </a:lnTo>
                  <a:lnTo>
                    <a:pt x="195949" y="21119"/>
                  </a:lnTo>
                  <a:lnTo>
                    <a:pt x="202343" y="19234"/>
                  </a:lnTo>
                  <a:lnTo>
                    <a:pt x="204471" y="19789"/>
                  </a:lnTo>
                  <a:lnTo>
                    <a:pt x="205889" y="21218"/>
                  </a:lnTo>
                  <a:lnTo>
                    <a:pt x="217017" y="41665"/>
                  </a:lnTo>
                  <a:lnTo>
                    <a:pt x="246828" y="844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1" name="SMARTInkShape-Group774"/>
          <p:cNvGrpSpPr/>
          <p:nvPr/>
        </p:nvGrpSpPr>
        <p:grpSpPr>
          <a:xfrm>
            <a:off x="11272746" y="6030165"/>
            <a:ext cx="566265" cy="652413"/>
            <a:chOff x="11272746" y="6030165"/>
            <a:chExt cx="566265" cy="652413"/>
          </a:xfrm>
        </p:grpSpPr>
        <p:sp>
          <p:nvSpPr>
            <p:cNvPr id="249" name="SMARTInkShape-5576"/>
            <p:cNvSpPr/>
            <p:nvPr/>
          </p:nvSpPr>
          <p:spPr>
            <a:xfrm>
              <a:off x="11272746" y="6030165"/>
              <a:ext cx="262030" cy="364679"/>
            </a:xfrm>
            <a:custGeom>
              <a:avLst/>
              <a:gdLst/>
              <a:ahLst/>
              <a:cxnLst/>
              <a:rect l="0" t="0" r="0" b="0"/>
              <a:pathLst>
                <a:path w="262030" h="364679">
                  <a:moveTo>
                    <a:pt x="23904" y="8685"/>
                  </a:moveTo>
                  <a:lnTo>
                    <a:pt x="28961" y="8685"/>
                  </a:lnTo>
                  <a:lnTo>
                    <a:pt x="34265" y="11507"/>
                  </a:lnTo>
                  <a:lnTo>
                    <a:pt x="40151" y="17348"/>
                  </a:lnTo>
                  <a:lnTo>
                    <a:pt x="55704" y="39276"/>
                  </a:lnTo>
                  <a:lnTo>
                    <a:pt x="60137" y="64785"/>
                  </a:lnTo>
                  <a:lnTo>
                    <a:pt x="64582" y="108605"/>
                  </a:lnTo>
                  <a:lnTo>
                    <a:pt x="75214" y="150601"/>
                  </a:lnTo>
                  <a:lnTo>
                    <a:pt x="80959" y="192645"/>
                  </a:lnTo>
                  <a:lnTo>
                    <a:pt x="87258" y="236759"/>
                  </a:lnTo>
                  <a:lnTo>
                    <a:pt x="92745" y="275595"/>
                  </a:lnTo>
                  <a:lnTo>
                    <a:pt x="105682" y="316493"/>
                  </a:lnTo>
                  <a:lnTo>
                    <a:pt x="109474" y="363287"/>
                  </a:lnTo>
                  <a:lnTo>
                    <a:pt x="109527" y="364678"/>
                  </a:lnTo>
                  <a:lnTo>
                    <a:pt x="109561" y="364547"/>
                  </a:lnTo>
                  <a:lnTo>
                    <a:pt x="109584" y="363401"/>
                  </a:lnTo>
                  <a:lnTo>
                    <a:pt x="96367" y="318394"/>
                  </a:lnTo>
                  <a:lnTo>
                    <a:pt x="80981" y="274777"/>
                  </a:lnTo>
                  <a:lnTo>
                    <a:pt x="68340" y="232109"/>
                  </a:lnTo>
                  <a:lnTo>
                    <a:pt x="55651" y="190519"/>
                  </a:lnTo>
                  <a:lnTo>
                    <a:pt x="42952" y="151731"/>
                  </a:lnTo>
                  <a:lnTo>
                    <a:pt x="30254" y="113494"/>
                  </a:lnTo>
                  <a:lnTo>
                    <a:pt x="12066" y="69879"/>
                  </a:lnTo>
                  <a:lnTo>
                    <a:pt x="0" y="27311"/>
                  </a:lnTo>
                  <a:lnTo>
                    <a:pt x="560" y="24277"/>
                  </a:lnTo>
                  <a:lnTo>
                    <a:pt x="4006" y="19409"/>
                  </a:lnTo>
                  <a:lnTo>
                    <a:pt x="35201" y="63865"/>
                  </a:lnTo>
                  <a:lnTo>
                    <a:pt x="58904" y="96216"/>
                  </a:lnTo>
                  <a:lnTo>
                    <a:pt x="73433" y="120698"/>
                  </a:lnTo>
                  <a:lnTo>
                    <a:pt x="102471" y="160980"/>
                  </a:lnTo>
                  <a:lnTo>
                    <a:pt x="116915" y="182338"/>
                  </a:lnTo>
                  <a:lnTo>
                    <a:pt x="159598" y="220815"/>
                  </a:lnTo>
                  <a:lnTo>
                    <a:pt x="163051" y="221013"/>
                  </a:lnTo>
                  <a:lnTo>
                    <a:pt x="166410" y="219029"/>
                  </a:lnTo>
                  <a:lnTo>
                    <a:pt x="171907" y="212238"/>
                  </a:lnTo>
                  <a:lnTo>
                    <a:pt x="180781" y="175831"/>
                  </a:lnTo>
                  <a:lnTo>
                    <a:pt x="184334" y="128413"/>
                  </a:lnTo>
                  <a:lnTo>
                    <a:pt x="192080" y="82742"/>
                  </a:lnTo>
                  <a:lnTo>
                    <a:pt x="194384" y="44269"/>
                  </a:lnTo>
                  <a:lnTo>
                    <a:pt x="196124" y="19111"/>
                  </a:lnTo>
                  <a:lnTo>
                    <a:pt x="204476" y="0"/>
                  </a:lnTo>
                  <a:lnTo>
                    <a:pt x="205858" y="14535"/>
                  </a:lnTo>
                  <a:lnTo>
                    <a:pt x="218126" y="59132"/>
                  </a:lnTo>
                  <a:lnTo>
                    <a:pt x="229329" y="103669"/>
                  </a:lnTo>
                  <a:lnTo>
                    <a:pt x="235461" y="149312"/>
                  </a:lnTo>
                  <a:lnTo>
                    <a:pt x="241494" y="194273"/>
                  </a:lnTo>
                  <a:lnTo>
                    <a:pt x="243744" y="238431"/>
                  </a:lnTo>
                  <a:lnTo>
                    <a:pt x="250496" y="278665"/>
                  </a:lnTo>
                  <a:lnTo>
                    <a:pt x="262029" y="3325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0" name="SMARTInkShape-5577"/>
            <p:cNvSpPr/>
            <p:nvPr/>
          </p:nvSpPr>
          <p:spPr>
            <a:xfrm>
              <a:off x="11601450" y="6154429"/>
              <a:ext cx="237561" cy="528149"/>
            </a:xfrm>
            <a:custGeom>
              <a:avLst/>
              <a:gdLst/>
              <a:ahLst/>
              <a:cxnLst/>
              <a:rect l="0" t="0" r="0" b="0"/>
              <a:pathLst>
                <a:path w="237561" h="528149">
                  <a:moveTo>
                    <a:pt x="0" y="93971"/>
                  </a:moveTo>
                  <a:lnTo>
                    <a:pt x="5057" y="99028"/>
                  </a:lnTo>
                  <a:lnTo>
                    <a:pt x="8202" y="117342"/>
                  </a:lnTo>
                  <a:lnTo>
                    <a:pt x="14466" y="159205"/>
                  </a:lnTo>
                  <a:lnTo>
                    <a:pt x="27805" y="183738"/>
                  </a:lnTo>
                  <a:lnTo>
                    <a:pt x="36347" y="192075"/>
                  </a:lnTo>
                  <a:lnTo>
                    <a:pt x="66668" y="208268"/>
                  </a:lnTo>
                  <a:lnTo>
                    <a:pt x="71729" y="213327"/>
                  </a:lnTo>
                  <a:lnTo>
                    <a:pt x="77035" y="215809"/>
                  </a:lnTo>
                  <a:lnTo>
                    <a:pt x="101619" y="217681"/>
                  </a:lnTo>
                  <a:lnTo>
                    <a:pt x="113953" y="212705"/>
                  </a:lnTo>
                  <a:lnTo>
                    <a:pt x="122259" y="204598"/>
                  </a:lnTo>
                  <a:lnTo>
                    <a:pt x="132886" y="185310"/>
                  </a:lnTo>
                  <a:lnTo>
                    <a:pt x="151016" y="145292"/>
                  </a:lnTo>
                  <a:lnTo>
                    <a:pt x="163750" y="98947"/>
                  </a:lnTo>
                  <a:lnTo>
                    <a:pt x="169929" y="55756"/>
                  </a:lnTo>
                  <a:lnTo>
                    <a:pt x="171317" y="8432"/>
                  </a:lnTo>
                  <a:lnTo>
                    <a:pt x="171433" y="0"/>
                  </a:lnTo>
                  <a:lnTo>
                    <a:pt x="168625" y="35618"/>
                  </a:lnTo>
                  <a:lnTo>
                    <a:pt x="163911" y="74564"/>
                  </a:lnTo>
                  <a:lnTo>
                    <a:pt x="162513" y="112916"/>
                  </a:lnTo>
                  <a:lnTo>
                    <a:pt x="160069" y="139433"/>
                  </a:lnTo>
                  <a:lnTo>
                    <a:pt x="147853" y="184111"/>
                  </a:lnTo>
                  <a:lnTo>
                    <a:pt x="136001" y="230863"/>
                  </a:lnTo>
                  <a:lnTo>
                    <a:pt x="121670" y="277171"/>
                  </a:lnTo>
                  <a:lnTo>
                    <a:pt x="115427" y="319232"/>
                  </a:lnTo>
                  <a:lnTo>
                    <a:pt x="107342" y="363680"/>
                  </a:lnTo>
                  <a:lnTo>
                    <a:pt x="98245" y="404131"/>
                  </a:lnTo>
                  <a:lnTo>
                    <a:pt x="87788" y="441869"/>
                  </a:lnTo>
                  <a:lnTo>
                    <a:pt x="71472" y="483601"/>
                  </a:lnTo>
                  <a:lnTo>
                    <a:pt x="66691" y="502090"/>
                  </a:lnTo>
                  <a:lnTo>
                    <a:pt x="50554" y="527748"/>
                  </a:lnTo>
                  <a:lnTo>
                    <a:pt x="48520" y="528148"/>
                  </a:lnTo>
                  <a:lnTo>
                    <a:pt x="43437" y="525769"/>
                  </a:lnTo>
                  <a:lnTo>
                    <a:pt x="40472" y="512718"/>
                  </a:lnTo>
                  <a:lnTo>
                    <a:pt x="38804" y="475924"/>
                  </a:lnTo>
                  <a:lnTo>
                    <a:pt x="41130" y="430450"/>
                  </a:lnTo>
                  <a:lnTo>
                    <a:pt x="45701" y="392988"/>
                  </a:lnTo>
                  <a:lnTo>
                    <a:pt x="52301" y="346829"/>
                  </a:lnTo>
                  <a:lnTo>
                    <a:pt x="60771" y="309531"/>
                  </a:lnTo>
                  <a:lnTo>
                    <a:pt x="79659" y="265550"/>
                  </a:lnTo>
                  <a:lnTo>
                    <a:pt x="97501" y="220018"/>
                  </a:lnTo>
                  <a:lnTo>
                    <a:pt x="121095" y="180134"/>
                  </a:lnTo>
                  <a:lnTo>
                    <a:pt x="146138" y="141683"/>
                  </a:lnTo>
                  <a:lnTo>
                    <a:pt x="174290" y="100691"/>
                  </a:lnTo>
                  <a:lnTo>
                    <a:pt x="204241" y="54835"/>
                  </a:lnTo>
                  <a:lnTo>
                    <a:pt x="221969" y="26284"/>
                  </a:lnTo>
                  <a:lnTo>
                    <a:pt x="225236" y="24505"/>
                  </a:lnTo>
                  <a:lnTo>
                    <a:pt x="228476" y="24377"/>
                  </a:lnTo>
                  <a:lnTo>
                    <a:pt x="236218" y="26719"/>
                  </a:lnTo>
                  <a:lnTo>
                    <a:pt x="237560" y="42294"/>
                  </a:lnTo>
                  <a:lnTo>
                    <a:pt x="230513" y="85167"/>
                  </a:lnTo>
                  <a:lnTo>
                    <a:pt x="223921" y="127745"/>
                  </a:lnTo>
                  <a:lnTo>
                    <a:pt x="220511" y="164421"/>
                  </a:lnTo>
                  <a:lnTo>
                    <a:pt x="219501" y="207156"/>
                  </a:lnTo>
                  <a:lnTo>
                    <a:pt x="219202" y="253331"/>
                  </a:lnTo>
                  <a:lnTo>
                    <a:pt x="209550" y="3511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52" name="SMARTInkShape-5578"/>
          <p:cNvSpPr/>
          <p:nvPr/>
        </p:nvSpPr>
        <p:spPr>
          <a:xfrm>
            <a:off x="9363075" y="4181475"/>
            <a:ext cx="2105026" cy="1752601"/>
          </a:xfrm>
          <a:custGeom>
            <a:avLst/>
            <a:gdLst/>
            <a:ahLst/>
            <a:cxnLst/>
            <a:rect l="0" t="0" r="0" b="0"/>
            <a:pathLst>
              <a:path w="2105026" h="1752601">
                <a:moveTo>
                  <a:pt x="0" y="0"/>
                </a:moveTo>
                <a:lnTo>
                  <a:pt x="23851" y="1058"/>
                </a:lnTo>
                <a:lnTo>
                  <a:pt x="43873" y="9721"/>
                </a:lnTo>
                <a:lnTo>
                  <a:pt x="87492" y="40020"/>
                </a:lnTo>
                <a:lnTo>
                  <a:pt x="126761" y="71523"/>
                </a:lnTo>
                <a:lnTo>
                  <a:pt x="169015" y="104577"/>
                </a:lnTo>
                <a:lnTo>
                  <a:pt x="206482" y="130136"/>
                </a:lnTo>
                <a:lnTo>
                  <a:pt x="247044" y="155568"/>
                </a:lnTo>
                <a:lnTo>
                  <a:pt x="285631" y="180973"/>
                </a:lnTo>
                <a:lnTo>
                  <a:pt x="328883" y="211431"/>
                </a:lnTo>
                <a:lnTo>
                  <a:pt x="365675" y="238682"/>
                </a:lnTo>
                <a:lnTo>
                  <a:pt x="403388" y="261809"/>
                </a:lnTo>
                <a:lnTo>
                  <a:pt x="441373" y="287123"/>
                </a:lnTo>
                <a:lnTo>
                  <a:pt x="479439" y="314732"/>
                </a:lnTo>
                <a:lnTo>
                  <a:pt x="517529" y="337964"/>
                </a:lnTo>
                <a:lnTo>
                  <a:pt x="560682" y="368366"/>
                </a:lnTo>
                <a:lnTo>
                  <a:pt x="601926" y="399129"/>
                </a:lnTo>
                <a:lnTo>
                  <a:pt x="640959" y="428352"/>
                </a:lnTo>
                <a:lnTo>
                  <a:pt x="684391" y="457119"/>
                </a:lnTo>
                <a:lnTo>
                  <a:pt x="730772" y="485751"/>
                </a:lnTo>
                <a:lnTo>
                  <a:pt x="772974" y="514343"/>
                </a:lnTo>
                <a:lnTo>
                  <a:pt x="812288" y="547979"/>
                </a:lnTo>
                <a:lnTo>
                  <a:pt x="855805" y="579700"/>
                </a:lnTo>
                <a:lnTo>
                  <a:pt x="897156" y="614264"/>
                </a:lnTo>
                <a:lnTo>
                  <a:pt x="936220" y="646260"/>
                </a:lnTo>
                <a:lnTo>
                  <a:pt x="974604" y="680905"/>
                </a:lnTo>
                <a:lnTo>
                  <a:pt x="1012789" y="712925"/>
                </a:lnTo>
                <a:lnTo>
                  <a:pt x="1055970" y="742521"/>
                </a:lnTo>
                <a:lnTo>
                  <a:pt x="1092166" y="776454"/>
                </a:lnTo>
                <a:lnTo>
                  <a:pt x="1133112" y="808263"/>
                </a:lnTo>
                <a:lnTo>
                  <a:pt x="1180205" y="847456"/>
                </a:lnTo>
                <a:lnTo>
                  <a:pt x="1226353" y="885772"/>
                </a:lnTo>
                <a:lnTo>
                  <a:pt x="1271413" y="923915"/>
                </a:lnTo>
                <a:lnTo>
                  <a:pt x="1308519" y="952497"/>
                </a:lnTo>
                <a:lnTo>
                  <a:pt x="1352436" y="990599"/>
                </a:lnTo>
                <a:lnTo>
                  <a:pt x="1397958" y="1028700"/>
                </a:lnTo>
                <a:lnTo>
                  <a:pt x="1437836" y="1066800"/>
                </a:lnTo>
                <a:lnTo>
                  <a:pt x="1476289" y="1104900"/>
                </a:lnTo>
                <a:lnTo>
                  <a:pt x="1514458" y="1143000"/>
                </a:lnTo>
                <a:lnTo>
                  <a:pt x="1552572" y="1181100"/>
                </a:lnTo>
                <a:lnTo>
                  <a:pt x="1590675" y="1219200"/>
                </a:lnTo>
                <a:lnTo>
                  <a:pt x="1628775" y="1257300"/>
                </a:lnTo>
                <a:lnTo>
                  <a:pt x="1675342" y="1298379"/>
                </a:lnTo>
                <a:lnTo>
                  <a:pt x="1715823" y="1338361"/>
                </a:lnTo>
                <a:lnTo>
                  <a:pt x="1762299" y="1381765"/>
                </a:lnTo>
                <a:lnTo>
                  <a:pt x="1803227" y="1428834"/>
                </a:lnTo>
                <a:lnTo>
                  <a:pt x="1848245" y="1476386"/>
                </a:lnTo>
                <a:lnTo>
                  <a:pt x="1885166" y="1516462"/>
                </a:lnTo>
                <a:lnTo>
                  <a:pt x="1918655" y="1561304"/>
                </a:lnTo>
                <a:lnTo>
                  <a:pt x="1957637" y="1601559"/>
                </a:lnTo>
                <a:lnTo>
                  <a:pt x="1996959" y="1644212"/>
                </a:lnTo>
                <a:lnTo>
                  <a:pt x="2041519" y="1689074"/>
                </a:lnTo>
                <a:lnTo>
                  <a:pt x="2105025" y="1752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56" name="SMARTInkShape-Group776"/>
          <p:cNvGrpSpPr/>
          <p:nvPr/>
        </p:nvGrpSpPr>
        <p:grpSpPr>
          <a:xfrm>
            <a:off x="9991725" y="3201025"/>
            <a:ext cx="494324" cy="389901"/>
            <a:chOff x="9991725" y="3201025"/>
            <a:chExt cx="494324" cy="389901"/>
          </a:xfrm>
        </p:grpSpPr>
        <p:sp>
          <p:nvSpPr>
            <p:cNvPr id="253" name="SMARTInkShape-5579"/>
            <p:cNvSpPr/>
            <p:nvPr/>
          </p:nvSpPr>
          <p:spPr>
            <a:xfrm>
              <a:off x="9991725" y="3201025"/>
              <a:ext cx="219076" cy="175597"/>
            </a:xfrm>
            <a:custGeom>
              <a:avLst/>
              <a:gdLst/>
              <a:ahLst/>
              <a:cxnLst/>
              <a:rect l="0" t="0" r="0" b="0"/>
              <a:pathLst>
                <a:path w="219076" h="175597">
                  <a:moveTo>
                    <a:pt x="0" y="27950"/>
                  </a:moveTo>
                  <a:lnTo>
                    <a:pt x="5057" y="17837"/>
                  </a:lnTo>
                  <a:lnTo>
                    <a:pt x="16006" y="10050"/>
                  </a:lnTo>
                  <a:lnTo>
                    <a:pt x="37198" y="2538"/>
                  </a:lnTo>
                  <a:lnTo>
                    <a:pt x="73435" y="0"/>
                  </a:lnTo>
                  <a:lnTo>
                    <a:pt x="103955" y="4617"/>
                  </a:lnTo>
                  <a:lnTo>
                    <a:pt x="122994" y="12687"/>
                  </a:lnTo>
                  <a:lnTo>
                    <a:pt x="140395" y="26838"/>
                  </a:lnTo>
                  <a:lnTo>
                    <a:pt x="143338" y="33559"/>
                  </a:lnTo>
                  <a:lnTo>
                    <a:pt x="143788" y="49492"/>
                  </a:lnTo>
                  <a:lnTo>
                    <a:pt x="140458" y="61513"/>
                  </a:lnTo>
                  <a:lnTo>
                    <a:pt x="129812" y="77053"/>
                  </a:lnTo>
                  <a:lnTo>
                    <a:pt x="96894" y="120111"/>
                  </a:lnTo>
                  <a:lnTo>
                    <a:pt x="52282" y="154353"/>
                  </a:lnTo>
                  <a:lnTo>
                    <a:pt x="32777" y="165945"/>
                  </a:lnTo>
                  <a:lnTo>
                    <a:pt x="21760" y="169861"/>
                  </a:lnTo>
                  <a:lnTo>
                    <a:pt x="22974" y="171240"/>
                  </a:lnTo>
                  <a:lnTo>
                    <a:pt x="29967" y="175596"/>
                  </a:lnTo>
                  <a:lnTo>
                    <a:pt x="45774" y="175415"/>
                  </a:lnTo>
                  <a:lnTo>
                    <a:pt x="91635" y="164884"/>
                  </a:lnTo>
                  <a:lnTo>
                    <a:pt x="136865" y="161303"/>
                  </a:lnTo>
                  <a:lnTo>
                    <a:pt x="181076" y="155069"/>
                  </a:lnTo>
                  <a:lnTo>
                    <a:pt x="219075" y="151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4" name="SMARTInkShape-5580"/>
            <p:cNvSpPr/>
            <p:nvPr/>
          </p:nvSpPr>
          <p:spPr>
            <a:xfrm>
              <a:off x="10191750" y="3248025"/>
              <a:ext cx="133351" cy="228601"/>
            </a:xfrm>
            <a:custGeom>
              <a:avLst/>
              <a:gdLst/>
              <a:ahLst/>
              <a:cxnLst/>
              <a:rect l="0" t="0" r="0" b="0"/>
              <a:pathLst>
                <a:path w="133351" h="228601">
                  <a:moveTo>
                    <a:pt x="133350" y="0"/>
                  </a:moveTo>
                  <a:lnTo>
                    <a:pt x="133350" y="5057"/>
                  </a:lnTo>
                  <a:lnTo>
                    <a:pt x="128293" y="18314"/>
                  </a:lnTo>
                  <a:lnTo>
                    <a:pt x="98974" y="65846"/>
                  </a:lnTo>
                  <a:lnTo>
                    <a:pt x="84007" y="92182"/>
                  </a:lnTo>
                  <a:lnTo>
                    <a:pt x="49375" y="139521"/>
                  </a:lnTo>
                  <a:lnTo>
                    <a:pt x="27237" y="165065"/>
                  </a:lnTo>
                  <a:lnTo>
                    <a:pt x="15022" y="190493"/>
                  </a:lnTo>
                  <a:lnTo>
                    <a:pt x="6676" y="203197"/>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 name="SMARTInkShape-5581"/>
            <p:cNvSpPr/>
            <p:nvPr/>
          </p:nvSpPr>
          <p:spPr>
            <a:xfrm>
              <a:off x="10325100" y="3392918"/>
              <a:ext cx="160949" cy="198008"/>
            </a:xfrm>
            <a:custGeom>
              <a:avLst/>
              <a:gdLst/>
              <a:ahLst/>
              <a:cxnLst/>
              <a:rect l="0" t="0" r="0" b="0"/>
              <a:pathLst>
                <a:path w="160949" h="198008">
                  <a:moveTo>
                    <a:pt x="0" y="17032"/>
                  </a:moveTo>
                  <a:lnTo>
                    <a:pt x="5057" y="11975"/>
                  </a:lnTo>
                  <a:lnTo>
                    <a:pt x="10361" y="9493"/>
                  </a:lnTo>
                  <a:lnTo>
                    <a:pt x="54087" y="142"/>
                  </a:lnTo>
                  <a:lnTo>
                    <a:pt x="66373" y="0"/>
                  </a:lnTo>
                  <a:lnTo>
                    <a:pt x="69648" y="1444"/>
                  </a:lnTo>
                  <a:lnTo>
                    <a:pt x="71833" y="3465"/>
                  </a:lnTo>
                  <a:lnTo>
                    <a:pt x="74259" y="11355"/>
                  </a:lnTo>
                  <a:lnTo>
                    <a:pt x="75817" y="33667"/>
                  </a:lnTo>
                  <a:lnTo>
                    <a:pt x="73208" y="43123"/>
                  </a:lnTo>
                  <a:lnTo>
                    <a:pt x="62967" y="57218"/>
                  </a:lnTo>
                  <a:lnTo>
                    <a:pt x="27065" y="102848"/>
                  </a:lnTo>
                  <a:lnTo>
                    <a:pt x="11553" y="119655"/>
                  </a:lnTo>
                  <a:lnTo>
                    <a:pt x="11936" y="121431"/>
                  </a:lnTo>
                  <a:lnTo>
                    <a:pt x="15183" y="126226"/>
                  </a:lnTo>
                  <a:lnTo>
                    <a:pt x="20154" y="129063"/>
                  </a:lnTo>
                  <a:lnTo>
                    <a:pt x="34547" y="130660"/>
                  </a:lnTo>
                  <a:lnTo>
                    <a:pt x="72912" y="126143"/>
                  </a:lnTo>
                  <a:lnTo>
                    <a:pt x="118675" y="122378"/>
                  </a:lnTo>
                  <a:lnTo>
                    <a:pt x="138469" y="121002"/>
                  </a:lnTo>
                  <a:lnTo>
                    <a:pt x="160948" y="112684"/>
                  </a:lnTo>
                  <a:lnTo>
                    <a:pt x="133654" y="95822"/>
                  </a:lnTo>
                  <a:lnTo>
                    <a:pt x="120710" y="93744"/>
                  </a:lnTo>
                  <a:lnTo>
                    <a:pt x="118573" y="95690"/>
                  </a:lnTo>
                  <a:lnTo>
                    <a:pt x="116199" y="103496"/>
                  </a:lnTo>
                  <a:lnTo>
                    <a:pt x="114863" y="114735"/>
                  </a:lnTo>
                  <a:lnTo>
                    <a:pt x="122551" y="155902"/>
                  </a:lnTo>
                  <a:lnTo>
                    <a:pt x="133350" y="1980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57" name="SMARTInkShape-5582"/>
          <p:cNvSpPr/>
          <p:nvPr/>
        </p:nvSpPr>
        <p:spPr>
          <a:xfrm>
            <a:off x="9382125" y="4010025"/>
            <a:ext cx="2343151" cy="1962151"/>
          </a:xfrm>
          <a:custGeom>
            <a:avLst/>
            <a:gdLst/>
            <a:ahLst/>
            <a:cxnLst/>
            <a:rect l="0" t="0" r="0" b="0"/>
            <a:pathLst>
              <a:path w="2343151" h="1962151">
                <a:moveTo>
                  <a:pt x="0" y="0"/>
                </a:moveTo>
                <a:lnTo>
                  <a:pt x="0" y="13257"/>
                </a:lnTo>
                <a:lnTo>
                  <a:pt x="8643" y="47834"/>
                </a:lnTo>
                <a:lnTo>
                  <a:pt x="9264" y="84141"/>
                </a:lnTo>
                <a:lnTo>
                  <a:pt x="9447" y="126295"/>
                </a:lnTo>
                <a:lnTo>
                  <a:pt x="9503" y="163010"/>
                </a:lnTo>
                <a:lnTo>
                  <a:pt x="9514" y="195215"/>
                </a:lnTo>
                <a:lnTo>
                  <a:pt x="6699" y="233518"/>
                </a:lnTo>
                <a:lnTo>
                  <a:pt x="4035" y="271002"/>
                </a:lnTo>
                <a:lnTo>
                  <a:pt x="7428" y="311014"/>
                </a:lnTo>
                <a:lnTo>
                  <a:pt x="8903" y="349210"/>
                </a:lnTo>
                <a:lnTo>
                  <a:pt x="9341" y="387338"/>
                </a:lnTo>
                <a:lnTo>
                  <a:pt x="10529" y="425447"/>
                </a:lnTo>
                <a:lnTo>
                  <a:pt x="14996" y="463549"/>
                </a:lnTo>
                <a:lnTo>
                  <a:pt x="12675" y="501650"/>
                </a:lnTo>
                <a:lnTo>
                  <a:pt x="16690" y="539750"/>
                </a:lnTo>
                <a:lnTo>
                  <a:pt x="19410" y="578908"/>
                </a:lnTo>
                <a:lnTo>
                  <a:pt x="25389" y="623554"/>
                </a:lnTo>
                <a:lnTo>
                  <a:pt x="28690" y="669238"/>
                </a:lnTo>
                <a:lnTo>
                  <a:pt x="35899" y="711114"/>
                </a:lnTo>
                <a:lnTo>
                  <a:pt x="43680" y="756565"/>
                </a:lnTo>
                <a:lnTo>
                  <a:pt x="46456" y="802488"/>
                </a:lnTo>
                <a:lnTo>
                  <a:pt x="48337" y="844435"/>
                </a:lnTo>
                <a:lnTo>
                  <a:pt x="54068" y="888848"/>
                </a:lnTo>
                <a:lnTo>
                  <a:pt x="57296" y="930348"/>
                </a:lnTo>
                <a:lnTo>
                  <a:pt x="64484" y="974629"/>
                </a:lnTo>
                <a:lnTo>
                  <a:pt x="72258" y="1016089"/>
                </a:lnTo>
                <a:lnTo>
                  <a:pt x="75032" y="1060359"/>
                </a:lnTo>
                <a:lnTo>
                  <a:pt x="76913" y="1101815"/>
                </a:lnTo>
                <a:lnTo>
                  <a:pt x="82644" y="1146084"/>
                </a:lnTo>
                <a:lnTo>
                  <a:pt x="85871" y="1186482"/>
                </a:lnTo>
                <a:lnTo>
                  <a:pt x="92001" y="1226322"/>
                </a:lnTo>
                <a:lnTo>
                  <a:pt x="94287" y="1270112"/>
                </a:lnTo>
                <a:lnTo>
                  <a:pt x="96024" y="1311425"/>
                </a:lnTo>
                <a:lnTo>
                  <a:pt x="101712" y="1355652"/>
                </a:lnTo>
                <a:lnTo>
                  <a:pt x="103867" y="1396037"/>
                </a:lnTo>
                <a:lnTo>
                  <a:pt x="104507" y="1434816"/>
                </a:lnTo>
                <a:lnTo>
                  <a:pt x="104695" y="1473116"/>
                </a:lnTo>
                <a:lnTo>
                  <a:pt x="103693" y="1511274"/>
                </a:lnTo>
                <a:lnTo>
                  <a:pt x="98222" y="1549393"/>
                </a:lnTo>
                <a:lnTo>
                  <a:pt x="96131" y="1587498"/>
                </a:lnTo>
                <a:lnTo>
                  <a:pt x="95511" y="1625600"/>
                </a:lnTo>
                <a:lnTo>
                  <a:pt x="95328" y="1662642"/>
                </a:lnTo>
                <a:lnTo>
                  <a:pt x="92443" y="1704139"/>
                </a:lnTo>
                <a:lnTo>
                  <a:pt x="87052" y="1742910"/>
                </a:lnTo>
                <a:lnTo>
                  <a:pt x="87046" y="1788747"/>
                </a:lnTo>
                <a:lnTo>
                  <a:pt x="96138" y="1830100"/>
                </a:lnTo>
                <a:lnTo>
                  <a:pt x="107860" y="1848235"/>
                </a:lnTo>
                <a:lnTo>
                  <a:pt x="135841" y="1873326"/>
                </a:lnTo>
                <a:lnTo>
                  <a:pt x="153507" y="1880339"/>
                </a:lnTo>
                <a:lnTo>
                  <a:pt x="200832" y="1889898"/>
                </a:lnTo>
                <a:lnTo>
                  <a:pt x="246986" y="1900920"/>
                </a:lnTo>
                <a:lnTo>
                  <a:pt x="283319" y="1903792"/>
                </a:lnTo>
                <a:lnTo>
                  <a:pt x="320895" y="1904642"/>
                </a:lnTo>
                <a:lnTo>
                  <a:pt x="359898" y="1904894"/>
                </a:lnTo>
                <a:lnTo>
                  <a:pt x="403439" y="1904969"/>
                </a:lnTo>
                <a:lnTo>
                  <a:pt x="444681" y="1904991"/>
                </a:lnTo>
                <a:lnTo>
                  <a:pt x="491004" y="1903939"/>
                </a:lnTo>
                <a:lnTo>
                  <a:pt x="526198" y="1899942"/>
                </a:lnTo>
                <a:lnTo>
                  <a:pt x="560186" y="1897460"/>
                </a:lnTo>
                <a:lnTo>
                  <a:pt x="593989" y="1896358"/>
                </a:lnTo>
                <a:lnTo>
                  <a:pt x="630178" y="1895867"/>
                </a:lnTo>
                <a:lnTo>
                  <a:pt x="664607" y="1898472"/>
                </a:lnTo>
                <a:lnTo>
                  <a:pt x="698606" y="1902099"/>
                </a:lnTo>
                <a:lnTo>
                  <a:pt x="734883" y="1903711"/>
                </a:lnTo>
                <a:lnTo>
                  <a:pt x="769351" y="1904427"/>
                </a:lnTo>
                <a:lnTo>
                  <a:pt x="803367" y="1904745"/>
                </a:lnTo>
                <a:lnTo>
                  <a:pt x="839653" y="1904887"/>
                </a:lnTo>
                <a:lnTo>
                  <a:pt x="876945" y="1904950"/>
                </a:lnTo>
                <a:lnTo>
                  <a:pt x="914687" y="1904978"/>
                </a:lnTo>
                <a:lnTo>
                  <a:pt x="952628" y="1904990"/>
                </a:lnTo>
                <a:lnTo>
                  <a:pt x="990657" y="1907818"/>
                </a:lnTo>
                <a:lnTo>
                  <a:pt x="1028726" y="1911545"/>
                </a:lnTo>
                <a:lnTo>
                  <a:pt x="1066812" y="1913200"/>
                </a:lnTo>
                <a:lnTo>
                  <a:pt x="1104906" y="1913936"/>
                </a:lnTo>
                <a:lnTo>
                  <a:pt x="1141944" y="1914263"/>
                </a:lnTo>
                <a:lnTo>
                  <a:pt x="1176043" y="1914410"/>
                </a:lnTo>
                <a:lnTo>
                  <a:pt x="1208839" y="1917295"/>
                </a:lnTo>
                <a:lnTo>
                  <a:pt x="1242112" y="1921048"/>
                </a:lnTo>
                <a:lnTo>
                  <a:pt x="1278066" y="1922716"/>
                </a:lnTo>
                <a:lnTo>
                  <a:pt x="1312391" y="1923457"/>
                </a:lnTo>
                <a:lnTo>
                  <a:pt x="1345284" y="1924845"/>
                </a:lnTo>
                <a:lnTo>
                  <a:pt x="1377542" y="1928988"/>
                </a:lnTo>
                <a:lnTo>
                  <a:pt x="1409520" y="1931537"/>
                </a:lnTo>
                <a:lnTo>
                  <a:pt x="1441370" y="1932669"/>
                </a:lnTo>
                <a:lnTo>
                  <a:pt x="1487993" y="1933306"/>
                </a:lnTo>
                <a:lnTo>
                  <a:pt x="1530147" y="1934554"/>
                </a:lnTo>
                <a:lnTo>
                  <a:pt x="1574622" y="1940097"/>
                </a:lnTo>
                <a:lnTo>
                  <a:pt x="1616140" y="1942211"/>
                </a:lnTo>
                <a:lnTo>
                  <a:pt x="1660427" y="1942836"/>
                </a:lnTo>
                <a:lnTo>
                  <a:pt x="1701889" y="1943022"/>
                </a:lnTo>
                <a:lnTo>
                  <a:pt x="1747217" y="1942019"/>
                </a:lnTo>
                <a:lnTo>
                  <a:pt x="1793103" y="1936548"/>
                </a:lnTo>
                <a:lnTo>
                  <a:pt x="1833981" y="1934456"/>
                </a:lnTo>
                <a:lnTo>
                  <a:pt x="1872904" y="1933836"/>
                </a:lnTo>
                <a:lnTo>
                  <a:pt x="1912308" y="1933653"/>
                </a:lnTo>
                <a:lnTo>
                  <a:pt x="1955966" y="1933597"/>
                </a:lnTo>
                <a:lnTo>
                  <a:pt x="1996184" y="1933582"/>
                </a:lnTo>
                <a:lnTo>
                  <a:pt x="2035969" y="1933577"/>
                </a:lnTo>
                <a:lnTo>
                  <a:pt x="2079743" y="1933576"/>
                </a:lnTo>
                <a:lnTo>
                  <a:pt x="2119994" y="1934634"/>
                </a:lnTo>
                <a:lnTo>
                  <a:pt x="2161907" y="1941180"/>
                </a:lnTo>
                <a:lnTo>
                  <a:pt x="2199450" y="1946832"/>
                </a:lnTo>
                <a:lnTo>
                  <a:pt x="2247066" y="1950909"/>
                </a:lnTo>
                <a:lnTo>
                  <a:pt x="2293479" y="1958832"/>
                </a:lnTo>
                <a:lnTo>
                  <a:pt x="2343150" y="1962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71" name="SMARTInkShape-Group778"/>
          <p:cNvGrpSpPr/>
          <p:nvPr/>
        </p:nvGrpSpPr>
        <p:grpSpPr>
          <a:xfrm>
            <a:off x="800478" y="5553075"/>
            <a:ext cx="2456107" cy="962026"/>
            <a:chOff x="800478" y="5553075"/>
            <a:chExt cx="2456107" cy="962026"/>
          </a:xfrm>
        </p:grpSpPr>
        <p:sp>
          <p:nvSpPr>
            <p:cNvPr id="258" name="SMARTInkShape-5583"/>
            <p:cNvSpPr/>
            <p:nvPr/>
          </p:nvSpPr>
          <p:spPr>
            <a:xfrm>
              <a:off x="3048000" y="6027266"/>
              <a:ext cx="208585" cy="459260"/>
            </a:xfrm>
            <a:custGeom>
              <a:avLst/>
              <a:gdLst/>
              <a:ahLst/>
              <a:cxnLst/>
              <a:rect l="0" t="0" r="0" b="0"/>
              <a:pathLst>
                <a:path w="208585" h="459260">
                  <a:moveTo>
                    <a:pt x="200025" y="135409"/>
                  </a:moveTo>
                  <a:lnTo>
                    <a:pt x="200025" y="166000"/>
                  </a:lnTo>
                  <a:lnTo>
                    <a:pt x="189912" y="186454"/>
                  </a:lnTo>
                  <a:lnTo>
                    <a:pt x="176481" y="197959"/>
                  </a:lnTo>
                  <a:lnTo>
                    <a:pt x="159927" y="205543"/>
                  </a:lnTo>
                  <a:lnTo>
                    <a:pt x="141987" y="208913"/>
                  </a:lnTo>
                  <a:lnTo>
                    <a:pt x="126253" y="207588"/>
                  </a:lnTo>
                  <a:lnTo>
                    <a:pt x="112204" y="202413"/>
                  </a:lnTo>
                  <a:lnTo>
                    <a:pt x="92395" y="186542"/>
                  </a:lnTo>
                  <a:lnTo>
                    <a:pt x="65424" y="149198"/>
                  </a:lnTo>
                  <a:lnTo>
                    <a:pt x="51180" y="108774"/>
                  </a:lnTo>
                  <a:lnTo>
                    <a:pt x="40032" y="64521"/>
                  </a:lnTo>
                  <a:lnTo>
                    <a:pt x="39540" y="36348"/>
                  </a:lnTo>
                  <a:lnTo>
                    <a:pt x="43326" y="19415"/>
                  </a:lnTo>
                  <a:lnTo>
                    <a:pt x="47934" y="12571"/>
                  </a:lnTo>
                  <a:lnTo>
                    <a:pt x="61521" y="2145"/>
                  </a:lnTo>
                  <a:lnTo>
                    <a:pt x="68530" y="0"/>
                  </a:lnTo>
                  <a:lnTo>
                    <a:pt x="81964" y="438"/>
                  </a:lnTo>
                  <a:lnTo>
                    <a:pt x="101426" y="6635"/>
                  </a:lnTo>
                  <a:lnTo>
                    <a:pt x="147886" y="54066"/>
                  </a:lnTo>
                  <a:lnTo>
                    <a:pt x="179848" y="89708"/>
                  </a:lnTo>
                  <a:lnTo>
                    <a:pt x="198548" y="133594"/>
                  </a:lnTo>
                  <a:lnTo>
                    <a:pt x="206291" y="166269"/>
                  </a:lnTo>
                  <a:lnTo>
                    <a:pt x="208584" y="202761"/>
                  </a:lnTo>
                  <a:lnTo>
                    <a:pt x="206442" y="240385"/>
                  </a:lnTo>
                  <a:lnTo>
                    <a:pt x="196282" y="278343"/>
                  </a:lnTo>
                  <a:lnTo>
                    <a:pt x="173886" y="324039"/>
                  </a:lnTo>
                  <a:lnTo>
                    <a:pt x="140416" y="370185"/>
                  </a:lnTo>
                  <a:lnTo>
                    <a:pt x="105222" y="400059"/>
                  </a:lnTo>
                  <a:lnTo>
                    <a:pt x="63868" y="422786"/>
                  </a:lnTo>
                  <a:lnTo>
                    <a:pt x="0" y="4592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9" name="SMARTInkShape-5584"/>
            <p:cNvSpPr/>
            <p:nvPr/>
          </p:nvSpPr>
          <p:spPr>
            <a:xfrm>
              <a:off x="2857892" y="6153150"/>
              <a:ext cx="180584" cy="57151"/>
            </a:xfrm>
            <a:custGeom>
              <a:avLst/>
              <a:gdLst/>
              <a:ahLst/>
              <a:cxnLst/>
              <a:rect l="0" t="0" r="0" b="0"/>
              <a:pathLst>
                <a:path w="180584" h="57151">
                  <a:moveTo>
                    <a:pt x="9133" y="0"/>
                  </a:moveTo>
                  <a:lnTo>
                    <a:pt x="932" y="8201"/>
                  </a:lnTo>
                  <a:lnTo>
                    <a:pt x="0" y="19246"/>
                  </a:lnTo>
                  <a:lnTo>
                    <a:pt x="4103" y="23414"/>
                  </a:lnTo>
                  <a:lnTo>
                    <a:pt x="42559" y="41015"/>
                  </a:lnTo>
                  <a:lnTo>
                    <a:pt x="77833" y="50722"/>
                  </a:lnTo>
                  <a:lnTo>
                    <a:pt x="121799" y="55245"/>
                  </a:lnTo>
                  <a:lnTo>
                    <a:pt x="180583"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0" name="SMARTInkShape-5585"/>
            <p:cNvSpPr/>
            <p:nvPr/>
          </p:nvSpPr>
          <p:spPr>
            <a:xfrm>
              <a:off x="2828925" y="6086475"/>
              <a:ext cx="190501" cy="19051"/>
            </a:xfrm>
            <a:custGeom>
              <a:avLst/>
              <a:gdLst/>
              <a:ahLst/>
              <a:cxnLst/>
              <a:rect l="0" t="0" r="0" b="0"/>
              <a:pathLst>
                <a:path w="190501" h="19051">
                  <a:moveTo>
                    <a:pt x="0" y="0"/>
                  </a:moveTo>
                  <a:lnTo>
                    <a:pt x="18363" y="1058"/>
                  </a:lnTo>
                  <a:lnTo>
                    <a:pt x="63370" y="13257"/>
                  </a:lnTo>
                  <a:lnTo>
                    <a:pt x="109610" y="17906"/>
                  </a:lnTo>
                  <a:lnTo>
                    <a:pt x="154884" y="18949"/>
                  </a:lnTo>
                  <a:lnTo>
                    <a:pt x="1905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1" name="SMARTInkShape-5586"/>
            <p:cNvSpPr/>
            <p:nvPr/>
          </p:nvSpPr>
          <p:spPr>
            <a:xfrm>
              <a:off x="2466975" y="5715000"/>
              <a:ext cx="209149" cy="800101"/>
            </a:xfrm>
            <a:custGeom>
              <a:avLst/>
              <a:gdLst/>
              <a:ahLst/>
              <a:cxnLst/>
              <a:rect l="0" t="0" r="0" b="0"/>
              <a:pathLst>
                <a:path w="209149" h="800101">
                  <a:moveTo>
                    <a:pt x="0" y="0"/>
                  </a:moveTo>
                  <a:lnTo>
                    <a:pt x="0" y="5057"/>
                  </a:lnTo>
                  <a:lnTo>
                    <a:pt x="5644" y="10361"/>
                  </a:lnTo>
                  <a:lnTo>
                    <a:pt x="44780" y="45057"/>
                  </a:lnTo>
                  <a:lnTo>
                    <a:pt x="79066" y="86640"/>
                  </a:lnTo>
                  <a:lnTo>
                    <a:pt x="109810" y="124006"/>
                  </a:lnTo>
                  <a:lnTo>
                    <a:pt x="135207" y="169565"/>
                  </a:lnTo>
                  <a:lnTo>
                    <a:pt x="148952" y="206757"/>
                  </a:lnTo>
                  <a:lnTo>
                    <a:pt x="165960" y="244588"/>
                  </a:lnTo>
                  <a:lnTo>
                    <a:pt x="183346" y="282608"/>
                  </a:lnTo>
                  <a:lnTo>
                    <a:pt x="195671" y="321743"/>
                  </a:lnTo>
                  <a:lnTo>
                    <a:pt x="204967" y="366382"/>
                  </a:lnTo>
                  <a:lnTo>
                    <a:pt x="208192" y="413122"/>
                  </a:lnTo>
                  <a:lnTo>
                    <a:pt x="209148" y="459427"/>
                  </a:lnTo>
                  <a:lnTo>
                    <a:pt x="208373" y="501487"/>
                  </a:lnTo>
                  <a:lnTo>
                    <a:pt x="200852" y="546992"/>
                  </a:lnTo>
                  <a:lnTo>
                    <a:pt x="185689" y="592930"/>
                  </a:lnTo>
                  <a:lnTo>
                    <a:pt x="168848" y="634882"/>
                  </a:lnTo>
                  <a:lnTo>
                    <a:pt x="154569" y="678239"/>
                  </a:lnTo>
                  <a:lnTo>
                    <a:pt x="125194" y="725229"/>
                  </a:lnTo>
                  <a:lnTo>
                    <a:pt x="103752" y="769906"/>
                  </a:lnTo>
                  <a:lnTo>
                    <a:pt x="85725" y="800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2" name="SMARTInkShape-5587"/>
            <p:cNvSpPr/>
            <p:nvPr/>
          </p:nvSpPr>
          <p:spPr>
            <a:xfrm>
              <a:off x="1392678" y="5553075"/>
              <a:ext cx="159898" cy="828676"/>
            </a:xfrm>
            <a:custGeom>
              <a:avLst/>
              <a:gdLst/>
              <a:ahLst/>
              <a:cxnLst/>
              <a:rect l="0" t="0" r="0" b="0"/>
              <a:pathLst>
                <a:path w="159898" h="828676">
                  <a:moveTo>
                    <a:pt x="55122" y="0"/>
                  </a:moveTo>
                  <a:lnTo>
                    <a:pt x="48576" y="15209"/>
                  </a:lnTo>
                  <a:lnTo>
                    <a:pt x="43363" y="49884"/>
                  </a:lnTo>
                  <a:lnTo>
                    <a:pt x="35410" y="93097"/>
                  </a:lnTo>
                  <a:lnTo>
                    <a:pt x="26351" y="132712"/>
                  </a:lnTo>
                  <a:lnTo>
                    <a:pt x="19786" y="171261"/>
                  </a:lnTo>
                  <a:lnTo>
                    <a:pt x="15019" y="212316"/>
                  </a:lnTo>
                  <a:lnTo>
                    <a:pt x="9726" y="257995"/>
                  </a:lnTo>
                  <a:lnTo>
                    <a:pt x="5335" y="305043"/>
                  </a:lnTo>
                  <a:lnTo>
                    <a:pt x="154" y="352497"/>
                  </a:lnTo>
                  <a:lnTo>
                    <a:pt x="0" y="385266"/>
                  </a:lnTo>
                  <a:lnTo>
                    <a:pt x="3459" y="420996"/>
                  </a:lnTo>
                  <a:lnTo>
                    <a:pt x="8525" y="455220"/>
                  </a:lnTo>
                  <a:lnTo>
                    <a:pt x="14304" y="489128"/>
                  </a:lnTo>
                  <a:lnTo>
                    <a:pt x="20400" y="525366"/>
                  </a:lnTo>
                  <a:lnTo>
                    <a:pt x="29459" y="559815"/>
                  </a:lnTo>
                  <a:lnTo>
                    <a:pt x="40541" y="593823"/>
                  </a:lnTo>
                  <a:lnTo>
                    <a:pt x="52522" y="630105"/>
                  </a:lnTo>
                  <a:lnTo>
                    <a:pt x="64903" y="667396"/>
                  </a:lnTo>
                  <a:lnTo>
                    <a:pt x="79577" y="704079"/>
                  </a:lnTo>
                  <a:lnTo>
                    <a:pt x="100211" y="738021"/>
                  </a:lnTo>
                  <a:lnTo>
                    <a:pt x="125514" y="781824"/>
                  </a:lnTo>
                  <a:lnTo>
                    <a:pt x="159897" y="828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3" name="SMARTInkShape-5588"/>
            <p:cNvSpPr/>
            <p:nvPr/>
          </p:nvSpPr>
          <p:spPr>
            <a:xfrm>
              <a:off x="1228725" y="5876925"/>
              <a:ext cx="104776" cy="190501"/>
            </a:xfrm>
            <a:custGeom>
              <a:avLst/>
              <a:gdLst/>
              <a:ahLst/>
              <a:cxnLst/>
              <a:rect l="0" t="0" r="0" b="0"/>
              <a:pathLst>
                <a:path w="104776" h="190501">
                  <a:moveTo>
                    <a:pt x="9525" y="0"/>
                  </a:moveTo>
                  <a:lnTo>
                    <a:pt x="4469" y="0"/>
                  </a:lnTo>
                  <a:lnTo>
                    <a:pt x="2979" y="1058"/>
                  </a:lnTo>
                  <a:lnTo>
                    <a:pt x="1986" y="2822"/>
                  </a:lnTo>
                  <a:lnTo>
                    <a:pt x="883" y="9721"/>
                  </a:lnTo>
                  <a:lnTo>
                    <a:pt x="78" y="55887"/>
                  </a:lnTo>
                  <a:lnTo>
                    <a:pt x="3" y="83546"/>
                  </a:lnTo>
                  <a:lnTo>
                    <a:pt x="0" y="72276"/>
                  </a:lnTo>
                  <a:lnTo>
                    <a:pt x="11759" y="31120"/>
                  </a:lnTo>
                  <a:lnTo>
                    <a:pt x="22666" y="16377"/>
                  </a:lnTo>
                  <a:lnTo>
                    <a:pt x="31593" y="12571"/>
                  </a:lnTo>
                  <a:lnTo>
                    <a:pt x="44458" y="10127"/>
                  </a:lnTo>
                  <a:lnTo>
                    <a:pt x="49040" y="12615"/>
                  </a:lnTo>
                  <a:lnTo>
                    <a:pt x="55662" y="19365"/>
                  </a:lnTo>
                  <a:lnTo>
                    <a:pt x="83190" y="63502"/>
                  </a:lnTo>
                  <a:lnTo>
                    <a:pt x="96484" y="106344"/>
                  </a:lnTo>
                  <a:lnTo>
                    <a:pt x="103137" y="138128"/>
                  </a:lnTo>
                  <a:lnTo>
                    <a:pt x="1047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4" name="SMARTInkShape-5589"/>
            <p:cNvSpPr/>
            <p:nvPr/>
          </p:nvSpPr>
          <p:spPr>
            <a:xfrm>
              <a:off x="1133867" y="5791200"/>
              <a:ext cx="9134" cy="1"/>
            </a:xfrm>
            <a:custGeom>
              <a:avLst/>
              <a:gdLst/>
              <a:ahLst/>
              <a:cxnLst/>
              <a:rect l="0" t="0" r="0" b="0"/>
              <a:pathLst>
                <a:path w="9134" h="1">
                  <a:moveTo>
                    <a:pt x="9133"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5" name="SMARTInkShape-5590"/>
            <p:cNvSpPr/>
            <p:nvPr/>
          </p:nvSpPr>
          <p:spPr>
            <a:xfrm>
              <a:off x="1152525" y="5905500"/>
              <a:ext cx="9526" cy="123826"/>
            </a:xfrm>
            <a:custGeom>
              <a:avLst/>
              <a:gdLst/>
              <a:ahLst/>
              <a:cxnLst/>
              <a:rect l="0" t="0" r="0" b="0"/>
              <a:pathLst>
                <a:path w="9526" h="123826">
                  <a:moveTo>
                    <a:pt x="9525" y="0"/>
                  </a:moveTo>
                  <a:lnTo>
                    <a:pt x="9525" y="42842"/>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6" name="SMARTInkShape-5591"/>
            <p:cNvSpPr/>
            <p:nvPr/>
          </p:nvSpPr>
          <p:spPr>
            <a:xfrm>
              <a:off x="800478" y="5793379"/>
              <a:ext cx="274880" cy="226422"/>
            </a:xfrm>
            <a:custGeom>
              <a:avLst/>
              <a:gdLst/>
              <a:ahLst/>
              <a:cxnLst/>
              <a:rect l="0" t="0" r="0" b="0"/>
              <a:pathLst>
                <a:path w="274880" h="226422">
                  <a:moveTo>
                    <a:pt x="123447" y="16871"/>
                  </a:moveTo>
                  <a:lnTo>
                    <a:pt x="118391" y="16871"/>
                  </a:lnTo>
                  <a:lnTo>
                    <a:pt x="97912" y="25072"/>
                  </a:lnTo>
                  <a:lnTo>
                    <a:pt x="90716" y="31060"/>
                  </a:lnTo>
                  <a:lnTo>
                    <a:pt x="87733" y="42228"/>
                  </a:lnTo>
                  <a:lnTo>
                    <a:pt x="80762" y="80323"/>
                  </a:lnTo>
                  <a:lnTo>
                    <a:pt x="69194" y="122068"/>
                  </a:lnTo>
                  <a:lnTo>
                    <a:pt x="59539" y="167159"/>
                  </a:lnTo>
                  <a:lnTo>
                    <a:pt x="54770" y="194398"/>
                  </a:lnTo>
                  <a:lnTo>
                    <a:pt x="52262" y="201898"/>
                  </a:lnTo>
                  <a:lnTo>
                    <a:pt x="43832" y="213052"/>
                  </a:lnTo>
                  <a:lnTo>
                    <a:pt x="34087" y="220480"/>
                  </a:lnTo>
                  <a:lnTo>
                    <a:pt x="22652" y="224661"/>
                  </a:lnTo>
                  <a:lnTo>
                    <a:pt x="15855" y="225638"/>
                  </a:lnTo>
                  <a:lnTo>
                    <a:pt x="12560" y="222725"/>
                  </a:lnTo>
                  <a:lnTo>
                    <a:pt x="6078" y="211020"/>
                  </a:lnTo>
                  <a:lnTo>
                    <a:pt x="897" y="175519"/>
                  </a:lnTo>
                  <a:lnTo>
                    <a:pt x="0" y="136785"/>
                  </a:lnTo>
                  <a:lnTo>
                    <a:pt x="2519" y="94179"/>
                  </a:lnTo>
                  <a:lnTo>
                    <a:pt x="12894" y="60246"/>
                  </a:lnTo>
                  <a:lnTo>
                    <a:pt x="39623" y="17086"/>
                  </a:lnTo>
                  <a:lnTo>
                    <a:pt x="55101" y="5176"/>
                  </a:lnTo>
                  <a:lnTo>
                    <a:pt x="78149" y="0"/>
                  </a:lnTo>
                  <a:lnTo>
                    <a:pt x="93084" y="4434"/>
                  </a:lnTo>
                  <a:lnTo>
                    <a:pt x="105719" y="13460"/>
                  </a:lnTo>
                  <a:lnTo>
                    <a:pt x="114862" y="24528"/>
                  </a:lnTo>
                  <a:lnTo>
                    <a:pt x="135902" y="68517"/>
                  </a:lnTo>
                  <a:lnTo>
                    <a:pt x="146775" y="97908"/>
                  </a:lnTo>
                  <a:lnTo>
                    <a:pt x="150467" y="142835"/>
                  </a:lnTo>
                  <a:lnTo>
                    <a:pt x="151561" y="181781"/>
                  </a:lnTo>
                  <a:lnTo>
                    <a:pt x="152004" y="215402"/>
                  </a:lnTo>
                  <a:lnTo>
                    <a:pt x="154844" y="171200"/>
                  </a:lnTo>
                  <a:lnTo>
                    <a:pt x="165279" y="131552"/>
                  </a:lnTo>
                  <a:lnTo>
                    <a:pt x="183493" y="91135"/>
                  </a:lnTo>
                  <a:lnTo>
                    <a:pt x="193526" y="76336"/>
                  </a:lnTo>
                  <a:lnTo>
                    <a:pt x="222072" y="55942"/>
                  </a:lnTo>
                  <a:lnTo>
                    <a:pt x="238159" y="48556"/>
                  </a:lnTo>
                  <a:lnTo>
                    <a:pt x="241197" y="48578"/>
                  </a:lnTo>
                  <a:lnTo>
                    <a:pt x="243222" y="49650"/>
                  </a:lnTo>
                  <a:lnTo>
                    <a:pt x="264817" y="78049"/>
                  </a:lnTo>
                  <a:lnTo>
                    <a:pt x="270945" y="94861"/>
                  </a:lnTo>
                  <a:lnTo>
                    <a:pt x="274879" y="134346"/>
                  </a:lnTo>
                  <a:lnTo>
                    <a:pt x="272738" y="170212"/>
                  </a:lnTo>
                  <a:lnTo>
                    <a:pt x="256797" y="2264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7" name="SMARTInkShape-5592"/>
            <p:cNvSpPr/>
            <p:nvPr/>
          </p:nvSpPr>
          <p:spPr>
            <a:xfrm>
              <a:off x="2272953" y="5879416"/>
              <a:ext cx="225920" cy="454710"/>
            </a:xfrm>
            <a:custGeom>
              <a:avLst/>
              <a:gdLst/>
              <a:ahLst/>
              <a:cxnLst/>
              <a:rect l="0" t="0" r="0" b="0"/>
              <a:pathLst>
                <a:path w="225920" h="454710">
                  <a:moveTo>
                    <a:pt x="136872" y="168959"/>
                  </a:moveTo>
                  <a:lnTo>
                    <a:pt x="141928" y="168959"/>
                  </a:lnTo>
                  <a:lnTo>
                    <a:pt x="147233" y="163314"/>
                  </a:lnTo>
                  <a:lnTo>
                    <a:pt x="181306" y="119550"/>
                  </a:lnTo>
                  <a:lnTo>
                    <a:pt x="188608" y="93877"/>
                  </a:lnTo>
                  <a:lnTo>
                    <a:pt x="187361" y="64515"/>
                  </a:lnTo>
                  <a:lnTo>
                    <a:pt x="180289" y="40763"/>
                  </a:lnTo>
                  <a:lnTo>
                    <a:pt x="166046" y="26964"/>
                  </a:lnTo>
                  <a:lnTo>
                    <a:pt x="127465" y="5914"/>
                  </a:lnTo>
                  <a:lnTo>
                    <a:pt x="103864" y="0"/>
                  </a:lnTo>
                  <a:lnTo>
                    <a:pt x="78409" y="3303"/>
                  </a:lnTo>
                  <a:lnTo>
                    <a:pt x="34817" y="21506"/>
                  </a:lnTo>
                  <a:lnTo>
                    <a:pt x="14256" y="33222"/>
                  </a:lnTo>
                  <a:lnTo>
                    <a:pt x="3001" y="45484"/>
                  </a:lnTo>
                  <a:lnTo>
                    <a:pt x="0" y="51717"/>
                  </a:lnTo>
                  <a:lnTo>
                    <a:pt x="2309" y="69932"/>
                  </a:lnTo>
                  <a:lnTo>
                    <a:pt x="5889" y="80716"/>
                  </a:lnTo>
                  <a:lnTo>
                    <a:pt x="23977" y="98342"/>
                  </a:lnTo>
                  <a:lnTo>
                    <a:pt x="68593" y="121849"/>
                  </a:lnTo>
                  <a:lnTo>
                    <a:pt x="102493" y="135625"/>
                  </a:lnTo>
                  <a:lnTo>
                    <a:pt x="124062" y="138269"/>
                  </a:lnTo>
                  <a:lnTo>
                    <a:pt x="160005" y="129644"/>
                  </a:lnTo>
                  <a:lnTo>
                    <a:pt x="206711" y="96989"/>
                  </a:lnTo>
                  <a:lnTo>
                    <a:pt x="216595" y="86172"/>
                  </a:lnTo>
                  <a:lnTo>
                    <a:pt x="224515" y="70782"/>
                  </a:lnTo>
                  <a:lnTo>
                    <a:pt x="225919" y="53358"/>
                  </a:lnTo>
                  <a:lnTo>
                    <a:pt x="222655" y="18356"/>
                  </a:lnTo>
                  <a:lnTo>
                    <a:pt x="221577" y="18815"/>
                  </a:lnTo>
                  <a:lnTo>
                    <a:pt x="217558" y="22148"/>
                  </a:lnTo>
                  <a:lnTo>
                    <a:pt x="212900" y="57839"/>
                  </a:lnTo>
                  <a:lnTo>
                    <a:pt x="206789" y="103932"/>
                  </a:lnTo>
                  <a:lnTo>
                    <a:pt x="204507" y="145341"/>
                  </a:lnTo>
                  <a:lnTo>
                    <a:pt x="203831" y="185480"/>
                  </a:lnTo>
                  <a:lnTo>
                    <a:pt x="203631" y="230416"/>
                  </a:lnTo>
                  <a:lnTo>
                    <a:pt x="203572" y="277244"/>
                  </a:lnTo>
                  <a:lnTo>
                    <a:pt x="203554" y="324632"/>
                  </a:lnTo>
                  <a:lnTo>
                    <a:pt x="204607" y="371130"/>
                  </a:lnTo>
                  <a:lnTo>
                    <a:pt x="213072" y="4547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8" name="SMARTInkShape-5593"/>
            <p:cNvSpPr/>
            <p:nvPr/>
          </p:nvSpPr>
          <p:spPr>
            <a:xfrm>
              <a:off x="2019300" y="6067425"/>
              <a:ext cx="133351" cy="238126"/>
            </a:xfrm>
            <a:custGeom>
              <a:avLst/>
              <a:gdLst/>
              <a:ahLst/>
              <a:cxnLst/>
              <a:rect l="0" t="0" r="0" b="0"/>
              <a:pathLst>
                <a:path w="133351" h="238126">
                  <a:moveTo>
                    <a:pt x="133350" y="0"/>
                  </a:moveTo>
                  <a:lnTo>
                    <a:pt x="132292" y="16267"/>
                  </a:lnTo>
                  <a:lnTo>
                    <a:pt x="122591" y="62837"/>
                  </a:lnTo>
                  <a:lnTo>
                    <a:pt x="108878" y="98816"/>
                  </a:lnTo>
                  <a:lnTo>
                    <a:pt x="72828" y="145248"/>
                  </a:lnTo>
                  <a:lnTo>
                    <a:pt x="36193" y="187807"/>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9" name="SMARTInkShape-5594"/>
            <p:cNvSpPr/>
            <p:nvPr/>
          </p:nvSpPr>
          <p:spPr>
            <a:xfrm>
              <a:off x="1685925" y="5810977"/>
              <a:ext cx="246567" cy="259341"/>
            </a:xfrm>
            <a:custGeom>
              <a:avLst/>
              <a:gdLst/>
              <a:ahLst/>
              <a:cxnLst/>
              <a:rect l="0" t="0" r="0" b="0"/>
              <a:pathLst>
                <a:path w="246567" h="259341">
                  <a:moveTo>
                    <a:pt x="66675" y="37373"/>
                  </a:moveTo>
                  <a:lnTo>
                    <a:pt x="63853" y="80629"/>
                  </a:lnTo>
                  <a:lnTo>
                    <a:pt x="58474" y="117179"/>
                  </a:lnTo>
                  <a:lnTo>
                    <a:pt x="67655" y="153329"/>
                  </a:lnTo>
                  <a:lnTo>
                    <a:pt x="83781" y="192498"/>
                  </a:lnTo>
                  <a:lnTo>
                    <a:pt x="101965" y="220801"/>
                  </a:lnTo>
                  <a:lnTo>
                    <a:pt x="130871" y="242594"/>
                  </a:lnTo>
                  <a:lnTo>
                    <a:pt x="161191" y="257400"/>
                  </a:lnTo>
                  <a:lnTo>
                    <a:pt x="183471" y="259340"/>
                  </a:lnTo>
                  <a:lnTo>
                    <a:pt x="204309" y="255617"/>
                  </a:lnTo>
                  <a:lnTo>
                    <a:pt x="217099" y="246907"/>
                  </a:lnTo>
                  <a:lnTo>
                    <a:pt x="235305" y="219989"/>
                  </a:lnTo>
                  <a:lnTo>
                    <a:pt x="243992" y="175090"/>
                  </a:lnTo>
                  <a:lnTo>
                    <a:pt x="246566" y="141796"/>
                  </a:lnTo>
                  <a:lnTo>
                    <a:pt x="241524" y="122941"/>
                  </a:lnTo>
                  <a:lnTo>
                    <a:pt x="221639" y="76511"/>
                  </a:lnTo>
                  <a:lnTo>
                    <a:pt x="204195" y="54496"/>
                  </a:lnTo>
                  <a:lnTo>
                    <a:pt x="158476" y="16316"/>
                  </a:lnTo>
                  <a:lnTo>
                    <a:pt x="133386" y="4793"/>
                  </a:lnTo>
                  <a:lnTo>
                    <a:pt x="88735" y="0"/>
                  </a:lnTo>
                  <a:lnTo>
                    <a:pt x="58042" y="4546"/>
                  </a:lnTo>
                  <a:lnTo>
                    <a:pt x="21343" y="22108"/>
                  </a:lnTo>
                  <a:lnTo>
                    <a:pt x="0" y="373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0" name="SMARTInkShape-5595"/>
            <p:cNvSpPr/>
            <p:nvPr/>
          </p:nvSpPr>
          <p:spPr>
            <a:xfrm>
              <a:off x="1457325" y="5715000"/>
              <a:ext cx="76201" cy="409576"/>
            </a:xfrm>
            <a:custGeom>
              <a:avLst/>
              <a:gdLst/>
              <a:ahLst/>
              <a:cxnLst/>
              <a:rect l="0" t="0" r="0" b="0"/>
              <a:pathLst>
                <a:path w="76201" h="409576">
                  <a:moveTo>
                    <a:pt x="0" y="0"/>
                  </a:moveTo>
                  <a:lnTo>
                    <a:pt x="19298" y="22120"/>
                  </a:lnTo>
                  <a:lnTo>
                    <a:pt x="41504" y="64296"/>
                  </a:lnTo>
                  <a:lnTo>
                    <a:pt x="49491" y="80082"/>
                  </a:lnTo>
                  <a:lnTo>
                    <a:pt x="54881" y="116038"/>
                  </a:lnTo>
                  <a:lnTo>
                    <a:pt x="56142" y="147881"/>
                  </a:lnTo>
                  <a:lnTo>
                    <a:pt x="59673" y="193042"/>
                  </a:lnTo>
                  <a:lnTo>
                    <a:pt x="64600" y="229353"/>
                  </a:lnTo>
                  <a:lnTo>
                    <a:pt x="66265" y="274492"/>
                  </a:lnTo>
                  <a:lnTo>
                    <a:pt x="66554" y="319456"/>
                  </a:lnTo>
                  <a:lnTo>
                    <a:pt x="69443" y="351883"/>
                  </a:lnTo>
                  <a:lnTo>
                    <a:pt x="76200" y="409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2" name="SMARTInkShape-Group779"/>
          <p:cNvGrpSpPr/>
          <p:nvPr/>
        </p:nvGrpSpPr>
        <p:grpSpPr>
          <a:xfrm>
            <a:off x="3409950" y="5943600"/>
            <a:ext cx="1952457" cy="895351"/>
            <a:chOff x="3409950" y="5943600"/>
            <a:chExt cx="1952457" cy="895351"/>
          </a:xfrm>
        </p:grpSpPr>
        <p:sp>
          <p:nvSpPr>
            <p:cNvPr id="272" name="SMARTInkShape-5596"/>
            <p:cNvSpPr/>
            <p:nvPr/>
          </p:nvSpPr>
          <p:spPr>
            <a:xfrm>
              <a:off x="3905250" y="6134100"/>
              <a:ext cx="76201" cy="9526"/>
            </a:xfrm>
            <a:custGeom>
              <a:avLst/>
              <a:gdLst/>
              <a:ahLst/>
              <a:cxnLst/>
              <a:rect l="0" t="0" r="0" b="0"/>
              <a:pathLst>
                <a:path w="76201" h="9526">
                  <a:moveTo>
                    <a:pt x="0" y="0"/>
                  </a:moveTo>
                  <a:lnTo>
                    <a:pt x="21755" y="1058"/>
                  </a:lnTo>
                  <a:lnTo>
                    <a:pt x="762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3" name="SMARTInkShape-5597"/>
            <p:cNvSpPr/>
            <p:nvPr/>
          </p:nvSpPr>
          <p:spPr>
            <a:xfrm>
              <a:off x="3409950" y="5981700"/>
              <a:ext cx="295276" cy="295276"/>
            </a:xfrm>
            <a:custGeom>
              <a:avLst/>
              <a:gdLst/>
              <a:ahLst/>
              <a:cxnLst/>
              <a:rect l="0" t="0" r="0" b="0"/>
              <a:pathLst>
                <a:path w="295276" h="295276">
                  <a:moveTo>
                    <a:pt x="0" y="0"/>
                  </a:moveTo>
                  <a:lnTo>
                    <a:pt x="40434" y="0"/>
                  </a:lnTo>
                  <a:lnTo>
                    <a:pt x="81603" y="1058"/>
                  </a:lnTo>
                  <a:lnTo>
                    <a:pt x="118841" y="8663"/>
                  </a:lnTo>
                  <a:lnTo>
                    <a:pt x="149865" y="23851"/>
                  </a:lnTo>
                  <a:lnTo>
                    <a:pt x="181516" y="49133"/>
                  </a:lnTo>
                  <a:lnTo>
                    <a:pt x="192894" y="64888"/>
                  </a:lnTo>
                  <a:lnTo>
                    <a:pt x="194034" y="82461"/>
                  </a:lnTo>
                  <a:lnTo>
                    <a:pt x="186141" y="123180"/>
                  </a:lnTo>
                  <a:lnTo>
                    <a:pt x="160933" y="163826"/>
                  </a:lnTo>
                  <a:lnTo>
                    <a:pt x="123738" y="208881"/>
                  </a:lnTo>
                  <a:lnTo>
                    <a:pt x="85717" y="244770"/>
                  </a:lnTo>
                  <a:lnTo>
                    <a:pt x="54532" y="269708"/>
                  </a:lnTo>
                  <a:lnTo>
                    <a:pt x="54346" y="272938"/>
                  </a:lnTo>
                  <a:lnTo>
                    <a:pt x="56339" y="276150"/>
                  </a:lnTo>
                  <a:lnTo>
                    <a:pt x="69690" y="288909"/>
                  </a:lnTo>
                  <a:lnTo>
                    <a:pt x="104610" y="293389"/>
                  </a:lnTo>
                  <a:lnTo>
                    <a:pt x="140333" y="294437"/>
                  </a:lnTo>
                  <a:lnTo>
                    <a:pt x="179845" y="294902"/>
                  </a:lnTo>
                  <a:lnTo>
                    <a:pt x="218573" y="295109"/>
                  </a:lnTo>
                  <a:lnTo>
                    <a:pt x="295275"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4" name="SMARTInkShape-5598"/>
            <p:cNvSpPr/>
            <p:nvPr/>
          </p:nvSpPr>
          <p:spPr>
            <a:xfrm>
              <a:off x="3744182" y="5943600"/>
              <a:ext cx="122969" cy="504826"/>
            </a:xfrm>
            <a:custGeom>
              <a:avLst/>
              <a:gdLst/>
              <a:ahLst/>
              <a:cxnLst/>
              <a:rect l="0" t="0" r="0" b="0"/>
              <a:pathLst>
                <a:path w="122969" h="504826">
                  <a:moveTo>
                    <a:pt x="122968" y="0"/>
                  </a:moveTo>
                  <a:lnTo>
                    <a:pt x="117912" y="5057"/>
                  </a:lnTo>
                  <a:lnTo>
                    <a:pt x="115429" y="10361"/>
                  </a:lnTo>
                  <a:lnTo>
                    <a:pt x="103446" y="52026"/>
                  </a:lnTo>
                  <a:lnTo>
                    <a:pt x="82031" y="94238"/>
                  </a:lnTo>
                  <a:lnTo>
                    <a:pt x="63689" y="133150"/>
                  </a:lnTo>
                  <a:lnTo>
                    <a:pt x="39997" y="176467"/>
                  </a:lnTo>
                  <a:lnTo>
                    <a:pt x="26300" y="213271"/>
                  </a:lnTo>
                  <a:lnTo>
                    <a:pt x="12190" y="257087"/>
                  </a:lnTo>
                  <a:lnTo>
                    <a:pt x="3479" y="293015"/>
                  </a:lnTo>
                  <a:lnTo>
                    <a:pt x="0" y="340258"/>
                  </a:lnTo>
                  <a:lnTo>
                    <a:pt x="4369" y="385535"/>
                  </a:lnTo>
                  <a:lnTo>
                    <a:pt x="14365" y="426581"/>
                  </a:lnTo>
                  <a:lnTo>
                    <a:pt x="19175" y="450362"/>
                  </a:lnTo>
                  <a:lnTo>
                    <a:pt x="56293" y="504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5" name="SMARTInkShape-5599"/>
            <p:cNvSpPr/>
            <p:nvPr/>
          </p:nvSpPr>
          <p:spPr>
            <a:xfrm>
              <a:off x="4495800" y="6410325"/>
              <a:ext cx="46842" cy="152401"/>
            </a:xfrm>
            <a:custGeom>
              <a:avLst/>
              <a:gdLst/>
              <a:ahLst/>
              <a:cxnLst/>
              <a:rect l="0" t="0" r="0" b="0"/>
              <a:pathLst>
                <a:path w="46842" h="152401">
                  <a:moveTo>
                    <a:pt x="28575" y="0"/>
                  </a:moveTo>
                  <a:lnTo>
                    <a:pt x="28575" y="10113"/>
                  </a:lnTo>
                  <a:lnTo>
                    <a:pt x="34220" y="20722"/>
                  </a:lnTo>
                  <a:lnTo>
                    <a:pt x="41667" y="32493"/>
                  </a:lnTo>
                  <a:lnTo>
                    <a:pt x="45860" y="52079"/>
                  </a:lnTo>
                  <a:lnTo>
                    <a:pt x="46841" y="68654"/>
                  </a:lnTo>
                  <a:lnTo>
                    <a:pt x="41632" y="86605"/>
                  </a:lnTo>
                  <a:lnTo>
                    <a:pt x="16538" y="132590"/>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6" name="SMARTInkShape-5600"/>
            <p:cNvSpPr/>
            <p:nvPr/>
          </p:nvSpPr>
          <p:spPr>
            <a:xfrm>
              <a:off x="4667250" y="6211624"/>
              <a:ext cx="203672" cy="377254"/>
            </a:xfrm>
            <a:custGeom>
              <a:avLst/>
              <a:gdLst/>
              <a:ahLst/>
              <a:cxnLst/>
              <a:rect l="0" t="0" r="0" b="0"/>
              <a:pathLst>
                <a:path w="203672" h="377254">
                  <a:moveTo>
                    <a:pt x="0" y="8201"/>
                  </a:moveTo>
                  <a:lnTo>
                    <a:pt x="14189" y="8201"/>
                  </a:lnTo>
                  <a:lnTo>
                    <a:pt x="15810" y="7143"/>
                  </a:lnTo>
                  <a:lnTo>
                    <a:pt x="16890" y="5379"/>
                  </a:lnTo>
                  <a:lnTo>
                    <a:pt x="17610" y="3145"/>
                  </a:lnTo>
                  <a:lnTo>
                    <a:pt x="19148" y="1655"/>
                  </a:lnTo>
                  <a:lnTo>
                    <a:pt x="23680" y="0"/>
                  </a:lnTo>
                  <a:lnTo>
                    <a:pt x="26370" y="617"/>
                  </a:lnTo>
                  <a:lnTo>
                    <a:pt x="38292" y="6389"/>
                  </a:lnTo>
                  <a:lnTo>
                    <a:pt x="41403" y="6993"/>
                  </a:lnTo>
                  <a:lnTo>
                    <a:pt x="86255" y="30559"/>
                  </a:lnTo>
                  <a:lnTo>
                    <a:pt x="102698" y="45047"/>
                  </a:lnTo>
                  <a:lnTo>
                    <a:pt x="128809" y="89785"/>
                  </a:lnTo>
                  <a:lnTo>
                    <a:pt x="131332" y="101257"/>
                  </a:lnTo>
                  <a:lnTo>
                    <a:pt x="129888" y="107280"/>
                  </a:lnTo>
                  <a:lnTo>
                    <a:pt x="122639" y="119617"/>
                  </a:lnTo>
                  <a:lnTo>
                    <a:pt x="106658" y="133406"/>
                  </a:lnTo>
                  <a:lnTo>
                    <a:pt x="82295" y="146488"/>
                  </a:lnTo>
                  <a:lnTo>
                    <a:pt x="36946" y="150996"/>
                  </a:lnTo>
                  <a:lnTo>
                    <a:pt x="33354" y="151040"/>
                  </a:lnTo>
                  <a:lnTo>
                    <a:pt x="35285" y="151060"/>
                  </a:lnTo>
                  <a:lnTo>
                    <a:pt x="51695" y="158677"/>
                  </a:lnTo>
                  <a:lnTo>
                    <a:pt x="96789" y="187263"/>
                  </a:lnTo>
                  <a:lnTo>
                    <a:pt x="121459" y="200957"/>
                  </a:lnTo>
                  <a:lnTo>
                    <a:pt x="165891" y="239888"/>
                  </a:lnTo>
                  <a:lnTo>
                    <a:pt x="178151" y="248051"/>
                  </a:lnTo>
                  <a:lnTo>
                    <a:pt x="187834" y="260851"/>
                  </a:lnTo>
                  <a:lnTo>
                    <a:pt x="202673" y="289883"/>
                  </a:lnTo>
                  <a:lnTo>
                    <a:pt x="203671" y="303078"/>
                  </a:lnTo>
                  <a:lnTo>
                    <a:pt x="202456" y="309561"/>
                  </a:lnTo>
                  <a:lnTo>
                    <a:pt x="190632" y="328798"/>
                  </a:lnTo>
                  <a:lnTo>
                    <a:pt x="153524" y="353202"/>
                  </a:lnTo>
                  <a:lnTo>
                    <a:pt x="111699" y="369312"/>
                  </a:lnTo>
                  <a:lnTo>
                    <a:pt x="75430" y="376605"/>
                  </a:lnTo>
                  <a:lnTo>
                    <a:pt x="52574" y="377253"/>
                  </a:lnTo>
                  <a:lnTo>
                    <a:pt x="19050" y="3701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7" name="SMARTInkShape-5601"/>
            <p:cNvSpPr/>
            <p:nvPr/>
          </p:nvSpPr>
          <p:spPr>
            <a:xfrm>
              <a:off x="4943569" y="6162675"/>
              <a:ext cx="95157" cy="600076"/>
            </a:xfrm>
            <a:custGeom>
              <a:avLst/>
              <a:gdLst/>
              <a:ahLst/>
              <a:cxnLst/>
              <a:rect l="0" t="0" r="0" b="0"/>
              <a:pathLst>
                <a:path w="95157" h="600076">
                  <a:moveTo>
                    <a:pt x="95156" y="0"/>
                  </a:moveTo>
                  <a:lnTo>
                    <a:pt x="95156" y="5057"/>
                  </a:lnTo>
                  <a:lnTo>
                    <a:pt x="73698" y="52050"/>
                  </a:lnTo>
                  <a:lnTo>
                    <a:pt x="57157" y="95833"/>
                  </a:lnTo>
                  <a:lnTo>
                    <a:pt x="41194" y="142953"/>
                  </a:lnTo>
                  <a:lnTo>
                    <a:pt x="20250" y="190510"/>
                  </a:lnTo>
                  <a:lnTo>
                    <a:pt x="10510" y="229660"/>
                  </a:lnTo>
                  <a:lnTo>
                    <a:pt x="2314" y="277061"/>
                  </a:lnTo>
                  <a:lnTo>
                    <a:pt x="382" y="322134"/>
                  </a:lnTo>
                  <a:lnTo>
                    <a:pt x="0" y="369215"/>
                  </a:lnTo>
                  <a:lnTo>
                    <a:pt x="2747" y="416459"/>
                  </a:lnTo>
                  <a:lnTo>
                    <a:pt x="13167" y="461735"/>
                  </a:lnTo>
                  <a:lnTo>
                    <a:pt x="27354" y="498878"/>
                  </a:lnTo>
                  <a:lnTo>
                    <a:pt x="50053" y="541750"/>
                  </a:lnTo>
                  <a:lnTo>
                    <a:pt x="64388" y="570094"/>
                  </a:lnTo>
                  <a:lnTo>
                    <a:pt x="95156" y="600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8" name="SMARTInkShape-5602"/>
            <p:cNvSpPr/>
            <p:nvPr/>
          </p:nvSpPr>
          <p:spPr>
            <a:xfrm>
              <a:off x="5010150" y="6296025"/>
              <a:ext cx="227050" cy="312597"/>
            </a:xfrm>
            <a:custGeom>
              <a:avLst/>
              <a:gdLst/>
              <a:ahLst/>
              <a:cxnLst/>
              <a:rect l="0" t="0" r="0" b="0"/>
              <a:pathLst>
                <a:path w="227050" h="312597">
                  <a:moveTo>
                    <a:pt x="0" y="0"/>
                  </a:moveTo>
                  <a:lnTo>
                    <a:pt x="15209" y="1058"/>
                  </a:lnTo>
                  <a:lnTo>
                    <a:pt x="49884" y="10361"/>
                  </a:lnTo>
                  <a:lnTo>
                    <a:pt x="77204" y="17305"/>
                  </a:lnTo>
                  <a:lnTo>
                    <a:pt x="119110" y="40000"/>
                  </a:lnTo>
                  <a:lnTo>
                    <a:pt x="161759" y="68414"/>
                  </a:lnTo>
                  <a:lnTo>
                    <a:pt x="167143" y="75562"/>
                  </a:lnTo>
                  <a:lnTo>
                    <a:pt x="168579" y="78950"/>
                  </a:lnTo>
                  <a:lnTo>
                    <a:pt x="167351" y="88358"/>
                  </a:lnTo>
                  <a:lnTo>
                    <a:pt x="165543" y="93830"/>
                  </a:lnTo>
                  <a:lnTo>
                    <a:pt x="155066" y="102732"/>
                  </a:lnTo>
                  <a:lnTo>
                    <a:pt x="140885" y="109159"/>
                  </a:lnTo>
                  <a:lnTo>
                    <a:pt x="103050" y="113623"/>
                  </a:lnTo>
                  <a:lnTo>
                    <a:pt x="57586" y="106039"/>
                  </a:lnTo>
                  <a:lnTo>
                    <a:pt x="55325" y="106676"/>
                  </a:lnTo>
                  <a:lnTo>
                    <a:pt x="54875" y="108159"/>
                  </a:lnTo>
                  <a:lnTo>
                    <a:pt x="55633" y="110206"/>
                  </a:lnTo>
                  <a:lnTo>
                    <a:pt x="93679" y="129766"/>
                  </a:lnTo>
                  <a:lnTo>
                    <a:pt x="135627" y="152985"/>
                  </a:lnTo>
                  <a:lnTo>
                    <a:pt x="178453" y="181470"/>
                  </a:lnTo>
                  <a:lnTo>
                    <a:pt x="216822" y="219336"/>
                  </a:lnTo>
                  <a:lnTo>
                    <a:pt x="223365" y="233655"/>
                  </a:lnTo>
                  <a:lnTo>
                    <a:pt x="227049" y="258673"/>
                  </a:lnTo>
                  <a:lnTo>
                    <a:pt x="222266" y="274069"/>
                  </a:lnTo>
                  <a:lnTo>
                    <a:pt x="218027" y="281138"/>
                  </a:lnTo>
                  <a:lnTo>
                    <a:pt x="191836" y="301199"/>
                  </a:lnTo>
                  <a:lnTo>
                    <a:pt x="162321" y="310435"/>
                  </a:lnTo>
                  <a:lnTo>
                    <a:pt x="131763" y="312596"/>
                  </a:lnTo>
                  <a:lnTo>
                    <a:pt x="93486" y="312499"/>
                  </a:lnTo>
                  <a:lnTo>
                    <a:pt x="9525"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SMARTInkShape-5603"/>
            <p:cNvSpPr/>
            <p:nvPr/>
          </p:nvSpPr>
          <p:spPr>
            <a:xfrm>
              <a:off x="5133975" y="6162675"/>
              <a:ext cx="228432" cy="676276"/>
            </a:xfrm>
            <a:custGeom>
              <a:avLst/>
              <a:gdLst/>
              <a:ahLst/>
              <a:cxnLst/>
              <a:rect l="0" t="0" r="0" b="0"/>
              <a:pathLst>
                <a:path w="228432" h="676276">
                  <a:moveTo>
                    <a:pt x="95250" y="0"/>
                  </a:moveTo>
                  <a:lnTo>
                    <a:pt x="132449" y="44738"/>
                  </a:lnTo>
                  <a:lnTo>
                    <a:pt x="144591" y="61158"/>
                  </a:lnTo>
                  <a:lnTo>
                    <a:pt x="163832" y="103372"/>
                  </a:lnTo>
                  <a:lnTo>
                    <a:pt x="187701" y="147655"/>
                  </a:lnTo>
                  <a:lnTo>
                    <a:pt x="201430" y="184625"/>
                  </a:lnTo>
                  <a:lnTo>
                    <a:pt x="212200" y="222391"/>
                  </a:lnTo>
                  <a:lnTo>
                    <a:pt x="222095" y="260392"/>
                  </a:lnTo>
                  <a:lnTo>
                    <a:pt x="226673" y="298462"/>
                  </a:lnTo>
                  <a:lnTo>
                    <a:pt x="228029" y="336554"/>
                  </a:lnTo>
                  <a:lnTo>
                    <a:pt x="228431" y="374651"/>
                  </a:lnTo>
                  <a:lnTo>
                    <a:pt x="223493" y="412750"/>
                  </a:lnTo>
                  <a:lnTo>
                    <a:pt x="210271" y="455906"/>
                  </a:lnTo>
                  <a:lnTo>
                    <a:pt x="187892" y="497151"/>
                  </a:lnTo>
                  <a:lnTo>
                    <a:pt x="161152" y="536183"/>
                  </a:lnTo>
                  <a:lnTo>
                    <a:pt x="128065" y="574559"/>
                  </a:lnTo>
                  <a:lnTo>
                    <a:pt x="86394" y="607685"/>
                  </a:lnTo>
                  <a:lnTo>
                    <a:pt x="45589" y="637607"/>
                  </a:lnTo>
                  <a:lnTo>
                    <a:pt x="0" y="676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0" name="SMARTInkShape-5604"/>
            <p:cNvSpPr/>
            <p:nvPr/>
          </p:nvSpPr>
          <p:spPr>
            <a:xfrm>
              <a:off x="4000500" y="5953125"/>
              <a:ext cx="237949" cy="723901"/>
            </a:xfrm>
            <a:custGeom>
              <a:avLst/>
              <a:gdLst/>
              <a:ahLst/>
              <a:cxnLst/>
              <a:rect l="0" t="0" r="0" b="0"/>
              <a:pathLst>
                <a:path w="237949" h="723901">
                  <a:moveTo>
                    <a:pt x="0" y="0"/>
                  </a:moveTo>
                  <a:lnTo>
                    <a:pt x="10113" y="5057"/>
                  </a:lnTo>
                  <a:lnTo>
                    <a:pt x="17900" y="13183"/>
                  </a:lnTo>
                  <a:lnTo>
                    <a:pt x="60652" y="60468"/>
                  </a:lnTo>
                  <a:lnTo>
                    <a:pt x="99512" y="106042"/>
                  </a:lnTo>
                  <a:lnTo>
                    <a:pt x="128547" y="143125"/>
                  </a:lnTo>
                  <a:lnTo>
                    <a:pt x="155215" y="186081"/>
                  </a:lnTo>
                  <a:lnTo>
                    <a:pt x="176752" y="222822"/>
                  </a:lnTo>
                  <a:lnTo>
                    <a:pt x="191483" y="260520"/>
                  </a:lnTo>
                  <a:lnTo>
                    <a:pt x="207607" y="298500"/>
                  </a:lnTo>
                  <a:lnTo>
                    <a:pt x="220734" y="336565"/>
                  </a:lnTo>
                  <a:lnTo>
                    <a:pt x="231326" y="374655"/>
                  </a:lnTo>
                  <a:lnTo>
                    <a:pt x="236110" y="417808"/>
                  </a:lnTo>
                  <a:lnTo>
                    <a:pt x="237528" y="459052"/>
                  </a:lnTo>
                  <a:lnTo>
                    <a:pt x="237948" y="503139"/>
                  </a:lnTo>
                  <a:lnTo>
                    <a:pt x="233016" y="549717"/>
                  </a:lnTo>
                  <a:lnTo>
                    <a:pt x="224852" y="591975"/>
                  </a:lnTo>
                  <a:lnTo>
                    <a:pt x="210674" y="636363"/>
                  </a:lnTo>
                  <a:lnTo>
                    <a:pt x="193466" y="683561"/>
                  </a:lnTo>
                  <a:lnTo>
                    <a:pt x="171450" y="723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SMARTInkShape-5605"/>
            <p:cNvSpPr/>
            <p:nvPr/>
          </p:nvSpPr>
          <p:spPr>
            <a:xfrm>
              <a:off x="3790950" y="6267450"/>
              <a:ext cx="142188" cy="219076"/>
            </a:xfrm>
            <a:custGeom>
              <a:avLst/>
              <a:gdLst/>
              <a:ahLst/>
              <a:cxnLst/>
              <a:rect l="0" t="0" r="0" b="0"/>
              <a:pathLst>
                <a:path w="142188" h="219076">
                  <a:moveTo>
                    <a:pt x="0" y="0"/>
                  </a:moveTo>
                  <a:lnTo>
                    <a:pt x="0" y="22390"/>
                  </a:lnTo>
                  <a:lnTo>
                    <a:pt x="2822" y="28648"/>
                  </a:lnTo>
                  <a:lnTo>
                    <a:pt x="5057" y="31799"/>
                  </a:lnTo>
                  <a:lnTo>
                    <a:pt x="10361" y="35299"/>
                  </a:lnTo>
                  <a:lnTo>
                    <a:pt x="13257" y="36233"/>
                  </a:lnTo>
                  <a:lnTo>
                    <a:pt x="16247" y="35797"/>
                  </a:lnTo>
                  <a:lnTo>
                    <a:pt x="26569" y="31185"/>
                  </a:lnTo>
                  <a:lnTo>
                    <a:pt x="54547" y="28918"/>
                  </a:lnTo>
                  <a:lnTo>
                    <a:pt x="73195" y="33734"/>
                  </a:lnTo>
                  <a:lnTo>
                    <a:pt x="101975" y="47886"/>
                  </a:lnTo>
                  <a:lnTo>
                    <a:pt x="110939" y="56207"/>
                  </a:lnTo>
                  <a:lnTo>
                    <a:pt x="135037" y="91323"/>
                  </a:lnTo>
                  <a:lnTo>
                    <a:pt x="141327" y="122814"/>
                  </a:lnTo>
                  <a:lnTo>
                    <a:pt x="142187" y="133253"/>
                  </a:lnTo>
                  <a:lnTo>
                    <a:pt x="132558" y="155194"/>
                  </a:lnTo>
                  <a:lnTo>
                    <a:pt x="111243" y="176746"/>
                  </a:lnTo>
                  <a:lnTo>
                    <a:pt x="74538" y="195387"/>
                  </a:lnTo>
                  <a:lnTo>
                    <a:pt x="30442" y="209261"/>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5" name="SMARTInkShape-Group780"/>
          <p:cNvGrpSpPr/>
          <p:nvPr/>
        </p:nvGrpSpPr>
        <p:grpSpPr>
          <a:xfrm>
            <a:off x="7086600" y="5467350"/>
            <a:ext cx="381001" cy="600076"/>
            <a:chOff x="7086600" y="5467350"/>
            <a:chExt cx="381001" cy="600076"/>
          </a:xfrm>
        </p:grpSpPr>
        <p:sp>
          <p:nvSpPr>
            <p:cNvPr id="283" name="SMARTInkShape-5606"/>
            <p:cNvSpPr/>
            <p:nvPr/>
          </p:nvSpPr>
          <p:spPr>
            <a:xfrm>
              <a:off x="7086600" y="5467350"/>
              <a:ext cx="262997" cy="600076"/>
            </a:xfrm>
            <a:custGeom>
              <a:avLst/>
              <a:gdLst/>
              <a:ahLst/>
              <a:cxnLst/>
              <a:rect l="0" t="0" r="0" b="0"/>
              <a:pathLst>
                <a:path w="262997" h="600076">
                  <a:moveTo>
                    <a:pt x="171450" y="0"/>
                  </a:moveTo>
                  <a:lnTo>
                    <a:pt x="163249" y="0"/>
                  </a:lnTo>
                  <a:lnTo>
                    <a:pt x="162807" y="1058"/>
                  </a:lnTo>
                  <a:lnTo>
                    <a:pt x="159277" y="13183"/>
                  </a:lnTo>
                  <a:lnTo>
                    <a:pt x="156984" y="18314"/>
                  </a:lnTo>
                  <a:lnTo>
                    <a:pt x="152247" y="62453"/>
                  </a:lnTo>
                  <a:lnTo>
                    <a:pt x="142218" y="103941"/>
                  </a:lnTo>
                  <a:lnTo>
                    <a:pt x="124989" y="142711"/>
                  </a:lnTo>
                  <a:lnTo>
                    <a:pt x="108807" y="187489"/>
                  </a:lnTo>
                  <a:lnTo>
                    <a:pt x="97244" y="227615"/>
                  </a:lnTo>
                  <a:lnTo>
                    <a:pt x="97638" y="232177"/>
                  </a:lnTo>
                  <a:lnTo>
                    <a:pt x="100898" y="240068"/>
                  </a:lnTo>
                  <a:lnTo>
                    <a:pt x="103248" y="242595"/>
                  </a:lnTo>
                  <a:lnTo>
                    <a:pt x="108683" y="245404"/>
                  </a:lnTo>
                  <a:lnTo>
                    <a:pt x="117692" y="246984"/>
                  </a:lnTo>
                  <a:lnTo>
                    <a:pt x="156924" y="240023"/>
                  </a:lnTo>
                  <a:lnTo>
                    <a:pt x="178752" y="241085"/>
                  </a:lnTo>
                  <a:lnTo>
                    <a:pt x="206775" y="252525"/>
                  </a:lnTo>
                  <a:lnTo>
                    <a:pt x="218194" y="259695"/>
                  </a:lnTo>
                  <a:lnTo>
                    <a:pt x="235630" y="284850"/>
                  </a:lnTo>
                  <a:lnTo>
                    <a:pt x="254202" y="324172"/>
                  </a:lnTo>
                  <a:lnTo>
                    <a:pt x="262996" y="359223"/>
                  </a:lnTo>
                  <a:lnTo>
                    <a:pt x="262232" y="391077"/>
                  </a:lnTo>
                  <a:lnTo>
                    <a:pt x="256248" y="427812"/>
                  </a:lnTo>
                  <a:lnTo>
                    <a:pt x="243005" y="461778"/>
                  </a:lnTo>
                  <a:lnTo>
                    <a:pt x="222755" y="500537"/>
                  </a:lnTo>
                  <a:lnTo>
                    <a:pt x="198293" y="527073"/>
                  </a:lnTo>
                  <a:lnTo>
                    <a:pt x="152172" y="558737"/>
                  </a:lnTo>
                  <a:lnTo>
                    <a:pt x="104745" y="577424"/>
                  </a:lnTo>
                  <a:lnTo>
                    <a:pt x="57146" y="593669"/>
                  </a:lnTo>
                  <a:lnTo>
                    <a:pt x="0" y="600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 name="SMARTInkShape-5607"/>
            <p:cNvSpPr/>
            <p:nvPr/>
          </p:nvSpPr>
          <p:spPr>
            <a:xfrm>
              <a:off x="7143750" y="5524552"/>
              <a:ext cx="323851" cy="9474"/>
            </a:xfrm>
            <a:custGeom>
              <a:avLst/>
              <a:gdLst/>
              <a:ahLst/>
              <a:cxnLst/>
              <a:rect l="0" t="0" r="0" b="0"/>
              <a:pathLst>
                <a:path w="323851" h="9474">
                  <a:moveTo>
                    <a:pt x="0" y="9473"/>
                  </a:moveTo>
                  <a:lnTo>
                    <a:pt x="0" y="4417"/>
                  </a:lnTo>
                  <a:lnTo>
                    <a:pt x="1059" y="2927"/>
                  </a:lnTo>
                  <a:lnTo>
                    <a:pt x="2822" y="1934"/>
                  </a:lnTo>
                  <a:lnTo>
                    <a:pt x="9721" y="831"/>
                  </a:lnTo>
                  <a:lnTo>
                    <a:pt x="48487" y="122"/>
                  </a:lnTo>
                  <a:lnTo>
                    <a:pt x="92683" y="0"/>
                  </a:lnTo>
                  <a:lnTo>
                    <a:pt x="132590" y="2786"/>
                  </a:lnTo>
                  <a:lnTo>
                    <a:pt x="171225" y="7493"/>
                  </a:lnTo>
                  <a:lnTo>
                    <a:pt x="217950" y="8886"/>
                  </a:lnTo>
                  <a:lnTo>
                    <a:pt x="254558" y="9212"/>
                  </a:lnTo>
                  <a:lnTo>
                    <a:pt x="323850" y="94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8" name="SMARTInkShape-Group781"/>
          <p:cNvGrpSpPr/>
          <p:nvPr/>
        </p:nvGrpSpPr>
        <p:grpSpPr>
          <a:xfrm>
            <a:off x="4029075" y="5334000"/>
            <a:ext cx="2857501" cy="942976"/>
            <a:chOff x="4029075" y="5334000"/>
            <a:chExt cx="2857501" cy="942976"/>
          </a:xfrm>
        </p:grpSpPr>
        <p:sp>
          <p:nvSpPr>
            <p:cNvPr id="286" name="SMARTInkShape-5608"/>
            <p:cNvSpPr/>
            <p:nvPr/>
          </p:nvSpPr>
          <p:spPr>
            <a:xfrm>
              <a:off x="5253086" y="5382017"/>
              <a:ext cx="242840" cy="710002"/>
            </a:xfrm>
            <a:custGeom>
              <a:avLst/>
              <a:gdLst/>
              <a:ahLst/>
              <a:cxnLst/>
              <a:rect l="0" t="0" r="0" b="0"/>
              <a:pathLst>
                <a:path w="242840" h="710002">
                  <a:moveTo>
                    <a:pt x="223789" y="9133"/>
                  </a:moveTo>
                  <a:lnTo>
                    <a:pt x="223789" y="4077"/>
                  </a:lnTo>
                  <a:lnTo>
                    <a:pt x="224848" y="2587"/>
                  </a:lnTo>
                  <a:lnTo>
                    <a:pt x="226611" y="1594"/>
                  </a:lnTo>
                  <a:lnTo>
                    <a:pt x="237046" y="0"/>
                  </a:lnTo>
                  <a:lnTo>
                    <a:pt x="237919" y="928"/>
                  </a:lnTo>
                  <a:lnTo>
                    <a:pt x="237442" y="2605"/>
                  </a:lnTo>
                  <a:lnTo>
                    <a:pt x="236066" y="4781"/>
                  </a:lnTo>
                  <a:lnTo>
                    <a:pt x="234129" y="17957"/>
                  </a:lnTo>
                  <a:lnTo>
                    <a:pt x="197622" y="65459"/>
                  </a:lnTo>
                  <a:lnTo>
                    <a:pt x="165233" y="109277"/>
                  </a:lnTo>
                  <a:lnTo>
                    <a:pt x="137649" y="146167"/>
                  </a:lnTo>
                  <a:lnTo>
                    <a:pt x="114422" y="188965"/>
                  </a:lnTo>
                  <a:lnTo>
                    <a:pt x="89079" y="235160"/>
                  </a:lnTo>
                  <a:lnTo>
                    <a:pt x="70784" y="269398"/>
                  </a:lnTo>
                  <a:lnTo>
                    <a:pt x="53128" y="304723"/>
                  </a:lnTo>
                  <a:lnTo>
                    <a:pt x="38227" y="338063"/>
                  </a:lnTo>
                  <a:lnTo>
                    <a:pt x="24548" y="373340"/>
                  </a:lnTo>
                  <a:lnTo>
                    <a:pt x="13529" y="409128"/>
                  </a:lnTo>
                  <a:lnTo>
                    <a:pt x="8632" y="442672"/>
                  </a:lnTo>
                  <a:lnTo>
                    <a:pt x="3633" y="475220"/>
                  </a:lnTo>
                  <a:lnTo>
                    <a:pt x="0" y="507324"/>
                  </a:lnTo>
                  <a:lnTo>
                    <a:pt x="3906" y="554090"/>
                  </a:lnTo>
                  <a:lnTo>
                    <a:pt x="12824" y="595229"/>
                  </a:lnTo>
                  <a:lnTo>
                    <a:pt x="29460" y="633170"/>
                  </a:lnTo>
                  <a:lnTo>
                    <a:pt x="67083" y="679744"/>
                  </a:lnTo>
                  <a:lnTo>
                    <a:pt x="97042" y="700546"/>
                  </a:lnTo>
                  <a:lnTo>
                    <a:pt x="132729" y="710001"/>
                  </a:lnTo>
                  <a:lnTo>
                    <a:pt x="242839" y="7044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 name="SMARTInkShape-5609"/>
            <p:cNvSpPr/>
            <p:nvPr/>
          </p:nvSpPr>
          <p:spPr>
            <a:xfrm>
              <a:off x="5514975" y="5509826"/>
              <a:ext cx="209551" cy="24200"/>
            </a:xfrm>
            <a:custGeom>
              <a:avLst/>
              <a:gdLst/>
              <a:ahLst/>
              <a:cxnLst/>
              <a:rect l="0" t="0" r="0" b="0"/>
              <a:pathLst>
                <a:path w="209551" h="24200">
                  <a:moveTo>
                    <a:pt x="0" y="24199"/>
                  </a:moveTo>
                  <a:lnTo>
                    <a:pt x="0" y="19143"/>
                  </a:lnTo>
                  <a:lnTo>
                    <a:pt x="2822" y="13838"/>
                  </a:lnTo>
                  <a:lnTo>
                    <a:pt x="5057" y="10942"/>
                  </a:lnTo>
                  <a:lnTo>
                    <a:pt x="44547" y="5235"/>
                  </a:lnTo>
                  <a:lnTo>
                    <a:pt x="76347" y="0"/>
                  </a:lnTo>
                  <a:lnTo>
                    <a:pt x="121659" y="3818"/>
                  </a:lnTo>
                  <a:lnTo>
                    <a:pt x="209550" y="146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 name="SMARTInkShape-5610"/>
            <p:cNvSpPr/>
            <p:nvPr/>
          </p:nvSpPr>
          <p:spPr>
            <a:xfrm>
              <a:off x="4895850" y="5573168"/>
              <a:ext cx="247651" cy="284708"/>
            </a:xfrm>
            <a:custGeom>
              <a:avLst/>
              <a:gdLst/>
              <a:ahLst/>
              <a:cxnLst/>
              <a:rect l="0" t="0" r="0" b="0"/>
              <a:pathLst>
                <a:path w="247651" h="284708">
                  <a:moveTo>
                    <a:pt x="0" y="27532"/>
                  </a:moveTo>
                  <a:lnTo>
                    <a:pt x="1059" y="37253"/>
                  </a:lnTo>
                  <a:lnTo>
                    <a:pt x="13257" y="81494"/>
                  </a:lnTo>
                  <a:lnTo>
                    <a:pt x="26743" y="128294"/>
                  </a:lnTo>
                  <a:lnTo>
                    <a:pt x="28414" y="148844"/>
                  </a:lnTo>
                  <a:lnTo>
                    <a:pt x="29526" y="149682"/>
                  </a:lnTo>
                  <a:lnTo>
                    <a:pt x="33584" y="150612"/>
                  </a:lnTo>
                  <a:lnTo>
                    <a:pt x="35089" y="149802"/>
                  </a:lnTo>
                  <a:lnTo>
                    <a:pt x="36093" y="148204"/>
                  </a:lnTo>
                  <a:lnTo>
                    <a:pt x="37208" y="142547"/>
                  </a:lnTo>
                  <a:lnTo>
                    <a:pt x="37983" y="105577"/>
                  </a:lnTo>
                  <a:lnTo>
                    <a:pt x="46740" y="58392"/>
                  </a:lnTo>
                  <a:lnTo>
                    <a:pt x="68688" y="10834"/>
                  </a:lnTo>
                  <a:lnTo>
                    <a:pt x="74367" y="6875"/>
                  </a:lnTo>
                  <a:lnTo>
                    <a:pt x="89143" y="2476"/>
                  </a:lnTo>
                  <a:lnTo>
                    <a:pt x="120369" y="0"/>
                  </a:lnTo>
                  <a:lnTo>
                    <a:pt x="128929" y="1769"/>
                  </a:lnTo>
                  <a:lnTo>
                    <a:pt x="169326" y="30620"/>
                  </a:lnTo>
                  <a:lnTo>
                    <a:pt x="194339" y="57022"/>
                  </a:lnTo>
                  <a:lnTo>
                    <a:pt x="215209" y="95446"/>
                  </a:lnTo>
                  <a:lnTo>
                    <a:pt x="235793" y="139882"/>
                  </a:lnTo>
                  <a:lnTo>
                    <a:pt x="244137" y="169829"/>
                  </a:lnTo>
                  <a:lnTo>
                    <a:pt x="246956" y="213449"/>
                  </a:lnTo>
                  <a:lnTo>
                    <a:pt x="247650" y="2847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 name="SMARTInkShape-5611"/>
            <p:cNvSpPr/>
            <p:nvPr/>
          </p:nvSpPr>
          <p:spPr>
            <a:xfrm>
              <a:off x="6691732" y="5791200"/>
              <a:ext cx="166269" cy="27172"/>
            </a:xfrm>
            <a:custGeom>
              <a:avLst/>
              <a:gdLst/>
              <a:ahLst/>
              <a:cxnLst/>
              <a:rect l="0" t="0" r="0" b="0"/>
              <a:pathLst>
                <a:path w="166269" h="27172">
                  <a:moveTo>
                    <a:pt x="23393" y="0"/>
                  </a:moveTo>
                  <a:lnTo>
                    <a:pt x="18337" y="5057"/>
                  </a:lnTo>
                  <a:lnTo>
                    <a:pt x="13032" y="7539"/>
                  </a:lnTo>
                  <a:lnTo>
                    <a:pt x="10136" y="8201"/>
                  </a:lnTo>
                  <a:lnTo>
                    <a:pt x="1003" y="14189"/>
                  </a:lnTo>
                  <a:lnTo>
                    <a:pt x="0" y="16868"/>
                  </a:lnTo>
                  <a:lnTo>
                    <a:pt x="389" y="19712"/>
                  </a:lnTo>
                  <a:lnTo>
                    <a:pt x="1708" y="22666"/>
                  </a:lnTo>
                  <a:lnTo>
                    <a:pt x="3644" y="24636"/>
                  </a:lnTo>
                  <a:lnTo>
                    <a:pt x="8619" y="26824"/>
                  </a:lnTo>
                  <a:lnTo>
                    <a:pt x="44306" y="27171"/>
                  </a:lnTo>
                  <a:lnTo>
                    <a:pt x="84035" y="21927"/>
                  </a:lnTo>
                  <a:lnTo>
                    <a:pt x="166268"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 name="SMARTInkShape-5612"/>
            <p:cNvSpPr/>
            <p:nvPr/>
          </p:nvSpPr>
          <p:spPr>
            <a:xfrm>
              <a:off x="6638925" y="5705475"/>
              <a:ext cx="247651" cy="9526"/>
            </a:xfrm>
            <a:custGeom>
              <a:avLst/>
              <a:gdLst/>
              <a:ahLst/>
              <a:cxnLst/>
              <a:rect l="0" t="0" r="0" b="0"/>
              <a:pathLst>
                <a:path w="247651" h="9526">
                  <a:moveTo>
                    <a:pt x="0" y="9525"/>
                  </a:moveTo>
                  <a:lnTo>
                    <a:pt x="5057" y="4469"/>
                  </a:lnTo>
                  <a:lnTo>
                    <a:pt x="13184" y="1986"/>
                  </a:lnTo>
                  <a:lnTo>
                    <a:pt x="54849" y="262"/>
                  </a:lnTo>
                  <a:lnTo>
                    <a:pt x="93110" y="52"/>
                  </a:lnTo>
                  <a:lnTo>
                    <a:pt x="132716" y="16"/>
                  </a:lnTo>
                  <a:lnTo>
                    <a:pt x="173912" y="3"/>
                  </a:lnTo>
                  <a:lnTo>
                    <a:pt x="216577" y="1"/>
                  </a:lnTo>
                  <a:lnTo>
                    <a:pt x="2476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 name="SMARTInkShape-5613"/>
            <p:cNvSpPr/>
            <p:nvPr/>
          </p:nvSpPr>
          <p:spPr>
            <a:xfrm>
              <a:off x="6124575" y="5334000"/>
              <a:ext cx="257024" cy="942976"/>
            </a:xfrm>
            <a:custGeom>
              <a:avLst/>
              <a:gdLst/>
              <a:ahLst/>
              <a:cxnLst/>
              <a:rect l="0" t="0" r="0" b="0"/>
              <a:pathLst>
                <a:path w="257024" h="942976">
                  <a:moveTo>
                    <a:pt x="47625" y="0"/>
                  </a:moveTo>
                  <a:lnTo>
                    <a:pt x="57738" y="5057"/>
                  </a:lnTo>
                  <a:lnTo>
                    <a:pt x="96582" y="47559"/>
                  </a:lnTo>
                  <a:lnTo>
                    <a:pt x="128556" y="85712"/>
                  </a:lnTo>
                  <a:lnTo>
                    <a:pt x="153801" y="124409"/>
                  </a:lnTo>
                  <a:lnTo>
                    <a:pt x="176334" y="164333"/>
                  </a:lnTo>
                  <a:lnTo>
                    <a:pt x="201472" y="208029"/>
                  </a:lnTo>
                  <a:lnTo>
                    <a:pt x="223972" y="254490"/>
                  </a:lnTo>
                  <a:lnTo>
                    <a:pt x="237480" y="288790"/>
                  </a:lnTo>
                  <a:lnTo>
                    <a:pt x="248421" y="324143"/>
                  </a:lnTo>
                  <a:lnTo>
                    <a:pt x="253285" y="357494"/>
                  </a:lnTo>
                  <a:lnTo>
                    <a:pt x="255446" y="392778"/>
                  </a:lnTo>
                  <a:lnTo>
                    <a:pt x="256406" y="429626"/>
                  </a:lnTo>
                  <a:lnTo>
                    <a:pt x="256834" y="467170"/>
                  </a:lnTo>
                  <a:lnTo>
                    <a:pt x="257023" y="502200"/>
                  </a:lnTo>
                  <a:lnTo>
                    <a:pt x="254991" y="536466"/>
                  </a:lnTo>
                  <a:lnTo>
                    <a:pt x="247032" y="572863"/>
                  </a:lnTo>
                  <a:lnTo>
                    <a:pt x="236440" y="607384"/>
                  </a:lnTo>
                  <a:lnTo>
                    <a:pt x="223618" y="640365"/>
                  </a:lnTo>
                  <a:lnTo>
                    <a:pt x="207335" y="672662"/>
                  </a:lnTo>
                  <a:lnTo>
                    <a:pt x="189516" y="704655"/>
                  </a:lnTo>
                  <a:lnTo>
                    <a:pt x="169954" y="736513"/>
                  </a:lnTo>
                  <a:lnTo>
                    <a:pt x="136199" y="783141"/>
                  </a:lnTo>
                  <a:lnTo>
                    <a:pt x="105619" y="824238"/>
                  </a:lnTo>
                  <a:lnTo>
                    <a:pt x="75392" y="862168"/>
                  </a:lnTo>
                  <a:lnTo>
                    <a:pt x="30520" y="908736"/>
                  </a:lnTo>
                  <a:lnTo>
                    <a:pt x="0" y="942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 name="SMARTInkShape-5614"/>
            <p:cNvSpPr/>
            <p:nvPr/>
          </p:nvSpPr>
          <p:spPr>
            <a:xfrm>
              <a:off x="5496560" y="5486400"/>
              <a:ext cx="192565" cy="352426"/>
            </a:xfrm>
            <a:custGeom>
              <a:avLst/>
              <a:gdLst/>
              <a:ahLst/>
              <a:cxnLst/>
              <a:rect l="0" t="0" r="0" b="0"/>
              <a:pathLst>
                <a:path w="192565" h="352426">
                  <a:moveTo>
                    <a:pt x="37465" y="0"/>
                  </a:moveTo>
                  <a:lnTo>
                    <a:pt x="32409" y="0"/>
                  </a:lnTo>
                  <a:lnTo>
                    <a:pt x="30919" y="1058"/>
                  </a:lnTo>
                  <a:lnTo>
                    <a:pt x="29926" y="2822"/>
                  </a:lnTo>
                  <a:lnTo>
                    <a:pt x="29264" y="5057"/>
                  </a:lnTo>
                  <a:lnTo>
                    <a:pt x="22884" y="10361"/>
                  </a:lnTo>
                  <a:lnTo>
                    <a:pt x="18219" y="13257"/>
                  </a:lnTo>
                  <a:lnTo>
                    <a:pt x="10214" y="24942"/>
                  </a:lnTo>
                  <a:lnTo>
                    <a:pt x="4187" y="40719"/>
                  </a:lnTo>
                  <a:lnTo>
                    <a:pt x="0" y="75957"/>
                  </a:lnTo>
                  <a:lnTo>
                    <a:pt x="5292" y="87028"/>
                  </a:lnTo>
                  <a:lnTo>
                    <a:pt x="14699" y="97946"/>
                  </a:lnTo>
                  <a:lnTo>
                    <a:pt x="39105" y="116994"/>
                  </a:lnTo>
                  <a:lnTo>
                    <a:pt x="51952" y="120789"/>
                  </a:lnTo>
                  <a:lnTo>
                    <a:pt x="96184" y="128282"/>
                  </a:lnTo>
                  <a:lnTo>
                    <a:pt x="120244" y="136905"/>
                  </a:lnTo>
                  <a:lnTo>
                    <a:pt x="158552" y="164509"/>
                  </a:lnTo>
                  <a:lnTo>
                    <a:pt x="180704" y="191266"/>
                  </a:lnTo>
                  <a:lnTo>
                    <a:pt x="190380" y="209891"/>
                  </a:lnTo>
                  <a:lnTo>
                    <a:pt x="192564" y="225929"/>
                  </a:lnTo>
                  <a:lnTo>
                    <a:pt x="191664" y="233169"/>
                  </a:lnTo>
                  <a:lnTo>
                    <a:pt x="182198" y="249681"/>
                  </a:lnTo>
                  <a:lnTo>
                    <a:pt x="148834" y="286879"/>
                  </a:lnTo>
                  <a:lnTo>
                    <a:pt x="111816" y="312345"/>
                  </a:lnTo>
                  <a:lnTo>
                    <a:pt x="69372" y="325498"/>
                  </a:lnTo>
                  <a:lnTo>
                    <a:pt x="24130" y="344911"/>
                  </a:lnTo>
                  <a:lnTo>
                    <a:pt x="8890"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 name="SMARTInkShape-5615"/>
            <p:cNvSpPr/>
            <p:nvPr/>
          </p:nvSpPr>
          <p:spPr>
            <a:xfrm>
              <a:off x="5629275" y="5810250"/>
              <a:ext cx="180976" cy="190501"/>
            </a:xfrm>
            <a:custGeom>
              <a:avLst/>
              <a:gdLst/>
              <a:ahLst/>
              <a:cxnLst/>
              <a:rect l="0" t="0" r="0" b="0"/>
              <a:pathLst>
                <a:path w="180976" h="190501">
                  <a:moveTo>
                    <a:pt x="180975" y="0"/>
                  </a:moveTo>
                  <a:lnTo>
                    <a:pt x="180975" y="35647"/>
                  </a:lnTo>
                  <a:lnTo>
                    <a:pt x="169686" y="50768"/>
                  </a:lnTo>
                  <a:lnTo>
                    <a:pt x="130139" y="88061"/>
                  </a:lnTo>
                  <a:lnTo>
                    <a:pt x="85303" y="125596"/>
                  </a:lnTo>
                  <a:lnTo>
                    <a:pt x="40866" y="153783"/>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 name="SMARTInkShape-5616"/>
            <p:cNvSpPr/>
            <p:nvPr/>
          </p:nvSpPr>
          <p:spPr>
            <a:xfrm>
              <a:off x="5957063" y="5562600"/>
              <a:ext cx="234188" cy="309946"/>
            </a:xfrm>
            <a:custGeom>
              <a:avLst/>
              <a:gdLst/>
              <a:ahLst/>
              <a:cxnLst/>
              <a:rect l="0" t="0" r="0" b="0"/>
              <a:pathLst>
                <a:path w="234188" h="309946">
                  <a:moveTo>
                    <a:pt x="234187" y="0"/>
                  </a:moveTo>
                  <a:lnTo>
                    <a:pt x="194089" y="32493"/>
                  </a:lnTo>
                  <a:lnTo>
                    <a:pt x="148198" y="68654"/>
                  </a:lnTo>
                  <a:lnTo>
                    <a:pt x="103764" y="105166"/>
                  </a:lnTo>
                  <a:lnTo>
                    <a:pt x="63315" y="142953"/>
                  </a:lnTo>
                  <a:lnTo>
                    <a:pt x="22792" y="190510"/>
                  </a:lnTo>
                  <a:lnTo>
                    <a:pt x="4923" y="220137"/>
                  </a:lnTo>
                  <a:lnTo>
                    <a:pt x="0" y="243183"/>
                  </a:lnTo>
                  <a:lnTo>
                    <a:pt x="2286" y="279958"/>
                  </a:lnTo>
                  <a:lnTo>
                    <a:pt x="9764" y="296581"/>
                  </a:lnTo>
                  <a:lnTo>
                    <a:pt x="14722" y="302496"/>
                  </a:lnTo>
                  <a:lnTo>
                    <a:pt x="34342" y="309067"/>
                  </a:lnTo>
                  <a:lnTo>
                    <a:pt x="75137" y="309945"/>
                  </a:lnTo>
                  <a:lnTo>
                    <a:pt x="102115" y="304971"/>
                  </a:lnTo>
                  <a:lnTo>
                    <a:pt x="121161" y="295704"/>
                  </a:lnTo>
                  <a:lnTo>
                    <a:pt x="138727" y="278586"/>
                  </a:lnTo>
                  <a:lnTo>
                    <a:pt x="140914" y="271449"/>
                  </a:lnTo>
                  <a:lnTo>
                    <a:pt x="140521" y="255053"/>
                  </a:lnTo>
                  <a:lnTo>
                    <a:pt x="128352" y="237182"/>
                  </a:lnTo>
                  <a:lnTo>
                    <a:pt x="82706" y="197980"/>
                  </a:lnTo>
                  <a:lnTo>
                    <a:pt x="39814" y="165395"/>
                  </a:lnTo>
                  <a:lnTo>
                    <a:pt x="5587"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SMARTInkShape-5617"/>
            <p:cNvSpPr/>
            <p:nvPr/>
          </p:nvSpPr>
          <p:spPr>
            <a:xfrm>
              <a:off x="4029075" y="5372791"/>
              <a:ext cx="599387" cy="446985"/>
            </a:xfrm>
            <a:custGeom>
              <a:avLst/>
              <a:gdLst/>
              <a:ahLst/>
              <a:cxnLst/>
              <a:rect l="0" t="0" r="0" b="0"/>
              <a:pathLst>
                <a:path w="599387" h="446985">
                  <a:moveTo>
                    <a:pt x="0" y="142184"/>
                  </a:moveTo>
                  <a:lnTo>
                    <a:pt x="0" y="187945"/>
                  </a:lnTo>
                  <a:lnTo>
                    <a:pt x="7539" y="234366"/>
                  </a:lnTo>
                  <a:lnTo>
                    <a:pt x="12173" y="278087"/>
                  </a:lnTo>
                  <a:lnTo>
                    <a:pt x="18647" y="324044"/>
                  </a:lnTo>
                  <a:lnTo>
                    <a:pt x="18931" y="330124"/>
                  </a:lnTo>
                  <a:lnTo>
                    <a:pt x="19040" y="319202"/>
                  </a:lnTo>
                  <a:lnTo>
                    <a:pt x="8687" y="275744"/>
                  </a:lnTo>
                  <a:lnTo>
                    <a:pt x="4919" y="256578"/>
                  </a:lnTo>
                  <a:lnTo>
                    <a:pt x="8301" y="215581"/>
                  </a:lnTo>
                  <a:lnTo>
                    <a:pt x="14340" y="172087"/>
                  </a:lnTo>
                  <a:lnTo>
                    <a:pt x="26782" y="126376"/>
                  </a:lnTo>
                  <a:lnTo>
                    <a:pt x="48525" y="85674"/>
                  </a:lnTo>
                  <a:lnTo>
                    <a:pt x="83316" y="42004"/>
                  </a:lnTo>
                  <a:lnTo>
                    <a:pt x="110257" y="15425"/>
                  </a:lnTo>
                  <a:lnTo>
                    <a:pt x="133916" y="4554"/>
                  </a:lnTo>
                  <a:lnTo>
                    <a:pt x="172988" y="0"/>
                  </a:lnTo>
                  <a:lnTo>
                    <a:pt x="188361" y="5261"/>
                  </a:lnTo>
                  <a:lnTo>
                    <a:pt x="203308" y="16772"/>
                  </a:lnTo>
                  <a:lnTo>
                    <a:pt x="227456" y="45993"/>
                  </a:lnTo>
                  <a:lnTo>
                    <a:pt x="246170" y="84848"/>
                  </a:lnTo>
                  <a:lnTo>
                    <a:pt x="260058" y="123098"/>
                  </a:lnTo>
                  <a:lnTo>
                    <a:pt x="266570" y="153457"/>
                  </a:lnTo>
                  <a:lnTo>
                    <a:pt x="271934" y="189528"/>
                  </a:lnTo>
                  <a:lnTo>
                    <a:pt x="274318" y="223198"/>
                  </a:lnTo>
                  <a:lnTo>
                    <a:pt x="275660" y="266847"/>
                  </a:lnTo>
                  <a:lnTo>
                    <a:pt x="276192" y="313636"/>
                  </a:lnTo>
                  <a:lnTo>
                    <a:pt x="276203" y="314694"/>
                  </a:lnTo>
                  <a:lnTo>
                    <a:pt x="277280" y="304052"/>
                  </a:lnTo>
                  <a:lnTo>
                    <a:pt x="294539" y="259692"/>
                  </a:lnTo>
                  <a:lnTo>
                    <a:pt x="310377" y="219018"/>
                  </a:lnTo>
                  <a:lnTo>
                    <a:pt x="322562" y="189997"/>
                  </a:lnTo>
                  <a:lnTo>
                    <a:pt x="354052" y="148924"/>
                  </a:lnTo>
                  <a:lnTo>
                    <a:pt x="392660" y="103051"/>
                  </a:lnTo>
                  <a:lnTo>
                    <a:pt x="413500" y="83552"/>
                  </a:lnTo>
                  <a:lnTo>
                    <a:pt x="457717" y="63450"/>
                  </a:lnTo>
                  <a:lnTo>
                    <a:pt x="490985" y="63587"/>
                  </a:lnTo>
                  <a:lnTo>
                    <a:pt x="509610" y="70564"/>
                  </a:lnTo>
                  <a:lnTo>
                    <a:pt x="543870" y="97345"/>
                  </a:lnTo>
                  <a:lnTo>
                    <a:pt x="572549" y="133209"/>
                  </a:lnTo>
                  <a:lnTo>
                    <a:pt x="584746" y="162456"/>
                  </a:lnTo>
                  <a:lnTo>
                    <a:pt x="592226" y="209728"/>
                  </a:lnTo>
                  <a:lnTo>
                    <a:pt x="597750" y="247216"/>
                  </a:lnTo>
                  <a:lnTo>
                    <a:pt x="599386" y="285137"/>
                  </a:lnTo>
                  <a:lnTo>
                    <a:pt x="594883" y="330818"/>
                  </a:lnTo>
                  <a:lnTo>
                    <a:pt x="591406" y="375903"/>
                  </a:lnTo>
                  <a:lnTo>
                    <a:pt x="581025" y="4469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 name="SMARTInkShape-5618"/>
            <p:cNvSpPr/>
            <p:nvPr/>
          </p:nvSpPr>
          <p:spPr>
            <a:xfrm>
              <a:off x="4781550" y="5486400"/>
              <a:ext cx="9526" cy="9526"/>
            </a:xfrm>
            <a:custGeom>
              <a:avLst/>
              <a:gdLst/>
              <a:ahLst/>
              <a:cxnLst/>
              <a:rect l="0" t="0" r="0" b="0"/>
              <a:pathLst>
                <a:path w="9526" h="9526">
                  <a:moveTo>
                    <a:pt x="0" y="9525"/>
                  </a:moveTo>
                  <a:lnTo>
                    <a:pt x="0" y="4469"/>
                  </a:lnTo>
                  <a:lnTo>
                    <a:pt x="1058" y="2979"/>
                  </a:lnTo>
                  <a:lnTo>
                    <a:pt x="2822" y="1986"/>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 name="SMARTInkShape-5619"/>
            <p:cNvSpPr/>
            <p:nvPr/>
          </p:nvSpPr>
          <p:spPr>
            <a:xfrm>
              <a:off x="4791075" y="5610225"/>
              <a:ext cx="9526" cy="209551"/>
            </a:xfrm>
            <a:custGeom>
              <a:avLst/>
              <a:gdLst/>
              <a:ahLst/>
              <a:cxnLst/>
              <a:rect l="0" t="0" r="0" b="0"/>
              <a:pathLst>
                <a:path w="9526" h="209551">
                  <a:moveTo>
                    <a:pt x="9525" y="0"/>
                  </a:moveTo>
                  <a:lnTo>
                    <a:pt x="1324" y="0"/>
                  </a:lnTo>
                  <a:lnTo>
                    <a:pt x="7713" y="29189"/>
                  </a:lnTo>
                  <a:lnTo>
                    <a:pt x="9167" y="74440"/>
                  </a:lnTo>
                  <a:lnTo>
                    <a:pt x="4363" y="119423"/>
                  </a:lnTo>
                  <a:lnTo>
                    <a:pt x="1939" y="151855"/>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1" name="SMARTInkShape-Group782"/>
          <p:cNvGrpSpPr/>
          <p:nvPr/>
        </p:nvGrpSpPr>
        <p:grpSpPr>
          <a:xfrm>
            <a:off x="8515742" y="4457700"/>
            <a:ext cx="358969" cy="238126"/>
            <a:chOff x="8515742" y="4457700"/>
            <a:chExt cx="358969" cy="238126"/>
          </a:xfrm>
        </p:grpSpPr>
        <p:sp>
          <p:nvSpPr>
            <p:cNvPr id="299" name="SMARTInkShape-5620"/>
            <p:cNvSpPr/>
            <p:nvPr/>
          </p:nvSpPr>
          <p:spPr>
            <a:xfrm>
              <a:off x="8696717" y="4505325"/>
              <a:ext cx="177994" cy="165725"/>
            </a:xfrm>
            <a:custGeom>
              <a:avLst/>
              <a:gdLst/>
              <a:ahLst/>
              <a:cxnLst/>
              <a:rect l="0" t="0" r="0" b="0"/>
              <a:pathLst>
                <a:path w="177994" h="165725">
                  <a:moveTo>
                    <a:pt x="9133" y="76200"/>
                  </a:moveTo>
                  <a:lnTo>
                    <a:pt x="4076" y="76200"/>
                  </a:lnTo>
                  <a:lnTo>
                    <a:pt x="2587" y="77258"/>
                  </a:lnTo>
                  <a:lnTo>
                    <a:pt x="1593" y="79022"/>
                  </a:lnTo>
                  <a:lnTo>
                    <a:pt x="0" y="89457"/>
                  </a:lnTo>
                  <a:lnTo>
                    <a:pt x="10021" y="122749"/>
                  </a:lnTo>
                  <a:lnTo>
                    <a:pt x="18922" y="139734"/>
                  </a:lnTo>
                  <a:lnTo>
                    <a:pt x="22009" y="143956"/>
                  </a:lnTo>
                  <a:lnTo>
                    <a:pt x="62357" y="164916"/>
                  </a:lnTo>
                  <a:lnTo>
                    <a:pt x="75475" y="165724"/>
                  </a:lnTo>
                  <a:lnTo>
                    <a:pt x="106198" y="157619"/>
                  </a:lnTo>
                  <a:lnTo>
                    <a:pt x="133496" y="138777"/>
                  </a:lnTo>
                  <a:lnTo>
                    <a:pt x="167471" y="97532"/>
                  </a:lnTo>
                  <a:lnTo>
                    <a:pt x="171842" y="90422"/>
                  </a:lnTo>
                  <a:lnTo>
                    <a:pt x="177993" y="60188"/>
                  </a:lnTo>
                  <a:lnTo>
                    <a:pt x="170965" y="39450"/>
                  </a:lnTo>
                  <a:lnTo>
                    <a:pt x="164646" y="29475"/>
                  </a:lnTo>
                  <a:lnTo>
                    <a:pt x="11390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0" name="SMARTInkShape-5621"/>
            <p:cNvSpPr/>
            <p:nvPr/>
          </p:nvSpPr>
          <p:spPr>
            <a:xfrm>
              <a:off x="8515742" y="4457700"/>
              <a:ext cx="28184" cy="238126"/>
            </a:xfrm>
            <a:custGeom>
              <a:avLst/>
              <a:gdLst/>
              <a:ahLst/>
              <a:cxnLst/>
              <a:rect l="0" t="0" r="0" b="0"/>
              <a:pathLst>
                <a:path w="28184" h="238126">
                  <a:moveTo>
                    <a:pt x="9133" y="0"/>
                  </a:moveTo>
                  <a:lnTo>
                    <a:pt x="0" y="0"/>
                  </a:lnTo>
                  <a:lnTo>
                    <a:pt x="6232" y="17325"/>
                  </a:lnTo>
                  <a:lnTo>
                    <a:pt x="8751" y="61183"/>
                  </a:lnTo>
                  <a:lnTo>
                    <a:pt x="16622" y="102484"/>
                  </a:lnTo>
                  <a:lnTo>
                    <a:pt x="18256" y="139835"/>
                  </a:lnTo>
                  <a:lnTo>
                    <a:pt x="25124" y="185862"/>
                  </a:lnTo>
                  <a:lnTo>
                    <a:pt x="28183"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02" name="SMARTInkShape-5622"/>
          <p:cNvSpPr/>
          <p:nvPr/>
        </p:nvSpPr>
        <p:spPr>
          <a:xfrm>
            <a:off x="5221970" y="3867165"/>
            <a:ext cx="1051993" cy="447661"/>
          </a:xfrm>
          <a:custGeom>
            <a:avLst/>
            <a:gdLst/>
            <a:ahLst/>
            <a:cxnLst/>
            <a:rect l="0" t="0" r="0" b="0"/>
            <a:pathLst>
              <a:path w="1051993" h="447661">
                <a:moveTo>
                  <a:pt x="188230" y="447660"/>
                </a:moveTo>
                <a:lnTo>
                  <a:pt x="234971" y="442604"/>
                </a:lnTo>
                <a:lnTo>
                  <a:pt x="275928" y="439459"/>
                </a:lnTo>
                <a:lnTo>
                  <a:pt x="310463" y="438724"/>
                </a:lnTo>
                <a:lnTo>
                  <a:pt x="347331" y="438397"/>
                </a:lnTo>
                <a:lnTo>
                  <a:pt x="391887" y="438213"/>
                </a:lnTo>
                <a:lnTo>
                  <a:pt x="432958" y="437099"/>
                </a:lnTo>
                <a:lnTo>
                  <a:pt x="477112" y="431596"/>
                </a:lnTo>
                <a:lnTo>
                  <a:pt x="519593" y="429495"/>
                </a:lnTo>
                <a:lnTo>
                  <a:pt x="553519" y="429003"/>
                </a:lnTo>
                <a:lnTo>
                  <a:pt x="586942" y="428785"/>
                </a:lnTo>
                <a:lnTo>
                  <a:pt x="619435" y="428688"/>
                </a:lnTo>
                <a:lnTo>
                  <a:pt x="651516" y="428644"/>
                </a:lnTo>
                <a:lnTo>
                  <a:pt x="683413" y="428626"/>
                </a:lnTo>
                <a:lnTo>
                  <a:pt x="715228" y="428617"/>
                </a:lnTo>
                <a:lnTo>
                  <a:pt x="747007" y="428613"/>
                </a:lnTo>
                <a:lnTo>
                  <a:pt x="781592" y="428612"/>
                </a:lnTo>
                <a:lnTo>
                  <a:pt x="817071" y="428611"/>
                </a:lnTo>
                <a:lnTo>
                  <a:pt x="850479" y="428610"/>
                </a:lnTo>
                <a:lnTo>
                  <a:pt x="893981" y="428610"/>
                </a:lnTo>
                <a:lnTo>
                  <a:pt x="933681" y="428610"/>
                </a:lnTo>
                <a:lnTo>
                  <a:pt x="977418" y="427552"/>
                </a:lnTo>
                <a:lnTo>
                  <a:pt x="1016631" y="418249"/>
                </a:lnTo>
                <a:lnTo>
                  <a:pt x="1033717" y="411305"/>
                </a:lnTo>
                <a:lnTo>
                  <a:pt x="1044837" y="401164"/>
                </a:lnTo>
                <a:lnTo>
                  <a:pt x="1050487" y="389600"/>
                </a:lnTo>
                <a:lnTo>
                  <a:pt x="1051992" y="383554"/>
                </a:lnTo>
                <a:lnTo>
                  <a:pt x="1049056" y="354818"/>
                </a:lnTo>
                <a:lnTo>
                  <a:pt x="1036426" y="314435"/>
                </a:lnTo>
                <a:lnTo>
                  <a:pt x="1020800" y="268591"/>
                </a:lnTo>
                <a:lnTo>
                  <a:pt x="1004700" y="228962"/>
                </a:lnTo>
                <a:lnTo>
                  <a:pt x="987536" y="194477"/>
                </a:lnTo>
                <a:lnTo>
                  <a:pt x="971867" y="150746"/>
                </a:lnTo>
                <a:lnTo>
                  <a:pt x="963344" y="109919"/>
                </a:lnTo>
                <a:lnTo>
                  <a:pt x="955408" y="67679"/>
                </a:lnTo>
                <a:lnTo>
                  <a:pt x="943648" y="37424"/>
                </a:lnTo>
                <a:lnTo>
                  <a:pt x="937427" y="27914"/>
                </a:lnTo>
                <a:lnTo>
                  <a:pt x="912805" y="16609"/>
                </a:lnTo>
                <a:lnTo>
                  <a:pt x="868585" y="6557"/>
                </a:lnTo>
                <a:lnTo>
                  <a:pt x="830436" y="1932"/>
                </a:lnTo>
                <a:lnTo>
                  <a:pt x="788911" y="562"/>
                </a:lnTo>
                <a:lnTo>
                  <a:pt x="743095" y="156"/>
                </a:lnTo>
                <a:lnTo>
                  <a:pt x="708946" y="61"/>
                </a:lnTo>
                <a:lnTo>
                  <a:pt x="671542" y="19"/>
                </a:lnTo>
                <a:lnTo>
                  <a:pt x="630225" y="0"/>
                </a:lnTo>
                <a:lnTo>
                  <a:pt x="587167" y="2814"/>
                </a:lnTo>
                <a:lnTo>
                  <a:pt x="542277" y="7592"/>
                </a:lnTo>
                <a:lnTo>
                  <a:pt x="518453" y="10348"/>
                </a:lnTo>
                <a:lnTo>
                  <a:pt x="494104" y="13244"/>
                </a:lnTo>
                <a:lnTo>
                  <a:pt x="447292" y="19283"/>
                </a:lnTo>
                <a:lnTo>
                  <a:pt x="400736" y="25495"/>
                </a:lnTo>
                <a:lnTo>
                  <a:pt x="376467" y="28634"/>
                </a:lnTo>
                <a:lnTo>
                  <a:pt x="351821" y="31784"/>
                </a:lnTo>
                <a:lnTo>
                  <a:pt x="304682" y="35284"/>
                </a:lnTo>
                <a:lnTo>
                  <a:pt x="260095" y="37899"/>
                </a:lnTo>
                <a:lnTo>
                  <a:pt x="219111" y="42588"/>
                </a:lnTo>
                <a:lnTo>
                  <a:pt x="179731" y="48200"/>
                </a:lnTo>
                <a:lnTo>
                  <a:pt x="143178" y="53164"/>
                </a:lnTo>
                <a:lnTo>
                  <a:pt x="98799" y="55958"/>
                </a:lnTo>
                <a:lnTo>
                  <a:pt x="59897" y="56787"/>
                </a:lnTo>
                <a:lnTo>
                  <a:pt x="13379" y="57104"/>
                </a:lnTo>
                <a:lnTo>
                  <a:pt x="5391" y="57121"/>
                </a:lnTo>
                <a:lnTo>
                  <a:pt x="2837" y="58185"/>
                </a:lnTo>
                <a:lnTo>
                  <a:pt x="1134" y="59951"/>
                </a:lnTo>
                <a:lnTo>
                  <a:pt x="0" y="62187"/>
                </a:lnTo>
                <a:lnTo>
                  <a:pt x="4384" y="73139"/>
                </a:lnTo>
                <a:lnTo>
                  <a:pt x="22753" y="115138"/>
                </a:lnTo>
                <a:lnTo>
                  <a:pt x="35755" y="158198"/>
                </a:lnTo>
                <a:lnTo>
                  <a:pt x="40031" y="185660"/>
                </a:lnTo>
                <a:lnTo>
                  <a:pt x="36487" y="223863"/>
                </a:lnTo>
                <a:lnTo>
                  <a:pt x="26305" y="2762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07" name="SMARTInkShape-Group784"/>
          <p:cNvGrpSpPr/>
          <p:nvPr/>
        </p:nvGrpSpPr>
        <p:grpSpPr>
          <a:xfrm>
            <a:off x="505450" y="2324527"/>
            <a:ext cx="549899" cy="790149"/>
            <a:chOff x="505450" y="2324527"/>
            <a:chExt cx="549899" cy="790149"/>
          </a:xfrm>
        </p:grpSpPr>
        <p:sp>
          <p:nvSpPr>
            <p:cNvPr id="303" name="SMARTInkShape-5623"/>
            <p:cNvSpPr/>
            <p:nvPr/>
          </p:nvSpPr>
          <p:spPr>
            <a:xfrm>
              <a:off x="952500" y="2559446"/>
              <a:ext cx="102849" cy="73382"/>
            </a:xfrm>
            <a:custGeom>
              <a:avLst/>
              <a:gdLst/>
              <a:ahLst/>
              <a:cxnLst/>
              <a:rect l="0" t="0" r="0" b="0"/>
              <a:pathLst>
                <a:path w="102849" h="73382">
                  <a:moveTo>
                    <a:pt x="0" y="21829"/>
                  </a:moveTo>
                  <a:lnTo>
                    <a:pt x="13183" y="42552"/>
                  </a:lnTo>
                  <a:lnTo>
                    <a:pt x="35211" y="65245"/>
                  </a:lnTo>
                  <a:lnTo>
                    <a:pt x="45988" y="72170"/>
                  </a:lnTo>
                  <a:lnTo>
                    <a:pt x="51825" y="73381"/>
                  </a:lnTo>
                  <a:lnTo>
                    <a:pt x="77629" y="70180"/>
                  </a:lnTo>
                  <a:lnTo>
                    <a:pt x="81386" y="67822"/>
                  </a:lnTo>
                  <a:lnTo>
                    <a:pt x="88383" y="59556"/>
                  </a:lnTo>
                  <a:lnTo>
                    <a:pt x="100439" y="30457"/>
                  </a:lnTo>
                  <a:lnTo>
                    <a:pt x="102848" y="16492"/>
                  </a:lnTo>
                  <a:lnTo>
                    <a:pt x="101374" y="10862"/>
                  </a:lnTo>
                  <a:lnTo>
                    <a:pt x="94091" y="1785"/>
                  </a:lnTo>
                  <a:lnTo>
                    <a:pt x="88127" y="0"/>
                  </a:lnTo>
                  <a:lnTo>
                    <a:pt x="57150" y="27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4" name="SMARTInkShape-5624"/>
            <p:cNvSpPr/>
            <p:nvPr/>
          </p:nvSpPr>
          <p:spPr>
            <a:xfrm>
              <a:off x="714427" y="2371725"/>
              <a:ext cx="28524" cy="333376"/>
            </a:xfrm>
            <a:custGeom>
              <a:avLst/>
              <a:gdLst/>
              <a:ahLst/>
              <a:cxnLst/>
              <a:rect l="0" t="0" r="0" b="0"/>
              <a:pathLst>
                <a:path w="28524" h="333376">
                  <a:moveTo>
                    <a:pt x="9473" y="0"/>
                  </a:moveTo>
                  <a:lnTo>
                    <a:pt x="4416" y="5056"/>
                  </a:lnTo>
                  <a:lnTo>
                    <a:pt x="1934" y="13183"/>
                  </a:lnTo>
                  <a:lnTo>
                    <a:pt x="122" y="56413"/>
                  </a:lnTo>
                  <a:lnTo>
                    <a:pt x="0" y="100676"/>
                  </a:lnTo>
                  <a:lnTo>
                    <a:pt x="1029" y="133645"/>
                  </a:lnTo>
                  <a:lnTo>
                    <a:pt x="6501" y="179181"/>
                  </a:lnTo>
                  <a:lnTo>
                    <a:pt x="8152" y="217572"/>
                  </a:lnTo>
                  <a:lnTo>
                    <a:pt x="11708" y="253685"/>
                  </a:lnTo>
                  <a:lnTo>
                    <a:pt x="19660" y="298121"/>
                  </a:lnTo>
                  <a:lnTo>
                    <a:pt x="28523"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5" name="SMARTInkShape-5625"/>
            <p:cNvSpPr/>
            <p:nvPr/>
          </p:nvSpPr>
          <p:spPr>
            <a:xfrm>
              <a:off x="505450" y="2324527"/>
              <a:ext cx="370851" cy="18624"/>
            </a:xfrm>
            <a:custGeom>
              <a:avLst/>
              <a:gdLst/>
              <a:ahLst/>
              <a:cxnLst/>
              <a:rect l="0" t="0" r="0" b="0"/>
              <a:pathLst>
                <a:path w="370851" h="18624">
                  <a:moveTo>
                    <a:pt x="27950" y="18623"/>
                  </a:moveTo>
                  <a:lnTo>
                    <a:pt x="27950" y="13567"/>
                  </a:lnTo>
                  <a:lnTo>
                    <a:pt x="25833" y="12077"/>
                  </a:lnTo>
                  <a:lnTo>
                    <a:pt x="13800" y="8922"/>
                  </a:lnTo>
                  <a:lnTo>
                    <a:pt x="0" y="0"/>
                  </a:lnTo>
                  <a:lnTo>
                    <a:pt x="4617" y="4756"/>
                  </a:lnTo>
                  <a:lnTo>
                    <a:pt x="36355" y="14786"/>
                  </a:lnTo>
                  <a:lnTo>
                    <a:pt x="76490" y="17865"/>
                  </a:lnTo>
                  <a:lnTo>
                    <a:pt x="120649" y="18398"/>
                  </a:lnTo>
                  <a:lnTo>
                    <a:pt x="160544" y="18557"/>
                  </a:lnTo>
                  <a:lnTo>
                    <a:pt x="199176" y="18603"/>
                  </a:lnTo>
                  <a:lnTo>
                    <a:pt x="237434" y="18617"/>
                  </a:lnTo>
                  <a:lnTo>
                    <a:pt x="283230" y="18622"/>
                  </a:lnTo>
                  <a:lnTo>
                    <a:pt x="327280" y="18623"/>
                  </a:lnTo>
                  <a:lnTo>
                    <a:pt x="370850" y="186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6" name="SMARTInkShape-5626"/>
            <p:cNvSpPr/>
            <p:nvPr/>
          </p:nvSpPr>
          <p:spPr>
            <a:xfrm>
              <a:off x="754905" y="2809875"/>
              <a:ext cx="204547" cy="304801"/>
            </a:xfrm>
            <a:custGeom>
              <a:avLst/>
              <a:gdLst/>
              <a:ahLst/>
              <a:cxnLst/>
              <a:rect l="0" t="0" r="0" b="0"/>
              <a:pathLst>
                <a:path w="204547" h="304801">
                  <a:moveTo>
                    <a:pt x="64245" y="0"/>
                  </a:moveTo>
                  <a:lnTo>
                    <a:pt x="77503" y="0"/>
                  </a:lnTo>
                  <a:lnTo>
                    <a:pt x="79433" y="1058"/>
                  </a:lnTo>
                  <a:lnTo>
                    <a:pt x="80721" y="2822"/>
                  </a:lnTo>
                  <a:lnTo>
                    <a:pt x="82151" y="7605"/>
                  </a:lnTo>
                  <a:lnTo>
                    <a:pt x="82787" y="13257"/>
                  </a:lnTo>
                  <a:lnTo>
                    <a:pt x="62506" y="59732"/>
                  </a:lnTo>
                  <a:lnTo>
                    <a:pt x="32266" y="106840"/>
                  </a:lnTo>
                  <a:lnTo>
                    <a:pt x="5771" y="152672"/>
                  </a:lnTo>
                  <a:lnTo>
                    <a:pt x="0" y="170942"/>
                  </a:lnTo>
                  <a:lnTo>
                    <a:pt x="248" y="175345"/>
                  </a:lnTo>
                  <a:lnTo>
                    <a:pt x="3346" y="183059"/>
                  </a:lnTo>
                  <a:lnTo>
                    <a:pt x="26210" y="198408"/>
                  </a:lnTo>
                  <a:lnTo>
                    <a:pt x="49683" y="206249"/>
                  </a:lnTo>
                  <a:lnTo>
                    <a:pt x="85213" y="208572"/>
                  </a:lnTo>
                  <a:lnTo>
                    <a:pt x="129254" y="204204"/>
                  </a:lnTo>
                  <a:lnTo>
                    <a:pt x="176235" y="200575"/>
                  </a:lnTo>
                  <a:lnTo>
                    <a:pt x="189160" y="199211"/>
                  </a:lnTo>
                  <a:lnTo>
                    <a:pt x="198432" y="195077"/>
                  </a:lnTo>
                  <a:lnTo>
                    <a:pt x="201328" y="192493"/>
                  </a:lnTo>
                  <a:lnTo>
                    <a:pt x="204546" y="186800"/>
                  </a:lnTo>
                  <a:lnTo>
                    <a:pt x="203154" y="177919"/>
                  </a:lnTo>
                  <a:lnTo>
                    <a:pt x="197949" y="166917"/>
                  </a:lnTo>
                  <a:lnTo>
                    <a:pt x="176462" y="141403"/>
                  </a:lnTo>
                  <a:lnTo>
                    <a:pt x="158456" y="128395"/>
                  </a:lnTo>
                  <a:lnTo>
                    <a:pt x="157744" y="126872"/>
                  </a:lnTo>
                  <a:lnTo>
                    <a:pt x="159149" y="124427"/>
                  </a:lnTo>
                  <a:lnTo>
                    <a:pt x="154336" y="129060"/>
                  </a:lnTo>
                  <a:lnTo>
                    <a:pt x="151264" y="147248"/>
                  </a:lnTo>
                  <a:lnTo>
                    <a:pt x="150226" y="183955"/>
                  </a:lnTo>
                  <a:lnTo>
                    <a:pt x="150046" y="223956"/>
                  </a:lnTo>
                  <a:lnTo>
                    <a:pt x="149992" y="262031"/>
                  </a:lnTo>
                  <a:lnTo>
                    <a:pt x="14997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12" name="SMARTInkShape-Group785"/>
          <p:cNvGrpSpPr/>
          <p:nvPr/>
        </p:nvGrpSpPr>
        <p:grpSpPr>
          <a:xfrm>
            <a:off x="5563780" y="4400551"/>
            <a:ext cx="537915" cy="476250"/>
            <a:chOff x="5563780" y="4400551"/>
            <a:chExt cx="537915" cy="476250"/>
          </a:xfrm>
        </p:grpSpPr>
        <p:sp>
          <p:nvSpPr>
            <p:cNvPr id="308" name="SMARTInkShape-5627"/>
            <p:cNvSpPr/>
            <p:nvPr/>
          </p:nvSpPr>
          <p:spPr>
            <a:xfrm>
              <a:off x="5829300" y="4695825"/>
              <a:ext cx="133351" cy="1"/>
            </a:xfrm>
            <a:custGeom>
              <a:avLst/>
              <a:gdLst/>
              <a:ahLst/>
              <a:cxnLst/>
              <a:rect l="0" t="0" r="0" b="0"/>
              <a:pathLst>
                <a:path w="133351" h="1">
                  <a:moveTo>
                    <a:pt x="0" y="0"/>
                  </a:moveTo>
                  <a:lnTo>
                    <a:pt x="41941" y="0"/>
                  </a:lnTo>
                  <a:lnTo>
                    <a:pt x="88096" y="0"/>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SMARTInkShape-5628"/>
            <p:cNvSpPr/>
            <p:nvPr/>
          </p:nvSpPr>
          <p:spPr>
            <a:xfrm>
              <a:off x="5829300" y="4695825"/>
              <a:ext cx="132200" cy="161926"/>
            </a:xfrm>
            <a:custGeom>
              <a:avLst/>
              <a:gdLst/>
              <a:ahLst/>
              <a:cxnLst/>
              <a:rect l="0" t="0" r="0" b="0"/>
              <a:pathLst>
                <a:path w="132200" h="161926">
                  <a:moveTo>
                    <a:pt x="0" y="0"/>
                  </a:moveTo>
                  <a:lnTo>
                    <a:pt x="0" y="27447"/>
                  </a:lnTo>
                  <a:lnTo>
                    <a:pt x="1059" y="30998"/>
                  </a:lnTo>
                  <a:lnTo>
                    <a:pt x="2822" y="33365"/>
                  </a:lnTo>
                  <a:lnTo>
                    <a:pt x="5057" y="34944"/>
                  </a:lnTo>
                  <a:lnTo>
                    <a:pt x="13257" y="47278"/>
                  </a:lnTo>
                  <a:lnTo>
                    <a:pt x="18363" y="50568"/>
                  </a:lnTo>
                  <a:lnTo>
                    <a:pt x="60905" y="64176"/>
                  </a:lnTo>
                  <a:lnTo>
                    <a:pt x="100213" y="79464"/>
                  </a:lnTo>
                  <a:lnTo>
                    <a:pt x="129465" y="109778"/>
                  </a:lnTo>
                  <a:lnTo>
                    <a:pt x="131623" y="117935"/>
                  </a:lnTo>
                  <a:lnTo>
                    <a:pt x="132199" y="123073"/>
                  </a:lnTo>
                  <a:lnTo>
                    <a:pt x="130016" y="131605"/>
                  </a:lnTo>
                  <a:lnTo>
                    <a:pt x="127953" y="135362"/>
                  </a:lnTo>
                  <a:lnTo>
                    <a:pt x="124460" y="137866"/>
                  </a:lnTo>
                  <a:lnTo>
                    <a:pt x="87561" y="147272"/>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0" name="SMARTInkShape-5629"/>
            <p:cNvSpPr/>
            <p:nvPr/>
          </p:nvSpPr>
          <p:spPr>
            <a:xfrm>
              <a:off x="5676900" y="4648200"/>
              <a:ext cx="9526" cy="228601"/>
            </a:xfrm>
            <a:custGeom>
              <a:avLst/>
              <a:gdLst/>
              <a:ahLst/>
              <a:cxnLst/>
              <a:rect l="0" t="0" r="0" b="0"/>
              <a:pathLst>
                <a:path w="9526" h="228601">
                  <a:moveTo>
                    <a:pt x="9525" y="0"/>
                  </a:moveTo>
                  <a:lnTo>
                    <a:pt x="9525" y="5056"/>
                  </a:lnTo>
                  <a:lnTo>
                    <a:pt x="883" y="37327"/>
                  </a:lnTo>
                  <a:lnTo>
                    <a:pt x="174" y="78556"/>
                  </a:lnTo>
                  <a:lnTo>
                    <a:pt x="34" y="122409"/>
                  </a:lnTo>
                  <a:lnTo>
                    <a:pt x="7" y="168191"/>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1" name="SMARTInkShape-5630"/>
            <p:cNvSpPr/>
            <p:nvPr/>
          </p:nvSpPr>
          <p:spPr>
            <a:xfrm>
              <a:off x="5563780" y="4400551"/>
              <a:ext cx="537915" cy="123384"/>
            </a:xfrm>
            <a:custGeom>
              <a:avLst/>
              <a:gdLst/>
              <a:ahLst/>
              <a:cxnLst/>
              <a:rect l="0" t="0" r="0" b="0"/>
              <a:pathLst>
                <a:path w="537915" h="123384">
                  <a:moveTo>
                    <a:pt x="8345" y="95249"/>
                  </a:moveTo>
                  <a:lnTo>
                    <a:pt x="27766" y="77944"/>
                  </a:lnTo>
                  <a:lnTo>
                    <a:pt x="74860" y="55249"/>
                  </a:lnTo>
                  <a:lnTo>
                    <a:pt x="118717" y="44827"/>
                  </a:lnTo>
                  <a:lnTo>
                    <a:pt x="156758" y="35036"/>
                  </a:lnTo>
                  <a:lnTo>
                    <a:pt x="193195" y="25432"/>
                  </a:lnTo>
                  <a:lnTo>
                    <a:pt x="230802" y="15884"/>
                  </a:lnTo>
                  <a:lnTo>
                    <a:pt x="268756" y="11408"/>
                  </a:lnTo>
                  <a:lnTo>
                    <a:pt x="311869" y="5026"/>
                  </a:lnTo>
                  <a:lnTo>
                    <a:pt x="353101" y="1488"/>
                  </a:lnTo>
                  <a:lnTo>
                    <a:pt x="392129" y="440"/>
                  </a:lnTo>
                  <a:lnTo>
                    <a:pt x="430504" y="130"/>
                  </a:lnTo>
                  <a:lnTo>
                    <a:pt x="475909" y="25"/>
                  </a:lnTo>
                  <a:lnTo>
                    <a:pt x="522352" y="4"/>
                  </a:lnTo>
                  <a:lnTo>
                    <a:pt x="537914" y="0"/>
                  </a:lnTo>
                  <a:lnTo>
                    <a:pt x="537074" y="1058"/>
                  </a:lnTo>
                  <a:lnTo>
                    <a:pt x="517696" y="10360"/>
                  </a:lnTo>
                  <a:lnTo>
                    <a:pt x="472295" y="24451"/>
                  </a:lnTo>
                  <a:lnTo>
                    <a:pt x="431091" y="28410"/>
                  </a:lnTo>
                  <a:lnTo>
                    <a:pt x="386427" y="35816"/>
                  </a:lnTo>
                  <a:lnTo>
                    <a:pt x="344854" y="44713"/>
                  </a:lnTo>
                  <a:lnTo>
                    <a:pt x="299492" y="54052"/>
                  </a:lnTo>
                  <a:lnTo>
                    <a:pt x="252538" y="63522"/>
                  </a:lnTo>
                  <a:lnTo>
                    <a:pt x="205111" y="73031"/>
                  </a:lnTo>
                  <a:lnTo>
                    <a:pt x="158604" y="82551"/>
                  </a:lnTo>
                  <a:lnTo>
                    <a:pt x="117542" y="92075"/>
                  </a:lnTo>
                  <a:lnTo>
                    <a:pt x="79623" y="101599"/>
                  </a:lnTo>
                  <a:lnTo>
                    <a:pt x="33058" y="112418"/>
                  </a:lnTo>
                  <a:lnTo>
                    <a:pt x="0" y="123383"/>
                  </a:lnTo>
                  <a:lnTo>
                    <a:pt x="25041" y="117191"/>
                  </a:lnTo>
                  <a:lnTo>
                    <a:pt x="67267" y="114097"/>
                  </a:lnTo>
                  <a:lnTo>
                    <a:pt x="103415" y="106949"/>
                  </a:lnTo>
                  <a:lnTo>
                    <a:pt x="146698" y="99186"/>
                  </a:lnTo>
                  <a:lnTo>
                    <a:pt x="193037" y="95357"/>
                  </a:lnTo>
                  <a:lnTo>
                    <a:pt x="240281" y="89049"/>
                  </a:lnTo>
                  <a:lnTo>
                    <a:pt x="286734" y="86709"/>
                  </a:lnTo>
                  <a:lnTo>
                    <a:pt x="328838" y="86016"/>
                  </a:lnTo>
                  <a:lnTo>
                    <a:pt x="389345" y="857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0" name="SMARTInkShape-Group786"/>
          <p:cNvGrpSpPr/>
          <p:nvPr/>
        </p:nvGrpSpPr>
        <p:grpSpPr>
          <a:xfrm>
            <a:off x="8305800" y="3276600"/>
            <a:ext cx="314326" cy="752476"/>
            <a:chOff x="8305800" y="3276600"/>
            <a:chExt cx="314326" cy="752476"/>
          </a:xfrm>
        </p:grpSpPr>
        <p:sp>
          <p:nvSpPr>
            <p:cNvPr id="313" name="SMARTInkShape-5631"/>
            <p:cNvSpPr/>
            <p:nvPr/>
          </p:nvSpPr>
          <p:spPr>
            <a:xfrm>
              <a:off x="8524875" y="3886200"/>
              <a:ext cx="95251" cy="142876"/>
            </a:xfrm>
            <a:custGeom>
              <a:avLst/>
              <a:gdLst/>
              <a:ahLst/>
              <a:cxnLst/>
              <a:rect l="0" t="0" r="0" b="0"/>
              <a:pathLst>
                <a:path w="95251" h="142876">
                  <a:moveTo>
                    <a:pt x="95250" y="0"/>
                  </a:moveTo>
                  <a:lnTo>
                    <a:pt x="90194" y="0"/>
                  </a:lnTo>
                  <a:lnTo>
                    <a:pt x="88704" y="1058"/>
                  </a:lnTo>
                  <a:lnTo>
                    <a:pt x="87711" y="2822"/>
                  </a:lnTo>
                  <a:lnTo>
                    <a:pt x="84491" y="9721"/>
                  </a:lnTo>
                  <a:lnTo>
                    <a:pt x="57542" y="52166"/>
                  </a:lnTo>
                  <a:lnTo>
                    <a:pt x="48857" y="68693"/>
                  </a:lnTo>
                  <a:lnTo>
                    <a:pt x="18546" y="109509"/>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4" name="SMARTInkShape-5632"/>
            <p:cNvSpPr/>
            <p:nvPr/>
          </p:nvSpPr>
          <p:spPr>
            <a:xfrm>
              <a:off x="8372475" y="3905250"/>
              <a:ext cx="152401" cy="123826"/>
            </a:xfrm>
            <a:custGeom>
              <a:avLst/>
              <a:gdLst/>
              <a:ahLst/>
              <a:cxnLst/>
              <a:rect l="0" t="0" r="0" b="0"/>
              <a:pathLst>
                <a:path w="152401" h="123826">
                  <a:moveTo>
                    <a:pt x="0" y="0"/>
                  </a:moveTo>
                  <a:lnTo>
                    <a:pt x="5057" y="0"/>
                  </a:lnTo>
                  <a:lnTo>
                    <a:pt x="10361" y="2822"/>
                  </a:lnTo>
                  <a:lnTo>
                    <a:pt x="56022" y="39010"/>
                  </a:lnTo>
                  <a:lnTo>
                    <a:pt x="73044" y="57419"/>
                  </a:lnTo>
                  <a:lnTo>
                    <a:pt x="82206" y="68911"/>
                  </a:lnTo>
                  <a:lnTo>
                    <a:pt x="121168" y="99726"/>
                  </a:lnTo>
                  <a:lnTo>
                    <a:pt x="132562" y="106102"/>
                  </a:lnTo>
                  <a:lnTo>
                    <a:pt x="15240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5" name="SMARTInkShape-5633"/>
            <p:cNvSpPr/>
            <p:nvPr/>
          </p:nvSpPr>
          <p:spPr>
            <a:xfrm>
              <a:off x="8391525" y="3895725"/>
              <a:ext cx="219076" cy="9526"/>
            </a:xfrm>
            <a:custGeom>
              <a:avLst/>
              <a:gdLst/>
              <a:ahLst/>
              <a:cxnLst/>
              <a:rect l="0" t="0" r="0" b="0"/>
              <a:pathLst>
                <a:path w="219076" h="9526">
                  <a:moveTo>
                    <a:pt x="0" y="9525"/>
                  </a:moveTo>
                  <a:lnTo>
                    <a:pt x="45761" y="4468"/>
                  </a:lnTo>
                  <a:lnTo>
                    <a:pt x="90288" y="588"/>
                  </a:lnTo>
                  <a:lnTo>
                    <a:pt x="132370" y="116"/>
                  </a:lnTo>
                  <a:lnTo>
                    <a:pt x="175202" y="15"/>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6" name="SMARTInkShape-5634"/>
            <p:cNvSpPr/>
            <p:nvPr/>
          </p:nvSpPr>
          <p:spPr>
            <a:xfrm>
              <a:off x="8410575" y="3552825"/>
              <a:ext cx="38101" cy="314326"/>
            </a:xfrm>
            <a:custGeom>
              <a:avLst/>
              <a:gdLst/>
              <a:ahLst/>
              <a:cxnLst/>
              <a:rect l="0" t="0" r="0" b="0"/>
              <a:pathLst>
                <a:path w="38101" h="314326">
                  <a:moveTo>
                    <a:pt x="0" y="0"/>
                  </a:moveTo>
                  <a:lnTo>
                    <a:pt x="1059" y="37981"/>
                  </a:lnTo>
                  <a:lnTo>
                    <a:pt x="7539" y="61516"/>
                  </a:lnTo>
                  <a:lnTo>
                    <a:pt x="8206" y="98804"/>
                  </a:lnTo>
                  <a:lnTo>
                    <a:pt x="3959" y="124878"/>
                  </a:lnTo>
                  <a:lnTo>
                    <a:pt x="8583" y="171589"/>
                  </a:lnTo>
                  <a:lnTo>
                    <a:pt x="16940" y="211554"/>
                  </a:lnTo>
                  <a:lnTo>
                    <a:pt x="18772" y="255322"/>
                  </a:lnTo>
                  <a:lnTo>
                    <a:pt x="20026" y="271678"/>
                  </a:lnTo>
                  <a:lnTo>
                    <a:pt x="28744" y="299471"/>
                  </a:lnTo>
                  <a:lnTo>
                    <a:pt x="3810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7" name="SMARTInkShape-5635"/>
            <p:cNvSpPr/>
            <p:nvPr/>
          </p:nvSpPr>
          <p:spPr>
            <a:xfrm>
              <a:off x="8382000" y="353377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8" name="SMARTInkShape-5636"/>
            <p:cNvSpPr/>
            <p:nvPr/>
          </p:nvSpPr>
          <p:spPr>
            <a:xfrm>
              <a:off x="8467852" y="3314700"/>
              <a:ext cx="115396" cy="114077"/>
            </a:xfrm>
            <a:custGeom>
              <a:avLst/>
              <a:gdLst/>
              <a:ahLst/>
              <a:cxnLst/>
              <a:rect l="0" t="0" r="0" b="0"/>
              <a:pathLst>
                <a:path w="115396" h="114077">
                  <a:moveTo>
                    <a:pt x="18923" y="0"/>
                  </a:moveTo>
                  <a:lnTo>
                    <a:pt x="10722" y="0"/>
                  </a:lnTo>
                  <a:lnTo>
                    <a:pt x="4734" y="10113"/>
                  </a:lnTo>
                  <a:lnTo>
                    <a:pt x="1313" y="26515"/>
                  </a:lnTo>
                  <a:lnTo>
                    <a:pt x="0" y="68654"/>
                  </a:lnTo>
                  <a:lnTo>
                    <a:pt x="4967" y="90780"/>
                  </a:lnTo>
                  <a:lnTo>
                    <a:pt x="9619" y="96503"/>
                  </a:lnTo>
                  <a:lnTo>
                    <a:pt x="23255" y="105685"/>
                  </a:lnTo>
                  <a:lnTo>
                    <a:pt x="53083" y="113543"/>
                  </a:lnTo>
                  <a:lnTo>
                    <a:pt x="65968" y="114076"/>
                  </a:lnTo>
                  <a:lnTo>
                    <a:pt x="68279" y="113092"/>
                  </a:lnTo>
                  <a:lnTo>
                    <a:pt x="68760" y="111378"/>
                  </a:lnTo>
                  <a:lnTo>
                    <a:pt x="68022" y="109177"/>
                  </a:lnTo>
                  <a:lnTo>
                    <a:pt x="69648" y="106651"/>
                  </a:lnTo>
                  <a:lnTo>
                    <a:pt x="111367" y="64185"/>
                  </a:lnTo>
                  <a:lnTo>
                    <a:pt x="114419" y="57607"/>
                  </a:lnTo>
                  <a:lnTo>
                    <a:pt x="115395" y="52163"/>
                  </a:lnTo>
                  <a:lnTo>
                    <a:pt x="114415" y="35821"/>
                  </a:lnTo>
                  <a:lnTo>
                    <a:pt x="111458" y="28973"/>
                  </a:lnTo>
                  <a:lnTo>
                    <a:pt x="105994" y="21010"/>
                  </a:lnTo>
                  <a:lnTo>
                    <a:pt x="73292" y="3977"/>
                  </a:lnTo>
                  <a:lnTo>
                    <a:pt x="5702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 name="SMARTInkShape-5637"/>
            <p:cNvSpPr/>
            <p:nvPr/>
          </p:nvSpPr>
          <p:spPr>
            <a:xfrm>
              <a:off x="8305800" y="3276600"/>
              <a:ext cx="37200" cy="190501"/>
            </a:xfrm>
            <a:custGeom>
              <a:avLst/>
              <a:gdLst/>
              <a:ahLst/>
              <a:cxnLst/>
              <a:rect l="0" t="0" r="0" b="0"/>
              <a:pathLst>
                <a:path w="37200" h="190501">
                  <a:moveTo>
                    <a:pt x="0" y="0"/>
                  </a:moveTo>
                  <a:lnTo>
                    <a:pt x="0" y="5057"/>
                  </a:lnTo>
                  <a:lnTo>
                    <a:pt x="8643" y="36269"/>
                  </a:lnTo>
                  <a:lnTo>
                    <a:pt x="9409" y="82270"/>
                  </a:lnTo>
                  <a:lnTo>
                    <a:pt x="12333" y="117817"/>
                  </a:lnTo>
                  <a:lnTo>
                    <a:pt x="18181" y="133855"/>
                  </a:lnTo>
                  <a:lnTo>
                    <a:pt x="37199" y="168907"/>
                  </a:lnTo>
                  <a:lnTo>
                    <a:pt x="34878" y="173142"/>
                  </a:lnTo>
                  <a:lnTo>
                    <a:pt x="31376" y="178552"/>
                  </a:lnTo>
                  <a:lnTo>
                    <a:pt x="285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3" name="SMARTInkShape-Group787"/>
          <p:cNvGrpSpPr/>
          <p:nvPr/>
        </p:nvGrpSpPr>
        <p:grpSpPr>
          <a:xfrm>
            <a:off x="7620012" y="2421494"/>
            <a:ext cx="1600189" cy="578882"/>
            <a:chOff x="7620012" y="2421494"/>
            <a:chExt cx="1600189" cy="578882"/>
          </a:xfrm>
        </p:grpSpPr>
        <p:sp>
          <p:nvSpPr>
            <p:cNvPr id="321" name="SMARTInkShape-5638"/>
            <p:cNvSpPr/>
            <p:nvPr/>
          </p:nvSpPr>
          <p:spPr>
            <a:xfrm>
              <a:off x="8591550" y="2590800"/>
              <a:ext cx="28576" cy="95251"/>
            </a:xfrm>
            <a:custGeom>
              <a:avLst/>
              <a:gdLst/>
              <a:ahLst/>
              <a:cxnLst/>
              <a:rect l="0" t="0" r="0" b="0"/>
              <a:pathLst>
                <a:path w="28576" h="95251">
                  <a:moveTo>
                    <a:pt x="0" y="0"/>
                  </a:moveTo>
                  <a:lnTo>
                    <a:pt x="5057" y="5057"/>
                  </a:lnTo>
                  <a:lnTo>
                    <a:pt x="7539" y="13183"/>
                  </a:lnTo>
                  <a:lnTo>
                    <a:pt x="19712" y="58307"/>
                  </a:lnTo>
                  <a:lnTo>
                    <a:pt x="27797" y="86140"/>
                  </a:lnTo>
                  <a:lnTo>
                    <a:pt x="2857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 name="SMARTInkShape-5639"/>
            <p:cNvSpPr/>
            <p:nvPr/>
          </p:nvSpPr>
          <p:spPr>
            <a:xfrm>
              <a:off x="8391525" y="2543175"/>
              <a:ext cx="114147" cy="264521"/>
            </a:xfrm>
            <a:custGeom>
              <a:avLst/>
              <a:gdLst/>
              <a:ahLst/>
              <a:cxnLst/>
              <a:rect l="0" t="0" r="0" b="0"/>
              <a:pathLst>
                <a:path w="114147" h="264521">
                  <a:moveTo>
                    <a:pt x="47625" y="0"/>
                  </a:moveTo>
                  <a:lnTo>
                    <a:pt x="26903" y="13183"/>
                  </a:lnTo>
                  <a:lnTo>
                    <a:pt x="11852" y="29659"/>
                  </a:lnTo>
                  <a:lnTo>
                    <a:pt x="5268" y="41757"/>
                  </a:lnTo>
                  <a:lnTo>
                    <a:pt x="2341" y="54189"/>
                  </a:lnTo>
                  <a:lnTo>
                    <a:pt x="3863" y="66770"/>
                  </a:lnTo>
                  <a:lnTo>
                    <a:pt x="8067" y="77301"/>
                  </a:lnTo>
                  <a:lnTo>
                    <a:pt x="10670" y="80109"/>
                  </a:lnTo>
                  <a:lnTo>
                    <a:pt x="16383" y="83229"/>
                  </a:lnTo>
                  <a:lnTo>
                    <a:pt x="22451" y="84616"/>
                  </a:lnTo>
                  <a:lnTo>
                    <a:pt x="25550" y="83927"/>
                  </a:lnTo>
                  <a:lnTo>
                    <a:pt x="34969" y="77902"/>
                  </a:lnTo>
                  <a:lnTo>
                    <a:pt x="78984" y="44433"/>
                  </a:lnTo>
                  <a:lnTo>
                    <a:pt x="82728" y="38092"/>
                  </a:lnTo>
                  <a:lnTo>
                    <a:pt x="83727" y="34920"/>
                  </a:lnTo>
                  <a:lnTo>
                    <a:pt x="84393" y="33863"/>
                  </a:lnTo>
                  <a:lnTo>
                    <a:pt x="84837" y="34217"/>
                  </a:lnTo>
                  <a:lnTo>
                    <a:pt x="85133" y="35511"/>
                  </a:lnTo>
                  <a:lnTo>
                    <a:pt x="90606" y="42390"/>
                  </a:lnTo>
                  <a:lnTo>
                    <a:pt x="97461" y="80841"/>
                  </a:lnTo>
                  <a:lnTo>
                    <a:pt x="110358" y="127219"/>
                  </a:lnTo>
                  <a:lnTo>
                    <a:pt x="113522" y="169926"/>
                  </a:lnTo>
                  <a:lnTo>
                    <a:pt x="114146" y="204193"/>
                  </a:lnTo>
                  <a:lnTo>
                    <a:pt x="104141" y="229835"/>
                  </a:lnTo>
                  <a:lnTo>
                    <a:pt x="92828" y="247428"/>
                  </a:lnTo>
                  <a:lnTo>
                    <a:pt x="72660" y="259343"/>
                  </a:lnTo>
                  <a:lnTo>
                    <a:pt x="56689" y="264520"/>
                  </a:lnTo>
                  <a:lnTo>
                    <a:pt x="35141" y="260998"/>
                  </a:lnTo>
                  <a:lnTo>
                    <a:pt x="18762" y="253251"/>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SMARTInkShape-5640"/>
            <p:cNvSpPr/>
            <p:nvPr/>
          </p:nvSpPr>
          <p:spPr>
            <a:xfrm>
              <a:off x="8258175" y="2533650"/>
              <a:ext cx="76201" cy="121945"/>
            </a:xfrm>
            <a:custGeom>
              <a:avLst/>
              <a:gdLst/>
              <a:ahLst/>
              <a:cxnLst/>
              <a:rect l="0" t="0" r="0" b="0"/>
              <a:pathLst>
                <a:path w="76201" h="121945">
                  <a:moveTo>
                    <a:pt x="0" y="57150"/>
                  </a:moveTo>
                  <a:lnTo>
                    <a:pt x="8663" y="64755"/>
                  </a:lnTo>
                  <a:lnTo>
                    <a:pt x="21734" y="73397"/>
                  </a:lnTo>
                  <a:lnTo>
                    <a:pt x="28665" y="82660"/>
                  </a:lnTo>
                  <a:lnTo>
                    <a:pt x="41066" y="92108"/>
                  </a:lnTo>
                  <a:lnTo>
                    <a:pt x="44710" y="98439"/>
                  </a:lnTo>
                  <a:lnTo>
                    <a:pt x="47050" y="111128"/>
                  </a:lnTo>
                  <a:lnTo>
                    <a:pt x="47549" y="121944"/>
                  </a:lnTo>
                  <a:lnTo>
                    <a:pt x="47619" y="110402"/>
                  </a:lnTo>
                  <a:lnTo>
                    <a:pt x="38688" y="71116"/>
                  </a:lnTo>
                  <a:lnTo>
                    <a:pt x="39236" y="36568"/>
                  </a:lnTo>
                  <a:lnTo>
                    <a:pt x="43191" y="27541"/>
                  </a:lnTo>
                  <a:lnTo>
                    <a:pt x="51367" y="16509"/>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SMARTInkShape-5641"/>
            <p:cNvSpPr/>
            <p:nvPr/>
          </p:nvSpPr>
          <p:spPr>
            <a:xfrm>
              <a:off x="8105981" y="2533650"/>
              <a:ext cx="133145" cy="123826"/>
            </a:xfrm>
            <a:custGeom>
              <a:avLst/>
              <a:gdLst/>
              <a:ahLst/>
              <a:cxnLst/>
              <a:rect l="0" t="0" r="0" b="0"/>
              <a:pathLst>
                <a:path w="133145" h="123826">
                  <a:moveTo>
                    <a:pt x="56944" y="0"/>
                  </a:moveTo>
                  <a:lnTo>
                    <a:pt x="48743" y="0"/>
                  </a:lnTo>
                  <a:lnTo>
                    <a:pt x="16061" y="32493"/>
                  </a:lnTo>
                  <a:lnTo>
                    <a:pt x="7730" y="44780"/>
                  </a:lnTo>
                  <a:lnTo>
                    <a:pt x="2146" y="68654"/>
                  </a:lnTo>
                  <a:lnTo>
                    <a:pt x="0" y="105685"/>
                  </a:lnTo>
                  <a:lnTo>
                    <a:pt x="2048" y="109615"/>
                  </a:lnTo>
                  <a:lnTo>
                    <a:pt x="9969" y="116804"/>
                  </a:lnTo>
                  <a:lnTo>
                    <a:pt x="17722" y="120705"/>
                  </a:lnTo>
                  <a:lnTo>
                    <a:pt x="31322" y="123209"/>
                  </a:lnTo>
                  <a:lnTo>
                    <a:pt x="34571" y="121298"/>
                  </a:lnTo>
                  <a:lnTo>
                    <a:pt x="44200" y="108495"/>
                  </a:lnTo>
                  <a:lnTo>
                    <a:pt x="62232" y="67306"/>
                  </a:lnTo>
                  <a:lnTo>
                    <a:pt x="66272" y="52868"/>
                  </a:lnTo>
                  <a:lnTo>
                    <a:pt x="75553" y="38738"/>
                  </a:lnTo>
                  <a:lnTo>
                    <a:pt x="80920" y="43346"/>
                  </a:lnTo>
                  <a:lnTo>
                    <a:pt x="83475" y="48545"/>
                  </a:lnTo>
                  <a:lnTo>
                    <a:pt x="90171" y="65563"/>
                  </a:lnTo>
                  <a:lnTo>
                    <a:pt x="120266" y="104019"/>
                  </a:lnTo>
                  <a:lnTo>
                    <a:pt x="121383" y="107446"/>
                  </a:lnTo>
                  <a:lnTo>
                    <a:pt x="123187" y="109731"/>
                  </a:lnTo>
                  <a:lnTo>
                    <a:pt x="129723" y="114004"/>
                  </a:lnTo>
                  <a:lnTo>
                    <a:pt x="133144"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 name="SMARTInkShape-5642"/>
            <p:cNvSpPr/>
            <p:nvPr/>
          </p:nvSpPr>
          <p:spPr>
            <a:xfrm>
              <a:off x="7620012" y="2421494"/>
              <a:ext cx="400039" cy="225455"/>
            </a:xfrm>
            <a:custGeom>
              <a:avLst/>
              <a:gdLst/>
              <a:ahLst/>
              <a:cxnLst/>
              <a:rect l="0" t="0" r="0" b="0"/>
              <a:pathLst>
                <a:path w="400039" h="225455">
                  <a:moveTo>
                    <a:pt x="57138" y="26431"/>
                  </a:moveTo>
                  <a:lnTo>
                    <a:pt x="52082" y="31488"/>
                  </a:lnTo>
                  <a:lnTo>
                    <a:pt x="49599" y="36792"/>
                  </a:lnTo>
                  <a:lnTo>
                    <a:pt x="47787" y="78624"/>
                  </a:lnTo>
                  <a:lnTo>
                    <a:pt x="47636" y="124007"/>
                  </a:lnTo>
                  <a:lnTo>
                    <a:pt x="47615" y="171431"/>
                  </a:lnTo>
                  <a:lnTo>
                    <a:pt x="46556" y="190162"/>
                  </a:lnTo>
                  <a:lnTo>
                    <a:pt x="30279" y="223073"/>
                  </a:lnTo>
                  <a:lnTo>
                    <a:pt x="28649" y="224201"/>
                  </a:lnTo>
                  <a:lnTo>
                    <a:pt x="24015" y="225454"/>
                  </a:lnTo>
                  <a:lnTo>
                    <a:pt x="22356" y="224729"/>
                  </a:lnTo>
                  <a:lnTo>
                    <a:pt x="21250" y="223188"/>
                  </a:lnTo>
                  <a:lnTo>
                    <a:pt x="11693" y="193936"/>
                  </a:lnTo>
                  <a:lnTo>
                    <a:pt x="4887" y="153945"/>
                  </a:lnTo>
                  <a:lnTo>
                    <a:pt x="633" y="115373"/>
                  </a:lnTo>
                  <a:lnTo>
                    <a:pt x="115" y="74691"/>
                  </a:lnTo>
                  <a:lnTo>
                    <a:pt x="0" y="33364"/>
                  </a:lnTo>
                  <a:lnTo>
                    <a:pt x="2815" y="21398"/>
                  </a:lnTo>
                  <a:lnTo>
                    <a:pt x="10351" y="8712"/>
                  </a:lnTo>
                  <a:lnTo>
                    <a:pt x="13246" y="5093"/>
                  </a:lnTo>
                  <a:lnTo>
                    <a:pt x="22109" y="1073"/>
                  </a:lnTo>
                  <a:lnTo>
                    <a:pt x="27435" y="0"/>
                  </a:lnTo>
                  <a:lnTo>
                    <a:pt x="50101" y="3548"/>
                  </a:lnTo>
                  <a:lnTo>
                    <a:pt x="66813" y="11302"/>
                  </a:lnTo>
                  <a:lnTo>
                    <a:pt x="103215" y="47252"/>
                  </a:lnTo>
                  <a:lnTo>
                    <a:pt x="136309" y="87852"/>
                  </a:lnTo>
                  <a:lnTo>
                    <a:pt x="161873" y="129854"/>
                  </a:lnTo>
                  <a:lnTo>
                    <a:pt x="172478" y="148597"/>
                  </a:lnTo>
                  <a:lnTo>
                    <a:pt x="188006" y="194776"/>
                  </a:lnTo>
                  <a:lnTo>
                    <a:pt x="190342" y="206667"/>
                  </a:lnTo>
                  <a:lnTo>
                    <a:pt x="190482" y="163137"/>
                  </a:lnTo>
                  <a:lnTo>
                    <a:pt x="195544" y="117287"/>
                  </a:lnTo>
                  <a:lnTo>
                    <a:pt x="206735" y="70640"/>
                  </a:lnTo>
                  <a:lnTo>
                    <a:pt x="217056" y="51289"/>
                  </a:lnTo>
                  <a:lnTo>
                    <a:pt x="227343" y="38890"/>
                  </a:lnTo>
                  <a:lnTo>
                    <a:pt x="250091" y="25066"/>
                  </a:lnTo>
                  <a:lnTo>
                    <a:pt x="271884" y="19324"/>
                  </a:lnTo>
                  <a:lnTo>
                    <a:pt x="296802" y="22679"/>
                  </a:lnTo>
                  <a:lnTo>
                    <a:pt x="312175" y="33230"/>
                  </a:lnTo>
                  <a:lnTo>
                    <a:pt x="350437" y="80247"/>
                  </a:lnTo>
                  <a:lnTo>
                    <a:pt x="363587" y="99409"/>
                  </a:lnTo>
                  <a:lnTo>
                    <a:pt x="376453" y="137939"/>
                  </a:lnTo>
                  <a:lnTo>
                    <a:pt x="385447" y="179927"/>
                  </a:lnTo>
                  <a:lnTo>
                    <a:pt x="400038" y="2169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 name="SMARTInkShape-5643"/>
            <p:cNvSpPr/>
            <p:nvPr/>
          </p:nvSpPr>
          <p:spPr>
            <a:xfrm>
              <a:off x="9029700" y="2876550"/>
              <a:ext cx="114137" cy="112326"/>
            </a:xfrm>
            <a:custGeom>
              <a:avLst/>
              <a:gdLst/>
              <a:ahLst/>
              <a:cxnLst/>
              <a:rect l="0" t="0" r="0" b="0"/>
              <a:pathLst>
                <a:path w="114137" h="112326">
                  <a:moveTo>
                    <a:pt x="0" y="28575"/>
                  </a:moveTo>
                  <a:lnTo>
                    <a:pt x="0" y="36776"/>
                  </a:lnTo>
                  <a:lnTo>
                    <a:pt x="30460" y="80304"/>
                  </a:lnTo>
                  <a:lnTo>
                    <a:pt x="45854" y="107633"/>
                  </a:lnTo>
                  <a:lnTo>
                    <a:pt x="48561" y="109855"/>
                  </a:lnTo>
                  <a:lnTo>
                    <a:pt x="57214" y="112325"/>
                  </a:lnTo>
                  <a:lnTo>
                    <a:pt x="68115" y="110600"/>
                  </a:lnTo>
                  <a:lnTo>
                    <a:pt x="77898" y="106306"/>
                  </a:lnTo>
                  <a:lnTo>
                    <a:pt x="80507" y="103679"/>
                  </a:lnTo>
                  <a:lnTo>
                    <a:pt x="101768" y="57598"/>
                  </a:lnTo>
                  <a:lnTo>
                    <a:pt x="110117" y="42231"/>
                  </a:lnTo>
                  <a:lnTo>
                    <a:pt x="114136" y="6821"/>
                  </a:lnTo>
                  <a:lnTo>
                    <a:pt x="113133" y="4547"/>
                  </a:lnTo>
                  <a:lnTo>
                    <a:pt x="111406" y="3032"/>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 name="SMARTInkShape-5644"/>
            <p:cNvSpPr/>
            <p:nvPr/>
          </p:nvSpPr>
          <p:spPr>
            <a:xfrm>
              <a:off x="8888820" y="2867660"/>
              <a:ext cx="83731" cy="132716"/>
            </a:xfrm>
            <a:custGeom>
              <a:avLst/>
              <a:gdLst/>
              <a:ahLst/>
              <a:cxnLst/>
              <a:rect l="0" t="0" r="0" b="0"/>
              <a:pathLst>
                <a:path w="83731" h="132716">
                  <a:moveTo>
                    <a:pt x="55155" y="37465"/>
                  </a:moveTo>
                  <a:lnTo>
                    <a:pt x="55155" y="29264"/>
                  </a:lnTo>
                  <a:lnTo>
                    <a:pt x="60212" y="18219"/>
                  </a:lnTo>
                  <a:lnTo>
                    <a:pt x="60643" y="14051"/>
                  </a:lnTo>
                  <a:lnTo>
                    <a:pt x="58300" y="6598"/>
                  </a:lnTo>
                  <a:lnTo>
                    <a:pt x="56194" y="4187"/>
                  </a:lnTo>
                  <a:lnTo>
                    <a:pt x="51031" y="1508"/>
                  </a:lnTo>
                  <a:lnTo>
                    <a:pt x="42174" y="0"/>
                  </a:lnTo>
                  <a:lnTo>
                    <a:pt x="33158" y="5291"/>
                  </a:lnTo>
                  <a:lnTo>
                    <a:pt x="11572" y="25349"/>
                  </a:lnTo>
                  <a:lnTo>
                    <a:pt x="4740" y="35961"/>
                  </a:lnTo>
                  <a:lnTo>
                    <a:pt x="0" y="58892"/>
                  </a:lnTo>
                  <a:lnTo>
                    <a:pt x="1715" y="70977"/>
                  </a:lnTo>
                  <a:lnTo>
                    <a:pt x="15426" y="98440"/>
                  </a:lnTo>
                  <a:lnTo>
                    <a:pt x="30096" y="114916"/>
                  </a:lnTo>
                  <a:lnTo>
                    <a:pt x="53488" y="127157"/>
                  </a:lnTo>
                  <a:lnTo>
                    <a:pt x="83730" y="1327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 name="SMARTInkShape-5645"/>
            <p:cNvSpPr/>
            <p:nvPr/>
          </p:nvSpPr>
          <p:spPr>
            <a:xfrm>
              <a:off x="8667833" y="2802763"/>
              <a:ext cx="190418" cy="188088"/>
            </a:xfrm>
            <a:custGeom>
              <a:avLst/>
              <a:gdLst/>
              <a:ahLst/>
              <a:cxnLst/>
              <a:rect l="0" t="0" r="0" b="0"/>
              <a:pathLst>
                <a:path w="190418" h="188088">
                  <a:moveTo>
                    <a:pt x="28492" y="54737"/>
                  </a:moveTo>
                  <a:lnTo>
                    <a:pt x="29551" y="87230"/>
                  </a:lnTo>
                  <a:lnTo>
                    <a:pt x="44968" y="133803"/>
                  </a:lnTo>
                  <a:lnTo>
                    <a:pt x="47475" y="178141"/>
                  </a:lnTo>
                  <a:lnTo>
                    <a:pt x="47530" y="186122"/>
                  </a:lnTo>
                  <a:lnTo>
                    <a:pt x="47538" y="182448"/>
                  </a:lnTo>
                  <a:lnTo>
                    <a:pt x="46481" y="181153"/>
                  </a:lnTo>
                  <a:lnTo>
                    <a:pt x="42485" y="179713"/>
                  </a:lnTo>
                  <a:lnTo>
                    <a:pt x="37181" y="173429"/>
                  </a:lnTo>
                  <a:lnTo>
                    <a:pt x="16071" y="126828"/>
                  </a:lnTo>
                  <a:lnTo>
                    <a:pt x="3108" y="94495"/>
                  </a:lnTo>
                  <a:lnTo>
                    <a:pt x="104" y="49377"/>
                  </a:lnTo>
                  <a:lnTo>
                    <a:pt x="0" y="37891"/>
                  </a:lnTo>
                  <a:lnTo>
                    <a:pt x="5599" y="25730"/>
                  </a:lnTo>
                  <a:lnTo>
                    <a:pt x="15142" y="14328"/>
                  </a:lnTo>
                  <a:lnTo>
                    <a:pt x="31357" y="3018"/>
                  </a:lnTo>
                  <a:lnTo>
                    <a:pt x="39643" y="0"/>
                  </a:lnTo>
                  <a:lnTo>
                    <a:pt x="49676" y="1482"/>
                  </a:lnTo>
                  <a:lnTo>
                    <a:pt x="60133" y="5668"/>
                  </a:lnTo>
                  <a:lnTo>
                    <a:pt x="68307" y="11056"/>
                  </a:lnTo>
                  <a:lnTo>
                    <a:pt x="72646" y="16979"/>
                  </a:lnTo>
                  <a:lnTo>
                    <a:pt x="73802" y="20040"/>
                  </a:lnTo>
                  <a:lnTo>
                    <a:pt x="88752" y="40162"/>
                  </a:lnTo>
                  <a:lnTo>
                    <a:pt x="93900" y="61696"/>
                  </a:lnTo>
                  <a:lnTo>
                    <a:pt x="94322" y="65727"/>
                  </a:lnTo>
                  <a:lnTo>
                    <a:pt x="85806" y="111693"/>
                  </a:lnTo>
                  <a:lnTo>
                    <a:pt x="85675" y="119492"/>
                  </a:lnTo>
                  <a:lnTo>
                    <a:pt x="90708" y="125900"/>
                  </a:lnTo>
                  <a:lnTo>
                    <a:pt x="96007" y="128698"/>
                  </a:lnTo>
                  <a:lnTo>
                    <a:pt x="113090" y="135551"/>
                  </a:lnTo>
                  <a:lnTo>
                    <a:pt x="136065" y="153289"/>
                  </a:lnTo>
                  <a:lnTo>
                    <a:pt x="149068" y="164829"/>
                  </a:lnTo>
                  <a:lnTo>
                    <a:pt x="161827" y="171028"/>
                  </a:lnTo>
                  <a:lnTo>
                    <a:pt x="177715" y="184116"/>
                  </a:lnTo>
                  <a:lnTo>
                    <a:pt x="190417" y="1880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 name="SMARTInkShape-5646"/>
            <p:cNvSpPr/>
            <p:nvPr/>
          </p:nvSpPr>
          <p:spPr>
            <a:xfrm>
              <a:off x="9182100" y="2524125"/>
              <a:ext cx="38101" cy="190501"/>
            </a:xfrm>
            <a:custGeom>
              <a:avLst/>
              <a:gdLst/>
              <a:ahLst/>
              <a:cxnLst/>
              <a:rect l="0" t="0" r="0" b="0"/>
              <a:pathLst>
                <a:path w="38101" h="190501">
                  <a:moveTo>
                    <a:pt x="0" y="0"/>
                  </a:moveTo>
                  <a:lnTo>
                    <a:pt x="5057" y="0"/>
                  </a:lnTo>
                  <a:lnTo>
                    <a:pt x="6546" y="2117"/>
                  </a:lnTo>
                  <a:lnTo>
                    <a:pt x="9701" y="14150"/>
                  </a:lnTo>
                  <a:lnTo>
                    <a:pt x="15810" y="27006"/>
                  </a:lnTo>
                  <a:lnTo>
                    <a:pt x="23679" y="72779"/>
                  </a:lnTo>
                  <a:lnTo>
                    <a:pt x="27930" y="115836"/>
                  </a:lnTo>
                  <a:lnTo>
                    <a:pt x="31206" y="140508"/>
                  </a:lnTo>
                  <a:lnTo>
                    <a:pt x="37192" y="166709"/>
                  </a:lnTo>
                  <a:lnTo>
                    <a:pt x="3810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 name="SMARTInkShape-5647"/>
            <p:cNvSpPr/>
            <p:nvPr/>
          </p:nvSpPr>
          <p:spPr>
            <a:xfrm>
              <a:off x="8963620" y="2564208"/>
              <a:ext cx="142281" cy="150418"/>
            </a:xfrm>
            <a:custGeom>
              <a:avLst/>
              <a:gdLst/>
              <a:ahLst/>
              <a:cxnLst/>
              <a:rect l="0" t="0" r="0" b="0"/>
              <a:pathLst>
                <a:path w="142281" h="150418">
                  <a:moveTo>
                    <a:pt x="94655" y="45642"/>
                  </a:moveTo>
                  <a:lnTo>
                    <a:pt x="84542" y="40585"/>
                  </a:lnTo>
                  <a:lnTo>
                    <a:pt x="76755" y="32459"/>
                  </a:lnTo>
                  <a:lnTo>
                    <a:pt x="70825" y="22850"/>
                  </a:lnTo>
                  <a:lnTo>
                    <a:pt x="68188" y="15051"/>
                  </a:lnTo>
                  <a:lnTo>
                    <a:pt x="68543" y="11489"/>
                  </a:lnTo>
                  <a:lnTo>
                    <a:pt x="71761" y="4710"/>
                  </a:lnTo>
                  <a:lnTo>
                    <a:pt x="71984" y="2479"/>
                  </a:lnTo>
                  <a:lnTo>
                    <a:pt x="71073" y="992"/>
                  </a:lnTo>
                  <a:lnTo>
                    <a:pt x="69409" y="0"/>
                  </a:lnTo>
                  <a:lnTo>
                    <a:pt x="61915" y="1721"/>
                  </a:lnTo>
                  <a:lnTo>
                    <a:pt x="48619" y="8639"/>
                  </a:lnTo>
                  <a:lnTo>
                    <a:pt x="40327" y="16496"/>
                  </a:lnTo>
                  <a:lnTo>
                    <a:pt x="9559" y="59663"/>
                  </a:lnTo>
                  <a:lnTo>
                    <a:pt x="2413" y="82252"/>
                  </a:lnTo>
                  <a:lnTo>
                    <a:pt x="0" y="108848"/>
                  </a:lnTo>
                  <a:lnTo>
                    <a:pt x="859" y="113179"/>
                  </a:lnTo>
                  <a:lnTo>
                    <a:pt x="2492" y="116067"/>
                  </a:lnTo>
                  <a:lnTo>
                    <a:pt x="4637" y="117992"/>
                  </a:lnTo>
                  <a:lnTo>
                    <a:pt x="9845" y="120131"/>
                  </a:lnTo>
                  <a:lnTo>
                    <a:pt x="21811" y="121504"/>
                  </a:lnTo>
                  <a:lnTo>
                    <a:pt x="28061" y="118870"/>
                  </a:lnTo>
                  <a:lnTo>
                    <a:pt x="31209" y="116685"/>
                  </a:lnTo>
                  <a:lnTo>
                    <a:pt x="68571" y="72495"/>
                  </a:lnTo>
                  <a:lnTo>
                    <a:pt x="94053" y="37120"/>
                  </a:lnTo>
                  <a:lnTo>
                    <a:pt x="94388" y="39385"/>
                  </a:lnTo>
                  <a:lnTo>
                    <a:pt x="95678" y="58968"/>
                  </a:lnTo>
                  <a:lnTo>
                    <a:pt x="101191" y="72404"/>
                  </a:lnTo>
                  <a:lnTo>
                    <a:pt x="111544" y="118635"/>
                  </a:lnTo>
                  <a:lnTo>
                    <a:pt x="113803" y="126767"/>
                  </a:lnTo>
                  <a:lnTo>
                    <a:pt x="118334" y="133908"/>
                  </a:lnTo>
                  <a:lnTo>
                    <a:pt x="123876" y="137788"/>
                  </a:lnTo>
                  <a:lnTo>
                    <a:pt x="129868" y="140571"/>
                  </a:lnTo>
                  <a:lnTo>
                    <a:pt x="142280" y="1504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 name="SMARTInkShape-5648"/>
            <p:cNvSpPr/>
            <p:nvPr/>
          </p:nvSpPr>
          <p:spPr>
            <a:xfrm>
              <a:off x="8705850" y="2553288"/>
              <a:ext cx="200026" cy="141685"/>
            </a:xfrm>
            <a:custGeom>
              <a:avLst/>
              <a:gdLst/>
              <a:ahLst/>
              <a:cxnLst/>
              <a:rect l="0" t="0" r="0" b="0"/>
              <a:pathLst>
                <a:path w="200026" h="141685">
                  <a:moveTo>
                    <a:pt x="0" y="37512"/>
                  </a:moveTo>
                  <a:lnTo>
                    <a:pt x="0" y="42569"/>
                  </a:lnTo>
                  <a:lnTo>
                    <a:pt x="2822" y="47873"/>
                  </a:lnTo>
                  <a:lnTo>
                    <a:pt x="5057" y="50769"/>
                  </a:lnTo>
                  <a:lnTo>
                    <a:pt x="7540" y="59632"/>
                  </a:lnTo>
                  <a:lnTo>
                    <a:pt x="9701" y="69568"/>
                  </a:lnTo>
                  <a:lnTo>
                    <a:pt x="15810" y="82170"/>
                  </a:lnTo>
                  <a:lnTo>
                    <a:pt x="18966" y="128421"/>
                  </a:lnTo>
                  <a:lnTo>
                    <a:pt x="19047" y="141684"/>
                  </a:lnTo>
                  <a:lnTo>
                    <a:pt x="20109" y="98403"/>
                  </a:lnTo>
                  <a:lnTo>
                    <a:pt x="29411" y="57615"/>
                  </a:lnTo>
                  <a:lnTo>
                    <a:pt x="38348" y="33943"/>
                  </a:lnTo>
                  <a:lnTo>
                    <a:pt x="45619" y="24284"/>
                  </a:lnTo>
                  <a:lnTo>
                    <a:pt x="73597" y="6111"/>
                  </a:lnTo>
                  <a:lnTo>
                    <a:pt x="92244" y="1397"/>
                  </a:lnTo>
                  <a:lnTo>
                    <a:pt x="111175" y="0"/>
                  </a:lnTo>
                  <a:lnTo>
                    <a:pt x="135246" y="9699"/>
                  </a:lnTo>
                  <a:lnTo>
                    <a:pt x="147599" y="20212"/>
                  </a:lnTo>
                  <a:lnTo>
                    <a:pt x="174189" y="63534"/>
                  </a:lnTo>
                  <a:lnTo>
                    <a:pt x="196991" y="105838"/>
                  </a:lnTo>
                  <a:lnTo>
                    <a:pt x="200025" y="1232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 name="SMARTInkShape-5649"/>
            <p:cNvSpPr/>
            <p:nvPr/>
          </p:nvSpPr>
          <p:spPr>
            <a:xfrm>
              <a:off x="8572500" y="252412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3" name="SMARTInkShape-Group788"/>
          <p:cNvGrpSpPr/>
          <p:nvPr/>
        </p:nvGrpSpPr>
        <p:grpSpPr>
          <a:xfrm>
            <a:off x="5395188" y="3162300"/>
            <a:ext cx="602457" cy="1476296"/>
            <a:chOff x="5395188" y="3162300"/>
            <a:chExt cx="602457" cy="1476296"/>
          </a:xfrm>
        </p:grpSpPr>
        <p:sp>
          <p:nvSpPr>
            <p:cNvPr id="334" name="SMARTInkShape-5650"/>
            <p:cNvSpPr/>
            <p:nvPr/>
          </p:nvSpPr>
          <p:spPr>
            <a:xfrm>
              <a:off x="5610225" y="4057650"/>
              <a:ext cx="9526" cy="228601"/>
            </a:xfrm>
            <a:custGeom>
              <a:avLst/>
              <a:gdLst/>
              <a:ahLst/>
              <a:cxnLst/>
              <a:rect l="0" t="0" r="0" b="0"/>
              <a:pathLst>
                <a:path w="9526" h="228601">
                  <a:moveTo>
                    <a:pt x="0" y="0"/>
                  </a:moveTo>
                  <a:lnTo>
                    <a:pt x="0" y="5056"/>
                  </a:lnTo>
                  <a:lnTo>
                    <a:pt x="8642" y="41757"/>
                  </a:lnTo>
                  <a:lnTo>
                    <a:pt x="9473" y="88575"/>
                  </a:lnTo>
                  <a:lnTo>
                    <a:pt x="8444" y="103925"/>
                  </a:lnTo>
                  <a:lnTo>
                    <a:pt x="1321" y="136165"/>
                  </a:lnTo>
                  <a:lnTo>
                    <a:pt x="115" y="172433"/>
                  </a:lnTo>
                  <a:lnTo>
                    <a:pt x="95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 name="SMARTInkShape-5651"/>
            <p:cNvSpPr/>
            <p:nvPr/>
          </p:nvSpPr>
          <p:spPr>
            <a:xfrm>
              <a:off x="5782652" y="3686175"/>
              <a:ext cx="160949" cy="180976"/>
            </a:xfrm>
            <a:custGeom>
              <a:avLst/>
              <a:gdLst/>
              <a:ahLst/>
              <a:cxnLst/>
              <a:rect l="0" t="0" r="0" b="0"/>
              <a:pathLst>
                <a:path w="160949" h="180976">
                  <a:moveTo>
                    <a:pt x="160948" y="0"/>
                  </a:moveTo>
                  <a:lnTo>
                    <a:pt x="113465" y="1058"/>
                  </a:lnTo>
                  <a:lnTo>
                    <a:pt x="89911" y="7539"/>
                  </a:lnTo>
                  <a:lnTo>
                    <a:pt x="55311" y="14189"/>
                  </a:lnTo>
                  <a:lnTo>
                    <a:pt x="37456" y="22666"/>
                  </a:lnTo>
                  <a:lnTo>
                    <a:pt x="6440" y="44476"/>
                  </a:lnTo>
                  <a:lnTo>
                    <a:pt x="0" y="55272"/>
                  </a:lnTo>
                  <a:lnTo>
                    <a:pt x="2279" y="59137"/>
                  </a:lnTo>
                  <a:lnTo>
                    <a:pt x="4368" y="61650"/>
                  </a:lnTo>
                  <a:lnTo>
                    <a:pt x="12335" y="64441"/>
                  </a:lnTo>
                  <a:lnTo>
                    <a:pt x="59683" y="66617"/>
                  </a:lnTo>
                  <a:lnTo>
                    <a:pt x="75724" y="67707"/>
                  </a:lnTo>
                  <a:lnTo>
                    <a:pt x="109796" y="79929"/>
                  </a:lnTo>
                  <a:lnTo>
                    <a:pt x="151362" y="114876"/>
                  </a:lnTo>
                  <a:lnTo>
                    <a:pt x="156687" y="125492"/>
                  </a:lnTo>
                  <a:lnTo>
                    <a:pt x="158107" y="131287"/>
                  </a:lnTo>
                  <a:lnTo>
                    <a:pt x="156938" y="137266"/>
                  </a:lnTo>
                  <a:lnTo>
                    <a:pt x="146236" y="154736"/>
                  </a:lnTo>
                  <a:lnTo>
                    <a:pt x="139240" y="163316"/>
                  </a:lnTo>
                  <a:lnTo>
                    <a:pt x="119238" y="174097"/>
                  </a:lnTo>
                  <a:lnTo>
                    <a:pt x="77489" y="179616"/>
                  </a:lnTo>
                  <a:lnTo>
                    <a:pt x="27598"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 name="SMARTInkShape-5652"/>
            <p:cNvSpPr/>
            <p:nvPr/>
          </p:nvSpPr>
          <p:spPr>
            <a:xfrm>
              <a:off x="5395188" y="3728681"/>
              <a:ext cx="166549" cy="176570"/>
            </a:xfrm>
            <a:custGeom>
              <a:avLst/>
              <a:gdLst/>
              <a:ahLst/>
              <a:cxnLst/>
              <a:rect l="0" t="0" r="0" b="0"/>
              <a:pathLst>
                <a:path w="166549" h="176570">
                  <a:moveTo>
                    <a:pt x="5487" y="43219"/>
                  </a:moveTo>
                  <a:lnTo>
                    <a:pt x="431" y="43219"/>
                  </a:lnTo>
                  <a:lnTo>
                    <a:pt x="0" y="42161"/>
                  </a:lnTo>
                  <a:lnTo>
                    <a:pt x="2342" y="38162"/>
                  </a:lnTo>
                  <a:lnTo>
                    <a:pt x="26669" y="20829"/>
                  </a:lnTo>
                  <a:lnTo>
                    <a:pt x="52097" y="11420"/>
                  </a:lnTo>
                  <a:lnTo>
                    <a:pt x="96499" y="5305"/>
                  </a:lnTo>
                  <a:lnTo>
                    <a:pt x="121824" y="0"/>
                  </a:lnTo>
                  <a:lnTo>
                    <a:pt x="146849" y="4190"/>
                  </a:lnTo>
                  <a:lnTo>
                    <a:pt x="157567" y="9292"/>
                  </a:lnTo>
                  <a:lnTo>
                    <a:pt x="163037" y="15087"/>
                  </a:lnTo>
                  <a:lnTo>
                    <a:pt x="165467" y="22250"/>
                  </a:lnTo>
                  <a:lnTo>
                    <a:pt x="166548" y="32488"/>
                  </a:lnTo>
                  <a:lnTo>
                    <a:pt x="151987" y="60265"/>
                  </a:lnTo>
                  <a:lnTo>
                    <a:pt x="115130" y="106808"/>
                  </a:lnTo>
                  <a:lnTo>
                    <a:pt x="86922" y="147723"/>
                  </a:lnTo>
                  <a:lnTo>
                    <a:pt x="82721" y="168284"/>
                  </a:lnTo>
                  <a:lnTo>
                    <a:pt x="84493" y="171046"/>
                  </a:lnTo>
                  <a:lnTo>
                    <a:pt x="87791" y="172887"/>
                  </a:lnTo>
                  <a:lnTo>
                    <a:pt x="138837" y="17656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SMARTInkShape-5653"/>
            <p:cNvSpPr/>
            <p:nvPr/>
          </p:nvSpPr>
          <p:spPr>
            <a:xfrm>
              <a:off x="5774017" y="4086225"/>
              <a:ext cx="130360" cy="142061"/>
            </a:xfrm>
            <a:custGeom>
              <a:avLst/>
              <a:gdLst/>
              <a:ahLst/>
              <a:cxnLst/>
              <a:rect l="0" t="0" r="0" b="0"/>
              <a:pathLst>
                <a:path w="130360" h="142061">
                  <a:moveTo>
                    <a:pt x="36233" y="9525"/>
                  </a:moveTo>
                  <a:lnTo>
                    <a:pt x="36233" y="14581"/>
                  </a:lnTo>
                  <a:lnTo>
                    <a:pt x="35175" y="16071"/>
                  </a:lnTo>
                  <a:lnTo>
                    <a:pt x="33411" y="17064"/>
                  </a:lnTo>
                  <a:lnTo>
                    <a:pt x="31177" y="17726"/>
                  </a:lnTo>
                  <a:lnTo>
                    <a:pt x="10723" y="61167"/>
                  </a:lnTo>
                  <a:lnTo>
                    <a:pt x="0" y="95191"/>
                  </a:lnTo>
                  <a:lnTo>
                    <a:pt x="3743" y="117105"/>
                  </a:lnTo>
                  <a:lnTo>
                    <a:pt x="11554" y="133593"/>
                  </a:lnTo>
                  <a:lnTo>
                    <a:pt x="17503" y="138750"/>
                  </a:lnTo>
                  <a:lnTo>
                    <a:pt x="24734" y="141041"/>
                  </a:lnTo>
                  <a:lnTo>
                    <a:pt x="35003" y="142060"/>
                  </a:lnTo>
                  <a:lnTo>
                    <a:pt x="57741" y="137577"/>
                  </a:lnTo>
                  <a:lnTo>
                    <a:pt x="99391" y="112263"/>
                  </a:lnTo>
                  <a:lnTo>
                    <a:pt x="118682" y="96881"/>
                  </a:lnTo>
                  <a:lnTo>
                    <a:pt x="125793" y="85039"/>
                  </a:lnTo>
                  <a:lnTo>
                    <a:pt x="130359" y="65246"/>
                  </a:lnTo>
                  <a:lnTo>
                    <a:pt x="126094" y="44379"/>
                  </a:lnTo>
                  <a:lnTo>
                    <a:pt x="105919" y="13560"/>
                  </a:lnTo>
                  <a:lnTo>
                    <a:pt x="743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SMARTInkShape-5654"/>
            <p:cNvSpPr/>
            <p:nvPr/>
          </p:nvSpPr>
          <p:spPr>
            <a:xfrm>
              <a:off x="5553075" y="4402267"/>
              <a:ext cx="161455" cy="236329"/>
            </a:xfrm>
            <a:custGeom>
              <a:avLst/>
              <a:gdLst/>
              <a:ahLst/>
              <a:cxnLst/>
              <a:rect l="0" t="0" r="0" b="0"/>
              <a:pathLst>
                <a:path w="161455" h="236329">
                  <a:moveTo>
                    <a:pt x="19050" y="17333"/>
                  </a:moveTo>
                  <a:lnTo>
                    <a:pt x="27713" y="9729"/>
                  </a:lnTo>
                  <a:lnTo>
                    <a:pt x="37364" y="4076"/>
                  </a:lnTo>
                  <a:lnTo>
                    <a:pt x="59754" y="0"/>
                  </a:lnTo>
                  <a:lnTo>
                    <a:pt x="104416" y="6634"/>
                  </a:lnTo>
                  <a:lnTo>
                    <a:pt x="115552" y="12931"/>
                  </a:lnTo>
                  <a:lnTo>
                    <a:pt x="126498" y="22785"/>
                  </a:lnTo>
                  <a:lnTo>
                    <a:pt x="134891" y="34220"/>
                  </a:lnTo>
                  <a:lnTo>
                    <a:pt x="135435" y="40232"/>
                  </a:lnTo>
                  <a:lnTo>
                    <a:pt x="130396" y="52558"/>
                  </a:lnTo>
                  <a:lnTo>
                    <a:pt x="101032" y="87240"/>
                  </a:lnTo>
                  <a:lnTo>
                    <a:pt x="54763" y="111336"/>
                  </a:lnTo>
                  <a:lnTo>
                    <a:pt x="43389" y="117321"/>
                  </a:lnTo>
                  <a:lnTo>
                    <a:pt x="22673" y="121477"/>
                  </a:lnTo>
                  <a:lnTo>
                    <a:pt x="21465" y="120629"/>
                  </a:lnTo>
                  <a:lnTo>
                    <a:pt x="20124" y="116865"/>
                  </a:lnTo>
                  <a:lnTo>
                    <a:pt x="22940" y="115437"/>
                  </a:lnTo>
                  <a:lnTo>
                    <a:pt x="68911" y="112833"/>
                  </a:lnTo>
                  <a:lnTo>
                    <a:pt x="109725" y="115455"/>
                  </a:lnTo>
                  <a:lnTo>
                    <a:pt x="149877" y="128836"/>
                  </a:lnTo>
                  <a:lnTo>
                    <a:pt x="156570" y="134976"/>
                  </a:lnTo>
                  <a:lnTo>
                    <a:pt x="159545" y="141233"/>
                  </a:lnTo>
                  <a:lnTo>
                    <a:pt x="161454" y="158929"/>
                  </a:lnTo>
                  <a:lnTo>
                    <a:pt x="156072" y="170576"/>
                  </a:lnTo>
                  <a:lnTo>
                    <a:pt x="123917" y="206023"/>
                  </a:lnTo>
                  <a:lnTo>
                    <a:pt x="80549" y="231773"/>
                  </a:lnTo>
                  <a:lnTo>
                    <a:pt x="65141" y="235034"/>
                  </a:lnTo>
                  <a:lnTo>
                    <a:pt x="18991" y="236328"/>
                  </a:lnTo>
                  <a:lnTo>
                    <a:pt x="10910" y="233550"/>
                  </a:lnTo>
                  <a:lnTo>
                    <a:pt x="0" y="2268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 name="SMARTInkShape-5655"/>
            <p:cNvSpPr/>
            <p:nvPr/>
          </p:nvSpPr>
          <p:spPr>
            <a:xfrm>
              <a:off x="5811326" y="4400550"/>
              <a:ext cx="186319" cy="180065"/>
            </a:xfrm>
            <a:custGeom>
              <a:avLst/>
              <a:gdLst/>
              <a:ahLst/>
              <a:cxnLst/>
              <a:rect l="0" t="0" r="0" b="0"/>
              <a:pathLst>
                <a:path w="186319" h="180065">
                  <a:moveTo>
                    <a:pt x="84649" y="0"/>
                  </a:moveTo>
                  <a:lnTo>
                    <a:pt x="39990" y="45717"/>
                  </a:lnTo>
                  <a:lnTo>
                    <a:pt x="11178" y="86728"/>
                  </a:lnTo>
                  <a:lnTo>
                    <a:pt x="2555" y="109541"/>
                  </a:lnTo>
                  <a:lnTo>
                    <a:pt x="0" y="129705"/>
                  </a:lnTo>
                  <a:lnTo>
                    <a:pt x="4299" y="149086"/>
                  </a:lnTo>
                  <a:lnTo>
                    <a:pt x="12276" y="163177"/>
                  </a:lnTo>
                  <a:lnTo>
                    <a:pt x="31455" y="174055"/>
                  </a:lnTo>
                  <a:lnTo>
                    <a:pt x="72823" y="180064"/>
                  </a:lnTo>
                  <a:lnTo>
                    <a:pt x="87860" y="179512"/>
                  </a:lnTo>
                  <a:lnTo>
                    <a:pt x="105126" y="175738"/>
                  </a:lnTo>
                  <a:lnTo>
                    <a:pt x="143973" y="151292"/>
                  </a:lnTo>
                  <a:lnTo>
                    <a:pt x="158641" y="140266"/>
                  </a:lnTo>
                  <a:lnTo>
                    <a:pt x="178942" y="111030"/>
                  </a:lnTo>
                  <a:lnTo>
                    <a:pt x="186318" y="84756"/>
                  </a:lnTo>
                  <a:lnTo>
                    <a:pt x="185222" y="71889"/>
                  </a:lnTo>
                  <a:lnTo>
                    <a:pt x="175894" y="49949"/>
                  </a:lnTo>
                  <a:lnTo>
                    <a:pt x="138995" y="6885"/>
                  </a:lnTo>
                  <a:lnTo>
                    <a:pt x="11322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 name="SMARTInkShape-5656"/>
            <p:cNvSpPr/>
            <p:nvPr/>
          </p:nvSpPr>
          <p:spPr>
            <a:xfrm>
              <a:off x="5753100" y="3433037"/>
              <a:ext cx="19051" cy="195989"/>
            </a:xfrm>
            <a:custGeom>
              <a:avLst/>
              <a:gdLst/>
              <a:ahLst/>
              <a:cxnLst/>
              <a:rect l="0" t="0" r="0" b="0"/>
              <a:pathLst>
                <a:path w="19051" h="195989">
                  <a:moveTo>
                    <a:pt x="9525" y="5488"/>
                  </a:moveTo>
                  <a:lnTo>
                    <a:pt x="1324" y="5488"/>
                  </a:lnTo>
                  <a:lnTo>
                    <a:pt x="883" y="4430"/>
                  </a:lnTo>
                  <a:lnTo>
                    <a:pt x="262" y="0"/>
                  </a:lnTo>
                  <a:lnTo>
                    <a:pt x="1" y="47100"/>
                  </a:lnTo>
                  <a:lnTo>
                    <a:pt x="0" y="94222"/>
                  </a:lnTo>
                  <a:lnTo>
                    <a:pt x="0" y="140125"/>
                  </a:lnTo>
                  <a:lnTo>
                    <a:pt x="2822" y="147524"/>
                  </a:lnTo>
                  <a:lnTo>
                    <a:pt x="8201" y="155841"/>
                  </a:lnTo>
                  <a:lnTo>
                    <a:pt x="9351" y="167980"/>
                  </a:lnTo>
                  <a:lnTo>
                    <a:pt x="9515" y="189671"/>
                  </a:lnTo>
                  <a:lnTo>
                    <a:pt x="10577" y="191777"/>
                  </a:lnTo>
                  <a:lnTo>
                    <a:pt x="19050" y="1959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 name="SMARTInkShape-5657"/>
            <p:cNvSpPr/>
            <p:nvPr/>
          </p:nvSpPr>
          <p:spPr>
            <a:xfrm>
              <a:off x="5563924" y="3467100"/>
              <a:ext cx="189177" cy="84711"/>
            </a:xfrm>
            <a:custGeom>
              <a:avLst/>
              <a:gdLst/>
              <a:ahLst/>
              <a:cxnLst/>
              <a:rect l="0" t="0" r="0" b="0"/>
              <a:pathLst>
                <a:path w="189177" h="84711">
                  <a:moveTo>
                    <a:pt x="8201" y="0"/>
                  </a:moveTo>
                  <a:lnTo>
                    <a:pt x="3145" y="5057"/>
                  </a:lnTo>
                  <a:lnTo>
                    <a:pt x="662" y="10361"/>
                  </a:lnTo>
                  <a:lnTo>
                    <a:pt x="0" y="13257"/>
                  </a:lnTo>
                  <a:lnTo>
                    <a:pt x="617" y="16247"/>
                  </a:lnTo>
                  <a:lnTo>
                    <a:pt x="6389" y="28648"/>
                  </a:lnTo>
                  <a:lnTo>
                    <a:pt x="13151" y="55861"/>
                  </a:lnTo>
                  <a:lnTo>
                    <a:pt x="21337" y="64691"/>
                  </a:lnTo>
                  <a:lnTo>
                    <a:pt x="45986" y="80583"/>
                  </a:lnTo>
                  <a:lnTo>
                    <a:pt x="69091" y="84710"/>
                  </a:lnTo>
                  <a:lnTo>
                    <a:pt x="115338" y="84577"/>
                  </a:lnTo>
                  <a:lnTo>
                    <a:pt x="158860" y="77512"/>
                  </a:lnTo>
                  <a:lnTo>
                    <a:pt x="189176"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2" name="SMARTInkShape-5658"/>
            <p:cNvSpPr/>
            <p:nvPr/>
          </p:nvSpPr>
          <p:spPr>
            <a:xfrm>
              <a:off x="5511150" y="3162300"/>
              <a:ext cx="196725" cy="150381"/>
            </a:xfrm>
            <a:custGeom>
              <a:avLst/>
              <a:gdLst/>
              <a:ahLst/>
              <a:cxnLst/>
              <a:rect l="0" t="0" r="0" b="0"/>
              <a:pathLst>
                <a:path w="196725" h="150381">
                  <a:moveTo>
                    <a:pt x="165750" y="0"/>
                  </a:moveTo>
                  <a:lnTo>
                    <a:pt x="121693" y="1058"/>
                  </a:lnTo>
                  <a:lnTo>
                    <a:pt x="81043" y="7539"/>
                  </a:lnTo>
                  <a:lnTo>
                    <a:pt x="54574" y="11759"/>
                  </a:lnTo>
                  <a:lnTo>
                    <a:pt x="21170" y="25694"/>
                  </a:lnTo>
                  <a:lnTo>
                    <a:pt x="1262" y="41314"/>
                  </a:lnTo>
                  <a:lnTo>
                    <a:pt x="0" y="44476"/>
                  </a:lnTo>
                  <a:lnTo>
                    <a:pt x="217" y="47642"/>
                  </a:lnTo>
                  <a:lnTo>
                    <a:pt x="1419" y="50811"/>
                  </a:lnTo>
                  <a:lnTo>
                    <a:pt x="3280" y="52924"/>
                  </a:lnTo>
                  <a:lnTo>
                    <a:pt x="8168" y="55272"/>
                  </a:lnTo>
                  <a:lnTo>
                    <a:pt x="34354" y="56985"/>
                  </a:lnTo>
                  <a:lnTo>
                    <a:pt x="70847" y="51630"/>
                  </a:lnTo>
                  <a:lnTo>
                    <a:pt x="113176" y="55746"/>
                  </a:lnTo>
                  <a:lnTo>
                    <a:pt x="130742" y="58643"/>
                  </a:lnTo>
                  <a:lnTo>
                    <a:pt x="152661" y="66985"/>
                  </a:lnTo>
                  <a:lnTo>
                    <a:pt x="170869" y="80571"/>
                  </a:lnTo>
                  <a:lnTo>
                    <a:pt x="194747" y="105051"/>
                  </a:lnTo>
                  <a:lnTo>
                    <a:pt x="196724" y="110250"/>
                  </a:lnTo>
                  <a:lnTo>
                    <a:pt x="196097" y="121672"/>
                  </a:lnTo>
                  <a:lnTo>
                    <a:pt x="192291" y="130982"/>
                  </a:lnTo>
                  <a:lnTo>
                    <a:pt x="181223" y="145583"/>
                  </a:lnTo>
                  <a:lnTo>
                    <a:pt x="172274" y="149370"/>
                  </a:lnTo>
                  <a:lnTo>
                    <a:pt x="166924" y="150380"/>
                  </a:lnTo>
                  <a:lnTo>
                    <a:pt x="119304" y="144022"/>
                  </a:lnTo>
                  <a:lnTo>
                    <a:pt x="9907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8" name="SMARTInkShape-Group789"/>
          <p:cNvGrpSpPr/>
          <p:nvPr/>
        </p:nvGrpSpPr>
        <p:grpSpPr>
          <a:xfrm>
            <a:off x="4573359" y="2337837"/>
            <a:ext cx="1865542" cy="567289"/>
            <a:chOff x="4573359" y="2337837"/>
            <a:chExt cx="1865542" cy="567289"/>
          </a:xfrm>
        </p:grpSpPr>
        <p:sp>
          <p:nvSpPr>
            <p:cNvPr id="344" name="SMARTInkShape-5659"/>
            <p:cNvSpPr/>
            <p:nvPr/>
          </p:nvSpPr>
          <p:spPr>
            <a:xfrm>
              <a:off x="5857875" y="2838450"/>
              <a:ext cx="152401" cy="19051"/>
            </a:xfrm>
            <a:custGeom>
              <a:avLst/>
              <a:gdLst/>
              <a:ahLst/>
              <a:cxnLst/>
              <a:rect l="0" t="0" r="0" b="0"/>
              <a:pathLst>
                <a:path w="152401" h="19051">
                  <a:moveTo>
                    <a:pt x="0" y="19050"/>
                  </a:moveTo>
                  <a:lnTo>
                    <a:pt x="15209" y="12504"/>
                  </a:lnTo>
                  <a:lnTo>
                    <a:pt x="59683" y="9787"/>
                  </a:lnTo>
                  <a:lnTo>
                    <a:pt x="103057" y="9559"/>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 name="SMARTInkShape-5660"/>
            <p:cNvSpPr/>
            <p:nvPr/>
          </p:nvSpPr>
          <p:spPr>
            <a:xfrm>
              <a:off x="5924550" y="2771775"/>
              <a:ext cx="28115" cy="133351"/>
            </a:xfrm>
            <a:custGeom>
              <a:avLst/>
              <a:gdLst/>
              <a:ahLst/>
              <a:cxnLst/>
              <a:rect l="0" t="0" r="0" b="0"/>
              <a:pathLst>
                <a:path w="28115" h="133351">
                  <a:moveTo>
                    <a:pt x="0" y="0"/>
                  </a:moveTo>
                  <a:lnTo>
                    <a:pt x="0" y="13257"/>
                  </a:lnTo>
                  <a:lnTo>
                    <a:pt x="18343" y="54359"/>
                  </a:lnTo>
                  <a:lnTo>
                    <a:pt x="27537" y="91216"/>
                  </a:lnTo>
                  <a:lnTo>
                    <a:pt x="28114" y="102629"/>
                  </a:lnTo>
                  <a:lnTo>
                    <a:pt x="25548" y="111935"/>
                  </a:lnTo>
                  <a:lnTo>
                    <a:pt x="21937" y="119599"/>
                  </a:lnTo>
                  <a:lnTo>
                    <a:pt x="1905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 name="SMARTInkShape-5661"/>
            <p:cNvSpPr/>
            <p:nvPr/>
          </p:nvSpPr>
          <p:spPr>
            <a:xfrm>
              <a:off x="5623239" y="2790825"/>
              <a:ext cx="171034" cy="104776"/>
            </a:xfrm>
            <a:custGeom>
              <a:avLst/>
              <a:gdLst/>
              <a:ahLst/>
              <a:cxnLst/>
              <a:rect l="0" t="0" r="0" b="0"/>
              <a:pathLst>
                <a:path w="171034" h="104776">
                  <a:moveTo>
                    <a:pt x="158436" y="0"/>
                  </a:moveTo>
                  <a:lnTo>
                    <a:pt x="116604" y="0"/>
                  </a:lnTo>
                  <a:lnTo>
                    <a:pt x="71161" y="1058"/>
                  </a:lnTo>
                  <a:lnTo>
                    <a:pt x="32619" y="10361"/>
                  </a:lnTo>
                  <a:lnTo>
                    <a:pt x="21027" y="15188"/>
                  </a:lnTo>
                  <a:lnTo>
                    <a:pt x="4715" y="18964"/>
                  </a:lnTo>
                  <a:lnTo>
                    <a:pt x="1980" y="21109"/>
                  </a:lnTo>
                  <a:lnTo>
                    <a:pt x="157" y="23598"/>
                  </a:lnTo>
                  <a:lnTo>
                    <a:pt x="0" y="26315"/>
                  </a:lnTo>
                  <a:lnTo>
                    <a:pt x="2648" y="32157"/>
                  </a:lnTo>
                  <a:lnTo>
                    <a:pt x="12997" y="35459"/>
                  </a:lnTo>
                  <a:lnTo>
                    <a:pt x="33851" y="40140"/>
                  </a:lnTo>
                  <a:lnTo>
                    <a:pt x="80411" y="54244"/>
                  </a:lnTo>
                  <a:lnTo>
                    <a:pt x="125076" y="66503"/>
                  </a:lnTo>
                  <a:lnTo>
                    <a:pt x="160690" y="82814"/>
                  </a:lnTo>
                  <a:lnTo>
                    <a:pt x="169316" y="89017"/>
                  </a:lnTo>
                  <a:lnTo>
                    <a:pt x="170981" y="92153"/>
                  </a:lnTo>
                  <a:lnTo>
                    <a:pt x="171033" y="95302"/>
                  </a:lnTo>
                  <a:lnTo>
                    <a:pt x="170009" y="98460"/>
                  </a:lnTo>
                  <a:lnTo>
                    <a:pt x="168268" y="100565"/>
                  </a:lnTo>
                  <a:lnTo>
                    <a:pt x="163511" y="102904"/>
                  </a:lnTo>
                  <a:lnTo>
                    <a:pt x="122253" y="104611"/>
                  </a:lnTo>
                  <a:lnTo>
                    <a:pt x="63186"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 name="SMARTInkShape-5662"/>
            <p:cNvSpPr/>
            <p:nvPr/>
          </p:nvSpPr>
          <p:spPr>
            <a:xfrm>
              <a:off x="5467350" y="2791032"/>
              <a:ext cx="132744" cy="102088"/>
            </a:xfrm>
            <a:custGeom>
              <a:avLst/>
              <a:gdLst/>
              <a:ahLst/>
              <a:cxnLst/>
              <a:rect l="0" t="0" r="0" b="0"/>
              <a:pathLst>
                <a:path w="132744" h="102088">
                  <a:moveTo>
                    <a:pt x="0" y="37893"/>
                  </a:moveTo>
                  <a:lnTo>
                    <a:pt x="19298" y="81205"/>
                  </a:lnTo>
                  <a:lnTo>
                    <a:pt x="22390" y="85818"/>
                  </a:lnTo>
                  <a:lnTo>
                    <a:pt x="34292" y="93765"/>
                  </a:lnTo>
                  <a:lnTo>
                    <a:pt x="56022" y="101367"/>
                  </a:lnTo>
                  <a:lnTo>
                    <a:pt x="69348" y="102087"/>
                  </a:lnTo>
                  <a:lnTo>
                    <a:pt x="101534" y="91123"/>
                  </a:lnTo>
                  <a:lnTo>
                    <a:pt x="111448" y="82365"/>
                  </a:lnTo>
                  <a:lnTo>
                    <a:pt x="122980" y="62711"/>
                  </a:lnTo>
                  <a:lnTo>
                    <a:pt x="131302" y="37739"/>
                  </a:lnTo>
                  <a:lnTo>
                    <a:pt x="132743" y="21032"/>
                  </a:lnTo>
                  <a:lnTo>
                    <a:pt x="130258" y="11702"/>
                  </a:lnTo>
                  <a:lnTo>
                    <a:pt x="128114" y="7732"/>
                  </a:lnTo>
                  <a:lnTo>
                    <a:pt x="124568" y="5086"/>
                  </a:lnTo>
                  <a:lnTo>
                    <a:pt x="114983" y="2145"/>
                  </a:lnTo>
                  <a:lnTo>
                    <a:pt x="74100" y="0"/>
                  </a:lnTo>
                  <a:lnTo>
                    <a:pt x="38100" y="93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5663"/>
            <p:cNvSpPr/>
            <p:nvPr/>
          </p:nvSpPr>
          <p:spPr>
            <a:xfrm>
              <a:off x="5273196" y="2752725"/>
              <a:ext cx="127480" cy="133351"/>
            </a:xfrm>
            <a:custGeom>
              <a:avLst/>
              <a:gdLst/>
              <a:ahLst/>
              <a:cxnLst/>
              <a:rect l="0" t="0" r="0" b="0"/>
              <a:pathLst>
                <a:path w="127480" h="133351">
                  <a:moveTo>
                    <a:pt x="89379" y="0"/>
                  </a:moveTo>
                  <a:lnTo>
                    <a:pt x="57580" y="0"/>
                  </a:lnTo>
                  <a:lnTo>
                    <a:pt x="48436" y="5644"/>
                  </a:lnTo>
                  <a:lnTo>
                    <a:pt x="20213" y="32493"/>
                  </a:lnTo>
                  <a:lnTo>
                    <a:pt x="4416" y="60119"/>
                  </a:lnTo>
                  <a:lnTo>
                    <a:pt x="987" y="68654"/>
                  </a:lnTo>
                  <a:lnTo>
                    <a:pt x="0" y="86605"/>
                  </a:lnTo>
                  <a:lnTo>
                    <a:pt x="3088" y="103049"/>
                  </a:lnTo>
                  <a:lnTo>
                    <a:pt x="7989" y="113886"/>
                  </a:lnTo>
                  <a:lnTo>
                    <a:pt x="22161" y="122230"/>
                  </a:lnTo>
                  <a:lnTo>
                    <a:pt x="53940" y="130055"/>
                  </a:lnTo>
                  <a:lnTo>
                    <a:pt x="127479"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 name="SMARTInkShape-5664"/>
            <p:cNvSpPr/>
            <p:nvPr/>
          </p:nvSpPr>
          <p:spPr>
            <a:xfrm>
              <a:off x="6410325" y="2461487"/>
              <a:ext cx="28576" cy="167414"/>
            </a:xfrm>
            <a:custGeom>
              <a:avLst/>
              <a:gdLst/>
              <a:ahLst/>
              <a:cxnLst/>
              <a:rect l="0" t="0" r="0" b="0"/>
              <a:pathLst>
                <a:path w="28576" h="167414">
                  <a:moveTo>
                    <a:pt x="0" y="5488"/>
                  </a:moveTo>
                  <a:lnTo>
                    <a:pt x="0" y="431"/>
                  </a:lnTo>
                  <a:lnTo>
                    <a:pt x="1059" y="0"/>
                  </a:lnTo>
                  <a:lnTo>
                    <a:pt x="5057" y="2343"/>
                  </a:lnTo>
                  <a:lnTo>
                    <a:pt x="6546" y="4450"/>
                  </a:lnTo>
                  <a:lnTo>
                    <a:pt x="15810" y="31272"/>
                  </a:lnTo>
                  <a:lnTo>
                    <a:pt x="18623" y="76055"/>
                  </a:lnTo>
                  <a:lnTo>
                    <a:pt x="18993" y="117478"/>
                  </a:lnTo>
                  <a:lnTo>
                    <a:pt x="20083" y="131461"/>
                  </a:lnTo>
                  <a:lnTo>
                    <a:pt x="28575" y="1674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 name="SMARTInkShape-5665"/>
            <p:cNvSpPr/>
            <p:nvPr/>
          </p:nvSpPr>
          <p:spPr>
            <a:xfrm>
              <a:off x="6117099" y="2505734"/>
              <a:ext cx="159877" cy="151742"/>
            </a:xfrm>
            <a:custGeom>
              <a:avLst/>
              <a:gdLst/>
              <a:ahLst/>
              <a:cxnLst/>
              <a:rect l="0" t="0" r="0" b="0"/>
              <a:pathLst>
                <a:path w="159877" h="151742">
                  <a:moveTo>
                    <a:pt x="140826" y="37441"/>
                  </a:moveTo>
                  <a:lnTo>
                    <a:pt x="140826" y="32384"/>
                  </a:lnTo>
                  <a:lnTo>
                    <a:pt x="135770" y="19127"/>
                  </a:lnTo>
                  <a:lnTo>
                    <a:pt x="127569" y="6850"/>
                  </a:lnTo>
                  <a:lnTo>
                    <a:pt x="118706" y="2678"/>
                  </a:lnTo>
                  <a:lnTo>
                    <a:pt x="90714" y="0"/>
                  </a:lnTo>
                  <a:lnTo>
                    <a:pt x="75867" y="5278"/>
                  </a:lnTo>
                  <a:lnTo>
                    <a:pt x="62214" y="12563"/>
                  </a:lnTo>
                  <a:lnTo>
                    <a:pt x="49091" y="15801"/>
                  </a:lnTo>
                  <a:lnTo>
                    <a:pt x="36202" y="25706"/>
                  </a:lnTo>
                  <a:lnTo>
                    <a:pt x="24477" y="40692"/>
                  </a:lnTo>
                  <a:lnTo>
                    <a:pt x="2562" y="80726"/>
                  </a:lnTo>
                  <a:lnTo>
                    <a:pt x="0" y="92309"/>
                  </a:lnTo>
                  <a:lnTo>
                    <a:pt x="1434" y="97303"/>
                  </a:lnTo>
                  <a:lnTo>
                    <a:pt x="8671" y="105674"/>
                  </a:lnTo>
                  <a:lnTo>
                    <a:pt x="16121" y="110100"/>
                  </a:lnTo>
                  <a:lnTo>
                    <a:pt x="19588" y="111280"/>
                  </a:lnTo>
                  <a:lnTo>
                    <a:pt x="22960" y="111009"/>
                  </a:lnTo>
                  <a:lnTo>
                    <a:pt x="49287" y="95120"/>
                  </a:lnTo>
                  <a:lnTo>
                    <a:pt x="70259" y="77331"/>
                  </a:lnTo>
                  <a:lnTo>
                    <a:pt x="93687" y="51083"/>
                  </a:lnTo>
                  <a:lnTo>
                    <a:pt x="108585" y="40136"/>
                  </a:lnTo>
                  <a:lnTo>
                    <a:pt x="113444" y="38639"/>
                  </a:lnTo>
                  <a:lnTo>
                    <a:pt x="116221" y="38239"/>
                  </a:lnTo>
                  <a:lnTo>
                    <a:pt x="118073" y="39032"/>
                  </a:lnTo>
                  <a:lnTo>
                    <a:pt x="119308" y="40618"/>
                  </a:lnTo>
                  <a:lnTo>
                    <a:pt x="120679" y="46261"/>
                  </a:lnTo>
                  <a:lnTo>
                    <a:pt x="124534" y="88219"/>
                  </a:lnTo>
                  <a:lnTo>
                    <a:pt x="132118" y="108931"/>
                  </a:lnTo>
                  <a:lnTo>
                    <a:pt x="136956" y="118956"/>
                  </a:lnTo>
                  <a:lnTo>
                    <a:pt x="140738" y="135442"/>
                  </a:lnTo>
                  <a:lnTo>
                    <a:pt x="148876" y="149386"/>
                  </a:lnTo>
                  <a:lnTo>
                    <a:pt x="152518" y="150694"/>
                  </a:lnTo>
                  <a:lnTo>
                    <a:pt x="159876" y="1517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SMARTInkShape-5666"/>
            <p:cNvSpPr/>
            <p:nvPr/>
          </p:nvSpPr>
          <p:spPr>
            <a:xfrm>
              <a:off x="5886450" y="2501554"/>
              <a:ext cx="161926" cy="155125"/>
            </a:xfrm>
            <a:custGeom>
              <a:avLst/>
              <a:gdLst/>
              <a:ahLst/>
              <a:cxnLst/>
              <a:rect l="0" t="0" r="0" b="0"/>
              <a:pathLst>
                <a:path w="161926" h="155125">
                  <a:moveTo>
                    <a:pt x="0" y="41621"/>
                  </a:moveTo>
                  <a:lnTo>
                    <a:pt x="0" y="46678"/>
                  </a:lnTo>
                  <a:lnTo>
                    <a:pt x="2822" y="51982"/>
                  </a:lnTo>
                  <a:lnTo>
                    <a:pt x="5057" y="54878"/>
                  </a:lnTo>
                  <a:lnTo>
                    <a:pt x="11759" y="93814"/>
                  </a:lnTo>
                  <a:lnTo>
                    <a:pt x="18090" y="137081"/>
                  </a:lnTo>
                  <a:lnTo>
                    <a:pt x="19012" y="155124"/>
                  </a:lnTo>
                  <a:lnTo>
                    <a:pt x="19039" y="150628"/>
                  </a:lnTo>
                  <a:lnTo>
                    <a:pt x="11509" y="120587"/>
                  </a:lnTo>
                  <a:lnTo>
                    <a:pt x="9917" y="85324"/>
                  </a:lnTo>
                  <a:lnTo>
                    <a:pt x="19754" y="54452"/>
                  </a:lnTo>
                  <a:lnTo>
                    <a:pt x="36075" y="28607"/>
                  </a:lnTo>
                  <a:lnTo>
                    <a:pt x="54315" y="12600"/>
                  </a:lnTo>
                  <a:lnTo>
                    <a:pt x="78182" y="1155"/>
                  </a:lnTo>
                  <a:lnTo>
                    <a:pt x="93309" y="0"/>
                  </a:lnTo>
                  <a:lnTo>
                    <a:pt x="106029" y="3014"/>
                  </a:lnTo>
                  <a:lnTo>
                    <a:pt x="115210" y="7882"/>
                  </a:lnTo>
                  <a:lnTo>
                    <a:pt x="136442" y="26685"/>
                  </a:lnTo>
                  <a:lnTo>
                    <a:pt x="152729" y="57422"/>
                  </a:lnTo>
                  <a:lnTo>
                    <a:pt x="160108" y="90525"/>
                  </a:lnTo>
                  <a:lnTo>
                    <a:pt x="161925" y="1368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5667"/>
            <p:cNvSpPr/>
            <p:nvPr/>
          </p:nvSpPr>
          <p:spPr>
            <a:xfrm>
              <a:off x="5753100" y="2466975"/>
              <a:ext cx="9526" cy="9526"/>
            </a:xfrm>
            <a:custGeom>
              <a:avLst/>
              <a:gdLst/>
              <a:ahLst/>
              <a:cxnLst/>
              <a:rect l="0" t="0" r="0" b="0"/>
              <a:pathLst>
                <a:path w="9526" h="9526">
                  <a:moveTo>
                    <a:pt x="9525"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SMARTInkShape-5668"/>
            <p:cNvSpPr/>
            <p:nvPr/>
          </p:nvSpPr>
          <p:spPr>
            <a:xfrm>
              <a:off x="5772150" y="2552700"/>
              <a:ext cx="18925" cy="114301"/>
            </a:xfrm>
            <a:custGeom>
              <a:avLst/>
              <a:gdLst/>
              <a:ahLst/>
              <a:cxnLst/>
              <a:rect l="0" t="0" r="0" b="0"/>
              <a:pathLst>
                <a:path w="18925" h="114301">
                  <a:moveTo>
                    <a:pt x="0" y="0"/>
                  </a:moveTo>
                  <a:lnTo>
                    <a:pt x="5057" y="0"/>
                  </a:lnTo>
                  <a:lnTo>
                    <a:pt x="6546" y="2117"/>
                  </a:lnTo>
                  <a:lnTo>
                    <a:pt x="16890" y="41418"/>
                  </a:lnTo>
                  <a:lnTo>
                    <a:pt x="18766" y="84045"/>
                  </a:lnTo>
                  <a:lnTo>
                    <a:pt x="18924" y="94856"/>
                  </a:lnTo>
                  <a:lnTo>
                    <a:pt x="16172" y="103189"/>
                  </a:lnTo>
                  <a:lnTo>
                    <a:pt x="952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SMARTInkShape-5669"/>
            <p:cNvSpPr/>
            <p:nvPr/>
          </p:nvSpPr>
          <p:spPr>
            <a:xfrm>
              <a:off x="5516897" y="2466975"/>
              <a:ext cx="137979" cy="284967"/>
            </a:xfrm>
            <a:custGeom>
              <a:avLst/>
              <a:gdLst/>
              <a:ahLst/>
              <a:cxnLst/>
              <a:rect l="0" t="0" r="0" b="0"/>
              <a:pathLst>
                <a:path w="137979" h="284967">
                  <a:moveTo>
                    <a:pt x="64753" y="0"/>
                  </a:moveTo>
                  <a:lnTo>
                    <a:pt x="44031" y="13183"/>
                  </a:lnTo>
                  <a:lnTo>
                    <a:pt x="25029" y="30591"/>
                  </a:lnTo>
                  <a:lnTo>
                    <a:pt x="2402" y="77738"/>
                  </a:lnTo>
                  <a:lnTo>
                    <a:pt x="0" y="86761"/>
                  </a:lnTo>
                  <a:lnTo>
                    <a:pt x="1755" y="97122"/>
                  </a:lnTo>
                  <a:lnTo>
                    <a:pt x="3704" y="102848"/>
                  </a:lnTo>
                  <a:lnTo>
                    <a:pt x="6062" y="106665"/>
                  </a:lnTo>
                  <a:lnTo>
                    <a:pt x="8692" y="109210"/>
                  </a:lnTo>
                  <a:lnTo>
                    <a:pt x="11504" y="110907"/>
                  </a:lnTo>
                  <a:lnTo>
                    <a:pt x="25575" y="113295"/>
                  </a:lnTo>
                  <a:lnTo>
                    <a:pt x="37110" y="108209"/>
                  </a:lnTo>
                  <a:lnTo>
                    <a:pt x="75626" y="74550"/>
                  </a:lnTo>
                  <a:lnTo>
                    <a:pt x="80169" y="61708"/>
                  </a:lnTo>
                  <a:lnTo>
                    <a:pt x="83246" y="47534"/>
                  </a:lnTo>
                  <a:lnTo>
                    <a:pt x="92873" y="29377"/>
                  </a:lnTo>
                  <a:lnTo>
                    <a:pt x="101983" y="70366"/>
                  </a:lnTo>
                  <a:lnTo>
                    <a:pt x="116118" y="104693"/>
                  </a:lnTo>
                  <a:lnTo>
                    <a:pt x="127480" y="145791"/>
                  </a:lnTo>
                  <a:lnTo>
                    <a:pt x="137978" y="192017"/>
                  </a:lnTo>
                  <a:lnTo>
                    <a:pt x="137249" y="226227"/>
                  </a:lnTo>
                  <a:lnTo>
                    <a:pt x="127520" y="261175"/>
                  </a:lnTo>
                  <a:lnTo>
                    <a:pt x="118756" y="272358"/>
                  </a:lnTo>
                  <a:lnTo>
                    <a:pt x="113455" y="276822"/>
                  </a:lnTo>
                  <a:lnTo>
                    <a:pt x="99098" y="281782"/>
                  </a:lnTo>
                  <a:lnTo>
                    <a:pt x="69068" y="284966"/>
                  </a:lnTo>
                  <a:lnTo>
                    <a:pt x="62338" y="282053"/>
                  </a:lnTo>
                  <a:lnTo>
                    <a:pt x="43811" y="263840"/>
                  </a:lnTo>
                  <a:lnTo>
                    <a:pt x="26653"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 name="SMARTInkShape-5670"/>
            <p:cNvSpPr/>
            <p:nvPr/>
          </p:nvSpPr>
          <p:spPr>
            <a:xfrm>
              <a:off x="4573359" y="2337837"/>
              <a:ext cx="436792" cy="262179"/>
            </a:xfrm>
            <a:custGeom>
              <a:avLst/>
              <a:gdLst/>
              <a:ahLst/>
              <a:cxnLst/>
              <a:rect l="0" t="0" r="0" b="0"/>
              <a:pathLst>
                <a:path w="436792" h="262179">
                  <a:moveTo>
                    <a:pt x="8166" y="100563"/>
                  </a:moveTo>
                  <a:lnTo>
                    <a:pt x="8166" y="146615"/>
                  </a:lnTo>
                  <a:lnTo>
                    <a:pt x="10988" y="176297"/>
                  </a:lnTo>
                  <a:lnTo>
                    <a:pt x="23354" y="222210"/>
                  </a:lnTo>
                  <a:lnTo>
                    <a:pt x="26708" y="250546"/>
                  </a:lnTo>
                  <a:lnTo>
                    <a:pt x="25819" y="254527"/>
                  </a:lnTo>
                  <a:lnTo>
                    <a:pt x="24168" y="257181"/>
                  </a:lnTo>
                  <a:lnTo>
                    <a:pt x="18070" y="262178"/>
                  </a:lnTo>
                  <a:lnTo>
                    <a:pt x="11220" y="248276"/>
                  </a:lnTo>
                  <a:lnTo>
                    <a:pt x="8769" y="228597"/>
                  </a:lnTo>
                  <a:lnTo>
                    <a:pt x="3228" y="189706"/>
                  </a:lnTo>
                  <a:lnTo>
                    <a:pt x="0" y="163782"/>
                  </a:lnTo>
                  <a:lnTo>
                    <a:pt x="9181" y="119158"/>
                  </a:lnTo>
                  <a:lnTo>
                    <a:pt x="22250" y="74370"/>
                  </a:lnTo>
                  <a:lnTo>
                    <a:pt x="30653" y="64933"/>
                  </a:lnTo>
                  <a:lnTo>
                    <a:pt x="40385" y="58269"/>
                  </a:lnTo>
                  <a:lnTo>
                    <a:pt x="51814" y="54518"/>
                  </a:lnTo>
                  <a:lnTo>
                    <a:pt x="58610" y="53640"/>
                  </a:lnTo>
                  <a:lnTo>
                    <a:pt x="73442" y="58202"/>
                  </a:lnTo>
                  <a:lnTo>
                    <a:pt x="82333" y="66214"/>
                  </a:lnTo>
                  <a:lnTo>
                    <a:pt x="113599" y="111254"/>
                  </a:lnTo>
                  <a:lnTo>
                    <a:pt x="140738" y="152263"/>
                  </a:lnTo>
                  <a:lnTo>
                    <a:pt x="146462" y="169049"/>
                  </a:lnTo>
                  <a:lnTo>
                    <a:pt x="150743" y="193174"/>
                  </a:lnTo>
                  <a:lnTo>
                    <a:pt x="152959" y="197229"/>
                  </a:lnTo>
                  <a:lnTo>
                    <a:pt x="157185" y="202792"/>
                  </a:lnTo>
                  <a:lnTo>
                    <a:pt x="159565" y="211874"/>
                  </a:lnTo>
                  <a:lnTo>
                    <a:pt x="160434" y="222531"/>
                  </a:lnTo>
                  <a:lnTo>
                    <a:pt x="160561" y="180076"/>
                  </a:lnTo>
                  <a:lnTo>
                    <a:pt x="163386" y="151992"/>
                  </a:lnTo>
                  <a:lnTo>
                    <a:pt x="168104" y="124620"/>
                  </a:lnTo>
                  <a:lnTo>
                    <a:pt x="171325" y="102788"/>
                  </a:lnTo>
                  <a:lnTo>
                    <a:pt x="191433" y="58287"/>
                  </a:lnTo>
                  <a:lnTo>
                    <a:pt x="220050" y="24597"/>
                  </a:lnTo>
                  <a:lnTo>
                    <a:pt x="245924" y="5265"/>
                  </a:lnTo>
                  <a:lnTo>
                    <a:pt x="260592" y="0"/>
                  </a:lnTo>
                  <a:lnTo>
                    <a:pt x="290863" y="2092"/>
                  </a:lnTo>
                  <a:lnTo>
                    <a:pt x="321586" y="14472"/>
                  </a:lnTo>
                  <a:lnTo>
                    <a:pt x="366304" y="50009"/>
                  </a:lnTo>
                  <a:lnTo>
                    <a:pt x="373713" y="65395"/>
                  </a:lnTo>
                  <a:lnTo>
                    <a:pt x="379123" y="81758"/>
                  </a:lnTo>
                  <a:lnTo>
                    <a:pt x="394199" y="109509"/>
                  </a:lnTo>
                  <a:lnTo>
                    <a:pt x="408658" y="153782"/>
                  </a:lnTo>
                  <a:lnTo>
                    <a:pt x="421003" y="195037"/>
                  </a:lnTo>
                  <a:lnTo>
                    <a:pt x="427958" y="229949"/>
                  </a:lnTo>
                  <a:lnTo>
                    <a:pt x="436791" y="2434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 name="SMARTInkShape-5671"/>
            <p:cNvSpPr/>
            <p:nvPr/>
          </p:nvSpPr>
          <p:spPr>
            <a:xfrm>
              <a:off x="5117288" y="2466975"/>
              <a:ext cx="169088" cy="130984"/>
            </a:xfrm>
            <a:custGeom>
              <a:avLst/>
              <a:gdLst/>
              <a:ahLst/>
              <a:cxnLst/>
              <a:rect l="0" t="0" r="0" b="0"/>
              <a:pathLst>
                <a:path w="169088" h="130984">
                  <a:moveTo>
                    <a:pt x="111937" y="0"/>
                  </a:moveTo>
                  <a:lnTo>
                    <a:pt x="79434" y="0"/>
                  </a:lnTo>
                  <a:lnTo>
                    <a:pt x="53623" y="10113"/>
                  </a:lnTo>
                  <a:lnTo>
                    <a:pt x="40865" y="20723"/>
                  </a:lnTo>
                  <a:lnTo>
                    <a:pt x="13991" y="58625"/>
                  </a:lnTo>
                  <a:lnTo>
                    <a:pt x="0" y="94856"/>
                  </a:lnTo>
                  <a:lnTo>
                    <a:pt x="1510" y="106011"/>
                  </a:lnTo>
                  <a:lnTo>
                    <a:pt x="3394" y="111949"/>
                  </a:lnTo>
                  <a:lnTo>
                    <a:pt x="11132" y="121369"/>
                  </a:lnTo>
                  <a:lnTo>
                    <a:pt x="20567" y="128025"/>
                  </a:lnTo>
                  <a:lnTo>
                    <a:pt x="28290" y="130983"/>
                  </a:lnTo>
                  <a:lnTo>
                    <a:pt x="32889" y="129655"/>
                  </a:lnTo>
                  <a:lnTo>
                    <a:pt x="61597" y="106627"/>
                  </a:lnTo>
                  <a:lnTo>
                    <a:pt x="80082" y="86718"/>
                  </a:lnTo>
                  <a:lnTo>
                    <a:pt x="109166" y="43496"/>
                  </a:lnTo>
                  <a:lnTo>
                    <a:pt x="117819" y="32996"/>
                  </a:lnTo>
                  <a:lnTo>
                    <a:pt x="122665" y="30540"/>
                  </a:lnTo>
                  <a:lnTo>
                    <a:pt x="130500" y="28690"/>
                  </a:lnTo>
                  <a:lnTo>
                    <a:pt x="138507" y="71892"/>
                  </a:lnTo>
                  <a:lnTo>
                    <a:pt x="145173" y="98162"/>
                  </a:lnTo>
                  <a:lnTo>
                    <a:pt x="153652" y="114575"/>
                  </a:lnTo>
                  <a:lnTo>
                    <a:pt x="159758" y="119714"/>
                  </a:lnTo>
                  <a:lnTo>
                    <a:pt x="169087"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SMARTInkShape-5672"/>
            <p:cNvSpPr/>
            <p:nvPr/>
          </p:nvSpPr>
          <p:spPr>
            <a:xfrm>
              <a:off x="5347563" y="2476500"/>
              <a:ext cx="81688" cy="131272"/>
            </a:xfrm>
            <a:custGeom>
              <a:avLst/>
              <a:gdLst/>
              <a:ahLst/>
              <a:cxnLst/>
              <a:rect l="0" t="0" r="0" b="0"/>
              <a:pathLst>
                <a:path w="81688" h="131272">
                  <a:moveTo>
                    <a:pt x="5487" y="28575"/>
                  </a:moveTo>
                  <a:lnTo>
                    <a:pt x="431" y="28575"/>
                  </a:lnTo>
                  <a:lnTo>
                    <a:pt x="0" y="30692"/>
                  </a:lnTo>
                  <a:lnTo>
                    <a:pt x="9612" y="55090"/>
                  </a:lnTo>
                  <a:lnTo>
                    <a:pt x="35996" y="100374"/>
                  </a:lnTo>
                  <a:lnTo>
                    <a:pt x="50127" y="122827"/>
                  </a:lnTo>
                  <a:lnTo>
                    <a:pt x="52523" y="131271"/>
                  </a:lnTo>
                  <a:lnTo>
                    <a:pt x="52719" y="130906"/>
                  </a:lnTo>
                  <a:lnTo>
                    <a:pt x="52938" y="127678"/>
                  </a:lnTo>
                  <a:lnTo>
                    <a:pt x="44895" y="92592"/>
                  </a:lnTo>
                  <a:lnTo>
                    <a:pt x="43975" y="70944"/>
                  </a:lnTo>
                  <a:lnTo>
                    <a:pt x="8168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68" name="SMARTInkShape-Group790"/>
          <p:cNvGrpSpPr/>
          <p:nvPr/>
        </p:nvGrpSpPr>
        <p:grpSpPr>
          <a:xfrm>
            <a:off x="2249224" y="4124325"/>
            <a:ext cx="872841" cy="837337"/>
            <a:chOff x="2249224" y="4124325"/>
            <a:chExt cx="872841" cy="837337"/>
          </a:xfrm>
        </p:grpSpPr>
        <p:sp>
          <p:nvSpPr>
            <p:cNvPr id="359" name="SMARTInkShape-5673"/>
            <p:cNvSpPr/>
            <p:nvPr/>
          </p:nvSpPr>
          <p:spPr>
            <a:xfrm>
              <a:off x="2597136" y="4743450"/>
              <a:ext cx="231081" cy="174338"/>
            </a:xfrm>
            <a:custGeom>
              <a:avLst/>
              <a:gdLst/>
              <a:ahLst/>
              <a:cxnLst/>
              <a:rect l="0" t="0" r="0" b="0"/>
              <a:pathLst>
                <a:path w="231081" h="174338">
                  <a:moveTo>
                    <a:pt x="98439" y="0"/>
                  </a:moveTo>
                  <a:lnTo>
                    <a:pt x="76049" y="0"/>
                  </a:lnTo>
                  <a:lnTo>
                    <a:pt x="69791" y="2822"/>
                  </a:lnTo>
                  <a:lnTo>
                    <a:pt x="40887" y="23851"/>
                  </a:lnTo>
                  <a:lnTo>
                    <a:pt x="14791" y="59246"/>
                  </a:lnTo>
                  <a:lnTo>
                    <a:pt x="1570" y="91403"/>
                  </a:lnTo>
                  <a:lnTo>
                    <a:pt x="0" y="106945"/>
                  </a:lnTo>
                  <a:lnTo>
                    <a:pt x="3888" y="119498"/>
                  </a:lnTo>
                  <a:lnTo>
                    <a:pt x="12672" y="135660"/>
                  </a:lnTo>
                  <a:lnTo>
                    <a:pt x="39630" y="157553"/>
                  </a:lnTo>
                  <a:lnTo>
                    <a:pt x="79486" y="172389"/>
                  </a:lnTo>
                  <a:lnTo>
                    <a:pt x="100951" y="174337"/>
                  </a:lnTo>
                  <a:lnTo>
                    <a:pt x="147148" y="166963"/>
                  </a:lnTo>
                  <a:lnTo>
                    <a:pt x="186720" y="158361"/>
                  </a:lnTo>
                  <a:lnTo>
                    <a:pt x="210086" y="149110"/>
                  </a:lnTo>
                  <a:lnTo>
                    <a:pt x="219674" y="137179"/>
                  </a:lnTo>
                  <a:lnTo>
                    <a:pt x="226404" y="121293"/>
                  </a:lnTo>
                  <a:lnTo>
                    <a:pt x="231080" y="85980"/>
                  </a:lnTo>
                  <a:lnTo>
                    <a:pt x="221466" y="63928"/>
                  </a:lnTo>
                  <a:lnTo>
                    <a:pt x="177602" y="22632"/>
                  </a:lnTo>
                  <a:lnTo>
                    <a:pt x="14606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0" name="SMARTInkShape-5674"/>
            <p:cNvSpPr/>
            <p:nvPr/>
          </p:nvSpPr>
          <p:spPr>
            <a:xfrm>
              <a:off x="2295525" y="4715069"/>
              <a:ext cx="238126" cy="246593"/>
            </a:xfrm>
            <a:custGeom>
              <a:avLst/>
              <a:gdLst/>
              <a:ahLst/>
              <a:cxnLst/>
              <a:rect l="0" t="0" r="0" b="0"/>
              <a:pathLst>
                <a:path w="238126" h="246593">
                  <a:moveTo>
                    <a:pt x="0" y="28381"/>
                  </a:moveTo>
                  <a:lnTo>
                    <a:pt x="0" y="23325"/>
                  </a:lnTo>
                  <a:lnTo>
                    <a:pt x="2822" y="18020"/>
                  </a:lnTo>
                  <a:lnTo>
                    <a:pt x="8201" y="11048"/>
                  </a:lnTo>
                  <a:lnTo>
                    <a:pt x="32077" y="3124"/>
                  </a:lnTo>
                  <a:lnTo>
                    <a:pt x="77555" y="0"/>
                  </a:lnTo>
                  <a:lnTo>
                    <a:pt x="112558" y="890"/>
                  </a:lnTo>
                  <a:lnTo>
                    <a:pt x="116313" y="2645"/>
                  </a:lnTo>
                  <a:lnTo>
                    <a:pt x="121545" y="8476"/>
                  </a:lnTo>
                  <a:lnTo>
                    <a:pt x="127398" y="18123"/>
                  </a:lnTo>
                  <a:lnTo>
                    <a:pt x="128324" y="23659"/>
                  </a:lnTo>
                  <a:lnTo>
                    <a:pt x="126530" y="35454"/>
                  </a:lnTo>
                  <a:lnTo>
                    <a:pt x="119570" y="53995"/>
                  </a:lnTo>
                  <a:lnTo>
                    <a:pt x="86733" y="95920"/>
                  </a:lnTo>
                  <a:lnTo>
                    <a:pt x="55166" y="141736"/>
                  </a:lnTo>
                  <a:lnTo>
                    <a:pt x="35500" y="182120"/>
                  </a:lnTo>
                  <a:lnTo>
                    <a:pt x="34475" y="197604"/>
                  </a:lnTo>
                  <a:lnTo>
                    <a:pt x="37384" y="219734"/>
                  </a:lnTo>
                  <a:lnTo>
                    <a:pt x="39739" y="223684"/>
                  </a:lnTo>
                  <a:lnTo>
                    <a:pt x="48001" y="230893"/>
                  </a:lnTo>
                  <a:lnTo>
                    <a:pt x="91248" y="243087"/>
                  </a:lnTo>
                  <a:lnTo>
                    <a:pt x="135382" y="246592"/>
                  </a:lnTo>
                  <a:lnTo>
                    <a:pt x="172052" y="244378"/>
                  </a:lnTo>
                  <a:lnTo>
                    <a:pt x="238125" y="2379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5675"/>
            <p:cNvSpPr/>
            <p:nvPr/>
          </p:nvSpPr>
          <p:spPr>
            <a:xfrm>
              <a:off x="2810073" y="4438650"/>
              <a:ext cx="141883" cy="150426"/>
            </a:xfrm>
            <a:custGeom>
              <a:avLst/>
              <a:gdLst/>
              <a:ahLst/>
              <a:cxnLst/>
              <a:rect l="0" t="0" r="0" b="0"/>
              <a:pathLst>
                <a:path w="141883" h="150426">
                  <a:moveTo>
                    <a:pt x="56952" y="19050"/>
                  </a:moveTo>
                  <a:lnTo>
                    <a:pt x="48751" y="10849"/>
                  </a:lnTo>
                  <a:lnTo>
                    <a:pt x="47251" y="11466"/>
                  </a:lnTo>
                  <a:lnTo>
                    <a:pt x="20015" y="37006"/>
                  </a:lnTo>
                  <a:lnTo>
                    <a:pt x="7437" y="54592"/>
                  </a:lnTo>
                  <a:lnTo>
                    <a:pt x="2064" y="78264"/>
                  </a:lnTo>
                  <a:lnTo>
                    <a:pt x="0" y="123418"/>
                  </a:lnTo>
                  <a:lnTo>
                    <a:pt x="2051" y="127787"/>
                  </a:lnTo>
                  <a:lnTo>
                    <a:pt x="9974" y="135463"/>
                  </a:lnTo>
                  <a:lnTo>
                    <a:pt x="31249" y="147957"/>
                  </a:lnTo>
                  <a:lnTo>
                    <a:pt x="39531" y="150425"/>
                  </a:lnTo>
                  <a:lnTo>
                    <a:pt x="65314" y="146758"/>
                  </a:lnTo>
                  <a:lnTo>
                    <a:pt x="82188" y="138956"/>
                  </a:lnTo>
                  <a:lnTo>
                    <a:pt x="125228" y="114792"/>
                  </a:lnTo>
                  <a:lnTo>
                    <a:pt x="136643" y="96641"/>
                  </a:lnTo>
                  <a:lnTo>
                    <a:pt x="141882" y="61723"/>
                  </a:lnTo>
                  <a:lnTo>
                    <a:pt x="141265" y="51774"/>
                  </a:lnTo>
                  <a:lnTo>
                    <a:pt x="137464" y="40297"/>
                  </a:lnTo>
                  <a:lnTo>
                    <a:pt x="126602" y="30962"/>
                  </a:lnTo>
                  <a:lnTo>
                    <a:pt x="79489" y="4326"/>
                  </a:lnTo>
                  <a:lnTo>
                    <a:pt x="5695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5676"/>
            <p:cNvSpPr/>
            <p:nvPr/>
          </p:nvSpPr>
          <p:spPr>
            <a:xfrm>
              <a:off x="2594290" y="4391025"/>
              <a:ext cx="81048" cy="209551"/>
            </a:xfrm>
            <a:custGeom>
              <a:avLst/>
              <a:gdLst/>
              <a:ahLst/>
              <a:cxnLst/>
              <a:rect l="0" t="0" r="0" b="0"/>
              <a:pathLst>
                <a:path w="81048" h="209551">
                  <a:moveTo>
                    <a:pt x="6035" y="0"/>
                  </a:moveTo>
                  <a:lnTo>
                    <a:pt x="47671" y="0"/>
                  </a:lnTo>
                  <a:lnTo>
                    <a:pt x="68701" y="5056"/>
                  </a:lnTo>
                  <a:lnTo>
                    <a:pt x="73212" y="8663"/>
                  </a:lnTo>
                  <a:lnTo>
                    <a:pt x="78225" y="18314"/>
                  </a:lnTo>
                  <a:lnTo>
                    <a:pt x="81047" y="30591"/>
                  </a:lnTo>
                  <a:lnTo>
                    <a:pt x="73240" y="43229"/>
                  </a:lnTo>
                  <a:lnTo>
                    <a:pt x="42358" y="82270"/>
                  </a:lnTo>
                  <a:lnTo>
                    <a:pt x="14176" y="125356"/>
                  </a:lnTo>
                  <a:lnTo>
                    <a:pt x="4361" y="143556"/>
                  </a:lnTo>
                  <a:lnTo>
                    <a:pt x="0" y="162228"/>
                  </a:lnTo>
                  <a:lnTo>
                    <a:pt x="883" y="175465"/>
                  </a:lnTo>
                  <a:lnTo>
                    <a:pt x="2600" y="180477"/>
                  </a:lnTo>
                  <a:lnTo>
                    <a:pt x="20187" y="197643"/>
                  </a:lnTo>
                  <a:lnTo>
                    <a:pt x="6318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5677"/>
            <p:cNvSpPr/>
            <p:nvPr/>
          </p:nvSpPr>
          <p:spPr>
            <a:xfrm>
              <a:off x="2249224" y="4402393"/>
              <a:ext cx="170127" cy="226758"/>
            </a:xfrm>
            <a:custGeom>
              <a:avLst/>
              <a:gdLst/>
              <a:ahLst/>
              <a:cxnLst/>
              <a:rect l="0" t="0" r="0" b="0"/>
              <a:pathLst>
                <a:path w="170127" h="226758">
                  <a:moveTo>
                    <a:pt x="8201" y="45782"/>
                  </a:moveTo>
                  <a:lnTo>
                    <a:pt x="8201" y="37581"/>
                  </a:lnTo>
                  <a:lnTo>
                    <a:pt x="7143" y="37140"/>
                  </a:lnTo>
                  <a:lnTo>
                    <a:pt x="3145" y="36649"/>
                  </a:lnTo>
                  <a:lnTo>
                    <a:pt x="1655" y="35460"/>
                  </a:lnTo>
                  <a:lnTo>
                    <a:pt x="0" y="31317"/>
                  </a:lnTo>
                  <a:lnTo>
                    <a:pt x="617" y="29788"/>
                  </a:lnTo>
                  <a:lnTo>
                    <a:pt x="2087" y="28770"/>
                  </a:lnTo>
                  <a:lnTo>
                    <a:pt x="4125" y="28090"/>
                  </a:lnTo>
                  <a:lnTo>
                    <a:pt x="33930" y="10565"/>
                  </a:lnTo>
                  <a:lnTo>
                    <a:pt x="73704" y="0"/>
                  </a:lnTo>
                  <a:lnTo>
                    <a:pt x="111647" y="6126"/>
                  </a:lnTo>
                  <a:lnTo>
                    <a:pt x="131435" y="11576"/>
                  </a:lnTo>
                  <a:lnTo>
                    <a:pt x="139040" y="16628"/>
                  </a:lnTo>
                  <a:lnTo>
                    <a:pt x="150313" y="30708"/>
                  </a:lnTo>
                  <a:lnTo>
                    <a:pt x="152684" y="36791"/>
                  </a:lnTo>
                  <a:lnTo>
                    <a:pt x="153206" y="41905"/>
                  </a:lnTo>
                  <a:lnTo>
                    <a:pt x="152496" y="46372"/>
                  </a:lnTo>
                  <a:lnTo>
                    <a:pt x="136148" y="75297"/>
                  </a:lnTo>
                  <a:lnTo>
                    <a:pt x="96618" y="119029"/>
                  </a:lnTo>
                  <a:lnTo>
                    <a:pt x="76701" y="144212"/>
                  </a:lnTo>
                  <a:lnTo>
                    <a:pt x="70396" y="161495"/>
                  </a:lnTo>
                  <a:lnTo>
                    <a:pt x="68714" y="170550"/>
                  </a:lnTo>
                  <a:lnTo>
                    <a:pt x="72490" y="189076"/>
                  </a:lnTo>
                  <a:lnTo>
                    <a:pt x="76460" y="198461"/>
                  </a:lnTo>
                  <a:lnTo>
                    <a:pt x="81224" y="204718"/>
                  </a:lnTo>
                  <a:lnTo>
                    <a:pt x="92161" y="211670"/>
                  </a:lnTo>
                  <a:lnTo>
                    <a:pt x="130580" y="222679"/>
                  </a:lnTo>
                  <a:lnTo>
                    <a:pt x="170126" y="2267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4" name="SMARTInkShape-5678"/>
            <p:cNvSpPr/>
            <p:nvPr/>
          </p:nvSpPr>
          <p:spPr>
            <a:xfrm>
              <a:off x="2735559" y="4124325"/>
              <a:ext cx="220767" cy="218779"/>
            </a:xfrm>
            <a:custGeom>
              <a:avLst/>
              <a:gdLst/>
              <a:ahLst/>
              <a:cxnLst/>
              <a:rect l="0" t="0" r="0" b="0"/>
              <a:pathLst>
                <a:path w="220767" h="218779">
                  <a:moveTo>
                    <a:pt x="74316" y="0"/>
                  </a:moveTo>
                  <a:lnTo>
                    <a:pt x="69260" y="0"/>
                  </a:lnTo>
                  <a:lnTo>
                    <a:pt x="47479" y="17900"/>
                  </a:lnTo>
                  <a:lnTo>
                    <a:pt x="43725" y="21458"/>
                  </a:lnTo>
                  <a:lnTo>
                    <a:pt x="26844" y="58721"/>
                  </a:lnTo>
                  <a:lnTo>
                    <a:pt x="17211" y="80546"/>
                  </a:lnTo>
                  <a:lnTo>
                    <a:pt x="4475" y="107515"/>
                  </a:lnTo>
                  <a:lnTo>
                    <a:pt x="0" y="134162"/>
                  </a:lnTo>
                  <a:lnTo>
                    <a:pt x="3731" y="157109"/>
                  </a:lnTo>
                  <a:lnTo>
                    <a:pt x="11539" y="177314"/>
                  </a:lnTo>
                  <a:lnTo>
                    <a:pt x="20309" y="187462"/>
                  </a:lnTo>
                  <a:lnTo>
                    <a:pt x="55876" y="211462"/>
                  </a:lnTo>
                  <a:lnTo>
                    <a:pt x="77789" y="216819"/>
                  </a:lnTo>
                  <a:lnTo>
                    <a:pt x="122398" y="218778"/>
                  </a:lnTo>
                  <a:lnTo>
                    <a:pt x="145595" y="213930"/>
                  </a:lnTo>
                  <a:lnTo>
                    <a:pt x="178942" y="195207"/>
                  </a:lnTo>
                  <a:lnTo>
                    <a:pt x="208522" y="169940"/>
                  </a:lnTo>
                  <a:lnTo>
                    <a:pt x="219679" y="149130"/>
                  </a:lnTo>
                  <a:lnTo>
                    <a:pt x="220766" y="131897"/>
                  </a:lnTo>
                  <a:lnTo>
                    <a:pt x="212841" y="94963"/>
                  </a:lnTo>
                  <a:lnTo>
                    <a:pt x="189806" y="54477"/>
                  </a:lnTo>
                  <a:lnTo>
                    <a:pt x="150516"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SMARTInkShape-5679"/>
            <p:cNvSpPr/>
            <p:nvPr/>
          </p:nvSpPr>
          <p:spPr>
            <a:xfrm>
              <a:off x="2590800" y="4143375"/>
              <a:ext cx="28576" cy="200026"/>
            </a:xfrm>
            <a:custGeom>
              <a:avLst/>
              <a:gdLst/>
              <a:ahLst/>
              <a:cxnLst/>
              <a:rect l="0" t="0" r="0" b="0"/>
              <a:pathLst>
                <a:path w="28576" h="200026">
                  <a:moveTo>
                    <a:pt x="0" y="0"/>
                  </a:moveTo>
                  <a:lnTo>
                    <a:pt x="0" y="13257"/>
                  </a:lnTo>
                  <a:lnTo>
                    <a:pt x="16402" y="53258"/>
                  </a:lnTo>
                  <a:lnTo>
                    <a:pt x="26240" y="98814"/>
                  </a:lnTo>
                  <a:lnTo>
                    <a:pt x="28370" y="146324"/>
                  </a:lnTo>
                  <a:lnTo>
                    <a:pt x="28563" y="191438"/>
                  </a:lnTo>
                  <a:lnTo>
                    <a:pt x="285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5680"/>
            <p:cNvSpPr/>
            <p:nvPr/>
          </p:nvSpPr>
          <p:spPr>
            <a:xfrm>
              <a:off x="2276475" y="4138435"/>
              <a:ext cx="180976" cy="243066"/>
            </a:xfrm>
            <a:custGeom>
              <a:avLst/>
              <a:gdLst/>
              <a:ahLst/>
              <a:cxnLst/>
              <a:rect l="0" t="0" r="0" b="0"/>
              <a:pathLst>
                <a:path w="180976" h="243066">
                  <a:moveTo>
                    <a:pt x="0" y="14465"/>
                  </a:moveTo>
                  <a:lnTo>
                    <a:pt x="8201" y="6264"/>
                  </a:lnTo>
                  <a:lnTo>
                    <a:pt x="37836" y="0"/>
                  </a:lnTo>
                  <a:lnTo>
                    <a:pt x="54210" y="274"/>
                  </a:lnTo>
                  <a:lnTo>
                    <a:pt x="97814" y="7353"/>
                  </a:lnTo>
                  <a:lnTo>
                    <a:pt x="114381" y="13420"/>
                  </a:lnTo>
                  <a:lnTo>
                    <a:pt x="133492" y="27679"/>
                  </a:lnTo>
                  <a:lnTo>
                    <a:pt x="138705" y="35507"/>
                  </a:lnTo>
                  <a:lnTo>
                    <a:pt x="141639" y="55977"/>
                  </a:lnTo>
                  <a:lnTo>
                    <a:pt x="138876" y="63307"/>
                  </a:lnTo>
                  <a:lnTo>
                    <a:pt x="106096" y="104251"/>
                  </a:lnTo>
                  <a:lnTo>
                    <a:pt x="62590" y="148349"/>
                  </a:lnTo>
                  <a:lnTo>
                    <a:pt x="44035" y="171870"/>
                  </a:lnTo>
                  <a:lnTo>
                    <a:pt x="40738" y="183554"/>
                  </a:lnTo>
                  <a:lnTo>
                    <a:pt x="42095" y="195802"/>
                  </a:lnTo>
                  <a:lnTo>
                    <a:pt x="43938" y="202031"/>
                  </a:lnTo>
                  <a:lnTo>
                    <a:pt x="54453" y="214597"/>
                  </a:lnTo>
                  <a:lnTo>
                    <a:pt x="68651" y="225121"/>
                  </a:lnTo>
                  <a:lnTo>
                    <a:pt x="82017" y="229798"/>
                  </a:lnTo>
                  <a:lnTo>
                    <a:pt x="124591" y="235869"/>
                  </a:lnTo>
                  <a:lnTo>
                    <a:pt x="180975" y="2430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5681"/>
            <p:cNvSpPr/>
            <p:nvPr/>
          </p:nvSpPr>
          <p:spPr>
            <a:xfrm>
              <a:off x="2935950" y="4705350"/>
              <a:ext cx="186115" cy="177282"/>
            </a:xfrm>
            <a:custGeom>
              <a:avLst/>
              <a:gdLst/>
              <a:ahLst/>
              <a:cxnLst/>
              <a:rect l="0" t="0" r="0" b="0"/>
              <a:pathLst>
                <a:path w="186115" h="177282">
                  <a:moveTo>
                    <a:pt x="45375" y="0"/>
                  </a:moveTo>
                  <a:lnTo>
                    <a:pt x="37174" y="0"/>
                  </a:lnTo>
                  <a:lnTo>
                    <a:pt x="26129" y="5056"/>
                  </a:lnTo>
                  <a:lnTo>
                    <a:pt x="23020" y="8663"/>
                  </a:lnTo>
                  <a:lnTo>
                    <a:pt x="6803" y="50768"/>
                  </a:lnTo>
                  <a:lnTo>
                    <a:pt x="432" y="77131"/>
                  </a:lnTo>
                  <a:lnTo>
                    <a:pt x="0" y="95664"/>
                  </a:lnTo>
                  <a:lnTo>
                    <a:pt x="6108" y="132817"/>
                  </a:lnTo>
                  <a:lnTo>
                    <a:pt x="12401" y="144049"/>
                  </a:lnTo>
                  <a:lnTo>
                    <a:pt x="30666" y="162273"/>
                  </a:lnTo>
                  <a:lnTo>
                    <a:pt x="46246" y="172663"/>
                  </a:lnTo>
                  <a:lnTo>
                    <a:pt x="60226" y="177281"/>
                  </a:lnTo>
                  <a:lnTo>
                    <a:pt x="90109" y="174823"/>
                  </a:lnTo>
                  <a:lnTo>
                    <a:pt x="136017" y="156908"/>
                  </a:lnTo>
                  <a:lnTo>
                    <a:pt x="169469" y="131814"/>
                  </a:lnTo>
                  <a:lnTo>
                    <a:pt x="181039" y="111023"/>
                  </a:lnTo>
                  <a:lnTo>
                    <a:pt x="186114" y="94867"/>
                  </a:lnTo>
                  <a:lnTo>
                    <a:pt x="182560" y="73265"/>
                  </a:lnTo>
                  <a:lnTo>
                    <a:pt x="164274" y="38578"/>
                  </a:lnTo>
                  <a:lnTo>
                    <a:pt x="112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0" name="SMARTInkShape-Group791"/>
          <p:cNvGrpSpPr/>
          <p:nvPr/>
        </p:nvGrpSpPr>
        <p:grpSpPr>
          <a:xfrm>
            <a:off x="2247900" y="2686050"/>
            <a:ext cx="656699" cy="1352551"/>
            <a:chOff x="2247900" y="2686050"/>
            <a:chExt cx="656699" cy="1352551"/>
          </a:xfrm>
        </p:grpSpPr>
        <p:sp>
          <p:nvSpPr>
            <p:cNvPr id="369" name="SMARTInkShape-5682"/>
            <p:cNvSpPr/>
            <p:nvPr/>
          </p:nvSpPr>
          <p:spPr>
            <a:xfrm>
              <a:off x="2266950" y="2686050"/>
              <a:ext cx="142853" cy="200026"/>
            </a:xfrm>
            <a:custGeom>
              <a:avLst/>
              <a:gdLst/>
              <a:ahLst/>
              <a:cxnLst/>
              <a:rect l="0" t="0" r="0" b="0"/>
              <a:pathLst>
                <a:path w="142853" h="200026">
                  <a:moveTo>
                    <a:pt x="0" y="0"/>
                  </a:moveTo>
                  <a:lnTo>
                    <a:pt x="0" y="44125"/>
                  </a:lnTo>
                  <a:lnTo>
                    <a:pt x="2822" y="54183"/>
                  </a:lnTo>
                  <a:lnTo>
                    <a:pt x="25510" y="96564"/>
                  </a:lnTo>
                  <a:lnTo>
                    <a:pt x="31799" y="101126"/>
                  </a:lnTo>
                  <a:lnTo>
                    <a:pt x="46346" y="103694"/>
                  </a:lnTo>
                  <a:lnTo>
                    <a:pt x="77660" y="96479"/>
                  </a:lnTo>
                  <a:lnTo>
                    <a:pt x="93448" y="85501"/>
                  </a:lnTo>
                  <a:lnTo>
                    <a:pt x="106475" y="68843"/>
                  </a:lnTo>
                  <a:lnTo>
                    <a:pt x="125754" y="25152"/>
                  </a:lnTo>
                  <a:lnTo>
                    <a:pt x="131099" y="11333"/>
                  </a:lnTo>
                  <a:lnTo>
                    <a:pt x="133311" y="196"/>
                  </a:lnTo>
                  <a:lnTo>
                    <a:pt x="128282" y="58"/>
                  </a:lnTo>
                  <a:lnTo>
                    <a:pt x="127855" y="1097"/>
                  </a:lnTo>
                  <a:lnTo>
                    <a:pt x="131251" y="8674"/>
                  </a:lnTo>
                  <a:lnTo>
                    <a:pt x="138325" y="51045"/>
                  </a:lnTo>
                  <a:lnTo>
                    <a:pt x="142476" y="94962"/>
                  </a:lnTo>
                  <a:lnTo>
                    <a:pt x="142852" y="142182"/>
                  </a:lnTo>
                  <a:lnTo>
                    <a:pt x="141810" y="157721"/>
                  </a:lnTo>
                  <a:lnTo>
                    <a:pt x="133938" y="189790"/>
                  </a:lnTo>
                  <a:lnTo>
                    <a:pt x="13335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0" name="SMARTInkShape-5683"/>
            <p:cNvSpPr/>
            <p:nvPr/>
          </p:nvSpPr>
          <p:spPr>
            <a:xfrm>
              <a:off x="2583142" y="2733675"/>
              <a:ext cx="148098" cy="132717"/>
            </a:xfrm>
            <a:custGeom>
              <a:avLst/>
              <a:gdLst/>
              <a:ahLst/>
              <a:cxnLst/>
              <a:rect l="0" t="0" r="0" b="0"/>
              <a:pathLst>
                <a:path w="148098" h="132717">
                  <a:moveTo>
                    <a:pt x="36233" y="0"/>
                  </a:moveTo>
                  <a:lnTo>
                    <a:pt x="36233" y="5057"/>
                  </a:lnTo>
                  <a:lnTo>
                    <a:pt x="16935" y="50768"/>
                  </a:lnTo>
                  <a:lnTo>
                    <a:pt x="7585" y="71487"/>
                  </a:lnTo>
                  <a:lnTo>
                    <a:pt x="4434" y="76233"/>
                  </a:lnTo>
                  <a:lnTo>
                    <a:pt x="0" y="98082"/>
                  </a:lnTo>
                  <a:lnTo>
                    <a:pt x="1785" y="109914"/>
                  </a:lnTo>
                  <a:lnTo>
                    <a:pt x="8740" y="122526"/>
                  </a:lnTo>
                  <a:lnTo>
                    <a:pt x="11555" y="126134"/>
                  </a:lnTo>
                  <a:lnTo>
                    <a:pt x="20326" y="130143"/>
                  </a:lnTo>
                  <a:lnTo>
                    <a:pt x="43204" y="132716"/>
                  </a:lnTo>
                  <a:lnTo>
                    <a:pt x="52737" y="130246"/>
                  </a:lnTo>
                  <a:lnTo>
                    <a:pt x="96830" y="107829"/>
                  </a:lnTo>
                  <a:lnTo>
                    <a:pt x="122012" y="92404"/>
                  </a:lnTo>
                  <a:lnTo>
                    <a:pt x="138202" y="75357"/>
                  </a:lnTo>
                  <a:lnTo>
                    <a:pt x="146879" y="59723"/>
                  </a:lnTo>
                  <a:lnTo>
                    <a:pt x="148097" y="55690"/>
                  </a:lnTo>
                  <a:lnTo>
                    <a:pt x="146793" y="50885"/>
                  </a:lnTo>
                  <a:lnTo>
                    <a:pt x="121442" y="9719"/>
                  </a:lnTo>
                  <a:lnTo>
                    <a:pt x="115379" y="4320"/>
                  </a:lnTo>
                  <a:lnTo>
                    <a:pt x="10290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SMARTInkShape-5684"/>
            <p:cNvSpPr/>
            <p:nvPr/>
          </p:nvSpPr>
          <p:spPr>
            <a:xfrm>
              <a:off x="2247900" y="3095625"/>
              <a:ext cx="9526" cy="219076"/>
            </a:xfrm>
            <a:custGeom>
              <a:avLst/>
              <a:gdLst/>
              <a:ahLst/>
              <a:cxnLst/>
              <a:rect l="0" t="0" r="0" b="0"/>
              <a:pathLst>
                <a:path w="9526" h="219076">
                  <a:moveTo>
                    <a:pt x="0" y="0"/>
                  </a:moveTo>
                  <a:lnTo>
                    <a:pt x="1058" y="9721"/>
                  </a:lnTo>
                  <a:lnTo>
                    <a:pt x="8642" y="56945"/>
                  </a:lnTo>
                  <a:lnTo>
                    <a:pt x="9409" y="96687"/>
                  </a:lnTo>
                  <a:lnTo>
                    <a:pt x="9510" y="143064"/>
                  </a:lnTo>
                  <a:lnTo>
                    <a:pt x="8465" y="176375"/>
                  </a:lnTo>
                  <a:lnTo>
                    <a:pt x="4468" y="188102"/>
                  </a:lnTo>
                  <a:lnTo>
                    <a:pt x="4808" y="200370"/>
                  </a:lnTo>
                  <a:lnTo>
                    <a:pt x="952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2" name="SMARTInkShape-5685"/>
            <p:cNvSpPr/>
            <p:nvPr/>
          </p:nvSpPr>
          <p:spPr>
            <a:xfrm>
              <a:off x="2409944" y="3143250"/>
              <a:ext cx="123017" cy="170831"/>
            </a:xfrm>
            <a:custGeom>
              <a:avLst/>
              <a:gdLst/>
              <a:ahLst/>
              <a:cxnLst/>
              <a:rect l="0" t="0" r="0" b="0"/>
              <a:pathLst>
                <a:path w="123017" h="170831">
                  <a:moveTo>
                    <a:pt x="18931" y="0"/>
                  </a:moveTo>
                  <a:lnTo>
                    <a:pt x="18931" y="13257"/>
                  </a:lnTo>
                  <a:lnTo>
                    <a:pt x="9994" y="57419"/>
                  </a:lnTo>
                  <a:lnTo>
                    <a:pt x="6758" y="79102"/>
                  </a:lnTo>
                  <a:lnTo>
                    <a:pt x="787" y="123149"/>
                  </a:lnTo>
                  <a:lnTo>
                    <a:pt x="0" y="153186"/>
                  </a:lnTo>
                  <a:lnTo>
                    <a:pt x="2756" y="160863"/>
                  </a:lnTo>
                  <a:lnTo>
                    <a:pt x="4973" y="164392"/>
                  </a:lnTo>
                  <a:lnTo>
                    <a:pt x="8567" y="166745"/>
                  </a:lnTo>
                  <a:lnTo>
                    <a:pt x="26723" y="170521"/>
                  </a:lnTo>
                  <a:lnTo>
                    <a:pt x="30475" y="170830"/>
                  </a:lnTo>
                  <a:lnTo>
                    <a:pt x="50926" y="161154"/>
                  </a:lnTo>
                  <a:lnTo>
                    <a:pt x="86642" y="131710"/>
                  </a:lnTo>
                  <a:lnTo>
                    <a:pt x="115844" y="89801"/>
                  </a:lnTo>
                  <a:lnTo>
                    <a:pt x="121376" y="75174"/>
                  </a:lnTo>
                  <a:lnTo>
                    <a:pt x="123016" y="59080"/>
                  </a:lnTo>
                  <a:lnTo>
                    <a:pt x="118445" y="40906"/>
                  </a:lnTo>
                  <a:lnTo>
                    <a:pt x="110388" y="27172"/>
                  </a:lnTo>
                  <a:lnTo>
                    <a:pt x="106361" y="24465"/>
                  </a:lnTo>
                  <a:lnTo>
                    <a:pt x="66556"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3" name="SMARTInkShape-5686"/>
            <p:cNvSpPr/>
            <p:nvPr/>
          </p:nvSpPr>
          <p:spPr>
            <a:xfrm>
              <a:off x="2659518" y="3133725"/>
              <a:ext cx="149352" cy="150463"/>
            </a:xfrm>
            <a:custGeom>
              <a:avLst/>
              <a:gdLst/>
              <a:ahLst/>
              <a:cxnLst/>
              <a:rect l="0" t="0" r="0" b="0"/>
              <a:pathLst>
                <a:path w="149352" h="150463">
                  <a:moveTo>
                    <a:pt x="36057" y="0"/>
                  </a:moveTo>
                  <a:lnTo>
                    <a:pt x="31001" y="5057"/>
                  </a:lnTo>
                  <a:lnTo>
                    <a:pt x="28518" y="10361"/>
                  </a:lnTo>
                  <a:lnTo>
                    <a:pt x="11421" y="56692"/>
                  </a:lnTo>
                  <a:lnTo>
                    <a:pt x="174" y="103227"/>
                  </a:lnTo>
                  <a:lnTo>
                    <a:pt x="0" y="115729"/>
                  </a:lnTo>
                  <a:lnTo>
                    <a:pt x="3451" y="124813"/>
                  </a:lnTo>
                  <a:lnTo>
                    <a:pt x="11344" y="135877"/>
                  </a:lnTo>
                  <a:lnTo>
                    <a:pt x="30499" y="145858"/>
                  </a:lnTo>
                  <a:lnTo>
                    <a:pt x="51226" y="150462"/>
                  </a:lnTo>
                  <a:lnTo>
                    <a:pt x="61496" y="148716"/>
                  </a:lnTo>
                  <a:lnTo>
                    <a:pt x="71705" y="145471"/>
                  </a:lnTo>
                  <a:lnTo>
                    <a:pt x="94245" y="141527"/>
                  </a:lnTo>
                  <a:lnTo>
                    <a:pt x="127748" y="122483"/>
                  </a:lnTo>
                  <a:lnTo>
                    <a:pt x="138898" y="109470"/>
                  </a:lnTo>
                  <a:lnTo>
                    <a:pt x="145264" y="95926"/>
                  </a:lnTo>
                  <a:lnTo>
                    <a:pt x="149351" y="75040"/>
                  </a:lnTo>
                  <a:lnTo>
                    <a:pt x="145002" y="59041"/>
                  </a:lnTo>
                  <a:lnTo>
                    <a:pt x="137011" y="45951"/>
                  </a:lnTo>
                  <a:lnTo>
                    <a:pt x="117225" y="32046"/>
                  </a:lnTo>
                  <a:lnTo>
                    <a:pt x="83682"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5687"/>
            <p:cNvSpPr/>
            <p:nvPr/>
          </p:nvSpPr>
          <p:spPr>
            <a:xfrm>
              <a:off x="2276475" y="3487474"/>
              <a:ext cx="17727" cy="198702"/>
            </a:xfrm>
            <a:custGeom>
              <a:avLst/>
              <a:gdLst/>
              <a:ahLst/>
              <a:cxnLst/>
              <a:rect l="0" t="0" r="0" b="0"/>
              <a:pathLst>
                <a:path w="17727" h="198702">
                  <a:moveTo>
                    <a:pt x="9525" y="8201"/>
                  </a:moveTo>
                  <a:lnTo>
                    <a:pt x="9525" y="0"/>
                  </a:lnTo>
                  <a:lnTo>
                    <a:pt x="9525" y="12050"/>
                  </a:lnTo>
                  <a:lnTo>
                    <a:pt x="17726" y="38686"/>
                  </a:lnTo>
                  <a:lnTo>
                    <a:pt x="10733" y="80349"/>
                  </a:lnTo>
                  <a:lnTo>
                    <a:pt x="2145" y="123221"/>
                  </a:lnTo>
                  <a:lnTo>
                    <a:pt x="188" y="166531"/>
                  </a:lnTo>
                  <a:lnTo>
                    <a:pt x="0" y="1987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5688"/>
            <p:cNvSpPr/>
            <p:nvPr/>
          </p:nvSpPr>
          <p:spPr>
            <a:xfrm>
              <a:off x="2420556" y="3448638"/>
              <a:ext cx="206498" cy="189424"/>
            </a:xfrm>
            <a:custGeom>
              <a:avLst/>
              <a:gdLst/>
              <a:ahLst/>
              <a:cxnLst/>
              <a:rect l="0" t="0" r="0" b="0"/>
              <a:pathLst>
                <a:path w="206498" h="189424">
                  <a:moveTo>
                    <a:pt x="141669" y="8937"/>
                  </a:moveTo>
                  <a:lnTo>
                    <a:pt x="136613" y="8937"/>
                  </a:lnTo>
                  <a:lnTo>
                    <a:pt x="131308" y="6115"/>
                  </a:lnTo>
                  <a:lnTo>
                    <a:pt x="125422" y="2391"/>
                  </a:lnTo>
                  <a:lnTo>
                    <a:pt x="113021" y="0"/>
                  </a:lnTo>
                  <a:lnTo>
                    <a:pt x="88547" y="548"/>
                  </a:lnTo>
                  <a:lnTo>
                    <a:pt x="65957" y="7039"/>
                  </a:lnTo>
                  <a:lnTo>
                    <a:pt x="19394" y="28062"/>
                  </a:lnTo>
                  <a:lnTo>
                    <a:pt x="7950" y="34370"/>
                  </a:lnTo>
                  <a:lnTo>
                    <a:pt x="2863" y="40702"/>
                  </a:lnTo>
                  <a:lnTo>
                    <a:pt x="0" y="50216"/>
                  </a:lnTo>
                  <a:lnTo>
                    <a:pt x="656" y="52331"/>
                  </a:lnTo>
                  <a:lnTo>
                    <a:pt x="2152" y="53742"/>
                  </a:lnTo>
                  <a:lnTo>
                    <a:pt x="6636" y="56367"/>
                  </a:lnTo>
                  <a:lnTo>
                    <a:pt x="12158" y="61061"/>
                  </a:lnTo>
                  <a:lnTo>
                    <a:pt x="57117" y="70702"/>
                  </a:lnTo>
                  <a:lnTo>
                    <a:pt x="99763" y="75701"/>
                  </a:lnTo>
                  <a:lnTo>
                    <a:pt x="136410" y="85782"/>
                  </a:lnTo>
                  <a:lnTo>
                    <a:pt x="168686" y="97675"/>
                  </a:lnTo>
                  <a:lnTo>
                    <a:pt x="185426" y="107643"/>
                  </a:lnTo>
                  <a:lnTo>
                    <a:pt x="192867" y="115601"/>
                  </a:lnTo>
                  <a:lnTo>
                    <a:pt x="202112" y="131087"/>
                  </a:lnTo>
                  <a:lnTo>
                    <a:pt x="206497" y="149082"/>
                  </a:lnTo>
                  <a:lnTo>
                    <a:pt x="204996" y="155283"/>
                  </a:lnTo>
                  <a:lnTo>
                    <a:pt x="197684" y="167819"/>
                  </a:lnTo>
                  <a:lnTo>
                    <a:pt x="192771" y="172008"/>
                  </a:lnTo>
                  <a:lnTo>
                    <a:pt x="158459" y="184340"/>
                  </a:lnTo>
                  <a:lnTo>
                    <a:pt x="113484" y="189423"/>
                  </a:lnTo>
                  <a:lnTo>
                    <a:pt x="84831" y="188757"/>
                  </a:lnTo>
                  <a:lnTo>
                    <a:pt x="65469" y="1803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SMARTInkShape-5689"/>
            <p:cNvSpPr/>
            <p:nvPr/>
          </p:nvSpPr>
          <p:spPr>
            <a:xfrm>
              <a:off x="2738936" y="3457575"/>
              <a:ext cx="159192" cy="150419"/>
            </a:xfrm>
            <a:custGeom>
              <a:avLst/>
              <a:gdLst/>
              <a:ahLst/>
              <a:cxnLst/>
              <a:rect l="0" t="0" r="0" b="0"/>
              <a:pathLst>
                <a:path w="159192" h="150419">
                  <a:moveTo>
                    <a:pt x="42364" y="19050"/>
                  </a:moveTo>
                  <a:lnTo>
                    <a:pt x="34163" y="19050"/>
                  </a:lnTo>
                  <a:lnTo>
                    <a:pt x="33722" y="20108"/>
                  </a:lnTo>
                  <a:lnTo>
                    <a:pt x="30191" y="32234"/>
                  </a:lnTo>
                  <a:lnTo>
                    <a:pt x="22530" y="45887"/>
                  </a:lnTo>
                  <a:lnTo>
                    <a:pt x="19616" y="49641"/>
                  </a:lnTo>
                  <a:lnTo>
                    <a:pt x="4195" y="94784"/>
                  </a:lnTo>
                  <a:lnTo>
                    <a:pt x="0" y="111976"/>
                  </a:lnTo>
                  <a:lnTo>
                    <a:pt x="1663" y="123145"/>
                  </a:lnTo>
                  <a:lnTo>
                    <a:pt x="8550" y="135383"/>
                  </a:lnTo>
                  <a:lnTo>
                    <a:pt x="17293" y="145711"/>
                  </a:lnTo>
                  <a:lnTo>
                    <a:pt x="26283" y="149427"/>
                  </a:lnTo>
                  <a:lnTo>
                    <a:pt x="31643" y="150418"/>
                  </a:lnTo>
                  <a:lnTo>
                    <a:pt x="43244" y="148697"/>
                  </a:lnTo>
                  <a:lnTo>
                    <a:pt x="86186" y="130203"/>
                  </a:lnTo>
                  <a:lnTo>
                    <a:pt x="131727" y="102513"/>
                  </a:lnTo>
                  <a:lnTo>
                    <a:pt x="146639" y="90011"/>
                  </a:lnTo>
                  <a:lnTo>
                    <a:pt x="156795" y="73871"/>
                  </a:lnTo>
                  <a:lnTo>
                    <a:pt x="159191" y="58937"/>
                  </a:lnTo>
                  <a:lnTo>
                    <a:pt x="156729" y="46303"/>
                  </a:lnTo>
                  <a:lnTo>
                    <a:pt x="152107" y="37159"/>
                  </a:lnTo>
                  <a:lnTo>
                    <a:pt x="132912" y="16121"/>
                  </a:lnTo>
                  <a:lnTo>
                    <a:pt x="121060" y="7870"/>
                  </a:lnTo>
                  <a:lnTo>
                    <a:pt x="102488" y="2332"/>
                  </a:lnTo>
                  <a:lnTo>
                    <a:pt x="7093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5690"/>
            <p:cNvSpPr/>
            <p:nvPr/>
          </p:nvSpPr>
          <p:spPr>
            <a:xfrm>
              <a:off x="2305050" y="3819525"/>
              <a:ext cx="28515" cy="219076"/>
            </a:xfrm>
            <a:custGeom>
              <a:avLst/>
              <a:gdLst/>
              <a:ahLst/>
              <a:cxnLst/>
              <a:rect l="0" t="0" r="0" b="0"/>
              <a:pathLst>
                <a:path w="28515" h="219076">
                  <a:moveTo>
                    <a:pt x="0" y="0"/>
                  </a:moveTo>
                  <a:lnTo>
                    <a:pt x="0" y="5057"/>
                  </a:lnTo>
                  <a:lnTo>
                    <a:pt x="23322" y="51045"/>
                  </a:lnTo>
                  <a:lnTo>
                    <a:pt x="28114" y="91818"/>
                  </a:lnTo>
                  <a:lnTo>
                    <a:pt x="28514" y="134152"/>
                  </a:lnTo>
                  <a:lnTo>
                    <a:pt x="27509" y="166930"/>
                  </a:lnTo>
                  <a:lnTo>
                    <a:pt x="19932" y="196815"/>
                  </a:lnTo>
                  <a:lnTo>
                    <a:pt x="1905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5691"/>
            <p:cNvSpPr/>
            <p:nvPr/>
          </p:nvSpPr>
          <p:spPr>
            <a:xfrm>
              <a:off x="2477317" y="3791129"/>
              <a:ext cx="170634" cy="190322"/>
            </a:xfrm>
            <a:custGeom>
              <a:avLst/>
              <a:gdLst/>
              <a:ahLst/>
              <a:cxnLst/>
              <a:rect l="0" t="0" r="0" b="0"/>
              <a:pathLst>
                <a:path w="170634" h="190322">
                  <a:moveTo>
                    <a:pt x="170633" y="18871"/>
                  </a:moveTo>
                  <a:lnTo>
                    <a:pt x="170633" y="10670"/>
                  </a:lnTo>
                  <a:lnTo>
                    <a:pt x="169575" y="10229"/>
                  </a:lnTo>
                  <a:lnTo>
                    <a:pt x="157450" y="6698"/>
                  </a:lnTo>
                  <a:lnTo>
                    <a:pt x="145724" y="2877"/>
                  </a:lnTo>
                  <a:lnTo>
                    <a:pt x="99643" y="0"/>
                  </a:lnTo>
                  <a:lnTo>
                    <a:pt x="74105" y="2696"/>
                  </a:lnTo>
                  <a:lnTo>
                    <a:pt x="52074" y="10198"/>
                  </a:lnTo>
                  <a:lnTo>
                    <a:pt x="25035" y="32327"/>
                  </a:lnTo>
                  <a:lnTo>
                    <a:pt x="8489" y="53079"/>
                  </a:lnTo>
                  <a:lnTo>
                    <a:pt x="3319" y="66177"/>
                  </a:lnTo>
                  <a:lnTo>
                    <a:pt x="0" y="81720"/>
                  </a:lnTo>
                  <a:lnTo>
                    <a:pt x="9538" y="94525"/>
                  </a:lnTo>
                  <a:lnTo>
                    <a:pt x="20013" y="100120"/>
                  </a:lnTo>
                  <a:lnTo>
                    <a:pt x="44730" y="104007"/>
                  </a:lnTo>
                  <a:lnTo>
                    <a:pt x="59643" y="104334"/>
                  </a:lnTo>
                  <a:lnTo>
                    <a:pt x="74032" y="98835"/>
                  </a:lnTo>
                  <a:lnTo>
                    <a:pt x="91211" y="89484"/>
                  </a:lnTo>
                  <a:lnTo>
                    <a:pt x="95460" y="88171"/>
                  </a:lnTo>
                  <a:lnTo>
                    <a:pt x="129727" y="59262"/>
                  </a:lnTo>
                  <a:lnTo>
                    <a:pt x="150795" y="35818"/>
                  </a:lnTo>
                  <a:lnTo>
                    <a:pt x="158052" y="21070"/>
                  </a:lnTo>
                  <a:lnTo>
                    <a:pt x="160808" y="13498"/>
                  </a:lnTo>
                  <a:lnTo>
                    <a:pt x="170188" y="417"/>
                  </a:lnTo>
                  <a:lnTo>
                    <a:pt x="170501" y="5054"/>
                  </a:lnTo>
                  <a:lnTo>
                    <a:pt x="169487" y="6485"/>
                  </a:lnTo>
                  <a:lnTo>
                    <a:pt x="165537" y="8074"/>
                  </a:lnTo>
                  <a:lnTo>
                    <a:pt x="164061" y="10615"/>
                  </a:lnTo>
                  <a:lnTo>
                    <a:pt x="161497" y="35749"/>
                  </a:lnTo>
                  <a:lnTo>
                    <a:pt x="161131" y="82410"/>
                  </a:lnTo>
                  <a:lnTo>
                    <a:pt x="160056" y="105430"/>
                  </a:lnTo>
                  <a:lnTo>
                    <a:pt x="151976" y="150278"/>
                  </a:lnTo>
                  <a:lnTo>
                    <a:pt x="151583" y="1903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SMARTInkShape-5692"/>
            <p:cNvSpPr/>
            <p:nvPr/>
          </p:nvSpPr>
          <p:spPr>
            <a:xfrm>
              <a:off x="2743453" y="3762375"/>
              <a:ext cx="161146" cy="194716"/>
            </a:xfrm>
            <a:custGeom>
              <a:avLst/>
              <a:gdLst/>
              <a:ahLst/>
              <a:cxnLst/>
              <a:rect l="0" t="0" r="0" b="0"/>
              <a:pathLst>
                <a:path w="161146" h="194716">
                  <a:moveTo>
                    <a:pt x="94997" y="0"/>
                  </a:moveTo>
                  <a:lnTo>
                    <a:pt x="76683" y="0"/>
                  </a:lnTo>
                  <a:lnTo>
                    <a:pt x="68160" y="2822"/>
                  </a:lnTo>
                  <a:lnTo>
                    <a:pt x="49718" y="17305"/>
                  </a:lnTo>
                  <a:lnTo>
                    <a:pt x="30353" y="39010"/>
                  </a:lnTo>
                  <a:lnTo>
                    <a:pt x="9450" y="79102"/>
                  </a:lnTo>
                  <a:lnTo>
                    <a:pt x="2622" y="105635"/>
                  </a:lnTo>
                  <a:lnTo>
                    <a:pt x="0" y="151639"/>
                  </a:lnTo>
                  <a:lnTo>
                    <a:pt x="917" y="164762"/>
                  </a:lnTo>
                  <a:lnTo>
                    <a:pt x="4853" y="177650"/>
                  </a:lnTo>
                  <a:lnTo>
                    <a:pt x="7385" y="181933"/>
                  </a:lnTo>
                  <a:lnTo>
                    <a:pt x="13019" y="186692"/>
                  </a:lnTo>
                  <a:lnTo>
                    <a:pt x="27198" y="194428"/>
                  </a:lnTo>
                  <a:lnTo>
                    <a:pt x="41581" y="194715"/>
                  </a:lnTo>
                  <a:lnTo>
                    <a:pt x="72872" y="188938"/>
                  </a:lnTo>
                  <a:lnTo>
                    <a:pt x="102974" y="169887"/>
                  </a:lnTo>
                  <a:lnTo>
                    <a:pt x="140497" y="139494"/>
                  </a:lnTo>
                  <a:lnTo>
                    <a:pt x="155669" y="102867"/>
                  </a:lnTo>
                  <a:lnTo>
                    <a:pt x="161145" y="60715"/>
                  </a:lnTo>
                  <a:lnTo>
                    <a:pt x="155793" y="47798"/>
                  </a:lnTo>
                  <a:lnTo>
                    <a:pt x="145301" y="35002"/>
                  </a:lnTo>
                  <a:lnTo>
                    <a:pt x="123660" y="18014"/>
                  </a:lnTo>
                  <a:lnTo>
                    <a:pt x="104522"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93" name="SMARTInkShape-Group792"/>
          <p:cNvGrpSpPr/>
          <p:nvPr/>
        </p:nvGrpSpPr>
        <p:grpSpPr>
          <a:xfrm>
            <a:off x="1390650" y="2152650"/>
            <a:ext cx="2190751" cy="352426"/>
            <a:chOff x="1390650" y="2152650"/>
            <a:chExt cx="2190751" cy="352426"/>
          </a:xfrm>
        </p:grpSpPr>
        <p:sp>
          <p:nvSpPr>
            <p:cNvPr id="381" name="SMARTInkShape-5693"/>
            <p:cNvSpPr/>
            <p:nvPr/>
          </p:nvSpPr>
          <p:spPr>
            <a:xfrm>
              <a:off x="1466850" y="2209800"/>
              <a:ext cx="19051" cy="104776"/>
            </a:xfrm>
            <a:custGeom>
              <a:avLst/>
              <a:gdLst/>
              <a:ahLst/>
              <a:cxnLst/>
              <a:rect l="0" t="0" r="0" b="0"/>
              <a:pathLst>
                <a:path w="19051" h="104776">
                  <a:moveTo>
                    <a:pt x="0" y="0"/>
                  </a:moveTo>
                  <a:lnTo>
                    <a:pt x="0" y="25535"/>
                  </a:lnTo>
                  <a:lnTo>
                    <a:pt x="17906" y="71938"/>
                  </a:lnTo>
                  <a:lnTo>
                    <a:pt x="1905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2" name="SMARTInkShape-5694"/>
            <p:cNvSpPr/>
            <p:nvPr/>
          </p:nvSpPr>
          <p:spPr>
            <a:xfrm>
              <a:off x="1514475" y="2152650"/>
              <a:ext cx="9526" cy="200026"/>
            </a:xfrm>
            <a:custGeom>
              <a:avLst/>
              <a:gdLst/>
              <a:ahLst/>
              <a:cxnLst/>
              <a:rect l="0" t="0" r="0" b="0"/>
              <a:pathLst>
                <a:path w="9526" h="200026">
                  <a:moveTo>
                    <a:pt x="0" y="0"/>
                  </a:moveTo>
                  <a:lnTo>
                    <a:pt x="0" y="42562"/>
                  </a:lnTo>
                  <a:lnTo>
                    <a:pt x="0" y="88758"/>
                  </a:lnTo>
                  <a:lnTo>
                    <a:pt x="0" y="134129"/>
                  </a:lnTo>
                  <a:lnTo>
                    <a:pt x="0" y="140219"/>
                  </a:lnTo>
                  <a:lnTo>
                    <a:pt x="1058" y="144279"/>
                  </a:lnTo>
                  <a:lnTo>
                    <a:pt x="2822" y="146986"/>
                  </a:lnTo>
                  <a:lnTo>
                    <a:pt x="5056" y="148791"/>
                  </a:lnTo>
                  <a:lnTo>
                    <a:pt x="7539" y="156440"/>
                  </a:lnTo>
                  <a:lnTo>
                    <a:pt x="952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3" name="SMARTInkShape-5695"/>
            <p:cNvSpPr/>
            <p:nvPr/>
          </p:nvSpPr>
          <p:spPr>
            <a:xfrm>
              <a:off x="1390650" y="2152650"/>
              <a:ext cx="352426" cy="57151"/>
            </a:xfrm>
            <a:custGeom>
              <a:avLst/>
              <a:gdLst/>
              <a:ahLst/>
              <a:cxnLst/>
              <a:rect l="0" t="0" r="0" b="0"/>
              <a:pathLst>
                <a:path w="352426" h="57151">
                  <a:moveTo>
                    <a:pt x="0" y="57150"/>
                  </a:moveTo>
                  <a:lnTo>
                    <a:pt x="0" y="48949"/>
                  </a:lnTo>
                  <a:lnTo>
                    <a:pt x="1058" y="48508"/>
                  </a:lnTo>
                  <a:lnTo>
                    <a:pt x="41912" y="42579"/>
                  </a:lnTo>
                  <a:lnTo>
                    <a:pt x="84557" y="37926"/>
                  </a:lnTo>
                  <a:lnTo>
                    <a:pt x="131145" y="30016"/>
                  </a:lnTo>
                  <a:lnTo>
                    <a:pt x="172033" y="21255"/>
                  </a:lnTo>
                  <a:lnTo>
                    <a:pt x="211604" y="13471"/>
                  </a:lnTo>
                  <a:lnTo>
                    <a:pt x="251192" y="10304"/>
                  </a:lnTo>
                  <a:lnTo>
                    <a:pt x="294093" y="4622"/>
                  </a:lnTo>
                  <a:lnTo>
                    <a:pt x="3524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4" name="SMARTInkShape-5696"/>
            <p:cNvSpPr/>
            <p:nvPr/>
          </p:nvSpPr>
          <p:spPr>
            <a:xfrm>
              <a:off x="1764084" y="2276475"/>
              <a:ext cx="91494" cy="94762"/>
            </a:xfrm>
            <a:custGeom>
              <a:avLst/>
              <a:gdLst/>
              <a:ahLst/>
              <a:cxnLst/>
              <a:rect l="0" t="0" r="0" b="0"/>
              <a:pathLst>
                <a:path w="91494" h="94762">
                  <a:moveTo>
                    <a:pt x="45666" y="0"/>
                  </a:moveTo>
                  <a:lnTo>
                    <a:pt x="40610" y="0"/>
                  </a:lnTo>
                  <a:lnTo>
                    <a:pt x="39120" y="1058"/>
                  </a:lnTo>
                  <a:lnTo>
                    <a:pt x="38127" y="2822"/>
                  </a:lnTo>
                  <a:lnTo>
                    <a:pt x="37465" y="5056"/>
                  </a:lnTo>
                  <a:lnTo>
                    <a:pt x="31085" y="10361"/>
                  </a:lnTo>
                  <a:lnTo>
                    <a:pt x="14799" y="22390"/>
                  </a:lnTo>
                  <a:lnTo>
                    <a:pt x="4653" y="36856"/>
                  </a:lnTo>
                  <a:lnTo>
                    <a:pt x="0" y="54547"/>
                  </a:lnTo>
                  <a:lnTo>
                    <a:pt x="1734" y="66929"/>
                  </a:lnTo>
                  <a:lnTo>
                    <a:pt x="6414" y="82012"/>
                  </a:lnTo>
                  <a:lnTo>
                    <a:pt x="17338" y="89681"/>
                  </a:lnTo>
                  <a:lnTo>
                    <a:pt x="42203" y="94761"/>
                  </a:lnTo>
                  <a:lnTo>
                    <a:pt x="46949" y="89388"/>
                  </a:lnTo>
                  <a:lnTo>
                    <a:pt x="75672" y="45487"/>
                  </a:lnTo>
                  <a:lnTo>
                    <a:pt x="91493" y="21364"/>
                  </a:lnTo>
                  <a:lnTo>
                    <a:pt x="89976" y="19534"/>
                  </a:lnTo>
                  <a:lnTo>
                    <a:pt x="78786" y="12961"/>
                  </a:lnTo>
                  <a:lnTo>
                    <a:pt x="5519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SMARTInkShape-5697"/>
            <p:cNvSpPr/>
            <p:nvPr/>
          </p:nvSpPr>
          <p:spPr>
            <a:xfrm>
              <a:off x="1990725" y="2209800"/>
              <a:ext cx="47626" cy="161926"/>
            </a:xfrm>
            <a:custGeom>
              <a:avLst/>
              <a:gdLst/>
              <a:ahLst/>
              <a:cxnLst/>
              <a:rect l="0" t="0" r="0" b="0"/>
              <a:pathLst>
                <a:path w="47626" h="161926">
                  <a:moveTo>
                    <a:pt x="0" y="0"/>
                  </a:moveTo>
                  <a:lnTo>
                    <a:pt x="0" y="5056"/>
                  </a:lnTo>
                  <a:lnTo>
                    <a:pt x="5056" y="18314"/>
                  </a:lnTo>
                  <a:lnTo>
                    <a:pt x="25510" y="59430"/>
                  </a:lnTo>
                  <a:lnTo>
                    <a:pt x="36233" y="94962"/>
                  </a:lnTo>
                  <a:lnTo>
                    <a:pt x="40676" y="124205"/>
                  </a:lnTo>
                  <a:lnTo>
                    <a:pt x="46710" y="141475"/>
                  </a:lnTo>
                  <a:lnTo>
                    <a:pt x="476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5698"/>
            <p:cNvSpPr/>
            <p:nvPr/>
          </p:nvSpPr>
          <p:spPr>
            <a:xfrm>
              <a:off x="2009775" y="2305050"/>
              <a:ext cx="76201" cy="19051"/>
            </a:xfrm>
            <a:custGeom>
              <a:avLst/>
              <a:gdLst/>
              <a:ahLst/>
              <a:cxnLst/>
              <a:rect l="0" t="0" r="0" b="0"/>
              <a:pathLst>
                <a:path w="76201" h="19051">
                  <a:moveTo>
                    <a:pt x="0" y="19050"/>
                  </a:moveTo>
                  <a:lnTo>
                    <a:pt x="5056" y="1905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5699"/>
            <p:cNvSpPr/>
            <p:nvPr/>
          </p:nvSpPr>
          <p:spPr>
            <a:xfrm>
              <a:off x="2250311" y="2305169"/>
              <a:ext cx="130940" cy="95132"/>
            </a:xfrm>
            <a:custGeom>
              <a:avLst/>
              <a:gdLst/>
              <a:ahLst/>
              <a:cxnLst/>
              <a:rect l="0" t="0" r="0" b="0"/>
              <a:pathLst>
                <a:path w="130940" h="95132">
                  <a:moveTo>
                    <a:pt x="121414" y="18931"/>
                  </a:moveTo>
                  <a:lnTo>
                    <a:pt x="121414" y="10730"/>
                  </a:lnTo>
                  <a:lnTo>
                    <a:pt x="120356" y="10289"/>
                  </a:lnTo>
                  <a:lnTo>
                    <a:pt x="108231" y="6758"/>
                  </a:lnTo>
                  <a:lnTo>
                    <a:pt x="94577" y="1918"/>
                  </a:lnTo>
                  <a:lnTo>
                    <a:pt x="54314" y="0"/>
                  </a:lnTo>
                  <a:lnTo>
                    <a:pt x="37797" y="4973"/>
                  </a:lnTo>
                  <a:lnTo>
                    <a:pt x="19498" y="18205"/>
                  </a:lnTo>
                  <a:lnTo>
                    <a:pt x="5727" y="40588"/>
                  </a:lnTo>
                  <a:lnTo>
                    <a:pt x="0" y="57215"/>
                  </a:lnTo>
                  <a:lnTo>
                    <a:pt x="1483" y="68049"/>
                  </a:lnTo>
                  <a:lnTo>
                    <a:pt x="3360" y="73901"/>
                  </a:lnTo>
                  <a:lnTo>
                    <a:pt x="6728" y="77803"/>
                  </a:lnTo>
                  <a:lnTo>
                    <a:pt x="16115" y="82138"/>
                  </a:lnTo>
                  <a:lnTo>
                    <a:pt x="28243" y="84579"/>
                  </a:lnTo>
                  <a:lnTo>
                    <a:pt x="35202" y="82327"/>
                  </a:lnTo>
                  <a:lnTo>
                    <a:pt x="69231" y="60045"/>
                  </a:lnTo>
                  <a:lnTo>
                    <a:pt x="86646" y="35837"/>
                  </a:lnTo>
                  <a:lnTo>
                    <a:pt x="88711" y="34435"/>
                  </a:lnTo>
                  <a:lnTo>
                    <a:pt x="90087" y="34559"/>
                  </a:lnTo>
                  <a:lnTo>
                    <a:pt x="115215" y="69486"/>
                  </a:lnTo>
                  <a:lnTo>
                    <a:pt x="118659" y="78794"/>
                  </a:lnTo>
                  <a:lnTo>
                    <a:pt x="120870" y="91904"/>
                  </a:lnTo>
                  <a:lnTo>
                    <a:pt x="122110" y="92980"/>
                  </a:lnTo>
                  <a:lnTo>
                    <a:pt x="130939" y="951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8" name="SMARTInkShape-5700"/>
            <p:cNvSpPr/>
            <p:nvPr/>
          </p:nvSpPr>
          <p:spPr>
            <a:xfrm>
              <a:off x="2524125" y="2266950"/>
              <a:ext cx="28576" cy="133351"/>
            </a:xfrm>
            <a:custGeom>
              <a:avLst/>
              <a:gdLst/>
              <a:ahLst/>
              <a:cxnLst/>
              <a:rect l="0" t="0" r="0" b="0"/>
              <a:pathLst>
                <a:path w="28576" h="133351">
                  <a:moveTo>
                    <a:pt x="0" y="0"/>
                  </a:moveTo>
                  <a:lnTo>
                    <a:pt x="1058" y="9721"/>
                  </a:lnTo>
                  <a:lnTo>
                    <a:pt x="11759" y="52166"/>
                  </a:lnTo>
                  <a:lnTo>
                    <a:pt x="21232" y="91990"/>
                  </a:lnTo>
                  <a:lnTo>
                    <a:pt x="25312" y="101210"/>
                  </a:lnTo>
                  <a:lnTo>
                    <a:pt x="2857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9" name="SMARTInkShape-5701"/>
            <p:cNvSpPr/>
            <p:nvPr/>
          </p:nvSpPr>
          <p:spPr>
            <a:xfrm>
              <a:off x="2914650" y="2306983"/>
              <a:ext cx="171451" cy="159303"/>
            </a:xfrm>
            <a:custGeom>
              <a:avLst/>
              <a:gdLst/>
              <a:ahLst/>
              <a:cxnLst/>
              <a:rect l="0" t="0" r="0" b="0"/>
              <a:pathLst>
                <a:path w="171451" h="159303">
                  <a:moveTo>
                    <a:pt x="0" y="55217"/>
                  </a:moveTo>
                  <a:lnTo>
                    <a:pt x="5057" y="55217"/>
                  </a:lnTo>
                  <a:lnTo>
                    <a:pt x="10361" y="58039"/>
                  </a:lnTo>
                  <a:lnTo>
                    <a:pt x="13257" y="60273"/>
                  </a:lnTo>
                  <a:lnTo>
                    <a:pt x="16475" y="65578"/>
                  </a:lnTo>
                  <a:lnTo>
                    <a:pt x="17906" y="73580"/>
                  </a:lnTo>
                  <a:lnTo>
                    <a:pt x="21646" y="101766"/>
                  </a:lnTo>
                  <a:lnTo>
                    <a:pt x="27206" y="122973"/>
                  </a:lnTo>
                  <a:lnTo>
                    <a:pt x="28565" y="159302"/>
                  </a:lnTo>
                  <a:lnTo>
                    <a:pt x="28574" y="146674"/>
                  </a:lnTo>
                  <a:lnTo>
                    <a:pt x="25752" y="140667"/>
                  </a:lnTo>
                  <a:lnTo>
                    <a:pt x="23518" y="137584"/>
                  </a:lnTo>
                  <a:lnTo>
                    <a:pt x="19638" y="106790"/>
                  </a:lnTo>
                  <a:lnTo>
                    <a:pt x="20186" y="73336"/>
                  </a:lnTo>
                  <a:lnTo>
                    <a:pt x="35530" y="29596"/>
                  </a:lnTo>
                  <a:lnTo>
                    <a:pt x="38016" y="21605"/>
                  </a:lnTo>
                  <a:lnTo>
                    <a:pt x="51207" y="4590"/>
                  </a:lnTo>
                  <a:lnTo>
                    <a:pt x="57331" y="966"/>
                  </a:lnTo>
                  <a:lnTo>
                    <a:pt x="60446" y="0"/>
                  </a:lnTo>
                  <a:lnTo>
                    <a:pt x="69551" y="1748"/>
                  </a:lnTo>
                  <a:lnTo>
                    <a:pt x="80653" y="7111"/>
                  </a:lnTo>
                  <a:lnTo>
                    <a:pt x="106237" y="28708"/>
                  </a:lnTo>
                  <a:lnTo>
                    <a:pt x="116967" y="44070"/>
                  </a:lnTo>
                  <a:lnTo>
                    <a:pt x="121793" y="56971"/>
                  </a:lnTo>
                  <a:lnTo>
                    <a:pt x="123223" y="67496"/>
                  </a:lnTo>
                  <a:lnTo>
                    <a:pt x="121307" y="70811"/>
                  </a:lnTo>
                  <a:lnTo>
                    <a:pt x="113534" y="77317"/>
                  </a:lnTo>
                  <a:lnTo>
                    <a:pt x="103023" y="80914"/>
                  </a:lnTo>
                  <a:lnTo>
                    <a:pt x="97257" y="81874"/>
                  </a:lnTo>
                  <a:lnTo>
                    <a:pt x="93413" y="83571"/>
                  </a:lnTo>
                  <a:lnTo>
                    <a:pt x="90850" y="85762"/>
                  </a:lnTo>
                  <a:lnTo>
                    <a:pt x="89142" y="88280"/>
                  </a:lnTo>
                  <a:lnTo>
                    <a:pt x="86945" y="89959"/>
                  </a:lnTo>
                  <a:lnTo>
                    <a:pt x="76681" y="93186"/>
                  </a:lnTo>
                  <a:lnTo>
                    <a:pt x="81399" y="93278"/>
                  </a:lnTo>
                  <a:lnTo>
                    <a:pt x="110361" y="103015"/>
                  </a:lnTo>
                  <a:lnTo>
                    <a:pt x="131956" y="121039"/>
                  </a:lnTo>
                  <a:lnTo>
                    <a:pt x="138022" y="129627"/>
                  </a:lnTo>
                  <a:lnTo>
                    <a:pt x="144259" y="140411"/>
                  </a:lnTo>
                  <a:lnTo>
                    <a:pt x="146973" y="143763"/>
                  </a:lnTo>
                  <a:lnTo>
                    <a:pt x="152810" y="147488"/>
                  </a:lnTo>
                  <a:lnTo>
                    <a:pt x="161783" y="150075"/>
                  </a:lnTo>
                  <a:lnTo>
                    <a:pt x="171450" y="1504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0" name="SMARTInkShape-5702"/>
            <p:cNvSpPr/>
            <p:nvPr/>
          </p:nvSpPr>
          <p:spPr>
            <a:xfrm>
              <a:off x="3200683" y="2395238"/>
              <a:ext cx="85443" cy="100313"/>
            </a:xfrm>
            <a:custGeom>
              <a:avLst/>
              <a:gdLst/>
              <a:ahLst/>
              <a:cxnLst/>
              <a:rect l="0" t="0" r="0" b="0"/>
              <a:pathLst>
                <a:path w="85443" h="100313">
                  <a:moveTo>
                    <a:pt x="37817" y="52687"/>
                  </a:moveTo>
                  <a:lnTo>
                    <a:pt x="42874" y="52687"/>
                  </a:lnTo>
                  <a:lnTo>
                    <a:pt x="48178" y="49865"/>
                  </a:lnTo>
                  <a:lnTo>
                    <a:pt x="51074" y="47630"/>
                  </a:lnTo>
                  <a:lnTo>
                    <a:pt x="54292" y="42326"/>
                  </a:lnTo>
                  <a:lnTo>
                    <a:pt x="56359" y="35353"/>
                  </a:lnTo>
                  <a:lnTo>
                    <a:pt x="56854" y="7215"/>
                  </a:lnTo>
                  <a:lnTo>
                    <a:pt x="46750" y="643"/>
                  </a:lnTo>
                  <a:lnTo>
                    <a:pt x="42714" y="0"/>
                  </a:lnTo>
                  <a:lnTo>
                    <a:pt x="38965" y="629"/>
                  </a:lnTo>
                  <a:lnTo>
                    <a:pt x="31977" y="4150"/>
                  </a:lnTo>
                  <a:lnTo>
                    <a:pt x="10603" y="18060"/>
                  </a:lnTo>
                  <a:lnTo>
                    <a:pt x="6974" y="23252"/>
                  </a:lnTo>
                  <a:lnTo>
                    <a:pt x="1867" y="44671"/>
                  </a:lnTo>
                  <a:lnTo>
                    <a:pt x="0" y="72811"/>
                  </a:lnTo>
                  <a:lnTo>
                    <a:pt x="2022" y="76686"/>
                  </a:lnTo>
                  <a:lnTo>
                    <a:pt x="9914" y="83815"/>
                  </a:lnTo>
                  <a:lnTo>
                    <a:pt x="17655" y="87688"/>
                  </a:lnTo>
                  <a:lnTo>
                    <a:pt x="85442" y="1003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5703"/>
            <p:cNvSpPr/>
            <p:nvPr/>
          </p:nvSpPr>
          <p:spPr>
            <a:xfrm>
              <a:off x="3400425" y="2381250"/>
              <a:ext cx="85726" cy="121869"/>
            </a:xfrm>
            <a:custGeom>
              <a:avLst/>
              <a:gdLst/>
              <a:ahLst/>
              <a:cxnLst/>
              <a:rect l="0" t="0" r="0" b="0"/>
              <a:pathLst>
                <a:path w="85726" h="121869">
                  <a:moveTo>
                    <a:pt x="0" y="38100"/>
                  </a:moveTo>
                  <a:lnTo>
                    <a:pt x="1058" y="63630"/>
                  </a:lnTo>
                  <a:lnTo>
                    <a:pt x="7605" y="85529"/>
                  </a:lnTo>
                  <a:lnTo>
                    <a:pt x="19298" y="103482"/>
                  </a:lnTo>
                  <a:lnTo>
                    <a:pt x="31799" y="117220"/>
                  </a:lnTo>
                  <a:lnTo>
                    <a:pt x="38122" y="120889"/>
                  </a:lnTo>
                  <a:lnTo>
                    <a:pt x="41290" y="121868"/>
                  </a:lnTo>
                  <a:lnTo>
                    <a:pt x="44460" y="121462"/>
                  </a:lnTo>
                  <a:lnTo>
                    <a:pt x="50805" y="118189"/>
                  </a:lnTo>
                  <a:lnTo>
                    <a:pt x="60326" y="105339"/>
                  </a:lnTo>
                  <a:lnTo>
                    <a:pt x="76789" y="58446"/>
                  </a:lnTo>
                  <a:lnTo>
                    <a:pt x="83960" y="37062"/>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5704"/>
            <p:cNvSpPr/>
            <p:nvPr/>
          </p:nvSpPr>
          <p:spPr>
            <a:xfrm>
              <a:off x="3571875" y="2495550"/>
              <a:ext cx="9526" cy="9526"/>
            </a:xfrm>
            <a:custGeom>
              <a:avLst/>
              <a:gdLst/>
              <a:ahLst/>
              <a:cxnLst/>
              <a:rect l="0" t="0" r="0" b="0"/>
              <a:pathLst>
                <a:path w="9526" h="9526">
                  <a:moveTo>
                    <a:pt x="9525" y="0"/>
                  </a:moveTo>
                  <a:lnTo>
                    <a:pt x="116" y="0"/>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135533487"/>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115" name="SMARTInkShape-Group793"/>
          <p:cNvGrpSpPr/>
          <p:nvPr/>
        </p:nvGrpSpPr>
        <p:grpSpPr>
          <a:xfrm>
            <a:off x="10039350" y="2594837"/>
            <a:ext cx="66014" cy="24539"/>
            <a:chOff x="10039350" y="2594837"/>
            <a:chExt cx="66014" cy="24539"/>
          </a:xfrm>
        </p:grpSpPr>
        <p:sp>
          <p:nvSpPr>
            <p:cNvPr id="113" name="SMARTInkShape-5705"/>
            <p:cNvSpPr/>
            <p:nvPr/>
          </p:nvSpPr>
          <p:spPr>
            <a:xfrm>
              <a:off x="10062983" y="2594837"/>
              <a:ext cx="42381" cy="15014"/>
            </a:xfrm>
            <a:custGeom>
              <a:avLst/>
              <a:gdLst/>
              <a:ahLst/>
              <a:cxnLst/>
              <a:rect l="0" t="0" r="0" b="0"/>
              <a:pathLst>
                <a:path w="42381" h="15014">
                  <a:moveTo>
                    <a:pt x="33517" y="5488"/>
                  </a:moveTo>
                  <a:lnTo>
                    <a:pt x="28460" y="431"/>
                  </a:lnTo>
                  <a:lnTo>
                    <a:pt x="26971" y="0"/>
                  </a:lnTo>
                  <a:lnTo>
                    <a:pt x="25978" y="771"/>
                  </a:lnTo>
                  <a:lnTo>
                    <a:pt x="25315" y="2343"/>
                  </a:lnTo>
                  <a:lnTo>
                    <a:pt x="18935" y="4090"/>
                  </a:lnTo>
                  <a:lnTo>
                    <a:pt x="0" y="5433"/>
                  </a:lnTo>
                  <a:lnTo>
                    <a:pt x="42380" y="5488"/>
                  </a:lnTo>
                  <a:lnTo>
                    <a:pt x="15284" y="5488"/>
                  </a:lnTo>
                  <a:lnTo>
                    <a:pt x="33473" y="5488"/>
                  </a:lnTo>
                  <a:lnTo>
                    <a:pt x="23992" y="150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 name="SMARTInkShape-5706"/>
            <p:cNvSpPr/>
            <p:nvPr/>
          </p:nvSpPr>
          <p:spPr>
            <a:xfrm>
              <a:off x="10039350" y="2619375"/>
              <a:ext cx="5489" cy="1"/>
            </a:xfrm>
            <a:custGeom>
              <a:avLst/>
              <a:gdLst/>
              <a:ahLst/>
              <a:cxnLst/>
              <a:rect l="0" t="0" r="0" b="0"/>
              <a:pathLst>
                <a:path w="5489" h="1">
                  <a:moveTo>
                    <a:pt x="0" y="0"/>
                  </a:moveTo>
                  <a:lnTo>
                    <a:pt x="548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16" name="SMARTInkShape-5707"/>
          <p:cNvSpPr/>
          <p:nvPr/>
        </p:nvSpPr>
        <p:spPr>
          <a:xfrm>
            <a:off x="9010650" y="2476500"/>
            <a:ext cx="1609726" cy="1228726"/>
          </a:xfrm>
          <a:custGeom>
            <a:avLst/>
            <a:gdLst/>
            <a:ahLst/>
            <a:cxnLst/>
            <a:rect l="0" t="0" r="0" b="0"/>
            <a:pathLst>
              <a:path w="1609726" h="1228726">
                <a:moveTo>
                  <a:pt x="0" y="28575"/>
                </a:moveTo>
                <a:lnTo>
                  <a:pt x="5057" y="23518"/>
                </a:lnTo>
                <a:lnTo>
                  <a:pt x="13184" y="21036"/>
                </a:lnTo>
                <a:lnTo>
                  <a:pt x="53591" y="16402"/>
                </a:lnTo>
                <a:lnTo>
                  <a:pt x="92273" y="10430"/>
                </a:lnTo>
                <a:lnTo>
                  <a:pt x="132448" y="9704"/>
                </a:lnTo>
                <a:lnTo>
                  <a:pt x="149882" y="8546"/>
                </a:lnTo>
                <a:lnTo>
                  <a:pt x="188627" y="1334"/>
                </a:lnTo>
                <a:lnTo>
                  <a:pt x="234228" y="117"/>
                </a:lnTo>
                <a:lnTo>
                  <a:pt x="279789" y="16"/>
                </a:lnTo>
                <a:lnTo>
                  <a:pt x="327299" y="1"/>
                </a:lnTo>
                <a:lnTo>
                  <a:pt x="370871" y="0"/>
                </a:lnTo>
                <a:lnTo>
                  <a:pt x="413476" y="0"/>
                </a:lnTo>
                <a:lnTo>
                  <a:pt x="459463" y="0"/>
                </a:lnTo>
                <a:lnTo>
                  <a:pt x="488417" y="2822"/>
                </a:lnTo>
                <a:lnTo>
                  <a:pt x="531631" y="8642"/>
                </a:lnTo>
                <a:lnTo>
                  <a:pt x="573297" y="9447"/>
                </a:lnTo>
                <a:lnTo>
                  <a:pt x="614305" y="9515"/>
                </a:lnTo>
                <a:lnTo>
                  <a:pt x="657844" y="17063"/>
                </a:lnTo>
                <a:lnTo>
                  <a:pt x="699351" y="21698"/>
                </a:lnTo>
                <a:lnTo>
                  <a:pt x="736935" y="27669"/>
                </a:lnTo>
                <a:lnTo>
                  <a:pt x="781513" y="33512"/>
                </a:lnTo>
                <a:lnTo>
                  <a:pt x="825914" y="40318"/>
                </a:lnTo>
                <a:lnTo>
                  <a:pt x="849731" y="45460"/>
                </a:lnTo>
                <a:lnTo>
                  <a:pt x="894556" y="53886"/>
                </a:lnTo>
                <a:lnTo>
                  <a:pt x="934810" y="61776"/>
                </a:lnTo>
                <a:lnTo>
                  <a:pt x="978431" y="76391"/>
                </a:lnTo>
                <a:lnTo>
                  <a:pt x="1025568" y="93159"/>
                </a:lnTo>
                <a:lnTo>
                  <a:pt x="1064992" y="119769"/>
                </a:lnTo>
                <a:lnTo>
                  <a:pt x="1101407" y="135998"/>
                </a:lnTo>
                <a:lnTo>
                  <a:pt x="1145516" y="164143"/>
                </a:lnTo>
                <a:lnTo>
                  <a:pt x="1188839" y="192909"/>
                </a:lnTo>
                <a:lnTo>
                  <a:pt x="1230519" y="229704"/>
                </a:lnTo>
                <a:lnTo>
                  <a:pt x="1271529" y="268309"/>
                </a:lnTo>
                <a:lnTo>
                  <a:pt x="1311131" y="310734"/>
                </a:lnTo>
                <a:lnTo>
                  <a:pt x="1348112" y="354517"/>
                </a:lnTo>
                <a:lnTo>
                  <a:pt x="1376975" y="400264"/>
                </a:lnTo>
                <a:lnTo>
                  <a:pt x="1405117" y="442700"/>
                </a:lnTo>
                <a:lnTo>
                  <a:pt x="1431608" y="482205"/>
                </a:lnTo>
                <a:lnTo>
                  <a:pt x="1452206" y="522112"/>
                </a:lnTo>
                <a:lnTo>
                  <a:pt x="1474088" y="567891"/>
                </a:lnTo>
                <a:lnTo>
                  <a:pt x="1490279" y="605826"/>
                </a:lnTo>
                <a:lnTo>
                  <a:pt x="1508482" y="643289"/>
                </a:lnTo>
                <a:lnTo>
                  <a:pt x="1533596" y="690573"/>
                </a:lnTo>
                <a:lnTo>
                  <a:pt x="1549773" y="729195"/>
                </a:lnTo>
                <a:lnTo>
                  <a:pt x="1561535" y="773947"/>
                </a:lnTo>
                <a:lnTo>
                  <a:pt x="1575143" y="819469"/>
                </a:lnTo>
                <a:lnTo>
                  <a:pt x="1586510" y="860488"/>
                </a:lnTo>
                <a:lnTo>
                  <a:pt x="1590500" y="905482"/>
                </a:lnTo>
                <a:lnTo>
                  <a:pt x="1600792" y="947916"/>
                </a:lnTo>
                <a:lnTo>
                  <a:pt x="1607079" y="973014"/>
                </a:lnTo>
                <a:lnTo>
                  <a:pt x="1608941" y="1009026"/>
                </a:lnTo>
                <a:lnTo>
                  <a:pt x="1609491" y="1054267"/>
                </a:lnTo>
                <a:lnTo>
                  <a:pt x="1609657" y="1091662"/>
                </a:lnTo>
                <a:lnTo>
                  <a:pt x="1609711" y="1132742"/>
                </a:lnTo>
                <a:lnTo>
                  <a:pt x="1609723" y="1176918"/>
                </a:lnTo>
                <a:lnTo>
                  <a:pt x="1609725" y="1228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 name="SMARTInkShape-5708"/>
          <p:cNvSpPr/>
          <p:nvPr/>
        </p:nvSpPr>
        <p:spPr>
          <a:xfrm>
            <a:off x="2661512" y="5657850"/>
            <a:ext cx="415064" cy="285751"/>
          </a:xfrm>
          <a:custGeom>
            <a:avLst/>
            <a:gdLst/>
            <a:ahLst/>
            <a:cxnLst/>
            <a:rect l="0" t="0" r="0" b="0"/>
            <a:pathLst>
              <a:path w="415064" h="285751">
                <a:moveTo>
                  <a:pt x="5488" y="0"/>
                </a:moveTo>
                <a:lnTo>
                  <a:pt x="0" y="0"/>
                </a:lnTo>
                <a:lnTo>
                  <a:pt x="2343" y="0"/>
                </a:lnTo>
                <a:lnTo>
                  <a:pt x="44343" y="16247"/>
                </a:lnTo>
                <a:lnTo>
                  <a:pt x="65096" y="26568"/>
                </a:lnTo>
                <a:lnTo>
                  <a:pt x="110396" y="54161"/>
                </a:lnTo>
                <a:lnTo>
                  <a:pt x="144787" y="82993"/>
                </a:lnTo>
                <a:lnTo>
                  <a:pt x="169346" y="120003"/>
                </a:lnTo>
                <a:lnTo>
                  <a:pt x="178856" y="141176"/>
                </a:lnTo>
                <a:lnTo>
                  <a:pt x="183082" y="161170"/>
                </a:lnTo>
                <a:lnTo>
                  <a:pt x="182138" y="174995"/>
                </a:lnTo>
                <a:lnTo>
                  <a:pt x="177133" y="185725"/>
                </a:lnTo>
                <a:lnTo>
                  <a:pt x="150727" y="216107"/>
                </a:lnTo>
                <a:lnTo>
                  <a:pt x="141300" y="223048"/>
                </a:lnTo>
                <a:lnTo>
                  <a:pt x="137304" y="224899"/>
                </a:lnTo>
                <a:lnTo>
                  <a:pt x="134641" y="227192"/>
                </a:lnTo>
                <a:lnTo>
                  <a:pt x="131681" y="232559"/>
                </a:lnTo>
                <a:lnTo>
                  <a:pt x="131950" y="234415"/>
                </a:lnTo>
                <a:lnTo>
                  <a:pt x="133188" y="235652"/>
                </a:lnTo>
                <a:lnTo>
                  <a:pt x="159064" y="245447"/>
                </a:lnTo>
                <a:lnTo>
                  <a:pt x="198690" y="252271"/>
                </a:lnTo>
                <a:lnTo>
                  <a:pt x="237123" y="255722"/>
                </a:lnTo>
                <a:lnTo>
                  <a:pt x="275322" y="256746"/>
                </a:lnTo>
                <a:lnTo>
                  <a:pt x="313451" y="262104"/>
                </a:lnTo>
                <a:lnTo>
                  <a:pt x="356616" y="270394"/>
                </a:lnTo>
                <a:lnTo>
                  <a:pt x="415063"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 name="SMARTInkShape-5709"/>
          <p:cNvSpPr/>
          <p:nvPr/>
        </p:nvSpPr>
        <p:spPr>
          <a:xfrm>
            <a:off x="5810250" y="722947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 name="SMARTInkShape-5710"/>
          <p:cNvSpPr/>
          <p:nvPr/>
        </p:nvSpPr>
        <p:spPr>
          <a:xfrm>
            <a:off x="1819275" y="5667375"/>
            <a:ext cx="333376" cy="9526"/>
          </a:xfrm>
          <a:custGeom>
            <a:avLst/>
            <a:gdLst/>
            <a:ahLst/>
            <a:cxnLst/>
            <a:rect l="0" t="0" r="0" b="0"/>
            <a:pathLst>
              <a:path w="333376" h="9526">
                <a:moveTo>
                  <a:pt x="0" y="0"/>
                </a:moveTo>
                <a:lnTo>
                  <a:pt x="5056" y="0"/>
                </a:lnTo>
                <a:lnTo>
                  <a:pt x="40704" y="8201"/>
                </a:lnTo>
                <a:lnTo>
                  <a:pt x="78831" y="9263"/>
                </a:lnTo>
                <a:lnTo>
                  <a:pt x="121194" y="9447"/>
                </a:lnTo>
                <a:lnTo>
                  <a:pt x="155464" y="9491"/>
                </a:lnTo>
                <a:lnTo>
                  <a:pt x="195288" y="4459"/>
                </a:lnTo>
                <a:lnTo>
                  <a:pt x="237189" y="6368"/>
                </a:lnTo>
                <a:lnTo>
                  <a:pt x="3333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22" name="SMARTInkShape-Group798"/>
          <p:cNvGrpSpPr/>
          <p:nvPr/>
        </p:nvGrpSpPr>
        <p:grpSpPr>
          <a:xfrm>
            <a:off x="2362200" y="4762500"/>
            <a:ext cx="713740" cy="333376"/>
            <a:chOff x="2362200" y="4762500"/>
            <a:chExt cx="713740" cy="333376"/>
          </a:xfrm>
        </p:grpSpPr>
        <p:sp>
          <p:nvSpPr>
            <p:cNvPr id="120" name="SMARTInkShape-5711"/>
            <p:cNvSpPr/>
            <p:nvPr/>
          </p:nvSpPr>
          <p:spPr>
            <a:xfrm>
              <a:off x="2906111" y="4762500"/>
              <a:ext cx="169829" cy="333376"/>
            </a:xfrm>
            <a:custGeom>
              <a:avLst/>
              <a:gdLst/>
              <a:ahLst/>
              <a:cxnLst/>
              <a:rect l="0" t="0" r="0" b="0"/>
              <a:pathLst>
                <a:path w="169829" h="333376">
                  <a:moveTo>
                    <a:pt x="84739" y="0"/>
                  </a:moveTo>
                  <a:lnTo>
                    <a:pt x="79683" y="5056"/>
                  </a:lnTo>
                  <a:lnTo>
                    <a:pt x="77200" y="13183"/>
                  </a:lnTo>
                  <a:lnTo>
                    <a:pt x="76538" y="18314"/>
                  </a:lnTo>
                  <a:lnTo>
                    <a:pt x="53872" y="62390"/>
                  </a:lnTo>
                  <a:lnTo>
                    <a:pt x="15865" y="106718"/>
                  </a:lnTo>
                  <a:lnTo>
                    <a:pt x="6503" y="117280"/>
                  </a:lnTo>
                  <a:lnTo>
                    <a:pt x="2342" y="125502"/>
                  </a:lnTo>
                  <a:lnTo>
                    <a:pt x="0" y="141138"/>
                  </a:lnTo>
                  <a:lnTo>
                    <a:pt x="2846" y="145950"/>
                  </a:lnTo>
                  <a:lnTo>
                    <a:pt x="33817" y="164668"/>
                  </a:lnTo>
                  <a:lnTo>
                    <a:pt x="81069" y="176657"/>
                  </a:lnTo>
                  <a:lnTo>
                    <a:pt x="126622" y="180122"/>
                  </a:lnTo>
                  <a:lnTo>
                    <a:pt x="141454" y="179537"/>
                  </a:lnTo>
                  <a:lnTo>
                    <a:pt x="163221" y="172724"/>
                  </a:lnTo>
                  <a:lnTo>
                    <a:pt x="165635" y="171241"/>
                  </a:lnTo>
                  <a:lnTo>
                    <a:pt x="167245" y="169194"/>
                  </a:lnTo>
                  <a:lnTo>
                    <a:pt x="169033" y="164098"/>
                  </a:lnTo>
                  <a:lnTo>
                    <a:pt x="169828" y="158304"/>
                  </a:lnTo>
                  <a:lnTo>
                    <a:pt x="160019" y="124916"/>
                  </a:lnTo>
                  <a:lnTo>
                    <a:pt x="151489" y="100881"/>
                  </a:lnTo>
                  <a:lnTo>
                    <a:pt x="149347" y="99004"/>
                  </a:lnTo>
                  <a:lnTo>
                    <a:pt x="146861" y="97753"/>
                  </a:lnTo>
                  <a:lnTo>
                    <a:pt x="145204" y="95860"/>
                  </a:lnTo>
                  <a:lnTo>
                    <a:pt x="142326" y="87269"/>
                  </a:lnTo>
                  <a:lnTo>
                    <a:pt x="142083" y="89233"/>
                  </a:lnTo>
                  <a:lnTo>
                    <a:pt x="140856" y="109666"/>
                  </a:lnTo>
                  <a:lnTo>
                    <a:pt x="134355" y="139333"/>
                  </a:lnTo>
                  <a:lnTo>
                    <a:pt x="130132" y="178867"/>
                  </a:lnTo>
                  <a:lnTo>
                    <a:pt x="125022" y="212846"/>
                  </a:lnTo>
                  <a:lnTo>
                    <a:pt x="119223" y="249115"/>
                  </a:lnTo>
                  <a:lnTo>
                    <a:pt x="113314"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 name="SMARTInkShape-5712"/>
            <p:cNvSpPr/>
            <p:nvPr/>
          </p:nvSpPr>
          <p:spPr>
            <a:xfrm>
              <a:off x="2362200" y="4783897"/>
              <a:ext cx="306274" cy="248369"/>
            </a:xfrm>
            <a:custGeom>
              <a:avLst/>
              <a:gdLst/>
              <a:ahLst/>
              <a:cxnLst/>
              <a:rect l="0" t="0" r="0" b="0"/>
              <a:pathLst>
                <a:path w="306274" h="248369">
                  <a:moveTo>
                    <a:pt x="85725" y="26228"/>
                  </a:moveTo>
                  <a:lnTo>
                    <a:pt x="76316" y="26228"/>
                  </a:lnTo>
                  <a:lnTo>
                    <a:pt x="76234" y="36341"/>
                  </a:lnTo>
                  <a:lnTo>
                    <a:pt x="73393" y="44128"/>
                  </a:lnTo>
                  <a:lnTo>
                    <a:pt x="68602" y="54292"/>
                  </a:lnTo>
                  <a:lnTo>
                    <a:pt x="53811" y="97095"/>
                  </a:lnTo>
                  <a:lnTo>
                    <a:pt x="49458" y="127776"/>
                  </a:lnTo>
                  <a:lnTo>
                    <a:pt x="53224" y="163679"/>
                  </a:lnTo>
                  <a:lnTo>
                    <a:pt x="63872" y="185742"/>
                  </a:lnTo>
                  <a:lnTo>
                    <a:pt x="84894" y="210369"/>
                  </a:lnTo>
                  <a:lnTo>
                    <a:pt x="107351" y="224369"/>
                  </a:lnTo>
                  <a:lnTo>
                    <a:pt x="143384" y="238581"/>
                  </a:lnTo>
                  <a:lnTo>
                    <a:pt x="186770" y="248368"/>
                  </a:lnTo>
                  <a:lnTo>
                    <a:pt x="219616" y="247857"/>
                  </a:lnTo>
                  <a:lnTo>
                    <a:pt x="263828" y="237145"/>
                  </a:lnTo>
                  <a:lnTo>
                    <a:pt x="284474" y="227213"/>
                  </a:lnTo>
                  <a:lnTo>
                    <a:pt x="298588" y="210099"/>
                  </a:lnTo>
                  <a:lnTo>
                    <a:pt x="306273" y="190499"/>
                  </a:lnTo>
                  <a:lnTo>
                    <a:pt x="304648" y="164389"/>
                  </a:lnTo>
                  <a:lnTo>
                    <a:pt x="297464" y="126666"/>
                  </a:lnTo>
                  <a:lnTo>
                    <a:pt x="287575" y="95499"/>
                  </a:lnTo>
                  <a:lnTo>
                    <a:pt x="259754" y="58738"/>
                  </a:lnTo>
                  <a:lnTo>
                    <a:pt x="227228" y="33786"/>
                  </a:lnTo>
                  <a:lnTo>
                    <a:pt x="180794" y="14105"/>
                  </a:lnTo>
                  <a:lnTo>
                    <a:pt x="136293" y="2000"/>
                  </a:lnTo>
                  <a:lnTo>
                    <a:pt x="105647" y="0"/>
                  </a:lnTo>
                  <a:lnTo>
                    <a:pt x="66847" y="8269"/>
                  </a:lnTo>
                  <a:lnTo>
                    <a:pt x="23553" y="20093"/>
                  </a:lnTo>
                  <a:lnTo>
                    <a:pt x="0" y="262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6" name="SMARTInkShape-Group799"/>
          <p:cNvGrpSpPr/>
          <p:nvPr/>
        </p:nvGrpSpPr>
        <p:grpSpPr>
          <a:xfrm>
            <a:off x="4543425" y="4867275"/>
            <a:ext cx="516758" cy="178819"/>
            <a:chOff x="4543425" y="4867275"/>
            <a:chExt cx="516758" cy="178819"/>
          </a:xfrm>
        </p:grpSpPr>
        <p:sp>
          <p:nvSpPr>
            <p:cNvPr id="123" name="SMARTInkShape-5713"/>
            <p:cNvSpPr/>
            <p:nvPr/>
          </p:nvSpPr>
          <p:spPr>
            <a:xfrm>
              <a:off x="4933950" y="4905375"/>
              <a:ext cx="126233" cy="121623"/>
            </a:xfrm>
            <a:custGeom>
              <a:avLst/>
              <a:gdLst/>
              <a:ahLst/>
              <a:cxnLst/>
              <a:rect l="0" t="0" r="0" b="0"/>
              <a:pathLst>
                <a:path w="126233" h="121623">
                  <a:moveTo>
                    <a:pt x="0" y="104775"/>
                  </a:moveTo>
                  <a:lnTo>
                    <a:pt x="0" y="109832"/>
                  </a:lnTo>
                  <a:lnTo>
                    <a:pt x="2822" y="115136"/>
                  </a:lnTo>
                  <a:lnTo>
                    <a:pt x="5057" y="118032"/>
                  </a:lnTo>
                  <a:lnTo>
                    <a:pt x="16006" y="121252"/>
                  </a:lnTo>
                  <a:lnTo>
                    <a:pt x="29339" y="121622"/>
                  </a:lnTo>
                  <a:lnTo>
                    <a:pt x="65234" y="105360"/>
                  </a:lnTo>
                  <a:lnTo>
                    <a:pt x="108466" y="71142"/>
                  </a:lnTo>
                  <a:lnTo>
                    <a:pt x="118057" y="60193"/>
                  </a:lnTo>
                  <a:lnTo>
                    <a:pt x="125847" y="44745"/>
                  </a:lnTo>
                  <a:lnTo>
                    <a:pt x="126232" y="37238"/>
                  </a:lnTo>
                  <a:lnTo>
                    <a:pt x="121014" y="23253"/>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SMARTInkShape-5714"/>
            <p:cNvSpPr/>
            <p:nvPr/>
          </p:nvSpPr>
          <p:spPr>
            <a:xfrm>
              <a:off x="4691161" y="4907865"/>
              <a:ext cx="146450" cy="138229"/>
            </a:xfrm>
            <a:custGeom>
              <a:avLst/>
              <a:gdLst/>
              <a:ahLst/>
              <a:cxnLst/>
              <a:rect l="0" t="0" r="0" b="0"/>
              <a:pathLst>
                <a:path w="146450" h="138229">
                  <a:moveTo>
                    <a:pt x="14189" y="45135"/>
                  </a:moveTo>
                  <a:lnTo>
                    <a:pt x="9133" y="50192"/>
                  </a:lnTo>
                  <a:lnTo>
                    <a:pt x="6650" y="58318"/>
                  </a:lnTo>
                  <a:lnTo>
                    <a:pt x="2430" y="74794"/>
                  </a:lnTo>
                  <a:lnTo>
                    <a:pt x="0" y="80782"/>
                  </a:lnTo>
                  <a:lnTo>
                    <a:pt x="122" y="95903"/>
                  </a:lnTo>
                  <a:lnTo>
                    <a:pt x="3704" y="111090"/>
                  </a:lnTo>
                  <a:lnTo>
                    <a:pt x="8823" y="121368"/>
                  </a:lnTo>
                  <a:lnTo>
                    <a:pt x="20271" y="129464"/>
                  </a:lnTo>
                  <a:lnTo>
                    <a:pt x="37000" y="135531"/>
                  </a:lnTo>
                  <a:lnTo>
                    <a:pt x="58547" y="138228"/>
                  </a:lnTo>
                  <a:lnTo>
                    <a:pt x="94478" y="129633"/>
                  </a:lnTo>
                  <a:lnTo>
                    <a:pt x="116765" y="118737"/>
                  </a:lnTo>
                  <a:lnTo>
                    <a:pt x="135128" y="93637"/>
                  </a:lnTo>
                  <a:lnTo>
                    <a:pt x="143862" y="64445"/>
                  </a:lnTo>
                  <a:lnTo>
                    <a:pt x="146449" y="40743"/>
                  </a:lnTo>
                  <a:lnTo>
                    <a:pt x="143638" y="33741"/>
                  </a:lnTo>
                  <a:lnTo>
                    <a:pt x="132047" y="20315"/>
                  </a:lnTo>
                  <a:lnTo>
                    <a:pt x="102615" y="5913"/>
                  </a:lnTo>
                  <a:lnTo>
                    <a:pt x="72139" y="0"/>
                  </a:lnTo>
                  <a:lnTo>
                    <a:pt x="23714" y="70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 name="SMARTInkShape-5715"/>
            <p:cNvSpPr/>
            <p:nvPr/>
          </p:nvSpPr>
          <p:spPr>
            <a:xfrm>
              <a:off x="4543425" y="4867275"/>
              <a:ext cx="9410" cy="161926"/>
            </a:xfrm>
            <a:custGeom>
              <a:avLst/>
              <a:gdLst/>
              <a:ahLst/>
              <a:cxnLst/>
              <a:rect l="0" t="0" r="0" b="0"/>
              <a:pathLst>
                <a:path w="9410" h="161926">
                  <a:moveTo>
                    <a:pt x="0" y="0"/>
                  </a:moveTo>
                  <a:lnTo>
                    <a:pt x="1058" y="15209"/>
                  </a:lnTo>
                  <a:lnTo>
                    <a:pt x="7539" y="41418"/>
                  </a:lnTo>
                  <a:lnTo>
                    <a:pt x="9409" y="88567"/>
                  </a:lnTo>
                  <a:lnTo>
                    <a:pt x="8460" y="127677"/>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3" name="SMARTInkShape-Group800"/>
          <p:cNvGrpSpPr/>
          <p:nvPr/>
        </p:nvGrpSpPr>
        <p:grpSpPr>
          <a:xfrm>
            <a:off x="3899762" y="4819650"/>
            <a:ext cx="1377089" cy="627622"/>
            <a:chOff x="3899762" y="4819650"/>
            <a:chExt cx="1377089" cy="627622"/>
          </a:xfrm>
        </p:grpSpPr>
        <p:sp>
          <p:nvSpPr>
            <p:cNvPr id="127" name="SMARTInkShape-5716"/>
            <p:cNvSpPr/>
            <p:nvPr/>
          </p:nvSpPr>
          <p:spPr>
            <a:xfrm>
              <a:off x="4657725" y="5181600"/>
              <a:ext cx="247651" cy="152401"/>
            </a:xfrm>
            <a:custGeom>
              <a:avLst/>
              <a:gdLst/>
              <a:ahLst/>
              <a:cxnLst/>
              <a:rect l="0" t="0" r="0" b="0"/>
              <a:pathLst>
                <a:path w="247651" h="152401">
                  <a:moveTo>
                    <a:pt x="247650" y="0"/>
                  </a:moveTo>
                  <a:lnTo>
                    <a:pt x="247650" y="8201"/>
                  </a:lnTo>
                  <a:lnTo>
                    <a:pt x="216566" y="25357"/>
                  </a:lnTo>
                  <a:lnTo>
                    <a:pt x="197851" y="38786"/>
                  </a:lnTo>
                  <a:lnTo>
                    <a:pt x="162457" y="54414"/>
                  </a:lnTo>
                  <a:lnTo>
                    <a:pt x="119985" y="77153"/>
                  </a:lnTo>
                  <a:lnTo>
                    <a:pt x="72815" y="104336"/>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SMARTInkShape-5717"/>
            <p:cNvSpPr/>
            <p:nvPr/>
          </p:nvSpPr>
          <p:spPr>
            <a:xfrm>
              <a:off x="4381500" y="5267325"/>
              <a:ext cx="57151" cy="1"/>
            </a:xfrm>
            <a:custGeom>
              <a:avLst/>
              <a:gdLst/>
              <a:ahLst/>
              <a:cxnLst/>
              <a:rect l="0" t="0" r="0" b="0"/>
              <a:pathLst>
                <a:path w="57151" h="1">
                  <a:moveTo>
                    <a:pt x="0" y="0"/>
                  </a:move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 name="SMARTInkShape-5718"/>
            <p:cNvSpPr/>
            <p:nvPr/>
          </p:nvSpPr>
          <p:spPr>
            <a:xfrm>
              <a:off x="4373299" y="5238750"/>
              <a:ext cx="148821" cy="152401"/>
            </a:xfrm>
            <a:custGeom>
              <a:avLst/>
              <a:gdLst/>
              <a:ahLst/>
              <a:cxnLst/>
              <a:rect l="0" t="0" r="0" b="0"/>
              <a:pathLst>
                <a:path w="148821" h="152401">
                  <a:moveTo>
                    <a:pt x="8201" y="0"/>
                  </a:moveTo>
                  <a:lnTo>
                    <a:pt x="8201" y="5057"/>
                  </a:lnTo>
                  <a:lnTo>
                    <a:pt x="7143" y="6546"/>
                  </a:lnTo>
                  <a:lnTo>
                    <a:pt x="5379" y="7539"/>
                  </a:lnTo>
                  <a:lnTo>
                    <a:pt x="3145" y="8201"/>
                  </a:lnTo>
                  <a:lnTo>
                    <a:pt x="1655" y="9701"/>
                  </a:lnTo>
                  <a:lnTo>
                    <a:pt x="0" y="14189"/>
                  </a:lnTo>
                  <a:lnTo>
                    <a:pt x="617" y="16868"/>
                  </a:lnTo>
                  <a:lnTo>
                    <a:pt x="4125" y="22666"/>
                  </a:lnTo>
                  <a:lnTo>
                    <a:pt x="6542" y="24636"/>
                  </a:lnTo>
                  <a:lnTo>
                    <a:pt x="12050" y="26824"/>
                  </a:lnTo>
                  <a:lnTo>
                    <a:pt x="57525" y="31329"/>
                  </a:lnTo>
                  <a:lnTo>
                    <a:pt x="100869" y="40329"/>
                  </a:lnTo>
                  <a:lnTo>
                    <a:pt x="125616" y="48285"/>
                  </a:lnTo>
                  <a:lnTo>
                    <a:pt x="135527" y="55327"/>
                  </a:lnTo>
                  <a:lnTo>
                    <a:pt x="143460" y="65512"/>
                  </a:lnTo>
                  <a:lnTo>
                    <a:pt x="147691" y="77094"/>
                  </a:lnTo>
                  <a:lnTo>
                    <a:pt x="148820" y="83146"/>
                  </a:lnTo>
                  <a:lnTo>
                    <a:pt x="147251" y="95515"/>
                  </a:lnTo>
                  <a:lnTo>
                    <a:pt x="143026" y="107011"/>
                  </a:lnTo>
                  <a:lnTo>
                    <a:pt x="137620" y="115646"/>
                  </a:lnTo>
                  <a:lnTo>
                    <a:pt x="103772" y="136360"/>
                  </a:lnTo>
                  <a:lnTo>
                    <a:pt x="65351"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SMARTInkShape-5719"/>
            <p:cNvSpPr/>
            <p:nvPr/>
          </p:nvSpPr>
          <p:spPr>
            <a:xfrm>
              <a:off x="4267200" y="4838700"/>
              <a:ext cx="76201" cy="171451"/>
            </a:xfrm>
            <a:custGeom>
              <a:avLst/>
              <a:gdLst/>
              <a:ahLst/>
              <a:cxnLst/>
              <a:rect l="0" t="0" r="0" b="0"/>
              <a:pathLst>
                <a:path w="76201" h="171451">
                  <a:moveTo>
                    <a:pt x="0" y="0"/>
                  </a:moveTo>
                  <a:lnTo>
                    <a:pt x="5057" y="0"/>
                  </a:lnTo>
                  <a:lnTo>
                    <a:pt x="10361" y="2822"/>
                  </a:lnTo>
                  <a:lnTo>
                    <a:pt x="18363" y="7604"/>
                  </a:lnTo>
                  <a:lnTo>
                    <a:pt x="48201" y="22390"/>
                  </a:lnTo>
                  <a:lnTo>
                    <a:pt x="59555" y="41912"/>
                  </a:lnTo>
                  <a:lnTo>
                    <a:pt x="64565" y="67804"/>
                  </a:lnTo>
                  <a:lnTo>
                    <a:pt x="60994" y="95585"/>
                  </a:lnTo>
                  <a:lnTo>
                    <a:pt x="53214" y="108804"/>
                  </a:lnTo>
                  <a:lnTo>
                    <a:pt x="25940" y="134939"/>
                  </a:lnTo>
                  <a:lnTo>
                    <a:pt x="6839" y="146886"/>
                  </a:lnTo>
                  <a:lnTo>
                    <a:pt x="3040" y="152771"/>
                  </a:lnTo>
                  <a:lnTo>
                    <a:pt x="2026" y="155822"/>
                  </a:lnTo>
                  <a:lnTo>
                    <a:pt x="4526" y="158915"/>
                  </a:lnTo>
                  <a:lnTo>
                    <a:pt x="15770" y="165174"/>
                  </a:lnTo>
                  <a:lnTo>
                    <a:pt x="7620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SMARTInkShape-5720"/>
            <p:cNvSpPr/>
            <p:nvPr/>
          </p:nvSpPr>
          <p:spPr>
            <a:xfrm>
              <a:off x="4505325" y="4819650"/>
              <a:ext cx="276226" cy="190501"/>
            </a:xfrm>
            <a:custGeom>
              <a:avLst/>
              <a:gdLst/>
              <a:ahLst/>
              <a:cxnLst/>
              <a:rect l="0" t="0" r="0" b="0"/>
              <a:pathLst>
                <a:path w="276226" h="190501">
                  <a:moveTo>
                    <a:pt x="276225" y="0"/>
                  </a:moveTo>
                  <a:lnTo>
                    <a:pt x="256804" y="17305"/>
                  </a:lnTo>
                  <a:lnTo>
                    <a:pt x="216493" y="41832"/>
                  </a:lnTo>
                  <a:lnTo>
                    <a:pt x="172821" y="71881"/>
                  </a:lnTo>
                  <a:lnTo>
                    <a:pt x="133621" y="104746"/>
                  </a:lnTo>
                  <a:lnTo>
                    <a:pt x="92481" y="132717"/>
                  </a:lnTo>
                  <a:lnTo>
                    <a:pt x="48960" y="158624"/>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 name="SMARTInkShape-5721"/>
            <p:cNvSpPr/>
            <p:nvPr/>
          </p:nvSpPr>
          <p:spPr>
            <a:xfrm>
              <a:off x="5057775" y="5248275"/>
              <a:ext cx="200026" cy="152401"/>
            </a:xfrm>
            <a:custGeom>
              <a:avLst/>
              <a:gdLst/>
              <a:ahLst/>
              <a:cxnLst/>
              <a:rect l="0" t="0" r="0" b="0"/>
              <a:pathLst>
                <a:path w="200026" h="152401">
                  <a:moveTo>
                    <a:pt x="200025" y="0"/>
                  </a:moveTo>
                  <a:lnTo>
                    <a:pt x="200025" y="5057"/>
                  </a:lnTo>
                  <a:lnTo>
                    <a:pt x="198967" y="6546"/>
                  </a:lnTo>
                  <a:lnTo>
                    <a:pt x="197203" y="7539"/>
                  </a:lnTo>
                  <a:lnTo>
                    <a:pt x="194969" y="8201"/>
                  </a:lnTo>
                  <a:lnTo>
                    <a:pt x="189664" y="14581"/>
                  </a:lnTo>
                  <a:lnTo>
                    <a:pt x="180604" y="25530"/>
                  </a:lnTo>
                  <a:lnTo>
                    <a:pt x="143115" y="52785"/>
                  </a:lnTo>
                  <a:lnTo>
                    <a:pt x="117194" y="68204"/>
                  </a:lnTo>
                  <a:lnTo>
                    <a:pt x="75327" y="98627"/>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SMARTInkShape-5722"/>
            <p:cNvSpPr/>
            <p:nvPr/>
          </p:nvSpPr>
          <p:spPr>
            <a:xfrm>
              <a:off x="4962525" y="4886325"/>
              <a:ext cx="161926" cy="142876"/>
            </a:xfrm>
            <a:custGeom>
              <a:avLst/>
              <a:gdLst/>
              <a:ahLst/>
              <a:cxnLst/>
              <a:rect l="0" t="0" r="0" b="0"/>
              <a:pathLst>
                <a:path w="161926" h="142876">
                  <a:moveTo>
                    <a:pt x="161925" y="0"/>
                  </a:moveTo>
                  <a:lnTo>
                    <a:pt x="156869" y="0"/>
                  </a:lnTo>
                  <a:lnTo>
                    <a:pt x="143611" y="5057"/>
                  </a:lnTo>
                  <a:lnTo>
                    <a:pt x="97977" y="45124"/>
                  </a:lnTo>
                  <a:lnTo>
                    <a:pt x="51614" y="90232"/>
                  </a:lnTo>
                  <a:lnTo>
                    <a:pt x="25286" y="121893"/>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5723"/>
            <p:cNvSpPr/>
            <p:nvPr/>
          </p:nvSpPr>
          <p:spPr>
            <a:xfrm>
              <a:off x="5067300" y="5314950"/>
              <a:ext cx="209551" cy="66676"/>
            </a:xfrm>
            <a:custGeom>
              <a:avLst/>
              <a:gdLst/>
              <a:ahLst/>
              <a:cxnLst/>
              <a:rect l="0" t="0" r="0" b="0"/>
              <a:pathLst>
                <a:path w="209551" h="66676">
                  <a:moveTo>
                    <a:pt x="209550" y="0"/>
                  </a:moveTo>
                  <a:lnTo>
                    <a:pt x="204494" y="0"/>
                  </a:lnTo>
                  <a:lnTo>
                    <a:pt x="199189" y="2822"/>
                  </a:lnTo>
                  <a:lnTo>
                    <a:pt x="191187" y="7604"/>
                  </a:lnTo>
                  <a:lnTo>
                    <a:pt x="146527" y="26568"/>
                  </a:lnTo>
                  <a:lnTo>
                    <a:pt x="107504" y="41503"/>
                  </a:lnTo>
                  <a:lnTo>
                    <a:pt x="63485" y="53102"/>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 name="SMARTInkShape-5724"/>
            <p:cNvSpPr/>
            <p:nvPr/>
          </p:nvSpPr>
          <p:spPr>
            <a:xfrm>
              <a:off x="5115433" y="5353050"/>
              <a:ext cx="130277" cy="94222"/>
            </a:xfrm>
            <a:custGeom>
              <a:avLst/>
              <a:gdLst/>
              <a:ahLst/>
              <a:cxnLst/>
              <a:rect l="0" t="0" r="0" b="0"/>
              <a:pathLst>
                <a:path w="130277" h="94222">
                  <a:moveTo>
                    <a:pt x="18542" y="0"/>
                  </a:moveTo>
                  <a:lnTo>
                    <a:pt x="18542" y="5057"/>
                  </a:lnTo>
                  <a:lnTo>
                    <a:pt x="15720" y="10361"/>
                  </a:lnTo>
                  <a:lnTo>
                    <a:pt x="5285" y="27446"/>
                  </a:lnTo>
                  <a:lnTo>
                    <a:pt x="256" y="62137"/>
                  </a:lnTo>
                  <a:lnTo>
                    <a:pt x="0" y="66825"/>
                  </a:lnTo>
                  <a:lnTo>
                    <a:pt x="3007" y="72066"/>
                  </a:lnTo>
                  <a:lnTo>
                    <a:pt x="14812" y="83535"/>
                  </a:lnTo>
                  <a:lnTo>
                    <a:pt x="30642" y="90043"/>
                  </a:lnTo>
                  <a:lnTo>
                    <a:pt x="61619" y="94221"/>
                  </a:lnTo>
                  <a:lnTo>
                    <a:pt x="86692" y="89889"/>
                  </a:lnTo>
                  <a:lnTo>
                    <a:pt x="109173" y="76846"/>
                  </a:lnTo>
                  <a:lnTo>
                    <a:pt x="124183" y="64632"/>
                  </a:lnTo>
                  <a:lnTo>
                    <a:pt x="128993" y="52008"/>
                  </a:lnTo>
                  <a:lnTo>
                    <a:pt x="130276" y="44197"/>
                  </a:lnTo>
                  <a:lnTo>
                    <a:pt x="127955" y="36873"/>
                  </a:lnTo>
                  <a:lnTo>
                    <a:pt x="116912" y="23091"/>
                  </a:lnTo>
                  <a:lnTo>
                    <a:pt x="7569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 name="SMARTInkShape-5725"/>
            <p:cNvSpPr/>
            <p:nvPr/>
          </p:nvSpPr>
          <p:spPr>
            <a:xfrm>
              <a:off x="4895850" y="5286375"/>
              <a:ext cx="138231" cy="142876"/>
            </a:xfrm>
            <a:custGeom>
              <a:avLst/>
              <a:gdLst/>
              <a:ahLst/>
              <a:cxnLst/>
              <a:rect l="0" t="0" r="0" b="0"/>
              <a:pathLst>
                <a:path w="138231" h="142876">
                  <a:moveTo>
                    <a:pt x="0" y="0"/>
                  </a:moveTo>
                  <a:lnTo>
                    <a:pt x="36628" y="18314"/>
                  </a:lnTo>
                  <a:lnTo>
                    <a:pt x="81397" y="40698"/>
                  </a:lnTo>
                  <a:lnTo>
                    <a:pt x="124719" y="64888"/>
                  </a:lnTo>
                  <a:lnTo>
                    <a:pt x="134805" y="73994"/>
                  </a:lnTo>
                  <a:lnTo>
                    <a:pt x="137495" y="77905"/>
                  </a:lnTo>
                  <a:lnTo>
                    <a:pt x="138230" y="82628"/>
                  </a:lnTo>
                  <a:lnTo>
                    <a:pt x="136225" y="93521"/>
                  </a:lnTo>
                  <a:lnTo>
                    <a:pt x="126161" y="105418"/>
                  </a:lnTo>
                  <a:lnTo>
                    <a:pt x="97870" y="129005"/>
                  </a:lnTo>
                  <a:lnTo>
                    <a:pt x="571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 name="SMARTInkShape-5726"/>
            <p:cNvSpPr/>
            <p:nvPr/>
          </p:nvSpPr>
          <p:spPr>
            <a:xfrm>
              <a:off x="4933950" y="5267325"/>
              <a:ext cx="85726" cy="1"/>
            </a:xfrm>
            <a:custGeom>
              <a:avLst/>
              <a:gdLst/>
              <a:ahLst/>
              <a:cxnLst/>
              <a:rect l="0" t="0" r="0" b="0"/>
              <a:pathLst>
                <a:path w="85726" h="1">
                  <a:moveTo>
                    <a:pt x="0" y="0"/>
                  </a:moveTo>
                  <a:lnTo>
                    <a:pt x="41777" y="0"/>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SMARTInkShape-5727"/>
            <p:cNvSpPr/>
            <p:nvPr/>
          </p:nvSpPr>
          <p:spPr>
            <a:xfrm>
              <a:off x="4591050" y="5267499"/>
              <a:ext cx="142876" cy="142702"/>
            </a:xfrm>
            <a:custGeom>
              <a:avLst/>
              <a:gdLst/>
              <a:ahLst/>
              <a:cxnLst/>
              <a:rect l="0" t="0" r="0" b="0"/>
              <a:pathLst>
                <a:path w="142876" h="142702">
                  <a:moveTo>
                    <a:pt x="0" y="9351"/>
                  </a:moveTo>
                  <a:lnTo>
                    <a:pt x="5056" y="4295"/>
                  </a:lnTo>
                  <a:lnTo>
                    <a:pt x="23371" y="1150"/>
                  </a:lnTo>
                  <a:lnTo>
                    <a:pt x="62528" y="0"/>
                  </a:lnTo>
                  <a:lnTo>
                    <a:pt x="83882" y="2020"/>
                  </a:lnTo>
                  <a:lnTo>
                    <a:pt x="117817" y="17742"/>
                  </a:lnTo>
                  <a:lnTo>
                    <a:pt x="122994" y="21295"/>
                  </a:lnTo>
                  <a:lnTo>
                    <a:pt x="131570" y="33709"/>
                  </a:lnTo>
                  <a:lnTo>
                    <a:pt x="135338" y="41465"/>
                  </a:lnTo>
                  <a:lnTo>
                    <a:pt x="136703" y="58549"/>
                  </a:lnTo>
                  <a:lnTo>
                    <a:pt x="132724" y="75667"/>
                  </a:lnTo>
                  <a:lnTo>
                    <a:pt x="112088" y="105430"/>
                  </a:lnTo>
                  <a:lnTo>
                    <a:pt x="70701" y="134821"/>
                  </a:lnTo>
                  <a:lnTo>
                    <a:pt x="50138" y="142009"/>
                  </a:lnTo>
                  <a:lnTo>
                    <a:pt x="50359" y="142240"/>
                  </a:lnTo>
                  <a:lnTo>
                    <a:pt x="95991" y="142689"/>
                  </a:lnTo>
                  <a:lnTo>
                    <a:pt x="142875" y="1427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 name="SMARTInkShape-5728"/>
            <p:cNvSpPr/>
            <p:nvPr/>
          </p:nvSpPr>
          <p:spPr>
            <a:xfrm>
              <a:off x="4191000" y="5362575"/>
              <a:ext cx="142876" cy="9526"/>
            </a:xfrm>
            <a:custGeom>
              <a:avLst/>
              <a:gdLst/>
              <a:ahLst/>
              <a:cxnLst/>
              <a:rect l="0" t="0" r="0" b="0"/>
              <a:pathLst>
                <a:path w="142876" h="9526">
                  <a:moveTo>
                    <a:pt x="0" y="9525"/>
                  </a:moveTo>
                  <a:lnTo>
                    <a:pt x="42917" y="1324"/>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 name="SMARTInkShape-5729"/>
            <p:cNvSpPr/>
            <p:nvPr/>
          </p:nvSpPr>
          <p:spPr>
            <a:xfrm>
              <a:off x="4286250" y="5114925"/>
              <a:ext cx="971551" cy="76201"/>
            </a:xfrm>
            <a:custGeom>
              <a:avLst/>
              <a:gdLst/>
              <a:ahLst/>
              <a:cxnLst/>
              <a:rect l="0" t="0" r="0" b="0"/>
              <a:pathLst>
                <a:path w="971551" h="76201">
                  <a:moveTo>
                    <a:pt x="0" y="0"/>
                  </a:moveTo>
                  <a:lnTo>
                    <a:pt x="0" y="5057"/>
                  </a:lnTo>
                  <a:lnTo>
                    <a:pt x="8467" y="10361"/>
                  </a:lnTo>
                  <a:lnTo>
                    <a:pt x="49885" y="22390"/>
                  </a:lnTo>
                  <a:lnTo>
                    <a:pt x="94873" y="27353"/>
                  </a:lnTo>
                  <a:lnTo>
                    <a:pt x="132062" y="29271"/>
                  </a:lnTo>
                  <a:lnTo>
                    <a:pt x="176125" y="35013"/>
                  </a:lnTo>
                  <a:lnTo>
                    <a:pt x="221636" y="37185"/>
                  </a:lnTo>
                  <a:lnTo>
                    <a:pt x="263461" y="37829"/>
                  </a:lnTo>
                  <a:lnTo>
                    <a:pt x="308897" y="38020"/>
                  </a:lnTo>
                  <a:lnTo>
                    <a:pt x="354815" y="38076"/>
                  </a:lnTo>
                  <a:lnTo>
                    <a:pt x="396760" y="39151"/>
                  </a:lnTo>
                  <a:lnTo>
                    <a:pt x="442232" y="44645"/>
                  </a:lnTo>
                  <a:lnTo>
                    <a:pt x="489219" y="46742"/>
                  </a:lnTo>
                  <a:lnTo>
                    <a:pt x="536655" y="47363"/>
                  </a:lnTo>
                  <a:lnTo>
                    <a:pt x="568361" y="47510"/>
                  </a:lnTo>
                  <a:lnTo>
                    <a:pt x="602913" y="47573"/>
                  </a:lnTo>
                  <a:lnTo>
                    <a:pt x="638378" y="47603"/>
                  </a:lnTo>
                  <a:lnTo>
                    <a:pt x="671779" y="47615"/>
                  </a:lnTo>
                  <a:lnTo>
                    <a:pt x="704263" y="50442"/>
                  </a:lnTo>
                  <a:lnTo>
                    <a:pt x="736340" y="54170"/>
                  </a:lnTo>
                  <a:lnTo>
                    <a:pt x="783089" y="56267"/>
                  </a:lnTo>
                  <a:lnTo>
                    <a:pt x="824223" y="57946"/>
                  </a:lnTo>
                  <a:lnTo>
                    <a:pt x="863223" y="63619"/>
                  </a:lnTo>
                  <a:lnTo>
                    <a:pt x="900530" y="65769"/>
                  </a:lnTo>
                  <a:lnTo>
                    <a:pt x="942117" y="69318"/>
                  </a:lnTo>
                  <a:lnTo>
                    <a:pt x="97155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SMARTInkShape-5730"/>
            <p:cNvSpPr/>
            <p:nvPr/>
          </p:nvSpPr>
          <p:spPr>
            <a:xfrm>
              <a:off x="3914775" y="5029200"/>
              <a:ext cx="57151" cy="1"/>
            </a:xfrm>
            <a:custGeom>
              <a:avLst/>
              <a:gdLst/>
              <a:ahLst/>
              <a:cxnLst/>
              <a:rect l="0" t="0" r="0" b="0"/>
              <a:pathLst>
                <a:path w="57151" h="1">
                  <a:moveTo>
                    <a:pt x="0" y="0"/>
                  </a:move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SMARTInkShape-5731"/>
            <p:cNvSpPr/>
            <p:nvPr/>
          </p:nvSpPr>
          <p:spPr>
            <a:xfrm>
              <a:off x="3899762" y="4972050"/>
              <a:ext cx="62639" cy="9526"/>
            </a:xfrm>
            <a:custGeom>
              <a:avLst/>
              <a:gdLst/>
              <a:ahLst/>
              <a:cxnLst/>
              <a:rect l="0" t="0" r="0" b="0"/>
              <a:pathLst>
                <a:path w="62639" h="9526">
                  <a:moveTo>
                    <a:pt x="5488" y="0"/>
                  </a:moveTo>
                  <a:lnTo>
                    <a:pt x="432" y="0"/>
                  </a:lnTo>
                  <a:lnTo>
                    <a:pt x="0" y="1058"/>
                  </a:lnTo>
                  <a:lnTo>
                    <a:pt x="2343" y="5057"/>
                  </a:lnTo>
                  <a:lnTo>
                    <a:pt x="4450" y="6546"/>
                  </a:lnTo>
                  <a:lnTo>
                    <a:pt x="9613" y="8201"/>
                  </a:lnTo>
                  <a:lnTo>
                    <a:pt x="62638"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44" name="SMARTInkShape-5732"/>
          <p:cNvSpPr/>
          <p:nvPr/>
        </p:nvSpPr>
        <p:spPr>
          <a:xfrm>
            <a:off x="1809750" y="4848225"/>
            <a:ext cx="257176" cy="9526"/>
          </a:xfrm>
          <a:custGeom>
            <a:avLst/>
            <a:gdLst/>
            <a:ahLst/>
            <a:cxnLst/>
            <a:rect l="0" t="0" r="0" b="0"/>
            <a:pathLst>
              <a:path w="257176" h="9526">
                <a:moveTo>
                  <a:pt x="0" y="9525"/>
                </a:moveTo>
                <a:lnTo>
                  <a:pt x="45717" y="9525"/>
                </a:lnTo>
                <a:lnTo>
                  <a:pt x="91785" y="4469"/>
                </a:lnTo>
                <a:lnTo>
                  <a:pt x="132911" y="1324"/>
                </a:lnTo>
                <a:lnTo>
                  <a:pt x="173519" y="262"/>
                </a:lnTo>
                <a:lnTo>
                  <a:pt x="257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60" name="SMARTInkShape-Group802"/>
          <p:cNvGrpSpPr/>
          <p:nvPr/>
        </p:nvGrpSpPr>
        <p:grpSpPr>
          <a:xfrm>
            <a:off x="4078417" y="3971925"/>
            <a:ext cx="1891799" cy="721537"/>
            <a:chOff x="4078417" y="3971925"/>
            <a:chExt cx="1891799" cy="721537"/>
          </a:xfrm>
        </p:grpSpPr>
        <p:sp>
          <p:nvSpPr>
            <p:cNvPr id="145" name="SMARTInkShape-5733"/>
            <p:cNvSpPr/>
            <p:nvPr/>
          </p:nvSpPr>
          <p:spPr>
            <a:xfrm>
              <a:off x="4410666" y="3971925"/>
              <a:ext cx="209174" cy="285751"/>
            </a:xfrm>
            <a:custGeom>
              <a:avLst/>
              <a:gdLst/>
              <a:ahLst/>
              <a:cxnLst/>
              <a:rect l="0" t="0" r="0" b="0"/>
              <a:pathLst>
                <a:path w="209174" h="285751">
                  <a:moveTo>
                    <a:pt x="66084" y="0"/>
                  </a:moveTo>
                  <a:lnTo>
                    <a:pt x="60597" y="0"/>
                  </a:lnTo>
                  <a:lnTo>
                    <a:pt x="66084" y="0"/>
                  </a:lnTo>
                  <a:lnTo>
                    <a:pt x="66084" y="8201"/>
                  </a:lnTo>
                  <a:lnTo>
                    <a:pt x="55723" y="46079"/>
                  </a:lnTo>
                  <a:lnTo>
                    <a:pt x="43694" y="93063"/>
                  </a:lnTo>
                  <a:lnTo>
                    <a:pt x="24580" y="139464"/>
                  </a:lnTo>
                  <a:lnTo>
                    <a:pt x="3901" y="184517"/>
                  </a:lnTo>
                  <a:lnTo>
                    <a:pt x="0" y="197774"/>
                  </a:lnTo>
                  <a:lnTo>
                    <a:pt x="1920" y="198524"/>
                  </a:lnTo>
                  <a:lnTo>
                    <a:pt x="41658" y="199893"/>
                  </a:lnTo>
                  <a:lnTo>
                    <a:pt x="82953" y="198928"/>
                  </a:lnTo>
                  <a:lnTo>
                    <a:pt x="116973" y="194951"/>
                  </a:lnTo>
                  <a:lnTo>
                    <a:pt x="161195" y="190321"/>
                  </a:lnTo>
                  <a:lnTo>
                    <a:pt x="203884" y="182415"/>
                  </a:lnTo>
                  <a:lnTo>
                    <a:pt x="207692" y="179818"/>
                  </a:lnTo>
                  <a:lnTo>
                    <a:pt x="209173" y="175971"/>
                  </a:lnTo>
                  <a:lnTo>
                    <a:pt x="209102" y="171289"/>
                  </a:lnTo>
                  <a:lnTo>
                    <a:pt x="206200" y="163264"/>
                  </a:lnTo>
                  <a:lnTo>
                    <a:pt x="165114" y="118320"/>
                  </a:lnTo>
                  <a:lnTo>
                    <a:pt x="154900" y="110795"/>
                  </a:lnTo>
                  <a:lnTo>
                    <a:pt x="150695" y="108788"/>
                  </a:lnTo>
                  <a:lnTo>
                    <a:pt x="147891" y="106392"/>
                  </a:lnTo>
                  <a:lnTo>
                    <a:pt x="142887" y="99021"/>
                  </a:lnTo>
                  <a:lnTo>
                    <a:pt x="137966" y="96926"/>
                  </a:lnTo>
                  <a:lnTo>
                    <a:pt x="136230" y="97426"/>
                  </a:lnTo>
                  <a:lnTo>
                    <a:pt x="135073" y="98817"/>
                  </a:lnTo>
                  <a:lnTo>
                    <a:pt x="134302" y="100803"/>
                  </a:lnTo>
                  <a:lnTo>
                    <a:pt x="132962" y="143802"/>
                  </a:lnTo>
                  <a:lnTo>
                    <a:pt x="132819" y="190775"/>
                  </a:lnTo>
                  <a:lnTo>
                    <a:pt x="132777" y="232562"/>
                  </a:lnTo>
                  <a:lnTo>
                    <a:pt x="132759"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SMARTInkShape-5734"/>
            <p:cNvSpPr/>
            <p:nvPr/>
          </p:nvSpPr>
          <p:spPr>
            <a:xfrm>
              <a:off x="4676775" y="4117151"/>
              <a:ext cx="107504" cy="90525"/>
            </a:xfrm>
            <a:custGeom>
              <a:avLst/>
              <a:gdLst/>
              <a:ahLst/>
              <a:cxnLst/>
              <a:rect l="0" t="0" r="0" b="0"/>
              <a:pathLst>
                <a:path w="107504" h="90525">
                  <a:moveTo>
                    <a:pt x="0" y="35749"/>
                  </a:moveTo>
                  <a:lnTo>
                    <a:pt x="1058" y="59600"/>
                  </a:lnTo>
                  <a:lnTo>
                    <a:pt x="7604" y="76447"/>
                  </a:lnTo>
                  <a:lnTo>
                    <a:pt x="13257" y="84882"/>
                  </a:lnTo>
                  <a:lnTo>
                    <a:pt x="17305" y="87554"/>
                  </a:lnTo>
                  <a:lnTo>
                    <a:pt x="27447" y="90524"/>
                  </a:lnTo>
                  <a:lnTo>
                    <a:pt x="39010" y="89021"/>
                  </a:lnTo>
                  <a:lnTo>
                    <a:pt x="60242" y="79403"/>
                  </a:lnTo>
                  <a:lnTo>
                    <a:pt x="76516" y="67851"/>
                  </a:lnTo>
                  <a:lnTo>
                    <a:pt x="105692" y="35547"/>
                  </a:lnTo>
                  <a:lnTo>
                    <a:pt x="107503" y="30323"/>
                  </a:lnTo>
                  <a:lnTo>
                    <a:pt x="106693" y="18874"/>
                  </a:lnTo>
                  <a:lnTo>
                    <a:pt x="103937" y="13915"/>
                  </a:lnTo>
                  <a:lnTo>
                    <a:pt x="95231" y="5584"/>
                  </a:lnTo>
                  <a:lnTo>
                    <a:pt x="87128" y="1176"/>
                  </a:lnTo>
                  <a:lnTo>
                    <a:pt x="83485" y="0"/>
                  </a:lnTo>
                  <a:lnTo>
                    <a:pt x="38100" y="71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 name="SMARTInkShape-5735"/>
            <p:cNvSpPr/>
            <p:nvPr/>
          </p:nvSpPr>
          <p:spPr>
            <a:xfrm>
              <a:off x="4819650" y="4114025"/>
              <a:ext cx="84936" cy="73790"/>
            </a:xfrm>
            <a:custGeom>
              <a:avLst/>
              <a:gdLst/>
              <a:ahLst/>
              <a:cxnLst/>
              <a:rect l="0" t="0" r="0" b="0"/>
              <a:pathLst>
                <a:path w="84936" h="73790">
                  <a:moveTo>
                    <a:pt x="0" y="29350"/>
                  </a:moveTo>
                  <a:lnTo>
                    <a:pt x="0" y="34406"/>
                  </a:lnTo>
                  <a:lnTo>
                    <a:pt x="2822" y="39711"/>
                  </a:lnTo>
                  <a:lnTo>
                    <a:pt x="25510" y="69795"/>
                  </a:lnTo>
                  <a:lnTo>
                    <a:pt x="31799" y="73784"/>
                  </a:lnTo>
                  <a:lnTo>
                    <a:pt x="34958" y="73789"/>
                  </a:lnTo>
                  <a:lnTo>
                    <a:pt x="41290" y="70973"/>
                  </a:lnTo>
                  <a:lnTo>
                    <a:pt x="67070" y="52937"/>
                  </a:lnTo>
                  <a:lnTo>
                    <a:pt x="83059" y="32874"/>
                  </a:lnTo>
                  <a:lnTo>
                    <a:pt x="84935" y="15225"/>
                  </a:lnTo>
                  <a:lnTo>
                    <a:pt x="83082" y="9350"/>
                  </a:lnTo>
                  <a:lnTo>
                    <a:pt x="75378" y="0"/>
                  </a:lnTo>
                  <a:lnTo>
                    <a:pt x="38100" y="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 name="SMARTInkShape-5736"/>
            <p:cNvSpPr/>
            <p:nvPr/>
          </p:nvSpPr>
          <p:spPr>
            <a:xfrm>
              <a:off x="5057775" y="4105275"/>
              <a:ext cx="76201" cy="9526"/>
            </a:xfrm>
            <a:custGeom>
              <a:avLst/>
              <a:gdLst/>
              <a:ahLst/>
              <a:cxnLst/>
              <a:rect l="0" t="0" r="0" b="0"/>
              <a:pathLst>
                <a:path w="76201" h="9526">
                  <a:moveTo>
                    <a:pt x="0" y="9525"/>
                  </a:moveTo>
                  <a:lnTo>
                    <a:pt x="10113" y="4469"/>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 name="SMARTInkShape-5737"/>
            <p:cNvSpPr/>
            <p:nvPr/>
          </p:nvSpPr>
          <p:spPr>
            <a:xfrm>
              <a:off x="5257800" y="4039108"/>
              <a:ext cx="165996" cy="180468"/>
            </a:xfrm>
            <a:custGeom>
              <a:avLst/>
              <a:gdLst/>
              <a:ahLst/>
              <a:cxnLst/>
              <a:rect l="0" t="0" r="0" b="0"/>
              <a:pathLst>
                <a:path w="165996" h="180468">
                  <a:moveTo>
                    <a:pt x="0" y="18542"/>
                  </a:moveTo>
                  <a:lnTo>
                    <a:pt x="8663" y="10938"/>
                  </a:lnTo>
                  <a:lnTo>
                    <a:pt x="23851" y="3354"/>
                  </a:lnTo>
                  <a:lnTo>
                    <a:pt x="64302" y="0"/>
                  </a:lnTo>
                  <a:lnTo>
                    <a:pt x="111165" y="7098"/>
                  </a:lnTo>
                  <a:lnTo>
                    <a:pt x="127724" y="10281"/>
                  </a:lnTo>
                  <a:lnTo>
                    <a:pt x="156613" y="22915"/>
                  </a:lnTo>
                  <a:lnTo>
                    <a:pt x="164856" y="30363"/>
                  </a:lnTo>
                  <a:lnTo>
                    <a:pt x="165995" y="33831"/>
                  </a:lnTo>
                  <a:lnTo>
                    <a:pt x="165697" y="37201"/>
                  </a:lnTo>
                  <a:lnTo>
                    <a:pt x="164440" y="40507"/>
                  </a:lnTo>
                  <a:lnTo>
                    <a:pt x="117782" y="71619"/>
                  </a:lnTo>
                  <a:lnTo>
                    <a:pt x="85517" y="88274"/>
                  </a:lnTo>
                  <a:lnTo>
                    <a:pt x="83470" y="91488"/>
                  </a:lnTo>
                  <a:lnTo>
                    <a:pt x="83164" y="94689"/>
                  </a:lnTo>
                  <a:lnTo>
                    <a:pt x="85645" y="101069"/>
                  </a:lnTo>
                  <a:lnTo>
                    <a:pt x="90276" y="107432"/>
                  </a:lnTo>
                  <a:lnTo>
                    <a:pt x="135037" y="135154"/>
                  </a:lnTo>
                  <a:lnTo>
                    <a:pt x="146785" y="141288"/>
                  </a:lnTo>
                  <a:lnTo>
                    <a:pt x="149904" y="146473"/>
                  </a:lnTo>
                  <a:lnTo>
                    <a:pt x="148620" y="150396"/>
                  </a:lnTo>
                  <a:lnTo>
                    <a:pt x="141548" y="160400"/>
                  </a:lnTo>
                  <a:lnTo>
                    <a:pt x="134172" y="166257"/>
                  </a:lnTo>
                  <a:lnTo>
                    <a:pt x="66675" y="1804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SMARTInkShape-5738"/>
            <p:cNvSpPr/>
            <p:nvPr/>
          </p:nvSpPr>
          <p:spPr>
            <a:xfrm>
              <a:off x="5486400" y="4124325"/>
              <a:ext cx="111441" cy="75600"/>
            </a:xfrm>
            <a:custGeom>
              <a:avLst/>
              <a:gdLst/>
              <a:ahLst/>
              <a:cxnLst/>
              <a:rect l="0" t="0" r="0" b="0"/>
              <a:pathLst>
                <a:path w="111441" h="75600">
                  <a:moveTo>
                    <a:pt x="0" y="9525"/>
                  </a:moveTo>
                  <a:lnTo>
                    <a:pt x="1059" y="50223"/>
                  </a:lnTo>
                  <a:lnTo>
                    <a:pt x="5057" y="58658"/>
                  </a:lnTo>
                  <a:lnTo>
                    <a:pt x="18314" y="69356"/>
                  </a:lnTo>
                  <a:lnTo>
                    <a:pt x="40704" y="74172"/>
                  </a:lnTo>
                  <a:lnTo>
                    <a:pt x="62390" y="75599"/>
                  </a:lnTo>
                  <a:lnTo>
                    <a:pt x="87278" y="65909"/>
                  </a:lnTo>
                  <a:lnTo>
                    <a:pt x="99821" y="55399"/>
                  </a:lnTo>
                  <a:lnTo>
                    <a:pt x="107865" y="44730"/>
                  </a:lnTo>
                  <a:lnTo>
                    <a:pt x="111440" y="36461"/>
                  </a:lnTo>
                  <a:lnTo>
                    <a:pt x="110206" y="26435"/>
                  </a:lnTo>
                  <a:lnTo>
                    <a:pt x="108396" y="20798"/>
                  </a:lnTo>
                  <a:lnTo>
                    <a:pt x="97918" y="11713"/>
                  </a:lnTo>
                  <a:lnTo>
                    <a:pt x="81619" y="5206"/>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5739"/>
            <p:cNvSpPr/>
            <p:nvPr/>
          </p:nvSpPr>
          <p:spPr>
            <a:xfrm>
              <a:off x="5657850" y="4133850"/>
              <a:ext cx="107322" cy="83375"/>
            </a:xfrm>
            <a:custGeom>
              <a:avLst/>
              <a:gdLst/>
              <a:ahLst/>
              <a:cxnLst/>
              <a:rect l="0" t="0" r="0" b="0"/>
              <a:pathLst>
                <a:path w="107322" h="83375">
                  <a:moveTo>
                    <a:pt x="0" y="28575"/>
                  </a:moveTo>
                  <a:lnTo>
                    <a:pt x="1059" y="53047"/>
                  </a:lnTo>
                  <a:lnTo>
                    <a:pt x="5057" y="64499"/>
                  </a:lnTo>
                  <a:lnTo>
                    <a:pt x="13184" y="73822"/>
                  </a:lnTo>
                  <a:lnTo>
                    <a:pt x="23851" y="80435"/>
                  </a:lnTo>
                  <a:lnTo>
                    <a:pt x="35647" y="83374"/>
                  </a:lnTo>
                  <a:lnTo>
                    <a:pt x="47946" y="81857"/>
                  </a:lnTo>
                  <a:lnTo>
                    <a:pt x="90470" y="66335"/>
                  </a:lnTo>
                  <a:lnTo>
                    <a:pt x="99475" y="59116"/>
                  </a:lnTo>
                  <a:lnTo>
                    <a:pt x="107006" y="48851"/>
                  </a:lnTo>
                  <a:lnTo>
                    <a:pt x="107321" y="42093"/>
                  </a:lnTo>
                  <a:lnTo>
                    <a:pt x="102026" y="26116"/>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SMARTInkShape-5740"/>
            <p:cNvSpPr/>
            <p:nvPr/>
          </p:nvSpPr>
          <p:spPr>
            <a:xfrm>
              <a:off x="4078417" y="4314825"/>
              <a:ext cx="1884234" cy="38101"/>
            </a:xfrm>
            <a:custGeom>
              <a:avLst/>
              <a:gdLst/>
              <a:ahLst/>
              <a:cxnLst/>
              <a:rect l="0" t="0" r="0" b="0"/>
              <a:pathLst>
                <a:path w="1884234" h="38101">
                  <a:moveTo>
                    <a:pt x="17333" y="0"/>
                  </a:moveTo>
                  <a:lnTo>
                    <a:pt x="0" y="0"/>
                  </a:lnTo>
                  <a:lnTo>
                    <a:pt x="8905" y="5056"/>
                  </a:lnTo>
                  <a:lnTo>
                    <a:pt x="51573" y="2096"/>
                  </a:lnTo>
                  <a:lnTo>
                    <a:pt x="95593" y="414"/>
                  </a:lnTo>
                  <a:lnTo>
                    <a:pt x="135066" y="122"/>
                  </a:lnTo>
                  <a:lnTo>
                    <a:pt x="180275" y="36"/>
                  </a:lnTo>
                  <a:lnTo>
                    <a:pt x="227185" y="11"/>
                  </a:lnTo>
                  <a:lnTo>
                    <a:pt x="259825" y="5"/>
                  </a:lnTo>
                  <a:lnTo>
                    <a:pt x="295499" y="2"/>
                  </a:lnTo>
                  <a:lnTo>
                    <a:pt x="335343" y="1"/>
                  </a:lnTo>
                  <a:lnTo>
                    <a:pt x="376687" y="1"/>
                  </a:lnTo>
                  <a:lnTo>
                    <a:pt x="416230" y="0"/>
                  </a:lnTo>
                  <a:lnTo>
                    <a:pt x="457793" y="0"/>
                  </a:lnTo>
                  <a:lnTo>
                    <a:pt x="500960" y="0"/>
                  </a:lnTo>
                  <a:lnTo>
                    <a:pt x="544839" y="0"/>
                  </a:lnTo>
                  <a:lnTo>
                    <a:pt x="589036" y="0"/>
                  </a:lnTo>
                  <a:lnTo>
                    <a:pt x="633373" y="0"/>
                  </a:lnTo>
                  <a:lnTo>
                    <a:pt x="677773" y="0"/>
                  </a:lnTo>
                  <a:lnTo>
                    <a:pt x="722201" y="0"/>
                  </a:lnTo>
                  <a:lnTo>
                    <a:pt x="767699" y="0"/>
                  </a:lnTo>
                  <a:lnTo>
                    <a:pt x="791685" y="0"/>
                  </a:lnTo>
                  <a:lnTo>
                    <a:pt x="816143" y="0"/>
                  </a:lnTo>
                  <a:lnTo>
                    <a:pt x="863074" y="0"/>
                  </a:lnTo>
                  <a:lnTo>
                    <a:pt x="909684" y="0"/>
                  </a:lnTo>
                  <a:lnTo>
                    <a:pt x="933969" y="0"/>
                  </a:lnTo>
                  <a:lnTo>
                    <a:pt x="958623" y="0"/>
                  </a:lnTo>
                  <a:lnTo>
                    <a:pt x="1005773" y="0"/>
                  </a:lnTo>
                  <a:lnTo>
                    <a:pt x="1052481" y="0"/>
                  </a:lnTo>
                  <a:lnTo>
                    <a:pt x="1076790" y="0"/>
                  </a:lnTo>
                  <a:lnTo>
                    <a:pt x="1101463" y="0"/>
                  </a:lnTo>
                  <a:lnTo>
                    <a:pt x="1148633" y="2822"/>
                  </a:lnTo>
                  <a:lnTo>
                    <a:pt x="1195349" y="6546"/>
                  </a:lnTo>
                  <a:lnTo>
                    <a:pt x="1219661" y="7539"/>
                  </a:lnTo>
                  <a:lnTo>
                    <a:pt x="1244335" y="8201"/>
                  </a:lnTo>
                  <a:lnTo>
                    <a:pt x="1291506" y="8936"/>
                  </a:lnTo>
                  <a:lnTo>
                    <a:pt x="1338224" y="9263"/>
                  </a:lnTo>
                  <a:lnTo>
                    <a:pt x="1362535" y="9351"/>
                  </a:lnTo>
                  <a:lnTo>
                    <a:pt x="1387209" y="9409"/>
                  </a:lnTo>
                  <a:lnTo>
                    <a:pt x="1434381" y="9473"/>
                  </a:lnTo>
                  <a:lnTo>
                    <a:pt x="1480040" y="9502"/>
                  </a:lnTo>
                  <a:lnTo>
                    <a:pt x="1525028" y="9515"/>
                  </a:lnTo>
                  <a:lnTo>
                    <a:pt x="1569717" y="9520"/>
                  </a:lnTo>
                  <a:lnTo>
                    <a:pt x="1613215" y="10582"/>
                  </a:lnTo>
                  <a:lnTo>
                    <a:pt x="1653714" y="14581"/>
                  </a:lnTo>
                  <a:lnTo>
                    <a:pt x="1692880" y="17063"/>
                  </a:lnTo>
                  <a:lnTo>
                    <a:pt x="1732512" y="19226"/>
                  </a:lnTo>
                  <a:lnTo>
                    <a:pt x="1774821" y="23714"/>
                  </a:lnTo>
                  <a:lnTo>
                    <a:pt x="1809853" y="26414"/>
                  </a:lnTo>
                  <a:lnTo>
                    <a:pt x="1884233"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 name="SMARTInkShape-5741"/>
            <p:cNvSpPr/>
            <p:nvPr/>
          </p:nvSpPr>
          <p:spPr>
            <a:xfrm>
              <a:off x="4438650" y="4468549"/>
              <a:ext cx="193614" cy="198702"/>
            </a:xfrm>
            <a:custGeom>
              <a:avLst/>
              <a:gdLst/>
              <a:ahLst/>
              <a:cxnLst/>
              <a:rect l="0" t="0" r="0" b="0"/>
              <a:pathLst>
                <a:path w="193614" h="198702">
                  <a:moveTo>
                    <a:pt x="0" y="8201"/>
                  </a:moveTo>
                  <a:lnTo>
                    <a:pt x="10113" y="3145"/>
                  </a:lnTo>
                  <a:lnTo>
                    <a:pt x="31572" y="0"/>
                  </a:lnTo>
                  <a:lnTo>
                    <a:pt x="68151" y="4125"/>
                  </a:lnTo>
                  <a:lnTo>
                    <a:pt x="111652" y="9513"/>
                  </a:lnTo>
                  <a:lnTo>
                    <a:pt x="127587" y="17956"/>
                  </a:lnTo>
                  <a:lnTo>
                    <a:pt x="143402" y="34610"/>
                  </a:lnTo>
                  <a:lnTo>
                    <a:pt x="149734" y="47894"/>
                  </a:lnTo>
                  <a:lnTo>
                    <a:pt x="147448" y="51596"/>
                  </a:lnTo>
                  <a:lnTo>
                    <a:pt x="136441" y="58532"/>
                  </a:lnTo>
                  <a:lnTo>
                    <a:pt x="92508" y="71992"/>
                  </a:lnTo>
                  <a:lnTo>
                    <a:pt x="65256" y="75554"/>
                  </a:lnTo>
                  <a:lnTo>
                    <a:pt x="62554" y="77445"/>
                  </a:lnTo>
                  <a:lnTo>
                    <a:pt x="60753" y="79763"/>
                  </a:lnTo>
                  <a:lnTo>
                    <a:pt x="61668" y="81309"/>
                  </a:lnTo>
                  <a:lnTo>
                    <a:pt x="104353" y="94581"/>
                  </a:lnTo>
                  <a:lnTo>
                    <a:pt x="142750" y="106467"/>
                  </a:lnTo>
                  <a:lnTo>
                    <a:pt x="178481" y="124390"/>
                  </a:lnTo>
                  <a:lnTo>
                    <a:pt x="191995" y="139877"/>
                  </a:lnTo>
                  <a:lnTo>
                    <a:pt x="193613" y="145726"/>
                  </a:lnTo>
                  <a:lnTo>
                    <a:pt x="192589" y="157871"/>
                  </a:lnTo>
                  <a:lnTo>
                    <a:pt x="188606" y="167501"/>
                  </a:lnTo>
                  <a:lnTo>
                    <a:pt x="186063" y="171551"/>
                  </a:lnTo>
                  <a:lnTo>
                    <a:pt x="171947" y="178873"/>
                  </a:lnTo>
                  <a:lnTo>
                    <a:pt x="128392" y="192198"/>
                  </a:lnTo>
                  <a:lnTo>
                    <a:pt x="76200" y="1987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SMARTInkShape-5742"/>
            <p:cNvSpPr/>
            <p:nvPr/>
          </p:nvSpPr>
          <p:spPr>
            <a:xfrm>
              <a:off x="4725724" y="4527128"/>
              <a:ext cx="105474" cy="99531"/>
            </a:xfrm>
            <a:custGeom>
              <a:avLst/>
              <a:gdLst/>
              <a:ahLst/>
              <a:cxnLst/>
              <a:rect l="0" t="0" r="0" b="0"/>
              <a:pathLst>
                <a:path w="105474" h="99531">
                  <a:moveTo>
                    <a:pt x="8201" y="35347"/>
                  </a:moveTo>
                  <a:lnTo>
                    <a:pt x="3145" y="40403"/>
                  </a:lnTo>
                  <a:lnTo>
                    <a:pt x="0" y="58717"/>
                  </a:lnTo>
                  <a:lnTo>
                    <a:pt x="6993" y="93612"/>
                  </a:lnTo>
                  <a:lnTo>
                    <a:pt x="10571" y="96416"/>
                  </a:lnTo>
                  <a:lnTo>
                    <a:pt x="23012" y="99530"/>
                  </a:lnTo>
                  <a:lnTo>
                    <a:pt x="52924" y="91171"/>
                  </a:lnTo>
                  <a:lnTo>
                    <a:pt x="73428" y="80345"/>
                  </a:lnTo>
                  <a:lnTo>
                    <a:pt x="91263" y="65378"/>
                  </a:lnTo>
                  <a:lnTo>
                    <a:pt x="104896" y="42481"/>
                  </a:lnTo>
                  <a:lnTo>
                    <a:pt x="105473" y="34811"/>
                  </a:lnTo>
                  <a:lnTo>
                    <a:pt x="100469" y="20645"/>
                  </a:lnTo>
                  <a:lnTo>
                    <a:pt x="90808" y="5826"/>
                  </a:lnTo>
                  <a:lnTo>
                    <a:pt x="75960" y="1060"/>
                  </a:lnTo>
                  <a:lnTo>
                    <a:pt x="56308" y="0"/>
                  </a:lnTo>
                  <a:lnTo>
                    <a:pt x="8201" y="67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SMARTInkShape-5743"/>
            <p:cNvSpPr/>
            <p:nvPr/>
          </p:nvSpPr>
          <p:spPr>
            <a:xfrm>
              <a:off x="4895850" y="4514850"/>
              <a:ext cx="94489" cy="98971"/>
            </a:xfrm>
            <a:custGeom>
              <a:avLst/>
              <a:gdLst/>
              <a:ahLst/>
              <a:cxnLst/>
              <a:rect l="0" t="0" r="0" b="0"/>
              <a:pathLst>
                <a:path w="94489" h="98971">
                  <a:moveTo>
                    <a:pt x="0" y="38100"/>
                  </a:moveTo>
                  <a:lnTo>
                    <a:pt x="0" y="81826"/>
                  </a:lnTo>
                  <a:lnTo>
                    <a:pt x="0" y="86301"/>
                  </a:lnTo>
                  <a:lnTo>
                    <a:pt x="2822" y="94095"/>
                  </a:lnTo>
                  <a:lnTo>
                    <a:pt x="5057" y="97655"/>
                  </a:lnTo>
                  <a:lnTo>
                    <a:pt x="9721" y="98970"/>
                  </a:lnTo>
                  <a:lnTo>
                    <a:pt x="23371" y="97609"/>
                  </a:lnTo>
                  <a:lnTo>
                    <a:pt x="64422" y="77660"/>
                  </a:lnTo>
                  <a:lnTo>
                    <a:pt x="71523" y="73999"/>
                  </a:lnTo>
                  <a:lnTo>
                    <a:pt x="82235" y="61463"/>
                  </a:lnTo>
                  <a:lnTo>
                    <a:pt x="89465" y="45309"/>
                  </a:lnTo>
                  <a:lnTo>
                    <a:pt x="94488" y="9808"/>
                  </a:lnTo>
                  <a:lnTo>
                    <a:pt x="90509" y="6538"/>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SMARTInkShape-5744"/>
            <p:cNvSpPr/>
            <p:nvPr/>
          </p:nvSpPr>
          <p:spPr>
            <a:xfrm>
              <a:off x="5172075" y="4543425"/>
              <a:ext cx="161926" cy="1"/>
            </a:xfrm>
            <a:custGeom>
              <a:avLst/>
              <a:gdLst/>
              <a:ahLst/>
              <a:cxnLst/>
              <a:rect l="0" t="0" r="0" b="0"/>
              <a:pathLst>
                <a:path w="161926" h="1">
                  <a:moveTo>
                    <a:pt x="0" y="0"/>
                  </a:moveTo>
                  <a:lnTo>
                    <a:pt x="46741" y="0"/>
                  </a:lnTo>
                  <a:lnTo>
                    <a:pt x="87698" y="0"/>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 name="SMARTInkShape-5745"/>
            <p:cNvSpPr/>
            <p:nvPr/>
          </p:nvSpPr>
          <p:spPr>
            <a:xfrm>
              <a:off x="5479490" y="4476750"/>
              <a:ext cx="225986" cy="216712"/>
            </a:xfrm>
            <a:custGeom>
              <a:avLst/>
              <a:gdLst/>
              <a:ahLst/>
              <a:cxnLst/>
              <a:rect l="0" t="0" r="0" b="0"/>
              <a:pathLst>
                <a:path w="225986" h="216712">
                  <a:moveTo>
                    <a:pt x="225985" y="0"/>
                  </a:moveTo>
                  <a:lnTo>
                    <a:pt x="183791" y="25947"/>
                  </a:lnTo>
                  <a:lnTo>
                    <a:pt x="139721" y="54465"/>
                  </a:lnTo>
                  <a:lnTo>
                    <a:pt x="95508" y="88135"/>
                  </a:lnTo>
                  <a:lnTo>
                    <a:pt x="55102" y="128809"/>
                  </a:lnTo>
                  <a:lnTo>
                    <a:pt x="10618" y="175768"/>
                  </a:lnTo>
                  <a:lnTo>
                    <a:pt x="6207" y="180679"/>
                  </a:lnTo>
                  <a:lnTo>
                    <a:pt x="1306" y="191780"/>
                  </a:lnTo>
                  <a:lnTo>
                    <a:pt x="0" y="197703"/>
                  </a:lnTo>
                  <a:lnTo>
                    <a:pt x="2303" y="202710"/>
                  </a:lnTo>
                  <a:lnTo>
                    <a:pt x="13329" y="211096"/>
                  </a:lnTo>
                  <a:lnTo>
                    <a:pt x="32331" y="216711"/>
                  </a:lnTo>
                  <a:lnTo>
                    <a:pt x="61480" y="213318"/>
                  </a:lnTo>
                  <a:lnTo>
                    <a:pt x="106080" y="196144"/>
                  </a:lnTo>
                  <a:lnTo>
                    <a:pt x="119071" y="188422"/>
                  </a:lnTo>
                  <a:lnTo>
                    <a:pt x="122960" y="183823"/>
                  </a:lnTo>
                  <a:lnTo>
                    <a:pt x="127279" y="173069"/>
                  </a:lnTo>
                  <a:lnTo>
                    <a:pt x="126314" y="168296"/>
                  </a:lnTo>
                  <a:lnTo>
                    <a:pt x="119598" y="160170"/>
                  </a:lnTo>
                  <a:lnTo>
                    <a:pt x="93804" y="149646"/>
                  </a:lnTo>
                  <a:lnTo>
                    <a:pt x="4501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 name="SMARTInkShape-5746"/>
            <p:cNvSpPr/>
            <p:nvPr/>
          </p:nvSpPr>
          <p:spPr>
            <a:xfrm>
              <a:off x="5696342" y="4591050"/>
              <a:ext cx="117175" cy="83030"/>
            </a:xfrm>
            <a:custGeom>
              <a:avLst/>
              <a:gdLst/>
              <a:ahLst/>
              <a:cxnLst/>
              <a:rect l="0" t="0" r="0" b="0"/>
              <a:pathLst>
                <a:path w="117175" h="83030">
                  <a:moveTo>
                    <a:pt x="9133" y="9525"/>
                  </a:moveTo>
                  <a:lnTo>
                    <a:pt x="9133" y="14581"/>
                  </a:lnTo>
                  <a:lnTo>
                    <a:pt x="491" y="45794"/>
                  </a:lnTo>
                  <a:lnTo>
                    <a:pt x="0" y="60570"/>
                  </a:lnTo>
                  <a:lnTo>
                    <a:pt x="1986" y="66838"/>
                  </a:lnTo>
                  <a:lnTo>
                    <a:pt x="9837" y="76625"/>
                  </a:lnTo>
                  <a:lnTo>
                    <a:pt x="20382" y="81681"/>
                  </a:lnTo>
                  <a:lnTo>
                    <a:pt x="26158" y="83029"/>
                  </a:lnTo>
                  <a:lnTo>
                    <a:pt x="70093" y="75009"/>
                  </a:lnTo>
                  <a:lnTo>
                    <a:pt x="90201" y="68263"/>
                  </a:lnTo>
                  <a:lnTo>
                    <a:pt x="102666" y="58208"/>
                  </a:lnTo>
                  <a:lnTo>
                    <a:pt x="115633" y="40648"/>
                  </a:lnTo>
                  <a:lnTo>
                    <a:pt x="117174" y="34507"/>
                  </a:lnTo>
                  <a:lnTo>
                    <a:pt x="116065" y="22039"/>
                  </a:lnTo>
                  <a:lnTo>
                    <a:pt x="112172" y="16809"/>
                  </a:lnTo>
                  <a:lnTo>
                    <a:pt x="99378" y="8177"/>
                  </a:lnTo>
                  <a:lnTo>
                    <a:pt x="567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 name="SMARTInkShape-5747"/>
            <p:cNvSpPr/>
            <p:nvPr/>
          </p:nvSpPr>
          <p:spPr>
            <a:xfrm>
              <a:off x="5876925" y="4572000"/>
              <a:ext cx="93291" cy="85022"/>
            </a:xfrm>
            <a:custGeom>
              <a:avLst/>
              <a:gdLst/>
              <a:ahLst/>
              <a:cxnLst/>
              <a:rect l="0" t="0" r="0" b="0"/>
              <a:pathLst>
                <a:path w="93291" h="85022">
                  <a:moveTo>
                    <a:pt x="0" y="28575"/>
                  </a:moveTo>
                  <a:lnTo>
                    <a:pt x="1059" y="52426"/>
                  </a:lnTo>
                  <a:lnTo>
                    <a:pt x="7604" y="69273"/>
                  </a:lnTo>
                  <a:lnTo>
                    <a:pt x="13257" y="77708"/>
                  </a:lnTo>
                  <a:lnTo>
                    <a:pt x="17305" y="80380"/>
                  </a:lnTo>
                  <a:lnTo>
                    <a:pt x="27446" y="83350"/>
                  </a:lnTo>
                  <a:lnTo>
                    <a:pt x="50112" y="85021"/>
                  </a:lnTo>
                  <a:lnTo>
                    <a:pt x="62137" y="82590"/>
                  </a:lnTo>
                  <a:lnTo>
                    <a:pt x="66825" y="80460"/>
                  </a:lnTo>
                  <a:lnTo>
                    <a:pt x="74855" y="72449"/>
                  </a:lnTo>
                  <a:lnTo>
                    <a:pt x="90840" y="45014"/>
                  </a:lnTo>
                  <a:lnTo>
                    <a:pt x="93290" y="36587"/>
                  </a:lnTo>
                  <a:lnTo>
                    <a:pt x="89612" y="1578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7" name="SMARTInkShape-Group803"/>
          <p:cNvGrpSpPr/>
          <p:nvPr/>
        </p:nvGrpSpPr>
        <p:grpSpPr>
          <a:xfrm>
            <a:off x="1981200" y="3926017"/>
            <a:ext cx="1905001" cy="284034"/>
            <a:chOff x="1981200" y="3926017"/>
            <a:chExt cx="1905001" cy="284034"/>
          </a:xfrm>
        </p:grpSpPr>
        <p:sp>
          <p:nvSpPr>
            <p:cNvPr id="161" name="SMARTInkShape-5748"/>
            <p:cNvSpPr/>
            <p:nvPr/>
          </p:nvSpPr>
          <p:spPr>
            <a:xfrm>
              <a:off x="3719219" y="4114800"/>
              <a:ext cx="166982" cy="19051"/>
            </a:xfrm>
            <a:custGeom>
              <a:avLst/>
              <a:gdLst/>
              <a:ahLst/>
              <a:cxnLst/>
              <a:rect l="0" t="0" r="0" b="0"/>
              <a:pathLst>
                <a:path w="166982" h="19051">
                  <a:moveTo>
                    <a:pt x="5056" y="19050"/>
                  </a:moveTo>
                  <a:lnTo>
                    <a:pt x="5056" y="10849"/>
                  </a:lnTo>
                  <a:lnTo>
                    <a:pt x="3998" y="10408"/>
                  </a:lnTo>
                  <a:lnTo>
                    <a:pt x="0" y="9917"/>
                  </a:lnTo>
                  <a:lnTo>
                    <a:pt x="37608" y="4503"/>
                  </a:lnTo>
                  <a:lnTo>
                    <a:pt x="81218" y="889"/>
                  </a:lnTo>
                  <a:lnTo>
                    <a:pt x="16698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 name="SMARTInkShape-5749"/>
            <p:cNvSpPr/>
            <p:nvPr/>
          </p:nvSpPr>
          <p:spPr>
            <a:xfrm>
              <a:off x="3686175" y="4076700"/>
              <a:ext cx="85726" cy="9526"/>
            </a:xfrm>
            <a:custGeom>
              <a:avLst/>
              <a:gdLst/>
              <a:ahLst/>
              <a:cxnLst/>
              <a:rect l="0" t="0" r="0" b="0"/>
              <a:pathLst>
                <a:path w="85726" h="9526">
                  <a:moveTo>
                    <a:pt x="0" y="0"/>
                  </a:moveTo>
                  <a:lnTo>
                    <a:pt x="39773" y="0"/>
                  </a:lnTo>
                  <a:lnTo>
                    <a:pt x="857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 name="SMARTInkShape-5750"/>
            <p:cNvSpPr/>
            <p:nvPr/>
          </p:nvSpPr>
          <p:spPr>
            <a:xfrm>
              <a:off x="3238500" y="3973943"/>
              <a:ext cx="202435" cy="236108"/>
            </a:xfrm>
            <a:custGeom>
              <a:avLst/>
              <a:gdLst/>
              <a:ahLst/>
              <a:cxnLst/>
              <a:rect l="0" t="0" r="0" b="0"/>
              <a:pathLst>
                <a:path w="202435" h="236108">
                  <a:moveTo>
                    <a:pt x="0" y="17032"/>
                  </a:moveTo>
                  <a:lnTo>
                    <a:pt x="5057" y="11976"/>
                  </a:lnTo>
                  <a:lnTo>
                    <a:pt x="10361" y="9493"/>
                  </a:lnTo>
                  <a:lnTo>
                    <a:pt x="48323" y="1222"/>
                  </a:lnTo>
                  <a:lnTo>
                    <a:pt x="81581" y="0"/>
                  </a:lnTo>
                  <a:lnTo>
                    <a:pt x="118499" y="8533"/>
                  </a:lnTo>
                  <a:lnTo>
                    <a:pt x="139449" y="15371"/>
                  </a:lnTo>
                  <a:lnTo>
                    <a:pt x="161028" y="30063"/>
                  </a:lnTo>
                  <a:lnTo>
                    <a:pt x="166818" y="37993"/>
                  </a:lnTo>
                  <a:lnTo>
                    <a:pt x="167303" y="42647"/>
                  </a:lnTo>
                  <a:lnTo>
                    <a:pt x="165021" y="53464"/>
                  </a:lnTo>
                  <a:lnTo>
                    <a:pt x="154834" y="65327"/>
                  </a:lnTo>
                  <a:lnTo>
                    <a:pt x="136893" y="78261"/>
                  </a:lnTo>
                  <a:lnTo>
                    <a:pt x="132537" y="80076"/>
                  </a:lnTo>
                  <a:lnTo>
                    <a:pt x="124875" y="87738"/>
                  </a:lnTo>
                  <a:lnTo>
                    <a:pt x="107690" y="111800"/>
                  </a:lnTo>
                  <a:lnTo>
                    <a:pt x="106718" y="115136"/>
                  </a:lnTo>
                  <a:lnTo>
                    <a:pt x="111283" y="127308"/>
                  </a:lnTo>
                  <a:lnTo>
                    <a:pt x="115463" y="135000"/>
                  </a:lnTo>
                  <a:lnTo>
                    <a:pt x="161347" y="169079"/>
                  </a:lnTo>
                  <a:lnTo>
                    <a:pt x="202051" y="200604"/>
                  </a:lnTo>
                  <a:lnTo>
                    <a:pt x="202434" y="205030"/>
                  </a:lnTo>
                  <a:lnTo>
                    <a:pt x="197215" y="215592"/>
                  </a:lnTo>
                  <a:lnTo>
                    <a:pt x="187434" y="228382"/>
                  </a:lnTo>
                  <a:lnTo>
                    <a:pt x="172556" y="232673"/>
                  </a:lnTo>
                  <a:lnTo>
                    <a:pt x="76200" y="2361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 name="SMARTInkShape-5751"/>
            <p:cNvSpPr/>
            <p:nvPr/>
          </p:nvSpPr>
          <p:spPr>
            <a:xfrm>
              <a:off x="2914650" y="3926017"/>
              <a:ext cx="253812" cy="264984"/>
            </a:xfrm>
            <a:custGeom>
              <a:avLst/>
              <a:gdLst/>
              <a:ahLst/>
              <a:cxnLst/>
              <a:rect l="0" t="0" r="0" b="0"/>
              <a:pathLst>
                <a:path w="253812" h="264984">
                  <a:moveTo>
                    <a:pt x="0" y="17333"/>
                  </a:moveTo>
                  <a:lnTo>
                    <a:pt x="31571" y="4076"/>
                  </a:lnTo>
                  <a:lnTo>
                    <a:pt x="63094" y="0"/>
                  </a:lnTo>
                  <a:lnTo>
                    <a:pt x="94189" y="3848"/>
                  </a:lnTo>
                  <a:lnTo>
                    <a:pt x="123511" y="16748"/>
                  </a:lnTo>
                  <a:lnTo>
                    <a:pt x="147251" y="39032"/>
                  </a:lnTo>
                  <a:lnTo>
                    <a:pt x="157577" y="55630"/>
                  </a:lnTo>
                  <a:lnTo>
                    <a:pt x="160637" y="72307"/>
                  </a:lnTo>
                  <a:lnTo>
                    <a:pt x="157891" y="78324"/>
                  </a:lnTo>
                  <a:lnTo>
                    <a:pt x="146374" y="90654"/>
                  </a:lnTo>
                  <a:lnTo>
                    <a:pt x="136316" y="97545"/>
                  </a:lnTo>
                  <a:lnTo>
                    <a:pt x="99482" y="110113"/>
                  </a:lnTo>
                  <a:lnTo>
                    <a:pt x="82049" y="112258"/>
                  </a:lnTo>
                  <a:lnTo>
                    <a:pt x="82216" y="112366"/>
                  </a:lnTo>
                  <a:lnTo>
                    <a:pt x="83386" y="112438"/>
                  </a:lnTo>
                  <a:lnTo>
                    <a:pt x="95145" y="107484"/>
                  </a:lnTo>
                  <a:lnTo>
                    <a:pt x="108962" y="107847"/>
                  </a:lnTo>
                  <a:lnTo>
                    <a:pt x="151931" y="114989"/>
                  </a:lnTo>
                  <a:lnTo>
                    <a:pt x="199297" y="136379"/>
                  </a:lnTo>
                  <a:lnTo>
                    <a:pt x="232500" y="154323"/>
                  </a:lnTo>
                  <a:lnTo>
                    <a:pt x="245503" y="166765"/>
                  </a:lnTo>
                  <a:lnTo>
                    <a:pt x="251988" y="182172"/>
                  </a:lnTo>
                  <a:lnTo>
                    <a:pt x="253811" y="198545"/>
                  </a:lnTo>
                  <a:lnTo>
                    <a:pt x="251094" y="212877"/>
                  </a:lnTo>
                  <a:lnTo>
                    <a:pt x="243614" y="227789"/>
                  </a:lnTo>
                  <a:lnTo>
                    <a:pt x="209850" y="248856"/>
                  </a:lnTo>
                  <a:lnTo>
                    <a:pt x="161925" y="2649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 name="SMARTInkShape-5752"/>
            <p:cNvSpPr/>
            <p:nvPr/>
          </p:nvSpPr>
          <p:spPr>
            <a:xfrm>
              <a:off x="2467963" y="3941838"/>
              <a:ext cx="204848" cy="181664"/>
            </a:xfrm>
            <a:custGeom>
              <a:avLst/>
              <a:gdLst/>
              <a:ahLst/>
              <a:cxnLst/>
              <a:rect l="0" t="0" r="0" b="0"/>
              <a:pathLst>
                <a:path w="204848" h="181664">
                  <a:moveTo>
                    <a:pt x="94262" y="20562"/>
                  </a:moveTo>
                  <a:lnTo>
                    <a:pt x="73539" y="33745"/>
                  </a:lnTo>
                  <a:lnTo>
                    <a:pt x="34047" y="72388"/>
                  </a:lnTo>
                  <a:lnTo>
                    <a:pt x="10263" y="113360"/>
                  </a:lnTo>
                  <a:lnTo>
                    <a:pt x="2346" y="133548"/>
                  </a:lnTo>
                  <a:lnTo>
                    <a:pt x="0" y="156345"/>
                  </a:lnTo>
                  <a:lnTo>
                    <a:pt x="2845" y="162942"/>
                  </a:lnTo>
                  <a:lnTo>
                    <a:pt x="14474" y="173095"/>
                  </a:lnTo>
                  <a:lnTo>
                    <a:pt x="48984" y="179704"/>
                  </a:lnTo>
                  <a:lnTo>
                    <a:pt x="77554" y="181663"/>
                  </a:lnTo>
                  <a:lnTo>
                    <a:pt x="114594" y="172130"/>
                  </a:lnTo>
                  <a:lnTo>
                    <a:pt x="154026" y="150843"/>
                  </a:lnTo>
                  <a:lnTo>
                    <a:pt x="177352" y="129484"/>
                  </a:lnTo>
                  <a:lnTo>
                    <a:pt x="196022" y="99637"/>
                  </a:lnTo>
                  <a:lnTo>
                    <a:pt x="204847" y="63982"/>
                  </a:lnTo>
                  <a:lnTo>
                    <a:pt x="202405" y="36720"/>
                  </a:lnTo>
                  <a:lnTo>
                    <a:pt x="194889" y="24921"/>
                  </a:lnTo>
                  <a:lnTo>
                    <a:pt x="181319" y="15091"/>
                  </a:lnTo>
                  <a:lnTo>
                    <a:pt x="157648" y="3667"/>
                  </a:lnTo>
                  <a:lnTo>
                    <a:pt x="132311" y="0"/>
                  </a:lnTo>
                  <a:lnTo>
                    <a:pt x="75212" y="110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 name="SMARTInkShape-5753"/>
            <p:cNvSpPr/>
            <p:nvPr/>
          </p:nvSpPr>
          <p:spPr>
            <a:xfrm>
              <a:off x="1981200" y="3981450"/>
              <a:ext cx="266701" cy="9526"/>
            </a:xfrm>
            <a:custGeom>
              <a:avLst/>
              <a:gdLst/>
              <a:ahLst/>
              <a:cxnLst/>
              <a:rect l="0" t="0" r="0" b="0"/>
              <a:pathLst>
                <a:path w="266701" h="9526">
                  <a:moveTo>
                    <a:pt x="0" y="0"/>
                  </a:moveTo>
                  <a:lnTo>
                    <a:pt x="9721" y="1058"/>
                  </a:lnTo>
                  <a:lnTo>
                    <a:pt x="30397" y="5487"/>
                  </a:lnTo>
                  <a:lnTo>
                    <a:pt x="68172" y="1397"/>
                  </a:lnTo>
                  <a:lnTo>
                    <a:pt x="114744" y="414"/>
                  </a:lnTo>
                  <a:lnTo>
                    <a:pt x="156412" y="122"/>
                  </a:lnTo>
                  <a:lnTo>
                    <a:pt x="194511" y="36"/>
                  </a:lnTo>
                  <a:lnTo>
                    <a:pt x="2667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4" name="SMARTInkShape-Group804"/>
          <p:cNvGrpSpPr/>
          <p:nvPr/>
        </p:nvGrpSpPr>
        <p:grpSpPr>
          <a:xfrm>
            <a:off x="4103918" y="3105150"/>
            <a:ext cx="1782533" cy="608472"/>
            <a:chOff x="4103918" y="3105150"/>
            <a:chExt cx="1782533" cy="608472"/>
          </a:xfrm>
        </p:grpSpPr>
        <p:sp>
          <p:nvSpPr>
            <p:cNvPr id="168" name="SMARTInkShape-5754"/>
            <p:cNvSpPr/>
            <p:nvPr/>
          </p:nvSpPr>
          <p:spPr>
            <a:xfrm>
              <a:off x="4216091" y="3105150"/>
              <a:ext cx="144734" cy="238126"/>
            </a:xfrm>
            <a:custGeom>
              <a:avLst/>
              <a:gdLst/>
              <a:ahLst/>
              <a:cxnLst/>
              <a:rect l="0" t="0" r="0" b="0"/>
              <a:pathLst>
                <a:path w="144734" h="238126">
                  <a:moveTo>
                    <a:pt x="13009" y="0"/>
                  </a:moveTo>
                  <a:lnTo>
                    <a:pt x="50990" y="1058"/>
                  </a:lnTo>
                  <a:lnTo>
                    <a:pt x="77538" y="13257"/>
                  </a:lnTo>
                  <a:lnTo>
                    <a:pt x="86844" y="24942"/>
                  </a:lnTo>
                  <a:lnTo>
                    <a:pt x="90807" y="32503"/>
                  </a:lnTo>
                  <a:lnTo>
                    <a:pt x="92389" y="46549"/>
                  </a:lnTo>
                  <a:lnTo>
                    <a:pt x="84781" y="72812"/>
                  </a:lnTo>
                  <a:lnTo>
                    <a:pt x="70661" y="82808"/>
                  </a:lnTo>
                  <a:lnTo>
                    <a:pt x="24717" y="106704"/>
                  </a:lnTo>
                  <a:lnTo>
                    <a:pt x="5169" y="112800"/>
                  </a:lnTo>
                  <a:lnTo>
                    <a:pt x="0" y="113633"/>
                  </a:lnTo>
                  <a:lnTo>
                    <a:pt x="103" y="113855"/>
                  </a:lnTo>
                  <a:lnTo>
                    <a:pt x="43470" y="115341"/>
                  </a:lnTo>
                  <a:lnTo>
                    <a:pt x="82124" y="121899"/>
                  </a:lnTo>
                  <a:lnTo>
                    <a:pt x="118580" y="136419"/>
                  </a:lnTo>
                  <a:lnTo>
                    <a:pt x="134012" y="147414"/>
                  </a:lnTo>
                  <a:lnTo>
                    <a:pt x="140872" y="159356"/>
                  </a:lnTo>
                  <a:lnTo>
                    <a:pt x="144733" y="177979"/>
                  </a:lnTo>
                  <a:lnTo>
                    <a:pt x="139992" y="190580"/>
                  </a:lnTo>
                  <a:lnTo>
                    <a:pt x="135764" y="196903"/>
                  </a:lnTo>
                  <a:lnTo>
                    <a:pt x="92622" y="225785"/>
                  </a:lnTo>
                  <a:lnTo>
                    <a:pt x="75909" y="232640"/>
                  </a:lnTo>
                  <a:lnTo>
                    <a:pt x="32059"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SMARTInkShape-5755"/>
            <p:cNvSpPr/>
            <p:nvPr/>
          </p:nvSpPr>
          <p:spPr>
            <a:xfrm>
              <a:off x="4467225" y="3220243"/>
              <a:ext cx="123096" cy="92110"/>
            </a:xfrm>
            <a:custGeom>
              <a:avLst/>
              <a:gdLst/>
              <a:ahLst/>
              <a:cxnLst/>
              <a:rect l="0" t="0" r="0" b="0"/>
              <a:pathLst>
                <a:path w="123096" h="92110">
                  <a:moveTo>
                    <a:pt x="0" y="8732"/>
                  </a:moveTo>
                  <a:lnTo>
                    <a:pt x="1058" y="46713"/>
                  </a:lnTo>
                  <a:lnTo>
                    <a:pt x="8201" y="73261"/>
                  </a:lnTo>
                  <a:lnTo>
                    <a:pt x="11817" y="78210"/>
                  </a:lnTo>
                  <a:lnTo>
                    <a:pt x="24302" y="86530"/>
                  </a:lnTo>
                  <a:lnTo>
                    <a:pt x="39068" y="92109"/>
                  </a:lnTo>
                  <a:lnTo>
                    <a:pt x="52289" y="87769"/>
                  </a:lnTo>
                  <a:lnTo>
                    <a:pt x="94823" y="58592"/>
                  </a:lnTo>
                  <a:lnTo>
                    <a:pt x="115509" y="44098"/>
                  </a:lnTo>
                  <a:lnTo>
                    <a:pt x="120129" y="31859"/>
                  </a:lnTo>
                  <a:lnTo>
                    <a:pt x="123095" y="8244"/>
                  </a:lnTo>
                  <a:lnTo>
                    <a:pt x="122280" y="5232"/>
                  </a:lnTo>
                  <a:lnTo>
                    <a:pt x="120678" y="3223"/>
                  </a:lnTo>
                  <a:lnTo>
                    <a:pt x="118552" y="1884"/>
                  </a:lnTo>
                  <a:lnTo>
                    <a:pt x="100390" y="0"/>
                  </a:lnTo>
                  <a:lnTo>
                    <a:pt x="47625" y="182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 name="SMARTInkShape-5756"/>
            <p:cNvSpPr/>
            <p:nvPr/>
          </p:nvSpPr>
          <p:spPr>
            <a:xfrm>
              <a:off x="4648200" y="3209925"/>
              <a:ext cx="108325" cy="64417"/>
            </a:xfrm>
            <a:custGeom>
              <a:avLst/>
              <a:gdLst/>
              <a:ahLst/>
              <a:cxnLst/>
              <a:rect l="0" t="0" r="0" b="0"/>
              <a:pathLst>
                <a:path w="108325" h="64417">
                  <a:moveTo>
                    <a:pt x="0" y="19050"/>
                  </a:moveTo>
                  <a:lnTo>
                    <a:pt x="0" y="32307"/>
                  </a:lnTo>
                  <a:lnTo>
                    <a:pt x="5056" y="46496"/>
                  </a:lnTo>
                  <a:lnTo>
                    <a:pt x="13183" y="55237"/>
                  </a:lnTo>
                  <a:lnTo>
                    <a:pt x="22792" y="61592"/>
                  </a:lnTo>
                  <a:lnTo>
                    <a:pt x="30591" y="64416"/>
                  </a:lnTo>
                  <a:lnTo>
                    <a:pt x="51045" y="60949"/>
                  </a:lnTo>
                  <a:lnTo>
                    <a:pt x="90056" y="39750"/>
                  </a:lnTo>
                  <a:lnTo>
                    <a:pt x="99292" y="31425"/>
                  </a:lnTo>
                  <a:lnTo>
                    <a:pt x="106924" y="20669"/>
                  </a:lnTo>
                  <a:lnTo>
                    <a:pt x="108324" y="15896"/>
                  </a:lnTo>
                  <a:lnTo>
                    <a:pt x="108200" y="11656"/>
                  </a:lnTo>
                  <a:lnTo>
                    <a:pt x="107058" y="7770"/>
                  </a:lnTo>
                  <a:lnTo>
                    <a:pt x="104180" y="5180"/>
                  </a:lnTo>
                  <a:lnTo>
                    <a:pt x="95339" y="2303"/>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 name="SMARTInkShape-5757"/>
            <p:cNvSpPr/>
            <p:nvPr/>
          </p:nvSpPr>
          <p:spPr>
            <a:xfrm>
              <a:off x="5514975" y="3562350"/>
              <a:ext cx="9526" cy="19051"/>
            </a:xfrm>
            <a:custGeom>
              <a:avLst/>
              <a:gdLst/>
              <a:ahLst/>
              <a:cxnLst/>
              <a:rect l="0" t="0" r="0" b="0"/>
              <a:pathLst>
                <a:path w="9526" h="19051">
                  <a:moveTo>
                    <a:pt x="9525" y="19050"/>
                  </a:moveTo>
                  <a:lnTo>
                    <a:pt x="9525" y="13993"/>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 name="SMARTInkShape-5758"/>
            <p:cNvSpPr/>
            <p:nvPr/>
          </p:nvSpPr>
          <p:spPr>
            <a:xfrm>
              <a:off x="5592499" y="3571875"/>
              <a:ext cx="100128" cy="80445"/>
            </a:xfrm>
            <a:custGeom>
              <a:avLst/>
              <a:gdLst/>
              <a:ahLst/>
              <a:cxnLst/>
              <a:rect l="0" t="0" r="0" b="0"/>
              <a:pathLst>
                <a:path w="100128" h="80445">
                  <a:moveTo>
                    <a:pt x="8201" y="9525"/>
                  </a:moveTo>
                  <a:lnTo>
                    <a:pt x="8201" y="31915"/>
                  </a:lnTo>
                  <a:lnTo>
                    <a:pt x="0" y="64072"/>
                  </a:lnTo>
                  <a:lnTo>
                    <a:pt x="617" y="68115"/>
                  </a:lnTo>
                  <a:lnTo>
                    <a:pt x="2087" y="70810"/>
                  </a:lnTo>
                  <a:lnTo>
                    <a:pt x="17106" y="80192"/>
                  </a:lnTo>
                  <a:lnTo>
                    <a:pt x="31209" y="80444"/>
                  </a:lnTo>
                  <a:lnTo>
                    <a:pt x="47002" y="75969"/>
                  </a:lnTo>
                  <a:lnTo>
                    <a:pt x="80813" y="50418"/>
                  </a:lnTo>
                  <a:lnTo>
                    <a:pt x="91978" y="39694"/>
                  </a:lnTo>
                  <a:lnTo>
                    <a:pt x="98352" y="27872"/>
                  </a:lnTo>
                  <a:lnTo>
                    <a:pt x="100052" y="21756"/>
                  </a:lnTo>
                  <a:lnTo>
                    <a:pt x="100127" y="16621"/>
                  </a:lnTo>
                  <a:lnTo>
                    <a:pt x="97387" y="8093"/>
                  </a:lnTo>
                  <a:lnTo>
                    <a:pt x="93059" y="5395"/>
                  </a:lnTo>
                  <a:lnTo>
                    <a:pt x="653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 name="SMARTInkShape-5759"/>
            <p:cNvSpPr/>
            <p:nvPr/>
          </p:nvSpPr>
          <p:spPr>
            <a:xfrm>
              <a:off x="5781675" y="3619500"/>
              <a:ext cx="104776" cy="60653"/>
            </a:xfrm>
            <a:custGeom>
              <a:avLst/>
              <a:gdLst/>
              <a:ahLst/>
              <a:cxnLst/>
              <a:rect l="0" t="0" r="0" b="0"/>
              <a:pathLst>
                <a:path w="104776" h="60653">
                  <a:moveTo>
                    <a:pt x="0" y="0"/>
                  </a:moveTo>
                  <a:lnTo>
                    <a:pt x="5057" y="10113"/>
                  </a:lnTo>
                  <a:lnTo>
                    <a:pt x="11759" y="43312"/>
                  </a:lnTo>
                  <a:lnTo>
                    <a:pt x="14189" y="47925"/>
                  </a:lnTo>
                  <a:lnTo>
                    <a:pt x="25357" y="55872"/>
                  </a:lnTo>
                  <a:lnTo>
                    <a:pt x="32779" y="59473"/>
                  </a:lnTo>
                  <a:lnTo>
                    <a:pt x="49493" y="60652"/>
                  </a:lnTo>
                  <a:lnTo>
                    <a:pt x="87040" y="54635"/>
                  </a:lnTo>
                  <a:lnTo>
                    <a:pt x="96893" y="49682"/>
                  </a:lnTo>
                  <a:lnTo>
                    <a:pt x="101272" y="43953"/>
                  </a:lnTo>
                  <a:lnTo>
                    <a:pt x="10477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 name="SMARTInkShape-5760"/>
            <p:cNvSpPr/>
            <p:nvPr/>
          </p:nvSpPr>
          <p:spPr>
            <a:xfrm>
              <a:off x="4895850" y="3228975"/>
              <a:ext cx="123826" cy="9526"/>
            </a:xfrm>
            <a:custGeom>
              <a:avLst/>
              <a:gdLst/>
              <a:ahLst/>
              <a:cxnLst/>
              <a:rect l="0" t="0" r="0" b="0"/>
              <a:pathLst>
                <a:path w="123826" h="9526">
                  <a:moveTo>
                    <a:pt x="0" y="9525"/>
                  </a:moveTo>
                  <a:lnTo>
                    <a:pt x="5057" y="4468"/>
                  </a:lnTo>
                  <a:lnTo>
                    <a:pt x="10361" y="1986"/>
                  </a:lnTo>
                  <a:lnTo>
                    <a:pt x="49381" y="262"/>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 name="SMARTInkShape-5761"/>
            <p:cNvSpPr/>
            <p:nvPr/>
          </p:nvSpPr>
          <p:spPr>
            <a:xfrm>
              <a:off x="5143500" y="3182674"/>
              <a:ext cx="101919" cy="103452"/>
            </a:xfrm>
            <a:custGeom>
              <a:avLst/>
              <a:gdLst/>
              <a:ahLst/>
              <a:cxnLst/>
              <a:rect l="0" t="0" r="0" b="0"/>
              <a:pathLst>
                <a:path w="101919" h="103452">
                  <a:moveTo>
                    <a:pt x="0" y="8201"/>
                  </a:moveTo>
                  <a:lnTo>
                    <a:pt x="10113" y="3144"/>
                  </a:lnTo>
                  <a:lnTo>
                    <a:pt x="31571" y="0"/>
                  </a:lnTo>
                  <a:lnTo>
                    <a:pt x="60721" y="6542"/>
                  </a:lnTo>
                  <a:lnTo>
                    <a:pt x="84666" y="16058"/>
                  </a:lnTo>
                  <a:lnTo>
                    <a:pt x="95132" y="26157"/>
                  </a:lnTo>
                  <a:lnTo>
                    <a:pt x="100490" y="34879"/>
                  </a:lnTo>
                  <a:lnTo>
                    <a:pt x="101918" y="38686"/>
                  </a:lnTo>
                  <a:lnTo>
                    <a:pt x="97861" y="51383"/>
                  </a:lnTo>
                  <a:lnTo>
                    <a:pt x="89002" y="65493"/>
                  </a:lnTo>
                  <a:lnTo>
                    <a:pt x="66068" y="83175"/>
                  </a:lnTo>
                  <a:lnTo>
                    <a:pt x="55821" y="90206"/>
                  </a:lnTo>
                  <a:lnTo>
                    <a:pt x="48995" y="99056"/>
                  </a:lnTo>
                  <a:lnTo>
                    <a:pt x="42857" y="102149"/>
                  </a:lnTo>
                  <a:lnTo>
                    <a:pt x="43388" y="102583"/>
                  </a:lnTo>
                  <a:lnTo>
                    <a:pt x="95250" y="1034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 name="SMARTInkShape-5762"/>
            <p:cNvSpPr/>
            <p:nvPr/>
          </p:nvSpPr>
          <p:spPr>
            <a:xfrm>
              <a:off x="5372100" y="3228975"/>
              <a:ext cx="103550" cy="56574"/>
            </a:xfrm>
            <a:custGeom>
              <a:avLst/>
              <a:gdLst/>
              <a:ahLst/>
              <a:cxnLst/>
              <a:rect l="0" t="0" r="0" b="0"/>
              <a:pathLst>
                <a:path w="103550" h="56574">
                  <a:moveTo>
                    <a:pt x="0" y="19050"/>
                  </a:moveTo>
                  <a:lnTo>
                    <a:pt x="8201" y="19050"/>
                  </a:lnTo>
                  <a:lnTo>
                    <a:pt x="10506" y="43939"/>
                  </a:lnTo>
                  <a:lnTo>
                    <a:pt x="14547" y="50573"/>
                  </a:lnTo>
                  <a:lnTo>
                    <a:pt x="18165" y="52765"/>
                  </a:lnTo>
                  <a:lnTo>
                    <a:pt x="33369" y="55851"/>
                  </a:lnTo>
                  <a:lnTo>
                    <a:pt x="45170" y="56573"/>
                  </a:lnTo>
                  <a:lnTo>
                    <a:pt x="90814" y="35641"/>
                  </a:lnTo>
                  <a:lnTo>
                    <a:pt x="98570" y="28893"/>
                  </a:lnTo>
                  <a:lnTo>
                    <a:pt x="102018" y="22366"/>
                  </a:lnTo>
                  <a:lnTo>
                    <a:pt x="103549" y="15938"/>
                  </a:lnTo>
                  <a:lnTo>
                    <a:pt x="101841" y="12742"/>
                  </a:lnTo>
                  <a:lnTo>
                    <a:pt x="94299" y="6369"/>
                  </a:lnTo>
                  <a:lnTo>
                    <a:pt x="83891" y="2831"/>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 name="SMARTInkShape-5763"/>
            <p:cNvSpPr/>
            <p:nvPr/>
          </p:nvSpPr>
          <p:spPr>
            <a:xfrm>
              <a:off x="5543550" y="3219450"/>
              <a:ext cx="122392" cy="65226"/>
            </a:xfrm>
            <a:custGeom>
              <a:avLst/>
              <a:gdLst/>
              <a:ahLst/>
              <a:cxnLst/>
              <a:rect l="0" t="0" r="0" b="0"/>
              <a:pathLst>
                <a:path w="122392" h="65226">
                  <a:moveTo>
                    <a:pt x="0" y="19050"/>
                  </a:moveTo>
                  <a:lnTo>
                    <a:pt x="0" y="24107"/>
                  </a:lnTo>
                  <a:lnTo>
                    <a:pt x="8201" y="49641"/>
                  </a:lnTo>
                  <a:lnTo>
                    <a:pt x="14581" y="56635"/>
                  </a:lnTo>
                  <a:lnTo>
                    <a:pt x="19246" y="59982"/>
                  </a:lnTo>
                  <a:lnTo>
                    <a:pt x="40980" y="64692"/>
                  </a:lnTo>
                  <a:lnTo>
                    <a:pt x="74652" y="65225"/>
                  </a:lnTo>
                  <a:lnTo>
                    <a:pt x="118987" y="49326"/>
                  </a:lnTo>
                  <a:lnTo>
                    <a:pt x="120600" y="46642"/>
                  </a:lnTo>
                  <a:lnTo>
                    <a:pt x="122391" y="38016"/>
                  </a:lnTo>
                  <a:lnTo>
                    <a:pt x="119694" y="32752"/>
                  </a:lnTo>
                  <a:lnTo>
                    <a:pt x="108231" y="21260"/>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 name="SMARTInkShape-5764"/>
            <p:cNvSpPr/>
            <p:nvPr/>
          </p:nvSpPr>
          <p:spPr>
            <a:xfrm>
              <a:off x="4103918" y="3343275"/>
              <a:ext cx="1639658" cy="66676"/>
            </a:xfrm>
            <a:custGeom>
              <a:avLst/>
              <a:gdLst/>
              <a:ahLst/>
              <a:cxnLst/>
              <a:rect l="0" t="0" r="0" b="0"/>
              <a:pathLst>
                <a:path w="1639658" h="66676">
                  <a:moveTo>
                    <a:pt x="125182" y="0"/>
                  </a:moveTo>
                  <a:lnTo>
                    <a:pt x="78120" y="2822"/>
                  </a:lnTo>
                  <a:lnTo>
                    <a:pt x="39624" y="7539"/>
                  </a:lnTo>
                  <a:lnTo>
                    <a:pt x="0" y="9351"/>
                  </a:lnTo>
                  <a:lnTo>
                    <a:pt x="39860" y="9510"/>
                  </a:lnTo>
                  <a:lnTo>
                    <a:pt x="79440" y="12343"/>
                  </a:lnTo>
                  <a:lnTo>
                    <a:pt x="114377" y="16069"/>
                  </a:lnTo>
                  <a:lnTo>
                    <a:pt x="158905" y="18167"/>
                  </a:lnTo>
                  <a:lnTo>
                    <a:pt x="205141" y="18788"/>
                  </a:lnTo>
                  <a:lnTo>
                    <a:pt x="236567" y="18934"/>
                  </a:lnTo>
                  <a:lnTo>
                    <a:pt x="270995" y="18998"/>
                  </a:lnTo>
                  <a:lnTo>
                    <a:pt x="307463" y="19027"/>
                  </a:lnTo>
                  <a:lnTo>
                    <a:pt x="344837" y="19040"/>
                  </a:lnTo>
                  <a:lnTo>
                    <a:pt x="382615" y="19046"/>
                  </a:lnTo>
                  <a:lnTo>
                    <a:pt x="421630" y="20107"/>
                  </a:lnTo>
                  <a:lnTo>
                    <a:pt x="463664" y="24106"/>
                  </a:lnTo>
                  <a:lnTo>
                    <a:pt x="504219" y="26588"/>
                  </a:lnTo>
                  <a:lnTo>
                    <a:pt x="544468" y="27692"/>
                  </a:lnTo>
                  <a:lnTo>
                    <a:pt x="587051" y="28183"/>
                  </a:lnTo>
                  <a:lnTo>
                    <a:pt x="630671" y="28401"/>
                  </a:lnTo>
                  <a:lnTo>
                    <a:pt x="674752" y="29556"/>
                  </a:lnTo>
                  <a:lnTo>
                    <a:pt x="719038" y="33597"/>
                  </a:lnTo>
                  <a:lnTo>
                    <a:pt x="760594" y="36099"/>
                  </a:lnTo>
                  <a:lnTo>
                    <a:pt x="801286" y="37211"/>
                  </a:lnTo>
                  <a:lnTo>
                    <a:pt x="844068" y="37705"/>
                  </a:lnTo>
                  <a:lnTo>
                    <a:pt x="887776" y="40747"/>
                  </a:lnTo>
                  <a:lnTo>
                    <a:pt x="930837" y="44568"/>
                  </a:lnTo>
                  <a:lnTo>
                    <a:pt x="971143" y="46266"/>
                  </a:lnTo>
                  <a:lnTo>
                    <a:pt x="1013045" y="47021"/>
                  </a:lnTo>
                  <a:lnTo>
                    <a:pt x="1055304" y="48415"/>
                  </a:lnTo>
                  <a:lnTo>
                    <a:pt x="1095253" y="52562"/>
                  </a:lnTo>
                  <a:lnTo>
                    <a:pt x="1136997" y="55111"/>
                  </a:lnTo>
                  <a:lnTo>
                    <a:pt x="1180244" y="56244"/>
                  </a:lnTo>
                  <a:lnTo>
                    <a:pt x="1224160" y="56747"/>
                  </a:lnTo>
                  <a:lnTo>
                    <a:pt x="1265550" y="56971"/>
                  </a:lnTo>
                  <a:lnTo>
                    <a:pt x="1305112" y="57070"/>
                  </a:lnTo>
                  <a:lnTo>
                    <a:pt x="1343862" y="57115"/>
                  </a:lnTo>
                  <a:lnTo>
                    <a:pt x="1379429" y="59956"/>
                  </a:lnTo>
                  <a:lnTo>
                    <a:pt x="1413934" y="63689"/>
                  </a:lnTo>
                  <a:lnTo>
                    <a:pt x="1450435" y="65348"/>
                  </a:lnTo>
                  <a:lnTo>
                    <a:pt x="1496573" y="66282"/>
                  </a:lnTo>
                  <a:lnTo>
                    <a:pt x="1537054" y="66558"/>
                  </a:lnTo>
                  <a:lnTo>
                    <a:pt x="1575860" y="66641"/>
                  </a:lnTo>
                  <a:lnTo>
                    <a:pt x="1639657"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 name="SMARTInkShape-5765"/>
            <p:cNvSpPr/>
            <p:nvPr/>
          </p:nvSpPr>
          <p:spPr>
            <a:xfrm>
              <a:off x="4331103" y="3476625"/>
              <a:ext cx="193273" cy="236997"/>
            </a:xfrm>
            <a:custGeom>
              <a:avLst/>
              <a:gdLst/>
              <a:ahLst/>
              <a:cxnLst/>
              <a:rect l="0" t="0" r="0" b="0"/>
              <a:pathLst>
                <a:path w="193273" h="236997">
                  <a:moveTo>
                    <a:pt x="193272" y="0"/>
                  </a:moveTo>
                  <a:lnTo>
                    <a:pt x="149423" y="35647"/>
                  </a:lnTo>
                  <a:lnTo>
                    <a:pt x="106790" y="69592"/>
                  </a:lnTo>
                  <a:lnTo>
                    <a:pt x="60881" y="114684"/>
                  </a:lnTo>
                  <a:lnTo>
                    <a:pt x="25541" y="161975"/>
                  </a:lnTo>
                  <a:lnTo>
                    <a:pt x="202" y="205822"/>
                  </a:lnTo>
                  <a:lnTo>
                    <a:pt x="0" y="212356"/>
                  </a:lnTo>
                  <a:lnTo>
                    <a:pt x="5421" y="225261"/>
                  </a:lnTo>
                  <a:lnTo>
                    <a:pt x="10888" y="229549"/>
                  </a:lnTo>
                  <a:lnTo>
                    <a:pt x="25429" y="234314"/>
                  </a:lnTo>
                  <a:lnTo>
                    <a:pt x="51466" y="236996"/>
                  </a:lnTo>
                  <a:lnTo>
                    <a:pt x="84345" y="227678"/>
                  </a:lnTo>
                  <a:lnTo>
                    <a:pt x="130206" y="205566"/>
                  </a:lnTo>
                  <a:lnTo>
                    <a:pt x="147304" y="188144"/>
                  </a:lnTo>
                  <a:lnTo>
                    <a:pt x="151675" y="179575"/>
                  </a:lnTo>
                  <a:lnTo>
                    <a:pt x="150796" y="169416"/>
                  </a:lnTo>
                  <a:lnTo>
                    <a:pt x="149079" y="163744"/>
                  </a:lnTo>
                  <a:lnTo>
                    <a:pt x="144760" y="159963"/>
                  </a:lnTo>
                  <a:lnTo>
                    <a:pt x="131495" y="155761"/>
                  </a:lnTo>
                  <a:lnTo>
                    <a:pt x="98022"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 name="SMARTInkShape-5766"/>
            <p:cNvSpPr/>
            <p:nvPr/>
          </p:nvSpPr>
          <p:spPr>
            <a:xfrm>
              <a:off x="4581525" y="3593071"/>
              <a:ext cx="91674" cy="77775"/>
            </a:xfrm>
            <a:custGeom>
              <a:avLst/>
              <a:gdLst/>
              <a:ahLst/>
              <a:cxnLst/>
              <a:rect l="0" t="0" r="0" b="0"/>
              <a:pathLst>
                <a:path w="91674" h="77775">
                  <a:moveTo>
                    <a:pt x="0" y="16904"/>
                  </a:moveTo>
                  <a:lnTo>
                    <a:pt x="0" y="60630"/>
                  </a:lnTo>
                  <a:lnTo>
                    <a:pt x="0" y="65105"/>
                  </a:lnTo>
                  <a:lnTo>
                    <a:pt x="2822" y="72899"/>
                  </a:lnTo>
                  <a:lnTo>
                    <a:pt x="5056" y="76459"/>
                  </a:lnTo>
                  <a:lnTo>
                    <a:pt x="9721" y="77774"/>
                  </a:lnTo>
                  <a:lnTo>
                    <a:pt x="23371" y="76413"/>
                  </a:lnTo>
                  <a:lnTo>
                    <a:pt x="43849" y="69697"/>
                  </a:lnTo>
                  <a:lnTo>
                    <a:pt x="63322" y="55947"/>
                  </a:lnTo>
                  <a:lnTo>
                    <a:pt x="86748" y="26851"/>
                  </a:lnTo>
                  <a:lnTo>
                    <a:pt x="91472" y="16739"/>
                  </a:lnTo>
                  <a:lnTo>
                    <a:pt x="91673" y="12560"/>
                  </a:lnTo>
                  <a:lnTo>
                    <a:pt x="89074" y="5096"/>
                  </a:lnTo>
                  <a:lnTo>
                    <a:pt x="85841" y="2682"/>
                  </a:lnTo>
                  <a:lnTo>
                    <a:pt x="76605" y="0"/>
                  </a:lnTo>
                  <a:lnTo>
                    <a:pt x="19050" y="73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 name="SMARTInkShape-5767"/>
            <p:cNvSpPr/>
            <p:nvPr/>
          </p:nvSpPr>
          <p:spPr>
            <a:xfrm>
              <a:off x="4772059" y="3600450"/>
              <a:ext cx="98265" cy="55733"/>
            </a:xfrm>
            <a:custGeom>
              <a:avLst/>
              <a:gdLst/>
              <a:ahLst/>
              <a:cxnLst/>
              <a:rect l="0" t="0" r="0" b="0"/>
              <a:pathLst>
                <a:path w="98265" h="55733">
                  <a:moveTo>
                    <a:pt x="9491" y="9525"/>
                  </a:moveTo>
                  <a:lnTo>
                    <a:pt x="4435" y="9525"/>
                  </a:lnTo>
                  <a:lnTo>
                    <a:pt x="2945" y="10583"/>
                  </a:lnTo>
                  <a:lnTo>
                    <a:pt x="1952" y="12347"/>
                  </a:lnTo>
                  <a:lnTo>
                    <a:pt x="358" y="22782"/>
                  </a:lnTo>
                  <a:lnTo>
                    <a:pt x="0" y="46381"/>
                  </a:lnTo>
                  <a:lnTo>
                    <a:pt x="2106" y="49970"/>
                  </a:lnTo>
                  <a:lnTo>
                    <a:pt x="5625" y="52363"/>
                  </a:lnTo>
                  <a:lnTo>
                    <a:pt x="20693" y="55732"/>
                  </a:lnTo>
                  <a:lnTo>
                    <a:pt x="32461" y="55461"/>
                  </a:lnTo>
                  <a:lnTo>
                    <a:pt x="76209" y="37815"/>
                  </a:lnTo>
                  <a:lnTo>
                    <a:pt x="96518" y="25344"/>
                  </a:lnTo>
                  <a:lnTo>
                    <a:pt x="98201" y="22187"/>
                  </a:lnTo>
                  <a:lnTo>
                    <a:pt x="98264" y="19025"/>
                  </a:lnTo>
                  <a:lnTo>
                    <a:pt x="95512" y="12689"/>
                  </a:lnTo>
                  <a:lnTo>
                    <a:pt x="90762" y="6345"/>
                  </a:lnTo>
                  <a:lnTo>
                    <a:pt x="6664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2" name="SMARTInkShape-5768"/>
            <p:cNvSpPr/>
            <p:nvPr/>
          </p:nvSpPr>
          <p:spPr>
            <a:xfrm>
              <a:off x="5038725" y="3601774"/>
              <a:ext cx="133351" cy="8202"/>
            </a:xfrm>
            <a:custGeom>
              <a:avLst/>
              <a:gdLst/>
              <a:ahLst/>
              <a:cxnLst/>
              <a:rect l="0" t="0" r="0" b="0"/>
              <a:pathLst>
                <a:path w="133351" h="8202">
                  <a:moveTo>
                    <a:pt x="0" y="8201"/>
                  </a:moveTo>
                  <a:lnTo>
                    <a:pt x="5057" y="3144"/>
                  </a:lnTo>
                  <a:lnTo>
                    <a:pt x="23371" y="0"/>
                  </a:lnTo>
                  <a:lnTo>
                    <a:pt x="59018" y="4125"/>
                  </a:lnTo>
                  <a:lnTo>
                    <a:pt x="103094" y="6993"/>
                  </a:lnTo>
                  <a:lnTo>
                    <a:pt x="133350"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SMARTInkShape-5769"/>
            <p:cNvSpPr/>
            <p:nvPr/>
          </p:nvSpPr>
          <p:spPr>
            <a:xfrm>
              <a:off x="5415878" y="3552859"/>
              <a:ext cx="101628" cy="156229"/>
            </a:xfrm>
            <a:custGeom>
              <a:avLst/>
              <a:gdLst/>
              <a:ahLst/>
              <a:cxnLst/>
              <a:rect l="0" t="0" r="0" b="0"/>
              <a:pathLst>
                <a:path w="101628" h="156229">
                  <a:moveTo>
                    <a:pt x="70522" y="9491"/>
                  </a:moveTo>
                  <a:lnTo>
                    <a:pt x="61389" y="358"/>
                  </a:lnTo>
                  <a:lnTo>
                    <a:pt x="26315" y="0"/>
                  </a:lnTo>
                  <a:lnTo>
                    <a:pt x="16303" y="2804"/>
                  </a:lnTo>
                  <a:lnTo>
                    <a:pt x="12150" y="5033"/>
                  </a:lnTo>
                  <a:lnTo>
                    <a:pt x="1251" y="18283"/>
                  </a:lnTo>
                  <a:lnTo>
                    <a:pt x="0" y="23819"/>
                  </a:lnTo>
                  <a:lnTo>
                    <a:pt x="1432" y="35615"/>
                  </a:lnTo>
                  <a:lnTo>
                    <a:pt x="8188" y="54155"/>
                  </a:lnTo>
                  <a:lnTo>
                    <a:pt x="55262" y="98403"/>
                  </a:lnTo>
                  <a:lnTo>
                    <a:pt x="84676" y="123793"/>
                  </a:lnTo>
                  <a:lnTo>
                    <a:pt x="101305" y="144135"/>
                  </a:lnTo>
                  <a:lnTo>
                    <a:pt x="101627" y="147937"/>
                  </a:lnTo>
                  <a:lnTo>
                    <a:pt x="99726" y="151530"/>
                  </a:lnTo>
                  <a:lnTo>
                    <a:pt x="96341" y="154984"/>
                  </a:lnTo>
                  <a:lnTo>
                    <a:pt x="90910" y="156228"/>
                  </a:lnTo>
                  <a:lnTo>
                    <a:pt x="47775" y="152844"/>
                  </a:lnTo>
                  <a:lnTo>
                    <a:pt x="24977" y="151449"/>
                  </a:lnTo>
                  <a:lnTo>
                    <a:pt x="21110" y="149638"/>
                  </a:lnTo>
                  <a:lnTo>
                    <a:pt x="18530" y="147373"/>
                  </a:lnTo>
                  <a:lnTo>
                    <a:pt x="15664" y="139210"/>
                  </a:lnTo>
                  <a:lnTo>
                    <a:pt x="14901" y="134071"/>
                  </a:lnTo>
                  <a:lnTo>
                    <a:pt x="16873" y="122715"/>
                  </a:lnTo>
                  <a:lnTo>
                    <a:pt x="22337" y="110613"/>
                  </a:lnTo>
                  <a:lnTo>
                    <a:pt x="41947" y="856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7" name="SMARTInkShape-Group805"/>
          <p:cNvGrpSpPr/>
          <p:nvPr/>
        </p:nvGrpSpPr>
        <p:grpSpPr>
          <a:xfrm>
            <a:off x="3514725" y="3305175"/>
            <a:ext cx="209551" cy="85726"/>
            <a:chOff x="3514725" y="3305175"/>
            <a:chExt cx="209551" cy="85726"/>
          </a:xfrm>
        </p:grpSpPr>
        <p:sp>
          <p:nvSpPr>
            <p:cNvPr id="185" name="SMARTInkShape-5770"/>
            <p:cNvSpPr/>
            <p:nvPr/>
          </p:nvSpPr>
          <p:spPr>
            <a:xfrm>
              <a:off x="3514725" y="3305175"/>
              <a:ext cx="171451" cy="9526"/>
            </a:xfrm>
            <a:custGeom>
              <a:avLst/>
              <a:gdLst/>
              <a:ahLst/>
              <a:cxnLst/>
              <a:rect l="0" t="0" r="0" b="0"/>
              <a:pathLst>
                <a:path w="171451" h="9526">
                  <a:moveTo>
                    <a:pt x="0" y="0"/>
                  </a:moveTo>
                  <a:lnTo>
                    <a:pt x="38126" y="2822"/>
                  </a:lnTo>
                  <a:lnTo>
                    <a:pt x="78792" y="8201"/>
                  </a:lnTo>
                  <a:lnTo>
                    <a:pt x="115656" y="9133"/>
                  </a:lnTo>
                  <a:lnTo>
                    <a:pt x="1714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 name="SMARTInkShape-5771"/>
            <p:cNvSpPr/>
            <p:nvPr/>
          </p:nvSpPr>
          <p:spPr>
            <a:xfrm>
              <a:off x="3601774" y="3371850"/>
              <a:ext cx="122502" cy="19051"/>
            </a:xfrm>
            <a:custGeom>
              <a:avLst/>
              <a:gdLst/>
              <a:ahLst/>
              <a:cxnLst/>
              <a:rect l="0" t="0" r="0" b="0"/>
              <a:pathLst>
                <a:path w="122502" h="19051">
                  <a:moveTo>
                    <a:pt x="8201" y="0"/>
                  </a:moveTo>
                  <a:lnTo>
                    <a:pt x="0" y="0"/>
                  </a:lnTo>
                  <a:lnTo>
                    <a:pt x="4125" y="5057"/>
                  </a:lnTo>
                  <a:lnTo>
                    <a:pt x="9212" y="7539"/>
                  </a:lnTo>
                  <a:lnTo>
                    <a:pt x="50884" y="9351"/>
                  </a:lnTo>
                  <a:lnTo>
                    <a:pt x="80114" y="12296"/>
                  </a:lnTo>
                  <a:lnTo>
                    <a:pt x="122501"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3" name="SMARTInkShape-Group806"/>
          <p:cNvGrpSpPr/>
          <p:nvPr/>
        </p:nvGrpSpPr>
        <p:grpSpPr>
          <a:xfrm>
            <a:off x="2042387" y="3305175"/>
            <a:ext cx="1069474" cy="238126"/>
            <a:chOff x="2042387" y="3305175"/>
            <a:chExt cx="1069474" cy="238126"/>
          </a:xfrm>
        </p:grpSpPr>
        <p:sp>
          <p:nvSpPr>
            <p:cNvPr id="188" name="SMARTInkShape-5772"/>
            <p:cNvSpPr/>
            <p:nvPr/>
          </p:nvSpPr>
          <p:spPr>
            <a:xfrm>
              <a:off x="2042387" y="3381375"/>
              <a:ext cx="253139" cy="9526"/>
            </a:xfrm>
            <a:custGeom>
              <a:avLst/>
              <a:gdLst/>
              <a:ahLst/>
              <a:cxnLst/>
              <a:rect l="0" t="0" r="0" b="0"/>
              <a:pathLst>
                <a:path w="253139" h="9526">
                  <a:moveTo>
                    <a:pt x="5488" y="9525"/>
                  </a:moveTo>
                  <a:lnTo>
                    <a:pt x="0" y="9525"/>
                  </a:lnTo>
                  <a:lnTo>
                    <a:pt x="40772" y="9525"/>
                  </a:lnTo>
                  <a:lnTo>
                    <a:pt x="75562" y="8467"/>
                  </a:lnTo>
                  <a:lnTo>
                    <a:pt x="111068" y="4468"/>
                  </a:lnTo>
                  <a:lnTo>
                    <a:pt x="145899" y="1986"/>
                  </a:lnTo>
                  <a:lnTo>
                    <a:pt x="189614" y="588"/>
                  </a:lnTo>
                  <a:lnTo>
                    <a:pt x="25313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 name="SMARTInkShape-5773"/>
            <p:cNvSpPr/>
            <p:nvPr/>
          </p:nvSpPr>
          <p:spPr>
            <a:xfrm>
              <a:off x="2462919" y="3314700"/>
              <a:ext cx="260636" cy="174058"/>
            </a:xfrm>
            <a:custGeom>
              <a:avLst/>
              <a:gdLst/>
              <a:ahLst/>
              <a:cxnLst/>
              <a:rect l="0" t="0" r="0" b="0"/>
              <a:pathLst>
                <a:path w="260636" h="174058">
                  <a:moveTo>
                    <a:pt x="99306" y="0"/>
                  </a:moveTo>
                  <a:lnTo>
                    <a:pt x="71026" y="30397"/>
                  </a:lnTo>
                  <a:lnTo>
                    <a:pt x="47918" y="70789"/>
                  </a:lnTo>
                  <a:lnTo>
                    <a:pt x="40131" y="87554"/>
                  </a:lnTo>
                  <a:lnTo>
                    <a:pt x="24675" y="102765"/>
                  </a:lnTo>
                  <a:lnTo>
                    <a:pt x="7928" y="116582"/>
                  </a:lnTo>
                  <a:lnTo>
                    <a:pt x="485" y="129778"/>
                  </a:lnTo>
                  <a:lnTo>
                    <a:pt x="0" y="142699"/>
                  </a:lnTo>
                  <a:lnTo>
                    <a:pt x="3311" y="154438"/>
                  </a:lnTo>
                  <a:lnTo>
                    <a:pt x="8311" y="163184"/>
                  </a:lnTo>
                  <a:lnTo>
                    <a:pt x="37302" y="174057"/>
                  </a:lnTo>
                  <a:lnTo>
                    <a:pt x="79406" y="173869"/>
                  </a:lnTo>
                  <a:lnTo>
                    <a:pt x="115282" y="167110"/>
                  </a:lnTo>
                  <a:lnTo>
                    <a:pt x="156133" y="148292"/>
                  </a:lnTo>
                  <a:lnTo>
                    <a:pt x="197706" y="122151"/>
                  </a:lnTo>
                  <a:lnTo>
                    <a:pt x="245116" y="102876"/>
                  </a:lnTo>
                  <a:lnTo>
                    <a:pt x="253662" y="97159"/>
                  </a:lnTo>
                  <a:lnTo>
                    <a:pt x="258302" y="89115"/>
                  </a:lnTo>
                  <a:lnTo>
                    <a:pt x="260635" y="68887"/>
                  </a:lnTo>
                  <a:lnTo>
                    <a:pt x="255998" y="38755"/>
                  </a:lnTo>
                  <a:lnTo>
                    <a:pt x="247969" y="24986"/>
                  </a:lnTo>
                  <a:lnTo>
                    <a:pt x="242865" y="19832"/>
                  </a:lnTo>
                  <a:lnTo>
                    <a:pt x="210398" y="7522"/>
                  </a:lnTo>
                  <a:lnTo>
                    <a:pt x="179372" y="3343"/>
                  </a:lnTo>
                  <a:lnTo>
                    <a:pt x="10883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 name="SMARTInkShape-5774"/>
            <p:cNvSpPr/>
            <p:nvPr/>
          </p:nvSpPr>
          <p:spPr>
            <a:xfrm>
              <a:off x="2838450" y="3400425"/>
              <a:ext cx="9526" cy="9526"/>
            </a:xfrm>
            <a:custGeom>
              <a:avLst/>
              <a:gdLst/>
              <a:ahLst/>
              <a:cxnLst/>
              <a:rect l="0" t="0" r="0" b="0"/>
              <a:pathLst>
                <a:path w="9526" h="9526">
                  <a:moveTo>
                    <a:pt x="9525" y="0"/>
                  </a:moveTo>
                  <a:lnTo>
                    <a:pt x="4469" y="0"/>
                  </a:lnTo>
                  <a:lnTo>
                    <a:pt x="2979" y="1058"/>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 name="SMARTInkShape-5775"/>
            <p:cNvSpPr/>
            <p:nvPr/>
          </p:nvSpPr>
          <p:spPr>
            <a:xfrm>
              <a:off x="2990850" y="3305175"/>
              <a:ext cx="114301" cy="19051"/>
            </a:xfrm>
            <a:custGeom>
              <a:avLst/>
              <a:gdLst/>
              <a:ahLst/>
              <a:cxnLst/>
              <a:rect l="0" t="0" r="0" b="0"/>
              <a:pathLst>
                <a:path w="114301" h="19051">
                  <a:moveTo>
                    <a:pt x="0" y="19050"/>
                  </a:moveTo>
                  <a:lnTo>
                    <a:pt x="0" y="13993"/>
                  </a:lnTo>
                  <a:lnTo>
                    <a:pt x="1058" y="12504"/>
                  </a:lnTo>
                  <a:lnTo>
                    <a:pt x="2822" y="11511"/>
                  </a:lnTo>
                  <a:lnTo>
                    <a:pt x="9721" y="10408"/>
                  </a:lnTo>
                  <a:lnTo>
                    <a:pt x="53961" y="4585"/>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 name="SMARTInkShape-5776"/>
            <p:cNvSpPr/>
            <p:nvPr/>
          </p:nvSpPr>
          <p:spPr>
            <a:xfrm>
              <a:off x="2973633" y="3314700"/>
              <a:ext cx="138228" cy="228601"/>
            </a:xfrm>
            <a:custGeom>
              <a:avLst/>
              <a:gdLst/>
              <a:ahLst/>
              <a:cxnLst/>
              <a:rect l="0" t="0" r="0" b="0"/>
              <a:pathLst>
                <a:path w="138228" h="228601">
                  <a:moveTo>
                    <a:pt x="26742" y="0"/>
                  </a:moveTo>
                  <a:lnTo>
                    <a:pt x="21686" y="0"/>
                  </a:lnTo>
                  <a:lnTo>
                    <a:pt x="16381" y="8467"/>
                  </a:lnTo>
                  <a:lnTo>
                    <a:pt x="0" y="48857"/>
                  </a:lnTo>
                  <a:lnTo>
                    <a:pt x="1506" y="52679"/>
                  </a:lnTo>
                  <a:lnTo>
                    <a:pt x="8823" y="59749"/>
                  </a:lnTo>
                  <a:lnTo>
                    <a:pt x="29709" y="71853"/>
                  </a:lnTo>
                  <a:lnTo>
                    <a:pt x="74658" y="83422"/>
                  </a:lnTo>
                  <a:lnTo>
                    <a:pt x="117032" y="95422"/>
                  </a:lnTo>
                  <a:lnTo>
                    <a:pt x="125035" y="98540"/>
                  </a:lnTo>
                  <a:lnTo>
                    <a:pt x="127196" y="101677"/>
                  </a:lnTo>
                  <a:lnTo>
                    <a:pt x="125461" y="104826"/>
                  </a:lnTo>
                  <a:lnTo>
                    <a:pt x="121130" y="107984"/>
                  </a:lnTo>
                  <a:lnTo>
                    <a:pt x="119301" y="112206"/>
                  </a:lnTo>
                  <a:lnTo>
                    <a:pt x="120090" y="122542"/>
                  </a:lnTo>
                  <a:lnTo>
                    <a:pt x="138227" y="162061"/>
                  </a:lnTo>
                  <a:lnTo>
                    <a:pt x="137049" y="167307"/>
                  </a:lnTo>
                  <a:lnTo>
                    <a:pt x="125277" y="184804"/>
                  </a:lnTo>
                  <a:lnTo>
                    <a:pt x="114280" y="197141"/>
                  </a:lnTo>
                  <a:lnTo>
                    <a:pt x="99515" y="204035"/>
                  </a:lnTo>
                  <a:lnTo>
                    <a:pt x="82369" y="209216"/>
                  </a:lnTo>
                  <a:lnTo>
                    <a:pt x="45792"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94" name="SMARTInkShape-5777"/>
          <p:cNvSpPr/>
          <p:nvPr/>
        </p:nvSpPr>
        <p:spPr>
          <a:xfrm>
            <a:off x="2581275" y="2724150"/>
            <a:ext cx="19051" cy="257176"/>
          </a:xfrm>
          <a:custGeom>
            <a:avLst/>
            <a:gdLst/>
            <a:ahLst/>
            <a:cxnLst/>
            <a:rect l="0" t="0" r="0" b="0"/>
            <a:pathLst>
              <a:path w="19051" h="257176">
                <a:moveTo>
                  <a:pt x="19050" y="19050"/>
                </a:moveTo>
                <a:lnTo>
                  <a:pt x="9917" y="19050"/>
                </a:lnTo>
                <a:lnTo>
                  <a:pt x="19050" y="19050"/>
                </a:lnTo>
                <a:lnTo>
                  <a:pt x="13994" y="13993"/>
                </a:lnTo>
                <a:lnTo>
                  <a:pt x="12504" y="13562"/>
                </a:lnTo>
                <a:lnTo>
                  <a:pt x="11511" y="14333"/>
                </a:lnTo>
                <a:lnTo>
                  <a:pt x="9917" y="18118"/>
                </a:lnTo>
                <a:lnTo>
                  <a:pt x="12522" y="18636"/>
                </a:lnTo>
                <a:lnTo>
                  <a:pt x="19050" y="19050"/>
                </a:lnTo>
                <a:lnTo>
                  <a:pt x="10849" y="19050"/>
                </a:lnTo>
                <a:lnTo>
                  <a:pt x="19041" y="19050"/>
                </a:lnTo>
                <a:lnTo>
                  <a:pt x="10848" y="19050"/>
                </a:lnTo>
                <a:lnTo>
                  <a:pt x="19019" y="19050"/>
                </a:lnTo>
                <a:lnTo>
                  <a:pt x="19044" y="13562"/>
                </a:lnTo>
                <a:lnTo>
                  <a:pt x="19050" y="19050"/>
                </a:lnTo>
                <a:lnTo>
                  <a:pt x="19050" y="9535"/>
                </a:lnTo>
                <a:lnTo>
                  <a:pt x="19050" y="19050"/>
                </a:lnTo>
                <a:lnTo>
                  <a:pt x="13994" y="13993"/>
                </a:lnTo>
                <a:lnTo>
                  <a:pt x="12504" y="13562"/>
                </a:lnTo>
                <a:lnTo>
                  <a:pt x="11511" y="14333"/>
                </a:lnTo>
                <a:lnTo>
                  <a:pt x="9917" y="18118"/>
                </a:lnTo>
                <a:lnTo>
                  <a:pt x="12522" y="18636"/>
                </a:lnTo>
                <a:lnTo>
                  <a:pt x="19050" y="19050"/>
                </a:lnTo>
                <a:lnTo>
                  <a:pt x="10849" y="10849"/>
                </a:lnTo>
                <a:lnTo>
                  <a:pt x="11466" y="10408"/>
                </a:lnTo>
                <a:lnTo>
                  <a:pt x="19049" y="9525"/>
                </a:lnTo>
                <a:lnTo>
                  <a:pt x="1324" y="9525"/>
                </a:lnTo>
                <a:lnTo>
                  <a:pt x="5749" y="9525"/>
                </a:lnTo>
                <a:lnTo>
                  <a:pt x="2" y="9525"/>
                </a:lnTo>
                <a:lnTo>
                  <a:pt x="9409" y="9525"/>
                </a:lnTo>
                <a:lnTo>
                  <a:pt x="9515" y="1324"/>
                </a:lnTo>
                <a:lnTo>
                  <a:pt x="8460" y="883"/>
                </a:lnTo>
                <a:lnTo>
                  <a:pt x="0" y="0"/>
                </a:lnTo>
                <a:lnTo>
                  <a:pt x="0" y="41912"/>
                </a:lnTo>
                <a:lnTo>
                  <a:pt x="0" y="82327"/>
                </a:lnTo>
                <a:lnTo>
                  <a:pt x="2822" y="127454"/>
                </a:lnTo>
                <a:lnTo>
                  <a:pt x="7539" y="163000"/>
                </a:lnTo>
                <a:lnTo>
                  <a:pt x="9133" y="207881"/>
                </a:lnTo>
                <a:lnTo>
                  <a:pt x="1905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 name="SMARTInkShape-5778"/>
          <p:cNvSpPr/>
          <p:nvPr/>
        </p:nvSpPr>
        <p:spPr>
          <a:xfrm>
            <a:off x="2124085" y="2847975"/>
            <a:ext cx="285741" cy="9526"/>
          </a:xfrm>
          <a:custGeom>
            <a:avLst/>
            <a:gdLst/>
            <a:ahLst/>
            <a:cxnLst/>
            <a:rect l="0" t="0" r="0" b="0"/>
            <a:pathLst>
              <a:path w="285741" h="9526">
                <a:moveTo>
                  <a:pt x="9515" y="9525"/>
                </a:moveTo>
                <a:lnTo>
                  <a:pt x="0" y="9525"/>
                </a:lnTo>
                <a:lnTo>
                  <a:pt x="41945" y="9525"/>
                </a:lnTo>
                <a:lnTo>
                  <a:pt x="83323" y="9525"/>
                </a:lnTo>
                <a:lnTo>
                  <a:pt x="119226" y="6703"/>
                </a:lnTo>
                <a:lnTo>
                  <a:pt x="163596" y="1324"/>
                </a:lnTo>
                <a:lnTo>
                  <a:pt x="206893" y="262"/>
                </a:lnTo>
                <a:lnTo>
                  <a:pt x="247117" y="52"/>
                </a:lnTo>
                <a:lnTo>
                  <a:pt x="28574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98" name="SMARTInkShape-Group809"/>
          <p:cNvGrpSpPr/>
          <p:nvPr/>
        </p:nvGrpSpPr>
        <p:grpSpPr>
          <a:xfrm>
            <a:off x="2095500" y="2257425"/>
            <a:ext cx="457201" cy="209551"/>
            <a:chOff x="2095500" y="2257425"/>
            <a:chExt cx="457201" cy="209551"/>
          </a:xfrm>
        </p:grpSpPr>
        <p:sp>
          <p:nvSpPr>
            <p:cNvPr id="196" name="SMARTInkShape-5779"/>
            <p:cNvSpPr/>
            <p:nvPr/>
          </p:nvSpPr>
          <p:spPr>
            <a:xfrm>
              <a:off x="2543175" y="2257425"/>
              <a:ext cx="9526" cy="209551"/>
            </a:xfrm>
            <a:custGeom>
              <a:avLst/>
              <a:gdLst/>
              <a:ahLst/>
              <a:cxnLst/>
              <a:rect l="0" t="0" r="0" b="0"/>
              <a:pathLst>
                <a:path w="9526" h="209551">
                  <a:moveTo>
                    <a:pt x="0" y="0"/>
                  </a:moveTo>
                  <a:lnTo>
                    <a:pt x="2822" y="27764"/>
                  </a:lnTo>
                  <a:lnTo>
                    <a:pt x="8642" y="65118"/>
                  </a:lnTo>
                  <a:lnTo>
                    <a:pt x="6529" y="111484"/>
                  </a:lnTo>
                  <a:lnTo>
                    <a:pt x="1290" y="151844"/>
                  </a:lnTo>
                  <a:lnTo>
                    <a:pt x="952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SMARTInkShape-5780"/>
            <p:cNvSpPr/>
            <p:nvPr/>
          </p:nvSpPr>
          <p:spPr>
            <a:xfrm>
              <a:off x="2095500" y="2381250"/>
              <a:ext cx="228601" cy="9526"/>
            </a:xfrm>
            <a:custGeom>
              <a:avLst/>
              <a:gdLst/>
              <a:ahLst/>
              <a:cxnLst/>
              <a:rect l="0" t="0" r="0" b="0"/>
              <a:pathLst>
                <a:path w="228601" h="9526">
                  <a:moveTo>
                    <a:pt x="0" y="9525"/>
                  </a:moveTo>
                  <a:lnTo>
                    <a:pt x="44267" y="9525"/>
                  </a:lnTo>
                  <a:lnTo>
                    <a:pt x="90375" y="9525"/>
                  </a:lnTo>
                  <a:lnTo>
                    <a:pt x="135786" y="6703"/>
                  </a:lnTo>
                  <a:lnTo>
                    <a:pt x="172172" y="1986"/>
                  </a:lnTo>
                  <a:lnTo>
                    <a:pt x="2286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7" name="SMARTInkShape-Group810"/>
          <p:cNvGrpSpPr/>
          <p:nvPr/>
        </p:nvGrpSpPr>
        <p:grpSpPr>
          <a:xfrm>
            <a:off x="8953500" y="2047875"/>
            <a:ext cx="2971801" cy="1847851"/>
            <a:chOff x="8953500" y="2047875"/>
            <a:chExt cx="2971801" cy="1847851"/>
          </a:xfrm>
        </p:grpSpPr>
        <p:sp>
          <p:nvSpPr>
            <p:cNvPr id="199" name="SMARTInkShape-5781"/>
            <p:cNvSpPr/>
            <p:nvPr/>
          </p:nvSpPr>
          <p:spPr>
            <a:xfrm>
              <a:off x="10658475" y="2171700"/>
              <a:ext cx="142876" cy="28576"/>
            </a:xfrm>
            <a:custGeom>
              <a:avLst/>
              <a:gdLst/>
              <a:ahLst/>
              <a:cxnLst/>
              <a:rect l="0" t="0" r="0" b="0"/>
              <a:pathLst>
                <a:path w="142876" h="28576">
                  <a:moveTo>
                    <a:pt x="0" y="28575"/>
                  </a:moveTo>
                  <a:lnTo>
                    <a:pt x="5057" y="28575"/>
                  </a:lnTo>
                  <a:lnTo>
                    <a:pt x="43874" y="18874"/>
                  </a:lnTo>
                  <a:lnTo>
                    <a:pt x="84671" y="8863"/>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0" name="SMARTInkShape-5782"/>
            <p:cNvSpPr/>
            <p:nvPr/>
          </p:nvSpPr>
          <p:spPr>
            <a:xfrm>
              <a:off x="11002694" y="2133600"/>
              <a:ext cx="138757" cy="142015"/>
            </a:xfrm>
            <a:custGeom>
              <a:avLst/>
              <a:gdLst/>
              <a:ahLst/>
              <a:cxnLst/>
              <a:rect l="0" t="0" r="0" b="0"/>
              <a:pathLst>
                <a:path w="138757" h="142015">
                  <a:moveTo>
                    <a:pt x="8206" y="0"/>
                  </a:moveTo>
                  <a:lnTo>
                    <a:pt x="7148" y="41777"/>
                  </a:lnTo>
                  <a:lnTo>
                    <a:pt x="4" y="89214"/>
                  </a:lnTo>
                  <a:lnTo>
                    <a:pt x="0" y="122398"/>
                  </a:lnTo>
                  <a:lnTo>
                    <a:pt x="3854" y="133068"/>
                  </a:lnTo>
                  <a:lnTo>
                    <a:pt x="6363" y="136337"/>
                  </a:lnTo>
                  <a:lnTo>
                    <a:pt x="11973" y="139969"/>
                  </a:lnTo>
                  <a:lnTo>
                    <a:pt x="36251" y="142014"/>
                  </a:lnTo>
                  <a:lnTo>
                    <a:pt x="70256" y="132507"/>
                  </a:lnTo>
                  <a:lnTo>
                    <a:pt x="115223" y="106273"/>
                  </a:lnTo>
                  <a:lnTo>
                    <a:pt x="127383" y="91682"/>
                  </a:lnTo>
                  <a:lnTo>
                    <a:pt x="137358" y="71262"/>
                  </a:lnTo>
                  <a:lnTo>
                    <a:pt x="138756" y="66558"/>
                  </a:lnTo>
                  <a:lnTo>
                    <a:pt x="137489" y="55687"/>
                  </a:lnTo>
                  <a:lnTo>
                    <a:pt x="135670" y="49825"/>
                  </a:lnTo>
                  <a:lnTo>
                    <a:pt x="130224" y="45916"/>
                  </a:lnTo>
                  <a:lnTo>
                    <a:pt x="96710" y="39644"/>
                  </a:lnTo>
                  <a:lnTo>
                    <a:pt x="89435" y="39129"/>
                  </a:lnTo>
                  <a:lnTo>
                    <a:pt x="27256"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 name="SMARTInkShape-5783"/>
            <p:cNvSpPr/>
            <p:nvPr/>
          </p:nvSpPr>
          <p:spPr>
            <a:xfrm>
              <a:off x="11239500" y="220027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 name="SMARTInkShape-5784"/>
            <p:cNvSpPr/>
            <p:nvPr/>
          </p:nvSpPr>
          <p:spPr>
            <a:xfrm>
              <a:off x="11363325" y="2133600"/>
              <a:ext cx="114301" cy="19051"/>
            </a:xfrm>
            <a:custGeom>
              <a:avLst/>
              <a:gdLst/>
              <a:ahLst/>
              <a:cxnLst/>
              <a:rect l="0" t="0" r="0" b="0"/>
              <a:pathLst>
                <a:path w="114301" h="19051">
                  <a:moveTo>
                    <a:pt x="0" y="19050"/>
                  </a:moveTo>
                  <a:lnTo>
                    <a:pt x="8202" y="10849"/>
                  </a:lnTo>
                  <a:lnTo>
                    <a:pt x="33135" y="3240"/>
                  </a:lnTo>
                  <a:lnTo>
                    <a:pt x="79806" y="427"/>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 name="SMARTInkShape-5785"/>
            <p:cNvSpPr/>
            <p:nvPr/>
          </p:nvSpPr>
          <p:spPr>
            <a:xfrm>
              <a:off x="11345598" y="2171700"/>
              <a:ext cx="158038" cy="123826"/>
            </a:xfrm>
            <a:custGeom>
              <a:avLst/>
              <a:gdLst/>
              <a:ahLst/>
              <a:cxnLst/>
              <a:rect l="0" t="0" r="0" b="0"/>
              <a:pathLst>
                <a:path w="158038" h="123826">
                  <a:moveTo>
                    <a:pt x="8202" y="0"/>
                  </a:moveTo>
                  <a:lnTo>
                    <a:pt x="3145" y="0"/>
                  </a:lnTo>
                  <a:lnTo>
                    <a:pt x="1656" y="1058"/>
                  </a:lnTo>
                  <a:lnTo>
                    <a:pt x="663" y="2822"/>
                  </a:lnTo>
                  <a:lnTo>
                    <a:pt x="0" y="5056"/>
                  </a:lnTo>
                  <a:lnTo>
                    <a:pt x="618" y="6546"/>
                  </a:lnTo>
                  <a:lnTo>
                    <a:pt x="2088" y="7539"/>
                  </a:lnTo>
                  <a:lnTo>
                    <a:pt x="4126" y="8201"/>
                  </a:lnTo>
                  <a:lnTo>
                    <a:pt x="16060" y="15809"/>
                  </a:lnTo>
                  <a:lnTo>
                    <a:pt x="58923" y="18860"/>
                  </a:lnTo>
                  <a:lnTo>
                    <a:pt x="105710" y="21855"/>
                  </a:lnTo>
                  <a:lnTo>
                    <a:pt x="122448" y="27705"/>
                  </a:lnTo>
                  <a:lnTo>
                    <a:pt x="142712" y="42899"/>
                  </a:lnTo>
                  <a:lnTo>
                    <a:pt x="154832" y="59748"/>
                  </a:lnTo>
                  <a:lnTo>
                    <a:pt x="158037" y="68182"/>
                  </a:lnTo>
                  <a:lnTo>
                    <a:pt x="156638" y="78281"/>
                  </a:lnTo>
                  <a:lnTo>
                    <a:pt x="154785" y="83937"/>
                  </a:lnTo>
                  <a:lnTo>
                    <a:pt x="147080" y="93045"/>
                  </a:lnTo>
                  <a:lnTo>
                    <a:pt x="124888" y="107514"/>
                  </a:lnTo>
                  <a:lnTo>
                    <a:pt x="74877"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4" name="SMARTInkShape-5786"/>
            <p:cNvSpPr/>
            <p:nvPr/>
          </p:nvSpPr>
          <p:spPr>
            <a:xfrm>
              <a:off x="8953500" y="2047875"/>
              <a:ext cx="2971801" cy="1847851"/>
            </a:xfrm>
            <a:custGeom>
              <a:avLst/>
              <a:gdLst/>
              <a:ahLst/>
              <a:cxnLst/>
              <a:rect l="0" t="0" r="0" b="0"/>
              <a:pathLst>
                <a:path w="2971801" h="1847851">
                  <a:moveTo>
                    <a:pt x="0" y="0"/>
                  </a:moveTo>
                  <a:lnTo>
                    <a:pt x="5057" y="5056"/>
                  </a:lnTo>
                  <a:lnTo>
                    <a:pt x="10361" y="7539"/>
                  </a:lnTo>
                  <a:lnTo>
                    <a:pt x="53321" y="19148"/>
                  </a:lnTo>
                  <a:lnTo>
                    <a:pt x="99825" y="29221"/>
                  </a:lnTo>
                  <a:lnTo>
                    <a:pt x="144230" y="38291"/>
                  </a:lnTo>
                  <a:lnTo>
                    <a:pt x="185257" y="47682"/>
                  </a:lnTo>
                  <a:lnTo>
                    <a:pt x="227564" y="60336"/>
                  </a:lnTo>
                  <a:lnTo>
                    <a:pt x="266496" y="73027"/>
                  </a:lnTo>
                  <a:lnTo>
                    <a:pt x="307583" y="85725"/>
                  </a:lnTo>
                  <a:lnTo>
                    <a:pt x="343725" y="95250"/>
                  </a:lnTo>
                  <a:lnTo>
                    <a:pt x="378422" y="107597"/>
                  </a:lnTo>
                  <a:lnTo>
                    <a:pt x="423647" y="125676"/>
                  </a:lnTo>
                  <a:lnTo>
                    <a:pt x="466801" y="145985"/>
                  </a:lnTo>
                  <a:lnTo>
                    <a:pt x="502614" y="158848"/>
                  </a:lnTo>
                  <a:lnTo>
                    <a:pt x="540035" y="175595"/>
                  </a:lnTo>
                  <a:lnTo>
                    <a:pt x="576876" y="193962"/>
                  </a:lnTo>
                  <a:lnTo>
                    <a:pt x="621128" y="216309"/>
                  </a:lnTo>
                  <a:lnTo>
                    <a:pt x="657819" y="230603"/>
                  </a:lnTo>
                  <a:lnTo>
                    <a:pt x="695500" y="248243"/>
                  </a:lnTo>
                  <a:lnTo>
                    <a:pt x="733477" y="266876"/>
                  </a:lnTo>
                  <a:lnTo>
                    <a:pt x="771541" y="285802"/>
                  </a:lnTo>
                  <a:lnTo>
                    <a:pt x="812451" y="304816"/>
                  </a:lnTo>
                  <a:lnTo>
                    <a:pt x="855266" y="323855"/>
                  </a:lnTo>
                  <a:lnTo>
                    <a:pt x="894762" y="345724"/>
                  </a:lnTo>
                  <a:lnTo>
                    <a:pt x="933276" y="369489"/>
                  </a:lnTo>
                  <a:lnTo>
                    <a:pt x="971499" y="389937"/>
                  </a:lnTo>
                  <a:lnTo>
                    <a:pt x="1009634" y="412223"/>
                  </a:lnTo>
                  <a:lnTo>
                    <a:pt x="1047747" y="436112"/>
                  </a:lnTo>
                  <a:lnTo>
                    <a:pt x="1085848" y="459418"/>
                  </a:lnTo>
                  <a:lnTo>
                    <a:pt x="1126772" y="483610"/>
                  </a:lnTo>
                  <a:lnTo>
                    <a:pt x="1169589" y="507006"/>
                  </a:lnTo>
                  <a:lnTo>
                    <a:pt x="1209087" y="531224"/>
                  </a:lnTo>
                  <a:lnTo>
                    <a:pt x="1247601" y="554627"/>
                  </a:lnTo>
                  <a:lnTo>
                    <a:pt x="1288645" y="581670"/>
                  </a:lnTo>
                  <a:lnTo>
                    <a:pt x="1331499" y="609791"/>
                  </a:lnTo>
                  <a:lnTo>
                    <a:pt x="1371007" y="638232"/>
                  </a:lnTo>
                  <a:lnTo>
                    <a:pt x="1409525" y="663944"/>
                  </a:lnTo>
                  <a:lnTo>
                    <a:pt x="1447749" y="687791"/>
                  </a:lnTo>
                  <a:lnTo>
                    <a:pt x="1488707" y="714965"/>
                  </a:lnTo>
                  <a:lnTo>
                    <a:pt x="1531533" y="740302"/>
                  </a:lnTo>
                  <a:lnTo>
                    <a:pt x="1571036" y="764038"/>
                  </a:lnTo>
                  <a:lnTo>
                    <a:pt x="1612373" y="791179"/>
                  </a:lnTo>
                  <a:lnTo>
                    <a:pt x="1655311" y="816507"/>
                  </a:lnTo>
                  <a:lnTo>
                    <a:pt x="1694847" y="840239"/>
                  </a:lnTo>
                  <a:lnTo>
                    <a:pt x="1733371" y="867379"/>
                  </a:lnTo>
                  <a:lnTo>
                    <a:pt x="1771597" y="895529"/>
                  </a:lnTo>
                  <a:lnTo>
                    <a:pt x="1812557" y="923978"/>
                  </a:lnTo>
                  <a:lnTo>
                    <a:pt x="1855383" y="952516"/>
                  </a:lnTo>
                  <a:lnTo>
                    <a:pt x="1894886" y="981080"/>
                  </a:lnTo>
                  <a:lnTo>
                    <a:pt x="1936223" y="1009651"/>
                  </a:lnTo>
                  <a:lnTo>
                    <a:pt x="1979161" y="1038225"/>
                  </a:lnTo>
                  <a:lnTo>
                    <a:pt x="2018697" y="1066800"/>
                  </a:lnTo>
                  <a:lnTo>
                    <a:pt x="2057221" y="1095375"/>
                  </a:lnTo>
                  <a:lnTo>
                    <a:pt x="2095447" y="1123950"/>
                  </a:lnTo>
                  <a:lnTo>
                    <a:pt x="2133584" y="1152525"/>
                  </a:lnTo>
                  <a:lnTo>
                    <a:pt x="2179340" y="1190625"/>
                  </a:lnTo>
                  <a:lnTo>
                    <a:pt x="2226557" y="1228725"/>
                  </a:lnTo>
                  <a:lnTo>
                    <a:pt x="2264036" y="1257300"/>
                  </a:lnTo>
                  <a:lnTo>
                    <a:pt x="2300894" y="1285875"/>
                  </a:lnTo>
                  <a:lnTo>
                    <a:pt x="2345151" y="1323975"/>
                  </a:lnTo>
                  <a:lnTo>
                    <a:pt x="2384665" y="1352550"/>
                  </a:lnTo>
                  <a:lnTo>
                    <a:pt x="2424243" y="1381125"/>
                  </a:lnTo>
                  <a:lnTo>
                    <a:pt x="2466060" y="1419225"/>
                  </a:lnTo>
                  <a:lnTo>
                    <a:pt x="2511440" y="1450779"/>
                  </a:lnTo>
                  <a:lnTo>
                    <a:pt x="2556752" y="1490761"/>
                  </a:lnTo>
                  <a:lnTo>
                    <a:pt x="2597088" y="1523902"/>
                  </a:lnTo>
                  <a:lnTo>
                    <a:pt x="2639462" y="1563550"/>
                  </a:lnTo>
                  <a:lnTo>
                    <a:pt x="2678648" y="1599555"/>
                  </a:lnTo>
                  <a:lnTo>
                    <a:pt x="2723371" y="1631865"/>
                  </a:lnTo>
                  <a:lnTo>
                    <a:pt x="2765078" y="1670043"/>
                  </a:lnTo>
                  <a:lnTo>
                    <a:pt x="2809854" y="1714499"/>
                  </a:lnTo>
                  <a:lnTo>
                    <a:pt x="2848168" y="1745192"/>
                  </a:lnTo>
                  <a:lnTo>
                    <a:pt x="2895426" y="1781763"/>
                  </a:lnTo>
                  <a:lnTo>
                    <a:pt x="2940041" y="1817458"/>
                  </a:lnTo>
                  <a:lnTo>
                    <a:pt x="2971800" y="1847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 name="SMARTInkShape-5787"/>
            <p:cNvSpPr/>
            <p:nvPr/>
          </p:nvSpPr>
          <p:spPr>
            <a:xfrm>
              <a:off x="10115550" y="2152650"/>
              <a:ext cx="310855" cy="180976"/>
            </a:xfrm>
            <a:custGeom>
              <a:avLst/>
              <a:gdLst/>
              <a:ahLst/>
              <a:cxnLst/>
              <a:rect l="0" t="0" r="0" b="0"/>
              <a:pathLst>
                <a:path w="310855" h="180976">
                  <a:moveTo>
                    <a:pt x="0" y="180975"/>
                  </a:moveTo>
                  <a:lnTo>
                    <a:pt x="0" y="175919"/>
                  </a:lnTo>
                  <a:lnTo>
                    <a:pt x="1058" y="174429"/>
                  </a:lnTo>
                  <a:lnTo>
                    <a:pt x="2823" y="173436"/>
                  </a:lnTo>
                  <a:lnTo>
                    <a:pt x="5057" y="172774"/>
                  </a:lnTo>
                  <a:lnTo>
                    <a:pt x="48302" y="133546"/>
                  </a:lnTo>
                  <a:lnTo>
                    <a:pt x="89740" y="101979"/>
                  </a:lnTo>
                  <a:lnTo>
                    <a:pt x="133879" y="77962"/>
                  </a:lnTo>
                  <a:lnTo>
                    <a:pt x="173506" y="50261"/>
                  </a:lnTo>
                  <a:lnTo>
                    <a:pt x="218287" y="32097"/>
                  </a:lnTo>
                  <a:lnTo>
                    <a:pt x="263591" y="15921"/>
                  </a:lnTo>
                  <a:lnTo>
                    <a:pt x="310709" y="558"/>
                  </a:lnTo>
                  <a:lnTo>
                    <a:pt x="310854" y="372"/>
                  </a:lnTo>
                  <a:lnTo>
                    <a:pt x="3048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 name="SMARTInkShape-5788"/>
            <p:cNvSpPr/>
            <p:nvPr/>
          </p:nvSpPr>
          <p:spPr>
            <a:xfrm>
              <a:off x="10346258" y="2143159"/>
              <a:ext cx="133994" cy="123792"/>
            </a:xfrm>
            <a:custGeom>
              <a:avLst/>
              <a:gdLst/>
              <a:ahLst/>
              <a:cxnLst/>
              <a:rect l="0" t="0" r="0" b="0"/>
              <a:pathLst>
                <a:path w="133994" h="123792">
                  <a:moveTo>
                    <a:pt x="26467" y="9491"/>
                  </a:moveTo>
                  <a:lnTo>
                    <a:pt x="26467" y="4435"/>
                  </a:lnTo>
                  <a:lnTo>
                    <a:pt x="24351" y="2945"/>
                  </a:lnTo>
                  <a:lnTo>
                    <a:pt x="0" y="82"/>
                  </a:lnTo>
                  <a:lnTo>
                    <a:pt x="3573" y="0"/>
                  </a:lnTo>
                  <a:lnTo>
                    <a:pt x="33594" y="8170"/>
                  </a:lnTo>
                  <a:lnTo>
                    <a:pt x="78008" y="10288"/>
                  </a:lnTo>
                  <a:lnTo>
                    <a:pt x="117385" y="22714"/>
                  </a:lnTo>
                  <a:lnTo>
                    <a:pt x="127906" y="31596"/>
                  </a:lnTo>
                  <a:lnTo>
                    <a:pt x="132193" y="36928"/>
                  </a:lnTo>
                  <a:lnTo>
                    <a:pt x="133993" y="43657"/>
                  </a:lnTo>
                  <a:lnTo>
                    <a:pt x="133170" y="59601"/>
                  </a:lnTo>
                  <a:lnTo>
                    <a:pt x="129276" y="71626"/>
                  </a:lnTo>
                  <a:lnTo>
                    <a:pt x="93142" y="1237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1" name="SMARTInkShape-Group811"/>
          <p:cNvGrpSpPr/>
          <p:nvPr/>
        </p:nvGrpSpPr>
        <p:grpSpPr>
          <a:xfrm>
            <a:off x="7991475" y="1888251"/>
            <a:ext cx="781051" cy="340600"/>
            <a:chOff x="7991475" y="1888251"/>
            <a:chExt cx="781051" cy="340600"/>
          </a:xfrm>
        </p:grpSpPr>
        <p:sp>
          <p:nvSpPr>
            <p:cNvPr id="208" name="SMARTInkShape-5789"/>
            <p:cNvSpPr/>
            <p:nvPr/>
          </p:nvSpPr>
          <p:spPr>
            <a:xfrm>
              <a:off x="8010525" y="1924050"/>
              <a:ext cx="85726" cy="295276"/>
            </a:xfrm>
            <a:custGeom>
              <a:avLst/>
              <a:gdLst/>
              <a:ahLst/>
              <a:cxnLst/>
              <a:rect l="0" t="0" r="0" b="0"/>
              <a:pathLst>
                <a:path w="85726" h="295276">
                  <a:moveTo>
                    <a:pt x="0" y="0"/>
                  </a:moveTo>
                  <a:lnTo>
                    <a:pt x="1059" y="30397"/>
                  </a:lnTo>
                  <a:lnTo>
                    <a:pt x="13184" y="65349"/>
                  </a:lnTo>
                  <a:lnTo>
                    <a:pt x="30591" y="112157"/>
                  </a:lnTo>
                  <a:lnTo>
                    <a:pt x="37585" y="143686"/>
                  </a:lnTo>
                  <a:lnTo>
                    <a:pt x="44221" y="178161"/>
                  </a:lnTo>
                  <a:lnTo>
                    <a:pt x="53907" y="215419"/>
                  </a:lnTo>
                  <a:lnTo>
                    <a:pt x="85725"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 name="SMARTInkShape-5790"/>
            <p:cNvSpPr/>
            <p:nvPr/>
          </p:nvSpPr>
          <p:spPr>
            <a:xfrm>
              <a:off x="7991475" y="1927206"/>
              <a:ext cx="226965" cy="301645"/>
            </a:xfrm>
            <a:custGeom>
              <a:avLst/>
              <a:gdLst/>
              <a:ahLst/>
              <a:cxnLst/>
              <a:rect l="0" t="0" r="0" b="0"/>
              <a:pathLst>
                <a:path w="226965" h="301645">
                  <a:moveTo>
                    <a:pt x="0" y="34944"/>
                  </a:moveTo>
                  <a:lnTo>
                    <a:pt x="19421" y="17639"/>
                  </a:lnTo>
                  <a:lnTo>
                    <a:pt x="37559" y="7497"/>
                  </a:lnTo>
                  <a:lnTo>
                    <a:pt x="76628" y="0"/>
                  </a:lnTo>
                  <a:lnTo>
                    <a:pt x="122028" y="5072"/>
                  </a:lnTo>
                  <a:lnTo>
                    <a:pt x="150809" y="14334"/>
                  </a:lnTo>
                  <a:lnTo>
                    <a:pt x="193256" y="48065"/>
                  </a:lnTo>
                  <a:lnTo>
                    <a:pt x="211543" y="67877"/>
                  </a:lnTo>
                  <a:lnTo>
                    <a:pt x="220314" y="84506"/>
                  </a:lnTo>
                  <a:lnTo>
                    <a:pt x="226964" y="127597"/>
                  </a:lnTo>
                  <a:lnTo>
                    <a:pt x="225999" y="159058"/>
                  </a:lnTo>
                  <a:lnTo>
                    <a:pt x="210604" y="204256"/>
                  </a:lnTo>
                  <a:lnTo>
                    <a:pt x="192001" y="244072"/>
                  </a:lnTo>
                  <a:lnTo>
                    <a:pt x="161925" y="3016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 name="SMARTInkShape-5791"/>
            <p:cNvSpPr/>
            <p:nvPr/>
          </p:nvSpPr>
          <p:spPr>
            <a:xfrm>
              <a:off x="8239125" y="1888251"/>
              <a:ext cx="533401" cy="264226"/>
            </a:xfrm>
            <a:custGeom>
              <a:avLst/>
              <a:gdLst/>
              <a:ahLst/>
              <a:cxnLst/>
              <a:rect l="0" t="0" r="0" b="0"/>
              <a:pathLst>
                <a:path w="533401" h="264226">
                  <a:moveTo>
                    <a:pt x="0" y="216774"/>
                  </a:moveTo>
                  <a:lnTo>
                    <a:pt x="0" y="221830"/>
                  </a:lnTo>
                  <a:lnTo>
                    <a:pt x="17900" y="243611"/>
                  </a:lnTo>
                  <a:lnTo>
                    <a:pt x="31057" y="254359"/>
                  </a:lnTo>
                  <a:lnTo>
                    <a:pt x="45538" y="261424"/>
                  </a:lnTo>
                  <a:lnTo>
                    <a:pt x="61527" y="264225"/>
                  </a:lnTo>
                  <a:lnTo>
                    <a:pt x="62185" y="262166"/>
                  </a:lnTo>
                  <a:lnTo>
                    <a:pt x="58022" y="247982"/>
                  </a:lnTo>
                  <a:lnTo>
                    <a:pt x="52352" y="236016"/>
                  </a:lnTo>
                  <a:lnTo>
                    <a:pt x="48660" y="232777"/>
                  </a:lnTo>
                  <a:lnTo>
                    <a:pt x="29483" y="226552"/>
                  </a:lnTo>
                  <a:lnTo>
                    <a:pt x="33900" y="216261"/>
                  </a:lnTo>
                  <a:lnTo>
                    <a:pt x="36359" y="213257"/>
                  </a:lnTo>
                  <a:lnTo>
                    <a:pt x="78695" y="186025"/>
                  </a:lnTo>
                  <a:lnTo>
                    <a:pt x="85272" y="184633"/>
                  </a:lnTo>
                  <a:lnTo>
                    <a:pt x="95401" y="185909"/>
                  </a:lnTo>
                  <a:lnTo>
                    <a:pt x="130467" y="201255"/>
                  </a:lnTo>
                  <a:lnTo>
                    <a:pt x="137361" y="207408"/>
                  </a:lnTo>
                  <a:lnTo>
                    <a:pt x="152255" y="235543"/>
                  </a:lnTo>
                  <a:lnTo>
                    <a:pt x="153430" y="220560"/>
                  </a:lnTo>
                  <a:lnTo>
                    <a:pt x="159996" y="204373"/>
                  </a:lnTo>
                  <a:lnTo>
                    <a:pt x="174789" y="185481"/>
                  </a:lnTo>
                  <a:lnTo>
                    <a:pt x="177909" y="184271"/>
                  </a:lnTo>
                  <a:lnTo>
                    <a:pt x="181048" y="184522"/>
                  </a:lnTo>
                  <a:lnTo>
                    <a:pt x="190522" y="187109"/>
                  </a:lnTo>
                  <a:lnTo>
                    <a:pt x="197918" y="188773"/>
                  </a:lnTo>
                  <a:lnTo>
                    <a:pt x="239584" y="205514"/>
                  </a:lnTo>
                  <a:lnTo>
                    <a:pt x="243331" y="205034"/>
                  </a:lnTo>
                  <a:lnTo>
                    <a:pt x="250317" y="201678"/>
                  </a:lnTo>
                  <a:lnTo>
                    <a:pt x="252602" y="199302"/>
                  </a:lnTo>
                  <a:lnTo>
                    <a:pt x="256573" y="189870"/>
                  </a:lnTo>
                  <a:lnTo>
                    <a:pt x="257159" y="169977"/>
                  </a:lnTo>
                  <a:lnTo>
                    <a:pt x="265835" y="183463"/>
                  </a:lnTo>
                  <a:lnTo>
                    <a:pt x="282710" y="195637"/>
                  </a:lnTo>
                  <a:lnTo>
                    <a:pt x="290044" y="193974"/>
                  </a:lnTo>
                  <a:lnTo>
                    <a:pt x="303250" y="187088"/>
                  </a:lnTo>
                  <a:lnTo>
                    <a:pt x="312138" y="180336"/>
                  </a:lnTo>
                  <a:lnTo>
                    <a:pt x="323400" y="160452"/>
                  </a:lnTo>
                  <a:lnTo>
                    <a:pt x="323717" y="164926"/>
                  </a:lnTo>
                  <a:lnTo>
                    <a:pt x="326613" y="170094"/>
                  </a:lnTo>
                  <a:lnTo>
                    <a:pt x="332487" y="175919"/>
                  </a:lnTo>
                  <a:lnTo>
                    <a:pt x="346635" y="184090"/>
                  </a:lnTo>
                  <a:lnTo>
                    <a:pt x="354437" y="186373"/>
                  </a:lnTo>
                  <a:lnTo>
                    <a:pt x="358000" y="184865"/>
                  </a:lnTo>
                  <a:lnTo>
                    <a:pt x="364781" y="177545"/>
                  </a:lnTo>
                  <a:lnTo>
                    <a:pt x="376699" y="156657"/>
                  </a:lnTo>
                  <a:lnTo>
                    <a:pt x="379726" y="142635"/>
                  </a:lnTo>
                  <a:lnTo>
                    <a:pt x="377927" y="107702"/>
                  </a:lnTo>
                  <a:lnTo>
                    <a:pt x="364720" y="61025"/>
                  </a:lnTo>
                  <a:lnTo>
                    <a:pt x="352344" y="23927"/>
                  </a:lnTo>
                  <a:lnTo>
                    <a:pt x="345698" y="9351"/>
                  </a:lnTo>
                  <a:lnTo>
                    <a:pt x="343453" y="0"/>
                  </a:lnTo>
                  <a:lnTo>
                    <a:pt x="349555" y="12304"/>
                  </a:lnTo>
                  <a:lnTo>
                    <a:pt x="354750" y="26956"/>
                  </a:lnTo>
                  <a:lnTo>
                    <a:pt x="377696" y="71525"/>
                  </a:lnTo>
                  <a:lnTo>
                    <a:pt x="397498" y="113607"/>
                  </a:lnTo>
                  <a:lnTo>
                    <a:pt x="431075" y="159683"/>
                  </a:lnTo>
                  <a:lnTo>
                    <a:pt x="446965" y="186962"/>
                  </a:lnTo>
                  <a:lnTo>
                    <a:pt x="447202" y="186316"/>
                  </a:lnTo>
                  <a:lnTo>
                    <a:pt x="447465" y="182776"/>
                  </a:lnTo>
                  <a:lnTo>
                    <a:pt x="444760" y="177675"/>
                  </a:lnTo>
                  <a:lnTo>
                    <a:pt x="440030" y="169763"/>
                  </a:lnTo>
                  <a:lnTo>
                    <a:pt x="425547" y="141636"/>
                  </a:lnTo>
                  <a:lnTo>
                    <a:pt x="414308" y="124661"/>
                  </a:lnTo>
                  <a:lnTo>
                    <a:pt x="412730" y="120440"/>
                  </a:lnTo>
                  <a:lnTo>
                    <a:pt x="409562" y="117627"/>
                  </a:lnTo>
                  <a:lnTo>
                    <a:pt x="400397" y="114500"/>
                  </a:lnTo>
                  <a:lnTo>
                    <a:pt x="394990" y="115783"/>
                  </a:lnTo>
                  <a:lnTo>
                    <a:pt x="354764" y="133677"/>
                  </a:lnTo>
                  <a:lnTo>
                    <a:pt x="308738" y="153226"/>
                  </a:lnTo>
                  <a:lnTo>
                    <a:pt x="288256" y="159062"/>
                  </a:lnTo>
                  <a:lnTo>
                    <a:pt x="335855" y="128003"/>
                  </a:lnTo>
                  <a:lnTo>
                    <a:pt x="382059" y="100923"/>
                  </a:lnTo>
                  <a:lnTo>
                    <a:pt x="428765" y="77066"/>
                  </a:lnTo>
                  <a:lnTo>
                    <a:pt x="474587" y="48796"/>
                  </a:lnTo>
                  <a:lnTo>
                    <a:pt x="481861" y="45809"/>
                  </a:lnTo>
                  <a:lnTo>
                    <a:pt x="488621" y="40953"/>
                  </a:lnTo>
                  <a:lnTo>
                    <a:pt x="490848" y="40294"/>
                  </a:lnTo>
                  <a:lnTo>
                    <a:pt x="492331" y="40912"/>
                  </a:lnTo>
                  <a:lnTo>
                    <a:pt x="493321" y="42383"/>
                  </a:lnTo>
                  <a:lnTo>
                    <a:pt x="492922" y="44421"/>
                  </a:lnTo>
                  <a:lnTo>
                    <a:pt x="486246" y="53406"/>
                  </a:lnTo>
                  <a:lnTo>
                    <a:pt x="446153" y="94434"/>
                  </a:lnTo>
                  <a:lnTo>
                    <a:pt x="444543" y="99231"/>
                  </a:lnTo>
                  <a:lnTo>
                    <a:pt x="445577" y="110205"/>
                  </a:lnTo>
                  <a:lnTo>
                    <a:pt x="452387" y="119315"/>
                  </a:lnTo>
                  <a:lnTo>
                    <a:pt x="461411" y="125834"/>
                  </a:lnTo>
                  <a:lnTo>
                    <a:pt x="496562" y="137137"/>
                  </a:lnTo>
                  <a:lnTo>
                    <a:pt x="515900" y="140614"/>
                  </a:lnTo>
                  <a:lnTo>
                    <a:pt x="524917" y="145178"/>
                  </a:lnTo>
                  <a:lnTo>
                    <a:pt x="527745" y="149993"/>
                  </a:lnTo>
                  <a:lnTo>
                    <a:pt x="533400" y="1786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6" name="SMARTInkShape-Group812"/>
          <p:cNvGrpSpPr/>
          <p:nvPr/>
        </p:nvGrpSpPr>
        <p:grpSpPr>
          <a:xfrm>
            <a:off x="8926416" y="1876425"/>
            <a:ext cx="2988968" cy="2545826"/>
            <a:chOff x="8926416" y="1876425"/>
            <a:chExt cx="2988968" cy="2545826"/>
          </a:xfrm>
        </p:grpSpPr>
        <p:sp>
          <p:nvSpPr>
            <p:cNvPr id="212" name="SMARTInkShape-5792"/>
            <p:cNvSpPr/>
            <p:nvPr/>
          </p:nvSpPr>
          <p:spPr>
            <a:xfrm>
              <a:off x="8926416" y="1876425"/>
              <a:ext cx="2722660" cy="2009776"/>
            </a:xfrm>
            <a:custGeom>
              <a:avLst/>
              <a:gdLst/>
              <a:ahLst/>
              <a:cxnLst/>
              <a:rect l="0" t="0" r="0" b="0"/>
              <a:pathLst>
                <a:path w="2722660" h="2009776">
                  <a:moveTo>
                    <a:pt x="93759" y="0"/>
                  </a:moveTo>
                  <a:lnTo>
                    <a:pt x="98816" y="45761"/>
                  </a:lnTo>
                  <a:lnTo>
                    <a:pt x="102402" y="88532"/>
                  </a:lnTo>
                  <a:lnTo>
                    <a:pt x="103023" y="134887"/>
                  </a:lnTo>
                  <a:lnTo>
                    <a:pt x="103206" y="176374"/>
                  </a:lnTo>
                  <a:lnTo>
                    <a:pt x="103262" y="214419"/>
                  </a:lnTo>
                  <a:lnTo>
                    <a:pt x="103280" y="259078"/>
                  </a:lnTo>
                  <a:lnTo>
                    <a:pt x="103282" y="298661"/>
                  </a:lnTo>
                  <a:lnTo>
                    <a:pt x="103284" y="341081"/>
                  </a:lnTo>
                  <a:lnTo>
                    <a:pt x="100462" y="383283"/>
                  </a:lnTo>
                  <a:lnTo>
                    <a:pt x="95744" y="426479"/>
                  </a:lnTo>
                  <a:lnTo>
                    <a:pt x="94347" y="468911"/>
                  </a:lnTo>
                  <a:lnTo>
                    <a:pt x="91111" y="514998"/>
                  </a:lnTo>
                  <a:lnTo>
                    <a:pt x="87291" y="547446"/>
                  </a:lnTo>
                  <a:lnTo>
                    <a:pt x="85593" y="583035"/>
                  </a:lnTo>
                  <a:lnTo>
                    <a:pt x="84837" y="617196"/>
                  </a:lnTo>
                  <a:lnTo>
                    <a:pt x="84502" y="650018"/>
                  </a:lnTo>
                  <a:lnTo>
                    <a:pt x="84353" y="682244"/>
                  </a:lnTo>
                  <a:lnTo>
                    <a:pt x="84287" y="717028"/>
                  </a:lnTo>
                  <a:lnTo>
                    <a:pt x="84257" y="752596"/>
                  </a:lnTo>
                  <a:lnTo>
                    <a:pt x="84245" y="786042"/>
                  </a:lnTo>
                  <a:lnTo>
                    <a:pt x="84238" y="818547"/>
                  </a:lnTo>
                  <a:lnTo>
                    <a:pt x="83177" y="850632"/>
                  </a:lnTo>
                  <a:lnTo>
                    <a:pt x="79178" y="882531"/>
                  </a:lnTo>
                  <a:lnTo>
                    <a:pt x="76696" y="917169"/>
                  </a:lnTo>
                  <a:lnTo>
                    <a:pt x="75592" y="952672"/>
                  </a:lnTo>
                  <a:lnTo>
                    <a:pt x="75101" y="986091"/>
                  </a:lnTo>
                  <a:lnTo>
                    <a:pt x="74884" y="1021404"/>
                  </a:lnTo>
                  <a:lnTo>
                    <a:pt x="73728" y="1057207"/>
                  </a:lnTo>
                  <a:lnTo>
                    <a:pt x="69687" y="1090759"/>
                  </a:lnTo>
                  <a:lnTo>
                    <a:pt x="67185" y="1126132"/>
                  </a:lnTo>
                  <a:lnTo>
                    <a:pt x="65015" y="1161961"/>
                  </a:lnTo>
                  <a:lnTo>
                    <a:pt x="60522" y="1195524"/>
                  </a:lnTo>
                  <a:lnTo>
                    <a:pt x="57821" y="1228080"/>
                  </a:lnTo>
                  <a:lnTo>
                    <a:pt x="56620" y="1260189"/>
                  </a:lnTo>
                  <a:lnTo>
                    <a:pt x="56086" y="1292097"/>
                  </a:lnTo>
                  <a:lnTo>
                    <a:pt x="53027" y="1323918"/>
                  </a:lnTo>
                  <a:lnTo>
                    <a:pt x="49197" y="1355700"/>
                  </a:lnTo>
                  <a:lnTo>
                    <a:pt x="45984" y="1402284"/>
                  </a:lnTo>
                  <a:lnTo>
                    <a:pt x="38799" y="1443368"/>
                  </a:lnTo>
                  <a:lnTo>
                    <a:pt x="31025" y="1483411"/>
                  </a:lnTo>
                  <a:lnTo>
                    <a:pt x="29310" y="1527261"/>
                  </a:lnTo>
                  <a:lnTo>
                    <a:pt x="32918" y="1567535"/>
                  </a:lnTo>
                  <a:lnTo>
                    <a:pt x="27166" y="1605220"/>
                  </a:lnTo>
                  <a:lnTo>
                    <a:pt x="9618" y="1646935"/>
                  </a:lnTo>
                  <a:lnTo>
                    <a:pt x="703" y="1680693"/>
                  </a:lnTo>
                  <a:lnTo>
                    <a:pt x="0" y="1722952"/>
                  </a:lnTo>
                  <a:lnTo>
                    <a:pt x="7300" y="1757456"/>
                  </a:lnTo>
                  <a:lnTo>
                    <a:pt x="16881" y="1774514"/>
                  </a:lnTo>
                  <a:lnTo>
                    <a:pt x="34173" y="1790961"/>
                  </a:lnTo>
                  <a:lnTo>
                    <a:pt x="75642" y="1816905"/>
                  </a:lnTo>
                  <a:lnTo>
                    <a:pt x="103562" y="1825276"/>
                  </a:lnTo>
                  <a:lnTo>
                    <a:pt x="141438" y="1833160"/>
                  </a:lnTo>
                  <a:lnTo>
                    <a:pt x="187099" y="1838363"/>
                  </a:lnTo>
                  <a:lnTo>
                    <a:pt x="224309" y="1844569"/>
                  </a:lnTo>
                  <a:lnTo>
                    <a:pt x="262146" y="1846878"/>
                  </a:lnTo>
                  <a:lnTo>
                    <a:pt x="301225" y="1847562"/>
                  </a:lnTo>
                  <a:lnTo>
                    <a:pt x="345848" y="1847765"/>
                  </a:lnTo>
                  <a:lnTo>
                    <a:pt x="376896" y="1847812"/>
                  </a:lnTo>
                  <a:lnTo>
                    <a:pt x="411156" y="1847833"/>
                  </a:lnTo>
                  <a:lnTo>
                    <a:pt x="446491" y="1848901"/>
                  </a:lnTo>
                  <a:lnTo>
                    <a:pt x="479835" y="1852903"/>
                  </a:lnTo>
                  <a:lnTo>
                    <a:pt x="515115" y="1855388"/>
                  </a:lnTo>
                  <a:lnTo>
                    <a:pt x="551962" y="1856492"/>
                  </a:lnTo>
                  <a:lnTo>
                    <a:pt x="589505" y="1856982"/>
                  </a:lnTo>
                  <a:lnTo>
                    <a:pt x="624534" y="1860023"/>
                  </a:lnTo>
                  <a:lnTo>
                    <a:pt x="658801" y="1863844"/>
                  </a:lnTo>
                  <a:lnTo>
                    <a:pt x="695197" y="1865541"/>
                  </a:lnTo>
                  <a:lnTo>
                    <a:pt x="732540" y="1869118"/>
                  </a:lnTo>
                  <a:lnTo>
                    <a:pt x="770303" y="1873178"/>
                  </a:lnTo>
                  <a:lnTo>
                    <a:pt x="808253" y="1874982"/>
                  </a:lnTo>
                  <a:lnTo>
                    <a:pt x="849110" y="1878605"/>
                  </a:lnTo>
                  <a:lnTo>
                    <a:pt x="890903" y="1882686"/>
                  </a:lnTo>
                  <a:lnTo>
                    <a:pt x="930646" y="1884499"/>
                  </a:lnTo>
                  <a:lnTo>
                    <a:pt x="969475" y="1888127"/>
                  </a:lnTo>
                  <a:lnTo>
                    <a:pt x="1008957" y="1893268"/>
                  </a:lnTo>
                  <a:lnTo>
                    <a:pt x="1051201" y="1899080"/>
                  </a:lnTo>
                  <a:lnTo>
                    <a:pt x="1094668" y="1905191"/>
                  </a:lnTo>
                  <a:lnTo>
                    <a:pt x="1138683" y="1910377"/>
                  </a:lnTo>
                  <a:lnTo>
                    <a:pt x="1182939" y="1912681"/>
                  </a:lnTo>
                  <a:lnTo>
                    <a:pt x="1227304" y="1916528"/>
                  </a:lnTo>
                  <a:lnTo>
                    <a:pt x="1271715" y="1921765"/>
                  </a:lnTo>
                  <a:lnTo>
                    <a:pt x="1316148" y="1927621"/>
                  </a:lnTo>
                  <a:lnTo>
                    <a:pt x="1360590" y="1930929"/>
                  </a:lnTo>
                  <a:lnTo>
                    <a:pt x="1405037" y="1933457"/>
                  </a:lnTo>
                  <a:lnTo>
                    <a:pt x="1449487" y="1938109"/>
                  </a:lnTo>
                  <a:lnTo>
                    <a:pt x="1493936" y="1943704"/>
                  </a:lnTo>
                  <a:lnTo>
                    <a:pt x="1539443" y="1948660"/>
                  </a:lnTo>
                  <a:lnTo>
                    <a:pt x="1563432" y="1949982"/>
                  </a:lnTo>
                  <a:lnTo>
                    <a:pt x="1610547" y="1952508"/>
                  </a:lnTo>
                  <a:lnTo>
                    <a:pt x="1652653" y="1957159"/>
                  </a:lnTo>
                  <a:lnTo>
                    <a:pt x="1698179" y="1959932"/>
                  </a:lnTo>
                  <a:lnTo>
                    <a:pt x="1745577" y="1962223"/>
                  </a:lnTo>
                  <a:lnTo>
                    <a:pt x="1791336" y="1966768"/>
                  </a:lnTo>
                  <a:lnTo>
                    <a:pt x="1836367" y="1969495"/>
                  </a:lnTo>
                  <a:lnTo>
                    <a:pt x="1882135" y="1971764"/>
                  </a:lnTo>
                  <a:lnTo>
                    <a:pt x="1906194" y="1973851"/>
                  </a:lnTo>
                  <a:lnTo>
                    <a:pt x="1930698" y="1976301"/>
                  </a:lnTo>
                  <a:lnTo>
                    <a:pt x="1977683" y="1979023"/>
                  </a:lnTo>
                  <a:lnTo>
                    <a:pt x="2024317" y="1981291"/>
                  </a:lnTo>
                  <a:lnTo>
                    <a:pt x="2048606" y="1983377"/>
                  </a:lnTo>
                  <a:lnTo>
                    <a:pt x="2073265" y="1985826"/>
                  </a:lnTo>
                  <a:lnTo>
                    <a:pt x="2120420" y="1988548"/>
                  </a:lnTo>
                  <a:lnTo>
                    <a:pt x="2166072" y="1989757"/>
                  </a:lnTo>
                  <a:lnTo>
                    <a:pt x="2211056" y="1990295"/>
                  </a:lnTo>
                  <a:lnTo>
                    <a:pt x="2255745" y="1990534"/>
                  </a:lnTo>
                  <a:lnTo>
                    <a:pt x="2301358" y="1991699"/>
                  </a:lnTo>
                  <a:lnTo>
                    <a:pt x="2325375" y="1993491"/>
                  </a:lnTo>
                  <a:lnTo>
                    <a:pt x="2372521" y="1997246"/>
                  </a:lnTo>
                  <a:lnTo>
                    <a:pt x="2414643" y="1998915"/>
                  </a:lnTo>
                  <a:lnTo>
                    <a:pt x="2457352" y="1999656"/>
                  </a:lnTo>
                  <a:lnTo>
                    <a:pt x="2499970" y="2001045"/>
                  </a:lnTo>
                  <a:lnTo>
                    <a:pt x="2540078" y="2005189"/>
                  </a:lnTo>
                  <a:lnTo>
                    <a:pt x="2576248" y="2007737"/>
                  </a:lnTo>
                  <a:lnTo>
                    <a:pt x="2609962" y="2008869"/>
                  </a:lnTo>
                  <a:lnTo>
                    <a:pt x="2656577" y="2009507"/>
                  </a:lnTo>
                  <a:lnTo>
                    <a:pt x="2722659" y="2009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 name="SMARTInkShape-5793"/>
            <p:cNvSpPr/>
            <p:nvPr/>
          </p:nvSpPr>
          <p:spPr>
            <a:xfrm>
              <a:off x="11868229" y="4058042"/>
              <a:ext cx="47155" cy="339617"/>
            </a:xfrm>
            <a:custGeom>
              <a:avLst/>
              <a:gdLst/>
              <a:ahLst/>
              <a:cxnLst/>
              <a:rect l="0" t="0" r="0" b="0"/>
              <a:pathLst>
                <a:path w="47155" h="339617">
                  <a:moveTo>
                    <a:pt x="38021" y="9133"/>
                  </a:moveTo>
                  <a:lnTo>
                    <a:pt x="38021" y="4077"/>
                  </a:lnTo>
                  <a:lnTo>
                    <a:pt x="39079" y="2587"/>
                  </a:lnTo>
                  <a:lnTo>
                    <a:pt x="40844" y="1594"/>
                  </a:lnTo>
                  <a:lnTo>
                    <a:pt x="46223" y="0"/>
                  </a:lnTo>
                  <a:lnTo>
                    <a:pt x="46664" y="928"/>
                  </a:lnTo>
                  <a:lnTo>
                    <a:pt x="47154" y="4781"/>
                  </a:lnTo>
                  <a:lnTo>
                    <a:pt x="39864" y="41865"/>
                  </a:lnTo>
                  <a:lnTo>
                    <a:pt x="34254" y="76951"/>
                  </a:lnTo>
                  <a:lnTo>
                    <a:pt x="30201" y="123183"/>
                  </a:lnTo>
                  <a:lnTo>
                    <a:pt x="23945" y="163693"/>
                  </a:lnTo>
                  <a:lnTo>
                    <a:pt x="19954" y="208762"/>
                  </a:lnTo>
                  <a:lnTo>
                    <a:pt x="16343" y="254510"/>
                  </a:lnTo>
                  <a:lnTo>
                    <a:pt x="10354" y="297563"/>
                  </a:lnTo>
                  <a:lnTo>
                    <a:pt x="8657" y="322136"/>
                  </a:lnTo>
                  <a:lnTo>
                    <a:pt x="1281" y="339616"/>
                  </a:lnTo>
                  <a:lnTo>
                    <a:pt x="828" y="338463"/>
                  </a:lnTo>
                  <a:lnTo>
                    <a:pt x="0" y="296753"/>
                  </a:lnTo>
                  <a:lnTo>
                    <a:pt x="2760" y="264482"/>
                  </a:lnTo>
                  <a:lnTo>
                    <a:pt x="8125" y="237960"/>
                  </a:lnTo>
                  <a:lnTo>
                    <a:pt x="38021" y="1996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 name="SMARTInkShape-5794"/>
            <p:cNvSpPr/>
            <p:nvPr/>
          </p:nvSpPr>
          <p:spPr>
            <a:xfrm>
              <a:off x="11630025" y="4096622"/>
              <a:ext cx="200026" cy="325629"/>
            </a:xfrm>
            <a:custGeom>
              <a:avLst/>
              <a:gdLst/>
              <a:ahLst/>
              <a:cxnLst/>
              <a:rect l="0" t="0" r="0" b="0"/>
              <a:pathLst>
                <a:path w="200026" h="325629">
                  <a:moveTo>
                    <a:pt x="0" y="65803"/>
                  </a:moveTo>
                  <a:lnTo>
                    <a:pt x="0" y="74004"/>
                  </a:lnTo>
                  <a:lnTo>
                    <a:pt x="13257" y="101727"/>
                  </a:lnTo>
                  <a:lnTo>
                    <a:pt x="17304" y="105627"/>
                  </a:lnTo>
                  <a:lnTo>
                    <a:pt x="34944" y="112401"/>
                  </a:lnTo>
                  <a:lnTo>
                    <a:pt x="47278" y="108067"/>
                  </a:lnTo>
                  <a:lnTo>
                    <a:pt x="66211" y="94090"/>
                  </a:lnTo>
                  <a:lnTo>
                    <a:pt x="76026" y="85013"/>
                  </a:lnTo>
                  <a:lnTo>
                    <a:pt x="81206" y="89957"/>
                  </a:lnTo>
                  <a:lnTo>
                    <a:pt x="83716" y="98058"/>
                  </a:lnTo>
                  <a:lnTo>
                    <a:pt x="84387" y="103181"/>
                  </a:lnTo>
                  <a:lnTo>
                    <a:pt x="86950" y="106597"/>
                  </a:lnTo>
                  <a:lnTo>
                    <a:pt x="95441" y="110392"/>
                  </a:lnTo>
                  <a:lnTo>
                    <a:pt x="106270" y="109256"/>
                  </a:lnTo>
                  <a:lnTo>
                    <a:pt x="118139" y="104165"/>
                  </a:lnTo>
                  <a:lnTo>
                    <a:pt x="149313" y="77701"/>
                  </a:lnTo>
                  <a:lnTo>
                    <a:pt x="168301" y="54159"/>
                  </a:lnTo>
                  <a:lnTo>
                    <a:pt x="171467" y="45340"/>
                  </a:lnTo>
                  <a:lnTo>
                    <a:pt x="171470" y="0"/>
                  </a:lnTo>
                  <a:lnTo>
                    <a:pt x="171456" y="4443"/>
                  </a:lnTo>
                  <a:lnTo>
                    <a:pt x="163912" y="40110"/>
                  </a:lnTo>
                  <a:lnTo>
                    <a:pt x="159691" y="82885"/>
                  </a:lnTo>
                  <a:lnTo>
                    <a:pt x="154560" y="122370"/>
                  </a:lnTo>
                  <a:lnTo>
                    <a:pt x="153039" y="160880"/>
                  </a:lnTo>
                  <a:lnTo>
                    <a:pt x="149769" y="204746"/>
                  </a:lnTo>
                  <a:lnTo>
                    <a:pt x="142095" y="249493"/>
                  </a:lnTo>
                  <a:lnTo>
                    <a:pt x="131296" y="294955"/>
                  </a:lnTo>
                  <a:lnTo>
                    <a:pt x="123217" y="310794"/>
                  </a:lnTo>
                  <a:lnTo>
                    <a:pt x="111005" y="325628"/>
                  </a:lnTo>
                  <a:lnTo>
                    <a:pt x="109986" y="324745"/>
                  </a:lnTo>
                  <a:lnTo>
                    <a:pt x="119126" y="281556"/>
                  </a:lnTo>
                  <a:lnTo>
                    <a:pt x="133567" y="236815"/>
                  </a:lnTo>
                  <a:lnTo>
                    <a:pt x="151150" y="194010"/>
                  </a:lnTo>
                  <a:lnTo>
                    <a:pt x="168847" y="157295"/>
                  </a:lnTo>
                  <a:lnTo>
                    <a:pt x="191670" y="111196"/>
                  </a:lnTo>
                  <a:lnTo>
                    <a:pt x="200025" y="943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 name="SMARTInkShape-5795"/>
            <p:cNvSpPr/>
            <p:nvPr/>
          </p:nvSpPr>
          <p:spPr>
            <a:xfrm>
              <a:off x="11291593" y="4049109"/>
              <a:ext cx="271670" cy="170467"/>
            </a:xfrm>
            <a:custGeom>
              <a:avLst/>
              <a:gdLst/>
              <a:ahLst/>
              <a:cxnLst/>
              <a:rect l="0" t="0" r="0" b="0"/>
              <a:pathLst>
                <a:path w="271670" h="170467">
                  <a:moveTo>
                    <a:pt x="14582" y="27591"/>
                  </a:moveTo>
                  <a:lnTo>
                    <a:pt x="9525" y="32647"/>
                  </a:lnTo>
                  <a:lnTo>
                    <a:pt x="6380" y="50961"/>
                  </a:lnTo>
                  <a:lnTo>
                    <a:pt x="5173" y="95969"/>
                  </a:lnTo>
                  <a:lnTo>
                    <a:pt x="5080" y="138190"/>
                  </a:lnTo>
                  <a:lnTo>
                    <a:pt x="5057" y="170344"/>
                  </a:lnTo>
                  <a:lnTo>
                    <a:pt x="0" y="128771"/>
                  </a:lnTo>
                  <a:lnTo>
                    <a:pt x="1911" y="90967"/>
                  </a:lnTo>
                  <a:lnTo>
                    <a:pt x="5494" y="53358"/>
                  </a:lnTo>
                  <a:lnTo>
                    <a:pt x="15295" y="15826"/>
                  </a:lnTo>
                  <a:lnTo>
                    <a:pt x="22366" y="2336"/>
                  </a:lnTo>
                  <a:lnTo>
                    <a:pt x="24005" y="1229"/>
                  </a:lnTo>
                  <a:lnTo>
                    <a:pt x="28648" y="0"/>
                  </a:lnTo>
                  <a:lnTo>
                    <a:pt x="31367" y="730"/>
                  </a:lnTo>
                  <a:lnTo>
                    <a:pt x="43337" y="6685"/>
                  </a:lnTo>
                  <a:lnTo>
                    <a:pt x="46452" y="7303"/>
                  </a:lnTo>
                  <a:lnTo>
                    <a:pt x="82945" y="49823"/>
                  </a:lnTo>
                  <a:lnTo>
                    <a:pt x="116013" y="95351"/>
                  </a:lnTo>
                  <a:lnTo>
                    <a:pt x="140238" y="114814"/>
                  </a:lnTo>
                  <a:lnTo>
                    <a:pt x="171225" y="128586"/>
                  </a:lnTo>
                  <a:lnTo>
                    <a:pt x="176161" y="129846"/>
                  </a:lnTo>
                  <a:lnTo>
                    <a:pt x="180509" y="129627"/>
                  </a:lnTo>
                  <a:lnTo>
                    <a:pt x="188164" y="126563"/>
                  </a:lnTo>
                  <a:lnTo>
                    <a:pt x="209305" y="107309"/>
                  </a:lnTo>
                  <a:lnTo>
                    <a:pt x="225501" y="84019"/>
                  </a:lnTo>
                  <a:lnTo>
                    <a:pt x="247091" y="37135"/>
                  </a:lnTo>
                  <a:lnTo>
                    <a:pt x="260030" y="12725"/>
                  </a:lnTo>
                  <a:lnTo>
                    <a:pt x="261821" y="11330"/>
                  </a:lnTo>
                  <a:lnTo>
                    <a:pt x="270239" y="8908"/>
                  </a:lnTo>
                  <a:lnTo>
                    <a:pt x="271669" y="52873"/>
                  </a:lnTo>
                  <a:lnTo>
                    <a:pt x="270672" y="90586"/>
                  </a:lnTo>
                  <a:lnTo>
                    <a:pt x="264212" y="133325"/>
                  </a:lnTo>
                  <a:lnTo>
                    <a:pt x="262232" y="1704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21" name="SMARTInkShape-Group813"/>
          <p:cNvGrpSpPr/>
          <p:nvPr/>
        </p:nvGrpSpPr>
        <p:grpSpPr>
          <a:xfrm>
            <a:off x="2333625" y="1400175"/>
            <a:ext cx="1619251" cy="523876"/>
            <a:chOff x="2333625" y="1400175"/>
            <a:chExt cx="1619251" cy="523876"/>
          </a:xfrm>
        </p:grpSpPr>
        <p:sp>
          <p:nvSpPr>
            <p:cNvPr id="217" name="SMARTInkShape-5796"/>
            <p:cNvSpPr/>
            <p:nvPr/>
          </p:nvSpPr>
          <p:spPr>
            <a:xfrm>
              <a:off x="3040531" y="1463588"/>
              <a:ext cx="321795" cy="431888"/>
            </a:xfrm>
            <a:custGeom>
              <a:avLst/>
              <a:gdLst/>
              <a:ahLst/>
              <a:cxnLst/>
              <a:rect l="0" t="0" r="0" b="0"/>
              <a:pathLst>
                <a:path w="321795" h="431888">
                  <a:moveTo>
                    <a:pt x="55094" y="12787"/>
                  </a:moveTo>
                  <a:lnTo>
                    <a:pt x="46893" y="20988"/>
                  </a:lnTo>
                  <a:lnTo>
                    <a:pt x="31680" y="54584"/>
                  </a:lnTo>
                  <a:lnTo>
                    <a:pt x="20757" y="99255"/>
                  </a:lnTo>
                  <a:lnTo>
                    <a:pt x="11877" y="138243"/>
                  </a:lnTo>
                  <a:lnTo>
                    <a:pt x="9428" y="174731"/>
                  </a:lnTo>
                  <a:lnTo>
                    <a:pt x="2993" y="216698"/>
                  </a:lnTo>
                  <a:lnTo>
                    <a:pt x="0" y="259323"/>
                  </a:lnTo>
                  <a:lnTo>
                    <a:pt x="5680" y="301139"/>
                  </a:lnTo>
                  <a:lnTo>
                    <a:pt x="8790" y="324035"/>
                  </a:lnTo>
                  <a:lnTo>
                    <a:pt x="21384" y="351600"/>
                  </a:lnTo>
                  <a:lnTo>
                    <a:pt x="38961" y="368476"/>
                  </a:lnTo>
                  <a:lnTo>
                    <a:pt x="41163" y="369505"/>
                  </a:lnTo>
                  <a:lnTo>
                    <a:pt x="42632" y="369132"/>
                  </a:lnTo>
                  <a:lnTo>
                    <a:pt x="43611" y="367825"/>
                  </a:lnTo>
                  <a:lnTo>
                    <a:pt x="45397" y="323757"/>
                  </a:lnTo>
                  <a:lnTo>
                    <a:pt x="45518" y="280727"/>
                  </a:lnTo>
                  <a:lnTo>
                    <a:pt x="40498" y="244577"/>
                  </a:lnTo>
                  <a:lnTo>
                    <a:pt x="37363" y="203644"/>
                  </a:lnTo>
                  <a:lnTo>
                    <a:pt x="36631" y="170637"/>
                  </a:lnTo>
                  <a:lnTo>
                    <a:pt x="36218" y="127644"/>
                  </a:lnTo>
                  <a:lnTo>
                    <a:pt x="38918" y="98677"/>
                  </a:lnTo>
                  <a:lnTo>
                    <a:pt x="49311" y="65501"/>
                  </a:lnTo>
                  <a:lnTo>
                    <a:pt x="82252" y="26531"/>
                  </a:lnTo>
                  <a:lnTo>
                    <a:pt x="97503" y="14310"/>
                  </a:lnTo>
                  <a:lnTo>
                    <a:pt x="128102" y="1479"/>
                  </a:lnTo>
                  <a:lnTo>
                    <a:pt x="148925" y="0"/>
                  </a:lnTo>
                  <a:lnTo>
                    <a:pt x="166647" y="2871"/>
                  </a:lnTo>
                  <a:lnTo>
                    <a:pt x="178051" y="7674"/>
                  </a:lnTo>
                  <a:lnTo>
                    <a:pt x="186647" y="18981"/>
                  </a:lnTo>
                  <a:lnTo>
                    <a:pt x="192937" y="34590"/>
                  </a:lnTo>
                  <a:lnTo>
                    <a:pt x="195733" y="52111"/>
                  </a:lnTo>
                  <a:lnTo>
                    <a:pt x="188508" y="70481"/>
                  </a:lnTo>
                  <a:lnTo>
                    <a:pt x="163057" y="103088"/>
                  </a:lnTo>
                  <a:lnTo>
                    <a:pt x="116744" y="129549"/>
                  </a:lnTo>
                  <a:lnTo>
                    <a:pt x="74291" y="144193"/>
                  </a:lnTo>
                  <a:lnTo>
                    <a:pt x="54496" y="152299"/>
                  </a:lnTo>
                  <a:lnTo>
                    <a:pt x="53637" y="153420"/>
                  </a:lnTo>
                  <a:lnTo>
                    <a:pt x="54123" y="154167"/>
                  </a:lnTo>
                  <a:lnTo>
                    <a:pt x="54806" y="160275"/>
                  </a:lnTo>
                  <a:lnTo>
                    <a:pt x="94841" y="196327"/>
                  </a:lnTo>
                  <a:lnTo>
                    <a:pt x="137231" y="237880"/>
                  </a:lnTo>
                  <a:lnTo>
                    <a:pt x="180764" y="284484"/>
                  </a:lnTo>
                  <a:lnTo>
                    <a:pt x="214773" y="332019"/>
                  </a:lnTo>
                  <a:lnTo>
                    <a:pt x="251802" y="377828"/>
                  </a:lnTo>
                  <a:lnTo>
                    <a:pt x="286430" y="415451"/>
                  </a:lnTo>
                  <a:lnTo>
                    <a:pt x="321794" y="4318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 name="SMARTInkShape-5797"/>
            <p:cNvSpPr/>
            <p:nvPr/>
          </p:nvSpPr>
          <p:spPr>
            <a:xfrm>
              <a:off x="2333625" y="1400175"/>
              <a:ext cx="571501" cy="514351"/>
            </a:xfrm>
            <a:custGeom>
              <a:avLst/>
              <a:gdLst/>
              <a:ahLst/>
              <a:cxnLst/>
              <a:rect l="0" t="0" r="0" b="0"/>
              <a:pathLst>
                <a:path w="571501" h="514351">
                  <a:moveTo>
                    <a:pt x="0" y="0"/>
                  </a:moveTo>
                  <a:lnTo>
                    <a:pt x="0" y="37560"/>
                  </a:lnTo>
                  <a:lnTo>
                    <a:pt x="0" y="76628"/>
                  </a:lnTo>
                  <a:lnTo>
                    <a:pt x="0" y="123086"/>
                  </a:lnTo>
                  <a:lnTo>
                    <a:pt x="0" y="169109"/>
                  </a:lnTo>
                  <a:lnTo>
                    <a:pt x="0" y="207798"/>
                  </a:lnTo>
                  <a:lnTo>
                    <a:pt x="2822" y="253834"/>
                  </a:lnTo>
                  <a:lnTo>
                    <a:pt x="7539" y="299930"/>
                  </a:lnTo>
                  <a:lnTo>
                    <a:pt x="11759" y="345337"/>
                  </a:lnTo>
                  <a:lnTo>
                    <a:pt x="19148" y="391512"/>
                  </a:lnTo>
                  <a:lnTo>
                    <a:pt x="35212" y="437096"/>
                  </a:lnTo>
                  <a:lnTo>
                    <a:pt x="44860" y="455737"/>
                  </a:lnTo>
                  <a:lnTo>
                    <a:pt x="45781" y="459400"/>
                  </a:lnTo>
                  <a:lnTo>
                    <a:pt x="47454" y="460783"/>
                  </a:lnTo>
                  <a:lnTo>
                    <a:pt x="49628" y="460647"/>
                  </a:lnTo>
                  <a:lnTo>
                    <a:pt x="55664" y="457881"/>
                  </a:lnTo>
                  <a:lnTo>
                    <a:pt x="56710" y="447289"/>
                  </a:lnTo>
                  <a:lnTo>
                    <a:pt x="50517" y="408480"/>
                  </a:lnTo>
                  <a:lnTo>
                    <a:pt x="47423" y="368211"/>
                  </a:lnTo>
                  <a:lnTo>
                    <a:pt x="41333" y="333113"/>
                  </a:lnTo>
                  <a:lnTo>
                    <a:pt x="38000" y="292258"/>
                  </a:lnTo>
                  <a:lnTo>
                    <a:pt x="30750" y="248935"/>
                  </a:lnTo>
                  <a:lnTo>
                    <a:pt x="29005" y="209804"/>
                  </a:lnTo>
                  <a:lnTo>
                    <a:pt x="23646" y="170937"/>
                  </a:lnTo>
                  <a:lnTo>
                    <a:pt x="20412" y="130964"/>
                  </a:lnTo>
                  <a:lnTo>
                    <a:pt x="20377" y="93681"/>
                  </a:lnTo>
                  <a:lnTo>
                    <a:pt x="24226" y="75503"/>
                  </a:lnTo>
                  <a:lnTo>
                    <a:pt x="37399" y="52475"/>
                  </a:lnTo>
                  <a:lnTo>
                    <a:pt x="45903" y="44489"/>
                  </a:lnTo>
                  <a:lnTo>
                    <a:pt x="53210" y="40940"/>
                  </a:lnTo>
                  <a:lnTo>
                    <a:pt x="59985" y="39362"/>
                  </a:lnTo>
                  <a:lnTo>
                    <a:pt x="79862" y="43530"/>
                  </a:lnTo>
                  <a:lnTo>
                    <a:pt x="113965" y="68571"/>
                  </a:lnTo>
                  <a:lnTo>
                    <a:pt x="153819" y="111545"/>
                  </a:lnTo>
                  <a:lnTo>
                    <a:pt x="189851" y="158740"/>
                  </a:lnTo>
                  <a:lnTo>
                    <a:pt x="225721" y="202568"/>
                  </a:lnTo>
                  <a:lnTo>
                    <a:pt x="240094" y="226531"/>
                  </a:lnTo>
                  <a:lnTo>
                    <a:pt x="282168" y="265565"/>
                  </a:lnTo>
                  <a:lnTo>
                    <a:pt x="300799" y="280357"/>
                  </a:lnTo>
                  <a:lnTo>
                    <a:pt x="316780" y="287939"/>
                  </a:lnTo>
                  <a:lnTo>
                    <a:pt x="337288" y="289192"/>
                  </a:lnTo>
                  <a:lnTo>
                    <a:pt x="364168" y="283948"/>
                  </a:lnTo>
                  <a:lnTo>
                    <a:pt x="376694" y="276482"/>
                  </a:lnTo>
                  <a:lnTo>
                    <a:pt x="414731" y="236905"/>
                  </a:lnTo>
                  <a:lnTo>
                    <a:pt x="437156" y="197878"/>
                  </a:lnTo>
                  <a:lnTo>
                    <a:pt x="460440" y="153176"/>
                  </a:lnTo>
                  <a:lnTo>
                    <a:pt x="478458" y="116139"/>
                  </a:lnTo>
                  <a:lnTo>
                    <a:pt x="497030" y="73976"/>
                  </a:lnTo>
                  <a:lnTo>
                    <a:pt x="523306" y="29329"/>
                  </a:lnTo>
                  <a:lnTo>
                    <a:pt x="523842" y="65346"/>
                  </a:lnTo>
                  <a:lnTo>
                    <a:pt x="522807" y="106851"/>
                  </a:lnTo>
                  <a:lnTo>
                    <a:pt x="516334" y="153751"/>
                  </a:lnTo>
                  <a:lnTo>
                    <a:pt x="514938" y="190900"/>
                  </a:lnTo>
                  <a:lnTo>
                    <a:pt x="514524" y="228719"/>
                  </a:lnTo>
                  <a:lnTo>
                    <a:pt x="514402" y="266735"/>
                  </a:lnTo>
                  <a:lnTo>
                    <a:pt x="514366" y="304810"/>
                  </a:lnTo>
                  <a:lnTo>
                    <a:pt x="519410" y="350546"/>
                  </a:lnTo>
                  <a:lnTo>
                    <a:pt x="524051" y="396700"/>
                  </a:lnTo>
                  <a:lnTo>
                    <a:pt x="537016" y="442177"/>
                  </a:lnTo>
                  <a:lnTo>
                    <a:pt x="552508" y="483483"/>
                  </a:lnTo>
                  <a:lnTo>
                    <a:pt x="571500" y="514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 name="SMARTInkShape-5798"/>
            <p:cNvSpPr/>
            <p:nvPr/>
          </p:nvSpPr>
          <p:spPr>
            <a:xfrm>
              <a:off x="3505200" y="1514475"/>
              <a:ext cx="447676" cy="28576"/>
            </a:xfrm>
            <a:custGeom>
              <a:avLst/>
              <a:gdLst/>
              <a:ahLst/>
              <a:cxnLst/>
              <a:rect l="0" t="0" r="0" b="0"/>
              <a:pathLst>
                <a:path w="447676" h="28576">
                  <a:moveTo>
                    <a:pt x="0" y="28575"/>
                  </a:moveTo>
                  <a:lnTo>
                    <a:pt x="9721" y="27517"/>
                  </a:lnTo>
                  <a:lnTo>
                    <a:pt x="53961" y="20374"/>
                  </a:lnTo>
                  <a:lnTo>
                    <a:pt x="92308" y="11707"/>
                  </a:lnTo>
                  <a:lnTo>
                    <a:pt x="126045" y="5909"/>
                  </a:lnTo>
                  <a:lnTo>
                    <a:pt x="171520" y="1751"/>
                  </a:lnTo>
                  <a:lnTo>
                    <a:pt x="211805" y="519"/>
                  </a:lnTo>
                  <a:lnTo>
                    <a:pt x="250553" y="154"/>
                  </a:lnTo>
                  <a:lnTo>
                    <a:pt x="288844" y="46"/>
                  </a:lnTo>
                  <a:lnTo>
                    <a:pt x="327001" y="14"/>
                  </a:lnTo>
                  <a:lnTo>
                    <a:pt x="365118" y="4"/>
                  </a:lnTo>
                  <a:lnTo>
                    <a:pt x="408319" y="1"/>
                  </a:lnTo>
                  <a:lnTo>
                    <a:pt x="447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0" name="SMARTInkShape-5799"/>
            <p:cNvSpPr/>
            <p:nvPr/>
          </p:nvSpPr>
          <p:spPr>
            <a:xfrm>
              <a:off x="3790950" y="1552575"/>
              <a:ext cx="19051" cy="371476"/>
            </a:xfrm>
            <a:custGeom>
              <a:avLst/>
              <a:gdLst/>
              <a:ahLst/>
              <a:cxnLst/>
              <a:rect l="0" t="0" r="0" b="0"/>
              <a:pathLst>
                <a:path w="19051" h="371476">
                  <a:moveTo>
                    <a:pt x="19050" y="0"/>
                  </a:moveTo>
                  <a:lnTo>
                    <a:pt x="10849" y="0"/>
                  </a:lnTo>
                  <a:lnTo>
                    <a:pt x="10408" y="1058"/>
                  </a:lnTo>
                  <a:lnTo>
                    <a:pt x="9917" y="5056"/>
                  </a:lnTo>
                  <a:lnTo>
                    <a:pt x="17760" y="43849"/>
                  </a:lnTo>
                  <a:lnTo>
                    <a:pt x="18668" y="83548"/>
                  </a:lnTo>
                  <a:lnTo>
                    <a:pt x="13880" y="120358"/>
                  </a:lnTo>
                  <a:lnTo>
                    <a:pt x="10816" y="156429"/>
                  </a:lnTo>
                  <a:lnTo>
                    <a:pt x="4851" y="193928"/>
                  </a:lnTo>
                  <a:lnTo>
                    <a:pt x="1438" y="231850"/>
                  </a:lnTo>
                  <a:lnTo>
                    <a:pt x="426" y="269897"/>
                  </a:lnTo>
                  <a:lnTo>
                    <a:pt x="126" y="307982"/>
                  </a:lnTo>
                  <a:lnTo>
                    <a:pt x="0" y="371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527005499"/>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Equilibrium in Perfect Competition</a:t>
            </a:r>
          </a:p>
        </p:txBody>
      </p:sp>
      <p:sp>
        <p:nvSpPr>
          <p:cNvPr id="3" name="Content Placeholder 2"/>
          <p:cNvSpPr>
            <a:spLocks noGrp="1"/>
          </p:cNvSpPr>
          <p:nvPr>
            <p:ph idx="1"/>
          </p:nvPr>
        </p:nvSpPr>
        <p:spPr/>
        <p:txBody>
          <a:bodyPr>
            <a:normAutofit lnSpcReduction="10000"/>
          </a:bodyPr>
          <a:lstStyle/>
          <a:p>
            <a:pPr>
              <a:buFontTx/>
              <a:buChar char="-"/>
            </a:pPr>
            <a:r>
              <a:rPr lang="en-US" dirty="0"/>
              <a:t>Thus far we have discussed individual demand and market demand</a:t>
            </a:r>
          </a:p>
          <a:p>
            <a:pPr>
              <a:buFontTx/>
              <a:buChar char="-"/>
            </a:pPr>
            <a:r>
              <a:rPr lang="en-US" dirty="0"/>
              <a:t>This represents only 1 half of the relationship needed to understand changing market conditions.</a:t>
            </a:r>
          </a:p>
          <a:p>
            <a:pPr>
              <a:buFontTx/>
              <a:buChar char="-"/>
            </a:pPr>
            <a:r>
              <a:rPr lang="en-US" dirty="0"/>
              <a:t>We now turn our attention to the </a:t>
            </a:r>
            <a:r>
              <a:rPr lang="en-US" b="1" dirty="0"/>
              <a:t>market supply curve</a:t>
            </a:r>
            <a:r>
              <a:rPr lang="en-US" dirty="0"/>
              <a:t>.</a:t>
            </a:r>
          </a:p>
          <a:p>
            <a:pPr>
              <a:buFontTx/>
              <a:buChar char="-"/>
            </a:pPr>
            <a:endParaRPr lang="en-US" dirty="0"/>
          </a:p>
          <a:p>
            <a:pPr marL="0" indent="0">
              <a:buNone/>
            </a:pPr>
            <a:r>
              <a:rPr lang="en-US" dirty="0"/>
              <a:t>Recall that in the previous two chapters we discussed the producer’s production strategies. </a:t>
            </a:r>
          </a:p>
          <a:p>
            <a:pPr marL="0" indent="0">
              <a:buNone/>
            </a:pPr>
            <a:endParaRPr lang="en-US" dirty="0"/>
          </a:p>
          <a:p>
            <a:pPr marL="0" indent="0">
              <a:buNone/>
            </a:pPr>
            <a:r>
              <a:rPr lang="en-US" dirty="0"/>
              <a:t>All we are doing is simply extending the discussion to several producers.</a:t>
            </a:r>
          </a:p>
          <a:p>
            <a:pPr>
              <a:buFontTx/>
              <a:buChar char="-"/>
            </a:pPr>
            <a:endParaRPr lang="en-US" dirty="0"/>
          </a:p>
        </p:txBody>
      </p:sp>
    </p:spTree>
    <p:extLst>
      <p:ext uri="{BB962C8B-B14F-4D97-AF65-F5344CB8AC3E}">
        <p14:creationId xmlns:p14="http://schemas.microsoft.com/office/powerpoint/2010/main" val="960193361"/>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Goods</a:t>
            </a:r>
          </a:p>
        </p:txBody>
      </p:sp>
      <p:sp>
        <p:nvSpPr>
          <p:cNvPr id="3" name="Content Placeholder 2"/>
          <p:cNvSpPr>
            <a:spLocks noGrp="1"/>
          </p:cNvSpPr>
          <p:nvPr>
            <p:ph idx="1"/>
          </p:nvPr>
        </p:nvSpPr>
        <p:spPr/>
        <p:txBody>
          <a:bodyPr>
            <a:normAutofit/>
          </a:bodyPr>
          <a:lstStyle/>
          <a:p>
            <a:pPr marL="0" indent="0" algn="ctr">
              <a:buNone/>
            </a:pPr>
            <a:r>
              <a:rPr lang="en-US" sz="4000" dirty="0"/>
              <a:t>Each item in the box is defined as a “Good”</a:t>
            </a:r>
          </a:p>
        </p:txBody>
      </p:sp>
    </p:spTree>
    <p:extLst>
      <p:ext uri="{BB962C8B-B14F-4D97-AF65-F5344CB8AC3E}">
        <p14:creationId xmlns:p14="http://schemas.microsoft.com/office/powerpoint/2010/main" val="1666584966"/>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Review of the individual Supply Curve</a:t>
            </a:r>
          </a:p>
        </p:txBody>
      </p:sp>
      <p:sp>
        <p:nvSpPr>
          <p:cNvPr id="3" name="Content Placeholder 2"/>
          <p:cNvSpPr>
            <a:spLocks noGrp="1"/>
          </p:cNvSpPr>
          <p:nvPr>
            <p:ph idx="1"/>
          </p:nvPr>
        </p:nvSpPr>
        <p:spPr/>
        <p:txBody>
          <a:bodyPr/>
          <a:lstStyle/>
          <a:p>
            <a:endParaRPr lang="en-US"/>
          </a:p>
        </p:txBody>
      </p:sp>
      <p:grpSp>
        <p:nvGrpSpPr>
          <p:cNvPr id="9" name="SMARTInkShape-Group814"/>
          <p:cNvGrpSpPr/>
          <p:nvPr/>
        </p:nvGrpSpPr>
        <p:grpSpPr>
          <a:xfrm>
            <a:off x="6764074" y="2301958"/>
            <a:ext cx="1741752" cy="346684"/>
            <a:chOff x="6764074" y="2301958"/>
            <a:chExt cx="1741752" cy="346684"/>
          </a:xfrm>
        </p:grpSpPr>
        <p:sp>
          <p:nvSpPr>
            <p:cNvPr id="4" name="SMARTInkShape-5800"/>
            <p:cNvSpPr/>
            <p:nvPr/>
          </p:nvSpPr>
          <p:spPr>
            <a:xfrm>
              <a:off x="7341136" y="2382103"/>
              <a:ext cx="688440" cy="255799"/>
            </a:xfrm>
            <a:custGeom>
              <a:avLst/>
              <a:gdLst/>
              <a:ahLst/>
              <a:cxnLst/>
              <a:rect l="0" t="0" r="0" b="0"/>
              <a:pathLst>
                <a:path w="688440" h="255799">
                  <a:moveTo>
                    <a:pt x="69314" y="161072"/>
                  </a:moveTo>
                  <a:lnTo>
                    <a:pt x="59201" y="166129"/>
                  </a:lnTo>
                  <a:lnTo>
                    <a:pt x="51414" y="174255"/>
                  </a:lnTo>
                  <a:lnTo>
                    <a:pt x="16237" y="216557"/>
                  </a:lnTo>
                  <a:lnTo>
                    <a:pt x="269" y="243293"/>
                  </a:lnTo>
                  <a:lnTo>
                    <a:pt x="0" y="247636"/>
                  </a:lnTo>
                  <a:lnTo>
                    <a:pt x="1938" y="250531"/>
                  </a:lnTo>
                  <a:lnTo>
                    <a:pt x="8677" y="253748"/>
                  </a:lnTo>
                  <a:lnTo>
                    <a:pt x="15200" y="255178"/>
                  </a:lnTo>
                  <a:lnTo>
                    <a:pt x="34936" y="240814"/>
                  </a:lnTo>
                  <a:lnTo>
                    <a:pt x="61387" y="207515"/>
                  </a:lnTo>
                  <a:lnTo>
                    <a:pt x="86445" y="160917"/>
                  </a:lnTo>
                  <a:lnTo>
                    <a:pt x="106743" y="113427"/>
                  </a:lnTo>
                  <a:lnTo>
                    <a:pt x="122142" y="66878"/>
                  </a:lnTo>
                  <a:lnTo>
                    <a:pt x="125895" y="26398"/>
                  </a:lnTo>
                  <a:lnTo>
                    <a:pt x="123388" y="13728"/>
                  </a:lnTo>
                  <a:lnTo>
                    <a:pt x="121239" y="8868"/>
                  </a:lnTo>
                  <a:lnTo>
                    <a:pt x="118747" y="5627"/>
                  </a:lnTo>
                  <a:lnTo>
                    <a:pt x="109115" y="0"/>
                  </a:lnTo>
                  <a:lnTo>
                    <a:pt x="105347" y="2349"/>
                  </a:lnTo>
                  <a:lnTo>
                    <a:pt x="102862" y="4456"/>
                  </a:lnTo>
                  <a:lnTo>
                    <a:pt x="97813" y="43744"/>
                  </a:lnTo>
                  <a:lnTo>
                    <a:pt x="91634" y="77625"/>
                  </a:lnTo>
                  <a:lnTo>
                    <a:pt x="90391" y="124353"/>
                  </a:lnTo>
                  <a:lnTo>
                    <a:pt x="97314" y="163833"/>
                  </a:lnTo>
                  <a:lnTo>
                    <a:pt x="115258" y="194387"/>
                  </a:lnTo>
                  <a:lnTo>
                    <a:pt x="118993" y="199156"/>
                  </a:lnTo>
                  <a:lnTo>
                    <a:pt x="128788" y="204457"/>
                  </a:lnTo>
                  <a:lnTo>
                    <a:pt x="134364" y="205870"/>
                  </a:lnTo>
                  <a:lnTo>
                    <a:pt x="149025" y="201796"/>
                  </a:lnTo>
                  <a:lnTo>
                    <a:pt x="174194" y="186990"/>
                  </a:lnTo>
                  <a:lnTo>
                    <a:pt x="194845" y="160782"/>
                  </a:lnTo>
                  <a:lnTo>
                    <a:pt x="201406" y="148051"/>
                  </a:lnTo>
                  <a:lnTo>
                    <a:pt x="206691" y="144701"/>
                  </a:lnTo>
                  <a:lnTo>
                    <a:pt x="208523" y="144867"/>
                  </a:lnTo>
                  <a:lnTo>
                    <a:pt x="209746" y="146035"/>
                  </a:lnTo>
                  <a:lnTo>
                    <a:pt x="210560" y="147872"/>
                  </a:lnTo>
                  <a:lnTo>
                    <a:pt x="214211" y="178338"/>
                  </a:lnTo>
                  <a:lnTo>
                    <a:pt x="233636" y="209128"/>
                  </a:lnTo>
                  <a:lnTo>
                    <a:pt x="240418" y="214180"/>
                  </a:lnTo>
                  <a:lnTo>
                    <a:pt x="243708" y="215528"/>
                  </a:lnTo>
                  <a:lnTo>
                    <a:pt x="253008" y="214202"/>
                  </a:lnTo>
                  <a:lnTo>
                    <a:pt x="258453" y="212367"/>
                  </a:lnTo>
                  <a:lnTo>
                    <a:pt x="267323" y="204684"/>
                  </a:lnTo>
                  <a:lnTo>
                    <a:pt x="273735" y="195272"/>
                  </a:lnTo>
                  <a:lnTo>
                    <a:pt x="276584" y="187561"/>
                  </a:lnTo>
                  <a:lnTo>
                    <a:pt x="283495" y="180606"/>
                  </a:lnTo>
                  <a:lnTo>
                    <a:pt x="297071" y="171183"/>
                  </a:lnTo>
                  <a:lnTo>
                    <a:pt x="307468" y="185921"/>
                  </a:lnTo>
                  <a:lnTo>
                    <a:pt x="336685" y="210336"/>
                  </a:lnTo>
                  <a:lnTo>
                    <a:pt x="350071" y="214717"/>
                  </a:lnTo>
                  <a:lnTo>
                    <a:pt x="384534" y="217530"/>
                  </a:lnTo>
                  <a:lnTo>
                    <a:pt x="407422" y="212960"/>
                  </a:lnTo>
                  <a:lnTo>
                    <a:pt x="447834" y="199675"/>
                  </a:lnTo>
                  <a:lnTo>
                    <a:pt x="454636" y="194265"/>
                  </a:lnTo>
                  <a:lnTo>
                    <a:pt x="457526" y="188877"/>
                  </a:lnTo>
                  <a:lnTo>
                    <a:pt x="459703" y="172434"/>
                  </a:lnTo>
                  <a:lnTo>
                    <a:pt x="459799" y="166084"/>
                  </a:lnTo>
                  <a:lnTo>
                    <a:pt x="457696" y="164414"/>
                  </a:lnTo>
                  <a:lnTo>
                    <a:pt x="449714" y="162557"/>
                  </a:lnTo>
                  <a:lnTo>
                    <a:pt x="445681" y="163120"/>
                  </a:lnTo>
                  <a:lnTo>
                    <a:pt x="423258" y="174460"/>
                  </a:lnTo>
                  <a:lnTo>
                    <a:pt x="414301" y="183250"/>
                  </a:lnTo>
                  <a:lnTo>
                    <a:pt x="407850" y="193154"/>
                  </a:lnTo>
                  <a:lnTo>
                    <a:pt x="404983" y="201083"/>
                  </a:lnTo>
                  <a:lnTo>
                    <a:pt x="406531" y="210958"/>
                  </a:lnTo>
                  <a:lnTo>
                    <a:pt x="408425" y="216554"/>
                  </a:lnTo>
                  <a:lnTo>
                    <a:pt x="411805" y="220285"/>
                  </a:lnTo>
                  <a:lnTo>
                    <a:pt x="421204" y="224431"/>
                  </a:lnTo>
                  <a:lnTo>
                    <a:pt x="438397" y="226764"/>
                  </a:lnTo>
                  <a:lnTo>
                    <a:pt x="478377" y="218890"/>
                  </a:lnTo>
                  <a:lnTo>
                    <a:pt x="524396" y="197130"/>
                  </a:lnTo>
                  <a:lnTo>
                    <a:pt x="564676" y="168845"/>
                  </a:lnTo>
                  <a:lnTo>
                    <a:pt x="566772" y="166254"/>
                  </a:lnTo>
                  <a:lnTo>
                    <a:pt x="567111" y="164527"/>
                  </a:lnTo>
                  <a:lnTo>
                    <a:pt x="566279" y="163375"/>
                  </a:lnTo>
                  <a:lnTo>
                    <a:pt x="565724" y="163666"/>
                  </a:lnTo>
                  <a:lnTo>
                    <a:pt x="565108" y="166811"/>
                  </a:lnTo>
                  <a:lnTo>
                    <a:pt x="564657" y="191723"/>
                  </a:lnTo>
                  <a:lnTo>
                    <a:pt x="569683" y="207078"/>
                  </a:lnTo>
                  <a:lnTo>
                    <a:pt x="580625" y="216091"/>
                  </a:lnTo>
                  <a:lnTo>
                    <a:pt x="618675" y="234262"/>
                  </a:lnTo>
                  <a:lnTo>
                    <a:pt x="626741" y="236993"/>
                  </a:lnTo>
                  <a:lnTo>
                    <a:pt x="649765" y="255798"/>
                  </a:lnTo>
                  <a:lnTo>
                    <a:pt x="655394" y="210251"/>
                  </a:lnTo>
                  <a:lnTo>
                    <a:pt x="657942" y="206558"/>
                  </a:lnTo>
                  <a:lnTo>
                    <a:pt x="663596" y="202455"/>
                  </a:lnTo>
                  <a:lnTo>
                    <a:pt x="688439" y="1991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5801"/>
            <p:cNvSpPr/>
            <p:nvPr/>
          </p:nvSpPr>
          <p:spPr>
            <a:xfrm>
              <a:off x="6764074" y="2301958"/>
              <a:ext cx="203844" cy="346684"/>
            </a:xfrm>
            <a:custGeom>
              <a:avLst/>
              <a:gdLst/>
              <a:ahLst/>
              <a:cxnLst/>
              <a:rect l="0" t="0" r="0" b="0"/>
              <a:pathLst>
                <a:path w="203844" h="346684">
                  <a:moveTo>
                    <a:pt x="8201" y="41192"/>
                  </a:moveTo>
                  <a:lnTo>
                    <a:pt x="3145" y="46248"/>
                  </a:lnTo>
                  <a:lnTo>
                    <a:pt x="662" y="51553"/>
                  </a:lnTo>
                  <a:lnTo>
                    <a:pt x="0" y="54450"/>
                  </a:lnTo>
                  <a:lnTo>
                    <a:pt x="12029" y="90573"/>
                  </a:lnTo>
                  <a:lnTo>
                    <a:pt x="16039" y="130377"/>
                  </a:lnTo>
                  <a:lnTo>
                    <a:pt x="20215" y="173344"/>
                  </a:lnTo>
                  <a:lnTo>
                    <a:pt x="25862" y="217462"/>
                  </a:lnTo>
                  <a:lnTo>
                    <a:pt x="26839" y="259461"/>
                  </a:lnTo>
                  <a:lnTo>
                    <a:pt x="28228" y="304793"/>
                  </a:lnTo>
                  <a:lnTo>
                    <a:pt x="36183" y="346683"/>
                  </a:lnTo>
                  <a:lnTo>
                    <a:pt x="36381" y="346453"/>
                  </a:lnTo>
                  <a:lnTo>
                    <a:pt x="41715" y="336015"/>
                  </a:lnTo>
                  <a:lnTo>
                    <a:pt x="46453" y="292829"/>
                  </a:lnTo>
                  <a:lnTo>
                    <a:pt x="56483" y="251530"/>
                  </a:lnTo>
                  <a:lnTo>
                    <a:pt x="63599" y="207741"/>
                  </a:lnTo>
                  <a:lnTo>
                    <a:pt x="64832" y="160742"/>
                  </a:lnTo>
                  <a:lnTo>
                    <a:pt x="70254" y="121770"/>
                  </a:lnTo>
                  <a:lnTo>
                    <a:pt x="78563" y="80001"/>
                  </a:lnTo>
                  <a:lnTo>
                    <a:pt x="92784" y="39168"/>
                  </a:lnTo>
                  <a:lnTo>
                    <a:pt x="104355" y="21595"/>
                  </a:lnTo>
                  <a:lnTo>
                    <a:pt x="110403" y="15427"/>
                  </a:lnTo>
                  <a:lnTo>
                    <a:pt x="139143" y="1691"/>
                  </a:lnTo>
                  <a:lnTo>
                    <a:pt x="159531" y="0"/>
                  </a:lnTo>
                  <a:lnTo>
                    <a:pt x="186037" y="4998"/>
                  </a:lnTo>
                  <a:lnTo>
                    <a:pt x="193433" y="7538"/>
                  </a:lnTo>
                  <a:lnTo>
                    <a:pt x="198365" y="11348"/>
                  </a:lnTo>
                  <a:lnTo>
                    <a:pt x="203843" y="21225"/>
                  </a:lnTo>
                  <a:lnTo>
                    <a:pt x="200634" y="38315"/>
                  </a:lnTo>
                  <a:lnTo>
                    <a:pt x="186382" y="78724"/>
                  </a:lnTo>
                  <a:lnTo>
                    <a:pt x="174176" y="95267"/>
                  </a:lnTo>
                  <a:lnTo>
                    <a:pt x="132363" y="136233"/>
                  </a:lnTo>
                  <a:lnTo>
                    <a:pt x="90001" y="177420"/>
                  </a:lnTo>
                  <a:lnTo>
                    <a:pt x="55826" y="2031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5802"/>
            <p:cNvSpPr/>
            <p:nvPr/>
          </p:nvSpPr>
          <p:spPr>
            <a:xfrm>
              <a:off x="7167269" y="2530539"/>
              <a:ext cx="80621" cy="67446"/>
            </a:xfrm>
            <a:custGeom>
              <a:avLst/>
              <a:gdLst/>
              <a:ahLst/>
              <a:cxnLst/>
              <a:rect l="0" t="0" r="0" b="0"/>
              <a:pathLst>
                <a:path w="80621" h="67446">
                  <a:moveTo>
                    <a:pt x="5056" y="22161"/>
                  </a:moveTo>
                  <a:lnTo>
                    <a:pt x="0" y="32274"/>
                  </a:lnTo>
                  <a:lnTo>
                    <a:pt x="339" y="42884"/>
                  </a:lnTo>
                  <a:lnTo>
                    <a:pt x="4018" y="53596"/>
                  </a:lnTo>
                  <a:lnTo>
                    <a:pt x="9181" y="61885"/>
                  </a:lnTo>
                  <a:lnTo>
                    <a:pt x="13097" y="64518"/>
                  </a:lnTo>
                  <a:lnTo>
                    <a:pt x="23094" y="67445"/>
                  </a:lnTo>
                  <a:lnTo>
                    <a:pt x="37414" y="63101"/>
                  </a:lnTo>
                  <a:lnTo>
                    <a:pt x="62366" y="48122"/>
                  </a:lnTo>
                  <a:lnTo>
                    <a:pt x="74013" y="33146"/>
                  </a:lnTo>
                  <a:lnTo>
                    <a:pt x="79110" y="15303"/>
                  </a:lnTo>
                  <a:lnTo>
                    <a:pt x="80620" y="1667"/>
                  </a:lnTo>
                  <a:lnTo>
                    <a:pt x="78715" y="32"/>
                  </a:lnTo>
                  <a:lnTo>
                    <a:pt x="75329" y="0"/>
                  </a:lnTo>
                  <a:lnTo>
                    <a:pt x="70954" y="1037"/>
                  </a:lnTo>
                  <a:lnTo>
                    <a:pt x="33631" y="221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5803"/>
            <p:cNvSpPr/>
            <p:nvPr/>
          </p:nvSpPr>
          <p:spPr>
            <a:xfrm>
              <a:off x="8343900" y="2487349"/>
              <a:ext cx="161926" cy="151077"/>
            </a:xfrm>
            <a:custGeom>
              <a:avLst/>
              <a:gdLst/>
              <a:ahLst/>
              <a:cxnLst/>
              <a:rect l="0" t="0" r="0" b="0"/>
              <a:pathLst>
                <a:path w="161926" h="151077">
                  <a:moveTo>
                    <a:pt x="0" y="8201"/>
                  </a:moveTo>
                  <a:lnTo>
                    <a:pt x="5057" y="8201"/>
                  </a:lnTo>
                  <a:lnTo>
                    <a:pt x="45761" y="0"/>
                  </a:lnTo>
                  <a:lnTo>
                    <a:pt x="60203" y="2087"/>
                  </a:lnTo>
                  <a:lnTo>
                    <a:pt x="65535" y="4125"/>
                  </a:lnTo>
                  <a:lnTo>
                    <a:pt x="83153" y="22163"/>
                  </a:lnTo>
                  <a:lnTo>
                    <a:pt x="86127" y="30209"/>
                  </a:lnTo>
                  <a:lnTo>
                    <a:pt x="86609" y="47615"/>
                  </a:lnTo>
                  <a:lnTo>
                    <a:pt x="80931" y="70209"/>
                  </a:lnTo>
                  <a:lnTo>
                    <a:pt x="62432" y="95365"/>
                  </a:lnTo>
                  <a:lnTo>
                    <a:pt x="26958" y="128557"/>
                  </a:lnTo>
                  <a:lnTo>
                    <a:pt x="22565" y="136834"/>
                  </a:lnTo>
                  <a:lnTo>
                    <a:pt x="20612" y="144041"/>
                  </a:lnTo>
                  <a:lnTo>
                    <a:pt x="24325" y="146386"/>
                  </a:lnTo>
                  <a:lnTo>
                    <a:pt x="67160" y="150459"/>
                  </a:lnTo>
                  <a:lnTo>
                    <a:pt x="110563" y="150893"/>
                  </a:lnTo>
                  <a:lnTo>
                    <a:pt x="161925" y="1510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5804"/>
            <p:cNvSpPr/>
            <p:nvPr/>
          </p:nvSpPr>
          <p:spPr>
            <a:xfrm>
              <a:off x="7038975" y="2505075"/>
              <a:ext cx="47626" cy="94534"/>
            </a:xfrm>
            <a:custGeom>
              <a:avLst/>
              <a:gdLst/>
              <a:ahLst/>
              <a:cxnLst/>
              <a:rect l="0" t="0" r="0" b="0"/>
              <a:pathLst>
                <a:path w="47626" h="94534">
                  <a:moveTo>
                    <a:pt x="0" y="19050"/>
                  </a:moveTo>
                  <a:lnTo>
                    <a:pt x="0" y="24107"/>
                  </a:lnTo>
                  <a:lnTo>
                    <a:pt x="8643" y="60807"/>
                  </a:lnTo>
                  <a:lnTo>
                    <a:pt x="9491" y="92830"/>
                  </a:lnTo>
                  <a:lnTo>
                    <a:pt x="8444" y="93637"/>
                  </a:lnTo>
                  <a:lnTo>
                    <a:pt x="4459" y="94533"/>
                  </a:lnTo>
                  <a:lnTo>
                    <a:pt x="4031" y="92655"/>
                  </a:lnTo>
                  <a:lnTo>
                    <a:pt x="16508" y="49623"/>
                  </a:lnTo>
                  <a:lnTo>
                    <a:pt x="26646" y="26933"/>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SMARTInkShape-Group815"/>
          <p:cNvGrpSpPr/>
          <p:nvPr/>
        </p:nvGrpSpPr>
        <p:grpSpPr>
          <a:xfrm>
            <a:off x="6191250" y="2705100"/>
            <a:ext cx="3667126" cy="3486151"/>
            <a:chOff x="6191250" y="2705100"/>
            <a:chExt cx="3667126" cy="3486151"/>
          </a:xfrm>
        </p:grpSpPr>
        <p:sp>
          <p:nvSpPr>
            <p:cNvPr id="10" name="SMARTInkShape-5805"/>
            <p:cNvSpPr/>
            <p:nvPr/>
          </p:nvSpPr>
          <p:spPr>
            <a:xfrm>
              <a:off x="6191250" y="2705100"/>
              <a:ext cx="3667126" cy="3486151"/>
            </a:xfrm>
            <a:custGeom>
              <a:avLst/>
              <a:gdLst/>
              <a:ahLst/>
              <a:cxnLst/>
              <a:rect l="0" t="0" r="0" b="0"/>
              <a:pathLst>
                <a:path w="3667126" h="3486151">
                  <a:moveTo>
                    <a:pt x="0" y="0"/>
                  </a:moveTo>
                  <a:lnTo>
                    <a:pt x="0" y="5057"/>
                  </a:lnTo>
                  <a:lnTo>
                    <a:pt x="1059" y="6546"/>
                  </a:lnTo>
                  <a:lnTo>
                    <a:pt x="2822" y="7539"/>
                  </a:lnTo>
                  <a:lnTo>
                    <a:pt x="5057" y="8201"/>
                  </a:lnTo>
                  <a:lnTo>
                    <a:pt x="6546" y="9701"/>
                  </a:lnTo>
                  <a:lnTo>
                    <a:pt x="27251" y="52316"/>
                  </a:lnTo>
                  <a:lnTo>
                    <a:pt x="43217" y="99709"/>
                  </a:lnTo>
                  <a:lnTo>
                    <a:pt x="46319" y="139728"/>
                  </a:lnTo>
                  <a:lnTo>
                    <a:pt x="47238" y="182982"/>
                  </a:lnTo>
                  <a:lnTo>
                    <a:pt x="50371" y="227115"/>
                  </a:lnTo>
                  <a:lnTo>
                    <a:pt x="55811" y="271463"/>
                  </a:lnTo>
                  <a:lnTo>
                    <a:pt x="63432" y="314443"/>
                  </a:lnTo>
                  <a:lnTo>
                    <a:pt x="66773" y="350226"/>
                  </a:lnTo>
                  <a:lnTo>
                    <a:pt x="72936" y="387639"/>
                  </a:lnTo>
                  <a:lnTo>
                    <a:pt x="75233" y="426594"/>
                  </a:lnTo>
                  <a:lnTo>
                    <a:pt x="75913" y="470121"/>
                  </a:lnTo>
                  <a:lnTo>
                    <a:pt x="76115" y="510300"/>
                  </a:lnTo>
                  <a:lnTo>
                    <a:pt x="76175" y="550074"/>
                  </a:lnTo>
                  <a:lnTo>
                    <a:pt x="77251" y="594902"/>
                  </a:lnTo>
                  <a:lnTo>
                    <a:pt x="82745" y="641699"/>
                  </a:lnTo>
                  <a:lnTo>
                    <a:pt x="84842" y="689078"/>
                  </a:lnTo>
                  <a:lnTo>
                    <a:pt x="85463" y="736631"/>
                  </a:lnTo>
                  <a:lnTo>
                    <a:pt x="85647" y="783176"/>
                  </a:lnTo>
                  <a:lnTo>
                    <a:pt x="85703" y="825307"/>
                  </a:lnTo>
                  <a:lnTo>
                    <a:pt x="85718" y="871892"/>
                  </a:lnTo>
                  <a:lnTo>
                    <a:pt x="85722" y="907149"/>
                  </a:lnTo>
                  <a:lnTo>
                    <a:pt x="85723" y="941163"/>
                  </a:lnTo>
                  <a:lnTo>
                    <a:pt x="85724" y="973920"/>
                  </a:lnTo>
                  <a:lnTo>
                    <a:pt x="85724" y="1006117"/>
                  </a:lnTo>
                  <a:lnTo>
                    <a:pt x="85725" y="1040888"/>
                  </a:lnTo>
                  <a:lnTo>
                    <a:pt x="86784" y="1076450"/>
                  </a:lnTo>
                  <a:lnTo>
                    <a:pt x="90782" y="1109894"/>
                  </a:lnTo>
                  <a:lnTo>
                    <a:pt x="93264" y="1142397"/>
                  </a:lnTo>
                  <a:lnTo>
                    <a:pt x="94367" y="1174482"/>
                  </a:lnTo>
                  <a:lnTo>
                    <a:pt x="94858" y="1206381"/>
                  </a:lnTo>
                  <a:lnTo>
                    <a:pt x="95076" y="1238197"/>
                  </a:lnTo>
                  <a:lnTo>
                    <a:pt x="95172" y="1269977"/>
                  </a:lnTo>
                  <a:lnTo>
                    <a:pt x="95216" y="1301740"/>
                  </a:lnTo>
                  <a:lnTo>
                    <a:pt x="95234" y="1333495"/>
                  </a:lnTo>
                  <a:lnTo>
                    <a:pt x="95243" y="1365248"/>
                  </a:lnTo>
                  <a:lnTo>
                    <a:pt x="95247" y="1396999"/>
                  </a:lnTo>
                  <a:lnTo>
                    <a:pt x="95248" y="1428749"/>
                  </a:lnTo>
                  <a:lnTo>
                    <a:pt x="96307" y="1460500"/>
                  </a:lnTo>
                  <a:lnTo>
                    <a:pt x="100306" y="1492250"/>
                  </a:lnTo>
                  <a:lnTo>
                    <a:pt x="102788" y="1526822"/>
                  </a:lnTo>
                  <a:lnTo>
                    <a:pt x="102834" y="1562296"/>
                  </a:lnTo>
                  <a:lnTo>
                    <a:pt x="99326" y="1595701"/>
                  </a:lnTo>
                  <a:lnTo>
                    <a:pt x="97062" y="1628186"/>
                  </a:lnTo>
                  <a:lnTo>
                    <a:pt x="95787" y="1673403"/>
                  </a:lnTo>
                  <a:lnTo>
                    <a:pt x="98230" y="1716434"/>
                  </a:lnTo>
                  <a:lnTo>
                    <a:pt x="102836" y="1762698"/>
                  </a:lnTo>
                  <a:lnTo>
                    <a:pt x="101378" y="1809920"/>
                  </a:lnTo>
                  <a:lnTo>
                    <a:pt x="99888" y="1857425"/>
                  </a:lnTo>
                  <a:lnTo>
                    <a:pt x="103327" y="1905015"/>
                  </a:lnTo>
                  <a:lnTo>
                    <a:pt x="104346" y="1952630"/>
                  </a:lnTo>
                  <a:lnTo>
                    <a:pt x="101826" y="2000252"/>
                  </a:lnTo>
                  <a:lnTo>
                    <a:pt x="97198" y="2045053"/>
                  </a:lnTo>
                  <a:lnTo>
                    <a:pt x="95827" y="2087962"/>
                  </a:lnTo>
                  <a:lnTo>
                    <a:pt x="92599" y="2134189"/>
                  </a:lnTo>
                  <a:lnTo>
                    <a:pt x="87761" y="2181399"/>
                  </a:lnTo>
                  <a:lnTo>
                    <a:pt x="83506" y="2226080"/>
                  </a:lnTo>
                  <a:lnTo>
                    <a:pt x="78365" y="2266129"/>
                  </a:lnTo>
                  <a:lnTo>
                    <a:pt x="76841" y="2304807"/>
                  </a:lnTo>
                  <a:lnTo>
                    <a:pt x="73568" y="2343078"/>
                  </a:lnTo>
                  <a:lnTo>
                    <a:pt x="68718" y="2381229"/>
                  </a:lnTo>
                  <a:lnTo>
                    <a:pt x="67280" y="2419344"/>
                  </a:lnTo>
                  <a:lnTo>
                    <a:pt x="66795" y="2465093"/>
                  </a:lnTo>
                  <a:lnTo>
                    <a:pt x="66699" y="2511249"/>
                  </a:lnTo>
                  <a:lnTo>
                    <a:pt x="66682" y="2545357"/>
                  </a:lnTo>
                  <a:lnTo>
                    <a:pt x="66677" y="2591094"/>
                  </a:lnTo>
                  <a:lnTo>
                    <a:pt x="66676" y="2629340"/>
                  </a:lnTo>
                  <a:lnTo>
                    <a:pt x="66676" y="2661904"/>
                  </a:lnTo>
                  <a:lnTo>
                    <a:pt x="66675" y="2694722"/>
                  </a:lnTo>
                  <a:lnTo>
                    <a:pt x="66675" y="2737303"/>
                  </a:lnTo>
                  <a:lnTo>
                    <a:pt x="63853" y="2775672"/>
                  </a:lnTo>
                  <a:lnTo>
                    <a:pt x="59136" y="2820555"/>
                  </a:lnTo>
                  <a:lnTo>
                    <a:pt x="57542" y="2862902"/>
                  </a:lnTo>
                  <a:lnTo>
                    <a:pt x="57228" y="2904272"/>
                  </a:lnTo>
                  <a:lnTo>
                    <a:pt x="57172" y="2940738"/>
                  </a:lnTo>
                  <a:lnTo>
                    <a:pt x="59977" y="2985341"/>
                  </a:lnTo>
                  <a:lnTo>
                    <a:pt x="65352" y="3025275"/>
                  </a:lnTo>
                  <a:lnTo>
                    <a:pt x="66501" y="3070447"/>
                  </a:lnTo>
                  <a:lnTo>
                    <a:pt x="69445" y="3089929"/>
                  </a:lnTo>
                  <a:lnTo>
                    <a:pt x="75805" y="3134685"/>
                  </a:lnTo>
                  <a:lnTo>
                    <a:pt x="81138" y="3150825"/>
                  </a:lnTo>
                  <a:lnTo>
                    <a:pt x="89422" y="3163956"/>
                  </a:lnTo>
                  <a:lnTo>
                    <a:pt x="103637" y="3174550"/>
                  </a:lnTo>
                  <a:lnTo>
                    <a:pt x="116197" y="3179335"/>
                  </a:lnTo>
                  <a:lnTo>
                    <a:pt x="158621" y="3181085"/>
                  </a:lnTo>
                  <a:lnTo>
                    <a:pt x="201842" y="3181298"/>
                  </a:lnTo>
                  <a:lnTo>
                    <a:pt x="233640" y="3181328"/>
                  </a:lnTo>
                  <a:lnTo>
                    <a:pt x="268941" y="3181340"/>
                  </a:lnTo>
                  <a:lnTo>
                    <a:pt x="305796" y="3181345"/>
                  </a:lnTo>
                  <a:lnTo>
                    <a:pt x="352132" y="3176292"/>
                  </a:lnTo>
                  <a:lnTo>
                    <a:pt x="392672" y="3173149"/>
                  </a:lnTo>
                  <a:lnTo>
                    <a:pt x="437752" y="3178633"/>
                  </a:lnTo>
                  <a:lnTo>
                    <a:pt x="474956" y="3180545"/>
                  </a:lnTo>
                  <a:lnTo>
                    <a:pt x="517965" y="3181112"/>
                  </a:lnTo>
                  <a:lnTo>
                    <a:pt x="559048" y="3181279"/>
                  </a:lnTo>
                  <a:lnTo>
                    <a:pt x="603207" y="3182388"/>
                  </a:lnTo>
                  <a:lnTo>
                    <a:pt x="644630" y="3187890"/>
                  </a:lnTo>
                  <a:lnTo>
                    <a:pt x="689947" y="3191049"/>
                  </a:lnTo>
                  <a:lnTo>
                    <a:pt x="735830" y="3197159"/>
                  </a:lnTo>
                  <a:lnTo>
                    <a:pt x="777764" y="3200498"/>
                  </a:lnTo>
                  <a:lnTo>
                    <a:pt x="823233" y="3207720"/>
                  </a:lnTo>
                  <a:lnTo>
                    <a:pt x="870219" y="3215505"/>
                  </a:lnTo>
                  <a:lnTo>
                    <a:pt x="917655" y="3219339"/>
                  </a:lnTo>
                  <a:lnTo>
                    <a:pt x="965223" y="3226708"/>
                  </a:lnTo>
                  <a:lnTo>
                    <a:pt x="1012833" y="3234536"/>
                  </a:lnTo>
                  <a:lnTo>
                    <a:pt x="1060452" y="3238385"/>
                  </a:lnTo>
                  <a:lnTo>
                    <a:pt x="1092202" y="3243035"/>
                  </a:lnTo>
                  <a:lnTo>
                    <a:pt x="1126772" y="3248629"/>
                  </a:lnTo>
                  <a:lnTo>
                    <a:pt x="1162246" y="3253585"/>
                  </a:lnTo>
                  <a:lnTo>
                    <a:pt x="1195651" y="3255788"/>
                  </a:lnTo>
                  <a:lnTo>
                    <a:pt x="1230959" y="3259589"/>
                  </a:lnTo>
                  <a:lnTo>
                    <a:pt x="1266760" y="3263748"/>
                  </a:lnTo>
                  <a:lnTo>
                    <a:pt x="1300310" y="3265597"/>
                  </a:lnTo>
                  <a:lnTo>
                    <a:pt x="1335683" y="3269240"/>
                  </a:lnTo>
                  <a:lnTo>
                    <a:pt x="1372570" y="3273329"/>
                  </a:lnTo>
                  <a:lnTo>
                    <a:pt x="1410131" y="3275146"/>
                  </a:lnTo>
                  <a:lnTo>
                    <a:pt x="1447992" y="3278776"/>
                  </a:lnTo>
                  <a:lnTo>
                    <a:pt x="1485985" y="3283917"/>
                  </a:lnTo>
                  <a:lnTo>
                    <a:pt x="1524038" y="3289730"/>
                  </a:lnTo>
                  <a:lnTo>
                    <a:pt x="1562117" y="3293019"/>
                  </a:lnTo>
                  <a:lnTo>
                    <a:pt x="1600208" y="3295539"/>
                  </a:lnTo>
                  <a:lnTo>
                    <a:pt x="1638303" y="3300187"/>
                  </a:lnTo>
                  <a:lnTo>
                    <a:pt x="1676402" y="3305780"/>
                  </a:lnTo>
                  <a:lnTo>
                    <a:pt x="1714501" y="3310736"/>
                  </a:lnTo>
                  <a:lnTo>
                    <a:pt x="1752601" y="3312938"/>
                  </a:lnTo>
                  <a:lnTo>
                    <a:pt x="1790700" y="3316739"/>
                  </a:lnTo>
                  <a:lnTo>
                    <a:pt x="1828800" y="3321957"/>
                  </a:lnTo>
                  <a:lnTo>
                    <a:pt x="1866900" y="3327803"/>
                  </a:lnTo>
                  <a:lnTo>
                    <a:pt x="1902178" y="3331107"/>
                  </a:lnTo>
                  <a:lnTo>
                    <a:pt x="1936554" y="3333635"/>
                  </a:lnTo>
                  <a:lnTo>
                    <a:pt x="1972999" y="3338285"/>
                  </a:lnTo>
                  <a:lnTo>
                    <a:pt x="2010364" y="3341057"/>
                  </a:lnTo>
                  <a:lnTo>
                    <a:pt x="2047078" y="3343348"/>
                  </a:lnTo>
                  <a:lnTo>
                    <a:pt x="2081034" y="3347893"/>
                  </a:lnTo>
                  <a:lnTo>
                    <a:pt x="2116588" y="3353441"/>
                  </a:lnTo>
                  <a:lnTo>
                    <a:pt x="2152497" y="3359435"/>
                  </a:lnTo>
                  <a:lnTo>
                    <a:pt x="2186096" y="3365626"/>
                  </a:lnTo>
                  <a:lnTo>
                    <a:pt x="2221490" y="3369084"/>
                  </a:lnTo>
                  <a:lnTo>
                    <a:pt x="2257329" y="3371679"/>
                  </a:lnTo>
                  <a:lnTo>
                    <a:pt x="2290896" y="3376360"/>
                  </a:lnTo>
                  <a:lnTo>
                    <a:pt x="2326276" y="3379146"/>
                  </a:lnTo>
                  <a:lnTo>
                    <a:pt x="2363167" y="3381443"/>
                  </a:lnTo>
                  <a:lnTo>
                    <a:pt x="2400730" y="3385991"/>
                  </a:lnTo>
                  <a:lnTo>
                    <a:pt x="2435769" y="3391540"/>
                  </a:lnTo>
                  <a:lnTo>
                    <a:pt x="2468981" y="3396476"/>
                  </a:lnTo>
                  <a:lnTo>
                    <a:pt x="2501381" y="3398670"/>
                  </a:lnTo>
                  <a:lnTo>
                    <a:pt x="2533420" y="3402468"/>
                  </a:lnTo>
                  <a:lnTo>
                    <a:pt x="2565298" y="3406625"/>
                  </a:lnTo>
                  <a:lnTo>
                    <a:pt x="2611937" y="3410023"/>
                  </a:lnTo>
                  <a:lnTo>
                    <a:pt x="2654095" y="3417262"/>
                  </a:lnTo>
                  <a:lnTo>
                    <a:pt x="2699630" y="3425052"/>
                  </a:lnTo>
                  <a:lnTo>
                    <a:pt x="2745578" y="3428888"/>
                  </a:lnTo>
                  <a:lnTo>
                    <a:pt x="2787531" y="3435200"/>
                  </a:lnTo>
                  <a:lnTo>
                    <a:pt x="2831947" y="3438598"/>
                  </a:lnTo>
                  <a:lnTo>
                    <a:pt x="2873448" y="3444779"/>
                  </a:lnTo>
                  <a:lnTo>
                    <a:pt x="2917729" y="3448139"/>
                  </a:lnTo>
                  <a:lnTo>
                    <a:pt x="2958131" y="3454309"/>
                  </a:lnTo>
                  <a:lnTo>
                    <a:pt x="2996913" y="3456607"/>
                  </a:lnTo>
                  <a:lnTo>
                    <a:pt x="3036274" y="3458346"/>
                  </a:lnTo>
                  <a:lnTo>
                    <a:pt x="3079921" y="3464036"/>
                  </a:lnTo>
                  <a:lnTo>
                    <a:pt x="3120135" y="3466192"/>
                  </a:lnTo>
                  <a:lnTo>
                    <a:pt x="3158861" y="3466831"/>
                  </a:lnTo>
                  <a:lnTo>
                    <a:pt x="3197147" y="3468078"/>
                  </a:lnTo>
                  <a:lnTo>
                    <a:pt x="3235302" y="3473622"/>
                  </a:lnTo>
                  <a:lnTo>
                    <a:pt x="3274476" y="3475736"/>
                  </a:lnTo>
                  <a:lnTo>
                    <a:pt x="3318069" y="3476361"/>
                  </a:lnTo>
                  <a:lnTo>
                    <a:pt x="3358266" y="3476547"/>
                  </a:lnTo>
                  <a:lnTo>
                    <a:pt x="3396988" y="3476603"/>
                  </a:lnTo>
                  <a:lnTo>
                    <a:pt x="3435272" y="3477677"/>
                  </a:lnTo>
                  <a:lnTo>
                    <a:pt x="3472369" y="3483170"/>
                  </a:lnTo>
                  <a:lnTo>
                    <a:pt x="3516706" y="3485561"/>
                  </a:lnTo>
                  <a:lnTo>
                    <a:pt x="3559056" y="3485976"/>
                  </a:lnTo>
                  <a:lnTo>
                    <a:pt x="3592638" y="3486072"/>
                  </a:lnTo>
                  <a:lnTo>
                    <a:pt x="3667125" y="3486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5806"/>
            <p:cNvSpPr/>
            <p:nvPr/>
          </p:nvSpPr>
          <p:spPr>
            <a:xfrm>
              <a:off x="6629400" y="3171825"/>
              <a:ext cx="1981201" cy="2076451"/>
            </a:xfrm>
            <a:custGeom>
              <a:avLst/>
              <a:gdLst/>
              <a:ahLst/>
              <a:cxnLst/>
              <a:rect l="0" t="0" r="0" b="0"/>
              <a:pathLst>
                <a:path w="1981201" h="2076451">
                  <a:moveTo>
                    <a:pt x="0" y="2076450"/>
                  </a:moveTo>
                  <a:lnTo>
                    <a:pt x="46051" y="2073628"/>
                  </a:lnTo>
                  <a:lnTo>
                    <a:pt x="81378" y="2063267"/>
                  </a:lnTo>
                  <a:lnTo>
                    <a:pt x="119715" y="2046791"/>
                  </a:lnTo>
                  <a:lnTo>
                    <a:pt x="161113" y="2022261"/>
                  </a:lnTo>
                  <a:lnTo>
                    <a:pt x="200923" y="1997033"/>
                  </a:lnTo>
                  <a:lnTo>
                    <a:pt x="245633" y="1971667"/>
                  </a:lnTo>
                  <a:lnTo>
                    <a:pt x="281272" y="1949800"/>
                  </a:lnTo>
                  <a:lnTo>
                    <a:pt x="322523" y="1926035"/>
                  </a:lnTo>
                  <a:lnTo>
                    <a:pt x="361557" y="1902766"/>
                  </a:lnTo>
                  <a:lnTo>
                    <a:pt x="399934" y="1875763"/>
                  </a:lnTo>
                  <a:lnTo>
                    <a:pt x="440938" y="1847654"/>
                  </a:lnTo>
                  <a:lnTo>
                    <a:pt x="483778" y="1819217"/>
                  </a:lnTo>
                  <a:lnTo>
                    <a:pt x="526106" y="1790683"/>
                  </a:lnTo>
                  <a:lnTo>
                    <a:pt x="572161" y="1759298"/>
                  </a:lnTo>
                  <a:lnTo>
                    <a:pt x="619321" y="1723187"/>
                  </a:lnTo>
                  <a:lnTo>
                    <a:pt x="663986" y="1688499"/>
                  </a:lnTo>
                  <a:lnTo>
                    <a:pt x="709676" y="1655291"/>
                  </a:lnTo>
                  <a:lnTo>
                    <a:pt x="744037" y="1631035"/>
                  </a:lnTo>
                  <a:lnTo>
                    <a:pt x="776946" y="1606143"/>
                  </a:lnTo>
                  <a:lnTo>
                    <a:pt x="809213" y="1580969"/>
                  </a:lnTo>
                  <a:lnTo>
                    <a:pt x="854305" y="1542996"/>
                  </a:lnTo>
                  <a:lnTo>
                    <a:pt x="897300" y="1502112"/>
                  </a:lnTo>
                  <a:lnTo>
                    <a:pt x="943553" y="1459306"/>
                  </a:lnTo>
                  <a:lnTo>
                    <a:pt x="990771" y="1419812"/>
                  </a:lnTo>
                  <a:lnTo>
                    <a:pt x="1038275" y="1381299"/>
                  </a:lnTo>
                  <a:lnTo>
                    <a:pt x="1083043" y="1340255"/>
                  </a:lnTo>
                  <a:lnTo>
                    <a:pt x="1125941" y="1297401"/>
                  </a:lnTo>
                  <a:lnTo>
                    <a:pt x="1169343" y="1255071"/>
                  </a:lnTo>
                  <a:lnTo>
                    <a:pt x="1209013" y="1211836"/>
                  </a:lnTo>
                  <a:lnTo>
                    <a:pt x="1244757" y="1172215"/>
                  </a:lnTo>
                  <a:lnTo>
                    <a:pt x="1278279" y="1130843"/>
                  </a:lnTo>
                  <a:lnTo>
                    <a:pt x="1315021" y="1087893"/>
                  </a:lnTo>
                  <a:lnTo>
                    <a:pt x="1349897" y="1045533"/>
                  </a:lnTo>
                  <a:lnTo>
                    <a:pt x="1383161" y="1002290"/>
                  </a:lnTo>
                  <a:lnTo>
                    <a:pt x="1417006" y="962666"/>
                  </a:lnTo>
                  <a:lnTo>
                    <a:pt x="1447143" y="924115"/>
                  </a:lnTo>
                  <a:lnTo>
                    <a:pt x="1476180" y="883059"/>
                  </a:lnTo>
                  <a:lnTo>
                    <a:pt x="1502070" y="840203"/>
                  </a:lnTo>
                  <a:lnTo>
                    <a:pt x="1523147" y="800693"/>
                  </a:lnTo>
                  <a:lnTo>
                    <a:pt x="1545620" y="759354"/>
                  </a:lnTo>
                  <a:lnTo>
                    <a:pt x="1569564" y="716413"/>
                  </a:lnTo>
                  <a:lnTo>
                    <a:pt x="1592887" y="676879"/>
                  </a:lnTo>
                  <a:lnTo>
                    <a:pt x="1619905" y="635532"/>
                  </a:lnTo>
                  <a:lnTo>
                    <a:pt x="1645196" y="592589"/>
                  </a:lnTo>
                  <a:lnTo>
                    <a:pt x="1668918" y="553054"/>
                  </a:lnTo>
                  <a:lnTo>
                    <a:pt x="1696056" y="514529"/>
                  </a:lnTo>
                  <a:lnTo>
                    <a:pt x="1728613" y="468642"/>
                  </a:lnTo>
                  <a:lnTo>
                    <a:pt x="1755427" y="421399"/>
                  </a:lnTo>
                  <a:lnTo>
                    <a:pt x="1781107" y="374124"/>
                  </a:lnTo>
                  <a:lnTo>
                    <a:pt x="1811618" y="328842"/>
                  </a:lnTo>
                  <a:lnTo>
                    <a:pt x="1833821" y="291698"/>
                  </a:lnTo>
                  <a:lnTo>
                    <a:pt x="1838793" y="269343"/>
                  </a:lnTo>
                  <a:lnTo>
                    <a:pt x="1840650" y="248825"/>
                  </a:lnTo>
                  <a:lnTo>
                    <a:pt x="1859089" y="209782"/>
                  </a:lnTo>
                  <a:lnTo>
                    <a:pt x="1883114" y="171496"/>
                  </a:lnTo>
                  <a:lnTo>
                    <a:pt x="1908242" y="133359"/>
                  </a:lnTo>
                  <a:lnTo>
                    <a:pt x="1934877" y="90782"/>
                  </a:lnTo>
                  <a:lnTo>
                    <a:pt x="1955626" y="49722"/>
                  </a:lnTo>
                  <a:lnTo>
                    <a:pt x="1981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5807"/>
            <p:cNvSpPr/>
            <p:nvPr/>
          </p:nvSpPr>
          <p:spPr>
            <a:xfrm>
              <a:off x="8696325" y="2895600"/>
              <a:ext cx="9526" cy="28576"/>
            </a:xfrm>
            <a:custGeom>
              <a:avLst/>
              <a:gdLst/>
              <a:ahLst/>
              <a:cxnLst/>
              <a:rect l="0" t="0" r="0" b="0"/>
              <a:pathLst>
                <a:path w="9526" h="28576">
                  <a:moveTo>
                    <a:pt x="0" y="28575"/>
                  </a:moveTo>
                  <a:lnTo>
                    <a:pt x="0" y="23518"/>
                  </a:lnTo>
                  <a:lnTo>
                    <a:pt x="1059" y="22029"/>
                  </a:lnTo>
                  <a:lnTo>
                    <a:pt x="2822" y="21036"/>
                  </a:lnTo>
                  <a:lnTo>
                    <a:pt x="5057" y="20374"/>
                  </a:lnTo>
                  <a:lnTo>
                    <a:pt x="6546" y="18874"/>
                  </a:lnTo>
                  <a:lnTo>
                    <a:pt x="8201" y="14386"/>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5808"/>
            <p:cNvSpPr/>
            <p:nvPr/>
          </p:nvSpPr>
          <p:spPr>
            <a:xfrm>
              <a:off x="8820150" y="3086100"/>
              <a:ext cx="142876" cy="76139"/>
            </a:xfrm>
            <a:custGeom>
              <a:avLst/>
              <a:gdLst/>
              <a:ahLst/>
              <a:cxnLst/>
              <a:rect l="0" t="0" r="0" b="0"/>
              <a:pathLst>
                <a:path w="142876" h="76139">
                  <a:moveTo>
                    <a:pt x="0" y="0"/>
                  </a:moveTo>
                  <a:lnTo>
                    <a:pt x="13257" y="0"/>
                  </a:lnTo>
                  <a:lnTo>
                    <a:pt x="60269" y="10322"/>
                  </a:lnTo>
                  <a:lnTo>
                    <a:pt x="68414" y="14465"/>
                  </a:lnTo>
                  <a:lnTo>
                    <a:pt x="69951" y="17052"/>
                  </a:lnTo>
                  <a:lnTo>
                    <a:pt x="69917" y="19834"/>
                  </a:lnTo>
                  <a:lnTo>
                    <a:pt x="62259" y="36961"/>
                  </a:lnTo>
                  <a:lnTo>
                    <a:pt x="43494" y="54578"/>
                  </a:lnTo>
                  <a:lnTo>
                    <a:pt x="17372" y="70831"/>
                  </a:lnTo>
                  <a:lnTo>
                    <a:pt x="2496" y="75493"/>
                  </a:lnTo>
                  <a:lnTo>
                    <a:pt x="21678" y="76138"/>
                  </a:lnTo>
                  <a:lnTo>
                    <a:pt x="58688" y="69642"/>
                  </a:lnTo>
                  <a:lnTo>
                    <a:pt x="98646" y="67554"/>
                  </a:lnTo>
                  <a:lnTo>
                    <a:pt x="14287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5809"/>
            <p:cNvSpPr/>
            <p:nvPr/>
          </p:nvSpPr>
          <p:spPr>
            <a:xfrm>
              <a:off x="8601929" y="2886075"/>
              <a:ext cx="157110" cy="190501"/>
            </a:xfrm>
            <a:custGeom>
              <a:avLst/>
              <a:gdLst/>
              <a:ahLst/>
              <a:cxnLst/>
              <a:rect l="0" t="0" r="0" b="0"/>
              <a:pathLst>
                <a:path w="157110" h="190501">
                  <a:moveTo>
                    <a:pt x="75346" y="0"/>
                  </a:moveTo>
                  <a:lnTo>
                    <a:pt x="70289" y="5057"/>
                  </a:lnTo>
                  <a:lnTo>
                    <a:pt x="26440" y="22390"/>
                  </a:lnTo>
                  <a:lnTo>
                    <a:pt x="8880" y="31799"/>
                  </a:lnTo>
                  <a:lnTo>
                    <a:pt x="3473" y="38122"/>
                  </a:lnTo>
                  <a:lnTo>
                    <a:pt x="1069" y="44460"/>
                  </a:lnTo>
                  <a:lnTo>
                    <a:pt x="0" y="50804"/>
                  </a:lnTo>
                  <a:lnTo>
                    <a:pt x="2348" y="57152"/>
                  </a:lnTo>
                  <a:lnTo>
                    <a:pt x="4456" y="60326"/>
                  </a:lnTo>
                  <a:lnTo>
                    <a:pt x="49561" y="79022"/>
                  </a:lnTo>
                  <a:lnTo>
                    <a:pt x="93066" y="97101"/>
                  </a:lnTo>
                  <a:lnTo>
                    <a:pt x="139024" y="116948"/>
                  </a:lnTo>
                  <a:lnTo>
                    <a:pt x="151272" y="127118"/>
                  </a:lnTo>
                  <a:lnTo>
                    <a:pt x="156716" y="135167"/>
                  </a:lnTo>
                  <a:lnTo>
                    <a:pt x="157109" y="138794"/>
                  </a:lnTo>
                  <a:lnTo>
                    <a:pt x="154724" y="145648"/>
                  </a:lnTo>
                  <a:lnTo>
                    <a:pt x="132262" y="160512"/>
                  </a:lnTo>
                  <a:lnTo>
                    <a:pt x="88862" y="175835"/>
                  </a:lnTo>
                  <a:lnTo>
                    <a:pt x="27721"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 name="SMARTInkShape-Group816"/>
          <p:cNvGrpSpPr/>
          <p:nvPr/>
        </p:nvGrpSpPr>
        <p:grpSpPr>
          <a:xfrm>
            <a:off x="1433219" y="2234692"/>
            <a:ext cx="4405607" cy="3442209"/>
            <a:chOff x="1433219" y="2234692"/>
            <a:chExt cx="4405607" cy="3442209"/>
          </a:xfrm>
        </p:grpSpPr>
        <p:sp>
          <p:nvSpPr>
            <p:cNvPr id="16" name="SMARTInkShape-5810"/>
            <p:cNvSpPr/>
            <p:nvPr/>
          </p:nvSpPr>
          <p:spPr>
            <a:xfrm>
              <a:off x="3238500" y="2310670"/>
              <a:ext cx="285751" cy="314186"/>
            </a:xfrm>
            <a:custGeom>
              <a:avLst/>
              <a:gdLst/>
              <a:ahLst/>
              <a:cxnLst/>
              <a:rect l="0" t="0" r="0" b="0"/>
              <a:pathLst>
                <a:path w="285751" h="314186">
                  <a:moveTo>
                    <a:pt x="0" y="51530"/>
                  </a:moveTo>
                  <a:lnTo>
                    <a:pt x="0" y="60663"/>
                  </a:lnTo>
                  <a:lnTo>
                    <a:pt x="15209" y="52315"/>
                  </a:lnTo>
                  <a:lnTo>
                    <a:pt x="57297" y="15927"/>
                  </a:lnTo>
                  <a:lnTo>
                    <a:pt x="80257" y="0"/>
                  </a:lnTo>
                  <a:lnTo>
                    <a:pt x="82079" y="244"/>
                  </a:lnTo>
                  <a:lnTo>
                    <a:pt x="85005" y="3182"/>
                  </a:lnTo>
                  <a:lnTo>
                    <a:pt x="92128" y="28692"/>
                  </a:lnTo>
                  <a:lnTo>
                    <a:pt x="94325" y="65695"/>
                  </a:lnTo>
                  <a:lnTo>
                    <a:pt x="94976" y="100882"/>
                  </a:lnTo>
                  <a:lnTo>
                    <a:pt x="95128" y="132731"/>
                  </a:lnTo>
                  <a:lnTo>
                    <a:pt x="95196" y="165231"/>
                  </a:lnTo>
                  <a:lnTo>
                    <a:pt x="95234" y="207633"/>
                  </a:lnTo>
                  <a:lnTo>
                    <a:pt x="100303" y="250405"/>
                  </a:lnTo>
                  <a:lnTo>
                    <a:pt x="103450" y="274733"/>
                  </a:lnTo>
                  <a:lnTo>
                    <a:pt x="101364" y="285845"/>
                  </a:lnTo>
                  <a:lnTo>
                    <a:pt x="99326" y="290290"/>
                  </a:lnTo>
                  <a:lnTo>
                    <a:pt x="96909" y="293253"/>
                  </a:lnTo>
                  <a:lnTo>
                    <a:pt x="77294" y="303456"/>
                  </a:lnTo>
                  <a:lnTo>
                    <a:pt x="64765" y="307150"/>
                  </a:lnTo>
                  <a:lnTo>
                    <a:pt x="22681" y="308665"/>
                  </a:lnTo>
                  <a:lnTo>
                    <a:pt x="22529" y="309736"/>
                  </a:lnTo>
                  <a:lnTo>
                    <a:pt x="25182" y="313749"/>
                  </a:lnTo>
                  <a:lnTo>
                    <a:pt x="29488" y="314185"/>
                  </a:lnTo>
                  <a:lnTo>
                    <a:pt x="68050" y="309636"/>
                  </a:lnTo>
                  <a:lnTo>
                    <a:pt x="114481" y="298466"/>
                  </a:lnTo>
                  <a:lnTo>
                    <a:pt x="151395" y="289444"/>
                  </a:lnTo>
                  <a:lnTo>
                    <a:pt x="194083" y="282890"/>
                  </a:lnTo>
                  <a:lnTo>
                    <a:pt x="232484" y="278125"/>
                  </a:lnTo>
                  <a:lnTo>
                    <a:pt x="285750" y="2706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5811"/>
            <p:cNvSpPr/>
            <p:nvPr/>
          </p:nvSpPr>
          <p:spPr>
            <a:xfrm>
              <a:off x="1433219" y="2234692"/>
              <a:ext cx="187523" cy="213234"/>
            </a:xfrm>
            <a:custGeom>
              <a:avLst/>
              <a:gdLst/>
              <a:ahLst/>
              <a:cxnLst/>
              <a:rect l="0" t="0" r="0" b="0"/>
              <a:pathLst>
                <a:path w="187523" h="213234">
                  <a:moveTo>
                    <a:pt x="5056" y="127508"/>
                  </a:moveTo>
                  <a:lnTo>
                    <a:pt x="0" y="122452"/>
                  </a:lnTo>
                  <a:lnTo>
                    <a:pt x="339" y="108680"/>
                  </a:lnTo>
                  <a:lnTo>
                    <a:pt x="9181" y="75458"/>
                  </a:lnTo>
                  <a:lnTo>
                    <a:pt x="31770" y="44859"/>
                  </a:lnTo>
                  <a:lnTo>
                    <a:pt x="56076" y="24634"/>
                  </a:lnTo>
                  <a:lnTo>
                    <a:pt x="101928" y="954"/>
                  </a:lnTo>
                  <a:lnTo>
                    <a:pt x="122899" y="0"/>
                  </a:lnTo>
                  <a:lnTo>
                    <a:pt x="165799" y="8012"/>
                  </a:lnTo>
                  <a:lnTo>
                    <a:pt x="173602" y="12919"/>
                  </a:lnTo>
                  <a:lnTo>
                    <a:pt x="185093" y="26838"/>
                  </a:lnTo>
                  <a:lnTo>
                    <a:pt x="187522" y="33936"/>
                  </a:lnTo>
                  <a:lnTo>
                    <a:pt x="187399" y="47468"/>
                  </a:lnTo>
                  <a:lnTo>
                    <a:pt x="180995" y="60537"/>
                  </a:lnTo>
                  <a:lnTo>
                    <a:pt x="147489" y="106446"/>
                  </a:lnTo>
                  <a:lnTo>
                    <a:pt x="109792" y="153920"/>
                  </a:lnTo>
                  <a:lnTo>
                    <a:pt x="62206" y="2132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5812"/>
            <p:cNvSpPr/>
            <p:nvPr/>
          </p:nvSpPr>
          <p:spPr>
            <a:xfrm>
              <a:off x="1666875" y="2409825"/>
              <a:ext cx="57151" cy="137896"/>
            </a:xfrm>
            <a:custGeom>
              <a:avLst/>
              <a:gdLst/>
              <a:ahLst/>
              <a:cxnLst/>
              <a:rect l="0" t="0" r="0" b="0"/>
              <a:pathLst>
                <a:path w="57151" h="137896">
                  <a:moveTo>
                    <a:pt x="0" y="0"/>
                  </a:moveTo>
                  <a:lnTo>
                    <a:pt x="5056" y="0"/>
                  </a:lnTo>
                  <a:lnTo>
                    <a:pt x="10361" y="5644"/>
                  </a:lnTo>
                  <a:lnTo>
                    <a:pt x="31471" y="44240"/>
                  </a:lnTo>
                  <a:lnTo>
                    <a:pt x="40445" y="66229"/>
                  </a:lnTo>
                  <a:lnTo>
                    <a:pt x="46207" y="109194"/>
                  </a:lnTo>
                  <a:lnTo>
                    <a:pt x="47542" y="136993"/>
                  </a:lnTo>
                  <a:lnTo>
                    <a:pt x="46511" y="137895"/>
                  </a:lnTo>
                  <a:lnTo>
                    <a:pt x="44766" y="137439"/>
                  </a:lnTo>
                  <a:lnTo>
                    <a:pt x="42544" y="136076"/>
                  </a:lnTo>
                  <a:lnTo>
                    <a:pt x="39417" y="113932"/>
                  </a:lnTo>
                  <a:lnTo>
                    <a:pt x="41096" y="71343"/>
                  </a:lnTo>
                  <a:lnTo>
                    <a:pt x="571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5813"/>
            <p:cNvSpPr/>
            <p:nvPr/>
          </p:nvSpPr>
          <p:spPr>
            <a:xfrm>
              <a:off x="1457325" y="2314575"/>
              <a:ext cx="24071" cy="285751"/>
            </a:xfrm>
            <a:custGeom>
              <a:avLst/>
              <a:gdLst/>
              <a:ahLst/>
              <a:cxnLst/>
              <a:rect l="0" t="0" r="0" b="0"/>
              <a:pathLst>
                <a:path w="24071" h="285751">
                  <a:moveTo>
                    <a:pt x="0" y="0"/>
                  </a:moveTo>
                  <a:lnTo>
                    <a:pt x="1058" y="9721"/>
                  </a:lnTo>
                  <a:lnTo>
                    <a:pt x="5488" y="29339"/>
                  </a:lnTo>
                  <a:lnTo>
                    <a:pt x="3155" y="44911"/>
                  </a:lnTo>
                  <a:lnTo>
                    <a:pt x="9885" y="92477"/>
                  </a:lnTo>
                  <a:lnTo>
                    <a:pt x="15864" y="133939"/>
                  </a:lnTo>
                  <a:lnTo>
                    <a:pt x="18421" y="177525"/>
                  </a:lnTo>
                  <a:lnTo>
                    <a:pt x="18864" y="215230"/>
                  </a:lnTo>
                  <a:lnTo>
                    <a:pt x="21817" y="243689"/>
                  </a:lnTo>
                  <a:lnTo>
                    <a:pt x="24070" y="251359"/>
                  </a:lnTo>
                  <a:lnTo>
                    <a:pt x="1905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5814"/>
            <p:cNvSpPr/>
            <p:nvPr/>
          </p:nvSpPr>
          <p:spPr>
            <a:xfrm>
              <a:off x="1515840" y="2800869"/>
              <a:ext cx="4122961" cy="2876032"/>
            </a:xfrm>
            <a:custGeom>
              <a:avLst/>
              <a:gdLst/>
              <a:ahLst/>
              <a:cxnLst/>
              <a:rect l="0" t="0" r="0" b="0"/>
              <a:pathLst>
                <a:path w="4122961" h="2876032">
                  <a:moveTo>
                    <a:pt x="141510" y="28056"/>
                  </a:moveTo>
                  <a:lnTo>
                    <a:pt x="141510" y="13867"/>
                  </a:lnTo>
                  <a:lnTo>
                    <a:pt x="138688" y="8344"/>
                  </a:lnTo>
                  <a:lnTo>
                    <a:pt x="133309" y="1232"/>
                  </a:lnTo>
                  <a:lnTo>
                    <a:pt x="133926" y="648"/>
                  </a:lnTo>
                  <a:lnTo>
                    <a:pt x="137434" y="0"/>
                  </a:lnTo>
                  <a:lnTo>
                    <a:pt x="137734" y="885"/>
                  </a:lnTo>
                  <a:lnTo>
                    <a:pt x="133434" y="9911"/>
                  </a:lnTo>
                  <a:lnTo>
                    <a:pt x="124484" y="56902"/>
                  </a:lnTo>
                  <a:lnTo>
                    <a:pt x="122727" y="98138"/>
                  </a:lnTo>
                  <a:lnTo>
                    <a:pt x="122513" y="145341"/>
                  </a:lnTo>
                  <a:lnTo>
                    <a:pt x="127527" y="186102"/>
                  </a:lnTo>
                  <a:lnTo>
                    <a:pt x="130664" y="227520"/>
                  </a:lnTo>
                  <a:lnTo>
                    <a:pt x="131594" y="273306"/>
                  </a:lnTo>
                  <a:lnTo>
                    <a:pt x="131869" y="310272"/>
                  </a:lnTo>
                  <a:lnTo>
                    <a:pt x="131951" y="351447"/>
                  </a:lnTo>
                  <a:lnTo>
                    <a:pt x="131970" y="384510"/>
                  </a:lnTo>
                  <a:lnTo>
                    <a:pt x="134803" y="430358"/>
                  </a:lnTo>
                  <a:lnTo>
                    <a:pt x="139523" y="472518"/>
                  </a:lnTo>
                  <a:lnTo>
                    <a:pt x="140627" y="507111"/>
                  </a:lnTo>
                  <a:lnTo>
                    <a:pt x="141117" y="543653"/>
                  </a:lnTo>
                  <a:lnTo>
                    <a:pt x="141394" y="589812"/>
                  </a:lnTo>
                  <a:lnTo>
                    <a:pt x="135814" y="614275"/>
                  </a:lnTo>
                  <a:lnTo>
                    <a:pt x="126417" y="648720"/>
                  </a:lnTo>
                  <a:lnTo>
                    <a:pt x="123632" y="694204"/>
                  </a:lnTo>
                  <a:lnTo>
                    <a:pt x="122981" y="729463"/>
                  </a:lnTo>
                  <a:lnTo>
                    <a:pt x="122614" y="768222"/>
                  </a:lnTo>
                  <a:lnTo>
                    <a:pt x="122506" y="806047"/>
                  </a:lnTo>
                  <a:lnTo>
                    <a:pt x="122474" y="844065"/>
                  </a:lnTo>
                  <a:lnTo>
                    <a:pt x="122464" y="881083"/>
                  </a:lnTo>
                  <a:lnTo>
                    <a:pt x="122461" y="925394"/>
                  </a:lnTo>
                  <a:lnTo>
                    <a:pt x="122460" y="964917"/>
                  </a:lnTo>
                  <a:lnTo>
                    <a:pt x="122460" y="1007319"/>
                  </a:lnTo>
                  <a:lnTo>
                    <a:pt x="122460" y="1046695"/>
                  </a:lnTo>
                  <a:lnTo>
                    <a:pt x="122460" y="1087994"/>
                  </a:lnTo>
                  <a:lnTo>
                    <a:pt x="119638" y="1130923"/>
                  </a:lnTo>
                  <a:lnTo>
                    <a:pt x="114921" y="1173276"/>
                  </a:lnTo>
                  <a:lnTo>
                    <a:pt x="113524" y="1216517"/>
                  </a:lnTo>
                  <a:lnTo>
                    <a:pt x="113109" y="1258961"/>
                  </a:lnTo>
                  <a:lnTo>
                    <a:pt x="112987" y="1305052"/>
                  </a:lnTo>
                  <a:lnTo>
                    <a:pt x="110128" y="1352222"/>
                  </a:lnTo>
                  <a:lnTo>
                    <a:pt x="105401" y="1399713"/>
                  </a:lnTo>
                  <a:lnTo>
                    <a:pt x="104000" y="1447298"/>
                  </a:lnTo>
                  <a:lnTo>
                    <a:pt x="100762" y="1492089"/>
                  </a:lnTo>
                  <a:lnTo>
                    <a:pt x="95923" y="1534993"/>
                  </a:lnTo>
                  <a:lnTo>
                    <a:pt x="94489" y="1581220"/>
                  </a:lnTo>
                  <a:lnTo>
                    <a:pt x="91242" y="1628431"/>
                  </a:lnTo>
                  <a:lnTo>
                    <a:pt x="86399" y="1675933"/>
                  </a:lnTo>
                  <a:lnTo>
                    <a:pt x="84208" y="1708712"/>
                  </a:lnTo>
                  <a:lnTo>
                    <a:pt x="79706" y="1744448"/>
                  </a:lnTo>
                  <a:lnTo>
                    <a:pt x="77000" y="1778675"/>
                  </a:lnTo>
                  <a:lnTo>
                    <a:pt x="75797" y="1812584"/>
                  </a:lnTo>
                  <a:lnTo>
                    <a:pt x="75263" y="1848821"/>
                  </a:lnTo>
                  <a:lnTo>
                    <a:pt x="72203" y="1883271"/>
                  </a:lnTo>
                  <a:lnTo>
                    <a:pt x="67315" y="1917279"/>
                  </a:lnTo>
                  <a:lnTo>
                    <a:pt x="61615" y="1953561"/>
                  </a:lnTo>
                  <a:lnTo>
                    <a:pt x="58376" y="1990852"/>
                  </a:lnTo>
                  <a:lnTo>
                    <a:pt x="55878" y="2027535"/>
                  </a:lnTo>
                  <a:lnTo>
                    <a:pt x="51240" y="2061477"/>
                  </a:lnTo>
                  <a:lnTo>
                    <a:pt x="45651" y="2094202"/>
                  </a:lnTo>
                  <a:lnTo>
                    <a:pt x="40698" y="2127443"/>
                  </a:lnTo>
                  <a:lnTo>
                    <a:pt x="38496" y="2163385"/>
                  </a:lnTo>
                  <a:lnTo>
                    <a:pt x="31873" y="2197702"/>
                  </a:lnTo>
                  <a:lnTo>
                    <a:pt x="23991" y="2230593"/>
                  </a:lnTo>
                  <a:lnTo>
                    <a:pt x="18495" y="2277802"/>
                  </a:lnTo>
                  <a:lnTo>
                    <a:pt x="11693" y="2319071"/>
                  </a:lnTo>
                  <a:lnTo>
                    <a:pt x="9207" y="2359169"/>
                  </a:lnTo>
                  <a:lnTo>
                    <a:pt x="7412" y="2406210"/>
                  </a:lnTo>
                  <a:lnTo>
                    <a:pt x="3241" y="2445326"/>
                  </a:lnTo>
                  <a:lnTo>
                    <a:pt x="0" y="2488770"/>
                  </a:lnTo>
                  <a:lnTo>
                    <a:pt x="4096" y="2531864"/>
                  </a:lnTo>
                  <a:lnTo>
                    <a:pt x="6956" y="2573090"/>
                  </a:lnTo>
                  <a:lnTo>
                    <a:pt x="13269" y="2593576"/>
                  </a:lnTo>
                  <a:lnTo>
                    <a:pt x="23131" y="2608679"/>
                  </a:lnTo>
                  <a:lnTo>
                    <a:pt x="42699" y="2624190"/>
                  </a:lnTo>
                  <a:lnTo>
                    <a:pt x="75426" y="2639604"/>
                  </a:lnTo>
                  <a:lnTo>
                    <a:pt x="116050" y="2646171"/>
                  </a:lnTo>
                  <a:lnTo>
                    <a:pt x="162116" y="2654512"/>
                  </a:lnTo>
                  <a:lnTo>
                    <a:pt x="199121" y="2656232"/>
                  </a:lnTo>
                  <a:lnTo>
                    <a:pt x="236897" y="2656741"/>
                  </a:lnTo>
                  <a:lnTo>
                    <a:pt x="274900" y="2656892"/>
                  </a:lnTo>
                  <a:lnTo>
                    <a:pt x="315794" y="2656937"/>
                  </a:lnTo>
                  <a:lnTo>
                    <a:pt x="361425" y="2656950"/>
                  </a:lnTo>
                  <a:lnTo>
                    <a:pt x="393767" y="2658013"/>
                  </a:lnTo>
                  <a:lnTo>
                    <a:pt x="429307" y="2662012"/>
                  </a:lnTo>
                  <a:lnTo>
                    <a:pt x="463448" y="2664494"/>
                  </a:lnTo>
                  <a:lnTo>
                    <a:pt x="497319" y="2665598"/>
                  </a:lnTo>
                  <a:lnTo>
                    <a:pt x="533539" y="2666089"/>
                  </a:lnTo>
                  <a:lnTo>
                    <a:pt x="567981" y="2666307"/>
                  </a:lnTo>
                  <a:lnTo>
                    <a:pt x="601986" y="2667462"/>
                  </a:lnTo>
                  <a:lnTo>
                    <a:pt x="638266" y="2671503"/>
                  </a:lnTo>
                  <a:lnTo>
                    <a:pt x="675557" y="2674005"/>
                  </a:lnTo>
                  <a:lnTo>
                    <a:pt x="713298" y="2675117"/>
                  </a:lnTo>
                  <a:lnTo>
                    <a:pt x="751238" y="2675611"/>
                  </a:lnTo>
                  <a:lnTo>
                    <a:pt x="792089" y="2678652"/>
                  </a:lnTo>
                  <a:lnTo>
                    <a:pt x="833881" y="2682474"/>
                  </a:lnTo>
                  <a:lnTo>
                    <a:pt x="873622" y="2684172"/>
                  </a:lnTo>
                  <a:lnTo>
                    <a:pt x="912452" y="2687749"/>
                  </a:lnTo>
                  <a:lnTo>
                    <a:pt x="951934" y="2691809"/>
                  </a:lnTo>
                  <a:lnTo>
                    <a:pt x="994176" y="2693613"/>
                  </a:lnTo>
                  <a:lnTo>
                    <a:pt x="1037645" y="2697236"/>
                  </a:lnTo>
                  <a:lnTo>
                    <a:pt x="1081659" y="2701317"/>
                  </a:lnTo>
                  <a:lnTo>
                    <a:pt x="1125915" y="2703131"/>
                  </a:lnTo>
                  <a:lnTo>
                    <a:pt x="1170279" y="2703936"/>
                  </a:lnTo>
                  <a:lnTo>
                    <a:pt x="1213632" y="2705352"/>
                  </a:lnTo>
                  <a:lnTo>
                    <a:pt x="1254067" y="2709510"/>
                  </a:lnTo>
                  <a:lnTo>
                    <a:pt x="1296027" y="2714886"/>
                  </a:lnTo>
                  <a:lnTo>
                    <a:pt x="1339370" y="2719744"/>
                  </a:lnTo>
                  <a:lnTo>
                    <a:pt x="1383328" y="2721904"/>
                  </a:lnTo>
                  <a:lnTo>
                    <a:pt x="1430382" y="2725686"/>
                  </a:lnTo>
                  <a:lnTo>
                    <a:pt x="1477400" y="2729836"/>
                  </a:lnTo>
                  <a:lnTo>
                    <a:pt x="1519464" y="2731681"/>
                  </a:lnTo>
                  <a:lnTo>
                    <a:pt x="1562148" y="2732499"/>
                  </a:lnTo>
                  <a:lnTo>
                    <a:pt x="1606871" y="2733923"/>
                  </a:lnTo>
                  <a:lnTo>
                    <a:pt x="1630651" y="2735785"/>
                  </a:lnTo>
                  <a:lnTo>
                    <a:pt x="1677534" y="2740674"/>
                  </a:lnTo>
                  <a:lnTo>
                    <a:pt x="1719537" y="2746375"/>
                  </a:lnTo>
                  <a:lnTo>
                    <a:pt x="1762194" y="2749614"/>
                  </a:lnTo>
                  <a:lnTo>
                    <a:pt x="1806906" y="2751054"/>
                  </a:lnTo>
                  <a:lnTo>
                    <a:pt x="1830682" y="2751438"/>
                  </a:lnTo>
                  <a:lnTo>
                    <a:pt x="1877561" y="2752923"/>
                  </a:lnTo>
                  <a:lnTo>
                    <a:pt x="1919563" y="2757111"/>
                  </a:lnTo>
                  <a:lnTo>
                    <a:pt x="1965042" y="2759678"/>
                  </a:lnTo>
                  <a:lnTo>
                    <a:pt x="2012419" y="2760818"/>
                  </a:lnTo>
                  <a:lnTo>
                    <a:pt x="2058169" y="2761326"/>
                  </a:lnTo>
                  <a:lnTo>
                    <a:pt x="2100375" y="2764373"/>
                  </a:lnTo>
                  <a:lnTo>
                    <a:pt x="2142417" y="2768197"/>
                  </a:lnTo>
                  <a:lnTo>
                    <a:pt x="2189324" y="2769897"/>
                  </a:lnTo>
                  <a:lnTo>
                    <a:pt x="2232749" y="2770652"/>
                  </a:lnTo>
                  <a:lnTo>
                    <a:pt x="2274275" y="2770987"/>
                  </a:lnTo>
                  <a:lnTo>
                    <a:pt x="2317425" y="2771137"/>
                  </a:lnTo>
                  <a:lnTo>
                    <a:pt x="2361297" y="2774026"/>
                  </a:lnTo>
                  <a:lnTo>
                    <a:pt x="2404432" y="2777778"/>
                  </a:lnTo>
                  <a:lnTo>
                    <a:pt x="2444770" y="2779447"/>
                  </a:lnTo>
                  <a:lnTo>
                    <a:pt x="2486687" y="2780188"/>
                  </a:lnTo>
                  <a:lnTo>
                    <a:pt x="2530011" y="2780517"/>
                  </a:lnTo>
                  <a:lnTo>
                    <a:pt x="2573960" y="2780664"/>
                  </a:lnTo>
                  <a:lnTo>
                    <a:pt x="2618188" y="2783551"/>
                  </a:lnTo>
                  <a:lnTo>
                    <a:pt x="2661481" y="2787304"/>
                  </a:lnTo>
                  <a:lnTo>
                    <a:pt x="2701889" y="2788972"/>
                  </a:lnTo>
                  <a:lnTo>
                    <a:pt x="2741015" y="2789713"/>
                  </a:lnTo>
                  <a:lnTo>
                    <a:pt x="2779570" y="2790042"/>
                  </a:lnTo>
                  <a:lnTo>
                    <a:pt x="2817873" y="2790189"/>
                  </a:lnTo>
                  <a:lnTo>
                    <a:pt x="2856063" y="2793076"/>
                  </a:lnTo>
                  <a:lnTo>
                    <a:pt x="2894203" y="2796829"/>
                  </a:lnTo>
                  <a:lnTo>
                    <a:pt x="2932321" y="2798497"/>
                  </a:lnTo>
                  <a:lnTo>
                    <a:pt x="2970429" y="2799238"/>
                  </a:lnTo>
                  <a:lnTo>
                    <a:pt x="3008532" y="2800626"/>
                  </a:lnTo>
                  <a:lnTo>
                    <a:pt x="3046633" y="2804769"/>
                  </a:lnTo>
                  <a:lnTo>
                    <a:pt x="3084734" y="2807318"/>
                  </a:lnTo>
                  <a:lnTo>
                    <a:pt x="3122835" y="2808450"/>
                  </a:lnTo>
                  <a:lnTo>
                    <a:pt x="3160935" y="2808953"/>
                  </a:lnTo>
                  <a:lnTo>
                    <a:pt x="3196213" y="2809177"/>
                  </a:lnTo>
                  <a:lnTo>
                    <a:pt x="3229531" y="2810335"/>
                  </a:lnTo>
                  <a:lnTo>
                    <a:pt x="3261978" y="2814377"/>
                  </a:lnTo>
                  <a:lnTo>
                    <a:pt x="3294038" y="2816880"/>
                  </a:lnTo>
                  <a:lnTo>
                    <a:pt x="3325925" y="2817992"/>
                  </a:lnTo>
                  <a:lnTo>
                    <a:pt x="3357736" y="2818486"/>
                  </a:lnTo>
                  <a:lnTo>
                    <a:pt x="3389513" y="2821527"/>
                  </a:lnTo>
                  <a:lnTo>
                    <a:pt x="3421276" y="2825349"/>
                  </a:lnTo>
                  <a:lnTo>
                    <a:pt x="3453031" y="2827047"/>
                  </a:lnTo>
                  <a:lnTo>
                    <a:pt x="3484783" y="2827802"/>
                  </a:lnTo>
                  <a:lnTo>
                    <a:pt x="3516533" y="2829196"/>
                  </a:lnTo>
                  <a:lnTo>
                    <a:pt x="3563102" y="2834872"/>
                  </a:lnTo>
                  <a:lnTo>
                    <a:pt x="3605239" y="2837025"/>
                  </a:lnTo>
                  <a:lnTo>
                    <a:pt x="3649709" y="2837662"/>
                  </a:lnTo>
                  <a:lnTo>
                    <a:pt x="3689109" y="2838910"/>
                  </a:lnTo>
                  <a:lnTo>
                    <a:pt x="3734225" y="2845455"/>
                  </a:lnTo>
                  <a:lnTo>
                    <a:pt x="3771064" y="2846863"/>
                  </a:lnTo>
                  <a:lnTo>
                    <a:pt x="3808792" y="2847280"/>
                  </a:lnTo>
                  <a:lnTo>
                    <a:pt x="3854410" y="2852478"/>
                  </a:lnTo>
                  <a:lnTo>
                    <a:pt x="3895053" y="2856092"/>
                  </a:lnTo>
                  <a:lnTo>
                    <a:pt x="3939927" y="2856805"/>
                  </a:lnTo>
                  <a:lnTo>
                    <a:pt x="3978417" y="2859751"/>
                  </a:lnTo>
                  <a:lnTo>
                    <a:pt x="4018749" y="2864505"/>
                  </a:lnTo>
                  <a:lnTo>
                    <a:pt x="4061453" y="2871167"/>
                  </a:lnTo>
                  <a:lnTo>
                    <a:pt x="4108379" y="2875747"/>
                  </a:lnTo>
                  <a:lnTo>
                    <a:pt x="4122960" y="28760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5815"/>
            <p:cNvSpPr/>
            <p:nvPr/>
          </p:nvSpPr>
          <p:spPr>
            <a:xfrm>
              <a:off x="2048429" y="2326839"/>
              <a:ext cx="856697" cy="229268"/>
            </a:xfrm>
            <a:custGeom>
              <a:avLst/>
              <a:gdLst/>
              <a:ahLst/>
              <a:cxnLst/>
              <a:rect l="0" t="0" r="0" b="0"/>
              <a:pathLst>
                <a:path w="856697" h="229268">
                  <a:moveTo>
                    <a:pt x="47071" y="130611"/>
                  </a:moveTo>
                  <a:lnTo>
                    <a:pt x="38870" y="130611"/>
                  </a:lnTo>
                  <a:lnTo>
                    <a:pt x="32882" y="135668"/>
                  </a:lnTo>
                  <a:lnTo>
                    <a:pt x="12059" y="176581"/>
                  </a:lnTo>
                  <a:lnTo>
                    <a:pt x="693" y="219893"/>
                  </a:lnTo>
                  <a:lnTo>
                    <a:pt x="0" y="227795"/>
                  </a:lnTo>
                  <a:lnTo>
                    <a:pt x="874" y="229267"/>
                  </a:lnTo>
                  <a:lnTo>
                    <a:pt x="2514" y="229190"/>
                  </a:lnTo>
                  <a:lnTo>
                    <a:pt x="22865" y="216405"/>
                  </a:lnTo>
                  <a:lnTo>
                    <a:pt x="54571" y="181139"/>
                  </a:lnTo>
                  <a:lnTo>
                    <a:pt x="77783" y="133619"/>
                  </a:lnTo>
                  <a:lnTo>
                    <a:pt x="89685" y="96224"/>
                  </a:lnTo>
                  <a:lnTo>
                    <a:pt x="93706" y="50088"/>
                  </a:lnTo>
                  <a:lnTo>
                    <a:pt x="93442" y="16476"/>
                  </a:lnTo>
                  <a:lnTo>
                    <a:pt x="89553" y="6507"/>
                  </a:lnTo>
                  <a:lnTo>
                    <a:pt x="87034" y="3425"/>
                  </a:lnTo>
                  <a:lnTo>
                    <a:pt x="81413" y="0"/>
                  </a:lnTo>
                  <a:lnTo>
                    <a:pt x="79491" y="1204"/>
                  </a:lnTo>
                  <a:lnTo>
                    <a:pt x="77355" y="8186"/>
                  </a:lnTo>
                  <a:lnTo>
                    <a:pt x="77844" y="11952"/>
                  </a:lnTo>
                  <a:lnTo>
                    <a:pt x="82530" y="27602"/>
                  </a:lnTo>
                  <a:lnTo>
                    <a:pt x="84388" y="71162"/>
                  </a:lnTo>
                  <a:lnTo>
                    <a:pt x="84823" y="109834"/>
                  </a:lnTo>
                  <a:lnTo>
                    <a:pt x="90125" y="147973"/>
                  </a:lnTo>
                  <a:lnTo>
                    <a:pt x="94851" y="192915"/>
                  </a:lnTo>
                  <a:lnTo>
                    <a:pt x="99351" y="209807"/>
                  </a:lnTo>
                  <a:lnTo>
                    <a:pt x="104879" y="218726"/>
                  </a:lnTo>
                  <a:lnTo>
                    <a:pt x="110863" y="222690"/>
                  </a:lnTo>
                  <a:lnTo>
                    <a:pt x="117051" y="224451"/>
                  </a:lnTo>
                  <a:lnTo>
                    <a:pt x="128973" y="216768"/>
                  </a:lnTo>
                  <a:lnTo>
                    <a:pt x="147891" y="197414"/>
                  </a:lnTo>
                  <a:lnTo>
                    <a:pt x="178088" y="154480"/>
                  </a:lnTo>
                  <a:lnTo>
                    <a:pt x="182040" y="149699"/>
                  </a:lnTo>
                  <a:lnTo>
                    <a:pt x="185734" y="147570"/>
                  </a:lnTo>
                  <a:lnTo>
                    <a:pt x="189255" y="147208"/>
                  </a:lnTo>
                  <a:lnTo>
                    <a:pt x="197453" y="149177"/>
                  </a:lnTo>
                  <a:lnTo>
                    <a:pt x="221809" y="194429"/>
                  </a:lnTo>
                  <a:lnTo>
                    <a:pt x="231254" y="208199"/>
                  </a:lnTo>
                  <a:lnTo>
                    <a:pt x="235477" y="209853"/>
                  </a:lnTo>
                  <a:lnTo>
                    <a:pt x="253418" y="207421"/>
                  </a:lnTo>
                  <a:lnTo>
                    <a:pt x="284461" y="175808"/>
                  </a:lnTo>
                  <a:lnTo>
                    <a:pt x="321236" y="132781"/>
                  </a:lnTo>
                  <a:lnTo>
                    <a:pt x="322981" y="133116"/>
                  </a:lnTo>
                  <a:lnTo>
                    <a:pt x="327742" y="136310"/>
                  </a:lnTo>
                  <a:lnTo>
                    <a:pt x="330564" y="141258"/>
                  </a:lnTo>
                  <a:lnTo>
                    <a:pt x="340890" y="178829"/>
                  </a:lnTo>
                  <a:lnTo>
                    <a:pt x="343492" y="182864"/>
                  </a:lnTo>
                  <a:lnTo>
                    <a:pt x="352028" y="190171"/>
                  </a:lnTo>
                  <a:lnTo>
                    <a:pt x="373790" y="200234"/>
                  </a:lnTo>
                  <a:lnTo>
                    <a:pt x="380242" y="201368"/>
                  </a:lnTo>
                  <a:lnTo>
                    <a:pt x="390233" y="199806"/>
                  </a:lnTo>
                  <a:lnTo>
                    <a:pt x="411921" y="192976"/>
                  </a:lnTo>
                  <a:lnTo>
                    <a:pt x="456313" y="158559"/>
                  </a:lnTo>
                  <a:lnTo>
                    <a:pt x="503178" y="112647"/>
                  </a:lnTo>
                  <a:lnTo>
                    <a:pt x="498891" y="116939"/>
                  </a:lnTo>
                  <a:lnTo>
                    <a:pt x="496588" y="124887"/>
                  </a:lnTo>
                  <a:lnTo>
                    <a:pt x="495974" y="129970"/>
                  </a:lnTo>
                  <a:lnTo>
                    <a:pt x="477008" y="169881"/>
                  </a:lnTo>
                  <a:lnTo>
                    <a:pt x="473395" y="179016"/>
                  </a:lnTo>
                  <a:lnTo>
                    <a:pt x="472204" y="197633"/>
                  </a:lnTo>
                  <a:lnTo>
                    <a:pt x="475006" y="220285"/>
                  </a:lnTo>
                  <a:lnTo>
                    <a:pt x="479470" y="222144"/>
                  </a:lnTo>
                  <a:lnTo>
                    <a:pt x="495717" y="224209"/>
                  </a:lnTo>
                  <a:lnTo>
                    <a:pt x="533722" y="215259"/>
                  </a:lnTo>
                  <a:lnTo>
                    <a:pt x="581318" y="194740"/>
                  </a:lnTo>
                  <a:lnTo>
                    <a:pt x="627334" y="166501"/>
                  </a:lnTo>
                  <a:lnTo>
                    <a:pt x="653346" y="147931"/>
                  </a:lnTo>
                  <a:lnTo>
                    <a:pt x="673269" y="140820"/>
                  </a:lnTo>
                  <a:lnTo>
                    <a:pt x="673028" y="141650"/>
                  </a:lnTo>
                  <a:lnTo>
                    <a:pt x="668691" y="147876"/>
                  </a:lnTo>
                  <a:lnTo>
                    <a:pt x="661468" y="167601"/>
                  </a:lnTo>
                  <a:lnTo>
                    <a:pt x="652131" y="182681"/>
                  </a:lnTo>
                  <a:lnTo>
                    <a:pt x="652586" y="184374"/>
                  </a:lnTo>
                  <a:lnTo>
                    <a:pt x="653948" y="185503"/>
                  </a:lnTo>
                  <a:lnTo>
                    <a:pt x="701261" y="174305"/>
                  </a:lnTo>
                  <a:lnTo>
                    <a:pt x="746804" y="161909"/>
                  </a:lnTo>
                  <a:lnTo>
                    <a:pt x="758035" y="161001"/>
                  </a:lnTo>
                  <a:lnTo>
                    <a:pt x="776158" y="165637"/>
                  </a:lnTo>
                  <a:lnTo>
                    <a:pt x="805129" y="185240"/>
                  </a:lnTo>
                  <a:lnTo>
                    <a:pt x="827818" y="206525"/>
                  </a:lnTo>
                  <a:lnTo>
                    <a:pt x="822975" y="191557"/>
                  </a:lnTo>
                  <a:lnTo>
                    <a:pt x="824950" y="161957"/>
                  </a:lnTo>
                  <a:lnTo>
                    <a:pt x="836157" y="128179"/>
                  </a:lnTo>
                  <a:lnTo>
                    <a:pt x="856696" y="925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5816"/>
            <p:cNvSpPr/>
            <p:nvPr/>
          </p:nvSpPr>
          <p:spPr>
            <a:xfrm>
              <a:off x="1828800" y="2453867"/>
              <a:ext cx="107877" cy="76628"/>
            </a:xfrm>
            <a:custGeom>
              <a:avLst/>
              <a:gdLst/>
              <a:ahLst/>
              <a:cxnLst/>
              <a:rect l="0" t="0" r="0" b="0"/>
              <a:pathLst>
                <a:path w="107877" h="76628">
                  <a:moveTo>
                    <a:pt x="0" y="41683"/>
                  </a:moveTo>
                  <a:lnTo>
                    <a:pt x="0" y="46740"/>
                  </a:lnTo>
                  <a:lnTo>
                    <a:pt x="2822" y="52044"/>
                  </a:lnTo>
                  <a:lnTo>
                    <a:pt x="18314" y="69130"/>
                  </a:lnTo>
                  <a:lnTo>
                    <a:pt x="26837" y="75048"/>
                  </a:lnTo>
                  <a:lnTo>
                    <a:pt x="30591" y="76627"/>
                  </a:lnTo>
                  <a:lnTo>
                    <a:pt x="40407" y="75558"/>
                  </a:lnTo>
                  <a:lnTo>
                    <a:pt x="58899" y="71305"/>
                  </a:lnTo>
                  <a:lnTo>
                    <a:pt x="68864" y="62257"/>
                  </a:lnTo>
                  <a:lnTo>
                    <a:pt x="102145" y="18050"/>
                  </a:lnTo>
                  <a:lnTo>
                    <a:pt x="106197" y="13228"/>
                  </a:lnTo>
                  <a:lnTo>
                    <a:pt x="107840" y="8954"/>
                  </a:lnTo>
                  <a:lnTo>
                    <a:pt x="107876" y="5047"/>
                  </a:lnTo>
                  <a:lnTo>
                    <a:pt x="106843" y="1384"/>
                  </a:lnTo>
                  <a:lnTo>
                    <a:pt x="102978" y="0"/>
                  </a:lnTo>
                  <a:lnTo>
                    <a:pt x="90218" y="1285"/>
                  </a:lnTo>
                  <a:lnTo>
                    <a:pt x="47625" y="226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5817"/>
            <p:cNvSpPr/>
            <p:nvPr/>
          </p:nvSpPr>
          <p:spPr>
            <a:xfrm>
              <a:off x="4581525" y="2867025"/>
              <a:ext cx="146253" cy="180976"/>
            </a:xfrm>
            <a:custGeom>
              <a:avLst/>
              <a:gdLst/>
              <a:ahLst/>
              <a:cxnLst/>
              <a:rect l="0" t="0" r="0" b="0"/>
              <a:pathLst>
                <a:path w="146253" h="180976">
                  <a:moveTo>
                    <a:pt x="133350" y="0"/>
                  </a:moveTo>
                  <a:lnTo>
                    <a:pt x="120093" y="0"/>
                  </a:lnTo>
                  <a:lnTo>
                    <a:pt x="76658" y="16247"/>
                  </a:lnTo>
                  <a:lnTo>
                    <a:pt x="44852" y="36016"/>
                  </a:lnTo>
                  <a:lnTo>
                    <a:pt x="30928" y="53949"/>
                  </a:lnTo>
                  <a:lnTo>
                    <a:pt x="32260" y="56074"/>
                  </a:lnTo>
                  <a:lnTo>
                    <a:pt x="39385" y="61258"/>
                  </a:lnTo>
                  <a:lnTo>
                    <a:pt x="84762" y="79457"/>
                  </a:lnTo>
                  <a:lnTo>
                    <a:pt x="120421" y="93150"/>
                  </a:lnTo>
                  <a:lnTo>
                    <a:pt x="144765" y="116153"/>
                  </a:lnTo>
                  <a:lnTo>
                    <a:pt x="146252" y="120827"/>
                  </a:lnTo>
                  <a:lnTo>
                    <a:pt x="145081" y="131665"/>
                  </a:lnTo>
                  <a:lnTo>
                    <a:pt x="141171" y="136460"/>
                  </a:lnTo>
                  <a:lnTo>
                    <a:pt x="106298" y="158466"/>
                  </a:lnTo>
                  <a:lnTo>
                    <a:pt x="67290" y="168572"/>
                  </a:lnTo>
                  <a:lnTo>
                    <a:pt x="41104" y="173419"/>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5818"/>
            <p:cNvSpPr/>
            <p:nvPr/>
          </p:nvSpPr>
          <p:spPr>
            <a:xfrm>
              <a:off x="1914525" y="2819400"/>
              <a:ext cx="2571751" cy="2181226"/>
            </a:xfrm>
            <a:custGeom>
              <a:avLst/>
              <a:gdLst/>
              <a:ahLst/>
              <a:cxnLst/>
              <a:rect l="0" t="0" r="0" b="0"/>
              <a:pathLst>
                <a:path w="2571751" h="2181226">
                  <a:moveTo>
                    <a:pt x="0" y="2181225"/>
                  </a:moveTo>
                  <a:lnTo>
                    <a:pt x="41418" y="2178403"/>
                  </a:lnTo>
                  <a:lnTo>
                    <a:pt x="81733" y="2170466"/>
                  </a:lnTo>
                  <a:lnTo>
                    <a:pt x="118879" y="2157811"/>
                  </a:lnTo>
                  <a:lnTo>
                    <a:pt x="149876" y="2145830"/>
                  </a:lnTo>
                  <a:lnTo>
                    <a:pt x="196688" y="2122301"/>
                  </a:lnTo>
                  <a:lnTo>
                    <a:pt x="238524" y="2100873"/>
                  </a:lnTo>
                  <a:lnTo>
                    <a:pt x="274109" y="2083569"/>
                  </a:lnTo>
                  <a:lnTo>
                    <a:pt x="311464" y="2069152"/>
                  </a:lnTo>
                  <a:lnTo>
                    <a:pt x="349343" y="2046771"/>
                  </a:lnTo>
                  <a:lnTo>
                    <a:pt x="388436" y="2026264"/>
                  </a:lnTo>
                  <a:lnTo>
                    <a:pt x="432004" y="2006782"/>
                  </a:lnTo>
                  <a:lnTo>
                    <a:pt x="473253" y="1986545"/>
                  </a:lnTo>
                  <a:lnTo>
                    <a:pt x="518519" y="1961970"/>
                  </a:lnTo>
                  <a:lnTo>
                    <a:pt x="564386" y="1939754"/>
                  </a:lnTo>
                  <a:lnTo>
                    <a:pt x="606316" y="1914592"/>
                  </a:lnTo>
                  <a:lnTo>
                    <a:pt x="651783" y="1892202"/>
                  </a:lnTo>
                  <a:lnTo>
                    <a:pt x="698769" y="1865930"/>
                  </a:lnTo>
                  <a:lnTo>
                    <a:pt x="746205" y="1838038"/>
                  </a:lnTo>
                  <a:lnTo>
                    <a:pt x="793774" y="1808607"/>
                  </a:lnTo>
                  <a:lnTo>
                    <a:pt x="825511" y="1785606"/>
                  </a:lnTo>
                  <a:lnTo>
                    <a:pt x="860077" y="1764094"/>
                  </a:lnTo>
                  <a:lnTo>
                    <a:pt x="895548" y="1742892"/>
                  </a:lnTo>
                  <a:lnTo>
                    <a:pt x="928952" y="1719357"/>
                  </a:lnTo>
                  <a:lnTo>
                    <a:pt x="961437" y="1694786"/>
                  </a:lnTo>
                  <a:lnTo>
                    <a:pt x="993514" y="1670814"/>
                  </a:lnTo>
                  <a:lnTo>
                    <a:pt x="1025409" y="1649575"/>
                  </a:lnTo>
                  <a:lnTo>
                    <a:pt x="1057223" y="1626731"/>
                  </a:lnTo>
                  <a:lnTo>
                    <a:pt x="1090061" y="1602467"/>
                  </a:lnTo>
                  <a:lnTo>
                    <a:pt x="1125821" y="1577571"/>
                  </a:lnTo>
                  <a:lnTo>
                    <a:pt x="1160059" y="1552396"/>
                  </a:lnTo>
                  <a:lnTo>
                    <a:pt x="1192915" y="1527096"/>
                  </a:lnTo>
                  <a:lnTo>
                    <a:pt x="1225157" y="1501739"/>
                  </a:lnTo>
                  <a:lnTo>
                    <a:pt x="1257125" y="1476359"/>
                  </a:lnTo>
                  <a:lnTo>
                    <a:pt x="1288972" y="1450968"/>
                  </a:lnTo>
                  <a:lnTo>
                    <a:pt x="1320766" y="1425572"/>
                  </a:lnTo>
                  <a:lnTo>
                    <a:pt x="1352535" y="1400173"/>
                  </a:lnTo>
                  <a:lnTo>
                    <a:pt x="1384293" y="1374774"/>
                  </a:lnTo>
                  <a:lnTo>
                    <a:pt x="1416047" y="1349375"/>
                  </a:lnTo>
                  <a:lnTo>
                    <a:pt x="1447799" y="1321153"/>
                  </a:lnTo>
                  <a:lnTo>
                    <a:pt x="1492603" y="1278336"/>
                  </a:lnTo>
                  <a:lnTo>
                    <a:pt x="1535511" y="1238839"/>
                  </a:lnTo>
                  <a:lnTo>
                    <a:pt x="1578916" y="1200324"/>
                  </a:lnTo>
                  <a:lnTo>
                    <a:pt x="1618588" y="1162102"/>
                  </a:lnTo>
                  <a:lnTo>
                    <a:pt x="1659976" y="1121143"/>
                  </a:lnTo>
                  <a:lnTo>
                    <a:pt x="1700109" y="1078316"/>
                  </a:lnTo>
                  <a:lnTo>
                    <a:pt x="1734931" y="1038815"/>
                  </a:lnTo>
                  <a:lnTo>
                    <a:pt x="1772059" y="1000300"/>
                  </a:lnTo>
                  <a:lnTo>
                    <a:pt x="1809871" y="962077"/>
                  </a:lnTo>
                  <a:lnTo>
                    <a:pt x="1847886" y="921118"/>
                  </a:lnTo>
                  <a:lnTo>
                    <a:pt x="1885961" y="878291"/>
                  </a:lnTo>
                  <a:lnTo>
                    <a:pt x="1921231" y="838790"/>
                  </a:lnTo>
                  <a:lnTo>
                    <a:pt x="1954612" y="800275"/>
                  </a:lnTo>
                  <a:lnTo>
                    <a:pt x="1988492" y="762052"/>
                  </a:lnTo>
                  <a:lnTo>
                    <a:pt x="2018638" y="723915"/>
                  </a:lnTo>
                  <a:lnTo>
                    <a:pt x="2047679" y="685804"/>
                  </a:lnTo>
                  <a:lnTo>
                    <a:pt x="2076392" y="647701"/>
                  </a:lnTo>
                  <a:lnTo>
                    <a:pt x="2100766" y="622301"/>
                  </a:lnTo>
                  <a:lnTo>
                    <a:pt x="2139821" y="596900"/>
                  </a:lnTo>
                  <a:lnTo>
                    <a:pt x="2184126" y="558800"/>
                  </a:lnTo>
                  <a:lnTo>
                    <a:pt x="2220995" y="514546"/>
                  </a:lnTo>
                  <a:lnTo>
                    <a:pt x="2248395" y="478542"/>
                  </a:lnTo>
                  <a:lnTo>
                    <a:pt x="2283276" y="431273"/>
                  </a:lnTo>
                  <a:lnTo>
                    <a:pt x="2310862" y="385992"/>
                  </a:lnTo>
                  <a:lnTo>
                    <a:pt x="2337752" y="342828"/>
                  </a:lnTo>
                  <a:lnTo>
                    <a:pt x="2369718" y="297456"/>
                  </a:lnTo>
                  <a:lnTo>
                    <a:pt x="2401785" y="257606"/>
                  </a:lnTo>
                  <a:lnTo>
                    <a:pt x="2431089" y="212614"/>
                  </a:lnTo>
                  <a:lnTo>
                    <a:pt x="2457260" y="172055"/>
                  </a:lnTo>
                  <a:lnTo>
                    <a:pt x="2489175" y="124963"/>
                  </a:lnTo>
                  <a:lnTo>
                    <a:pt x="2511773" y="93280"/>
                  </a:lnTo>
                  <a:lnTo>
                    <a:pt x="2536660" y="46774"/>
                  </a:lnTo>
                  <a:lnTo>
                    <a:pt x="25717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5819"/>
            <p:cNvSpPr/>
            <p:nvPr/>
          </p:nvSpPr>
          <p:spPr>
            <a:xfrm>
              <a:off x="4857750" y="3009900"/>
              <a:ext cx="9526" cy="95251"/>
            </a:xfrm>
            <a:custGeom>
              <a:avLst/>
              <a:gdLst/>
              <a:ahLst/>
              <a:cxnLst/>
              <a:rect l="0" t="0" r="0" b="0"/>
              <a:pathLst>
                <a:path w="9526" h="95251">
                  <a:moveTo>
                    <a:pt x="0" y="0"/>
                  </a:moveTo>
                  <a:lnTo>
                    <a:pt x="0" y="44780"/>
                  </a:lnTo>
                  <a:lnTo>
                    <a:pt x="1058" y="75403"/>
                  </a:lnTo>
                  <a:lnTo>
                    <a:pt x="952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5820"/>
            <p:cNvSpPr/>
            <p:nvPr/>
          </p:nvSpPr>
          <p:spPr>
            <a:xfrm>
              <a:off x="5509488" y="4457700"/>
              <a:ext cx="329338" cy="38101"/>
            </a:xfrm>
            <a:custGeom>
              <a:avLst/>
              <a:gdLst/>
              <a:ahLst/>
              <a:cxnLst/>
              <a:rect l="0" t="0" r="0" b="0"/>
              <a:pathLst>
                <a:path w="329338" h="38101">
                  <a:moveTo>
                    <a:pt x="5487" y="0"/>
                  </a:moveTo>
                  <a:lnTo>
                    <a:pt x="431" y="0"/>
                  </a:lnTo>
                  <a:lnTo>
                    <a:pt x="0" y="1058"/>
                  </a:lnTo>
                  <a:lnTo>
                    <a:pt x="4556" y="8201"/>
                  </a:lnTo>
                  <a:lnTo>
                    <a:pt x="7895" y="8936"/>
                  </a:lnTo>
                  <a:lnTo>
                    <a:pt x="49311" y="17692"/>
                  </a:lnTo>
                  <a:lnTo>
                    <a:pt x="83971" y="23704"/>
                  </a:lnTo>
                  <a:lnTo>
                    <a:pt x="115511" y="26410"/>
                  </a:lnTo>
                  <a:lnTo>
                    <a:pt x="148577" y="27613"/>
                  </a:lnTo>
                  <a:lnTo>
                    <a:pt x="192053" y="28290"/>
                  </a:lnTo>
                  <a:lnTo>
                    <a:pt x="235861" y="29549"/>
                  </a:lnTo>
                  <a:lnTo>
                    <a:pt x="277360" y="36097"/>
                  </a:lnTo>
                  <a:lnTo>
                    <a:pt x="329337"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5821"/>
            <p:cNvSpPr/>
            <p:nvPr/>
          </p:nvSpPr>
          <p:spPr>
            <a:xfrm>
              <a:off x="5724525" y="4295775"/>
              <a:ext cx="14936" cy="295276"/>
            </a:xfrm>
            <a:custGeom>
              <a:avLst/>
              <a:gdLst/>
              <a:ahLst/>
              <a:cxnLst/>
              <a:rect l="0" t="0" r="0" b="0"/>
              <a:pathLst>
                <a:path w="14936" h="295276">
                  <a:moveTo>
                    <a:pt x="0" y="0"/>
                  </a:moveTo>
                  <a:lnTo>
                    <a:pt x="0" y="43873"/>
                  </a:lnTo>
                  <a:lnTo>
                    <a:pt x="2822" y="84670"/>
                  </a:lnTo>
                  <a:lnTo>
                    <a:pt x="8642" y="126665"/>
                  </a:lnTo>
                  <a:lnTo>
                    <a:pt x="12173" y="165308"/>
                  </a:lnTo>
                  <a:lnTo>
                    <a:pt x="14935" y="189887"/>
                  </a:lnTo>
                  <a:lnTo>
                    <a:pt x="11599" y="232417"/>
                  </a:lnTo>
                  <a:lnTo>
                    <a:pt x="9525"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152432043"/>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Derivation: Market Supply</a:t>
            </a:r>
          </a:p>
        </p:txBody>
      </p:sp>
      <p:sp>
        <p:nvSpPr>
          <p:cNvPr id="3" name="Content Placeholder 2"/>
          <p:cNvSpPr>
            <a:spLocks noGrp="1"/>
          </p:cNvSpPr>
          <p:nvPr>
            <p:ph idx="1"/>
          </p:nvPr>
        </p:nvSpPr>
        <p:spPr/>
        <p:txBody>
          <a:bodyPr/>
          <a:lstStyle/>
          <a:p>
            <a:pPr marL="0" indent="0">
              <a:buNone/>
            </a:pPr>
            <a:r>
              <a:rPr lang="en-US" dirty="0"/>
              <a:t>- Recall the individual business’s supply curve, is derived at the point where </a:t>
            </a:r>
            <a:r>
              <a:rPr lang="en-US" b="1" dirty="0"/>
              <a:t>marginal cost = marginal revenue</a:t>
            </a:r>
            <a:r>
              <a:rPr lang="en-US" dirty="0"/>
              <a:t>.</a:t>
            </a:r>
          </a:p>
          <a:p>
            <a:pPr marL="0" indent="0">
              <a:buNone/>
            </a:pPr>
            <a:endParaRPr lang="en-US" b="1" dirty="0"/>
          </a:p>
          <a:p>
            <a:pPr marL="0" indent="0">
              <a:buNone/>
            </a:pPr>
            <a:r>
              <a:rPr lang="en-US" b="1" dirty="0"/>
              <a:t>Market Supply curve: found by horizontally summing individual supplies. </a:t>
            </a:r>
          </a:p>
          <a:p>
            <a:pPr marL="0" indent="0">
              <a:buNone/>
            </a:pPr>
            <a:endParaRPr lang="en-US" b="1" dirty="0"/>
          </a:p>
        </p:txBody>
      </p:sp>
    </p:spTree>
    <p:extLst>
      <p:ext uri="{BB962C8B-B14F-4D97-AF65-F5344CB8AC3E}">
        <p14:creationId xmlns:p14="http://schemas.microsoft.com/office/powerpoint/2010/main" val="1391590732"/>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Graphically</a:t>
            </a:r>
          </a:p>
        </p:txBody>
      </p:sp>
      <p:sp>
        <p:nvSpPr>
          <p:cNvPr id="3" name="Content Placeholder 2"/>
          <p:cNvSpPr>
            <a:spLocks noGrp="1"/>
          </p:cNvSpPr>
          <p:nvPr>
            <p:ph idx="1"/>
          </p:nvPr>
        </p:nvSpPr>
        <p:spPr>
          <a:xfrm>
            <a:off x="671304" y="1664172"/>
            <a:ext cx="10515600" cy="4351338"/>
          </a:xfrm>
        </p:spPr>
        <p:txBody>
          <a:bodyPr/>
          <a:lstStyle/>
          <a:p>
            <a:pPr marL="0" indent="0">
              <a:buNone/>
            </a:pPr>
            <a:r>
              <a:rPr lang="en-US" dirty="0"/>
              <a:t>Consider two growers of broccoli:</a:t>
            </a:r>
            <a:r>
              <a:rPr lang="en-US" b="1" dirty="0"/>
              <a:t> A </a:t>
            </a:r>
            <a:r>
              <a:rPr lang="en-US" dirty="0"/>
              <a:t>and </a:t>
            </a:r>
            <a:r>
              <a:rPr lang="en-US" b="1" dirty="0"/>
              <a:t>B</a:t>
            </a:r>
          </a:p>
          <a:p>
            <a:pPr marL="0" indent="0">
              <a:buNone/>
            </a:pPr>
            <a:endParaRPr lang="en-US" b="1" dirty="0"/>
          </a:p>
          <a:p>
            <a:pPr marL="0" indent="0">
              <a:buNone/>
            </a:pPr>
            <a:endParaRPr lang="en-US" b="1" dirty="0"/>
          </a:p>
          <a:p>
            <a:pPr marL="0" indent="0">
              <a:buNone/>
            </a:pPr>
            <a:endParaRPr lang="en-US" dirty="0"/>
          </a:p>
          <a:p>
            <a:pPr marL="0" indent="0">
              <a:buNone/>
            </a:pPr>
            <a:endParaRPr lang="en-US" dirty="0"/>
          </a:p>
        </p:txBody>
      </p:sp>
      <p:cxnSp>
        <p:nvCxnSpPr>
          <p:cNvPr id="5" name="Straight Connector 4"/>
          <p:cNvCxnSpPr/>
          <p:nvPr/>
        </p:nvCxnSpPr>
        <p:spPr>
          <a:xfrm>
            <a:off x="1653309" y="2595418"/>
            <a:ext cx="0" cy="2918691"/>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1653309" y="5514109"/>
            <a:ext cx="2595418"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flipV="1">
            <a:off x="1671782" y="2927927"/>
            <a:ext cx="1302327" cy="1967346"/>
          </a:xfrm>
          <a:prstGeom prst="line">
            <a:avLst/>
          </a:prstGeom>
        </p:spPr>
        <p:style>
          <a:lnRef idx="1">
            <a:schemeClr val="dk1"/>
          </a:lnRef>
          <a:fillRef idx="0">
            <a:schemeClr val="dk1"/>
          </a:fillRef>
          <a:effectRef idx="0">
            <a:schemeClr val="dk1"/>
          </a:effectRef>
          <a:fontRef idx="minor">
            <a:schemeClr val="tx1"/>
          </a:fontRef>
        </p:style>
      </p:cxnSp>
      <p:cxnSp>
        <p:nvCxnSpPr>
          <p:cNvPr id="10" name="Straight Connector 9"/>
          <p:cNvCxnSpPr/>
          <p:nvPr/>
        </p:nvCxnSpPr>
        <p:spPr>
          <a:xfrm>
            <a:off x="4678218" y="2595418"/>
            <a:ext cx="0" cy="2918691"/>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p:cNvCxnSpPr/>
          <p:nvPr/>
        </p:nvCxnSpPr>
        <p:spPr>
          <a:xfrm>
            <a:off x="4678218" y="5514109"/>
            <a:ext cx="2424545" cy="0"/>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flipV="1">
            <a:off x="4687865" y="2988440"/>
            <a:ext cx="1048327" cy="1553513"/>
          </a:xfrm>
          <a:prstGeom prst="line">
            <a:avLst/>
          </a:prstGeom>
        </p:spPr>
        <p:style>
          <a:lnRef idx="1">
            <a:schemeClr val="dk1"/>
          </a:lnRef>
          <a:fillRef idx="0">
            <a:schemeClr val="dk1"/>
          </a:fillRef>
          <a:effectRef idx="0">
            <a:schemeClr val="dk1"/>
          </a:effectRef>
          <a:fontRef idx="minor">
            <a:schemeClr val="tx1"/>
          </a:fontRef>
        </p:style>
      </p:cxnSp>
      <p:sp>
        <p:nvSpPr>
          <p:cNvPr id="16" name="TextBox 15"/>
          <p:cNvSpPr txBox="1"/>
          <p:nvPr/>
        </p:nvSpPr>
        <p:spPr>
          <a:xfrm>
            <a:off x="3703785" y="3766935"/>
            <a:ext cx="452582" cy="492443"/>
          </a:xfrm>
          <a:prstGeom prst="rect">
            <a:avLst/>
          </a:prstGeom>
          <a:noFill/>
        </p:spPr>
        <p:txBody>
          <a:bodyPr wrap="square" rtlCol="0">
            <a:spAutoFit/>
          </a:bodyPr>
          <a:lstStyle/>
          <a:p>
            <a:pPr algn="ctr"/>
            <a:r>
              <a:rPr lang="en-US" sz="2600" b="1" dirty="0"/>
              <a:t>+</a:t>
            </a:r>
          </a:p>
        </p:txBody>
      </p:sp>
      <p:sp>
        <p:nvSpPr>
          <p:cNvPr id="17" name="TextBox 16"/>
          <p:cNvSpPr txBox="1"/>
          <p:nvPr/>
        </p:nvSpPr>
        <p:spPr>
          <a:xfrm>
            <a:off x="7007037" y="3839841"/>
            <a:ext cx="484809" cy="400110"/>
          </a:xfrm>
          <a:prstGeom prst="rect">
            <a:avLst/>
          </a:prstGeom>
          <a:noFill/>
        </p:spPr>
        <p:txBody>
          <a:bodyPr wrap="square" rtlCol="0">
            <a:spAutoFit/>
          </a:bodyPr>
          <a:lstStyle/>
          <a:p>
            <a:r>
              <a:rPr lang="en-US" sz="2000" dirty="0"/>
              <a:t>=</a:t>
            </a:r>
          </a:p>
        </p:txBody>
      </p:sp>
      <p:cxnSp>
        <p:nvCxnSpPr>
          <p:cNvPr id="18" name="Straight Connector 17"/>
          <p:cNvCxnSpPr/>
          <p:nvPr/>
        </p:nvCxnSpPr>
        <p:spPr>
          <a:xfrm>
            <a:off x="8248174" y="2595418"/>
            <a:ext cx="0" cy="2890982"/>
          </a:xfrm>
          <a:prstGeom prst="line">
            <a:avLst/>
          </a:prstGeom>
        </p:spPr>
        <p:style>
          <a:lnRef idx="1">
            <a:schemeClr val="dk1"/>
          </a:lnRef>
          <a:fillRef idx="0">
            <a:schemeClr val="dk1"/>
          </a:fillRef>
          <a:effectRef idx="0">
            <a:schemeClr val="dk1"/>
          </a:effectRef>
          <a:fontRef idx="minor">
            <a:schemeClr val="tx1"/>
          </a:fontRef>
        </p:style>
      </p:cxnSp>
      <p:cxnSp>
        <p:nvCxnSpPr>
          <p:cNvPr id="19" name="Straight Connector 18"/>
          <p:cNvCxnSpPr/>
          <p:nvPr/>
        </p:nvCxnSpPr>
        <p:spPr>
          <a:xfrm>
            <a:off x="8248174" y="5514109"/>
            <a:ext cx="2424545" cy="0"/>
          </a:xfrm>
          <a:prstGeom prst="line">
            <a:avLst/>
          </a:prstGeom>
        </p:spPr>
        <p:style>
          <a:lnRef idx="1">
            <a:schemeClr val="dk1"/>
          </a:lnRef>
          <a:fillRef idx="0">
            <a:schemeClr val="dk1"/>
          </a:fillRef>
          <a:effectRef idx="0">
            <a:schemeClr val="dk1"/>
          </a:effectRef>
          <a:fontRef idx="minor">
            <a:schemeClr val="tx1"/>
          </a:fontRef>
        </p:style>
      </p:cxnSp>
      <p:cxnSp>
        <p:nvCxnSpPr>
          <p:cNvPr id="20" name="Straight Connector 19"/>
          <p:cNvCxnSpPr/>
          <p:nvPr/>
        </p:nvCxnSpPr>
        <p:spPr>
          <a:xfrm flipV="1">
            <a:off x="8428385" y="3586289"/>
            <a:ext cx="1577213" cy="876680"/>
          </a:xfrm>
          <a:prstGeom prst="line">
            <a:avLst/>
          </a:prstGeom>
        </p:spPr>
        <p:style>
          <a:lnRef idx="1">
            <a:schemeClr val="dk1"/>
          </a:lnRef>
          <a:fillRef idx="0">
            <a:schemeClr val="dk1"/>
          </a:fillRef>
          <a:effectRef idx="0">
            <a:schemeClr val="dk1"/>
          </a:effectRef>
          <a:fontRef idx="minor">
            <a:schemeClr val="tx1"/>
          </a:fontRef>
        </p:style>
      </p:cxnSp>
      <p:cxnSp>
        <p:nvCxnSpPr>
          <p:cNvPr id="22" name="Straight Connector 21"/>
          <p:cNvCxnSpPr/>
          <p:nvPr/>
        </p:nvCxnSpPr>
        <p:spPr>
          <a:xfrm flipH="1">
            <a:off x="8266647" y="4462968"/>
            <a:ext cx="166153" cy="432305"/>
          </a:xfrm>
          <a:prstGeom prst="line">
            <a:avLst/>
          </a:prstGeom>
        </p:spPr>
        <p:style>
          <a:lnRef idx="1">
            <a:schemeClr val="dk1"/>
          </a:lnRef>
          <a:fillRef idx="0">
            <a:schemeClr val="dk1"/>
          </a:fillRef>
          <a:effectRef idx="0">
            <a:schemeClr val="dk1"/>
          </a:effectRef>
          <a:fontRef idx="minor">
            <a:schemeClr val="tx1"/>
          </a:fontRef>
        </p:style>
      </p:cxnSp>
      <p:sp>
        <p:nvSpPr>
          <p:cNvPr id="24" name="TextBox 23"/>
          <p:cNvSpPr txBox="1"/>
          <p:nvPr/>
        </p:nvSpPr>
        <p:spPr>
          <a:xfrm>
            <a:off x="1225075" y="4789192"/>
            <a:ext cx="695036" cy="276999"/>
          </a:xfrm>
          <a:prstGeom prst="rect">
            <a:avLst/>
          </a:prstGeom>
          <a:noFill/>
        </p:spPr>
        <p:txBody>
          <a:bodyPr wrap="square" rtlCol="0">
            <a:spAutoFit/>
          </a:bodyPr>
          <a:lstStyle/>
          <a:p>
            <a:r>
              <a:rPr lang="en-US" sz="1200" dirty="0"/>
              <a:t>0.50</a:t>
            </a:r>
          </a:p>
        </p:txBody>
      </p:sp>
      <p:sp>
        <p:nvSpPr>
          <p:cNvPr id="28" name="TextBox 27"/>
          <p:cNvSpPr txBox="1"/>
          <p:nvPr/>
        </p:nvSpPr>
        <p:spPr>
          <a:xfrm>
            <a:off x="1225075" y="4368983"/>
            <a:ext cx="695036" cy="276999"/>
          </a:xfrm>
          <a:prstGeom prst="rect">
            <a:avLst/>
          </a:prstGeom>
          <a:noFill/>
        </p:spPr>
        <p:txBody>
          <a:bodyPr wrap="square" rtlCol="0">
            <a:spAutoFit/>
          </a:bodyPr>
          <a:lstStyle/>
          <a:p>
            <a:r>
              <a:rPr lang="en-US" sz="1200" dirty="0"/>
              <a:t>1.00</a:t>
            </a:r>
          </a:p>
        </p:txBody>
      </p:sp>
      <p:sp>
        <p:nvSpPr>
          <p:cNvPr id="29" name="TextBox 28"/>
          <p:cNvSpPr txBox="1"/>
          <p:nvPr/>
        </p:nvSpPr>
        <p:spPr>
          <a:xfrm>
            <a:off x="1225075" y="3946397"/>
            <a:ext cx="695036" cy="276999"/>
          </a:xfrm>
          <a:prstGeom prst="rect">
            <a:avLst/>
          </a:prstGeom>
          <a:noFill/>
        </p:spPr>
        <p:txBody>
          <a:bodyPr wrap="square" rtlCol="0">
            <a:spAutoFit/>
          </a:bodyPr>
          <a:lstStyle/>
          <a:p>
            <a:r>
              <a:rPr lang="en-US" sz="1200" dirty="0"/>
              <a:t>1.50</a:t>
            </a:r>
          </a:p>
        </p:txBody>
      </p:sp>
      <p:sp>
        <p:nvSpPr>
          <p:cNvPr id="30" name="TextBox 29"/>
          <p:cNvSpPr txBox="1"/>
          <p:nvPr/>
        </p:nvSpPr>
        <p:spPr>
          <a:xfrm>
            <a:off x="1225075" y="3534461"/>
            <a:ext cx="695036" cy="276999"/>
          </a:xfrm>
          <a:prstGeom prst="rect">
            <a:avLst/>
          </a:prstGeom>
          <a:noFill/>
        </p:spPr>
        <p:txBody>
          <a:bodyPr wrap="square" rtlCol="0">
            <a:spAutoFit/>
          </a:bodyPr>
          <a:lstStyle/>
          <a:p>
            <a:r>
              <a:rPr lang="en-US" sz="1200" dirty="0"/>
              <a:t>2.00</a:t>
            </a:r>
          </a:p>
        </p:txBody>
      </p:sp>
      <p:sp>
        <p:nvSpPr>
          <p:cNvPr id="31" name="TextBox 30"/>
          <p:cNvSpPr txBox="1"/>
          <p:nvPr/>
        </p:nvSpPr>
        <p:spPr>
          <a:xfrm>
            <a:off x="1225075" y="3184668"/>
            <a:ext cx="695036" cy="276999"/>
          </a:xfrm>
          <a:prstGeom prst="rect">
            <a:avLst/>
          </a:prstGeom>
          <a:noFill/>
        </p:spPr>
        <p:txBody>
          <a:bodyPr wrap="square" rtlCol="0">
            <a:spAutoFit/>
          </a:bodyPr>
          <a:lstStyle/>
          <a:p>
            <a:r>
              <a:rPr lang="en-US" sz="1200" dirty="0"/>
              <a:t>2.50</a:t>
            </a:r>
          </a:p>
        </p:txBody>
      </p:sp>
      <p:sp>
        <p:nvSpPr>
          <p:cNvPr id="32" name="TextBox 31"/>
          <p:cNvSpPr txBox="1"/>
          <p:nvPr/>
        </p:nvSpPr>
        <p:spPr>
          <a:xfrm>
            <a:off x="1225075" y="2843898"/>
            <a:ext cx="695036" cy="276999"/>
          </a:xfrm>
          <a:prstGeom prst="rect">
            <a:avLst/>
          </a:prstGeom>
          <a:noFill/>
        </p:spPr>
        <p:txBody>
          <a:bodyPr wrap="square" rtlCol="0">
            <a:spAutoFit/>
          </a:bodyPr>
          <a:lstStyle/>
          <a:p>
            <a:r>
              <a:rPr lang="en-US" sz="1200" dirty="0"/>
              <a:t>3.00</a:t>
            </a:r>
          </a:p>
        </p:txBody>
      </p:sp>
      <p:sp>
        <p:nvSpPr>
          <p:cNvPr id="34" name="TextBox 33"/>
          <p:cNvSpPr txBox="1"/>
          <p:nvPr/>
        </p:nvSpPr>
        <p:spPr>
          <a:xfrm>
            <a:off x="1790083" y="5594902"/>
            <a:ext cx="263214" cy="276999"/>
          </a:xfrm>
          <a:prstGeom prst="rect">
            <a:avLst/>
          </a:prstGeom>
          <a:noFill/>
        </p:spPr>
        <p:txBody>
          <a:bodyPr wrap="none" rtlCol="0">
            <a:spAutoFit/>
          </a:bodyPr>
          <a:lstStyle/>
          <a:p>
            <a:r>
              <a:rPr lang="en-US" sz="1200" dirty="0"/>
              <a:t>1</a:t>
            </a:r>
          </a:p>
        </p:txBody>
      </p:sp>
      <p:sp>
        <p:nvSpPr>
          <p:cNvPr id="35" name="TextBox 34"/>
          <p:cNvSpPr txBox="1"/>
          <p:nvPr/>
        </p:nvSpPr>
        <p:spPr>
          <a:xfrm>
            <a:off x="2192917" y="5594902"/>
            <a:ext cx="263214" cy="276999"/>
          </a:xfrm>
          <a:prstGeom prst="rect">
            <a:avLst/>
          </a:prstGeom>
          <a:noFill/>
        </p:spPr>
        <p:txBody>
          <a:bodyPr wrap="none" rtlCol="0">
            <a:spAutoFit/>
          </a:bodyPr>
          <a:lstStyle/>
          <a:p>
            <a:r>
              <a:rPr lang="en-US" sz="1200" dirty="0"/>
              <a:t>2</a:t>
            </a:r>
          </a:p>
        </p:txBody>
      </p:sp>
      <p:sp>
        <p:nvSpPr>
          <p:cNvPr id="36" name="TextBox 35"/>
          <p:cNvSpPr txBox="1"/>
          <p:nvPr/>
        </p:nvSpPr>
        <p:spPr>
          <a:xfrm>
            <a:off x="2580867" y="5594902"/>
            <a:ext cx="263214" cy="276999"/>
          </a:xfrm>
          <a:prstGeom prst="rect">
            <a:avLst/>
          </a:prstGeom>
          <a:noFill/>
        </p:spPr>
        <p:txBody>
          <a:bodyPr wrap="none" rtlCol="0">
            <a:spAutoFit/>
          </a:bodyPr>
          <a:lstStyle/>
          <a:p>
            <a:r>
              <a:rPr lang="en-US" sz="1200" dirty="0"/>
              <a:t>3</a:t>
            </a:r>
          </a:p>
        </p:txBody>
      </p:sp>
      <p:sp>
        <p:nvSpPr>
          <p:cNvPr id="37" name="TextBox 36"/>
          <p:cNvSpPr txBox="1"/>
          <p:nvPr/>
        </p:nvSpPr>
        <p:spPr>
          <a:xfrm>
            <a:off x="2968817" y="5594902"/>
            <a:ext cx="263214" cy="276999"/>
          </a:xfrm>
          <a:prstGeom prst="rect">
            <a:avLst/>
          </a:prstGeom>
          <a:noFill/>
        </p:spPr>
        <p:txBody>
          <a:bodyPr wrap="none" rtlCol="0">
            <a:spAutoFit/>
          </a:bodyPr>
          <a:lstStyle/>
          <a:p>
            <a:r>
              <a:rPr lang="en-US" sz="1200" dirty="0"/>
              <a:t>4</a:t>
            </a:r>
          </a:p>
        </p:txBody>
      </p:sp>
      <p:sp>
        <p:nvSpPr>
          <p:cNvPr id="38" name="TextBox 37"/>
          <p:cNvSpPr txBox="1"/>
          <p:nvPr/>
        </p:nvSpPr>
        <p:spPr>
          <a:xfrm>
            <a:off x="3356767" y="5594902"/>
            <a:ext cx="263214" cy="276999"/>
          </a:xfrm>
          <a:prstGeom prst="rect">
            <a:avLst/>
          </a:prstGeom>
          <a:noFill/>
        </p:spPr>
        <p:txBody>
          <a:bodyPr wrap="none" rtlCol="0">
            <a:spAutoFit/>
          </a:bodyPr>
          <a:lstStyle/>
          <a:p>
            <a:r>
              <a:rPr lang="en-US" sz="1200" dirty="0"/>
              <a:t>5</a:t>
            </a:r>
          </a:p>
        </p:txBody>
      </p:sp>
      <p:sp>
        <p:nvSpPr>
          <p:cNvPr id="39" name="TextBox 38"/>
          <p:cNvSpPr txBox="1"/>
          <p:nvPr/>
        </p:nvSpPr>
        <p:spPr>
          <a:xfrm>
            <a:off x="3763123" y="5594901"/>
            <a:ext cx="263214" cy="276999"/>
          </a:xfrm>
          <a:prstGeom prst="rect">
            <a:avLst/>
          </a:prstGeom>
          <a:noFill/>
        </p:spPr>
        <p:txBody>
          <a:bodyPr wrap="none" rtlCol="0">
            <a:spAutoFit/>
          </a:bodyPr>
          <a:lstStyle/>
          <a:p>
            <a:r>
              <a:rPr lang="en-US" sz="1200" dirty="0"/>
              <a:t>6</a:t>
            </a:r>
          </a:p>
        </p:txBody>
      </p:sp>
      <p:sp>
        <p:nvSpPr>
          <p:cNvPr id="40" name="TextBox 39"/>
          <p:cNvSpPr txBox="1"/>
          <p:nvPr/>
        </p:nvSpPr>
        <p:spPr>
          <a:xfrm>
            <a:off x="4824076" y="5594901"/>
            <a:ext cx="263214" cy="276999"/>
          </a:xfrm>
          <a:prstGeom prst="rect">
            <a:avLst/>
          </a:prstGeom>
          <a:noFill/>
        </p:spPr>
        <p:txBody>
          <a:bodyPr wrap="none" rtlCol="0">
            <a:spAutoFit/>
          </a:bodyPr>
          <a:lstStyle/>
          <a:p>
            <a:r>
              <a:rPr lang="en-US" sz="1200" dirty="0"/>
              <a:t>1</a:t>
            </a:r>
          </a:p>
        </p:txBody>
      </p:sp>
      <p:sp>
        <p:nvSpPr>
          <p:cNvPr id="41" name="TextBox 40"/>
          <p:cNvSpPr txBox="1"/>
          <p:nvPr/>
        </p:nvSpPr>
        <p:spPr>
          <a:xfrm>
            <a:off x="5226910" y="5594901"/>
            <a:ext cx="263214" cy="276999"/>
          </a:xfrm>
          <a:prstGeom prst="rect">
            <a:avLst/>
          </a:prstGeom>
          <a:noFill/>
        </p:spPr>
        <p:txBody>
          <a:bodyPr wrap="none" rtlCol="0">
            <a:spAutoFit/>
          </a:bodyPr>
          <a:lstStyle/>
          <a:p>
            <a:r>
              <a:rPr lang="en-US" sz="1200" dirty="0"/>
              <a:t>2</a:t>
            </a:r>
          </a:p>
        </p:txBody>
      </p:sp>
      <p:sp>
        <p:nvSpPr>
          <p:cNvPr id="42" name="TextBox 41"/>
          <p:cNvSpPr txBox="1"/>
          <p:nvPr/>
        </p:nvSpPr>
        <p:spPr>
          <a:xfrm>
            <a:off x="5614860" y="5594901"/>
            <a:ext cx="263214" cy="276999"/>
          </a:xfrm>
          <a:prstGeom prst="rect">
            <a:avLst/>
          </a:prstGeom>
          <a:noFill/>
        </p:spPr>
        <p:txBody>
          <a:bodyPr wrap="none" rtlCol="0">
            <a:spAutoFit/>
          </a:bodyPr>
          <a:lstStyle/>
          <a:p>
            <a:r>
              <a:rPr lang="en-US" sz="1200" dirty="0"/>
              <a:t>3</a:t>
            </a:r>
          </a:p>
        </p:txBody>
      </p:sp>
      <p:sp>
        <p:nvSpPr>
          <p:cNvPr id="43" name="TextBox 42"/>
          <p:cNvSpPr txBox="1"/>
          <p:nvPr/>
        </p:nvSpPr>
        <p:spPr>
          <a:xfrm>
            <a:off x="6002810" y="5594901"/>
            <a:ext cx="263214" cy="276999"/>
          </a:xfrm>
          <a:prstGeom prst="rect">
            <a:avLst/>
          </a:prstGeom>
          <a:noFill/>
        </p:spPr>
        <p:txBody>
          <a:bodyPr wrap="none" rtlCol="0">
            <a:spAutoFit/>
          </a:bodyPr>
          <a:lstStyle/>
          <a:p>
            <a:r>
              <a:rPr lang="en-US" sz="1200" dirty="0"/>
              <a:t>4</a:t>
            </a:r>
          </a:p>
        </p:txBody>
      </p:sp>
      <p:sp>
        <p:nvSpPr>
          <p:cNvPr id="44" name="TextBox 43"/>
          <p:cNvSpPr txBox="1"/>
          <p:nvPr/>
        </p:nvSpPr>
        <p:spPr>
          <a:xfrm>
            <a:off x="6390760" y="5594901"/>
            <a:ext cx="263214" cy="276999"/>
          </a:xfrm>
          <a:prstGeom prst="rect">
            <a:avLst/>
          </a:prstGeom>
          <a:noFill/>
        </p:spPr>
        <p:txBody>
          <a:bodyPr wrap="none" rtlCol="0">
            <a:spAutoFit/>
          </a:bodyPr>
          <a:lstStyle/>
          <a:p>
            <a:r>
              <a:rPr lang="en-US" sz="1200" dirty="0"/>
              <a:t>5</a:t>
            </a:r>
          </a:p>
        </p:txBody>
      </p:sp>
      <p:sp>
        <p:nvSpPr>
          <p:cNvPr id="45" name="TextBox 44"/>
          <p:cNvSpPr txBox="1"/>
          <p:nvPr/>
        </p:nvSpPr>
        <p:spPr>
          <a:xfrm>
            <a:off x="6797116" y="5594900"/>
            <a:ext cx="263214" cy="276999"/>
          </a:xfrm>
          <a:prstGeom prst="rect">
            <a:avLst/>
          </a:prstGeom>
          <a:noFill/>
        </p:spPr>
        <p:txBody>
          <a:bodyPr wrap="none" rtlCol="0">
            <a:spAutoFit/>
          </a:bodyPr>
          <a:lstStyle/>
          <a:p>
            <a:r>
              <a:rPr lang="en-US" sz="1200" dirty="0"/>
              <a:t>6</a:t>
            </a:r>
          </a:p>
        </p:txBody>
      </p:sp>
      <p:sp>
        <p:nvSpPr>
          <p:cNvPr id="47" name="TextBox 46"/>
          <p:cNvSpPr txBox="1"/>
          <p:nvPr/>
        </p:nvSpPr>
        <p:spPr>
          <a:xfrm>
            <a:off x="797387" y="2381960"/>
            <a:ext cx="850798" cy="461665"/>
          </a:xfrm>
          <a:prstGeom prst="rect">
            <a:avLst/>
          </a:prstGeom>
          <a:noFill/>
        </p:spPr>
        <p:txBody>
          <a:bodyPr wrap="square" rtlCol="0">
            <a:spAutoFit/>
          </a:bodyPr>
          <a:lstStyle/>
          <a:p>
            <a:r>
              <a:rPr lang="en-US" sz="1200" dirty="0"/>
              <a:t>Price Broccoli</a:t>
            </a:r>
          </a:p>
        </p:txBody>
      </p:sp>
      <p:sp>
        <p:nvSpPr>
          <p:cNvPr id="48" name="TextBox 47"/>
          <p:cNvSpPr txBox="1"/>
          <p:nvPr/>
        </p:nvSpPr>
        <p:spPr>
          <a:xfrm>
            <a:off x="4006489" y="2365693"/>
            <a:ext cx="850798" cy="461665"/>
          </a:xfrm>
          <a:prstGeom prst="rect">
            <a:avLst/>
          </a:prstGeom>
          <a:noFill/>
        </p:spPr>
        <p:txBody>
          <a:bodyPr wrap="square" rtlCol="0">
            <a:spAutoFit/>
          </a:bodyPr>
          <a:lstStyle/>
          <a:p>
            <a:r>
              <a:rPr lang="en-US" sz="1200" dirty="0"/>
              <a:t>Price Broccoli</a:t>
            </a:r>
          </a:p>
        </p:txBody>
      </p:sp>
      <p:sp>
        <p:nvSpPr>
          <p:cNvPr id="49" name="TextBox 48"/>
          <p:cNvSpPr txBox="1"/>
          <p:nvPr/>
        </p:nvSpPr>
        <p:spPr>
          <a:xfrm>
            <a:off x="3194524" y="5815892"/>
            <a:ext cx="1410716" cy="276999"/>
          </a:xfrm>
          <a:prstGeom prst="rect">
            <a:avLst/>
          </a:prstGeom>
          <a:noFill/>
        </p:spPr>
        <p:txBody>
          <a:bodyPr wrap="square" rtlCol="0">
            <a:spAutoFit/>
          </a:bodyPr>
          <a:lstStyle/>
          <a:p>
            <a:r>
              <a:rPr lang="en-US" sz="1200" dirty="0"/>
              <a:t>Quantity Broccoli</a:t>
            </a:r>
          </a:p>
        </p:txBody>
      </p:sp>
      <p:sp>
        <p:nvSpPr>
          <p:cNvPr id="50" name="TextBox 49"/>
          <p:cNvSpPr txBox="1"/>
          <p:nvPr/>
        </p:nvSpPr>
        <p:spPr>
          <a:xfrm>
            <a:off x="6029060" y="5815892"/>
            <a:ext cx="1447046" cy="276999"/>
          </a:xfrm>
          <a:prstGeom prst="rect">
            <a:avLst/>
          </a:prstGeom>
          <a:noFill/>
        </p:spPr>
        <p:txBody>
          <a:bodyPr wrap="square" rtlCol="0">
            <a:spAutoFit/>
          </a:bodyPr>
          <a:lstStyle/>
          <a:p>
            <a:r>
              <a:rPr lang="en-US" sz="1200" dirty="0"/>
              <a:t>Quantity Broccoli</a:t>
            </a:r>
          </a:p>
        </p:txBody>
      </p:sp>
      <p:sp>
        <p:nvSpPr>
          <p:cNvPr id="57" name="TextBox 56"/>
          <p:cNvSpPr txBox="1"/>
          <p:nvPr/>
        </p:nvSpPr>
        <p:spPr>
          <a:xfrm>
            <a:off x="4095955" y="4841020"/>
            <a:ext cx="695036" cy="276999"/>
          </a:xfrm>
          <a:prstGeom prst="rect">
            <a:avLst/>
          </a:prstGeom>
          <a:noFill/>
        </p:spPr>
        <p:txBody>
          <a:bodyPr wrap="square" rtlCol="0">
            <a:spAutoFit/>
          </a:bodyPr>
          <a:lstStyle/>
          <a:p>
            <a:r>
              <a:rPr lang="en-US" sz="1200" dirty="0"/>
              <a:t>0.50</a:t>
            </a:r>
          </a:p>
        </p:txBody>
      </p:sp>
      <p:sp>
        <p:nvSpPr>
          <p:cNvPr id="58" name="TextBox 57"/>
          <p:cNvSpPr txBox="1"/>
          <p:nvPr/>
        </p:nvSpPr>
        <p:spPr>
          <a:xfrm>
            <a:off x="4095955" y="4420811"/>
            <a:ext cx="695036" cy="276999"/>
          </a:xfrm>
          <a:prstGeom prst="rect">
            <a:avLst/>
          </a:prstGeom>
          <a:noFill/>
        </p:spPr>
        <p:txBody>
          <a:bodyPr wrap="square" rtlCol="0">
            <a:spAutoFit/>
          </a:bodyPr>
          <a:lstStyle/>
          <a:p>
            <a:r>
              <a:rPr lang="en-US" sz="1200" dirty="0"/>
              <a:t>1.00</a:t>
            </a:r>
          </a:p>
        </p:txBody>
      </p:sp>
      <p:sp>
        <p:nvSpPr>
          <p:cNvPr id="59" name="TextBox 58"/>
          <p:cNvSpPr txBox="1"/>
          <p:nvPr/>
        </p:nvSpPr>
        <p:spPr>
          <a:xfrm>
            <a:off x="4101577" y="4000856"/>
            <a:ext cx="695036" cy="276999"/>
          </a:xfrm>
          <a:prstGeom prst="rect">
            <a:avLst/>
          </a:prstGeom>
          <a:noFill/>
        </p:spPr>
        <p:txBody>
          <a:bodyPr wrap="square" rtlCol="0">
            <a:spAutoFit/>
          </a:bodyPr>
          <a:lstStyle/>
          <a:p>
            <a:r>
              <a:rPr lang="en-US" sz="1200" dirty="0"/>
              <a:t>1.50</a:t>
            </a:r>
          </a:p>
        </p:txBody>
      </p:sp>
      <p:sp>
        <p:nvSpPr>
          <p:cNvPr id="60" name="TextBox 59"/>
          <p:cNvSpPr txBox="1"/>
          <p:nvPr/>
        </p:nvSpPr>
        <p:spPr>
          <a:xfrm>
            <a:off x="4095955" y="3586289"/>
            <a:ext cx="695036" cy="276999"/>
          </a:xfrm>
          <a:prstGeom prst="rect">
            <a:avLst/>
          </a:prstGeom>
          <a:noFill/>
        </p:spPr>
        <p:txBody>
          <a:bodyPr wrap="square" rtlCol="0">
            <a:spAutoFit/>
          </a:bodyPr>
          <a:lstStyle/>
          <a:p>
            <a:r>
              <a:rPr lang="en-US" sz="1200" dirty="0"/>
              <a:t>2.00</a:t>
            </a:r>
          </a:p>
        </p:txBody>
      </p:sp>
      <p:sp>
        <p:nvSpPr>
          <p:cNvPr id="61" name="TextBox 60"/>
          <p:cNvSpPr txBox="1"/>
          <p:nvPr/>
        </p:nvSpPr>
        <p:spPr>
          <a:xfrm>
            <a:off x="4095955" y="3236496"/>
            <a:ext cx="695036" cy="276999"/>
          </a:xfrm>
          <a:prstGeom prst="rect">
            <a:avLst/>
          </a:prstGeom>
          <a:noFill/>
        </p:spPr>
        <p:txBody>
          <a:bodyPr wrap="square" rtlCol="0">
            <a:spAutoFit/>
          </a:bodyPr>
          <a:lstStyle/>
          <a:p>
            <a:r>
              <a:rPr lang="en-US" sz="1200" dirty="0"/>
              <a:t>2.50</a:t>
            </a:r>
          </a:p>
        </p:txBody>
      </p:sp>
      <p:sp>
        <p:nvSpPr>
          <p:cNvPr id="62" name="TextBox 61"/>
          <p:cNvSpPr txBox="1"/>
          <p:nvPr/>
        </p:nvSpPr>
        <p:spPr>
          <a:xfrm>
            <a:off x="4095955" y="2895726"/>
            <a:ext cx="695036" cy="276999"/>
          </a:xfrm>
          <a:prstGeom prst="rect">
            <a:avLst/>
          </a:prstGeom>
          <a:noFill/>
        </p:spPr>
        <p:txBody>
          <a:bodyPr wrap="square" rtlCol="0">
            <a:spAutoFit/>
          </a:bodyPr>
          <a:lstStyle/>
          <a:p>
            <a:r>
              <a:rPr lang="en-US" sz="1200" dirty="0"/>
              <a:t>3.00</a:t>
            </a:r>
          </a:p>
        </p:txBody>
      </p:sp>
      <p:cxnSp>
        <p:nvCxnSpPr>
          <p:cNvPr id="64" name="Straight Connector 63"/>
          <p:cNvCxnSpPr>
            <a:stCxn id="28" idx="3"/>
          </p:cNvCxnSpPr>
          <p:nvPr/>
        </p:nvCxnSpPr>
        <p:spPr>
          <a:xfrm>
            <a:off x="1920111" y="4507483"/>
            <a:ext cx="0" cy="1006626"/>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69" name="Straight Connector 68"/>
          <p:cNvCxnSpPr>
            <a:stCxn id="28" idx="3"/>
          </p:cNvCxnSpPr>
          <p:nvPr/>
        </p:nvCxnSpPr>
        <p:spPr>
          <a:xfrm flipH="1">
            <a:off x="1634837" y="4507483"/>
            <a:ext cx="285274" cy="0"/>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72" name="Straight Connector 71"/>
          <p:cNvCxnSpPr/>
          <p:nvPr/>
        </p:nvCxnSpPr>
        <p:spPr>
          <a:xfrm>
            <a:off x="2305806" y="4084896"/>
            <a:ext cx="0" cy="1398562"/>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75" name="Straight Connector 74"/>
          <p:cNvCxnSpPr/>
          <p:nvPr/>
        </p:nvCxnSpPr>
        <p:spPr>
          <a:xfrm flipH="1" flipV="1">
            <a:off x="1637504" y="4031881"/>
            <a:ext cx="622617" cy="9028"/>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81" name="Straight Connector 80"/>
          <p:cNvCxnSpPr/>
          <p:nvPr/>
        </p:nvCxnSpPr>
        <p:spPr>
          <a:xfrm>
            <a:off x="4946753" y="4139355"/>
            <a:ext cx="0" cy="1374754"/>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83" name="Straight Connector 82"/>
          <p:cNvCxnSpPr/>
          <p:nvPr/>
        </p:nvCxnSpPr>
        <p:spPr>
          <a:xfrm>
            <a:off x="4678218" y="4139355"/>
            <a:ext cx="268535"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8428385" y="4462968"/>
            <a:ext cx="0" cy="1051141"/>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87" name="TextBox 86"/>
          <p:cNvSpPr txBox="1"/>
          <p:nvPr/>
        </p:nvSpPr>
        <p:spPr>
          <a:xfrm>
            <a:off x="8307307" y="5594900"/>
            <a:ext cx="263214" cy="276999"/>
          </a:xfrm>
          <a:prstGeom prst="rect">
            <a:avLst/>
          </a:prstGeom>
          <a:noFill/>
        </p:spPr>
        <p:txBody>
          <a:bodyPr wrap="none" rtlCol="0">
            <a:spAutoFit/>
          </a:bodyPr>
          <a:lstStyle/>
          <a:p>
            <a:r>
              <a:rPr lang="en-US" sz="1200" dirty="0"/>
              <a:t>1</a:t>
            </a:r>
          </a:p>
        </p:txBody>
      </p:sp>
      <p:sp>
        <p:nvSpPr>
          <p:cNvPr id="88" name="TextBox 87"/>
          <p:cNvSpPr txBox="1"/>
          <p:nvPr/>
        </p:nvSpPr>
        <p:spPr>
          <a:xfrm>
            <a:off x="8710141" y="5594900"/>
            <a:ext cx="263214" cy="276999"/>
          </a:xfrm>
          <a:prstGeom prst="rect">
            <a:avLst/>
          </a:prstGeom>
          <a:noFill/>
        </p:spPr>
        <p:txBody>
          <a:bodyPr wrap="none" rtlCol="0">
            <a:spAutoFit/>
          </a:bodyPr>
          <a:lstStyle/>
          <a:p>
            <a:r>
              <a:rPr lang="en-US" sz="1200" dirty="0"/>
              <a:t>2</a:t>
            </a:r>
          </a:p>
        </p:txBody>
      </p:sp>
      <p:sp>
        <p:nvSpPr>
          <p:cNvPr id="89" name="TextBox 88"/>
          <p:cNvSpPr txBox="1"/>
          <p:nvPr/>
        </p:nvSpPr>
        <p:spPr>
          <a:xfrm>
            <a:off x="9098091" y="5594900"/>
            <a:ext cx="263214" cy="276999"/>
          </a:xfrm>
          <a:prstGeom prst="rect">
            <a:avLst/>
          </a:prstGeom>
          <a:noFill/>
        </p:spPr>
        <p:txBody>
          <a:bodyPr wrap="none" rtlCol="0">
            <a:spAutoFit/>
          </a:bodyPr>
          <a:lstStyle/>
          <a:p>
            <a:r>
              <a:rPr lang="en-US" sz="1200" dirty="0"/>
              <a:t>3</a:t>
            </a:r>
          </a:p>
        </p:txBody>
      </p:sp>
      <p:sp>
        <p:nvSpPr>
          <p:cNvPr id="90" name="TextBox 89"/>
          <p:cNvSpPr txBox="1"/>
          <p:nvPr/>
        </p:nvSpPr>
        <p:spPr>
          <a:xfrm>
            <a:off x="9486041" y="5594900"/>
            <a:ext cx="263214" cy="276999"/>
          </a:xfrm>
          <a:prstGeom prst="rect">
            <a:avLst/>
          </a:prstGeom>
          <a:noFill/>
        </p:spPr>
        <p:txBody>
          <a:bodyPr wrap="none" rtlCol="0">
            <a:spAutoFit/>
          </a:bodyPr>
          <a:lstStyle/>
          <a:p>
            <a:r>
              <a:rPr lang="en-US" sz="1200" dirty="0"/>
              <a:t>4</a:t>
            </a:r>
          </a:p>
        </p:txBody>
      </p:sp>
      <p:sp>
        <p:nvSpPr>
          <p:cNvPr id="91" name="TextBox 90"/>
          <p:cNvSpPr txBox="1"/>
          <p:nvPr/>
        </p:nvSpPr>
        <p:spPr>
          <a:xfrm>
            <a:off x="9873991" y="5594900"/>
            <a:ext cx="263214" cy="276999"/>
          </a:xfrm>
          <a:prstGeom prst="rect">
            <a:avLst/>
          </a:prstGeom>
          <a:noFill/>
        </p:spPr>
        <p:txBody>
          <a:bodyPr wrap="none" rtlCol="0">
            <a:spAutoFit/>
          </a:bodyPr>
          <a:lstStyle/>
          <a:p>
            <a:r>
              <a:rPr lang="en-US" sz="1200" dirty="0"/>
              <a:t>5</a:t>
            </a:r>
          </a:p>
        </p:txBody>
      </p:sp>
      <p:sp>
        <p:nvSpPr>
          <p:cNvPr id="92" name="TextBox 91"/>
          <p:cNvSpPr txBox="1"/>
          <p:nvPr/>
        </p:nvSpPr>
        <p:spPr>
          <a:xfrm>
            <a:off x="10280347" y="5594899"/>
            <a:ext cx="263214" cy="276999"/>
          </a:xfrm>
          <a:prstGeom prst="rect">
            <a:avLst/>
          </a:prstGeom>
          <a:noFill/>
        </p:spPr>
        <p:txBody>
          <a:bodyPr wrap="none" rtlCol="0">
            <a:spAutoFit/>
          </a:bodyPr>
          <a:lstStyle/>
          <a:p>
            <a:r>
              <a:rPr lang="en-US" sz="1200" dirty="0"/>
              <a:t>6</a:t>
            </a:r>
          </a:p>
        </p:txBody>
      </p:sp>
      <p:cxnSp>
        <p:nvCxnSpPr>
          <p:cNvPr id="94" name="Straight Connector 93"/>
          <p:cNvCxnSpPr/>
          <p:nvPr/>
        </p:nvCxnSpPr>
        <p:spPr>
          <a:xfrm flipV="1">
            <a:off x="8266647" y="4462967"/>
            <a:ext cx="161738" cy="2"/>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98" name="TextBox 97"/>
          <p:cNvSpPr txBox="1"/>
          <p:nvPr/>
        </p:nvSpPr>
        <p:spPr>
          <a:xfrm>
            <a:off x="7698965" y="4779033"/>
            <a:ext cx="695036" cy="276999"/>
          </a:xfrm>
          <a:prstGeom prst="rect">
            <a:avLst/>
          </a:prstGeom>
          <a:noFill/>
        </p:spPr>
        <p:txBody>
          <a:bodyPr wrap="square" rtlCol="0">
            <a:spAutoFit/>
          </a:bodyPr>
          <a:lstStyle/>
          <a:p>
            <a:r>
              <a:rPr lang="en-US" sz="1200" dirty="0"/>
              <a:t>0.50</a:t>
            </a:r>
          </a:p>
        </p:txBody>
      </p:sp>
      <p:sp>
        <p:nvSpPr>
          <p:cNvPr id="99" name="TextBox 98"/>
          <p:cNvSpPr txBox="1"/>
          <p:nvPr/>
        </p:nvSpPr>
        <p:spPr>
          <a:xfrm>
            <a:off x="7698965" y="4358824"/>
            <a:ext cx="695036" cy="276999"/>
          </a:xfrm>
          <a:prstGeom prst="rect">
            <a:avLst/>
          </a:prstGeom>
          <a:noFill/>
        </p:spPr>
        <p:txBody>
          <a:bodyPr wrap="square" rtlCol="0">
            <a:spAutoFit/>
          </a:bodyPr>
          <a:lstStyle/>
          <a:p>
            <a:r>
              <a:rPr lang="en-US" sz="1200" dirty="0"/>
              <a:t>1.00</a:t>
            </a:r>
          </a:p>
        </p:txBody>
      </p:sp>
      <p:sp>
        <p:nvSpPr>
          <p:cNvPr id="100" name="TextBox 99"/>
          <p:cNvSpPr txBox="1"/>
          <p:nvPr/>
        </p:nvSpPr>
        <p:spPr>
          <a:xfrm>
            <a:off x="7704587" y="3938869"/>
            <a:ext cx="695036" cy="276999"/>
          </a:xfrm>
          <a:prstGeom prst="rect">
            <a:avLst/>
          </a:prstGeom>
          <a:noFill/>
        </p:spPr>
        <p:txBody>
          <a:bodyPr wrap="square" rtlCol="0">
            <a:spAutoFit/>
          </a:bodyPr>
          <a:lstStyle/>
          <a:p>
            <a:r>
              <a:rPr lang="en-US" sz="1200" dirty="0"/>
              <a:t>1.50</a:t>
            </a:r>
          </a:p>
        </p:txBody>
      </p:sp>
      <p:sp>
        <p:nvSpPr>
          <p:cNvPr id="101" name="TextBox 100"/>
          <p:cNvSpPr txBox="1"/>
          <p:nvPr/>
        </p:nvSpPr>
        <p:spPr>
          <a:xfrm>
            <a:off x="7698965" y="3524302"/>
            <a:ext cx="695036" cy="276999"/>
          </a:xfrm>
          <a:prstGeom prst="rect">
            <a:avLst/>
          </a:prstGeom>
          <a:noFill/>
        </p:spPr>
        <p:txBody>
          <a:bodyPr wrap="square" rtlCol="0">
            <a:spAutoFit/>
          </a:bodyPr>
          <a:lstStyle/>
          <a:p>
            <a:r>
              <a:rPr lang="en-US" sz="1200" dirty="0"/>
              <a:t>2.00</a:t>
            </a:r>
          </a:p>
        </p:txBody>
      </p:sp>
      <p:sp>
        <p:nvSpPr>
          <p:cNvPr id="102" name="TextBox 101"/>
          <p:cNvSpPr txBox="1"/>
          <p:nvPr/>
        </p:nvSpPr>
        <p:spPr>
          <a:xfrm>
            <a:off x="7698965" y="3174509"/>
            <a:ext cx="695036" cy="276999"/>
          </a:xfrm>
          <a:prstGeom prst="rect">
            <a:avLst/>
          </a:prstGeom>
          <a:noFill/>
        </p:spPr>
        <p:txBody>
          <a:bodyPr wrap="square" rtlCol="0">
            <a:spAutoFit/>
          </a:bodyPr>
          <a:lstStyle/>
          <a:p>
            <a:r>
              <a:rPr lang="en-US" sz="1200" dirty="0"/>
              <a:t>2.50</a:t>
            </a:r>
          </a:p>
        </p:txBody>
      </p:sp>
      <p:sp>
        <p:nvSpPr>
          <p:cNvPr id="103" name="TextBox 102"/>
          <p:cNvSpPr txBox="1"/>
          <p:nvPr/>
        </p:nvSpPr>
        <p:spPr>
          <a:xfrm>
            <a:off x="7698965" y="2833739"/>
            <a:ext cx="695036" cy="276999"/>
          </a:xfrm>
          <a:prstGeom prst="rect">
            <a:avLst/>
          </a:prstGeom>
          <a:noFill/>
        </p:spPr>
        <p:txBody>
          <a:bodyPr wrap="square" rtlCol="0">
            <a:spAutoFit/>
          </a:bodyPr>
          <a:lstStyle/>
          <a:p>
            <a:r>
              <a:rPr lang="en-US" sz="1200" dirty="0"/>
              <a:t>3.00</a:t>
            </a:r>
          </a:p>
        </p:txBody>
      </p:sp>
      <p:sp>
        <p:nvSpPr>
          <p:cNvPr id="105" name="TextBox 104"/>
          <p:cNvSpPr txBox="1"/>
          <p:nvPr/>
        </p:nvSpPr>
        <p:spPr>
          <a:xfrm>
            <a:off x="7370617" y="2371516"/>
            <a:ext cx="850798" cy="461665"/>
          </a:xfrm>
          <a:prstGeom prst="rect">
            <a:avLst/>
          </a:prstGeom>
          <a:noFill/>
        </p:spPr>
        <p:txBody>
          <a:bodyPr wrap="square" rtlCol="0">
            <a:spAutoFit/>
          </a:bodyPr>
          <a:lstStyle/>
          <a:p>
            <a:r>
              <a:rPr lang="en-US" sz="1200" dirty="0"/>
              <a:t>Price Broccoli</a:t>
            </a:r>
          </a:p>
        </p:txBody>
      </p:sp>
      <p:sp>
        <p:nvSpPr>
          <p:cNvPr id="106" name="TextBox 105"/>
          <p:cNvSpPr txBox="1"/>
          <p:nvPr/>
        </p:nvSpPr>
        <p:spPr>
          <a:xfrm>
            <a:off x="10118878" y="5815892"/>
            <a:ext cx="1447046" cy="276999"/>
          </a:xfrm>
          <a:prstGeom prst="rect">
            <a:avLst/>
          </a:prstGeom>
          <a:noFill/>
        </p:spPr>
        <p:txBody>
          <a:bodyPr wrap="square" rtlCol="0">
            <a:spAutoFit/>
          </a:bodyPr>
          <a:lstStyle/>
          <a:p>
            <a:r>
              <a:rPr lang="en-US" sz="1200" dirty="0"/>
              <a:t>Quantity Broccoli</a:t>
            </a:r>
          </a:p>
        </p:txBody>
      </p:sp>
      <p:grpSp>
        <p:nvGrpSpPr>
          <p:cNvPr id="21" name="SMARTInkShape-Group817"/>
          <p:cNvGrpSpPr/>
          <p:nvPr/>
        </p:nvGrpSpPr>
        <p:grpSpPr>
          <a:xfrm>
            <a:off x="8782050" y="2209800"/>
            <a:ext cx="1219201" cy="419101"/>
            <a:chOff x="8782050" y="2209800"/>
            <a:chExt cx="1219201" cy="419101"/>
          </a:xfrm>
        </p:grpSpPr>
        <p:sp>
          <p:nvSpPr>
            <p:cNvPr id="4" name="SMARTInkShape-5822"/>
            <p:cNvSpPr/>
            <p:nvPr/>
          </p:nvSpPr>
          <p:spPr>
            <a:xfrm>
              <a:off x="8782050" y="2209800"/>
              <a:ext cx="381001" cy="323851"/>
            </a:xfrm>
            <a:custGeom>
              <a:avLst/>
              <a:gdLst/>
              <a:ahLst/>
              <a:cxnLst/>
              <a:rect l="0" t="0" r="0" b="0"/>
              <a:pathLst>
                <a:path w="381001" h="323851">
                  <a:moveTo>
                    <a:pt x="0" y="0"/>
                  </a:moveTo>
                  <a:lnTo>
                    <a:pt x="5057" y="0"/>
                  </a:lnTo>
                  <a:lnTo>
                    <a:pt x="6546" y="1058"/>
                  </a:lnTo>
                  <a:lnTo>
                    <a:pt x="7540" y="2822"/>
                  </a:lnTo>
                  <a:lnTo>
                    <a:pt x="8937" y="13183"/>
                  </a:lnTo>
                  <a:lnTo>
                    <a:pt x="10322" y="22793"/>
                  </a:lnTo>
                  <a:lnTo>
                    <a:pt x="15994" y="37328"/>
                  </a:lnTo>
                  <a:lnTo>
                    <a:pt x="18447" y="78556"/>
                  </a:lnTo>
                  <a:lnTo>
                    <a:pt x="18931" y="117353"/>
                  </a:lnTo>
                  <a:lnTo>
                    <a:pt x="13959" y="153892"/>
                  </a:lnTo>
                  <a:lnTo>
                    <a:pt x="10838" y="193176"/>
                  </a:lnTo>
                  <a:lnTo>
                    <a:pt x="9698" y="239209"/>
                  </a:lnTo>
                  <a:lnTo>
                    <a:pt x="9536" y="286549"/>
                  </a:lnTo>
                  <a:lnTo>
                    <a:pt x="10590" y="289458"/>
                  </a:lnTo>
                  <a:lnTo>
                    <a:pt x="12351" y="291397"/>
                  </a:lnTo>
                  <a:lnTo>
                    <a:pt x="17132" y="293551"/>
                  </a:lnTo>
                  <a:lnTo>
                    <a:pt x="26859" y="295048"/>
                  </a:lnTo>
                  <a:lnTo>
                    <a:pt x="27431" y="294065"/>
                  </a:lnTo>
                  <a:lnTo>
                    <a:pt x="36731" y="251420"/>
                  </a:lnTo>
                  <a:lnTo>
                    <a:pt x="45434" y="211392"/>
                  </a:lnTo>
                  <a:lnTo>
                    <a:pt x="55398" y="167224"/>
                  </a:lnTo>
                  <a:lnTo>
                    <a:pt x="46558" y="123268"/>
                  </a:lnTo>
                  <a:lnTo>
                    <a:pt x="32668" y="78243"/>
                  </a:lnTo>
                  <a:lnTo>
                    <a:pt x="28579" y="38192"/>
                  </a:lnTo>
                  <a:lnTo>
                    <a:pt x="68595" y="67763"/>
                  </a:lnTo>
                  <a:lnTo>
                    <a:pt x="108916" y="100154"/>
                  </a:lnTo>
                  <a:lnTo>
                    <a:pt x="150829" y="134858"/>
                  </a:lnTo>
                  <a:lnTo>
                    <a:pt x="179221" y="158325"/>
                  </a:lnTo>
                  <a:lnTo>
                    <a:pt x="205441" y="168544"/>
                  </a:lnTo>
                  <a:lnTo>
                    <a:pt x="209986" y="169513"/>
                  </a:lnTo>
                  <a:lnTo>
                    <a:pt x="220680" y="167767"/>
                  </a:lnTo>
                  <a:lnTo>
                    <a:pt x="226495" y="165820"/>
                  </a:lnTo>
                  <a:lnTo>
                    <a:pt x="238601" y="155189"/>
                  </a:lnTo>
                  <a:lnTo>
                    <a:pt x="257316" y="136999"/>
                  </a:lnTo>
                  <a:lnTo>
                    <a:pt x="296548" y="101689"/>
                  </a:lnTo>
                  <a:lnTo>
                    <a:pt x="332955" y="58795"/>
                  </a:lnTo>
                  <a:lnTo>
                    <a:pt x="356669" y="38735"/>
                  </a:lnTo>
                  <a:lnTo>
                    <a:pt x="358429" y="35348"/>
                  </a:lnTo>
                  <a:lnTo>
                    <a:pt x="360661" y="33090"/>
                  </a:lnTo>
                  <a:lnTo>
                    <a:pt x="365964" y="30582"/>
                  </a:lnTo>
                  <a:lnTo>
                    <a:pt x="367801" y="32030"/>
                  </a:lnTo>
                  <a:lnTo>
                    <a:pt x="378799" y="67249"/>
                  </a:lnTo>
                  <a:lnTo>
                    <a:pt x="378964" y="82805"/>
                  </a:lnTo>
                  <a:lnTo>
                    <a:pt x="374165" y="122372"/>
                  </a:lnTo>
                  <a:lnTo>
                    <a:pt x="372670" y="155988"/>
                  </a:lnTo>
                  <a:lnTo>
                    <a:pt x="371829" y="195443"/>
                  </a:lnTo>
                  <a:lnTo>
                    <a:pt x="371580" y="242412"/>
                  </a:lnTo>
                  <a:lnTo>
                    <a:pt x="376563" y="281376"/>
                  </a:lnTo>
                  <a:lnTo>
                    <a:pt x="38100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5823"/>
            <p:cNvSpPr/>
            <p:nvPr/>
          </p:nvSpPr>
          <p:spPr>
            <a:xfrm>
              <a:off x="9611117" y="2305050"/>
              <a:ext cx="122831" cy="241522"/>
            </a:xfrm>
            <a:custGeom>
              <a:avLst/>
              <a:gdLst/>
              <a:ahLst/>
              <a:cxnLst/>
              <a:rect l="0" t="0" r="0" b="0"/>
              <a:pathLst>
                <a:path w="122831" h="241522">
                  <a:moveTo>
                    <a:pt x="9133" y="0"/>
                  </a:moveTo>
                  <a:lnTo>
                    <a:pt x="14190" y="0"/>
                  </a:lnTo>
                  <a:lnTo>
                    <a:pt x="14621" y="2117"/>
                  </a:lnTo>
                  <a:lnTo>
                    <a:pt x="9548" y="47062"/>
                  </a:lnTo>
                  <a:lnTo>
                    <a:pt x="9256" y="88380"/>
                  </a:lnTo>
                  <a:lnTo>
                    <a:pt x="9169" y="128493"/>
                  </a:lnTo>
                  <a:lnTo>
                    <a:pt x="9140" y="175547"/>
                  </a:lnTo>
                  <a:lnTo>
                    <a:pt x="1595" y="222241"/>
                  </a:lnTo>
                  <a:lnTo>
                    <a:pt x="0" y="240044"/>
                  </a:lnTo>
                  <a:lnTo>
                    <a:pt x="927" y="241521"/>
                  </a:lnTo>
                  <a:lnTo>
                    <a:pt x="2605" y="241447"/>
                  </a:lnTo>
                  <a:lnTo>
                    <a:pt x="4781" y="240340"/>
                  </a:lnTo>
                  <a:lnTo>
                    <a:pt x="32729" y="199215"/>
                  </a:lnTo>
                  <a:lnTo>
                    <a:pt x="74010" y="154343"/>
                  </a:lnTo>
                  <a:lnTo>
                    <a:pt x="97247" y="138594"/>
                  </a:lnTo>
                  <a:lnTo>
                    <a:pt x="109559" y="134904"/>
                  </a:lnTo>
                  <a:lnTo>
                    <a:pt x="122830" y="133411"/>
                  </a:lnTo>
                  <a:lnTo>
                    <a:pt x="108105" y="147512"/>
                  </a:lnTo>
                  <a:lnTo>
                    <a:pt x="68523" y="169931"/>
                  </a:lnTo>
                  <a:lnTo>
                    <a:pt x="24196" y="192944"/>
                  </a:lnTo>
                  <a:lnTo>
                    <a:pt x="3056" y="207154"/>
                  </a:lnTo>
                  <a:lnTo>
                    <a:pt x="4023" y="210069"/>
                  </a:lnTo>
                  <a:lnTo>
                    <a:pt x="10743" y="218953"/>
                  </a:lnTo>
                  <a:lnTo>
                    <a:pt x="26429" y="224312"/>
                  </a:lnTo>
                  <a:lnTo>
                    <a:pt x="85333"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5824"/>
            <p:cNvSpPr/>
            <p:nvPr/>
          </p:nvSpPr>
          <p:spPr>
            <a:xfrm>
              <a:off x="9265988" y="2419350"/>
              <a:ext cx="239963" cy="94026"/>
            </a:xfrm>
            <a:custGeom>
              <a:avLst/>
              <a:gdLst/>
              <a:ahLst/>
              <a:cxnLst/>
              <a:rect l="0" t="0" r="0" b="0"/>
              <a:pathLst>
                <a:path w="239963" h="94026">
                  <a:moveTo>
                    <a:pt x="173287" y="57150"/>
                  </a:moveTo>
                  <a:lnTo>
                    <a:pt x="168230" y="57150"/>
                  </a:lnTo>
                  <a:lnTo>
                    <a:pt x="166741" y="55033"/>
                  </a:lnTo>
                  <a:lnTo>
                    <a:pt x="162528" y="41941"/>
                  </a:lnTo>
                  <a:lnTo>
                    <a:pt x="142420" y="17426"/>
                  </a:lnTo>
                  <a:lnTo>
                    <a:pt x="127217" y="6810"/>
                  </a:lnTo>
                  <a:lnTo>
                    <a:pt x="104251" y="2018"/>
                  </a:lnTo>
                  <a:lnTo>
                    <a:pt x="82393" y="5654"/>
                  </a:lnTo>
                  <a:lnTo>
                    <a:pt x="49499" y="23969"/>
                  </a:lnTo>
                  <a:lnTo>
                    <a:pt x="21522" y="50792"/>
                  </a:lnTo>
                  <a:lnTo>
                    <a:pt x="669" y="81294"/>
                  </a:lnTo>
                  <a:lnTo>
                    <a:pt x="0" y="85946"/>
                  </a:lnTo>
                  <a:lnTo>
                    <a:pt x="1671" y="89047"/>
                  </a:lnTo>
                  <a:lnTo>
                    <a:pt x="8113" y="92493"/>
                  </a:lnTo>
                  <a:lnTo>
                    <a:pt x="14504" y="94025"/>
                  </a:lnTo>
                  <a:lnTo>
                    <a:pt x="34165" y="84774"/>
                  </a:lnTo>
                  <a:lnTo>
                    <a:pt x="75710" y="56607"/>
                  </a:lnTo>
                  <a:lnTo>
                    <a:pt x="121142" y="14991"/>
                  </a:lnTo>
                  <a:lnTo>
                    <a:pt x="133128" y="10245"/>
                  </a:lnTo>
                  <a:lnTo>
                    <a:pt x="129293" y="31422"/>
                  </a:lnTo>
                  <a:lnTo>
                    <a:pt x="135589" y="62217"/>
                  </a:lnTo>
                  <a:lnTo>
                    <a:pt x="139952" y="69280"/>
                  </a:lnTo>
                  <a:lnTo>
                    <a:pt x="142597" y="70528"/>
                  </a:lnTo>
                  <a:lnTo>
                    <a:pt x="145419" y="70302"/>
                  </a:lnTo>
                  <a:lnTo>
                    <a:pt x="154447" y="67750"/>
                  </a:lnTo>
                  <a:lnTo>
                    <a:pt x="157552" y="67392"/>
                  </a:lnTo>
                  <a:lnTo>
                    <a:pt x="163824" y="61349"/>
                  </a:lnTo>
                  <a:lnTo>
                    <a:pt x="194192" y="26970"/>
                  </a:lnTo>
                  <a:lnTo>
                    <a:pt x="201274" y="22570"/>
                  </a:lnTo>
                  <a:lnTo>
                    <a:pt x="204646" y="21397"/>
                  </a:lnTo>
                  <a:lnTo>
                    <a:pt x="206893" y="21673"/>
                  </a:lnTo>
                  <a:lnTo>
                    <a:pt x="208390" y="22915"/>
                  </a:lnTo>
                  <a:lnTo>
                    <a:pt x="213322" y="29720"/>
                  </a:lnTo>
                  <a:lnTo>
                    <a:pt x="224469" y="46558"/>
                  </a:lnTo>
                  <a:lnTo>
                    <a:pt x="229259" y="69208"/>
                  </a:lnTo>
                  <a:lnTo>
                    <a:pt x="230423" y="85516"/>
                  </a:lnTo>
                  <a:lnTo>
                    <a:pt x="225376" y="75550"/>
                  </a:lnTo>
                  <a:lnTo>
                    <a:pt x="225718" y="62153"/>
                  </a:lnTo>
                  <a:lnTo>
                    <a:pt x="23996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5825"/>
            <p:cNvSpPr/>
            <p:nvPr/>
          </p:nvSpPr>
          <p:spPr>
            <a:xfrm>
              <a:off x="9801225" y="252412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5826"/>
            <p:cNvSpPr/>
            <p:nvPr/>
          </p:nvSpPr>
          <p:spPr>
            <a:xfrm>
              <a:off x="9746058" y="2386203"/>
              <a:ext cx="178993" cy="242698"/>
            </a:xfrm>
            <a:custGeom>
              <a:avLst/>
              <a:gdLst/>
              <a:ahLst/>
              <a:cxnLst/>
              <a:rect l="0" t="0" r="0" b="0"/>
              <a:pathLst>
                <a:path w="178993" h="242698">
                  <a:moveTo>
                    <a:pt x="45642" y="90297"/>
                  </a:moveTo>
                  <a:lnTo>
                    <a:pt x="36980" y="97902"/>
                  </a:lnTo>
                  <a:lnTo>
                    <a:pt x="15051" y="112687"/>
                  </a:lnTo>
                  <a:lnTo>
                    <a:pt x="4710" y="137265"/>
                  </a:lnTo>
                  <a:lnTo>
                    <a:pt x="0" y="161246"/>
                  </a:lnTo>
                  <a:lnTo>
                    <a:pt x="1456" y="167230"/>
                  </a:lnTo>
                  <a:lnTo>
                    <a:pt x="8717" y="176700"/>
                  </a:lnTo>
                  <a:lnTo>
                    <a:pt x="21823" y="181615"/>
                  </a:lnTo>
                  <a:lnTo>
                    <a:pt x="29762" y="182926"/>
                  </a:lnTo>
                  <a:lnTo>
                    <a:pt x="71865" y="170879"/>
                  </a:lnTo>
                  <a:lnTo>
                    <a:pt x="92222" y="163858"/>
                  </a:lnTo>
                  <a:lnTo>
                    <a:pt x="121532" y="138786"/>
                  </a:lnTo>
                  <a:lnTo>
                    <a:pt x="151219" y="94505"/>
                  </a:lnTo>
                  <a:lnTo>
                    <a:pt x="163590" y="68143"/>
                  </a:lnTo>
                  <a:lnTo>
                    <a:pt x="166667" y="36578"/>
                  </a:lnTo>
                  <a:lnTo>
                    <a:pt x="160158" y="0"/>
                  </a:lnTo>
                  <a:lnTo>
                    <a:pt x="160038" y="1834"/>
                  </a:lnTo>
                  <a:lnTo>
                    <a:pt x="158948" y="2747"/>
                  </a:lnTo>
                  <a:lnTo>
                    <a:pt x="154913" y="3761"/>
                  </a:lnTo>
                  <a:lnTo>
                    <a:pt x="149594" y="12678"/>
                  </a:lnTo>
                  <a:lnTo>
                    <a:pt x="144759" y="28283"/>
                  </a:lnTo>
                  <a:lnTo>
                    <a:pt x="141401" y="74866"/>
                  </a:lnTo>
                  <a:lnTo>
                    <a:pt x="148597" y="117666"/>
                  </a:lnTo>
                  <a:lnTo>
                    <a:pt x="157387" y="164064"/>
                  </a:lnTo>
                  <a:lnTo>
                    <a:pt x="164494" y="204116"/>
                  </a:lnTo>
                  <a:lnTo>
                    <a:pt x="178992" y="2426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5827"/>
            <p:cNvSpPr/>
            <p:nvPr/>
          </p:nvSpPr>
          <p:spPr>
            <a:xfrm>
              <a:off x="9896475" y="2447925"/>
              <a:ext cx="104776" cy="28576"/>
            </a:xfrm>
            <a:custGeom>
              <a:avLst/>
              <a:gdLst/>
              <a:ahLst/>
              <a:cxnLst/>
              <a:rect l="0" t="0" r="0" b="0"/>
              <a:pathLst>
                <a:path w="104776" h="28576">
                  <a:moveTo>
                    <a:pt x="0" y="28575"/>
                  </a:moveTo>
                  <a:lnTo>
                    <a:pt x="8663" y="20970"/>
                  </a:lnTo>
                  <a:lnTo>
                    <a:pt x="35647" y="6185"/>
                  </a:lnTo>
                  <a:lnTo>
                    <a:pt x="68072" y="1222"/>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6" name="SMARTInkShape-Group818"/>
          <p:cNvGrpSpPr/>
          <p:nvPr/>
        </p:nvGrpSpPr>
        <p:grpSpPr>
          <a:xfrm>
            <a:off x="2334066" y="2263157"/>
            <a:ext cx="275785" cy="308594"/>
            <a:chOff x="2334066" y="2263157"/>
            <a:chExt cx="275785" cy="308594"/>
          </a:xfrm>
        </p:grpSpPr>
        <p:sp>
          <p:nvSpPr>
            <p:cNvPr id="23" name="SMARTInkShape-5828"/>
            <p:cNvSpPr/>
            <p:nvPr/>
          </p:nvSpPr>
          <p:spPr>
            <a:xfrm>
              <a:off x="2458774" y="2476500"/>
              <a:ext cx="65352" cy="9526"/>
            </a:xfrm>
            <a:custGeom>
              <a:avLst/>
              <a:gdLst/>
              <a:ahLst/>
              <a:cxnLst/>
              <a:rect l="0" t="0" r="0" b="0"/>
              <a:pathLst>
                <a:path w="65352" h="9526">
                  <a:moveTo>
                    <a:pt x="8201" y="9525"/>
                  </a:moveTo>
                  <a:lnTo>
                    <a:pt x="0" y="9525"/>
                  </a:lnTo>
                  <a:lnTo>
                    <a:pt x="4125" y="9525"/>
                  </a:lnTo>
                  <a:lnTo>
                    <a:pt x="653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5829"/>
            <p:cNvSpPr/>
            <p:nvPr/>
          </p:nvSpPr>
          <p:spPr>
            <a:xfrm>
              <a:off x="2334066" y="2263157"/>
              <a:ext cx="275785" cy="308594"/>
            </a:xfrm>
            <a:custGeom>
              <a:avLst/>
              <a:gdLst/>
              <a:ahLst/>
              <a:cxnLst/>
              <a:rect l="0" t="0" r="0" b="0"/>
              <a:pathLst>
                <a:path w="275785" h="308594">
                  <a:moveTo>
                    <a:pt x="66234" y="13318"/>
                  </a:moveTo>
                  <a:lnTo>
                    <a:pt x="65176" y="38848"/>
                  </a:lnTo>
                  <a:lnTo>
                    <a:pt x="56533" y="84599"/>
                  </a:lnTo>
                  <a:lnTo>
                    <a:pt x="46522" y="129155"/>
                  </a:lnTo>
                  <a:lnTo>
                    <a:pt x="34353" y="173665"/>
                  </a:lnTo>
                  <a:lnTo>
                    <a:pt x="21758" y="213031"/>
                  </a:lnTo>
                  <a:lnTo>
                    <a:pt x="7097" y="259277"/>
                  </a:lnTo>
                  <a:lnTo>
                    <a:pt x="0" y="269837"/>
                  </a:lnTo>
                  <a:lnTo>
                    <a:pt x="705" y="251980"/>
                  </a:lnTo>
                  <a:lnTo>
                    <a:pt x="6131" y="215148"/>
                  </a:lnTo>
                  <a:lnTo>
                    <a:pt x="9267" y="173896"/>
                  </a:lnTo>
                  <a:lnTo>
                    <a:pt x="19272" y="130919"/>
                  </a:lnTo>
                  <a:lnTo>
                    <a:pt x="28331" y="90496"/>
                  </a:lnTo>
                  <a:lnTo>
                    <a:pt x="40873" y="49024"/>
                  </a:lnTo>
                  <a:lnTo>
                    <a:pt x="58696" y="4784"/>
                  </a:lnTo>
                  <a:lnTo>
                    <a:pt x="61209" y="1278"/>
                  </a:lnTo>
                  <a:lnTo>
                    <a:pt x="62884" y="0"/>
                  </a:lnTo>
                  <a:lnTo>
                    <a:pt x="64001" y="206"/>
                  </a:lnTo>
                  <a:lnTo>
                    <a:pt x="64745" y="1402"/>
                  </a:lnTo>
                  <a:lnTo>
                    <a:pt x="87562" y="16840"/>
                  </a:lnTo>
                  <a:lnTo>
                    <a:pt x="117543" y="62088"/>
                  </a:lnTo>
                  <a:lnTo>
                    <a:pt x="144069" y="104002"/>
                  </a:lnTo>
                  <a:lnTo>
                    <a:pt x="173214" y="150823"/>
                  </a:lnTo>
                  <a:lnTo>
                    <a:pt x="201024" y="198394"/>
                  </a:lnTo>
                  <a:lnTo>
                    <a:pt x="225268" y="240847"/>
                  </a:lnTo>
                  <a:lnTo>
                    <a:pt x="254908" y="285716"/>
                  </a:lnTo>
                  <a:lnTo>
                    <a:pt x="275784" y="3085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7" name="SMARTInkShape-5830"/>
          <p:cNvSpPr/>
          <p:nvPr/>
        </p:nvSpPr>
        <p:spPr>
          <a:xfrm>
            <a:off x="5458252" y="2242195"/>
            <a:ext cx="196970" cy="262127"/>
          </a:xfrm>
          <a:custGeom>
            <a:avLst/>
            <a:gdLst/>
            <a:ahLst/>
            <a:cxnLst/>
            <a:rect l="0" t="0" r="0" b="0"/>
            <a:pathLst>
              <a:path w="196970" h="262127">
                <a:moveTo>
                  <a:pt x="37673" y="15230"/>
                </a:moveTo>
                <a:lnTo>
                  <a:pt x="32617" y="15230"/>
                </a:lnTo>
                <a:lnTo>
                  <a:pt x="31127" y="14172"/>
                </a:lnTo>
                <a:lnTo>
                  <a:pt x="30134" y="12408"/>
                </a:lnTo>
                <a:lnTo>
                  <a:pt x="28263" y="6097"/>
                </a:lnTo>
                <a:lnTo>
                  <a:pt x="33239" y="10878"/>
                </a:lnTo>
                <a:lnTo>
                  <a:pt x="35702" y="16118"/>
                </a:lnTo>
                <a:lnTo>
                  <a:pt x="37414" y="54035"/>
                </a:lnTo>
                <a:lnTo>
                  <a:pt x="34800" y="98899"/>
                </a:lnTo>
                <a:lnTo>
                  <a:pt x="30119" y="134565"/>
                </a:lnTo>
                <a:lnTo>
                  <a:pt x="28732" y="175825"/>
                </a:lnTo>
                <a:lnTo>
                  <a:pt x="28263" y="217579"/>
                </a:lnTo>
                <a:lnTo>
                  <a:pt x="18740" y="262126"/>
                </a:lnTo>
                <a:lnTo>
                  <a:pt x="18658" y="257600"/>
                </a:lnTo>
                <a:lnTo>
                  <a:pt x="8924" y="218994"/>
                </a:lnTo>
                <a:lnTo>
                  <a:pt x="1734" y="175385"/>
                </a:lnTo>
                <a:lnTo>
                  <a:pt x="0" y="136118"/>
                </a:lnTo>
                <a:lnTo>
                  <a:pt x="716" y="93829"/>
                </a:lnTo>
                <a:lnTo>
                  <a:pt x="7785" y="49178"/>
                </a:lnTo>
                <a:lnTo>
                  <a:pt x="16980" y="35257"/>
                </a:lnTo>
                <a:lnTo>
                  <a:pt x="50157" y="4775"/>
                </a:lnTo>
                <a:lnTo>
                  <a:pt x="62977" y="0"/>
                </a:lnTo>
                <a:lnTo>
                  <a:pt x="87151" y="2368"/>
                </a:lnTo>
                <a:lnTo>
                  <a:pt x="115102" y="12650"/>
                </a:lnTo>
                <a:lnTo>
                  <a:pt x="124297" y="18670"/>
                </a:lnTo>
                <a:lnTo>
                  <a:pt x="135424" y="33065"/>
                </a:lnTo>
                <a:lnTo>
                  <a:pt x="136503" y="47498"/>
                </a:lnTo>
                <a:lnTo>
                  <a:pt x="135310" y="55792"/>
                </a:lnTo>
                <a:lnTo>
                  <a:pt x="128340" y="67830"/>
                </a:lnTo>
                <a:lnTo>
                  <a:pt x="84059" y="108931"/>
                </a:lnTo>
                <a:lnTo>
                  <a:pt x="66756" y="120375"/>
                </a:lnTo>
                <a:lnTo>
                  <a:pt x="45114" y="126817"/>
                </a:lnTo>
                <a:lnTo>
                  <a:pt x="31807" y="128324"/>
                </a:lnTo>
                <a:lnTo>
                  <a:pt x="27413" y="127668"/>
                </a:lnTo>
                <a:lnTo>
                  <a:pt x="24483" y="126172"/>
                </a:lnTo>
                <a:lnTo>
                  <a:pt x="22531" y="124116"/>
                </a:lnTo>
                <a:lnTo>
                  <a:pt x="22286" y="122746"/>
                </a:lnTo>
                <a:lnTo>
                  <a:pt x="23182" y="121832"/>
                </a:lnTo>
                <a:lnTo>
                  <a:pt x="24837" y="121223"/>
                </a:lnTo>
                <a:lnTo>
                  <a:pt x="44819" y="106095"/>
                </a:lnTo>
                <a:lnTo>
                  <a:pt x="81692" y="94640"/>
                </a:lnTo>
                <a:lnTo>
                  <a:pt x="98512" y="93915"/>
                </a:lnTo>
                <a:lnTo>
                  <a:pt x="140981" y="102073"/>
                </a:lnTo>
                <a:lnTo>
                  <a:pt x="175202" y="113876"/>
                </a:lnTo>
                <a:lnTo>
                  <a:pt x="186286" y="125747"/>
                </a:lnTo>
                <a:lnTo>
                  <a:pt x="193681" y="140549"/>
                </a:lnTo>
                <a:lnTo>
                  <a:pt x="196969" y="154183"/>
                </a:lnTo>
                <a:lnTo>
                  <a:pt x="195607" y="167298"/>
                </a:lnTo>
                <a:lnTo>
                  <a:pt x="193762" y="173759"/>
                </a:lnTo>
                <a:lnTo>
                  <a:pt x="183246" y="186582"/>
                </a:lnTo>
                <a:lnTo>
                  <a:pt x="145568" y="212060"/>
                </a:lnTo>
                <a:lnTo>
                  <a:pt x="66248" y="2343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 name="SMARTInkShape-5831"/>
          <p:cNvSpPr/>
          <p:nvPr/>
        </p:nvSpPr>
        <p:spPr>
          <a:xfrm>
            <a:off x="8353425" y="4057650"/>
            <a:ext cx="790576" cy="1466851"/>
          </a:xfrm>
          <a:custGeom>
            <a:avLst/>
            <a:gdLst/>
            <a:ahLst/>
            <a:cxnLst/>
            <a:rect l="0" t="0" r="0" b="0"/>
            <a:pathLst>
              <a:path w="790576" h="1466851">
                <a:moveTo>
                  <a:pt x="0" y="19050"/>
                </a:moveTo>
                <a:lnTo>
                  <a:pt x="40719" y="19050"/>
                </a:lnTo>
                <a:lnTo>
                  <a:pt x="86817" y="19050"/>
                </a:lnTo>
                <a:lnTo>
                  <a:pt x="126930" y="19050"/>
                </a:lnTo>
                <a:lnTo>
                  <a:pt x="169807" y="19050"/>
                </a:lnTo>
                <a:lnTo>
                  <a:pt x="210589" y="16228"/>
                </a:lnTo>
                <a:lnTo>
                  <a:pt x="255195" y="10408"/>
                </a:lnTo>
                <a:lnTo>
                  <a:pt x="272698" y="10845"/>
                </a:lnTo>
                <a:lnTo>
                  <a:pt x="297052" y="15090"/>
                </a:lnTo>
                <a:lnTo>
                  <a:pt x="339489" y="10153"/>
                </a:lnTo>
                <a:lnTo>
                  <a:pt x="383457" y="9580"/>
                </a:lnTo>
                <a:lnTo>
                  <a:pt x="423270" y="9530"/>
                </a:lnTo>
                <a:lnTo>
                  <a:pt x="463524" y="9526"/>
                </a:lnTo>
                <a:lnTo>
                  <a:pt x="506345" y="9525"/>
                </a:lnTo>
                <a:lnTo>
                  <a:pt x="530230" y="8467"/>
                </a:lnTo>
                <a:lnTo>
                  <a:pt x="557825" y="883"/>
                </a:lnTo>
                <a:lnTo>
                  <a:pt x="597790" y="10"/>
                </a:lnTo>
                <a:lnTo>
                  <a:pt x="610136" y="7540"/>
                </a:lnTo>
                <a:lnTo>
                  <a:pt x="613132" y="8202"/>
                </a:lnTo>
                <a:lnTo>
                  <a:pt x="615130" y="7584"/>
                </a:lnTo>
                <a:lnTo>
                  <a:pt x="616462" y="6115"/>
                </a:lnTo>
                <a:lnTo>
                  <a:pt x="617350" y="4076"/>
                </a:lnTo>
                <a:lnTo>
                  <a:pt x="618999" y="2718"/>
                </a:lnTo>
                <a:lnTo>
                  <a:pt x="623656" y="1208"/>
                </a:lnTo>
                <a:lnTo>
                  <a:pt x="625321" y="1863"/>
                </a:lnTo>
                <a:lnTo>
                  <a:pt x="626430" y="3359"/>
                </a:lnTo>
                <a:lnTo>
                  <a:pt x="627169" y="5414"/>
                </a:lnTo>
                <a:lnTo>
                  <a:pt x="627663" y="5726"/>
                </a:lnTo>
                <a:lnTo>
                  <a:pt x="627993" y="4876"/>
                </a:lnTo>
                <a:lnTo>
                  <a:pt x="628611" y="285"/>
                </a:lnTo>
                <a:lnTo>
                  <a:pt x="647700" y="0"/>
                </a:lnTo>
                <a:lnTo>
                  <a:pt x="647700" y="46461"/>
                </a:lnTo>
                <a:lnTo>
                  <a:pt x="647700" y="92927"/>
                </a:lnTo>
                <a:lnTo>
                  <a:pt x="647700" y="138302"/>
                </a:lnTo>
                <a:lnTo>
                  <a:pt x="646642" y="165752"/>
                </a:lnTo>
                <a:lnTo>
                  <a:pt x="639499" y="201993"/>
                </a:lnTo>
                <a:lnTo>
                  <a:pt x="641586" y="214305"/>
                </a:lnTo>
                <a:lnTo>
                  <a:pt x="644982" y="225422"/>
                </a:lnTo>
                <a:lnTo>
                  <a:pt x="648520" y="269178"/>
                </a:lnTo>
                <a:lnTo>
                  <a:pt x="657380" y="308972"/>
                </a:lnTo>
                <a:lnTo>
                  <a:pt x="666846" y="349224"/>
                </a:lnTo>
                <a:lnTo>
                  <a:pt x="676366" y="394059"/>
                </a:lnTo>
                <a:lnTo>
                  <a:pt x="684833" y="434893"/>
                </a:lnTo>
                <a:lnTo>
                  <a:pt x="685673" y="477076"/>
                </a:lnTo>
                <a:lnTo>
                  <a:pt x="686851" y="519143"/>
                </a:lnTo>
                <a:lnTo>
                  <a:pt x="694736" y="563406"/>
                </a:lnTo>
                <a:lnTo>
                  <a:pt x="698095" y="607740"/>
                </a:lnTo>
                <a:lnTo>
                  <a:pt x="703517" y="629576"/>
                </a:lnTo>
                <a:lnTo>
                  <a:pt x="704733" y="677192"/>
                </a:lnTo>
                <a:lnTo>
                  <a:pt x="707620" y="690088"/>
                </a:lnTo>
                <a:lnTo>
                  <a:pt x="711373" y="700406"/>
                </a:lnTo>
                <a:lnTo>
                  <a:pt x="717022" y="740240"/>
                </a:lnTo>
                <a:lnTo>
                  <a:pt x="720843" y="749153"/>
                </a:lnTo>
                <a:lnTo>
                  <a:pt x="723722" y="795469"/>
                </a:lnTo>
                <a:lnTo>
                  <a:pt x="724879" y="805450"/>
                </a:lnTo>
                <a:lnTo>
                  <a:pt x="732090" y="835311"/>
                </a:lnTo>
                <a:lnTo>
                  <a:pt x="734220" y="859423"/>
                </a:lnTo>
                <a:lnTo>
                  <a:pt x="740911" y="878298"/>
                </a:lnTo>
                <a:lnTo>
                  <a:pt x="743929" y="920632"/>
                </a:lnTo>
                <a:lnTo>
                  <a:pt x="751140" y="949727"/>
                </a:lnTo>
                <a:lnTo>
                  <a:pt x="755245" y="991204"/>
                </a:lnTo>
                <a:lnTo>
                  <a:pt x="759999" y="1009829"/>
                </a:lnTo>
                <a:lnTo>
                  <a:pt x="761922" y="1051814"/>
                </a:lnTo>
                <a:lnTo>
                  <a:pt x="761998" y="1097965"/>
                </a:lnTo>
                <a:lnTo>
                  <a:pt x="763058" y="1109226"/>
                </a:lnTo>
                <a:lnTo>
                  <a:pt x="770937" y="1137514"/>
                </a:lnTo>
                <a:lnTo>
                  <a:pt x="771491" y="1173105"/>
                </a:lnTo>
                <a:lnTo>
                  <a:pt x="774333" y="1180369"/>
                </a:lnTo>
                <a:lnTo>
                  <a:pt x="776571" y="1183787"/>
                </a:lnTo>
                <a:lnTo>
                  <a:pt x="779723" y="1198712"/>
                </a:lnTo>
                <a:lnTo>
                  <a:pt x="781034" y="1245736"/>
                </a:lnTo>
                <a:lnTo>
                  <a:pt x="781039" y="1249590"/>
                </a:lnTo>
                <a:lnTo>
                  <a:pt x="783867" y="1256696"/>
                </a:lnTo>
                <a:lnTo>
                  <a:pt x="787594" y="1263382"/>
                </a:lnTo>
                <a:lnTo>
                  <a:pt x="789692" y="1274154"/>
                </a:lnTo>
                <a:lnTo>
                  <a:pt x="790572" y="1317707"/>
                </a:lnTo>
                <a:lnTo>
                  <a:pt x="787751" y="1324011"/>
                </a:lnTo>
                <a:lnTo>
                  <a:pt x="784028" y="1330341"/>
                </a:lnTo>
                <a:lnTo>
                  <a:pt x="781442" y="1341145"/>
                </a:lnTo>
                <a:lnTo>
                  <a:pt x="781050" y="1388592"/>
                </a:lnTo>
                <a:lnTo>
                  <a:pt x="781050" y="1413306"/>
                </a:lnTo>
                <a:lnTo>
                  <a:pt x="782109" y="1415280"/>
                </a:lnTo>
                <a:lnTo>
                  <a:pt x="783872" y="1416594"/>
                </a:lnTo>
                <a:lnTo>
                  <a:pt x="786107" y="1417471"/>
                </a:lnTo>
                <a:lnTo>
                  <a:pt x="787596" y="1420173"/>
                </a:lnTo>
                <a:lnTo>
                  <a:pt x="790314" y="1445070"/>
                </a:lnTo>
                <a:lnTo>
                  <a:pt x="790575" y="1466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414504744"/>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 Explanation</a:t>
            </a:r>
          </a:p>
        </p:txBody>
      </p:sp>
      <p:sp>
        <p:nvSpPr>
          <p:cNvPr id="3" name="Content Placeholder 2"/>
          <p:cNvSpPr>
            <a:spLocks noGrp="1"/>
          </p:cNvSpPr>
          <p:nvPr>
            <p:ph idx="1"/>
          </p:nvPr>
        </p:nvSpPr>
        <p:spPr/>
        <p:txBody>
          <a:bodyPr>
            <a:normAutofit/>
          </a:bodyPr>
          <a:lstStyle/>
          <a:p>
            <a:pPr>
              <a:buFontTx/>
              <a:buChar char="-"/>
            </a:pPr>
            <a:r>
              <a:rPr lang="en-US" sz="3000" dirty="0"/>
              <a:t>Grower </a:t>
            </a:r>
            <a:r>
              <a:rPr lang="en-US" sz="3000" b="1" dirty="0"/>
              <a:t>A </a:t>
            </a:r>
            <a:r>
              <a:rPr lang="en-US" sz="3000" dirty="0"/>
              <a:t>would be willing to supply 1 ton of fresh broccoli if the market price of were $1.00 per pound </a:t>
            </a:r>
          </a:p>
          <a:p>
            <a:pPr>
              <a:buFontTx/>
              <a:buChar char="-"/>
            </a:pPr>
            <a:r>
              <a:rPr lang="en-US" sz="3000" dirty="0"/>
              <a:t>And 2 tons if price was $1.50 per pound.</a:t>
            </a:r>
          </a:p>
          <a:p>
            <a:pPr>
              <a:buFontTx/>
              <a:buChar char="-"/>
            </a:pPr>
            <a:r>
              <a:rPr lang="en-US" sz="3000" dirty="0"/>
              <a:t>Grower </a:t>
            </a:r>
            <a:r>
              <a:rPr lang="en-US" sz="3000" b="1" dirty="0"/>
              <a:t>B </a:t>
            </a:r>
            <a:r>
              <a:rPr lang="en-US" sz="3000" dirty="0"/>
              <a:t>on the other hand would not produce at $1.00 per pound.</a:t>
            </a:r>
          </a:p>
          <a:p>
            <a:pPr>
              <a:buFontTx/>
              <a:buChar char="-"/>
            </a:pPr>
            <a:r>
              <a:rPr lang="en-US" sz="3000" dirty="0"/>
              <a:t>He/she wants $1.50 per pound to produce 1 pound of broccoli.</a:t>
            </a:r>
          </a:p>
        </p:txBody>
      </p:sp>
    </p:spTree>
    <p:extLst>
      <p:ext uri="{BB962C8B-B14F-4D97-AF65-F5344CB8AC3E}">
        <p14:creationId xmlns:p14="http://schemas.microsoft.com/office/powerpoint/2010/main" val="2605509131"/>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 Explanation</a:t>
            </a:r>
          </a:p>
        </p:txBody>
      </p:sp>
      <p:sp>
        <p:nvSpPr>
          <p:cNvPr id="3" name="Content Placeholder 2"/>
          <p:cNvSpPr>
            <a:spLocks noGrp="1"/>
          </p:cNvSpPr>
          <p:nvPr>
            <p:ph idx="1"/>
          </p:nvPr>
        </p:nvSpPr>
        <p:spPr/>
        <p:txBody>
          <a:bodyPr/>
          <a:lstStyle/>
          <a:p>
            <a:pPr marL="0" indent="0">
              <a:buNone/>
            </a:pPr>
            <a:r>
              <a:rPr lang="en-US" dirty="0"/>
              <a:t>Now suppose that the market supply of broccoli was limited to these two suppliers then:</a:t>
            </a:r>
          </a:p>
          <a:p>
            <a:pPr marL="0" indent="0">
              <a:buNone/>
            </a:pPr>
            <a:endParaRPr lang="en-US" dirty="0"/>
          </a:p>
          <a:p>
            <a:pPr marL="0" indent="0">
              <a:buNone/>
            </a:pPr>
            <a:r>
              <a:rPr lang="en-US" b="1" dirty="0"/>
              <a:t>Market Supply:  </a:t>
            </a:r>
          </a:p>
          <a:p>
            <a:pPr marL="0" indent="0">
              <a:buNone/>
            </a:pPr>
            <a:endParaRPr lang="en-US" b="1" dirty="0"/>
          </a:p>
          <a:p>
            <a:pPr marL="0" indent="0">
              <a:buNone/>
            </a:pPr>
            <a:r>
              <a:rPr lang="en-US" b="1" dirty="0"/>
              <a:t>At $1.00 per pound, the supply is 1 pound of broccoli.</a:t>
            </a:r>
          </a:p>
          <a:p>
            <a:pPr marL="0" indent="0">
              <a:buNone/>
            </a:pPr>
            <a:r>
              <a:rPr lang="en-US" b="1" dirty="0"/>
              <a:t>At $1.50 per pound, the supply is 3 pounds of broccoli.</a:t>
            </a:r>
          </a:p>
        </p:txBody>
      </p:sp>
    </p:spTree>
    <p:extLst>
      <p:ext uri="{BB962C8B-B14F-4D97-AF65-F5344CB8AC3E}">
        <p14:creationId xmlns:p14="http://schemas.microsoft.com/office/powerpoint/2010/main" val="1236199174"/>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How did we get that?</a:t>
            </a:r>
          </a:p>
        </p:txBody>
      </p:sp>
      <p:sp>
        <p:nvSpPr>
          <p:cNvPr id="3" name="Content Placeholder 2"/>
          <p:cNvSpPr>
            <a:spLocks noGrp="1"/>
          </p:cNvSpPr>
          <p:nvPr>
            <p:ph idx="1"/>
          </p:nvPr>
        </p:nvSpPr>
        <p:spPr/>
        <p:txBody>
          <a:bodyPr/>
          <a:lstStyle/>
          <a:p>
            <a:endParaRPr lang="en-US" dirty="0"/>
          </a:p>
          <a:p>
            <a:endParaRPr lang="en-US" dirty="0"/>
          </a:p>
          <a:p>
            <a:endParaRPr lang="en-US" dirty="0"/>
          </a:p>
          <a:p>
            <a:endParaRPr lang="en-US" dirty="0"/>
          </a:p>
          <a:p>
            <a:endParaRPr lang="en-US" dirty="0"/>
          </a:p>
          <a:p>
            <a:pPr marL="0" indent="0">
              <a:buNone/>
            </a:pPr>
            <a:r>
              <a:rPr lang="en-US" b="1" dirty="0"/>
              <a:t>Market Supply generally has a positive slope.</a:t>
            </a:r>
          </a:p>
          <a:p>
            <a:pPr marL="0" indent="0">
              <a:buNone/>
            </a:pPr>
            <a:r>
              <a:rPr lang="en-US" b="1" dirty="0"/>
              <a:t>Because quantity supplied increases as the price received increases.</a:t>
            </a:r>
          </a:p>
          <a:p>
            <a:pPr marL="0" indent="0">
              <a:buNone/>
            </a:pPr>
            <a:endParaRPr lang="en-US" dirty="0"/>
          </a:p>
        </p:txBody>
      </p:sp>
      <p:grpSp>
        <p:nvGrpSpPr>
          <p:cNvPr id="6" name="SMARTInkShape-Group821"/>
          <p:cNvGrpSpPr/>
          <p:nvPr/>
        </p:nvGrpSpPr>
        <p:grpSpPr>
          <a:xfrm>
            <a:off x="1609727" y="1885950"/>
            <a:ext cx="3743324" cy="2371726"/>
            <a:chOff x="1609727" y="1885950"/>
            <a:chExt cx="3743324" cy="2371726"/>
          </a:xfrm>
        </p:grpSpPr>
        <p:sp>
          <p:nvSpPr>
            <p:cNvPr id="4" name="SMARTInkShape-5832"/>
            <p:cNvSpPr/>
            <p:nvPr/>
          </p:nvSpPr>
          <p:spPr>
            <a:xfrm>
              <a:off x="2038350" y="1885950"/>
              <a:ext cx="2752726" cy="1990726"/>
            </a:xfrm>
            <a:custGeom>
              <a:avLst/>
              <a:gdLst/>
              <a:ahLst/>
              <a:cxnLst/>
              <a:rect l="0" t="0" r="0" b="0"/>
              <a:pathLst>
                <a:path w="2752726" h="1990726">
                  <a:moveTo>
                    <a:pt x="0" y="1990725"/>
                  </a:moveTo>
                  <a:lnTo>
                    <a:pt x="0" y="1985668"/>
                  </a:lnTo>
                  <a:lnTo>
                    <a:pt x="2822" y="1980364"/>
                  </a:lnTo>
                  <a:lnTo>
                    <a:pt x="8663" y="1974478"/>
                  </a:lnTo>
                  <a:lnTo>
                    <a:pt x="54980" y="1946265"/>
                  </a:lnTo>
                  <a:lnTo>
                    <a:pt x="96219" y="1925342"/>
                  </a:lnTo>
                  <a:lnTo>
                    <a:pt x="135463" y="1902766"/>
                  </a:lnTo>
                  <a:lnTo>
                    <a:pt x="176924" y="1879159"/>
                  </a:lnTo>
                  <a:lnTo>
                    <a:pt x="219333" y="1859600"/>
                  </a:lnTo>
                  <a:lnTo>
                    <a:pt x="264556" y="1833003"/>
                  </a:lnTo>
                  <a:lnTo>
                    <a:pt x="304376" y="1816930"/>
                  </a:lnTo>
                  <a:lnTo>
                    <a:pt x="344831" y="1792795"/>
                  </a:lnTo>
                  <a:lnTo>
                    <a:pt x="391838" y="1768555"/>
                  </a:lnTo>
                  <a:lnTo>
                    <a:pt x="433392" y="1750421"/>
                  </a:lnTo>
                  <a:lnTo>
                    <a:pt x="476877" y="1720563"/>
                  </a:lnTo>
                  <a:lnTo>
                    <a:pt x="523958" y="1694119"/>
                  </a:lnTo>
                  <a:lnTo>
                    <a:pt x="571511" y="1666281"/>
                  </a:lnTo>
                  <a:lnTo>
                    <a:pt x="614659" y="1641358"/>
                  </a:lnTo>
                  <a:lnTo>
                    <a:pt x="657401" y="1616052"/>
                  </a:lnTo>
                  <a:lnTo>
                    <a:pt x="702690" y="1590670"/>
                  </a:lnTo>
                  <a:lnTo>
                    <a:pt x="747580" y="1560218"/>
                  </a:lnTo>
                  <a:lnTo>
                    <a:pt x="783461" y="1545036"/>
                  </a:lnTo>
                  <a:lnTo>
                    <a:pt x="822338" y="1531233"/>
                  </a:lnTo>
                  <a:lnTo>
                    <a:pt x="863133" y="1511562"/>
                  </a:lnTo>
                  <a:lnTo>
                    <a:pt x="901562" y="1491269"/>
                  </a:lnTo>
                  <a:lnTo>
                    <a:pt x="939759" y="1465619"/>
                  </a:lnTo>
                  <a:lnTo>
                    <a:pt x="977888" y="1438969"/>
                  </a:lnTo>
                  <a:lnTo>
                    <a:pt x="1015997" y="1416138"/>
                  </a:lnTo>
                  <a:lnTo>
                    <a:pt x="1054099" y="1389735"/>
                  </a:lnTo>
                  <a:lnTo>
                    <a:pt x="1092200" y="1361804"/>
                  </a:lnTo>
                  <a:lnTo>
                    <a:pt x="1130300" y="1334478"/>
                  </a:lnTo>
                  <a:lnTo>
                    <a:pt x="1167342" y="1310389"/>
                  </a:lnTo>
                  <a:lnTo>
                    <a:pt x="1214483" y="1268218"/>
                  </a:lnTo>
                  <a:lnTo>
                    <a:pt x="1255902" y="1238663"/>
                  </a:lnTo>
                  <a:lnTo>
                    <a:pt x="1294986" y="1209797"/>
                  </a:lnTo>
                  <a:lnTo>
                    <a:pt x="1333378" y="1181136"/>
                  </a:lnTo>
                  <a:lnTo>
                    <a:pt x="1371564" y="1149714"/>
                  </a:lnTo>
                  <a:lnTo>
                    <a:pt x="1409689" y="1116414"/>
                  </a:lnTo>
                  <a:lnTo>
                    <a:pt x="1450619" y="1086439"/>
                  </a:lnTo>
                  <a:lnTo>
                    <a:pt x="1493438" y="1057450"/>
                  </a:lnTo>
                  <a:lnTo>
                    <a:pt x="1532936" y="1025930"/>
                  </a:lnTo>
                  <a:lnTo>
                    <a:pt x="1571451" y="992601"/>
                  </a:lnTo>
                  <a:lnTo>
                    <a:pt x="1609673" y="962618"/>
                  </a:lnTo>
                  <a:lnTo>
                    <a:pt x="1647810" y="933626"/>
                  </a:lnTo>
                  <a:lnTo>
                    <a:pt x="1685921" y="902105"/>
                  </a:lnTo>
                  <a:lnTo>
                    <a:pt x="1726846" y="868776"/>
                  </a:lnTo>
                  <a:lnTo>
                    <a:pt x="1769663" y="838793"/>
                  </a:lnTo>
                  <a:lnTo>
                    <a:pt x="1809161" y="809801"/>
                  </a:lnTo>
                  <a:lnTo>
                    <a:pt x="1847676" y="781102"/>
                  </a:lnTo>
                  <a:lnTo>
                    <a:pt x="1885898" y="752491"/>
                  </a:lnTo>
                  <a:lnTo>
                    <a:pt x="1924035" y="723905"/>
                  </a:lnTo>
                  <a:lnTo>
                    <a:pt x="1969791" y="685801"/>
                  </a:lnTo>
                  <a:lnTo>
                    <a:pt x="2015949" y="647700"/>
                  </a:lnTo>
                  <a:lnTo>
                    <a:pt x="2059560" y="609600"/>
                  </a:lnTo>
                  <a:lnTo>
                    <a:pt x="2103570" y="576557"/>
                  </a:lnTo>
                  <a:lnTo>
                    <a:pt x="2143896" y="543101"/>
                  </a:lnTo>
                  <a:lnTo>
                    <a:pt x="2185885" y="515012"/>
                  </a:lnTo>
                  <a:lnTo>
                    <a:pt x="2228405" y="481629"/>
                  </a:lnTo>
                  <a:lnTo>
                    <a:pt x="2268355" y="442661"/>
                  </a:lnTo>
                  <a:lnTo>
                    <a:pt x="2307221" y="402212"/>
                  </a:lnTo>
                  <a:lnTo>
                    <a:pt x="2346415" y="362039"/>
                  </a:lnTo>
                  <a:lnTo>
                    <a:pt x="2392983" y="319903"/>
                  </a:lnTo>
                  <a:lnTo>
                    <a:pt x="2433023" y="273958"/>
                  </a:lnTo>
                  <a:lnTo>
                    <a:pt x="2478785" y="233971"/>
                  </a:lnTo>
                  <a:lnTo>
                    <a:pt x="2524243" y="188215"/>
                  </a:lnTo>
                  <a:lnTo>
                    <a:pt x="2568760" y="145579"/>
                  </a:lnTo>
                  <a:lnTo>
                    <a:pt x="2614747" y="106368"/>
                  </a:lnTo>
                  <a:lnTo>
                    <a:pt x="2658907" y="70464"/>
                  </a:lnTo>
                  <a:lnTo>
                    <a:pt x="2697652" y="34700"/>
                  </a:lnTo>
                  <a:lnTo>
                    <a:pt x="2728441" y="15125"/>
                  </a:lnTo>
                  <a:lnTo>
                    <a:pt x="2752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5833"/>
            <p:cNvSpPr/>
            <p:nvPr/>
          </p:nvSpPr>
          <p:spPr>
            <a:xfrm>
              <a:off x="1609727" y="2000250"/>
              <a:ext cx="3743324" cy="2257426"/>
            </a:xfrm>
            <a:custGeom>
              <a:avLst/>
              <a:gdLst/>
              <a:ahLst/>
              <a:cxnLst/>
              <a:rect l="0" t="0" r="0" b="0"/>
              <a:pathLst>
                <a:path w="3743324" h="2257426">
                  <a:moveTo>
                    <a:pt x="28573" y="0"/>
                  </a:moveTo>
                  <a:lnTo>
                    <a:pt x="28573" y="5056"/>
                  </a:lnTo>
                  <a:lnTo>
                    <a:pt x="42762" y="51045"/>
                  </a:lnTo>
                  <a:lnTo>
                    <a:pt x="52253" y="96874"/>
                  </a:lnTo>
                  <a:lnTo>
                    <a:pt x="56718" y="144342"/>
                  </a:lnTo>
                  <a:lnTo>
                    <a:pt x="57063" y="182323"/>
                  </a:lnTo>
                  <a:lnTo>
                    <a:pt x="57123" y="218298"/>
                  </a:lnTo>
                  <a:lnTo>
                    <a:pt x="57141" y="258826"/>
                  </a:lnTo>
                  <a:lnTo>
                    <a:pt x="57146" y="301559"/>
                  </a:lnTo>
                  <a:lnTo>
                    <a:pt x="59970" y="339117"/>
                  </a:lnTo>
                  <a:lnTo>
                    <a:pt x="65790" y="383481"/>
                  </a:lnTo>
                  <a:lnTo>
                    <a:pt x="66499" y="428057"/>
                  </a:lnTo>
                  <a:lnTo>
                    <a:pt x="66595" y="461181"/>
                  </a:lnTo>
                  <a:lnTo>
                    <a:pt x="66639" y="497069"/>
                  </a:lnTo>
                  <a:lnTo>
                    <a:pt x="63836" y="531364"/>
                  </a:lnTo>
                  <a:lnTo>
                    <a:pt x="59129" y="574777"/>
                  </a:lnTo>
                  <a:lnTo>
                    <a:pt x="57735" y="616215"/>
                  </a:lnTo>
                  <a:lnTo>
                    <a:pt x="57409" y="650640"/>
                  </a:lnTo>
                  <a:lnTo>
                    <a:pt x="57264" y="687107"/>
                  </a:lnTo>
                  <a:lnTo>
                    <a:pt x="57182" y="728168"/>
                  </a:lnTo>
                  <a:lnTo>
                    <a:pt x="50609" y="771545"/>
                  </a:lnTo>
                  <a:lnTo>
                    <a:pt x="47449" y="809513"/>
                  </a:lnTo>
                  <a:lnTo>
                    <a:pt x="41339" y="856864"/>
                  </a:lnTo>
                  <a:lnTo>
                    <a:pt x="38000" y="895588"/>
                  </a:lnTo>
                  <a:lnTo>
                    <a:pt x="33468" y="928264"/>
                  </a:lnTo>
                  <a:lnTo>
                    <a:pt x="30023" y="972248"/>
                  </a:lnTo>
                  <a:lnTo>
                    <a:pt x="28859" y="1017431"/>
                  </a:lnTo>
                  <a:lnTo>
                    <a:pt x="28658" y="1050408"/>
                  </a:lnTo>
                  <a:lnTo>
                    <a:pt x="27540" y="1096868"/>
                  </a:lnTo>
                  <a:lnTo>
                    <a:pt x="22034" y="1137328"/>
                  </a:lnTo>
                  <a:lnTo>
                    <a:pt x="19638" y="1179980"/>
                  </a:lnTo>
                  <a:lnTo>
                    <a:pt x="19223" y="1217810"/>
                  </a:lnTo>
                  <a:lnTo>
                    <a:pt x="18067" y="1251390"/>
                  </a:lnTo>
                  <a:lnTo>
                    <a:pt x="14026" y="1287482"/>
                  </a:lnTo>
                  <a:lnTo>
                    <a:pt x="10857" y="1328332"/>
                  </a:lnTo>
                  <a:lnTo>
                    <a:pt x="10116" y="1361542"/>
                  </a:lnTo>
                  <a:lnTo>
                    <a:pt x="8728" y="1396763"/>
                  </a:lnTo>
                  <a:lnTo>
                    <a:pt x="3055" y="1434442"/>
                  </a:lnTo>
                  <a:lnTo>
                    <a:pt x="602" y="1475618"/>
                  </a:lnTo>
                  <a:lnTo>
                    <a:pt x="177" y="1513193"/>
                  </a:lnTo>
                  <a:lnTo>
                    <a:pt x="77" y="1546713"/>
                  </a:lnTo>
                  <a:lnTo>
                    <a:pt x="33" y="1582778"/>
                  </a:lnTo>
                  <a:lnTo>
                    <a:pt x="8" y="1628670"/>
                  </a:lnTo>
                  <a:lnTo>
                    <a:pt x="0" y="1674497"/>
                  </a:lnTo>
                  <a:lnTo>
                    <a:pt x="2821" y="1714124"/>
                  </a:lnTo>
                  <a:lnTo>
                    <a:pt x="8199" y="1752526"/>
                  </a:lnTo>
                  <a:lnTo>
                    <a:pt x="9262" y="1797231"/>
                  </a:lnTo>
                  <a:lnTo>
                    <a:pt x="9471" y="1837734"/>
                  </a:lnTo>
                  <a:lnTo>
                    <a:pt x="6686" y="1866725"/>
                  </a:lnTo>
                  <a:lnTo>
                    <a:pt x="1319" y="1904966"/>
                  </a:lnTo>
                  <a:lnTo>
                    <a:pt x="389" y="1948734"/>
                  </a:lnTo>
                  <a:lnTo>
                    <a:pt x="5171" y="1986750"/>
                  </a:lnTo>
                  <a:lnTo>
                    <a:pt x="8233" y="2028235"/>
                  </a:lnTo>
                  <a:lnTo>
                    <a:pt x="10327" y="2072336"/>
                  </a:lnTo>
                  <a:lnTo>
                    <a:pt x="25747" y="2115082"/>
                  </a:lnTo>
                  <a:lnTo>
                    <a:pt x="31903" y="2129250"/>
                  </a:lnTo>
                  <a:lnTo>
                    <a:pt x="43811" y="2139780"/>
                  </a:lnTo>
                  <a:lnTo>
                    <a:pt x="58629" y="2146930"/>
                  </a:lnTo>
                  <a:lnTo>
                    <a:pt x="101963" y="2156953"/>
                  </a:lnTo>
                  <a:lnTo>
                    <a:pt x="142628" y="2160628"/>
                  </a:lnTo>
                  <a:lnTo>
                    <a:pt x="178078" y="2166773"/>
                  </a:lnTo>
                  <a:lnTo>
                    <a:pt x="223860" y="2170240"/>
                  </a:lnTo>
                  <a:lnTo>
                    <a:pt x="267528" y="2171268"/>
                  </a:lnTo>
                  <a:lnTo>
                    <a:pt x="313664" y="2171615"/>
                  </a:lnTo>
                  <a:lnTo>
                    <a:pt x="349993" y="2171675"/>
                  </a:lnTo>
                  <a:lnTo>
                    <a:pt x="387569" y="2171692"/>
                  </a:lnTo>
                  <a:lnTo>
                    <a:pt x="425513" y="2171698"/>
                  </a:lnTo>
                  <a:lnTo>
                    <a:pt x="463567" y="2172758"/>
                  </a:lnTo>
                  <a:lnTo>
                    <a:pt x="501654" y="2178246"/>
                  </a:lnTo>
                  <a:lnTo>
                    <a:pt x="539750" y="2180342"/>
                  </a:lnTo>
                  <a:lnTo>
                    <a:pt x="578907" y="2180963"/>
                  </a:lnTo>
                  <a:lnTo>
                    <a:pt x="622494" y="2181147"/>
                  </a:lnTo>
                  <a:lnTo>
                    <a:pt x="663749" y="2181202"/>
                  </a:lnTo>
                  <a:lnTo>
                    <a:pt x="709016" y="2182276"/>
                  </a:lnTo>
                  <a:lnTo>
                    <a:pt x="755942" y="2187769"/>
                  </a:lnTo>
                  <a:lnTo>
                    <a:pt x="803360" y="2189867"/>
                  </a:lnTo>
                  <a:lnTo>
                    <a:pt x="849866" y="2190488"/>
                  </a:lnTo>
                  <a:lnTo>
                    <a:pt x="891985" y="2191731"/>
                  </a:lnTo>
                  <a:lnTo>
                    <a:pt x="938566" y="2197273"/>
                  </a:lnTo>
                  <a:lnTo>
                    <a:pt x="973823" y="2198941"/>
                  </a:lnTo>
                  <a:lnTo>
                    <a:pt x="1007837" y="2199682"/>
                  </a:lnTo>
                  <a:lnTo>
                    <a:pt x="1040593" y="2200011"/>
                  </a:lnTo>
                  <a:lnTo>
                    <a:pt x="1072790" y="2200158"/>
                  </a:lnTo>
                  <a:lnTo>
                    <a:pt x="1107561" y="2200223"/>
                  </a:lnTo>
                  <a:lnTo>
                    <a:pt x="1143123" y="2200252"/>
                  </a:lnTo>
                  <a:lnTo>
                    <a:pt x="1176567" y="2200265"/>
                  </a:lnTo>
                  <a:lnTo>
                    <a:pt x="1211893" y="2200270"/>
                  </a:lnTo>
                  <a:lnTo>
                    <a:pt x="1247701" y="2200273"/>
                  </a:lnTo>
                  <a:lnTo>
                    <a:pt x="1281255" y="2200274"/>
                  </a:lnTo>
                  <a:lnTo>
                    <a:pt x="1313807" y="2200274"/>
                  </a:lnTo>
                  <a:lnTo>
                    <a:pt x="1346971" y="2200275"/>
                  </a:lnTo>
                  <a:lnTo>
                    <a:pt x="1382878" y="2200275"/>
                  </a:lnTo>
                  <a:lnTo>
                    <a:pt x="1417181" y="2200275"/>
                  </a:lnTo>
                  <a:lnTo>
                    <a:pt x="1450065" y="2200275"/>
                  </a:lnTo>
                  <a:lnTo>
                    <a:pt x="1482320" y="2200275"/>
                  </a:lnTo>
                  <a:lnTo>
                    <a:pt x="1517116" y="2200275"/>
                  </a:lnTo>
                  <a:lnTo>
                    <a:pt x="1552689" y="2200275"/>
                  </a:lnTo>
                  <a:lnTo>
                    <a:pt x="1586139" y="2200275"/>
                  </a:lnTo>
                  <a:lnTo>
                    <a:pt x="1618644" y="2200275"/>
                  </a:lnTo>
                  <a:lnTo>
                    <a:pt x="1651788" y="2200275"/>
                  </a:lnTo>
                  <a:lnTo>
                    <a:pt x="1687685" y="2200275"/>
                  </a:lnTo>
                  <a:lnTo>
                    <a:pt x="1721984" y="2203097"/>
                  </a:lnTo>
                  <a:lnTo>
                    <a:pt x="1754867" y="2206821"/>
                  </a:lnTo>
                  <a:lnTo>
                    <a:pt x="1787120" y="2208476"/>
                  </a:lnTo>
                  <a:lnTo>
                    <a:pt x="1819094" y="2209211"/>
                  </a:lnTo>
                  <a:lnTo>
                    <a:pt x="1850944" y="2209538"/>
                  </a:lnTo>
                  <a:lnTo>
                    <a:pt x="1882738" y="2209684"/>
                  </a:lnTo>
                  <a:lnTo>
                    <a:pt x="1914507" y="2209748"/>
                  </a:lnTo>
                  <a:lnTo>
                    <a:pt x="1946266" y="2209777"/>
                  </a:lnTo>
                  <a:lnTo>
                    <a:pt x="1978020" y="2209790"/>
                  </a:lnTo>
                  <a:lnTo>
                    <a:pt x="2009772" y="2209795"/>
                  </a:lnTo>
                  <a:lnTo>
                    <a:pt x="2041523" y="2209798"/>
                  </a:lnTo>
                  <a:lnTo>
                    <a:pt x="2073273" y="2209799"/>
                  </a:lnTo>
                  <a:lnTo>
                    <a:pt x="2105023" y="2209799"/>
                  </a:lnTo>
                  <a:lnTo>
                    <a:pt x="2152648" y="2209800"/>
                  </a:lnTo>
                  <a:lnTo>
                    <a:pt x="2200273" y="2209800"/>
                  </a:lnTo>
                  <a:lnTo>
                    <a:pt x="2247898" y="2209800"/>
                  </a:lnTo>
                  <a:lnTo>
                    <a:pt x="2292701" y="2212622"/>
                  </a:lnTo>
                  <a:lnTo>
                    <a:pt x="2338431" y="2217339"/>
                  </a:lnTo>
                  <a:lnTo>
                    <a:pt x="2371743" y="2218442"/>
                  </a:lnTo>
                  <a:lnTo>
                    <a:pt x="2415356" y="2219063"/>
                  </a:lnTo>
                  <a:lnTo>
                    <a:pt x="2461321" y="2219247"/>
                  </a:lnTo>
                  <a:lnTo>
                    <a:pt x="2508455" y="2219302"/>
                  </a:lnTo>
                  <a:lnTo>
                    <a:pt x="2554876" y="2219318"/>
                  </a:lnTo>
                  <a:lnTo>
                    <a:pt x="2596970" y="2219323"/>
                  </a:lnTo>
                  <a:lnTo>
                    <a:pt x="2641428" y="2219324"/>
                  </a:lnTo>
                  <a:lnTo>
                    <a:pt x="2682940" y="2219325"/>
                  </a:lnTo>
                  <a:lnTo>
                    <a:pt x="2727225" y="2219325"/>
                  </a:lnTo>
                  <a:lnTo>
                    <a:pt x="2768686" y="2219325"/>
                  </a:lnTo>
                  <a:lnTo>
                    <a:pt x="2812957" y="2219325"/>
                  </a:lnTo>
                  <a:lnTo>
                    <a:pt x="2853355" y="2219325"/>
                  </a:lnTo>
                  <a:lnTo>
                    <a:pt x="2892136" y="2219325"/>
                  </a:lnTo>
                  <a:lnTo>
                    <a:pt x="2930438" y="2219325"/>
                  </a:lnTo>
                  <a:lnTo>
                    <a:pt x="2968598" y="2219325"/>
                  </a:lnTo>
                  <a:lnTo>
                    <a:pt x="3006715" y="2219325"/>
                  </a:lnTo>
                  <a:lnTo>
                    <a:pt x="3044821" y="2219325"/>
                  </a:lnTo>
                  <a:lnTo>
                    <a:pt x="3082922" y="2219325"/>
                  </a:lnTo>
                  <a:lnTo>
                    <a:pt x="3121023" y="2219325"/>
                  </a:lnTo>
                  <a:lnTo>
                    <a:pt x="3159123" y="2219325"/>
                  </a:lnTo>
                  <a:lnTo>
                    <a:pt x="3197223" y="2219325"/>
                  </a:lnTo>
                  <a:lnTo>
                    <a:pt x="3235323" y="2219325"/>
                  </a:lnTo>
                  <a:lnTo>
                    <a:pt x="3273423" y="2219325"/>
                  </a:lnTo>
                  <a:lnTo>
                    <a:pt x="3310465" y="2219325"/>
                  </a:lnTo>
                  <a:lnTo>
                    <a:pt x="3354784" y="2219325"/>
                  </a:lnTo>
                  <a:lnTo>
                    <a:pt x="3391487" y="2219325"/>
                  </a:lnTo>
                  <a:lnTo>
                    <a:pt x="3429172" y="2222147"/>
                  </a:lnTo>
                  <a:lnTo>
                    <a:pt x="3467150" y="2226864"/>
                  </a:lnTo>
                  <a:lnTo>
                    <a:pt x="3505214" y="2228261"/>
                  </a:lnTo>
                  <a:lnTo>
                    <a:pt x="3550945" y="2228734"/>
                  </a:lnTo>
                  <a:lnTo>
                    <a:pt x="3597098" y="2235373"/>
                  </a:lnTo>
                  <a:lnTo>
                    <a:pt x="3637886" y="2240604"/>
                  </a:lnTo>
                  <a:lnTo>
                    <a:pt x="3676517" y="2246459"/>
                  </a:lnTo>
                  <a:lnTo>
                    <a:pt x="3743323" y="2257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 name="SMARTInkShape-Group822"/>
          <p:cNvGrpSpPr/>
          <p:nvPr/>
        </p:nvGrpSpPr>
        <p:grpSpPr>
          <a:xfrm>
            <a:off x="5334000" y="3086100"/>
            <a:ext cx="381001" cy="438151"/>
            <a:chOff x="5334000" y="3086100"/>
            <a:chExt cx="381001" cy="438151"/>
          </a:xfrm>
        </p:grpSpPr>
        <p:sp>
          <p:nvSpPr>
            <p:cNvPr id="7" name="SMARTInkShape-5834"/>
            <p:cNvSpPr/>
            <p:nvPr/>
          </p:nvSpPr>
          <p:spPr>
            <a:xfrm>
              <a:off x="5334000" y="3228975"/>
              <a:ext cx="381001" cy="9526"/>
            </a:xfrm>
            <a:custGeom>
              <a:avLst/>
              <a:gdLst/>
              <a:ahLst/>
              <a:cxnLst/>
              <a:rect l="0" t="0" r="0" b="0"/>
              <a:pathLst>
                <a:path w="381001" h="9526">
                  <a:moveTo>
                    <a:pt x="0" y="0"/>
                  </a:moveTo>
                  <a:lnTo>
                    <a:pt x="17900" y="7539"/>
                  </a:lnTo>
                  <a:lnTo>
                    <a:pt x="59703" y="9263"/>
                  </a:lnTo>
                  <a:lnTo>
                    <a:pt x="105179" y="9447"/>
                  </a:lnTo>
                  <a:lnTo>
                    <a:pt x="141231" y="9502"/>
                  </a:lnTo>
                  <a:lnTo>
                    <a:pt x="178253" y="9518"/>
                  </a:lnTo>
                  <a:lnTo>
                    <a:pt x="218151" y="9523"/>
                  </a:lnTo>
                  <a:lnTo>
                    <a:pt x="251472" y="9524"/>
                  </a:lnTo>
                  <a:lnTo>
                    <a:pt x="295820" y="9525"/>
                  </a:lnTo>
                  <a:lnTo>
                    <a:pt x="340827" y="9525"/>
                  </a:lnTo>
                  <a:lnTo>
                    <a:pt x="3810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5835"/>
            <p:cNvSpPr/>
            <p:nvPr/>
          </p:nvSpPr>
          <p:spPr>
            <a:xfrm>
              <a:off x="5563483" y="3086100"/>
              <a:ext cx="27693" cy="438151"/>
            </a:xfrm>
            <a:custGeom>
              <a:avLst/>
              <a:gdLst/>
              <a:ahLst/>
              <a:cxnLst/>
              <a:rect l="0" t="0" r="0" b="0"/>
              <a:pathLst>
                <a:path w="27693" h="438151">
                  <a:moveTo>
                    <a:pt x="27692" y="0"/>
                  </a:moveTo>
                  <a:lnTo>
                    <a:pt x="22636" y="0"/>
                  </a:lnTo>
                  <a:lnTo>
                    <a:pt x="21146" y="1058"/>
                  </a:lnTo>
                  <a:lnTo>
                    <a:pt x="20153" y="2822"/>
                  </a:lnTo>
                  <a:lnTo>
                    <a:pt x="10680" y="49371"/>
                  </a:lnTo>
                  <a:lnTo>
                    <a:pt x="9044" y="91126"/>
                  </a:lnTo>
                  <a:lnTo>
                    <a:pt x="8761" y="132716"/>
                  </a:lnTo>
                  <a:lnTo>
                    <a:pt x="8678" y="168440"/>
                  </a:lnTo>
                  <a:lnTo>
                    <a:pt x="8652" y="214302"/>
                  </a:lnTo>
                  <a:lnTo>
                    <a:pt x="8647" y="249762"/>
                  </a:lnTo>
                  <a:lnTo>
                    <a:pt x="8644" y="296959"/>
                  </a:lnTo>
                  <a:lnTo>
                    <a:pt x="3586" y="341351"/>
                  </a:lnTo>
                  <a:lnTo>
                    <a:pt x="0" y="381752"/>
                  </a:lnTo>
                  <a:lnTo>
                    <a:pt x="8642" y="438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 name="SMARTInkShape-Group823"/>
          <p:cNvGrpSpPr/>
          <p:nvPr/>
        </p:nvGrpSpPr>
        <p:grpSpPr>
          <a:xfrm>
            <a:off x="6001190" y="1714500"/>
            <a:ext cx="3247586" cy="2562226"/>
            <a:chOff x="6001190" y="1714500"/>
            <a:chExt cx="3247586" cy="2562226"/>
          </a:xfrm>
        </p:grpSpPr>
        <p:sp>
          <p:nvSpPr>
            <p:cNvPr id="10" name="SMARTInkShape-5836"/>
            <p:cNvSpPr/>
            <p:nvPr/>
          </p:nvSpPr>
          <p:spPr>
            <a:xfrm>
              <a:off x="6001190" y="1857375"/>
              <a:ext cx="3247586" cy="2419351"/>
            </a:xfrm>
            <a:custGeom>
              <a:avLst/>
              <a:gdLst/>
              <a:ahLst/>
              <a:cxnLst/>
              <a:rect l="0" t="0" r="0" b="0"/>
              <a:pathLst>
                <a:path w="3247586" h="2419351">
                  <a:moveTo>
                    <a:pt x="18610" y="0"/>
                  </a:moveTo>
                  <a:lnTo>
                    <a:pt x="23667" y="5056"/>
                  </a:lnTo>
                  <a:lnTo>
                    <a:pt x="26149" y="10361"/>
                  </a:lnTo>
                  <a:lnTo>
                    <a:pt x="38322" y="52193"/>
                  </a:lnTo>
                  <a:lnTo>
                    <a:pt x="45435" y="94271"/>
                  </a:lnTo>
                  <a:lnTo>
                    <a:pt x="46666" y="138704"/>
                  </a:lnTo>
                  <a:lnTo>
                    <a:pt x="52088" y="176917"/>
                  </a:lnTo>
                  <a:lnTo>
                    <a:pt x="56855" y="219332"/>
                  </a:lnTo>
                  <a:lnTo>
                    <a:pt x="62986" y="255017"/>
                  </a:lnTo>
                  <a:lnTo>
                    <a:pt x="68415" y="302179"/>
                  </a:lnTo>
                  <a:lnTo>
                    <a:pt x="79366" y="347439"/>
                  </a:lnTo>
                  <a:lnTo>
                    <a:pt x="88588" y="384579"/>
                  </a:lnTo>
                  <a:lnTo>
                    <a:pt x="92967" y="422395"/>
                  </a:lnTo>
                  <a:lnTo>
                    <a:pt x="99320" y="460410"/>
                  </a:lnTo>
                  <a:lnTo>
                    <a:pt x="107906" y="498485"/>
                  </a:lnTo>
                  <a:lnTo>
                    <a:pt x="117152" y="536578"/>
                  </a:lnTo>
                  <a:lnTo>
                    <a:pt x="126595" y="579732"/>
                  </a:lnTo>
                  <a:lnTo>
                    <a:pt x="131039" y="620976"/>
                  </a:lnTo>
                  <a:lnTo>
                    <a:pt x="137412" y="665064"/>
                  </a:lnTo>
                  <a:lnTo>
                    <a:pt x="140947" y="706585"/>
                  </a:lnTo>
                  <a:lnTo>
                    <a:pt x="147050" y="750755"/>
                  </a:lnTo>
                  <a:lnTo>
                    <a:pt x="150505" y="797356"/>
                  </a:lnTo>
                  <a:lnTo>
                    <a:pt x="156585" y="844678"/>
                  </a:lnTo>
                  <a:lnTo>
                    <a:pt x="160033" y="892213"/>
                  </a:lnTo>
                  <a:lnTo>
                    <a:pt x="161056" y="939811"/>
                  </a:lnTo>
                  <a:lnTo>
                    <a:pt x="166414" y="982372"/>
                  </a:lnTo>
                  <a:lnTo>
                    <a:pt x="169648" y="1026850"/>
                  </a:lnTo>
                  <a:lnTo>
                    <a:pt x="170607" y="1073543"/>
                  </a:lnTo>
                  <a:lnTo>
                    <a:pt x="170890" y="1120891"/>
                  </a:lnTo>
                  <a:lnTo>
                    <a:pt x="170974" y="1163378"/>
                  </a:lnTo>
                  <a:lnTo>
                    <a:pt x="171000" y="1207834"/>
                  </a:lnTo>
                  <a:lnTo>
                    <a:pt x="171007" y="1254520"/>
                  </a:lnTo>
                  <a:lnTo>
                    <a:pt x="171009" y="1296811"/>
                  </a:lnTo>
                  <a:lnTo>
                    <a:pt x="171009" y="1341209"/>
                  </a:lnTo>
                  <a:lnTo>
                    <a:pt x="165953" y="1382821"/>
                  </a:lnTo>
                  <a:lnTo>
                    <a:pt x="162809" y="1427018"/>
                  </a:lnTo>
                  <a:lnTo>
                    <a:pt x="156821" y="1468571"/>
                  </a:lnTo>
                  <a:lnTo>
                    <a:pt x="153400" y="1507694"/>
                  </a:lnTo>
                  <a:lnTo>
                    <a:pt x="152387" y="1551154"/>
                  </a:lnTo>
                  <a:lnTo>
                    <a:pt x="147030" y="1592488"/>
                  </a:lnTo>
                  <a:lnTo>
                    <a:pt x="143797" y="1631546"/>
                  </a:lnTo>
                  <a:lnTo>
                    <a:pt x="137783" y="1669930"/>
                  </a:lnTo>
                  <a:lnTo>
                    <a:pt x="134353" y="1708115"/>
                  </a:lnTo>
                  <a:lnTo>
                    <a:pt x="128281" y="1746240"/>
                  </a:lnTo>
                  <a:lnTo>
                    <a:pt x="119779" y="1784347"/>
                  </a:lnTo>
                  <a:lnTo>
                    <a:pt x="110557" y="1822449"/>
                  </a:lnTo>
                  <a:lnTo>
                    <a:pt x="101122" y="1860550"/>
                  </a:lnTo>
                  <a:lnTo>
                    <a:pt x="91623" y="1898650"/>
                  </a:lnTo>
                  <a:lnTo>
                    <a:pt x="87163" y="1936750"/>
                  </a:lnTo>
                  <a:lnTo>
                    <a:pt x="78052" y="1981004"/>
                  </a:lnTo>
                  <a:lnTo>
                    <a:pt x="66061" y="2026591"/>
                  </a:lnTo>
                  <a:lnTo>
                    <a:pt x="53500" y="2066484"/>
                  </a:lnTo>
                  <a:lnTo>
                    <a:pt x="47375" y="2104938"/>
                  </a:lnTo>
                  <a:lnTo>
                    <a:pt x="39892" y="2143108"/>
                  </a:lnTo>
                  <a:lnTo>
                    <a:pt x="33045" y="2181222"/>
                  </a:lnTo>
                  <a:lnTo>
                    <a:pt x="24534" y="2219912"/>
                  </a:lnTo>
                  <a:lnTo>
                    <a:pt x="15309" y="2259833"/>
                  </a:lnTo>
                  <a:lnTo>
                    <a:pt x="7084" y="2306099"/>
                  </a:lnTo>
                  <a:lnTo>
                    <a:pt x="220" y="2351931"/>
                  </a:lnTo>
                  <a:lnTo>
                    <a:pt x="0" y="2358529"/>
                  </a:lnTo>
                  <a:lnTo>
                    <a:pt x="912" y="2362927"/>
                  </a:lnTo>
                  <a:lnTo>
                    <a:pt x="2578" y="2365860"/>
                  </a:lnTo>
                  <a:lnTo>
                    <a:pt x="7251" y="2371235"/>
                  </a:lnTo>
                  <a:lnTo>
                    <a:pt x="12856" y="2380679"/>
                  </a:lnTo>
                  <a:lnTo>
                    <a:pt x="17949" y="2384044"/>
                  </a:lnTo>
                  <a:lnTo>
                    <a:pt x="64023" y="2397920"/>
                  </a:lnTo>
                  <a:lnTo>
                    <a:pt x="108954" y="2399830"/>
                  </a:lnTo>
                  <a:lnTo>
                    <a:pt x="150991" y="2399149"/>
                  </a:lnTo>
                  <a:lnTo>
                    <a:pt x="189869" y="2392743"/>
                  </a:lnTo>
                  <a:lnTo>
                    <a:pt x="227045" y="2391358"/>
                  </a:lnTo>
                  <a:lnTo>
                    <a:pt x="272632" y="2390948"/>
                  </a:lnTo>
                  <a:lnTo>
                    <a:pt x="302959" y="2390852"/>
                  </a:lnTo>
                  <a:lnTo>
                    <a:pt x="341131" y="2390809"/>
                  </a:lnTo>
                  <a:lnTo>
                    <a:pt x="374325" y="2390790"/>
                  </a:lnTo>
                  <a:lnTo>
                    <a:pt x="416812" y="2390780"/>
                  </a:lnTo>
                  <a:lnTo>
                    <a:pt x="456213" y="2390777"/>
                  </a:lnTo>
                  <a:lnTo>
                    <a:pt x="494698" y="2393597"/>
                  </a:lnTo>
                  <a:lnTo>
                    <a:pt x="535734" y="2398314"/>
                  </a:lnTo>
                  <a:lnTo>
                    <a:pt x="581407" y="2399711"/>
                  </a:lnTo>
                  <a:lnTo>
                    <a:pt x="625632" y="2400126"/>
                  </a:lnTo>
                  <a:lnTo>
                    <a:pt x="671190" y="2400248"/>
                  </a:lnTo>
                  <a:lnTo>
                    <a:pt x="705521" y="2400277"/>
                  </a:lnTo>
                  <a:lnTo>
                    <a:pt x="738418" y="2400290"/>
                  </a:lnTo>
                  <a:lnTo>
                    <a:pt x="770677" y="2400295"/>
                  </a:lnTo>
                  <a:lnTo>
                    <a:pt x="803712" y="2400298"/>
                  </a:lnTo>
                  <a:lnTo>
                    <a:pt x="839561" y="2400299"/>
                  </a:lnTo>
                  <a:lnTo>
                    <a:pt x="873838" y="2400299"/>
                  </a:lnTo>
                  <a:lnTo>
                    <a:pt x="907770" y="2401358"/>
                  </a:lnTo>
                  <a:lnTo>
                    <a:pt x="944017" y="2405356"/>
                  </a:lnTo>
                  <a:lnTo>
                    <a:pt x="978471" y="2407839"/>
                  </a:lnTo>
                  <a:lnTo>
                    <a:pt x="1012482" y="2408942"/>
                  </a:lnTo>
                  <a:lnTo>
                    <a:pt x="1048764" y="2409433"/>
                  </a:lnTo>
                  <a:lnTo>
                    <a:pt x="1086056" y="2409651"/>
                  </a:lnTo>
                  <a:lnTo>
                    <a:pt x="1123797" y="2409747"/>
                  </a:lnTo>
                  <a:lnTo>
                    <a:pt x="1161738" y="2409791"/>
                  </a:lnTo>
                  <a:lnTo>
                    <a:pt x="1196945" y="2409809"/>
                  </a:lnTo>
                  <a:lnTo>
                    <a:pt x="1231289" y="2409818"/>
                  </a:lnTo>
                  <a:lnTo>
                    <a:pt x="1267721" y="2409822"/>
                  </a:lnTo>
                  <a:lnTo>
                    <a:pt x="1305079" y="2412646"/>
                  </a:lnTo>
                  <a:lnTo>
                    <a:pt x="1342849" y="2416370"/>
                  </a:lnTo>
                  <a:lnTo>
                    <a:pt x="1380803" y="2418026"/>
                  </a:lnTo>
                  <a:lnTo>
                    <a:pt x="1418838" y="2418761"/>
                  </a:lnTo>
                  <a:lnTo>
                    <a:pt x="1455850" y="2419088"/>
                  </a:lnTo>
                  <a:lnTo>
                    <a:pt x="1489939" y="2419234"/>
                  </a:lnTo>
                  <a:lnTo>
                    <a:pt x="1525551" y="2419298"/>
                  </a:lnTo>
                  <a:lnTo>
                    <a:pt x="1562545" y="2419327"/>
                  </a:lnTo>
                  <a:lnTo>
                    <a:pt x="1600153" y="2419340"/>
                  </a:lnTo>
                  <a:lnTo>
                    <a:pt x="1638035" y="2419345"/>
                  </a:lnTo>
                  <a:lnTo>
                    <a:pt x="1676038" y="2419348"/>
                  </a:lnTo>
                  <a:lnTo>
                    <a:pt x="1714094" y="2419349"/>
                  </a:lnTo>
                  <a:lnTo>
                    <a:pt x="1752176" y="2419349"/>
                  </a:lnTo>
                  <a:lnTo>
                    <a:pt x="1789209" y="2419350"/>
                  </a:lnTo>
                  <a:lnTo>
                    <a:pt x="1823307" y="2419350"/>
                  </a:lnTo>
                  <a:lnTo>
                    <a:pt x="1856101" y="2419350"/>
                  </a:lnTo>
                  <a:lnTo>
                    <a:pt x="1889373" y="2419350"/>
                  </a:lnTo>
                  <a:lnTo>
                    <a:pt x="1925327" y="2419350"/>
                  </a:lnTo>
                  <a:lnTo>
                    <a:pt x="1962473" y="2419350"/>
                  </a:lnTo>
                  <a:lnTo>
                    <a:pt x="1999091" y="2419350"/>
                  </a:lnTo>
                  <a:lnTo>
                    <a:pt x="2033005" y="2419350"/>
                  </a:lnTo>
                  <a:lnTo>
                    <a:pt x="2068538" y="2419350"/>
                  </a:lnTo>
                  <a:lnTo>
                    <a:pt x="2105498" y="2419350"/>
                  </a:lnTo>
                  <a:lnTo>
                    <a:pt x="2143091" y="2419350"/>
                  </a:lnTo>
                  <a:lnTo>
                    <a:pt x="2178143" y="2416528"/>
                  </a:lnTo>
                  <a:lnTo>
                    <a:pt x="2211361" y="2412804"/>
                  </a:lnTo>
                  <a:lnTo>
                    <a:pt x="2243763" y="2411149"/>
                  </a:lnTo>
                  <a:lnTo>
                    <a:pt x="2275803" y="2410414"/>
                  </a:lnTo>
                  <a:lnTo>
                    <a:pt x="2307682" y="2410087"/>
                  </a:lnTo>
                  <a:lnTo>
                    <a:pt x="2339489" y="2409941"/>
                  </a:lnTo>
                  <a:lnTo>
                    <a:pt x="2371265" y="2409877"/>
                  </a:lnTo>
                  <a:lnTo>
                    <a:pt x="2416081" y="2409841"/>
                  </a:lnTo>
                  <a:lnTo>
                    <a:pt x="2461817" y="2407008"/>
                  </a:lnTo>
                  <a:lnTo>
                    <a:pt x="2495130" y="2403281"/>
                  </a:lnTo>
                  <a:lnTo>
                    <a:pt x="2538743" y="2401183"/>
                  </a:lnTo>
                  <a:lnTo>
                    <a:pt x="2584708" y="2399504"/>
                  </a:lnTo>
                  <a:lnTo>
                    <a:pt x="2631842" y="2393831"/>
                  </a:lnTo>
                  <a:lnTo>
                    <a:pt x="2679321" y="2391680"/>
                  </a:lnTo>
                  <a:lnTo>
                    <a:pt x="2726904" y="2391043"/>
                  </a:lnTo>
                  <a:lnTo>
                    <a:pt x="2774515" y="2390854"/>
                  </a:lnTo>
                  <a:lnTo>
                    <a:pt x="2822137" y="2390799"/>
                  </a:lnTo>
                  <a:lnTo>
                    <a:pt x="2869760" y="2390782"/>
                  </a:lnTo>
                  <a:lnTo>
                    <a:pt x="2917385" y="2390777"/>
                  </a:lnTo>
                  <a:lnTo>
                    <a:pt x="2965010" y="2390776"/>
                  </a:lnTo>
                  <a:lnTo>
                    <a:pt x="2996760" y="2390775"/>
                  </a:lnTo>
                  <a:lnTo>
                    <a:pt x="3031332" y="2390775"/>
                  </a:lnTo>
                  <a:lnTo>
                    <a:pt x="3066806" y="2390775"/>
                  </a:lnTo>
                  <a:lnTo>
                    <a:pt x="3100211" y="2390775"/>
                  </a:lnTo>
                  <a:lnTo>
                    <a:pt x="3135519" y="2393597"/>
                  </a:lnTo>
                  <a:lnTo>
                    <a:pt x="3170261" y="2397321"/>
                  </a:lnTo>
                  <a:lnTo>
                    <a:pt x="3211504" y="2399417"/>
                  </a:lnTo>
                  <a:lnTo>
                    <a:pt x="3247585" y="2400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5837"/>
            <p:cNvSpPr/>
            <p:nvPr/>
          </p:nvSpPr>
          <p:spPr>
            <a:xfrm>
              <a:off x="6400800" y="1714500"/>
              <a:ext cx="2247901" cy="2105026"/>
            </a:xfrm>
            <a:custGeom>
              <a:avLst/>
              <a:gdLst/>
              <a:ahLst/>
              <a:cxnLst/>
              <a:rect l="0" t="0" r="0" b="0"/>
              <a:pathLst>
                <a:path w="2247901" h="2105026">
                  <a:moveTo>
                    <a:pt x="0" y="2105025"/>
                  </a:moveTo>
                  <a:lnTo>
                    <a:pt x="0" y="2099968"/>
                  </a:lnTo>
                  <a:lnTo>
                    <a:pt x="1059" y="2098479"/>
                  </a:lnTo>
                  <a:lnTo>
                    <a:pt x="2822" y="2097486"/>
                  </a:lnTo>
                  <a:lnTo>
                    <a:pt x="5057" y="2096824"/>
                  </a:lnTo>
                  <a:lnTo>
                    <a:pt x="50419" y="2055480"/>
                  </a:lnTo>
                  <a:lnTo>
                    <a:pt x="90784" y="2024565"/>
                  </a:lnTo>
                  <a:lnTo>
                    <a:pt x="135781" y="1990351"/>
                  </a:lnTo>
                  <a:lnTo>
                    <a:pt x="183174" y="1952592"/>
                  </a:lnTo>
                  <a:lnTo>
                    <a:pt x="228890" y="1919812"/>
                  </a:lnTo>
                  <a:lnTo>
                    <a:pt x="271207" y="1880924"/>
                  </a:lnTo>
                  <a:lnTo>
                    <a:pt x="317741" y="1848024"/>
                  </a:lnTo>
                  <a:lnTo>
                    <a:pt x="360743" y="1817428"/>
                  </a:lnTo>
                  <a:lnTo>
                    <a:pt x="399811" y="1788414"/>
                  </a:lnTo>
                  <a:lnTo>
                    <a:pt x="442587" y="1755892"/>
                  </a:lnTo>
                  <a:lnTo>
                    <a:pt x="481555" y="1722794"/>
                  </a:lnTo>
                  <a:lnTo>
                    <a:pt x="501693" y="1696144"/>
                  </a:lnTo>
                  <a:lnTo>
                    <a:pt x="541993" y="1664817"/>
                  </a:lnTo>
                  <a:lnTo>
                    <a:pt x="580841" y="1628368"/>
                  </a:lnTo>
                  <a:lnTo>
                    <a:pt x="619089" y="1590595"/>
                  </a:lnTo>
                  <a:lnTo>
                    <a:pt x="657218" y="1555381"/>
                  </a:lnTo>
                  <a:lnTo>
                    <a:pt x="695323" y="1522673"/>
                  </a:lnTo>
                  <a:lnTo>
                    <a:pt x="733425" y="1485638"/>
                  </a:lnTo>
                  <a:lnTo>
                    <a:pt x="771525" y="1450570"/>
                  </a:lnTo>
                  <a:lnTo>
                    <a:pt x="809625" y="1412834"/>
                  </a:lnTo>
                  <a:lnTo>
                    <a:pt x="854271" y="1372219"/>
                  </a:lnTo>
                  <a:lnTo>
                    <a:pt x="894762" y="1333622"/>
                  </a:lnTo>
                  <a:lnTo>
                    <a:pt x="933334" y="1300481"/>
                  </a:lnTo>
                  <a:lnTo>
                    <a:pt x="972586" y="1259401"/>
                  </a:lnTo>
                  <a:lnTo>
                    <a:pt x="1014363" y="1219615"/>
                  </a:lnTo>
                  <a:lnTo>
                    <a:pt x="1048681" y="1181182"/>
                  </a:lnTo>
                  <a:lnTo>
                    <a:pt x="1086034" y="1143016"/>
                  </a:lnTo>
                  <a:lnTo>
                    <a:pt x="1126809" y="1102081"/>
                  </a:lnTo>
                  <a:lnTo>
                    <a:pt x="1170258" y="1058600"/>
                  </a:lnTo>
                  <a:lnTo>
                    <a:pt x="1210473" y="1012891"/>
                  </a:lnTo>
                  <a:lnTo>
                    <a:pt x="1255262" y="969368"/>
                  </a:lnTo>
                  <a:lnTo>
                    <a:pt x="1294998" y="925375"/>
                  </a:lnTo>
                  <a:lnTo>
                    <a:pt x="1334479" y="885053"/>
                  </a:lnTo>
                  <a:lnTo>
                    <a:pt x="1379124" y="840243"/>
                  </a:lnTo>
                  <a:lnTo>
                    <a:pt x="1423887" y="795447"/>
                  </a:lnTo>
                  <a:lnTo>
                    <a:pt x="1466948" y="752379"/>
                  </a:lnTo>
                  <a:lnTo>
                    <a:pt x="1512300" y="707026"/>
                  </a:lnTo>
                  <a:lnTo>
                    <a:pt x="1552146" y="667180"/>
                  </a:lnTo>
                  <a:lnTo>
                    <a:pt x="1591649" y="628735"/>
                  </a:lnTo>
                  <a:lnTo>
                    <a:pt x="1636297" y="587745"/>
                  </a:lnTo>
                  <a:lnTo>
                    <a:pt x="1676005" y="544252"/>
                  </a:lnTo>
                  <a:lnTo>
                    <a:pt x="1714422" y="505087"/>
                  </a:lnTo>
                  <a:lnTo>
                    <a:pt x="1755407" y="466777"/>
                  </a:lnTo>
                  <a:lnTo>
                    <a:pt x="1798898" y="433692"/>
                  </a:lnTo>
                  <a:lnTo>
                    <a:pt x="1838063" y="399169"/>
                  </a:lnTo>
                  <a:lnTo>
                    <a:pt x="1876373" y="361776"/>
                  </a:lnTo>
                  <a:lnTo>
                    <a:pt x="1914514" y="323816"/>
                  </a:lnTo>
                  <a:lnTo>
                    <a:pt x="1959326" y="283759"/>
                  </a:lnTo>
                  <a:lnTo>
                    <a:pt x="2001132" y="238921"/>
                  </a:lnTo>
                  <a:lnTo>
                    <a:pt x="2042934" y="203723"/>
                  </a:lnTo>
                  <a:lnTo>
                    <a:pt x="2083757" y="163980"/>
                  </a:lnTo>
                  <a:lnTo>
                    <a:pt x="2126702" y="124005"/>
                  </a:lnTo>
                  <a:lnTo>
                    <a:pt x="2171094" y="85741"/>
                  </a:lnTo>
                  <a:lnTo>
                    <a:pt x="2209747" y="44804"/>
                  </a:lnTo>
                  <a:lnTo>
                    <a:pt x="22479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SMARTInkShape-Group824"/>
          <p:cNvGrpSpPr/>
          <p:nvPr/>
        </p:nvGrpSpPr>
        <p:grpSpPr>
          <a:xfrm>
            <a:off x="8963025" y="3038475"/>
            <a:ext cx="228601" cy="152401"/>
            <a:chOff x="8963025" y="3038475"/>
            <a:chExt cx="228601" cy="152401"/>
          </a:xfrm>
        </p:grpSpPr>
        <p:sp>
          <p:nvSpPr>
            <p:cNvPr id="13" name="SMARTInkShape-5838"/>
            <p:cNvSpPr/>
            <p:nvPr/>
          </p:nvSpPr>
          <p:spPr>
            <a:xfrm>
              <a:off x="8963025" y="3038475"/>
              <a:ext cx="180976" cy="19051"/>
            </a:xfrm>
            <a:custGeom>
              <a:avLst/>
              <a:gdLst/>
              <a:ahLst/>
              <a:cxnLst/>
              <a:rect l="0" t="0" r="0" b="0"/>
              <a:pathLst>
                <a:path w="180976" h="19051">
                  <a:moveTo>
                    <a:pt x="0" y="0"/>
                  </a:moveTo>
                  <a:lnTo>
                    <a:pt x="0" y="5057"/>
                  </a:lnTo>
                  <a:lnTo>
                    <a:pt x="2117" y="6546"/>
                  </a:lnTo>
                  <a:lnTo>
                    <a:pt x="44780" y="17610"/>
                  </a:lnTo>
                  <a:lnTo>
                    <a:pt x="86182" y="18766"/>
                  </a:lnTo>
                  <a:lnTo>
                    <a:pt x="125842" y="18966"/>
                  </a:lnTo>
                  <a:lnTo>
                    <a:pt x="1809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5839"/>
            <p:cNvSpPr/>
            <p:nvPr/>
          </p:nvSpPr>
          <p:spPr>
            <a:xfrm>
              <a:off x="8972550" y="3190875"/>
              <a:ext cx="219076" cy="1"/>
            </a:xfrm>
            <a:custGeom>
              <a:avLst/>
              <a:gdLst/>
              <a:ahLst/>
              <a:cxnLst/>
              <a:rect l="0" t="0" r="0" b="0"/>
              <a:pathLst>
                <a:path w="219076" h="1">
                  <a:moveTo>
                    <a:pt x="0" y="0"/>
                  </a:moveTo>
                  <a:lnTo>
                    <a:pt x="44310" y="0"/>
                  </a:lnTo>
                  <a:lnTo>
                    <a:pt x="84155" y="0"/>
                  </a:lnTo>
                  <a:lnTo>
                    <a:pt x="131473" y="0"/>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6" name="SMARTInkShape-5840"/>
          <p:cNvSpPr/>
          <p:nvPr/>
        </p:nvSpPr>
        <p:spPr>
          <a:xfrm>
            <a:off x="9610725" y="1905000"/>
            <a:ext cx="2409826" cy="2276476"/>
          </a:xfrm>
          <a:custGeom>
            <a:avLst/>
            <a:gdLst/>
            <a:ahLst/>
            <a:cxnLst/>
            <a:rect l="0" t="0" r="0" b="0"/>
            <a:pathLst>
              <a:path w="2409826" h="2276476">
                <a:moveTo>
                  <a:pt x="0" y="0"/>
                </a:moveTo>
                <a:lnTo>
                  <a:pt x="9133" y="0"/>
                </a:lnTo>
                <a:lnTo>
                  <a:pt x="14466" y="5056"/>
                </a:lnTo>
                <a:lnTo>
                  <a:pt x="17011" y="16006"/>
                </a:lnTo>
                <a:lnTo>
                  <a:pt x="18782" y="63491"/>
                </a:lnTo>
                <a:lnTo>
                  <a:pt x="18997" y="105283"/>
                </a:lnTo>
                <a:lnTo>
                  <a:pt x="19034" y="152550"/>
                </a:lnTo>
                <a:lnTo>
                  <a:pt x="19046" y="197247"/>
                </a:lnTo>
                <a:lnTo>
                  <a:pt x="21871" y="234480"/>
                </a:lnTo>
                <a:lnTo>
                  <a:pt x="27251" y="275505"/>
                </a:lnTo>
                <a:lnTo>
                  <a:pt x="28314" y="321787"/>
                </a:lnTo>
                <a:lnTo>
                  <a:pt x="28497" y="359104"/>
                </a:lnTo>
                <a:lnTo>
                  <a:pt x="28553" y="398031"/>
                </a:lnTo>
                <a:lnTo>
                  <a:pt x="28568" y="441550"/>
                </a:lnTo>
                <a:lnTo>
                  <a:pt x="28573" y="482784"/>
                </a:lnTo>
                <a:lnTo>
                  <a:pt x="27516" y="526987"/>
                </a:lnTo>
                <a:lnTo>
                  <a:pt x="22029" y="568424"/>
                </a:lnTo>
                <a:lnTo>
                  <a:pt x="18875" y="613745"/>
                </a:lnTo>
                <a:lnTo>
                  <a:pt x="13824" y="659629"/>
                </a:lnTo>
                <a:lnTo>
                  <a:pt x="17032" y="701564"/>
                </a:lnTo>
                <a:lnTo>
                  <a:pt x="17394" y="747033"/>
                </a:lnTo>
                <a:lnTo>
                  <a:pt x="12327" y="794019"/>
                </a:lnTo>
                <a:lnTo>
                  <a:pt x="10355" y="841455"/>
                </a:lnTo>
                <a:lnTo>
                  <a:pt x="9894" y="873160"/>
                </a:lnTo>
                <a:lnTo>
                  <a:pt x="12511" y="907713"/>
                </a:lnTo>
                <a:lnTo>
                  <a:pt x="16144" y="943178"/>
                </a:lnTo>
                <a:lnTo>
                  <a:pt x="17759" y="976579"/>
                </a:lnTo>
                <a:lnTo>
                  <a:pt x="18476" y="1009063"/>
                </a:lnTo>
                <a:lnTo>
                  <a:pt x="18795" y="1042197"/>
                </a:lnTo>
                <a:lnTo>
                  <a:pt x="18937" y="1078090"/>
                </a:lnTo>
                <a:lnTo>
                  <a:pt x="19000" y="1112387"/>
                </a:lnTo>
                <a:lnTo>
                  <a:pt x="19028" y="1145269"/>
                </a:lnTo>
                <a:lnTo>
                  <a:pt x="19039" y="1177522"/>
                </a:lnTo>
                <a:lnTo>
                  <a:pt x="19046" y="1209496"/>
                </a:lnTo>
                <a:lnTo>
                  <a:pt x="19048" y="1241346"/>
                </a:lnTo>
                <a:lnTo>
                  <a:pt x="19049" y="1273140"/>
                </a:lnTo>
                <a:lnTo>
                  <a:pt x="19050" y="1307731"/>
                </a:lnTo>
                <a:lnTo>
                  <a:pt x="19050" y="1343214"/>
                </a:lnTo>
                <a:lnTo>
                  <a:pt x="19050" y="1376623"/>
                </a:lnTo>
                <a:lnTo>
                  <a:pt x="19050" y="1409110"/>
                </a:lnTo>
                <a:lnTo>
                  <a:pt x="17992" y="1442246"/>
                </a:lnTo>
                <a:lnTo>
                  <a:pt x="13993" y="1478140"/>
                </a:lnTo>
                <a:lnTo>
                  <a:pt x="17156" y="1512437"/>
                </a:lnTo>
                <a:lnTo>
                  <a:pt x="23499" y="1545319"/>
                </a:lnTo>
                <a:lnTo>
                  <a:pt x="26013" y="1592523"/>
                </a:lnTo>
                <a:lnTo>
                  <a:pt x="21583" y="1634850"/>
                </a:lnTo>
                <a:lnTo>
                  <a:pt x="19800" y="1680434"/>
                </a:lnTo>
                <a:lnTo>
                  <a:pt x="19272" y="1726396"/>
                </a:lnTo>
                <a:lnTo>
                  <a:pt x="19116" y="1767296"/>
                </a:lnTo>
                <a:lnTo>
                  <a:pt x="19069" y="1806226"/>
                </a:lnTo>
                <a:lnTo>
                  <a:pt x="17997" y="1844572"/>
                </a:lnTo>
                <a:lnTo>
                  <a:pt x="12505" y="1882744"/>
                </a:lnTo>
                <a:lnTo>
                  <a:pt x="10409" y="1920866"/>
                </a:lnTo>
                <a:lnTo>
                  <a:pt x="8728" y="1957914"/>
                </a:lnTo>
                <a:lnTo>
                  <a:pt x="2039" y="1999414"/>
                </a:lnTo>
                <a:lnTo>
                  <a:pt x="3426" y="2028577"/>
                </a:lnTo>
                <a:lnTo>
                  <a:pt x="8320" y="2071932"/>
                </a:lnTo>
                <a:lnTo>
                  <a:pt x="9287" y="2119145"/>
                </a:lnTo>
                <a:lnTo>
                  <a:pt x="10513" y="2143899"/>
                </a:lnTo>
                <a:lnTo>
                  <a:pt x="14550" y="2157933"/>
                </a:lnTo>
                <a:lnTo>
                  <a:pt x="22695" y="2168404"/>
                </a:lnTo>
                <a:lnTo>
                  <a:pt x="54648" y="2195177"/>
                </a:lnTo>
                <a:lnTo>
                  <a:pt x="58657" y="2196876"/>
                </a:lnTo>
                <a:lnTo>
                  <a:pt x="95509" y="2200662"/>
                </a:lnTo>
                <a:lnTo>
                  <a:pt x="137909" y="2207681"/>
                </a:lnTo>
                <a:lnTo>
                  <a:pt x="171743" y="2209172"/>
                </a:lnTo>
                <a:lnTo>
                  <a:pt x="204389" y="2209521"/>
                </a:lnTo>
                <a:lnTo>
                  <a:pt x="240063" y="2209676"/>
                </a:lnTo>
                <a:lnTo>
                  <a:pt x="285738" y="2214820"/>
                </a:lnTo>
                <a:lnTo>
                  <a:pt x="321374" y="2217322"/>
                </a:lnTo>
                <a:lnTo>
                  <a:pt x="358733" y="2218435"/>
                </a:lnTo>
                <a:lnTo>
                  <a:pt x="403565" y="2220120"/>
                </a:lnTo>
                <a:lnTo>
                  <a:pt x="443660" y="2225793"/>
                </a:lnTo>
                <a:lnTo>
                  <a:pt x="483409" y="2227944"/>
                </a:lnTo>
                <a:lnTo>
                  <a:pt x="528231" y="2228581"/>
                </a:lnTo>
                <a:lnTo>
                  <a:pt x="573967" y="2229829"/>
                </a:lnTo>
                <a:lnTo>
                  <a:pt x="615858" y="2235372"/>
                </a:lnTo>
                <a:lnTo>
                  <a:pt x="661313" y="2237486"/>
                </a:lnTo>
                <a:lnTo>
                  <a:pt x="708295" y="2238111"/>
                </a:lnTo>
                <a:lnTo>
                  <a:pt x="755731" y="2239355"/>
                </a:lnTo>
                <a:lnTo>
                  <a:pt x="803298" y="2244898"/>
                </a:lnTo>
                <a:lnTo>
                  <a:pt x="850908" y="2247011"/>
                </a:lnTo>
                <a:lnTo>
                  <a:pt x="898528" y="2248695"/>
                </a:lnTo>
                <a:lnTo>
                  <a:pt x="946150" y="2254368"/>
                </a:lnTo>
                <a:lnTo>
                  <a:pt x="977900" y="2256066"/>
                </a:lnTo>
                <a:lnTo>
                  <a:pt x="1012473" y="2256821"/>
                </a:lnTo>
                <a:lnTo>
                  <a:pt x="1047947" y="2258215"/>
                </a:lnTo>
                <a:lnTo>
                  <a:pt x="1081351" y="2262362"/>
                </a:lnTo>
                <a:lnTo>
                  <a:pt x="1116659" y="2264911"/>
                </a:lnTo>
                <a:lnTo>
                  <a:pt x="1152460" y="2266044"/>
                </a:lnTo>
                <a:lnTo>
                  <a:pt x="1186010" y="2266547"/>
                </a:lnTo>
                <a:lnTo>
                  <a:pt x="1218561" y="2269593"/>
                </a:lnTo>
                <a:lnTo>
                  <a:pt x="1250666" y="2273416"/>
                </a:lnTo>
                <a:lnTo>
                  <a:pt x="1282574" y="2275115"/>
                </a:lnTo>
                <a:lnTo>
                  <a:pt x="1314394" y="2275871"/>
                </a:lnTo>
                <a:lnTo>
                  <a:pt x="1347234" y="2276206"/>
                </a:lnTo>
                <a:lnTo>
                  <a:pt x="1382996" y="2276356"/>
                </a:lnTo>
                <a:lnTo>
                  <a:pt x="1417233" y="2276422"/>
                </a:lnTo>
                <a:lnTo>
                  <a:pt x="1451149" y="2276451"/>
                </a:lnTo>
                <a:lnTo>
                  <a:pt x="1487388" y="2276464"/>
                </a:lnTo>
                <a:lnTo>
                  <a:pt x="1521839" y="2276470"/>
                </a:lnTo>
                <a:lnTo>
                  <a:pt x="1554790" y="2276473"/>
                </a:lnTo>
                <a:lnTo>
                  <a:pt x="1587073" y="2276474"/>
                </a:lnTo>
                <a:lnTo>
                  <a:pt x="1619061" y="2276474"/>
                </a:lnTo>
                <a:lnTo>
                  <a:pt x="1650916" y="2276475"/>
                </a:lnTo>
                <a:lnTo>
                  <a:pt x="1682713" y="2276475"/>
                </a:lnTo>
                <a:lnTo>
                  <a:pt x="1714484" y="2276475"/>
                </a:lnTo>
                <a:lnTo>
                  <a:pt x="1746242" y="2276475"/>
                </a:lnTo>
                <a:lnTo>
                  <a:pt x="1777996" y="2276475"/>
                </a:lnTo>
                <a:lnTo>
                  <a:pt x="1809748" y="2273653"/>
                </a:lnTo>
                <a:lnTo>
                  <a:pt x="1841499" y="2269929"/>
                </a:lnTo>
                <a:lnTo>
                  <a:pt x="1888068" y="2267833"/>
                </a:lnTo>
                <a:lnTo>
                  <a:pt x="1930205" y="2266153"/>
                </a:lnTo>
                <a:lnTo>
                  <a:pt x="1975733" y="2260481"/>
                </a:lnTo>
                <a:lnTo>
                  <a:pt x="2021678" y="2258330"/>
                </a:lnTo>
                <a:lnTo>
                  <a:pt x="2063631" y="2256635"/>
                </a:lnTo>
                <a:lnTo>
                  <a:pt x="2109106" y="2250959"/>
                </a:lnTo>
                <a:lnTo>
                  <a:pt x="2155034" y="2248806"/>
                </a:lnTo>
                <a:lnTo>
                  <a:pt x="2196984" y="2248169"/>
                </a:lnTo>
                <a:lnTo>
                  <a:pt x="2241398" y="2247979"/>
                </a:lnTo>
                <a:lnTo>
                  <a:pt x="2281840" y="2247924"/>
                </a:lnTo>
                <a:lnTo>
                  <a:pt x="2319575" y="2247907"/>
                </a:lnTo>
                <a:lnTo>
                  <a:pt x="2409825" y="2247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5841"/>
          <p:cNvSpPr/>
          <p:nvPr/>
        </p:nvSpPr>
        <p:spPr>
          <a:xfrm>
            <a:off x="9734550" y="2381250"/>
            <a:ext cx="2343151" cy="1000126"/>
          </a:xfrm>
          <a:custGeom>
            <a:avLst/>
            <a:gdLst/>
            <a:ahLst/>
            <a:cxnLst/>
            <a:rect l="0" t="0" r="0" b="0"/>
            <a:pathLst>
              <a:path w="2343151" h="1000126">
                <a:moveTo>
                  <a:pt x="0" y="1000125"/>
                </a:moveTo>
                <a:lnTo>
                  <a:pt x="0" y="995068"/>
                </a:lnTo>
                <a:lnTo>
                  <a:pt x="5645" y="989764"/>
                </a:lnTo>
                <a:lnTo>
                  <a:pt x="46591" y="965167"/>
                </a:lnTo>
                <a:lnTo>
                  <a:pt x="85207" y="952494"/>
                </a:lnTo>
                <a:lnTo>
                  <a:pt x="126735" y="935566"/>
                </a:lnTo>
                <a:lnTo>
                  <a:pt x="171834" y="912549"/>
                </a:lnTo>
                <a:lnTo>
                  <a:pt x="219126" y="895524"/>
                </a:lnTo>
                <a:lnTo>
                  <a:pt x="262241" y="877628"/>
                </a:lnTo>
                <a:lnTo>
                  <a:pt x="304978" y="854768"/>
                </a:lnTo>
                <a:lnTo>
                  <a:pt x="350265" y="836142"/>
                </a:lnTo>
                <a:lnTo>
                  <a:pt x="390099" y="817450"/>
                </a:lnTo>
                <a:lnTo>
                  <a:pt x="429087" y="806887"/>
                </a:lnTo>
                <a:lnTo>
                  <a:pt x="469095" y="791998"/>
                </a:lnTo>
                <a:lnTo>
                  <a:pt x="507762" y="774181"/>
                </a:lnTo>
                <a:lnTo>
                  <a:pt x="546029" y="755496"/>
                </a:lnTo>
                <a:lnTo>
                  <a:pt x="589235" y="736554"/>
                </a:lnTo>
                <a:lnTo>
                  <a:pt x="630494" y="717536"/>
                </a:lnTo>
                <a:lnTo>
                  <a:pt x="669531" y="703552"/>
                </a:lnTo>
                <a:lnTo>
                  <a:pt x="712964" y="687650"/>
                </a:lnTo>
                <a:lnTo>
                  <a:pt x="759347" y="669532"/>
                </a:lnTo>
                <a:lnTo>
                  <a:pt x="801549" y="650759"/>
                </a:lnTo>
                <a:lnTo>
                  <a:pt x="845919" y="631791"/>
                </a:lnTo>
                <a:lnTo>
                  <a:pt x="892580" y="617821"/>
                </a:lnTo>
                <a:lnTo>
                  <a:pt x="939921" y="596866"/>
                </a:lnTo>
                <a:lnTo>
                  <a:pt x="987461" y="580662"/>
                </a:lnTo>
                <a:lnTo>
                  <a:pt x="1035060" y="564102"/>
                </a:lnTo>
                <a:lnTo>
                  <a:pt x="1082678" y="545789"/>
                </a:lnTo>
                <a:lnTo>
                  <a:pt x="1130301" y="526958"/>
                </a:lnTo>
                <a:lnTo>
                  <a:pt x="1177925" y="507973"/>
                </a:lnTo>
                <a:lnTo>
                  <a:pt x="1220493" y="493998"/>
                </a:lnTo>
                <a:lnTo>
                  <a:pt x="1264974" y="478099"/>
                </a:lnTo>
                <a:lnTo>
                  <a:pt x="1306611" y="459982"/>
                </a:lnTo>
                <a:lnTo>
                  <a:pt x="1345758" y="441209"/>
                </a:lnTo>
                <a:lnTo>
                  <a:pt x="1389225" y="422241"/>
                </a:lnTo>
                <a:lnTo>
                  <a:pt x="1435619" y="403215"/>
                </a:lnTo>
                <a:lnTo>
                  <a:pt x="1477823" y="389229"/>
                </a:lnTo>
                <a:lnTo>
                  <a:pt x="1517138" y="373325"/>
                </a:lnTo>
                <a:lnTo>
                  <a:pt x="1555598" y="355207"/>
                </a:lnTo>
                <a:lnTo>
                  <a:pt x="1593805" y="341490"/>
                </a:lnTo>
                <a:lnTo>
                  <a:pt x="1631936" y="325667"/>
                </a:lnTo>
                <a:lnTo>
                  <a:pt x="1670045" y="307573"/>
                </a:lnTo>
                <a:lnTo>
                  <a:pt x="1714303" y="283554"/>
                </a:lnTo>
                <a:lnTo>
                  <a:pt x="1750307" y="270047"/>
                </a:lnTo>
                <a:lnTo>
                  <a:pt x="1797577" y="249879"/>
                </a:lnTo>
                <a:lnTo>
                  <a:pt x="1837802" y="235390"/>
                </a:lnTo>
                <a:lnTo>
                  <a:pt x="1876321" y="214733"/>
                </a:lnTo>
                <a:lnTo>
                  <a:pt x="1914504" y="193092"/>
                </a:lnTo>
                <a:lnTo>
                  <a:pt x="1952622" y="178312"/>
                </a:lnTo>
                <a:lnTo>
                  <a:pt x="1990723" y="158655"/>
                </a:lnTo>
                <a:lnTo>
                  <a:pt x="2028825" y="143483"/>
                </a:lnTo>
                <a:lnTo>
                  <a:pt x="2046817" y="135737"/>
                </a:lnTo>
                <a:lnTo>
                  <a:pt x="2087298" y="112485"/>
                </a:lnTo>
                <a:lnTo>
                  <a:pt x="2133774" y="95429"/>
                </a:lnTo>
                <a:lnTo>
                  <a:pt x="2174702" y="79399"/>
                </a:lnTo>
                <a:lnTo>
                  <a:pt x="2217080" y="59269"/>
                </a:lnTo>
                <a:lnTo>
                  <a:pt x="2256668" y="37264"/>
                </a:lnTo>
                <a:lnTo>
                  <a:pt x="2302597" y="15060"/>
                </a:lnTo>
                <a:lnTo>
                  <a:pt x="2343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186591568"/>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Producer’s Surplus</a:t>
            </a:r>
          </a:p>
        </p:txBody>
      </p:sp>
      <p:sp>
        <p:nvSpPr>
          <p:cNvPr id="3" name="Content Placeholder 2"/>
          <p:cNvSpPr>
            <a:spLocks noGrp="1"/>
          </p:cNvSpPr>
          <p:nvPr>
            <p:ph idx="1"/>
          </p:nvPr>
        </p:nvSpPr>
        <p:spPr/>
        <p:txBody>
          <a:bodyPr>
            <a:normAutofit lnSpcReduction="10000"/>
          </a:bodyPr>
          <a:lstStyle/>
          <a:p>
            <a:pPr marL="0" indent="0">
              <a:buNone/>
            </a:pPr>
            <a:r>
              <a:rPr lang="en-US" b="1" dirty="0"/>
              <a:t>Producer surplus is the economic return above the firm’s variable cost of production.  </a:t>
            </a:r>
          </a:p>
          <a:p>
            <a:pPr>
              <a:buFontTx/>
              <a:buChar char="-"/>
            </a:pPr>
            <a:r>
              <a:rPr lang="en-US" dirty="0"/>
              <a:t>When economic profit exists, surpluses are accruing to businesses.</a:t>
            </a:r>
          </a:p>
          <a:p>
            <a:pPr>
              <a:buFontTx/>
              <a:buChar char="-"/>
            </a:pPr>
            <a:r>
              <a:rPr lang="en-US" dirty="0"/>
              <a:t>A business will supply the first unit of output at the price equal to marginal cost of producing it. </a:t>
            </a:r>
          </a:p>
          <a:p>
            <a:pPr>
              <a:buFontTx/>
              <a:buChar char="-"/>
            </a:pPr>
            <a:endParaRPr lang="en-US" dirty="0"/>
          </a:p>
          <a:p>
            <a:pPr>
              <a:buFontTx/>
              <a:buChar char="-"/>
            </a:pPr>
            <a:r>
              <a:rPr lang="en-US" dirty="0"/>
              <a:t>Say, MC was $1 and product price was $4, then the producer’s surplus is $3.</a:t>
            </a:r>
          </a:p>
          <a:p>
            <a:pPr>
              <a:buFontTx/>
              <a:buChar char="-"/>
            </a:pPr>
            <a:r>
              <a:rPr lang="en-US" dirty="0"/>
              <a:t>Now suppose the MC of producing the 100</a:t>
            </a:r>
            <a:r>
              <a:rPr lang="en-US" baseline="30000" dirty="0"/>
              <a:t>th</a:t>
            </a:r>
            <a:r>
              <a:rPr lang="en-US" dirty="0"/>
              <a:t> unit was $3 then the producer surplus would be $1</a:t>
            </a:r>
          </a:p>
          <a:p>
            <a:pPr>
              <a:buFontTx/>
              <a:buChar char="-"/>
            </a:pPr>
            <a:endParaRPr lang="en-US" dirty="0"/>
          </a:p>
          <a:p>
            <a:pPr marL="0" indent="0">
              <a:buNone/>
            </a:pPr>
            <a:endParaRPr lang="en-US" b="1" dirty="0"/>
          </a:p>
        </p:txBody>
      </p:sp>
      <p:grpSp>
        <p:nvGrpSpPr>
          <p:cNvPr id="18" name="SMARTInkShape-Group827"/>
          <p:cNvGrpSpPr/>
          <p:nvPr/>
        </p:nvGrpSpPr>
        <p:grpSpPr>
          <a:xfrm>
            <a:off x="5787001" y="5623788"/>
            <a:ext cx="2564534" cy="681763"/>
            <a:chOff x="5787001" y="5623788"/>
            <a:chExt cx="2564534" cy="681763"/>
          </a:xfrm>
        </p:grpSpPr>
        <p:sp>
          <p:nvSpPr>
            <p:cNvPr id="4" name="SMARTInkShape-5842"/>
            <p:cNvSpPr/>
            <p:nvPr/>
          </p:nvSpPr>
          <p:spPr>
            <a:xfrm>
              <a:off x="6610350" y="5972349"/>
              <a:ext cx="190501" cy="28402"/>
            </a:xfrm>
            <a:custGeom>
              <a:avLst/>
              <a:gdLst/>
              <a:ahLst/>
              <a:cxnLst/>
              <a:rect l="0" t="0" r="0" b="0"/>
              <a:pathLst>
                <a:path w="190501" h="28402">
                  <a:moveTo>
                    <a:pt x="0" y="9351"/>
                  </a:moveTo>
                  <a:lnTo>
                    <a:pt x="0" y="4295"/>
                  </a:lnTo>
                  <a:lnTo>
                    <a:pt x="1059" y="2805"/>
                  </a:lnTo>
                  <a:lnTo>
                    <a:pt x="2822" y="1812"/>
                  </a:lnTo>
                  <a:lnTo>
                    <a:pt x="11838" y="709"/>
                  </a:lnTo>
                  <a:lnTo>
                    <a:pt x="52276" y="0"/>
                  </a:lnTo>
                  <a:lnTo>
                    <a:pt x="91700" y="4917"/>
                  </a:lnTo>
                  <a:lnTo>
                    <a:pt x="136763" y="16306"/>
                  </a:lnTo>
                  <a:lnTo>
                    <a:pt x="164211" y="21473"/>
                  </a:lnTo>
                  <a:lnTo>
                    <a:pt x="190500" y="284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5843"/>
            <p:cNvSpPr/>
            <p:nvPr/>
          </p:nvSpPr>
          <p:spPr>
            <a:xfrm>
              <a:off x="7877175" y="5696342"/>
              <a:ext cx="47626" cy="494909"/>
            </a:xfrm>
            <a:custGeom>
              <a:avLst/>
              <a:gdLst/>
              <a:ahLst/>
              <a:cxnLst/>
              <a:rect l="0" t="0" r="0" b="0"/>
              <a:pathLst>
                <a:path w="47626" h="494909">
                  <a:moveTo>
                    <a:pt x="0" y="9133"/>
                  </a:moveTo>
                  <a:lnTo>
                    <a:pt x="0" y="4077"/>
                  </a:lnTo>
                  <a:lnTo>
                    <a:pt x="1059" y="2587"/>
                  </a:lnTo>
                  <a:lnTo>
                    <a:pt x="2822" y="1594"/>
                  </a:lnTo>
                  <a:lnTo>
                    <a:pt x="8201" y="0"/>
                  </a:lnTo>
                  <a:lnTo>
                    <a:pt x="14189" y="4781"/>
                  </a:lnTo>
                  <a:lnTo>
                    <a:pt x="16890" y="10021"/>
                  </a:lnTo>
                  <a:lnTo>
                    <a:pt x="28736" y="42234"/>
                  </a:lnTo>
                  <a:lnTo>
                    <a:pt x="36761" y="78172"/>
                  </a:lnTo>
                  <a:lnTo>
                    <a:pt x="42796" y="118134"/>
                  </a:lnTo>
                  <a:lnTo>
                    <a:pt x="46194" y="165490"/>
                  </a:lnTo>
                  <a:lnTo>
                    <a:pt x="47201" y="212566"/>
                  </a:lnTo>
                  <a:lnTo>
                    <a:pt x="47499" y="260026"/>
                  </a:lnTo>
                  <a:lnTo>
                    <a:pt x="47588" y="307604"/>
                  </a:lnTo>
                  <a:lnTo>
                    <a:pt x="46556" y="355213"/>
                  </a:lnTo>
                  <a:lnTo>
                    <a:pt x="42134" y="400718"/>
                  </a:lnTo>
                  <a:lnTo>
                    <a:pt x="45527" y="437367"/>
                  </a:lnTo>
                  <a:lnTo>
                    <a:pt x="47625" y="4949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5844"/>
            <p:cNvSpPr/>
            <p:nvPr/>
          </p:nvSpPr>
          <p:spPr>
            <a:xfrm>
              <a:off x="8067675" y="5896672"/>
              <a:ext cx="161926" cy="252278"/>
            </a:xfrm>
            <a:custGeom>
              <a:avLst/>
              <a:gdLst/>
              <a:ahLst/>
              <a:cxnLst/>
              <a:rect l="0" t="0" r="0" b="0"/>
              <a:pathLst>
                <a:path w="161926" h="252278">
                  <a:moveTo>
                    <a:pt x="0" y="94553"/>
                  </a:moveTo>
                  <a:lnTo>
                    <a:pt x="40704" y="53849"/>
                  </a:lnTo>
                  <a:lnTo>
                    <a:pt x="87623" y="15573"/>
                  </a:lnTo>
                  <a:lnTo>
                    <a:pt x="96447" y="7241"/>
                  </a:lnTo>
                  <a:lnTo>
                    <a:pt x="106718" y="2831"/>
                  </a:lnTo>
                  <a:lnTo>
                    <a:pt x="120445" y="0"/>
                  </a:lnTo>
                  <a:lnTo>
                    <a:pt x="125145" y="2435"/>
                  </a:lnTo>
                  <a:lnTo>
                    <a:pt x="127881" y="4566"/>
                  </a:lnTo>
                  <a:lnTo>
                    <a:pt x="130919" y="18224"/>
                  </a:lnTo>
                  <a:lnTo>
                    <a:pt x="131211" y="36288"/>
                  </a:lnTo>
                  <a:lnTo>
                    <a:pt x="125598" y="79241"/>
                  </a:lnTo>
                  <a:lnTo>
                    <a:pt x="125671" y="114206"/>
                  </a:lnTo>
                  <a:lnTo>
                    <a:pt x="129232" y="147385"/>
                  </a:lnTo>
                  <a:lnTo>
                    <a:pt x="132130" y="190758"/>
                  </a:lnTo>
                  <a:lnTo>
                    <a:pt x="132051" y="221586"/>
                  </a:lnTo>
                  <a:lnTo>
                    <a:pt x="128186" y="234267"/>
                  </a:lnTo>
                  <a:lnTo>
                    <a:pt x="124616" y="237437"/>
                  </a:lnTo>
                  <a:lnTo>
                    <a:pt x="120119" y="238492"/>
                  </a:lnTo>
                  <a:lnTo>
                    <a:pt x="77246" y="232434"/>
                  </a:lnTo>
                  <a:lnTo>
                    <a:pt x="33877" y="222252"/>
                  </a:lnTo>
                  <a:lnTo>
                    <a:pt x="2336" y="218529"/>
                  </a:lnTo>
                  <a:lnTo>
                    <a:pt x="2615" y="219537"/>
                  </a:lnTo>
                  <a:lnTo>
                    <a:pt x="5749" y="223479"/>
                  </a:lnTo>
                  <a:lnTo>
                    <a:pt x="47651" y="237681"/>
                  </a:lnTo>
                  <a:lnTo>
                    <a:pt x="90824" y="252277"/>
                  </a:lnTo>
                  <a:lnTo>
                    <a:pt x="161925" y="2469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5845"/>
            <p:cNvSpPr/>
            <p:nvPr/>
          </p:nvSpPr>
          <p:spPr>
            <a:xfrm>
              <a:off x="8143875" y="5793032"/>
              <a:ext cx="207660" cy="436319"/>
            </a:xfrm>
            <a:custGeom>
              <a:avLst/>
              <a:gdLst/>
              <a:ahLst/>
              <a:cxnLst/>
              <a:rect l="0" t="0" r="0" b="0"/>
              <a:pathLst>
                <a:path w="207660" h="436319">
                  <a:moveTo>
                    <a:pt x="114300" y="26743"/>
                  </a:moveTo>
                  <a:lnTo>
                    <a:pt x="114300" y="21687"/>
                  </a:lnTo>
                  <a:lnTo>
                    <a:pt x="117122" y="16382"/>
                  </a:lnTo>
                  <a:lnTo>
                    <a:pt x="127557" y="4353"/>
                  </a:lnTo>
                  <a:lnTo>
                    <a:pt x="133598" y="917"/>
                  </a:lnTo>
                  <a:lnTo>
                    <a:pt x="136690" y="0"/>
                  </a:lnTo>
                  <a:lnTo>
                    <a:pt x="139810" y="448"/>
                  </a:lnTo>
                  <a:lnTo>
                    <a:pt x="160646" y="11587"/>
                  </a:lnTo>
                  <a:lnTo>
                    <a:pt x="169470" y="23182"/>
                  </a:lnTo>
                  <a:lnTo>
                    <a:pt x="187065" y="65628"/>
                  </a:lnTo>
                  <a:lnTo>
                    <a:pt x="203166" y="112571"/>
                  </a:lnTo>
                  <a:lnTo>
                    <a:pt x="207659" y="146130"/>
                  </a:lnTo>
                  <a:lnTo>
                    <a:pt x="201572" y="188850"/>
                  </a:lnTo>
                  <a:lnTo>
                    <a:pt x="192134" y="224588"/>
                  </a:lnTo>
                  <a:lnTo>
                    <a:pt x="176402" y="261988"/>
                  </a:lnTo>
                  <a:lnTo>
                    <a:pt x="157277" y="298823"/>
                  </a:lnTo>
                  <a:lnTo>
                    <a:pt x="120084" y="343071"/>
                  </a:lnTo>
                  <a:lnTo>
                    <a:pt x="84617" y="376939"/>
                  </a:lnTo>
                  <a:lnTo>
                    <a:pt x="0" y="4363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5846"/>
            <p:cNvSpPr/>
            <p:nvPr/>
          </p:nvSpPr>
          <p:spPr>
            <a:xfrm>
              <a:off x="7480165" y="5962650"/>
              <a:ext cx="235086" cy="18543"/>
            </a:xfrm>
            <a:custGeom>
              <a:avLst/>
              <a:gdLst/>
              <a:ahLst/>
              <a:cxnLst/>
              <a:rect l="0" t="0" r="0" b="0"/>
              <a:pathLst>
                <a:path w="235086" h="18543">
                  <a:moveTo>
                    <a:pt x="25535" y="0"/>
                  </a:moveTo>
                  <a:lnTo>
                    <a:pt x="16873" y="7604"/>
                  </a:lnTo>
                  <a:lnTo>
                    <a:pt x="0" y="17334"/>
                  </a:lnTo>
                  <a:lnTo>
                    <a:pt x="45" y="17906"/>
                  </a:lnTo>
                  <a:lnTo>
                    <a:pt x="2917" y="18542"/>
                  </a:lnTo>
                  <a:lnTo>
                    <a:pt x="42743" y="17891"/>
                  </a:lnTo>
                  <a:lnTo>
                    <a:pt x="79905" y="12474"/>
                  </a:lnTo>
                  <a:lnTo>
                    <a:pt x="116669" y="10399"/>
                  </a:lnTo>
                  <a:lnTo>
                    <a:pt x="163716" y="9698"/>
                  </a:lnTo>
                  <a:lnTo>
                    <a:pt x="23508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5847"/>
            <p:cNvSpPr/>
            <p:nvPr/>
          </p:nvSpPr>
          <p:spPr>
            <a:xfrm>
              <a:off x="6886575" y="5867739"/>
              <a:ext cx="207835" cy="161004"/>
            </a:xfrm>
            <a:custGeom>
              <a:avLst/>
              <a:gdLst/>
              <a:ahLst/>
              <a:cxnLst/>
              <a:rect l="0" t="0" r="0" b="0"/>
              <a:pathLst>
                <a:path w="207835" h="161004">
                  <a:moveTo>
                    <a:pt x="190500" y="18711"/>
                  </a:moveTo>
                  <a:lnTo>
                    <a:pt x="203757" y="18711"/>
                  </a:lnTo>
                  <a:lnTo>
                    <a:pt x="205688" y="17653"/>
                  </a:lnTo>
                  <a:lnTo>
                    <a:pt x="206976" y="15889"/>
                  </a:lnTo>
                  <a:lnTo>
                    <a:pt x="207834" y="13655"/>
                  </a:lnTo>
                  <a:lnTo>
                    <a:pt x="207347" y="11107"/>
                  </a:lnTo>
                  <a:lnTo>
                    <a:pt x="203985" y="5454"/>
                  </a:lnTo>
                  <a:lnTo>
                    <a:pt x="200548" y="3523"/>
                  </a:lnTo>
                  <a:lnTo>
                    <a:pt x="182424" y="805"/>
                  </a:lnTo>
                  <a:lnTo>
                    <a:pt x="144951" y="0"/>
                  </a:lnTo>
                  <a:lnTo>
                    <a:pt x="101392" y="820"/>
                  </a:lnTo>
                  <a:lnTo>
                    <a:pt x="56678" y="10043"/>
                  </a:lnTo>
                  <a:lnTo>
                    <a:pt x="46357" y="15917"/>
                  </a:lnTo>
                  <a:lnTo>
                    <a:pt x="41770" y="22055"/>
                  </a:lnTo>
                  <a:lnTo>
                    <a:pt x="45376" y="33955"/>
                  </a:lnTo>
                  <a:lnTo>
                    <a:pt x="64937" y="62409"/>
                  </a:lnTo>
                  <a:lnTo>
                    <a:pt x="110517" y="94812"/>
                  </a:lnTo>
                  <a:lnTo>
                    <a:pt x="138953" y="115235"/>
                  </a:lnTo>
                  <a:lnTo>
                    <a:pt x="157348" y="123973"/>
                  </a:lnTo>
                  <a:lnTo>
                    <a:pt x="164477" y="132875"/>
                  </a:lnTo>
                  <a:lnTo>
                    <a:pt x="165743" y="137153"/>
                  </a:lnTo>
                  <a:lnTo>
                    <a:pt x="165528" y="141064"/>
                  </a:lnTo>
                  <a:lnTo>
                    <a:pt x="164327" y="144730"/>
                  </a:lnTo>
                  <a:lnTo>
                    <a:pt x="151704" y="151625"/>
                  </a:lnTo>
                  <a:lnTo>
                    <a:pt x="119219" y="159619"/>
                  </a:lnTo>
                  <a:lnTo>
                    <a:pt x="83772" y="161003"/>
                  </a:lnTo>
                  <a:lnTo>
                    <a:pt x="44813" y="156357"/>
                  </a:lnTo>
                  <a:lnTo>
                    <a:pt x="0" y="1425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5848"/>
            <p:cNvSpPr/>
            <p:nvPr/>
          </p:nvSpPr>
          <p:spPr>
            <a:xfrm>
              <a:off x="7486650" y="5877361"/>
              <a:ext cx="180976" cy="28140"/>
            </a:xfrm>
            <a:custGeom>
              <a:avLst/>
              <a:gdLst/>
              <a:ahLst/>
              <a:cxnLst/>
              <a:rect l="0" t="0" r="0" b="0"/>
              <a:pathLst>
                <a:path w="180976" h="28140">
                  <a:moveTo>
                    <a:pt x="0" y="28139"/>
                  </a:moveTo>
                  <a:lnTo>
                    <a:pt x="40020" y="25317"/>
                  </a:lnTo>
                  <a:lnTo>
                    <a:pt x="79432" y="12951"/>
                  </a:lnTo>
                  <a:lnTo>
                    <a:pt x="117761" y="7030"/>
                  </a:lnTo>
                  <a:lnTo>
                    <a:pt x="161989" y="547"/>
                  </a:lnTo>
                  <a:lnTo>
                    <a:pt x="171831" y="0"/>
                  </a:lnTo>
                  <a:lnTo>
                    <a:pt x="174879" y="914"/>
                  </a:lnTo>
                  <a:lnTo>
                    <a:pt x="180975" y="90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5849"/>
            <p:cNvSpPr/>
            <p:nvPr/>
          </p:nvSpPr>
          <p:spPr>
            <a:xfrm>
              <a:off x="7153275" y="5816043"/>
              <a:ext cx="155750" cy="241858"/>
            </a:xfrm>
            <a:custGeom>
              <a:avLst/>
              <a:gdLst/>
              <a:ahLst/>
              <a:cxnLst/>
              <a:rect l="0" t="0" r="0" b="0"/>
              <a:pathLst>
                <a:path w="155750" h="241858">
                  <a:moveTo>
                    <a:pt x="0" y="13257"/>
                  </a:moveTo>
                  <a:lnTo>
                    <a:pt x="5057" y="13257"/>
                  </a:lnTo>
                  <a:lnTo>
                    <a:pt x="6546" y="12199"/>
                  </a:lnTo>
                  <a:lnTo>
                    <a:pt x="7539" y="10435"/>
                  </a:lnTo>
                  <a:lnTo>
                    <a:pt x="8201" y="8201"/>
                  </a:lnTo>
                  <a:lnTo>
                    <a:pt x="24302" y="0"/>
                  </a:lnTo>
                  <a:lnTo>
                    <a:pt x="54237" y="980"/>
                  </a:lnTo>
                  <a:lnTo>
                    <a:pt x="100163" y="23885"/>
                  </a:lnTo>
                  <a:lnTo>
                    <a:pt x="117189" y="33150"/>
                  </a:lnTo>
                  <a:lnTo>
                    <a:pt x="122575" y="38161"/>
                  </a:lnTo>
                  <a:lnTo>
                    <a:pt x="128561" y="49373"/>
                  </a:lnTo>
                  <a:lnTo>
                    <a:pt x="131931" y="67585"/>
                  </a:lnTo>
                  <a:lnTo>
                    <a:pt x="129897" y="77266"/>
                  </a:lnTo>
                  <a:lnTo>
                    <a:pt x="127873" y="81330"/>
                  </a:lnTo>
                  <a:lnTo>
                    <a:pt x="123349" y="84040"/>
                  </a:lnTo>
                  <a:lnTo>
                    <a:pt x="100754" y="87852"/>
                  </a:lnTo>
                  <a:lnTo>
                    <a:pt x="53931" y="89316"/>
                  </a:lnTo>
                  <a:lnTo>
                    <a:pt x="40394" y="89438"/>
                  </a:lnTo>
                  <a:lnTo>
                    <a:pt x="40687" y="90503"/>
                  </a:lnTo>
                  <a:lnTo>
                    <a:pt x="43836" y="94508"/>
                  </a:lnTo>
                  <a:lnTo>
                    <a:pt x="81031" y="119115"/>
                  </a:lnTo>
                  <a:lnTo>
                    <a:pt x="122898" y="148701"/>
                  </a:lnTo>
                  <a:lnTo>
                    <a:pt x="142012" y="165690"/>
                  </a:lnTo>
                  <a:lnTo>
                    <a:pt x="154378" y="187539"/>
                  </a:lnTo>
                  <a:lnTo>
                    <a:pt x="155749" y="202193"/>
                  </a:lnTo>
                  <a:lnTo>
                    <a:pt x="154632" y="209065"/>
                  </a:lnTo>
                  <a:lnTo>
                    <a:pt x="151771" y="214704"/>
                  </a:lnTo>
                  <a:lnTo>
                    <a:pt x="142948" y="223792"/>
                  </a:lnTo>
                  <a:lnTo>
                    <a:pt x="115968" y="234858"/>
                  </a:lnTo>
                  <a:lnTo>
                    <a:pt x="71050" y="239783"/>
                  </a:lnTo>
                  <a:lnTo>
                    <a:pt x="9525" y="2418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5850"/>
            <p:cNvSpPr/>
            <p:nvPr/>
          </p:nvSpPr>
          <p:spPr>
            <a:xfrm>
              <a:off x="6972300" y="5734050"/>
              <a:ext cx="66676" cy="485776"/>
            </a:xfrm>
            <a:custGeom>
              <a:avLst/>
              <a:gdLst/>
              <a:ahLst/>
              <a:cxnLst/>
              <a:rect l="0" t="0" r="0" b="0"/>
              <a:pathLst>
                <a:path w="66676" h="485776">
                  <a:moveTo>
                    <a:pt x="0" y="0"/>
                  </a:moveTo>
                  <a:lnTo>
                    <a:pt x="13184" y="36728"/>
                  </a:lnTo>
                  <a:lnTo>
                    <a:pt x="24015" y="72971"/>
                  </a:lnTo>
                  <a:lnTo>
                    <a:pt x="27674" y="118719"/>
                  </a:lnTo>
                  <a:lnTo>
                    <a:pt x="34944" y="161975"/>
                  </a:lnTo>
                  <a:lnTo>
                    <a:pt x="37164" y="197805"/>
                  </a:lnTo>
                  <a:lnTo>
                    <a:pt x="38881" y="235233"/>
                  </a:lnTo>
                  <a:lnTo>
                    <a:pt x="44564" y="273134"/>
                  </a:lnTo>
                  <a:lnTo>
                    <a:pt x="47776" y="311175"/>
                  </a:lnTo>
                  <a:lnTo>
                    <a:pt x="53902" y="349257"/>
                  </a:lnTo>
                  <a:lnTo>
                    <a:pt x="57246" y="386294"/>
                  </a:lnTo>
                  <a:lnTo>
                    <a:pt x="66675" y="485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5851"/>
            <p:cNvSpPr/>
            <p:nvPr/>
          </p:nvSpPr>
          <p:spPr>
            <a:xfrm>
              <a:off x="6105525" y="5638800"/>
              <a:ext cx="76201" cy="542926"/>
            </a:xfrm>
            <a:custGeom>
              <a:avLst/>
              <a:gdLst/>
              <a:ahLst/>
              <a:cxnLst/>
              <a:rect l="0" t="0" r="0" b="0"/>
              <a:pathLst>
                <a:path w="76201" h="542926">
                  <a:moveTo>
                    <a:pt x="0" y="0"/>
                  </a:moveTo>
                  <a:lnTo>
                    <a:pt x="5057" y="36628"/>
                  </a:lnTo>
                  <a:lnTo>
                    <a:pt x="13257" y="76352"/>
                  </a:lnTo>
                  <a:lnTo>
                    <a:pt x="17334" y="116580"/>
                  </a:lnTo>
                  <a:lnTo>
                    <a:pt x="18542" y="155310"/>
                  </a:lnTo>
                  <a:lnTo>
                    <a:pt x="20008" y="199777"/>
                  </a:lnTo>
                  <a:lnTo>
                    <a:pt x="25567" y="235817"/>
                  </a:lnTo>
                  <a:lnTo>
                    <a:pt x="28742" y="273307"/>
                  </a:lnTo>
                  <a:lnTo>
                    <a:pt x="34857" y="311226"/>
                  </a:lnTo>
                  <a:lnTo>
                    <a:pt x="38198" y="349272"/>
                  </a:lnTo>
                  <a:lnTo>
                    <a:pt x="45420" y="389473"/>
                  </a:lnTo>
                  <a:lnTo>
                    <a:pt x="51231" y="422866"/>
                  </a:lnTo>
                  <a:lnTo>
                    <a:pt x="55396" y="462196"/>
                  </a:lnTo>
                  <a:lnTo>
                    <a:pt x="64408" y="509419"/>
                  </a:lnTo>
                  <a:lnTo>
                    <a:pt x="76200" y="542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5852"/>
            <p:cNvSpPr/>
            <p:nvPr/>
          </p:nvSpPr>
          <p:spPr>
            <a:xfrm>
              <a:off x="6350259" y="5715000"/>
              <a:ext cx="142712" cy="352426"/>
            </a:xfrm>
            <a:custGeom>
              <a:avLst/>
              <a:gdLst/>
              <a:ahLst/>
              <a:cxnLst/>
              <a:rect l="0" t="0" r="0" b="0"/>
              <a:pathLst>
                <a:path w="142712" h="352426">
                  <a:moveTo>
                    <a:pt x="60066" y="0"/>
                  </a:moveTo>
                  <a:lnTo>
                    <a:pt x="59008" y="40098"/>
                  </a:lnTo>
                  <a:lnTo>
                    <a:pt x="52462" y="65150"/>
                  </a:lnTo>
                  <a:lnTo>
                    <a:pt x="28596" y="107972"/>
                  </a:lnTo>
                  <a:lnTo>
                    <a:pt x="129" y="150178"/>
                  </a:lnTo>
                  <a:lnTo>
                    <a:pt x="0" y="156211"/>
                  </a:lnTo>
                  <a:lnTo>
                    <a:pt x="5501" y="168558"/>
                  </a:lnTo>
                  <a:lnTo>
                    <a:pt x="20645" y="178279"/>
                  </a:lnTo>
                  <a:lnTo>
                    <a:pt x="47326" y="186879"/>
                  </a:lnTo>
                  <a:lnTo>
                    <a:pt x="63929" y="187832"/>
                  </a:lnTo>
                  <a:lnTo>
                    <a:pt x="106259" y="182643"/>
                  </a:lnTo>
                  <a:lnTo>
                    <a:pt x="135395" y="181304"/>
                  </a:lnTo>
                  <a:lnTo>
                    <a:pt x="138860" y="180136"/>
                  </a:lnTo>
                  <a:lnTo>
                    <a:pt x="141171" y="178299"/>
                  </a:lnTo>
                  <a:lnTo>
                    <a:pt x="142711" y="176016"/>
                  </a:lnTo>
                  <a:lnTo>
                    <a:pt x="142679" y="173436"/>
                  </a:lnTo>
                  <a:lnTo>
                    <a:pt x="128870" y="139473"/>
                  </a:lnTo>
                  <a:lnTo>
                    <a:pt x="123101" y="131485"/>
                  </a:lnTo>
                  <a:lnTo>
                    <a:pt x="117010" y="127229"/>
                  </a:lnTo>
                  <a:lnTo>
                    <a:pt x="108236" y="124024"/>
                  </a:lnTo>
                  <a:lnTo>
                    <a:pt x="107853" y="133997"/>
                  </a:lnTo>
                  <a:lnTo>
                    <a:pt x="115252" y="170895"/>
                  </a:lnTo>
                  <a:lnTo>
                    <a:pt x="119456" y="209386"/>
                  </a:lnTo>
                  <a:lnTo>
                    <a:pt x="125302" y="255261"/>
                  </a:lnTo>
                  <a:lnTo>
                    <a:pt x="136266"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5853"/>
            <p:cNvSpPr/>
            <p:nvPr/>
          </p:nvSpPr>
          <p:spPr>
            <a:xfrm>
              <a:off x="6007320" y="5782194"/>
              <a:ext cx="231556" cy="218557"/>
            </a:xfrm>
            <a:custGeom>
              <a:avLst/>
              <a:gdLst/>
              <a:ahLst/>
              <a:cxnLst/>
              <a:rect l="0" t="0" r="0" b="0"/>
              <a:pathLst>
                <a:path w="231556" h="218557">
                  <a:moveTo>
                    <a:pt x="231555" y="28056"/>
                  </a:moveTo>
                  <a:lnTo>
                    <a:pt x="231555" y="19855"/>
                  </a:lnTo>
                  <a:lnTo>
                    <a:pt x="226499" y="13867"/>
                  </a:lnTo>
                  <a:lnTo>
                    <a:pt x="213241" y="5390"/>
                  </a:lnTo>
                  <a:lnTo>
                    <a:pt x="165927" y="648"/>
                  </a:lnTo>
                  <a:lnTo>
                    <a:pt x="132537" y="0"/>
                  </a:lnTo>
                  <a:lnTo>
                    <a:pt x="93208" y="4691"/>
                  </a:lnTo>
                  <a:lnTo>
                    <a:pt x="52533" y="15758"/>
                  </a:lnTo>
                  <a:lnTo>
                    <a:pt x="6077" y="34782"/>
                  </a:lnTo>
                  <a:lnTo>
                    <a:pt x="1861" y="35715"/>
                  </a:lnTo>
                  <a:lnTo>
                    <a:pt x="109" y="38454"/>
                  </a:lnTo>
                  <a:lnTo>
                    <a:pt x="0" y="42396"/>
                  </a:lnTo>
                  <a:lnTo>
                    <a:pt x="985" y="47141"/>
                  </a:lnTo>
                  <a:lnTo>
                    <a:pt x="12484" y="63932"/>
                  </a:lnTo>
                  <a:lnTo>
                    <a:pt x="29297" y="77256"/>
                  </a:lnTo>
                  <a:lnTo>
                    <a:pt x="70590" y="94520"/>
                  </a:lnTo>
                  <a:lnTo>
                    <a:pt x="117382" y="110578"/>
                  </a:lnTo>
                  <a:lnTo>
                    <a:pt x="164897" y="126477"/>
                  </a:lnTo>
                  <a:lnTo>
                    <a:pt x="194321" y="145726"/>
                  </a:lnTo>
                  <a:lnTo>
                    <a:pt x="203718" y="153731"/>
                  </a:lnTo>
                  <a:lnTo>
                    <a:pt x="205588" y="158407"/>
                  </a:lnTo>
                  <a:lnTo>
                    <a:pt x="204845" y="169245"/>
                  </a:lnTo>
                  <a:lnTo>
                    <a:pt x="201048" y="174040"/>
                  </a:lnTo>
                  <a:lnTo>
                    <a:pt x="188363" y="182192"/>
                  </a:lnTo>
                  <a:lnTo>
                    <a:pt x="152233" y="190559"/>
                  </a:lnTo>
                  <a:lnTo>
                    <a:pt x="113390" y="203676"/>
                  </a:lnTo>
                  <a:lnTo>
                    <a:pt x="65907" y="216388"/>
                  </a:lnTo>
                  <a:lnTo>
                    <a:pt x="22005" y="2185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5854"/>
            <p:cNvSpPr/>
            <p:nvPr/>
          </p:nvSpPr>
          <p:spPr>
            <a:xfrm>
              <a:off x="7781925" y="5860261"/>
              <a:ext cx="234701" cy="195522"/>
            </a:xfrm>
            <a:custGeom>
              <a:avLst/>
              <a:gdLst/>
              <a:ahLst/>
              <a:cxnLst/>
              <a:rect l="0" t="0" r="0" b="0"/>
              <a:pathLst>
                <a:path w="234701" h="195522">
                  <a:moveTo>
                    <a:pt x="190500" y="64289"/>
                  </a:moveTo>
                  <a:lnTo>
                    <a:pt x="214351" y="63231"/>
                  </a:lnTo>
                  <a:lnTo>
                    <a:pt x="226147" y="59233"/>
                  </a:lnTo>
                  <a:lnTo>
                    <a:pt x="230140" y="56685"/>
                  </a:lnTo>
                  <a:lnTo>
                    <a:pt x="234576" y="51032"/>
                  </a:lnTo>
                  <a:lnTo>
                    <a:pt x="234700" y="46984"/>
                  </a:lnTo>
                  <a:lnTo>
                    <a:pt x="232017" y="36843"/>
                  </a:lnTo>
                  <a:lnTo>
                    <a:pt x="218830" y="25281"/>
                  </a:lnTo>
                  <a:lnTo>
                    <a:pt x="187606" y="9692"/>
                  </a:lnTo>
                  <a:lnTo>
                    <a:pt x="144185" y="0"/>
                  </a:lnTo>
                  <a:lnTo>
                    <a:pt x="114688" y="3378"/>
                  </a:lnTo>
                  <a:lnTo>
                    <a:pt x="101067" y="11112"/>
                  </a:lnTo>
                  <a:lnTo>
                    <a:pt x="95953" y="16137"/>
                  </a:lnTo>
                  <a:lnTo>
                    <a:pt x="93602" y="21604"/>
                  </a:lnTo>
                  <a:lnTo>
                    <a:pt x="93812" y="33324"/>
                  </a:lnTo>
                  <a:lnTo>
                    <a:pt x="111233" y="74361"/>
                  </a:lnTo>
                  <a:lnTo>
                    <a:pt x="135263" y="115016"/>
                  </a:lnTo>
                  <a:lnTo>
                    <a:pt x="163361" y="155449"/>
                  </a:lnTo>
                  <a:lnTo>
                    <a:pt x="169852" y="179074"/>
                  </a:lnTo>
                  <a:lnTo>
                    <a:pt x="168268" y="183146"/>
                  </a:lnTo>
                  <a:lnTo>
                    <a:pt x="160863" y="190492"/>
                  </a:lnTo>
                  <a:lnTo>
                    <a:pt x="150517" y="194462"/>
                  </a:lnTo>
                  <a:lnTo>
                    <a:pt x="144794" y="195521"/>
                  </a:lnTo>
                  <a:lnTo>
                    <a:pt x="111458" y="186899"/>
                  </a:lnTo>
                  <a:lnTo>
                    <a:pt x="68067" y="165882"/>
                  </a:lnTo>
                  <a:lnTo>
                    <a:pt x="28811" y="136881"/>
                  </a:lnTo>
                  <a:lnTo>
                    <a:pt x="0" y="1023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5855"/>
            <p:cNvSpPr/>
            <p:nvPr/>
          </p:nvSpPr>
          <p:spPr>
            <a:xfrm>
              <a:off x="5787001" y="5623788"/>
              <a:ext cx="213750" cy="681763"/>
            </a:xfrm>
            <a:custGeom>
              <a:avLst/>
              <a:gdLst/>
              <a:ahLst/>
              <a:cxnLst/>
              <a:rect l="0" t="0" r="0" b="0"/>
              <a:pathLst>
                <a:path w="213750" h="681763">
                  <a:moveTo>
                    <a:pt x="204224" y="5487"/>
                  </a:moveTo>
                  <a:lnTo>
                    <a:pt x="204224" y="431"/>
                  </a:lnTo>
                  <a:lnTo>
                    <a:pt x="203166" y="0"/>
                  </a:lnTo>
                  <a:lnTo>
                    <a:pt x="193863" y="4089"/>
                  </a:lnTo>
                  <a:lnTo>
                    <a:pt x="190967" y="4556"/>
                  </a:lnTo>
                  <a:lnTo>
                    <a:pt x="164564" y="20512"/>
                  </a:lnTo>
                  <a:lnTo>
                    <a:pt x="118594" y="62773"/>
                  </a:lnTo>
                  <a:lnTo>
                    <a:pt x="80215" y="102009"/>
                  </a:lnTo>
                  <a:lnTo>
                    <a:pt x="45868" y="148529"/>
                  </a:lnTo>
                  <a:lnTo>
                    <a:pt x="27756" y="193041"/>
                  </a:lnTo>
                  <a:lnTo>
                    <a:pt x="13988" y="236327"/>
                  </a:lnTo>
                  <a:lnTo>
                    <a:pt x="4277" y="272851"/>
                  </a:lnTo>
                  <a:lnTo>
                    <a:pt x="0" y="297882"/>
                  </a:lnTo>
                  <a:lnTo>
                    <a:pt x="3542" y="335775"/>
                  </a:lnTo>
                  <a:lnTo>
                    <a:pt x="11295" y="373813"/>
                  </a:lnTo>
                  <a:lnTo>
                    <a:pt x="20295" y="412953"/>
                  </a:lnTo>
                  <a:lnTo>
                    <a:pt x="31781" y="455477"/>
                  </a:lnTo>
                  <a:lnTo>
                    <a:pt x="60213" y="502185"/>
                  </a:lnTo>
                  <a:lnTo>
                    <a:pt x="91581" y="546807"/>
                  </a:lnTo>
                  <a:lnTo>
                    <a:pt x="127293" y="586195"/>
                  </a:lnTo>
                  <a:lnTo>
                    <a:pt x="162435" y="629038"/>
                  </a:lnTo>
                  <a:lnTo>
                    <a:pt x="213749" y="6817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90750264"/>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dirty="0"/>
          </a:p>
        </p:txBody>
      </p:sp>
      <p:cxnSp>
        <p:nvCxnSpPr>
          <p:cNvPr id="5" name="Straight Connector 4"/>
          <p:cNvCxnSpPr/>
          <p:nvPr/>
        </p:nvCxnSpPr>
        <p:spPr>
          <a:xfrm>
            <a:off x="3251200" y="2111022"/>
            <a:ext cx="0" cy="2946400"/>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262489" y="5057422"/>
            <a:ext cx="4007555"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flipV="1">
            <a:off x="3251200" y="2336800"/>
            <a:ext cx="3691467" cy="2156178"/>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p:cNvCxnSpPr/>
          <p:nvPr/>
        </p:nvCxnSpPr>
        <p:spPr>
          <a:xfrm>
            <a:off x="3251200" y="2935111"/>
            <a:ext cx="4018844" cy="0"/>
          </a:xfrm>
          <a:prstGeom prst="line">
            <a:avLst/>
          </a:prstGeom>
        </p:spPr>
        <p:style>
          <a:lnRef idx="1">
            <a:schemeClr val="dk1"/>
          </a:lnRef>
          <a:fillRef idx="0">
            <a:schemeClr val="dk1"/>
          </a:fillRef>
          <a:effectRef idx="0">
            <a:schemeClr val="dk1"/>
          </a:effectRef>
          <a:fontRef idx="minor">
            <a:schemeClr val="tx1"/>
          </a:fontRef>
        </p:style>
      </p:cxnSp>
      <p:sp>
        <p:nvSpPr>
          <p:cNvPr id="12" name="TextBox 11"/>
          <p:cNvSpPr txBox="1"/>
          <p:nvPr/>
        </p:nvSpPr>
        <p:spPr>
          <a:xfrm>
            <a:off x="7392811" y="2762290"/>
            <a:ext cx="1591733" cy="369332"/>
          </a:xfrm>
          <a:prstGeom prst="rect">
            <a:avLst/>
          </a:prstGeom>
          <a:noFill/>
        </p:spPr>
        <p:txBody>
          <a:bodyPr wrap="square" rtlCol="0">
            <a:spAutoFit/>
          </a:bodyPr>
          <a:lstStyle/>
          <a:p>
            <a:r>
              <a:rPr lang="en-US" dirty="0"/>
              <a:t>Product price</a:t>
            </a:r>
          </a:p>
        </p:txBody>
      </p:sp>
      <p:sp>
        <p:nvSpPr>
          <p:cNvPr id="13" name="TextBox 12"/>
          <p:cNvSpPr txBox="1"/>
          <p:nvPr/>
        </p:nvSpPr>
        <p:spPr>
          <a:xfrm>
            <a:off x="7061201" y="2070466"/>
            <a:ext cx="1591733" cy="369332"/>
          </a:xfrm>
          <a:prstGeom prst="rect">
            <a:avLst/>
          </a:prstGeom>
          <a:noFill/>
        </p:spPr>
        <p:txBody>
          <a:bodyPr wrap="square" rtlCol="0">
            <a:spAutoFit/>
          </a:bodyPr>
          <a:lstStyle/>
          <a:p>
            <a:r>
              <a:rPr lang="en-US" dirty="0"/>
              <a:t>Market Supply</a:t>
            </a:r>
          </a:p>
        </p:txBody>
      </p:sp>
      <p:sp>
        <p:nvSpPr>
          <p:cNvPr id="14" name="TextBox 13"/>
          <p:cNvSpPr txBox="1"/>
          <p:nvPr/>
        </p:nvSpPr>
        <p:spPr>
          <a:xfrm>
            <a:off x="2619023" y="2814834"/>
            <a:ext cx="513643" cy="369332"/>
          </a:xfrm>
          <a:prstGeom prst="rect">
            <a:avLst/>
          </a:prstGeom>
          <a:noFill/>
        </p:spPr>
        <p:txBody>
          <a:bodyPr wrap="square" rtlCol="0">
            <a:spAutoFit/>
          </a:bodyPr>
          <a:lstStyle/>
          <a:p>
            <a:r>
              <a:rPr lang="en-US" dirty="0"/>
              <a:t>$4</a:t>
            </a:r>
          </a:p>
        </p:txBody>
      </p:sp>
      <p:sp>
        <p:nvSpPr>
          <p:cNvPr id="15" name="TextBox 14"/>
          <p:cNvSpPr txBox="1"/>
          <p:nvPr/>
        </p:nvSpPr>
        <p:spPr>
          <a:xfrm>
            <a:off x="3556000" y="3296356"/>
            <a:ext cx="925689" cy="369332"/>
          </a:xfrm>
          <a:prstGeom prst="rect">
            <a:avLst/>
          </a:prstGeom>
          <a:noFill/>
        </p:spPr>
        <p:txBody>
          <a:bodyPr wrap="square" rtlCol="0">
            <a:spAutoFit/>
          </a:bodyPr>
          <a:lstStyle/>
          <a:p>
            <a:r>
              <a:rPr lang="en-US" dirty="0"/>
              <a:t>PS</a:t>
            </a:r>
          </a:p>
        </p:txBody>
      </p:sp>
      <p:sp>
        <p:nvSpPr>
          <p:cNvPr id="16" name="TextBox 15"/>
          <p:cNvSpPr txBox="1"/>
          <p:nvPr/>
        </p:nvSpPr>
        <p:spPr>
          <a:xfrm>
            <a:off x="6254044" y="5305778"/>
            <a:ext cx="1783645" cy="369332"/>
          </a:xfrm>
          <a:prstGeom prst="rect">
            <a:avLst/>
          </a:prstGeom>
          <a:noFill/>
        </p:spPr>
        <p:txBody>
          <a:bodyPr wrap="square" rtlCol="0">
            <a:spAutoFit/>
          </a:bodyPr>
          <a:lstStyle/>
          <a:p>
            <a:r>
              <a:rPr lang="en-US" dirty="0"/>
              <a:t>Output</a:t>
            </a:r>
          </a:p>
        </p:txBody>
      </p:sp>
      <p:sp>
        <p:nvSpPr>
          <p:cNvPr id="17" name="TextBox 16"/>
          <p:cNvSpPr txBox="1"/>
          <p:nvPr/>
        </p:nvSpPr>
        <p:spPr>
          <a:xfrm>
            <a:off x="1909233" y="2238415"/>
            <a:ext cx="1783645" cy="369332"/>
          </a:xfrm>
          <a:prstGeom prst="rect">
            <a:avLst/>
          </a:prstGeom>
          <a:noFill/>
        </p:spPr>
        <p:txBody>
          <a:bodyPr wrap="square" rtlCol="0">
            <a:spAutoFit/>
          </a:bodyPr>
          <a:lstStyle/>
          <a:p>
            <a:r>
              <a:rPr lang="en-US" dirty="0"/>
              <a:t>Price</a:t>
            </a:r>
          </a:p>
        </p:txBody>
      </p:sp>
      <p:grpSp>
        <p:nvGrpSpPr>
          <p:cNvPr id="8" name="SMARTInkShape-Group828"/>
          <p:cNvGrpSpPr/>
          <p:nvPr/>
        </p:nvGrpSpPr>
        <p:grpSpPr>
          <a:xfrm>
            <a:off x="3192199" y="5038725"/>
            <a:ext cx="131849" cy="160438"/>
            <a:chOff x="3192199" y="5038725"/>
            <a:chExt cx="131849" cy="160438"/>
          </a:xfrm>
        </p:grpSpPr>
        <p:sp>
          <p:nvSpPr>
            <p:cNvPr id="4" name="SMARTInkShape-5856"/>
            <p:cNvSpPr/>
            <p:nvPr/>
          </p:nvSpPr>
          <p:spPr>
            <a:xfrm>
              <a:off x="3228975" y="5086350"/>
              <a:ext cx="9526" cy="9526"/>
            </a:xfrm>
            <a:custGeom>
              <a:avLst/>
              <a:gdLst/>
              <a:ahLst/>
              <a:cxnLst/>
              <a:rect l="0" t="0" r="0" b="0"/>
              <a:pathLst>
                <a:path w="9526" h="9526">
                  <a:moveTo>
                    <a:pt x="9525"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5857"/>
            <p:cNvSpPr/>
            <p:nvPr/>
          </p:nvSpPr>
          <p:spPr>
            <a:xfrm>
              <a:off x="3192199" y="5038725"/>
              <a:ext cx="131849" cy="160438"/>
            </a:xfrm>
            <a:custGeom>
              <a:avLst/>
              <a:gdLst/>
              <a:ahLst/>
              <a:cxnLst/>
              <a:rect l="0" t="0" r="0" b="0"/>
              <a:pathLst>
                <a:path w="131849" h="160438">
                  <a:moveTo>
                    <a:pt x="8201" y="114300"/>
                  </a:moveTo>
                  <a:lnTo>
                    <a:pt x="3145" y="119357"/>
                  </a:lnTo>
                  <a:lnTo>
                    <a:pt x="662" y="124661"/>
                  </a:lnTo>
                  <a:lnTo>
                    <a:pt x="0" y="127557"/>
                  </a:lnTo>
                  <a:lnTo>
                    <a:pt x="617" y="130547"/>
                  </a:lnTo>
                  <a:lnTo>
                    <a:pt x="6542" y="139810"/>
                  </a:lnTo>
                  <a:lnTo>
                    <a:pt x="12050" y="146099"/>
                  </a:lnTo>
                  <a:lnTo>
                    <a:pt x="18025" y="149599"/>
                  </a:lnTo>
                  <a:lnTo>
                    <a:pt x="48169" y="160437"/>
                  </a:lnTo>
                  <a:lnTo>
                    <a:pt x="68727" y="156428"/>
                  </a:lnTo>
                  <a:lnTo>
                    <a:pt x="114584" y="135171"/>
                  </a:lnTo>
                  <a:lnTo>
                    <a:pt x="121805" y="128515"/>
                  </a:lnTo>
                  <a:lnTo>
                    <a:pt x="127483" y="119559"/>
                  </a:lnTo>
                  <a:lnTo>
                    <a:pt x="130680" y="108569"/>
                  </a:lnTo>
                  <a:lnTo>
                    <a:pt x="131848" y="87100"/>
                  </a:lnTo>
                  <a:lnTo>
                    <a:pt x="120260" y="45569"/>
                  </a:lnTo>
                  <a:lnTo>
                    <a:pt x="748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 name="SMARTInkShape-5858"/>
          <p:cNvSpPr/>
          <p:nvPr/>
        </p:nvSpPr>
        <p:spPr>
          <a:xfrm>
            <a:off x="6096000" y="5115040"/>
            <a:ext cx="209551" cy="133236"/>
          </a:xfrm>
          <a:custGeom>
            <a:avLst/>
            <a:gdLst/>
            <a:ahLst/>
            <a:cxnLst/>
            <a:rect l="0" t="0" r="0" b="0"/>
            <a:pathLst>
              <a:path w="209551" h="133236">
                <a:moveTo>
                  <a:pt x="0" y="9410"/>
                </a:moveTo>
                <a:lnTo>
                  <a:pt x="5057" y="4354"/>
                </a:lnTo>
                <a:lnTo>
                  <a:pt x="10361" y="1871"/>
                </a:lnTo>
                <a:lnTo>
                  <a:pt x="41912" y="0"/>
                </a:lnTo>
                <a:lnTo>
                  <a:pt x="88122" y="7439"/>
                </a:lnTo>
                <a:lnTo>
                  <a:pt x="93673" y="8096"/>
                </a:lnTo>
                <a:lnTo>
                  <a:pt x="105485" y="14471"/>
                </a:lnTo>
                <a:lnTo>
                  <a:pt x="111599" y="19134"/>
                </a:lnTo>
                <a:lnTo>
                  <a:pt x="125259" y="40865"/>
                </a:lnTo>
                <a:lnTo>
                  <a:pt x="130952" y="57301"/>
                </a:lnTo>
                <a:lnTo>
                  <a:pt x="129635" y="62504"/>
                </a:lnTo>
                <a:lnTo>
                  <a:pt x="117668" y="79939"/>
                </a:lnTo>
                <a:lnTo>
                  <a:pt x="93563" y="106043"/>
                </a:lnTo>
                <a:lnTo>
                  <a:pt x="46106" y="128897"/>
                </a:lnTo>
                <a:lnTo>
                  <a:pt x="31093" y="132664"/>
                </a:lnTo>
                <a:lnTo>
                  <a:pt x="31312" y="132854"/>
                </a:lnTo>
                <a:lnTo>
                  <a:pt x="42054" y="133185"/>
                </a:lnTo>
                <a:lnTo>
                  <a:pt x="47971" y="130391"/>
                </a:lnTo>
                <a:lnTo>
                  <a:pt x="51031" y="128164"/>
                </a:lnTo>
                <a:lnTo>
                  <a:pt x="88475" y="124590"/>
                </a:lnTo>
                <a:lnTo>
                  <a:pt x="133812" y="123970"/>
                </a:lnTo>
                <a:lnTo>
                  <a:pt x="209550" y="1332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54" name="SMARTInkShape-Group830"/>
          <p:cNvGrpSpPr/>
          <p:nvPr/>
        </p:nvGrpSpPr>
        <p:grpSpPr>
          <a:xfrm>
            <a:off x="2286000" y="6086475"/>
            <a:ext cx="2488119" cy="638176"/>
            <a:chOff x="2286000" y="6086475"/>
            <a:chExt cx="2488119" cy="638176"/>
          </a:xfrm>
        </p:grpSpPr>
        <p:sp>
          <p:nvSpPr>
            <p:cNvPr id="18" name="SMARTInkShape-5859"/>
            <p:cNvSpPr/>
            <p:nvPr/>
          </p:nvSpPr>
          <p:spPr>
            <a:xfrm>
              <a:off x="3943350" y="6581775"/>
              <a:ext cx="219076" cy="142876"/>
            </a:xfrm>
            <a:custGeom>
              <a:avLst/>
              <a:gdLst/>
              <a:ahLst/>
              <a:cxnLst/>
              <a:rect l="0" t="0" r="0" b="0"/>
              <a:pathLst>
                <a:path w="219076" h="142876">
                  <a:moveTo>
                    <a:pt x="0" y="0"/>
                  </a:moveTo>
                  <a:lnTo>
                    <a:pt x="25530" y="1058"/>
                  </a:lnTo>
                  <a:lnTo>
                    <a:pt x="64074" y="10361"/>
                  </a:lnTo>
                  <a:lnTo>
                    <a:pt x="106849" y="17334"/>
                  </a:lnTo>
                  <a:lnTo>
                    <a:pt x="133965" y="28655"/>
                  </a:lnTo>
                  <a:lnTo>
                    <a:pt x="144207" y="36725"/>
                  </a:lnTo>
                  <a:lnTo>
                    <a:pt x="160894" y="60641"/>
                  </a:lnTo>
                  <a:lnTo>
                    <a:pt x="163354" y="67944"/>
                  </a:lnTo>
                  <a:lnTo>
                    <a:pt x="163266" y="81704"/>
                  </a:lnTo>
                  <a:lnTo>
                    <a:pt x="157266" y="101349"/>
                  </a:lnTo>
                  <a:lnTo>
                    <a:pt x="154586" y="105666"/>
                  </a:lnTo>
                  <a:lnTo>
                    <a:pt x="148785" y="110462"/>
                  </a:lnTo>
                  <a:lnTo>
                    <a:pt x="129892" y="120088"/>
                  </a:lnTo>
                  <a:lnTo>
                    <a:pt x="118332" y="123776"/>
                  </a:lnTo>
                  <a:lnTo>
                    <a:pt x="105366" y="132914"/>
                  </a:lnTo>
                  <a:lnTo>
                    <a:pt x="148038" y="133345"/>
                  </a:lnTo>
                  <a:lnTo>
                    <a:pt x="21907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5860"/>
            <p:cNvSpPr/>
            <p:nvPr/>
          </p:nvSpPr>
          <p:spPr>
            <a:xfrm>
              <a:off x="3495675" y="6162675"/>
              <a:ext cx="142876" cy="142876"/>
            </a:xfrm>
            <a:custGeom>
              <a:avLst/>
              <a:gdLst/>
              <a:ahLst/>
              <a:cxnLst/>
              <a:rect l="0" t="0" r="0" b="0"/>
              <a:pathLst>
                <a:path w="142876" h="142876">
                  <a:moveTo>
                    <a:pt x="142875" y="0"/>
                  </a:moveTo>
                  <a:lnTo>
                    <a:pt x="134674" y="0"/>
                  </a:lnTo>
                  <a:lnTo>
                    <a:pt x="134233" y="1058"/>
                  </a:lnTo>
                  <a:lnTo>
                    <a:pt x="133742" y="5057"/>
                  </a:lnTo>
                  <a:lnTo>
                    <a:pt x="94770" y="47946"/>
                  </a:lnTo>
                  <a:lnTo>
                    <a:pt x="54286" y="88575"/>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5861"/>
            <p:cNvSpPr/>
            <p:nvPr/>
          </p:nvSpPr>
          <p:spPr>
            <a:xfrm>
              <a:off x="4286250" y="6324600"/>
              <a:ext cx="142876" cy="38101"/>
            </a:xfrm>
            <a:custGeom>
              <a:avLst/>
              <a:gdLst/>
              <a:ahLst/>
              <a:cxnLst/>
              <a:rect l="0" t="0" r="0" b="0"/>
              <a:pathLst>
                <a:path w="142876" h="38101">
                  <a:moveTo>
                    <a:pt x="0" y="0"/>
                  </a:moveTo>
                  <a:lnTo>
                    <a:pt x="36728" y="10361"/>
                  </a:lnTo>
                  <a:lnTo>
                    <a:pt x="83572" y="22390"/>
                  </a:lnTo>
                  <a:lnTo>
                    <a:pt x="14287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5862"/>
            <p:cNvSpPr/>
            <p:nvPr/>
          </p:nvSpPr>
          <p:spPr>
            <a:xfrm>
              <a:off x="2286000" y="6200775"/>
              <a:ext cx="142876" cy="9526"/>
            </a:xfrm>
            <a:custGeom>
              <a:avLst/>
              <a:gdLst/>
              <a:ahLst/>
              <a:cxnLst/>
              <a:rect l="0" t="0" r="0" b="0"/>
              <a:pathLst>
                <a:path w="142876" h="9526">
                  <a:moveTo>
                    <a:pt x="0" y="0"/>
                  </a:moveTo>
                  <a:lnTo>
                    <a:pt x="41445" y="0"/>
                  </a:lnTo>
                  <a:lnTo>
                    <a:pt x="79448" y="0"/>
                  </a:lnTo>
                  <a:lnTo>
                    <a:pt x="1428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5863"/>
            <p:cNvSpPr/>
            <p:nvPr/>
          </p:nvSpPr>
          <p:spPr>
            <a:xfrm>
              <a:off x="2333625" y="6267450"/>
              <a:ext cx="171451" cy="28576"/>
            </a:xfrm>
            <a:custGeom>
              <a:avLst/>
              <a:gdLst/>
              <a:ahLst/>
              <a:cxnLst/>
              <a:rect l="0" t="0" r="0" b="0"/>
              <a:pathLst>
                <a:path w="171451" h="28576">
                  <a:moveTo>
                    <a:pt x="0" y="0"/>
                  </a:moveTo>
                  <a:lnTo>
                    <a:pt x="17900" y="7539"/>
                  </a:lnTo>
                  <a:lnTo>
                    <a:pt x="64133" y="10322"/>
                  </a:lnTo>
                  <a:lnTo>
                    <a:pt x="111603" y="17012"/>
                  </a:lnTo>
                  <a:lnTo>
                    <a:pt x="1714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5864"/>
            <p:cNvSpPr/>
            <p:nvPr/>
          </p:nvSpPr>
          <p:spPr>
            <a:xfrm>
              <a:off x="4591050" y="6267577"/>
              <a:ext cx="183069" cy="276099"/>
            </a:xfrm>
            <a:custGeom>
              <a:avLst/>
              <a:gdLst/>
              <a:ahLst/>
              <a:cxnLst/>
              <a:rect l="0" t="0" r="0" b="0"/>
              <a:pathLst>
                <a:path w="183069" h="276099">
                  <a:moveTo>
                    <a:pt x="0" y="18923"/>
                  </a:moveTo>
                  <a:lnTo>
                    <a:pt x="0" y="10722"/>
                  </a:lnTo>
                  <a:lnTo>
                    <a:pt x="8201" y="1313"/>
                  </a:lnTo>
                  <a:lnTo>
                    <a:pt x="40980" y="0"/>
                  </a:lnTo>
                  <a:lnTo>
                    <a:pt x="62472" y="4967"/>
                  </a:lnTo>
                  <a:lnTo>
                    <a:pt x="102848" y="24789"/>
                  </a:lnTo>
                  <a:lnTo>
                    <a:pt x="146547" y="62438"/>
                  </a:lnTo>
                  <a:lnTo>
                    <a:pt x="154385" y="73893"/>
                  </a:lnTo>
                  <a:lnTo>
                    <a:pt x="155840" y="78853"/>
                  </a:lnTo>
                  <a:lnTo>
                    <a:pt x="155752" y="83218"/>
                  </a:lnTo>
                  <a:lnTo>
                    <a:pt x="154634" y="87186"/>
                  </a:lnTo>
                  <a:lnTo>
                    <a:pt x="147748" y="94418"/>
                  </a:lnTo>
                  <a:lnTo>
                    <a:pt x="142949" y="97828"/>
                  </a:lnTo>
                  <a:lnTo>
                    <a:pt x="121025" y="102627"/>
                  </a:lnTo>
                  <a:lnTo>
                    <a:pt x="76542" y="104470"/>
                  </a:lnTo>
                  <a:lnTo>
                    <a:pt x="68238" y="101747"/>
                  </a:lnTo>
                  <a:lnTo>
                    <a:pt x="61020" y="98067"/>
                  </a:lnTo>
                  <a:lnTo>
                    <a:pt x="54284" y="96431"/>
                  </a:lnTo>
                  <a:lnTo>
                    <a:pt x="53123" y="97054"/>
                  </a:lnTo>
                  <a:lnTo>
                    <a:pt x="53407" y="98527"/>
                  </a:lnTo>
                  <a:lnTo>
                    <a:pt x="61467" y="108495"/>
                  </a:lnTo>
                  <a:lnTo>
                    <a:pt x="107506" y="146335"/>
                  </a:lnTo>
                  <a:lnTo>
                    <a:pt x="147069" y="179630"/>
                  </a:lnTo>
                  <a:lnTo>
                    <a:pt x="180939" y="223047"/>
                  </a:lnTo>
                  <a:lnTo>
                    <a:pt x="183068" y="230147"/>
                  </a:lnTo>
                  <a:lnTo>
                    <a:pt x="181460" y="258144"/>
                  </a:lnTo>
                  <a:lnTo>
                    <a:pt x="178123" y="262012"/>
                  </a:lnTo>
                  <a:lnTo>
                    <a:pt x="165949" y="269133"/>
                  </a:lnTo>
                  <a:lnTo>
                    <a:pt x="104775" y="2760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5865"/>
            <p:cNvSpPr/>
            <p:nvPr/>
          </p:nvSpPr>
          <p:spPr>
            <a:xfrm>
              <a:off x="4314825" y="6419850"/>
              <a:ext cx="161926" cy="38101"/>
            </a:xfrm>
            <a:custGeom>
              <a:avLst/>
              <a:gdLst/>
              <a:ahLst/>
              <a:cxnLst/>
              <a:rect l="0" t="0" r="0" b="0"/>
              <a:pathLst>
                <a:path w="161926" h="38101">
                  <a:moveTo>
                    <a:pt x="0" y="0"/>
                  </a:moveTo>
                  <a:lnTo>
                    <a:pt x="5057" y="0"/>
                  </a:lnTo>
                  <a:lnTo>
                    <a:pt x="10361" y="2822"/>
                  </a:lnTo>
                  <a:lnTo>
                    <a:pt x="13257" y="5057"/>
                  </a:lnTo>
                  <a:lnTo>
                    <a:pt x="57838" y="11759"/>
                  </a:lnTo>
                  <a:lnTo>
                    <a:pt x="99334" y="19712"/>
                  </a:lnTo>
                  <a:lnTo>
                    <a:pt x="1619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5866"/>
            <p:cNvSpPr/>
            <p:nvPr/>
          </p:nvSpPr>
          <p:spPr>
            <a:xfrm>
              <a:off x="3752850" y="6229350"/>
              <a:ext cx="114301" cy="142876"/>
            </a:xfrm>
            <a:custGeom>
              <a:avLst/>
              <a:gdLst/>
              <a:ahLst/>
              <a:cxnLst/>
              <a:rect l="0" t="0" r="0" b="0"/>
              <a:pathLst>
                <a:path w="114301" h="142876">
                  <a:moveTo>
                    <a:pt x="114300" y="0"/>
                  </a:moveTo>
                  <a:lnTo>
                    <a:pt x="104891" y="0"/>
                  </a:lnTo>
                  <a:lnTo>
                    <a:pt x="91607" y="20722"/>
                  </a:lnTo>
                  <a:lnTo>
                    <a:pt x="58788" y="60453"/>
                  </a:lnTo>
                  <a:lnTo>
                    <a:pt x="23656" y="102388"/>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5867"/>
            <p:cNvSpPr/>
            <p:nvPr/>
          </p:nvSpPr>
          <p:spPr>
            <a:xfrm>
              <a:off x="3162300" y="6143625"/>
              <a:ext cx="123826" cy="171451"/>
            </a:xfrm>
            <a:custGeom>
              <a:avLst/>
              <a:gdLst/>
              <a:ahLst/>
              <a:cxnLst/>
              <a:rect l="0" t="0" r="0" b="0"/>
              <a:pathLst>
                <a:path w="123826" h="171451">
                  <a:moveTo>
                    <a:pt x="123825" y="0"/>
                  </a:moveTo>
                  <a:lnTo>
                    <a:pt x="114692" y="0"/>
                  </a:lnTo>
                  <a:lnTo>
                    <a:pt x="113319" y="8663"/>
                  </a:lnTo>
                  <a:lnTo>
                    <a:pt x="98060" y="40698"/>
                  </a:lnTo>
                  <a:lnTo>
                    <a:pt x="59753" y="82961"/>
                  </a:lnTo>
                  <a:lnTo>
                    <a:pt x="31030" y="127024"/>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5868"/>
            <p:cNvSpPr/>
            <p:nvPr/>
          </p:nvSpPr>
          <p:spPr>
            <a:xfrm>
              <a:off x="3467100" y="6162675"/>
              <a:ext cx="142876" cy="171451"/>
            </a:xfrm>
            <a:custGeom>
              <a:avLst/>
              <a:gdLst/>
              <a:ahLst/>
              <a:cxnLst/>
              <a:rect l="0" t="0" r="0" b="0"/>
              <a:pathLst>
                <a:path w="142876" h="171451">
                  <a:moveTo>
                    <a:pt x="0" y="0"/>
                  </a:moveTo>
                  <a:lnTo>
                    <a:pt x="13257" y="0"/>
                  </a:lnTo>
                  <a:lnTo>
                    <a:pt x="19298" y="2822"/>
                  </a:lnTo>
                  <a:lnTo>
                    <a:pt x="22390" y="5057"/>
                  </a:lnTo>
                  <a:lnTo>
                    <a:pt x="62748" y="14189"/>
                  </a:lnTo>
                  <a:lnTo>
                    <a:pt x="96477" y="35025"/>
                  </a:lnTo>
                  <a:lnTo>
                    <a:pt x="99244" y="38167"/>
                  </a:lnTo>
                  <a:lnTo>
                    <a:pt x="102316" y="47303"/>
                  </a:lnTo>
                  <a:lnTo>
                    <a:pt x="104560" y="77743"/>
                  </a:lnTo>
                  <a:lnTo>
                    <a:pt x="99655" y="93473"/>
                  </a:lnTo>
                  <a:lnTo>
                    <a:pt x="74178" y="125241"/>
                  </a:lnTo>
                  <a:lnTo>
                    <a:pt x="29170" y="161363"/>
                  </a:lnTo>
                  <a:lnTo>
                    <a:pt x="70362" y="161915"/>
                  </a:lnTo>
                  <a:lnTo>
                    <a:pt x="14287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5869"/>
            <p:cNvSpPr/>
            <p:nvPr/>
          </p:nvSpPr>
          <p:spPr>
            <a:xfrm>
              <a:off x="3718787" y="6238875"/>
              <a:ext cx="138839" cy="123826"/>
            </a:xfrm>
            <a:custGeom>
              <a:avLst/>
              <a:gdLst/>
              <a:ahLst/>
              <a:cxnLst/>
              <a:rect l="0" t="0" r="0" b="0"/>
              <a:pathLst>
                <a:path w="138839" h="123826">
                  <a:moveTo>
                    <a:pt x="5488" y="0"/>
                  </a:moveTo>
                  <a:lnTo>
                    <a:pt x="0" y="0"/>
                  </a:lnTo>
                  <a:lnTo>
                    <a:pt x="2343" y="0"/>
                  </a:lnTo>
                  <a:lnTo>
                    <a:pt x="6913" y="2822"/>
                  </a:lnTo>
                  <a:lnTo>
                    <a:pt x="47210" y="39660"/>
                  </a:lnTo>
                  <a:lnTo>
                    <a:pt x="89733" y="71999"/>
                  </a:lnTo>
                  <a:lnTo>
                    <a:pt x="138838"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5870"/>
            <p:cNvSpPr/>
            <p:nvPr/>
          </p:nvSpPr>
          <p:spPr>
            <a:xfrm>
              <a:off x="3137762" y="6172200"/>
              <a:ext cx="167414" cy="142876"/>
            </a:xfrm>
            <a:custGeom>
              <a:avLst/>
              <a:gdLst/>
              <a:ahLst/>
              <a:cxnLst/>
              <a:rect l="0" t="0" r="0" b="0"/>
              <a:pathLst>
                <a:path w="167414" h="142876">
                  <a:moveTo>
                    <a:pt x="5488" y="0"/>
                  </a:moveTo>
                  <a:lnTo>
                    <a:pt x="0" y="0"/>
                  </a:lnTo>
                  <a:lnTo>
                    <a:pt x="5212" y="0"/>
                  </a:lnTo>
                  <a:lnTo>
                    <a:pt x="21719" y="24889"/>
                  </a:lnTo>
                  <a:lnTo>
                    <a:pt x="67252" y="70209"/>
                  </a:lnTo>
                  <a:lnTo>
                    <a:pt x="114505" y="103960"/>
                  </a:lnTo>
                  <a:lnTo>
                    <a:pt x="137273" y="116880"/>
                  </a:lnTo>
                  <a:lnTo>
                    <a:pt x="167413"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5871"/>
            <p:cNvSpPr/>
            <p:nvPr/>
          </p:nvSpPr>
          <p:spPr>
            <a:xfrm>
              <a:off x="4029075" y="6191250"/>
              <a:ext cx="28576" cy="200026"/>
            </a:xfrm>
            <a:custGeom>
              <a:avLst/>
              <a:gdLst/>
              <a:ahLst/>
              <a:cxnLst/>
              <a:rect l="0" t="0" r="0" b="0"/>
              <a:pathLst>
                <a:path w="28576" h="200026">
                  <a:moveTo>
                    <a:pt x="0" y="0"/>
                  </a:moveTo>
                  <a:lnTo>
                    <a:pt x="5057" y="45761"/>
                  </a:lnTo>
                  <a:lnTo>
                    <a:pt x="9701" y="87473"/>
                  </a:lnTo>
                  <a:lnTo>
                    <a:pt x="16868" y="129400"/>
                  </a:lnTo>
                  <a:lnTo>
                    <a:pt x="285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5872"/>
            <p:cNvSpPr/>
            <p:nvPr/>
          </p:nvSpPr>
          <p:spPr>
            <a:xfrm>
              <a:off x="2887399" y="6086475"/>
              <a:ext cx="183393" cy="295276"/>
            </a:xfrm>
            <a:custGeom>
              <a:avLst/>
              <a:gdLst/>
              <a:ahLst/>
              <a:cxnLst/>
              <a:rect l="0" t="0" r="0" b="0"/>
              <a:pathLst>
                <a:path w="183393" h="295276">
                  <a:moveTo>
                    <a:pt x="8201" y="0"/>
                  </a:moveTo>
                  <a:lnTo>
                    <a:pt x="0" y="0"/>
                  </a:lnTo>
                  <a:lnTo>
                    <a:pt x="41500" y="1058"/>
                  </a:lnTo>
                  <a:lnTo>
                    <a:pt x="78187" y="10759"/>
                  </a:lnTo>
                  <a:lnTo>
                    <a:pt x="115599" y="41015"/>
                  </a:lnTo>
                  <a:lnTo>
                    <a:pt x="119433" y="50331"/>
                  </a:lnTo>
                  <a:lnTo>
                    <a:pt x="120456" y="55779"/>
                  </a:lnTo>
                  <a:lnTo>
                    <a:pt x="118770" y="67477"/>
                  </a:lnTo>
                  <a:lnTo>
                    <a:pt x="114121" y="82121"/>
                  </a:lnTo>
                  <a:lnTo>
                    <a:pt x="98146" y="89713"/>
                  </a:lnTo>
                  <a:lnTo>
                    <a:pt x="64149" y="94764"/>
                  </a:lnTo>
                  <a:lnTo>
                    <a:pt x="48356" y="95207"/>
                  </a:lnTo>
                  <a:lnTo>
                    <a:pt x="47671" y="96279"/>
                  </a:lnTo>
                  <a:lnTo>
                    <a:pt x="46482" y="103447"/>
                  </a:lnTo>
                  <a:lnTo>
                    <a:pt x="84904" y="115084"/>
                  </a:lnTo>
                  <a:lnTo>
                    <a:pt x="123821" y="138941"/>
                  </a:lnTo>
                  <a:lnTo>
                    <a:pt x="164558" y="176841"/>
                  </a:lnTo>
                  <a:lnTo>
                    <a:pt x="179178" y="203284"/>
                  </a:lnTo>
                  <a:lnTo>
                    <a:pt x="182511" y="211723"/>
                  </a:lnTo>
                  <a:lnTo>
                    <a:pt x="183392" y="226744"/>
                  </a:lnTo>
                  <a:lnTo>
                    <a:pt x="180255" y="239417"/>
                  </a:lnTo>
                  <a:lnTo>
                    <a:pt x="175333" y="248577"/>
                  </a:lnTo>
                  <a:lnTo>
                    <a:pt x="161556" y="259683"/>
                  </a:lnTo>
                  <a:lnTo>
                    <a:pt x="117280" y="279342"/>
                  </a:lnTo>
                  <a:lnTo>
                    <a:pt x="74188" y="284906"/>
                  </a:lnTo>
                  <a:lnTo>
                    <a:pt x="27251"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5873"/>
            <p:cNvSpPr/>
            <p:nvPr/>
          </p:nvSpPr>
          <p:spPr>
            <a:xfrm>
              <a:off x="3895725" y="6600825"/>
              <a:ext cx="285751" cy="57151"/>
            </a:xfrm>
            <a:custGeom>
              <a:avLst/>
              <a:gdLst/>
              <a:ahLst/>
              <a:cxnLst/>
              <a:rect l="0" t="0" r="0" b="0"/>
              <a:pathLst>
                <a:path w="285751" h="57151">
                  <a:moveTo>
                    <a:pt x="285750" y="0"/>
                  </a:moveTo>
                  <a:lnTo>
                    <a:pt x="257986" y="2822"/>
                  </a:lnTo>
                  <a:lnTo>
                    <a:pt x="210715" y="15188"/>
                  </a:lnTo>
                  <a:lnTo>
                    <a:pt x="170140" y="23598"/>
                  </a:lnTo>
                  <a:lnTo>
                    <a:pt x="125487" y="35196"/>
                  </a:lnTo>
                  <a:lnTo>
                    <a:pt x="78723" y="47678"/>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SMARTInkShape-5874"/>
            <p:cNvSpPr/>
            <p:nvPr/>
          </p:nvSpPr>
          <p:spPr>
            <a:xfrm>
              <a:off x="3924300" y="6543698"/>
              <a:ext cx="209551" cy="9503"/>
            </a:xfrm>
            <a:custGeom>
              <a:avLst/>
              <a:gdLst/>
              <a:ahLst/>
              <a:cxnLst/>
              <a:rect l="0" t="0" r="0" b="0"/>
              <a:pathLst>
                <a:path w="209551" h="9503">
                  <a:moveTo>
                    <a:pt x="0" y="9502"/>
                  </a:moveTo>
                  <a:lnTo>
                    <a:pt x="5057" y="4446"/>
                  </a:lnTo>
                  <a:lnTo>
                    <a:pt x="23371" y="1301"/>
                  </a:lnTo>
                  <a:lnTo>
                    <a:pt x="60120" y="239"/>
                  </a:lnTo>
                  <a:lnTo>
                    <a:pt x="100128" y="55"/>
                  </a:lnTo>
                  <a:lnTo>
                    <a:pt x="138206" y="0"/>
                  </a:lnTo>
                  <a:lnTo>
                    <a:pt x="209550" y="95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8" name="SMARTInkShape-Group831"/>
          <p:cNvGrpSpPr/>
          <p:nvPr/>
        </p:nvGrpSpPr>
        <p:grpSpPr>
          <a:xfrm>
            <a:off x="1514475" y="5991225"/>
            <a:ext cx="254700" cy="228601"/>
            <a:chOff x="1514475" y="5991225"/>
            <a:chExt cx="254700" cy="228601"/>
          </a:xfrm>
        </p:grpSpPr>
        <p:sp>
          <p:nvSpPr>
            <p:cNvPr id="355" name="SMARTInkShape-5875"/>
            <p:cNvSpPr/>
            <p:nvPr/>
          </p:nvSpPr>
          <p:spPr>
            <a:xfrm>
              <a:off x="1514475" y="6086475"/>
              <a:ext cx="171451" cy="1"/>
            </a:xfrm>
            <a:custGeom>
              <a:avLst/>
              <a:gdLst/>
              <a:ahLst/>
              <a:cxnLst/>
              <a:rect l="0" t="0" r="0" b="0"/>
              <a:pathLst>
                <a:path w="171451" h="1">
                  <a:moveTo>
                    <a:pt x="0" y="0"/>
                  </a:moveTo>
                  <a:lnTo>
                    <a:pt x="42345" y="0"/>
                  </a:lnTo>
                  <a:lnTo>
                    <a:pt x="89805" y="0"/>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 name="SMARTInkShape-5876"/>
            <p:cNvSpPr/>
            <p:nvPr/>
          </p:nvSpPr>
          <p:spPr>
            <a:xfrm>
              <a:off x="1518512" y="6153150"/>
              <a:ext cx="167414" cy="38101"/>
            </a:xfrm>
            <a:custGeom>
              <a:avLst/>
              <a:gdLst/>
              <a:ahLst/>
              <a:cxnLst/>
              <a:rect l="0" t="0" r="0" b="0"/>
              <a:pathLst>
                <a:path w="167414" h="38101">
                  <a:moveTo>
                    <a:pt x="5488" y="0"/>
                  </a:moveTo>
                  <a:lnTo>
                    <a:pt x="0" y="0"/>
                  </a:lnTo>
                  <a:lnTo>
                    <a:pt x="4556" y="0"/>
                  </a:lnTo>
                  <a:lnTo>
                    <a:pt x="21571" y="6546"/>
                  </a:lnTo>
                  <a:lnTo>
                    <a:pt x="63502" y="14189"/>
                  </a:lnTo>
                  <a:lnTo>
                    <a:pt x="106606" y="18623"/>
                  </a:lnTo>
                  <a:lnTo>
                    <a:pt x="167413"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SMARTInkShape-5877"/>
            <p:cNvSpPr/>
            <p:nvPr/>
          </p:nvSpPr>
          <p:spPr>
            <a:xfrm>
              <a:off x="1657350" y="5991225"/>
              <a:ext cx="111825" cy="228601"/>
            </a:xfrm>
            <a:custGeom>
              <a:avLst/>
              <a:gdLst/>
              <a:ahLst/>
              <a:cxnLst/>
              <a:rect l="0" t="0" r="0" b="0"/>
              <a:pathLst>
                <a:path w="111825" h="228601">
                  <a:moveTo>
                    <a:pt x="0" y="0"/>
                  </a:moveTo>
                  <a:lnTo>
                    <a:pt x="5056" y="5057"/>
                  </a:lnTo>
                  <a:lnTo>
                    <a:pt x="7539" y="10361"/>
                  </a:lnTo>
                  <a:lnTo>
                    <a:pt x="8201" y="13257"/>
                  </a:lnTo>
                  <a:lnTo>
                    <a:pt x="32076" y="39660"/>
                  </a:lnTo>
                  <a:lnTo>
                    <a:pt x="78428" y="84721"/>
                  </a:lnTo>
                  <a:lnTo>
                    <a:pt x="101766" y="106145"/>
                  </a:lnTo>
                  <a:lnTo>
                    <a:pt x="108729" y="118083"/>
                  </a:lnTo>
                  <a:lnTo>
                    <a:pt x="111824" y="130446"/>
                  </a:lnTo>
                  <a:lnTo>
                    <a:pt x="110377" y="140173"/>
                  </a:lnTo>
                  <a:lnTo>
                    <a:pt x="100825" y="160098"/>
                  </a:lnTo>
                  <a:lnTo>
                    <a:pt x="57879" y="191912"/>
                  </a:lnTo>
                  <a:lnTo>
                    <a:pt x="95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59" name="SMARTInkShape-5878"/>
          <p:cNvSpPr/>
          <p:nvPr/>
        </p:nvSpPr>
        <p:spPr>
          <a:xfrm>
            <a:off x="4657725" y="5705867"/>
            <a:ext cx="247651" cy="161534"/>
          </a:xfrm>
          <a:custGeom>
            <a:avLst/>
            <a:gdLst/>
            <a:ahLst/>
            <a:cxnLst/>
            <a:rect l="0" t="0" r="0" b="0"/>
            <a:pathLst>
              <a:path w="247651" h="161534">
                <a:moveTo>
                  <a:pt x="0" y="9133"/>
                </a:moveTo>
                <a:lnTo>
                  <a:pt x="5056" y="9133"/>
                </a:lnTo>
                <a:lnTo>
                  <a:pt x="10361" y="6311"/>
                </a:lnTo>
                <a:lnTo>
                  <a:pt x="13257" y="4077"/>
                </a:lnTo>
                <a:lnTo>
                  <a:pt x="22120" y="1594"/>
                </a:lnTo>
                <a:lnTo>
                  <a:pt x="45056" y="0"/>
                </a:lnTo>
                <a:lnTo>
                  <a:pt x="76516" y="7290"/>
                </a:lnTo>
                <a:lnTo>
                  <a:pt x="104210" y="16099"/>
                </a:lnTo>
                <a:lnTo>
                  <a:pt x="110748" y="16952"/>
                </a:lnTo>
                <a:lnTo>
                  <a:pt x="123658" y="23545"/>
                </a:lnTo>
                <a:lnTo>
                  <a:pt x="135393" y="33530"/>
                </a:lnTo>
                <a:lnTo>
                  <a:pt x="144136" y="45023"/>
                </a:lnTo>
                <a:lnTo>
                  <a:pt x="148727" y="57187"/>
                </a:lnTo>
                <a:lnTo>
                  <a:pt x="151674" y="77186"/>
                </a:lnTo>
                <a:lnTo>
                  <a:pt x="147129" y="93032"/>
                </a:lnTo>
                <a:lnTo>
                  <a:pt x="134023" y="111133"/>
                </a:lnTo>
                <a:lnTo>
                  <a:pt x="125535" y="117966"/>
                </a:lnTo>
                <a:lnTo>
                  <a:pt x="80242" y="136371"/>
                </a:lnTo>
                <a:lnTo>
                  <a:pt x="57768" y="150767"/>
                </a:lnTo>
                <a:lnTo>
                  <a:pt x="52159" y="151641"/>
                </a:lnTo>
                <a:lnTo>
                  <a:pt x="94314" y="152006"/>
                </a:lnTo>
                <a:lnTo>
                  <a:pt x="140807" y="152008"/>
                </a:lnTo>
                <a:lnTo>
                  <a:pt x="177979" y="152008"/>
                </a:lnTo>
                <a:lnTo>
                  <a:pt x="247650" y="1615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37" name="SMARTInkShape-Group833"/>
          <p:cNvGrpSpPr/>
          <p:nvPr/>
        </p:nvGrpSpPr>
        <p:grpSpPr>
          <a:xfrm>
            <a:off x="2577323" y="5343525"/>
            <a:ext cx="1785128" cy="590551"/>
            <a:chOff x="2577323" y="5343525"/>
            <a:chExt cx="1785128" cy="590551"/>
          </a:xfrm>
        </p:grpSpPr>
        <p:sp>
          <p:nvSpPr>
            <p:cNvPr id="360" name="SMARTInkShape-5879"/>
            <p:cNvSpPr/>
            <p:nvPr/>
          </p:nvSpPr>
          <p:spPr>
            <a:xfrm>
              <a:off x="4191000" y="5695950"/>
              <a:ext cx="171451" cy="161926"/>
            </a:xfrm>
            <a:custGeom>
              <a:avLst/>
              <a:gdLst/>
              <a:ahLst/>
              <a:cxnLst/>
              <a:rect l="0" t="0" r="0" b="0"/>
              <a:pathLst>
                <a:path w="171451" h="161926">
                  <a:moveTo>
                    <a:pt x="0" y="0"/>
                  </a:moveTo>
                  <a:lnTo>
                    <a:pt x="40719" y="35231"/>
                  </a:lnTo>
                  <a:lnTo>
                    <a:pt x="87875" y="80708"/>
                  </a:lnTo>
                  <a:lnTo>
                    <a:pt x="133290" y="123903"/>
                  </a:lnTo>
                  <a:lnTo>
                    <a:pt x="1714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5880"/>
            <p:cNvSpPr/>
            <p:nvPr/>
          </p:nvSpPr>
          <p:spPr>
            <a:xfrm>
              <a:off x="4238625" y="5667375"/>
              <a:ext cx="114301" cy="180976"/>
            </a:xfrm>
            <a:custGeom>
              <a:avLst/>
              <a:gdLst/>
              <a:ahLst/>
              <a:cxnLst/>
              <a:rect l="0" t="0" r="0" b="0"/>
              <a:pathLst>
                <a:path w="114301" h="180976">
                  <a:moveTo>
                    <a:pt x="114300" y="0"/>
                  </a:moveTo>
                  <a:lnTo>
                    <a:pt x="109244" y="0"/>
                  </a:lnTo>
                  <a:lnTo>
                    <a:pt x="107754" y="1058"/>
                  </a:lnTo>
                  <a:lnTo>
                    <a:pt x="106761" y="2822"/>
                  </a:lnTo>
                  <a:lnTo>
                    <a:pt x="96190" y="34173"/>
                  </a:lnTo>
                  <a:lnTo>
                    <a:pt x="69571" y="78612"/>
                  </a:lnTo>
                  <a:lnTo>
                    <a:pt x="52587" y="101802"/>
                  </a:lnTo>
                  <a:lnTo>
                    <a:pt x="47714" y="110862"/>
                  </a:lnTo>
                  <a:lnTo>
                    <a:pt x="16697" y="155393"/>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5881"/>
            <p:cNvSpPr/>
            <p:nvPr/>
          </p:nvSpPr>
          <p:spPr>
            <a:xfrm>
              <a:off x="2577323" y="5343525"/>
              <a:ext cx="80153" cy="400051"/>
            </a:xfrm>
            <a:custGeom>
              <a:avLst/>
              <a:gdLst/>
              <a:ahLst/>
              <a:cxnLst/>
              <a:rect l="0" t="0" r="0" b="0"/>
              <a:pathLst>
                <a:path w="80153" h="400051">
                  <a:moveTo>
                    <a:pt x="70627" y="0"/>
                  </a:moveTo>
                  <a:lnTo>
                    <a:pt x="47835" y="24909"/>
                  </a:lnTo>
                  <a:lnTo>
                    <a:pt x="24639" y="72503"/>
                  </a:lnTo>
                  <a:lnTo>
                    <a:pt x="8078" y="110199"/>
                  </a:lnTo>
                  <a:lnTo>
                    <a:pt x="0" y="155771"/>
                  </a:lnTo>
                  <a:lnTo>
                    <a:pt x="2311" y="201140"/>
                  </a:lnTo>
                  <a:lnTo>
                    <a:pt x="6450" y="245989"/>
                  </a:lnTo>
                  <a:lnTo>
                    <a:pt x="17146" y="285422"/>
                  </a:lnTo>
                  <a:lnTo>
                    <a:pt x="35996" y="323786"/>
                  </a:lnTo>
                  <a:lnTo>
                    <a:pt x="53830" y="359115"/>
                  </a:lnTo>
                  <a:lnTo>
                    <a:pt x="80152"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5882"/>
            <p:cNvSpPr/>
            <p:nvPr/>
          </p:nvSpPr>
          <p:spPr>
            <a:xfrm>
              <a:off x="3886200" y="5686425"/>
              <a:ext cx="19051" cy="123826"/>
            </a:xfrm>
            <a:custGeom>
              <a:avLst/>
              <a:gdLst/>
              <a:ahLst/>
              <a:cxnLst/>
              <a:rect l="0" t="0" r="0" b="0"/>
              <a:pathLst>
                <a:path w="19051" h="123826">
                  <a:moveTo>
                    <a:pt x="0" y="0"/>
                  </a:moveTo>
                  <a:lnTo>
                    <a:pt x="1058" y="20696"/>
                  </a:lnTo>
                  <a:lnTo>
                    <a:pt x="15188" y="64732"/>
                  </a:lnTo>
                  <a:lnTo>
                    <a:pt x="190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4" name="SMARTInkShape-5883"/>
            <p:cNvSpPr/>
            <p:nvPr/>
          </p:nvSpPr>
          <p:spPr>
            <a:xfrm>
              <a:off x="3610858" y="5543942"/>
              <a:ext cx="56268" cy="352034"/>
            </a:xfrm>
            <a:custGeom>
              <a:avLst/>
              <a:gdLst/>
              <a:ahLst/>
              <a:cxnLst/>
              <a:rect l="0" t="0" r="0" b="0"/>
              <a:pathLst>
                <a:path w="56268" h="352034">
                  <a:moveTo>
                    <a:pt x="8642" y="9133"/>
                  </a:moveTo>
                  <a:lnTo>
                    <a:pt x="8642" y="0"/>
                  </a:lnTo>
                  <a:lnTo>
                    <a:pt x="8642" y="12899"/>
                  </a:lnTo>
                  <a:lnTo>
                    <a:pt x="5820" y="18922"/>
                  </a:lnTo>
                  <a:lnTo>
                    <a:pt x="2096" y="25125"/>
                  </a:lnTo>
                  <a:lnTo>
                    <a:pt x="0" y="35626"/>
                  </a:lnTo>
                  <a:lnTo>
                    <a:pt x="437" y="51673"/>
                  </a:lnTo>
                  <a:lnTo>
                    <a:pt x="7782" y="89678"/>
                  </a:lnTo>
                  <a:lnTo>
                    <a:pt x="8472" y="127113"/>
                  </a:lnTo>
                  <a:lnTo>
                    <a:pt x="9678" y="174326"/>
                  </a:lnTo>
                  <a:lnTo>
                    <a:pt x="17298" y="208950"/>
                  </a:lnTo>
                  <a:lnTo>
                    <a:pt x="30374" y="249078"/>
                  </a:lnTo>
                  <a:lnTo>
                    <a:pt x="41510" y="288853"/>
                  </a:lnTo>
                  <a:lnTo>
                    <a:pt x="56267" y="3520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SMARTInkShape-5884"/>
            <p:cNvSpPr/>
            <p:nvPr/>
          </p:nvSpPr>
          <p:spPr>
            <a:xfrm>
              <a:off x="3587791" y="5678420"/>
              <a:ext cx="184110" cy="158595"/>
            </a:xfrm>
            <a:custGeom>
              <a:avLst/>
              <a:gdLst/>
              <a:ahLst/>
              <a:cxnLst/>
              <a:rect l="0" t="0" r="0" b="0"/>
              <a:pathLst>
                <a:path w="184110" h="158595">
                  <a:moveTo>
                    <a:pt x="184109" y="55630"/>
                  </a:moveTo>
                  <a:lnTo>
                    <a:pt x="184109" y="41441"/>
                  </a:lnTo>
                  <a:lnTo>
                    <a:pt x="168939" y="27907"/>
                  </a:lnTo>
                  <a:lnTo>
                    <a:pt x="129881" y="13034"/>
                  </a:lnTo>
                  <a:lnTo>
                    <a:pt x="82724" y="3611"/>
                  </a:lnTo>
                  <a:lnTo>
                    <a:pt x="51764" y="0"/>
                  </a:lnTo>
                  <a:lnTo>
                    <a:pt x="37800" y="1978"/>
                  </a:lnTo>
                  <a:lnTo>
                    <a:pt x="21167" y="6219"/>
                  </a:lnTo>
                  <a:lnTo>
                    <a:pt x="10090" y="8269"/>
                  </a:lnTo>
                  <a:lnTo>
                    <a:pt x="1640" y="12709"/>
                  </a:lnTo>
                  <a:lnTo>
                    <a:pt x="21" y="15374"/>
                  </a:lnTo>
                  <a:lnTo>
                    <a:pt x="0" y="18210"/>
                  </a:lnTo>
                  <a:lnTo>
                    <a:pt x="1045" y="21158"/>
                  </a:lnTo>
                  <a:lnTo>
                    <a:pt x="42723" y="53052"/>
                  </a:lnTo>
                  <a:lnTo>
                    <a:pt x="85258" y="82406"/>
                  </a:lnTo>
                  <a:lnTo>
                    <a:pt x="129051" y="116918"/>
                  </a:lnTo>
                  <a:lnTo>
                    <a:pt x="143567" y="137719"/>
                  </a:lnTo>
                  <a:lnTo>
                    <a:pt x="143322" y="139989"/>
                  </a:lnTo>
                  <a:lnTo>
                    <a:pt x="140229" y="145334"/>
                  </a:lnTo>
                  <a:lnTo>
                    <a:pt x="117368" y="154293"/>
                  </a:lnTo>
                  <a:lnTo>
                    <a:pt x="93896" y="158594"/>
                  </a:lnTo>
                  <a:lnTo>
                    <a:pt x="46305" y="152443"/>
                  </a:lnTo>
                  <a:lnTo>
                    <a:pt x="3134" y="1413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5885"/>
            <p:cNvSpPr/>
            <p:nvPr/>
          </p:nvSpPr>
          <p:spPr>
            <a:xfrm>
              <a:off x="3182674" y="5715000"/>
              <a:ext cx="179652" cy="38101"/>
            </a:xfrm>
            <a:custGeom>
              <a:avLst/>
              <a:gdLst/>
              <a:ahLst/>
              <a:cxnLst/>
              <a:rect l="0" t="0" r="0" b="0"/>
              <a:pathLst>
                <a:path w="179652" h="38101">
                  <a:moveTo>
                    <a:pt x="8201" y="0"/>
                  </a:moveTo>
                  <a:lnTo>
                    <a:pt x="0" y="0"/>
                  </a:lnTo>
                  <a:lnTo>
                    <a:pt x="6993" y="8201"/>
                  </a:lnTo>
                  <a:lnTo>
                    <a:pt x="12900" y="9133"/>
                  </a:lnTo>
                  <a:lnTo>
                    <a:pt x="27250" y="9525"/>
                  </a:lnTo>
                  <a:lnTo>
                    <a:pt x="27251" y="14582"/>
                  </a:lnTo>
                  <a:lnTo>
                    <a:pt x="28309" y="16071"/>
                  </a:lnTo>
                  <a:lnTo>
                    <a:pt x="30073" y="17064"/>
                  </a:lnTo>
                  <a:lnTo>
                    <a:pt x="40508" y="18658"/>
                  </a:lnTo>
                  <a:lnTo>
                    <a:pt x="85001" y="20086"/>
                  </a:lnTo>
                  <a:lnTo>
                    <a:pt x="124044" y="27248"/>
                  </a:lnTo>
                  <a:lnTo>
                    <a:pt x="179651"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5886"/>
            <p:cNvSpPr/>
            <p:nvPr/>
          </p:nvSpPr>
          <p:spPr>
            <a:xfrm>
              <a:off x="2743200" y="5362575"/>
              <a:ext cx="57151" cy="457201"/>
            </a:xfrm>
            <a:custGeom>
              <a:avLst/>
              <a:gdLst/>
              <a:ahLst/>
              <a:cxnLst/>
              <a:rect l="0" t="0" r="0" b="0"/>
              <a:pathLst>
                <a:path w="57151" h="457201">
                  <a:moveTo>
                    <a:pt x="0" y="0"/>
                  </a:moveTo>
                  <a:lnTo>
                    <a:pt x="0" y="43873"/>
                  </a:lnTo>
                  <a:lnTo>
                    <a:pt x="2822" y="84670"/>
                  </a:lnTo>
                  <a:lnTo>
                    <a:pt x="5488" y="104306"/>
                  </a:lnTo>
                  <a:lnTo>
                    <a:pt x="4220" y="151249"/>
                  </a:lnTo>
                  <a:lnTo>
                    <a:pt x="10775" y="191217"/>
                  </a:lnTo>
                  <a:lnTo>
                    <a:pt x="17416" y="233799"/>
                  </a:lnTo>
                  <a:lnTo>
                    <a:pt x="26332" y="279604"/>
                  </a:lnTo>
                  <a:lnTo>
                    <a:pt x="32164" y="315121"/>
                  </a:lnTo>
                  <a:lnTo>
                    <a:pt x="38284" y="352779"/>
                  </a:lnTo>
                  <a:lnTo>
                    <a:pt x="44857" y="398391"/>
                  </a:lnTo>
                  <a:lnTo>
                    <a:pt x="57150" y="457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8" name="SMARTInkShape-5887"/>
            <p:cNvSpPr/>
            <p:nvPr/>
          </p:nvSpPr>
          <p:spPr>
            <a:xfrm>
              <a:off x="2687721" y="5496040"/>
              <a:ext cx="110707" cy="199911"/>
            </a:xfrm>
            <a:custGeom>
              <a:avLst/>
              <a:gdLst/>
              <a:ahLst/>
              <a:cxnLst/>
              <a:rect l="0" t="0" r="0" b="0"/>
              <a:pathLst>
                <a:path w="110707" h="199911">
                  <a:moveTo>
                    <a:pt x="74529" y="9410"/>
                  </a:moveTo>
                  <a:lnTo>
                    <a:pt x="74529" y="4354"/>
                  </a:lnTo>
                  <a:lnTo>
                    <a:pt x="73471" y="2864"/>
                  </a:lnTo>
                  <a:lnTo>
                    <a:pt x="71707" y="1871"/>
                  </a:lnTo>
                  <a:lnTo>
                    <a:pt x="64828" y="147"/>
                  </a:lnTo>
                  <a:lnTo>
                    <a:pt x="60340" y="0"/>
                  </a:lnTo>
                  <a:lnTo>
                    <a:pt x="13781" y="16365"/>
                  </a:lnTo>
                  <a:lnTo>
                    <a:pt x="11806" y="17222"/>
                  </a:lnTo>
                  <a:lnTo>
                    <a:pt x="3968" y="28540"/>
                  </a:lnTo>
                  <a:lnTo>
                    <a:pt x="0" y="45300"/>
                  </a:lnTo>
                  <a:lnTo>
                    <a:pt x="1894" y="54641"/>
                  </a:lnTo>
                  <a:lnTo>
                    <a:pt x="7322" y="63380"/>
                  </a:lnTo>
                  <a:lnTo>
                    <a:pt x="30875" y="86236"/>
                  </a:lnTo>
                  <a:lnTo>
                    <a:pt x="77312" y="126734"/>
                  </a:lnTo>
                  <a:lnTo>
                    <a:pt x="102895" y="154914"/>
                  </a:lnTo>
                  <a:lnTo>
                    <a:pt x="109745" y="169291"/>
                  </a:lnTo>
                  <a:lnTo>
                    <a:pt x="110706" y="173148"/>
                  </a:lnTo>
                  <a:lnTo>
                    <a:pt x="110289" y="176777"/>
                  </a:lnTo>
                  <a:lnTo>
                    <a:pt x="107003" y="183631"/>
                  </a:lnTo>
                  <a:lnTo>
                    <a:pt x="102528" y="185882"/>
                  </a:lnTo>
                  <a:lnTo>
                    <a:pt x="45954" y="1999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9" name="SMARTInkShape-5888"/>
            <p:cNvSpPr/>
            <p:nvPr/>
          </p:nvSpPr>
          <p:spPr>
            <a:xfrm>
              <a:off x="2820705" y="5543729"/>
              <a:ext cx="160621" cy="276047"/>
            </a:xfrm>
            <a:custGeom>
              <a:avLst/>
              <a:gdLst/>
              <a:ahLst/>
              <a:cxnLst/>
              <a:rect l="0" t="0" r="0" b="0"/>
              <a:pathLst>
                <a:path w="160621" h="276047">
                  <a:moveTo>
                    <a:pt x="160620" y="133171"/>
                  </a:moveTo>
                  <a:lnTo>
                    <a:pt x="115035" y="132113"/>
                  </a:lnTo>
                  <a:lnTo>
                    <a:pt x="68644" y="124970"/>
                  </a:lnTo>
                  <a:lnTo>
                    <a:pt x="28975" y="123908"/>
                  </a:lnTo>
                  <a:lnTo>
                    <a:pt x="0" y="123656"/>
                  </a:lnTo>
                  <a:lnTo>
                    <a:pt x="6406" y="113286"/>
                  </a:lnTo>
                  <a:lnTo>
                    <a:pt x="7010" y="110390"/>
                  </a:lnTo>
                  <a:lnTo>
                    <a:pt x="52883" y="69049"/>
                  </a:lnTo>
                  <a:lnTo>
                    <a:pt x="96318" y="26007"/>
                  </a:lnTo>
                  <a:lnTo>
                    <a:pt x="121917" y="424"/>
                  </a:lnTo>
                  <a:lnTo>
                    <a:pt x="127398" y="0"/>
                  </a:lnTo>
                  <a:lnTo>
                    <a:pt x="127889" y="999"/>
                  </a:lnTo>
                  <a:lnTo>
                    <a:pt x="124581" y="8519"/>
                  </a:lnTo>
                  <a:lnTo>
                    <a:pt x="122641" y="50592"/>
                  </a:lnTo>
                  <a:lnTo>
                    <a:pt x="122536" y="95486"/>
                  </a:lnTo>
                  <a:lnTo>
                    <a:pt x="122523" y="136075"/>
                  </a:lnTo>
                  <a:lnTo>
                    <a:pt x="122521" y="172131"/>
                  </a:lnTo>
                  <a:lnTo>
                    <a:pt x="122520" y="212128"/>
                  </a:lnTo>
                  <a:lnTo>
                    <a:pt x="132045" y="2760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6" name="SMARTInkShape-5889"/>
            <p:cNvSpPr/>
            <p:nvPr/>
          </p:nvSpPr>
          <p:spPr>
            <a:xfrm>
              <a:off x="3905250" y="5486400"/>
              <a:ext cx="188567" cy="447676"/>
            </a:xfrm>
            <a:custGeom>
              <a:avLst/>
              <a:gdLst/>
              <a:ahLst/>
              <a:cxnLst/>
              <a:rect l="0" t="0" r="0" b="0"/>
              <a:pathLst>
                <a:path w="188567" h="447676">
                  <a:moveTo>
                    <a:pt x="0" y="0"/>
                  </a:moveTo>
                  <a:lnTo>
                    <a:pt x="5057" y="0"/>
                  </a:lnTo>
                  <a:lnTo>
                    <a:pt x="24909" y="16267"/>
                  </a:lnTo>
                  <a:lnTo>
                    <a:pt x="62390" y="58038"/>
                  </a:lnTo>
                  <a:lnTo>
                    <a:pt x="97926" y="97353"/>
                  </a:lnTo>
                  <a:lnTo>
                    <a:pt x="135623" y="142094"/>
                  </a:lnTo>
                  <a:lnTo>
                    <a:pt x="158924" y="173491"/>
                  </a:lnTo>
                  <a:lnTo>
                    <a:pt x="174032" y="209953"/>
                  </a:lnTo>
                  <a:lnTo>
                    <a:pt x="183974" y="248358"/>
                  </a:lnTo>
                  <a:lnTo>
                    <a:pt x="188566" y="278081"/>
                  </a:lnTo>
                  <a:lnTo>
                    <a:pt x="179814" y="315463"/>
                  </a:lnTo>
                  <a:lnTo>
                    <a:pt x="158759" y="354996"/>
                  </a:lnTo>
                  <a:lnTo>
                    <a:pt x="131783" y="401120"/>
                  </a:lnTo>
                  <a:lnTo>
                    <a:pt x="104775"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42" name="SMARTInkShape-Group834"/>
          <p:cNvGrpSpPr/>
          <p:nvPr/>
        </p:nvGrpSpPr>
        <p:grpSpPr>
          <a:xfrm>
            <a:off x="2554024" y="4124325"/>
            <a:ext cx="465402" cy="495301"/>
            <a:chOff x="2554024" y="4124325"/>
            <a:chExt cx="465402" cy="495301"/>
          </a:xfrm>
        </p:grpSpPr>
        <p:sp>
          <p:nvSpPr>
            <p:cNvPr id="438" name="SMARTInkShape-5890"/>
            <p:cNvSpPr/>
            <p:nvPr/>
          </p:nvSpPr>
          <p:spPr>
            <a:xfrm>
              <a:off x="2554024" y="4257675"/>
              <a:ext cx="157683" cy="171451"/>
            </a:xfrm>
            <a:custGeom>
              <a:avLst/>
              <a:gdLst/>
              <a:ahLst/>
              <a:cxnLst/>
              <a:rect l="0" t="0" r="0" b="0"/>
              <a:pathLst>
                <a:path w="157683" h="171451">
                  <a:moveTo>
                    <a:pt x="8201" y="0"/>
                  </a:moveTo>
                  <a:lnTo>
                    <a:pt x="662" y="17900"/>
                  </a:lnTo>
                  <a:lnTo>
                    <a:pt x="0" y="21458"/>
                  </a:lnTo>
                  <a:lnTo>
                    <a:pt x="617" y="24889"/>
                  </a:lnTo>
                  <a:lnTo>
                    <a:pt x="4125" y="31523"/>
                  </a:lnTo>
                  <a:lnTo>
                    <a:pt x="17106" y="41208"/>
                  </a:lnTo>
                  <a:lnTo>
                    <a:pt x="55664" y="61566"/>
                  </a:lnTo>
                  <a:lnTo>
                    <a:pt x="98402" y="83148"/>
                  </a:lnTo>
                  <a:lnTo>
                    <a:pt x="140024" y="102319"/>
                  </a:lnTo>
                  <a:lnTo>
                    <a:pt x="150750" y="112856"/>
                  </a:lnTo>
                  <a:lnTo>
                    <a:pt x="156223" y="121772"/>
                  </a:lnTo>
                  <a:lnTo>
                    <a:pt x="157682" y="125631"/>
                  </a:lnTo>
                  <a:lnTo>
                    <a:pt x="156538" y="129263"/>
                  </a:lnTo>
                  <a:lnTo>
                    <a:pt x="149623" y="136120"/>
                  </a:lnTo>
                  <a:lnTo>
                    <a:pt x="103991" y="152347"/>
                  </a:lnTo>
                  <a:lnTo>
                    <a:pt x="56710" y="163906"/>
                  </a:lnTo>
                  <a:lnTo>
                    <a:pt x="42461" y="168097"/>
                  </a:lnTo>
                  <a:lnTo>
                    <a:pt x="8201"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9" name="SMARTInkShape-5891"/>
            <p:cNvSpPr/>
            <p:nvPr/>
          </p:nvSpPr>
          <p:spPr>
            <a:xfrm>
              <a:off x="2601208" y="4124325"/>
              <a:ext cx="65793" cy="495301"/>
            </a:xfrm>
            <a:custGeom>
              <a:avLst/>
              <a:gdLst/>
              <a:ahLst/>
              <a:cxnLst/>
              <a:rect l="0" t="0" r="0" b="0"/>
              <a:pathLst>
                <a:path w="65793" h="495301">
                  <a:moveTo>
                    <a:pt x="8642" y="0"/>
                  </a:moveTo>
                  <a:lnTo>
                    <a:pt x="3586" y="0"/>
                  </a:lnTo>
                  <a:lnTo>
                    <a:pt x="2096" y="2117"/>
                  </a:lnTo>
                  <a:lnTo>
                    <a:pt x="0" y="16267"/>
                  </a:lnTo>
                  <a:lnTo>
                    <a:pt x="437" y="39039"/>
                  </a:lnTo>
                  <a:lnTo>
                    <a:pt x="7352" y="82843"/>
                  </a:lnTo>
                  <a:lnTo>
                    <a:pt x="13317" y="123559"/>
                  </a:lnTo>
                  <a:lnTo>
                    <a:pt x="16729" y="159024"/>
                  </a:lnTo>
                  <a:lnTo>
                    <a:pt x="22798" y="199754"/>
                  </a:lnTo>
                  <a:lnTo>
                    <a:pt x="28339" y="232713"/>
                  </a:lnTo>
                  <a:lnTo>
                    <a:pt x="33271" y="268528"/>
                  </a:lnTo>
                  <a:lnTo>
                    <a:pt x="35463" y="305612"/>
                  </a:lnTo>
                  <a:lnTo>
                    <a:pt x="41754" y="347021"/>
                  </a:lnTo>
                  <a:lnTo>
                    <a:pt x="45264" y="394569"/>
                  </a:lnTo>
                  <a:lnTo>
                    <a:pt x="51361" y="433704"/>
                  </a:lnTo>
                  <a:lnTo>
                    <a:pt x="65792" y="495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0" name="SMARTInkShape-5892"/>
            <p:cNvSpPr/>
            <p:nvPr/>
          </p:nvSpPr>
          <p:spPr>
            <a:xfrm>
              <a:off x="2828925" y="4286253"/>
              <a:ext cx="190501" cy="161923"/>
            </a:xfrm>
            <a:custGeom>
              <a:avLst/>
              <a:gdLst/>
              <a:ahLst/>
              <a:cxnLst/>
              <a:rect l="0" t="0" r="0" b="0"/>
              <a:pathLst>
                <a:path w="190501" h="161923">
                  <a:moveTo>
                    <a:pt x="0" y="38097"/>
                  </a:moveTo>
                  <a:lnTo>
                    <a:pt x="5057" y="33041"/>
                  </a:lnTo>
                  <a:lnTo>
                    <a:pt x="10361" y="30558"/>
                  </a:lnTo>
                  <a:lnTo>
                    <a:pt x="13257" y="29896"/>
                  </a:lnTo>
                  <a:lnTo>
                    <a:pt x="33114" y="15742"/>
                  </a:lnTo>
                  <a:lnTo>
                    <a:pt x="54597" y="7928"/>
                  </a:lnTo>
                  <a:lnTo>
                    <a:pt x="62365" y="3522"/>
                  </a:lnTo>
                  <a:lnTo>
                    <a:pt x="75976" y="693"/>
                  </a:lnTo>
                  <a:lnTo>
                    <a:pt x="85675" y="0"/>
                  </a:lnTo>
                  <a:lnTo>
                    <a:pt x="90767" y="5054"/>
                  </a:lnTo>
                  <a:lnTo>
                    <a:pt x="91203" y="7602"/>
                  </a:lnTo>
                  <a:lnTo>
                    <a:pt x="90435" y="10358"/>
                  </a:lnTo>
                  <a:lnTo>
                    <a:pt x="88865" y="13255"/>
                  </a:lnTo>
                  <a:lnTo>
                    <a:pt x="86001" y="39997"/>
                  </a:lnTo>
                  <a:lnTo>
                    <a:pt x="85749" y="81668"/>
                  </a:lnTo>
                  <a:lnTo>
                    <a:pt x="85726" y="126417"/>
                  </a:lnTo>
                  <a:lnTo>
                    <a:pt x="85725" y="145996"/>
                  </a:lnTo>
                  <a:lnTo>
                    <a:pt x="84667" y="148130"/>
                  </a:lnTo>
                  <a:lnTo>
                    <a:pt x="82903" y="149552"/>
                  </a:lnTo>
                  <a:lnTo>
                    <a:pt x="76592" y="152231"/>
                  </a:lnTo>
                  <a:lnTo>
                    <a:pt x="29163" y="152397"/>
                  </a:lnTo>
                  <a:lnTo>
                    <a:pt x="23693" y="152397"/>
                  </a:lnTo>
                  <a:lnTo>
                    <a:pt x="23204" y="153455"/>
                  </a:lnTo>
                  <a:lnTo>
                    <a:pt x="27658" y="160598"/>
                  </a:lnTo>
                  <a:lnTo>
                    <a:pt x="30990" y="161333"/>
                  </a:lnTo>
                  <a:lnTo>
                    <a:pt x="77456" y="161888"/>
                  </a:lnTo>
                  <a:lnTo>
                    <a:pt x="118978" y="161915"/>
                  </a:lnTo>
                  <a:lnTo>
                    <a:pt x="162392" y="161921"/>
                  </a:lnTo>
                  <a:lnTo>
                    <a:pt x="190500" y="1619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1" name="SMARTInkShape-5893"/>
            <p:cNvSpPr/>
            <p:nvPr/>
          </p:nvSpPr>
          <p:spPr>
            <a:xfrm>
              <a:off x="2667000" y="4248150"/>
              <a:ext cx="19051" cy="19051"/>
            </a:xfrm>
            <a:custGeom>
              <a:avLst/>
              <a:gdLst/>
              <a:ahLst/>
              <a:cxnLst/>
              <a:rect l="0" t="0" r="0" b="0"/>
              <a:pathLst>
                <a:path w="19051" h="19051">
                  <a:moveTo>
                    <a:pt x="0" y="19050"/>
                  </a:moveTo>
                  <a:lnTo>
                    <a:pt x="5057" y="13994"/>
                  </a:lnTo>
                  <a:lnTo>
                    <a:pt x="7539" y="8689"/>
                  </a:lnTo>
                  <a:lnTo>
                    <a:pt x="8201" y="5793"/>
                  </a:lnTo>
                  <a:lnTo>
                    <a:pt x="9701" y="3862"/>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49" name="SMARTInkShape-Group835"/>
          <p:cNvGrpSpPr/>
          <p:nvPr/>
        </p:nvGrpSpPr>
        <p:grpSpPr>
          <a:xfrm>
            <a:off x="1409828" y="5386582"/>
            <a:ext cx="1142873" cy="418446"/>
            <a:chOff x="1409828" y="5386582"/>
            <a:chExt cx="1142873" cy="418446"/>
          </a:xfrm>
        </p:grpSpPr>
        <p:sp>
          <p:nvSpPr>
            <p:cNvPr id="443" name="SMARTInkShape-5894"/>
            <p:cNvSpPr/>
            <p:nvPr/>
          </p:nvSpPr>
          <p:spPr>
            <a:xfrm>
              <a:off x="1981200" y="5516083"/>
              <a:ext cx="264575" cy="288945"/>
            </a:xfrm>
            <a:custGeom>
              <a:avLst/>
              <a:gdLst/>
              <a:ahLst/>
              <a:cxnLst/>
              <a:rect l="0" t="0" r="0" b="0"/>
              <a:pathLst>
                <a:path w="264575" h="288945">
                  <a:moveTo>
                    <a:pt x="66675" y="27467"/>
                  </a:moveTo>
                  <a:lnTo>
                    <a:pt x="65617" y="65852"/>
                  </a:lnTo>
                  <a:lnTo>
                    <a:pt x="59071" y="101047"/>
                  </a:lnTo>
                  <a:lnTo>
                    <a:pt x="50428" y="139815"/>
                  </a:lnTo>
                  <a:lnTo>
                    <a:pt x="42223" y="181170"/>
                  </a:lnTo>
                  <a:lnTo>
                    <a:pt x="33270" y="221360"/>
                  </a:lnTo>
                  <a:lnTo>
                    <a:pt x="23263" y="254250"/>
                  </a:lnTo>
                  <a:lnTo>
                    <a:pt x="19864" y="271135"/>
                  </a:lnTo>
                  <a:lnTo>
                    <a:pt x="17476" y="275637"/>
                  </a:lnTo>
                  <a:lnTo>
                    <a:pt x="13059" y="281698"/>
                  </a:lnTo>
                  <a:lnTo>
                    <a:pt x="10572" y="288944"/>
                  </a:lnTo>
                  <a:lnTo>
                    <a:pt x="10223" y="288569"/>
                  </a:lnTo>
                  <a:lnTo>
                    <a:pt x="9663" y="280361"/>
                  </a:lnTo>
                  <a:lnTo>
                    <a:pt x="17157" y="244678"/>
                  </a:lnTo>
                  <a:lnTo>
                    <a:pt x="24721" y="204950"/>
                  </a:lnTo>
                  <a:lnTo>
                    <a:pt x="33458" y="159187"/>
                  </a:lnTo>
                  <a:lnTo>
                    <a:pt x="46250" y="122234"/>
                  </a:lnTo>
                  <a:lnTo>
                    <a:pt x="53920" y="84474"/>
                  </a:lnTo>
                  <a:lnTo>
                    <a:pt x="59015" y="54941"/>
                  </a:lnTo>
                  <a:lnTo>
                    <a:pt x="64406" y="36666"/>
                  </a:lnTo>
                  <a:lnTo>
                    <a:pt x="66636" y="0"/>
                  </a:lnTo>
                  <a:lnTo>
                    <a:pt x="92620" y="25962"/>
                  </a:lnTo>
                  <a:lnTo>
                    <a:pt x="127327" y="69250"/>
                  </a:lnTo>
                  <a:lnTo>
                    <a:pt x="155287" y="107217"/>
                  </a:lnTo>
                  <a:lnTo>
                    <a:pt x="186255" y="152426"/>
                  </a:lnTo>
                  <a:lnTo>
                    <a:pt x="216947" y="194504"/>
                  </a:lnTo>
                  <a:lnTo>
                    <a:pt x="252141" y="241390"/>
                  </a:lnTo>
                  <a:lnTo>
                    <a:pt x="261916" y="258538"/>
                  </a:lnTo>
                  <a:lnTo>
                    <a:pt x="264574" y="267043"/>
                  </a:lnTo>
                  <a:lnTo>
                    <a:pt x="264224" y="269734"/>
                  </a:lnTo>
                  <a:lnTo>
                    <a:pt x="262933" y="271529"/>
                  </a:lnTo>
                  <a:lnTo>
                    <a:pt x="261014" y="272725"/>
                  </a:lnTo>
                  <a:lnTo>
                    <a:pt x="253256" y="274409"/>
                  </a:lnTo>
                  <a:lnTo>
                    <a:pt x="214482" y="267485"/>
                  </a:lnTo>
                  <a:lnTo>
                    <a:pt x="167004" y="265842"/>
                  </a:lnTo>
                  <a:lnTo>
                    <a:pt x="126976" y="265666"/>
                  </a:lnTo>
                  <a:lnTo>
                    <a:pt x="84777" y="266672"/>
                  </a:lnTo>
                  <a:lnTo>
                    <a:pt x="44302" y="273135"/>
                  </a:lnTo>
                  <a:lnTo>
                    <a:pt x="23923" y="275295"/>
                  </a:lnTo>
                  <a:lnTo>
                    <a:pt x="0" y="2846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4" name="SMARTInkShape-5895"/>
            <p:cNvSpPr/>
            <p:nvPr/>
          </p:nvSpPr>
          <p:spPr>
            <a:xfrm>
              <a:off x="2420674" y="5743575"/>
              <a:ext cx="132027" cy="19051"/>
            </a:xfrm>
            <a:custGeom>
              <a:avLst/>
              <a:gdLst/>
              <a:ahLst/>
              <a:cxnLst/>
              <a:rect l="0" t="0" r="0" b="0"/>
              <a:pathLst>
                <a:path w="132027" h="19051">
                  <a:moveTo>
                    <a:pt x="8201" y="0"/>
                  </a:moveTo>
                  <a:lnTo>
                    <a:pt x="0" y="0"/>
                  </a:lnTo>
                  <a:lnTo>
                    <a:pt x="6993" y="0"/>
                  </a:lnTo>
                  <a:lnTo>
                    <a:pt x="12900" y="5057"/>
                  </a:lnTo>
                  <a:lnTo>
                    <a:pt x="58536" y="8937"/>
                  </a:lnTo>
                  <a:lnTo>
                    <a:pt x="132026"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5" name="SMARTInkShape-5896"/>
            <p:cNvSpPr/>
            <p:nvPr/>
          </p:nvSpPr>
          <p:spPr>
            <a:xfrm>
              <a:off x="2352675" y="5715262"/>
              <a:ext cx="142876" cy="9264"/>
            </a:xfrm>
            <a:custGeom>
              <a:avLst/>
              <a:gdLst/>
              <a:ahLst/>
              <a:cxnLst/>
              <a:rect l="0" t="0" r="0" b="0"/>
              <a:pathLst>
                <a:path w="142876" h="9264">
                  <a:moveTo>
                    <a:pt x="0" y="9263"/>
                  </a:moveTo>
                  <a:lnTo>
                    <a:pt x="15209" y="2717"/>
                  </a:lnTo>
                  <a:lnTo>
                    <a:pt x="58625" y="0"/>
                  </a:lnTo>
                  <a:lnTo>
                    <a:pt x="142875" y="92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6" name="SMARTInkShape-5897"/>
            <p:cNvSpPr/>
            <p:nvPr/>
          </p:nvSpPr>
          <p:spPr>
            <a:xfrm>
              <a:off x="1409828" y="5386582"/>
              <a:ext cx="190373" cy="327630"/>
            </a:xfrm>
            <a:custGeom>
              <a:avLst/>
              <a:gdLst/>
              <a:ahLst/>
              <a:cxnLst/>
              <a:rect l="0" t="0" r="0" b="0"/>
              <a:pathLst>
                <a:path w="190373" h="327630">
                  <a:moveTo>
                    <a:pt x="18922" y="33143"/>
                  </a:moveTo>
                  <a:lnTo>
                    <a:pt x="41694" y="33143"/>
                  </a:lnTo>
                  <a:lnTo>
                    <a:pt x="37972" y="33143"/>
                  </a:lnTo>
                  <a:lnTo>
                    <a:pt x="37972" y="74158"/>
                  </a:lnTo>
                  <a:lnTo>
                    <a:pt x="29330" y="120479"/>
                  </a:lnTo>
                  <a:lnTo>
                    <a:pt x="28563" y="161648"/>
                  </a:lnTo>
                  <a:lnTo>
                    <a:pt x="21924" y="203597"/>
                  </a:lnTo>
                  <a:lnTo>
                    <a:pt x="16693" y="244182"/>
                  </a:lnTo>
                  <a:lnTo>
                    <a:pt x="12640" y="258171"/>
                  </a:lnTo>
                  <a:lnTo>
                    <a:pt x="4768" y="303632"/>
                  </a:lnTo>
                  <a:lnTo>
                    <a:pt x="0" y="327629"/>
                  </a:lnTo>
                  <a:lnTo>
                    <a:pt x="2699" y="285545"/>
                  </a:lnTo>
                  <a:lnTo>
                    <a:pt x="10235" y="247982"/>
                  </a:lnTo>
                  <a:lnTo>
                    <a:pt x="16348" y="208982"/>
                  </a:lnTo>
                  <a:lnTo>
                    <a:pt x="23470" y="167360"/>
                  </a:lnTo>
                  <a:lnTo>
                    <a:pt x="33436" y="120876"/>
                  </a:lnTo>
                  <a:lnTo>
                    <a:pt x="44720" y="78577"/>
                  </a:lnTo>
                  <a:lnTo>
                    <a:pt x="61099" y="36748"/>
                  </a:lnTo>
                  <a:lnTo>
                    <a:pt x="75676" y="6613"/>
                  </a:lnTo>
                  <a:lnTo>
                    <a:pt x="80482" y="891"/>
                  </a:lnTo>
                  <a:lnTo>
                    <a:pt x="82187" y="0"/>
                  </a:lnTo>
                  <a:lnTo>
                    <a:pt x="83324" y="464"/>
                  </a:lnTo>
                  <a:lnTo>
                    <a:pt x="106922" y="39044"/>
                  </a:lnTo>
                  <a:lnTo>
                    <a:pt x="122137" y="73579"/>
                  </a:lnTo>
                  <a:lnTo>
                    <a:pt x="140050" y="117325"/>
                  </a:lnTo>
                  <a:lnTo>
                    <a:pt x="153707" y="158745"/>
                  </a:lnTo>
                  <a:lnTo>
                    <a:pt x="161024" y="190567"/>
                  </a:lnTo>
                  <a:lnTo>
                    <a:pt x="167803" y="224817"/>
                  </a:lnTo>
                  <a:lnTo>
                    <a:pt x="177570" y="271734"/>
                  </a:lnTo>
                  <a:lnTo>
                    <a:pt x="190372" y="3188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7" name="SMARTInkShape-5898"/>
            <p:cNvSpPr/>
            <p:nvPr/>
          </p:nvSpPr>
          <p:spPr>
            <a:xfrm>
              <a:off x="1457325" y="5581650"/>
              <a:ext cx="38101" cy="1"/>
            </a:xfrm>
            <a:custGeom>
              <a:avLst/>
              <a:gdLst/>
              <a:ahLst/>
              <a:cxnLst/>
              <a:rect l="0" t="0" r="0" b="0"/>
              <a:pathLst>
                <a:path w="38101" h="1">
                  <a:moveTo>
                    <a:pt x="0" y="0"/>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8" name="SMARTInkShape-5899"/>
            <p:cNvSpPr/>
            <p:nvPr/>
          </p:nvSpPr>
          <p:spPr>
            <a:xfrm>
              <a:off x="1695450" y="5562600"/>
              <a:ext cx="38101" cy="131422"/>
            </a:xfrm>
            <a:custGeom>
              <a:avLst/>
              <a:gdLst/>
              <a:ahLst/>
              <a:cxnLst/>
              <a:rect l="0" t="0" r="0" b="0"/>
              <a:pathLst>
                <a:path w="38101" h="131422">
                  <a:moveTo>
                    <a:pt x="0" y="38100"/>
                  </a:moveTo>
                  <a:lnTo>
                    <a:pt x="1058" y="61951"/>
                  </a:lnTo>
                  <a:lnTo>
                    <a:pt x="17334" y="106132"/>
                  </a:lnTo>
                  <a:lnTo>
                    <a:pt x="16847" y="109913"/>
                  </a:lnTo>
                  <a:lnTo>
                    <a:pt x="9249" y="129010"/>
                  </a:lnTo>
                  <a:lnTo>
                    <a:pt x="7224" y="130456"/>
                  </a:lnTo>
                  <a:lnTo>
                    <a:pt x="4816" y="131421"/>
                  </a:lnTo>
                  <a:lnTo>
                    <a:pt x="3211" y="131006"/>
                  </a:lnTo>
                  <a:lnTo>
                    <a:pt x="2141" y="129670"/>
                  </a:lnTo>
                  <a:lnTo>
                    <a:pt x="1427" y="127722"/>
                  </a:lnTo>
                  <a:lnTo>
                    <a:pt x="84" y="87347"/>
                  </a:lnTo>
                  <a:lnTo>
                    <a:pt x="37" y="68101"/>
                  </a:lnTo>
                  <a:lnTo>
                    <a:pt x="5661" y="51081"/>
                  </a:lnTo>
                  <a:lnTo>
                    <a:pt x="15083" y="32421"/>
                  </a:lnTo>
                  <a:lnTo>
                    <a:pt x="16405" y="27964"/>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57" name="SMARTInkShape-Group836"/>
          <p:cNvGrpSpPr/>
          <p:nvPr/>
        </p:nvGrpSpPr>
        <p:grpSpPr>
          <a:xfrm>
            <a:off x="5953125" y="2952750"/>
            <a:ext cx="200026" cy="1981201"/>
            <a:chOff x="5953125" y="2952750"/>
            <a:chExt cx="200026" cy="1981201"/>
          </a:xfrm>
        </p:grpSpPr>
        <p:sp>
          <p:nvSpPr>
            <p:cNvPr id="450" name="SMARTInkShape-5900"/>
            <p:cNvSpPr/>
            <p:nvPr/>
          </p:nvSpPr>
          <p:spPr>
            <a:xfrm>
              <a:off x="5953125" y="2952750"/>
              <a:ext cx="1" cy="104776"/>
            </a:xfrm>
            <a:custGeom>
              <a:avLst/>
              <a:gdLst/>
              <a:ahLst/>
              <a:cxnLst/>
              <a:rect l="0" t="0" r="0" b="0"/>
              <a:pathLst>
                <a:path w="1" h="104776">
                  <a:moveTo>
                    <a:pt x="0" y="0"/>
                  </a:moveTo>
                  <a:lnTo>
                    <a:pt x="0" y="44897"/>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1" name="SMARTInkShape-5901"/>
            <p:cNvSpPr/>
            <p:nvPr/>
          </p:nvSpPr>
          <p:spPr>
            <a:xfrm>
              <a:off x="5962650" y="3219450"/>
              <a:ext cx="19051" cy="123826"/>
            </a:xfrm>
            <a:custGeom>
              <a:avLst/>
              <a:gdLst/>
              <a:ahLst/>
              <a:cxnLst/>
              <a:rect l="0" t="0" r="0" b="0"/>
              <a:pathLst>
                <a:path w="19051" h="123826">
                  <a:moveTo>
                    <a:pt x="19050" y="0"/>
                  </a:moveTo>
                  <a:lnTo>
                    <a:pt x="10849" y="8201"/>
                  </a:lnTo>
                  <a:lnTo>
                    <a:pt x="11466" y="9701"/>
                  </a:lnTo>
                  <a:lnTo>
                    <a:pt x="14974" y="14189"/>
                  </a:lnTo>
                  <a:lnTo>
                    <a:pt x="15274" y="17926"/>
                  </a:lnTo>
                  <a:lnTo>
                    <a:pt x="9610" y="65277"/>
                  </a:lnTo>
                  <a:lnTo>
                    <a:pt x="8472" y="99412"/>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2" name="SMARTInkShape-5902"/>
            <p:cNvSpPr/>
            <p:nvPr/>
          </p:nvSpPr>
          <p:spPr>
            <a:xfrm>
              <a:off x="5991225" y="3581400"/>
              <a:ext cx="9526" cy="133351"/>
            </a:xfrm>
            <a:custGeom>
              <a:avLst/>
              <a:gdLst/>
              <a:ahLst/>
              <a:cxnLst/>
              <a:rect l="0" t="0" r="0" b="0"/>
              <a:pathLst>
                <a:path w="9526" h="133351">
                  <a:moveTo>
                    <a:pt x="0" y="0"/>
                  </a:moveTo>
                  <a:lnTo>
                    <a:pt x="0" y="44780"/>
                  </a:lnTo>
                  <a:lnTo>
                    <a:pt x="8642" y="87861"/>
                  </a:lnTo>
                  <a:lnTo>
                    <a:pt x="952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3" name="SMARTInkShape-5903"/>
            <p:cNvSpPr/>
            <p:nvPr/>
          </p:nvSpPr>
          <p:spPr>
            <a:xfrm>
              <a:off x="6038928" y="3990975"/>
              <a:ext cx="9448" cy="142876"/>
            </a:xfrm>
            <a:custGeom>
              <a:avLst/>
              <a:gdLst/>
              <a:ahLst/>
              <a:cxnLst/>
              <a:rect l="0" t="0" r="0" b="0"/>
              <a:pathLst>
                <a:path w="9448" h="142876">
                  <a:moveTo>
                    <a:pt x="9447" y="0"/>
                  </a:moveTo>
                  <a:lnTo>
                    <a:pt x="1908" y="17900"/>
                  </a:lnTo>
                  <a:lnTo>
                    <a:pt x="0" y="60652"/>
                  </a:lnTo>
                  <a:lnTo>
                    <a:pt x="987" y="91908"/>
                  </a:lnTo>
                  <a:lnTo>
                    <a:pt x="9447"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4" name="SMARTInkShape-5904"/>
            <p:cNvSpPr/>
            <p:nvPr/>
          </p:nvSpPr>
          <p:spPr>
            <a:xfrm>
              <a:off x="6096034" y="4362450"/>
              <a:ext cx="19017" cy="180976"/>
            </a:xfrm>
            <a:custGeom>
              <a:avLst/>
              <a:gdLst/>
              <a:ahLst/>
              <a:cxnLst/>
              <a:rect l="0" t="0" r="0" b="0"/>
              <a:pathLst>
                <a:path w="19017" h="180976">
                  <a:moveTo>
                    <a:pt x="9491" y="0"/>
                  </a:moveTo>
                  <a:lnTo>
                    <a:pt x="4435" y="5056"/>
                  </a:lnTo>
                  <a:lnTo>
                    <a:pt x="1952" y="10361"/>
                  </a:lnTo>
                  <a:lnTo>
                    <a:pt x="0" y="54547"/>
                  </a:lnTo>
                  <a:lnTo>
                    <a:pt x="1031" y="72942"/>
                  </a:lnTo>
                  <a:lnTo>
                    <a:pt x="8168" y="102007"/>
                  </a:lnTo>
                  <a:lnTo>
                    <a:pt x="10472" y="139528"/>
                  </a:lnTo>
                  <a:lnTo>
                    <a:pt x="19016"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5" name="SMARTInkShape-5905"/>
            <p:cNvSpPr/>
            <p:nvPr/>
          </p:nvSpPr>
          <p:spPr>
            <a:xfrm>
              <a:off x="6143625" y="4895850"/>
              <a:ext cx="9526" cy="38101"/>
            </a:xfrm>
            <a:custGeom>
              <a:avLst/>
              <a:gdLst/>
              <a:ahLst/>
              <a:cxnLst/>
              <a:rect l="0" t="0" r="0" b="0"/>
              <a:pathLst>
                <a:path w="9526" h="38101">
                  <a:moveTo>
                    <a:pt x="0" y="0"/>
                  </a:moveTo>
                  <a:lnTo>
                    <a:pt x="95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6" name="SMARTInkShape-5906"/>
            <p:cNvSpPr/>
            <p:nvPr/>
          </p:nvSpPr>
          <p:spPr>
            <a:xfrm>
              <a:off x="6124575" y="4686300"/>
              <a:ext cx="14936" cy="104776"/>
            </a:xfrm>
            <a:custGeom>
              <a:avLst/>
              <a:gdLst/>
              <a:ahLst/>
              <a:cxnLst/>
              <a:rect l="0" t="0" r="0" b="0"/>
              <a:pathLst>
                <a:path w="14936" h="104776">
                  <a:moveTo>
                    <a:pt x="0" y="0"/>
                  </a:moveTo>
                  <a:lnTo>
                    <a:pt x="8201" y="8201"/>
                  </a:lnTo>
                  <a:lnTo>
                    <a:pt x="10322" y="23414"/>
                  </a:lnTo>
                  <a:lnTo>
                    <a:pt x="14465" y="30867"/>
                  </a:lnTo>
                  <a:lnTo>
                    <a:pt x="14935" y="35395"/>
                  </a:lnTo>
                  <a:lnTo>
                    <a:pt x="95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58" name="SMARTInkShape-5907"/>
          <p:cNvSpPr/>
          <p:nvPr/>
        </p:nvSpPr>
        <p:spPr>
          <a:xfrm>
            <a:off x="3105211" y="4429149"/>
            <a:ext cx="247433" cy="19027"/>
          </a:xfrm>
          <a:custGeom>
            <a:avLst/>
            <a:gdLst/>
            <a:ahLst/>
            <a:cxnLst/>
            <a:rect l="0" t="0" r="0" b="0"/>
            <a:pathLst>
              <a:path w="247433" h="19027">
                <a:moveTo>
                  <a:pt x="209489" y="19026"/>
                </a:moveTo>
                <a:lnTo>
                  <a:pt x="247432" y="19026"/>
                </a:lnTo>
                <a:lnTo>
                  <a:pt x="242486" y="19026"/>
                </a:lnTo>
                <a:lnTo>
                  <a:pt x="237207" y="16204"/>
                </a:lnTo>
                <a:lnTo>
                  <a:pt x="234318" y="13970"/>
                </a:lnTo>
                <a:lnTo>
                  <a:pt x="207926" y="10384"/>
                </a:lnTo>
                <a:lnTo>
                  <a:pt x="188800" y="8704"/>
                </a:lnTo>
                <a:lnTo>
                  <a:pt x="173843" y="3032"/>
                </a:lnTo>
                <a:lnTo>
                  <a:pt x="132358" y="378"/>
                </a:lnTo>
                <a:lnTo>
                  <a:pt x="90390" y="0"/>
                </a:lnTo>
                <a:lnTo>
                  <a:pt x="66250" y="1041"/>
                </a:lnTo>
                <a:lnTo>
                  <a:pt x="20950" y="9109"/>
                </a:lnTo>
                <a:lnTo>
                  <a:pt x="0" y="9500"/>
                </a:lnTo>
                <a:lnTo>
                  <a:pt x="44721" y="9501"/>
                </a:lnTo>
                <a:lnTo>
                  <a:pt x="88859" y="9501"/>
                </a:lnTo>
                <a:lnTo>
                  <a:pt x="136112" y="9501"/>
                </a:lnTo>
                <a:lnTo>
                  <a:pt x="181815" y="9501"/>
                </a:lnTo>
                <a:lnTo>
                  <a:pt x="228539" y="95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64" name="SMARTInkShape-Group838"/>
          <p:cNvGrpSpPr/>
          <p:nvPr/>
        </p:nvGrpSpPr>
        <p:grpSpPr>
          <a:xfrm>
            <a:off x="4981575" y="5648325"/>
            <a:ext cx="419101" cy="419101"/>
            <a:chOff x="4981575" y="5648325"/>
            <a:chExt cx="419101" cy="419101"/>
          </a:xfrm>
        </p:grpSpPr>
        <p:sp>
          <p:nvSpPr>
            <p:cNvPr id="459" name="SMARTInkShape-5908"/>
            <p:cNvSpPr/>
            <p:nvPr/>
          </p:nvSpPr>
          <p:spPr>
            <a:xfrm>
              <a:off x="5295900" y="5648325"/>
              <a:ext cx="28576" cy="190501"/>
            </a:xfrm>
            <a:custGeom>
              <a:avLst/>
              <a:gdLst/>
              <a:ahLst/>
              <a:cxnLst/>
              <a:rect l="0" t="0" r="0" b="0"/>
              <a:pathLst>
                <a:path w="28576" h="190501">
                  <a:moveTo>
                    <a:pt x="0" y="0"/>
                  </a:moveTo>
                  <a:lnTo>
                    <a:pt x="8201" y="0"/>
                  </a:lnTo>
                  <a:lnTo>
                    <a:pt x="8642" y="1058"/>
                  </a:lnTo>
                  <a:lnTo>
                    <a:pt x="12173" y="13183"/>
                  </a:lnTo>
                  <a:lnTo>
                    <a:pt x="15994" y="23851"/>
                  </a:lnTo>
                  <a:lnTo>
                    <a:pt x="18782" y="68072"/>
                  </a:lnTo>
                  <a:lnTo>
                    <a:pt x="18997" y="107873"/>
                  </a:lnTo>
                  <a:lnTo>
                    <a:pt x="20085" y="128377"/>
                  </a:lnTo>
                  <a:lnTo>
                    <a:pt x="27690" y="170848"/>
                  </a:lnTo>
                  <a:lnTo>
                    <a:pt x="285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0" name="SMARTInkShape-5909"/>
            <p:cNvSpPr/>
            <p:nvPr/>
          </p:nvSpPr>
          <p:spPr>
            <a:xfrm>
              <a:off x="5191125" y="5895975"/>
              <a:ext cx="209551" cy="19051"/>
            </a:xfrm>
            <a:custGeom>
              <a:avLst/>
              <a:gdLst/>
              <a:ahLst/>
              <a:cxnLst/>
              <a:rect l="0" t="0" r="0" b="0"/>
              <a:pathLst>
                <a:path w="209551" h="19051">
                  <a:moveTo>
                    <a:pt x="0" y="0"/>
                  </a:moveTo>
                  <a:lnTo>
                    <a:pt x="44240" y="0"/>
                  </a:lnTo>
                  <a:lnTo>
                    <a:pt x="90112" y="5057"/>
                  </a:lnTo>
                  <a:lnTo>
                    <a:pt x="133393" y="8642"/>
                  </a:lnTo>
                  <a:lnTo>
                    <a:pt x="2095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1" name="SMARTInkShape-5910"/>
            <p:cNvSpPr/>
            <p:nvPr/>
          </p:nvSpPr>
          <p:spPr>
            <a:xfrm>
              <a:off x="5276850" y="5962650"/>
              <a:ext cx="123826" cy="104776"/>
            </a:xfrm>
            <a:custGeom>
              <a:avLst/>
              <a:gdLst/>
              <a:ahLst/>
              <a:cxnLst/>
              <a:rect l="0" t="0" r="0" b="0"/>
              <a:pathLst>
                <a:path w="123826" h="104776">
                  <a:moveTo>
                    <a:pt x="0" y="0"/>
                  </a:moveTo>
                  <a:lnTo>
                    <a:pt x="46549" y="0"/>
                  </a:lnTo>
                  <a:lnTo>
                    <a:pt x="58788" y="1058"/>
                  </a:lnTo>
                  <a:lnTo>
                    <a:pt x="83811" y="13257"/>
                  </a:lnTo>
                  <a:lnTo>
                    <a:pt x="90166" y="19298"/>
                  </a:lnTo>
                  <a:lnTo>
                    <a:pt x="92990" y="25510"/>
                  </a:lnTo>
                  <a:lnTo>
                    <a:pt x="94246" y="31799"/>
                  </a:lnTo>
                  <a:lnTo>
                    <a:pt x="93521" y="34958"/>
                  </a:lnTo>
                  <a:lnTo>
                    <a:pt x="89896" y="41289"/>
                  </a:lnTo>
                  <a:lnTo>
                    <a:pt x="51375" y="68527"/>
                  </a:lnTo>
                  <a:lnTo>
                    <a:pt x="26008" y="80583"/>
                  </a:lnTo>
                  <a:lnTo>
                    <a:pt x="24747" y="82297"/>
                  </a:lnTo>
                  <a:lnTo>
                    <a:pt x="24965" y="83439"/>
                  </a:lnTo>
                  <a:lnTo>
                    <a:pt x="26168" y="84201"/>
                  </a:lnTo>
                  <a:lnTo>
                    <a:pt x="63785" y="93205"/>
                  </a:lnTo>
                  <a:lnTo>
                    <a:pt x="82324" y="95400"/>
                  </a:lnTo>
                  <a:lnTo>
                    <a:pt x="1238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2" name="SMARTInkShape-5911"/>
            <p:cNvSpPr/>
            <p:nvPr/>
          </p:nvSpPr>
          <p:spPr>
            <a:xfrm>
              <a:off x="5010150" y="5743575"/>
              <a:ext cx="171451" cy="142876"/>
            </a:xfrm>
            <a:custGeom>
              <a:avLst/>
              <a:gdLst/>
              <a:ahLst/>
              <a:cxnLst/>
              <a:rect l="0" t="0" r="0" b="0"/>
              <a:pathLst>
                <a:path w="171451" h="142876">
                  <a:moveTo>
                    <a:pt x="0" y="0"/>
                  </a:moveTo>
                  <a:lnTo>
                    <a:pt x="5057" y="0"/>
                  </a:lnTo>
                  <a:lnTo>
                    <a:pt x="6546" y="1058"/>
                  </a:lnTo>
                  <a:lnTo>
                    <a:pt x="7539" y="2822"/>
                  </a:lnTo>
                  <a:lnTo>
                    <a:pt x="8201" y="5057"/>
                  </a:lnTo>
                  <a:lnTo>
                    <a:pt x="14581" y="10361"/>
                  </a:lnTo>
                  <a:lnTo>
                    <a:pt x="23414" y="17305"/>
                  </a:lnTo>
                  <a:lnTo>
                    <a:pt x="46393" y="44659"/>
                  </a:lnTo>
                  <a:lnTo>
                    <a:pt x="86817" y="73471"/>
                  </a:lnTo>
                  <a:lnTo>
                    <a:pt x="125026" y="94472"/>
                  </a:lnTo>
                  <a:lnTo>
                    <a:pt x="154322" y="125631"/>
                  </a:lnTo>
                  <a:lnTo>
                    <a:pt x="161368" y="129919"/>
                  </a:lnTo>
                  <a:lnTo>
                    <a:pt x="169458" y="132672"/>
                  </a:lnTo>
                  <a:lnTo>
                    <a:pt x="170122" y="133956"/>
                  </a:lnTo>
                  <a:lnTo>
                    <a:pt x="1714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SMARTInkShape-5912"/>
            <p:cNvSpPr/>
            <p:nvPr/>
          </p:nvSpPr>
          <p:spPr>
            <a:xfrm>
              <a:off x="4981575" y="5724525"/>
              <a:ext cx="123826" cy="142876"/>
            </a:xfrm>
            <a:custGeom>
              <a:avLst/>
              <a:gdLst/>
              <a:ahLst/>
              <a:cxnLst/>
              <a:rect l="0" t="0" r="0" b="0"/>
              <a:pathLst>
                <a:path w="123826" h="142876">
                  <a:moveTo>
                    <a:pt x="123825" y="0"/>
                  </a:moveTo>
                  <a:lnTo>
                    <a:pt x="118769" y="5057"/>
                  </a:lnTo>
                  <a:lnTo>
                    <a:pt x="116286" y="10361"/>
                  </a:lnTo>
                  <a:lnTo>
                    <a:pt x="109636" y="27446"/>
                  </a:lnTo>
                  <a:lnTo>
                    <a:pt x="69411" y="73125"/>
                  </a:lnTo>
                  <a:lnTo>
                    <a:pt x="26058" y="115729"/>
                  </a:lnTo>
                  <a:lnTo>
                    <a:pt x="8661" y="128717"/>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65" name="SMARTInkShape-5913"/>
          <p:cNvSpPr/>
          <p:nvPr/>
        </p:nvSpPr>
        <p:spPr>
          <a:xfrm>
            <a:off x="3267075" y="2933700"/>
            <a:ext cx="2714611" cy="1504912"/>
          </a:xfrm>
          <a:custGeom>
            <a:avLst/>
            <a:gdLst/>
            <a:ahLst/>
            <a:cxnLst/>
            <a:rect l="0" t="0" r="0" b="0"/>
            <a:pathLst>
              <a:path w="2714611" h="1504912">
                <a:moveTo>
                  <a:pt x="57150" y="9525"/>
                </a:moveTo>
                <a:lnTo>
                  <a:pt x="62207" y="9525"/>
                </a:lnTo>
                <a:lnTo>
                  <a:pt x="63696" y="8467"/>
                </a:lnTo>
                <a:lnTo>
                  <a:pt x="64689" y="6703"/>
                </a:lnTo>
                <a:lnTo>
                  <a:pt x="66283" y="1324"/>
                </a:lnTo>
                <a:lnTo>
                  <a:pt x="69323" y="588"/>
                </a:lnTo>
                <a:lnTo>
                  <a:pt x="115157" y="4"/>
                </a:lnTo>
                <a:lnTo>
                  <a:pt x="155656" y="0"/>
                </a:lnTo>
                <a:lnTo>
                  <a:pt x="199723" y="0"/>
                </a:lnTo>
                <a:lnTo>
                  <a:pt x="240259" y="0"/>
                </a:lnTo>
                <a:lnTo>
                  <a:pt x="287261" y="0"/>
                </a:lnTo>
                <a:lnTo>
                  <a:pt x="329775" y="0"/>
                </a:lnTo>
                <a:lnTo>
                  <a:pt x="364716" y="2822"/>
                </a:lnTo>
                <a:lnTo>
                  <a:pt x="407822" y="8642"/>
                </a:lnTo>
                <a:lnTo>
                  <a:pt x="452754" y="9473"/>
                </a:lnTo>
                <a:lnTo>
                  <a:pt x="463691" y="10560"/>
                </a:lnTo>
                <a:lnTo>
                  <a:pt x="507316" y="18165"/>
                </a:lnTo>
                <a:lnTo>
                  <a:pt x="553644" y="18972"/>
                </a:lnTo>
                <a:lnTo>
                  <a:pt x="596613" y="19043"/>
                </a:lnTo>
                <a:lnTo>
                  <a:pt x="638973" y="19049"/>
                </a:lnTo>
                <a:lnTo>
                  <a:pt x="683083" y="19050"/>
                </a:lnTo>
                <a:lnTo>
                  <a:pt x="724796" y="19050"/>
                </a:lnTo>
                <a:lnTo>
                  <a:pt x="766587" y="19050"/>
                </a:lnTo>
                <a:lnTo>
                  <a:pt x="810229" y="19050"/>
                </a:lnTo>
                <a:lnTo>
                  <a:pt x="850784" y="19050"/>
                </a:lnTo>
                <a:lnTo>
                  <a:pt x="895753" y="19050"/>
                </a:lnTo>
                <a:lnTo>
                  <a:pt x="941190" y="19050"/>
                </a:lnTo>
                <a:lnTo>
                  <a:pt x="987543" y="19050"/>
                </a:lnTo>
                <a:lnTo>
                  <a:pt x="1011567" y="16228"/>
                </a:lnTo>
                <a:lnTo>
                  <a:pt x="1055411" y="10408"/>
                </a:lnTo>
                <a:lnTo>
                  <a:pt x="1093588" y="9641"/>
                </a:lnTo>
                <a:lnTo>
                  <a:pt x="1137121" y="9540"/>
                </a:lnTo>
                <a:lnTo>
                  <a:pt x="1182256" y="9526"/>
                </a:lnTo>
                <a:lnTo>
                  <a:pt x="1224485" y="9525"/>
                </a:lnTo>
                <a:lnTo>
                  <a:pt x="1269101" y="9525"/>
                </a:lnTo>
                <a:lnTo>
                  <a:pt x="1311928" y="9525"/>
                </a:lnTo>
                <a:lnTo>
                  <a:pt x="1354530" y="9525"/>
                </a:lnTo>
                <a:lnTo>
                  <a:pt x="1398385" y="9525"/>
                </a:lnTo>
                <a:lnTo>
                  <a:pt x="1441188" y="17064"/>
                </a:lnTo>
                <a:lnTo>
                  <a:pt x="1485617" y="18788"/>
                </a:lnTo>
                <a:lnTo>
                  <a:pt x="1531274" y="18998"/>
                </a:lnTo>
                <a:lnTo>
                  <a:pt x="1575366" y="19043"/>
                </a:lnTo>
                <a:lnTo>
                  <a:pt x="1617793" y="19049"/>
                </a:lnTo>
                <a:lnTo>
                  <a:pt x="1660137" y="19050"/>
                </a:lnTo>
                <a:lnTo>
                  <a:pt x="1698823" y="19050"/>
                </a:lnTo>
                <a:lnTo>
                  <a:pt x="1739756" y="19050"/>
                </a:lnTo>
                <a:lnTo>
                  <a:pt x="1780206" y="19050"/>
                </a:lnTo>
                <a:lnTo>
                  <a:pt x="1823162" y="19050"/>
                </a:lnTo>
                <a:lnTo>
                  <a:pt x="1867412" y="19050"/>
                </a:lnTo>
                <a:lnTo>
                  <a:pt x="1909536" y="19050"/>
                </a:lnTo>
                <a:lnTo>
                  <a:pt x="1953223" y="19050"/>
                </a:lnTo>
                <a:lnTo>
                  <a:pt x="1993783" y="19050"/>
                </a:lnTo>
                <a:lnTo>
                  <a:pt x="2038753" y="19050"/>
                </a:lnTo>
                <a:lnTo>
                  <a:pt x="2084190" y="19050"/>
                </a:lnTo>
                <a:lnTo>
                  <a:pt x="2130543" y="11511"/>
                </a:lnTo>
                <a:lnTo>
                  <a:pt x="2172552" y="9787"/>
                </a:lnTo>
                <a:lnTo>
                  <a:pt x="2214380" y="9559"/>
                </a:lnTo>
                <a:lnTo>
                  <a:pt x="2260851" y="9529"/>
                </a:lnTo>
                <a:lnTo>
                  <a:pt x="2301738" y="9526"/>
                </a:lnTo>
                <a:lnTo>
                  <a:pt x="2346974" y="9525"/>
                </a:lnTo>
                <a:lnTo>
                  <a:pt x="2386562" y="9525"/>
                </a:lnTo>
                <a:lnTo>
                  <a:pt x="2428042" y="9525"/>
                </a:lnTo>
                <a:lnTo>
                  <a:pt x="2468852" y="9525"/>
                </a:lnTo>
                <a:lnTo>
                  <a:pt x="2496107" y="6703"/>
                </a:lnTo>
                <a:lnTo>
                  <a:pt x="2542387" y="588"/>
                </a:lnTo>
                <a:lnTo>
                  <a:pt x="2582425" y="78"/>
                </a:lnTo>
                <a:lnTo>
                  <a:pt x="2623995" y="10"/>
                </a:lnTo>
                <a:lnTo>
                  <a:pt x="2669015" y="1"/>
                </a:lnTo>
                <a:lnTo>
                  <a:pt x="2714575" y="0"/>
                </a:lnTo>
                <a:lnTo>
                  <a:pt x="2714610" y="5057"/>
                </a:lnTo>
                <a:lnTo>
                  <a:pt x="2713557" y="6546"/>
                </a:lnTo>
                <a:lnTo>
                  <a:pt x="2711796" y="7539"/>
                </a:lnTo>
                <a:lnTo>
                  <a:pt x="2709564" y="8201"/>
                </a:lnTo>
                <a:lnTo>
                  <a:pt x="2695327" y="16890"/>
                </a:lnTo>
                <a:lnTo>
                  <a:pt x="2692235" y="17610"/>
                </a:lnTo>
                <a:lnTo>
                  <a:pt x="2676503" y="26400"/>
                </a:lnTo>
                <a:lnTo>
                  <a:pt x="2658764" y="33202"/>
                </a:lnTo>
                <a:lnTo>
                  <a:pt x="2615728" y="60363"/>
                </a:lnTo>
                <a:lnTo>
                  <a:pt x="2568445" y="79612"/>
                </a:lnTo>
                <a:lnTo>
                  <a:pt x="2547841" y="90617"/>
                </a:lnTo>
                <a:lnTo>
                  <a:pt x="2526340" y="99391"/>
                </a:lnTo>
                <a:lnTo>
                  <a:pt x="2494172" y="120705"/>
                </a:lnTo>
                <a:lnTo>
                  <a:pt x="2465880" y="131871"/>
                </a:lnTo>
                <a:lnTo>
                  <a:pt x="2441633" y="147718"/>
                </a:lnTo>
                <a:lnTo>
                  <a:pt x="2394906" y="173584"/>
                </a:lnTo>
                <a:lnTo>
                  <a:pt x="2349302" y="202807"/>
                </a:lnTo>
                <a:lnTo>
                  <a:pt x="2305590" y="232725"/>
                </a:lnTo>
                <a:lnTo>
                  <a:pt x="2283338" y="242170"/>
                </a:lnTo>
                <a:lnTo>
                  <a:pt x="2238978" y="273758"/>
                </a:lnTo>
                <a:lnTo>
                  <a:pt x="2199100" y="299379"/>
                </a:lnTo>
                <a:lnTo>
                  <a:pt x="2155056" y="330086"/>
                </a:lnTo>
                <a:lnTo>
                  <a:pt x="2115339" y="353030"/>
                </a:lnTo>
                <a:lnTo>
                  <a:pt x="2072547" y="383039"/>
                </a:lnTo>
                <a:lnTo>
                  <a:pt x="2029369" y="411960"/>
                </a:lnTo>
                <a:lnTo>
                  <a:pt x="1989333" y="436335"/>
                </a:lnTo>
                <a:lnTo>
                  <a:pt x="1945739" y="464082"/>
                </a:lnTo>
                <a:lnTo>
                  <a:pt x="1913543" y="478289"/>
                </a:lnTo>
                <a:lnTo>
                  <a:pt x="1869431" y="495904"/>
                </a:lnTo>
                <a:lnTo>
                  <a:pt x="1824429" y="519525"/>
                </a:lnTo>
                <a:lnTo>
                  <a:pt x="1783300" y="540705"/>
                </a:lnTo>
                <a:lnTo>
                  <a:pt x="1739095" y="563812"/>
                </a:lnTo>
                <a:lnTo>
                  <a:pt x="1696585" y="585190"/>
                </a:lnTo>
                <a:lnTo>
                  <a:pt x="1658862" y="603543"/>
                </a:lnTo>
                <a:lnTo>
                  <a:pt x="1617816" y="621329"/>
                </a:lnTo>
                <a:lnTo>
                  <a:pt x="1577731" y="640178"/>
                </a:lnTo>
                <a:lnTo>
                  <a:pt x="1534731" y="658914"/>
                </a:lnTo>
                <a:lnTo>
                  <a:pt x="1503268" y="673865"/>
                </a:lnTo>
                <a:lnTo>
                  <a:pt x="1457260" y="700767"/>
                </a:lnTo>
                <a:lnTo>
                  <a:pt x="1409777" y="720645"/>
                </a:lnTo>
                <a:lnTo>
                  <a:pt x="1367652" y="739768"/>
                </a:lnTo>
                <a:lnTo>
                  <a:pt x="1328512" y="755649"/>
                </a:lnTo>
                <a:lnTo>
                  <a:pt x="1293334" y="770231"/>
                </a:lnTo>
                <a:lnTo>
                  <a:pt x="1249397" y="787957"/>
                </a:lnTo>
                <a:lnTo>
                  <a:pt x="1212978" y="801559"/>
                </a:lnTo>
                <a:lnTo>
                  <a:pt x="1165682" y="822182"/>
                </a:lnTo>
                <a:lnTo>
                  <a:pt x="1124667" y="837545"/>
                </a:lnTo>
                <a:lnTo>
                  <a:pt x="1106277" y="845317"/>
                </a:lnTo>
                <a:lnTo>
                  <a:pt x="1068757" y="867554"/>
                </a:lnTo>
                <a:lnTo>
                  <a:pt x="1021443" y="887272"/>
                </a:lnTo>
                <a:lnTo>
                  <a:pt x="975482" y="907898"/>
                </a:lnTo>
                <a:lnTo>
                  <a:pt x="935536" y="926727"/>
                </a:lnTo>
                <a:lnTo>
                  <a:pt x="912196" y="940983"/>
                </a:lnTo>
                <a:lnTo>
                  <a:pt x="864595" y="961850"/>
                </a:lnTo>
                <a:lnTo>
                  <a:pt x="819921" y="984423"/>
                </a:lnTo>
                <a:lnTo>
                  <a:pt x="774632" y="1013018"/>
                </a:lnTo>
                <a:lnTo>
                  <a:pt x="733758" y="1034166"/>
                </a:lnTo>
                <a:lnTo>
                  <a:pt x="693235" y="1054788"/>
                </a:lnTo>
                <a:lnTo>
                  <a:pt x="649482" y="1084418"/>
                </a:lnTo>
                <a:lnTo>
                  <a:pt x="605797" y="1117412"/>
                </a:lnTo>
                <a:lnTo>
                  <a:pt x="560597" y="1142963"/>
                </a:lnTo>
                <a:lnTo>
                  <a:pt x="517932" y="1169257"/>
                </a:lnTo>
                <a:lnTo>
                  <a:pt x="477271" y="1198752"/>
                </a:lnTo>
                <a:lnTo>
                  <a:pt x="433295" y="1225274"/>
                </a:lnTo>
                <a:lnTo>
                  <a:pt x="393871" y="1252547"/>
                </a:lnTo>
                <a:lnTo>
                  <a:pt x="353086" y="1276705"/>
                </a:lnTo>
                <a:lnTo>
                  <a:pt x="312426" y="1297851"/>
                </a:lnTo>
                <a:lnTo>
                  <a:pt x="267508" y="1326414"/>
                </a:lnTo>
                <a:lnTo>
                  <a:pt x="227243" y="1350742"/>
                </a:lnTo>
                <a:lnTo>
                  <a:pt x="183618" y="1378483"/>
                </a:lnTo>
                <a:lnTo>
                  <a:pt x="140285" y="1410304"/>
                </a:lnTo>
                <a:lnTo>
                  <a:pt x="94362" y="1440928"/>
                </a:lnTo>
                <a:lnTo>
                  <a:pt x="51767" y="1468655"/>
                </a:lnTo>
                <a:lnTo>
                  <a:pt x="19335" y="1492549"/>
                </a:lnTo>
                <a:lnTo>
                  <a:pt x="16065" y="1493508"/>
                </a:lnTo>
                <a:lnTo>
                  <a:pt x="13885" y="1495205"/>
                </a:lnTo>
                <a:lnTo>
                  <a:pt x="9759" y="1501592"/>
                </a:lnTo>
                <a:lnTo>
                  <a:pt x="131" y="1504911"/>
                </a:lnTo>
                <a:lnTo>
                  <a:pt x="1" y="1462388"/>
                </a:lnTo>
                <a:lnTo>
                  <a:pt x="0" y="1416328"/>
                </a:lnTo>
                <a:lnTo>
                  <a:pt x="2822" y="1374076"/>
                </a:lnTo>
                <a:lnTo>
                  <a:pt x="5488" y="1352592"/>
                </a:lnTo>
                <a:lnTo>
                  <a:pt x="1398" y="1307128"/>
                </a:lnTo>
                <a:lnTo>
                  <a:pt x="3236" y="1277003"/>
                </a:lnTo>
                <a:lnTo>
                  <a:pt x="8282" y="1238379"/>
                </a:lnTo>
                <a:lnTo>
                  <a:pt x="9280" y="1199117"/>
                </a:lnTo>
                <a:lnTo>
                  <a:pt x="9477" y="1154516"/>
                </a:lnTo>
                <a:lnTo>
                  <a:pt x="9515" y="1114818"/>
                </a:lnTo>
                <a:lnTo>
                  <a:pt x="9522" y="1075854"/>
                </a:lnTo>
                <a:lnTo>
                  <a:pt x="9524" y="1035976"/>
                </a:lnTo>
                <a:lnTo>
                  <a:pt x="9525" y="989529"/>
                </a:lnTo>
                <a:lnTo>
                  <a:pt x="9525" y="952183"/>
                </a:lnTo>
                <a:lnTo>
                  <a:pt x="9525" y="911750"/>
                </a:lnTo>
                <a:lnTo>
                  <a:pt x="9525" y="868172"/>
                </a:lnTo>
                <a:lnTo>
                  <a:pt x="9525" y="824443"/>
                </a:lnTo>
                <a:lnTo>
                  <a:pt x="9525" y="784683"/>
                </a:lnTo>
                <a:lnTo>
                  <a:pt x="9525" y="743438"/>
                </a:lnTo>
                <a:lnTo>
                  <a:pt x="9525" y="702790"/>
                </a:lnTo>
                <a:lnTo>
                  <a:pt x="9525" y="656191"/>
                </a:lnTo>
                <a:lnTo>
                  <a:pt x="12347" y="618819"/>
                </a:lnTo>
                <a:lnTo>
                  <a:pt x="17726" y="578377"/>
                </a:lnTo>
                <a:lnTo>
                  <a:pt x="19847" y="536915"/>
                </a:lnTo>
                <a:lnTo>
                  <a:pt x="23990" y="520498"/>
                </a:lnTo>
                <a:lnTo>
                  <a:pt x="37826" y="506147"/>
                </a:lnTo>
                <a:lnTo>
                  <a:pt x="53853" y="493771"/>
                </a:lnTo>
                <a:lnTo>
                  <a:pt x="60977" y="484743"/>
                </a:lnTo>
                <a:lnTo>
                  <a:pt x="72095" y="449627"/>
                </a:lnTo>
                <a:lnTo>
                  <a:pt x="75660" y="408369"/>
                </a:lnTo>
                <a:lnTo>
                  <a:pt x="76129" y="361791"/>
                </a:lnTo>
                <a:lnTo>
                  <a:pt x="79001" y="336150"/>
                </a:lnTo>
                <a:lnTo>
                  <a:pt x="84397" y="303467"/>
                </a:lnTo>
                <a:lnTo>
                  <a:pt x="85608" y="260790"/>
                </a:lnTo>
                <a:lnTo>
                  <a:pt x="85718" y="215926"/>
                </a:lnTo>
                <a:lnTo>
                  <a:pt x="85725" y="171452"/>
                </a:lnTo>
                <a:lnTo>
                  <a:pt x="84667" y="130351"/>
                </a:lnTo>
                <a:lnTo>
                  <a:pt x="78186" y="112140"/>
                </a:lnTo>
                <a:lnTo>
                  <a:pt x="78141" y="100640"/>
                </a:lnTo>
                <a:lnTo>
                  <a:pt x="85619" y="54129"/>
                </a:lnTo>
                <a:lnTo>
                  <a:pt x="95216" y="19526"/>
                </a:lnTo>
                <a:lnTo>
                  <a:pt x="104775"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489349668"/>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For Practice</a:t>
            </a:r>
          </a:p>
        </p:txBody>
      </p:sp>
      <p:sp>
        <p:nvSpPr>
          <p:cNvPr id="3" name="Content Placeholder 2"/>
          <p:cNvSpPr>
            <a:spLocks noGrp="1"/>
          </p:cNvSpPr>
          <p:nvPr>
            <p:ph idx="1"/>
          </p:nvPr>
        </p:nvSpPr>
        <p:spPr/>
        <p:txBody>
          <a:bodyPr/>
          <a:lstStyle/>
          <a:p>
            <a:endParaRPr lang="en-US"/>
          </a:p>
        </p:txBody>
      </p:sp>
      <p:grpSp>
        <p:nvGrpSpPr>
          <p:cNvPr id="6" name="SMARTInkShape-Group840"/>
          <p:cNvGrpSpPr/>
          <p:nvPr/>
        </p:nvGrpSpPr>
        <p:grpSpPr>
          <a:xfrm>
            <a:off x="5972175" y="5838825"/>
            <a:ext cx="798777" cy="256399"/>
            <a:chOff x="5972175" y="5838825"/>
            <a:chExt cx="798777" cy="256399"/>
          </a:xfrm>
        </p:grpSpPr>
        <p:sp>
          <p:nvSpPr>
            <p:cNvPr id="4" name="SMARTInkShape-5914"/>
            <p:cNvSpPr/>
            <p:nvPr/>
          </p:nvSpPr>
          <p:spPr>
            <a:xfrm>
              <a:off x="5972175" y="5895985"/>
              <a:ext cx="314326" cy="47616"/>
            </a:xfrm>
            <a:custGeom>
              <a:avLst/>
              <a:gdLst/>
              <a:ahLst/>
              <a:cxnLst/>
              <a:rect l="0" t="0" r="0" b="0"/>
              <a:pathLst>
                <a:path w="314326" h="47616">
                  <a:moveTo>
                    <a:pt x="0" y="19040"/>
                  </a:moveTo>
                  <a:lnTo>
                    <a:pt x="18363" y="17982"/>
                  </a:lnTo>
                  <a:lnTo>
                    <a:pt x="63371" y="10839"/>
                  </a:lnTo>
                  <a:lnTo>
                    <a:pt x="106326" y="6867"/>
                  </a:lnTo>
                  <a:lnTo>
                    <a:pt x="148175" y="896"/>
                  </a:lnTo>
                  <a:lnTo>
                    <a:pt x="185485" y="258"/>
                  </a:lnTo>
                  <a:lnTo>
                    <a:pt x="232408" y="26"/>
                  </a:lnTo>
                  <a:lnTo>
                    <a:pt x="253247" y="0"/>
                  </a:lnTo>
                  <a:lnTo>
                    <a:pt x="256673" y="1056"/>
                  </a:lnTo>
                  <a:lnTo>
                    <a:pt x="257899" y="2817"/>
                  </a:lnTo>
                  <a:lnTo>
                    <a:pt x="257658" y="5049"/>
                  </a:lnTo>
                  <a:lnTo>
                    <a:pt x="255381" y="6538"/>
                  </a:lnTo>
                  <a:lnTo>
                    <a:pt x="215533" y="14180"/>
                  </a:lnTo>
                  <a:lnTo>
                    <a:pt x="172632" y="24626"/>
                  </a:lnTo>
                  <a:lnTo>
                    <a:pt x="133584" y="30609"/>
                  </a:lnTo>
                  <a:lnTo>
                    <a:pt x="87873" y="43651"/>
                  </a:lnTo>
                  <a:lnTo>
                    <a:pt x="69676" y="47093"/>
                  </a:lnTo>
                  <a:lnTo>
                    <a:pt x="69734" y="47267"/>
                  </a:lnTo>
                  <a:lnTo>
                    <a:pt x="72620" y="47460"/>
                  </a:lnTo>
                  <a:lnTo>
                    <a:pt x="114573" y="41039"/>
                  </a:lnTo>
                  <a:lnTo>
                    <a:pt x="161653" y="38964"/>
                  </a:lnTo>
                  <a:lnTo>
                    <a:pt x="200297" y="38349"/>
                  </a:lnTo>
                  <a:lnTo>
                    <a:pt x="247378" y="38168"/>
                  </a:lnTo>
                  <a:lnTo>
                    <a:pt x="293397" y="38100"/>
                  </a:lnTo>
                  <a:lnTo>
                    <a:pt x="302554" y="40917"/>
                  </a:lnTo>
                  <a:lnTo>
                    <a:pt x="314325" y="4761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5915"/>
            <p:cNvSpPr/>
            <p:nvPr/>
          </p:nvSpPr>
          <p:spPr>
            <a:xfrm>
              <a:off x="6534417" y="5838825"/>
              <a:ext cx="236535" cy="256399"/>
            </a:xfrm>
            <a:custGeom>
              <a:avLst/>
              <a:gdLst/>
              <a:ahLst/>
              <a:cxnLst/>
              <a:rect l="0" t="0" r="0" b="0"/>
              <a:pathLst>
                <a:path w="236535" h="256399">
                  <a:moveTo>
                    <a:pt x="228333" y="0"/>
                  </a:moveTo>
                  <a:lnTo>
                    <a:pt x="236534" y="0"/>
                  </a:lnTo>
                  <a:lnTo>
                    <a:pt x="191672" y="26837"/>
                  </a:lnTo>
                  <a:lnTo>
                    <a:pt x="144721" y="50295"/>
                  </a:lnTo>
                  <a:lnTo>
                    <a:pt x="98045" y="79727"/>
                  </a:lnTo>
                  <a:lnTo>
                    <a:pt x="55823" y="111172"/>
                  </a:lnTo>
                  <a:lnTo>
                    <a:pt x="27236" y="136534"/>
                  </a:lnTo>
                  <a:lnTo>
                    <a:pt x="1722" y="178389"/>
                  </a:lnTo>
                  <a:lnTo>
                    <a:pt x="0" y="188776"/>
                  </a:lnTo>
                  <a:lnTo>
                    <a:pt x="3732" y="208784"/>
                  </a:lnTo>
                  <a:lnTo>
                    <a:pt x="12678" y="232842"/>
                  </a:lnTo>
                  <a:lnTo>
                    <a:pt x="27358" y="243891"/>
                  </a:lnTo>
                  <a:lnTo>
                    <a:pt x="47994" y="251271"/>
                  </a:lnTo>
                  <a:lnTo>
                    <a:pt x="90092" y="256009"/>
                  </a:lnTo>
                  <a:lnTo>
                    <a:pt x="98072" y="256398"/>
                  </a:lnTo>
                  <a:lnTo>
                    <a:pt x="112583" y="251185"/>
                  </a:lnTo>
                  <a:lnTo>
                    <a:pt x="139146" y="230592"/>
                  </a:lnTo>
                  <a:lnTo>
                    <a:pt x="146361" y="218549"/>
                  </a:lnTo>
                  <a:lnTo>
                    <a:pt x="148285" y="212375"/>
                  </a:lnTo>
                  <a:lnTo>
                    <a:pt x="147451" y="206142"/>
                  </a:lnTo>
                  <a:lnTo>
                    <a:pt x="140880" y="193571"/>
                  </a:lnTo>
                  <a:lnTo>
                    <a:pt x="98310" y="154373"/>
                  </a:lnTo>
                  <a:lnTo>
                    <a:pt x="90851" y="147365"/>
                  </a:lnTo>
                  <a:lnTo>
                    <a:pt x="37833"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 name="SMARTInkShape-Group841"/>
          <p:cNvGrpSpPr/>
          <p:nvPr/>
        </p:nvGrpSpPr>
        <p:grpSpPr>
          <a:xfrm>
            <a:off x="3771900" y="2915139"/>
            <a:ext cx="514351" cy="342412"/>
            <a:chOff x="3771900" y="2915139"/>
            <a:chExt cx="514351" cy="342412"/>
          </a:xfrm>
        </p:grpSpPr>
        <p:sp>
          <p:nvSpPr>
            <p:cNvPr id="7" name="SMARTInkShape-5916"/>
            <p:cNvSpPr/>
            <p:nvPr/>
          </p:nvSpPr>
          <p:spPr>
            <a:xfrm>
              <a:off x="3771900" y="2944549"/>
              <a:ext cx="47626" cy="313002"/>
            </a:xfrm>
            <a:custGeom>
              <a:avLst/>
              <a:gdLst/>
              <a:ahLst/>
              <a:cxnLst/>
              <a:rect l="0" t="0" r="0" b="0"/>
              <a:pathLst>
                <a:path w="47626" h="313002">
                  <a:moveTo>
                    <a:pt x="47625" y="8201"/>
                  </a:moveTo>
                  <a:lnTo>
                    <a:pt x="47625" y="0"/>
                  </a:lnTo>
                  <a:lnTo>
                    <a:pt x="47625" y="45655"/>
                  </a:lnTo>
                  <a:lnTo>
                    <a:pt x="40086" y="91019"/>
                  </a:lnTo>
                  <a:lnTo>
                    <a:pt x="31815" y="131839"/>
                  </a:lnTo>
                  <a:lnTo>
                    <a:pt x="23945" y="176621"/>
                  </a:lnTo>
                  <a:lnTo>
                    <a:pt x="12156" y="222160"/>
                  </a:lnTo>
                  <a:lnTo>
                    <a:pt x="4988" y="264366"/>
                  </a:lnTo>
                  <a:lnTo>
                    <a:pt x="0" y="3130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5917"/>
            <p:cNvSpPr/>
            <p:nvPr/>
          </p:nvSpPr>
          <p:spPr>
            <a:xfrm>
              <a:off x="4113383" y="2924301"/>
              <a:ext cx="172868" cy="208982"/>
            </a:xfrm>
            <a:custGeom>
              <a:avLst/>
              <a:gdLst/>
              <a:ahLst/>
              <a:cxnLst/>
              <a:rect l="0" t="0" r="0" b="0"/>
              <a:pathLst>
                <a:path w="172868" h="208982">
                  <a:moveTo>
                    <a:pt x="172867" y="18924"/>
                  </a:moveTo>
                  <a:lnTo>
                    <a:pt x="172867" y="13867"/>
                  </a:lnTo>
                  <a:lnTo>
                    <a:pt x="171809" y="12378"/>
                  </a:lnTo>
                  <a:lnTo>
                    <a:pt x="170045" y="11385"/>
                  </a:lnTo>
                  <a:lnTo>
                    <a:pt x="167811" y="10723"/>
                  </a:lnTo>
                  <a:lnTo>
                    <a:pt x="153569" y="2034"/>
                  </a:lnTo>
                  <a:lnTo>
                    <a:pt x="113264" y="0"/>
                  </a:lnTo>
                  <a:lnTo>
                    <a:pt x="66553" y="13143"/>
                  </a:lnTo>
                  <a:lnTo>
                    <a:pt x="25909" y="28524"/>
                  </a:lnTo>
                  <a:lnTo>
                    <a:pt x="3785" y="41164"/>
                  </a:lnTo>
                  <a:lnTo>
                    <a:pt x="879" y="44334"/>
                  </a:lnTo>
                  <a:lnTo>
                    <a:pt x="0" y="47505"/>
                  </a:lnTo>
                  <a:lnTo>
                    <a:pt x="1137" y="60200"/>
                  </a:lnTo>
                  <a:lnTo>
                    <a:pt x="4406" y="63375"/>
                  </a:lnTo>
                  <a:lnTo>
                    <a:pt x="25233" y="72899"/>
                  </a:lnTo>
                  <a:lnTo>
                    <a:pt x="66668" y="88774"/>
                  </a:lnTo>
                  <a:lnTo>
                    <a:pt x="110301" y="103591"/>
                  </a:lnTo>
                  <a:lnTo>
                    <a:pt x="144454" y="133751"/>
                  </a:lnTo>
                  <a:lnTo>
                    <a:pt x="156099" y="150196"/>
                  </a:lnTo>
                  <a:lnTo>
                    <a:pt x="157455" y="156180"/>
                  </a:lnTo>
                  <a:lnTo>
                    <a:pt x="156139" y="168474"/>
                  </a:lnTo>
                  <a:lnTo>
                    <a:pt x="152027" y="178171"/>
                  </a:lnTo>
                  <a:lnTo>
                    <a:pt x="135707" y="198076"/>
                  </a:lnTo>
                  <a:lnTo>
                    <a:pt x="121427" y="204381"/>
                  </a:lnTo>
                  <a:lnTo>
                    <a:pt x="78119" y="208981"/>
                  </a:lnTo>
                  <a:lnTo>
                    <a:pt x="40446" y="208307"/>
                  </a:lnTo>
                  <a:lnTo>
                    <a:pt x="20467" y="1998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5918"/>
            <p:cNvSpPr/>
            <p:nvPr/>
          </p:nvSpPr>
          <p:spPr>
            <a:xfrm>
              <a:off x="3819525" y="2915139"/>
              <a:ext cx="150226" cy="142387"/>
            </a:xfrm>
            <a:custGeom>
              <a:avLst/>
              <a:gdLst/>
              <a:ahLst/>
              <a:cxnLst/>
              <a:rect l="0" t="0" r="0" b="0"/>
              <a:pathLst>
                <a:path w="150226" h="142387">
                  <a:moveTo>
                    <a:pt x="0" y="85236"/>
                  </a:moveTo>
                  <a:lnTo>
                    <a:pt x="1058" y="52122"/>
                  </a:lnTo>
                  <a:lnTo>
                    <a:pt x="13257" y="21557"/>
                  </a:lnTo>
                  <a:lnTo>
                    <a:pt x="19298" y="14600"/>
                  </a:lnTo>
                  <a:lnTo>
                    <a:pt x="41912" y="5079"/>
                  </a:lnTo>
                  <a:lnTo>
                    <a:pt x="83405" y="244"/>
                  </a:lnTo>
                  <a:lnTo>
                    <a:pt x="90528" y="0"/>
                  </a:lnTo>
                  <a:lnTo>
                    <a:pt x="115723" y="9769"/>
                  </a:lnTo>
                  <a:lnTo>
                    <a:pt x="128338" y="20298"/>
                  </a:lnTo>
                  <a:lnTo>
                    <a:pt x="137472" y="29916"/>
                  </a:lnTo>
                  <a:lnTo>
                    <a:pt x="145060" y="34191"/>
                  </a:lnTo>
                  <a:lnTo>
                    <a:pt x="147507" y="38506"/>
                  </a:lnTo>
                  <a:lnTo>
                    <a:pt x="150225" y="51767"/>
                  </a:lnTo>
                  <a:lnTo>
                    <a:pt x="148611" y="65422"/>
                  </a:lnTo>
                  <a:lnTo>
                    <a:pt x="144366" y="77488"/>
                  </a:lnTo>
                  <a:lnTo>
                    <a:pt x="130195" y="96680"/>
                  </a:lnTo>
                  <a:lnTo>
                    <a:pt x="102271" y="120540"/>
                  </a:lnTo>
                  <a:lnTo>
                    <a:pt x="66675" y="1423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1" name="SMARTInkShape-5919"/>
          <p:cNvSpPr/>
          <p:nvPr/>
        </p:nvSpPr>
        <p:spPr>
          <a:xfrm>
            <a:off x="2495550" y="4219575"/>
            <a:ext cx="9526" cy="9526"/>
          </a:xfrm>
          <a:custGeom>
            <a:avLst/>
            <a:gdLst/>
            <a:ahLst/>
            <a:cxnLst/>
            <a:rect l="0" t="0" r="0" b="0"/>
            <a:pathLst>
              <a:path w="9526" h="9526">
                <a:moveTo>
                  <a:pt x="0" y="0"/>
                </a:moveTo>
                <a:lnTo>
                  <a:pt x="8201" y="0"/>
                </a:lnTo>
                <a:lnTo>
                  <a:pt x="8642" y="1058"/>
                </a:lnTo>
                <a:lnTo>
                  <a:pt x="95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8" name="SMARTInkShape-Group843"/>
          <p:cNvGrpSpPr/>
          <p:nvPr/>
        </p:nvGrpSpPr>
        <p:grpSpPr>
          <a:xfrm>
            <a:off x="2762653" y="3438525"/>
            <a:ext cx="1142598" cy="676276"/>
            <a:chOff x="2762653" y="3438525"/>
            <a:chExt cx="1142598" cy="676276"/>
          </a:xfrm>
        </p:grpSpPr>
        <p:sp>
          <p:nvSpPr>
            <p:cNvPr id="12" name="SMARTInkShape-5920"/>
            <p:cNvSpPr/>
            <p:nvPr/>
          </p:nvSpPr>
          <p:spPr>
            <a:xfrm>
              <a:off x="3381457" y="3667125"/>
              <a:ext cx="47544" cy="104776"/>
            </a:xfrm>
            <a:custGeom>
              <a:avLst/>
              <a:gdLst/>
              <a:ahLst/>
              <a:cxnLst/>
              <a:rect l="0" t="0" r="0" b="0"/>
              <a:pathLst>
                <a:path w="47544" h="104776">
                  <a:moveTo>
                    <a:pt x="47543" y="0"/>
                  </a:moveTo>
                  <a:lnTo>
                    <a:pt x="47543" y="5057"/>
                  </a:lnTo>
                  <a:lnTo>
                    <a:pt x="44721" y="10361"/>
                  </a:lnTo>
                  <a:lnTo>
                    <a:pt x="40997" y="16247"/>
                  </a:lnTo>
                  <a:lnTo>
                    <a:pt x="24877" y="54547"/>
                  </a:lnTo>
                  <a:lnTo>
                    <a:pt x="2029" y="84308"/>
                  </a:lnTo>
                  <a:lnTo>
                    <a:pt x="103" y="95209"/>
                  </a:lnTo>
                  <a:lnTo>
                    <a:pt x="0" y="99818"/>
                  </a:lnTo>
                  <a:lnTo>
                    <a:pt x="1031" y="101470"/>
                  </a:lnTo>
                  <a:lnTo>
                    <a:pt x="2777" y="102572"/>
                  </a:lnTo>
                  <a:lnTo>
                    <a:pt x="8597" y="103796"/>
                  </a:lnTo>
                  <a:lnTo>
                    <a:pt x="38018"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5921"/>
            <p:cNvSpPr/>
            <p:nvPr/>
          </p:nvSpPr>
          <p:spPr>
            <a:xfrm>
              <a:off x="3200400" y="3752850"/>
              <a:ext cx="38101" cy="104776"/>
            </a:xfrm>
            <a:custGeom>
              <a:avLst/>
              <a:gdLst/>
              <a:ahLst/>
              <a:cxnLst/>
              <a:rect l="0" t="0" r="0" b="0"/>
              <a:pathLst>
                <a:path w="38101" h="104776">
                  <a:moveTo>
                    <a:pt x="38100" y="0"/>
                  </a:moveTo>
                  <a:lnTo>
                    <a:pt x="38100" y="13257"/>
                  </a:lnTo>
                  <a:lnTo>
                    <a:pt x="26341" y="54597"/>
                  </a:lnTo>
                  <a:lnTo>
                    <a:pt x="15434" y="79459"/>
                  </a:lnTo>
                  <a:lnTo>
                    <a:pt x="9634" y="98677"/>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5922"/>
            <p:cNvSpPr/>
            <p:nvPr/>
          </p:nvSpPr>
          <p:spPr>
            <a:xfrm>
              <a:off x="2762653" y="3981450"/>
              <a:ext cx="18648" cy="133351"/>
            </a:xfrm>
            <a:custGeom>
              <a:avLst/>
              <a:gdLst/>
              <a:ahLst/>
              <a:cxnLst/>
              <a:rect l="0" t="0" r="0" b="0"/>
              <a:pathLst>
                <a:path w="18648" h="133351">
                  <a:moveTo>
                    <a:pt x="18647" y="0"/>
                  </a:moveTo>
                  <a:lnTo>
                    <a:pt x="18647" y="41636"/>
                  </a:lnTo>
                  <a:lnTo>
                    <a:pt x="10005" y="87677"/>
                  </a:lnTo>
                  <a:lnTo>
                    <a:pt x="9514" y="96470"/>
                  </a:lnTo>
                  <a:lnTo>
                    <a:pt x="6474" y="103906"/>
                  </a:lnTo>
                  <a:lnTo>
                    <a:pt x="2653" y="110739"/>
                  </a:lnTo>
                  <a:lnTo>
                    <a:pt x="201" y="123749"/>
                  </a:lnTo>
                  <a:lnTo>
                    <a:pt x="0" y="126949"/>
                  </a:lnTo>
                  <a:lnTo>
                    <a:pt x="924" y="129083"/>
                  </a:lnTo>
                  <a:lnTo>
                    <a:pt x="2598" y="130505"/>
                  </a:lnTo>
                  <a:lnTo>
                    <a:pt x="9122"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5923"/>
            <p:cNvSpPr/>
            <p:nvPr/>
          </p:nvSpPr>
          <p:spPr>
            <a:xfrm>
              <a:off x="3648986" y="3524250"/>
              <a:ext cx="75290" cy="84318"/>
            </a:xfrm>
            <a:custGeom>
              <a:avLst/>
              <a:gdLst/>
              <a:ahLst/>
              <a:cxnLst/>
              <a:rect l="0" t="0" r="0" b="0"/>
              <a:pathLst>
                <a:path w="75290" h="84318">
                  <a:moveTo>
                    <a:pt x="37189" y="0"/>
                  </a:moveTo>
                  <a:lnTo>
                    <a:pt x="37189" y="13257"/>
                  </a:lnTo>
                  <a:lnTo>
                    <a:pt x="27488" y="43600"/>
                  </a:lnTo>
                  <a:lnTo>
                    <a:pt x="0" y="75240"/>
                  </a:lnTo>
                  <a:lnTo>
                    <a:pt x="9472" y="80972"/>
                  </a:lnTo>
                  <a:lnTo>
                    <a:pt x="25684" y="84317"/>
                  </a:lnTo>
                  <a:lnTo>
                    <a:pt x="75289"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5924"/>
            <p:cNvSpPr/>
            <p:nvPr/>
          </p:nvSpPr>
          <p:spPr>
            <a:xfrm>
              <a:off x="2981338" y="3876675"/>
              <a:ext cx="38088" cy="66676"/>
            </a:xfrm>
            <a:custGeom>
              <a:avLst/>
              <a:gdLst/>
              <a:ahLst/>
              <a:cxnLst/>
              <a:rect l="0" t="0" r="0" b="0"/>
              <a:pathLst>
                <a:path w="38088" h="66676">
                  <a:moveTo>
                    <a:pt x="28562" y="0"/>
                  </a:moveTo>
                  <a:lnTo>
                    <a:pt x="23506" y="5057"/>
                  </a:lnTo>
                  <a:lnTo>
                    <a:pt x="21023" y="10361"/>
                  </a:lnTo>
                  <a:lnTo>
                    <a:pt x="16389" y="36187"/>
                  </a:lnTo>
                  <a:lnTo>
                    <a:pt x="2577" y="56982"/>
                  </a:lnTo>
                  <a:lnTo>
                    <a:pt x="0" y="66625"/>
                  </a:lnTo>
                  <a:lnTo>
                    <a:pt x="38087"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5925"/>
            <p:cNvSpPr/>
            <p:nvPr/>
          </p:nvSpPr>
          <p:spPr>
            <a:xfrm>
              <a:off x="3849565" y="3438525"/>
              <a:ext cx="55686" cy="85726"/>
            </a:xfrm>
            <a:custGeom>
              <a:avLst/>
              <a:gdLst/>
              <a:ahLst/>
              <a:cxnLst/>
              <a:rect l="0" t="0" r="0" b="0"/>
              <a:pathLst>
                <a:path w="55686" h="85726">
                  <a:moveTo>
                    <a:pt x="27110" y="0"/>
                  </a:moveTo>
                  <a:lnTo>
                    <a:pt x="18909" y="0"/>
                  </a:lnTo>
                  <a:lnTo>
                    <a:pt x="23034" y="10113"/>
                  </a:lnTo>
                  <a:lnTo>
                    <a:pt x="22476" y="20723"/>
                  </a:lnTo>
                  <a:lnTo>
                    <a:pt x="18700" y="31435"/>
                  </a:lnTo>
                  <a:lnTo>
                    <a:pt x="10475" y="46936"/>
                  </a:lnTo>
                  <a:lnTo>
                    <a:pt x="8075" y="53668"/>
                  </a:lnTo>
                  <a:lnTo>
                    <a:pt x="0" y="64753"/>
                  </a:lnTo>
                  <a:lnTo>
                    <a:pt x="571" y="66452"/>
                  </a:lnTo>
                  <a:lnTo>
                    <a:pt x="11921" y="79764"/>
                  </a:lnTo>
                  <a:lnTo>
                    <a:pt x="5568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9" name="SMARTInkShape-5926"/>
          <p:cNvSpPr/>
          <p:nvPr/>
        </p:nvSpPr>
        <p:spPr>
          <a:xfrm>
            <a:off x="5411998" y="2676525"/>
            <a:ext cx="64874" cy="33777"/>
          </a:xfrm>
          <a:custGeom>
            <a:avLst/>
            <a:gdLst/>
            <a:ahLst/>
            <a:cxnLst/>
            <a:rect l="0" t="0" r="0" b="0"/>
            <a:pathLst>
              <a:path w="64874" h="33777">
                <a:moveTo>
                  <a:pt x="36302" y="0"/>
                </a:moveTo>
                <a:lnTo>
                  <a:pt x="36302" y="18647"/>
                </a:lnTo>
                <a:lnTo>
                  <a:pt x="41359" y="18931"/>
                </a:lnTo>
                <a:lnTo>
                  <a:pt x="42848" y="17912"/>
                </a:lnTo>
                <a:lnTo>
                  <a:pt x="43841" y="16175"/>
                </a:lnTo>
                <a:lnTo>
                  <a:pt x="44503" y="13958"/>
                </a:lnTo>
                <a:lnTo>
                  <a:pt x="46003" y="12480"/>
                </a:lnTo>
                <a:lnTo>
                  <a:pt x="56014" y="7287"/>
                </a:lnTo>
                <a:lnTo>
                  <a:pt x="64873" y="3"/>
                </a:lnTo>
                <a:lnTo>
                  <a:pt x="59819" y="5057"/>
                </a:lnTo>
                <a:lnTo>
                  <a:pt x="54516" y="7539"/>
                </a:lnTo>
                <a:lnTo>
                  <a:pt x="51619" y="8201"/>
                </a:lnTo>
                <a:lnTo>
                  <a:pt x="38134" y="17610"/>
                </a:lnTo>
                <a:lnTo>
                  <a:pt x="37117" y="21232"/>
                </a:lnTo>
                <a:lnTo>
                  <a:pt x="36463" y="27125"/>
                </a:lnTo>
                <a:lnTo>
                  <a:pt x="41406" y="33202"/>
                </a:lnTo>
                <a:lnTo>
                  <a:pt x="42880" y="33776"/>
                </a:lnTo>
                <a:lnTo>
                  <a:pt x="43863" y="33101"/>
                </a:lnTo>
                <a:lnTo>
                  <a:pt x="44517" y="31592"/>
                </a:lnTo>
                <a:lnTo>
                  <a:pt x="46012" y="30587"/>
                </a:lnTo>
                <a:lnTo>
                  <a:pt x="50495" y="29469"/>
                </a:lnTo>
                <a:lnTo>
                  <a:pt x="52114" y="28113"/>
                </a:lnTo>
                <a:lnTo>
                  <a:pt x="54925" y="20453"/>
                </a:lnTo>
                <a:lnTo>
                  <a:pt x="55314" y="5916"/>
                </a:lnTo>
                <a:lnTo>
                  <a:pt x="54269" y="3944"/>
                </a:lnTo>
                <a:lnTo>
                  <a:pt x="52513" y="2629"/>
                </a:lnTo>
                <a:lnTo>
                  <a:pt x="47740" y="1169"/>
                </a:lnTo>
                <a:lnTo>
                  <a:pt x="20408" y="46"/>
                </a:lnTo>
                <a:lnTo>
                  <a:pt x="15832" y="2842"/>
                </a:lnTo>
                <a:lnTo>
                  <a:pt x="10271" y="6555"/>
                </a:lnTo>
                <a:lnTo>
                  <a:pt x="0" y="9134"/>
                </a:lnTo>
                <a:lnTo>
                  <a:pt x="459" y="10323"/>
                </a:lnTo>
                <a:lnTo>
                  <a:pt x="3791" y="14466"/>
                </a:lnTo>
                <a:lnTo>
                  <a:pt x="8800" y="17012"/>
                </a:lnTo>
                <a:lnTo>
                  <a:pt x="11617" y="17692"/>
                </a:lnTo>
                <a:lnTo>
                  <a:pt x="14554" y="17086"/>
                </a:lnTo>
                <a:lnTo>
                  <a:pt x="26871" y="11332"/>
                </a:lnTo>
                <a:lnTo>
                  <a:pt x="39152" y="7238"/>
                </a:lnTo>
                <a:lnTo>
                  <a:pt x="54277" y="953"/>
                </a:lnTo>
                <a:lnTo>
                  <a:pt x="60208" y="282"/>
                </a:lnTo>
                <a:lnTo>
                  <a:pt x="50547" y="11"/>
                </a:lnTo>
                <a:lnTo>
                  <a:pt x="45103" y="2827"/>
                </a:lnTo>
                <a:lnTo>
                  <a:pt x="29857" y="15189"/>
                </a:lnTo>
                <a:lnTo>
                  <a:pt x="19121" y="18542"/>
                </a:lnTo>
                <a:lnTo>
                  <a:pt x="19557" y="18711"/>
                </a:lnTo>
                <a:lnTo>
                  <a:pt x="31490" y="19037"/>
                </a:lnTo>
                <a:lnTo>
                  <a:pt x="55352"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5927"/>
          <p:cNvSpPr/>
          <p:nvPr/>
        </p:nvSpPr>
        <p:spPr>
          <a:xfrm>
            <a:off x="5410200" y="5886450"/>
            <a:ext cx="123816" cy="152401"/>
          </a:xfrm>
          <a:custGeom>
            <a:avLst/>
            <a:gdLst/>
            <a:ahLst/>
            <a:cxnLst/>
            <a:rect l="0" t="0" r="0" b="0"/>
            <a:pathLst>
              <a:path w="123816" h="152401">
                <a:moveTo>
                  <a:pt x="0" y="0"/>
                </a:moveTo>
                <a:lnTo>
                  <a:pt x="5057" y="5057"/>
                </a:lnTo>
                <a:lnTo>
                  <a:pt x="10361" y="7539"/>
                </a:lnTo>
                <a:lnTo>
                  <a:pt x="25510" y="10322"/>
                </a:lnTo>
                <a:lnTo>
                  <a:pt x="51005" y="24690"/>
                </a:lnTo>
                <a:lnTo>
                  <a:pt x="62620" y="28482"/>
                </a:lnTo>
                <a:lnTo>
                  <a:pt x="92052" y="54056"/>
                </a:lnTo>
                <a:lnTo>
                  <a:pt x="112418" y="74322"/>
                </a:lnTo>
                <a:lnTo>
                  <a:pt x="113464" y="78187"/>
                </a:lnTo>
                <a:lnTo>
                  <a:pt x="113743" y="80701"/>
                </a:lnTo>
                <a:lnTo>
                  <a:pt x="116875" y="86314"/>
                </a:lnTo>
                <a:lnTo>
                  <a:pt x="122452" y="93485"/>
                </a:lnTo>
                <a:lnTo>
                  <a:pt x="123705" y="103296"/>
                </a:lnTo>
                <a:lnTo>
                  <a:pt x="123815" y="112846"/>
                </a:lnTo>
                <a:lnTo>
                  <a:pt x="109635" y="128451"/>
                </a:lnTo>
                <a:lnTo>
                  <a:pt x="104113" y="131173"/>
                </a:lnTo>
                <a:lnTo>
                  <a:pt x="101159" y="131898"/>
                </a:lnTo>
                <a:lnTo>
                  <a:pt x="87754" y="139609"/>
                </a:lnTo>
                <a:lnTo>
                  <a:pt x="69869" y="142446"/>
                </a:lnTo>
                <a:lnTo>
                  <a:pt x="56735" y="150357"/>
                </a:lnTo>
                <a:lnTo>
                  <a:pt x="952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5928"/>
          <p:cNvSpPr/>
          <p:nvPr/>
        </p:nvSpPr>
        <p:spPr>
          <a:xfrm>
            <a:off x="3486150" y="5543550"/>
            <a:ext cx="38101" cy="190501"/>
          </a:xfrm>
          <a:custGeom>
            <a:avLst/>
            <a:gdLst/>
            <a:ahLst/>
            <a:cxnLst/>
            <a:rect l="0" t="0" r="0" b="0"/>
            <a:pathLst>
              <a:path w="38101" h="190501">
                <a:moveTo>
                  <a:pt x="0" y="0"/>
                </a:moveTo>
                <a:lnTo>
                  <a:pt x="9133" y="0"/>
                </a:lnTo>
                <a:lnTo>
                  <a:pt x="14465" y="5057"/>
                </a:lnTo>
                <a:lnTo>
                  <a:pt x="17012" y="10361"/>
                </a:lnTo>
                <a:lnTo>
                  <a:pt x="21693" y="52193"/>
                </a:lnTo>
                <a:lnTo>
                  <a:pt x="27971" y="98787"/>
                </a:lnTo>
                <a:lnTo>
                  <a:pt x="35041" y="142283"/>
                </a:lnTo>
                <a:lnTo>
                  <a:pt x="3810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94" name="SMARTInkShape-Group847"/>
          <p:cNvGrpSpPr/>
          <p:nvPr/>
        </p:nvGrpSpPr>
        <p:grpSpPr>
          <a:xfrm>
            <a:off x="1724490" y="5248291"/>
            <a:ext cx="3902954" cy="923910"/>
            <a:chOff x="1724490" y="5248291"/>
            <a:chExt cx="3902954" cy="923910"/>
          </a:xfrm>
        </p:grpSpPr>
        <p:sp>
          <p:nvSpPr>
            <p:cNvPr id="22" name="SMARTInkShape-5929"/>
            <p:cNvSpPr/>
            <p:nvPr/>
          </p:nvSpPr>
          <p:spPr>
            <a:xfrm>
              <a:off x="4086820" y="5514975"/>
              <a:ext cx="85131" cy="409576"/>
            </a:xfrm>
            <a:custGeom>
              <a:avLst/>
              <a:gdLst/>
              <a:ahLst/>
              <a:cxnLst/>
              <a:rect l="0" t="0" r="0" b="0"/>
              <a:pathLst>
                <a:path w="85131" h="409576">
                  <a:moveTo>
                    <a:pt x="85130" y="0"/>
                  </a:moveTo>
                  <a:lnTo>
                    <a:pt x="84072" y="9721"/>
                  </a:lnTo>
                  <a:lnTo>
                    <a:pt x="71873" y="48905"/>
                  </a:lnTo>
                  <a:lnTo>
                    <a:pt x="48943" y="95419"/>
                  </a:lnTo>
                  <a:lnTo>
                    <a:pt x="29651" y="138440"/>
                  </a:lnTo>
                  <a:lnTo>
                    <a:pt x="13062" y="181157"/>
                  </a:lnTo>
                  <a:lnTo>
                    <a:pt x="2416" y="226441"/>
                  </a:lnTo>
                  <a:lnTo>
                    <a:pt x="0" y="271330"/>
                  </a:lnTo>
                  <a:lnTo>
                    <a:pt x="581" y="313358"/>
                  </a:lnTo>
                  <a:lnTo>
                    <a:pt x="12612" y="355056"/>
                  </a:lnTo>
                  <a:lnTo>
                    <a:pt x="24325" y="376878"/>
                  </a:lnTo>
                  <a:lnTo>
                    <a:pt x="56555" y="409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5930"/>
            <p:cNvSpPr/>
            <p:nvPr/>
          </p:nvSpPr>
          <p:spPr>
            <a:xfrm>
              <a:off x="3406501" y="5915025"/>
              <a:ext cx="193950" cy="257176"/>
            </a:xfrm>
            <a:custGeom>
              <a:avLst/>
              <a:gdLst/>
              <a:ahLst/>
              <a:cxnLst/>
              <a:rect l="0" t="0" r="0" b="0"/>
              <a:pathLst>
                <a:path w="193950" h="257176">
                  <a:moveTo>
                    <a:pt x="41549" y="0"/>
                  </a:moveTo>
                  <a:lnTo>
                    <a:pt x="51662" y="0"/>
                  </a:lnTo>
                  <a:lnTo>
                    <a:pt x="90506" y="17900"/>
                  </a:lnTo>
                  <a:lnTo>
                    <a:pt x="117424" y="31523"/>
                  </a:lnTo>
                  <a:lnTo>
                    <a:pt x="129412" y="46264"/>
                  </a:lnTo>
                  <a:lnTo>
                    <a:pt x="130694" y="63602"/>
                  </a:lnTo>
                  <a:lnTo>
                    <a:pt x="127736" y="82242"/>
                  </a:lnTo>
                  <a:lnTo>
                    <a:pt x="122893" y="94055"/>
                  </a:lnTo>
                  <a:lnTo>
                    <a:pt x="109160" y="111713"/>
                  </a:lnTo>
                  <a:lnTo>
                    <a:pt x="62990" y="146132"/>
                  </a:lnTo>
                  <a:lnTo>
                    <a:pt x="18933" y="177746"/>
                  </a:lnTo>
                  <a:lnTo>
                    <a:pt x="1451" y="193037"/>
                  </a:lnTo>
                  <a:lnTo>
                    <a:pt x="0" y="196424"/>
                  </a:lnTo>
                  <a:lnTo>
                    <a:pt x="92" y="199741"/>
                  </a:lnTo>
                  <a:lnTo>
                    <a:pt x="1211" y="203011"/>
                  </a:lnTo>
                  <a:lnTo>
                    <a:pt x="4073" y="205191"/>
                  </a:lnTo>
                  <a:lnTo>
                    <a:pt x="44937" y="219089"/>
                  </a:lnTo>
                  <a:lnTo>
                    <a:pt x="87962" y="233267"/>
                  </a:lnTo>
                  <a:lnTo>
                    <a:pt x="127034" y="239988"/>
                  </a:lnTo>
                  <a:lnTo>
                    <a:pt x="193949"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5931"/>
            <p:cNvSpPr/>
            <p:nvPr/>
          </p:nvSpPr>
          <p:spPr>
            <a:xfrm>
              <a:off x="3794987" y="5697274"/>
              <a:ext cx="157889" cy="189177"/>
            </a:xfrm>
            <a:custGeom>
              <a:avLst/>
              <a:gdLst/>
              <a:ahLst/>
              <a:cxnLst/>
              <a:rect l="0" t="0" r="0" b="0"/>
              <a:pathLst>
                <a:path w="157889" h="189177">
                  <a:moveTo>
                    <a:pt x="5488" y="8201"/>
                  </a:moveTo>
                  <a:lnTo>
                    <a:pt x="5488" y="3145"/>
                  </a:lnTo>
                  <a:lnTo>
                    <a:pt x="4430" y="1655"/>
                  </a:lnTo>
                  <a:lnTo>
                    <a:pt x="2666" y="662"/>
                  </a:lnTo>
                  <a:lnTo>
                    <a:pt x="432" y="0"/>
                  </a:lnTo>
                  <a:lnTo>
                    <a:pt x="0" y="617"/>
                  </a:lnTo>
                  <a:lnTo>
                    <a:pt x="2343" y="4125"/>
                  </a:lnTo>
                  <a:lnTo>
                    <a:pt x="41639" y="47165"/>
                  </a:lnTo>
                  <a:lnTo>
                    <a:pt x="72828" y="92016"/>
                  </a:lnTo>
                  <a:lnTo>
                    <a:pt x="116652" y="138264"/>
                  </a:lnTo>
                  <a:lnTo>
                    <a:pt x="157888" y="1891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5932"/>
            <p:cNvSpPr/>
            <p:nvPr/>
          </p:nvSpPr>
          <p:spPr>
            <a:xfrm>
              <a:off x="5495925" y="5972175"/>
              <a:ext cx="38101" cy="28576"/>
            </a:xfrm>
            <a:custGeom>
              <a:avLst/>
              <a:gdLst/>
              <a:ahLst/>
              <a:cxnLst/>
              <a:rect l="0" t="0" r="0" b="0"/>
              <a:pathLst>
                <a:path w="38101" h="28576">
                  <a:moveTo>
                    <a:pt x="38100" y="2857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5933"/>
            <p:cNvSpPr/>
            <p:nvPr/>
          </p:nvSpPr>
          <p:spPr>
            <a:xfrm>
              <a:off x="3781425" y="5695950"/>
              <a:ext cx="161926" cy="161926"/>
            </a:xfrm>
            <a:custGeom>
              <a:avLst/>
              <a:gdLst/>
              <a:ahLst/>
              <a:cxnLst/>
              <a:rect l="0" t="0" r="0" b="0"/>
              <a:pathLst>
                <a:path w="161926" h="161926">
                  <a:moveTo>
                    <a:pt x="161925" y="0"/>
                  </a:moveTo>
                  <a:lnTo>
                    <a:pt x="156869" y="15170"/>
                  </a:lnTo>
                  <a:lnTo>
                    <a:pt x="148741" y="25439"/>
                  </a:lnTo>
                  <a:lnTo>
                    <a:pt x="101457" y="70099"/>
                  </a:lnTo>
                  <a:lnTo>
                    <a:pt x="57142" y="114315"/>
                  </a:lnTo>
                  <a:lnTo>
                    <a:pt x="26588" y="142040"/>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5934"/>
            <p:cNvSpPr/>
            <p:nvPr/>
          </p:nvSpPr>
          <p:spPr>
            <a:xfrm>
              <a:off x="1724490" y="5248291"/>
              <a:ext cx="294811" cy="501694"/>
            </a:xfrm>
            <a:custGeom>
              <a:avLst/>
              <a:gdLst/>
              <a:ahLst/>
              <a:cxnLst/>
              <a:rect l="0" t="0" r="0" b="0"/>
              <a:pathLst>
                <a:path w="294811" h="501694">
                  <a:moveTo>
                    <a:pt x="66210" y="123809"/>
                  </a:moveTo>
                  <a:lnTo>
                    <a:pt x="66210" y="166651"/>
                  </a:lnTo>
                  <a:lnTo>
                    <a:pt x="61154" y="208589"/>
                  </a:lnTo>
                  <a:lnTo>
                    <a:pt x="52952" y="253000"/>
                  </a:lnTo>
                  <a:lnTo>
                    <a:pt x="49734" y="288118"/>
                  </a:lnTo>
                  <a:lnTo>
                    <a:pt x="45100" y="335124"/>
                  </a:lnTo>
                  <a:lnTo>
                    <a:pt x="34053" y="379452"/>
                  </a:lnTo>
                  <a:lnTo>
                    <a:pt x="27167" y="419841"/>
                  </a:lnTo>
                  <a:lnTo>
                    <a:pt x="13264" y="464663"/>
                  </a:lnTo>
                  <a:lnTo>
                    <a:pt x="9870" y="482733"/>
                  </a:lnTo>
                  <a:lnTo>
                    <a:pt x="1105" y="501693"/>
                  </a:lnTo>
                  <a:lnTo>
                    <a:pt x="582" y="501673"/>
                  </a:lnTo>
                  <a:lnTo>
                    <a:pt x="0" y="498829"/>
                  </a:lnTo>
                  <a:lnTo>
                    <a:pt x="2564" y="494038"/>
                  </a:lnTo>
                  <a:lnTo>
                    <a:pt x="4729" y="491278"/>
                  </a:lnTo>
                  <a:lnTo>
                    <a:pt x="11312" y="449758"/>
                  </a:lnTo>
                  <a:lnTo>
                    <a:pt x="22205" y="402330"/>
                  </a:lnTo>
                  <a:lnTo>
                    <a:pt x="26943" y="362387"/>
                  </a:lnTo>
                  <a:lnTo>
                    <a:pt x="30702" y="323924"/>
                  </a:lnTo>
                  <a:lnTo>
                    <a:pt x="36266" y="285751"/>
                  </a:lnTo>
                  <a:lnTo>
                    <a:pt x="38423" y="241091"/>
                  </a:lnTo>
                  <a:lnTo>
                    <a:pt x="47943" y="197776"/>
                  </a:lnTo>
                  <a:lnTo>
                    <a:pt x="56917" y="155603"/>
                  </a:lnTo>
                  <a:lnTo>
                    <a:pt x="66279" y="111357"/>
                  </a:lnTo>
                  <a:lnTo>
                    <a:pt x="75548" y="65607"/>
                  </a:lnTo>
                  <a:lnTo>
                    <a:pt x="84268" y="26629"/>
                  </a:lnTo>
                  <a:lnTo>
                    <a:pt x="85260" y="0"/>
                  </a:lnTo>
                  <a:lnTo>
                    <a:pt x="93461" y="8187"/>
                  </a:lnTo>
                  <a:lnTo>
                    <a:pt x="94393" y="14174"/>
                  </a:lnTo>
                  <a:lnTo>
                    <a:pt x="94669" y="22650"/>
                  </a:lnTo>
                  <a:lnTo>
                    <a:pt x="97555" y="28755"/>
                  </a:lnTo>
                  <a:lnTo>
                    <a:pt x="122229" y="74166"/>
                  </a:lnTo>
                  <a:lnTo>
                    <a:pt x="139841" y="114274"/>
                  </a:lnTo>
                  <a:lnTo>
                    <a:pt x="153408" y="154615"/>
                  </a:lnTo>
                  <a:lnTo>
                    <a:pt x="168532" y="199626"/>
                  </a:lnTo>
                  <a:lnTo>
                    <a:pt x="187982" y="245363"/>
                  </a:lnTo>
                  <a:lnTo>
                    <a:pt x="207386" y="290342"/>
                  </a:lnTo>
                  <a:lnTo>
                    <a:pt x="230543" y="333446"/>
                  </a:lnTo>
                  <a:lnTo>
                    <a:pt x="246406" y="378806"/>
                  </a:lnTo>
                  <a:lnTo>
                    <a:pt x="254247" y="398007"/>
                  </a:lnTo>
                  <a:lnTo>
                    <a:pt x="268445" y="421776"/>
                  </a:lnTo>
                  <a:lnTo>
                    <a:pt x="294810" y="4857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5935"/>
            <p:cNvSpPr/>
            <p:nvPr/>
          </p:nvSpPr>
          <p:spPr>
            <a:xfrm>
              <a:off x="1809750" y="5572125"/>
              <a:ext cx="95251" cy="1"/>
            </a:xfrm>
            <a:custGeom>
              <a:avLst/>
              <a:gdLst/>
              <a:ahLst/>
              <a:cxnLst/>
              <a:rect l="0" t="0" r="0" b="0"/>
              <a:pathLst>
                <a:path w="95251" h="1">
                  <a:moveTo>
                    <a:pt x="0" y="0"/>
                  </a:moveTo>
                  <a:lnTo>
                    <a:pt x="43873"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5936"/>
            <p:cNvSpPr/>
            <p:nvPr/>
          </p:nvSpPr>
          <p:spPr>
            <a:xfrm>
              <a:off x="2038350" y="5572125"/>
              <a:ext cx="85726" cy="94439"/>
            </a:xfrm>
            <a:custGeom>
              <a:avLst/>
              <a:gdLst/>
              <a:ahLst/>
              <a:cxnLst/>
              <a:rect l="0" t="0" r="0" b="0"/>
              <a:pathLst>
                <a:path w="85726" h="94439">
                  <a:moveTo>
                    <a:pt x="0" y="0"/>
                  </a:moveTo>
                  <a:lnTo>
                    <a:pt x="5056" y="0"/>
                  </a:lnTo>
                  <a:lnTo>
                    <a:pt x="10361" y="5645"/>
                  </a:lnTo>
                  <a:lnTo>
                    <a:pt x="33365" y="43312"/>
                  </a:lnTo>
                  <a:lnTo>
                    <a:pt x="48046" y="81374"/>
                  </a:lnTo>
                  <a:lnTo>
                    <a:pt x="55352" y="92509"/>
                  </a:lnTo>
                  <a:lnTo>
                    <a:pt x="54893" y="93423"/>
                  </a:lnTo>
                  <a:lnTo>
                    <a:pt x="51561" y="94438"/>
                  </a:lnTo>
                  <a:lnTo>
                    <a:pt x="46552" y="92066"/>
                  </a:lnTo>
                  <a:lnTo>
                    <a:pt x="43735" y="89953"/>
                  </a:lnTo>
                  <a:lnTo>
                    <a:pt x="40604" y="81959"/>
                  </a:lnTo>
                  <a:lnTo>
                    <a:pt x="38595" y="64637"/>
                  </a:lnTo>
                  <a:lnTo>
                    <a:pt x="43303" y="44199"/>
                  </a:lnTo>
                  <a:lnTo>
                    <a:pt x="51349" y="32697"/>
                  </a:lnTo>
                  <a:lnTo>
                    <a:pt x="857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5937"/>
            <p:cNvSpPr/>
            <p:nvPr/>
          </p:nvSpPr>
          <p:spPr>
            <a:xfrm>
              <a:off x="5382362" y="5772150"/>
              <a:ext cx="245082" cy="287032"/>
            </a:xfrm>
            <a:custGeom>
              <a:avLst/>
              <a:gdLst/>
              <a:ahLst/>
              <a:cxnLst/>
              <a:rect l="0" t="0" r="0" b="0"/>
              <a:pathLst>
                <a:path w="245082" h="287032">
                  <a:moveTo>
                    <a:pt x="218338" y="0"/>
                  </a:moveTo>
                  <a:lnTo>
                    <a:pt x="245081" y="0"/>
                  </a:lnTo>
                  <a:lnTo>
                    <a:pt x="223738" y="14150"/>
                  </a:lnTo>
                  <a:lnTo>
                    <a:pt x="191771" y="31055"/>
                  </a:lnTo>
                  <a:lnTo>
                    <a:pt x="154647" y="54465"/>
                  </a:lnTo>
                  <a:lnTo>
                    <a:pt x="114152" y="80531"/>
                  </a:lnTo>
                  <a:lnTo>
                    <a:pt x="75578" y="112333"/>
                  </a:lnTo>
                  <a:lnTo>
                    <a:pt x="49745" y="135589"/>
                  </a:lnTo>
                  <a:lnTo>
                    <a:pt x="11861" y="183158"/>
                  </a:lnTo>
                  <a:lnTo>
                    <a:pt x="2996" y="207375"/>
                  </a:lnTo>
                  <a:lnTo>
                    <a:pt x="0" y="244633"/>
                  </a:lnTo>
                  <a:lnTo>
                    <a:pt x="2413" y="259715"/>
                  </a:lnTo>
                  <a:lnTo>
                    <a:pt x="4538" y="265218"/>
                  </a:lnTo>
                  <a:lnTo>
                    <a:pt x="22698" y="283077"/>
                  </a:lnTo>
                  <a:lnTo>
                    <a:pt x="44956" y="287031"/>
                  </a:lnTo>
                  <a:lnTo>
                    <a:pt x="104038"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5938"/>
            <p:cNvSpPr/>
            <p:nvPr/>
          </p:nvSpPr>
          <p:spPr>
            <a:xfrm>
              <a:off x="2857500" y="5695950"/>
              <a:ext cx="114301" cy="9526"/>
            </a:xfrm>
            <a:custGeom>
              <a:avLst/>
              <a:gdLst/>
              <a:ahLst/>
              <a:cxnLst/>
              <a:rect l="0" t="0" r="0" b="0"/>
              <a:pathLst>
                <a:path w="114301" h="9526">
                  <a:moveTo>
                    <a:pt x="0" y="9525"/>
                  </a:moveTo>
                  <a:lnTo>
                    <a:pt x="0" y="1324"/>
                  </a:lnTo>
                  <a:lnTo>
                    <a:pt x="1058" y="883"/>
                  </a:lnTo>
                  <a:lnTo>
                    <a:pt x="42842" y="52"/>
                  </a:lnTo>
                  <a:lnTo>
                    <a:pt x="87016" y="7"/>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5" name="SMARTInkShape-5939"/>
            <p:cNvSpPr/>
            <p:nvPr/>
          </p:nvSpPr>
          <p:spPr>
            <a:xfrm>
              <a:off x="2430720" y="5507294"/>
              <a:ext cx="233842" cy="379157"/>
            </a:xfrm>
            <a:custGeom>
              <a:avLst/>
              <a:gdLst/>
              <a:ahLst/>
              <a:cxnLst/>
              <a:rect l="0" t="0" r="0" b="0"/>
              <a:pathLst>
                <a:path w="233842" h="379157">
                  <a:moveTo>
                    <a:pt x="45780" y="64831"/>
                  </a:moveTo>
                  <a:lnTo>
                    <a:pt x="45780" y="107447"/>
                  </a:lnTo>
                  <a:lnTo>
                    <a:pt x="40292" y="149567"/>
                  </a:lnTo>
                  <a:lnTo>
                    <a:pt x="41560" y="188461"/>
                  </a:lnTo>
                  <a:lnTo>
                    <a:pt x="32247" y="226718"/>
                  </a:lnTo>
                  <a:lnTo>
                    <a:pt x="26761" y="265906"/>
                  </a:lnTo>
                  <a:lnTo>
                    <a:pt x="16584" y="307671"/>
                  </a:lnTo>
                  <a:lnTo>
                    <a:pt x="10579" y="320927"/>
                  </a:lnTo>
                  <a:lnTo>
                    <a:pt x="0" y="330135"/>
                  </a:lnTo>
                  <a:lnTo>
                    <a:pt x="11575" y="289723"/>
                  </a:lnTo>
                  <a:lnTo>
                    <a:pt x="15537" y="251999"/>
                  </a:lnTo>
                  <a:lnTo>
                    <a:pt x="21767" y="214009"/>
                  </a:lnTo>
                  <a:lnTo>
                    <a:pt x="25260" y="175942"/>
                  </a:lnTo>
                  <a:lnTo>
                    <a:pt x="34044" y="132758"/>
                  </a:lnTo>
                  <a:lnTo>
                    <a:pt x="44025" y="89102"/>
                  </a:lnTo>
                  <a:lnTo>
                    <a:pt x="45434" y="47910"/>
                  </a:lnTo>
                  <a:lnTo>
                    <a:pt x="46736" y="21012"/>
                  </a:lnTo>
                  <a:lnTo>
                    <a:pt x="48534" y="16568"/>
                  </a:lnTo>
                  <a:lnTo>
                    <a:pt x="52295" y="10573"/>
                  </a:lnTo>
                  <a:lnTo>
                    <a:pt x="54909" y="0"/>
                  </a:lnTo>
                  <a:lnTo>
                    <a:pt x="55041" y="443"/>
                  </a:lnTo>
                  <a:lnTo>
                    <a:pt x="55188" y="3759"/>
                  </a:lnTo>
                  <a:lnTo>
                    <a:pt x="70491" y="28661"/>
                  </a:lnTo>
                  <a:lnTo>
                    <a:pt x="112601" y="74283"/>
                  </a:lnTo>
                  <a:lnTo>
                    <a:pt x="150568" y="119989"/>
                  </a:lnTo>
                  <a:lnTo>
                    <a:pt x="182307" y="161073"/>
                  </a:lnTo>
                  <a:lnTo>
                    <a:pt x="207705" y="204021"/>
                  </a:lnTo>
                  <a:lnTo>
                    <a:pt x="228049" y="247665"/>
                  </a:lnTo>
                  <a:lnTo>
                    <a:pt x="233841" y="274932"/>
                  </a:lnTo>
                  <a:lnTo>
                    <a:pt x="229552" y="290853"/>
                  </a:lnTo>
                  <a:lnTo>
                    <a:pt x="209551" y="318322"/>
                  </a:lnTo>
                  <a:lnTo>
                    <a:pt x="181323" y="332674"/>
                  </a:lnTo>
                  <a:lnTo>
                    <a:pt x="134616" y="350314"/>
                  </a:lnTo>
                  <a:lnTo>
                    <a:pt x="113377" y="357205"/>
                  </a:lnTo>
                  <a:lnTo>
                    <a:pt x="69851" y="367328"/>
                  </a:lnTo>
                  <a:lnTo>
                    <a:pt x="55305" y="3791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6" name="SMARTInkShape-5940"/>
            <p:cNvSpPr/>
            <p:nvPr/>
          </p:nvSpPr>
          <p:spPr>
            <a:xfrm>
              <a:off x="2876550" y="5753100"/>
              <a:ext cx="76201" cy="9526"/>
            </a:xfrm>
            <a:custGeom>
              <a:avLst/>
              <a:gdLst/>
              <a:ahLst/>
              <a:cxnLst/>
              <a:rect l="0" t="0" r="0" b="0"/>
              <a:pathLst>
                <a:path w="76201" h="9526">
                  <a:moveTo>
                    <a:pt x="0" y="0"/>
                  </a:moveTo>
                  <a:lnTo>
                    <a:pt x="9721" y="1058"/>
                  </a:lnTo>
                  <a:lnTo>
                    <a:pt x="762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SMARTInkShape-5941"/>
            <p:cNvSpPr/>
            <p:nvPr/>
          </p:nvSpPr>
          <p:spPr>
            <a:xfrm>
              <a:off x="3381375" y="5819775"/>
              <a:ext cx="161926" cy="19051"/>
            </a:xfrm>
            <a:custGeom>
              <a:avLst/>
              <a:gdLst/>
              <a:ahLst/>
              <a:cxnLst/>
              <a:rect l="0" t="0" r="0" b="0"/>
              <a:pathLst>
                <a:path w="161926" h="19051">
                  <a:moveTo>
                    <a:pt x="0" y="0"/>
                  </a:moveTo>
                  <a:lnTo>
                    <a:pt x="15209" y="6546"/>
                  </a:lnTo>
                  <a:lnTo>
                    <a:pt x="59950" y="9133"/>
                  </a:lnTo>
                  <a:lnTo>
                    <a:pt x="105876" y="12295"/>
                  </a:lnTo>
                  <a:lnTo>
                    <a:pt x="1619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8" name="SMARTInkShape-5942"/>
            <p:cNvSpPr/>
            <p:nvPr/>
          </p:nvSpPr>
          <p:spPr>
            <a:xfrm>
              <a:off x="5095875" y="5829300"/>
              <a:ext cx="209551" cy="200026"/>
            </a:xfrm>
            <a:custGeom>
              <a:avLst/>
              <a:gdLst/>
              <a:ahLst/>
              <a:cxnLst/>
              <a:rect l="0" t="0" r="0" b="0"/>
              <a:pathLst>
                <a:path w="209551" h="200026">
                  <a:moveTo>
                    <a:pt x="209550" y="0"/>
                  </a:moveTo>
                  <a:lnTo>
                    <a:pt x="201349" y="0"/>
                  </a:lnTo>
                  <a:lnTo>
                    <a:pt x="187016" y="28261"/>
                  </a:lnTo>
                  <a:lnTo>
                    <a:pt x="145846" y="73006"/>
                  </a:lnTo>
                  <a:lnTo>
                    <a:pt x="99731" y="119324"/>
                  </a:lnTo>
                  <a:lnTo>
                    <a:pt x="52239" y="158633"/>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9" name="SMARTInkShape-5943"/>
            <p:cNvSpPr/>
            <p:nvPr/>
          </p:nvSpPr>
          <p:spPr>
            <a:xfrm>
              <a:off x="5143500" y="5829300"/>
              <a:ext cx="180976" cy="219076"/>
            </a:xfrm>
            <a:custGeom>
              <a:avLst/>
              <a:gdLst/>
              <a:ahLst/>
              <a:cxnLst/>
              <a:rect l="0" t="0" r="0" b="0"/>
              <a:pathLst>
                <a:path w="180976" h="219076">
                  <a:moveTo>
                    <a:pt x="0" y="0"/>
                  </a:moveTo>
                  <a:lnTo>
                    <a:pt x="0" y="5057"/>
                  </a:lnTo>
                  <a:lnTo>
                    <a:pt x="2822" y="10361"/>
                  </a:lnTo>
                  <a:lnTo>
                    <a:pt x="40020" y="52193"/>
                  </a:lnTo>
                  <a:lnTo>
                    <a:pt x="71523" y="94271"/>
                  </a:lnTo>
                  <a:lnTo>
                    <a:pt x="104577" y="135207"/>
                  </a:lnTo>
                  <a:lnTo>
                    <a:pt x="142858" y="180302"/>
                  </a:lnTo>
                  <a:lnTo>
                    <a:pt x="18097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0" name="SMARTInkShape-5944"/>
            <p:cNvSpPr/>
            <p:nvPr/>
          </p:nvSpPr>
          <p:spPr>
            <a:xfrm>
              <a:off x="4781550" y="5572125"/>
              <a:ext cx="247153" cy="552451"/>
            </a:xfrm>
            <a:custGeom>
              <a:avLst/>
              <a:gdLst/>
              <a:ahLst/>
              <a:cxnLst/>
              <a:rect l="0" t="0" r="0" b="0"/>
              <a:pathLst>
                <a:path w="247153" h="552451">
                  <a:moveTo>
                    <a:pt x="0" y="0"/>
                  </a:moveTo>
                  <a:lnTo>
                    <a:pt x="5056" y="0"/>
                  </a:lnTo>
                  <a:lnTo>
                    <a:pt x="10361" y="2822"/>
                  </a:lnTo>
                  <a:lnTo>
                    <a:pt x="56910" y="32481"/>
                  </a:lnTo>
                  <a:lnTo>
                    <a:pt x="95203" y="62390"/>
                  </a:lnTo>
                  <a:lnTo>
                    <a:pt x="133341" y="102831"/>
                  </a:lnTo>
                  <a:lnTo>
                    <a:pt x="168626" y="145313"/>
                  </a:lnTo>
                  <a:lnTo>
                    <a:pt x="189664" y="181697"/>
                  </a:lnTo>
                  <a:lnTo>
                    <a:pt x="209302" y="219289"/>
                  </a:lnTo>
                  <a:lnTo>
                    <a:pt x="228527" y="257239"/>
                  </a:lnTo>
                  <a:lnTo>
                    <a:pt x="239151" y="282603"/>
                  </a:lnTo>
                  <a:lnTo>
                    <a:pt x="245132" y="319625"/>
                  </a:lnTo>
                  <a:lnTo>
                    <a:pt x="247152" y="363937"/>
                  </a:lnTo>
                  <a:lnTo>
                    <a:pt x="242495" y="408086"/>
                  </a:lnTo>
                  <a:lnTo>
                    <a:pt x="229307" y="447822"/>
                  </a:lnTo>
                  <a:lnTo>
                    <a:pt x="205887" y="492389"/>
                  </a:lnTo>
                  <a:lnTo>
                    <a:pt x="171450" y="552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1" name="SMARTInkShape-5945"/>
            <p:cNvSpPr/>
            <p:nvPr/>
          </p:nvSpPr>
          <p:spPr>
            <a:xfrm>
              <a:off x="4722914" y="5743575"/>
              <a:ext cx="153887" cy="190501"/>
            </a:xfrm>
            <a:custGeom>
              <a:avLst/>
              <a:gdLst/>
              <a:ahLst/>
              <a:cxnLst/>
              <a:rect l="0" t="0" r="0" b="0"/>
              <a:pathLst>
                <a:path w="153887" h="190501">
                  <a:moveTo>
                    <a:pt x="20536" y="0"/>
                  </a:moveTo>
                  <a:lnTo>
                    <a:pt x="63849" y="19298"/>
                  </a:lnTo>
                  <a:lnTo>
                    <a:pt x="68461" y="22390"/>
                  </a:lnTo>
                  <a:lnTo>
                    <a:pt x="76408" y="34292"/>
                  </a:lnTo>
                  <a:lnTo>
                    <a:pt x="84010" y="56022"/>
                  </a:lnTo>
                  <a:lnTo>
                    <a:pt x="86579" y="82327"/>
                  </a:lnTo>
                  <a:lnTo>
                    <a:pt x="81286" y="95151"/>
                  </a:lnTo>
                  <a:lnTo>
                    <a:pt x="71878" y="106848"/>
                  </a:lnTo>
                  <a:lnTo>
                    <a:pt x="30692" y="135287"/>
                  </a:lnTo>
                  <a:lnTo>
                    <a:pt x="3699" y="146932"/>
                  </a:lnTo>
                  <a:lnTo>
                    <a:pt x="845" y="149813"/>
                  </a:lnTo>
                  <a:lnTo>
                    <a:pt x="0" y="152792"/>
                  </a:lnTo>
                  <a:lnTo>
                    <a:pt x="495" y="155836"/>
                  </a:lnTo>
                  <a:lnTo>
                    <a:pt x="6690" y="162040"/>
                  </a:lnTo>
                  <a:lnTo>
                    <a:pt x="11306" y="165178"/>
                  </a:lnTo>
                  <a:lnTo>
                    <a:pt x="56049" y="173446"/>
                  </a:lnTo>
                  <a:lnTo>
                    <a:pt x="153886"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2" name="SMARTInkShape-5946"/>
            <p:cNvSpPr/>
            <p:nvPr/>
          </p:nvSpPr>
          <p:spPr>
            <a:xfrm>
              <a:off x="4505325" y="5838825"/>
              <a:ext cx="85726" cy="9526"/>
            </a:xfrm>
            <a:custGeom>
              <a:avLst/>
              <a:gdLst/>
              <a:ahLst/>
              <a:cxnLst/>
              <a:rect l="0" t="0" r="0" b="0"/>
              <a:pathLst>
                <a:path w="85726" h="9526">
                  <a:moveTo>
                    <a:pt x="0" y="0"/>
                  </a:moveTo>
                  <a:lnTo>
                    <a:pt x="32493" y="1058"/>
                  </a:lnTo>
                  <a:lnTo>
                    <a:pt x="857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3" name="SMARTInkShape-5947"/>
            <p:cNvSpPr/>
            <p:nvPr/>
          </p:nvSpPr>
          <p:spPr>
            <a:xfrm>
              <a:off x="4263273" y="5600700"/>
              <a:ext cx="144671" cy="323851"/>
            </a:xfrm>
            <a:custGeom>
              <a:avLst/>
              <a:gdLst/>
              <a:ahLst/>
              <a:cxnLst/>
              <a:rect l="0" t="0" r="0" b="0"/>
              <a:pathLst>
                <a:path w="144671" h="323851">
                  <a:moveTo>
                    <a:pt x="51552" y="0"/>
                  </a:moveTo>
                  <a:lnTo>
                    <a:pt x="51552" y="18314"/>
                  </a:lnTo>
                  <a:lnTo>
                    <a:pt x="36343" y="56965"/>
                  </a:lnTo>
                  <a:lnTo>
                    <a:pt x="15779" y="102544"/>
                  </a:lnTo>
                  <a:lnTo>
                    <a:pt x="0" y="137956"/>
                  </a:lnTo>
                  <a:lnTo>
                    <a:pt x="1476" y="149861"/>
                  </a:lnTo>
                  <a:lnTo>
                    <a:pt x="8482" y="159386"/>
                  </a:lnTo>
                  <a:lnTo>
                    <a:pt x="25171" y="174123"/>
                  </a:lnTo>
                  <a:lnTo>
                    <a:pt x="40533" y="177930"/>
                  </a:lnTo>
                  <a:lnTo>
                    <a:pt x="84888" y="180373"/>
                  </a:lnTo>
                  <a:lnTo>
                    <a:pt x="103762" y="175063"/>
                  </a:lnTo>
                  <a:lnTo>
                    <a:pt x="128070" y="159464"/>
                  </a:lnTo>
                  <a:lnTo>
                    <a:pt x="139606" y="144380"/>
                  </a:lnTo>
                  <a:lnTo>
                    <a:pt x="144670" y="126505"/>
                  </a:lnTo>
                  <a:lnTo>
                    <a:pt x="143032" y="116902"/>
                  </a:lnTo>
                  <a:lnTo>
                    <a:pt x="136160" y="105546"/>
                  </a:lnTo>
                  <a:lnTo>
                    <a:pt x="128244" y="95852"/>
                  </a:lnTo>
                  <a:lnTo>
                    <a:pt x="127781" y="129916"/>
                  </a:lnTo>
                  <a:lnTo>
                    <a:pt x="127761" y="172902"/>
                  </a:lnTo>
                  <a:lnTo>
                    <a:pt x="127755" y="209274"/>
                  </a:lnTo>
                  <a:lnTo>
                    <a:pt x="127753" y="251567"/>
                  </a:lnTo>
                  <a:lnTo>
                    <a:pt x="127752"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98" name="SMARTInkShape-Group848"/>
          <p:cNvGrpSpPr/>
          <p:nvPr/>
        </p:nvGrpSpPr>
        <p:grpSpPr>
          <a:xfrm>
            <a:off x="3200400" y="3028950"/>
            <a:ext cx="188309" cy="390526"/>
            <a:chOff x="3200400" y="3028950"/>
            <a:chExt cx="188309" cy="390526"/>
          </a:xfrm>
        </p:grpSpPr>
        <p:sp>
          <p:nvSpPr>
            <p:cNvPr id="695" name="SMARTInkShape-5948"/>
            <p:cNvSpPr/>
            <p:nvPr/>
          </p:nvSpPr>
          <p:spPr>
            <a:xfrm>
              <a:off x="3200400" y="3048000"/>
              <a:ext cx="9526" cy="19051"/>
            </a:xfrm>
            <a:custGeom>
              <a:avLst/>
              <a:gdLst/>
              <a:ahLst/>
              <a:cxnLst/>
              <a:rect l="0" t="0" r="0" b="0"/>
              <a:pathLst>
                <a:path w="9526" h="19051">
                  <a:moveTo>
                    <a:pt x="9525" y="19050"/>
                  </a:moveTo>
                  <a:lnTo>
                    <a:pt x="4469" y="19050"/>
                  </a:lnTo>
                  <a:lnTo>
                    <a:pt x="2979" y="17992"/>
                  </a:lnTo>
                  <a:lnTo>
                    <a:pt x="1986" y="16228"/>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6" name="SMARTInkShape-5949"/>
            <p:cNvSpPr/>
            <p:nvPr/>
          </p:nvSpPr>
          <p:spPr>
            <a:xfrm>
              <a:off x="3250856" y="3028950"/>
              <a:ext cx="137853" cy="276226"/>
            </a:xfrm>
            <a:custGeom>
              <a:avLst/>
              <a:gdLst/>
              <a:ahLst/>
              <a:cxnLst/>
              <a:rect l="0" t="0" r="0" b="0"/>
              <a:pathLst>
                <a:path w="137853" h="276226">
                  <a:moveTo>
                    <a:pt x="35269" y="0"/>
                  </a:moveTo>
                  <a:lnTo>
                    <a:pt x="60178" y="1058"/>
                  </a:lnTo>
                  <a:lnTo>
                    <a:pt x="102715" y="13257"/>
                  </a:lnTo>
                  <a:lnTo>
                    <a:pt x="120635" y="22390"/>
                  </a:lnTo>
                  <a:lnTo>
                    <a:pt x="128949" y="34293"/>
                  </a:lnTo>
                  <a:lnTo>
                    <a:pt x="135113" y="50166"/>
                  </a:lnTo>
                  <a:lnTo>
                    <a:pt x="137852" y="67805"/>
                  </a:lnTo>
                  <a:lnTo>
                    <a:pt x="136248" y="80582"/>
                  </a:lnTo>
                  <a:lnTo>
                    <a:pt x="130948" y="90848"/>
                  </a:lnTo>
                  <a:lnTo>
                    <a:pt x="92073" y="133464"/>
                  </a:lnTo>
                  <a:lnTo>
                    <a:pt x="47949" y="177807"/>
                  </a:lnTo>
                  <a:lnTo>
                    <a:pt x="6723" y="224101"/>
                  </a:lnTo>
                  <a:lnTo>
                    <a:pt x="0" y="239026"/>
                  </a:lnTo>
                  <a:lnTo>
                    <a:pt x="2231" y="244018"/>
                  </a:lnTo>
                  <a:lnTo>
                    <a:pt x="19483" y="260097"/>
                  </a:lnTo>
                  <a:lnTo>
                    <a:pt x="54319"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7" name="SMARTInkShape-5950"/>
            <p:cNvSpPr/>
            <p:nvPr/>
          </p:nvSpPr>
          <p:spPr>
            <a:xfrm>
              <a:off x="3371850" y="3409950"/>
              <a:ext cx="9526" cy="9526"/>
            </a:xfrm>
            <a:custGeom>
              <a:avLst/>
              <a:gdLst/>
              <a:ahLst/>
              <a:cxnLst/>
              <a:rect l="0" t="0" r="0" b="0"/>
              <a:pathLst>
                <a:path w="9526" h="9526">
                  <a:moveTo>
                    <a:pt x="0" y="9525"/>
                  </a:moveTo>
                  <a:lnTo>
                    <a:pt x="0" y="392"/>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01" name="SMARTInkShape-Group849"/>
          <p:cNvGrpSpPr/>
          <p:nvPr/>
        </p:nvGrpSpPr>
        <p:grpSpPr>
          <a:xfrm>
            <a:off x="5464026" y="4857866"/>
            <a:ext cx="174775" cy="446843"/>
            <a:chOff x="5464026" y="4857866"/>
            <a:chExt cx="174775" cy="446843"/>
          </a:xfrm>
        </p:grpSpPr>
        <p:sp>
          <p:nvSpPr>
            <p:cNvPr id="699" name="SMARTInkShape-5951"/>
            <p:cNvSpPr/>
            <p:nvPr/>
          </p:nvSpPr>
          <p:spPr>
            <a:xfrm>
              <a:off x="5464026" y="5067300"/>
              <a:ext cx="174775" cy="237409"/>
            </a:xfrm>
            <a:custGeom>
              <a:avLst/>
              <a:gdLst/>
              <a:ahLst/>
              <a:cxnLst/>
              <a:rect l="0" t="0" r="0" b="0"/>
              <a:pathLst>
                <a:path w="174775" h="237409">
                  <a:moveTo>
                    <a:pt x="174774" y="0"/>
                  </a:moveTo>
                  <a:lnTo>
                    <a:pt x="169718" y="5057"/>
                  </a:lnTo>
                  <a:lnTo>
                    <a:pt x="122258" y="27627"/>
                  </a:lnTo>
                  <a:lnTo>
                    <a:pt x="77931" y="56022"/>
                  </a:lnTo>
                  <a:lnTo>
                    <a:pt x="33466" y="87384"/>
                  </a:lnTo>
                  <a:lnTo>
                    <a:pt x="13901" y="104678"/>
                  </a:lnTo>
                  <a:lnTo>
                    <a:pt x="1402" y="131675"/>
                  </a:lnTo>
                  <a:lnTo>
                    <a:pt x="0" y="151655"/>
                  </a:lnTo>
                  <a:lnTo>
                    <a:pt x="2667" y="180239"/>
                  </a:lnTo>
                  <a:lnTo>
                    <a:pt x="11499" y="191584"/>
                  </a:lnTo>
                  <a:lnTo>
                    <a:pt x="55547" y="225873"/>
                  </a:lnTo>
                  <a:lnTo>
                    <a:pt x="60365" y="229957"/>
                  </a:lnTo>
                  <a:lnTo>
                    <a:pt x="74184" y="234495"/>
                  </a:lnTo>
                  <a:lnTo>
                    <a:pt x="98813" y="237408"/>
                  </a:lnTo>
                  <a:lnTo>
                    <a:pt x="128743" y="229861"/>
                  </a:lnTo>
                  <a:lnTo>
                    <a:pt x="131387" y="228383"/>
                  </a:lnTo>
                  <a:lnTo>
                    <a:pt x="133149" y="226338"/>
                  </a:lnTo>
                  <a:lnTo>
                    <a:pt x="134324" y="223917"/>
                  </a:lnTo>
                  <a:lnTo>
                    <a:pt x="136468" y="198041"/>
                  </a:lnTo>
                  <a:lnTo>
                    <a:pt x="131556" y="182622"/>
                  </a:lnTo>
                  <a:lnTo>
                    <a:pt x="106077" y="150972"/>
                  </a:lnTo>
                  <a:lnTo>
                    <a:pt x="60474"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0" name="SMARTInkShape-5952"/>
            <p:cNvSpPr/>
            <p:nvPr/>
          </p:nvSpPr>
          <p:spPr>
            <a:xfrm>
              <a:off x="5486400" y="4857866"/>
              <a:ext cx="38101" cy="66560"/>
            </a:xfrm>
            <a:custGeom>
              <a:avLst/>
              <a:gdLst/>
              <a:ahLst/>
              <a:cxnLst/>
              <a:rect l="0" t="0" r="0" b="0"/>
              <a:pathLst>
                <a:path w="38101" h="66560">
                  <a:moveTo>
                    <a:pt x="0" y="9409"/>
                  </a:moveTo>
                  <a:lnTo>
                    <a:pt x="0" y="4353"/>
                  </a:lnTo>
                  <a:lnTo>
                    <a:pt x="1059" y="2863"/>
                  </a:lnTo>
                  <a:lnTo>
                    <a:pt x="2822" y="1870"/>
                  </a:lnTo>
                  <a:lnTo>
                    <a:pt x="17334" y="0"/>
                  </a:lnTo>
                  <a:lnTo>
                    <a:pt x="23598" y="4975"/>
                  </a:lnTo>
                  <a:lnTo>
                    <a:pt x="26363" y="13082"/>
                  </a:lnTo>
                  <a:lnTo>
                    <a:pt x="38100" y="665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88" name="SMARTInkShape-Group850"/>
          <p:cNvGrpSpPr/>
          <p:nvPr/>
        </p:nvGrpSpPr>
        <p:grpSpPr>
          <a:xfrm>
            <a:off x="5391150" y="2743200"/>
            <a:ext cx="161926" cy="2133601"/>
            <a:chOff x="5391150" y="2743200"/>
            <a:chExt cx="161926" cy="2133601"/>
          </a:xfrm>
        </p:grpSpPr>
        <p:sp>
          <p:nvSpPr>
            <p:cNvPr id="702" name="SMARTInkShape-5953"/>
            <p:cNvSpPr/>
            <p:nvPr/>
          </p:nvSpPr>
          <p:spPr>
            <a:xfrm>
              <a:off x="5467350" y="2876550"/>
              <a:ext cx="1" cy="38101"/>
            </a:xfrm>
            <a:custGeom>
              <a:avLst/>
              <a:gdLst/>
              <a:ahLst/>
              <a:cxnLst/>
              <a:rect l="0" t="0" r="0" b="0"/>
              <a:pathLst>
                <a:path w="1" h="38101">
                  <a:moveTo>
                    <a:pt x="0" y="0"/>
                  </a:moveTo>
                  <a:lnTo>
                    <a:pt x="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3" name="SMARTInkShape-5954"/>
            <p:cNvSpPr/>
            <p:nvPr/>
          </p:nvSpPr>
          <p:spPr>
            <a:xfrm>
              <a:off x="5476875" y="3371850"/>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6" name="SMARTInkShape-5955"/>
            <p:cNvSpPr/>
            <p:nvPr/>
          </p:nvSpPr>
          <p:spPr>
            <a:xfrm>
              <a:off x="5391150" y="2743200"/>
              <a:ext cx="38101" cy="66676"/>
            </a:xfrm>
            <a:custGeom>
              <a:avLst/>
              <a:gdLst/>
              <a:ahLst/>
              <a:cxnLst/>
              <a:rect l="0" t="0" r="0" b="0"/>
              <a:pathLst>
                <a:path w="38101" h="66676">
                  <a:moveTo>
                    <a:pt x="0" y="0"/>
                  </a:moveTo>
                  <a:lnTo>
                    <a:pt x="8201" y="8201"/>
                  </a:lnTo>
                  <a:lnTo>
                    <a:pt x="25949" y="37708"/>
                  </a:lnTo>
                  <a:lnTo>
                    <a:pt x="28466" y="44276"/>
                  </a:lnTo>
                  <a:lnTo>
                    <a:pt x="3810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7" name="SMARTInkShape-5956"/>
            <p:cNvSpPr/>
            <p:nvPr/>
          </p:nvSpPr>
          <p:spPr>
            <a:xfrm>
              <a:off x="5543550" y="4286250"/>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8" name="SMARTInkShape-5957"/>
            <p:cNvSpPr/>
            <p:nvPr/>
          </p:nvSpPr>
          <p:spPr>
            <a:xfrm>
              <a:off x="5505450" y="3952875"/>
              <a:ext cx="9526" cy="28576"/>
            </a:xfrm>
            <a:custGeom>
              <a:avLst/>
              <a:gdLst/>
              <a:ahLst/>
              <a:cxnLst/>
              <a:rect l="0" t="0" r="0" b="0"/>
              <a:pathLst>
                <a:path w="9526" h="28576">
                  <a:moveTo>
                    <a:pt x="9525" y="0"/>
                  </a:moveTo>
                  <a:lnTo>
                    <a:pt x="4469" y="5056"/>
                  </a:ln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9" name="SMARTInkShape-5958"/>
            <p:cNvSpPr/>
            <p:nvPr/>
          </p:nvSpPr>
          <p:spPr>
            <a:xfrm>
              <a:off x="5476875" y="3657600"/>
              <a:ext cx="9526" cy="38101"/>
            </a:xfrm>
            <a:custGeom>
              <a:avLst/>
              <a:gdLst/>
              <a:ahLst/>
              <a:cxnLst/>
              <a:rect l="0" t="0" r="0" b="0"/>
              <a:pathLst>
                <a:path w="9526" h="38101">
                  <a:moveTo>
                    <a:pt x="0" y="0"/>
                  </a:moveTo>
                  <a:lnTo>
                    <a:pt x="0" y="5057"/>
                  </a:lnTo>
                  <a:lnTo>
                    <a:pt x="95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0" name="SMARTInkShape-5959"/>
            <p:cNvSpPr/>
            <p:nvPr/>
          </p:nvSpPr>
          <p:spPr>
            <a:xfrm>
              <a:off x="5524500" y="4114800"/>
              <a:ext cx="9526" cy="28576"/>
            </a:xfrm>
            <a:custGeom>
              <a:avLst/>
              <a:gdLst/>
              <a:ahLst/>
              <a:cxnLst/>
              <a:rect l="0" t="0" r="0" b="0"/>
              <a:pathLst>
                <a:path w="9526" h="28576">
                  <a:moveTo>
                    <a:pt x="0" y="0"/>
                  </a:moveTo>
                  <a:lnTo>
                    <a:pt x="0" y="13257"/>
                  </a:lnTo>
                  <a:lnTo>
                    <a:pt x="95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1" name="SMARTInkShape-5960"/>
            <p:cNvSpPr/>
            <p:nvPr/>
          </p:nvSpPr>
          <p:spPr>
            <a:xfrm>
              <a:off x="5457825" y="351472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2" name="SMARTInkShape-5961"/>
            <p:cNvSpPr/>
            <p:nvPr/>
          </p:nvSpPr>
          <p:spPr>
            <a:xfrm>
              <a:off x="5495925" y="3800475"/>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3" name="SMARTInkShape-5962"/>
            <p:cNvSpPr/>
            <p:nvPr/>
          </p:nvSpPr>
          <p:spPr>
            <a:xfrm>
              <a:off x="5457825" y="3038475"/>
              <a:ext cx="9526" cy="66676"/>
            </a:xfrm>
            <a:custGeom>
              <a:avLst/>
              <a:gdLst/>
              <a:ahLst/>
              <a:cxnLst/>
              <a:rect l="0" t="0" r="0" b="0"/>
              <a:pathLst>
                <a:path w="9526" h="66676">
                  <a:moveTo>
                    <a:pt x="0" y="0"/>
                  </a:moveTo>
                  <a:lnTo>
                    <a:pt x="0" y="13257"/>
                  </a:lnTo>
                  <a:lnTo>
                    <a:pt x="2822" y="19298"/>
                  </a:lnTo>
                  <a:lnTo>
                    <a:pt x="6546" y="25510"/>
                  </a:lnTo>
                  <a:lnTo>
                    <a:pt x="8642" y="36016"/>
                  </a:lnTo>
                  <a:lnTo>
                    <a:pt x="952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4" name="SMARTInkShape-5963"/>
            <p:cNvSpPr/>
            <p:nvPr/>
          </p:nvSpPr>
          <p:spPr>
            <a:xfrm>
              <a:off x="5476875" y="3190875"/>
              <a:ext cx="9526" cy="38101"/>
            </a:xfrm>
            <a:custGeom>
              <a:avLst/>
              <a:gdLst/>
              <a:ahLst/>
              <a:cxnLst/>
              <a:rect l="0" t="0" r="0" b="0"/>
              <a:pathLst>
                <a:path w="9526" h="38101">
                  <a:moveTo>
                    <a:pt x="0" y="0"/>
                  </a:moveTo>
                  <a:lnTo>
                    <a:pt x="0" y="13257"/>
                  </a:lnTo>
                  <a:lnTo>
                    <a:pt x="95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5" name="SMARTInkShape-5964"/>
            <p:cNvSpPr/>
            <p:nvPr/>
          </p:nvSpPr>
          <p:spPr>
            <a:xfrm>
              <a:off x="5553075" y="4676775"/>
              <a:ext cx="1" cy="19051"/>
            </a:xfrm>
            <a:custGeom>
              <a:avLst/>
              <a:gdLst/>
              <a:ahLst/>
              <a:cxnLst/>
              <a:rect l="0" t="0" r="0" b="0"/>
              <a:pathLst>
                <a:path w="1" h="19051">
                  <a:moveTo>
                    <a:pt x="0" y="0"/>
                  </a:move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6" name="SMARTInkShape-5965"/>
            <p:cNvSpPr/>
            <p:nvPr/>
          </p:nvSpPr>
          <p:spPr>
            <a:xfrm>
              <a:off x="5543550" y="4495800"/>
              <a:ext cx="1" cy="19051"/>
            </a:xfrm>
            <a:custGeom>
              <a:avLst/>
              <a:gdLst/>
              <a:ahLst/>
              <a:cxnLst/>
              <a:rect l="0" t="0" r="0" b="0"/>
              <a:pathLst>
                <a:path w="1" h="19051">
                  <a:moveTo>
                    <a:pt x="0" y="0"/>
                  </a:move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7" name="SMARTInkShape-5966"/>
            <p:cNvSpPr/>
            <p:nvPr/>
          </p:nvSpPr>
          <p:spPr>
            <a:xfrm>
              <a:off x="5524500" y="4819650"/>
              <a:ext cx="1" cy="57151"/>
            </a:xfrm>
            <a:custGeom>
              <a:avLst/>
              <a:gdLst/>
              <a:ahLst/>
              <a:cxnLst/>
              <a:rect l="0" t="0" r="0" b="0"/>
              <a:pathLst>
                <a:path w="1" h="57151">
                  <a:moveTo>
                    <a:pt x="0" y="0"/>
                  </a:move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89" name="SMARTInkShape-5967"/>
          <p:cNvSpPr/>
          <p:nvPr/>
        </p:nvSpPr>
        <p:spPr>
          <a:xfrm>
            <a:off x="2143517" y="4114952"/>
            <a:ext cx="171059" cy="161762"/>
          </a:xfrm>
          <a:custGeom>
            <a:avLst/>
            <a:gdLst/>
            <a:ahLst/>
            <a:cxnLst/>
            <a:rect l="0" t="0" r="0" b="0"/>
            <a:pathLst>
              <a:path w="171059" h="161762">
                <a:moveTo>
                  <a:pt x="9133" y="28423"/>
                </a:moveTo>
                <a:lnTo>
                  <a:pt x="0" y="19290"/>
                </a:lnTo>
                <a:lnTo>
                  <a:pt x="26157" y="5675"/>
                </a:lnTo>
                <a:lnTo>
                  <a:pt x="49577" y="999"/>
                </a:lnTo>
                <a:lnTo>
                  <a:pt x="73987" y="0"/>
                </a:lnTo>
                <a:lnTo>
                  <a:pt x="83113" y="2738"/>
                </a:lnTo>
                <a:lnTo>
                  <a:pt x="116134" y="25361"/>
                </a:lnTo>
                <a:lnTo>
                  <a:pt x="120189" y="31648"/>
                </a:lnTo>
                <a:lnTo>
                  <a:pt x="122472" y="46194"/>
                </a:lnTo>
                <a:lnTo>
                  <a:pt x="118092" y="63910"/>
                </a:lnTo>
                <a:lnTo>
                  <a:pt x="99526" y="88859"/>
                </a:lnTo>
                <a:lnTo>
                  <a:pt x="53715" y="136201"/>
                </a:lnTo>
                <a:lnTo>
                  <a:pt x="41863" y="147023"/>
                </a:lnTo>
                <a:lnTo>
                  <a:pt x="18715" y="159481"/>
                </a:lnTo>
                <a:lnTo>
                  <a:pt x="14450" y="160754"/>
                </a:lnTo>
                <a:lnTo>
                  <a:pt x="14794" y="161094"/>
                </a:lnTo>
                <a:lnTo>
                  <a:pt x="40049" y="161761"/>
                </a:lnTo>
                <a:lnTo>
                  <a:pt x="78174" y="153571"/>
                </a:lnTo>
                <a:lnTo>
                  <a:pt x="125351" y="152509"/>
                </a:lnTo>
                <a:lnTo>
                  <a:pt x="171058" y="1522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92" name="SMARTInkShape-Group852"/>
          <p:cNvGrpSpPr/>
          <p:nvPr/>
        </p:nvGrpSpPr>
        <p:grpSpPr>
          <a:xfrm>
            <a:off x="2145480" y="2600325"/>
            <a:ext cx="730908" cy="247651"/>
            <a:chOff x="2145480" y="2600325"/>
            <a:chExt cx="730908" cy="247651"/>
          </a:xfrm>
        </p:grpSpPr>
        <p:sp>
          <p:nvSpPr>
            <p:cNvPr id="590" name="SMARTInkShape-5968"/>
            <p:cNvSpPr/>
            <p:nvPr/>
          </p:nvSpPr>
          <p:spPr>
            <a:xfrm>
              <a:off x="2524125" y="2686050"/>
              <a:ext cx="352263" cy="9526"/>
            </a:xfrm>
            <a:custGeom>
              <a:avLst/>
              <a:gdLst/>
              <a:ahLst/>
              <a:cxnLst/>
              <a:rect l="0" t="0" r="0" b="0"/>
              <a:pathLst>
                <a:path w="352263" h="9526">
                  <a:moveTo>
                    <a:pt x="0" y="9525"/>
                  </a:moveTo>
                  <a:lnTo>
                    <a:pt x="47376" y="9525"/>
                  </a:lnTo>
                  <a:lnTo>
                    <a:pt x="93862" y="9525"/>
                  </a:lnTo>
                  <a:lnTo>
                    <a:pt x="113930" y="9525"/>
                  </a:lnTo>
                  <a:lnTo>
                    <a:pt x="122250" y="6703"/>
                  </a:lnTo>
                  <a:lnTo>
                    <a:pt x="129475" y="2979"/>
                  </a:lnTo>
                  <a:lnTo>
                    <a:pt x="140901" y="392"/>
                  </a:lnTo>
                  <a:lnTo>
                    <a:pt x="186649" y="2"/>
                  </a:lnTo>
                  <a:lnTo>
                    <a:pt x="234062" y="0"/>
                  </a:lnTo>
                  <a:lnTo>
                    <a:pt x="240905" y="0"/>
                  </a:lnTo>
                  <a:lnTo>
                    <a:pt x="288393" y="9351"/>
                  </a:lnTo>
                  <a:lnTo>
                    <a:pt x="333736" y="9524"/>
                  </a:lnTo>
                  <a:lnTo>
                    <a:pt x="352262" y="9525"/>
                  </a:lnTo>
                  <a:lnTo>
                    <a:pt x="3429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1" name="SMARTInkShape-5969"/>
            <p:cNvSpPr/>
            <p:nvPr/>
          </p:nvSpPr>
          <p:spPr>
            <a:xfrm>
              <a:off x="2145480" y="2600325"/>
              <a:ext cx="150046" cy="247651"/>
            </a:xfrm>
            <a:custGeom>
              <a:avLst/>
              <a:gdLst/>
              <a:ahLst/>
              <a:cxnLst/>
              <a:rect l="0" t="0" r="0" b="0"/>
              <a:pathLst>
                <a:path w="150046" h="247651">
                  <a:moveTo>
                    <a:pt x="73845" y="0"/>
                  </a:moveTo>
                  <a:lnTo>
                    <a:pt x="73845" y="5057"/>
                  </a:lnTo>
                  <a:lnTo>
                    <a:pt x="71023" y="10361"/>
                  </a:lnTo>
                  <a:lnTo>
                    <a:pt x="68789" y="13257"/>
                  </a:lnTo>
                  <a:lnTo>
                    <a:pt x="66306" y="22120"/>
                  </a:lnTo>
                  <a:lnTo>
                    <a:pt x="64144" y="32056"/>
                  </a:lnTo>
                  <a:lnTo>
                    <a:pt x="49209" y="67873"/>
                  </a:lnTo>
                  <a:lnTo>
                    <a:pt x="44320" y="88314"/>
                  </a:lnTo>
                  <a:lnTo>
                    <a:pt x="9565" y="130494"/>
                  </a:lnTo>
                  <a:lnTo>
                    <a:pt x="5592" y="134621"/>
                  </a:lnTo>
                  <a:lnTo>
                    <a:pt x="1177" y="144851"/>
                  </a:lnTo>
                  <a:lnTo>
                    <a:pt x="0" y="150542"/>
                  </a:lnTo>
                  <a:lnTo>
                    <a:pt x="273" y="154337"/>
                  </a:lnTo>
                  <a:lnTo>
                    <a:pt x="1514" y="156866"/>
                  </a:lnTo>
                  <a:lnTo>
                    <a:pt x="14029" y="167805"/>
                  </a:lnTo>
                  <a:lnTo>
                    <a:pt x="20096" y="169830"/>
                  </a:lnTo>
                  <a:lnTo>
                    <a:pt x="34519" y="170970"/>
                  </a:lnTo>
                  <a:lnTo>
                    <a:pt x="78192" y="162780"/>
                  </a:lnTo>
                  <a:lnTo>
                    <a:pt x="122874" y="161975"/>
                  </a:lnTo>
                  <a:lnTo>
                    <a:pt x="140214" y="161926"/>
                  </a:lnTo>
                  <a:lnTo>
                    <a:pt x="140493" y="153724"/>
                  </a:lnTo>
                  <a:lnTo>
                    <a:pt x="132317" y="131058"/>
                  </a:lnTo>
                  <a:lnTo>
                    <a:pt x="130998" y="87527"/>
                  </a:lnTo>
                  <a:lnTo>
                    <a:pt x="132055" y="86926"/>
                  </a:lnTo>
                  <a:lnTo>
                    <a:pt x="136052" y="86259"/>
                  </a:lnTo>
                  <a:lnTo>
                    <a:pt x="137541" y="87139"/>
                  </a:lnTo>
                  <a:lnTo>
                    <a:pt x="138534" y="88785"/>
                  </a:lnTo>
                  <a:lnTo>
                    <a:pt x="139932" y="96156"/>
                  </a:lnTo>
                  <a:lnTo>
                    <a:pt x="141501" y="118849"/>
                  </a:lnTo>
                  <a:lnTo>
                    <a:pt x="148044" y="148791"/>
                  </a:lnTo>
                  <a:lnTo>
                    <a:pt x="149650" y="189787"/>
                  </a:lnTo>
                  <a:lnTo>
                    <a:pt x="150045"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96" name="SMARTInkShape-Group853"/>
          <p:cNvGrpSpPr/>
          <p:nvPr/>
        </p:nvGrpSpPr>
        <p:grpSpPr>
          <a:xfrm>
            <a:off x="6562725" y="2038742"/>
            <a:ext cx="476251" cy="190109"/>
            <a:chOff x="6562725" y="2038742"/>
            <a:chExt cx="476251" cy="190109"/>
          </a:xfrm>
        </p:grpSpPr>
        <p:sp>
          <p:nvSpPr>
            <p:cNvPr id="593" name="SMARTInkShape-5970"/>
            <p:cNvSpPr/>
            <p:nvPr/>
          </p:nvSpPr>
          <p:spPr>
            <a:xfrm>
              <a:off x="6562725" y="2048493"/>
              <a:ext cx="238126" cy="180358"/>
            </a:xfrm>
            <a:custGeom>
              <a:avLst/>
              <a:gdLst/>
              <a:ahLst/>
              <a:cxnLst/>
              <a:rect l="0" t="0" r="0" b="0"/>
              <a:pathLst>
                <a:path w="238126" h="180358">
                  <a:moveTo>
                    <a:pt x="0" y="75582"/>
                  </a:moveTo>
                  <a:lnTo>
                    <a:pt x="0" y="53192"/>
                  </a:lnTo>
                  <a:lnTo>
                    <a:pt x="5057" y="38726"/>
                  </a:lnTo>
                  <a:lnTo>
                    <a:pt x="7604" y="35137"/>
                  </a:lnTo>
                  <a:lnTo>
                    <a:pt x="17334" y="28902"/>
                  </a:lnTo>
                  <a:lnTo>
                    <a:pt x="28655" y="38350"/>
                  </a:lnTo>
                  <a:lnTo>
                    <a:pt x="63495" y="81090"/>
                  </a:lnTo>
                  <a:lnTo>
                    <a:pt x="74434" y="92494"/>
                  </a:lnTo>
                  <a:lnTo>
                    <a:pt x="86351" y="98973"/>
                  </a:lnTo>
                  <a:lnTo>
                    <a:pt x="97645" y="102911"/>
                  </a:lnTo>
                  <a:lnTo>
                    <a:pt x="111012" y="110020"/>
                  </a:lnTo>
                  <a:lnTo>
                    <a:pt x="122010" y="112055"/>
                  </a:lnTo>
                  <a:lnTo>
                    <a:pt x="131133" y="110136"/>
                  </a:lnTo>
                  <a:lnTo>
                    <a:pt x="145612" y="100282"/>
                  </a:lnTo>
                  <a:lnTo>
                    <a:pt x="170118" y="55356"/>
                  </a:lnTo>
                  <a:lnTo>
                    <a:pt x="193280" y="17593"/>
                  </a:lnTo>
                  <a:lnTo>
                    <a:pt x="218115" y="0"/>
                  </a:lnTo>
                  <a:lnTo>
                    <a:pt x="218435" y="852"/>
                  </a:lnTo>
                  <a:lnTo>
                    <a:pt x="219058" y="44324"/>
                  </a:lnTo>
                  <a:lnTo>
                    <a:pt x="219070" y="81608"/>
                  </a:lnTo>
                  <a:lnTo>
                    <a:pt x="219073" y="127023"/>
                  </a:lnTo>
                  <a:lnTo>
                    <a:pt x="220133" y="142895"/>
                  </a:lnTo>
                  <a:lnTo>
                    <a:pt x="226679" y="162672"/>
                  </a:lnTo>
                  <a:lnTo>
                    <a:pt x="238125" y="1803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4" name="SMARTInkShape-5971"/>
            <p:cNvSpPr/>
            <p:nvPr/>
          </p:nvSpPr>
          <p:spPr>
            <a:xfrm>
              <a:off x="6581775" y="2057400"/>
              <a:ext cx="19051" cy="167902"/>
            </a:xfrm>
            <a:custGeom>
              <a:avLst/>
              <a:gdLst/>
              <a:ahLst/>
              <a:cxnLst/>
              <a:rect l="0" t="0" r="0" b="0"/>
              <a:pathLst>
                <a:path w="19051" h="167902">
                  <a:moveTo>
                    <a:pt x="19050" y="0"/>
                  </a:moveTo>
                  <a:lnTo>
                    <a:pt x="10849" y="34716"/>
                  </a:lnTo>
                  <a:lnTo>
                    <a:pt x="8728" y="75492"/>
                  </a:lnTo>
                  <a:lnTo>
                    <a:pt x="1359" y="121680"/>
                  </a:lnTo>
                  <a:lnTo>
                    <a:pt x="1327" y="146253"/>
                  </a:lnTo>
                  <a:lnTo>
                    <a:pt x="8236" y="167714"/>
                  </a:lnTo>
                  <a:lnTo>
                    <a:pt x="8666" y="167901"/>
                  </a:lnTo>
                  <a:lnTo>
                    <a:pt x="9143" y="165287"/>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5" name="SMARTInkShape-5972"/>
            <p:cNvSpPr/>
            <p:nvPr/>
          </p:nvSpPr>
          <p:spPr>
            <a:xfrm>
              <a:off x="6917597" y="2038742"/>
              <a:ext cx="121379" cy="171059"/>
            </a:xfrm>
            <a:custGeom>
              <a:avLst/>
              <a:gdLst/>
              <a:ahLst/>
              <a:cxnLst/>
              <a:rect l="0" t="0" r="0" b="0"/>
              <a:pathLst>
                <a:path w="121379" h="171059">
                  <a:moveTo>
                    <a:pt x="121378" y="9133"/>
                  </a:moveTo>
                  <a:lnTo>
                    <a:pt x="121378" y="4077"/>
                  </a:lnTo>
                  <a:lnTo>
                    <a:pt x="120320" y="2587"/>
                  </a:lnTo>
                  <a:lnTo>
                    <a:pt x="118556" y="1594"/>
                  </a:lnTo>
                  <a:lnTo>
                    <a:pt x="113177" y="0"/>
                  </a:lnTo>
                  <a:lnTo>
                    <a:pt x="65771" y="18921"/>
                  </a:lnTo>
                  <a:lnTo>
                    <a:pt x="45635" y="31083"/>
                  </a:lnTo>
                  <a:lnTo>
                    <a:pt x="0" y="73419"/>
                  </a:lnTo>
                  <a:lnTo>
                    <a:pt x="243" y="75274"/>
                  </a:lnTo>
                  <a:lnTo>
                    <a:pt x="3335" y="80157"/>
                  </a:lnTo>
                  <a:lnTo>
                    <a:pt x="11058" y="83032"/>
                  </a:lnTo>
                  <a:lnTo>
                    <a:pt x="55889" y="95492"/>
                  </a:lnTo>
                  <a:lnTo>
                    <a:pt x="100368" y="109758"/>
                  </a:lnTo>
                  <a:lnTo>
                    <a:pt x="111334" y="112064"/>
                  </a:lnTo>
                  <a:lnTo>
                    <a:pt x="114682" y="114795"/>
                  </a:lnTo>
                  <a:lnTo>
                    <a:pt x="118402" y="123474"/>
                  </a:lnTo>
                  <a:lnTo>
                    <a:pt x="120497" y="135205"/>
                  </a:lnTo>
                  <a:lnTo>
                    <a:pt x="115342" y="144893"/>
                  </a:lnTo>
                  <a:lnTo>
                    <a:pt x="111003" y="150439"/>
                  </a:lnTo>
                  <a:lnTo>
                    <a:pt x="54703" y="1710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07" name="SMARTInkShape-Group854"/>
          <p:cNvGrpSpPr/>
          <p:nvPr/>
        </p:nvGrpSpPr>
        <p:grpSpPr>
          <a:xfrm>
            <a:off x="2762250" y="2628900"/>
            <a:ext cx="4584411" cy="209551"/>
            <a:chOff x="2762250" y="2628900"/>
            <a:chExt cx="4584411" cy="209551"/>
          </a:xfrm>
        </p:grpSpPr>
        <p:sp>
          <p:nvSpPr>
            <p:cNvPr id="597" name="SMARTInkShape-5973"/>
            <p:cNvSpPr/>
            <p:nvPr/>
          </p:nvSpPr>
          <p:spPr>
            <a:xfrm>
              <a:off x="6953376" y="2781300"/>
              <a:ext cx="17601" cy="38019"/>
            </a:xfrm>
            <a:custGeom>
              <a:avLst/>
              <a:gdLst/>
              <a:ahLst/>
              <a:cxnLst/>
              <a:rect l="0" t="0" r="0" b="0"/>
              <a:pathLst>
                <a:path w="17601" h="38019">
                  <a:moveTo>
                    <a:pt x="9399" y="0"/>
                  </a:moveTo>
                  <a:lnTo>
                    <a:pt x="14456" y="5057"/>
                  </a:lnTo>
                  <a:lnTo>
                    <a:pt x="16938" y="10361"/>
                  </a:lnTo>
                  <a:lnTo>
                    <a:pt x="17600" y="13257"/>
                  </a:lnTo>
                  <a:lnTo>
                    <a:pt x="10607" y="34944"/>
                  </a:lnTo>
                  <a:lnTo>
                    <a:pt x="9146" y="35995"/>
                  </a:lnTo>
                  <a:lnTo>
                    <a:pt x="298" y="38018"/>
                  </a:lnTo>
                  <a:lnTo>
                    <a:pt x="0" y="33019"/>
                  </a:lnTo>
                  <a:lnTo>
                    <a:pt x="9399"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8" name="SMARTInkShape-5974"/>
            <p:cNvSpPr/>
            <p:nvPr/>
          </p:nvSpPr>
          <p:spPr>
            <a:xfrm>
              <a:off x="6829461" y="2638425"/>
              <a:ext cx="19015" cy="104776"/>
            </a:xfrm>
            <a:custGeom>
              <a:avLst/>
              <a:gdLst/>
              <a:ahLst/>
              <a:cxnLst/>
              <a:rect l="0" t="0" r="0" b="0"/>
              <a:pathLst>
                <a:path w="19015" h="104776">
                  <a:moveTo>
                    <a:pt x="19014" y="104775"/>
                  </a:moveTo>
                  <a:lnTo>
                    <a:pt x="9881" y="104775"/>
                  </a:lnTo>
                  <a:lnTo>
                    <a:pt x="3021" y="89566"/>
                  </a:lnTo>
                  <a:lnTo>
                    <a:pt x="44" y="44560"/>
                  </a:lnTo>
                  <a:lnTo>
                    <a:pt x="0" y="36385"/>
                  </a:lnTo>
                  <a:lnTo>
                    <a:pt x="2803" y="29224"/>
                  </a:lnTo>
                  <a:lnTo>
                    <a:pt x="1901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9" name="SMARTInkShape-5975"/>
            <p:cNvSpPr/>
            <p:nvPr/>
          </p:nvSpPr>
          <p:spPr>
            <a:xfrm>
              <a:off x="7128439" y="2753117"/>
              <a:ext cx="81595" cy="66284"/>
            </a:xfrm>
            <a:custGeom>
              <a:avLst/>
              <a:gdLst/>
              <a:ahLst/>
              <a:cxnLst/>
              <a:rect l="0" t="0" r="0" b="0"/>
              <a:pathLst>
                <a:path w="81595" h="66284">
                  <a:moveTo>
                    <a:pt x="72461" y="9133"/>
                  </a:moveTo>
                  <a:lnTo>
                    <a:pt x="80662" y="9133"/>
                  </a:lnTo>
                  <a:lnTo>
                    <a:pt x="81104" y="8075"/>
                  </a:lnTo>
                  <a:lnTo>
                    <a:pt x="81594" y="4076"/>
                  </a:lnTo>
                  <a:lnTo>
                    <a:pt x="80667" y="2587"/>
                  </a:lnTo>
                  <a:lnTo>
                    <a:pt x="78989" y="1594"/>
                  </a:lnTo>
                  <a:lnTo>
                    <a:pt x="73245" y="491"/>
                  </a:lnTo>
                  <a:lnTo>
                    <a:pt x="63638" y="0"/>
                  </a:lnTo>
                  <a:lnTo>
                    <a:pt x="55134" y="2604"/>
                  </a:lnTo>
                  <a:lnTo>
                    <a:pt x="9829" y="27065"/>
                  </a:lnTo>
                  <a:lnTo>
                    <a:pt x="2292" y="35800"/>
                  </a:lnTo>
                  <a:lnTo>
                    <a:pt x="281" y="39611"/>
                  </a:lnTo>
                  <a:lnTo>
                    <a:pt x="0" y="44268"/>
                  </a:lnTo>
                  <a:lnTo>
                    <a:pt x="2509" y="55088"/>
                  </a:lnTo>
                  <a:lnTo>
                    <a:pt x="4659" y="58820"/>
                  </a:lnTo>
                  <a:lnTo>
                    <a:pt x="15311" y="662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0" name="SMARTInkShape-5976"/>
            <p:cNvSpPr/>
            <p:nvPr/>
          </p:nvSpPr>
          <p:spPr>
            <a:xfrm>
              <a:off x="6981825" y="2638425"/>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1" name="SMARTInkShape-5977"/>
            <p:cNvSpPr/>
            <p:nvPr/>
          </p:nvSpPr>
          <p:spPr>
            <a:xfrm>
              <a:off x="6830065" y="2676525"/>
              <a:ext cx="18411" cy="161926"/>
            </a:xfrm>
            <a:custGeom>
              <a:avLst/>
              <a:gdLst/>
              <a:ahLst/>
              <a:cxnLst/>
              <a:rect l="0" t="0" r="0" b="0"/>
              <a:pathLst>
                <a:path w="18411" h="161926">
                  <a:moveTo>
                    <a:pt x="18410" y="0"/>
                  </a:moveTo>
                  <a:lnTo>
                    <a:pt x="13354" y="5057"/>
                  </a:lnTo>
                  <a:lnTo>
                    <a:pt x="10871" y="13183"/>
                  </a:lnTo>
                  <a:lnTo>
                    <a:pt x="4221" y="50817"/>
                  </a:lnTo>
                  <a:lnTo>
                    <a:pt x="0" y="96402"/>
                  </a:lnTo>
                  <a:lnTo>
                    <a:pt x="888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2" name="SMARTInkShape-5978"/>
            <p:cNvSpPr/>
            <p:nvPr/>
          </p:nvSpPr>
          <p:spPr>
            <a:xfrm>
              <a:off x="6915150" y="2628900"/>
              <a:ext cx="38101" cy="66676"/>
            </a:xfrm>
            <a:custGeom>
              <a:avLst/>
              <a:gdLst/>
              <a:ahLst/>
              <a:cxnLst/>
              <a:rect l="0" t="0" r="0" b="0"/>
              <a:pathLst>
                <a:path w="38101" h="66676">
                  <a:moveTo>
                    <a:pt x="38100" y="0"/>
                  </a:moveTo>
                  <a:lnTo>
                    <a:pt x="38100" y="22390"/>
                  </a:lnTo>
                  <a:lnTo>
                    <a:pt x="27987" y="36855"/>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4" name="SMARTInkShape-5979"/>
            <p:cNvSpPr/>
            <p:nvPr/>
          </p:nvSpPr>
          <p:spPr>
            <a:xfrm>
              <a:off x="7236140" y="2736271"/>
              <a:ext cx="110521" cy="73605"/>
            </a:xfrm>
            <a:custGeom>
              <a:avLst/>
              <a:gdLst/>
              <a:ahLst/>
              <a:cxnLst/>
              <a:rect l="0" t="0" r="0" b="0"/>
              <a:pathLst>
                <a:path w="110521" h="73605">
                  <a:moveTo>
                    <a:pt x="21910" y="54554"/>
                  </a:moveTo>
                  <a:lnTo>
                    <a:pt x="16854" y="54554"/>
                  </a:lnTo>
                  <a:lnTo>
                    <a:pt x="16423" y="55612"/>
                  </a:lnTo>
                  <a:lnTo>
                    <a:pt x="20513" y="64915"/>
                  </a:lnTo>
                  <a:lnTo>
                    <a:pt x="20978" y="67811"/>
                  </a:lnTo>
                  <a:lnTo>
                    <a:pt x="22347" y="69742"/>
                  </a:lnTo>
                  <a:lnTo>
                    <a:pt x="24318" y="71029"/>
                  </a:lnTo>
                  <a:lnTo>
                    <a:pt x="30389" y="72460"/>
                  </a:lnTo>
                  <a:lnTo>
                    <a:pt x="40142" y="73096"/>
                  </a:lnTo>
                  <a:lnTo>
                    <a:pt x="57533" y="68397"/>
                  </a:lnTo>
                  <a:lnTo>
                    <a:pt x="71036" y="60302"/>
                  </a:lnTo>
                  <a:lnTo>
                    <a:pt x="103479" y="28943"/>
                  </a:lnTo>
                  <a:lnTo>
                    <a:pt x="110374" y="18124"/>
                  </a:lnTo>
                  <a:lnTo>
                    <a:pt x="110520" y="13334"/>
                  </a:lnTo>
                  <a:lnTo>
                    <a:pt x="108499" y="9082"/>
                  </a:lnTo>
                  <a:lnTo>
                    <a:pt x="105037" y="5190"/>
                  </a:lnTo>
                  <a:lnTo>
                    <a:pt x="92722" y="864"/>
                  </a:lnTo>
                  <a:lnTo>
                    <a:pt x="77724" y="0"/>
                  </a:lnTo>
                  <a:lnTo>
                    <a:pt x="64002" y="3144"/>
                  </a:lnTo>
                  <a:lnTo>
                    <a:pt x="31400" y="21390"/>
                  </a:lnTo>
                  <a:lnTo>
                    <a:pt x="1980" y="46554"/>
                  </a:lnTo>
                  <a:lnTo>
                    <a:pt x="156" y="50279"/>
                  </a:lnTo>
                  <a:lnTo>
                    <a:pt x="0" y="53821"/>
                  </a:lnTo>
                  <a:lnTo>
                    <a:pt x="953" y="57240"/>
                  </a:lnTo>
                  <a:lnTo>
                    <a:pt x="10480" y="63862"/>
                  </a:lnTo>
                  <a:lnTo>
                    <a:pt x="79060" y="736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5" name="SMARTInkShape-5980"/>
            <p:cNvSpPr/>
            <p:nvPr/>
          </p:nvSpPr>
          <p:spPr>
            <a:xfrm>
              <a:off x="7067550" y="2752725"/>
              <a:ext cx="1" cy="38101"/>
            </a:xfrm>
            <a:custGeom>
              <a:avLst/>
              <a:gdLst/>
              <a:ahLst/>
              <a:cxnLst/>
              <a:rect l="0" t="0" r="0" b="0"/>
              <a:pathLst>
                <a:path w="1" h="38101">
                  <a:moveTo>
                    <a:pt x="0" y="0"/>
                  </a:moveTo>
                  <a:lnTo>
                    <a:pt x="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6" name="SMARTInkShape-5981"/>
            <p:cNvSpPr/>
            <p:nvPr/>
          </p:nvSpPr>
          <p:spPr>
            <a:xfrm>
              <a:off x="2762250" y="2628900"/>
              <a:ext cx="3857626" cy="47626"/>
            </a:xfrm>
            <a:custGeom>
              <a:avLst/>
              <a:gdLst/>
              <a:ahLst/>
              <a:cxnLst/>
              <a:rect l="0" t="0" r="0" b="0"/>
              <a:pathLst>
                <a:path w="3857626" h="47626">
                  <a:moveTo>
                    <a:pt x="0" y="28575"/>
                  </a:moveTo>
                  <a:lnTo>
                    <a:pt x="44829" y="28575"/>
                  </a:lnTo>
                  <a:lnTo>
                    <a:pt x="87289" y="34063"/>
                  </a:lnTo>
                  <a:lnTo>
                    <a:pt x="126170" y="30671"/>
                  </a:lnTo>
                  <a:lnTo>
                    <a:pt x="168346" y="28989"/>
                  </a:lnTo>
                  <a:lnTo>
                    <a:pt x="198646" y="28759"/>
                  </a:lnTo>
                  <a:lnTo>
                    <a:pt x="236806" y="28657"/>
                  </a:lnTo>
                  <a:lnTo>
                    <a:pt x="275639" y="28611"/>
                  </a:lnTo>
                  <a:lnTo>
                    <a:pt x="310890" y="28591"/>
                  </a:lnTo>
                  <a:lnTo>
                    <a:pt x="351760" y="28580"/>
                  </a:lnTo>
                  <a:lnTo>
                    <a:pt x="384938" y="28577"/>
                  </a:lnTo>
                  <a:lnTo>
                    <a:pt x="420850" y="25754"/>
                  </a:lnTo>
                  <a:lnTo>
                    <a:pt x="468302" y="21036"/>
                  </a:lnTo>
                  <a:lnTo>
                    <a:pt x="505292" y="19639"/>
                  </a:lnTo>
                  <a:lnTo>
                    <a:pt x="550661" y="19166"/>
                  </a:lnTo>
                  <a:lnTo>
                    <a:pt x="585551" y="24141"/>
                  </a:lnTo>
                  <a:lnTo>
                    <a:pt x="627757" y="27261"/>
                  </a:lnTo>
                  <a:lnTo>
                    <a:pt x="675275" y="28315"/>
                  </a:lnTo>
                  <a:lnTo>
                    <a:pt x="721508" y="28523"/>
                  </a:lnTo>
                  <a:lnTo>
                    <a:pt x="768584" y="28571"/>
                  </a:lnTo>
                  <a:lnTo>
                    <a:pt x="814101" y="28574"/>
                  </a:lnTo>
                  <a:lnTo>
                    <a:pt x="847245" y="28575"/>
                  </a:lnTo>
                  <a:lnTo>
                    <a:pt x="883495" y="28575"/>
                  </a:lnTo>
                  <a:lnTo>
                    <a:pt x="926645" y="28575"/>
                  </a:lnTo>
                  <a:lnTo>
                    <a:pt x="973028" y="28575"/>
                  </a:lnTo>
                  <a:lnTo>
                    <a:pt x="1010088" y="28575"/>
                  </a:lnTo>
                  <a:lnTo>
                    <a:pt x="1047879" y="31397"/>
                  </a:lnTo>
                  <a:lnTo>
                    <a:pt x="1094355" y="36114"/>
                  </a:lnTo>
                  <a:lnTo>
                    <a:pt x="1130905" y="37217"/>
                  </a:lnTo>
                  <a:lnTo>
                    <a:pt x="1175282" y="37838"/>
                  </a:lnTo>
                  <a:lnTo>
                    <a:pt x="1215242" y="38022"/>
                  </a:lnTo>
                  <a:lnTo>
                    <a:pt x="1253893" y="38077"/>
                  </a:lnTo>
                  <a:lnTo>
                    <a:pt x="1291098" y="38093"/>
                  </a:lnTo>
                  <a:lnTo>
                    <a:pt x="1338294" y="38099"/>
                  </a:lnTo>
                  <a:lnTo>
                    <a:pt x="1379724" y="38100"/>
                  </a:lnTo>
                  <a:lnTo>
                    <a:pt x="1418810" y="38100"/>
                  </a:lnTo>
                  <a:lnTo>
                    <a:pt x="1457202" y="38100"/>
                  </a:lnTo>
                  <a:lnTo>
                    <a:pt x="1495389" y="38100"/>
                  </a:lnTo>
                  <a:lnTo>
                    <a:pt x="1533514" y="38100"/>
                  </a:lnTo>
                  <a:lnTo>
                    <a:pt x="1571622" y="40922"/>
                  </a:lnTo>
                  <a:lnTo>
                    <a:pt x="1609724" y="45639"/>
                  </a:lnTo>
                  <a:lnTo>
                    <a:pt x="1647824" y="47037"/>
                  </a:lnTo>
                  <a:lnTo>
                    <a:pt x="1685925" y="47451"/>
                  </a:lnTo>
                  <a:lnTo>
                    <a:pt x="1724025" y="47573"/>
                  </a:lnTo>
                  <a:lnTo>
                    <a:pt x="1764947" y="47610"/>
                  </a:lnTo>
                  <a:lnTo>
                    <a:pt x="1810586" y="47621"/>
                  </a:lnTo>
                  <a:lnTo>
                    <a:pt x="1854800" y="47624"/>
                  </a:lnTo>
                  <a:lnTo>
                    <a:pt x="1894712" y="47625"/>
                  </a:lnTo>
                  <a:lnTo>
                    <a:pt x="1936171" y="44803"/>
                  </a:lnTo>
                  <a:lnTo>
                    <a:pt x="1979147" y="40086"/>
                  </a:lnTo>
                  <a:lnTo>
                    <a:pt x="2021514" y="38688"/>
                  </a:lnTo>
                  <a:lnTo>
                    <a:pt x="2064759" y="38274"/>
                  </a:lnTo>
                  <a:lnTo>
                    <a:pt x="2107205" y="38152"/>
                  </a:lnTo>
                  <a:lnTo>
                    <a:pt x="2150474" y="38115"/>
                  </a:lnTo>
                  <a:lnTo>
                    <a:pt x="2192928" y="38104"/>
                  </a:lnTo>
                  <a:lnTo>
                    <a:pt x="2236198" y="38101"/>
                  </a:lnTo>
                  <a:lnTo>
                    <a:pt x="2278652" y="38100"/>
                  </a:lnTo>
                  <a:lnTo>
                    <a:pt x="2321923" y="38100"/>
                  </a:lnTo>
                  <a:lnTo>
                    <a:pt x="2361555" y="38100"/>
                  </a:lnTo>
                  <a:lnTo>
                    <a:pt x="2402931" y="35278"/>
                  </a:lnTo>
                  <a:lnTo>
                    <a:pt x="2445882" y="30561"/>
                  </a:lnTo>
                  <a:lnTo>
                    <a:pt x="2488242" y="29163"/>
                  </a:lnTo>
                  <a:lnTo>
                    <a:pt x="2531485" y="28749"/>
                  </a:lnTo>
                  <a:lnTo>
                    <a:pt x="2573930" y="28627"/>
                  </a:lnTo>
                  <a:lnTo>
                    <a:pt x="2620021" y="28590"/>
                  </a:lnTo>
                  <a:lnTo>
                    <a:pt x="2664369" y="28579"/>
                  </a:lnTo>
                  <a:lnTo>
                    <a:pt x="2704321" y="28576"/>
                  </a:lnTo>
                  <a:lnTo>
                    <a:pt x="2742969" y="28575"/>
                  </a:lnTo>
                  <a:lnTo>
                    <a:pt x="2781232" y="28575"/>
                  </a:lnTo>
                  <a:lnTo>
                    <a:pt x="2819380" y="28575"/>
                  </a:lnTo>
                  <a:lnTo>
                    <a:pt x="2860317" y="28575"/>
                  </a:lnTo>
                  <a:lnTo>
                    <a:pt x="2903138" y="25753"/>
                  </a:lnTo>
                  <a:lnTo>
                    <a:pt x="2945458" y="21036"/>
                  </a:lnTo>
                  <a:lnTo>
                    <a:pt x="2988690" y="19638"/>
                  </a:lnTo>
                  <a:lnTo>
                    <a:pt x="3028310" y="19224"/>
                  </a:lnTo>
                  <a:lnTo>
                    <a:pt x="3074567" y="19084"/>
                  </a:lnTo>
                  <a:lnTo>
                    <a:pt x="3121883" y="25603"/>
                  </a:lnTo>
                  <a:lnTo>
                    <a:pt x="3159378" y="27694"/>
                  </a:lnTo>
                  <a:lnTo>
                    <a:pt x="3197300" y="28314"/>
                  </a:lnTo>
                  <a:lnTo>
                    <a:pt x="3235347" y="27439"/>
                  </a:lnTo>
                  <a:lnTo>
                    <a:pt x="3276607" y="22006"/>
                  </a:lnTo>
                  <a:lnTo>
                    <a:pt x="3313998" y="20364"/>
                  </a:lnTo>
                  <a:lnTo>
                    <a:pt x="3361529" y="19439"/>
                  </a:lnTo>
                  <a:lnTo>
                    <a:pt x="3408970" y="19127"/>
                  </a:lnTo>
                  <a:lnTo>
                    <a:pt x="3447642" y="19073"/>
                  </a:lnTo>
                  <a:lnTo>
                    <a:pt x="3495201" y="17998"/>
                  </a:lnTo>
                  <a:lnTo>
                    <a:pt x="3531871" y="12506"/>
                  </a:lnTo>
                  <a:lnTo>
                    <a:pt x="3571193" y="10408"/>
                  </a:lnTo>
                  <a:lnTo>
                    <a:pt x="3604380" y="9917"/>
                  </a:lnTo>
                  <a:lnTo>
                    <a:pt x="3643595" y="9641"/>
                  </a:lnTo>
                  <a:lnTo>
                    <a:pt x="3690492" y="9559"/>
                  </a:lnTo>
                  <a:lnTo>
                    <a:pt x="3723372" y="6718"/>
                  </a:lnTo>
                  <a:lnTo>
                    <a:pt x="3763166" y="1991"/>
                  </a:lnTo>
                  <a:lnTo>
                    <a:pt x="3810744" y="393"/>
                  </a:lnTo>
                  <a:lnTo>
                    <a:pt x="385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08" name="SMARTInkShape-5982"/>
          <p:cNvSpPr/>
          <p:nvPr/>
        </p:nvSpPr>
        <p:spPr>
          <a:xfrm>
            <a:off x="2476500" y="2057400"/>
            <a:ext cx="3838576" cy="2219326"/>
          </a:xfrm>
          <a:custGeom>
            <a:avLst/>
            <a:gdLst/>
            <a:ahLst/>
            <a:cxnLst/>
            <a:rect l="0" t="0" r="0" b="0"/>
            <a:pathLst>
              <a:path w="3838576" h="2219326">
                <a:moveTo>
                  <a:pt x="0" y="2219325"/>
                </a:moveTo>
                <a:lnTo>
                  <a:pt x="10113" y="2219325"/>
                </a:lnTo>
                <a:lnTo>
                  <a:pt x="17900" y="2216503"/>
                </a:lnTo>
                <a:lnTo>
                  <a:pt x="62624" y="2183309"/>
                </a:lnTo>
                <a:lnTo>
                  <a:pt x="109067" y="2150414"/>
                </a:lnTo>
                <a:lnTo>
                  <a:pt x="151941" y="2117176"/>
                </a:lnTo>
                <a:lnTo>
                  <a:pt x="193282" y="2085369"/>
                </a:lnTo>
                <a:lnTo>
                  <a:pt x="237433" y="2056262"/>
                </a:lnTo>
                <a:lnTo>
                  <a:pt x="277597" y="2038867"/>
                </a:lnTo>
                <a:lnTo>
                  <a:pt x="319314" y="2016964"/>
                </a:lnTo>
                <a:lnTo>
                  <a:pt x="366111" y="1988382"/>
                </a:lnTo>
                <a:lnTo>
                  <a:pt x="403517" y="1966512"/>
                </a:lnTo>
                <a:lnTo>
                  <a:pt x="440991" y="1946705"/>
                </a:lnTo>
                <a:lnTo>
                  <a:pt x="484141" y="1926330"/>
                </a:lnTo>
                <a:lnTo>
                  <a:pt x="526639" y="1907417"/>
                </a:lnTo>
                <a:lnTo>
                  <a:pt x="566808" y="1884138"/>
                </a:lnTo>
                <a:lnTo>
                  <a:pt x="603146" y="1868227"/>
                </a:lnTo>
                <a:lnTo>
                  <a:pt x="642025" y="1847538"/>
                </a:lnTo>
                <a:lnTo>
                  <a:pt x="684679" y="1829993"/>
                </a:lnTo>
                <a:lnTo>
                  <a:pt x="703294" y="1821922"/>
                </a:lnTo>
                <a:lnTo>
                  <a:pt x="744208" y="1798444"/>
                </a:lnTo>
                <a:lnTo>
                  <a:pt x="787919" y="1778536"/>
                </a:lnTo>
                <a:lnTo>
                  <a:pt x="804211" y="1768361"/>
                </a:lnTo>
                <a:lnTo>
                  <a:pt x="846342" y="1750382"/>
                </a:lnTo>
                <a:lnTo>
                  <a:pt x="885552" y="1731818"/>
                </a:lnTo>
                <a:lnTo>
                  <a:pt x="928698" y="1711868"/>
                </a:lnTo>
                <a:lnTo>
                  <a:pt x="970611" y="1688580"/>
                </a:lnTo>
                <a:lnTo>
                  <a:pt x="1009465" y="1664656"/>
                </a:lnTo>
                <a:lnTo>
                  <a:pt x="1050535" y="1645819"/>
                </a:lnTo>
                <a:lnTo>
                  <a:pt x="1094044" y="1622029"/>
                </a:lnTo>
                <a:lnTo>
                  <a:pt x="1134270" y="1603493"/>
                </a:lnTo>
                <a:lnTo>
                  <a:pt x="1179062" y="1580546"/>
                </a:lnTo>
                <a:lnTo>
                  <a:pt x="1218797" y="1555631"/>
                </a:lnTo>
                <a:lnTo>
                  <a:pt x="1264825" y="1530326"/>
                </a:lnTo>
                <a:lnTo>
                  <a:pt x="1302098" y="1511293"/>
                </a:lnTo>
                <a:lnTo>
                  <a:pt x="1339953" y="1492248"/>
                </a:lnTo>
                <a:lnTo>
                  <a:pt x="1377981" y="1473199"/>
                </a:lnTo>
                <a:lnTo>
                  <a:pt x="1416059" y="1454150"/>
                </a:lnTo>
                <a:lnTo>
                  <a:pt x="1454153" y="1435100"/>
                </a:lnTo>
                <a:lnTo>
                  <a:pt x="1493309" y="1414992"/>
                </a:lnTo>
                <a:lnTo>
                  <a:pt x="1522707" y="1398293"/>
                </a:lnTo>
                <a:lnTo>
                  <a:pt x="1564701" y="1383111"/>
                </a:lnTo>
                <a:lnTo>
                  <a:pt x="1609822" y="1369308"/>
                </a:lnTo>
                <a:lnTo>
                  <a:pt x="1643988" y="1356117"/>
                </a:lnTo>
                <a:lnTo>
                  <a:pt x="1676106" y="1340377"/>
                </a:lnTo>
                <a:lnTo>
                  <a:pt x="1721115" y="1316488"/>
                </a:lnTo>
                <a:lnTo>
                  <a:pt x="1764085" y="1296004"/>
                </a:lnTo>
                <a:lnTo>
                  <a:pt x="1807509" y="1276529"/>
                </a:lnTo>
                <a:lnTo>
                  <a:pt x="1850008" y="1254531"/>
                </a:lnTo>
                <a:lnTo>
                  <a:pt x="1893292" y="1230726"/>
                </a:lnTo>
                <a:lnTo>
                  <a:pt x="1935751" y="1207446"/>
                </a:lnTo>
                <a:lnTo>
                  <a:pt x="1979023" y="1183262"/>
                </a:lnTo>
                <a:lnTo>
                  <a:pt x="2018655" y="1159868"/>
                </a:lnTo>
                <a:lnTo>
                  <a:pt x="2060031" y="1135651"/>
                </a:lnTo>
                <a:lnTo>
                  <a:pt x="2102982" y="1112247"/>
                </a:lnTo>
                <a:lnTo>
                  <a:pt x="2145342" y="1085205"/>
                </a:lnTo>
                <a:lnTo>
                  <a:pt x="2188585" y="1059906"/>
                </a:lnTo>
                <a:lnTo>
                  <a:pt x="2231030" y="1036182"/>
                </a:lnTo>
                <a:lnTo>
                  <a:pt x="2274299" y="1011867"/>
                </a:lnTo>
                <a:lnTo>
                  <a:pt x="2313930" y="988435"/>
                </a:lnTo>
                <a:lnTo>
                  <a:pt x="2352484" y="964206"/>
                </a:lnTo>
                <a:lnTo>
                  <a:pt x="2390718" y="940799"/>
                </a:lnTo>
                <a:lnTo>
                  <a:pt x="2431681" y="916577"/>
                </a:lnTo>
                <a:lnTo>
                  <a:pt x="2474509" y="893173"/>
                </a:lnTo>
                <a:lnTo>
                  <a:pt x="2514010" y="866130"/>
                </a:lnTo>
                <a:lnTo>
                  <a:pt x="2552526" y="840831"/>
                </a:lnTo>
                <a:lnTo>
                  <a:pt x="2590748" y="819930"/>
                </a:lnTo>
                <a:lnTo>
                  <a:pt x="2628884" y="797509"/>
                </a:lnTo>
                <a:lnTo>
                  <a:pt x="2669817" y="773580"/>
                </a:lnTo>
                <a:lnTo>
                  <a:pt x="2712638" y="750262"/>
                </a:lnTo>
                <a:lnTo>
                  <a:pt x="2752136" y="726066"/>
                </a:lnTo>
                <a:lnTo>
                  <a:pt x="2790651" y="702670"/>
                </a:lnTo>
                <a:lnTo>
                  <a:pt x="2828873" y="678451"/>
                </a:lnTo>
                <a:lnTo>
                  <a:pt x="2867009" y="655048"/>
                </a:lnTo>
                <a:lnTo>
                  <a:pt x="2905120" y="630827"/>
                </a:lnTo>
                <a:lnTo>
                  <a:pt x="2943223" y="607423"/>
                </a:lnTo>
                <a:lnTo>
                  <a:pt x="2981324" y="583202"/>
                </a:lnTo>
                <a:lnTo>
                  <a:pt x="3019425" y="562620"/>
                </a:lnTo>
                <a:lnTo>
                  <a:pt x="3057525" y="540294"/>
                </a:lnTo>
                <a:lnTo>
                  <a:pt x="3095625" y="516393"/>
                </a:lnTo>
                <a:lnTo>
                  <a:pt x="3141369" y="489353"/>
                </a:lnTo>
                <a:lnTo>
                  <a:pt x="3182037" y="463629"/>
                </a:lnTo>
                <a:lnTo>
                  <a:pt x="3226916" y="438166"/>
                </a:lnTo>
                <a:lnTo>
                  <a:pt x="3266668" y="412753"/>
                </a:lnTo>
                <a:lnTo>
                  <a:pt x="3305095" y="387350"/>
                </a:lnTo>
                <a:lnTo>
                  <a:pt x="3343259" y="361950"/>
                </a:lnTo>
                <a:lnTo>
                  <a:pt x="3381372" y="336550"/>
                </a:lnTo>
                <a:lnTo>
                  <a:pt x="3426178" y="307622"/>
                </a:lnTo>
                <a:lnTo>
                  <a:pt x="3466924" y="281692"/>
                </a:lnTo>
                <a:lnTo>
                  <a:pt x="3506640" y="250709"/>
                </a:lnTo>
                <a:lnTo>
                  <a:pt x="3549073" y="218856"/>
                </a:lnTo>
                <a:lnTo>
                  <a:pt x="3582854" y="193906"/>
                </a:lnTo>
                <a:lnTo>
                  <a:pt x="3600038" y="183547"/>
                </a:lnTo>
                <a:lnTo>
                  <a:pt x="3645015" y="141960"/>
                </a:lnTo>
                <a:lnTo>
                  <a:pt x="3680800" y="114029"/>
                </a:lnTo>
                <a:lnTo>
                  <a:pt x="3727643" y="83751"/>
                </a:lnTo>
                <a:lnTo>
                  <a:pt x="3773311" y="44555"/>
                </a:lnTo>
                <a:lnTo>
                  <a:pt x="3804634" y="24715"/>
                </a:lnTo>
                <a:lnTo>
                  <a:pt x="3815024" y="19451"/>
                </a:lnTo>
                <a:lnTo>
                  <a:pt x="383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711" name="SMARTInkShape-Group856"/>
          <p:cNvGrpSpPr/>
          <p:nvPr/>
        </p:nvGrpSpPr>
        <p:grpSpPr>
          <a:xfrm>
            <a:off x="2466975" y="1847850"/>
            <a:ext cx="4200526" cy="3236558"/>
            <a:chOff x="2466975" y="1847850"/>
            <a:chExt cx="4200526" cy="3236558"/>
          </a:xfrm>
        </p:grpSpPr>
        <p:sp>
          <p:nvSpPr>
            <p:cNvPr id="709" name="SMARTInkShape-5983"/>
            <p:cNvSpPr/>
            <p:nvPr/>
          </p:nvSpPr>
          <p:spPr>
            <a:xfrm>
              <a:off x="2466975" y="1847850"/>
              <a:ext cx="57151" cy="3067051"/>
            </a:xfrm>
            <a:custGeom>
              <a:avLst/>
              <a:gdLst/>
              <a:ahLst/>
              <a:cxnLst/>
              <a:rect l="0" t="0" r="0" b="0"/>
              <a:pathLst>
                <a:path w="57151" h="3067051">
                  <a:moveTo>
                    <a:pt x="38100" y="0"/>
                  </a:moveTo>
                  <a:lnTo>
                    <a:pt x="38100" y="8201"/>
                  </a:lnTo>
                  <a:lnTo>
                    <a:pt x="45639" y="30073"/>
                  </a:lnTo>
                  <a:lnTo>
                    <a:pt x="47509" y="75025"/>
                  </a:lnTo>
                  <a:lnTo>
                    <a:pt x="47610" y="120848"/>
                  </a:lnTo>
                  <a:lnTo>
                    <a:pt x="47622" y="158750"/>
                  </a:lnTo>
                  <a:lnTo>
                    <a:pt x="47624" y="199672"/>
                  </a:lnTo>
                  <a:lnTo>
                    <a:pt x="47625" y="240255"/>
                  </a:lnTo>
                  <a:lnTo>
                    <a:pt x="47625" y="286406"/>
                  </a:lnTo>
                  <a:lnTo>
                    <a:pt x="47625" y="329101"/>
                  </a:lnTo>
                  <a:lnTo>
                    <a:pt x="47625" y="373149"/>
                  </a:lnTo>
                  <a:lnTo>
                    <a:pt x="47625" y="409365"/>
                  </a:lnTo>
                  <a:lnTo>
                    <a:pt x="47625" y="453728"/>
                  </a:lnTo>
                  <a:lnTo>
                    <a:pt x="47625" y="488465"/>
                  </a:lnTo>
                  <a:lnTo>
                    <a:pt x="48683" y="533147"/>
                  </a:lnTo>
                  <a:lnTo>
                    <a:pt x="55164" y="571450"/>
                  </a:lnTo>
                  <a:lnTo>
                    <a:pt x="56562" y="605705"/>
                  </a:lnTo>
                  <a:lnTo>
                    <a:pt x="56976" y="643723"/>
                  </a:lnTo>
                  <a:lnTo>
                    <a:pt x="57098" y="683564"/>
                  </a:lnTo>
                  <a:lnTo>
                    <a:pt x="54312" y="727118"/>
                  </a:lnTo>
                  <a:lnTo>
                    <a:pt x="48946" y="770279"/>
                  </a:lnTo>
                  <a:lnTo>
                    <a:pt x="48944" y="812554"/>
                  </a:lnTo>
                  <a:lnTo>
                    <a:pt x="53190" y="858824"/>
                  </a:lnTo>
                  <a:lnTo>
                    <a:pt x="49744" y="899227"/>
                  </a:lnTo>
                  <a:lnTo>
                    <a:pt x="48044" y="941859"/>
                  </a:lnTo>
                  <a:lnTo>
                    <a:pt x="50571" y="971219"/>
                  </a:lnTo>
                  <a:lnTo>
                    <a:pt x="55851" y="1009585"/>
                  </a:lnTo>
                  <a:lnTo>
                    <a:pt x="56573" y="1039960"/>
                  </a:lnTo>
                  <a:lnTo>
                    <a:pt x="56979" y="1087422"/>
                  </a:lnTo>
                  <a:lnTo>
                    <a:pt x="57099" y="1132883"/>
                  </a:lnTo>
                  <a:lnTo>
                    <a:pt x="57128" y="1172370"/>
                  </a:lnTo>
                  <a:lnTo>
                    <a:pt x="57140" y="1214615"/>
                  </a:lnTo>
                  <a:lnTo>
                    <a:pt x="57147" y="1259822"/>
                  </a:lnTo>
                  <a:lnTo>
                    <a:pt x="57149" y="1294051"/>
                  </a:lnTo>
                  <a:lnTo>
                    <a:pt x="57149" y="1333959"/>
                  </a:lnTo>
                  <a:lnTo>
                    <a:pt x="57150" y="1376390"/>
                  </a:lnTo>
                  <a:lnTo>
                    <a:pt x="57150" y="1421702"/>
                  </a:lnTo>
                  <a:lnTo>
                    <a:pt x="57150" y="1455956"/>
                  </a:lnTo>
                  <a:lnTo>
                    <a:pt x="57150" y="1492700"/>
                  </a:lnTo>
                  <a:lnTo>
                    <a:pt x="53975" y="1537186"/>
                  </a:lnTo>
                  <a:lnTo>
                    <a:pt x="36454" y="1580353"/>
                  </a:lnTo>
                  <a:lnTo>
                    <a:pt x="27491" y="1618190"/>
                  </a:lnTo>
                  <a:lnTo>
                    <a:pt x="22802" y="1651235"/>
                  </a:lnTo>
                  <a:lnTo>
                    <a:pt x="20162" y="1693638"/>
                  </a:lnTo>
                  <a:lnTo>
                    <a:pt x="14213" y="1740836"/>
                  </a:lnTo>
                  <a:lnTo>
                    <a:pt x="10451" y="1788337"/>
                  </a:lnTo>
                  <a:lnTo>
                    <a:pt x="9799" y="1825866"/>
                  </a:lnTo>
                  <a:lnTo>
                    <a:pt x="9606" y="1863796"/>
                  </a:lnTo>
                  <a:lnTo>
                    <a:pt x="9549" y="1900788"/>
                  </a:lnTo>
                  <a:lnTo>
                    <a:pt x="9530" y="1945090"/>
                  </a:lnTo>
                  <a:lnTo>
                    <a:pt x="9527" y="1981789"/>
                  </a:lnTo>
                  <a:lnTo>
                    <a:pt x="9525" y="2019475"/>
                  </a:lnTo>
                  <a:lnTo>
                    <a:pt x="9525" y="2065078"/>
                  </a:lnTo>
                  <a:lnTo>
                    <a:pt x="9525" y="2112264"/>
                  </a:lnTo>
                  <a:lnTo>
                    <a:pt x="9525" y="2159529"/>
                  </a:lnTo>
                  <a:lnTo>
                    <a:pt x="9525" y="2204809"/>
                  </a:lnTo>
                  <a:lnTo>
                    <a:pt x="9525" y="2247972"/>
                  </a:lnTo>
                  <a:lnTo>
                    <a:pt x="9525" y="2283787"/>
                  </a:lnTo>
                  <a:lnTo>
                    <a:pt x="9525" y="2330993"/>
                  </a:lnTo>
                  <a:lnTo>
                    <a:pt x="9525" y="2376262"/>
                  </a:lnTo>
                  <a:lnTo>
                    <a:pt x="16071" y="2419423"/>
                  </a:lnTo>
                  <a:lnTo>
                    <a:pt x="18167" y="2457354"/>
                  </a:lnTo>
                  <a:lnTo>
                    <a:pt x="18658" y="2490216"/>
                  </a:lnTo>
                  <a:lnTo>
                    <a:pt x="18876" y="2528810"/>
                  </a:lnTo>
                  <a:lnTo>
                    <a:pt x="18972" y="2566424"/>
                  </a:lnTo>
                  <a:lnTo>
                    <a:pt x="19027" y="2608625"/>
                  </a:lnTo>
                  <a:lnTo>
                    <a:pt x="19040" y="2642114"/>
                  </a:lnTo>
                  <a:lnTo>
                    <a:pt x="19047" y="2686555"/>
                  </a:lnTo>
                  <a:lnTo>
                    <a:pt x="19049" y="2721477"/>
                  </a:lnTo>
                  <a:lnTo>
                    <a:pt x="13993" y="2767102"/>
                  </a:lnTo>
                  <a:lnTo>
                    <a:pt x="10849" y="2805668"/>
                  </a:lnTo>
                  <a:lnTo>
                    <a:pt x="3240" y="2847144"/>
                  </a:lnTo>
                  <a:lnTo>
                    <a:pt x="640" y="2891555"/>
                  </a:lnTo>
                  <a:lnTo>
                    <a:pt x="190" y="2929680"/>
                  </a:lnTo>
                  <a:lnTo>
                    <a:pt x="56" y="2966728"/>
                  </a:lnTo>
                  <a:lnTo>
                    <a:pt x="0" y="3067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0" name="SMARTInkShape-5984"/>
            <p:cNvSpPr/>
            <p:nvPr/>
          </p:nvSpPr>
          <p:spPr>
            <a:xfrm>
              <a:off x="2476500" y="4848225"/>
              <a:ext cx="4191001" cy="236183"/>
            </a:xfrm>
            <a:custGeom>
              <a:avLst/>
              <a:gdLst/>
              <a:ahLst/>
              <a:cxnLst/>
              <a:rect l="0" t="0" r="0" b="0"/>
              <a:pathLst>
                <a:path w="4191001" h="236183">
                  <a:moveTo>
                    <a:pt x="0" y="0"/>
                  </a:moveTo>
                  <a:lnTo>
                    <a:pt x="0" y="5056"/>
                  </a:lnTo>
                  <a:lnTo>
                    <a:pt x="2822" y="10361"/>
                  </a:lnTo>
                  <a:lnTo>
                    <a:pt x="5057" y="13257"/>
                  </a:lnTo>
                  <a:lnTo>
                    <a:pt x="10361" y="16475"/>
                  </a:lnTo>
                  <a:lnTo>
                    <a:pt x="52193" y="26363"/>
                  </a:lnTo>
                  <a:lnTo>
                    <a:pt x="98787" y="31204"/>
                  </a:lnTo>
                  <a:lnTo>
                    <a:pt x="138912" y="38250"/>
                  </a:lnTo>
                  <a:lnTo>
                    <a:pt x="176038" y="44377"/>
                  </a:lnTo>
                  <a:lnTo>
                    <a:pt x="212320" y="47721"/>
                  </a:lnTo>
                  <a:lnTo>
                    <a:pt x="248176" y="52254"/>
                  </a:lnTo>
                  <a:lnTo>
                    <a:pt x="285984" y="57796"/>
                  </a:lnTo>
                  <a:lnTo>
                    <a:pt x="321837" y="62730"/>
                  </a:lnTo>
                  <a:lnTo>
                    <a:pt x="364764" y="66564"/>
                  </a:lnTo>
                  <a:lnTo>
                    <a:pt x="408249" y="73983"/>
                  </a:lnTo>
                  <a:lnTo>
                    <a:pt x="452469" y="80818"/>
                  </a:lnTo>
                  <a:lnTo>
                    <a:pt x="489430" y="84271"/>
                  </a:lnTo>
                  <a:lnTo>
                    <a:pt x="527192" y="85294"/>
                  </a:lnTo>
                  <a:lnTo>
                    <a:pt x="565192" y="90654"/>
                  </a:lnTo>
                  <a:lnTo>
                    <a:pt x="601858" y="96029"/>
                  </a:lnTo>
                  <a:lnTo>
                    <a:pt x="642142" y="100888"/>
                  </a:lnTo>
                  <a:lnTo>
                    <a:pt x="688622" y="103623"/>
                  </a:lnTo>
                  <a:lnTo>
                    <a:pt x="729205" y="105492"/>
                  </a:lnTo>
                  <a:lnTo>
                    <a:pt x="768040" y="111220"/>
                  </a:lnTo>
                  <a:lnTo>
                    <a:pt x="806359" y="114445"/>
                  </a:lnTo>
                  <a:lnTo>
                    <a:pt x="845581" y="120576"/>
                  </a:lnTo>
                  <a:lnTo>
                    <a:pt x="889188" y="123920"/>
                  </a:lnTo>
                  <a:lnTo>
                    <a:pt x="929390" y="130086"/>
                  </a:lnTo>
                  <a:lnTo>
                    <a:pt x="968113" y="132383"/>
                  </a:lnTo>
                  <a:lnTo>
                    <a:pt x="1007456" y="134121"/>
                  </a:lnTo>
                  <a:lnTo>
                    <a:pt x="1051098" y="139811"/>
                  </a:lnTo>
                  <a:lnTo>
                    <a:pt x="1092369" y="141967"/>
                  </a:lnTo>
                  <a:lnTo>
                    <a:pt x="1136583" y="142606"/>
                  </a:lnTo>
                  <a:lnTo>
                    <a:pt x="1178023" y="143853"/>
                  </a:lnTo>
                  <a:lnTo>
                    <a:pt x="1223345" y="149397"/>
                  </a:lnTo>
                  <a:lnTo>
                    <a:pt x="1270287" y="151511"/>
                  </a:lnTo>
                  <a:lnTo>
                    <a:pt x="1316652" y="152136"/>
                  </a:lnTo>
                  <a:lnTo>
                    <a:pt x="1358729" y="153380"/>
                  </a:lnTo>
                  <a:lnTo>
                    <a:pt x="1404240" y="158923"/>
                  </a:lnTo>
                  <a:lnTo>
                    <a:pt x="1451239" y="161036"/>
                  </a:lnTo>
                  <a:lnTo>
                    <a:pt x="1498678" y="161661"/>
                  </a:lnTo>
                  <a:lnTo>
                    <a:pt x="1546248" y="161847"/>
                  </a:lnTo>
                  <a:lnTo>
                    <a:pt x="1592799" y="162961"/>
                  </a:lnTo>
                  <a:lnTo>
                    <a:pt x="1635989" y="168464"/>
                  </a:lnTo>
                  <a:lnTo>
                    <a:pt x="1670081" y="170123"/>
                  </a:lnTo>
                  <a:lnTo>
                    <a:pt x="1714862" y="171057"/>
                  </a:lnTo>
                  <a:lnTo>
                    <a:pt x="1759998" y="171335"/>
                  </a:lnTo>
                  <a:lnTo>
                    <a:pt x="1806886" y="176472"/>
                  </a:lnTo>
                  <a:lnTo>
                    <a:pt x="1854292" y="179641"/>
                  </a:lnTo>
                  <a:lnTo>
                    <a:pt x="1901852" y="180580"/>
                  </a:lnTo>
                  <a:lnTo>
                    <a:pt x="1944401" y="180858"/>
                  </a:lnTo>
                  <a:lnTo>
                    <a:pt x="1988876" y="180940"/>
                  </a:lnTo>
                  <a:lnTo>
                    <a:pt x="2035568" y="186020"/>
                  </a:lnTo>
                  <a:lnTo>
                    <a:pt x="2082916" y="189173"/>
                  </a:lnTo>
                  <a:lnTo>
                    <a:pt x="2130459" y="190107"/>
                  </a:lnTo>
                  <a:lnTo>
                    <a:pt x="2173004" y="190385"/>
                  </a:lnTo>
                  <a:lnTo>
                    <a:pt x="2217477" y="190466"/>
                  </a:lnTo>
                  <a:lnTo>
                    <a:pt x="2259112" y="190490"/>
                  </a:lnTo>
                  <a:lnTo>
                    <a:pt x="2303316" y="190497"/>
                  </a:lnTo>
                  <a:lnTo>
                    <a:pt x="2349927" y="190499"/>
                  </a:lnTo>
                  <a:lnTo>
                    <a:pt x="2392195" y="190499"/>
                  </a:lnTo>
                  <a:lnTo>
                    <a:pt x="2436587" y="190500"/>
                  </a:lnTo>
                  <a:lnTo>
                    <a:pt x="2483254" y="190500"/>
                  </a:lnTo>
                  <a:lnTo>
                    <a:pt x="2525538" y="190500"/>
                  </a:lnTo>
                  <a:lnTo>
                    <a:pt x="2569935" y="190500"/>
                  </a:lnTo>
                  <a:lnTo>
                    <a:pt x="2611546" y="190500"/>
                  </a:lnTo>
                  <a:lnTo>
                    <a:pt x="2650687" y="195557"/>
                  </a:lnTo>
                  <a:lnTo>
                    <a:pt x="2694151" y="198701"/>
                  </a:lnTo>
                  <a:lnTo>
                    <a:pt x="2735488" y="199633"/>
                  </a:lnTo>
                  <a:lnTo>
                    <a:pt x="2779602" y="199910"/>
                  </a:lnTo>
                  <a:lnTo>
                    <a:pt x="2821131" y="199991"/>
                  </a:lnTo>
                  <a:lnTo>
                    <a:pt x="2860247" y="200015"/>
                  </a:lnTo>
                  <a:lnTo>
                    <a:pt x="2898648" y="200022"/>
                  </a:lnTo>
                  <a:lnTo>
                    <a:pt x="2936838" y="200024"/>
                  </a:lnTo>
                  <a:lnTo>
                    <a:pt x="2980020" y="205081"/>
                  </a:lnTo>
                  <a:lnTo>
                    <a:pt x="3021273" y="208226"/>
                  </a:lnTo>
                  <a:lnTo>
                    <a:pt x="3060307" y="209158"/>
                  </a:lnTo>
                  <a:lnTo>
                    <a:pt x="3104876" y="210531"/>
                  </a:lnTo>
                  <a:lnTo>
                    <a:pt x="3140935" y="216073"/>
                  </a:lnTo>
                  <a:lnTo>
                    <a:pt x="3178430" y="218186"/>
                  </a:lnTo>
                  <a:lnTo>
                    <a:pt x="3215292" y="218811"/>
                  </a:lnTo>
                  <a:lnTo>
                    <a:pt x="3259551" y="219023"/>
                  </a:lnTo>
                  <a:lnTo>
                    <a:pt x="3296243" y="219059"/>
                  </a:lnTo>
                  <a:lnTo>
                    <a:pt x="3341511" y="224128"/>
                  </a:lnTo>
                  <a:lnTo>
                    <a:pt x="3387572" y="227717"/>
                  </a:lnTo>
                  <a:lnTo>
                    <a:pt x="3431165" y="228426"/>
                  </a:lnTo>
                  <a:lnTo>
                    <a:pt x="3476208" y="228548"/>
                  </a:lnTo>
                  <a:lnTo>
                    <a:pt x="3512423" y="229636"/>
                  </a:lnTo>
                  <a:lnTo>
                    <a:pt x="3555554" y="235139"/>
                  </a:lnTo>
                  <a:lnTo>
                    <a:pt x="3588911" y="236182"/>
                  </a:lnTo>
                  <a:lnTo>
                    <a:pt x="3628627" y="230412"/>
                  </a:lnTo>
                  <a:lnTo>
                    <a:pt x="3672103" y="228958"/>
                  </a:lnTo>
                  <a:lnTo>
                    <a:pt x="3719047" y="228706"/>
                  </a:lnTo>
                  <a:lnTo>
                    <a:pt x="3754760" y="228647"/>
                  </a:lnTo>
                  <a:lnTo>
                    <a:pt x="3802099" y="228614"/>
                  </a:lnTo>
                  <a:lnTo>
                    <a:pt x="3844701" y="228604"/>
                  </a:lnTo>
                  <a:lnTo>
                    <a:pt x="3889073" y="225778"/>
                  </a:lnTo>
                  <a:lnTo>
                    <a:pt x="3932511" y="220399"/>
                  </a:lnTo>
                  <a:lnTo>
                    <a:pt x="3974840" y="219337"/>
                  </a:lnTo>
                  <a:lnTo>
                    <a:pt x="4006029" y="219190"/>
                  </a:lnTo>
                  <a:lnTo>
                    <a:pt x="4041057" y="219127"/>
                  </a:lnTo>
                  <a:lnTo>
                    <a:pt x="4076734" y="219097"/>
                  </a:lnTo>
                  <a:lnTo>
                    <a:pt x="4123394" y="220140"/>
                  </a:lnTo>
                  <a:lnTo>
                    <a:pt x="419100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167006732"/>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531" name="SMARTInkShape-Group910"/>
          <p:cNvGrpSpPr/>
          <p:nvPr/>
        </p:nvGrpSpPr>
        <p:grpSpPr>
          <a:xfrm>
            <a:off x="8648700" y="2328137"/>
            <a:ext cx="1689840" cy="486666"/>
            <a:chOff x="8648700" y="2328137"/>
            <a:chExt cx="1689840" cy="486666"/>
          </a:xfrm>
        </p:grpSpPr>
        <p:sp>
          <p:nvSpPr>
            <p:cNvPr id="524" name="SMARTInkShape-6308"/>
            <p:cNvSpPr/>
            <p:nvPr/>
          </p:nvSpPr>
          <p:spPr>
            <a:xfrm>
              <a:off x="9896475" y="2447925"/>
              <a:ext cx="152401" cy="171451"/>
            </a:xfrm>
            <a:custGeom>
              <a:avLst/>
              <a:gdLst/>
              <a:ahLst/>
              <a:cxnLst/>
              <a:rect l="0" t="0" r="0" b="0"/>
              <a:pathLst>
                <a:path w="152401" h="171451">
                  <a:moveTo>
                    <a:pt x="0" y="0"/>
                  </a:moveTo>
                  <a:lnTo>
                    <a:pt x="40021" y="0"/>
                  </a:lnTo>
                  <a:lnTo>
                    <a:pt x="55887" y="1058"/>
                  </a:lnTo>
                  <a:lnTo>
                    <a:pt x="72886" y="8663"/>
                  </a:lnTo>
                  <a:lnTo>
                    <a:pt x="94973" y="23851"/>
                  </a:lnTo>
                  <a:lnTo>
                    <a:pt x="105005" y="35647"/>
                  </a:lnTo>
                  <a:lnTo>
                    <a:pt x="110168" y="47946"/>
                  </a:lnTo>
                  <a:lnTo>
                    <a:pt x="111545" y="54189"/>
                  </a:lnTo>
                  <a:lnTo>
                    <a:pt x="103369" y="83201"/>
                  </a:lnTo>
                  <a:lnTo>
                    <a:pt x="82486" y="113552"/>
                  </a:lnTo>
                  <a:lnTo>
                    <a:pt x="36165" y="154984"/>
                  </a:lnTo>
                  <a:lnTo>
                    <a:pt x="27363" y="163426"/>
                  </a:lnTo>
                  <a:lnTo>
                    <a:pt x="25651" y="166101"/>
                  </a:lnTo>
                  <a:lnTo>
                    <a:pt x="25567" y="167884"/>
                  </a:lnTo>
                  <a:lnTo>
                    <a:pt x="26569" y="169073"/>
                  </a:lnTo>
                  <a:lnTo>
                    <a:pt x="73228" y="171241"/>
                  </a:lnTo>
                  <a:lnTo>
                    <a:pt x="15240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5" name="SMARTInkShape-6309"/>
            <p:cNvSpPr/>
            <p:nvPr/>
          </p:nvSpPr>
          <p:spPr>
            <a:xfrm>
              <a:off x="9210675" y="2469878"/>
              <a:ext cx="151496" cy="344925"/>
            </a:xfrm>
            <a:custGeom>
              <a:avLst/>
              <a:gdLst/>
              <a:ahLst/>
              <a:cxnLst/>
              <a:rect l="0" t="0" r="0" b="0"/>
              <a:pathLst>
                <a:path w="151496" h="344925">
                  <a:moveTo>
                    <a:pt x="0" y="6622"/>
                  </a:moveTo>
                  <a:lnTo>
                    <a:pt x="1059" y="16343"/>
                  </a:lnTo>
                  <a:lnTo>
                    <a:pt x="16247" y="62509"/>
                  </a:lnTo>
                  <a:lnTo>
                    <a:pt x="22391" y="73088"/>
                  </a:lnTo>
                  <a:lnTo>
                    <a:pt x="36856" y="84995"/>
                  </a:lnTo>
                  <a:lnTo>
                    <a:pt x="48483" y="89079"/>
                  </a:lnTo>
                  <a:lnTo>
                    <a:pt x="54547" y="90168"/>
                  </a:lnTo>
                  <a:lnTo>
                    <a:pt x="69752" y="85734"/>
                  </a:lnTo>
                  <a:lnTo>
                    <a:pt x="95270" y="70698"/>
                  </a:lnTo>
                  <a:lnTo>
                    <a:pt x="112071" y="50655"/>
                  </a:lnTo>
                  <a:lnTo>
                    <a:pt x="128050" y="17554"/>
                  </a:lnTo>
                  <a:lnTo>
                    <a:pt x="132652" y="0"/>
                  </a:lnTo>
                  <a:lnTo>
                    <a:pt x="132885" y="91"/>
                  </a:lnTo>
                  <a:lnTo>
                    <a:pt x="133338" y="47587"/>
                  </a:lnTo>
                  <a:lnTo>
                    <a:pt x="134404" y="93902"/>
                  </a:lnTo>
                  <a:lnTo>
                    <a:pt x="139895" y="135376"/>
                  </a:lnTo>
                  <a:lnTo>
                    <a:pt x="141993" y="173418"/>
                  </a:lnTo>
                  <a:lnTo>
                    <a:pt x="145523" y="215253"/>
                  </a:lnTo>
                  <a:lnTo>
                    <a:pt x="151495" y="262618"/>
                  </a:lnTo>
                  <a:lnTo>
                    <a:pt x="149399" y="297156"/>
                  </a:lnTo>
                  <a:lnTo>
                    <a:pt x="143658" y="317782"/>
                  </a:lnTo>
                  <a:lnTo>
                    <a:pt x="134051" y="334004"/>
                  </a:lnTo>
                  <a:lnTo>
                    <a:pt x="125548" y="342625"/>
                  </a:lnTo>
                  <a:lnTo>
                    <a:pt x="121799" y="344924"/>
                  </a:lnTo>
                  <a:lnTo>
                    <a:pt x="109167" y="344656"/>
                  </a:lnTo>
                  <a:lnTo>
                    <a:pt x="92969" y="339951"/>
                  </a:lnTo>
                  <a:lnTo>
                    <a:pt x="52381" y="318811"/>
                  </a:lnTo>
                  <a:lnTo>
                    <a:pt x="41625" y="306239"/>
                  </a:lnTo>
                  <a:lnTo>
                    <a:pt x="37275" y="298442"/>
                  </a:lnTo>
                  <a:lnTo>
                    <a:pt x="35265" y="278489"/>
                  </a:lnTo>
                  <a:lnTo>
                    <a:pt x="38957" y="256568"/>
                  </a:lnTo>
                  <a:lnTo>
                    <a:pt x="59393" y="212006"/>
                  </a:lnTo>
                  <a:lnTo>
                    <a:pt x="95250" y="1590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6" name="SMARTInkShape-6310"/>
            <p:cNvSpPr/>
            <p:nvPr/>
          </p:nvSpPr>
          <p:spPr>
            <a:xfrm>
              <a:off x="9610725" y="2505075"/>
              <a:ext cx="133351" cy="9526"/>
            </a:xfrm>
            <a:custGeom>
              <a:avLst/>
              <a:gdLst/>
              <a:ahLst/>
              <a:cxnLst/>
              <a:rect l="0" t="0" r="0" b="0"/>
              <a:pathLst>
                <a:path w="133351" h="9526">
                  <a:moveTo>
                    <a:pt x="0" y="9525"/>
                  </a:moveTo>
                  <a:lnTo>
                    <a:pt x="5057" y="9525"/>
                  </a:lnTo>
                  <a:lnTo>
                    <a:pt x="10361" y="6703"/>
                  </a:lnTo>
                  <a:lnTo>
                    <a:pt x="13257" y="4468"/>
                  </a:lnTo>
                  <a:lnTo>
                    <a:pt x="22120" y="1986"/>
                  </a:lnTo>
                  <a:lnTo>
                    <a:pt x="64296" y="262"/>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7" name="SMARTInkShape-6311"/>
            <p:cNvSpPr/>
            <p:nvPr/>
          </p:nvSpPr>
          <p:spPr>
            <a:xfrm>
              <a:off x="10173092" y="2536280"/>
              <a:ext cx="165448" cy="96489"/>
            </a:xfrm>
            <a:custGeom>
              <a:avLst/>
              <a:gdLst/>
              <a:ahLst/>
              <a:cxnLst/>
              <a:rect l="0" t="0" r="0" b="0"/>
              <a:pathLst>
                <a:path w="165448" h="96489">
                  <a:moveTo>
                    <a:pt x="9133" y="16420"/>
                  </a:moveTo>
                  <a:lnTo>
                    <a:pt x="0" y="16420"/>
                  </a:lnTo>
                  <a:lnTo>
                    <a:pt x="7198" y="34320"/>
                  </a:lnTo>
                  <a:lnTo>
                    <a:pt x="13807" y="58056"/>
                  </a:lnTo>
                  <a:lnTo>
                    <a:pt x="27333" y="79086"/>
                  </a:lnTo>
                  <a:lnTo>
                    <a:pt x="38742" y="86605"/>
                  </a:lnTo>
                  <a:lnTo>
                    <a:pt x="73425" y="96488"/>
                  </a:lnTo>
                  <a:lnTo>
                    <a:pt x="108734" y="95412"/>
                  </a:lnTo>
                  <a:lnTo>
                    <a:pt x="140951" y="83335"/>
                  </a:lnTo>
                  <a:lnTo>
                    <a:pt x="152386" y="75087"/>
                  </a:lnTo>
                  <a:lnTo>
                    <a:pt x="155434" y="71407"/>
                  </a:lnTo>
                  <a:lnTo>
                    <a:pt x="164782" y="46000"/>
                  </a:lnTo>
                  <a:lnTo>
                    <a:pt x="165447" y="29214"/>
                  </a:lnTo>
                  <a:lnTo>
                    <a:pt x="164142" y="21774"/>
                  </a:lnTo>
                  <a:lnTo>
                    <a:pt x="157048" y="10686"/>
                  </a:lnTo>
                  <a:lnTo>
                    <a:pt x="152192" y="6247"/>
                  </a:lnTo>
                  <a:lnTo>
                    <a:pt x="115022" y="0"/>
                  </a:lnTo>
                  <a:lnTo>
                    <a:pt x="47233" y="164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8" name="SMARTInkShape-6312"/>
            <p:cNvSpPr/>
            <p:nvPr/>
          </p:nvSpPr>
          <p:spPr>
            <a:xfrm>
              <a:off x="8939833" y="2328137"/>
              <a:ext cx="198044" cy="272189"/>
            </a:xfrm>
            <a:custGeom>
              <a:avLst/>
              <a:gdLst/>
              <a:ahLst/>
              <a:cxnLst/>
              <a:rect l="0" t="0" r="0" b="0"/>
              <a:pathLst>
                <a:path w="198044" h="272189">
                  <a:moveTo>
                    <a:pt x="61292" y="5488"/>
                  </a:moveTo>
                  <a:lnTo>
                    <a:pt x="61292" y="0"/>
                  </a:lnTo>
                  <a:lnTo>
                    <a:pt x="61292" y="39928"/>
                  </a:lnTo>
                  <a:lnTo>
                    <a:pt x="51179" y="69432"/>
                  </a:lnTo>
                  <a:lnTo>
                    <a:pt x="21568" y="115816"/>
                  </a:lnTo>
                  <a:lnTo>
                    <a:pt x="1103" y="146442"/>
                  </a:lnTo>
                  <a:lnTo>
                    <a:pt x="0" y="152374"/>
                  </a:lnTo>
                  <a:lnTo>
                    <a:pt x="1596" y="164610"/>
                  </a:lnTo>
                  <a:lnTo>
                    <a:pt x="3503" y="168719"/>
                  </a:lnTo>
                  <a:lnTo>
                    <a:pt x="5833" y="171459"/>
                  </a:lnTo>
                  <a:lnTo>
                    <a:pt x="8444" y="173285"/>
                  </a:lnTo>
                  <a:lnTo>
                    <a:pt x="49707" y="179279"/>
                  </a:lnTo>
                  <a:lnTo>
                    <a:pt x="97104" y="185044"/>
                  </a:lnTo>
                  <a:lnTo>
                    <a:pt x="143586" y="185124"/>
                  </a:lnTo>
                  <a:lnTo>
                    <a:pt x="188658" y="177796"/>
                  </a:lnTo>
                  <a:lnTo>
                    <a:pt x="196569" y="177319"/>
                  </a:lnTo>
                  <a:lnTo>
                    <a:pt x="198043" y="176134"/>
                  </a:lnTo>
                  <a:lnTo>
                    <a:pt x="197968" y="174285"/>
                  </a:lnTo>
                  <a:lnTo>
                    <a:pt x="195062" y="169409"/>
                  </a:lnTo>
                  <a:lnTo>
                    <a:pt x="172310" y="140086"/>
                  </a:lnTo>
                  <a:lnTo>
                    <a:pt x="166241" y="124895"/>
                  </a:lnTo>
                  <a:lnTo>
                    <a:pt x="164067" y="123193"/>
                  </a:lnTo>
                  <a:lnTo>
                    <a:pt x="156982" y="119987"/>
                  </a:lnTo>
                  <a:lnTo>
                    <a:pt x="156568" y="159897"/>
                  </a:lnTo>
                  <a:lnTo>
                    <a:pt x="156547" y="199207"/>
                  </a:lnTo>
                  <a:lnTo>
                    <a:pt x="156543" y="242367"/>
                  </a:lnTo>
                  <a:lnTo>
                    <a:pt x="147017" y="2721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9" name="SMARTInkShape-6313"/>
            <p:cNvSpPr/>
            <p:nvPr/>
          </p:nvSpPr>
          <p:spPr>
            <a:xfrm>
              <a:off x="9592999" y="2581275"/>
              <a:ext cx="93927" cy="9526"/>
            </a:xfrm>
            <a:custGeom>
              <a:avLst/>
              <a:gdLst/>
              <a:ahLst/>
              <a:cxnLst/>
              <a:rect l="0" t="0" r="0" b="0"/>
              <a:pathLst>
                <a:path w="93927" h="9526">
                  <a:moveTo>
                    <a:pt x="8201" y="9525"/>
                  </a:moveTo>
                  <a:lnTo>
                    <a:pt x="0" y="9525"/>
                  </a:lnTo>
                  <a:lnTo>
                    <a:pt x="41326" y="9525"/>
                  </a:lnTo>
                  <a:lnTo>
                    <a:pt x="939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0" name="SMARTInkShape-6314"/>
            <p:cNvSpPr/>
            <p:nvPr/>
          </p:nvSpPr>
          <p:spPr>
            <a:xfrm>
              <a:off x="8648700" y="2524125"/>
              <a:ext cx="171451" cy="8202"/>
            </a:xfrm>
            <a:custGeom>
              <a:avLst/>
              <a:gdLst/>
              <a:ahLst/>
              <a:cxnLst/>
              <a:rect l="0" t="0" r="0" b="0"/>
              <a:pathLst>
                <a:path w="171451" h="8202">
                  <a:moveTo>
                    <a:pt x="0" y="0"/>
                  </a:moveTo>
                  <a:lnTo>
                    <a:pt x="5057" y="0"/>
                  </a:lnTo>
                  <a:lnTo>
                    <a:pt x="10361" y="2822"/>
                  </a:lnTo>
                  <a:lnTo>
                    <a:pt x="13257" y="5057"/>
                  </a:lnTo>
                  <a:lnTo>
                    <a:pt x="37560" y="8201"/>
                  </a:lnTo>
                  <a:lnTo>
                    <a:pt x="76628" y="4076"/>
                  </a:lnTo>
                  <a:lnTo>
                    <a:pt x="117599" y="805"/>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37" name="SMARTInkShape-Group911"/>
          <p:cNvGrpSpPr/>
          <p:nvPr/>
        </p:nvGrpSpPr>
        <p:grpSpPr>
          <a:xfrm>
            <a:off x="7810500" y="2201213"/>
            <a:ext cx="676276" cy="577105"/>
            <a:chOff x="7810500" y="2201213"/>
            <a:chExt cx="676276" cy="577105"/>
          </a:xfrm>
        </p:grpSpPr>
        <p:sp>
          <p:nvSpPr>
            <p:cNvPr id="532" name="SMARTInkShape-6315"/>
            <p:cNvSpPr/>
            <p:nvPr/>
          </p:nvSpPr>
          <p:spPr>
            <a:xfrm>
              <a:off x="8124825" y="2381250"/>
              <a:ext cx="9526" cy="123826"/>
            </a:xfrm>
            <a:custGeom>
              <a:avLst/>
              <a:gdLst/>
              <a:ahLst/>
              <a:cxnLst/>
              <a:rect l="0" t="0" r="0" b="0"/>
              <a:pathLst>
                <a:path w="9526" h="123826">
                  <a:moveTo>
                    <a:pt x="0" y="0"/>
                  </a:moveTo>
                  <a:lnTo>
                    <a:pt x="0" y="40704"/>
                  </a:lnTo>
                  <a:lnTo>
                    <a:pt x="1059" y="81143"/>
                  </a:lnTo>
                  <a:lnTo>
                    <a:pt x="952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SMARTInkShape-6316"/>
            <p:cNvSpPr/>
            <p:nvPr/>
          </p:nvSpPr>
          <p:spPr>
            <a:xfrm>
              <a:off x="8048625" y="2409825"/>
              <a:ext cx="142876" cy="17727"/>
            </a:xfrm>
            <a:custGeom>
              <a:avLst/>
              <a:gdLst/>
              <a:ahLst/>
              <a:cxnLst/>
              <a:rect l="0" t="0" r="0" b="0"/>
              <a:pathLst>
                <a:path w="142876" h="17727">
                  <a:moveTo>
                    <a:pt x="0" y="9525"/>
                  </a:moveTo>
                  <a:lnTo>
                    <a:pt x="5057" y="9525"/>
                  </a:lnTo>
                  <a:lnTo>
                    <a:pt x="6546" y="10583"/>
                  </a:lnTo>
                  <a:lnTo>
                    <a:pt x="7539" y="12347"/>
                  </a:lnTo>
                  <a:lnTo>
                    <a:pt x="8201" y="14581"/>
                  </a:lnTo>
                  <a:lnTo>
                    <a:pt x="10759" y="16071"/>
                  </a:lnTo>
                  <a:lnTo>
                    <a:pt x="19246" y="17726"/>
                  </a:lnTo>
                  <a:lnTo>
                    <a:pt x="63147" y="11337"/>
                  </a:lnTo>
                  <a:lnTo>
                    <a:pt x="101491" y="9883"/>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4" name="SMARTInkShape-6317"/>
            <p:cNvSpPr/>
            <p:nvPr/>
          </p:nvSpPr>
          <p:spPr>
            <a:xfrm>
              <a:off x="7858125" y="2409825"/>
              <a:ext cx="57151" cy="7585"/>
            </a:xfrm>
            <a:custGeom>
              <a:avLst/>
              <a:gdLst/>
              <a:ahLst/>
              <a:cxnLst/>
              <a:rect l="0" t="0" r="0" b="0"/>
              <a:pathLst>
                <a:path w="57151" h="7585">
                  <a:moveTo>
                    <a:pt x="0" y="0"/>
                  </a:moveTo>
                  <a:lnTo>
                    <a:pt x="5057" y="0"/>
                  </a:lnTo>
                  <a:lnTo>
                    <a:pt x="6546" y="1058"/>
                  </a:lnTo>
                  <a:lnTo>
                    <a:pt x="7539" y="2822"/>
                  </a:lnTo>
                  <a:lnTo>
                    <a:pt x="8201" y="5056"/>
                  </a:lnTo>
                  <a:lnTo>
                    <a:pt x="17403" y="7539"/>
                  </a:lnTo>
                  <a:lnTo>
                    <a:pt x="31018" y="7584"/>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5" name="SMARTInkShape-6318"/>
            <p:cNvSpPr/>
            <p:nvPr/>
          </p:nvSpPr>
          <p:spPr>
            <a:xfrm>
              <a:off x="7810500" y="2201213"/>
              <a:ext cx="152174" cy="351488"/>
            </a:xfrm>
            <a:custGeom>
              <a:avLst/>
              <a:gdLst/>
              <a:ahLst/>
              <a:cxnLst/>
              <a:rect l="0" t="0" r="0" b="0"/>
              <a:pathLst>
                <a:path w="152174" h="351488">
                  <a:moveTo>
                    <a:pt x="0" y="37162"/>
                  </a:moveTo>
                  <a:lnTo>
                    <a:pt x="0" y="45363"/>
                  </a:lnTo>
                  <a:lnTo>
                    <a:pt x="46135" y="34876"/>
                  </a:lnTo>
                  <a:lnTo>
                    <a:pt x="86783" y="19928"/>
                  </a:lnTo>
                  <a:lnTo>
                    <a:pt x="121212" y="3811"/>
                  </a:lnTo>
                  <a:lnTo>
                    <a:pt x="143652" y="0"/>
                  </a:lnTo>
                  <a:lnTo>
                    <a:pt x="146569" y="746"/>
                  </a:lnTo>
                  <a:lnTo>
                    <a:pt x="148512" y="2301"/>
                  </a:lnTo>
                  <a:lnTo>
                    <a:pt x="150672" y="6852"/>
                  </a:lnTo>
                  <a:lnTo>
                    <a:pt x="152173" y="36646"/>
                  </a:lnTo>
                  <a:lnTo>
                    <a:pt x="147276" y="75697"/>
                  </a:lnTo>
                  <a:lnTo>
                    <a:pt x="142686" y="114545"/>
                  </a:lnTo>
                  <a:lnTo>
                    <a:pt x="129732" y="161143"/>
                  </a:lnTo>
                  <a:lnTo>
                    <a:pt x="120519" y="204778"/>
                  </a:lnTo>
                  <a:lnTo>
                    <a:pt x="111086" y="242754"/>
                  </a:lnTo>
                  <a:lnTo>
                    <a:pt x="102784" y="286277"/>
                  </a:lnTo>
                  <a:lnTo>
                    <a:pt x="96242" y="330513"/>
                  </a:lnTo>
                  <a:lnTo>
                    <a:pt x="95250" y="3514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6" name="SMARTInkShape-6319"/>
            <p:cNvSpPr/>
            <p:nvPr/>
          </p:nvSpPr>
          <p:spPr>
            <a:xfrm>
              <a:off x="8277225" y="2381250"/>
              <a:ext cx="209551" cy="397068"/>
            </a:xfrm>
            <a:custGeom>
              <a:avLst/>
              <a:gdLst/>
              <a:ahLst/>
              <a:cxnLst/>
              <a:rect l="0" t="0" r="0" b="0"/>
              <a:pathLst>
                <a:path w="209551" h="397068">
                  <a:moveTo>
                    <a:pt x="0" y="0"/>
                  </a:moveTo>
                  <a:lnTo>
                    <a:pt x="2822" y="46052"/>
                  </a:lnTo>
                  <a:lnTo>
                    <a:pt x="8663" y="63859"/>
                  </a:lnTo>
                  <a:lnTo>
                    <a:pt x="18314" y="75301"/>
                  </a:lnTo>
                  <a:lnTo>
                    <a:pt x="26837" y="81092"/>
                  </a:lnTo>
                  <a:lnTo>
                    <a:pt x="30591" y="82636"/>
                  </a:lnTo>
                  <a:lnTo>
                    <a:pt x="51045" y="79754"/>
                  </a:lnTo>
                  <a:lnTo>
                    <a:pt x="77213" y="67140"/>
                  </a:lnTo>
                  <a:lnTo>
                    <a:pt x="90057" y="55945"/>
                  </a:lnTo>
                  <a:lnTo>
                    <a:pt x="119390" y="8420"/>
                  </a:lnTo>
                  <a:lnTo>
                    <a:pt x="123241" y="1109"/>
                  </a:lnTo>
                  <a:lnTo>
                    <a:pt x="123565" y="3315"/>
                  </a:lnTo>
                  <a:lnTo>
                    <a:pt x="123809" y="45789"/>
                  </a:lnTo>
                  <a:lnTo>
                    <a:pt x="123822" y="91908"/>
                  </a:lnTo>
                  <a:lnTo>
                    <a:pt x="126647" y="135512"/>
                  </a:lnTo>
                  <a:lnTo>
                    <a:pt x="132026" y="179521"/>
                  </a:lnTo>
                  <a:lnTo>
                    <a:pt x="138014" y="214176"/>
                  </a:lnTo>
                  <a:lnTo>
                    <a:pt x="141435" y="261368"/>
                  </a:lnTo>
                  <a:lnTo>
                    <a:pt x="139413" y="294316"/>
                  </a:lnTo>
                  <a:lnTo>
                    <a:pt x="132324" y="334149"/>
                  </a:lnTo>
                  <a:lnTo>
                    <a:pt x="111852" y="378985"/>
                  </a:lnTo>
                  <a:lnTo>
                    <a:pt x="107921" y="389982"/>
                  </a:lnTo>
                  <a:lnTo>
                    <a:pt x="104755" y="393338"/>
                  </a:lnTo>
                  <a:lnTo>
                    <a:pt x="95594" y="397067"/>
                  </a:lnTo>
                  <a:lnTo>
                    <a:pt x="90188" y="395945"/>
                  </a:lnTo>
                  <a:lnTo>
                    <a:pt x="78536" y="389053"/>
                  </a:lnTo>
                  <a:lnTo>
                    <a:pt x="69124" y="370468"/>
                  </a:lnTo>
                  <a:lnTo>
                    <a:pt x="59516" y="325532"/>
                  </a:lnTo>
                  <a:lnTo>
                    <a:pt x="62908" y="285660"/>
                  </a:lnTo>
                  <a:lnTo>
                    <a:pt x="80081" y="239989"/>
                  </a:lnTo>
                  <a:lnTo>
                    <a:pt x="97585" y="203216"/>
                  </a:lnTo>
                  <a:lnTo>
                    <a:pt x="121111" y="175255"/>
                  </a:lnTo>
                  <a:lnTo>
                    <a:pt x="166991" y="144781"/>
                  </a:lnTo>
                  <a:lnTo>
                    <a:pt x="2095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49" name="SMARTInkShape-Group912"/>
          <p:cNvGrpSpPr/>
          <p:nvPr/>
        </p:nvGrpSpPr>
        <p:grpSpPr>
          <a:xfrm>
            <a:off x="7477125" y="5867400"/>
            <a:ext cx="2318374" cy="695326"/>
            <a:chOff x="7477125" y="5867400"/>
            <a:chExt cx="2318374" cy="695326"/>
          </a:xfrm>
        </p:grpSpPr>
        <p:sp>
          <p:nvSpPr>
            <p:cNvPr id="538" name="SMARTInkShape-6320"/>
            <p:cNvSpPr/>
            <p:nvPr/>
          </p:nvSpPr>
          <p:spPr>
            <a:xfrm>
              <a:off x="9305925" y="6105525"/>
              <a:ext cx="123826" cy="171451"/>
            </a:xfrm>
            <a:custGeom>
              <a:avLst/>
              <a:gdLst/>
              <a:ahLst/>
              <a:cxnLst/>
              <a:rect l="0" t="0" r="0" b="0"/>
              <a:pathLst>
                <a:path w="123826" h="171451">
                  <a:moveTo>
                    <a:pt x="123825" y="0"/>
                  </a:moveTo>
                  <a:lnTo>
                    <a:pt x="122767" y="9721"/>
                  </a:lnTo>
                  <a:lnTo>
                    <a:pt x="118768" y="23371"/>
                  </a:lnTo>
                  <a:lnTo>
                    <a:pt x="89449" y="67244"/>
                  </a:lnTo>
                  <a:lnTo>
                    <a:pt x="71659" y="95419"/>
                  </a:lnTo>
                  <a:lnTo>
                    <a:pt x="31834" y="139231"/>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9" name="SMARTInkShape-6321"/>
            <p:cNvSpPr/>
            <p:nvPr/>
          </p:nvSpPr>
          <p:spPr>
            <a:xfrm>
              <a:off x="9563100" y="6115050"/>
              <a:ext cx="9526" cy="209551"/>
            </a:xfrm>
            <a:custGeom>
              <a:avLst/>
              <a:gdLst/>
              <a:ahLst/>
              <a:cxnLst/>
              <a:rect l="0" t="0" r="0" b="0"/>
              <a:pathLst>
                <a:path w="9526" h="209551">
                  <a:moveTo>
                    <a:pt x="0" y="0"/>
                  </a:moveTo>
                  <a:lnTo>
                    <a:pt x="5057" y="10113"/>
                  </a:lnTo>
                  <a:lnTo>
                    <a:pt x="8643" y="47703"/>
                  </a:lnTo>
                  <a:lnTo>
                    <a:pt x="9351" y="90248"/>
                  </a:lnTo>
                  <a:lnTo>
                    <a:pt x="9491" y="134831"/>
                  </a:lnTo>
                  <a:lnTo>
                    <a:pt x="9518" y="178328"/>
                  </a:lnTo>
                  <a:lnTo>
                    <a:pt x="952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0" name="SMARTInkShape-6322"/>
            <p:cNvSpPr/>
            <p:nvPr/>
          </p:nvSpPr>
          <p:spPr>
            <a:xfrm>
              <a:off x="9696450" y="6191250"/>
              <a:ext cx="99049" cy="130647"/>
            </a:xfrm>
            <a:custGeom>
              <a:avLst/>
              <a:gdLst/>
              <a:ahLst/>
              <a:cxnLst/>
              <a:rect l="0" t="0" r="0" b="0"/>
              <a:pathLst>
                <a:path w="99049" h="130647">
                  <a:moveTo>
                    <a:pt x="0" y="28575"/>
                  </a:moveTo>
                  <a:lnTo>
                    <a:pt x="0" y="20374"/>
                  </a:lnTo>
                  <a:lnTo>
                    <a:pt x="0" y="60897"/>
                  </a:lnTo>
                  <a:lnTo>
                    <a:pt x="1059" y="76807"/>
                  </a:lnTo>
                  <a:lnTo>
                    <a:pt x="13257" y="110787"/>
                  </a:lnTo>
                  <a:lnTo>
                    <a:pt x="22391" y="125019"/>
                  </a:lnTo>
                  <a:lnTo>
                    <a:pt x="34292" y="129647"/>
                  </a:lnTo>
                  <a:lnTo>
                    <a:pt x="49108" y="130646"/>
                  </a:lnTo>
                  <a:lnTo>
                    <a:pt x="77271" y="124933"/>
                  </a:lnTo>
                  <a:lnTo>
                    <a:pt x="81147" y="121388"/>
                  </a:lnTo>
                  <a:lnTo>
                    <a:pt x="98242" y="84150"/>
                  </a:lnTo>
                  <a:lnTo>
                    <a:pt x="99048" y="68797"/>
                  </a:lnTo>
                  <a:lnTo>
                    <a:pt x="97782" y="61740"/>
                  </a:lnTo>
                  <a:lnTo>
                    <a:pt x="90732" y="48254"/>
                  </a:lnTo>
                  <a:lnTo>
                    <a:pt x="72039" y="28762"/>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1" name="SMARTInkShape-6323"/>
            <p:cNvSpPr/>
            <p:nvPr/>
          </p:nvSpPr>
          <p:spPr>
            <a:xfrm>
              <a:off x="8096250" y="6115050"/>
              <a:ext cx="171451" cy="398219"/>
            </a:xfrm>
            <a:custGeom>
              <a:avLst/>
              <a:gdLst/>
              <a:ahLst/>
              <a:cxnLst/>
              <a:rect l="0" t="0" r="0" b="0"/>
              <a:pathLst>
                <a:path w="171451" h="398219">
                  <a:moveTo>
                    <a:pt x="0" y="0"/>
                  </a:moveTo>
                  <a:lnTo>
                    <a:pt x="0" y="15170"/>
                  </a:lnTo>
                  <a:lnTo>
                    <a:pt x="21458" y="62114"/>
                  </a:lnTo>
                  <a:lnTo>
                    <a:pt x="36579" y="87196"/>
                  </a:lnTo>
                  <a:lnTo>
                    <a:pt x="51182" y="99784"/>
                  </a:lnTo>
                  <a:lnTo>
                    <a:pt x="68256" y="107848"/>
                  </a:lnTo>
                  <a:lnTo>
                    <a:pt x="86428" y="111434"/>
                  </a:lnTo>
                  <a:lnTo>
                    <a:pt x="102265" y="110204"/>
                  </a:lnTo>
                  <a:lnTo>
                    <a:pt x="116360" y="105071"/>
                  </a:lnTo>
                  <a:lnTo>
                    <a:pt x="144021" y="83634"/>
                  </a:lnTo>
                  <a:lnTo>
                    <a:pt x="148676" y="76681"/>
                  </a:lnTo>
                  <a:lnTo>
                    <a:pt x="152336" y="66849"/>
                  </a:lnTo>
                  <a:lnTo>
                    <a:pt x="152398" y="112347"/>
                  </a:lnTo>
                  <a:lnTo>
                    <a:pt x="152400" y="159658"/>
                  </a:lnTo>
                  <a:lnTo>
                    <a:pt x="152400" y="191257"/>
                  </a:lnTo>
                  <a:lnTo>
                    <a:pt x="152400" y="228936"/>
                  </a:lnTo>
                  <a:lnTo>
                    <a:pt x="152400" y="266850"/>
                  </a:lnTo>
                  <a:lnTo>
                    <a:pt x="147344" y="308725"/>
                  </a:lnTo>
                  <a:lnTo>
                    <a:pt x="139143" y="346297"/>
                  </a:lnTo>
                  <a:lnTo>
                    <a:pt x="124954" y="379185"/>
                  </a:lnTo>
                  <a:lnTo>
                    <a:pt x="116213" y="390777"/>
                  </a:lnTo>
                  <a:lnTo>
                    <a:pt x="108800" y="395929"/>
                  </a:lnTo>
                  <a:lnTo>
                    <a:pt x="101978" y="398218"/>
                  </a:lnTo>
                  <a:lnTo>
                    <a:pt x="98677" y="395653"/>
                  </a:lnTo>
                  <a:lnTo>
                    <a:pt x="92187" y="384338"/>
                  </a:lnTo>
                  <a:lnTo>
                    <a:pt x="79037" y="337369"/>
                  </a:lnTo>
                  <a:lnTo>
                    <a:pt x="78519" y="321391"/>
                  </a:lnTo>
                  <a:lnTo>
                    <a:pt x="84567" y="280956"/>
                  </a:lnTo>
                  <a:lnTo>
                    <a:pt x="107251" y="234670"/>
                  </a:lnTo>
                  <a:lnTo>
                    <a:pt x="1714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2" name="SMARTInkShape-6324"/>
            <p:cNvSpPr/>
            <p:nvPr/>
          </p:nvSpPr>
          <p:spPr>
            <a:xfrm>
              <a:off x="8258175" y="5867400"/>
              <a:ext cx="152327" cy="695326"/>
            </a:xfrm>
            <a:custGeom>
              <a:avLst/>
              <a:gdLst/>
              <a:ahLst/>
              <a:cxnLst/>
              <a:rect l="0" t="0" r="0" b="0"/>
              <a:pathLst>
                <a:path w="152327" h="695326">
                  <a:moveTo>
                    <a:pt x="0" y="0"/>
                  </a:moveTo>
                  <a:lnTo>
                    <a:pt x="0" y="5057"/>
                  </a:lnTo>
                  <a:lnTo>
                    <a:pt x="5645" y="10361"/>
                  </a:lnTo>
                  <a:lnTo>
                    <a:pt x="16267" y="19421"/>
                  </a:lnTo>
                  <a:lnTo>
                    <a:pt x="43312" y="56910"/>
                  </a:lnTo>
                  <a:lnTo>
                    <a:pt x="64529" y="95202"/>
                  </a:lnTo>
                  <a:lnTo>
                    <a:pt x="89103" y="140945"/>
                  </a:lnTo>
                  <a:lnTo>
                    <a:pt x="106952" y="178169"/>
                  </a:lnTo>
                  <a:lnTo>
                    <a:pt x="119414" y="216009"/>
                  </a:lnTo>
                  <a:lnTo>
                    <a:pt x="129809" y="255091"/>
                  </a:lnTo>
                  <a:lnTo>
                    <a:pt x="139591" y="298655"/>
                  </a:lnTo>
                  <a:lnTo>
                    <a:pt x="148134" y="338845"/>
                  </a:lnTo>
                  <a:lnTo>
                    <a:pt x="151137" y="376506"/>
                  </a:lnTo>
                  <a:lnTo>
                    <a:pt x="152150" y="421034"/>
                  </a:lnTo>
                  <a:lnTo>
                    <a:pt x="152326" y="457773"/>
                  </a:lnTo>
                  <a:lnTo>
                    <a:pt x="149556" y="495471"/>
                  </a:lnTo>
                  <a:lnTo>
                    <a:pt x="144194" y="541077"/>
                  </a:lnTo>
                  <a:lnTo>
                    <a:pt x="127927" y="582777"/>
                  </a:lnTo>
                  <a:lnTo>
                    <a:pt x="110459" y="623642"/>
                  </a:lnTo>
                  <a:lnTo>
                    <a:pt x="76200" y="695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3" name="SMARTInkShape-6325"/>
            <p:cNvSpPr/>
            <p:nvPr/>
          </p:nvSpPr>
          <p:spPr>
            <a:xfrm>
              <a:off x="8648700" y="6153150"/>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4" name="SMARTInkShape-6326"/>
            <p:cNvSpPr/>
            <p:nvPr/>
          </p:nvSpPr>
          <p:spPr>
            <a:xfrm>
              <a:off x="8620125" y="6105525"/>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5" name="SMARTInkShape-6327"/>
            <p:cNvSpPr/>
            <p:nvPr/>
          </p:nvSpPr>
          <p:spPr>
            <a:xfrm>
              <a:off x="7477125" y="6124575"/>
              <a:ext cx="152401" cy="1"/>
            </a:xfrm>
            <a:custGeom>
              <a:avLst/>
              <a:gdLst/>
              <a:ahLst/>
              <a:cxnLst/>
              <a:rect l="0" t="0" r="0" b="0"/>
              <a:pathLst>
                <a:path w="152401" h="1">
                  <a:moveTo>
                    <a:pt x="0" y="0"/>
                  </a:moveTo>
                  <a:lnTo>
                    <a:pt x="41156" y="0"/>
                  </a:lnTo>
                  <a:lnTo>
                    <a:pt x="75929" y="0"/>
                  </a:lnTo>
                  <a:lnTo>
                    <a:pt x="116101" y="0"/>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6" name="SMARTInkShape-6328"/>
            <p:cNvSpPr/>
            <p:nvPr/>
          </p:nvSpPr>
          <p:spPr>
            <a:xfrm>
              <a:off x="8953500" y="6097320"/>
              <a:ext cx="219076" cy="160606"/>
            </a:xfrm>
            <a:custGeom>
              <a:avLst/>
              <a:gdLst/>
              <a:ahLst/>
              <a:cxnLst/>
              <a:rect l="0" t="0" r="0" b="0"/>
              <a:pathLst>
                <a:path w="219076" h="160606">
                  <a:moveTo>
                    <a:pt x="0" y="8205"/>
                  </a:moveTo>
                  <a:lnTo>
                    <a:pt x="5057" y="3149"/>
                  </a:lnTo>
                  <a:lnTo>
                    <a:pt x="23371" y="4"/>
                  </a:lnTo>
                  <a:lnTo>
                    <a:pt x="56945" y="0"/>
                  </a:lnTo>
                  <a:lnTo>
                    <a:pt x="79432" y="7420"/>
                  </a:lnTo>
                  <a:lnTo>
                    <a:pt x="96686" y="17029"/>
                  </a:lnTo>
                  <a:lnTo>
                    <a:pt x="109294" y="31177"/>
                  </a:lnTo>
                  <a:lnTo>
                    <a:pt x="114137" y="39395"/>
                  </a:lnTo>
                  <a:lnTo>
                    <a:pt x="116308" y="46990"/>
                  </a:lnTo>
                  <a:lnTo>
                    <a:pt x="115898" y="61073"/>
                  </a:lnTo>
                  <a:lnTo>
                    <a:pt x="109717" y="85958"/>
                  </a:lnTo>
                  <a:lnTo>
                    <a:pt x="98504" y="101323"/>
                  </a:lnTo>
                  <a:lnTo>
                    <a:pt x="50991" y="142724"/>
                  </a:lnTo>
                  <a:lnTo>
                    <a:pt x="41920" y="148604"/>
                  </a:lnTo>
                  <a:lnTo>
                    <a:pt x="40646" y="150488"/>
                  </a:lnTo>
                  <a:lnTo>
                    <a:pt x="39232" y="155403"/>
                  </a:lnTo>
                  <a:lnTo>
                    <a:pt x="39912" y="157137"/>
                  </a:lnTo>
                  <a:lnTo>
                    <a:pt x="41425" y="158293"/>
                  </a:lnTo>
                  <a:lnTo>
                    <a:pt x="43492" y="159064"/>
                  </a:lnTo>
                  <a:lnTo>
                    <a:pt x="82714" y="159242"/>
                  </a:lnTo>
                  <a:lnTo>
                    <a:pt x="123230" y="153006"/>
                  </a:lnTo>
                  <a:lnTo>
                    <a:pt x="165884" y="152392"/>
                  </a:lnTo>
                  <a:lnTo>
                    <a:pt x="219075" y="1606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SMARTInkShape-6329"/>
            <p:cNvSpPr/>
            <p:nvPr/>
          </p:nvSpPr>
          <p:spPr>
            <a:xfrm>
              <a:off x="7781925" y="6038850"/>
              <a:ext cx="228601" cy="209551"/>
            </a:xfrm>
            <a:custGeom>
              <a:avLst/>
              <a:gdLst/>
              <a:ahLst/>
              <a:cxnLst/>
              <a:rect l="0" t="0" r="0" b="0"/>
              <a:pathLst>
                <a:path w="228601" h="209551">
                  <a:moveTo>
                    <a:pt x="0" y="0"/>
                  </a:moveTo>
                  <a:lnTo>
                    <a:pt x="46692" y="5057"/>
                  </a:lnTo>
                  <a:lnTo>
                    <a:pt x="92304" y="19298"/>
                  </a:lnTo>
                  <a:lnTo>
                    <a:pt x="99637" y="22390"/>
                  </a:lnTo>
                  <a:lnTo>
                    <a:pt x="120069" y="41912"/>
                  </a:lnTo>
                  <a:lnTo>
                    <a:pt x="127446" y="58844"/>
                  </a:lnTo>
                  <a:lnTo>
                    <a:pt x="129668" y="75895"/>
                  </a:lnTo>
                  <a:lnTo>
                    <a:pt x="127128" y="90528"/>
                  </a:lnTo>
                  <a:lnTo>
                    <a:pt x="109634" y="115723"/>
                  </a:lnTo>
                  <a:lnTo>
                    <a:pt x="66853" y="161461"/>
                  </a:lnTo>
                  <a:lnTo>
                    <a:pt x="41600" y="178774"/>
                  </a:lnTo>
                  <a:lnTo>
                    <a:pt x="42549" y="180566"/>
                  </a:lnTo>
                  <a:lnTo>
                    <a:pt x="49250" y="185379"/>
                  </a:lnTo>
                  <a:lnTo>
                    <a:pt x="64922" y="188983"/>
                  </a:lnTo>
                  <a:lnTo>
                    <a:pt x="103197" y="190050"/>
                  </a:lnTo>
                  <a:lnTo>
                    <a:pt x="149148" y="196957"/>
                  </a:lnTo>
                  <a:lnTo>
                    <a:pt x="194169" y="200814"/>
                  </a:lnTo>
                  <a:lnTo>
                    <a:pt x="22860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8" name="SMARTInkShape-6330"/>
            <p:cNvSpPr/>
            <p:nvPr/>
          </p:nvSpPr>
          <p:spPr>
            <a:xfrm>
              <a:off x="9258300" y="6115050"/>
              <a:ext cx="190501" cy="142876"/>
            </a:xfrm>
            <a:custGeom>
              <a:avLst/>
              <a:gdLst/>
              <a:ahLst/>
              <a:cxnLst/>
              <a:rect l="0" t="0" r="0" b="0"/>
              <a:pathLst>
                <a:path w="190501" h="142876">
                  <a:moveTo>
                    <a:pt x="0" y="0"/>
                  </a:moveTo>
                  <a:lnTo>
                    <a:pt x="8663" y="7604"/>
                  </a:lnTo>
                  <a:lnTo>
                    <a:pt x="49361" y="39660"/>
                  </a:lnTo>
                  <a:lnTo>
                    <a:pt x="90422" y="72813"/>
                  </a:lnTo>
                  <a:lnTo>
                    <a:pt x="131147" y="97208"/>
                  </a:lnTo>
                  <a:lnTo>
                    <a:pt x="177671" y="131614"/>
                  </a:lnTo>
                  <a:lnTo>
                    <a:pt x="19050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9" name="SMARTInkShape-Group913"/>
          <p:cNvGrpSpPr/>
          <p:nvPr/>
        </p:nvGrpSpPr>
        <p:grpSpPr>
          <a:xfrm>
            <a:off x="5486434" y="5619750"/>
            <a:ext cx="1562067" cy="1000126"/>
            <a:chOff x="5486434" y="5619750"/>
            <a:chExt cx="1562067" cy="1000126"/>
          </a:xfrm>
        </p:grpSpPr>
        <p:sp>
          <p:nvSpPr>
            <p:cNvPr id="550" name="SMARTInkShape-6331"/>
            <p:cNvSpPr/>
            <p:nvPr/>
          </p:nvSpPr>
          <p:spPr>
            <a:xfrm>
              <a:off x="6638925" y="6391275"/>
              <a:ext cx="190501" cy="190501"/>
            </a:xfrm>
            <a:custGeom>
              <a:avLst/>
              <a:gdLst/>
              <a:ahLst/>
              <a:cxnLst/>
              <a:rect l="0" t="0" r="0" b="0"/>
              <a:pathLst>
                <a:path w="190501" h="190501">
                  <a:moveTo>
                    <a:pt x="0" y="0"/>
                  </a:moveTo>
                  <a:lnTo>
                    <a:pt x="5057" y="0"/>
                  </a:lnTo>
                  <a:lnTo>
                    <a:pt x="10361" y="2822"/>
                  </a:lnTo>
                  <a:lnTo>
                    <a:pt x="18363" y="7604"/>
                  </a:lnTo>
                  <a:lnTo>
                    <a:pt x="60905" y="25510"/>
                  </a:lnTo>
                  <a:lnTo>
                    <a:pt x="105270" y="46346"/>
                  </a:lnTo>
                  <a:lnTo>
                    <a:pt x="123384" y="64062"/>
                  </a:lnTo>
                  <a:lnTo>
                    <a:pt x="125647" y="69166"/>
                  </a:lnTo>
                  <a:lnTo>
                    <a:pt x="126098" y="73627"/>
                  </a:lnTo>
                  <a:lnTo>
                    <a:pt x="119218" y="93449"/>
                  </a:lnTo>
                  <a:lnTo>
                    <a:pt x="76871" y="125240"/>
                  </a:lnTo>
                  <a:lnTo>
                    <a:pt x="42578" y="147360"/>
                  </a:lnTo>
                  <a:lnTo>
                    <a:pt x="29395" y="152105"/>
                  </a:lnTo>
                  <a:lnTo>
                    <a:pt x="33874" y="157369"/>
                  </a:lnTo>
                  <a:lnTo>
                    <a:pt x="52018" y="165632"/>
                  </a:lnTo>
                  <a:lnTo>
                    <a:pt x="96755" y="173506"/>
                  </a:lnTo>
                  <a:lnTo>
                    <a:pt x="19050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1" name="SMARTInkShape-6332"/>
            <p:cNvSpPr/>
            <p:nvPr/>
          </p:nvSpPr>
          <p:spPr>
            <a:xfrm>
              <a:off x="6001307" y="5619750"/>
              <a:ext cx="351869" cy="1000126"/>
            </a:xfrm>
            <a:custGeom>
              <a:avLst/>
              <a:gdLst/>
              <a:ahLst/>
              <a:cxnLst/>
              <a:rect l="0" t="0" r="0" b="0"/>
              <a:pathLst>
                <a:path w="351869" h="1000126">
                  <a:moveTo>
                    <a:pt x="94693" y="0"/>
                  </a:moveTo>
                  <a:lnTo>
                    <a:pt x="102894" y="0"/>
                  </a:lnTo>
                  <a:lnTo>
                    <a:pt x="81348" y="34630"/>
                  </a:lnTo>
                  <a:lnTo>
                    <a:pt x="70043" y="77641"/>
                  </a:lnTo>
                  <a:lnTo>
                    <a:pt x="56741" y="125051"/>
                  </a:lnTo>
                  <a:lnTo>
                    <a:pt x="43922" y="169811"/>
                  </a:lnTo>
                  <a:lnTo>
                    <a:pt x="34377" y="209652"/>
                  </a:lnTo>
                  <a:lnTo>
                    <a:pt x="24845" y="249914"/>
                  </a:lnTo>
                  <a:lnTo>
                    <a:pt x="15320" y="293712"/>
                  </a:lnTo>
                  <a:lnTo>
                    <a:pt x="5793" y="340202"/>
                  </a:lnTo>
                  <a:lnTo>
                    <a:pt x="1325" y="382436"/>
                  </a:lnTo>
                  <a:lnTo>
                    <a:pt x="0" y="426816"/>
                  </a:lnTo>
                  <a:lnTo>
                    <a:pt x="4665" y="473480"/>
                  </a:lnTo>
                  <a:lnTo>
                    <a:pt x="12749" y="520820"/>
                  </a:lnTo>
                  <a:lnTo>
                    <a:pt x="21847" y="563304"/>
                  </a:lnTo>
                  <a:lnTo>
                    <a:pt x="31246" y="607759"/>
                  </a:lnTo>
                  <a:lnTo>
                    <a:pt x="45790" y="649389"/>
                  </a:lnTo>
                  <a:lnTo>
                    <a:pt x="63505" y="693591"/>
                  </a:lnTo>
                  <a:lnTo>
                    <a:pt x="82160" y="730089"/>
                  </a:lnTo>
                  <a:lnTo>
                    <a:pt x="101092" y="766068"/>
                  </a:lnTo>
                  <a:lnTo>
                    <a:pt x="125164" y="803539"/>
                  </a:lnTo>
                  <a:lnTo>
                    <a:pt x="160684" y="846524"/>
                  </a:lnTo>
                  <a:lnTo>
                    <a:pt x="200841" y="890135"/>
                  </a:lnTo>
                  <a:lnTo>
                    <a:pt x="247274" y="931196"/>
                  </a:lnTo>
                  <a:lnTo>
                    <a:pt x="293684" y="964903"/>
                  </a:lnTo>
                  <a:lnTo>
                    <a:pt x="325284" y="987719"/>
                  </a:lnTo>
                  <a:lnTo>
                    <a:pt x="351868" y="1000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2" name="SMARTInkShape-6333"/>
            <p:cNvSpPr/>
            <p:nvPr/>
          </p:nvSpPr>
          <p:spPr>
            <a:xfrm>
              <a:off x="5486434" y="5858302"/>
              <a:ext cx="180942" cy="247224"/>
            </a:xfrm>
            <a:custGeom>
              <a:avLst/>
              <a:gdLst/>
              <a:ahLst/>
              <a:cxnLst/>
              <a:rect l="0" t="0" r="0" b="0"/>
              <a:pathLst>
                <a:path w="180942" h="247224">
                  <a:moveTo>
                    <a:pt x="9491" y="18623"/>
                  </a:moveTo>
                  <a:lnTo>
                    <a:pt x="0" y="18623"/>
                  </a:lnTo>
                  <a:lnTo>
                    <a:pt x="5032" y="13567"/>
                  </a:lnTo>
                  <a:lnTo>
                    <a:pt x="10332" y="11084"/>
                  </a:lnTo>
                  <a:lnTo>
                    <a:pt x="57717" y="533"/>
                  </a:lnTo>
                  <a:lnTo>
                    <a:pt x="71847" y="0"/>
                  </a:lnTo>
                  <a:lnTo>
                    <a:pt x="119191" y="21069"/>
                  </a:lnTo>
                  <a:lnTo>
                    <a:pt x="139244" y="31107"/>
                  </a:lnTo>
                  <a:lnTo>
                    <a:pt x="158590" y="50897"/>
                  </a:lnTo>
                  <a:lnTo>
                    <a:pt x="172673" y="76869"/>
                  </a:lnTo>
                  <a:lnTo>
                    <a:pt x="178491" y="99617"/>
                  </a:lnTo>
                  <a:lnTo>
                    <a:pt x="175159" y="124818"/>
                  </a:lnTo>
                  <a:lnTo>
                    <a:pt x="162412" y="152394"/>
                  </a:lnTo>
                  <a:lnTo>
                    <a:pt x="145230" y="175617"/>
                  </a:lnTo>
                  <a:lnTo>
                    <a:pt x="135789" y="183648"/>
                  </a:lnTo>
                  <a:lnTo>
                    <a:pt x="102558" y="202320"/>
                  </a:lnTo>
                  <a:lnTo>
                    <a:pt x="84721" y="206099"/>
                  </a:lnTo>
                  <a:lnTo>
                    <a:pt x="71854" y="204957"/>
                  </a:lnTo>
                  <a:lnTo>
                    <a:pt x="49915" y="195600"/>
                  </a:lnTo>
                  <a:lnTo>
                    <a:pt x="40510" y="186885"/>
                  </a:lnTo>
                  <a:lnTo>
                    <a:pt x="33860" y="175956"/>
                  </a:lnTo>
                  <a:lnTo>
                    <a:pt x="29591" y="151693"/>
                  </a:lnTo>
                  <a:lnTo>
                    <a:pt x="30066" y="140207"/>
                  </a:lnTo>
                  <a:lnTo>
                    <a:pt x="36803" y="120764"/>
                  </a:lnTo>
                  <a:lnTo>
                    <a:pt x="43149" y="114113"/>
                  </a:lnTo>
                  <a:lnTo>
                    <a:pt x="47805" y="110858"/>
                  </a:lnTo>
                  <a:lnTo>
                    <a:pt x="51967" y="109747"/>
                  </a:lnTo>
                  <a:lnTo>
                    <a:pt x="55801" y="110063"/>
                  </a:lnTo>
                  <a:lnTo>
                    <a:pt x="74613" y="118177"/>
                  </a:lnTo>
                  <a:lnTo>
                    <a:pt x="83590" y="126722"/>
                  </a:lnTo>
                  <a:lnTo>
                    <a:pt x="122457" y="169329"/>
                  </a:lnTo>
                  <a:lnTo>
                    <a:pt x="180941" y="2472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3" name="SMARTInkShape-6334"/>
            <p:cNvSpPr/>
            <p:nvPr/>
          </p:nvSpPr>
          <p:spPr>
            <a:xfrm>
              <a:off x="6324600" y="6210300"/>
              <a:ext cx="714376" cy="76201"/>
            </a:xfrm>
            <a:custGeom>
              <a:avLst/>
              <a:gdLst/>
              <a:ahLst/>
              <a:cxnLst/>
              <a:rect l="0" t="0" r="0" b="0"/>
              <a:pathLst>
                <a:path w="714376" h="76201">
                  <a:moveTo>
                    <a:pt x="0" y="0"/>
                  </a:moveTo>
                  <a:lnTo>
                    <a:pt x="5057" y="5057"/>
                  </a:lnTo>
                  <a:lnTo>
                    <a:pt x="13184" y="7539"/>
                  </a:lnTo>
                  <a:lnTo>
                    <a:pt x="55485" y="16890"/>
                  </a:lnTo>
                  <a:lnTo>
                    <a:pt x="97344" y="19824"/>
                  </a:lnTo>
                  <a:lnTo>
                    <a:pt x="141094" y="26532"/>
                  </a:lnTo>
                  <a:lnTo>
                    <a:pt x="185680" y="33227"/>
                  </a:lnTo>
                  <a:lnTo>
                    <a:pt x="222703" y="36657"/>
                  </a:lnTo>
                  <a:lnTo>
                    <a:pt x="260485" y="37673"/>
                  </a:lnTo>
                  <a:lnTo>
                    <a:pt x="298490" y="43030"/>
                  </a:lnTo>
                  <a:lnTo>
                    <a:pt x="336562" y="51320"/>
                  </a:lnTo>
                  <a:lnTo>
                    <a:pt x="379710" y="55423"/>
                  </a:lnTo>
                  <a:lnTo>
                    <a:pt x="420953" y="61695"/>
                  </a:lnTo>
                  <a:lnTo>
                    <a:pt x="465040" y="65200"/>
                  </a:lnTo>
                  <a:lnTo>
                    <a:pt x="506560" y="66238"/>
                  </a:lnTo>
                  <a:lnTo>
                    <a:pt x="545673" y="71602"/>
                  </a:lnTo>
                  <a:lnTo>
                    <a:pt x="584074" y="74837"/>
                  </a:lnTo>
                  <a:lnTo>
                    <a:pt x="629487" y="75931"/>
                  </a:lnTo>
                  <a:lnTo>
                    <a:pt x="675931" y="76147"/>
                  </a:lnTo>
                  <a:lnTo>
                    <a:pt x="71437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4" name="SMARTInkShape-6335"/>
            <p:cNvSpPr/>
            <p:nvPr/>
          </p:nvSpPr>
          <p:spPr>
            <a:xfrm>
              <a:off x="6800850" y="5924550"/>
              <a:ext cx="247651" cy="330031"/>
            </a:xfrm>
            <a:custGeom>
              <a:avLst/>
              <a:gdLst/>
              <a:ahLst/>
              <a:cxnLst/>
              <a:rect l="0" t="0" r="0" b="0"/>
              <a:pathLst>
                <a:path w="247651" h="330031">
                  <a:moveTo>
                    <a:pt x="0" y="0"/>
                  </a:moveTo>
                  <a:lnTo>
                    <a:pt x="0" y="10113"/>
                  </a:lnTo>
                  <a:lnTo>
                    <a:pt x="2822" y="17900"/>
                  </a:lnTo>
                  <a:lnTo>
                    <a:pt x="24942" y="58721"/>
                  </a:lnTo>
                  <a:lnTo>
                    <a:pt x="48201" y="85447"/>
                  </a:lnTo>
                  <a:lnTo>
                    <a:pt x="69668" y="97402"/>
                  </a:lnTo>
                  <a:lnTo>
                    <a:pt x="101511" y="103804"/>
                  </a:lnTo>
                  <a:lnTo>
                    <a:pt x="105773" y="104128"/>
                  </a:lnTo>
                  <a:lnTo>
                    <a:pt x="116155" y="98844"/>
                  </a:lnTo>
                  <a:lnTo>
                    <a:pt x="121887" y="94470"/>
                  </a:lnTo>
                  <a:lnTo>
                    <a:pt x="135010" y="73147"/>
                  </a:lnTo>
                  <a:lnTo>
                    <a:pt x="141839" y="33818"/>
                  </a:lnTo>
                  <a:lnTo>
                    <a:pt x="142185" y="28895"/>
                  </a:lnTo>
                  <a:lnTo>
                    <a:pt x="139747" y="20603"/>
                  </a:lnTo>
                  <a:lnTo>
                    <a:pt x="133724" y="10173"/>
                  </a:lnTo>
                  <a:lnTo>
                    <a:pt x="134482" y="26979"/>
                  </a:lnTo>
                  <a:lnTo>
                    <a:pt x="140904" y="66046"/>
                  </a:lnTo>
                  <a:lnTo>
                    <a:pt x="147542" y="104651"/>
                  </a:lnTo>
                  <a:lnTo>
                    <a:pt x="151440" y="143909"/>
                  </a:lnTo>
                  <a:lnTo>
                    <a:pt x="152211" y="188509"/>
                  </a:lnTo>
                  <a:lnTo>
                    <a:pt x="152343" y="224129"/>
                  </a:lnTo>
                  <a:lnTo>
                    <a:pt x="152389" y="268404"/>
                  </a:lnTo>
                  <a:lnTo>
                    <a:pt x="152397" y="300836"/>
                  </a:lnTo>
                  <a:lnTo>
                    <a:pt x="150282" y="309566"/>
                  </a:lnTo>
                  <a:lnTo>
                    <a:pt x="135998" y="330030"/>
                  </a:lnTo>
                  <a:lnTo>
                    <a:pt x="132999" y="329030"/>
                  </a:lnTo>
                  <a:lnTo>
                    <a:pt x="124022" y="322271"/>
                  </a:lnTo>
                  <a:lnTo>
                    <a:pt x="101896" y="280307"/>
                  </a:lnTo>
                  <a:lnTo>
                    <a:pt x="97219" y="250506"/>
                  </a:lnTo>
                  <a:lnTo>
                    <a:pt x="100890" y="209808"/>
                  </a:lnTo>
                  <a:lnTo>
                    <a:pt x="108680" y="179405"/>
                  </a:lnTo>
                  <a:lnTo>
                    <a:pt x="120269" y="164049"/>
                  </a:lnTo>
                  <a:lnTo>
                    <a:pt x="153580" y="136944"/>
                  </a:lnTo>
                  <a:lnTo>
                    <a:pt x="174797" y="129656"/>
                  </a:lnTo>
                  <a:lnTo>
                    <a:pt x="2476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5" name="SMARTInkShape-6336"/>
            <p:cNvSpPr/>
            <p:nvPr/>
          </p:nvSpPr>
          <p:spPr>
            <a:xfrm>
              <a:off x="6667500" y="5905500"/>
              <a:ext cx="19051" cy="142876"/>
            </a:xfrm>
            <a:custGeom>
              <a:avLst/>
              <a:gdLst/>
              <a:ahLst/>
              <a:cxnLst/>
              <a:rect l="0" t="0" r="0" b="0"/>
              <a:pathLst>
                <a:path w="19051" h="142876">
                  <a:moveTo>
                    <a:pt x="0" y="0"/>
                  </a:moveTo>
                  <a:lnTo>
                    <a:pt x="5057" y="45761"/>
                  </a:lnTo>
                  <a:lnTo>
                    <a:pt x="9133" y="93266"/>
                  </a:lnTo>
                  <a:lnTo>
                    <a:pt x="190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6" name="SMARTInkShape-6337"/>
            <p:cNvSpPr/>
            <p:nvPr/>
          </p:nvSpPr>
          <p:spPr>
            <a:xfrm>
              <a:off x="6286500" y="5886484"/>
              <a:ext cx="161926" cy="219042"/>
            </a:xfrm>
            <a:custGeom>
              <a:avLst/>
              <a:gdLst/>
              <a:ahLst/>
              <a:cxnLst/>
              <a:rect l="0" t="0" r="0" b="0"/>
              <a:pathLst>
                <a:path w="161926" h="219042">
                  <a:moveTo>
                    <a:pt x="0" y="9491"/>
                  </a:moveTo>
                  <a:lnTo>
                    <a:pt x="15209" y="2945"/>
                  </a:lnTo>
                  <a:lnTo>
                    <a:pt x="58624" y="228"/>
                  </a:lnTo>
                  <a:lnTo>
                    <a:pt x="99913" y="0"/>
                  </a:lnTo>
                  <a:lnTo>
                    <a:pt x="125206" y="5032"/>
                  </a:lnTo>
                  <a:lnTo>
                    <a:pt x="137844" y="13154"/>
                  </a:lnTo>
                  <a:lnTo>
                    <a:pt x="142697" y="18283"/>
                  </a:lnTo>
                  <a:lnTo>
                    <a:pt x="148087" y="29626"/>
                  </a:lnTo>
                  <a:lnTo>
                    <a:pt x="159561" y="77098"/>
                  </a:lnTo>
                  <a:lnTo>
                    <a:pt x="161613" y="118425"/>
                  </a:lnTo>
                  <a:lnTo>
                    <a:pt x="161863" y="160518"/>
                  </a:lnTo>
                  <a:lnTo>
                    <a:pt x="161925" y="2190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7" name="SMARTInkShape-6338"/>
            <p:cNvSpPr/>
            <p:nvPr/>
          </p:nvSpPr>
          <p:spPr>
            <a:xfrm>
              <a:off x="6400800" y="5972175"/>
              <a:ext cx="66676" cy="9526"/>
            </a:xfrm>
            <a:custGeom>
              <a:avLst/>
              <a:gdLst/>
              <a:ahLst/>
              <a:cxnLst/>
              <a:rect l="0" t="0" r="0" b="0"/>
              <a:pathLst>
                <a:path w="66676" h="9526">
                  <a:moveTo>
                    <a:pt x="0" y="0"/>
                  </a:moveTo>
                  <a:lnTo>
                    <a:pt x="5057" y="0"/>
                  </a:lnTo>
                  <a:lnTo>
                    <a:pt x="666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8" name="SMARTInkShape-6339"/>
            <p:cNvSpPr/>
            <p:nvPr/>
          </p:nvSpPr>
          <p:spPr>
            <a:xfrm>
              <a:off x="6619875" y="6010275"/>
              <a:ext cx="95251" cy="1"/>
            </a:xfrm>
            <a:custGeom>
              <a:avLst/>
              <a:gdLst/>
              <a:ahLst/>
              <a:cxnLst/>
              <a:rect l="0" t="0" r="0" b="0"/>
              <a:pathLst>
                <a:path w="95251" h="1">
                  <a:moveTo>
                    <a:pt x="0" y="0"/>
                  </a:moveTo>
                  <a:lnTo>
                    <a:pt x="41156"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60" name="SMARTInkShape-6340"/>
          <p:cNvSpPr/>
          <p:nvPr/>
        </p:nvSpPr>
        <p:spPr>
          <a:xfrm>
            <a:off x="5305425" y="5705475"/>
            <a:ext cx="53099" cy="39360"/>
          </a:xfrm>
          <a:custGeom>
            <a:avLst/>
            <a:gdLst/>
            <a:ahLst/>
            <a:cxnLst/>
            <a:rect l="0" t="0" r="0" b="0"/>
            <a:pathLst>
              <a:path w="53099" h="39360">
                <a:moveTo>
                  <a:pt x="0" y="0"/>
                </a:moveTo>
                <a:lnTo>
                  <a:pt x="5057" y="5057"/>
                </a:lnTo>
                <a:lnTo>
                  <a:pt x="10361" y="7539"/>
                </a:lnTo>
                <a:lnTo>
                  <a:pt x="13257" y="8201"/>
                </a:lnTo>
                <a:lnTo>
                  <a:pt x="53098" y="393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65" name="SMARTInkShape-Group915"/>
          <p:cNvGrpSpPr/>
          <p:nvPr/>
        </p:nvGrpSpPr>
        <p:grpSpPr>
          <a:xfrm>
            <a:off x="8277225" y="5019675"/>
            <a:ext cx="770472" cy="209551"/>
            <a:chOff x="8277225" y="5019675"/>
            <a:chExt cx="770472" cy="209551"/>
          </a:xfrm>
        </p:grpSpPr>
        <p:sp>
          <p:nvSpPr>
            <p:cNvPr id="561" name="SMARTInkShape-6341"/>
            <p:cNvSpPr/>
            <p:nvPr/>
          </p:nvSpPr>
          <p:spPr>
            <a:xfrm>
              <a:off x="8886825" y="5057775"/>
              <a:ext cx="160872" cy="168960"/>
            </a:xfrm>
            <a:custGeom>
              <a:avLst/>
              <a:gdLst/>
              <a:ahLst/>
              <a:cxnLst/>
              <a:rect l="0" t="0" r="0" b="0"/>
              <a:pathLst>
                <a:path w="160872" h="168960">
                  <a:moveTo>
                    <a:pt x="0" y="38100"/>
                  </a:moveTo>
                  <a:lnTo>
                    <a:pt x="0" y="84744"/>
                  </a:lnTo>
                  <a:lnTo>
                    <a:pt x="2822" y="120809"/>
                  </a:lnTo>
                  <a:lnTo>
                    <a:pt x="13257" y="148629"/>
                  </a:lnTo>
                  <a:lnTo>
                    <a:pt x="24942" y="158838"/>
                  </a:lnTo>
                  <a:lnTo>
                    <a:pt x="39660" y="165845"/>
                  </a:lnTo>
                  <a:lnTo>
                    <a:pt x="53258" y="168959"/>
                  </a:lnTo>
                  <a:lnTo>
                    <a:pt x="82926" y="165656"/>
                  </a:lnTo>
                  <a:lnTo>
                    <a:pt x="113471" y="152917"/>
                  </a:lnTo>
                  <a:lnTo>
                    <a:pt x="127337" y="138872"/>
                  </a:lnTo>
                  <a:lnTo>
                    <a:pt x="138086" y="124162"/>
                  </a:lnTo>
                  <a:lnTo>
                    <a:pt x="149919" y="114097"/>
                  </a:lnTo>
                  <a:lnTo>
                    <a:pt x="156589" y="100451"/>
                  </a:lnTo>
                  <a:lnTo>
                    <a:pt x="160871" y="65821"/>
                  </a:lnTo>
                  <a:lnTo>
                    <a:pt x="152990" y="47245"/>
                  </a:lnTo>
                  <a:lnTo>
                    <a:pt x="138904" y="30523"/>
                  </a:lnTo>
                  <a:lnTo>
                    <a:pt x="112065" y="15158"/>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2" name="SMARTInkShape-6342"/>
            <p:cNvSpPr/>
            <p:nvPr/>
          </p:nvSpPr>
          <p:spPr>
            <a:xfrm>
              <a:off x="8307632" y="5133975"/>
              <a:ext cx="226769" cy="9526"/>
            </a:xfrm>
            <a:custGeom>
              <a:avLst/>
              <a:gdLst/>
              <a:ahLst/>
              <a:cxnLst/>
              <a:rect l="0" t="0" r="0" b="0"/>
              <a:pathLst>
                <a:path w="226769" h="9526">
                  <a:moveTo>
                    <a:pt x="26743" y="0"/>
                  </a:moveTo>
                  <a:lnTo>
                    <a:pt x="21687" y="0"/>
                  </a:lnTo>
                  <a:lnTo>
                    <a:pt x="16382" y="2822"/>
                  </a:lnTo>
                  <a:lnTo>
                    <a:pt x="10496" y="6546"/>
                  </a:lnTo>
                  <a:lnTo>
                    <a:pt x="0" y="9133"/>
                  </a:lnTo>
                  <a:lnTo>
                    <a:pt x="40014" y="9491"/>
                  </a:lnTo>
                  <a:lnTo>
                    <a:pt x="70741" y="6687"/>
                  </a:lnTo>
                  <a:lnTo>
                    <a:pt x="115274" y="1980"/>
                  </a:lnTo>
                  <a:lnTo>
                    <a:pt x="154222" y="3409"/>
                  </a:lnTo>
                  <a:lnTo>
                    <a:pt x="226768"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3" name="SMARTInkShape-6343"/>
            <p:cNvSpPr/>
            <p:nvPr/>
          </p:nvSpPr>
          <p:spPr>
            <a:xfrm>
              <a:off x="8734425" y="5019675"/>
              <a:ext cx="35337" cy="209551"/>
            </a:xfrm>
            <a:custGeom>
              <a:avLst/>
              <a:gdLst/>
              <a:ahLst/>
              <a:cxnLst/>
              <a:rect l="0" t="0" r="0" b="0"/>
              <a:pathLst>
                <a:path w="35337" h="209551">
                  <a:moveTo>
                    <a:pt x="0" y="0"/>
                  </a:moveTo>
                  <a:lnTo>
                    <a:pt x="5057" y="0"/>
                  </a:lnTo>
                  <a:lnTo>
                    <a:pt x="6546" y="1058"/>
                  </a:lnTo>
                  <a:lnTo>
                    <a:pt x="7540" y="2822"/>
                  </a:lnTo>
                  <a:lnTo>
                    <a:pt x="8201" y="5057"/>
                  </a:lnTo>
                  <a:lnTo>
                    <a:pt x="25694" y="41777"/>
                  </a:lnTo>
                  <a:lnTo>
                    <a:pt x="35336" y="84256"/>
                  </a:lnTo>
                  <a:lnTo>
                    <a:pt x="34459" y="116687"/>
                  </a:lnTo>
                  <a:lnTo>
                    <a:pt x="30318" y="153108"/>
                  </a:lnTo>
                  <a:lnTo>
                    <a:pt x="285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4" name="SMARTInkShape-6344"/>
            <p:cNvSpPr/>
            <p:nvPr/>
          </p:nvSpPr>
          <p:spPr>
            <a:xfrm>
              <a:off x="8277225" y="5076825"/>
              <a:ext cx="228601" cy="9526"/>
            </a:xfrm>
            <a:custGeom>
              <a:avLst/>
              <a:gdLst/>
              <a:ahLst/>
              <a:cxnLst/>
              <a:rect l="0" t="0" r="0" b="0"/>
              <a:pathLst>
                <a:path w="228601" h="9526">
                  <a:moveTo>
                    <a:pt x="0" y="9525"/>
                  </a:moveTo>
                  <a:lnTo>
                    <a:pt x="43849" y="9525"/>
                  </a:lnTo>
                  <a:lnTo>
                    <a:pt x="78491" y="4469"/>
                  </a:lnTo>
                  <a:lnTo>
                    <a:pt x="122270" y="1324"/>
                  </a:lnTo>
                  <a:lnTo>
                    <a:pt x="158642" y="392"/>
                  </a:lnTo>
                  <a:lnTo>
                    <a:pt x="2286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69" name="SMARTInkShape-Group916"/>
          <p:cNvGrpSpPr/>
          <p:nvPr/>
        </p:nvGrpSpPr>
        <p:grpSpPr>
          <a:xfrm>
            <a:off x="7040299" y="4981690"/>
            <a:ext cx="884502" cy="517095"/>
            <a:chOff x="7040299" y="4981690"/>
            <a:chExt cx="884502" cy="517095"/>
          </a:xfrm>
        </p:grpSpPr>
        <p:sp>
          <p:nvSpPr>
            <p:cNvPr id="566" name="SMARTInkShape-6345"/>
            <p:cNvSpPr/>
            <p:nvPr/>
          </p:nvSpPr>
          <p:spPr>
            <a:xfrm>
              <a:off x="7462023" y="4981690"/>
              <a:ext cx="167503" cy="180861"/>
            </a:xfrm>
            <a:custGeom>
              <a:avLst/>
              <a:gdLst/>
              <a:ahLst/>
              <a:cxnLst/>
              <a:rect l="0" t="0" r="0" b="0"/>
              <a:pathLst>
                <a:path w="167503" h="180861">
                  <a:moveTo>
                    <a:pt x="15102" y="9410"/>
                  </a:moveTo>
                  <a:lnTo>
                    <a:pt x="15102" y="4354"/>
                  </a:lnTo>
                  <a:lnTo>
                    <a:pt x="17219" y="2864"/>
                  </a:lnTo>
                  <a:lnTo>
                    <a:pt x="32428" y="768"/>
                  </a:lnTo>
                  <a:lnTo>
                    <a:pt x="76284" y="0"/>
                  </a:lnTo>
                  <a:lnTo>
                    <a:pt x="102022" y="10032"/>
                  </a:lnTo>
                  <a:lnTo>
                    <a:pt x="114764" y="20622"/>
                  </a:lnTo>
                  <a:lnTo>
                    <a:pt x="122896" y="31326"/>
                  </a:lnTo>
                  <a:lnTo>
                    <a:pt x="126511" y="39612"/>
                  </a:lnTo>
                  <a:lnTo>
                    <a:pt x="119651" y="55289"/>
                  </a:lnTo>
                  <a:lnTo>
                    <a:pt x="104959" y="75309"/>
                  </a:lnTo>
                  <a:lnTo>
                    <a:pt x="63856" y="111210"/>
                  </a:lnTo>
                  <a:lnTo>
                    <a:pt x="22855" y="138997"/>
                  </a:lnTo>
                  <a:lnTo>
                    <a:pt x="0" y="158388"/>
                  </a:lnTo>
                  <a:lnTo>
                    <a:pt x="1859" y="160587"/>
                  </a:lnTo>
                  <a:lnTo>
                    <a:pt x="12391" y="165853"/>
                  </a:lnTo>
                  <a:lnTo>
                    <a:pt x="55124" y="175910"/>
                  </a:lnTo>
                  <a:lnTo>
                    <a:pt x="102320" y="180426"/>
                  </a:lnTo>
                  <a:lnTo>
                    <a:pt x="167502" y="1808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7" name="SMARTInkShape-6346"/>
            <p:cNvSpPr/>
            <p:nvPr/>
          </p:nvSpPr>
          <p:spPr>
            <a:xfrm>
              <a:off x="7734300" y="5006193"/>
              <a:ext cx="190501" cy="492592"/>
            </a:xfrm>
            <a:custGeom>
              <a:avLst/>
              <a:gdLst/>
              <a:ahLst/>
              <a:cxnLst/>
              <a:rect l="0" t="0" r="0" b="0"/>
              <a:pathLst>
                <a:path w="190501" h="492592">
                  <a:moveTo>
                    <a:pt x="0" y="3957"/>
                  </a:moveTo>
                  <a:lnTo>
                    <a:pt x="0" y="9014"/>
                  </a:lnTo>
                  <a:lnTo>
                    <a:pt x="1059" y="10503"/>
                  </a:lnTo>
                  <a:lnTo>
                    <a:pt x="2822" y="11496"/>
                  </a:lnTo>
                  <a:lnTo>
                    <a:pt x="5057" y="12158"/>
                  </a:lnTo>
                  <a:lnTo>
                    <a:pt x="13257" y="28259"/>
                  </a:lnTo>
                  <a:lnTo>
                    <a:pt x="27627" y="67632"/>
                  </a:lnTo>
                  <a:lnTo>
                    <a:pt x="48050" y="88911"/>
                  </a:lnTo>
                  <a:lnTo>
                    <a:pt x="57692" y="94631"/>
                  </a:lnTo>
                  <a:lnTo>
                    <a:pt x="84239" y="102908"/>
                  </a:lnTo>
                  <a:lnTo>
                    <a:pt x="104115" y="103321"/>
                  </a:lnTo>
                  <a:lnTo>
                    <a:pt x="121414" y="99977"/>
                  </a:lnTo>
                  <a:lnTo>
                    <a:pt x="132632" y="94963"/>
                  </a:lnTo>
                  <a:lnTo>
                    <a:pt x="149953" y="76077"/>
                  </a:lnTo>
                  <a:lnTo>
                    <a:pt x="156604" y="56472"/>
                  </a:lnTo>
                  <a:lnTo>
                    <a:pt x="161613" y="11708"/>
                  </a:lnTo>
                  <a:lnTo>
                    <a:pt x="161863" y="0"/>
                  </a:lnTo>
                  <a:lnTo>
                    <a:pt x="168470" y="46047"/>
                  </a:lnTo>
                  <a:lnTo>
                    <a:pt x="170126" y="81225"/>
                  </a:lnTo>
                  <a:lnTo>
                    <a:pt x="171058" y="127511"/>
                  </a:lnTo>
                  <a:lnTo>
                    <a:pt x="171334" y="168036"/>
                  </a:lnTo>
                  <a:lnTo>
                    <a:pt x="171416" y="206855"/>
                  </a:lnTo>
                  <a:lnTo>
                    <a:pt x="171439" y="245167"/>
                  </a:lnTo>
                  <a:lnTo>
                    <a:pt x="171447" y="288387"/>
                  </a:lnTo>
                  <a:lnTo>
                    <a:pt x="166393" y="329650"/>
                  </a:lnTo>
                  <a:lnTo>
                    <a:pt x="163249" y="368687"/>
                  </a:lnTo>
                  <a:lnTo>
                    <a:pt x="154583" y="412200"/>
                  </a:lnTo>
                  <a:lnTo>
                    <a:pt x="139570" y="455926"/>
                  </a:lnTo>
                  <a:lnTo>
                    <a:pt x="130136" y="476422"/>
                  </a:lnTo>
                  <a:lnTo>
                    <a:pt x="120986" y="486639"/>
                  </a:lnTo>
                  <a:lnTo>
                    <a:pt x="115582" y="490845"/>
                  </a:lnTo>
                  <a:lnTo>
                    <a:pt x="109863" y="492591"/>
                  </a:lnTo>
                  <a:lnTo>
                    <a:pt x="97865" y="491708"/>
                  </a:lnTo>
                  <a:lnTo>
                    <a:pt x="88298" y="487788"/>
                  </a:lnTo>
                  <a:lnTo>
                    <a:pt x="84265" y="485261"/>
                  </a:lnTo>
                  <a:lnTo>
                    <a:pt x="76962" y="473986"/>
                  </a:lnTo>
                  <a:lnTo>
                    <a:pt x="61484" y="431763"/>
                  </a:lnTo>
                  <a:lnTo>
                    <a:pt x="59492" y="399531"/>
                  </a:lnTo>
                  <a:lnTo>
                    <a:pt x="62778" y="364623"/>
                  </a:lnTo>
                  <a:lnTo>
                    <a:pt x="65520" y="323546"/>
                  </a:lnTo>
                  <a:lnTo>
                    <a:pt x="74051" y="281221"/>
                  </a:lnTo>
                  <a:lnTo>
                    <a:pt x="83913" y="252973"/>
                  </a:lnTo>
                  <a:lnTo>
                    <a:pt x="106666" y="212224"/>
                  </a:lnTo>
                  <a:lnTo>
                    <a:pt x="141556" y="173252"/>
                  </a:lnTo>
                  <a:lnTo>
                    <a:pt x="190500" y="1277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8" name="SMARTInkShape-6347"/>
            <p:cNvSpPr/>
            <p:nvPr/>
          </p:nvSpPr>
          <p:spPr>
            <a:xfrm>
              <a:off x="7040299" y="5038725"/>
              <a:ext cx="246327" cy="9526"/>
            </a:xfrm>
            <a:custGeom>
              <a:avLst/>
              <a:gdLst/>
              <a:ahLst/>
              <a:cxnLst/>
              <a:rect l="0" t="0" r="0" b="0"/>
              <a:pathLst>
                <a:path w="246327" h="9526">
                  <a:moveTo>
                    <a:pt x="8201" y="9525"/>
                  </a:moveTo>
                  <a:lnTo>
                    <a:pt x="0" y="9525"/>
                  </a:lnTo>
                  <a:lnTo>
                    <a:pt x="43631" y="9525"/>
                  </a:lnTo>
                  <a:lnTo>
                    <a:pt x="90891" y="6703"/>
                  </a:lnTo>
                  <a:lnTo>
                    <a:pt x="131426" y="1324"/>
                  </a:lnTo>
                  <a:lnTo>
                    <a:pt x="172124" y="262"/>
                  </a:lnTo>
                  <a:lnTo>
                    <a:pt x="210699" y="78"/>
                  </a:lnTo>
                  <a:lnTo>
                    <a:pt x="2463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77" name="SMARTInkShape-Group917"/>
          <p:cNvGrpSpPr/>
          <p:nvPr/>
        </p:nvGrpSpPr>
        <p:grpSpPr>
          <a:xfrm>
            <a:off x="5838825" y="4745282"/>
            <a:ext cx="914401" cy="826844"/>
            <a:chOff x="5838825" y="4745282"/>
            <a:chExt cx="914401" cy="826844"/>
          </a:xfrm>
        </p:grpSpPr>
        <p:sp>
          <p:nvSpPr>
            <p:cNvPr id="570" name="SMARTInkShape-6348"/>
            <p:cNvSpPr/>
            <p:nvPr/>
          </p:nvSpPr>
          <p:spPr>
            <a:xfrm>
              <a:off x="6191250" y="4914900"/>
              <a:ext cx="171451" cy="9526"/>
            </a:xfrm>
            <a:custGeom>
              <a:avLst/>
              <a:gdLst/>
              <a:ahLst/>
              <a:cxnLst/>
              <a:rect l="0" t="0" r="0" b="0"/>
              <a:pathLst>
                <a:path w="171451" h="9526">
                  <a:moveTo>
                    <a:pt x="0" y="0"/>
                  </a:moveTo>
                  <a:lnTo>
                    <a:pt x="5057" y="5057"/>
                  </a:lnTo>
                  <a:lnTo>
                    <a:pt x="13184" y="7539"/>
                  </a:lnTo>
                  <a:lnTo>
                    <a:pt x="58024" y="9263"/>
                  </a:lnTo>
                  <a:lnTo>
                    <a:pt x="98449" y="9447"/>
                  </a:lnTo>
                  <a:lnTo>
                    <a:pt x="1714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1" name="SMARTInkShape-6349"/>
            <p:cNvSpPr/>
            <p:nvPr/>
          </p:nvSpPr>
          <p:spPr>
            <a:xfrm>
              <a:off x="5838825" y="4745282"/>
              <a:ext cx="180212" cy="369644"/>
            </a:xfrm>
            <a:custGeom>
              <a:avLst/>
              <a:gdLst/>
              <a:ahLst/>
              <a:cxnLst/>
              <a:rect l="0" t="0" r="0" b="0"/>
              <a:pathLst>
                <a:path w="180212" h="369644">
                  <a:moveTo>
                    <a:pt x="0" y="26743"/>
                  </a:moveTo>
                  <a:lnTo>
                    <a:pt x="15209" y="25685"/>
                  </a:lnTo>
                  <a:lnTo>
                    <a:pt x="59950" y="13486"/>
                  </a:lnTo>
                  <a:lnTo>
                    <a:pt x="98314" y="4353"/>
                  </a:lnTo>
                  <a:lnTo>
                    <a:pt x="126379" y="0"/>
                  </a:lnTo>
                  <a:lnTo>
                    <a:pt x="148099" y="3767"/>
                  </a:lnTo>
                  <a:lnTo>
                    <a:pt x="167942" y="16643"/>
                  </a:lnTo>
                  <a:lnTo>
                    <a:pt x="175183" y="25076"/>
                  </a:lnTo>
                  <a:lnTo>
                    <a:pt x="177114" y="28807"/>
                  </a:lnTo>
                  <a:lnTo>
                    <a:pt x="180211" y="66270"/>
                  </a:lnTo>
                  <a:lnTo>
                    <a:pt x="179691" y="109481"/>
                  </a:lnTo>
                  <a:lnTo>
                    <a:pt x="175818" y="143949"/>
                  </a:lnTo>
                  <a:lnTo>
                    <a:pt x="172744" y="183885"/>
                  </a:lnTo>
                  <a:lnTo>
                    <a:pt x="166777" y="230995"/>
                  </a:lnTo>
                  <a:lnTo>
                    <a:pt x="164081" y="263925"/>
                  </a:lnTo>
                  <a:lnTo>
                    <a:pt x="162564" y="303747"/>
                  </a:lnTo>
                  <a:lnTo>
                    <a:pt x="156521" y="348579"/>
                  </a:lnTo>
                  <a:lnTo>
                    <a:pt x="161925" y="3696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2" name="SMARTInkShape-6350"/>
            <p:cNvSpPr/>
            <p:nvPr/>
          </p:nvSpPr>
          <p:spPr>
            <a:xfrm>
              <a:off x="5905500" y="4895850"/>
              <a:ext cx="190501" cy="19051"/>
            </a:xfrm>
            <a:custGeom>
              <a:avLst/>
              <a:gdLst/>
              <a:ahLst/>
              <a:cxnLst/>
              <a:rect l="0" t="0" r="0" b="0"/>
              <a:pathLst>
                <a:path w="190501" h="19051">
                  <a:moveTo>
                    <a:pt x="0" y="19050"/>
                  </a:moveTo>
                  <a:lnTo>
                    <a:pt x="42616" y="13994"/>
                  </a:lnTo>
                  <a:lnTo>
                    <a:pt x="89884" y="5793"/>
                  </a:lnTo>
                  <a:lnTo>
                    <a:pt x="128938" y="1716"/>
                  </a:lnTo>
                  <a:lnTo>
                    <a:pt x="173950" y="339"/>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3" name="SMARTInkShape-6351"/>
            <p:cNvSpPr/>
            <p:nvPr/>
          </p:nvSpPr>
          <p:spPr>
            <a:xfrm>
              <a:off x="5966688" y="5210175"/>
              <a:ext cx="700813" cy="66676"/>
            </a:xfrm>
            <a:custGeom>
              <a:avLst/>
              <a:gdLst/>
              <a:ahLst/>
              <a:cxnLst/>
              <a:rect l="0" t="0" r="0" b="0"/>
              <a:pathLst>
                <a:path w="700813" h="66676">
                  <a:moveTo>
                    <a:pt x="5487" y="0"/>
                  </a:moveTo>
                  <a:lnTo>
                    <a:pt x="431" y="0"/>
                  </a:lnTo>
                  <a:lnTo>
                    <a:pt x="0" y="1058"/>
                  </a:lnTo>
                  <a:lnTo>
                    <a:pt x="2342" y="5057"/>
                  </a:lnTo>
                  <a:lnTo>
                    <a:pt x="9734" y="7539"/>
                  </a:lnTo>
                  <a:lnTo>
                    <a:pt x="46895" y="9133"/>
                  </a:lnTo>
                  <a:lnTo>
                    <a:pt x="89958" y="9410"/>
                  </a:lnTo>
                  <a:lnTo>
                    <a:pt x="131175" y="9491"/>
                  </a:lnTo>
                  <a:lnTo>
                    <a:pt x="175255" y="9515"/>
                  </a:lnTo>
                  <a:lnTo>
                    <a:pt x="208998" y="9520"/>
                  </a:lnTo>
                  <a:lnTo>
                    <a:pt x="245162" y="9523"/>
                  </a:lnTo>
                  <a:lnTo>
                    <a:pt x="282401" y="9524"/>
                  </a:lnTo>
                  <a:lnTo>
                    <a:pt x="320118" y="12347"/>
                  </a:lnTo>
                  <a:lnTo>
                    <a:pt x="356990" y="16070"/>
                  </a:lnTo>
                  <a:lnTo>
                    <a:pt x="391016" y="17726"/>
                  </a:lnTo>
                  <a:lnTo>
                    <a:pt x="426600" y="21284"/>
                  </a:lnTo>
                  <a:lnTo>
                    <a:pt x="462523" y="25335"/>
                  </a:lnTo>
                  <a:lnTo>
                    <a:pt x="496128" y="27134"/>
                  </a:lnTo>
                  <a:lnTo>
                    <a:pt x="528703" y="30757"/>
                  </a:lnTo>
                  <a:lnTo>
                    <a:pt x="573970" y="38746"/>
                  </a:lnTo>
                  <a:lnTo>
                    <a:pt x="614192" y="44994"/>
                  </a:lnTo>
                  <a:lnTo>
                    <a:pt x="700812"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4" name="SMARTInkShape-6352"/>
            <p:cNvSpPr/>
            <p:nvPr/>
          </p:nvSpPr>
          <p:spPr>
            <a:xfrm>
              <a:off x="6210300" y="5391150"/>
              <a:ext cx="323851" cy="180976"/>
            </a:xfrm>
            <a:custGeom>
              <a:avLst/>
              <a:gdLst/>
              <a:ahLst/>
              <a:cxnLst/>
              <a:rect l="0" t="0" r="0" b="0"/>
              <a:pathLst>
                <a:path w="323851" h="180976">
                  <a:moveTo>
                    <a:pt x="0" y="0"/>
                  </a:moveTo>
                  <a:lnTo>
                    <a:pt x="9721" y="1058"/>
                  </a:lnTo>
                  <a:lnTo>
                    <a:pt x="51457" y="16247"/>
                  </a:lnTo>
                  <a:lnTo>
                    <a:pt x="95755" y="36855"/>
                  </a:lnTo>
                  <a:lnTo>
                    <a:pt x="108880" y="51305"/>
                  </a:lnTo>
                  <a:lnTo>
                    <a:pt x="119397" y="71646"/>
                  </a:lnTo>
                  <a:lnTo>
                    <a:pt x="120873" y="76339"/>
                  </a:lnTo>
                  <a:lnTo>
                    <a:pt x="118682" y="82643"/>
                  </a:lnTo>
                  <a:lnTo>
                    <a:pt x="79000" y="130070"/>
                  </a:lnTo>
                  <a:lnTo>
                    <a:pt x="64683" y="141903"/>
                  </a:lnTo>
                  <a:lnTo>
                    <a:pt x="27165" y="165043"/>
                  </a:lnTo>
                  <a:lnTo>
                    <a:pt x="25518" y="167179"/>
                  </a:lnTo>
                  <a:lnTo>
                    <a:pt x="25479" y="168602"/>
                  </a:lnTo>
                  <a:lnTo>
                    <a:pt x="26511" y="169552"/>
                  </a:lnTo>
                  <a:lnTo>
                    <a:pt x="70078" y="171283"/>
                  </a:lnTo>
                  <a:lnTo>
                    <a:pt x="114150" y="164871"/>
                  </a:lnTo>
                  <a:lnTo>
                    <a:pt x="159700" y="162507"/>
                  </a:lnTo>
                  <a:lnTo>
                    <a:pt x="204642" y="162040"/>
                  </a:lnTo>
                  <a:lnTo>
                    <a:pt x="241727" y="167015"/>
                  </a:lnTo>
                  <a:lnTo>
                    <a:pt x="32385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SMARTInkShape-6353"/>
            <p:cNvSpPr/>
            <p:nvPr/>
          </p:nvSpPr>
          <p:spPr>
            <a:xfrm>
              <a:off x="6448425" y="4838700"/>
              <a:ext cx="304801" cy="569800"/>
            </a:xfrm>
            <a:custGeom>
              <a:avLst/>
              <a:gdLst/>
              <a:ahLst/>
              <a:cxnLst/>
              <a:rect l="0" t="0" r="0" b="0"/>
              <a:pathLst>
                <a:path w="304801" h="569800">
                  <a:moveTo>
                    <a:pt x="0" y="0"/>
                  </a:moveTo>
                  <a:lnTo>
                    <a:pt x="0" y="8201"/>
                  </a:lnTo>
                  <a:lnTo>
                    <a:pt x="13091" y="31018"/>
                  </a:lnTo>
                  <a:lnTo>
                    <a:pt x="28379" y="73516"/>
                  </a:lnTo>
                  <a:lnTo>
                    <a:pt x="45068" y="91235"/>
                  </a:lnTo>
                  <a:lnTo>
                    <a:pt x="78264" y="110289"/>
                  </a:lnTo>
                  <a:lnTo>
                    <a:pt x="117294" y="121152"/>
                  </a:lnTo>
                  <a:lnTo>
                    <a:pt x="129037" y="119814"/>
                  </a:lnTo>
                  <a:lnTo>
                    <a:pt x="133649" y="117977"/>
                  </a:lnTo>
                  <a:lnTo>
                    <a:pt x="150254" y="100220"/>
                  </a:lnTo>
                  <a:lnTo>
                    <a:pt x="158467" y="84963"/>
                  </a:lnTo>
                  <a:lnTo>
                    <a:pt x="155844" y="58571"/>
                  </a:lnTo>
                  <a:lnTo>
                    <a:pt x="143357" y="21299"/>
                  </a:lnTo>
                  <a:lnTo>
                    <a:pt x="142918" y="40706"/>
                  </a:lnTo>
                  <a:lnTo>
                    <a:pt x="150488" y="83222"/>
                  </a:lnTo>
                  <a:lnTo>
                    <a:pt x="158066" y="120849"/>
                  </a:lnTo>
                  <a:lnTo>
                    <a:pt x="160782" y="159868"/>
                  </a:lnTo>
                  <a:lnTo>
                    <a:pt x="161586" y="204472"/>
                  </a:lnTo>
                  <a:lnTo>
                    <a:pt x="161824" y="251202"/>
                  </a:lnTo>
                  <a:lnTo>
                    <a:pt x="161896" y="298562"/>
                  </a:lnTo>
                  <a:lnTo>
                    <a:pt x="160858" y="346108"/>
                  </a:lnTo>
                  <a:lnTo>
                    <a:pt x="154318" y="392652"/>
                  </a:lnTo>
                  <a:lnTo>
                    <a:pt x="145678" y="433724"/>
                  </a:lnTo>
                  <a:lnTo>
                    <a:pt x="136414" y="471646"/>
                  </a:lnTo>
                  <a:lnTo>
                    <a:pt x="120636" y="518213"/>
                  </a:lnTo>
                  <a:lnTo>
                    <a:pt x="88341" y="558581"/>
                  </a:lnTo>
                  <a:lnTo>
                    <a:pt x="75952" y="565758"/>
                  </a:lnTo>
                  <a:lnTo>
                    <a:pt x="54254" y="569799"/>
                  </a:lnTo>
                  <a:lnTo>
                    <a:pt x="39987" y="569685"/>
                  </a:lnTo>
                  <a:lnTo>
                    <a:pt x="36184" y="568173"/>
                  </a:lnTo>
                  <a:lnTo>
                    <a:pt x="33648" y="566107"/>
                  </a:lnTo>
                  <a:lnTo>
                    <a:pt x="19965" y="542974"/>
                  </a:lnTo>
                  <a:lnTo>
                    <a:pt x="12619" y="499195"/>
                  </a:lnTo>
                  <a:lnTo>
                    <a:pt x="15498" y="461177"/>
                  </a:lnTo>
                  <a:lnTo>
                    <a:pt x="28111" y="424747"/>
                  </a:lnTo>
                  <a:lnTo>
                    <a:pt x="51335" y="381057"/>
                  </a:lnTo>
                  <a:lnTo>
                    <a:pt x="76305" y="335582"/>
                  </a:lnTo>
                  <a:lnTo>
                    <a:pt x="106677" y="295711"/>
                  </a:lnTo>
                  <a:lnTo>
                    <a:pt x="145111" y="250530"/>
                  </a:lnTo>
                  <a:lnTo>
                    <a:pt x="189736" y="217337"/>
                  </a:lnTo>
                  <a:lnTo>
                    <a:pt x="214733" y="204567"/>
                  </a:lnTo>
                  <a:lnTo>
                    <a:pt x="30480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6" name="SMARTInkShape-6354"/>
            <p:cNvSpPr/>
            <p:nvPr/>
          </p:nvSpPr>
          <p:spPr>
            <a:xfrm>
              <a:off x="6276975" y="4792399"/>
              <a:ext cx="19051" cy="179652"/>
            </a:xfrm>
            <a:custGeom>
              <a:avLst/>
              <a:gdLst/>
              <a:ahLst/>
              <a:cxnLst/>
              <a:rect l="0" t="0" r="0" b="0"/>
              <a:pathLst>
                <a:path w="19051" h="179652">
                  <a:moveTo>
                    <a:pt x="0" y="8201"/>
                  </a:moveTo>
                  <a:lnTo>
                    <a:pt x="0" y="0"/>
                  </a:lnTo>
                  <a:lnTo>
                    <a:pt x="1059" y="29150"/>
                  </a:lnTo>
                  <a:lnTo>
                    <a:pt x="8201" y="72121"/>
                  </a:lnTo>
                  <a:lnTo>
                    <a:pt x="9263" y="118978"/>
                  </a:lnTo>
                  <a:lnTo>
                    <a:pt x="19050" y="1796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87" name="SMARTInkShape-Group918"/>
          <p:cNvGrpSpPr/>
          <p:nvPr/>
        </p:nvGrpSpPr>
        <p:grpSpPr>
          <a:xfrm>
            <a:off x="6353175" y="3762375"/>
            <a:ext cx="1850256" cy="675492"/>
            <a:chOff x="6353175" y="3762375"/>
            <a:chExt cx="1850256" cy="675492"/>
          </a:xfrm>
        </p:grpSpPr>
        <p:sp>
          <p:nvSpPr>
            <p:cNvPr id="578" name="SMARTInkShape-6355"/>
            <p:cNvSpPr/>
            <p:nvPr/>
          </p:nvSpPr>
          <p:spPr>
            <a:xfrm>
              <a:off x="7775380" y="3829050"/>
              <a:ext cx="73221" cy="276226"/>
            </a:xfrm>
            <a:custGeom>
              <a:avLst/>
              <a:gdLst/>
              <a:ahLst/>
              <a:cxnLst/>
              <a:rect l="0" t="0" r="0" b="0"/>
              <a:pathLst>
                <a:path w="73221" h="276226">
                  <a:moveTo>
                    <a:pt x="54170" y="0"/>
                  </a:moveTo>
                  <a:lnTo>
                    <a:pt x="45969" y="0"/>
                  </a:lnTo>
                  <a:lnTo>
                    <a:pt x="21930" y="46644"/>
                  </a:lnTo>
                  <a:lnTo>
                    <a:pt x="7075" y="91175"/>
                  </a:lnTo>
                  <a:lnTo>
                    <a:pt x="0" y="134965"/>
                  </a:lnTo>
                  <a:lnTo>
                    <a:pt x="461" y="163701"/>
                  </a:lnTo>
                  <a:lnTo>
                    <a:pt x="15182" y="205198"/>
                  </a:lnTo>
                  <a:lnTo>
                    <a:pt x="28155" y="227310"/>
                  </a:lnTo>
                  <a:lnTo>
                    <a:pt x="7322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9" name="SMARTInkShape-6356"/>
            <p:cNvSpPr/>
            <p:nvPr/>
          </p:nvSpPr>
          <p:spPr>
            <a:xfrm>
              <a:off x="6947529" y="4181475"/>
              <a:ext cx="120022" cy="256392"/>
            </a:xfrm>
            <a:custGeom>
              <a:avLst/>
              <a:gdLst/>
              <a:ahLst/>
              <a:cxnLst/>
              <a:rect l="0" t="0" r="0" b="0"/>
              <a:pathLst>
                <a:path w="120022" h="256392">
                  <a:moveTo>
                    <a:pt x="81921" y="238125"/>
                  </a:moveTo>
                  <a:lnTo>
                    <a:pt x="76865" y="238125"/>
                  </a:lnTo>
                  <a:lnTo>
                    <a:pt x="57012" y="251217"/>
                  </a:lnTo>
                  <a:lnTo>
                    <a:pt x="19531" y="256391"/>
                  </a:lnTo>
                  <a:lnTo>
                    <a:pt x="13869" y="254535"/>
                  </a:lnTo>
                  <a:lnTo>
                    <a:pt x="4757" y="246830"/>
                  </a:lnTo>
                  <a:lnTo>
                    <a:pt x="0" y="227883"/>
                  </a:lnTo>
                  <a:lnTo>
                    <a:pt x="146" y="193110"/>
                  </a:lnTo>
                  <a:lnTo>
                    <a:pt x="9677" y="152915"/>
                  </a:lnTo>
                  <a:lnTo>
                    <a:pt x="29354" y="113343"/>
                  </a:lnTo>
                  <a:lnTo>
                    <a:pt x="56447" y="68681"/>
                  </a:lnTo>
                  <a:lnTo>
                    <a:pt x="97115" y="23915"/>
                  </a:lnTo>
                  <a:lnTo>
                    <a:pt x="12002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0" name="SMARTInkShape-6357"/>
            <p:cNvSpPr/>
            <p:nvPr/>
          </p:nvSpPr>
          <p:spPr>
            <a:xfrm>
              <a:off x="7458075" y="3838575"/>
              <a:ext cx="9526" cy="9526"/>
            </a:xfrm>
            <a:custGeom>
              <a:avLst/>
              <a:gdLst/>
              <a:ahLst/>
              <a:cxnLst/>
              <a:rect l="0" t="0" r="0" b="0"/>
              <a:pathLst>
                <a:path w="9526" h="9526">
                  <a:moveTo>
                    <a:pt x="9525" y="9525"/>
                  </a:moveTo>
                  <a:lnTo>
                    <a:pt x="9525" y="4468"/>
                  </a:lnTo>
                  <a:lnTo>
                    <a:pt x="8467" y="2979"/>
                  </a:lnTo>
                  <a:lnTo>
                    <a:pt x="6703" y="1986"/>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1" name="SMARTInkShape-6358"/>
            <p:cNvSpPr/>
            <p:nvPr/>
          </p:nvSpPr>
          <p:spPr>
            <a:xfrm>
              <a:off x="7905750" y="3906690"/>
              <a:ext cx="285751" cy="150949"/>
            </a:xfrm>
            <a:custGeom>
              <a:avLst/>
              <a:gdLst/>
              <a:ahLst/>
              <a:cxnLst/>
              <a:rect l="0" t="0" r="0" b="0"/>
              <a:pathLst>
                <a:path w="285751" h="150949">
                  <a:moveTo>
                    <a:pt x="0" y="17610"/>
                  </a:moveTo>
                  <a:lnTo>
                    <a:pt x="0" y="12553"/>
                  </a:lnTo>
                  <a:lnTo>
                    <a:pt x="1059" y="11064"/>
                  </a:lnTo>
                  <a:lnTo>
                    <a:pt x="2822" y="10071"/>
                  </a:lnTo>
                  <a:lnTo>
                    <a:pt x="40704" y="0"/>
                  </a:lnTo>
                  <a:lnTo>
                    <a:pt x="67447" y="4043"/>
                  </a:lnTo>
                  <a:lnTo>
                    <a:pt x="95479" y="22057"/>
                  </a:lnTo>
                  <a:lnTo>
                    <a:pt x="113780" y="37389"/>
                  </a:lnTo>
                  <a:lnTo>
                    <a:pt x="119361" y="50743"/>
                  </a:lnTo>
                  <a:lnTo>
                    <a:pt x="120783" y="66202"/>
                  </a:lnTo>
                  <a:lnTo>
                    <a:pt x="113071" y="93374"/>
                  </a:lnTo>
                  <a:lnTo>
                    <a:pt x="106345" y="106316"/>
                  </a:lnTo>
                  <a:lnTo>
                    <a:pt x="90659" y="124444"/>
                  </a:lnTo>
                  <a:lnTo>
                    <a:pt x="70252" y="138989"/>
                  </a:lnTo>
                  <a:lnTo>
                    <a:pt x="69059" y="140862"/>
                  </a:lnTo>
                  <a:lnTo>
                    <a:pt x="67735" y="145767"/>
                  </a:lnTo>
                  <a:lnTo>
                    <a:pt x="69498" y="147498"/>
                  </a:lnTo>
                  <a:lnTo>
                    <a:pt x="81035" y="149934"/>
                  </a:lnTo>
                  <a:lnTo>
                    <a:pt x="118452" y="150825"/>
                  </a:lnTo>
                  <a:lnTo>
                    <a:pt x="160921" y="150920"/>
                  </a:lnTo>
                  <a:lnTo>
                    <a:pt x="207018" y="150948"/>
                  </a:lnTo>
                  <a:lnTo>
                    <a:pt x="248248" y="144412"/>
                  </a:lnTo>
                  <a:lnTo>
                    <a:pt x="285750" y="1414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2" name="SMARTInkShape-6359"/>
            <p:cNvSpPr/>
            <p:nvPr/>
          </p:nvSpPr>
          <p:spPr>
            <a:xfrm>
              <a:off x="7391400" y="3990975"/>
              <a:ext cx="247651" cy="95251"/>
            </a:xfrm>
            <a:custGeom>
              <a:avLst/>
              <a:gdLst/>
              <a:ahLst/>
              <a:cxnLst/>
              <a:rect l="0" t="0" r="0" b="0"/>
              <a:pathLst>
                <a:path w="247651" h="95251">
                  <a:moveTo>
                    <a:pt x="0" y="0"/>
                  </a:moveTo>
                  <a:lnTo>
                    <a:pt x="1059" y="9721"/>
                  </a:lnTo>
                  <a:lnTo>
                    <a:pt x="9700" y="55887"/>
                  </a:lnTo>
                  <a:lnTo>
                    <a:pt x="22667" y="83429"/>
                  </a:lnTo>
                  <a:lnTo>
                    <a:pt x="28772" y="89996"/>
                  </a:lnTo>
                  <a:lnTo>
                    <a:pt x="36257" y="94212"/>
                  </a:lnTo>
                  <a:lnTo>
                    <a:pt x="40103" y="89145"/>
                  </a:lnTo>
                  <a:lnTo>
                    <a:pt x="64636" y="44212"/>
                  </a:lnTo>
                  <a:lnTo>
                    <a:pt x="74941" y="31644"/>
                  </a:lnTo>
                  <a:lnTo>
                    <a:pt x="86577" y="24648"/>
                  </a:lnTo>
                  <a:lnTo>
                    <a:pt x="92642" y="22782"/>
                  </a:lnTo>
                  <a:lnTo>
                    <a:pt x="97745" y="22596"/>
                  </a:lnTo>
                  <a:lnTo>
                    <a:pt x="106237" y="25212"/>
                  </a:lnTo>
                  <a:lnTo>
                    <a:pt x="116968" y="32635"/>
                  </a:lnTo>
                  <a:lnTo>
                    <a:pt x="144682" y="72336"/>
                  </a:lnTo>
                  <a:lnTo>
                    <a:pt x="151933" y="89626"/>
                  </a:lnTo>
                  <a:lnTo>
                    <a:pt x="154206" y="91501"/>
                  </a:lnTo>
                  <a:lnTo>
                    <a:pt x="156780" y="92751"/>
                  </a:lnTo>
                  <a:lnTo>
                    <a:pt x="158494" y="92525"/>
                  </a:lnTo>
                  <a:lnTo>
                    <a:pt x="159638" y="91317"/>
                  </a:lnTo>
                  <a:lnTo>
                    <a:pt x="184691" y="47809"/>
                  </a:lnTo>
                  <a:lnTo>
                    <a:pt x="197128" y="33686"/>
                  </a:lnTo>
                  <a:lnTo>
                    <a:pt x="215767" y="21186"/>
                  </a:lnTo>
                  <a:lnTo>
                    <a:pt x="217928" y="22591"/>
                  </a:lnTo>
                  <a:lnTo>
                    <a:pt x="223151" y="29796"/>
                  </a:lnTo>
                  <a:lnTo>
                    <a:pt x="234827" y="61465"/>
                  </a:lnTo>
                  <a:lnTo>
                    <a:pt x="24765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3" name="SMARTInkShape-6360"/>
            <p:cNvSpPr/>
            <p:nvPr/>
          </p:nvSpPr>
          <p:spPr>
            <a:xfrm>
              <a:off x="6715125" y="4010025"/>
              <a:ext cx="342901" cy="209551"/>
            </a:xfrm>
            <a:custGeom>
              <a:avLst/>
              <a:gdLst/>
              <a:ahLst/>
              <a:cxnLst/>
              <a:rect l="0" t="0" r="0" b="0"/>
              <a:pathLst>
                <a:path w="342901" h="209551">
                  <a:moveTo>
                    <a:pt x="0" y="0"/>
                  </a:moveTo>
                  <a:lnTo>
                    <a:pt x="0" y="41418"/>
                  </a:lnTo>
                  <a:lnTo>
                    <a:pt x="1059" y="77499"/>
                  </a:lnTo>
                  <a:lnTo>
                    <a:pt x="5057" y="86655"/>
                  </a:lnTo>
                  <a:lnTo>
                    <a:pt x="8663" y="89520"/>
                  </a:lnTo>
                  <a:lnTo>
                    <a:pt x="18314" y="92703"/>
                  </a:lnTo>
                  <a:lnTo>
                    <a:pt x="35647" y="94495"/>
                  </a:lnTo>
                  <a:lnTo>
                    <a:pt x="45124" y="92093"/>
                  </a:lnTo>
                  <a:lnTo>
                    <a:pt x="69717" y="77901"/>
                  </a:lnTo>
                  <a:lnTo>
                    <a:pt x="93239" y="49883"/>
                  </a:lnTo>
                  <a:lnTo>
                    <a:pt x="93910" y="50188"/>
                  </a:lnTo>
                  <a:lnTo>
                    <a:pt x="108455" y="91532"/>
                  </a:lnTo>
                  <a:lnTo>
                    <a:pt x="127296" y="121797"/>
                  </a:lnTo>
                  <a:lnTo>
                    <a:pt x="135246" y="128215"/>
                  </a:lnTo>
                  <a:lnTo>
                    <a:pt x="155784" y="136885"/>
                  </a:lnTo>
                  <a:lnTo>
                    <a:pt x="187034" y="136044"/>
                  </a:lnTo>
                  <a:lnTo>
                    <a:pt x="226857" y="119731"/>
                  </a:lnTo>
                  <a:lnTo>
                    <a:pt x="249368" y="106502"/>
                  </a:lnTo>
                  <a:lnTo>
                    <a:pt x="277326" y="70705"/>
                  </a:lnTo>
                  <a:lnTo>
                    <a:pt x="279076" y="66186"/>
                  </a:lnTo>
                  <a:lnTo>
                    <a:pt x="279185" y="63174"/>
                  </a:lnTo>
                  <a:lnTo>
                    <a:pt x="278198" y="61166"/>
                  </a:lnTo>
                  <a:lnTo>
                    <a:pt x="276482" y="60886"/>
                  </a:lnTo>
                  <a:lnTo>
                    <a:pt x="245944" y="74690"/>
                  </a:lnTo>
                  <a:lnTo>
                    <a:pt x="210472" y="101400"/>
                  </a:lnTo>
                  <a:lnTo>
                    <a:pt x="206990" y="102525"/>
                  </a:lnTo>
                  <a:lnTo>
                    <a:pt x="204668" y="104334"/>
                  </a:lnTo>
                  <a:lnTo>
                    <a:pt x="202088" y="109165"/>
                  </a:lnTo>
                  <a:lnTo>
                    <a:pt x="202459" y="109818"/>
                  </a:lnTo>
                  <a:lnTo>
                    <a:pt x="210658" y="106085"/>
                  </a:lnTo>
                  <a:lnTo>
                    <a:pt x="213464" y="105648"/>
                  </a:lnTo>
                  <a:lnTo>
                    <a:pt x="239722" y="89739"/>
                  </a:lnTo>
                  <a:lnTo>
                    <a:pt x="259883" y="74450"/>
                  </a:lnTo>
                  <a:lnTo>
                    <a:pt x="272842" y="70130"/>
                  </a:lnTo>
                  <a:lnTo>
                    <a:pt x="278203" y="70037"/>
                  </a:lnTo>
                  <a:lnTo>
                    <a:pt x="286982" y="72755"/>
                  </a:lnTo>
                  <a:lnTo>
                    <a:pt x="302931" y="95405"/>
                  </a:lnTo>
                  <a:lnTo>
                    <a:pt x="321062" y="139041"/>
                  </a:lnTo>
                  <a:lnTo>
                    <a:pt x="34290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4" name="SMARTInkShape-6361"/>
            <p:cNvSpPr/>
            <p:nvPr/>
          </p:nvSpPr>
          <p:spPr>
            <a:xfrm>
              <a:off x="6595622" y="3762375"/>
              <a:ext cx="24254" cy="400051"/>
            </a:xfrm>
            <a:custGeom>
              <a:avLst/>
              <a:gdLst/>
              <a:ahLst/>
              <a:cxnLst/>
              <a:rect l="0" t="0" r="0" b="0"/>
              <a:pathLst>
                <a:path w="24254" h="400051">
                  <a:moveTo>
                    <a:pt x="24253" y="0"/>
                  </a:moveTo>
                  <a:lnTo>
                    <a:pt x="24253" y="45990"/>
                  </a:lnTo>
                  <a:lnTo>
                    <a:pt x="24253" y="90885"/>
                  </a:lnTo>
                  <a:lnTo>
                    <a:pt x="24253" y="126119"/>
                  </a:lnTo>
                  <a:lnTo>
                    <a:pt x="19197" y="166485"/>
                  </a:lnTo>
                  <a:lnTo>
                    <a:pt x="16714" y="199582"/>
                  </a:lnTo>
                  <a:lnTo>
                    <a:pt x="14553" y="234753"/>
                  </a:lnTo>
                  <a:lnTo>
                    <a:pt x="8443" y="272404"/>
                  </a:lnTo>
                  <a:lnTo>
                    <a:pt x="3020" y="319215"/>
                  </a:lnTo>
                  <a:lnTo>
                    <a:pt x="0" y="345073"/>
                  </a:lnTo>
                  <a:lnTo>
                    <a:pt x="5203"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5" name="SMARTInkShape-6362"/>
            <p:cNvSpPr/>
            <p:nvPr/>
          </p:nvSpPr>
          <p:spPr>
            <a:xfrm>
              <a:off x="8105775" y="3848100"/>
              <a:ext cx="97656" cy="238126"/>
            </a:xfrm>
            <a:custGeom>
              <a:avLst/>
              <a:gdLst/>
              <a:ahLst/>
              <a:cxnLst/>
              <a:rect l="0" t="0" r="0" b="0"/>
              <a:pathLst>
                <a:path w="97656" h="238126">
                  <a:moveTo>
                    <a:pt x="38100" y="0"/>
                  </a:moveTo>
                  <a:lnTo>
                    <a:pt x="43157" y="0"/>
                  </a:lnTo>
                  <a:lnTo>
                    <a:pt x="48461" y="2822"/>
                  </a:lnTo>
                  <a:lnTo>
                    <a:pt x="81826" y="29659"/>
                  </a:lnTo>
                  <a:lnTo>
                    <a:pt x="90342" y="43873"/>
                  </a:lnTo>
                  <a:lnTo>
                    <a:pt x="97655" y="64302"/>
                  </a:lnTo>
                  <a:lnTo>
                    <a:pt x="97610" y="104660"/>
                  </a:lnTo>
                  <a:lnTo>
                    <a:pt x="95949" y="140019"/>
                  </a:lnTo>
                  <a:lnTo>
                    <a:pt x="80287" y="175660"/>
                  </a:lnTo>
                  <a:lnTo>
                    <a:pt x="61437" y="194841"/>
                  </a:lnTo>
                  <a:lnTo>
                    <a:pt x="19896" y="224401"/>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6" name="SMARTInkShape-6363"/>
            <p:cNvSpPr/>
            <p:nvPr/>
          </p:nvSpPr>
          <p:spPr>
            <a:xfrm>
              <a:off x="6353175" y="3794486"/>
              <a:ext cx="153032" cy="430426"/>
            </a:xfrm>
            <a:custGeom>
              <a:avLst/>
              <a:gdLst/>
              <a:ahLst/>
              <a:cxnLst/>
              <a:rect l="0" t="0" r="0" b="0"/>
              <a:pathLst>
                <a:path w="153032" h="430426">
                  <a:moveTo>
                    <a:pt x="28575" y="120289"/>
                  </a:moveTo>
                  <a:lnTo>
                    <a:pt x="28575" y="163131"/>
                  </a:lnTo>
                  <a:lnTo>
                    <a:pt x="28575" y="200013"/>
                  </a:lnTo>
                  <a:lnTo>
                    <a:pt x="28575" y="241278"/>
                  </a:lnTo>
                  <a:lnTo>
                    <a:pt x="33632" y="288664"/>
                  </a:lnTo>
                  <a:lnTo>
                    <a:pt x="36776" y="326106"/>
                  </a:lnTo>
                  <a:lnTo>
                    <a:pt x="37708" y="367421"/>
                  </a:lnTo>
                  <a:lnTo>
                    <a:pt x="45587" y="413405"/>
                  </a:lnTo>
                  <a:lnTo>
                    <a:pt x="47223" y="430425"/>
                  </a:lnTo>
                  <a:lnTo>
                    <a:pt x="47589" y="397618"/>
                  </a:lnTo>
                  <a:lnTo>
                    <a:pt x="40014" y="354399"/>
                  </a:lnTo>
                  <a:lnTo>
                    <a:pt x="34365" y="319235"/>
                  </a:lnTo>
                  <a:lnTo>
                    <a:pt x="25234" y="278013"/>
                  </a:lnTo>
                  <a:lnTo>
                    <a:pt x="15826" y="240635"/>
                  </a:lnTo>
                  <a:lnTo>
                    <a:pt x="10770" y="196625"/>
                  </a:lnTo>
                  <a:lnTo>
                    <a:pt x="9771" y="151086"/>
                  </a:lnTo>
                  <a:lnTo>
                    <a:pt x="9598" y="115303"/>
                  </a:lnTo>
                  <a:lnTo>
                    <a:pt x="12369" y="76831"/>
                  </a:lnTo>
                  <a:lnTo>
                    <a:pt x="19893" y="50968"/>
                  </a:lnTo>
                  <a:lnTo>
                    <a:pt x="37152" y="21516"/>
                  </a:lnTo>
                  <a:lnTo>
                    <a:pt x="51438" y="9009"/>
                  </a:lnTo>
                  <a:lnTo>
                    <a:pt x="71192" y="2040"/>
                  </a:lnTo>
                  <a:lnTo>
                    <a:pt x="91966" y="0"/>
                  </a:lnTo>
                  <a:lnTo>
                    <a:pt x="108255" y="2622"/>
                  </a:lnTo>
                  <a:lnTo>
                    <a:pt x="129325" y="15104"/>
                  </a:lnTo>
                  <a:lnTo>
                    <a:pt x="148973" y="32208"/>
                  </a:lnTo>
                  <a:lnTo>
                    <a:pt x="152232" y="39344"/>
                  </a:lnTo>
                  <a:lnTo>
                    <a:pt x="153031" y="55738"/>
                  </a:lnTo>
                  <a:lnTo>
                    <a:pt x="142474" y="92931"/>
                  </a:lnTo>
                  <a:lnTo>
                    <a:pt x="125940" y="127353"/>
                  </a:lnTo>
                  <a:lnTo>
                    <a:pt x="87571" y="169576"/>
                  </a:lnTo>
                  <a:lnTo>
                    <a:pt x="47787" y="214849"/>
                  </a:lnTo>
                  <a:lnTo>
                    <a:pt x="0" y="2726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01" name="SMARTInkShape-Group919"/>
          <p:cNvGrpSpPr/>
          <p:nvPr/>
        </p:nvGrpSpPr>
        <p:grpSpPr>
          <a:xfrm>
            <a:off x="1647825" y="5362575"/>
            <a:ext cx="2457451" cy="904876"/>
            <a:chOff x="1647825" y="5362575"/>
            <a:chExt cx="2457451" cy="904876"/>
          </a:xfrm>
        </p:grpSpPr>
        <p:sp>
          <p:nvSpPr>
            <p:cNvPr id="588" name="SMARTInkShape-6364"/>
            <p:cNvSpPr/>
            <p:nvPr/>
          </p:nvSpPr>
          <p:spPr>
            <a:xfrm>
              <a:off x="3324225" y="5429838"/>
              <a:ext cx="180371" cy="313738"/>
            </a:xfrm>
            <a:custGeom>
              <a:avLst/>
              <a:gdLst/>
              <a:ahLst/>
              <a:cxnLst/>
              <a:rect l="0" t="0" r="0" b="0"/>
              <a:pathLst>
                <a:path w="180371" h="313738">
                  <a:moveTo>
                    <a:pt x="0" y="8937"/>
                  </a:moveTo>
                  <a:lnTo>
                    <a:pt x="12876" y="7879"/>
                  </a:lnTo>
                  <a:lnTo>
                    <a:pt x="53618" y="1398"/>
                  </a:lnTo>
                  <a:lnTo>
                    <a:pt x="94203" y="0"/>
                  </a:lnTo>
                  <a:lnTo>
                    <a:pt x="136858" y="548"/>
                  </a:lnTo>
                  <a:lnTo>
                    <a:pt x="154615" y="7039"/>
                  </a:lnTo>
                  <a:lnTo>
                    <a:pt x="163263" y="12680"/>
                  </a:lnTo>
                  <a:lnTo>
                    <a:pt x="174081" y="26862"/>
                  </a:lnTo>
                  <a:lnTo>
                    <a:pt x="178932" y="49526"/>
                  </a:lnTo>
                  <a:lnTo>
                    <a:pt x="180370" y="86463"/>
                  </a:lnTo>
                  <a:lnTo>
                    <a:pt x="174310" y="126713"/>
                  </a:lnTo>
                  <a:lnTo>
                    <a:pt x="171239" y="166365"/>
                  </a:lnTo>
                  <a:lnTo>
                    <a:pt x="165155" y="204337"/>
                  </a:lnTo>
                  <a:lnTo>
                    <a:pt x="162563" y="248970"/>
                  </a:lnTo>
                  <a:lnTo>
                    <a:pt x="161925" y="3137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SMARTInkShape-6365"/>
            <p:cNvSpPr/>
            <p:nvPr/>
          </p:nvSpPr>
          <p:spPr>
            <a:xfrm>
              <a:off x="3848100" y="5514975"/>
              <a:ext cx="257176" cy="564833"/>
            </a:xfrm>
            <a:custGeom>
              <a:avLst/>
              <a:gdLst/>
              <a:ahLst/>
              <a:cxnLst/>
              <a:rect l="0" t="0" r="0" b="0"/>
              <a:pathLst>
                <a:path w="257176" h="564833">
                  <a:moveTo>
                    <a:pt x="0" y="0"/>
                  </a:moveTo>
                  <a:lnTo>
                    <a:pt x="8201" y="0"/>
                  </a:lnTo>
                  <a:lnTo>
                    <a:pt x="23598" y="45585"/>
                  </a:lnTo>
                  <a:lnTo>
                    <a:pt x="46094" y="91977"/>
                  </a:lnTo>
                  <a:lnTo>
                    <a:pt x="73594" y="136799"/>
                  </a:lnTo>
                  <a:lnTo>
                    <a:pt x="82450" y="146525"/>
                  </a:lnTo>
                  <a:lnTo>
                    <a:pt x="93442" y="154375"/>
                  </a:lnTo>
                  <a:lnTo>
                    <a:pt x="99337" y="155833"/>
                  </a:lnTo>
                  <a:lnTo>
                    <a:pt x="111530" y="154631"/>
                  </a:lnTo>
                  <a:lnTo>
                    <a:pt x="124005" y="144925"/>
                  </a:lnTo>
                  <a:lnTo>
                    <a:pt x="137284" y="127255"/>
                  </a:lnTo>
                  <a:lnTo>
                    <a:pt x="148685" y="87705"/>
                  </a:lnTo>
                  <a:lnTo>
                    <a:pt x="152357" y="40206"/>
                  </a:lnTo>
                  <a:lnTo>
                    <a:pt x="152387" y="38724"/>
                  </a:lnTo>
                  <a:lnTo>
                    <a:pt x="152399" y="79839"/>
                  </a:lnTo>
                  <a:lnTo>
                    <a:pt x="152400" y="123721"/>
                  </a:lnTo>
                  <a:lnTo>
                    <a:pt x="152400" y="159660"/>
                  </a:lnTo>
                  <a:lnTo>
                    <a:pt x="151342" y="198178"/>
                  </a:lnTo>
                  <a:lnTo>
                    <a:pt x="145854" y="241576"/>
                  </a:lnTo>
                  <a:lnTo>
                    <a:pt x="143758" y="282775"/>
                  </a:lnTo>
                  <a:lnTo>
                    <a:pt x="143137" y="326967"/>
                  </a:lnTo>
                  <a:lnTo>
                    <a:pt x="141894" y="368400"/>
                  </a:lnTo>
                  <a:lnTo>
                    <a:pt x="135294" y="412662"/>
                  </a:lnTo>
                  <a:lnTo>
                    <a:pt x="126635" y="452000"/>
                  </a:lnTo>
                  <a:lnTo>
                    <a:pt x="114228" y="494273"/>
                  </a:lnTo>
                  <a:lnTo>
                    <a:pt x="101586" y="528141"/>
                  </a:lnTo>
                  <a:lnTo>
                    <a:pt x="87014" y="548656"/>
                  </a:lnTo>
                  <a:lnTo>
                    <a:pt x="69291" y="563085"/>
                  </a:lnTo>
                  <a:lnTo>
                    <a:pt x="63128" y="564832"/>
                  </a:lnTo>
                  <a:lnTo>
                    <a:pt x="50635" y="563950"/>
                  </a:lnTo>
                  <a:lnTo>
                    <a:pt x="40849" y="560031"/>
                  </a:lnTo>
                  <a:lnTo>
                    <a:pt x="36757" y="557504"/>
                  </a:lnTo>
                  <a:lnTo>
                    <a:pt x="20886" y="533722"/>
                  </a:lnTo>
                  <a:lnTo>
                    <a:pt x="12891" y="489751"/>
                  </a:lnTo>
                  <a:lnTo>
                    <a:pt x="15579" y="451676"/>
                  </a:lnTo>
                  <a:lnTo>
                    <a:pt x="18021" y="415229"/>
                  </a:lnTo>
                  <a:lnTo>
                    <a:pt x="26451" y="371534"/>
                  </a:lnTo>
                  <a:lnTo>
                    <a:pt x="41130" y="326057"/>
                  </a:lnTo>
                  <a:lnTo>
                    <a:pt x="64098" y="286186"/>
                  </a:lnTo>
                  <a:lnTo>
                    <a:pt x="89018" y="247736"/>
                  </a:lnTo>
                  <a:lnTo>
                    <a:pt x="120666" y="205093"/>
                  </a:lnTo>
                  <a:lnTo>
                    <a:pt x="149228" y="170570"/>
                  </a:lnTo>
                  <a:lnTo>
                    <a:pt x="191246" y="138821"/>
                  </a:lnTo>
                  <a:lnTo>
                    <a:pt x="205648" y="129431"/>
                  </a:lnTo>
                  <a:lnTo>
                    <a:pt x="25717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0" name="SMARTInkShape-6366"/>
            <p:cNvSpPr/>
            <p:nvPr/>
          </p:nvSpPr>
          <p:spPr>
            <a:xfrm>
              <a:off x="3371850" y="5886456"/>
              <a:ext cx="676276" cy="38095"/>
            </a:xfrm>
            <a:custGeom>
              <a:avLst/>
              <a:gdLst/>
              <a:ahLst/>
              <a:cxnLst/>
              <a:rect l="0" t="0" r="0" b="0"/>
              <a:pathLst>
                <a:path w="676276" h="38095">
                  <a:moveTo>
                    <a:pt x="0" y="19044"/>
                  </a:moveTo>
                  <a:lnTo>
                    <a:pt x="18828" y="16222"/>
                  </a:lnTo>
                  <a:lnTo>
                    <a:pt x="56026" y="8683"/>
                  </a:lnTo>
                  <a:lnTo>
                    <a:pt x="101620" y="2567"/>
                  </a:lnTo>
                  <a:lnTo>
                    <a:pt x="141940" y="758"/>
                  </a:lnTo>
                  <a:lnTo>
                    <a:pt x="183521" y="220"/>
                  </a:lnTo>
                  <a:lnTo>
                    <a:pt x="229354" y="61"/>
                  </a:lnTo>
                  <a:lnTo>
                    <a:pt x="273626" y="14"/>
                  </a:lnTo>
                  <a:lnTo>
                    <a:pt x="316378" y="0"/>
                  </a:lnTo>
                  <a:lnTo>
                    <a:pt x="359736" y="2818"/>
                  </a:lnTo>
                  <a:lnTo>
                    <a:pt x="399394" y="7534"/>
                  </a:lnTo>
                  <a:lnTo>
                    <a:pt x="437956" y="11753"/>
                  </a:lnTo>
                  <a:lnTo>
                    <a:pt x="476193" y="16884"/>
                  </a:lnTo>
                  <a:lnTo>
                    <a:pt x="514333" y="21226"/>
                  </a:lnTo>
                  <a:lnTo>
                    <a:pt x="560090" y="27119"/>
                  </a:lnTo>
                  <a:lnTo>
                    <a:pt x="600761" y="34828"/>
                  </a:lnTo>
                  <a:lnTo>
                    <a:pt x="645640" y="37449"/>
                  </a:lnTo>
                  <a:lnTo>
                    <a:pt x="676275" y="380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1" name="SMARTInkShape-6367"/>
            <p:cNvSpPr/>
            <p:nvPr/>
          </p:nvSpPr>
          <p:spPr>
            <a:xfrm>
              <a:off x="3714750" y="5440215"/>
              <a:ext cx="28576" cy="198586"/>
            </a:xfrm>
            <a:custGeom>
              <a:avLst/>
              <a:gdLst/>
              <a:ahLst/>
              <a:cxnLst/>
              <a:rect l="0" t="0" r="0" b="0"/>
              <a:pathLst>
                <a:path w="28576" h="198586">
                  <a:moveTo>
                    <a:pt x="0" y="17610"/>
                  </a:moveTo>
                  <a:lnTo>
                    <a:pt x="0" y="3421"/>
                  </a:lnTo>
                  <a:lnTo>
                    <a:pt x="1058" y="1800"/>
                  </a:lnTo>
                  <a:lnTo>
                    <a:pt x="2822" y="720"/>
                  </a:lnTo>
                  <a:lnTo>
                    <a:pt x="5057" y="0"/>
                  </a:lnTo>
                  <a:lnTo>
                    <a:pt x="6546" y="578"/>
                  </a:lnTo>
                  <a:lnTo>
                    <a:pt x="7539" y="2023"/>
                  </a:lnTo>
                  <a:lnTo>
                    <a:pt x="8937" y="9111"/>
                  </a:lnTo>
                  <a:lnTo>
                    <a:pt x="9473" y="50770"/>
                  </a:lnTo>
                  <a:lnTo>
                    <a:pt x="12332" y="79998"/>
                  </a:lnTo>
                  <a:lnTo>
                    <a:pt x="17059" y="110531"/>
                  </a:lnTo>
                  <a:lnTo>
                    <a:pt x="28575" y="1985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2" name="SMARTInkShape-6368"/>
            <p:cNvSpPr/>
            <p:nvPr/>
          </p:nvSpPr>
          <p:spPr>
            <a:xfrm>
              <a:off x="3619500" y="6057900"/>
              <a:ext cx="285751" cy="209551"/>
            </a:xfrm>
            <a:custGeom>
              <a:avLst/>
              <a:gdLst/>
              <a:ahLst/>
              <a:cxnLst/>
              <a:rect l="0" t="0" r="0" b="0"/>
              <a:pathLst>
                <a:path w="285751" h="209551">
                  <a:moveTo>
                    <a:pt x="0" y="0"/>
                  </a:moveTo>
                  <a:lnTo>
                    <a:pt x="18828" y="2822"/>
                  </a:lnTo>
                  <a:lnTo>
                    <a:pt x="65587" y="9701"/>
                  </a:lnTo>
                  <a:lnTo>
                    <a:pt x="88695" y="17926"/>
                  </a:lnTo>
                  <a:lnTo>
                    <a:pt x="134473" y="50200"/>
                  </a:lnTo>
                  <a:lnTo>
                    <a:pt x="143727" y="58648"/>
                  </a:lnTo>
                  <a:lnTo>
                    <a:pt x="148545" y="71574"/>
                  </a:lnTo>
                  <a:lnTo>
                    <a:pt x="149628" y="87902"/>
                  </a:lnTo>
                  <a:lnTo>
                    <a:pt x="146582" y="105743"/>
                  </a:lnTo>
                  <a:lnTo>
                    <a:pt x="138878" y="118611"/>
                  </a:lnTo>
                  <a:lnTo>
                    <a:pt x="111629" y="140552"/>
                  </a:lnTo>
                  <a:lnTo>
                    <a:pt x="67028" y="164617"/>
                  </a:lnTo>
                  <a:lnTo>
                    <a:pt x="52555" y="171159"/>
                  </a:lnTo>
                  <a:lnTo>
                    <a:pt x="50912" y="173372"/>
                  </a:lnTo>
                  <a:lnTo>
                    <a:pt x="49816" y="175907"/>
                  </a:lnTo>
                  <a:lnTo>
                    <a:pt x="50144" y="177596"/>
                  </a:lnTo>
                  <a:lnTo>
                    <a:pt x="51421" y="178722"/>
                  </a:lnTo>
                  <a:lnTo>
                    <a:pt x="53331" y="179474"/>
                  </a:lnTo>
                  <a:lnTo>
                    <a:pt x="93375" y="183600"/>
                  </a:lnTo>
                  <a:lnTo>
                    <a:pt x="135617" y="188456"/>
                  </a:lnTo>
                  <a:lnTo>
                    <a:pt x="176002" y="192716"/>
                  </a:lnTo>
                  <a:lnTo>
                    <a:pt x="213721" y="200682"/>
                  </a:lnTo>
                  <a:lnTo>
                    <a:pt x="28575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3" name="SMARTInkShape-6369"/>
            <p:cNvSpPr/>
            <p:nvPr/>
          </p:nvSpPr>
          <p:spPr>
            <a:xfrm>
              <a:off x="2953142" y="5581650"/>
              <a:ext cx="123434" cy="19051"/>
            </a:xfrm>
            <a:custGeom>
              <a:avLst/>
              <a:gdLst/>
              <a:ahLst/>
              <a:cxnLst/>
              <a:rect l="0" t="0" r="0" b="0"/>
              <a:pathLst>
                <a:path w="123434" h="19051">
                  <a:moveTo>
                    <a:pt x="9133" y="0"/>
                  </a:moveTo>
                  <a:lnTo>
                    <a:pt x="0" y="0"/>
                  </a:lnTo>
                  <a:lnTo>
                    <a:pt x="9837" y="5057"/>
                  </a:lnTo>
                  <a:lnTo>
                    <a:pt x="54225" y="11759"/>
                  </a:lnTo>
                  <a:lnTo>
                    <a:pt x="123433"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4" name="SMARTInkShape-6370"/>
            <p:cNvSpPr/>
            <p:nvPr/>
          </p:nvSpPr>
          <p:spPr>
            <a:xfrm>
              <a:off x="3620824" y="5581650"/>
              <a:ext cx="198702" cy="19051"/>
            </a:xfrm>
            <a:custGeom>
              <a:avLst/>
              <a:gdLst/>
              <a:ahLst/>
              <a:cxnLst/>
              <a:rect l="0" t="0" r="0" b="0"/>
              <a:pathLst>
                <a:path w="198702" h="19051">
                  <a:moveTo>
                    <a:pt x="8201" y="19050"/>
                  </a:moveTo>
                  <a:lnTo>
                    <a:pt x="3145" y="19050"/>
                  </a:lnTo>
                  <a:lnTo>
                    <a:pt x="1655" y="17992"/>
                  </a:lnTo>
                  <a:lnTo>
                    <a:pt x="662" y="16228"/>
                  </a:lnTo>
                  <a:lnTo>
                    <a:pt x="0" y="13994"/>
                  </a:lnTo>
                  <a:lnTo>
                    <a:pt x="617" y="12504"/>
                  </a:lnTo>
                  <a:lnTo>
                    <a:pt x="2087" y="11511"/>
                  </a:lnTo>
                  <a:lnTo>
                    <a:pt x="7600" y="10408"/>
                  </a:lnTo>
                  <a:lnTo>
                    <a:pt x="52282" y="6755"/>
                  </a:lnTo>
                  <a:lnTo>
                    <a:pt x="88995" y="2001"/>
                  </a:lnTo>
                  <a:lnTo>
                    <a:pt x="130565" y="593"/>
                  </a:lnTo>
                  <a:lnTo>
                    <a:pt x="1987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5" name="SMARTInkShape-6371"/>
            <p:cNvSpPr/>
            <p:nvPr/>
          </p:nvSpPr>
          <p:spPr>
            <a:xfrm>
              <a:off x="2409825" y="5460205"/>
              <a:ext cx="285751" cy="226221"/>
            </a:xfrm>
            <a:custGeom>
              <a:avLst/>
              <a:gdLst/>
              <a:ahLst/>
              <a:cxnLst/>
              <a:rect l="0" t="0" r="0" b="0"/>
              <a:pathLst>
                <a:path w="285751" h="226221">
                  <a:moveTo>
                    <a:pt x="0" y="26195"/>
                  </a:moveTo>
                  <a:lnTo>
                    <a:pt x="0" y="17994"/>
                  </a:lnTo>
                  <a:lnTo>
                    <a:pt x="5056" y="12006"/>
                  </a:lnTo>
                  <a:lnTo>
                    <a:pt x="16006" y="9305"/>
                  </a:lnTo>
                  <a:lnTo>
                    <a:pt x="45665" y="10608"/>
                  </a:lnTo>
                  <a:lnTo>
                    <a:pt x="85144" y="17696"/>
                  </a:lnTo>
                  <a:lnTo>
                    <a:pt x="115186" y="26499"/>
                  </a:lnTo>
                  <a:lnTo>
                    <a:pt x="144931" y="44012"/>
                  </a:lnTo>
                  <a:lnTo>
                    <a:pt x="157194" y="61278"/>
                  </a:lnTo>
                  <a:lnTo>
                    <a:pt x="167226" y="89154"/>
                  </a:lnTo>
                  <a:lnTo>
                    <a:pt x="168515" y="104977"/>
                  </a:lnTo>
                  <a:lnTo>
                    <a:pt x="165559" y="122593"/>
                  </a:lnTo>
                  <a:lnTo>
                    <a:pt x="147832" y="150360"/>
                  </a:lnTo>
                  <a:lnTo>
                    <a:pt x="127548" y="172978"/>
                  </a:lnTo>
                  <a:lnTo>
                    <a:pt x="98079" y="190973"/>
                  </a:lnTo>
                  <a:lnTo>
                    <a:pt x="92903" y="192139"/>
                  </a:lnTo>
                  <a:lnTo>
                    <a:pt x="88394" y="191858"/>
                  </a:lnTo>
                  <a:lnTo>
                    <a:pt x="78609" y="188858"/>
                  </a:lnTo>
                  <a:lnTo>
                    <a:pt x="102926" y="143356"/>
                  </a:lnTo>
                  <a:lnTo>
                    <a:pt x="136347" y="97964"/>
                  </a:lnTo>
                  <a:lnTo>
                    <a:pt x="166986" y="55776"/>
                  </a:lnTo>
                  <a:lnTo>
                    <a:pt x="212649" y="14101"/>
                  </a:lnTo>
                  <a:lnTo>
                    <a:pt x="234352" y="0"/>
                  </a:lnTo>
                  <a:lnTo>
                    <a:pt x="235610" y="265"/>
                  </a:lnTo>
                  <a:lnTo>
                    <a:pt x="236448" y="1500"/>
                  </a:lnTo>
                  <a:lnTo>
                    <a:pt x="237007" y="3382"/>
                  </a:lnTo>
                  <a:lnTo>
                    <a:pt x="232737" y="16143"/>
                  </a:lnTo>
                  <a:lnTo>
                    <a:pt x="207505" y="60029"/>
                  </a:lnTo>
                  <a:lnTo>
                    <a:pt x="202241" y="95016"/>
                  </a:lnTo>
                  <a:lnTo>
                    <a:pt x="205738" y="133840"/>
                  </a:lnTo>
                  <a:lnTo>
                    <a:pt x="208420" y="156985"/>
                  </a:lnTo>
                  <a:lnTo>
                    <a:pt x="214693" y="169343"/>
                  </a:lnTo>
                  <a:lnTo>
                    <a:pt x="236490" y="194310"/>
                  </a:lnTo>
                  <a:lnTo>
                    <a:pt x="285750" y="2262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6" name="SMARTInkShape-6372"/>
            <p:cNvSpPr/>
            <p:nvPr/>
          </p:nvSpPr>
          <p:spPr>
            <a:xfrm>
              <a:off x="1698490" y="5591175"/>
              <a:ext cx="206511" cy="28576"/>
            </a:xfrm>
            <a:custGeom>
              <a:avLst/>
              <a:gdLst/>
              <a:ahLst/>
              <a:cxnLst/>
              <a:rect l="0" t="0" r="0" b="0"/>
              <a:pathLst>
                <a:path w="206511" h="28576">
                  <a:moveTo>
                    <a:pt x="25535" y="0"/>
                  </a:moveTo>
                  <a:lnTo>
                    <a:pt x="0" y="0"/>
                  </a:lnTo>
                  <a:lnTo>
                    <a:pt x="3956" y="2822"/>
                  </a:lnTo>
                  <a:lnTo>
                    <a:pt x="12769" y="6546"/>
                  </a:lnTo>
                  <a:lnTo>
                    <a:pt x="55637" y="15810"/>
                  </a:lnTo>
                  <a:lnTo>
                    <a:pt x="100978" y="18410"/>
                  </a:lnTo>
                  <a:lnTo>
                    <a:pt x="140669" y="21682"/>
                  </a:lnTo>
                  <a:lnTo>
                    <a:pt x="20651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7" name="SMARTInkShape-6373"/>
            <p:cNvSpPr/>
            <p:nvPr/>
          </p:nvSpPr>
          <p:spPr>
            <a:xfrm>
              <a:off x="3409950" y="5572125"/>
              <a:ext cx="114301" cy="9526"/>
            </a:xfrm>
            <a:custGeom>
              <a:avLst/>
              <a:gdLst/>
              <a:ahLst/>
              <a:cxnLst/>
              <a:rect l="0" t="0" r="0" b="0"/>
              <a:pathLst>
                <a:path w="114301" h="9526">
                  <a:moveTo>
                    <a:pt x="0" y="0"/>
                  </a:moveTo>
                  <a:lnTo>
                    <a:pt x="43849" y="0"/>
                  </a:lnTo>
                  <a:lnTo>
                    <a:pt x="1143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8" name="SMARTInkShape-6374"/>
            <p:cNvSpPr/>
            <p:nvPr/>
          </p:nvSpPr>
          <p:spPr>
            <a:xfrm>
              <a:off x="2914650" y="5495925"/>
              <a:ext cx="171451" cy="19051"/>
            </a:xfrm>
            <a:custGeom>
              <a:avLst/>
              <a:gdLst/>
              <a:ahLst/>
              <a:cxnLst/>
              <a:rect l="0" t="0" r="0" b="0"/>
              <a:pathLst>
                <a:path w="171451" h="19051">
                  <a:moveTo>
                    <a:pt x="0" y="0"/>
                  </a:moveTo>
                  <a:lnTo>
                    <a:pt x="10113" y="5057"/>
                  </a:lnTo>
                  <a:lnTo>
                    <a:pt x="52131" y="8642"/>
                  </a:lnTo>
                  <a:lnTo>
                    <a:pt x="92573" y="9351"/>
                  </a:lnTo>
                  <a:lnTo>
                    <a:pt x="1714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9" name="SMARTInkShape-6375"/>
            <p:cNvSpPr/>
            <p:nvPr/>
          </p:nvSpPr>
          <p:spPr>
            <a:xfrm>
              <a:off x="1647825" y="5495925"/>
              <a:ext cx="285751" cy="57151"/>
            </a:xfrm>
            <a:custGeom>
              <a:avLst/>
              <a:gdLst/>
              <a:ahLst/>
              <a:cxnLst/>
              <a:rect l="0" t="0" r="0" b="0"/>
              <a:pathLst>
                <a:path w="285751" h="57151">
                  <a:moveTo>
                    <a:pt x="0" y="0"/>
                  </a:moveTo>
                  <a:lnTo>
                    <a:pt x="23851" y="1058"/>
                  </a:lnTo>
                  <a:lnTo>
                    <a:pt x="64302" y="13257"/>
                  </a:lnTo>
                  <a:lnTo>
                    <a:pt x="104660" y="22390"/>
                  </a:lnTo>
                  <a:lnTo>
                    <a:pt x="150496" y="28411"/>
                  </a:lnTo>
                  <a:lnTo>
                    <a:pt x="190124" y="38695"/>
                  </a:lnTo>
                  <a:lnTo>
                    <a:pt x="28575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0" name="SMARTInkShape-6376"/>
            <p:cNvSpPr/>
            <p:nvPr/>
          </p:nvSpPr>
          <p:spPr>
            <a:xfrm>
              <a:off x="1858699" y="5362575"/>
              <a:ext cx="184396" cy="323851"/>
            </a:xfrm>
            <a:custGeom>
              <a:avLst/>
              <a:gdLst/>
              <a:ahLst/>
              <a:cxnLst/>
              <a:rect l="0" t="0" r="0" b="0"/>
              <a:pathLst>
                <a:path w="184396" h="323851">
                  <a:moveTo>
                    <a:pt x="8201" y="0"/>
                  </a:moveTo>
                  <a:lnTo>
                    <a:pt x="0" y="0"/>
                  </a:lnTo>
                  <a:lnTo>
                    <a:pt x="4125" y="5057"/>
                  </a:lnTo>
                  <a:lnTo>
                    <a:pt x="48060" y="39660"/>
                  </a:lnTo>
                  <a:lnTo>
                    <a:pt x="89101" y="72813"/>
                  </a:lnTo>
                  <a:lnTo>
                    <a:pt x="135104" y="116405"/>
                  </a:lnTo>
                  <a:lnTo>
                    <a:pt x="166938" y="141023"/>
                  </a:lnTo>
                  <a:lnTo>
                    <a:pt x="174001" y="152988"/>
                  </a:lnTo>
                  <a:lnTo>
                    <a:pt x="184395" y="189715"/>
                  </a:lnTo>
                  <a:lnTo>
                    <a:pt x="182465" y="200029"/>
                  </a:lnTo>
                  <a:lnTo>
                    <a:pt x="165315" y="221898"/>
                  </a:lnTo>
                  <a:lnTo>
                    <a:pt x="125588" y="250128"/>
                  </a:lnTo>
                  <a:lnTo>
                    <a:pt x="81776" y="288865"/>
                  </a:lnTo>
                  <a:lnTo>
                    <a:pt x="55826"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04" name="SMARTInkShape-Group920"/>
          <p:cNvGrpSpPr/>
          <p:nvPr/>
        </p:nvGrpSpPr>
        <p:grpSpPr>
          <a:xfrm>
            <a:off x="2495550" y="4486275"/>
            <a:ext cx="252708" cy="666751"/>
            <a:chOff x="2495550" y="4486275"/>
            <a:chExt cx="252708" cy="666751"/>
          </a:xfrm>
        </p:grpSpPr>
        <p:sp>
          <p:nvSpPr>
            <p:cNvPr id="602" name="SMARTInkShape-6377"/>
            <p:cNvSpPr/>
            <p:nvPr/>
          </p:nvSpPr>
          <p:spPr>
            <a:xfrm>
              <a:off x="2562225" y="4953000"/>
              <a:ext cx="186033" cy="200026"/>
            </a:xfrm>
            <a:custGeom>
              <a:avLst/>
              <a:gdLst/>
              <a:ahLst/>
              <a:cxnLst/>
              <a:rect l="0" t="0" r="0" b="0"/>
              <a:pathLst>
                <a:path w="186033" h="200026">
                  <a:moveTo>
                    <a:pt x="180975" y="0"/>
                  </a:moveTo>
                  <a:lnTo>
                    <a:pt x="186032" y="0"/>
                  </a:lnTo>
                  <a:lnTo>
                    <a:pt x="185404" y="3175"/>
                  </a:lnTo>
                  <a:lnTo>
                    <a:pt x="172011" y="25439"/>
                  </a:lnTo>
                  <a:lnTo>
                    <a:pt x="129825" y="70099"/>
                  </a:lnTo>
                  <a:lnTo>
                    <a:pt x="85705" y="114315"/>
                  </a:lnTo>
                  <a:lnTo>
                    <a:pt x="41274" y="158752"/>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SMARTInkShape-6378"/>
            <p:cNvSpPr/>
            <p:nvPr/>
          </p:nvSpPr>
          <p:spPr>
            <a:xfrm>
              <a:off x="2495550" y="4486275"/>
              <a:ext cx="209551" cy="276226"/>
            </a:xfrm>
            <a:custGeom>
              <a:avLst/>
              <a:gdLst/>
              <a:ahLst/>
              <a:cxnLst/>
              <a:rect l="0" t="0" r="0" b="0"/>
              <a:pathLst>
                <a:path w="209551" h="276226">
                  <a:moveTo>
                    <a:pt x="209550" y="0"/>
                  </a:moveTo>
                  <a:lnTo>
                    <a:pt x="204494" y="0"/>
                  </a:lnTo>
                  <a:lnTo>
                    <a:pt x="199189" y="2822"/>
                  </a:lnTo>
                  <a:lnTo>
                    <a:pt x="193303" y="8663"/>
                  </a:lnTo>
                  <a:lnTo>
                    <a:pt x="166988" y="49361"/>
                  </a:lnTo>
                  <a:lnTo>
                    <a:pt x="136356" y="90422"/>
                  </a:lnTo>
                  <a:lnTo>
                    <a:pt x="109469" y="131147"/>
                  </a:lnTo>
                  <a:lnTo>
                    <a:pt x="73643" y="172414"/>
                  </a:lnTo>
                  <a:lnTo>
                    <a:pt x="41356" y="219202"/>
                  </a:lnTo>
                  <a:lnTo>
                    <a:pt x="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12" name="SMARTInkShape-Group921"/>
          <p:cNvGrpSpPr/>
          <p:nvPr/>
        </p:nvGrpSpPr>
        <p:grpSpPr>
          <a:xfrm>
            <a:off x="3697024" y="4572000"/>
            <a:ext cx="798777" cy="619126"/>
            <a:chOff x="3697024" y="4572000"/>
            <a:chExt cx="798777" cy="619126"/>
          </a:xfrm>
        </p:grpSpPr>
        <p:sp>
          <p:nvSpPr>
            <p:cNvPr id="605" name="SMARTInkShape-6379"/>
            <p:cNvSpPr/>
            <p:nvPr/>
          </p:nvSpPr>
          <p:spPr>
            <a:xfrm>
              <a:off x="3697024" y="4591060"/>
              <a:ext cx="149233" cy="228591"/>
            </a:xfrm>
            <a:custGeom>
              <a:avLst/>
              <a:gdLst/>
              <a:ahLst/>
              <a:cxnLst/>
              <a:rect l="0" t="0" r="0" b="0"/>
              <a:pathLst>
                <a:path w="149233" h="228591">
                  <a:moveTo>
                    <a:pt x="8201" y="9515"/>
                  </a:moveTo>
                  <a:lnTo>
                    <a:pt x="3145" y="9515"/>
                  </a:lnTo>
                  <a:lnTo>
                    <a:pt x="1655" y="8457"/>
                  </a:lnTo>
                  <a:lnTo>
                    <a:pt x="662" y="6693"/>
                  </a:lnTo>
                  <a:lnTo>
                    <a:pt x="0" y="4459"/>
                  </a:lnTo>
                  <a:lnTo>
                    <a:pt x="617" y="2969"/>
                  </a:lnTo>
                  <a:lnTo>
                    <a:pt x="2087" y="1976"/>
                  </a:lnTo>
                  <a:lnTo>
                    <a:pt x="9212" y="579"/>
                  </a:lnTo>
                  <a:lnTo>
                    <a:pt x="52779" y="42"/>
                  </a:lnTo>
                  <a:lnTo>
                    <a:pt x="90737" y="0"/>
                  </a:lnTo>
                  <a:lnTo>
                    <a:pt x="121556" y="5049"/>
                  </a:lnTo>
                  <a:lnTo>
                    <a:pt x="132665" y="10353"/>
                  </a:lnTo>
                  <a:lnTo>
                    <a:pt x="138660" y="17296"/>
                  </a:lnTo>
                  <a:lnTo>
                    <a:pt x="144852" y="27437"/>
                  </a:lnTo>
                  <a:lnTo>
                    <a:pt x="149232" y="55160"/>
                  </a:lnTo>
                  <a:lnTo>
                    <a:pt x="144166" y="100337"/>
                  </a:lnTo>
                  <a:lnTo>
                    <a:pt x="139245" y="137482"/>
                  </a:lnTo>
                  <a:lnTo>
                    <a:pt x="128396" y="179902"/>
                  </a:lnTo>
                  <a:lnTo>
                    <a:pt x="122501" y="2285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6" name="SMARTInkShape-6380"/>
            <p:cNvSpPr/>
            <p:nvPr/>
          </p:nvSpPr>
          <p:spPr>
            <a:xfrm>
              <a:off x="3829050" y="4657725"/>
              <a:ext cx="66676" cy="9526"/>
            </a:xfrm>
            <a:custGeom>
              <a:avLst/>
              <a:gdLst/>
              <a:ahLst/>
              <a:cxnLst/>
              <a:rect l="0" t="0" r="0" b="0"/>
              <a:pathLst>
                <a:path w="66676" h="9526">
                  <a:moveTo>
                    <a:pt x="0" y="0"/>
                  </a:moveTo>
                  <a:lnTo>
                    <a:pt x="9721" y="1058"/>
                  </a:lnTo>
                  <a:lnTo>
                    <a:pt x="666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7" name="SMARTInkShape-6381"/>
            <p:cNvSpPr/>
            <p:nvPr/>
          </p:nvSpPr>
          <p:spPr>
            <a:xfrm>
              <a:off x="4277117" y="4610100"/>
              <a:ext cx="218684" cy="403817"/>
            </a:xfrm>
            <a:custGeom>
              <a:avLst/>
              <a:gdLst/>
              <a:ahLst/>
              <a:cxnLst/>
              <a:rect l="0" t="0" r="0" b="0"/>
              <a:pathLst>
                <a:path w="218684" h="403817">
                  <a:moveTo>
                    <a:pt x="9133" y="0"/>
                  </a:moveTo>
                  <a:lnTo>
                    <a:pt x="4077" y="0"/>
                  </a:lnTo>
                  <a:lnTo>
                    <a:pt x="2587" y="1058"/>
                  </a:lnTo>
                  <a:lnTo>
                    <a:pt x="1594" y="2822"/>
                  </a:lnTo>
                  <a:lnTo>
                    <a:pt x="0" y="13257"/>
                  </a:lnTo>
                  <a:lnTo>
                    <a:pt x="1802" y="48323"/>
                  </a:lnTo>
                  <a:lnTo>
                    <a:pt x="20345" y="93193"/>
                  </a:lnTo>
                  <a:lnTo>
                    <a:pt x="32108" y="111269"/>
                  </a:lnTo>
                  <a:lnTo>
                    <a:pt x="44391" y="122831"/>
                  </a:lnTo>
                  <a:lnTo>
                    <a:pt x="68263" y="135290"/>
                  </a:lnTo>
                  <a:lnTo>
                    <a:pt x="83391" y="136682"/>
                  </a:lnTo>
                  <a:lnTo>
                    <a:pt x="110349" y="128952"/>
                  </a:lnTo>
                  <a:lnTo>
                    <a:pt x="120441" y="120459"/>
                  </a:lnTo>
                  <a:lnTo>
                    <a:pt x="124613" y="115231"/>
                  </a:lnTo>
                  <a:lnTo>
                    <a:pt x="129249" y="100955"/>
                  </a:lnTo>
                  <a:lnTo>
                    <a:pt x="132225" y="76034"/>
                  </a:lnTo>
                  <a:lnTo>
                    <a:pt x="123806" y="31319"/>
                  </a:lnTo>
                  <a:lnTo>
                    <a:pt x="123682" y="31463"/>
                  </a:lnTo>
                  <a:lnTo>
                    <a:pt x="124513" y="54703"/>
                  </a:lnTo>
                  <a:lnTo>
                    <a:pt x="130976" y="94453"/>
                  </a:lnTo>
                  <a:lnTo>
                    <a:pt x="132371" y="134877"/>
                  </a:lnTo>
                  <a:lnTo>
                    <a:pt x="132697" y="170012"/>
                  </a:lnTo>
                  <a:lnTo>
                    <a:pt x="131822" y="212534"/>
                  </a:lnTo>
                  <a:lnTo>
                    <a:pt x="122581" y="255883"/>
                  </a:lnTo>
                  <a:lnTo>
                    <a:pt x="115621" y="300076"/>
                  </a:lnTo>
                  <a:lnTo>
                    <a:pt x="103772" y="344264"/>
                  </a:lnTo>
                  <a:lnTo>
                    <a:pt x="88427" y="382043"/>
                  </a:lnTo>
                  <a:lnTo>
                    <a:pt x="82122" y="391340"/>
                  </a:lnTo>
                  <a:lnTo>
                    <a:pt x="67566" y="402526"/>
                  </a:lnTo>
                  <a:lnTo>
                    <a:pt x="61847" y="403816"/>
                  </a:lnTo>
                  <a:lnTo>
                    <a:pt x="49848" y="402430"/>
                  </a:lnTo>
                  <a:lnTo>
                    <a:pt x="31192" y="395698"/>
                  </a:lnTo>
                  <a:lnTo>
                    <a:pt x="21406" y="384357"/>
                  </a:lnTo>
                  <a:lnTo>
                    <a:pt x="9948" y="354478"/>
                  </a:lnTo>
                  <a:lnTo>
                    <a:pt x="5262" y="330053"/>
                  </a:lnTo>
                  <a:lnTo>
                    <a:pt x="6707" y="312145"/>
                  </a:lnTo>
                  <a:lnTo>
                    <a:pt x="24921" y="267131"/>
                  </a:lnTo>
                  <a:lnTo>
                    <a:pt x="49089" y="227905"/>
                  </a:lnTo>
                  <a:lnTo>
                    <a:pt x="95102" y="193792"/>
                  </a:lnTo>
                  <a:lnTo>
                    <a:pt x="135123" y="175902"/>
                  </a:lnTo>
                  <a:lnTo>
                    <a:pt x="174640" y="166537"/>
                  </a:lnTo>
                  <a:lnTo>
                    <a:pt x="218683"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8" name="SMARTInkShape-6382"/>
            <p:cNvSpPr/>
            <p:nvPr/>
          </p:nvSpPr>
          <p:spPr>
            <a:xfrm>
              <a:off x="4057650" y="4572000"/>
              <a:ext cx="47626" cy="161926"/>
            </a:xfrm>
            <a:custGeom>
              <a:avLst/>
              <a:gdLst/>
              <a:ahLst/>
              <a:cxnLst/>
              <a:rect l="0" t="0" r="0" b="0"/>
              <a:pathLst>
                <a:path w="47626" h="161926">
                  <a:moveTo>
                    <a:pt x="0" y="0"/>
                  </a:moveTo>
                  <a:lnTo>
                    <a:pt x="19298" y="41418"/>
                  </a:lnTo>
                  <a:lnTo>
                    <a:pt x="35299" y="88002"/>
                  </a:lnTo>
                  <a:lnTo>
                    <a:pt x="44277" y="132592"/>
                  </a:lnTo>
                  <a:lnTo>
                    <a:pt x="476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9" name="SMARTInkShape-6383"/>
            <p:cNvSpPr/>
            <p:nvPr/>
          </p:nvSpPr>
          <p:spPr>
            <a:xfrm>
              <a:off x="4010025" y="5067300"/>
              <a:ext cx="152401" cy="123826"/>
            </a:xfrm>
            <a:custGeom>
              <a:avLst/>
              <a:gdLst/>
              <a:ahLst/>
              <a:cxnLst/>
              <a:rect l="0" t="0" r="0" b="0"/>
              <a:pathLst>
                <a:path w="152401" h="123826">
                  <a:moveTo>
                    <a:pt x="0" y="0"/>
                  </a:moveTo>
                  <a:lnTo>
                    <a:pt x="44829" y="13257"/>
                  </a:lnTo>
                  <a:lnTo>
                    <a:pt x="89602" y="32056"/>
                  </a:lnTo>
                  <a:lnTo>
                    <a:pt x="102618" y="40000"/>
                  </a:lnTo>
                  <a:lnTo>
                    <a:pt x="115895" y="55479"/>
                  </a:lnTo>
                  <a:lnTo>
                    <a:pt x="116422" y="61328"/>
                  </a:lnTo>
                  <a:lnTo>
                    <a:pt x="111362" y="73471"/>
                  </a:lnTo>
                  <a:lnTo>
                    <a:pt x="101670" y="87150"/>
                  </a:lnTo>
                  <a:lnTo>
                    <a:pt x="60295" y="112084"/>
                  </a:lnTo>
                  <a:lnTo>
                    <a:pt x="45848" y="118607"/>
                  </a:lnTo>
                  <a:lnTo>
                    <a:pt x="22997" y="123138"/>
                  </a:lnTo>
                  <a:lnTo>
                    <a:pt x="26449" y="123520"/>
                  </a:lnTo>
                  <a:lnTo>
                    <a:pt x="70901" y="123807"/>
                  </a:lnTo>
                  <a:lnTo>
                    <a:pt x="113318" y="123820"/>
                  </a:lnTo>
                  <a:lnTo>
                    <a:pt x="15240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0" name="SMARTInkShape-6384"/>
            <p:cNvSpPr/>
            <p:nvPr/>
          </p:nvSpPr>
          <p:spPr>
            <a:xfrm>
              <a:off x="4019550" y="4686300"/>
              <a:ext cx="123826" cy="1"/>
            </a:xfrm>
            <a:custGeom>
              <a:avLst/>
              <a:gdLst/>
              <a:ahLst/>
              <a:cxnLst/>
              <a:rect l="0" t="0" r="0" b="0"/>
              <a:pathLst>
                <a:path w="123826" h="1">
                  <a:moveTo>
                    <a:pt x="0" y="0"/>
                  </a:moveTo>
                  <a:lnTo>
                    <a:pt x="42815" y="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1" name="SMARTInkShape-6385"/>
            <p:cNvSpPr/>
            <p:nvPr/>
          </p:nvSpPr>
          <p:spPr>
            <a:xfrm>
              <a:off x="3705225" y="4924425"/>
              <a:ext cx="600076" cy="76201"/>
            </a:xfrm>
            <a:custGeom>
              <a:avLst/>
              <a:gdLst/>
              <a:ahLst/>
              <a:cxnLst/>
              <a:rect l="0" t="0" r="0" b="0"/>
              <a:pathLst>
                <a:path w="600076" h="76201">
                  <a:moveTo>
                    <a:pt x="0" y="0"/>
                  </a:moveTo>
                  <a:lnTo>
                    <a:pt x="10113" y="5057"/>
                  </a:lnTo>
                  <a:lnTo>
                    <a:pt x="46741" y="8201"/>
                  </a:lnTo>
                  <a:lnTo>
                    <a:pt x="82641" y="9133"/>
                  </a:lnTo>
                  <a:lnTo>
                    <a:pt x="123499" y="14465"/>
                  </a:lnTo>
                  <a:lnTo>
                    <a:pt x="164063" y="17691"/>
                  </a:lnTo>
                  <a:lnTo>
                    <a:pt x="207949" y="18648"/>
                  </a:lnTo>
                  <a:lnTo>
                    <a:pt x="254467" y="18931"/>
                  </a:lnTo>
                  <a:lnTo>
                    <a:pt x="288779" y="21820"/>
                  </a:lnTo>
                  <a:lnTo>
                    <a:pt x="324138" y="25572"/>
                  </a:lnTo>
                  <a:lnTo>
                    <a:pt x="357492" y="27241"/>
                  </a:lnTo>
                  <a:lnTo>
                    <a:pt x="389954" y="30804"/>
                  </a:lnTo>
                  <a:lnTo>
                    <a:pt x="422022" y="35916"/>
                  </a:lnTo>
                  <a:lnTo>
                    <a:pt x="468767" y="44745"/>
                  </a:lnTo>
                  <a:lnTo>
                    <a:pt x="509898" y="54062"/>
                  </a:lnTo>
                  <a:lnTo>
                    <a:pt x="548897" y="63526"/>
                  </a:lnTo>
                  <a:lnTo>
                    <a:pt x="60007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22" name="SMARTInkShape-Group922"/>
          <p:cNvGrpSpPr/>
          <p:nvPr/>
        </p:nvGrpSpPr>
        <p:grpSpPr>
          <a:xfrm>
            <a:off x="1704975" y="4553342"/>
            <a:ext cx="1733551" cy="609209"/>
            <a:chOff x="1704975" y="4553342"/>
            <a:chExt cx="1733551" cy="609209"/>
          </a:xfrm>
        </p:grpSpPr>
        <p:sp>
          <p:nvSpPr>
            <p:cNvPr id="613" name="SMARTInkShape-6386"/>
            <p:cNvSpPr/>
            <p:nvPr/>
          </p:nvSpPr>
          <p:spPr>
            <a:xfrm>
              <a:off x="1771650" y="4724400"/>
              <a:ext cx="200026" cy="1"/>
            </a:xfrm>
            <a:custGeom>
              <a:avLst/>
              <a:gdLst/>
              <a:ahLst/>
              <a:cxnLst/>
              <a:rect l="0" t="0" r="0" b="0"/>
              <a:pathLst>
                <a:path w="200026" h="1">
                  <a:moveTo>
                    <a:pt x="0" y="0"/>
                  </a:moveTo>
                  <a:lnTo>
                    <a:pt x="45369" y="0"/>
                  </a:lnTo>
                  <a:lnTo>
                    <a:pt x="90701" y="0"/>
                  </a:lnTo>
                  <a:lnTo>
                    <a:pt x="126037" y="0"/>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4" name="SMARTInkShape-6387"/>
            <p:cNvSpPr/>
            <p:nvPr/>
          </p:nvSpPr>
          <p:spPr>
            <a:xfrm>
              <a:off x="2534042" y="4810125"/>
              <a:ext cx="390134" cy="57151"/>
            </a:xfrm>
            <a:custGeom>
              <a:avLst/>
              <a:gdLst/>
              <a:ahLst/>
              <a:cxnLst/>
              <a:rect l="0" t="0" r="0" b="0"/>
              <a:pathLst>
                <a:path w="390134" h="57151">
                  <a:moveTo>
                    <a:pt x="9133" y="0"/>
                  </a:moveTo>
                  <a:lnTo>
                    <a:pt x="4077" y="0"/>
                  </a:lnTo>
                  <a:lnTo>
                    <a:pt x="2587" y="1058"/>
                  </a:lnTo>
                  <a:lnTo>
                    <a:pt x="1594" y="2822"/>
                  </a:lnTo>
                  <a:lnTo>
                    <a:pt x="0" y="8201"/>
                  </a:lnTo>
                  <a:lnTo>
                    <a:pt x="928" y="8642"/>
                  </a:lnTo>
                  <a:lnTo>
                    <a:pt x="39749" y="15994"/>
                  </a:lnTo>
                  <a:lnTo>
                    <a:pt x="80411" y="18145"/>
                  </a:lnTo>
                  <a:lnTo>
                    <a:pt x="119740" y="18782"/>
                  </a:lnTo>
                  <a:lnTo>
                    <a:pt x="158205" y="20029"/>
                  </a:lnTo>
                  <a:lnTo>
                    <a:pt x="196413" y="25572"/>
                  </a:lnTo>
                  <a:lnTo>
                    <a:pt x="233486" y="28744"/>
                  </a:lnTo>
                  <a:lnTo>
                    <a:pt x="277816" y="35939"/>
                  </a:lnTo>
                  <a:lnTo>
                    <a:pt x="308876" y="40282"/>
                  </a:lnTo>
                  <a:lnTo>
                    <a:pt x="352621" y="47716"/>
                  </a:lnTo>
                  <a:lnTo>
                    <a:pt x="390133"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5" name="SMARTInkShape-6388"/>
            <p:cNvSpPr/>
            <p:nvPr/>
          </p:nvSpPr>
          <p:spPr>
            <a:xfrm>
              <a:off x="3352800" y="4752975"/>
              <a:ext cx="76201" cy="9526"/>
            </a:xfrm>
            <a:custGeom>
              <a:avLst/>
              <a:gdLst/>
              <a:ahLst/>
              <a:cxnLst/>
              <a:rect l="0" t="0" r="0" b="0"/>
              <a:pathLst>
                <a:path w="76201" h="9526">
                  <a:moveTo>
                    <a:pt x="0" y="0"/>
                  </a:moveTo>
                  <a:lnTo>
                    <a:pt x="762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6" name="SMARTInkShape-6389"/>
            <p:cNvSpPr/>
            <p:nvPr/>
          </p:nvSpPr>
          <p:spPr>
            <a:xfrm>
              <a:off x="3290162" y="4676775"/>
              <a:ext cx="148364" cy="9526"/>
            </a:xfrm>
            <a:custGeom>
              <a:avLst/>
              <a:gdLst/>
              <a:ahLst/>
              <a:cxnLst/>
              <a:rect l="0" t="0" r="0" b="0"/>
              <a:pathLst>
                <a:path w="148364" h="9526">
                  <a:moveTo>
                    <a:pt x="5488" y="9525"/>
                  </a:moveTo>
                  <a:lnTo>
                    <a:pt x="0" y="9525"/>
                  </a:lnTo>
                  <a:lnTo>
                    <a:pt x="4556" y="9525"/>
                  </a:lnTo>
                  <a:lnTo>
                    <a:pt x="39271" y="1986"/>
                  </a:lnTo>
                  <a:lnTo>
                    <a:pt x="80835" y="392"/>
                  </a:lnTo>
                  <a:lnTo>
                    <a:pt x="124049" y="78"/>
                  </a:lnTo>
                  <a:lnTo>
                    <a:pt x="14836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SMARTInkShape-6390"/>
            <p:cNvSpPr/>
            <p:nvPr/>
          </p:nvSpPr>
          <p:spPr>
            <a:xfrm>
              <a:off x="1704975" y="4657725"/>
              <a:ext cx="228601" cy="9526"/>
            </a:xfrm>
            <a:custGeom>
              <a:avLst/>
              <a:gdLst/>
              <a:ahLst/>
              <a:cxnLst/>
              <a:rect l="0" t="0" r="0" b="0"/>
              <a:pathLst>
                <a:path w="228601" h="9526">
                  <a:moveTo>
                    <a:pt x="0" y="0"/>
                  </a:moveTo>
                  <a:lnTo>
                    <a:pt x="44829" y="0"/>
                  </a:lnTo>
                  <a:lnTo>
                    <a:pt x="91719" y="0"/>
                  </a:lnTo>
                  <a:lnTo>
                    <a:pt x="138297" y="0"/>
                  </a:lnTo>
                  <a:lnTo>
                    <a:pt x="2286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8" name="SMARTInkShape-6391"/>
            <p:cNvSpPr/>
            <p:nvPr/>
          </p:nvSpPr>
          <p:spPr>
            <a:xfrm>
              <a:off x="2457450" y="4572392"/>
              <a:ext cx="209551" cy="171059"/>
            </a:xfrm>
            <a:custGeom>
              <a:avLst/>
              <a:gdLst/>
              <a:ahLst/>
              <a:cxnLst/>
              <a:rect l="0" t="0" r="0" b="0"/>
              <a:pathLst>
                <a:path w="209551" h="171059">
                  <a:moveTo>
                    <a:pt x="0" y="9133"/>
                  </a:moveTo>
                  <a:lnTo>
                    <a:pt x="15209" y="2587"/>
                  </a:lnTo>
                  <a:lnTo>
                    <a:pt x="44780" y="0"/>
                  </a:lnTo>
                  <a:lnTo>
                    <a:pt x="90780" y="21101"/>
                  </a:lnTo>
                  <a:lnTo>
                    <a:pt x="105685" y="31141"/>
                  </a:lnTo>
                  <a:lnTo>
                    <a:pt x="110471" y="40434"/>
                  </a:lnTo>
                  <a:lnTo>
                    <a:pt x="111747" y="45875"/>
                  </a:lnTo>
                  <a:lnTo>
                    <a:pt x="107521" y="60388"/>
                  </a:lnTo>
                  <a:lnTo>
                    <a:pt x="98587" y="75305"/>
                  </a:lnTo>
                  <a:lnTo>
                    <a:pt x="64397" y="102187"/>
                  </a:lnTo>
                  <a:lnTo>
                    <a:pt x="19438" y="126136"/>
                  </a:lnTo>
                  <a:lnTo>
                    <a:pt x="13931" y="132748"/>
                  </a:lnTo>
                  <a:lnTo>
                    <a:pt x="12462" y="135993"/>
                  </a:lnTo>
                  <a:lnTo>
                    <a:pt x="13600" y="139215"/>
                  </a:lnTo>
                  <a:lnTo>
                    <a:pt x="20508" y="145617"/>
                  </a:lnTo>
                  <a:lnTo>
                    <a:pt x="56340" y="157291"/>
                  </a:lnTo>
                  <a:lnTo>
                    <a:pt x="103557" y="160695"/>
                  </a:lnTo>
                  <a:lnTo>
                    <a:pt x="137042" y="162219"/>
                  </a:lnTo>
                  <a:lnTo>
                    <a:pt x="209550" y="1710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9" name="SMARTInkShape-6392"/>
            <p:cNvSpPr/>
            <p:nvPr/>
          </p:nvSpPr>
          <p:spPr>
            <a:xfrm>
              <a:off x="2714625" y="4620203"/>
              <a:ext cx="304801" cy="104198"/>
            </a:xfrm>
            <a:custGeom>
              <a:avLst/>
              <a:gdLst/>
              <a:ahLst/>
              <a:cxnLst/>
              <a:rect l="0" t="0" r="0" b="0"/>
              <a:pathLst>
                <a:path w="304801" h="104198">
                  <a:moveTo>
                    <a:pt x="0" y="18472"/>
                  </a:moveTo>
                  <a:lnTo>
                    <a:pt x="0" y="13416"/>
                  </a:lnTo>
                  <a:lnTo>
                    <a:pt x="5644" y="8111"/>
                  </a:lnTo>
                  <a:lnTo>
                    <a:pt x="10113" y="5215"/>
                  </a:lnTo>
                  <a:lnTo>
                    <a:pt x="36628" y="1139"/>
                  </a:lnTo>
                  <a:lnTo>
                    <a:pt x="50852" y="3007"/>
                  </a:lnTo>
                  <a:lnTo>
                    <a:pt x="86346" y="16827"/>
                  </a:lnTo>
                  <a:lnTo>
                    <a:pt x="105077" y="31508"/>
                  </a:lnTo>
                  <a:lnTo>
                    <a:pt x="110201" y="39435"/>
                  </a:lnTo>
                  <a:lnTo>
                    <a:pt x="110509" y="44089"/>
                  </a:lnTo>
                  <a:lnTo>
                    <a:pt x="108029" y="54905"/>
                  </a:lnTo>
                  <a:lnTo>
                    <a:pt x="100577" y="63945"/>
                  </a:lnTo>
                  <a:lnTo>
                    <a:pt x="81538" y="79995"/>
                  </a:lnTo>
                  <a:lnTo>
                    <a:pt x="78700" y="80654"/>
                  </a:lnTo>
                  <a:lnTo>
                    <a:pt x="75750" y="80035"/>
                  </a:lnTo>
                  <a:lnTo>
                    <a:pt x="72725" y="78564"/>
                  </a:lnTo>
                  <a:lnTo>
                    <a:pt x="71767" y="76525"/>
                  </a:lnTo>
                  <a:lnTo>
                    <a:pt x="72186" y="74107"/>
                  </a:lnTo>
                  <a:lnTo>
                    <a:pt x="77833" y="65649"/>
                  </a:lnTo>
                  <a:lnTo>
                    <a:pt x="102011" y="37071"/>
                  </a:lnTo>
                  <a:lnTo>
                    <a:pt x="148451" y="12640"/>
                  </a:lnTo>
                  <a:lnTo>
                    <a:pt x="187721" y="0"/>
                  </a:lnTo>
                  <a:lnTo>
                    <a:pt x="187589" y="865"/>
                  </a:lnTo>
                  <a:lnTo>
                    <a:pt x="147944" y="44083"/>
                  </a:lnTo>
                  <a:lnTo>
                    <a:pt x="145128" y="54902"/>
                  </a:lnTo>
                  <a:lnTo>
                    <a:pt x="145435" y="59692"/>
                  </a:lnTo>
                  <a:lnTo>
                    <a:pt x="148599" y="67836"/>
                  </a:lnTo>
                  <a:lnTo>
                    <a:pt x="151983" y="70432"/>
                  </a:lnTo>
                  <a:lnTo>
                    <a:pt x="188694" y="85052"/>
                  </a:lnTo>
                  <a:lnTo>
                    <a:pt x="233710" y="96878"/>
                  </a:lnTo>
                  <a:lnTo>
                    <a:pt x="304800" y="1041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0" name="SMARTInkShape-6393"/>
            <p:cNvSpPr/>
            <p:nvPr/>
          </p:nvSpPr>
          <p:spPr>
            <a:xfrm>
              <a:off x="2581275" y="4962525"/>
              <a:ext cx="110079" cy="200026"/>
            </a:xfrm>
            <a:custGeom>
              <a:avLst/>
              <a:gdLst/>
              <a:ahLst/>
              <a:cxnLst/>
              <a:rect l="0" t="0" r="0" b="0"/>
              <a:pathLst>
                <a:path w="110079" h="200026">
                  <a:moveTo>
                    <a:pt x="0" y="0"/>
                  </a:moveTo>
                  <a:lnTo>
                    <a:pt x="13257" y="0"/>
                  </a:lnTo>
                  <a:lnTo>
                    <a:pt x="19298" y="2822"/>
                  </a:lnTo>
                  <a:lnTo>
                    <a:pt x="25510" y="6546"/>
                  </a:lnTo>
                  <a:lnTo>
                    <a:pt x="68354" y="19712"/>
                  </a:lnTo>
                  <a:lnTo>
                    <a:pt x="85413" y="26753"/>
                  </a:lnTo>
                  <a:lnTo>
                    <a:pt x="104800" y="41558"/>
                  </a:lnTo>
                  <a:lnTo>
                    <a:pt x="110078" y="49514"/>
                  </a:lnTo>
                  <a:lnTo>
                    <a:pt x="109369" y="55235"/>
                  </a:lnTo>
                  <a:lnTo>
                    <a:pt x="87414" y="101309"/>
                  </a:lnTo>
                  <a:lnTo>
                    <a:pt x="75540" y="116640"/>
                  </a:lnTo>
                  <a:lnTo>
                    <a:pt x="30503" y="157322"/>
                  </a:lnTo>
                  <a:lnTo>
                    <a:pt x="23511" y="162031"/>
                  </a:lnTo>
                  <a:lnTo>
                    <a:pt x="15741" y="172908"/>
                  </a:lnTo>
                  <a:lnTo>
                    <a:pt x="13669" y="178772"/>
                  </a:lnTo>
                  <a:lnTo>
                    <a:pt x="13346" y="182681"/>
                  </a:lnTo>
                  <a:lnTo>
                    <a:pt x="14189" y="185288"/>
                  </a:lnTo>
                  <a:lnTo>
                    <a:pt x="15809" y="187025"/>
                  </a:lnTo>
                  <a:lnTo>
                    <a:pt x="33259" y="194527"/>
                  </a:lnTo>
                  <a:lnTo>
                    <a:pt x="1047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1" name="SMARTInkShape-6394"/>
            <p:cNvSpPr/>
            <p:nvPr/>
          </p:nvSpPr>
          <p:spPr>
            <a:xfrm>
              <a:off x="1943100" y="4553342"/>
              <a:ext cx="143801" cy="209159"/>
            </a:xfrm>
            <a:custGeom>
              <a:avLst/>
              <a:gdLst/>
              <a:ahLst/>
              <a:cxnLst/>
              <a:rect l="0" t="0" r="0" b="0"/>
              <a:pathLst>
                <a:path w="143801" h="209159">
                  <a:moveTo>
                    <a:pt x="0" y="9133"/>
                  </a:moveTo>
                  <a:lnTo>
                    <a:pt x="5056" y="9133"/>
                  </a:lnTo>
                  <a:lnTo>
                    <a:pt x="10361" y="6311"/>
                  </a:lnTo>
                  <a:lnTo>
                    <a:pt x="16247" y="2587"/>
                  </a:lnTo>
                  <a:lnTo>
                    <a:pt x="26743" y="0"/>
                  </a:lnTo>
                  <a:lnTo>
                    <a:pt x="42363" y="7290"/>
                  </a:lnTo>
                  <a:lnTo>
                    <a:pt x="85071" y="39275"/>
                  </a:lnTo>
                  <a:lnTo>
                    <a:pt x="128667" y="72296"/>
                  </a:lnTo>
                  <a:lnTo>
                    <a:pt x="140441" y="83419"/>
                  </a:lnTo>
                  <a:lnTo>
                    <a:pt x="143369" y="90407"/>
                  </a:lnTo>
                  <a:lnTo>
                    <a:pt x="143800" y="106638"/>
                  </a:lnTo>
                  <a:lnTo>
                    <a:pt x="133036" y="133626"/>
                  </a:lnTo>
                  <a:lnTo>
                    <a:pt x="122275" y="146661"/>
                  </a:lnTo>
                  <a:lnTo>
                    <a:pt x="57150" y="209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35" name="SMARTInkShape-Group923"/>
          <p:cNvGrpSpPr/>
          <p:nvPr/>
        </p:nvGrpSpPr>
        <p:grpSpPr>
          <a:xfrm>
            <a:off x="1743747" y="3467100"/>
            <a:ext cx="2397654" cy="863502"/>
            <a:chOff x="1743747" y="3467100"/>
            <a:chExt cx="2397654" cy="863502"/>
          </a:xfrm>
        </p:grpSpPr>
        <p:sp>
          <p:nvSpPr>
            <p:cNvPr id="623" name="SMARTInkShape-6395"/>
            <p:cNvSpPr/>
            <p:nvPr/>
          </p:nvSpPr>
          <p:spPr>
            <a:xfrm>
              <a:off x="2038350" y="3486150"/>
              <a:ext cx="57151" cy="161926"/>
            </a:xfrm>
            <a:custGeom>
              <a:avLst/>
              <a:gdLst/>
              <a:ahLst/>
              <a:cxnLst/>
              <a:rect l="0" t="0" r="0" b="0"/>
              <a:pathLst>
                <a:path w="57151" h="161926">
                  <a:moveTo>
                    <a:pt x="0" y="0"/>
                  </a:moveTo>
                  <a:lnTo>
                    <a:pt x="7539" y="17900"/>
                  </a:lnTo>
                  <a:lnTo>
                    <a:pt x="8201" y="21458"/>
                  </a:lnTo>
                  <a:lnTo>
                    <a:pt x="34790" y="54005"/>
                  </a:lnTo>
                  <a:lnTo>
                    <a:pt x="50146" y="99685"/>
                  </a:lnTo>
                  <a:lnTo>
                    <a:pt x="571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4" name="SMARTInkShape-6396"/>
            <p:cNvSpPr/>
            <p:nvPr/>
          </p:nvSpPr>
          <p:spPr>
            <a:xfrm>
              <a:off x="2447925" y="3928337"/>
              <a:ext cx="171451" cy="167414"/>
            </a:xfrm>
            <a:custGeom>
              <a:avLst/>
              <a:gdLst/>
              <a:ahLst/>
              <a:cxnLst/>
              <a:rect l="0" t="0" r="0" b="0"/>
              <a:pathLst>
                <a:path w="171451" h="167414">
                  <a:moveTo>
                    <a:pt x="0" y="5488"/>
                  </a:moveTo>
                  <a:lnTo>
                    <a:pt x="9721" y="4430"/>
                  </a:lnTo>
                  <a:lnTo>
                    <a:pt x="31455" y="0"/>
                  </a:lnTo>
                  <a:lnTo>
                    <a:pt x="76579" y="9613"/>
                  </a:lnTo>
                  <a:lnTo>
                    <a:pt x="104887" y="23526"/>
                  </a:lnTo>
                  <a:lnTo>
                    <a:pt x="115408" y="32202"/>
                  </a:lnTo>
                  <a:lnTo>
                    <a:pt x="127219" y="51452"/>
                  </a:lnTo>
                  <a:lnTo>
                    <a:pt x="128204" y="57297"/>
                  </a:lnTo>
                  <a:lnTo>
                    <a:pt x="126477" y="69436"/>
                  </a:lnTo>
                  <a:lnTo>
                    <a:pt x="114498" y="88171"/>
                  </a:lnTo>
                  <a:lnTo>
                    <a:pt x="98033" y="105860"/>
                  </a:lnTo>
                  <a:lnTo>
                    <a:pt x="56641" y="132576"/>
                  </a:lnTo>
                  <a:lnTo>
                    <a:pt x="31924" y="144931"/>
                  </a:lnTo>
                  <a:lnTo>
                    <a:pt x="27633" y="146075"/>
                  </a:lnTo>
                  <a:lnTo>
                    <a:pt x="24772" y="147896"/>
                  </a:lnTo>
                  <a:lnTo>
                    <a:pt x="22864" y="150169"/>
                  </a:lnTo>
                  <a:lnTo>
                    <a:pt x="21593" y="152742"/>
                  </a:lnTo>
                  <a:lnTo>
                    <a:pt x="21804" y="155515"/>
                  </a:lnTo>
                  <a:lnTo>
                    <a:pt x="24860" y="161420"/>
                  </a:lnTo>
                  <a:lnTo>
                    <a:pt x="27157" y="163417"/>
                  </a:lnTo>
                  <a:lnTo>
                    <a:pt x="32531" y="165637"/>
                  </a:lnTo>
                  <a:lnTo>
                    <a:pt x="68475" y="167062"/>
                  </a:lnTo>
                  <a:lnTo>
                    <a:pt x="107190" y="167309"/>
                  </a:lnTo>
                  <a:lnTo>
                    <a:pt x="171450" y="1674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5" name="SMARTInkShape-6397"/>
            <p:cNvSpPr/>
            <p:nvPr/>
          </p:nvSpPr>
          <p:spPr>
            <a:xfrm>
              <a:off x="3181350" y="4019550"/>
              <a:ext cx="142876" cy="9526"/>
            </a:xfrm>
            <a:custGeom>
              <a:avLst/>
              <a:gdLst/>
              <a:ahLst/>
              <a:cxnLst/>
              <a:rect l="0" t="0" r="0" b="0"/>
              <a:pathLst>
                <a:path w="142876" h="9526">
                  <a:moveTo>
                    <a:pt x="0" y="0"/>
                  </a:moveTo>
                  <a:lnTo>
                    <a:pt x="43849" y="0"/>
                  </a:lnTo>
                  <a:lnTo>
                    <a:pt x="84940" y="1058"/>
                  </a:lnTo>
                  <a:lnTo>
                    <a:pt x="1428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6" name="SMARTInkShape-6398"/>
            <p:cNvSpPr/>
            <p:nvPr/>
          </p:nvSpPr>
          <p:spPr>
            <a:xfrm>
              <a:off x="3543300" y="3905260"/>
              <a:ext cx="114189" cy="190491"/>
            </a:xfrm>
            <a:custGeom>
              <a:avLst/>
              <a:gdLst/>
              <a:ahLst/>
              <a:cxnLst/>
              <a:rect l="0" t="0" r="0" b="0"/>
              <a:pathLst>
                <a:path w="114189" h="190491">
                  <a:moveTo>
                    <a:pt x="0" y="9515"/>
                  </a:moveTo>
                  <a:lnTo>
                    <a:pt x="31083" y="1976"/>
                  </a:lnTo>
                  <a:lnTo>
                    <a:pt x="78406" y="164"/>
                  </a:lnTo>
                  <a:lnTo>
                    <a:pt x="111433" y="0"/>
                  </a:lnTo>
                  <a:lnTo>
                    <a:pt x="112388" y="1055"/>
                  </a:lnTo>
                  <a:lnTo>
                    <a:pt x="113450" y="5049"/>
                  </a:lnTo>
                  <a:lnTo>
                    <a:pt x="114188" y="42833"/>
                  </a:lnTo>
                  <a:lnTo>
                    <a:pt x="111445" y="71951"/>
                  </a:lnTo>
                  <a:lnTo>
                    <a:pt x="101036" y="110865"/>
                  </a:lnTo>
                  <a:lnTo>
                    <a:pt x="96393" y="150655"/>
                  </a:lnTo>
                  <a:lnTo>
                    <a:pt x="95250" y="1904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7" name="SMARTInkShape-6399"/>
            <p:cNvSpPr/>
            <p:nvPr/>
          </p:nvSpPr>
          <p:spPr>
            <a:xfrm>
              <a:off x="3571875" y="4019550"/>
              <a:ext cx="76201" cy="9526"/>
            </a:xfrm>
            <a:custGeom>
              <a:avLst/>
              <a:gdLst/>
              <a:ahLst/>
              <a:cxnLst/>
              <a:rect l="0" t="0" r="0" b="0"/>
              <a:pathLst>
                <a:path w="76201" h="9526">
                  <a:moveTo>
                    <a:pt x="0" y="0"/>
                  </a:moveTo>
                  <a:lnTo>
                    <a:pt x="762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8" name="SMARTInkShape-6400"/>
            <p:cNvSpPr/>
            <p:nvPr/>
          </p:nvSpPr>
          <p:spPr>
            <a:xfrm>
              <a:off x="3209925" y="4057650"/>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9" name="SMARTInkShape-6401"/>
            <p:cNvSpPr/>
            <p:nvPr/>
          </p:nvSpPr>
          <p:spPr>
            <a:xfrm>
              <a:off x="1743747" y="3467100"/>
              <a:ext cx="56479" cy="171451"/>
            </a:xfrm>
            <a:custGeom>
              <a:avLst/>
              <a:gdLst/>
              <a:ahLst/>
              <a:cxnLst/>
              <a:rect l="0" t="0" r="0" b="0"/>
              <a:pathLst>
                <a:path w="56479" h="171451">
                  <a:moveTo>
                    <a:pt x="56478" y="0"/>
                  </a:moveTo>
                  <a:lnTo>
                    <a:pt x="51422" y="0"/>
                  </a:lnTo>
                  <a:lnTo>
                    <a:pt x="46117" y="5645"/>
                  </a:lnTo>
                  <a:lnTo>
                    <a:pt x="19622" y="49837"/>
                  </a:lnTo>
                  <a:lnTo>
                    <a:pt x="4434" y="91649"/>
                  </a:lnTo>
                  <a:lnTo>
                    <a:pt x="0" y="134339"/>
                  </a:lnTo>
                  <a:lnTo>
                    <a:pt x="5271" y="150018"/>
                  </a:lnTo>
                  <a:lnTo>
                    <a:pt x="18378"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0" name="SMARTInkShape-6402"/>
            <p:cNvSpPr/>
            <p:nvPr/>
          </p:nvSpPr>
          <p:spPr>
            <a:xfrm>
              <a:off x="2733675" y="3963102"/>
              <a:ext cx="138090" cy="127885"/>
            </a:xfrm>
            <a:custGeom>
              <a:avLst/>
              <a:gdLst/>
              <a:ahLst/>
              <a:cxnLst/>
              <a:rect l="0" t="0" r="0" b="0"/>
              <a:pathLst>
                <a:path w="138090" h="127885">
                  <a:moveTo>
                    <a:pt x="0" y="8823"/>
                  </a:moveTo>
                  <a:lnTo>
                    <a:pt x="13257" y="8823"/>
                  </a:lnTo>
                  <a:lnTo>
                    <a:pt x="32503" y="18936"/>
                  </a:lnTo>
                  <a:lnTo>
                    <a:pt x="59847" y="42374"/>
                  </a:lnTo>
                  <a:lnTo>
                    <a:pt x="79986" y="70837"/>
                  </a:lnTo>
                  <a:lnTo>
                    <a:pt x="81899" y="75565"/>
                  </a:lnTo>
                  <a:lnTo>
                    <a:pt x="81202" y="86464"/>
                  </a:lnTo>
                  <a:lnTo>
                    <a:pt x="79535" y="92334"/>
                  </a:lnTo>
                  <a:lnTo>
                    <a:pt x="69216" y="104500"/>
                  </a:lnTo>
                  <a:lnTo>
                    <a:pt x="51200" y="117605"/>
                  </a:lnTo>
                  <a:lnTo>
                    <a:pt x="39160" y="124310"/>
                  </a:lnTo>
                  <a:lnTo>
                    <a:pt x="35631" y="127089"/>
                  </a:lnTo>
                  <a:lnTo>
                    <a:pt x="32221" y="127884"/>
                  </a:lnTo>
                  <a:lnTo>
                    <a:pt x="28889" y="127355"/>
                  </a:lnTo>
                  <a:lnTo>
                    <a:pt x="20993" y="123959"/>
                  </a:lnTo>
                  <a:lnTo>
                    <a:pt x="24683" y="108201"/>
                  </a:lnTo>
                  <a:lnTo>
                    <a:pt x="44073" y="74432"/>
                  </a:lnTo>
                  <a:lnTo>
                    <a:pt x="74558" y="42832"/>
                  </a:lnTo>
                  <a:lnTo>
                    <a:pt x="120554" y="7290"/>
                  </a:lnTo>
                  <a:lnTo>
                    <a:pt x="129559" y="1666"/>
                  </a:lnTo>
                  <a:lnTo>
                    <a:pt x="137283" y="0"/>
                  </a:lnTo>
                  <a:lnTo>
                    <a:pt x="138089" y="824"/>
                  </a:lnTo>
                  <a:lnTo>
                    <a:pt x="137568" y="2432"/>
                  </a:lnTo>
                  <a:lnTo>
                    <a:pt x="115283" y="26763"/>
                  </a:lnTo>
                  <a:lnTo>
                    <a:pt x="87213" y="50506"/>
                  </a:lnTo>
                  <a:lnTo>
                    <a:pt x="81095" y="62979"/>
                  </a:lnTo>
                  <a:lnTo>
                    <a:pt x="77650" y="76845"/>
                  </a:lnTo>
                  <a:lnTo>
                    <a:pt x="81686" y="92713"/>
                  </a:lnTo>
                  <a:lnTo>
                    <a:pt x="95250" y="1135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SMARTInkShape-6403"/>
            <p:cNvSpPr/>
            <p:nvPr/>
          </p:nvSpPr>
          <p:spPr>
            <a:xfrm>
              <a:off x="1933575" y="3505200"/>
              <a:ext cx="19051" cy="114301"/>
            </a:xfrm>
            <a:custGeom>
              <a:avLst/>
              <a:gdLst/>
              <a:ahLst/>
              <a:cxnLst/>
              <a:rect l="0" t="0" r="0" b="0"/>
              <a:pathLst>
                <a:path w="19051" h="114301">
                  <a:moveTo>
                    <a:pt x="0" y="0"/>
                  </a:moveTo>
                  <a:lnTo>
                    <a:pt x="0" y="5057"/>
                  </a:lnTo>
                  <a:lnTo>
                    <a:pt x="2822" y="10361"/>
                  </a:lnTo>
                  <a:lnTo>
                    <a:pt x="5056" y="13257"/>
                  </a:lnTo>
                  <a:lnTo>
                    <a:pt x="7539" y="22120"/>
                  </a:lnTo>
                  <a:lnTo>
                    <a:pt x="9701" y="32056"/>
                  </a:lnTo>
                  <a:lnTo>
                    <a:pt x="15810" y="45717"/>
                  </a:lnTo>
                  <a:lnTo>
                    <a:pt x="18623" y="86728"/>
                  </a:lnTo>
                  <a:lnTo>
                    <a:pt x="1905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2" name="SMARTInkShape-6404"/>
            <p:cNvSpPr/>
            <p:nvPr/>
          </p:nvSpPr>
          <p:spPr>
            <a:xfrm>
              <a:off x="3810000" y="3990975"/>
              <a:ext cx="123826" cy="19051"/>
            </a:xfrm>
            <a:custGeom>
              <a:avLst/>
              <a:gdLst/>
              <a:ahLst/>
              <a:cxnLst/>
              <a:rect l="0" t="0" r="0" b="0"/>
              <a:pathLst>
                <a:path w="123826" h="19051">
                  <a:moveTo>
                    <a:pt x="0" y="19050"/>
                  </a:moveTo>
                  <a:lnTo>
                    <a:pt x="5057" y="13994"/>
                  </a:lnTo>
                  <a:lnTo>
                    <a:pt x="13184" y="11511"/>
                  </a:lnTo>
                  <a:lnTo>
                    <a:pt x="58307" y="216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3" name="SMARTInkShape-6405"/>
            <p:cNvSpPr/>
            <p:nvPr/>
          </p:nvSpPr>
          <p:spPr>
            <a:xfrm>
              <a:off x="4000500" y="3926400"/>
              <a:ext cx="140901" cy="404202"/>
            </a:xfrm>
            <a:custGeom>
              <a:avLst/>
              <a:gdLst/>
              <a:ahLst/>
              <a:cxnLst/>
              <a:rect l="0" t="0" r="0" b="0"/>
              <a:pathLst>
                <a:path w="140901" h="404202">
                  <a:moveTo>
                    <a:pt x="0" y="7425"/>
                  </a:moveTo>
                  <a:lnTo>
                    <a:pt x="0" y="39928"/>
                  </a:lnTo>
                  <a:lnTo>
                    <a:pt x="10113" y="65739"/>
                  </a:lnTo>
                  <a:lnTo>
                    <a:pt x="20723" y="78498"/>
                  </a:lnTo>
                  <a:lnTo>
                    <a:pt x="44780" y="95312"/>
                  </a:lnTo>
                  <a:lnTo>
                    <a:pt x="60119" y="96580"/>
                  </a:lnTo>
                  <a:lnTo>
                    <a:pt x="95837" y="88771"/>
                  </a:lnTo>
                  <a:lnTo>
                    <a:pt x="113886" y="80093"/>
                  </a:lnTo>
                  <a:lnTo>
                    <a:pt x="122230" y="65475"/>
                  </a:lnTo>
                  <a:lnTo>
                    <a:pt x="139913" y="20688"/>
                  </a:lnTo>
                  <a:lnTo>
                    <a:pt x="140900" y="16267"/>
                  </a:lnTo>
                  <a:lnTo>
                    <a:pt x="140500" y="12261"/>
                  </a:lnTo>
                  <a:lnTo>
                    <a:pt x="134501" y="0"/>
                  </a:lnTo>
                  <a:lnTo>
                    <a:pt x="134117" y="359"/>
                  </a:lnTo>
                  <a:lnTo>
                    <a:pt x="133395" y="46468"/>
                  </a:lnTo>
                  <a:lnTo>
                    <a:pt x="133363" y="90608"/>
                  </a:lnTo>
                  <a:lnTo>
                    <a:pt x="133354" y="133319"/>
                  </a:lnTo>
                  <a:lnTo>
                    <a:pt x="133351" y="176666"/>
                  </a:lnTo>
                  <a:lnTo>
                    <a:pt x="133350" y="216320"/>
                  </a:lnTo>
                  <a:lnTo>
                    <a:pt x="133350" y="262589"/>
                  </a:lnTo>
                  <a:lnTo>
                    <a:pt x="126804" y="302303"/>
                  </a:lnTo>
                  <a:lnTo>
                    <a:pt x="119161" y="345216"/>
                  </a:lnTo>
                  <a:lnTo>
                    <a:pt x="106597" y="384202"/>
                  </a:lnTo>
                  <a:lnTo>
                    <a:pt x="96413" y="396426"/>
                  </a:lnTo>
                  <a:lnTo>
                    <a:pt x="84831" y="402564"/>
                  </a:lnTo>
                  <a:lnTo>
                    <a:pt x="78779" y="404201"/>
                  </a:lnTo>
                  <a:lnTo>
                    <a:pt x="66410" y="403198"/>
                  </a:lnTo>
                  <a:lnTo>
                    <a:pt x="53857" y="398165"/>
                  </a:lnTo>
                  <a:lnTo>
                    <a:pt x="28575" y="369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4" name="SMARTInkShape-6406"/>
            <p:cNvSpPr/>
            <p:nvPr/>
          </p:nvSpPr>
          <p:spPr>
            <a:xfrm>
              <a:off x="3838691" y="3933825"/>
              <a:ext cx="18935" cy="123826"/>
            </a:xfrm>
            <a:custGeom>
              <a:avLst/>
              <a:gdLst/>
              <a:ahLst/>
              <a:cxnLst/>
              <a:rect l="0" t="0" r="0" b="0"/>
              <a:pathLst>
                <a:path w="18935" h="123826">
                  <a:moveTo>
                    <a:pt x="9409" y="0"/>
                  </a:moveTo>
                  <a:lnTo>
                    <a:pt x="0" y="0"/>
                  </a:lnTo>
                  <a:lnTo>
                    <a:pt x="6453" y="16267"/>
                  </a:lnTo>
                  <a:lnTo>
                    <a:pt x="10208" y="60721"/>
                  </a:lnTo>
                  <a:lnTo>
                    <a:pt x="18934"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44" name="SMARTInkShape-Group924"/>
          <p:cNvGrpSpPr/>
          <p:nvPr/>
        </p:nvGrpSpPr>
        <p:grpSpPr>
          <a:xfrm>
            <a:off x="5478199" y="2533650"/>
            <a:ext cx="1264532" cy="809626"/>
            <a:chOff x="5478199" y="2533650"/>
            <a:chExt cx="1264532" cy="809626"/>
          </a:xfrm>
        </p:grpSpPr>
        <p:sp>
          <p:nvSpPr>
            <p:cNvPr id="636" name="SMARTInkShape-6407"/>
            <p:cNvSpPr/>
            <p:nvPr/>
          </p:nvSpPr>
          <p:spPr>
            <a:xfrm>
              <a:off x="6400800" y="3201724"/>
              <a:ext cx="171451" cy="112977"/>
            </a:xfrm>
            <a:custGeom>
              <a:avLst/>
              <a:gdLst/>
              <a:ahLst/>
              <a:cxnLst/>
              <a:rect l="0" t="0" r="0" b="0"/>
              <a:pathLst>
                <a:path w="171451" h="112977">
                  <a:moveTo>
                    <a:pt x="0" y="8201"/>
                  </a:moveTo>
                  <a:lnTo>
                    <a:pt x="5057" y="3144"/>
                  </a:lnTo>
                  <a:lnTo>
                    <a:pt x="28427" y="0"/>
                  </a:lnTo>
                  <a:lnTo>
                    <a:pt x="60100" y="6542"/>
                  </a:lnTo>
                  <a:lnTo>
                    <a:pt x="85541" y="16058"/>
                  </a:lnTo>
                  <a:lnTo>
                    <a:pt x="115151" y="33630"/>
                  </a:lnTo>
                  <a:lnTo>
                    <a:pt x="116984" y="37853"/>
                  </a:lnTo>
                  <a:lnTo>
                    <a:pt x="116199" y="51013"/>
                  </a:lnTo>
                  <a:lnTo>
                    <a:pt x="106677" y="64623"/>
                  </a:lnTo>
                  <a:lnTo>
                    <a:pt x="92921" y="75611"/>
                  </a:lnTo>
                  <a:lnTo>
                    <a:pt x="48561" y="97780"/>
                  </a:lnTo>
                  <a:lnTo>
                    <a:pt x="31416" y="110766"/>
                  </a:lnTo>
                  <a:lnTo>
                    <a:pt x="31528" y="111502"/>
                  </a:lnTo>
                  <a:lnTo>
                    <a:pt x="32660" y="111994"/>
                  </a:lnTo>
                  <a:lnTo>
                    <a:pt x="73423" y="112890"/>
                  </a:lnTo>
                  <a:lnTo>
                    <a:pt x="111164" y="112959"/>
                  </a:lnTo>
                  <a:lnTo>
                    <a:pt x="171450" y="1129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7" name="SMARTInkShape-6408"/>
            <p:cNvSpPr/>
            <p:nvPr/>
          </p:nvSpPr>
          <p:spPr>
            <a:xfrm>
              <a:off x="5478199" y="2590838"/>
              <a:ext cx="642278" cy="133313"/>
            </a:xfrm>
            <a:custGeom>
              <a:avLst/>
              <a:gdLst/>
              <a:ahLst/>
              <a:cxnLst/>
              <a:rect l="0" t="0" r="0" b="0"/>
              <a:pathLst>
                <a:path w="642278" h="133313">
                  <a:moveTo>
                    <a:pt x="8201" y="66637"/>
                  </a:moveTo>
                  <a:lnTo>
                    <a:pt x="0" y="66637"/>
                  </a:lnTo>
                  <a:lnTo>
                    <a:pt x="4125" y="61580"/>
                  </a:lnTo>
                  <a:lnTo>
                    <a:pt x="35696" y="51449"/>
                  </a:lnTo>
                  <a:lnTo>
                    <a:pt x="75800" y="48350"/>
                  </a:lnTo>
                  <a:lnTo>
                    <a:pt x="119952" y="47813"/>
                  </a:lnTo>
                  <a:lnTo>
                    <a:pt x="157023" y="44832"/>
                  </a:lnTo>
                  <a:lnTo>
                    <a:pt x="203051" y="39399"/>
                  </a:lnTo>
                  <a:lnTo>
                    <a:pt x="240324" y="38458"/>
                  </a:lnTo>
                  <a:lnTo>
                    <a:pt x="278179" y="38179"/>
                  </a:lnTo>
                  <a:lnTo>
                    <a:pt x="316207" y="38097"/>
                  </a:lnTo>
                  <a:lnTo>
                    <a:pt x="354285" y="38072"/>
                  </a:lnTo>
                  <a:lnTo>
                    <a:pt x="397435" y="38065"/>
                  </a:lnTo>
                  <a:lnTo>
                    <a:pt x="443734" y="38063"/>
                  </a:lnTo>
                  <a:lnTo>
                    <a:pt x="485910" y="38062"/>
                  </a:lnTo>
                  <a:lnTo>
                    <a:pt x="517908" y="38062"/>
                  </a:lnTo>
                  <a:lnTo>
                    <a:pt x="563156" y="35240"/>
                  </a:lnTo>
                  <a:lnTo>
                    <a:pt x="606889" y="24805"/>
                  </a:lnTo>
                  <a:lnTo>
                    <a:pt x="626327" y="20729"/>
                  </a:lnTo>
                  <a:lnTo>
                    <a:pt x="628777" y="19098"/>
                  </a:lnTo>
                  <a:lnTo>
                    <a:pt x="629352" y="16953"/>
                  </a:lnTo>
                  <a:lnTo>
                    <a:pt x="628676" y="14464"/>
                  </a:lnTo>
                  <a:lnTo>
                    <a:pt x="626111" y="12805"/>
                  </a:lnTo>
                  <a:lnTo>
                    <a:pt x="579437" y="1415"/>
                  </a:lnTo>
                  <a:lnTo>
                    <a:pt x="535749" y="0"/>
                  </a:lnTo>
                  <a:lnTo>
                    <a:pt x="535584" y="1046"/>
                  </a:lnTo>
                  <a:lnTo>
                    <a:pt x="538221" y="5030"/>
                  </a:lnTo>
                  <a:lnTo>
                    <a:pt x="555769" y="13223"/>
                  </a:lnTo>
                  <a:lnTo>
                    <a:pt x="594646" y="21072"/>
                  </a:lnTo>
                  <a:lnTo>
                    <a:pt x="641815" y="36301"/>
                  </a:lnTo>
                  <a:lnTo>
                    <a:pt x="642277" y="39005"/>
                  </a:lnTo>
                  <a:lnTo>
                    <a:pt x="639968" y="47653"/>
                  </a:lnTo>
                  <a:lnTo>
                    <a:pt x="608970" y="90110"/>
                  </a:lnTo>
                  <a:lnTo>
                    <a:pt x="560651" y="1333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8" name="SMARTInkShape-6409"/>
            <p:cNvSpPr/>
            <p:nvPr/>
          </p:nvSpPr>
          <p:spPr>
            <a:xfrm>
              <a:off x="6248400" y="3124200"/>
              <a:ext cx="114301" cy="219076"/>
            </a:xfrm>
            <a:custGeom>
              <a:avLst/>
              <a:gdLst/>
              <a:ahLst/>
              <a:cxnLst/>
              <a:rect l="0" t="0" r="0" b="0"/>
              <a:pathLst>
                <a:path w="114301" h="219076">
                  <a:moveTo>
                    <a:pt x="114300" y="0"/>
                  </a:moveTo>
                  <a:lnTo>
                    <a:pt x="106099" y="0"/>
                  </a:lnTo>
                  <a:lnTo>
                    <a:pt x="95054" y="5057"/>
                  </a:lnTo>
                  <a:lnTo>
                    <a:pt x="66871" y="36943"/>
                  </a:lnTo>
                  <a:lnTo>
                    <a:pt x="45312" y="77511"/>
                  </a:lnTo>
                  <a:lnTo>
                    <a:pt x="21150" y="116459"/>
                  </a:lnTo>
                  <a:lnTo>
                    <a:pt x="4510" y="155663"/>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9" name="SMARTInkShape-6410"/>
            <p:cNvSpPr/>
            <p:nvPr/>
          </p:nvSpPr>
          <p:spPr>
            <a:xfrm>
              <a:off x="6330162" y="2533650"/>
              <a:ext cx="70639" cy="276226"/>
            </a:xfrm>
            <a:custGeom>
              <a:avLst/>
              <a:gdLst/>
              <a:ahLst/>
              <a:cxnLst/>
              <a:rect l="0" t="0" r="0" b="0"/>
              <a:pathLst>
                <a:path w="70639" h="276226">
                  <a:moveTo>
                    <a:pt x="70638" y="0"/>
                  </a:moveTo>
                  <a:lnTo>
                    <a:pt x="57547" y="14150"/>
                  </a:lnTo>
                  <a:lnTo>
                    <a:pt x="36902" y="55470"/>
                  </a:lnTo>
                  <a:lnTo>
                    <a:pt x="11933" y="96492"/>
                  </a:lnTo>
                  <a:lnTo>
                    <a:pt x="4478" y="135712"/>
                  </a:lnTo>
                  <a:lnTo>
                    <a:pt x="0" y="176148"/>
                  </a:lnTo>
                  <a:lnTo>
                    <a:pt x="10668" y="214352"/>
                  </a:lnTo>
                  <a:lnTo>
                    <a:pt x="28293" y="245192"/>
                  </a:lnTo>
                  <a:lnTo>
                    <a:pt x="61113"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0" name="SMARTInkShape-6411"/>
            <p:cNvSpPr/>
            <p:nvPr/>
          </p:nvSpPr>
          <p:spPr>
            <a:xfrm>
              <a:off x="6534150" y="2590800"/>
              <a:ext cx="19051" cy="142876"/>
            </a:xfrm>
            <a:custGeom>
              <a:avLst/>
              <a:gdLst/>
              <a:ahLst/>
              <a:cxnLst/>
              <a:rect l="0" t="0" r="0" b="0"/>
              <a:pathLst>
                <a:path w="19051" h="142876">
                  <a:moveTo>
                    <a:pt x="0" y="0"/>
                  </a:moveTo>
                  <a:lnTo>
                    <a:pt x="1059" y="47429"/>
                  </a:lnTo>
                  <a:lnTo>
                    <a:pt x="7539" y="71026"/>
                  </a:lnTo>
                  <a:lnTo>
                    <a:pt x="14466" y="117203"/>
                  </a:lnTo>
                  <a:lnTo>
                    <a:pt x="190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1" name="SMARTInkShape-6412"/>
            <p:cNvSpPr/>
            <p:nvPr/>
          </p:nvSpPr>
          <p:spPr>
            <a:xfrm>
              <a:off x="6657975" y="2552700"/>
              <a:ext cx="84756" cy="219076"/>
            </a:xfrm>
            <a:custGeom>
              <a:avLst/>
              <a:gdLst/>
              <a:ahLst/>
              <a:cxnLst/>
              <a:rect l="0" t="0" r="0" b="0"/>
              <a:pathLst>
                <a:path w="84756" h="219076">
                  <a:moveTo>
                    <a:pt x="0" y="0"/>
                  </a:moveTo>
                  <a:lnTo>
                    <a:pt x="5057" y="5057"/>
                  </a:lnTo>
                  <a:lnTo>
                    <a:pt x="10361" y="7539"/>
                  </a:lnTo>
                  <a:lnTo>
                    <a:pt x="13257" y="8201"/>
                  </a:lnTo>
                  <a:lnTo>
                    <a:pt x="32503" y="19246"/>
                  </a:lnTo>
                  <a:lnTo>
                    <a:pt x="48201" y="35924"/>
                  </a:lnTo>
                  <a:lnTo>
                    <a:pt x="69155" y="77168"/>
                  </a:lnTo>
                  <a:lnTo>
                    <a:pt x="78360" y="94622"/>
                  </a:lnTo>
                  <a:lnTo>
                    <a:pt x="83543" y="118465"/>
                  </a:lnTo>
                  <a:lnTo>
                    <a:pt x="84755" y="139787"/>
                  </a:lnTo>
                  <a:lnTo>
                    <a:pt x="79649" y="157730"/>
                  </a:lnTo>
                  <a:lnTo>
                    <a:pt x="4762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2" name="SMARTInkShape-6413"/>
            <p:cNvSpPr/>
            <p:nvPr/>
          </p:nvSpPr>
          <p:spPr>
            <a:xfrm>
              <a:off x="6657975" y="3181350"/>
              <a:ext cx="74082" cy="152401"/>
            </a:xfrm>
            <a:custGeom>
              <a:avLst/>
              <a:gdLst/>
              <a:ahLst/>
              <a:cxnLst/>
              <a:rect l="0" t="0" r="0" b="0"/>
              <a:pathLst>
                <a:path w="74082" h="152401">
                  <a:moveTo>
                    <a:pt x="0" y="0"/>
                  </a:moveTo>
                  <a:lnTo>
                    <a:pt x="41636" y="27447"/>
                  </a:lnTo>
                  <a:lnTo>
                    <a:pt x="53077" y="44654"/>
                  </a:lnTo>
                  <a:lnTo>
                    <a:pt x="71431" y="82825"/>
                  </a:lnTo>
                  <a:lnTo>
                    <a:pt x="74081" y="102781"/>
                  </a:lnTo>
                  <a:lnTo>
                    <a:pt x="71612" y="111912"/>
                  </a:lnTo>
                  <a:lnTo>
                    <a:pt x="3810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3" name="SMARTInkShape-6414"/>
            <p:cNvSpPr/>
            <p:nvPr/>
          </p:nvSpPr>
          <p:spPr>
            <a:xfrm>
              <a:off x="5572750" y="3200483"/>
              <a:ext cx="596012" cy="142793"/>
            </a:xfrm>
            <a:custGeom>
              <a:avLst/>
              <a:gdLst/>
              <a:ahLst/>
              <a:cxnLst/>
              <a:rect l="0" t="0" r="0" b="0"/>
              <a:pathLst>
                <a:path w="596012" h="142793">
                  <a:moveTo>
                    <a:pt x="27950" y="76117"/>
                  </a:moveTo>
                  <a:lnTo>
                    <a:pt x="0" y="76117"/>
                  </a:lnTo>
                  <a:lnTo>
                    <a:pt x="45152" y="76117"/>
                  </a:lnTo>
                  <a:lnTo>
                    <a:pt x="90197" y="76117"/>
                  </a:lnTo>
                  <a:lnTo>
                    <a:pt x="128591" y="76117"/>
                  </a:lnTo>
                  <a:lnTo>
                    <a:pt x="165132" y="71060"/>
                  </a:lnTo>
                  <a:lnTo>
                    <a:pt x="202770" y="67916"/>
                  </a:lnTo>
                  <a:lnTo>
                    <a:pt x="245789" y="66984"/>
                  </a:lnTo>
                  <a:lnTo>
                    <a:pt x="286993" y="66708"/>
                  </a:lnTo>
                  <a:lnTo>
                    <a:pt x="331069" y="66626"/>
                  </a:lnTo>
                  <a:lnTo>
                    <a:pt x="377643" y="66602"/>
                  </a:lnTo>
                  <a:lnTo>
                    <a:pt x="419899" y="66595"/>
                  </a:lnTo>
                  <a:lnTo>
                    <a:pt x="459232" y="66593"/>
                  </a:lnTo>
                  <a:lnTo>
                    <a:pt x="497697" y="66592"/>
                  </a:lnTo>
                  <a:lnTo>
                    <a:pt x="542074" y="66592"/>
                  </a:lnTo>
                  <a:lnTo>
                    <a:pt x="574924" y="65534"/>
                  </a:lnTo>
                  <a:lnTo>
                    <a:pt x="596011" y="58391"/>
                  </a:lnTo>
                  <a:lnTo>
                    <a:pt x="595041" y="56891"/>
                  </a:lnTo>
                  <a:lnTo>
                    <a:pt x="588318" y="52403"/>
                  </a:lnTo>
                  <a:lnTo>
                    <a:pt x="547117" y="40898"/>
                  </a:lnTo>
                  <a:lnTo>
                    <a:pt x="509659" y="28434"/>
                  </a:lnTo>
                  <a:lnTo>
                    <a:pt x="488635" y="21058"/>
                  </a:lnTo>
                  <a:lnTo>
                    <a:pt x="456160" y="3119"/>
                  </a:lnTo>
                  <a:lnTo>
                    <a:pt x="443361" y="550"/>
                  </a:lnTo>
                  <a:lnTo>
                    <a:pt x="443532" y="339"/>
                  </a:lnTo>
                  <a:lnTo>
                    <a:pt x="451411" y="0"/>
                  </a:lnTo>
                  <a:lnTo>
                    <a:pt x="494518" y="17828"/>
                  </a:lnTo>
                  <a:lnTo>
                    <a:pt x="522631" y="31442"/>
                  </a:lnTo>
                  <a:lnTo>
                    <a:pt x="539882" y="46182"/>
                  </a:lnTo>
                  <a:lnTo>
                    <a:pt x="542805" y="52985"/>
                  </a:lnTo>
                  <a:lnTo>
                    <a:pt x="543229" y="69011"/>
                  </a:lnTo>
                  <a:lnTo>
                    <a:pt x="534247" y="86717"/>
                  </a:lnTo>
                  <a:lnTo>
                    <a:pt x="514161" y="108891"/>
                  </a:lnTo>
                  <a:lnTo>
                    <a:pt x="475625" y="1427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48" name="SMARTInkShape-Group925"/>
          <p:cNvGrpSpPr/>
          <p:nvPr/>
        </p:nvGrpSpPr>
        <p:grpSpPr>
          <a:xfrm>
            <a:off x="1553899" y="3819525"/>
            <a:ext cx="324542" cy="200026"/>
            <a:chOff x="1553899" y="3819525"/>
            <a:chExt cx="324542" cy="200026"/>
          </a:xfrm>
        </p:grpSpPr>
        <p:sp>
          <p:nvSpPr>
            <p:cNvPr id="645" name="SMARTInkShape-6415"/>
            <p:cNvSpPr/>
            <p:nvPr/>
          </p:nvSpPr>
          <p:spPr>
            <a:xfrm>
              <a:off x="1762125" y="3819525"/>
              <a:ext cx="116316" cy="200026"/>
            </a:xfrm>
            <a:custGeom>
              <a:avLst/>
              <a:gdLst/>
              <a:ahLst/>
              <a:cxnLst/>
              <a:rect l="0" t="0" r="0" b="0"/>
              <a:pathLst>
                <a:path w="116316" h="200026">
                  <a:moveTo>
                    <a:pt x="0" y="0"/>
                  </a:moveTo>
                  <a:lnTo>
                    <a:pt x="5056" y="10113"/>
                  </a:lnTo>
                  <a:lnTo>
                    <a:pt x="7604" y="13092"/>
                  </a:lnTo>
                  <a:lnTo>
                    <a:pt x="52193" y="46963"/>
                  </a:lnTo>
                  <a:lnTo>
                    <a:pt x="84158" y="67838"/>
                  </a:lnTo>
                  <a:lnTo>
                    <a:pt x="102077" y="88891"/>
                  </a:lnTo>
                  <a:lnTo>
                    <a:pt x="115735" y="115238"/>
                  </a:lnTo>
                  <a:lnTo>
                    <a:pt x="116315" y="123392"/>
                  </a:lnTo>
                  <a:lnTo>
                    <a:pt x="104859" y="151687"/>
                  </a:lnTo>
                  <a:lnTo>
                    <a:pt x="8572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6" name="SMARTInkShape-6416"/>
            <p:cNvSpPr/>
            <p:nvPr/>
          </p:nvSpPr>
          <p:spPr>
            <a:xfrm>
              <a:off x="1619250" y="4010025"/>
              <a:ext cx="219076" cy="9526"/>
            </a:xfrm>
            <a:custGeom>
              <a:avLst/>
              <a:gdLst/>
              <a:ahLst/>
              <a:cxnLst/>
              <a:rect l="0" t="0" r="0" b="0"/>
              <a:pathLst>
                <a:path w="219076" h="9526">
                  <a:moveTo>
                    <a:pt x="0" y="9525"/>
                  </a:moveTo>
                  <a:lnTo>
                    <a:pt x="38126" y="9525"/>
                  </a:lnTo>
                  <a:lnTo>
                    <a:pt x="70563" y="6703"/>
                  </a:lnTo>
                  <a:lnTo>
                    <a:pt x="110599" y="1324"/>
                  </a:lnTo>
                  <a:lnTo>
                    <a:pt x="157157" y="262"/>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7" name="SMARTInkShape-6417"/>
            <p:cNvSpPr/>
            <p:nvPr/>
          </p:nvSpPr>
          <p:spPr>
            <a:xfrm>
              <a:off x="1553899" y="3924300"/>
              <a:ext cx="265377" cy="28576"/>
            </a:xfrm>
            <a:custGeom>
              <a:avLst/>
              <a:gdLst/>
              <a:ahLst/>
              <a:cxnLst/>
              <a:rect l="0" t="0" r="0" b="0"/>
              <a:pathLst>
                <a:path w="265377" h="28576">
                  <a:moveTo>
                    <a:pt x="8201" y="0"/>
                  </a:moveTo>
                  <a:lnTo>
                    <a:pt x="0" y="0"/>
                  </a:lnTo>
                  <a:lnTo>
                    <a:pt x="4425" y="0"/>
                  </a:lnTo>
                  <a:lnTo>
                    <a:pt x="1908" y="0"/>
                  </a:lnTo>
                  <a:lnTo>
                    <a:pt x="12220" y="0"/>
                  </a:lnTo>
                  <a:lnTo>
                    <a:pt x="56443" y="8642"/>
                  </a:lnTo>
                  <a:lnTo>
                    <a:pt x="100527" y="14465"/>
                  </a:lnTo>
                  <a:lnTo>
                    <a:pt x="141273" y="17692"/>
                  </a:lnTo>
                  <a:lnTo>
                    <a:pt x="186859" y="18647"/>
                  </a:lnTo>
                  <a:lnTo>
                    <a:pt x="265376"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52" name="SMARTInkShape-Group926"/>
          <p:cNvGrpSpPr/>
          <p:nvPr/>
        </p:nvGrpSpPr>
        <p:grpSpPr>
          <a:xfrm>
            <a:off x="4381500" y="2400426"/>
            <a:ext cx="704799" cy="1007465"/>
            <a:chOff x="4381500" y="2400426"/>
            <a:chExt cx="704799" cy="1007465"/>
          </a:xfrm>
        </p:grpSpPr>
        <p:sp>
          <p:nvSpPr>
            <p:cNvPr id="649" name="SMARTInkShape-6418"/>
            <p:cNvSpPr/>
            <p:nvPr/>
          </p:nvSpPr>
          <p:spPr>
            <a:xfrm>
              <a:off x="4822388" y="3200400"/>
              <a:ext cx="263911" cy="207491"/>
            </a:xfrm>
            <a:custGeom>
              <a:avLst/>
              <a:gdLst/>
              <a:ahLst/>
              <a:cxnLst/>
              <a:rect l="0" t="0" r="0" b="0"/>
              <a:pathLst>
                <a:path w="263911" h="207491">
                  <a:moveTo>
                    <a:pt x="130612" y="38100"/>
                  </a:moveTo>
                  <a:lnTo>
                    <a:pt x="130612" y="33043"/>
                  </a:lnTo>
                  <a:lnTo>
                    <a:pt x="129554" y="31554"/>
                  </a:lnTo>
                  <a:lnTo>
                    <a:pt x="127790" y="30561"/>
                  </a:lnTo>
                  <a:lnTo>
                    <a:pt x="97743" y="19690"/>
                  </a:lnTo>
                  <a:lnTo>
                    <a:pt x="87429" y="20393"/>
                  </a:lnTo>
                  <a:lnTo>
                    <a:pt x="70780" y="26739"/>
                  </a:lnTo>
                  <a:lnTo>
                    <a:pt x="34233" y="53230"/>
                  </a:lnTo>
                  <a:lnTo>
                    <a:pt x="5763" y="85875"/>
                  </a:lnTo>
                  <a:lnTo>
                    <a:pt x="1040" y="99550"/>
                  </a:lnTo>
                  <a:lnTo>
                    <a:pt x="0" y="116211"/>
                  </a:lnTo>
                  <a:lnTo>
                    <a:pt x="5364" y="141325"/>
                  </a:lnTo>
                  <a:lnTo>
                    <a:pt x="14714" y="157468"/>
                  </a:lnTo>
                  <a:lnTo>
                    <a:pt x="30420" y="174127"/>
                  </a:lnTo>
                  <a:lnTo>
                    <a:pt x="60948" y="193191"/>
                  </a:lnTo>
                  <a:lnTo>
                    <a:pt x="101408" y="199734"/>
                  </a:lnTo>
                  <a:lnTo>
                    <a:pt x="144520" y="207297"/>
                  </a:lnTo>
                  <a:lnTo>
                    <a:pt x="161135" y="207490"/>
                  </a:lnTo>
                  <a:lnTo>
                    <a:pt x="202012" y="196161"/>
                  </a:lnTo>
                  <a:lnTo>
                    <a:pt x="233393" y="177740"/>
                  </a:lnTo>
                  <a:lnTo>
                    <a:pt x="242615" y="168601"/>
                  </a:lnTo>
                  <a:lnTo>
                    <a:pt x="260938" y="143461"/>
                  </a:lnTo>
                  <a:lnTo>
                    <a:pt x="263066" y="130701"/>
                  </a:lnTo>
                  <a:lnTo>
                    <a:pt x="263910" y="96946"/>
                  </a:lnTo>
                  <a:lnTo>
                    <a:pt x="258889" y="78937"/>
                  </a:lnTo>
                  <a:lnTo>
                    <a:pt x="232491" y="37494"/>
                  </a:lnTo>
                  <a:lnTo>
                    <a:pt x="222458" y="27248"/>
                  </a:lnTo>
                  <a:lnTo>
                    <a:pt x="193912" y="10016"/>
                  </a:lnTo>
                  <a:lnTo>
                    <a:pt x="13061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0" name="SMARTInkShape-6419"/>
            <p:cNvSpPr/>
            <p:nvPr/>
          </p:nvSpPr>
          <p:spPr>
            <a:xfrm>
              <a:off x="4381500" y="2400426"/>
              <a:ext cx="255239" cy="476125"/>
            </a:xfrm>
            <a:custGeom>
              <a:avLst/>
              <a:gdLst/>
              <a:ahLst/>
              <a:cxnLst/>
              <a:rect l="0" t="0" r="0" b="0"/>
              <a:pathLst>
                <a:path w="255239" h="476125">
                  <a:moveTo>
                    <a:pt x="0" y="18924"/>
                  </a:moveTo>
                  <a:lnTo>
                    <a:pt x="40434" y="16102"/>
                  </a:lnTo>
                  <a:lnTo>
                    <a:pt x="76661" y="10723"/>
                  </a:lnTo>
                  <a:lnTo>
                    <a:pt x="115025" y="4735"/>
                  </a:lnTo>
                  <a:lnTo>
                    <a:pt x="154849" y="1314"/>
                  </a:lnTo>
                  <a:lnTo>
                    <a:pt x="201079" y="64"/>
                  </a:lnTo>
                  <a:lnTo>
                    <a:pt x="210253" y="0"/>
                  </a:lnTo>
                  <a:lnTo>
                    <a:pt x="217427" y="2075"/>
                  </a:lnTo>
                  <a:lnTo>
                    <a:pt x="228220" y="10024"/>
                  </a:lnTo>
                  <a:lnTo>
                    <a:pt x="233723" y="17791"/>
                  </a:lnTo>
                  <a:lnTo>
                    <a:pt x="250637" y="58521"/>
                  </a:lnTo>
                  <a:lnTo>
                    <a:pt x="255238" y="98508"/>
                  </a:lnTo>
                  <a:lnTo>
                    <a:pt x="253970" y="141536"/>
                  </a:lnTo>
                  <a:lnTo>
                    <a:pt x="248898" y="180609"/>
                  </a:lnTo>
                  <a:lnTo>
                    <a:pt x="241351" y="218902"/>
                  </a:lnTo>
                  <a:lnTo>
                    <a:pt x="235940" y="257040"/>
                  </a:lnTo>
                  <a:lnTo>
                    <a:pt x="227953" y="294088"/>
                  </a:lnTo>
                  <a:lnTo>
                    <a:pt x="221962" y="326427"/>
                  </a:lnTo>
                  <a:lnTo>
                    <a:pt x="213698" y="372268"/>
                  </a:lnTo>
                  <a:lnTo>
                    <a:pt x="207547" y="417274"/>
                  </a:lnTo>
                  <a:lnTo>
                    <a:pt x="190500" y="4761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1" name="SMARTInkShape-6420"/>
            <p:cNvSpPr/>
            <p:nvPr/>
          </p:nvSpPr>
          <p:spPr>
            <a:xfrm>
              <a:off x="4514850" y="2619375"/>
              <a:ext cx="285751" cy="28576"/>
            </a:xfrm>
            <a:custGeom>
              <a:avLst/>
              <a:gdLst/>
              <a:ahLst/>
              <a:cxnLst/>
              <a:rect l="0" t="0" r="0" b="0"/>
              <a:pathLst>
                <a:path w="285751" h="28576">
                  <a:moveTo>
                    <a:pt x="0" y="28575"/>
                  </a:moveTo>
                  <a:lnTo>
                    <a:pt x="0" y="23518"/>
                  </a:lnTo>
                  <a:lnTo>
                    <a:pt x="2117" y="22029"/>
                  </a:lnTo>
                  <a:lnTo>
                    <a:pt x="46135" y="11685"/>
                  </a:lnTo>
                  <a:lnTo>
                    <a:pt x="89958" y="9809"/>
                  </a:lnTo>
                  <a:lnTo>
                    <a:pt x="137426" y="8551"/>
                  </a:lnTo>
                  <a:lnTo>
                    <a:pt x="173262" y="4506"/>
                  </a:lnTo>
                  <a:lnTo>
                    <a:pt x="213968" y="1335"/>
                  </a:lnTo>
                  <a:lnTo>
                    <a:pt x="2857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66" name="SMARTInkShape-Group927"/>
          <p:cNvGrpSpPr/>
          <p:nvPr/>
        </p:nvGrpSpPr>
        <p:grpSpPr>
          <a:xfrm>
            <a:off x="2172092" y="2249322"/>
            <a:ext cx="2495159" cy="1349766"/>
            <a:chOff x="2172092" y="2249322"/>
            <a:chExt cx="2495159" cy="1349766"/>
          </a:xfrm>
        </p:grpSpPr>
        <p:sp>
          <p:nvSpPr>
            <p:cNvPr id="653" name="SMARTInkShape-6421"/>
            <p:cNvSpPr/>
            <p:nvPr/>
          </p:nvSpPr>
          <p:spPr>
            <a:xfrm>
              <a:off x="4010025" y="2514600"/>
              <a:ext cx="104776" cy="19051"/>
            </a:xfrm>
            <a:custGeom>
              <a:avLst/>
              <a:gdLst/>
              <a:ahLst/>
              <a:cxnLst/>
              <a:rect l="0" t="0" r="0" b="0"/>
              <a:pathLst>
                <a:path w="104776" h="19051">
                  <a:moveTo>
                    <a:pt x="0" y="19050"/>
                  </a:moveTo>
                  <a:lnTo>
                    <a:pt x="9721" y="17992"/>
                  </a:lnTo>
                  <a:lnTo>
                    <a:pt x="54988" y="7291"/>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4" name="SMARTInkShape-6422"/>
            <p:cNvSpPr/>
            <p:nvPr/>
          </p:nvSpPr>
          <p:spPr>
            <a:xfrm>
              <a:off x="4057650" y="2581275"/>
              <a:ext cx="95251" cy="19051"/>
            </a:xfrm>
            <a:custGeom>
              <a:avLst/>
              <a:gdLst/>
              <a:ahLst/>
              <a:cxnLst/>
              <a:rect l="0" t="0" r="0" b="0"/>
              <a:pathLst>
                <a:path w="95251" h="19051">
                  <a:moveTo>
                    <a:pt x="0" y="19050"/>
                  </a:moveTo>
                  <a:lnTo>
                    <a:pt x="41684" y="13993"/>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5" name="SMARTInkShape-6423"/>
            <p:cNvSpPr/>
            <p:nvPr/>
          </p:nvSpPr>
          <p:spPr>
            <a:xfrm>
              <a:off x="2428875" y="3162300"/>
              <a:ext cx="209551" cy="142165"/>
            </a:xfrm>
            <a:custGeom>
              <a:avLst/>
              <a:gdLst/>
              <a:ahLst/>
              <a:cxnLst/>
              <a:rect l="0" t="0" r="0" b="0"/>
              <a:pathLst>
                <a:path w="209551" h="142165">
                  <a:moveTo>
                    <a:pt x="0" y="0"/>
                  </a:moveTo>
                  <a:lnTo>
                    <a:pt x="40020" y="2822"/>
                  </a:lnTo>
                  <a:lnTo>
                    <a:pt x="71523" y="13257"/>
                  </a:lnTo>
                  <a:lnTo>
                    <a:pt x="96687" y="27447"/>
                  </a:lnTo>
                  <a:lnTo>
                    <a:pt x="109294" y="41832"/>
                  </a:lnTo>
                  <a:lnTo>
                    <a:pt x="114138" y="50113"/>
                  </a:lnTo>
                  <a:lnTo>
                    <a:pt x="115250" y="59867"/>
                  </a:lnTo>
                  <a:lnTo>
                    <a:pt x="107761" y="90646"/>
                  </a:lnTo>
                  <a:lnTo>
                    <a:pt x="97311" y="108938"/>
                  </a:lnTo>
                  <a:lnTo>
                    <a:pt x="81279" y="126234"/>
                  </a:lnTo>
                  <a:lnTo>
                    <a:pt x="58215" y="142164"/>
                  </a:lnTo>
                  <a:lnTo>
                    <a:pt x="57466" y="132551"/>
                  </a:lnTo>
                  <a:lnTo>
                    <a:pt x="62300" y="116298"/>
                  </a:lnTo>
                  <a:lnTo>
                    <a:pt x="87566" y="77692"/>
                  </a:lnTo>
                  <a:lnTo>
                    <a:pt x="114036" y="44039"/>
                  </a:lnTo>
                  <a:lnTo>
                    <a:pt x="159482" y="11509"/>
                  </a:lnTo>
                  <a:lnTo>
                    <a:pt x="160296" y="11906"/>
                  </a:lnTo>
                  <a:lnTo>
                    <a:pt x="161201" y="15169"/>
                  </a:lnTo>
                  <a:lnTo>
                    <a:pt x="161710" y="22957"/>
                  </a:lnTo>
                  <a:lnTo>
                    <a:pt x="159007" y="28900"/>
                  </a:lnTo>
                  <a:lnTo>
                    <a:pt x="154278" y="37186"/>
                  </a:lnTo>
                  <a:lnTo>
                    <a:pt x="146724" y="59701"/>
                  </a:lnTo>
                  <a:lnTo>
                    <a:pt x="143382" y="100055"/>
                  </a:lnTo>
                  <a:lnTo>
                    <a:pt x="145923" y="110791"/>
                  </a:lnTo>
                  <a:lnTo>
                    <a:pt x="148082" y="115136"/>
                  </a:lnTo>
                  <a:lnTo>
                    <a:pt x="161770" y="122785"/>
                  </a:lnTo>
                  <a:lnTo>
                    <a:pt x="20955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6" name="SMARTInkShape-6424"/>
            <p:cNvSpPr/>
            <p:nvPr/>
          </p:nvSpPr>
          <p:spPr>
            <a:xfrm>
              <a:off x="3009900" y="3238500"/>
              <a:ext cx="123826" cy="9526"/>
            </a:xfrm>
            <a:custGeom>
              <a:avLst/>
              <a:gdLst/>
              <a:ahLst/>
              <a:cxnLst/>
              <a:rect l="0" t="0" r="0" b="0"/>
              <a:pathLst>
                <a:path w="123826" h="9526">
                  <a:moveTo>
                    <a:pt x="0" y="0"/>
                  </a:moveTo>
                  <a:lnTo>
                    <a:pt x="45761" y="5057"/>
                  </a:lnTo>
                  <a:lnTo>
                    <a:pt x="85357" y="8642"/>
                  </a:lnTo>
                  <a:lnTo>
                    <a:pt x="1238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7" name="SMARTInkShape-6425"/>
            <p:cNvSpPr/>
            <p:nvPr/>
          </p:nvSpPr>
          <p:spPr>
            <a:xfrm>
              <a:off x="2172092" y="2249322"/>
              <a:ext cx="266309" cy="274729"/>
            </a:xfrm>
            <a:custGeom>
              <a:avLst/>
              <a:gdLst/>
              <a:ahLst/>
              <a:cxnLst/>
              <a:rect l="0" t="0" r="0" b="0"/>
              <a:pathLst>
                <a:path w="266309" h="274729">
                  <a:moveTo>
                    <a:pt x="9133" y="36678"/>
                  </a:moveTo>
                  <a:lnTo>
                    <a:pt x="932" y="28477"/>
                  </a:lnTo>
                  <a:lnTo>
                    <a:pt x="0" y="22489"/>
                  </a:lnTo>
                  <a:lnTo>
                    <a:pt x="1986" y="19810"/>
                  </a:lnTo>
                  <a:lnTo>
                    <a:pt x="26158" y="4797"/>
                  </a:lnTo>
                  <a:lnTo>
                    <a:pt x="44399" y="421"/>
                  </a:lnTo>
                  <a:lnTo>
                    <a:pt x="83676" y="0"/>
                  </a:lnTo>
                  <a:lnTo>
                    <a:pt x="127683" y="11883"/>
                  </a:lnTo>
                  <a:lnTo>
                    <a:pt x="161314" y="25156"/>
                  </a:lnTo>
                  <a:lnTo>
                    <a:pt x="181694" y="41143"/>
                  </a:lnTo>
                  <a:lnTo>
                    <a:pt x="190955" y="53126"/>
                  </a:lnTo>
                  <a:lnTo>
                    <a:pt x="195776" y="65508"/>
                  </a:lnTo>
                  <a:lnTo>
                    <a:pt x="197062" y="71773"/>
                  </a:lnTo>
                  <a:lnTo>
                    <a:pt x="188758" y="100816"/>
                  </a:lnTo>
                  <a:lnTo>
                    <a:pt x="165654" y="145927"/>
                  </a:lnTo>
                  <a:lnTo>
                    <a:pt x="130326" y="189275"/>
                  </a:lnTo>
                  <a:lnTo>
                    <a:pt x="107312" y="209735"/>
                  </a:lnTo>
                  <a:lnTo>
                    <a:pt x="97218" y="221542"/>
                  </a:lnTo>
                  <a:lnTo>
                    <a:pt x="53294" y="254958"/>
                  </a:lnTo>
                  <a:lnTo>
                    <a:pt x="42544" y="270465"/>
                  </a:lnTo>
                  <a:lnTo>
                    <a:pt x="43048" y="271911"/>
                  </a:lnTo>
                  <a:lnTo>
                    <a:pt x="44443" y="272875"/>
                  </a:lnTo>
                  <a:lnTo>
                    <a:pt x="91364" y="274728"/>
                  </a:lnTo>
                  <a:lnTo>
                    <a:pt x="137324" y="269732"/>
                  </a:lnTo>
                  <a:lnTo>
                    <a:pt x="181890" y="265865"/>
                  </a:lnTo>
                  <a:lnTo>
                    <a:pt x="223998" y="265394"/>
                  </a:lnTo>
                  <a:lnTo>
                    <a:pt x="266308" y="2652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8" name="SMARTInkShape-6426"/>
            <p:cNvSpPr/>
            <p:nvPr/>
          </p:nvSpPr>
          <p:spPr>
            <a:xfrm>
              <a:off x="3448050" y="3185387"/>
              <a:ext cx="123826" cy="176939"/>
            </a:xfrm>
            <a:custGeom>
              <a:avLst/>
              <a:gdLst/>
              <a:ahLst/>
              <a:cxnLst/>
              <a:rect l="0" t="0" r="0" b="0"/>
              <a:pathLst>
                <a:path w="123826" h="176939">
                  <a:moveTo>
                    <a:pt x="0" y="5488"/>
                  </a:moveTo>
                  <a:lnTo>
                    <a:pt x="5057" y="5488"/>
                  </a:lnTo>
                  <a:lnTo>
                    <a:pt x="23851" y="0"/>
                  </a:lnTo>
                  <a:lnTo>
                    <a:pt x="68072" y="6984"/>
                  </a:lnTo>
                  <a:lnTo>
                    <a:pt x="86346" y="15325"/>
                  </a:lnTo>
                  <a:lnTo>
                    <a:pt x="92489" y="20513"/>
                  </a:lnTo>
                  <a:lnTo>
                    <a:pt x="99314" y="31921"/>
                  </a:lnTo>
                  <a:lnTo>
                    <a:pt x="103157" y="55301"/>
                  </a:lnTo>
                  <a:lnTo>
                    <a:pt x="98412" y="73135"/>
                  </a:lnTo>
                  <a:lnTo>
                    <a:pt x="89247" y="89529"/>
                  </a:lnTo>
                  <a:lnTo>
                    <a:pt x="47181" y="123512"/>
                  </a:lnTo>
                  <a:lnTo>
                    <a:pt x="22412" y="142827"/>
                  </a:lnTo>
                  <a:lnTo>
                    <a:pt x="10521" y="149545"/>
                  </a:lnTo>
                  <a:lnTo>
                    <a:pt x="7014" y="152326"/>
                  </a:lnTo>
                  <a:lnTo>
                    <a:pt x="6793" y="155238"/>
                  </a:lnTo>
                  <a:lnTo>
                    <a:pt x="8761" y="158238"/>
                  </a:lnTo>
                  <a:lnTo>
                    <a:pt x="15535" y="163335"/>
                  </a:lnTo>
                  <a:lnTo>
                    <a:pt x="46875" y="171932"/>
                  </a:lnTo>
                  <a:lnTo>
                    <a:pt x="123825" y="1769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SMARTInkShape-6427"/>
            <p:cNvSpPr/>
            <p:nvPr/>
          </p:nvSpPr>
          <p:spPr>
            <a:xfrm>
              <a:off x="4649345" y="3209925"/>
              <a:ext cx="17906" cy="190501"/>
            </a:xfrm>
            <a:custGeom>
              <a:avLst/>
              <a:gdLst/>
              <a:ahLst/>
              <a:cxnLst/>
              <a:rect l="0" t="0" r="0" b="0"/>
              <a:pathLst>
                <a:path w="17906" h="190501">
                  <a:moveTo>
                    <a:pt x="17905" y="0"/>
                  </a:moveTo>
                  <a:lnTo>
                    <a:pt x="16847" y="43873"/>
                  </a:lnTo>
                  <a:lnTo>
                    <a:pt x="7544" y="87493"/>
                  </a:lnTo>
                  <a:lnTo>
                    <a:pt x="0" y="134249"/>
                  </a:lnTo>
                  <a:lnTo>
                    <a:pt x="252" y="153843"/>
                  </a:lnTo>
                  <a:lnTo>
                    <a:pt x="838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0" name="SMARTInkShape-6428"/>
            <p:cNvSpPr/>
            <p:nvPr/>
          </p:nvSpPr>
          <p:spPr>
            <a:xfrm>
              <a:off x="4276725" y="3343275"/>
              <a:ext cx="95251" cy="9526"/>
            </a:xfrm>
            <a:custGeom>
              <a:avLst/>
              <a:gdLst/>
              <a:ahLst/>
              <a:cxnLst/>
              <a:rect l="0" t="0" r="0" b="0"/>
              <a:pathLst>
                <a:path w="95251" h="9526">
                  <a:moveTo>
                    <a:pt x="0" y="9525"/>
                  </a:moveTo>
                  <a:lnTo>
                    <a:pt x="40020" y="6703"/>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1" name="SMARTInkShape-6429"/>
            <p:cNvSpPr/>
            <p:nvPr/>
          </p:nvSpPr>
          <p:spPr>
            <a:xfrm>
              <a:off x="4238625" y="3267075"/>
              <a:ext cx="123826" cy="9526"/>
            </a:xfrm>
            <a:custGeom>
              <a:avLst/>
              <a:gdLst/>
              <a:ahLst/>
              <a:cxnLst/>
              <a:rect l="0" t="0" r="0" b="0"/>
              <a:pathLst>
                <a:path w="123826" h="9526">
                  <a:moveTo>
                    <a:pt x="0" y="9525"/>
                  </a:moveTo>
                  <a:lnTo>
                    <a:pt x="10113" y="4468"/>
                  </a:lnTo>
                  <a:lnTo>
                    <a:pt x="48957" y="588"/>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2" name="SMARTInkShape-6430"/>
            <p:cNvSpPr/>
            <p:nvPr/>
          </p:nvSpPr>
          <p:spPr>
            <a:xfrm>
              <a:off x="3688578" y="3257759"/>
              <a:ext cx="173149" cy="341329"/>
            </a:xfrm>
            <a:custGeom>
              <a:avLst/>
              <a:gdLst/>
              <a:ahLst/>
              <a:cxnLst/>
              <a:rect l="0" t="0" r="0" b="0"/>
              <a:pathLst>
                <a:path w="173149" h="341329">
                  <a:moveTo>
                    <a:pt x="35697" y="9316"/>
                  </a:moveTo>
                  <a:lnTo>
                    <a:pt x="35697" y="14373"/>
                  </a:lnTo>
                  <a:lnTo>
                    <a:pt x="38519" y="19677"/>
                  </a:lnTo>
                  <a:lnTo>
                    <a:pt x="59548" y="41372"/>
                  </a:lnTo>
                  <a:lnTo>
                    <a:pt x="77454" y="51858"/>
                  </a:lnTo>
                  <a:lnTo>
                    <a:pt x="121660" y="61982"/>
                  </a:lnTo>
                  <a:lnTo>
                    <a:pt x="135992" y="59887"/>
                  </a:lnTo>
                  <a:lnTo>
                    <a:pt x="150904" y="52758"/>
                  </a:lnTo>
                  <a:lnTo>
                    <a:pt x="162025" y="38886"/>
                  </a:lnTo>
                  <a:lnTo>
                    <a:pt x="172023" y="21370"/>
                  </a:lnTo>
                  <a:lnTo>
                    <a:pt x="173148" y="16294"/>
                  </a:lnTo>
                  <a:lnTo>
                    <a:pt x="172839" y="11852"/>
                  </a:lnTo>
                  <a:lnTo>
                    <a:pt x="169113" y="0"/>
                  </a:lnTo>
                  <a:lnTo>
                    <a:pt x="169051" y="43076"/>
                  </a:lnTo>
                  <a:lnTo>
                    <a:pt x="167990" y="87758"/>
                  </a:lnTo>
                  <a:lnTo>
                    <a:pt x="163991" y="115440"/>
                  </a:lnTo>
                  <a:lnTo>
                    <a:pt x="150219" y="139033"/>
                  </a:lnTo>
                  <a:lnTo>
                    <a:pt x="133162" y="161159"/>
                  </a:lnTo>
                  <a:lnTo>
                    <a:pt x="118668" y="196358"/>
                  </a:lnTo>
                  <a:lnTo>
                    <a:pt x="110413" y="237233"/>
                  </a:lnTo>
                  <a:lnTo>
                    <a:pt x="94768" y="279963"/>
                  </a:lnTo>
                  <a:lnTo>
                    <a:pt x="66864" y="327166"/>
                  </a:lnTo>
                  <a:lnTo>
                    <a:pt x="57310" y="335791"/>
                  </a:lnTo>
                  <a:lnTo>
                    <a:pt x="48478" y="339625"/>
                  </a:lnTo>
                  <a:lnTo>
                    <a:pt x="37497" y="341328"/>
                  </a:lnTo>
                  <a:lnTo>
                    <a:pt x="19415" y="337230"/>
                  </a:lnTo>
                  <a:lnTo>
                    <a:pt x="5708" y="329314"/>
                  </a:lnTo>
                  <a:lnTo>
                    <a:pt x="1202" y="314873"/>
                  </a:lnTo>
                  <a:lnTo>
                    <a:pt x="0" y="305096"/>
                  </a:lnTo>
                  <a:lnTo>
                    <a:pt x="7132" y="282943"/>
                  </a:lnTo>
                  <a:lnTo>
                    <a:pt x="32524" y="239285"/>
                  </a:lnTo>
                  <a:lnTo>
                    <a:pt x="83322" y="1902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3" name="SMARTInkShape-6431"/>
            <p:cNvSpPr/>
            <p:nvPr/>
          </p:nvSpPr>
          <p:spPr>
            <a:xfrm>
              <a:off x="3581400" y="2409825"/>
              <a:ext cx="202458" cy="451384"/>
            </a:xfrm>
            <a:custGeom>
              <a:avLst/>
              <a:gdLst/>
              <a:ahLst/>
              <a:cxnLst/>
              <a:rect l="0" t="0" r="0" b="0"/>
              <a:pathLst>
                <a:path w="202458" h="451384">
                  <a:moveTo>
                    <a:pt x="0" y="0"/>
                  </a:moveTo>
                  <a:lnTo>
                    <a:pt x="0" y="5056"/>
                  </a:lnTo>
                  <a:lnTo>
                    <a:pt x="14581" y="50768"/>
                  </a:lnTo>
                  <a:lnTo>
                    <a:pt x="35924" y="86346"/>
                  </a:lnTo>
                  <a:lnTo>
                    <a:pt x="48069" y="96584"/>
                  </a:lnTo>
                  <a:lnTo>
                    <a:pt x="62639" y="101135"/>
                  </a:lnTo>
                  <a:lnTo>
                    <a:pt x="93584" y="102638"/>
                  </a:lnTo>
                  <a:lnTo>
                    <a:pt x="130199" y="94201"/>
                  </a:lnTo>
                  <a:lnTo>
                    <a:pt x="173996" y="73286"/>
                  </a:lnTo>
                  <a:lnTo>
                    <a:pt x="189515" y="62205"/>
                  </a:lnTo>
                  <a:lnTo>
                    <a:pt x="199940" y="50224"/>
                  </a:lnTo>
                  <a:lnTo>
                    <a:pt x="202085" y="45125"/>
                  </a:lnTo>
                  <a:lnTo>
                    <a:pt x="202457" y="40666"/>
                  </a:lnTo>
                  <a:lnTo>
                    <a:pt x="201646" y="36636"/>
                  </a:lnTo>
                  <a:lnTo>
                    <a:pt x="200047" y="33949"/>
                  </a:lnTo>
                  <a:lnTo>
                    <a:pt x="197924" y="32157"/>
                  </a:lnTo>
                  <a:lnTo>
                    <a:pt x="195449" y="30963"/>
                  </a:lnTo>
                  <a:lnTo>
                    <a:pt x="176797" y="34339"/>
                  </a:lnTo>
                  <a:lnTo>
                    <a:pt x="161275" y="42042"/>
                  </a:lnTo>
                  <a:lnTo>
                    <a:pt x="149973" y="56084"/>
                  </a:lnTo>
                  <a:lnTo>
                    <a:pt x="139922" y="88819"/>
                  </a:lnTo>
                  <a:lnTo>
                    <a:pt x="139093" y="119908"/>
                  </a:lnTo>
                  <a:lnTo>
                    <a:pt x="141755" y="167467"/>
                  </a:lnTo>
                  <a:lnTo>
                    <a:pt x="145365" y="205548"/>
                  </a:lnTo>
                  <a:lnTo>
                    <a:pt x="156067" y="246859"/>
                  </a:lnTo>
                  <a:lnTo>
                    <a:pt x="167314" y="288769"/>
                  </a:lnTo>
                  <a:lnTo>
                    <a:pt x="170224" y="334975"/>
                  </a:lnTo>
                  <a:lnTo>
                    <a:pt x="168970" y="375359"/>
                  </a:lnTo>
                  <a:lnTo>
                    <a:pt x="156134" y="406845"/>
                  </a:lnTo>
                  <a:lnTo>
                    <a:pt x="144887" y="422826"/>
                  </a:lnTo>
                  <a:lnTo>
                    <a:pt x="127189" y="434161"/>
                  </a:lnTo>
                  <a:lnTo>
                    <a:pt x="89735" y="451383"/>
                  </a:lnTo>
                  <a:lnTo>
                    <a:pt x="66099" y="448186"/>
                  </a:lnTo>
                  <a:lnTo>
                    <a:pt x="51955" y="443316"/>
                  </a:lnTo>
                  <a:lnTo>
                    <a:pt x="47337" y="437361"/>
                  </a:lnTo>
                  <a:lnTo>
                    <a:pt x="40837" y="410870"/>
                  </a:lnTo>
                  <a:lnTo>
                    <a:pt x="39316" y="395687"/>
                  </a:lnTo>
                  <a:lnTo>
                    <a:pt x="44285" y="381883"/>
                  </a:lnTo>
                  <a:lnTo>
                    <a:pt x="69778" y="350718"/>
                  </a:lnTo>
                  <a:lnTo>
                    <a:pt x="142875"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4" name="SMARTInkShape-6432"/>
            <p:cNvSpPr/>
            <p:nvPr/>
          </p:nvSpPr>
          <p:spPr>
            <a:xfrm>
              <a:off x="3191267" y="2514600"/>
              <a:ext cx="237734" cy="9526"/>
            </a:xfrm>
            <a:custGeom>
              <a:avLst/>
              <a:gdLst/>
              <a:ahLst/>
              <a:cxnLst/>
              <a:rect l="0" t="0" r="0" b="0"/>
              <a:pathLst>
                <a:path w="237734" h="9526">
                  <a:moveTo>
                    <a:pt x="9133" y="9525"/>
                  </a:moveTo>
                  <a:lnTo>
                    <a:pt x="0" y="9525"/>
                  </a:lnTo>
                  <a:lnTo>
                    <a:pt x="44547" y="9525"/>
                  </a:lnTo>
                  <a:lnTo>
                    <a:pt x="83949" y="8467"/>
                  </a:lnTo>
                  <a:lnTo>
                    <a:pt x="117526" y="4468"/>
                  </a:lnTo>
                  <a:lnTo>
                    <a:pt x="156960" y="1324"/>
                  </a:lnTo>
                  <a:lnTo>
                    <a:pt x="2377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5" name="SMARTInkShape-6433"/>
            <p:cNvSpPr/>
            <p:nvPr/>
          </p:nvSpPr>
          <p:spPr>
            <a:xfrm>
              <a:off x="2609850" y="2383182"/>
              <a:ext cx="238126" cy="226669"/>
            </a:xfrm>
            <a:custGeom>
              <a:avLst/>
              <a:gdLst/>
              <a:ahLst/>
              <a:cxnLst/>
              <a:rect l="0" t="0" r="0" b="0"/>
              <a:pathLst>
                <a:path w="238126" h="226669">
                  <a:moveTo>
                    <a:pt x="0" y="26643"/>
                  </a:moveTo>
                  <a:lnTo>
                    <a:pt x="0" y="18442"/>
                  </a:lnTo>
                  <a:lnTo>
                    <a:pt x="15169" y="12454"/>
                  </a:lnTo>
                  <a:lnTo>
                    <a:pt x="39773" y="9033"/>
                  </a:lnTo>
                  <a:lnTo>
                    <a:pt x="62114" y="13076"/>
                  </a:lnTo>
                  <a:lnTo>
                    <a:pt x="87196" y="26033"/>
                  </a:lnTo>
                  <a:lnTo>
                    <a:pt x="99784" y="42953"/>
                  </a:lnTo>
                  <a:lnTo>
                    <a:pt x="109999" y="70634"/>
                  </a:lnTo>
                  <a:lnTo>
                    <a:pt x="111433" y="78195"/>
                  </a:lnTo>
                  <a:lnTo>
                    <a:pt x="107381" y="95063"/>
                  </a:lnTo>
                  <a:lnTo>
                    <a:pt x="87533" y="136819"/>
                  </a:lnTo>
                  <a:lnTo>
                    <a:pt x="74502" y="158183"/>
                  </a:lnTo>
                  <a:lnTo>
                    <a:pt x="58881" y="171216"/>
                  </a:lnTo>
                  <a:lnTo>
                    <a:pt x="45904" y="176724"/>
                  </a:lnTo>
                  <a:lnTo>
                    <a:pt x="43303" y="176439"/>
                  </a:lnTo>
                  <a:lnTo>
                    <a:pt x="41568" y="175190"/>
                  </a:lnTo>
                  <a:lnTo>
                    <a:pt x="40412" y="173300"/>
                  </a:lnTo>
                  <a:lnTo>
                    <a:pt x="41950" y="165554"/>
                  </a:lnTo>
                  <a:lnTo>
                    <a:pt x="61028" y="123096"/>
                  </a:lnTo>
                  <a:lnTo>
                    <a:pt x="74409" y="94733"/>
                  </a:lnTo>
                  <a:lnTo>
                    <a:pt x="111412" y="52446"/>
                  </a:lnTo>
                  <a:lnTo>
                    <a:pt x="154903" y="21583"/>
                  </a:lnTo>
                  <a:lnTo>
                    <a:pt x="189625" y="966"/>
                  </a:lnTo>
                  <a:lnTo>
                    <a:pt x="193091" y="0"/>
                  </a:lnTo>
                  <a:lnTo>
                    <a:pt x="194344" y="414"/>
                  </a:lnTo>
                  <a:lnTo>
                    <a:pt x="194121" y="1749"/>
                  </a:lnTo>
                  <a:lnTo>
                    <a:pt x="160244" y="44308"/>
                  </a:lnTo>
                  <a:lnTo>
                    <a:pt x="133645" y="81834"/>
                  </a:lnTo>
                  <a:lnTo>
                    <a:pt x="114388" y="121312"/>
                  </a:lnTo>
                  <a:lnTo>
                    <a:pt x="100921" y="154176"/>
                  </a:lnTo>
                  <a:lnTo>
                    <a:pt x="99030" y="162465"/>
                  </a:lnTo>
                  <a:lnTo>
                    <a:pt x="102575" y="180142"/>
                  </a:lnTo>
                  <a:lnTo>
                    <a:pt x="106483" y="189301"/>
                  </a:lnTo>
                  <a:lnTo>
                    <a:pt x="122115" y="202299"/>
                  </a:lnTo>
                  <a:lnTo>
                    <a:pt x="149071" y="212745"/>
                  </a:lnTo>
                  <a:lnTo>
                    <a:pt x="192374" y="223110"/>
                  </a:lnTo>
                  <a:lnTo>
                    <a:pt x="238125" y="2266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76" name="SMARTInkShape-Group928"/>
          <p:cNvGrpSpPr/>
          <p:nvPr/>
        </p:nvGrpSpPr>
        <p:grpSpPr>
          <a:xfrm>
            <a:off x="8562975" y="3059013"/>
            <a:ext cx="2044247" cy="567250"/>
            <a:chOff x="8562975" y="3059013"/>
            <a:chExt cx="2044247" cy="567250"/>
          </a:xfrm>
        </p:grpSpPr>
        <p:sp>
          <p:nvSpPr>
            <p:cNvPr id="667" name="SMARTInkShape-6434"/>
            <p:cNvSpPr/>
            <p:nvPr/>
          </p:nvSpPr>
          <p:spPr>
            <a:xfrm>
              <a:off x="9934575" y="3333750"/>
              <a:ext cx="190501" cy="19051"/>
            </a:xfrm>
            <a:custGeom>
              <a:avLst/>
              <a:gdLst/>
              <a:ahLst/>
              <a:cxnLst/>
              <a:rect l="0" t="0" r="0" b="0"/>
              <a:pathLst>
                <a:path w="190501" h="19051">
                  <a:moveTo>
                    <a:pt x="0" y="19050"/>
                  </a:moveTo>
                  <a:lnTo>
                    <a:pt x="41684" y="19050"/>
                  </a:lnTo>
                  <a:lnTo>
                    <a:pt x="87726" y="12504"/>
                  </a:lnTo>
                  <a:lnTo>
                    <a:pt x="134649" y="9349"/>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8" name="SMARTInkShape-6435"/>
            <p:cNvSpPr/>
            <p:nvPr/>
          </p:nvSpPr>
          <p:spPr>
            <a:xfrm>
              <a:off x="9896475" y="3286125"/>
              <a:ext cx="171451" cy="9526"/>
            </a:xfrm>
            <a:custGeom>
              <a:avLst/>
              <a:gdLst/>
              <a:ahLst/>
              <a:cxnLst/>
              <a:rect l="0" t="0" r="0" b="0"/>
              <a:pathLst>
                <a:path w="171451" h="9526">
                  <a:moveTo>
                    <a:pt x="0" y="0"/>
                  </a:moveTo>
                  <a:lnTo>
                    <a:pt x="43256" y="0"/>
                  </a:lnTo>
                  <a:lnTo>
                    <a:pt x="89188" y="0"/>
                  </a:lnTo>
                  <a:lnTo>
                    <a:pt x="1714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9" name="SMARTInkShape-6436"/>
            <p:cNvSpPr/>
            <p:nvPr/>
          </p:nvSpPr>
          <p:spPr>
            <a:xfrm>
              <a:off x="9001125" y="3248025"/>
              <a:ext cx="152401" cy="1"/>
            </a:xfrm>
            <a:custGeom>
              <a:avLst/>
              <a:gdLst/>
              <a:ahLst/>
              <a:cxnLst/>
              <a:rect l="0" t="0" r="0" b="0"/>
              <a:pathLst>
                <a:path w="152401" h="1">
                  <a:moveTo>
                    <a:pt x="0" y="0"/>
                  </a:moveTo>
                  <a:lnTo>
                    <a:pt x="41418" y="0"/>
                  </a:lnTo>
                  <a:lnTo>
                    <a:pt x="86968" y="0"/>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0" name="SMARTInkShape-6437"/>
            <p:cNvSpPr/>
            <p:nvPr/>
          </p:nvSpPr>
          <p:spPr>
            <a:xfrm>
              <a:off x="9248775" y="3145268"/>
              <a:ext cx="176243" cy="245633"/>
            </a:xfrm>
            <a:custGeom>
              <a:avLst/>
              <a:gdLst/>
              <a:ahLst/>
              <a:cxnLst/>
              <a:rect l="0" t="0" r="0" b="0"/>
              <a:pathLst>
                <a:path w="176243" h="245633">
                  <a:moveTo>
                    <a:pt x="0" y="17032"/>
                  </a:moveTo>
                  <a:lnTo>
                    <a:pt x="0" y="11975"/>
                  </a:lnTo>
                  <a:lnTo>
                    <a:pt x="2117" y="10486"/>
                  </a:lnTo>
                  <a:lnTo>
                    <a:pt x="45585" y="1222"/>
                  </a:lnTo>
                  <a:lnTo>
                    <a:pt x="69363" y="0"/>
                  </a:lnTo>
                  <a:lnTo>
                    <a:pt x="96047" y="6929"/>
                  </a:lnTo>
                  <a:lnTo>
                    <a:pt x="120886" y="20859"/>
                  </a:lnTo>
                  <a:lnTo>
                    <a:pt x="127810" y="28611"/>
                  </a:lnTo>
                  <a:lnTo>
                    <a:pt x="126482" y="33218"/>
                  </a:lnTo>
                  <a:lnTo>
                    <a:pt x="116539" y="43981"/>
                  </a:lnTo>
                  <a:lnTo>
                    <a:pt x="70524" y="71564"/>
                  </a:lnTo>
                  <a:lnTo>
                    <a:pt x="37548" y="89712"/>
                  </a:lnTo>
                  <a:lnTo>
                    <a:pt x="29757" y="100830"/>
                  </a:lnTo>
                  <a:lnTo>
                    <a:pt x="73507" y="107644"/>
                  </a:lnTo>
                  <a:lnTo>
                    <a:pt x="114827" y="112424"/>
                  </a:lnTo>
                  <a:lnTo>
                    <a:pt x="138171" y="116931"/>
                  </a:lnTo>
                  <a:lnTo>
                    <a:pt x="157012" y="128107"/>
                  </a:lnTo>
                  <a:lnTo>
                    <a:pt x="173875" y="146604"/>
                  </a:lnTo>
                  <a:lnTo>
                    <a:pt x="176242" y="151039"/>
                  </a:lnTo>
                  <a:lnTo>
                    <a:pt x="176049" y="164432"/>
                  </a:lnTo>
                  <a:lnTo>
                    <a:pt x="174516" y="172449"/>
                  </a:lnTo>
                  <a:lnTo>
                    <a:pt x="157189" y="198901"/>
                  </a:lnTo>
                  <a:lnTo>
                    <a:pt x="142060" y="216734"/>
                  </a:lnTo>
                  <a:lnTo>
                    <a:pt x="115705" y="233777"/>
                  </a:lnTo>
                  <a:lnTo>
                    <a:pt x="66675" y="2456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1" name="SMARTInkShape-6438"/>
            <p:cNvSpPr/>
            <p:nvPr/>
          </p:nvSpPr>
          <p:spPr>
            <a:xfrm>
              <a:off x="9525000" y="3229692"/>
              <a:ext cx="164262" cy="396571"/>
            </a:xfrm>
            <a:custGeom>
              <a:avLst/>
              <a:gdLst/>
              <a:ahLst/>
              <a:cxnLst/>
              <a:rect l="0" t="0" r="0" b="0"/>
              <a:pathLst>
                <a:path w="164262" h="396571">
                  <a:moveTo>
                    <a:pt x="0" y="8808"/>
                  </a:moveTo>
                  <a:lnTo>
                    <a:pt x="1059" y="27171"/>
                  </a:lnTo>
                  <a:lnTo>
                    <a:pt x="5057" y="41311"/>
                  </a:lnTo>
                  <a:lnTo>
                    <a:pt x="13184" y="52534"/>
                  </a:lnTo>
                  <a:lnTo>
                    <a:pt x="40704" y="73420"/>
                  </a:lnTo>
                  <a:lnTo>
                    <a:pt x="61130" y="77035"/>
                  </a:lnTo>
                  <a:lnTo>
                    <a:pt x="90785" y="73121"/>
                  </a:lnTo>
                  <a:lnTo>
                    <a:pt x="115800" y="62436"/>
                  </a:lnTo>
                  <a:lnTo>
                    <a:pt x="147640" y="39862"/>
                  </a:lnTo>
                  <a:lnTo>
                    <a:pt x="155576" y="27549"/>
                  </a:lnTo>
                  <a:lnTo>
                    <a:pt x="160671" y="7453"/>
                  </a:lnTo>
                  <a:lnTo>
                    <a:pt x="160031" y="4730"/>
                  </a:lnTo>
                  <a:lnTo>
                    <a:pt x="158545" y="2914"/>
                  </a:lnTo>
                  <a:lnTo>
                    <a:pt x="154073" y="897"/>
                  </a:lnTo>
                  <a:lnTo>
                    <a:pt x="148557" y="0"/>
                  </a:lnTo>
                  <a:lnTo>
                    <a:pt x="146663" y="2936"/>
                  </a:lnTo>
                  <a:lnTo>
                    <a:pt x="143374" y="49232"/>
                  </a:lnTo>
                  <a:lnTo>
                    <a:pt x="137486" y="94169"/>
                  </a:lnTo>
                  <a:lnTo>
                    <a:pt x="140808" y="130291"/>
                  </a:lnTo>
                  <a:lnTo>
                    <a:pt x="144380" y="167804"/>
                  </a:lnTo>
                  <a:lnTo>
                    <a:pt x="156844" y="204673"/>
                  </a:lnTo>
                  <a:lnTo>
                    <a:pt x="164253" y="226034"/>
                  </a:lnTo>
                  <a:lnTo>
                    <a:pt x="164261" y="271080"/>
                  </a:lnTo>
                  <a:lnTo>
                    <a:pt x="154783" y="313830"/>
                  </a:lnTo>
                  <a:lnTo>
                    <a:pt x="142719" y="346108"/>
                  </a:lnTo>
                  <a:lnTo>
                    <a:pt x="104239" y="390007"/>
                  </a:lnTo>
                  <a:lnTo>
                    <a:pt x="90778" y="395188"/>
                  </a:lnTo>
                  <a:lnTo>
                    <a:pt x="82744" y="396570"/>
                  </a:lnTo>
                  <a:lnTo>
                    <a:pt x="75271" y="395374"/>
                  </a:lnTo>
                  <a:lnTo>
                    <a:pt x="61323" y="388401"/>
                  </a:lnTo>
                  <a:lnTo>
                    <a:pt x="46627" y="372575"/>
                  </a:lnTo>
                  <a:lnTo>
                    <a:pt x="40627" y="339311"/>
                  </a:lnTo>
                  <a:lnTo>
                    <a:pt x="48961" y="295941"/>
                  </a:lnTo>
                  <a:lnTo>
                    <a:pt x="64195" y="250146"/>
                  </a:lnTo>
                  <a:lnTo>
                    <a:pt x="95250" y="1993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2" name="SMARTInkShape-6439"/>
            <p:cNvSpPr/>
            <p:nvPr/>
          </p:nvSpPr>
          <p:spPr>
            <a:xfrm>
              <a:off x="8601109" y="3267075"/>
              <a:ext cx="104742" cy="9526"/>
            </a:xfrm>
            <a:custGeom>
              <a:avLst/>
              <a:gdLst/>
              <a:ahLst/>
              <a:cxnLst/>
              <a:rect l="0" t="0" r="0" b="0"/>
              <a:pathLst>
                <a:path w="104742" h="9526">
                  <a:moveTo>
                    <a:pt x="9491" y="9525"/>
                  </a:moveTo>
                  <a:lnTo>
                    <a:pt x="4435" y="9525"/>
                  </a:lnTo>
                  <a:lnTo>
                    <a:pt x="2945" y="8467"/>
                  </a:lnTo>
                  <a:lnTo>
                    <a:pt x="1952" y="6703"/>
                  </a:lnTo>
                  <a:lnTo>
                    <a:pt x="0" y="116"/>
                  </a:lnTo>
                  <a:lnTo>
                    <a:pt x="47500" y="4"/>
                  </a:lnTo>
                  <a:lnTo>
                    <a:pt x="10474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SMARTInkShape-6440"/>
            <p:cNvSpPr/>
            <p:nvPr/>
          </p:nvSpPr>
          <p:spPr>
            <a:xfrm>
              <a:off x="10467975" y="3324225"/>
              <a:ext cx="139247" cy="84602"/>
            </a:xfrm>
            <a:custGeom>
              <a:avLst/>
              <a:gdLst/>
              <a:ahLst/>
              <a:cxnLst/>
              <a:rect l="0" t="0" r="0" b="0"/>
              <a:pathLst>
                <a:path w="139247" h="84602">
                  <a:moveTo>
                    <a:pt x="0" y="9525"/>
                  </a:moveTo>
                  <a:lnTo>
                    <a:pt x="1058" y="40543"/>
                  </a:lnTo>
                  <a:lnTo>
                    <a:pt x="5057" y="53650"/>
                  </a:lnTo>
                  <a:lnTo>
                    <a:pt x="16006" y="66530"/>
                  </a:lnTo>
                  <a:lnTo>
                    <a:pt x="34376" y="80038"/>
                  </a:lnTo>
                  <a:lnTo>
                    <a:pt x="44911" y="83197"/>
                  </a:lnTo>
                  <a:lnTo>
                    <a:pt x="60178" y="84601"/>
                  </a:lnTo>
                  <a:lnTo>
                    <a:pt x="91680" y="75279"/>
                  </a:lnTo>
                  <a:lnTo>
                    <a:pt x="112655" y="64168"/>
                  </a:lnTo>
                  <a:lnTo>
                    <a:pt x="130628" y="44060"/>
                  </a:lnTo>
                  <a:lnTo>
                    <a:pt x="137431" y="26991"/>
                  </a:lnTo>
                  <a:lnTo>
                    <a:pt x="139246" y="17993"/>
                  </a:lnTo>
                  <a:lnTo>
                    <a:pt x="138339" y="11996"/>
                  </a:lnTo>
                  <a:lnTo>
                    <a:pt x="135617" y="7997"/>
                  </a:lnTo>
                  <a:lnTo>
                    <a:pt x="131687" y="5331"/>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4" name="SMARTInkShape-6441"/>
            <p:cNvSpPr/>
            <p:nvPr/>
          </p:nvSpPr>
          <p:spPr>
            <a:xfrm>
              <a:off x="10172700" y="3242968"/>
              <a:ext cx="161926" cy="165144"/>
            </a:xfrm>
            <a:custGeom>
              <a:avLst/>
              <a:gdLst/>
              <a:ahLst/>
              <a:cxnLst/>
              <a:rect l="0" t="0" r="0" b="0"/>
              <a:pathLst>
                <a:path w="161926" h="165144">
                  <a:moveTo>
                    <a:pt x="0" y="5057"/>
                  </a:moveTo>
                  <a:lnTo>
                    <a:pt x="5057" y="5057"/>
                  </a:lnTo>
                  <a:lnTo>
                    <a:pt x="10361" y="2235"/>
                  </a:lnTo>
                  <a:lnTo>
                    <a:pt x="13257" y="0"/>
                  </a:lnTo>
                  <a:lnTo>
                    <a:pt x="27764" y="340"/>
                  </a:lnTo>
                  <a:lnTo>
                    <a:pt x="69547" y="5494"/>
                  </a:lnTo>
                  <a:lnTo>
                    <a:pt x="114678" y="13176"/>
                  </a:lnTo>
                  <a:lnTo>
                    <a:pt x="133519" y="22424"/>
                  </a:lnTo>
                  <a:lnTo>
                    <a:pt x="142988" y="29335"/>
                  </a:lnTo>
                  <a:lnTo>
                    <a:pt x="153508" y="45481"/>
                  </a:lnTo>
                  <a:lnTo>
                    <a:pt x="157125" y="62181"/>
                  </a:lnTo>
                  <a:lnTo>
                    <a:pt x="155206" y="76660"/>
                  </a:lnTo>
                  <a:lnTo>
                    <a:pt x="143118" y="96710"/>
                  </a:lnTo>
                  <a:lnTo>
                    <a:pt x="97580" y="132050"/>
                  </a:lnTo>
                  <a:lnTo>
                    <a:pt x="55716" y="154607"/>
                  </a:lnTo>
                  <a:lnTo>
                    <a:pt x="51222" y="160776"/>
                  </a:lnTo>
                  <a:lnTo>
                    <a:pt x="51082" y="162845"/>
                  </a:lnTo>
                  <a:lnTo>
                    <a:pt x="52046" y="164224"/>
                  </a:lnTo>
                  <a:lnTo>
                    <a:pt x="53747" y="165143"/>
                  </a:lnTo>
                  <a:lnTo>
                    <a:pt x="161925" y="1574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5" name="SMARTInkShape-6442"/>
            <p:cNvSpPr/>
            <p:nvPr/>
          </p:nvSpPr>
          <p:spPr>
            <a:xfrm>
              <a:off x="8562975" y="3059013"/>
              <a:ext cx="160407" cy="360463"/>
            </a:xfrm>
            <a:custGeom>
              <a:avLst/>
              <a:gdLst/>
              <a:ahLst/>
              <a:cxnLst/>
              <a:rect l="0" t="0" r="0" b="0"/>
              <a:pathLst>
                <a:path w="160407" h="360463">
                  <a:moveTo>
                    <a:pt x="0" y="46137"/>
                  </a:moveTo>
                  <a:lnTo>
                    <a:pt x="5057" y="46137"/>
                  </a:lnTo>
                  <a:lnTo>
                    <a:pt x="18314" y="41080"/>
                  </a:lnTo>
                  <a:lnTo>
                    <a:pt x="56101" y="23747"/>
                  </a:lnTo>
                  <a:lnTo>
                    <a:pt x="101815" y="10838"/>
                  </a:lnTo>
                  <a:lnTo>
                    <a:pt x="115102" y="8223"/>
                  </a:lnTo>
                  <a:lnTo>
                    <a:pt x="135076" y="744"/>
                  </a:lnTo>
                  <a:lnTo>
                    <a:pt x="140850" y="0"/>
                  </a:lnTo>
                  <a:lnTo>
                    <a:pt x="150089" y="1996"/>
                  </a:lnTo>
                  <a:lnTo>
                    <a:pt x="154034" y="4009"/>
                  </a:lnTo>
                  <a:lnTo>
                    <a:pt x="156665" y="6410"/>
                  </a:lnTo>
                  <a:lnTo>
                    <a:pt x="159587" y="11900"/>
                  </a:lnTo>
                  <a:lnTo>
                    <a:pt x="160406" y="46861"/>
                  </a:lnTo>
                  <a:lnTo>
                    <a:pt x="154294" y="91710"/>
                  </a:lnTo>
                  <a:lnTo>
                    <a:pt x="147718" y="131457"/>
                  </a:lnTo>
                  <a:lnTo>
                    <a:pt x="136227" y="169882"/>
                  </a:lnTo>
                  <a:lnTo>
                    <a:pt x="120610" y="212520"/>
                  </a:lnTo>
                  <a:lnTo>
                    <a:pt x="114488" y="249159"/>
                  </a:lnTo>
                  <a:lnTo>
                    <a:pt x="108123" y="288090"/>
                  </a:lnTo>
                  <a:lnTo>
                    <a:pt x="105216" y="335605"/>
                  </a:lnTo>
                  <a:lnTo>
                    <a:pt x="104775" y="3604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85" name="SMARTInkShape-Group929"/>
          <p:cNvGrpSpPr/>
          <p:nvPr/>
        </p:nvGrpSpPr>
        <p:grpSpPr>
          <a:xfrm>
            <a:off x="8763426" y="3743325"/>
            <a:ext cx="1444912" cy="809626"/>
            <a:chOff x="8763426" y="3743325"/>
            <a:chExt cx="1444912" cy="809626"/>
          </a:xfrm>
        </p:grpSpPr>
        <p:sp>
          <p:nvSpPr>
            <p:cNvPr id="677" name="SMARTInkShape-6443"/>
            <p:cNvSpPr/>
            <p:nvPr/>
          </p:nvSpPr>
          <p:spPr>
            <a:xfrm>
              <a:off x="9592999" y="3971925"/>
              <a:ext cx="141552" cy="1"/>
            </a:xfrm>
            <a:custGeom>
              <a:avLst/>
              <a:gdLst/>
              <a:ahLst/>
              <a:cxnLst/>
              <a:rect l="0" t="0" r="0" b="0"/>
              <a:pathLst>
                <a:path w="141552" h="1">
                  <a:moveTo>
                    <a:pt x="8201" y="0"/>
                  </a:moveTo>
                  <a:lnTo>
                    <a:pt x="0" y="0"/>
                  </a:lnTo>
                  <a:lnTo>
                    <a:pt x="42968" y="0"/>
                  </a:lnTo>
                  <a:lnTo>
                    <a:pt x="79533" y="0"/>
                  </a:lnTo>
                  <a:lnTo>
                    <a:pt x="1415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8" name="SMARTInkShape-6444"/>
            <p:cNvSpPr/>
            <p:nvPr/>
          </p:nvSpPr>
          <p:spPr>
            <a:xfrm>
              <a:off x="9239642" y="3981450"/>
              <a:ext cx="142484" cy="9526"/>
            </a:xfrm>
            <a:custGeom>
              <a:avLst/>
              <a:gdLst/>
              <a:ahLst/>
              <a:cxnLst/>
              <a:rect l="0" t="0" r="0" b="0"/>
              <a:pathLst>
                <a:path w="142484" h="9526">
                  <a:moveTo>
                    <a:pt x="9133" y="0"/>
                  </a:moveTo>
                  <a:lnTo>
                    <a:pt x="0" y="0"/>
                  </a:lnTo>
                  <a:lnTo>
                    <a:pt x="45216" y="5487"/>
                  </a:lnTo>
                  <a:lnTo>
                    <a:pt x="142483"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9" name="SMARTInkShape-6445"/>
            <p:cNvSpPr/>
            <p:nvPr/>
          </p:nvSpPr>
          <p:spPr>
            <a:xfrm>
              <a:off x="8763426" y="3743325"/>
              <a:ext cx="209125" cy="424301"/>
            </a:xfrm>
            <a:custGeom>
              <a:avLst/>
              <a:gdLst/>
              <a:ahLst/>
              <a:cxnLst/>
              <a:rect l="0" t="0" r="0" b="0"/>
              <a:pathLst>
                <a:path w="209125" h="424301">
                  <a:moveTo>
                    <a:pt x="18624" y="0"/>
                  </a:moveTo>
                  <a:lnTo>
                    <a:pt x="0" y="0"/>
                  </a:lnTo>
                  <a:lnTo>
                    <a:pt x="9099" y="0"/>
                  </a:lnTo>
                  <a:lnTo>
                    <a:pt x="10158" y="24909"/>
                  </a:lnTo>
                  <a:lnTo>
                    <a:pt x="18800" y="69110"/>
                  </a:lnTo>
                  <a:lnTo>
                    <a:pt x="31765" y="101502"/>
                  </a:lnTo>
                  <a:lnTo>
                    <a:pt x="40692" y="111434"/>
                  </a:lnTo>
                  <a:lnTo>
                    <a:pt x="46036" y="115565"/>
                  </a:lnTo>
                  <a:lnTo>
                    <a:pt x="60441" y="120154"/>
                  </a:lnTo>
                  <a:lnTo>
                    <a:pt x="76368" y="121135"/>
                  </a:lnTo>
                  <a:lnTo>
                    <a:pt x="99351" y="114679"/>
                  </a:lnTo>
                  <a:lnTo>
                    <a:pt x="143971" y="91248"/>
                  </a:lnTo>
                  <a:lnTo>
                    <a:pt x="188824" y="55761"/>
                  </a:lnTo>
                  <a:lnTo>
                    <a:pt x="207379" y="30650"/>
                  </a:lnTo>
                  <a:lnTo>
                    <a:pt x="207961" y="31017"/>
                  </a:lnTo>
                  <a:lnTo>
                    <a:pt x="208607" y="34246"/>
                  </a:lnTo>
                  <a:lnTo>
                    <a:pt x="209079" y="79446"/>
                  </a:lnTo>
                  <a:lnTo>
                    <a:pt x="209110" y="117496"/>
                  </a:lnTo>
                  <a:lnTo>
                    <a:pt x="209120" y="155581"/>
                  </a:lnTo>
                  <a:lnTo>
                    <a:pt x="209122" y="193677"/>
                  </a:lnTo>
                  <a:lnTo>
                    <a:pt x="209123" y="231776"/>
                  </a:lnTo>
                  <a:lnTo>
                    <a:pt x="209124" y="269875"/>
                  </a:lnTo>
                  <a:lnTo>
                    <a:pt x="208066" y="313071"/>
                  </a:lnTo>
                  <a:lnTo>
                    <a:pt x="201584" y="352177"/>
                  </a:lnTo>
                  <a:lnTo>
                    <a:pt x="198365" y="371365"/>
                  </a:lnTo>
                  <a:lnTo>
                    <a:pt x="189879" y="390476"/>
                  </a:lnTo>
                  <a:lnTo>
                    <a:pt x="168144" y="414029"/>
                  </a:lnTo>
                  <a:lnTo>
                    <a:pt x="151709" y="424300"/>
                  </a:lnTo>
                  <a:lnTo>
                    <a:pt x="124966" y="422287"/>
                  </a:lnTo>
                  <a:lnTo>
                    <a:pt x="105045" y="412050"/>
                  </a:lnTo>
                  <a:lnTo>
                    <a:pt x="87725" y="396916"/>
                  </a:lnTo>
                  <a:lnTo>
                    <a:pt x="73083" y="371605"/>
                  </a:lnTo>
                  <a:lnTo>
                    <a:pt x="69286" y="357069"/>
                  </a:lnTo>
                  <a:lnTo>
                    <a:pt x="73242" y="340731"/>
                  </a:lnTo>
                  <a:lnTo>
                    <a:pt x="98087" y="299315"/>
                  </a:lnTo>
                  <a:lnTo>
                    <a:pt x="124366" y="272953"/>
                  </a:lnTo>
                  <a:lnTo>
                    <a:pt x="180549"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0" name="SMARTInkShape-6446"/>
            <p:cNvSpPr/>
            <p:nvPr/>
          </p:nvSpPr>
          <p:spPr>
            <a:xfrm>
              <a:off x="9791700" y="4114800"/>
              <a:ext cx="381001" cy="47626"/>
            </a:xfrm>
            <a:custGeom>
              <a:avLst/>
              <a:gdLst/>
              <a:ahLst/>
              <a:cxnLst/>
              <a:rect l="0" t="0" r="0" b="0"/>
              <a:pathLst>
                <a:path w="381001" h="47626">
                  <a:moveTo>
                    <a:pt x="0" y="0"/>
                  </a:moveTo>
                  <a:lnTo>
                    <a:pt x="8663" y="7604"/>
                  </a:lnTo>
                  <a:lnTo>
                    <a:pt x="18314" y="13257"/>
                  </a:lnTo>
                  <a:lnTo>
                    <a:pt x="60930" y="17333"/>
                  </a:lnTo>
                  <a:lnTo>
                    <a:pt x="105308" y="23598"/>
                  </a:lnTo>
                  <a:lnTo>
                    <a:pt x="150323" y="27100"/>
                  </a:lnTo>
                  <a:lnTo>
                    <a:pt x="192120" y="28138"/>
                  </a:lnTo>
                  <a:lnTo>
                    <a:pt x="236370" y="33502"/>
                  </a:lnTo>
                  <a:lnTo>
                    <a:pt x="277939" y="36738"/>
                  </a:lnTo>
                  <a:lnTo>
                    <a:pt x="323365" y="38889"/>
                  </a:lnTo>
                  <a:lnTo>
                    <a:pt x="38100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1" name="SMARTInkShape-6447"/>
            <p:cNvSpPr/>
            <p:nvPr/>
          </p:nvSpPr>
          <p:spPr>
            <a:xfrm>
              <a:off x="9934575" y="4240342"/>
              <a:ext cx="225860" cy="312609"/>
            </a:xfrm>
            <a:custGeom>
              <a:avLst/>
              <a:gdLst/>
              <a:ahLst/>
              <a:cxnLst/>
              <a:rect l="0" t="0" r="0" b="0"/>
              <a:pathLst>
                <a:path w="225860" h="312609">
                  <a:moveTo>
                    <a:pt x="38100" y="17333"/>
                  </a:moveTo>
                  <a:lnTo>
                    <a:pt x="29898" y="17333"/>
                  </a:lnTo>
                  <a:lnTo>
                    <a:pt x="34024" y="12277"/>
                  </a:lnTo>
                  <a:lnTo>
                    <a:pt x="47005" y="4076"/>
                  </a:lnTo>
                  <a:lnTo>
                    <a:pt x="74370" y="0"/>
                  </a:lnTo>
                  <a:lnTo>
                    <a:pt x="88792" y="1868"/>
                  </a:lnTo>
                  <a:lnTo>
                    <a:pt x="121844" y="16748"/>
                  </a:lnTo>
                  <a:lnTo>
                    <a:pt x="136351" y="28009"/>
                  </a:lnTo>
                  <a:lnTo>
                    <a:pt x="145267" y="40070"/>
                  </a:lnTo>
                  <a:lnTo>
                    <a:pt x="149230" y="52486"/>
                  </a:lnTo>
                  <a:lnTo>
                    <a:pt x="148169" y="65059"/>
                  </a:lnTo>
                  <a:lnTo>
                    <a:pt x="146403" y="71375"/>
                  </a:lnTo>
                  <a:lnTo>
                    <a:pt x="142053" y="76645"/>
                  </a:lnTo>
                  <a:lnTo>
                    <a:pt x="120759" y="89117"/>
                  </a:lnTo>
                  <a:lnTo>
                    <a:pt x="94342" y="98457"/>
                  </a:lnTo>
                  <a:lnTo>
                    <a:pt x="47741" y="108142"/>
                  </a:lnTo>
                  <a:lnTo>
                    <a:pt x="44529" y="107506"/>
                  </a:lnTo>
                  <a:lnTo>
                    <a:pt x="42385" y="106023"/>
                  </a:lnTo>
                  <a:lnTo>
                    <a:pt x="42014" y="105035"/>
                  </a:lnTo>
                  <a:lnTo>
                    <a:pt x="42827" y="104376"/>
                  </a:lnTo>
                  <a:lnTo>
                    <a:pt x="49726" y="103644"/>
                  </a:lnTo>
                  <a:lnTo>
                    <a:pt x="78468" y="105348"/>
                  </a:lnTo>
                  <a:lnTo>
                    <a:pt x="117911" y="117260"/>
                  </a:lnTo>
                  <a:lnTo>
                    <a:pt x="163579" y="136947"/>
                  </a:lnTo>
                  <a:lnTo>
                    <a:pt x="185944" y="154103"/>
                  </a:lnTo>
                  <a:lnTo>
                    <a:pt x="209376" y="186504"/>
                  </a:lnTo>
                  <a:lnTo>
                    <a:pt x="225859" y="225995"/>
                  </a:lnTo>
                  <a:lnTo>
                    <a:pt x="218915" y="240247"/>
                  </a:lnTo>
                  <a:lnTo>
                    <a:pt x="199977" y="260476"/>
                  </a:lnTo>
                  <a:lnTo>
                    <a:pt x="183070" y="270388"/>
                  </a:lnTo>
                  <a:lnTo>
                    <a:pt x="141026" y="286810"/>
                  </a:lnTo>
                  <a:lnTo>
                    <a:pt x="104933" y="297791"/>
                  </a:lnTo>
                  <a:lnTo>
                    <a:pt x="63782" y="302573"/>
                  </a:lnTo>
                  <a:lnTo>
                    <a:pt x="0" y="3126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2" name="SMARTInkShape-6448"/>
            <p:cNvSpPr/>
            <p:nvPr/>
          </p:nvSpPr>
          <p:spPr>
            <a:xfrm>
              <a:off x="9896475" y="3857625"/>
              <a:ext cx="38101" cy="200026"/>
            </a:xfrm>
            <a:custGeom>
              <a:avLst/>
              <a:gdLst/>
              <a:ahLst/>
              <a:cxnLst/>
              <a:rect l="0" t="0" r="0" b="0"/>
              <a:pathLst>
                <a:path w="38101" h="200026">
                  <a:moveTo>
                    <a:pt x="0" y="0"/>
                  </a:moveTo>
                  <a:lnTo>
                    <a:pt x="5057" y="5057"/>
                  </a:lnTo>
                  <a:lnTo>
                    <a:pt x="14188" y="52050"/>
                  </a:lnTo>
                  <a:lnTo>
                    <a:pt x="19149" y="93145"/>
                  </a:lnTo>
                  <a:lnTo>
                    <a:pt x="27125" y="137541"/>
                  </a:lnTo>
                  <a:lnTo>
                    <a:pt x="35037" y="180869"/>
                  </a:lnTo>
                  <a:lnTo>
                    <a:pt x="3810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3" name="SMARTInkShape-6449"/>
            <p:cNvSpPr/>
            <p:nvPr/>
          </p:nvSpPr>
          <p:spPr>
            <a:xfrm>
              <a:off x="10029825" y="3868901"/>
              <a:ext cx="178513" cy="236375"/>
            </a:xfrm>
            <a:custGeom>
              <a:avLst/>
              <a:gdLst/>
              <a:ahLst/>
              <a:cxnLst/>
              <a:rect l="0" t="0" r="0" b="0"/>
              <a:pathLst>
                <a:path w="178513" h="236375">
                  <a:moveTo>
                    <a:pt x="0" y="26824"/>
                  </a:moveTo>
                  <a:lnTo>
                    <a:pt x="0" y="21767"/>
                  </a:lnTo>
                  <a:lnTo>
                    <a:pt x="1058" y="20278"/>
                  </a:lnTo>
                  <a:lnTo>
                    <a:pt x="2823" y="19285"/>
                  </a:lnTo>
                  <a:lnTo>
                    <a:pt x="5057" y="18623"/>
                  </a:lnTo>
                  <a:lnTo>
                    <a:pt x="27446" y="4158"/>
                  </a:lnTo>
                  <a:lnTo>
                    <a:pt x="50113" y="0"/>
                  </a:lnTo>
                  <a:lnTo>
                    <a:pt x="71881" y="3824"/>
                  </a:lnTo>
                  <a:lnTo>
                    <a:pt x="91736" y="16716"/>
                  </a:lnTo>
                  <a:lnTo>
                    <a:pt x="105968" y="33942"/>
                  </a:lnTo>
                  <a:lnTo>
                    <a:pt x="110596" y="46215"/>
                  </a:lnTo>
                  <a:lnTo>
                    <a:pt x="111832" y="52452"/>
                  </a:lnTo>
                  <a:lnTo>
                    <a:pt x="110536" y="58726"/>
                  </a:lnTo>
                  <a:lnTo>
                    <a:pt x="103456" y="71341"/>
                  </a:lnTo>
                  <a:lnTo>
                    <a:pt x="90430" y="81182"/>
                  </a:lnTo>
                  <a:lnTo>
                    <a:pt x="60082" y="98423"/>
                  </a:lnTo>
                  <a:lnTo>
                    <a:pt x="29990" y="102845"/>
                  </a:lnTo>
                  <a:lnTo>
                    <a:pt x="34051" y="97914"/>
                  </a:lnTo>
                  <a:lnTo>
                    <a:pt x="57125" y="94807"/>
                  </a:lnTo>
                  <a:lnTo>
                    <a:pt x="100733" y="106849"/>
                  </a:lnTo>
                  <a:lnTo>
                    <a:pt x="124862" y="112977"/>
                  </a:lnTo>
                  <a:lnTo>
                    <a:pt x="158468" y="133785"/>
                  </a:lnTo>
                  <a:lnTo>
                    <a:pt x="168503" y="146329"/>
                  </a:lnTo>
                  <a:lnTo>
                    <a:pt x="175431" y="161429"/>
                  </a:lnTo>
                  <a:lnTo>
                    <a:pt x="178512" y="175196"/>
                  </a:lnTo>
                  <a:lnTo>
                    <a:pt x="177216" y="181830"/>
                  </a:lnTo>
                  <a:lnTo>
                    <a:pt x="170131" y="194846"/>
                  </a:lnTo>
                  <a:lnTo>
                    <a:pt x="154285" y="204864"/>
                  </a:lnTo>
                  <a:lnTo>
                    <a:pt x="118739" y="219277"/>
                  </a:lnTo>
                  <a:lnTo>
                    <a:pt x="38100" y="2363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4" name="SMARTInkShape-6450"/>
            <p:cNvSpPr/>
            <p:nvPr/>
          </p:nvSpPr>
          <p:spPr>
            <a:xfrm>
              <a:off x="9210675" y="3914775"/>
              <a:ext cx="123826" cy="1"/>
            </a:xfrm>
            <a:custGeom>
              <a:avLst/>
              <a:gdLst/>
              <a:ahLst/>
              <a:cxnLst/>
              <a:rect l="0" t="0" r="0" b="0"/>
              <a:pathLst>
                <a:path w="123826" h="1">
                  <a:moveTo>
                    <a:pt x="0" y="0"/>
                  </a:moveTo>
                  <a:lnTo>
                    <a:pt x="44932" y="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86" name="SMARTInkShape-6451"/>
          <p:cNvSpPr/>
          <p:nvPr/>
        </p:nvSpPr>
        <p:spPr>
          <a:xfrm>
            <a:off x="8515361" y="3600450"/>
            <a:ext cx="2274440" cy="1238060"/>
          </a:xfrm>
          <a:custGeom>
            <a:avLst/>
            <a:gdLst/>
            <a:ahLst/>
            <a:cxnLst/>
            <a:rect l="0" t="0" r="0" b="0"/>
            <a:pathLst>
              <a:path w="2274440" h="1238060">
                <a:moveTo>
                  <a:pt x="85714" y="47625"/>
                </a:moveTo>
                <a:lnTo>
                  <a:pt x="78110" y="56288"/>
                </a:lnTo>
                <a:lnTo>
                  <a:pt x="70526" y="70417"/>
                </a:lnTo>
                <a:lnTo>
                  <a:pt x="67808" y="83894"/>
                </a:lnTo>
                <a:lnTo>
                  <a:pt x="66890" y="121464"/>
                </a:lnTo>
                <a:lnTo>
                  <a:pt x="66709" y="164045"/>
                </a:lnTo>
                <a:lnTo>
                  <a:pt x="61621" y="206298"/>
                </a:lnTo>
                <a:lnTo>
                  <a:pt x="56309" y="240913"/>
                </a:lnTo>
                <a:lnTo>
                  <a:pt x="50420" y="278523"/>
                </a:lnTo>
                <a:lnTo>
                  <a:pt x="44275" y="319932"/>
                </a:lnTo>
                <a:lnTo>
                  <a:pt x="39922" y="364670"/>
                </a:lnTo>
                <a:lnTo>
                  <a:pt x="33576" y="403090"/>
                </a:lnTo>
                <a:lnTo>
                  <a:pt x="23008" y="447453"/>
                </a:lnTo>
                <a:lnTo>
                  <a:pt x="20215" y="483475"/>
                </a:lnTo>
                <a:lnTo>
                  <a:pt x="16449" y="530751"/>
                </a:lnTo>
                <a:lnTo>
                  <a:pt x="10884" y="576033"/>
                </a:lnTo>
                <a:lnTo>
                  <a:pt x="3238" y="621314"/>
                </a:lnTo>
                <a:lnTo>
                  <a:pt x="1433" y="652906"/>
                </a:lnTo>
                <a:lnTo>
                  <a:pt x="631" y="688114"/>
                </a:lnTo>
                <a:lnTo>
                  <a:pt x="179" y="735169"/>
                </a:lnTo>
                <a:lnTo>
                  <a:pt x="46" y="774864"/>
                </a:lnTo>
                <a:lnTo>
                  <a:pt x="14" y="805817"/>
                </a:lnTo>
                <a:lnTo>
                  <a:pt x="0" y="840741"/>
                </a:lnTo>
                <a:lnTo>
                  <a:pt x="1049" y="886601"/>
                </a:lnTo>
                <a:lnTo>
                  <a:pt x="6536" y="921921"/>
                </a:lnTo>
                <a:lnTo>
                  <a:pt x="8926" y="966137"/>
                </a:lnTo>
                <a:lnTo>
                  <a:pt x="9122" y="974291"/>
                </a:lnTo>
                <a:lnTo>
                  <a:pt x="14984" y="988996"/>
                </a:lnTo>
                <a:lnTo>
                  <a:pt x="35995" y="1015683"/>
                </a:lnTo>
                <a:lnTo>
                  <a:pt x="45272" y="1022915"/>
                </a:lnTo>
                <a:lnTo>
                  <a:pt x="82465" y="1038553"/>
                </a:lnTo>
                <a:lnTo>
                  <a:pt x="128229" y="1050990"/>
                </a:lnTo>
                <a:lnTo>
                  <a:pt x="173605" y="1056034"/>
                </a:lnTo>
                <a:lnTo>
                  <a:pt x="205211" y="1056723"/>
                </a:lnTo>
                <a:lnTo>
                  <a:pt x="240423" y="1057030"/>
                </a:lnTo>
                <a:lnTo>
                  <a:pt x="275123" y="1057166"/>
                </a:lnTo>
                <a:lnTo>
                  <a:pt x="318459" y="1058301"/>
                </a:lnTo>
                <a:lnTo>
                  <a:pt x="358111" y="1063811"/>
                </a:lnTo>
                <a:lnTo>
                  <a:pt x="396670" y="1066973"/>
                </a:lnTo>
                <a:lnTo>
                  <a:pt x="434907" y="1073084"/>
                </a:lnTo>
                <a:lnTo>
                  <a:pt x="474106" y="1075365"/>
                </a:lnTo>
                <a:lnTo>
                  <a:pt x="517705" y="1077099"/>
                </a:lnTo>
                <a:lnTo>
                  <a:pt x="558963" y="1082787"/>
                </a:lnTo>
                <a:lnTo>
                  <a:pt x="604231" y="1084942"/>
                </a:lnTo>
                <a:lnTo>
                  <a:pt x="651158" y="1086639"/>
                </a:lnTo>
                <a:lnTo>
                  <a:pt x="698577" y="1092316"/>
                </a:lnTo>
                <a:lnTo>
                  <a:pt x="746140" y="1095527"/>
                </a:lnTo>
                <a:lnTo>
                  <a:pt x="793747" y="1101653"/>
                </a:lnTo>
                <a:lnTo>
                  <a:pt x="841366" y="1104996"/>
                </a:lnTo>
                <a:lnTo>
                  <a:pt x="888989" y="1111161"/>
                </a:lnTo>
                <a:lnTo>
                  <a:pt x="936614" y="1114516"/>
                </a:lnTo>
                <a:lnTo>
                  <a:pt x="984239" y="1120684"/>
                </a:lnTo>
                <a:lnTo>
                  <a:pt x="1015989" y="1122499"/>
                </a:lnTo>
                <a:lnTo>
                  <a:pt x="1050561" y="1126127"/>
                </a:lnTo>
                <a:lnTo>
                  <a:pt x="1086036" y="1131267"/>
                </a:lnTo>
                <a:lnTo>
                  <a:pt x="1119440" y="1137080"/>
                </a:lnTo>
                <a:lnTo>
                  <a:pt x="1154748" y="1140369"/>
                </a:lnTo>
                <a:lnTo>
                  <a:pt x="1191607" y="1142889"/>
                </a:lnTo>
                <a:lnTo>
                  <a:pt x="1229155" y="1147537"/>
                </a:lnTo>
                <a:lnTo>
                  <a:pt x="1267011" y="1153130"/>
                </a:lnTo>
                <a:lnTo>
                  <a:pt x="1305001" y="1158086"/>
                </a:lnTo>
                <a:lnTo>
                  <a:pt x="1343053" y="1160288"/>
                </a:lnTo>
                <a:lnTo>
                  <a:pt x="1381131" y="1164089"/>
                </a:lnTo>
                <a:lnTo>
                  <a:pt x="1418164" y="1168248"/>
                </a:lnTo>
                <a:lnTo>
                  <a:pt x="1452261" y="1170096"/>
                </a:lnTo>
                <a:lnTo>
                  <a:pt x="1485054" y="1173740"/>
                </a:lnTo>
                <a:lnTo>
                  <a:pt x="1518327" y="1178887"/>
                </a:lnTo>
                <a:lnTo>
                  <a:pt x="1554280" y="1184703"/>
                </a:lnTo>
                <a:lnTo>
                  <a:pt x="1588605" y="1190815"/>
                </a:lnTo>
                <a:lnTo>
                  <a:pt x="1622557" y="1196001"/>
                </a:lnTo>
                <a:lnTo>
                  <a:pt x="1658813" y="1198306"/>
                </a:lnTo>
                <a:lnTo>
                  <a:pt x="1696095" y="1202153"/>
                </a:lnTo>
                <a:lnTo>
                  <a:pt x="1732773" y="1207390"/>
                </a:lnTo>
                <a:lnTo>
                  <a:pt x="1766711" y="1213245"/>
                </a:lnTo>
                <a:lnTo>
                  <a:pt x="1799436" y="1216554"/>
                </a:lnTo>
                <a:lnTo>
                  <a:pt x="1831618" y="1219082"/>
                </a:lnTo>
                <a:lnTo>
                  <a:pt x="1878428" y="1225398"/>
                </a:lnTo>
                <a:lnTo>
                  <a:pt x="1919579" y="1228797"/>
                </a:lnTo>
                <a:lnTo>
                  <a:pt x="1958583" y="1234979"/>
                </a:lnTo>
                <a:lnTo>
                  <a:pt x="1995893" y="1237281"/>
                </a:lnTo>
                <a:lnTo>
                  <a:pt x="2043126" y="1238059"/>
                </a:lnTo>
                <a:lnTo>
                  <a:pt x="2078916" y="1235371"/>
                </a:lnTo>
                <a:lnTo>
                  <a:pt x="2115029" y="1224981"/>
                </a:lnTo>
                <a:lnTo>
                  <a:pt x="2130986" y="1213303"/>
                </a:lnTo>
                <a:lnTo>
                  <a:pt x="2153418" y="1184992"/>
                </a:lnTo>
                <a:lnTo>
                  <a:pt x="2168040" y="1141692"/>
                </a:lnTo>
                <a:lnTo>
                  <a:pt x="2174654" y="1109610"/>
                </a:lnTo>
                <a:lnTo>
                  <a:pt x="2178299" y="1074185"/>
                </a:lnTo>
                <a:lnTo>
                  <a:pt x="2179919" y="1039391"/>
                </a:lnTo>
                <a:lnTo>
                  <a:pt x="2180830" y="992827"/>
                </a:lnTo>
                <a:lnTo>
                  <a:pt x="2181043" y="954195"/>
                </a:lnTo>
                <a:lnTo>
                  <a:pt x="2181138" y="920798"/>
                </a:lnTo>
                <a:lnTo>
                  <a:pt x="2184014" y="881018"/>
                </a:lnTo>
                <a:lnTo>
                  <a:pt x="2189411" y="834075"/>
                </a:lnTo>
                <a:lnTo>
                  <a:pt x="2190346" y="796644"/>
                </a:lnTo>
                <a:lnTo>
                  <a:pt x="2190623" y="758742"/>
                </a:lnTo>
                <a:lnTo>
                  <a:pt x="2197262" y="714555"/>
                </a:lnTo>
                <a:lnTo>
                  <a:pt x="2199374" y="678562"/>
                </a:lnTo>
                <a:lnTo>
                  <a:pt x="2201059" y="641087"/>
                </a:lnTo>
                <a:lnTo>
                  <a:pt x="2206732" y="603172"/>
                </a:lnTo>
                <a:lnTo>
                  <a:pt x="2209941" y="566186"/>
                </a:lnTo>
                <a:lnTo>
                  <a:pt x="2217149" y="521884"/>
                </a:lnTo>
                <a:lnTo>
                  <a:pt x="2223943" y="477738"/>
                </a:lnTo>
                <a:lnTo>
                  <a:pt x="2228930" y="431898"/>
                </a:lnTo>
                <a:lnTo>
                  <a:pt x="2239009" y="391171"/>
                </a:lnTo>
                <a:lnTo>
                  <a:pt x="2246134" y="347496"/>
                </a:lnTo>
                <a:lnTo>
                  <a:pt x="2250481" y="303419"/>
                </a:lnTo>
                <a:lnTo>
                  <a:pt x="2257560" y="263539"/>
                </a:lnTo>
                <a:lnTo>
                  <a:pt x="2265495" y="223715"/>
                </a:lnTo>
                <a:lnTo>
                  <a:pt x="2273201" y="184048"/>
                </a:lnTo>
                <a:lnTo>
                  <a:pt x="2274439" y="159543"/>
                </a:lnTo>
                <a:lnTo>
                  <a:pt x="2270978" y="141816"/>
                </a:lnTo>
                <a:lnTo>
                  <a:pt x="2258023" y="119043"/>
                </a:lnTo>
                <a:lnTo>
                  <a:pt x="2228137" y="93443"/>
                </a:lnTo>
                <a:lnTo>
                  <a:pt x="2189183" y="73623"/>
                </a:lnTo>
                <a:lnTo>
                  <a:pt x="2151274" y="61502"/>
                </a:lnTo>
                <a:lnTo>
                  <a:pt x="2106938" y="55187"/>
                </a:lnTo>
                <a:lnTo>
                  <a:pt x="2062238" y="49119"/>
                </a:lnTo>
                <a:lnTo>
                  <a:pt x="2025194" y="43011"/>
                </a:lnTo>
                <a:lnTo>
                  <a:pt x="1987407" y="39555"/>
                </a:lnTo>
                <a:lnTo>
                  <a:pt x="1944343" y="33475"/>
                </a:lnTo>
                <a:lnTo>
                  <a:pt x="1898070" y="30027"/>
                </a:lnTo>
                <a:lnTo>
                  <a:pt x="1850846" y="23949"/>
                </a:lnTo>
                <a:lnTo>
                  <a:pt x="1816368" y="21227"/>
                </a:lnTo>
                <a:lnTo>
                  <a:pt x="1780935" y="20018"/>
                </a:lnTo>
                <a:lnTo>
                  <a:pt x="1747549" y="19480"/>
                </a:lnTo>
                <a:lnTo>
                  <a:pt x="1712249" y="16419"/>
                </a:lnTo>
                <a:lnTo>
                  <a:pt x="1675394" y="12589"/>
                </a:lnTo>
                <a:lnTo>
                  <a:pt x="1637847" y="10887"/>
                </a:lnTo>
                <a:lnTo>
                  <a:pt x="1599992" y="10130"/>
                </a:lnTo>
                <a:lnTo>
                  <a:pt x="1562002" y="9794"/>
                </a:lnTo>
                <a:lnTo>
                  <a:pt x="1523950" y="9644"/>
                </a:lnTo>
                <a:lnTo>
                  <a:pt x="1485872" y="9578"/>
                </a:lnTo>
                <a:lnTo>
                  <a:pt x="1447781" y="9549"/>
                </a:lnTo>
                <a:lnTo>
                  <a:pt x="1409686" y="9535"/>
                </a:lnTo>
                <a:lnTo>
                  <a:pt x="1371587" y="6707"/>
                </a:lnTo>
                <a:lnTo>
                  <a:pt x="1332430" y="2981"/>
                </a:lnTo>
                <a:lnTo>
                  <a:pt x="1290332" y="1325"/>
                </a:lnTo>
                <a:lnTo>
                  <a:pt x="1249750" y="589"/>
                </a:lnTo>
                <a:lnTo>
                  <a:pt x="1210546" y="262"/>
                </a:lnTo>
                <a:lnTo>
                  <a:pt x="1171956" y="116"/>
                </a:lnTo>
                <a:lnTo>
                  <a:pt x="1133639" y="52"/>
                </a:lnTo>
                <a:lnTo>
                  <a:pt x="1095442" y="23"/>
                </a:lnTo>
                <a:lnTo>
                  <a:pt x="1057298" y="10"/>
                </a:lnTo>
                <a:lnTo>
                  <a:pt x="1019180" y="4"/>
                </a:lnTo>
                <a:lnTo>
                  <a:pt x="981071" y="2"/>
                </a:lnTo>
                <a:lnTo>
                  <a:pt x="942967" y="1"/>
                </a:lnTo>
                <a:lnTo>
                  <a:pt x="904866" y="0"/>
                </a:lnTo>
                <a:lnTo>
                  <a:pt x="865706" y="0"/>
                </a:lnTo>
                <a:lnTo>
                  <a:pt x="823608" y="0"/>
                </a:lnTo>
                <a:lnTo>
                  <a:pt x="783026" y="0"/>
                </a:lnTo>
                <a:lnTo>
                  <a:pt x="744880" y="0"/>
                </a:lnTo>
                <a:lnTo>
                  <a:pt x="710288" y="0"/>
                </a:lnTo>
                <a:lnTo>
                  <a:pt x="674452" y="0"/>
                </a:lnTo>
                <a:lnTo>
                  <a:pt x="637359" y="0"/>
                </a:lnTo>
                <a:lnTo>
                  <a:pt x="599707" y="0"/>
                </a:lnTo>
                <a:lnTo>
                  <a:pt x="561804" y="0"/>
                </a:lnTo>
                <a:lnTo>
                  <a:pt x="524852" y="1058"/>
                </a:lnTo>
                <a:lnTo>
                  <a:pt x="490789" y="5057"/>
                </a:lnTo>
                <a:lnTo>
                  <a:pt x="455189" y="7539"/>
                </a:lnTo>
                <a:lnTo>
                  <a:pt x="419259" y="8642"/>
                </a:lnTo>
                <a:lnTo>
                  <a:pt x="385651" y="9133"/>
                </a:lnTo>
                <a:lnTo>
                  <a:pt x="350252" y="9351"/>
                </a:lnTo>
                <a:lnTo>
                  <a:pt x="314412" y="9447"/>
                </a:lnTo>
                <a:lnTo>
                  <a:pt x="280843" y="9491"/>
                </a:lnTo>
                <a:lnTo>
                  <a:pt x="248285" y="9510"/>
                </a:lnTo>
                <a:lnTo>
                  <a:pt x="142864"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92" name="SMARTInkShape-Group931"/>
          <p:cNvGrpSpPr/>
          <p:nvPr/>
        </p:nvGrpSpPr>
        <p:grpSpPr>
          <a:xfrm>
            <a:off x="9315450" y="4977550"/>
            <a:ext cx="1116683" cy="221837"/>
            <a:chOff x="9315450" y="4977550"/>
            <a:chExt cx="1116683" cy="221837"/>
          </a:xfrm>
        </p:grpSpPr>
        <p:sp>
          <p:nvSpPr>
            <p:cNvPr id="687" name="SMARTInkShape-6452"/>
            <p:cNvSpPr/>
            <p:nvPr/>
          </p:nvSpPr>
          <p:spPr>
            <a:xfrm>
              <a:off x="9744075" y="5048250"/>
              <a:ext cx="95251" cy="1"/>
            </a:xfrm>
            <a:custGeom>
              <a:avLst/>
              <a:gdLst/>
              <a:ahLst/>
              <a:cxnLst/>
              <a:rect l="0" t="0" r="0" b="0"/>
              <a:pathLst>
                <a:path w="95251" h="1">
                  <a:moveTo>
                    <a:pt x="0" y="0"/>
                  </a:moveTo>
                  <a:lnTo>
                    <a:pt x="44655"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8" name="SMARTInkShape-6453"/>
            <p:cNvSpPr/>
            <p:nvPr/>
          </p:nvSpPr>
          <p:spPr>
            <a:xfrm>
              <a:off x="9315450" y="4977550"/>
              <a:ext cx="228285" cy="201518"/>
            </a:xfrm>
            <a:custGeom>
              <a:avLst/>
              <a:gdLst/>
              <a:ahLst/>
              <a:cxnLst/>
              <a:rect l="0" t="0" r="0" b="0"/>
              <a:pathLst>
                <a:path w="228285" h="201518">
                  <a:moveTo>
                    <a:pt x="0" y="32600"/>
                  </a:moveTo>
                  <a:lnTo>
                    <a:pt x="0" y="22487"/>
                  </a:lnTo>
                  <a:lnTo>
                    <a:pt x="1059" y="19509"/>
                  </a:lnTo>
                  <a:lnTo>
                    <a:pt x="2822" y="17522"/>
                  </a:lnTo>
                  <a:lnTo>
                    <a:pt x="40704" y="524"/>
                  </a:lnTo>
                  <a:lnTo>
                    <a:pt x="52663" y="0"/>
                  </a:lnTo>
                  <a:lnTo>
                    <a:pt x="93131" y="12158"/>
                  </a:lnTo>
                  <a:lnTo>
                    <a:pt x="124421" y="34546"/>
                  </a:lnTo>
                  <a:lnTo>
                    <a:pt x="135761" y="60105"/>
                  </a:lnTo>
                  <a:lnTo>
                    <a:pt x="135711" y="94488"/>
                  </a:lnTo>
                  <a:lnTo>
                    <a:pt x="126212" y="141917"/>
                  </a:lnTo>
                  <a:lnTo>
                    <a:pt x="116184" y="166708"/>
                  </a:lnTo>
                  <a:lnTo>
                    <a:pt x="100276" y="186401"/>
                  </a:lnTo>
                  <a:lnTo>
                    <a:pt x="79789" y="201517"/>
                  </a:lnTo>
                  <a:lnTo>
                    <a:pt x="78592" y="201303"/>
                  </a:lnTo>
                  <a:lnTo>
                    <a:pt x="77794" y="200102"/>
                  </a:lnTo>
                  <a:lnTo>
                    <a:pt x="77264" y="198243"/>
                  </a:lnTo>
                  <a:lnTo>
                    <a:pt x="84015" y="180051"/>
                  </a:lnTo>
                  <a:lnTo>
                    <a:pt x="98362" y="156075"/>
                  </a:lnTo>
                  <a:lnTo>
                    <a:pt x="131682" y="111954"/>
                  </a:lnTo>
                  <a:lnTo>
                    <a:pt x="178520" y="68816"/>
                  </a:lnTo>
                  <a:lnTo>
                    <a:pt x="204440" y="48495"/>
                  </a:lnTo>
                  <a:lnTo>
                    <a:pt x="220501" y="42954"/>
                  </a:lnTo>
                  <a:lnTo>
                    <a:pt x="223201" y="40561"/>
                  </a:lnTo>
                  <a:lnTo>
                    <a:pt x="227533" y="34173"/>
                  </a:lnTo>
                  <a:lnTo>
                    <a:pt x="227889" y="34707"/>
                  </a:lnTo>
                  <a:lnTo>
                    <a:pt x="228284" y="38122"/>
                  </a:lnTo>
                  <a:lnTo>
                    <a:pt x="200354" y="83386"/>
                  </a:lnTo>
                  <a:lnTo>
                    <a:pt x="187390" y="118949"/>
                  </a:lnTo>
                  <a:lnTo>
                    <a:pt x="186648" y="134830"/>
                  </a:lnTo>
                  <a:lnTo>
                    <a:pt x="189847" y="147886"/>
                  </a:lnTo>
                  <a:lnTo>
                    <a:pt x="209550" y="175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9" name="SMARTInkShape-6454"/>
            <p:cNvSpPr/>
            <p:nvPr/>
          </p:nvSpPr>
          <p:spPr>
            <a:xfrm>
              <a:off x="9763125" y="5105400"/>
              <a:ext cx="104776" cy="9526"/>
            </a:xfrm>
            <a:custGeom>
              <a:avLst/>
              <a:gdLst/>
              <a:ahLst/>
              <a:cxnLst/>
              <a:rect l="0" t="0" r="0" b="0"/>
              <a:pathLst>
                <a:path w="104776" h="9526">
                  <a:moveTo>
                    <a:pt x="0" y="0"/>
                  </a:moveTo>
                  <a:lnTo>
                    <a:pt x="42842" y="0"/>
                  </a:lnTo>
                  <a:lnTo>
                    <a:pt x="1047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0" name="SMARTInkShape-6455"/>
            <p:cNvSpPr/>
            <p:nvPr/>
          </p:nvSpPr>
          <p:spPr>
            <a:xfrm>
              <a:off x="10106025" y="5000625"/>
              <a:ext cx="38101" cy="180976"/>
            </a:xfrm>
            <a:custGeom>
              <a:avLst/>
              <a:gdLst/>
              <a:ahLst/>
              <a:cxnLst/>
              <a:rect l="0" t="0" r="0" b="0"/>
              <a:pathLst>
                <a:path w="38101" h="180976">
                  <a:moveTo>
                    <a:pt x="0" y="0"/>
                  </a:moveTo>
                  <a:lnTo>
                    <a:pt x="0" y="5057"/>
                  </a:lnTo>
                  <a:lnTo>
                    <a:pt x="16247" y="43873"/>
                  </a:lnTo>
                  <a:lnTo>
                    <a:pt x="28648" y="87492"/>
                  </a:lnTo>
                  <a:lnTo>
                    <a:pt x="35299" y="124347"/>
                  </a:lnTo>
                  <a:lnTo>
                    <a:pt x="3810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1" name="SMARTInkShape-6456"/>
            <p:cNvSpPr/>
            <p:nvPr/>
          </p:nvSpPr>
          <p:spPr>
            <a:xfrm>
              <a:off x="10258425" y="5038725"/>
              <a:ext cx="173708" cy="160662"/>
            </a:xfrm>
            <a:custGeom>
              <a:avLst/>
              <a:gdLst/>
              <a:ahLst/>
              <a:cxnLst/>
              <a:rect l="0" t="0" r="0" b="0"/>
              <a:pathLst>
                <a:path w="173708" h="160662">
                  <a:moveTo>
                    <a:pt x="0" y="38100"/>
                  </a:moveTo>
                  <a:lnTo>
                    <a:pt x="0" y="43157"/>
                  </a:lnTo>
                  <a:lnTo>
                    <a:pt x="11759" y="88868"/>
                  </a:lnTo>
                  <a:lnTo>
                    <a:pt x="22666" y="124446"/>
                  </a:lnTo>
                  <a:lnTo>
                    <a:pt x="34415" y="140329"/>
                  </a:lnTo>
                  <a:lnTo>
                    <a:pt x="49162" y="152327"/>
                  </a:lnTo>
                  <a:lnTo>
                    <a:pt x="62773" y="157659"/>
                  </a:lnTo>
                  <a:lnTo>
                    <a:pt x="87392" y="160661"/>
                  </a:lnTo>
                  <a:lnTo>
                    <a:pt x="114793" y="156494"/>
                  </a:lnTo>
                  <a:lnTo>
                    <a:pt x="132908" y="148557"/>
                  </a:lnTo>
                  <a:lnTo>
                    <a:pt x="155091" y="134445"/>
                  </a:lnTo>
                  <a:lnTo>
                    <a:pt x="167001" y="117256"/>
                  </a:lnTo>
                  <a:lnTo>
                    <a:pt x="173707" y="97623"/>
                  </a:lnTo>
                  <a:lnTo>
                    <a:pt x="173158" y="81840"/>
                  </a:lnTo>
                  <a:lnTo>
                    <a:pt x="166900" y="55999"/>
                  </a:lnTo>
                  <a:lnTo>
                    <a:pt x="152848" y="37588"/>
                  </a:lnTo>
                  <a:lnTo>
                    <a:pt x="119445" y="10012"/>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03" name="SMARTInkShape-Group932"/>
          <p:cNvGrpSpPr/>
          <p:nvPr/>
        </p:nvGrpSpPr>
        <p:grpSpPr>
          <a:xfrm>
            <a:off x="10620375" y="4943475"/>
            <a:ext cx="1461825" cy="1019176"/>
            <a:chOff x="10620375" y="4943475"/>
            <a:chExt cx="1461825" cy="1019176"/>
          </a:xfrm>
        </p:grpSpPr>
        <p:sp>
          <p:nvSpPr>
            <p:cNvPr id="693" name="SMARTInkShape-6457"/>
            <p:cNvSpPr/>
            <p:nvPr/>
          </p:nvSpPr>
          <p:spPr>
            <a:xfrm>
              <a:off x="11572875" y="5105400"/>
              <a:ext cx="19051" cy="180976"/>
            </a:xfrm>
            <a:custGeom>
              <a:avLst/>
              <a:gdLst/>
              <a:ahLst/>
              <a:cxnLst/>
              <a:rect l="0" t="0" r="0" b="0"/>
              <a:pathLst>
                <a:path w="19051" h="180976">
                  <a:moveTo>
                    <a:pt x="0" y="0"/>
                  </a:moveTo>
                  <a:lnTo>
                    <a:pt x="9700" y="42194"/>
                  </a:lnTo>
                  <a:lnTo>
                    <a:pt x="16890" y="82653"/>
                  </a:lnTo>
                  <a:lnTo>
                    <a:pt x="18624" y="125805"/>
                  </a:lnTo>
                  <a:lnTo>
                    <a:pt x="1905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4" name="SMARTInkShape-6458"/>
            <p:cNvSpPr/>
            <p:nvPr/>
          </p:nvSpPr>
          <p:spPr>
            <a:xfrm>
              <a:off x="11525250" y="5343525"/>
              <a:ext cx="219076" cy="38101"/>
            </a:xfrm>
            <a:custGeom>
              <a:avLst/>
              <a:gdLst/>
              <a:ahLst/>
              <a:cxnLst/>
              <a:rect l="0" t="0" r="0" b="0"/>
              <a:pathLst>
                <a:path w="219076" h="38101">
                  <a:moveTo>
                    <a:pt x="0" y="0"/>
                  </a:moveTo>
                  <a:lnTo>
                    <a:pt x="0" y="5057"/>
                  </a:lnTo>
                  <a:lnTo>
                    <a:pt x="1058" y="6546"/>
                  </a:lnTo>
                  <a:lnTo>
                    <a:pt x="2823" y="7539"/>
                  </a:lnTo>
                  <a:lnTo>
                    <a:pt x="40117" y="16868"/>
                  </a:lnTo>
                  <a:lnTo>
                    <a:pt x="80797" y="24636"/>
                  </a:lnTo>
                  <a:lnTo>
                    <a:pt x="120131" y="28466"/>
                  </a:lnTo>
                  <a:lnTo>
                    <a:pt x="159654" y="34775"/>
                  </a:lnTo>
                  <a:lnTo>
                    <a:pt x="21907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5" name="SMARTInkShape-6459"/>
            <p:cNvSpPr/>
            <p:nvPr/>
          </p:nvSpPr>
          <p:spPr>
            <a:xfrm>
              <a:off x="10706100" y="5029200"/>
              <a:ext cx="8938" cy="171451"/>
            </a:xfrm>
            <a:custGeom>
              <a:avLst/>
              <a:gdLst/>
              <a:ahLst/>
              <a:cxnLst/>
              <a:rect l="0" t="0" r="0" b="0"/>
              <a:pathLst>
                <a:path w="8938" h="171451">
                  <a:moveTo>
                    <a:pt x="0" y="0"/>
                  </a:moveTo>
                  <a:lnTo>
                    <a:pt x="5057" y="45761"/>
                  </a:lnTo>
                  <a:lnTo>
                    <a:pt x="8937" y="87466"/>
                  </a:lnTo>
                  <a:lnTo>
                    <a:pt x="4352" y="129225"/>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6" name="SMARTInkShape-6460"/>
            <p:cNvSpPr/>
            <p:nvPr/>
          </p:nvSpPr>
          <p:spPr>
            <a:xfrm>
              <a:off x="11202918" y="4943475"/>
              <a:ext cx="150883" cy="790576"/>
            </a:xfrm>
            <a:custGeom>
              <a:avLst/>
              <a:gdLst/>
              <a:ahLst/>
              <a:cxnLst/>
              <a:rect l="0" t="0" r="0" b="0"/>
              <a:pathLst>
                <a:path w="150883" h="790576">
                  <a:moveTo>
                    <a:pt x="93732" y="0"/>
                  </a:moveTo>
                  <a:lnTo>
                    <a:pt x="84032" y="42194"/>
                  </a:lnTo>
                  <a:lnTo>
                    <a:pt x="71197" y="77008"/>
                  </a:lnTo>
                  <a:lnTo>
                    <a:pt x="48594" y="119516"/>
                  </a:lnTo>
                  <a:lnTo>
                    <a:pt x="40141" y="156180"/>
                  </a:lnTo>
                  <a:lnTo>
                    <a:pt x="27524" y="198911"/>
                  </a:lnTo>
                  <a:lnTo>
                    <a:pt x="15436" y="245086"/>
                  </a:lnTo>
                  <a:lnTo>
                    <a:pt x="10208" y="287224"/>
                  </a:lnTo>
                  <a:lnTo>
                    <a:pt x="3603" y="331577"/>
                  </a:lnTo>
                  <a:lnTo>
                    <a:pt x="0" y="378234"/>
                  </a:lnTo>
                  <a:lnTo>
                    <a:pt x="3987" y="425571"/>
                  </a:lnTo>
                  <a:lnTo>
                    <a:pt x="6816" y="473111"/>
                  </a:lnTo>
                  <a:lnTo>
                    <a:pt x="17767" y="515654"/>
                  </a:lnTo>
                  <a:lnTo>
                    <a:pt x="29362" y="560127"/>
                  </a:lnTo>
                  <a:lnTo>
                    <a:pt x="44556" y="601762"/>
                  </a:lnTo>
                  <a:lnTo>
                    <a:pt x="62463" y="640909"/>
                  </a:lnTo>
                  <a:lnTo>
                    <a:pt x="76118" y="679320"/>
                  </a:lnTo>
                  <a:lnTo>
                    <a:pt x="97818" y="722620"/>
                  </a:lnTo>
                  <a:lnTo>
                    <a:pt x="123721" y="766301"/>
                  </a:lnTo>
                  <a:lnTo>
                    <a:pt x="150882" y="790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7" name="SMARTInkShape-6461"/>
            <p:cNvSpPr/>
            <p:nvPr/>
          </p:nvSpPr>
          <p:spPr>
            <a:xfrm>
              <a:off x="11677650" y="5106724"/>
              <a:ext cx="126328" cy="217752"/>
            </a:xfrm>
            <a:custGeom>
              <a:avLst/>
              <a:gdLst/>
              <a:ahLst/>
              <a:cxnLst/>
              <a:rect l="0" t="0" r="0" b="0"/>
              <a:pathLst>
                <a:path w="126328" h="217752">
                  <a:moveTo>
                    <a:pt x="0" y="8201"/>
                  </a:moveTo>
                  <a:lnTo>
                    <a:pt x="15208" y="7143"/>
                  </a:lnTo>
                  <a:lnTo>
                    <a:pt x="44780" y="0"/>
                  </a:lnTo>
                  <a:lnTo>
                    <a:pt x="63598" y="4125"/>
                  </a:lnTo>
                  <a:lnTo>
                    <a:pt x="87635" y="17106"/>
                  </a:lnTo>
                  <a:lnTo>
                    <a:pt x="104753" y="34358"/>
                  </a:lnTo>
                  <a:lnTo>
                    <a:pt x="111471" y="47819"/>
                  </a:lnTo>
                  <a:lnTo>
                    <a:pt x="110298" y="52604"/>
                  </a:lnTo>
                  <a:lnTo>
                    <a:pt x="103349" y="63566"/>
                  </a:lnTo>
                  <a:lnTo>
                    <a:pt x="87537" y="76582"/>
                  </a:lnTo>
                  <a:lnTo>
                    <a:pt x="69445" y="87140"/>
                  </a:lnTo>
                  <a:lnTo>
                    <a:pt x="37824" y="92585"/>
                  </a:lnTo>
                  <a:lnTo>
                    <a:pt x="10753" y="93874"/>
                  </a:lnTo>
                  <a:lnTo>
                    <a:pt x="55183" y="116715"/>
                  </a:lnTo>
                  <a:lnTo>
                    <a:pt x="96456" y="139913"/>
                  </a:lnTo>
                  <a:lnTo>
                    <a:pt x="125991" y="171555"/>
                  </a:lnTo>
                  <a:lnTo>
                    <a:pt x="126327" y="175313"/>
                  </a:lnTo>
                  <a:lnTo>
                    <a:pt x="124436" y="178875"/>
                  </a:lnTo>
                  <a:lnTo>
                    <a:pt x="101132" y="197254"/>
                  </a:lnTo>
                  <a:lnTo>
                    <a:pt x="28575" y="2177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8" name="SMARTInkShape-6462"/>
            <p:cNvSpPr/>
            <p:nvPr/>
          </p:nvSpPr>
          <p:spPr>
            <a:xfrm>
              <a:off x="10925175" y="5020819"/>
              <a:ext cx="200026" cy="198882"/>
            </a:xfrm>
            <a:custGeom>
              <a:avLst/>
              <a:gdLst/>
              <a:ahLst/>
              <a:cxnLst/>
              <a:rect l="0" t="0" r="0" b="0"/>
              <a:pathLst>
                <a:path w="200026" h="198882">
                  <a:moveTo>
                    <a:pt x="0" y="17906"/>
                  </a:moveTo>
                  <a:lnTo>
                    <a:pt x="0" y="12850"/>
                  </a:lnTo>
                  <a:lnTo>
                    <a:pt x="2823" y="7545"/>
                  </a:lnTo>
                  <a:lnTo>
                    <a:pt x="5057" y="4649"/>
                  </a:lnTo>
                  <a:lnTo>
                    <a:pt x="10361" y="1429"/>
                  </a:lnTo>
                  <a:lnTo>
                    <a:pt x="18363" y="0"/>
                  </a:lnTo>
                  <a:lnTo>
                    <a:pt x="52194" y="1905"/>
                  </a:lnTo>
                  <a:lnTo>
                    <a:pt x="78612" y="9284"/>
                  </a:lnTo>
                  <a:lnTo>
                    <a:pt x="91030" y="17249"/>
                  </a:lnTo>
                  <a:lnTo>
                    <a:pt x="107133" y="31373"/>
                  </a:lnTo>
                  <a:lnTo>
                    <a:pt x="111638" y="39585"/>
                  </a:lnTo>
                  <a:lnTo>
                    <a:pt x="113823" y="57174"/>
                  </a:lnTo>
                  <a:lnTo>
                    <a:pt x="109103" y="79871"/>
                  </a:lnTo>
                  <a:lnTo>
                    <a:pt x="101001" y="100001"/>
                  </a:lnTo>
                  <a:lnTo>
                    <a:pt x="55510" y="143821"/>
                  </a:lnTo>
                  <a:lnTo>
                    <a:pt x="43729" y="156343"/>
                  </a:lnTo>
                  <a:lnTo>
                    <a:pt x="40602" y="163396"/>
                  </a:lnTo>
                  <a:lnTo>
                    <a:pt x="40827" y="166757"/>
                  </a:lnTo>
                  <a:lnTo>
                    <a:pt x="43898" y="173315"/>
                  </a:lnTo>
                  <a:lnTo>
                    <a:pt x="47259" y="175487"/>
                  </a:lnTo>
                  <a:lnTo>
                    <a:pt x="88982" y="184316"/>
                  </a:lnTo>
                  <a:lnTo>
                    <a:pt x="132082" y="187862"/>
                  </a:lnTo>
                  <a:lnTo>
                    <a:pt x="200025" y="1988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9" name="SMARTInkShape-6463"/>
            <p:cNvSpPr/>
            <p:nvPr/>
          </p:nvSpPr>
          <p:spPr>
            <a:xfrm>
              <a:off x="11896725" y="4991100"/>
              <a:ext cx="185475" cy="971551"/>
            </a:xfrm>
            <a:custGeom>
              <a:avLst/>
              <a:gdLst/>
              <a:ahLst/>
              <a:cxnLst/>
              <a:rect l="0" t="0" r="0" b="0"/>
              <a:pathLst>
                <a:path w="185475" h="971551">
                  <a:moveTo>
                    <a:pt x="0" y="0"/>
                  </a:moveTo>
                  <a:lnTo>
                    <a:pt x="0" y="5057"/>
                  </a:lnTo>
                  <a:lnTo>
                    <a:pt x="25947" y="51457"/>
                  </a:lnTo>
                  <a:lnTo>
                    <a:pt x="49409" y="95755"/>
                  </a:lnTo>
                  <a:lnTo>
                    <a:pt x="84392" y="142942"/>
                  </a:lnTo>
                  <a:lnTo>
                    <a:pt x="101558" y="174292"/>
                  </a:lnTo>
                  <a:lnTo>
                    <a:pt x="121896" y="217755"/>
                  </a:lnTo>
                  <a:lnTo>
                    <a:pt x="135013" y="252316"/>
                  </a:lnTo>
                  <a:lnTo>
                    <a:pt x="145603" y="294423"/>
                  </a:lnTo>
                  <a:lnTo>
                    <a:pt x="155442" y="335357"/>
                  </a:lnTo>
                  <a:lnTo>
                    <a:pt x="165061" y="374297"/>
                  </a:lnTo>
                  <a:lnTo>
                    <a:pt x="174614" y="417702"/>
                  </a:lnTo>
                  <a:lnTo>
                    <a:pt x="179090" y="464076"/>
                  </a:lnTo>
                  <a:lnTo>
                    <a:pt x="185474" y="511331"/>
                  </a:lnTo>
                  <a:lnTo>
                    <a:pt x="183954" y="553790"/>
                  </a:lnTo>
                  <a:lnTo>
                    <a:pt x="181857" y="598238"/>
                  </a:lnTo>
                  <a:lnTo>
                    <a:pt x="171123" y="644922"/>
                  </a:lnTo>
                  <a:lnTo>
                    <a:pt x="159593" y="692268"/>
                  </a:lnTo>
                  <a:lnTo>
                    <a:pt x="144418" y="739810"/>
                  </a:lnTo>
                  <a:lnTo>
                    <a:pt x="121460" y="787410"/>
                  </a:lnTo>
                  <a:lnTo>
                    <a:pt x="99606" y="835028"/>
                  </a:lnTo>
                  <a:lnTo>
                    <a:pt x="74668" y="882652"/>
                  </a:lnTo>
                  <a:lnTo>
                    <a:pt x="9525" y="971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0" name="SMARTInkShape-6464"/>
            <p:cNvSpPr/>
            <p:nvPr/>
          </p:nvSpPr>
          <p:spPr>
            <a:xfrm>
              <a:off x="11658600" y="5467350"/>
              <a:ext cx="151756" cy="214739"/>
            </a:xfrm>
            <a:custGeom>
              <a:avLst/>
              <a:gdLst/>
              <a:ahLst/>
              <a:cxnLst/>
              <a:rect l="0" t="0" r="0" b="0"/>
              <a:pathLst>
                <a:path w="151756" h="214739">
                  <a:moveTo>
                    <a:pt x="0" y="0"/>
                  </a:moveTo>
                  <a:lnTo>
                    <a:pt x="21754" y="1058"/>
                  </a:lnTo>
                  <a:lnTo>
                    <a:pt x="64026" y="13257"/>
                  </a:lnTo>
                  <a:lnTo>
                    <a:pt x="89407" y="22390"/>
                  </a:lnTo>
                  <a:lnTo>
                    <a:pt x="100768" y="31470"/>
                  </a:lnTo>
                  <a:lnTo>
                    <a:pt x="111627" y="44434"/>
                  </a:lnTo>
                  <a:lnTo>
                    <a:pt x="111460" y="46556"/>
                  </a:lnTo>
                  <a:lnTo>
                    <a:pt x="108452" y="51736"/>
                  </a:lnTo>
                  <a:lnTo>
                    <a:pt x="100808" y="60602"/>
                  </a:lnTo>
                  <a:lnTo>
                    <a:pt x="86784" y="69932"/>
                  </a:lnTo>
                  <a:lnTo>
                    <a:pt x="71743" y="76020"/>
                  </a:lnTo>
                  <a:lnTo>
                    <a:pt x="70055" y="78197"/>
                  </a:lnTo>
                  <a:lnTo>
                    <a:pt x="68928" y="80706"/>
                  </a:lnTo>
                  <a:lnTo>
                    <a:pt x="69235" y="83438"/>
                  </a:lnTo>
                  <a:lnTo>
                    <a:pt x="72399" y="89295"/>
                  </a:lnTo>
                  <a:lnTo>
                    <a:pt x="115638" y="129442"/>
                  </a:lnTo>
                  <a:lnTo>
                    <a:pt x="137455" y="148885"/>
                  </a:lnTo>
                  <a:lnTo>
                    <a:pt x="145053" y="160010"/>
                  </a:lnTo>
                  <a:lnTo>
                    <a:pt x="150222" y="178174"/>
                  </a:lnTo>
                  <a:lnTo>
                    <a:pt x="151755" y="191904"/>
                  </a:lnTo>
                  <a:lnTo>
                    <a:pt x="149854" y="195669"/>
                  </a:lnTo>
                  <a:lnTo>
                    <a:pt x="142096" y="202675"/>
                  </a:lnTo>
                  <a:lnTo>
                    <a:pt x="113323" y="214738"/>
                  </a:lnTo>
                  <a:lnTo>
                    <a:pt x="4762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SMARTInkShape-6465"/>
            <p:cNvSpPr/>
            <p:nvPr/>
          </p:nvSpPr>
          <p:spPr>
            <a:xfrm>
              <a:off x="11315700" y="5200650"/>
              <a:ext cx="104776" cy="1"/>
            </a:xfrm>
            <a:custGeom>
              <a:avLst/>
              <a:gdLst/>
              <a:ahLst/>
              <a:cxnLst/>
              <a:rect l="0" t="0" r="0" b="0"/>
              <a:pathLst>
                <a:path w="104776" h="1">
                  <a:moveTo>
                    <a:pt x="0" y="0"/>
                  </a:moveTo>
                  <a:lnTo>
                    <a:pt x="45586" y="0"/>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2" name="SMARTInkShape-6466"/>
            <p:cNvSpPr/>
            <p:nvPr/>
          </p:nvSpPr>
          <p:spPr>
            <a:xfrm>
              <a:off x="10620375" y="5124450"/>
              <a:ext cx="180976" cy="5058"/>
            </a:xfrm>
            <a:custGeom>
              <a:avLst/>
              <a:gdLst/>
              <a:ahLst/>
              <a:cxnLst/>
              <a:rect l="0" t="0" r="0" b="0"/>
              <a:pathLst>
                <a:path w="180976" h="5058">
                  <a:moveTo>
                    <a:pt x="0" y="0"/>
                  </a:moveTo>
                  <a:lnTo>
                    <a:pt x="5057" y="5057"/>
                  </a:lnTo>
                  <a:lnTo>
                    <a:pt x="16006" y="4717"/>
                  </a:lnTo>
                  <a:lnTo>
                    <a:pt x="63491" y="621"/>
                  </a:lnTo>
                  <a:lnTo>
                    <a:pt x="110875" y="81"/>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06" name="SMARTInkShape-Group933"/>
          <p:cNvGrpSpPr/>
          <p:nvPr/>
        </p:nvGrpSpPr>
        <p:grpSpPr>
          <a:xfrm>
            <a:off x="9744583" y="5648325"/>
            <a:ext cx="132843" cy="76201"/>
            <a:chOff x="9744583" y="5648325"/>
            <a:chExt cx="132843" cy="76201"/>
          </a:xfrm>
        </p:grpSpPr>
        <p:sp>
          <p:nvSpPr>
            <p:cNvPr id="704" name="SMARTInkShape-6467"/>
            <p:cNvSpPr/>
            <p:nvPr/>
          </p:nvSpPr>
          <p:spPr>
            <a:xfrm>
              <a:off x="9767162" y="5705475"/>
              <a:ext cx="72164" cy="19051"/>
            </a:xfrm>
            <a:custGeom>
              <a:avLst/>
              <a:gdLst/>
              <a:ahLst/>
              <a:cxnLst/>
              <a:rect l="0" t="0" r="0" b="0"/>
              <a:pathLst>
                <a:path w="72164" h="19051">
                  <a:moveTo>
                    <a:pt x="5488" y="0"/>
                  </a:moveTo>
                  <a:lnTo>
                    <a:pt x="0" y="0"/>
                  </a:lnTo>
                  <a:lnTo>
                    <a:pt x="9612" y="0"/>
                  </a:lnTo>
                  <a:lnTo>
                    <a:pt x="15435" y="2822"/>
                  </a:lnTo>
                  <a:lnTo>
                    <a:pt x="18470" y="5057"/>
                  </a:lnTo>
                  <a:lnTo>
                    <a:pt x="72163"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5" name="SMARTInkShape-6468"/>
            <p:cNvSpPr/>
            <p:nvPr/>
          </p:nvSpPr>
          <p:spPr>
            <a:xfrm>
              <a:off x="9744583" y="5648325"/>
              <a:ext cx="132843" cy="1"/>
            </a:xfrm>
            <a:custGeom>
              <a:avLst/>
              <a:gdLst/>
              <a:ahLst/>
              <a:cxnLst/>
              <a:rect l="0" t="0" r="0" b="0"/>
              <a:pathLst>
                <a:path w="132843" h="1">
                  <a:moveTo>
                    <a:pt x="18542" y="0"/>
                  </a:moveTo>
                  <a:lnTo>
                    <a:pt x="0" y="0"/>
                  </a:lnTo>
                  <a:lnTo>
                    <a:pt x="44286" y="0"/>
                  </a:lnTo>
                  <a:lnTo>
                    <a:pt x="83560" y="0"/>
                  </a:lnTo>
                  <a:lnTo>
                    <a:pt x="13284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14" name="SMARTInkShape-Group934"/>
          <p:cNvGrpSpPr/>
          <p:nvPr/>
        </p:nvGrpSpPr>
        <p:grpSpPr>
          <a:xfrm>
            <a:off x="10183548" y="5525044"/>
            <a:ext cx="1141678" cy="942432"/>
            <a:chOff x="10183548" y="5525044"/>
            <a:chExt cx="1141678" cy="942432"/>
          </a:xfrm>
        </p:grpSpPr>
        <p:sp>
          <p:nvSpPr>
            <p:cNvPr id="707" name="SMARTInkShape-6469"/>
            <p:cNvSpPr/>
            <p:nvPr/>
          </p:nvSpPr>
          <p:spPr>
            <a:xfrm>
              <a:off x="10506075" y="5680789"/>
              <a:ext cx="159410" cy="156108"/>
            </a:xfrm>
            <a:custGeom>
              <a:avLst/>
              <a:gdLst/>
              <a:ahLst/>
              <a:cxnLst/>
              <a:rect l="0" t="0" r="0" b="0"/>
              <a:pathLst>
                <a:path w="159410" h="156108">
                  <a:moveTo>
                    <a:pt x="47625" y="53261"/>
                  </a:moveTo>
                  <a:lnTo>
                    <a:pt x="42568" y="58318"/>
                  </a:lnTo>
                  <a:lnTo>
                    <a:pt x="40086" y="63622"/>
                  </a:lnTo>
                  <a:lnTo>
                    <a:pt x="39423" y="66518"/>
                  </a:lnTo>
                  <a:lnTo>
                    <a:pt x="25270" y="86374"/>
                  </a:lnTo>
                  <a:lnTo>
                    <a:pt x="14108" y="122172"/>
                  </a:lnTo>
                  <a:lnTo>
                    <a:pt x="16148" y="130807"/>
                  </a:lnTo>
                  <a:lnTo>
                    <a:pt x="23247" y="141620"/>
                  </a:lnTo>
                  <a:lnTo>
                    <a:pt x="37109" y="151526"/>
                  </a:lnTo>
                  <a:lnTo>
                    <a:pt x="59679" y="156107"/>
                  </a:lnTo>
                  <a:lnTo>
                    <a:pt x="91531" y="147351"/>
                  </a:lnTo>
                  <a:lnTo>
                    <a:pt x="125011" y="131976"/>
                  </a:lnTo>
                  <a:lnTo>
                    <a:pt x="138816" y="121406"/>
                  </a:lnTo>
                  <a:lnTo>
                    <a:pt x="153431" y="98499"/>
                  </a:lnTo>
                  <a:lnTo>
                    <a:pt x="159409" y="76661"/>
                  </a:lnTo>
                  <a:lnTo>
                    <a:pt x="156123" y="51727"/>
                  </a:lnTo>
                  <a:lnTo>
                    <a:pt x="142766" y="36352"/>
                  </a:lnTo>
                  <a:lnTo>
                    <a:pt x="99698" y="9234"/>
                  </a:lnTo>
                  <a:lnTo>
                    <a:pt x="73049" y="0"/>
                  </a:lnTo>
                  <a:lnTo>
                    <a:pt x="31990" y="3425"/>
                  </a:lnTo>
                  <a:lnTo>
                    <a:pt x="0" y="56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8" name="SMARTInkShape-6470"/>
            <p:cNvSpPr/>
            <p:nvPr/>
          </p:nvSpPr>
          <p:spPr>
            <a:xfrm>
              <a:off x="10763250" y="5725408"/>
              <a:ext cx="152401" cy="8643"/>
            </a:xfrm>
            <a:custGeom>
              <a:avLst/>
              <a:gdLst/>
              <a:ahLst/>
              <a:cxnLst/>
              <a:rect l="0" t="0" r="0" b="0"/>
              <a:pathLst>
                <a:path w="152401" h="8643">
                  <a:moveTo>
                    <a:pt x="0" y="8642"/>
                  </a:moveTo>
                  <a:lnTo>
                    <a:pt x="46692" y="3586"/>
                  </a:lnTo>
                  <a:lnTo>
                    <a:pt x="91029" y="0"/>
                  </a:lnTo>
                  <a:lnTo>
                    <a:pt x="152400" y="86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9" name="SMARTInkShape-6471"/>
            <p:cNvSpPr/>
            <p:nvPr/>
          </p:nvSpPr>
          <p:spPr>
            <a:xfrm>
              <a:off x="10820400" y="6163263"/>
              <a:ext cx="130091" cy="304213"/>
            </a:xfrm>
            <a:custGeom>
              <a:avLst/>
              <a:gdLst/>
              <a:ahLst/>
              <a:cxnLst/>
              <a:rect l="0" t="0" r="0" b="0"/>
              <a:pathLst>
                <a:path w="130091" h="304213">
                  <a:moveTo>
                    <a:pt x="0" y="8937"/>
                  </a:moveTo>
                  <a:lnTo>
                    <a:pt x="0" y="3881"/>
                  </a:lnTo>
                  <a:lnTo>
                    <a:pt x="2118" y="2391"/>
                  </a:lnTo>
                  <a:lnTo>
                    <a:pt x="20722" y="0"/>
                  </a:lnTo>
                  <a:lnTo>
                    <a:pt x="33550" y="732"/>
                  </a:lnTo>
                  <a:lnTo>
                    <a:pt x="71799" y="12703"/>
                  </a:lnTo>
                  <a:lnTo>
                    <a:pt x="114162" y="39415"/>
                  </a:lnTo>
                  <a:lnTo>
                    <a:pt x="126018" y="59949"/>
                  </a:lnTo>
                  <a:lnTo>
                    <a:pt x="126346" y="68344"/>
                  </a:lnTo>
                  <a:lnTo>
                    <a:pt x="121065" y="86140"/>
                  </a:lnTo>
                  <a:lnTo>
                    <a:pt x="108840" y="101810"/>
                  </a:lnTo>
                  <a:lnTo>
                    <a:pt x="93881" y="113714"/>
                  </a:lnTo>
                  <a:lnTo>
                    <a:pt x="47588" y="130005"/>
                  </a:lnTo>
                  <a:lnTo>
                    <a:pt x="20287" y="141746"/>
                  </a:lnTo>
                  <a:lnTo>
                    <a:pt x="52977" y="161564"/>
                  </a:lnTo>
                  <a:lnTo>
                    <a:pt x="67994" y="168847"/>
                  </a:lnTo>
                  <a:lnTo>
                    <a:pt x="107321" y="202224"/>
                  </a:lnTo>
                  <a:lnTo>
                    <a:pt x="126013" y="229386"/>
                  </a:lnTo>
                  <a:lnTo>
                    <a:pt x="130090" y="243087"/>
                  </a:lnTo>
                  <a:lnTo>
                    <a:pt x="129078" y="256230"/>
                  </a:lnTo>
                  <a:lnTo>
                    <a:pt x="125102" y="268071"/>
                  </a:lnTo>
                  <a:lnTo>
                    <a:pt x="119805" y="276860"/>
                  </a:lnTo>
                  <a:lnTo>
                    <a:pt x="100763" y="287758"/>
                  </a:lnTo>
                  <a:lnTo>
                    <a:pt x="64898" y="297691"/>
                  </a:lnTo>
                  <a:lnTo>
                    <a:pt x="0" y="3042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0" name="SMARTInkShape-6472"/>
            <p:cNvSpPr/>
            <p:nvPr/>
          </p:nvSpPr>
          <p:spPr>
            <a:xfrm>
              <a:off x="10239491" y="5525044"/>
              <a:ext cx="188444" cy="285207"/>
            </a:xfrm>
            <a:custGeom>
              <a:avLst/>
              <a:gdLst/>
              <a:ahLst/>
              <a:cxnLst/>
              <a:rect l="0" t="0" r="0" b="0"/>
              <a:pathLst>
                <a:path w="188444" h="285207">
                  <a:moveTo>
                    <a:pt x="9409" y="37556"/>
                  </a:moveTo>
                  <a:lnTo>
                    <a:pt x="9409" y="32500"/>
                  </a:lnTo>
                  <a:lnTo>
                    <a:pt x="8351" y="31010"/>
                  </a:lnTo>
                  <a:lnTo>
                    <a:pt x="6587" y="30017"/>
                  </a:lnTo>
                  <a:lnTo>
                    <a:pt x="1207" y="28423"/>
                  </a:lnTo>
                  <a:lnTo>
                    <a:pt x="472" y="25383"/>
                  </a:lnTo>
                  <a:lnTo>
                    <a:pt x="0" y="14808"/>
                  </a:lnTo>
                  <a:lnTo>
                    <a:pt x="2758" y="8748"/>
                  </a:lnTo>
                  <a:lnTo>
                    <a:pt x="4975" y="5651"/>
                  </a:lnTo>
                  <a:lnTo>
                    <a:pt x="15905" y="2209"/>
                  </a:lnTo>
                  <a:lnTo>
                    <a:pt x="48791" y="0"/>
                  </a:lnTo>
                  <a:lnTo>
                    <a:pt x="71408" y="4674"/>
                  </a:lnTo>
                  <a:lnTo>
                    <a:pt x="91514" y="17818"/>
                  </a:lnTo>
                  <a:lnTo>
                    <a:pt x="115154" y="40164"/>
                  </a:lnTo>
                  <a:lnTo>
                    <a:pt x="119907" y="48593"/>
                  </a:lnTo>
                  <a:lnTo>
                    <a:pt x="122582" y="64344"/>
                  </a:lnTo>
                  <a:lnTo>
                    <a:pt x="118319" y="82417"/>
                  </a:lnTo>
                  <a:lnTo>
                    <a:pt x="110377" y="92067"/>
                  </a:lnTo>
                  <a:lnTo>
                    <a:pt x="100851" y="98824"/>
                  </a:lnTo>
                  <a:lnTo>
                    <a:pt x="93089" y="101828"/>
                  </a:lnTo>
                  <a:lnTo>
                    <a:pt x="77712" y="103519"/>
                  </a:lnTo>
                  <a:lnTo>
                    <a:pt x="68694" y="101092"/>
                  </a:lnTo>
                  <a:lnTo>
                    <a:pt x="59338" y="95968"/>
                  </a:lnTo>
                  <a:lnTo>
                    <a:pt x="59628" y="95547"/>
                  </a:lnTo>
                  <a:lnTo>
                    <a:pt x="62773" y="95080"/>
                  </a:lnTo>
                  <a:lnTo>
                    <a:pt x="100943" y="107996"/>
                  </a:lnTo>
                  <a:lnTo>
                    <a:pt x="147738" y="139765"/>
                  </a:lnTo>
                  <a:lnTo>
                    <a:pt x="170317" y="170986"/>
                  </a:lnTo>
                  <a:lnTo>
                    <a:pt x="183833" y="201378"/>
                  </a:lnTo>
                  <a:lnTo>
                    <a:pt x="188443" y="223562"/>
                  </a:lnTo>
                  <a:lnTo>
                    <a:pt x="183876" y="239817"/>
                  </a:lnTo>
                  <a:lnTo>
                    <a:pt x="174792" y="255509"/>
                  </a:lnTo>
                  <a:lnTo>
                    <a:pt x="163700" y="266009"/>
                  </a:lnTo>
                  <a:lnTo>
                    <a:pt x="135441" y="277872"/>
                  </a:lnTo>
                  <a:lnTo>
                    <a:pt x="66559" y="2852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1" name="SMARTInkShape-6473"/>
            <p:cNvSpPr/>
            <p:nvPr/>
          </p:nvSpPr>
          <p:spPr>
            <a:xfrm>
              <a:off x="10975173" y="5687749"/>
              <a:ext cx="178603" cy="168753"/>
            </a:xfrm>
            <a:custGeom>
              <a:avLst/>
              <a:gdLst/>
              <a:ahLst/>
              <a:cxnLst/>
              <a:rect l="0" t="0" r="0" b="0"/>
              <a:pathLst>
                <a:path w="178603" h="168753">
                  <a:moveTo>
                    <a:pt x="26202" y="8201"/>
                  </a:moveTo>
                  <a:lnTo>
                    <a:pt x="26202" y="3145"/>
                  </a:lnTo>
                  <a:lnTo>
                    <a:pt x="27260" y="1655"/>
                  </a:lnTo>
                  <a:lnTo>
                    <a:pt x="29025" y="662"/>
                  </a:lnTo>
                  <a:lnTo>
                    <a:pt x="31259" y="0"/>
                  </a:lnTo>
                  <a:lnTo>
                    <a:pt x="74504" y="15000"/>
                  </a:lnTo>
                  <a:lnTo>
                    <a:pt x="95312" y="25267"/>
                  </a:lnTo>
                  <a:lnTo>
                    <a:pt x="113826" y="41245"/>
                  </a:lnTo>
                  <a:lnTo>
                    <a:pt x="122649" y="53226"/>
                  </a:lnTo>
                  <a:lnTo>
                    <a:pt x="123308" y="60443"/>
                  </a:lnTo>
                  <a:lnTo>
                    <a:pt x="108788" y="99002"/>
                  </a:lnTo>
                  <a:lnTo>
                    <a:pt x="93951" y="112410"/>
                  </a:lnTo>
                  <a:lnTo>
                    <a:pt x="47510" y="137047"/>
                  </a:lnTo>
                  <a:lnTo>
                    <a:pt x="9642" y="157701"/>
                  </a:lnTo>
                  <a:lnTo>
                    <a:pt x="0" y="160028"/>
                  </a:lnTo>
                  <a:lnTo>
                    <a:pt x="267" y="161277"/>
                  </a:lnTo>
                  <a:lnTo>
                    <a:pt x="3387" y="165488"/>
                  </a:lnTo>
                  <a:lnTo>
                    <a:pt x="26261" y="168752"/>
                  </a:lnTo>
                  <a:lnTo>
                    <a:pt x="69964" y="164662"/>
                  </a:lnTo>
                  <a:lnTo>
                    <a:pt x="102097" y="162406"/>
                  </a:lnTo>
                  <a:lnTo>
                    <a:pt x="178602" y="1510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2" name="SMARTInkShape-6474"/>
            <p:cNvSpPr/>
            <p:nvPr/>
          </p:nvSpPr>
          <p:spPr>
            <a:xfrm>
              <a:off x="10183548" y="5981703"/>
              <a:ext cx="1132153" cy="66673"/>
            </a:xfrm>
            <a:custGeom>
              <a:avLst/>
              <a:gdLst/>
              <a:ahLst/>
              <a:cxnLst/>
              <a:rect l="0" t="0" r="0" b="0"/>
              <a:pathLst>
                <a:path w="1132153" h="66673">
                  <a:moveTo>
                    <a:pt x="8202" y="9522"/>
                  </a:moveTo>
                  <a:lnTo>
                    <a:pt x="0" y="9522"/>
                  </a:lnTo>
                  <a:lnTo>
                    <a:pt x="4126" y="9522"/>
                  </a:lnTo>
                  <a:lnTo>
                    <a:pt x="36855" y="17061"/>
                  </a:lnTo>
                  <a:lnTo>
                    <a:pt x="72079" y="15636"/>
                  </a:lnTo>
                  <a:lnTo>
                    <a:pt x="117481" y="10730"/>
                  </a:lnTo>
                  <a:lnTo>
                    <a:pt x="154646" y="4823"/>
                  </a:lnTo>
                  <a:lnTo>
                    <a:pt x="197525" y="1427"/>
                  </a:lnTo>
                  <a:lnTo>
                    <a:pt x="238688" y="421"/>
                  </a:lnTo>
                  <a:lnTo>
                    <a:pt x="282751" y="123"/>
                  </a:lnTo>
                  <a:lnTo>
                    <a:pt x="329322" y="33"/>
                  </a:lnTo>
                  <a:lnTo>
                    <a:pt x="376634" y="8"/>
                  </a:lnTo>
                  <a:lnTo>
                    <a:pt x="424166" y="0"/>
                  </a:lnTo>
                  <a:lnTo>
                    <a:pt x="471763" y="5054"/>
                  </a:lnTo>
                  <a:lnTo>
                    <a:pt x="514323" y="8198"/>
                  </a:lnTo>
                  <a:lnTo>
                    <a:pt x="546413" y="8934"/>
                  </a:lnTo>
                  <a:lnTo>
                    <a:pt x="580781" y="10319"/>
                  </a:lnTo>
                  <a:lnTo>
                    <a:pt x="613695" y="14462"/>
                  </a:lnTo>
                  <a:lnTo>
                    <a:pt x="645963" y="17009"/>
                  </a:lnTo>
                  <a:lnTo>
                    <a:pt x="677944" y="18141"/>
                  </a:lnTo>
                  <a:lnTo>
                    <a:pt x="709795" y="18645"/>
                  </a:lnTo>
                  <a:lnTo>
                    <a:pt x="741591" y="21690"/>
                  </a:lnTo>
                  <a:lnTo>
                    <a:pt x="773361" y="25513"/>
                  </a:lnTo>
                  <a:lnTo>
                    <a:pt x="819940" y="28724"/>
                  </a:lnTo>
                  <a:lnTo>
                    <a:pt x="861021" y="34850"/>
                  </a:lnTo>
                  <a:lnTo>
                    <a:pt x="900005" y="37135"/>
                  </a:lnTo>
                  <a:lnTo>
                    <a:pt x="940483" y="37812"/>
                  </a:lnTo>
                  <a:lnTo>
                    <a:pt x="973941" y="37970"/>
                  </a:lnTo>
                  <a:lnTo>
                    <a:pt x="1007155" y="40863"/>
                  </a:lnTo>
                  <a:lnTo>
                    <a:pt x="1047140" y="45619"/>
                  </a:lnTo>
                  <a:lnTo>
                    <a:pt x="1089724" y="47227"/>
                  </a:lnTo>
                  <a:lnTo>
                    <a:pt x="1132152" y="666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3" name="SMARTInkShape-6475"/>
            <p:cNvSpPr/>
            <p:nvPr/>
          </p:nvSpPr>
          <p:spPr>
            <a:xfrm>
              <a:off x="11182350" y="5695950"/>
              <a:ext cx="142876" cy="218284"/>
            </a:xfrm>
            <a:custGeom>
              <a:avLst/>
              <a:gdLst/>
              <a:ahLst/>
              <a:cxnLst/>
              <a:rect l="0" t="0" r="0" b="0"/>
              <a:pathLst>
                <a:path w="142876" h="218284">
                  <a:moveTo>
                    <a:pt x="142875" y="0"/>
                  </a:moveTo>
                  <a:lnTo>
                    <a:pt x="142875" y="5057"/>
                  </a:lnTo>
                  <a:lnTo>
                    <a:pt x="127667" y="30397"/>
                  </a:lnTo>
                  <a:lnTo>
                    <a:pt x="93039" y="73435"/>
                  </a:lnTo>
                  <a:lnTo>
                    <a:pt x="51163" y="119850"/>
                  </a:lnTo>
                  <a:lnTo>
                    <a:pt x="26637" y="157938"/>
                  </a:lnTo>
                  <a:lnTo>
                    <a:pt x="18188" y="178145"/>
                  </a:lnTo>
                  <a:lnTo>
                    <a:pt x="18728" y="210053"/>
                  </a:lnTo>
                  <a:lnTo>
                    <a:pt x="22010" y="213060"/>
                  </a:lnTo>
                  <a:lnTo>
                    <a:pt x="34122" y="216402"/>
                  </a:lnTo>
                  <a:lnTo>
                    <a:pt x="58794" y="218283"/>
                  </a:lnTo>
                  <a:lnTo>
                    <a:pt x="76932" y="213078"/>
                  </a:lnTo>
                  <a:lnTo>
                    <a:pt x="108713" y="194140"/>
                  </a:lnTo>
                  <a:lnTo>
                    <a:pt x="116404" y="187532"/>
                  </a:lnTo>
                  <a:lnTo>
                    <a:pt x="117818" y="184288"/>
                  </a:lnTo>
                  <a:lnTo>
                    <a:pt x="117703" y="181066"/>
                  </a:lnTo>
                  <a:lnTo>
                    <a:pt x="116570" y="177860"/>
                  </a:lnTo>
                  <a:lnTo>
                    <a:pt x="113697" y="175724"/>
                  </a:lnTo>
                  <a:lnTo>
                    <a:pt x="104860" y="173350"/>
                  </a:lnTo>
                  <a:lnTo>
                    <a:pt x="67759" y="172014"/>
                  </a:lnTo>
                  <a:lnTo>
                    <a:pt x="26661" y="171617"/>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20" name="SMARTInkShape-Group935"/>
          <p:cNvGrpSpPr/>
          <p:nvPr/>
        </p:nvGrpSpPr>
        <p:grpSpPr>
          <a:xfrm>
            <a:off x="11401425" y="5848350"/>
            <a:ext cx="466726" cy="674629"/>
            <a:chOff x="11401425" y="5848350"/>
            <a:chExt cx="466726" cy="674629"/>
          </a:xfrm>
        </p:grpSpPr>
        <p:sp>
          <p:nvSpPr>
            <p:cNvPr id="715" name="SMARTInkShape-6476"/>
            <p:cNvSpPr/>
            <p:nvPr/>
          </p:nvSpPr>
          <p:spPr>
            <a:xfrm>
              <a:off x="11430000" y="5972175"/>
              <a:ext cx="161926" cy="38101"/>
            </a:xfrm>
            <a:custGeom>
              <a:avLst/>
              <a:gdLst/>
              <a:ahLst/>
              <a:cxnLst/>
              <a:rect l="0" t="0" r="0" b="0"/>
              <a:pathLst>
                <a:path w="161926" h="38101">
                  <a:moveTo>
                    <a:pt x="0" y="0"/>
                  </a:moveTo>
                  <a:lnTo>
                    <a:pt x="0" y="5057"/>
                  </a:lnTo>
                  <a:lnTo>
                    <a:pt x="8467" y="10361"/>
                  </a:lnTo>
                  <a:lnTo>
                    <a:pt x="22814" y="15188"/>
                  </a:lnTo>
                  <a:lnTo>
                    <a:pt x="67170" y="23598"/>
                  </a:lnTo>
                  <a:lnTo>
                    <a:pt x="109648" y="30742"/>
                  </a:lnTo>
                  <a:lnTo>
                    <a:pt x="1619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6" name="SMARTInkShape-6477"/>
            <p:cNvSpPr/>
            <p:nvPr/>
          </p:nvSpPr>
          <p:spPr>
            <a:xfrm>
              <a:off x="11708140" y="5848350"/>
              <a:ext cx="119682" cy="314326"/>
            </a:xfrm>
            <a:custGeom>
              <a:avLst/>
              <a:gdLst/>
              <a:ahLst/>
              <a:cxnLst/>
              <a:rect l="0" t="0" r="0" b="0"/>
              <a:pathLst>
                <a:path w="119682" h="314326">
                  <a:moveTo>
                    <a:pt x="74285" y="0"/>
                  </a:moveTo>
                  <a:lnTo>
                    <a:pt x="74285" y="8201"/>
                  </a:lnTo>
                  <a:lnTo>
                    <a:pt x="58038" y="53975"/>
                  </a:lnTo>
                  <a:lnTo>
                    <a:pt x="47717" y="71262"/>
                  </a:lnTo>
                  <a:lnTo>
                    <a:pt x="21183" y="102586"/>
                  </a:lnTo>
                  <a:lnTo>
                    <a:pt x="0" y="145221"/>
                  </a:lnTo>
                  <a:lnTo>
                    <a:pt x="1479" y="149731"/>
                  </a:lnTo>
                  <a:lnTo>
                    <a:pt x="8766" y="160386"/>
                  </a:lnTo>
                  <a:lnTo>
                    <a:pt x="24769" y="173228"/>
                  </a:lnTo>
                  <a:lnTo>
                    <a:pt x="63289" y="185991"/>
                  </a:lnTo>
                  <a:lnTo>
                    <a:pt x="102077" y="189906"/>
                  </a:lnTo>
                  <a:lnTo>
                    <a:pt x="110625" y="187414"/>
                  </a:lnTo>
                  <a:lnTo>
                    <a:pt x="114387" y="185269"/>
                  </a:lnTo>
                  <a:lnTo>
                    <a:pt x="116895" y="181720"/>
                  </a:lnTo>
                  <a:lnTo>
                    <a:pt x="119681" y="172134"/>
                  </a:lnTo>
                  <a:lnTo>
                    <a:pt x="118098" y="160817"/>
                  </a:lnTo>
                  <a:lnTo>
                    <a:pt x="113866" y="149792"/>
                  </a:lnTo>
                  <a:lnTo>
                    <a:pt x="105348" y="134089"/>
                  </a:lnTo>
                  <a:lnTo>
                    <a:pt x="103006" y="124426"/>
                  </a:lnTo>
                  <a:lnTo>
                    <a:pt x="102865" y="169601"/>
                  </a:lnTo>
                  <a:lnTo>
                    <a:pt x="102862" y="214115"/>
                  </a:lnTo>
                  <a:lnTo>
                    <a:pt x="102860" y="261251"/>
                  </a:lnTo>
                  <a:lnTo>
                    <a:pt x="10286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7" name="SMARTInkShape-6478"/>
            <p:cNvSpPr/>
            <p:nvPr/>
          </p:nvSpPr>
          <p:spPr>
            <a:xfrm>
              <a:off x="11649075" y="6195549"/>
              <a:ext cx="219076" cy="14752"/>
            </a:xfrm>
            <a:custGeom>
              <a:avLst/>
              <a:gdLst/>
              <a:ahLst/>
              <a:cxnLst/>
              <a:rect l="0" t="0" r="0" b="0"/>
              <a:pathLst>
                <a:path w="219076" h="14752">
                  <a:moveTo>
                    <a:pt x="0" y="14751"/>
                  </a:moveTo>
                  <a:lnTo>
                    <a:pt x="12876" y="13693"/>
                  </a:lnTo>
                  <a:lnTo>
                    <a:pt x="53618" y="7212"/>
                  </a:lnTo>
                  <a:lnTo>
                    <a:pt x="91382" y="2992"/>
                  </a:lnTo>
                  <a:lnTo>
                    <a:pt x="114698" y="0"/>
                  </a:lnTo>
                  <a:lnTo>
                    <a:pt x="155458" y="3207"/>
                  </a:lnTo>
                  <a:lnTo>
                    <a:pt x="198586" y="4960"/>
                  </a:lnTo>
                  <a:lnTo>
                    <a:pt x="219075" y="147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8" name="SMARTInkShape-6479"/>
            <p:cNvSpPr/>
            <p:nvPr/>
          </p:nvSpPr>
          <p:spPr>
            <a:xfrm>
              <a:off x="11630025" y="6296025"/>
              <a:ext cx="204801" cy="226954"/>
            </a:xfrm>
            <a:custGeom>
              <a:avLst/>
              <a:gdLst/>
              <a:ahLst/>
              <a:cxnLst/>
              <a:rect l="0" t="0" r="0" b="0"/>
              <a:pathLst>
                <a:path w="204801" h="226954">
                  <a:moveTo>
                    <a:pt x="76200" y="0"/>
                  </a:moveTo>
                  <a:lnTo>
                    <a:pt x="67067" y="0"/>
                  </a:lnTo>
                  <a:lnTo>
                    <a:pt x="112446" y="0"/>
                  </a:lnTo>
                  <a:lnTo>
                    <a:pt x="137269" y="5057"/>
                  </a:lnTo>
                  <a:lnTo>
                    <a:pt x="175847" y="26837"/>
                  </a:lnTo>
                  <a:lnTo>
                    <a:pt x="180731" y="30591"/>
                  </a:lnTo>
                  <a:lnTo>
                    <a:pt x="186158" y="40408"/>
                  </a:lnTo>
                  <a:lnTo>
                    <a:pt x="187606" y="45989"/>
                  </a:lnTo>
                  <a:lnTo>
                    <a:pt x="186392" y="57834"/>
                  </a:lnTo>
                  <a:lnTo>
                    <a:pt x="184586" y="63956"/>
                  </a:lnTo>
                  <a:lnTo>
                    <a:pt x="179150" y="69097"/>
                  </a:lnTo>
                  <a:lnTo>
                    <a:pt x="136896" y="90672"/>
                  </a:lnTo>
                  <a:lnTo>
                    <a:pt x="121167" y="93214"/>
                  </a:lnTo>
                  <a:lnTo>
                    <a:pt x="84755" y="86870"/>
                  </a:lnTo>
                  <a:lnTo>
                    <a:pt x="81904" y="87547"/>
                  </a:lnTo>
                  <a:lnTo>
                    <a:pt x="80002" y="89057"/>
                  </a:lnTo>
                  <a:lnTo>
                    <a:pt x="78735" y="91121"/>
                  </a:lnTo>
                  <a:lnTo>
                    <a:pt x="80007" y="92497"/>
                  </a:lnTo>
                  <a:lnTo>
                    <a:pt x="121934" y="109159"/>
                  </a:lnTo>
                  <a:lnTo>
                    <a:pt x="163139" y="131798"/>
                  </a:lnTo>
                  <a:lnTo>
                    <a:pt x="197090" y="161383"/>
                  </a:lnTo>
                  <a:lnTo>
                    <a:pt x="204012" y="171562"/>
                  </a:lnTo>
                  <a:lnTo>
                    <a:pt x="204800" y="176816"/>
                  </a:lnTo>
                  <a:lnTo>
                    <a:pt x="202853" y="188299"/>
                  </a:lnTo>
                  <a:lnTo>
                    <a:pt x="190750" y="206663"/>
                  </a:lnTo>
                  <a:lnTo>
                    <a:pt x="182497" y="213559"/>
                  </a:lnTo>
                  <a:lnTo>
                    <a:pt x="151150" y="224895"/>
                  </a:lnTo>
                  <a:lnTo>
                    <a:pt x="137381" y="226953"/>
                  </a:lnTo>
                  <a:lnTo>
                    <a:pt x="90299" y="220254"/>
                  </a:lnTo>
                  <a:lnTo>
                    <a:pt x="48568" y="211704"/>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9" name="SMARTInkShape-6480"/>
            <p:cNvSpPr/>
            <p:nvPr/>
          </p:nvSpPr>
          <p:spPr>
            <a:xfrm>
              <a:off x="11401425" y="5915025"/>
              <a:ext cx="152401" cy="19051"/>
            </a:xfrm>
            <a:custGeom>
              <a:avLst/>
              <a:gdLst/>
              <a:ahLst/>
              <a:cxnLst/>
              <a:rect l="0" t="0" r="0" b="0"/>
              <a:pathLst>
                <a:path w="152401" h="19051">
                  <a:moveTo>
                    <a:pt x="0" y="0"/>
                  </a:moveTo>
                  <a:lnTo>
                    <a:pt x="44780" y="0"/>
                  </a:lnTo>
                  <a:lnTo>
                    <a:pt x="84066" y="1058"/>
                  </a:lnTo>
                  <a:lnTo>
                    <a:pt x="128074" y="13257"/>
                  </a:lnTo>
                  <a:lnTo>
                    <a:pt x="1524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33" name="SMARTInkShape-Group936"/>
          <p:cNvGrpSpPr/>
          <p:nvPr/>
        </p:nvGrpSpPr>
        <p:grpSpPr>
          <a:xfrm>
            <a:off x="1914525" y="842237"/>
            <a:ext cx="3076576" cy="957989"/>
            <a:chOff x="1914525" y="842237"/>
            <a:chExt cx="3076576" cy="957989"/>
          </a:xfrm>
        </p:grpSpPr>
        <p:sp>
          <p:nvSpPr>
            <p:cNvPr id="721" name="SMARTInkShape-6481"/>
            <p:cNvSpPr/>
            <p:nvPr/>
          </p:nvSpPr>
          <p:spPr>
            <a:xfrm>
              <a:off x="1914525" y="1000714"/>
              <a:ext cx="504826" cy="284357"/>
            </a:xfrm>
            <a:custGeom>
              <a:avLst/>
              <a:gdLst/>
              <a:ahLst/>
              <a:cxnLst/>
              <a:rect l="0" t="0" r="0" b="0"/>
              <a:pathLst>
                <a:path w="504826" h="284357">
                  <a:moveTo>
                    <a:pt x="0" y="8936"/>
                  </a:moveTo>
                  <a:lnTo>
                    <a:pt x="46644" y="2390"/>
                  </a:lnTo>
                  <a:lnTo>
                    <a:pt x="91175" y="0"/>
                  </a:lnTo>
                  <a:lnTo>
                    <a:pt x="134965" y="2408"/>
                  </a:lnTo>
                  <a:lnTo>
                    <a:pt x="182000" y="12703"/>
                  </a:lnTo>
                  <a:lnTo>
                    <a:pt x="218219" y="32532"/>
                  </a:lnTo>
                  <a:lnTo>
                    <a:pt x="237989" y="49559"/>
                  </a:lnTo>
                  <a:lnTo>
                    <a:pt x="243356" y="58035"/>
                  </a:lnTo>
                  <a:lnTo>
                    <a:pt x="246378" y="83926"/>
                  </a:lnTo>
                  <a:lnTo>
                    <a:pt x="237160" y="118409"/>
                  </a:lnTo>
                  <a:lnTo>
                    <a:pt x="221023" y="145324"/>
                  </a:lnTo>
                  <a:lnTo>
                    <a:pt x="175632" y="192892"/>
                  </a:lnTo>
                  <a:lnTo>
                    <a:pt x="150821" y="224810"/>
                  </a:lnTo>
                  <a:lnTo>
                    <a:pt x="138516" y="259789"/>
                  </a:lnTo>
                  <a:lnTo>
                    <a:pt x="138911" y="266130"/>
                  </a:lnTo>
                  <a:lnTo>
                    <a:pt x="141291" y="271415"/>
                  </a:lnTo>
                  <a:lnTo>
                    <a:pt x="144994" y="275997"/>
                  </a:lnTo>
                  <a:lnTo>
                    <a:pt x="160397" y="281088"/>
                  </a:lnTo>
                  <a:lnTo>
                    <a:pt x="199723" y="284356"/>
                  </a:lnTo>
                  <a:lnTo>
                    <a:pt x="245670" y="283944"/>
                  </a:lnTo>
                  <a:lnTo>
                    <a:pt x="282929" y="278568"/>
                  </a:lnTo>
                  <a:lnTo>
                    <a:pt x="320780" y="275446"/>
                  </a:lnTo>
                  <a:lnTo>
                    <a:pt x="357748" y="269347"/>
                  </a:lnTo>
                  <a:lnTo>
                    <a:pt x="393513" y="268128"/>
                  </a:lnTo>
                  <a:lnTo>
                    <a:pt x="429247" y="271594"/>
                  </a:lnTo>
                  <a:lnTo>
                    <a:pt x="504825" y="2756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2" name="SMARTInkShape-6482"/>
            <p:cNvSpPr/>
            <p:nvPr/>
          </p:nvSpPr>
          <p:spPr>
            <a:xfrm>
              <a:off x="2478025" y="904875"/>
              <a:ext cx="188976" cy="714376"/>
            </a:xfrm>
            <a:custGeom>
              <a:avLst/>
              <a:gdLst/>
              <a:ahLst/>
              <a:cxnLst/>
              <a:rect l="0" t="0" r="0" b="0"/>
              <a:pathLst>
                <a:path w="188976" h="714376">
                  <a:moveTo>
                    <a:pt x="160400" y="0"/>
                  </a:moveTo>
                  <a:lnTo>
                    <a:pt x="122419" y="17305"/>
                  </a:lnTo>
                  <a:lnTo>
                    <a:pt x="83317" y="58809"/>
                  </a:lnTo>
                  <a:lnTo>
                    <a:pt x="63712" y="87275"/>
                  </a:lnTo>
                  <a:lnTo>
                    <a:pt x="47070" y="131461"/>
                  </a:lnTo>
                  <a:lnTo>
                    <a:pt x="28535" y="176133"/>
                  </a:lnTo>
                  <a:lnTo>
                    <a:pt x="15731" y="218228"/>
                  </a:lnTo>
                  <a:lnTo>
                    <a:pt x="10291" y="259158"/>
                  </a:lnTo>
                  <a:lnTo>
                    <a:pt x="3622" y="303153"/>
                  </a:lnTo>
                  <a:lnTo>
                    <a:pt x="0" y="349703"/>
                  </a:lnTo>
                  <a:lnTo>
                    <a:pt x="3983" y="397009"/>
                  </a:lnTo>
                  <a:lnTo>
                    <a:pt x="11866" y="439483"/>
                  </a:lnTo>
                  <a:lnTo>
                    <a:pt x="20905" y="483936"/>
                  </a:lnTo>
                  <a:lnTo>
                    <a:pt x="30285" y="525564"/>
                  </a:lnTo>
                  <a:lnTo>
                    <a:pt x="44824" y="564710"/>
                  </a:lnTo>
                  <a:lnTo>
                    <a:pt x="68700" y="608259"/>
                  </a:lnTo>
                  <a:lnTo>
                    <a:pt x="100124" y="651992"/>
                  </a:lnTo>
                  <a:lnTo>
                    <a:pt x="135206" y="680102"/>
                  </a:lnTo>
                  <a:lnTo>
                    <a:pt x="188975" y="714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3" name="SMARTInkShape-6483"/>
            <p:cNvSpPr/>
            <p:nvPr/>
          </p:nvSpPr>
          <p:spPr>
            <a:xfrm>
              <a:off x="2726420" y="1000125"/>
              <a:ext cx="204457" cy="323851"/>
            </a:xfrm>
            <a:custGeom>
              <a:avLst/>
              <a:gdLst/>
              <a:ahLst/>
              <a:cxnLst/>
              <a:rect l="0" t="0" r="0" b="0"/>
              <a:pathLst>
                <a:path w="204457" h="323851">
                  <a:moveTo>
                    <a:pt x="64405" y="0"/>
                  </a:moveTo>
                  <a:lnTo>
                    <a:pt x="55272" y="0"/>
                  </a:lnTo>
                  <a:lnTo>
                    <a:pt x="47298" y="46644"/>
                  </a:lnTo>
                  <a:lnTo>
                    <a:pt x="35587" y="88353"/>
                  </a:lnTo>
                  <a:lnTo>
                    <a:pt x="23411" y="124604"/>
                  </a:lnTo>
                  <a:lnTo>
                    <a:pt x="2837" y="172219"/>
                  </a:lnTo>
                  <a:lnTo>
                    <a:pt x="0" y="186256"/>
                  </a:lnTo>
                  <a:lnTo>
                    <a:pt x="1561" y="196728"/>
                  </a:lnTo>
                  <a:lnTo>
                    <a:pt x="3459" y="201002"/>
                  </a:lnTo>
                  <a:lnTo>
                    <a:pt x="11212" y="208573"/>
                  </a:lnTo>
                  <a:lnTo>
                    <a:pt x="16243" y="212074"/>
                  </a:lnTo>
                  <a:lnTo>
                    <a:pt x="43550" y="217001"/>
                  </a:lnTo>
                  <a:lnTo>
                    <a:pt x="83508" y="213404"/>
                  </a:lnTo>
                  <a:lnTo>
                    <a:pt x="124780" y="209253"/>
                  </a:lnTo>
                  <a:lnTo>
                    <a:pt x="172130" y="199339"/>
                  </a:lnTo>
                  <a:lnTo>
                    <a:pt x="192985" y="190297"/>
                  </a:lnTo>
                  <a:lnTo>
                    <a:pt x="204456" y="182816"/>
                  </a:lnTo>
                  <a:lnTo>
                    <a:pt x="204339" y="180086"/>
                  </a:lnTo>
                  <a:lnTo>
                    <a:pt x="199118" y="167188"/>
                  </a:lnTo>
                  <a:lnTo>
                    <a:pt x="191926" y="156194"/>
                  </a:lnTo>
                  <a:lnTo>
                    <a:pt x="189873" y="149500"/>
                  </a:lnTo>
                  <a:lnTo>
                    <a:pt x="188267" y="147292"/>
                  </a:lnTo>
                  <a:lnTo>
                    <a:pt x="186138" y="145819"/>
                  </a:lnTo>
                  <a:lnTo>
                    <a:pt x="179140" y="143047"/>
                  </a:lnTo>
                  <a:lnTo>
                    <a:pt x="173777" y="153039"/>
                  </a:lnTo>
                  <a:lnTo>
                    <a:pt x="170542" y="169405"/>
                  </a:lnTo>
                  <a:lnTo>
                    <a:pt x="177501" y="216587"/>
                  </a:lnTo>
                  <a:lnTo>
                    <a:pt x="178348" y="257026"/>
                  </a:lnTo>
                  <a:lnTo>
                    <a:pt x="179693" y="295285"/>
                  </a:lnTo>
                  <a:lnTo>
                    <a:pt x="18823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4" name="SMARTInkShape-6484"/>
            <p:cNvSpPr/>
            <p:nvPr/>
          </p:nvSpPr>
          <p:spPr>
            <a:xfrm>
              <a:off x="2790825" y="1352550"/>
              <a:ext cx="190501" cy="38101"/>
            </a:xfrm>
            <a:custGeom>
              <a:avLst/>
              <a:gdLst/>
              <a:ahLst/>
              <a:cxnLst/>
              <a:rect l="0" t="0" r="0" b="0"/>
              <a:pathLst>
                <a:path w="190501" h="38101">
                  <a:moveTo>
                    <a:pt x="0" y="38100"/>
                  </a:moveTo>
                  <a:lnTo>
                    <a:pt x="5057" y="38100"/>
                  </a:lnTo>
                  <a:lnTo>
                    <a:pt x="10361" y="35278"/>
                  </a:lnTo>
                  <a:lnTo>
                    <a:pt x="13257" y="33044"/>
                  </a:lnTo>
                  <a:lnTo>
                    <a:pt x="37560" y="24842"/>
                  </a:lnTo>
                  <a:lnTo>
                    <a:pt x="76628" y="20766"/>
                  </a:lnTo>
                  <a:lnTo>
                    <a:pt x="117599" y="12843"/>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5" name="SMARTInkShape-6485"/>
            <p:cNvSpPr/>
            <p:nvPr/>
          </p:nvSpPr>
          <p:spPr>
            <a:xfrm>
              <a:off x="2924175" y="1443846"/>
              <a:ext cx="185947" cy="232555"/>
            </a:xfrm>
            <a:custGeom>
              <a:avLst/>
              <a:gdLst/>
              <a:ahLst/>
              <a:cxnLst/>
              <a:rect l="0" t="0" r="0" b="0"/>
              <a:pathLst>
                <a:path w="185947" h="232555">
                  <a:moveTo>
                    <a:pt x="0" y="23004"/>
                  </a:moveTo>
                  <a:lnTo>
                    <a:pt x="13257" y="9746"/>
                  </a:lnTo>
                  <a:lnTo>
                    <a:pt x="32503" y="614"/>
                  </a:lnTo>
                  <a:lnTo>
                    <a:pt x="46549" y="0"/>
                  </a:lnTo>
                  <a:lnTo>
                    <a:pt x="58788" y="3255"/>
                  </a:lnTo>
                  <a:lnTo>
                    <a:pt x="75269" y="13968"/>
                  </a:lnTo>
                  <a:lnTo>
                    <a:pt x="78754" y="16980"/>
                  </a:lnTo>
                  <a:lnTo>
                    <a:pt x="82627" y="28793"/>
                  </a:lnTo>
                  <a:lnTo>
                    <a:pt x="83660" y="36388"/>
                  </a:lnTo>
                  <a:lnTo>
                    <a:pt x="79163" y="53294"/>
                  </a:lnTo>
                  <a:lnTo>
                    <a:pt x="70109" y="69275"/>
                  </a:lnTo>
                  <a:lnTo>
                    <a:pt x="40891" y="96896"/>
                  </a:lnTo>
                  <a:lnTo>
                    <a:pt x="28404" y="103470"/>
                  </a:lnTo>
                  <a:lnTo>
                    <a:pt x="18974" y="106392"/>
                  </a:lnTo>
                  <a:lnTo>
                    <a:pt x="17941" y="107171"/>
                  </a:lnTo>
                  <a:lnTo>
                    <a:pt x="18311" y="107690"/>
                  </a:lnTo>
                  <a:lnTo>
                    <a:pt x="23887" y="108421"/>
                  </a:lnTo>
                  <a:lnTo>
                    <a:pt x="66580" y="101150"/>
                  </a:lnTo>
                  <a:lnTo>
                    <a:pt x="100867" y="99780"/>
                  </a:lnTo>
                  <a:lnTo>
                    <a:pt x="138895" y="102197"/>
                  </a:lnTo>
                  <a:lnTo>
                    <a:pt x="175132" y="112495"/>
                  </a:lnTo>
                  <a:lnTo>
                    <a:pt x="180255" y="117590"/>
                  </a:lnTo>
                  <a:lnTo>
                    <a:pt x="185946" y="131717"/>
                  </a:lnTo>
                  <a:lnTo>
                    <a:pt x="185654" y="148579"/>
                  </a:lnTo>
                  <a:lnTo>
                    <a:pt x="180938" y="165598"/>
                  </a:lnTo>
                  <a:lnTo>
                    <a:pt x="171786" y="180218"/>
                  </a:lnTo>
                  <a:lnTo>
                    <a:pt x="142118" y="205792"/>
                  </a:lnTo>
                  <a:lnTo>
                    <a:pt x="95250" y="2325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6" name="SMARTInkShape-6486"/>
            <p:cNvSpPr/>
            <p:nvPr/>
          </p:nvSpPr>
          <p:spPr>
            <a:xfrm>
              <a:off x="3096949" y="842237"/>
              <a:ext cx="303213" cy="957989"/>
            </a:xfrm>
            <a:custGeom>
              <a:avLst/>
              <a:gdLst/>
              <a:ahLst/>
              <a:cxnLst/>
              <a:rect l="0" t="0" r="0" b="0"/>
              <a:pathLst>
                <a:path w="303213" h="957989">
                  <a:moveTo>
                    <a:pt x="8201" y="5488"/>
                  </a:moveTo>
                  <a:lnTo>
                    <a:pt x="0" y="5488"/>
                  </a:lnTo>
                  <a:lnTo>
                    <a:pt x="9182" y="432"/>
                  </a:lnTo>
                  <a:lnTo>
                    <a:pt x="14146" y="0"/>
                  </a:lnTo>
                  <a:lnTo>
                    <a:pt x="25307" y="2344"/>
                  </a:lnTo>
                  <a:lnTo>
                    <a:pt x="64196" y="23526"/>
                  </a:lnTo>
                  <a:lnTo>
                    <a:pt x="105285" y="53398"/>
                  </a:lnTo>
                  <a:lnTo>
                    <a:pt x="126925" y="72247"/>
                  </a:lnTo>
                  <a:lnTo>
                    <a:pt x="161380" y="112587"/>
                  </a:lnTo>
                  <a:lnTo>
                    <a:pt x="188703" y="158974"/>
                  </a:lnTo>
                  <a:lnTo>
                    <a:pt x="208086" y="196310"/>
                  </a:lnTo>
                  <a:lnTo>
                    <a:pt x="224412" y="237005"/>
                  </a:lnTo>
                  <a:lnTo>
                    <a:pt x="238775" y="282577"/>
                  </a:lnTo>
                  <a:lnTo>
                    <a:pt x="253614" y="329594"/>
                  </a:lnTo>
                  <a:lnTo>
                    <a:pt x="267536" y="377039"/>
                  </a:lnTo>
                  <a:lnTo>
                    <a:pt x="282244" y="424610"/>
                  </a:lnTo>
                  <a:lnTo>
                    <a:pt x="293304" y="472220"/>
                  </a:lnTo>
                  <a:lnTo>
                    <a:pt x="300462" y="519840"/>
                  </a:lnTo>
                  <a:lnTo>
                    <a:pt x="302583" y="567463"/>
                  </a:lnTo>
                  <a:lnTo>
                    <a:pt x="303212" y="615088"/>
                  </a:lnTo>
                  <a:lnTo>
                    <a:pt x="300575" y="662713"/>
                  </a:lnTo>
                  <a:lnTo>
                    <a:pt x="293092" y="707516"/>
                  </a:lnTo>
                  <a:lnTo>
                    <a:pt x="284172" y="747602"/>
                  </a:lnTo>
                  <a:lnTo>
                    <a:pt x="274826" y="786290"/>
                  </a:lnTo>
                  <a:lnTo>
                    <a:pt x="262531" y="824565"/>
                  </a:lnTo>
                  <a:lnTo>
                    <a:pt x="244471" y="870367"/>
                  </a:lnTo>
                  <a:lnTo>
                    <a:pt x="224628" y="914921"/>
                  </a:lnTo>
                  <a:lnTo>
                    <a:pt x="198701" y="9579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7" name="SMARTInkShape-6487"/>
            <p:cNvSpPr/>
            <p:nvPr/>
          </p:nvSpPr>
          <p:spPr>
            <a:xfrm>
              <a:off x="3667128" y="1171575"/>
              <a:ext cx="276223" cy="26612"/>
            </a:xfrm>
            <a:custGeom>
              <a:avLst/>
              <a:gdLst/>
              <a:ahLst/>
              <a:cxnLst/>
              <a:rect l="0" t="0" r="0" b="0"/>
              <a:pathLst>
                <a:path w="276223" h="26612">
                  <a:moveTo>
                    <a:pt x="28572" y="0"/>
                  </a:moveTo>
                  <a:lnTo>
                    <a:pt x="19047" y="0"/>
                  </a:lnTo>
                  <a:lnTo>
                    <a:pt x="19047" y="5056"/>
                  </a:lnTo>
                  <a:lnTo>
                    <a:pt x="17989" y="6546"/>
                  </a:lnTo>
                  <a:lnTo>
                    <a:pt x="16225" y="7539"/>
                  </a:lnTo>
                  <a:lnTo>
                    <a:pt x="9914" y="9409"/>
                  </a:lnTo>
                  <a:lnTo>
                    <a:pt x="33" y="9525"/>
                  </a:lnTo>
                  <a:lnTo>
                    <a:pt x="0" y="17726"/>
                  </a:lnTo>
                  <a:lnTo>
                    <a:pt x="1057" y="18167"/>
                  </a:lnTo>
                  <a:lnTo>
                    <a:pt x="5054" y="18658"/>
                  </a:lnTo>
                  <a:lnTo>
                    <a:pt x="10358" y="21698"/>
                  </a:lnTo>
                  <a:lnTo>
                    <a:pt x="13255" y="23990"/>
                  </a:lnTo>
                  <a:lnTo>
                    <a:pt x="22117" y="26537"/>
                  </a:lnTo>
                  <a:lnTo>
                    <a:pt x="35228" y="26611"/>
                  </a:lnTo>
                  <a:lnTo>
                    <a:pt x="80961" y="20857"/>
                  </a:lnTo>
                  <a:lnTo>
                    <a:pt x="125469" y="19407"/>
                  </a:lnTo>
                  <a:lnTo>
                    <a:pt x="168054" y="14099"/>
                  </a:lnTo>
                  <a:lnTo>
                    <a:pt x="210776" y="10880"/>
                  </a:lnTo>
                  <a:lnTo>
                    <a:pt x="257180" y="9644"/>
                  </a:lnTo>
                  <a:lnTo>
                    <a:pt x="276222"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8" name="SMARTInkShape-6488"/>
            <p:cNvSpPr/>
            <p:nvPr/>
          </p:nvSpPr>
          <p:spPr>
            <a:xfrm>
              <a:off x="4114800" y="1020677"/>
              <a:ext cx="152401" cy="452937"/>
            </a:xfrm>
            <a:custGeom>
              <a:avLst/>
              <a:gdLst/>
              <a:ahLst/>
              <a:cxnLst/>
              <a:rect l="0" t="0" r="0" b="0"/>
              <a:pathLst>
                <a:path w="152401" h="452937">
                  <a:moveTo>
                    <a:pt x="0" y="36598"/>
                  </a:moveTo>
                  <a:lnTo>
                    <a:pt x="5057" y="41654"/>
                  </a:lnTo>
                  <a:lnTo>
                    <a:pt x="8937" y="81335"/>
                  </a:lnTo>
                  <a:lnTo>
                    <a:pt x="12173" y="105240"/>
                  </a:lnTo>
                  <a:lnTo>
                    <a:pt x="14465" y="114109"/>
                  </a:lnTo>
                  <a:lnTo>
                    <a:pt x="22657" y="126786"/>
                  </a:lnTo>
                  <a:lnTo>
                    <a:pt x="27805" y="131648"/>
                  </a:lnTo>
                  <a:lnTo>
                    <a:pt x="35470" y="133832"/>
                  </a:lnTo>
                  <a:lnTo>
                    <a:pt x="55275" y="133435"/>
                  </a:lnTo>
                  <a:lnTo>
                    <a:pt x="63309" y="130789"/>
                  </a:lnTo>
                  <a:lnTo>
                    <a:pt x="89450" y="108512"/>
                  </a:lnTo>
                  <a:lnTo>
                    <a:pt x="105372" y="89727"/>
                  </a:lnTo>
                  <a:lnTo>
                    <a:pt x="127196" y="45838"/>
                  </a:lnTo>
                  <a:lnTo>
                    <a:pt x="131526" y="24166"/>
                  </a:lnTo>
                  <a:lnTo>
                    <a:pt x="133243" y="0"/>
                  </a:lnTo>
                  <a:lnTo>
                    <a:pt x="128262" y="9056"/>
                  </a:lnTo>
                  <a:lnTo>
                    <a:pt x="124409" y="55052"/>
                  </a:lnTo>
                  <a:lnTo>
                    <a:pt x="123940" y="98687"/>
                  </a:lnTo>
                  <a:lnTo>
                    <a:pt x="123859" y="140602"/>
                  </a:lnTo>
                  <a:lnTo>
                    <a:pt x="123835" y="186535"/>
                  </a:lnTo>
                  <a:lnTo>
                    <a:pt x="123828" y="228603"/>
                  </a:lnTo>
                  <a:lnTo>
                    <a:pt x="123826" y="267878"/>
                  </a:lnTo>
                  <a:lnTo>
                    <a:pt x="123825" y="306326"/>
                  </a:lnTo>
                  <a:lnTo>
                    <a:pt x="121003" y="352054"/>
                  </a:lnTo>
                  <a:lnTo>
                    <a:pt x="114124" y="396580"/>
                  </a:lnTo>
                  <a:lnTo>
                    <a:pt x="109636" y="407551"/>
                  </a:lnTo>
                  <a:lnTo>
                    <a:pt x="83981" y="436310"/>
                  </a:lnTo>
                  <a:lnTo>
                    <a:pt x="64982" y="449483"/>
                  </a:lnTo>
                  <a:lnTo>
                    <a:pt x="56045" y="452936"/>
                  </a:lnTo>
                  <a:lnTo>
                    <a:pt x="51122" y="451740"/>
                  </a:lnTo>
                  <a:lnTo>
                    <a:pt x="40007" y="444766"/>
                  </a:lnTo>
                  <a:lnTo>
                    <a:pt x="21849" y="423884"/>
                  </a:lnTo>
                  <a:lnTo>
                    <a:pt x="15003" y="409456"/>
                  </a:lnTo>
                  <a:lnTo>
                    <a:pt x="4759" y="369959"/>
                  </a:lnTo>
                  <a:lnTo>
                    <a:pt x="6701" y="355503"/>
                  </a:lnTo>
                  <a:lnTo>
                    <a:pt x="24176" y="308279"/>
                  </a:lnTo>
                  <a:lnTo>
                    <a:pt x="50833" y="266182"/>
                  </a:lnTo>
                  <a:lnTo>
                    <a:pt x="86359" y="222236"/>
                  </a:lnTo>
                  <a:lnTo>
                    <a:pt x="133867" y="183569"/>
                  </a:lnTo>
                  <a:lnTo>
                    <a:pt x="152400" y="1699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SMARTInkShape-6489"/>
            <p:cNvSpPr/>
            <p:nvPr/>
          </p:nvSpPr>
          <p:spPr>
            <a:xfrm>
              <a:off x="4524375" y="1095375"/>
              <a:ext cx="161926" cy="9526"/>
            </a:xfrm>
            <a:custGeom>
              <a:avLst/>
              <a:gdLst/>
              <a:ahLst/>
              <a:cxnLst/>
              <a:rect l="0" t="0" r="0" b="0"/>
              <a:pathLst>
                <a:path w="161926" h="9526">
                  <a:moveTo>
                    <a:pt x="0" y="9525"/>
                  </a:moveTo>
                  <a:lnTo>
                    <a:pt x="30397" y="8467"/>
                  </a:lnTo>
                  <a:lnTo>
                    <a:pt x="73435" y="1324"/>
                  </a:lnTo>
                  <a:lnTo>
                    <a:pt x="114069" y="392"/>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0" name="SMARTInkShape-6490"/>
            <p:cNvSpPr/>
            <p:nvPr/>
          </p:nvSpPr>
          <p:spPr>
            <a:xfrm>
              <a:off x="4495800" y="1200150"/>
              <a:ext cx="152401" cy="9526"/>
            </a:xfrm>
            <a:custGeom>
              <a:avLst/>
              <a:gdLst/>
              <a:ahLst/>
              <a:cxnLst/>
              <a:rect l="0" t="0" r="0" b="0"/>
              <a:pathLst>
                <a:path w="152401" h="9526">
                  <a:moveTo>
                    <a:pt x="0" y="9525"/>
                  </a:moveTo>
                  <a:lnTo>
                    <a:pt x="41684" y="4469"/>
                  </a:lnTo>
                  <a:lnTo>
                    <a:pt x="80122" y="883"/>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1" name="SMARTInkShape-6491"/>
            <p:cNvSpPr/>
            <p:nvPr/>
          </p:nvSpPr>
          <p:spPr>
            <a:xfrm>
              <a:off x="4772025" y="1019810"/>
              <a:ext cx="141419" cy="380366"/>
            </a:xfrm>
            <a:custGeom>
              <a:avLst/>
              <a:gdLst/>
              <a:ahLst/>
              <a:cxnLst/>
              <a:rect l="0" t="0" r="0" b="0"/>
              <a:pathLst>
                <a:path w="141419" h="380366">
                  <a:moveTo>
                    <a:pt x="0" y="37465"/>
                  </a:moveTo>
                  <a:lnTo>
                    <a:pt x="15209" y="30919"/>
                  </a:lnTo>
                  <a:lnTo>
                    <a:pt x="44240" y="22884"/>
                  </a:lnTo>
                  <a:lnTo>
                    <a:pt x="90113" y="6598"/>
                  </a:lnTo>
                  <a:lnTo>
                    <a:pt x="125433" y="0"/>
                  </a:lnTo>
                  <a:lnTo>
                    <a:pt x="132654" y="2469"/>
                  </a:lnTo>
                  <a:lnTo>
                    <a:pt x="136061" y="4610"/>
                  </a:lnTo>
                  <a:lnTo>
                    <a:pt x="138332" y="7095"/>
                  </a:lnTo>
                  <a:lnTo>
                    <a:pt x="140856" y="12678"/>
                  </a:lnTo>
                  <a:lnTo>
                    <a:pt x="141418" y="42211"/>
                  </a:lnTo>
                  <a:lnTo>
                    <a:pt x="136211" y="79911"/>
                  </a:lnTo>
                  <a:lnTo>
                    <a:pt x="131093" y="124989"/>
                  </a:lnTo>
                  <a:lnTo>
                    <a:pt x="123156" y="164645"/>
                  </a:lnTo>
                  <a:lnTo>
                    <a:pt x="114102" y="207087"/>
                  </a:lnTo>
                  <a:lnTo>
                    <a:pt x="104716" y="246473"/>
                  </a:lnTo>
                  <a:lnTo>
                    <a:pt x="92063" y="292651"/>
                  </a:lnTo>
                  <a:lnTo>
                    <a:pt x="87603" y="332739"/>
                  </a:lnTo>
                  <a:lnTo>
                    <a:pt x="85725" y="3803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2" name="SMARTInkShape-6492"/>
            <p:cNvSpPr/>
            <p:nvPr/>
          </p:nvSpPr>
          <p:spPr>
            <a:xfrm>
              <a:off x="4810125" y="1162050"/>
              <a:ext cx="180976" cy="38101"/>
            </a:xfrm>
            <a:custGeom>
              <a:avLst/>
              <a:gdLst/>
              <a:ahLst/>
              <a:cxnLst/>
              <a:rect l="0" t="0" r="0" b="0"/>
              <a:pathLst>
                <a:path w="180976" h="38101">
                  <a:moveTo>
                    <a:pt x="0" y="38100"/>
                  </a:moveTo>
                  <a:lnTo>
                    <a:pt x="8663" y="30496"/>
                  </a:lnTo>
                  <a:lnTo>
                    <a:pt x="18314" y="24842"/>
                  </a:lnTo>
                  <a:lnTo>
                    <a:pt x="65846" y="16991"/>
                  </a:lnTo>
                  <a:lnTo>
                    <a:pt x="100649" y="8915"/>
                  </a:lnTo>
                  <a:lnTo>
                    <a:pt x="141653" y="2641"/>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34" name="SMARTInkShape-6493"/>
          <p:cNvSpPr/>
          <p:nvPr/>
        </p:nvSpPr>
        <p:spPr>
          <a:xfrm>
            <a:off x="800100" y="4972050"/>
            <a:ext cx="9526" cy="9526"/>
          </a:xfrm>
          <a:custGeom>
            <a:avLst/>
            <a:gdLst/>
            <a:ahLst/>
            <a:cxnLst/>
            <a:rect l="0" t="0" r="0" b="0"/>
            <a:pathLst>
              <a:path w="9526" h="9526">
                <a:moveTo>
                  <a:pt x="9525" y="9525"/>
                </a:moveTo>
                <a:lnTo>
                  <a:pt x="9525" y="4469"/>
                </a:lnTo>
                <a:lnTo>
                  <a:pt x="8467" y="2979"/>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5" name="SMARTInkShape-6494"/>
          <p:cNvSpPr/>
          <p:nvPr/>
        </p:nvSpPr>
        <p:spPr>
          <a:xfrm>
            <a:off x="4252187" y="4943513"/>
            <a:ext cx="1205639" cy="1057238"/>
          </a:xfrm>
          <a:custGeom>
            <a:avLst/>
            <a:gdLst/>
            <a:ahLst/>
            <a:cxnLst/>
            <a:rect l="0" t="0" r="0" b="0"/>
            <a:pathLst>
              <a:path w="1205639" h="1057238">
                <a:moveTo>
                  <a:pt x="5488" y="1057237"/>
                </a:moveTo>
                <a:lnTo>
                  <a:pt x="0" y="1057237"/>
                </a:lnTo>
                <a:lnTo>
                  <a:pt x="2343" y="1057237"/>
                </a:lnTo>
                <a:lnTo>
                  <a:pt x="6913" y="1054415"/>
                </a:lnTo>
                <a:lnTo>
                  <a:pt x="53398" y="1018229"/>
                </a:lnTo>
                <a:lnTo>
                  <a:pt x="95282" y="976943"/>
                </a:lnTo>
                <a:lnTo>
                  <a:pt x="138890" y="940898"/>
                </a:lnTo>
                <a:lnTo>
                  <a:pt x="178199" y="904373"/>
                </a:lnTo>
                <a:lnTo>
                  <a:pt x="219673" y="870269"/>
                </a:lnTo>
                <a:lnTo>
                  <a:pt x="263273" y="835387"/>
                </a:lnTo>
                <a:lnTo>
                  <a:pt x="300884" y="799514"/>
                </a:lnTo>
                <a:lnTo>
                  <a:pt x="345433" y="761854"/>
                </a:lnTo>
                <a:lnTo>
                  <a:pt x="385905" y="723841"/>
                </a:lnTo>
                <a:lnTo>
                  <a:pt x="429529" y="685758"/>
                </a:lnTo>
                <a:lnTo>
                  <a:pt x="466386" y="657186"/>
                </a:lnTo>
                <a:lnTo>
                  <a:pt x="510221" y="612541"/>
                </a:lnTo>
                <a:lnTo>
                  <a:pt x="546152" y="581870"/>
                </a:lnTo>
                <a:lnTo>
                  <a:pt x="583609" y="552674"/>
                </a:lnTo>
                <a:lnTo>
                  <a:pt x="620460" y="522856"/>
                </a:lnTo>
                <a:lnTo>
                  <a:pt x="664714" y="478213"/>
                </a:lnTo>
                <a:lnTo>
                  <a:pt x="701407" y="448230"/>
                </a:lnTo>
                <a:lnTo>
                  <a:pt x="746674" y="409654"/>
                </a:lnTo>
                <a:lnTo>
                  <a:pt x="787248" y="371459"/>
                </a:lnTo>
                <a:lnTo>
                  <a:pt x="832108" y="333342"/>
                </a:lnTo>
                <a:lnTo>
                  <a:pt x="876913" y="295238"/>
                </a:lnTo>
                <a:lnTo>
                  <a:pt x="918924" y="263683"/>
                </a:lnTo>
                <a:lnTo>
                  <a:pt x="960620" y="230796"/>
                </a:lnTo>
                <a:lnTo>
                  <a:pt x="1004251" y="203603"/>
                </a:lnTo>
                <a:lnTo>
                  <a:pt x="1045520" y="171470"/>
                </a:lnTo>
                <a:lnTo>
                  <a:pt x="1070001" y="149557"/>
                </a:lnTo>
                <a:lnTo>
                  <a:pt x="1085030" y="134182"/>
                </a:lnTo>
                <a:lnTo>
                  <a:pt x="1131641" y="102000"/>
                </a:lnTo>
                <a:lnTo>
                  <a:pt x="1151375" y="87816"/>
                </a:lnTo>
                <a:lnTo>
                  <a:pt x="1197395" y="45238"/>
                </a:lnTo>
                <a:lnTo>
                  <a:pt x="1201975" y="38429"/>
                </a:lnTo>
                <a:lnTo>
                  <a:pt x="1204553" y="28646"/>
                </a:lnTo>
                <a:lnTo>
                  <a:pt x="1204916" y="25435"/>
                </a:lnTo>
                <a:lnTo>
                  <a:pt x="1202494" y="19045"/>
                </a:lnTo>
                <a:lnTo>
                  <a:pt x="1200367" y="15859"/>
                </a:lnTo>
                <a:lnTo>
                  <a:pt x="1187261" y="6319"/>
                </a:lnTo>
                <a:lnTo>
                  <a:pt x="1175027" y="1846"/>
                </a:lnTo>
                <a:lnTo>
                  <a:pt x="1133480" y="127"/>
                </a:lnTo>
                <a:lnTo>
                  <a:pt x="1087175" y="8614"/>
                </a:lnTo>
                <a:lnTo>
                  <a:pt x="1074458" y="9372"/>
                </a:lnTo>
                <a:lnTo>
                  <a:pt x="1073734" y="10469"/>
                </a:lnTo>
                <a:lnTo>
                  <a:pt x="1072345" y="18617"/>
                </a:lnTo>
                <a:lnTo>
                  <a:pt x="1077361" y="18895"/>
                </a:lnTo>
                <a:lnTo>
                  <a:pt x="1121650" y="9304"/>
                </a:lnTo>
                <a:lnTo>
                  <a:pt x="1168790" y="601"/>
                </a:lnTo>
                <a:lnTo>
                  <a:pt x="1193747" y="0"/>
                </a:lnTo>
                <a:lnTo>
                  <a:pt x="1204106" y="8167"/>
                </a:lnTo>
                <a:lnTo>
                  <a:pt x="1204957" y="11723"/>
                </a:lnTo>
                <a:lnTo>
                  <a:pt x="1205611" y="57767"/>
                </a:lnTo>
                <a:lnTo>
                  <a:pt x="1205635" y="101818"/>
                </a:lnTo>
                <a:lnTo>
                  <a:pt x="1205638" y="1523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327828344"/>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lgn="ctr">
              <a:buNone/>
            </a:pPr>
            <a:r>
              <a:rPr lang="en-US" sz="5500" dirty="0"/>
              <a:t>Utility: The higher the better</a:t>
            </a:r>
          </a:p>
          <a:p>
            <a:pPr marL="0" indent="0" algn="ctr">
              <a:buNone/>
            </a:pPr>
            <a:endParaRPr lang="en-US" sz="5500" dirty="0"/>
          </a:p>
          <a:p>
            <a:pPr marL="0" indent="0" algn="ctr">
              <a:buNone/>
            </a:pPr>
            <a:endParaRPr lang="en-US" sz="5500" dirty="0"/>
          </a:p>
          <a:p>
            <a:pPr marL="0" indent="0" algn="ctr">
              <a:buNone/>
            </a:pPr>
            <a:endParaRPr lang="en-US" sz="5500" dirty="0"/>
          </a:p>
          <a:p>
            <a:pPr marL="0" indent="0" algn="ctr">
              <a:buNone/>
            </a:pPr>
            <a:endParaRPr lang="en-US" sz="5500" dirty="0"/>
          </a:p>
        </p:txBody>
      </p:sp>
    </p:spTree>
    <p:extLst>
      <p:ext uri="{BB962C8B-B14F-4D97-AF65-F5344CB8AC3E}">
        <p14:creationId xmlns:p14="http://schemas.microsoft.com/office/powerpoint/2010/main" val="1339526661"/>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317" name="SMARTInkShape-Group939"/>
          <p:cNvGrpSpPr/>
          <p:nvPr/>
        </p:nvGrpSpPr>
        <p:grpSpPr>
          <a:xfrm>
            <a:off x="1990760" y="1329418"/>
            <a:ext cx="4390991" cy="2775858"/>
            <a:chOff x="1990760" y="1329418"/>
            <a:chExt cx="4390991" cy="2775858"/>
          </a:xfrm>
        </p:grpSpPr>
        <p:sp>
          <p:nvSpPr>
            <p:cNvPr id="314" name="SMARTInkShape-6495"/>
            <p:cNvSpPr/>
            <p:nvPr/>
          </p:nvSpPr>
          <p:spPr>
            <a:xfrm>
              <a:off x="1990760" y="1329418"/>
              <a:ext cx="4390991" cy="2775858"/>
            </a:xfrm>
            <a:custGeom>
              <a:avLst/>
              <a:gdLst/>
              <a:ahLst/>
              <a:cxnLst/>
              <a:rect l="0" t="0" r="0" b="0"/>
              <a:pathLst>
                <a:path w="4390991" h="2775858">
                  <a:moveTo>
                    <a:pt x="38065" y="32657"/>
                  </a:moveTo>
                  <a:lnTo>
                    <a:pt x="33009" y="32657"/>
                  </a:lnTo>
                  <a:lnTo>
                    <a:pt x="27704" y="27012"/>
                  </a:lnTo>
                  <a:lnTo>
                    <a:pt x="22877" y="18507"/>
                  </a:lnTo>
                  <a:lnTo>
                    <a:pt x="19778" y="4423"/>
                  </a:lnTo>
                  <a:lnTo>
                    <a:pt x="19354" y="0"/>
                  </a:lnTo>
                  <a:lnTo>
                    <a:pt x="19241" y="302"/>
                  </a:lnTo>
                  <a:lnTo>
                    <a:pt x="17959" y="45815"/>
                  </a:lnTo>
                  <a:lnTo>
                    <a:pt x="10814" y="93291"/>
                  </a:lnTo>
                  <a:lnTo>
                    <a:pt x="9882" y="134584"/>
                  </a:lnTo>
                  <a:lnTo>
                    <a:pt x="6842" y="171797"/>
                  </a:lnTo>
                  <a:lnTo>
                    <a:pt x="3021" y="209855"/>
                  </a:lnTo>
                  <a:lnTo>
                    <a:pt x="1323" y="240881"/>
                  </a:lnTo>
                  <a:lnTo>
                    <a:pt x="569" y="277248"/>
                  </a:lnTo>
                  <a:lnTo>
                    <a:pt x="233" y="315989"/>
                  </a:lnTo>
                  <a:lnTo>
                    <a:pt x="84" y="350846"/>
                  </a:lnTo>
                  <a:lnTo>
                    <a:pt x="0" y="395164"/>
                  </a:lnTo>
                  <a:lnTo>
                    <a:pt x="5032" y="435106"/>
                  </a:lnTo>
                  <a:lnTo>
                    <a:pt x="8169" y="478808"/>
                  </a:lnTo>
                  <a:lnTo>
                    <a:pt x="9099" y="525272"/>
                  </a:lnTo>
                  <a:lnTo>
                    <a:pt x="9374" y="572552"/>
                  </a:lnTo>
                  <a:lnTo>
                    <a:pt x="14512" y="620075"/>
                  </a:lnTo>
                  <a:lnTo>
                    <a:pt x="17681" y="667670"/>
                  </a:lnTo>
                  <a:lnTo>
                    <a:pt x="18620" y="715286"/>
                  </a:lnTo>
                  <a:lnTo>
                    <a:pt x="23954" y="762908"/>
                  </a:lnTo>
                  <a:lnTo>
                    <a:pt x="27181" y="810532"/>
                  </a:lnTo>
                  <a:lnTo>
                    <a:pt x="30758" y="845104"/>
                  </a:lnTo>
                  <a:lnTo>
                    <a:pt x="35876" y="880578"/>
                  </a:lnTo>
                  <a:lnTo>
                    <a:pt x="41678" y="913983"/>
                  </a:lnTo>
                  <a:lnTo>
                    <a:pt x="47785" y="946469"/>
                  </a:lnTo>
                  <a:lnTo>
                    <a:pt x="52968" y="978545"/>
                  </a:lnTo>
                  <a:lnTo>
                    <a:pt x="55272" y="1010441"/>
                  </a:lnTo>
                  <a:lnTo>
                    <a:pt x="59118" y="1042255"/>
                  </a:lnTo>
                  <a:lnTo>
                    <a:pt x="63297" y="1075092"/>
                  </a:lnTo>
                  <a:lnTo>
                    <a:pt x="65154" y="1110853"/>
                  </a:lnTo>
                  <a:lnTo>
                    <a:pt x="68802" y="1145091"/>
                  </a:lnTo>
                  <a:lnTo>
                    <a:pt x="72893" y="1179006"/>
                  </a:lnTo>
                  <a:lnTo>
                    <a:pt x="74711" y="1215245"/>
                  </a:lnTo>
                  <a:lnTo>
                    <a:pt x="78341" y="1249696"/>
                  </a:lnTo>
                  <a:lnTo>
                    <a:pt x="83482" y="1283705"/>
                  </a:lnTo>
                  <a:lnTo>
                    <a:pt x="89295" y="1319987"/>
                  </a:lnTo>
                  <a:lnTo>
                    <a:pt x="92584" y="1354457"/>
                  </a:lnTo>
                  <a:lnTo>
                    <a:pt x="95104" y="1387415"/>
                  </a:lnTo>
                  <a:lnTo>
                    <a:pt x="99752" y="1419702"/>
                  </a:lnTo>
                  <a:lnTo>
                    <a:pt x="102523" y="1454513"/>
                  </a:lnTo>
                  <a:lnTo>
                    <a:pt x="104813" y="1490093"/>
                  </a:lnTo>
                  <a:lnTo>
                    <a:pt x="109359" y="1523545"/>
                  </a:lnTo>
                  <a:lnTo>
                    <a:pt x="112085" y="1558874"/>
                  </a:lnTo>
                  <a:lnTo>
                    <a:pt x="113296" y="1594684"/>
                  </a:lnTo>
                  <a:lnTo>
                    <a:pt x="113834" y="1628238"/>
                  </a:lnTo>
                  <a:lnTo>
                    <a:pt x="116896" y="1663613"/>
                  </a:lnTo>
                  <a:lnTo>
                    <a:pt x="120726" y="1700501"/>
                  </a:lnTo>
                  <a:lnTo>
                    <a:pt x="122428" y="1738063"/>
                  </a:lnTo>
                  <a:lnTo>
                    <a:pt x="123185" y="1773101"/>
                  </a:lnTo>
                  <a:lnTo>
                    <a:pt x="123521" y="1807371"/>
                  </a:lnTo>
                  <a:lnTo>
                    <a:pt x="123671" y="1843769"/>
                  </a:lnTo>
                  <a:lnTo>
                    <a:pt x="123737" y="1878290"/>
                  </a:lnTo>
                  <a:lnTo>
                    <a:pt x="123766" y="1911272"/>
                  </a:lnTo>
                  <a:lnTo>
                    <a:pt x="123780" y="1943569"/>
                  </a:lnTo>
                  <a:lnTo>
                    <a:pt x="123785" y="1978384"/>
                  </a:lnTo>
                  <a:lnTo>
                    <a:pt x="122730" y="2013966"/>
                  </a:lnTo>
                  <a:lnTo>
                    <a:pt x="118733" y="2047419"/>
                  </a:lnTo>
                  <a:lnTo>
                    <a:pt x="107784" y="2079926"/>
                  </a:lnTo>
                  <a:lnTo>
                    <a:pt x="95510" y="2112013"/>
                  </a:lnTo>
                  <a:lnTo>
                    <a:pt x="88600" y="2158769"/>
                  </a:lnTo>
                  <a:lnTo>
                    <a:pt x="85494" y="2200963"/>
                  </a:lnTo>
                  <a:lnTo>
                    <a:pt x="79399" y="2245449"/>
                  </a:lnTo>
                  <a:lnTo>
                    <a:pt x="76065" y="2285912"/>
                  </a:lnTo>
                  <a:lnTo>
                    <a:pt x="69903" y="2324712"/>
                  </a:lnTo>
                  <a:lnTo>
                    <a:pt x="66549" y="2363020"/>
                  </a:lnTo>
                  <a:lnTo>
                    <a:pt x="60380" y="2400123"/>
                  </a:lnTo>
                  <a:lnTo>
                    <a:pt x="58083" y="2434870"/>
                  </a:lnTo>
                  <a:lnTo>
                    <a:pt x="57402" y="2479738"/>
                  </a:lnTo>
                  <a:lnTo>
                    <a:pt x="59994" y="2524474"/>
                  </a:lnTo>
                  <a:lnTo>
                    <a:pt x="70315" y="2562379"/>
                  </a:lnTo>
                  <a:lnTo>
                    <a:pt x="80973" y="2581494"/>
                  </a:lnTo>
                  <a:lnTo>
                    <a:pt x="116362" y="2616350"/>
                  </a:lnTo>
                  <a:lnTo>
                    <a:pt x="159325" y="2637301"/>
                  </a:lnTo>
                  <a:lnTo>
                    <a:pt x="205128" y="2651631"/>
                  </a:lnTo>
                  <a:lnTo>
                    <a:pt x="246315" y="2658616"/>
                  </a:lnTo>
                  <a:lnTo>
                    <a:pt x="293102" y="2660976"/>
                  </a:lnTo>
                  <a:lnTo>
                    <a:pt x="340522" y="2661442"/>
                  </a:lnTo>
                  <a:lnTo>
                    <a:pt x="379095" y="2661523"/>
                  </a:lnTo>
                  <a:lnTo>
                    <a:pt x="422509" y="2661547"/>
                  </a:lnTo>
                  <a:lnTo>
                    <a:pt x="462654" y="2661554"/>
                  </a:lnTo>
                  <a:lnTo>
                    <a:pt x="502418" y="2661556"/>
                  </a:lnTo>
                  <a:lnTo>
                    <a:pt x="546186" y="2661557"/>
                  </a:lnTo>
                  <a:lnTo>
                    <a:pt x="587493" y="2661557"/>
                  </a:lnTo>
                  <a:lnTo>
                    <a:pt x="632776" y="2661557"/>
                  </a:lnTo>
                  <a:lnTo>
                    <a:pt x="679707" y="2661557"/>
                  </a:lnTo>
                  <a:lnTo>
                    <a:pt x="727127" y="2661557"/>
                  </a:lnTo>
                  <a:lnTo>
                    <a:pt x="758829" y="2661557"/>
                  </a:lnTo>
                  <a:lnTo>
                    <a:pt x="793379" y="2661557"/>
                  </a:lnTo>
                  <a:lnTo>
                    <a:pt x="828844" y="2661557"/>
                  </a:lnTo>
                  <a:lnTo>
                    <a:pt x="862244" y="2661557"/>
                  </a:lnTo>
                  <a:lnTo>
                    <a:pt x="894728" y="2661557"/>
                  </a:lnTo>
                  <a:lnTo>
                    <a:pt x="927862" y="2661557"/>
                  </a:lnTo>
                  <a:lnTo>
                    <a:pt x="963756" y="2661557"/>
                  </a:lnTo>
                  <a:lnTo>
                    <a:pt x="998052" y="2661557"/>
                  </a:lnTo>
                  <a:lnTo>
                    <a:pt x="1030934" y="2661557"/>
                  </a:lnTo>
                  <a:lnTo>
                    <a:pt x="1063188" y="2661557"/>
                  </a:lnTo>
                  <a:lnTo>
                    <a:pt x="1097983" y="2661557"/>
                  </a:lnTo>
                  <a:lnTo>
                    <a:pt x="1133557" y="2661557"/>
                  </a:lnTo>
                  <a:lnTo>
                    <a:pt x="1167006" y="2661557"/>
                  </a:lnTo>
                  <a:lnTo>
                    <a:pt x="1202333" y="2661557"/>
                  </a:lnTo>
                  <a:lnTo>
                    <a:pt x="1239201" y="2661557"/>
                  </a:lnTo>
                  <a:lnTo>
                    <a:pt x="1276753" y="2661557"/>
                  </a:lnTo>
                  <a:lnTo>
                    <a:pt x="1311788" y="2661557"/>
                  </a:lnTo>
                  <a:lnTo>
                    <a:pt x="1346056" y="2662615"/>
                  </a:lnTo>
                  <a:lnTo>
                    <a:pt x="1382452" y="2666613"/>
                  </a:lnTo>
                  <a:lnTo>
                    <a:pt x="1419796" y="2669096"/>
                  </a:lnTo>
                  <a:lnTo>
                    <a:pt x="1457559" y="2670199"/>
                  </a:lnTo>
                  <a:lnTo>
                    <a:pt x="1495510" y="2670690"/>
                  </a:lnTo>
                  <a:lnTo>
                    <a:pt x="1533543" y="2670908"/>
                  </a:lnTo>
                  <a:lnTo>
                    <a:pt x="1570556" y="2671004"/>
                  </a:lnTo>
                  <a:lnTo>
                    <a:pt x="1604644" y="2671048"/>
                  </a:lnTo>
                  <a:lnTo>
                    <a:pt x="1640256" y="2671066"/>
                  </a:lnTo>
                  <a:lnTo>
                    <a:pt x="1677250" y="2672133"/>
                  </a:lnTo>
                  <a:lnTo>
                    <a:pt x="1714858" y="2676135"/>
                  </a:lnTo>
                  <a:lnTo>
                    <a:pt x="1752740" y="2678620"/>
                  </a:lnTo>
                  <a:lnTo>
                    <a:pt x="1791801" y="2679724"/>
                  </a:lnTo>
                  <a:lnTo>
                    <a:pt x="1833856" y="2680214"/>
                  </a:lnTo>
                  <a:lnTo>
                    <a:pt x="1874420" y="2680432"/>
                  </a:lnTo>
                  <a:lnTo>
                    <a:pt x="1913614" y="2680529"/>
                  </a:lnTo>
                  <a:lnTo>
                    <a:pt x="1952201" y="2680573"/>
                  </a:lnTo>
                  <a:lnTo>
                    <a:pt x="1993339" y="2680591"/>
                  </a:lnTo>
                  <a:lnTo>
                    <a:pt x="2034201" y="2680600"/>
                  </a:lnTo>
                  <a:lnTo>
                    <a:pt x="2070001" y="2680604"/>
                  </a:lnTo>
                  <a:lnTo>
                    <a:pt x="2109195" y="2680605"/>
                  </a:lnTo>
                  <a:lnTo>
                    <a:pt x="2150250" y="2681665"/>
                  </a:lnTo>
                  <a:lnTo>
                    <a:pt x="2189664" y="2685663"/>
                  </a:lnTo>
                  <a:lnTo>
                    <a:pt x="2228348" y="2688145"/>
                  </a:lnTo>
                  <a:lnTo>
                    <a:pt x="2267766" y="2689249"/>
                  </a:lnTo>
                  <a:lnTo>
                    <a:pt x="2309979" y="2689740"/>
                  </a:lnTo>
                  <a:lnTo>
                    <a:pt x="2350613" y="2689958"/>
                  </a:lnTo>
                  <a:lnTo>
                    <a:pt x="2389839" y="2690054"/>
                  </a:lnTo>
                  <a:lnTo>
                    <a:pt x="2428440" y="2690098"/>
                  </a:lnTo>
                  <a:lnTo>
                    <a:pt x="2469584" y="2690116"/>
                  </a:lnTo>
                  <a:lnTo>
                    <a:pt x="2511507" y="2690125"/>
                  </a:lnTo>
                  <a:lnTo>
                    <a:pt x="2551306" y="2690129"/>
                  </a:lnTo>
                  <a:lnTo>
                    <a:pt x="2592983" y="2690130"/>
                  </a:lnTo>
                  <a:lnTo>
                    <a:pt x="2635143" y="2690131"/>
                  </a:lnTo>
                  <a:lnTo>
                    <a:pt x="2675047" y="2690132"/>
                  </a:lnTo>
                  <a:lnTo>
                    <a:pt x="2713949" y="2692954"/>
                  </a:lnTo>
                  <a:lnTo>
                    <a:pt x="2752405" y="2696678"/>
                  </a:lnTo>
                  <a:lnTo>
                    <a:pt x="2790663" y="2698333"/>
                  </a:lnTo>
                  <a:lnTo>
                    <a:pt x="2831656" y="2699068"/>
                  </a:lnTo>
                  <a:lnTo>
                    <a:pt x="2873511" y="2699395"/>
                  </a:lnTo>
                  <a:lnTo>
                    <a:pt x="2913279" y="2699541"/>
                  </a:lnTo>
                  <a:lnTo>
                    <a:pt x="2952122" y="2702427"/>
                  </a:lnTo>
                  <a:lnTo>
                    <a:pt x="2990551" y="2706180"/>
                  </a:lnTo>
                  <a:lnTo>
                    <a:pt x="3028798" y="2707848"/>
                  </a:lnTo>
                  <a:lnTo>
                    <a:pt x="3066963" y="2708589"/>
                  </a:lnTo>
                  <a:lnTo>
                    <a:pt x="3105093" y="2708918"/>
                  </a:lnTo>
                  <a:lnTo>
                    <a:pt x="3143205" y="2709065"/>
                  </a:lnTo>
                  <a:lnTo>
                    <a:pt x="3181310" y="2709130"/>
                  </a:lnTo>
                  <a:lnTo>
                    <a:pt x="3219413" y="2710217"/>
                  </a:lnTo>
                  <a:lnTo>
                    <a:pt x="3257514" y="2714228"/>
                  </a:lnTo>
                  <a:lnTo>
                    <a:pt x="3295614" y="2716716"/>
                  </a:lnTo>
                  <a:lnTo>
                    <a:pt x="3334773" y="2717822"/>
                  </a:lnTo>
                  <a:lnTo>
                    <a:pt x="3376872" y="2718314"/>
                  </a:lnTo>
                  <a:lnTo>
                    <a:pt x="3417454" y="2721355"/>
                  </a:lnTo>
                  <a:lnTo>
                    <a:pt x="3456657" y="2725175"/>
                  </a:lnTo>
                  <a:lnTo>
                    <a:pt x="3495248" y="2726874"/>
                  </a:lnTo>
                  <a:lnTo>
                    <a:pt x="3530743" y="2727629"/>
                  </a:lnTo>
                  <a:lnTo>
                    <a:pt x="3565216" y="2727964"/>
                  </a:lnTo>
                  <a:lnTo>
                    <a:pt x="3601704" y="2728113"/>
                  </a:lnTo>
                  <a:lnTo>
                    <a:pt x="3639088" y="2728179"/>
                  </a:lnTo>
                  <a:lnTo>
                    <a:pt x="3675812" y="2729267"/>
                  </a:lnTo>
                  <a:lnTo>
                    <a:pt x="3709772" y="2733278"/>
                  </a:lnTo>
                  <a:lnTo>
                    <a:pt x="3745326" y="2735766"/>
                  </a:lnTo>
                  <a:lnTo>
                    <a:pt x="3782295" y="2736872"/>
                  </a:lnTo>
                  <a:lnTo>
                    <a:pt x="3819892" y="2737364"/>
                  </a:lnTo>
                  <a:lnTo>
                    <a:pt x="3854947" y="2740405"/>
                  </a:lnTo>
                  <a:lnTo>
                    <a:pt x="3889224" y="2744225"/>
                  </a:lnTo>
                  <a:lnTo>
                    <a:pt x="3925624" y="2745924"/>
                  </a:lnTo>
                  <a:lnTo>
                    <a:pt x="3960147" y="2746679"/>
                  </a:lnTo>
                  <a:lnTo>
                    <a:pt x="3993129" y="2747014"/>
                  </a:lnTo>
                  <a:lnTo>
                    <a:pt x="4025427" y="2747163"/>
                  </a:lnTo>
                  <a:lnTo>
                    <a:pt x="4060242" y="2747229"/>
                  </a:lnTo>
                  <a:lnTo>
                    <a:pt x="4095824" y="2748317"/>
                  </a:lnTo>
                  <a:lnTo>
                    <a:pt x="4129277" y="2752328"/>
                  </a:lnTo>
                  <a:lnTo>
                    <a:pt x="4161784" y="2754816"/>
                  </a:lnTo>
                  <a:lnTo>
                    <a:pt x="4193871" y="2755922"/>
                  </a:lnTo>
                  <a:lnTo>
                    <a:pt x="4240627" y="2757603"/>
                  </a:lnTo>
                  <a:lnTo>
                    <a:pt x="4282821" y="2763275"/>
                  </a:lnTo>
                  <a:lnTo>
                    <a:pt x="4328366" y="2766485"/>
                  </a:lnTo>
                  <a:lnTo>
                    <a:pt x="4390990" y="27758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5" name="SMARTInkShape-6496"/>
            <p:cNvSpPr/>
            <p:nvPr/>
          </p:nvSpPr>
          <p:spPr>
            <a:xfrm>
              <a:off x="2353067" y="1333500"/>
              <a:ext cx="3380984" cy="2219326"/>
            </a:xfrm>
            <a:custGeom>
              <a:avLst/>
              <a:gdLst/>
              <a:ahLst/>
              <a:cxnLst/>
              <a:rect l="0" t="0" r="0" b="0"/>
              <a:pathLst>
                <a:path w="3380984" h="2219326">
                  <a:moveTo>
                    <a:pt x="9133" y="2219325"/>
                  </a:moveTo>
                  <a:lnTo>
                    <a:pt x="0" y="2219325"/>
                  </a:lnTo>
                  <a:lnTo>
                    <a:pt x="16952" y="2201992"/>
                  </a:lnTo>
                  <a:lnTo>
                    <a:pt x="60249" y="2172873"/>
                  </a:lnTo>
                  <a:lnTo>
                    <a:pt x="96481" y="2155232"/>
                  </a:lnTo>
                  <a:lnTo>
                    <a:pt x="140729" y="2136599"/>
                  </a:lnTo>
                  <a:lnTo>
                    <a:pt x="181334" y="2112399"/>
                  </a:lnTo>
                  <a:lnTo>
                    <a:pt x="213614" y="2098861"/>
                  </a:lnTo>
                  <a:lnTo>
                    <a:pt x="248533" y="2087821"/>
                  </a:lnTo>
                  <a:lnTo>
                    <a:pt x="289616" y="2069707"/>
                  </a:lnTo>
                  <a:lnTo>
                    <a:pt x="331943" y="2044622"/>
                  </a:lnTo>
                  <a:lnTo>
                    <a:pt x="373700" y="2019284"/>
                  </a:lnTo>
                  <a:lnTo>
                    <a:pt x="417344" y="1993897"/>
                  </a:lnTo>
                  <a:lnTo>
                    <a:pt x="464143" y="1968499"/>
                  </a:lnTo>
                  <a:lnTo>
                    <a:pt x="501550" y="1948392"/>
                  </a:lnTo>
                  <a:lnTo>
                    <a:pt x="539444" y="1923854"/>
                  </a:lnTo>
                  <a:lnTo>
                    <a:pt x="577484" y="1902708"/>
                  </a:lnTo>
                  <a:lnTo>
                    <a:pt x="615565" y="1881978"/>
                  </a:lnTo>
                  <a:lnTo>
                    <a:pt x="653660" y="1857256"/>
                  </a:lnTo>
                  <a:lnTo>
                    <a:pt x="691759" y="1834997"/>
                  </a:lnTo>
                  <a:lnTo>
                    <a:pt x="729858" y="1808764"/>
                  </a:lnTo>
                  <a:lnTo>
                    <a:pt x="769016" y="1781941"/>
                  </a:lnTo>
                  <a:lnTo>
                    <a:pt x="812604" y="1759059"/>
                  </a:lnTo>
                  <a:lnTo>
                    <a:pt x="852800" y="1732642"/>
                  </a:lnTo>
                  <a:lnTo>
                    <a:pt x="892580" y="1704706"/>
                  </a:lnTo>
                  <a:lnTo>
                    <a:pt x="936352" y="1676320"/>
                  </a:lnTo>
                  <a:lnTo>
                    <a:pt x="977661" y="1647801"/>
                  </a:lnTo>
                  <a:lnTo>
                    <a:pt x="1021886" y="1619243"/>
                  </a:lnTo>
                  <a:lnTo>
                    <a:pt x="1063329" y="1590673"/>
                  </a:lnTo>
                  <a:lnTo>
                    <a:pt x="1108652" y="1562099"/>
                  </a:lnTo>
                  <a:lnTo>
                    <a:pt x="1155595" y="1533525"/>
                  </a:lnTo>
                  <a:lnTo>
                    <a:pt x="1201960" y="1504950"/>
                  </a:lnTo>
                  <a:lnTo>
                    <a:pt x="1244037" y="1476375"/>
                  </a:lnTo>
                  <a:lnTo>
                    <a:pt x="1289548" y="1447800"/>
                  </a:lnTo>
                  <a:lnTo>
                    <a:pt x="1335488" y="1419225"/>
                  </a:lnTo>
                  <a:lnTo>
                    <a:pt x="1376382" y="1390650"/>
                  </a:lnTo>
                  <a:lnTo>
                    <a:pt x="1417426" y="1362075"/>
                  </a:lnTo>
                  <a:lnTo>
                    <a:pt x="1451016" y="1343025"/>
                  </a:lnTo>
                  <a:lnTo>
                    <a:pt x="1495514" y="1314450"/>
                  </a:lnTo>
                  <a:lnTo>
                    <a:pt x="1540566" y="1280818"/>
                  </a:lnTo>
                  <a:lnTo>
                    <a:pt x="1587429" y="1249099"/>
                  </a:lnTo>
                  <a:lnTo>
                    <a:pt x="1634828" y="1219592"/>
                  </a:lnTo>
                  <a:lnTo>
                    <a:pt x="1677330" y="1190741"/>
                  </a:lnTo>
                  <a:lnTo>
                    <a:pt x="1721790" y="1162084"/>
                  </a:lnTo>
                  <a:lnTo>
                    <a:pt x="1763421" y="1133485"/>
                  </a:lnTo>
                  <a:lnTo>
                    <a:pt x="1807624" y="1104903"/>
                  </a:lnTo>
                  <a:lnTo>
                    <a:pt x="1854235" y="1076326"/>
                  </a:lnTo>
                  <a:lnTo>
                    <a:pt x="1901560" y="1047750"/>
                  </a:lnTo>
                  <a:lnTo>
                    <a:pt x="1949096" y="1019175"/>
                  </a:lnTo>
                  <a:lnTo>
                    <a:pt x="1991638" y="990600"/>
                  </a:lnTo>
                  <a:lnTo>
                    <a:pt x="2036110" y="962025"/>
                  </a:lnTo>
                  <a:lnTo>
                    <a:pt x="2077745" y="933450"/>
                  </a:lnTo>
                  <a:lnTo>
                    <a:pt x="2121949" y="904875"/>
                  </a:lnTo>
                  <a:lnTo>
                    <a:pt x="2163503" y="876300"/>
                  </a:lnTo>
                  <a:lnTo>
                    <a:pt x="2202627" y="847725"/>
                  </a:lnTo>
                  <a:lnTo>
                    <a:pt x="2246087" y="819150"/>
                  </a:lnTo>
                  <a:lnTo>
                    <a:pt x="2287421" y="790575"/>
                  </a:lnTo>
                  <a:lnTo>
                    <a:pt x="2331536" y="762000"/>
                  </a:lnTo>
                  <a:lnTo>
                    <a:pt x="2373065" y="733425"/>
                  </a:lnTo>
                  <a:lnTo>
                    <a:pt x="2412181" y="704850"/>
                  </a:lnTo>
                  <a:lnTo>
                    <a:pt x="2455638" y="676275"/>
                  </a:lnTo>
                  <a:lnTo>
                    <a:pt x="2496971" y="647700"/>
                  </a:lnTo>
                  <a:lnTo>
                    <a:pt x="2536029" y="619125"/>
                  </a:lnTo>
                  <a:lnTo>
                    <a:pt x="2574414" y="590550"/>
                  </a:lnTo>
                  <a:lnTo>
                    <a:pt x="2612597" y="567031"/>
                  </a:lnTo>
                  <a:lnTo>
                    <a:pt x="2650722" y="541601"/>
                  </a:lnTo>
                  <a:lnTo>
                    <a:pt x="2694985" y="504564"/>
                  </a:lnTo>
                  <a:lnTo>
                    <a:pt x="2730990" y="476172"/>
                  </a:lnTo>
                  <a:lnTo>
                    <a:pt x="2778260" y="440957"/>
                  </a:lnTo>
                  <a:lnTo>
                    <a:pt x="2818486" y="408248"/>
                  </a:lnTo>
                  <a:lnTo>
                    <a:pt x="2863551" y="377759"/>
                  </a:lnTo>
                  <a:lnTo>
                    <a:pt x="2904125" y="342260"/>
                  </a:lnTo>
                  <a:lnTo>
                    <a:pt x="2947769" y="309730"/>
                  </a:lnTo>
                  <a:lnTo>
                    <a:pt x="2989552" y="276376"/>
                  </a:lnTo>
                  <a:lnTo>
                    <a:pt x="3031201" y="248307"/>
                  </a:lnTo>
                  <a:lnTo>
                    <a:pt x="3074824" y="217323"/>
                  </a:lnTo>
                  <a:lnTo>
                    <a:pt x="3114014" y="193721"/>
                  </a:lnTo>
                  <a:lnTo>
                    <a:pt x="3156816" y="156626"/>
                  </a:lnTo>
                  <a:lnTo>
                    <a:pt x="3197769" y="123964"/>
                  </a:lnTo>
                  <a:lnTo>
                    <a:pt x="3238009" y="92093"/>
                  </a:lnTo>
                  <a:lnTo>
                    <a:pt x="3277658" y="60327"/>
                  </a:lnTo>
                  <a:lnTo>
                    <a:pt x="3316485" y="36114"/>
                  </a:lnTo>
                  <a:lnTo>
                    <a:pt x="33809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6" name="SMARTInkShape-6497"/>
            <p:cNvSpPr/>
            <p:nvPr/>
          </p:nvSpPr>
          <p:spPr>
            <a:xfrm>
              <a:off x="2047875" y="3467100"/>
              <a:ext cx="361951" cy="200026"/>
            </a:xfrm>
            <a:custGeom>
              <a:avLst/>
              <a:gdLst/>
              <a:ahLst/>
              <a:cxnLst/>
              <a:rect l="0" t="0" r="0" b="0"/>
              <a:pathLst>
                <a:path w="361951" h="200026">
                  <a:moveTo>
                    <a:pt x="0" y="200025"/>
                  </a:moveTo>
                  <a:lnTo>
                    <a:pt x="31057" y="183550"/>
                  </a:lnTo>
                  <a:lnTo>
                    <a:pt x="48360" y="178916"/>
                  </a:lnTo>
                  <a:lnTo>
                    <a:pt x="82967" y="161744"/>
                  </a:lnTo>
                  <a:lnTo>
                    <a:pt x="109899" y="146026"/>
                  </a:lnTo>
                  <a:lnTo>
                    <a:pt x="156672" y="123824"/>
                  </a:lnTo>
                  <a:lnTo>
                    <a:pt x="198471" y="101404"/>
                  </a:lnTo>
                  <a:lnTo>
                    <a:pt x="244143" y="73552"/>
                  </a:lnTo>
                  <a:lnTo>
                    <a:pt x="285057" y="50277"/>
                  </a:lnTo>
                  <a:lnTo>
                    <a:pt x="326437" y="20855"/>
                  </a:lnTo>
                  <a:lnTo>
                    <a:pt x="3619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0" name="SMARTInkShape-Group940"/>
          <p:cNvGrpSpPr/>
          <p:nvPr/>
        </p:nvGrpSpPr>
        <p:grpSpPr>
          <a:xfrm>
            <a:off x="5972581" y="1268159"/>
            <a:ext cx="571095" cy="246317"/>
            <a:chOff x="5972581" y="1268159"/>
            <a:chExt cx="571095" cy="246317"/>
          </a:xfrm>
        </p:grpSpPr>
        <p:sp>
          <p:nvSpPr>
            <p:cNvPr id="318" name="SMARTInkShape-6498"/>
            <p:cNvSpPr/>
            <p:nvPr/>
          </p:nvSpPr>
          <p:spPr>
            <a:xfrm>
              <a:off x="5972581" y="1285875"/>
              <a:ext cx="266295" cy="228601"/>
            </a:xfrm>
            <a:custGeom>
              <a:avLst/>
              <a:gdLst/>
              <a:ahLst/>
              <a:cxnLst/>
              <a:rect l="0" t="0" r="0" b="0"/>
              <a:pathLst>
                <a:path w="266295" h="228601">
                  <a:moveTo>
                    <a:pt x="37694" y="0"/>
                  </a:moveTo>
                  <a:lnTo>
                    <a:pt x="32638" y="41684"/>
                  </a:lnTo>
                  <a:lnTo>
                    <a:pt x="29052" y="81181"/>
                  </a:lnTo>
                  <a:lnTo>
                    <a:pt x="27373" y="126006"/>
                  </a:lnTo>
                  <a:lnTo>
                    <a:pt x="21701" y="164923"/>
                  </a:lnTo>
                  <a:lnTo>
                    <a:pt x="20608" y="190800"/>
                  </a:lnTo>
                  <a:lnTo>
                    <a:pt x="27812" y="226049"/>
                  </a:lnTo>
                  <a:lnTo>
                    <a:pt x="27931" y="225841"/>
                  </a:lnTo>
                  <a:lnTo>
                    <a:pt x="28063" y="222788"/>
                  </a:lnTo>
                  <a:lnTo>
                    <a:pt x="17794" y="185658"/>
                  </a:lnTo>
                  <a:lnTo>
                    <a:pt x="10262" y="139454"/>
                  </a:lnTo>
                  <a:lnTo>
                    <a:pt x="6522" y="96769"/>
                  </a:lnTo>
                  <a:lnTo>
                    <a:pt x="0" y="50122"/>
                  </a:lnTo>
                  <a:lnTo>
                    <a:pt x="732" y="26324"/>
                  </a:lnTo>
                  <a:lnTo>
                    <a:pt x="4686" y="17697"/>
                  </a:lnTo>
                  <a:lnTo>
                    <a:pt x="7222" y="14973"/>
                  </a:lnTo>
                  <a:lnTo>
                    <a:pt x="12862" y="11946"/>
                  </a:lnTo>
                  <a:lnTo>
                    <a:pt x="21719" y="13423"/>
                  </a:lnTo>
                  <a:lnTo>
                    <a:pt x="35783" y="20205"/>
                  </a:lnTo>
                  <a:lnTo>
                    <a:pt x="61980" y="44798"/>
                  </a:lnTo>
                  <a:lnTo>
                    <a:pt x="100203" y="90237"/>
                  </a:lnTo>
                  <a:lnTo>
                    <a:pt x="143848" y="134696"/>
                  </a:lnTo>
                  <a:lnTo>
                    <a:pt x="154637" y="145508"/>
                  </a:lnTo>
                  <a:lnTo>
                    <a:pt x="157989" y="146747"/>
                  </a:lnTo>
                  <a:lnTo>
                    <a:pt x="161283" y="146515"/>
                  </a:lnTo>
                  <a:lnTo>
                    <a:pt x="164536" y="145301"/>
                  </a:lnTo>
                  <a:lnTo>
                    <a:pt x="166706" y="143434"/>
                  </a:lnTo>
                  <a:lnTo>
                    <a:pt x="188691" y="100127"/>
                  </a:lnTo>
                  <a:lnTo>
                    <a:pt x="206843" y="54813"/>
                  </a:lnTo>
                  <a:lnTo>
                    <a:pt x="240494" y="7374"/>
                  </a:lnTo>
                  <a:lnTo>
                    <a:pt x="245244" y="2185"/>
                  </a:lnTo>
                  <a:lnTo>
                    <a:pt x="245911" y="2515"/>
                  </a:lnTo>
                  <a:lnTo>
                    <a:pt x="246652" y="5704"/>
                  </a:lnTo>
                  <a:lnTo>
                    <a:pt x="247209" y="42873"/>
                  </a:lnTo>
                  <a:lnTo>
                    <a:pt x="247234" y="82671"/>
                  </a:lnTo>
                  <a:lnTo>
                    <a:pt x="248299" y="124801"/>
                  </a:lnTo>
                  <a:lnTo>
                    <a:pt x="260501" y="171788"/>
                  </a:lnTo>
                  <a:lnTo>
                    <a:pt x="266294"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 name="SMARTInkShape-6499"/>
            <p:cNvSpPr/>
            <p:nvPr/>
          </p:nvSpPr>
          <p:spPr>
            <a:xfrm>
              <a:off x="6392515" y="1268159"/>
              <a:ext cx="151161" cy="236792"/>
            </a:xfrm>
            <a:custGeom>
              <a:avLst/>
              <a:gdLst/>
              <a:ahLst/>
              <a:cxnLst/>
              <a:rect l="0" t="0" r="0" b="0"/>
              <a:pathLst>
                <a:path w="151161" h="236792">
                  <a:moveTo>
                    <a:pt x="151160" y="17716"/>
                  </a:moveTo>
                  <a:lnTo>
                    <a:pt x="151160" y="12660"/>
                  </a:lnTo>
                  <a:lnTo>
                    <a:pt x="150102" y="11170"/>
                  </a:lnTo>
                  <a:lnTo>
                    <a:pt x="148338" y="10177"/>
                  </a:lnTo>
                  <a:lnTo>
                    <a:pt x="141460" y="8452"/>
                  </a:lnTo>
                  <a:lnTo>
                    <a:pt x="136971" y="8307"/>
                  </a:lnTo>
                  <a:lnTo>
                    <a:pt x="131448" y="5421"/>
                  </a:lnTo>
                  <a:lnTo>
                    <a:pt x="125465" y="1668"/>
                  </a:lnTo>
                  <a:lnTo>
                    <a:pt x="119280" y="0"/>
                  </a:lnTo>
                  <a:lnTo>
                    <a:pt x="74384" y="14991"/>
                  </a:lnTo>
                  <a:lnTo>
                    <a:pt x="35321" y="35532"/>
                  </a:lnTo>
                  <a:lnTo>
                    <a:pt x="2945" y="61748"/>
                  </a:lnTo>
                  <a:lnTo>
                    <a:pt x="620" y="69389"/>
                  </a:lnTo>
                  <a:lnTo>
                    <a:pt x="0" y="74389"/>
                  </a:lnTo>
                  <a:lnTo>
                    <a:pt x="2761" y="77723"/>
                  </a:lnTo>
                  <a:lnTo>
                    <a:pt x="44446" y="94362"/>
                  </a:lnTo>
                  <a:lnTo>
                    <a:pt x="84102" y="106704"/>
                  </a:lnTo>
                  <a:lnTo>
                    <a:pt x="126416" y="122503"/>
                  </a:lnTo>
                  <a:lnTo>
                    <a:pt x="131488" y="125674"/>
                  </a:lnTo>
                  <a:lnTo>
                    <a:pt x="139948" y="137664"/>
                  </a:lnTo>
                  <a:lnTo>
                    <a:pt x="143685" y="145306"/>
                  </a:lnTo>
                  <a:lnTo>
                    <a:pt x="145015" y="159442"/>
                  </a:lnTo>
                  <a:lnTo>
                    <a:pt x="142303" y="180708"/>
                  </a:lnTo>
                  <a:lnTo>
                    <a:pt x="136288" y="191051"/>
                  </a:lnTo>
                  <a:lnTo>
                    <a:pt x="131720" y="196773"/>
                  </a:lnTo>
                  <a:lnTo>
                    <a:pt x="115356" y="205952"/>
                  </a:lnTo>
                  <a:lnTo>
                    <a:pt x="72283" y="223793"/>
                  </a:lnTo>
                  <a:lnTo>
                    <a:pt x="27335" y="2367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6" name="SMARTInkShape-Group941"/>
          <p:cNvGrpSpPr/>
          <p:nvPr/>
        </p:nvGrpSpPr>
        <p:grpSpPr>
          <a:xfrm>
            <a:off x="2066925" y="1447800"/>
            <a:ext cx="4308155" cy="2219326"/>
            <a:chOff x="2066925" y="1447800"/>
            <a:chExt cx="4308155" cy="2219326"/>
          </a:xfrm>
        </p:grpSpPr>
        <p:sp>
          <p:nvSpPr>
            <p:cNvPr id="321" name="SMARTInkShape-6500"/>
            <p:cNvSpPr/>
            <p:nvPr/>
          </p:nvSpPr>
          <p:spPr>
            <a:xfrm>
              <a:off x="5753100" y="3457575"/>
              <a:ext cx="285751" cy="161926"/>
            </a:xfrm>
            <a:custGeom>
              <a:avLst/>
              <a:gdLst/>
              <a:ahLst/>
              <a:cxnLst/>
              <a:rect l="0" t="0" r="0" b="0"/>
              <a:pathLst>
                <a:path w="285751" h="161926">
                  <a:moveTo>
                    <a:pt x="0" y="0"/>
                  </a:moveTo>
                  <a:lnTo>
                    <a:pt x="8201" y="0"/>
                  </a:lnTo>
                  <a:lnTo>
                    <a:pt x="14189" y="5057"/>
                  </a:lnTo>
                  <a:lnTo>
                    <a:pt x="51259" y="50399"/>
                  </a:lnTo>
                  <a:lnTo>
                    <a:pt x="95486" y="87807"/>
                  </a:lnTo>
                  <a:lnTo>
                    <a:pt x="124731" y="107388"/>
                  </a:lnTo>
                  <a:lnTo>
                    <a:pt x="129721" y="108634"/>
                  </a:lnTo>
                  <a:lnTo>
                    <a:pt x="140909" y="107195"/>
                  </a:lnTo>
                  <a:lnTo>
                    <a:pt x="159108" y="100436"/>
                  </a:lnTo>
                  <a:lnTo>
                    <a:pt x="168787" y="91910"/>
                  </a:lnTo>
                  <a:lnTo>
                    <a:pt x="200628" y="49318"/>
                  </a:lnTo>
                  <a:lnTo>
                    <a:pt x="213609" y="31899"/>
                  </a:lnTo>
                  <a:lnTo>
                    <a:pt x="215431" y="27616"/>
                  </a:lnTo>
                  <a:lnTo>
                    <a:pt x="223100" y="20035"/>
                  </a:lnTo>
                  <a:lnTo>
                    <a:pt x="237245" y="10140"/>
                  </a:lnTo>
                  <a:lnTo>
                    <a:pt x="242921" y="14764"/>
                  </a:lnTo>
                  <a:lnTo>
                    <a:pt x="251305" y="32950"/>
                  </a:lnTo>
                  <a:lnTo>
                    <a:pt x="256402" y="73954"/>
                  </a:lnTo>
                  <a:lnTo>
                    <a:pt x="262079" y="106213"/>
                  </a:lnTo>
                  <a:lnTo>
                    <a:pt x="2857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 name="SMARTInkShape-6501"/>
            <p:cNvSpPr/>
            <p:nvPr/>
          </p:nvSpPr>
          <p:spPr>
            <a:xfrm>
              <a:off x="6200775" y="3495675"/>
              <a:ext cx="1" cy="171451"/>
            </a:xfrm>
            <a:custGeom>
              <a:avLst/>
              <a:gdLst/>
              <a:ahLst/>
              <a:cxnLst/>
              <a:rect l="0" t="0" r="0" b="0"/>
              <a:pathLst>
                <a:path w="1" h="171451">
                  <a:moveTo>
                    <a:pt x="0" y="0"/>
                  </a:moveTo>
                  <a:lnTo>
                    <a:pt x="0" y="40704"/>
                  </a:lnTo>
                  <a:lnTo>
                    <a:pt x="0" y="82202"/>
                  </a:lnTo>
                  <a:lnTo>
                    <a:pt x="0" y="124824"/>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SMARTInkShape-6502"/>
            <p:cNvSpPr/>
            <p:nvPr/>
          </p:nvSpPr>
          <p:spPr>
            <a:xfrm>
              <a:off x="6172200" y="3467100"/>
              <a:ext cx="202880" cy="171451"/>
            </a:xfrm>
            <a:custGeom>
              <a:avLst/>
              <a:gdLst/>
              <a:ahLst/>
              <a:cxnLst/>
              <a:rect l="0" t="0" r="0" b="0"/>
              <a:pathLst>
                <a:path w="202880" h="171451">
                  <a:moveTo>
                    <a:pt x="0" y="0"/>
                  </a:moveTo>
                  <a:lnTo>
                    <a:pt x="36628" y="13257"/>
                  </a:lnTo>
                  <a:lnTo>
                    <a:pt x="76352" y="27446"/>
                  </a:lnTo>
                  <a:lnTo>
                    <a:pt x="121973" y="43600"/>
                  </a:lnTo>
                  <a:lnTo>
                    <a:pt x="166150" y="60213"/>
                  </a:lnTo>
                  <a:lnTo>
                    <a:pt x="201132" y="95767"/>
                  </a:lnTo>
                  <a:lnTo>
                    <a:pt x="202879" y="101945"/>
                  </a:lnTo>
                  <a:lnTo>
                    <a:pt x="201999" y="117275"/>
                  </a:lnTo>
                  <a:lnTo>
                    <a:pt x="197108" y="124750"/>
                  </a:lnTo>
                  <a:lnTo>
                    <a:pt x="151421" y="162786"/>
                  </a:lnTo>
                  <a:lnTo>
                    <a:pt x="13335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SMARTInkShape-6503"/>
            <p:cNvSpPr/>
            <p:nvPr/>
          </p:nvSpPr>
          <p:spPr>
            <a:xfrm>
              <a:off x="5743837" y="3457575"/>
              <a:ext cx="18789" cy="208611"/>
            </a:xfrm>
            <a:custGeom>
              <a:avLst/>
              <a:gdLst/>
              <a:ahLst/>
              <a:cxnLst/>
              <a:rect l="0" t="0" r="0" b="0"/>
              <a:pathLst>
                <a:path w="18789" h="208611">
                  <a:moveTo>
                    <a:pt x="9263" y="0"/>
                  </a:moveTo>
                  <a:lnTo>
                    <a:pt x="4207" y="44829"/>
                  </a:lnTo>
                  <a:lnTo>
                    <a:pt x="621" y="80743"/>
                  </a:lnTo>
                  <a:lnTo>
                    <a:pt x="0" y="119645"/>
                  </a:lnTo>
                  <a:lnTo>
                    <a:pt x="874" y="157393"/>
                  </a:lnTo>
                  <a:lnTo>
                    <a:pt x="7949" y="198840"/>
                  </a:lnTo>
                  <a:lnTo>
                    <a:pt x="9446" y="202410"/>
                  </a:lnTo>
                  <a:lnTo>
                    <a:pt x="11501" y="204790"/>
                  </a:lnTo>
                  <a:lnTo>
                    <a:pt x="17349" y="208610"/>
                  </a:lnTo>
                  <a:lnTo>
                    <a:pt x="17829" y="207865"/>
                  </a:lnTo>
                  <a:lnTo>
                    <a:pt x="18788"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 name="SMARTInkShape-6504"/>
            <p:cNvSpPr/>
            <p:nvPr/>
          </p:nvSpPr>
          <p:spPr>
            <a:xfrm>
              <a:off x="2066925" y="1447800"/>
              <a:ext cx="3409951" cy="2095501"/>
            </a:xfrm>
            <a:custGeom>
              <a:avLst/>
              <a:gdLst/>
              <a:ahLst/>
              <a:cxnLst/>
              <a:rect l="0" t="0" r="0" b="0"/>
              <a:pathLst>
                <a:path w="3409951" h="2095501">
                  <a:moveTo>
                    <a:pt x="0" y="0"/>
                  </a:moveTo>
                  <a:lnTo>
                    <a:pt x="8201" y="0"/>
                  </a:lnTo>
                  <a:lnTo>
                    <a:pt x="54660" y="36937"/>
                  </a:lnTo>
                  <a:lnTo>
                    <a:pt x="83934" y="59944"/>
                  </a:lnTo>
                  <a:lnTo>
                    <a:pt x="130885" y="84398"/>
                  </a:lnTo>
                  <a:lnTo>
                    <a:pt x="176451" y="113803"/>
                  </a:lnTo>
                  <a:lnTo>
                    <a:pt x="213674" y="134820"/>
                  </a:lnTo>
                  <a:lnTo>
                    <a:pt x="261165" y="164097"/>
                  </a:lnTo>
                  <a:lnTo>
                    <a:pt x="302648" y="186304"/>
                  </a:lnTo>
                  <a:lnTo>
                    <a:pt x="344080" y="211127"/>
                  </a:lnTo>
                  <a:lnTo>
                    <a:pt x="381938" y="231890"/>
                  </a:lnTo>
                  <a:lnTo>
                    <a:pt x="425871" y="258687"/>
                  </a:lnTo>
                  <a:lnTo>
                    <a:pt x="467826" y="283819"/>
                  </a:lnTo>
                  <a:lnTo>
                    <a:pt x="509778" y="311667"/>
                  </a:lnTo>
                  <a:lnTo>
                    <a:pt x="538748" y="325884"/>
                  </a:lnTo>
                  <a:lnTo>
                    <a:pt x="581729" y="355868"/>
                  </a:lnTo>
                  <a:lnTo>
                    <a:pt x="628743" y="382329"/>
                  </a:lnTo>
                  <a:lnTo>
                    <a:pt x="676287" y="410168"/>
                  </a:lnTo>
                  <a:lnTo>
                    <a:pt x="723902" y="434857"/>
                  </a:lnTo>
                  <a:lnTo>
                    <a:pt x="764823" y="457804"/>
                  </a:lnTo>
                  <a:lnTo>
                    <a:pt x="808301" y="482719"/>
                  </a:lnTo>
                  <a:lnTo>
                    <a:pt x="848522" y="514570"/>
                  </a:lnTo>
                  <a:lnTo>
                    <a:pt x="896134" y="542341"/>
                  </a:lnTo>
                  <a:lnTo>
                    <a:pt x="941249" y="568210"/>
                  </a:lnTo>
                  <a:lnTo>
                    <a:pt x="988338" y="600248"/>
                  </a:lnTo>
                  <a:lnTo>
                    <a:pt x="1025796" y="621411"/>
                  </a:lnTo>
                  <a:lnTo>
                    <a:pt x="1062647" y="642145"/>
                  </a:lnTo>
                  <a:lnTo>
                    <a:pt x="1106902" y="677059"/>
                  </a:lnTo>
                  <a:lnTo>
                    <a:pt x="1143593" y="702260"/>
                  </a:lnTo>
                  <a:lnTo>
                    <a:pt x="1181276" y="725955"/>
                  </a:lnTo>
                  <a:lnTo>
                    <a:pt x="1222074" y="753084"/>
                  </a:lnTo>
                  <a:lnTo>
                    <a:pt x="1264855" y="778408"/>
                  </a:lnTo>
                  <a:lnTo>
                    <a:pt x="1304341" y="802139"/>
                  </a:lnTo>
                  <a:lnTo>
                    <a:pt x="1342852" y="829279"/>
                  </a:lnTo>
                  <a:lnTo>
                    <a:pt x="1381073" y="854607"/>
                  </a:lnTo>
                  <a:lnTo>
                    <a:pt x="1422032" y="878339"/>
                  </a:lnTo>
                  <a:lnTo>
                    <a:pt x="1464859" y="905479"/>
                  </a:lnTo>
                  <a:lnTo>
                    <a:pt x="1507182" y="933629"/>
                  </a:lnTo>
                  <a:lnTo>
                    <a:pt x="1550414" y="962078"/>
                  </a:lnTo>
                  <a:lnTo>
                    <a:pt x="1592857" y="990616"/>
                  </a:lnTo>
                  <a:lnTo>
                    <a:pt x="1636125" y="1016357"/>
                  </a:lnTo>
                  <a:lnTo>
                    <a:pt x="1678578" y="1040212"/>
                  </a:lnTo>
                  <a:lnTo>
                    <a:pt x="1721848" y="1067389"/>
                  </a:lnTo>
                  <a:lnTo>
                    <a:pt x="1764302" y="1095549"/>
                  </a:lnTo>
                  <a:lnTo>
                    <a:pt x="1807573" y="1124002"/>
                  </a:lnTo>
                  <a:lnTo>
                    <a:pt x="1850027" y="1152540"/>
                  </a:lnTo>
                  <a:lnTo>
                    <a:pt x="1896120" y="1178282"/>
                  </a:lnTo>
                  <a:lnTo>
                    <a:pt x="1943291" y="1202137"/>
                  </a:lnTo>
                  <a:lnTo>
                    <a:pt x="1987959" y="1229314"/>
                  </a:lnTo>
                  <a:lnTo>
                    <a:pt x="2030828" y="1257474"/>
                  </a:lnTo>
                  <a:lnTo>
                    <a:pt x="2077044" y="1285927"/>
                  </a:lnTo>
                  <a:lnTo>
                    <a:pt x="2121429" y="1314465"/>
                  </a:lnTo>
                  <a:lnTo>
                    <a:pt x="2164213" y="1340207"/>
                  </a:lnTo>
                  <a:lnTo>
                    <a:pt x="2207582" y="1364062"/>
                  </a:lnTo>
                  <a:lnTo>
                    <a:pt x="2247243" y="1391239"/>
                  </a:lnTo>
                  <a:lnTo>
                    <a:pt x="2288627" y="1416577"/>
                  </a:lnTo>
                  <a:lnTo>
                    <a:pt x="2331581" y="1440313"/>
                  </a:lnTo>
                  <a:lnTo>
                    <a:pt x="2371120" y="1467454"/>
                  </a:lnTo>
                  <a:lnTo>
                    <a:pt x="2412468" y="1492782"/>
                  </a:lnTo>
                  <a:lnTo>
                    <a:pt x="2455411" y="1516514"/>
                  </a:lnTo>
                  <a:lnTo>
                    <a:pt x="2494946" y="1540832"/>
                  </a:lnTo>
                  <a:lnTo>
                    <a:pt x="2541174" y="1573068"/>
                  </a:lnTo>
                  <a:lnTo>
                    <a:pt x="2588484" y="1603464"/>
                  </a:lnTo>
                  <a:lnTo>
                    <a:pt x="2625980" y="1628684"/>
                  </a:lnTo>
                  <a:lnTo>
                    <a:pt x="2663901" y="1650032"/>
                  </a:lnTo>
                  <a:lnTo>
                    <a:pt x="2701947" y="1669763"/>
                  </a:lnTo>
                  <a:lnTo>
                    <a:pt x="2740032" y="1690073"/>
                  </a:lnTo>
                  <a:lnTo>
                    <a:pt x="2777069" y="1714671"/>
                  </a:lnTo>
                  <a:lnTo>
                    <a:pt x="2818564" y="1742481"/>
                  </a:lnTo>
                  <a:lnTo>
                    <a:pt x="2862392" y="1768358"/>
                  </a:lnTo>
                  <a:lnTo>
                    <a:pt x="2904210" y="1794910"/>
                  </a:lnTo>
                  <a:lnTo>
                    <a:pt x="2943044" y="1826809"/>
                  </a:lnTo>
                  <a:lnTo>
                    <a:pt x="2981289" y="1853807"/>
                  </a:lnTo>
                  <a:lnTo>
                    <a:pt x="3020476" y="1879522"/>
                  </a:lnTo>
                  <a:lnTo>
                    <a:pt x="3062240" y="1904985"/>
                  </a:lnTo>
                  <a:lnTo>
                    <a:pt x="3079729" y="1916635"/>
                  </a:lnTo>
                  <a:lnTo>
                    <a:pt x="3122628" y="1935560"/>
                  </a:lnTo>
                  <a:lnTo>
                    <a:pt x="3165072" y="1966645"/>
                  </a:lnTo>
                  <a:lnTo>
                    <a:pt x="3200948" y="1995493"/>
                  </a:lnTo>
                  <a:lnTo>
                    <a:pt x="3243666" y="2017067"/>
                  </a:lnTo>
                  <a:lnTo>
                    <a:pt x="3284205" y="2034107"/>
                  </a:lnTo>
                  <a:lnTo>
                    <a:pt x="3325435" y="2055966"/>
                  </a:lnTo>
                  <a:lnTo>
                    <a:pt x="3364471" y="2071126"/>
                  </a:lnTo>
                  <a:lnTo>
                    <a:pt x="3409950" y="2095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2" name="SMARTInkShape-Group942"/>
          <p:cNvGrpSpPr/>
          <p:nvPr/>
        </p:nvGrpSpPr>
        <p:grpSpPr>
          <a:xfrm>
            <a:off x="1735593" y="2592893"/>
            <a:ext cx="2560183" cy="1817183"/>
            <a:chOff x="1735593" y="2592893"/>
            <a:chExt cx="2560183" cy="1817183"/>
          </a:xfrm>
        </p:grpSpPr>
        <p:sp>
          <p:nvSpPr>
            <p:cNvPr id="327" name="SMARTInkShape-6505"/>
            <p:cNvSpPr/>
            <p:nvPr/>
          </p:nvSpPr>
          <p:spPr>
            <a:xfrm>
              <a:off x="4076700" y="4191000"/>
              <a:ext cx="19051" cy="9526"/>
            </a:xfrm>
            <a:custGeom>
              <a:avLst/>
              <a:gdLst/>
              <a:ahLst/>
              <a:cxnLst/>
              <a:rect l="0" t="0" r="0" b="0"/>
              <a:pathLst>
                <a:path w="19051" h="9526">
                  <a:moveTo>
                    <a:pt x="0" y="9525"/>
                  </a:moveTo>
                  <a:lnTo>
                    <a:pt x="5057" y="4469"/>
                  </a:lnTo>
                  <a:lnTo>
                    <a:pt x="10361" y="1986"/>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 name="SMARTInkShape-6506"/>
            <p:cNvSpPr/>
            <p:nvPr/>
          </p:nvSpPr>
          <p:spPr>
            <a:xfrm>
              <a:off x="3977784" y="4125934"/>
              <a:ext cx="317992" cy="284142"/>
            </a:xfrm>
            <a:custGeom>
              <a:avLst/>
              <a:gdLst/>
              <a:ahLst/>
              <a:cxnLst/>
              <a:rect l="0" t="0" r="0" b="0"/>
              <a:pathLst>
                <a:path w="317992" h="284142">
                  <a:moveTo>
                    <a:pt x="60816" y="84116"/>
                  </a:moveTo>
                  <a:lnTo>
                    <a:pt x="44549" y="93837"/>
                  </a:lnTo>
                  <a:lnTo>
                    <a:pt x="17504" y="121315"/>
                  </a:lnTo>
                  <a:lnTo>
                    <a:pt x="1343" y="147438"/>
                  </a:lnTo>
                  <a:lnTo>
                    <a:pt x="0" y="153847"/>
                  </a:lnTo>
                  <a:lnTo>
                    <a:pt x="3168" y="174039"/>
                  </a:lnTo>
                  <a:lnTo>
                    <a:pt x="13720" y="203126"/>
                  </a:lnTo>
                  <a:lnTo>
                    <a:pt x="16719" y="207906"/>
                  </a:lnTo>
                  <a:lnTo>
                    <a:pt x="41165" y="224746"/>
                  </a:lnTo>
                  <a:lnTo>
                    <a:pt x="80276" y="243142"/>
                  </a:lnTo>
                  <a:lnTo>
                    <a:pt x="110209" y="251884"/>
                  </a:lnTo>
                  <a:lnTo>
                    <a:pt x="147653" y="249419"/>
                  </a:lnTo>
                  <a:lnTo>
                    <a:pt x="192261" y="241985"/>
                  </a:lnTo>
                  <a:lnTo>
                    <a:pt x="223823" y="233080"/>
                  </a:lnTo>
                  <a:lnTo>
                    <a:pt x="239450" y="221230"/>
                  </a:lnTo>
                  <a:lnTo>
                    <a:pt x="266728" y="187753"/>
                  </a:lnTo>
                  <a:lnTo>
                    <a:pt x="274041" y="169335"/>
                  </a:lnTo>
                  <a:lnTo>
                    <a:pt x="276233" y="151624"/>
                  </a:lnTo>
                  <a:lnTo>
                    <a:pt x="273679" y="136697"/>
                  </a:lnTo>
                  <a:lnTo>
                    <a:pt x="255812" y="103322"/>
                  </a:lnTo>
                  <a:lnTo>
                    <a:pt x="214995" y="57522"/>
                  </a:lnTo>
                  <a:lnTo>
                    <a:pt x="169967" y="33769"/>
                  </a:lnTo>
                  <a:lnTo>
                    <a:pt x="130511" y="15218"/>
                  </a:lnTo>
                  <a:lnTo>
                    <a:pt x="83269" y="3821"/>
                  </a:lnTo>
                  <a:lnTo>
                    <a:pt x="57356" y="0"/>
                  </a:lnTo>
                  <a:lnTo>
                    <a:pt x="52159" y="522"/>
                  </a:lnTo>
                  <a:lnTo>
                    <a:pt x="48695" y="1928"/>
                  </a:lnTo>
                  <a:lnTo>
                    <a:pt x="46385" y="3924"/>
                  </a:lnTo>
                  <a:lnTo>
                    <a:pt x="43819" y="8964"/>
                  </a:lnTo>
                  <a:lnTo>
                    <a:pt x="43135" y="11789"/>
                  </a:lnTo>
                  <a:lnTo>
                    <a:pt x="47228" y="25879"/>
                  </a:lnTo>
                  <a:lnTo>
                    <a:pt x="72243" y="55091"/>
                  </a:lnTo>
                  <a:lnTo>
                    <a:pt x="118050" y="101040"/>
                  </a:lnTo>
                  <a:lnTo>
                    <a:pt x="165516" y="143976"/>
                  </a:lnTo>
                  <a:lnTo>
                    <a:pt x="207639" y="182500"/>
                  </a:lnTo>
                  <a:lnTo>
                    <a:pt x="253583" y="220637"/>
                  </a:lnTo>
                  <a:lnTo>
                    <a:pt x="317991" y="2841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 name="SMARTInkShape-6507"/>
            <p:cNvSpPr/>
            <p:nvPr/>
          </p:nvSpPr>
          <p:spPr>
            <a:xfrm>
              <a:off x="2085975" y="2664817"/>
              <a:ext cx="748882" cy="21234"/>
            </a:xfrm>
            <a:custGeom>
              <a:avLst/>
              <a:gdLst/>
              <a:ahLst/>
              <a:cxnLst/>
              <a:rect l="0" t="0" r="0" b="0"/>
              <a:pathLst>
                <a:path w="748882" h="21234">
                  <a:moveTo>
                    <a:pt x="0" y="21233"/>
                  </a:moveTo>
                  <a:lnTo>
                    <a:pt x="5056" y="21233"/>
                  </a:lnTo>
                  <a:lnTo>
                    <a:pt x="45124" y="12296"/>
                  </a:lnTo>
                  <a:lnTo>
                    <a:pt x="89072" y="4221"/>
                  </a:lnTo>
                  <a:lnTo>
                    <a:pt x="129763" y="2362"/>
                  </a:lnTo>
                  <a:lnTo>
                    <a:pt x="170742" y="2218"/>
                  </a:lnTo>
                  <a:lnTo>
                    <a:pt x="211443" y="2188"/>
                  </a:lnTo>
                  <a:lnTo>
                    <a:pt x="256366" y="2184"/>
                  </a:lnTo>
                  <a:lnTo>
                    <a:pt x="301688" y="2183"/>
                  </a:lnTo>
                  <a:lnTo>
                    <a:pt x="342285" y="2183"/>
                  </a:lnTo>
                  <a:lnTo>
                    <a:pt x="380878" y="2183"/>
                  </a:lnTo>
                  <a:lnTo>
                    <a:pt x="427551" y="2183"/>
                  </a:lnTo>
                  <a:lnTo>
                    <a:pt x="473103" y="2183"/>
                  </a:lnTo>
                  <a:lnTo>
                    <a:pt x="518158" y="2183"/>
                  </a:lnTo>
                  <a:lnTo>
                    <a:pt x="559680" y="2183"/>
                  </a:lnTo>
                  <a:lnTo>
                    <a:pt x="605110" y="2183"/>
                  </a:lnTo>
                  <a:lnTo>
                    <a:pt x="642305" y="2183"/>
                  </a:lnTo>
                  <a:lnTo>
                    <a:pt x="684734" y="2183"/>
                  </a:lnTo>
                  <a:lnTo>
                    <a:pt x="728568" y="2183"/>
                  </a:lnTo>
                  <a:lnTo>
                    <a:pt x="74888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 name="SMARTInkShape-6508"/>
            <p:cNvSpPr/>
            <p:nvPr/>
          </p:nvSpPr>
          <p:spPr>
            <a:xfrm>
              <a:off x="2942649" y="2619375"/>
              <a:ext cx="1143458" cy="1390651"/>
            </a:xfrm>
            <a:custGeom>
              <a:avLst/>
              <a:gdLst/>
              <a:ahLst/>
              <a:cxnLst/>
              <a:rect l="0" t="0" r="0" b="0"/>
              <a:pathLst>
                <a:path w="1143458" h="1390651">
                  <a:moveTo>
                    <a:pt x="0" y="38267"/>
                  </a:moveTo>
                  <a:lnTo>
                    <a:pt x="4952" y="38216"/>
                  </a:lnTo>
                  <a:lnTo>
                    <a:pt x="46126" y="37065"/>
                  </a:lnTo>
                  <a:lnTo>
                    <a:pt x="92548" y="29902"/>
                  </a:lnTo>
                  <a:lnTo>
                    <a:pt x="138766" y="28837"/>
                  </a:lnTo>
                  <a:lnTo>
                    <a:pt x="176118" y="28627"/>
                  </a:lnTo>
                  <a:lnTo>
                    <a:pt x="223634" y="28585"/>
                  </a:lnTo>
                  <a:lnTo>
                    <a:pt x="260694" y="28577"/>
                  </a:lnTo>
                  <a:lnTo>
                    <a:pt x="306584" y="28575"/>
                  </a:lnTo>
                  <a:lnTo>
                    <a:pt x="338190" y="25753"/>
                  </a:lnTo>
                  <a:lnTo>
                    <a:pt x="377945" y="20374"/>
                  </a:lnTo>
                  <a:lnTo>
                    <a:pt x="424446" y="19312"/>
                  </a:lnTo>
                  <a:lnTo>
                    <a:pt x="461854" y="19102"/>
                  </a:lnTo>
                  <a:lnTo>
                    <a:pt x="509381" y="19060"/>
                  </a:lnTo>
                  <a:lnTo>
                    <a:pt x="549565" y="19051"/>
                  </a:lnTo>
                  <a:lnTo>
                    <a:pt x="590442" y="19050"/>
                  </a:lnTo>
                  <a:lnTo>
                    <a:pt x="604228" y="16228"/>
                  </a:lnTo>
                  <a:lnTo>
                    <a:pt x="615999" y="12504"/>
                  </a:lnTo>
                  <a:lnTo>
                    <a:pt x="658568" y="9917"/>
                  </a:lnTo>
                  <a:lnTo>
                    <a:pt x="706178" y="9548"/>
                  </a:lnTo>
                  <a:lnTo>
                    <a:pt x="751976" y="9527"/>
                  </a:lnTo>
                  <a:lnTo>
                    <a:pt x="797768" y="9525"/>
                  </a:lnTo>
                  <a:lnTo>
                    <a:pt x="839375" y="9525"/>
                  </a:lnTo>
                  <a:lnTo>
                    <a:pt x="864059" y="10583"/>
                  </a:lnTo>
                  <a:lnTo>
                    <a:pt x="875060" y="14582"/>
                  </a:lnTo>
                  <a:lnTo>
                    <a:pt x="889827" y="14242"/>
                  </a:lnTo>
                  <a:lnTo>
                    <a:pt x="935044" y="9648"/>
                  </a:lnTo>
                  <a:lnTo>
                    <a:pt x="980210" y="9527"/>
                  </a:lnTo>
                  <a:lnTo>
                    <a:pt x="1015230" y="9525"/>
                  </a:lnTo>
                  <a:lnTo>
                    <a:pt x="1020564" y="6703"/>
                  </a:lnTo>
                  <a:lnTo>
                    <a:pt x="1029276" y="0"/>
                  </a:lnTo>
                  <a:lnTo>
                    <a:pt x="1034333" y="5057"/>
                  </a:lnTo>
                  <a:lnTo>
                    <a:pt x="1036815" y="10361"/>
                  </a:lnTo>
                  <a:lnTo>
                    <a:pt x="1039837" y="52064"/>
                  </a:lnTo>
                  <a:lnTo>
                    <a:pt x="1047442" y="89011"/>
                  </a:lnTo>
                  <a:lnTo>
                    <a:pt x="1049122" y="106924"/>
                  </a:lnTo>
                  <a:lnTo>
                    <a:pt x="1054794" y="121522"/>
                  </a:lnTo>
                  <a:lnTo>
                    <a:pt x="1058641" y="164480"/>
                  </a:lnTo>
                  <a:lnTo>
                    <a:pt x="1071073" y="206881"/>
                  </a:lnTo>
                  <a:lnTo>
                    <a:pt x="1083672" y="251179"/>
                  </a:lnTo>
                  <a:lnTo>
                    <a:pt x="1087122" y="294015"/>
                  </a:lnTo>
                  <a:lnTo>
                    <a:pt x="1093893" y="333126"/>
                  </a:lnTo>
                  <a:lnTo>
                    <a:pt x="1100601" y="371426"/>
                  </a:lnTo>
                  <a:lnTo>
                    <a:pt x="1104513" y="415053"/>
                  </a:lnTo>
                  <a:lnTo>
                    <a:pt x="1110406" y="458131"/>
                  </a:lnTo>
                  <a:lnTo>
                    <a:pt x="1117218" y="500231"/>
                  </a:lnTo>
                  <a:lnTo>
                    <a:pt x="1124622" y="546357"/>
                  </a:lnTo>
                  <a:lnTo>
                    <a:pt x="1131875" y="591855"/>
                  </a:lnTo>
                  <a:lnTo>
                    <a:pt x="1133622" y="631495"/>
                  </a:lnTo>
                  <a:lnTo>
                    <a:pt x="1138980" y="668181"/>
                  </a:lnTo>
                  <a:lnTo>
                    <a:pt x="1142214" y="707508"/>
                  </a:lnTo>
                  <a:lnTo>
                    <a:pt x="1143173" y="745972"/>
                  </a:lnTo>
                  <a:lnTo>
                    <a:pt x="1143457" y="774067"/>
                  </a:lnTo>
                  <a:lnTo>
                    <a:pt x="1139263" y="781686"/>
                  </a:lnTo>
                  <a:lnTo>
                    <a:pt x="1117369" y="802523"/>
                  </a:lnTo>
                  <a:lnTo>
                    <a:pt x="1110761" y="815641"/>
                  </a:lnTo>
                  <a:lnTo>
                    <a:pt x="1106172" y="862759"/>
                  </a:lnTo>
                  <a:lnTo>
                    <a:pt x="1105614" y="901495"/>
                  </a:lnTo>
                  <a:lnTo>
                    <a:pt x="1105503" y="947795"/>
                  </a:lnTo>
                  <a:lnTo>
                    <a:pt x="1105480" y="991444"/>
                  </a:lnTo>
                  <a:lnTo>
                    <a:pt x="1105477" y="1035413"/>
                  </a:lnTo>
                  <a:lnTo>
                    <a:pt x="1105476" y="1080423"/>
                  </a:lnTo>
                  <a:lnTo>
                    <a:pt x="1113015" y="1124490"/>
                  </a:lnTo>
                  <a:lnTo>
                    <a:pt x="1114827" y="1166070"/>
                  </a:lnTo>
                  <a:lnTo>
                    <a:pt x="1114978" y="1208088"/>
                  </a:lnTo>
                  <a:lnTo>
                    <a:pt x="1115000" y="1255685"/>
                  </a:lnTo>
                  <a:lnTo>
                    <a:pt x="1115001" y="1300453"/>
                  </a:lnTo>
                  <a:lnTo>
                    <a:pt x="1115001" y="1345282"/>
                  </a:lnTo>
                  <a:lnTo>
                    <a:pt x="1115001" y="1355453"/>
                  </a:lnTo>
                  <a:lnTo>
                    <a:pt x="1117823" y="1361954"/>
                  </a:lnTo>
                  <a:lnTo>
                    <a:pt x="1123202" y="1369695"/>
                  </a:lnTo>
                  <a:lnTo>
                    <a:pt x="1124265" y="1378828"/>
                  </a:lnTo>
                  <a:lnTo>
                    <a:pt x="1124526" y="1390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 name="SMARTInkShape-6509"/>
            <p:cNvSpPr/>
            <p:nvPr/>
          </p:nvSpPr>
          <p:spPr>
            <a:xfrm>
              <a:off x="1735593" y="2592893"/>
              <a:ext cx="187690" cy="292478"/>
            </a:xfrm>
            <a:custGeom>
              <a:avLst/>
              <a:gdLst/>
              <a:ahLst/>
              <a:cxnLst/>
              <a:rect l="0" t="0" r="0" b="0"/>
              <a:pathLst>
                <a:path w="187690" h="292478">
                  <a:moveTo>
                    <a:pt x="26532" y="55057"/>
                  </a:moveTo>
                  <a:lnTo>
                    <a:pt x="18331" y="55057"/>
                  </a:lnTo>
                  <a:lnTo>
                    <a:pt x="22456" y="55057"/>
                  </a:lnTo>
                  <a:lnTo>
                    <a:pt x="23815" y="56115"/>
                  </a:lnTo>
                  <a:lnTo>
                    <a:pt x="25324" y="60114"/>
                  </a:lnTo>
                  <a:lnTo>
                    <a:pt x="29195" y="84716"/>
                  </a:lnTo>
                  <a:lnTo>
                    <a:pt x="33007" y="97872"/>
                  </a:lnTo>
                  <a:lnTo>
                    <a:pt x="34095" y="124187"/>
                  </a:lnTo>
                  <a:lnTo>
                    <a:pt x="28340" y="164825"/>
                  </a:lnTo>
                  <a:lnTo>
                    <a:pt x="26889" y="203975"/>
                  </a:lnTo>
                  <a:lnTo>
                    <a:pt x="34118" y="248979"/>
                  </a:lnTo>
                  <a:lnTo>
                    <a:pt x="36047" y="292477"/>
                  </a:lnTo>
                  <a:lnTo>
                    <a:pt x="36054" y="287917"/>
                  </a:lnTo>
                  <a:lnTo>
                    <a:pt x="33234" y="282728"/>
                  </a:lnTo>
                  <a:lnTo>
                    <a:pt x="31000" y="279862"/>
                  </a:lnTo>
                  <a:lnTo>
                    <a:pt x="24298" y="240981"/>
                  </a:lnTo>
                  <a:lnTo>
                    <a:pt x="13391" y="198909"/>
                  </a:lnTo>
                  <a:lnTo>
                    <a:pt x="7591" y="158967"/>
                  </a:lnTo>
                  <a:lnTo>
                    <a:pt x="174" y="117053"/>
                  </a:lnTo>
                  <a:lnTo>
                    <a:pt x="0" y="100602"/>
                  </a:lnTo>
                  <a:lnTo>
                    <a:pt x="11344" y="54783"/>
                  </a:lnTo>
                  <a:lnTo>
                    <a:pt x="25442" y="31457"/>
                  </a:lnTo>
                  <a:lnTo>
                    <a:pt x="43025" y="16197"/>
                  </a:lnTo>
                  <a:lnTo>
                    <a:pt x="74475" y="2618"/>
                  </a:lnTo>
                  <a:lnTo>
                    <a:pt x="88762" y="0"/>
                  </a:lnTo>
                  <a:lnTo>
                    <a:pt x="122786" y="5925"/>
                  </a:lnTo>
                  <a:lnTo>
                    <a:pt x="149596" y="15334"/>
                  </a:lnTo>
                  <a:lnTo>
                    <a:pt x="179707" y="37923"/>
                  </a:lnTo>
                  <a:lnTo>
                    <a:pt x="184568" y="50617"/>
                  </a:lnTo>
                  <a:lnTo>
                    <a:pt x="187689" y="74524"/>
                  </a:lnTo>
                  <a:lnTo>
                    <a:pt x="182471" y="85228"/>
                  </a:lnTo>
                  <a:lnTo>
                    <a:pt x="172038" y="97041"/>
                  </a:lnTo>
                  <a:lnTo>
                    <a:pt x="148314" y="114534"/>
                  </a:lnTo>
                  <a:lnTo>
                    <a:pt x="122235" y="125832"/>
                  </a:lnTo>
                  <a:lnTo>
                    <a:pt x="64632" y="1407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5" name="SMARTInkShape-Group943"/>
          <p:cNvGrpSpPr/>
          <p:nvPr/>
        </p:nvGrpSpPr>
        <p:grpSpPr>
          <a:xfrm>
            <a:off x="2486025" y="2839407"/>
            <a:ext cx="197280" cy="303844"/>
            <a:chOff x="2486025" y="2839407"/>
            <a:chExt cx="197280" cy="303844"/>
          </a:xfrm>
        </p:grpSpPr>
        <p:sp>
          <p:nvSpPr>
            <p:cNvPr id="333" name="SMARTInkShape-6510"/>
            <p:cNvSpPr/>
            <p:nvPr/>
          </p:nvSpPr>
          <p:spPr>
            <a:xfrm>
              <a:off x="2581275" y="3143250"/>
              <a:ext cx="9526" cy="1"/>
            </a:xfrm>
            <a:custGeom>
              <a:avLst/>
              <a:gdLst/>
              <a:ahLst/>
              <a:cxnLst/>
              <a:rect l="0" t="0" r="0" b="0"/>
              <a:pathLst>
                <a:path w="9526" h="1">
                  <a:moveTo>
                    <a:pt x="0" y="0"/>
                  </a:moveTo>
                  <a:lnTo>
                    <a:pt x="95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 name="SMARTInkShape-6511"/>
            <p:cNvSpPr/>
            <p:nvPr/>
          </p:nvSpPr>
          <p:spPr>
            <a:xfrm>
              <a:off x="2486025" y="2839407"/>
              <a:ext cx="197280" cy="222296"/>
            </a:xfrm>
            <a:custGeom>
              <a:avLst/>
              <a:gdLst/>
              <a:ahLst/>
              <a:cxnLst/>
              <a:rect l="0" t="0" r="0" b="0"/>
              <a:pathLst>
                <a:path w="197280" h="222296">
                  <a:moveTo>
                    <a:pt x="0" y="65718"/>
                  </a:moveTo>
                  <a:lnTo>
                    <a:pt x="0" y="46472"/>
                  </a:lnTo>
                  <a:lnTo>
                    <a:pt x="3175" y="42304"/>
                  </a:lnTo>
                  <a:lnTo>
                    <a:pt x="45638" y="15387"/>
                  </a:lnTo>
                  <a:lnTo>
                    <a:pt x="72789" y="3886"/>
                  </a:lnTo>
                  <a:lnTo>
                    <a:pt x="111039" y="0"/>
                  </a:lnTo>
                  <a:lnTo>
                    <a:pt x="146965" y="4383"/>
                  </a:lnTo>
                  <a:lnTo>
                    <a:pt x="166212" y="12353"/>
                  </a:lnTo>
                  <a:lnTo>
                    <a:pt x="186126" y="23095"/>
                  </a:lnTo>
                  <a:lnTo>
                    <a:pt x="190759" y="24603"/>
                  </a:lnTo>
                  <a:lnTo>
                    <a:pt x="193848" y="27724"/>
                  </a:lnTo>
                  <a:lnTo>
                    <a:pt x="197279" y="36838"/>
                  </a:lnTo>
                  <a:lnTo>
                    <a:pt x="193160" y="50766"/>
                  </a:lnTo>
                  <a:lnTo>
                    <a:pt x="184274" y="65422"/>
                  </a:lnTo>
                  <a:lnTo>
                    <a:pt x="142697" y="101443"/>
                  </a:lnTo>
                  <a:lnTo>
                    <a:pt x="98415" y="139162"/>
                  </a:lnTo>
                  <a:lnTo>
                    <a:pt x="56561" y="180623"/>
                  </a:lnTo>
                  <a:lnTo>
                    <a:pt x="41747" y="195424"/>
                  </a:lnTo>
                  <a:lnTo>
                    <a:pt x="42648" y="198756"/>
                  </a:lnTo>
                  <a:lnTo>
                    <a:pt x="49294" y="208102"/>
                  </a:lnTo>
                  <a:lnTo>
                    <a:pt x="59303" y="213666"/>
                  </a:lnTo>
                  <a:lnTo>
                    <a:pt x="69748" y="217198"/>
                  </a:lnTo>
                  <a:lnTo>
                    <a:pt x="77919" y="222295"/>
                  </a:lnTo>
                  <a:lnTo>
                    <a:pt x="123825" y="21811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8" name="SMARTInkShape-Group944"/>
          <p:cNvGrpSpPr/>
          <p:nvPr/>
        </p:nvGrpSpPr>
        <p:grpSpPr>
          <a:xfrm>
            <a:off x="2401740" y="2059328"/>
            <a:ext cx="179536" cy="312398"/>
            <a:chOff x="2401740" y="2059328"/>
            <a:chExt cx="179536" cy="312398"/>
          </a:xfrm>
        </p:grpSpPr>
        <p:sp>
          <p:nvSpPr>
            <p:cNvPr id="336" name="SMARTInkShape-6512"/>
            <p:cNvSpPr/>
            <p:nvPr/>
          </p:nvSpPr>
          <p:spPr>
            <a:xfrm>
              <a:off x="2571750" y="2371725"/>
              <a:ext cx="9526" cy="1"/>
            </a:xfrm>
            <a:custGeom>
              <a:avLst/>
              <a:gdLst/>
              <a:ahLst/>
              <a:cxnLst/>
              <a:rect l="0" t="0" r="0" b="0"/>
              <a:pathLst>
                <a:path w="9526" h="1">
                  <a:moveTo>
                    <a:pt x="0" y="0"/>
                  </a:moveTo>
                  <a:lnTo>
                    <a:pt x="95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SMARTInkShape-6513"/>
            <p:cNvSpPr/>
            <p:nvPr/>
          </p:nvSpPr>
          <p:spPr>
            <a:xfrm>
              <a:off x="2401740" y="2059328"/>
              <a:ext cx="112861" cy="240461"/>
            </a:xfrm>
            <a:custGeom>
              <a:avLst/>
              <a:gdLst/>
              <a:ahLst/>
              <a:cxnLst/>
              <a:rect l="0" t="0" r="0" b="0"/>
              <a:pathLst>
                <a:path w="112861" h="240461">
                  <a:moveTo>
                    <a:pt x="17610" y="93322"/>
                  </a:moveTo>
                  <a:lnTo>
                    <a:pt x="9409" y="85121"/>
                  </a:lnTo>
                  <a:lnTo>
                    <a:pt x="3421" y="74076"/>
                  </a:lnTo>
                  <a:lnTo>
                    <a:pt x="0" y="57398"/>
                  </a:lnTo>
                  <a:lnTo>
                    <a:pt x="4043" y="39051"/>
                  </a:lnTo>
                  <a:lnTo>
                    <a:pt x="11944" y="25266"/>
                  </a:lnTo>
                  <a:lnTo>
                    <a:pt x="52664" y="7833"/>
                  </a:lnTo>
                  <a:lnTo>
                    <a:pt x="73857" y="964"/>
                  </a:lnTo>
                  <a:lnTo>
                    <a:pt x="80508" y="0"/>
                  </a:lnTo>
                  <a:lnTo>
                    <a:pt x="86001" y="1474"/>
                  </a:lnTo>
                  <a:lnTo>
                    <a:pt x="94925" y="8756"/>
                  </a:lnTo>
                  <a:lnTo>
                    <a:pt x="105900" y="24756"/>
                  </a:lnTo>
                  <a:lnTo>
                    <a:pt x="107162" y="29620"/>
                  </a:lnTo>
                  <a:lnTo>
                    <a:pt x="106944" y="33920"/>
                  </a:lnTo>
                  <a:lnTo>
                    <a:pt x="88879" y="68653"/>
                  </a:lnTo>
                  <a:lnTo>
                    <a:pt x="63774" y="106239"/>
                  </a:lnTo>
                  <a:lnTo>
                    <a:pt x="34451" y="143773"/>
                  </a:lnTo>
                  <a:lnTo>
                    <a:pt x="11098" y="184113"/>
                  </a:lnTo>
                  <a:lnTo>
                    <a:pt x="2275" y="203478"/>
                  </a:lnTo>
                  <a:lnTo>
                    <a:pt x="1037" y="208035"/>
                  </a:lnTo>
                  <a:lnTo>
                    <a:pt x="2328" y="213189"/>
                  </a:lnTo>
                  <a:lnTo>
                    <a:pt x="9407" y="224560"/>
                  </a:lnTo>
                  <a:lnTo>
                    <a:pt x="14258" y="228439"/>
                  </a:lnTo>
                  <a:lnTo>
                    <a:pt x="43405" y="240232"/>
                  </a:lnTo>
                  <a:lnTo>
                    <a:pt x="55886" y="240460"/>
                  </a:lnTo>
                  <a:lnTo>
                    <a:pt x="112860" y="23619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2" name="SMARTInkShape-Group945"/>
          <p:cNvGrpSpPr/>
          <p:nvPr/>
        </p:nvGrpSpPr>
        <p:grpSpPr>
          <a:xfrm>
            <a:off x="2857500" y="2421248"/>
            <a:ext cx="330257" cy="635633"/>
            <a:chOff x="2857500" y="2421248"/>
            <a:chExt cx="330257" cy="635633"/>
          </a:xfrm>
        </p:grpSpPr>
        <p:sp>
          <p:nvSpPr>
            <p:cNvPr id="339" name="SMARTInkShape-6514"/>
            <p:cNvSpPr/>
            <p:nvPr/>
          </p:nvSpPr>
          <p:spPr>
            <a:xfrm>
              <a:off x="3035541" y="2819792"/>
              <a:ext cx="152216" cy="180584"/>
            </a:xfrm>
            <a:custGeom>
              <a:avLst/>
              <a:gdLst/>
              <a:ahLst/>
              <a:cxnLst/>
              <a:rect l="0" t="0" r="0" b="0"/>
              <a:pathLst>
                <a:path w="152216" h="180584">
                  <a:moveTo>
                    <a:pt x="79134" y="9133"/>
                  </a:moveTo>
                  <a:lnTo>
                    <a:pt x="79134" y="0"/>
                  </a:lnTo>
                  <a:lnTo>
                    <a:pt x="61234" y="7199"/>
                  </a:lnTo>
                  <a:lnTo>
                    <a:pt x="57675" y="7843"/>
                  </a:lnTo>
                  <a:lnTo>
                    <a:pt x="16468" y="30478"/>
                  </a:lnTo>
                  <a:lnTo>
                    <a:pt x="6127" y="40139"/>
                  </a:lnTo>
                  <a:lnTo>
                    <a:pt x="120" y="49372"/>
                  </a:lnTo>
                  <a:lnTo>
                    <a:pt x="0" y="51834"/>
                  </a:lnTo>
                  <a:lnTo>
                    <a:pt x="7411" y="60842"/>
                  </a:lnTo>
                  <a:lnTo>
                    <a:pt x="16020" y="69727"/>
                  </a:lnTo>
                  <a:lnTo>
                    <a:pt x="27800" y="73105"/>
                  </a:lnTo>
                  <a:lnTo>
                    <a:pt x="69317" y="81998"/>
                  </a:lnTo>
                  <a:lnTo>
                    <a:pt x="89748" y="85403"/>
                  </a:lnTo>
                  <a:lnTo>
                    <a:pt x="133235" y="108039"/>
                  </a:lnTo>
                  <a:lnTo>
                    <a:pt x="144807" y="115886"/>
                  </a:lnTo>
                  <a:lnTo>
                    <a:pt x="148316" y="120518"/>
                  </a:lnTo>
                  <a:lnTo>
                    <a:pt x="152215" y="131310"/>
                  </a:lnTo>
                  <a:lnTo>
                    <a:pt x="152196" y="136092"/>
                  </a:lnTo>
                  <a:lnTo>
                    <a:pt x="149353" y="144229"/>
                  </a:lnTo>
                  <a:lnTo>
                    <a:pt x="124754" y="164622"/>
                  </a:lnTo>
                  <a:lnTo>
                    <a:pt x="98184" y="1805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 name="SMARTInkShape-6515"/>
            <p:cNvSpPr/>
            <p:nvPr/>
          </p:nvSpPr>
          <p:spPr>
            <a:xfrm>
              <a:off x="3108192" y="2421248"/>
              <a:ext cx="47079" cy="62815"/>
            </a:xfrm>
            <a:custGeom>
              <a:avLst/>
              <a:gdLst/>
              <a:ahLst/>
              <a:cxnLst/>
              <a:rect l="0" t="0" r="0" b="0"/>
              <a:pathLst>
                <a:path w="47079" h="62815">
                  <a:moveTo>
                    <a:pt x="6361" y="0"/>
                  </a:moveTo>
                  <a:lnTo>
                    <a:pt x="17095" y="2484"/>
                  </a:lnTo>
                  <a:lnTo>
                    <a:pt x="34792" y="11160"/>
                  </a:lnTo>
                  <a:lnTo>
                    <a:pt x="46738" y="25489"/>
                  </a:lnTo>
                  <a:lnTo>
                    <a:pt x="47078" y="31177"/>
                  </a:lnTo>
                  <a:lnTo>
                    <a:pt x="41811" y="43141"/>
                  </a:lnTo>
                  <a:lnTo>
                    <a:pt x="35237" y="49869"/>
                  </a:lnTo>
                  <a:lnTo>
                    <a:pt x="2940" y="62148"/>
                  </a:lnTo>
                  <a:lnTo>
                    <a:pt x="0" y="6281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 name="SMARTInkShape-6516"/>
            <p:cNvSpPr/>
            <p:nvPr/>
          </p:nvSpPr>
          <p:spPr>
            <a:xfrm>
              <a:off x="2857500" y="2815092"/>
              <a:ext cx="94540" cy="241789"/>
            </a:xfrm>
            <a:custGeom>
              <a:avLst/>
              <a:gdLst/>
              <a:ahLst/>
              <a:cxnLst/>
              <a:rect l="0" t="0" r="0" b="0"/>
              <a:pathLst>
                <a:path w="94540" h="241789">
                  <a:moveTo>
                    <a:pt x="0" y="42408"/>
                  </a:moveTo>
                  <a:lnTo>
                    <a:pt x="1058" y="89837"/>
                  </a:lnTo>
                  <a:lnTo>
                    <a:pt x="7539" y="116256"/>
                  </a:lnTo>
                  <a:lnTo>
                    <a:pt x="14189" y="156243"/>
                  </a:lnTo>
                  <a:lnTo>
                    <a:pt x="28771" y="196733"/>
                  </a:lnTo>
                  <a:lnTo>
                    <a:pt x="38158" y="218309"/>
                  </a:lnTo>
                  <a:lnTo>
                    <a:pt x="43418" y="227478"/>
                  </a:lnTo>
                  <a:lnTo>
                    <a:pt x="47461" y="241788"/>
                  </a:lnTo>
                  <a:lnTo>
                    <a:pt x="47610" y="229119"/>
                  </a:lnTo>
                  <a:lnTo>
                    <a:pt x="36865" y="181525"/>
                  </a:lnTo>
                  <a:lnTo>
                    <a:pt x="16758" y="137163"/>
                  </a:lnTo>
                  <a:lnTo>
                    <a:pt x="10954" y="106006"/>
                  </a:lnTo>
                  <a:lnTo>
                    <a:pt x="9713" y="66109"/>
                  </a:lnTo>
                  <a:lnTo>
                    <a:pt x="10621" y="35095"/>
                  </a:lnTo>
                  <a:lnTo>
                    <a:pt x="12372" y="31183"/>
                  </a:lnTo>
                  <a:lnTo>
                    <a:pt x="32321" y="11297"/>
                  </a:lnTo>
                  <a:lnTo>
                    <a:pt x="55513" y="172"/>
                  </a:lnTo>
                  <a:lnTo>
                    <a:pt x="67359" y="0"/>
                  </a:lnTo>
                  <a:lnTo>
                    <a:pt x="78621" y="3452"/>
                  </a:lnTo>
                  <a:lnTo>
                    <a:pt x="87154" y="8514"/>
                  </a:lnTo>
                  <a:lnTo>
                    <a:pt x="91652" y="14291"/>
                  </a:lnTo>
                  <a:lnTo>
                    <a:pt x="93651" y="21445"/>
                  </a:lnTo>
                  <a:lnTo>
                    <a:pt x="94539" y="31680"/>
                  </a:lnTo>
                  <a:lnTo>
                    <a:pt x="89290" y="43284"/>
                  </a:lnTo>
                  <a:lnTo>
                    <a:pt x="80959" y="53381"/>
                  </a:lnTo>
                  <a:lnTo>
                    <a:pt x="19050" y="9003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71" name="SMARTInkShape-Group946"/>
          <p:cNvGrpSpPr/>
          <p:nvPr/>
        </p:nvGrpSpPr>
        <p:grpSpPr>
          <a:xfrm>
            <a:off x="6753225" y="2762250"/>
            <a:ext cx="3903268" cy="1790701"/>
            <a:chOff x="6753225" y="2762250"/>
            <a:chExt cx="3903268" cy="1790701"/>
          </a:xfrm>
        </p:grpSpPr>
        <p:sp>
          <p:nvSpPr>
            <p:cNvPr id="343" name="SMARTInkShape-6517"/>
            <p:cNvSpPr/>
            <p:nvPr/>
          </p:nvSpPr>
          <p:spPr>
            <a:xfrm>
              <a:off x="9944100" y="3990975"/>
              <a:ext cx="76201" cy="28576"/>
            </a:xfrm>
            <a:custGeom>
              <a:avLst/>
              <a:gdLst/>
              <a:ahLst/>
              <a:cxnLst/>
              <a:rect l="0" t="0" r="0" b="0"/>
              <a:pathLst>
                <a:path w="76201" h="28576">
                  <a:moveTo>
                    <a:pt x="0" y="28575"/>
                  </a:moveTo>
                  <a:lnTo>
                    <a:pt x="0" y="23519"/>
                  </a:lnTo>
                  <a:lnTo>
                    <a:pt x="1058" y="22029"/>
                  </a:lnTo>
                  <a:lnTo>
                    <a:pt x="2823" y="21036"/>
                  </a:lnTo>
                  <a:lnTo>
                    <a:pt x="5057" y="20374"/>
                  </a:lnTo>
                  <a:lnTo>
                    <a:pt x="18314" y="9329"/>
                  </a:ln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 name="SMARTInkShape-6518"/>
            <p:cNvSpPr/>
            <p:nvPr/>
          </p:nvSpPr>
          <p:spPr>
            <a:xfrm>
              <a:off x="9982200" y="4038600"/>
              <a:ext cx="132959" cy="123826"/>
            </a:xfrm>
            <a:custGeom>
              <a:avLst/>
              <a:gdLst/>
              <a:ahLst/>
              <a:cxnLst/>
              <a:rect l="0" t="0" r="0" b="0"/>
              <a:pathLst>
                <a:path w="132959" h="123826">
                  <a:moveTo>
                    <a:pt x="123825" y="0"/>
                  </a:moveTo>
                  <a:lnTo>
                    <a:pt x="128882" y="5056"/>
                  </a:lnTo>
                  <a:lnTo>
                    <a:pt x="131366" y="10361"/>
                  </a:lnTo>
                  <a:lnTo>
                    <a:pt x="132958" y="27447"/>
                  </a:lnTo>
                  <a:lnTo>
                    <a:pt x="123120" y="50113"/>
                  </a:lnTo>
                  <a:lnTo>
                    <a:pt x="112576" y="62137"/>
                  </a:lnTo>
                  <a:lnTo>
                    <a:pt x="68174" y="89557"/>
                  </a:lnTo>
                  <a:lnTo>
                    <a:pt x="0"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 name="SMARTInkShape-6519"/>
            <p:cNvSpPr/>
            <p:nvPr/>
          </p:nvSpPr>
          <p:spPr>
            <a:xfrm>
              <a:off x="9925050" y="3867150"/>
              <a:ext cx="76201" cy="685801"/>
            </a:xfrm>
            <a:custGeom>
              <a:avLst/>
              <a:gdLst/>
              <a:ahLst/>
              <a:cxnLst/>
              <a:rect l="0" t="0" r="0" b="0"/>
              <a:pathLst>
                <a:path w="76201" h="685801">
                  <a:moveTo>
                    <a:pt x="0" y="0"/>
                  </a:moveTo>
                  <a:lnTo>
                    <a:pt x="13257" y="31571"/>
                  </a:lnTo>
                  <a:lnTo>
                    <a:pt x="21110" y="76595"/>
                  </a:lnTo>
                  <a:lnTo>
                    <a:pt x="27101" y="114378"/>
                  </a:lnTo>
                  <a:lnTo>
                    <a:pt x="29341" y="160020"/>
                  </a:lnTo>
                  <a:lnTo>
                    <a:pt x="35035" y="197226"/>
                  </a:lnTo>
                  <a:lnTo>
                    <a:pt x="37192" y="235062"/>
                  </a:lnTo>
                  <a:lnTo>
                    <a:pt x="37832" y="273083"/>
                  </a:lnTo>
                  <a:lnTo>
                    <a:pt x="39079" y="311160"/>
                  </a:lnTo>
                  <a:lnTo>
                    <a:pt x="44623" y="350312"/>
                  </a:lnTo>
                  <a:lnTo>
                    <a:pt x="46735" y="393897"/>
                  </a:lnTo>
                  <a:lnTo>
                    <a:pt x="48420" y="434093"/>
                  </a:lnTo>
                  <a:lnTo>
                    <a:pt x="54093" y="472814"/>
                  </a:lnTo>
                  <a:lnTo>
                    <a:pt x="56245" y="511097"/>
                  </a:lnTo>
                  <a:lnTo>
                    <a:pt x="57941" y="548194"/>
                  </a:lnTo>
                  <a:lnTo>
                    <a:pt x="67459" y="595354"/>
                  </a:lnTo>
                  <a:lnTo>
                    <a:pt x="74473" y="639829"/>
                  </a:lnTo>
                  <a:lnTo>
                    <a:pt x="76200" y="6858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 name="SMARTInkShape-6520"/>
            <p:cNvSpPr/>
            <p:nvPr/>
          </p:nvSpPr>
          <p:spPr>
            <a:xfrm>
              <a:off x="9384603" y="2925533"/>
              <a:ext cx="228010" cy="341543"/>
            </a:xfrm>
            <a:custGeom>
              <a:avLst/>
              <a:gdLst/>
              <a:ahLst/>
              <a:cxnLst/>
              <a:rect l="0" t="0" r="0" b="0"/>
              <a:pathLst>
                <a:path w="228010" h="341543">
                  <a:moveTo>
                    <a:pt x="149922" y="17692"/>
                  </a:moveTo>
                  <a:lnTo>
                    <a:pt x="154979" y="17692"/>
                  </a:lnTo>
                  <a:lnTo>
                    <a:pt x="185797" y="8559"/>
                  </a:lnTo>
                  <a:lnTo>
                    <a:pt x="185480" y="7370"/>
                  </a:lnTo>
                  <a:lnTo>
                    <a:pt x="182307" y="3227"/>
                  </a:lnTo>
                  <a:lnTo>
                    <a:pt x="177368" y="680"/>
                  </a:lnTo>
                  <a:lnTo>
                    <a:pt x="174570" y="0"/>
                  </a:lnTo>
                  <a:lnTo>
                    <a:pt x="134173" y="6514"/>
                  </a:lnTo>
                  <a:lnTo>
                    <a:pt x="88738" y="21067"/>
                  </a:lnTo>
                  <a:lnTo>
                    <a:pt x="47438" y="39591"/>
                  </a:lnTo>
                  <a:lnTo>
                    <a:pt x="10070" y="67553"/>
                  </a:lnTo>
                  <a:lnTo>
                    <a:pt x="3099" y="77953"/>
                  </a:lnTo>
                  <a:lnTo>
                    <a:pt x="0" y="86102"/>
                  </a:lnTo>
                  <a:lnTo>
                    <a:pt x="3408" y="90815"/>
                  </a:lnTo>
                  <a:lnTo>
                    <a:pt x="29487" y="107562"/>
                  </a:lnTo>
                  <a:lnTo>
                    <a:pt x="68142" y="124871"/>
                  </a:lnTo>
                  <a:lnTo>
                    <a:pt x="110719" y="143560"/>
                  </a:lnTo>
                  <a:lnTo>
                    <a:pt x="158244" y="166990"/>
                  </a:lnTo>
                  <a:lnTo>
                    <a:pt x="200338" y="195581"/>
                  </a:lnTo>
                  <a:lnTo>
                    <a:pt x="213251" y="206468"/>
                  </a:lnTo>
                  <a:lnTo>
                    <a:pt x="227365" y="234610"/>
                  </a:lnTo>
                  <a:lnTo>
                    <a:pt x="228009" y="243796"/>
                  </a:lnTo>
                  <a:lnTo>
                    <a:pt x="223080" y="259646"/>
                  </a:lnTo>
                  <a:lnTo>
                    <a:pt x="203348" y="285526"/>
                  </a:lnTo>
                  <a:lnTo>
                    <a:pt x="177394" y="303190"/>
                  </a:lnTo>
                  <a:lnTo>
                    <a:pt x="130727" y="322040"/>
                  </a:lnTo>
                  <a:lnTo>
                    <a:pt x="64197" y="3415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 name="SMARTInkShape-6521"/>
            <p:cNvSpPr/>
            <p:nvPr/>
          </p:nvSpPr>
          <p:spPr>
            <a:xfrm>
              <a:off x="6762750" y="3267075"/>
              <a:ext cx="9526" cy="1"/>
            </a:xfrm>
            <a:custGeom>
              <a:avLst/>
              <a:gdLst/>
              <a:ahLst/>
              <a:cxnLst/>
              <a:rect l="0" t="0" r="0" b="0"/>
              <a:pathLst>
                <a:path w="9526" h="1">
                  <a:moveTo>
                    <a:pt x="9525" y="0"/>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6522"/>
            <p:cNvSpPr/>
            <p:nvPr/>
          </p:nvSpPr>
          <p:spPr>
            <a:xfrm>
              <a:off x="6772275" y="3228975"/>
              <a:ext cx="676276" cy="142873"/>
            </a:xfrm>
            <a:custGeom>
              <a:avLst/>
              <a:gdLst/>
              <a:ahLst/>
              <a:cxnLst/>
              <a:rect l="0" t="0" r="0" b="0"/>
              <a:pathLst>
                <a:path w="676276" h="142873">
                  <a:moveTo>
                    <a:pt x="0" y="114300"/>
                  </a:moveTo>
                  <a:lnTo>
                    <a:pt x="5057" y="119357"/>
                  </a:lnTo>
                  <a:lnTo>
                    <a:pt x="10361" y="121839"/>
                  </a:lnTo>
                  <a:lnTo>
                    <a:pt x="13257" y="122501"/>
                  </a:lnTo>
                  <a:lnTo>
                    <a:pt x="15188" y="124001"/>
                  </a:lnTo>
                  <a:lnTo>
                    <a:pt x="17334" y="128489"/>
                  </a:lnTo>
                  <a:lnTo>
                    <a:pt x="20023" y="130110"/>
                  </a:lnTo>
                  <a:lnTo>
                    <a:pt x="34978" y="132390"/>
                  </a:lnTo>
                  <a:lnTo>
                    <a:pt x="71987" y="133224"/>
                  </a:lnTo>
                  <a:lnTo>
                    <a:pt x="111993" y="133312"/>
                  </a:lnTo>
                  <a:lnTo>
                    <a:pt x="148906" y="133333"/>
                  </a:lnTo>
                  <a:lnTo>
                    <a:pt x="186830" y="133343"/>
                  </a:lnTo>
                  <a:lnTo>
                    <a:pt x="231981" y="133348"/>
                  </a:lnTo>
                  <a:lnTo>
                    <a:pt x="273228" y="133349"/>
                  </a:lnTo>
                  <a:lnTo>
                    <a:pt x="317435" y="133350"/>
                  </a:lnTo>
                  <a:lnTo>
                    <a:pt x="358873" y="133350"/>
                  </a:lnTo>
                  <a:lnTo>
                    <a:pt x="404195" y="133350"/>
                  </a:lnTo>
                  <a:lnTo>
                    <a:pt x="450079" y="134408"/>
                  </a:lnTo>
                  <a:lnTo>
                    <a:pt x="489897" y="139896"/>
                  </a:lnTo>
                  <a:lnTo>
                    <a:pt x="535155" y="142287"/>
                  </a:lnTo>
                  <a:lnTo>
                    <a:pt x="579490" y="142759"/>
                  </a:lnTo>
                  <a:lnTo>
                    <a:pt x="623251" y="142852"/>
                  </a:lnTo>
                  <a:lnTo>
                    <a:pt x="649328" y="142872"/>
                  </a:lnTo>
                  <a:lnTo>
                    <a:pt x="651960" y="140757"/>
                  </a:lnTo>
                  <a:lnTo>
                    <a:pt x="654885" y="132761"/>
                  </a:lnTo>
                  <a:lnTo>
                    <a:pt x="664673" y="91693"/>
                  </a:lnTo>
                  <a:lnTo>
                    <a:pt x="666628" y="44769"/>
                  </a:lnTo>
                  <a:lnTo>
                    <a:pt x="6762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 name="SMARTInkShape-6523"/>
            <p:cNvSpPr/>
            <p:nvPr/>
          </p:nvSpPr>
          <p:spPr>
            <a:xfrm>
              <a:off x="7145498" y="3419475"/>
              <a:ext cx="572916" cy="552451"/>
            </a:xfrm>
            <a:custGeom>
              <a:avLst/>
              <a:gdLst/>
              <a:ahLst/>
              <a:cxnLst/>
              <a:rect l="0" t="0" r="0" b="0"/>
              <a:pathLst>
                <a:path w="572916" h="552451">
                  <a:moveTo>
                    <a:pt x="7777" y="0"/>
                  </a:moveTo>
                  <a:lnTo>
                    <a:pt x="17890" y="5057"/>
                  </a:lnTo>
                  <a:lnTo>
                    <a:pt x="20869" y="7605"/>
                  </a:lnTo>
                  <a:lnTo>
                    <a:pt x="24179" y="13257"/>
                  </a:lnTo>
                  <a:lnTo>
                    <a:pt x="18939" y="52193"/>
                  </a:lnTo>
                  <a:lnTo>
                    <a:pt x="19088" y="72939"/>
                  </a:lnTo>
                  <a:lnTo>
                    <a:pt x="24984" y="111970"/>
                  </a:lnTo>
                  <a:lnTo>
                    <a:pt x="23458" y="154532"/>
                  </a:lnTo>
                  <a:lnTo>
                    <a:pt x="18518" y="201152"/>
                  </a:lnTo>
                  <a:lnTo>
                    <a:pt x="12606" y="239047"/>
                  </a:lnTo>
                  <a:lnTo>
                    <a:pt x="4152" y="278733"/>
                  </a:lnTo>
                  <a:lnTo>
                    <a:pt x="0" y="317302"/>
                  </a:lnTo>
                  <a:lnTo>
                    <a:pt x="1851" y="334345"/>
                  </a:lnTo>
                  <a:lnTo>
                    <a:pt x="16719" y="364023"/>
                  </a:lnTo>
                  <a:lnTo>
                    <a:pt x="44058" y="386083"/>
                  </a:lnTo>
                  <a:lnTo>
                    <a:pt x="85724" y="401033"/>
                  </a:lnTo>
                  <a:lnTo>
                    <a:pt x="132890" y="414996"/>
                  </a:lnTo>
                  <a:lnTo>
                    <a:pt x="168908" y="418943"/>
                  </a:lnTo>
                  <a:lnTo>
                    <a:pt x="211565" y="426344"/>
                  </a:lnTo>
                  <a:lnTo>
                    <a:pt x="252543" y="434182"/>
                  </a:lnTo>
                  <a:lnTo>
                    <a:pt x="296671" y="438033"/>
                  </a:lnTo>
                  <a:lnTo>
                    <a:pt x="337027" y="445406"/>
                  </a:lnTo>
                  <a:lnTo>
                    <a:pt x="375796" y="453235"/>
                  </a:lnTo>
                  <a:lnTo>
                    <a:pt x="413035" y="457083"/>
                  </a:lnTo>
                  <a:lnTo>
                    <a:pt x="460244" y="464507"/>
                  </a:lnTo>
                  <a:lnTo>
                    <a:pt x="498852" y="468890"/>
                  </a:lnTo>
                  <a:lnTo>
                    <a:pt x="519191" y="471921"/>
                  </a:lnTo>
                  <a:lnTo>
                    <a:pt x="546134" y="467618"/>
                  </a:lnTo>
                  <a:lnTo>
                    <a:pt x="547657" y="465204"/>
                  </a:lnTo>
                  <a:lnTo>
                    <a:pt x="549349" y="456877"/>
                  </a:lnTo>
                  <a:lnTo>
                    <a:pt x="542830" y="427738"/>
                  </a:lnTo>
                  <a:lnTo>
                    <a:pt x="533318" y="407078"/>
                  </a:lnTo>
                  <a:lnTo>
                    <a:pt x="500549" y="362872"/>
                  </a:lnTo>
                  <a:lnTo>
                    <a:pt x="479071" y="337188"/>
                  </a:lnTo>
                  <a:lnTo>
                    <a:pt x="476533" y="330484"/>
                  </a:lnTo>
                  <a:lnTo>
                    <a:pt x="476914" y="328272"/>
                  </a:lnTo>
                  <a:lnTo>
                    <a:pt x="478227" y="326798"/>
                  </a:lnTo>
                  <a:lnTo>
                    <a:pt x="480161" y="325816"/>
                  </a:lnTo>
                  <a:lnTo>
                    <a:pt x="481449" y="326219"/>
                  </a:lnTo>
                  <a:lnTo>
                    <a:pt x="482309" y="327546"/>
                  </a:lnTo>
                  <a:lnTo>
                    <a:pt x="482881" y="329489"/>
                  </a:lnTo>
                  <a:lnTo>
                    <a:pt x="506614" y="340212"/>
                  </a:lnTo>
                  <a:lnTo>
                    <a:pt x="530584" y="350452"/>
                  </a:lnTo>
                  <a:lnTo>
                    <a:pt x="557956" y="378402"/>
                  </a:lnTo>
                  <a:lnTo>
                    <a:pt x="571313" y="407159"/>
                  </a:lnTo>
                  <a:lnTo>
                    <a:pt x="572915" y="421907"/>
                  </a:lnTo>
                  <a:lnTo>
                    <a:pt x="565045" y="444626"/>
                  </a:lnTo>
                  <a:lnTo>
                    <a:pt x="546485" y="475347"/>
                  </a:lnTo>
                  <a:lnTo>
                    <a:pt x="504638" y="515093"/>
                  </a:lnTo>
                  <a:lnTo>
                    <a:pt x="455452" y="552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 name="SMARTInkShape-6524"/>
            <p:cNvSpPr/>
            <p:nvPr/>
          </p:nvSpPr>
          <p:spPr>
            <a:xfrm>
              <a:off x="7943850" y="3781425"/>
              <a:ext cx="342901" cy="9526"/>
            </a:xfrm>
            <a:custGeom>
              <a:avLst/>
              <a:gdLst/>
              <a:ahLst/>
              <a:cxnLst/>
              <a:rect l="0" t="0" r="0" b="0"/>
              <a:pathLst>
                <a:path w="342901" h="9526">
                  <a:moveTo>
                    <a:pt x="0" y="0"/>
                  </a:moveTo>
                  <a:lnTo>
                    <a:pt x="40020" y="0"/>
                  </a:lnTo>
                  <a:lnTo>
                    <a:pt x="78533" y="2822"/>
                  </a:lnTo>
                  <a:lnTo>
                    <a:pt x="116395" y="6546"/>
                  </a:lnTo>
                  <a:lnTo>
                    <a:pt x="157917" y="8201"/>
                  </a:lnTo>
                  <a:lnTo>
                    <a:pt x="192600" y="8937"/>
                  </a:lnTo>
                  <a:lnTo>
                    <a:pt x="233103" y="9351"/>
                  </a:lnTo>
                  <a:lnTo>
                    <a:pt x="275233" y="9491"/>
                  </a:lnTo>
                  <a:lnTo>
                    <a:pt x="318559" y="9518"/>
                  </a:lnTo>
                  <a:lnTo>
                    <a:pt x="34290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SMARTInkShape-6525"/>
            <p:cNvSpPr/>
            <p:nvPr/>
          </p:nvSpPr>
          <p:spPr>
            <a:xfrm>
              <a:off x="8134350" y="3771900"/>
              <a:ext cx="9134" cy="295276"/>
            </a:xfrm>
            <a:custGeom>
              <a:avLst/>
              <a:gdLst/>
              <a:ahLst/>
              <a:cxnLst/>
              <a:rect l="0" t="0" r="0" b="0"/>
              <a:pathLst>
                <a:path w="9134" h="295276">
                  <a:moveTo>
                    <a:pt x="0" y="0"/>
                  </a:moveTo>
                  <a:lnTo>
                    <a:pt x="1059" y="27006"/>
                  </a:lnTo>
                  <a:lnTo>
                    <a:pt x="7539" y="64366"/>
                  </a:lnTo>
                  <a:lnTo>
                    <a:pt x="9133" y="111962"/>
                  </a:lnTo>
                  <a:lnTo>
                    <a:pt x="4352" y="152295"/>
                  </a:lnTo>
                  <a:lnTo>
                    <a:pt x="1290" y="197760"/>
                  </a:lnTo>
                  <a:lnTo>
                    <a:pt x="254" y="239833"/>
                  </a:lnTo>
                  <a:lnTo>
                    <a:pt x="0" y="2952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6526"/>
            <p:cNvSpPr/>
            <p:nvPr/>
          </p:nvSpPr>
          <p:spPr>
            <a:xfrm>
              <a:off x="8248650" y="3968273"/>
              <a:ext cx="121633" cy="77825"/>
            </a:xfrm>
            <a:custGeom>
              <a:avLst/>
              <a:gdLst/>
              <a:ahLst/>
              <a:cxnLst/>
              <a:rect l="0" t="0" r="0" b="0"/>
              <a:pathLst>
                <a:path w="121633" h="77825">
                  <a:moveTo>
                    <a:pt x="0" y="13177"/>
                  </a:moveTo>
                  <a:lnTo>
                    <a:pt x="0" y="18233"/>
                  </a:lnTo>
                  <a:lnTo>
                    <a:pt x="13257" y="48824"/>
                  </a:lnTo>
                  <a:lnTo>
                    <a:pt x="22390" y="62310"/>
                  </a:lnTo>
                  <a:lnTo>
                    <a:pt x="36855" y="73008"/>
                  </a:lnTo>
                  <a:lnTo>
                    <a:pt x="59603" y="77824"/>
                  </a:lnTo>
                  <a:lnTo>
                    <a:pt x="77291" y="73306"/>
                  </a:lnTo>
                  <a:lnTo>
                    <a:pt x="104403" y="58215"/>
                  </a:lnTo>
                  <a:lnTo>
                    <a:pt x="116424" y="43220"/>
                  </a:lnTo>
                  <a:lnTo>
                    <a:pt x="120535" y="31468"/>
                  </a:lnTo>
                  <a:lnTo>
                    <a:pt x="121632" y="25371"/>
                  </a:lnTo>
                  <a:lnTo>
                    <a:pt x="120028" y="15774"/>
                  </a:lnTo>
                  <a:lnTo>
                    <a:pt x="118119" y="11734"/>
                  </a:lnTo>
                  <a:lnTo>
                    <a:pt x="107531" y="4421"/>
                  </a:lnTo>
                  <a:lnTo>
                    <a:pt x="100262" y="990"/>
                  </a:lnTo>
                  <a:lnTo>
                    <a:pt x="80897" y="0"/>
                  </a:lnTo>
                  <a:lnTo>
                    <a:pt x="9525" y="1317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SMARTInkShape-6527"/>
            <p:cNvSpPr/>
            <p:nvPr/>
          </p:nvSpPr>
          <p:spPr>
            <a:xfrm>
              <a:off x="8505825" y="3833087"/>
              <a:ext cx="37695" cy="239139"/>
            </a:xfrm>
            <a:custGeom>
              <a:avLst/>
              <a:gdLst/>
              <a:ahLst/>
              <a:cxnLst/>
              <a:rect l="0" t="0" r="0" b="0"/>
              <a:pathLst>
                <a:path w="37695" h="239139">
                  <a:moveTo>
                    <a:pt x="0" y="5488"/>
                  </a:moveTo>
                  <a:lnTo>
                    <a:pt x="0" y="0"/>
                  </a:lnTo>
                  <a:lnTo>
                    <a:pt x="0" y="4556"/>
                  </a:lnTo>
                  <a:lnTo>
                    <a:pt x="13257" y="50235"/>
                  </a:lnTo>
                  <a:lnTo>
                    <a:pt x="22390" y="96005"/>
                  </a:lnTo>
                  <a:lnTo>
                    <a:pt x="26743" y="134613"/>
                  </a:lnTo>
                  <a:lnTo>
                    <a:pt x="28032" y="176274"/>
                  </a:lnTo>
                  <a:lnTo>
                    <a:pt x="31155" y="195340"/>
                  </a:lnTo>
                  <a:lnTo>
                    <a:pt x="36043" y="217668"/>
                  </a:lnTo>
                  <a:lnTo>
                    <a:pt x="37694" y="238488"/>
                  </a:lnTo>
                  <a:lnTo>
                    <a:pt x="36771" y="239138"/>
                  </a:lnTo>
                  <a:lnTo>
                    <a:pt x="28575" y="23408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SMARTInkShape-6528"/>
            <p:cNvSpPr/>
            <p:nvPr/>
          </p:nvSpPr>
          <p:spPr>
            <a:xfrm>
              <a:off x="8471763" y="3815145"/>
              <a:ext cx="453163" cy="271081"/>
            </a:xfrm>
            <a:custGeom>
              <a:avLst/>
              <a:gdLst/>
              <a:ahLst/>
              <a:cxnLst/>
              <a:rect l="0" t="0" r="0" b="0"/>
              <a:pathLst>
                <a:path w="453163" h="271081">
                  <a:moveTo>
                    <a:pt x="5487" y="194880"/>
                  </a:moveTo>
                  <a:lnTo>
                    <a:pt x="5487" y="186679"/>
                  </a:lnTo>
                  <a:lnTo>
                    <a:pt x="431" y="180691"/>
                  </a:lnTo>
                  <a:lnTo>
                    <a:pt x="0" y="179070"/>
                  </a:lnTo>
                  <a:lnTo>
                    <a:pt x="770" y="177990"/>
                  </a:lnTo>
                  <a:lnTo>
                    <a:pt x="4449" y="176790"/>
                  </a:lnTo>
                  <a:lnTo>
                    <a:pt x="49850" y="176973"/>
                  </a:lnTo>
                  <a:lnTo>
                    <a:pt x="90568" y="183386"/>
                  </a:lnTo>
                  <a:lnTo>
                    <a:pt x="130886" y="184772"/>
                  </a:lnTo>
                  <a:lnTo>
                    <a:pt x="178461" y="182360"/>
                  </a:lnTo>
                  <a:lnTo>
                    <a:pt x="215489" y="177765"/>
                  </a:lnTo>
                  <a:lnTo>
                    <a:pt x="260870" y="171155"/>
                  </a:lnTo>
                  <a:lnTo>
                    <a:pt x="279882" y="166731"/>
                  </a:lnTo>
                  <a:lnTo>
                    <a:pt x="259596" y="167448"/>
                  </a:lnTo>
                  <a:lnTo>
                    <a:pt x="217638" y="184630"/>
                  </a:lnTo>
                  <a:lnTo>
                    <a:pt x="173285" y="202181"/>
                  </a:lnTo>
                  <a:lnTo>
                    <a:pt x="171327" y="203981"/>
                  </a:lnTo>
                  <a:lnTo>
                    <a:pt x="169152" y="208803"/>
                  </a:lnTo>
                  <a:lnTo>
                    <a:pt x="170689" y="209454"/>
                  </a:lnTo>
                  <a:lnTo>
                    <a:pt x="178041" y="207354"/>
                  </a:lnTo>
                  <a:lnTo>
                    <a:pt x="194520" y="198441"/>
                  </a:lnTo>
                  <a:lnTo>
                    <a:pt x="234599" y="189705"/>
                  </a:lnTo>
                  <a:lnTo>
                    <a:pt x="237603" y="190372"/>
                  </a:lnTo>
                  <a:lnTo>
                    <a:pt x="247482" y="199046"/>
                  </a:lnTo>
                  <a:lnTo>
                    <a:pt x="270324" y="238933"/>
                  </a:lnTo>
                  <a:lnTo>
                    <a:pt x="277004" y="240918"/>
                  </a:lnTo>
                  <a:lnTo>
                    <a:pt x="281748" y="241447"/>
                  </a:lnTo>
                  <a:lnTo>
                    <a:pt x="303594" y="232079"/>
                  </a:lnTo>
                  <a:lnTo>
                    <a:pt x="343851" y="203404"/>
                  </a:lnTo>
                  <a:lnTo>
                    <a:pt x="383864" y="156907"/>
                  </a:lnTo>
                  <a:lnTo>
                    <a:pt x="412847" y="111152"/>
                  </a:lnTo>
                  <a:lnTo>
                    <a:pt x="427325" y="79093"/>
                  </a:lnTo>
                  <a:lnTo>
                    <a:pt x="433217" y="32759"/>
                  </a:lnTo>
                  <a:lnTo>
                    <a:pt x="433936" y="9986"/>
                  </a:lnTo>
                  <a:lnTo>
                    <a:pt x="431211" y="4049"/>
                  </a:lnTo>
                  <a:lnTo>
                    <a:pt x="429003" y="984"/>
                  </a:lnTo>
                  <a:lnTo>
                    <a:pt x="427531" y="0"/>
                  </a:lnTo>
                  <a:lnTo>
                    <a:pt x="426550" y="402"/>
                  </a:lnTo>
                  <a:lnTo>
                    <a:pt x="411445" y="35719"/>
                  </a:lnTo>
                  <a:lnTo>
                    <a:pt x="407287" y="72462"/>
                  </a:lnTo>
                  <a:lnTo>
                    <a:pt x="406056" y="116863"/>
                  </a:lnTo>
                  <a:lnTo>
                    <a:pt x="405690" y="153419"/>
                  </a:lnTo>
                  <a:lnTo>
                    <a:pt x="410639" y="189416"/>
                  </a:lnTo>
                  <a:lnTo>
                    <a:pt x="421793" y="236330"/>
                  </a:lnTo>
                  <a:lnTo>
                    <a:pt x="453162" y="27108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 name="SMARTInkShape-6529"/>
            <p:cNvSpPr/>
            <p:nvPr/>
          </p:nvSpPr>
          <p:spPr>
            <a:xfrm>
              <a:off x="9223725" y="3840292"/>
              <a:ext cx="213059" cy="274509"/>
            </a:xfrm>
            <a:custGeom>
              <a:avLst/>
              <a:gdLst/>
              <a:ahLst/>
              <a:cxnLst/>
              <a:rect l="0" t="0" r="0" b="0"/>
              <a:pathLst>
                <a:path w="213059" h="274509">
                  <a:moveTo>
                    <a:pt x="177450" y="17333"/>
                  </a:moveTo>
                  <a:lnTo>
                    <a:pt x="177450" y="4076"/>
                  </a:lnTo>
                  <a:lnTo>
                    <a:pt x="176392" y="2145"/>
                  </a:lnTo>
                  <a:lnTo>
                    <a:pt x="174628" y="858"/>
                  </a:lnTo>
                  <a:lnTo>
                    <a:pt x="172393" y="0"/>
                  </a:lnTo>
                  <a:lnTo>
                    <a:pt x="130786" y="7285"/>
                  </a:lnTo>
                  <a:lnTo>
                    <a:pt x="90128" y="22234"/>
                  </a:lnTo>
                  <a:lnTo>
                    <a:pt x="43680" y="47429"/>
                  </a:lnTo>
                  <a:lnTo>
                    <a:pt x="25514" y="58118"/>
                  </a:lnTo>
                  <a:lnTo>
                    <a:pt x="4406" y="84303"/>
                  </a:lnTo>
                  <a:lnTo>
                    <a:pt x="0" y="94017"/>
                  </a:lnTo>
                  <a:lnTo>
                    <a:pt x="2000" y="99147"/>
                  </a:lnTo>
                  <a:lnTo>
                    <a:pt x="12690" y="110492"/>
                  </a:lnTo>
                  <a:lnTo>
                    <a:pt x="59572" y="133964"/>
                  </a:lnTo>
                  <a:lnTo>
                    <a:pt x="96898" y="146317"/>
                  </a:lnTo>
                  <a:lnTo>
                    <a:pt x="138490" y="159973"/>
                  </a:lnTo>
                  <a:lnTo>
                    <a:pt x="156960" y="167512"/>
                  </a:lnTo>
                  <a:lnTo>
                    <a:pt x="198212" y="195300"/>
                  </a:lnTo>
                  <a:lnTo>
                    <a:pt x="209943" y="210940"/>
                  </a:lnTo>
                  <a:lnTo>
                    <a:pt x="213058" y="219092"/>
                  </a:lnTo>
                  <a:lnTo>
                    <a:pt x="211772" y="223805"/>
                  </a:lnTo>
                  <a:lnTo>
                    <a:pt x="204699" y="234688"/>
                  </a:lnTo>
                  <a:lnTo>
                    <a:pt x="178703" y="252714"/>
                  </a:lnTo>
                  <a:lnTo>
                    <a:pt x="138539" y="263618"/>
                  </a:lnTo>
                  <a:lnTo>
                    <a:pt x="63150" y="27450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 name="SMARTInkShape-6530"/>
            <p:cNvSpPr/>
            <p:nvPr/>
          </p:nvSpPr>
          <p:spPr>
            <a:xfrm>
              <a:off x="9525000" y="4000500"/>
              <a:ext cx="190501" cy="104776"/>
            </a:xfrm>
            <a:custGeom>
              <a:avLst/>
              <a:gdLst/>
              <a:ahLst/>
              <a:cxnLst/>
              <a:rect l="0" t="0" r="0" b="0"/>
              <a:pathLst>
                <a:path w="190501" h="104776">
                  <a:moveTo>
                    <a:pt x="0" y="0"/>
                  </a:moveTo>
                  <a:lnTo>
                    <a:pt x="0" y="5056"/>
                  </a:lnTo>
                  <a:lnTo>
                    <a:pt x="11759" y="52663"/>
                  </a:lnTo>
                  <a:lnTo>
                    <a:pt x="14189" y="57334"/>
                  </a:lnTo>
                  <a:lnTo>
                    <a:pt x="22534" y="65346"/>
                  </a:lnTo>
                  <a:lnTo>
                    <a:pt x="27722" y="68964"/>
                  </a:lnTo>
                  <a:lnTo>
                    <a:pt x="50195" y="74056"/>
                  </a:lnTo>
                  <a:lnTo>
                    <a:pt x="78629" y="74718"/>
                  </a:lnTo>
                  <a:lnTo>
                    <a:pt x="99262" y="67412"/>
                  </a:lnTo>
                  <a:lnTo>
                    <a:pt x="133290" y="45592"/>
                  </a:lnTo>
                  <a:lnTo>
                    <a:pt x="138615" y="32963"/>
                  </a:lnTo>
                  <a:lnTo>
                    <a:pt x="142034" y="9098"/>
                  </a:lnTo>
                  <a:lnTo>
                    <a:pt x="143373" y="6066"/>
                  </a:lnTo>
                  <a:lnTo>
                    <a:pt x="145324" y="4044"/>
                  </a:lnTo>
                  <a:lnTo>
                    <a:pt x="151002" y="799"/>
                  </a:lnTo>
                  <a:lnTo>
                    <a:pt x="151468" y="1591"/>
                  </a:lnTo>
                  <a:lnTo>
                    <a:pt x="152364" y="43869"/>
                  </a:lnTo>
                  <a:lnTo>
                    <a:pt x="162502" y="68385"/>
                  </a:lnTo>
                  <a:lnTo>
                    <a:pt x="190500"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SMARTInkShape-6531"/>
            <p:cNvSpPr/>
            <p:nvPr/>
          </p:nvSpPr>
          <p:spPr>
            <a:xfrm>
              <a:off x="6953250" y="2781300"/>
              <a:ext cx="47626" cy="352426"/>
            </a:xfrm>
            <a:custGeom>
              <a:avLst/>
              <a:gdLst/>
              <a:ahLst/>
              <a:cxnLst/>
              <a:rect l="0" t="0" r="0" b="0"/>
              <a:pathLst>
                <a:path w="47626" h="352426">
                  <a:moveTo>
                    <a:pt x="0" y="0"/>
                  </a:moveTo>
                  <a:lnTo>
                    <a:pt x="0" y="40020"/>
                  </a:lnTo>
                  <a:lnTo>
                    <a:pt x="0" y="76579"/>
                  </a:lnTo>
                  <a:lnTo>
                    <a:pt x="0" y="115000"/>
                  </a:lnTo>
                  <a:lnTo>
                    <a:pt x="0" y="159898"/>
                  </a:lnTo>
                  <a:lnTo>
                    <a:pt x="6546" y="207268"/>
                  </a:lnTo>
                  <a:lnTo>
                    <a:pt x="9133" y="251818"/>
                  </a:lnTo>
                  <a:lnTo>
                    <a:pt x="23598" y="298607"/>
                  </a:lnTo>
                  <a:lnTo>
                    <a:pt x="47625" y="352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8" name="SMARTInkShape-6532"/>
            <p:cNvSpPr/>
            <p:nvPr/>
          </p:nvSpPr>
          <p:spPr>
            <a:xfrm>
              <a:off x="8159486" y="2876550"/>
              <a:ext cx="298715" cy="285472"/>
            </a:xfrm>
            <a:custGeom>
              <a:avLst/>
              <a:gdLst/>
              <a:ahLst/>
              <a:cxnLst/>
              <a:rect l="0" t="0" r="0" b="0"/>
              <a:pathLst>
                <a:path w="298715" h="285472">
                  <a:moveTo>
                    <a:pt x="203464" y="0"/>
                  </a:moveTo>
                  <a:lnTo>
                    <a:pt x="195263" y="0"/>
                  </a:lnTo>
                  <a:lnTo>
                    <a:pt x="154283" y="26515"/>
                  </a:lnTo>
                  <a:lnTo>
                    <a:pt x="106754" y="63598"/>
                  </a:lnTo>
                  <a:lnTo>
                    <a:pt x="63219" y="105624"/>
                  </a:lnTo>
                  <a:lnTo>
                    <a:pt x="23697" y="152512"/>
                  </a:lnTo>
                  <a:lnTo>
                    <a:pt x="1259" y="194983"/>
                  </a:lnTo>
                  <a:lnTo>
                    <a:pt x="0" y="214365"/>
                  </a:lnTo>
                  <a:lnTo>
                    <a:pt x="1148" y="225460"/>
                  </a:lnTo>
                  <a:lnTo>
                    <a:pt x="10887" y="243432"/>
                  </a:lnTo>
                  <a:lnTo>
                    <a:pt x="25799" y="257417"/>
                  </a:lnTo>
                  <a:lnTo>
                    <a:pt x="64066" y="275019"/>
                  </a:lnTo>
                  <a:lnTo>
                    <a:pt x="99719" y="282570"/>
                  </a:lnTo>
                  <a:lnTo>
                    <a:pt x="137094" y="284808"/>
                  </a:lnTo>
                  <a:lnTo>
                    <a:pt x="174980" y="285471"/>
                  </a:lnTo>
                  <a:lnTo>
                    <a:pt x="218661" y="282845"/>
                  </a:lnTo>
                  <a:lnTo>
                    <a:pt x="298714" y="2762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9" name="SMARTInkShape-6533"/>
            <p:cNvSpPr/>
            <p:nvPr/>
          </p:nvSpPr>
          <p:spPr>
            <a:xfrm>
              <a:off x="10191750" y="3867150"/>
              <a:ext cx="38101" cy="333376"/>
            </a:xfrm>
            <a:custGeom>
              <a:avLst/>
              <a:gdLst/>
              <a:ahLst/>
              <a:cxnLst/>
              <a:rect l="0" t="0" r="0" b="0"/>
              <a:pathLst>
                <a:path w="38101" h="333376">
                  <a:moveTo>
                    <a:pt x="0" y="0"/>
                  </a:moveTo>
                  <a:lnTo>
                    <a:pt x="9133" y="0"/>
                  </a:lnTo>
                  <a:lnTo>
                    <a:pt x="8444" y="40118"/>
                  </a:lnTo>
                  <a:lnTo>
                    <a:pt x="2973" y="79738"/>
                  </a:lnTo>
                  <a:lnTo>
                    <a:pt x="588" y="125465"/>
                  </a:lnTo>
                  <a:lnTo>
                    <a:pt x="116" y="169893"/>
                  </a:lnTo>
                  <a:lnTo>
                    <a:pt x="5090" y="214733"/>
                  </a:lnTo>
                  <a:lnTo>
                    <a:pt x="13267" y="258123"/>
                  </a:lnTo>
                  <a:lnTo>
                    <a:pt x="38100" y="3333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0" name="SMARTInkShape-6534"/>
            <p:cNvSpPr/>
            <p:nvPr/>
          </p:nvSpPr>
          <p:spPr>
            <a:xfrm>
              <a:off x="10325100" y="4038600"/>
              <a:ext cx="133351" cy="121630"/>
            </a:xfrm>
            <a:custGeom>
              <a:avLst/>
              <a:gdLst/>
              <a:ahLst/>
              <a:cxnLst/>
              <a:rect l="0" t="0" r="0" b="0"/>
              <a:pathLst>
                <a:path w="133351" h="121630">
                  <a:moveTo>
                    <a:pt x="0" y="0"/>
                  </a:moveTo>
                  <a:lnTo>
                    <a:pt x="5057" y="5056"/>
                  </a:lnTo>
                  <a:lnTo>
                    <a:pt x="7541" y="13183"/>
                  </a:lnTo>
                  <a:lnTo>
                    <a:pt x="11381" y="42815"/>
                  </a:lnTo>
                  <a:lnTo>
                    <a:pt x="36006" y="86346"/>
                  </a:lnTo>
                  <a:lnTo>
                    <a:pt x="49239" y="104371"/>
                  </a:lnTo>
                  <a:lnTo>
                    <a:pt x="64919" y="116415"/>
                  </a:lnTo>
                  <a:lnTo>
                    <a:pt x="88027" y="121629"/>
                  </a:lnTo>
                  <a:lnTo>
                    <a:pt x="102977" y="120027"/>
                  </a:lnTo>
                  <a:lnTo>
                    <a:pt x="114558" y="115787"/>
                  </a:lnTo>
                  <a:lnTo>
                    <a:pt x="117647" y="113174"/>
                  </a:lnTo>
                  <a:lnTo>
                    <a:pt x="127662" y="96321"/>
                  </a:lnTo>
                  <a:lnTo>
                    <a:pt x="132850" y="56996"/>
                  </a:lnTo>
                  <a:lnTo>
                    <a:pt x="133350" y="38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6535"/>
            <p:cNvSpPr/>
            <p:nvPr/>
          </p:nvSpPr>
          <p:spPr>
            <a:xfrm>
              <a:off x="10569443" y="4049494"/>
              <a:ext cx="87050" cy="93882"/>
            </a:xfrm>
            <a:custGeom>
              <a:avLst/>
              <a:gdLst/>
              <a:ahLst/>
              <a:cxnLst/>
              <a:rect l="0" t="0" r="0" b="0"/>
              <a:pathLst>
                <a:path w="87050" h="93882">
                  <a:moveTo>
                    <a:pt x="41407" y="27206"/>
                  </a:moveTo>
                  <a:lnTo>
                    <a:pt x="50070" y="19602"/>
                  </a:lnTo>
                  <a:lnTo>
                    <a:pt x="64199" y="12018"/>
                  </a:lnTo>
                  <a:lnTo>
                    <a:pt x="78992" y="8919"/>
                  </a:lnTo>
                  <a:lnTo>
                    <a:pt x="82339" y="8664"/>
                  </a:lnTo>
                  <a:lnTo>
                    <a:pt x="84569" y="7437"/>
                  </a:lnTo>
                  <a:lnTo>
                    <a:pt x="86058" y="5560"/>
                  </a:lnTo>
                  <a:lnTo>
                    <a:pt x="87049" y="3250"/>
                  </a:lnTo>
                  <a:lnTo>
                    <a:pt x="86652" y="1711"/>
                  </a:lnTo>
                  <a:lnTo>
                    <a:pt x="85328" y="684"/>
                  </a:lnTo>
                  <a:lnTo>
                    <a:pt x="83388" y="0"/>
                  </a:lnTo>
                  <a:lnTo>
                    <a:pt x="46112" y="9173"/>
                  </a:lnTo>
                  <a:lnTo>
                    <a:pt x="19870" y="17982"/>
                  </a:lnTo>
                  <a:lnTo>
                    <a:pt x="1523" y="30441"/>
                  </a:lnTo>
                  <a:lnTo>
                    <a:pt x="0" y="33596"/>
                  </a:lnTo>
                  <a:lnTo>
                    <a:pt x="44" y="36757"/>
                  </a:lnTo>
                  <a:lnTo>
                    <a:pt x="1132" y="39923"/>
                  </a:lnTo>
                  <a:lnTo>
                    <a:pt x="2915" y="42035"/>
                  </a:lnTo>
                  <a:lnTo>
                    <a:pt x="41181" y="60036"/>
                  </a:lnTo>
                  <a:lnTo>
                    <a:pt x="82270" y="74451"/>
                  </a:lnTo>
                  <a:lnTo>
                    <a:pt x="84524" y="76694"/>
                  </a:lnTo>
                  <a:lnTo>
                    <a:pt x="86026" y="79248"/>
                  </a:lnTo>
                  <a:lnTo>
                    <a:pt x="85970" y="82009"/>
                  </a:lnTo>
                  <a:lnTo>
                    <a:pt x="83085" y="87899"/>
                  </a:lnTo>
                  <a:lnTo>
                    <a:pt x="69808" y="91222"/>
                  </a:lnTo>
                  <a:lnTo>
                    <a:pt x="3307" y="9388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6536"/>
            <p:cNvSpPr/>
            <p:nvPr/>
          </p:nvSpPr>
          <p:spPr>
            <a:xfrm>
              <a:off x="7705725" y="2933700"/>
              <a:ext cx="152401" cy="19051"/>
            </a:xfrm>
            <a:custGeom>
              <a:avLst/>
              <a:gdLst/>
              <a:ahLst/>
              <a:cxnLst/>
              <a:rect l="0" t="0" r="0" b="0"/>
              <a:pathLst>
                <a:path w="152401" h="19051">
                  <a:moveTo>
                    <a:pt x="0" y="0"/>
                  </a:moveTo>
                  <a:lnTo>
                    <a:pt x="9721" y="1058"/>
                  </a:lnTo>
                  <a:lnTo>
                    <a:pt x="43849" y="8201"/>
                  </a:lnTo>
                  <a:lnTo>
                    <a:pt x="78491" y="9133"/>
                  </a:lnTo>
                  <a:lnTo>
                    <a:pt x="152400"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6537"/>
            <p:cNvSpPr/>
            <p:nvPr/>
          </p:nvSpPr>
          <p:spPr>
            <a:xfrm>
              <a:off x="7219630" y="2786401"/>
              <a:ext cx="296580" cy="318750"/>
            </a:xfrm>
            <a:custGeom>
              <a:avLst/>
              <a:gdLst/>
              <a:ahLst/>
              <a:cxnLst/>
              <a:rect l="0" t="0" r="0" b="0"/>
              <a:pathLst>
                <a:path w="296580" h="318750">
                  <a:moveTo>
                    <a:pt x="219395" y="42524"/>
                  </a:moveTo>
                  <a:lnTo>
                    <a:pt x="219395" y="24210"/>
                  </a:lnTo>
                  <a:lnTo>
                    <a:pt x="216573" y="15687"/>
                  </a:lnTo>
                  <a:lnTo>
                    <a:pt x="214339" y="11933"/>
                  </a:lnTo>
                  <a:lnTo>
                    <a:pt x="210733" y="9430"/>
                  </a:lnTo>
                  <a:lnTo>
                    <a:pt x="173634" y="27"/>
                  </a:lnTo>
                  <a:lnTo>
                    <a:pt x="156371" y="0"/>
                  </a:lnTo>
                  <a:lnTo>
                    <a:pt x="123463" y="5936"/>
                  </a:lnTo>
                  <a:lnTo>
                    <a:pt x="76318" y="14397"/>
                  </a:lnTo>
                  <a:lnTo>
                    <a:pt x="37302" y="23607"/>
                  </a:lnTo>
                  <a:lnTo>
                    <a:pt x="19931" y="30941"/>
                  </a:lnTo>
                  <a:lnTo>
                    <a:pt x="5155" y="41257"/>
                  </a:lnTo>
                  <a:lnTo>
                    <a:pt x="1427" y="46971"/>
                  </a:lnTo>
                  <a:lnTo>
                    <a:pt x="0" y="52897"/>
                  </a:lnTo>
                  <a:lnTo>
                    <a:pt x="1236" y="64067"/>
                  </a:lnTo>
                  <a:lnTo>
                    <a:pt x="5313" y="72560"/>
                  </a:lnTo>
                  <a:lnTo>
                    <a:pt x="44855" y="93181"/>
                  </a:lnTo>
                  <a:lnTo>
                    <a:pt x="88257" y="108544"/>
                  </a:lnTo>
                  <a:lnTo>
                    <a:pt x="124800" y="118530"/>
                  </a:lnTo>
                  <a:lnTo>
                    <a:pt x="170018" y="131386"/>
                  </a:lnTo>
                  <a:lnTo>
                    <a:pt x="209524" y="150662"/>
                  </a:lnTo>
                  <a:lnTo>
                    <a:pt x="245079" y="168581"/>
                  </a:lnTo>
                  <a:lnTo>
                    <a:pt x="272799" y="192190"/>
                  </a:lnTo>
                  <a:lnTo>
                    <a:pt x="292251" y="221043"/>
                  </a:lnTo>
                  <a:lnTo>
                    <a:pt x="296579" y="241457"/>
                  </a:lnTo>
                  <a:lnTo>
                    <a:pt x="294973" y="258997"/>
                  </a:lnTo>
                  <a:lnTo>
                    <a:pt x="290733" y="270321"/>
                  </a:lnTo>
                  <a:lnTo>
                    <a:pt x="265021" y="301201"/>
                  </a:lnTo>
                  <a:lnTo>
                    <a:pt x="234442" y="311903"/>
                  </a:lnTo>
                  <a:lnTo>
                    <a:pt x="189794" y="317397"/>
                  </a:lnTo>
                  <a:lnTo>
                    <a:pt x="150535" y="318348"/>
                  </a:lnTo>
                  <a:lnTo>
                    <a:pt x="114620" y="31874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4" name="SMARTInkShape-6538"/>
            <p:cNvSpPr/>
            <p:nvPr/>
          </p:nvSpPr>
          <p:spPr>
            <a:xfrm>
              <a:off x="7753350" y="3028950"/>
              <a:ext cx="161926" cy="19051"/>
            </a:xfrm>
            <a:custGeom>
              <a:avLst/>
              <a:gdLst/>
              <a:ahLst/>
              <a:cxnLst/>
              <a:rect l="0" t="0" r="0" b="0"/>
              <a:pathLst>
                <a:path w="161926" h="19051">
                  <a:moveTo>
                    <a:pt x="0" y="0"/>
                  </a:moveTo>
                  <a:lnTo>
                    <a:pt x="12876" y="1058"/>
                  </a:lnTo>
                  <a:lnTo>
                    <a:pt x="53618" y="7539"/>
                  </a:lnTo>
                  <a:lnTo>
                    <a:pt x="94204" y="11759"/>
                  </a:lnTo>
                  <a:lnTo>
                    <a:pt x="161925"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SMARTInkShape-6539"/>
            <p:cNvSpPr/>
            <p:nvPr/>
          </p:nvSpPr>
          <p:spPr>
            <a:xfrm>
              <a:off x="6753225" y="2762250"/>
              <a:ext cx="342901" cy="9526"/>
            </a:xfrm>
            <a:custGeom>
              <a:avLst/>
              <a:gdLst/>
              <a:ahLst/>
              <a:cxnLst/>
              <a:rect l="0" t="0" r="0" b="0"/>
              <a:pathLst>
                <a:path w="342901" h="9526">
                  <a:moveTo>
                    <a:pt x="0" y="9525"/>
                  </a:moveTo>
                  <a:lnTo>
                    <a:pt x="46968" y="9525"/>
                  </a:lnTo>
                  <a:lnTo>
                    <a:pt x="91174" y="9525"/>
                  </a:lnTo>
                  <a:lnTo>
                    <a:pt x="129321" y="4468"/>
                  </a:lnTo>
                  <a:lnTo>
                    <a:pt x="165788" y="1324"/>
                  </a:lnTo>
                  <a:lnTo>
                    <a:pt x="203404" y="392"/>
                  </a:lnTo>
                  <a:lnTo>
                    <a:pt x="234335" y="174"/>
                  </a:lnTo>
                  <a:lnTo>
                    <a:pt x="278982" y="52"/>
                  </a:lnTo>
                  <a:lnTo>
                    <a:pt x="3429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6540"/>
            <p:cNvSpPr/>
            <p:nvPr/>
          </p:nvSpPr>
          <p:spPr>
            <a:xfrm>
              <a:off x="8491401" y="2867568"/>
              <a:ext cx="245966" cy="304258"/>
            </a:xfrm>
            <a:custGeom>
              <a:avLst/>
              <a:gdLst/>
              <a:ahLst/>
              <a:cxnLst/>
              <a:rect l="0" t="0" r="0" b="0"/>
              <a:pathLst>
                <a:path w="245966" h="304258">
                  <a:moveTo>
                    <a:pt x="185874" y="28032"/>
                  </a:moveTo>
                  <a:lnTo>
                    <a:pt x="180817" y="22975"/>
                  </a:lnTo>
                  <a:lnTo>
                    <a:pt x="178335" y="17671"/>
                  </a:lnTo>
                  <a:lnTo>
                    <a:pt x="177673" y="14775"/>
                  </a:lnTo>
                  <a:lnTo>
                    <a:pt x="171293" y="8734"/>
                  </a:lnTo>
                  <a:lnTo>
                    <a:pt x="161402" y="3580"/>
                  </a:lnTo>
                  <a:lnTo>
                    <a:pt x="126547" y="0"/>
                  </a:lnTo>
                  <a:lnTo>
                    <a:pt x="84707" y="13715"/>
                  </a:lnTo>
                  <a:lnTo>
                    <a:pt x="48220" y="30535"/>
                  </a:lnTo>
                  <a:lnTo>
                    <a:pt x="10987" y="53926"/>
                  </a:lnTo>
                  <a:lnTo>
                    <a:pt x="2313" y="63529"/>
                  </a:lnTo>
                  <a:lnTo>
                    <a:pt x="0" y="67572"/>
                  </a:lnTo>
                  <a:lnTo>
                    <a:pt x="575" y="71325"/>
                  </a:lnTo>
                  <a:lnTo>
                    <a:pt x="6858" y="78318"/>
                  </a:lnTo>
                  <a:lnTo>
                    <a:pt x="27352" y="93261"/>
                  </a:lnTo>
                  <a:lnTo>
                    <a:pt x="44511" y="99356"/>
                  </a:lnTo>
                  <a:lnTo>
                    <a:pt x="80488" y="108432"/>
                  </a:lnTo>
                  <a:lnTo>
                    <a:pt x="122899" y="121704"/>
                  </a:lnTo>
                  <a:lnTo>
                    <a:pt x="165674" y="140727"/>
                  </a:lnTo>
                  <a:lnTo>
                    <a:pt x="210615" y="169194"/>
                  </a:lnTo>
                  <a:lnTo>
                    <a:pt x="230129" y="182159"/>
                  </a:lnTo>
                  <a:lnTo>
                    <a:pt x="240115" y="197780"/>
                  </a:lnTo>
                  <a:lnTo>
                    <a:pt x="245965" y="215659"/>
                  </a:lnTo>
                  <a:lnTo>
                    <a:pt x="245036" y="227133"/>
                  </a:lnTo>
                  <a:lnTo>
                    <a:pt x="233507" y="249655"/>
                  </a:lnTo>
                  <a:lnTo>
                    <a:pt x="214099" y="264468"/>
                  </a:lnTo>
                  <a:lnTo>
                    <a:pt x="168636" y="286167"/>
                  </a:lnTo>
                  <a:lnTo>
                    <a:pt x="128673" y="297251"/>
                  </a:lnTo>
                  <a:lnTo>
                    <a:pt x="83318" y="302181"/>
                  </a:lnTo>
                  <a:lnTo>
                    <a:pt x="33474" y="30425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6541"/>
            <p:cNvSpPr/>
            <p:nvPr/>
          </p:nvSpPr>
          <p:spPr>
            <a:xfrm>
              <a:off x="8858250" y="3028950"/>
              <a:ext cx="200026" cy="1"/>
            </a:xfrm>
            <a:custGeom>
              <a:avLst/>
              <a:gdLst/>
              <a:ahLst/>
              <a:cxnLst/>
              <a:rect l="0" t="0" r="0" b="0"/>
              <a:pathLst>
                <a:path w="200026" h="1">
                  <a:moveTo>
                    <a:pt x="0" y="0"/>
                  </a:moveTo>
                  <a:lnTo>
                    <a:pt x="40704" y="0"/>
                  </a:lnTo>
                  <a:lnTo>
                    <a:pt x="83261" y="0"/>
                  </a:lnTo>
                  <a:lnTo>
                    <a:pt x="128982" y="0"/>
                  </a:lnTo>
                  <a:lnTo>
                    <a:pt x="2000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8" name="SMARTInkShape-6542"/>
            <p:cNvSpPr/>
            <p:nvPr/>
          </p:nvSpPr>
          <p:spPr>
            <a:xfrm>
              <a:off x="8943975" y="2925499"/>
              <a:ext cx="66676" cy="293952"/>
            </a:xfrm>
            <a:custGeom>
              <a:avLst/>
              <a:gdLst/>
              <a:ahLst/>
              <a:cxnLst/>
              <a:rect l="0" t="0" r="0" b="0"/>
              <a:pathLst>
                <a:path w="66676" h="293952">
                  <a:moveTo>
                    <a:pt x="0" y="8201"/>
                  </a:moveTo>
                  <a:lnTo>
                    <a:pt x="0" y="0"/>
                  </a:lnTo>
                  <a:lnTo>
                    <a:pt x="1059" y="15205"/>
                  </a:lnTo>
                  <a:lnTo>
                    <a:pt x="10759" y="53932"/>
                  </a:lnTo>
                  <a:lnTo>
                    <a:pt x="27251" y="98883"/>
                  </a:lnTo>
                  <a:lnTo>
                    <a:pt x="34885" y="137375"/>
                  </a:lnTo>
                  <a:lnTo>
                    <a:pt x="42521" y="183883"/>
                  </a:lnTo>
                  <a:lnTo>
                    <a:pt x="51170" y="221239"/>
                  </a:lnTo>
                  <a:lnTo>
                    <a:pt x="66675" y="29395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9" name="SMARTInkShape-6543"/>
            <p:cNvSpPr/>
            <p:nvPr/>
          </p:nvSpPr>
          <p:spPr>
            <a:xfrm>
              <a:off x="9193843" y="2867794"/>
              <a:ext cx="150729" cy="423928"/>
            </a:xfrm>
            <a:custGeom>
              <a:avLst/>
              <a:gdLst/>
              <a:ahLst/>
              <a:cxnLst/>
              <a:rect l="0" t="0" r="0" b="0"/>
              <a:pathLst>
                <a:path w="150729" h="423928">
                  <a:moveTo>
                    <a:pt x="45407" y="56381"/>
                  </a:moveTo>
                  <a:lnTo>
                    <a:pt x="45407" y="100230"/>
                  </a:lnTo>
                  <a:lnTo>
                    <a:pt x="37867" y="142863"/>
                  </a:lnTo>
                  <a:lnTo>
                    <a:pt x="39293" y="179372"/>
                  </a:lnTo>
                  <a:lnTo>
                    <a:pt x="43595" y="221939"/>
                  </a:lnTo>
                  <a:lnTo>
                    <a:pt x="44871" y="263127"/>
                  </a:lnTo>
                  <a:lnTo>
                    <a:pt x="45168" y="296435"/>
                  </a:lnTo>
                  <a:lnTo>
                    <a:pt x="45336" y="341762"/>
                  </a:lnTo>
                  <a:lnTo>
                    <a:pt x="45392" y="380472"/>
                  </a:lnTo>
                  <a:lnTo>
                    <a:pt x="46460" y="398330"/>
                  </a:lnTo>
                  <a:lnTo>
                    <a:pt x="53607" y="423550"/>
                  </a:lnTo>
                  <a:lnTo>
                    <a:pt x="54049" y="423927"/>
                  </a:lnTo>
                  <a:lnTo>
                    <a:pt x="54343" y="423120"/>
                  </a:lnTo>
                  <a:lnTo>
                    <a:pt x="54540" y="421523"/>
                  </a:lnTo>
                  <a:lnTo>
                    <a:pt x="45209" y="382849"/>
                  </a:lnTo>
                  <a:lnTo>
                    <a:pt x="35215" y="335632"/>
                  </a:lnTo>
                  <a:lnTo>
                    <a:pt x="28107" y="290047"/>
                  </a:lnTo>
                  <a:lnTo>
                    <a:pt x="19099" y="247882"/>
                  </a:lnTo>
                  <a:lnTo>
                    <a:pt x="9950" y="206156"/>
                  </a:lnTo>
                  <a:lnTo>
                    <a:pt x="5268" y="167081"/>
                  </a:lnTo>
                  <a:lnTo>
                    <a:pt x="0" y="121989"/>
                  </a:lnTo>
                  <a:lnTo>
                    <a:pt x="1262" y="83582"/>
                  </a:lnTo>
                  <a:lnTo>
                    <a:pt x="11170" y="46585"/>
                  </a:lnTo>
                  <a:lnTo>
                    <a:pt x="25267" y="23257"/>
                  </a:lnTo>
                  <a:lnTo>
                    <a:pt x="39631" y="12379"/>
                  </a:lnTo>
                  <a:lnTo>
                    <a:pt x="56599" y="5074"/>
                  </a:lnTo>
                  <a:lnTo>
                    <a:pt x="102777" y="0"/>
                  </a:lnTo>
                  <a:lnTo>
                    <a:pt x="118883" y="5217"/>
                  </a:lnTo>
                  <a:lnTo>
                    <a:pt x="146469" y="25813"/>
                  </a:lnTo>
                  <a:lnTo>
                    <a:pt x="149823" y="32828"/>
                  </a:lnTo>
                  <a:lnTo>
                    <a:pt x="150728" y="49088"/>
                  </a:lnTo>
                  <a:lnTo>
                    <a:pt x="147602" y="61254"/>
                  </a:lnTo>
                  <a:lnTo>
                    <a:pt x="125305" y="96377"/>
                  </a:lnTo>
                  <a:lnTo>
                    <a:pt x="94703" y="127311"/>
                  </a:lnTo>
                  <a:lnTo>
                    <a:pt x="54932" y="15163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0" name="SMARTInkShape-6544"/>
            <p:cNvSpPr/>
            <p:nvPr/>
          </p:nvSpPr>
          <p:spPr>
            <a:xfrm>
              <a:off x="9763125" y="4000500"/>
              <a:ext cx="76201" cy="84770"/>
            </a:xfrm>
            <a:custGeom>
              <a:avLst/>
              <a:gdLst/>
              <a:ahLst/>
              <a:cxnLst/>
              <a:rect l="0" t="0" r="0" b="0"/>
              <a:pathLst>
                <a:path w="76201" h="84770">
                  <a:moveTo>
                    <a:pt x="0" y="28575"/>
                  </a:moveTo>
                  <a:lnTo>
                    <a:pt x="13257" y="50033"/>
                  </a:lnTo>
                  <a:lnTo>
                    <a:pt x="38122" y="80887"/>
                  </a:lnTo>
                  <a:lnTo>
                    <a:pt x="45748" y="84769"/>
                  </a:lnTo>
                  <a:lnTo>
                    <a:pt x="40708" y="76874"/>
                  </a:lnTo>
                  <a:lnTo>
                    <a:pt x="38202" y="39729"/>
                  </a:lnTo>
                  <a:lnTo>
                    <a:pt x="43187" y="21767"/>
                  </a:lnTo>
                  <a:lnTo>
                    <a:pt x="51367" y="8096"/>
                  </a:lnTo>
                  <a:lnTo>
                    <a:pt x="55412" y="5397"/>
                  </a:ln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72" name="SMARTInkShape-6545"/>
          <p:cNvSpPr/>
          <p:nvPr/>
        </p:nvSpPr>
        <p:spPr>
          <a:xfrm>
            <a:off x="2800350" y="2676525"/>
            <a:ext cx="257165" cy="9526"/>
          </a:xfrm>
          <a:custGeom>
            <a:avLst/>
            <a:gdLst/>
            <a:ahLst/>
            <a:cxnLst/>
            <a:rect l="0" t="0" r="0" b="0"/>
            <a:pathLst>
              <a:path w="257165" h="9526">
                <a:moveTo>
                  <a:pt x="104775" y="9525"/>
                </a:moveTo>
                <a:lnTo>
                  <a:pt x="150949" y="9525"/>
                </a:lnTo>
                <a:lnTo>
                  <a:pt x="165530" y="9525"/>
                </a:lnTo>
                <a:lnTo>
                  <a:pt x="171641" y="6703"/>
                </a:lnTo>
                <a:lnTo>
                  <a:pt x="179132" y="1324"/>
                </a:lnTo>
                <a:lnTo>
                  <a:pt x="188215" y="262"/>
                </a:lnTo>
                <a:lnTo>
                  <a:pt x="194071" y="116"/>
                </a:lnTo>
                <a:lnTo>
                  <a:pt x="200201" y="2874"/>
                </a:lnTo>
                <a:lnTo>
                  <a:pt x="206453" y="6569"/>
                </a:lnTo>
                <a:lnTo>
                  <a:pt x="219091" y="8941"/>
                </a:lnTo>
                <a:lnTo>
                  <a:pt x="257164" y="9525"/>
                </a:lnTo>
                <a:lnTo>
                  <a:pt x="252115" y="9525"/>
                </a:lnTo>
                <a:lnTo>
                  <a:pt x="250627" y="8467"/>
                </a:lnTo>
                <a:lnTo>
                  <a:pt x="249635" y="6703"/>
                </a:lnTo>
                <a:lnTo>
                  <a:pt x="248973" y="4468"/>
                </a:lnTo>
                <a:lnTo>
                  <a:pt x="247474" y="2979"/>
                </a:lnTo>
                <a:lnTo>
                  <a:pt x="242986" y="1324"/>
                </a:lnTo>
                <a:lnTo>
                  <a:pt x="198163" y="10"/>
                </a:lnTo>
                <a:lnTo>
                  <a:pt x="153004" y="0"/>
                </a:lnTo>
                <a:lnTo>
                  <a:pt x="107160" y="0"/>
                </a:lnTo>
                <a:lnTo>
                  <a:pt x="61456" y="0"/>
                </a:lnTo>
                <a:lnTo>
                  <a:pt x="23217" y="1058"/>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75" name="SMARTInkShape-Group948"/>
          <p:cNvGrpSpPr/>
          <p:nvPr/>
        </p:nvGrpSpPr>
        <p:grpSpPr>
          <a:xfrm>
            <a:off x="2726046" y="2324216"/>
            <a:ext cx="502796" cy="199774"/>
            <a:chOff x="2726046" y="2324216"/>
            <a:chExt cx="502796" cy="199774"/>
          </a:xfrm>
        </p:grpSpPr>
        <p:sp>
          <p:nvSpPr>
            <p:cNvPr id="373" name="SMARTInkShape-6546"/>
            <p:cNvSpPr/>
            <p:nvPr/>
          </p:nvSpPr>
          <p:spPr>
            <a:xfrm>
              <a:off x="3090518" y="2324216"/>
              <a:ext cx="138324" cy="199745"/>
            </a:xfrm>
            <a:custGeom>
              <a:avLst/>
              <a:gdLst/>
              <a:ahLst/>
              <a:cxnLst/>
              <a:rect l="0" t="0" r="0" b="0"/>
              <a:pathLst>
                <a:path w="138324" h="199745">
                  <a:moveTo>
                    <a:pt x="109882" y="9409"/>
                  </a:moveTo>
                  <a:lnTo>
                    <a:pt x="104826" y="9409"/>
                  </a:lnTo>
                  <a:lnTo>
                    <a:pt x="99521" y="6587"/>
                  </a:lnTo>
                  <a:lnTo>
                    <a:pt x="92549" y="1208"/>
                  </a:lnTo>
                  <a:lnTo>
                    <a:pt x="83567" y="145"/>
                  </a:lnTo>
                  <a:lnTo>
                    <a:pt x="77725" y="0"/>
                  </a:lnTo>
                  <a:lnTo>
                    <a:pt x="32213" y="17221"/>
                  </a:lnTo>
                  <a:lnTo>
                    <a:pt x="21487" y="23483"/>
                  </a:lnTo>
                  <a:lnTo>
                    <a:pt x="11607" y="32041"/>
                  </a:lnTo>
                  <a:lnTo>
                    <a:pt x="7996" y="38165"/>
                  </a:lnTo>
                  <a:lnTo>
                    <a:pt x="5333" y="44414"/>
                  </a:lnTo>
                  <a:lnTo>
                    <a:pt x="621" y="50720"/>
                  </a:lnTo>
                  <a:lnTo>
                    <a:pt x="0" y="53883"/>
                  </a:lnTo>
                  <a:lnTo>
                    <a:pt x="644" y="57050"/>
                  </a:lnTo>
                  <a:lnTo>
                    <a:pt x="3123" y="63391"/>
                  </a:lnTo>
                  <a:lnTo>
                    <a:pt x="4225" y="69737"/>
                  </a:lnTo>
                  <a:lnTo>
                    <a:pt x="5578" y="71853"/>
                  </a:lnTo>
                  <a:lnTo>
                    <a:pt x="7537" y="73263"/>
                  </a:lnTo>
                  <a:lnTo>
                    <a:pt x="34732" y="83375"/>
                  </a:lnTo>
                  <a:lnTo>
                    <a:pt x="45790" y="85674"/>
                  </a:lnTo>
                  <a:lnTo>
                    <a:pt x="57966" y="92919"/>
                  </a:lnTo>
                  <a:lnTo>
                    <a:pt x="64936" y="98736"/>
                  </a:lnTo>
                  <a:lnTo>
                    <a:pt x="74384" y="102026"/>
                  </a:lnTo>
                  <a:lnTo>
                    <a:pt x="84580" y="104547"/>
                  </a:lnTo>
                  <a:lnTo>
                    <a:pt x="97329" y="110858"/>
                  </a:lnTo>
                  <a:lnTo>
                    <a:pt x="112983" y="114257"/>
                  </a:lnTo>
                  <a:lnTo>
                    <a:pt x="121138" y="118803"/>
                  </a:lnTo>
                  <a:lnTo>
                    <a:pt x="125468" y="124350"/>
                  </a:lnTo>
                  <a:lnTo>
                    <a:pt x="128451" y="130344"/>
                  </a:lnTo>
                  <a:lnTo>
                    <a:pt x="135022" y="139668"/>
                  </a:lnTo>
                  <a:lnTo>
                    <a:pt x="137439" y="149134"/>
                  </a:lnTo>
                  <a:lnTo>
                    <a:pt x="138323" y="164987"/>
                  </a:lnTo>
                  <a:lnTo>
                    <a:pt x="136251" y="168161"/>
                  </a:lnTo>
                  <a:lnTo>
                    <a:pt x="117717" y="180860"/>
                  </a:lnTo>
                  <a:lnTo>
                    <a:pt x="108072" y="187209"/>
                  </a:lnTo>
                  <a:lnTo>
                    <a:pt x="103786" y="193559"/>
                  </a:lnTo>
                  <a:lnTo>
                    <a:pt x="100526" y="195676"/>
                  </a:lnTo>
                  <a:lnTo>
                    <a:pt x="84767" y="198655"/>
                  </a:lnTo>
                  <a:lnTo>
                    <a:pt x="57578" y="199744"/>
                  </a:lnTo>
                  <a:lnTo>
                    <a:pt x="43207" y="19038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6547"/>
            <p:cNvSpPr/>
            <p:nvPr/>
          </p:nvSpPr>
          <p:spPr>
            <a:xfrm>
              <a:off x="2726046" y="2343542"/>
              <a:ext cx="207655" cy="180448"/>
            </a:xfrm>
            <a:custGeom>
              <a:avLst/>
              <a:gdLst/>
              <a:ahLst/>
              <a:cxnLst/>
              <a:rect l="0" t="0" r="0" b="0"/>
              <a:pathLst>
                <a:path w="207655" h="180448">
                  <a:moveTo>
                    <a:pt x="121929" y="9133"/>
                  </a:moveTo>
                  <a:lnTo>
                    <a:pt x="131338" y="9133"/>
                  </a:lnTo>
                  <a:lnTo>
                    <a:pt x="131420" y="4077"/>
                  </a:lnTo>
                  <a:lnTo>
                    <a:pt x="129314" y="2587"/>
                  </a:lnTo>
                  <a:lnTo>
                    <a:pt x="109993" y="0"/>
                  </a:lnTo>
                  <a:lnTo>
                    <a:pt x="103218" y="2605"/>
                  </a:lnTo>
                  <a:lnTo>
                    <a:pt x="99930" y="4781"/>
                  </a:lnTo>
                  <a:lnTo>
                    <a:pt x="61245" y="17541"/>
                  </a:lnTo>
                  <a:lnTo>
                    <a:pt x="34863" y="39691"/>
                  </a:lnTo>
                  <a:lnTo>
                    <a:pt x="24047" y="55111"/>
                  </a:lnTo>
                  <a:lnTo>
                    <a:pt x="2369" y="100219"/>
                  </a:lnTo>
                  <a:lnTo>
                    <a:pt x="0" y="111705"/>
                  </a:lnTo>
                  <a:lnTo>
                    <a:pt x="1769" y="123865"/>
                  </a:lnTo>
                  <a:lnTo>
                    <a:pt x="8974" y="148694"/>
                  </a:lnTo>
                  <a:lnTo>
                    <a:pt x="22609" y="164549"/>
                  </a:lnTo>
                  <a:lnTo>
                    <a:pt x="38996" y="175362"/>
                  </a:lnTo>
                  <a:lnTo>
                    <a:pt x="52083" y="179036"/>
                  </a:lnTo>
                  <a:lnTo>
                    <a:pt x="93829" y="180447"/>
                  </a:lnTo>
                  <a:lnTo>
                    <a:pt x="124218" y="177734"/>
                  </a:lnTo>
                  <a:lnTo>
                    <a:pt x="167739" y="165391"/>
                  </a:lnTo>
                  <a:lnTo>
                    <a:pt x="207654" y="16153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01" name="SMARTInkShape-Group949"/>
          <p:cNvGrpSpPr/>
          <p:nvPr/>
        </p:nvGrpSpPr>
        <p:grpSpPr>
          <a:xfrm>
            <a:off x="2143125" y="4755606"/>
            <a:ext cx="3844543" cy="1635670"/>
            <a:chOff x="2143125" y="4755606"/>
            <a:chExt cx="3844543" cy="1635670"/>
          </a:xfrm>
        </p:grpSpPr>
        <p:sp>
          <p:nvSpPr>
            <p:cNvPr id="376" name="SMARTInkShape-6548"/>
            <p:cNvSpPr/>
            <p:nvPr/>
          </p:nvSpPr>
          <p:spPr>
            <a:xfrm>
              <a:off x="2476500" y="4914900"/>
              <a:ext cx="142876" cy="94994"/>
            </a:xfrm>
            <a:custGeom>
              <a:avLst/>
              <a:gdLst/>
              <a:ahLst/>
              <a:cxnLst/>
              <a:rect l="0" t="0" r="0" b="0"/>
              <a:pathLst>
                <a:path w="142876" h="94994">
                  <a:moveTo>
                    <a:pt x="0" y="0"/>
                  </a:moveTo>
                  <a:lnTo>
                    <a:pt x="0" y="5057"/>
                  </a:lnTo>
                  <a:lnTo>
                    <a:pt x="15188" y="49361"/>
                  </a:lnTo>
                  <a:lnTo>
                    <a:pt x="21110" y="80424"/>
                  </a:lnTo>
                  <a:lnTo>
                    <a:pt x="28445" y="94993"/>
                  </a:lnTo>
                  <a:lnTo>
                    <a:pt x="28572" y="56451"/>
                  </a:lnTo>
                  <a:lnTo>
                    <a:pt x="34218" y="45903"/>
                  </a:lnTo>
                  <a:lnTo>
                    <a:pt x="38687" y="40127"/>
                  </a:lnTo>
                  <a:lnTo>
                    <a:pt x="60146" y="26941"/>
                  </a:lnTo>
                  <a:lnTo>
                    <a:pt x="88238" y="20609"/>
                  </a:lnTo>
                  <a:lnTo>
                    <a:pt x="101306" y="19743"/>
                  </a:lnTo>
                  <a:lnTo>
                    <a:pt x="114169" y="25002"/>
                  </a:lnTo>
                  <a:lnTo>
                    <a:pt x="125884" y="34396"/>
                  </a:lnTo>
                  <a:lnTo>
                    <a:pt x="14287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6549"/>
            <p:cNvSpPr/>
            <p:nvPr/>
          </p:nvSpPr>
          <p:spPr>
            <a:xfrm>
              <a:off x="2739654" y="4820906"/>
              <a:ext cx="117847" cy="446420"/>
            </a:xfrm>
            <a:custGeom>
              <a:avLst/>
              <a:gdLst/>
              <a:ahLst/>
              <a:cxnLst/>
              <a:rect l="0" t="0" r="0" b="0"/>
              <a:pathLst>
                <a:path w="117847" h="446420">
                  <a:moveTo>
                    <a:pt x="79746" y="217819"/>
                  </a:moveTo>
                  <a:lnTo>
                    <a:pt x="84803" y="212763"/>
                  </a:lnTo>
                  <a:lnTo>
                    <a:pt x="90107" y="210280"/>
                  </a:lnTo>
                  <a:lnTo>
                    <a:pt x="93003" y="209618"/>
                  </a:lnTo>
                  <a:lnTo>
                    <a:pt x="102136" y="203630"/>
                  </a:lnTo>
                  <a:lnTo>
                    <a:pt x="105572" y="198107"/>
                  </a:lnTo>
                  <a:lnTo>
                    <a:pt x="106488" y="195153"/>
                  </a:lnTo>
                  <a:lnTo>
                    <a:pt x="103924" y="193183"/>
                  </a:lnTo>
                  <a:lnTo>
                    <a:pt x="82640" y="187200"/>
                  </a:lnTo>
                  <a:lnTo>
                    <a:pt x="78501" y="184706"/>
                  </a:lnTo>
                  <a:lnTo>
                    <a:pt x="57505" y="181197"/>
                  </a:lnTo>
                  <a:lnTo>
                    <a:pt x="40228" y="186020"/>
                  </a:lnTo>
                  <a:lnTo>
                    <a:pt x="13379" y="201307"/>
                  </a:lnTo>
                  <a:lnTo>
                    <a:pt x="1403" y="216337"/>
                  </a:lnTo>
                  <a:lnTo>
                    <a:pt x="0" y="222122"/>
                  </a:lnTo>
                  <a:lnTo>
                    <a:pt x="1265" y="234196"/>
                  </a:lnTo>
                  <a:lnTo>
                    <a:pt x="5354" y="243795"/>
                  </a:lnTo>
                  <a:lnTo>
                    <a:pt x="7927" y="247837"/>
                  </a:lnTo>
                  <a:lnTo>
                    <a:pt x="26716" y="263637"/>
                  </a:lnTo>
                  <a:lnTo>
                    <a:pt x="43477" y="269933"/>
                  </a:lnTo>
                  <a:lnTo>
                    <a:pt x="80108" y="273974"/>
                  </a:lnTo>
                  <a:lnTo>
                    <a:pt x="93312" y="271705"/>
                  </a:lnTo>
                  <a:lnTo>
                    <a:pt x="98315" y="269617"/>
                  </a:lnTo>
                  <a:lnTo>
                    <a:pt x="106696" y="258834"/>
                  </a:lnTo>
                  <a:lnTo>
                    <a:pt x="110413" y="251511"/>
                  </a:lnTo>
                  <a:lnTo>
                    <a:pt x="115643" y="215925"/>
                  </a:lnTo>
                  <a:lnTo>
                    <a:pt x="116353" y="171702"/>
                  </a:lnTo>
                  <a:lnTo>
                    <a:pt x="107399" y="132392"/>
                  </a:lnTo>
                  <a:lnTo>
                    <a:pt x="95439" y="88996"/>
                  </a:lnTo>
                  <a:lnTo>
                    <a:pt x="87261" y="44980"/>
                  </a:lnTo>
                  <a:lnTo>
                    <a:pt x="79876" y="0"/>
                  </a:lnTo>
                  <a:lnTo>
                    <a:pt x="84841" y="9229"/>
                  </a:lnTo>
                  <a:lnTo>
                    <a:pt x="91510" y="55289"/>
                  </a:lnTo>
                  <a:lnTo>
                    <a:pt x="96637" y="92756"/>
                  </a:lnTo>
                  <a:lnTo>
                    <a:pt x="98156" y="138430"/>
                  </a:lnTo>
                  <a:lnTo>
                    <a:pt x="98606" y="178774"/>
                  </a:lnTo>
                  <a:lnTo>
                    <a:pt x="98740" y="217539"/>
                  </a:lnTo>
                  <a:lnTo>
                    <a:pt x="98779" y="264301"/>
                  </a:lnTo>
                  <a:lnTo>
                    <a:pt x="99847" y="299862"/>
                  </a:lnTo>
                  <a:lnTo>
                    <a:pt x="105340" y="337731"/>
                  </a:lnTo>
                  <a:lnTo>
                    <a:pt x="107732" y="378971"/>
                  </a:lnTo>
                  <a:lnTo>
                    <a:pt x="114790" y="425151"/>
                  </a:lnTo>
                  <a:lnTo>
                    <a:pt x="117846" y="4464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6550"/>
            <p:cNvSpPr/>
            <p:nvPr/>
          </p:nvSpPr>
          <p:spPr>
            <a:xfrm>
              <a:off x="3330123" y="4953519"/>
              <a:ext cx="279853" cy="361432"/>
            </a:xfrm>
            <a:custGeom>
              <a:avLst/>
              <a:gdLst/>
              <a:ahLst/>
              <a:cxnLst/>
              <a:rect l="0" t="0" r="0" b="0"/>
              <a:pathLst>
                <a:path w="279853" h="361432">
                  <a:moveTo>
                    <a:pt x="232227" y="28056"/>
                  </a:moveTo>
                  <a:lnTo>
                    <a:pt x="232227" y="23000"/>
                  </a:lnTo>
                  <a:lnTo>
                    <a:pt x="231169" y="21510"/>
                  </a:lnTo>
                  <a:lnTo>
                    <a:pt x="229405" y="20517"/>
                  </a:lnTo>
                  <a:lnTo>
                    <a:pt x="227171" y="19855"/>
                  </a:lnTo>
                  <a:lnTo>
                    <a:pt x="212929" y="8344"/>
                  </a:lnTo>
                  <a:lnTo>
                    <a:pt x="206717" y="3420"/>
                  </a:lnTo>
                  <a:lnTo>
                    <a:pt x="200428" y="1232"/>
                  </a:lnTo>
                  <a:lnTo>
                    <a:pt x="175768" y="0"/>
                  </a:lnTo>
                  <a:lnTo>
                    <a:pt x="141650" y="9748"/>
                  </a:lnTo>
                  <a:lnTo>
                    <a:pt x="97507" y="38096"/>
                  </a:lnTo>
                  <a:lnTo>
                    <a:pt x="72718" y="59606"/>
                  </a:lnTo>
                  <a:lnTo>
                    <a:pt x="38870" y="104648"/>
                  </a:lnTo>
                  <a:lnTo>
                    <a:pt x="11900" y="151933"/>
                  </a:lnTo>
                  <a:lnTo>
                    <a:pt x="1022" y="180471"/>
                  </a:lnTo>
                  <a:lnTo>
                    <a:pt x="0" y="199513"/>
                  </a:lnTo>
                  <a:lnTo>
                    <a:pt x="5375" y="233728"/>
                  </a:lnTo>
                  <a:lnTo>
                    <a:pt x="11812" y="259166"/>
                  </a:lnTo>
                  <a:lnTo>
                    <a:pt x="27336" y="285388"/>
                  </a:lnTo>
                  <a:lnTo>
                    <a:pt x="54367" y="313210"/>
                  </a:lnTo>
                  <a:lnTo>
                    <a:pt x="100080" y="339088"/>
                  </a:lnTo>
                  <a:lnTo>
                    <a:pt x="144858" y="355920"/>
                  </a:lnTo>
                  <a:lnTo>
                    <a:pt x="187100" y="360342"/>
                  </a:lnTo>
                  <a:lnTo>
                    <a:pt x="223442" y="361109"/>
                  </a:lnTo>
                  <a:lnTo>
                    <a:pt x="279852" y="3614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SMARTInkShape-6551"/>
            <p:cNvSpPr/>
            <p:nvPr/>
          </p:nvSpPr>
          <p:spPr>
            <a:xfrm>
              <a:off x="4191000" y="5295900"/>
              <a:ext cx="95251" cy="200026"/>
            </a:xfrm>
            <a:custGeom>
              <a:avLst/>
              <a:gdLst/>
              <a:ahLst/>
              <a:cxnLst/>
              <a:rect l="0" t="0" r="0" b="0"/>
              <a:pathLst>
                <a:path w="95251" h="200026">
                  <a:moveTo>
                    <a:pt x="95250" y="0"/>
                  </a:moveTo>
                  <a:lnTo>
                    <a:pt x="95250" y="5057"/>
                  </a:lnTo>
                  <a:lnTo>
                    <a:pt x="77350" y="34376"/>
                  </a:lnTo>
                  <a:lnTo>
                    <a:pt x="52872" y="76298"/>
                  </a:lnTo>
                  <a:lnTo>
                    <a:pt x="34598" y="112095"/>
                  </a:lnTo>
                  <a:lnTo>
                    <a:pt x="12283" y="156472"/>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0" name="SMARTInkShape-6552"/>
            <p:cNvSpPr/>
            <p:nvPr/>
          </p:nvSpPr>
          <p:spPr>
            <a:xfrm>
              <a:off x="3683067" y="4991929"/>
              <a:ext cx="213099" cy="246822"/>
            </a:xfrm>
            <a:custGeom>
              <a:avLst/>
              <a:gdLst/>
              <a:ahLst/>
              <a:cxnLst/>
              <a:rect l="0" t="0" r="0" b="0"/>
              <a:pathLst>
                <a:path w="213099" h="246822">
                  <a:moveTo>
                    <a:pt x="165033" y="37271"/>
                  </a:moveTo>
                  <a:lnTo>
                    <a:pt x="165033" y="32215"/>
                  </a:lnTo>
                  <a:lnTo>
                    <a:pt x="167855" y="26910"/>
                  </a:lnTo>
                  <a:lnTo>
                    <a:pt x="173234" y="19937"/>
                  </a:lnTo>
                  <a:lnTo>
                    <a:pt x="169109" y="8616"/>
                  </a:lnTo>
                  <a:lnTo>
                    <a:pt x="163517" y="5468"/>
                  </a:lnTo>
                  <a:lnTo>
                    <a:pt x="117418" y="0"/>
                  </a:lnTo>
                  <a:lnTo>
                    <a:pt x="72764" y="6939"/>
                  </a:lnTo>
                  <a:lnTo>
                    <a:pt x="27045" y="18150"/>
                  </a:lnTo>
                  <a:lnTo>
                    <a:pt x="5641" y="28359"/>
                  </a:lnTo>
                  <a:lnTo>
                    <a:pt x="1622" y="31330"/>
                  </a:lnTo>
                  <a:lnTo>
                    <a:pt x="0" y="35427"/>
                  </a:lnTo>
                  <a:lnTo>
                    <a:pt x="1021" y="45623"/>
                  </a:lnTo>
                  <a:lnTo>
                    <a:pt x="10647" y="57211"/>
                  </a:lnTo>
                  <a:lnTo>
                    <a:pt x="25509" y="68358"/>
                  </a:lnTo>
                  <a:lnTo>
                    <a:pt x="66564" y="86960"/>
                  </a:lnTo>
                  <a:lnTo>
                    <a:pt x="104107" y="104558"/>
                  </a:lnTo>
                  <a:lnTo>
                    <a:pt x="147407" y="129231"/>
                  </a:lnTo>
                  <a:lnTo>
                    <a:pt x="193650" y="164539"/>
                  </a:lnTo>
                  <a:lnTo>
                    <a:pt x="208091" y="177090"/>
                  </a:lnTo>
                  <a:lnTo>
                    <a:pt x="211730" y="183400"/>
                  </a:lnTo>
                  <a:lnTo>
                    <a:pt x="213098" y="189724"/>
                  </a:lnTo>
                  <a:lnTo>
                    <a:pt x="212951" y="196057"/>
                  </a:lnTo>
                  <a:lnTo>
                    <a:pt x="207144" y="208737"/>
                  </a:lnTo>
                  <a:lnTo>
                    <a:pt x="202632" y="215082"/>
                  </a:lnTo>
                  <a:lnTo>
                    <a:pt x="186330" y="224954"/>
                  </a:lnTo>
                  <a:lnTo>
                    <a:pt x="150529" y="236461"/>
                  </a:lnTo>
                  <a:lnTo>
                    <a:pt x="112052" y="243751"/>
                  </a:lnTo>
                  <a:lnTo>
                    <a:pt x="41208" y="2468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SMARTInkShape-6553"/>
            <p:cNvSpPr/>
            <p:nvPr/>
          </p:nvSpPr>
          <p:spPr>
            <a:xfrm>
              <a:off x="4429125" y="5048250"/>
              <a:ext cx="38101" cy="428626"/>
            </a:xfrm>
            <a:custGeom>
              <a:avLst/>
              <a:gdLst/>
              <a:ahLst/>
              <a:cxnLst/>
              <a:rect l="0" t="0" r="0" b="0"/>
              <a:pathLst>
                <a:path w="38101" h="428626">
                  <a:moveTo>
                    <a:pt x="0" y="0"/>
                  </a:moveTo>
                  <a:lnTo>
                    <a:pt x="2822" y="18828"/>
                  </a:lnTo>
                  <a:lnTo>
                    <a:pt x="8642" y="63274"/>
                  </a:lnTo>
                  <a:lnTo>
                    <a:pt x="10322" y="106237"/>
                  </a:lnTo>
                  <a:lnTo>
                    <a:pt x="17012" y="153629"/>
                  </a:lnTo>
                  <a:lnTo>
                    <a:pt x="18447" y="199331"/>
                  </a:lnTo>
                  <a:lnTo>
                    <a:pt x="17723" y="234641"/>
                  </a:lnTo>
                  <a:lnTo>
                    <a:pt x="13483" y="273429"/>
                  </a:lnTo>
                  <a:lnTo>
                    <a:pt x="16930" y="310204"/>
                  </a:lnTo>
                  <a:lnTo>
                    <a:pt x="18771" y="356351"/>
                  </a:lnTo>
                  <a:lnTo>
                    <a:pt x="27227" y="399807"/>
                  </a:lnTo>
                  <a:lnTo>
                    <a:pt x="38100"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2" name="SMARTInkShape-6554"/>
            <p:cNvSpPr/>
            <p:nvPr/>
          </p:nvSpPr>
          <p:spPr>
            <a:xfrm>
              <a:off x="4400550" y="4963761"/>
              <a:ext cx="149876" cy="189265"/>
            </a:xfrm>
            <a:custGeom>
              <a:avLst/>
              <a:gdLst/>
              <a:ahLst/>
              <a:cxnLst/>
              <a:rect l="0" t="0" r="0" b="0"/>
              <a:pathLst>
                <a:path w="149876" h="189265">
                  <a:moveTo>
                    <a:pt x="0" y="74964"/>
                  </a:moveTo>
                  <a:lnTo>
                    <a:pt x="0" y="35191"/>
                  </a:lnTo>
                  <a:lnTo>
                    <a:pt x="5645" y="19893"/>
                  </a:lnTo>
                  <a:lnTo>
                    <a:pt x="14150" y="8155"/>
                  </a:lnTo>
                  <a:lnTo>
                    <a:pt x="21458" y="2937"/>
                  </a:lnTo>
                  <a:lnTo>
                    <a:pt x="46692" y="0"/>
                  </a:lnTo>
                  <a:lnTo>
                    <a:pt x="80980" y="4187"/>
                  </a:lnTo>
                  <a:lnTo>
                    <a:pt x="99844" y="12110"/>
                  </a:lnTo>
                  <a:lnTo>
                    <a:pt x="129201" y="34444"/>
                  </a:lnTo>
                  <a:lnTo>
                    <a:pt x="143880" y="63076"/>
                  </a:lnTo>
                  <a:lnTo>
                    <a:pt x="149875" y="83201"/>
                  </a:lnTo>
                  <a:lnTo>
                    <a:pt x="141539" y="111035"/>
                  </a:lnTo>
                  <a:lnTo>
                    <a:pt x="115550" y="141038"/>
                  </a:lnTo>
                  <a:lnTo>
                    <a:pt x="70959" y="170957"/>
                  </a:lnTo>
                  <a:lnTo>
                    <a:pt x="9525" y="1892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3" name="SMARTInkShape-6555"/>
            <p:cNvSpPr/>
            <p:nvPr/>
          </p:nvSpPr>
          <p:spPr>
            <a:xfrm>
              <a:off x="5610733" y="6134100"/>
              <a:ext cx="123318" cy="19051"/>
            </a:xfrm>
            <a:custGeom>
              <a:avLst/>
              <a:gdLst/>
              <a:ahLst/>
              <a:cxnLst/>
              <a:rect l="0" t="0" r="0" b="0"/>
              <a:pathLst>
                <a:path w="123318" h="19051">
                  <a:moveTo>
                    <a:pt x="18542" y="0"/>
                  </a:moveTo>
                  <a:lnTo>
                    <a:pt x="0" y="0"/>
                  </a:lnTo>
                  <a:lnTo>
                    <a:pt x="21347" y="1058"/>
                  </a:lnTo>
                  <a:lnTo>
                    <a:pt x="123317"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4" name="SMARTInkShape-6556"/>
            <p:cNvSpPr/>
            <p:nvPr/>
          </p:nvSpPr>
          <p:spPr>
            <a:xfrm>
              <a:off x="5831608" y="5943992"/>
              <a:ext cx="156060" cy="361559"/>
            </a:xfrm>
            <a:custGeom>
              <a:avLst/>
              <a:gdLst/>
              <a:ahLst/>
              <a:cxnLst/>
              <a:rect l="0" t="0" r="0" b="0"/>
              <a:pathLst>
                <a:path w="156060" h="361559">
                  <a:moveTo>
                    <a:pt x="64367" y="9133"/>
                  </a:moveTo>
                  <a:lnTo>
                    <a:pt x="72568" y="932"/>
                  </a:lnTo>
                  <a:lnTo>
                    <a:pt x="78556" y="0"/>
                  </a:lnTo>
                  <a:lnTo>
                    <a:pt x="80177" y="928"/>
                  </a:lnTo>
                  <a:lnTo>
                    <a:pt x="81257" y="2605"/>
                  </a:lnTo>
                  <a:lnTo>
                    <a:pt x="88047" y="17957"/>
                  </a:lnTo>
                  <a:lnTo>
                    <a:pt x="86435" y="45379"/>
                  </a:lnTo>
                  <a:lnTo>
                    <a:pt x="73453" y="91792"/>
                  </a:lnTo>
                  <a:lnTo>
                    <a:pt x="56901" y="126204"/>
                  </a:lnTo>
                  <a:lnTo>
                    <a:pt x="29261" y="165731"/>
                  </a:lnTo>
                  <a:lnTo>
                    <a:pt x="1155" y="207731"/>
                  </a:lnTo>
                  <a:lnTo>
                    <a:pt x="0" y="211382"/>
                  </a:lnTo>
                  <a:lnTo>
                    <a:pt x="1348" y="214874"/>
                  </a:lnTo>
                  <a:lnTo>
                    <a:pt x="8489" y="221577"/>
                  </a:lnTo>
                  <a:lnTo>
                    <a:pt x="36866" y="233444"/>
                  </a:lnTo>
                  <a:lnTo>
                    <a:pt x="80553" y="237169"/>
                  </a:lnTo>
                  <a:lnTo>
                    <a:pt x="118835" y="236563"/>
                  </a:lnTo>
                  <a:lnTo>
                    <a:pt x="147609" y="224461"/>
                  </a:lnTo>
                  <a:lnTo>
                    <a:pt x="151612" y="220419"/>
                  </a:lnTo>
                  <a:lnTo>
                    <a:pt x="156059" y="210282"/>
                  </a:lnTo>
                  <a:lnTo>
                    <a:pt x="155214" y="198721"/>
                  </a:lnTo>
                  <a:lnTo>
                    <a:pt x="147719" y="164275"/>
                  </a:lnTo>
                  <a:lnTo>
                    <a:pt x="140986" y="152726"/>
                  </a:lnTo>
                  <a:lnTo>
                    <a:pt x="140578" y="195876"/>
                  </a:lnTo>
                  <a:lnTo>
                    <a:pt x="141627" y="235894"/>
                  </a:lnTo>
                  <a:lnTo>
                    <a:pt x="148107" y="278292"/>
                  </a:lnTo>
                  <a:lnTo>
                    <a:pt x="150092" y="3615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SMARTInkShape-6557"/>
            <p:cNvSpPr/>
            <p:nvPr/>
          </p:nvSpPr>
          <p:spPr>
            <a:xfrm>
              <a:off x="2390775" y="485775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6558"/>
            <p:cNvSpPr/>
            <p:nvPr/>
          </p:nvSpPr>
          <p:spPr>
            <a:xfrm>
              <a:off x="2391167" y="4953000"/>
              <a:ext cx="28184" cy="133351"/>
            </a:xfrm>
            <a:custGeom>
              <a:avLst/>
              <a:gdLst/>
              <a:ahLst/>
              <a:cxnLst/>
              <a:rect l="0" t="0" r="0" b="0"/>
              <a:pathLst>
                <a:path w="28184" h="133351">
                  <a:moveTo>
                    <a:pt x="9133" y="0"/>
                  </a:moveTo>
                  <a:lnTo>
                    <a:pt x="4077" y="0"/>
                  </a:lnTo>
                  <a:lnTo>
                    <a:pt x="2587" y="1058"/>
                  </a:lnTo>
                  <a:lnTo>
                    <a:pt x="1594" y="2822"/>
                  </a:lnTo>
                  <a:lnTo>
                    <a:pt x="0" y="13257"/>
                  </a:lnTo>
                  <a:lnTo>
                    <a:pt x="2482" y="49371"/>
                  </a:lnTo>
                  <a:lnTo>
                    <a:pt x="14803" y="93363"/>
                  </a:lnTo>
                  <a:lnTo>
                    <a:pt x="28183"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6559"/>
            <p:cNvSpPr/>
            <p:nvPr/>
          </p:nvSpPr>
          <p:spPr>
            <a:xfrm>
              <a:off x="2143125" y="4933950"/>
              <a:ext cx="152401" cy="17611"/>
            </a:xfrm>
            <a:custGeom>
              <a:avLst/>
              <a:gdLst/>
              <a:ahLst/>
              <a:cxnLst/>
              <a:rect l="0" t="0" r="0" b="0"/>
              <a:pathLst>
                <a:path w="152401" h="17611">
                  <a:moveTo>
                    <a:pt x="0" y="0"/>
                  </a:moveTo>
                  <a:lnTo>
                    <a:pt x="0" y="8201"/>
                  </a:lnTo>
                  <a:lnTo>
                    <a:pt x="21755" y="15810"/>
                  </a:lnTo>
                  <a:lnTo>
                    <a:pt x="34716" y="17610"/>
                  </a:lnTo>
                  <a:lnTo>
                    <a:pt x="79921" y="12219"/>
                  </a:lnTo>
                  <a:lnTo>
                    <a:pt x="1524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8" name="SMARTInkShape-6560"/>
            <p:cNvSpPr/>
            <p:nvPr/>
          </p:nvSpPr>
          <p:spPr>
            <a:xfrm>
              <a:off x="2173024" y="4755606"/>
              <a:ext cx="208227" cy="35470"/>
            </a:xfrm>
            <a:custGeom>
              <a:avLst/>
              <a:gdLst/>
              <a:ahLst/>
              <a:cxnLst/>
              <a:rect l="0" t="0" r="0" b="0"/>
              <a:pathLst>
                <a:path w="208227" h="35470">
                  <a:moveTo>
                    <a:pt x="8201" y="35469"/>
                  </a:moveTo>
                  <a:lnTo>
                    <a:pt x="0" y="27268"/>
                  </a:lnTo>
                  <a:lnTo>
                    <a:pt x="617" y="25768"/>
                  </a:lnTo>
                  <a:lnTo>
                    <a:pt x="4125" y="21280"/>
                  </a:lnTo>
                  <a:lnTo>
                    <a:pt x="9212" y="18579"/>
                  </a:lnTo>
                  <a:lnTo>
                    <a:pt x="47022" y="9099"/>
                  </a:lnTo>
                  <a:lnTo>
                    <a:pt x="89051" y="0"/>
                  </a:lnTo>
                  <a:lnTo>
                    <a:pt x="119998" y="971"/>
                  </a:lnTo>
                  <a:lnTo>
                    <a:pt x="157037" y="5139"/>
                  </a:lnTo>
                  <a:lnTo>
                    <a:pt x="208226" y="68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9" name="SMARTInkShape-6561"/>
            <p:cNvSpPr/>
            <p:nvPr/>
          </p:nvSpPr>
          <p:spPr>
            <a:xfrm>
              <a:off x="2153239" y="4773349"/>
              <a:ext cx="8937" cy="474927"/>
            </a:xfrm>
            <a:custGeom>
              <a:avLst/>
              <a:gdLst/>
              <a:ahLst/>
              <a:cxnLst/>
              <a:rect l="0" t="0" r="0" b="0"/>
              <a:pathLst>
                <a:path w="8937" h="474927">
                  <a:moveTo>
                    <a:pt x="8936" y="8201"/>
                  </a:moveTo>
                  <a:lnTo>
                    <a:pt x="8936" y="3145"/>
                  </a:lnTo>
                  <a:lnTo>
                    <a:pt x="7878" y="1655"/>
                  </a:lnTo>
                  <a:lnTo>
                    <a:pt x="6114" y="662"/>
                  </a:lnTo>
                  <a:lnTo>
                    <a:pt x="3880" y="0"/>
                  </a:lnTo>
                  <a:lnTo>
                    <a:pt x="2390" y="617"/>
                  </a:lnTo>
                  <a:lnTo>
                    <a:pt x="1397" y="2087"/>
                  </a:lnTo>
                  <a:lnTo>
                    <a:pt x="735" y="4125"/>
                  </a:lnTo>
                  <a:lnTo>
                    <a:pt x="1352" y="6542"/>
                  </a:lnTo>
                  <a:lnTo>
                    <a:pt x="4860" y="12050"/>
                  </a:lnTo>
                  <a:lnTo>
                    <a:pt x="8131" y="40476"/>
                  </a:lnTo>
                  <a:lnTo>
                    <a:pt x="8777" y="82937"/>
                  </a:lnTo>
                  <a:lnTo>
                    <a:pt x="8889" y="121009"/>
                  </a:lnTo>
                  <a:lnTo>
                    <a:pt x="8922" y="166862"/>
                  </a:lnTo>
                  <a:lnTo>
                    <a:pt x="8932" y="204437"/>
                  </a:lnTo>
                  <a:lnTo>
                    <a:pt x="8935" y="250634"/>
                  </a:lnTo>
                  <a:lnTo>
                    <a:pt x="8936" y="283871"/>
                  </a:lnTo>
                  <a:lnTo>
                    <a:pt x="7878" y="319105"/>
                  </a:lnTo>
                  <a:lnTo>
                    <a:pt x="2390" y="356790"/>
                  </a:lnTo>
                  <a:lnTo>
                    <a:pt x="0" y="400790"/>
                  </a:lnTo>
                  <a:lnTo>
                    <a:pt x="547" y="447289"/>
                  </a:lnTo>
                  <a:lnTo>
                    <a:pt x="8936" y="4749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0" name="SMARTInkShape-6562"/>
            <p:cNvSpPr/>
            <p:nvPr/>
          </p:nvSpPr>
          <p:spPr>
            <a:xfrm>
              <a:off x="4950030" y="5906111"/>
              <a:ext cx="382087" cy="351815"/>
            </a:xfrm>
            <a:custGeom>
              <a:avLst/>
              <a:gdLst/>
              <a:ahLst/>
              <a:cxnLst/>
              <a:rect l="0" t="0" r="0" b="0"/>
              <a:pathLst>
                <a:path w="382087" h="351815">
                  <a:moveTo>
                    <a:pt x="260145" y="104164"/>
                  </a:moveTo>
                  <a:lnTo>
                    <a:pt x="260145" y="90907"/>
                  </a:lnTo>
                  <a:lnTo>
                    <a:pt x="255089" y="76718"/>
                  </a:lnTo>
                  <a:lnTo>
                    <a:pt x="241831" y="59107"/>
                  </a:lnTo>
                  <a:lnTo>
                    <a:pt x="224498" y="45541"/>
                  </a:lnTo>
                  <a:lnTo>
                    <a:pt x="185730" y="39875"/>
                  </a:lnTo>
                  <a:lnTo>
                    <a:pt x="138554" y="45564"/>
                  </a:lnTo>
                  <a:lnTo>
                    <a:pt x="98661" y="59702"/>
                  </a:lnTo>
                  <a:lnTo>
                    <a:pt x="51710" y="88706"/>
                  </a:lnTo>
                  <a:lnTo>
                    <a:pt x="10755" y="126425"/>
                  </a:lnTo>
                  <a:lnTo>
                    <a:pt x="1844" y="139105"/>
                  </a:lnTo>
                  <a:lnTo>
                    <a:pt x="0" y="160263"/>
                  </a:lnTo>
                  <a:lnTo>
                    <a:pt x="7440" y="206850"/>
                  </a:lnTo>
                  <a:lnTo>
                    <a:pt x="21110" y="231839"/>
                  </a:lnTo>
                  <a:lnTo>
                    <a:pt x="61254" y="265760"/>
                  </a:lnTo>
                  <a:lnTo>
                    <a:pt x="91854" y="282219"/>
                  </a:lnTo>
                  <a:lnTo>
                    <a:pt x="135063" y="302319"/>
                  </a:lnTo>
                  <a:lnTo>
                    <a:pt x="181776" y="318009"/>
                  </a:lnTo>
                  <a:lnTo>
                    <a:pt x="221285" y="321689"/>
                  </a:lnTo>
                  <a:lnTo>
                    <a:pt x="254516" y="322550"/>
                  </a:lnTo>
                  <a:lnTo>
                    <a:pt x="293755" y="317978"/>
                  </a:lnTo>
                  <a:lnTo>
                    <a:pt x="337739" y="303914"/>
                  </a:lnTo>
                  <a:lnTo>
                    <a:pt x="346799" y="300830"/>
                  </a:lnTo>
                  <a:lnTo>
                    <a:pt x="362511" y="286116"/>
                  </a:lnTo>
                  <a:lnTo>
                    <a:pt x="369664" y="276265"/>
                  </a:lnTo>
                  <a:lnTo>
                    <a:pt x="377611" y="251209"/>
                  </a:lnTo>
                  <a:lnTo>
                    <a:pt x="382086" y="212997"/>
                  </a:lnTo>
                  <a:lnTo>
                    <a:pt x="381016" y="191692"/>
                  </a:lnTo>
                  <a:lnTo>
                    <a:pt x="365904" y="149323"/>
                  </a:lnTo>
                  <a:lnTo>
                    <a:pt x="356891" y="126352"/>
                  </a:lnTo>
                  <a:lnTo>
                    <a:pt x="325234" y="85734"/>
                  </a:lnTo>
                  <a:lnTo>
                    <a:pt x="278986" y="45175"/>
                  </a:lnTo>
                  <a:lnTo>
                    <a:pt x="231543" y="17322"/>
                  </a:lnTo>
                  <a:lnTo>
                    <a:pt x="193465" y="4029"/>
                  </a:lnTo>
                  <a:lnTo>
                    <a:pt x="155957" y="0"/>
                  </a:lnTo>
                  <a:lnTo>
                    <a:pt x="133672" y="4627"/>
                  </a:lnTo>
                  <a:lnTo>
                    <a:pt x="128205" y="9231"/>
                  </a:lnTo>
                  <a:lnTo>
                    <a:pt x="122129" y="22813"/>
                  </a:lnTo>
                  <a:lnTo>
                    <a:pt x="127896" y="45078"/>
                  </a:lnTo>
                  <a:lnTo>
                    <a:pt x="152413" y="92375"/>
                  </a:lnTo>
                  <a:lnTo>
                    <a:pt x="184184" y="133350"/>
                  </a:lnTo>
                  <a:lnTo>
                    <a:pt x="217584" y="178290"/>
                  </a:lnTo>
                  <a:lnTo>
                    <a:pt x="259264" y="223111"/>
                  </a:lnTo>
                  <a:lnTo>
                    <a:pt x="288459" y="260175"/>
                  </a:lnTo>
                  <a:lnTo>
                    <a:pt x="325710" y="301962"/>
                  </a:lnTo>
                  <a:lnTo>
                    <a:pt x="374445" y="35181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6563"/>
            <p:cNvSpPr/>
            <p:nvPr/>
          </p:nvSpPr>
          <p:spPr>
            <a:xfrm>
              <a:off x="4781550" y="6191250"/>
              <a:ext cx="114301" cy="200026"/>
            </a:xfrm>
            <a:custGeom>
              <a:avLst/>
              <a:gdLst/>
              <a:ahLst/>
              <a:cxnLst/>
              <a:rect l="0" t="0" r="0" b="0"/>
              <a:pathLst>
                <a:path w="114301" h="200026">
                  <a:moveTo>
                    <a:pt x="114300" y="0"/>
                  </a:moveTo>
                  <a:lnTo>
                    <a:pt x="114300" y="18314"/>
                  </a:lnTo>
                  <a:lnTo>
                    <a:pt x="111478" y="26837"/>
                  </a:lnTo>
                  <a:lnTo>
                    <a:pt x="89391" y="67034"/>
                  </a:lnTo>
                  <a:lnTo>
                    <a:pt x="61637" y="109355"/>
                  </a:lnTo>
                  <a:lnTo>
                    <a:pt x="40280" y="148836"/>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6564"/>
            <p:cNvSpPr/>
            <p:nvPr/>
          </p:nvSpPr>
          <p:spPr>
            <a:xfrm>
              <a:off x="5572125" y="6067425"/>
              <a:ext cx="123826" cy="9526"/>
            </a:xfrm>
            <a:custGeom>
              <a:avLst/>
              <a:gdLst/>
              <a:ahLst/>
              <a:cxnLst/>
              <a:rect l="0" t="0" r="0" b="0"/>
              <a:pathLst>
                <a:path w="123826" h="9526">
                  <a:moveTo>
                    <a:pt x="0" y="0"/>
                  </a:moveTo>
                  <a:lnTo>
                    <a:pt x="45586" y="0"/>
                  </a:lnTo>
                  <a:lnTo>
                    <a:pt x="77992" y="2822"/>
                  </a:lnTo>
                  <a:lnTo>
                    <a:pt x="1238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6565"/>
            <p:cNvSpPr/>
            <p:nvPr/>
          </p:nvSpPr>
          <p:spPr>
            <a:xfrm>
              <a:off x="4624218" y="5014745"/>
              <a:ext cx="237148" cy="376406"/>
            </a:xfrm>
            <a:custGeom>
              <a:avLst/>
              <a:gdLst/>
              <a:ahLst/>
              <a:cxnLst/>
              <a:rect l="0" t="0" r="0" b="0"/>
              <a:pathLst>
                <a:path w="237148" h="376406">
                  <a:moveTo>
                    <a:pt x="138282" y="23980"/>
                  </a:moveTo>
                  <a:lnTo>
                    <a:pt x="181514" y="14279"/>
                  </a:lnTo>
                  <a:lnTo>
                    <a:pt x="201452" y="6370"/>
                  </a:lnTo>
                  <a:lnTo>
                    <a:pt x="201562" y="5890"/>
                  </a:lnTo>
                  <a:lnTo>
                    <a:pt x="186335" y="0"/>
                  </a:lnTo>
                  <a:lnTo>
                    <a:pt x="172339" y="269"/>
                  </a:lnTo>
                  <a:lnTo>
                    <a:pt x="126416" y="7343"/>
                  </a:lnTo>
                  <a:lnTo>
                    <a:pt x="81882" y="21123"/>
                  </a:lnTo>
                  <a:lnTo>
                    <a:pt x="36611" y="46835"/>
                  </a:lnTo>
                  <a:lnTo>
                    <a:pt x="5741" y="73219"/>
                  </a:lnTo>
                  <a:lnTo>
                    <a:pt x="0" y="82200"/>
                  </a:lnTo>
                  <a:lnTo>
                    <a:pt x="586" y="88194"/>
                  </a:lnTo>
                  <a:lnTo>
                    <a:pt x="6881" y="103319"/>
                  </a:lnTo>
                  <a:lnTo>
                    <a:pt x="32438" y="129685"/>
                  </a:lnTo>
                  <a:lnTo>
                    <a:pt x="71396" y="152888"/>
                  </a:lnTo>
                  <a:lnTo>
                    <a:pt x="109665" y="176757"/>
                  </a:lnTo>
                  <a:lnTo>
                    <a:pt x="150780" y="208180"/>
                  </a:lnTo>
                  <a:lnTo>
                    <a:pt x="197614" y="247293"/>
                  </a:lnTo>
                  <a:lnTo>
                    <a:pt x="225170" y="286182"/>
                  </a:lnTo>
                  <a:lnTo>
                    <a:pt x="236111" y="311219"/>
                  </a:lnTo>
                  <a:lnTo>
                    <a:pt x="237147" y="326620"/>
                  </a:lnTo>
                  <a:lnTo>
                    <a:pt x="235942" y="333690"/>
                  </a:lnTo>
                  <a:lnTo>
                    <a:pt x="226136" y="347190"/>
                  </a:lnTo>
                  <a:lnTo>
                    <a:pt x="219077" y="353753"/>
                  </a:lnTo>
                  <a:lnTo>
                    <a:pt x="183858" y="368047"/>
                  </a:lnTo>
                  <a:lnTo>
                    <a:pt x="109707" y="3764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SMARTInkShape-6566"/>
            <p:cNvSpPr/>
            <p:nvPr/>
          </p:nvSpPr>
          <p:spPr>
            <a:xfrm>
              <a:off x="2857892" y="5657850"/>
              <a:ext cx="85334" cy="190501"/>
            </a:xfrm>
            <a:custGeom>
              <a:avLst/>
              <a:gdLst/>
              <a:ahLst/>
              <a:cxnLst/>
              <a:rect l="0" t="0" r="0" b="0"/>
              <a:pathLst>
                <a:path w="85334" h="190501">
                  <a:moveTo>
                    <a:pt x="9133" y="0"/>
                  </a:moveTo>
                  <a:lnTo>
                    <a:pt x="0" y="0"/>
                  </a:lnTo>
                  <a:lnTo>
                    <a:pt x="4781" y="0"/>
                  </a:lnTo>
                  <a:lnTo>
                    <a:pt x="6231" y="1058"/>
                  </a:lnTo>
                  <a:lnTo>
                    <a:pt x="7843" y="5057"/>
                  </a:lnTo>
                  <a:lnTo>
                    <a:pt x="8963" y="42842"/>
                  </a:lnTo>
                  <a:lnTo>
                    <a:pt x="9100" y="84780"/>
                  </a:lnTo>
                  <a:lnTo>
                    <a:pt x="14180" y="119076"/>
                  </a:lnTo>
                  <a:lnTo>
                    <a:pt x="25134" y="140765"/>
                  </a:lnTo>
                  <a:lnTo>
                    <a:pt x="40586" y="158871"/>
                  </a:lnTo>
                  <a:lnTo>
                    <a:pt x="85333"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SMARTInkShape-6567"/>
            <p:cNvSpPr/>
            <p:nvPr/>
          </p:nvSpPr>
          <p:spPr>
            <a:xfrm>
              <a:off x="2876550" y="5601439"/>
              <a:ext cx="200026" cy="615140"/>
            </a:xfrm>
            <a:custGeom>
              <a:avLst/>
              <a:gdLst/>
              <a:ahLst/>
              <a:cxnLst/>
              <a:rect l="0" t="0" r="0" b="0"/>
              <a:pathLst>
                <a:path w="200026" h="615140">
                  <a:moveTo>
                    <a:pt x="0" y="199286"/>
                  </a:moveTo>
                  <a:lnTo>
                    <a:pt x="8201" y="199286"/>
                  </a:lnTo>
                  <a:lnTo>
                    <a:pt x="27723" y="180972"/>
                  </a:lnTo>
                  <a:lnTo>
                    <a:pt x="62173" y="136262"/>
                  </a:lnTo>
                  <a:lnTo>
                    <a:pt x="88599" y="97819"/>
                  </a:lnTo>
                  <a:lnTo>
                    <a:pt x="114671" y="58123"/>
                  </a:lnTo>
                  <a:lnTo>
                    <a:pt x="130828" y="11894"/>
                  </a:lnTo>
                  <a:lnTo>
                    <a:pt x="131669" y="7683"/>
                  </a:lnTo>
                  <a:lnTo>
                    <a:pt x="131171" y="4876"/>
                  </a:lnTo>
                  <a:lnTo>
                    <a:pt x="129780" y="3004"/>
                  </a:lnTo>
                  <a:lnTo>
                    <a:pt x="125001" y="0"/>
                  </a:lnTo>
                  <a:lnTo>
                    <a:pt x="119117" y="9593"/>
                  </a:lnTo>
                  <a:lnTo>
                    <a:pt x="108706" y="39402"/>
                  </a:lnTo>
                  <a:lnTo>
                    <a:pt x="105551" y="84331"/>
                  </a:lnTo>
                  <a:lnTo>
                    <a:pt x="105005" y="129595"/>
                  </a:lnTo>
                  <a:lnTo>
                    <a:pt x="104843" y="169817"/>
                  </a:lnTo>
                  <a:lnTo>
                    <a:pt x="104795" y="208547"/>
                  </a:lnTo>
                  <a:lnTo>
                    <a:pt x="107603" y="249655"/>
                  </a:lnTo>
                  <a:lnTo>
                    <a:pt x="112316" y="292527"/>
                  </a:lnTo>
                  <a:lnTo>
                    <a:pt x="113712" y="334863"/>
                  </a:lnTo>
                  <a:lnTo>
                    <a:pt x="116948" y="378098"/>
                  </a:lnTo>
                  <a:lnTo>
                    <a:pt x="121787" y="420541"/>
                  </a:lnTo>
                  <a:lnTo>
                    <a:pt x="123221" y="463810"/>
                  </a:lnTo>
                  <a:lnTo>
                    <a:pt x="123706" y="511300"/>
                  </a:lnTo>
                  <a:lnTo>
                    <a:pt x="123790" y="551614"/>
                  </a:lnTo>
                  <a:lnTo>
                    <a:pt x="123818" y="595319"/>
                  </a:lnTo>
                  <a:lnTo>
                    <a:pt x="123822" y="607428"/>
                  </a:lnTo>
                  <a:lnTo>
                    <a:pt x="122765" y="611081"/>
                  </a:lnTo>
                  <a:lnTo>
                    <a:pt x="121001" y="613516"/>
                  </a:lnTo>
                  <a:lnTo>
                    <a:pt x="118768" y="615139"/>
                  </a:lnTo>
                  <a:lnTo>
                    <a:pt x="115162" y="613048"/>
                  </a:lnTo>
                  <a:lnTo>
                    <a:pt x="96988" y="589697"/>
                  </a:lnTo>
                  <a:lnTo>
                    <a:pt x="76353" y="544162"/>
                  </a:lnTo>
                  <a:lnTo>
                    <a:pt x="63530" y="502007"/>
                  </a:lnTo>
                  <a:lnTo>
                    <a:pt x="53984" y="463136"/>
                  </a:lnTo>
                  <a:lnTo>
                    <a:pt x="49509" y="434920"/>
                  </a:lnTo>
                  <a:lnTo>
                    <a:pt x="58296" y="403042"/>
                  </a:lnTo>
                  <a:lnTo>
                    <a:pt x="86775" y="356460"/>
                  </a:lnTo>
                  <a:lnTo>
                    <a:pt x="108379" y="332875"/>
                  </a:lnTo>
                  <a:lnTo>
                    <a:pt x="147818" y="306222"/>
                  </a:lnTo>
                  <a:lnTo>
                    <a:pt x="200025" y="2850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6" name="SMARTInkShape-6568"/>
            <p:cNvSpPr/>
            <p:nvPr/>
          </p:nvSpPr>
          <p:spPr>
            <a:xfrm>
              <a:off x="3499712" y="5800725"/>
              <a:ext cx="5489" cy="419101"/>
            </a:xfrm>
            <a:custGeom>
              <a:avLst/>
              <a:gdLst/>
              <a:ahLst/>
              <a:cxnLst/>
              <a:rect l="0" t="0" r="0" b="0"/>
              <a:pathLst>
                <a:path w="5489" h="419101">
                  <a:moveTo>
                    <a:pt x="5488" y="0"/>
                  </a:moveTo>
                  <a:lnTo>
                    <a:pt x="432" y="5057"/>
                  </a:lnTo>
                  <a:lnTo>
                    <a:pt x="0" y="8663"/>
                  </a:lnTo>
                  <a:lnTo>
                    <a:pt x="4867" y="54849"/>
                  </a:lnTo>
                  <a:lnTo>
                    <a:pt x="5366" y="98754"/>
                  </a:lnTo>
                  <a:lnTo>
                    <a:pt x="5433" y="134907"/>
                  </a:lnTo>
                  <a:lnTo>
                    <a:pt x="5464" y="172142"/>
                  </a:lnTo>
                  <a:lnTo>
                    <a:pt x="5481" y="218692"/>
                  </a:lnTo>
                  <a:lnTo>
                    <a:pt x="5485" y="251713"/>
                  </a:lnTo>
                  <a:lnTo>
                    <a:pt x="5486" y="288614"/>
                  </a:lnTo>
                  <a:lnTo>
                    <a:pt x="5487" y="329709"/>
                  </a:lnTo>
                  <a:lnTo>
                    <a:pt x="5488"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7" name="SMARTInkShape-6569"/>
            <p:cNvSpPr/>
            <p:nvPr/>
          </p:nvSpPr>
          <p:spPr>
            <a:xfrm>
              <a:off x="3433920" y="5725515"/>
              <a:ext cx="255347" cy="246661"/>
            </a:xfrm>
            <a:custGeom>
              <a:avLst/>
              <a:gdLst/>
              <a:ahLst/>
              <a:cxnLst/>
              <a:rect l="0" t="0" r="0" b="0"/>
              <a:pathLst>
                <a:path w="255347" h="246661">
                  <a:moveTo>
                    <a:pt x="14130" y="65685"/>
                  </a:moveTo>
                  <a:lnTo>
                    <a:pt x="9074" y="65685"/>
                  </a:lnTo>
                  <a:lnTo>
                    <a:pt x="3769" y="60040"/>
                  </a:lnTo>
                  <a:lnTo>
                    <a:pt x="873" y="55572"/>
                  </a:lnTo>
                  <a:lnTo>
                    <a:pt x="0" y="50476"/>
                  </a:lnTo>
                  <a:lnTo>
                    <a:pt x="3790" y="25961"/>
                  </a:lnTo>
                  <a:lnTo>
                    <a:pt x="14476" y="10288"/>
                  </a:lnTo>
                  <a:lnTo>
                    <a:pt x="28042" y="4022"/>
                  </a:lnTo>
                  <a:lnTo>
                    <a:pt x="62622" y="0"/>
                  </a:lnTo>
                  <a:lnTo>
                    <a:pt x="100700" y="4360"/>
                  </a:lnTo>
                  <a:lnTo>
                    <a:pt x="145765" y="16373"/>
                  </a:lnTo>
                  <a:lnTo>
                    <a:pt x="188064" y="40853"/>
                  </a:lnTo>
                  <a:lnTo>
                    <a:pt x="215949" y="63972"/>
                  </a:lnTo>
                  <a:lnTo>
                    <a:pt x="253653" y="110035"/>
                  </a:lnTo>
                  <a:lnTo>
                    <a:pt x="255346" y="128435"/>
                  </a:lnTo>
                  <a:lnTo>
                    <a:pt x="252570" y="147549"/>
                  </a:lnTo>
                  <a:lnTo>
                    <a:pt x="239343" y="174088"/>
                  </a:lnTo>
                  <a:lnTo>
                    <a:pt x="234122" y="182403"/>
                  </a:lnTo>
                  <a:lnTo>
                    <a:pt x="219854" y="194466"/>
                  </a:lnTo>
                  <a:lnTo>
                    <a:pt x="173733" y="217684"/>
                  </a:lnTo>
                  <a:lnTo>
                    <a:pt x="127383" y="230706"/>
                  </a:lnTo>
                  <a:lnTo>
                    <a:pt x="87786" y="240287"/>
                  </a:lnTo>
                  <a:lnTo>
                    <a:pt x="33180" y="2466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8" name="SMARTInkShape-6570"/>
            <p:cNvSpPr/>
            <p:nvPr/>
          </p:nvSpPr>
          <p:spPr>
            <a:xfrm>
              <a:off x="3800475" y="5905500"/>
              <a:ext cx="142876" cy="9526"/>
            </a:xfrm>
            <a:custGeom>
              <a:avLst/>
              <a:gdLst/>
              <a:ahLst/>
              <a:cxnLst/>
              <a:rect l="0" t="0" r="0" b="0"/>
              <a:pathLst>
                <a:path w="142876" h="9526">
                  <a:moveTo>
                    <a:pt x="0" y="9525"/>
                  </a:moveTo>
                  <a:lnTo>
                    <a:pt x="47559" y="6703"/>
                  </a:lnTo>
                  <a:lnTo>
                    <a:pt x="89754" y="883"/>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SMARTInkShape-6571"/>
            <p:cNvSpPr/>
            <p:nvPr/>
          </p:nvSpPr>
          <p:spPr>
            <a:xfrm>
              <a:off x="3819917" y="5953125"/>
              <a:ext cx="113909" cy="9526"/>
            </a:xfrm>
            <a:custGeom>
              <a:avLst/>
              <a:gdLst/>
              <a:ahLst/>
              <a:cxnLst/>
              <a:rect l="0" t="0" r="0" b="0"/>
              <a:pathLst>
                <a:path w="113909" h="9526">
                  <a:moveTo>
                    <a:pt x="9133" y="0"/>
                  </a:moveTo>
                  <a:lnTo>
                    <a:pt x="0" y="0"/>
                  </a:lnTo>
                  <a:lnTo>
                    <a:pt x="4781" y="5057"/>
                  </a:lnTo>
                  <a:lnTo>
                    <a:pt x="23013" y="8201"/>
                  </a:lnTo>
                  <a:lnTo>
                    <a:pt x="113908"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0" name="SMARTInkShape-6572"/>
            <p:cNvSpPr/>
            <p:nvPr/>
          </p:nvSpPr>
          <p:spPr>
            <a:xfrm>
              <a:off x="4184780" y="5833338"/>
              <a:ext cx="215771" cy="224563"/>
            </a:xfrm>
            <a:custGeom>
              <a:avLst/>
              <a:gdLst/>
              <a:ahLst/>
              <a:cxnLst/>
              <a:rect l="0" t="0" r="0" b="0"/>
              <a:pathLst>
                <a:path w="215771" h="224563">
                  <a:moveTo>
                    <a:pt x="15745" y="5487"/>
                  </a:moveTo>
                  <a:lnTo>
                    <a:pt x="7544" y="5487"/>
                  </a:lnTo>
                  <a:lnTo>
                    <a:pt x="14537" y="5487"/>
                  </a:lnTo>
                  <a:lnTo>
                    <a:pt x="25500" y="431"/>
                  </a:lnTo>
                  <a:lnTo>
                    <a:pt x="29657" y="0"/>
                  </a:lnTo>
                  <a:lnTo>
                    <a:pt x="72252" y="6983"/>
                  </a:lnTo>
                  <a:lnTo>
                    <a:pt x="91660" y="15324"/>
                  </a:lnTo>
                  <a:lnTo>
                    <a:pt x="105224" y="26087"/>
                  </a:lnTo>
                  <a:lnTo>
                    <a:pt x="127611" y="50244"/>
                  </a:lnTo>
                  <a:lnTo>
                    <a:pt x="134255" y="68417"/>
                  </a:lnTo>
                  <a:lnTo>
                    <a:pt x="136027" y="79191"/>
                  </a:lnTo>
                  <a:lnTo>
                    <a:pt x="132351" y="99629"/>
                  </a:lnTo>
                  <a:lnTo>
                    <a:pt x="118381" y="126161"/>
                  </a:lnTo>
                  <a:lnTo>
                    <a:pt x="88488" y="159588"/>
                  </a:lnTo>
                  <a:lnTo>
                    <a:pt x="44303" y="193729"/>
                  </a:lnTo>
                  <a:lnTo>
                    <a:pt x="19114" y="210506"/>
                  </a:lnTo>
                  <a:lnTo>
                    <a:pt x="4278" y="214753"/>
                  </a:lnTo>
                  <a:lnTo>
                    <a:pt x="1751" y="216964"/>
                  </a:lnTo>
                  <a:lnTo>
                    <a:pt x="65" y="219496"/>
                  </a:lnTo>
                  <a:lnTo>
                    <a:pt x="0" y="221185"/>
                  </a:lnTo>
                  <a:lnTo>
                    <a:pt x="1015" y="222311"/>
                  </a:lnTo>
                  <a:lnTo>
                    <a:pt x="2750" y="223061"/>
                  </a:lnTo>
                  <a:lnTo>
                    <a:pt x="45313" y="224364"/>
                  </a:lnTo>
                  <a:lnTo>
                    <a:pt x="92846" y="224523"/>
                  </a:lnTo>
                  <a:lnTo>
                    <a:pt x="135711" y="224554"/>
                  </a:lnTo>
                  <a:lnTo>
                    <a:pt x="215770" y="2245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02" name="SMARTInkShape-6573"/>
          <p:cNvSpPr/>
          <p:nvPr/>
        </p:nvSpPr>
        <p:spPr>
          <a:xfrm>
            <a:off x="1914525" y="3581434"/>
            <a:ext cx="9526" cy="161892"/>
          </a:xfrm>
          <a:custGeom>
            <a:avLst/>
            <a:gdLst/>
            <a:ahLst/>
            <a:cxnLst/>
            <a:rect l="0" t="0" r="0" b="0"/>
            <a:pathLst>
              <a:path w="9526" h="161892">
                <a:moveTo>
                  <a:pt x="0" y="9491"/>
                </a:moveTo>
                <a:lnTo>
                  <a:pt x="0" y="1290"/>
                </a:lnTo>
                <a:lnTo>
                  <a:pt x="1058" y="849"/>
                </a:lnTo>
                <a:lnTo>
                  <a:pt x="9133" y="0"/>
                </a:lnTo>
                <a:lnTo>
                  <a:pt x="9509" y="45605"/>
                </a:lnTo>
                <a:lnTo>
                  <a:pt x="9522" y="90355"/>
                </a:lnTo>
                <a:lnTo>
                  <a:pt x="9525" y="136717"/>
                </a:lnTo>
                <a:lnTo>
                  <a:pt x="9525" y="1618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3" name="SMARTInkShape-6574"/>
          <p:cNvSpPr/>
          <p:nvPr/>
        </p:nvSpPr>
        <p:spPr>
          <a:xfrm>
            <a:off x="1688077" y="1448633"/>
            <a:ext cx="197874" cy="265868"/>
          </a:xfrm>
          <a:custGeom>
            <a:avLst/>
            <a:gdLst/>
            <a:ahLst/>
            <a:cxnLst/>
            <a:rect l="0" t="0" r="0" b="0"/>
            <a:pathLst>
              <a:path w="197874" h="265868">
                <a:moveTo>
                  <a:pt x="93098" y="56317"/>
                </a:moveTo>
                <a:lnTo>
                  <a:pt x="93098" y="51261"/>
                </a:lnTo>
                <a:lnTo>
                  <a:pt x="94156" y="49771"/>
                </a:lnTo>
                <a:lnTo>
                  <a:pt x="95920" y="48778"/>
                </a:lnTo>
                <a:lnTo>
                  <a:pt x="98154" y="48116"/>
                </a:lnTo>
                <a:lnTo>
                  <a:pt x="99644" y="46616"/>
                </a:lnTo>
                <a:lnTo>
                  <a:pt x="104857" y="36605"/>
                </a:lnTo>
                <a:lnTo>
                  <a:pt x="108908" y="30623"/>
                </a:lnTo>
                <a:lnTo>
                  <a:pt x="111721" y="20060"/>
                </a:lnTo>
                <a:lnTo>
                  <a:pt x="101909" y="8650"/>
                </a:lnTo>
                <a:lnTo>
                  <a:pt x="91369" y="3382"/>
                </a:lnTo>
                <a:lnTo>
                  <a:pt x="72413" y="0"/>
                </a:lnTo>
                <a:lnTo>
                  <a:pt x="62385" y="5181"/>
                </a:lnTo>
                <a:lnTo>
                  <a:pt x="16803" y="47113"/>
                </a:lnTo>
                <a:lnTo>
                  <a:pt x="5111" y="73816"/>
                </a:lnTo>
                <a:lnTo>
                  <a:pt x="0" y="108539"/>
                </a:lnTo>
                <a:lnTo>
                  <a:pt x="4449" y="127505"/>
                </a:lnTo>
                <a:lnTo>
                  <a:pt x="12423" y="140873"/>
                </a:lnTo>
                <a:lnTo>
                  <a:pt x="19495" y="146814"/>
                </a:lnTo>
                <a:lnTo>
                  <a:pt x="44596" y="150159"/>
                </a:lnTo>
                <a:lnTo>
                  <a:pt x="82341" y="143685"/>
                </a:lnTo>
                <a:lnTo>
                  <a:pt x="97490" y="138186"/>
                </a:lnTo>
                <a:lnTo>
                  <a:pt x="117918" y="119027"/>
                </a:lnTo>
                <a:lnTo>
                  <a:pt x="143290" y="75607"/>
                </a:lnTo>
                <a:lnTo>
                  <a:pt x="147156" y="64538"/>
                </a:lnTo>
                <a:lnTo>
                  <a:pt x="150243" y="27838"/>
                </a:lnTo>
                <a:lnTo>
                  <a:pt x="145190" y="37883"/>
                </a:lnTo>
                <a:lnTo>
                  <a:pt x="145530" y="51299"/>
                </a:lnTo>
                <a:lnTo>
                  <a:pt x="150685" y="90581"/>
                </a:lnTo>
                <a:lnTo>
                  <a:pt x="157668" y="129734"/>
                </a:lnTo>
                <a:lnTo>
                  <a:pt x="165382" y="171674"/>
                </a:lnTo>
                <a:lnTo>
                  <a:pt x="173839" y="218590"/>
                </a:lnTo>
                <a:lnTo>
                  <a:pt x="185443" y="247748"/>
                </a:lnTo>
                <a:lnTo>
                  <a:pt x="197873" y="2658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06" name="SMARTInkShape-Group952"/>
          <p:cNvGrpSpPr/>
          <p:nvPr/>
        </p:nvGrpSpPr>
        <p:grpSpPr>
          <a:xfrm>
            <a:off x="5191125" y="4883917"/>
            <a:ext cx="360245" cy="535809"/>
            <a:chOff x="5191125" y="4883917"/>
            <a:chExt cx="360245" cy="535809"/>
          </a:xfrm>
        </p:grpSpPr>
        <p:sp>
          <p:nvSpPr>
            <p:cNvPr id="404" name="SMARTInkShape-6575"/>
            <p:cNvSpPr/>
            <p:nvPr/>
          </p:nvSpPr>
          <p:spPr>
            <a:xfrm>
              <a:off x="5382949" y="5419725"/>
              <a:ext cx="8202" cy="1"/>
            </a:xfrm>
            <a:custGeom>
              <a:avLst/>
              <a:gdLst/>
              <a:ahLst/>
              <a:cxnLst/>
              <a:rect l="0" t="0" r="0" b="0"/>
              <a:pathLst>
                <a:path w="8202" h="1">
                  <a:moveTo>
                    <a:pt x="8201"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5" name="SMARTInkShape-6576"/>
            <p:cNvSpPr/>
            <p:nvPr/>
          </p:nvSpPr>
          <p:spPr>
            <a:xfrm>
              <a:off x="5191125" y="4883917"/>
              <a:ext cx="360245" cy="411984"/>
            </a:xfrm>
            <a:custGeom>
              <a:avLst/>
              <a:gdLst/>
              <a:ahLst/>
              <a:cxnLst/>
              <a:rect l="0" t="0" r="0" b="0"/>
              <a:pathLst>
                <a:path w="360245" h="411984">
                  <a:moveTo>
                    <a:pt x="0" y="21458"/>
                  </a:moveTo>
                  <a:lnTo>
                    <a:pt x="15170" y="11345"/>
                  </a:lnTo>
                  <a:lnTo>
                    <a:pt x="54942" y="0"/>
                  </a:lnTo>
                  <a:lnTo>
                    <a:pt x="96830" y="48"/>
                  </a:lnTo>
                  <a:lnTo>
                    <a:pt x="136052" y="1709"/>
                  </a:lnTo>
                  <a:lnTo>
                    <a:pt x="181744" y="9874"/>
                  </a:lnTo>
                  <a:lnTo>
                    <a:pt x="222243" y="19672"/>
                  </a:lnTo>
                  <a:lnTo>
                    <a:pt x="265443" y="38587"/>
                  </a:lnTo>
                  <a:lnTo>
                    <a:pt x="309608" y="57885"/>
                  </a:lnTo>
                  <a:lnTo>
                    <a:pt x="336446" y="75878"/>
                  </a:lnTo>
                  <a:lnTo>
                    <a:pt x="357805" y="99671"/>
                  </a:lnTo>
                  <a:lnTo>
                    <a:pt x="360244" y="108526"/>
                  </a:lnTo>
                  <a:lnTo>
                    <a:pt x="357312" y="126829"/>
                  </a:lnTo>
                  <a:lnTo>
                    <a:pt x="348817" y="149928"/>
                  </a:lnTo>
                  <a:lnTo>
                    <a:pt x="329483" y="170178"/>
                  </a:lnTo>
                  <a:lnTo>
                    <a:pt x="285237" y="194827"/>
                  </a:lnTo>
                  <a:lnTo>
                    <a:pt x="238058" y="224911"/>
                  </a:lnTo>
                  <a:lnTo>
                    <a:pt x="195548" y="256441"/>
                  </a:lnTo>
                  <a:lnTo>
                    <a:pt x="151450" y="299801"/>
                  </a:lnTo>
                  <a:lnTo>
                    <a:pt x="146687" y="308502"/>
                  </a:lnTo>
                  <a:lnTo>
                    <a:pt x="138140" y="342349"/>
                  </a:lnTo>
                  <a:lnTo>
                    <a:pt x="140065" y="353871"/>
                  </a:lnTo>
                  <a:lnTo>
                    <a:pt x="157529" y="389529"/>
                  </a:lnTo>
                  <a:lnTo>
                    <a:pt x="180975" y="4119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2" name="SMARTInkShape-Group953"/>
          <p:cNvGrpSpPr/>
          <p:nvPr/>
        </p:nvGrpSpPr>
        <p:grpSpPr>
          <a:xfrm>
            <a:off x="6877050" y="4982627"/>
            <a:ext cx="895351" cy="479540"/>
            <a:chOff x="6877050" y="4982627"/>
            <a:chExt cx="895351" cy="479540"/>
          </a:xfrm>
        </p:grpSpPr>
        <p:sp>
          <p:nvSpPr>
            <p:cNvPr id="407" name="SMARTInkShape-6577"/>
            <p:cNvSpPr/>
            <p:nvPr/>
          </p:nvSpPr>
          <p:spPr>
            <a:xfrm>
              <a:off x="7672545" y="5305425"/>
              <a:ext cx="80806" cy="9526"/>
            </a:xfrm>
            <a:custGeom>
              <a:avLst/>
              <a:gdLst/>
              <a:ahLst/>
              <a:cxnLst/>
              <a:rect l="0" t="0" r="0" b="0"/>
              <a:pathLst>
                <a:path w="80806" h="9526">
                  <a:moveTo>
                    <a:pt x="14130" y="0"/>
                  </a:moveTo>
                  <a:lnTo>
                    <a:pt x="9074" y="0"/>
                  </a:lnTo>
                  <a:lnTo>
                    <a:pt x="3769" y="2822"/>
                  </a:lnTo>
                  <a:lnTo>
                    <a:pt x="873" y="5057"/>
                  </a:lnTo>
                  <a:lnTo>
                    <a:pt x="0" y="6546"/>
                  </a:lnTo>
                  <a:lnTo>
                    <a:pt x="477" y="7539"/>
                  </a:lnTo>
                  <a:lnTo>
                    <a:pt x="1853" y="8201"/>
                  </a:lnTo>
                  <a:lnTo>
                    <a:pt x="45688" y="9351"/>
                  </a:lnTo>
                  <a:lnTo>
                    <a:pt x="8080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8" name="SMARTInkShape-6578"/>
            <p:cNvSpPr/>
            <p:nvPr/>
          </p:nvSpPr>
          <p:spPr>
            <a:xfrm>
              <a:off x="7667625" y="5229225"/>
              <a:ext cx="104776" cy="9526"/>
            </a:xfrm>
            <a:custGeom>
              <a:avLst/>
              <a:gdLst/>
              <a:ahLst/>
              <a:cxnLst/>
              <a:rect l="0" t="0" r="0" b="0"/>
              <a:pathLst>
                <a:path w="104776" h="9526">
                  <a:moveTo>
                    <a:pt x="0" y="0"/>
                  </a:moveTo>
                  <a:lnTo>
                    <a:pt x="36728" y="0"/>
                  </a:lnTo>
                  <a:lnTo>
                    <a:pt x="1047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9" name="SMARTInkShape-6579"/>
            <p:cNvSpPr/>
            <p:nvPr/>
          </p:nvSpPr>
          <p:spPr>
            <a:xfrm>
              <a:off x="7210425" y="5077368"/>
              <a:ext cx="240866" cy="360827"/>
            </a:xfrm>
            <a:custGeom>
              <a:avLst/>
              <a:gdLst/>
              <a:ahLst/>
              <a:cxnLst/>
              <a:rect l="0" t="0" r="0" b="0"/>
              <a:pathLst>
                <a:path w="240866" h="360827">
                  <a:moveTo>
                    <a:pt x="209550" y="28032"/>
                  </a:moveTo>
                  <a:lnTo>
                    <a:pt x="209550" y="22976"/>
                  </a:lnTo>
                  <a:lnTo>
                    <a:pt x="206728" y="17671"/>
                  </a:lnTo>
                  <a:lnTo>
                    <a:pt x="200888" y="11785"/>
                  </a:lnTo>
                  <a:lnTo>
                    <a:pt x="191236" y="5642"/>
                  </a:lnTo>
                  <a:lnTo>
                    <a:pt x="153677" y="1289"/>
                  </a:lnTo>
                  <a:lnTo>
                    <a:pt x="107387" y="0"/>
                  </a:lnTo>
                  <a:lnTo>
                    <a:pt x="65215" y="4674"/>
                  </a:lnTo>
                  <a:lnTo>
                    <a:pt x="22167" y="21861"/>
                  </a:lnTo>
                  <a:lnTo>
                    <a:pt x="12322" y="33756"/>
                  </a:lnTo>
                  <a:lnTo>
                    <a:pt x="8214" y="41373"/>
                  </a:lnTo>
                  <a:lnTo>
                    <a:pt x="6472" y="55481"/>
                  </a:lnTo>
                  <a:lnTo>
                    <a:pt x="7490" y="62206"/>
                  </a:lnTo>
                  <a:lnTo>
                    <a:pt x="22732" y="78146"/>
                  </a:lnTo>
                  <a:lnTo>
                    <a:pt x="65521" y="109192"/>
                  </a:lnTo>
                  <a:lnTo>
                    <a:pt x="111093" y="136766"/>
                  </a:lnTo>
                  <a:lnTo>
                    <a:pt x="154589" y="171689"/>
                  </a:lnTo>
                  <a:lnTo>
                    <a:pt x="198576" y="204105"/>
                  </a:lnTo>
                  <a:lnTo>
                    <a:pt x="229176" y="237437"/>
                  </a:lnTo>
                  <a:lnTo>
                    <a:pt x="238733" y="251982"/>
                  </a:lnTo>
                  <a:lnTo>
                    <a:pt x="240865" y="273968"/>
                  </a:lnTo>
                  <a:lnTo>
                    <a:pt x="239951" y="287239"/>
                  </a:lnTo>
                  <a:lnTo>
                    <a:pt x="235110" y="298203"/>
                  </a:lnTo>
                  <a:lnTo>
                    <a:pt x="218441" y="316031"/>
                  </a:lnTo>
                  <a:lnTo>
                    <a:pt x="180849" y="337117"/>
                  </a:lnTo>
                  <a:lnTo>
                    <a:pt x="140028" y="351474"/>
                  </a:lnTo>
                  <a:lnTo>
                    <a:pt x="103932" y="358464"/>
                  </a:lnTo>
                  <a:lnTo>
                    <a:pt x="58865" y="360826"/>
                  </a:lnTo>
                  <a:lnTo>
                    <a:pt x="26993" y="360234"/>
                  </a:lnTo>
                  <a:lnTo>
                    <a:pt x="0" y="3518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0" name="SMARTInkShape-6580"/>
            <p:cNvSpPr/>
            <p:nvPr/>
          </p:nvSpPr>
          <p:spPr>
            <a:xfrm>
              <a:off x="6877050" y="5024595"/>
              <a:ext cx="47626" cy="437572"/>
            </a:xfrm>
            <a:custGeom>
              <a:avLst/>
              <a:gdLst/>
              <a:ahLst/>
              <a:cxnLst/>
              <a:rect l="0" t="0" r="0" b="0"/>
              <a:pathLst>
                <a:path w="47626" h="437572">
                  <a:moveTo>
                    <a:pt x="0" y="14130"/>
                  </a:moveTo>
                  <a:lnTo>
                    <a:pt x="5057" y="9074"/>
                  </a:lnTo>
                  <a:lnTo>
                    <a:pt x="7539" y="3769"/>
                  </a:lnTo>
                  <a:lnTo>
                    <a:pt x="8201" y="873"/>
                  </a:lnTo>
                  <a:lnTo>
                    <a:pt x="9700" y="0"/>
                  </a:lnTo>
                  <a:lnTo>
                    <a:pt x="11759" y="477"/>
                  </a:lnTo>
                  <a:lnTo>
                    <a:pt x="17610" y="3790"/>
                  </a:lnTo>
                  <a:lnTo>
                    <a:pt x="25312" y="27257"/>
                  </a:lnTo>
                  <a:lnTo>
                    <a:pt x="27931" y="68111"/>
                  </a:lnTo>
                  <a:lnTo>
                    <a:pt x="31206" y="105619"/>
                  </a:lnTo>
                  <a:lnTo>
                    <a:pt x="36739" y="151794"/>
                  </a:lnTo>
                  <a:lnTo>
                    <a:pt x="37831" y="195134"/>
                  </a:lnTo>
                  <a:lnTo>
                    <a:pt x="38020" y="230979"/>
                  </a:lnTo>
                  <a:lnTo>
                    <a:pt x="38076" y="271586"/>
                  </a:lnTo>
                  <a:lnTo>
                    <a:pt x="38089" y="308825"/>
                  </a:lnTo>
                  <a:lnTo>
                    <a:pt x="38097" y="351213"/>
                  </a:lnTo>
                  <a:lnTo>
                    <a:pt x="43156" y="388938"/>
                  </a:lnTo>
                  <a:lnTo>
                    <a:pt x="47037" y="433473"/>
                  </a:lnTo>
                  <a:lnTo>
                    <a:pt x="47363" y="437571"/>
                  </a:lnTo>
                  <a:lnTo>
                    <a:pt x="47625" y="4141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1" name="SMARTInkShape-6581"/>
            <p:cNvSpPr/>
            <p:nvPr/>
          </p:nvSpPr>
          <p:spPr>
            <a:xfrm>
              <a:off x="6896100" y="4982627"/>
              <a:ext cx="203464" cy="151349"/>
            </a:xfrm>
            <a:custGeom>
              <a:avLst/>
              <a:gdLst/>
              <a:ahLst/>
              <a:cxnLst/>
              <a:rect l="0" t="0" r="0" b="0"/>
              <a:pathLst>
                <a:path w="203464" h="151349">
                  <a:moveTo>
                    <a:pt x="19050" y="46573"/>
                  </a:moveTo>
                  <a:lnTo>
                    <a:pt x="19050" y="41517"/>
                  </a:lnTo>
                  <a:lnTo>
                    <a:pt x="32307" y="10926"/>
                  </a:lnTo>
                  <a:lnTo>
                    <a:pt x="36354" y="6933"/>
                  </a:lnTo>
                  <a:lnTo>
                    <a:pt x="46496" y="2497"/>
                  </a:lnTo>
                  <a:lnTo>
                    <a:pt x="69163" y="0"/>
                  </a:lnTo>
                  <a:lnTo>
                    <a:pt x="114628" y="9447"/>
                  </a:lnTo>
                  <a:lnTo>
                    <a:pt x="155422" y="24477"/>
                  </a:lnTo>
                  <a:lnTo>
                    <a:pt x="185452" y="37074"/>
                  </a:lnTo>
                  <a:lnTo>
                    <a:pt x="190311" y="40240"/>
                  </a:lnTo>
                  <a:lnTo>
                    <a:pt x="198530" y="52225"/>
                  </a:lnTo>
                  <a:lnTo>
                    <a:pt x="202203" y="59866"/>
                  </a:lnTo>
                  <a:lnTo>
                    <a:pt x="203463" y="76823"/>
                  </a:lnTo>
                  <a:lnTo>
                    <a:pt x="200495" y="92826"/>
                  </a:lnTo>
                  <a:lnTo>
                    <a:pt x="195648" y="103466"/>
                  </a:lnTo>
                  <a:lnTo>
                    <a:pt x="184321" y="111723"/>
                  </a:lnTo>
                  <a:lnTo>
                    <a:pt x="140346" y="132164"/>
                  </a:lnTo>
                  <a:lnTo>
                    <a:pt x="121643" y="137529"/>
                  </a:lnTo>
                  <a:lnTo>
                    <a:pt x="80787" y="143797"/>
                  </a:lnTo>
                  <a:lnTo>
                    <a:pt x="0" y="1513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13" name="SMARTInkShape-6582"/>
          <p:cNvSpPr/>
          <p:nvPr/>
        </p:nvSpPr>
        <p:spPr>
          <a:xfrm>
            <a:off x="7981950" y="5106890"/>
            <a:ext cx="419101" cy="227111"/>
          </a:xfrm>
          <a:custGeom>
            <a:avLst/>
            <a:gdLst/>
            <a:ahLst/>
            <a:cxnLst/>
            <a:rect l="0" t="0" r="0" b="0"/>
            <a:pathLst>
              <a:path w="419101" h="227111">
                <a:moveTo>
                  <a:pt x="0" y="46135"/>
                </a:moveTo>
                <a:lnTo>
                  <a:pt x="0" y="41079"/>
                </a:lnTo>
                <a:lnTo>
                  <a:pt x="1059" y="39589"/>
                </a:lnTo>
                <a:lnTo>
                  <a:pt x="2822" y="38596"/>
                </a:lnTo>
                <a:lnTo>
                  <a:pt x="5057" y="37934"/>
                </a:lnTo>
                <a:lnTo>
                  <a:pt x="17304" y="28209"/>
                </a:lnTo>
                <a:lnTo>
                  <a:pt x="27446" y="18412"/>
                </a:lnTo>
                <a:lnTo>
                  <a:pt x="60226" y="6053"/>
                </a:lnTo>
                <a:lnTo>
                  <a:pt x="105618" y="0"/>
                </a:lnTo>
                <a:lnTo>
                  <a:pt x="146064" y="10"/>
                </a:lnTo>
                <a:lnTo>
                  <a:pt x="168635" y="3762"/>
                </a:lnTo>
                <a:lnTo>
                  <a:pt x="176981" y="8362"/>
                </a:lnTo>
                <a:lnTo>
                  <a:pt x="189078" y="21940"/>
                </a:lnTo>
                <a:lnTo>
                  <a:pt x="196782" y="37318"/>
                </a:lnTo>
                <a:lnTo>
                  <a:pt x="192939" y="53505"/>
                </a:lnTo>
                <a:lnTo>
                  <a:pt x="178876" y="80774"/>
                </a:lnTo>
                <a:lnTo>
                  <a:pt x="155659" y="105082"/>
                </a:lnTo>
                <a:lnTo>
                  <a:pt x="114943" y="141740"/>
                </a:lnTo>
                <a:lnTo>
                  <a:pt x="70476" y="177684"/>
                </a:lnTo>
                <a:lnTo>
                  <a:pt x="68365" y="183270"/>
                </a:lnTo>
                <a:lnTo>
                  <a:pt x="69918" y="186242"/>
                </a:lnTo>
                <a:lnTo>
                  <a:pt x="77288" y="192366"/>
                </a:lnTo>
                <a:lnTo>
                  <a:pt x="87620" y="195793"/>
                </a:lnTo>
                <a:lnTo>
                  <a:pt x="126669" y="197993"/>
                </a:lnTo>
                <a:lnTo>
                  <a:pt x="165002" y="198375"/>
                </a:lnTo>
                <a:lnTo>
                  <a:pt x="209335" y="193016"/>
                </a:lnTo>
                <a:lnTo>
                  <a:pt x="254937" y="197132"/>
                </a:lnTo>
                <a:lnTo>
                  <a:pt x="294833" y="198257"/>
                </a:lnTo>
                <a:lnTo>
                  <a:pt x="338775" y="205026"/>
                </a:lnTo>
                <a:lnTo>
                  <a:pt x="381920" y="212717"/>
                </a:lnTo>
                <a:lnTo>
                  <a:pt x="419100" y="2271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18" name="SMARTInkShape-Group955"/>
          <p:cNvGrpSpPr/>
          <p:nvPr/>
        </p:nvGrpSpPr>
        <p:grpSpPr>
          <a:xfrm>
            <a:off x="6881862" y="5705475"/>
            <a:ext cx="842914" cy="361951"/>
            <a:chOff x="6881862" y="5705475"/>
            <a:chExt cx="842914" cy="361951"/>
          </a:xfrm>
        </p:grpSpPr>
        <p:sp>
          <p:nvSpPr>
            <p:cNvPr id="414" name="SMARTInkShape-6583"/>
            <p:cNvSpPr/>
            <p:nvPr/>
          </p:nvSpPr>
          <p:spPr>
            <a:xfrm>
              <a:off x="7591425" y="5981700"/>
              <a:ext cx="114301" cy="19051"/>
            </a:xfrm>
            <a:custGeom>
              <a:avLst/>
              <a:gdLst/>
              <a:ahLst/>
              <a:cxnLst/>
              <a:rect l="0" t="0" r="0" b="0"/>
              <a:pathLst>
                <a:path w="114301" h="19051">
                  <a:moveTo>
                    <a:pt x="0" y="0"/>
                  </a:moveTo>
                  <a:lnTo>
                    <a:pt x="44829" y="13257"/>
                  </a:lnTo>
                  <a:lnTo>
                    <a:pt x="85485" y="17334"/>
                  </a:lnTo>
                  <a:lnTo>
                    <a:pt x="1143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5" name="SMARTInkShape-6584"/>
            <p:cNvSpPr/>
            <p:nvPr/>
          </p:nvSpPr>
          <p:spPr>
            <a:xfrm>
              <a:off x="7591425" y="5895975"/>
              <a:ext cx="133351" cy="19051"/>
            </a:xfrm>
            <a:custGeom>
              <a:avLst/>
              <a:gdLst/>
              <a:ahLst/>
              <a:cxnLst/>
              <a:rect l="0" t="0" r="0" b="0"/>
              <a:pathLst>
                <a:path w="133351" h="19051">
                  <a:moveTo>
                    <a:pt x="0" y="0"/>
                  </a:moveTo>
                  <a:lnTo>
                    <a:pt x="5057" y="0"/>
                  </a:lnTo>
                  <a:lnTo>
                    <a:pt x="38126" y="7539"/>
                  </a:lnTo>
                  <a:lnTo>
                    <a:pt x="76208" y="11759"/>
                  </a:lnTo>
                  <a:lnTo>
                    <a:pt x="1333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6" name="SMARTInkShape-6585"/>
            <p:cNvSpPr/>
            <p:nvPr/>
          </p:nvSpPr>
          <p:spPr>
            <a:xfrm>
              <a:off x="7244178" y="5801152"/>
              <a:ext cx="195898" cy="266274"/>
            </a:xfrm>
            <a:custGeom>
              <a:avLst/>
              <a:gdLst/>
              <a:ahLst/>
              <a:cxnLst/>
              <a:rect l="0" t="0" r="0" b="0"/>
              <a:pathLst>
                <a:path w="195898" h="266274">
                  <a:moveTo>
                    <a:pt x="147222" y="18623"/>
                  </a:moveTo>
                  <a:lnTo>
                    <a:pt x="147222" y="10422"/>
                  </a:lnTo>
                  <a:lnTo>
                    <a:pt x="142166" y="4434"/>
                  </a:lnTo>
                  <a:lnTo>
                    <a:pt x="134039" y="1733"/>
                  </a:lnTo>
                  <a:lnTo>
                    <a:pt x="96405" y="0"/>
                  </a:lnTo>
                  <a:lnTo>
                    <a:pt x="54281" y="6204"/>
                  </a:lnTo>
                  <a:lnTo>
                    <a:pt x="30314" y="10357"/>
                  </a:lnTo>
                  <a:lnTo>
                    <a:pt x="6749" y="22994"/>
                  </a:lnTo>
                  <a:lnTo>
                    <a:pt x="122" y="30442"/>
                  </a:lnTo>
                  <a:lnTo>
                    <a:pt x="0" y="42926"/>
                  </a:lnTo>
                  <a:lnTo>
                    <a:pt x="1449" y="50700"/>
                  </a:lnTo>
                  <a:lnTo>
                    <a:pt x="14348" y="67804"/>
                  </a:lnTo>
                  <a:lnTo>
                    <a:pt x="42588" y="89640"/>
                  </a:lnTo>
                  <a:lnTo>
                    <a:pt x="90091" y="116560"/>
                  </a:lnTo>
                  <a:lnTo>
                    <a:pt x="137699" y="140673"/>
                  </a:lnTo>
                  <a:lnTo>
                    <a:pt x="176533" y="172439"/>
                  </a:lnTo>
                  <a:lnTo>
                    <a:pt x="192831" y="193315"/>
                  </a:lnTo>
                  <a:lnTo>
                    <a:pt x="195620" y="201759"/>
                  </a:lnTo>
                  <a:lnTo>
                    <a:pt x="195897" y="219608"/>
                  </a:lnTo>
                  <a:lnTo>
                    <a:pt x="186846" y="235304"/>
                  </a:lnTo>
                  <a:lnTo>
                    <a:pt x="179989" y="242450"/>
                  </a:lnTo>
                  <a:lnTo>
                    <a:pt x="163902" y="250394"/>
                  </a:lnTo>
                  <a:lnTo>
                    <a:pt x="117590" y="260549"/>
                  </a:lnTo>
                  <a:lnTo>
                    <a:pt x="51972" y="2662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7" name="SMARTInkShape-6586"/>
            <p:cNvSpPr/>
            <p:nvPr/>
          </p:nvSpPr>
          <p:spPr>
            <a:xfrm>
              <a:off x="6881862" y="5705475"/>
              <a:ext cx="290464" cy="342901"/>
            </a:xfrm>
            <a:custGeom>
              <a:avLst/>
              <a:gdLst/>
              <a:ahLst/>
              <a:cxnLst/>
              <a:rect l="0" t="0" r="0" b="0"/>
              <a:pathLst>
                <a:path w="290464" h="342901">
                  <a:moveTo>
                    <a:pt x="271413" y="0"/>
                  </a:moveTo>
                  <a:lnTo>
                    <a:pt x="228797" y="0"/>
                  </a:lnTo>
                  <a:lnTo>
                    <a:pt x="186584" y="5057"/>
                  </a:lnTo>
                  <a:lnTo>
                    <a:pt x="145619" y="13257"/>
                  </a:lnTo>
                  <a:lnTo>
                    <a:pt x="108001" y="33113"/>
                  </a:lnTo>
                  <a:lnTo>
                    <a:pt x="61667" y="68737"/>
                  </a:lnTo>
                  <a:lnTo>
                    <a:pt x="24574" y="111749"/>
                  </a:lnTo>
                  <a:lnTo>
                    <a:pt x="17953" y="118950"/>
                  </a:lnTo>
                  <a:lnTo>
                    <a:pt x="10598" y="135417"/>
                  </a:lnTo>
                  <a:lnTo>
                    <a:pt x="0" y="181247"/>
                  </a:lnTo>
                  <a:lnTo>
                    <a:pt x="3905" y="208572"/>
                  </a:lnTo>
                  <a:lnTo>
                    <a:pt x="12823" y="230545"/>
                  </a:lnTo>
                  <a:lnTo>
                    <a:pt x="29459" y="250460"/>
                  </a:lnTo>
                  <a:lnTo>
                    <a:pt x="65810" y="278975"/>
                  </a:lnTo>
                  <a:lnTo>
                    <a:pt x="108387" y="304755"/>
                  </a:lnTo>
                  <a:lnTo>
                    <a:pt x="154975" y="325527"/>
                  </a:lnTo>
                  <a:lnTo>
                    <a:pt x="202121" y="334647"/>
                  </a:lnTo>
                  <a:lnTo>
                    <a:pt x="290463" y="342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21" name="SMARTInkShape-Group956"/>
          <p:cNvGrpSpPr/>
          <p:nvPr/>
        </p:nvGrpSpPr>
        <p:grpSpPr>
          <a:xfrm>
            <a:off x="8058150" y="5724525"/>
            <a:ext cx="352426" cy="485776"/>
            <a:chOff x="8058150" y="5724525"/>
            <a:chExt cx="352426" cy="485776"/>
          </a:xfrm>
        </p:grpSpPr>
        <p:sp>
          <p:nvSpPr>
            <p:cNvPr id="419" name="SMARTInkShape-6587"/>
            <p:cNvSpPr/>
            <p:nvPr/>
          </p:nvSpPr>
          <p:spPr>
            <a:xfrm>
              <a:off x="8058150" y="5762625"/>
              <a:ext cx="17065" cy="447676"/>
            </a:xfrm>
            <a:custGeom>
              <a:avLst/>
              <a:gdLst/>
              <a:ahLst/>
              <a:cxnLst/>
              <a:rect l="0" t="0" r="0" b="0"/>
              <a:pathLst>
                <a:path w="17065" h="447676">
                  <a:moveTo>
                    <a:pt x="9525" y="0"/>
                  </a:moveTo>
                  <a:lnTo>
                    <a:pt x="9525" y="5057"/>
                  </a:lnTo>
                  <a:lnTo>
                    <a:pt x="10584" y="6546"/>
                  </a:lnTo>
                  <a:lnTo>
                    <a:pt x="12347" y="7539"/>
                  </a:lnTo>
                  <a:lnTo>
                    <a:pt x="14582" y="8201"/>
                  </a:lnTo>
                  <a:lnTo>
                    <a:pt x="17064" y="17403"/>
                  </a:lnTo>
                  <a:lnTo>
                    <a:pt x="15639" y="46079"/>
                  </a:lnTo>
                  <a:lnTo>
                    <a:pt x="10733" y="93063"/>
                  </a:lnTo>
                  <a:lnTo>
                    <a:pt x="9764" y="140522"/>
                  </a:lnTo>
                  <a:lnTo>
                    <a:pt x="9596" y="178044"/>
                  </a:lnTo>
                  <a:lnTo>
                    <a:pt x="8488" y="217030"/>
                  </a:lnTo>
                  <a:lnTo>
                    <a:pt x="2985" y="260567"/>
                  </a:lnTo>
                  <a:lnTo>
                    <a:pt x="884" y="300748"/>
                  </a:lnTo>
                  <a:lnTo>
                    <a:pt x="262" y="339465"/>
                  </a:lnTo>
                  <a:lnTo>
                    <a:pt x="78" y="379864"/>
                  </a:lnTo>
                  <a:lnTo>
                    <a:pt x="0"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0" name="SMARTInkShape-6588"/>
            <p:cNvSpPr/>
            <p:nvPr/>
          </p:nvSpPr>
          <p:spPr>
            <a:xfrm>
              <a:off x="8230152" y="5724525"/>
              <a:ext cx="180424" cy="476251"/>
            </a:xfrm>
            <a:custGeom>
              <a:avLst/>
              <a:gdLst/>
              <a:ahLst/>
              <a:cxnLst/>
              <a:rect l="0" t="0" r="0" b="0"/>
              <a:pathLst>
                <a:path w="180424" h="476251">
                  <a:moveTo>
                    <a:pt x="28023" y="0"/>
                  </a:moveTo>
                  <a:lnTo>
                    <a:pt x="29082" y="30397"/>
                  </a:lnTo>
                  <a:lnTo>
                    <a:pt x="35562" y="65349"/>
                  </a:lnTo>
                  <a:lnTo>
                    <a:pt x="34137" y="107204"/>
                  </a:lnTo>
                  <a:lnTo>
                    <a:pt x="24174" y="153585"/>
                  </a:lnTo>
                  <a:lnTo>
                    <a:pt x="12015" y="196222"/>
                  </a:lnTo>
                  <a:lnTo>
                    <a:pt x="691" y="233083"/>
                  </a:lnTo>
                  <a:lnTo>
                    <a:pt x="0" y="240470"/>
                  </a:lnTo>
                  <a:lnTo>
                    <a:pt x="1933" y="243922"/>
                  </a:lnTo>
                  <a:lnTo>
                    <a:pt x="9725" y="250579"/>
                  </a:lnTo>
                  <a:lnTo>
                    <a:pt x="45065" y="262418"/>
                  </a:lnTo>
                  <a:lnTo>
                    <a:pt x="83091" y="265854"/>
                  </a:lnTo>
                  <a:lnTo>
                    <a:pt x="130505" y="266533"/>
                  </a:lnTo>
                  <a:lnTo>
                    <a:pt x="163232" y="266685"/>
                  </a:lnTo>
                  <a:lnTo>
                    <a:pt x="165787" y="265632"/>
                  </a:lnTo>
                  <a:lnTo>
                    <a:pt x="167491" y="263871"/>
                  </a:lnTo>
                  <a:lnTo>
                    <a:pt x="169383" y="259093"/>
                  </a:lnTo>
                  <a:lnTo>
                    <a:pt x="170225" y="253442"/>
                  </a:lnTo>
                  <a:lnTo>
                    <a:pt x="157581" y="208386"/>
                  </a:lnTo>
                  <a:lnTo>
                    <a:pt x="152352" y="175668"/>
                  </a:lnTo>
                  <a:lnTo>
                    <a:pt x="153242" y="174262"/>
                  </a:lnTo>
                  <a:lnTo>
                    <a:pt x="154894" y="173325"/>
                  </a:lnTo>
                  <a:lnTo>
                    <a:pt x="160093" y="171821"/>
                  </a:lnTo>
                  <a:lnTo>
                    <a:pt x="160520" y="172755"/>
                  </a:lnTo>
                  <a:lnTo>
                    <a:pt x="161298" y="213706"/>
                  </a:lnTo>
                  <a:lnTo>
                    <a:pt x="161340" y="248793"/>
                  </a:lnTo>
                  <a:lnTo>
                    <a:pt x="161363" y="295025"/>
                  </a:lnTo>
                  <a:lnTo>
                    <a:pt x="166427" y="335535"/>
                  </a:lnTo>
                  <a:lnTo>
                    <a:pt x="169573" y="379406"/>
                  </a:lnTo>
                  <a:lnTo>
                    <a:pt x="170506" y="420862"/>
                  </a:lnTo>
                  <a:lnTo>
                    <a:pt x="180423" y="476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31" name="SMARTInkShape-Group957"/>
          <p:cNvGrpSpPr/>
          <p:nvPr/>
        </p:nvGrpSpPr>
        <p:grpSpPr>
          <a:xfrm>
            <a:off x="8658225" y="4992588"/>
            <a:ext cx="2162176" cy="1550407"/>
            <a:chOff x="8658225" y="4992588"/>
            <a:chExt cx="2162176" cy="1550407"/>
          </a:xfrm>
        </p:grpSpPr>
        <p:sp>
          <p:nvSpPr>
            <p:cNvPr id="422" name="SMARTInkShape-6589"/>
            <p:cNvSpPr/>
            <p:nvPr/>
          </p:nvSpPr>
          <p:spPr>
            <a:xfrm>
              <a:off x="9669199" y="5638800"/>
              <a:ext cx="227277" cy="19051"/>
            </a:xfrm>
            <a:custGeom>
              <a:avLst/>
              <a:gdLst/>
              <a:ahLst/>
              <a:cxnLst/>
              <a:rect l="0" t="0" r="0" b="0"/>
              <a:pathLst>
                <a:path w="227277" h="19051">
                  <a:moveTo>
                    <a:pt x="8201" y="0"/>
                  </a:moveTo>
                  <a:lnTo>
                    <a:pt x="0" y="0"/>
                  </a:lnTo>
                  <a:lnTo>
                    <a:pt x="38251" y="0"/>
                  </a:lnTo>
                  <a:lnTo>
                    <a:pt x="83780" y="2822"/>
                  </a:lnTo>
                  <a:lnTo>
                    <a:pt x="122225" y="7604"/>
                  </a:lnTo>
                  <a:lnTo>
                    <a:pt x="160479" y="13257"/>
                  </a:lnTo>
                  <a:lnTo>
                    <a:pt x="227276"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3" name="SMARTInkShape-6590"/>
            <p:cNvSpPr/>
            <p:nvPr/>
          </p:nvSpPr>
          <p:spPr>
            <a:xfrm>
              <a:off x="9163050" y="5610325"/>
              <a:ext cx="354773" cy="190401"/>
            </a:xfrm>
            <a:custGeom>
              <a:avLst/>
              <a:gdLst/>
              <a:ahLst/>
              <a:cxnLst/>
              <a:rect l="0" t="0" r="0" b="0"/>
              <a:pathLst>
                <a:path w="354773" h="190401">
                  <a:moveTo>
                    <a:pt x="0" y="114200"/>
                  </a:moveTo>
                  <a:lnTo>
                    <a:pt x="5057" y="114200"/>
                  </a:lnTo>
                  <a:lnTo>
                    <a:pt x="45761" y="105999"/>
                  </a:lnTo>
                  <a:lnTo>
                    <a:pt x="87466" y="102027"/>
                  </a:lnTo>
                  <a:lnTo>
                    <a:pt x="124169" y="96509"/>
                  </a:lnTo>
                  <a:lnTo>
                    <a:pt x="167672" y="95552"/>
                  </a:lnTo>
                  <a:lnTo>
                    <a:pt x="205608" y="95269"/>
                  </a:lnTo>
                  <a:lnTo>
                    <a:pt x="247070" y="95186"/>
                  </a:lnTo>
                  <a:lnTo>
                    <a:pt x="287812" y="95160"/>
                  </a:lnTo>
                  <a:lnTo>
                    <a:pt x="323238" y="94093"/>
                  </a:lnTo>
                  <a:lnTo>
                    <a:pt x="340102" y="86949"/>
                  </a:lnTo>
                  <a:lnTo>
                    <a:pt x="339976" y="84391"/>
                  </a:lnTo>
                  <a:lnTo>
                    <a:pt x="333685" y="69620"/>
                  </a:lnTo>
                  <a:lnTo>
                    <a:pt x="317827" y="46663"/>
                  </a:lnTo>
                  <a:lnTo>
                    <a:pt x="275432" y="12905"/>
                  </a:lnTo>
                  <a:lnTo>
                    <a:pt x="257528" y="3752"/>
                  </a:lnTo>
                  <a:lnTo>
                    <a:pt x="238589" y="408"/>
                  </a:lnTo>
                  <a:lnTo>
                    <a:pt x="234098" y="126"/>
                  </a:lnTo>
                  <a:lnTo>
                    <a:pt x="235629" y="0"/>
                  </a:lnTo>
                  <a:lnTo>
                    <a:pt x="282735" y="18223"/>
                  </a:lnTo>
                  <a:lnTo>
                    <a:pt x="325439" y="40308"/>
                  </a:lnTo>
                  <a:lnTo>
                    <a:pt x="341489" y="52784"/>
                  </a:lnTo>
                  <a:lnTo>
                    <a:pt x="352151" y="68913"/>
                  </a:lnTo>
                  <a:lnTo>
                    <a:pt x="354772" y="83841"/>
                  </a:lnTo>
                  <a:lnTo>
                    <a:pt x="350298" y="104146"/>
                  </a:lnTo>
                  <a:lnTo>
                    <a:pt x="347832" y="110672"/>
                  </a:lnTo>
                  <a:lnTo>
                    <a:pt x="324135" y="135027"/>
                  </a:lnTo>
                  <a:lnTo>
                    <a:pt x="279260" y="164097"/>
                  </a:lnTo>
                  <a:lnTo>
                    <a:pt x="238125" y="190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4" name="SMARTInkShape-6591"/>
            <p:cNvSpPr/>
            <p:nvPr/>
          </p:nvSpPr>
          <p:spPr>
            <a:xfrm>
              <a:off x="8658225" y="4992588"/>
              <a:ext cx="352421" cy="1550407"/>
            </a:xfrm>
            <a:custGeom>
              <a:avLst/>
              <a:gdLst/>
              <a:ahLst/>
              <a:cxnLst/>
              <a:rect l="0" t="0" r="0" b="0"/>
              <a:pathLst>
                <a:path w="352421" h="1550407">
                  <a:moveTo>
                    <a:pt x="0" y="46137"/>
                  </a:moveTo>
                  <a:lnTo>
                    <a:pt x="5057" y="41081"/>
                  </a:lnTo>
                  <a:lnTo>
                    <a:pt x="7539" y="35776"/>
                  </a:lnTo>
                  <a:lnTo>
                    <a:pt x="8201" y="32880"/>
                  </a:lnTo>
                  <a:lnTo>
                    <a:pt x="17404" y="26839"/>
                  </a:lnTo>
                  <a:lnTo>
                    <a:pt x="64733" y="12238"/>
                  </a:lnTo>
                  <a:lnTo>
                    <a:pt x="104392" y="6044"/>
                  </a:lnTo>
                  <a:lnTo>
                    <a:pt x="137743" y="0"/>
                  </a:lnTo>
                  <a:lnTo>
                    <a:pt x="177805" y="5352"/>
                  </a:lnTo>
                  <a:lnTo>
                    <a:pt x="208297" y="10329"/>
                  </a:lnTo>
                  <a:lnTo>
                    <a:pt x="221693" y="16464"/>
                  </a:lnTo>
                  <a:lnTo>
                    <a:pt x="234703" y="26246"/>
                  </a:lnTo>
                  <a:lnTo>
                    <a:pt x="244718" y="46116"/>
                  </a:lnTo>
                  <a:lnTo>
                    <a:pt x="254715" y="86820"/>
                  </a:lnTo>
                  <a:lnTo>
                    <a:pt x="261503" y="133803"/>
                  </a:lnTo>
                  <a:lnTo>
                    <a:pt x="265160" y="179474"/>
                  </a:lnTo>
                  <a:lnTo>
                    <a:pt x="266244" y="219817"/>
                  </a:lnTo>
                  <a:lnTo>
                    <a:pt x="266565" y="258582"/>
                  </a:lnTo>
                  <a:lnTo>
                    <a:pt x="266660" y="301936"/>
                  </a:lnTo>
                  <a:lnTo>
                    <a:pt x="266688" y="348295"/>
                  </a:lnTo>
                  <a:lnTo>
                    <a:pt x="266695" y="382571"/>
                  </a:lnTo>
                  <a:lnTo>
                    <a:pt x="267757" y="418972"/>
                  </a:lnTo>
                  <a:lnTo>
                    <a:pt x="271756" y="456316"/>
                  </a:lnTo>
                  <a:lnTo>
                    <a:pt x="274238" y="491258"/>
                  </a:lnTo>
                  <a:lnTo>
                    <a:pt x="276400" y="525485"/>
                  </a:lnTo>
                  <a:lnTo>
                    <a:pt x="280889" y="561864"/>
                  </a:lnTo>
                  <a:lnTo>
                    <a:pt x="286412" y="599199"/>
                  </a:lnTo>
                  <a:lnTo>
                    <a:pt x="291336" y="636959"/>
                  </a:lnTo>
                  <a:lnTo>
                    <a:pt x="293525" y="674908"/>
                  </a:lnTo>
                  <a:lnTo>
                    <a:pt x="297320" y="712940"/>
                  </a:lnTo>
                  <a:lnTo>
                    <a:pt x="302533" y="752069"/>
                  </a:lnTo>
                  <a:lnTo>
                    <a:pt x="308379" y="794154"/>
                  </a:lnTo>
                  <a:lnTo>
                    <a:pt x="311682" y="834732"/>
                  </a:lnTo>
                  <a:lnTo>
                    <a:pt x="314209" y="873931"/>
                  </a:lnTo>
                  <a:lnTo>
                    <a:pt x="318860" y="912521"/>
                  </a:lnTo>
                  <a:lnTo>
                    <a:pt x="324455" y="950838"/>
                  </a:lnTo>
                  <a:lnTo>
                    <a:pt x="330469" y="989034"/>
                  </a:lnTo>
                  <a:lnTo>
                    <a:pt x="336669" y="1027178"/>
                  </a:lnTo>
                  <a:lnTo>
                    <a:pt x="340131" y="1065296"/>
                  </a:lnTo>
                  <a:lnTo>
                    <a:pt x="342728" y="1103405"/>
                  </a:lnTo>
                  <a:lnTo>
                    <a:pt x="347410" y="1141509"/>
                  </a:lnTo>
                  <a:lnTo>
                    <a:pt x="350196" y="1176788"/>
                  </a:lnTo>
                  <a:lnTo>
                    <a:pt x="351434" y="1211165"/>
                  </a:lnTo>
                  <a:lnTo>
                    <a:pt x="351985" y="1247611"/>
                  </a:lnTo>
                  <a:lnTo>
                    <a:pt x="352230" y="1282153"/>
                  </a:lnTo>
                  <a:lnTo>
                    <a:pt x="352368" y="1328528"/>
                  </a:lnTo>
                  <a:lnTo>
                    <a:pt x="352408" y="1369080"/>
                  </a:lnTo>
                  <a:lnTo>
                    <a:pt x="352420" y="1407906"/>
                  </a:lnTo>
                  <a:lnTo>
                    <a:pt x="347368" y="1453894"/>
                  </a:lnTo>
                  <a:lnTo>
                    <a:pt x="337844" y="1498489"/>
                  </a:lnTo>
                  <a:lnTo>
                    <a:pt x="321558" y="1530467"/>
                  </a:lnTo>
                  <a:lnTo>
                    <a:pt x="306355" y="1543331"/>
                  </a:lnTo>
                  <a:lnTo>
                    <a:pt x="283389" y="1548789"/>
                  </a:lnTo>
                  <a:lnTo>
                    <a:pt x="246362" y="1550406"/>
                  </a:lnTo>
                  <a:lnTo>
                    <a:pt x="205023" y="1544407"/>
                  </a:lnTo>
                  <a:lnTo>
                    <a:pt x="158820" y="1542405"/>
                  </a:lnTo>
                  <a:lnTo>
                    <a:pt x="85725" y="15415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5" name="SMARTInkShape-6592"/>
            <p:cNvSpPr/>
            <p:nvPr/>
          </p:nvSpPr>
          <p:spPr>
            <a:xfrm>
              <a:off x="9801225" y="5648325"/>
              <a:ext cx="28576" cy="314326"/>
            </a:xfrm>
            <a:custGeom>
              <a:avLst/>
              <a:gdLst/>
              <a:ahLst/>
              <a:cxnLst/>
              <a:rect l="0" t="0" r="0" b="0"/>
              <a:pathLst>
                <a:path w="28576" h="314326">
                  <a:moveTo>
                    <a:pt x="0" y="0"/>
                  </a:moveTo>
                  <a:lnTo>
                    <a:pt x="2823" y="44738"/>
                  </a:lnTo>
                  <a:lnTo>
                    <a:pt x="7541" y="74286"/>
                  </a:lnTo>
                  <a:lnTo>
                    <a:pt x="8937" y="119377"/>
                  </a:lnTo>
                  <a:lnTo>
                    <a:pt x="12173" y="164488"/>
                  </a:lnTo>
                  <a:lnTo>
                    <a:pt x="18145" y="211612"/>
                  </a:lnTo>
                  <a:lnTo>
                    <a:pt x="18871" y="250879"/>
                  </a:lnTo>
                  <a:lnTo>
                    <a:pt x="28575"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6" name="SMARTInkShape-6593"/>
            <p:cNvSpPr/>
            <p:nvPr/>
          </p:nvSpPr>
          <p:spPr>
            <a:xfrm>
              <a:off x="10651636" y="5762625"/>
              <a:ext cx="168765" cy="279148"/>
            </a:xfrm>
            <a:custGeom>
              <a:avLst/>
              <a:gdLst/>
              <a:ahLst/>
              <a:cxnLst/>
              <a:rect l="0" t="0" r="0" b="0"/>
              <a:pathLst>
                <a:path w="168765" h="279148">
                  <a:moveTo>
                    <a:pt x="168764" y="0"/>
                  </a:moveTo>
                  <a:lnTo>
                    <a:pt x="163707" y="0"/>
                  </a:lnTo>
                  <a:lnTo>
                    <a:pt x="141927" y="17900"/>
                  </a:lnTo>
                  <a:lnTo>
                    <a:pt x="99752" y="54465"/>
                  </a:lnTo>
                  <a:lnTo>
                    <a:pt x="64517" y="96151"/>
                  </a:lnTo>
                  <a:lnTo>
                    <a:pt x="32309" y="136447"/>
                  </a:lnTo>
                  <a:lnTo>
                    <a:pt x="9674" y="172062"/>
                  </a:lnTo>
                  <a:lnTo>
                    <a:pt x="2808" y="191830"/>
                  </a:lnTo>
                  <a:lnTo>
                    <a:pt x="0" y="224643"/>
                  </a:lnTo>
                  <a:lnTo>
                    <a:pt x="7997" y="255767"/>
                  </a:lnTo>
                  <a:lnTo>
                    <a:pt x="10785" y="262586"/>
                  </a:lnTo>
                  <a:lnTo>
                    <a:pt x="22351" y="272986"/>
                  </a:lnTo>
                  <a:lnTo>
                    <a:pt x="29881" y="277240"/>
                  </a:lnTo>
                  <a:lnTo>
                    <a:pt x="46713" y="279147"/>
                  </a:lnTo>
                  <a:lnTo>
                    <a:pt x="71218" y="274268"/>
                  </a:lnTo>
                  <a:lnTo>
                    <a:pt x="78334" y="271745"/>
                  </a:lnTo>
                  <a:lnTo>
                    <a:pt x="89062" y="260476"/>
                  </a:lnTo>
                  <a:lnTo>
                    <a:pt x="93403" y="253025"/>
                  </a:lnTo>
                  <a:lnTo>
                    <a:pt x="95407" y="236281"/>
                  </a:lnTo>
                  <a:lnTo>
                    <a:pt x="94459" y="227371"/>
                  </a:lnTo>
                  <a:lnTo>
                    <a:pt x="91711" y="220372"/>
                  </a:lnTo>
                  <a:lnTo>
                    <a:pt x="83013" y="209774"/>
                  </a:lnTo>
                  <a:lnTo>
                    <a:pt x="44939"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7" name="SMARTInkShape-6594"/>
            <p:cNvSpPr/>
            <p:nvPr/>
          </p:nvSpPr>
          <p:spPr>
            <a:xfrm>
              <a:off x="10239375" y="5810250"/>
              <a:ext cx="133351" cy="1"/>
            </a:xfrm>
            <a:custGeom>
              <a:avLst/>
              <a:gdLst/>
              <a:ahLst/>
              <a:cxnLst/>
              <a:rect l="0" t="0" r="0" b="0"/>
              <a:pathLst>
                <a:path w="133351" h="1">
                  <a:moveTo>
                    <a:pt x="0" y="0"/>
                  </a:moveTo>
                  <a:lnTo>
                    <a:pt x="45762" y="0"/>
                  </a:lnTo>
                  <a:lnTo>
                    <a:pt x="90289" y="0"/>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8" name="SMARTInkShape-6595"/>
            <p:cNvSpPr/>
            <p:nvPr/>
          </p:nvSpPr>
          <p:spPr>
            <a:xfrm>
              <a:off x="10555058" y="5667375"/>
              <a:ext cx="17566" cy="361951"/>
            </a:xfrm>
            <a:custGeom>
              <a:avLst/>
              <a:gdLst/>
              <a:ahLst/>
              <a:cxnLst/>
              <a:rect l="0" t="0" r="0" b="0"/>
              <a:pathLst>
                <a:path w="17566" h="361951">
                  <a:moveTo>
                    <a:pt x="8167" y="0"/>
                  </a:moveTo>
                  <a:lnTo>
                    <a:pt x="16369" y="0"/>
                  </a:lnTo>
                  <a:lnTo>
                    <a:pt x="12243" y="5057"/>
                  </a:lnTo>
                  <a:lnTo>
                    <a:pt x="12802" y="16006"/>
                  </a:lnTo>
                  <a:lnTo>
                    <a:pt x="17048" y="61178"/>
                  </a:lnTo>
                  <a:lnTo>
                    <a:pt x="17406" y="91749"/>
                  </a:lnTo>
                  <a:lnTo>
                    <a:pt x="17565" y="129325"/>
                  </a:lnTo>
                  <a:lnTo>
                    <a:pt x="16577" y="166486"/>
                  </a:lnTo>
                  <a:lnTo>
                    <a:pt x="11131" y="206315"/>
                  </a:lnTo>
                  <a:lnTo>
                    <a:pt x="9044" y="243399"/>
                  </a:lnTo>
                  <a:lnTo>
                    <a:pt x="5518" y="284911"/>
                  </a:lnTo>
                  <a:lnTo>
                    <a:pt x="0" y="318628"/>
                  </a:lnTo>
                  <a:lnTo>
                    <a:pt x="8167"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9" name="SMARTInkShape-6596"/>
            <p:cNvSpPr/>
            <p:nvPr/>
          </p:nvSpPr>
          <p:spPr>
            <a:xfrm>
              <a:off x="10250616" y="5895975"/>
              <a:ext cx="93535" cy="19051"/>
            </a:xfrm>
            <a:custGeom>
              <a:avLst/>
              <a:gdLst/>
              <a:ahLst/>
              <a:cxnLst/>
              <a:rect l="0" t="0" r="0" b="0"/>
              <a:pathLst>
                <a:path w="93535" h="19051">
                  <a:moveTo>
                    <a:pt x="17334" y="0"/>
                  </a:moveTo>
                  <a:lnTo>
                    <a:pt x="0" y="0"/>
                  </a:lnTo>
                  <a:lnTo>
                    <a:pt x="8905" y="5057"/>
                  </a:lnTo>
                  <a:lnTo>
                    <a:pt x="93534"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0" name="SMARTInkShape-6597"/>
            <p:cNvSpPr/>
            <p:nvPr/>
          </p:nvSpPr>
          <p:spPr>
            <a:xfrm>
              <a:off x="9944100" y="5705997"/>
              <a:ext cx="167933" cy="266179"/>
            </a:xfrm>
            <a:custGeom>
              <a:avLst/>
              <a:gdLst/>
              <a:ahLst/>
              <a:cxnLst/>
              <a:rect l="0" t="0" r="0" b="0"/>
              <a:pathLst>
                <a:path w="167933" h="266179">
                  <a:moveTo>
                    <a:pt x="133350" y="37578"/>
                  </a:moveTo>
                  <a:lnTo>
                    <a:pt x="159817" y="20244"/>
                  </a:lnTo>
                  <a:lnTo>
                    <a:pt x="160988" y="16469"/>
                  </a:lnTo>
                  <a:lnTo>
                    <a:pt x="161300" y="13980"/>
                  </a:lnTo>
                  <a:lnTo>
                    <a:pt x="158333" y="11263"/>
                  </a:lnTo>
                  <a:lnTo>
                    <a:pt x="140047" y="3440"/>
                  </a:lnTo>
                  <a:lnTo>
                    <a:pt x="97881" y="0"/>
                  </a:lnTo>
                  <a:lnTo>
                    <a:pt x="53617" y="7086"/>
                  </a:lnTo>
                  <a:lnTo>
                    <a:pt x="37055" y="11257"/>
                  </a:lnTo>
                  <a:lnTo>
                    <a:pt x="21563" y="19195"/>
                  </a:lnTo>
                  <a:lnTo>
                    <a:pt x="17550" y="22148"/>
                  </a:lnTo>
                  <a:lnTo>
                    <a:pt x="14875" y="26233"/>
                  </a:lnTo>
                  <a:lnTo>
                    <a:pt x="11903" y="36416"/>
                  </a:lnTo>
                  <a:lnTo>
                    <a:pt x="16227" y="50820"/>
                  </a:lnTo>
                  <a:lnTo>
                    <a:pt x="30561" y="73957"/>
                  </a:lnTo>
                  <a:lnTo>
                    <a:pt x="45332" y="88671"/>
                  </a:lnTo>
                  <a:lnTo>
                    <a:pt x="89467" y="121166"/>
                  </a:lnTo>
                  <a:lnTo>
                    <a:pt x="131727" y="153714"/>
                  </a:lnTo>
                  <a:lnTo>
                    <a:pt x="163537" y="183428"/>
                  </a:lnTo>
                  <a:lnTo>
                    <a:pt x="167932" y="191653"/>
                  </a:lnTo>
                  <a:lnTo>
                    <a:pt x="167066" y="201659"/>
                  </a:lnTo>
                  <a:lnTo>
                    <a:pt x="157885" y="225329"/>
                  </a:lnTo>
                  <a:lnTo>
                    <a:pt x="138855" y="244079"/>
                  </a:lnTo>
                  <a:lnTo>
                    <a:pt x="116394" y="251065"/>
                  </a:lnTo>
                  <a:lnTo>
                    <a:pt x="74026" y="260605"/>
                  </a:lnTo>
                  <a:lnTo>
                    <a:pt x="0" y="2661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39" name="SMARTInkShape-Group958"/>
          <p:cNvGrpSpPr/>
          <p:nvPr/>
        </p:nvGrpSpPr>
        <p:grpSpPr>
          <a:xfrm>
            <a:off x="7002933" y="1438391"/>
            <a:ext cx="1360018" cy="704735"/>
            <a:chOff x="7002933" y="1438391"/>
            <a:chExt cx="1360018" cy="704735"/>
          </a:xfrm>
        </p:grpSpPr>
        <p:sp>
          <p:nvSpPr>
            <p:cNvPr id="432" name="SMARTInkShape-6598"/>
            <p:cNvSpPr/>
            <p:nvPr/>
          </p:nvSpPr>
          <p:spPr>
            <a:xfrm>
              <a:off x="8153400" y="1981200"/>
              <a:ext cx="209551" cy="161926"/>
            </a:xfrm>
            <a:custGeom>
              <a:avLst/>
              <a:gdLst/>
              <a:ahLst/>
              <a:cxnLst/>
              <a:rect l="0" t="0" r="0" b="0"/>
              <a:pathLst>
                <a:path w="209551" h="161926">
                  <a:moveTo>
                    <a:pt x="0" y="0"/>
                  </a:moveTo>
                  <a:lnTo>
                    <a:pt x="44737" y="0"/>
                  </a:lnTo>
                  <a:lnTo>
                    <a:pt x="68641" y="2822"/>
                  </a:lnTo>
                  <a:lnTo>
                    <a:pt x="100107" y="13258"/>
                  </a:lnTo>
                  <a:lnTo>
                    <a:pt x="107992" y="19298"/>
                  </a:lnTo>
                  <a:lnTo>
                    <a:pt x="110094" y="22390"/>
                  </a:lnTo>
                  <a:lnTo>
                    <a:pt x="109609" y="34293"/>
                  </a:lnTo>
                  <a:lnTo>
                    <a:pt x="103749" y="51224"/>
                  </a:lnTo>
                  <a:lnTo>
                    <a:pt x="75398" y="98729"/>
                  </a:lnTo>
                  <a:lnTo>
                    <a:pt x="45207" y="132972"/>
                  </a:lnTo>
                  <a:lnTo>
                    <a:pt x="39504" y="153619"/>
                  </a:lnTo>
                  <a:lnTo>
                    <a:pt x="40094" y="156388"/>
                  </a:lnTo>
                  <a:lnTo>
                    <a:pt x="41546" y="158234"/>
                  </a:lnTo>
                  <a:lnTo>
                    <a:pt x="43573" y="159464"/>
                  </a:lnTo>
                  <a:lnTo>
                    <a:pt x="81986" y="161709"/>
                  </a:lnTo>
                  <a:lnTo>
                    <a:pt x="129304" y="154357"/>
                  </a:lnTo>
                  <a:lnTo>
                    <a:pt x="168064" y="152787"/>
                  </a:lnTo>
                  <a:lnTo>
                    <a:pt x="2095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3" name="SMARTInkShape-6599"/>
            <p:cNvSpPr/>
            <p:nvPr/>
          </p:nvSpPr>
          <p:spPr>
            <a:xfrm>
              <a:off x="8096250" y="1838325"/>
              <a:ext cx="238126" cy="19051"/>
            </a:xfrm>
            <a:custGeom>
              <a:avLst/>
              <a:gdLst/>
              <a:ahLst/>
              <a:cxnLst/>
              <a:rect l="0" t="0" r="0" b="0"/>
              <a:pathLst>
                <a:path w="238126" h="19051">
                  <a:moveTo>
                    <a:pt x="0" y="19050"/>
                  </a:moveTo>
                  <a:lnTo>
                    <a:pt x="41684" y="19050"/>
                  </a:lnTo>
                  <a:lnTo>
                    <a:pt x="84551" y="12504"/>
                  </a:lnTo>
                  <a:lnTo>
                    <a:pt x="123593" y="7291"/>
                  </a:lnTo>
                  <a:lnTo>
                    <a:pt x="160798" y="2160"/>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4" name="SMARTInkShape-6600"/>
            <p:cNvSpPr/>
            <p:nvPr/>
          </p:nvSpPr>
          <p:spPr>
            <a:xfrm>
              <a:off x="8210550" y="1486016"/>
              <a:ext cx="19051" cy="247535"/>
            </a:xfrm>
            <a:custGeom>
              <a:avLst/>
              <a:gdLst/>
              <a:ahLst/>
              <a:cxnLst/>
              <a:rect l="0" t="0" r="0" b="0"/>
              <a:pathLst>
                <a:path w="19051" h="247535">
                  <a:moveTo>
                    <a:pt x="0" y="9409"/>
                  </a:moveTo>
                  <a:lnTo>
                    <a:pt x="0" y="0"/>
                  </a:lnTo>
                  <a:lnTo>
                    <a:pt x="0" y="44128"/>
                  </a:lnTo>
                  <a:lnTo>
                    <a:pt x="0" y="80727"/>
                  </a:lnTo>
                  <a:lnTo>
                    <a:pt x="0" y="119440"/>
                  </a:lnTo>
                  <a:lnTo>
                    <a:pt x="0" y="166022"/>
                  </a:lnTo>
                  <a:lnTo>
                    <a:pt x="2822" y="210720"/>
                  </a:lnTo>
                  <a:lnTo>
                    <a:pt x="19050" y="2475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SMARTInkShape-6601"/>
            <p:cNvSpPr/>
            <p:nvPr/>
          </p:nvSpPr>
          <p:spPr>
            <a:xfrm>
              <a:off x="7772400" y="1592661"/>
              <a:ext cx="152401" cy="7540"/>
            </a:xfrm>
            <a:custGeom>
              <a:avLst/>
              <a:gdLst/>
              <a:ahLst/>
              <a:cxnLst/>
              <a:rect l="0" t="0" r="0" b="0"/>
              <a:pathLst>
                <a:path w="152401" h="7540">
                  <a:moveTo>
                    <a:pt x="0" y="7539"/>
                  </a:moveTo>
                  <a:lnTo>
                    <a:pt x="30397" y="6481"/>
                  </a:lnTo>
                  <a:lnTo>
                    <a:pt x="65349" y="0"/>
                  </a:lnTo>
                  <a:lnTo>
                    <a:pt x="152400" y="75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6" name="SMARTInkShape-6602"/>
            <p:cNvSpPr/>
            <p:nvPr/>
          </p:nvSpPr>
          <p:spPr>
            <a:xfrm>
              <a:off x="7407607" y="1457833"/>
              <a:ext cx="249332" cy="342393"/>
            </a:xfrm>
            <a:custGeom>
              <a:avLst/>
              <a:gdLst/>
              <a:ahLst/>
              <a:cxnLst/>
              <a:rect l="0" t="0" r="0" b="0"/>
              <a:pathLst>
                <a:path w="249332" h="342393">
                  <a:moveTo>
                    <a:pt x="202868" y="18542"/>
                  </a:moveTo>
                  <a:lnTo>
                    <a:pt x="189611" y="5284"/>
                  </a:lnTo>
                  <a:lnTo>
                    <a:pt x="177926" y="2066"/>
                  </a:lnTo>
                  <a:lnTo>
                    <a:pt x="149611" y="0"/>
                  </a:lnTo>
                  <a:lnTo>
                    <a:pt x="114886" y="9756"/>
                  </a:lnTo>
                  <a:lnTo>
                    <a:pt x="71084" y="26052"/>
                  </a:lnTo>
                  <a:lnTo>
                    <a:pt x="24189" y="46434"/>
                  </a:lnTo>
                  <a:lnTo>
                    <a:pt x="2003" y="59682"/>
                  </a:lnTo>
                  <a:lnTo>
                    <a:pt x="166" y="62902"/>
                  </a:lnTo>
                  <a:lnTo>
                    <a:pt x="0" y="66107"/>
                  </a:lnTo>
                  <a:lnTo>
                    <a:pt x="948" y="69302"/>
                  </a:lnTo>
                  <a:lnTo>
                    <a:pt x="10467" y="75674"/>
                  </a:lnTo>
                  <a:lnTo>
                    <a:pt x="50414" y="90506"/>
                  </a:lnTo>
                  <a:lnTo>
                    <a:pt x="90025" y="99241"/>
                  </a:lnTo>
                  <a:lnTo>
                    <a:pt x="132744" y="112891"/>
                  </a:lnTo>
                  <a:lnTo>
                    <a:pt x="174709" y="135408"/>
                  </a:lnTo>
                  <a:lnTo>
                    <a:pt x="216917" y="159625"/>
                  </a:lnTo>
                  <a:lnTo>
                    <a:pt x="237252" y="187815"/>
                  </a:lnTo>
                  <a:lnTo>
                    <a:pt x="246570" y="217922"/>
                  </a:lnTo>
                  <a:lnTo>
                    <a:pt x="249331" y="241894"/>
                  </a:lnTo>
                  <a:lnTo>
                    <a:pt x="244332" y="255746"/>
                  </a:lnTo>
                  <a:lnTo>
                    <a:pt x="223876" y="281885"/>
                  </a:lnTo>
                  <a:lnTo>
                    <a:pt x="178105" y="313793"/>
                  </a:lnTo>
                  <a:lnTo>
                    <a:pt x="163287" y="324390"/>
                  </a:lnTo>
                  <a:lnTo>
                    <a:pt x="117143" y="3423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7" name="SMARTInkShape-6603"/>
            <p:cNvSpPr/>
            <p:nvPr/>
          </p:nvSpPr>
          <p:spPr>
            <a:xfrm>
              <a:off x="7002933" y="1438391"/>
              <a:ext cx="426568" cy="418985"/>
            </a:xfrm>
            <a:custGeom>
              <a:avLst/>
              <a:gdLst/>
              <a:ahLst/>
              <a:cxnLst/>
              <a:rect l="0" t="0" r="0" b="0"/>
              <a:pathLst>
                <a:path w="426568" h="418985">
                  <a:moveTo>
                    <a:pt x="302742" y="9409"/>
                  </a:moveTo>
                  <a:lnTo>
                    <a:pt x="297686" y="4353"/>
                  </a:lnTo>
                  <a:lnTo>
                    <a:pt x="292381" y="1870"/>
                  </a:lnTo>
                  <a:lnTo>
                    <a:pt x="260830" y="0"/>
                  </a:lnTo>
                  <a:lnTo>
                    <a:pt x="249542" y="2758"/>
                  </a:lnTo>
                  <a:lnTo>
                    <a:pt x="209541" y="23742"/>
                  </a:lnTo>
                  <a:lnTo>
                    <a:pt x="168198" y="54074"/>
                  </a:lnTo>
                  <a:lnTo>
                    <a:pt x="129149" y="88460"/>
                  </a:lnTo>
                  <a:lnTo>
                    <a:pt x="89931" y="132551"/>
                  </a:lnTo>
                  <a:lnTo>
                    <a:pt x="50194" y="172707"/>
                  </a:lnTo>
                  <a:lnTo>
                    <a:pt x="20005" y="219140"/>
                  </a:lnTo>
                  <a:lnTo>
                    <a:pt x="2573" y="261120"/>
                  </a:lnTo>
                  <a:lnTo>
                    <a:pt x="0" y="282500"/>
                  </a:lnTo>
                  <a:lnTo>
                    <a:pt x="4501" y="303291"/>
                  </a:lnTo>
                  <a:lnTo>
                    <a:pt x="19581" y="337452"/>
                  </a:lnTo>
                  <a:lnTo>
                    <a:pt x="44688" y="363077"/>
                  </a:lnTo>
                  <a:lnTo>
                    <a:pt x="83493" y="384971"/>
                  </a:lnTo>
                  <a:lnTo>
                    <a:pt x="118910" y="396665"/>
                  </a:lnTo>
                  <a:lnTo>
                    <a:pt x="156716" y="399288"/>
                  </a:lnTo>
                  <a:lnTo>
                    <a:pt x="203891" y="406352"/>
                  </a:lnTo>
                  <a:lnTo>
                    <a:pt x="247703" y="408845"/>
                  </a:lnTo>
                  <a:lnTo>
                    <a:pt x="284318" y="412099"/>
                  </a:lnTo>
                  <a:lnTo>
                    <a:pt x="327622" y="416944"/>
                  </a:lnTo>
                  <a:lnTo>
                    <a:pt x="426567" y="4189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8" name="SMARTInkShape-6604"/>
            <p:cNvSpPr/>
            <p:nvPr/>
          </p:nvSpPr>
          <p:spPr>
            <a:xfrm>
              <a:off x="7762875" y="1685925"/>
              <a:ext cx="190501" cy="9526"/>
            </a:xfrm>
            <a:custGeom>
              <a:avLst/>
              <a:gdLst/>
              <a:ahLst/>
              <a:cxnLst/>
              <a:rect l="0" t="0" r="0" b="0"/>
              <a:pathLst>
                <a:path w="190501" h="9526">
                  <a:moveTo>
                    <a:pt x="0" y="9525"/>
                  </a:moveTo>
                  <a:lnTo>
                    <a:pt x="36726" y="8467"/>
                  </a:lnTo>
                  <a:lnTo>
                    <a:pt x="81438" y="2979"/>
                  </a:lnTo>
                  <a:lnTo>
                    <a:pt x="116628" y="1324"/>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49" name="SMARTInkShape-Group959"/>
          <p:cNvGrpSpPr/>
          <p:nvPr/>
        </p:nvGrpSpPr>
        <p:grpSpPr>
          <a:xfrm>
            <a:off x="8467725" y="1610117"/>
            <a:ext cx="1781176" cy="523484"/>
            <a:chOff x="8467725" y="1610117"/>
            <a:chExt cx="1781176" cy="523484"/>
          </a:xfrm>
        </p:grpSpPr>
        <p:sp>
          <p:nvSpPr>
            <p:cNvPr id="440" name="SMARTInkShape-6605"/>
            <p:cNvSpPr/>
            <p:nvPr/>
          </p:nvSpPr>
          <p:spPr>
            <a:xfrm>
              <a:off x="9886950" y="1762125"/>
              <a:ext cx="342901" cy="323851"/>
            </a:xfrm>
            <a:custGeom>
              <a:avLst/>
              <a:gdLst/>
              <a:ahLst/>
              <a:cxnLst/>
              <a:rect l="0" t="0" r="0" b="0"/>
              <a:pathLst>
                <a:path w="342901" h="323851">
                  <a:moveTo>
                    <a:pt x="342900" y="0"/>
                  </a:moveTo>
                  <a:lnTo>
                    <a:pt x="302802" y="40098"/>
                  </a:lnTo>
                  <a:lnTo>
                    <a:pt x="261969" y="80931"/>
                  </a:lnTo>
                  <a:lnTo>
                    <a:pt x="221275" y="124448"/>
                  </a:lnTo>
                  <a:lnTo>
                    <a:pt x="186556" y="170474"/>
                  </a:lnTo>
                  <a:lnTo>
                    <a:pt x="142356" y="210885"/>
                  </a:lnTo>
                  <a:lnTo>
                    <a:pt x="102721" y="249812"/>
                  </a:lnTo>
                  <a:lnTo>
                    <a:pt x="57807" y="287090"/>
                  </a:lnTo>
                  <a:lnTo>
                    <a:pt x="25487" y="310072"/>
                  </a:lnTo>
                  <a:lnTo>
                    <a:pt x="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1" name="SMARTInkShape-6606"/>
            <p:cNvSpPr/>
            <p:nvPr/>
          </p:nvSpPr>
          <p:spPr>
            <a:xfrm>
              <a:off x="9953625" y="1800225"/>
              <a:ext cx="295276" cy="152401"/>
            </a:xfrm>
            <a:custGeom>
              <a:avLst/>
              <a:gdLst/>
              <a:ahLst/>
              <a:cxnLst/>
              <a:rect l="0" t="0" r="0" b="0"/>
              <a:pathLst>
                <a:path w="295276" h="152401">
                  <a:moveTo>
                    <a:pt x="0" y="0"/>
                  </a:moveTo>
                  <a:lnTo>
                    <a:pt x="5057" y="0"/>
                  </a:lnTo>
                  <a:lnTo>
                    <a:pt x="10361" y="2822"/>
                  </a:lnTo>
                  <a:lnTo>
                    <a:pt x="18363" y="7604"/>
                  </a:lnTo>
                  <a:lnTo>
                    <a:pt x="58314" y="22390"/>
                  </a:lnTo>
                  <a:lnTo>
                    <a:pt x="97388" y="45661"/>
                  </a:lnTo>
                  <a:lnTo>
                    <a:pt x="143886" y="70050"/>
                  </a:lnTo>
                  <a:lnTo>
                    <a:pt x="188565" y="91194"/>
                  </a:lnTo>
                  <a:lnTo>
                    <a:pt x="230374" y="117301"/>
                  </a:lnTo>
                  <a:lnTo>
                    <a:pt x="29527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2" name="SMARTInkShape-6607"/>
            <p:cNvSpPr/>
            <p:nvPr/>
          </p:nvSpPr>
          <p:spPr>
            <a:xfrm>
              <a:off x="9467850" y="1791208"/>
              <a:ext cx="257176" cy="170640"/>
            </a:xfrm>
            <a:custGeom>
              <a:avLst/>
              <a:gdLst/>
              <a:ahLst/>
              <a:cxnLst/>
              <a:rect l="0" t="0" r="0" b="0"/>
              <a:pathLst>
                <a:path w="257176" h="170640">
                  <a:moveTo>
                    <a:pt x="0" y="18542"/>
                  </a:moveTo>
                  <a:lnTo>
                    <a:pt x="8663" y="10938"/>
                  </a:lnTo>
                  <a:lnTo>
                    <a:pt x="18314" y="5284"/>
                  </a:lnTo>
                  <a:lnTo>
                    <a:pt x="63025" y="255"/>
                  </a:lnTo>
                  <a:lnTo>
                    <a:pt x="70592" y="0"/>
                  </a:lnTo>
                  <a:lnTo>
                    <a:pt x="96410" y="9756"/>
                  </a:lnTo>
                  <a:lnTo>
                    <a:pt x="109172" y="23104"/>
                  </a:lnTo>
                  <a:lnTo>
                    <a:pt x="116254" y="37503"/>
                  </a:lnTo>
                  <a:lnTo>
                    <a:pt x="116661" y="42824"/>
                  </a:lnTo>
                  <a:lnTo>
                    <a:pt x="105949" y="84181"/>
                  </a:lnTo>
                  <a:lnTo>
                    <a:pt x="90542" y="111369"/>
                  </a:lnTo>
                  <a:lnTo>
                    <a:pt x="43548" y="156073"/>
                  </a:lnTo>
                  <a:lnTo>
                    <a:pt x="40522" y="159042"/>
                  </a:lnTo>
                  <a:lnTo>
                    <a:pt x="40773" y="160892"/>
                  </a:lnTo>
                  <a:lnTo>
                    <a:pt x="43874" y="165770"/>
                  </a:lnTo>
                  <a:lnTo>
                    <a:pt x="51602" y="168643"/>
                  </a:lnTo>
                  <a:lnTo>
                    <a:pt x="89620" y="170639"/>
                  </a:lnTo>
                  <a:lnTo>
                    <a:pt x="127919" y="169794"/>
                  </a:lnTo>
                  <a:lnTo>
                    <a:pt x="170377" y="163385"/>
                  </a:lnTo>
                  <a:lnTo>
                    <a:pt x="213446" y="161676"/>
                  </a:lnTo>
                  <a:lnTo>
                    <a:pt x="257175" y="1614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3" name="SMARTInkShape-6608"/>
            <p:cNvSpPr/>
            <p:nvPr/>
          </p:nvSpPr>
          <p:spPr>
            <a:xfrm>
              <a:off x="9629775" y="1676792"/>
              <a:ext cx="177959" cy="456809"/>
            </a:xfrm>
            <a:custGeom>
              <a:avLst/>
              <a:gdLst/>
              <a:ahLst/>
              <a:cxnLst/>
              <a:rect l="0" t="0" r="0" b="0"/>
              <a:pathLst>
                <a:path w="177959" h="456809">
                  <a:moveTo>
                    <a:pt x="0" y="9133"/>
                  </a:moveTo>
                  <a:lnTo>
                    <a:pt x="0" y="932"/>
                  </a:lnTo>
                  <a:lnTo>
                    <a:pt x="10113" y="0"/>
                  </a:lnTo>
                  <a:lnTo>
                    <a:pt x="54894" y="12900"/>
                  </a:lnTo>
                  <a:lnTo>
                    <a:pt x="100844" y="39611"/>
                  </a:lnTo>
                  <a:lnTo>
                    <a:pt x="120427" y="55088"/>
                  </a:lnTo>
                  <a:lnTo>
                    <a:pt x="144831" y="95892"/>
                  </a:lnTo>
                  <a:lnTo>
                    <a:pt x="167278" y="142619"/>
                  </a:lnTo>
                  <a:lnTo>
                    <a:pt x="177958" y="183432"/>
                  </a:lnTo>
                  <a:lnTo>
                    <a:pt x="177259" y="219527"/>
                  </a:lnTo>
                  <a:lnTo>
                    <a:pt x="170349" y="257033"/>
                  </a:lnTo>
                  <a:lnTo>
                    <a:pt x="158532" y="302576"/>
                  </a:lnTo>
                  <a:lnTo>
                    <a:pt x="137345" y="348692"/>
                  </a:lnTo>
                  <a:lnTo>
                    <a:pt x="106505" y="389473"/>
                  </a:lnTo>
                  <a:lnTo>
                    <a:pt x="66675" y="4568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4" name="SMARTInkShape-6609"/>
            <p:cNvSpPr/>
            <p:nvPr/>
          </p:nvSpPr>
          <p:spPr>
            <a:xfrm>
              <a:off x="8496300" y="1762125"/>
              <a:ext cx="161926" cy="104776"/>
            </a:xfrm>
            <a:custGeom>
              <a:avLst/>
              <a:gdLst/>
              <a:ahLst/>
              <a:cxnLst/>
              <a:rect l="0" t="0" r="0" b="0"/>
              <a:pathLst>
                <a:path w="161926" h="104776">
                  <a:moveTo>
                    <a:pt x="0" y="0"/>
                  </a:moveTo>
                  <a:lnTo>
                    <a:pt x="41636" y="36579"/>
                  </a:lnTo>
                  <a:lnTo>
                    <a:pt x="82386" y="65081"/>
                  </a:lnTo>
                  <a:lnTo>
                    <a:pt x="124849" y="84849"/>
                  </a:lnTo>
                  <a:lnTo>
                    <a:pt x="1619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5" name="SMARTInkShape-6610"/>
            <p:cNvSpPr/>
            <p:nvPr/>
          </p:nvSpPr>
          <p:spPr>
            <a:xfrm>
              <a:off x="8467725" y="1752600"/>
              <a:ext cx="200026" cy="247651"/>
            </a:xfrm>
            <a:custGeom>
              <a:avLst/>
              <a:gdLst/>
              <a:ahLst/>
              <a:cxnLst/>
              <a:rect l="0" t="0" r="0" b="0"/>
              <a:pathLst>
                <a:path w="200026" h="247651">
                  <a:moveTo>
                    <a:pt x="200025" y="0"/>
                  </a:moveTo>
                  <a:lnTo>
                    <a:pt x="181711" y="36628"/>
                  </a:lnTo>
                  <a:lnTo>
                    <a:pt x="151723" y="82455"/>
                  </a:lnTo>
                  <a:lnTo>
                    <a:pt x="117804" y="127863"/>
                  </a:lnTo>
                  <a:lnTo>
                    <a:pt x="74102" y="174490"/>
                  </a:lnTo>
                  <a:lnTo>
                    <a:pt x="60527" y="192577"/>
                  </a:lnTo>
                  <a:lnTo>
                    <a:pt x="13877" y="233956"/>
                  </a:lnTo>
                  <a:lnTo>
                    <a:pt x="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6" name="SMARTInkShape-6611"/>
            <p:cNvSpPr/>
            <p:nvPr/>
          </p:nvSpPr>
          <p:spPr>
            <a:xfrm>
              <a:off x="8758255" y="1610117"/>
              <a:ext cx="166671" cy="409184"/>
            </a:xfrm>
            <a:custGeom>
              <a:avLst/>
              <a:gdLst/>
              <a:ahLst/>
              <a:cxnLst/>
              <a:rect l="0" t="0" r="0" b="0"/>
              <a:pathLst>
                <a:path w="166671" h="409184">
                  <a:moveTo>
                    <a:pt x="166670" y="9133"/>
                  </a:moveTo>
                  <a:lnTo>
                    <a:pt x="166670" y="932"/>
                  </a:lnTo>
                  <a:lnTo>
                    <a:pt x="165612" y="491"/>
                  </a:lnTo>
                  <a:lnTo>
                    <a:pt x="161613" y="0"/>
                  </a:lnTo>
                  <a:lnTo>
                    <a:pt x="124913" y="41825"/>
                  </a:lnTo>
                  <a:lnTo>
                    <a:pt x="93581" y="85875"/>
                  </a:lnTo>
                  <a:lnTo>
                    <a:pt x="68233" y="124598"/>
                  </a:lnTo>
                  <a:lnTo>
                    <a:pt x="42843" y="171915"/>
                  </a:lnTo>
                  <a:lnTo>
                    <a:pt x="23793" y="209412"/>
                  </a:lnTo>
                  <a:lnTo>
                    <a:pt x="13211" y="234671"/>
                  </a:lnTo>
                  <a:lnTo>
                    <a:pt x="6195" y="271633"/>
                  </a:lnTo>
                  <a:lnTo>
                    <a:pt x="0" y="302105"/>
                  </a:lnTo>
                  <a:lnTo>
                    <a:pt x="3911" y="343668"/>
                  </a:lnTo>
                  <a:lnTo>
                    <a:pt x="15664" y="362074"/>
                  </a:lnTo>
                  <a:lnTo>
                    <a:pt x="34997" y="378721"/>
                  </a:lnTo>
                  <a:lnTo>
                    <a:pt x="99995" y="4091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7" name="SMARTInkShape-6612"/>
            <p:cNvSpPr/>
            <p:nvPr/>
          </p:nvSpPr>
          <p:spPr>
            <a:xfrm>
              <a:off x="8957167" y="1688669"/>
              <a:ext cx="167784" cy="311582"/>
            </a:xfrm>
            <a:custGeom>
              <a:avLst/>
              <a:gdLst/>
              <a:ahLst/>
              <a:cxnLst/>
              <a:rect l="0" t="0" r="0" b="0"/>
              <a:pathLst>
                <a:path w="167784" h="311582">
                  <a:moveTo>
                    <a:pt x="167783" y="111556"/>
                  </a:moveTo>
                  <a:lnTo>
                    <a:pt x="166725" y="77199"/>
                  </a:lnTo>
                  <a:lnTo>
                    <a:pt x="157024" y="38416"/>
                  </a:lnTo>
                  <a:lnTo>
                    <a:pt x="143311" y="16507"/>
                  </a:lnTo>
                  <a:lnTo>
                    <a:pt x="131860" y="6517"/>
                  </a:lnTo>
                  <a:lnTo>
                    <a:pt x="119715" y="1372"/>
                  </a:lnTo>
                  <a:lnTo>
                    <a:pt x="113513" y="0"/>
                  </a:lnTo>
                  <a:lnTo>
                    <a:pt x="84558" y="8182"/>
                  </a:lnTo>
                  <a:lnTo>
                    <a:pt x="59280" y="24012"/>
                  </a:lnTo>
                  <a:lnTo>
                    <a:pt x="21004" y="68244"/>
                  </a:lnTo>
                  <a:lnTo>
                    <a:pt x="4584" y="92725"/>
                  </a:lnTo>
                  <a:lnTo>
                    <a:pt x="0" y="107067"/>
                  </a:lnTo>
                  <a:lnTo>
                    <a:pt x="1953" y="111739"/>
                  </a:lnTo>
                  <a:lnTo>
                    <a:pt x="6429" y="114853"/>
                  </a:lnTo>
                  <a:lnTo>
                    <a:pt x="12589" y="116929"/>
                  </a:lnTo>
                  <a:lnTo>
                    <a:pt x="25078" y="116413"/>
                  </a:lnTo>
                  <a:lnTo>
                    <a:pt x="60455" y="102402"/>
                  </a:lnTo>
                  <a:lnTo>
                    <a:pt x="104652" y="75909"/>
                  </a:lnTo>
                  <a:lnTo>
                    <a:pt x="114324" y="67138"/>
                  </a:lnTo>
                  <a:lnTo>
                    <a:pt x="138620" y="36042"/>
                  </a:lnTo>
                  <a:lnTo>
                    <a:pt x="139192" y="82066"/>
                  </a:lnTo>
                  <a:lnTo>
                    <a:pt x="139205" y="126388"/>
                  </a:lnTo>
                  <a:lnTo>
                    <a:pt x="139206" y="163365"/>
                  </a:lnTo>
                  <a:lnTo>
                    <a:pt x="139208" y="210807"/>
                  </a:lnTo>
                  <a:lnTo>
                    <a:pt x="139208" y="250973"/>
                  </a:lnTo>
                  <a:lnTo>
                    <a:pt x="139208" y="3115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8" name="SMARTInkShape-6613"/>
            <p:cNvSpPr/>
            <p:nvPr/>
          </p:nvSpPr>
          <p:spPr>
            <a:xfrm>
              <a:off x="9214974" y="1866900"/>
              <a:ext cx="138577" cy="9526"/>
            </a:xfrm>
            <a:custGeom>
              <a:avLst/>
              <a:gdLst/>
              <a:ahLst/>
              <a:cxnLst/>
              <a:rect l="0" t="0" r="0" b="0"/>
              <a:pathLst>
                <a:path w="138577" h="9526">
                  <a:moveTo>
                    <a:pt x="14751" y="9525"/>
                  </a:moveTo>
                  <a:lnTo>
                    <a:pt x="0" y="9525"/>
                  </a:lnTo>
                  <a:lnTo>
                    <a:pt x="37562" y="8467"/>
                  </a:lnTo>
                  <a:lnTo>
                    <a:pt x="84927" y="1324"/>
                  </a:lnTo>
                  <a:lnTo>
                    <a:pt x="1385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50" name="SMARTInkShape-6614"/>
          <p:cNvSpPr/>
          <p:nvPr/>
        </p:nvSpPr>
        <p:spPr>
          <a:xfrm>
            <a:off x="10345263" y="1647825"/>
            <a:ext cx="196374" cy="447676"/>
          </a:xfrm>
          <a:custGeom>
            <a:avLst/>
            <a:gdLst/>
            <a:ahLst/>
            <a:cxnLst/>
            <a:rect l="0" t="0" r="0" b="0"/>
            <a:pathLst>
              <a:path w="196374" h="447676">
                <a:moveTo>
                  <a:pt x="132237" y="0"/>
                </a:moveTo>
                <a:lnTo>
                  <a:pt x="131179" y="18363"/>
                </a:lnTo>
                <a:lnTo>
                  <a:pt x="113923" y="63370"/>
                </a:lnTo>
                <a:lnTo>
                  <a:pt x="91539" y="104122"/>
                </a:lnTo>
                <a:lnTo>
                  <a:pt x="73006" y="139924"/>
                </a:lnTo>
                <a:lnTo>
                  <a:pt x="43063" y="187328"/>
                </a:lnTo>
                <a:lnTo>
                  <a:pt x="11551" y="229646"/>
                </a:lnTo>
                <a:lnTo>
                  <a:pt x="2639" y="247372"/>
                </a:lnTo>
                <a:lnTo>
                  <a:pt x="0" y="259327"/>
                </a:lnTo>
                <a:lnTo>
                  <a:pt x="1745" y="262843"/>
                </a:lnTo>
                <a:lnTo>
                  <a:pt x="9330" y="269572"/>
                </a:lnTo>
                <a:lnTo>
                  <a:pt x="22580" y="273268"/>
                </a:lnTo>
                <a:lnTo>
                  <a:pt x="61744" y="275836"/>
                </a:lnTo>
                <a:lnTo>
                  <a:pt x="99827" y="276110"/>
                </a:lnTo>
                <a:lnTo>
                  <a:pt x="145512" y="276202"/>
                </a:lnTo>
                <a:lnTo>
                  <a:pt x="190343" y="276223"/>
                </a:lnTo>
                <a:lnTo>
                  <a:pt x="196373" y="276225"/>
                </a:lnTo>
                <a:lnTo>
                  <a:pt x="193103" y="276225"/>
                </a:lnTo>
                <a:lnTo>
                  <a:pt x="191864" y="275167"/>
                </a:lnTo>
                <a:lnTo>
                  <a:pt x="187055" y="265864"/>
                </a:lnTo>
                <a:lnTo>
                  <a:pt x="176227" y="248778"/>
                </a:lnTo>
                <a:lnTo>
                  <a:pt x="171500" y="226079"/>
                </a:lnTo>
                <a:lnTo>
                  <a:pt x="170489" y="211936"/>
                </a:lnTo>
                <a:lnTo>
                  <a:pt x="170339" y="257054"/>
                </a:lnTo>
                <a:lnTo>
                  <a:pt x="170339" y="295239"/>
                </a:lnTo>
                <a:lnTo>
                  <a:pt x="170337" y="341831"/>
                </a:lnTo>
                <a:lnTo>
                  <a:pt x="169279" y="377350"/>
                </a:lnTo>
                <a:lnTo>
                  <a:pt x="160812"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53" name="SMARTInkShape-Group961"/>
          <p:cNvGrpSpPr/>
          <p:nvPr/>
        </p:nvGrpSpPr>
        <p:grpSpPr>
          <a:xfrm>
            <a:off x="7858125" y="2390775"/>
            <a:ext cx="142876" cy="76201"/>
            <a:chOff x="7858125" y="2390775"/>
            <a:chExt cx="142876" cy="76201"/>
          </a:xfrm>
        </p:grpSpPr>
        <p:sp>
          <p:nvSpPr>
            <p:cNvPr id="451" name="SMARTInkShape-6615"/>
            <p:cNvSpPr/>
            <p:nvPr/>
          </p:nvSpPr>
          <p:spPr>
            <a:xfrm>
              <a:off x="7858125" y="2390775"/>
              <a:ext cx="95251" cy="1"/>
            </a:xfrm>
            <a:custGeom>
              <a:avLst/>
              <a:gdLst/>
              <a:ahLst/>
              <a:cxnLst/>
              <a:rect l="0" t="0" r="0" b="0"/>
              <a:pathLst>
                <a:path w="95251" h="1">
                  <a:moveTo>
                    <a:pt x="0" y="0"/>
                  </a:moveTo>
                  <a:lnTo>
                    <a:pt x="40434"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2" name="SMARTInkShape-6616"/>
            <p:cNvSpPr/>
            <p:nvPr/>
          </p:nvSpPr>
          <p:spPr>
            <a:xfrm>
              <a:off x="7862424" y="2457450"/>
              <a:ext cx="138577" cy="9526"/>
            </a:xfrm>
            <a:custGeom>
              <a:avLst/>
              <a:gdLst/>
              <a:ahLst/>
              <a:cxnLst/>
              <a:rect l="0" t="0" r="0" b="0"/>
              <a:pathLst>
                <a:path w="138577" h="9526">
                  <a:moveTo>
                    <a:pt x="14751" y="9525"/>
                  </a:moveTo>
                  <a:lnTo>
                    <a:pt x="0" y="9525"/>
                  </a:lnTo>
                  <a:lnTo>
                    <a:pt x="40627" y="9525"/>
                  </a:lnTo>
                  <a:lnTo>
                    <a:pt x="83362" y="4468"/>
                  </a:lnTo>
                  <a:lnTo>
                    <a:pt x="1385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68" name="SMARTInkShape-Group962"/>
          <p:cNvGrpSpPr/>
          <p:nvPr/>
        </p:nvGrpSpPr>
        <p:grpSpPr>
          <a:xfrm>
            <a:off x="8572500" y="2286000"/>
            <a:ext cx="2332025" cy="398094"/>
            <a:chOff x="8572500" y="2286000"/>
            <a:chExt cx="2332025" cy="398094"/>
          </a:xfrm>
        </p:grpSpPr>
        <p:sp>
          <p:nvSpPr>
            <p:cNvPr id="454" name="SMARTInkShape-6617"/>
            <p:cNvSpPr/>
            <p:nvPr/>
          </p:nvSpPr>
          <p:spPr>
            <a:xfrm>
              <a:off x="9315450" y="2428875"/>
              <a:ext cx="142876" cy="66676"/>
            </a:xfrm>
            <a:custGeom>
              <a:avLst/>
              <a:gdLst/>
              <a:ahLst/>
              <a:cxnLst/>
              <a:rect l="0" t="0" r="0" b="0"/>
              <a:pathLst>
                <a:path w="142876" h="66676">
                  <a:moveTo>
                    <a:pt x="0" y="0"/>
                  </a:moveTo>
                  <a:lnTo>
                    <a:pt x="8201" y="0"/>
                  </a:lnTo>
                  <a:lnTo>
                    <a:pt x="54237" y="21459"/>
                  </a:lnTo>
                  <a:lnTo>
                    <a:pt x="96853" y="40821"/>
                  </a:lnTo>
                  <a:lnTo>
                    <a:pt x="14287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5" name="SMARTInkShape-6618"/>
            <p:cNvSpPr/>
            <p:nvPr/>
          </p:nvSpPr>
          <p:spPr>
            <a:xfrm>
              <a:off x="9315450" y="2390775"/>
              <a:ext cx="152401" cy="161926"/>
            </a:xfrm>
            <a:custGeom>
              <a:avLst/>
              <a:gdLst/>
              <a:ahLst/>
              <a:cxnLst/>
              <a:rect l="0" t="0" r="0" b="0"/>
              <a:pathLst>
                <a:path w="152401" h="161926">
                  <a:moveTo>
                    <a:pt x="152400" y="0"/>
                  </a:moveTo>
                  <a:lnTo>
                    <a:pt x="147343" y="0"/>
                  </a:lnTo>
                  <a:lnTo>
                    <a:pt x="142039" y="5644"/>
                  </a:lnTo>
                  <a:lnTo>
                    <a:pt x="110568" y="44240"/>
                  </a:lnTo>
                  <a:lnTo>
                    <a:pt x="75463" y="85056"/>
                  </a:lnTo>
                  <a:lnTo>
                    <a:pt x="38839" y="125723"/>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6" name="SMARTInkShape-6619"/>
            <p:cNvSpPr/>
            <p:nvPr/>
          </p:nvSpPr>
          <p:spPr>
            <a:xfrm>
              <a:off x="9547268" y="2305050"/>
              <a:ext cx="165832" cy="276226"/>
            </a:xfrm>
            <a:custGeom>
              <a:avLst/>
              <a:gdLst/>
              <a:ahLst/>
              <a:cxnLst/>
              <a:rect l="0" t="0" r="0" b="0"/>
              <a:pathLst>
                <a:path w="165832" h="276226">
                  <a:moveTo>
                    <a:pt x="82507" y="0"/>
                  </a:moveTo>
                  <a:lnTo>
                    <a:pt x="87564" y="0"/>
                  </a:lnTo>
                  <a:lnTo>
                    <a:pt x="87995" y="3175"/>
                  </a:lnTo>
                  <a:lnTo>
                    <a:pt x="75524" y="47682"/>
                  </a:lnTo>
                  <a:lnTo>
                    <a:pt x="55993" y="88626"/>
                  </a:lnTo>
                  <a:lnTo>
                    <a:pt x="22573" y="126432"/>
                  </a:lnTo>
                  <a:lnTo>
                    <a:pt x="4071" y="139588"/>
                  </a:lnTo>
                  <a:lnTo>
                    <a:pt x="22" y="146000"/>
                  </a:lnTo>
                  <a:lnTo>
                    <a:pt x="0" y="148133"/>
                  </a:lnTo>
                  <a:lnTo>
                    <a:pt x="1045" y="149556"/>
                  </a:lnTo>
                  <a:lnTo>
                    <a:pt x="2799" y="150504"/>
                  </a:lnTo>
                  <a:lnTo>
                    <a:pt x="42627" y="152233"/>
                  </a:lnTo>
                  <a:lnTo>
                    <a:pt x="82567" y="147294"/>
                  </a:lnTo>
                  <a:lnTo>
                    <a:pt x="122860" y="144184"/>
                  </a:lnTo>
                  <a:lnTo>
                    <a:pt x="140305" y="140634"/>
                  </a:lnTo>
                  <a:lnTo>
                    <a:pt x="162829" y="133251"/>
                  </a:lnTo>
                  <a:lnTo>
                    <a:pt x="164631" y="131167"/>
                  </a:lnTo>
                  <a:lnTo>
                    <a:pt x="165831" y="128720"/>
                  </a:lnTo>
                  <a:lnTo>
                    <a:pt x="164514" y="124972"/>
                  </a:lnTo>
                  <a:lnTo>
                    <a:pt x="141506" y="97740"/>
                  </a:lnTo>
                  <a:lnTo>
                    <a:pt x="132366" y="91065"/>
                  </a:lnTo>
                  <a:lnTo>
                    <a:pt x="121295" y="86038"/>
                  </a:lnTo>
                  <a:lnTo>
                    <a:pt x="120743" y="94449"/>
                  </a:lnTo>
                  <a:lnTo>
                    <a:pt x="125682" y="131494"/>
                  </a:lnTo>
                  <a:lnTo>
                    <a:pt x="133870" y="171488"/>
                  </a:lnTo>
                  <a:lnTo>
                    <a:pt x="145060" y="218259"/>
                  </a:lnTo>
                  <a:lnTo>
                    <a:pt x="149182"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7" name="SMARTInkShape-6620"/>
            <p:cNvSpPr/>
            <p:nvPr/>
          </p:nvSpPr>
          <p:spPr>
            <a:xfrm>
              <a:off x="10033862" y="2420684"/>
              <a:ext cx="186464" cy="17717"/>
            </a:xfrm>
            <a:custGeom>
              <a:avLst/>
              <a:gdLst/>
              <a:ahLst/>
              <a:cxnLst/>
              <a:rect l="0" t="0" r="0" b="0"/>
              <a:pathLst>
                <a:path w="186464" h="17717">
                  <a:moveTo>
                    <a:pt x="5488" y="17716"/>
                  </a:moveTo>
                  <a:lnTo>
                    <a:pt x="431" y="17716"/>
                  </a:lnTo>
                  <a:lnTo>
                    <a:pt x="0" y="16658"/>
                  </a:lnTo>
                  <a:lnTo>
                    <a:pt x="2342" y="12660"/>
                  </a:lnTo>
                  <a:lnTo>
                    <a:pt x="9736" y="10177"/>
                  </a:lnTo>
                  <a:lnTo>
                    <a:pt x="49605" y="8365"/>
                  </a:lnTo>
                  <a:lnTo>
                    <a:pt x="86294" y="5420"/>
                  </a:lnTo>
                  <a:lnTo>
                    <a:pt x="130928" y="0"/>
                  </a:lnTo>
                  <a:lnTo>
                    <a:pt x="186463" y="81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8" name="SMARTInkShape-6621"/>
            <p:cNvSpPr/>
            <p:nvPr/>
          </p:nvSpPr>
          <p:spPr>
            <a:xfrm>
              <a:off x="10077842" y="2505075"/>
              <a:ext cx="180584" cy="9134"/>
            </a:xfrm>
            <a:custGeom>
              <a:avLst/>
              <a:gdLst/>
              <a:ahLst/>
              <a:cxnLst/>
              <a:rect l="0" t="0" r="0" b="0"/>
              <a:pathLst>
                <a:path w="180584" h="9134">
                  <a:moveTo>
                    <a:pt x="9133" y="0"/>
                  </a:moveTo>
                  <a:lnTo>
                    <a:pt x="931" y="0"/>
                  </a:lnTo>
                  <a:lnTo>
                    <a:pt x="490" y="1058"/>
                  </a:lnTo>
                  <a:lnTo>
                    <a:pt x="0" y="5057"/>
                  </a:lnTo>
                  <a:lnTo>
                    <a:pt x="3045" y="6546"/>
                  </a:lnTo>
                  <a:lnTo>
                    <a:pt x="39415" y="9133"/>
                  </a:lnTo>
                  <a:lnTo>
                    <a:pt x="81959" y="4352"/>
                  </a:lnTo>
                  <a:lnTo>
                    <a:pt x="1805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9" name="SMARTInkShape-6622"/>
            <p:cNvSpPr/>
            <p:nvPr/>
          </p:nvSpPr>
          <p:spPr>
            <a:xfrm>
              <a:off x="10610850" y="2343150"/>
              <a:ext cx="6547" cy="285751"/>
            </a:xfrm>
            <a:custGeom>
              <a:avLst/>
              <a:gdLst/>
              <a:ahLst/>
              <a:cxnLst/>
              <a:rect l="0" t="0" r="0" b="0"/>
              <a:pathLst>
                <a:path w="6547" h="285751">
                  <a:moveTo>
                    <a:pt x="0" y="9525"/>
                  </a:moveTo>
                  <a:lnTo>
                    <a:pt x="0" y="0"/>
                  </a:lnTo>
                  <a:lnTo>
                    <a:pt x="0" y="44780"/>
                  </a:lnTo>
                  <a:lnTo>
                    <a:pt x="6546" y="84066"/>
                  </a:lnTo>
                  <a:lnTo>
                    <a:pt x="6114" y="129142"/>
                  </a:lnTo>
                  <a:lnTo>
                    <a:pt x="1812" y="170203"/>
                  </a:lnTo>
                  <a:lnTo>
                    <a:pt x="358" y="216947"/>
                  </a:lnTo>
                  <a:lnTo>
                    <a:pt x="31" y="262781"/>
                  </a:lnTo>
                  <a:lnTo>
                    <a:pt x="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0" name="SMARTInkShape-6623"/>
            <p:cNvSpPr/>
            <p:nvPr/>
          </p:nvSpPr>
          <p:spPr>
            <a:xfrm>
              <a:off x="10669044" y="2324100"/>
              <a:ext cx="235481" cy="323851"/>
            </a:xfrm>
            <a:custGeom>
              <a:avLst/>
              <a:gdLst/>
              <a:ahLst/>
              <a:cxnLst/>
              <a:rect l="0" t="0" r="0" b="0"/>
              <a:pathLst>
                <a:path w="235481" h="323851">
                  <a:moveTo>
                    <a:pt x="160881" y="0"/>
                  </a:moveTo>
                  <a:lnTo>
                    <a:pt x="158059" y="18828"/>
                  </a:lnTo>
                  <a:lnTo>
                    <a:pt x="147624" y="57106"/>
                  </a:lnTo>
                  <a:lnTo>
                    <a:pt x="133253" y="95241"/>
                  </a:lnTo>
                  <a:lnTo>
                    <a:pt x="104860" y="133348"/>
                  </a:lnTo>
                  <a:lnTo>
                    <a:pt x="82194" y="159102"/>
                  </a:lnTo>
                  <a:lnTo>
                    <a:pt x="38845" y="192245"/>
                  </a:lnTo>
                  <a:lnTo>
                    <a:pt x="0" y="218464"/>
                  </a:lnTo>
                  <a:lnTo>
                    <a:pt x="40174" y="217981"/>
                  </a:lnTo>
                  <a:lnTo>
                    <a:pt x="83102" y="211529"/>
                  </a:lnTo>
                  <a:lnTo>
                    <a:pt x="127526" y="204885"/>
                  </a:lnTo>
                  <a:lnTo>
                    <a:pt x="174950" y="194439"/>
                  </a:lnTo>
                  <a:lnTo>
                    <a:pt x="218839" y="185962"/>
                  </a:lnTo>
                  <a:lnTo>
                    <a:pt x="231675" y="182453"/>
                  </a:lnTo>
                  <a:lnTo>
                    <a:pt x="233478" y="180902"/>
                  </a:lnTo>
                  <a:lnTo>
                    <a:pt x="235480" y="176356"/>
                  </a:lnTo>
                  <a:lnTo>
                    <a:pt x="233548" y="167986"/>
                  </a:lnTo>
                  <a:lnTo>
                    <a:pt x="231550" y="162791"/>
                  </a:lnTo>
                  <a:lnTo>
                    <a:pt x="229162" y="159327"/>
                  </a:lnTo>
                  <a:lnTo>
                    <a:pt x="198452" y="139916"/>
                  </a:lnTo>
                  <a:lnTo>
                    <a:pt x="180715" y="133606"/>
                  </a:lnTo>
                  <a:lnTo>
                    <a:pt x="190394" y="170112"/>
                  </a:lnTo>
                  <a:lnTo>
                    <a:pt x="202341" y="216929"/>
                  </a:lnTo>
                  <a:lnTo>
                    <a:pt x="206680" y="252071"/>
                  </a:lnTo>
                  <a:lnTo>
                    <a:pt x="218031"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1" name="SMARTInkShape-6624"/>
            <p:cNvSpPr/>
            <p:nvPr/>
          </p:nvSpPr>
          <p:spPr>
            <a:xfrm>
              <a:off x="8886825" y="2409825"/>
              <a:ext cx="66676" cy="133351"/>
            </a:xfrm>
            <a:custGeom>
              <a:avLst/>
              <a:gdLst/>
              <a:ahLst/>
              <a:cxnLst/>
              <a:rect l="0" t="0" r="0" b="0"/>
              <a:pathLst>
                <a:path w="66676" h="133351">
                  <a:moveTo>
                    <a:pt x="66675" y="0"/>
                  </a:moveTo>
                  <a:lnTo>
                    <a:pt x="66675" y="13258"/>
                  </a:lnTo>
                  <a:lnTo>
                    <a:pt x="63853" y="19298"/>
                  </a:lnTo>
                  <a:lnTo>
                    <a:pt x="39838" y="63561"/>
                  </a:lnTo>
                  <a:lnTo>
                    <a:pt x="21396" y="104561"/>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2" name="SMARTInkShape-6625"/>
            <p:cNvSpPr/>
            <p:nvPr/>
          </p:nvSpPr>
          <p:spPr>
            <a:xfrm>
              <a:off x="9116749" y="2447925"/>
              <a:ext cx="65352" cy="9526"/>
            </a:xfrm>
            <a:custGeom>
              <a:avLst/>
              <a:gdLst/>
              <a:ahLst/>
              <a:cxnLst/>
              <a:rect l="0" t="0" r="0" b="0"/>
              <a:pathLst>
                <a:path w="65352" h="9526">
                  <a:moveTo>
                    <a:pt x="8201" y="0"/>
                  </a:moveTo>
                  <a:lnTo>
                    <a:pt x="0" y="0"/>
                  </a:lnTo>
                  <a:lnTo>
                    <a:pt x="6535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SMARTInkShape-6626"/>
            <p:cNvSpPr/>
            <p:nvPr/>
          </p:nvSpPr>
          <p:spPr>
            <a:xfrm>
              <a:off x="9124950" y="2324608"/>
              <a:ext cx="85032" cy="228093"/>
            </a:xfrm>
            <a:custGeom>
              <a:avLst/>
              <a:gdLst/>
              <a:ahLst/>
              <a:cxnLst/>
              <a:rect l="0" t="0" r="0" b="0"/>
              <a:pathLst>
                <a:path w="85032" h="228093">
                  <a:moveTo>
                    <a:pt x="0" y="18542"/>
                  </a:moveTo>
                  <a:lnTo>
                    <a:pt x="5057" y="18542"/>
                  </a:lnTo>
                  <a:lnTo>
                    <a:pt x="10361" y="15720"/>
                  </a:lnTo>
                  <a:lnTo>
                    <a:pt x="18363" y="10938"/>
                  </a:lnTo>
                  <a:lnTo>
                    <a:pt x="48201" y="1208"/>
                  </a:lnTo>
                  <a:lnTo>
                    <a:pt x="64612" y="0"/>
                  </a:lnTo>
                  <a:lnTo>
                    <a:pt x="69532" y="1948"/>
                  </a:lnTo>
                  <a:lnTo>
                    <a:pt x="77822" y="9756"/>
                  </a:lnTo>
                  <a:lnTo>
                    <a:pt x="82213" y="23104"/>
                  </a:lnTo>
                  <a:lnTo>
                    <a:pt x="85031" y="52487"/>
                  </a:lnTo>
                  <a:lnTo>
                    <a:pt x="80463" y="87396"/>
                  </a:lnTo>
                  <a:lnTo>
                    <a:pt x="77463" y="126197"/>
                  </a:lnTo>
                  <a:lnTo>
                    <a:pt x="70962" y="169629"/>
                  </a:lnTo>
                  <a:lnTo>
                    <a:pt x="76200" y="2280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4" name="SMARTInkShape-6627"/>
            <p:cNvSpPr/>
            <p:nvPr/>
          </p:nvSpPr>
          <p:spPr>
            <a:xfrm>
              <a:off x="8572500" y="2476500"/>
              <a:ext cx="171451" cy="19051"/>
            </a:xfrm>
            <a:custGeom>
              <a:avLst/>
              <a:gdLst/>
              <a:ahLst/>
              <a:cxnLst/>
              <a:rect l="0" t="0" r="0" b="0"/>
              <a:pathLst>
                <a:path w="171451" h="19051">
                  <a:moveTo>
                    <a:pt x="0" y="19050"/>
                  </a:moveTo>
                  <a:lnTo>
                    <a:pt x="40118" y="17992"/>
                  </a:lnTo>
                  <a:lnTo>
                    <a:pt x="78680" y="11445"/>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5" name="SMARTInkShape-6628"/>
            <p:cNvSpPr/>
            <p:nvPr/>
          </p:nvSpPr>
          <p:spPr>
            <a:xfrm>
              <a:off x="8677275" y="2286000"/>
              <a:ext cx="18146" cy="152401"/>
            </a:xfrm>
            <a:custGeom>
              <a:avLst/>
              <a:gdLst/>
              <a:ahLst/>
              <a:cxnLst/>
              <a:rect l="0" t="0" r="0" b="0"/>
              <a:pathLst>
                <a:path w="18146" h="152401">
                  <a:moveTo>
                    <a:pt x="0" y="0"/>
                  </a:moveTo>
                  <a:lnTo>
                    <a:pt x="5057" y="0"/>
                  </a:lnTo>
                  <a:lnTo>
                    <a:pt x="6546" y="1058"/>
                  </a:lnTo>
                  <a:lnTo>
                    <a:pt x="7540" y="2822"/>
                  </a:lnTo>
                  <a:lnTo>
                    <a:pt x="8937" y="13183"/>
                  </a:lnTo>
                  <a:lnTo>
                    <a:pt x="12173" y="32481"/>
                  </a:lnTo>
                  <a:lnTo>
                    <a:pt x="18145" y="70168"/>
                  </a:lnTo>
                  <a:lnTo>
                    <a:pt x="16049" y="105465"/>
                  </a:lnTo>
                  <a:lnTo>
                    <a:pt x="952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6" name="SMARTInkShape-6629"/>
            <p:cNvSpPr/>
            <p:nvPr/>
          </p:nvSpPr>
          <p:spPr>
            <a:xfrm>
              <a:off x="8620125" y="2563545"/>
              <a:ext cx="133351" cy="120549"/>
            </a:xfrm>
            <a:custGeom>
              <a:avLst/>
              <a:gdLst/>
              <a:ahLst/>
              <a:cxnLst/>
              <a:rect l="0" t="0" r="0" b="0"/>
              <a:pathLst>
                <a:path w="133351" h="120549">
                  <a:moveTo>
                    <a:pt x="0" y="8205"/>
                  </a:moveTo>
                  <a:lnTo>
                    <a:pt x="5057" y="3148"/>
                  </a:lnTo>
                  <a:lnTo>
                    <a:pt x="23371" y="4"/>
                  </a:lnTo>
                  <a:lnTo>
                    <a:pt x="51458" y="0"/>
                  </a:lnTo>
                  <a:lnTo>
                    <a:pt x="68379" y="3853"/>
                  </a:lnTo>
                  <a:lnTo>
                    <a:pt x="80838" y="11915"/>
                  </a:lnTo>
                  <a:lnTo>
                    <a:pt x="85642" y="17028"/>
                  </a:lnTo>
                  <a:lnTo>
                    <a:pt x="87786" y="23612"/>
                  </a:lnTo>
                  <a:lnTo>
                    <a:pt x="87347" y="39394"/>
                  </a:lnTo>
                  <a:lnTo>
                    <a:pt x="84689" y="45931"/>
                  </a:lnTo>
                  <a:lnTo>
                    <a:pt x="42476" y="89564"/>
                  </a:lnTo>
                  <a:lnTo>
                    <a:pt x="31578" y="98340"/>
                  </a:lnTo>
                  <a:lnTo>
                    <a:pt x="10768" y="109230"/>
                  </a:lnTo>
                  <a:lnTo>
                    <a:pt x="1418" y="120548"/>
                  </a:lnTo>
                  <a:lnTo>
                    <a:pt x="43355" y="106144"/>
                  </a:lnTo>
                  <a:lnTo>
                    <a:pt x="86930" y="96961"/>
                  </a:lnTo>
                  <a:lnTo>
                    <a:pt x="133350" y="844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7" name="SMARTInkShape-6630"/>
            <p:cNvSpPr/>
            <p:nvPr/>
          </p:nvSpPr>
          <p:spPr>
            <a:xfrm>
              <a:off x="8858250" y="2410217"/>
              <a:ext cx="171451" cy="85334"/>
            </a:xfrm>
            <a:custGeom>
              <a:avLst/>
              <a:gdLst/>
              <a:ahLst/>
              <a:cxnLst/>
              <a:rect l="0" t="0" r="0" b="0"/>
              <a:pathLst>
                <a:path w="171451" h="85334">
                  <a:moveTo>
                    <a:pt x="0" y="9133"/>
                  </a:moveTo>
                  <a:lnTo>
                    <a:pt x="0" y="0"/>
                  </a:lnTo>
                  <a:lnTo>
                    <a:pt x="44829" y="17956"/>
                  </a:lnTo>
                  <a:lnTo>
                    <a:pt x="90165" y="40020"/>
                  </a:lnTo>
                  <a:lnTo>
                    <a:pt x="132345" y="63565"/>
                  </a:lnTo>
                  <a:lnTo>
                    <a:pt x="171450" y="853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987766647"/>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312" name="SMARTInkShape-Group963"/>
          <p:cNvGrpSpPr/>
          <p:nvPr/>
        </p:nvGrpSpPr>
        <p:grpSpPr>
          <a:xfrm>
            <a:off x="10134600" y="142875"/>
            <a:ext cx="238126" cy="277619"/>
            <a:chOff x="10134600" y="142875"/>
            <a:chExt cx="238126" cy="277619"/>
          </a:xfrm>
        </p:grpSpPr>
        <p:sp>
          <p:nvSpPr>
            <p:cNvPr id="310" name="SMARTInkShape-6631"/>
            <p:cNvSpPr/>
            <p:nvPr/>
          </p:nvSpPr>
          <p:spPr>
            <a:xfrm>
              <a:off x="10222406" y="142875"/>
              <a:ext cx="150320" cy="277619"/>
            </a:xfrm>
            <a:custGeom>
              <a:avLst/>
              <a:gdLst/>
              <a:ahLst/>
              <a:cxnLst/>
              <a:rect l="0" t="0" r="0" b="0"/>
              <a:pathLst>
                <a:path w="150320" h="277619">
                  <a:moveTo>
                    <a:pt x="150319" y="0"/>
                  </a:moveTo>
                  <a:lnTo>
                    <a:pt x="150319" y="5056"/>
                  </a:lnTo>
                  <a:lnTo>
                    <a:pt x="149261" y="6546"/>
                  </a:lnTo>
                  <a:lnTo>
                    <a:pt x="147497" y="7539"/>
                  </a:lnTo>
                  <a:lnTo>
                    <a:pt x="145262" y="8201"/>
                  </a:lnTo>
                  <a:lnTo>
                    <a:pt x="114672" y="49181"/>
                  </a:lnTo>
                  <a:lnTo>
                    <a:pt x="89851" y="87091"/>
                  </a:lnTo>
                  <a:lnTo>
                    <a:pt x="61745" y="134247"/>
                  </a:lnTo>
                  <a:lnTo>
                    <a:pt x="30987" y="179271"/>
                  </a:lnTo>
                  <a:lnTo>
                    <a:pt x="12134" y="218738"/>
                  </a:lnTo>
                  <a:lnTo>
                    <a:pt x="0" y="256543"/>
                  </a:lnTo>
                  <a:lnTo>
                    <a:pt x="1665" y="267830"/>
                  </a:lnTo>
                  <a:lnTo>
                    <a:pt x="3592" y="273803"/>
                  </a:lnTo>
                  <a:lnTo>
                    <a:pt x="6993" y="276727"/>
                  </a:lnTo>
                  <a:lnTo>
                    <a:pt x="11376" y="277618"/>
                  </a:lnTo>
                  <a:lnTo>
                    <a:pt x="20834" y="275786"/>
                  </a:lnTo>
                  <a:lnTo>
                    <a:pt x="28565" y="271444"/>
                  </a:lnTo>
                  <a:lnTo>
                    <a:pt x="74601" y="226900"/>
                  </a:lnTo>
                  <a:lnTo>
                    <a:pt x="79624" y="217967"/>
                  </a:lnTo>
                  <a:lnTo>
                    <a:pt x="79906" y="214103"/>
                  </a:lnTo>
                  <a:lnTo>
                    <a:pt x="77396" y="206987"/>
                  </a:lnTo>
                  <a:lnTo>
                    <a:pt x="75246" y="205725"/>
                  </a:lnTo>
                  <a:lnTo>
                    <a:pt x="72754" y="205942"/>
                  </a:lnTo>
                  <a:lnTo>
                    <a:pt x="26494"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1" name="SMARTInkShape-6632"/>
            <p:cNvSpPr/>
            <p:nvPr/>
          </p:nvSpPr>
          <p:spPr>
            <a:xfrm>
              <a:off x="10134600" y="180975"/>
              <a:ext cx="19051" cy="238126"/>
            </a:xfrm>
            <a:custGeom>
              <a:avLst/>
              <a:gdLst/>
              <a:ahLst/>
              <a:cxnLst/>
              <a:rect l="0" t="0" r="0" b="0"/>
              <a:pathLst>
                <a:path w="19051" h="238126">
                  <a:moveTo>
                    <a:pt x="19050" y="0"/>
                  </a:moveTo>
                  <a:lnTo>
                    <a:pt x="19050" y="45761"/>
                  </a:lnTo>
                  <a:lnTo>
                    <a:pt x="17992" y="85357"/>
                  </a:lnTo>
                  <a:lnTo>
                    <a:pt x="11511" y="123752"/>
                  </a:lnTo>
                  <a:lnTo>
                    <a:pt x="3240" y="170382"/>
                  </a:lnTo>
                  <a:lnTo>
                    <a:pt x="285" y="212352"/>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16" name="SMARTInkShape-Group964"/>
          <p:cNvGrpSpPr/>
          <p:nvPr/>
        </p:nvGrpSpPr>
        <p:grpSpPr>
          <a:xfrm>
            <a:off x="9772884" y="214856"/>
            <a:ext cx="285517" cy="259156"/>
            <a:chOff x="9772884" y="214856"/>
            <a:chExt cx="285517" cy="259156"/>
          </a:xfrm>
        </p:grpSpPr>
        <p:sp>
          <p:nvSpPr>
            <p:cNvPr id="313" name="SMARTInkShape-6633"/>
            <p:cNvSpPr/>
            <p:nvPr/>
          </p:nvSpPr>
          <p:spPr>
            <a:xfrm>
              <a:off x="10058400" y="31432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4" name="SMARTInkShape-6634"/>
            <p:cNvSpPr/>
            <p:nvPr/>
          </p:nvSpPr>
          <p:spPr>
            <a:xfrm>
              <a:off x="9953450" y="238125"/>
              <a:ext cx="9701" cy="38101"/>
            </a:xfrm>
            <a:custGeom>
              <a:avLst/>
              <a:gdLst/>
              <a:ahLst/>
              <a:cxnLst/>
              <a:rect l="0" t="0" r="0" b="0"/>
              <a:pathLst>
                <a:path w="9701" h="38101">
                  <a:moveTo>
                    <a:pt x="9700" y="38100"/>
                  </a:moveTo>
                  <a:lnTo>
                    <a:pt x="4643" y="38100"/>
                  </a:lnTo>
                  <a:lnTo>
                    <a:pt x="3154" y="35983"/>
                  </a:lnTo>
                  <a:lnTo>
                    <a:pt x="0" y="23950"/>
                  </a:lnTo>
                  <a:lnTo>
                    <a:pt x="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5" name="SMARTInkShape-6635"/>
            <p:cNvSpPr/>
            <p:nvPr/>
          </p:nvSpPr>
          <p:spPr>
            <a:xfrm>
              <a:off x="9772884" y="214856"/>
              <a:ext cx="165145" cy="259156"/>
            </a:xfrm>
            <a:custGeom>
              <a:avLst/>
              <a:gdLst/>
              <a:ahLst/>
              <a:cxnLst/>
              <a:rect l="0" t="0" r="0" b="0"/>
              <a:pathLst>
                <a:path w="165145" h="259156">
                  <a:moveTo>
                    <a:pt x="85491" y="4219"/>
                  </a:moveTo>
                  <a:lnTo>
                    <a:pt x="66663" y="7041"/>
                  </a:lnTo>
                  <a:lnTo>
                    <a:pt x="25391" y="20466"/>
                  </a:lnTo>
                  <a:lnTo>
                    <a:pt x="947" y="30045"/>
                  </a:lnTo>
                  <a:lnTo>
                    <a:pt x="554" y="30961"/>
                  </a:lnTo>
                  <a:lnTo>
                    <a:pt x="0" y="37307"/>
                  </a:lnTo>
                  <a:lnTo>
                    <a:pt x="2038" y="40036"/>
                  </a:lnTo>
                  <a:lnTo>
                    <a:pt x="9948" y="45891"/>
                  </a:lnTo>
                  <a:lnTo>
                    <a:pt x="56271" y="61421"/>
                  </a:lnTo>
                  <a:lnTo>
                    <a:pt x="103648" y="75707"/>
                  </a:lnTo>
                  <a:lnTo>
                    <a:pt x="134821" y="102301"/>
                  </a:lnTo>
                  <a:lnTo>
                    <a:pt x="156345" y="143616"/>
                  </a:lnTo>
                  <a:lnTo>
                    <a:pt x="163902" y="160012"/>
                  </a:lnTo>
                  <a:lnTo>
                    <a:pt x="165144" y="179999"/>
                  </a:lnTo>
                  <a:lnTo>
                    <a:pt x="157317" y="222268"/>
                  </a:lnTo>
                  <a:lnTo>
                    <a:pt x="148810" y="236244"/>
                  </a:lnTo>
                  <a:lnTo>
                    <a:pt x="136916" y="245983"/>
                  </a:lnTo>
                  <a:lnTo>
                    <a:pt x="113427" y="256357"/>
                  </a:lnTo>
                  <a:lnTo>
                    <a:pt x="99318" y="259155"/>
                  </a:lnTo>
                  <a:lnTo>
                    <a:pt x="94709" y="258843"/>
                  </a:lnTo>
                  <a:lnTo>
                    <a:pt x="91636" y="257577"/>
                  </a:lnTo>
                  <a:lnTo>
                    <a:pt x="76592" y="242883"/>
                  </a:lnTo>
                  <a:lnTo>
                    <a:pt x="70952" y="226003"/>
                  </a:lnTo>
                  <a:lnTo>
                    <a:pt x="67332" y="190786"/>
                  </a:lnTo>
                  <a:lnTo>
                    <a:pt x="74222" y="156900"/>
                  </a:lnTo>
                  <a:lnTo>
                    <a:pt x="88855" y="117093"/>
                  </a:lnTo>
                  <a:lnTo>
                    <a:pt x="115934" y="74501"/>
                  </a:lnTo>
                  <a:lnTo>
                    <a:pt x="138331" y="27548"/>
                  </a:lnTo>
                  <a:lnTo>
                    <a:pt x="142075" y="2653"/>
                  </a:lnTo>
                  <a:lnTo>
                    <a:pt x="140146" y="0"/>
                  </a:lnTo>
                  <a:lnTo>
                    <a:pt x="114066" y="42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2" name="SMARTInkShape-Group965"/>
          <p:cNvGrpSpPr/>
          <p:nvPr/>
        </p:nvGrpSpPr>
        <p:grpSpPr>
          <a:xfrm>
            <a:off x="7096125" y="152400"/>
            <a:ext cx="2400301" cy="719615"/>
            <a:chOff x="7096125" y="152400"/>
            <a:chExt cx="2400301" cy="719615"/>
          </a:xfrm>
        </p:grpSpPr>
        <p:sp>
          <p:nvSpPr>
            <p:cNvPr id="317" name="SMARTInkShape-6636"/>
            <p:cNvSpPr/>
            <p:nvPr/>
          </p:nvSpPr>
          <p:spPr>
            <a:xfrm>
              <a:off x="7381875" y="371475"/>
              <a:ext cx="161926" cy="76201"/>
            </a:xfrm>
            <a:custGeom>
              <a:avLst/>
              <a:gdLst/>
              <a:ahLst/>
              <a:cxnLst/>
              <a:rect l="0" t="0" r="0" b="0"/>
              <a:pathLst>
                <a:path w="161926" h="76201">
                  <a:moveTo>
                    <a:pt x="0" y="0"/>
                  </a:moveTo>
                  <a:lnTo>
                    <a:pt x="10113" y="0"/>
                  </a:lnTo>
                  <a:lnTo>
                    <a:pt x="20723" y="5644"/>
                  </a:lnTo>
                  <a:lnTo>
                    <a:pt x="44780" y="21458"/>
                  </a:lnTo>
                  <a:lnTo>
                    <a:pt x="84066" y="35832"/>
                  </a:lnTo>
                  <a:lnTo>
                    <a:pt x="128074" y="58981"/>
                  </a:lnTo>
                  <a:lnTo>
                    <a:pt x="16192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8" name="SMARTInkShape-6637"/>
            <p:cNvSpPr/>
            <p:nvPr/>
          </p:nvSpPr>
          <p:spPr>
            <a:xfrm>
              <a:off x="7400925" y="333375"/>
              <a:ext cx="133351" cy="152401"/>
            </a:xfrm>
            <a:custGeom>
              <a:avLst/>
              <a:gdLst/>
              <a:ahLst/>
              <a:cxnLst/>
              <a:rect l="0" t="0" r="0" b="0"/>
              <a:pathLst>
                <a:path w="133351" h="152401">
                  <a:moveTo>
                    <a:pt x="133350" y="0"/>
                  </a:moveTo>
                  <a:lnTo>
                    <a:pt x="125746" y="8663"/>
                  </a:lnTo>
                  <a:lnTo>
                    <a:pt x="96495" y="54189"/>
                  </a:lnTo>
                  <a:lnTo>
                    <a:pt x="54921" y="98437"/>
                  </a:lnTo>
                  <a:lnTo>
                    <a:pt x="17360" y="144169"/>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 name="SMARTInkShape-6638"/>
            <p:cNvSpPr/>
            <p:nvPr/>
          </p:nvSpPr>
          <p:spPr>
            <a:xfrm>
              <a:off x="7762875" y="266700"/>
              <a:ext cx="19051" cy="142876"/>
            </a:xfrm>
            <a:custGeom>
              <a:avLst/>
              <a:gdLst/>
              <a:ahLst/>
              <a:cxnLst/>
              <a:rect l="0" t="0" r="0" b="0"/>
              <a:pathLst>
                <a:path w="19051" h="142876">
                  <a:moveTo>
                    <a:pt x="0" y="0"/>
                  </a:moveTo>
                  <a:lnTo>
                    <a:pt x="0" y="5056"/>
                  </a:lnTo>
                  <a:lnTo>
                    <a:pt x="9700" y="49361"/>
                  </a:lnTo>
                  <a:lnTo>
                    <a:pt x="17610" y="90422"/>
                  </a:lnTo>
                  <a:lnTo>
                    <a:pt x="190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 name="SMARTInkShape-6639"/>
            <p:cNvSpPr/>
            <p:nvPr/>
          </p:nvSpPr>
          <p:spPr>
            <a:xfrm>
              <a:off x="7639050" y="485775"/>
              <a:ext cx="180976" cy="38101"/>
            </a:xfrm>
            <a:custGeom>
              <a:avLst/>
              <a:gdLst/>
              <a:ahLst/>
              <a:cxnLst/>
              <a:rect l="0" t="0" r="0" b="0"/>
              <a:pathLst>
                <a:path w="180976" h="38101">
                  <a:moveTo>
                    <a:pt x="0" y="38100"/>
                  </a:moveTo>
                  <a:lnTo>
                    <a:pt x="5057" y="33043"/>
                  </a:lnTo>
                  <a:lnTo>
                    <a:pt x="43849" y="23911"/>
                  </a:lnTo>
                  <a:lnTo>
                    <a:pt x="78491" y="15434"/>
                  </a:lnTo>
                  <a:lnTo>
                    <a:pt x="122270" y="6219"/>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 name="SMARTInkShape-6640"/>
            <p:cNvSpPr/>
            <p:nvPr/>
          </p:nvSpPr>
          <p:spPr>
            <a:xfrm>
              <a:off x="7724775" y="581025"/>
              <a:ext cx="123826" cy="131302"/>
            </a:xfrm>
            <a:custGeom>
              <a:avLst/>
              <a:gdLst/>
              <a:ahLst/>
              <a:cxnLst/>
              <a:rect l="0" t="0" r="0" b="0"/>
              <a:pathLst>
                <a:path w="123826" h="131302">
                  <a:moveTo>
                    <a:pt x="0" y="0"/>
                  </a:moveTo>
                  <a:lnTo>
                    <a:pt x="46549" y="0"/>
                  </a:lnTo>
                  <a:lnTo>
                    <a:pt x="58789" y="1058"/>
                  </a:lnTo>
                  <a:lnTo>
                    <a:pt x="67756" y="5056"/>
                  </a:lnTo>
                  <a:lnTo>
                    <a:pt x="75269" y="13183"/>
                  </a:lnTo>
                  <a:lnTo>
                    <a:pt x="78755" y="18314"/>
                  </a:lnTo>
                  <a:lnTo>
                    <a:pt x="78961" y="24909"/>
                  </a:lnTo>
                  <a:lnTo>
                    <a:pt x="63655" y="62390"/>
                  </a:lnTo>
                  <a:lnTo>
                    <a:pt x="18512" y="106827"/>
                  </a:lnTo>
                  <a:lnTo>
                    <a:pt x="13519" y="115565"/>
                  </a:lnTo>
                  <a:lnTo>
                    <a:pt x="10709" y="126434"/>
                  </a:lnTo>
                  <a:lnTo>
                    <a:pt x="12430" y="128739"/>
                  </a:lnTo>
                  <a:lnTo>
                    <a:pt x="19988" y="131301"/>
                  </a:lnTo>
                  <a:lnTo>
                    <a:pt x="30404" y="129617"/>
                  </a:lnTo>
                  <a:lnTo>
                    <a:pt x="75774" y="116983"/>
                  </a:lnTo>
                  <a:lnTo>
                    <a:pt x="1238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 name="SMARTInkShape-6641"/>
            <p:cNvSpPr/>
            <p:nvPr/>
          </p:nvSpPr>
          <p:spPr>
            <a:xfrm>
              <a:off x="8210550" y="295275"/>
              <a:ext cx="142876" cy="28576"/>
            </a:xfrm>
            <a:custGeom>
              <a:avLst/>
              <a:gdLst/>
              <a:ahLst/>
              <a:cxnLst/>
              <a:rect l="0" t="0" r="0" b="0"/>
              <a:pathLst>
                <a:path w="142876" h="28576">
                  <a:moveTo>
                    <a:pt x="0" y="28575"/>
                  </a:moveTo>
                  <a:lnTo>
                    <a:pt x="18985" y="27517"/>
                  </a:lnTo>
                  <a:lnTo>
                    <a:pt x="55138" y="18214"/>
                  </a:lnTo>
                  <a:lnTo>
                    <a:pt x="97440" y="11241"/>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SMARTInkShape-6642"/>
            <p:cNvSpPr/>
            <p:nvPr/>
          </p:nvSpPr>
          <p:spPr>
            <a:xfrm>
              <a:off x="8220075" y="409575"/>
              <a:ext cx="104776" cy="1"/>
            </a:xfrm>
            <a:custGeom>
              <a:avLst/>
              <a:gdLst/>
              <a:ahLst/>
              <a:cxnLst/>
              <a:rect l="0" t="0" r="0" b="0"/>
              <a:pathLst>
                <a:path w="104776" h="1">
                  <a:moveTo>
                    <a:pt x="0" y="0"/>
                  </a:moveTo>
                  <a:lnTo>
                    <a:pt x="41777" y="0"/>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SMARTInkShape-6643"/>
            <p:cNvSpPr/>
            <p:nvPr/>
          </p:nvSpPr>
          <p:spPr>
            <a:xfrm>
              <a:off x="8574966" y="152400"/>
              <a:ext cx="144808" cy="323851"/>
            </a:xfrm>
            <a:custGeom>
              <a:avLst/>
              <a:gdLst/>
              <a:ahLst/>
              <a:cxnLst/>
              <a:rect l="0" t="0" r="0" b="0"/>
              <a:pathLst>
                <a:path w="144808" h="323851">
                  <a:moveTo>
                    <a:pt x="83259" y="0"/>
                  </a:moveTo>
                  <a:lnTo>
                    <a:pt x="101801" y="0"/>
                  </a:lnTo>
                  <a:lnTo>
                    <a:pt x="87708" y="39523"/>
                  </a:lnTo>
                  <a:lnTo>
                    <a:pt x="69407" y="79444"/>
                  </a:lnTo>
                  <a:lnTo>
                    <a:pt x="39836" y="125171"/>
                  </a:lnTo>
                  <a:lnTo>
                    <a:pt x="14670" y="166620"/>
                  </a:lnTo>
                  <a:lnTo>
                    <a:pt x="1233" y="188292"/>
                  </a:lnTo>
                  <a:lnTo>
                    <a:pt x="0" y="192203"/>
                  </a:lnTo>
                  <a:lnTo>
                    <a:pt x="236" y="194810"/>
                  </a:lnTo>
                  <a:lnTo>
                    <a:pt x="1452" y="196548"/>
                  </a:lnTo>
                  <a:lnTo>
                    <a:pt x="3321" y="197707"/>
                  </a:lnTo>
                  <a:lnTo>
                    <a:pt x="46503" y="199821"/>
                  </a:lnTo>
                  <a:lnTo>
                    <a:pt x="85422" y="197176"/>
                  </a:lnTo>
                  <a:lnTo>
                    <a:pt x="132133" y="188264"/>
                  </a:lnTo>
                  <a:lnTo>
                    <a:pt x="137789" y="184214"/>
                  </a:lnTo>
                  <a:lnTo>
                    <a:pt x="143830" y="182415"/>
                  </a:lnTo>
                  <a:lnTo>
                    <a:pt x="144807" y="179818"/>
                  </a:lnTo>
                  <a:lnTo>
                    <a:pt x="141197" y="159643"/>
                  </a:lnTo>
                  <a:lnTo>
                    <a:pt x="137937" y="152797"/>
                  </a:lnTo>
                  <a:lnTo>
                    <a:pt x="123096" y="135255"/>
                  </a:lnTo>
                  <a:lnTo>
                    <a:pt x="122517" y="135678"/>
                  </a:lnTo>
                  <a:lnTo>
                    <a:pt x="121874" y="138971"/>
                  </a:lnTo>
                  <a:lnTo>
                    <a:pt x="122447" y="177256"/>
                  </a:lnTo>
                  <a:lnTo>
                    <a:pt x="128904" y="223671"/>
                  </a:lnTo>
                  <a:lnTo>
                    <a:pt x="130493" y="268313"/>
                  </a:lnTo>
                  <a:lnTo>
                    <a:pt x="130884"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 name="SMARTInkShape-6644"/>
            <p:cNvSpPr/>
            <p:nvPr/>
          </p:nvSpPr>
          <p:spPr>
            <a:xfrm>
              <a:off x="7096125" y="400050"/>
              <a:ext cx="95251" cy="19051"/>
            </a:xfrm>
            <a:custGeom>
              <a:avLst/>
              <a:gdLst/>
              <a:ahLst/>
              <a:cxnLst/>
              <a:rect l="0" t="0" r="0" b="0"/>
              <a:pathLst>
                <a:path w="95251" h="19051">
                  <a:moveTo>
                    <a:pt x="0" y="19050"/>
                  </a:moveTo>
                  <a:lnTo>
                    <a:pt x="5057" y="19050"/>
                  </a:lnTo>
                  <a:lnTo>
                    <a:pt x="45761" y="5793"/>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 name="SMARTInkShape-6645"/>
            <p:cNvSpPr/>
            <p:nvPr/>
          </p:nvSpPr>
          <p:spPr>
            <a:xfrm>
              <a:off x="7105650" y="238773"/>
              <a:ext cx="111904" cy="266053"/>
            </a:xfrm>
            <a:custGeom>
              <a:avLst/>
              <a:gdLst/>
              <a:ahLst/>
              <a:cxnLst/>
              <a:rect l="0" t="0" r="0" b="0"/>
              <a:pathLst>
                <a:path w="111904" h="266053">
                  <a:moveTo>
                    <a:pt x="0" y="56502"/>
                  </a:moveTo>
                  <a:lnTo>
                    <a:pt x="7604" y="47839"/>
                  </a:lnTo>
                  <a:lnTo>
                    <a:pt x="16247" y="34768"/>
                  </a:lnTo>
                  <a:lnTo>
                    <a:pt x="58844" y="10427"/>
                  </a:lnTo>
                  <a:lnTo>
                    <a:pt x="84302" y="810"/>
                  </a:lnTo>
                  <a:lnTo>
                    <a:pt x="94265" y="0"/>
                  </a:lnTo>
                  <a:lnTo>
                    <a:pt x="97768" y="1901"/>
                  </a:lnTo>
                  <a:lnTo>
                    <a:pt x="100104" y="5284"/>
                  </a:lnTo>
                  <a:lnTo>
                    <a:pt x="111903" y="45512"/>
                  </a:lnTo>
                  <a:lnTo>
                    <a:pt x="110768" y="76882"/>
                  </a:lnTo>
                  <a:lnTo>
                    <a:pt x="103729" y="117927"/>
                  </a:lnTo>
                  <a:lnTo>
                    <a:pt x="96925" y="160240"/>
                  </a:lnTo>
                  <a:lnTo>
                    <a:pt x="89035" y="200230"/>
                  </a:lnTo>
                  <a:lnTo>
                    <a:pt x="85725" y="2660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 name="SMARTInkShape-6646"/>
            <p:cNvSpPr/>
            <p:nvPr/>
          </p:nvSpPr>
          <p:spPr>
            <a:xfrm>
              <a:off x="8841665" y="240630"/>
              <a:ext cx="120034" cy="159421"/>
            </a:xfrm>
            <a:custGeom>
              <a:avLst/>
              <a:gdLst/>
              <a:ahLst/>
              <a:cxnLst/>
              <a:rect l="0" t="0" r="0" b="0"/>
              <a:pathLst>
                <a:path w="120034" h="159421">
                  <a:moveTo>
                    <a:pt x="102310" y="83220"/>
                  </a:moveTo>
                  <a:lnTo>
                    <a:pt x="110511" y="83220"/>
                  </a:lnTo>
                  <a:lnTo>
                    <a:pt x="110953" y="82162"/>
                  </a:lnTo>
                  <a:lnTo>
                    <a:pt x="111443" y="78163"/>
                  </a:lnTo>
                  <a:lnTo>
                    <a:pt x="114483" y="72859"/>
                  </a:lnTo>
                  <a:lnTo>
                    <a:pt x="118304" y="66973"/>
                  </a:lnTo>
                  <a:lnTo>
                    <a:pt x="120001" y="60830"/>
                  </a:lnTo>
                  <a:lnTo>
                    <a:pt x="120033" y="34112"/>
                  </a:lnTo>
                  <a:lnTo>
                    <a:pt x="116184" y="20472"/>
                  </a:lnTo>
                  <a:lnTo>
                    <a:pt x="111559" y="14930"/>
                  </a:lnTo>
                  <a:lnTo>
                    <a:pt x="91997" y="3131"/>
                  </a:lnTo>
                  <a:lnTo>
                    <a:pt x="82557" y="0"/>
                  </a:lnTo>
                  <a:lnTo>
                    <a:pt x="69190" y="4253"/>
                  </a:lnTo>
                  <a:lnTo>
                    <a:pt x="33116" y="24647"/>
                  </a:lnTo>
                  <a:lnTo>
                    <a:pt x="5853" y="60180"/>
                  </a:lnTo>
                  <a:lnTo>
                    <a:pt x="0" y="74747"/>
                  </a:lnTo>
                  <a:lnTo>
                    <a:pt x="1294" y="77571"/>
                  </a:lnTo>
                  <a:lnTo>
                    <a:pt x="4275" y="79454"/>
                  </a:lnTo>
                  <a:lnTo>
                    <a:pt x="8378" y="80709"/>
                  </a:lnTo>
                  <a:lnTo>
                    <a:pt x="18582" y="79282"/>
                  </a:lnTo>
                  <a:lnTo>
                    <a:pt x="42052" y="72314"/>
                  </a:lnTo>
                  <a:lnTo>
                    <a:pt x="58821" y="57646"/>
                  </a:lnTo>
                  <a:lnTo>
                    <a:pt x="79624" y="30855"/>
                  </a:lnTo>
                  <a:lnTo>
                    <a:pt x="84466" y="28197"/>
                  </a:lnTo>
                  <a:lnTo>
                    <a:pt x="92298" y="26194"/>
                  </a:lnTo>
                  <a:lnTo>
                    <a:pt x="92773" y="71834"/>
                  </a:lnTo>
                  <a:lnTo>
                    <a:pt x="83260" y="1594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 name="SMARTInkShape-6647"/>
            <p:cNvSpPr/>
            <p:nvPr/>
          </p:nvSpPr>
          <p:spPr>
            <a:xfrm>
              <a:off x="8562975" y="495300"/>
              <a:ext cx="400051" cy="66676"/>
            </a:xfrm>
            <a:custGeom>
              <a:avLst/>
              <a:gdLst/>
              <a:ahLst/>
              <a:cxnLst/>
              <a:rect l="0" t="0" r="0" b="0"/>
              <a:pathLst>
                <a:path w="400051" h="66676">
                  <a:moveTo>
                    <a:pt x="0" y="66675"/>
                  </a:moveTo>
                  <a:lnTo>
                    <a:pt x="18828" y="63853"/>
                  </a:lnTo>
                  <a:lnTo>
                    <a:pt x="57107" y="58474"/>
                  </a:lnTo>
                  <a:lnTo>
                    <a:pt x="96300" y="49807"/>
                  </a:lnTo>
                  <a:lnTo>
                    <a:pt x="143709" y="37904"/>
                  </a:lnTo>
                  <a:lnTo>
                    <a:pt x="181222" y="28517"/>
                  </a:lnTo>
                  <a:lnTo>
                    <a:pt x="219148" y="21855"/>
                  </a:lnTo>
                  <a:lnTo>
                    <a:pt x="257197" y="17059"/>
                  </a:lnTo>
                  <a:lnTo>
                    <a:pt x="295281" y="11757"/>
                  </a:lnTo>
                  <a:lnTo>
                    <a:pt x="400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 name="SMARTInkShape-6648"/>
            <p:cNvSpPr/>
            <p:nvPr/>
          </p:nvSpPr>
          <p:spPr>
            <a:xfrm>
              <a:off x="8708280" y="600075"/>
              <a:ext cx="178546" cy="271940"/>
            </a:xfrm>
            <a:custGeom>
              <a:avLst/>
              <a:gdLst/>
              <a:ahLst/>
              <a:cxnLst/>
              <a:rect l="0" t="0" r="0" b="0"/>
              <a:pathLst>
                <a:path w="178546" h="271940">
                  <a:moveTo>
                    <a:pt x="178545" y="0"/>
                  </a:moveTo>
                  <a:lnTo>
                    <a:pt x="173488" y="0"/>
                  </a:lnTo>
                  <a:lnTo>
                    <a:pt x="168184" y="2822"/>
                  </a:lnTo>
                  <a:lnTo>
                    <a:pt x="124458" y="29659"/>
                  </a:lnTo>
                  <a:lnTo>
                    <a:pt x="80741" y="69592"/>
                  </a:lnTo>
                  <a:lnTo>
                    <a:pt x="42938" y="114684"/>
                  </a:lnTo>
                  <a:lnTo>
                    <a:pt x="15447" y="161976"/>
                  </a:lnTo>
                  <a:lnTo>
                    <a:pt x="2199" y="193489"/>
                  </a:lnTo>
                  <a:lnTo>
                    <a:pt x="0" y="219961"/>
                  </a:lnTo>
                  <a:lnTo>
                    <a:pt x="3236" y="238519"/>
                  </a:lnTo>
                  <a:lnTo>
                    <a:pt x="16065" y="261760"/>
                  </a:lnTo>
                  <a:lnTo>
                    <a:pt x="24488" y="269796"/>
                  </a:lnTo>
                  <a:lnTo>
                    <a:pt x="28215" y="271939"/>
                  </a:lnTo>
                  <a:lnTo>
                    <a:pt x="53688" y="269899"/>
                  </a:lnTo>
                  <a:lnTo>
                    <a:pt x="88046" y="252478"/>
                  </a:lnTo>
                  <a:lnTo>
                    <a:pt x="114924" y="232265"/>
                  </a:lnTo>
                  <a:lnTo>
                    <a:pt x="131237" y="207814"/>
                  </a:lnTo>
                  <a:lnTo>
                    <a:pt x="133531" y="192551"/>
                  </a:lnTo>
                  <a:lnTo>
                    <a:pt x="132661" y="185517"/>
                  </a:lnTo>
                  <a:lnTo>
                    <a:pt x="128905" y="180828"/>
                  </a:lnTo>
                  <a:lnTo>
                    <a:pt x="116267" y="175618"/>
                  </a:lnTo>
                  <a:lnTo>
                    <a:pt x="102888" y="176125"/>
                  </a:lnTo>
                  <a:lnTo>
                    <a:pt x="57574" y="194487"/>
                  </a:lnTo>
                  <a:lnTo>
                    <a:pt x="2614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 name="SMARTInkShape-6649"/>
            <p:cNvSpPr/>
            <p:nvPr/>
          </p:nvSpPr>
          <p:spPr>
            <a:xfrm>
              <a:off x="9345349" y="420424"/>
              <a:ext cx="151077" cy="8202"/>
            </a:xfrm>
            <a:custGeom>
              <a:avLst/>
              <a:gdLst/>
              <a:ahLst/>
              <a:cxnLst/>
              <a:rect l="0" t="0" r="0" b="0"/>
              <a:pathLst>
                <a:path w="151077" h="8202">
                  <a:moveTo>
                    <a:pt x="8201" y="8201"/>
                  </a:moveTo>
                  <a:lnTo>
                    <a:pt x="0" y="8201"/>
                  </a:lnTo>
                  <a:lnTo>
                    <a:pt x="44365" y="8201"/>
                  </a:lnTo>
                  <a:lnTo>
                    <a:pt x="89075" y="3144"/>
                  </a:lnTo>
                  <a:lnTo>
                    <a:pt x="116007" y="0"/>
                  </a:lnTo>
                  <a:lnTo>
                    <a:pt x="151076"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 name="SMARTInkShape-6650"/>
            <p:cNvSpPr/>
            <p:nvPr/>
          </p:nvSpPr>
          <p:spPr>
            <a:xfrm>
              <a:off x="9334500" y="533400"/>
              <a:ext cx="123826" cy="19051"/>
            </a:xfrm>
            <a:custGeom>
              <a:avLst/>
              <a:gdLst/>
              <a:ahLst/>
              <a:cxnLst/>
              <a:rect l="0" t="0" r="0" b="0"/>
              <a:pathLst>
                <a:path w="123826" h="19051">
                  <a:moveTo>
                    <a:pt x="0" y="19050"/>
                  </a:moveTo>
                  <a:lnTo>
                    <a:pt x="9722" y="17992"/>
                  </a:lnTo>
                  <a:lnTo>
                    <a:pt x="48906" y="10849"/>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1" name="SMARTInkShape-Group966"/>
          <p:cNvGrpSpPr/>
          <p:nvPr/>
        </p:nvGrpSpPr>
        <p:grpSpPr>
          <a:xfrm>
            <a:off x="5829300" y="172925"/>
            <a:ext cx="1162051" cy="646226"/>
            <a:chOff x="5829300" y="172925"/>
            <a:chExt cx="1162051" cy="646226"/>
          </a:xfrm>
        </p:grpSpPr>
        <p:sp>
          <p:nvSpPr>
            <p:cNvPr id="333" name="SMARTInkShape-6651"/>
            <p:cNvSpPr/>
            <p:nvPr/>
          </p:nvSpPr>
          <p:spPr>
            <a:xfrm>
              <a:off x="6724650" y="314325"/>
              <a:ext cx="266701" cy="228601"/>
            </a:xfrm>
            <a:custGeom>
              <a:avLst/>
              <a:gdLst/>
              <a:ahLst/>
              <a:cxnLst/>
              <a:rect l="0" t="0" r="0" b="0"/>
              <a:pathLst>
                <a:path w="266701" h="228601">
                  <a:moveTo>
                    <a:pt x="266700" y="0"/>
                  </a:moveTo>
                  <a:lnTo>
                    <a:pt x="261644" y="0"/>
                  </a:lnTo>
                  <a:lnTo>
                    <a:pt x="256339" y="5644"/>
                  </a:lnTo>
                  <a:lnTo>
                    <a:pt x="215495" y="52079"/>
                  </a:lnTo>
                  <a:lnTo>
                    <a:pt x="187598" y="83782"/>
                  </a:lnTo>
                  <a:lnTo>
                    <a:pt x="142493" y="118278"/>
                  </a:lnTo>
                  <a:lnTo>
                    <a:pt x="95200" y="162449"/>
                  </a:lnTo>
                  <a:lnTo>
                    <a:pt x="51652" y="192524"/>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 name="SMARTInkShape-6652"/>
            <p:cNvSpPr/>
            <p:nvPr/>
          </p:nvSpPr>
          <p:spPr>
            <a:xfrm>
              <a:off x="6781800" y="314325"/>
              <a:ext cx="200026" cy="133351"/>
            </a:xfrm>
            <a:custGeom>
              <a:avLst/>
              <a:gdLst/>
              <a:ahLst/>
              <a:cxnLst/>
              <a:rect l="0" t="0" r="0" b="0"/>
              <a:pathLst>
                <a:path w="200026" h="133351">
                  <a:moveTo>
                    <a:pt x="0" y="0"/>
                  </a:moveTo>
                  <a:lnTo>
                    <a:pt x="0" y="8201"/>
                  </a:lnTo>
                  <a:lnTo>
                    <a:pt x="23545" y="30073"/>
                  </a:lnTo>
                  <a:lnTo>
                    <a:pt x="70537" y="69733"/>
                  </a:lnTo>
                  <a:lnTo>
                    <a:pt x="111804" y="93523"/>
                  </a:lnTo>
                  <a:lnTo>
                    <a:pt x="156336" y="115644"/>
                  </a:lnTo>
                  <a:lnTo>
                    <a:pt x="20002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 name="SMARTInkShape-6653"/>
            <p:cNvSpPr/>
            <p:nvPr/>
          </p:nvSpPr>
          <p:spPr>
            <a:xfrm>
              <a:off x="6477000" y="639031"/>
              <a:ext cx="160802" cy="180120"/>
            </a:xfrm>
            <a:custGeom>
              <a:avLst/>
              <a:gdLst/>
              <a:ahLst/>
              <a:cxnLst/>
              <a:rect l="0" t="0" r="0" b="0"/>
              <a:pathLst>
                <a:path w="160802" h="180120">
                  <a:moveTo>
                    <a:pt x="0" y="46769"/>
                  </a:moveTo>
                  <a:lnTo>
                    <a:pt x="0" y="38568"/>
                  </a:lnTo>
                  <a:lnTo>
                    <a:pt x="5057" y="27523"/>
                  </a:lnTo>
                  <a:lnTo>
                    <a:pt x="7604" y="24414"/>
                  </a:lnTo>
                  <a:lnTo>
                    <a:pt x="39660" y="5648"/>
                  </a:lnTo>
                  <a:lnTo>
                    <a:pt x="67756" y="0"/>
                  </a:lnTo>
                  <a:lnTo>
                    <a:pt x="78091" y="5169"/>
                  </a:lnTo>
                  <a:lnTo>
                    <a:pt x="87624" y="13463"/>
                  </a:lnTo>
                  <a:lnTo>
                    <a:pt x="91861" y="20678"/>
                  </a:lnTo>
                  <a:lnTo>
                    <a:pt x="94246" y="35746"/>
                  </a:lnTo>
                  <a:lnTo>
                    <a:pt x="91982" y="44692"/>
                  </a:lnTo>
                  <a:lnTo>
                    <a:pt x="81935" y="58501"/>
                  </a:lnTo>
                  <a:lnTo>
                    <a:pt x="65553" y="73176"/>
                  </a:lnTo>
                  <a:lnTo>
                    <a:pt x="51166" y="82559"/>
                  </a:lnTo>
                  <a:lnTo>
                    <a:pt x="42837" y="84413"/>
                  </a:lnTo>
                  <a:lnTo>
                    <a:pt x="44791" y="84666"/>
                  </a:lnTo>
                  <a:lnTo>
                    <a:pt x="49188" y="81957"/>
                  </a:lnTo>
                  <a:lnTo>
                    <a:pt x="65691" y="71594"/>
                  </a:lnTo>
                  <a:lnTo>
                    <a:pt x="95879" y="66960"/>
                  </a:lnTo>
                  <a:lnTo>
                    <a:pt x="116721" y="67215"/>
                  </a:lnTo>
                  <a:lnTo>
                    <a:pt x="149126" y="79121"/>
                  </a:lnTo>
                  <a:lnTo>
                    <a:pt x="156236" y="85137"/>
                  </a:lnTo>
                  <a:lnTo>
                    <a:pt x="158133" y="88222"/>
                  </a:lnTo>
                  <a:lnTo>
                    <a:pt x="160801" y="102678"/>
                  </a:lnTo>
                  <a:lnTo>
                    <a:pt x="156536" y="120367"/>
                  </a:lnTo>
                  <a:lnTo>
                    <a:pt x="148569" y="139014"/>
                  </a:lnTo>
                  <a:lnTo>
                    <a:pt x="134117" y="151619"/>
                  </a:lnTo>
                  <a:lnTo>
                    <a:pt x="112524" y="163219"/>
                  </a:lnTo>
                  <a:lnTo>
                    <a:pt x="73792" y="174641"/>
                  </a:lnTo>
                  <a:lnTo>
                    <a:pt x="38100" y="1801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 name="SMARTInkShape-6654"/>
            <p:cNvSpPr/>
            <p:nvPr/>
          </p:nvSpPr>
          <p:spPr>
            <a:xfrm>
              <a:off x="6391275" y="523875"/>
              <a:ext cx="257176" cy="38101"/>
            </a:xfrm>
            <a:custGeom>
              <a:avLst/>
              <a:gdLst/>
              <a:ahLst/>
              <a:cxnLst/>
              <a:rect l="0" t="0" r="0" b="0"/>
              <a:pathLst>
                <a:path w="257176" h="38101">
                  <a:moveTo>
                    <a:pt x="0" y="38100"/>
                  </a:moveTo>
                  <a:lnTo>
                    <a:pt x="25530" y="37042"/>
                  </a:lnTo>
                  <a:lnTo>
                    <a:pt x="62472" y="24843"/>
                  </a:lnTo>
                  <a:lnTo>
                    <a:pt x="102471" y="15710"/>
                  </a:lnTo>
                  <a:lnTo>
                    <a:pt x="149483" y="6301"/>
                  </a:lnTo>
                  <a:lnTo>
                    <a:pt x="191870" y="1867"/>
                  </a:lnTo>
                  <a:lnTo>
                    <a:pt x="257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SMARTInkShape-6655"/>
            <p:cNvSpPr/>
            <p:nvPr/>
          </p:nvSpPr>
          <p:spPr>
            <a:xfrm>
              <a:off x="6487965" y="333375"/>
              <a:ext cx="189061" cy="38101"/>
            </a:xfrm>
            <a:custGeom>
              <a:avLst/>
              <a:gdLst/>
              <a:ahLst/>
              <a:cxnLst/>
              <a:rect l="0" t="0" r="0" b="0"/>
              <a:pathLst>
                <a:path w="189061" h="38101">
                  <a:moveTo>
                    <a:pt x="17610" y="38100"/>
                  </a:moveTo>
                  <a:lnTo>
                    <a:pt x="0" y="38100"/>
                  </a:lnTo>
                  <a:lnTo>
                    <a:pt x="44359" y="33043"/>
                  </a:lnTo>
                  <a:lnTo>
                    <a:pt x="83924" y="21853"/>
                  </a:lnTo>
                  <a:lnTo>
                    <a:pt x="126806" y="11358"/>
                  </a:lnTo>
                  <a:lnTo>
                    <a:pt x="18906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SMARTInkShape-6656"/>
            <p:cNvSpPr/>
            <p:nvPr/>
          </p:nvSpPr>
          <p:spPr>
            <a:xfrm>
              <a:off x="6424770" y="172925"/>
              <a:ext cx="175894" cy="312851"/>
            </a:xfrm>
            <a:custGeom>
              <a:avLst/>
              <a:gdLst/>
              <a:ahLst/>
              <a:cxnLst/>
              <a:rect l="0" t="0" r="0" b="0"/>
              <a:pathLst>
                <a:path w="175894" h="312851">
                  <a:moveTo>
                    <a:pt x="14130" y="27100"/>
                  </a:moveTo>
                  <a:lnTo>
                    <a:pt x="0" y="27100"/>
                  </a:lnTo>
                  <a:lnTo>
                    <a:pt x="41225" y="24278"/>
                  </a:lnTo>
                  <a:lnTo>
                    <a:pt x="83099" y="13843"/>
                  </a:lnTo>
                  <a:lnTo>
                    <a:pt x="125905" y="8136"/>
                  </a:lnTo>
                  <a:lnTo>
                    <a:pt x="160553" y="0"/>
                  </a:lnTo>
                  <a:lnTo>
                    <a:pt x="163604" y="566"/>
                  </a:lnTo>
                  <a:lnTo>
                    <a:pt x="169816" y="4018"/>
                  </a:lnTo>
                  <a:lnTo>
                    <a:pt x="171896" y="7479"/>
                  </a:lnTo>
                  <a:lnTo>
                    <a:pt x="174823" y="22462"/>
                  </a:lnTo>
                  <a:lnTo>
                    <a:pt x="175893" y="62838"/>
                  </a:lnTo>
                  <a:lnTo>
                    <a:pt x="169477" y="102833"/>
                  </a:lnTo>
                  <a:lnTo>
                    <a:pt x="164290" y="141308"/>
                  </a:lnTo>
                  <a:lnTo>
                    <a:pt x="153388" y="179482"/>
                  </a:lnTo>
                  <a:lnTo>
                    <a:pt x="148647" y="218655"/>
                  </a:lnTo>
                  <a:lnTo>
                    <a:pt x="147480" y="312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 name="SMARTInkShape-6657"/>
            <p:cNvSpPr/>
            <p:nvPr/>
          </p:nvSpPr>
          <p:spPr>
            <a:xfrm>
              <a:off x="5829300" y="323850"/>
              <a:ext cx="200026" cy="19051"/>
            </a:xfrm>
            <a:custGeom>
              <a:avLst/>
              <a:gdLst/>
              <a:ahLst/>
              <a:cxnLst/>
              <a:rect l="0" t="0" r="0" b="0"/>
              <a:pathLst>
                <a:path w="200026" h="19051">
                  <a:moveTo>
                    <a:pt x="0" y="19050"/>
                  </a:moveTo>
                  <a:lnTo>
                    <a:pt x="45989" y="19050"/>
                  </a:lnTo>
                  <a:lnTo>
                    <a:pt x="92798" y="10849"/>
                  </a:lnTo>
                  <a:lnTo>
                    <a:pt x="138353" y="3241"/>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 name="SMARTInkShape-6658"/>
            <p:cNvSpPr/>
            <p:nvPr/>
          </p:nvSpPr>
          <p:spPr>
            <a:xfrm>
              <a:off x="5886450" y="371475"/>
              <a:ext cx="133351" cy="38101"/>
            </a:xfrm>
            <a:custGeom>
              <a:avLst/>
              <a:gdLst/>
              <a:ahLst/>
              <a:cxnLst/>
              <a:rect l="0" t="0" r="0" b="0"/>
              <a:pathLst>
                <a:path w="133351" h="38101">
                  <a:moveTo>
                    <a:pt x="0" y="38100"/>
                  </a:moveTo>
                  <a:lnTo>
                    <a:pt x="0" y="28967"/>
                  </a:lnTo>
                  <a:lnTo>
                    <a:pt x="8663" y="27594"/>
                  </a:lnTo>
                  <a:lnTo>
                    <a:pt x="54849" y="13393"/>
                  </a:lnTo>
                  <a:lnTo>
                    <a:pt x="96410" y="4978"/>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9" name="SMARTInkShape-Group967"/>
          <p:cNvGrpSpPr/>
          <p:nvPr/>
        </p:nvGrpSpPr>
        <p:grpSpPr>
          <a:xfrm>
            <a:off x="4248150" y="257175"/>
            <a:ext cx="1104901" cy="551452"/>
            <a:chOff x="4248150" y="257175"/>
            <a:chExt cx="1104901" cy="551452"/>
          </a:xfrm>
        </p:grpSpPr>
        <p:sp>
          <p:nvSpPr>
            <p:cNvPr id="342" name="SMARTInkShape-6659"/>
            <p:cNvSpPr/>
            <p:nvPr/>
          </p:nvSpPr>
          <p:spPr>
            <a:xfrm>
              <a:off x="4333875" y="447675"/>
              <a:ext cx="123826" cy="47626"/>
            </a:xfrm>
            <a:custGeom>
              <a:avLst/>
              <a:gdLst/>
              <a:ahLst/>
              <a:cxnLst/>
              <a:rect l="0" t="0" r="0" b="0"/>
              <a:pathLst>
                <a:path w="123826" h="47626">
                  <a:moveTo>
                    <a:pt x="0" y="47625"/>
                  </a:moveTo>
                  <a:lnTo>
                    <a:pt x="5056" y="42568"/>
                  </a:lnTo>
                  <a:lnTo>
                    <a:pt x="51458" y="22115"/>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 name="SMARTInkShape-6660"/>
            <p:cNvSpPr/>
            <p:nvPr/>
          </p:nvSpPr>
          <p:spPr>
            <a:xfrm>
              <a:off x="4648200" y="390525"/>
              <a:ext cx="219076" cy="104776"/>
            </a:xfrm>
            <a:custGeom>
              <a:avLst/>
              <a:gdLst/>
              <a:ahLst/>
              <a:cxnLst/>
              <a:rect l="0" t="0" r="0" b="0"/>
              <a:pathLst>
                <a:path w="219076" h="104776">
                  <a:moveTo>
                    <a:pt x="0" y="0"/>
                  </a:moveTo>
                  <a:lnTo>
                    <a:pt x="0" y="5056"/>
                  </a:lnTo>
                  <a:lnTo>
                    <a:pt x="5645" y="10361"/>
                  </a:lnTo>
                  <a:lnTo>
                    <a:pt x="10113" y="13257"/>
                  </a:lnTo>
                  <a:lnTo>
                    <a:pt x="54248" y="26568"/>
                  </a:lnTo>
                  <a:lnTo>
                    <a:pt x="99185" y="45661"/>
                  </a:lnTo>
                  <a:lnTo>
                    <a:pt x="141277" y="63241"/>
                  </a:lnTo>
                  <a:lnTo>
                    <a:pt x="188885" y="85710"/>
                  </a:lnTo>
                  <a:lnTo>
                    <a:pt x="21907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 name="SMARTInkShape-6661"/>
            <p:cNvSpPr/>
            <p:nvPr/>
          </p:nvSpPr>
          <p:spPr>
            <a:xfrm>
              <a:off x="4676775" y="342900"/>
              <a:ext cx="161926" cy="209551"/>
            </a:xfrm>
            <a:custGeom>
              <a:avLst/>
              <a:gdLst/>
              <a:ahLst/>
              <a:cxnLst/>
              <a:rect l="0" t="0" r="0" b="0"/>
              <a:pathLst>
                <a:path w="161926" h="209551">
                  <a:moveTo>
                    <a:pt x="161925" y="0"/>
                  </a:moveTo>
                  <a:lnTo>
                    <a:pt x="143611" y="39772"/>
                  </a:lnTo>
                  <a:lnTo>
                    <a:pt x="121517" y="85945"/>
                  </a:lnTo>
                  <a:lnTo>
                    <a:pt x="85225" y="132321"/>
                  </a:lnTo>
                  <a:lnTo>
                    <a:pt x="44685" y="174256"/>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 name="SMARTInkShape-6662"/>
            <p:cNvSpPr/>
            <p:nvPr/>
          </p:nvSpPr>
          <p:spPr>
            <a:xfrm>
              <a:off x="4248150" y="276932"/>
              <a:ext cx="209551" cy="304094"/>
            </a:xfrm>
            <a:custGeom>
              <a:avLst/>
              <a:gdLst/>
              <a:ahLst/>
              <a:cxnLst/>
              <a:rect l="0" t="0" r="0" b="0"/>
              <a:pathLst>
                <a:path w="209551" h="304094">
                  <a:moveTo>
                    <a:pt x="0" y="65968"/>
                  </a:moveTo>
                  <a:lnTo>
                    <a:pt x="47062" y="43848"/>
                  </a:lnTo>
                  <a:lnTo>
                    <a:pt x="88381" y="26958"/>
                  </a:lnTo>
                  <a:lnTo>
                    <a:pt x="134580" y="7345"/>
                  </a:lnTo>
                  <a:lnTo>
                    <a:pt x="167954" y="353"/>
                  </a:lnTo>
                  <a:lnTo>
                    <a:pt x="172294" y="0"/>
                  </a:lnTo>
                  <a:lnTo>
                    <a:pt x="175188" y="823"/>
                  </a:lnTo>
                  <a:lnTo>
                    <a:pt x="177117" y="2429"/>
                  </a:lnTo>
                  <a:lnTo>
                    <a:pt x="180318" y="10212"/>
                  </a:lnTo>
                  <a:lnTo>
                    <a:pt x="188175" y="52524"/>
                  </a:lnTo>
                  <a:lnTo>
                    <a:pt x="189811" y="93382"/>
                  </a:lnTo>
                  <a:lnTo>
                    <a:pt x="190296" y="137943"/>
                  </a:lnTo>
                  <a:lnTo>
                    <a:pt x="190409" y="172040"/>
                  </a:lnTo>
                  <a:lnTo>
                    <a:pt x="190473" y="218870"/>
                  </a:lnTo>
                  <a:lnTo>
                    <a:pt x="192608" y="254853"/>
                  </a:lnTo>
                  <a:lnTo>
                    <a:pt x="209550" y="3040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 name="SMARTInkShape-6663"/>
            <p:cNvSpPr/>
            <p:nvPr/>
          </p:nvSpPr>
          <p:spPr>
            <a:xfrm>
              <a:off x="5192449" y="257175"/>
              <a:ext cx="36777" cy="161926"/>
            </a:xfrm>
            <a:custGeom>
              <a:avLst/>
              <a:gdLst/>
              <a:ahLst/>
              <a:cxnLst/>
              <a:rect l="0" t="0" r="0" b="0"/>
              <a:pathLst>
                <a:path w="36777" h="161926">
                  <a:moveTo>
                    <a:pt x="8201" y="0"/>
                  </a:moveTo>
                  <a:lnTo>
                    <a:pt x="0" y="0"/>
                  </a:lnTo>
                  <a:lnTo>
                    <a:pt x="4125" y="5056"/>
                  </a:lnTo>
                  <a:lnTo>
                    <a:pt x="13942" y="16247"/>
                  </a:lnTo>
                  <a:lnTo>
                    <a:pt x="23940" y="50166"/>
                  </a:lnTo>
                  <a:lnTo>
                    <a:pt x="31872" y="90528"/>
                  </a:lnTo>
                  <a:lnTo>
                    <a:pt x="35807" y="130261"/>
                  </a:lnTo>
                  <a:lnTo>
                    <a:pt x="36776"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 name="SMARTInkShape-6664"/>
            <p:cNvSpPr/>
            <p:nvPr/>
          </p:nvSpPr>
          <p:spPr>
            <a:xfrm>
              <a:off x="5086350" y="504825"/>
              <a:ext cx="266701" cy="38101"/>
            </a:xfrm>
            <a:custGeom>
              <a:avLst/>
              <a:gdLst/>
              <a:ahLst/>
              <a:cxnLst/>
              <a:rect l="0" t="0" r="0" b="0"/>
              <a:pathLst>
                <a:path w="266701" h="38101">
                  <a:moveTo>
                    <a:pt x="0" y="38100"/>
                  </a:moveTo>
                  <a:lnTo>
                    <a:pt x="37559" y="38100"/>
                  </a:lnTo>
                  <a:lnTo>
                    <a:pt x="76628" y="27987"/>
                  </a:lnTo>
                  <a:lnTo>
                    <a:pt x="116661" y="16642"/>
                  </a:lnTo>
                  <a:lnTo>
                    <a:pt x="148158" y="9866"/>
                  </a:lnTo>
                  <a:lnTo>
                    <a:pt x="182264" y="4385"/>
                  </a:lnTo>
                  <a:lnTo>
                    <a:pt x="228041" y="1299"/>
                  </a:lnTo>
                  <a:lnTo>
                    <a:pt x="2667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6665"/>
            <p:cNvSpPr/>
            <p:nvPr/>
          </p:nvSpPr>
          <p:spPr>
            <a:xfrm>
              <a:off x="5192247" y="638175"/>
              <a:ext cx="160804" cy="170452"/>
            </a:xfrm>
            <a:custGeom>
              <a:avLst/>
              <a:gdLst/>
              <a:ahLst/>
              <a:cxnLst/>
              <a:rect l="0" t="0" r="0" b="0"/>
              <a:pathLst>
                <a:path w="160804" h="170452">
                  <a:moveTo>
                    <a:pt x="46503" y="0"/>
                  </a:moveTo>
                  <a:lnTo>
                    <a:pt x="46503" y="5056"/>
                  </a:lnTo>
                  <a:lnTo>
                    <a:pt x="47562" y="6546"/>
                  </a:lnTo>
                  <a:lnTo>
                    <a:pt x="49325" y="7539"/>
                  </a:lnTo>
                  <a:lnTo>
                    <a:pt x="51560" y="8201"/>
                  </a:lnTo>
                  <a:lnTo>
                    <a:pt x="85295" y="1208"/>
                  </a:lnTo>
                  <a:lnTo>
                    <a:pt x="106680" y="5414"/>
                  </a:lnTo>
                  <a:lnTo>
                    <a:pt x="123012" y="13364"/>
                  </a:lnTo>
                  <a:lnTo>
                    <a:pt x="126084" y="17376"/>
                  </a:lnTo>
                  <a:lnTo>
                    <a:pt x="129497" y="27478"/>
                  </a:lnTo>
                  <a:lnTo>
                    <a:pt x="125370" y="41846"/>
                  </a:lnTo>
                  <a:lnTo>
                    <a:pt x="111146" y="64963"/>
                  </a:lnTo>
                  <a:lnTo>
                    <a:pt x="71754" y="111025"/>
                  </a:lnTo>
                  <a:lnTo>
                    <a:pt x="24455" y="149023"/>
                  </a:lnTo>
                  <a:lnTo>
                    <a:pt x="0" y="170451"/>
                  </a:lnTo>
                  <a:lnTo>
                    <a:pt x="41893" y="163161"/>
                  </a:lnTo>
                  <a:lnTo>
                    <a:pt x="85251" y="151727"/>
                  </a:lnTo>
                  <a:lnTo>
                    <a:pt x="119014" y="142675"/>
                  </a:lnTo>
                  <a:lnTo>
                    <a:pt x="160803"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64" name="SMARTInkShape-Group968"/>
          <p:cNvGrpSpPr/>
          <p:nvPr/>
        </p:nvGrpSpPr>
        <p:grpSpPr>
          <a:xfrm>
            <a:off x="1447801" y="182299"/>
            <a:ext cx="2647950" cy="798777"/>
            <a:chOff x="1447801" y="182299"/>
            <a:chExt cx="2647950" cy="798777"/>
          </a:xfrm>
        </p:grpSpPr>
        <p:sp>
          <p:nvSpPr>
            <p:cNvPr id="350" name="SMARTInkShape-6666"/>
            <p:cNvSpPr/>
            <p:nvPr/>
          </p:nvSpPr>
          <p:spPr>
            <a:xfrm>
              <a:off x="3819525" y="352425"/>
              <a:ext cx="276226" cy="266701"/>
            </a:xfrm>
            <a:custGeom>
              <a:avLst/>
              <a:gdLst/>
              <a:ahLst/>
              <a:cxnLst/>
              <a:rect l="0" t="0" r="0" b="0"/>
              <a:pathLst>
                <a:path w="276226" h="266701">
                  <a:moveTo>
                    <a:pt x="276225" y="0"/>
                  </a:moveTo>
                  <a:lnTo>
                    <a:pt x="268024" y="0"/>
                  </a:lnTo>
                  <a:lnTo>
                    <a:pt x="228156" y="41418"/>
                  </a:lnTo>
                  <a:lnTo>
                    <a:pt x="189187" y="86162"/>
                  </a:lnTo>
                  <a:lnTo>
                    <a:pt x="152141" y="126733"/>
                  </a:lnTo>
                  <a:lnTo>
                    <a:pt x="109193" y="170143"/>
                  </a:lnTo>
                  <a:lnTo>
                    <a:pt x="72453" y="204694"/>
                  </a:lnTo>
                  <a:lnTo>
                    <a:pt x="30774" y="239086"/>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SMARTInkShape-6667"/>
            <p:cNvSpPr/>
            <p:nvPr/>
          </p:nvSpPr>
          <p:spPr>
            <a:xfrm>
              <a:off x="2667674" y="238125"/>
              <a:ext cx="189827" cy="361951"/>
            </a:xfrm>
            <a:custGeom>
              <a:avLst/>
              <a:gdLst/>
              <a:ahLst/>
              <a:cxnLst/>
              <a:rect l="0" t="0" r="0" b="0"/>
              <a:pathLst>
                <a:path w="189827" h="361951">
                  <a:moveTo>
                    <a:pt x="66001" y="0"/>
                  </a:moveTo>
                  <a:lnTo>
                    <a:pt x="75134" y="0"/>
                  </a:lnTo>
                  <a:lnTo>
                    <a:pt x="75410" y="5056"/>
                  </a:lnTo>
                  <a:lnTo>
                    <a:pt x="62258" y="48905"/>
                  </a:lnTo>
                  <a:lnTo>
                    <a:pt x="50014" y="87036"/>
                  </a:lnTo>
                  <a:lnTo>
                    <a:pt x="37404" y="131414"/>
                  </a:lnTo>
                  <a:lnTo>
                    <a:pt x="30008" y="150481"/>
                  </a:lnTo>
                  <a:lnTo>
                    <a:pt x="6999" y="196767"/>
                  </a:lnTo>
                  <a:lnTo>
                    <a:pt x="0" y="238575"/>
                  </a:lnTo>
                  <a:lnTo>
                    <a:pt x="2950" y="241600"/>
                  </a:lnTo>
                  <a:lnTo>
                    <a:pt x="14695" y="244961"/>
                  </a:lnTo>
                  <a:lnTo>
                    <a:pt x="61458" y="247414"/>
                  </a:lnTo>
                  <a:lnTo>
                    <a:pt x="108652" y="239999"/>
                  </a:lnTo>
                  <a:lnTo>
                    <a:pt x="145099" y="228343"/>
                  </a:lnTo>
                  <a:lnTo>
                    <a:pt x="156189" y="223194"/>
                  </a:lnTo>
                  <a:lnTo>
                    <a:pt x="168173" y="220906"/>
                  </a:lnTo>
                  <a:lnTo>
                    <a:pt x="172216" y="218179"/>
                  </a:lnTo>
                  <a:lnTo>
                    <a:pt x="174911" y="214244"/>
                  </a:lnTo>
                  <a:lnTo>
                    <a:pt x="179236" y="197777"/>
                  </a:lnTo>
                  <a:lnTo>
                    <a:pt x="180293" y="162606"/>
                  </a:lnTo>
                  <a:lnTo>
                    <a:pt x="180301" y="208635"/>
                  </a:lnTo>
                  <a:lnTo>
                    <a:pt x="180301" y="253023"/>
                  </a:lnTo>
                  <a:lnTo>
                    <a:pt x="180301" y="285316"/>
                  </a:lnTo>
                  <a:lnTo>
                    <a:pt x="189826"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6668"/>
            <p:cNvSpPr/>
            <p:nvPr/>
          </p:nvSpPr>
          <p:spPr>
            <a:xfrm>
              <a:off x="3000375" y="419100"/>
              <a:ext cx="114301" cy="28576"/>
            </a:xfrm>
            <a:custGeom>
              <a:avLst/>
              <a:gdLst/>
              <a:ahLst/>
              <a:cxnLst/>
              <a:rect l="0" t="0" r="0" b="0"/>
              <a:pathLst>
                <a:path w="114301" h="28576">
                  <a:moveTo>
                    <a:pt x="0" y="28575"/>
                  </a:moveTo>
                  <a:lnTo>
                    <a:pt x="8201" y="28575"/>
                  </a:lnTo>
                  <a:lnTo>
                    <a:pt x="55608" y="12099"/>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SMARTInkShape-6669"/>
            <p:cNvSpPr/>
            <p:nvPr/>
          </p:nvSpPr>
          <p:spPr>
            <a:xfrm>
              <a:off x="3305175" y="323850"/>
              <a:ext cx="123826" cy="28576"/>
            </a:xfrm>
            <a:custGeom>
              <a:avLst/>
              <a:gdLst/>
              <a:ahLst/>
              <a:cxnLst/>
              <a:rect l="0" t="0" r="0" b="0"/>
              <a:pathLst>
                <a:path w="123826" h="28576">
                  <a:moveTo>
                    <a:pt x="0" y="28575"/>
                  </a:moveTo>
                  <a:lnTo>
                    <a:pt x="15209" y="22029"/>
                  </a:lnTo>
                  <a:lnTo>
                    <a:pt x="60119" y="16402"/>
                  </a:lnTo>
                  <a:lnTo>
                    <a:pt x="103049" y="9372"/>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SMARTInkShape-6670"/>
            <p:cNvSpPr/>
            <p:nvPr/>
          </p:nvSpPr>
          <p:spPr>
            <a:xfrm>
              <a:off x="3286125" y="361950"/>
              <a:ext cx="95013" cy="142876"/>
            </a:xfrm>
            <a:custGeom>
              <a:avLst/>
              <a:gdLst/>
              <a:ahLst/>
              <a:cxnLst/>
              <a:rect l="0" t="0" r="0" b="0"/>
              <a:pathLst>
                <a:path w="95013" h="142876">
                  <a:moveTo>
                    <a:pt x="9525" y="0"/>
                  </a:moveTo>
                  <a:lnTo>
                    <a:pt x="8467" y="18363"/>
                  </a:lnTo>
                  <a:lnTo>
                    <a:pt x="4037" y="39660"/>
                  </a:lnTo>
                  <a:lnTo>
                    <a:pt x="8593" y="62699"/>
                  </a:lnTo>
                  <a:lnTo>
                    <a:pt x="11021" y="64025"/>
                  </a:lnTo>
                  <a:lnTo>
                    <a:pt x="19362" y="65497"/>
                  </a:lnTo>
                  <a:lnTo>
                    <a:pt x="62095" y="57692"/>
                  </a:lnTo>
                  <a:lnTo>
                    <a:pt x="76281" y="58449"/>
                  </a:lnTo>
                  <a:lnTo>
                    <a:pt x="86114" y="62314"/>
                  </a:lnTo>
                  <a:lnTo>
                    <a:pt x="89159" y="64826"/>
                  </a:lnTo>
                  <a:lnTo>
                    <a:pt x="92543" y="70439"/>
                  </a:lnTo>
                  <a:lnTo>
                    <a:pt x="94448" y="79550"/>
                  </a:lnTo>
                  <a:lnTo>
                    <a:pt x="95012" y="94008"/>
                  </a:lnTo>
                  <a:lnTo>
                    <a:pt x="92975" y="98655"/>
                  </a:lnTo>
                  <a:lnTo>
                    <a:pt x="85067" y="106641"/>
                  </a:lnTo>
                  <a:lnTo>
                    <a:pt x="46284" y="123653"/>
                  </a:lnTo>
                  <a:lnTo>
                    <a:pt x="24297" y="133299"/>
                  </a:lnTo>
                  <a:lnTo>
                    <a:pt x="15032" y="138619"/>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 name="SMARTInkShape-6671"/>
            <p:cNvSpPr/>
            <p:nvPr/>
          </p:nvSpPr>
          <p:spPr>
            <a:xfrm>
              <a:off x="3305175" y="619125"/>
              <a:ext cx="133351" cy="38101"/>
            </a:xfrm>
            <a:custGeom>
              <a:avLst/>
              <a:gdLst/>
              <a:ahLst/>
              <a:cxnLst/>
              <a:rect l="0" t="0" r="0" b="0"/>
              <a:pathLst>
                <a:path w="133351" h="38101">
                  <a:moveTo>
                    <a:pt x="0" y="38100"/>
                  </a:moveTo>
                  <a:lnTo>
                    <a:pt x="10113" y="38100"/>
                  </a:lnTo>
                  <a:lnTo>
                    <a:pt x="53673" y="23022"/>
                  </a:lnTo>
                  <a:lnTo>
                    <a:pt x="91977" y="14778"/>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 name="SMARTInkShape-6672"/>
            <p:cNvSpPr/>
            <p:nvPr/>
          </p:nvSpPr>
          <p:spPr>
            <a:xfrm>
              <a:off x="3390900" y="696226"/>
              <a:ext cx="112322" cy="161025"/>
            </a:xfrm>
            <a:custGeom>
              <a:avLst/>
              <a:gdLst/>
              <a:ahLst/>
              <a:cxnLst/>
              <a:rect l="0" t="0" r="0" b="0"/>
              <a:pathLst>
                <a:path w="112322" h="161025">
                  <a:moveTo>
                    <a:pt x="0" y="27674"/>
                  </a:moveTo>
                  <a:lnTo>
                    <a:pt x="43312" y="3659"/>
                  </a:lnTo>
                  <a:lnTo>
                    <a:pt x="54175" y="1126"/>
                  </a:lnTo>
                  <a:lnTo>
                    <a:pt x="69586" y="0"/>
                  </a:lnTo>
                  <a:lnTo>
                    <a:pt x="74966" y="1816"/>
                  </a:lnTo>
                  <a:lnTo>
                    <a:pt x="78552" y="5144"/>
                  </a:lnTo>
                  <a:lnTo>
                    <a:pt x="83600" y="17118"/>
                  </a:lnTo>
                  <a:lnTo>
                    <a:pt x="84308" y="20636"/>
                  </a:lnTo>
                  <a:lnTo>
                    <a:pt x="80249" y="35702"/>
                  </a:lnTo>
                  <a:lnTo>
                    <a:pt x="68355" y="67215"/>
                  </a:lnTo>
                  <a:lnTo>
                    <a:pt x="68853" y="70968"/>
                  </a:lnTo>
                  <a:lnTo>
                    <a:pt x="72229" y="77960"/>
                  </a:lnTo>
                  <a:lnTo>
                    <a:pt x="109846" y="110215"/>
                  </a:lnTo>
                  <a:lnTo>
                    <a:pt x="112321" y="116570"/>
                  </a:lnTo>
                  <a:lnTo>
                    <a:pt x="111922" y="119746"/>
                  </a:lnTo>
                  <a:lnTo>
                    <a:pt x="108657" y="126098"/>
                  </a:lnTo>
                  <a:lnTo>
                    <a:pt x="90333" y="145345"/>
                  </a:lnTo>
                  <a:lnTo>
                    <a:pt x="66675" y="1610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SMARTInkShape-6673"/>
            <p:cNvSpPr/>
            <p:nvPr/>
          </p:nvSpPr>
          <p:spPr>
            <a:xfrm>
              <a:off x="2538676" y="276225"/>
              <a:ext cx="290250" cy="704851"/>
            </a:xfrm>
            <a:custGeom>
              <a:avLst/>
              <a:gdLst/>
              <a:ahLst/>
              <a:cxnLst/>
              <a:rect l="0" t="0" r="0" b="0"/>
              <a:pathLst>
                <a:path w="290250" h="704851">
                  <a:moveTo>
                    <a:pt x="80699" y="0"/>
                  </a:moveTo>
                  <a:lnTo>
                    <a:pt x="75643" y="0"/>
                  </a:lnTo>
                  <a:lnTo>
                    <a:pt x="70338" y="2822"/>
                  </a:lnTo>
                  <a:lnTo>
                    <a:pt x="67442" y="5056"/>
                  </a:lnTo>
                  <a:lnTo>
                    <a:pt x="52051" y="47559"/>
                  </a:lnTo>
                  <a:lnTo>
                    <a:pt x="39410" y="90768"/>
                  </a:lnTo>
                  <a:lnTo>
                    <a:pt x="29895" y="127554"/>
                  </a:lnTo>
                  <a:lnTo>
                    <a:pt x="20373" y="170321"/>
                  </a:lnTo>
                  <a:lnTo>
                    <a:pt x="10849" y="216506"/>
                  </a:lnTo>
                  <a:lnTo>
                    <a:pt x="6380" y="263705"/>
                  </a:lnTo>
                  <a:lnTo>
                    <a:pt x="0" y="306147"/>
                  </a:lnTo>
                  <a:lnTo>
                    <a:pt x="1520" y="345533"/>
                  </a:lnTo>
                  <a:lnTo>
                    <a:pt x="8673" y="389071"/>
                  </a:lnTo>
                  <a:lnTo>
                    <a:pt x="22551" y="430428"/>
                  </a:lnTo>
                  <a:lnTo>
                    <a:pt x="35013" y="469494"/>
                  </a:lnTo>
                  <a:lnTo>
                    <a:pt x="50464" y="507880"/>
                  </a:lnTo>
                  <a:lnTo>
                    <a:pt x="68448" y="546064"/>
                  </a:lnTo>
                  <a:lnTo>
                    <a:pt x="100033" y="589289"/>
                  </a:lnTo>
                  <a:lnTo>
                    <a:pt x="123234" y="617693"/>
                  </a:lnTo>
                  <a:lnTo>
                    <a:pt x="167927" y="649612"/>
                  </a:lnTo>
                  <a:lnTo>
                    <a:pt x="212465" y="676065"/>
                  </a:lnTo>
                  <a:lnTo>
                    <a:pt x="290249" y="704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8" name="SMARTInkShape-6674"/>
            <p:cNvSpPr/>
            <p:nvPr/>
          </p:nvSpPr>
          <p:spPr>
            <a:xfrm>
              <a:off x="3895725" y="361950"/>
              <a:ext cx="180976" cy="171451"/>
            </a:xfrm>
            <a:custGeom>
              <a:avLst/>
              <a:gdLst/>
              <a:ahLst/>
              <a:cxnLst/>
              <a:rect l="0" t="0" r="0" b="0"/>
              <a:pathLst>
                <a:path w="180976" h="171451">
                  <a:moveTo>
                    <a:pt x="0" y="0"/>
                  </a:moveTo>
                  <a:lnTo>
                    <a:pt x="0" y="5056"/>
                  </a:lnTo>
                  <a:lnTo>
                    <a:pt x="16267" y="24909"/>
                  </a:lnTo>
                  <a:lnTo>
                    <a:pt x="58694" y="68168"/>
                  </a:lnTo>
                  <a:lnTo>
                    <a:pt x="101464" y="110987"/>
                  </a:lnTo>
                  <a:lnTo>
                    <a:pt x="143053" y="145039"/>
                  </a:lnTo>
                  <a:lnTo>
                    <a:pt x="154596" y="154420"/>
                  </a:lnTo>
                  <a:lnTo>
                    <a:pt x="18097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9" name="SMARTInkShape-6675"/>
            <p:cNvSpPr/>
            <p:nvPr/>
          </p:nvSpPr>
          <p:spPr>
            <a:xfrm>
              <a:off x="3515117" y="182299"/>
              <a:ext cx="170065" cy="751152"/>
            </a:xfrm>
            <a:custGeom>
              <a:avLst/>
              <a:gdLst/>
              <a:ahLst/>
              <a:cxnLst/>
              <a:rect l="0" t="0" r="0" b="0"/>
              <a:pathLst>
                <a:path w="170065" h="751152">
                  <a:moveTo>
                    <a:pt x="9133" y="8201"/>
                  </a:moveTo>
                  <a:lnTo>
                    <a:pt x="4077" y="8201"/>
                  </a:lnTo>
                  <a:lnTo>
                    <a:pt x="2587" y="7143"/>
                  </a:lnTo>
                  <a:lnTo>
                    <a:pt x="1594" y="5379"/>
                  </a:lnTo>
                  <a:lnTo>
                    <a:pt x="0" y="0"/>
                  </a:lnTo>
                  <a:lnTo>
                    <a:pt x="7290" y="5483"/>
                  </a:lnTo>
                  <a:lnTo>
                    <a:pt x="12900" y="6993"/>
                  </a:lnTo>
                  <a:lnTo>
                    <a:pt x="49724" y="39666"/>
                  </a:lnTo>
                  <a:lnTo>
                    <a:pt x="76546" y="76320"/>
                  </a:lnTo>
                  <a:lnTo>
                    <a:pt x="99903" y="121963"/>
                  </a:lnTo>
                  <a:lnTo>
                    <a:pt x="116579" y="158207"/>
                  </a:lnTo>
                  <a:lnTo>
                    <a:pt x="128693" y="195758"/>
                  </a:lnTo>
                  <a:lnTo>
                    <a:pt x="138985" y="233695"/>
                  </a:lnTo>
                  <a:lnTo>
                    <a:pt x="148737" y="271746"/>
                  </a:lnTo>
                  <a:lnTo>
                    <a:pt x="157271" y="309832"/>
                  </a:lnTo>
                  <a:lnTo>
                    <a:pt x="161329" y="347928"/>
                  </a:lnTo>
                  <a:lnTo>
                    <a:pt x="167705" y="387085"/>
                  </a:lnTo>
                  <a:lnTo>
                    <a:pt x="170064" y="430672"/>
                  </a:lnTo>
                  <a:lnTo>
                    <a:pt x="169705" y="471927"/>
                  </a:lnTo>
                  <a:lnTo>
                    <a:pt x="162308" y="517194"/>
                  </a:lnTo>
                  <a:lnTo>
                    <a:pt x="147181" y="563062"/>
                  </a:lnTo>
                  <a:lnTo>
                    <a:pt x="130352" y="603934"/>
                  </a:lnTo>
                  <a:lnTo>
                    <a:pt x="117134" y="642855"/>
                  </a:lnTo>
                  <a:lnTo>
                    <a:pt x="97063" y="688288"/>
                  </a:lnTo>
                  <a:lnTo>
                    <a:pt x="72728" y="730486"/>
                  </a:lnTo>
                  <a:lnTo>
                    <a:pt x="56758" y="7511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0" name="SMARTInkShape-6676"/>
            <p:cNvSpPr/>
            <p:nvPr/>
          </p:nvSpPr>
          <p:spPr>
            <a:xfrm>
              <a:off x="2210192" y="581025"/>
              <a:ext cx="132959" cy="27252"/>
            </a:xfrm>
            <a:custGeom>
              <a:avLst/>
              <a:gdLst/>
              <a:ahLst/>
              <a:cxnLst/>
              <a:rect l="0" t="0" r="0" b="0"/>
              <a:pathLst>
                <a:path w="132959" h="27252">
                  <a:moveTo>
                    <a:pt x="9133" y="19050"/>
                  </a:moveTo>
                  <a:lnTo>
                    <a:pt x="4077" y="19050"/>
                  </a:lnTo>
                  <a:lnTo>
                    <a:pt x="2587" y="20108"/>
                  </a:lnTo>
                  <a:lnTo>
                    <a:pt x="1594" y="21872"/>
                  </a:lnTo>
                  <a:lnTo>
                    <a:pt x="0" y="27251"/>
                  </a:lnTo>
                  <a:lnTo>
                    <a:pt x="39210" y="18039"/>
                  </a:lnTo>
                  <a:lnTo>
                    <a:pt x="80134" y="9226"/>
                  </a:lnTo>
                  <a:lnTo>
                    <a:pt x="1329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6677"/>
            <p:cNvSpPr/>
            <p:nvPr/>
          </p:nvSpPr>
          <p:spPr>
            <a:xfrm>
              <a:off x="2171700" y="476250"/>
              <a:ext cx="161926" cy="19051"/>
            </a:xfrm>
            <a:custGeom>
              <a:avLst/>
              <a:gdLst/>
              <a:ahLst/>
              <a:cxnLst/>
              <a:rect l="0" t="0" r="0" b="0"/>
              <a:pathLst>
                <a:path w="161926" h="19051">
                  <a:moveTo>
                    <a:pt x="0" y="19050"/>
                  </a:moveTo>
                  <a:lnTo>
                    <a:pt x="27764" y="16228"/>
                  </a:lnTo>
                  <a:lnTo>
                    <a:pt x="71664" y="10408"/>
                  </a:lnTo>
                  <a:lnTo>
                    <a:pt x="110251" y="8728"/>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6678"/>
            <p:cNvSpPr/>
            <p:nvPr/>
          </p:nvSpPr>
          <p:spPr>
            <a:xfrm>
              <a:off x="1855002" y="385322"/>
              <a:ext cx="153450" cy="348104"/>
            </a:xfrm>
            <a:custGeom>
              <a:avLst/>
              <a:gdLst/>
              <a:ahLst/>
              <a:cxnLst/>
              <a:rect l="0" t="0" r="0" b="0"/>
              <a:pathLst>
                <a:path w="153450" h="348104">
                  <a:moveTo>
                    <a:pt x="145248" y="24253"/>
                  </a:moveTo>
                  <a:lnTo>
                    <a:pt x="145248" y="19196"/>
                  </a:lnTo>
                  <a:lnTo>
                    <a:pt x="146306" y="17707"/>
                  </a:lnTo>
                  <a:lnTo>
                    <a:pt x="148070" y="16714"/>
                  </a:lnTo>
                  <a:lnTo>
                    <a:pt x="150304" y="16052"/>
                  </a:lnTo>
                  <a:lnTo>
                    <a:pt x="151794" y="14552"/>
                  </a:lnTo>
                  <a:lnTo>
                    <a:pt x="153449" y="10064"/>
                  </a:lnTo>
                  <a:lnTo>
                    <a:pt x="152832" y="8444"/>
                  </a:lnTo>
                  <a:lnTo>
                    <a:pt x="151362" y="7363"/>
                  </a:lnTo>
                  <a:lnTo>
                    <a:pt x="149324" y="6643"/>
                  </a:lnTo>
                  <a:lnTo>
                    <a:pt x="141399" y="573"/>
                  </a:lnTo>
                  <a:lnTo>
                    <a:pt x="137391" y="0"/>
                  </a:lnTo>
                  <a:lnTo>
                    <a:pt x="107281" y="9506"/>
                  </a:lnTo>
                  <a:lnTo>
                    <a:pt x="66265" y="28350"/>
                  </a:lnTo>
                  <a:lnTo>
                    <a:pt x="20168" y="53049"/>
                  </a:lnTo>
                  <a:lnTo>
                    <a:pt x="7460" y="66685"/>
                  </a:lnTo>
                  <a:lnTo>
                    <a:pt x="2589" y="74766"/>
                  </a:lnTo>
                  <a:lnTo>
                    <a:pt x="0" y="92211"/>
                  </a:lnTo>
                  <a:lnTo>
                    <a:pt x="2376" y="108432"/>
                  </a:lnTo>
                  <a:lnTo>
                    <a:pt x="6961" y="119169"/>
                  </a:lnTo>
                  <a:lnTo>
                    <a:pt x="52693" y="151274"/>
                  </a:lnTo>
                  <a:lnTo>
                    <a:pt x="98644" y="189578"/>
                  </a:lnTo>
                  <a:lnTo>
                    <a:pt x="118152" y="216819"/>
                  </a:lnTo>
                  <a:lnTo>
                    <a:pt x="127208" y="239307"/>
                  </a:lnTo>
                  <a:lnTo>
                    <a:pt x="129116" y="260591"/>
                  </a:lnTo>
                  <a:lnTo>
                    <a:pt x="125378" y="279575"/>
                  </a:lnTo>
                  <a:lnTo>
                    <a:pt x="116662" y="295069"/>
                  </a:lnTo>
                  <a:lnTo>
                    <a:pt x="94797" y="315691"/>
                  </a:lnTo>
                  <a:lnTo>
                    <a:pt x="40473" y="3481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6679"/>
            <p:cNvSpPr/>
            <p:nvPr/>
          </p:nvSpPr>
          <p:spPr>
            <a:xfrm>
              <a:off x="1447801" y="386754"/>
              <a:ext cx="236027" cy="428264"/>
            </a:xfrm>
            <a:custGeom>
              <a:avLst/>
              <a:gdLst/>
              <a:ahLst/>
              <a:cxnLst/>
              <a:rect l="0" t="0" r="0" b="0"/>
              <a:pathLst>
                <a:path w="236027" h="428264">
                  <a:moveTo>
                    <a:pt x="57149" y="3771"/>
                  </a:moveTo>
                  <a:lnTo>
                    <a:pt x="48016" y="3771"/>
                  </a:lnTo>
                  <a:lnTo>
                    <a:pt x="44817" y="46116"/>
                  </a:lnTo>
                  <a:lnTo>
                    <a:pt x="40026" y="78683"/>
                  </a:lnTo>
                  <a:lnTo>
                    <a:pt x="34370" y="121379"/>
                  </a:lnTo>
                  <a:lnTo>
                    <a:pt x="31150" y="157288"/>
                  </a:lnTo>
                  <a:lnTo>
                    <a:pt x="26515" y="204127"/>
                  </a:lnTo>
                  <a:lnTo>
                    <a:pt x="21261" y="248697"/>
                  </a:lnTo>
                  <a:lnTo>
                    <a:pt x="16882" y="288714"/>
                  </a:lnTo>
                  <a:lnTo>
                    <a:pt x="10978" y="335105"/>
                  </a:lnTo>
                  <a:lnTo>
                    <a:pt x="2176" y="379785"/>
                  </a:lnTo>
                  <a:lnTo>
                    <a:pt x="190" y="425478"/>
                  </a:lnTo>
                  <a:lnTo>
                    <a:pt x="84" y="428263"/>
                  </a:lnTo>
                  <a:lnTo>
                    <a:pt x="2" y="383371"/>
                  </a:lnTo>
                  <a:lnTo>
                    <a:pt x="0" y="340612"/>
                  </a:lnTo>
                  <a:lnTo>
                    <a:pt x="2822" y="305878"/>
                  </a:lnTo>
                  <a:lnTo>
                    <a:pt x="7538" y="259090"/>
                  </a:lnTo>
                  <a:lnTo>
                    <a:pt x="14188" y="214836"/>
                  </a:lnTo>
                  <a:lnTo>
                    <a:pt x="24635" y="174462"/>
                  </a:lnTo>
                  <a:lnTo>
                    <a:pt x="29524" y="141247"/>
                  </a:lnTo>
                  <a:lnTo>
                    <a:pt x="49879" y="98101"/>
                  </a:lnTo>
                  <a:lnTo>
                    <a:pt x="77468" y="55252"/>
                  </a:lnTo>
                  <a:lnTo>
                    <a:pt x="104397" y="27032"/>
                  </a:lnTo>
                  <a:lnTo>
                    <a:pt x="132045" y="7501"/>
                  </a:lnTo>
                  <a:lnTo>
                    <a:pt x="151114" y="842"/>
                  </a:lnTo>
                  <a:lnTo>
                    <a:pt x="170878" y="0"/>
                  </a:lnTo>
                  <a:lnTo>
                    <a:pt x="189187" y="4212"/>
                  </a:lnTo>
                  <a:lnTo>
                    <a:pt x="204380" y="13139"/>
                  </a:lnTo>
                  <a:lnTo>
                    <a:pt x="215366" y="29807"/>
                  </a:lnTo>
                  <a:lnTo>
                    <a:pt x="231041" y="75001"/>
                  </a:lnTo>
                  <a:lnTo>
                    <a:pt x="236026" y="102017"/>
                  </a:lnTo>
                  <a:lnTo>
                    <a:pt x="227389" y="138597"/>
                  </a:lnTo>
                  <a:lnTo>
                    <a:pt x="211425" y="167779"/>
                  </a:lnTo>
                  <a:lnTo>
                    <a:pt x="166309" y="209771"/>
                  </a:lnTo>
                  <a:lnTo>
                    <a:pt x="123147" y="241847"/>
                  </a:lnTo>
                  <a:lnTo>
                    <a:pt x="79285" y="264977"/>
                  </a:lnTo>
                  <a:lnTo>
                    <a:pt x="66674" y="2704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69" name="SMARTInkShape-Group969"/>
          <p:cNvGrpSpPr/>
          <p:nvPr/>
        </p:nvGrpSpPr>
        <p:grpSpPr>
          <a:xfrm>
            <a:off x="9156216" y="1962150"/>
            <a:ext cx="623869" cy="266701"/>
            <a:chOff x="9156216" y="1962150"/>
            <a:chExt cx="623869" cy="266701"/>
          </a:xfrm>
        </p:grpSpPr>
        <p:sp>
          <p:nvSpPr>
            <p:cNvPr id="365" name="SMARTInkShape-6680"/>
            <p:cNvSpPr/>
            <p:nvPr/>
          </p:nvSpPr>
          <p:spPr>
            <a:xfrm>
              <a:off x="9620894" y="1962150"/>
              <a:ext cx="159191" cy="254755"/>
            </a:xfrm>
            <a:custGeom>
              <a:avLst/>
              <a:gdLst/>
              <a:ahLst/>
              <a:cxnLst/>
              <a:rect l="0" t="0" r="0" b="0"/>
              <a:pathLst>
                <a:path w="159191" h="254755">
                  <a:moveTo>
                    <a:pt x="142231" y="0"/>
                  </a:moveTo>
                  <a:lnTo>
                    <a:pt x="137174" y="0"/>
                  </a:lnTo>
                  <a:lnTo>
                    <a:pt x="131870" y="2822"/>
                  </a:lnTo>
                  <a:lnTo>
                    <a:pt x="92860" y="40020"/>
                  </a:lnTo>
                  <a:lnTo>
                    <a:pt x="53297" y="79432"/>
                  </a:lnTo>
                  <a:lnTo>
                    <a:pt x="18572" y="119194"/>
                  </a:lnTo>
                  <a:lnTo>
                    <a:pt x="4249" y="159913"/>
                  </a:lnTo>
                  <a:lnTo>
                    <a:pt x="0" y="199172"/>
                  </a:lnTo>
                  <a:lnTo>
                    <a:pt x="2960" y="204748"/>
                  </a:lnTo>
                  <a:lnTo>
                    <a:pt x="40529" y="240378"/>
                  </a:lnTo>
                  <a:lnTo>
                    <a:pt x="53286" y="249004"/>
                  </a:lnTo>
                  <a:lnTo>
                    <a:pt x="77424" y="254754"/>
                  </a:lnTo>
                  <a:lnTo>
                    <a:pt x="104684" y="251401"/>
                  </a:lnTo>
                  <a:lnTo>
                    <a:pt x="127813" y="238649"/>
                  </a:lnTo>
                  <a:lnTo>
                    <a:pt x="146987" y="221922"/>
                  </a:lnTo>
                  <a:lnTo>
                    <a:pt x="156576" y="206395"/>
                  </a:lnTo>
                  <a:lnTo>
                    <a:pt x="159190" y="198270"/>
                  </a:lnTo>
                  <a:lnTo>
                    <a:pt x="157529" y="188309"/>
                  </a:lnTo>
                  <a:lnTo>
                    <a:pt x="155605" y="182689"/>
                  </a:lnTo>
                  <a:lnTo>
                    <a:pt x="151147" y="180001"/>
                  </a:lnTo>
                  <a:lnTo>
                    <a:pt x="137727" y="179837"/>
                  </a:lnTo>
                  <a:lnTo>
                    <a:pt x="90149" y="195959"/>
                  </a:lnTo>
                  <a:lnTo>
                    <a:pt x="46981"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6681"/>
            <p:cNvSpPr/>
            <p:nvPr/>
          </p:nvSpPr>
          <p:spPr>
            <a:xfrm>
              <a:off x="9156216" y="2000793"/>
              <a:ext cx="153347" cy="198771"/>
            </a:xfrm>
            <a:custGeom>
              <a:avLst/>
              <a:gdLst/>
              <a:ahLst/>
              <a:cxnLst/>
              <a:rect l="0" t="0" r="0" b="0"/>
              <a:pathLst>
                <a:path w="153347" h="198771">
                  <a:moveTo>
                    <a:pt x="130659" y="28032"/>
                  </a:moveTo>
                  <a:lnTo>
                    <a:pt x="105149" y="3580"/>
                  </a:lnTo>
                  <a:lnTo>
                    <a:pt x="98860" y="1290"/>
                  </a:lnTo>
                  <a:lnTo>
                    <a:pt x="79257" y="0"/>
                  </a:lnTo>
                  <a:lnTo>
                    <a:pt x="38700" y="13715"/>
                  </a:lnTo>
                  <a:lnTo>
                    <a:pt x="16158" y="25436"/>
                  </a:lnTo>
                  <a:lnTo>
                    <a:pt x="6392" y="36051"/>
                  </a:lnTo>
                  <a:lnTo>
                    <a:pt x="1346" y="45001"/>
                  </a:lnTo>
                  <a:lnTo>
                    <a:pt x="0" y="48870"/>
                  </a:lnTo>
                  <a:lnTo>
                    <a:pt x="162" y="52507"/>
                  </a:lnTo>
                  <a:lnTo>
                    <a:pt x="3163" y="59371"/>
                  </a:lnTo>
                  <a:lnTo>
                    <a:pt x="13669" y="65949"/>
                  </a:lnTo>
                  <a:lnTo>
                    <a:pt x="60847" y="88529"/>
                  </a:lnTo>
                  <a:lnTo>
                    <a:pt x="103134" y="112068"/>
                  </a:lnTo>
                  <a:lnTo>
                    <a:pt x="137217" y="135217"/>
                  </a:lnTo>
                  <a:lnTo>
                    <a:pt x="144157" y="143756"/>
                  </a:lnTo>
                  <a:lnTo>
                    <a:pt x="148064" y="159570"/>
                  </a:lnTo>
                  <a:lnTo>
                    <a:pt x="143333" y="171513"/>
                  </a:lnTo>
                  <a:lnTo>
                    <a:pt x="128106" y="191370"/>
                  </a:lnTo>
                  <a:lnTo>
                    <a:pt x="118588" y="195877"/>
                  </a:lnTo>
                  <a:lnTo>
                    <a:pt x="95231" y="198770"/>
                  </a:lnTo>
                  <a:lnTo>
                    <a:pt x="85632" y="196343"/>
                  </a:lnTo>
                  <a:lnTo>
                    <a:pt x="81591" y="194214"/>
                  </a:lnTo>
                  <a:lnTo>
                    <a:pt x="78897" y="189620"/>
                  </a:lnTo>
                  <a:lnTo>
                    <a:pt x="75904" y="176049"/>
                  </a:lnTo>
                  <a:lnTo>
                    <a:pt x="79275" y="150558"/>
                  </a:lnTo>
                  <a:lnTo>
                    <a:pt x="101018" y="105938"/>
                  </a:lnTo>
                  <a:lnTo>
                    <a:pt x="140339" y="60489"/>
                  </a:lnTo>
                  <a:lnTo>
                    <a:pt x="153346" y="43184"/>
                  </a:lnTo>
                  <a:lnTo>
                    <a:pt x="153192" y="41308"/>
                  </a:lnTo>
                  <a:lnTo>
                    <a:pt x="152031" y="40058"/>
                  </a:lnTo>
                  <a:lnTo>
                    <a:pt x="130659" y="3755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6682"/>
            <p:cNvSpPr/>
            <p:nvPr/>
          </p:nvSpPr>
          <p:spPr>
            <a:xfrm>
              <a:off x="9538563" y="2020624"/>
              <a:ext cx="5488" cy="208227"/>
            </a:xfrm>
            <a:custGeom>
              <a:avLst/>
              <a:gdLst/>
              <a:ahLst/>
              <a:cxnLst/>
              <a:rect l="0" t="0" r="0" b="0"/>
              <a:pathLst>
                <a:path w="5488" h="208227">
                  <a:moveTo>
                    <a:pt x="5487" y="8201"/>
                  </a:moveTo>
                  <a:lnTo>
                    <a:pt x="5487" y="0"/>
                  </a:lnTo>
                  <a:lnTo>
                    <a:pt x="5487" y="43345"/>
                  </a:lnTo>
                  <a:lnTo>
                    <a:pt x="5487" y="88049"/>
                  </a:lnTo>
                  <a:lnTo>
                    <a:pt x="5487" y="130552"/>
                  </a:lnTo>
                  <a:lnTo>
                    <a:pt x="4429" y="148304"/>
                  </a:lnTo>
                  <a:lnTo>
                    <a:pt x="0" y="165307"/>
                  </a:lnTo>
                  <a:lnTo>
                    <a:pt x="5487" y="2082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8" name="SMARTInkShape-6683"/>
            <p:cNvSpPr/>
            <p:nvPr/>
          </p:nvSpPr>
          <p:spPr>
            <a:xfrm>
              <a:off x="9410700" y="2124075"/>
              <a:ext cx="9526" cy="9134"/>
            </a:xfrm>
            <a:custGeom>
              <a:avLst/>
              <a:gdLst/>
              <a:ahLst/>
              <a:cxnLst/>
              <a:rect l="0" t="0" r="0" b="0"/>
              <a:pathLst>
                <a:path w="9526" h="9134">
                  <a:moveTo>
                    <a:pt x="9525" y="0"/>
                  </a:moveTo>
                  <a:lnTo>
                    <a:pt x="4468" y="0"/>
                  </a:lnTo>
                  <a:lnTo>
                    <a:pt x="2979" y="1058"/>
                  </a:lnTo>
                  <a:lnTo>
                    <a:pt x="1985" y="2822"/>
                  </a:lnTo>
                  <a:lnTo>
                    <a:pt x="116" y="9133"/>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77" name="SMARTInkShape-Group970"/>
          <p:cNvGrpSpPr/>
          <p:nvPr/>
        </p:nvGrpSpPr>
        <p:grpSpPr>
          <a:xfrm>
            <a:off x="11107473" y="1944851"/>
            <a:ext cx="855928" cy="322100"/>
            <a:chOff x="11107473" y="1944851"/>
            <a:chExt cx="855928" cy="322100"/>
          </a:xfrm>
        </p:grpSpPr>
        <p:sp>
          <p:nvSpPr>
            <p:cNvPr id="370" name="SMARTInkShape-6684"/>
            <p:cNvSpPr/>
            <p:nvPr/>
          </p:nvSpPr>
          <p:spPr>
            <a:xfrm>
              <a:off x="11334750" y="2133600"/>
              <a:ext cx="114301" cy="28576"/>
            </a:xfrm>
            <a:custGeom>
              <a:avLst/>
              <a:gdLst/>
              <a:ahLst/>
              <a:cxnLst/>
              <a:rect l="0" t="0" r="0" b="0"/>
              <a:pathLst>
                <a:path w="114301" h="28576">
                  <a:moveTo>
                    <a:pt x="0" y="28575"/>
                  </a:moveTo>
                  <a:lnTo>
                    <a:pt x="5057" y="23519"/>
                  </a:lnTo>
                  <a:lnTo>
                    <a:pt x="13184" y="21036"/>
                  </a:lnTo>
                  <a:lnTo>
                    <a:pt x="54849" y="18253"/>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SMARTInkShape-6685"/>
            <p:cNvSpPr/>
            <p:nvPr/>
          </p:nvSpPr>
          <p:spPr>
            <a:xfrm>
              <a:off x="11336073" y="2000677"/>
              <a:ext cx="93730" cy="256749"/>
            </a:xfrm>
            <a:custGeom>
              <a:avLst/>
              <a:gdLst/>
              <a:ahLst/>
              <a:cxnLst/>
              <a:rect l="0" t="0" r="0" b="0"/>
              <a:pathLst>
                <a:path w="93730" h="256749">
                  <a:moveTo>
                    <a:pt x="8202" y="18623"/>
                  </a:moveTo>
                  <a:lnTo>
                    <a:pt x="0" y="18623"/>
                  </a:lnTo>
                  <a:lnTo>
                    <a:pt x="4126" y="18623"/>
                  </a:lnTo>
                  <a:lnTo>
                    <a:pt x="9213" y="15801"/>
                  </a:lnTo>
                  <a:lnTo>
                    <a:pt x="12051" y="13567"/>
                  </a:lnTo>
                  <a:lnTo>
                    <a:pt x="57472" y="2813"/>
                  </a:lnTo>
                  <a:lnTo>
                    <a:pt x="82488" y="0"/>
                  </a:lnTo>
                  <a:lnTo>
                    <a:pt x="86302" y="916"/>
                  </a:lnTo>
                  <a:lnTo>
                    <a:pt x="88845" y="2585"/>
                  </a:lnTo>
                  <a:lnTo>
                    <a:pt x="90538" y="4756"/>
                  </a:lnTo>
                  <a:lnTo>
                    <a:pt x="92924" y="17925"/>
                  </a:lnTo>
                  <a:lnTo>
                    <a:pt x="93729" y="56546"/>
                  </a:lnTo>
                  <a:lnTo>
                    <a:pt x="91065" y="102118"/>
                  </a:lnTo>
                  <a:lnTo>
                    <a:pt x="80661" y="147064"/>
                  </a:lnTo>
                  <a:lnTo>
                    <a:pt x="76020" y="194591"/>
                  </a:lnTo>
                  <a:lnTo>
                    <a:pt x="72280" y="226557"/>
                  </a:lnTo>
                  <a:lnTo>
                    <a:pt x="65352" y="25674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2" name="SMARTInkShape-6686"/>
            <p:cNvSpPr/>
            <p:nvPr/>
          </p:nvSpPr>
          <p:spPr>
            <a:xfrm>
              <a:off x="11107473" y="1944851"/>
              <a:ext cx="195962" cy="293525"/>
            </a:xfrm>
            <a:custGeom>
              <a:avLst/>
              <a:gdLst/>
              <a:ahLst/>
              <a:cxnLst/>
              <a:rect l="0" t="0" r="0" b="0"/>
              <a:pathLst>
                <a:path w="195962" h="293525">
                  <a:moveTo>
                    <a:pt x="8202" y="26824"/>
                  </a:moveTo>
                  <a:lnTo>
                    <a:pt x="0" y="18623"/>
                  </a:lnTo>
                  <a:lnTo>
                    <a:pt x="9182" y="12635"/>
                  </a:lnTo>
                  <a:lnTo>
                    <a:pt x="30365" y="4158"/>
                  </a:lnTo>
                  <a:lnTo>
                    <a:pt x="66862" y="0"/>
                  </a:lnTo>
                  <a:lnTo>
                    <a:pt x="96021" y="3824"/>
                  </a:lnTo>
                  <a:lnTo>
                    <a:pt x="111086" y="14485"/>
                  </a:lnTo>
                  <a:lnTo>
                    <a:pt x="138003" y="47200"/>
                  </a:lnTo>
                  <a:lnTo>
                    <a:pt x="141303" y="54166"/>
                  </a:lnTo>
                  <a:lnTo>
                    <a:pt x="142443" y="59869"/>
                  </a:lnTo>
                  <a:lnTo>
                    <a:pt x="142146" y="64729"/>
                  </a:lnTo>
                  <a:lnTo>
                    <a:pt x="126559" y="91795"/>
                  </a:lnTo>
                  <a:lnTo>
                    <a:pt x="96776" y="116513"/>
                  </a:lnTo>
                  <a:lnTo>
                    <a:pt x="61878" y="136223"/>
                  </a:lnTo>
                  <a:lnTo>
                    <a:pt x="15614" y="154731"/>
                  </a:lnTo>
                  <a:lnTo>
                    <a:pt x="13144" y="154429"/>
                  </a:lnTo>
                  <a:lnTo>
                    <a:pt x="11496" y="153169"/>
                  </a:lnTo>
                  <a:lnTo>
                    <a:pt x="11456" y="152329"/>
                  </a:lnTo>
                  <a:lnTo>
                    <a:pt x="12488" y="151769"/>
                  </a:lnTo>
                  <a:lnTo>
                    <a:pt x="19632" y="149030"/>
                  </a:lnTo>
                  <a:lnTo>
                    <a:pt x="48513" y="137704"/>
                  </a:lnTo>
                  <a:lnTo>
                    <a:pt x="87997" y="133408"/>
                  </a:lnTo>
                  <a:lnTo>
                    <a:pt x="121803" y="134252"/>
                  </a:lnTo>
                  <a:lnTo>
                    <a:pt x="156044" y="146966"/>
                  </a:lnTo>
                  <a:lnTo>
                    <a:pt x="179478" y="164139"/>
                  </a:lnTo>
                  <a:lnTo>
                    <a:pt x="189453" y="176400"/>
                  </a:lnTo>
                  <a:lnTo>
                    <a:pt x="194591" y="188905"/>
                  </a:lnTo>
                  <a:lnTo>
                    <a:pt x="195961" y="195203"/>
                  </a:lnTo>
                  <a:lnTo>
                    <a:pt x="194662" y="207845"/>
                  </a:lnTo>
                  <a:lnTo>
                    <a:pt x="189498" y="220520"/>
                  </a:lnTo>
                  <a:lnTo>
                    <a:pt x="162983" y="252252"/>
                  </a:lnTo>
                  <a:lnTo>
                    <a:pt x="144493" y="266243"/>
                  </a:lnTo>
                  <a:lnTo>
                    <a:pt x="112734" y="279394"/>
                  </a:lnTo>
                  <a:lnTo>
                    <a:pt x="46302" y="29352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3" name="SMARTInkShape-6687"/>
            <p:cNvSpPr/>
            <p:nvPr/>
          </p:nvSpPr>
          <p:spPr>
            <a:xfrm>
              <a:off x="11553825" y="2124075"/>
              <a:ext cx="9526" cy="1"/>
            </a:xfrm>
            <a:custGeom>
              <a:avLst/>
              <a:gdLst/>
              <a:ahLst/>
              <a:cxnLst/>
              <a:rect l="0" t="0" r="0" b="0"/>
              <a:pathLst>
                <a:path w="9526" h="1">
                  <a:moveTo>
                    <a:pt x="9525" y="0"/>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6688"/>
            <p:cNvSpPr/>
            <p:nvPr/>
          </p:nvSpPr>
          <p:spPr>
            <a:xfrm>
              <a:off x="11630025" y="2076566"/>
              <a:ext cx="113129" cy="169868"/>
            </a:xfrm>
            <a:custGeom>
              <a:avLst/>
              <a:gdLst/>
              <a:ahLst/>
              <a:cxnLst/>
              <a:rect l="0" t="0" r="0" b="0"/>
              <a:pathLst>
                <a:path w="113129" h="169868">
                  <a:moveTo>
                    <a:pt x="0" y="9409"/>
                  </a:moveTo>
                  <a:lnTo>
                    <a:pt x="5057" y="9409"/>
                  </a:lnTo>
                  <a:lnTo>
                    <a:pt x="37328" y="767"/>
                  </a:lnTo>
                  <a:lnTo>
                    <a:pt x="80358" y="0"/>
                  </a:lnTo>
                  <a:lnTo>
                    <a:pt x="100950" y="4975"/>
                  </a:lnTo>
                  <a:lnTo>
                    <a:pt x="105401" y="7511"/>
                  </a:lnTo>
                  <a:lnTo>
                    <a:pt x="110344" y="13152"/>
                  </a:lnTo>
                  <a:lnTo>
                    <a:pt x="113128" y="37447"/>
                  </a:lnTo>
                  <a:lnTo>
                    <a:pt x="108135" y="56795"/>
                  </a:lnTo>
                  <a:lnTo>
                    <a:pt x="83198" y="103802"/>
                  </a:lnTo>
                  <a:lnTo>
                    <a:pt x="39260" y="151085"/>
                  </a:lnTo>
                  <a:lnTo>
                    <a:pt x="30191" y="160188"/>
                  </a:lnTo>
                  <a:lnTo>
                    <a:pt x="30711" y="161787"/>
                  </a:lnTo>
                  <a:lnTo>
                    <a:pt x="34111" y="166385"/>
                  </a:lnTo>
                  <a:lnTo>
                    <a:pt x="39149" y="169135"/>
                  </a:lnTo>
                  <a:lnTo>
                    <a:pt x="41974" y="169867"/>
                  </a:lnTo>
                  <a:lnTo>
                    <a:pt x="104775" y="16180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6689"/>
            <p:cNvSpPr/>
            <p:nvPr/>
          </p:nvSpPr>
          <p:spPr>
            <a:xfrm>
              <a:off x="11849100" y="2057400"/>
              <a:ext cx="114301" cy="28576"/>
            </a:xfrm>
            <a:custGeom>
              <a:avLst/>
              <a:gdLst/>
              <a:ahLst/>
              <a:cxnLst/>
              <a:rect l="0" t="0" r="0" b="0"/>
              <a:pathLst>
                <a:path w="114301" h="28576">
                  <a:moveTo>
                    <a:pt x="0" y="28575"/>
                  </a:moveTo>
                  <a:lnTo>
                    <a:pt x="0" y="23519"/>
                  </a:lnTo>
                  <a:lnTo>
                    <a:pt x="1058" y="22029"/>
                  </a:lnTo>
                  <a:lnTo>
                    <a:pt x="2823" y="21036"/>
                  </a:lnTo>
                  <a:lnTo>
                    <a:pt x="46994" y="10965"/>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SMARTInkShape-6690"/>
            <p:cNvSpPr/>
            <p:nvPr/>
          </p:nvSpPr>
          <p:spPr>
            <a:xfrm>
              <a:off x="11839575" y="2085975"/>
              <a:ext cx="99195" cy="180976"/>
            </a:xfrm>
            <a:custGeom>
              <a:avLst/>
              <a:gdLst/>
              <a:ahLst/>
              <a:cxnLst/>
              <a:rect l="0" t="0" r="0" b="0"/>
              <a:pathLst>
                <a:path w="99195" h="180976">
                  <a:moveTo>
                    <a:pt x="28575" y="0"/>
                  </a:moveTo>
                  <a:lnTo>
                    <a:pt x="23518" y="0"/>
                  </a:lnTo>
                  <a:lnTo>
                    <a:pt x="18214" y="2822"/>
                  </a:lnTo>
                  <a:lnTo>
                    <a:pt x="15318" y="5056"/>
                  </a:lnTo>
                  <a:lnTo>
                    <a:pt x="12099" y="10361"/>
                  </a:lnTo>
                  <a:lnTo>
                    <a:pt x="10288" y="22120"/>
                  </a:lnTo>
                  <a:lnTo>
                    <a:pt x="9537" y="56088"/>
                  </a:lnTo>
                  <a:lnTo>
                    <a:pt x="12353" y="56678"/>
                  </a:lnTo>
                  <a:lnTo>
                    <a:pt x="17727" y="57057"/>
                  </a:lnTo>
                  <a:lnTo>
                    <a:pt x="28770" y="52066"/>
                  </a:lnTo>
                  <a:lnTo>
                    <a:pt x="39599" y="52421"/>
                  </a:lnTo>
                  <a:lnTo>
                    <a:pt x="63502" y="58644"/>
                  </a:lnTo>
                  <a:lnTo>
                    <a:pt x="74437" y="66986"/>
                  </a:lnTo>
                  <a:lnTo>
                    <a:pt x="97992" y="105051"/>
                  </a:lnTo>
                  <a:lnTo>
                    <a:pt x="99194" y="110250"/>
                  </a:lnTo>
                  <a:lnTo>
                    <a:pt x="97708" y="121672"/>
                  </a:lnTo>
                  <a:lnTo>
                    <a:pt x="88132" y="145194"/>
                  </a:lnTo>
                  <a:lnTo>
                    <a:pt x="82207" y="153783"/>
                  </a:lnTo>
                  <a:lnTo>
                    <a:pt x="62812" y="164569"/>
                  </a:lnTo>
                  <a:lnTo>
                    <a:pt x="19299" y="179047"/>
                  </a:lnTo>
                  <a:lnTo>
                    <a:pt x="0" y="1809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4" name="SMARTInkShape-Group971"/>
          <p:cNvGrpSpPr/>
          <p:nvPr/>
        </p:nvGrpSpPr>
        <p:grpSpPr>
          <a:xfrm>
            <a:off x="9344025" y="1400175"/>
            <a:ext cx="904876" cy="314326"/>
            <a:chOff x="9344025" y="1400175"/>
            <a:chExt cx="904876" cy="314326"/>
          </a:xfrm>
        </p:grpSpPr>
        <p:sp>
          <p:nvSpPr>
            <p:cNvPr id="378" name="SMARTInkShape-6691"/>
            <p:cNvSpPr/>
            <p:nvPr/>
          </p:nvSpPr>
          <p:spPr>
            <a:xfrm>
              <a:off x="9344025" y="1400175"/>
              <a:ext cx="28576" cy="314326"/>
            </a:xfrm>
            <a:custGeom>
              <a:avLst/>
              <a:gdLst/>
              <a:ahLst/>
              <a:cxnLst/>
              <a:rect l="0" t="0" r="0" b="0"/>
              <a:pathLst>
                <a:path w="28576" h="314326">
                  <a:moveTo>
                    <a:pt x="28575" y="0"/>
                  </a:moveTo>
                  <a:lnTo>
                    <a:pt x="28575" y="45056"/>
                  </a:lnTo>
                  <a:lnTo>
                    <a:pt x="28575" y="86237"/>
                  </a:lnTo>
                  <a:lnTo>
                    <a:pt x="28575" y="126916"/>
                  </a:lnTo>
                  <a:lnTo>
                    <a:pt x="27517" y="163194"/>
                  </a:lnTo>
                  <a:lnTo>
                    <a:pt x="20971" y="210632"/>
                  </a:lnTo>
                  <a:lnTo>
                    <a:pt x="13387" y="250322"/>
                  </a:lnTo>
                  <a:lnTo>
                    <a:pt x="0" y="3143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SMARTInkShape-6692"/>
            <p:cNvSpPr/>
            <p:nvPr/>
          </p:nvSpPr>
          <p:spPr>
            <a:xfrm>
              <a:off x="9858375" y="1497257"/>
              <a:ext cx="171451" cy="178491"/>
            </a:xfrm>
            <a:custGeom>
              <a:avLst/>
              <a:gdLst/>
              <a:ahLst/>
              <a:cxnLst/>
              <a:rect l="0" t="0" r="0" b="0"/>
              <a:pathLst>
                <a:path w="171451" h="178491">
                  <a:moveTo>
                    <a:pt x="0" y="26743"/>
                  </a:moveTo>
                  <a:lnTo>
                    <a:pt x="43312" y="7445"/>
                  </a:lnTo>
                  <a:lnTo>
                    <a:pt x="47925" y="4353"/>
                  </a:lnTo>
                  <a:lnTo>
                    <a:pt x="69585" y="0"/>
                  </a:lnTo>
                  <a:lnTo>
                    <a:pt x="91056" y="3767"/>
                  </a:lnTo>
                  <a:lnTo>
                    <a:pt x="105767" y="11586"/>
                  </a:lnTo>
                  <a:lnTo>
                    <a:pt x="116828" y="30719"/>
                  </a:lnTo>
                  <a:lnTo>
                    <a:pt x="117893" y="50382"/>
                  </a:lnTo>
                  <a:lnTo>
                    <a:pt x="109953" y="87387"/>
                  </a:lnTo>
                  <a:lnTo>
                    <a:pt x="84734" y="131978"/>
                  </a:lnTo>
                  <a:lnTo>
                    <a:pt x="60722" y="167986"/>
                  </a:lnTo>
                  <a:lnTo>
                    <a:pt x="59531" y="171705"/>
                  </a:lnTo>
                  <a:lnTo>
                    <a:pt x="59796" y="174184"/>
                  </a:lnTo>
                  <a:lnTo>
                    <a:pt x="61031" y="175837"/>
                  </a:lnTo>
                  <a:lnTo>
                    <a:pt x="65225" y="177674"/>
                  </a:lnTo>
                  <a:lnTo>
                    <a:pt x="70617" y="178490"/>
                  </a:lnTo>
                  <a:lnTo>
                    <a:pt x="112193" y="168696"/>
                  </a:lnTo>
                  <a:lnTo>
                    <a:pt x="171450" y="15056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0" name="SMARTInkShape-6693"/>
            <p:cNvSpPr/>
            <p:nvPr/>
          </p:nvSpPr>
          <p:spPr>
            <a:xfrm>
              <a:off x="9477375" y="1462323"/>
              <a:ext cx="161926" cy="246808"/>
            </a:xfrm>
            <a:custGeom>
              <a:avLst/>
              <a:gdLst/>
              <a:ahLst/>
              <a:cxnLst/>
              <a:rect l="0" t="0" r="0" b="0"/>
              <a:pathLst>
                <a:path w="161926" h="246808">
                  <a:moveTo>
                    <a:pt x="0" y="23577"/>
                  </a:moveTo>
                  <a:lnTo>
                    <a:pt x="0" y="18521"/>
                  </a:lnTo>
                  <a:lnTo>
                    <a:pt x="1059" y="17031"/>
                  </a:lnTo>
                  <a:lnTo>
                    <a:pt x="2822" y="16038"/>
                  </a:lnTo>
                  <a:lnTo>
                    <a:pt x="49361" y="0"/>
                  </a:lnTo>
                  <a:lnTo>
                    <a:pt x="75657" y="3774"/>
                  </a:lnTo>
                  <a:lnTo>
                    <a:pt x="90422" y="8778"/>
                  </a:lnTo>
                  <a:lnTo>
                    <a:pt x="101219" y="17353"/>
                  </a:lnTo>
                  <a:lnTo>
                    <a:pt x="116773" y="40104"/>
                  </a:lnTo>
                  <a:lnTo>
                    <a:pt x="117868" y="55264"/>
                  </a:lnTo>
                  <a:lnTo>
                    <a:pt x="107166" y="99128"/>
                  </a:lnTo>
                  <a:lnTo>
                    <a:pt x="92272" y="136063"/>
                  </a:lnTo>
                  <a:lnTo>
                    <a:pt x="75318" y="169795"/>
                  </a:lnTo>
                  <a:lnTo>
                    <a:pt x="44334" y="213459"/>
                  </a:lnTo>
                  <a:lnTo>
                    <a:pt x="22797" y="238390"/>
                  </a:lnTo>
                  <a:lnTo>
                    <a:pt x="22606" y="240869"/>
                  </a:lnTo>
                  <a:lnTo>
                    <a:pt x="25217" y="246446"/>
                  </a:lnTo>
                  <a:lnTo>
                    <a:pt x="38372" y="246807"/>
                  </a:lnTo>
                  <a:lnTo>
                    <a:pt x="79215" y="242141"/>
                  </a:lnTo>
                  <a:lnTo>
                    <a:pt x="119166" y="229467"/>
                  </a:lnTo>
                  <a:lnTo>
                    <a:pt x="161925" y="22360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SMARTInkShape-6694"/>
            <p:cNvSpPr/>
            <p:nvPr/>
          </p:nvSpPr>
          <p:spPr>
            <a:xfrm>
              <a:off x="9763125" y="1581150"/>
              <a:ext cx="1" cy="9526"/>
            </a:xfrm>
            <a:custGeom>
              <a:avLst/>
              <a:gdLst/>
              <a:ahLst/>
              <a:cxnLst/>
              <a:rect l="0" t="0" r="0" b="0"/>
              <a:pathLst>
                <a:path w="1" h="9526">
                  <a:moveTo>
                    <a:pt x="0" y="0"/>
                  </a:moveTo>
                  <a:lnTo>
                    <a:pt x="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2" name="SMARTInkShape-6695"/>
            <p:cNvSpPr/>
            <p:nvPr/>
          </p:nvSpPr>
          <p:spPr>
            <a:xfrm>
              <a:off x="10115550" y="1457325"/>
              <a:ext cx="133351" cy="47626"/>
            </a:xfrm>
            <a:custGeom>
              <a:avLst/>
              <a:gdLst/>
              <a:ahLst/>
              <a:cxnLst/>
              <a:rect l="0" t="0" r="0" b="0"/>
              <a:pathLst>
                <a:path w="133351" h="47626">
                  <a:moveTo>
                    <a:pt x="0" y="47625"/>
                  </a:moveTo>
                  <a:lnTo>
                    <a:pt x="0" y="42569"/>
                  </a:lnTo>
                  <a:lnTo>
                    <a:pt x="1058" y="41079"/>
                  </a:lnTo>
                  <a:lnTo>
                    <a:pt x="2823" y="40086"/>
                  </a:lnTo>
                  <a:lnTo>
                    <a:pt x="40021" y="25091"/>
                  </a:lnTo>
                  <a:lnTo>
                    <a:pt x="81635" y="7543"/>
                  </a:lnTo>
                  <a:lnTo>
                    <a:pt x="1333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3" name="SMARTInkShape-6696"/>
            <p:cNvSpPr/>
            <p:nvPr/>
          </p:nvSpPr>
          <p:spPr>
            <a:xfrm>
              <a:off x="10096500" y="1514475"/>
              <a:ext cx="108908" cy="171451"/>
            </a:xfrm>
            <a:custGeom>
              <a:avLst/>
              <a:gdLst/>
              <a:ahLst/>
              <a:cxnLst/>
              <a:rect l="0" t="0" r="0" b="0"/>
              <a:pathLst>
                <a:path w="108908" h="171451">
                  <a:moveTo>
                    <a:pt x="0" y="0"/>
                  </a:moveTo>
                  <a:lnTo>
                    <a:pt x="0" y="40000"/>
                  </a:lnTo>
                  <a:lnTo>
                    <a:pt x="2823" y="47058"/>
                  </a:lnTo>
                  <a:lnTo>
                    <a:pt x="5057" y="50422"/>
                  </a:lnTo>
                  <a:lnTo>
                    <a:pt x="7604" y="52665"/>
                  </a:lnTo>
                  <a:lnTo>
                    <a:pt x="13257" y="55157"/>
                  </a:lnTo>
                  <a:lnTo>
                    <a:pt x="31800" y="56975"/>
                  </a:lnTo>
                  <a:lnTo>
                    <a:pt x="38122" y="54250"/>
                  </a:lnTo>
                  <a:lnTo>
                    <a:pt x="41289" y="52042"/>
                  </a:lnTo>
                  <a:lnTo>
                    <a:pt x="55860" y="48934"/>
                  </a:lnTo>
                  <a:lnTo>
                    <a:pt x="73584" y="53069"/>
                  </a:lnTo>
                  <a:lnTo>
                    <a:pt x="87184" y="60997"/>
                  </a:lnTo>
                  <a:lnTo>
                    <a:pt x="101261" y="80762"/>
                  </a:lnTo>
                  <a:lnTo>
                    <a:pt x="107800" y="92691"/>
                  </a:lnTo>
                  <a:lnTo>
                    <a:pt x="108907" y="97778"/>
                  </a:lnTo>
                  <a:lnTo>
                    <a:pt x="108589" y="102227"/>
                  </a:lnTo>
                  <a:lnTo>
                    <a:pt x="100471" y="122028"/>
                  </a:lnTo>
                  <a:lnTo>
                    <a:pt x="86685" y="140108"/>
                  </a:lnTo>
                  <a:lnTo>
                    <a:pt x="69193" y="153814"/>
                  </a:lnTo>
                  <a:lnTo>
                    <a:pt x="23493" y="166269"/>
                  </a:lnTo>
                  <a:lnTo>
                    <a:pt x="0"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01" name="SMARTInkShape-Group972"/>
          <p:cNvGrpSpPr/>
          <p:nvPr/>
        </p:nvGrpSpPr>
        <p:grpSpPr>
          <a:xfrm>
            <a:off x="8079132" y="1314958"/>
            <a:ext cx="2912719" cy="951993"/>
            <a:chOff x="8079132" y="1314958"/>
            <a:chExt cx="2912719" cy="951993"/>
          </a:xfrm>
        </p:grpSpPr>
        <p:sp>
          <p:nvSpPr>
            <p:cNvPr id="385" name="SMARTInkShape-6697"/>
            <p:cNvSpPr/>
            <p:nvPr/>
          </p:nvSpPr>
          <p:spPr>
            <a:xfrm>
              <a:off x="8079132" y="1314958"/>
              <a:ext cx="360019" cy="408954"/>
            </a:xfrm>
            <a:custGeom>
              <a:avLst/>
              <a:gdLst/>
              <a:ahLst/>
              <a:cxnLst/>
              <a:rect l="0" t="0" r="0" b="0"/>
              <a:pathLst>
                <a:path w="360019" h="408954">
                  <a:moveTo>
                    <a:pt x="264768" y="18542"/>
                  </a:moveTo>
                  <a:lnTo>
                    <a:pt x="272969" y="18542"/>
                  </a:lnTo>
                  <a:lnTo>
                    <a:pt x="268844" y="13486"/>
                  </a:lnTo>
                  <a:lnTo>
                    <a:pt x="256925" y="1208"/>
                  </a:lnTo>
                  <a:lnTo>
                    <a:pt x="245628" y="0"/>
                  </a:lnTo>
                  <a:lnTo>
                    <a:pt x="218763" y="9756"/>
                  </a:lnTo>
                  <a:lnTo>
                    <a:pt x="171626" y="43752"/>
                  </a:lnTo>
                  <a:lnTo>
                    <a:pt x="124191" y="79496"/>
                  </a:lnTo>
                  <a:lnTo>
                    <a:pt x="84932" y="123818"/>
                  </a:lnTo>
                  <a:lnTo>
                    <a:pt x="52193" y="171008"/>
                  </a:lnTo>
                  <a:lnTo>
                    <a:pt x="25369" y="218576"/>
                  </a:lnTo>
                  <a:lnTo>
                    <a:pt x="7843" y="263371"/>
                  </a:lnTo>
                  <a:lnTo>
                    <a:pt x="2413" y="280813"/>
                  </a:lnTo>
                  <a:lnTo>
                    <a:pt x="0" y="306204"/>
                  </a:lnTo>
                  <a:lnTo>
                    <a:pt x="4571" y="329483"/>
                  </a:lnTo>
                  <a:lnTo>
                    <a:pt x="19045" y="357617"/>
                  </a:lnTo>
                  <a:lnTo>
                    <a:pt x="31733" y="371384"/>
                  </a:lnTo>
                  <a:lnTo>
                    <a:pt x="69881" y="392411"/>
                  </a:lnTo>
                  <a:lnTo>
                    <a:pt x="115067" y="402485"/>
                  </a:lnTo>
                  <a:lnTo>
                    <a:pt x="160205" y="407117"/>
                  </a:lnTo>
                  <a:lnTo>
                    <a:pt x="206837" y="408682"/>
                  </a:lnTo>
                  <a:lnTo>
                    <a:pt x="244310" y="408953"/>
                  </a:lnTo>
                  <a:lnTo>
                    <a:pt x="286340" y="407975"/>
                  </a:lnTo>
                  <a:lnTo>
                    <a:pt x="360018" y="3995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6698"/>
            <p:cNvSpPr/>
            <p:nvPr/>
          </p:nvSpPr>
          <p:spPr>
            <a:xfrm>
              <a:off x="8658225" y="1352550"/>
              <a:ext cx="9526" cy="19051"/>
            </a:xfrm>
            <a:custGeom>
              <a:avLst/>
              <a:gdLst/>
              <a:ahLst/>
              <a:cxnLst/>
              <a:rect l="0" t="0" r="0" b="0"/>
              <a:pathLst>
                <a:path w="9526" h="19051">
                  <a:moveTo>
                    <a:pt x="9525" y="19050"/>
                  </a:moveTo>
                  <a:lnTo>
                    <a:pt x="4469" y="13994"/>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6699"/>
            <p:cNvSpPr/>
            <p:nvPr/>
          </p:nvSpPr>
          <p:spPr>
            <a:xfrm>
              <a:off x="8422557" y="1333500"/>
              <a:ext cx="296430" cy="447676"/>
            </a:xfrm>
            <a:custGeom>
              <a:avLst/>
              <a:gdLst/>
              <a:ahLst/>
              <a:cxnLst/>
              <a:rect l="0" t="0" r="0" b="0"/>
              <a:pathLst>
                <a:path w="296430" h="447676">
                  <a:moveTo>
                    <a:pt x="149943" y="0"/>
                  </a:moveTo>
                  <a:lnTo>
                    <a:pt x="144887" y="5056"/>
                  </a:lnTo>
                  <a:lnTo>
                    <a:pt x="105395" y="23851"/>
                  </a:lnTo>
                  <a:lnTo>
                    <a:pt x="60155" y="54189"/>
                  </a:lnTo>
                  <a:lnTo>
                    <a:pt x="14610" y="97379"/>
                  </a:lnTo>
                  <a:lnTo>
                    <a:pt x="5834" y="106074"/>
                  </a:lnTo>
                  <a:lnTo>
                    <a:pt x="1228" y="116289"/>
                  </a:lnTo>
                  <a:lnTo>
                    <a:pt x="0" y="121976"/>
                  </a:lnTo>
                  <a:lnTo>
                    <a:pt x="239" y="126825"/>
                  </a:lnTo>
                  <a:lnTo>
                    <a:pt x="3327" y="135036"/>
                  </a:lnTo>
                  <a:lnTo>
                    <a:pt x="16694" y="142213"/>
                  </a:lnTo>
                  <a:lnTo>
                    <a:pt x="50843" y="155026"/>
                  </a:lnTo>
                  <a:lnTo>
                    <a:pt x="91652" y="166584"/>
                  </a:lnTo>
                  <a:lnTo>
                    <a:pt x="138311" y="175545"/>
                  </a:lnTo>
                  <a:lnTo>
                    <a:pt x="178102" y="187507"/>
                  </a:lnTo>
                  <a:lnTo>
                    <a:pt x="216536" y="200061"/>
                  </a:lnTo>
                  <a:lnTo>
                    <a:pt x="249645" y="212732"/>
                  </a:lnTo>
                  <a:lnTo>
                    <a:pt x="270031" y="227309"/>
                  </a:lnTo>
                  <a:lnTo>
                    <a:pt x="284420" y="245033"/>
                  </a:lnTo>
                  <a:lnTo>
                    <a:pt x="295386" y="273803"/>
                  </a:lnTo>
                  <a:lnTo>
                    <a:pt x="296429" y="291377"/>
                  </a:lnTo>
                  <a:lnTo>
                    <a:pt x="288244" y="318814"/>
                  </a:lnTo>
                  <a:lnTo>
                    <a:pt x="277027" y="339603"/>
                  </a:lnTo>
                  <a:lnTo>
                    <a:pt x="233197" y="383607"/>
                  </a:lnTo>
                  <a:lnTo>
                    <a:pt x="200836" y="415850"/>
                  </a:lnTo>
                  <a:lnTo>
                    <a:pt x="185262" y="422947"/>
                  </a:lnTo>
                  <a:lnTo>
                    <a:pt x="167757" y="428218"/>
                  </a:lnTo>
                  <a:lnTo>
                    <a:pt x="121368" y="4476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8" name="SMARTInkShape-6700"/>
            <p:cNvSpPr/>
            <p:nvPr/>
          </p:nvSpPr>
          <p:spPr>
            <a:xfrm>
              <a:off x="8877300" y="1504176"/>
              <a:ext cx="219263" cy="19825"/>
            </a:xfrm>
            <a:custGeom>
              <a:avLst/>
              <a:gdLst/>
              <a:ahLst/>
              <a:cxnLst/>
              <a:rect l="0" t="0" r="0" b="0"/>
              <a:pathLst>
                <a:path w="219263" h="19825">
                  <a:moveTo>
                    <a:pt x="0" y="19824"/>
                  </a:moveTo>
                  <a:lnTo>
                    <a:pt x="10113" y="19824"/>
                  </a:lnTo>
                  <a:lnTo>
                    <a:pt x="17900" y="17002"/>
                  </a:lnTo>
                  <a:lnTo>
                    <a:pt x="21458" y="14768"/>
                  </a:lnTo>
                  <a:lnTo>
                    <a:pt x="66260" y="8065"/>
                  </a:lnTo>
                  <a:lnTo>
                    <a:pt x="110875" y="1734"/>
                  </a:lnTo>
                  <a:lnTo>
                    <a:pt x="152797" y="0"/>
                  </a:lnTo>
                  <a:lnTo>
                    <a:pt x="219262" y="67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9" name="SMARTInkShape-6701"/>
            <p:cNvSpPr/>
            <p:nvPr/>
          </p:nvSpPr>
          <p:spPr>
            <a:xfrm>
              <a:off x="8924925" y="1628775"/>
              <a:ext cx="180976" cy="19051"/>
            </a:xfrm>
            <a:custGeom>
              <a:avLst/>
              <a:gdLst/>
              <a:ahLst/>
              <a:cxnLst/>
              <a:rect l="0" t="0" r="0" b="0"/>
              <a:pathLst>
                <a:path w="180976" h="19051">
                  <a:moveTo>
                    <a:pt x="0" y="19050"/>
                  </a:moveTo>
                  <a:lnTo>
                    <a:pt x="47558" y="16228"/>
                  </a:lnTo>
                  <a:lnTo>
                    <a:pt x="88695" y="9349"/>
                  </a:lnTo>
                  <a:lnTo>
                    <a:pt x="127233" y="2160"/>
                  </a:lnTo>
                  <a:lnTo>
                    <a:pt x="1809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0" name="SMARTInkShape-6702"/>
            <p:cNvSpPr/>
            <p:nvPr/>
          </p:nvSpPr>
          <p:spPr>
            <a:xfrm>
              <a:off x="8335242" y="1934600"/>
              <a:ext cx="140649" cy="222563"/>
            </a:xfrm>
            <a:custGeom>
              <a:avLst/>
              <a:gdLst/>
              <a:ahLst/>
              <a:cxnLst/>
              <a:rect l="0" t="0" r="0" b="0"/>
              <a:pathLst>
                <a:path w="140649" h="222563">
                  <a:moveTo>
                    <a:pt x="56283" y="27550"/>
                  </a:moveTo>
                  <a:lnTo>
                    <a:pt x="56283" y="32606"/>
                  </a:lnTo>
                  <a:lnTo>
                    <a:pt x="41095" y="76911"/>
                  </a:lnTo>
                  <a:lnTo>
                    <a:pt x="39436" y="106381"/>
                  </a:lnTo>
                  <a:lnTo>
                    <a:pt x="44118" y="146628"/>
                  </a:lnTo>
                  <a:lnTo>
                    <a:pt x="46236" y="193045"/>
                  </a:lnTo>
                  <a:lnTo>
                    <a:pt x="45468" y="206937"/>
                  </a:lnTo>
                  <a:lnTo>
                    <a:pt x="43781" y="210641"/>
                  </a:lnTo>
                  <a:lnTo>
                    <a:pt x="41599" y="213111"/>
                  </a:lnTo>
                  <a:lnTo>
                    <a:pt x="39174" y="218677"/>
                  </a:lnTo>
                  <a:lnTo>
                    <a:pt x="38096" y="222562"/>
                  </a:lnTo>
                  <a:lnTo>
                    <a:pt x="37808" y="222116"/>
                  </a:lnTo>
                  <a:lnTo>
                    <a:pt x="27154" y="184805"/>
                  </a:lnTo>
                  <a:lnTo>
                    <a:pt x="15785" y="142700"/>
                  </a:lnTo>
                  <a:lnTo>
                    <a:pt x="3520" y="95216"/>
                  </a:lnTo>
                  <a:lnTo>
                    <a:pt x="0" y="51813"/>
                  </a:lnTo>
                  <a:lnTo>
                    <a:pt x="576" y="37275"/>
                  </a:lnTo>
                  <a:lnTo>
                    <a:pt x="4361" y="27286"/>
                  </a:lnTo>
                  <a:lnTo>
                    <a:pt x="22554" y="10656"/>
                  </a:lnTo>
                  <a:lnTo>
                    <a:pt x="39176" y="4167"/>
                  </a:lnTo>
                  <a:lnTo>
                    <a:pt x="70660" y="0"/>
                  </a:lnTo>
                  <a:lnTo>
                    <a:pt x="110354" y="6782"/>
                  </a:lnTo>
                  <a:lnTo>
                    <a:pt x="131688" y="15282"/>
                  </a:lnTo>
                  <a:lnTo>
                    <a:pt x="137421" y="21392"/>
                  </a:lnTo>
                  <a:lnTo>
                    <a:pt x="140648" y="40895"/>
                  </a:lnTo>
                  <a:lnTo>
                    <a:pt x="132937" y="57823"/>
                  </a:lnTo>
                  <a:lnTo>
                    <a:pt x="113567" y="79558"/>
                  </a:lnTo>
                  <a:lnTo>
                    <a:pt x="74097" y="114048"/>
                  </a:lnTo>
                  <a:lnTo>
                    <a:pt x="47449" y="132672"/>
                  </a:lnTo>
                  <a:lnTo>
                    <a:pt x="18183" y="141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6703"/>
            <p:cNvSpPr/>
            <p:nvPr/>
          </p:nvSpPr>
          <p:spPr>
            <a:xfrm>
              <a:off x="8537586" y="1935593"/>
              <a:ext cx="168265" cy="217058"/>
            </a:xfrm>
            <a:custGeom>
              <a:avLst/>
              <a:gdLst/>
              <a:ahLst/>
              <a:cxnLst/>
              <a:rect l="0" t="0" r="0" b="0"/>
              <a:pathLst>
                <a:path w="168265" h="217058">
                  <a:moveTo>
                    <a:pt x="168264" y="17032"/>
                  </a:moveTo>
                  <a:lnTo>
                    <a:pt x="168264" y="8831"/>
                  </a:lnTo>
                  <a:lnTo>
                    <a:pt x="163207" y="2843"/>
                  </a:lnTo>
                  <a:lnTo>
                    <a:pt x="152258" y="142"/>
                  </a:lnTo>
                  <a:lnTo>
                    <a:pt x="136809" y="0"/>
                  </a:lnTo>
                  <a:lnTo>
                    <a:pt x="96741" y="11366"/>
                  </a:lnTo>
                  <a:lnTo>
                    <a:pt x="49439" y="30063"/>
                  </a:lnTo>
                  <a:lnTo>
                    <a:pt x="7585" y="48408"/>
                  </a:lnTo>
                  <a:lnTo>
                    <a:pt x="1601" y="54966"/>
                  </a:lnTo>
                  <a:lnTo>
                    <a:pt x="6" y="58196"/>
                  </a:lnTo>
                  <a:lnTo>
                    <a:pt x="0" y="60350"/>
                  </a:lnTo>
                  <a:lnTo>
                    <a:pt x="1054" y="61785"/>
                  </a:lnTo>
                  <a:lnTo>
                    <a:pt x="28456" y="77371"/>
                  </a:lnTo>
                  <a:lnTo>
                    <a:pt x="66917" y="85278"/>
                  </a:lnTo>
                  <a:lnTo>
                    <a:pt x="99783" y="96520"/>
                  </a:lnTo>
                  <a:lnTo>
                    <a:pt x="140314" y="118869"/>
                  </a:lnTo>
                  <a:lnTo>
                    <a:pt x="149845" y="129673"/>
                  </a:lnTo>
                  <a:lnTo>
                    <a:pt x="154786" y="141531"/>
                  </a:lnTo>
                  <a:lnTo>
                    <a:pt x="156104" y="147656"/>
                  </a:lnTo>
                  <a:lnTo>
                    <a:pt x="154745" y="157284"/>
                  </a:lnTo>
                  <a:lnTo>
                    <a:pt x="152901" y="161334"/>
                  </a:lnTo>
                  <a:lnTo>
                    <a:pt x="135137" y="177145"/>
                  </a:lnTo>
                  <a:lnTo>
                    <a:pt x="95202" y="200393"/>
                  </a:lnTo>
                  <a:lnTo>
                    <a:pt x="70651" y="211649"/>
                  </a:lnTo>
                  <a:lnTo>
                    <a:pt x="25389" y="21705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6704"/>
            <p:cNvSpPr/>
            <p:nvPr/>
          </p:nvSpPr>
          <p:spPr>
            <a:xfrm>
              <a:off x="8858250" y="2009775"/>
              <a:ext cx="142876" cy="1"/>
            </a:xfrm>
            <a:custGeom>
              <a:avLst/>
              <a:gdLst/>
              <a:ahLst/>
              <a:cxnLst/>
              <a:rect l="0" t="0" r="0" b="0"/>
              <a:pathLst>
                <a:path w="142876" h="1">
                  <a:moveTo>
                    <a:pt x="0" y="0"/>
                  </a:moveTo>
                  <a:lnTo>
                    <a:pt x="46051" y="0"/>
                  </a:lnTo>
                  <a:lnTo>
                    <a:pt x="90471" y="0"/>
                  </a:lnTo>
                  <a:lnTo>
                    <a:pt x="1428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6705"/>
            <p:cNvSpPr/>
            <p:nvPr/>
          </p:nvSpPr>
          <p:spPr>
            <a:xfrm>
              <a:off x="8877300" y="2085975"/>
              <a:ext cx="104776" cy="9526"/>
            </a:xfrm>
            <a:custGeom>
              <a:avLst/>
              <a:gdLst/>
              <a:ahLst/>
              <a:cxnLst/>
              <a:rect l="0" t="0" r="0" b="0"/>
              <a:pathLst>
                <a:path w="104776" h="9526">
                  <a:moveTo>
                    <a:pt x="0" y="9525"/>
                  </a:moveTo>
                  <a:lnTo>
                    <a:pt x="39060" y="8467"/>
                  </a:lnTo>
                  <a:lnTo>
                    <a:pt x="1047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SMARTInkShape-6706"/>
            <p:cNvSpPr/>
            <p:nvPr/>
          </p:nvSpPr>
          <p:spPr>
            <a:xfrm>
              <a:off x="9706400" y="1943100"/>
              <a:ext cx="37676" cy="7662"/>
            </a:xfrm>
            <a:custGeom>
              <a:avLst/>
              <a:gdLst/>
              <a:ahLst/>
              <a:cxnLst/>
              <a:rect l="0" t="0" r="0" b="0"/>
              <a:pathLst>
                <a:path w="37676" h="7662">
                  <a:moveTo>
                    <a:pt x="0" y="7661"/>
                  </a:moveTo>
                  <a:lnTo>
                    <a:pt x="1075" y="7466"/>
                  </a:lnTo>
                  <a:lnTo>
                    <a:pt x="376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SMARTInkShape-6707"/>
            <p:cNvSpPr/>
            <p:nvPr/>
          </p:nvSpPr>
          <p:spPr>
            <a:xfrm>
              <a:off x="10058400" y="2143125"/>
              <a:ext cx="76201" cy="123826"/>
            </a:xfrm>
            <a:custGeom>
              <a:avLst/>
              <a:gdLst/>
              <a:ahLst/>
              <a:cxnLst/>
              <a:rect l="0" t="0" r="0" b="0"/>
              <a:pathLst>
                <a:path w="76201" h="123826">
                  <a:moveTo>
                    <a:pt x="76200" y="0"/>
                  </a:moveTo>
                  <a:lnTo>
                    <a:pt x="57886" y="39772"/>
                  </a:lnTo>
                  <a:lnTo>
                    <a:pt x="30212" y="87196"/>
                  </a:lnTo>
                  <a:lnTo>
                    <a:pt x="0"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6" name="SMARTInkShape-6708"/>
            <p:cNvSpPr/>
            <p:nvPr/>
          </p:nvSpPr>
          <p:spPr>
            <a:xfrm>
              <a:off x="10248900" y="1914525"/>
              <a:ext cx="276226" cy="28576"/>
            </a:xfrm>
            <a:custGeom>
              <a:avLst/>
              <a:gdLst/>
              <a:ahLst/>
              <a:cxnLst/>
              <a:rect l="0" t="0" r="0" b="0"/>
              <a:pathLst>
                <a:path w="276226" h="28576">
                  <a:moveTo>
                    <a:pt x="0" y="28575"/>
                  </a:moveTo>
                  <a:lnTo>
                    <a:pt x="10113" y="23519"/>
                  </a:lnTo>
                  <a:lnTo>
                    <a:pt x="52981" y="19442"/>
                  </a:lnTo>
                  <a:lnTo>
                    <a:pt x="95955" y="11562"/>
                  </a:lnTo>
                  <a:lnTo>
                    <a:pt x="135324" y="7307"/>
                  </a:lnTo>
                  <a:lnTo>
                    <a:pt x="182618" y="2165"/>
                  </a:lnTo>
                  <a:lnTo>
                    <a:pt x="227044" y="428"/>
                  </a:lnTo>
                  <a:lnTo>
                    <a:pt x="2762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7" name="SMARTInkShape-6709"/>
            <p:cNvSpPr/>
            <p:nvPr/>
          </p:nvSpPr>
          <p:spPr>
            <a:xfrm>
              <a:off x="10345473" y="1933575"/>
              <a:ext cx="36778" cy="247651"/>
            </a:xfrm>
            <a:custGeom>
              <a:avLst/>
              <a:gdLst/>
              <a:ahLst/>
              <a:cxnLst/>
              <a:rect l="0" t="0" r="0" b="0"/>
              <a:pathLst>
                <a:path w="36778" h="247651">
                  <a:moveTo>
                    <a:pt x="8202" y="0"/>
                  </a:moveTo>
                  <a:lnTo>
                    <a:pt x="0" y="0"/>
                  </a:lnTo>
                  <a:lnTo>
                    <a:pt x="12901" y="24302"/>
                  </a:lnTo>
                  <a:lnTo>
                    <a:pt x="17832" y="64733"/>
                  </a:lnTo>
                  <a:lnTo>
                    <a:pt x="25078" y="110036"/>
                  </a:lnTo>
                  <a:lnTo>
                    <a:pt x="29430" y="153959"/>
                  </a:lnTo>
                  <a:lnTo>
                    <a:pt x="35326" y="195982"/>
                  </a:lnTo>
                  <a:lnTo>
                    <a:pt x="36777"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8" name="SMARTInkShape-6710"/>
            <p:cNvSpPr/>
            <p:nvPr/>
          </p:nvSpPr>
          <p:spPr>
            <a:xfrm>
              <a:off x="10541882" y="1944458"/>
              <a:ext cx="151776" cy="236768"/>
            </a:xfrm>
            <a:custGeom>
              <a:avLst/>
              <a:gdLst/>
              <a:ahLst/>
              <a:cxnLst/>
              <a:rect l="0" t="0" r="0" b="0"/>
              <a:pathLst>
                <a:path w="151776" h="236768">
                  <a:moveTo>
                    <a:pt x="126118" y="17692"/>
                  </a:moveTo>
                  <a:lnTo>
                    <a:pt x="134320" y="9491"/>
                  </a:lnTo>
                  <a:lnTo>
                    <a:pt x="140306" y="8559"/>
                  </a:lnTo>
                  <a:lnTo>
                    <a:pt x="140869" y="7370"/>
                  </a:lnTo>
                  <a:lnTo>
                    <a:pt x="140185" y="5519"/>
                  </a:lnTo>
                  <a:lnTo>
                    <a:pt x="138672" y="3227"/>
                  </a:lnTo>
                  <a:lnTo>
                    <a:pt x="136603" y="1698"/>
                  </a:lnTo>
                  <a:lnTo>
                    <a:pt x="131484" y="0"/>
                  </a:lnTo>
                  <a:lnTo>
                    <a:pt x="102248" y="7573"/>
                  </a:lnTo>
                  <a:lnTo>
                    <a:pt x="56178" y="28354"/>
                  </a:lnTo>
                  <a:lnTo>
                    <a:pt x="13505" y="51512"/>
                  </a:lnTo>
                  <a:lnTo>
                    <a:pt x="2690" y="58476"/>
                  </a:lnTo>
                  <a:lnTo>
                    <a:pt x="440" y="61815"/>
                  </a:lnTo>
                  <a:lnTo>
                    <a:pt x="0" y="65099"/>
                  </a:lnTo>
                  <a:lnTo>
                    <a:pt x="764" y="68347"/>
                  </a:lnTo>
                  <a:lnTo>
                    <a:pt x="7258" y="74777"/>
                  </a:lnTo>
                  <a:lnTo>
                    <a:pt x="19317" y="81163"/>
                  </a:lnTo>
                  <a:lnTo>
                    <a:pt x="61551" y="93886"/>
                  </a:lnTo>
                  <a:lnTo>
                    <a:pt x="109070" y="110824"/>
                  </a:lnTo>
                  <a:lnTo>
                    <a:pt x="134120" y="126896"/>
                  </a:lnTo>
                  <a:lnTo>
                    <a:pt x="148128" y="144005"/>
                  </a:lnTo>
                  <a:lnTo>
                    <a:pt x="151775" y="152501"/>
                  </a:lnTo>
                  <a:lnTo>
                    <a:pt x="147752" y="165448"/>
                  </a:lnTo>
                  <a:lnTo>
                    <a:pt x="143715" y="173346"/>
                  </a:lnTo>
                  <a:lnTo>
                    <a:pt x="127943" y="187766"/>
                  </a:lnTo>
                  <a:lnTo>
                    <a:pt x="85280" y="214165"/>
                  </a:lnTo>
                  <a:lnTo>
                    <a:pt x="59688" y="229129"/>
                  </a:lnTo>
                  <a:lnTo>
                    <a:pt x="21343" y="23676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SMARTInkShape-6711"/>
            <p:cNvSpPr/>
            <p:nvPr/>
          </p:nvSpPr>
          <p:spPr>
            <a:xfrm>
              <a:off x="10829925" y="1990725"/>
              <a:ext cx="161926" cy="9526"/>
            </a:xfrm>
            <a:custGeom>
              <a:avLst/>
              <a:gdLst/>
              <a:ahLst/>
              <a:cxnLst/>
              <a:rect l="0" t="0" r="0" b="0"/>
              <a:pathLst>
                <a:path w="161926" h="9526">
                  <a:moveTo>
                    <a:pt x="0" y="9525"/>
                  </a:moveTo>
                  <a:lnTo>
                    <a:pt x="41911" y="9525"/>
                  </a:lnTo>
                  <a:lnTo>
                    <a:pt x="83406" y="1986"/>
                  </a:lnTo>
                  <a:lnTo>
                    <a:pt x="123716" y="261"/>
                  </a:lnTo>
                  <a:lnTo>
                    <a:pt x="1619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0" name="SMARTInkShape-6712"/>
            <p:cNvSpPr/>
            <p:nvPr/>
          </p:nvSpPr>
          <p:spPr>
            <a:xfrm>
              <a:off x="10829925" y="2066925"/>
              <a:ext cx="76201" cy="9526"/>
            </a:xfrm>
            <a:custGeom>
              <a:avLst/>
              <a:gdLst/>
              <a:ahLst/>
              <a:cxnLst/>
              <a:rect l="0" t="0" r="0" b="0"/>
              <a:pathLst>
                <a:path w="76201" h="9526">
                  <a:moveTo>
                    <a:pt x="0" y="9525"/>
                  </a:move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07" name="SMARTInkShape-Group973"/>
          <p:cNvGrpSpPr/>
          <p:nvPr/>
        </p:nvGrpSpPr>
        <p:grpSpPr>
          <a:xfrm>
            <a:off x="1581150" y="1581150"/>
            <a:ext cx="485776" cy="342901"/>
            <a:chOff x="1581150" y="1581150"/>
            <a:chExt cx="485776" cy="342901"/>
          </a:xfrm>
        </p:grpSpPr>
        <p:sp>
          <p:nvSpPr>
            <p:cNvPr id="402" name="SMARTInkShape-6713"/>
            <p:cNvSpPr/>
            <p:nvPr/>
          </p:nvSpPr>
          <p:spPr>
            <a:xfrm>
              <a:off x="1952625" y="1581150"/>
              <a:ext cx="114301" cy="66676"/>
            </a:xfrm>
            <a:custGeom>
              <a:avLst/>
              <a:gdLst/>
              <a:ahLst/>
              <a:cxnLst/>
              <a:rect l="0" t="0" r="0" b="0"/>
              <a:pathLst>
                <a:path w="114301" h="66676">
                  <a:moveTo>
                    <a:pt x="0" y="66675"/>
                  </a:moveTo>
                  <a:lnTo>
                    <a:pt x="0" y="49341"/>
                  </a:lnTo>
                  <a:lnTo>
                    <a:pt x="37981" y="25991"/>
                  </a:lnTo>
                  <a:lnTo>
                    <a:pt x="84197" y="9095"/>
                  </a:lnTo>
                  <a:lnTo>
                    <a:pt x="1143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3" name="SMARTInkShape-6714"/>
            <p:cNvSpPr/>
            <p:nvPr/>
          </p:nvSpPr>
          <p:spPr>
            <a:xfrm>
              <a:off x="1947137" y="1638300"/>
              <a:ext cx="114506" cy="133351"/>
            </a:xfrm>
            <a:custGeom>
              <a:avLst/>
              <a:gdLst/>
              <a:ahLst/>
              <a:cxnLst/>
              <a:rect l="0" t="0" r="0" b="0"/>
              <a:pathLst>
                <a:path w="114506" h="133351">
                  <a:moveTo>
                    <a:pt x="5488" y="0"/>
                  </a:moveTo>
                  <a:lnTo>
                    <a:pt x="5488" y="5056"/>
                  </a:lnTo>
                  <a:lnTo>
                    <a:pt x="0" y="21734"/>
                  </a:lnTo>
                  <a:lnTo>
                    <a:pt x="771" y="24014"/>
                  </a:lnTo>
                  <a:lnTo>
                    <a:pt x="2344" y="25535"/>
                  </a:lnTo>
                  <a:lnTo>
                    <a:pt x="4090" y="30046"/>
                  </a:lnTo>
                  <a:lnTo>
                    <a:pt x="4556" y="32731"/>
                  </a:lnTo>
                  <a:lnTo>
                    <a:pt x="6984" y="34520"/>
                  </a:lnTo>
                  <a:lnTo>
                    <a:pt x="15325" y="36509"/>
                  </a:lnTo>
                  <a:lnTo>
                    <a:pt x="19454" y="35981"/>
                  </a:lnTo>
                  <a:lnTo>
                    <a:pt x="62017" y="16972"/>
                  </a:lnTo>
                  <a:lnTo>
                    <a:pt x="65399" y="14490"/>
                  </a:lnTo>
                  <a:lnTo>
                    <a:pt x="69770" y="13893"/>
                  </a:lnTo>
                  <a:lnTo>
                    <a:pt x="86036" y="18110"/>
                  </a:lnTo>
                  <a:lnTo>
                    <a:pt x="102144" y="26062"/>
                  </a:lnTo>
                  <a:lnTo>
                    <a:pt x="106654" y="32044"/>
                  </a:lnTo>
                  <a:lnTo>
                    <a:pt x="114250" y="46419"/>
                  </a:lnTo>
                  <a:lnTo>
                    <a:pt x="114505" y="60847"/>
                  </a:lnTo>
                  <a:lnTo>
                    <a:pt x="111101" y="85867"/>
                  </a:lnTo>
                  <a:lnTo>
                    <a:pt x="104991" y="96724"/>
                  </a:lnTo>
                  <a:lnTo>
                    <a:pt x="95220" y="107547"/>
                  </a:lnTo>
                  <a:lnTo>
                    <a:pt x="66862" y="128802"/>
                  </a:lnTo>
                  <a:lnTo>
                    <a:pt x="59929" y="131329"/>
                  </a:lnTo>
                  <a:lnTo>
                    <a:pt x="15013" y="1333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4" name="SMARTInkShape-6715"/>
            <p:cNvSpPr/>
            <p:nvPr/>
          </p:nvSpPr>
          <p:spPr>
            <a:xfrm>
              <a:off x="1581150" y="1634087"/>
              <a:ext cx="84289" cy="289964"/>
            </a:xfrm>
            <a:custGeom>
              <a:avLst/>
              <a:gdLst/>
              <a:ahLst/>
              <a:cxnLst/>
              <a:rect l="0" t="0" r="0" b="0"/>
              <a:pathLst>
                <a:path w="84289" h="289964">
                  <a:moveTo>
                    <a:pt x="0" y="61363"/>
                  </a:moveTo>
                  <a:lnTo>
                    <a:pt x="7604" y="52700"/>
                  </a:lnTo>
                  <a:lnTo>
                    <a:pt x="17305" y="38570"/>
                  </a:lnTo>
                  <a:lnTo>
                    <a:pt x="62366" y="7456"/>
                  </a:lnTo>
                  <a:lnTo>
                    <a:pt x="69346" y="1068"/>
                  </a:lnTo>
                  <a:lnTo>
                    <a:pt x="71631" y="0"/>
                  </a:lnTo>
                  <a:lnTo>
                    <a:pt x="73154" y="346"/>
                  </a:lnTo>
                  <a:lnTo>
                    <a:pt x="74169" y="1635"/>
                  </a:lnTo>
                  <a:lnTo>
                    <a:pt x="75297" y="5889"/>
                  </a:lnTo>
                  <a:lnTo>
                    <a:pt x="76176" y="53057"/>
                  </a:lnTo>
                  <a:lnTo>
                    <a:pt x="73371" y="93121"/>
                  </a:lnTo>
                  <a:lnTo>
                    <a:pt x="67998" y="138897"/>
                  </a:lnTo>
                  <a:lnTo>
                    <a:pt x="67994" y="183531"/>
                  </a:lnTo>
                  <a:lnTo>
                    <a:pt x="74910" y="230543"/>
                  </a:lnTo>
                  <a:lnTo>
                    <a:pt x="84288" y="270962"/>
                  </a:lnTo>
                  <a:lnTo>
                    <a:pt x="76200" y="28996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5" name="SMARTInkShape-6716"/>
            <p:cNvSpPr/>
            <p:nvPr/>
          </p:nvSpPr>
          <p:spPr>
            <a:xfrm>
              <a:off x="1600200" y="1809750"/>
              <a:ext cx="123826" cy="66676"/>
            </a:xfrm>
            <a:custGeom>
              <a:avLst/>
              <a:gdLst/>
              <a:ahLst/>
              <a:cxnLst/>
              <a:rect l="0" t="0" r="0" b="0"/>
              <a:pathLst>
                <a:path w="123826" h="66676">
                  <a:moveTo>
                    <a:pt x="0" y="66675"/>
                  </a:moveTo>
                  <a:lnTo>
                    <a:pt x="0" y="61619"/>
                  </a:lnTo>
                  <a:lnTo>
                    <a:pt x="1058" y="60129"/>
                  </a:lnTo>
                  <a:lnTo>
                    <a:pt x="2822" y="59136"/>
                  </a:lnTo>
                  <a:lnTo>
                    <a:pt x="9721" y="55916"/>
                  </a:lnTo>
                  <a:lnTo>
                    <a:pt x="56945" y="26851"/>
                  </a:lnTo>
                  <a:lnTo>
                    <a:pt x="97070" y="12130"/>
                  </a:lnTo>
                  <a:lnTo>
                    <a:pt x="1238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6" name="SMARTInkShape-6717"/>
            <p:cNvSpPr/>
            <p:nvPr/>
          </p:nvSpPr>
          <p:spPr>
            <a:xfrm>
              <a:off x="1838325" y="1724025"/>
              <a:ext cx="9410" cy="18935"/>
            </a:xfrm>
            <a:custGeom>
              <a:avLst/>
              <a:gdLst/>
              <a:ahLst/>
              <a:cxnLst/>
              <a:rect l="0" t="0" r="0" b="0"/>
              <a:pathLst>
                <a:path w="9410" h="18935">
                  <a:moveTo>
                    <a:pt x="0" y="9525"/>
                  </a:moveTo>
                  <a:lnTo>
                    <a:pt x="0" y="18658"/>
                  </a:lnTo>
                  <a:lnTo>
                    <a:pt x="5056" y="18934"/>
                  </a:lnTo>
                  <a:lnTo>
                    <a:pt x="6546" y="17914"/>
                  </a:lnTo>
                  <a:lnTo>
                    <a:pt x="7539" y="16176"/>
                  </a:lnTo>
                  <a:lnTo>
                    <a:pt x="9264" y="9342"/>
                  </a:lnTo>
                  <a:lnTo>
                    <a:pt x="9409" y="4858"/>
                  </a:lnTo>
                  <a:lnTo>
                    <a:pt x="8389" y="3239"/>
                  </a:lnTo>
                  <a:lnTo>
                    <a:pt x="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2" name="SMARTInkShape-Group974"/>
          <p:cNvGrpSpPr/>
          <p:nvPr/>
        </p:nvGrpSpPr>
        <p:grpSpPr>
          <a:xfrm>
            <a:off x="1613762" y="3848100"/>
            <a:ext cx="272189" cy="504826"/>
            <a:chOff x="1613762" y="3848100"/>
            <a:chExt cx="272189" cy="504826"/>
          </a:xfrm>
        </p:grpSpPr>
        <p:sp>
          <p:nvSpPr>
            <p:cNvPr id="408" name="SMARTInkShape-6718"/>
            <p:cNvSpPr/>
            <p:nvPr/>
          </p:nvSpPr>
          <p:spPr>
            <a:xfrm>
              <a:off x="1704975" y="4145092"/>
              <a:ext cx="148903" cy="207834"/>
            </a:xfrm>
            <a:custGeom>
              <a:avLst/>
              <a:gdLst/>
              <a:ahLst/>
              <a:cxnLst/>
              <a:rect l="0" t="0" r="0" b="0"/>
              <a:pathLst>
                <a:path w="148903" h="207834">
                  <a:moveTo>
                    <a:pt x="9525" y="17333"/>
                  </a:moveTo>
                  <a:lnTo>
                    <a:pt x="9525" y="12277"/>
                  </a:lnTo>
                  <a:lnTo>
                    <a:pt x="12347" y="6972"/>
                  </a:lnTo>
                  <a:lnTo>
                    <a:pt x="14581" y="4076"/>
                  </a:lnTo>
                  <a:lnTo>
                    <a:pt x="22708" y="858"/>
                  </a:lnTo>
                  <a:lnTo>
                    <a:pt x="27839" y="0"/>
                  </a:lnTo>
                  <a:lnTo>
                    <a:pt x="39184" y="1868"/>
                  </a:lnTo>
                  <a:lnTo>
                    <a:pt x="60294" y="6048"/>
                  </a:lnTo>
                  <a:lnTo>
                    <a:pt x="75480" y="8084"/>
                  </a:lnTo>
                  <a:lnTo>
                    <a:pt x="85758" y="12517"/>
                  </a:lnTo>
                  <a:lnTo>
                    <a:pt x="93854" y="20837"/>
                  </a:lnTo>
                  <a:lnTo>
                    <a:pt x="99921" y="31590"/>
                  </a:lnTo>
                  <a:lnTo>
                    <a:pt x="102618" y="43425"/>
                  </a:lnTo>
                  <a:lnTo>
                    <a:pt x="100994" y="52918"/>
                  </a:lnTo>
                  <a:lnTo>
                    <a:pt x="94130" y="64213"/>
                  </a:lnTo>
                  <a:lnTo>
                    <a:pt x="91328" y="67636"/>
                  </a:lnTo>
                  <a:lnTo>
                    <a:pt x="72216" y="77511"/>
                  </a:lnTo>
                  <a:lnTo>
                    <a:pt x="25559" y="83628"/>
                  </a:lnTo>
                  <a:lnTo>
                    <a:pt x="19907" y="83958"/>
                  </a:lnTo>
                  <a:lnTo>
                    <a:pt x="29417" y="83993"/>
                  </a:lnTo>
                  <a:lnTo>
                    <a:pt x="37063" y="86824"/>
                  </a:lnTo>
                  <a:lnTo>
                    <a:pt x="47164" y="91609"/>
                  </a:lnTo>
                  <a:lnTo>
                    <a:pt x="88143" y="106128"/>
                  </a:lnTo>
                  <a:lnTo>
                    <a:pt x="121833" y="124008"/>
                  </a:lnTo>
                  <a:lnTo>
                    <a:pt x="140051" y="139487"/>
                  </a:lnTo>
                  <a:lnTo>
                    <a:pt x="146911" y="151351"/>
                  </a:lnTo>
                  <a:lnTo>
                    <a:pt x="148741" y="157479"/>
                  </a:lnTo>
                  <a:lnTo>
                    <a:pt x="148902" y="162621"/>
                  </a:lnTo>
                  <a:lnTo>
                    <a:pt x="146259" y="171158"/>
                  </a:lnTo>
                  <a:lnTo>
                    <a:pt x="135912" y="178480"/>
                  </a:lnTo>
                  <a:lnTo>
                    <a:pt x="93287" y="191805"/>
                  </a:lnTo>
                  <a:lnTo>
                    <a:pt x="48060" y="203569"/>
                  </a:lnTo>
                  <a:lnTo>
                    <a:pt x="0" y="20783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9" name="SMARTInkShape-6719"/>
            <p:cNvSpPr/>
            <p:nvPr/>
          </p:nvSpPr>
          <p:spPr>
            <a:xfrm>
              <a:off x="1638692" y="3848100"/>
              <a:ext cx="152009" cy="9526"/>
            </a:xfrm>
            <a:custGeom>
              <a:avLst/>
              <a:gdLst/>
              <a:ahLst/>
              <a:cxnLst/>
              <a:rect l="0" t="0" r="0" b="0"/>
              <a:pathLst>
                <a:path w="152009" h="9526">
                  <a:moveTo>
                    <a:pt x="9133" y="0"/>
                  </a:moveTo>
                  <a:lnTo>
                    <a:pt x="0" y="0"/>
                  </a:lnTo>
                  <a:lnTo>
                    <a:pt x="41444" y="0"/>
                  </a:lnTo>
                  <a:lnTo>
                    <a:pt x="82930" y="0"/>
                  </a:lnTo>
                  <a:lnTo>
                    <a:pt x="125037" y="1058"/>
                  </a:lnTo>
                  <a:lnTo>
                    <a:pt x="152008"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0" name="SMARTInkShape-6720"/>
            <p:cNvSpPr/>
            <p:nvPr/>
          </p:nvSpPr>
          <p:spPr>
            <a:xfrm>
              <a:off x="1647825" y="3852137"/>
              <a:ext cx="121505" cy="129145"/>
            </a:xfrm>
            <a:custGeom>
              <a:avLst/>
              <a:gdLst/>
              <a:ahLst/>
              <a:cxnLst/>
              <a:rect l="0" t="0" r="0" b="0"/>
              <a:pathLst>
                <a:path w="121505" h="129145">
                  <a:moveTo>
                    <a:pt x="0" y="5488"/>
                  </a:moveTo>
                  <a:lnTo>
                    <a:pt x="0" y="0"/>
                  </a:lnTo>
                  <a:lnTo>
                    <a:pt x="0" y="4556"/>
                  </a:lnTo>
                  <a:lnTo>
                    <a:pt x="7539" y="23265"/>
                  </a:lnTo>
                  <a:lnTo>
                    <a:pt x="9409" y="46689"/>
                  </a:lnTo>
                  <a:lnTo>
                    <a:pt x="10506" y="48830"/>
                  </a:lnTo>
                  <a:lnTo>
                    <a:pt x="12295" y="50258"/>
                  </a:lnTo>
                  <a:lnTo>
                    <a:pt x="18655" y="52946"/>
                  </a:lnTo>
                  <a:lnTo>
                    <a:pt x="18933" y="48007"/>
                  </a:lnTo>
                  <a:lnTo>
                    <a:pt x="20030" y="46534"/>
                  </a:lnTo>
                  <a:lnTo>
                    <a:pt x="24072" y="44897"/>
                  </a:lnTo>
                  <a:lnTo>
                    <a:pt x="54695" y="43703"/>
                  </a:lnTo>
                  <a:lnTo>
                    <a:pt x="73238" y="48678"/>
                  </a:lnTo>
                  <a:lnTo>
                    <a:pt x="87082" y="56855"/>
                  </a:lnTo>
                  <a:lnTo>
                    <a:pt x="107787" y="76705"/>
                  </a:lnTo>
                  <a:lnTo>
                    <a:pt x="118603" y="93735"/>
                  </a:lnTo>
                  <a:lnTo>
                    <a:pt x="121504" y="102212"/>
                  </a:lnTo>
                  <a:lnTo>
                    <a:pt x="121219" y="105954"/>
                  </a:lnTo>
                  <a:lnTo>
                    <a:pt x="118081" y="112934"/>
                  </a:lnTo>
                  <a:lnTo>
                    <a:pt x="105307" y="122814"/>
                  </a:lnTo>
                  <a:lnTo>
                    <a:pt x="93174" y="127387"/>
                  </a:lnTo>
                  <a:lnTo>
                    <a:pt x="46606" y="129144"/>
                  </a:lnTo>
                  <a:lnTo>
                    <a:pt x="33767" y="126416"/>
                  </a:lnTo>
                  <a:lnTo>
                    <a:pt x="23474" y="122734"/>
                  </a:lnTo>
                  <a:lnTo>
                    <a:pt x="1040" y="119903"/>
                  </a:lnTo>
                  <a:lnTo>
                    <a:pt x="9525" y="11978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1" name="SMARTInkShape-6721"/>
            <p:cNvSpPr/>
            <p:nvPr/>
          </p:nvSpPr>
          <p:spPr>
            <a:xfrm>
              <a:off x="1613762" y="4076700"/>
              <a:ext cx="272189" cy="19051"/>
            </a:xfrm>
            <a:custGeom>
              <a:avLst/>
              <a:gdLst/>
              <a:ahLst/>
              <a:cxnLst/>
              <a:rect l="0" t="0" r="0" b="0"/>
              <a:pathLst>
                <a:path w="272189" h="19051">
                  <a:moveTo>
                    <a:pt x="5488" y="0"/>
                  </a:moveTo>
                  <a:lnTo>
                    <a:pt x="0" y="0"/>
                  </a:lnTo>
                  <a:lnTo>
                    <a:pt x="38695" y="0"/>
                  </a:lnTo>
                  <a:lnTo>
                    <a:pt x="80826" y="0"/>
                  </a:lnTo>
                  <a:lnTo>
                    <a:pt x="116711" y="0"/>
                  </a:lnTo>
                  <a:lnTo>
                    <a:pt x="162621" y="5056"/>
                  </a:lnTo>
                  <a:lnTo>
                    <a:pt x="206327" y="8201"/>
                  </a:lnTo>
                  <a:lnTo>
                    <a:pt x="272188"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5" name="SMARTInkShape-Group975"/>
          <p:cNvGrpSpPr/>
          <p:nvPr/>
        </p:nvGrpSpPr>
        <p:grpSpPr>
          <a:xfrm>
            <a:off x="2343150" y="4610100"/>
            <a:ext cx="28576" cy="19051"/>
            <a:chOff x="2343150" y="4610100"/>
            <a:chExt cx="28576" cy="19051"/>
          </a:xfrm>
        </p:grpSpPr>
        <p:sp>
          <p:nvSpPr>
            <p:cNvPr id="413" name="SMARTInkShape-6722"/>
            <p:cNvSpPr/>
            <p:nvPr/>
          </p:nvSpPr>
          <p:spPr>
            <a:xfrm>
              <a:off x="2352675" y="4619625"/>
              <a:ext cx="9526" cy="1"/>
            </a:xfrm>
            <a:custGeom>
              <a:avLst/>
              <a:gdLst/>
              <a:ahLst/>
              <a:cxnLst/>
              <a:rect l="0" t="0" r="0" b="0"/>
              <a:pathLst>
                <a:path w="9526" h="1">
                  <a:moveTo>
                    <a:pt x="9525" y="0"/>
                  </a:moveTo>
                  <a:lnTo>
                    <a:pt x="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4" name="SMARTInkShape-6723"/>
            <p:cNvSpPr/>
            <p:nvPr/>
          </p:nvSpPr>
          <p:spPr>
            <a:xfrm>
              <a:off x="2343150" y="4610100"/>
              <a:ext cx="28576" cy="19051"/>
            </a:xfrm>
            <a:custGeom>
              <a:avLst/>
              <a:gdLst/>
              <a:ahLst/>
              <a:cxnLst/>
              <a:rect l="0" t="0" r="0" b="0"/>
              <a:pathLst>
                <a:path w="28576" h="19051">
                  <a:moveTo>
                    <a:pt x="28575" y="0"/>
                  </a:moveTo>
                  <a:lnTo>
                    <a:pt x="20374" y="0"/>
                  </a:lnTo>
                  <a:lnTo>
                    <a:pt x="19933" y="1058"/>
                  </a:lnTo>
                  <a:lnTo>
                    <a:pt x="19442" y="5056"/>
                  </a:lnTo>
                  <a:lnTo>
                    <a:pt x="18253" y="6546"/>
                  </a:lnTo>
                  <a:lnTo>
                    <a:pt x="14110" y="8201"/>
                  </a:lnTo>
                  <a:lnTo>
                    <a:pt x="1726" y="9409"/>
                  </a:lnTo>
                  <a:lnTo>
                    <a:pt x="1151" y="10506"/>
                  </a:lnTo>
                  <a:lnTo>
                    <a:pt x="512" y="14547"/>
                  </a:lnTo>
                  <a:lnTo>
                    <a:pt x="1400" y="16048"/>
                  </a:lnTo>
                  <a:lnTo>
                    <a:pt x="3050" y="17049"/>
                  </a:lnTo>
                  <a:lnTo>
                    <a:pt x="8246" y="18654"/>
                  </a:lnTo>
                  <a:lnTo>
                    <a:pt x="8672" y="17728"/>
                  </a:lnTo>
                  <a:lnTo>
                    <a:pt x="9146" y="13877"/>
                  </a:lnTo>
                  <a:lnTo>
                    <a:pt x="10331" y="12426"/>
                  </a:lnTo>
                  <a:lnTo>
                    <a:pt x="18648" y="9638"/>
                  </a:lnTo>
                  <a:lnTo>
                    <a:pt x="1706" y="9528"/>
                  </a:lnTo>
                  <a:lnTo>
                    <a:pt x="1137" y="10585"/>
                  </a:lnTo>
                  <a:lnTo>
                    <a:pt x="44" y="18658"/>
                  </a:lnTo>
                  <a:lnTo>
                    <a:pt x="9524" y="19050"/>
                  </a:lnTo>
                  <a:lnTo>
                    <a:pt x="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50" name="SMARTInkShape-Group976"/>
          <p:cNvGrpSpPr/>
          <p:nvPr/>
        </p:nvGrpSpPr>
        <p:grpSpPr>
          <a:xfrm>
            <a:off x="1430312" y="5591771"/>
            <a:ext cx="3427439" cy="1275755"/>
            <a:chOff x="1430312" y="5591771"/>
            <a:chExt cx="3427439" cy="1275755"/>
          </a:xfrm>
        </p:grpSpPr>
        <p:sp>
          <p:nvSpPr>
            <p:cNvPr id="416" name="SMARTInkShape-6724"/>
            <p:cNvSpPr/>
            <p:nvPr/>
          </p:nvSpPr>
          <p:spPr>
            <a:xfrm>
              <a:off x="3652492" y="5743575"/>
              <a:ext cx="109884" cy="457201"/>
            </a:xfrm>
            <a:custGeom>
              <a:avLst/>
              <a:gdLst/>
              <a:ahLst/>
              <a:cxnLst/>
              <a:rect l="0" t="0" r="0" b="0"/>
              <a:pathLst>
                <a:path w="109884" h="457201">
                  <a:moveTo>
                    <a:pt x="81308" y="0"/>
                  </a:moveTo>
                  <a:lnTo>
                    <a:pt x="76252" y="5057"/>
                  </a:lnTo>
                  <a:lnTo>
                    <a:pt x="73769" y="10361"/>
                  </a:lnTo>
                  <a:lnTo>
                    <a:pt x="62062" y="37559"/>
                  </a:lnTo>
                  <a:lnTo>
                    <a:pt x="40426" y="76093"/>
                  </a:lnTo>
                  <a:lnTo>
                    <a:pt x="24863" y="114279"/>
                  </a:lnTo>
                  <a:lnTo>
                    <a:pt x="11597" y="152396"/>
                  </a:lnTo>
                  <a:lnTo>
                    <a:pt x="5332" y="198103"/>
                  </a:lnTo>
                  <a:lnTo>
                    <a:pt x="0" y="234263"/>
                  </a:lnTo>
                  <a:lnTo>
                    <a:pt x="6608" y="278284"/>
                  </a:lnTo>
                  <a:lnTo>
                    <a:pt x="18104" y="322375"/>
                  </a:lnTo>
                  <a:lnTo>
                    <a:pt x="38171" y="367146"/>
                  </a:lnTo>
                  <a:lnTo>
                    <a:pt x="68527" y="412091"/>
                  </a:lnTo>
                  <a:lnTo>
                    <a:pt x="85400" y="430547"/>
                  </a:lnTo>
                  <a:lnTo>
                    <a:pt x="109883" y="4572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7" name="SMARTInkShape-6725"/>
            <p:cNvSpPr/>
            <p:nvPr/>
          </p:nvSpPr>
          <p:spPr>
            <a:xfrm>
              <a:off x="3784203" y="5867400"/>
              <a:ext cx="166145" cy="352426"/>
            </a:xfrm>
            <a:custGeom>
              <a:avLst/>
              <a:gdLst/>
              <a:ahLst/>
              <a:cxnLst/>
              <a:rect l="0" t="0" r="0" b="0"/>
              <a:pathLst>
                <a:path w="166145" h="352426">
                  <a:moveTo>
                    <a:pt x="54372" y="0"/>
                  </a:moveTo>
                  <a:lnTo>
                    <a:pt x="41115" y="39773"/>
                  </a:lnTo>
                  <a:lnTo>
                    <a:pt x="28546" y="83123"/>
                  </a:lnTo>
                  <a:lnTo>
                    <a:pt x="19613" y="123678"/>
                  </a:lnTo>
                  <a:lnTo>
                    <a:pt x="15145" y="146124"/>
                  </a:lnTo>
                  <a:lnTo>
                    <a:pt x="0" y="175758"/>
                  </a:lnTo>
                  <a:lnTo>
                    <a:pt x="133" y="178555"/>
                  </a:lnTo>
                  <a:lnTo>
                    <a:pt x="3102" y="184486"/>
                  </a:lnTo>
                  <a:lnTo>
                    <a:pt x="15780" y="193775"/>
                  </a:lnTo>
                  <a:lnTo>
                    <a:pt x="32942" y="198173"/>
                  </a:lnTo>
                  <a:lnTo>
                    <a:pt x="72913" y="199659"/>
                  </a:lnTo>
                  <a:lnTo>
                    <a:pt x="115929" y="199953"/>
                  </a:lnTo>
                  <a:lnTo>
                    <a:pt x="131473" y="198934"/>
                  </a:lnTo>
                  <a:lnTo>
                    <a:pt x="151065" y="192411"/>
                  </a:lnTo>
                  <a:lnTo>
                    <a:pt x="160141" y="186763"/>
                  </a:lnTo>
                  <a:lnTo>
                    <a:pt x="162985" y="181659"/>
                  </a:lnTo>
                  <a:lnTo>
                    <a:pt x="166144" y="167521"/>
                  </a:lnTo>
                  <a:lnTo>
                    <a:pt x="164870" y="160363"/>
                  </a:lnTo>
                  <a:lnTo>
                    <a:pt x="157810" y="146767"/>
                  </a:lnTo>
                  <a:lnTo>
                    <a:pt x="128882" y="113069"/>
                  </a:lnTo>
                  <a:lnTo>
                    <a:pt x="121707" y="108462"/>
                  </a:lnTo>
                  <a:lnTo>
                    <a:pt x="113534" y="105504"/>
                  </a:lnTo>
                  <a:lnTo>
                    <a:pt x="112863" y="106319"/>
                  </a:lnTo>
                  <a:lnTo>
                    <a:pt x="111787" y="115233"/>
                  </a:lnTo>
                  <a:lnTo>
                    <a:pt x="119161" y="160715"/>
                  </a:lnTo>
                  <a:lnTo>
                    <a:pt x="127779" y="202605"/>
                  </a:lnTo>
                  <a:lnTo>
                    <a:pt x="137035" y="238184"/>
                  </a:lnTo>
                  <a:lnTo>
                    <a:pt x="145422" y="280240"/>
                  </a:lnTo>
                  <a:lnTo>
                    <a:pt x="149622" y="3524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8" name="SMARTInkShape-6726"/>
            <p:cNvSpPr/>
            <p:nvPr/>
          </p:nvSpPr>
          <p:spPr>
            <a:xfrm>
              <a:off x="3362325" y="5860035"/>
              <a:ext cx="228601" cy="188341"/>
            </a:xfrm>
            <a:custGeom>
              <a:avLst/>
              <a:gdLst/>
              <a:ahLst/>
              <a:cxnLst/>
              <a:rect l="0" t="0" r="0" b="0"/>
              <a:pathLst>
                <a:path w="228601" h="188341">
                  <a:moveTo>
                    <a:pt x="0" y="16890"/>
                  </a:moveTo>
                  <a:lnTo>
                    <a:pt x="5057" y="11834"/>
                  </a:lnTo>
                  <a:lnTo>
                    <a:pt x="10361" y="9351"/>
                  </a:lnTo>
                  <a:lnTo>
                    <a:pt x="52193" y="0"/>
                  </a:lnTo>
                  <a:lnTo>
                    <a:pt x="84256" y="1303"/>
                  </a:lnTo>
                  <a:lnTo>
                    <a:pt x="108221" y="8391"/>
                  </a:lnTo>
                  <a:lnTo>
                    <a:pt x="130856" y="20268"/>
                  </a:lnTo>
                  <a:lnTo>
                    <a:pt x="140355" y="32150"/>
                  </a:lnTo>
                  <a:lnTo>
                    <a:pt x="147047" y="48014"/>
                  </a:lnTo>
                  <a:lnTo>
                    <a:pt x="150021" y="65647"/>
                  </a:lnTo>
                  <a:lnTo>
                    <a:pt x="145698" y="81247"/>
                  </a:lnTo>
                  <a:lnTo>
                    <a:pt x="120620" y="113564"/>
                  </a:lnTo>
                  <a:lnTo>
                    <a:pt x="76507" y="151101"/>
                  </a:lnTo>
                  <a:lnTo>
                    <a:pt x="68223" y="155914"/>
                  </a:lnTo>
                  <a:lnTo>
                    <a:pt x="64532" y="157198"/>
                  </a:lnTo>
                  <a:lnTo>
                    <a:pt x="62071" y="159112"/>
                  </a:lnTo>
                  <a:lnTo>
                    <a:pt x="59337" y="164061"/>
                  </a:lnTo>
                  <a:lnTo>
                    <a:pt x="59667" y="165803"/>
                  </a:lnTo>
                  <a:lnTo>
                    <a:pt x="60944" y="166966"/>
                  </a:lnTo>
                  <a:lnTo>
                    <a:pt x="80713" y="173887"/>
                  </a:lnTo>
                  <a:lnTo>
                    <a:pt x="121282" y="177355"/>
                  </a:lnTo>
                  <a:lnTo>
                    <a:pt x="163406" y="183439"/>
                  </a:lnTo>
                  <a:lnTo>
                    <a:pt x="228600" y="18834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9" name="SMARTInkShape-6727"/>
            <p:cNvSpPr/>
            <p:nvPr/>
          </p:nvSpPr>
          <p:spPr>
            <a:xfrm>
              <a:off x="1430677" y="5591771"/>
              <a:ext cx="360024" cy="399455"/>
            </a:xfrm>
            <a:custGeom>
              <a:avLst/>
              <a:gdLst/>
              <a:ahLst/>
              <a:cxnLst/>
              <a:rect l="0" t="0" r="0" b="0"/>
              <a:pathLst>
                <a:path w="360024" h="399455">
                  <a:moveTo>
                    <a:pt x="121898" y="75604"/>
                  </a:moveTo>
                  <a:lnTo>
                    <a:pt x="112765" y="66471"/>
                  </a:lnTo>
                  <a:lnTo>
                    <a:pt x="97242" y="74819"/>
                  </a:lnTo>
                  <a:lnTo>
                    <a:pt x="67906" y="102355"/>
                  </a:lnTo>
                  <a:lnTo>
                    <a:pt x="33776" y="144876"/>
                  </a:lnTo>
                  <a:lnTo>
                    <a:pt x="14469" y="182184"/>
                  </a:lnTo>
                  <a:lnTo>
                    <a:pt x="964" y="225420"/>
                  </a:lnTo>
                  <a:lnTo>
                    <a:pt x="0" y="232631"/>
                  </a:lnTo>
                  <a:lnTo>
                    <a:pt x="8757" y="263007"/>
                  </a:lnTo>
                  <a:lnTo>
                    <a:pt x="29814" y="298818"/>
                  </a:lnTo>
                  <a:lnTo>
                    <a:pt x="47105" y="315216"/>
                  </a:lnTo>
                  <a:lnTo>
                    <a:pt x="67490" y="326032"/>
                  </a:lnTo>
                  <a:lnTo>
                    <a:pt x="109775" y="337012"/>
                  </a:lnTo>
                  <a:lnTo>
                    <a:pt x="144027" y="339952"/>
                  </a:lnTo>
                  <a:lnTo>
                    <a:pt x="183841" y="336551"/>
                  </a:lnTo>
                  <a:lnTo>
                    <a:pt x="225738" y="319374"/>
                  </a:lnTo>
                  <a:lnTo>
                    <a:pt x="261766" y="301870"/>
                  </a:lnTo>
                  <a:lnTo>
                    <a:pt x="309047" y="259618"/>
                  </a:lnTo>
                  <a:lnTo>
                    <a:pt x="323164" y="235607"/>
                  </a:lnTo>
                  <a:lnTo>
                    <a:pt x="328994" y="208383"/>
                  </a:lnTo>
                  <a:lnTo>
                    <a:pt x="325664" y="170097"/>
                  </a:lnTo>
                  <a:lnTo>
                    <a:pt x="317975" y="135352"/>
                  </a:lnTo>
                  <a:lnTo>
                    <a:pt x="298881" y="104949"/>
                  </a:lnTo>
                  <a:lnTo>
                    <a:pt x="262261" y="67016"/>
                  </a:lnTo>
                  <a:lnTo>
                    <a:pt x="235454" y="50129"/>
                  </a:lnTo>
                  <a:lnTo>
                    <a:pt x="188475" y="25016"/>
                  </a:lnTo>
                  <a:lnTo>
                    <a:pt x="141987" y="9598"/>
                  </a:lnTo>
                  <a:lnTo>
                    <a:pt x="102098" y="2426"/>
                  </a:lnTo>
                  <a:lnTo>
                    <a:pt x="69656" y="0"/>
                  </a:lnTo>
                  <a:lnTo>
                    <a:pt x="64845" y="1919"/>
                  </a:lnTo>
                  <a:lnTo>
                    <a:pt x="61638" y="5314"/>
                  </a:lnTo>
                  <a:lnTo>
                    <a:pt x="59499" y="9694"/>
                  </a:lnTo>
                  <a:lnTo>
                    <a:pt x="59946" y="20205"/>
                  </a:lnTo>
                  <a:lnTo>
                    <a:pt x="65789" y="34049"/>
                  </a:lnTo>
                  <a:lnTo>
                    <a:pt x="92588" y="74608"/>
                  </a:lnTo>
                  <a:lnTo>
                    <a:pt x="114977" y="101062"/>
                  </a:lnTo>
                  <a:lnTo>
                    <a:pt x="153795" y="143122"/>
                  </a:lnTo>
                  <a:lnTo>
                    <a:pt x="198536" y="190015"/>
                  </a:lnTo>
                  <a:lnTo>
                    <a:pt x="236284" y="234572"/>
                  </a:lnTo>
                  <a:lnTo>
                    <a:pt x="271493" y="275045"/>
                  </a:lnTo>
                  <a:lnTo>
                    <a:pt x="305679" y="316631"/>
                  </a:lnTo>
                  <a:lnTo>
                    <a:pt x="343057" y="363529"/>
                  </a:lnTo>
                  <a:lnTo>
                    <a:pt x="354526" y="382225"/>
                  </a:lnTo>
                  <a:lnTo>
                    <a:pt x="360023" y="39945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0" name="SMARTInkShape-6728"/>
            <p:cNvSpPr/>
            <p:nvPr/>
          </p:nvSpPr>
          <p:spPr>
            <a:xfrm>
              <a:off x="1914525" y="5924550"/>
              <a:ext cx="19051" cy="209551"/>
            </a:xfrm>
            <a:custGeom>
              <a:avLst/>
              <a:gdLst/>
              <a:ahLst/>
              <a:cxnLst/>
              <a:rect l="0" t="0" r="0" b="0"/>
              <a:pathLst>
                <a:path w="19051" h="209551">
                  <a:moveTo>
                    <a:pt x="0" y="0"/>
                  </a:moveTo>
                  <a:lnTo>
                    <a:pt x="0" y="40434"/>
                  </a:lnTo>
                  <a:lnTo>
                    <a:pt x="0" y="81603"/>
                  </a:lnTo>
                  <a:lnTo>
                    <a:pt x="1058" y="119899"/>
                  </a:lnTo>
                  <a:lnTo>
                    <a:pt x="7604" y="157469"/>
                  </a:lnTo>
                  <a:lnTo>
                    <a:pt x="19050" y="2095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SMARTInkShape-6729"/>
            <p:cNvSpPr/>
            <p:nvPr/>
          </p:nvSpPr>
          <p:spPr>
            <a:xfrm>
              <a:off x="1895475" y="5915025"/>
              <a:ext cx="168086" cy="247651"/>
            </a:xfrm>
            <a:custGeom>
              <a:avLst/>
              <a:gdLst/>
              <a:ahLst/>
              <a:cxnLst/>
              <a:rect l="0" t="0" r="0" b="0"/>
              <a:pathLst>
                <a:path w="168086" h="247651">
                  <a:moveTo>
                    <a:pt x="0" y="0"/>
                  </a:moveTo>
                  <a:lnTo>
                    <a:pt x="5056" y="0"/>
                  </a:lnTo>
                  <a:lnTo>
                    <a:pt x="35648" y="13257"/>
                  </a:lnTo>
                  <a:lnTo>
                    <a:pt x="75676" y="40719"/>
                  </a:lnTo>
                  <a:lnTo>
                    <a:pt x="118704" y="73895"/>
                  </a:lnTo>
                  <a:lnTo>
                    <a:pt x="159774" y="112314"/>
                  </a:lnTo>
                  <a:lnTo>
                    <a:pt x="166261" y="127176"/>
                  </a:lnTo>
                  <a:lnTo>
                    <a:pt x="168085" y="144364"/>
                  </a:lnTo>
                  <a:lnTo>
                    <a:pt x="165369" y="162587"/>
                  </a:lnTo>
                  <a:lnTo>
                    <a:pt x="157811" y="175625"/>
                  </a:lnTo>
                  <a:lnTo>
                    <a:pt x="145280" y="186006"/>
                  </a:lnTo>
                  <a:lnTo>
                    <a:pt x="99919" y="209916"/>
                  </a:lnTo>
                  <a:lnTo>
                    <a:pt x="55485" y="229966"/>
                  </a:lnTo>
                  <a:lnTo>
                    <a:pt x="0" y="2476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2" name="SMARTInkShape-6730"/>
            <p:cNvSpPr/>
            <p:nvPr/>
          </p:nvSpPr>
          <p:spPr>
            <a:xfrm>
              <a:off x="2124075" y="5838825"/>
              <a:ext cx="152401" cy="28576"/>
            </a:xfrm>
            <a:custGeom>
              <a:avLst/>
              <a:gdLst/>
              <a:ahLst/>
              <a:cxnLst/>
              <a:rect l="0" t="0" r="0" b="0"/>
              <a:pathLst>
                <a:path w="152401" h="28576">
                  <a:moveTo>
                    <a:pt x="0" y="0"/>
                  </a:moveTo>
                  <a:lnTo>
                    <a:pt x="8201" y="0"/>
                  </a:lnTo>
                  <a:lnTo>
                    <a:pt x="43256" y="7539"/>
                  </a:lnTo>
                  <a:lnTo>
                    <a:pt x="72084" y="11759"/>
                  </a:lnTo>
                  <a:lnTo>
                    <a:pt x="99675" y="16890"/>
                  </a:lnTo>
                  <a:lnTo>
                    <a:pt x="152400" y="285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3" name="SMARTInkShape-6731"/>
            <p:cNvSpPr/>
            <p:nvPr/>
          </p:nvSpPr>
          <p:spPr>
            <a:xfrm>
              <a:off x="2133600" y="5934075"/>
              <a:ext cx="142876" cy="1"/>
            </a:xfrm>
            <a:custGeom>
              <a:avLst/>
              <a:gdLst/>
              <a:ahLst/>
              <a:cxnLst/>
              <a:rect l="0" t="0" r="0" b="0"/>
              <a:pathLst>
                <a:path w="142876" h="1">
                  <a:moveTo>
                    <a:pt x="0" y="0"/>
                  </a:moveTo>
                  <a:lnTo>
                    <a:pt x="41684" y="0"/>
                  </a:lnTo>
                  <a:lnTo>
                    <a:pt x="84553" y="0"/>
                  </a:lnTo>
                  <a:lnTo>
                    <a:pt x="1428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4" name="SMARTInkShape-6732"/>
            <p:cNvSpPr/>
            <p:nvPr/>
          </p:nvSpPr>
          <p:spPr>
            <a:xfrm>
              <a:off x="2571750" y="5772150"/>
              <a:ext cx="9526" cy="228601"/>
            </a:xfrm>
            <a:custGeom>
              <a:avLst/>
              <a:gdLst/>
              <a:ahLst/>
              <a:cxnLst/>
              <a:rect l="0" t="0" r="0" b="0"/>
              <a:pathLst>
                <a:path w="9526" h="228601">
                  <a:moveTo>
                    <a:pt x="0" y="0"/>
                  </a:moveTo>
                  <a:lnTo>
                    <a:pt x="0" y="44654"/>
                  </a:lnTo>
                  <a:lnTo>
                    <a:pt x="0" y="90429"/>
                  </a:lnTo>
                  <a:lnTo>
                    <a:pt x="0" y="130275"/>
                  </a:lnTo>
                  <a:lnTo>
                    <a:pt x="1058" y="171362"/>
                  </a:lnTo>
                  <a:lnTo>
                    <a:pt x="9525" y="2286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5" name="SMARTInkShape-6733"/>
            <p:cNvSpPr/>
            <p:nvPr/>
          </p:nvSpPr>
          <p:spPr>
            <a:xfrm>
              <a:off x="2724150" y="5791222"/>
              <a:ext cx="123826" cy="9504"/>
            </a:xfrm>
            <a:custGeom>
              <a:avLst/>
              <a:gdLst/>
              <a:ahLst/>
              <a:cxnLst/>
              <a:rect l="0" t="0" r="0" b="0"/>
              <a:pathLst>
                <a:path w="123826" h="9504">
                  <a:moveTo>
                    <a:pt x="0" y="9503"/>
                  </a:moveTo>
                  <a:lnTo>
                    <a:pt x="0" y="1302"/>
                  </a:lnTo>
                  <a:lnTo>
                    <a:pt x="1058" y="861"/>
                  </a:lnTo>
                  <a:lnTo>
                    <a:pt x="47265" y="0"/>
                  </a:lnTo>
                  <a:lnTo>
                    <a:pt x="85654" y="2805"/>
                  </a:lnTo>
                  <a:lnTo>
                    <a:pt x="123825" y="950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6" name="SMARTInkShape-6734"/>
            <p:cNvSpPr/>
            <p:nvPr/>
          </p:nvSpPr>
          <p:spPr>
            <a:xfrm>
              <a:off x="2687374" y="5772150"/>
              <a:ext cx="153885" cy="228601"/>
            </a:xfrm>
            <a:custGeom>
              <a:avLst/>
              <a:gdLst/>
              <a:ahLst/>
              <a:cxnLst/>
              <a:rect l="0" t="0" r="0" b="0"/>
              <a:pathLst>
                <a:path w="153885" h="228601">
                  <a:moveTo>
                    <a:pt x="8201" y="0"/>
                  </a:moveTo>
                  <a:lnTo>
                    <a:pt x="3145" y="5057"/>
                  </a:lnTo>
                  <a:lnTo>
                    <a:pt x="662" y="10361"/>
                  </a:lnTo>
                  <a:lnTo>
                    <a:pt x="0" y="13257"/>
                  </a:lnTo>
                  <a:lnTo>
                    <a:pt x="12050" y="50112"/>
                  </a:lnTo>
                  <a:lnTo>
                    <a:pt x="18025" y="59314"/>
                  </a:lnTo>
                  <a:lnTo>
                    <a:pt x="35542" y="70278"/>
                  </a:lnTo>
                  <a:lnTo>
                    <a:pt x="70323" y="75420"/>
                  </a:lnTo>
                  <a:lnTo>
                    <a:pt x="80261" y="76912"/>
                  </a:lnTo>
                  <a:lnTo>
                    <a:pt x="97756" y="84760"/>
                  </a:lnTo>
                  <a:lnTo>
                    <a:pt x="134200" y="117947"/>
                  </a:lnTo>
                  <a:lnTo>
                    <a:pt x="150251" y="145790"/>
                  </a:lnTo>
                  <a:lnTo>
                    <a:pt x="153701" y="154343"/>
                  </a:lnTo>
                  <a:lnTo>
                    <a:pt x="153884" y="162163"/>
                  </a:lnTo>
                  <a:lnTo>
                    <a:pt x="148444" y="176495"/>
                  </a:lnTo>
                  <a:lnTo>
                    <a:pt x="138537" y="191407"/>
                  </a:lnTo>
                  <a:lnTo>
                    <a:pt x="123842" y="202528"/>
                  </a:lnTo>
                  <a:lnTo>
                    <a:pt x="85763" y="215767"/>
                  </a:lnTo>
                  <a:lnTo>
                    <a:pt x="36776" y="2286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7" name="SMARTInkShape-6735"/>
            <p:cNvSpPr/>
            <p:nvPr/>
          </p:nvSpPr>
          <p:spPr>
            <a:xfrm>
              <a:off x="4676775" y="6038850"/>
              <a:ext cx="180976" cy="28576"/>
            </a:xfrm>
            <a:custGeom>
              <a:avLst/>
              <a:gdLst/>
              <a:ahLst/>
              <a:cxnLst/>
              <a:rect l="0" t="0" r="0" b="0"/>
              <a:pathLst>
                <a:path w="180976" h="28576">
                  <a:moveTo>
                    <a:pt x="0" y="0"/>
                  </a:moveTo>
                  <a:lnTo>
                    <a:pt x="39523" y="2822"/>
                  </a:lnTo>
                  <a:lnTo>
                    <a:pt x="79444" y="10361"/>
                  </a:lnTo>
                  <a:lnTo>
                    <a:pt x="119142" y="16477"/>
                  </a:lnTo>
                  <a:lnTo>
                    <a:pt x="180975" y="285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8" name="SMARTInkShape-6736"/>
            <p:cNvSpPr/>
            <p:nvPr/>
          </p:nvSpPr>
          <p:spPr>
            <a:xfrm>
              <a:off x="2733675" y="6400800"/>
              <a:ext cx="114301" cy="1"/>
            </a:xfrm>
            <a:custGeom>
              <a:avLst/>
              <a:gdLst/>
              <a:ahLst/>
              <a:cxnLst/>
              <a:rect l="0" t="0" r="0" b="0"/>
              <a:pathLst>
                <a:path w="114301" h="1">
                  <a:moveTo>
                    <a:pt x="0" y="0"/>
                  </a:moveTo>
                  <a:lnTo>
                    <a:pt x="37560" y="0"/>
                  </a:lnTo>
                  <a:lnTo>
                    <a:pt x="1143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9" name="SMARTInkShape-6737"/>
            <p:cNvSpPr/>
            <p:nvPr/>
          </p:nvSpPr>
          <p:spPr>
            <a:xfrm>
              <a:off x="2724150" y="6353175"/>
              <a:ext cx="150324" cy="256559"/>
            </a:xfrm>
            <a:custGeom>
              <a:avLst/>
              <a:gdLst/>
              <a:ahLst/>
              <a:cxnLst/>
              <a:rect l="0" t="0" r="0" b="0"/>
              <a:pathLst>
                <a:path w="150324" h="256559">
                  <a:moveTo>
                    <a:pt x="47625" y="0"/>
                  </a:moveTo>
                  <a:lnTo>
                    <a:pt x="42569" y="10113"/>
                  </a:lnTo>
                  <a:lnTo>
                    <a:pt x="35866" y="48957"/>
                  </a:lnTo>
                  <a:lnTo>
                    <a:pt x="29002" y="87863"/>
                  </a:lnTo>
                  <a:lnTo>
                    <a:pt x="29918" y="90325"/>
                  </a:lnTo>
                  <a:lnTo>
                    <a:pt x="31587" y="91967"/>
                  </a:lnTo>
                  <a:lnTo>
                    <a:pt x="33758" y="93061"/>
                  </a:lnTo>
                  <a:lnTo>
                    <a:pt x="34147" y="93791"/>
                  </a:lnTo>
                  <a:lnTo>
                    <a:pt x="33348" y="94277"/>
                  </a:lnTo>
                  <a:lnTo>
                    <a:pt x="31757" y="94602"/>
                  </a:lnTo>
                  <a:lnTo>
                    <a:pt x="31755" y="94818"/>
                  </a:lnTo>
                  <a:lnTo>
                    <a:pt x="51554" y="96270"/>
                  </a:lnTo>
                  <a:lnTo>
                    <a:pt x="63841" y="101784"/>
                  </a:lnTo>
                  <a:lnTo>
                    <a:pt x="81475" y="106006"/>
                  </a:lnTo>
                  <a:lnTo>
                    <a:pt x="97595" y="114494"/>
                  </a:lnTo>
                  <a:lnTo>
                    <a:pt x="119463" y="136230"/>
                  </a:lnTo>
                  <a:lnTo>
                    <a:pt x="145388" y="177495"/>
                  </a:lnTo>
                  <a:lnTo>
                    <a:pt x="150323" y="201816"/>
                  </a:lnTo>
                  <a:lnTo>
                    <a:pt x="146728" y="224074"/>
                  </a:lnTo>
                  <a:lnTo>
                    <a:pt x="138943" y="234703"/>
                  </a:lnTo>
                  <a:lnTo>
                    <a:pt x="127369" y="242954"/>
                  </a:lnTo>
                  <a:lnTo>
                    <a:pt x="104061" y="252491"/>
                  </a:lnTo>
                  <a:lnTo>
                    <a:pt x="65118" y="256558"/>
                  </a:lnTo>
                  <a:lnTo>
                    <a:pt x="0" y="2476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0" name="SMARTInkShape-6738"/>
            <p:cNvSpPr/>
            <p:nvPr/>
          </p:nvSpPr>
          <p:spPr>
            <a:xfrm>
              <a:off x="3039799" y="6477000"/>
              <a:ext cx="170127" cy="19051"/>
            </a:xfrm>
            <a:custGeom>
              <a:avLst/>
              <a:gdLst/>
              <a:ahLst/>
              <a:cxnLst/>
              <a:rect l="0" t="0" r="0" b="0"/>
              <a:pathLst>
                <a:path w="170127" h="19051">
                  <a:moveTo>
                    <a:pt x="8201" y="0"/>
                  </a:moveTo>
                  <a:lnTo>
                    <a:pt x="0" y="0"/>
                  </a:lnTo>
                  <a:lnTo>
                    <a:pt x="37231" y="0"/>
                  </a:lnTo>
                  <a:lnTo>
                    <a:pt x="82610" y="0"/>
                  </a:lnTo>
                  <a:lnTo>
                    <a:pt x="128693" y="7604"/>
                  </a:lnTo>
                  <a:lnTo>
                    <a:pt x="170126"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1" name="SMARTInkShape-6739"/>
            <p:cNvSpPr/>
            <p:nvPr/>
          </p:nvSpPr>
          <p:spPr>
            <a:xfrm>
              <a:off x="3115067" y="6362700"/>
              <a:ext cx="28184" cy="152401"/>
            </a:xfrm>
            <a:custGeom>
              <a:avLst/>
              <a:gdLst/>
              <a:ahLst/>
              <a:cxnLst/>
              <a:rect l="0" t="0" r="0" b="0"/>
              <a:pathLst>
                <a:path w="28184" h="152401">
                  <a:moveTo>
                    <a:pt x="9133" y="0"/>
                  </a:moveTo>
                  <a:lnTo>
                    <a:pt x="4077" y="0"/>
                  </a:lnTo>
                  <a:lnTo>
                    <a:pt x="2587" y="1058"/>
                  </a:lnTo>
                  <a:lnTo>
                    <a:pt x="1594" y="2822"/>
                  </a:lnTo>
                  <a:lnTo>
                    <a:pt x="0" y="13257"/>
                  </a:lnTo>
                  <a:lnTo>
                    <a:pt x="744" y="28685"/>
                  </a:lnTo>
                  <a:lnTo>
                    <a:pt x="9985" y="69206"/>
                  </a:lnTo>
                  <a:lnTo>
                    <a:pt x="18574" y="116358"/>
                  </a:lnTo>
                  <a:lnTo>
                    <a:pt x="28183" y="1524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2" name="SMARTInkShape-6740"/>
            <p:cNvSpPr/>
            <p:nvPr/>
          </p:nvSpPr>
          <p:spPr>
            <a:xfrm>
              <a:off x="3305175" y="6439015"/>
              <a:ext cx="175400" cy="266586"/>
            </a:xfrm>
            <a:custGeom>
              <a:avLst/>
              <a:gdLst/>
              <a:ahLst/>
              <a:cxnLst/>
              <a:rect l="0" t="0" r="0" b="0"/>
              <a:pathLst>
                <a:path w="175400" h="266586">
                  <a:moveTo>
                    <a:pt x="0" y="9410"/>
                  </a:moveTo>
                  <a:lnTo>
                    <a:pt x="0" y="4354"/>
                  </a:lnTo>
                  <a:lnTo>
                    <a:pt x="1058" y="2864"/>
                  </a:lnTo>
                  <a:lnTo>
                    <a:pt x="2822" y="1871"/>
                  </a:lnTo>
                  <a:lnTo>
                    <a:pt x="13257" y="277"/>
                  </a:lnTo>
                  <a:lnTo>
                    <a:pt x="32503" y="0"/>
                  </a:lnTo>
                  <a:lnTo>
                    <a:pt x="63370" y="10032"/>
                  </a:lnTo>
                  <a:lnTo>
                    <a:pt x="94271" y="31468"/>
                  </a:lnTo>
                  <a:lnTo>
                    <a:pt x="113422" y="52869"/>
                  </a:lnTo>
                  <a:lnTo>
                    <a:pt x="119201" y="66120"/>
                  </a:lnTo>
                  <a:lnTo>
                    <a:pt x="120743" y="72617"/>
                  </a:lnTo>
                  <a:lnTo>
                    <a:pt x="119633" y="85480"/>
                  </a:lnTo>
                  <a:lnTo>
                    <a:pt x="115612" y="97194"/>
                  </a:lnTo>
                  <a:lnTo>
                    <a:pt x="110297" y="105928"/>
                  </a:lnTo>
                  <a:lnTo>
                    <a:pt x="91242" y="116796"/>
                  </a:lnTo>
                  <a:lnTo>
                    <a:pt x="61119" y="123103"/>
                  </a:lnTo>
                  <a:lnTo>
                    <a:pt x="52446" y="123591"/>
                  </a:lnTo>
                  <a:lnTo>
                    <a:pt x="65260" y="124758"/>
                  </a:lnTo>
                  <a:lnTo>
                    <a:pt x="107521" y="142072"/>
                  </a:lnTo>
                  <a:lnTo>
                    <a:pt x="150710" y="171910"/>
                  </a:lnTo>
                  <a:lnTo>
                    <a:pt x="163659" y="188322"/>
                  </a:lnTo>
                  <a:lnTo>
                    <a:pt x="174198" y="211646"/>
                  </a:lnTo>
                  <a:lnTo>
                    <a:pt x="175399" y="218317"/>
                  </a:lnTo>
                  <a:lnTo>
                    <a:pt x="173911" y="228552"/>
                  </a:lnTo>
                  <a:lnTo>
                    <a:pt x="167123" y="240264"/>
                  </a:lnTo>
                  <a:lnTo>
                    <a:pt x="148296" y="250437"/>
                  </a:lnTo>
                  <a:lnTo>
                    <a:pt x="108002" y="262298"/>
                  </a:lnTo>
                  <a:lnTo>
                    <a:pt x="38100" y="26658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3" name="SMARTInkShape-6741"/>
            <p:cNvSpPr/>
            <p:nvPr/>
          </p:nvSpPr>
          <p:spPr>
            <a:xfrm>
              <a:off x="3555840" y="6419850"/>
              <a:ext cx="73186" cy="342901"/>
            </a:xfrm>
            <a:custGeom>
              <a:avLst/>
              <a:gdLst/>
              <a:ahLst/>
              <a:cxnLst/>
              <a:rect l="0" t="0" r="0" b="0"/>
              <a:pathLst>
                <a:path w="73186" h="342901">
                  <a:moveTo>
                    <a:pt x="63660" y="0"/>
                  </a:moveTo>
                  <a:lnTo>
                    <a:pt x="63660" y="5057"/>
                  </a:lnTo>
                  <a:lnTo>
                    <a:pt x="42202" y="52050"/>
                  </a:lnTo>
                  <a:lnTo>
                    <a:pt x="23399" y="86599"/>
                  </a:lnTo>
                  <a:lnTo>
                    <a:pt x="11845" y="132464"/>
                  </a:lnTo>
                  <a:lnTo>
                    <a:pt x="1388" y="172246"/>
                  </a:lnTo>
                  <a:lnTo>
                    <a:pt x="0" y="192970"/>
                  </a:lnTo>
                  <a:lnTo>
                    <a:pt x="5169" y="234389"/>
                  </a:lnTo>
                  <a:lnTo>
                    <a:pt x="13403" y="276999"/>
                  </a:lnTo>
                  <a:lnTo>
                    <a:pt x="19452" y="296325"/>
                  </a:lnTo>
                  <a:lnTo>
                    <a:pt x="31312" y="311969"/>
                  </a:lnTo>
                  <a:lnTo>
                    <a:pt x="73185" y="3429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4" name="SMARTInkShape-6742"/>
            <p:cNvSpPr/>
            <p:nvPr/>
          </p:nvSpPr>
          <p:spPr>
            <a:xfrm>
              <a:off x="3667689" y="6457950"/>
              <a:ext cx="132567" cy="304801"/>
            </a:xfrm>
            <a:custGeom>
              <a:avLst/>
              <a:gdLst/>
              <a:ahLst/>
              <a:cxnLst/>
              <a:rect l="0" t="0" r="0" b="0"/>
              <a:pathLst>
                <a:path w="132567" h="304801">
                  <a:moveTo>
                    <a:pt x="56586" y="0"/>
                  </a:moveTo>
                  <a:lnTo>
                    <a:pt x="51530" y="0"/>
                  </a:lnTo>
                  <a:lnTo>
                    <a:pt x="50040" y="1058"/>
                  </a:lnTo>
                  <a:lnTo>
                    <a:pt x="49047" y="2822"/>
                  </a:lnTo>
                  <a:lnTo>
                    <a:pt x="47944" y="9721"/>
                  </a:lnTo>
                  <a:lnTo>
                    <a:pt x="45206" y="32514"/>
                  </a:lnTo>
                  <a:lnTo>
                    <a:pt x="29212" y="74783"/>
                  </a:lnTo>
                  <a:lnTo>
                    <a:pt x="12294" y="116034"/>
                  </a:lnTo>
                  <a:lnTo>
                    <a:pt x="3716" y="136098"/>
                  </a:lnTo>
                  <a:lnTo>
                    <a:pt x="0" y="163162"/>
                  </a:lnTo>
                  <a:lnTo>
                    <a:pt x="1928" y="166983"/>
                  </a:lnTo>
                  <a:lnTo>
                    <a:pt x="9716" y="174051"/>
                  </a:lnTo>
                  <a:lnTo>
                    <a:pt x="17410" y="177898"/>
                  </a:lnTo>
                  <a:lnTo>
                    <a:pt x="30515" y="180063"/>
                  </a:lnTo>
                  <a:lnTo>
                    <a:pt x="73183" y="180855"/>
                  </a:lnTo>
                  <a:lnTo>
                    <a:pt x="120109" y="180968"/>
                  </a:lnTo>
                  <a:lnTo>
                    <a:pt x="124335" y="180970"/>
                  </a:lnTo>
                  <a:lnTo>
                    <a:pt x="127152" y="179913"/>
                  </a:lnTo>
                  <a:lnTo>
                    <a:pt x="129030" y="178150"/>
                  </a:lnTo>
                  <a:lnTo>
                    <a:pt x="131117" y="173369"/>
                  </a:lnTo>
                  <a:lnTo>
                    <a:pt x="132566" y="163641"/>
                  </a:lnTo>
                  <a:lnTo>
                    <a:pt x="96194" y="125338"/>
                  </a:lnTo>
                  <a:lnTo>
                    <a:pt x="95692" y="125892"/>
                  </a:lnTo>
                  <a:lnTo>
                    <a:pt x="94819" y="132159"/>
                  </a:lnTo>
                  <a:lnTo>
                    <a:pt x="101258" y="150440"/>
                  </a:lnTo>
                  <a:lnTo>
                    <a:pt x="108879" y="194501"/>
                  </a:lnTo>
                  <a:lnTo>
                    <a:pt x="113096" y="238652"/>
                  </a:lnTo>
                  <a:lnTo>
                    <a:pt x="113736" y="3048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5" name="SMARTInkShape-6743"/>
            <p:cNvSpPr/>
            <p:nvPr/>
          </p:nvSpPr>
          <p:spPr>
            <a:xfrm>
              <a:off x="3811324" y="6400800"/>
              <a:ext cx="188267" cy="466726"/>
            </a:xfrm>
            <a:custGeom>
              <a:avLst/>
              <a:gdLst/>
              <a:ahLst/>
              <a:cxnLst/>
              <a:rect l="0" t="0" r="0" b="0"/>
              <a:pathLst>
                <a:path w="188267" h="466726">
                  <a:moveTo>
                    <a:pt x="8201" y="0"/>
                  </a:moveTo>
                  <a:lnTo>
                    <a:pt x="0" y="0"/>
                  </a:lnTo>
                  <a:lnTo>
                    <a:pt x="4125" y="5057"/>
                  </a:lnTo>
                  <a:lnTo>
                    <a:pt x="49460" y="47946"/>
                  </a:lnTo>
                  <a:lnTo>
                    <a:pt x="72990" y="69592"/>
                  </a:lnTo>
                  <a:lnTo>
                    <a:pt x="106378" y="114684"/>
                  </a:lnTo>
                  <a:lnTo>
                    <a:pt x="138343" y="161975"/>
                  </a:lnTo>
                  <a:lnTo>
                    <a:pt x="167300" y="209557"/>
                  </a:lnTo>
                  <a:lnTo>
                    <a:pt x="184570" y="257177"/>
                  </a:lnTo>
                  <a:lnTo>
                    <a:pt x="188266" y="300920"/>
                  </a:lnTo>
                  <a:lnTo>
                    <a:pt x="186655" y="327417"/>
                  </a:lnTo>
                  <a:lnTo>
                    <a:pt x="172789" y="362301"/>
                  </a:lnTo>
                  <a:lnTo>
                    <a:pt x="149043" y="402035"/>
                  </a:lnTo>
                  <a:lnTo>
                    <a:pt x="74876" y="4667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6" name="SMARTInkShape-6744"/>
            <p:cNvSpPr/>
            <p:nvPr/>
          </p:nvSpPr>
          <p:spPr>
            <a:xfrm>
              <a:off x="4572000" y="5910361"/>
              <a:ext cx="207568" cy="347565"/>
            </a:xfrm>
            <a:custGeom>
              <a:avLst/>
              <a:gdLst/>
              <a:ahLst/>
              <a:cxnLst/>
              <a:rect l="0" t="0" r="0" b="0"/>
              <a:pathLst>
                <a:path w="207568" h="347565">
                  <a:moveTo>
                    <a:pt x="0" y="14189"/>
                  </a:moveTo>
                  <a:lnTo>
                    <a:pt x="5056" y="9133"/>
                  </a:lnTo>
                  <a:lnTo>
                    <a:pt x="13183" y="6650"/>
                  </a:lnTo>
                  <a:lnTo>
                    <a:pt x="50817" y="0"/>
                  </a:lnTo>
                  <a:lnTo>
                    <a:pt x="92940" y="2645"/>
                  </a:lnTo>
                  <a:lnTo>
                    <a:pt x="134509" y="4398"/>
                  </a:lnTo>
                  <a:lnTo>
                    <a:pt x="167325" y="9642"/>
                  </a:lnTo>
                  <a:lnTo>
                    <a:pt x="193746" y="22955"/>
                  </a:lnTo>
                  <a:lnTo>
                    <a:pt x="202526" y="34313"/>
                  </a:lnTo>
                  <a:lnTo>
                    <a:pt x="207469" y="52608"/>
                  </a:lnTo>
                  <a:lnTo>
                    <a:pt x="207567" y="68305"/>
                  </a:lnTo>
                  <a:lnTo>
                    <a:pt x="201672" y="106894"/>
                  </a:lnTo>
                  <a:lnTo>
                    <a:pt x="193222" y="148666"/>
                  </a:lnTo>
                  <a:lnTo>
                    <a:pt x="180886" y="191820"/>
                  </a:lnTo>
                  <a:lnTo>
                    <a:pt x="174246" y="237916"/>
                  </a:lnTo>
                  <a:lnTo>
                    <a:pt x="172279" y="280504"/>
                  </a:lnTo>
                  <a:lnTo>
                    <a:pt x="180975" y="34756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7" name="SMARTInkShape-6745"/>
            <p:cNvSpPr/>
            <p:nvPr/>
          </p:nvSpPr>
          <p:spPr>
            <a:xfrm>
              <a:off x="3952875" y="5753100"/>
              <a:ext cx="160562" cy="609601"/>
            </a:xfrm>
            <a:custGeom>
              <a:avLst/>
              <a:gdLst/>
              <a:ahLst/>
              <a:cxnLst/>
              <a:rect l="0" t="0" r="0" b="0"/>
              <a:pathLst>
                <a:path w="160562" h="609601">
                  <a:moveTo>
                    <a:pt x="0" y="0"/>
                  </a:moveTo>
                  <a:lnTo>
                    <a:pt x="0" y="5057"/>
                  </a:lnTo>
                  <a:lnTo>
                    <a:pt x="41135" y="51457"/>
                  </a:lnTo>
                  <a:lnTo>
                    <a:pt x="66647" y="89304"/>
                  </a:lnTo>
                  <a:lnTo>
                    <a:pt x="92070" y="132176"/>
                  </a:lnTo>
                  <a:lnTo>
                    <a:pt x="117474" y="178822"/>
                  </a:lnTo>
                  <a:lnTo>
                    <a:pt x="135467" y="216203"/>
                  </a:lnTo>
                  <a:lnTo>
                    <a:pt x="147971" y="254090"/>
                  </a:lnTo>
                  <a:lnTo>
                    <a:pt x="157320" y="292127"/>
                  </a:lnTo>
                  <a:lnTo>
                    <a:pt x="160561" y="330209"/>
                  </a:lnTo>
                  <a:lnTo>
                    <a:pt x="160462" y="369360"/>
                  </a:lnTo>
                  <a:lnTo>
                    <a:pt x="154201" y="411888"/>
                  </a:lnTo>
                  <a:lnTo>
                    <a:pt x="139781" y="458598"/>
                  </a:lnTo>
                  <a:lnTo>
                    <a:pt x="116864" y="503220"/>
                  </a:lnTo>
                  <a:lnTo>
                    <a:pt x="93183" y="549416"/>
                  </a:lnTo>
                  <a:lnTo>
                    <a:pt x="63228" y="582742"/>
                  </a:lnTo>
                  <a:lnTo>
                    <a:pt x="19050" y="6096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8" name="SMARTInkShape-6746"/>
            <p:cNvSpPr/>
            <p:nvPr/>
          </p:nvSpPr>
          <p:spPr>
            <a:xfrm>
              <a:off x="4267200" y="6000750"/>
              <a:ext cx="161926" cy="19051"/>
            </a:xfrm>
            <a:custGeom>
              <a:avLst/>
              <a:gdLst/>
              <a:ahLst/>
              <a:cxnLst/>
              <a:rect l="0" t="0" r="0" b="0"/>
              <a:pathLst>
                <a:path w="161926" h="19051">
                  <a:moveTo>
                    <a:pt x="0" y="0"/>
                  </a:moveTo>
                  <a:lnTo>
                    <a:pt x="42616" y="0"/>
                  </a:lnTo>
                  <a:lnTo>
                    <a:pt x="84829" y="0"/>
                  </a:lnTo>
                  <a:lnTo>
                    <a:pt x="16192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9" name="SMARTInkShape-6747"/>
            <p:cNvSpPr/>
            <p:nvPr/>
          </p:nvSpPr>
          <p:spPr>
            <a:xfrm>
              <a:off x="4238625" y="6096000"/>
              <a:ext cx="190501" cy="19051"/>
            </a:xfrm>
            <a:custGeom>
              <a:avLst/>
              <a:gdLst/>
              <a:ahLst/>
              <a:cxnLst/>
              <a:rect l="0" t="0" r="0" b="0"/>
              <a:pathLst>
                <a:path w="190501" h="19051">
                  <a:moveTo>
                    <a:pt x="0" y="0"/>
                  </a:moveTo>
                  <a:lnTo>
                    <a:pt x="9133" y="0"/>
                  </a:lnTo>
                  <a:lnTo>
                    <a:pt x="36494" y="6546"/>
                  </a:lnTo>
                  <a:lnTo>
                    <a:pt x="69489" y="8201"/>
                  </a:lnTo>
                  <a:lnTo>
                    <a:pt x="114546" y="9133"/>
                  </a:lnTo>
                  <a:lnTo>
                    <a:pt x="159764" y="14465"/>
                  </a:lnTo>
                  <a:lnTo>
                    <a:pt x="19050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0" name="SMARTInkShape-6748"/>
            <p:cNvSpPr/>
            <p:nvPr/>
          </p:nvSpPr>
          <p:spPr>
            <a:xfrm>
              <a:off x="1728641" y="6516419"/>
              <a:ext cx="152273" cy="179657"/>
            </a:xfrm>
            <a:custGeom>
              <a:avLst/>
              <a:gdLst/>
              <a:ahLst/>
              <a:cxnLst/>
              <a:rect l="0" t="0" r="0" b="0"/>
              <a:pathLst>
                <a:path w="152273" h="179657">
                  <a:moveTo>
                    <a:pt x="100159" y="8206"/>
                  </a:moveTo>
                  <a:lnTo>
                    <a:pt x="123736" y="8206"/>
                  </a:lnTo>
                  <a:lnTo>
                    <a:pt x="110025" y="7148"/>
                  </a:lnTo>
                  <a:lnTo>
                    <a:pt x="65318" y="5"/>
                  </a:lnTo>
                  <a:lnTo>
                    <a:pt x="31149" y="0"/>
                  </a:lnTo>
                  <a:lnTo>
                    <a:pt x="7392" y="6363"/>
                  </a:lnTo>
                  <a:lnTo>
                    <a:pt x="3389" y="9094"/>
                  </a:lnTo>
                  <a:lnTo>
                    <a:pt x="721" y="11972"/>
                  </a:lnTo>
                  <a:lnTo>
                    <a:pt x="0" y="14951"/>
                  </a:lnTo>
                  <a:lnTo>
                    <a:pt x="578" y="17994"/>
                  </a:lnTo>
                  <a:lnTo>
                    <a:pt x="14166" y="40596"/>
                  </a:lnTo>
                  <a:lnTo>
                    <a:pt x="56871" y="73518"/>
                  </a:lnTo>
                  <a:lnTo>
                    <a:pt x="94626" y="95230"/>
                  </a:lnTo>
                  <a:lnTo>
                    <a:pt x="137166" y="124644"/>
                  </a:lnTo>
                  <a:lnTo>
                    <a:pt x="148357" y="136862"/>
                  </a:lnTo>
                  <a:lnTo>
                    <a:pt x="151341" y="141601"/>
                  </a:lnTo>
                  <a:lnTo>
                    <a:pt x="152272" y="145819"/>
                  </a:lnTo>
                  <a:lnTo>
                    <a:pt x="151834" y="149690"/>
                  </a:lnTo>
                  <a:lnTo>
                    <a:pt x="150484" y="153329"/>
                  </a:lnTo>
                  <a:lnTo>
                    <a:pt x="143340" y="160194"/>
                  </a:lnTo>
                  <a:lnTo>
                    <a:pt x="130992" y="166772"/>
                  </a:lnTo>
                  <a:lnTo>
                    <a:pt x="91729" y="177751"/>
                  </a:lnTo>
                  <a:lnTo>
                    <a:pt x="44181" y="179489"/>
                  </a:lnTo>
                  <a:lnTo>
                    <a:pt x="23959" y="17965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1" name="SMARTInkShape-6749"/>
            <p:cNvSpPr/>
            <p:nvPr/>
          </p:nvSpPr>
          <p:spPr>
            <a:xfrm>
              <a:off x="1430312" y="6238875"/>
              <a:ext cx="255614" cy="314326"/>
            </a:xfrm>
            <a:custGeom>
              <a:avLst/>
              <a:gdLst/>
              <a:ahLst/>
              <a:cxnLst/>
              <a:rect l="0" t="0" r="0" b="0"/>
              <a:pathLst>
                <a:path w="255614" h="314326">
                  <a:moveTo>
                    <a:pt x="93688" y="0"/>
                  </a:moveTo>
                  <a:lnTo>
                    <a:pt x="69837" y="45585"/>
                  </a:lnTo>
                  <a:lnTo>
                    <a:pt x="44555" y="86920"/>
                  </a:lnTo>
                  <a:lnTo>
                    <a:pt x="23971" y="120690"/>
                  </a:lnTo>
                  <a:lnTo>
                    <a:pt x="12118" y="162408"/>
                  </a:lnTo>
                  <a:lnTo>
                    <a:pt x="1454" y="203256"/>
                  </a:lnTo>
                  <a:lnTo>
                    <a:pt x="1895" y="226861"/>
                  </a:lnTo>
                  <a:lnTo>
                    <a:pt x="9147" y="251463"/>
                  </a:lnTo>
                  <a:lnTo>
                    <a:pt x="25070" y="270864"/>
                  </a:lnTo>
                  <a:lnTo>
                    <a:pt x="59673" y="295510"/>
                  </a:lnTo>
                  <a:lnTo>
                    <a:pt x="95486" y="302047"/>
                  </a:lnTo>
                  <a:lnTo>
                    <a:pt x="134555" y="298927"/>
                  </a:lnTo>
                  <a:lnTo>
                    <a:pt x="157773" y="291301"/>
                  </a:lnTo>
                  <a:lnTo>
                    <a:pt x="203540" y="259723"/>
                  </a:lnTo>
                  <a:lnTo>
                    <a:pt x="222357" y="241372"/>
                  </a:lnTo>
                  <a:lnTo>
                    <a:pt x="229544" y="230396"/>
                  </a:lnTo>
                  <a:lnTo>
                    <a:pt x="234483" y="197147"/>
                  </a:lnTo>
                  <a:lnTo>
                    <a:pt x="225834" y="153781"/>
                  </a:lnTo>
                  <a:lnTo>
                    <a:pt x="203948" y="107988"/>
                  </a:lnTo>
                  <a:lnTo>
                    <a:pt x="184448" y="84443"/>
                  </a:lnTo>
                  <a:lnTo>
                    <a:pt x="156916" y="64060"/>
                  </a:lnTo>
                  <a:lnTo>
                    <a:pt x="118302" y="45675"/>
                  </a:lnTo>
                  <a:lnTo>
                    <a:pt x="75737" y="32266"/>
                  </a:lnTo>
                  <a:lnTo>
                    <a:pt x="33704" y="22515"/>
                  </a:lnTo>
                  <a:lnTo>
                    <a:pt x="16228" y="20590"/>
                  </a:lnTo>
                  <a:lnTo>
                    <a:pt x="10298" y="22193"/>
                  </a:lnTo>
                  <a:lnTo>
                    <a:pt x="6345" y="25379"/>
                  </a:lnTo>
                  <a:lnTo>
                    <a:pt x="1952" y="33504"/>
                  </a:lnTo>
                  <a:lnTo>
                    <a:pt x="0" y="40643"/>
                  </a:lnTo>
                  <a:lnTo>
                    <a:pt x="9014" y="65783"/>
                  </a:lnTo>
                  <a:lnTo>
                    <a:pt x="32081" y="103540"/>
                  </a:lnTo>
                  <a:lnTo>
                    <a:pt x="75305" y="139119"/>
                  </a:lnTo>
                  <a:lnTo>
                    <a:pt x="119529" y="178912"/>
                  </a:lnTo>
                  <a:lnTo>
                    <a:pt x="161257" y="220058"/>
                  </a:lnTo>
                  <a:lnTo>
                    <a:pt x="203049" y="261773"/>
                  </a:lnTo>
                  <a:lnTo>
                    <a:pt x="255613" y="3143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2" name="SMARTInkShape-6750"/>
            <p:cNvSpPr/>
            <p:nvPr/>
          </p:nvSpPr>
          <p:spPr>
            <a:xfrm>
              <a:off x="2038350" y="6457950"/>
              <a:ext cx="133351" cy="19051"/>
            </a:xfrm>
            <a:custGeom>
              <a:avLst/>
              <a:gdLst/>
              <a:ahLst/>
              <a:cxnLst/>
              <a:rect l="0" t="0" r="0" b="0"/>
              <a:pathLst>
                <a:path w="133351" h="19051">
                  <a:moveTo>
                    <a:pt x="0" y="0"/>
                  </a:moveTo>
                  <a:lnTo>
                    <a:pt x="9721" y="1058"/>
                  </a:lnTo>
                  <a:lnTo>
                    <a:pt x="43849" y="8201"/>
                  </a:lnTo>
                  <a:lnTo>
                    <a:pt x="90427" y="10322"/>
                  </a:lnTo>
                  <a:lnTo>
                    <a:pt x="13335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3" name="SMARTInkShape-6751"/>
            <p:cNvSpPr/>
            <p:nvPr/>
          </p:nvSpPr>
          <p:spPr>
            <a:xfrm>
              <a:off x="2052736" y="6515100"/>
              <a:ext cx="118965" cy="9526"/>
            </a:xfrm>
            <a:custGeom>
              <a:avLst/>
              <a:gdLst/>
              <a:ahLst/>
              <a:cxnLst/>
              <a:rect l="0" t="0" r="0" b="0"/>
              <a:pathLst>
                <a:path w="118965" h="9526">
                  <a:moveTo>
                    <a:pt x="14189" y="0"/>
                  </a:moveTo>
                  <a:lnTo>
                    <a:pt x="0" y="0"/>
                  </a:lnTo>
                  <a:lnTo>
                    <a:pt x="12366" y="1058"/>
                  </a:lnTo>
                  <a:lnTo>
                    <a:pt x="58061" y="8643"/>
                  </a:lnTo>
                  <a:lnTo>
                    <a:pt x="118964"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4" name="SMARTInkShape-6752"/>
            <p:cNvSpPr/>
            <p:nvPr/>
          </p:nvSpPr>
          <p:spPr>
            <a:xfrm>
              <a:off x="2438400" y="6486525"/>
              <a:ext cx="123826" cy="9526"/>
            </a:xfrm>
            <a:custGeom>
              <a:avLst/>
              <a:gdLst/>
              <a:ahLst/>
              <a:cxnLst/>
              <a:rect l="0" t="0" r="0" b="0"/>
              <a:pathLst>
                <a:path w="123826" h="9526">
                  <a:moveTo>
                    <a:pt x="0" y="9525"/>
                  </a:moveTo>
                  <a:lnTo>
                    <a:pt x="43252" y="8467"/>
                  </a:lnTo>
                  <a:lnTo>
                    <a:pt x="1238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5" name="SMARTInkShape-6753"/>
            <p:cNvSpPr/>
            <p:nvPr/>
          </p:nvSpPr>
          <p:spPr>
            <a:xfrm>
              <a:off x="4610100" y="6648450"/>
              <a:ext cx="123826" cy="19051"/>
            </a:xfrm>
            <a:custGeom>
              <a:avLst/>
              <a:gdLst/>
              <a:ahLst/>
              <a:cxnLst/>
              <a:rect l="0" t="0" r="0" b="0"/>
              <a:pathLst>
                <a:path w="123826" h="19051">
                  <a:moveTo>
                    <a:pt x="0" y="0"/>
                  </a:moveTo>
                  <a:lnTo>
                    <a:pt x="41684" y="5057"/>
                  </a:lnTo>
                  <a:lnTo>
                    <a:pt x="12382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6" name="SMARTInkShape-6754"/>
            <p:cNvSpPr/>
            <p:nvPr/>
          </p:nvSpPr>
          <p:spPr>
            <a:xfrm>
              <a:off x="4524375" y="6554183"/>
              <a:ext cx="190416" cy="246668"/>
            </a:xfrm>
            <a:custGeom>
              <a:avLst/>
              <a:gdLst/>
              <a:ahLst/>
              <a:cxnLst/>
              <a:rect l="0" t="0" r="0" b="0"/>
              <a:pathLst>
                <a:path w="190416" h="246668">
                  <a:moveTo>
                    <a:pt x="0" y="27592"/>
                  </a:moveTo>
                  <a:lnTo>
                    <a:pt x="9721" y="26534"/>
                  </a:lnTo>
                  <a:lnTo>
                    <a:pt x="53961" y="14335"/>
                  </a:lnTo>
                  <a:lnTo>
                    <a:pt x="96817" y="6483"/>
                  </a:lnTo>
                  <a:lnTo>
                    <a:pt x="137594" y="0"/>
                  </a:lnTo>
                  <a:lnTo>
                    <a:pt x="167298" y="367"/>
                  </a:lnTo>
                  <a:lnTo>
                    <a:pt x="187235" y="7256"/>
                  </a:lnTo>
                  <a:lnTo>
                    <a:pt x="189049" y="13615"/>
                  </a:lnTo>
                  <a:lnTo>
                    <a:pt x="190415" y="55201"/>
                  </a:lnTo>
                  <a:lnTo>
                    <a:pt x="176333" y="99564"/>
                  </a:lnTo>
                  <a:lnTo>
                    <a:pt x="162263" y="139371"/>
                  </a:lnTo>
                  <a:lnTo>
                    <a:pt x="152500" y="179246"/>
                  </a:lnTo>
                  <a:lnTo>
                    <a:pt x="142875" y="24666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7" name="SMARTInkShape-6755"/>
            <p:cNvSpPr/>
            <p:nvPr/>
          </p:nvSpPr>
          <p:spPr>
            <a:xfrm>
              <a:off x="4238625" y="6638925"/>
              <a:ext cx="133351" cy="28576"/>
            </a:xfrm>
            <a:custGeom>
              <a:avLst/>
              <a:gdLst/>
              <a:ahLst/>
              <a:cxnLst/>
              <a:rect l="0" t="0" r="0" b="0"/>
              <a:pathLst>
                <a:path w="133351" h="28576">
                  <a:moveTo>
                    <a:pt x="0" y="0"/>
                  </a:moveTo>
                  <a:lnTo>
                    <a:pt x="8663" y="7604"/>
                  </a:lnTo>
                  <a:lnTo>
                    <a:pt x="25967" y="16247"/>
                  </a:lnTo>
                  <a:lnTo>
                    <a:pt x="59082" y="24451"/>
                  </a:lnTo>
                  <a:lnTo>
                    <a:pt x="133350" y="285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8" name="SMARTInkShape-6756"/>
            <p:cNvSpPr/>
            <p:nvPr/>
          </p:nvSpPr>
          <p:spPr>
            <a:xfrm>
              <a:off x="4191000" y="6538264"/>
              <a:ext cx="200026" cy="14937"/>
            </a:xfrm>
            <a:custGeom>
              <a:avLst/>
              <a:gdLst/>
              <a:ahLst/>
              <a:cxnLst/>
              <a:rect l="0" t="0" r="0" b="0"/>
              <a:pathLst>
                <a:path w="200026" h="14937">
                  <a:moveTo>
                    <a:pt x="0" y="14936"/>
                  </a:moveTo>
                  <a:lnTo>
                    <a:pt x="17900" y="7397"/>
                  </a:lnTo>
                  <a:lnTo>
                    <a:pt x="65191" y="4614"/>
                  </a:lnTo>
                  <a:lnTo>
                    <a:pt x="108334" y="0"/>
                  </a:lnTo>
                  <a:lnTo>
                    <a:pt x="155729" y="4028"/>
                  </a:lnTo>
                  <a:lnTo>
                    <a:pt x="200025" y="1493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SMARTInkShape-6757"/>
            <p:cNvSpPr/>
            <p:nvPr/>
          </p:nvSpPr>
          <p:spPr>
            <a:xfrm>
              <a:off x="3028950" y="5934075"/>
              <a:ext cx="180976" cy="9526"/>
            </a:xfrm>
            <a:custGeom>
              <a:avLst/>
              <a:gdLst/>
              <a:ahLst/>
              <a:cxnLst/>
              <a:rect l="0" t="0" r="0" b="0"/>
              <a:pathLst>
                <a:path w="180976" h="9526">
                  <a:moveTo>
                    <a:pt x="0" y="0"/>
                  </a:moveTo>
                  <a:lnTo>
                    <a:pt x="27765" y="2822"/>
                  </a:lnTo>
                  <a:lnTo>
                    <a:pt x="62554" y="7539"/>
                  </a:lnTo>
                  <a:lnTo>
                    <a:pt x="106548" y="9133"/>
                  </a:lnTo>
                  <a:lnTo>
                    <a:pt x="180975"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55" name="SMARTInkShape-Group977"/>
          <p:cNvGrpSpPr/>
          <p:nvPr/>
        </p:nvGrpSpPr>
        <p:grpSpPr>
          <a:xfrm>
            <a:off x="4733925" y="4773742"/>
            <a:ext cx="561976" cy="255459"/>
            <a:chOff x="4733925" y="4773742"/>
            <a:chExt cx="561976" cy="255459"/>
          </a:xfrm>
        </p:grpSpPr>
        <p:sp>
          <p:nvSpPr>
            <p:cNvPr id="451" name="SMARTInkShape-6758"/>
            <p:cNvSpPr/>
            <p:nvPr/>
          </p:nvSpPr>
          <p:spPr>
            <a:xfrm>
              <a:off x="5133975" y="4914900"/>
              <a:ext cx="161926" cy="1"/>
            </a:xfrm>
            <a:custGeom>
              <a:avLst/>
              <a:gdLst/>
              <a:ahLst/>
              <a:cxnLst/>
              <a:rect l="0" t="0" r="0" b="0"/>
              <a:pathLst>
                <a:path w="161926" h="1">
                  <a:moveTo>
                    <a:pt x="0" y="0"/>
                  </a:moveTo>
                  <a:lnTo>
                    <a:pt x="45761" y="0"/>
                  </a:lnTo>
                  <a:lnTo>
                    <a:pt x="87473" y="0"/>
                  </a:lnTo>
                  <a:lnTo>
                    <a:pt x="1619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2" name="SMARTInkShape-6759"/>
            <p:cNvSpPr/>
            <p:nvPr/>
          </p:nvSpPr>
          <p:spPr>
            <a:xfrm>
              <a:off x="5048250" y="4773742"/>
              <a:ext cx="140043" cy="255459"/>
            </a:xfrm>
            <a:custGeom>
              <a:avLst/>
              <a:gdLst/>
              <a:ahLst/>
              <a:cxnLst/>
              <a:rect l="0" t="0" r="0" b="0"/>
              <a:pathLst>
                <a:path w="140043" h="255459">
                  <a:moveTo>
                    <a:pt x="0" y="17333"/>
                  </a:moveTo>
                  <a:lnTo>
                    <a:pt x="18828" y="14511"/>
                  </a:lnTo>
                  <a:lnTo>
                    <a:pt x="53205" y="6972"/>
                  </a:lnTo>
                  <a:lnTo>
                    <a:pt x="92001" y="0"/>
                  </a:lnTo>
                  <a:lnTo>
                    <a:pt x="116160" y="3848"/>
                  </a:lnTo>
                  <a:lnTo>
                    <a:pt x="133314" y="11691"/>
                  </a:lnTo>
                  <a:lnTo>
                    <a:pt x="136500" y="15688"/>
                  </a:lnTo>
                  <a:lnTo>
                    <a:pt x="140042" y="25774"/>
                  </a:lnTo>
                  <a:lnTo>
                    <a:pt x="134711" y="64705"/>
                  </a:lnTo>
                  <a:lnTo>
                    <a:pt x="123467" y="110338"/>
                  </a:lnTo>
                  <a:lnTo>
                    <a:pt x="114449" y="153367"/>
                  </a:lnTo>
                  <a:lnTo>
                    <a:pt x="106258" y="198661"/>
                  </a:lnTo>
                  <a:lnTo>
                    <a:pt x="99581" y="234361"/>
                  </a:lnTo>
                  <a:lnTo>
                    <a:pt x="104775" y="25545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3" name="SMARTInkShape-6760"/>
            <p:cNvSpPr/>
            <p:nvPr/>
          </p:nvSpPr>
          <p:spPr>
            <a:xfrm>
              <a:off x="4733925" y="4895850"/>
              <a:ext cx="180976" cy="1"/>
            </a:xfrm>
            <a:custGeom>
              <a:avLst/>
              <a:gdLst/>
              <a:ahLst/>
              <a:cxnLst/>
              <a:rect l="0" t="0" r="0" b="0"/>
              <a:pathLst>
                <a:path w="180976" h="1">
                  <a:moveTo>
                    <a:pt x="0" y="0"/>
                  </a:moveTo>
                  <a:lnTo>
                    <a:pt x="36726" y="0"/>
                  </a:lnTo>
                  <a:lnTo>
                    <a:pt x="81438" y="0"/>
                  </a:lnTo>
                  <a:lnTo>
                    <a:pt x="116628" y="0"/>
                  </a:lnTo>
                  <a:lnTo>
                    <a:pt x="1809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4" name="SMARTInkShape-6761"/>
            <p:cNvSpPr/>
            <p:nvPr/>
          </p:nvSpPr>
          <p:spPr>
            <a:xfrm>
              <a:off x="4752975" y="4838700"/>
              <a:ext cx="133351" cy="9526"/>
            </a:xfrm>
            <a:custGeom>
              <a:avLst/>
              <a:gdLst/>
              <a:ahLst/>
              <a:cxnLst/>
              <a:rect l="0" t="0" r="0" b="0"/>
              <a:pathLst>
                <a:path w="133351" h="9526">
                  <a:moveTo>
                    <a:pt x="0" y="9525"/>
                  </a:moveTo>
                  <a:lnTo>
                    <a:pt x="5056" y="4469"/>
                  </a:lnTo>
                  <a:lnTo>
                    <a:pt x="13183" y="1986"/>
                  </a:lnTo>
                  <a:lnTo>
                    <a:pt x="59246" y="116"/>
                  </a:lnTo>
                  <a:lnTo>
                    <a:pt x="101152" y="23"/>
                  </a:lnTo>
                  <a:lnTo>
                    <a:pt x="1333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59" name="SMARTInkShape-Group978"/>
          <p:cNvGrpSpPr/>
          <p:nvPr/>
        </p:nvGrpSpPr>
        <p:grpSpPr>
          <a:xfrm>
            <a:off x="1467390" y="2876942"/>
            <a:ext cx="542386" cy="313934"/>
            <a:chOff x="1467390" y="2876942"/>
            <a:chExt cx="542386" cy="313934"/>
          </a:xfrm>
        </p:grpSpPr>
        <p:sp>
          <p:nvSpPr>
            <p:cNvPr id="456" name="SMARTInkShape-6762"/>
            <p:cNvSpPr/>
            <p:nvPr/>
          </p:nvSpPr>
          <p:spPr>
            <a:xfrm>
              <a:off x="1876425" y="3081043"/>
              <a:ext cx="133351" cy="5058"/>
            </a:xfrm>
            <a:custGeom>
              <a:avLst/>
              <a:gdLst/>
              <a:ahLst/>
              <a:cxnLst/>
              <a:rect l="0" t="0" r="0" b="0"/>
              <a:pathLst>
                <a:path w="133351" h="5058">
                  <a:moveTo>
                    <a:pt x="0" y="5057"/>
                  </a:moveTo>
                  <a:lnTo>
                    <a:pt x="42616" y="0"/>
                  </a:lnTo>
                  <a:lnTo>
                    <a:pt x="79772" y="1912"/>
                  </a:lnTo>
                  <a:lnTo>
                    <a:pt x="133350" y="505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7" name="SMARTInkShape-6763"/>
            <p:cNvSpPr/>
            <p:nvPr/>
          </p:nvSpPr>
          <p:spPr>
            <a:xfrm>
              <a:off x="1866900" y="3028950"/>
              <a:ext cx="123826" cy="1"/>
            </a:xfrm>
            <a:custGeom>
              <a:avLst/>
              <a:gdLst/>
              <a:ahLst/>
              <a:cxnLst/>
              <a:rect l="0" t="0" r="0" b="0"/>
              <a:pathLst>
                <a:path w="123826" h="1">
                  <a:moveTo>
                    <a:pt x="0" y="0"/>
                  </a:moveTo>
                  <a:lnTo>
                    <a:pt x="46135" y="0"/>
                  </a:lnTo>
                  <a:lnTo>
                    <a:pt x="86783" y="0"/>
                  </a:lnTo>
                  <a:lnTo>
                    <a:pt x="1238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8" name="SMARTInkShape-6764"/>
            <p:cNvSpPr/>
            <p:nvPr/>
          </p:nvSpPr>
          <p:spPr>
            <a:xfrm>
              <a:off x="1467390" y="2876942"/>
              <a:ext cx="180436" cy="313934"/>
            </a:xfrm>
            <a:custGeom>
              <a:avLst/>
              <a:gdLst/>
              <a:ahLst/>
              <a:cxnLst/>
              <a:rect l="0" t="0" r="0" b="0"/>
              <a:pathLst>
                <a:path w="180436" h="313934">
                  <a:moveTo>
                    <a:pt x="8985" y="9133"/>
                  </a:moveTo>
                  <a:lnTo>
                    <a:pt x="8985" y="4076"/>
                  </a:lnTo>
                  <a:lnTo>
                    <a:pt x="10043" y="2587"/>
                  </a:lnTo>
                  <a:lnTo>
                    <a:pt x="11807" y="1594"/>
                  </a:lnTo>
                  <a:lnTo>
                    <a:pt x="17186" y="0"/>
                  </a:lnTo>
                  <a:lnTo>
                    <a:pt x="17627" y="928"/>
                  </a:lnTo>
                  <a:lnTo>
                    <a:pt x="21158" y="12843"/>
                  </a:lnTo>
                  <a:lnTo>
                    <a:pt x="24979" y="24540"/>
                  </a:lnTo>
                  <a:lnTo>
                    <a:pt x="26071" y="47917"/>
                  </a:lnTo>
                  <a:lnTo>
                    <a:pt x="14658" y="91943"/>
                  </a:lnTo>
                  <a:lnTo>
                    <a:pt x="1282" y="138494"/>
                  </a:lnTo>
                  <a:lnTo>
                    <a:pt x="0" y="153061"/>
                  </a:lnTo>
                  <a:lnTo>
                    <a:pt x="2522" y="160590"/>
                  </a:lnTo>
                  <a:lnTo>
                    <a:pt x="4677" y="164079"/>
                  </a:lnTo>
                  <a:lnTo>
                    <a:pt x="7171" y="166405"/>
                  </a:lnTo>
                  <a:lnTo>
                    <a:pt x="12765" y="168990"/>
                  </a:lnTo>
                  <a:lnTo>
                    <a:pt x="48851" y="170649"/>
                  </a:lnTo>
                  <a:lnTo>
                    <a:pt x="89706" y="170937"/>
                  </a:lnTo>
                  <a:lnTo>
                    <a:pt x="136329" y="171034"/>
                  </a:lnTo>
                  <a:lnTo>
                    <a:pt x="152366" y="169989"/>
                  </a:lnTo>
                  <a:lnTo>
                    <a:pt x="176321" y="162856"/>
                  </a:lnTo>
                  <a:lnTo>
                    <a:pt x="177692" y="161356"/>
                  </a:lnTo>
                  <a:lnTo>
                    <a:pt x="179216" y="156869"/>
                  </a:lnTo>
                  <a:lnTo>
                    <a:pt x="180074" y="148392"/>
                  </a:lnTo>
                  <a:lnTo>
                    <a:pt x="170713" y="117940"/>
                  </a:lnTo>
                  <a:lnTo>
                    <a:pt x="157766" y="101321"/>
                  </a:lnTo>
                  <a:lnTo>
                    <a:pt x="155797" y="100225"/>
                  </a:lnTo>
                  <a:lnTo>
                    <a:pt x="154485" y="100552"/>
                  </a:lnTo>
                  <a:lnTo>
                    <a:pt x="153610" y="101829"/>
                  </a:lnTo>
                  <a:lnTo>
                    <a:pt x="151963" y="143273"/>
                  </a:lnTo>
                  <a:lnTo>
                    <a:pt x="154702" y="179054"/>
                  </a:lnTo>
                  <a:lnTo>
                    <a:pt x="162227" y="218230"/>
                  </a:lnTo>
                  <a:lnTo>
                    <a:pt x="169767" y="261427"/>
                  </a:lnTo>
                  <a:lnTo>
                    <a:pt x="180435" y="31393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80" name="SMARTInkShape-Group979"/>
          <p:cNvGrpSpPr/>
          <p:nvPr/>
        </p:nvGrpSpPr>
        <p:grpSpPr>
          <a:xfrm>
            <a:off x="6411649" y="6153150"/>
            <a:ext cx="3732456" cy="676276"/>
            <a:chOff x="6411649" y="6153150"/>
            <a:chExt cx="3732456" cy="676276"/>
          </a:xfrm>
        </p:grpSpPr>
        <p:sp>
          <p:nvSpPr>
            <p:cNvPr id="460" name="SMARTInkShape-6765"/>
            <p:cNvSpPr/>
            <p:nvPr/>
          </p:nvSpPr>
          <p:spPr>
            <a:xfrm>
              <a:off x="6562725" y="6153150"/>
              <a:ext cx="141727" cy="285751"/>
            </a:xfrm>
            <a:custGeom>
              <a:avLst/>
              <a:gdLst/>
              <a:ahLst/>
              <a:cxnLst/>
              <a:rect l="0" t="0" r="0" b="0"/>
              <a:pathLst>
                <a:path w="141727" h="285751">
                  <a:moveTo>
                    <a:pt x="9525" y="0"/>
                  </a:moveTo>
                  <a:lnTo>
                    <a:pt x="51282" y="40698"/>
                  </a:lnTo>
                  <a:lnTo>
                    <a:pt x="95489" y="76264"/>
                  </a:lnTo>
                  <a:lnTo>
                    <a:pt x="116605" y="93387"/>
                  </a:lnTo>
                  <a:lnTo>
                    <a:pt x="134151" y="121745"/>
                  </a:lnTo>
                  <a:lnTo>
                    <a:pt x="141152" y="151362"/>
                  </a:lnTo>
                  <a:lnTo>
                    <a:pt x="141726" y="158059"/>
                  </a:lnTo>
                  <a:lnTo>
                    <a:pt x="133897" y="173965"/>
                  </a:lnTo>
                  <a:lnTo>
                    <a:pt x="111640" y="197948"/>
                  </a:lnTo>
                  <a:lnTo>
                    <a:pt x="67383" y="231501"/>
                  </a:lnTo>
                  <a:lnTo>
                    <a:pt x="25741" y="263305"/>
                  </a:lnTo>
                  <a:lnTo>
                    <a:pt x="0" y="2857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1" name="SMARTInkShape-6766"/>
            <p:cNvSpPr/>
            <p:nvPr/>
          </p:nvSpPr>
          <p:spPr>
            <a:xfrm>
              <a:off x="7079906" y="6306990"/>
              <a:ext cx="164148" cy="246211"/>
            </a:xfrm>
            <a:custGeom>
              <a:avLst/>
              <a:gdLst/>
              <a:ahLst/>
              <a:cxnLst/>
              <a:rect l="0" t="0" r="0" b="0"/>
              <a:pathLst>
                <a:path w="164148" h="246211">
                  <a:moveTo>
                    <a:pt x="16219" y="17610"/>
                  </a:moveTo>
                  <a:lnTo>
                    <a:pt x="16219" y="12554"/>
                  </a:lnTo>
                  <a:lnTo>
                    <a:pt x="18336" y="11064"/>
                  </a:lnTo>
                  <a:lnTo>
                    <a:pt x="30369" y="7909"/>
                  </a:lnTo>
                  <a:lnTo>
                    <a:pt x="43225" y="1800"/>
                  </a:lnTo>
                  <a:lnTo>
                    <a:pt x="57855" y="0"/>
                  </a:lnTo>
                  <a:lnTo>
                    <a:pt x="83942" y="4043"/>
                  </a:lnTo>
                  <a:lnTo>
                    <a:pt x="128790" y="26044"/>
                  </a:lnTo>
                  <a:lnTo>
                    <a:pt x="153525" y="48684"/>
                  </a:lnTo>
                  <a:lnTo>
                    <a:pt x="161911" y="63523"/>
                  </a:lnTo>
                  <a:lnTo>
                    <a:pt x="164147" y="70444"/>
                  </a:lnTo>
                  <a:lnTo>
                    <a:pt x="163808" y="86600"/>
                  </a:lnTo>
                  <a:lnTo>
                    <a:pt x="158014" y="105422"/>
                  </a:lnTo>
                  <a:lnTo>
                    <a:pt x="137960" y="136644"/>
                  </a:lnTo>
                  <a:lnTo>
                    <a:pt x="92483" y="176897"/>
                  </a:lnTo>
                  <a:lnTo>
                    <a:pt x="47973" y="209807"/>
                  </a:lnTo>
                  <a:lnTo>
                    <a:pt x="11502" y="224143"/>
                  </a:lnTo>
                  <a:lnTo>
                    <a:pt x="0" y="226564"/>
                  </a:lnTo>
                  <a:lnTo>
                    <a:pt x="42920" y="233671"/>
                  </a:lnTo>
                  <a:lnTo>
                    <a:pt x="84111" y="241344"/>
                  </a:lnTo>
                  <a:lnTo>
                    <a:pt x="159094" y="24621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2" name="SMARTInkShape-6767"/>
            <p:cNvSpPr/>
            <p:nvPr/>
          </p:nvSpPr>
          <p:spPr>
            <a:xfrm>
              <a:off x="8181975" y="6429375"/>
              <a:ext cx="142876" cy="19051"/>
            </a:xfrm>
            <a:custGeom>
              <a:avLst/>
              <a:gdLst/>
              <a:ahLst/>
              <a:cxnLst/>
              <a:rect l="0" t="0" r="0" b="0"/>
              <a:pathLst>
                <a:path w="142876" h="19051">
                  <a:moveTo>
                    <a:pt x="0" y="19050"/>
                  </a:moveTo>
                  <a:lnTo>
                    <a:pt x="0" y="13994"/>
                  </a:lnTo>
                  <a:lnTo>
                    <a:pt x="1059" y="12504"/>
                  </a:lnTo>
                  <a:lnTo>
                    <a:pt x="2822" y="11511"/>
                  </a:lnTo>
                  <a:lnTo>
                    <a:pt x="13184" y="10113"/>
                  </a:lnTo>
                  <a:lnTo>
                    <a:pt x="55874" y="9640"/>
                  </a:lnTo>
                  <a:lnTo>
                    <a:pt x="97154" y="8489"/>
                  </a:lnTo>
                  <a:lnTo>
                    <a:pt x="1428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SMARTInkShape-6768"/>
            <p:cNvSpPr/>
            <p:nvPr/>
          </p:nvSpPr>
          <p:spPr>
            <a:xfrm>
              <a:off x="7743825" y="6515100"/>
              <a:ext cx="171451" cy="19051"/>
            </a:xfrm>
            <a:custGeom>
              <a:avLst/>
              <a:gdLst/>
              <a:ahLst/>
              <a:cxnLst/>
              <a:rect l="0" t="0" r="0" b="0"/>
              <a:pathLst>
                <a:path w="171451" h="19051">
                  <a:moveTo>
                    <a:pt x="0" y="0"/>
                  </a:moveTo>
                  <a:lnTo>
                    <a:pt x="43849" y="0"/>
                  </a:lnTo>
                  <a:lnTo>
                    <a:pt x="78491" y="5057"/>
                  </a:lnTo>
                  <a:lnTo>
                    <a:pt x="122270" y="8201"/>
                  </a:lnTo>
                  <a:lnTo>
                    <a:pt x="17145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4" name="SMARTInkShape-6769"/>
            <p:cNvSpPr/>
            <p:nvPr/>
          </p:nvSpPr>
          <p:spPr>
            <a:xfrm>
              <a:off x="7667625" y="6429963"/>
              <a:ext cx="190501" cy="8938"/>
            </a:xfrm>
            <a:custGeom>
              <a:avLst/>
              <a:gdLst/>
              <a:ahLst/>
              <a:cxnLst/>
              <a:rect l="0" t="0" r="0" b="0"/>
              <a:pathLst>
                <a:path w="190501" h="8938">
                  <a:moveTo>
                    <a:pt x="0" y="8937"/>
                  </a:moveTo>
                  <a:lnTo>
                    <a:pt x="45761" y="3881"/>
                  </a:lnTo>
                  <a:lnTo>
                    <a:pt x="93110" y="0"/>
                  </a:lnTo>
                  <a:lnTo>
                    <a:pt x="140571" y="4585"/>
                  </a:lnTo>
                  <a:lnTo>
                    <a:pt x="190500" y="893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5" name="SMARTInkShape-6770"/>
            <p:cNvSpPr/>
            <p:nvPr/>
          </p:nvSpPr>
          <p:spPr>
            <a:xfrm>
              <a:off x="7391400" y="6415845"/>
              <a:ext cx="159104" cy="155235"/>
            </a:xfrm>
            <a:custGeom>
              <a:avLst/>
              <a:gdLst/>
              <a:ahLst/>
              <a:cxnLst/>
              <a:rect l="0" t="0" r="0" b="0"/>
              <a:pathLst>
                <a:path w="159104" h="155235">
                  <a:moveTo>
                    <a:pt x="19050" y="4005"/>
                  </a:moveTo>
                  <a:lnTo>
                    <a:pt x="17992" y="22368"/>
                  </a:lnTo>
                  <a:lnTo>
                    <a:pt x="10849" y="67376"/>
                  </a:lnTo>
                  <a:lnTo>
                    <a:pt x="14974" y="98276"/>
                  </a:lnTo>
                  <a:lnTo>
                    <a:pt x="27955" y="122484"/>
                  </a:lnTo>
                  <a:lnTo>
                    <a:pt x="45207" y="143062"/>
                  </a:lnTo>
                  <a:lnTo>
                    <a:pt x="60309" y="150474"/>
                  </a:lnTo>
                  <a:lnTo>
                    <a:pt x="85761" y="155234"/>
                  </a:lnTo>
                  <a:lnTo>
                    <a:pt x="112664" y="145945"/>
                  </a:lnTo>
                  <a:lnTo>
                    <a:pt x="152992" y="108450"/>
                  </a:lnTo>
                  <a:lnTo>
                    <a:pt x="157955" y="92053"/>
                  </a:lnTo>
                  <a:lnTo>
                    <a:pt x="159103" y="71712"/>
                  </a:lnTo>
                  <a:lnTo>
                    <a:pt x="153798" y="44527"/>
                  </a:lnTo>
                  <a:lnTo>
                    <a:pt x="144466" y="27771"/>
                  </a:lnTo>
                  <a:lnTo>
                    <a:pt x="134410" y="15979"/>
                  </a:lnTo>
                  <a:lnTo>
                    <a:pt x="122885" y="9327"/>
                  </a:lnTo>
                  <a:lnTo>
                    <a:pt x="83070" y="0"/>
                  </a:lnTo>
                  <a:lnTo>
                    <a:pt x="0" y="400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6" name="SMARTInkShape-6771"/>
            <p:cNvSpPr/>
            <p:nvPr/>
          </p:nvSpPr>
          <p:spPr>
            <a:xfrm>
              <a:off x="6411649" y="6324600"/>
              <a:ext cx="189177" cy="9526"/>
            </a:xfrm>
            <a:custGeom>
              <a:avLst/>
              <a:gdLst/>
              <a:ahLst/>
              <a:cxnLst/>
              <a:rect l="0" t="0" r="0" b="0"/>
              <a:pathLst>
                <a:path w="189177" h="9526">
                  <a:moveTo>
                    <a:pt x="8201" y="0"/>
                  </a:moveTo>
                  <a:lnTo>
                    <a:pt x="0" y="0"/>
                  </a:lnTo>
                  <a:lnTo>
                    <a:pt x="9181" y="0"/>
                  </a:lnTo>
                  <a:lnTo>
                    <a:pt x="16750" y="2822"/>
                  </a:lnTo>
                  <a:lnTo>
                    <a:pt x="20251" y="5057"/>
                  </a:lnTo>
                  <a:lnTo>
                    <a:pt x="61773" y="8642"/>
                  </a:lnTo>
                  <a:lnTo>
                    <a:pt x="105566" y="9351"/>
                  </a:lnTo>
                  <a:lnTo>
                    <a:pt x="149613" y="9491"/>
                  </a:lnTo>
                  <a:lnTo>
                    <a:pt x="189176"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7" name="SMARTInkShape-6772"/>
            <p:cNvSpPr/>
            <p:nvPr/>
          </p:nvSpPr>
          <p:spPr>
            <a:xfrm>
              <a:off x="6457984" y="6248400"/>
              <a:ext cx="190467" cy="9526"/>
            </a:xfrm>
            <a:custGeom>
              <a:avLst/>
              <a:gdLst/>
              <a:ahLst/>
              <a:cxnLst/>
              <a:rect l="0" t="0" r="0" b="0"/>
              <a:pathLst>
                <a:path w="190467" h="9526">
                  <a:moveTo>
                    <a:pt x="9491" y="0"/>
                  </a:moveTo>
                  <a:lnTo>
                    <a:pt x="0" y="0"/>
                  </a:lnTo>
                  <a:lnTo>
                    <a:pt x="46017" y="0"/>
                  </a:lnTo>
                  <a:lnTo>
                    <a:pt x="81345" y="0"/>
                  </a:lnTo>
                  <a:lnTo>
                    <a:pt x="125520" y="0"/>
                  </a:lnTo>
                  <a:lnTo>
                    <a:pt x="190466"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8" name="SMARTInkShape-6773"/>
            <p:cNvSpPr/>
            <p:nvPr/>
          </p:nvSpPr>
          <p:spPr>
            <a:xfrm>
              <a:off x="8172450" y="6410325"/>
              <a:ext cx="159562" cy="273885"/>
            </a:xfrm>
            <a:custGeom>
              <a:avLst/>
              <a:gdLst/>
              <a:ahLst/>
              <a:cxnLst/>
              <a:rect l="0" t="0" r="0" b="0"/>
              <a:pathLst>
                <a:path w="159562" h="273885">
                  <a:moveTo>
                    <a:pt x="19050" y="0"/>
                  </a:moveTo>
                  <a:lnTo>
                    <a:pt x="13994" y="5057"/>
                  </a:lnTo>
                  <a:lnTo>
                    <a:pt x="11511" y="10361"/>
                  </a:lnTo>
                  <a:lnTo>
                    <a:pt x="2160" y="47476"/>
                  </a:lnTo>
                  <a:lnTo>
                    <a:pt x="3463" y="82859"/>
                  </a:lnTo>
                  <a:lnTo>
                    <a:pt x="9785" y="116706"/>
                  </a:lnTo>
                  <a:lnTo>
                    <a:pt x="11815" y="119079"/>
                  </a:lnTo>
                  <a:lnTo>
                    <a:pt x="14226" y="120661"/>
                  </a:lnTo>
                  <a:lnTo>
                    <a:pt x="33306" y="123200"/>
                  </a:lnTo>
                  <a:lnTo>
                    <a:pt x="71575" y="126611"/>
                  </a:lnTo>
                  <a:lnTo>
                    <a:pt x="96702" y="136998"/>
                  </a:lnTo>
                  <a:lnTo>
                    <a:pt x="123524" y="154414"/>
                  </a:lnTo>
                  <a:lnTo>
                    <a:pt x="145560" y="183255"/>
                  </a:lnTo>
                  <a:lnTo>
                    <a:pt x="158379" y="213881"/>
                  </a:lnTo>
                  <a:lnTo>
                    <a:pt x="159561" y="218787"/>
                  </a:lnTo>
                  <a:lnTo>
                    <a:pt x="158232" y="224175"/>
                  </a:lnTo>
                  <a:lnTo>
                    <a:pt x="151112" y="235806"/>
                  </a:lnTo>
                  <a:lnTo>
                    <a:pt x="138069" y="245208"/>
                  </a:lnTo>
                  <a:lnTo>
                    <a:pt x="99047" y="263204"/>
                  </a:lnTo>
                  <a:lnTo>
                    <a:pt x="62038" y="271897"/>
                  </a:lnTo>
                  <a:lnTo>
                    <a:pt x="31082" y="273884"/>
                  </a:lnTo>
                  <a:lnTo>
                    <a:pt x="0" y="2667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9" name="SMARTInkShape-6774"/>
            <p:cNvSpPr/>
            <p:nvPr/>
          </p:nvSpPr>
          <p:spPr>
            <a:xfrm>
              <a:off x="10022697" y="6519138"/>
              <a:ext cx="121408" cy="310288"/>
            </a:xfrm>
            <a:custGeom>
              <a:avLst/>
              <a:gdLst/>
              <a:ahLst/>
              <a:cxnLst/>
              <a:rect l="0" t="0" r="0" b="0"/>
              <a:pathLst>
                <a:path w="121408" h="310288">
                  <a:moveTo>
                    <a:pt x="64278" y="5487"/>
                  </a:moveTo>
                  <a:lnTo>
                    <a:pt x="69335" y="431"/>
                  </a:lnTo>
                  <a:lnTo>
                    <a:pt x="70824" y="0"/>
                  </a:lnTo>
                  <a:lnTo>
                    <a:pt x="71819" y="770"/>
                  </a:lnTo>
                  <a:lnTo>
                    <a:pt x="73411" y="4555"/>
                  </a:lnTo>
                  <a:lnTo>
                    <a:pt x="73687" y="20381"/>
                  </a:lnTo>
                  <a:lnTo>
                    <a:pt x="59629" y="66206"/>
                  </a:lnTo>
                  <a:lnTo>
                    <a:pt x="42742" y="104577"/>
                  </a:lnTo>
                  <a:lnTo>
                    <a:pt x="19338" y="147240"/>
                  </a:lnTo>
                  <a:lnTo>
                    <a:pt x="2993" y="172090"/>
                  </a:lnTo>
                  <a:lnTo>
                    <a:pt x="0" y="183955"/>
                  </a:lnTo>
                  <a:lnTo>
                    <a:pt x="1490" y="193462"/>
                  </a:lnTo>
                  <a:lnTo>
                    <a:pt x="3369" y="197478"/>
                  </a:lnTo>
                  <a:lnTo>
                    <a:pt x="13924" y="204764"/>
                  </a:lnTo>
                  <a:lnTo>
                    <a:pt x="34895" y="211993"/>
                  </a:lnTo>
                  <a:lnTo>
                    <a:pt x="50160" y="212626"/>
                  </a:lnTo>
                  <a:lnTo>
                    <a:pt x="80438" y="205974"/>
                  </a:lnTo>
                  <a:lnTo>
                    <a:pt x="112398" y="184393"/>
                  </a:lnTo>
                  <a:lnTo>
                    <a:pt x="117416" y="177428"/>
                  </a:lnTo>
                  <a:lnTo>
                    <a:pt x="119644" y="169748"/>
                  </a:lnTo>
                  <a:lnTo>
                    <a:pt x="121407" y="148646"/>
                  </a:lnTo>
                  <a:lnTo>
                    <a:pt x="116366" y="153503"/>
                  </a:lnTo>
                  <a:lnTo>
                    <a:pt x="113887" y="158760"/>
                  </a:lnTo>
                  <a:lnTo>
                    <a:pt x="104561" y="202178"/>
                  </a:lnTo>
                  <a:lnTo>
                    <a:pt x="95479" y="242953"/>
                  </a:lnTo>
                  <a:lnTo>
                    <a:pt x="83328" y="31028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0" name="SMARTInkShape-6775"/>
            <p:cNvSpPr/>
            <p:nvPr/>
          </p:nvSpPr>
          <p:spPr>
            <a:xfrm>
              <a:off x="9787096" y="6667500"/>
              <a:ext cx="147480" cy="19051"/>
            </a:xfrm>
            <a:custGeom>
              <a:avLst/>
              <a:gdLst/>
              <a:ahLst/>
              <a:cxnLst/>
              <a:rect l="0" t="0" r="0" b="0"/>
              <a:pathLst>
                <a:path w="147480" h="19051">
                  <a:moveTo>
                    <a:pt x="14129" y="0"/>
                  </a:moveTo>
                  <a:lnTo>
                    <a:pt x="0" y="0"/>
                  </a:lnTo>
                  <a:lnTo>
                    <a:pt x="1852" y="0"/>
                  </a:lnTo>
                  <a:lnTo>
                    <a:pt x="46046" y="13257"/>
                  </a:lnTo>
                  <a:lnTo>
                    <a:pt x="89085" y="17334"/>
                  </a:lnTo>
                  <a:lnTo>
                    <a:pt x="147479"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1" name="SMARTInkShape-6776"/>
            <p:cNvSpPr/>
            <p:nvPr/>
          </p:nvSpPr>
          <p:spPr>
            <a:xfrm>
              <a:off x="9782175" y="6591300"/>
              <a:ext cx="133351" cy="19051"/>
            </a:xfrm>
            <a:custGeom>
              <a:avLst/>
              <a:gdLst/>
              <a:ahLst/>
              <a:cxnLst/>
              <a:rect l="0" t="0" r="0" b="0"/>
              <a:pathLst>
                <a:path w="133351" h="19051">
                  <a:moveTo>
                    <a:pt x="0" y="0"/>
                  </a:moveTo>
                  <a:lnTo>
                    <a:pt x="37559" y="0"/>
                  </a:lnTo>
                  <a:lnTo>
                    <a:pt x="82639" y="7604"/>
                  </a:lnTo>
                  <a:lnTo>
                    <a:pt x="13335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2" name="SMARTInkShape-6777"/>
            <p:cNvSpPr/>
            <p:nvPr/>
          </p:nvSpPr>
          <p:spPr>
            <a:xfrm>
              <a:off x="9563216" y="6497095"/>
              <a:ext cx="139240" cy="122781"/>
            </a:xfrm>
            <a:custGeom>
              <a:avLst/>
              <a:gdLst/>
              <a:ahLst/>
              <a:cxnLst/>
              <a:rect l="0" t="0" r="0" b="0"/>
              <a:pathLst>
                <a:path w="139240" h="122781">
                  <a:moveTo>
                    <a:pt x="9409" y="56105"/>
                  </a:moveTo>
                  <a:lnTo>
                    <a:pt x="1208" y="47904"/>
                  </a:lnTo>
                  <a:lnTo>
                    <a:pt x="0" y="20181"/>
                  </a:lnTo>
                  <a:lnTo>
                    <a:pt x="2758" y="10858"/>
                  </a:lnTo>
                  <a:lnTo>
                    <a:pt x="4975" y="6891"/>
                  </a:lnTo>
                  <a:lnTo>
                    <a:pt x="9628" y="4245"/>
                  </a:lnTo>
                  <a:lnTo>
                    <a:pt x="39908" y="0"/>
                  </a:lnTo>
                  <a:lnTo>
                    <a:pt x="67130" y="2087"/>
                  </a:lnTo>
                  <a:lnTo>
                    <a:pt x="89658" y="9408"/>
                  </a:lnTo>
                  <a:lnTo>
                    <a:pt x="130296" y="30759"/>
                  </a:lnTo>
                  <a:lnTo>
                    <a:pt x="134450" y="34975"/>
                  </a:lnTo>
                  <a:lnTo>
                    <a:pt x="139067" y="45303"/>
                  </a:lnTo>
                  <a:lnTo>
                    <a:pt x="139239" y="49962"/>
                  </a:lnTo>
                  <a:lnTo>
                    <a:pt x="136608" y="57961"/>
                  </a:lnTo>
                  <a:lnTo>
                    <a:pt x="119064" y="73471"/>
                  </a:lnTo>
                  <a:lnTo>
                    <a:pt x="78295" y="93566"/>
                  </a:lnTo>
                  <a:lnTo>
                    <a:pt x="38079" y="115484"/>
                  </a:lnTo>
                  <a:lnTo>
                    <a:pt x="9409" y="12278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3" name="SMARTInkShape-6778"/>
            <p:cNvSpPr/>
            <p:nvPr/>
          </p:nvSpPr>
          <p:spPr>
            <a:xfrm>
              <a:off x="9582150" y="6496050"/>
              <a:ext cx="9526" cy="285751"/>
            </a:xfrm>
            <a:custGeom>
              <a:avLst/>
              <a:gdLst/>
              <a:ahLst/>
              <a:cxnLst/>
              <a:rect l="0" t="0" r="0" b="0"/>
              <a:pathLst>
                <a:path w="9526" h="285751">
                  <a:moveTo>
                    <a:pt x="9525" y="0"/>
                  </a:moveTo>
                  <a:lnTo>
                    <a:pt x="4468" y="10113"/>
                  </a:lnTo>
                  <a:lnTo>
                    <a:pt x="4807" y="20722"/>
                  </a:lnTo>
                  <a:lnTo>
                    <a:pt x="8128" y="49884"/>
                  </a:lnTo>
                  <a:lnTo>
                    <a:pt x="6290" y="90275"/>
                  </a:lnTo>
                  <a:lnTo>
                    <a:pt x="1243" y="132367"/>
                  </a:lnTo>
                  <a:lnTo>
                    <a:pt x="245" y="173372"/>
                  </a:lnTo>
                  <a:lnTo>
                    <a:pt x="73" y="214118"/>
                  </a:lnTo>
                  <a:lnTo>
                    <a:pt x="15" y="257881"/>
                  </a:lnTo>
                  <a:lnTo>
                    <a:pt x="0" y="2857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4" name="SMARTInkShape-6779"/>
            <p:cNvSpPr/>
            <p:nvPr/>
          </p:nvSpPr>
          <p:spPr>
            <a:xfrm>
              <a:off x="9258300" y="6553592"/>
              <a:ext cx="155925" cy="256784"/>
            </a:xfrm>
            <a:custGeom>
              <a:avLst/>
              <a:gdLst/>
              <a:ahLst/>
              <a:cxnLst/>
              <a:rect l="0" t="0" r="0" b="0"/>
              <a:pathLst>
                <a:path w="155925" h="256784">
                  <a:moveTo>
                    <a:pt x="19050" y="9133"/>
                  </a:moveTo>
                  <a:lnTo>
                    <a:pt x="13993" y="9133"/>
                  </a:lnTo>
                  <a:lnTo>
                    <a:pt x="12504" y="8075"/>
                  </a:lnTo>
                  <a:lnTo>
                    <a:pt x="11510" y="6311"/>
                  </a:lnTo>
                  <a:lnTo>
                    <a:pt x="9641" y="0"/>
                  </a:lnTo>
                  <a:lnTo>
                    <a:pt x="54582" y="39612"/>
                  </a:lnTo>
                  <a:lnTo>
                    <a:pt x="97185" y="73079"/>
                  </a:lnTo>
                  <a:lnTo>
                    <a:pt x="142457" y="113917"/>
                  </a:lnTo>
                  <a:lnTo>
                    <a:pt x="154510" y="130726"/>
                  </a:lnTo>
                  <a:lnTo>
                    <a:pt x="155924" y="135704"/>
                  </a:lnTo>
                  <a:lnTo>
                    <a:pt x="155808" y="140080"/>
                  </a:lnTo>
                  <a:lnTo>
                    <a:pt x="152857" y="147765"/>
                  </a:lnTo>
                  <a:lnTo>
                    <a:pt x="148017" y="154709"/>
                  </a:lnTo>
                  <a:lnTo>
                    <a:pt x="100409" y="187449"/>
                  </a:lnTo>
                  <a:lnTo>
                    <a:pt x="53032" y="216225"/>
                  </a:lnTo>
                  <a:lnTo>
                    <a:pt x="0" y="25678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5" name="SMARTInkShape-6780"/>
            <p:cNvSpPr/>
            <p:nvPr/>
          </p:nvSpPr>
          <p:spPr>
            <a:xfrm>
              <a:off x="9050074" y="6725974"/>
              <a:ext cx="303477" cy="8202"/>
            </a:xfrm>
            <a:custGeom>
              <a:avLst/>
              <a:gdLst/>
              <a:ahLst/>
              <a:cxnLst/>
              <a:rect l="0" t="0" r="0" b="0"/>
              <a:pathLst>
                <a:path w="303477" h="8202">
                  <a:moveTo>
                    <a:pt x="8201" y="8201"/>
                  </a:moveTo>
                  <a:lnTo>
                    <a:pt x="0" y="8201"/>
                  </a:lnTo>
                  <a:lnTo>
                    <a:pt x="47215" y="8201"/>
                  </a:lnTo>
                  <a:lnTo>
                    <a:pt x="88553" y="8201"/>
                  </a:lnTo>
                  <a:lnTo>
                    <a:pt x="136021" y="3145"/>
                  </a:lnTo>
                  <a:lnTo>
                    <a:pt x="173544" y="0"/>
                  </a:lnTo>
                  <a:lnTo>
                    <a:pt x="204453" y="2087"/>
                  </a:lnTo>
                  <a:lnTo>
                    <a:pt x="249089" y="6389"/>
                  </a:lnTo>
                  <a:lnTo>
                    <a:pt x="303476" y="820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6" name="SMARTInkShape-6781"/>
            <p:cNvSpPr/>
            <p:nvPr/>
          </p:nvSpPr>
          <p:spPr>
            <a:xfrm>
              <a:off x="9039617" y="6610384"/>
              <a:ext cx="218684" cy="28542"/>
            </a:xfrm>
            <a:custGeom>
              <a:avLst/>
              <a:gdLst/>
              <a:ahLst/>
              <a:cxnLst/>
              <a:rect l="0" t="0" r="0" b="0"/>
              <a:pathLst>
                <a:path w="218684" h="28542">
                  <a:moveTo>
                    <a:pt x="9133" y="9491"/>
                  </a:moveTo>
                  <a:lnTo>
                    <a:pt x="0" y="358"/>
                  </a:lnTo>
                  <a:lnTo>
                    <a:pt x="28070" y="0"/>
                  </a:lnTo>
                  <a:lnTo>
                    <a:pt x="62889" y="6519"/>
                  </a:lnTo>
                  <a:lnTo>
                    <a:pt x="107963" y="8610"/>
                  </a:lnTo>
                  <a:lnTo>
                    <a:pt x="152128" y="10289"/>
                  </a:lnTo>
                  <a:lnTo>
                    <a:pt x="218683" y="2854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SMARTInkShape-6782"/>
            <p:cNvSpPr/>
            <p:nvPr/>
          </p:nvSpPr>
          <p:spPr>
            <a:xfrm>
              <a:off x="8753475" y="6657975"/>
              <a:ext cx="47626" cy="104776"/>
            </a:xfrm>
            <a:custGeom>
              <a:avLst/>
              <a:gdLst/>
              <a:ahLst/>
              <a:cxnLst/>
              <a:rect l="0" t="0" r="0" b="0"/>
              <a:pathLst>
                <a:path w="47626" h="104776">
                  <a:moveTo>
                    <a:pt x="47625" y="0"/>
                  </a:moveTo>
                  <a:lnTo>
                    <a:pt x="46567" y="25530"/>
                  </a:lnTo>
                  <a:lnTo>
                    <a:pt x="39424" y="57415"/>
                  </a:lnTo>
                  <a:lnTo>
                    <a:pt x="0" y="1047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8" name="SMARTInkShape-6783"/>
            <p:cNvSpPr/>
            <p:nvPr/>
          </p:nvSpPr>
          <p:spPr>
            <a:xfrm>
              <a:off x="8477250" y="6458851"/>
              <a:ext cx="129497" cy="122925"/>
            </a:xfrm>
            <a:custGeom>
              <a:avLst/>
              <a:gdLst/>
              <a:ahLst/>
              <a:cxnLst/>
              <a:rect l="0" t="0" r="0" b="0"/>
              <a:pathLst>
                <a:path w="129497" h="122925">
                  <a:moveTo>
                    <a:pt x="0" y="27674"/>
                  </a:moveTo>
                  <a:lnTo>
                    <a:pt x="0" y="9360"/>
                  </a:lnTo>
                  <a:lnTo>
                    <a:pt x="1059" y="5940"/>
                  </a:lnTo>
                  <a:lnTo>
                    <a:pt x="2822" y="3659"/>
                  </a:lnTo>
                  <a:lnTo>
                    <a:pt x="5057" y="2140"/>
                  </a:lnTo>
                  <a:lnTo>
                    <a:pt x="23371" y="0"/>
                  </a:lnTo>
                  <a:lnTo>
                    <a:pt x="56945" y="6881"/>
                  </a:lnTo>
                  <a:lnTo>
                    <a:pt x="96686" y="26569"/>
                  </a:lnTo>
                  <a:lnTo>
                    <a:pt x="119194" y="44163"/>
                  </a:lnTo>
                  <a:lnTo>
                    <a:pt x="127059" y="56521"/>
                  </a:lnTo>
                  <a:lnTo>
                    <a:pt x="129156" y="62780"/>
                  </a:lnTo>
                  <a:lnTo>
                    <a:pt x="129496" y="66954"/>
                  </a:lnTo>
                  <a:lnTo>
                    <a:pt x="128663" y="69735"/>
                  </a:lnTo>
                  <a:lnTo>
                    <a:pt x="100705" y="95533"/>
                  </a:lnTo>
                  <a:lnTo>
                    <a:pt x="84975" y="105458"/>
                  </a:lnTo>
                  <a:lnTo>
                    <a:pt x="28575" y="12292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9" name="SMARTInkShape-6784"/>
            <p:cNvSpPr/>
            <p:nvPr/>
          </p:nvSpPr>
          <p:spPr>
            <a:xfrm>
              <a:off x="8487167" y="6486525"/>
              <a:ext cx="9134" cy="219076"/>
            </a:xfrm>
            <a:custGeom>
              <a:avLst/>
              <a:gdLst/>
              <a:ahLst/>
              <a:cxnLst/>
              <a:rect l="0" t="0" r="0" b="0"/>
              <a:pathLst>
                <a:path w="9134" h="219076">
                  <a:moveTo>
                    <a:pt x="9133" y="0"/>
                  </a:moveTo>
                  <a:lnTo>
                    <a:pt x="932" y="0"/>
                  </a:lnTo>
                  <a:lnTo>
                    <a:pt x="490" y="1058"/>
                  </a:lnTo>
                  <a:lnTo>
                    <a:pt x="0" y="5057"/>
                  </a:lnTo>
                  <a:lnTo>
                    <a:pt x="5174" y="31455"/>
                  </a:lnTo>
                  <a:lnTo>
                    <a:pt x="1020" y="72889"/>
                  </a:lnTo>
                  <a:lnTo>
                    <a:pt x="2848" y="116141"/>
                  </a:lnTo>
                  <a:lnTo>
                    <a:pt x="4448" y="154004"/>
                  </a:lnTo>
                  <a:lnTo>
                    <a:pt x="245" y="198120"/>
                  </a:lnTo>
                  <a:lnTo>
                    <a:pt x="9133" y="2190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96" name="SMARTInkShape-Group980"/>
          <p:cNvGrpSpPr/>
          <p:nvPr/>
        </p:nvGrpSpPr>
        <p:grpSpPr>
          <a:xfrm>
            <a:off x="7343775" y="5686425"/>
            <a:ext cx="3292907" cy="741162"/>
            <a:chOff x="7343775" y="5686425"/>
            <a:chExt cx="3292907" cy="741162"/>
          </a:xfrm>
        </p:grpSpPr>
        <p:sp>
          <p:nvSpPr>
            <p:cNvPr id="481" name="SMARTInkShape-6785"/>
            <p:cNvSpPr/>
            <p:nvPr/>
          </p:nvSpPr>
          <p:spPr>
            <a:xfrm>
              <a:off x="10265434" y="6086475"/>
              <a:ext cx="189527" cy="341112"/>
            </a:xfrm>
            <a:custGeom>
              <a:avLst/>
              <a:gdLst/>
              <a:ahLst/>
              <a:cxnLst/>
              <a:rect l="0" t="0" r="0" b="0"/>
              <a:pathLst>
                <a:path w="189527" h="341112">
                  <a:moveTo>
                    <a:pt x="31091" y="0"/>
                  </a:moveTo>
                  <a:lnTo>
                    <a:pt x="51786" y="1058"/>
                  </a:lnTo>
                  <a:lnTo>
                    <a:pt x="60751" y="5057"/>
                  </a:lnTo>
                  <a:lnTo>
                    <a:pt x="89908" y="30591"/>
                  </a:lnTo>
                  <a:lnTo>
                    <a:pt x="118534" y="72157"/>
                  </a:lnTo>
                  <a:lnTo>
                    <a:pt x="120050" y="88161"/>
                  </a:lnTo>
                  <a:lnTo>
                    <a:pt x="118972" y="96874"/>
                  </a:lnTo>
                  <a:lnTo>
                    <a:pt x="109307" y="112200"/>
                  </a:lnTo>
                  <a:lnTo>
                    <a:pt x="102285" y="119250"/>
                  </a:lnTo>
                  <a:lnTo>
                    <a:pt x="86016" y="127083"/>
                  </a:lnTo>
                  <a:lnTo>
                    <a:pt x="38435" y="132800"/>
                  </a:lnTo>
                  <a:lnTo>
                    <a:pt x="0" y="133328"/>
                  </a:lnTo>
                  <a:lnTo>
                    <a:pt x="30263" y="133347"/>
                  </a:lnTo>
                  <a:lnTo>
                    <a:pt x="46949" y="138993"/>
                  </a:lnTo>
                  <a:lnTo>
                    <a:pt x="88016" y="159296"/>
                  </a:lnTo>
                  <a:lnTo>
                    <a:pt x="130276" y="192943"/>
                  </a:lnTo>
                  <a:lnTo>
                    <a:pt x="153965" y="206277"/>
                  </a:lnTo>
                  <a:lnTo>
                    <a:pt x="164371" y="217267"/>
                  </a:lnTo>
                  <a:lnTo>
                    <a:pt x="185163" y="255720"/>
                  </a:lnTo>
                  <a:lnTo>
                    <a:pt x="189526" y="275579"/>
                  </a:lnTo>
                  <a:lnTo>
                    <a:pt x="188642" y="289344"/>
                  </a:lnTo>
                  <a:lnTo>
                    <a:pt x="186926" y="294495"/>
                  </a:lnTo>
                  <a:lnTo>
                    <a:pt x="173729" y="305864"/>
                  </a:lnTo>
                  <a:lnTo>
                    <a:pt x="130762" y="330410"/>
                  </a:lnTo>
                  <a:lnTo>
                    <a:pt x="83627" y="340433"/>
                  </a:lnTo>
                  <a:lnTo>
                    <a:pt x="57829" y="341111"/>
                  </a:lnTo>
                  <a:lnTo>
                    <a:pt x="21566" y="3333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2" name="SMARTInkShape-6786"/>
            <p:cNvSpPr/>
            <p:nvPr/>
          </p:nvSpPr>
          <p:spPr>
            <a:xfrm>
              <a:off x="10525130" y="6078239"/>
              <a:ext cx="111552" cy="347040"/>
            </a:xfrm>
            <a:custGeom>
              <a:avLst/>
              <a:gdLst/>
              <a:ahLst/>
              <a:cxnLst/>
              <a:rect l="0" t="0" r="0" b="0"/>
              <a:pathLst>
                <a:path w="111552" h="347040">
                  <a:moveTo>
                    <a:pt x="9520" y="74911"/>
                  </a:moveTo>
                  <a:lnTo>
                    <a:pt x="387" y="74911"/>
                  </a:lnTo>
                  <a:lnTo>
                    <a:pt x="11" y="120576"/>
                  </a:lnTo>
                  <a:lnTo>
                    <a:pt x="2821" y="160055"/>
                  </a:lnTo>
                  <a:lnTo>
                    <a:pt x="5485" y="184719"/>
                  </a:lnTo>
                  <a:lnTo>
                    <a:pt x="1393" y="226424"/>
                  </a:lnTo>
                  <a:lnTo>
                    <a:pt x="410" y="261268"/>
                  </a:lnTo>
                  <a:lnTo>
                    <a:pt x="118" y="299461"/>
                  </a:lnTo>
                  <a:lnTo>
                    <a:pt x="0" y="347039"/>
                  </a:lnTo>
                  <a:lnTo>
                    <a:pt x="1054" y="332506"/>
                  </a:lnTo>
                  <a:lnTo>
                    <a:pt x="8197" y="297843"/>
                  </a:lnTo>
                  <a:lnTo>
                    <a:pt x="9128" y="253031"/>
                  </a:lnTo>
                  <a:lnTo>
                    <a:pt x="9404" y="213060"/>
                  </a:lnTo>
                  <a:lnTo>
                    <a:pt x="9469" y="180055"/>
                  </a:lnTo>
                  <a:lnTo>
                    <a:pt x="9497" y="141750"/>
                  </a:lnTo>
                  <a:lnTo>
                    <a:pt x="9509" y="103559"/>
                  </a:lnTo>
                  <a:lnTo>
                    <a:pt x="10577" y="56659"/>
                  </a:lnTo>
                  <a:lnTo>
                    <a:pt x="18182" y="28580"/>
                  </a:lnTo>
                  <a:lnTo>
                    <a:pt x="27834" y="13398"/>
                  </a:lnTo>
                  <a:lnTo>
                    <a:pt x="34429" y="8502"/>
                  </a:lnTo>
                  <a:lnTo>
                    <a:pt x="56765" y="1612"/>
                  </a:lnTo>
                  <a:lnTo>
                    <a:pt x="66854" y="0"/>
                  </a:lnTo>
                  <a:lnTo>
                    <a:pt x="80509" y="7751"/>
                  </a:lnTo>
                  <a:lnTo>
                    <a:pt x="95047" y="21779"/>
                  </a:lnTo>
                  <a:lnTo>
                    <a:pt x="108121" y="46468"/>
                  </a:lnTo>
                  <a:lnTo>
                    <a:pt x="111551" y="60858"/>
                  </a:lnTo>
                  <a:lnTo>
                    <a:pt x="107432" y="77133"/>
                  </a:lnTo>
                  <a:lnTo>
                    <a:pt x="103369" y="85917"/>
                  </a:lnTo>
                  <a:lnTo>
                    <a:pt x="84745" y="101322"/>
                  </a:lnTo>
                  <a:lnTo>
                    <a:pt x="9520" y="13206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3" name="SMARTInkShape-6787"/>
            <p:cNvSpPr/>
            <p:nvPr/>
          </p:nvSpPr>
          <p:spPr>
            <a:xfrm>
              <a:off x="10096892" y="6029325"/>
              <a:ext cx="9134" cy="285751"/>
            </a:xfrm>
            <a:custGeom>
              <a:avLst/>
              <a:gdLst/>
              <a:ahLst/>
              <a:cxnLst/>
              <a:rect l="0" t="0" r="0" b="0"/>
              <a:pathLst>
                <a:path w="9134" h="285751">
                  <a:moveTo>
                    <a:pt x="9133" y="0"/>
                  </a:moveTo>
                  <a:lnTo>
                    <a:pt x="931" y="0"/>
                  </a:lnTo>
                  <a:lnTo>
                    <a:pt x="490" y="1058"/>
                  </a:lnTo>
                  <a:lnTo>
                    <a:pt x="0" y="5057"/>
                  </a:lnTo>
                  <a:lnTo>
                    <a:pt x="7843" y="50817"/>
                  </a:lnTo>
                  <a:lnTo>
                    <a:pt x="8750" y="93962"/>
                  </a:lnTo>
                  <a:lnTo>
                    <a:pt x="9020" y="130146"/>
                  </a:lnTo>
                  <a:lnTo>
                    <a:pt x="9111" y="177363"/>
                  </a:lnTo>
                  <a:lnTo>
                    <a:pt x="9130" y="224006"/>
                  </a:lnTo>
                  <a:lnTo>
                    <a:pt x="9133" y="2857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4" name="SMARTInkShape-6788"/>
            <p:cNvSpPr/>
            <p:nvPr/>
          </p:nvSpPr>
          <p:spPr>
            <a:xfrm>
              <a:off x="10010775" y="6144949"/>
              <a:ext cx="161926" cy="8202"/>
            </a:xfrm>
            <a:custGeom>
              <a:avLst/>
              <a:gdLst/>
              <a:ahLst/>
              <a:cxnLst/>
              <a:rect l="0" t="0" r="0" b="0"/>
              <a:pathLst>
                <a:path w="161926" h="8202">
                  <a:moveTo>
                    <a:pt x="0" y="8201"/>
                  </a:moveTo>
                  <a:lnTo>
                    <a:pt x="46644" y="7143"/>
                  </a:lnTo>
                  <a:lnTo>
                    <a:pt x="90064" y="0"/>
                  </a:lnTo>
                  <a:lnTo>
                    <a:pt x="130170" y="5484"/>
                  </a:lnTo>
                  <a:lnTo>
                    <a:pt x="161925" y="820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5" name="SMARTInkShape-6789"/>
            <p:cNvSpPr/>
            <p:nvPr/>
          </p:nvSpPr>
          <p:spPr>
            <a:xfrm>
              <a:off x="9686925" y="5943600"/>
              <a:ext cx="179179" cy="309820"/>
            </a:xfrm>
            <a:custGeom>
              <a:avLst/>
              <a:gdLst/>
              <a:ahLst/>
              <a:cxnLst/>
              <a:rect l="0" t="0" r="0" b="0"/>
              <a:pathLst>
                <a:path w="179179" h="309820">
                  <a:moveTo>
                    <a:pt x="57150" y="0"/>
                  </a:moveTo>
                  <a:lnTo>
                    <a:pt x="48949" y="0"/>
                  </a:lnTo>
                  <a:lnTo>
                    <a:pt x="42962" y="10113"/>
                  </a:lnTo>
                  <a:lnTo>
                    <a:pt x="39060" y="41156"/>
                  </a:lnTo>
                  <a:lnTo>
                    <a:pt x="38226" y="84075"/>
                  </a:lnTo>
                  <a:lnTo>
                    <a:pt x="40978" y="93106"/>
                  </a:lnTo>
                  <a:lnTo>
                    <a:pt x="55437" y="112293"/>
                  </a:lnTo>
                  <a:lnTo>
                    <a:pt x="73079" y="113904"/>
                  </a:lnTo>
                  <a:lnTo>
                    <a:pt x="95030" y="115241"/>
                  </a:lnTo>
                  <a:lnTo>
                    <a:pt x="126724" y="127542"/>
                  </a:lnTo>
                  <a:lnTo>
                    <a:pt x="153258" y="151855"/>
                  </a:lnTo>
                  <a:lnTo>
                    <a:pt x="166060" y="170700"/>
                  </a:lnTo>
                  <a:lnTo>
                    <a:pt x="176931" y="201759"/>
                  </a:lnTo>
                  <a:lnTo>
                    <a:pt x="179178" y="219845"/>
                  </a:lnTo>
                  <a:lnTo>
                    <a:pt x="171709" y="238468"/>
                  </a:lnTo>
                  <a:lnTo>
                    <a:pt x="152477" y="261157"/>
                  </a:lnTo>
                  <a:lnTo>
                    <a:pt x="116902" y="283363"/>
                  </a:lnTo>
                  <a:lnTo>
                    <a:pt x="76384" y="296802"/>
                  </a:lnTo>
                  <a:lnTo>
                    <a:pt x="35406" y="306569"/>
                  </a:lnTo>
                  <a:lnTo>
                    <a:pt x="19969" y="309819"/>
                  </a:lnTo>
                  <a:lnTo>
                    <a:pt x="0" y="3048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6" name="SMARTInkShape-6790"/>
            <p:cNvSpPr/>
            <p:nvPr/>
          </p:nvSpPr>
          <p:spPr>
            <a:xfrm>
              <a:off x="9686925" y="5962650"/>
              <a:ext cx="209551" cy="9526"/>
            </a:xfrm>
            <a:custGeom>
              <a:avLst/>
              <a:gdLst/>
              <a:ahLst/>
              <a:cxnLst/>
              <a:rect l="0" t="0" r="0" b="0"/>
              <a:pathLst>
                <a:path w="209551" h="9526">
                  <a:moveTo>
                    <a:pt x="0" y="0"/>
                  </a:moveTo>
                  <a:lnTo>
                    <a:pt x="39523" y="0"/>
                  </a:lnTo>
                  <a:lnTo>
                    <a:pt x="79444" y="0"/>
                  </a:lnTo>
                  <a:lnTo>
                    <a:pt x="119143" y="2822"/>
                  </a:lnTo>
                  <a:lnTo>
                    <a:pt x="160998" y="8201"/>
                  </a:lnTo>
                  <a:lnTo>
                    <a:pt x="20955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7" name="SMARTInkShape-6791"/>
            <p:cNvSpPr/>
            <p:nvPr/>
          </p:nvSpPr>
          <p:spPr>
            <a:xfrm>
              <a:off x="9382125" y="6010275"/>
              <a:ext cx="142876" cy="28576"/>
            </a:xfrm>
            <a:custGeom>
              <a:avLst/>
              <a:gdLst/>
              <a:ahLst/>
              <a:cxnLst/>
              <a:rect l="0" t="0" r="0" b="0"/>
              <a:pathLst>
                <a:path w="142876" h="28576">
                  <a:moveTo>
                    <a:pt x="0" y="0"/>
                  </a:moveTo>
                  <a:lnTo>
                    <a:pt x="5057" y="0"/>
                  </a:lnTo>
                  <a:lnTo>
                    <a:pt x="6546" y="1058"/>
                  </a:lnTo>
                  <a:lnTo>
                    <a:pt x="7540" y="2822"/>
                  </a:lnTo>
                  <a:lnTo>
                    <a:pt x="8201" y="5057"/>
                  </a:lnTo>
                  <a:lnTo>
                    <a:pt x="20225" y="7539"/>
                  </a:lnTo>
                  <a:lnTo>
                    <a:pt x="62440" y="9133"/>
                  </a:lnTo>
                  <a:lnTo>
                    <a:pt x="142875" y="285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8" name="SMARTInkShape-6792"/>
            <p:cNvSpPr/>
            <p:nvPr/>
          </p:nvSpPr>
          <p:spPr>
            <a:xfrm>
              <a:off x="8883103" y="6086475"/>
              <a:ext cx="184698" cy="9526"/>
            </a:xfrm>
            <a:custGeom>
              <a:avLst/>
              <a:gdLst/>
              <a:ahLst/>
              <a:cxnLst/>
              <a:rect l="0" t="0" r="0" b="0"/>
              <a:pathLst>
                <a:path w="184698" h="9526">
                  <a:moveTo>
                    <a:pt x="22772" y="0"/>
                  </a:moveTo>
                  <a:lnTo>
                    <a:pt x="1314" y="0"/>
                  </a:lnTo>
                  <a:lnTo>
                    <a:pt x="0" y="1058"/>
                  </a:lnTo>
                  <a:lnTo>
                    <a:pt x="182" y="2822"/>
                  </a:lnTo>
                  <a:lnTo>
                    <a:pt x="1362" y="5057"/>
                  </a:lnTo>
                  <a:lnTo>
                    <a:pt x="23249" y="8201"/>
                  </a:lnTo>
                  <a:lnTo>
                    <a:pt x="61601" y="9133"/>
                  </a:lnTo>
                  <a:lnTo>
                    <a:pt x="101422" y="9410"/>
                  </a:lnTo>
                  <a:lnTo>
                    <a:pt x="184697"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9" name="SMARTInkShape-6793"/>
            <p:cNvSpPr/>
            <p:nvPr/>
          </p:nvSpPr>
          <p:spPr>
            <a:xfrm>
              <a:off x="8867775" y="5991813"/>
              <a:ext cx="171451" cy="8938"/>
            </a:xfrm>
            <a:custGeom>
              <a:avLst/>
              <a:gdLst/>
              <a:ahLst/>
              <a:cxnLst/>
              <a:rect l="0" t="0" r="0" b="0"/>
              <a:pathLst>
                <a:path w="171451" h="8938">
                  <a:moveTo>
                    <a:pt x="0" y="8937"/>
                  </a:moveTo>
                  <a:lnTo>
                    <a:pt x="29339" y="7879"/>
                  </a:lnTo>
                  <a:lnTo>
                    <a:pt x="45970" y="2391"/>
                  </a:lnTo>
                  <a:lnTo>
                    <a:pt x="87907" y="0"/>
                  </a:lnTo>
                  <a:lnTo>
                    <a:pt x="121650" y="2409"/>
                  </a:lnTo>
                  <a:lnTo>
                    <a:pt x="171450" y="893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0" name="SMARTInkShape-6794"/>
            <p:cNvSpPr/>
            <p:nvPr/>
          </p:nvSpPr>
          <p:spPr>
            <a:xfrm>
              <a:off x="8496300" y="5829985"/>
              <a:ext cx="188189" cy="414424"/>
            </a:xfrm>
            <a:custGeom>
              <a:avLst/>
              <a:gdLst/>
              <a:ahLst/>
              <a:cxnLst/>
              <a:rect l="0" t="0" r="0" b="0"/>
              <a:pathLst>
                <a:path w="188189" h="414424">
                  <a:moveTo>
                    <a:pt x="0" y="94565"/>
                  </a:moveTo>
                  <a:lnTo>
                    <a:pt x="5057" y="104678"/>
                  </a:lnTo>
                  <a:lnTo>
                    <a:pt x="9700" y="143326"/>
                  </a:lnTo>
                  <a:lnTo>
                    <a:pt x="16868" y="183567"/>
                  </a:lnTo>
                  <a:lnTo>
                    <a:pt x="23578" y="216538"/>
                  </a:lnTo>
                  <a:lnTo>
                    <a:pt x="23081" y="258947"/>
                  </a:lnTo>
                  <a:lnTo>
                    <a:pt x="24125" y="298140"/>
                  </a:lnTo>
                  <a:lnTo>
                    <a:pt x="23376" y="337621"/>
                  </a:lnTo>
                  <a:lnTo>
                    <a:pt x="27549" y="379408"/>
                  </a:lnTo>
                  <a:lnTo>
                    <a:pt x="28515" y="414423"/>
                  </a:lnTo>
                  <a:lnTo>
                    <a:pt x="28572" y="369756"/>
                  </a:lnTo>
                  <a:lnTo>
                    <a:pt x="28573" y="328503"/>
                  </a:lnTo>
                  <a:lnTo>
                    <a:pt x="28574" y="290527"/>
                  </a:lnTo>
                  <a:lnTo>
                    <a:pt x="31397" y="251405"/>
                  </a:lnTo>
                  <a:lnTo>
                    <a:pt x="36776" y="204685"/>
                  </a:lnTo>
                  <a:lnTo>
                    <a:pt x="38897" y="159121"/>
                  </a:lnTo>
                  <a:lnTo>
                    <a:pt x="43041" y="127490"/>
                  </a:lnTo>
                  <a:lnTo>
                    <a:pt x="48409" y="95087"/>
                  </a:lnTo>
                  <a:lnTo>
                    <a:pt x="54560" y="52739"/>
                  </a:lnTo>
                  <a:lnTo>
                    <a:pt x="57868" y="15287"/>
                  </a:lnTo>
                  <a:lnTo>
                    <a:pt x="62055" y="7120"/>
                  </a:lnTo>
                  <a:lnTo>
                    <a:pt x="65711" y="4518"/>
                  </a:lnTo>
                  <a:lnTo>
                    <a:pt x="75419" y="1628"/>
                  </a:lnTo>
                  <a:lnTo>
                    <a:pt x="92784" y="0"/>
                  </a:lnTo>
                  <a:lnTo>
                    <a:pt x="116391" y="9631"/>
                  </a:lnTo>
                  <a:lnTo>
                    <a:pt x="157243" y="37336"/>
                  </a:lnTo>
                  <a:lnTo>
                    <a:pt x="169721" y="47257"/>
                  </a:lnTo>
                  <a:lnTo>
                    <a:pt x="182697" y="68906"/>
                  </a:lnTo>
                  <a:lnTo>
                    <a:pt x="188188" y="90373"/>
                  </a:lnTo>
                  <a:lnTo>
                    <a:pt x="186842" y="97062"/>
                  </a:lnTo>
                  <a:lnTo>
                    <a:pt x="179702" y="110138"/>
                  </a:lnTo>
                  <a:lnTo>
                    <a:pt x="153669" y="134457"/>
                  </a:lnTo>
                  <a:lnTo>
                    <a:pt x="114088" y="156715"/>
                  </a:lnTo>
                  <a:lnTo>
                    <a:pt x="68846" y="171659"/>
                  </a:lnTo>
                  <a:lnTo>
                    <a:pt x="0" y="19934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SMARTInkShape-6795"/>
            <p:cNvSpPr/>
            <p:nvPr/>
          </p:nvSpPr>
          <p:spPr>
            <a:xfrm>
              <a:off x="8181975" y="5906898"/>
              <a:ext cx="247651" cy="198628"/>
            </a:xfrm>
            <a:custGeom>
              <a:avLst/>
              <a:gdLst/>
              <a:ahLst/>
              <a:cxnLst/>
              <a:rect l="0" t="0" r="0" b="0"/>
              <a:pathLst>
                <a:path w="247651" h="198628">
                  <a:moveTo>
                    <a:pt x="0" y="17652"/>
                  </a:moveTo>
                  <a:lnTo>
                    <a:pt x="8663" y="10048"/>
                  </a:lnTo>
                  <a:lnTo>
                    <a:pt x="18314" y="4395"/>
                  </a:lnTo>
                  <a:lnTo>
                    <a:pt x="40704" y="318"/>
                  </a:lnTo>
                  <a:lnTo>
                    <a:pt x="82202" y="0"/>
                  </a:lnTo>
                  <a:lnTo>
                    <a:pt x="107024" y="7365"/>
                  </a:lnTo>
                  <a:lnTo>
                    <a:pt x="124824" y="16961"/>
                  </a:lnTo>
                  <a:lnTo>
                    <a:pt x="137675" y="31103"/>
                  </a:lnTo>
                  <a:lnTo>
                    <a:pt x="145855" y="46914"/>
                  </a:lnTo>
                  <a:lnTo>
                    <a:pt x="149492" y="60996"/>
                  </a:lnTo>
                  <a:lnTo>
                    <a:pt x="145463" y="77133"/>
                  </a:lnTo>
                  <a:lnTo>
                    <a:pt x="135558" y="94888"/>
                  </a:lnTo>
                  <a:lnTo>
                    <a:pt x="99344" y="136557"/>
                  </a:lnTo>
                  <a:lnTo>
                    <a:pt x="60114" y="162299"/>
                  </a:lnTo>
                  <a:lnTo>
                    <a:pt x="33146" y="177093"/>
                  </a:lnTo>
                  <a:lnTo>
                    <a:pt x="32681" y="178979"/>
                  </a:lnTo>
                  <a:lnTo>
                    <a:pt x="33429" y="181295"/>
                  </a:lnTo>
                  <a:lnTo>
                    <a:pt x="34986" y="183898"/>
                  </a:lnTo>
                  <a:lnTo>
                    <a:pt x="38140" y="185632"/>
                  </a:lnTo>
                  <a:lnTo>
                    <a:pt x="55869" y="188074"/>
                  </a:lnTo>
                  <a:lnTo>
                    <a:pt x="102014" y="188899"/>
                  </a:lnTo>
                  <a:lnTo>
                    <a:pt x="138176" y="189042"/>
                  </a:lnTo>
                  <a:lnTo>
                    <a:pt x="182405" y="191906"/>
                  </a:lnTo>
                  <a:lnTo>
                    <a:pt x="247650" y="19862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2" name="SMARTInkShape-6796"/>
            <p:cNvSpPr/>
            <p:nvPr/>
          </p:nvSpPr>
          <p:spPr>
            <a:xfrm>
              <a:off x="7868042" y="5972175"/>
              <a:ext cx="171059" cy="19051"/>
            </a:xfrm>
            <a:custGeom>
              <a:avLst/>
              <a:gdLst/>
              <a:ahLst/>
              <a:cxnLst/>
              <a:rect l="0" t="0" r="0" b="0"/>
              <a:pathLst>
                <a:path w="171059" h="19051">
                  <a:moveTo>
                    <a:pt x="9133" y="0"/>
                  </a:moveTo>
                  <a:lnTo>
                    <a:pt x="0" y="0"/>
                  </a:lnTo>
                  <a:lnTo>
                    <a:pt x="44360" y="0"/>
                  </a:lnTo>
                  <a:lnTo>
                    <a:pt x="82178" y="5057"/>
                  </a:lnTo>
                  <a:lnTo>
                    <a:pt x="129356" y="9701"/>
                  </a:lnTo>
                  <a:lnTo>
                    <a:pt x="171058"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3" name="SMARTInkShape-6797"/>
            <p:cNvSpPr/>
            <p:nvPr/>
          </p:nvSpPr>
          <p:spPr>
            <a:xfrm>
              <a:off x="7543800" y="5743575"/>
              <a:ext cx="165389" cy="284826"/>
            </a:xfrm>
            <a:custGeom>
              <a:avLst/>
              <a:gdLst/>
              <a:ahLst/>
              <a:cxnLst/>
              <a:rect l="0" t="0" r="0" b="0"/>
              <a:pathLst>
                <a:path w="165389" h="284826">
                  <a:moveTo>
                    <a:pt x="9525" y="0"/>
                  </a:moveTo>
                  <a:lnTo>
                    <a:pt x="10584" y="15209"/>
                  </a:lnTo>
                  <a:lnTo>
                    <a:pt x="17064" y="47061"/>
                  </a:lnTo>
                  <a:lnTo>
                    <a:pt x="21284" y="85558"/>
                  </a:lnTo>
                  <a:lnTo>
                    <a:pt x="27935" y="130827"/>
                  </a:lnTo>
                  <a:lnTo>
                    <a:pt x="28449" y="140495"/>
                  </a:lnTo>
                  <a:lnTo>
                    <a:pt x="29549" y="141288"/>
                  </a:lnTo>
                  <a:lnTo>
                    <a:pt x="36154" y="142404"/>
                  </a:lnTo>
                  <a:lnTo>
                    <a:pt x="41821" y="142666"/>
                  </a:lnTo>
                  <a:lnTo>
                    <a:pt x="67175" y="137346"/>
                  </a:lnTo>
                  <a:lnTo>
                    <a:pt x="93187" y="141938"/>
                  </a:lnTo>
                  <a:lnTo>
                    <a:pt x="105270" y="148103"/>
                  </a:lnTo>
                  <a:lnTo>
                    <a:pt x="147636" y="181434"/>
                  </a:lnTo>
                  <a:lnTo>
                    <a:pt x="164159" y="206466"/>
                  </a:lnTo>
                  <a:lnTo>
                    <a:pt x="165388" y="221938"/>
                  </a:lnTo>
                  <a:lnTo>
                    <a:pt x="164233" y="230508"/>
                  </a:lnTo>
                  <a:lnTo>
                    <a:pt x="154484" y="245676"/>
                  </a:lnTo>
                  <a:lnTo>
                    <a:pt x="126412" y="271536"/>
                  </a:lnTo>
                  <a:lnTo>
                    <a:pt x="111216" y="278727"/>
                  </a:lnTo>
                  <a:lnTo>
                    <a:pt x="64374" y="284825"/>
                  </a:lnTo>
                  <a:lnTo>
                    <a:pt x="29135" y="284570"/>
                  </a:lnTo>
                  <a:lnTo>
                    <a:pt x="0" y="2762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4" name="SMARTInkShape-6798"/>
            <p:cNvSpPr/>
            <p:nvPr/>
          </p:nvSpPr>
          <p:spPr>
            <a:xfrm>
              <a:off x="7600950" y="5747613"/>
              <a:ext cx="104776" cy="15013"/>
            </a:xfrm>
            <a:custGeom>
              <a:avLst/>
              <a:gdLst/>
              <a:ahLst/>
              <a:cxnLst/>
              <a:rect l="0" t="0" r="0" b="0"/>
              <a:pathLst>
                <a:path w="104776" h="15013">
                  <a:moveTo>
                    <a:pt x="0" y="5487"/>
                  </a:moveTo>
                  <a:lnTo>
                    <a:pt x="0" y="0"/>
                  </a:lnTo>
                  <a:lnTo>
                    <a:pt x="0" y="2342"/>
                  </a:lnTo>
                  <a:lnTo>
                    <a:pt x="1059" y="3391"/>
                  </a:lnTo>
                  <a:lnTo>
                    <a:pt x="8201" y="5211"/>
                  </a:lnTo>
                  <a:lnTo>
                    <a:pt x="49181" y="5463"/>
                  </a:lnTo>
                  <a:lnTo>
                    <a:pt x="104775" y="1501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5" name="SMARTInkShape-6799"/>
            <p:cNvSpPr/>
            <p:nvPr/>
          </p:nvSpPr>
          <p:spPr>
            <a:xfrm>
              <a:off x="7343775" y="5686425"/>
              <a:ext cx="9526" cy="371476"/>
            </a:xfrm>
            <a:custGeom>
              <a:avLst/>
              <a:gdLst/>
              <a:ahLst/>
              <a:cxnLst/>
              <a:rect l="0" t="0" r="0" b="0"/>
              <a:pathLst>
                <a:path w="9526" h="371476">
                  <a:moveTo>
                    <a:pt x="9525" y="0"/>
                  </a:moveTo>
                  <a:lnTo>
                    <a:pt x="9525" y="46210"/>
                  </a:lnTo>
                  <a:lnTo>
                    <a:pt x="9525" y="81424"/>
                  </a:lnTo>
                  <a:lnTo>
                    <a:pt x="6703" y="125373"/>
                  </a:lnTo>
                  <a:lnTo>
                    <a:pt x="1986" y="166263"/>
                  </a:lnTo>
                  <a:lnTo>
                    <a:pt x="589" y="206956"/>
                  </a:lnTo>
                  <a:lnTo>
                    <a:pt x="262" y="240147"/>
                  </a:lnTo>
                  <a:lnTo>
                    <a:pt x="78" y="285408"/>
                  </a:lnTo>
                  <a:lnTo>
                    <a:pt x="16" y="324096"/>
                  </a:lnTo>
                  <a:lnTo>
                    <a:pt x="0" y="3714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20" name="SMARTInkShape-Group981"/>
          <p:cNvGrpSpPr/>
          <p:nvPr/>
        </p:nvGrpSpPr>
        <p:grpSpPr>
          <a:xfrm>
            <a:off x="7621524" y="4525085"/>
            <a:ext cx="2265427" cy="1104191"/>
            <a:chOff x="7621524" y="4525085"/>
            <a:chExt cx="2265427" cy="1104191"/>
          </a:xfrm>
        </p:grpSpPr>
        <p:sp>
          <p:nvSpPr>
            <p:cNvPr id="497" name="SMARTInkShape-6800"/>
            <p:cNvSpPr/>
            <p:nvPr/>
          </p:nvSpPr>
          <p:spPr>
            <a:xfrm>
              <a:off x="9344025" y="4783553"/>
              <a:ext cx="79836" cy="64004"/>
            </a:xfrm>
            <a:custGeom>
              <a:avLst/>
              <a:gdLst/>
              <a:ahLst/>
              <a:cxnLst/>
              <a:rect l="0" t="0" r="0" b="0"/>
              <a:pathLst>
                <a:path w="79836" h="64004">
                  <a:moveTo>
                    <a:pt x="0" y="17047"/>
                  </a:moveTo>
                  <a:lnTo>
                    <a:pt x="0" y="44494"/>
                  </a:lnTo>
                  <a:lnTo>
                    <a:pt x="2822" y="53234"/>
                  </a:lnTo>
                  <a:lnTo>
                    <a:pt x="5057" y="57047"/>
                  </a:lnTo>
                  <a:lnTo>
                    <a:pt x="7605" y="59589"/>
                  </a:lnTo>
                  <a:lnTo>
                    <a:pt x="13257" y="62413"/>
                  </a:lnTo>
                  <a:lnTo>
                    <a:pt x="27446" y="64003"/>
                  </a:lnTo>
                  <a:lnTo>
                    <a:pt x="50113" y="54361"/>
                  </a:lnTo>
                  <a:lnTo>
                    <a:pt x="66825" y="43155"/>
                  </a:lnTo>
                  <a:lnTo>
                    <a:pt x="78479" y="28075"/>
                  </a:lnTo>
                  <a:lnTo>
                    <a:pt x="79835" y="23341"/>
                  </a:lnTo>
                  <a:lnTo>
                    <a:pt x="79682" y="19127"/>
                  </a:lnTo>
                  <a:lnTo>
                    <a:pt x="76690" y="11621"/>
                  </a:lnTo>
                  <a:lnTo>
                    <a:pt x="71831" y="4758"/>
                  </a:lnTo>
                  <a:lnTo>
                    <a:pt x="66145" y="1002"/>
                  </a:lnTo>
                  <a:lnTo>
                    <a:pt x="63147" y="0"/>
                  </a:lnTo>
                  <a:lnTo>
                    <a:pt x="19050" y="752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8" name="SMARTInkShape-6801"/>
            <p:cNvSpPr/>
            <p:nvPr/>
          </p:nvSpPr>
          <p:spPr>
            <a:xfrm>
              <a:off x="9477375" y="4791075"/>
              <a:ext cx="38101" cy="47626"/>
            </a:xfrm>
            <a:custGeom>
              <a:avLst/>
              <a:gdLst/>
              <a:ahLst/>
              <a:cxnLst/>
              <a:rect l="0" t="0" r="0" b="0"/>
              <a:pathLst>
                <a:path w="38101" h="47626">
                  <a:moveTo>
                    <a:pt x="0" y="0"/>
                  </a:moveTo>
                  <a:lnTo>
                    <a:pt x="0" y="21458"/>
                  </a:lnTo>
                  <a:lnTo>
                    <a:pt x="2822" y="28234"/>
                  </a:lnTo>
                  <a:lnTo>
                    <a:pt x="5057" y="31523"/>
                  </a:lnTo>
                  <a:lnTo>
                    <a:pt x="18314" y="41208"/>
                  </a:lnTo>
                  <a:lnTo>
                    <a:pt x="38100" y="476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9" name="SMARTInkShape-6802"/>
            <p:cNvSpPr/>
            <p:nvPr/>
          </p:nvSpPr>
          <p:spPr>
            <a:xfrm>
              <a:off x="9448800" y="4686300"/>
              <a:ext cx="9526" cy="1"/>
            </a:xfrm>
            <a:custGeom>
              <a:avLst/>
              <a:gdLst/>
              <a:ahLst/>
              <a:cxnLst/>
              <a:rect l="0" t="0" r="0" b="0"/>
              <a:pathLst>
                <a:path w="9526" h="1">
                  <a:moveTo>
                    <a:pt x="9525" y="0"/>
                  </a:moveTo>
                  <a:lnTo>
                    <a:pt x="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0" name="SMARTInkShape-6803"/>
            <p:cNvSpPr/>
            <p:nvPr/>
          </p:nvSpPr>
          <p:spPr>
            <a:xfrm>
              <a:off x="9182100" y="4724400"/>
              <a:ext cx="101895" cy="104776"/>
            </a:xfrm>
            <a:custGeom>
              <a:avLst/>
              <a:gdLst/>
              <a:ahLst/>
              <a:cxnLst/>
              <a:rect l="0" t="0" r="0" b="0"/>
              <a:pathLst>
                <a:path w="101895" h="104776">
                  <a:moveTo>
                    <a:pt x="0" y="0"/>
                  </a:moveTo>
                  <a:lnTo>
                    <a:pt x="44738" y="2822"/>
                  </a:lnTo>
                  <a:lnTo>
                    <a:pt x="52050" y="5056"/>
                  </a:lnTo>
                  <a:lnTo>
                    <a:pt x="77512" y="23370"/>
                  </a:lnTo>
                  <a:lnTo>
                    <a:pt x="95052" y="43849"/>
                  </a:lnTo>
                  <a:lnTo>
                    <a:pt x="101894" y="58265"/>
                  </a:lnTo>
                  <a:lnTo>
                    <a:pt x="100737" y="63185"/>
                  </a:lnTo>
                  <a:lnTo>
                    <a:pt x="93809" y="74296"/>
                  </a:lnTo>
                  <a:lnTo>
                    <a:pt x="78029" y="83468"/>
                  </a:lnTo>
                  <a:lnTo>
                    <a:pt x="0" y="1047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1" name="SMARTInkShape-6804"/>
            <p:cNvSpPr/>
            <p:nvPr/>
          </p:nvSpPr>
          <p:spPr>
            <a:xfrm>
              <a:off x="7621524" y="4525085"/>
              <a:ext cx="208027" cy="331232"/>
            </a:xfrm>
            <a:custGeom>
              <a:avLst/>
              <a:gdLst/>
              <a:ahLst/>
              <a:cxnLst/>
              <a:rect l="0" t="0" r="0" b="0"/>
              <a:pathLst>
                <a:path w="208027" h="331232">
                  <a:moveTo>
                    <a:pt x="84201" y="56440"/>
                  </a:moveTo>
                  <a:lnTo>
                    <a:pt x="83143" y="100313"/>
                  </a:lnTo>
                  <a:lnTo>
                    <a:pt x="71018" y="146755"/>
                  </a:lnTo>
                  <a:lnTo>
                    <a:pt x="57364" y="193972"/>
                  </a:lnTo>
                  <a:lnTo>
                    <a:pt x="46616" y="239713"/>
                  </a:lnTo>
                  <a:lnTo>
                    <a:pt x="33906" y="276196"/>
                  </a:lnTo>
                  <a:lnTo>
                    <a:pt x="13137" y="321779"/>
                  </a:lnTo>
                  <a:lnTo>
                    <a:pt x="10284" y="327827"/>
                  </a:lnTo>
                  <a:lnTo>
                    <a:pt x="8465" y="329440"/>
                  </a:lnTo>
                  <a:lnTo>
                    <a:pt x="3621" y="331231"/>
                  </a:lnTo>
                  <a:lnTo>
                    <a:pt x="1906" y="330651"/>
                  </a:lnTo>
                  <a:lnTo>
                    <a:pt x="763" y="329206"/>
                  </a:lnTo>
                  <a:lnTo>
                    <a:pt x="0" y="327184"/>
                  </a:lnTo>
                  <a:lnTo>
                    <a:pt x="6811" y="281811"/>
                  </a:lnTo>
                  <a:lnTo>
                    <a:pt x="12705" y="243749"/>
                  </a:lnTo>
                  <a:lnTo>
                    <a:pt x="17632" y="200566"/>
                  </a:lnTo>
                  <a:lnTo>
                    <a:pt x="27699" y="161462"/>
                  </a:lnTo>
                  <a:lnTo>
                    <a:pt x="39880" y="123164"/>
                  </a:lnTo>
                  <a:lnTo>
                    <a:pt x="49314" y="84441"/>
                  </a:lnTo>
                  <a:lnTo>
                    <a:pt x="63869" y="44511"/>
                  </a:lnTo>
                  <a:lnTo>
                    <a:pt x="83613" y="11425"/>
                  </a:lnTo>
                  <a:lnTo>
                    <a:pt x="93134" y="0"/>
                  </a:lnTo>
                  <a:lnTo>
                    <a:pt x="98607" y="4557"/>
                  </a:lnTo>
                  <a:lnTo>
                    <a:pt x="113001" y="46877"/>
                  </a:lnTo>
                  <a:lnTo>
                    <a:pt x="125190" y="83945"/>
                  </a:lnTo>
                  <a:lnTo>
                    <a:pt x="136285" y="116289"/>
                  </a:lnTo>
                  <a:lnTo>
                    <a:pt x="153373" y="162133"/>
                  </a:lnTo>
                  <a:lnTo>
                    <a:pt x="169165" y="207140"/>
                  </a:lnTo>
                  <a:lnTo>
                    <a:pt x="177419" y="246604"/>
                  </a:lnTo>
                  <a:lnTo>
                    <a:pt x="208026" y="31361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2" name="SMARTInkShape-6805"/>
            <p:cNvSpPr/>
            <p:nvPr/>
          </p:nvSpPr>
          <p:spPr>
            <a:xfrm>
              <a:off x="7715250" y="4724400"/>
              <a:ext cx="133351" cy="19051"/>
            </a:xfrm>
            <a:custGeom>
              <a:avLst/>
              <a:gdLst/>
              <a:ahLst/>
              <a:cxnLst/>
              <a:rect l="0" t="0" r="0" b="0"/>
              <a:pathLst>
                <a:path w="133351" h="19051">
                  <a:moveTo>
                    <a:pt x="0" y="0"/>
                  </a:moveTo>
                  <a:lnTo>
                    <a:pt x="5057" y="5056"/>
                  </a:lnTo>
                  <a:lnTo>
                    <a:pt x="47559" y="8936"/>
                  </a:lnTo>
                  <a:lnTo>
                    <a:pt x="90769" y="14465"/>
                  </a:lnTo>
                  <a:lnTo>
                    <a:pt x="13335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3" name="SMARTInkShape-6806"/>
            <p:cNvSpPr/>
            <p:nvPr/>
          </p:nvSpPr>
          <p:spPr>
            <a:xfrm>
              <a:off x="7981950" y="4591200"/>
              <a:ext cx="19051" cy="218926"/>
            </a:xfrm>
            <a:custGeom>
              <a:avLst/>
              <a:gdLst/>
              <a:ahLst/>
              <a:cxnLst/>
              <a:rect l="0" t="0" r="0" b="0"/>
              <a:pathLst>
                <a:path w="19051" h="218926">
                  <a:moveTo>
                    <a:pt x="19050" y="18900"/>
                  </a:moveTo>
                  <a:lnTo>
                    <a:pt x="13994" y="13844"/>
                  </a:lnTo>
                  <a:lnTo>
                    <a:pt x="11511" y="8539"/>
                  </a:lnTo>
                  <a:lnTo>
                    <a:pt x="9917" y="1567"/>
                  </a:lnTo>
                  <a:lnTo>
                    <a:pt x="8728" y="994"/>
                  </a:lnTo>
                  <a:lnTo>
                    <a:pt x="1359" y="0"/>
                  </a:lnTo>
                  <a:lnTo>
                    <a:pt x="7718" y="29059"/>
                  </a:lnTo>
                  <a:lnTo>
                    <a:pt x="8989" y="69535"/>
                  </a:lnTo>
                  <a:lnTo>
                    <a:pt x="9366" y="109398"/>
                  </a:lnTo>
                  <a:lnTo>
                    <a:pt x="9494" y="156368"/>
                  </a:lnTo>
                  <a:lnTo>
                    <a:pt x="8461" y="196690"/>
                  </a:lnTo>
                  <a:lnTo>
                    <a:pt x="0" y="218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4" name="SMARTInkShape-6807"/>
            <p:cNvSpPr/>
            <p:nvPr/>
          </p:nvSpPr>
          <p:spPr>
            <a:xfrm>
              <a:off x="7905750" y="4718913"/>
              <a:ext cx="171451" cy="24538"/>
            </a:xfrm>
            <a:custGeom>
              <a:avLst/>
              <a:gdLst/>
              <a:ahLst/>
              <a:cxnLst/>
              <a:rect l="0" t="0" r="0" b="0"/>
              <a:pathLst>
                <a:path w="171451" h="24538">
                  <a:moveTo>
                    <a:pt x="0" y="5487"/>
                  </a:moveTo>
                  <a:lnTo>
                    <a:pt x="0" y="0"/>
                  </a:lnTo>
                  <a:lnTo>
                    <a:pt x="0" y="2343"/>
                  </a:lnTo>
                  <a:lnTo>
                    <a:pt x="8467" y="4090"/>
                  </a:lnTo>
                  <a:lnTo>
                    <a:pt x="49885" y="10267"/>
                  </a:lnTo>
                  <a:lnTo>
                    <a:pt x="88328" y="15133"/>
                  </a:lnTo>
                  <a:lnTo>
                    <a:pt x="171450" y="2453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SMARTInkShape-6808"/>
            <p:cNvSpPr/>
            <p:nvPr/>
          </p:nvSpPr>
          <p:spPr>
            <a:xfrm>
              <a:off x="9115425" y="4638675"/>
              <a:ext cx="47626" cy="514351"/>
            </a:xfrm>
            <a:custGeom>
              <a:avLst/>
              <a:gdLst/>
              <a:ahLst/>
              <a:cxnLst/>
              <a:rect l="0" t="0" r="0" b="0"/>
              <a:pathLst>
                <a:path w="47626" h="514351">
                  <a:moveTo>
                    <a:pt x="0" y="0"/>
                  </a:moveTo>
                  <a:lnTo>
                    <a:pt x="8201" y="0"/>
                  </a:lnTo>
                  <a:lnTo>
                    <a:pt x="11564" y="44310"/>
                  </a:lnTo>
                  <a:lnTo>
                    <a:pt x="22594" y="82038"/>
                  </a:lnTo>
                  <a:lnTo>
                    <a:pt x="26803" y="119440"/>
                  </a:lnTo>
                  <a:lnTo>
                    <a:pt x="28225" y="163881"/>
                  </a:lnTo>
                  <a:lnTo>
                    <a:pt x="28471" y="200604"/>
                  </a:lnTo>
                  <a:lnTo>
                    <a:pt x="28544" y="238296"/>
                  </a:lnTo>
                  <a:lnTo>
                    <a:pt x="31388" y="276275"/>
                  </a:lnTo>
                  <a:lnTo>
                    <a:pt x="36112" y="314340"/>
                  </a:lnTo>
                  <a:lnTo>
                    <a:pt x="37511" y="360897"/>
                  </a:lnTo>
                  <a:lnTo>
                    <a:pt x="37838" y="396407"/>
                  </a:lnTo>
                  <a:lnTo>
                    <a:pt x="38022" y="435307"/>
                  </a:lnTo>
                  <a:lnTo>
                    <a:pt x="40908" y="480195"/>
                  </a:lnTo>
                  <a:lnTo>
                    <a:pt x="47625" y="5143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6" name="SMARTInkShape-6809"/>
            <p:cNvSpPr/>
            <p:nvPr/>
          </p:nvSpPr>
          <p:spPr>
            <a:xfrm>
              <a:off x="8763000" y="4745870"/>
              <a:ext cx="95251" cy="102356"/>
            </a:xfrm>
            <a:custGeom>
              <a:avLst/>
              <a:gdLst/>
              <a:ahLst/>
              <a:cxnLst/>
              <a:rect l="0" t="0" r="0" b="0"/>
              <a:pathLst>
                <a:path w="95251" h="102356">
                  <a:moveTo>
                    <a:pt x="0" y="64255"/>
                  </a:moveTo>
                  <a:lnTo>
                    <a:pt x="0" y="69311"/>
                  </a:lnTo>
                  <a:lnTo>
                    <a:pt x="1059" y="70801"/>
                  </a:lnTo>
                  <a:lnTo>
                    <a:pt x="2822" y="71794"/>
                  </a:lnTo>
                  <a:lnTo>
                    <a:pt x="13257" y="73388"/>
                  </a:lnTo>
                  <a:lnTo>
                    <a:pt x="22391" y="73664"/>
                  </a:lnTo>
                  <a:lnTo>
                    <a:pt x="28648" y="70907"/>
                  </a:lnTo>
                  <a:lnTo>
                    <a:pt x="31800" y="68689"/>
                  </a:lnTo>
                  <a:lnTo>
                    <a:pt x="41289" y="55456"/>
                  </a:lnTo>
                  <a:lnTo>
                    <a:pt x="45748" y="38129"/>
                  </a:lnTo>
                  <a:lnTo>
                    <a:pt x="47461" y="5748"/>
                  </a:lnTo>
                  <a:lnTo>
                    <a:pt x="46457" y="3025"/>
                  </a:lnTo>
                  <a:lnTo>
                    <a:pt x="44731" y="1210"/>
                  </a:lnTo>
                  <a:lnTo>
                    <a:pt x="42520" y="0"/>
                  </a:lnTo>
                  <a:lnTo>
                    <a:pt x="38930" y="1310"/>
                  </a:lnTo>
                  <a:lnTo>
                    <a:pt x="17030" y="19251"/>
                  </a:lnTo>
                  <a:lnTo>
                    <a:pt x="6693" y="39279"/>
                  </a:lnTo>
                  <a:lnTo>
                    <a:pt x="5797" y="53508"/>
                  </a:lnTo>
                  <a:lnTo>
                    <a:pt x="8927" y="65828"/>
                  </a:lnTo>
                  <a:lnTo>
                    <a:pt x="13845" y="74832"/>
                  </a:lnTo>
                  <a:lnTo>
                    <a:pt x="37734" y="90908"/>
                  </a:lnTo>
                  <a:lnTo>
                    <a:pt x="95250" y="10235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7" name="SMARTInkShape-6810"/>
            <p:cNvSpPr/>
            <p:nvPr/>
          </p:nvSpPr>
          <p:spPr>
            <a:xfrm>
              <a:off x="8620125" y="4752975"/>
              <a:ext cx="66676" cy="65938"/>
            </a:xfrm>
            <a:custGeom>
              <a:avLst/>
              <a:gdLst/>
              <a:ahLst/>
              <a:cxnLst/>
              <a:rect l="0" t="0" r="0" b="0"/>
              <a:pathLst>
                <a:path w="66676" h="65938">
                  <a:moveTo>
                    <a:pt x="0" y="0"/>
                  </a:moveTo>
                  <a:lnTo>
                    <a:pt x="1059" y="9721"/>
                  </a:lnTo>
                  <a:lnTo>
                    <a:pt x="8663" y="30397"/>
                  </a:lnTo>
                  <a:lnTo>
                    <a:pt x="30591" y="58265"/>
                  </a:lnTo>
                  <a:lnTo>
                    <a:pt x="37585" y="62937"/>
                  </a:lnTo>
                  <a:lnTo>
                    <a:pt x="47473" y="65567"/>
                  </a:lnTo>
                  <a:lnTo>
                    <a:pt x="50698" y="65937"/>
                  </a:lnTo>
                  <a:lnTo>
                    <a:pt x="52849" y="64066"/>
                  </a:lnTo>
                  <a:lnTo>
                    <a:pt x="65184" y="35133"/>
                  </a:lnTo>
                  <a:lnTo>
                    <a:pt x="6667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8" name="SMARTInkShape-6811"/>
            <p:cNvSpPr/>
            <p:nvPr/>
          </p:nvSpPr>
          <p:spPr>
            <a:xfrm>
              <a:off x="8562975" y="4591050"/>
              <a:ext cx="9410" cy="257176"/>
            </a:xfrm>
            <a:custGeom>
              <a:avLst/>
              <a:gdLst/>
              <a:ahLst/>
              <a:cxnLst/>
              <a:rect l="0" t="0" r="0" b="0"/>
              <a:pathLst>
                <a:path w="9410" h="257176">
                  <a:moveTo>
                    <a:pt x="0" y="0"/>
                  </a:moveTo>
                  <a:lnTo>
                    <a:pt x="1059" y="18363"/>
                  </a:lnTo>
                  <a:lnTo>
                    <a:pt x="7539" y="55015"/>
                  </a:lnTo>
                  <a:lnTo>
                    <a:pt x="9133" y="97415"/>
                  </a:lnTo>
                  <a:lnTo>
                    <a:pt x="9409" y="134579"/>
                  </a:lnTo>
                  <a:lnTo>
                    <a:pt x="2956" y="178278"/>
                  </a:lnTo>
                  <a:lnTo>
                    <a:pt x="389" y="220183"/>
                  </a:lnTo>
                  <a:lnTo>
                    <a:pt x="0" y="2571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9" name="SMARTInkShape-6812"/>
            <p:cNvSpPr/>
            <p:nvPr/>
          </p:nvSpPr>
          <p:spPr>
            <a:xfrm>
              <a:off x="8329329" y="4564424"/>
              <a:ext cx="107668" cy="321902"/>
            </a:xfrm>
            <a:custGeom>
              <a:avLst/>
              <a:gdLst/>
              <a:ahLst/>
              <a:cxnLst/>
              <a:rect l="0" t="0" r="0" b="0"/>
              <a:pathLst>
                <a:path w="107668" h="321902">
                  <a:moveTo>
                    <a:pt x="5046" y="36151"/>
                  </a:moveTo>
                  <a:lnTo>
                    <a:pt x="5046" y="4628"/>
                  </a:lnTo>
                  <a:lnTo>
                    <a:pt x="6105" y="2436"/>
                  </a:lnTo>
                  <a:lnTo>
                    <a:pt x="7868" y="974"/>
                  </a:lnTo>
                  <a:lnTo>
                    <a:pt x="10103" y="0"/>
                  </a:lnTo>
                  <a:lnTo>
                    <a:pt x="11592" y="409"/>
                  </a:lnTo>
                  <a:lnTo>
                    <a:pt x="12585" y="1739"/>
                  </a:lnTo>
                  <a:lnTo>
                    <a:pt x="13983" y="8669"/>
                  </a:lnTo>
                  <a:lnTo>
                    <a:pt x="14493" y="55070"/>
                  </a:lnTo>
                  <a:lnTo>
                    <a:pt x="14549" y="102435"/>
                  </a:lnTo>
                  <a:lnTo>
                    <a:pt x="14564" y="140104"/>
                  </a:lnTo>
                  <a:lnTo>
                    <a:pt x="14569" y="183839"/>
                  </a:lnTo>
                  <a:lnTo>
                    <a:pt x="13512" y="227136"/>
                  </a:lnTo>
                  <a:lnTo>
                    <a:pt x="5162" y="273412"/>
                  </a:lnTo>
                  <a:lnTo>
                    <a:pt x="4010" y="258897"/>
                  </a:lnTo>
                  <a:lnTo>
                    <a:pt x="0" y="247685"/>
                  </a:lnTo>
                  <a:lnTo>
                    <a:pt x="333" y="232824"/>
                  </a:lnTo>
                  <a:lnTo>
                    <a:pt x="1904" y="224417"/>
                  </a:lnTo>
                  <a:lnTo>
                    <a:pt x="6127" y="217753"/>
                  </a:lnTo>
                  <a:lnTo>
                    <a:pt x="19285" y="207527"/>
                  </a:lnTo>
                  <a:lnTo>
                    <a:pt x="34429" y="200876"/>
                  </a:lnTo>
                  <a:lnTo>
                    <a:pt x="50677" y="198905"/>
                  </a:lnTo>
                  <a:lnTo>
                    <a:pt x="73952" y="203378"/>
                  </a:lnTo>
                  <a:lnTo>
                    <a:pt x="90844" y="211407"/>
                  </a:lnTo>
                  <a:lnTo>
                    <a:pt x="98918" y="223050"/>
                  </a:lnTo>
                  <a:lnTo>
                    <a:pt x="104975" y="238809"/>
                  </a:lnTo>
                  <a:lnTo>
                    <a:pt x="107667" y="256396"/>
                  </a:lnTo>
                  <a:lnTo>
                    <a:pt x="106041" y="269152"/>
                  </a:lnTo>
                  <a:lnTo>
                    <a:pt x="104127" y="274035"/>
                  </a:lnTo>
                  <a:lnTo>
                    <a:pt x="86261" y="291020"/>
                  </a:lnTo>
                  <a:lnTo>
                    <a:pt x="48196" y="316371"/>
                  </a:lnTo>
                  <a:lnTo>
                    <a:pt x="14571" y="32190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0" name="SMARTInkShape-6813"/>
            <p:cNvSpPr/>
            <p:nvPr/>
          </p:nvSpPr>
          <p:spPr>
            <a:xfrm>
              <a:off x="9572625" y="4762500"/>
              <a:ext cx="89813" cy="123826"/>
            </a:xfrm>
            <a:custGeom>
              <a:avLst/>
              <a:gdLst/>
              <a:ahLst/>
              <a:cxnLst/>
              <a:rect l="0" t="0" r="0" b="0"/>
              <a:pathLst>
                <a:path w="89813" h="123826">
                  <a:moveTo>
                    <a:pt x="0" y="0"/>
                  </a:moveTo>
                  <a:lnTo>
                    <a:pt x="1059" y="15209"/>
                  </a:lnTo>
                  <a:lnTo>
                    <a:pt x="8201" y="44780"/>
                  </a:lnTo>
                  <a:lnTo>
                    <a:pt x="9133" y="58541"/>
                  </a:lnTo>
                  <a:lnTo>
                    <a:pt x="8206" y="61253"/>
                  </a:lnTo>
                  <a:lnTo>
                    <a:pt x="6528" y="63060"/>
                  </a:lnTo>
                  <a:lnTo>
                    <a:pt x="1290" y="65961"/>
                  </a:lnTo>
                  <a:lnTo>
                    <a:pt x="860" y="65141"/>
                  </a:lnTo>
                  <a:lnTo>
                    <a:pt x="34" y="31009"/>
                  </a:lnTo>
                  <a:lnTo>
                    <a:pt x="2837" y="21543"/>
                  </a:lnTo>
                  <a:lnTo>
                    <a:pt x="13260" y="6842"/>
                  </a:lnTo>
                  <a:lnTo>
                    <a:pt x="24943" y="3041"/>
                  </a:lnTo>
                  <a:lnTo>
                    <a:pt x="38603" y="2410"/>
                  </a:lnTo>
                  <a:lnTo>
                    <a:pt x="48201" y="5657"/>
                  </a:lnTo>
                  <a:lnTo>
                    <a:pt x="59555" y="13436"/>
                  </a:lnTo>
                  <a:lnTo>
                    <a:pt x="78360" y="38637"/>
                  </a:lnTo>
                  <a:lnTo>
                    <a:pt x="89812" y="74729"/>
                  </a:lnTo>
                  <a:lnTo>
                    <a:pt x="85725" y="1238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1" name="SMARTInkShape-6814"/>
            <p:cNvSpPr/>
            <p:nvPr/>
          </p:nvSpPr>
          <p:spPr>
            <a:xfrm>
              <a:off x="9763125" y="4629150"/>
              <a:ext cx="38101" cy="285751"/>
            </a:xfrm>
            <a:custGeom>
              <a:avLst/>
              <a:gdLst/>
              <a:ahLst/>
              <a:cxnLst/>
              <a:rect l="0" t="0" r="0" b="0"/>
              <a:pathLst>
                <a:path w="38101" h="285751">
                  <a:moveTo>
                    <a:pt x="0" y="0"/>
                  </a:moveTo>
                  <a:lnTo>
                    <a:pt x="0" y="41684"/>
                  </a:lnTo>
                  <a:lnTo>
                    <a:pt x="0" y="79496"/>
                  </a:lnTo>
                  <a:lnTo>
                    <a:pt x="6546" y="122594"/>
                  </a:lnTo>
                  <a:lnTo>
                    <a:pt x="8937" y="170149"/>
                  </a:lnTo>
                  <a:lnTo>
                    <a:pt x="12173" y="215867"/>
                  </a:lnTo>
                  <a:lnTo>
                    <a:pt x="19834" y="247758"/>
                  </a:lnTo>
                  <a:lnTo>
                    <a:pt x="38100" y="2857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2" name="SMARTInkShape-6815"/>
            <p:cNvSpPr/>
            <p:nvPr/>
          </p:nvSpPr>
          <p:spPr>
            <a:xfrm>
              <a:off x="9763125" y="4734317"/>
              <a:ext cx="123826" cy="28184"/>
            </a:xfrm>
            <a:custGeom>
              <a:avLst/>
              <a:gdLst/>
              <a:ahLst/>
              <a:cxnLst/>
              <a:rect l="0" t="0" r="0" b="0"/>
              <a:pathLst>
                <a:path w="123826" h="28184">
                  <a:moveTo>
                    <a:pt x="0" y="9133"/>
                  </a:moveTo>
                  <a:lnTo>
                    <a:pt x="0" y="932"/>
                  </a:lnTo>
                  <a:lnTo>
                    <a:pt x="15170" y="0"/>
                  </a:lnTo>
                  <a:lnTo>
                    <a:pt x="55999" y="10021"/>
                  </a:lnTo>
                  <a:lnTo>
                    <a:pt x="123825" y="2818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3" name="SMARTInkShape-6816"/>
            <p:cNvSpPr/>
            <p:nvPr/>
          </p:nvSpPr>
          <p:spPr>
            <a:xfrm>
              <a:off x="8035459" y="5144225"/>
              <a:ext cx="287273" cy="264728"/>
            </a:xfrm>
            <a:custGeom>
              <a:avLst/>
              <a:gdLst/>
              <a:ahLst/>
              <a:cxnLst/>
              <a:rect l="0" t="0" r="0" b="0"/>
              <a:pathLst>
                <a:path w="287273" h="264728">
                  <a:moveTo>
                    <a:pt x="79841" y="46900"/>
                  </a:moveTo>
                  <a:lnTo>
                    <a:pt x="74785" y="46900"/>
                  </a:lnTo>
                  <a:lnTo>
                    <a:pt x="61527" y="51957"/>
                  </a:lnTo>
                  <a:lnTo>
                    <a:pt x="44194" y="65214"/>
                  </a:lnTo>
                  <a:lnTo>
                    <a:pt x="15893" y="109924"/>
                  </a:lnTo>
                  <a:lnTo>
                    <a:pt x="1006" y="148367"/>
                  </a:lnTo>
                  <a:lnTo>
                    <a:pt x="0" y="169255"/>
                  </a:lnTo>
                  <a:lnTo>
                    <a:pt x="2922" y="203478"/>
                  </a:lnTo>
                  <a:lnTo>
                    <a:pt x="11788" y="220207"/>
                  </a:lnTo>
                  <a:lnTo>
                    <a:pt x="27371" y="237167"/>
                  </a:lnTo>
                  <a:lnTo>
                    <a:pt x="57827" y="256498"/>
                  </a:lnTo>
                  <a:lnTo>
                    <a:pt x="73937" y="261764"/>
                  </a:lnTo>
                  <a:lnTo>
                    <a:pt x="115133" y="264727"/>
                  </a:lnTo>
                  <a:lnTo>
                    <a:pt x="156584" y="264670"/>
                  </a:lnTo>
                  <a:lnTo>
                    <a:pt x="198681" y="252685"/>
                  </a:lnTo>
                  <a:lnTo>
                    <a:pt x="238625" y="226308"/>
                  </a:lnTo>
                  <a:lnTo>
                    <a:pt x="266271" y="199618"/>
                  </a:lnTo>
                  <a:lnTo>
                    <a:pt x="282236" y="173963"/>
                  </a:lnTo>
                  <a:lnTo>
                    <a:pt x="287272" y="144756"/>
                  </a:lnTo>
                  <a:lnTo>
                    <a:pt x="283706" y="109291"/>
                  </a:lnTo>
                  <a:lnTo>
                    <a:pt x="275928" y="90152"/>
                  </a:lnTo>
                  <a:lnTo>
                    <a:pt x="248959" y="47352"/>
                  </a:lnTo>
                  <a:lnTo>
                    <a:pt x="235438" y="34402"/>
                  </a:lnTo>
                  <a:lnTo>
                    <a:pt x="202967" y="16268"/>
                  </a:lnTo>
                  <a:lnTo>
                    <a:pt x="163477" y="4780"/>
                  </a:lnTo>
                  <a:lnTo>
                    <a:pt x="122514" y="0"/>
                  </a:lnTo>
                  <a:lnTo>
                    <a:pt x="111859" y="2420"/>
                  </a:lnTo>
                  <a:lnTo>
                    <a:pt x="107536" y="4546"/>
                  </a:lnTo>
                  <a:lnTo>
                    <a:pt x="104655" y="8081"/>
                  </a:lnTo>
                  <a:lnTo>
                    <a:pt x="101453" y="17652"/>
                  </a:lnTo>
                  <a:lnTo>
                    <a:pt x="105674" y="31785"/>
                  </a:lnTo>
                  <a:lnTo>
                    <a:pt x="130688" y="76840"/>
                  </a:lnTo>
                  <a:lnTo>
                    <a:pt x="172693" y="124012"/>
                  </a:lnTo>
                  <a:lnTo>
                    <a:pt x="206525" y="164299"/>
                  </a:lnTo>
                  <a:lnTo>
                    <a:pt x="244913" y="211018"/>
                  </a:lnTo>
                  <a:lnTo>
                    <a:pt x="279866" y="246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4" name="SMARTInkShape-6817"/>
            <p:cNvSpPr/>
            <p:nvPr/>
          </p:nvSpPr>
          <p:spPr>
            <a:xfrm>
              <a:off x="8458200" y="5381625"/>
              <a:ext cx="66676" cy="171451"/>
            </a:xfrm>
            <a:custGeom>
              <a:avLst/>
              <a:gdLst/>
              <a:ahLst/>
              <a:cxnLst/>
              <a:rect l="0" t="0" r="0" b="0"/>
              <a:pathLst>
                <a:path w="66676" h="171451">
                  <a:moveTo>
                    <a:pt x="0" y="0"/>
                  </a:moveTo>
                  <a:lnTo>
                    <a:pt x="0" y="5057"/>
                  </a:lnTo>
                  <a:lnTo>
                    <a:pt x="16247" y="48303"/>
                  </a:lnTo>
                  <a:lnTo>
                    <a:pt x="31800" y="92334"/>
                  </a:lnTo>
                  <a:lnTo>
                    <a:pt x="47631" y="136846"/>
                  </a:lnTo>
                  <a:lnTo>
                    <a:pt x="66675"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5" name="SMARTInkShape-6818"/>
            <p:cNvSpPr/>
            <p:nvPr/>
          </p:nvSpPr>
          <p:spPr>
            <a:xfrm>
              <a:off x="8448675" y="5372100"/>
              <a:ext cx="187096" cy="197940"/>
            </a:xfrm>
            <a:custGeom>
              <a:avLst/>
              <a:gdLst/>
              <a:ahLst/>
              <a:cxnLst/>
              <a:rect l="0" t="0" r="0" b="0"/>
              <a:pathLst>
                <a:path w="187096" h="197940">
                  <a:moveTo>
                    <a:pt x="0" y="0"/>
                  </a:moveTo>
                  <a:lnTo>
                    <a:pt x="40098" y="16247"/>
                  </a:lnTo>
                  <a:lnTo>
                    <a:pt x="82239" y="34292"/>
                  </a:lnTo>
                  <a:lnTo>
                    <a:pt x="125724" y="62748"/>
                  </a:lnTo>
                  <a:lnTo>
                    <a:pt x="158517" y="95151"/>
                  </a:lnTo>
                  <a:lnTo>
                    <a:pt x="182838" y="133533"/>
                  </a:lnTo>
                  <a:lnTo>
                    <a:pt x="187095" y="147895"/>
                  </a:lnTo>
                  <a:lnTo>
                    <a:pt x="186113" y="154687"/>
                  </a:lnTo>
                  <a:lnTo>
                    <a:pt x="179378" y="167881"/>
                  </a:lnTo>
                  <a:lnTo>
                    <a:pt x="163686" y="182152"/>
                  </a:lnTo>
                  <a:lnTo>
                    <a:pt x="124213" y="189909"/>
                  </a:lnTo>
                  <a:lnTo>
                    <a:pt x="81294" y="197714"/>
                  </a:lnTo>
                  <a:lnTo>
                    <a:pt x="66822" y="197939"/>
                  </a:lnTo>
                  <a:lnTo>
                    <a:pt x="47625" y="1905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6" name="SMARTInkShape-6819"/>
            <p:cNvSpPr/>
            <p:nvPr/>
          </p:nvSpPr>
          <p:spPr>
            <a:xfrm>
              <a:off x="8782050" y="5362609"/>
              <a:ext cx="142876" cy="9492"/>
            </a:xfrm>
            <a:custGeom>
              <a:avLst/>
              <a:gdLst/>
              <a:ahLst/>
              <a:cxnLst/>
              <a:rect l="0" t="0" r="0" b="0"/>
              <a:pathLst>
                <a:path w="142876" h="9492">
                  <a:moveTo>
                    <a:pt x="0" y="9491"/>
                  </a:moveTo>
                  <a:lnTo>
                    <a:pt x="17900" y="1952"/>
                  </a:lnTo>
                  <a:lnTo>
                    <a:pt x="56528" y="228"/>
                  </a:lnTo>
                  <a:lnTo>
                    <a:pt x="99637" y="0"/>
                  </a:lnTo>
                  <a:lnTo>
                    <a:pt x="142875" y="949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7" name="SMARTInkShape-6820"/>
            <p:cNvSpPr/>
            <p:nvPr/>
          </p:nvSpPr>
          <p:spPr>
            <a:xfrm>
              <a:off x="8805138" y="5410200"/>
              <a:ext cx="110263" cy="9526"/>
            </a:xfrm>
            <a:custGeom>
              <a:avLst/>
              <a:gdLst/>
              <a:ahLst/>
              <a:cxnLst/>
              <a:rect l="0" t="0" r="0" b="0"/>
              <a:pathLst>
                <a:path w="110263" h="9526">
                  <a:moveTo>
                    <a:pt x="5487" y="0"/>
                  </a:moveTo>
                  <a:lnTo>
                    <a:pt x="0" y="0"/>
                  </a:lnTo>
                  <a:lnTo>
                    <a:pt x="2342" y="0"/>
                  </a:lnTo>
                  <a:lnTo>
                    <a:pt x="41801" y="7539"/>
                  </a:lnTo>
                  <a:lnTo>
                    <a:pt x="110262"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8" name="SMARTInkShape-6821"/>
            <p:cNvSpPr/>
            <p:nvPr/>
          </p:nvSpPr>
          <p:spPr>
            <a:xfrm>
              <a:off x="9079744" y="5223082"/>
              <a:ext cx="204729" cy="272844"/>
            </a:xfrm>
            <a:custGeom>
              <a:avLst/>
              <a:gdLst/>
              <a:ahLst/>
              <a:cxnLst/>
              <a:rect l="0" t="0" r="0" b="0"/>
              <a:pathLst>
                <a:path w="204729" h="272844">
                  <a:moveTo>
                    <a:pt x="64256" y="101393"/>
                  </a:moveTo>
                  <a:lnTo>
                    <a:pt x="64256" y="93192"/>
                  </a:lnTo>
                  <a:lnTo>
                    <a:pt x="65315" y="92751"/>
                  </a:lnTo>
                  <a:lnTo>
                    <a:pt x="72457" y="91983"/>
                  </a:lnTo>
                  <a:lnTo>
                    <a:pt x="68332" y="96959"/>
                  </a:lnTo>
                  <a:lnTo>
                    <a:pt x="32001" y="135743"/>
                  </a:lnTo>
                  <a:lnTo>
                    <a:pt x="9828" y="179361"/>
                  </a:lnTo>
                  <a:lnTo>
                    <a:pt x="0" y="218629"/>
                  </a:lnTo>
                  <a:lnTo>
                    <a:pt x="4301" y="236048"/>
                  </a:lnTo>
                  <a:lnTo>
                    <a:pt x="8411" y="245138"/>
                  </a:lnTo>
                  <a:lnTo>
                    <a:pt x="21444" y="258060"/>
                  </a:lnTo>
                  <a:lnTo>
                    <a:pt x="36762" y="266272"/>
                  </a:lnTo>
                  <a:lnTo>
                    <a:pt x="59402" y="270896"/>
                  </a:lnTo>
                  <a:lnTo>
                    <a:pt x="106728" y="269635"/>
                  </a:lnTo>
                  <a:lnTo>
                    <a:pt x="134990" y="262951"/>
                  </a:lnTo>
                  <a:lnTo>
                    <a:pt x="171527" y="242395"/>
                  </a:lnTo>
                  <a:lnTo>
                    <a:pt x="185310" y="228972"/>
                  </a:lnTo>
                  <a:lnTo>
                    <a:pt x="199019" y="199402"/>
                  </a:lnTo>
                  <a:lnTo>
                    <a:pt x="204728" y="158772"/>
                  </a:lnTo>
                  <a:lnTo>
                    <a:pt x="201362" y="128390"/>
                  </a:lnTo>
                  <a:lnTo>
                    <a:pt x="176477" y="80880"/>
                  </a:lnTo>
                  <a:lnTo>
                    <a:pt x="161125" y="58392"/>
                  </a:lnTo>
                  <a:lnTo>
                    <a:pt x="123187" y="28206"/>
                  </a:lnTo>
                  <a:lnTo>
                    <a:pt x="75741" y="4227"/>
                  </a:lnTo>
                  <a:lnTo>
                    <a:pt x="55602" y="0"/>
                  </a:lnTo>
                  <a:lnTo>
                    <a:pt x="41712" y="943"/>
                  </a:lnTo>
                  <a:lnTo>
                    <a:pt x="36527" y="2677"/>
                  </a:lnTo>
                  <a:lnTo>
                    <a:pt x="27943" y="10247"/>
                  </a:lnTo>
                  <a:lnTo>
                    <a:pt x="24172" y="15228"/>
                  </a:lnTo>
                  <a:lnTo>
                    <a:pt x="23776" y="22783"/>
                  </a:lnTo>
                  <a:lnTo>
                    <a:pt x="38347" y="68148"/>
                  </a:lnTo>
                  <a:lnTo>
                    <a:pt x="55520" y="106712"/>
                  </a:lnTo>
                  <a:lnTo>
                    <a:pt x="80287" y="148187"/>
                  </a:lnTo>
                  <a:lnTo>
                    <a:pt x="111902" y="193711"/>
                  </a:lnTo>
                  <a:lnTo>
                    <a:pt x="143634" y="235611"/>
                  </a:lnTo>
                  <a:lnTo>
                    <a:pt x="169031" y="27284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SMARTInkShape-6822"/>
            <p:cNvSpPr/>
            <p:nvPr/>
          </p:nvSpPr>
          <p:spPr>
            <a:xfrm>
              <a:off x="9346131" y="5471388"/>
              <a:ext cx="95565" cy="157888"/>
            </a:xfrm>
            <a:custGeom>
              <a:avLst/>
              <a:gdLst/>
              <a:ahLst/>
              <a:cxnLst/>
              <a:rect l="0" t="0" r="0" b="0"/>
              <a:pathLst>
                <a:path w="95565" h="157888">
                  <a:moveTo>
                    <a:pt x="35994" y="5487"/>
                  </a:moveTo>
                  <a:lnTo>
                    <a:pt x="59593" y="5487"/>
                  </a:lnTo>
                  <a:lnTo>
                    <a:pt x="60193" y="4429"/>
                  </a:lnTo>
                  <a:lnTo>
                    <a:pt x="59535" y="2665"/>
                  </a:lnTo>
                  <a:lnTo>
                    <a:pt x="58038" y="431"/>
                  </a:lnTo>
                  <a:lnTo>
                    <a:pt x="55982" y="0"/>
                  </a:lnTo>
                  <a:lnTo>
                    <a:pt x="39433" y="4089"/>
                  </a:lnTo>
                  <a:lnTo>
                    <a:pt x="25881" y="5924"/>
                  </a:lnTo>
                  <a:lnTo>
                    <a:pt x="12301" y="12907"/>
                  </a:lnTo>
                  <a:lnTo>
                    <a:pt x="5003" y="18663"/>
                  </a:lnTo>
                  <a:lnTo>
                    <a:pt x="1053" y="24749"/>
                  </a:lnTo>
                  <a:lnTo>
                    <a:pt x="0" y="27853"/>
                  </a:lnTo>
                  <a:lnTo>
                    <a:pt x="4474" y="39769"/>
                  </a:lnTo>
                  <a:lnTo>
                    <a:pt x="21716" y="64328"/>
                  </a:lnTo>
                  <a:lnTo>
                    <a:pt x="44111" y="86069"/>
                  </a:lnTo>
                  <a:lnTo>
                    <a:pt x="88213" y="124888"/>
                  </a:lnTo>
                  <a:lnTo>
                    <a:pt x="93031" y="129538"/>
                  </a:lnTo>
                  <a:lnTo>
                    <a:pt x="95185" y="133696"/>
                  </a:lnTo>
                  <a:lnTo>
                    <a:pt x="95564" y="137527"/>
                  </a:lnTo>
                  <a:lnTo>
                    <a:pt x="94757" y="141138"/>
                  </a:lnTo>
                  <a:lnTo>
                    <a:pt x="88216" y="147974"/>
                  </a:lnTo>
                  <a:lnTo>
                    <a:pt x="83509" y="151278"/>
                  </a:lnTo>
                  <a:lnTo>
                    <a:pt x="45519" y="15788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23" name="SMARTInkShape-Group982"/>
          <p:cNvGrpSpPr/>
          <p:nvPr/>
        </p:nvGrpSpPr>
        <p:grpSpPr>
          <a:xfrm>
            <a:off x="4372696" y="2905125"/>
            <a:ext cx="93946" cy="56703"/>
            <a:chOff x="4372696" y="2905125"/>
            <a:chExt cx="93946" cy="56703"/>
          </a:xfrm>
        </p:grpSpPr>
        <p:sp>
          <p:nvSpPr>
            <p:cNvPr id="521" name="SMARTInkShape-6823"/>
            <p:cNvSpPr/>
            <p:nvPr/>
          </p:nvSpPr>
          <p:spPr>
            <a:xfrm>
              <a:off x="4438650" y="2914650"/>
              <a:ext cx="1" cy="9526"/>
            </a:xfrm>
            <a:custGeom>
              <a:avLst/>
              <a:gdLst/>
              <a:ahLst/>
              <a:cxnLst/>
              <a:rect l="0" t="0" r="0" b="0"/>
              <a:pathLst>
                <a:path w="1" h="9526">
                  <a:moveTo>
                    <a:pt x="0" y="9525"/>
                  </a:moveTo>
                  <a:lnTo>
                    <a:pt x="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2" name="SMARTInkShape-6824"/>
            <p:cNvSpPr/>
            <p:nvPr/>
          </p:nvSpPr>
          <p:spPr>
            <a:xfrm>
              <a:off x="4372696" y="2905125"/>
              <a:ext cx="93946" cy="56703"/>
            </a:xfrm>
            <a:custGeom>
              <a:avLst/>
              <a:gdLst/>
              <a:ahLst/>
              <a:cxnLst/>
              <a:rect l="0" t="0" r="0" b="0"/>
              <a:pathLst>
                <a:path w="93946" h="56703">
                  <a:moveTo>
                    <a:pt x="75479" y="0"/>
                  </a:moveTo>
                  <a:lnTo>
                    <a:pt x="70423" y="0"/>
                  </a:lnTo>
                  <a:lnTo>
                    <a:pt x="68933" y="1058"/>
                  </a:lnTo>
                  <a:lnTo>
                    <a:pt x="67940" y="2822"/>
                  </a:lnTo>
                  <a:lnTo>
                    <a:pt x="67278" y="5057"/>
                  </a:lnTo>
                  <a:lnTo>
                    <a:pt x="65778" y="6546"/>
                  </a:lnTo>
                  <a:lnTo>
                    <a:pt x="55767" y="11759"/>
                  </a:lnTo>
                  <a:lnTo>
                    <a:pt x="49785" y="15810"/>
                  </a:lnTo>
                  <a:lnTo>
                    <a:pt x="43598" y="17610"/>
                  </a:lnTo>
                  <a:lnTo>
                    <a:pt x="41525" y="19148"/>
                  </a:lnTo>
                  <a:lnTo>
                    <a:pt x="40143" y="21232"/>
                  </a:lnTo>
                  <a:lnTo>
                    <a:pt x="37925" y="27125"/>
                  </a:lnTo>
                  <a:lnTo>
                    <a:pt x="38801" y="27608"/>
                  </a:lnTo>
                  <a:lnTo>
                    <a:pt x="42597" y="28145"/>
                  </a:lnTo>
                  <a:lnTo>
                    <a:pt x="47812" y="31206"/>
                  </a:lnTo>
                  <a:lnTo>
                    <a:pt x="50684" y="33504"/>
                  </a:lnTo>
                  <a:lnTo>
                    <a:pt x="54716" y="33978"/>
                  </a:lnTo>
                  <a:lnTo>
                    <a:pt x="77383" y="29495"/>
                  </a:lnTo>
                  <a:lnTo>
                    <a:pt x="79924" y="28130"/>
                  </a:lnTo>
                  <a:lnTo>
                    <a:pt x="81617" y="26162"/>
                  </a:lnTo>
                  <a:lnTo>
                    <a:pt x="84557" y="21153"/>
                  </a:lnTo>
                  <a:lnTo>
                    <a:pt x="89391" y="15398"/>
                  </a:lnTo>
                  <a:lnTo>
                    <a:pt x="90046" y="13440"/>
                  </a:lnTo>
                  <a:lnTo>
                    <a:pt x="89423" y="12135"/>
                  </a:lnTo>
                  <a:lnTo>
                    <a:pt x="87950" y="11265"/>
                  </a:lnTo>
                  <a:lnTo>
                    <a:pt x="75764" y="10041"/>
                  </a:lnTo>
                  <a:lnTo>
                    <a:pt x="34035" y="20314"/>
                  </a:lnTo>
                  <a:lnTo>
                    <a:pt x="1711" y="45483"/>
                  </a:lnTo>
                  <a:lnTo>
                    <a:pt x="360" y="49495"/>
                  </a:lnTo>
                  <a:lnTo>
                    <a:pt x="0" y="52047"/>
                  </a:lnTo>
                  <a:lnTo>
                    <a:pt x="818" y="53748"/>
                  </a:lnTo>
                  <a:lnTo>
                    <a:pt x="2421" y="54882"/>
                  </a:lnTo>
                  <a:lnTo>
                    <a:pt x="7543" y="56702"/>
                  </a:lnTo>
                  <a:lnTo>
                    <a:pt x="29360" y="49552"/>
                  </a:lnTo>
                  <a:lnTo>
                    <a:pt x="40165" y="47423"/>
                  </a:lnTo>
                  <a:lnTo>
                    <a:pt x="55725" y="40255"/>
                  </a:lnTo>
                  <a:lnTo>
                    <a:pt x="59135" y="39537"/>
                  </a:lnTo>
                  <a:lnTo>
                    <a:pt x="61408" y="37999"/>
                  </a:lnTo>
                  <a:lnTo>
                    <a:pt x="62923" y="35916"/>
                  </a:lnTo>
                  <a:lnTo>
                    <a:pt x="63934" y="33469"/>
                  </a:lnTo>
                  <a:lnTo>
                    <a:pt x="63549" y="31838"/>
                  </a:lnTo>
                  <a:lnTo>
                    <a:pt x="62234" y="30750"/>
                  </a:lnTo>
                  <a:lnTo>
                    <a:pt x="57575" y="29005"/>
                  </a:lnTo>
                  <a:lnTo>
                    <a:pt x="40128" y="36814"/>
                  </a:lnTo>
                  <a:lnTo>
                    <a:pt x="39211" y="38301"/>
                  </a:lnTo>
                  <a:lnTo>
                    <a:pt x="37922" y="45450"/>
                  </a:lnTo>
                  <a:lnTo>
                    <a:pt x="37620" y="51245"/>
                  </a:lnTo>
                  <a:lnTo>
                    <a:pt x="39656" y="53213"/>
                  </a:lnTo>
                  <a:lnTo>
                    <a:pt x="53802" y="56631"/>
                  </a:lnTo>
                  <a:lnTo>
                    <a:pt x="65764" y="51940"/>
                  </a:lnTo>
                  <a:lnTo>
                    <a:pt x="84561" y="40654"/>
                  </a:lnTo>
                  <a:lnTo>
                    <a:pt x="87884" y="39803"/>
                  </a:lnTo>
                  <a:lnTo>
                    <a:pt x="90099" y="38177"/>
                  </a:lnTo>
                  <a:lnTo>
                    <a:pt x="91575" y="36034"/>
                  </a:lnTo>
                  <a:lnTo>
                    <a:pt x="93945" y="30049"/>
                  </a:lnTo>
                  <a:lnTo>
                    <a:pt x="93082" y="29557"/>
                  </a:lnTo>
                  <a:lnTo>
                    <a:pt x="76164" y="28704"/>
                  </a:lnTo>
                  <a:lnTo>
                    <a:pt x="41663" y="38283"/>
                  </a:lnTo>
                  <a:lnTo>
                    <a:pt x="29881" y="46186"/>
                  </a:lnTo>
                  <a:lnTo>
                    <a:pt x="28755" y="49807"/>
                  </a:lnTo>
                  <a:lnTo>
                    <a:pt x="28455" y="52255"/>
                  </a:lnTo>
                  <a:lnTo>
                    <a:pt x="30371" y="52829"/>
                  </a:lnTo>
                  <a:lnTo>
                    <a:pt x="59324" y="47163"/>
                  </a:lnTo>
                  <a:lnTo>
                    <a:pt x="88044" y="33459"/>
                  </a:lnTo>
                  <a:lnTo>
                    <a:pt x="89148" y="30773"/>
                  </a:lnTo>
                  <a:lnTo>
                    <a:pt x="88824" y="27923"/>
                  </a:lnTo>
                  <a:lnTo>
                    <a:pt x="87551" y="24966"/>
                  </a:lnTo>
                  <a:lnTo>
                    <a:pt x="85644" y="22994"/>
                  </a:lnTo>
                  <a:lnTo>
                    <a:pt x="80702" y="20803"/>
                  </a:lnTo>
                  <a:lnTo>
                    <a:pt x="46904" y="285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33" name="SMARTInkShape-Group983"/>
          <p:cNvGrpSpPr/>
          <p:nvPr/>
        </p:nvGrpSpPr>
        <p:grpSpPr>
          <a:xfrm>
            <a:off x="9096375" y="4059962"/>
            <a:ext cx="2280138" cy="368018"/>
            <a:chOff x="9096375" y="4059962"/>
            <a:chExt cx="2280138" cy="368018"/>
          </a:xfrm>
        </p:grpSpPr>
        <p:sp>
          <p:nvSpPr>
            <p:cNvPr id="524" name="SMARTInkShape-6825"/>
            <p:cNvSpPr/>
            <p:nvPr/>
          </p:nvSpPr>
          <p:spPr>
            <a:xfrm>
              <a:off x="9096375" y="4076700"/>
              <a:ext cx="152401" cy="9526"/>
            </a:xfrm>
            <a:custGeom>
              <a:avLst/>
              <a:gdLst/>
              <a:ahLst/>
              <a:cxnLst/>
              <a:rect l="0" t="0" r="0" b="0"/>
              <a:pathLst>
                <a:path w="152401" h="9526">
                  <a:moveTo>
                    <a:pt x="0" y="0"/>
                  </a:moveTo>
                  <a:lnTo>
                    <a:pt x="44780" y="0"/>
                  </a:lnTo>
                  <a:lnTo>
                    <a:pt x="85123" y="6546"/>
                  </a:lnTo>
                  <a:lnTo>
                    <a:pt x="1524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5" name="SMARTInkShape-6826"/>
            <p:cNvSpPr/>
            <p:nvPr/>
          </p:nvSpPr>
          <p:spPr>
            <a:xfrm>
              <a:off x="9115425" y="4124717"/>
              <a:ext cx="114301" cy="9134"/>
            </a:xfrm>
            <a:custGeom>
              <a:avLst/>
              <a:gdLst/>
              <a:ahLst/>
              <a:cxnLst/>
              <a:rect l="0" t="0" r="0" b="0"/>
              <a:pathLst>
                <a:path w="114301" h="9134">
                  <a:moveTo>
                    <a:pt x="0" y="9133"/>
                  </a:moveTo>
                  <a:lnTo>
                    <a:pt x="0" y="4077"/>
                  </a:lnTo>
                  <a:lnTo>
                    <a:pt x="3175" y="2587"/>
                  </a:lnTo>
                  <a:lnTo>
                    <a:pt x="29660" y="0"/>
                  </a:lnTo>
                  <a:lnTo>
                    <a:pt x="75611" y="7199"/>
                  </a:lnTo>
                  <a:lnTo>
                    <a:pt x="114300"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6" name="SMARTInkShape-6827"/>
            <p:cNvSpPr/>
            <p:nvPr/>
          </p:nvSpPr>
          <p:spPr>
            <a:xfrm>
              <a:off x="9620250" y="4152900"/>
              <a:ext cx="123826" cy="19051"/>
            </a:xfrm>
            <a:custGeom>
              <a:avLst/>
              <a:gdLst/>
              <a:ahLst/>
              <a:cxnLst/>
              <a:rect l="0" t="0" r="0" b="0"/>
              <a:pathLst>
                <a:path w="123826" h="19051">
                  <a:moveTo>
                    <a:pt x="0" y="0"/>
                  </a:moveTo>
                  <a:lnTo>
                    <a:pt x="0" y="5056"/>
                  </a:lnTo>
                  <a:lnTo>
                    <a:pt x="1059" y="6546"/>
                  </a:lnTo>
                  <a:lnTo>
                    <a:pt x="2822" y="7539"/>
                  </a:lnTo>
                  <a:lnTo>
                    <a:pt x="9722" y="8642"/>
                  </a:lnTo>
                  <a:lnTo>
                    <a:pt x="48906" y="14465"/>
                  </a:lnTo>
                  <a:lnTo>
                    <a:pt x="1238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7" name="SMARTInkShape-6828"/>
            <p:cNvSpPr/>
            <p:nvPr/>
          </p:nvSpPr>
          <p:spPr>
            <a:xfrm>
              <a:off x="9944100" y="4090286"/>
              <a:ext cx="123826" cy="14990"/>
            </a:xfrm>
            <a:custGeom>
              <a:avLst/>
              <a:gdLst/>
              <a:ahLst/>
              <a:cxnLst/>
              <a:rect l="0" t="0" r="0" b="0"/>
              <a:pathLst>
                <a:path w="123826" h="14990">
                  <a:moveTo>
                    <a:pt x="0" y="14989"/>
                  </a:moveTo>
                  <a:lnTo>
                    <a:pt x="0" y="9933"/>
                  </a:lnTo>
                  <a:lnTo>
                    <a:pt x="1058" y="8443"/>
                  </a:lnTo>
                  <a:lnTo>
                    <a:pt x="2823" y="7450"/>
                  </a:lnTo>
                  <a:lnTo>
                    <a:pt x="10779" y="6347"/>
                  </a:lnTo>
                  <a:lnTo>
                    <a:pt x="54612" y="4483"/>
                  </a:lnTo>
                  <a:lnTo>
                    <a:pt x="84503" y="0"/>
                  </a:lnTo>
                  <a:lnTo>
                    <a:pt x="123825" y="54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8" name="SMARTInkShape-6829"/>
            <p:cNvSpPr/>
            <p:nvPr/>
          </p:nvSpPr>
          <p:spPr>
            <a:xfrm>
              <a:off x="9896475" y="4086225"/>
              <a:ext cx="159607" cy="199846"/>
            </a:xfrm>
            <a:custGeom>
              <a:avLst/>
              <a:gdLst/>
              <a:ahLst/>
              <a:cxnLst/>
              <a:rect l="0" t="0" r="0" b="0"/>
              <a:pathLst>
                <a:path w="159607" h="199846">
                  <a:moveTo>
                    <a:pt x="57150" y="0"/>
                  </a:moveTo>
                  <a:lnTo>
                    <a:pt x="57150" y="5056"/>
                  </a:lnTo>
                  <a:lnTo>
                    <a:pt x="51662" y="23851"/>
                  </a:lnTo>
                  <a:lnTo>
                    <a:pt x="57069" y="64647"/>
                  </a:lnTo>
                  <a:lnTo>
                    <a:pt x="57125" y="61018"/>
                  </a:lnTo>
                  <a:lnTo>
                    <a:pt x="59251" y="59729"/>
                  </a:lnTo>
                  <a:lnTo>
                    <a:pt x="88205" y="57301"/>
                  </a:lnTo>
                  <a:lnTo>
                    <a:pt x="99527" y="58276"/>
                  </a:lnTo>
                  <a:lnTo>
                    <a:pt x="116743" y="64774"/>
                  </a:lnTo>
                  <a:lnTo>
                    <a:pt x="141067" y="84599"/>
                  </a:lnTo>
                  <a:lnTo>
                    <a:pt x="154099" y="107264"/>
                  </a:lnTo>
                  <a:lnTo>
                    <a:pt x="159606" y="129031"/>
                  </a:lnTo>
                  <a:lnTo>
                    <a:pt x="158072" y="142367"/>
                  </a:lnTo>
                  <a:lnTo>
                    <a:pt x="152805" y="155349"/>
                  </a:lnTo>
                  <a:lnTo>
                    <a:pt x="131273" y="182238"/>
                  </a:lnTo>
                  <a:lnTo>
                    <a:pt x="105806" y="193108"/>
                  </a:lnTo>
                  <a:lnTo>
                    <a:pt x="66878" y="198659"/>
                  </a:lnTo>
                  <a:lnTo>
                    <a:pt x="24132" y="199845"/>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9" name="SMARTInkShape-6830"/>
            <p:cNvSpPr/>
            <p:nvPr/>
          </p:nvSpPr>
          <p:spPr>
            <a:xfrm>
              <a:off x="10448925" y="4191000"/>
              <a:ext cx="161926" cy="1"/>
            </a:xfrm>
            <a:custGeom>
              <a:avLst/>
              <a:gdLst/>
              <a:ahLst/>
              <a:cxnLst/>
              <a:rect l="0" t="0" r="0" b="0"/>
              <a:pathLst>
                <a:path w="161926" h="1">
                  <a:moveTo>
                    <a:pt x="0" y="0"/>
                  </a:moveTo>
                  <a:lnTo>
                    <a:pt x="46051" y="0"/>
                  </a:lnTo>
                  <a:lnTo>
                    <a:pt x="90471" y="0"/>
                  </a:lnTo>
                  <a:lnTo>
                    <a:pt x="131348" y="0"/>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0" name="SMARTInkShape-6831"/>
            <p:cNvSpPr/>
            <p:nvPr/>
          </p:nvSpPr>
          <p:spPr>
            <a:xfrm>
              <a:off x="10525125" y="4114800"/>
              <a:ext cx="14467" cy="171451"/>
            </a:xfrm>
            <a:custGeom>
              <a:avLst/>
              <a:gdLst/>
              <a:ahLst/>
              <a:cxnLst/>
              <a:rect l="0" t="0" r="0" b="0"/>
              <a:pathLst>
                <a:path w="14467" h="171451">
                  <a:moveTo>
                    <a:pt x="0" y="0"/>
                  </a:moveTo>
                  <a:lnTo>
                    <a:pt x="5057" y="0"/>
                  </a:lnTo>
                  <a:lnTo>
                    <a:pt x="6546" y="2117"/>
                  </a:lnTo>
                  <a:lnTo>
                    <a:pt x="14466" y="46692"/>
                  </a:lnTo>
                  <a:lnTo>
                    <a:pt x="11598" y="92087"/>
                  </a:lnTo>
                  <a:lnTo>
                    <a:pt x="9798" y="137402"/>
                  </a:lnTo>
                  <a:lnTo>
                    <a:pt x="95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1" name="SMARTInkShape-6832"/>
            <p:cNvSpPr/>
            <p:nvPr/>
          </p:nvSpPr>
          <p:spPr>
            <a:xfrm>
              <a:off x="10830433" y="4059962"/>
              <a:ext cx="198720" cy="254864"/>
            </a:xfrm>
            <a:custGeom>
              <a:avLst/>
              <a:gdLst/>
              <a:ahLst/>
              <a:cxnLst/>
              <a:rect l="0" t="0" r="0" b="0"/>
              <a:pathLst>
                <a:path w="198720" h="254864">
                  <a:moveTo>
                    <a:pt x="18542" y="64363"/>
                  </a:moveTo>
                  <a:lnTo>
                    <a:pt x="18542" y="59307"/>
                  </a:lnTo>
                  <a:lnTo>
                    <a:pt x="17484" y="57817"/>
                  </a:lnTo>
                  <a:lnTo>
                    <a:pt x="15720" y="56824"/>
                  </a:lnTo>
                  <a:lnTo>
                    <a:pt x="13485" y="56162"/>
                  </a:lnTo>
                  <a:lnTo>
                    <a:pt x="5285" y="50174"/>
                  </a:lnTo>
                  <a:lnTo>
                    <a:pt x="2066" y="44651"/>
                  </a:lnTo>
                  <a:lnTo>
                    <a:pt x="0" y="32482"/>
                  </a:lnTo>
                  <a:lnTo>
                    <a:pt x="2540" y="26204"/>
                  </a:lnTo>
                  <a:lnTo>
                    <a:pt x="4699" y="23049"/>
                  </a:lnTo>
                  <a:lnTo>
                    <a:pt x="22907" y="13551"/>
                  </a:lnTo>
                  <a:lnTo>
                    <a:pt x="62992" y="1919"/>
                  </a:lnTo>
                  <a:lnTo>
                    <a:pt x="87569" y="0"/>
                  </a:lnTo>
                  <a:lnTo>
                    <a:pt x="105312" y="3302"/>
                  </a:lnTo>
                  <a:lnTo>
                    <a:pt x="118137" y="11119"/>
                  </a:lnTo>
                  <a:lnTo>
                    <a:pt x="127365" y="22707"/>
                  </a:lnTo>
                  <a:lnTo>
                    <a:pt x="134994" y="38441"/>
                  </a:lnTo>
                  <a:lnTo>
                    <a:pt x="136393" y="44965"/>
                  </a:lnTo>
                  <a:lnTo>
                    <a:pt x="135127" y="55036"/>
                  </a:lnTo>
                  <a:lnTo>
                    <a:pt x="123407" y="71713"/>
                  </a:lnTo>
                  <a:lnTo>
                    <a:pt x="79258" y="92233"/>
                  </a:lnTo>
                  <a:lnTo>
                    <a:pt x="57699" y="99432"/>
                  </a:lnTo>
                  <a:lnTo>
                    <a:pt x="30568" y="102285"/>
                  </a:lnTo>
                  <a:lnTo>
                    <a:pt x="30791" y="102345"/>
                  </a:lnTo>
                  <a:lnTo>
                    <a:pt x="67272" y="110057"/>
                  </a:lnTo>
                  <a:lnTo>
                    <a:pt x="108994" y="121759"/>
                  </a:lnTo>
                  <a:lnTo>
                    <a:pt x="148357" y="139318"/>
                  </a:lnTo>
                  <a:lnTo>
                    <a:pt x="190418" y="170601"/>
                  </a:lnTo>
                  <a:lnTo>
                    <a:pt x="195473" y="177902"/>
                  </a:lnTo>
                  <a:lnTo>
                    <a:pt x="197719" y="186792"/>
                  </a:lnTo>
                  <a:lnTo>
                    <a:pt x="198719" y="201326"/>
                  </a:lnTo>
                  <a:lnTo>
                    <a:pt x="195810" y="208588"/>
                  </a:lnTo>
                  <a:lnTo>
                    <a:pt x="184111" y="222302"/>
                  </a:lnTo>
                  <a:lnTo>
                    <a:pt x="154616" y="236866"/>
                  </a:lnTo>
                  <a:lnTo>
                    <a:pt x="112166" y="247045"/>
                  </a:lnTo>
                  <a:lnTo>
                    <a:pt x="75692" y="2548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2" name="SMARTInkShape-6833"/>
            <p:cNvSpPr/>
            <p:nvPr/>
          </p:nvSpPr>
          <p:spPr>
            <a:xfrm>
              <a:off x="11182350" y="4069268"/>
              <a:ext cx="194163" cy="358712"/>
            </a:xfrm>
            <a:custGeom>
              <a:avLst/>
              <a:gdLst/>
              <a:ahLst/>
              <a:cxnLst/>
              <a:rect l="0" t="0" r="0" b="0"/>
              <a:pathLst>
                <a:path w="194163" h="358712">
                  <a:moveTo>
                    <a:pt x="0" y="64582"/>
                  </a:moveTo>
                  <a:lnTo>
                    <a:pt x="0" y="106359"/>
                  </a:lnTo>
                  <a:lnTo>
                    <a:pt x="1058" y="140696"/>
                  </a:lnTo>
                  <a:lnTo>
                    <a:pt x="6546" y="180738"/>
                  </a:lnTo>
                  <a:lnTo>
                    <a:pt x="8937" y="223306"/>
                  </a:lnTo>
                  <a:lnTo>
                    <a:pt x="9351" y="263659"/>
                  </a:lnTo>
                  <a:lnTo>
                    <a:pt x="12295" y="296782"/>
                  </a:lnTo>
                  <a:lnTo>
                    <a:pt x="21279" y="340287"/>
                  </a:lnTo>
                  <a:lnTo>
                    <a:pt x="28149" y="358711"/>
                  </a:lnTo>
                  <a:lnTo>
                    <a:pt x="28559" y="315075"/>
                  </a:lnTo>
                  <a:lnTo>
                    <a:pt x="23516" y="272224"/>
                  </a:lnTo>
                  <a:lnTo>
                    <a:pt x="20373" y="228176"/>
                  </a:lnTo>
                  <a:lnTo>
                    <a:pt x="19312" y="185523"/>
                  </a:lnTo>
                  <a:lnTo>
                    <a:pt x="19128" y="144396"/>
                  </a:lnTo>
                  <a:lnTo>
                    <a:pt x="19073" y="101871"/>
                  </a:lnTo>
                  <a:lnTo>
                    <a:pt x="19061" y="82566"/>
                  </a:lnTo>
                  <a:lnTo>
                    <a:pt x="33203" y="46380"/>
                  </a:lnTo>
                  <a:lnTo>
                    <a:pt x="44999" y="25557"/>
                  </a:lnTo>
                  <a:lnTo>
                    <a:pt x="67410" y="8504"/>
                  </a:lnTo>
                  <a:lnTo>
                    <a:pt x="73515" y="4971"/>
                  </a:lnTo>
                  <a:lnTo>
                    <a:pt x="102333" y="0"/>
                  </a:lnTo>
                  <a:lnTo>
                    <a:pt x="147881" y="11412"/>
                  </a:lnTo>
                  <a:lnTo>
                    <a:pt x="164855" y="14493"/>
                  </a:lnTo>
                  <a:lnTo>
                    <a:pt x="176633" y="21506"/>
                  </a:lnTo>
                  <a:lnTo>
                    <a:pt x="192818" y="43255"/>
                  </a:lnTo>
                  <a:lnTo>
                    <a:pt x="194162" y="49306"/>
                  </a:lnTo>
                  <a:lnTo>
                    <a:pt x="192833" y="61673"/>
                  </a:lnTo>
                  <a:lnTo>
                    <a:pt x="181079" y="80536"/>
                  </a:lnTo>
                  <a:lnTo>
                    <a:pt x="123825" y="1312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1" name="SMARTInkShape-Group984"/>
          <p:cNvGrpSpPr/>
          <p:nvPr/>
        </p:nvGrpSpPr>
        <p:grpSpPr>
          <a:xfrm>
            <a:off x="7931345" y="2678935"/>
            <a:ext cx="3829839" cy="550041"/>
            <a:chOff x="7931345" y="2678935"/>
            <a:chExt cx="3829839" cy="550041"/>
          </a:xfrm>
        </p:grpSpPr>
        <p:sp>
          <p:nvSpPr>
            <p:cNvPr id="534" name="SMARTInkShape-6834"/>
            <p:cNvSpPr/>
            <p:nvPr/>
          </p:nvSpPr>
          <p:spPr>
            <a:xfrm>
              <a:off x="7931345" y="2678935"/>
              <a:ext cx="241106" cy="188091"/>
            </a:xfrm>
            <a:custGeom>
              <a:avLst/>
              <a:gdLst/>
              <a:ahLst/>
              <a:cxnLst/>
              <a:rect l="0" t="0" r="0" b="0"/>
              <a:pathLst>
                <a:path w="241106" h="188091">
                  <a:moveTo>
                    <a:pt x="126805" y="16640"/>
                  </a:moveTo>
                  <a:lnTo>
                    <a:pt x="118604" y="8439"/>
                  </a:lnTo>
                  <a:lnTo>
                    <a:pt x="107560" y="7507"/>
                  </a:lnTo>
                  <a:lnTo>
                    <a:pt x="85825" y="17344"/>
                  </a:lnTo>
                  <a:lnTo>
                    <a:pt x="43523" y="53265"/>
                  </a:lnTo>
                  <a:lnTo>
                    <a:pt x="22754" y="78997"/>
                  </a:lnTo>
                  <a:lnTo>
                    <a:pt x="1830" y="115506"/>
                  </a:lnTo>
                  <a:lnTo>
                    <a:pt x="96" y="121709"/>
                  </a:lnTo>
                  <a:lnTo>
                    <a:pt x="0" y="126902"/>
                  </a:lnTo>
                  <a:lnTo>
                    <a:pt x="993" y="131423"/>
                  </a:lnTo>
                  <a:lnTo>
                    <a:pt x="12504" y="147899"/>
                  </a:lnTo>
                  <a:lnTo>
                    <a:pt x="29085" y="154352"/>
                  </a:lnTo>
                  <a:lnTo>
                    <a:pt x="64111" y="158495"/>
                  </a:lnTo>
                  <a:lnTo>
                    <a:pt x="99997" y="154156"/>
                  </a:lnTo>
                  <a:lnTo>
                    <a:pt x="143264" y="136663"/>
                  </a:lnTo>
                  <a:lnTo>
                    <a:pt x="180021" y="118576"/>
                  </a:lnTo>
                  <a:lnTo>
                    <a:pt x="199605" y="93645"/>
                  </a:lnTo>
                  <a:lnTo>
                    <a:pt x="208701" y="64504"/>
                  </a:lnTo>
                  <a:lnTo>
                    <a:pt x="211395" y="45874"/>
                  </a:lnTo>
                  <a:lnTo>
                    <a:pt x="206381" y="34572"/>
                  </a:lnTo>
                  <a:lnTo>
                    <a:pt x="197097" y="23551"/>
                  </a:lnTo>
                  <a:lnTo>
                    <a:pt x="185915" y="15126"/>
                  </a:lnTo>
                  <a:lnTo>
                    <a:pt x="141852" y="2151"/>
                  </a:lnTo>
                  <a:lnTo>
                    <a:pt x="115624" y="0"/>
                  </a:lnTo>
                  <a:lnTo>
                    <a:pt x="97494" y="3247"/>
                  </a:lnTo>
                  <a:lnTo>
                    <a:pt x="84498" y="11040"/>
                  </a:lnTo>
                  <a:lnTo>
                    <a:pt x="76251" y="20501"/>
                  </a:lnTo>
                  <a:lnTo>
                    <a:pt x="72587" y="28234"/>
                  </a:lnTo>
                  <a:lnTo>
                    <a:pt x="80637" y="53707"/>
                  </a:lnTo>
                  <a:lnTo>
                    <a:pt x="109456" y="98542"/>
                  </a:lnTo>
                  <a:lnTo>
                    <a:pt x="151309" y="137233"/>
                  </a:lnTo>
                  <a:lnTo>
                    <a:pt x="198427" y="167184"/>
                  </a:lnTo>
                  <a:lnTo>
                    <a:pt x="241105" y="1880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5" name="SMARTInkShape-6835"/>
            <p:cNvSpPr/>
            <p:nvPr/>
          </p:nvSpPr>
          <p:spPr>
            <a:xfrm>
              <a:off x="8286750" y="2809875"/>
              <a:ext cx="9526" cy="19051"/>
            </a:xfrm>
            <a:custGeom>
              <a:avLst/>
              <a:gdLst/>
              <a:ahLst/>
              <a:cxnLst/>
              <a:rect l="0" t="0" r="0" b="0"/>
              <a:pathLst>
                <a:path w="9526" h="19051">
                  <a:moveTo>
                    <a:pt x="9525" y="19050"/>
                  </a:moveTo>
                  <a:lnTo>
                    <a:pt x="4469" y="13993"/>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6" name="SMARTInkShape-6836"/>
            <p:cNvSpPr/>
            <p:nvPr/>
          </p:nvSpPr>
          <p:spPr>
            <a:xfrm>
              <a:off x="8220467" y="2809875"/>
              <a:ext cx="100545" cy="85726"/>
            </a:xfrm>
            <a:custGeom>
              <a:avLst/>
              <a:gdLst/>
              <a:ahLst/>
              <a:cxnLst/>
              <a:rect l="0" t="0" r="0" b="0"/>
              <a:pathLst>
                <a:path w="100545" h="85726">
                  <a:moveTo>
                    <a:pt x="9133" y="0"/>
                  </a:moveTo>
                  <a:lnTo>
                    <a:pt x="4077" y="0"/>
                  </a:lnTo>
                  <a:lnTo>
                    <a:pt x="2587" y="1058"/>
                  </a:lnTo>
                  <a:lnTo>
                    <a:pt x="1594" y="2822"/>
                  </a:lnTo>
                  <a:lnTo>
                    <a:pt x="0" y="8201"/>
                  </a:lnTo>
                  <a:lnTo>
                    <a:pt x="4781" y="14189"/>
                  </a:lnTo>
                  <a:lnTo>
                    <a:pt x="51072" y="35012"/>
                  </a:lnTo>
                  <a:lnTo>
                    <a:pt x="83270" y="44820"/>
                  </a:lnTo>
                  <a:lnTo>
                    <a:pt x="94999" y="47437"/>
                  </a:lnTo>
                  <a:lnTo>
                    <a:pt x="98127" y="49616"/>
                  </a:lnTo>
                  <a:lnTo>
                    <a:pt x="100213" y="52127"/>
                  </a:lnTo>
                  <a:lnTo>
                    <a:pt x="100544" y="53802"/>
                  </a:lnTo>
                  <a:lnTo>
                    <a:pt x="99707" y="54918"/>
                  </a:lnTo>
                  <a:lnTo>
                    <a:pt x="52854" y="75406"/>
                  </a:lnTo>
                  <a:lnTo>
                    <a:pt x="18658"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7" name="SMARTInkShape-6837"/>
            <p:cNvSpPr/>
            <p:nvPr/>
          </p:nvSpPr>
          <p:spPr>
            <a:xfrm>
              <a:off x="8429625" y="2753006"/>
              <a:ext cx="330483" cy="123545"/>
            </a:xfrm>
            <a:custGeom>
              <a:avLst/>
              <a:gdLst/>
              <a:ahLst/>
              <a:cxnLst/>
              <a:rect l="0" t="0" r="0" b="0"/>
              <a:pathLst>
                <a:path w="330483" h="123545">
                  <a:moveTo>
                    <a:pt x="0" y="66394"/>
                  </a:moveTo>
                  <a:lnTo>
                    <a:pt x="43256" y="66394"/>
                  </a:lnTo>
                  <a:lnTo>
                    <a:pt x="90246" y="66394"/>
                  </a:lnTo>
                  <a:lnTo>
                    <a:pt x="131279" y="66394"/>
                  </a:lnTo>
                  <a:lnTo>
                    <a:pt x="165238" y="66394"/>
                  </a:lnTo>
                  <a:lnTo>
                    <a:pt x="210479" y="59848"/>
                  </a:lnTo>
                  <a:lnTo>
                    <a:pt x="255164" y="57457"/>
                  </a:lnTo>
                  <a:lnTo>
                    <a:pt x="272156" y="56072"/>
                  </a:lnTo>
                  <a:lnTo>
                    <a:pt x="276687" y="54221"/>
                  </a:lnTo>
                  <a:lnTo>
                    <a:pt x="279708" y="51929"/>
                  </a:lnTo>
                  <a:lnTo>
                    <a:pt x="280663" y="49342"/>
                  </a:lnTo>
                  <a:lnTo>
                    <a:pt x="280242" y="46560"/>
                  </a:lnTo>
                  <a:lnTo>
                    <a:pt x="278903" y="43646"/>
                  </a:lnTo>
                  <a:lnTo>
                    <a:pt x="266905" y="34489"/>
                  </a:lnTo>
                  <a:lnTo>
                    <a:pt x="244946" y="20855"/>
                  </a:lnTo>
                  <a:lnTo>
                    <a:pt x="232856" y="6922"/>
                  </a:lnTo>
                  <a:lnTo>
                    <a:pt x="225906" y="2920"/>
                  </a:lnTo>
                  <a:lnTo>
                    <a:pt x="214936" y="352"/>
                  </a:lnTo>
                  <a:lnTo>
                    <a:pt x="215258" y="141"/>
                  </a:lnTo>
                  <a:lnTo>
                    <a:pt x="216530" y="0"/>
                  </a:lnTo>
                  <a:lnTo>
                    <a:pt x="255479" y="13001"/>
                  </a:lnTo>
                  <a:lnTo>
                    <a:pt x="297037" y="23654"/>
                  </a:lnTo>
                  <a:lnTo>
                    <a:pt x="323610" y="40077"/>
                  </a:lnTo>
                  <a:lnTo>
                    <a:pt x="329035" y="46936"/>
                  </a:lnTo>
                  <a:lnTo>
                    <a:pt x="330482" y="50247"/>
                  </a:lnTo>
                  <a:lnTo>
                    <a:pt x="329267" y="59570"/>
                  </a:lnTo>
                  <a:lnTo>
                    <a:pt x="324141" y="70770"/>
                  </a:lnTo>
                  <a:lnTo>
                    <a:pt x="309355" y="87917"/>
                  </a:lnTo>
                  <a:lnTo>
                    <a:pt x="257175" y="1235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8" name="SMARTInkShape-6838"/>
            <p:cNvSpPr/>
            <p:nvPr/>
          </p:nvSpPr>
          <p:spPr>
            <a:xfrm>
              <a:off x="9007668" y="2745504"/>
              <a:ext cx="164908" cy="273922"/>
            </a:xfrm>
            <a:custGeom>
              <a:avLst/>
              <a:gdLst/>
              <a:ahLst/>
              <a:cxnLst/>
              <a:rect l="0" t="0" r="0" b="0"/>
              <a:pathLst>
                <a:path w="164908" h="273922">
                  <a:moveTo>
                    <a:pt x="117282" y="64371"/>
                  </a:moveTo>
                  <a:lnTo>
                    <a:pt x="117282" y="59314"/>
                  </a:lnTo>
                  <a:lnTo>
                    <a:pt x="112225" y="46057"/>
                  </a:lnTo>
                  <a:lnTo>
                    <a:pt x="99978" y="29160"/>
                  </a:lnTo>
                  <a:lnTo>
                    <a:pt x="78273" y="9360"/>
                  </a:lnTo>
                  <a:lnTo>
                    <a:pt x="66077" y="2880"/>
                  </a:lnTo>
                  <a:lnTo>
                    <a:pt x="53602" y="0"/>
                  </a:lnTo>
                  <a:lnTo>
                    <a:pt x="41002" y="1542"/>
                  </a:lnTo>
                  <a:lnTo>
                    <a:pt x="28346" y="6814"/>
                  </a:lnTo>
                  <a:lnTo>
                    <a:pt x="10380" y="21682"/>
                  </a:lnTo>
                  <a:lnTo>
                    <a:pt x="1684" y="33404"/>
                  </a:lnTo>
                  <a:lnTo>
                    <a:pt x="0" y="39493"/>
                  </a:lnTo>
                  <a:lnTo>
                    <a:pt x="951" y="51903"/>
                  </a:lnTo>
                  <a:lnTo>
                    <a:pt x="3745" y="57117"/>
                  </a:lnTo>
                  <a:lnTo>
                    <a:pt x="12493" y="65733"/>
                  </a:lnTo>
                  <a:lnTo>
                    <a:pt x="26259" y="70268"/>
                  </a:lnTo>
                  <a:lnTo>
                    <a:pt x="41902" y="71225"/>
                  </a:lnTo>
                  <a:lnTo>
                    <a:pt x="55911" y="68123"/>
                  </a:lnTo>
                  <a:lnTo>
                    <a:pt x="98931" y="46965"/>
                  </a:lnTo>
                  <a:lnTo>
                    <a:pt x="129682" y="36208"/>
                  </a:lnTo>
                  <a:lnTo>
                    <a:pt x="131899" y="33954"/>
                  </a:lnTo>
                  <a:lnTo>
                    <a:pt x="133377" y="31393"/>
                  </a:lnTo>
                  <a:lnTo>
                    <a:pt x="134362" y="30744"/>
                  </a:lnTo>
                  <a:lnTo>
                    <a:pt x="135019" y="31370"/>
                  </a:lnTo>
                  <a:lnTo>
                    <a:pt x="136072" y="34922"/>
                  </a:lnTo>
                  <a:lnTo>
                    <a:pt x="136310" y="77404"/>
                  </a:lnTo>
                  <a:lnTo>
                    <a:pt x="142873" y="116961"/>
                  </a:lnTo>
                  <a:lnTo>
                    <a:pt x="144973" y="162856"/>
                  </a:lnTo>
                  <a:lnTo>
                    <a:pt x="145595" y="206205"/>
                  </a:lnTo>
                  <a:lnTo>
                    <a:pt x="148627" y="238124"/>
                  </a:lnTo>
                  <a:lnTo>
                    <a:pt x="164907" y="2739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9" name="SMARTInkShape-6839"/>
            <p:cNvSpPr/>
            <p:nvPr/>
          </p:nvSpPr>
          <p:spPr>
            <a:xfrm>
              <a:off x="9258300" y="2790825"/>
              <a:ext cx="94966" cy="93223"/>
            </a:xfrm>
            <a:custGeom>
              <a:avLst/>
              <a:gdLst/>
              <a:ahLst/>
              <a:cxnLst/>
              <a:rect l="0" t="0" r="0" b="0"/>
              <a:pathLst>
                <a:path w="94966" h="93223">
                  <a:moveTo>
                    <a:pt x="0" y="28575"/>
                  </a:moveTo>
                  <a:lnTo>
                    <a:pt x="0" y="33632"/>
                  </a:lnTo>
                  <a:lnTo>
                    <a:pt x="17334" y="77707"/>
                  </a:lnTo>
                  <a:lnTo>
                    <a:pt x="23932" y="84984"/>
                  </a:lnTo>
                  <a:lnTo>
                    <a:pt x="33920" y="90687"/>
                  </a:lnTo>
                  <a:lnTo>
                    <a:pt x="45414" y="93222"/>
                  </a:lnTo>
                  <a:lnTo>
                    <a:pt x="54756" y="91526"/>
                  </a:lnTo>
                  <a:lnTo>
                    <a:pt x="58730" y="89593"/>
                  </a:lnTo>
                  <a:lnTo>
                    <a:pt x="65967" y="81799"/>
                  </a:lnTo>
                  <a:lnTo>
                    <a:pt x="90379" y="42564"/>
                  </a:lnTo>
                  <a:lnTo>
                    <a:pt x="93807" y="27075"/>
                  </a:lnTo>
                  <a:lnTo>
                    <a:pt x="94965" y="7935"/>
                  </a:lnTo>
                  <a:lnTo>
                    <a:pt x="94002" y="5290"/>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0" name="SMARTInkShape-6840"/>
            <p:cNvSpPr/>
            <p:nvPr/>
          </p:nvSpPr>
          <p:spPr>
            <a:xfrm>
              <a:off x="9404684" y="2730620"/>
              <a:ext cx="457093" cy="174506"/>
            </a:xfrm>
            <a:custGeom>
              <a:avLst/>
              <a:gdLst/>
              <a:ahLst/>
              <a:cxnLst/>
              <a:rect l="0" t="0" r="0" b="0"/>
              <a:pathLst>
                <a:path w="457093" h="174506">
                  <a:moveTo>
                    <a:pt x="91741" y="136405"/>
                  </a:moveTo>
                  <a:lnTo>
                    <a:pt x="96798" y="136405"/>
                  </a:lnTo>
                  <a:lnTo>
                    <a:pt x="98287" y="135347"/>
                  </a:lnTo>
                  <a:lnTo>
                    <a:pt x="99281" y="133583"/>
                  </a:lnTo>
                  <a:lnTo>
                    <a:pt x="100678" y="123222"/>
                  </a:lnTo>
                  <a:lnTo>
                    <a:pt x="100874" y="118091"/>
                  </a:lnTo>
                  <a:lnTo>
                    <a:pt x="98269" y="109568"/>
                  </a:lnTo>
                  <a:lnTo>
                    <a:pt x="96093" y="105814"/>
                  </a:lnTo>
                  <a:lnTo>
                    <a:pt x="82918" y="95473"/>
                  </a:lnTo>
                  <a:lnTo>
                    <a:pt x="60552" y="90763"/>
                  </a:lnTo>
                  <a:lnTo>
                    <a:pt x="48598" y="92484"/>
                  </a:lnTo>
                  <a:lnTo>
                    <a:pt x="38700" y="97834"/>
                  </a:lnTo>
                  <a:lnTo>
                    <a:pt x="4762" y="129513"/>
                  </a:lnTo>
                  <a:lnTo>
                    <a:pt x="167" y="137928"/>
                  </a:lnTo>
                  <a:lnTo>
                    <a:pt x="0" y="141654"/>
                  </a:lnTo>
                  <a:lnTo>
                    <a:pt x="2636" y="148615"/>
                  </a:lnTo>
                  <a:lnTo>
                    <a:pt x="5880" y="150895"/>
                  </a:lnTo>
                  <a:lnTo>
                    <a:pt x="15128" y="153428"/>
                  </a:lnTo>
                  <a:lnTo>
                    <a:pt x="19499" y="153045"/>
                  </a:lnTo>
                  <a:lnTo>
                    <a:pt x="61876" y="136078"/>
                  </a:lnTo>
                  <a:lnTo>
                    <a:pt x="83255" y="128697"/>
                  </a:lnTo>
                  <a:lnTo>
                    <a:pt x="94283" y="127418"/>
                  </a:lnTo>
                  <a:lnTo>
                    <a:pt x="100985" y="129941"/>
                  </a:lnTo>
                  <a:lnTo>
                    <a:pt x="113910" y="140185"/>
                  </a:lnTo>
                  <a:lnTo>
                    <a:pt x="127954" y="161827"/>
                  </a:lnTo>
                  <a:lnTo>
                    <a:pt x="129642" y="162878"/>
                  </a:lnTo>
                  <a:lnTo>
                    <a:pt x="134338" y="164046"/>
                  </a:lnTo>
                  <a:lnTo>
                    <a:pt x="136014" y="163299"/>
                  </a:lnTo>
                  <a:lnTo>
                    <a:pt x="137132" y="161743"/>
                  </a:lnTo>
                  <a:lnTo>
                    <a:pt x="138704" y="154496"/>
                  </a:lnTo>
                  <a:lnTo>
                    <a:pt x="139235" y="142565"/>
                  </a:lnTo>
                  <a:lnTo>
                    <a:pt x="142130" y="136321"/>
                  </a:lnTo>
                  <a:lnTo>
                    <a:pt x="144384" y="133174"/>
                  </a:lnTo>
                  <a:lnTo>
                    <a:pt x="149710" y="129677"/>
                  </a:lnTo>
                  <a:lnTo>
                    <a:pt x="156697" y="127433"/>
                  </a:lnTo>
                  <a:lnTo>
                    <a:pt x="162963" y="132100"/>
                  </a:lnTo>
                  <a:lnTo>
                    <a:pt x="180469" y="153738"/>
                  </a:lnTo>
                  <a:lnTo>
                    <a:pt x="193346" y="162760"/>
                  </a:lnTo>
                  <a:lnTo>
                    <a:pt x="194403" y="162441"/>
                  </a:lnTo>
                  <a:lnTo>
                    <a:pt x="195108" y="161171"/>
                  </a:lnTo>
                  <a:lnTo>
                    <a:pt x="196238" y="156584"/>
                  </a:lnTo>
                  <a:lnTo>
                    <a:pt x="212746" y="133787"/>
                  </a:lnTo>
                  <a:lnTo>
                    <a:pt x="218899" y="129950"/>
                  </a:lnTo>
                  <a:lnTo>
                    <a:pt x="228313" y="127790"/>
                  </a:lnTo>
                  <a:lnTo>
                    <a:pt x="234637" y="130107"/>
                  </a:lnTo>
                  <a:lnTo>
                    <a:pt x="252377" y="145274"/>
                  </a:lnTo>
                  <a:lnTo>
                    <a:pt x="258385" y="153752"/>
                  </a:lnTo>
                  <a:lnTo>
                    <a:pt x="259987" y="157495"/>
                  </a:lnTo>
                  <a:lnTo>
                    <a:pt x="267412" y="164475"/>
                  </a:lnTo>
                  <a:lnTo>
                    <a:pt x="276709" y="170048"/>
                  </a:lnTo>
                  <a:lnTo>
                    <a:pt x="287893" y="173184"/>
                  </a:lnTo>
                  <a:lnTo>
                    <a:pt x="294630" y="173918"/>
                  </a:lnTo>
                  <a:lnTo>
                    <a:pt x="297908" y="171997"/>
                  </a:lnTo>
                  <a:lnTo>
                    <a:pt x="304374" y="164218"/>
                  </a:lnTo>
                  <a:lnTo>
                    <a:pt x="307953" y="153705"/>
                  </a:lnTo>
                  <a:lnTo>
                    <a:pt x="316985" y="110383"/>
                  </a:lnTo>
                  <a:lnTo>
                    <a:pt x="322501" y="71920"/>
                  </a:lnTo>
                  <a:lnTo>
                    <a:pt x="328896" y="28273"/>
                  </a:lnTo>
                  <a:lnTo>
                    <a:pt x="329781" y="60"/>
                  </a:lnTo>
                  <a:lnTo>
                    <a:pt x="329809" y="0"/>
                  </a:lnTo>
                  <a:lnTo>
                    <a:pt x="329828" y="1018"/>
                  </a:lnTo>
                  <a:lnTo>
                    <a:pt x="337462" y="13432"/>
                  </a:lnTo>
                  <a:lnTo>
                    <a:pt x="347199" y="55051"/>
                  </a:lnTo>
                  <a:lnTo>
                    <a:pt x="348577" y="95131"/>
                  </a:lnTo>
                  <a:lnTo>
                    <a:pt x="347757" y="118649"/>
                  </a:lnTo>
                  <a:lnTo>
                    <a:pt x="340701" y="141919"/>
                  </a:lnTo>
                  <a:lnTo>
                    <a:pt x="334723" y="149798"/>
                  </a:lnTo>
                  <a:lnTo>
                    <a:pt x="329202" y="152941"/>
                  </a:lnTo>
                  <a:lnTo>
                    <a:pt x="326249" y="153779"/>
                  </a:lnTo>
                  <a:lnTo>
                    <a:pt x="324280" y="153279"/>
                  </a:lnTo>
                  <a:lnTo>
                    <a:pt x="322966" y="151888"/>
                  </a:lnTo>
                  <a:lnTo>
                    <a:pt x="322091" y="149902"/>
                  </a:lnTo>
                  <a:lnTo>
                    <a:pt x="322566" y="147519"/>
                  </a:lnTo>
                  <a:lnTo>
                    <a:pt x="325916" y="142050"/>
                  </a:lnTo>
                  <a:lnTo>
                    <a:pt x="364234" y="115442"/>
                  </a:lnTo>
                  <a:lnTo>
                    <a:pt x="397687" y="102788"/>
                  </a:lnTo>
                  <a:lnTo>
                    <a:pt x="416099" y="100297"/>
                  </a:lnTo>
                  <a:lnTo>
                    <a:pt x="422281" y="100691"/>
                  </a:lnTo>
                  <a:lnTo>
                    <a:pt x="426401" y="102013"/>
                  </a:lnTo>
                  <a:lnTo>
                    <a:pt x="443127" y="116794"/>
                  </a:lnTo>
                  <a:lnTo>
                    <a:pt x="455618" y="134005"/>
                  </a:lnTo>
                  <a:lnTo>
                    <a:pt x="457092" y="139038"/>
                  </a:lnTo>
                  <a:lnTo>
                    <a:pt x="457018" y="143452"/>
                  </a:lnTo>
                  <a:lnTo>
                    <a:pt x="454130" y="161479"/>
                  </a:lnTo>
                  <a:lnTo>
                    <a:pt x="453691" y="1745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1" name="SMARTInkShape-6841"/>
            <p:cNvSpPr/>
            <p:nvPr/>
          </p:nvSpPr>
          <p:spPr>
            <a:xfrm>
              <a:off x="9944100" y="2752725"/>
              <a:ext cx="304801" cy="313174"/>
            </a:xfrm>
            <a:custGeom>
              <a:avLst/>
              <a:gdLst/>
              <a:ahLst/>
              <a:cxnLst/>
              <a:rect l="0" t="0" r="0" b="0"/>
              <a:pathLst>
                <a:path w="304801" h="313174">
                  <a:moveTo>
                    <a:pt x="0" y="0"/>
                  </a:moveTo>
                  <a:lnTo>
                    <a:pt x="0" y="18314"/>
                  </a:lnTo>
                  <a:lnTo>
                    <a:pt x="2823" y="26837"/>
                  </a:lnTo>
                  <a:lnTo>
                    <a:pt x="7604" y="37327"/>
                  </a:lnTo>
                  <a:lnTo>
                    <a:pt x="19298" y="75734"/>
                  </a:lnTo>
                  <a:lnTo>
                    <a:pt x="33899" y="122705"/>
                  </a:lnTo>
                  <a:lnTo>
                    <a:pt x="37936" y="151118"/>
                  </a:lnTo>
                  <a:lnTo>
                    <a:pt x="1947" y="152390"/>
                  </a:lnTo>
                  <a:lnTo>
                    <a:pt x="18476" y="151341"/>
                  </a:lnTo>
                  <a:lnTo>
                    <a:pt x="63385" y="139142"/>
                  </a:lnTo>
                  <a:lnTo>
                    <a:pt x="106327" y="128468"/>
                  </a:lnTo>
                  <a:lnTo>
                    <a:pt x="133069" y="117099"/>
                  </a:lnTo>
                  <a:lnTo>
                    <a:pt x="150216" y="114546"/>
                  </a:lnTo>
                  <a:lnTo>
                    <a:pt x="160545" y="158106"/>
                  </a:lnTo>
                  <a:lnTo>
                    <a:pt x="163122" y="159379"/>
                  </a:lnTo>
                  <a:lnTo>
                    <a:pt x="171629" y="160794"/>
                  </a:lnTo>
                  <a:lnTo>
                    <a:pt x="182466" y="155778"/>
                  </a:lnTo>
                  <a:lnTo>
                    <a:pt x="197645" y="146698"/>
                  </a:lnTo>
                  <a:lnTo>
                    <a:pt x="201613" y="145424"/>
                  </a:lnTo>
                  <a:lnTo>
                    <a:pt x="217311" y="133517"/>
                  </a:lnTo>
                  <a:lnTo>
                    <a:pt x="223583" y="125310"/>
                  </a:lnTo>
                  <a:lnTo>
                    <a:pt x="225254" y="121640"/>
                  </a:lnTo>
                  <a:lnTo>
                    <a:pt x="227428" y="119193"/>
                  </a:lnTo>
                  <a:lnTo>
                    <a:pt x="232665" y="116475"/>
                  </a:lnTo>
                  <a:lnTo>
                    <a:pt x="234486" y="116808"/>
                  </a:lnTo>
                  <a:lnTo>
                    <a:pt x="235699" y="118089"/>
                  </a:lnTo>
                  <a:lnTo>
                    <a:pt x="236508" y="120001"/>
                  </a:lnTo>
                  <a:lnTo>
                    <a:pt x="245635" y="164757"/>
                  </a:lnTo>
                  <a:lnTo>
                    <a:pt x="253285" y="199688"/>
                  </a:lnTo>
                  <a:lnTo>
                    <a:pt x="256023" y="239907"/>
                  </a:lnTo>
                  <a:lnTo>
                    <a:pt x="255775" y="266640"/>
                  </a:lnTo>
                  <a:lnTo>
                    <a:pt x="247444" y="305574"/>
                  </a:lnTo>
                  <a:lnTo>
                    <a:pt x="245396" y="308491"/>
                  </a:lnTo>
                  <a:lnTo>
                    <a:pt x="242973" y="310436"/>
                  </a:lnTo>
                  <a:lnTo>
                    <a:pt x="237458" y="312596"/>
                  </a:lnTo>
                  <a:lnTo>
                    <a:pt x="234505" y="313173"/>
                  </a:lnTo>
                  <a:lnTo>
                    <a:pt x="231479" y="312498"/>
                  </a:lnTo>
                  <a:lnTo>
                    <a:pt x="222162" y="306493"/>
                  </a:lnTo>
                  <a:lnTo>
                    <a:pt x="215861" y="300966"/>
                  </a:lnTo>
                  <a:lnTo>
                    <a:pt x="212356" y="286516"/>
                  </a:lnTo>
                  <a:lnTo>
                    <a:pt x="213203" y="254579"/>
                  </a:lnTo>
                  <a:lnTo>
                    <a:pt x="222979" y="215484"/>
                  </a:lnTo>
                  <a:lnTo>
                    <a:pt x="239282" y="178853"/>
                  </a:lnTo>
                  <a:lnTo>
                    <a:pt x="270028" y="135187"/>
                  </a:lnTo>
                  <a:lnTo>
                    <a:pt x="30480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2" name="SMARTInkShape-6842"/>
            <p:cNvSpPr/>
            <p:nvPr/>
          </p:nvSpPr>
          <p:spPr>
            <a:xfrm>
              <a:off x="10532373" y="2809875"/>
              <a:ext cx="154678" cy="180976"/>
            </a:xfrm>
            <a:custGeom>
              <a:avLst/>
              <a:gdLst/>
              <a:ahLst/>
              <a:cxnLst/>
              <a:rect l="0" t="0" r="0" b="0"/>
              <a:pathLst>
                <a:path w="154678" h="180976">
                  <a:moveTo>
                    <a:pt x="154677" y="0"/>
                  </a:moveTo>
                  <a:lnTo>
                    <a:pt x="141801" y="1058"/>
                  </a:lnTo>
                  <a:lnTo>
                    <a:pt x="95451" y="10759"/>
                  </a:lnTo>
                  <a:lnTo>
                    <a:pt x="54232" y="35395"/>
                  </a:lnTo>
                  <a:lnTo>
                    <a:pt x="8480" y="57078"/>
                  </a:lnTo>
                  <a:lnTo>
                    <a:pt x="448" y="66290"/>
                  </a:lnTo>
                  <a:lnTo>
                    <a:pt x="0" y="70652"/>
                  </a:lnTo>
                  <a:lnTo>
                    <a:pt x="1818" y="74618"/>
                  </a:lnTo>
                  <a:lnTo>
                    <a:pt x="9481" y="81847"/>
                  </a:lnTo>
                  <a:lnTo>
                    <a:pt x="19943" y="88588"/>
                  </a:lnTo>
                  <a:lnTo>
                    <a:pt x="64602" y="101538"/>
                  </a:lnTo>
                  <a:lnTo>
                    <a:pt x="110948" y="117467"/>
                  </a:lnTo>
                  <a:lnTo>
                    <a:pt x="148144" y="136524"/>
                  </a:lnTo>
                  <a:lnTo>
                    <a:pt x="152438" y="140758"/>
                  </a:lnTo>
                  <a:lnTo>
                    <a:pt x="154242" y="145697"/>
                  </a:lnTo>
                  <a:lnTo>
                    <a:pt x="154387" y="151106"/>
                  </a:lnTo>
                  <a:lnTo>
                    <a:pt x="151726" y="159939"/>
                  </a:lnTo>
                  <a:lnTo>
                    <a:pt x="149535" y="163776"/>
                  </a:lnTo>
                  <a:lnTo>
                    <a:pt x="138634" y="170861"/>
                  </a:lnTo>
                  <a:lnTo>
                    <a:pt x="122146" y="176480"/>
                  </a:lnTo>
                  <a:lnTo>
                    <a:pt x="80007" y="180383"/>
                  </a:lnTo>
                  <a:lnTo>
                    <a:pt x="30852"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3" name="SMARTInkShape-6843"/>
            <p:cNvSpPr/>
            <p:nvPr/>
          </p:nvSpPr>
          <p:spPr>
            <a:xfrm>
              <a:off x="10772775" y="2829801"/>
              <a:ext cx="228601" cy="342025"/>
            </a:xfrm>
            <a:custGeom>
              <a:avLst/>
              <a:gdLst/>
              <a:ahLst/>
              <a:cxnLst/>
              <a:rect l="0" t="0" r="0" b="0"/>
              <a:pathLst>
                <a:path w="228601" h="342025">
                  <a:moveTo>
                    <a:pt x="0" y="75324"/>
                  </a:moveTo>
                  <a:lnTo>
                    <a:pt x="1058" y="99175"/>
                  </a:lnTo>
                  <a:lnTo>
                    <a:pt x="8202" y="124456"/>
                  </a:lnTo>
                  <a:lnTo>
                    <a:pt x="10760" y="127129"/>
                  </a:lnTo>
                  <a:lnTo>
                    <a:pt x="19245" y="130099"/>
                  </a:lnTo>
                  <a:lnTo>
                    <a:pt x="24471" y="128774"/>
                  </a:lnTo>
                  <a:lnTo>
                    <a:pt x="45247" y="114261"/>
                  </a:lnTo>
                  <a:lnTo>
                    <a:pt x="59855" y="100889"/>
                  </a:lnTo>
                  <a:lnTo>
                    <a:pt x="63644" y="94447"/>
                  </a:lnTo>
                  <a:lnTo>
                    <a:pt x="66498" y="85411"/>
                  </a:lnTo>
                  <a:lnTo>
                    <a:pt x="66622" y="95129"/>
                  </a:lnTo>
                  <a:lnTo>
                    <a:pt x="69473" y="102823"/>
                  </a:lnTo>
                  <a:lnTo>
                    <a:pt x="84984" y="121443"/>
                  </a:lnTo>
                  <a:lnTo>
                    <a:pt x="99154" y="127571"/>
                  </a:lnTo>
                  <a:lnTo>
                    <a:pt x="129064" y="131505"/>
                  </a:lnTo>
                  <a:lnTo>
                    <a:pt x="145204" y="126399"/>
                  </a:lnTo>
                  <a:lnTo>
                    <a:pt x="161902" y="116016"/>
                  </a:lnTo>
                  <a:lnTo>
                    <a:pt x="187046" y="86302"/>
                  </a:lnTo>
                  <a:lnTo>
                    <a:pt x="194256" y="71736"/>
                  </a:lnTo>
                  <a:lnTo>
                    <a:pt x="197461" y="54679"/>
                  </a:lnTo>
                  <a:lnTo>
                    <a:pt x="191599" y="9097"/>
                  </a:lnTo>
                  <a:lnTo>
                    <a:pt x="190596" y="0"/>
                  </a:lnTo>
                  <a:lnTo>
                    <a:pt x="191564" y="25143"/>
                  </a:lnTo>
                  <a:lnTo>
                    <a:pt x="200862" y="64980"/>
                  </a:lnTo>
                  <a:lnTo>
                    <a:pt x="206976" y="105420"/>
                  </a:lnTo>
                  <a:lnTo>
                    <a:pt x="209464" y="140558"/>
                  </a:lnTo>
                  <a:lnTo>
                    <a:pt x="216816" y="183082"/>
                  </a:lnTo>
                  <a:lnTo>
                    <a:pt x="225958" y="226432"/>
                  </a:lnTo>
                  <a:lnTo>
                    <a:pt x="227817" y="261561"/>
                  </a:lnTo>
                  <a:lnTo>
                    <a:pt x="228369" y="299839"/>
                  </a:lnTo>
                  <a:lnTo>
                    <a:pt x="228600" y="3420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4" name="SMARTInkShape-6844"/>
            <p:cNvSpPr/>
            <p:nvPr/>
          </p:nvSpPr>
          <p:spPr>
            <a:xfrm>
              <a:off x="10953750" y="2905955"/>
              <a:ext cx="110824" cy="132521"/>
            </a:xfrm>
            <a:custGeom>
              <a:avLst/>
              <a:gdLst/>
              <a:ahLst/>
              <a:cxnLst/>
              <a:rect l="0" t="0" r="0" b="0"/>
              <a:pathLst>
                <a:path w="110824" h="132521">
                  <a:moveTo>
                    <a:pt x="0" y="37270"/>
                  </a:moveTo>
                  <a:lnTo>
                    <a:pt x="0" y="24013"/>
                  </a:lnTo>
                  <a:lnTo>
                    <a:pt x="2118" y="21023"/>
                  </a:lnTo>
                  <a:lnTo>
                    <a:pt x="10113" y="14880"/>
                  </a:lnTo>
                  <a:lnTo>
                    <a:pt x="31572" y="5471"/>
                  </a:lnTo>
                  <a:lnTo>
                    <a:pt x="78490" y="0"/>
                  </a:lnTo>
                  <a:lnTo>
                    <a:pt x="89918" y="597"/>
                  </a:lnTo>
                  <a:lnTo>
                    <a:pt x="102052" y="4390"/>
                  </a:lnTo>
                  <a:lnTo>
                    <a:pt x="106135" y="7942"/>
                  </a:lnTo>
                  <a:lnTo>
                    <a:pt x="110671" y="17532"/>
                  </a:lnTo>
                  <a:lnTo>
                    <a:pt x="110823" y="21995"/>
                  </a:lnTo>
                  <a:lnTo>
                    <a:pt x="108169" y="29775"/>
                  </a:lnTo>
                  <a:lnTo>
                    <a:pt x="70357" y="71328"/>
                  </a:lnTo>
                  <a:lnTo>
                    <a:pt x="45706" y="101009"/>
                  </a:lnTo>
                  <a:lnTo>
                    <a:pt x="0" y="1325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5" name="SMARTInkShape-6845"/>
            <p:cNvSpPr/>
            <p:nvPr/>
          </p:nvSpPr>
          <p:spPr>
            <a:xfrm>
              <a:off x="11144250" y="2809875"/>
              <a:ext cx="66676" cy="419101"/>
            </a:xfrm>
            <a:custGeom>
              <a:avLst/>
              <a:gdLst/>
              <a:ahLst/>
              <a:cxnLst/>
              <a:rect l="0" t="0" r="0" b="0"/>
              <a:pathLst>
                <a:path w="66676" h="419101">
                  <a:moveTo>
                    <a:pt x="0" y="0"/>
                  </a:moveTo>
                  <a:lnTo>
                    <a:pt x="1058" y="18363"/>
                  </a:lnTo>
                  <a:lnTo>
                    <a:pt x="13257" y="58314"/>
                  </a:lnTo>
                  <a:lnTo>
                    <a:pt x="21110" y="104928"/>
                  </a:lnTo>
                  <a:lnTo>
                    <a:pt x="27101" y="147962"/>
                  </a:lnTo>
                  <a:lnTo>
                    <a:pt x="33195" y="189773"/>
                  </a:lnTo>
                  <a:lnTo>
                    <a:pt x="36647" y="230619"/>
                  </a:lnTo>
                  <a:lnTo>
                    <a:pt x="42726" y="269532"/>
                  </a:lnTo>
                  <a:lnTo>
                    <a:pt x="46172" y="307874"/>
                  </a:lnTo>
                  <a:lnTo>
                    <a:pt x="52251" y="351101"/>
                  </a:lnTo>
                  <a:lnTo>
                    <a:pt x="56183" y="395790"/>
                  </a:lnTo>
                  <a:lnTo>
                    <a:pt x="56720" y="408034"/>
                  </a:lnTo>
                  <a:lnTo>
                    <a:pt x="57922" y="411723"/>
                  </a:lnTo>
                  <a:lnTo>
                    <a:pt x="66675"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6" name="SMARTInkShape-6846"/>
            <p:cNvSpPr/>
            <p:nvPr/>
          </p:nvSpPr>
          <p:spPr>
            <a:xfrm>
              <a:off x="11144250" y="2905276"/>
              <a:ext cx="116205" cy="152250"/>
            </a:xfrm>
            <a:custGeom>
              <a:avLst/>
              <a:gdLst/>
              <a:ahLst/>
              <a:cxnLst/>
              <a:rect l="0" t="0" r="0" b="0"/>
              <a:pathLst>
                <a:path w="116205" h="152250">
                  <a:moveTo>
                    <a:pt x="9525" y="18899"/>
                  </a:moveTo>
                  <a:lnTo>
                    <a:pt x="9525" y="13842"/>
                  </a:lnTo>
                  <a:lnTo>
                    <a:pt x="15169" y="8538"/>
                  </a:lnTo>
                  <a:lnTo>
                    <a:pt x="19638" y="5642"/>
                  </a:lnTo>
                  <a:lnTo>
                    <a:pt x="41097" y="1566"/>
                  </a:lnTo>
                  <a:lnTo>
                    <a:pt x="82254" y="0"/>
                  </a:lnTo>
                  <a:lnTo>
                    <a:pt x="95118" y="5561"/>
                  </a:lnTo>
                  <a:lnTo>
                    <a:pt x="106833" y="15087"/>
                  </a:lnTo>
                  <a:lnTo>
                    <a:pt x="115567" y="26377"/>
                  </a:lnTo>
                  <a:lnTo>
                    <a:pt x="116204" y="33409"/>
                  </a:lnTo>
                  <a:lnTo>
                    <a:pt x="111265" y="49690"/>
                  </a:lnTo>
                  <a:lnTo>
                    <a:pt x="84303" y="91499"/>
                  </a:lnTo>
                  <a:lnTo>
                    <a:pt x="61902" y="115317"/>
                  </a:lnTo>
                  <a:lnTo>
                    <a:pt x="15416" y="143753"/>
                  </a:lnTo>
                  <a:lnTo>
                    <a:pt x="0" y="1522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SMARTInkShape-6847"/>
            <p:cNvSpPr/>
            <p:nvPr/>
          </p:nvSpPr>
          <p:spPr>
            <a:xfrm>
              <a:off x="11315700" y="2800350"/>
              <a:ext cx="19051" cy="257176"/>
            </a:xfrm>
            <a:custGeom>
              <a:avLst/>
              <a:gdLst/>
              <a:ahLst/>
              <a:cxnLst/>
              <a:rect l="0" t="0" r="0" b="0"/>
              <a:pathLst>
                <a:path w="19051" h="257176">
                  <a:moveTo>
                    <a:pt x="0" y="0"/>
                  </a:moveTo>
                  <a:lnTo>
                    <a:pt x="7541" y="31084"/>
                  </a:lnTo>
                  <a:lnTo>
                    <a:pt x="11759" y="66360"/>
                  </a:lnTo>
                  <a:lnTo>
                    <a:pt x="16890" y="111384"/>
                  </a:lnTo>
                  <a:lnTo>
                    <a:pt x="18411" y="148714"/>
                  </a:lnTo>
                  <a:lnTo>
                    <a:pt x="16039" y="179883"/>
                  </a:lnTo>
                  <a:lnTo>
                    <a:pt x="13478" y="198481"/>
                  </a:lnTo>
                  <a:lnTo>
                    <a:pt x="1905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8" name="SMARTInkShape-6848"/>
            <p:cNvSpPr/>
            <p:nvPr/>
          </p:nvSpPr>
          <p:spPr>
            <a:xfrm>
              <a:off x="11410950" y="2952750"/>
              <a:ext cx="19051" cy="85726"/>
            </a:xfrm>
            <a:custGeom>
              <a:avLst/>
              <a:gdLst/>
              <a:ahLst/>
              <a:cxnLst/>
              <a:rect l="0" t="0" r="0" b="0"/>
              <a:pathLst>
                <a:path w="19051" h="85726">
                  <a:moveTo>
                    <a:pt x="0" y="0"/>
                  </a:moveTo>
                  <a:lnTo>
                    <a:pt x="5057" y="0"/>
                  </a:lnTo>
                  <a:lnTo>
                    <a:pt x="6546" y="1058"/>
                  </a:lnTo>
                  <a:lnTo>
                    <a:pt x="7541" y="2822"/>
                  </a:lnTo>
                  <a:lnTo>
                    <a:pt x="8937" y="13183"/>
                  </a:lnTo>
                  <a:lnTo>
                    <a:pt x="9474" y="55485"/>
                  </a:lnTo>
                  <a:lnTo>
                    <a:pt x="10561" y="68052"/>
                  </a:lnTo>
                  <a:lnTo>
                    <a:pt x="190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9" name="SMARTInkShape-6849"/>
            <p:cNvSpPr/>
            <p:nvPr/>
          </p:nvSpPr>
          <p:spPr>
            <a:xfrm>
              <a:off x="11420475" y="2886075"/>
              <a:ext cx="9526" cy="9526"/>
            </a:xfrm>
            <a:custGeom>
              <a:avLst/>
              <a:gdLst/>
              <a:ahLst/>
              <a:cxnLst/>
              <a:rect l="0" t="0" r="0" b="0"/>
              <a:pathLst>
                <a:path w="9526" h="9526">
                  <a:moveTo>
                    <a:pt x="0" y="9525"/>
                  </a:moveTo>
                  <a:lnTo>
                    <a:pt x="0" y="4468"/>
                  </a:lnTo>
                  <a:lnTo>
                    <a:pt x="1058" y="2979"/>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0" name="SMARTInkShape-6850"/>
            <p:cNvSpPr/>
            <p:nvPr/>
          </p:nvSpPr>
          <p:spPr>
            <a:xfrm>
              <a:off x="11515725" y="2811157"/>
              <a:ext cx="245459" cy="269324"/>
            </a:xfrm>
            <a:custGeom>
              <a:avLst/>
              <a:gdLst/>
              <a:ahLst/>
              <a:cxnLst/>
              <a:rect l="0" t="0" r="0" b="0"/>
              <a:pathLst>
                <a:path w="245459" h="269324">
                  <a:moveTo>
                    <a:pt x="0" y="208268"/>
                  </a:moveTo>
                  <a:lnTo>
                    <a:pt x="8663" y="215873"/>
                  </a:lnTo>
                  <a:lnTo>
                    <a:pt x="23851" y="223456"/>
                  </a:lnTo>
                  <a:lnTo>
                    <a:pt x="54190" y="226810"/>
                  </a:lnTo>
                  <a:lnTo>
                    <a:pt x="66770" y="221447"/>
                  </a:lnTo>
                  <a:lnTo>
                    <a:pt x="87038" y="205815"/>
                  </a:lnTo>
                  <a:lnTo>
                    <a:pt x="97873" y="185669"/>
                  </a:lnTo>
                  <a:lnTo>
                    <a:pt x="98885" y="171413"/>
                  </a:lnTo>
                  <a:lnTo>
                    <a:pt x="95807" y="160138"/>
                  </a:lnTo>
                  <a:lnTo>
                    <a:pt x="93504" y="157131"/>
                  </a:lnTo>
                  <a:lnTo>
                    <a:pt x="88123" y="153791"/>
                  </a:lnTo>
                  <a:lnTo>
                    <a:pt x="82206" y="152306"/>
                  </a:lnTo>
                  <a:lnTo>
                    <a:pt x="54572" y="166561"/>
                  </a:lnTo>
                  <a:lnTo>
                    <a:pt x="29927" y="183681"/>
                  </a:lnTo>
                  <a:lnTo>
                    <a:pt x="19299" y="195929"/>
                  </a:lnTo>
                  <a:lnTo>
                    <a:pt x="13869" y="208428"/>
                  </a:lnTo>
                  <a:lnTo>
                    <a:pt x="12421" y="214725"/>
                  </a:lnTo>
                  <a:lnTo>
                    <a:pt x="13634" y="227366"/>
                  </a:lnTo>
                  <a:lnTo>
                    <a:pt x="17701" y="237923"/>
                  </a:lnTo>
                  <a:lnTo>
                    <a:pt x="20267" y="240738"/>
                  </a:lnTo>
                  <a:lnTo>
                    <a:pt x="23037" y="242614"/>
                  </a:lnTo>
                  <a:lnTo>
                    <a:pt x="47160" y="250312"/>
                  </a:lnTo>
                  <a:lnTo>
                    <a:pt x="86175" y="249183"/>
                  </a:lnTo>
                  <a:lnTo>
                    <a:pt x="131557" y="245866"/>
                  </a:lnTo>
                  <a:lnTo>
                    <a:pt x="175682" y="233184"/>
                  </a:lnTo>
                  <a:lnTo>
                    <a:pt x="214915" y="217729"/>
                  </a:lnTo>
                  <a:lnTo>
                    <a:pt x="241184" y="210137"/>
                  </a:lnTo>
                  <a:lnTo>
                    <a:pt x="241221" y="209514"/>
                  </a:lnTo>
                  <a:lnTo>
                    <a:pt x="235621" y="208822"/>
                  </a:lnTo>
                  <a:lnTo>
                    <a:pt x="220568" y="213489"/>
                  </a:lnTo>
                  <a:lnTo>
                    <a:pt x="179918" y="237949"/>
                  </a:lnTo>
                  <a:lnTo>
                    <a:pt x="152779" y="257405"/>
                  </a:lnTo>
                  <a:lnTo>
                    <a:pt x="147277" y="264679"/>
                  </a:lnTo>
                  <a:lnTo>
                    <a:pt x="145810" y="268100"/>
                  </a:lnTo>
                  <a:lnTo>
                    <a:pt x="145890" y="269323"/>
                  </a:lnTo>
                  <a:lnTo>
                    <a:pt x="147002" y="269079"/>
                  </a:lnTo>
                  <a:lnTo>
                    <a:pt x="192287" y="239593"/>
                  </a:lnTo>
                  <a:lnTo>
                    <a:pt x="217488" y="209553"/>
                  </a:lnTo>
                  <a:lnTo>
                    <a:pt x="232598" y="177957"/>
                  </a:lnTo>
                  <a:lnTo>
                    <a:pt x="242720" y="134964"/>
                  </a:lnTo>
                  <a:lnTo>
                    <a:pt x="245458" y="100547"/>
                  </a:lnTo>
                  <a:lnTo>
                    <a:pt x="239613" y="56070"/>
                  </a:lnTo>
                  <a:lnTo>
                    <a:pt x="225203" y="13326"/>
                  </a:lnTo>
                  <a:lnTo>
                    <a:pt x="218977" y="5210"/>
                  </a:lnTo>
                  <a:lnTo>
                    <a:pt x="211413" y="0"/>
                  </a:lnTo>
                  <a:lnTo>
                    <a:pt x="210792" y="1690"/>
                  </a:lnTo>
                  <a:lnTo>
                    <a:pt x="206972" y="19609"/>
                  </a:lnTo>
                  <a:lnTo>
                    <a:pt x="203113" y="34462"/>
                  </a:lnTo>
                  <a:lnTo>
                    <a:pt x="200940" y="71515"/>
                  </a:lnTo>
                  <a:lnTo>
                    <a:pt x="200296" y="109776"/>
                  </a:lnTo>
                  <a:lnTo>
                    <a:pt x="200106" y="147923"/>
                  </a:lnTo>
                  <a:lnTo>
                    <a:pt x="200050" y="186037"/>
                  </a:lnTo>
                  <a:lnTo>
                    <a:pt x="209550" y="2558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66" name="SMARTInkShape-Group985"/>
          <p:cNvGrpSpPr/>
          <p:nvPr/>
        </p:nvGrpSpPr>
        <p:grpSpPr>
          <a:xfrm>
            <a:off x="7841355" y="2163668"/>
            <a:ext cx="3959761" cy="515420"/>
            <a:chOff x="7841355" y="2163668"/>
            <a:chExt cx="3959761" cy="515420"/>
          </a:xfrm>
        </p:grpSpPr>
        <p:sp>
          <p:nvSpPr>
            <p:cNvPr id="552" name="SMARTInkShape-6851"/>
            <p:cNvSpPr/>
            <p:nvPr/>
          </p:nvSpPr>
          <p:spPr>
            <a:xfrm>
              <a:off x="7841355" y="2163668"/>
              <a:ext cx="226321" cy="217583"/>
            </a:xfrm>
            <a:custGeom>
              <a:avLst/>
              <a:gdLst/>
              <a:ahLst/>
              <a:cxnLst/>
              <a:rect l="0" t="0" r="0" b="0"/>
              <a:pathLst>
                <a:path w="226321" h="217583">
                  <a:moveTo>
                    <a:pt x="26295" y="27082"/>
                  </a:moveTo>
                  <a:lnTo>
                    <a:pt x="13038" y="71911"/>
                  </a:lnTo>
                  <a:lnTo>
                    <a:pt x="1844" y="117742"/>
                  </a:lnTo>
                  <a:lnTo>
                    <a:pt x="0" y="142256"/>
                  </a:lnTo>
                  <a:lnTo>
                    <a:pt x="3320" y="156234"/>
                  </a:lnTo>
                  <a:lnTo>
                    <a:pt x="16195" y="176004"/>
                  </a:lnTo>
                  <a:lnTo>
                    <a:pt x="27451" y="183228"/>
                  </a:lnTo>
                  <a:lnTo>
                    <a:pt x="41626" y="186438"/>
                  </a:lnTo>
                  <a:lnTo>
                    <a:pt x="72347" y="187188"/>
                  </a:lnTo>
                  <a:lnTo>
                    <a:pt x="116282" y="175649"/>
                  </a:lnTo>
                  <a:lnTo>
                    <a:pt x="163029" y="147162"/>
                  </a:lnTo>
                  <a:lnTo>
                    <a:pt x="193103" y="121222"/>
                  </a:lnTo>
                  <a:lnTo>
                    <a:pt x="217172" y="89069"/>
                  </a:lnTo>
                  <a:lnTo>
                    <a:pt x="219432" y="72624"/>
                  </a:lnTo>
                  <a:lnTo>
                    <a:pt x="215850" y="54731"/>
                  </a:lnTo>
                  <a:lnTo>
                    <a:pt x="207203" y="36196"/>
                  </a:lnTo>
                  <a:lnTo>
                    <a:pt x="196305" y="23018"/>
                  </a:lnTo>
                  <a:lnTo>
                    <a:pt x="190435" y="18023"/>
                  </a:lnTo>
                  <a:lnTo>
                    <a:pt x="156891" y="5936"/>
                  </a:lnTo>
                  <a:lnTo>
                    <a:pt x="113439" y="708"/>
                  </a:lnTo>
                  <a:lnTo>
                    <a:pt x="74161" y="0"/>
                  </a:lnTo>
                  <a:lnTo>
                    <a:pt x="44502" y="6765"/>
                  </a:lnTo>
                  <a:lnTo>
                    <a:pt x="41607" y="9304"/>
                  </a:lnTo>
                  <a:lnTo>
                    <a:pt x="38392" y="17769"/>
                  </a:lnTo>
                  <a:lnTo>
                    <a:pt x="41638" y="39492"/>
                  </a:lnTo>
                  <a:lnTo>
                    <a:pt x="52165" y="54117"/>
                  </a:lnTo>
                  <a:lnTo>
                    <a:pt x="99162" y="100017"/>
                  </a:lnTo>
                  <a:lnTo>
                    <a:pt x="143761" y="134851"/>
                  </a:lnTo>
                  <a:lnTo>
                    <a:pt x="175518" y="158696"/>
                  </a:lnTo>
                  <a:lnTo>
                    <a:pt x="213620" y="203684"/>
                  </a:lnTo>
                  <a:lnTo>
                    <a:pt x="226320" y="2175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3" name="SMARTInkShape-6852"/>
            <p:cNvSpPr/>
            <p:nvPr/>
          </p:nvSpPr>
          <p:spPr>
            <a:xfrm>
              <a:off x="8181975" y="2324100"/>
              <a:ext cx="9526" cy="104776"/>
            </a:xfrm>
            <a:custGeom>
              <a:avLst/>
              <a:gdLst/>
              <a:ahLst/>
              <a:cxnLst/>
              <a:rect l="0" t="0" r="0" b="0"/>
              <a:pathLst>
                <a:path w="9526" h="104776">
                  <a:moveTo>
                    <a:pt x="0" y="0"/>
                  </a:moveTo>
                  <a:lnTo>
                    <a:pt x="1059" y="25530"/>
                  </a:lnTo>
                  <a:lnTo>
                    <a:pt x="8937" y="68204"/>
                  </a:lnTo>
                  <a:lnTo>
                    <a:pt x="95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4" name="SMARTInkShape-6853"/>
            <p:cNvSpPr/>
            <p:nvPr/>
          </p:nvSpPr>
          <p:spPr>
            <a:xfrm>
              <a:off x="8162925" y="2333625"/>
              <a:ext cx="128488" cy="161926"/>
            </a:xfrm>
            <a:custGeom>
              <a:avLst/>
              <a:gdLst/>
              <a:ahLst/>
              <a:cxnLst/>
              <a:rect l="0" t="0" r="0" b="0"/>
              <a:pathLst>
                <a:path w="128488" h="161926">
                  <a:moveTo>
                    <a:pt x="0" y="0"/>
                  </a:moveTo>
                  <a:lnTo>
                    <a:pt x="5057" y="0"/>
                  </a:lnTo>
                  <a:lnTo>
                    <a:pt x="48302" y="16246"/>
                  </a:lnTo>
                  <a:lnTo>
                    <a:pt x="95227" y="42562"/>
                  </a:lnTo>
                  <a:lnTo>
                    <a:pt x="114411" y="59648"/>
                  </a:lnTo>
                  <a:lnTo>
                    <a:pt x="127642" y="78868"/>
                  </a:lnTo>
                  <a:lnTo>
                    <a:pt x="128487" y="84328"/>
                  </a:lnTo>
                  <a:lnTo>
                    <a:pt x="126602" y="98863"/>
                  </a:lnTo>
                  <a:lnTo>
                    <a:pt x="109479" y="124895"/>
                  </a:lnTo>
                  <a:lnTo>
                    <a:pt x="89353" y="142604"/>
                  </a:lnTo>
                  <a:lnTo>
                    <a:pt x="58102" y="157011"/>
                  </a:lnTo>
                  <a:lnTo>
                    <a:pt x="3810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5" name="SMARTInkShape-6854"/>
            <p:cNvSpPr/>
            <p:nvPr/>
          </p:nvSpPr>
          <p:spPr>
            <a:xfrm>
              <a:off x="8410967" y="2286048"/>
              <a:ext cx="298287" cy="152353"/>
            </a:xfrm>
            <a:custGeom>
              <a:avLst/>
              <a:gdLst/>
              <a:ahLst/>
              <a:cxnLst/>
              <a:rect l="0" t="0" r="0" b="0"/>
              <a:pathLst>
                <a:path w="298287" h="152353">
                  <a:moveTo>
                    <a:pt x="9133" y="66627"/>
                  </a:moveTo>
                  <a:lnTo>
                    <a:pt x="0" y="66627"/>
                  </a:lnTo>
                  <a:lnTo>
                    <a:pt x="43942" y="65569"/>
                  </a:lnTo>
                  <a:lnTo>
                    <a:pt x="82711" y="60081"/>
                  </a:lnTo>
                  <a:lnTo>
                    <a:pt x="125596" y="57985"/>
                  </a:lnTo>
                  <a:lnTo>
                    <a:pt x="172426" y="54454"/>
                  </a:lnTo>
                  <a:lnTo>
                    <a:pt x="209563" y="49614"/>
                  </a:lnTo>
                  <a:lnTo>
                    <a:pt x="238911" y="45359"/>
                  </a:lnTo>
                  <a:lnTo>
                    <a:pt x="258309" y="39495"/>
                  </a:lnTo>
                  <a:lnTo>
                    <a:pt x="259917" y="37956"/>
                  </a:lnTo>
                  <a:lnTo>
                    <a:pt x="259931" y="35871"/>
                  </a:lnTo>
                  <a:lnTo>
                    <a:pt x="257124" y="30733"/>
                  </a:lnTo>
                  <a:lnTo>
                    <a:pt x="252348" y="24921"/>
                  </a:lnTo>
                  <a:lnTo>
                    <a:pt x="221190" y="6264"/>
                  </a:lnTo>
                  <a:lnTo>
                    <a:pt x="207667" y="1822"/>
                  </a:lnTo>
                  <a:lnTo>
                    <a:pt x="195732" y="321"/>
                  </a:lnTo>
                  <a:lnTo>
                    <a:pt x="195974" y="198"/>
                  </a:lnTo>
                  <a:lnTo>
                    <a:pt x="198911" y="0"/>
                  </a:lnTo>
                  <a:lnTo>
                    <a:pt x="230621" y="13142"/>
                  </a:lnTo>
                  <a:lnTo>
                    <a:pt x="274035" y="34105"/>
                  </a:lnTo>
                  <a:lnTo>
                    <a:pt x="284912" y="40884"/>
                  </a:lnTo>
                  <a:lnTo>
                    <a:pt x="296985" y="55707"/>
                  </a:lnTo>
                  <a:lnTo>
                    <a:pt x="298286" y="70240"/>
                  </a:lnTo>
                  <a:lnTo>
                    <a:pt x="295337" y="85166"/>
                  </a:lnTo>
                  <a:lnTo>
                    <a:pt x="290499" y="95328"/>
                  </a:lnTo>
                  <a:lnTo>
                    <a:pt x="247258" y="1523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6" name="SMARTInkShape-6855"/>
            <p:cNvSpPr/>
            <p:nvPr/>
          </p:nvSpPr>
          <p:spPr>
            <a:xfrm>
              <a:off x="8887354" y="2307517"/>
              <a:ext cx="170922" cy="340434"/>
            </a:xfrm>
            <a:custGeom>
              <a:avLst/>
              <a:gdLst/>
              <a:ahLst/>
              <a:cxnLst/>
              <a:rect l="0" t="0" r="0" b="0"/>
              <a:pathLst>
                <a:path w="170922" h="340434">
                  <a:moveTo>
                    <a:pt x="123296" y="73733"/>
                  </a:moveTo>
                  <a:lnTo>
                    <a:pt x="123296" y="68677"/>
                  </a:lnTo>
                  <a:lnTo>
                    <a:pt x="126118" y="63372"/>
                  </a:lnTo>
                  <a:lnTo>
                    <a:pt x="129842" y="57486"/>
                  </a:lnTo>
                  <a:lnTo>
                    <a:pt x="131497" y="51343"/>
                  </a:lnTo>
                  <a:lnTo>
                    <a:pt x="132429" y="31821"/>
                  </a:lnTo>
                  <a:lnTo>
                    <a:pt x="130443" y="25683"/>
                  </a:lnTo>
                  <a:lnTo>
                    <a:pt x="111329" y="4663"/>
                  </a:lnTo>
                  <a:lnTo>
                    <a:pt x="98928" y="702"/>
                  </a:lnTo>
                  <a:lnTo>
                    <a:pt x="82832" y="0"/>
                  </a:lnTo>
                  <a:lnTo>
                    <a:pt x="65096" y="3216"/>
                  </a:lnTo>
                  <a:lnTo>
                    <a:pt x="37259" y="21089"/>
                  </a:lnTo>
                  <a:lnTo>
                    <a:pt x="7805" y="49723"/>
                  </a:lnTo>
                  <a:lnTo>
                    <a:pt x="1852" y="57727"/>
                  </a:lnTo>
                  <a:lnTo>
                    <a:pt x="0" y="65179"/>
                  </a:lnTo>
                  <a:lnTo>
                    <a:pt x="882" y="72264"/>
                  </a:lnTo>
                  <a:lnTo>
                    <a:pt x="6448" y="83663"/>
                  </a:lnTo>
                  <a:lnTo>
                    <a:pt x="12449" y="88730"/>
                  </a:lnTo>
                  <a:lnTo>
                    <a:pt x="27112" y="85337"/>
                  </a:lnTo>
                  <a:lnTo>
                    <a:pt x="69002" y="66598"/>
                  </a:lnTo>
                  <a:lnTo>
                    <a:pt x="114884" y="33169"/>
                  </a:lnTo>
                  <a:lnTo>
                    <a:pt x="130250" y="18976"/>
                  </a:lnTo>
                  <a:lnTo>
                    <a:pt x="132165" y="19237"/>
                  </a:lnTo>
                  <a:lnTo>
                    <a:pt x="137115" y="22349"/>
                  </a:lnTo>
                  <a:lnTo>
                    <a:pt x="140022" y="32904"/>
                  </a:lnTo>
                  <a:lnTo>
                    <a:pt x="142041" y="71257"/>
                  </a:lnTo>
                  <a:lnTo>
                    <a:pt x="142255" y="114627"/>
                  </a:lnTo>
                  <a:lnTo>
                    <a:pt x="143378" y="153113"/>
                  </a:lnTo>
                  <a:lnTo>
                    <a:pt x="150543" y="198185"/>
                  </a:lnTo>
                  <a:lnTo>
                    <a:pt x="151477" y="236432"/>
                  </a:lnTo>
                  <a:lnTo>
                    <a:pt x="158339" y="280496"/>
                  </a:lnTo>
                  <a:lnTo>
                    <a:pt x="161218" y="323020"/>
                  </a:lnTo>
                  <a:lnTo>
                    <a:pt x="161277" y="328824"/>
                  </a:lnTo>
                  <a:lnTo>
                    <a:pt x="162375" y="332694"/>
                  </a:lnTo>
                  <a:lnTo>
                    <a:pt x="170921" y="3404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7" name="SMARTInkShape-6856"/>
            <p:cNvSpPr/>
            <p:nvPr/>
          </p:nvSpPr>
          <p:spPr>
            <a:xfrm>
              <a:off x="9153525" y="2362200"/>
              <a:ext cx="121667" cy="110256"/>
            </a:xfrm>
            <a:custGeom>
              <a:avLst/>
              <a:gdLst/>
              <a:ahLst/>
              <a:cxnLst/>
              <a:rect l="0" t="0" r="0" b="0"/>
              <a:pathLst>
                <a:path w="121667" h="110256">
                  <a:moveTo>
                    <a:pt x="0" y="28575"/>
                  </a:moveTo>
                  <a:lnTo>
                    <a:pt x="5057" y="28575"/>
                  </a:lnTo>
                  <a:lnTo>
                    <a:pt x="6546" y="31750"/>
                  </a:lnTo>
                  <a:lnTo>
                    <a:pt x="11759" y="54014"/>
                  </a:lnTo>
                  <a:lnTo>
                    <a:pt x="31881" y="100650"/>
                  </a:lnTo>
                  <a:lnTo>
                    <a:pt x="36071" y="105200"/>
                  </a:lnTo>
                  <a:lnTo>
                    <a:pt x="46371" y="110255"/>
                  </a:lnTo>
                  <a:lnTo>
                    <a:pt x="58004" y="109680"/>
                  </a:lnTo>
                  <a:lnTo>
                    <a:pt x="64069" y="108045"/>
                  </a:lnTo>
                  <a:lnTo>
                    <a:pt x="104794" y="75403"/>
                  </a:lnTo>
                  <a:lnTo>
                    <a:pt x="116540" y="49035"/>
                  </a:lnTo>
                  <a:lnTo>
                    <a:pt x="121666" y="24524"/>
                  </a:lnTo>
                  <a:lnTo>
                    <a:pt x="121327" y="19525"/>
                  </a:lnTo>
                  <a:lnTo>
                    <a:pt x="120043" y="16191"/>
                  </a:lnTo>
                  <a:lnTo>
                    <a:pt x="118129" y="13969"/>
                  </a:lnTo>
                  <a:lnTo>
                    <a:pt x="116002" y="8678"/>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8" name="SMARTInkShape-6857"/>
            <p:cNvSpPr/>
            <p:nvPr/>
          </p:nvSpPr>
          <p:spPr>
            <a:xfrm>
              <a:off x="9347398" y="2381875"/>
              <a:ext cx="358578" cy="126254"/>
            </a:xfrm>
            <a:custGeom>
              <a:avLst/>
              <a:gdLst/>
              <a:ahLst/>
              <a:cxnLst/>
              <a:rect l="0" t="0" r="0" b="0"/>
              <a:pathLst>
                <a:path w="358578" h="126254">
                  <a:moveTo>
                    <a:pt x="101402" y="27950"/>
                  </a:moveTo>
                  <a:lnTo>
                    <a:pt x="88145" y="6492"/>
                  </a:lnTo>
                  <a:lnTo>
                    <a:pt x="82104" y="2538"/>
                  </a:lnTo>
                  <a:lnTo>
                    <a:pt x="74833" y="781"/>
                  </a:lnTo>
                  <a:lnTo>
                    <a:pt x="64547" y="0"/>
                  </a:lnTo>
                  <a:lnTo>
                    <a:pt x="41799" y="9673"/>
                  </a:lnTo>
                  <a:lnTo>
                    <a:pt x="25063" y="20888"/>
                  </a:lnTo>
                  <a:lnTo>
                    <a:pt x="8346" y="41027"/>
                  </a:lnTo>
                  <a:lnTo>
                    <a:pt x="1834" y="58104"/>
                  </a:lnTo>
                  <a:lnTo>
                    <a:pt x="0" y="74160"/>
                  </a:lnTo>
                  <a:lnTo>
                    <a:pt x="2713" y="84824"/>
                  </a:lnTo>
                  <a:lnTo>
                    <a:pt x="5976" y="88091"/>
                  </a:lnTo>
                  <a:lnTo>
                    <a:pt x="15246" y="91721"/>
                  </a:lnTo>
                  <a:lnTo>
                    <a:pt x="29244" y="87690"/>
                  </a:lnTo>
                  <a:lnTo>
                    <a:pt x="71243" y="63020"/>
                  </a:lnTo>
                  <a:lnTo>
                    <a:pt x="99064" y="44262"/>
                  </a:lnTo>
                  <a:lnTo>
                    <a:pt x="126287" y="38071"/>
                  </a:lnTo>
                  <a:lnTo>
                    <a:pt x="131160" y="43384"/>
                  </a:lnTo>
                  <a:lnTo>
                    <a:pt x="135794" y="52801"/>
                  </a:lnTo>
                  <a:lnTo>
                    <a:pt x="139462" y="68945"/>
                  </a:lnTo>
                  <a:lnTo>
                    <a:pt x="146781" y="80901"/>
                  </a:lnTo>
                  <a:lnTo>
                    <a:pt x="156792" y="92609"/>
                  </a:lnTo>
                  <a:lnTo>
                    <a:pt x="158437" y="92222"/>
                  </a:lnTo>
                  <a:lnTo>
                    <a:pt x="163087" y="88971"/>
                  </a:lnTo>
                  <a:lnTo>
                    <a:pt x="165859" y="83998"/>
                  </a:lnTo>
                  <a:lnTo>
                    <a:pt x="172695" y="67126"/>
                  </a:lnTo>
                  <a:lnTo>
                    <a:pt x="181205" y="54610"/>
                  </a:lnTo>
                  <a:lnTo>
                    <a:pt x="190139" y="50382"/>
                  </a:lnTo>
                  <a:lnTo>
                    <a:pt x="195486" y="49255"/>
                  </a:lnTo>
                  <a:lnTo>
                    <a:pt x="207070" y="50824"/>
                  </a:lnTo>
                  <a:lnTo>
                    <a:pt x="217157" y="55050"/>
                  </a:lnTo>
                  <a:lnTo>
                    <a:pt x="219847" y="57658"/>
                  </a:lnTo>
                  <a:lnTo>
                    <a:pt x="242468" y="92371"/>
                  </a:lnTo>
                  <a:lnTo>
                    <a:pt x="243071" y="92064"/>
                  </a:lnTo>
                  <a:lnTo>
                    <a:pt x="243741" y="88901"/>
                  </a:lnTo>
                  <a:lnTo>
                    <a:pt x="245304" y="68018"/>
                  </a:lnTo>
                  <a:lnTo>
                    <a:pt x="249320" y="57752"/>
                  </a:lnTo>
                  <a:lnTo>
                    <a:pt x="257454" y="48956"/>
                  </a:lnTo>
                  <a:lnTo>
                    <a:pt x="268125" y="42578"/>
                  </a:lnTo>
                  <a:lnTo>
                    <a:pt x="279924" y="39743"/>
                  </a:lnTo>
                  <a:lnTo>
                    <a:pt x="292222" y="41305"/>
                  </a:lnTo>
                  <a:lnTo>
                    <a:pt x="298466" y="43203"/>
                  </a:lnTo>
                  <a:lnTo>
                    <a:pt x="308225" y="50957"/>
                  </a:lnTo>
                  <a:lnTo>
                    <a:pt x="342792" y="97954"/>
                  </a:lnTo>
                  <a:lnTo>
                    <a:pt x="353430" y="115837"/>
                  </a:lnTo>
                  <a:lnTo>
                    <a:pt x="357052" y="126192"/>
                  </a:lnTo>
                  <a:lnTo>
                    <a:pt x="357560" y="126253"/>
                  </a:lnTo>
                  <a:lnTo>
                    <a:pt x="358577" y="123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9" name="SMARTInkShape-6858"/>
            <p:cNvSpPr/>
            <p:nvPr/>
          </p:nvSpPr>
          <p:spPr>
            <a:xfrm>
              <a:off x="9753600" y="2287324"/>
              <a:ext cx="190501" cy="208227"/>
            </a:xfrm>
            <a:custGeom>
              <a:avLst/>
              <a:gdLst/>
              <a:ahLst/>
              <a:cxnLst/>
              <a:rect l="0" t="0" r="0" b="0"/>
              <a:pathLst>
                <a:path w="190501" h="208227">
                  <a:moveTo>
                    <a:pt x="0" y="8201"/>
                  </a:moveTo>
                  <a:lnTo>
                    <a:pt x="0" y="0"/>
                  </a:lnTo>
                  <a:lnTo>
                    <a:pt x="0" y="4125"/>
                  </a:lnTo>
                  <a:lnTo>
                    <a:pt x="7541" y="36853"/>
                  </a:lnTo>
                  <a:lnTo>
                    <a:pt x="11759" y="69254"/>
                  </a:lnTo>
                  <a:lnTo>
                    <a:pt x="25694" y="112432"/>
                  </a:lnTo>
                  <a:lnTo>
                    <a:pt x="43418" y="159412"/>
                  </a:lnTo>
                  <a:lnTo>
                    <a:pt x="47073" y="181833"/>
                  </a:lnTo>
                  <a:lnTo>
                    <a:pt x="46197" y="184281"/>
                  </a:lnTo>
                  <a:lnTo>
                    <a:pt x="44557" y="185912"/>
                  </a:lnTo>
                  <a:lnTo>
                    <a:pt x="42404" y="187000"/>
                  </a:lnTo>
                  <a:lnTo>
                    <a:pt x="14891" y="189119"/>
                  </a:lnTo>
                  <a:lnTo>
                    <a:pt x="15219" y="187021"/>
                  </a:lnTo>
                  <a:lnTo>
                    <a:pt x="21228" y="179046"/>
                  </a:lnTo>
                  <a:lnTo>
                    <a:pt x="44450" y="163225"/>
                  </a:lnTo>
                  <a:lnTo>
                    <a:pt x="89567" y="139767"/>
                  </a:lnTo>
                  <a:lnTo>
                    <a:pt x="115438" y="129263"/>
                  </a:lnTo>
                  <a:lnTo>
                    <a:pt x="131034" y="128329"/>
                  </a:lnTo>
                  <a:lnTo>
                    <a:pt x="143962" y="131441"/>
                  </a:lnTo>
                  <a:lnTo>
                    <a:pt x="153236" y="136352"/>
                  </a:lnTo>
                  <a:lnTo>
                    <a:pt x="169464" y="155180"/>
                  </a:lnTo>
                  <a:lnTo>
                    <a:pt x="175859" y="169128"/>
                  </a:lnTo>
                  <a:lnTo>
                    <a:pt x="190500" y="2082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0" name="SMARTInkShape-6859"/>
            <p:cNvSpPr/>
            <p:nvPr/>
          </p:nvSpPr>
          <p:spPr>
            <a:xfrm>
              <a:off x="9877425" y="233362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SMARTInkShape-6860"/>
            <p:cNvSpPr/>
            <p:nvPr/>
          </p:nvSpPr>
          <p:spPr>
            <a:xfrm>
              <a:off x="9953625" y="2286000"/>
              <a:ext cx="314039" cy="393088"/>
            </a:xfrm>
            <a:custGeom>
              <a:avLst/>
              <a:gdLst/>
              <a:ahLst/>
              <a:cxnLst/>
              <a:rect l="0" t="0" r="0" b="0"/>
              <a:pathLst>
                <a:path w="314039" h="393088">
                  <a:moveTo>
                    <a:pt x="0" y="0"/>
                  </a:moveTo>
                  <a:lnTo>
                    <a:pt x="7604" y="8663"/>
                  </a:lnTo>
                  <a:lnTo>
                    <a:pt x="25510" y="43873"/>
                  </a:lnTo>
                  <a:lnTo>
                    <a:pt x="38122" y="87493"/>
                  </a:lnTo>
                  <a:lnTo>
                    <a:pt x="47631" y="115882"/>
                  </a:lnTo>
                  <a:lnTo>
                    <a:pt x="63853" y="149717"/>
                  </a:lnTo>
                  <a:lnTo>
                    <a:pt x="66118" y="159514"/>
                  </a:lnTo>
                  <a:lnTo>
                    <a:pt x="64187" y="160317"/>
                  </a:lnTo>
                  <a:lnTo>
                    <a:pt x="35207" y="162842"/>
                  </a:lnTo>
                  <a:lnTo>
                    <a:pt x="26936" y="166919"/>
                  </a:lnTo>
                  <a:lnTo>
                    <a:pt x="25366" y="168429"/>
                  </a:lnTo>
                  <a:lnTo>
                    <a:pt x="25378" y="169436"/>
                  </a:lnTo>
                  <a:lnTo>
                    <a:pt x="38057" y="176109"/>
                  </a:lnTo>
                  <a:lnTo>
                    <a:pt x="82166" y="172795"/>
                  </a:lnTo>
                  <a:lnTo>
                    <a:pt x="115478" y="166659"/>
                  </a:lnTo>
                  <a:lnTo>
                    <a:pt x="138167" y="158271"/>
                  </a:lnTo>
                  <a:lnTo>
                    <a:pt x="185099" y="120271"/>
                  </a:lnTo>
                  <a:lnTo>
                    <a:pt x="197851" y="115086"/>
                  </a:lnTo>
                  <a:lnTo>
                    <a:pt x="198575" y="115882"/>
                  </a:lnTo>
                  <a:lnTo>
                    <a:pt x="199381" y="119589"/>
                  </a:lnTo>
                  <a:lnTo>
                    <a:pt x="202763" y="151529"/>
                  </a:lnTo>
                  <a:lnTo>
                    <a:pt x="210362" y="168370"/>
                  </a:lnTo>
                  <a:lnTo>
                    <a:pt x="213266" y="172571"/>
                  </a:lnTo>
                  <a:lnTo>
                    <a:pt x="217319" y="174314"/>
                  </a:lnTo>
                  <a:lnTo>
                    <a:pt x="227467" y="173428"/>
                  </a:lnTo>
                  <a:lnTo>
                    <a:pt x="250169" y="164236"/>
                  </a:lnTo>
                  <a:lnTo>
                    <a:pt x="278202" y="145974"/>
                  </a:lnTo>
                  <a:lnTo>
                    <a:pt x="284572" y="137561"/>
                  </a:lnTo>
                  <a:lnTo>
                    <a:pt x="289813" y="135222"/>
                  </a:lnTo>
                  <a:lnTo>
                    <a:pt x="291633" y="136714"/>
                  </a:lnTo>
                  <a:lnTo>
                    <a:pt x="301501" y="179045"/>
                  </a:lnTo>
                  <a:lnTo>
                    <a:pt x="309421" y="220284"/>
                  </a:lnTo>
                  <a:lnTo>
                    <a:pt x="313356" y="259530"/>
                  </a:lnTo>
                  <a:lnTo>
                    <a:pt x="314038" y="298913"/>
                  </a:lnTo>
                  <a:lnTo>
                    <a:pt x="311448" y="341737"/>
                  </a:lnTo>
                  <a:lnTo>
                    <a:pt x="305637" y="360375"/>
                  </a:lnTo>
                  <a:lnTo>
                    <a:pt x="283730" y="391193"/>
                  </a:lnTo>
                  <a:lnTo>
                    <a:pt x="279112" y="393087"/>
                  </a:lnTo>
                  <a:lnTo>
                    <a:pt x="268336" y="392369"/>
                  </a:lnTo>
                  <a:lnTo>
                    <a:pt x="250368" y="380959"/>
                  </a:lnTo>
                  <a:lnTo>
                    <a:pt x="236697" y="369228"/>
                  </a:lnTo>
                  <a:lnTo>
                    <a:pt x="225942" y="338824"/>
                  </a:lnTo>
                  <a:lnTo>
                    <a:pt x="226166" y="296302"/>
                  </a:lnTo>
                  <a:lnTo>
                    <a:pt x="243048" y="255245"/>
                  </a:lnTo>
                  <a:lnTo>
                    <a:pt x="276037" y="211386"/>
                  </a:lnTo>
                  <a:lnTo>
                    <a:pt x="287784" y="199783"/>
                  </a:lnTo>
                  <a:lnTo>
                    <a:pt x="30480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2" name="SMARTInkShape-6861"/>
            <p:cNvSpPr/>
            <p:nvPr/>
          </p:nvSpPr>
          <p:spPr>
            <a:xfrm>
              <a:off x="10511361" y="2288145"/>
              <a:ext cx="189156" cy="281206"/>
            </a:xfrm>
            <a:custGeom>
              <a:avLst/>
              <a:gdLst/>
              <a:ahLst/>
              <a:cxnLst/>
              <a:rect l="0" t="0" r="0" b="0"/>
              <a:pathLst>
                <a:path w="189156" h="281206">
                  <a:moveTo>
                    <a:pt x="80439" y="226455"/>
                  </a:moveTo>
                  <a:lnTo>
                    <a:pt x="104290" y="225397"/>
                  </a:lnTo>
                  <a:lnTo>
                    <a:pt x="116086" y="221398"/>
                  </a:lnTo>
                  <a:lnTo>
                    <a:pt x="125563" y="213272"/>
                  </a:lnTo>
                  <a:lnTo>
                    <a:pt x="140270" y="190808"/>
                  </a:lnTo>
                  <a:lnTo>
                    <a:pt x="141493" y="184698"/>
                  </a:lnTo>
                  <a:lnTo>
                    <a:pt x="140029" y="172266"/>
                  </a:lnTo>
                  <a:lnTo>
                    <a:pt x="138158" y="168104"/>
                  </a:lnTo>
                  <a:lnTo>
                    <a:pt x="135852" y="165329"/>
                  </a:lnTo>
                  <a:lnTo>
                    <a:pt x="119489" y="155820"/>
                  </a:lnTo>
                  <a:lnTo>
                    <a:pt x="102380" y="155551"/>
                  </a:lnTo>
                  <a:lnTo>
                    <a:pt x="82783" y="160017"/>
                  </a:lnTo>
                  <a:lnTo>
                    <a:pt x="58791" y="175490"/>
                  </a:lnTo>
                  <a:lnTo>
                    <a:pt x="13422" y="222801"/>
                  </a:lnTo>
                  <a:lnTo>
                    <a:pt x="256" y="243834"/>
                  </a:lnTo>
                  <a:lnTo>
                    <a:pt x="0" y="255699"/>
                  </a:lnTo>
                  <a:lnTo>
                    <a:pt x="1413" y="261826"/>
                  </a:lnTo>
                  <a:lnTo>
                    <a:pt x="8627" y="271456"/>
                  </a:lnTo>
                  <a:lnTo>
                    <a:pt x="13515" y="275505"/>
                  </a:lnTo>
                  <a:lnTo>
                    <a:pt x="24589" y="280005"/>
                  </a:lnTo>
                  <a:lnTo>
                    <a:pt x="30506" y="281205"/>
                  </a:lnTo>
                  <a:lnTo>
                    <a:pt x="59059" y="277837"/>
                  </a:lnTo>
                  <a:lnTo>
                    <a:pt x="94330" y="265080"/>
                  </a:lnTo>
                  <a:lnTo>
                    <a:pt x="110602" y="253852"/>
                  </a:lnTo>
                  <a:lnTo>
                    <a:pt x="144432" y="209287"/>
                  </a:lnTo>
                  <a:lnTo>
                    <a:pt x="164339" y="167207"/>
                  </a:lnTo>
                  <a:lnTo>
                    <a:pt x="181050" y="128635"/>
                  </a:lnTo>
                  <a:lnTo>
                    <a:pt x="189155" y="95636"/>
                  </a:lnTo>
                  <a:lnTo>
                    <a:pt x="185700" y="49269"/>
                  </a:lnTo>
                  <a:lnTo>
                    <a:pt x="184300" y="26847"/>
                  </a:lnTo>
                  <a:lnTo>
                    <a:pt x="177032" y="5096"/>
                  </a:lnTo>
                  <a:lnTo>
                    <a:pt x="175526" y="2682"/>
                  </a:lnTo>
                  <a:lnTo>
                    <a:pt x="173464" y="1073"/>
                  </a:lnTo>
                  <a:lnTo>
                    <a:pt x="171031" y="0"/>
                  </a:lnTo>
                  <a:lnTo>
                    <a:pt x="168350" y="344"/>
                  </a:lnTo>
                  <a:lnTo>
                    <a:pt x="162549" y="3547"/>
                  </a:lnTo>
                  <a:lnTo>
                    <a:pt x="160580" y="5883"/>
                  </a:lnTo>
                  <a:lnTo>
                    <a:pt x="158390" y="11301"/>
                  </a:lnTo>
                  <a:lnTo>
                    <a:pt x="156869" y="55717"/>
                  </a:lnTo>
                  <a:lnTo>
                    <a:pt x="156707" y="97197"/>
                  </a:lnTo>
                  <a:lnTo>
                    <a:pt x="156660" y="138062"/>
                  </a:lnTo>
                  <a:lnTo>
                    <a:pt x="159468" y="181920"/>
                  </a:lnTo>
                  <a:lnTo>
                    <a:pt x="166341" y="226470"/>
                  </a:lnTo>
                  <a:lnTo>
                    <a:pt x="185214" y="2740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3" name="SMARTInkShape-6862"/>
            <p:cNvSpPr/>
            <p:nvPr/>
          </p:nvSpPr>
          <p:spPr>
            <a:xfrm>
              <a:off x="10660826" y="2488589"/>
              <a:ext cx="454850" cy="110193"/>
            </a:xfrm>
            <a:custGeom>
              <a:avLst/>
              <a:gdLst/>
              <a:ahLst/>
              <a:cxnLst/>
              <a:rect l="0" t="0" r="0" b="0"/>
              <a:pathLst>
                <a:path w="454850" h="110193">
                  <a:moveTo>
                    <a:pt x="73849" y="45061"/>
                  </a:moveTo>
                  <a:lnTo>
                    <a:pt x="78906" y="45061"/>
                  </a:lnTo>
                  <a:lnTo>
                    <a:pt x="84210" y="42239"/>
                  </a:lnTo>
                  <a:lnTo>
                    <a:pt x="87106" y="40004"/>
                  </a:lnTo>
                  <a:lnTo>
                    <a:pt x="90325" y="34700"/>
                  </a:lnTo>
                  <a:lnTo>
                    <a:pt x="91183" y="31804"/>
                  </a:lnTo>
                  <a:lnTo>
                    <a:pt x="89315" y="22941"/>
                  </a:lnTo>
                  <a:lnTo>
                    <a:pt x="87334" y="17614"/>
                  </a:lnTo>
                  <a:lnTo>
                    <a:pt x="79489" y="8874"/>
                  </a:lnTo>
                  <a:lnTo>
                    <a:pt x="74433" y="5061"/>
                  </a:lnTo>
                  <a:lnTo>
                    <a:pt x="60351" y="825"/>
                  </a:lnTo>
                  <a:lnTo>
                    <a:pt x="45625" y="0"/>
                  </a:lnTo>
                  <a:lnTo>
                    <a:pt x="35552" y="3162"/>
                  </a:lnTo>
                  <a:lnTo>
                    <a:pt x="5585" y="36287"/>
                  </a:lnTo>
                  <a:lnTo>
                    <a:pt x="1176" y="49628"/>
                  </a:lnTo>
                  <a:lnTo>
                    <a:pt x="0" y="57631"/>
                  </a:lnTo>
                  <a:lnTo>
                    <a:pt x="1331" y="64024"/>
                  </a:lnTo>
                  <a:lnTo>
                    <a:pt x="8459" y="73950"/>
                  </a:lnTo>
                  <a:lnTo>
                    <a:pt x="15859" y="79067"/>
                  </a:lnTo>
                  <a:lnTo>
                    <a:pt x="19314" y="80432"/>
                  </a:lnTo>
                  <a:lnTo>
                    <a:pt x="31619" y="76304"/>
                  </a:lnTo>
                  <a:lnTo>
                    <a:pt x="78988" y="51566"/>
                  </a:lnTo>
                  <a:lnTo>
                    <a:pt x="119355" y="27743"/>
                  </a:lnTo>
                  <a:lnTo>
                    <a:pt x="144364" y="19821"/>
                  </a:lnTo>
                  <a:lnTo>
                    <a:pt x="165181" y="17474"/>
                  </a:lnTo>
                  <a:lnTo>
                    <a:pt x="175472" y="19747"/>
                  </a:lnTo>
                  <a:lnTo>
                    <a:pt x="179697" y="21835"/>
                  </a:lnTo>
                  <a:lnTo>
                    <a:pt x="195758" y="39943"/>
                  </a:lnTo>
                  <a:lnTo>
                    <a:pt x="202114" y="53722"/>
                  </a:lnTo>
                  <a:lnTo>
                    <a:pt x="205998" y="65844"/>
                  </a:lnTo>
                  <a:lnTo>
                    <a:pt x="214293" y="82249"/>
                  </a:lnTo>
                  <a:lnTo>
                    <a:pt x="215643" y="86989"/>
                  </a:lnTo>
                  <a:lnTo>
                    <a:pt x="216005" y="86771"/>
                  </a:lnTo>
                  <a:lnTo>
                    <a:pt x="221768" y="55777"/>
                  </a:lnTo>
                  <a:lnTo>
                    <a:pt x="236019" y="36111"/>
                  </a:lnTo>
                  <a:lnTo>
                    <a:pt x="239113" y="32744"/>
                  </a:lnTo>
                  <a:lnTo>
                    <a:pt x="244350" y="31558"/>
                  </a:lnTo>
                  <a:lnTo>
                    <a:pt x="274416" y="34803"/>
                  </a:lnTo>
                  <a:lnTo>
                    <a:pt x="278468" y="38222"/>
                  </a:lnTo>
                  <a:lnTo>
                    <a:pt x="299525" y="72678"/>
                  </a:lnTo>
                  <a:lnTo>
                    <a:pt x="302278" y="82547"/>
                  </a:lnTo>
                  <a:lnTo>
                    <a:pt x="302433" y="69850"/>
                  </a:lnTo>
                  <a:lnTo>
                    <a:pt x="316597" y="44548"/>
                  </a:lnTo>
                  <a:lnTo>
                    <a:pt x="323907" y="34955"/>
                  </a:lnTo>
                  <a:lnTo>
                    <a:pt x="344085" y="23605"/>
                  </a:lnTo>
                  <a:lnTo>
                    <a:pt x="370172" y="18595"/>
                  </a:lnTo>
                  <a:lnTo>
                    <a:pt x="385818" y="23068"/>
                  </a:lnTo>
                  <a:lnTo>
                    <a:pt x="408052" y="38130"/>
                  </a:lnTo>
                  <a:lnTo>
                    <a:pt x="429244" y="79169"/>
                  </a:lnTo>
                  <a:lnTo>
                    <a:pt x="435224" y="99700"/>
                  </a:lnTo>
                  <a:lnTo>
                    <a:pt x="435629" y="106524"/>
                  </a:lnTo>
                  <a:lnTo>
                    <a:pt x="436745" y="108261"/>
                  </a:lnTo>
                  <a:lnTo>
                    <a:pt x="438545" y="109419"/>
                  </a:lnTo>
                  <a:lnTo>
                    <a:pt x="440805" y="110192"/>
                  </a:lnTo>
                  <a:lnTo>
                    <a:pt x="443369" y="109648"/>
                  </a:lnTo>
                  <a:lnTo>
                    <a:pt x="454849" y="1022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4" name="SMARTInkShape-6863"/>
            <p:cNvSpPr/>
            <p:nvPr/>
          </p:nvSpPr>
          <p:spPr>
            <a:xfrm>
              <a:off x="11166492" y="2401551"/>
              <a:ext cx="377809" cy="220495"/>
            </a:xfrm>
            <a:custGeom>
              <a:avLst/>
              <a:gdLst/>
              <a:ahLst/>
              <a:cxnLst/>
              <a:rect l="0" t="0" r="0" b="0"/>
              <a:pathLst>
                <a:path w="377809" h="220495">
                  <a:moveTo>
                    <a:pt x="25383" y="151149"/>
                  </a:moveTo>
                  <a:lnTo>
                    <a:pt x="52207" y="124325"/>
                  </a:lnTo>
                  <a:lnTo>
                    <a:pt x="51733" y="122683"/>
                  </a:lnTo>
                  <a:lnTo>
                    <a:pt x="48383" y="118036"/>
                  </a:lnTo>
                  <a:lnTo>
                    <a:pt x="46007" y="117432"/>
                  </a:lnTo>
                  <a:lnTo>
                    <a:pt x="43366" y="118088"/>
                  </a:lnTo>
                  <a:lnTo>
                    <a:pt x="34592" y="124067"/>
                  </a:lnTo>
                  <a:lnTo>
                    <a:pt x="31522" y="126744"/>
                  </a:lnTo>
                  <a:lnTo>
                    <a:pt x="4009" y="171863"/>
                  </a:lnTo>
                  <a:lnTo>
                    <a:pt x="8" y="180816"/>
                  </a:lnTo>
                  <a:lnTo>
                    <a:pt x="0" y="183627"/>
                  </a:lnTo>
                  <a:lnTo>
                    <a:pt x="1053" y="185501"/>
                  </a:lnTo>
                  <a:lnTo>
                    <a:pt x="2814" y="186750"/>
                  </a:lnTo>
                  <a:lnTo>
                    <a:pt x="10413" y="185316"/>
                  </a:lnTo>
                  <a:lnTo>
                    <a:pt x="32074" y="178344"/>
                  </a:lnTo>
                  <a:lnTo>
                    <a:pt x="69383" y="153286"/>
                  </a:lnTo>
                  <a:lnTo>
                    <a:pt x="76991" y="151782"/>
                  </a:lnTo>
                  <a:lnTo>
                    <a:pt x="85714" y="157075"/>
                  </a:lnTo>
                  <a:lnTo>
                    <a:pt x="107097" y="177133"/>
                  </a:lnTo>
                  <a:lnTo>
                    <a:pt x="116152" y="192480"/>
                  </a:lnTo>
                  <a:lnTo>
                    <a:pt x="120044" y="206007"/>
                  </a:lnTo>
                  <a:lnTo>
                    <a:pt x="120240" y="205713"/>
                  </a:lnTo>
                  <a:lnTo>
                    <a:pt x="123431" y="178551"/>
                  </a:lnTo>
                  <a:lnTo>
                    <a:pt x="128226" y="168619"/>
                  </a:lnTo>
                  <a:lnTo>
                    <a:pt x="133886" y="164205"/>
                  </a:lnTo>
                  <a:lnTo>
                    <a:pt x="153135" y="161720"/>
                  </a:lnTo>
                  <a:lnTo>
                    <a:pt x="164358" y="163961"/>
                  </a:lnTo>
                  <a:lnTo>
                    <a:pt x="176627" y="168351"/>
                  </a:lnTo>
                  <a:lnTo>
                    <a:pt x="180189" y="168967"/>
                  </a:lnTo>
                  <a:lnTo>
                    <a:pt x="195311" y="179947"/>
                  </a:lnTo>
                  <a:lnTo>
                    <a:pt x="201448" y="187937"/>
                  </a:lnTo>
                  <a:lnTo>
                    <a:pt x="203085" y="191549"/>
                  </a:lnTo>
                  <a:lnTo>
                    <a:pt x="205234" y="193957"/>
                  </a:lnTo>
                  <a:lnTo>
                    <a:pt x="210445" y="196633"/>
                  </a:lnTo>
                  <a:lnTo>
                    <a:pt x="212258" y="196289"/>
                  </a:lnTo>
                  <a:lnTo>
                    <a:pt x="213466" y="195000"/>
                  </a:lnTo>
                  <a:lnTo>
                    <a:pt x="214271" y="193083"/>
                  </a:lnTo>
                  <a:lnTo>
                    <a:pt x="215742" y="173184"/>
                  </a:lnTo>
                  <a:lnTo>
                    <a:pt x="231010" y="160970"/>
                  </a:lnTo>
                  <a:lnTo>
                    <a:pt x="244126" y="155514"/>
                  </a:lnTo>
                  <a:lnTo>
                    <a:pt x="285352" y="151532"/>
                  </a:lnTo>
                  <a:lnTo>
                    <a:pt x="301792" y="152378"/>
                  </a:lnTo>
                  <a:lnTo>
                    <a:pt x="331082" y="159372"/>
                  </a:lnTo>
                  <a:lnTo>
                    <a:pt x="347266" y="155232"/>
                  </a:lnTo>
                  <a:lnTo>
                    <a:pt x="350039" y="153871"/>
                  </a:lnTo>
                  <a:lnTo>
                    <a:pt x="350828" y="152964"/>
                  </a:lnTo>
                  <a:lnTo>
                    <a:pt x="350296" y="152359"/>
                  </a:lnTo>
                  <a:lnTo>
                    <a:pt x="346884" y="154509"/>
                  </a:lnTo>
                  <a:lnTo>
                    <a:pt x="344491" y="156564"/>
                  </a:lnTo>
                  <a:lnTo>
                    <a:pt x="339013" y="158847"/>
                  </a:lnTo>
                  <a:lnTo>
                    <a:pt x="336069" y="159456"/>
                  </a:lnTo>
                  <a:lnTo>
                    <a:pt x="301042" y="182026"/>
                  </a:lnTo>
                  <a:lnTo>
                    <a:pt x="289681" y="202278"/>
                  </a:lnTo>
                  <a:lnTo>
                    <a:pt x="284668" y="218274"/>
                  </a:lnTo>
                  <a:lnTo>
                    <a:pt x="285023" y="220241"/>
                  </a:lnTo>
                  <a:lnTo>
                    <a:pt x="286318" y="220494"/>
                  </a:lnTo>
                  <a:lnTo>
                    <a:pt x="290579" y="219011"/>
                  </a:lnTo>
                  <a:lnTo>
                    <a:pt x="296001" y="218351"/>
                  </a:lnTo>
                  <a:lnTo>
                    <a:pt x="315116" y="202811"/>
                  </a:lnTo>
                  <a:lnTo>
                    <a:pt x="346100" y="155234"/>
                  </a:lnTo>
                  <a:lnTo>
                    <a:pt x="350319" y="147523"/>
                  </a:lnTo>
                  <a:lnTo>
                    <a:pt x="356258" y="111387"/>
                  </a:lnTo>
                  <a:lnTo>
                    <a:pt x="358017" y="67166"/>
                  </a:lnTo>
                  <a:lnTo>
                    <a:pt x="351121" y="20119"/>
                  </a:lnTo>
                  <a:lnTo>
                    <a:pt x="349013" y="8247"/>
                  </a:lnTo>
                  <a:lnTo>
                    <a:pt x="346970" y="5081"/>
                  </a:lnTo>
                  <a:lnTo>
                    <a:pt x="341143" y="0"/>
                  </a:lnTo>
                  <a:lnTo>
                    <a:pt x="345190" y="4176"/>
                  </a:lnTo>
                  <a:lnTo>
                    <a:pt x="353933" y="47687"/>
                  </a:lnTo>
                  <a:lnTo>
                    <a:pt x="362384" y="90507"/>
                  </a:lnTo>
                  <a:lnTo>
                    <a:pt x="368485" y="122433"/>
                  </a:lnTo>
                  <a:lnTo>
                    <a:pt x="375966" y="165820"/>
                  </a:lnTo>
                  <a:lnTo>
                    <a:pt x="377808" y="1987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5" name="SMARTInkShape-6864"/>
            <p:cNvSpPr/>
            <p:nvPr/>
          </p:nvSpPr>
          <p:spPr>
            <a:xfrm>
              <a:off x="11591925" y="2450436"/>
              <a:ext cx="209191" cy="203777"/>
            </a:xfrm>
            <a:custGeom>
              <a:avLst/>
              <a:gdLst/>
              <a:ahLst/>
              <a:cxnLst/>
              <a:rect l="0" t="0" r="0" b="0"/>
              <a:pathLst>
                <a:path w="209191" h="203777">
                  <a:moveTo>
                    <a:pt x="0" y="140364"/>
                  </a:moveTo>
                  <a:lnTo>
                    <a:pt x="5057" y="145421"/>
                  </a:lnTo>
                  <a:lnTo>
                    <a:pt x="7604" y="145852"/>
                  </a:lnTo>
                  <a:lnTo>
                    <a:pt x="10361" y="145081"/>
                  </a:lnTo>
                  <a:lnTo>
                    <a:pt x="22391" y="136239"/>
                  </a:lnTo>
                  <a:lnTo>
                    <a:pt x="25826" y="130417"/>
                  </a:lnTo>
                  <a:lnTo>
                    <a:pt x="28032" y="118055"/>
                  </a:lnTo>
                  <a:lnTo>
                    <a:pt x="28527" y="104138"/>
                  </a:lnTo>
                  <a:lnTo>
                    <a:pt x="27485" y="104572"/>
                  </a:lnTo>
                  <a:lnTo>
                    <a:pt x="10257" y="120743"/>
                  </a:lnTo>
                  <a:lnTo>
                    <a:pt x="4559" y="129174"/>
                  </a:lnTo>
                  <a:lnTo>
                    <a:pt x="3039" y="132904"/>
                  </a:lnTo>
                  <a:lnTo>
                    <a:pt x="5958" y="153323"/>
                  </a:lnTo>
                  <a:lnTo>
                    <a:pt x="10322" y="159587"/>
                  </a:lnTo>
                  <a:lnTo>
                    <a:pt x="23638" y="169369"/>
                  </a:lnTo>
                  <a:lnTo>
                    <a:pt x="43929" y="175769"/>
                  </a:lnTo>
                  <a:lnTo>
                    <a:pt x="83897" y="176873"/>
                  </a:lnTo>
                  <a:lnTo>
                    <a:pt x="128053" y="165136"/>
                  </a:lnTo>
                  <a:lnTo>
                    <a:pt x="170435" y="150326"/>
                  </a:lnTo>
                  <a:lnTo>
                    <a:pt x="147396" y="176743"/>
                  </a:lnTo>
                  <a:lnTo>
                    <a:pt x="137982" y="199600"/>
                  </a:lnTo>
                  <a:lnTo>
                    <a:pt x="138556" y="202080"/>
                  </a:lnTo>
                  <a:lnTo>
                    <a:pt x="139995" y="203733"/>
                  </a:lnTo>
                  <a:lnTo>
                    <a:pt x="142013" y="203776"/>
                  </a:lnTo>
                  <a:lnTo>
                    <a:pt x="165992" y="188435"/>
                  </a:lnTo>
                  <a:lnTo>
                    <a:pt x="186648" y="166249"/>
                  </a:lnTo>
                  <a:lnTo>
                    <a:pt x="194080" y="151516"/>
                  </a:lnTo>
                  <a:lnTo>
                    <a:pt x="207042" y="104393"/>
                  </a:lnTo>
                  <a:lnTo>
                    <a:pt x="208162" y="57702"/>
                  </a:lnTo>
                  <a:lnTo>
                    <a:pt x="201306" y="20536"/>
                  </a:lnTo>
                  <a:lnTo>
                    <a:pt x="203417" y="10201"/>
                  </a:lnTo>
                  <a:lnTo>
                    <a:pt x="208338" y="0"/>
                  </a:lnTo>
                  <a:lnTo>
                    <a:pt x="208742" y="221"/>
                  </a:lnTo>
                  <a:lnTo>
                    <a:pt x="209190" y="3289"/>
                  </a:lnTo>
                  <a:lnTo>
                    <a:pt x="201318" y="38258"/>
                  </a:lnTo>
                  <a:lnTo>
                    <a:pt x="200409" y="80124"/>
                  </a:lnTo>
                  <a:lnTo>
                    <a:pt x="200139" y="122633"/>
                  </a:lnTo>
                  <a:lnTo>
                    <a:pt x="200025" y="1498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72" name="SMARTInkShape-Group986"/>
          <p:cNvGrpSpPr/>
          <p:nvPr/>
        </p:nvGrpSpPr>
        <p:grpSpPr>
          <a:xfrm>
            <a:off x="7200901" y="3801248"/>
            <a:ext cx="1663530" cy="456428"/>
            <a:chOff x="7200901" y="3801248"/>
            <a:chExt cx="1663530" cy="456428"/>
          </a:xfrm>
        </p:grpSpPr>
        <p:sp>
          <p:nvSpPr>
            <p:cNvPr id="567" name="SMARTInkShape-6865"/>
            <p:cNvSpPr/>
            <p:nvPr/>
          </p:nvSpPr>
          <p:spPr>
            <a:xfrm>
              <a:off x="7200901" y="3801248"/>
              <a:ext cx="238125" cy="255448"/>
            </a:xfrm>
            <a:custGeom>
              <a:avLst/>
              <a:gdLst/>
              <a:ahLst/>
              <a:cxnLst/>
              <a:rect l="0" t="0" r="0" b="0"/>
              <a:pathLst>
                <a:path w="238125" h="255448">
                  <a:moveTo>
                    <a:pt x="9524" y="46852"/>
                  </a:moveTo>
                  <a:lnTo>
                    <a:pt x="4468" y="51909"/>
                  </a:lnTo>
                  <a:lnTo>
                    <a:pt x="1985" y="57213"/>
                  </a:lnTo>
                  <a:lnTo>
                    <a:pt x="1323" y="60109"/>
                  </a:lnTo>
                  <a:lnTo>
                    <a:pt x="10535" y="104690"/>
                  </a:lnTo>
                  <a:lnTo>
                    <a:pt x="14207" y="132882"/>
                  </a:lnTo>
                  <a:lnTo>
                    <a:pt x="10763" y="176695"/>
                  </a:lnTo>
                  <a:lnTo>
                    <a:pt x="7069" y="214441"/>
                  </a:lnTo>
                  <a:lnTo>
                    <a:pt x="121" y="255447"/>
                  </a:lnTo>
                  <a:lnTo>
                    <a:pt x="10" y="208345"/>
                  </a:lnTo>
                  <a:lnTo>
                    <a:pt x="2" y="164904"/>
                  </a:lnTo>
                  <a:lnTo>
                    <a:pt x="1" y="130011"/>
                  </a:lnTo>
                  <a:lnTo>
                    <a:pt x="0" y="85956"/>
                  </a:lnTo>
                  <a:lnTo>
                    <a:pt x="2821" y="56674"/>
                  </a:lnTo>
                  <a:lnTo>
                    <a:pt x="11758" y="12437"/>
                  </a:lnTo>
                  <a:lnTo>
                    <a:pt x="17609" y="1837"/>
                  </a:lnTo>
                  <a:lnTo>
                    <a:pt x="19147" y="966"/>
                  </a:lnTo>
                  <a:lnTo>
                    <a:pt x="23679" y="0"/>
                  </a:lnTo>
                  <a:lnTo>
                    <a:pt x="26369" y="1859"/>
                  </a:lnTo>
                  <a:lnTo>
                    <a:pt x="55893" y="45939"/>
                  </a:lnTo>
                  <a:lnTo>
                    <a:pt x="89874" y="90681"/>
                  </a:lnTo>
                  <a:lnTo>
                    <a:pt x="95773" y="107934"/>
                  </a:lnTo>
                  <a:lnTo>
                    <a:pt x="114049" y="132255"/>
                  </a:lnTo>
                  <a:lnTo>
                    <a:pt x="119282" y="122369"/>
                  </a:lnTo>
                  <a:lnTo>
                    <a:pt x="128482" y="82732"/>
                  </a:lnTo>
                  <a:lnTo>
                    <a:pt x="150608" y="39857"/>
                  </a:lnTo>
                  <a:lnTo>
                    <a:pt x="157954" y="27868"/>
                  </a:lnTo>
                  <a:lnTo>
                    <a:pt x="164746" y="22540"/>
                  </a:lnTo>
                  <a:lnTo>
                    <a:pt x="174519" y="19540"/>
                  </a:lnTo>
                  <a:lnTo>
                    <a:pt x="176670" y="20177"/>
                  </a:lnTo>
                  <a:lnTo>
                    <a:pt x="178106" y="21661"/>
                  </a:lnTo>
                  <a:lnTo>
                    <a:pt x="180758" y="26131"/>
                  </a:lnTo>
                  <a:lnTo>
                    <a:pt x="188201" y="36714"/>
                  </a:lnTo>
                  <a:lnTo>
                    <a:pt x="203314" y="76601"/>
                  </a:lnTo>
                  <a:lnTo>
                    <a:pt x="214863" y="119246"/>
                  </a:lnTo>
                  <a:lnTo>
                    <a:pt x="221065" y="155893"/>
                  </a:lnTo>
                  <a:lnTo>
                    <a:pt x="238124" y="2183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8" name="SMARTInkShape-6866"/>
            <p:cNvSpPr/>
            <p:nvPr/>
          </p:nvSpPr>
          <p:spPr>
            <a:xfrm>
              <a:off x="7509046" y="3852476"/>
              <a:ext cx="121007" cy="214700"/>
            </a:xfrm>
            <a:custGeom>
              <a:avLst/>
              <a:gdLst/>
              <a:ahLst/>
              <a:cxnLst/>
              <a:rect l="0" t="0" r="0" b="0"/>
              <a:pathLst>
                <a:path w="121007" h="214700">
                  <a:moveTo>
                    <a:pt x="53804" y="24199"/>
                  </a:moveTo>
                  <a:lnTo>
                    <a:pt x="58861" y="19142"/>
                  </a:lnTo>
                  <a:lnTo>
                    <a:pt x="61343" y="13838"/>
                  </a:lnTo>
                  <a:lnTo>
                    <a:pt x="62005" y="10942"/>
                  </a:lnTo>
                  <a:lnTo>
                    <a:pt x="63504" y="9011"/>
                  </a:lnTo>
                  <a:lnTo>
                    <a:pt x="67993" y="6866"/>
                  </a:lnTo>
                  <a:lnTo>
                    <a:pt x="68555" y="5235"/>
                  </a:lnTo>
                  <a:lnTo>
                    <a:pt x="67871" y="3090"/>
                  </a:lnTo>
                  <a:lnTo>
                    <a:pt x="66357" y="601"/>
                  </a:lnTo>
                  <a:lnTo>
                    <a:pt x="64289" y="0"/>
                  </a:lnTo>
                  <a:lnTo>
                    <a:pt x="61853" y="658"/>
                  </a:lnTo>
                  <a:lnTo>
                    <a:pt x="19529" y="22279"/>
                  </a:lnTo>
                  <a:lnTo>
                    <a:pt x="8232" y="32518"/>
                  </a:lnTo>
                  <a:lnTo>
                    <a:pt x="1799" y="44124"/>
                  </a:lnTo>
                  <a:lnTo>
                    <a:pt x="85" y="50182"/>
                  </a:lnTo>
                  <a:lnTo>
                    <a:pt x="0" y="55280"/>
                  </a:lnTo>
                  <a:lnTo>
                    <a:pt x="2726" y="63766"/>
                  </a:lnTo>
                  <a:lnTo>
                    <a:pt x="15269" y="79549"/>
                  </a:lnTo>
                  <a:lnTo>
                    <a:pt x="62540" y="110105"/>
                  </a:lnTo>
                  <a:lnTo>
                    <a:pt x="103246" y="136210"/>
                  </a:lnTo>
                  <a:lnTo>
                    <a:pt x="116701" y="151240"/>
                  </a:lnTo>
                  <a:lnTo>
                    <a:pt x="120077" y="158635"/>
                  </a:lnTo>
                  <a:lnTo>
                    <a:pt x="121006" y="172495"/>
                  </a:lnTo>
                  <a:lnTo>
                    <a:pt x="115068" y="185711"/>
                  </a:lnTo>
                  <a:lnTo>
                    <a:pt x="110522" y="192199"/>
                  </a:lnTo>
                  <a:lnTo>
                    <a:pt x="72854" y="2146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9" name="SMARTInkShape-6867"/>
            <p:cNvSpPr/>
            <p:nvPr/>
          </p:nvSpPr>
          <p:spPr>
            <a:xfrm>
              <a:off x="7810500" y="3966800"/>
              <a:ext cx="337150" cy="100376"/>
            </a:xfrm>
            <a:custGeom>
              <a:avLst/>
              <a:gdLst/>
              <a:ahLst/>
              <a:cxnLst/>
              <a:rect l="0" t="0" r="0" b="0"/>
              <a:pathLst>
                <a:path w="337150" h="100376">
                  <a:moveTo>
                    <a:pt x="0" y="24175"/>
                  </a:moveTo>
                  <a:lnTo>
                    <a:pt x="10113" y="29231"/>
                  </a:lnTo>
                  <a:lnTo>
                    <a:pt x="52981" y="33308"/>
                  </a:lnTo>
                  <a:lnTo>
                    <a:pt x="100189" y="41867"/>
                  </a:lnTo>
                  <a:lnTo>
                    <a:pt x="146359" y="42957"/>
                  </a:lnTo>
                  <a:lnTo>
                    <a:pt x="187621" y="43172"/>
                  </a:lnTo>
                  <a:lnTo>
                    <a:pt x="224924" y="40387"/>
                  </a:lnTo>
                  <a:lnTo>
                    <a:pt x="268545" y="34091"/>
                  </a:lnTo>
                  <a:lnTo>
                    <a:pt x="271105" y="32903"/>
                  </a:lnTo>
                  <a:lnTo>
                    <a:pt x="272812" y="31052"/>
                  </a:lnTo>
                  <a:lnTo>
                    <a:pt x="273949" y="28759"/>
                  </a:lnTo>
                  <a:lnTo>
                    <a:pt x="272591" y="26173"/>
                  </a:lnTo>
                  <a:lnTo>
                    <a:pt x="251202" y="9255"/>
                  </a:lnTo>
                  <a:lnTo>
                    <a:pt x="244642" y="6961"/>
                  </a:lnTo>
                  <a:lnTo>
                    <a:pt x="242470" y="5290"/>
                  </a:lnTo>
                  <a:lnTo>
                    <a:pt x="239413" y="0"/>
                  </a:lnTo>
                  <a:lnTo>
                    <a:pt x="238984" y="650"/>
                  </a:lnTo>
                  <a:lnTo>
                    <a:pt x="238697" y="2141"/>
                  </a:lnTo>
                  <a:lnTo>
                    <a:pt x="239565" y="3136"/>
                  </a:lnTo>
                  <a:lnTo>
                    <a:pt x="287045" y="23361"/>
                  </a:lnTo>
                  <a:lnTo>
                    <a:pt x="332341" y="52595"/>
                  </a:lnTo>
                  <a:lnTo>
                    <a:pt x="335861" y="55821"/>
                  </a:lnTo>
                  <a:lnTo>
                    <a:pt x="337149" y="59031"/>
                  </a:lnTo>
                  <a:lnTo>
                    <a:pt x="336950" y="62229"/>
                  </a:lnTo>
                  <a:lnTo>
                    <a:pt x="335758" y="65419"/>
                  </a:lnTo>
                  <a:lnTo>
                    <a:pt x="304800" y="100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0" name="SMARTInkShape-6868"/>
            <p:cNvSpPr/>
            <p:nvPr/>
          </p:nvSpPr>
          <p:spPr>
            <a:xfrm>
              <a:off x="8430423" y="3920753"/>
              <a:ext cx="313528" cy="241673"/>
            </a:xfrm>
            <a:custGeom>
              <a:avLst/>
              <a:gdLst/>
              <a:ahLst/>
              <a:cxnLst/>
              <a:rect l="0" t="0" r="0" b="0"/>
              <a:pathLst>
                <a:path w="313528" h="241673">
                  <a:moveTo>
                    <a:pt x="75402" y="51172"/>
                  </a:moveTo>
                  <a:lnTo>
                    <a:pt x="66740" y="58776"/>
                  </a:lnTo>
                  <a:lnTo>
                    <a:pt x="32173" y="85465"/>
                  </a:lnTo>
                  <a:lnTo>
                    <a:pt x="18089" y="101338"/>
                  </a:lnTo>
                  <a:lnTo>
                    <a:pt x="3247" y="131755"/>
                  </a:lnTo>
                  <a:lnTo>
                    <a:pt x="0" y="153638"/>
                  </a:lnTo>
                  <a:lnTo>
                    <a:pt x="8023" y="168679"/>
                  </a:lnTo>
                  <a:lnTo>
                    <a:pt x="14608" y="177135"/>
                  </a:lnTo>
                  <a:lnTo>
                    <a:pt x="36035" y="189353"/>
                  </a:lnTo>
                  <a:lnTo>
                    <a:pt x="82795" y="200763"/>
                  </a:lnTo>
                  <a:lnTo>
                    <a:pt x="122984" y="202740"/>
                  </a:lnTo>
                  <a:lnTo>
                    <a:pt x="168405" y="198269"/>
                  </a:lnTo>
                  <a:lnTo>
                    <a:pt x="200208" y="190241"/>
                  </a:lnTo>
                  <a:lnTo>
                    <a:pt x="233149" y="171047"/>
                  </a:lnTo>
                  <a:lnTo>
                    <a:pt x="248876" y="151369"/>
                  </a:lnTo>
                  <a:lnTo>
                    <a:pt x="267595" y="114356"/>
                  </a:lnTo>
                  <a:lnTo>
                    <a:pt x="266302" y="94423"/>
                  </a:lnTo>
                  <a:lnTo>
                    <a:pt x="257613" y="72511"/>
                  </a:lnTo>
                  <a:lnTo>
                    <a:pt x="243168" y="52189"/>
                  </a:lnTo>
                  <a:lnTo>
                    <a:pt x="212129" y="27955"/>
                  </a:lnTo>
                  <a:lnTo>
                    <a:pt x="171319" y="8408"/>
                  </a:lnTo>
                  <a:lnTo>
                    <a:pt x="151898" y="1121"/>
                  </a:lnTo>
                  <a:lnTo>
                    <a:pt x="132684" y="0"/>
                  </a:lnTo>
                  <a:lnTo>
                    <a:pt x="104591" y="2846"/>
                  </a:lnTo>
                  <a:lnTo>
                    <a:pt x="100152" y="5197"/>
                  </a:lnTo>
                  <a:lnTo>
                    <a:pt x="92399" y="13452"/>
                  </a:lnTo>
                  <a:lnTo>
                    <a:pt x="90967" y="19675"/>
                  </a:lnTo>
                  <a:lnTo>
                    <a:pt x="92198" y="35057"/>
                  </a:lnTo>
                  <a:lnTo>
                    <a:pt x="96272" y="46832"/>
                  </a:lnTo>
                  <a:lnTo>
                    <a:pt x="112569" y="68071"/>
                  </a:lnTo>
                  <a:lnTo>
                    <a:pt x="155966" y="111557"/>
                  </a:lnTo>
                  <a:lnTo>
                    <a:pt x="199802" y="143255"/>
                  </a:lnTo>
                  <a:lnTo>
                    <a:pt x="239389" y="174998"/>
                  </a:lnTo>
                  <a:lnTo>
                    <a:pt x="285809" y="214391"/>
                  </a:lnTo>
                  <a:lnTo>
                    <a:pt x="313527" y="2416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1" name="SMARTInkShape-6869"/>
            <p:cNvSpPr/>
            <p:nvPr/>
          </p:nvSpPr>
          <p:spPr>
            <a:xfrm>
              <a:off x="8796855" y="4152910"/>
              <a:ext cx="67576" cy="104766"/>
            </a:xfrm>
            <a:custGeom>
              <a:avLst/>
              <a:gdLst/>
              <a:ahLst/>
              <a:cxnLst/>
              <a:rect l="0" t="0" r="0" b="0"/>
              <a:pathLst>
                <a:path w="67576" h="104766">
                  <a:moveTo>
                    <a:pt x="23295" y="9515"/>
                  </a:moveTo>
                  <a:lnTo>
                    <a:pt x="28352" y="9515"/>
                  </a:lnTo>
                  <a:lnTo>
                    <a:pt x="29841" y="8457"/>
                  </a:lnTo>
                  <a:lnTo>
                    <a:pt x="30835" y="6693"/>
                  </a:lnTo>
                  <a:lnTo>
                    <a:pt x="31496" y="4459"/>
                  </a:lnTo>
                  <a:lnTo>
                    <a:pt x="32996" y="2969"/>
                  </a:lnTo>
                  <a:lnTo>
                    <a:pt x="40905" y="382"/>
                  </a:lnTo>
                  <a:lnTo>
                    <a:pt x="19917" y="0"/>
                  </a:lnTo>
                  <a:lnTo>
                    <a:pt x="13680" y="2817"/>
                  </a:lnTo>
                  <a:lnTo>
                    <a:pt x="1052" y="13248"/>
                  </a:lnTo>
                  <a:lnTo>
                    <a:pt x="0" y="16237"/>
                  </a:lnTo>
                  <a:lnTo>
                    <a:pt x="357" y="19288"/>
                  </a:lnTo>
                  <a:lnTo>
                    <a:pt x="8534" y="36846"/>
                  </a:lnTo>
                  <a:lnTo>
                    <a:pt x="27388" y="54537"/>
                  </a:lnTo>
                  <a:lnTo>
                    <a:pt x="67491" y="82752"/>
                  </a:lnTo>
                  <a:lnTo>
                    <a:pt x="67575" y="84798"/>
                  </a:lnTo>
                  <a:lnTo>
                    <a:pt x="64848" y="89893"/>
                  </a:lnTo>
                  <a:lnTo>
                    <a:pt x="62638" y="91676"/>
                  </a:lnTo>
                  <a:lnTo>
                    <a:pt x="33271" y="99827"/>
                  </a:lnTo>
                  <a:lnTo>
                    <a:pt x="4245" y="1047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76" name="SMARTInkShape-Group987"/>
          <p:cNvGrpSpPr/>
          <p:nvPr/>
        </p:nvGrpSpPr>
        <p:grpSpPr>
          <a:xfrm>
            <a:off x="7162975" y="3410569"/>
            <a:ext cx="884160" cy="203177"/>
            <a:chOff x="7162975" y="3410569"/>
            <a:chExt cx="884160" cy="203177"/>
          </a:xfrm>
        </p:grpSpPr>
        <p:sp>
          <p:nvSpPr>
            <p:cNvPr id="573" name="SMARTInkShape-6870"/>
            <p:cNvSpPr/>
            <p:nvPr/>
          </p:nvSpPr>
          <p:spPr>
            <a:xfrm>
              <a:off x="7791450" y="3515258"/>
              <a:ext cx="255685" cy="85193"/>
            </a:xfrm>
            <a:custGeom>
              <a:avLst/>
              <a:gdLst/>
              <a:ahLst/>
              <a:cxnLst/>
              <a:rect l="0" t="0" r="0" b="0"/>
              <a:pathLst>
                <a:path w="255685" h="85193">
                  <a:moveTo>
                    <a:pt x="0" y="37567"/>
                  </a:moveTo>
                  <a:lnTo>
                    <a:pt x="46051" y="37567"/>
                  </a:lnTo>
                  <a:lnTo>
                    <a:pt x="90470" y="42624"/>
                  </a:lnTo>
                  <a:lnTo>
                    <a:pt x="134707" y="46504"/>
                  </a:lnTo>
                  <a:lnTo>
                    <a:pt x="179037" y="53561"/>
                  </a:lnTo>
                  <a:lnTo>
                    <a:pt x="208897" y="56582"/>
                  </a:lnTo>
                  <a:lnTo>
                    <a:pt x="209356" y="51550"/>
                  </a:lnTo>
                  <a:lnTo>
                    <a:pt x="206642" y="46251"/>
                  </a:lnTo>
                  <a:lnTo>
                    <a:pt x="171972" y="0"/>
                  </a:lnTo>
                  <a:lnTo>
                    <a:pt x="176661" y="4681"/>
                  </a:lnTo>
                  <a:lnTo>
                    <a:pt x="181880" y="7076"/>
                  </a:lnTo>
                  <a:lnTo>
                    <a:pt x="223715" y="18618"/>
                  </a:lnTo>
                  <a:lnTo>
                    <a:pt x="245850" y="25837"/>
                  </a:lnTo>
                  <a:lnTo>
                    <a:pt x="252141" y="31648"/>
                  </a:lnTo>
                  <a:lnTo>
                    <a:pt x="254938" y="37759"/>
                  </a:lnTo>
                  <a:lnTo>
                    <a:pt x="255684" y="40870"/>
                  </a:lnTo>
                  <a:lnTo>
                    <a:pt x="253690" y="49971"/>
                  </a:lnTo>
                  <a:lnTo>
                    <a:pt x="248218" y="61072"/>
                  </a:lnTo>
                  <a:lnTo>
                    <a:pt x="228600" y="851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4" name="SMARTInkShape-6871"/>
            <p:cNvSpPr/>
            <p:nvPr/>
          </p:nvSpPr>
          <p:spPr>
            <a:xfrm>
              <a:off x="7162975" y="3414718"/>
              <a:ext cx="247476" cy="185733"/>
            </a:xfrm>
            <a:custGeom>
              <a:avLst/>
              <a:gdLst/>
              <a:ahLst/>
              <a:cxnLst/>
              <a:rect l="0" t="0" r="0" b="0"/>
              <a:pathLst>
                <a:path w="247476" h="185733">
                  <a:moveTo>
                    <a:pt x="18875" y="14282"/>
                  </a:moveTo>
                  <a:lnTo>
                    <a:pt x="19934" y="39191"/>
                  </a:lnTo>
                  <a:lnTo>
                    <a:pt x="27518" y="78963"/>
                  </a:lnTo>
                  <a:lnTo>
                    <a:pt x="25403" y="118349"/>
                  </a:lnTo>
                  <a:lnTo>
                    <a:pt x="17987" y="141778"/>
                  </a:lnTo>
                  <a:lnTo>
                    <a:pt x="11910" y="155423"/>
                  </a:lnTo>
                  <a:lnTo>
                    <a:pt x="9395" y="175619"/>
                  </a:lnTo>
                  <a:lnTo>
                    <a:pt x="8300" y="159824"/>
                  </a:lnTo>
                  <a:lnTo>
                    <a:pt x="709" y="120963"/>
                  </a:lnTo>
                  <a:lnTo>
                    <a:pt x="0" y="81647"/>
                  </a:lnTo>
                  <a:lnTo>
                    <a:pt x="906" y="47573"/>
                  </a:lnTo>
                  <a:lnTo>
                    <a:pt x="5319" y="29673"/>
                  </a:lnTo>
                  <a:lnTo>
                    <a:pt x="758" y="8456"/>
                  </a:lnTo>
                  <a:lnTo>
                    <a:pt x="1506" y="6165"/>
                  </a:lnTo>
                  <a:lnTo>
                    <a:pt x="5158" y="796"/>
                  </a:lnTo>
                  <a:lnTo>
                    <a:pt x="8672" y="0"/>
                  </a:lnTo>
                  <a:lnTo>
                    <a:pt x="42676" y="9566"/>
                  </a:lnTo>
                  <a:lnTo>
                    <a:pt x="57795" y="17941"/>
                  </a:lnTo>
                  <a:lnTo>
                    <a:pt x="86076" y="46579"/>
                  </a:lnTo>
                  <a:lnTo>
                    <a:pt x="121182" y="93255"/>
                  </a:lnTo>
                  <a:lnTo>
                    <a:pt x="139448" y="107179"/>
                  </a:lnTo>
                  <a:lnTo>
                    <a:pt x="140532" y="106905"/>
                  </a:lnTo>
                  <a:lnTo>
                    <a:pt x="141255" y="105664"/>
                  </a:lnTo>
                  <a:lnTo>
                    <a:pt x="141736" y="103778"/>
                  </a:lnTo>
                  <a:lnTo>
                    <a:pt x="155602" y="92090"/>
                  </a:lnTo>
                  <a:lnTo>
                    <a:pt x="166180" y="70495"/>
                  </a:lnTo>
                  <a:lnTo>
                    <a:pt x="179291" y="49282"/>
                  </a:lnTo>
                  <a:lnTo>
                    <a:pt x="186479" y="35129"/>
                  </a:lnTo>
                  <a:lnTo>
                    <a:pt x="202937" y="20241"/>
                  </a:lnTo>
                  <a:lnTo>
                    <a:pt x="209336" y="16931"/>
                  </a:lnTo>
                  <a:lnTo>
                    <a:pt x="222067" y="14805"/>
                  </a:lnTo>
                  <a:lnTo>
                    <a:pt x="224186" y="16748"/>
                  </a:lnTo>
                  <a:lnTo>
                    <a:pt x="238538" y="63259"/>
                  </a:lnTo>
                  <a:lnTo>
                    <a:pt x="245710" y="95218"/>
                  </a:lnTo>
                  <a:lnTo>
                    <a:pt x="247242" y="138731"/>
                  </a:lnTo>
                  <a:lnTo>
                    <a:pt x="247475" y="1857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5" name="SMARTInkShape-6872"/>
            <p:cNvSpPr/>
            <p:nvPr/>
          </p:nvSpPr>
          <p:spPr>
            <a:xfrm>
              <a:off x="7496175" y="3410569"/>
              <a:ext cx="160853" cy="203177"/>
            </a:xfrm>
            <a:custGeom>
              <a:avLst/>
              <a:gdLst/>
              <a:ahLst/>
              <a:cxnLst/>
              <a:rect l="0" t="0" r="0" b="0"/>
              <a:pathLst>
                <a:path w="160853" h="203177">
                  <a:moveTo>
                    <a:pt x="38100" y="47006"/>
                  </a:moveTo>
                  <a:lnTo>
                    <a:pt x="38100" y="89848"/>
                  </a:lnTo>
                  <a:lnTo>
                    <a:pt x="35278" y="118967"/>
                  </a:lnTo>
                  <a:lnTo>
                    <a:pt x="29899" y="152825"/>
                  </a:lnTo>
                  <a:lnTo>
                    <a:pt x="28627" y="198363"/>
                  </a:lnTo>
                  <a:lnTo>
                    <a:pt x="28598" y="203176"/>
                  </a:lnTo>
                  <a:lnTo>
                    <a:pt x="28576" y="156656"/>
                  </a:lnTo>
                  <a:lnTo>
                    <a:pt x="28575" y="109587"/>
                  </a:lnTo>
                  <a:lnTo>
                    <a:pt x="28575" y="64785"/>
                  </a:lnTo>
                  <a:lnTo>
                    <a:pt x="28575" y="32762"/>
                  </a:lnTo>
                  <a:lnTo>
                    <a:pt x="26458" y="26926"/>
                  </a:lnTo>
                  <a:lnTo>
                    <a:pt x="16542" y="13658"/>
                  </a:lnTo>
                  <a:lnTo>
                    <a:pt x="16319" y="9957"/>
                  </a:lnTo>
                  <a:lnTo>
                    <a:pt x="17230" y="6431"/>
                  </a:lnTo>
                  <a:lnTo>
                    <a:pt x="18895" y="4081"/>
                  </a:lnTo>
                  <a:lnTo>
                    <a:pt x="21063" y="2515"/>
                  </a:lnTo>
                  <a:lnTo>
                    <a:pt x="27353" y="774"/>
                  </a:lnTo>
                  <a:lnTo>
                    <a:pt x="37204" y="0"/>
                  </a:lnTo>
                  <a:lnTo>
                    <a:pt x="74876" y="9677"/>
                  </a:lnTo>
                  <a:lnTo>
                    <a:pt x="119566" y="37398"/>
                  </a:lnTo>
                  <a:lnTo>
                    <a:pt x="149709" y="63915"/>
                  </a:lnTo>
                  <a:lnTo>
                    <a:pt x="156496" y="76041"/>
                  </a:lnTo>
                  <a:lnTo>
                    <a:pt x="160852" y="101072"/>
                  </a:lnTo>
                  <a:lnTo>
                    <a:pt x="156551" y="125114"/>
                  </a:lnTo>
                  <a:lnTo>
                    <a:pt x="145779" y="140282"/>
                  </a:lnTo>
                  <a:lnTo>
                    <a:pt x="119041" y="160721"/>
                  </a:lnTo>
                  <a:lnTo>
                    <a:pt x="77136" y="181534"/>
                  </a:lnTo>
                  <a:lnTo>
                    <a:pt x="0" y="1898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85" name="SMARTInkShape-Group988"/>
          <p:cNvGrpSpPr/>
          <p:nvPr/>
        </p:nvGrpSpPr>
        <p:grpSpPr>
          <a:xfrm>
            <a:off x="8943975" y="3429000"/>
            <a:ext cx="2346700" cy="390234"/>
            <a:chOff x="8943975" y="3429000"/>
            <a:chExt cx="2346700" cy="390234"/>
          </a:xfrm>
        </p:grpSpPr>
        <p:sp>
          <p:nvSpPr>
            <p:cNvPr id="577" name="SMARTInkShape-6873"/>
            <p:cNvSpPr/>
            <p:nvPr/>
          </p:nvSpPr>
          <p:spPr>
            <a:xfrm>
              <a:off x="8943975" y="3533775"/>
              <a:ext cx="285751" cy="28576"/>
            </a:xfrm>
            <a:custGeom>
              <a:avLst/>
              <a:gdLst/>
              <a:ahLst/>
              <a:cxnLst/>
              <a:rect l="0" t="0" r="0" b="0"/>
              <a:pathLst>
                <a:path w="285751" h="28576">
                  <a:moveTo>
                    <a:pt x="0" y="0"/>
                  </a:moveTo>
                  <a:lnTo>
                    <a:pt x="40118" y="1058"/>
                  </a:lnTo>
                  <a:lnTo>
                    <a:pt x="78680" y="6546"/>
                  </a:lnTo>
                  <a:lnTo>
                    <a:pt x="123570" y="8937"/>
                  </a:lnTo>
                  <a:lnTo>
                    <a:pt x="155462" y="10322"/>
                  </a:lnTo>
                  <a:lnTo>
                    <a:pt x="199991" y="15994"/>
                  </a:lnTo>
                  <a:lnTo>
                    <a:pt x="238432" y="21268"/>
                  </a:lnTo>
                  <a:lnTo>
                    <a:pt x="2857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8" name="SMARTInkShape-6874"/>
            <p:cNvSpPr/>
            <p:nvPr/>
          </p:nvSpPr>
          <p:spPr>
            <a:xfrm>
              <a:off x="9031416" y="3600450"/>
              <a:ext cx="236410" cy="9526"/>
            </a:xfrm>
            <a:custGeom>
              <a:avLst/>
              <a:gdLst/>
              <a:ahLst/>
              <a:cxnLst/>
              <a:rect l="0" t="0" r="0" b="0"/>
              <a:pathLst>
                <a:path w="236410" h="9526">
                  <a:moveTo>
                    <a:pt x="17334" y="0"/>
                  </a:moveTo>
                  <a:lnTo>
                    <a:pt x="0" y="0"/>
                  </a:lnTo>
                  <a:lnTo>
                    <a:pt x="3850" y="0"/>
                  </a:lnTo>
                  <a:lnTo>
                    <a:pt x="39033" y="8201"/>
                  </a:lnTo>
                  <a:lnTo>
                    <a:pt x="75857" y="9133"/>
                  </a:lnTo>
                  <a:lnTo>
                    <a:pt x="107902" y="9351"/>
                  </a:lnTo>
                  <a:lnTo>
                    <a:pt x="153177" y="9473"/>
                  </a:lnTo>
                  <a:lnTo>
                    <a:pt x="189523" y="9510"/>
                  </a:lnTo>
                  <a:lnTo>
                    <a:pt x="236409"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9" name="SMARTInkShape-6875"/>
            <p:cNvSpPr/>
            <p:nvPr/>
          </p:nvSpPr>
          <p:spPr>
            <a:xfrm>
              <a:off x="9586196" y="3429000"/>
              <a:ext cx="24530" cy="333376"/>
            </a:xfrm>
            <a:custGeom>
              <a:avLst/>
              <a:gdLst/>
              <a:ahLst/>
              <a:cxnLst/>
              <a:rect l="0" t="0" r="0" b="0"/>
              <a:pathLst>
                <a:path w="24530" h="333376">
                  <a:moveTo>
                    <a:pt x="24529" y="0"/>
                  </a:moveTo>
                  <a:lnTo>
                    <a:pt x="24529" y="42835"/>
                  </a:lnTo>
                  <a:lnTo>
                    <a:pt x="23471" y="82659"/>
                  </a:lnTo>
                  <a:lnTo>
                    <a:pt x="16925" y="124798"/>
                  </a:lnTo>
                  <a:lnTo>
                    <a:pt x="8054" y="168075"/>
                  </a:lnTo>
                  <a:lnTo>
                    <a:pt x="6242" y="208550"/>
                  </a:lnTo>
                  <a:lnTo>
                    <a:pt x="5630" y="250039"/>
                  </a:lnTo>
                  <a:lnTo>
                    <a:pt x="4450" y="291710"/>
                  </a:lnTo>
                  <a:lnTo>
                    <a:pt x="0" y="314444"/>
                  </a:lnTo>
                  <a:lnTo>
                    <a:pt x="5479"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0" name="SMARTInkShape-6876"/>
            <p:cNvSpPr/>
            <p:nvPr/>
          </p:nvSpPr>
          <p:spPr>
            <a:xfrm>
              <a:off x="9839325" y="3448050"/>
              <a:ext cx="161926" cy="9526"/>
            </a:xfrm>
            <a:custGeom>
              <a:avLst/>
              <a:gdLst/>
              <a:ahLst/>
              <a:cxnLst/>
              <a:rect l="0" t="0" r="0" b="0"/>
              <a:pathLst>
                <a:path w="161926" h="9526">
                  <a:moveTo>
                    <a:pt x="0" y="9525"/>
                  </a:moveTo>
                  <a:lnTo>
                    <a:pt x="10113" y="4468"/>
                  </a:lnTo>
                  <a:lnTo>
                    <a:pt x="52981" y="392"/>
                  </a:lnTo>
                  <a:lnTo>
                    <a:pt x="93329" y="78"/>
                  </a:lnTo>
                  <a:lnTo>
                    <a:pt x="138081" y="7"/>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1" name="SMARTInkShape-6877"/>
            <p:cNvSpPr/>
            <p:nvPr/>
          </p:nvSpPr>
          <p:spPr>
            <a:xfrm>
              <a:off x="9810785" y="3438525"/>
              <a:ext cx="186908" cy="218409"/>
            </a:xfrm>
            <a:custGeom>
              <a:avLst/>
              <a:gdLst/>
              <a:ahLst/>
              <a:cxnLst/>
              <a:rect l="0" t="0" r="0" b="0"/>
              <a:pathLst>
                <a:path w="186908" h="218409">
                  <a:moveTo>
                    <a:pt x="9490" y="0"/>
                  </a:moveTo>
                  <a:lnTo>
                    <a:pt x="1288" y="0"/>
                  </a:lnTo>
                  <a:lnTo>
                    <a:pt x="847" y="1058"/>
                  </a:lnTo>
                  <a:lnTo>
                    <a:pt x="0" y="32503"/>
                  </a:lnTo>
                  <a:lnTo>
                    <a:pt x="8169" y="75957"/>
                  </a:lnTo>
                  <a:lnTo>
                    <a:pt x="9098" y="87887"/>
                  </a:lnTo>
                  <a:lnTo>
                    <a:pt x="10288" y="90342"/>
                  </a:lnTo>
                  <a:lnTo>
                    <a:pt x="12138" y="91977"/>
                  </a:lnTo>
                  <a:lnTo>
                    <a:pt x="17655" y="94604"/>
                  </a:lnTo>
                  <a:lnTo>
                    <a:pt x="23668" y="95059"/>
                  </a:lnTo>
                  <a:lnTo>
                    <a:pt x="67294" y="86596"/>
                  </a:lnTo>
                  <a:lnTo>
                    <a:pt x="100362" y="88719"/>
                  </a:lnTo>
                  <a:lnTo>
                    <a:pt x="132019" y="98959"/>
                  </a:lnTo>
                  <a:lnTo>
                    <a:pt x="161046" y="116326"/>
                  </a:lnTo>
                  <a:lnTo>
                    <a:pt x="178455" y="136772"/>
                  </a:lnTo>
                  <a:lnTo>
                    <a:pt x="185128" y="151099"/>
                  </a:lnTo>
                  <a:lnTo>
                    <a:pt x="186907" y="157883"/>
                  </a:lnTo>
                  <a:lnTo>
                    <a:pt x="185977" y="164522"/>
                  </a:lnTo>
                  <a:lnTo>
                    <a:pt x="175612" y="182920"/>
                  </a:lnTo>
                  <a:lnTo>
                    <a:pt x="163251" y="196603"/>
                  </a:lnTo>
                  <a:lnTo>
                    <a:pt x="148736" y="207676"/>
                  </a:lnTo>
                  <a:lnTo>
                    <a:pt x="128880" y="214009"/>
                  </a:lnTo>
                  <a:lnTo>
                    <a:pt x="83381" y="218408"/>
                  </a:lnTo>
                  <a:lnTo>
                    <a:pt x="2854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2" name="SMARTInkShape-6878"/>
            <p:cNvSpPr/>
            <p:nvPr/>
          </p:nvSpPr>
          <p:spPr>
            <a:xfrm>
              <a:off x="10401300" y="3638550"/>
              <a:ext cx="200026" cy="9526"/>
            </a:xfrm>
            <a:custGeom>
              <a:avLst/>
              <a:gdLst/>
              <a:ahLst/>
              <a:cxnLst/>
              <a:rect l="0" t="0" r="0" b="0"/>
              <a:pathLst>
                <a:path w="200026" h="9526">
                  <a:moveTo>
                    <a:pt x="0" y="9525"/>
                  </a:moveTo>
                  <a:lnTo>
                    <a:pt x="0" y="1324"/>
                  </a:lnTo>
                  <a:lnTo>
                    <a:pt x="1058" y="883"/>
                  </a:lnTo>
                  <a:lnTo>
                    <a:pt x="44932" y="23"/>
                  </a:lnTo>
                  <a:lnTo>
                    <a:pt x="83281" y="7"/>
                  </a:lnTo>
                  <a:lnTo>
                    <a:pt x="127099" y="2"/>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3" name="SMARTInkShape-6879"/>
            <p:cNvSpPr/>
            <p:nvPr/>
          </p:nvSpPr>
          <p:spPr>
            <a:xfrm>
              <a:off x="10801350" y="3553368"/>
              <a:ext cx="200026" cy="237231"/>
            </a:xfrm>
            <a:custGeom>
              <a:avLst/>
              <a:gdLst/>
              <a:ahLst/>
              <a:cxnLst/>
              <a:rect l="0" t="0" r="0" b="0"/>
              <a:pathLst>
                <a:path w="200026" h="237231">
                  <a:moveTo>
                    <a:pt x="0" y="28032"/>
                  </a:moveTo>
                  <a:lnTo>
                    <a:pt x="0" y="22975"/>
                  </a:lnTo>
                  <a:lnTo>
                    <a:pt x="2823" y="17671"/>
                  </a:lnTo>
                  <a:lnTo>
                    <a:pt x="8663" y="11785"/>
                  </a:lnTo>
                  <a:lnTo>
                    <a:pt x="18314" y="5642"/>
                  </a:lnTo>
                  <a:lnTo>
                    <a:pt x="35647" y="1290"/>
                  </a:lnTo>
                  <a:lnTo>
                    <a:pt x="64302" y="0"/>
                  </a:lnTo>
                  <a:lnTo>
                    <a:pt x="99603" y="9731"/>
                  </a:lnTo>
                  <a:lnTo>
                    <a:pt x="138678" y="30924"/>
                  </a:lnTo>
                  <a:lnTo>
                    <a:pt x="146301" y="39195"/>
                  </a:lnTo>
                  <a:lnTo>
                    <a:pt x="150593" y="59915"/>
                  </a:lnTo>
                  <a:lnTo>
                    <a:pt x="137892" y="100848"/>
                  </a:lnTo>
                  <a:lnTo>
                    <a:pt x="126347" y="124514"/>
                  </a:lnTo>
                  <a:lnTo>
                    <a:pt x="90681" y="164386"/>
                  </a:lnTo>
                  <a:lnTo>
                    <a:pt x="46362" y="201583"/>
                  </a:lnTo>
                  <a:lnTo>
                    <a:pt x="31126" y="216091"/>
                  </a:lnTo>
                  <a:lnTo>
                    <a:pt x="29708" y="220269"/>
                  </a:lnTo>
                  <a:lnTo>
                    <a:pt x="29331" y="222865"/>
                  </a:lnTo>
                  <a:lnTo>
                    <a:pt x="32254" y="225654"/>
                  </a:lnTo>
                  <a:lnTo>
                    <a:pt x="43968" y="231575"/>
                  </a:lnTo>
                  <a:lnTo>
                    <a:pt x="86021" y="236395"/>
                  </a:lnTo>
                  <a:lnTo>
                    <a:pt x="125795" y="237230"/>
                  </a:lnTo>
                  <a:lnTo>
                    <a:pt x="200025" y="2280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4" name="SMARTInkShape-6880"/>
            <p:cNvSpPr/>
            <p:nvPr/>
          </p:nvSpPr>
          <p:spPr>
            <a:xfrm>
              <a:off x="11115675" y="3507357"/>
              <a:ext cx="175000" cy="311877"/>
            </a:xfrm>
            <a:custGeom>
              <a:avLst/>
              <a:gdLst/>
              <a:ahLst/>
              <a:cxnLst/>
              <a:rect l="0" t="0" r="0" b="0"/>
              <a:pathLst>
                <a:path w="175000" h="311877">
                  <a:moveTo>
                    <a:pt x="0" y="64518"/>
                  </a:moveTo>
                  <a:lnTo>
                    <a:pt x="5057" y="59461"/>
                  </a:lnTo>
                  <a:lnTo>
                    <a:pt x="6546" y="59030"/>
                  </a:lnTo>
                  <a:lnTo>
                    <a:pt x="7541" y="59801"/>
                  </a:lnTo>
                  <a:lnTo>
                    <a:pt x="9133" y="63586"/>
                  </a:lnTo>
                  <a:lnTo>
                    <a:pt x="14546" y="109265"/>
                  </a:lnTo>
                  <a:lnTo>
                    <a:pt x="18160" y="151791"/>
                  </a:lnTo>
                  <a:lnTo>
                    <a:pt x="18786" y="192800"/>
                  </a:lnTo>
                  <a:lnTo>
                    <a:pt x="18999" y="239475"/>
                  </a:lnTo>
                  <a:lnTo>
                    <a:pt x="24096" y="279817"/>
                  </a:lnTo>
                  <a:lnTo>
                    <a:pt x="28540" y="311876"/>
                  </a:lnTo>
                  <a:lnTo>
                    <a:pt x="29626" y="296902"/>
                  </a:lnTo>
                  <a:lnTo>
                    <a:pt x="36113" y="267916"/>
                  </a:lnTo>
                  <a:lnTo>
                    <a:pt x="37707" y="222053"/>
                  </a:lnTo>
                  <a:lnTo>
                    <a:pt x="44568" y="177716"/>
                  </a:lnTo>
                  <a:lnTo>
                    <a:pt x="47777" y="135335"/>
                  </a:lnTo>
                  <a:lnTo>
                    <a:pt x="53902" y="90322"/>
                  </a:lnTo>
                  <a:lnTo>
                    <a:pt x="57246" y="51820"/>
                  </a:lnTo>
                  <a:lnTo>
                    <a:pt x="64469" y="27124"/>
                  </a:lnTo>
                  <a:lnTo>
                    <a:pt x="70281" y="16854"/>
                  </a:lnTo>
                  <a:lnTo>
                    <a:pt x="84559" y="5122"/>
                  </a:lnTo>
                  <a:lnTo>
                    <a:pt x="97138" y="0"/>
                  </a:lnTo>
                  <a:lnTo>
                    <a:pt x="109848" y="4446"/>
                  </a:lnTo>
                  <a:lnTo>
                    <a:pt x="156725" y="33701"/>
                  </a:lnTo>
                  <a:lnTo>
                    <a:pt x="165964" y="42355"/>
                  </a:lnTo>
                  <a:lnTo>
                    <a:pt x="173597" y="53257"/>
                  </a:lnTo>
                  <a:lnTo>
                    <a:pt x="174999" y="59127"/>
                  </a:lnTo>
                  <a:lnTo>
                    <a:pt x="173732" y="71294"/>
                  </a:lnTo>
                  <a:lnTo>
                    <a:pt x="169642" y="80935"/>
                  </a:lnTo>
                  <a:lnTo>
                    <a:pt x="167070" y="84988"/>
                  </a:lnTo>
                  <a:lnTo>
                    <a:pt x="155746" y="92313"/>
                  </a:lnTo>
                  <a:lnTo>
                    <a:pt x="104775" y="1121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89" name="SMARTInkShape-Group989"/>
          <p:cNvGrpSpPr/>
          <p:nvPr/>
        </p:nvGrpSpPr>
        <p:grpSpPr>
          <a:xfrm>
            <a:off x="8136176" y="3267075"/>
            <a:ext cx="648402" cy="542926"/>
            <a:chOff x="8136176" y="3267075"/>
            <a:chExt cx="648402" cy="542926"/>
          </a:xfrm>
        </p:grpSpPr>
        <p:sp>
          <p:nvSpPr>
            <p:cNvPr id="586" name="SMARTInkShape-6881"/>
            <p:cNvSpPr/>
            <p:nvPr/>
          </p:nvSpPr>
          <p:spPr>
            <a:xfrm>
              <a:off x="8136176" y="3267075"/>
              <a:ext cx="359501" cy="457201"/>
            </a:xfrm>
            <a:custGeom>
              <a:avLst/>
              <a:gdLst/>
              <a:ahLst/>
              <a:cxnLst/>
              <a:rect l="0" t="0" r="0" b="0"/>
              <a:pathLst>
                <a:path w="359501" h="457201">
                  <a:moveTo>
                    <a:pt x="141049" y="0"/>
                  </a:moveTo>
                  <a:lnTo>
                    <a:pt x="110458" y="0"/>
                  </a:lnTo>
                  <a:lnTo>
                    <a:pt x="100641" y="5645"/>
                  </a:lnTo>
                  <a:lnTo>
                    <a:pt x="58862" y="32493"/>
                  </a:lnTo>
                  <a:lnTo>
                    <a:pt x="24288" y="73711"/>
                  </a:lnTo>
                  <a:lnTo>
                    <a:pt x="2502" y="114150"/>
                  </a:lnTo>
                  <a:lnTo>
                    <a:pt x="0" y="125842"/>
                  </a:lnTo>
                  <a:lnTo>
                    <a:pt x="450" y="135753"/>
                  </a:lnTo>
                  <a:lnTo>
                    <a:pt x="6267" y="182038"/>
                  </a:lnTo>
                  <a:lnTo>
                    <a:pt x="7275" y="221624"/>
                  </a:lnTo>
                  <a:lnTo>
                    <a:pt x="15219" y="263206"/>
                  </a:lnTo>
                  <a:lnTo>
                    <a:pt x="24979" y="280716"/>
                  </a:lnTo>
                  <a:lnTo>
                    <a:pt x="67564" y="324162"/>
                  </a:lnTo>
                  <a:lnTo>
                    <a:pt x="100461" y="343110"/>
                  </a:lnTo>
                  <a:lnTo>
                    <a:pt x="146202" y="353407"/>
                  </a:lnTo>
                  <a:lnTo>
                    <a:pt x="175090" y="357095"/>
                  </a:lnTo>
                  <a:lnTo>
                    <a:pt x="217928" y="354279"/>
                  </a:lnTo>
                  <a:lnTo>
                    <a:pt x="237307" y="353249"/>
                  </a:lnTo>
                  <a:lnTo>
                    <a:pt x="270229" y="337500"/>
                  </a:lnTo>
                  <a:lnTo>
                    <a:pt x="310617" y="304791"/>
                  </a:lnTo>
                  <a:lnTo>
                    <a:pt x="326127" y="290332"/>
                  </a:lnTo>
                  <a:lnTo>
                    <a:pt x="341702" y="260179"/>
                  </a:lnTo>
                  <a:lnTo>
                    <a:pt x="356966" y="212768"/>
                  </a:lnTo>
                  <a:lnTo>
                    <a:pt x="359500" y="184786"/>
                  </a:lnTo>
                  <a:lnTo>
                    <a:pt x="356533" y="178224"/>
                  </a:lnTo>
                  <a:lnTo>
                    <a:pt x="340363" y="157817"/>
                  </a:lnTo>
                  <a:lnTo>
                    <a:pt x="327645" y="120192"/>
                  </a:lnTo>
                  <a:lnTo>
                    <a:pt x="317114" y="99985"/>
                  </a:lnTo>
                  <a:lnTo>
                    <a:pt x="280597" y="64277"/>
                  </a:lnTo>
                  <a:lnTo>
                    <a:pt x="238866" y="39914"/>
                  </a:lnTo>
                  <a:lnTo>
                    <a:pt x="193729" y="27246"/>
                  </a:lnTo>
                  <a:lnTo>
                    <a:pt x="151572" y="20669"/>
                  </a:lnTo>
                  <a:lnTo>
                    <a:pt x="127351" y="24586"/>
                  </a:lnTo>
                  <a:lnTo>
                    <a:pt x="111826" y="32450"/>
                  </a:lnTo>
                  <a:lnTo>
                    <a:pt x="104072" y="44055"/>
                  </a:lnTo>
                  <a:lnTo>
                    <a:pt x="100523" y="51595"/>
                  </a:lnTo>
                  <a:lnTo>
                    <a:pt x="99402" y="71262"/>
                  </a:lnTo>
                  <a:lnTo>
                    <a:pt x="107305" y="108268"/>
                  </a:lnTo>
                  <a:lnTo>
                    <a:pt x="146300" y="150111"/>
                  </a:lnTo>
                  <a:lnTo>
                    <a:pt x="179462" y="194667"/>
                  </a:lnTo>
                  <a:lnTo>
                    <a:pt x="208183" y="235851"/>
                  </a:lnTo>
                  <a:lnTo>
                    <a:pt x="240593" y="279297"/>
                  </a:lnTo>
                  <a:lnTo>
                    <a:pt x="269602" y="326770"/>
                  </a:lnTo>
                  <a:lnTo>
                    <a:pt x="290701" y="370801"/>
                  </a:lnTo>
                  <a:lnTo>
                    <a:pt x="310389" y="404934"/>
                  </a:lnTo>
                  <a:lnTo>
                    <a:pt x="331549" y="457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7" name="SMARTInkShape-6882"/>
            <p:cNvSpPr/>
            <p:nvPr/>
          </p:nvSpPr>
          <p:spPr>
            <a:xfrm>
              <a:off x="8620125" y="3638550"/>
              <a:ext cx="1" cy="171451"/>
            </a:xfrm>
            <a:custGeom>
              <a:avLst/>
              <a:gdLst/>
              <a:ahLst/>
              <a:cxnLst/>
              <a:rect l="0" t="0" r="0" b="0"/>
              <a:pathLst>
                <a:path w="1" h="171451">
                  <a:moveTo>
                    <a:pt x="0" y="0"/>
                  </a:moveTo>
                  <a:lnTo>
                    <a:pt x="0" y="46037"/>
                  </a:lnTo>
                  <a:lnTo>
                    <a:pt x="0" y="88233"/>
                  </a:lnTo>
                  <a:lnTo>
                    <a:pt x="0" y="132982"/>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8" name="SMARTInkShape-6883"/>
            <p:cNvSpPr/>
            <p:nvPr/>
          </p:nvSpPr>
          <p:spPr>
            <a:xfrm>
              <a:off x="8582025" y="3649792"/>
              <a:ext cx="202553" cy="160209"/>
            </a:xfrm>
            <a:custGeom>
              <a:avLst/>
              <a:gdLst/>
              <a:ahLst/>
              <a:cxnLst/>
              <a:rect l="0" t="0" r="0" b="0"/>
              <a:pathLst>
                <a:path w="202553" h="160209">
                  <a:moveTo>
                    <a:pt x="0" y="17333"/>
                  </a:moveTo>
                  <a:lnTo>
                    <a:pt x="0" y="12276"/>
                  </a:lnTo>
                  <a:lnTo>
                    <a:pt x="5645" y="6972"/>
                  </a:lnTo>
                  <a:lnTo>
                    <a:pt x="14150" y="2145"/>
                  </a:lnTo>
                  <a:lnTo>
                    <a:pt x="21458" y="0"/>
                  </a:lnTo>
                  <a:lnTo>
                    <a:pt x="31057" y="1868"/>
                  </a:lnTo>
                  <a:lnTo>
                    <a:pt x="44494" y="5168"/>
                  </a:lnTo>
                  <a:lnTo>
                    <a:pt x="84793" y="10109"/>
                  </a:lnTo>
                  <a:lnTo>
                    <a:pt x="128698" y="26019"/>
                  </a:lnTo>
                  <a:lnTo>
                    <a:pt x="169473" y="55032"/>
                  </a:lnTo>
                  <a:lnTo>
                    <a:pt x="191090" y="70366"/>
                  </a:lnTo>
                  <a:lnTo>
                    <a:pt x="200640" y="81826"/>
                  </a:lnTo>
                  <a:lnTo>
                    <a:pt x="202552" y="87845"/>
                  </a:lnTo>
                  <a:lnTo>
                    <a:pt x="201854" y="100177"/>
                  </a:lnTo>
                  <a:lnTo>
                    <a:pt x="199127" y="105371"/>
                  </a:lnTo>
                  <a:lnTo>
                    <a:pt x="190454" y="113964"/>
                  </a:lnTo>
                  <a:lnTo>
                    <a:pt x="143601" y="138936"/>
                  </a:lnTo>
                  <a:lnTo>
                    <a:pt x="114515" y="147203"/>
                  </a:lnTo>
                  <a:lnTo>
                    <a:pt x="67762" y="156771"/>
                  </a:lnTo>
                  <a:lnTo>
                    <a:pt x="38100" y="1602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94" name="SMARTInkShape-Group990"/>
          <p:cNvGrpSpPr/>
          <p:nvPr/>
        </p:nvGrpSpPr>
        <p:grpSpPr>
          <a:xfrm>
            <a:off x="2843615" y="2543175"/>
            <a:ext cx="476735" cy="885274"/>
            <a:chOff x="2843615" y="2543175"/>
            <a:chExt cx="476735" cy="885274"/>
          </a:xfrm>
        </p:grpSpPr>
        <p:sp>
          <p:nvSpPr>
            <p:cNvPr id="590" name="SMARTInkShape-6884"/>
            <p:cNvSpPr/>
            <p:nvPr/>
          </p:nvSpPr>
          <p:spPr>
            <a:xfrm>
              <a:off x="2843615" y="2543175"/>
              <a:ext cx="242486" cy="190501"/>
            </a:xfrm>
            <a:custGeom>
              <a:avLst/>
              <a:gdLst/>
              <a:ahLst/>
              <a:cxnLst/>
              <a:rect l="0" t="0" r="0" b="0"/>
              <a:pathLst>
                <a:path w="242486" h="190501">
                  <a:moveTo>
                    <a:pt x="156760" y="0"/>
                  </a:moveTo>
                  <a:lnTo>
                    <a:pt x="134012" y="0"/>
                  </a:lnTo>
                  <a:lnTo>
                    <a:pt x="89487" y="16247"/>
                  </a:lnTo>
                  <a:lnTo>
                    <a:pt x="67565" y="27627"/>
                  </a:lnTo>
                  <a:lnTo>
                    <a:pt x="23301" y="68290"/>
                  </a:lnTo>
                  <a:lnTo>
                    <a:pt x="15617" y="83264"/>
                  </a:lnTo>
                  <a:lnTo>
                    <a:pt x="0" y="126366"/>
                  </a:lnTo>
                  <a:lnTo>
                    <a:pt x="1717" y="139418"/>
                  </a:lnTo>
                  <a:lnTo>
                    <a:pt x="8633" y="158666"/>
                  </a:lnTo>
                  <a:lnTo>
                    <a:pt x="17196" y="168591"/>
                  </a:lnTo>
                  <a:lnTo>
                    <a:pt x="29115" y="176529"/>
                  </a:lnTo>
                  <a:lnTo>
                    <a:pt x="56992" y="187427"/>
                  </a:lnTo>
                  <a:lnTo>
                    <a:pt x="98545" y="190095"/>
                  </a:lnTo>
                  <a:lnTo>
                    <a:pt x="137500" y="190420"/>
                  </a:lnTo>
                  <a:lnTo>
                    <a:pt x="180825" y="190484"/>
                  </a:lnTo>
                  <a:lnTo>
                    <a:pt x="226837" y="190499"/>
                  </a:lnTo>
                  <a:lnTo>
                    <a:pt x="242485"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1" name="SMARTInkShape-6885"/>
            <p:cNvSpPr/>
            <p:nvPr/>
          </p:nvSpPr>
          <p:spPr>
            <a:xfrm>
              <a:off x="3168668" y="2571760"/>
              <a:ext cx="126983" cy="142866"/>
            </a:xfrm>
            <a:custGeom>
              <a:avLst/>
              <a:gdLst/>
              <a:ahLst/>
              <a:cxnLst/>
              <a:rect l="0" t="0" r="0" b="0"/>
              <a:pathLst>
                <a:path w="126983" h="142866">
                  <a:moveTo>
                    <a:pt x="126982" y="9515"/>
                  </a:moveTo>
                  <a:lnTo>
                    <a:pt x="126982" y="1314"/>
                  </a:lnTo>
                  <a:lnTo>
                    <a:pt x="125924" y="873"/>
                  </a:lnTo>
                  <a:lnTo>
                    <a:pt x="96115" y="0"/>
                  </a:lnTo>
                  <a:lnTo>
                    <a:pt x="49744" y="13248"/>
                  </a:lnTo>
                  <a:lnTo>
                    <a:pt x="32013" y="22380"/>
                  </a:lnTo>
                  <a:lnTo>
                    <a:pt x="1609" y="49481"/>
                  </a:lnTo>
                  <a:lnTo>
                    <a:pt x="9" y="52034"/>
                  </a:lnTo>
                  <a:lnTo>
                    <a:pt x="0" y="53736"/>
                  </a:lnTo>
                  <a:lnTo>
                    <a:pt x="2812" y="57744"/>
                  </a:lnTo>
                  <a:lnTo>
                    <a:pt x="7590" y="66581"/>
                  </a:lnTo>
                  <a:lnTo>
                    <a:pt x="11404" y="69784"/>
                  </a:lnTo>
                  <a:lnTo>
                    <a:pt x="53901" y="86176"/>
                  </a:lnTo>
                  <a:lnTo>
                    <a:pt x="96701" y="100592"/>
                  </a:lnTo>
                  <a:lnTo>
                    <a:pt x="107527" y="102910"/>
                  </a:lnTo>
                  <a:lnTo>
                    <a:pt x="110837" y="104587"/>
                  </a:lnTo>
                  <a:lnTo>
                    <a:pt x="113044" y="106763"/>
                  </a:lnTo>
                  <a:lnTo>
                    <a:pt x="115495" y="112003"/>
                  </a:lnTo>
                  <a:lnTo>
                    <a:pt x="116585" y="117860"/>
                  </a:lnTo>
                  <a:lnTo>
                    <a:pt x="114759" y="120903"/>
                  </a:lnTo>
                  <a:lnTo>
                    <a:pt x="107086" y="127107"/>
                  </a:lnTo>
                  <a:lnTo>
                    <a:pt x="99442" y="130570"/>
                  </a:lnTo>
                  <a:lnTo>
                    <a:pt x="54784" y="138234"/>
                  </a:lnTo>
                  <a:lnTo>
                    <a:pt x="3157" y="14286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2" name="SMARTInkShape-6886"/>
            <p:cNvSpPr/>
            <p:nvPr/>
          </p:nvSpPr>
          <p:spPr>
            <a:xfrm>
              <a:off x="2849974" y="3124200"/>
              <a:ext cx="191280" cy="304249"/>
            </a:xfrm>
            <a:custGeom>
              <a:avLst/>
              <a:gdLst/>
              <a:ahLst/>
              <a:cxnLst/>
              <a:rect l="0" t="0" r="0" b="0"/>
              <a:pathLst>
                <a:path w="191280" h="304249">
                  <a:moveTo>
                    <a:pt x="74201" y="0"/>
                  </a:moveTo>
                  <a:lnTo>
                    <a:pt x="66662" y="17900"/>
                  </a:lnTo>
                  <a:lnTo>
                    <a:pt x="65068" y="41636"/>
                  </a:lnTo>
                  <a:lnTo>
                    <a:pt x="71299" y="82386"/>
                  </a:lnTo>
                  <a:lnTo>
                    <a:pt x="72283" y="108137"/>
                  </a:lnTo>
                  <a:lnTo>
                    <a:pt x="67400" y="142695"/>
                  </a:lnTo>
                  <a:lnTo>
                    <a:pt x="64425" y="183862"/>
                  </a:lnTo>
                  <a:lnTo>
                    <a:pt x="57297" y="230111"/>
                  </a:lnTo>
                  <a:lnTo>
                    <a:pt x="50518" y="274642"/>
                  </a:lnTo>
                  <a:lnTo>
                    <a:pt x="47076" y="289161"/>
                  </a:lnTo>
                  <a:lnTo>
                    <a:pt x="0" y="304248"/>
                  </a:lnTo>
                  <a:lnTo>
                    <a:pt x="18819" y="299580"/>
                  </a:lnTo>
                  <a:lnTo>
                    <a:pt x="24580" y="296028"/>
                  </a:lnTo>
                  <a:lnTo>
                    <a:pt x="28420" y="291544"/>
                  </a:lnTo>
                  <a:lnTo>
                    <a:pt x="30980" y="286438"/>
                  </a:lnTo>
                  <a:lnTo>
                    <a:pt x="35089" y="243396"/>
                  </a:lnTo>
                  <a:lnTo>
                    <a:pt x="35901" y="205574"/>
                  </a:lnTo>
                  <a:lnTo>
                    <a:pt x="36061" y="157964"/>
                  </a:lnTo>
                  <a:lnTo>
                    <a:pt x="36096" y="113047"/>
                  </a:lnTo>
                  <a:lnTo>
                    <a:pt x="37159" y="68627"/>
                  </a:lnTo>
                  <a:lnTo>
                    <a:pt x="41157" y="57665"/>
                  </a:lnTo>
                  <a:lnTo>
                    <a:pt x="54415" y="40487"/>
                  </a:lnTo>
                  <a:lnTo>
                    <a:pt x="76805" y="27048"/>
                  </a:lnTo>
                  <a:lnTo>
                    <a:pt x="93435" y="21420"/>
                  </a:lnTo>
                  <a:lnTo>
                    <a:pt x="130290" y="20576"/>
                  </a:lnTo>
                  <a:lnTo>
                    <a:pt x="149930" y="24314"/>
                  </a:lnTo>
                  <a:lnTo>
                    <a:pt x="173780" y="37426"/>
                  </a:lnTo>
                  <a:lnTo>
                    <a:pt x="189196" y="49659"/>
                  </a:lnTo>
                  <a:lnTo>
                    <a:pt x="191081" y="53215"/>
                  </a:lnTo>
                  <a:lnTo>
                    <a:pt x="191279" y="56643"/>
                  </a:lnTo>
                  <a:lnTo>
                    <a:pt x="187619" y="65391"/>
                  </a:lnTo>
                  <a:lnTo>
                    <a:pt x="173658" y="86050"/>
                  </a:lnTo>
                  <a:lnTo>
                    <a:pt x="138713" y="112213"/>
                  </a:lnTo>
                  <a:lnTo>
                    <a:pt x="93251"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3" name="SMARTInkShape-6887"/>
            <p:cNvSpPr/>
            <p:nvPr/>
          </p:nvSpPr>
          <p:spPr>
            <a:xfrm>
              <a:off x="3143250" y="3152891"/>
              <a:ext cx="177100" cy="179368"/>
            </a:xfrm>
            <a:custGeom>
              <a:avLst/>
              <a:gdLst/>
              <a:ahLst/>
              <a:cxnLst/>
              <a:rect l="0" t="0" r="0" b="0"/>
              <a:pathLst>
                <a:path w="177100" h="179368">
                  <a:moveTo>
                    <a:pt x="142875" y="9409"/>
                  </a:moveTo>
                  <a:lnTo>
                    <a:pt x="142875" y="1208"/>
                  </a:lnTo>
                  <a:lnTo>
                    <a:pt x="141817" y="767"/>
                  </a:lnTo>
                  <a:lnTo>
                    <a:pt x="124561" y="0"/>
                  </a:lnTo>
                  <a:lnTo>
                    <a:pt x="101118" y="7511"/>
                  </a:lnTo>
                  <a:lnTo>
                    <a:pt x="57970" y="26454"/>
                  </a:lnTo>
                  <a:lnTo>
                    <a:pt x="40926" y="44318"/>
                  </a:lnTo>
                  <a:lnTo>
                    <a:pt x="41042" y="47499"/>
                  </a:lnTo>
                  <a:lnTo>
                    <a:pt x="46549" y="63631"/>
                  </a:lnTo>
                  <a:lnTo>
                    <a:pt x="62476" y="75804"/>
                  </a:lnTo>
                  <a:lnTo>
                    <a:pt x="101790" y="90218"/>
                  </a:lnTo>
                  <a:lnTo>
                    <a:pt x="126233" y="95794"/>
                  </a:lnTo>
                  <a:lnTo>
                    <a:pt x="166710" y="116401"/>
                  </a:lnTo>
                  <a:lnTo>
                    <a:pt x="171466" y="120953"/>
                  </a:lnTo>
                  <a:lnTo>
                    <a:pt x="176749" y="131657"/>
                  </a:lnTo>
                  <a:lnTo>
                    <a:pt x="177099" y="136416"/>
                  </a:lnTo>
                  <a:lnTo>
                    <a:pt x="174666" y="144526"/>
                  </a:lnTo>
                  <a:lnTo>
                    <a:pt x="167235" y="151658"/>
                  </a:lnTo>
                  <a:lnTo>
                    <a:pt x="140161" y="164860"/>
                  </a:lnTo>
                  <a:lnTo>
                    <a:pt x="94893" y="173304"/>
                  </a:lnTo>
                  <a:lnTo>
                    <a:pt x="57079" y="179367"/>
                  </a:lnTo>
                  <a:lnTo>
                    <a:pt x="0" y="1713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98" name="SMARTInkShape-Group991"/>
          <p:cNvGrpSpPr/>
          <p:nvPr/>
        </p:nvGrpSpPr>
        <p:grpSpPr>
          <a:xfrm>
            <a:off x="2095500" y="1676400"/>
            <a:ext cx="552451" cy="257176"/>
            <a:chOff x="2095500" y="1676400"/>
            <a:chExt cx="552451" cy="257176"/>
          </a:xfrm>
        </p:grpSpPr>
        <p:sp>
          <p:nvSpPr>
            <p:cNvPr id="595" name="SMARTInkShape-6888"/>
            <p:cNvSpPr/>
            <p:nvPr/>
          </p:nvSpPr>
          <p:spPr>
            <a:xfrm>
              <a:off x="2095500" y="1688028"/>
              <a:ext cx="103517" cy="159823"/>
            </a:xfrm>
            <a:custGeom>
              <a:avLst/>
              <a:gdLst/>
              <a:ahLst/>
              <a:cxnLst/>
              <a:rect l="0" t="0" r="0" b="0"/>
              <a:pathLst>
                <a:path w="103517" h="159823">
                  <a:moveTo>
                    <a:pt x="0" y="35997"/>
                  </a:moveTo>
                  <a:lnTo>
                    <a:pt x="0" y="27796"/>
                  </a:lnTo>
                  <a:lnTo>
                    <a:pt x="15169" y="16751"/>
                  </a:lnTo>
                  <a:lnTo>
                    <a:pt x="28261" y="11568"/>
                  </a:lnTo>
                  <a:lnTo>
                    <a:pt x="69470" y="247"/>
                  </a:lnTo>
                  <a:lnTo>
                    <a:pt x="84850" y="0"/>
                  </a:lnTo>
                  <a:lnTo>
                    <a:pt x="101942" y="6235"/>
                  </a:lnTo>
                  <a:lnTo>
                    <a:pt x="103516" y="12539"/>
                  </a:lnTo>
                  <a:lnTo>
                    <a:pt x="103157" y="23455"/>
                  </a:lnTo>
                  <a:lnTo>
                    <a:pt x="99470" y="38889"/>
                  </a:lnTo>
                  <a:lnTo>
                    <a:pt x="91481" y="50688"/>
                  </a:lnTo>
                  <a:lnTo>
                    <a:pt x="45541" y="95267"/>
                  </a:lnTo>
                  <a:lnTo>
                    <a:pt x="9719" y="133876"/>
                  </a:lnTo>
                  <a:lnTo>
                    <a:pt x="1920" y="147053"/>
                  </a:lnTo>
                  <a:lnTo>
                    <a:pt x="569" y="154392"/>
                  </a:lnTo>
                  <a:lnTo>
                    <a:pt x="1438" y="156202"/>
                  </a:lnTo>
                  <a:lnTo>
                    <a:pt x="9525" y="1598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6" name="SMARTInkShape-6889"/>
            <p:cNvSpPr/>
            <p:nvPr/>
          </p:nvSpPr>
          <p:spPr>
            <a:xfrm>
              <a:off x="2219325" y="1914525"/>
              <a:ext cx="5489" cy="19051"/>
            </a:xfrm>
            <a:custGeom>
              <a:avLst/>
              <a:gdLst/>
              <a:ahLst/>
              <a:cxnLst/>
              <a:rect l="0" t="0" r="0" b="0"/>
              <a:pathLst>
                <a:path w="5489" h="19051">
                  <a:moveTo>
                    <a:pt x="0" y="0"/>
                  </a:moveTo>
                  <a:lnTo>
                    <a:pt x="0" y="17610"/>
                  </a:lnTo>
                  <a:lnTo>
                    <a:pt x="1058" y="18090"/>
                  </a:lnTo>
                  <a:lnTo>
                    <a:pt x="5488" y="18766"/>
                  </a:ln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7" name="SMARTInkShape-6890"/>
            <p:cNvSpPr/>
            <p:nvPr/>
          </p:nvSpPr>
          <p:spPr>
            <a:xfrm>
              <a:off x="2476500" y="1676400"/>
              <a:ext cx="171451" cy="114301"/>
            </a:xfrm>
            <a:custGeom>
              <a:avLst/>
              <a:gdLst/>
              <a:ahLst/>
              <a:cxnLst/>
              <a:rect l="0" t="0" r="0" b="0"/>
              <a:pathLst>
                <a:path w="171451" h="114301">
                  <a:moveTo>
                    <a:pt x="0" y="0"/>
                  </a:moveTo>
                  <a:lnTo>
                    <a:pt x="8201" y="8201"/>
                  </a:lnTo>
                  <a:lnTo>
                    <a:pt x="37708" y="28771"/>
                  </a:lnTo>
                  <a:lnTo>
                    <a:pt x="44276" y="33954"/>
                  </a:lnTo>
                  <a:lnTo>
                    <a:pt x="57116" y="40103"/>
                  </a:lnTo>
                  <a:lnTo>
                    <a:pt x="73021" y="53180"/>
                  </a:lnTo>
                  <a:lnTo>
                    <a:pt x="85724" y="59188"/>
                  </a:lnTo>
                  <a:lnTo>
                    <a:pt x="111125" y="81571"/>
                  </a:lnTo>
                  <a:lnTo>
                    <a:pt x="123825" y="87727"/>
                  </a:lnTo>
                  <a:lnTo>
                    <a:pt x="130175" y="91906"/>
                  </a:lnTo>
                  <a:lnTo>
                    <a:pt x="139700" y="95318"/>
                  </a:lnTo>
                  <a:lnTo>
                    <a:pt x="17145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01" name="SMARTInkShape-Group992"/>
          <p:cNvGrpSpPr/>
          <p:nvPr/>
        </p:nvGrpSpPr>
        <p:grpSpPr>
          <a:xfrm>
            <a:off x="2085975" y="3905366"/>
            <a:ext cx="151525" cy="199910"/>
            <a:chOff x="2085975" y="3905366"/>
            <a:chExt cx="151525" cy="199910"/>
          </a:xfrm>
        </p:grpSpPr>
        <p:sp>
          <p:nvSpPr>
            <p:cNvPr id="599" name="SMARTInkShape-6891"/>
            <p:cNvSpPr/>
            <p:nvPr/>
          </p:nvSpPr>
          <p:spPr>
            <a:xfrm>
              <a:off x="2085975" y="3905366"/>
              <a:ext cx="151525" cy="114185"/>
            </a:xfrm>
            <a:custGeom>
              <a:avLst/>
              <a:gdLst/>
              <a:ahLst/>
              <a:cxnLst/>
              <a:rect l="0" t="0" r="0" b="0"/>
              <a:pathLst>
                <a:path w="151525" h="114185">
                  <a:moveTo>
                    <a:pt x="0" y="9409"/>
                  </a:moveTo>
                  <a:lnTo>
                    <a:pt x="13258" y="9409"/>
                  </a:lnTo>
                  <a:lnTo>
                    <a:pt x="57750" y="767"/>
                  </a:lnTo>
                  <a:lnTo>
                    <a:pt x="96792" y="0"/>
                  </a:lnTo>
                  <a:lnTo>
                    <a:pt x="131538" y="7511"/>
                  </a:lnTo>
                  <a:lnTo>
                    <a:pt x="142423" y="13152"/>
                  </a:lnTo>
                  <a:lnTo>
                    <a:pt x="145748" y="17196"/>
                  </a:lnTo>
                  <a:lnTo>
                    <a:pt x="149444" y="27334"/>
                  </a:lnTo>
                  <a:lnTo>
                    <a:pt x="151524" y="44941"/>
                  </a:lnTo>
                  <a:lnTo>
                    <a:pt x="148641" y="50031"/>
                  </a:lnTo>
                  <a:lnTo>
                    <a:pt x="124023" y="65803"/>
                  </a:lnTo>
                  <a:lnTo>
                    <a:pt x="79387" y="88740"/>
                  </a:lnTo>
                  <a:lnTo>
                    <a:pt x="59590" y="102773"/>
                  </a:lnTo>
                  <a:lnTo>
                    <a:pt x="59835" y="104461"/>
                  </a:lnTo>
                  <a:lnTo>
                    <a:pt x="66675" y="1141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0" name="SMARTInkShape-6892"/>
            <p:cNvSpPr/>
            <p:nvPr/>
          </p:nvSpPr>
          <p:spPr>
            <a:xfrm>
              <a:off x="2190750" y="410527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06" name="SMARTInkShape-Group993"/>
          <p:cNvGrpSpPr/>
          <p:nvPr/>
        </p:nvGrpSpPr>
        <p:grpSpPr>
          <a:xfrm>
            <a:off x="2143276" y="2886766"/>
            <a:ext cx="2522050" cy="2122042"/>
            <a:chOff x="2143276" y="2886766"/>
            <a:chExt cx="2522050" cy="2122042"/>
          </a:xfrm>
        </p:grpSpPr>
        <p:sp>
          <p:nvSpPr>
            <p:cNvPr id="602" name="SMARTInkShape-6893"/>
            <p:cNvSpPr/>
            <p:nvPr/>
          </p:nvSpPr>
          <p:spPr>
            <a:xfrm>
              <a:off x="2581275" y="2914650"/>
              <a:ext cx="1933576" cy="1790701"/>
            </a:xfrm>
            <a:custGeom>
              <a:avLst/>
              <a:gdLst/>
              <a:ahLst/>
              <a:cxnLst/>
              <a:rect l="0" t="0" r="0" b="0"/>
              <a:pathLst>
                <a:path w="1933576" h="1790701">
                  <a:moveTo>
                    <a:pt x="0" y="28575"/>
                  </a:moveTo>
                  <a:lnTo>
                    <a:pt x="45056" y="28575"/>
                  </a:lnTo>
                  <a:lnTo>
                    <a:pt x="84747" y="28575"/>
                  </a:lnTo>
                  <a:lnTo>
                    <a:pt x="126357" y="28575"/>
                  </a:lnTo>
                  <a:lnTo>
                    <a:pt x="172656" y="28575"/>
                  </a:lnTo>
                  <a:lnTo>
                    <a:pt x="210495" y="28575"/>
                  </a:lnTo>
                  <a:lnTo>
                    <a:pt x="255221" y="23518"/>
                  </a:lnTo>
                  <a:lnTo>
                    <a:pt x="289115" y="21036"/>
                  </a:lnTo>
                  <a:lnTo>
                    <a:pt x="335430" y="19638"/>
                  </a:lnTo>
                  <a:lnTo>
                    <a:pt x="374907" y="19224"/>
                  </a:lnTo>
                  <a:lnTo>
                    <a:pt x="420117" y="19102"/>
                  </a:lnTo>
                  <a:lnTo>
                    <a:pt x="467631" y="19060"/>
                  </a:lnTo>
                  <a:lnTo>
                    <a:pt x="510738" y="19053"/>
                  </a:lnTo>
                  <a:lnTo>
                    <a:pt x="542731" y="16229"/>
                  </a:lnTo>
                  <a:lnTo>
                    <a:pt x="582026" y="11512"/>
                  </a:lnTo>
                  <a:lnTo>
                    <a:pt x="629436" y="9917"/>
                  </a:lnTo>
                  <a:lnTo>
                    <a:pt x="673490" y="16148"/>
                  </a:lnTo>
                  <a:lnTo>
                    <a:pt x="715472" y="18668"/>
                  </a:lnTo>
                  <a:lnTo>
                    <a:pt x="753388" y="18937"/>
                  </a:lnTo>
                  <a:lnTo>
                    <a:pt x="798137" y="19016"/>
                  </a:lnTo>
                  <a:lnTo>
                    <a:pt x="834796" y="19040"/>
                  </a:lnTo>
                  <a:lnTo>
                    <a:pt x="875879" y="19047"/>
                  </a:lnTo>
                  <a:lnTo>
                    <a:pt x="921566" y="19049"/>
                  </a:lnTo>
                  <a:lnTo>
                    <a:pt x="964773" y="19050"/>
                  </a:lnTo>
                  <a:lnTo>
                    <a:pt x="1005996" y="19050"/>
                  </a:lnTo>
                  <a:lnTo>
                    <a:pt x="1051724" y="19050"/>
                  </a:lnTo>
                  <a:lnTo>
                    <a:pt x="1095611" y="19050"/>
                  </a:lnTo>
                  <a:lnTo>
                    <a:pt x="1139480" y="19050"/>
                  </a:lnTo>
                  <a:lnTo>
                    <a:pt x="1180057" y="19050"/>
                  </a:lnTo>
                  <a:lnTo>
                    <a:pt x="1213246" y="16228"/>
                  </a:lnTo>
                  <a:lnTo>
                    <a:pt x="1253537" y="10849"/>
                  </a:lnTo>
                  <a:lnTo>
                    <a:pt x="1294873" y="9917"/>
                  </a:lnTo>
                  <a:lnTo>
                    <a:pt x="1335552" y="10661"/>
                  </a:lnTo>
                  <a:lnTo>
                    <a:pt x="1376513" y="17079"/>
                  </a:lnTo>
                  <a:lnTo>
                    <a:pt x="1420930" y="18790"/>
                  </a:lnTo>
                  <a:lnTo>
                    <a:pt x="1464992" y="18998"/>
                  </a:lnTo>
                  <a:lnTo>
                    <a:pt x="1508742" y="17985"/>
                  </a:lnTo>
                  <a:lnTo>
                    <a:pt x="1556079" y="10848"/>
                  </a:lnTo>
                  <a:lnTo>
                    <a:pt x="1601832" y="9641"/>
                  </a:lnTo>
                  <a:lnTo>
                    <a:pt x="1647380" y="9535"/>
                  </a:lnTo>
                  <a:lnTo>
                    <a:pt x="1677136" y="8469"/>
                  </a:lnTo>
                  <a:lnTo>
                    <a:pt x="1722079" y="392"/>
                  </a:lnTo>
                  <a:lnTo>
                    <a:pt x="1767087" y="7"/>
                  </a:lnTo>
                  <a:lnTo>
                    <a:pt x="1800213" y="0"/>
                  </a:lnTo>
                  <a:lnTo>
                    <a:pt x="1800225" y="30867"/>
                  </a:lnTo>
                  <a:lnTo>
                    <a:pt x="1797403" y="37708"/>
                  </a:lnTo>
                  <a:lnTo>
                    <a:pt x="1795169" y="41013"/>
                  </a:lnTo>
                  <a:lnTo>
                    <a:pt x="1794738" y="45334"/>
                  </a:lnTo>
                  <a:lnTo>
                    <a:pt x="1800103" y="88370"/>
                  </a:lnTo>
                  <a:lnTo>
                    <a:pt x="1801268" y="112336"/>
                  </a:lnTo>
                  <a:lnTo>
                    <a:pt x="1808866" y="154984"/>
                  </a:lnTo>
                  <a:lnTo>
                    <a:pt x="1809672" y="194682"/>
                  </a:lnTo>
                  <a:lnTo>
                    <a:pt x="1809743" y="241471"/>
                  </a:lnTo>
                  <a:lnTo>
                    <a:pt x="1809749" y="286191"/>
                  </a:lnTo>
                  <a:lnTo>
                    <a:pt x="1809750" y="328716"/>
                  </a:lnTo>
                  <a:lnTo>
                    <a:pt x="1809750" y="370555"/>
                  </a:lnTo>
                  <a:lnTo>
                    <a:pt x="1809750" y="414262"/>
                  </a:lnTo>
                  <a:lnTo>
                    <a:pt x="1814806" y="461301"/>
                  </a:lnTo>
                  <a:lnTo>
                    <a:pt x="1812063" y="472634"/>
                  </a:lnTo>
                  <a:lnTo>
                    <a:pt x="1793267" y="504812"/>
                  </a:lnTo>
                  <a:lnTo>
                    <a:pt x="1790990" y="540687"/>
                  </a:lnTo>
                  <a:lnTo>
                    <a:pt x="1791845" y="579186"/>
                  </a:lnTo>
                  <a:lnTo>
                    <a:pt x="1797271" y="621520"/>
                  </a:lnTo>
                  <a:lnTo>
                    <a:pt x="1800408" y="657229"/>
                  </a:lnTo>
                  <a:lnTo>
                    <a:pt x="1807570" y="697208"/>
                  </a:lnTo>
                  <a:lnTo>
                    <a:pt x="1819471" y="739755"/>
                  </a:lnTo>
                  <a:lnTo>
                    <a:pt x="1828859" y="785748"/>
                  </a:lnTo>
                  <a:lnTo>
                    <a:pt x="1834118" y="820179"/>
                  </a:lnTo>
                  <a:lnTo>
                    <a:pt x="1838137" y="867197"/>
                  </a:lnTo>
                  <a:lnTo>
                    <a:pt x="1844502" y="905353"/>
                  </a:lnTo>
                  <a:lnTo>
                    <a:pt x="1846362" y="937895"/>
                  </a:lnTo>
                  <a:lnTo>
                    <a:pt x="1850011" y="970704"/>
                  </a:lnTo>
                  <a:lnTo>
                    <a:pt x="1858015" y="1013280"/>
                  </a:lnTo>
                  <a:lnTo>
                    <a:pt x="1865145" y="1056111"/>
                  </a:lnTo>
                  <a:lnTo>
                    <a:pt x="1867612" y="1098320"/>
                  </a:lnTo>
                  <a:lnTo>
                    <a:pt x="1873343" y="1145636"/>
                  </a:lnTo>
                  <a:lnTo>
                    <a:pt x="1876570" y="1191524"/>
                  </a:lnTo>
                  <a:lnTo>
                    <a:pt x="1886606" y="1236546"/>
                  </a:lnTo>
                  <a:lnTo>
                    <a:pt x="1893723" y="1270957"/>
                  </a:lnTo>
                  <a:lnTo>
                    <a:pt x="1895129" y="1317775"/>
                  </a:lnTo>
                  <a:lnTo>
                    <a:pt x="1895407" y="1359165"/>
                  </a:lnTo>
                  <a:lnTo>
                    <a:pt x="1898277" y="1399313"/>
                  </a:lnTo>
                  <a:lnTo>
                    <a:pt x="1903672" y="1445748"/>
                  </a:lnTo>
                  <a:lnTo>
                    <a:pt x="1912364" y="1487615"/>
                  </a:lnTo>
                  <a:lnTo>
                    <a:pt x="1912506" y="1505712"/>
                  </a:lnTo>
                  <a:lnTo>
                    <a:pt x="1905798" y="1548016"/>
                  </a:lnTo>
                  <a:lnTo>
                    <a:pt x="1905031" y="1595183"/>
                  </a:lnTo>
                  <a:lnTo>
                    <a:pt x="1905009" y="1603770"/>
                  </a:lnTo>
                  <a:lnTo>
                    <a:pt x="1907826" y="1609901"/>
                  </a:lnTo>
                  <a:lnTo>
                    <a:pt x="1911548" y="1616153"/>
                  </a:lnTo>
                  <a:lnTo>
                    <a:pt x="1914133" y="1626904"/>
                  </a:lnTo>
                  <a:lnTo>
                    <a:pt x="1914525" y="1674522"/>
                  </a:lnTo>
                  <a:lnTo>
                    <a:pt x="1914525" y="1685956"/>
                  </a:lnTo>
                  <a:lnTo>
                    <a:pt x="1917347" y="1694053"/>
                  </a:lnTo>
                  <a:lnTo>
                    <a:pt x="1921071" y="1701179"/>
                  </a:lnTo>
                  <a:lnTo>
                    <a:pt x="1923461" y="1714378"/>
                  </a:lnTo>
                  <a:lnTo>
                    <a:pt x="1924040" y="1746248"/>
                  </a:lnTo>
                  <a:lnTo>
                    <a:pt x="1926868" y="1752599"/>
                  </a:lnTo>
                  <a:lnTo>
                    <a:pt x="1930594" y="1758950"/>
                  </a:lnTo>
                  <a:lnTo>
                    <a:pt x="1932986" y="1771650"/>
                  </a:lnTo>
                  <a:lnTo>
                    <a:pt x="1933575" y="1790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SMARTInkShape-6894"/>
            <p:cNvSpPr/>
            <p:nvPr/>
          </p:nvSpPr>
          <p:spPr>
            <a:xfrm>
              <a:off x="2143276" y="2886766"/>
              <a:ext cx="143722" cy="279921"/>
            </a:xfrm>
            <a:custGeom>
              <a:avLst/>
              <a:gdLst/>
              <a:ahLst/>
              <a:cxnLst/>
              <a:rect l="0" t="0" r="0" b="0"/>
              <a:pathLst>
                <a:path w="143722" h="279921">
                  <a:moveTo>
                    <a:pt x="18899" y="27884"/>
                  </a:moveTo>
                  <a:lnTo>
                    <a:pt x="13843" y="27884"/>
                  </a:lnTo>
                  <a:lnTo>
                    <a:pt x="8538" y="25062"/>
                  </a:lnTo>
                  <a:lnTo>
                    <a:pt x="357" y="18751"/>
                  </a:lnTo>
                  <a:lnTo>
                    <a:pt x="0" y="23532"/>
                  </a:lnTo>
                  <a:lnTo>
                    <a:pt x="2738" y="28772"/>
                  </a:lnTo>
                  <a:lnTo>
                    <a:pt x="4950" y="31651"/>
                  </a:lnTo>
                  <a:lnTo>
                    <a:pt x="8500" y="56968"/>
                  </a:lnTo>
                  <a:lnTo>
                    <a:pt x="14315" y="98141"/>
                  </a:lnTo>
                  <a:lnTo>
                    <a:pt x="22597" y="135955"/>
                  </a:lnTo>
                  <a:lnTo>
                    <a:pt x="31754" y="173970"/>
                  </a:lnTo>
                  <a:lnTo>
                    <a:pt x="39955" y="219539"/>
                  </a:lnTo>
                  <a:lnTo>
                    <a:pt x="46484" y="262986"/>
                  </a:lnTo>
                  <a:lnTo>
                    <a:pt x="47387" y="279920"/>
                  </a:lnTo>
                  <a:lnTo>
                    <a:pt x="47435" y="278189"/>
                  </a:lnTo>
                  <a:lnTo>
                    <a:pt x="46390" y="277304"/>
                  </a:lnTo>
                  <a:lnTo>
                    <a:pt x="42406" y="276321"/>
                  </a:lnTo>
                  <a:lnTo>
                    <a:pt x="40921" y="272884"/>
                  </a:lnTo>
                  <a:lnTo>
                    <a:pt x="36713" y="252876"/>
                  </a:lnTo>
                  <a:lnTo>
                    <a:pt x="16607" y="213441"/>
                  </a:lnTo>
                  <a:lnTo>
                    <a:pt x="11517" y="178231"/>
                  </a:lnTo>
                  <a:lnTo>
                    <a:pt x="10009" y="139342"/>
                  </a:lnTo>
                  <a:lnTo>
                    <a:pt x="9499" y="95879"/>
                  </a:lnTo>
                  <a:lnTo>
                    <a:pt x="11528" y="65317"/>
                  </a:lnTo>
                  <a:lnTo>
                    <a:pt x="27281" y="26067"/>
                  </a:lnTo>
                  <a:lnTo>
                    <a:pt x="30837" y="20322"/>
                  </a:lnTo>
                  <a:lnTo>
                    <a:pt x="43255" y="11118"/>
                  </a:lnTo>
                  <a:lnTo>
                    <a:pt x="59357" y="4557"/>
                  </a:lnTo>
                  <a:lnTo>
                    <a:pt x="99878" y="0"/>
                  </a:lnTo>
                  <a:lnTo>
                    <a:pt x="113451" y="5261"/>
                  </a:lnTo>
                  <a:lnTo>
                    <a:pt x="139411" y="25885"/>
                  </a:lnTo>
                  <a:lnTo>
                    <a:pt x="142632" y="31843"/>
                  </a:lnTo>
                  <a:lnTo>
                    <a:pt x="143721" y="37931"/>
                  </a:lnTo>
                  <a:lnTo>
                    <a:pt x="142921" y="57856"/>
                  </a:lnTo>
                  <a:lnTo>
                    <a:pt x="137167" y="68016"/>
                  </a:lnTo>
                  <a:lnTo>
                    <a:pt x="127554" y="78529"/>
                  </a:lnTo>
                  <a:lnTo>
                    <a:pt x="116226" y="86729"/>
                  </a:lnTo>
                  <a:lnTo>
                    <a:pt x="72069" y="100616"/>
                  </a:lnTo>
                  <a:lnTo>
                    <a:pt x="9374" y="1231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4" name="SMARTInkShape-6895"/>
            <p:cNvSpPr/>
            <p:nvPr/>
          </p:nvSpPr>
          <p:spPr>
            <a:xfrm>
              <a:off x="4355808" y="4768570"/>
              <a:ext cx="309518" cy="240238"/>
            </a:xfrm>
            <a:custGeom>
              <a:avLst/>
              <a:gdLst/>
              <a:ahLst/>
              <a:cxnLst/>
              <a:rect l="0" t="0" r="0" b="0"/>
              <a:pathLst>
                <a:path w="309518" h="240238">
                  <a:moveTo>
                    <a:pt x="168567" y="51080"/>
                  </a:moveTo>
                  <a:lnTo>
                    <a:pt x="168567" y="42879"/>
                  </a:lnTo>
                  <a:lnTo>
                    <a:pt x="155310" y="15156"/>
                  </a:lnTo>
                  <a:lnTo>
                    <a:pt x="151262" y="11256"/>
                  </a:lnTo>
                  <a:lnTo>
                    <a:pt x="141121" y="6922"/>
                  </a:lnTo>
                  <a:lnTo>
                    <a:pt x="113042" y="3912"/>
                  </a:lnTo>
                  <a:lnTo>
                    <a:pt x="93089" y="5775"/>
                  </a:lnTo>
                  <a:lnTo>
                    <a:pt x="65064" y="18724"/>
                  </a:lnTo>
                  <a:lnTo>
                    <a:pt x="24396" y="53300"/>
                  </a:lnTo>
                  <a:lnTo>
                    <a:pt x="6846" y="80313"/>
                  </a:lnTo>
                  <a:lnTo>
                    <a:pt x="0" y="103368"/>
                  </a:lnTo>
                  <a:lnTo>
                    <a:pt x="3027" y="133718"/>
                  </a:lnTo>
                  <a:lnTo>
                    <a:pt x="10680" y="151661"/>
                  </a:lnTo>
                  <a:lnTo>
                    <a:pt x="33436" y="185994"/>
                  </a:lnTo>
                  <a:lnTo>
                    <a:pt x="75918" y="215956"/>
                  </a:lnTo>
                  <a:lnTo>
                    <a:pt x="113223" y="234784"/>
                  </a:lnTo>
                  <a:lnTo>
                    <a:pt x="151990" y="240237"/>
                  </a:lnTo>
                  <a:lnTo>
                    <a:pt x="191290" y="240123"/>
                  </a:lnTo>
                  <a:lnTo>
                    <a:pt x="226100" y="232799"/>
                  </a:lnTo>
                  <a:lnTo>
                    <a:pt x="266870" y="217694"/>
                  </a:lnTo>
                  <a:lnTo>
                    <a:pt x="289516" y="205916"/>
                  </a:lnTo>
                  <a:lnTo>
                    <a:pt x="301697" y="193627"/>
                  </a:lnTo>
                  <a:lnTo>
                    <a:pt x="304945" y="187386"/>
                  </a:lnTo>
                  <a:lnTo>
                    <a:pt x="309517" y="158377"/>
                  </a:lnTo>
                  <a:lnTo>
                    <a:pt x="300759" y="122971"/>
                  </a:lnTo>
                  <a:lnTo>
                    <a:pt x="278836" y="88290"/>
                  </a:lnTo>
                  <a:lnTo>
                    <a:pt x="238342" y="47047"/>
                  </a:lnTo>
                  <a:lnTo>
                    <a:pt x="200765" y="23427"/>
                  </a:lnTo>
                  <a:lnTo>
                    <a:pt x="155250" y="4891"/>
                  </a:lnTo>
                  <a:lnTo>
                    <a:pt x="146989" y="1238"/>
                  </a:lnTo>
                  <a:lnTo>
                    <a:pt x="129343" y="0"/>
                  </a:lnTo>
                  <a:lnTo>
                    <a:pt x="102258" y="2772"/>
                  </a:lnTo>
                  <a:lnTo>
                    <a:pt x="98961" y="4058"/>
                  </a:lnTo>
                  <a:lnTo>
                    <a:pt x="96763" y="5974"/>
                  </a:lnTo>
                  <a:lnTo>
                    <a:pt x="95298" y="8309"/>
                  </a:lnTo>
                  <a:lnTo>
                    <a:pt x="93236" y="26766"/>
                  </a:lnTo>
                  <a:lnTo>
                    <a:pt x="98398" y="40626"/>
                  </a:lnTo>
                  <a:lnTo>
                    <a:pt x="128214" y="83676"/>
                  </a:lnTo>
                  <a:lnTo>
                    <a:pt x="162577" y="127551"/>
                  </a:lnTo>
                  <a:lnTo>
                    <a:pt x="206895" y="168300"/>
                  </a:lnTo>
                  <a:lnTo>
                    <a:pt x="244767" y="2034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5" name="SMARTInkShape-6896"/>
            <p:cNvSpPr/>
            <p:nvPr/>
          </p:nvSpPr>
          <p:spPr>
            <a:xfrm>
              <a:off x="2362200" y="4000500"/>
              <a:ext cx="170843" cy="19050"/>
            </a:xfrm>
            <a:custGeom>
              <a:avLst/>
              <a:gdLst/>
              <a:ahLst/>
              <a:cxnLst/>
              <a:rect l="0" t="0" r="0" b="0"/>
              <a:pathLst>
                <a:path w="170843" h="19050">
                  <a:moveTo>
                    <a:pt x="0" y="0"/>
                  </a:moveTo>
                  <a:lnTo>
                    <a:pt x="5056" y="0"/>
                  </a:lnTo>
                  <a:lnTo>
                    <a:pt x="10361" y="2822"/>
                  </a:lnTo>
                  <a:lnTo>
                    <a:pt x="13258" y="5056"/>
                  </a:lnTo>
                  <a:lnTo>
                    <a:pt x="22120" y="7539"/>
                  </a:lnTo>
                  <a:lnTo>
                    <a:pt x="67781" y="12173"/>
                  </a:lnTo>
                  <a:lnTo>
                    <a:pt x="113561" y="18447"/>
                  </a:lnTo>
                  <a:lnTo>
                    <a:pt x="161070" y="19034"/>
                  </a:lnTo>
                  <a:lnTo>
                    <a:pt x="170842" y="19049"/>
                  </a:lnTo>
                  <a:lnTo>
                    <a:pt x="155063" y="17991"/>
                  </a:lnTo>
                  <a:lnTo>
                    <a:pt x="108340" y="10849"/>
                  </a:lnTo>
                  <a:lnTo>
                    <a:pt x="92954" y="7291"/>
                  </a:lnTo>
                  <a:lnTo>
                    <a:pt x="80471" y="3240"/>
                  </a:lnTo>
                  <a:lnTo>
                    <a:pt x="36776" y="2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15" name="SMARTInkShape-Group994"/>
          <p:cNvGrpSpPr/>
          <p:nvPr/>
        </p:nvGrpSpPr>
        <p:grpSpPr>
          <a:xfrm>
            <a:off x="2278866" y="1409700"/>
            <a:ext cx="4912510" cy="3390901"/>
            <a:chOff x="2278866" y="1409700"/>
            <a:chExt cx="4912510" cy="3390901"/>
          </a:xfrm>
        </p:grpSpPr>
        <p:sp>
          <p:nvSpPr>
            <p:cNvPr id="607" name="SMARTInkShape-6897"/>
            <p:cNvSpPr/>
            <p:nvPr/>
          </p:nvSpPr>
          <p:spPr>
            <a:xfrm>
              <a:off x="2278866" y="1409700"/>
              <a:ext cx="4912510" cy="3390901"/>
            </a:xfrm>
            <a:custGeom>
              <a:avLst/>
              <a:gdLst/>
              <a:ahLst/>
              <a:cxnLst/>
              <a:rect l="0" t="0" r="0" b="0"/>
              <a:pathLst>
                <a:path w="4912510" h="3390901">
                  <a:moveTo>
                    <a:pt x="130959" y="0"/>
                  </a:moveTo>
                  <a:lnTo>
                    <a:pt x="139160" y="0"/>
                  </a:lnTo>
                  <a:lnTo>
                    <a:pt x="145148" y="10113"/>
                  </a:lnTo>
                  <a:lnTo>
                    <a:pt x="154639" y="52981"/>
                  </a:lnTo>
                  <a:lnTo>
                    <a:pt x="158084" y="87900"/>
                  </a:lnTo>
                  <a:lnTo>
                    <a:pt x="158889" y="119500"/>
                  </a:lnTo>
                  <a:lnTo>
                    <a:pt x="159248" y="152594"/>
                  </a:lnTo>
                  <a:lnTo>
                    <a:pt x="159449" y="198201"/>
                  </a:lnTo>
                  <a:lnTo>
                    <a:pt x="159496" y="236609"/>
                  </a:lnTo>
                  <a:lnTo>
                    <a:pt x="159517" y="269907"/>
                  </a:lnTo>
                  <a:lnTo>
                    <a:pt x="159529" y="312453"/>
                  </a:lnTo>
                  <a:lnTo>
                    <a:pt x="159532" y="354693"/>
                  </a:lnTo>
                  <a:lnTo>
                    <a:pt x="159534" y="400722"/>
                  </a:lnTo>
                  <a:lnTo>
                    <a:pt x="159534" y="447874"/>
                  </a:lnTo>
                  <a:lnTo>
                    <a:pt x="162356" y="495359"/>
                  </a:lnTo>
                  <a:lnTo>
                    <a:pt x="167073" y="542943"/>
                  </a:lnTo>
                  <a:lnTo>
                    <a:pt x="168470" y="590555"/>
                  </a:lnTo>
                  <a:lnTo>
                    <a:pt x="171707" y="638177"/>
                  </a:lnTo>
                  <a:lnTo>
                    <a:pt x="175528" y="670984"/>
                  </a:lnTo>
                  <a:lnTo>
                    <a:pt x="177226" y="706732"/>
                  </a:lnTo>
                  <a:lnTo>
                    <a:pt x="177980" y="743786"/>
                  </a:lnTo>
                  <a:lnTo>
                    <a:pt x="179374" y="781422"/>
                  </a:lnTo>
                  <a:lnTo>
                    <a:pt x="183521" y="819315"/>
                  </a:lnTo>
                  <a:lnTo>
                    <a:pt x="186070" y="857323"/>
                  </a:lnTo>
                  <a:lnTo>
                    <a:pt x="188261" y="896441"/>
                  </a:lnTo>
                  <a:lnTo>
                    <a:pt x="192763" y="938521"/>
                  </a:lnTo>
                  <a:lnTo>
                    <a:pt x="195469" y="979095"/>
                  </a:lnTo>
                  <a:lnTo>
                    <a:pt x="197730" y="1018295"/>
                  </a:lnTo>
                  <a:lnTo>
                    <a:pt x="202263" y="1056884"/>
                  </a:lnTo>
                  <a:lnTo>
                    <a:pt x="204983" y="1095201"/>
                  </a:lnTo>
                  <a:lnTo>
                    <a:pt x="207250" y="1134456"/>
                  </a:lnTo>
                  <a:lnTo>
                    <a:pt x="211786" y="1176597"/>
                  </a:lnTo>
                  <a:lnTo>
                    <a:pt x="217329" y="1220021"/>
                  </a:lnTo>
                  <a:lnTo>
                    <a:pt x="222262" y="1262957"/>
                  </a:lnTo>
                  <a:lnTo>
                    <a:pt x="224455" y="1303206"/>
                  </a:lnTo>
                  <a:lnTo>
                    <a:pt x="228252" y="1345083"/>
                  </a:lnTo>
                  <a:lnTo>
                    <a:pt x="233467" y="1388390"/>
                  </a:lnTo>
                  <a:lnTo>
                    <a:pt x="239312" y="1432332"/>
                  </a:lnTo>
                  <a:lnTo>
                    <a:pt x="242616" y="1476556"/>
                  </a:lnTo>
                  <a:lnTo>
                    <a:pt x="244084" y="1521963"/>
                  </a:lnTo>
                  <a:lnTo>
                    <a:pt x="244476" y="1545926"/>
                  </a:lnTo>
                  <a:lnTo>
                    <a:pt x="244737" y="1570367"/>
                  </a:lnTo>
                  <a:lnTo>
                    <a:pt x="245027" y="1617280"/>
                  </a:lnTo>
                  <a:lnTo>
                    <a:pt x="245156" y="1662824"/>
                  </a:lnTo>
                  <a:lnTo>
                    <a:pt x="245213" y="1707761"/>
                  </a:lnTo>
                  <a:lnTo>
                    <a:pt x="245239" y="1752427"/>
                  </a:lnTo>
                  <a:lnTo>
                    <a:pt x="245250" y="1798032"/>
                  </a:lnTo>
                  <a:lnTo>
                    <a:pt x="245253" y="1822046"/>
                  </a:lnTo>
                  <a:lnTo>
                    <a:pt x="245255" y="1846522"/>
                  </a:lnTo>
                  <a:lnTo>
                    <a:pt x="245257" y="1893474"/>
                  </a:lnTo>
                  <a:lnTo>
                    <a:pt x="241025" y="1939036"/>
                  </a:lnTo>
                  <a:lnTo>
                    <a:pt x="225033" y="1983980"/>
                  </a:lnTo>
                  <a:lnTo>
                    <a:pt x="215103" y="2028649"/>
                  </a:lnTo>
                  <a:lnTo>
                    <a:pt x="210690" y="2074256"/>
                  </a:lnTo>
                  <a:lnTo>
                    <a:pt x="209513" y="2098270"/>
                  </a:lnTo>
                  <a:lnTo>
                    <a:pt x="208728" y="2122747"/>
                  </a:lnTo>
                  <a:lnTo>
                    <a:pt x="205034" y="2169699"/>
                  </a:lnTo>
                  <a:lnTo>
                    <a:pt x="200923" y="2215261"/>
                  </a:lnTo>
                  <a:lnTo>
                    <a:pt x="199096" y="2260205"/>
                  </a:lnTo>
                  <a:lnTo>
                    <a:pt x="195461" y="2304874"/>
                  </a:lnTo>
                  <a:lnTo>
                    <a:pt x="190319" y="2348364"/>
                  </a:lnTo>
                  <a:lnTo>
                    <a:pt x="184505" y="2388859"/>
                  </a:lnTo>
                  <a:lnTo>
                    <a:pt x="178393" y="2430846"/>
                  </a:lnTo>
                  <a:lnTo>
                    <a:pt x="172149" y="2474201"/>
                  </a:lnTo>
                  <a:lnTo>
                    <a:pt x="165846" y="2518164"/>
                  </a:lnTo>
                  <a:lnTo>
                    <a:pt x="159517" y="2559576"/>
                  </a:lnTo>
                  <a:lnTo>
                    <a:pt x="153177" y="2599148"/>
                  </a:lnTo>
                  <a:lnTo>
                    <a:pt x="146831" y="2637902"/>
                  </a:lnTo>
                  <a:lnTo>
                    <a:pt x="140482" y="2676292"/>
                  </a:lnTo>
                  <a:lnTo>
                    <a:pt x="134133" y="2713463"/>
                  </a:lnTo>
                  <a:lnTo>
                    <a:pt x="127784" y="2747622"/>
                  </a:lnTo>
                  <a:lnTo>
                    <a:pt x="121434" y="2780443"/>
                  </a:lnTo>
                  <a:lnTo>
                    <a:pt x="114026" y="2812669"/>
                  </a:lnTo>
                  <a:lnTo>
                    <a:pt x="103678" y="2844631"/>
                  </a:lnTo>
                  <a:lnTo>
                    <a:pt x="94845" y="2876475"/>
                  </a:lnTo>
                  <a:lnTo>
                    <a:pt x="81100" y="2921331"/>
                  </a:lnTo>
                  <a:lnTo>
                    <a:pt x="66444" y="2961432"/>
                  </a:lnTo>
                  <a:lnTo>
                    <a:pt x="55399" y="3000125"/>
                  </a:lnTo>
                  <a:lnTo>
                    <a:pt x="45424" y="3038401"/>
                  </a:lnTo>
                  <a:lnTo>
                    <a:pt x="32943" y="3073731"/>
                  </a:lnTo>
                  <a:lnTo>
                    <a:pt x="14819" y="3114113"/>
                  </a:lnTo>
                  <a:lnTo>
                    <a:pt x="4355" y="3153197"/>
                  </a:lnTo>
                  <a:lnTo>
                    <a:pt x="0" y="3198602"/>
                  </a:lnTo>
                  <a:lnTo>
                    <a:pt x="3258" y="3218651"/>
                  </a:lnTo>
                  <a:lnTo>
                    <a:pt x="11056" y="3235322"/>
                  </a:lnTo>
                  <a:lnTo>
                    <a:pt x="33913" y="3268773"/>
                  </a:lnTo>
                  <a:lnTo>
                    <a:pt x="48669" y="3277708"/>
                  </a:lnTo>
                  <a:lnTo>
                    <a:pt x="93311" y="3287838"/>
                  </a:lnTo>
                  <a:lnTo>
                    <a:pt x="131048" y="3294107"/>
                  </a:lnTo>
                  <a:lnTo>
                    <a:pt x="169673" y="3300249"/>
                  </a:lnTo>
                  <a:lnTo>
                    <a:pt x="214632" y="3303716"/>
                  </a:lnTo>
                  <a:lnTo>
                    <a:pt x="261467" y="3304743"/>
                  </a:lnTo>
                  <a:lnTo>
                    <a:pt x="308857" y="3310103"/>
                  </a:lnTo>
                  <a:lnTo>
                    <a:pt x="343375" y="3312657"/>
                  </a:lnTo>
                  <a:lnTo>
                    <a:pt x="380941" y="3313792"/>
                  </a:lnTo>
                  <a:lnTo>
                    <a:pt x="422332" y="3314297"/>
                  </a:lnTo>
                  <a:lnTo>
                    <a:pt x="465422" y="3317343"/>
                  </a:lnTo>
                  <a:lnTo>
                    <a:pt x="509268" y="3321166"/>
                  </a:lnTo>
                  <a:lnTo>
                    <a:pt x="553449" y="3322865"/>
                  </a:lnTo>
                  <a:lnTo>
                    <a:pt x="597779" y="3323621"/>
                  </a:lnTo>
                  <a:lnTo>
                    <a:pt x="643235" y="3323956"/>
                  </a:lnTo>
                  <a:lnTo>
                    <a:pt x="667209" y="3324046"/>
                  </a:lnTo>
                  <a:lnTo>
                    <a:pt x="691659" y="3324106"/>
                  </a:lnTo>
                  <a:lnTo>
                    <a:pt x="738582" y="3324172"/>
                  </a:lnTo>
                  <a:lnTo>
                    <a:pt x="785188" y="3324201"/>
                  </a:lnTo>
                  <a:lnTo>
                    <a:pt x="809470" y="3324209"/>
                  </a:lnTo>
                  <a:lnTo>
                    <a:pt x="834125" y="3324214"/>
                  </a:lnTo>
                  <a:lnTo>
                    <a:pt x="859028" y="3324218"/>
                  </a:lnTo>
                  <a:lnTo>
                    <a:pt x="884096" y="3324220"/>
                  </a:lnTo>
                  <a:lnTo>
                    <a:pt x="909276" y="3324222"/>
                  </a:lnTo>
                  <a:lnTo>
                    <a:pt x="933470" y="3324223"/>
                  </a:lnTo>
                  <a:lnTo>
                    <a:pt x="980108" y="3324224"/>
                  </a:lnTo>
                  <a:lnTo>
                    <a:pt x="1003975" y="3324224"/>
                  </a:lnTo>
                  <a:lnTo>
                    <a:pt x="1028353" y="3324224"/>
                  </a:lnTo>
                  <a:lnTo>
                    <a:pt x="1053072" y="3324225"/>
                  </a:lnTo>
                  <a:lnTo>
                    <a:pt x="1078017" y="3325283"/>
                  </a:lnTo>
                  <a:lnTo>
                    <a:pt x="1103115" y="3327047"/>
                  </a:lnTo>
                  <a:lnTo>
                    <a:pt x="1128313" y="3329281"/>
                  </a:lnTo>
                  <a:lnTo>
                    <a:pt x="1153578" y="3330771"/>
                  </a:lnTo>
                  <a:lnTo>
                    <a:pt x="1178889" y="3331764"/>
                  </a:lnTo>
                  <a:lnTo>
                    <a:pt x="1204229" y="3332426"/>
                  </a:lnTo>
                  <a:lnTo>
                    <a:pt x="1230647" y="3332867"/>
                  </a:lnTo>
                  <a:lnTo>
                    <a:pt x="1257785" y="3333161"/>
                  </a:lnTo>
                  <a:lnTo>
                    <a:pt x="1285401" y="3333358"/>
                  </a:lnTo>
                  <a:lnTo>
                    <a:pt x="1312279" y="3333488"/>
                  </a:lnTo>
                  <a:lnTo>
                    <a:pt x="1338664" y="3333576"/>
                  </a:lnTo>
                  <a:lnTo>
                    <a:pt x="1364721" y="3333634"/>
                  </a:lnTo>
                  <a:lnTo>
                    <a:pt x="1391617" y="3333672"/>
                  </a:lnTo>
                  <a:lnTo>
                    <a:pt x="1419073" y="3333698"/>
                  </a:lnTo>
                  <a:lnTo>
                    <a:pt x="1446901" y="3333716"/>
                  </a:lnTo>
                  <a:lnTo>
                    <a:pt x="1473920" y="3333727"/>
                  </a:lnTo>
                  <a:lnTo>
                    <a:pt x="1500400" y="3333734"/>
                  </a:lnTo>
                  <a:lnTo>
                    <a:pt x="1526520" y="3333740"/>
                  </a:lnTo>
                  <a:lnTo>
                    <a:pt x="1553458" y="3332685"/>
                  </a:lnTo>
                  <a:lnTo>
                    <a:pt x="1580942" y="3330923"/>
                  </a:lnTo>
                  <a:lnTo>
                    <a:pt x="1608789" y="3328691"/>
                  </a:lnTo>
                  <a:lnTo>
                    <a:pt x="1635821" y="3327202"/>
                  </a:lnTo>
                  <a:lnTo>
                    <a:pt x="1662309" y="3326210"/>
                  </a:lnTo>
                  <a:lnTo>
                    <a:pt x="1688434" y="3325548"/>
                  </a:lnTo>
                  <a:lnTo>
                    <a:pt x="1714317" y="3325107"/>
                  </a:lnTo>
                  <a:lnTo>
                    <a:pt x="1740039" y="3324813"/>
                  </a:lnTo>
                  <a:lnTo>
                    <a:pt x="1765654" y="3324617"/>
                  </a:lnTo>
                  <a:lnTo>
                    <a:pt x="1791198" y="3324486"/>
                  </a:lnTo>
                  <a:lnTo>
                    <a:pt x="1816693" y="3324399"/>
                  </a:lnTo>
                  <a:lnTo>
                    <a:pt x="1842157" y="3324341"/>
                  </a:lnTo>
                  <a:lnTo>
                    <a:pt x="1868658" y="3324303"/>
                  </a:lnTo>
                  <a:lnTo>
                    <a:pt x="1895850" y="3324277"/>
                  </a:lnTo>
                  <a:lnTo>
                    <a:pt x="1923503" y="3324259"/>
                  </a:lnTo>
                  <a:lnTo>
                    <a:pt x="1950405" y="3324248"/>
                  </a:lnTo>
                  <a:lnTo>
                    <a:pt x="1976806" y="3324241"/>
                  </a:lnTo>
                  <a:lnTo>
                    <a:pt x="2002874" y="3324235"/>
                  </a:lnTo>
                  <a:lnTo>
                    <a:pt x="2028719" y="3323174"/>
                  </a:lnTo>
                  <a:lnTo>
                    <a:pt x="2054415" y="3321408"/>
                  </a:lnTo>
                  <a:lnTo>
                    <a:pt x="2080013" y="3319172"/>
                  </a:lnTo>
                  <a:lnTo>
                    <a:pt x="2105545" y="3317681"/>
                  </a:lnTo>
                  <a:lnTo>
                    <a:pt x="2131033" y="3316687"/>
                  </a:lnTo>
                  <a:lnTo>
                    <a:pt x="2156492" y="3316025"/>
                  </a:lnTo>
                  <a:lnTo>
                    <a:pt x="2182989" y="3315583"/>
                  </a:lnTo>
                  <a:lnTo>
                    <a:pt x="2210179" y="3315289"/>
                  </a:lnTo>
                  <a:lnTo>
                    <a:pt x="2237831" y="3315093"/>
                  </a:lnTo>
                  <a:lnTo>
                    <a:pt x="2264732" y="3314962"/>
                  </a:lnTo>
                  <a:lnTo>
                    <a:pt x="2291133" y="3314875"/>
                  </a:lnTo>
                  <a:lnTo>
                    <a:pt x="2317200" y="3314817"/>
                  </a:lnTo>
                  <a:lnTo>
                    <a:pt x="2343045" y="3313719"/>
                  </a:lnTo>
                  <a:lnTo>
                    <a:pt x="2368741" y="3311930"/>
                  </a:lnTo>
                  <a:lnTo>
                    <a:pt x="2394339" y="3309678"/>
                  </a:lnTo>
                  <a:lnTo>
                    <a:pt x="2419870" y="3309236"/>
                  </a:lnTo>
                  <a:lnTo>
                    <a:pt x="2445358" y="3309999"/>
                  </a:lnTo>
                  <a:lnTo>
                    <a:pt x="2470817" y="3311566"/>
                  </a:lnTo>
                  <a:lnTo>
                    <a:pt x="2496256" y="3311552"/>
                  </a:lnTo>
                  <a:lnTo>
                    <a:pt x="2521682" y="3310485"/>
                  </a:lnTo>
                  <a:lnTo>
                    <a:pt x="2547099" y="3308715"/>
                  </a:lnTo>
                  <a:lnTo>
                    <a:pt x="2571453" y="3307535"/>
                  </a:lnTo>
                  <a:lnTo>
                    <a:pt x="2618267" y="3306224"/>
                  </a:lnTo>
                  <a:lnTo>
                    <a:pt x="2642181" y="3305874"/>
                  </a:lnTo>
                  <a:lnTo>
                    <a:pt x="2666589" y="3305641"/>
                  </a:lnTo>
                  <a:lnTo>
                    <a:pt x="2691330" y="3305486"/>
                  </a:lnTo>
                  <a:lnTo>
                    <a:pt x="2716290" y="3305382"/>
                  </a:lnTo>
                  <a:lnTo>
                    <a:pt x="2741396" y="3305313"/>
                  </a:lnTo>
                  <a:lnTo>
                    <a:pt x="2766600" y="3305267"/>
                  </a:lnTo>
                  <a:lnTo>
                    <a:pt x="2790812" y="3305236"/>
                  </a:lnTo>
                  <a:lnTo>
                    <a:pt x="2837467" y="3305202"/>
                  </a:lnTo>
                  <a:lnTo>
                    <a:pt x="2861340" y="3305193"/>
                  </a:lnTo>
                  <a:lnTo>
                    <a:pt x="2885722" y="3305187"/>
                  </a:lnTo>
                  <a:lnTo>
                    <a:pt x="2910442" y="3305183"/>
                  </a:lnTo>
                  <a:lnTo>
                    <a:pt x="2957666" y="3305178"/>
                  </a:lnTo>
                  <a:lnTo>
                    <a:pt x="3003348" y="3305177"/>
                  </a:lnTo>
                  <a:lnTo>
                    <a:pt x="3048346" y="3305176"/>
                  </a:lnTo>
                  <a:lnTo>
                    <a:pt x="3093039" y="3305176"/>
                  </a:lnTo>
                  <a:lnTo>
                    <a:pt x="3137598" y="3305175"/>
                  </a:lnTo>
                  <a:lnTo>
                    <a:pt x="3182095" y="3305175"/>
                  </a:lnTo>
                  <a:lnTo>
                    <a:pt x="3226567" y="3307997"/>
                  </a:lnTo>
                  <a:lnTo>
                    <a:pt x="3271027" y="3311721"/>
                  </a:lnTo>
                  <a:lnTo>
                    <a:pt x="3315480" y="3313376"/>
                  </a:lnTo>
                  <a:lnTo>
                    <a:pt x="3357110" y="3314111"/>
                  </a:lnTo>
                  <a:lnTo>
                    <a:pt x="3397838" y="3314438"/>
                  </a:lnTo>
                  <a:lnTo>
                    <a:pt x="3440633" y="3314584"/>
                  </a:lnTo>
                  <a:lnTo>
                    <a:pt x="3484347" y="3314648"/>
                  </a:lnTo>
                  <a:lnTo>
                    <a:pt x="3527412" y="3314677"/>
                  </a:lnTo>
                  <a:lnTo>
                    <a:pt x="3567719" y="3314690"/>
                  </a:lnTo>
                  <a:lnTo>
                    <a:pt x="3606800" y="3314695"/>
                  </a:lnTo>
                  <a:lnTo>
                    <a:pt x="3645335" y="3314698"/>
                  </a:lnTo>
                  <a:lnTo>
                    <a:pt x="3683629" y="3314699"/>
                  </a:lnTo>
                  <a:lnTo>
                    <a:pt x="3721815" y="3314699"/>
                  </a:lnTo>
                  <a:lnTo>
                    <a:pt x="3759955" y="3314700"/>
                  </a:lnTo>
                  <a:lnTo>
                    <a:pt x="3798071" y="3314700"/>
                  </a:lnTo>
                  <a:lnTo>
                    <a:pt x="3836178" y="3314700"/>
                  </a:lnTo>
                  <a:lnTo>
                    <a:pt x="3874281" y="3314700"/>
                  </a:lnTo>
                  <a:lnTo>
                    <a:pt x="3912383" y="3314700"/>
                  </a:lnTo>
                  <a:lnTo>
                    <a:pt x="3947661" y="3317522"/>
                  </a:lnTo>
                  <a:lnTo>
                    <a:pt x="3982038" y="3321246"/>
                  </a:lnTo>
                  <a:lnTo>
                    <a:pt x="4018483" y="3322901"/>
                  </a:lnTo>
                  <a:lnTo>
                    <a:pt x="4053025" y="3323636"/>
                  </a:lnTo>
                  <a:lnTo>
                    <a:pt x="4087074" y="3323963"/>
                  </a:lnTo>
                  <a:lnTo>
                    <a:pt x="4123374" y="3324109"/>
                  </a:lnTo>
                  <a:lnTo>
                    <a:pt x="4157852" y="3326995"/>
                  </a:lnTo>
                  <a:lnTo>
                    <a:pt x="4190814" y="3330748"/>
                  </a:lnTo>
                  <a:lnTo>
                    <a:pt x="4223103" y="3332416"/>
                  </a:lnTo>
                  <a:lnTo>
                    <a:pt x="4255092" y="3333157"/>
                  </a:lnTo>
                  <a:lnTo>
                    <a:pt x="4286949" y="3333486"/>
                  </a:lnTo>
                  <a:lnTo>
                    <a:pt x="4318747" y="3333633"/>
                  </a:lnTo>
                  <a:lnTo>
                    <a:pt x="4353340" y="3336520"/>
                  </a:lnTo>
                  <a:lnTo>
                    <a:pt x="4387764" y="3340273"/>
                  </a:lnTo>
                  <a:lnTo>
                    <a:pt x="4432003" y="3342386"/>
                  </a:lnTo>
                  <a:lnTo>
                    <a:pt x="4478155" y="3343011"/>
                  </a:lnTo>
                  <a:lnTo>
                    <a:pt x="4525343" y="3344255"/>
                  </a:lnTo>
                  <a:lnTo>
                    <a:pt x="4572838" y="3349798"/>
                  </a:lnTo>
                  <a:lnTo>
                    <a:pt x="4620425" y="3352969"/>
                  </a:lnTo>
                  <a:lnTo>
                    <a:pt x="4668039" y="3359083"/>
                  </a:lnTo>
                  <a:lnTo>
                    <a:pt x="4714602" y="3362423"/>
                  </a:lnTo>
                  <a:lnTo>
                    <a:pt x="4756739" y="3369645"/>
                  </a:lnTo>
                  <a:lnTo>
                    <a:pt x="4802267" y="3377429"/>
                  </a:lnTo>
                  <a:lnTo>
                    <a:pt x="4847154" y="3381264"/>
                  </a:lnTo>
                  <a:lnTo>
                    <a:pt x="4912509" y="3390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8" name="SMARTInkShape-6898"/>
            <p:cNvSpPr/>
            <p:nvPr/>
          </p:nvSpPr>
          <p:spPr>
            <a:xfrm>
              <a:off x="2562225" y="1704975"/>
              <a:ext cx="3609976" cy="2581276"/>
            </a:xfrm>
            <a:custGeom>
              <a:avLst/>
              <a:gdLst/>
              <a:ahLst/>
              <a:cxnLst/>
              <a:rect l="0" t="0" r="0" b="0"/>
              <a:pathLst>
                <a:path w="3609976" h="2581276">
                  <a:moveTo>
                    <a:pt x="0" y="0"/>
                  </a:moveTo>
                  <a:lnTo>
                    <a:pt x="9721" y="1058"/>
                  </a:lnTo>
                  <a:lnTo>
                    <a:pt x="30397" y="8663"/>
                  </a:lnTo>
                  <a:lnTo>
                    <a:pt x="49341" y="23851"/>
                  </a:lnTo>
                  <a:lnTo>
                    <a:pt x="88885" y="68072"/>
                  </a:lnTo>
                  <a:lnTo>
                    <a:pt x="128957" y="102229"/>
                  </a:lnTo>
                  <a:lnTo>
                    <a:pt x="173886" y="142651"/>
                  </a:lnTo>
                  <a:lnTo>
                    <a:pt x="218337" y="175654"/>
                  </a:lnTo>
                  <a:lnTo>
                    <a:pt x="258542" y="214572"/>
                  </a:lnTo>
                  <a:lnTo>
                    <a:pt x="302091" y="247584"/>
                  </a:lnTo>
                  <a:lnTo>
                    <a:pt x="342365" y="278407"/>
                  </a:lnTo>
                  <a:lnTo>
                    <a:pt x="385951" y="314756"/>
                  </a:lnTo>
                  <a:lnTo>
                    <a:pt x="428780" y="351452"/>
                  </a:lnTo>
                  <a:lnTo>
                    <a:pt x="464536" y="374479"/>
                  </a:lnTo>
                  <a:lnTo>
                    <a:pt x="501942" y="401998"/>
                  </a:lnTo>
                  <a:lnTo>
                    <a:pt x="539836" y="435435"/>
                  </a:lnTo>
                  <a:lnTo>
                    <a:pt x="577876" y="465920"/>
                  </a:lnTo>
                  <a:lnTo>
                    <a:pt x="617016" y="495062"/>
                  </a:lnTo>
                  <a:lnTo>
                    <a:pt x="661657" y="524863"/>
                  </a:lnTo>
                  <a:lnTo>
                    <a:pt x="708397" y="558975"/>
                  </a:lnTo>
                  <a:lnTo>
                    <a:pt x="755760" y="589661"/>
                  </a:lnTo>
                  <a:lnTo>
                    <a:pt x="803308" y="619920"/>
                  </a:lnTo>
                  <a:lnTo>
                    <a:pt x="849851" y="654168"/>
                  </a:lnTo>
                  <a:lnTo>
                    <a:pt x="893040" y="684894"/>
                  </a:lnTo>
                  <a:lnTo>
                    <a:pt x="927132" y="704447"/>
                  </a:lnTo>
                  <a:lnTo>
                    <a:pt x="971912" y="733306"/>
                  </a:lnTo>
                  <a:lnTo>
                    <a:pt x="1004519" y="755244"/>
                  </a:lnTo>
                  <a:lnTo>
                    <a:pt x="1039120" y="778047"/>
                  </a:lnTo>
                  <a:lnTo>
                    <a:pt x="1072136" y="798766"/>
                  </a:lnTo>
                  <a:lnTo>
                    <a:pt x="1104450" y="818557"/>
                  </a:lnTo>
                  <a:lnTo>
                    <a:pt x="1136450" y="838995"/>
                  </a:lnTo>
                  <a:lnTo>
                    <a:pt x="1168311" y="862190"/>
                  </a:lnTo>
                  <a:lnTo>
                    <a:pt x="1200110" y="883787"/>
                  </a:lnTo>
                  <a:lnTo>
                    <a:pt x="1231882" y="903969"/>
                  </a:lnTo>
                  <a:lnTo>
                    <a:pt x="1263642" y="923522"/>
                  </a:lnTo>
                  <a:lnTo>
                    <a:pt x="1298219" y="942796"/>
                  </a:lnTo>
                  <a:lnTo>
                    <a:pt x="1334753" y="963004"/>
                  </a:lnTo>
                  <a:lnTo>
                    <a:pt x="1372157" y="986096"/>
                  </a:lnTo>
                  <a:lnTo>
                    <a:pt x="1409948" y="1007648"/>
                  </a:lnTo>
                  <a:lnTo>
                    <a:pt x="1446852" y="1028869"/>
                  </a:lnTo>
                  <a:lnTo>
                    <a:pt x="1480893" y="1052411"/>
                  </a:lnTo>
                  <a:lnTo>
                    <a:pt x="1516483" y="1074163"/>
                  </a:lnTo>
                  <a:lnTo>
                    <a:pt x="1553467" y="1095472"/>
                  </a:lnTo>
                  <a:lnTo>
                    <a:pt x="1591071" y="1119055"/>
                  </a:lnTo>
                  <a:lnTo>
                    <a:pt x="1628951" y="1140824"/>
                  </a:lnTo>
                  <a:lnTo>
                    <a:pt x="1666953" y="1161083"/>
                  </a:lnTo>
                  <a:lnTo>
                    <a:pt x="1705010" y="1180670"/>
                  </a:lnTo>
                  <a:lnTo>
                    <a:pt x="1745913" y="1202781"/>
                  </a:lnTo>
                  <a:lnTo>
                    <a:pt x="1786670" y="1225661"/>
                  </a:lnTo>
                  <a:lnTo>
                    <a:pt x="1822422" y="1246413"/>
                  </a:lnTo>
                  <a:lnTo>
                    <a:pt x="1858774" y="1269042"/>
                  </a:lnTo>
                  <a:lnTo>
                    <a:pt x="1896097" y="1292152"/>
                  </a:lnTo>
                  <a:lnTo>
                    <a:pt x="1933851" y="1313006"/>
                  </a:lnTo>
                  <a:lnTo>
                    <a:pt x="1971798" y="1335681"/>
                  </a:lnTo>
                  <a:lnTo>
                    <a:pt x="2009830" y="1358811"/>
                  </a:lnTo>
                  <a:lnTo>
                    <a:pt x="2047899" y="1379674"/>
                  </a:lnTo>
                  <a:lnTo>
                    <a:pt x="2083164" y="1402352"/>
                  </a:lnTo>
                  <a:lnTo>
                    <a:pt x="2117534" y="1426543"/>
                  </a:lnTo>
                  <a:lnTo>
                    <a:pt x="2153976" y="1451405"/>
                  </a:lnTo>
                  <a:lnTo>
                    <a:pt x="2191339" y="1473744"/>
                  </a:lnTo>
                  <a:lnTo>
                    <a:pt x="2228054" y="1495314"/>
                  </a:lnTo>
                  <a:lnTo>
                    <a:pt x="2262010" y="1519012"/>
                  </a:lnTo>
                  <a:lnTo>
                    <a:pt x="2294741" y="1543655"/>
                  </a:lnTo>
                  <a:lnTo>
                    <a:pt x="2326927" y="1567661"/>
                  </a:lnTo>
                  <a:lnTo>
                    <a:pt x="2358870" y="1588913"/>
                  </a:lnTo>
                  <a:lnTo>
                    <a:pt x="2390706" y="1611764"/>
                  </a:lnTo>
                  <a:lnTo>
                    <a:pt x="2422495" y="1636031"/>
                  </a:lnTo>
                  <a:lnTo>
                    <a:pt x="2454262" y="1660928"/>
                  </a:lnTo>
                  <a:lnTo>
                    <a:pt x="2486019" y="1683282"/>
                  </a:lnTo>
                  <a:lnTo>
                    <a:pt x="2514597" y="1704858"/>
                  </a:lnTo>
                  <a:lnTo>
                    <a:pt x="2545761" y="1740806"/>
                  </a:lnTo>
                  <a:lnTo>
                    <a:pt x="2587098" y="1778269"/>
                  </a:lnTo>
                  <a:lnTo>
                    <a:pt x="2632859" y="1815121"/>
                  </a:lnTo>
                  <a:lnTo>
                    <a:pt x="2678874" y="1847678"/>
                  </a:lnTo>
                  <a:lnTo>
                    <a:pt x="2720848" y="1883665"/>
                  </a:lnTo>
                  <a:lnTo>
                    <a:pt x="2766328" y="1920080"/>
                  </a:lnTo>
                  <a:lnTo>
                    <a:pt x="2812259" y="1952507"/>
                  </a:lnTo>
                  <a:lnTo>
                    <a:pt x="2854208" y="1987398"/>
                  </a:lnTo>
                  <a:lnTo>
                    <a:pt x="2899681" y="2018314"/>
                  </a:lnTo>
                  <a:lnTo>
                    <a:pt x="2946668" y="2048641"/>
                  </a:lnTo>
                  <a:lnTo>
                    <a:pt x="2993046" y="2082909"/>
                  </a:lnTo>
                  <a:lnTo>
                    <a:pt x="3034069" y="2114700"/>
                  </a:lnTo>
                  <a:lnTo>
                    <a:pt x="3073035" y="2149402"/>
                  </a:lnTo>
                  <a:lnTo>
                    <a:pt x="3111392" y="2180263"/>
                  </a:lnTo>
                  <a:lnTo>
                    <a:pt x="3149567" y="2209515"/>
                  </a:lnTo>
                  <a:lnTo>
                    <a:pt x="3187691" y="2238291"/>
                  </a:lnTo>
                  <a:lnTo>
                    <a:pt x="3225797" y="2266925"/>
                  </a:lnTo>
                  <a:lnTo>
                    <a:pt x="3262841" y="2295518"/>
                  </a:lnTo>
                  <a:lnTo>
                    <a:pt x="3307161" y="2333623"/>
                  </a:lnTo>
                  <a:lnTo>
                    <a:pt x="3351311" y="2366668"/>
                  </a:lnTo>
                  <a:lnTo>
                    <a:pt x="3390606" y="2400124"/>
                  </a:lnTo>
                  <a:lnTo>
                    <a:pt x="3428942" y="2428213"/>
                  </a:lnTo>
                  <a:lnTo>
                    <a:pt x="3475784" y="2466916"/>
                  </a:lnTo>
                  <a:lnTo>
                    <a:pt x="3490009" y="2478591"/>
                  </a:lnTo>
                  <a:lnTo>
                    <a:pt x="3513752" y="2492172"/>
                  </a:lnTo>
                  <a:lnTo>
                    <a:pt x="3559447" y="2531915"/>
                  </a:lnTo>
                  <a:lnTo>
                    <a:pt x="3609975" y="2581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9" name="SMARTInkShape-6899"/>
            <p:cNvSpPr/>
            <p:nvPr/>
          </p:nvSpPr>
          <p:spPr>
            <a:xfrm>
              <a:off x="6305703" y="4212321"/>
              <a:ext cx="247498" cy="188230"/>
            </a:xfrm>
            <a:custGeom>
              <a:avLst/>
              <a:gdLst/>
              <a:ahLst/>
              <a:cxnLst/>
              <a:rect l="0" t="0" r="0" b="0"/>
              <a:pathLst>
                <a:path w="247498" h="188230">
                  <a:moveTo>
                    <a:pt x="28422" y="45354"/>
                  </a:moveTo>
                  <a:lnTo>
                    <a:pt x="28422" y="87186"/>
                  </a:lnTo>
                  <a:lnTo>
                    <a:pt x="28422" y="128889"/>
                  </a:lnTo>
                  <a:lnTo>
                    <a:pt x="28422" y="158565"/>
                  </a:lnTo>
                  <a:lnTo>
                    <a:pt x="25600" y="140682"/>
                  </a:lnTo>
                  <a:lnTo>
                    <a:pt x="18721" y="97419"/>
                  </a:lnTo>
                  <a:lnTo>
                    <a:pt x="11554" y="59957"/>
                  </a:lnTo>
                  <a:lnTo>
                    <a:pt x="1014" y="13383"/>
                  </a:lnTo>
                  <a:lnTo>
                    <a:pt x="0" y="0"/>
                  </a:lnTo>
                  <a:lnTo>
                    <a:pt x="1008" y="301"/>
                  </a:lnTo>
                  <a:lnTo>
                    <a:pt x="44905" y="42803"/>
                  </a:lnTo>
                  <a:lnTo>
                    <a:pt x="90403" y="85464"/>
                  </a:lnTo>
                  <a:lnTo>
                    <a:pt x="137502" y="111369"/>
                  </a:lnTo>
                  <a:lnTo>
                    <a:pt x="142417" y="114764"/>
                  </a:lnTo>
                  <a:lnTo>
                    <a:pt x="146752" y="115969"/>
                  </a:lnTo>
                  <a:lnTo>
                    <a:pt x="150701" y="115714"/>
                  </a:lnTo>
                  <a:lnTo>
                    <a:pt x="169698" y="107701"/>
                  </a:lnTo>
                  <a:lnTo>
                    <a:pt x="201304" y="65100"/>
                  </a:lnTo>
                  <a:lnTo>
                    <a:pt x="214344" y="36202"/>
                  </a:lnTo>
                  <a:lnTo>
                    <a:pt x="218744" y="9398"/>
                  </a:lnTo>
                  <a:lnTo>
                    <a:pt x="219861" y="9741"/>
                  </a:lnTo>
                  <a:lnTo>
                    <a:pt x="227107" y="15643"/>
                  </a:lnTo>
                  <a:lnTo>
                    <a:pt x="228329" y="61508"/>
                  </a:lnTo>
                  <a:lnTo>
                    <a:pt x="228412" y="102234"/>
                  </a:lnTo>
                  <a:lnTo>
                    <a:pt x="229499" y="141648"/>
                  </a:lnTo>
                  <a:lnTo>
                    <a:pt x="236050" y="167372"/>
                  </a:lnTo>
                  <a:lnTo>
                    <a:pt x="247497" y="1882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0" name="SMARTInkShape-6900"/>
            <p:cNvSpPr/>
            <p:nvPr/>
          </p:nvSpPr>
          <p:spPr>
            <a:xfrm>
              <a:off x="6667500" y="4257675"/>
              <a:ext cx="1" cy="161926"/>
            </a:xfrm>
            <a:custGeom>
              <a:avLst/>
              <a:gdLst/>
              <a:ahLst/>
              <a:cxnLst/>
              <a:rect l="0" t="0" r="0" b="0"/>
              <a:pathLst>
                <a:path w="1" h="161926">
                  <a:moveTo>
                    <a:pt x="0" y="0"/>
                  </a:moveTo>
                  <a:lnTo>
                    <a:pt x="0" y="42842"/>
                  </a:lnTo>
                  <a:lnTo>
                    <a:pt x="0" y="88074"/>
                  </a:lnTo>
                  <a:lnTo>
                    <a:pt x="0" y="133659"/>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1" name="SMARTInkShape-6901"/>
            <p:cNvSpPr/>
            <p:nvPr/>
          </p:nvSpPr>
          <p:spPr>
            <a:xfrm>
              <a:off x="6638925" y="4229100"/>
              <a:ext cx="168488" cy="257176"/>
            </a:xfrm>
            <a:custGeom>
              <a:avLst/>
              <a:gdLst/>
              <a:ahLst/>
              <a:cxnLst/>
              <a:rect l="0" t="0" r="0" b="0"/>
              <a:pathLst>
                <a:path w="168488" h="257176">
                  <a:moveTo>
                    <a:pt x="0" y="0"/>
                  </a:moveTo>
                  <a:lnTo>
                    <a:pt x="46644" y="17305"/>
                  </a:lnTo>
                  <a:lnTo>
                    <a:pt x="90064" y="40000"/>
                  </a:lnTo>
                  <a:lnTo>
                    <a:pt x="124682" y="63444"/>
                  </a:lnTo>
                  <a:lnTo>
                    <a:pt x="161450" y="108609"/>
                  </a:lnTo>
                  <a:lnTo>
                    <a:pt x="168487" y="139543"/>
                  </a:lnTo>
                  <a:lnTo>
                    <a:pt x="164489" y="160444"/>
                  </a:lnTo>
                  <a:lnTo>
                    <a:pt x="144271" y="202809"/>
                  </a:lnTo>
                  <a:lnTo>
                    <a:pt x="7620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2" name="SMARTInkShape-6902"/>
            <p:cNvSpPr/>
            <p:nvPr/>
          </p:nvSpPr>
          <p:spPr>
            <a:xfrm>
              <a:off x="2404415" y="1466850"/>
              <a:ext cx="3977336" cy="2600326"/>
            </a:xfrm>
            <a:custGeom>
              <a:avLst/>
              <a:gdLst/>
              <a:ahLst/>
              <a:cxnLst/>
              <a:rect l="0" t="0" r="0" b="0"/>
              <a:pathLst>
                <a:path w="3977336" h="2600326">
                  <a:moveTo>
                    <a:pt x="14935" y="2600325"/>
                  </a:moveTo>
                  <a:lnTo>
                    <a:pt x="0" y="2600325"/>
                  </a:lnTo>
                  <a:lnTo>
                    <a:pt x="5137" y="2600325"/>
                  </a:lnTo>
                  <a:lnTo>
                    <a:pt x="10386" y="2595269"/>
                  </a:lnTo>
                  <a:lnTo>
                    <a:pt x="56863" y="2567210"/>
                  </a:lnTo>
                  <a:lnTo>
                    <a:pt x="101164" y="2536646"/>
                  </a:lnTo>
                  <a:lnTo>
                    <a:pt x="140813" y="2507874"/>
                  </a:lnTo>
                  <a:lnTo>
                    <a:pt x="187714" y="2481964"/>
                  </a:lnTo>
                  <a:lnTo>
                    <a:pt x="234900" y="2457275"/>
                  </a:lnTo>
                  <a:lnTo>
                    <a:pt x="272374" y="2438348"/>
                  </a:lnTo>
                  <a:lnTo>
                    <a:pt x="310288" y="2419334"/>
                  </a:lnTo>
                  <a:lnTo>
                    <a:pt x="348333" y="2397473"/>
                  </a:lnTo>
                  <a:lnTo>
                    <a:pt x="389239" y="2373710"/>
                  </a:lnTo>
                  <a:lnTo>
                    <a:pt x="432051" y="2350441"/>
                  </a:lnTo>
                  <a:lnTo>
                    <a:pt x="474369" y="2323438"/>
                  </a:lnTo>
                  <a:lnTo>
                    <a:pt x="520422" y="2298151"/>
                  </a:lnTo>
                  <a:lnTo>
                    <a:pt x="552863" y="2282934"/>
                  </a:lnTo>
                  <a:lnTo>
                    <a:pt x="588447" y="2265587"/>
                  </a:lnTo>
                  <a:lnTo>
                    <a:pt x="622607" y="2244472"/>
                  </a:lnTo>
                  <a:lnTo>
                    <a:pt x="655428" y="2223093"/>
                  </a:lnTo>
                  <a:lnTo>
                    <a:pt x="687654" y="2206536"/>
                  </a:lnTo>
                  <a:lnTo>
                    <a:pt x="722438" y="2186477"/>
                  </a:lnTo>
                  <a:lnTo>
                    <a:pt x="759064" y="2164509"/>
                  </a:lnTo>
                  <a:lnTo>
                    <a:pt x="796509" y="2144163"/>
                  </a:lnTo>
                  <a:lnTo>
                    <a:pt x="831496" y="2124536"/>
                  </a:lnTo>
                  <a:lnTo>
                    <a:pt x="865743" y="2104172"/>
                  </a:lnTo>
                  <a:lnTo>
                    <a:pt x="902130" y="2081009"/>
                  </a:lnTo>
                  <a:lnTo>
                    <a:pt x="939468" y="2056604"/>
                  </a:lnTo>
                  <a:lnTo>
                    <a:pt x="978289" y="2032705"/>
                  </a:lnTo>
                  <a:lnTo>
                    <a:pt x="1020237" y="2011499"/>
                  </a:lnTo>
                  <a:lnTo>
                    <a:pt x="1046028" y="2000341"/>
                  </a:lnTo>
                  <a:lnTo>
                    <a:pt x="1074864" y="1988669"/>
                  </a:lnTo>
                  <a:lnTo>
                    <a:pt x="1105729" y="1976655"/>
                  </a:lnTo>
                  <a:lnTo>
                    <a:pt x="1132656" y="1964411"/>
                  </a:lnTo>
                  <a:lnTo>
                    <a:pt x="1179508" y="1939519"/>
                  </a:lnTo>
                  <a:lnTo>
                    <a:pt x="1224320" y="1917167"/>
                  </a:lnTo>
                  <a:lnTo>
                    <a:pt x="1267873" y="1895590"/>
                  </a:lnTo>
                  <a:lnTo>
                    <a:pt x="1308396" y="1871890"/>
                  </a:lnTo>
                  <a:lnTo>
                    <a:pt x="1347573" y="1847246"/>
                  </a:lnTo>
                  <a:lnTo>
                    <a:pt x="1387210" y="1822181"/>
                  </a:lnTo>
                  <a:lnTo>
                    <a:pt x="1429522" y="1796931"/>
                  </a:lnTo>
                  <a:lnTo>
                    <a:pt x="1470198" y="1771597"/>
                  </a:lnTo>
                  <a:lnTo>
                    <a:pt x="1510502" y="1746227"/>
                  </a:lnTo>
                  <a:lnTo>
                    <a:pt x="1553109" y="1720840"/>
                  </a:lnTo>
                  <a:lnTo>
                    <a:pt x="1596740" y="1695445"/>
                  </a:lnTo>
                  <a:lnTo>
                    <a:pt x="1640826" y="1670048"/>
                  </a:lnTo>
                  <a:lnTo>
                    <a:pt x="1685114" y="1644649"/>
                  </a:lnTo>
                  <a:lnTo>
                    <a:pt x="1726670" y="1619250"/>
                  </a:lnTo>
                  <a:lnTo>
                    <a:pt x="1767364" y="1593850"/>
                  </a:lnTo>
                  <a:lnTo>
                    <a:pt x="1810146" y="1568450"/>
                  </a:lnTo>
                  <a:lnTo>
                    <a:pt x="1851031" y="1543050"/>
                  </a:lnTo>
                  <a:lnTo>
                    <a:pt x="1891428" y="1517650"/>
                  </a:lnTo>
                  <a:lnTo>
                    <a:pt x="1934076" y="1492250"/>
                  </a:lnTo>
                  <a:lnTo>
                    <a:pt x="1974903" y="1466850"/>
                  </a:lnTo>
                  <a:lnTo>
                    <a:pt x="2015274" y="1440392"/>
                  </a:lnTo>
                  <a:lnTo>
                    <a:pt x="2057910" y="1410994"/>
                  </a:lnTo>
                  <a:lnTo>
                    <a:pt x="2101555" y="1383111"/>
                  </a:lnTo>
                  <a:lnTo>
                    <a:pt x="2144588" y="1356608"/>
                  </a:lnTo>
                  <a:lnTo>
                    <a:pt x="2184881" y="1330717"/>
                  </a:lnTo>
                  <a:lnTo>
                    <a:pt x="2223955" y="1302277"/>
                  </a:lnTo>
                  <a:lnTo>
                    <a:pt x="2262489" y="1273057"/>
                  </a:lnTo>
                  <a:lnTo>
                    <a:pt x="2300781" y="1245958"/>
                  </a:lnTo>
                  <a:lnTo>
                    <a:pt x="2338967" y="1219804"/>
                  </a:lnTo>
                  <a:lnTo>
                    <a:pt x="2377105" y="1194068"/>
                  </a:lnTo>
                  <a:lnTo>
                    <a:pt x="2415222" y="1168519"/>
                  </a:lnTo>
                  <a:lnTo>
                    <a:pt x="2450506" y="1143053"/>
                  </a:lnTo>
                  <a:lnTo>
                    <a:pt x="2483828" y="1117624"/>
                  </a:lnTo>
                  <a:lnTo>
                    <a:pt x="2516277" y="1092210"/>
                  </a:lnTo>
                  <a:lnTo>
                    <a:pt x="2553981" y="1063982"/>
                  </a:lnTo>
                  <a:lnTo>
                    <a:pt x="2593316" y="1034856"/>
                  </a:lnTo>
                  <a:lnTo>
                    <a:pt x="2628437" y="1007800"/>
                  </a:lnTo>
                  <a:lnTo>
                    <a:pt x="2664509" y="981664"/>
                  </a:lnTo>
                  <a:lnTo>
                    <a:pt x="2701707" y="955937"/>
                  </a:lnTo>
                  <a:lnTo>
                    <a:pt x="2739406" y="930391"/>
                  </a:lnTo>
                  <a:lnTo>
                    <a:pt x="2777328" y="902104"/>
                  </a:lnTo>
                  <a:lnTo>
                    <a:pt x="2814290" y="872952"/>
                  </a:lnTo>
                  <a:lnTo>
                    <a:pt x="2848357" y="845884"/>
                  </a:lnTo>
                  <a:lnTo>
                    <a:pt x="2881136" y="819743"/>
                  </a:lnTo>
                  <a:lnTo>
                    <a:pt x="2913344" y="794014"/>
                  </a:lnTo>
                  <a:lnTo>
                    <a:pt x="2945297" y="768467"/>
                  </a:lnTo>
                  <a:lnTo>
                    <a:pt x="2979960" y="743002"/>
                  </a:lnTo>
                  <a:lnTo>
                    <a:pt x="3015474" y="716515"/>
                  </a:lnTo>
                  <a:lnTo>
                    <a:pt x="3048897" y="687104"/>
                  </a:lnTo>
                  <a:lnTo>
                    <a:pt x="3087035" y="659216"/>
                  </a:lnTo>
                  <a:lnTo>
                    <a:pt x="3126563" y="632710"/>
                  </a:lnTo>
                  <a:lnTo>
                    <a:pt x="3161770" y="606818"/>
                  </a:lnTo>
                  <a:lnTo>
                    <a:pt x="3197879" y="581200"/>
                  </a:lnTo>
                  <a:lnTo>
                    <a:pt x="3234035" y="555703"/>
                  </a:lnTo>
                  <a:lnTo>
                    <a:pt x="3267743" y="530259"/>
                  </a:lnTo>
                  <a:lnTo>
                    <a:pt x="3303186" y="504840"/>
                  </a:lnTo>
                  <a:lnTo>
                    <a:pt x="3339047" y="479432"/>
                  </a:lnTo>
                  <a:lnTo>
                    <a:pt x="3372624" y="454028"/>
                  </a:lnTo>
                  <a:lnTo>
                    <a:pt x="3405185" y="428626"/>
                  </a:lnTo>
                  <a:lnTo>
                    <a:pt x="3437297" y="403226"/>
                  </a:lnTo>
                  <a:lnTo>
                    <a:pt x="3469207" y="377825"/>
                  </a:lnTo>
                  <a:lnTo>
                    <a:pt x="3503851" y="352425"/>
                  </a:lnTo>
                  <a:lnTo>
                    <a:pt x="3539356" y="328083"/>
                  </a:lnTo>
                  <a:lnTo>
                    <a:pt x="3572775" y="306681"/>
                  </a:lnTo>
                  <a:lnTo>
                    <a:pt x="3605267" y="283764"/>
                  </a:lnTo>
                  <a:lnTo>
                    <a:pt x="3637346" y="259467"/>
                  </a:lnTo>
                  <a:lnTo>
                    <a:pt x="3669243" y="234558"/>
                  </a:lnTo>
                  <a:lnTo>
                    <a:pt x="3701058" y="212198"/>
                  </a:lnTo>
                  <a:lnTo>
                    <a:pt x="3745897" y="181759"/>
                  </a:lnTo>
                  <a:lnTo>
                    <a:pt x="3785994" y="152632"/>
                  </a:lnTo>
                  <a:lnTo>
                    <a:pt x="3832412" y="119402"/>
                  </a:lnTo>
                  <a:lnTo>
                    <a:pt x="3872155" y="85910"/>
                  </a:lnTo>
                  <a:lnTo>
                    <a:pt x="3915075" y="51242"/>
                  </a:lnTo>
                  <a:lnTo>
                    <a:pt x="3960761" y="19108"/>
                  </a:lnTo>
                  <a:lnTo>
                    <a:pt x="397733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3" name="SMARTInkShape-6903"/>
            <p:cNvSpPr/>
            <p:nvPr/>
          </p:nvSpPr>
          <p:spPr>
            <a:xfrm>
              <a:off x="6486927" y="1584577"/>
              <a:ext cx="237724" cy="291849"/>
            </a:xfrm>
            <a:custGeom>
              <a:avLst/>
              <a:gdLst/>
              <a:ahLst/>
              <a:cxnLst/>
              <a:rect l="0" t="0" r="0" b="0"/>
              <a:pathLst>
                <a:path w="237724" h="291849">
                  <a:moveTo>
                    <a:pt x="9123" y="25148"/>
                  </a:moveTo>
                  <a:lnTo>
                    <a:pt x="10182" y="50057"/>
                  </a:lnTo>
                  <a:lnTo>
                    <a:pt x="17324" y="97651"/>
                  </a:lnTo>
                  <a:lnTo>
                    <a:pt x="11840" y="138718"/>
                  </a:lnTo>
                  <a:lnTo>
                    <a:pt x="10987" y="166748"/>
                  </a:lnTo>
                  <a:lnTo>
                    <a:pt x="18288" y="195309"/>
                  </a:lnTo>
                  <a:lnTo>
                    <a:pt x="17568" y="160854"/>
                  </a:lnTo>
                  <a:lnTo>
                    <a:pt x="12096" y="122742"/>
                  </a:lnTo>
                  <a:lnTo>
                    <a:pt x="10004" y="82170"/>
                  </a:lnTo>
                  <a:lnTo>
                    <a:pt x="8325" y="60505"/>
                  </a:lnTo>
                  <a:lnTo>
                    <a:pt x="0" y="35805"/>
                  </a:lnTo>
                  <a:lnTo>
                    <a:pt x="9399" y="51163"/>
                  </a:lnTo>
                  <a:lnTo>
                    <a:pt x="36812" y="78029"/>
                  </a:lnTo>
                  <a:lnTo>
                    <a:pt x="76936" y="110703"/>
                  </a:lnTo>
                  <a:lnTo>
                    <a:pt x="108478" y="125813"/>
                  </a:lnTo>
                  <a:lnTo>
                    <a:pt x="125528" y="129111"/>
                  </a:lnTo>
                  <a:lnTo>
                    <a:pt x="135294" y="123918"/>
                  </a:lnTo>
                  <a:lnTo>
                    <a:pt x="145632" y="114554"/>
                  </a:lnTo>
                  <a:lnTo>
                    <a:pt x="153754" y="103337"/>
                  </a:lnTo>
                  <a:lnTo>
                    <a:pt x="167593" y="64738"/>
                  </a:lnTo>
                  <a:lnTo>
                    <a:pt x="179294" y="20379"/>
                  </a:lnTo>
                  <a:lnTo>
                    <a:pt x="180404" y="126"/>
                  </a:lnTo>
                  <a:lnTo>
                    <a:pt x="180461" y="0"/>
                  </a:lnTo>
                  <a:lnTo>
                    <a:pt x="185628" y="45781"/>
                  </a:lnTo>
                  <a:lnTo>
                    <a:pt x="189510" y="89209"/>
                  </a:lnTo>
                  <a:lnTo>
                    <a:pt x="192746" y="112921"/>
                  </a:lnTo>
                  <a:lnTo>
                    <a:pt x="198264" y="149377"/>
                  </a:lnTo>
                  <a:lnTo>
                    <a:pt x="204277" y="187781"/>
                  </a:lnTo>
                  <a:lnTo>
                    <a:pt x="215790" y="226410"/>
                  </a:lnTo>
                  <a:lnTo>
                    <a:pt x="237723" y="2918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4" name="SMARTInkShape-6904"/>
            <p:cNvSpPr/>
            <p:nvPr/>
          </p:nvSpPr>
          <p:spPr>
            <a:xfrm>
              <a:off x="6780416" y="1638300"/>
              <a:ext cx="154664" cy="266701"/>
            </a:xfrm>
            <a:custGeom>
              <a:avLst/>
              <a:gdLst/>
              <a:ahLst/>
              <a:cxnLst/>
              <a:rect l="0" t="0" r="0" b="0"/>
              <a:pathLst>
                <a:path w="154664" h="266701">
                  <a:moveTo>
                    <a:pt x="134734" y="0"/>
                  </a:moveTo>
                  <a:lnTo>
                    <a:pt x="121477" y="0"/>
                  </a:lnTo>
                  <a:lnTo>
                    <a:pt x="115436" y="2822"/>
                  </a:lnTo>
                  <a:lnTo>
                    <a:pt x="107107" y="7604"/>
                  </a:lnTo>
                  <a:lnTo>
                    <a:pt x="78713" y="22120"/>
                  </a:lnTo>
                  <a:lnTo>
                    <a:pt x="32891" y="56692"/>
                  </a:lnTo>
                  <a:lnTo>
                    <a:pt x="10601" y="72066"/>
                  </a:lnTo>
                  <a:lnTo>
                    <a:pt x="895" y="83535"/>
                  </a:lnTo>
                  <a:lnTo>
                    <a:pt x="0" y="88498"/>
                  </a:lnTo>
                  <a:lnTo>
                    <a:pt x="1520" y="92866"/>
                  </a:lnTo>
                  <a:lnTo>
                    <a:pt x="14111" y="107479"/>
                  </a:lnTo>
                  <a:lnTo>
                    <a:pt x="38786" y="117335"/>
                  </a:lnTo>
                  <a:lnTo>
                    <a:pt x="77965" y="121902"/>
                  </a:lnTo>
                  <a:lnTo>
                    <a:pt x="107919" y="128312"/>
                  </a:lnTo>
                  <a:lnTo>
                    <a:pt x="130199" y="141970"/>
                  </a:lnTo>
                  <a:lnTo>
                    <a:pt x="150206" y="164479"/>
                  </a:lnTo>
                  <a:lnTo>
                    <a:pt x="153516" y="171036"/>
                  </a:lnTo>
                  <a:lnTo>
                    <a:pt x="154663" y="176466"/>
                  </a:lnTo>
                  <a:lnTo>
                    <a:pt x="154370" y="181144"/>
                  </a:lnTo>
                  <a:lnTo>
                    <a:pt x="138788" y="202897"/>
                  </a:lnTo>
                  <a:lnTo>
                    <a:pt x="93045" y="231088"/>
                  </a:lnTo>
                  <a:lnTo>
                    <a:pt x="54689" y="254217"/>
                  </a:lnTo>
                  <a:lnTo>
                    <a:pt x="20434"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300505373"/>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22" name="SMARTInkShape-Group995"/>
          <p:cNvGrpSpPr/>
          <p:nvPr/>
        </p:nvGrpSpPr>
        <p:grpSpPr>
          <a:xfrm>
            <a:off x="8439150" y="4381500"/>
            <a:ext cx="1548700" cy="1438276"/>
            <a:chOff x="8439150" y="4381500"/>
            <a:chExt cx="1548700" cy="1438276"/>
          </a:xfrm>
        </p:grpSpPr>
        <p:sp>
          <p:nvSpPr>
            <p:cNvPr id="4" name="SMARTInkShape-6905"/>
            <p:cNvSpPr/>
            <p:nvPr/>
          </p:nvSpPr>
          <p:spPr>
            <a:xfrm>
              <a:off x="8451258" y="4381500"/>
              <a:ext cx="226018" cy="350092"/>
            </a:xfrm>
            <a:custGeom>
              <a:avLst/>
              <a:gdLst/>
              <a:ahLst/>
              <a:cxnLst/>
              <a:rect l="0" t="0" r="0" b="0"/>
              <a:pathLst>
                <a:path w="226018" h="350092">
                  <a:moveTo>
                    <a:pt x="140292" y="0"/>
                  </a:moveTo>
                  <a:lnTo>
                    <a:pt x="132091" y="8201"/>
                  </a:lnTo>
                  <a:lnTo>
                    <a:pt x="123425" y="10322"/>
                  </a:lnTo>
                  <a:lnTo>
                    <a:pt x="90777" y="40106"/>
                  </a:lnTo>
                  <a:lnTo>
                    <a:pt x="57297" y="81681"/>
                  </a:lnTo>
                  <a:lnTo>
                    <a:pt x="32861" y="120573"/>
                  </a:lnTo>
                  <a:lnTo>
                    <a:pt x="13199" y="167789"/>
                  </a:lnTo>
                  <a:lnTo>
                    <a:pt x="2563" y="205173"/>
                  </a:lnTo>
                  <a:lnTo>
                    <a:pt x="0" y="237886"/>
                  </a:lnTo>
                  <a:lnTo>
                    <a:pt x="3151" y="261655"/>
                  </a:lnTo>
                  <a:lnTo>
                    <a:pt x="13725" y="283508"/>
                  </a:lnTo>
                  <a:lnTo>
                    <a:pt x="29007" y="301687"/>
                  </a:lnTo>
                  <a:lnTo>
                    <a:pt x="68958" y="325779"/>
                  </a:lnTo>
                  <a:lnTo>
                    <a:pt x="105269" y="339479"/>
                  </a:lnTo>
                  <a:lnTo>
                    <a:pt x="146261" y="348119"/>
                  </a:lnTo>
                  <a:lnTo>
                    <a:pt x="188745" y="350091"/>
                  </a:lnTo>
                  <a:lnTo>
                    <a:pt x="226017" y="342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6906"/>
            <p:cNvSpPr/>
            <p:nvPr/>
          </p:nvSpPr>
          <p:spPr>
            <a:xfrm>
              <a:off x="8773754" y="4400550"/>
              <a:ext cx="201690" cy="323851"/>
            </a:xfrm>
            <a:custGeom>
              <a:avLst/>
              <a:gdLst/>
              <a:ahLst/>
              <a:cxnLst/>
              <a:rect l="0" t="0" r="0" b="0"/>
              <a:pathLst>
                <a:path w="201690" h="323851">
                  <a:moveTo>
                    <a:pt x="113071" y="0"/>
                  </a:moveTo>
                  <a:lnTo>
                    <a:pt x="88599" y="1058"/>
                  </a:lnTo>
                  <a:lnTo>
                    <a:pt x="77148" y="5056"/>
                  </a:lnTo>
                  <a:lnTo>
                    <a:pt x="34902" y="30591"/>
                  </a:lnTo>
                  <a:lnTo>
                    <a:pt x="12769" y="45988"/>
                  </a:lnTo>
                  <a:lnTo>
                    <a:pt x="4992" y="57834"/>
                  </a:lnTo>
                  <a:lnTo>
                    <a:pt x="0" y="77629"/>
                  </a:lnTo>
                  <a:lnTo>
                    <a:pt x="4962" y="87771"/>
                  </a:lnTo>
                  <a:lnTo>
                    <a:pt x="9248" y="93439"/>
                  </a:lnTo>
                  <a:lnTo>
                    <a:pt x="25300" y="102559"/>
                  </a:lnTo>
                  <a:lnTo>
                    <a:pt x="70272" y="122475"/>
                  </a:lnTo>
                  <a:lnTo>
                    <a:pt x="108974" y="144239"/>
                  </a:lnTo>
                  <a:lnTo>
                    <a:pt x="154869" y="171093"/>
                  </a:lnTo>
                  <a:lnTo>
                    <a:pt x="184944" y="196779"/>
                  </a:lnTo>
                  <a:lnTo>
                    <a:pt x="199748" y="220936"/>
                  </a:lnTo>
                  <a:lnTo>
                    <a:pt x="201689" y="236130"/>
                  </a:lnTo>
                  <a:lnTo>
                    <a:pt x="199367" y="258075"/>
                  </a:lnTo>
                  <a:lnTo>
                    <a:pt x="197060" y="262008"/>
                  </a:lnTo>
                  <a:lnTo>
                    <a:pt x="188852" y="269201"/>
                  </a:lnTo>
                  <a:lnTo>
                    <a:pt x="142685" y="297067"/>
                  </a:lnTo>
                  <a:lnTo>
                    <a:pt x="103790" y="310877"/>
                  </a:lnTo>
                  <a:lnTo>
                    <a:pt x="27346"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6907"/>
            <p:cNvSpPr/>
            <p:nvPr/>
          </p:nvSpPr>
          <p:spPr>
            <a:xfrm>
              <a:off x="9172575" y="4468549"/>
              <a:ext cx="142876" cy="8202"/>
            </a:xfrm>
            <a:custGeom>
              <a:avLst/>
              <a:gdLst/>
              <a:ahLst/>
              <a:cxnLst/>
              <a:rect l="0" t="0" r="0" b="0"/>
              <a:pathLst>
                <a:path w="142876" h="8202">
                  <a:moveTo>
                    <a:pt x="0" y="8201"/>
                  </a:moveTo>
                  <a:lnTo>
                    <a:pt x="0" y="0"/>
                  </a:lnTo>
                  <a:lnTo>
                    <a:pt x="20460" y="7396"/>
                  </a:lnTo>
                  <a:lnTo>
                    <a:pt x="63646" y="8095"/>
                  </a:lnTo>
                  <a:lnTo>
                    <a:pt x="104177" y="8180"/>
                  </a:lnTo>
                  <a:lnTo>
                    <a:pt x="142875"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6908"/>
            <p:cNvSpPr/>
            <p:nvPr/>
          </p:nvSpPr>
          <p:spPr>
            <a:xfrm>
              <a:off x="9182100" y="4591050"/>
              <a:ext cx="171451" cy="9526"/>
            </a:xfrm>
            <a:custGeom>
              <a:avLst/>
              <a:gdLst/>
              <a:ahLst/>
              <a:cxnLst/>
              <a:rect l="0" t="0" r="0" b="0"/>
              <a:pathLst>
                <a:path w="171451" h="9526">
                  <a:moveTo>
                    <a:pt x="0" y="9525"/>
                  </a:moveTo>
                  <a:lnTo>
                    <a:pt x="37560" y="9525"/>
                  </a:lnTo>
                  <a:lnTo>
                    <a:pt x="76628" y="9525"/>
                  </a:lnTo>
                  <a:lnTo>
                    <a:pt x="116540" y="8467"/>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6909"/>
            <p:cNvSpPr/>
            <p:nvPr/>
          </p:nvSpPr>
          <p:spPr>
            <a:xfrm>
              <a:off x="9531515" y="4410075"/>
              <a:ext cx="209027" cy="341072"/>
            </a:xfrm>
            <a:custGeom>
              <a:avLst/>
              <a:gdLst/>
              <a:ahLst/>
              <a:cxnLst/>
              <a:rect l="0" t="0" r="0" b="0"/>
              <a:pathLst>
                <a:path w="209027" h="341072">
                  <a:moveTo>
                    <a:pt x="117310" y="38100"/>
                  </a:moveTo>
                  <a:lnTo>
                    <a:pt x="117310" y="33044"/>
                  </a:lnTo>
                  <a:lnTo>
                    <a:pt x="116252" y="31554"/>
                  </a:lnTo>
                  <a:lnTo>
                    <a:pt x="114488" y="30561"/>
                  </a:lnTo>
                  <a:lnTo>
                    <a:pt x="104053" y="28967"/>
                  </a:lnTo>
                  <a:lnTo>
                    <a:pt x="89864" y="28691"/>
                  </a:lnTo>
                  <a:lnTo>
                    <a:pt x="81123" y="31448"/>
                  </a:lnTo>
                  <a:lnTo>
                    <a:pt x="35639" y="64226"/>
                  </a:lnTo>
                  <a:lnTo>
                    <a:pt x="10592" y="83556"/>
                  </a:lnTo>
                  <a:lnTo>
                    <a:pt x="1794" y="98519"/>
                  </a:lnTo>
                  <a:lnTo>
                    <a:pt x="0" y="115753"/>
                  </a:lnTo>
                  <a:lnTo>
                    <a:pt x="1004" y="124794"/>
                  </a:lnTo>
                  <a:lnTo>
                    <a:pt x="3789" y="131879"/>
                  </a:lnTo>
                  <a:lnTo>
                    <a:pt x="29349" y="159601"/>
                  </a:lnTo>
                  <a:lnTo>
                    <a:pt x="71649" y="188724"/>
                  </a:lnTo>
                  <a:lnTo>
                    <a:pt x="114746" y="219259"/>
                  </a:lnTo>
                  <a:lnTo>
                    <a:pt x="155269" y="249791"/>
                  </a:lnTo>
                  <a:lnTo>
                    <a:pt x="169811" y="258479"/>
                  </a:lnTo>
                  <a:lnTo>
                    <a:pt x="180508" y="274335"/>
                  </a:lnTo>
                  <a:lnTo>
                    <a:pt x="186673" y="294435"/>
                  </a:lnTo>
                  <a:lnTo>
                    <a:pt x="185886" y="313951"/>
                  </a:lnTo>
                  <a:lnTo>
                    <a:pt x="183135" y="320426"/>
                  </a:lnTo>
                  <a:lnTo>
                    <a:pt x="179185" y="324742"/>
                  </a:lnTo>
                  <a:lnTo>
                    <a:pt x="152581" y="336727"/>
                  </a:lnTo>
                  <a:lnTo>
                    <a:pt x="125996" y="341071"/>
                  </a:lnTo>
                  <a:lnTo>
                    <a:pt x="87899" y="337302"/>
                  </a:lnTo>
                  <a:lnTo>
                    <a:pt x="66844" y="329476"/>
                  </a:lnTo>
                  <a:lnTo>
                    <a:pt x="58266" y="324425"/>
                  </a:lnTo>
                  <a:lnTo>
                    <a:pt x="36080" y="297092"/>
                  </a:lnTo>
                  <a:lnTo>
                    <a:pt x="33523" y="284845"/>
                  </a:lnTo>
                  <a:lnTo>
                    <a:pt x="38980" y="243384"/>
                  </a:lnTo>
                  <a:lnTo>
                    <a:pt x="48828" y="204875"/>
                  </a:lnTo>
                  <a:lnTo>
                    <a:pt x="65740" y="172888"/>
                  </a:lnTo>
                  <a:lnTo>
                    <a:pt x="99361" y="133634"/>
                  </a:lnTo>
                  <a:lnTo>
                    <a:pt x="136578" y="95306"/>
                  </a:lnTo>
                  <a:lnTo>
                    <a:pt x="178370" y="50455"/>
                  </a:lnTo>
                  <a:lnTo>
                    <a:pt x="188898" y="37241"/>
                  </a:lnTo>
                  <a:lnTo>
                    <a:pt x="204609" y="22794"/>
                  </a:lnTo>
                  <a:lnTo>
                    <a:pt x="209026" y="11542"/>
                  </a:lnTo>
                  <a:lnTo>
                    <a:pt x="207029" y="7694"/>
                  </a:lnTo>
                  <a:lnTo>
                    <a:pt x="18398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6910"/>
            <p:cNvSpPr/>
            <p:nvPr/>
          </p:nvSpPr>
          <p:spPr>
            <a:xfrm>
              <a:off x="8667751" y="4924425"/>
              <a:ext cx="28575" cy="9526"/>
            </a:xfrm>
            <a:custGeom>
              <a:avLst/>
              <a:gdLst/>
              <a:ahLst/>
              <a:cxnLst/>
              <a:rect l="0" t="0" r="0" b="0"/>
              <a:pathLst>
                <a:path w="28575" h="9526">
                  <a:moveTo>
                    <a:pt x="9524" y="0"/>
                  </a:moveTo>
                  <a:lnTo>
                    <a:pt x="0" y="0"/>
                  </a:lnTo>
                  <a:lnTo>
                    <a:pt x="5056" y="0"/>
                  </a:lnTo>
                  <a:lnTo>
                    <a:pt x="6545" y="1058"/>
                  </a:lnTo>
                  <a:lnTo>
                    <a:pt x="7539" y="2822"/>
                  </a:lnTo>
                  <a:lnTo>
                    <a:pt x="9524" y="9525"/>
                  </a:lnTo>
                  <a:lnTo>
                    <a:pt x="28574"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6911"/>
            <p:cNvSpPr/>
            <p:nvPr/>
          </p:nvSpPr>
          <p:spPr>
            <a:xfrm>
              <a:off x="8543931" y="4822891"/>
              <a:ext cx="225893" cy="432302"/>
            </a:xfrm>
            <a:custGeom>
              <a:avLst/>
              <a:gdLst/>
              <a:ahLst/>
              <a:cxnLst/>
              <a:rect l="0" t="0" r="0" b="0"/>
              <a:pathLst>
                <a:path w="225893" h="432302">
                  <a:moveTo>
                    <a:pt x="85719" y="130109"/>
                  </a:moveTo>
                  <a:lnTo>
                    <a:pt x="80663" y="135166"/>
                  </a:lnTo>
                  <a:lnTo>
                    <a:pt x="63329" y="173958"/>
                  </a:lnTo>
                  <a:lnTo>
                    <a:pt x="48864" y="208600"/>
                  </a:lnTo>
                  <a:lnTo>
                    <a:pt x="40058" y="240136"/>
                  </a:lnTo>
                  <a:lnTo>
                    <a:pt x="31973" y="285124"/>
                  </a:lnTo>
                  <a:lnTo>
                    <a:pt x="24185" y="328769"/>
                  </a:lnTo>
                  <a:lnTo>
                    <a:pt x="19001" y="367963"/>
                  </a:lnTo>
                  <a:lnTo>
                    <a:pt x="5921" y="410767"/>
                  </a:lnTo>
                  <a:lnTo>
                    <a:pt x="514" y="432301"/>
                  </a:lnTo>
                  <a:lnTo>
                    <a:pt x="341" y="432113"/>
                  </a:lnTo>
                  <a:lnTo>
                    <a:pt x="14" y="387248"/>
                  </a:lnTo>
                  <a:lnTo>
                    <a:pt x="0" y="347410"/>
                  </a:lnTo>
                  <a:lnTo>
                    <a:pt x="1055" y="312412"/>
                  </a:lnTo>
                  <a:lnTo>
                    <a:pt x="6541" y="269967"/>
                  </a:lnTo>
                  <a:lnTo>
                    <a:pt x="11753" y="223822"/>
                  </a:lnTo>
                  <a:lnTo>
                    <a:pt x="16884" y="186804"/>
                  </a:lnTo>
                  <a:lnTo>
                    <a:pt x="23674" y="141426"/>
                  </a:lnTo>
                  <a:lnTo>
                    <a:pt x="35207" y="101888"/>
                  </a:lnTo>
                  <a:lnTo>
                    <a:pt x="50832" y="59012"/>
                  </a:lnTo>
                  <a:lnTo>
                    <a:pt x="70443" y="28493"/>
                  </a:lnTo>
                  <a:lnTo>
                    <a:pt x="90219" y="13332"/>
                  </a:lnTo>
                  <a:lnTo>
                    <a:pt x="113119" y="4125"/>
                  </a:lnTo>
                  <a:lnTo>
                    <a:pt x="147695" y="0"/>
                  </a:lnTo>
                  <a:lnTo>
                    <a:pt x="164769" y="2785"/>
                  </a:lnTo>
                  <a:lnTo>
                    <a:pt x="206062" y="27435"/>
                  </a:lnTo>
                  <a:lnTo>
                    <a:pt x="216109" y="42848"/>
                  </a:lnTo>
                  <a:lnTo>
                    <a:pt x="224895" y="69682"/>
                  </a:lnTo>
                  <a:lnTo>
                    <a:pt x="225892" y="86319"/>
                  </a:lnTo>
                  <a:lnTo>
                    <a:pt x="222807" y="107825"/>
                  </a:lnTo>
                  <a:lnTo>
                    <a:pt x="212263" y="128671"/>
                  </a:lnTo>
                  <a:lnTo>
                    <a:pt x="184682" y="162869"/>
                  </a:lnTo>
                  <a:lnTo>
                    <a:pt x="144700" y="190006"/>
                  </a:lnTo>
                  <a:lnTo>
                    <a:pt x="105130" y="215749"/>
                  </a:lnTo>
                  <a:lnTo>
                    <a:pt x="38094" y="2539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6912"/>
            <p:cNvSpPr/>
            <p:nvPr/>
          </p:nvSpPr>
          <p:spPr>
            <a:xfrm>
              <a:off x="8782050" y="4876800"/>
              <a:ext cx="160520" cy="325216"/>
            </a:xfrm>
            <a:custGeom>
              <a:avLst/>
              <a:gdLst/>
              <a:ahLst/>
              <a:cxnLst/>
              <a:rect l="0" t="0" r="0" b="0"/>
              <a:pathLst>
                <a:path w="160520" h="325216">
                  <a:moveTo>
                    <a:pt x="104775" y="0"/>
                  </a:moveTo>
                  <a:lnTo>
                    <a:pt x="71224" y="18363"/>
                  </a:lnTo>
                  <a:lnTo>
                    <a:pt x="32976" y="58314"/>
                  </a:lnTo>
                  <a:lnTo>
                    <a:pt x="23177" y="75957"/>
                  </a:lnTo>
                  <a:lnTo>
                    <a:pt x="20273" y="92944"/>
                  </a:lnTo>
                  <a:lnTo>
                    <a:pt x="25238" y="105161"/>
                  </a:lnTo>
                  <a:lnTo>
                    <a:pt x="29525" y="111382"/>
                  </a:lnTo>
                  <a:lnTo>
                    <a:pt x="55785" y="130251"/>
                  </a:lnTo>
                  <a:lnTo>
                    <a:pt x="101773" y="154396"/>
                  </a:lnTo>
                  <a:lnTo>
                    <a:pt x="145904" y="188766"/>
                  </a:lnTo>
                  <a:lnTo>
                    <a:pt x="154805" y="200665"/>
                  </a:lnTo>
                  <a:lnTo>
                    <a:pt x="158761" y="214068"/>
                  </a:lnTo>
                  <a:lnTo>
                    <a:pt x="160519" y="230608"/>
                  </a:lnTo>
                  <a:lnTo>
                    <a:pt x="152833" y="248542"/>
                  </a:lnTo>
                  <a:lnTo>
                    <a:pt x="133479" y="270845"/>
                  </a:lnTo>
                  <a:lnTo>
                    <a:pt x="87466" y="298996"/>
                  </a:lnTo>
                  <a:lnTo>
                    <a:pt x="43386" y="325215"/>
                  </a:lnTo>
                  <a:lnTo>
                    <a:pt x="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6913"/>
            <p:cNvSpPr/>
            <p:nvPr/>
          </p:nvSpPr>
          <p:spPr>
            <a:xfrm>
              <a:off x="9134475" y="4914900"/>
              <a:ext cx="104776" cy="9526"/>
            </a:xfrm>
            <a:custGeom>
              <a:avLst/>
              <a:gdLst/>
              <a:ahLst/>
              <a:cxnLst/>
              <a:rect l="0" t="0" r="0" b="0"/>
              <a:pathLst>
                <a:path w="104776" h="9526">
                  <a:moveTo>
                    <a:pt x="0" y="9525"/>
                  </a:moveTo>
                  <a:lnTo>
                    <a:pt x="13257" y="9525"/>
                  </a:lnTo>
                  <a:lnTo>
                    <a:pt x="19298" y="6703"/>
                  </a:lnTo>
                  <a:lnTo>
                    <a:pt x="22391" y="4469"/>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6914"/>
            <p:cNvSpPr/>
            <p:nvPr/>
          </p:nvSpPr>
          <p:spPr>
            <a:xfrm>
              <a:off x="9163050" y="5000625"/>
              <a:ext cx="85726" cy="1"/>
            </a:xfrm>
            <a:custGeom>
              <a:avLst/>
              <a:gdLst/>
              <a:ahLst/>
              <a:cxnLst/>
              <a:rect l="0" t="0" r="0" b="0"/>
              <a:pathLst>
                <a:path w="85726" h="1">
                  <a:moveTo>
                    <a:pt x="0" y="0"/>
                  </a:moveTo>
                  <a:lnTo>
                    <a:pt x="43229" y="0"/>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6915"/>
            <p:cNvSpPr/>
            <p:nvPr/>
          </p:nvSpPr>
          <p:spPr>
            <a:xfrm>
              <a:off x="9622727" y="4850702"/>
              <a:ext cx="191910" cy="254539"/>
            </a:xfrm>
            <a:custGeom>
              <a:avLst/>
              <a:gdLst/>
              <a:ahLst/>
              <a:cxnLst/>
              <a:rect l="0" t="0" r="0" b="0"/>
              <a:pathLst>
                <a:path w="191910" h="254539">
                  <a:moveTo>
                    <a:pt x="111823" y="26098"/>
                  </a:moveTo>
                  <a:lnTo>
                    <a:pt x="106766" y="31155"/>
                  </a:lnTo>
                  <a:lnTo>
                    <a:pt x="62917" y="40287"/>
                  </a:lnTo>
                  <a:lnTo>
                    <a:pt x="33449" y="52851"/>
                  </a:lnTo>
                  <a:lnTo>
                    <a:pt x="10068" y="68973"/>
                  </a:lnTo>
                  <a:lnTo>
                    <a:pt x="5887" y="70557"/>
                  </a:lnTo>
                  <a:lnTo>
                    <a:pt x="3099" y="74787"/>
                  </a:lnTo>
                  <a:lnTo>
                    <a:pt x="0" y="87954"/>
                  </a:lnTo>
                  <a:lnTo>
                    <a:pt x="2350" y="94852"/>
                  </a:lnTo>
                  <a:lnTo>
                    <a:pt x="13426" y="108161"/>
                  </a:lnTo>
                  <a:lnTo>
                    <a:pt x="46408" y="132893"/>
                  </a:lnTo>
                  <a:lnTo>
                    <a:pt x="92939" y="152528"/>
                  </a:lnTo>
                  <a:lnTo>
                    <a:pt x="140420" y="176437"/>
                  </a:lnTo>
                  <a:lnTo>
                    <a:pt x="166158" y="190234"/>
                  </a:lnTo>
                  <a:lnTo>
                    <a:pt x="179363" y="202765"/>
                  </a:lnTo>
                  <a:lnTo>
                    <a:pt x="188760" y="218916"/>
                  </a:lnTo>
                  <a:lnTo>
                    <a:pt x="189573" y="226610"/>
                  </a:lnTo>
                  <a:lnTo>
                    <a:pt x="184831" y="240803"/>
                  </a:lnTo>
                  <a:lnTo>
                    <a:pt x="179546" y="245435"/>
                  </a:lnTo>
                  <a:lnTo>
                    <a:pt x="165206" y="250581"/>
                  </a:lnTo>
                  <a:lnTo>
                    <a:pt x="123583" y="253885"/>
                  </a:lnTo>
                  <a:lnTo>
                    <a:pt x="80867" y="254538"/>
                  </a:lnTo>
                  <a:lnTo>
                    <a:pt x="50087" y="251828"/>
                  </a:lnTo>
                  <a:lnTo>
                    <a:pt x="34643" y="246014"/>
                  </a:lnTo>
                  <a:lnTo>
                    <a:pt x="6043" y="224104"/>
                  </a:lnTo>
                  <a:lnTo>
                    <a:pt x="4261" y="219485"/>
                  </a:lnTo>
                  <a:lnTo>
                    <a:pt x="5105" y="208709"/>
                  </a:lnTo>
                  <a:lnTo>
                    <a:pt x="15327" y="177998"/>
                  </a:lnTo>
                  <a:lnTo>
                    <a:pt x="42644" y="138869"/>
                  </a:lnTo>
                  <a:lnTo>
                    <a:pt x="84173" y="95395"/>
                  </a:lnTo>
                  <a:lnTo>
                    <a:pt x="130995" y="54822"/>
                  </a:lnTo>
                  <a:lnTo>
                    <a:pt x="178514" y="20186"/>
                  </a:lnTo>
                  <a:lnTo>
                    <a:pt x="189090" y="10065"/>
                  </a:lnTo>
                  <a:lnTo>
                    <a:pt x="191909" y="5884"/>
                  </a:lnTo>
                  <a:lnTo>
                    <a:pt x="190615" y="3097"/>
                  </a:lnTo>
                  <a:lnTo>
                    <a:pt x="180709" y="0"/>
                  </a:lnTo>
                  <a:lnTo>
                    <a:pt x="140398" y="70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6916"/>
            <p:cNvSpPr/>
            <p:nvPr/>
          </p:nvSpPr>
          <p:spPr>
            <a:xfrm>
              <a:off x="8439150" y="5367044"/>
              <a:ext cx="247651" cy="43157"/>
            </a:xfrm>
            <a:custGeom>
              <a:avLst/>
              <a:gdLst/>
              <a:ahLst/>
              <a:cxnLst/>
              <a:rect l="0" t="0" r="0" b="0"/>
              <a:pathLst>
                <a:path w="247651" h="43157">
                  <a:moveTo>
                    <a:pt x="0" y="5056"/>
                  </a:moveTo>
                  <a:lnTo>
                    <a:pt x="5057" y="5056"/>
                  </a:lnTo>
                  <a:lnTo>
                    <a:pt x="18314" y="0"/>
                  </a:lnTo>
                  <a:lnTo>
                    <a:pt x="63024" y="3658"/>
                  </a:lnTo>
                  <a:lnTo>
                    <a:pt x="96410" y="9836"/>
                  </a:lnTo>
                  <a:lnTo>
                    <a:pt x="143956" y="21495"/>
                  </a:lnTo>
                  <a:lnTo>
                    <a:pt x="185176" y="26155"/>
                  </a:lnTo>
                  <a:lnTo>
                    <a:pt x="247650" y="431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6917"/>
            <p:cNvSpPr/>
            <p:nvPr/>
          </p:nvSpPr>
          <p:spPr>
            <a:xfrm>
              <a:off x="8534400" y="5391150"/>
              <a:ext cx="55435" cy="428626"/>
            </a:xfrm>
            <a:custGeom>
              <a:avLst/>
              <a:gdLst/>
              <a:ahLst/>
              <a:cxnLst/>
              <a:rect l="0" t="0" r="0" b="0"/>
              <a:pathLst>
                <a:path w="55435" h="428626">
                  <a:moveTo>
                    <a:pt x="38100" y="0"/>
                  </a:moveTo>
                  <a:lnTo>
                    <a:pt x="38100" y="22390"/>
                  </a:lnTo>
                  <a:lnTo>
                    <a:pt x="40922" y="28648"/>
                  </a:lnTo>
                  <a:lnTo>
                    <a:pt x="45704" y="37074"/>
                  </a:lnTo>
                  <a:lnTo>
                    <a:pt x="55434" y="67206"/>
                  </a:lnTo>
                  <a:lnTo>
                    <a:pt x="50265" y="113504"/>
                  </a:lnTo>
                  <a:lnTo>
                    <a:pt x="48799" y="146755"/>
                  </a:lnTo>
                  <a:lnTo>
                    <a:pt x="42917" y="186005"/>
                  </a:lnTo>
                  <a:lnTo>
                    <a:pt x="39527" y="222800"/>
                  </a:lnTo>
                  <a:lnTo>
                    <a:pt x="33466" y="260513"/>
                  </a:lnTo>
                  <a:lnTo>
                    <a:pt x="24967" y="298498"/>
                  </a:lnTo>
                  <a:lnTo>
                    <a:pt x="13673" y="342713"/>
                  </a:lnTo>
                  <a:lnTo>
                    <a:pt x="9696" y="378711"/>
                  </a:lnTo>
                  <a:lnTo>
                    <a:pt x="0"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6918"/>
            <p:cNvSpPr/>
            <p:nvPr/>
          </p:nvSpPr>
          <p:spPr>
            <a:xfrm>
              <a:off x="8736785" y="5392474"/>
              <a:ext cx="194283" cy="303477"/>
            </a:xfrm>
            <a:custGeom>
              <a:avLst/>
              <a:gdLst/>
              <a:ahLst/>
              <a:cxnLst/>
              <a:rect l="0" t="0" r="0" b="0"/>
              <a:pathLst>
                <a:path w="194283" h="303477">
                  <a:moveTo>
                    <a:pt x="130990" y="8201"/>
                  </a:moveTo>
                  <a:lnTo>
                    <a:pt x="130990" y="3145"/>
                  </a:lnTo>
                  <a:lnTo>
                    <a:pt x="128873" y="1655"/>
                  </a:lnTo>
                  <a:lnTo>
                    <a:pt x="120877" y="0"/>
                  </a:lnTo>
                  <a:lnTo>
                    <a:pt x="91951" y="6542"/>
                  </a:lnTo>
                  <a:lnTo>
                    <a:pt x="46324" y="24209"/>
                  </a:lnTo>
                  <a:lnTo>
                    <a:pt x="24855" y="39625"/>
                  </a:lnTo>
                  <a:lnTo>
                    <a:pt x="2949" y="61297"/>
                  </a:lnTo>
                  <a:lnTo>
                    <a:pt x="0" y="68135"/>
                  </a:lnTo>
                  <a:lnTo>
                    <a:pt x="2388" y="72499"/>
                  </a:lnTo>
                  <a:lnTo>
                    <a:pt x="13509" y="82993"/>
                  </a:lnTo>
                  <a:lnTo>
                    <a:pt x="58551" y="105917"/>
                  </a:lnTo>
                  <a:lnTo>
                    <a:pt x="103119" y="125164"/>
                  </a:lnTo>
                  <a:lnTo>
                    <a:pt x="141713" y="139333"/>
                  </a:lnTo>
                  <a:lnTo>
                    <a:pt x="173561" y="155475"/>
                  </a:lnTo>
                  <a:lnTo>
                    <a:pt x="186246" y="167495"/>
                  </a:lnTo>
                  <a:lnTo>
                    <a:pt x="192590" y="182715"/>
                  </a:lnTo>
                  <a:lnTo>
                    <a:pt x="194282" y="191219"/>
                  </a:lnTo>
                  <a:lnTo>
                    <a:pt x="193293" y="199004"/>
                  </a:lnTo>
                  <a:lnTo>
                    <a:pt x="182847" y="219017"/>
                  </a:lnTo>
                  <a:lnTo>
                    <a:pt x="169403" y="234236"/>
                  </a:lnTo>
                  <a:lnTo>
                    <a:pt x="131365" y="261106"/>
                  </a:lnTo>
                  <a:lnTo>
                    <a:pt x="87907" y="282289"/>
                  </a:lnTo>
                  <a:lnTo>
                    <a:pt x="41733" y="292706"/>
                  </a:lnTo>
                  <a:lnTo>
                    <a:pt x="7165" y="3034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6919"/>
            <p:cNvSpPr/>
            <p:nvPr/>
          </p:nvSpPr>
          <p:spPr>
            <a:xfrm>
              <a:off x="9153525" y="5429250"/>
              <a:ext cx="200026" cy="19051"/>
            </a:xfrm>
            <a:custGeom>
              <a:avLst/>
              <a:gdLst/>
              <a:ahLst/>
              <a:cxnLst/>
              <a:rect l="0" t="0" r="0" b="0"/>
              <a:pathLst>
                <a:path w="200026" h="19051">
                  <a:moveTo>
                    <a:pt x="0" y="19050"/>
                  </a:moveTo>
                  <a:lnTo>
                    <a:pt x="46692" y="13994"/>
                  </a:lnTo>
                  <a:lnTo>
                    <a:pt x="93233" y="10113"/>
                  </a:lnTo>
                  <a:lnTo>
                    <a:pt x="135575" y="6877"/>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6920"/>
            <p:cNvSpPr/>
            <p:nvPr/>
          </p:nvSpPr>
          <p:spPr>
            <a:xfrm>
              <a:off x="9239250" y="5524500"/>
              <a:ext cx="161926" cy="19051"/>
            </a:xfrm>
            <a:custGeom>
              <a:avLst/>
              <a:gdLst/>
              <a:ahLst/>
              <a:cxnLst/>
              <a:rect l="0" t="0" r="0" b="0"/>
              <a:pathLst>
                <a:path w="161926" h="19051">
                  <a:moveTo>
                    <a:pt x="0" y="19050"/>
                  </a:moveTo>
                  <a:lnTo>
                    <a:pt x="41777" y="17992"/>
                  </a:lnTo>
                  <a:lnTo>
                    <a:pt x="89215" y="10849"/>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6921"/>
            <p:cNvSpPr/>
            <p:nvPr/>
          </p:nvSpPr>
          <p:spPr>
            <a:xfrm>
              <a:off x="9648941" y="5314950"/>
              <a:ext cx="9410" cy="323851"/>
            </a:xfrm>
            <a:custGeom>
              <a:avLst/>
              <a:gdLst/>
              <a:ahLst/>
              <a:cxnLst/>
              <a:rect l="0" t="0" r="0" b="0"/>
              <a:pathLst>
                <a:path w="9410" h="323851">
                  <a:moveTo>
                    <a:pt x="9409" y="0"/>
                  </a:moveTo>
                  <a:lnTo>
                    <a:pt x="4352" y="44829"/>
                  </a:lnTo>
                  <a:lnTo>
                    <a:pt x="766" y="81802"/>
                  </a:lnTo>
                  <a:lnTo>
                    <a:pt x="146" y="128307"/>
                  </a:lnTo>
                  <a:lnTo>
                    <a:pt x="0" y="163917"/>
                  </a:lnTo>
                  <a:lnTo>
                    <a:pt x="965" y="210218"/>
                  </a:lnTo>
                  <a:lnTo>
                    <a:pt x="7428" y="252288"/>
                  </a:lnTo>
                  <a:lnTo>
                    <a:pt x="9409"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6922"/>
            <p:cNvSpPr/>
            <p:nvPr/>
          </p:nvSpPr>
          <p:spPr>
            <a:xfrm>
              <a:off x="9784056" y="5267717"/>
              <a:ext cx="203794" cy="337769"/>
            </a:xfrm>
            <a:custGeom>
              <a:avLst/>
              <a:gdLst/>
              <a:ahLst/>
              <a:cxnLst/>
              <a:rect l="0" t="0" r="0" b="0"/>
              <a:pathLst>
                <a:path w="203794" h="337769">
                  <a:moveTo>
                    <a:pt x="64794" y="9133"/>
                  </a:moveTo>
                  <a:lnTo>
                    <a:pt x="64794" y="0"/>
                  </a:lnTo>
                  <a:lnTo>
                    <a:pt x="58248" y="13836"/>
                  </a:lnTo>
                  <a:lnTo>
                    <a:pt x="45082" y="55512"/>
                  </a:lnTo>
                  <a:lnTo>
                    <a:pt x="29782" y="97007"/>
                  </a:lnTo>
                  <a:lnTo>
                    <a:pt x="17152" y="143535"/>
                  </a:lnTo>
                  <a:lnTo>
                    <a:pt x="4465" y="188434"/>
                  </a:lnTo>
                  <a:lnTo>
                    <a:pt x="0" y="223244"/>
                  </a:lnTo>
                  <a:lnTo>
                    <a:pt x="3734" y="270481"/>
                  </a:lnTo>
                  <a:lnTo>
                    <a:pt x="11549" y="294974"/>
                  </a:lnTo>
                  <a:lnTo>
                    <a:pt x="16598" y="304468"/>
                  </a:lnTo>
                  <a:lnTo>
                    <a:pt x="33496" y="320663"/>
                  </a:lnTo>
                  <a:lnTo>
                    <a:pt x="43929" y="327945"/>
                  </a:lnTo>
                  <a:lnTo>
                    <a:pt x="69632" y="336036"/>
                  </a:lnTo>
                  <a:lnTo>
                    <a:pt x="108208" y="337768"/>
                  </a:lnTo>
                  <a:lnTo>
                    <a:pt x="144631" y="328872"/>
                  </a:lnTo>
                  <a:lnTo>
                    <a:pt x="170646" y="314948"/>
                  </a:lnTo>
                  <a:lnTo>
                    <a:pt x="193407" y="287305"/>
                  </a:lnTo>
                  <a:lnTo>
                    <a:pt x="201331" y="267174"/>
                  </a:lnTo>
                  <a:lnTo>
                    <a:pt x="203793" y="249759"/>
                  </a:lnTo>
                  <a:lnTo>
                    <a:pt x="201360" y="238492"/>
                  </a:lnTo>
                  <a:lnTo>
                    <a:pt x="188284" y="229956"/>
                  </a:lnTo>
                  <a:lnTo>
                    <a:pt x="178871" y="226198"/>
                  </a:lnTo>
                  <a:lnTo>
                    <a:pt x="148656" y="224845"/>
                  </a:lnTo>
                  <a:lnTo>
                    <a:pt x="113707" y="228830"/>
                  </a:lnTo>
                  <a:lnTo>
                    <a:pt x="72349" y="241915"/>
                  </a:lnTo>
                  <a:lnTo>
                    <a:pt x="17169" y="2663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3" name="SMARTInkShape-6923"/>
          <p:cNvSpPr/>
          <p:nvPr/>
        </p:nvSpPr>
        <p:spPr>
          <a:xfrm>
            <a:off x="1925529" y="3714750"/>
            <a:ext cx="93772" cy="283274"/>
          </a:xfrm>
          <a:custGeom>
            <a:avLst/>
            <a:gdLst/>
            <a:ahLst/>
            <a:cxnLst/>
            <a:rect l="0" t="0" r="0" b="0"/>
            <a:pathLst>
              <a:path w="93772" h="283274">
                <a:moveTo>
                  <a:pt x="55671" y="0"/>
                </a:moveTo>
                <a:lnTo>
                  <a:pt x="50615" y="5056"/>
                </a:lnTo>
                <a:lnTo>
                  <a:pt x="48132" y="13183"/>
                </a:lnTo>
                <a:lnTo>
                  <a:pt x="43498" y="53591"/>
                </a:lnTo>
                <a:lnTo>
                  <a:pt x="32923" y="94547"/>
                </a:lnTo>
                <a:lnTo>
                  <a:pt x="25041" y="135244"/>
                </a:lnTo>
                <a:lnTo>
                  <a:pt x="12009" y="180166"/>
                </a:lnTo>
                <a:lnTo>
                  <a:pt x="3511" y="220432"/>
                </a:lnTo>
                <a:lnTo>
                  <a:pt x="0" y="242995"/>
                </a:lnTo>
                <a:lnTo>
                  <a:pt x="4016" y="263087"/>
                </a:lnTo>
                <a:lnTo>
                  <a:pt x="11908" y="277388"/>
                </a:lnTo>
                <a:lnTo>
                  <a:pt x="15913" y="280176"/>
                </a:lnTo>
                <a:lnTo>
                  <a:pt x="26006" y="283273"/>
                </a:lnTo>
                <a:lnTo>
                  <a:pt x="53702" y="274903"/>
                </a:lnTo>
                <a:lnTo>
                  <a:pt x="93771"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6" name="SMARTInkShape-Group997"/>
          <p:cNvGrpSpPr/>
          <p:nvPr/>
        </p:nvGrpSpPr>
        <p:grpSpPr>
          <a:xfrm>
            <a:off x="1680437" y="3800475"/>
            <a:ext cx="415064" cy="990601"/>
            <a:chOff x="1680437" y="3800475"/>
            <a:chExt cx="415064" cy="990601"/>
          </a:xfrm>
        </p:grpSpPr>
        <p:sp>
          <p:nvSpPr>
            <p:cNvPr id="24" name="SMARTInkShape-6924"/>
            <p:cNvSpPr/>
            <p:nvPr/>
          </p:nvSpPr>
          <p:spPr>
            <a:xfrm>
              <a:off x="1680437" y="4524802"/>
              <a:ext cx="270092" cy="266274"/>
            </a:xfrm>
            <a:custGeom>
              <a:avLst/>
              <a:gdLst/>
              <a:ahLst/>
              <a:cxnLst/>
              <a:rect l="0" t="0" r="0" b="0"/>
              <a:pathLst>
                <a:path w="270092" h="266274">
                  <a:moveTo>
                    <a:pt x="5488" y="18623"/>
                  </a:moveTo>
                  <a:lnTo>
                    <a:pt x="0" y="18623"/>
                  </a:lnTo>
                  <a:lnTo>
                    <a:pt x="2344" y="18623"/>
                  </a:lnTo>
                  <a:lnTo>
                    <a:pt x="48870" y="2813"/>
                  </a:lnTo>
                  <a:lnTo>
                    <a:pt x="81796" y="0"/>
                  </a:lnTo>
                  <a:lnTo>
                    <a:pt x="103592" y="4756"/>
                  </a:lnTo>
                  <a:lnTo>
                    <a:pt x="110049" y="9378"/>
                  </a:lnTo>
                  <a:lnTo>
                    <a:pt x="120046" y="22980"/>
                  </a:lnTo>
                  <a:lnTo>
                    <a:pt x="122372" y="45255"/>
                  </a:lnTo>
                  <a:lnTo>
                    <a:pt x="115242" y="92557"/>
                  </a:lnTo>
                  <a:lnTo>
                    <a:pt x="96038" y="131417"/>
                  </a:lnTo>
                  <a:lnTo>
                    <a:pt x="65612" y="172288"/>
                  </a:lnTo>
                  <a:lnTo>
                    <a:pt x="40953" y="218171"/>
                  </a:lnTo>
                  <a:lnTo>
                    <a:pt x="36104" y="240379"/>
                  </a:lnTo>
                  <a:lnTo>
                    <a:pt x="37541" y="245835"/>
                  </a:lnTo>
                  <a:lnTo>
                    <a:pt x="40615" y="249473"/>
                  </a:lnTo>
                  <a:lnTo>
                    <a:pt x="48617" y="253515"/>
                  </a:lnTo>
                  <a:lnTo>
                    <a:pt x="55701" y="255311"/>
                  </a:lnTo>
                  <a:lnTo>
                    <a:pt x="98231" y="255406"/>
                  </a:lnTo>
                  <a:lnTo>
                    <a:pt x="145673" y="249153"/>
                  </a:lnTo>
                  <a:lnTo>
                    <a:pt x="185932" y="247604"/>
                  </a:lnTo>
                  <a:lnTo>
                    <a:pt x="223400" y="248357"/>
                  </a:lnTo>
                  <a:lnTo>
                    <a:pt x="265111" y="256359"/>
                  </a:lnTo>
                  <a:lnTo>
                    <a:pt x="267470" y="257547"/>
                  </a:lnTo>
                  <a:lnTo>
                    <a:pt x="269043" y="259397"/>
                  </a:lnTo>
                  <a:lnTo>
                    <a:pt x="270091" y="261689"/>
                  </a:lnTo>
                  <a:lnTo>
                    <a:pt x="269732" y="263217"/>
                  </a:lnTo>
                  <a:lnTo>
                    <a:pt x="253138" y="2662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6925"/>
            <p:cNvSpPr/>
            <p:nvPr/>
          </p:nvSpPr>
          <p:spPr>
            <a:xfrm>
              <a:off x="2086564" y="3800475"/>
              <a:ext cx="8937" cy="314326"/>
            </a:xfrm>
            <a:custGeom>
              <a:avLst/>
              <a:gdLst/>
              <a:ahLst/>
              <a:cxnLst/>
              <a:rect l="0" t="0" r="0" b="0"/>
              <a:pathLst>
                <a:path w="8937" h="314326">
                  <a:moveTo>
                    <a:pt x="8936" y="0"/>
                  </a:moveTo>
                  <a:lnTo>
                    <a:pt x="3880" y="5056"/>
                  </a:lnTo>
                  <a:lnTo>
                    <a:pt x="0" y="47559"/>
                  </a:lnTo>
                  <a:lnTo>
                    <a:pt x="2408" y="76180"/>
                  </a:lnTo>
                  <a:lnTo>
                    <a:pt x="7646" y="114296"/>
                  </a:lnTo>
                  <a:lnTo>
                    <a:pt x="8363" y="144637"/>
                  </a:lnTo>
                  <a:lnTo>
                    <a:pt x="8766" y="192080"/>
                  </a:lnTo>
                  <a:lnTo>
                    <a:pt x="8886" y="229068"/>
                  </a:lnTo>
                  <a:lnTo>
                    <a:pt x="8936"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24" name="SMARTInkShape-Group998"/>
          <p:cNvGrpSpPr/>
          <p:nvPr/>
        </p:nvGrpSpPr>
        <p:grpSpPr>
          <a:xfrm>
            <a:off x="4029075" y="533991"/>
            <a:ext cx="4676776" cy="1051824"/>
            <a:chOff x="4029075" y="533991"/>
            <a:chExt cx="4676776" cy="1051824"/>
          </a:xfrm>
        </p:grpSpPr>
        <p:sp>
          <p:nvSpPr>
            <p:cNvPr id="27" name="SMARTInkShape-6926"/>
            <p:cNvSpPr/>
            <p:nvPr/>
          </p:nvSpPr>
          <p:spPr>
            <a:xfrm>
              <a:off x="4648200" y="885825"/>
              <a:ext cx="251505" cy="180976"/>
            </a:xfrm>
            <a:custGeom>
              <a:avLst/>
              <a:gdLst/>
              <a:ahLst/>
              <a:cxnLst/>
              <a:rect l="0" t="0" r="0" b="0"/>
              <a:pathLst>
                <a:path w="251505" h="180976">
                  <a:moveTo>
                    <a:pt x="0" y="0"/>
                  </a:moveTo>
                  <a:lnTo>
                    <a:pt x="5056" y="0"/>
                  </a:lnTo>
                  <a:lnTo>
                    <a:pt x="10361" y="8467"/>
                  </a:lnTo>
                  <a:lnTo>
                    <a:pt x="16475" y="28261"/>
                  </a:lnTo>
                  <a:lnTo>
                    <a:pt x="23598" y="69083"/>
                  </a:lnTo>
                  <a:lnTo>
                    <a:pt x="27100" y="112779"/>
                  </a:lnTo>
                  <a:lnTo>
                    <a:pt x="29342" y="144534"/>
                  </a:lnTo>
                  <a:lnTo>
                    <a:pt x="37696" y="161185"/>
                  </a:lnTo>
                  <a:lnTo>
                    <a:pt x="45681" y="115238"/>
                  </a:lnTo>
                  <a:lnTo>
                    <a:pt x="60216" y="76385"/>
                  </a:lnTo>
                  <a:lnTo>
                    <a:pt x="71213" y="59349"/>
                  </a:lnTo>
                  <a:lnTo>
                    <a:pt x="83156" y="48250"/>
                  </a:lnTo>
                  <a:lnTo>
                    <a:pt x="89304" y="45925"/>
                  </a:lnTo>
                  <a:lnTo>
                    <a:pt x="101779" y="46164"/>
                  </a:lnTo>
                  <a:lnTo>
                    <a:pt x="111558" y="49798"/>
                  </a:lnTo>
                  <a:lnTo>
                    <a:pt x="115647" y="52248"/>
                  </a:lnTo>
                  <a:lnTo>
                    <a:pt x="123013" y="66260"/>
                  </a:lnTo>
                  <a:lnTo>
                    <a:pt x="133109" y="100772"/>
                  </a:lnTo>
                  <a:lnTo>
                    <a:pt x="140946" y="144671"/>
                  </a:lnTo>
                  <a:lnTo>
                    <a:pt x="142825" y="179742"/>
                  </a:lnTo>
                  <a:lnTo>
                    <a:pt x="137804" y="175553"/>
                  </a:lnTo>
                  <a:lnTo>
                    <a:pt x="138152" y="164807"/>
                  </a:lnTo>
                  <a:lnTo>
                    <a:pt x="143311" y="122950"/>
                  </a:lnTo>
                  <a:lnTo>
                    <a:pt x="156050" y="81141"/>
                  </a:lnTo>
                  <a:lnTo>
                    <a:pt x="186591" y="35602"/>
                  </a:lnTo>
                  <a:lnTo>
                    <a:pt x="191069" y="30085"/>
                  </a:lnTo>
                  <a:lnTo>
                    <a:pt x="204511" y="23954"/>
                  </a:lnTo>
                  <a:lnTo>
                    <a:pt x="212541" y="22319"/>
                  </a:lnTo>
                  <a:lnTo>
                    <a:pt x="220011" y="23346"/>
                  </a:lnTo>
                  <a:lnTo>
                    <a:pt x="233955" y="30132"/>
                  </a:lnTo>
                  <a:lnTo>
                    <a:pt x="241563" y="37381"/>
                  </a:lnTo>
                  <a:lnTo>
                    <a:pt x="246003" y="47305"/>
                  </a:lnTo>
                  <a:lnTo>
                    <a:pt x="251504" y="65827"/>
                  </a:lnTo>
                  <a:lnTo>
                    <a:pt x="250437" y="105112"/>
                  </a:lnTo>
                  <a:lnTo>
                    <a:pt x="24765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6927"/>
            <p:cNvSpPr/>
            <p:nvPr/>
          </p:nvSpPr>
          <p:spPr>
            <a:xfrm>
              <a:off x="4958989" y="945153"/>
              <a:ext cx="165462" cy="120694"/>
            </a:xfrm>
            <a:custGeom>
              <a:avLst/>
              <a:gdLst/>
              <a:ahLst/>
              <a:cxnLst/>
              <a:rect l="0" t="0" r="0" b="0"/>
              <a:pathLst>
                <a:path w="165462" h="120694">
                  <a:moveTo>
                    <a:pt x="60686" y="64497"/>
                  </a:moveTo>
                  <a:lnTo>
                    <a:pt x="74836" y="77589"/>
                  </a:lnTo>
                  <a:lnTo>
                    <a:pt x="87153" y="82762"/>
                  </a:lnTo>
                  <a:lnTo>
                    <a:pt x="91146" y="80376"/>
                  </a:lnTo>
                  <a:lnTo>
                    <a:pt x="93693" y="78258"/>
                  </a:lnTo>
                  <a:lnTo>
                    <a:pt x="102333" y="60108"/>
                  </a:lnTo>
                  <a:lnTo>
                    <a:pt x="106540" y="34621"/>
                  </a:lnTo>
                  <a:lnTo>
                    <a:pt x="104701" y="21938"/>
                  </a:lnTo>
                  <a:lnTo>
                    <a:pt x="97716" y="8848"/>
                  </a:lnTo>
                  <a:lnTo>
                    <a:pt x="94898" y="5173"/>
                  </a:lnTo>
                  <a:lnTo>
                    <a:pt x="86122" y="1089"/>
                  </a:lnTo>
                  <a:lnTo>
                    <a:pt x="80818" y="0"/>
                  </a:lnTo>
                  <a:lnTo>
                    <a:pt x="53128" y="8580"/>
                  </a:lnTo>
                  <a:lnTo>
                    <a:pt x="28225" y="24528"/>
                  </a:lnTo>
                  <a:lnTo>
                    <a:pt x="12497" y="42659"/>
                  </a:lnTo>
                  <a:lnTo>
                    <a:pt x="1135" y="61437"/>
                  </a:lnTo>
                  <a:lnTo>
                    <a:pt x="0" y="79717"/>
                  </a:lnTo>
                  <a:lnTo>
                    <a:pt x="1178" y="90519"/>
                  </a:lnTo>
                  <a:lnTo>
                    <a:pt x="6197" y="98778"/>
                  </a:lnTo>
                  <a:lnTo>
                    <a:pt x="23063" y="110778"/>
                  </a:lnTo>
                  <a:lnTo>
                    <a:pt x="61415" y="118426"/>
                  </a:lnTo>
                  <a:lnTo>
                    <a:pt x="96180" y="120693"/>
                  </a:lnTo>
                  <a:lnTo>
                    <a:pt x="165461" y="1025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6928"/>
            <p:cNvSpPr/>
            <p:nvPr/>
          </p:nvSpPr>
          <p:spPr>
            <a:xfrm>
              <a:off x="5200650" y="952500"/>
              <a:ext cx="266701" cy="170277"/>
            </a:xfrm>
            <a:custGeom>
              <a:avLst/>
              <a:gdLst/>
              <a:ahLst/>
              <a:cxnLst/>
              <a:rect l="0" t="0" r="0" b="0"/>
              <a:pathLst>
                <a:path w="266701" h="170277">
                  <a:moveTo>
                    <a:pt x="0" y="0"/>
                  </a:moveTo>
                  <a:lnTo>
                    <a:pt x="0" y="5056"/>
                  </a:lnTo>
                  <a:lnTo>
                    <a:pt x="18314" y="45761"/>
                  </a:lnTo>
                  <a:lnTo>
                    <a:pt x="40698" y="91903"/>
                  </a:lnTo>
                  <a:lnTo>
                    <a:pt x="59230" y="129867"/>
                  </a:lnTo>
                  <a:lnTo>
                    <a:pt x="77905" y="153005"/>
                  </a:lnTo>
                  <a:lnTo>
                    <a:pt x="80511" y="154920"/>
                  </a:lnTo>
                  <a:lnTo>
                    <a:pt x="82249" y="155139"/>
                  </a:lnTo>
                  <a:lnTo>
                    <a:pt x="83408" y="154226"/>
                  </a:lnTo>
                  <a:lnTo>
                    <a:pt x="84696" y="150389"/>
                  </a:lnTo>
                  <a:lnTo>
                    <a:pt x="90578" y="129190"/>
                  </a:lnTo>
                  <a:lnTo>
                    <a:pt x="111223" y="86891"/>
                  </a:lnTo>
                  <a:lnTo>
                    <a:pt x="117519" y="80952"/>
                  </a:lnTo>
                  <a:lnTo>
                    <a:pt x="123845" y="78312"/>
                  </a:lnTo>
                  <a:lnTo>
                    <a:pt x="127013" y="77608"/>
                  </a:lnTo>
                  <a:lnTo>
                    <a:pt x="136179" y="82470"/>
                  </a:lnTo>
                  <a:lnTo>
                    <a:pt x="164365" y="112951"/>
                  </a:lnTo>
                  <a:lnTo>
                    <a:pt x="197831" y="158074"/>
                  </a:lnTo>
                  <a:lnTo>
                    <a:pt x="209986" y="165505"/>
                  </a:lnTo>
                  <a:lnTo>
                    <a:pt x="229980" y="170276"/>
                  </a:lnTo>
                  <a:lnTo>
                    <a:pt x="232695" y="168550"/>
                  </a:lnTo>
                  <a:lnTo>
                    <a:pt x="234505" y="165284"/>
                  </a:lnTo>
                  <a:lnTo>
                    <a:pt x="246114" y="118438"/>
                  </a:lnTo>
                  <a:lnTo>
                    <a:pt x="254951" y="78115"/>
                  </a:lnTo>
                  <a:lnTo>
                    <a:pt x="26670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6929"/>
            <p:cNvSpPr/>
            <p:nvPr/>
          </p:nvSpPr>
          <p:spPr>
            <a:xfrm>
              <a:off x="5585533" y="952500"/>
              <a:ext cx="291393" cy="141675"/>
            </a:xfrm>
            <a:custGeom>
              <a:avLst/>
              <a:gdLst/>
              <a:ahLst/>
              <a:cxnLst/>
              <a:rect l="0" t="0" r="0" b="0"/>
              <a:pathLst>
                <a:path w="291393" h="141675">
                  <a:moveTo>
                    <a:pt x="5642" y="47625"/>
                  </a:moveTo>
                  <a:lnTo>
                    <a:pt x="10699" y="52681"/>
                  </a:lnTo>
                  <a:lnTo>
                    <a:pt x="13843" y="70995"/>
                  </a:lnTo>
                  <a:lnTo>
                    <a:pt x="20107" y="107802"/>
                  </a:lnTo>
                  <a:lnTo>
                    <a:pt x="32490" y="138820"/>
                  </a:lnTo>
                  <a:lnTo>
                    <a:pt x="35183" y="140172"/>
                  </a:lnTo>
                  <a:lnTo>
                    <a:pt x="43820" y="141674"/>
                  </a:lnTo>
                  <a:lnTo>
                    <a:pt x="54712" y="136697"/>
                  </a:lnTo>
                  <a:lnTo>
                    <a:pt x="73896" y="121311"/>
                  </a:lnTo>
                  <a:lnTo>
                    <a:pt x="84544" y="96151"/>
                  </a:lnTo>
                  <a:lnTo>
                    <a:pt x="90019" y="52899"/>
                  </a:lnTo>
                  <a:lnTo>
                    <a:pt x="90768" y="40091"/>
                  </a:lnTo>
                  <a:lnTo>
                    <a:pt x="87794" y="35194"/>
                  </a:lnTo>
                  <a:lnTo>
                    <a:pt x="76020" y="26931"/>
                  </a:lnTo>
                  <a:lnTo>
                    <a:pt x="68436" y="26420"/>
                  </a:lnTo>
                  <a:lnTo>
                    <a:pt x="29237" y="41200"/>
                  </a:lnTo>
                  <a:lnTo>
                    <a:pt x="0" y="63463"/>
                  </a:lnTo>
                  <a:lnTo>
                    <a:pt x="823" y="65592"/>
                  </a:lnTo>
                  <a:lnTo>
                    <a:pt x="7381" y="70780"/>
                  </a:lnTo>
                  <a:lnTo>
                    <a:pt x="20173" y="70969"/>
                  </a:lnTo>
                  <a:lnTo>
                    <a:pt x="62393" y="59636"/>
                  </a:lnTo>
                  <a:lnTo>
                    <a:pt x="93483" y="50311"/>
                  </a:lnTo>
                  <a:lnTo>
                    <a:pt x="134942" y="43099"/>
                  </a:lnTo>
                  <a:lnTo>
                    <a:pt x="159064" y="45966"/>
                  </a:lnTo>
                  <a:lnTo>
                    <a:pt x="193875" y="59997"/>
                  </a:lnTo>
                  <a:lnTo>
                    <a:pt x="212286" y="79866"/>
                  </a:lnTo>
                  <a:lnTo>
                    <a:pt x="221034" y="95748"/>
                  </a:lnTo>
                  <a:lnTo>
                    <a:pt x="224621" y="113673"/>
                  </a:lnTo>
                  <a:lnTo>
                    <a:pt x="229771" y="67591"/>
                  </a:lnTo>
                  <a:lnTo>
                    <a:pt x="248087" y="38372"/>
                  </a:lnTo>
                  <a:lnTo>
                    <a:pt x="29139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6930"/>
            <p:cNvSpPr/>
            <p:nvPr/>
          </p:nvSpPr>
          <p:spPr>
            <a:xfrm>
              <a:off x="6000750" y="790575"/>
              <a:ext cx="94522" cy="266701"/>
            </a:xfrm>
            <a:custGeom>
              <a:avLst/>
              <a:gdLst/>
              <a:ahLst/>
              <a:cxnLst/>
              <a:rect l="0" t="0" r="0" b="0"/>
              <a:pathLst>
                <a:path w="94522" h="266701">
                  <a:moveTo>
                    <a:pt x="0" y="0"/>
                  </a:moveTo>
                  <a:lnTo>
                    <a:pt x="0" y="40704"/>
                  </a:lnTo>
                  <a:lnTo>
                    <a:pt x="0" y="79889"/>
                  </a:lnTo>
                  <a:lnTo>
                    <a:pt x="0" y="126682"/>
                  </a:lnTo>
                  <a:lnTo>
                    <a:pt x="0" y="171356"/>
                  </a:lnTo>
                  <a:lnTo>
                    <a:pt x="0" y="214215"/>
                  </a:lnTo>
                  <a:lnTo>
                    <a:pt x="1059" y="219010"/>
                  </a:lnTo>
                  <a:lnTo>
                    <a:pt x="2822" y="222207"/>
                  </a:lnTo>
                  <a:lnTo>
                    <a:pt x="5057" y="224338"/>
                  </a:lnTo>
                  <a:lnTo>
                    <a:pt x="10361" y="226706"/>
                  </a:lnTo>
                  <a:lnTo>
                    <a:pt x="13257" y="227337"/>
                  </a:lnTo>
                  <a:lnTo>
                    <a:pt x="32503" y="213056"/>
                  </a:lnTo>
                  <a:lnTo>
                    <a:pt x="66356" y="165941"/>
                  </a:lnTo>
                  <a:lnTo>
                    <a:pt x="94521" y="134142"/>
                  </a:lnTo>
                  <a:lnTo>
                    <a:pt x="47526" y="180020"/>
                  </a:lnTo>
                  <a:lnTo>
                    <a:pt x="19658" y="204226"/>
                  </a:lnTo>
                  <a:lnTo>
                    <a:pt x="13105" y="212351"/>
                  </a:lnTo>
                  <a:lnTo>
                    <a:pt x="9796" y="219884"/>
                  </a:lnTo>
                  <a:lnTo>
                    <a:pt x="8940" y="233898"/>
                  </a:lnTo>
                  <a:lnTo>
                    <a:pt x="12310" y="239541"/>
                  </a:lnTo>
                  <a:lnTo>
                    <a:pt x="37709" y="256200"/>
                  </a:lnTo>
                  <a:lnTo>
                    <a:pt x="51684" y="262033"/>
                  </a:lnTo>
                  <a:lnTo>
                    <a:pt x="8572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1" name="SMARTInkShape-6931"/>
            <p:cNvSpPr/>
            <p:nvPr/>
          </p:nvSpPr>
          <p:spPr>
            <a:xfrm>
              <a:off x="6402868" y="647700"/>
              <a:ext cx="407508" cy="853270"/>
            </a:xfrm>
            <a:custGeom>
              <a:avLst/>
              <a:gdLst/>
              <a:ahLst/>
              <a:cxnLst/>
              <a:rect l="0" t="0" r="0" b="0"/>
              <a:pathLst>
                <a:path w="407508" h="853270">
                  <a:moveTo>
                    <a:pt x="236057" y="0"/>
                  </a:moveTo>
                  <a:lnTo>
                    <a:pt x="222800" y="0"/>
                  </a:lnTo>
                  <a:lnTo>
                    <a:pt x="219810" y="2117"/>
                  </a:lnTo>
                  <a:lnTo>
                    <a:pt x="204258" y="26515"/>
                  </a:lnTo>
                  <a:lnTo>
                    <a:pt x="188426" y="67658"/>
                  </a:lnTo>
                  <a:lnTo>
                    <a:pt x="181728" y="101186"/>
                  </a:lnTo>
                  <a:lnTo>
                    <a:pt x="176920" y="144634"/>
                  </a:lnTo>
                  <a:lnTo>
                    <a:pt x="171674" y="177523"/>
                  </a:lnTo>
                  <a:lnTo>
                    <a:pt x="165815" y="216835"/>
                  </a:lnTo>
                  <a:lnTo>
                    <a:pt x="159683" y="259002"/>
                  </a:lnTo>
                  <a:lnTo>
                    <a:pt x="154488" y="302437"/>
                  </a:lnTo>
                  <a:lnTo>
                    <a:pt x="152179" y="346436"/>
                  </a:lnTo>
                  <a:lnTo>
                    <a:pt x="151153" y="390685"/>
                  </a:lnTo>
                  <a:lnTo>
                    <a:pt x="150696" y="433988"/>
                  </a:lnTo>
                  <a:lnTo>
                    <a:pt x="150494" y="474400"/>
                  </a:lnTo>
                  <a:lnTo>
                    <a:pt x="153226" y="513528"/>
                  </a:lnTo>
                  <a:lnTo>
                    <a:pt x="156910" y="551026"/>
                  </a:lnTo>
                  <a:lnTo>
                    <a:pt x="158547" y="585331"/>
                  </a:lnTo>
                  <a:lnTo>
                    <a:pt x="162097" y="618217"/>
                  </a:lnTo>
                  <a:lnTo>
                    <a:pt x="166144" y="650471"/>
                  </a:lnTo>
                  <a:lnTo>
                    <a:pt x="168422" y="697322"/>
                  </a:lnTo>
                  <a:lnTo>
                    <a:pt x="169098" y="738485"/>
                  </a:lnTo>
                  <a:lnTo>
                    <a:pt x="168239" y="776434"/>
                  </a:lnTo>
                  <a:lnTo>
                    <a:pt x="156114" y="823011"/>
                  </a:lnTo>
                  <a:lnTo>
                    <a:pt x="141613" y="837093"/>
                  </a:lnTo>
                  <a:lnTo>
                    <a:pt x="123173" y="848292"/>
                  </a:lnTo>
                  <a:lnTo>
                    <a:pt x="107922" y="853269"/>
                  </a:lnTo>
                  <a:lnTo>
                    <a:pt x="88444" y="847014"/>
                  </a:lnTo>
                  <a:lnTo>
                    <a:pt x="51559" y="822185"/>
                  </a:lnTo>
                  <a:lnTo>
                    <a:pt x="24949" y="789293"/>
                  </a:lnTo>
                  <a:lnTo>
                    <a:pt x="4913" y="742781"/>
                  </a:lnTo>
                  <a:lnTo>
                    <a:pt x="0" y="714325"/>
                  </a:lnTo>
                  <a:lnTo>
                    <a:pt x="5945" y="675207"/>
                  </a:lnTo>
                  <a:lnTo>
                    <a:pt x="17311" y="627812"/>
                  </a:lnTo>
                  <a:lnTo>
                    <a:pt x="29427" y="590302"/>
                  </a:lnTo>
                  <a:lnTo>
                    <a:pt x="46422" y="552376"/>
                  </a:lnTo>
                  <a:lnTo>
                    <a:pt x="67685" y="517151"/>
                  </a:lnTo>
                  <a:lnTo>
                    <a:pt x="103315" y="471747"/>
                  </a:lnTo>
                  <a:lnTo>
                    <a:pt x="134381" y="429617"/>
                  </a:lnTo>
                  <a:lnTo>
                    <a:pt x="167171" y="390721"/>
                  </a:lnTo>
                  <a:lnTo>
                    <a:pt x="200841" y="349472"/>
                  </a:lnTo>
                  <a:lnTo>
                    <a:pt x="238148" y="303678"/>
                  </a:lnTo>
                  <a:lnTo>
                    <a:pt x="261083" y="280917"/>
                  </a:lnTo>
                  <a:lnTo>
                    <a:pt x="267641" y="278311"/>
                  </a:lnTo>
                  <a:lnTo>
                    <a:pt x="269813" y="278674"/>
                  </a:lnTo>
                  <a:lnTo>
                    <a:pt x="271261" y="279974"/>
                  </a:lnTo>
                  <a:lnTo>
                    <a:pt x="272226" y="281899"/>
                  </a:lnTo>
                  <a:lnTo>
                    <a:pt x="271811" y="284241"/>
                  </a:lnTo>
                  <a:lnTo>
                    <a:pt x="268528" y="289666"/>
                  </a:lnTo>
                  <a:lnTo>
                    <a:pt x="264343" y="330072"/>
                  </a:lnTo>
                  <a:lnTo>
                    <a:pt x="257245" y="370823"/>
                  </a:lnTo>
                  <a:lnTo>
                    <a:pt x="255388" y="412468"/>
                  </a:lnTo>
                  <a:lnTo>
                    <a:pt x="256249" y="435832"/>
                  </a:lnTo>
                  <a:lnTo>
                    <a:pt x="257984" y="439780"/>
                  </a:lnTo>
                  <a:lnTo>
                    <a:pt x="260201" y="442412"/>
                  </a:lnTo>
                  <a:lnTo>
                    <a:pt x="265485" y="445336"/>
                  </a:lnTo>
                  <a:lnTo>
                    <a:pt x="268375" y="446115"/>
                  </a:lnTo>
                  <a:lnTo>
                    <a:pt x="277232" y="438515"/>
                  </a:lnTo>
                  <a:lnTo>
                    <a:pt x="287166" y="423496"/>
                  </a:lnTo>
                  <a:lnTo>
                    <a:pt x="297649" y="392298"/>
                  </a:lnTo>
                  <a:lnTo>
                    <a:pt x="301728" y="349953"/>
                  </a:lnTo>
                  <a:lnTo>
                    <a:pt x="302063" y="338077"/>
                  </a:lnTo>
                  <a:lnTo>
                    <a:pt x="300169" y="329101"/>
                  </a:lnTo>
                  <a:lnTo>
                    <a:pt x="292421" y="316306"/>
                  </a:lnTo>
                  <a:lnTo>
                    <a:pt x="287391" y="313529"/>
                  </a:lnTo>
                  <a:lnTo>
                    <a:pt x="281922" y="312736"/>
                  </a:lnTo>
                  <a:lnTo>
                    <a:pt x="270200" y="314677"/>
                  </a:lnTo>
                  <a:lnTo>
                    <a:pt x="251700" y="322778"/>
                  </a:lnTo>
                  <a:lnTo>
                    <a:pt x="239129" y="332546"/>
                  </a:lnTo>
                  <a:lnTo>
                    <a:pt x="235989" y="337056"/>
                  </a:lnTo>
                  <a:lnTo>
                    <a:pt x="234953" y="341120"/>
                  </a:lnTo>
                  <a:lnTo>
                    <a:pt x="235321" y="344889"/>
                  </a:lnTo>
                  <a:lnTo>
                    <a:pt x="237683" y="347401"/>
                  </a:lnTo>
                  <a:lnTo>
                    <a:pt x="245952" y="350192"/>
                  </a:lnTo>
                  <a:lnTo>
                    <a:pt x="262508" y="351763"/>
                  </a:lnTo>
                  <a:lnTo>
                    <a:pt x="304706" y="344166"/>
                  </a:lnTo>
                  <a:lnTo>
                    <a:pt x="322659" y="351929"/>
                  </a:lnTo>
                  <a:lnTo>
                    <a:pt x="367406" y="389597"/>
                  </a:lnTo>
                  <a:lnTo>
                    <a:pt x="386807" y="410960"/>
                  </a:lnTo>
                  <a:lnTo>
                    <a:pt x="390533" y="416848"/>
                  </a:lnTo>
                  <a:lnTo>
                    <a:pt x="391958" y="421832"/>
                  </a:lnTo>
                  <a:lnTo>
                    <a:pt x="391849" y="426213"/>
                  </a:lnTo>
                  <a:lnTo>
                    <a:pt x="390719" y="430192"/>
                  </a:lnTo>
                  <a:lnTo>
                    <a:pt x="388907" y="432845"/>
                  </a:lnTo>
                  <a:lnTo>
                    <a:pt x="386640" y="434613"/>
                  </a:lnTo>
                  <a:lnTo>
                    <a:pt x="381299" y="436578"/>
                  </a:lnTo>
                  <a:lnTo>
                    <a:pt x="375398" y="437451"/>
                  </a:lnTo>
                  <a:lnTo>
                    <a:pt x="372343" y="434509"/>
                  </a:lnTo>
                  <a:lnTo>
                    <a:pt x="366126" y="422773"/>
                  </a:lnTo>
                  <a:lnTo>
                    <a:pt x="361731" y="403373"/>
                  </a:lnTo>
                  <a:lnTo>
                    <a:pt x="365486" y="363993"/>
                  </a:lnTo>
                  <a:lnTo>
                    <a:pt x="378358" y="322221"/>
                  </a:lnTo>
                  <a:lnTo>
                    <a:pt x="407507"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2" name="SMARTInkShape-6932"/>
            <p:cNvSpPr/>
            <p:nvPr/>
          </p:nvSpPr>
          <p:spPr>
            <a:xfrm>
              <a:off x="7124700" y="647700"/>
              <a:ext cx="361951" cy="38101"/>
            </a:xfrm>
            <a:custGeom>
              <a:avLst/>
              <a:gdLst/>
              <a:ahLst/>
              <a:cxnLst/>
              <a:rect l="0" t="0" r="0" b="0"/>
              <a:pathLst>
                <a:path w="361951" h="38101">
                  <a:moveTo>
                    <a:pt x="0" y="38100"/>
                  </a:moveTo>
                  <a:lnTo>
                    <a:pt x="13257" y="38100"/>
                  </a:lnTo>
                  <a:lnTo>
                    <a:pt x="55170" y="24843"/>
                  </a:lnTo>
                  <a:lnTo>
                    <a:pt x="102463" y="19136"/>
                  </a:lnTo>
                  <a:lnTo>
                    <a:pt x="139956" y="11785"/>
                  </a:lnTo>
                  <a:lnTo>
                    <a:pt x="178935" y="3962"/>
                  </a:lnTo>
                  <a:lnTo>
                    <a:pt x="222469" y="1174"/>
                  </a:lnTo>
                  <a:lnTo>
                    <a:pt x="262649" y="348"/>
                  </a:lnTo>
                  <a:lnTo>
                    <a:pt x="302424" y="103"/>
                  </a:lnTo>
                  <a:lnTo>
                    <a:pt x="3619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3" name="SMARTInkShape-6933"/>
            <p:cNvSpPr/>
            <p:nvPr/>
          </p:nvSpPr>
          <p:spPr>
            <a:xfrm>
              <a:off x="7268004" y="685800"/>
              <a:ext cx="28147" cy="542926"/>
            </a:xfrm>
            <a:custGeom>
              <a:avLst/>
              <a:gdLst/>
              <a:ahLst/>
              <a:cxnLst/>
              <a:rect l="0" t="0" r="0" b="0"/>
              <a:pathLst>
                <a:path w="28147" h="542926">
                  <a:moveTo>
                    <a:pt x="28146" y="0"/>
                  </a:moveTo>
                  <a:lnTo>
                    <a:pt x="28146" y="40719"/>
                  </a:lnTo>
                  <a:lnTo>
                    <a:pt x="25324" y="79539"/>
                  </a:lnTo>
                  <a:lnTo>
                    <a:pt x="20607" y="118112"/>
                  </a:lnTo>
                  <a:lnTo>
                    <a:pt x="18446" y="149861"/>
                  </a:lnTo>
                  <a:lnTo>
                    <a:pt x="13957" y="188666"/>
                  </a:lnTo>
                  <a:lnTo>
                    <a:pt x="11256" y="227785"/>
                  </a:lnTo>
                  <a:lnTo>
                    <a:pt x="8998" y="267396"/>
                  </a:lnTo>
                  <a:lnTo>
                    <a:pt x="4466" y="309695"/>
                  </a:lnTo>
                  <a:lnTo>
                    <a:pt x="1746" y="350367"/>
                  </a:lnTo>
                  <a:lnTo>
                    <a:pt x="538" y="388552"/>
                  </a:lnTo>
                  <a:lnTo>
                    <a:pt x="0" y="423162"/>
                  </a:lnTo>
                  <a:lnTo>
                    <a:pt x="4755" y="467341"/>
                  </a:lnTo>
                  <a:lnTo>
                    <a:pt x="11346" y="512341"/>
                  </a:lnTo>
                  <a:lnTo>
                    <a:pt x="18621" y="542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4" name="SMARTInkShape-6934"/>
            <p:cNvSpPr/>
            <p:nvPr/>
          </p:nvSpPr>
          <p:spPr>
            <a:xfrm>
              <a:off x="7420009" y="638175"/>
              <a:ext cx="123792" cy="476251"/>
            </a:xfrm>
            <a:custGeom>
              <a:avLst/>
              <a:gdLst/>
              <a:ahLst/>
              <a:cxnLst/>
              <a:rect l="0" t="0" r="0" b="0"/>
              <a:pathLst>
                <a:path w="123792" h="476251">
                  <a:moveTo>
                    <a:pt x="9491" y="0"/>
                  </a:moveTo>
                  <a:lnTo>
                    <a:pt x="9491" y="43849"/>
                  </a:lnTo>
                  <a:lnTo>
                    <a:pt x="9491" y="78491"/>
                  </a:lnTo>
                  <a:lnTo>
                    <a:pt x="9491" y="122270"/>
                  </a:lnTo>
                  <a:lnTo>
                    <a:pt x="4435" y="163698"/>
                  </a:lnTo>
                  <a:lnTo>
                    <a:pt x="1952" y="195521"/>
                  </a:lnTo>
                  <a:lnTo>
                    <a:pt x="848" y="229773"/>
                  </a:lnTo>
                  <a:lnTo>
                    <a:pt x="358" y="262635"/>
                  </a:lnTo>
                  <a:lnTo>
                    <a:pt x="82" y="305830"/>
                  </a:lnTo>
                  <a:lnTo>
                    <a:pt x="0" y="345439"/>
                  </a:lnTo>
                  <a:lnTo>
                    <a:pt x="1031" y="391262"/>
                  </a:lnTo>
                  <a:lnTo>
                    <a:pt x="7507" y="437786"/>
                  </a:lnTo>
                  <a:lnTo>
                    <a:pt x="9317" y="467751"/>
                  </a:lnTo>
                  <a:lnTo>
                    <a:pt x="10543" y="426647"/>
                  </a:lnTo>
                  <a:lnTo>
                    <a:pt x="16035" y="388057"/>
                  </a:lnTo>
                  <a:lnTo>
                    <a:pt x="20250" y="360749"/>
                  </a:lnTo>
                  <a:lnTo>
                    <a:pt x="28736" y="342366"/>
                  </a:lnTo>
                  <a:lnTo>
                    <a:pt x="66906" y="304017"/>
                  </a:lnTo>
                  <a:lnTo>
                    <a:pt x="80518" y="299160"/>
                  </a:lnTo>
                  <a:lnTo>
                    <a:pt x="88592" y="297865"/>
                  </a:lnTo>
                  <a:lnTo>
                    <a:pt x="95033" y="300177"/>
                  </a:lnTo>
                  <a:lnTo>
                    <a:pt x="105012" y="311212"/>
                  </a:lnTo>
                  <a:lnTo>
                    <a:pt x="118510" y="346111"/>
                  </a:lnTo>
                  <a:lnTo>
                    <a:pt x="122227" y="372426"/>
                  </a:lnTo>
                  <a:lnTo>
                    <a:pt x="118271" y="410445"/>
                  </a:lnTo>
                  <a:lnTo>
                    <a:pt x="114793" y="455224"/>
                  </a:lnTo>
                  <a:lnTo>
                    <a:pt x="115559" y="466905"/>
                  </a:lnTo>
                  <a:lnTo>
                    <a:pt x="123791" y="476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SMARTInkShape-6935"/>
            <p:cNvSpPr/>
            <p:nvPr/>
          </p:nvSpPr>
          <p:spPr>
            <a:xfrm>
              <a:off x="7600950" y="942975"/>
              <a:ext cx="123826" cy="141836"/>
            </a:xfrm>
            <a:custGeom>
              <a:avLst/>
              <a:gdLst/>
              <a:ahLst/>
              <a:cxnLst/>
              <a:rect l="0" t="0" r="0" b="0"/>
              <a:pathLst>
                <a:path w="123826" h="141836">
                  <a:moveTo>
                    <a:pt x="0" y="0"/>
                  </a:moveTo>
                  <a:lnTo>
                    <a:pt x="0" y="5056"/>
                  </a:lnTo>
                  <a:lnTo>
                    <a:pt x="2822" y="10361"/>
                  </a:lnTo>
                  <a:lnTo>
                    <a:pt x="5057" y="13258"/>
                  </a:lnTo>
                  <a:lnTo>
                    <a:pt x="15188" y="48323"/>
                  </a:lnTo>
                  <a:lnTo>
                    <a:pt x="18964" y="83698"/>
                  </a:lnTo>
                  <a:lnTo>
                    <a:pt x="29186" y="125110"/>
                  </a:lnTo>
                  <a:lnTo>
                    <a:pt x="32157" y="131032"/>
                  </a:lnTo>
                  <a:lnTo>
                    <a:pt x="36255" y="134979"/>
                  </a:lnTo>
                  <a:lnTo>
                    <a:pt x="46451" y="139366"/>
                  </a:lnTo>
                  <a:lnTo>
                    <a:pt x="59037" y="141835"/>
                  </a:lnTo>
                  <a:lnTo>
                    <a:pt x="71748" y="133946"/>
                  </a:lnTo>
                  <a:lnTo>
                    <a:pt x="86921" y="118798"/>
                  </a:lnTo>
                  <a:lnTo>
                    <a:pt x="106305" y="85411"/>
                  </a:lnTo>
                  <a:lnTo>
                    <a:pt x="118163" y="45651"/>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6" name="SMARTInkShape-6936"/>
            <p:cNvSpPr/>
            <p:nvPr/>
          </p:nvSpPr>
          <p:spPr>
            <a:xfrm>
              <a:off x="7791450" y="952500"/>
              <a:ext cx="57151" cy="159211"/>
            </a:xfrm>
            <a:custGeom>
              <a:avLst/>
              <a:gdLst/>
              <a:ahLst/>
              <a:cxnLst/>
              <a:rect l="0" t="0" r="0" b="0"/>
              <a:pathLst>
                <a:path w="57151" h="159211">
                  <a:moveTo>
                    <a:pt x="0" y="0"/>
                  </a:moveTo>
                  <a:lnTo>
                    <a:pt x="6546" y="15209"/>
                  </a:lnTo>
                  <a:lnTo>
                    <a:pt x="15810" y="58625"/>
                  </a:lnTo>
                  <a:lnTo>
                    <a:pt x="21233" y="98363"/>
                  </a:lnTo>
                  <a:lnTo>
                    <a:pt x="28666" y="142893"/>
                  </a:lnTo>
                  <a:lnTo>
                    <a:pt x="36649" y="159210"/>
                  </a:lnTo>
                  <a:lnTo>
                    <a:pt x="37133" y="159056"/>
                  </a:lnTo>
                  <a:lnTo>
                    <a:pt x="37671" y="156064"/>
                  </a:lnTo>
                  <a:lnTo>
                    <a:pt x="38043" y="118977"/>
                  </a:lnTo>
                  <a:lnTo>
                    <a:pt x="38089" y="77124"/>
                  </a:lnTo>
                  <a:lnTo>
                    <a:pt x="38097" y="42842"/>
                  </a:lnTo>
                  <a:lnTo>
                    <a:pt x="40215" y="33853"/>
                  </a:lnTo>
                  <a:lnTo>
                    <a:pt x="571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7" name="SMARTInkShape-6937"/>
            <p:cNvSpPr/>
            <p:nvPr/>
          </p:nvSpPr>
          <p:spPr>
            <a:xfrm>
              <a:off x="7916627" y="937826"/>
              <a:ext cx="110841" cy="157550"/>
            </a:xfrm>
            <a:custGeom>
              <a:avLst/>
              <a:gdLst/>
              <a:ahLst/>
              <a:cxnLst/>
              <a:rect l="0" t="0" r="0" b="0"/>
              <a:pathLst>
                <a:path w="110841" h="157550">
                  <a:moveTo>
                    <a:pt x="84373" y="24199"/>
                  </a:moveTo>
                  <a:lnTo>
                    <a:pt x="110840" y="6865"/>
                  </a:lnTo>
                  <a:lnTo>
                    <a:pt x="110484" y="5235"/>
                  </a:lnTo>
                  <a:lnTo>
                    <a:pt x="107267" y="601"/>
                  </a:lnTo>
                  <a:lnTo>
                    <a:pt x="102811" y="0"/>
                  </a:lnTo>
                  <a:lnTo>
                    <a:pt x="82427" y="4211"/>
                  </a:lnTo>
                  <a:lnTo>
                    <a:pt x="39497" y="23200"/>
                  </a:lnTo>
                  <a:lnTo>
                    <a:pt x="3210" y="49202"/>
                  </a:lnTo>
                  <a:lnTo>
                    <a:pt x="675" y="54009"/>
                  </a:lnTo>
                  <a:lnTo>
                    <a:pt x="0" y="56772"/>
                  </a:lnTo>
                  <a:lnTo>
                    <a:pt x="4105" y="70774"/>
                  </a:lnTo>
                  <a:lnTo>
                    <a:pt x="14832" y="79471"/>
                  </a:lnTo>
                  <a:lnTo>
                    <a:pt x="58836" y="103464"/>
                  </a:lnTo>
                  <a:lnTo>
                    <a:pt x="79290" y="116252"/>
                  </a:lnTo>
                  <a:lnTo>
                    <a:pt x="86700" y="122614"/>
                  </a:lnTo>
                  <a:lnTo>
                    <a:pt x="88041" y="125793"/>
                  </a:lnTo>
                  <a:lnTo>
                    <a:pt x="87877" y="128970"/>
                  </a:lnTo>
                  <a:lnTo>
                    <a:pt x="86709" y="132146"/>
                  </a:lnTo>
                  <a:lnTo>
                    <a:pt x="64839" y="146730"/>
                  </a:lnTo>
                  <a:lnTo>
                    <a:pt x="8173" y="1575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8" name="SMARTInkShape-6938"/>
            <p:cNvSpPr/>
            <p:nvPr/>
          </p:nvSpPr>
          <p:spPr>
            <a:xfrm>
              <a:off x="8100159" y="773618"/>
              <a:ext cx="129442" cy="378908"/>
            </a:xfrm>
            <a:custGeom>
              <a:avLst/>
              <a:gdLst/>
              <a:ahLst/>
              <a:cxnLst/>
              <a:rect l="0" t="0" r="0" b="0"/>
              <a:pathLst>
                <a:path w="129442" h="378908">
                  <a:moveTo>
                    <a:pt x="129441" y="255082"/>
                  </a:moveTo>
                  <a:lnTo>
                    <a:pt x="129441" y="250026"/>
                  </a:lnTo>
                  <a:lnTo>
                    <a:pt x="126619" y="244721"/>
                  </a:lnTo>
                  <a:lnTo>
                    <a:pt x="124385" y="241824"/>
                  </a:lnTo>
                  <a:lnTo>
                    <a:pt x="119080" y="238606"/>
                  </a:lnTo>
                  <a:lnTo>
                    <a:pt x="107321" y="236795"/>
                  </a:lnTo>
                  <a:lnTo>
                    <a:pt x="79328" y="236183"/>
                  </a:lnTo>
                  <a:lnTo>
                    <a:pt x="61661" y="244566"/>
                  </a:lnTo>
                  <a:lnTo>
                    <a:pt x="22599" y="272747"/>
                  </a:lnTo>
                  <a:lnTo>
                    <a:pt x="4887" y="300768"/>
                  </a:lnTo>
                  <a:lnTo>
                    <a:pt x="0" y="316309"/>
                  </a:lnTo>
                  <a:lnTo>
                    <a:pt x="650" y="330272"/>
                  </a:lnTo>
                  <a:lnTo>
                    <a:pt x="2306" y="336959"/>
                  </a:lnTo>
                  <a:lnTo>
                    <a:pt x="5526" y="341416"/>
                  </a:lnTo>
                  <a:lnTo>
                    <a:pt x="9789" y="344388"/>
                  </a:lnTo>
                  <a:lnTo>
                    <a:pt x="14749" y="346370"/>
                  </a:lnTo>
                  <a:lnTo>
                    <a:pt x="28725" y="342926"/>
                  </a:lnTo>
                  <a:lnTo>
                    <a:pt x="71810" y="319121"/>
                  </a:lnTo>
                  <a:lnTo>
                    <a:pt x="83720" y="306827"/>
                  </a:lnTo>
                  <a:lnTo>
                    <a:pt x="103455" y="263895"/>
                  </a:lnTo>
                  <a:lnTo>
                    <a:pt x="115567" y="225308"/>
                  </a:lnTo>
                  <a:lnTo>
                    <a:pt x="121879" y="178018"/>
                  </a:lnTo>
                  <a:lnTo>
                    <a:pt x="127947" y="132968"/>
                  </a:lnTo>
                  <a:lnTo>
                    <a:pt x="128998" y="88019"/>
                  </a:lnTo>
                  <a:lnTo>
                    <a:pt x="128295" y="46359"/>
                  </a:lnTo>
                  <a:lnTo>
                    <a:pt x="119733" y="12213"/>
                  </a:lnTo>
                  <a:lnTo>
                    <a:pt x="111830" y="0"/>
                  </a:lnTo>
                  <a:lnTo>
                    <a:pt x="111351" y="361"/>
                  </a:lnTo>
                  <a:lnTo>
                    <a:pt x="110580" y="11366"/>
                  </a:lnTo>
                  <a:lnTo>
                    <a:pt x="110429" y="48779"/>
                  </a:lnTo>
                  <a:lnTo>
                    <a:pt x="110402" y="86828"/>
                  </a:lnTo>
                  <a:lnTo>
                    <a:pt x="105338" y="124913"/>
                  </a:lnTo>
                  <a:lnTo>
                    <a:pt x="102191" y="168065"/>
                  </a:lnTo>
                  <a:lnTo>
                    <a:pt x="96203" y="209309"/>
                  </a:lnTo>
                  <a:lnTo>
                    <a:pt x="92781" y="248340"/>
                  </a:lnTo>
                  <a:lnTo>
                    <a:pt x="91981" y="279602"/>
                  </a:lnTo>
                  <a:lnTo>
                    <a:pt x="91341" y="3789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9" name="SMARTInkShape-6939"/>
            <p:cNvSpPr/>
            <p:nvPr/>
          </p:nvSpPr>
          <p:spPr>
            <a:xfrm>
              <a:off x="8318667" y="991754"/>
              <a:ext cx="339559" cy="217922"/>
            </a:xfrm>
            <a:custGeom>
              <a:avLst/>
              <a:gdLst/>
              <a:ahLst/>
              <a:cxnLst/>
              <a:rect l="0" t="0" r="0" b="0"/>
              <a:pathLst>
                <a:path w="339559" h="217922">
                  <a:moveTo>
                    <a:pt x="63333" y="55996"/>
                  </a:moveTo>
                  <a:lnTo>
                    <a:pt x="63333" y="42738"/>
                  </a:lnTo>
                  <a:lnTo>
                    <a:pt x="66155" y="36698"/>
                  </a:lnTo>
                  <a:lnTo>
                    <a:pt x="68390" y="33606"/>
                  </a:lnTo>
                  <a:lnTo>
                    <a:pt x="71534" y="19140"/>
                  </a:lnTo>
                  <a:lnTo>
                    <a:pt x="69447" y="10335"/>
                  </a:lnTo>
                  <a:lnTo>
                    <a:pt x="64541" y="1115"/>
                  </a:lnTo>
                  <a:lnTo>
                    <a:pt x="63080" y="1417"/>
                  </a:lnTo>
                  <a:lnTo>
                    <a:pt x="40069" y="17359"/>
                  </a:lnTo>
                  <a:lnTo>
                    <a:pt x="29004" y="31416"/>
                  </a:lnTo>
                  <a:lnTo>
                    <a:pt x="8222" y="71366"/>
                  </a:lnTo>
                  <a:lnTo>
                    <a:pt x="84" y="102531"/>
                  </a:lnTo>
                  <a:lnTo>
                    <a:pt x="0" y="109244"/>
                  </a:lnTo>
                  <a:lnTo>
                    <a:pt x="1003" y="113720"/>
                  </a:lnTo>
                  <a:lnTo>
                    <a:pt x="2730" y="116704"/>
                  </a:lnTo>
                  <a:lnTo>
                    <a:pt x="4939" y="118693"/>
                  </a:lnTo>
                  <a:lnTo>
                    <a:pt x="10217" y="120903"/>
                  </a:lnTo>
                  <a:lnTo>
                    <a:pt x="29250" y="112034"/>
                  </a:lnTo>
                  <a:lnTo>
                    <a:pt x="40424" y="101716"/>
                  </a:lnTo>
                  <a:lnTo>
                    <a:pt x="52665" y="81184"/>
                  </a:lnTo>
                  <a:lnTo>
                    <a:pt x="66282" y="55915"/>
                  </a:lnTo>
                  <a:lnTo>
                    <a:pt x="72758" y="50668"/>
                  </a:lnTo>
                  <a:lnTo>
                    <a:pt x="75966" y="49269"/>
                  </a:lnTo>
                  <a:lnTo>
                    <a:pt x="78106" y="49395"/>
                  </a:lnTo>
                  <a:lnTo>
                    <a:pt x="79530" y="50537"/>
                  </a:lnTo>
                  <a:lnTo>
                    <a:pt x="80482" y="52357"/>
                  </a:lnTo>
                  <a:lnTo>
                    <a:pt x="84389" y="89335"/>
                  </a:lnTo>
                  <a:lnTo>
                    <a:pt x="92446" y="105738"/>
                  </a:lnTo>
                  <a:lnTo>
                    <a:pt x="105906" y="117968"/>
                  </a:lnTo>
                  <a:lnTo>
                    <a:pt x="125689" y="127980"/>
                  </a:lnTo>
                  <a:lnTo>
                    <a:pt x="130304" y="129385"/>
                  </a:lnTo>
                  <a:lnTo>
                    <a:pt x="143898" y="125302"/>
                  </a:lnTo>
                  <a:lnTo>
                    <a:pt x="183552" y="100378"/>
                  </a:lnTo>
                  <a:lnTo>
                    <a:pt x="204552" y="79141"/>
                  </a:lnTo>
                  <a:lnTo>
                    <a:pt x="217476" y="54387"/>
                  </a:lnTo>
                  <a:lnTo>
                    <a:pt x="224233" y="26987"/>
                  </a:lnTo>
                  <a:lnTo>
                    <a:pt x="224575" y="27132"/>
                  </a:lnTo>
                  <a:lnTo>
                    <a:pt x="230112" y="27335"/>
                  </a:lnTo>
                  <a:lnTo>
                    <a:pt x="230610" y="30539"/>
                  </a:lnTo>
                  <a:lnTo>
                    <a:pt x="226172" y="62129"/>
                  </a:lnTo>
                  <a:lnTo>
                    <a:pt x="230585" y="86388"/>
                  </a:lnTo>
                  <a:lnTo>
                    <a:pt x="238562" y="98784"/>
                  </a:lnTo>
                  <a:lnTo>
                    <a:pt x="243652" y="103571"/>
                  </a:lnTo>
                  <a:lnTo>
                    <a:pt x="249162" y="105705"/>
                  </a:lnTo>
                  <a:lnTo>
                    <a:pt x="260929" y="105253"/>
                  </a:lnTo>
                  <a:lnTo>
                    <a:pt x="279454" y="99048"/>
                  </a:lnTo>
                  <a:lnTo>
                    <a:pt x="298348" y="80394"/>
                  </a:lnTo>
                  <a:lnTo>
                    <a:pt x="312296" y="54758"/>
                  </a:lnTo>
                  <a:lnTo>
                    <a:pt x="318886" y="25256"/>
                  </a:lnTo>
                  <a:lnTo>
                    <a:pt x="320444" y="0"/>
                  </a:lnTo>
                  <a:lnTo>
                    <a:pt x="327050" y="44499"/>
                  </a:lnTo>
                  <a:lnTo>
                    <a:pt x="329641" y="90831"/>
                  </a:lnTo>
                  <a:lnTo>
                    <a:pt x="334974" y="131817"/>
                  </a:lnTo>
                  <a:lnTo>
                    <a:pt x="337520" y="164836"/>
                  </a:lnTo>
                  <a:lnTo>
                    <a:pt x="339558" y="2179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0" name="SMARTInkShape-6940"/>
            <p:cNvSpPr/>
            <p:nvPr/>
          </p:nvSpPr>
          <p:spPr>
            <a:xfrm>
              <a:off x="8535955" y="1066800"/>
              <a:ext cx="169896" cy="519015"/>
            </a:xfrm>
            <a:custGeom>
              <a:avLst/>
              <a:gdLst/>
              <a:ahLst/>
              <a:cxnLst/>
              <a:rect l="0" t="0" r="0" b="0"/>
              <a:pathLst>
                <a:path w="169896" h="519015">
                  <a:moveTo>
                    <a:pt x="84170" y="504825"/>
                  </a:moveTo>
                  <a:lnTo>
                    <a:pt x="66270" y="512364"/>
                  </a:lnTo>
                  <a:lnTo>
                    <a:pt x="42534" y="519014"/>
                  </a:lnTo>
                  <a:lnTo>
                    <a:pt x="35246" y="517459"/>
                  </a:lnTo>
                  <a:lnTo>
                    <a:pt x="21504" y="507265"/>
                  </a:lnTo>
                  <a:lnTo>
                    <a:pt x="6924" y="478619"/>
                  </a:lnTo>
                  <a:lnTo>
                    <a:pt x="120" y="431014"/>
                  </a:lnTo>
                  <a:lnTo>
                    <a:pt x="0" y="392409"/>
                  </a:lnTo>
                  <a:lnTo>
                    <a:pt x="6196" y="347927"/>
                  </a:lnTo>
                  <a:lnTo>
                    <a:pt x="11768" y="316912"/>
                  </a:lnTo>
                  <a:lnTo>
                    <a:pt x="20594" y="282666"/>
                  </a:lnTo>
                  <a:lnTo>
                    <a:pt x="30514" y="248396"/>
                  </a:lnTo>
                  <a:lnTo>
                    <a:pt x="43107" y="204244"/>
                  </a:lnTo>
                  <a:lnTo>
                    <a:pt x="59774" y="160235"/>
                  </a:lnTo>
                  <a:lnTo>
                    <a:pt x="84368" y="115848"/>
                  </a:lnTo>
                  <a:lnTo>
                    <a:pt x="109609" y="76506"/>
                  </a:lnTo>
                  <a:lnTo>
                    <a:pt x="136036" y="38160"/>
                  </a:lnTo>
                  <a:lnTo>
                    <a:pt x="16989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1" name="SMARTInkShape-6941"/>
            <p:cNvSpPr/>
            <p:nvPr/>
          </p:nvSpPr>
          <p:spPr>
            <a:xfrm>
              <a:off x="4429125" y="936111"/>
              <a:ext cx="130987" cy="99695"/>
            </a:xfrm>
            <a:custGeom>
              <a:avLst/>
              <a:gdLst/>
              <a:ahLst/>
              <a:cxnLst/>
              <a:rect l="0" t="0" r="0" b="0"/>
              <a:pathLst>
                <a:path w="130987" h="99695">
                  <a:moveTo>
                    <a:pt x="0" y="25914"/>
                  </a:moveTo>
                  <a:lnTo>
                    <a:pt x="1058" y="49765"/>
                  </a:lnTo>
                  <a:lnTo>
                    <a:pt x="5056" y="61562"/>
                  </a:lnTo>
                  <a:lnTo>
                    <a:pt x="30591" y="93946"/>
                  </a:lnTo>
                  <a:lnTo>
                    <a:pt x="43229" y="98484"/>
                  </a:lnTo>
                  <a:lnTo>
                    <a:pt x="51045" y="99694"/>
                  </a:lnTo>
                  <a:lnTo>
                    <a:pt x="68195" y="95394"/>
                  </a:lnTo>
                  <a:lnTo>
                    <a:pt x="84284" y="86427"/>
                  </a:lnTo>
                  <a:lnTo>
                    <a:pt x="94962" y="75387"/>
                  </a:lnTo>
                  <a:lnTo>
                    <a:pt x="121383" y="29711"/>
                  </a:lnTo>
                  <a:lnTo>
                    <a:pt x="129804" y="10811"/>
                  </a:lnTo>
                  <a:lnTo>
                    <a:pt x="130986" y="6321"/>
                  </a:lnTo>
                  <a:lnTo>
                    <a:pt x="129658" y="3327"/>
                  </a:lnTo>
                  <a:lnTo>
                    <a:pt x="126655" y="1331"/>
                  </a:lnTo>
                  <a:lnTo>
                    <a:pt x="122537" y="0"/>
                  </a:lnTo>
                  <a:lnTo>
                    <a:pt x="109494" y="4166"/>
                  </a:lnTo>
                  <a:lnTo>
                    <a:pt x="38100" y="449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2" name="SMARTInkShape-6942"/>
            <p:cNvSpPr/>
            <p:nvPr/>
          </p:nvSpPr>
          <p:spPr>
            <a:xfrm>
              <a:off x="4029075" y="610492"/>
              <a:ext cx="261015" cy="456309"/>
            </a:xfrm>
            <a:custGeom>
              <a:avLst/>
              <a:gdLst/>
              <a:ahLst/>
              <a:cxnLst/>
              <a:rect l="0" t="0" r="0" b="0"/>
              <a:pathLst>
                <a:path w="261015" h="456309">
                  <a:moveTo>
                    <a:pt x="0" y="256283"/>
                  </a:moveTo>
                  <a:lnTo>
                    <a:pt x="5057" y="261339"/>
                  </a:lnTo>
                  <a:lnTo>
                    <a:pt x="10361" y="263822"/>
                  </a:lnTo>
                  <a:lnTo>
                    <a:pt x="46968" y="265692"/>
                  </a:lnTo>
                  <a:lnTo>
                    <a:pt x="86119" y="260717"/>
                  </a:lnTo>
                  <a:lnTo>
                    <a:pt x="127117" y="256101"/>
                  </a:lnTo>
                  <a:lnTo>
                    <a:pt x="166898" y="249996"/>
                  </a:lnTo>
                  <a:lnTo>
                    <a:pt x="213159" y="244575"/>
                  </a:lnTo>
                  <a:lnTo>
                    <a:pt x="243306" y="233627"/>
                  </a:lnTo>
                  <a:lnTo>
                    <a:pt x="247929" y="228479"/>
                  </a:lnTo>
                  <a:lnTo>
                    <a:pt x="261014" y="193512"/>
                  </a:lnTo>
                  <a:lnTo>
                    <a:pt x="259959" y="158779"/>
                  </a:lnTo>
                  <a:lnTo>
                    <a:pt x="258000" y="120031"/>
                  </a:lnTo>
                  <a:lnTo>
                    <a:pt x="257338" y="76616"/>
                  </a:lnTo>
                  <a:lnTo>
                    <a:pt x="257207" y="37466"/>
                  </a:lnTo>
                  <a:lnTo>
                    <a:pt x="257181" y="9272"/>
                  </a:lnTo>
                  <a:lnTo>
                    <a:pt x="256121" y="5884"/>
                  </a:lnTo>
                  <a:lnTo>
                    <a:pt x="254356" y="3625"/>
                  </a:lnTo>
                  <a:lnTo>
                    <a:pt x="248975" y="0"/>
                  </a:lnTo>
                  <a:lnTo>
                    <a:pt x="256370" y="39042"/>
                  </a:lnTo>
                  <a:lnTo>
                    <a:pt x="256937" y="85611"/>
                  </a:lnTo>
                  <a:lnTo>
                    <a:pt x="256046" y="128690"/>
                  </a:lnTo>
                  <a:lnTo>
                    <a:pt x="250608" y="174498"/>
                  </a:lnTo>
                  <a:lnTo>
                    <a:pt x="248526" y="220526"/>
                  </a:lnTo>
                  <a:lnTo>
                    <a:pt x="246851" y="261446"/>
                  </a:lnTo>
                  <a:lnTo>
                    <a:pt x="241181" y="300381"/>
                  </a:lnTo>
                  <a:lnTo>
                    <a:pt x="239030" y="340845"/>
                  </a:lnTo>
                  <a:lnTo>
                    <a:pt x="238527" y="374300"/>
                  </a:lnTo>
                  <a:lnTo>
                    <a:pt x="243301" y="418721"/>
                  </a:lnTo>
                  <a:lnTo>
                    <a:pt x="257175" y="4563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3" name="SMARTInkShape-6943"/>
            <p:cNvSpPr/>
            <p:nvPr/>
          </p:nvSpPr>
          <p:spPr>
            <a:xfrm>
              <a:off x="4029132" y="533991"/>
              <a:ext cx="47569" cy="570910"/>
            </a:xfrm>
            <a:custGeom>
              <a:avLst/>
              <a:gdLst/>
              <a:ahLst/>
              <a:cxnLst/>
              <a:rect l="0" t="0" r="0" b="0"/>
              <a:pathLst>
                <a:path w="47569" h="570910">
                  <a:moveTo>
                    <a:pt x="47568" y="56559"/>
                  </a:moveTo>
                  <a:lnTo>
                    <a:pt x="42512" y="51502"/>
                  </a:lnTo>
                  <a:lnTo>
                    <a:pt x="40029" y="46198"/>
                  </a:lnTo>
                  <a:lnTo>
                    <a:pt x="28556" y="0"/>
                  </a:lnTo>
                  <a:lnTo>
                    <a:pt x="28520" y="45567"/>
                  </a:lnTo>
                  <a:lnTo>
                    <a:pt x="27460" y="92741"/>
                  </a:lnTo>
                  <a:lnTo>
                    <a:pt x="20979" y="135202"/>
                  </a:lnTo>
                  <a:lnTo>
                    <a:pt x="19582" y="171583"/>
                  </a:lnTo>
                  <a:lnTo>
                    <a:pt x="16345" y="209173"/>
                  </a:lnTo>
                  <a:lnTo>
                    <a:pt x="11506" y="249945"/>
                  </a:lnTo>
                  <a:lnTo>
                    <a:pt x="7250" y="292717"/>
                  </a:lnTo>
                  <a:lnTo>
                    <a:pt x="2108" y="332201"/>
                  </a:lnTo>
                  <a:lnTo>
                    <a:pt x="584" y="370711"/>
                  </a:lnTo>
                  <a:lnTo>
                    <a:pt x="133" y="408933"/>
                  </a:lnTo>
                  <a:lnTo>
                    <a:pt x="0" y="452713"/>
                  </a:lnTo>
                  <a:lnTo>
                    <a:pt x="2782" y="500257"/>
                  </a:lnTo>
                  <a:lnTo>
                    <a:pt x="18993" y="5709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35" name="SMARTInkShape-Group999"/>
          <p:cNvGrpSpPr/>
          <p:nvPr/>
        </p:nvGrpSpPr>
        <p:grpSpPr>
          <a:xfrm>
            <a:off x="2238375" y="1743075"/>
            <a:ext cx="5191126" cy="3552826"/>
            <a:chOff x="2238375" y="1743075"/>
            <a:chExt cx="5191126" cy="3552826"/>
          </a:xfrm>
        </p:grpSpPr>
        <p:sp>
          <p:nvSpPr>
            <p:cNvPr id="725" name="SMARTInkShape-6944"/>
            <p:cNvSpPr/>
            <p:nvPr/>
          </p:nvSpPr>
          <p:spPr>
            <a:xfrm>
              <a:off x="2238375" y="1809750"/>
              <a:ext cx="133351" cy="3295651"/>
            </a:xfrm>
            <a:custGeom>
              <a:avLst/>
              <a:gdLst/>
              <a:ahLst/>
              <a:cxnLst/>
              <a:rect l="0" t="0" r="0" b="0"/>
              <a:pathLst>
                <a:path w="133351" h="3295651">
                  <a:moveTo>
                    <a:pt x="133350" y="0"/>
                  </a:moveTo>
                  <a:lnTo>
                    <a:pt x="133350" y="5056"/>
                  </a:lnTo>
                  <a:lnTo>
                    <a:pt x="125149" y="35647"/>
                  </a:lnTo>
                  <a:lnTo>
                    <a:pt x="124086" y="76735"/>
                  </a:lnTo>
                  <a:lnTo>
                    <a:pt x="123903" y="120573"/>
                  </a:lnTo>
                  <a:lnTo>
                    <a:pt x="123859" y="155188"/>
                  </a:lnTo>
                  <a:lnTo>
                    <a:pt x="123835" y="195207"/>
                  </a:lnTo>
                  <a:lnTo>
                    <a:pt x="123828" y="232229"/>
                  </a:lnTo>
                  <a:lnTo>
                    <a:pt x="117280" y="279294"/>
                  </a:lnTo>
                  <a:lnTo>
                    <a:pt x="115624" y="314983"/>
                  </a:lnTo>
                  <a:lnTo>
                    <a:pt x="114692" y="361557"/>
                  </a:lnTo>
                  <a:lnTo>
                    <a:pt x="114416" y="402168"/>
                  </a:lnTo>
                  <a:lnTo>
                    <a:pt x="114334" y="441012"/>
                  </a:lnTo>
                  <a:lnTo>
                    <a:pt x="114310" y="479332"/>
                  </a:lnTo>
                  <a:lnTo>
                    <a:pt x="114303" y="517497"/>
                  </a:lnTo>
                  <a:lnTo>
                    <a:pt x="114301" y="560673"/>
                  </a:lnTo>
                  <a:lnTo>
                    <a:pt x="109244" y="601924"/>
                  </a:lnTo>
                  <a:lnTo>
                    <a:pt x="106099" y="646013"/>
                  </a:lnTo>
                  <a:lnTo>
                    <a:pt x="105167" y="692591"/>
                  </a:lnTo>
                  <a:lnTo>
                    <a:pt x="99835" y="739906"/>
                  </a:lnTo>
                  <a:lnTo>
                    <a:pt x="96608" y="787439"/>
                  </a:lnTo>
                  <a:lnTo>
                    <a:pt x="95653" y="835037"/>
                  </a:lnTo>
                  <a:lnTo>
                    <a:pt x="90313" y="882653"/>
                  </a:lnTo>
                  <a:lnTo>
                    <a:pt x="87085" y="930276"/>
                  </a:lnTo>
                  <a:lnTo>
                    <a:pt x="81071" y="977900"/>
                  </a:lnTo>
                  <a:lnTo>
                    <a:pt x="77643" y="1025525"/>
                  </a:lnTo>
                  <a:lnTo>
                    <a:pt x="76628" y="1073150"/>
                  </a:lnTo>
                  <a:lnTo>
                    <a:pt x="71270" y="1120775"/>
                  </a:lnTo>
                  <a:lnTo>
                    <a:pt x="71539" y="1155347"/>
                  </a:lnTo>
                  <a:lnTo>
                    <a:pt x="73070" y="1190821"/>
                  </a:lnTo>
                  <a:lnTo>
                    <a:pt x="70223" y="1224226"/>
                  </a:lnTo>
                  <a:lnTo>
                    <a:pt x="68252" y="1256712"/>
                  </a:lnTo>
                  <a:lnTo>
                    <a:pt x="67376" y="1288788"/>
                  </a:lnTo>
                  <a:lnTo>
                    <a:pt x="66986" y="1320684"/>
                  </a:lnTo>
                  <a:lnTo>
                    <a:pt x="66814" y="1352498"/>
                  </a:lnTo>
                  <a:lnTo>
                    <a:pt x="65678" y="1385336"/>
                  </a:lnTo>
                  <a:lnTo>
                    <a:pt x="61646" y="1421096"/>
                  </a:lnTo>
                  <a:lnTo>
                    <a:pt x="59148" y="1455334"/>
                  </a:lnTo>
                  <a:lnTo>
                    <a:pt x="57742" y="1501538"/>
                  </a:lnTo>
                  <a:lnTo>
                    <a:pt x="57325" y="1544861"/>
                  </a:lnTo>
                  <a:lnTo>
                    <a:pt x="54053" y="1575605"/>
                  </a:lnTo>
                  <a:lnTo>
                    <a:pt x="38593" y="1622663"/>
                  </a:lnTo>
                  <a:lnTo>
                    <a:pt x="37776" y="1670121"/>
                  </a:lnTo>
                  <a:lnTo>
                    <a:pt x="38004" y="1717696"/>
                  </a:lnTo>
                  <a:lnTo>
                    <a:pt x="38072" y="1765306"/>
                  </a:lnTo>
                  <a:lnTo>
                    <a:pt x="38091" y="1811868"/>
                  </a:lnTo>
                  <a:lnTo>
                    <a:pt x="38097" y="1854005"/>
                  </a:lnTo>
                  <a:lnTo>
                    <a:pt x="38099" y="1899533"/>
                  </a:lnTo>
                  <a:lnTo>
                    <a:pt x="38100" y="1946537"/>
                  </a:lnTo>
                  <a:lnTo>
                    <a:pt x="38100" y="1993978"/>
                  </a:lnTo>
                  <a:lnTo>
                    <a:pt x="38100" y="2040490"/>
                  </a:lnTo>
                  <a:lnTo>
                    <a:pt x="38100" y="2082611"/>
                  </a:lnTo>
                  <a:lnTo>
                    <a:pt x="38100" y="2128134"/>
                  </a:lnTo>
                  <a:lnTo>
                    <a:pt x="38100" y="2174079"/>
                  </a:lnTo>
                  <a:lnTo>
                    <a:pt x="38100" y="2216031"/>
                  </a:lnTo>
                  <a:lnTo>
                    <a:pt x="38100" y="2260447"/>
                  </a:lnTo>
                  <a:lnTo>
                    <a:pt x="38100" y="2301947"/>
                  </a:lnTo>
                  <a:lnTo>
                    <a:pt x="38100" y="2346229"/>
                  </a:lnTo>
                  <a:lnTo>
                    <a:pt x="38100" y="2387689"/>
                  </a:lnTo>
                  <a:lnTo>
                    <a:pt x="38100" y="2431959"/>
                  </a:lnTo>
                  <a:lnTo>
                    <a:pt x="38100" y="2473416"/>
                  </a:lnTo>
                  <a:lnTo>
                    <a:pt x="38100" y="2518742"/>
                  </a:lnTo>
                  <a:lnTo>
                    <a:pt x="37042" y="2564628"/>
                  </a:lnTo>
                  <a:lnTo>
                    <a:pt x="31554" y="2606564"/>
                  </a:lnTo>
                  <a:lnTo>
                    <a:pt x="29458" y="2650975"/>
                  </a:lnTo>
                  <a:lnTo>
                    <a:pt x="27778" y="2691415"/>
                  </a:lnTo>
                  <a:lnTo>
                    <a:pt x="22106" y="2731267"/>
                  </a:lnTo>
                  <a:lnTo>
                    <a:pt x="18897" y="2775060"/>
                  </a:lnTo>
                  <a:lnTo>
                    <a:pt x="12772" y="2816375"/>
                  </a:lnTo>
                  <a:lnTo>
                    <a:pt x="10487" y="2860602"/>
                  </a:lnTo>
                  <a:lnTo>
                    <a:pt x="9810" y="2900987"/>
                  </a:lnTo>
                  <a:lnTo>
                    <a:pt x="8551" y="2939765"/>
                  </a:lnTo>
                  <a:lnTo>
                    <a:pt x="3004" y="2978066"/>
                  </a:lnTo>
                  <a:lnTo>
                    <a:pt x="890" y="3016225"/>
                  </a:lnTo>
                  <a:lnTo>
                    <a:pt x="264" y="3054343"/>
                  </a:lnTo>
                  <a:lnTo>
                    <a:pt x="78" y="3095623"/>
                  </a:lnTo>
                  <a:lnTo>
                    <a:pt x="35" y="3133019"/>
                  </a:lnTo>
                  <a:lnTo>
                    <a:pt x="10" y="3180553"/>
                  </a:lnTo>
                  <a:lnTo>
                    <a:pt x="3" y="3221448"/>
                  </a:lnTo>
                  <a:lnTo>
                    <a:pt x="0" y="3295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6" name="SMARTInkShape-6945"/>
            <p:cNvSpPr/>
            <p:nvPr/>
          </p:nvSpPr>
          <p:spPr>
            <a:xfrm>
              <a:off x="2248030" y="5038725"/>
              <a:ext cx="5181471" cy="257176"/>
            </a:xfrm>
            <a:custGeom>
              <a:avLst/>
              <a:gdLst/>
              <a:ahLst/>
              <a:cxnLst/>
              <a:rect l="0" t="0" r="0" b="0"/>
              <a:pathLst>
                <a:path w="5181471" h="257176">
                  <a:moveTo>
                    <a:pt x="37970" y="0"/>
                  </a:moveTo>
                  <a:lnTo>
                    <a:pt x="11146" y="0"/>
                  </a:lnTo>
                  <a:lnTo>
                    <a:pt x="4857" y="5057"/>
                  </a:lnTo>
                  <a:lnTo>
                    <a:pt x="2087" y="10361"/>
                  </a:lnTo>
                  <a:lnTo>
                    <a:pt x="0" y="23598"/>
                  </a:lnTo>
                  <a:lnTo>
                    <a:pt x="1015" y="25257"/>
                  </a:lnTo>
                  <a:lnTo>
                    <a:pt x="2750" y="26363"/>
                  </a:lnTo>
                  <a:lnTo>
                    <a:pt x="38666" y="36647"/>
                  </a:lnTo>
                  <a:lnTo>
                    <a:pt x="80238" y="37909"/>
                  </a:lnTo>
                  <a:lnTo>
                    <a:pt x="122637" y="38062"/>
                  </a:lnTo>
                  <a:lnTo>
                    <a:pt x="162069" y="33032"/>
                  </a:lnTo>
                  <a:lnTo>
                    <a:pt x="194725" y="33378"/>
                  </a:lnTo>
                  <a:lnTo>
                    <a:pt x="231464" y="36001"/>
                  </a:lnTo>
                  <a:lnTo>
                    <a:pt x="272487" y="37167"/>
                  </a:lnTo>
                  <a:lnTo>
                    <a:pt x="317006" y="37824"/>
                  </a:lnTo>
                  <a:lnTo>
                    <a:pt x="351075" y="37978"/>
                  </a:lnTo>
                  <a:lnTo>
                    <a:pt x="387736" y="38045"/>
                  </a:lnTo>
                  <a:lnTo>
                    <a:pt x="432176" y="38084"/>
                  </a:lnTo>
                  <a:lnTo>
                    <a:pt x="471096" y="38095"/>
                  </a:lnTo>
                  <a:lnTo>
                    <a:pt x="505323" y="39157"/>
                  </a:lnTo>
                  <a:lnTo>
                    <a:pt x="545921" y="44645"/>
                  </a:lnTo>
                  <a:lnTo>
                    <a:pt x="581116" y="46742"/>
                  </a:lnTo>
                  <a:lnTo>
                    <a:pt x="623058" y="47363"/>
                  </a:lnTo>
                  <a:lnTo>
                    <a:pt x="662768" y="47547"/>
                  </a:lnTo>
                  <a:lnTo>
                    <a:pt x="702403" y="47603"/>
                  </a:lnTo>
                  <a:lnTo>
                    <a:pt x="747190" y="48677"/>
                  </a:lnTo>
                  <a:lnTo>
                    <a:pt x="792916" y="54170"/>
                  </a:lnTo>
                  <a:lnTo>
                    <a:pt x="834804" y="56267"/>
                  </a:lnTo>
                  <a:lnTo>
                    <a:pt x="880259" y="56888"/>
                  </a:lnTo>
                  <a:lnTo>
                    <a:pt x="927241" y="58131"/>
                  </a:lnTo>
                  <a:lnTo>
                    <a:pt x="974675" y="63673"/>
                  </a:lnTo>
                  <a:lnTo>
                    <a:pt x="1022244" y="65786"/>
                  </a:lnTo>
                  <a:lnTo>
                    <a:pt x="1053981" y="66280"/>
                  </a:lnTo>
                  <a:lnTo>
                    <a:pt x="1088547" y="66499"/>
                  </a:lnTo>
                  <a:lnTo>
                    <a:pt x="1124018" y="66597"/>
                  </a:lnTo>
                  <a:lnTo>
                    <a:pt x="1157422" y="66640"/>
                  </a:lnTo>
                  <a:lnTo>
                    <a:pt x="1189907" y="69483"/>
                  </a:lnTo>
                  <a:lnTo>
                    <a:pt x="1223042" y="73214"/>
                  </a:lnTo>
                  <a:lnTo>
                    <a:pt x="1258935" y="74873"/>
                  </a:lnTo>
                  <a:lnTo>
                    <a:pt x="1296054" y="75611"/>
                  </a:lnTo>
                  <a:lnTo>
                    <a:pt x="1332660" y="76996"/>
                  </a:lnTo>
                  <a:lnTo>
                    <a:pt x="1366569" y="81140"/>
                  </a:lnTo>
                  <a:lnTo>
                    <a:pt x="1402100" y="83687"/>
                  </a:lnTo>
                  <a:lnTo>
                    <a:pt x="1439058" y="84819"/>
                  </a:lnTo>
                  <a:lnTo>
                    <a:pt x="1476651" y="85323"/>
                  </a:lnTo>
                  <a:lnTo>
                    <a:pt x="1514526" y="88368"/>
                  </a:lnTo>
                  <a:lnTo>
                    <a:pt x="1552525" y="92191"/>
                  </a:lnTo>
                  <a:lnTo>
                    <a:pt x="1590581" y="93891"/>
                  </a:lnTo>
                  <a:lnTo>
                    <a:pt x="1628661" y="94646"/>
                  </a:lnTo>
                  <a:lnTo>
                    <a:pt x="1667810" y="94981"/>
                  </a:lnTo>
                  <a:lnTo>
                    <a:pt x="1709904" y="95131"/>
                  </a:lnTo>
                  <a:lnTo>
                    <a:pt x="1747663" y="98020"/>
                  </a:lnTo>
                  <a:lnTo>
                    <a:pt x="1784200" y="101772"/>
                  </a:lnTo>
                  <a:lnTo>
                    <a:pt x="1825134" y="103441"/>
                  </a:lnTo>
                  <a:lnTo>
                    <a:pt x="1865198" y="104182"/>
                  </a:lnTo>
                  <a:lnTo>
                    <a:pt x="1904172" y="104511"/>
                  </a:lnTo>
                  <a:lnTo>
                    <a:pt x="1942660" y="104658"/>
                  </a:lnTo>
                  <a:lnTo>
                    <a:pt x="1980932" y="104723"/>
                  </a:lnTo>
                  <a:lnTo>
                    <a:pt x="2020167" y="105811"/>
                  </a:lnTo>
                  <a:lnTo>
                    <a:pt x="2062299" y="109820"/>
                  </a:lnTo>
                  <a:lnTo>
                    <a:pt x="2105719" y="112309"/>
                  </a:lnTo>
                  <a:lnTo>
                    <a:pt x="2148653" y="113415"/>
                  </a:lnTo>
                  <a:lnTo>
                    <a:pt x="2188901" y="113907"/>
                  </a:lnTo>
                  <a:lnTo>
                    <a:pt x="2230778" y="114126"/>
                  </a:lnTo>
                  <a:lnTo>
                    <a:pt x="2274085" y="114222"/>
                  </a:lnTo>
                  <a:lnTo>
                    <a:pt x="2318027" y="114266"/>
                  </a:lnTo>
                  <a:lnTo>
                    <a:pt x="2359428" y="117108"/>
                  </a:lnTo>
                  <a:lnTo>
                    <a:pt x="2400055" y="120839"/>
                  </a:lnTo>
                  <a:lnTo>
                    <a:pt x="2442805" y="122498"/>
                  </a:lnTo>
                  <a:lnTo>
                    <a:pt x="2486499" y="123236"/>
                  </a:lnTo>
                  <a:lnTo>
                    <a:pt x="2529555" y="123563"/>
                  </a:lnTo>
                  <a:lnTo>
                    <a:pt x="2569858" y="123710"/>
                  </a:lnTo>
                  <a:lnTo>
                    <a:pt x="2611759" y="123773"/>
                  </a:lnTo>
                  <a:lnTo>
                    <a:pt x="2655077" y="123803"/>
                  </a:lnTo>
                  <a:lnTo>
                    <a:pt x="2699023" y="123815"/>
                  </a:lnTo>
                  <a:lnTo>
                    <a:pt x="2740427" y="123820"/>
                  </a:lnTo>
                  <a:lnTo>
                    <a:pt x="2781055" y="124882"/>
                  </a:lnTo>
                  <a:lnTo>
                    <a:pt x="2823805" y="128881"/>
                  </a:lnTo>
                  <a:lnTo>
                    <a:pt x="2867499" y="131363"/>
                  </a:lnTo>
                  <a:lnTo>
                    <a:pt x="2911614" y="132467"/>
                  </a:lnTo>
                  <a:lnTo>
                    <a:pt x="2955914" y="132958"/>
                  </a:lnTo>
                  <a:lnTo>
                    <a:pt x="2997476" y="135998"/>
                  </a:lnTo>
                  <a:lnTo>
                    <a:pt x="3038172" y="139819"/>
                  </a:lnTo>
                  <a:lnTo>
                    <a:pt x="3080955" y="141516"/>
                  </a:lnTo>
                  <a:lnTo>
                    <a:pt x="3121841" y="142272"/>
                  </a:lnTo>
                  <a:lnTo>
                    <a:pt x="3161179" y="143665"/>
                  </a:lnTo>
                  <a:lnTo>
                    <a:pt x="3199830" y="147812"/>
                  </a:lnTo>
                  <a:lnTo>
                    <a:pt x="3238174" y="150361"/>
                  </a:lnTo>
                  <a:lnTo>
                    <a:pt x="3276383" y="151494"/>
                  </a:lnTo>
                  <a:lnTo>
                    <a:pt x="3314532" y="151997"/>
                  </a:lnTo>
                  <a:lnTo>
                    <a:pt x="3352653" y="155043"/>
                  </a:lnTo>
                  <a:lnTo>
                    <a:pt x="3390762" y="158866"/>
                  </a:lnTo>
                  <a:lnTo>
                    <a:pt x="3428867" y="160566"/>
                  </a:lnTo>
                  <a:lnTo>
                    <a:pt x="3464146" y="161321"/>
                  </a:lnTo>
                  <a:lnTo>
                    <a:pt x="3498523" y="162715"/>
                  </a:lnTo>
                  <a:lnTo>
                    <a:pt x="3534969" y="166862"/>
                  </a:lnTo>
                  <a:lnTo>
                    <a:pt x="3572333" y="169411"/>
                  </a:lnTo>
                  <a:lnTo>
                    <a:pt x="3610107" y="171602"/>
                  </a:lnTo>
                  <a:lnTo>
                    <a:pt x="3648060" y="176104"/>
                  </a:lnTo>
                  <a:lnTo>
                    <a:pt x="3683275" y="178810"/>
                  </a:lnTo>
                  <a:lnTo>
                    <a:pt x="3716563" y="181071"/>
                  </a:lnTo>
                  <a:lnTo>
                    <a:pt x="3748998" y="185604"/>
                  </a:lnTo>
                  <a:lnTo>
                    <a:pt x="3781052" y="188324"/>
                  </a:lnTo>
                  <a:lnTo>
                    <a:pt x="3826026" y="189855"/>
                  </a:lnTo>
                  <a:lnTo>
                    <a:pt x="3868985" y="190309"/>
                  </a:lnTo>
                  <a:lnTo>
                    <a:pt x="3915228" y="193266"/>
                  </a:lnTo>
                  <a:lnTo>
                    <a:pt x="3959621" y="198022"/>
                  </a:lnTo>
                  <a:lnTo>
                    <a:pt x="4002407" y="199432"/>
                  </a:lnTo>
                  <a:lnTo>
                    <a:pt x="4045777" y="202671"/>
                  </a:lnTo>
                  <a:lnTo>
                    <a:pt x="4088260" y="207512"/>
                  </a:lnTo>
                  <a:lnTo>
                    <a:pt x="4131540" y="208946"/>
                  </a:lnTo>
                  <a:lnTo>
                    <a:pt x="4171174" y="209371"/>
                  </a:lnTo>
                  <a:lnTo>
                    <a:pt x="4209729" y="212320"/>
                  </a:lnTo>
                  <a:lnTo>
                    <a:pt x="4247963" y="217074"/>
                  </a:lnTo>
                  <a:lnTo>
                    <a:pt x="4286103" y="218482"/>
                  </a:lnTo>
                  <a:lnTo>
                    <a:pt x="4324215" y="218899"/>
                  </a:lnTo>
                  <a:lnTo>
                    <a:pt x="4362318" y="219023"/>
                  </a:lnTo>
                  <a:lnTo>
                    <a:pt x="4400419" y="221883"/>
                  </a:lnTo>
                  <a:lnTo>
                    <a:pt x="4438520" y="226609"/>
                  </a:lnTo>
                  <a:lnTo>
                    <a:pt x="4476620" y="228011"/>
                  </a:lnTo>
                  <a:lnTo>
                    <a:pt x="4514720" y="228426"/>
                  </a:lnTo>
                  <a:lnTo>
                    <a:pt x="4552820" y="228548"/>
                  </a:lnTo>
                  <a:lnTo>
                    <a:pt x="4598564" y="228590"/>
                  </a:lnTo>
                  <a:lnTo>
                    <a:pt x="4645778" y="228598"/>
                  </a:lnTo>
                  <a:lnTo>
                    <a:pt x="4683257" y="228599"/>
                  </a:lnTo>
                  <a:lnTo>
                    <a:pt x="4721173" y="228600"/>
                  </a:lnTo>
                  <a:lnTo>
                    <a:pt x="4759218" y="228600"/>
                  </a:lnTo>
                  <a:lnTo>
                    <a:pt x="4797302" y="228600"/>
                  </a:lnTo>
                  <a:lnTo>
                    <a:pt x="4835397" y="228600"/>
                  </a:lnTo>
                  <a:lnTo>
                    <a:pt x="4874554" y="228600"/>
                  </a:lnTo>
                  <a:lnTo>
                    <a:pt x="4919199" y="228600"/>
                  </a:lnTo>
                  <a:lnTo>
                    <a:pt x="4964883" y="228600"/>
                  </a:lnTo>
                  <a:lnTo>
                    <a:pt x="5006759" y="229658"/>
                  </a:lnTo>
                  <a:lnTo>
                    <a:pt x="5052210" y="236204"/>
                  </a:lnTo>
                  <a:lnTo>
                    <a:pt x="5098133" y="244847"/>
                  </a:lnTo>
                  <a:lnTo>
                    <a:pt x="518147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7" name="SMARTInkShape-6946"/>
            <p:cNvSpPr/>
            <p:nvPr/>
          </p:nvSpPr>
          <p:spPr>
            <a:xfrm>
              <a:off x="2400300" y="2038350"/>
              <a:ext cx="3629026" cy="2628901"/>
            </a:xfrm>
            <a:custGeom>
              <a:avLst/>
              <a:gdLst/>
              <a:ahLst/>
              <a:cxnLst/>
              <a:rect l="0" t="0" r="0" b="0"/>
              <a:pathLst>
                <a:path w="3629026" h="2628901">
                  <a:moveTo>
                    <a:pt x="0" y="0"/>
                  </a:moveTo>
                  <a:lnTo>
                    <a:pt x="5056" y="0"/>
                  </a:lnTo>
                  <a:lnTo>
                    <a:pt x="51825" y="32677"/>
                  </a:lnTo>
                  <a:lnTo>
                    <a:pt x="94478" y="61382"/>
                  </a:lnTo>
                  <a:lnTo>
                    <a:pt x="124182" y="88756"/>
                  </a:lnTo>
                  <a:lnTo>
                    <a:pt x="162031" y="115198"/>
                  </a:lnTo>
                  <a:lnTo>
                    <a:pt x="207689" y="147521"/>
                  </a:lnTo>
                  <a:lnTo>
                    <a:pt x="247283" y="174288"/>
                  </a:lnTo>
                  <a:lnTo>
                    <a:pt x="288500" y="202781"/>
                  </a:lnTo>
                  <a:lnTo>
                    <a:pt x="332037" y="233613"/>
                  </a:lnTo>
                  <a:lnTo>
                    <a:pt x="378815" y="267690"/>
                  </a:lnTo>
                  <a:lnTo>
                    <a:pt x="425998" y="304996"/>
                  </a:lnTo>
                  <a:lnTo>
                    <a:pt x="462066" y="330611"/>
                  </a:lnTo>
                  <a:lnTo>
                    <a:pt x="503444" y="354428"/>
                  </a:lnTo>
                  <a:lnTo>
                    <a:pt x="542516" y="381594"/>
                  </a:lnTo>
                  <a:lnTo>
                    <a:pt x="583726" y="409751"/>
                  </a:lnTo>
                  <a:lnTo>
                    <a:pt x="629450" y="438202"/>
                  </a:lnTo>
                  <a:lnTo>
                    <a:pt x="676512" y="466741"/>
                  </a:lnTo>
                  <a:lnTo>
                    <a:pt x="723970" y="495305"/>
                  </a:lnTo>
                  <a:lnTo>
                    <a:pt x="771546" y="523876"/>
                  </a:lnTo>
                  <a:lnTo>
                    <a:pt x="819156" y="552450"/>
                  </a:lnTo>
                  <a:lnTo>
                    <a:pt x="851961" y="571500"/>
                  </a:lnTo>
                  <a:lnTo>
                    <a:pt x="887708" y="590550"/>
                  </a:lnTo>
                  <a:lnTo>
                    <a:pt x="921940" y="612422"/>
                  </a:lnTo>
                  <a:lnTo>
                    <a:pt x="955851" y="635196"/>
                  </a:lnTo>
                  <a:lnTo>
                    <a:pt x="992089" y="655901"/>
                  </a:lnTo>
                  <a:lnTo>
                    <a:pt x="1026540" y="675687"/>
                  </a:lnTo>
                  <a:lnTo>
                    <a:pt x="1059490" y="696122"/>
                  </a:lnTo>
                  <a:lnTo>
                    <a:pt x="1091774" y="719315"/>
                  </a:lnTo>
                  <a:lnTo>
                    <a:pt x="1126583" y="740912"/>
                  </a:lnTo>
                  <a:lnTo>
                    <a:pt x="1163220" y="761095"/>
                  </a:lnTo>
                  <a:lnTo>
                    <a:pt x="1200670" y="780647"/>
                  </a:lnTo>
                  <a:lnTo>
                    <a:pt x="1238481" y="802743"/>
                  </a:lnTo>
                  <a:lnTo>
                    <a:pt x="1275395" y="826675"/>
                  </a:lnTo>
                  <a:lnTo>
                    <a:pt x="1309439" y="851422"/>
                  </a:lnTo>
                  <a:lnTo>
                    <a:pt x="1345031" y="873710"/>
                  </a:lnTo>
                  <a:lnTo>
                    <a:pt x="1382017" y="895257"/>
                  </a:lnTo>
                  <a:lnTo>
                    <a:pt x="1419621" y="918945"/>
                  </a:lnTo>
                  <a:lnTo>
                    <a:pt x="1454679" y="940762"/>
                  </a:lnTo>
                  <a:lnTo>
                    <a:pt x="1488957" y="962099"/>
                  </a:lnTo>
                  <a:lnTo>
                    <a:pt x="1525359" y="985694"/>
                  </a:lnTo>
                  <a:lnTo>
                    <a:pt x="1562704" y="1010292"/>
                  </a:lnTo>
                  <a:lnTo>
                    <a:pt x="1600468" y="1034277"/>
                  </a:lnTo>
                  <a:lnTo>
                    <a:pt x="1638419" y="1055520"/>
                  </a:lnTo>
                  <a:lnTo>
                    <a:pt x="1676453" y="1078367"/>
                  </a:lnTo>
                  <a:lnTo>
                    <a:pt x="1713465" y="1102633"/>
                  </a:lnTo>
                  <a:lnTo>
                    <a:pt x="1747554" y="1127528"/>
                  </a:lnTo>
                  <a:lnTo>
                    <a:pt x="1783166" y="1152704"/>
                  </a:lnTo>
                  <a:lnTo>
                    <a:pt x="1819101" y="1178005"/>
                  </a:lnTo>
                  <a:lnTo>
                    <a:pt x="1852712" y="1203361"/>
                  </a:lnTo>
                  <a:lnTo>
                    <a:pt x="1888111" y="1225919"/>
                  </a:lnTo>
                  <a:lnTo>
                    <a:pt x="1925010" y="1247586"/>
                  </a:lnTo>
                  <a:lnTo>
                    <a:pt x="1962577" y="1271327"/>
                  </a:lnTo>
                  <a:lnTo>
                    <a:pt x="2000440" y="1295990"/>
                  </a:lnTo>
                  <a:lnTo>
                    <a:pt x="2037376" y="1322120"/>
                  </a:lnTo>
                  <a:lnTo>
                    <a:pt x="2084746" y="1365524"/>
                  </a:lnTo>
                  <a:lnTo>
                    <a:pt x="2116773" y="1405665"/>
                  </a:lnTo>
                  <a:lnTo>
                    <a:pt x="2159423" y="1444370"/>
                  </a:lnTo>
                  <a:lnTo>
                    <a:pt x="2193760" y="1469912"/>
                  </a:lnTo>
                  <a:lnTo>
                    <a:pt x="2227366" y="1498197"/>
                  </a:lnTo>
                  <a:lnTo>
                    <a:pt x="2260998" y="1527349"/>
                  </a:lnTo>
                  <a:lnTo>
                    <a:pt x="2297113" y="1554416"/>
                  </a:lnTo>
                  <a:lnTo>
                    <a:pt x="2331509" y="1580557"/>
                  </a:lnTo>
                  <a:lnTo>
                    <a:pt x="2365493" y="1606286"/>
                  </a:lnTo>
                  <a:lnTo>
                    <a:pt x="2401763" y="1631833"/>
                  </a:lnTo>
                  <a:lnTo>
                    <a:pt x="2439050" y="1660120"/>
                  </a:lnTo>
                  <a:lnTo>
                    <a:pt x="2475731" y="1689273"/>
                  </a:lnTo>
                  <a:lnTo>
                    <a:pt x="2509672" y="1716341"/>
                  </a:lnTo>
                  <a:lnTo>
                    <a:pt x="2545218" y="1742482"/>
                  </a:lnTo>
                  <a:lnTo>
                    <a:pt x="2581125" y="1769270"/>
                  </a:lnTo>
                  <a:lnTo>
                    <a:pt x="2614723" y="1798814"/>
                  </a:lnTo>
                  <a:lnTo>
                    <a:pt x="2647293" y="1826762"/>
                  </a:lnTo>
                  <a:lnTo>
                    <a:pt x="2679408" y="1853294"/>
                  </a:lnTo>
                  <a:lnTo>
                    <a:pt x="2711320" y="1879198"/>
                  </a:lnTo>
                  <a:lnTo>
                    <a:pt x="2743143" y="1907643"/>
                  </a:lnTo>
                  <a:lnTo>
                    <a:pt x="2774924" y="1936866"/>
                  </a:lnTo>
                  <a:lnTo>
                    <a:pt x="2806688" y="1963965"/>
                  </a:lnTo>
                  <a:lnTo>
                    <a:pt x="2838445" y="1990121"/>
                  </a:lnTo>
                  <a:lnTo>
                    <a:pt x="2871256" y="2016915"/>
                  </a:lnTo>
                  <a:lnTo>
                    <a:pt x="2907005" y="2046462"/>
                  </a:lnTo>
                  <a:lnTo>
                    <a:pt x="2941238" y="2074411"/>
                  </a:lnTo>
                  <a:lnTo>
                    <a:pt x="2974092" y="2100944"/>
                  </a:lnTo>
                  <a:lnTo>
                    <a:pt x="3006334" y="2126847"/>
                  </a:lnTo>
                  <a:lnTo>
                    <a:pt x="3041123" y="2152471"/>
                  </a:lnTo>
                  <a:lnTo>
                    <a:pt x="3076694" y="2177971"/>
                  </a:lnTo>
                  <a:lnTo>
                    <a:pt x="3110142" y="2203415"/>
                  </a:lnTo>
                  <a:lnTo>
                    <a:pt x="3142647" y="2228834"/>
                  </a:lnTo>
                  <a:lnTo>
                    <a:pt x="3187874" y="2266945"/>
                  </a:lnTo>
                  <a:lnTo>
                    <a:pt x="3230908" y="2305048"/>
                  </a:lnTo>
                  <a:lnTo>
                    <a:pt x="3277173" y="2343149"/>
                  </a:lnTo>
                  <a:lnTo>
                    <a:pt x="3324396" y="2381250"/>
                  </a:lnTo>
                  <a:lnTo>
                    <a:pt x="3369078" y="2419350"/>
                  </a:lnTo>
                  <a:lnTo>
                    <a:pt x="3414773" y="2457450"/>
                  </a:lnTo>
                  <a:lnTo>
                    <a:pt x="3449135" y="2483908"/>
                  </a:lnTo>
                  <a:lnTo>
                    <a:pt x="3482046" y="2513306"/>
                  </a:lnTo>
                  <a:lnTo>
                    <a:pt x="3514312" y="2541189"/>
                  </a:lnTo>
                  <a:lnTo>
                    <a:pt x="3559405" y="2577864"/>
                  </a:lnTo>
                  <a:lnTo>
                    <a:pt x="3629025" y="2628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8" name="SMARTInkShape-6947"/>
            <p:cNvSpPr/>
            <p:nvPr/>
          </p:nvSpPr>
          <p:spPr>
            <a:xfrm>
              <a:off x="6372225" y="1829683"/>
              <a:ext cx="181943" cy="218193"/>
            </a:xfrm>
            <a:custGeom>
              <a:avLst/>
              <a:gdLst/>
              <a:ahLst/>
              <a:cxnLst/>
              <a:rect l="0" t="0" r="0" b="0"/>
              <a:pathLst>
                <a:path w="181943" h="218193">
                  <a:moveTo>
                    <a:pt x="161925" y="8642"/>
                  </a:moveTo>
                  <a:lnTo>
                    <a:pt x="161925" y="3586"/>
                  </a:lnTo>
                  <a:lnTo>
                    <a:pt x="160867" y="2096"/>
                  </a:lnTo>
                  <a:lnTo>
                    <a:pt x="159103" y="1103"/>
                  </a:lnTo>
                  <a:lnTo>
                    <a:pt x="152204" y="0"/>
                  </a:lnTo>
                  <a:lnTo>
                    <a:pt x="131528" y="437"/>
                  </a:lnTo>
                  <a:lnTo>
                    <a:pt x="88490" y="17465"/>
                  </a:lnTo>
                  <a:lnTo>
                    <a:pt x="44108" y="44245"/>
                  </a:lnTo>
                  <a:lnTo>
                    <a:pt x="35478" y="51982"/>
                  </a:lnTo>
                  <a:lnTo>
                    <a:pt x="31643" y="58949"/>
                  </a:lnTo>
                  <a:lnTo>
                    <a:pt x="32737" y="62288"/>
                  </a:lnTo>
                  <a:lnTo>
                    <a:pt x="50303" y="78449"/>
                  </a:lnTo>
                  <a:lnTo>
                    <a:pt x="91703" y="85696"/>
                  </a:lnTo>
                  <a:lnTo>
                    <a:pt x="137351" y="106134"/>
                  </a:lnTo>
                  <a:lnTo>
                    <a:pt x="177594" y="139293"/>
                  </a:lnTo>
                  <a:lnTo>
                    <a:pt x="180837" y="144426"/>
                  </a:lnTo>
                  <a:lnTo>
                    <a:pt x="181942" y="148906"/>
                  </a:lnTo>
                  <a:lnTo>
                    <a:pt x="181620" y="152951"/>
                  </a:lnTo>
                  <a:lnTo>
                    <a:pt x="175617" y="163091"/>
                  </a:lnTo>
                  <a:lnTo>
                    <a:pt x="163778" y="174652"/>
                  </a:lnTo>
                  <a:lnTo>
                    <a:pt x="132252" y="192003"/>
                  </a:lnTo>
                  <a:lnTo>
                    <a:pt x="93043" y="203259"/>
                  </a:lnTo>
                  <a:lnTo>
                    <a:pt x="0" y="2181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SMARTInkShape-6948"/>
            <p:cNvSpPr/>
            <p:nvPr/>
          </p:nvSpPr>
          <p:spPr>
            <a:xfrm>
              <a:off x="6134610" y="1821849"/>
              <a:ext cx="228091" cy="206977"/>
            </a:xfrm>
            <a:custGeom>
              <a:avLst/>
              <a:gdLst/>
              <a:ahLst/>
              <a:cxnLst/>
              <a:rect l="0" t="0" r="0" b="0"/>
              <a:pathLst>
                <a:path w="228091" h="206977">
                  <a:moveTo>
                    <a:pt x="28065" y="35526"/>
                  </a:moveTo>
                  <a:lnTo>
                    <a:pt x="28065" y="26393"/>
                  </a:lnTo>
                  <a:lnTo>
                    <a:pt x="28065" y="67434"/>
                  </a:lnTo>
                  <a:lnTo>
                    <a:pt x="28065" y="107916"/>
                  </a:lnTo>
                  <a:lnTo>
                    <a:pt x="27007" y="152231"/>
                  </a:lnTo>
                  <a:lnTo>
                    <a:pt x="18932" y="168165"/>
                  </a:lnTo>
                  <a:lnTo>
                    <a:pt x="17559" y="153527"/>
                  </a:lnTo>
                  <a:lnTo>
                    <a:pt x="3358" y="109181"/>
                  </a:lnTo>
                  <a:lnTo>
                    <a:pt x="0" y="65817"/>
                  </a:lnTo>
                  <a:lnTo>
                    <a:pt x="7736" y="39161"/>
                  </a:lnTo>
                  <a:lnTo>
                    <a:pt x="13693" y="31547"/>
                  </a:lnTo>
                  <a:lnTo>
                    <a:pt x="17425" y="30756"/>
                  </a:lnTo>
                  <a:lnTo>
                    <a:pt x="27217" y="32701"/>
                  </a:lnTo>
                  <a:lnTo>
                    <a:pt x="49691" y="49118"/>
                  </a:lnTo>
                  <a:lnTo>
                    <a:pt x="97032" y="81769"/>
                  </a:lnTo>
                  <a:lnTo>
                    <a:pt x="128720" y="99919"/>
                  </a:lnTo>
                  <a:lnTo>
                    <a:pt x="136676" y="101525"/>
                  </a:lnTo>
                  <a:lnTo>
                    <a:pt x="142659" y="99078"/>
                  </a:lnTo>
                  <a:lnTo>
                    <a:pt x="145736" y="96944"/>
                  </a:lnTo>
                  <a:lnTo>
                    <a:pt x="149155" y="91751"/>
                  </a:lnTo>
                  <a:lnTo>
                    <a:pt x="164833" y="52822"/>
                  </a:lnTo>
                  <a:lnTo>
                    <a:pt x="186631" y="10455"/>
                  </a:lnTo>
                  <a:lnTo>
                    <a:pt x="189326" y="0"/>
                  </a:lnTo>
                  <a:lnTo>
                    <a:pt x="189547" y="200"/>
                  </a:lnTo>
                  <a:lnTo>
                    <a:pt x="189794" y="3245"/>
                  </a:lnTo>
                  <a:lnTo>
                    <a:pt x="192725" y="8126"/>
                  </a:lnTo>
                  <a:lnTo>
                    <a:pt x="194988" y="10909"/>
                  </a:lnTo>
                  <a:lnTo>
                    <a:pt x="205167" y="50223"/>
                  </a:lnTo>
                  <a:lnTo>
                    <a:pt x="213587" y="93566"/>
                  </a:lnTo>
                  <a:lnTo>
                    <a:pt x="217908" y="135702"/>
                  </a:lnTo>
                  <a:lnTo>
                    <a:pt x="219332" y="155190"/>
                  </a:lnTo>
                  <a:lnTo>
                    <a:pt x="228090" y="2069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0" name="SMARTInkShape-6949"/>
            <p:cNvSpPr/>
            <p:nvPr/>
          </p:nvSpPr>
          <p:spPr>
            <a:xfrm>
              <a:off x="2305050" y="1743075"/>
              <a:ext cx="3781426" cy="2867026"/>
            </a:xfrm>
            <a:custGeom>
              <a:avLst/>
              <a:gdLst/>
              <a:ahLst/>
              <a:cxnLst/>
              <a:rect l="0" t="0" r="0" b="0"/>
              <a:pathLst>
                <a:path w="3781426" h="2867026">
                  <a:moveTo>
                    <a:pt x="0" y="2867025"/>
                  </a:moveTo>
                  <a:lnTo>
                    <a:pt x="44780" y="2844635"/>
                  </a:lnTo>
                  <a:lnTo>
                    <a:pt x="90780" y="2812478"/>
                  </a:lnTo>
                  <a:lnTo>
                    <a:pt x="136449" y="2783755"/>
                  </a:lnTo>
                  <a:lnTo>
                    <a:pt x="183793" y="2745794"/>
                  </a:lnTo>
                  <a:lnTo>
                    <a:pt x="228971" y="2720062"/>
                  </a:lnTo>
                  <a:lnTo>
                    <a:pt x="269596" y="2692572"/>
                  </a:lnTo>
                  <a:lnTo>
                    <a:pt x="313015" y="2661938"/>
                  </a:lnTo>
                  <a:lnTo>
                    <a:pt x="359771" y="2634446"/>
                  </a:lnTo>
                  <a:lnTo>
                    <a:pt x="406950" y="2599539"/>
                  </a:lnTo>
                  <a:lnTo>
                    <a:pt x="452213" y="2567126"/>
                  </a:lnTo>
                  <a:lnTo>
                    <a:pt x="489354" y="2541805"/>
                  </a:lnTo>
                  <a:lnTo>
                    <a:pt x="527170" y="2514194"/>
                  </a:lnTo>
                  <a:lnTo>
                    <a:pt x="565186" y="2485905"/>
                  </a:lnTo>
                  <a:lnTo>
                    <a:pt x="603260" y="2457414"/>
                  </a:lnTo>
                  <a:lnTo>
                    <a:pt x="646410" y="2428864"/>
                  </a:lnTo>
                  <a:lnTo>
                    <a:pt x="687652" y="2400297"/>
                  </a:lnTo>
                  <a:lnTo>
                    <a:pt x="731740" y="2366668"/>
                  </a:lnTo>
                  <a:lnTo>
                    <a:pt x="773260" y="2334949"/>
                  </a:lnTo>
                  <a:lnTo>
                    <a:pt x="817430" y="2305442"/>
                  </a:lnTo>
                  <a:lnTo>
                    <a:pt x="858975" y="2271535"/>
                  </a:lnTo>
                  <a:lnTo>
                    <a:pt x="903152" y="2239733"/>
                  </a:lnTo>
                  <a:lnTo>
                    <a:pt x="949755" y="2210202"/>
                  </a:lnTo>
                  <a:lnTo>
                    <a:pt x="992021" y="2181344"/>
                  </a:lnTo>
                  <a:lnTo>
                    <a:pt x="1036412" y="2152685"/>
                  </a:lnTo>
                  <a:lnTo>
                    <a:pt x="1078022" y="2119029"/>
                  </a:lnTo>
                  <a:lnTo>
                    <a:pt x="1122218" y="2087302"/>
                  </a:lnTo>
                  <a:lnTo>
                    <a:pt x="1168828" y="2052737"/>
                  </a:lnTo>
                  <a:lnTo>
                    <a:pt x="1216152" y="2020741"/>
                  </a:lnTo>
                  <a:lnTo>
                    <a:pt x="1263688" y="1986095"/>
                  </a:lnTo>
                  <a:lnTo>
                    <a:pt x="1306230" y="1954075"/>
                  </a:lnTo>
                  <a:lnTo>
                    <a:pt x="1350702" y="1919423"/>
                  </a:lnTo>
                  <a:lnTo>
                    <a:pt x="1392337" y="1887401"/>
                  </a:lnTo>
                  <a:lnTo>
                    <a:pt x="1436541" y="1852749"/>
                  </a:lnTo>
                  <a:lnTo>
                    <a:pt x="1483152" y="1815670"/>
                  </a:lnTo>
                  <a:lnTo>
                    <a:pt x="1530476" y="1782929"/>
                  </a:lnTo>
                  <a:lnTo>
                    <a:pt x="1578012" y="1748063"/>
                  </a:lnTo>
                  <a:lnTo>
                    <a:pt x="1625611" y="1710922"/>
                  </a:lnTo>
                  <a:lnTo>
                    <a:pt x="1668644" y="1688568"/>
                  </a:lnTo>
                  <a:lnTo>
                    <a:pt x="1715286" y="1668050"/>
                  </a:lnTo>
                  <a:lnTo>
                    <a:pt x="1753655" y="1648347"/>
                  </a:lnTo>
                  <a:lnTo>
                    <a:pt x="1799950" y="1614348"/>
                  </a:lnTo>
                  <a:lnTo>
                    <a:pt x="1845534" y="1582520"/>
                  </a:lnTo>
                  <a:lnTo>
                    <a:pt x="1892555" y="1547925"/>
                  </a:lnTo>
                  <a:lnTo>
                    <a:pt x="1934944" y="1510863"/>
                  </a:lnTo>
                  <a:lnTo>
                    <a:pt x="1966992" y="1485706"/>
                  </a:lnTo>
                  <a:lnTo>
                    <a:pt x="2000285" y="1461472"/>
                  </a:lnTo>
                  <a:lnTo>
                    <a:pt x="2043888" y="1428920"/>
                  </a:lnTo>
                  <a:lnTo>
                    <a:pt x="2088792" y="1392935"/>
                  </a:lnTo>
                  <a:lnTo>
                    <a:pt x="2130437" y="1356520"/>
                  </a:lnTo>
                  <a:lnTo>
                    <a:pt x="2174761" y="1324093"/>
                  </a:lnTo>
                  <a:lnTo>
                    <a:pt x="2216234" y="1288144"/>
                  </a:lnTo>
                  <a:lnTo>
                    <a:pt x="2261565" y="1250681"/>
                  </a:lnTo>
                  <a:lnTo>
                    <a:pt x="2307453" y="1213829"/>
                  </a:lnTo>
                  <a:lnTo>
                    <a:pt x="2349389" y="1181272"/>
                  </a:lnTo>
                  <a:lnTo>
                    <a:pt x="2394858" y="1145285"/>
                  </a:lnTo>
                  <a:lnTo>
                    <a:pt x="2440786" y="1107811"/>
                  </a:lnTo>
                  <a:lnTo>
                    <a:pt x="2482734" y="1069897"/>
                  </a:lnTo>
                  <a:lnTo>
                    <a:pt x="2527148" y="1031852"/>
                  </a:lnTo>
                  <a:lnTo>
                    <a:pt x="2567589" y="993768"/>
                  </a:lnTo>
                  <a:lnTo>
                    <a:pt x="2607442" y="955673"/>
                  </a:lnTo>
                  <a:lnTo>
                    <a:pt x="2652293" y="918633"/>
                  </a:lnTo>
                  <a:lnTo>
                    <a:pt x="2698038" y="886021"/>
                  </a:lnTo>
                  <a:lnTo>
                    <a:pt x="2738873" y="850017"/>
                  </a:lnTo>
                  <a:lnTo>
                    <a:pt x="2778842" y="812538"/>
                  </a:lnTo>
                  <a:lnTo>
                    <a:pt x="2822670" y="774622"/>
                  </a:lnTo>
                  <a:lnTo>
                    <a:pt x="2862938" y="737636"/>
                  </a:lnTo>
                  <a:lnTo>
                    <a:pt x="2901680" y="705039"/>
                  </a:lnTo>
                  <a:lnTo>
                    <a:pt x="2939970" y="669040"/>
                  </a:lnTo>
                  <a:lnTo>
                    <a:pt x="2979184" y="631563"/>
                  </a:lnTo>
                  <a:lnTo>
                    <a:pt x="3022789" y="594706"/>
                  </a:lnTo>
                  <a:lnTo>
                    <a:pt x="3062991" y="562148"/>
                  </a:lnTo>
                  <a:lnTo>
                    <a:pt x="3101713" y="527219"/>
                  </a:lnTo>
                  <a:lnTo>
                    <a:pt x="3139997" y="495232"/>
                  </a:lnTo>
                  <a:lnTo>
                    <a:pt x="3178152" y="460473"/>
                  </a:lnTo>
                  <a:lnTo>
                    <a:pt x="3216268" y="429595"/>
                  </a:lnTo>
                  <a:lnTo>
                    <a:pt x="3253315" y="400337"/>
                  </a:lnTo>
                  <a:lnTo>
                    <a:pt x="3294814" y="362007"/>
                  </a:lnTo>
                  <a:lnTo>
                    <a:pt x="3338642" y="323861"/>
                  </a:lnTo>
                  <a:lnTo>
                    <a:pt x="3381518" y="285752"/>
                  </a:lnTo>
                  <a:lnTo>
                    <a:pt x="3417283" y="257176"/>
                  </a:lnTo>
                  <a:lnTo>
                    <a:pt x="3464471" y="219075"/>
                  </a:lnTo>
                  <a:lnTo>
                    <a:pt x="3509738" y="180975"/>
                  </a:lnTo>
                  <a:lnTo>
                    <a:pt x="3552898" y="142875"/>
                  </a:lnTo>
                  <a:lnTo>
                    <a:pt x="3588712" y="115358"/>
                  </a:lnTo>
                  <a:lnTo>
                    <a:pt x="3635918" y="83739"/>
                  </a:lnTo>
                  <a:lnTo>
                    <a:pt x="3681186" y="52289"/>
                  </a:lnTo>
                  <a:lnTo>
                    <a:pt x="3728777" y="26752"/>
                  </a:lnTo>
                  <a:lnTo>
                    <a:pt x="37814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1" name="SMARTInkShape-6950"/>
            <p:cNvSpPr/>
            <p:nvPr/>
          </p:nvSpPr>
          <p:spPr>
            <a:xfrm>
              <a:off x="6153150" y="4591050"/>
              <a:ext cx="9526" cy="171451"/>
            </a:xfrm>
            <a:custGeom>
              <a:avLst/>
              <a:gdLst/>
              <a:ahLst/>
              <a:cxnLst/>
              <a:rect l="0" t="0" r="0" b="0"/>
              <a:pathLst>
                <a:path w="9526" h="171451">
                  <a:moveTo>
                    <a:pt x="0" y="0"/>
                  </a:moveTo>
                  <a:lnTo>
                    <a:pt x="0" y="5056"/>
                  </a:lnTo>
                  <a:lnTo>
                    <a:pt x="8642" y="42815"/>
                  </a:lnTo>
                  <a:lnTo>
                    <a:pt x="9351" y="79954"/>
                  </a:lnTo>
                  <a:lnTo>
                    <a:pt x="9509" y="127291"/>
                  </a:lnTo>
                  <a:lnTo>
                    <a:pt x="95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2" name="SMARTInkShape-6951"/>
            <p:cNvSpPr/>
            <p:nvPr/>
          </p:nvSpPr>
          <p:spPr>
            <a:xfrm>
              <a:off x="6153150" y="4581525"/>
              <a:ext cx="228581" cy="152401"/>
            </a:xfrm>
            <a:custGeom>
              <a:avLst/>
              <a:gdLst/>
              <a:ahLst/>
              <a:cxnLst/>
              <a:rect l="0" t="0" r="0" b="0"/>
              <a:pathLst>
                <a:path w="228581" h="152401">
                  <a:moveTo>
                    <a:pt x="0" y="0"/>
                  </a:moveTo>
                  <a:lnTo>
                    <a:pt x="22390" y="0"/>
                  </a:lnTo>
                  <a:lnTo>
                    <a:pt x="25510" y="2117"/>
                  </a:lnTo>
                  <a:lnTo>
                    <a:pt x="67206" y="39724"/>
                  </a:lnTo>
                  <a:lnTo>
                    <a:pt x="110127" y="76591"/>
                  </a:lnTo>
                  <a:lnTo>
                    <a:pt x="130823" y="93124"/>
                  </a:lnTo>
                  <a:lnTo>
                    <a:pt x="132724" y="92774"/>
                  </a:lnTo>
                  <a:lnTo>
                    <a:pt x="143378" y="84609"/>
                  </a:lnTo>
                  <a:lnTo>
                    <a:pt x="146386" y="81806"/>
                  </a:lnTo>
                  <a:lnTo>
                    <a:pt x="149727" y="73047"/>
                  </a:lnTo>
                  <a:lnTo>
                    <a:pt x="153329" y="61040"/>
                  </a:lnTo>
                  <a:lnTo>
                    <a:pt x="177185" y="17693"/>
                  </a:lnTo>
                  <a:lnTo>
                    <a:pt x="183876" y="8569"/>
                  </a:lnTo>
                  <a:lnTo>
                    <a:pt x="193201" y="3808"/>
                  </a:lnTo>
                  <a:lnTo>
                    <a:pt x="213651" y="223"/>
                  </a:lnTo>
                  <a:lnTo>
                    <a:pt x="216516" y="2265"/>
                  </a:lnTo>
                  <a:lnTo>
                    <a:pt x="222524" y="10179"/>
                  </a:lnTo>
                  <a:lnTo>
                    <a:pt x="226799" y="31591"/>
                  </a:lnTo>
                  <a:lnTo>
                    <a:pt x="228364" y="73775"/>
                  </a:lnTo>
                  <a:lnTo>
                    <a:pt x="228580" y="116909"/>
                  </a:lnTo>
                  <a:lnTo>
                    <a:pt x="227533" y="132393"/>
                  </a:lnTo>
                  <a:lnTo>
                    <a:pt x="21907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3" name="SMARTInkShape-6952"/>
            <p:cNvSpPr/>
            <p:nvPr/>
          </p:nvSpPr>
          <p:spPr>
            <a:xfrm>
              <a:off x="6515100" y="4591050"/>
              <a:ext cx="19051" cy="190501"/>
            </a:xfrm>
            <a:custGeom>
              <a:avLst/>
              <a:gdLst/>
              <a:ahLst/>
              <a:cxnLst/>
              <a:rect l="0" t="0" r="0" b="0"/>
              <a:pathLst>
                <a:path w="19051" h="190501">
                  <a:moveTo>
                    <a:pt x="19050" y="0"/>
                  </a:moveTo>
                  <a:lnTo>
                    <a:pt x="19050" y="5056"/>
                  </a:lnTo>
                  <a:lnTo>
                    <a:pt x="10849" y="35647"/>
                  </a:lnTo>
                  <a:lnTo>
                    <a:pt x="9787" y="75676"/>
                  </a:lnTo>
                  <a:lnTo>
                    <a:pt x="8544" y="111911"/>
                  </a:lnTo>
                  <a:lnTo>
                    <a:pt x="2001" y="153613"/>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4" name="SMARTInkShape-6953"/>
            <p:cNvSpPr/>
            <p:nvPr/>
          </p:nvSpPr>
          <p:spPr>
            <a:xfrm>
              <a:off x="6505575" y="4576469"/>
              <a:ext cx="177603" cy="186032"/>
            </a:xfrm>
            <a:custGeom>
              <a:avLst/>
              <a:gdLst/>
              <a:ahLst/>
              <a:cxnLst/>
              <a:rect l="0" t="0" r="0" b="0"/>
              <a:pathLst>
                <a:path w="177603" h="186032">
                  <a:moveTo>
                    <a:pt x="0" y="5056"/>
                  </a:moveTo>
                  <a:lnTo>
                    <a:pt x="10113" y="0"/>
                  </a:lnTo>
                  <a:lnTo>
                    <a:pt x="20723" y="339"/>
                  </a:lnTo>
                  <a:lnTo>
                    <a:pt x="64112" y="18585"/>
                  </a:lnTo>
                  <a:lnTo>
                    <a:pt x="94117" y="35990"/>
                  </a:lnTo>
                  <a:lnTo>
                    <a:pt x="139633" y="78219"/>
                  </a:lnTo>
                  <a:lnTo>
                    <a:pt x="169593" y="121250"/>
                  </a:lnTo>
                  <a:lnTo>
                    <a:pt x="177602" y="138379"/>
                  </a:lnTo>
                  <a:lnTo>
                    <a:pt x="176610" y="142621"/>
                  </a:lnTo>
                  <a:lnTo>
                    <a:pt x="169863" y="150157"/>
                  </a:lnTo>
                  <a:lnTo>
                    <a:pt x="154164" y="160350"/>
                  </a:lnTo>
                  <a:lnTo>
                    <a:pt x="115746" y="173275"/>
                  </a:lnTo>
                  <a:lnTo>
                    <a:pt x="38100" y="1860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48" name="SMARTInkShape-Group1000"/>
          <p:cNvGrpSpPr/>
          <p:nvPr/>
        </p:nvGrpSpPr>
        <p:grpSpPr>
          <a:xfrm>
            <a:off x="1895627" y="3078146"/>
            <a:ext cx="2562074" cy="2405825"/>
            <a:chOff x="1895627" y="3078146"/>
            <a:chExt cx="2562074" cy="2405825"/>
          </a:xfrm>
        </p:grpSpPr>
        <p:sp>
          <p:nvSpPr>
            <p:cNvPr id="544" name="SMARTInkShape-6954"/>
            <p:cNvSpPr/>
            <p:nvPr/>
          </p:nvSpPr>
          <p:spPr>
            <a:xfrm>
              <a:off x="1991303" y="5105400"/>
              <a:ext cx="160643" cy="198661"/>
            </a:xfrm>
            <a:custGeom>
              <a:avLst/>
              <a:gdLst/>
              <a:ahLst/>
              <a:cxnLst/>
              <a:rect l="0" t="0" r="0" b="0"/>
              <a:pathLst>
                <a:path w="160643" h="198661">
                  <a:moveTo>
                    <a:pt x="94672" y="38100"/>
                  </a:moveTo>
                  <a:lnTo>
                    <a:pt x="72006" y="38100"/>
                  </a:lnTo>
                  <a:lnTo>
                    <a:pt x="65901" y="40922"/>
                  </a:lnTo>
                  <a:lnTo>
                    <a:pt x="27458" y="68691"/>
                  </a:lnTo>
                  <a:lnTo>
                    <a:pt x="6003" y="110257"/>
                  </a:lnTo>
                  <a:lnTo>
                    <a:pt x="722" y="136353"/>
                  </a:lnTo>
                  <a:lnTo>
                    <a:pt x="0" y="149149"/>
                  </a:lnTo>
                  <a:lnTo>
                    <a:pt x="5323" y="161891"/>
                  </a:lnTo>
                  <a:lnTo>
                    <a:pt x="20931" y="182262"/>
                  </a:lnTo>
                  <a:lnTo>
                    <a:pt x="41073" y="193115"/>
                  </a:lnTo>
                  <a:lnTo>
                    <a:pt x="82869" y="198660"/>
                  </a:lnTo>
                  <a:lnTo>
                    <a:pt x="110931" y="198562"/>
                  </a:lnTo>
                  <a:lnTo>
                    <a:pt x="122359" y="194789"/>
                  </a:lnTo>
                  <a:lnTo>
                    <a:pt x="139800" y="181658"/>
                  </a:lnTo>
                  <a:lnTo>
                    <a:pt x="153316" y="164361"/>
                  </a:lnTo>
                  <a:lnTo>
                    <a:pt x="158968" y="150888"/>
                  </a:lnTo>
                  <a:lnTo>
                    <a:pt x="160642" y="135137"/>
                  </a:lnTo>
                  <a:lnTo>
                    <a:pt x="153084" y="95159"/>
                  </a:lnTo>
                  <a:lnTo>
                    <a:pt x="131266" y="55883"/>
                  </a:lnTo>
                  <a:lnTo>
                    <a:pt x="100824" y="12533"/>
                  </a:lnTo>
                  <a:lnTo>
                    <a:pt x="88234" y="5571"/>
                  </a:lnTo>
                  <a:lnTo>
                    <a:pt x="2799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5" name="SMARTInkShape-6955"/>
            <p:cNvSpPr/>
            <p:nvPr/>
          </p:nvSpPr>
          <p:spPr>
            <a:xfrm>
              <a:off x="4088852" y="5177744"/>
              <a:ext cx="368849" cy="306227"/>
            </a:xfrm>
            <a:custGeom>
              <a:avLst/>
              <a:gdLst/>
              <a:ahLst/>
              <a:cxnLst/>
              <a:rect l="0" t="0" r="0" b="0"/>
              <a:pathLst>
                <a:path w="368849" h="306227">
                  <a:moveTo>
                    <a:pt x="197398" y="80056"/>
                  </a:moveTo>
                  <a:lnTo>
                    <a:pt x="196340" y="48621"/>
                  </a:lnTo>
                  <a:lnTo>
                    <a:pt x="184141" y="24659"/>
                  </a:lnTo>
                  <a:lnTo>
                    <a:pt x="180093" y="20900"/>
                  </a:lnTo>
                  <a:lnTo>
                    <a:pt x="169952" y="16723"/>
                  </a:lnTo>
                  <a:lnTo>
                    <a:pt x="152342" y="14371"/>
                  </a:lnTo>
                  <a:lnTo>
                    <a:pt x="105674" y="28785"/>
                  </a:lnTo>
                  <a:lnTo>
                    <a:pt x="60237" y="52015"/>
                  </a:lnTo>
                  <a:lnTo>
                    <a:pt x="39988" y="70689"/>
                  </a:lnTo>
                  <a:lnTo>
                    <a:pt x="9280" y="111467"/>
                  </a:lnTo>
                  <a:lnTo>
                    <a:pt x="901" y="135224"/>
                  </a:lnTo>
                  <a:lnTo>
                    <a:pt x="0" y="151142"/>
                  </a:lnTo>
                  <a:lnTo>
                    <a:pt x="6500" y="181787"/>
                  </a:lnTo>
                  <a:lnTo>
                    <a:pt x="27124" y="212177"/>
                  </a:lnTo>
                  <a:lnTo>
                    <a:pt x="65457" y="244994"/>
                  </a:lnTo>
                  <a:lnTo>
                    <a:pt x="111858" y="271828"/>
                  </a:lnTo>
                  <a:lnTo>
                    <a:pt x="150868" y="291543"/>
                  </a:lnTo>
                  <a:lnTo>
                    <a:pt x="195419" y="300454"/>
                  </a:lnTo>
                  <a:lnTo>
                    <a:pt x="236676" y="306226"/>
                  </a:lnTo>
                  <a:lnTo>
                    <a:pt x="281708" y="305114"/>
                  </a:lnTo>
                  <a:lnTo>
                    <a:pt x="301544" y="299674"/>
                  </a:lnTo>
                  <a:lnTo>
                    <a:pt x="320944" y="290200"/>
                  </a:lnTo>
                  <a:lnTo>
                    <a:pt x="344659" y="267910"/>
                  </a:lnTo>
                  <a:lnTo>
                    <a:pt x="360035" y="231084"/>
                  </a:lnTo>
                  <a:lnTo>
                    <a:pt x="366237" y="201828"/>
                  </a:lnTo>
                  <a:lnTo>
                    <a:pt x="363018" y="174698"/>
                  </a:lnTo>
                  <a:lnTo>
                    <a:pt x="336265" y="129496"/>
                  </a:lnTo>
                  <a:lnTo>
                    <a:pt x="306438" y="87352"/>
                  </a:lnTo>
                  <a:lnTo>
                    <a:pt x="262287" y="45493"/>
                  </a:lnTo>
                  <a:lnTo>
                    <a:pt x="221191" y="20861"/>
                  </a:lnTo>
                  <a:lnTo>
                    <a:pt x="200685" y="8306"/>
                  </a:lnTo>
                  <a:lnTo>
                    <a:pt x="172384" y="0"/>
                  </a:lnTo>
                  <a:lnTo>
                    <a:pt x="160528" y="1437"/>
                  </a:lnTo>
                  <a:lnTo>
                    <a:pt x="147903" y="8196"/>
                  </a:lnTo>
                  <a:lnTo>
                    <a:pt x="137460" y="16901"/>
                  </a:lnTo>
                  <a:lnTo>
                    <a:pt x="137331" y="22077"/>
                  </a:lnTo>
                  <a:lnTo>
                    <a:pt x="157829" y="67208"/>
                  </a:lnTo>
                  <a:lnTo>
                    <a:pt x="194373" y="114132"/>
                  </a:lnTo>
                  <a:lnTo>
                    <a:pt x="237392" y="153007"/>
                  </a:lnTo>
                  <a:lnTo>
                    <a:pt x="279557" y="199375"/>
                  </a:lnTo>
                  <a:lnTo>
                    <a:pt x="319185" y="242642"/>
                  </a:lnTo>
                  <a:lnTo>
                    <a:pt x="368848" y="2991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6" name="SMARTInkShape-6956"/>
            <p:cNvSpPr/>
            <p:nvPr/>
          </p:nvSpPr>
          <p:spPr>
            <a:xfrm>
              <a:off x="1895627" y="3078146"/>
              <a:ext cx="159509" cy="331137"/>
            </a:xfrm>
            <a:custGeom>
              <a:avLst/>
              <a:gdLst/>
              <a:ahLst/>
              <a:cxnLst/>
              <a:rect l="0" t="0" r="0" b="0"/>
              <a:pathLst>
                <a:path w="159509" h="331137">
                  <a:moveTo>
                    <a:pt x="9373" y="36529"/>
                  </a:moveTo>
                  <a:lnTo>
                    <a:pt x="9373" y="54843"/>
                  </a:lnTo>
                  <a:lnTo>
                    <a:pt x="12195" y="63366"/>
                  </a:lnTo>
                  <a:lnTo>
                    <a:pt x="14429" y="67120"/>
                  </a:lnTo>
                  <a:lnTo>
                    <a:pt x="11469" y="105680"/>
                  </a:lnTo>
                  <a:lnTo>
                    <a:pt x="10305" y="137113"/>
                  </a:lnTo>
                  <a:lnTo>
                    <a:pt x="12609" y="169427"/>
                  </a:lnTo>
                  <a:lnTo>
                    <a:pt x="17035" y="211726"/>
                  </a:lnTo>
                  <a:lnTo>
                    <a:pt x="18346" y="247189"/>
                  </a:lnTo>
                  <a:lnTo>
                    <a:pt x="23845" y="292042"/>
                  </a:lnTo>
                  <a:lnTo>
                    <a:pt x="28388" y="331136"/>
                  </a:lnTo>
                  <a:lnTo>
                    <a:pt x="23356" y="326550"/>
                  </a:lnTo>
                  <a:lnTo>
                    <a:pt x="20219" y="308375"/>
                  </a:lnTo>
                  <a:lnTo>
                    <a:pt x="16250" y="269269"/>
                  </a:lnTo>
                  <a:lnTo>
                    <a:pt x="5675" y="222790"/>
                  </a:lnTo>
                  <a:lnTo>
                    <a:pt x="615" y="175292"/>
                  </a:lnTo>
                  <a:lnTo>
                    <a:pt x="0" y="127792"/>
                  </a:lnTo>
                  <a:lnTo>
                    <a:pt x="2690" y="82897"/>
                  </a:lnTo>
                  <a:lnTo>
                    <a:pt x="17156" y="37422"/>
                  </a:lnTo>
                  <a:lnTo>
                    <a:pt x="32963" y="16568"/>
                  </a:lnTo>
                  <a:lnTo>
                    <a:pt x="44905" y="7196"/>
                  </a:lnTo>
                  <a:lnTo>
                    <a:pt x="73641" y="1027"/>
                  </a:lnTo>
                  <a:lnTo>
                    <a:pt x="101639" y="0"/>
                  </a:lnTo>
                  <a:lnTo>
                    <a:pt x="121641" y="3714"/>
                  </a:lnTo>
                  <a:lnTo>
                    <a:pt x="136175" y="11714"/>
                  </a:lnTo>
                  <a:lnTo>
                    <a:pt x="154130" y="29040"/>
                  </a:lnTo>
                  <a:lnTo>
                    <a:pt x="158376" y="38845"/>
                  </a:lnTo>
                  <a:lnTo>
                    <a:pt x="159508" y="44423"/>
                  </a:lnTo>
                  <a:lnTo>
                    <a:pt x="155122" y="59088"/>
                  </a:lnTo>
                  <a:lnTo>
                    <a:pt x="150989" y="67443"/>
                  </a:lnTo>
                  <a:lnTo>
                    <a:pt x="135108" y="82372"/>
                  </a:lnTo>
                  <a:lnTo>
                    <a:pt x="91294" y="111736"/>
                  </a:lnTo>
                  <a:lnTo>
                    <a:pt x="47473" y="1317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SMARTInkShape-6957"/>
            <p:cNvSpPr/>
            <p:nvPr/>
          </p:nvSpPr>
          <p:spPr>
            <a:xfrm>
              <a:off x="2352675" y="3162300"/>
              <a:ext cx="1952626" cy="1971676"/>
            </a:xfrm>
            <a:custGeom>
              <a:avLst/>
              <a:gdLst/>
              <a:ahLst/>
              <a:cxnLst/>
              <a:rect l="0" t="0" r="0" b="0"/>
              <a:pathLst>
                <a:path w="1952626" h="1971676">
                  <a:moveTo>
                    <a:pt x="0" y="0"/>
                  </a:moveTo>
                  <a:lnTo>
                    <a:pt x="19246" y="0"/>
                  </a:lnTo>
                  <a:lnTo>
                    <a:pt x="27251" y="2822"/>
                  </a:lnTo>
                  <a:lnTo>
                    <a:pt x="30867" y="5057"/>
                  </a:lnTo>
                  <a:lnTo>
                    <a:pt x="46070" y="8201"/>
                  </a:lnTo>
                  <a:lnTo>
                    <a:pt x="90053" y="9447"/>
                  </a:lnTo>
                  <a:lnTo>
                    <a:pt x="127502" y="12332"/>
                  </a:lnTo>
                  <a:lnTo>
                    <a:pt x="163015" y="17059"/>
                  </a:lnTo>
                  <a:lnTo>
                    <a:pt x="207884" y="18657"/>
                  </a:lnTo>
                  <a:lnTo>
                    <a:pt x="242688" y="18933"/>
                  </a:lnTo>
                  <a:lnTo>
                    <a:pt x="289924" y="19016"/>
                  </a:lnTo>
                  <a:lnTo>
                    <a:pt x="336591" y="25589"/>
                  </a:lnTo>
                  <a:lnTo>
                    <a:pt x="367612" y="27248"/>
                  </a:lnTo>
                  <a:lnTo>
                    <a:pt x="402567" y="27985"/>
                  </a:lnTo>
                  <a:lnTo>
                    <a:pt x="446657" y="28400"/>
                  </a:lnTo>
                  <a:lnTo>
                    <a:pt x="484415" y="28523"/>
                  </a:lnTo>
                  <a:lnTo>
                    <a:pt x="516920" y="28552"/>
                  </a:lnTo>
                  <a:lnTo>
                    <a:pt x="562854" y="28568"/>
                  </a:lnTo>
                  <a:lnTo>
                    <a:pt x="600688" y="28573"/>
                  </a:lnTo>
                  <a:lnTo>
                    <a:pt x="633156" y="28574"/>
                  </a:lnTo>
                  <a:lnTo>
                    <a:pt x="668753" y="31397"/>
                  </a:lnTo>
                  <a:lnTo>
                    <a:pt x="716027" y="36114"/>
                  </a:lnTo>
                  <a:lnTo>
                    <a:pt x="755787" y="37511"/>
                  </a:lnTo>
                  <a:lnTo>
                    <a:pt x="786755" y="37838"/>
                  </a:lnTo>
                  <a:lnTo>
                    <a:pt x="821686" y="37984"/>
                  </a:lnTo>
                  <a:lnTo>
                    <a:pt x="861882" y="33009"/>
                  </a:lnTo>
                  <a:lnTo>
                    <a:pt x="904013" y="29889"/>
                  </a:lnTo>
                  <a:lnTo>
                    <a:pt x="937300" y="31981"/>
                  </a:lnTo>
                  <a:lnTo>
                    <a:pt x="980452" y="36287"/>
                  </a:lnTo>
                  <a:lnTo>
                    <a:pt x="1017932" y="37563"/>
                  </a:lnTo>
                  <a:lnTo>
                    <a:pt x="1050372" y="37861"/>
                  </a:lnTo>
                  <a:lnTo>
                    <a:pt x="1096270" y="38029"/>
                  </a:lnTo>
                  <a:lnTo>
                    <a:pt x="1133035" y="38079"/>
                  </a:lnTo>
                  <a:lnTo>
                    <a:pt x="1176501" y="38094"/>
                  </a:lnTo>
                  <a:lnTo>
                    <a:pt x="1222894" y="38098"/>
                  </a:lnTo>
                  <a:lnTo>
                    <a:pt x="1266979" y="38099"/>
                  </a:lnTo>
                  <a:lnTo>
                    <a:pt x="1308091" y="38100"/>
                  </a:lnTo>
                  <a:lnTo>
                    <a:pt x="1346785" y="40922"/>
                  </a:lnTo>
                  <a:lnTo>
                    <a:pt x="1392098" y="46301"/>
                  </a:lnTo>
                  <a:lnTo>
                    <a:pt x="1430094" y="47363"/>
                  </a:lnTo>
                  <a:lnTo>
                    <a:pt x="1471623" y="47573"/>
                  </a:lnTo>
                  <a:lnTo>
                    <a:pt x="1510949" y="47615"/>
                  </a:lnTo>
                  <a:lnTo>
                    <a:pt x="1550820" y="47623"/>
                  </a:lnTo>
                  <a:lnTo>
                    <a:pt x="1591907" y="47625"/>
                  </a:lnTo>
                  <a:lnTo>
                    <a:pt x="1633448" y="54171"/>
                  </a:lnTo>
                  <a:lnTo>
                    <a:pt x="1676867" y="56888"/>
                  </a:lnTo>
                  <a:lnTo>
                    <a:pt x="1723983" y="57127"/>
                  </a:lnTo>
                  <a:lnTo>
                    <a:pt x="1770505" y="57148"/>
                  </a:lnTo>
                  <a:lnTo>
                    <a:pt x="1816365" y="57150"/>
                  </a:lnTo>
                  <a:lnTo>
                    <a:pt x="1860641" y="57150"/>
                  </a:lnTo>
                  <a:lnTo>
                    <a:pt x="1906981" y="57150"/>
                  </a:lnTo>
                  <a:lnTo>
                    <a:pt x="1932250" y="57150"/>
                  </a:lnTo>
                  <a:lnTo>
                    <a:pt x="1924408" y="57150"/>
                  </a:lnTo>
                  <a:lnTo>
                    <a:pt x="1930667" y="64755"/>
                  </a:lnTo>
                  <a:lnTo>
                    <a:pt x="1933192" y="74483"/>
                  </a:lnTo>
                  <a:lnTo>
                    <a:pt x="1933462" y="80748"/>
                  </a:lnTo>
                  <a:lnTo>
                    <a:pt x="1936347" y="86335"/>
                  </a:lnTo>
                  <a:lnTo>
                    <a:pt x="1940099" y="92346"/>
                  </a:lnTo>
                  <a:lnTo>
                    <a:pt x="1942507" y="104828"/>
                  </a:lnTo>
                  <a:lnTo>
                    <a:pt x="1942705" y="107986"/>
                  </a:lnTo>
                  <a:lnTo>
                    <a:pt x="1945747" y="114316"/>
                  </a:lnTo>
                  <a:lnTo>
                    <a:pt x="1948040" y="117485"/>
                  </a:lnTo>
                  <a:lnTo>
                    <a:pt x="1948510" y="120657"/>
                  </a:lnTo>
                  <a:lnTo>
                    <a:pt x="1947765" y="123830"/>
                  </a:lnTo>
                  <a:lnTo>
                    <a:pt x="1946210" y="127003"/>
                  </a:lnTo>
                  <a:lnTo>
                    <a:pt x="1944022" y="146639"/>
                  </a:lnTo>
                  <a:lnTo>
                    <a:pt x="1951796" y="189094"/>
                  </a:lnTo>
                  <a:lnTo>
                    <a:pt x="1952461" y="228009"/>
                  </a:lnTo>
                  <a:lnTo>
                    <a:pt x="1952516" y="237731"/>
                  </a:lnTo>
                  <a:lnTo>
                    <a:pt x="1947261" y="245270"/>
                  </a:lnTo>
                  <a:lnTo>
                    <a:pt x="1920932" y="261997"/>
                  </a:lnTo>
                  <a:lnTo>
                    <a:pt x="1917738" y="267798"/>
                  </a:lnTo>
                  <a:lnTo>
                    <a:pt x="1914807" y="310541"/>
                  </a:lnTo>
                  <a:lnTo>
                    <a:pt x="1914581" y="351677"/>
                  </a:lnTo>
                  <a:lnTo>
                    <a:pt x="1914536" y="391436"/>
                  </a:lnTo>
                  <a:lnTo>
                    <a:pt x="1914528" y="427719"/>
                  </a:lnTo>
                  <a:lnTo>
                    <a:pt x="1914526" y="468338"/>
                  </a:lnTo>
                  <a:lnTo>
                    <a:pt x="1914525" y="511102"/>
                  </a:lnTo>
                  <a:lnTo>
                    <a:pt x="1914525" y="551488"/>
                  </a:lnTo>
                  <a:lnTo>
                    <a:pt x="1914525" y="593087"/>
                  </a:lnTo>
                  <a:lnTo>
                    <a:pt x="1914525" y="633282"/>
                  </a:lnTo>
                  <a:lnTo>
                    <a:pt x="1914525" y="670945"/>
                  </a:lnTo>
                  <a:lnTo>
                    <a:pt x="1914525" y="715618"/>
                  </a:lnTo>
                  <a:lnTo>
                    <a:pt x="1914525" y="756724"/>
                  </a:lnTo>
                  <a:lnTo>
                    <a:pt x="1914525" y="794656"/>
                  </a:lnTo>
                  <a:lnTo>
                    <a:pt x="1914525" y="839409"/>
                  </a:lnTo>
                  <a:lnTo>
                    <a:pt x="1914525" y="880539"/>
                  </a:lnTo>
                  <a:lnTo>
                    <a:pt x="1914525" y="918478"/>
                  </a:lnTo>
                  <a:lnTo>
                    <a:pt x="1917347" y="957589"/>
                  </a:lnTo>
                  <a:lnTo>
                    <a:pt x="1922726" y="999249"/>
                  </a:lnTo>
                  <a:lnTo>
                    <a:pt x="1923658" y="1043610"/>
                  </a:lnTo>
                  <a:lnTo>
                    <a:pt x="1923972" y="1089305"/>
                  </a:lnTo>
                  <a:lnTo>
                    <a:pt x="1924016" y="1120194"/>
                  </a:lnTo>
                  <a:lnTo>
                    <a:pt x="1924035" y="1155089"/>
                  </a:lnTo>
                  <a:lnTo>
                    <a:pt x="1924046" y="1199146"/>
                  </a:lnTo>
                  <a:lnTo>
                    <a:pt x="1924049" y="1236894"/>
                  </a:lnTo>
                  <a:lnTo>
                    <a:pt x="1924049" y="1269397"/>
                  </a:lnTo>
                  <a:lnTo>
                    <a:pt x="1924050" y="1315330"/>
                  </a:lnTo>
                  <a:lnTo>
                    <a:pt x="1924050" y="1352105"/>
                  </a:lnTo>
                  <a:lnTo>
                    <a:pt x="1924050" y="1395575"/>
                  </a:lnTo>
                  <a:lnTo>
                    <a:pt x="1924050" y="1438793"/>
                  </a:lnTo>
                  <a:lnTo>
                    <a:pt x="1924050" y="1482436"/>
                  </a:lnTo>
                  <a:lnTo>
                    <a:pt x="1924050" y="1522974"/>
                  </a:lnTo>
                  <a:lnTo>
                    <a:pt x="1924050" y="1561796"/>
                  </a:lnTo>
                  <a:lnTo>
                    <a:pt x="1924050" y="1602727"/>
                  </a:lnTo>
                  <a:lnTo>
                    <a:pt x="1924050" y="1645345"/>
                  </a:lnTo>
                  <a:lnTo>
                    <a:pt x="1924050" y="1691665"/>
                  </a:lnTo>
                  <a:lnTo>
                    <a:pt x="1924050" y="1734307"/>
                  </a:lnTo>
                  <a:lnTo>
                    <a:pt x="1932987" y="1780120"/>
                  </a:lnTo>
                  <a:lnTo>
                    <a:pt x="1933565" y="1813838"/>
                  </a:lnTo>
                  <a:lnTo>
                    <a:pt x="1936393" y="1819681"/>
                  </a:lnTo>
                  <a:lnTo>
                    <a:pt x="1940119" y="1825806"/>
                  </a:lnTo>
                  <a:lnTo>
                    <a:pt x="1942511" y="1838361"/>
                  </a:lnTo>
                  <a:lnTo>
                    <a:pt x="1943100" y="1885777"/>
                  </a:lnTo>
                  <a:lnTo>
                    <a:pt x="1943100" y="1922726"/>
                  </a:lnTo>
                  <a:lnTo>
                    <a:pt x="1944158" y="1923167"/>
                  </a:lnTo>
                  <a:lnTo>
                    <a:pt x="1948157" y="1923658"/>
                  </a:lnTo>
                  <a:lnTo>
                    <a:pt x="1949646" y="1924846"/>
                  </a:lnTo>
                  <a:lnTo>
                    <a:pt x="1952509" y="1933173"/>
                  </a:lnTo>
                  <a:lnTo>
                    <a:pt x="1952625" y="1971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2" name="SMARTInkShape-Group1001"/>
          <p:cNvGrpSpPr/>
          <p:nvPr/>
        </p:nvGrpSpPr>
        <p:grpSpPr>
          <a:xfrm>
            <a:off x="2047875" y="2000476"/>
            <a:ext cx="190501" cy="256950"/>
            <a:chOff x="2047875" y="2000476"/>
            <a:chExt cx="190501" cy="256950"/>
          </a:xfrm>
        </p:grpSpPr>
        <p:sp>
          <p:nvSpPr>
            <p:cNvPr id="549" name="SMARTInkShape-6958"/>
            <p:cNvSpPr/>
            <p:nvPr/>
          </p:nvSpPr>
          <p:spPr>
            <a:xfrm>
              <a:off x="2228850" y="2247900"/>
              <a:ext cx="9526" cy="9526"/>
            </a:xfrm>
            <a:custGeom>
              <a:avLst/>
              <a:gdLst/>
              <a:ahLst/>
              <a:cxnLst/>
              <a:rect l="0" t="0" r="0" b="0"/>
              <a:pathLst>
                <a:path w="9526" h="9526">
                  <a:moveTo>
                    <a:pt x="0" y="9525"/>
                  </a:moveTo>
                  <a:lnTo>
                    <a:pt x="8201" y="9525"/>
                  </a:lnTo>
                  <a:lnTo>
                    <a:pt x="8642" y="8467"/>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0" name="SMARTInkShape-6959"/>
            <p:cNvSpPr/>
            <p:nvPr/>
          </p:nvSpPr>
          <p:spPr>
            <a:xfrm>
              <a:off x="2076450" y="2000476"/>
              <a:ext cx="111472" cy="161700"/>
            </a:xfrm>
            <a:custGeom>
              <a:avLst/>
              <a:gdLst/>
              <a:ahLst/>
              <a:cxnLst/>
              <a:rect l="0" t="0" r="0" b="0"/>
              <a:pathLst>
                <a:path w="111472" h="161700">
                  <a:moveTo>
                    <a:pt x="0" y="18824"/>
                  </a:moveTo>
                  <a:lnTo>
                    <a:pt x="32493" y="3636"/>
                  </a:lnTo>
                  <a:lnTo>
                    <a:pt x="79066" y="0"/>
                  </a:lnTo>
                  <a:lnTo>
                    <a:pt x="94407" y="933"/>
                  </a:lnTo>
                  <a:lnTo>
                    <a:pt x="104753" y="4875"/>
                  </a:lnTo>
                  <a:lnTo>
                    <a:pt x="107935" y="8466"/>
                  </a:lnTo>
                  <a:lnTo>
                    <a:pt x="111471" y="18101"/>
                  </a:lnTo>
                  <a:lnTo>
                    <a:pt x="108405" y="40482"/>
                  </a:lnTo>
                  <a:lnTo>
                    <a:pt x="79814" y="83020"/>
                  </a:lnTo>
                  <a:lnTo>
                    <a:pt x="61859" y="122410"/>
                  </a:lnTo>
                  <a:lnTo>
                    <a:pt x="57770" y="144831"/>
                  </a:lnTo>
                  <a:lnTo>
                    <a:pt x="60248" y="151733"/>
                  </a:lnTo>
                  <a:lnTo>
                    <a:pt x="76200" y="1616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1" name="SMARTInkShape-6960"/>
            <p:cNvSpPr/>
            <p:nvPr/>
          </p:nvSpPr>
          <p:spPr>
            <a:xfrm>
              <a:off x="2047875" y="2057400"/>
              <a:ext cx="9526" cy="9526"/>
            </a:xfrm>
            <a:custGeom>
              <a:avLst/>
              <a:gdLst/>
              <a:ahLst/>
              <a:cxnLst/>
              <a:rect l="0" t="0" r="0" b="0"/>
              <a:pathLst>
                <a:path w="9526" h="9526">
                  <a:moveTo>
                    <a:pt x="9525" y="9525"/>
                  </a:moveTo>
                  <a:lnTo>
                    <a:pt x="4469" y="9525"/>
                  </a:lnTo>
                  <a:lnTo>
                    <a:pt x="2979" y="8467"/>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5" name="SMARTInkShape-Group1002"/>
          <p:cNvGrpSpPr/>
          <p:nvPr/>
        </p:nvGrpSpPr>
        <p:grpSpPr>
          <a:xfrm>
            <a:off x="1390650" y="3049245"/>
            <a:ext cx="209551" cy="332131"/>
            <a:chOff x="1390650" y="3049245"/>
            <a:chExt cx="209551" cy="332131"/>
          </a:xfrm>
        </p:grpSpPr>
        <p:sp>
          <p:nvSpPr>
            <p:cNvPr id="553" name="SMARTInkShape-6961"/>
            <p:cNvSpPr/>
            <p:nvPr/>
          </p:nvSpPr>
          <p:spPr>
            <a:xfrm>
              <a:off x="1590675" y="3381375"/>
              <a:ext cx="9526" cy="1"/>
            </a:xfrm>
            <a:custGeom>
              <a:avLst/>
              <a:gdLst/>
              <a:ahLst/>
              <a:cxnLst/>
              <a:rect l="0" t="0" r="0" b="0"/>
              <a:pathLst>
                <a:path w="9526" h="1">
                  <a:moveTo>
                    <a:pt x="9525" y="0"/>
                  </a:moveTo>
                  <a:lnTo>
                    <a:pt x="392" y="0"/>
                  </a:lnTo>
                  <a:lnTo>
                    <a:pt x="8235" y="0"/>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4" name="SMARTInkShape-6962"/>
            <p:cNvSpPr/>
            <p:nvPr/>
          </p:nvSpPr>
          <p:spPr>
            <a:xfrm>
              <a:off x="1390650" y="3049245"/>
              <a:ext cx="198898" cy="227356"/>
            </a:xfrm>
            <a:custGeom>
              <a:avLst/>
              <a:gdLst/>
              <a:ahLst/>
              <a:cxnLst/>
              <a:rect l="0" t="0" r="0" b="0"/>
              <a:pathLst>
                <a:path w="198898" h="227356">
                  <a:moveTo>
                    <a:pt x="0" y="36855"/>
                  </a:moveTo>
                  <a:lnTo>
                    <a:pt x="5056" y="36855"/>
                  </a:lnTo>
                  <a:lnTo>
                    <a:pt x="10361" y="34033"/>
                  </a:lnTo>
                  <a:lnTo>
                    <a:pt x="36856" y="14465"/>
                  </a:lnTo>
                  <a:lnTo>
                    <a:pt x="75915" y="2956"/>
                  </a:lnTo>
                  <a:lnTo>
                    <a:pt x="113040" y="0"/>
                  </a:lnTo>
                  <a:lnTo>
                    <a:pt x="152850" y="182"/>
                  </a:lnTo>
                  <a:lnTo>
                    <a:pt x="167769" y="3975"/>
                  </a:lnTo>
                  <a:lnTo>
                    <a:pt x="187175" y="17117"/>
                  </a:lnTo>
                  <a:lnTo>
                    <a:pt x="194314" y="31258"/>
                  </a:lnTo>
                  <a:lnTo>
                    <a:pt x="198897" y="61149"/>
                  </a:lnTo>
                  <a:lnTo>
                    <a:pt x="193879" y="74464"/>
                  </a:lnTo>
                  <a:lnTo>
                    <a:pt x="166102" y="115834"/>
                  </a:lnTo>
                  <a:lnTo>
                    <a:pt x="131731" y="160088"/>
                  </a:lnTo>
                  <a:lnTo>
                    <a:pt x="125921" y="166635"/>
                  </a:lnTo>
                  <a:lnTo>
                    <a:pt x="119465" y="182377"/>
                  </a:lnTo>
                  <a:lnTo>
                    <a:pt x="115320" y="208240"/>
                  </a:lnTo>
                  <a:lnTo>
                    <a:pt x="116038" y="211437"/>
                  </a:lnTo>
                  <a:lnTo>
                    <a:pt x="117576" y="213568"/>
                  </a:lnTo>
                  <a:lnTo>
                    <a:pt x="133350" y="2273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8" name="SMARTInkShape-Group1003"/>
          <p:cNvGrpSpPr/>
          <p:nvPr/>
        </p:nvGrpSpPr>
        <p:grpSpPr>
          <a:xfrm>
            <a:off x="1857375" y="4392447"/>
            <a:ext cx="126936" cy="255754"/>
            <a:chOff x="1857375" y="4392447"/>
            <a:chExt cx="126936" cy="255754"/>
          </a:xfrm>
        </p:grpSpPr>
        <p:sp>
          <p:nvSpPr>
            <p:cNvPr id="556" name="SMARTInkShape-6963"/>
            <p:cNvSpPr/>
            <p:nvPr/>
          </p:nvSpPr>
          <p:spPr>
            <a:xfrm>
              <a:off x="1952625" y="4638675"/>
              <a:ext cx="9526" cy="9526"/>
            </a:xfrm>
            <a:custGeom>
              <a:avLst/>
              <a:gdLst/>
              <a:ahLst/>
              <a:cxnLst/>
              <a:rect l="0" t="0" r="0" b="0"/>
              <a:pathLst>
                <a:path w="9526" h="9526">
                  <a:moveTo>
                    <a:pt x="0" y="9525"/>
                  </a:moveTo>
                  <a:lnTo>
                    <a:pt x="0" y="4469"/>
                  </a:lnTo>
                  <a:lnTo>
                    <a:pt x="1058" y="2979"/>
                  </a:lnTo>
                  <a:lnTo>
                    <a:pt x="2822" y="1986"/>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7" name="SMARTInkShape-6964"/>
            <p:cNvSpPr/>
            <p:nvPr/>
          </p:nvSpPr>
          <p:spPr>
            <a:xfrm>
              <a:off x="1857375" y="4392447"/>
              <a:ext cx="126936" cy="179554"/>
            </a:xfrm>
            <a:custGeom>
              <a:avLst/>
              <a:gdLst/>
              <a:ahLst/>
              <a:cxnLst/>
              <a:rect l="0" t="0" r="0" b="0"/>
              <a:pathLst>
                <a:path w="126936" h="179554">
                  <a:moveTo>
                    <a:pt x="0" y="36678"/>
                  </a:moveTo>
                  <a:lnTo>
                    <a:pt x="0" y="28477"/>
                  </a:lnTo>
                  <a:lnTo>
                    <a:pt x="5056" y="22489"/>
                  </a:lnTo>
                  <a:lnTo>
                    <a:pt x="35648" y="4797"/>
                  </a:lnTo>
                  <a:lnTo>
                    <a:pt x="49133" y="421"/>
                  </a:lnTo>
                  <a:lnTo>
                    <a:pt x="82809" y="0"/>
                  </a:lnTo>
                  <a:lnTo>
                    <a:pt x="111786" y="11883"/>
                  </a:lnTo>
                  <a:lnTo>
                    <a:pt x="121297" y="20719"/>
                  </a:lnTo>
                  <a:lnTo>
                    <a:pt x="125314" y="26039"/>
                  </a:lnTo>
                  <a:lnTo>
                    <a:pt x="126935" y="31702"/>
                  </a:lnTo>
                  <a:lnTo>
                    <a:pt x="125913" y="43639"/>
                  </a:lnTo>
                  <a:lnTo>
                    <a:pt x="119387" y="62259"/>
                  </a:lnTo>
                  <a:lnTo>
                    <a:pt x="88232" y="100194"/>
                  </a:lnTo>
                  <a:lnTo>
                    <a:pt x="40896" y="139220"/>
                  </a:lnTo>
                  <a:lnTo>
                    <a:pt x="23652" y="157034"/>
                  </a:lnTo>
                  <a:lnTo>
                    <a:pt x="21095" y="163548"/>
                  </a:lnTo>
                  <a:lnTo>
                    <a:pt x="23588" y="166766"/>
                  </a:lnTo>
                  <a:lnTo>
                    <a:pt x="47625" y="1795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61" name="SMARTInkShape-Group1004"/>
          <p:cNvGrpSpPr/>
          <p:nvPr/>
        </p:nvGrpSpPr>
        <p:grpSpPr>
          <a:xfrm>
            <a:off x="2717316" y="2752735"/>
            <a:ext cx="404846" cy="190061"/>
            <a:chOff x="2717316" y="2752735"/>
            <a:chExt cx="404846" cy="190061"/>
          </a:xfrm>
        </p:grpSpPr>
        <p:sp>
          <p:nvSpPr>
            <p:cNvPr id="559" name="SMARTInkShape-6965"/>
            <p:cNvSpPr/>
            <p:nvPr/>
          </p:nvSpPr>
          <p:spPr>
            <a:xfrm>
              <a:off x="3000375" y="2752841"/>
              <a:ext cx="121787" cy="179057"/>
            </a:xfrm>
            <a:custGeom>
              <a:avLst/>
              <a:gdLst/>
              <a:ahLst/>
              <a:cxnLst/>
              <a:rect l="0" t="0" r="0" b="0"/>
              <a:pathLst>
                <a:path w="121787" h="179057">
                  <a:moveTo>
                    <a:pt x="114300" y="9409"/>
                  </a:moveTo>
                  <a:lnTo>
                    <a:pt x="114300" y="4352"/>
                  </a:lnTo>
                  <a:lnTo>
                    <a:pt x="113242" y="2863"/>
                  </a:lnTo>
                  <a:lnTo>
                    <a:pt x="111478" y="1870"/>
                  </a:lnTo>
                  <a:lnTo>
                    <a:pt x="101043" y="276"/>
                  </a:lnTo>
                  <a:lnTo>
                    <a:pt x="91910" y="0"/>
                  </a:lnTo>
                  <a:lnTo>
                    <a:pt x="66251" y="7511"/>
                  </a:lnTo>
                  <a:lnTo>
                    <a:pt x="30100" y="31684"/>
                  </a:lnTo>
                  <a:lnTo>
                    <a:pt x="26416" y="35900"/>
                  </a:lnTo>
                  <a:lnTo>
                    <a:pt x="20174" y="49832"/>
                  </a:lnTo>
                  <a:lnTo>
                    <a:pt x="17683" y="52232"/>
                  </a:lnTo>
                  <a:lnTo>
                    <a:pt x="14964" y="53833"/>
                  </a:lnTo>
                  <a:lnTo>
                    <a:pt x="15267" y="55958"/>
                  </a:lnTo>
                  <a:lnTo>
                    <a:pt x="21249" y="61142"/>
                  </a:lnTo>
                  <a:lnTo>
                    <a:pt x="68282" y="85645"/>
                  </a:lnTo>
                  <a:lnTo>
                    <a:pt x="106163" y="107836"/>
                  </a:lnTo>
                  <a:lnTo>
                    <a:pt x="116946" y="122416"/>
                  </a:lnTo>
                  <a:lnTo>
                    <a:pt x="121786" y="135085"/>
                  </a:lnTo>
                  <a:lnTo>
                    <a:pt x="120349" y="139760"/>
                  </a:lnTo>
                  <a:lnTo>
                    <a:pt x="113108" y="150598"/>
                  </a:lnTo>
                  <a:lnTo>
                    <a:pt x="105656" y="156826"/>
                  </a:lnTo>
                  <a:lnTo>
                    <a:pt x="61143" y="174775"/>
                  </a:lnTo>
                  <a:lnTo>
                    <a:pt x="46574" y="179056"/>
                  </a:lnTo>
                  <a:lnTo>
                    <a:pt x="0" y="1713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0" name="SMARTInkShape-6966"/>
            <p:cNvSpPr/>
            <p:nvPr/>
          </p:nvSpPr>
          <p:spPr>
            <a:xfrm>
              <a:off x="2717316" y="2752735"/>
              <a:ext cx="187810" cy="190061"/>
            </a:xfrm>
            <a:custGeom>
              <a:avLst/>
              <a:gdLst/>
              <a:ahLst/>
              <a:cxnLst/>
              <a:rect l="0" t="0" r="0" b="0"/>
              <a:pathLst>
                <a:path w="187810" h="190061">
                  <a:moveTo>
                    <a:pt x="159234" y="9515"/>
                  </a:moveTo>
                  <a:lnTo>
                    <a:pt x="150101" y="382"/>
                  </a:lnTo>
                  <a:lnTo>
                    <a:pt x="119128" y="0"/>
                  </a:lnTo>
                  <a:lnTo>
                    <a:pt x="103724" y="5050"/>
                  </a:lnTo>
                  <a:lnTo>
                    <a:pt x="58823" y="30582"/>
                  </a:lnTo>
                  <a:lnTo>
                    <a:pt x="32469" y="59420"/>
                  </a:lnTo>
                  <a:lnTo>
                    <a:pt x="5571" y="94952"/>
                  </a:lnTo>
                  <a:lnTo>
                    <a:pt x="981" y="108871"/>
                  </a:lnTo>
                  <a:lnTo>
                    <a:pt x="0" y="124581"/>
                  </a:lnTo>
                  <a:lnTo>
                    <a:pt x="5725" y="153366"/>
                  </a:lnTo>
                  <a:lnTo>
                    <a:pt x="8211" y="157274"/>
                  </a:lnTo>
                  <a:lnTo>
                    <a:pt x="38308" y="179478"/>
                  </a:lnTo>
                  <a:lnTo>
                    <a:pt x="59787" y="187227"/>
                  </a:lnTo>
                  <a:lnTo>
                    <a:pt x="105608" y="190060"/>
                  </a:lnTo>
                  <a:lnTo>
                    <a:pt x="125875" y="189241"/>
                  </a:lnTo>
                  <a:lnTo>
                    <a:pt x="168174" y="181831"/>
                  </a:lnTo>
                  <a:lnTo>
                    <a:pt x="187809" y="1809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65" name="SMARTInkShape-Group1005"/>
          <p:cNvGrpSpPr/>
          <p:nvPr/>
        </p:nvGrpSpPr>
        <p:grpSpPr>
          <a:xfrm>
            <a:off x="2714625" y="3546747"/>
            <a:ext cx="342156" cy="371618"/>
            <a:chOff x="2714625" y="3546747"/>
            <a:chExt cx="342156" cy="371618"/>
          </a:xfrm>
        </p:grpSpPr>
        <p:sp>
          <p:nvSpPr>
            <p:cNvPr id="562" name="SMARTInkShape-6967"/>
            <p:cNvSpPr/>
            <p:nvPr/>
          </p:nvSpPr>
          <p:spPr>
            <a:xfrm>
              <a:off x="2895600" y="3562869"/>
              <a:ext cx="161181" cy="218557"/>
            </a:xfrm>
            <a:custGeom>
              <a:avLst/>
              <a:gdLst/>
              <a:ahLst/>
              <a:cxnLst/>
              <a:rect l="0" t="0" r="0" b="0"/>
              <a:pathLst>
                <a:path w="161181" h="218557">
                  <a:moveTo>
                    <a:pt x="133350" y="28056"/>
                  </a:moveTo>
                  <a:lnTo>
                    <a:pt x="128294" y="28056"/>
                  </a:lnTo>
                  <a:lnTo>
                    <a:pt x="126804" y="26998"/>
                  </a:lnTo>
                  <a:lnTo>
                    <a:pt x="125811" y="25234"/>
                  </a:lnTo>
                  <a:lnTo>
                    <a:pt x="125149" y="22999"/>
                  </a:lnTo>
                  <a:lnTo>
                    <a:pt x="125766" y="21510"/>
                  </a:lnTo>
                  <a:lnTo>
                    <a:pt x="127236" y="20517"/>
                  </a:lnTo>
                  <a:lnTo>
                    <a:pt x="129274" y="19855"/>
                  </a:lnTo>
                  <a:lnTo>
                    <a:pt x="129574" y="18355"/>
                  </a:lnTo>
                  <a:lnTo>
                    <a:pt x="127086" y="13867"/>
                  </a:lnTo>
                  <a:lnTo>
                    <a:pt x="115910" y="1232"/>
                  </a:lnTo>
                  <a:lnTo>
                    <a:pt x="99607" y="0"/>
                  </a:lnTo>
                  <a:lnTo>
                    <a:pt x="52228" y="15928"/>
                  </a:lnTo>
                  <a:lnTo>
                    <a:pt x="38734" y="23019"/>
                  </a:lnTo>
                  <a:lnTo>
                    <a:pt x="12825" y="44817"/>
                  </a:lnTo>
                  <a:lnTo>
                    <a:pt x="5700" y="54202"/>
                  </a:lnTo>
                  <a:lnTo>
                    <a:pt x="3800" y="58187"/>
                  </a:lnTo>
                  <a:lnTo>
                    <a:pt x="4511" y="68259"/>
                  </a:lnTo>
                  <a:lnTo>
                    <a:pt x="8355" y="78732"/>
                  </a:lnTo>
                  <a:lnTo>
                    <a:pt x="13591" y="86915"/>
                  </a:lnTo>
                  <a:lnTo>
                    <a:pt x="37659" y="97472"/>
                  </a:lnTo>
                  <a:lnTo>
                    <a:pt x="80950" y="106185"/>
                  </a:lnTo>
                  <a:lnTo>
                    <a:pt x="117825" y="117337"/>
                  </a:lnTo>
                  <a:lnTo>
                    <a:pt x="138863" y="131650"/>
                  </a:lnTo>
                  <a:lnTo>
                    <a:pt x="153446" y="149297"/>
                  </a:lnTo>
                  <a:lnTo>
                    <a:pt x="158157" y="161669"/>
                  </a:lnTo>
                  <a:lnTo>
                    <a:pt x="161180" y="176745"/>
                  </a:lnTo>
                  <a:lnTo>
                    <a:pt x="151591" y="189469"/>
                  </a:lnTo>
                  <a:lnTo>
                    <a:pt x="130288" y="206645"/>
                  </a:lnTo>
                  <a:lnTo>
                    <a:pt x="110117" y="213262"/>
                  </a:lnTo>
                  <a:lnTo>
                    <a:pt x="64400" y="217859"/>
                  </a:lnTo>
                  <a:lnTo>
                    <a:pt x="0" y="2185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3" name="SMARTInkShape-6968"/>
            <p:cNvSpPr/>
            <p:nvPr/>
          </p:nvSpPr>
          <p:spPr>
            <a:xfrm>
              <a:off x="2714625" y="3546747"/>
              <a:ext cx="104176" cy="129904"/>
            </a:xfrm>
            <a:custGeom>
              <a:avLst/>
              <a:gdLst/>
              <a:ahLst/>
              <a:cxnLst/>
              <a:rect l="0" t="0" r="0" b="0"/>
              <a:pathLst>
                <a:path w="104176" h="129904">
                  <a:moveTo>
                    <a:pt x="19050" y="53703"/>
                  </a:moveTo>
                  <a:lnTo>
                    <a:pt x="19050" y="40446"/>
                  </a:lnTo>
                  <a:lnTo>
                    <a:pt x="24107" y="26257"/>
                  </a:lnTo>
                  <a:lnTo>
                    <a:pt x="44585" y="136"/>
                  </a:lnTo>
                  <a:lnTo>
                    <a:pt x="47715" y="0"/>
                  </a:lnTo>
                  <a:lnTo>
                    <a:pt x="73873" y="10125"/>
                  </a:lnTo>
                  <a:lnTo>
                    <a:pt x="87270" y="19037"/>
                  </a:lnTo>
                  <a:lnTo>
                    <a:pt x="97942" y="33436"/>
                  </a:lnTo>
                  <a:lnTo>
                    <a:pt x="102750" y="51108"/>
                  </a:lnTo>
                  <a:lnTo>
                    <a:pt x="104175" y="64693"/>
                  </a:lnTo>
                  <a:lnTo>
                    <a:pt x="96042" y="74815"/>
                  </a:lnTo>
                  <a:lnTo>
                    <a:pt x="52503" y="108212"/>
                  </a:lnTo>
                  <a:lnTo>
                    <a:pt x="41326" y="116029"/>
                  </a:lnTo>
                  <a:lnTo>
                    <a:pt x="0" y="1299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4" name="SMARTInkShape-6969"/>
            <p:cNvSpPr/>
            <p:nvPr/>
          </p:nvSpPr>
          <p:spPr>
            <a:xfrm>
              <a:off x="2714625" y="3609975"/>
              <a:ext cx="19051" cy="308390"/>
            </a:xfrm>
            <a:custGeom>
              <a:avLst/>
              <a:gdLst/>
              <a:ahLst/>
              <a:cxnLst/>
              <a:rect l="0" t="0" r="0" b="0"/>
              <a:pathLst>
                <a:path w="19051" h="308390">
                  <a:moveTo>
                    <a:pt x="19050" y="0"/>
                  </a:moveTo>
                  <a:lnTo>
                    <a:pt x="10849" y="0"/>
                  </a:lnTo>
                  <a:lnTo>
                    <a:pt x="17842" y="31571"/>
                  </a:lnTo>
                  <a:lnTo>
                    <a:pt x="18891" y="71878"/>
                  </a:lnTo>
                  <a:lnTo>
                    <a:pt x="19029" y="118826"/>
                  </a:lnTo>
                  <a:lnTo>
                    <a:pt x="17986" y="157739"/>
                  </a:lnTo>
                  <a:lnTo>
                    <a:pt x="12502" y="197609"/>
                  </a:lnTo>
                  <a:lnTo>
                    <a:pt x="9349" y="238232"/>
                  </a:lnTo>
                  <a:lnTo>
                    <a:pt x="1440" y="277912"/>
                  </a:lnTo>
                  <a:lnTo>
                    <a:pt x="3462" y="290380"/>
                  </a:lnTo>
                  <a:lnTo>
                    <a:pt x="7729" y="303350"/>
                  </a:lnTo>
                  <a:lnTo>
                    <a:pt x="8727" y="308389"/>
                  </a:lnTo>
                  <a:lnTo>
                    <a:pt x="8993" y="308251"/>
                  </a:lnTo>
                  <a:lnTo>
                    <a:pt x="9494" y="286688"/>
                  </a:lnTo>
                  <a:lnTo>
                    <a:pt x="1982" y="248414"/>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39" name="SMARTInkShape-Group1006"/>
          <p:cNvGrpSpPr/>
          <p:nvPr/>
        </p:nvGrpSpPr>
        <p:grpSpPr>
          <a:xfrm>
            <a:off x="7677150" y="1762125"/>
            <a:ext cx="1019176" cy="381001"/>
            <a:chOff x="7677150" y="1762125"/>
            <a:chExt cx="1019176" cy="381001"/>
          </a:xfrm>
        </p:grpSpPr>
        <p:sp>
          <p:nvSpPr>
            <p:cNvPr id="566" name="SMARTInkShape-6970"/>
            <p:cNvSpPr/>
            <p:nvPr/>
          </p:nvSpPr>
          <p:spPr>
            <a:xfrm>
              <a:off x="7696200" y="1847850"/>
              <a:ext cx="18877" cy="152401"/>
            </a:xfrm>
            <a:custGeom>
              <a:avLst/>
              <a:gdLst/>
              <a:ahLst/>
              <a:cxnLst/>
              <a:rect l="0" t="0" r="0" b="0"/>
              <a:pathLst>
                <a:path w="18877" h="152401">
                  <a:moveTo>
                    <a:pt x="9525" y="0"/>
                  </a:moveTo>
                  <a:lnTo>
                    <a:pt x="10584" y="18363"/>
                  </a:lnTo>
                  <a:lnTo>
                    <a:pt x="17726" y="58314"/>
                  </a:lnTo>
                  <a:lnTo>
                    <a:pt x="18876" y="97389"/>
                  </a:lnTo>
                  <a:lnTo>
                    <a:pt x="17914" y="114192"/>
                  </a:lnTo>
                  <a:lnTo>
                    <a:pt x="11423" y="134494"/>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7" name="SMARTInkShape-6971"/>
            <p:cNvSpPr/>
            <p:nvPr/>
          </p:nvSpPr>
          <p:spPr>
            <a:xfrm>
              <a:off x="7677150" y="1762125"/>
              <a:ext cx="150507" cy="381001"/>
            </a:xfrm>
            <a:custGeom>
              <a:avLst/>
              <a:gdLst/>
              <a:ahLst/>
              <a:cxnLst/>
              <a:rect l="0" t="0" r="0" b="0"/>
              <a:pathLst>
                <a:path w="150507" h="381001">
                  <a:moveTo>
                    <a:pt x="0" y="0"/>
                  </a:moveTo>
                  <a:lnTo>
                    <a:pt x="31435" y="1058"/>
                  </a:lnTo>
                  <a:lnTo>
                    <a:pt x="39724" y="5056"/>
                  </a:lnTo>
                  <a:lnTo>
                    <a:pt x="83999" y="45988"/>
                  </a:lnTo>
                  <a:lnTo>
                    <a:pt x="115721" y="82685"/>
                  </a:lnTo>
                  <a:lnTo>
                    <a:pt x="129829" y="122127"/>
                  </a:lnTo>
                  <a:lnTo>
                    <a:pt x="142807" y="161590"/>
                  </a:lnTo>
                  <a:lnTo>
                    <a:pt x="150506" y="199959"/>
                  </a:lnTo>
                  <a:lnTo>
                    <a:pt x="146783" y="238693"/>
                  </a:lnTo>
                  <a:lnTo>
                    <a:pt x="133920" y="283684"/>
                  </a:lnTo>
                  <a:lnTo>
                    <a:pt x="116098" y="324539"/>
                  </a:lnTo>
                  <a:lnTo>
                    <a:pt x="66675"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8" name="SMARTInkShape-6972"/>
            <p:cNvSpPr/>
            <p:nvPr/>
          </p:nvSpPr>
          <p:spPr>
            <a:xfrm>
              <a:off x="8096250" y="1819275"/>
              <a:ext cx="9526" cy="228601"/>
            </a:xfrm>
            <a:custGeom>
              <a:avLst/>
              <a:gdLst/>
              <a:ahLst/>
              <a:cxnLst/>
              <a:rect l="0" t="0" r="0" b="0"/>
              <a:pathLst>
                <a:path w="9526" h="228601">
                  <a:moveTo>
                    <a:pt x="0" y="0"/>
                  </a:moveTo>
                  <a:lnTo>
                    <a:pt x="1059" y="16267"/>
                  </a:lnTo>
                  <a:lnTo>
                    <a:pt x="8201" y="47925"/>
                  </a:lnTo>
                  <a:lnTo>
                    <a:pt x="2718" y="92291"/>
                  </a:lnTo>
                  <a:lnTo>
                    <a:pt x="537" y="137273"/>
                  </a:lnTo>
                  <a:lnTo>
                    <a:pt x="106" y="177281"/>
                  </a:lnTo>
                  <a:lnTo>
                    <a:pt x="1079" y="209683"/>
                  </a:lnTo>
                  <a:lnTo>
                    <a:pt x="95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9" name="SMARTInkShape-6973"/>
            <p:cNvSpPr/>
            <p:nvPr/>
          </p:nvSpPr>
          <p:spPr>
            <a:xfrm>
              <a:off x="8105775" y="1866900"/>
              <a:ext cx="95251" cy="1"/>
            </a:xfrm>
            <a:custGeom>
              <a:avLst/>
              <a:gdLst/>
              <a:ahLst/>
              <a:cxnLst/>
              <a:rect l="0" t="0" r="0" b="0"/>
              <a:pathLst>
                <a:path w="95251" h="1">
                  <a:moveTo>
                    <a:pt x="0" y="0"/>
                  </a:moveTo>
                  <a:lnTo>
                    <a:pt x="42814"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0" name="SMARTInkShape-6974"/>
            <p:cNvSpPr/>
            <p:nvPr/>
          </p:nvSpPr>
          <p:spPr>
            <a:xfrm>
              <a:off x="8097574" y="1962150"/>
              <a:ext cx="65352" cy="9526"/>
            </a:xfrm>
            <a:custGeom>
              <a:avLst/>
              <a:gdLst/>
              <a:ahLst/>
              <a:cxnLst/>
              <a:rect l="0" t="0" r="0" b="0"/>
              <a:pathLst>
                <a:path w="65352" h="9526">
                  <a:moveTo>
                    <a:pt x="8201" y="9525"/>
                  </a:moveTo>
                  <a:lnTo>
                    <a:pt x="0" y="9525"/>
                  </a:lnTo>
                  <a:lnTo>
                    <a:pt x="37793" y="8467"/>
                  </a:lnTo>
                  <a:lnTo>
                    <a:pt x="653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6" name="SMARTInkShape-6975"/>
            <p:cNvSpPr/>
            <p:nvPr/>
          </p:nvSpPr>
          <p:spPr>
            <a:xfrm>
              <a:off x="8305800" y="1971675"/>
              <a:ext cx="9526" cy="76201"/>
            </a:xfrm>
            <a:custGeom>
              <a:avLst/>
              <a:gdLst/>
              <a:ahLst/>
              <a:cxnLst/>
              <a:rect l="0" t="0" r="0" b="0"/>
              <a:pathLst>
                <a:path w="9526" h="76201">
                  <a:moveTo>
                    <a:pt x="0" y="0"/>
                  </a:moveTo>
                  <a:lnTo>
                    <a:pt x="0" y="21458"/>
                  </a:lnTo>
                  <a:lnTo>
                    <a:pt x="952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7" name="SMARTInkShape-6976"/>
            <p:cNvSpPr/>
            <p:nvPr/>
          </p:nvSpPr>
          <p:spPr>
            <a:xfrm>
              <a:off x="8382000" y="1952625"/>
              <a:ext cx="85726" cy="83793"/>
            </a:xfrm>
            <a:custGeom>
              <a:avLst/>
              <a:gdLst/>
              <a:ahLst/>
              <a:cxnLst/>
              <a:rect l="0" t="0" r="0" b="0"/>
              <a:pathLst>
                <a:path w="85726" h="83793">
                  <a:moveTo>
                    <a:pt x="0" y="0"/>
                  </a:moveTo>
                  <a:lnTo>
                    <a:pt x="0" y="8201"/>
                  </a:lnTo>
                  <a:lnTo>
                    <a:pt x="16476" y="54183"/>
                  </a:lnTo>
                  <a:lnTo>
                    <a:pt x="19006" y="83792"/>
                  </a:lnTo>
                  <a:lnTo>
                    <a:pt x="17962" y="83378"/>
                  </a:lnTo>
                  <a:lnTo>
                    <a:pt x="13981" y="80096"/>
                  </a:lnTo>
                  <a:lnTo>
                    <a:pt x="11505" y="72287"/>
                  </a:lnTo>
                  <a:lnTo>
                    <a:pt x="9916" y="55083"/>
                  </a:lnTo>
                  <a:lnTo>
                    <a:pt x="15343" y="45295"/>
                  </a:lnTo>
                  <a:lnTo>
                    <a:pt x="24811" y="34948"/>
                  </a:lnTo>
                  <a:lnTo>
                    <a:pt x="40983" y="24231"/>
                  </a:lnTo>
                  <a:lnTo>
                    <a:pt x="54006" y="20585"/>
                  </a:lnTo>
                  <a:lnTo>
                    <a:pt x="64925" y="19732"/>
                  </a:lnTo>
                  <a:lnTo>
                    <a:pt x="74011" y="22175"/>
                  </a:lnTo>
                  <a:lnTo>
                    <a:pt x="77915" y="24309"/>
                  </a:lnTo>
                  <a:lnTo>
                    <a:pt x="80519" y="27848"/>
                  </a:lnTo>
                  <a:lnTo>
                    <a:pt x="83411" y="37424"/>
                  </a:lnTo>
                  <a:lnTo>
                    <a:pt x="8572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8" name="SMARTInkShape-6977"/>
            <p:cNvSpPr/>
            <p:nvPr/>
          </p:nvSpPr>
          <p:spPr>
            <a:xfrm>
              <a:off x="8546430" y="1810414"/>
              <a:ext cx="149896" cy="323187"/>
            </a:xfrm>
            <a:custGeom>
              <a:avLst/>
              <a:gdLst/>
              <a:ahLst/>
              <a:cxnLst/>
              <a:rect l="0" t="0" r="0" b="0"/>
              <a:pathLst>
                <a:path w="149896" h="323187">
                  <a:moveTo>
                    <a:pt x="83220" y="170786"/>
                  </a:moveTo>
                  <a:lnTo>
                    <a:pt x="78164" y="165730"/>
                  </a:lnTo>
                  <a:lnTo>
                    <a:pt x="75616" y="165298"/>
                  </a:lnTo>
                  <a:lnTo>
                    <a:pt x="72859" y="166069"/>
                  </a:lnTo>
                  <a:lnTo>
                    <a:pt x="66973" y="168690"/>
                  </a:lnTo>
                  <a:lnTo>
                    <a:pt x="55593" y="172282"/>
                  </a:lnTo>
                  <a:lnTo>
                    <a:pt x="14930" y="202166"/>
                  </a:lnTo>
                  <a:lnTo>
                    <a:pt x="3131" y="214186"/>
                  </a:lnTo>
                  <a:lnTo>
                    <a:pt x="0" y="221119"/>
                  </a:lnTo>
                  <a:lnTo>
                    <a:pt x="224" y="224450"/>
                  </a:lnTo>
                  <a:lnTo>
                    <a:pt x="3294" y="230973"/>
                  </a:lnTo>
                  <a:lnTo>
                    <a:pt x="5595" y="233135"/>
                  </a:lnTo>
                  <a:lnTo>
                    <a:pt x="10972" y="235538"/>
                  </a:lnTo>
                  <a:lnTo>
                    <a:pt x="19713" y="233784"/>
                  </a:lnTo>
                  <a:lnTo>
                    <a:pt x="25006" y="231835"/>
                  </a:lnTo>
                  <a:lnTo>
                    <a:pt x="55258" y="205893"/>
                  </a:lnTo>
                  <a:lnTo>
                    <a:pt x="84177" y="165923"/>
                  </a:lnTo>
                  <a:lnTo>
                    <a:pt x="92111" y="119692"/>
                  </a:lnTo>
                  <a:lnTo>
                    <a:pt x="99950" y="81240"/>
                  </a:lnTo>
                  <a:lnTo>
                    <a:pt x="98760" y="48651"/>
                  </a:lnTo>
                  <a:lnTo>
                    <a:pt x="92850" y="1577"/>
                  </a:lnTo>
                  <a:lnTo>
                    <a:pt x="92776" y="0"/>
                  </a:lnTo>
                  <a:lnTo>
                    <a:pt x="106005" y="30966"/>
                  </a:lnTo>
                  <a:lnTo>
                    <a:pt x="110652" y="63243"/>
                  </a:lnTo>
                  <a:lnTo>
                    <a:pt x="112514" y="108936"/>
                  </a:lnTo>
                  <a:lnTo>
                    <a:pt x="116701" y="144355"/>
                  </a:lnTo>
                  <a:lnTo>
                    <a:pt x="119267" y="178442"/>
                  </a:lnTo>
                  <a:lnTo>
                    <a:pt x="123534" y="218916"/>
                  </a:lnTo>
                  <a:lnTo>
                    <a:pt x="134457" y="261667"/>
                  </a:lnTo>
                  <a:lnTo>
                    <a:pt x="149895" y="3231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49" name="SMARTInkShape-Group1007"/>
          <p:cNvGrpSpPr/>
          <p:nvPr/>
        </p:nvGrpSpPr>
        <p:grpSpPr>
          <a:xfrm>
            <a:off x="9334500" y="1838325"/>
            <a:ext cx="1993402" cy="438151"/>
            <a:chOff x="9334500" y="1838325"/>
            <a:chExt cx="1993402" cy="438151"/>
          </a:xfrm>
        </p:grpSpPr>
        <p:sp>
          <p:nvSpPr>
            <p:cNvPr id="740" name="SMARTInkShape-6978"/>
            <p:cNvSpPr/>
            <p:nvPr/>
          </p:nvSpPr>
          <p:spPr>
            <a:xfrm>
              <a:off x="10925175" y="1916650"/>
              <a:ext cx="85040" cy="282791"/>
            </a:xfrm>
            <a:custGeom>
              <a:avLst/>
              <a:gdLst/>
              <a:ahLst/>
              <a:cxnLst/>
              <a:rect l="0" t="0" r="0" b="0"/>
              <a:pathLst>
                <a:path w="85040" h="282791">
                  <a:moveTo>
                    <a:pt x="9525" y="7400"/>
                  </a:moveTo>
                  <a:lnTo>
                    <a:pt x="10583" y="22609"/>
                  </a:lnTo>
                  <a:lnTo>
                    <a:pt x="17066" y="51640"/>
                  </a:lnTo>
                  <a:lnTo>
                    <a:pt x="18462" y="88242"/>
                  </a:lnTo>
                  <a:lnTo>
                    <a:pt x="18934" y="132847"/>
                  </a:lnTo>
                  <a:lnTo>
                    <a:pt x="24071" y="170394"/>
                  </a:lnTo>
                  <a:lnTo>
                    <a:pt x="27242" y="209976"/>
                  </a:lnTo>
                  <a:lnTo>
                    <a:pt x="33514" y="257086"/>
                  </a:lnTo>
                  <a:lnTo>
                    <a:pt x="37981" y="282790"/>
                  </a:lnTo>
                  <a:lnTo>
                    <a:pt x="37019" y="267193"/>
                  </a:lnTo>
                  <a:lnTo>
                    <a:pt x="29456" y="222890"/>
                  </a:lnTo>
                  <a:lnTo>
                    <a:pt x="23634" y="178378"/>
                  </a:lnTo>
                  <a:lnTo>
                    <a:pt x="9291" y="133057"/>
                  </a:lnTo>
                  <a:lnTo>
                    <a:pt x="1836" y="90900"/>
                  </a:lnTo>
                  <a:lnTo>
                    <a:pt x="1421" y="49098"/>
                  </a:lnTo>
                  <a:lnTo>
                    <a:pt x="8249" y="16523"/>
                  </a:lnTo>
                  <a:lnTo>
                    <a:pt x="10792" y="12424"/>
                  </a:lnTo>
                  <a:lnTo>
                    <a:pt x="19261" y="5047"/>
                  </a:lnTo>
                  <a:lnTo>
                    <a:pt x="30080" y="1062"/>
                  </a:lnTo>
                  <a:lnTo>
                    <a:pt x="35928" y="0"/>
                  </a:lnTo>
                  <a:lnTo>
                    <a:pt x="45250" y="1642"/>
                  </a:lnTo>
                  <a:lnTo>
                    <a:pt x="64912" y="11319"/>
                  </a:lnTo>
                  <a:lnTo>
                    <a:pt x="74005" y="20078"/>
                  </a:lnTo>
                  <a:lnTo>
                    <a:pt x="80516" y="29968"/>
                  </a:lnTo>
                  <a:lnTo>
                    <a:pt x="83410" y="37891"/>
                  </a:lnTo>
                  <a:lnTo>
                    <a:pt x="85039" y="58415"/>
                  </a:lnTo>
                  <a:lnTo>
                    <a:pt x="79778" y="75581"/>
                  </a:lnTo>
                  <a:lnTo>
                    <a:pt x="70380" y="91678"/>
                  </a:lnTo>
                  <a:lnTo>
                    <a:pt x="59150" y="102360"/>
                  </a:lnTo>
                  <a:lnTo>
                    <a:pt x="0" y="140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1" name="SMARTInkShape-6979"/>
            <p:cNvSpPr/>
            <p:nvPr/>
          </p:nvSpPr>
          <p:spPr>
            <a:xfrm>
              <a:off x="11096625" y="1896818"/>
              <a:ext cx="231277" cy="322508"/>
            </a:xfrm>
            <a:custGeom>
              <a:avLst/>
              <a:gdLst/>
              <a:ahLst/>
              <a:cxnLst/>
              <a:rect l="0" t="0" r="0" b="0"/>
              <a:pathLst>
                <a:path w="231277" h="322508">
                  <a:moveTo>
                    <a:pt x="209550" y="17707"/>
                  </a:moveTo>
                  <a:lnTo>
                    <a:pt x="209550" y="12651"/>
                  </a:lnTo>
                  <a:lnTo>
                    <a:pt x="208492" y="11161"/>
                  </a:lnTo>
                  <a:lnTo>
                    <a:pt x="206728" y="10168"/>
                  </a:lnTo>
                  <a:lnTo>
                    <a:pt x="204493" y="9506"/>
                  </a:lnTo>
                  <a:lnTo>
                    <a:pt x="196293" y="3518"/>
                  </a:lnTo>
                  <a:lnTo>
                    <a:pt x="177047" y="97"/>
                  </a:lnTo>
                  <a:lnTo>
                    <a:pt x="143157" y="0"/>
                  </a:lnTo>
                  <a:lnTo>
                    <a:pt x="98292" y="11952"/>
                  </a:lnTo>
                  <a:lnTo>
                    <a:pt x="72633" y="26115"/>
                  </a:lnTo>
                  <a:lnTo>
                    <a:pt x="30917" y="58462"/>
                  </a:lnTo>
                  <a:lnTo>
                    <a:pt x="24324" y="69687"/>
                  </a:lnTo>
                  <a:lnTo>
                    <a:pt x="21394" y="81731"/>
                  </a:lnTo>
                  <a:lnTo>
                    <a:pt x="22915" y="91318"/>
                  </a:lnTo>
                  <a:lnTo>
                    <a:pt x="24801" y="95356"/>
                  </a:lnTo>
                  <a:lnTo>
                    <a:pt x="35364" y="102665"/>
                  </a:lnTo>
                  <a:lnTo>
                    <a:pt x="73072" y="115980"/>
                  </a:lnTo>
                  <a:lnTo>
                    <a:pt x="108905" y="125612"/>
                  </a:lnTo>
                  <a:lnTo>
                    <a:pt x="151389" y="140225"/>
                  </a:lnTo>
                  <a:lnTo>
                    <a:pt x="196886" y="169614"/>
                  </a:lnTo>
                  <a:lnTo>
                    <a:pt x="219320" y="186071"/>
                  </a:lnTo>
                  <a:lnTo>
                    <a:pt x="229063" y="201544"/>
                  </a:lnTo>
                  <a:lnTo>
                    <a:pt x="231276" y="219004"/>
                  </a:lnTo>
                  <a:lnTo>
                    <a:pt x="228730" y="235231"/>
                  </a:lnTo>
                  <a:lnTo>
                    <a:pt x="224072" y="245970"/>
                  </a:lnTo>
                  <a:lnTo>
                    <a:pt x="200330" y="268080"/>
                  </a:lnTo>
                  <a:lnTo>
                    <a:pt x="161984" y="288786"/>
                  </a:lnTo>
                  <a:lnTo>
                    <a:pt x="123837" y="303068"/>
                  </a:lnTo>
                  <a:lnTo>
                    <a:pt x="80671" y="316080"/>
                  </a:lnTo>
                  <a:lnTo>
                    <a:pt x="33496" y="321238"/>
                  </a:lnTo>
                  <a:lnTo>
                    <a:pt x="0" y="3225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2" name="SMARTInkShape-6980"/>
            <p:cNvSpPr/>
            <p:nvPr/>
          </p:nvSpPr>
          <p:spPr>
            <a:xfrm>
              <a:off x="9334500" y="1838325"/>
              <a:ext cx="257176" cy="38101"/>
            </a:xfrm>
            <a:custGeom>
              <a:avLst/>
              <a:gdLst/>
              <a:ahLst/>
              <a:cxnLst/>
              <a:rect l="0" t="0" r="0" b="0"/>
              <a:pathLst>
                <a:path w="257176" h="38101">
                  <a:moveTo>
                    <a:pt x="0" y="38100"/>
                  </a:moveTo>
                  <a:lnTo>
                    <a:pt x="5488" y="38100"/>
                  </a:lnTo>
                  <a:lnTo>
                    <a:pt x="3145" y="38100"/>
                  </a:lnTo>
                  <a:lnTo>
                    <a:pt x="5989" y="38100"/>
                  </a:lnTo>
                  <a:lnTo>
                    <a:pt x="7167" y="37042"/>
                  </a:lnTo>
                  <a:lnTo>
                    <a:pt x="8477" y="33044"/>
                  </a:lnTo>
                  <a:lnTo>
                    <a:pt x="9885" y="31554"/>
                  </a:lnTo>
                  <a:lnTo>
                    <a:pt x="34373" y="22290"/>
                  </a:lnTo>
                  <a:lnTo>
                    <a:pt x="76964" y="14420"/>
                  </a:lnTo>
                  <a:lnTo>
                    <a:pt x="119210" y="10170"/>
                  </a:lnTo>
                  <a:lnTo>
                    <a:pt x="161013" y="9652"/>
                  </a:lnTo>
                  <a:lnTo>
                    <a:pt x="207449" y="3004"/>
                  </a:lnTo>
                  <a:lnTo>
                    <a:pt x="257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SMARTInkShape-6981"/>
            <p:cNvSpPr/>
            <p:nvPr/>
          </p:nvSpPr>
          <p:spPr>
            <a:xfrm>
              <a:off x="9439275" y="1885950"/>
              <a:ext cx="9526" cy="266701"/>
            </a:xfrm>
            <a:custGeom>
              <a:avLst/>
              <a:gdLst/>
              <a:ahLst/>
              <a:cxnLst/>
              <a:rect l="0" t="0" r="0" b="0"/>
              <a:pathLst>
                <a:path w="9526" h="266701">
                  <a:moveTo>
                    <a:pt x="9525" y="0"/>
                  </a:moveTo>
                  <a:lnTo>
                    <a:pt x="9525" y="42842"/>
                  </a:lnTo>
                  <a:lnTo>
                    <a:pt x="9525" y="80427"/>
                  </a:lnTo>
                  <a:lnTo>
                    <a:pt x="9525" y="125366"/>
                  </a:lnTo>
                  <a:lnTo>
                    <a:pt x="9525" y="162970"/>
                  </a:lnTo>
                  <a:lnTo>
                    <a:pt x="2979" y="206816"/>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4" name="SMARTInkShape-6982"/>
            <p:cNvSpPr/>
            <p:nvPr/>
          </p:nvSpPr>
          <p:spPr>
            <a:xfrm>
              <a:off x="9628864" y="1877865"/>
              <a:ext cx="152920" cy="265261"/>
            </a:xfrm>
            <a:custGeom>
              <a:avLst/>
              <a:gdLst/>
              <a:ahLst/>
              <a:cxnLst/>
              <a:rect l="0" t="0" r="0" b="0"/>
              <a:pathLst>
                <a:path w="152920" h="265261">
                  <a:moveTo>
                    <a:pt x="143786" y="17610"/>
                  </a:moveTo>
                  <a:lnTo>
                    <a:pt x="148843" y="17610"/>
                  </a:lnTo>
                  <a:lnTo>
                    <a:pt x="150332" y="16552"/>
                  </a:lnTo>
                  <a:lnTo>
                    <a:pt x="151327" y="14788"/>
                  </a:lnTo>
                  <a:lnTo>
                    <a:pt x="152919" y="9409"/>
                  </a:lnTo>
                  <a:lnTo>
                    <a:pt x="148138" y="3421"/>
                  </a:lnTo>
                  <a:lnTo>
                    <a:pt x="142899" y="720"/>
                  </a:lnTo>
                  <a:lnTo>
                    <a:pt x="140019" y="0"/>
                  </a:lnTo>
                  <a:lnTo>
                    <a:pt x="113644" y="6449"/>
                  </a:lnTo>
                  <a:lnTo>
                    <a:pt x="70384" y="26044"/>
                  </a:lnTo>
                  <a:lnTo>
                    <a:pt x="25974" y="60701"/>
                  </a:lnTo>
                  <a:lnTo>
                    <a:pt x="3392" y="82096"/>
                  </a:lnTo>
                  <a:lnTo>
                    <a:pt x="448" y="88117"/>
                  </a:lnTo>
                  <a:lnTo>
                    <a:pt x="0" y="100452"/>
                  </a:lnTo>
                  <a:lnTo>
                    <a:pt x="3328" y="110168"/>
                  </a:lnTo>
                  <a:lnTo>
                    <a:pt x="5698" y="114240"/>
                  </a:lnTo>
                  <a:lnTo>
                    <a:pt x="16797" y="121587"/>
                  </a:lnTo>
                  <a:lnTo>
                    <a:pt x="64386" y="138155"/>
                  </a:lnTo>
                  <a:lnTo>
                    <a:pt x="111785" y="159178"/>
                  </a:lnTo>
                  <a:lnTo>
                    <a:pt x="137714" y="176913"/>
                  </a:lnTo>
                  <a:lnTo>
                    <a:pt x="146379" y="186484"/>
                  </a:lnTo>
                  <a:lnTo>
                    <a:pt x="148690" y="190517"/>
                  </a:lnTo>
                  <a:lnTo>
                    <a:pt x="148435" y="203466"/>
                  </a:lnTo>
                  <a:lnTo>
                    <a:pt x="143736" y="218746"/>
                  </a:lnTo>
                  <a:lnTo>
                    <a:pt x="134591" y="232593"/>
                  </a:lnTo>
                  <a:lnTo>
                    <a:pt x="117543" y="247232"/>
                  </a:lnTo>
                  <a:lnTo>
                    <a:pt x="77611" y="261660"/>
                  </a:lnTo>
                  <a:lnTo>
                    <a:pt x="911" y="2652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5" name="SMARTInkShape-6983"/>
            <p:cNvSpPr/>
            <p:nvPr/>
          </p:nvSpPr>
          <p:spPr>
            <a:xfrm>
              <a:off x="9886950" y="2200275"/>
              <a:ext cx="66676" cy="76201"/>
            </a:xfrm>
            <a:custGeom>
              <a:avLst/>
              <a:gdLst/>
              <a:ahLst/>
              <a:cxnLst/>
              <a:rect l="0" t="0" r="0" b="0"/>
              <a:pathLst>
                <a:path w="66676" h="76201">
                  <a:moveTo>
                    <a:pt x="66675" y="0"/>
                  </a:moveTo>
                  <a:lnTo>
                    <a:pt x="61618" y="0"/>
                  </a:lnTo>
                  <a:lnTo>
                    <a:pt x="60129" y="1058"/>
                  </a:lnTo>
                  <a:lnTo>
                    <a:pt x="59136" y="2822"/>
                  </a:lnTo>
                  <a:lnTo>
                    <a:pt x="57738" y="13183"/>
                  </a:lnTo>
                  <a:lnTo>
                    <a:pt x="57542" y="18314"/>
                  </a:lnTo>
                  <a:lnTo>
                    <a:pt x="51679" y="29659"/>
                  </a:lnTo>
                  <a:lnTo>
                    <a:pt x="24680" y="59410"/>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6" name="SMARTInkShape-6984"/>
            <p:cNvSpPr/>
            <p:nvPr/>
          </p:nvSpPr>
          <p:spPr>
            <a:xfrm>
              <a:off x="10127514" y="1914641"/>
              <a:ext cx="235687" cy="274959"/>
            </a:xfrm>
            <a:custGeom>
              <a:avLst/>
              <a:gdLst/>
              <a:ahLst/>
              <a:cxnLst/>
              <a:rect l="0" t="0" r="0" b="0"/>
              <a:pathLst>
                <a:path w="235687" h="274959">
                  <a:moveTo>
                    <a:pt x="226161" y="9409"/>
                  </a:moveTo>
                  <a:lnTo>
                    <a:pt x="226161" y="1208"/>
                  </a:lnTo>
                  <a:lnTo>
                    <a:pt x="225103" y="767"/>
                  </a:lnTo>
                  <a:lnTo>
                    <a:pt x="207847" y="0"/>
                  </a:lnTo>
                  <a:lnTo>
                    <a:pt x="170676" y="10260"/>
                  </a:lnTo>
                  <a:lnTo>
                    <a:pt x="123518" y="28534"/>
                  </a:lnTo>
                  <a:lnTo>
                    <a:pt x="102967" y="40828"/>
                  </a:lnTo>
                  <a:lnTo>
                    <a:pt x="57923" y="82601"/>
                  </a:lnTo>
                  <a:lnTo>
                    <a:pt x="26142" y="124567"/>
                  </a:lnTo>
                  <a:lnTo>
                    <a:pt x="14497" y="145257"/>
                  </a:lnTo>
                  <a:lnTo>
                    <a:pt x="3049" y="183481"/>
                  </a:lnTo>
                  <a:lnTo>
                    <a:pt x="0" y="201780"/>
                  </a:lnTo>
                  <a:lnTo>
                    <a:pt x="4289" y="219791"/>
                  </a:lnTo>
                  <a:lnTo>
                    <a:pt x="8396" y="229038"/>
                  </a:lnTo>
                  <a:lnTo>
                    <a:pt x="24249" y="244958"/>
                  </a:lnTo>
                  <a:lnTo>
                    <a:pt x="63862" y="267369"/>
                  </a:lnTo>
                  <a:lnTo>
                    <a:pt x="107872" y="273519"/>
                  </a:lnTo>
                  <a:lnTo>
                    <a:pt x="142896" y="274958"/>
                  </a:lnTo>
                  <a:lnTo>
                    <a:pt x="177513" y="274539"/>
                  </a:lnTo>
                  <a:lnTo>
                    <a:pt x="235686" y="2665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7" name="SMARTInkShape-6985"/>
            <p:cNvSpPr/>
            <p:nvPr/>
          </p:nvSpPr>
          <p:spPr>
            <a:xfrm>
              <a:off x="10434119" y="1925801"/>
              <a:ext cx="186257" cy="255425"/>
            </a:xfrm>
            <a:custGeom>
              <a:avLst/>
              <a:gdLst/>
              <a:ahLst/>
              <a:cxnLst/>
              <a:rect l="0" t="0" r="0" b="0"/>
              <a:pathLst>
                <a:path w="186257" h="255425">
                  <a:moveTo>
                    <a:pt x="186256" y="26824"/>
                  </a:moveTo>
                  <a:lnTo>
                    <a:pt x="186256" y="18623"/>
                  </a:lnTo>
                  <a:lnTo>
                    <a:pt x="181199" y="12635"/>
                  </a:lnTo>
                  <a:lnTo>
                    <a:pt x="167942" y="4158"/>
                  </a:lnTo>
                  <a:lnTo>
                    <a:pt x="150609" y="0"/>
                  </a:lnTo>
                  <a:lnTo>
                    <a:pt x="121954" y="3824"/>
                  </a:lnTo>
                  <a:lnTo>
                    <a:pt x="76463" y="21144"/>
                  </a:lnTo>
                  <a:lnTo>
                    <a:pt x="50950" y="34549"/>
                  </a:lnTo>
                  <a:lnTo>
                    <a:pt x="5306" y="75989"/>
                  </a:lnTo>
                  <a:lnTo>
                    <a:pt x="0" y="85012"/>
                  </a:lnTo>
                  <a:lnTo>
                    <a:pt x="702" y="88899"/>
                  </a:lnTo>
                  <a:lnTo>
                    <a:pt x="7126" y="96041"/>
                  </a:lnTo>
                  <a:lnTo>
                    <a:pt x="37160" y="109249"/>
                  </a:lnTo>
                  <a:lnTo>
                    <a:pt x="79865" y="125232"/>
                  </a:lnTo>
                  <a:lnTo>
                    <a:pt x="116048" y="145550"/>
                  </a:lnTo>
                  <a:lnTo>
                    <a:pt x="131470" y="162661"/>
                  </a:lnTo>
                  <a:lnTo>
                    <a:pt x="135447" y="171157"/>
                  </a:lnTo>
                  <a:lnTo>
                    <a:pt x="132631" y="192003"/>
                  </a:lnTo>
                  <a:lnTo>
                    <a:pt x="125094" y="208175"/>
                  </a:lnTo>
                  <a:lnTo>
                    <a:pt x="100989" y="224726"/>
                  </a:lnTo>
                  <a:lnTo>
                    <a:pt x="63580" y="240619"/>
                  </a:lnTo>
                  <a:lnTo>
                    <a:pt x="5281" y="2554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8" name="SMARTInkShape-6986"/>
            <p:cNvSpPr/>
            <p:nvPr/>
          </p:nvSpPr>
          <p:spPr>
            <a:xfrm>
              <a:off x="10744200" y="2162175"/>
              <a:ext cx="57151" cy="114301"/>
            </a:xfrm>
            <a:custGeom>
              <a:avLst/>
              <a:gdLst/>
              <a:ahLst/>
              <a:cxnLst/>
              <a:rect l="0" t="0" r="0" b="0"/>
              <a:pathLst>
                <a:path w="57151" h="114301">
                  <a:moveTo>
                    <a:pt x="57150" y="0"/>
                  </a:moveTo>
                  <a:lnTo>
                    <a:pt x="57150" y="5056"/>
                  </a:lnTo>
                  <a:lnTo>
                    <a:pt x="37852" y="50768"/>
                  </a:lnTo>
                  <a:lnTo>
                    <a:pt x="30582" y="67014"/>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59" name="SMARTInkShape-Group1008"/>
          <p:cNvGrpSpPr/>
          <p:nvPr/>
        </p:nvGrpSpPr>
        <p:grpSpPr>
          <a:xfrm>
            <a:off x="7686675" y="2939099"/>
            <a:ext cx="1470652" cy="394652"/>
            <a:chOff x="7686675" y="2939099"/>
            <a:chExt cx="1470652" cy="394652"/>
          </a:xfrm>
        </p:grpSpPr>
        <p:sp>
          <p:nvSpPr>
            <p:cNvPr id="750" name="SMARTInkShape-6987"/>
            <p:cNvSpPr/>
            <p:nvPr/>
          </p:nvSpPr>
          <p:spPr>
            <a:xfrm>
              <a:off x="7686675" y="2943225"/>
              <a:ext cx="18873" cy="161926"/>
            </a:xfrm>
            <a:custGeom>
              <a:avLst/>
              <a:gdLst/>
              <a:ahLst/>
              <a:cxnLst/>
              <a:rect l="0" t="0" r="0" b="0"/>
              <a:pathLst>
                <a:path w="18873" h="161926">
                  <a:moveTo>
                    <a:pt x="0" y="0"/>
                  </a:moveTo>
                  <a:lnTo>
                    <a:pt x="5057" y="0"/>
                  </a:lnTo>
                  <a:lnTo>
                    <a:pt x="6546" y="1058"/>
                  </a:lnTo>
                  <a:lnTo>
                    <a:pt x="7539" y="2822"/>
                  </a:lnTo>
                  <a:lnTo>
                    <a:pt x="8937" y="13183"/>
                  </a:lnTo>
                  <a:lnTo>
                    <a:pt x="10322" y="23851"/>
                  </a:lnTo>
                  <a:lnTo>
                    <a:pt x="17692" y="54189"/>
                  </a:lnTo>
                  <a:lnTo>
                    <a:pt x="18872" y="96114"/>
                  </a:lnTo>
                  <a:lnTo>
                    <a:pt x="17968" y="129897"/>
                  </a:lnTo>
                  <a:lnTo>
                    <a:pt x="95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1" name="SMARTInkShape-6988"/>
            <p:cNvSpPr/>
            <p:nvPr/>
          </p:nvSpPr>
          <p:spPr>
            <a:xfrm>
              <a:off x="7705725" y="2939099"/>
              <a:ext cx="180889" cy="185102"/>
            </a:xfrm>
            <a:custGeom>
              <a:avLst/>
              <a:gdLst/>
              <a:ahLst/>
              <a:cxnLst/>
              <a:rect l="0" t="0" r="0" b="0"/>
              <a:pathLst>
                <a:path w="180889" h="185102">
                  <a:moveTo>
                    <a:pt x="0" y="4126"/>
                  </a:moveTo>
                  <a:lnTo>
                    <a:pt x="5057" y="4126"/>
                  </a:lnTo>
                  <a:lnTo>
                    <a:pt x="6546" y="5184"/>
                  </a:lnTo>
                  <a:lnTo>
                    <a:pt x="7539" y="6948"/>
                  </a:lnTo>
                  <a:lnTo>
                    <a:pt x="8201" y="9183"/>
                  </a:lnTo>
                  <a:lnTo>
                    <a:pt x="46070" y="55171"/>
                  </a:lnTo>
                  <a:lnTo>
                    <a:pt x="69435" y="82686"/>
                  </a:lnTo>
                  <a:lnTo>
                    <a:pt x="76016" y="86667"/>
                  </a:lnTo>
                  <a:lnTo>
                    <a:pt x="82468" y="89494"/>
                  </a:lnTo>
                  <a:lnTo>
                    <a:pt x="88864" y="94278"/>
                  </a:lnTo>
                  <a:lnTo>
                    <a:pt x="90992" y="94919"/>
                  </a:lnTo>
                  <a:lnTo>
                    <a:pt x="92411" y="94288"/>
                  </a:lnTo>
                  <a:lnTo>
                    <a:pt x="119191" y="60307"/>
                  </a:lnTo>
                  <a:lnTo>
                    <a:pt x="123882" y="48146"/>
                  </a:lnTo>
                  <a:lnTo>
                    <a:pt x="149116" y="14462"/>
                  </a:lnTo>
                  <a:lnTo>
                    <a:pt x="151998" y="7661"/>
                  </a:lnTo>
                  <a:lnTo>
                    <a:pt x="156807" y="1111"/>
                  </a:lnTo>
                  <a:lnTo>
                    <a:pt x="159572" y="0"/>
                  </a:lnTo>
                  <a:lnTo>
                    <a:pt x="162472" y="317"/>
                  </a:lnTo>
                  <a:lnTo>
                    <a:pt x="169676" y="3374"/>
                  </a:lnTo>
                  <a:lnTo>
                    <a:pt x="175982" y="14016"/>
                  </a:lnTo>
                  <a:lnTo>
                    <a:pt x="180318" y="50231"/>
                  </a:lnTo>
                  <a:lnTo>
                    <a:pt x="180888" y="91964"/>
                  </a:lnTo>
                  <a:lnTo>
                    <a:pt x="179891" y="123168"/>
                  </a:lnTo>
                  <a:lnTo>
                    <a:pt x="172331" y="165466"/>
                  </a:lnTo>
                  <a:lnTo>
                    <a:pt x="171450" y="1851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2" name="SMARTInkShape-6989"/>
            <p:cNvSpPr/>
            <p:nvPr/>
          </p:nvSpPr>
          <p:spPr>
            <a:xfrm>
              <a:off x="7981950" y="2981325"/>
              <a:ext cx="9526" cy="142876"/>
            </a:xfrm>
            <a:custGeom>
              <a:avLst/>
              <a:gdLst/>
              <a:ahLst/>
              <a:cxnLst/>
              <a:rect l="0" t="0" r="0" b="0"/>
              <a:pathLst>
                <a:path w="9526" h="142876">
                  <a:moveTo>
                    <a:pt x="9525" y="0"/>
                  </a:moveTo>
                  <a:lnTo>
                    <a:pt x="9525" y="40434"/>
                  </a:lnTo>
                  <a:lnTo>
                    <a:pt x="6703" y="87916"/>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3" name="SMARTInkShape-6990"/>
            <p:cNvSpPr/>
            <p:nvPr/>
          </p:nvSpPr>
          <p:spPr>
            <a:xfrm>
              <a:off x="7953375" y="2943225"/>
              <a:ext cx="169498" cy="209551"/>
            </a:xfrm>
            <a:custGeom>
              <a:avLst/>
              <a:gdLst/>
              <a:ahLst/>
              <a:cxnLst/>
              <a:rect l="0" t="0" r="0" b="0"/>
              <a:pathLst>
                <a:path w="169498" h="209551">
                  <a:moveTo>
                    <a:pt x="0" y="0"/>
                  </a:moveTo>
                  <a:lnTo>
                    <a:pt x="45761" y="5057"/>
                  </a:lnTo>
                  <a:lnTo>
                    <a:pt x="90288" y="22120"/>
                  </a:lnTo>
                  <a:lnTo>
                    <a:pt x="127313" y="45056"/>
                  </a:lnTo>
                  <a:lnTo>
                    <a:pt x="147406" y="63424"/>
                  </a:lnTo>
                  <a:lnTo>
                    <a:pt x="164860" y="92483"/>
                  </a:lnTo>
                  <a:lnTo>
                    <a:pt x="169497" y="116303"/>
                  </a:lnTo>
                  <a:lnTo>
                    <a:pt x="164937" y="134240"/>
                  </a:lnTo>
                  <a:lnTo>
                    <a:pt x="149820" y="161513"/>
                  </a:lnTo>
                  <a:lnTo>
                    <a:pt x="124707" y="178619"/>
                  </a:lnTo>
                  <a:lnTo>
                    <a:pt x="5715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4" name="SMARTInkShape-6991"/>
            <p:cNvSpPr/>
            <p:nvPr/>
          </p:nvSpPr>
          <p:spPr>
            <a:xfrm>
              <a:off x="8315325" y="3014222"/>
              <a:ext cx="1" cy="24254"/>
            </a:xfrm>
            <a:custGeom>
              <a:avLst/>
              <a:gdLst/>
              <a:ahLst/>
              <a:cxnLst/>
              <a:rect l="0" t="0" r="0" b="0"/>
              <a:pathLst>
                <a:path w="1" h="24254">
                  <a:moveTo>
                    <a:pt x="0" y="24253"/>
                  </a:moveTo>
                  <a:lnTo>
                    <a:pt x="0" y="0"/>
                  </a:lnTo>
                  <a:lnTo>
                    <a:pt x="0" y="147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5" name="SMARTInkShape-6992"/>
            <p:cNvSpPr/>
            <p:nvPr/>
          </p:nvSpPr>
          <p:spPr>
            <a:xfrm>
              <a:off x="8315325" y="312420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6" name="SMARTInkShape-6993"/>
            <p:cNvSpPr/>
            <p:nvPr/>
          </p:nvSpPr>
          <p:spPr>
            <a:xfrm>
              <a:off x="8639749" y="3001062"/>
              <a:ext cx="332802" cy="275539"/>
            </a:xfrm>
            <a:custGeom>
              <a:avLst/>
              <a:gdLst/>
              <a:ahLst/>
              <a:cxnLst/>
              <a:rect l="0" t="0" r="0" b="0"/>
              <a:pathLst>
                <a:path w="332802" h="275539">
                  <a:moveTo>
                    <a:pt x="66101" y="75513"/>
                  </a:moveTo>
                  <a:lnTo>
                    <a:pt x="71158" y="75513"/>
                  </a:lnTo>
                  <a:lnTo>
                    <a:pt x="72647" y="76571"/>
                  </a:lnTo>
                  <a:lnTo>
                    <a:pt x="73641" y="78335"/>
                  </a:lnTo>
                  <a:lnTo>
                    <a:pt x="74302" y="80570"/>
                  </a:lnTo>
                  <a:lnTo>
                    <a:pt x="85813" y="94811"/>
                  </a:lnTo>
                  <a:lnTo>
                    <a:pt x="101114" y="109412"/>
                  </a:lnTo>
                  <a:lnTo>
                    <a:pt x="107415" y="111746"/>
                  </a:lnTo>
                  <a:lnTo>
                    <a:pt x="135952" y="113565"/>
                  </a:lnTo>
                  <a:lnTo>
                    <a:pt x="142301" y="110769"/>
                  </a:lnTo>
                  <a:lnTo>
                    <a:pt x="148651" y="107057"/>
                  </a:lnTo>
                  <a:lnTo>
                    <a:pt x="158176" y="103910"/>
                  </a:lnTo>
                  <a:lnTo>
                    <a:pt x="164526" y="99423"/>
                  </a:lnTo>
                  <a:lnTo>
                    <a:pt x="168054" y="93901"/>
                  </a:lnTo>
                  <a:lnTo>
                    <a:pt x="176254" y="61533"/>
                  </a:lnTo>
                  <a:lnTo>
                    <a:pt x="170429" y="31147"/>
                  </a:lnTo>
                  <a:lnTo>
                    <a:pt x="166092" y="20164"/>
                  </a:lnTo>
                  <a:lnTo>
                    <a:pt x="157813" y="11049"/>
                  </a:lnTo>
                  <a:lnTo>
                    <a:pt x="148137" y="4529"/>
                  </a:lnTo>
                  <a:lnTo>
                    <a:pt x="140309" y="1631"/>
                  </a:lnTo>
                  <a:lnTo>
                    <a:pt x="124895" y="0"/>
                  </a:lnTo>
                  <a:lnTo>
                    <a:pt x="101866" y="4573"/>
                  </a:lnTo>
                  <a:lnTo>
                    <a:pt x="89758" y="12587"/>
                  </a:lnTo>
                  <a:lnTo>
                    <a:pt x="48606" y="47267"/>
                  </a:lnTo>
                  <a:lnTo>
                    <a:pt x="27014" y="67347"/>
                  </a:lnTo>
                  <a:lnTo>
                    <a:pt x="5968" y="109512"/>
                  </a:lnTo>
                  <a:lnTo>
                    <a:pt x="718" y="135655"/>
                  </a:lnTo>
                  <a:lnTo>
                    <a:pt x="0" y="148457"/>
                  </a:lnTo>
                  <a:lnTo>
                    <a:pt x="2984" y="154834"/>
                  </a:lnTo>
                  <a:lnTo>
                    <a:pt x="34193" y="186631"/>
                  </a:lnTo>
                  <a:lnTo>
                    <a:pt x="63467" y="200629"/>
                  </a:lnTo>
                  <a:lnTo>
                    <a:pt x="88839" y="206423"/>
                  </a:lnTo>
                  <a:lnTo>
                    <a:pt x="129468" y="201835"/>
                  </a:lnTo>
                  <a:lnTo>
                    <a:pt x="176960" y="194610"/>
                  </a:lnTo>
                  <a:lnTo>
                    <a:pt x="202900" y="181122"/>
                  </a:lnTo>
                  <a:lnTo>
                    <a:pt x="238590" y="142013"/>
                  </a:lnTo>
                  <a:lnTo>
                    <a:pt x="243305" y="128352"/>
                  </a:lnTo>
                  <a:lnTo>
                    <a:pt x="244342" y="111697"/>
                  </a:lnTo>
                  <a:lnTo>
                    <a:pt x="238655" y="75848"/>
                  </a:lnTo>
                  <a:lnTo>
                    <a:pt x="232396" y="64726"/>
                  </a:lnTo>
                  <a:lnTo>
                    <a:pt x="214152" y="46564"/>
                  </a:lnTo>
                  <a:lnTo>
                    <a:pt x="182337" y="22743"/>
                  </a:lnTo>
                  <a:lnTo>
                    <a:pt x="151812" y="13428"/>
                  </a:lnTo>
                  <a:lnTo>
                    <a:pt x="106250" y="9442"/>
                  </a:lnTo>
                  <a:lnTo>
                    <a:pt x="87993" y="14073"/>
                  </a:lnTo>
                  <a:lnTo>
                    <a:pt x="60310" y="34388"/>
                  </a:lnTo>
                  <a:lnTo>
                    <a:pt x="58236" y="41713"/>
                  </a:lnTo>
                  <a:lnTo>
                    <a:pt x="57683" y="46630"/>
                  </a:lnTo>
                  <a:lnTo>
                    <a:pt x="62712" y="57737"/>
                  </a:lnTo>
                  <a:lnTo>
                    <a:pt x="93185" y="92787"/>
                  </a:lnTo>
                  <a:lnTo>
                    <a:pt x="139862" y="126466"/>
                  </a:lnTo>
                  <a:lnTo>
                    <a:pt x="185407" y="160837"/>
                  </a:lnTo>
                  <a:lnTo>
                    <a:pt x="219803" y="186285"/>
                  </a:lnTo>
                  <a:lnTo>
                    <a:pt x="244640" y="201115"/>
                  </a:lnTo>
                  <a:lnTo>
                    <a:pt x="287784" y="240416"/>
                  </a:lnTo>
                  <a:lnTo>
                    <a:pt x="332801" y="2755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SMARTInkShape-6994"/>
            <p:cNvSpPr/>
            <p:nvPr/>
          </p:nvSpPr>
          <p:spPr>
            <a:xfrm>
              <a:off x="9029700" y="3219450"/>
              <a:ext cx="28576" cy="114301"/>
            </a:xfrm>
            <a:custGeom>
              <a:avLst/>
              <a:gdLst/>
              <a:ahLst/>
              <a:cxnLst/>
              <a:rect l="0" t="0" r="0" b="0"/>
              <a:pathLst>
                <a:path w="28576" h="114301">
                  <a:moveTo>
                    <a:pt x="0" y="0"/>
                  </a:moveTo>
                  <a:lnTo>
                    <a:pt x="7605" y="8663"/>
                  </a:lnTo>
                  <a:lnTo>
                    <a:pt x="15188" y="22792"/>
                  </a:lnTo>
                  <a:lnTo>
                    <a:pt x="27101" y="69012"/>
                  </a:lnTo>
                  <a:lnTo>
                    <a:pt x="285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8" name="SMARTInkShape-6995"/>
            <p:cNvSpPr/>
            <p:nvPr/>
          </p:nvSpPr>
          <p:spPr>
            <a:xfrm>
              <a:off x="9020175" y="3229367"/>
              <a:ext cx="137152" cy="104384"/>
            </a:xfrm>
            <a:custGeom>
              <a:avLst/>
              <a:gdLst/>
              <a:ahLst/>
              <a:cxnLst/>
              <a:rect l="0" t="0" r="0" b="0"/>
              <a:pathLst>
                <a:path w="137152" h="104384">
                  <a:moveTo>
                    <a:pt x="0" y="9133"/>
                  </a:moveTo>
                  <a:lnTo>
                    <a:pt x="0" y="4076"/>
                  </a:lnTo>
                  <a:lnTo>
                    <a:pt x="1059" y="2587"/>
                  </a:lnTo>
                  <a:lnTo>
                    <a:pt x="2822" y="1594"/>
                  </a:lnTo>
                  <a:lnTo>
                    <a:pt x="13257" y="0"/>
                  </a:lnTo>
                  <a:lnTo>
                    <a:pt x="56692" y="689"/>
                  </a:lnTo>
                  <a:lnTo>
                    <a:pt x="103227" y="18907"/>
                  </a:lnTo>
                  <a:lnTo>
                    <a:pt x="124813" y="31407"/>
                  </a:lnTo>
                  <a:lnTo>
                    <a:pt x="135877" y="45954"/>
                  </a:lnTo>
                  <a:lnTo>
                    <a:pt x="137151" y="51672"/>
                  </a:lnTo>
                  <a:lnTo>
                    <a:pt x="135745" y="63670"/>
                  </a:lnTo>
                  <a:lnTo>
                    <a:pt x="129003" y="77268"/>
                  </a:lnTo>
                  <a:lnTo>
                    <a:pt x="110190" y="88000"/>
                  </a:lnTo>
                  <a:lnTo>
                    <a:pt x="66675" y="1043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66" name="SMARTInkShape-Group1009"/>
          <p:cNvGrpSpPr/>
          <p:nvPr/>
        </p:nvGrpSpPr>
        <p:grpSpPr>
          <a:xfrm>
            <a:off x="4286420" y="5229225"/>
            <a:ext cx="655827" cy="809626"/>
            <a:chOff x="4286420" y="5229225"/>
            <a:chExt cx="655827" cy="809626"/>
          </a:xfrm>
        </p:grpSpPr>
        <p:sp>
          <p:nvSpPr>
            <p:cNvPr id="760" name="SMARTInkShape-6996"/>
            <p:cNvSpPr/>
            <p:nvPr/>
          </p:nvSpPr>
          <p:spPr>
            <a:xfrm>
              <a:off x="4552950" y="5286375"/>
              <a:ext cx="133351" cy="1"/>
            </a:xfrm>
            <a:custGeom>
              <a:avLst/>
              <a:gdLst/>
              <a:ahLst/>
              <a:cxnLst/>
              <a:rect l="0" t="0" r="0" b="0"/>
              <a:pathLst>
                <a:path w="133351" h="1">
                  <a:moveTo>
                    <a:pt x="0" y="0"/>
                  </a:moveTo>
                  <a:lnTo>
                    <a:pt x="41636" y="0"/>
                  </a:lnTo>
                  <a:lnTo>
                    <a:pt x="84215" y="0"/>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1" name="SMARTInkShape-6997"/>
            <p:cNvSpPr/>
            <p:nvPr/>
          </p:nvSpPr>
          <p:spPr>
            <a:xfrm>
              <a:off x="4562475" y="5334000"/>
              <a:ext cx="133351" cy="19051"/>
            </a:xfrm>
            <a:custGeom>
              <a:avLst/>
              <a:gdLst/>
              <a:ahLst/>
              <a:cxnLst/>
              <a:rect l="0" t="0" r="0" b="0"/>
              <a:pathLst>
                <a:path w="133351" h="19051">
                  <a:moveTo>
                    <a:pt x="0" y="0"/>
                  </a:moveTo>
                  <a:lnTo>
                    <a:pt x="5056" y="5057"/>
                  </a:lnTo>
                  <a:lnTo>
                    <a:pt x="13183" y="7539"/>
                  </a:lnTo>
                  <a:lnTo>
                    <a:pt x="29659" y="11759"/>
                  </a:lnTo>
                  <a:lnTo>
                    <a:pt x="42815" y="15810"/>
                  </a:lnTo>
                  <a:lnTo>
                    <a:pt x="86346" y="18623"/>
                  </a:lnTo>
                  <a:lnTo>
                    <a:pt x="1333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2" name="SMARTInkShape-6998"/>
            <p:cNvSpPr/>
            <p:nvPr/>
          </p:nvSpPr>
          <p:spPr>
            <a:xfrm>
              <a:off x="4823841" y="5229225"/>
              <a:ext cx="118406" cy="171451"/>
            </a:xfrm>
            <a:custGeom>
              <a:avLst/>
              <a:gdLst/>
              <a:ahLst/>
              <a:cxnLst/>
              <a:rect l="0" t="0" r="0" b="0"/>
              <a:pathLst>
                <a:path w="118406" h="171451">
                  <a:moveTo>
                    <a:pt x="14859" y="0"/>
                  </a:moveTo>
                  <a:lnTo>
                    <a:pt x="47352" y="1058"/>
                  </a:lnTo>
                  <a:lnTo>
                    <a:pt x="91320" y="16247"/>
                  </a:lnTo>
                  <a:lnTo>
                    <a:pt x="105639" y="22390"/>
                  </a:lnTo>
                  <a:lnTo>
                    <a:pt x="110304" y="26568"/>
                  </a:lnTo>
                  <a:lnTo>
                    <a:pt x="115489" y="36855"/>
                  </a:lnTo>
                  <a:lnTo>
                    <a:pt x="118405" y="49491"/>
                  </a:lnTo>
                  <a:lnTo>
                    <a:pt x="115640" y="54161"/>
                  </a:lnTo>
                  <a:lnTo>
                    <a:pt x="71880" y="94683"/>
                  </a:lnTo>
                  <a:lnTo>
                    <a:pt x="24455" y="126589"/>
                  </a:lnTo>
                  <a:lnTo>
                    <a:pt x="5237" y="138637"/>
                  </a:lnTo>
                  <a:lnTo>
                    <a:pt x="0" y="145578"/>
                  </a:lnTo>
                  <a:lnTo>
                    <a:pt x="5334"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3" name="SMARTInkShape-6999"/>
            <p:cNvSpPr/>
            <p:nvPr/>
          </p:nvSpPr>
          <p:spPr>
            <a:xfrm>
              <a:off x="4286420" y="5619750"/>
              <a:ext cx="199856" cy="189703"/>
            </a:xfrm>
            <a:custGeom>
              <a:avLst/>
              <a:gdLst/>
              <a:ahLst/>
              <a:cxnLst/>
              <a:rect l="0" t="0" r="0" b="0"/>
              <a:pathLst>
                <a:path w="199856" h="189703">
                  <a:moveTo>
                    <a:pt x="9355" y="0"/>
                  </a:moveTo>
                  <a:lnTo>
                    <a:pt x="4299" y="0"/>
                  </a:lnTo>
                  <a:lnTo>
                    <a:pt x="2809" y="1058"/>
                  </a:lnTo>
                  <a:lnTo>
                    <a:pt x="1816" y="2822"/>
                  </a:lnTo>
                  <a:lnTo>
                    <a:pt x="222" y="13257"/>
                  </a:lnTo>
                  <a:lnTo>
                    <a:pt x="2827" y="19298"/>
                  </a:lnTo>
                  <a:lnTo>
                    <a:pt x="6454" y="25510"/>
                  </a:lnTo>
                  <a:lnTo>
                    <a:pt x="8495" y="37074"/>
                  </a:lnTo>
                  <a:lnTo>
                    <a:pt x="6363" y="71176"/>
                  </a:lnTo>
                  <a:lnTo>
                    <a:pt x="690" y="117676"/>
                  </a:lnTo>
                  <a:lnTo>
                    <a:pt x="0" y="157574"/>
                  </a:lnTo>
                  <a:lnTo>
                    <a:pt x="964" y="171633"/>
                  </a:lnTo>
                  <a:lnTo>
                    <a:pt x="4920" y="181409"/>
                  </a:lnTo>
                  <a:lnTo>
                    <a:pt x="7457" y="184439"/>
                  </a:lnTo>
                  <a:lnTo>
                    <a:pt x="13097" y="187806"/>
                  </a:lnTo>
                  <a:lnTo>
                    <a:pt x="32336" y="189702"/>
                  </a:lnTo>
                  <a:lnTo>
                    <a:pt x="73725" y="182856"/>
                  </a:lnTo>
                  <a:lnTo>
                    <a:pt x="115081" y="173618"/>
                  </a:lnTo>
                  <a:lnTo>
                    <a:pt x="146774" y="161726"/>
                  </a:lnTo>
                  <a:lnTo>
                    <a:pt x="159330" y="155487"/>
                  </a:lnTo>
                  <a:lnTo>
                    <a:pt x="19985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4" name="SMARTInkShape-7000"/>
            <p:cNvSpPr/>
            <p:nvPr/>
          </p:nvSpPr>
          <p:spPr>
            <a:xfrm>
              <a:off x="4486667" y="5619750"/>
              <a:ext cx="28184" cy="419101"/>
            </a:xfrm>
            <a:custGeom>
              <a:avLst/>
              <a:gdLst/>
              <a:ahLst/>
              <a:cxnLst/>
              <a:rect l="0" t="0" r="0" b="0"/>
              <a:pathLst>
                <a:path w="28184" h="419101">
                  <a:moveTo>
                    <a:pt x="9133" y="0"/>
                  </a:moveTo>
                  <a:lnTo>
                    <a:pt x="4077" y="5057"/>
                  </a:lnTo>
                  <a:lnTo>
                    <a:pt x="1594" y="10361"/>
                  </a:lnTo>
                  <a:lnTo>
                    <a:pt x="0" y="22390"/>
                  </a:lnTo>
                  <a:lnTo>
                    <a:pt x="7844" y="67804"/>
                  </a:lnTo>
                  <a:lnTo>
                    <a:pt x="9937" y="107115"/>
                  </a:lnTo>
                  <a:lnTo>
                    <a:pt x="15604" y="149683"/>
                  </a:lnTo>
                  <a:lnTo>
                    <a:pt x="17301" y="184001"/>
                  </a:lnTo>
                  <a:lnTo>
                    <a:pt x="18055" y="223242"/>
                  </a:lnTo>
                  <a:lnTo>
                    <a:pt x="18390" y="261144"/>
                  </a:lnTo>
                  <a:lnTo>
                    <a:pt x="18579" y="302448"/>
                  </a:lnTo>
                  <a:lnTo>
                    <a:pt x="19693" y="346201"/>
                  </a:lnTo>
                  <a:lnTo>
                    <a:pt x="26192" y="390982"/>
                  </a:lnTo>
                  <a:lnTo>
                    <a:pt x="28183"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5" name="SMARTInkShape-7001"/>
            <p:cNvSpPr/>
            <p:nvPr/>
          </p:nvSpPr>
          <p:spPr>
            <a:xfrm>
              <a:off x="4838700" y="5438775"/>
              <a:ext cx="19051" cy="14752"/>
            </a:xfrm>
            <a:custGeom>
              <a:avLst/>
              <a:gdLst/>
              <a:ahLst/>
              <a:cxnLst/>
              <a:rect l="0" t="0" r="0" b="0"/>
              <a:pathLst>
                <a:path w="19051" h="14752">
                  <a:moveTo>
                    <a:pt x="0" y="0"/>
                  </a:moveTo>
                  <a:lnTo>
                    <a:pt x="0" y="8201"/>
                  </a:lnTo>
                  <a:lnTo>
                    <a:pt x="5056" y="14189"/>
                  </a:lnTo>
                  <a:lnTo>
                    <a:pt x="6546" y="14751"/>
                  </a:lnTo>
                  <a:lnTo>
                    <a:pt x="7539" y="14067"/>
                  </a:lnTo>
                  <a:lnTo>
                    <a:pt x="8201" y="12553"/>
                  </a:lnTo>
                  <a:lnTo>
                    <a:pt x="9701" y="11544"/>
                  </a:lnTo>
                  <a:lnTo>
                    <a:pt x="190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69" name="SMARTInkShape-Group1010"/>
          <p:cNvGrpSpPr/>
          <p:nvPr/>
        </p:nvGrpSpPr>
        <p:grpSpPr>
          <a:xfrm>
            <a:off x="9391650" y="3133725"/>
            <a:ext cx="133351" cy="66676"/>
            <a:chOff x="9391650" y="3133725"/>
            <a:chExt cx="133351" cy="66676"/>
          </a:xfrm>
        </p:grpSpPr>
        <p:sp>
          <p:nvSpPr>
            <p:cNvPr id="767" name="SMARTInkShape-7002"/>
            <p:cNvSpPr/>
            <p:nvPr/>
          </p:nvSpPr>
          <p:spPr>
            <a:xfrm>
              <a:off x="9391650" y="3133725"/>
              <a:ext cx="133351" cy="1"/>
            </a:xfrm>
            <a:custGeom>
              <a:avLst/>
              <a:gdLst/>
              <a:ahLst/>
              <a:cxnLst/>
              <a:rect l="0" t="0" r="0" b="0"/>
              <a:pathLst>
                <a:path w="133351" h="1">
                  <a:moveTo>
                    <a:pt x="0" y="0"/>
                  </a:moveTo>
                  <a:lnTo>
                    <a:pt x="42842" y="0"/>
                  </a:lnTo>
                  <a:lnTo>
                    <a:pt x="86454" y="0"/>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8" name="SMARTInkShape-7003"/>
            <p:cNvSpPr/>
            <p:nvPr/>
          </p:nvSpPr>
          <p:spPr>
            <a:xfrm>
              <a:off x="9405213" y="3200400"/>
              <a:ext cx="100738" cy="1"/>
            </a:xfrm>
            <a:custGeom>
              <a:avLst/>
              <a:gdLst/>
              <a:ahLst/>
              <a:cxnLst/>
              <a:rect l="0" t="0" r="0" b="0"/>
              <a:pathLst>
                <a:path w="100738" h="1">
                  <a:moveTo>
                    <a:pt x="5487" y="0"/>
                  </a:moveTo>
                  <a:lnTo>
                    <a:pt x="0" y="0"/>
                  </a:lnTo>
                  <a:lnTo>
                    <a:pt x="46781" y="0"/>
                  </a:lnTo>
                  <a:lnTo>
                    <a:pt x="1007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74" name="SMARTInkShape-Group1011"/>
          <p:cNvGrpSpPr/>
          <p:nvPr/>
        </p:nvGrpSpPr>
        <p:grpSpPr>
          <a:xfrm>
            <a:off x="9801225" y="3095625"/>
            <a:ext cx="1118237" cy="275608"/>
            <a:chOff x="9801225" y="3095625"/>
            <a:chExt cx="1118237" cy="275608"/>
          </a:xfrm>
        </p:grpSpPr>
        <p:sp>
          <p:nvSpPr>
            <p:cNvPr id="770" name="SMARTInkShape-7004"/>
            <p:cNvSpPr/>
            <p:nvPr/>
          </p:nvSpPr>
          <p:spPr>
            <a:xfrm>
              <a:off x="9801225" y="3095625"/>
              <a:ext cx="9526" cy="228601"/>
            </a:xfrm>
            <a:custGeom>
              <a:avLst/>
              <a:gdLst/>
              <a:ahLst/>
              <a:cxnLst/>
              <a:rect l="0" t="0" r="0" b="0"/>
              <a:pathLst>
                <a:path w="9526" h="228601">
                  <a:moveTo>
                    <a:pt x="0" y="0"/>
                  </a:moveTo>
                  <a:lnTo>
                    <a:pt x="5057" y="5057"/>
                  </a:lnTo>
                  <a:lnTo>
                    <a:pt x="7541" y="10361"/>
                  </a:lnTo>
                  <a:lnTo>
                    <a:pt x="9409" y="53258"/>
                  </a:lnTo>
                  <a:lnTo>
                    <a:pt x="9502" y="94442"/>
                  </a:lnTo>
                  <a:lnTo>
                    <a:pt x="9522" y="137698"/>
                  </a:lnTo>
                  <a:lnTo>
                    <a:pt x="9525" y="180489"/>
                  </a:lnTo>
                  <a:lnTo>
                    <a:pt x="95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SMARTInkShape-7005"/>
            <p:cNvSpPr/>
            <p:nvPr/>
          </p:nvSpPr>
          <p:spPr>
            <a:xfrm>
              <a:off x="9963542" y="3144340"/>
              <a:ext cx="150928" cy="121987"/>
            </a:xfrm>
            <a:custGeom>
              <a:avLst/>
              <a:gdLst/>
              <a:ahLst/>
              <a:cxnLst/>
              <a:rect l="0" t="0" r="0" b="0"/>
              <a:pathLst>
                <a:path w="150928" h="121987">
                  <a:moveTo>
                    <a:pt x="9133" y="17960"/>
                  </a:moveTo>
                  <a:lnTo>
                    <a:pt x="9133" y="3209"/>
                  </a:lnTo>
                  <a:lnTo>
                    <a:pt x="8075" y="24525"/>
                  </a:lnTo>
                  <a:lnTo>
                    <a:pt x="196" y="69941"/>
                  </a:lnTo>
                  <a:lnTo>
                    <a:pt x="0" y="78014"/>
                  </a:lnTo>
                  <a:lnTo>
                    <a:pt x="5428" y="92629"/>
                  </a:lnTo>
                  <a:lnTo>
                    <a:pt x="21101" y="114201"/>
                  </a:lnTo>
                  <a:lnTo>
                    <a:pt x="33501" y="118942"/>
                  </a:lnTo>
                  <a:lnTo>
                    <a:pt x="67334" y="121986"/>
                  </a:lnTo>
                  <a:lnTo>
                    <a:pt x="100227" y="117457"/>
                  </a:lnTo>
                  <a:lnTo>
                    <a:pt x="115942" y="109453"/>
                  </a:lnTo>
                  <a:lnTo>
                    <a:pt x="139710" y="87068"/>
                  </a:lnTo>
                  <a:lnTo>
                    <a:pt x="146542" y="71958"/>
                  </a:lnTo>
                  <a:lnTo>
                    <a:pt x="150927" y="46501"/>
                  </a:lnTo>
                  <a:lnTo>
                    <a:pt x="145884" y="35583"/>
                  </a:lnTo>
                  <a:lnTo>
                    <a:pt x="135528" y="23676"/>
                  </a:lnTo>
                  <a:lnTo>
                    <a:pt x="112906" y="7189"/>
                  </a:lnTo>
                  <a:lnTo>
                    <a:pt x="91269" y="1363"/>
                  </a:lnTo>
                  <a:lnTo>
                    <a:pt x="7421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2" name="SMARTInkShape-7006"/>
            <p:cNvSpPr/>
            <p:nvPr/>
          </p:nvSpPr>
          <p:spPr>
            <a:xfrm>
              <a:off x="10772775" y="3124786"/>
              <a:ext cx="146687" cy="246447"/>
            </a:xfrm>
            <a:custGeom>
              <a:avLst/>
              <a:gdLst/>
              <a:ahLst/>
              <a:cxnLst/>
              <a:rect l="0" t="0" r="0" b="0"/>
              <a:pathLst>
                <a:path w="146687" h="246447">
                  <a:moveTo>
                    <a:pt x="0" y="18464"/>
                  </a:moveTo>
                  <a:lnTo>
                    <a:pt x="0" y="23521"/>
                  </a:lnTo>
                  <a:lnTo>
                    <a:pt x="2823" y="28825"/>
                  </a:lnTo>
                  <a:lnTo>
                    <a:pt x="5057" y="31721"/>
                  </a:lnTo>
                  <a:lnTo>
                    <a:pt x="7541" y="40584"/>
                  </a:lnTo>
                  <a:lnTo>
                    <a:pt x="11759" y="57474"/>
                  </a:lnTo>
                  <a:lnTo>
                    <a:pt x="16890" y="75883"/>
                  </a:lnTo>
                  <a:lnTo>
                    <a:pt x="18766" y="121550"/>
                  </a:lnTo>
                  <a:lnTo>
                    <a:pt x="19013" y="165585"/>
                  </a:lnTo>
                  <a:lnTo>
                    <a:pt x="29406" y="206701"/>
                  </a:lnTo>
                  <a:lnTo>
                    <a:pt x="40159" y="236504"/>
                  </a:lnTo>
                  <a:lnTo>
                    <a:pt x="47188" y="246446"/>
                  </a:lnTo>
                  <a:lnTo>
                    <a:pt x="47608" y="200905"/>
                  </a:lnTo>
                  <a:lnTo>
                    <a:pt x="42565" y="164216"/>
                  </a:lnTo>
                  <a:lnTo>
                    <a:pt x="38982" y="118320"/>
                  </a:lnTo>
                  <a:lnTo>
                    <a:pt x="38216" y="74757"/>
                  </a:lnTo>
                  <a:lnTo>
                    <a:pt x="46311" y="28502"/>
                  </a:lnTo>
                  <a:lnTo>
                    <a:pt x="49864" y="20103"/>
                  </a:lnTo>
                  <a:lnTo>
                    <a:pt x="52292" y="16382"/>
                  </a:lnTo>
                  <a:lnTo>
                    <a:pt x="65824" y="6088"/>
                  </a:lnTo>
                  <a:lnTo>
                    <a:pt x="78181" y="1391"/>
                  </a:lnTo>
                  <a:lnTo>
                    <a:pt x="98659" y="0"/>
                  </a:lnTo>
                  <a:lnTo>
                    <a:pt x="119779" y="4644"/>
                  </a:lnTo>
                  <a:lnTo>
                    <a:pt x="134386" y="12723"/>
                  </a:lnTo>
                  <a:lnTo>
                    <a:pt x="145417" y="21819"/>
                  </a:lnTo>
                  <a:lnTo>
                    <a:pt x="146686" y="25993"/>
                  </a:lnTo>
                  <a:lnTo>
                    <a:pt x="145273" y="36274"/>
                  </a:lnTo>
                  <a:lnTo>
                    <a:pt x="138530" y="48906"/>
                  </a:lnTo>
                  <a:lnTo>
                    <a:pt x="119715" y="59351"/>
                  </a:lnTo>
                  <a:lnTo>
                    <a:pt x="85725" y="660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3" name="SMARTInkShape-7007"/>
            <p:cNvSpPr/>
            <p:nvPr/>
          </p:nvSpPr>
          <p:spPr>
            <a:xfrm>
              <a:off x="10382261" y="3219450"/>
              <a:ext cx="200015" cy="9134"/>
            </a:xfrm>
            <a:custGeom>
              <a:avLst/>
              <a:gdLst/>
              <a:ahLst/>
              <a:cxnLst/>
              <a:rect l="0" t="0" r="0" b="0"/>
              <a:pathLst>
                <a:path w="200015" h="9134">
                  <a:moveTo>
                    <a:pt x="9514" y="0"/>
                  </a:moveTo>
                  <a:lnTo>
                    <a:pt x="0" y="0"/>
                  </a:lnTo>
                  <a:lnTo>
                    <a:pt x="16258" y="1058"/>
                  </a:lnTo>
                  <a:lnTo>
                    <a:pt x="54590" y="7539"/>
                  </a:lnTo>
                  <a:lnTo>
                    <a:pt x="97324" y="9133"/>
                  </a:lnTo>
                  <a:lnTo>
                    <a:pt x="144726" y="2902"/>
                  </a:lnTo>
                  <a:lnTo>
                    <a:pt x="20001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83" name="SMARTInkShape-Group1012"/>
          <p:cNvGrpSpPr/>
          <p:nvPr/>
        </p:nvGrpSpPr>
        <p:grpSpPr>
          <a:xfrm>
            <a:off x="7705725" y="3564561"/>
            <a:ext cx="1838326" cy="435940"/>
            <a:chOff x="7705725" y="3564561"/>
            <a:chExt cx="1838326" cy="435940"/>
          </a:xfrm>
        </p:grpSpPr>
        <p:sp>
          <p:nvSpPr>
            <p:cNvPr id="775" name="SMARTInkShape-7008"/>
            <p:cNvSpPr/>
            <p:nvPr/>
          </p:nvSpPr>
          <p:spPr>
            <a:xfrm>
              <a:off x="8372475" y="373380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6" name="SMARTInkShape-7009"/>
            <p:cNvSpPr/>
            <p:nvPr/>
          </p:nvSpPr>
          <p:spPr>
            <a:xfrm>
              <a:off x="7705725" y="3591403"/>
              <a:ext cx="186200" cy="228123"/>
            </a:xfrm>
            <a:custGeom>
              <a:avLst/>
              <a:gdLst/>
              <a:ahLst/>
              <a:cxnLst/>
              <a:rect l="0" t="0" r="0" b="0"/>
              <a:pathLst>
                <a:path w="186200" h="228123">
                  <a:moveTo>
                    <a:pt x="0" y="9047"/>
                  </a:moveTo>
                  <a:lnTo>
                    <a:pt x="5057" y="54808"/>
                  </a:lnTo>
                  <a:lnTo>
                    <a:pt x="8937" y="99335"/>
                  </a:lnTo>
                  <a:lnTo>
                    <a:pt x="9409" y="141417"/>
                  </a:lnTo>
                  <a:lnTo>
                    <a:pt x="12295" y="155367"/>
                  </a:lnTo>
                  <a:lnTo>
                    <a:pt x="16048" y="166153"/>
                  </a:lnTo>
                  <a:lnTo>
                    <a:pt x="18655" y="186461"/>
                  </a:lnTo>
                  <a:lnTo>
                    <a:pt x="19015" y="168251"/>
                  </a:lnTo>
                  <a:lnTo>
                    <a:pt x="12498" y="131316"/>
                  </a:lnTo>
                  <a:lnTo>
                    <a:pt x="10406" y="92430"/>
                  </a:lnTo>
                  <a:lnTo>
                    <a:pt x="9641" y="46630"/>
                  </a:lnTo>
                  <a:lnTo>
                    <a:pt x="9528" y="10314"/>
                  </a:lnTo>
                  <a:lnTo>
                    <a:pt x="14582" y="14478"/>
                  </a:lnTo>
                  <a:lnTo>
                    <a:pt x="55514" y="60101"/>
                  </a:lnTo>
                  <a:lnTo>
                    <a:pt x="85166" y="85728"/>
                  </a:lnTo>
                  <a:lnTo>
                    <a:pt x="95355" y="90752"/>
                  </a:lnTo>
                  <a:lnTo>
                    <a:pt x="125406" y="94419"/>
                  </a:lnTo>
                  <a:lnTo>
                    <a:pt x="129112" y="92420"/>
                  </a:lnTo>
                  <a:lnTo>
                    <a:pt x="139385" y="79493"/>
                  </a:lnTo>
                  <a:lnTo>
                    <a:pt x="158722" y="36141"/>
                  </a:lnTo>
                  <a:lnTo>
                    <a:pt x="171285" y="0"/>
                  </a:lnTo>
                  <a:lnTo>
                    <a:pt x="176457" y="4720"/>
                  </a:lnTo>
                  <a:lnTo>
                    <a:pt x="183202" y="49922"/>
                  </a:lnTo>
                  <a:lnTo>
                    <a:pt x="186199" y="72722"/>
                  </a:lnTo>
                  <a:lnTo>
                    <a:pt x="182321" y="116051"/>
                  </a:lnTo>
                  <a:lnTo>
                    <a:pt x="181373" y="152583"/>
                  </a:lnTo>
                  <a:lnTo>
                    <a:pt x="181053" y="197796"/>
                  </a:lnTo>
                  <a:lnTo>
                    <a:pt x="180975" y="2281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7" name="SMARTInkShape-7010"/>
            <p:cNvSpPr/>
            <p:nvPr/>
          </p:nvSpPr>
          <p:spPr>
            <a:xfrm>
              <a:off x="7998200" y="3585776"/>
              <a:ext cx="143399" cy="233750"/>
            </a:xfrm>
            <a:custGeom>
              <a:avLst/>
              <a:gdLst/>
              <a:ahLst/>
              <a:cxnLst/>
              <a:rect l="0" t="0" r="0" b="0"/>
              <a:pathLst>
                <a:path w="143399" h="233750">
                  <a:moveTo>
                    <a:pt x="107575" y="24199"/>
                  </a:moveTo>
                  <a:lnTo>
                    <a:pt x="107575" y="19142"/>
                  </a:lnTo>
                  <a:lnTo>
                    <a:pt x="104753" y="13838"/>
                  </a:lnTo>
                  <a:lnTo>
                    <a:pt x="99374" y="6866"/>
                  </a:lnTo>
                  <a:lnTo>
                    <a:pt x="88330" y="601"/>
                  </a:lnTo>
                  <a:lnTo>
                    <a:pt x="83103" y="0"/>
                  </a:lnTo>
                  <a:lnTo>
                    <a:pt x="58361" y="4262"/>
                  </a:lnTo>
                  <a:lnTo>
                    <a:pt x="37607" y="14999"/>
                  </a:lnTo>
                  <a:lnTo>
                    <a:pt x="1775" y="53051"/>
                  </a:lnTo>
                  <a:lnTo>
                    <a:pt x="0" y="58250"/>
                  </a:lnTo>
                  <a:lnTo>
                    <a:pt x="850" y="69672"/>
                  </a:lnTo>
                  <a:lnTo>
                    <a:pt x="3617" y="74622"/>
                  </a:lnTo>
                  <a:lnTo>
                    <a:pt x="17624" y="86647"/>
                  </a:lnTo>
                  <a:lnTo>
                    <a:pt x="61390" y="113202"/>
                  </a:lnTo>
                  <a:lnTo>
                    <a:pt x="105193" y="136113"/>
                  </a:lnTo>
                  <a:lnTo>
                    <a:pt x="131799" y="151315"/>
                  </a:lnTo>
                  <a:lnTo>
                    <a:pt x="139508" y="159364"/>
                  </a:lnTo>
                  <a:lnTo>
                    <a:pt x="142934" y="172114"/>
                  </a:lnTo>
                  <a:lnTo>
                    <a:pt x="143398" y="188364"/>
                  </a:lnTo>
                  <a:lnTo>
                    <a:pt x="140077" y="206170"/>
                  </a:lnTo>
                  <a:lnTo>
                    <a:pt x="132251" y="219022"/>
                  </a:lnTo>
                  <a:lnTo>
                    <a:pt x="127200" y="223931"/>
                  </a:lnTo>
                  <a:lnTo>
                    <a:pt x="113122" y="229385"/>
                  </a:lnTo>
                  <a:lnTo>
                    <a:pt x="71068" y="233174"/>
                  </a:lnTo>
                  <a:lnTo>
                    <a:pt x="50425" y="2337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8" name="SMARTInkShape-7011"/>
            <p:cNvSpPr/>
            <p:nvPr/>
          </p:nvSpPr>
          <p:spPr>
            <a:xfrm>
              <a:off x="8382000" y="36480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9" name="SMARTInkShape-7012"/>
            <p:cNvSpPr/>
            <p:nvPr/>
          </p:nvSpPr>
          <p:spPr>
            <a:xfrm>
              <a:off x="8718957" y="3564561"/>
              <a:ext cx="253277" cy="264490"/>
            </a:xfrm>
            <a:custGeom>
              <a:avLst/>
              <a:gdLst/>
              <a:ahLst/>
              <a:cxnLst/>
              <a:rect l="0" t="0" r="0" b="0"/>
              <a:pathLst>
                <a:path w="253277" h="264490">
                  <a:moveTo>
                    <a:pt x="148818" y="54939"/>
                  </a:moveTo>
                  <a:lnTo>
                    <a:pt x="117246" y="54939"/>
                  </a:lnTo>
                  <a:lnTo>
                    <a:pt x="90780" y="65052"/>
                  </a:lnTo>
                  <a:lnTo>
                    <a:pt x="77867" y="75662"/>
                  </a:lnTo>
                  <a:lnTo>
                    <a:pt x="65426" y="87432"/>
                  </a:lnTo>
                  <a:lnTo>
                    <a:pt x="31413" y="112236"/>
                  </a:lnTo>
                  <a:lnTo>
                    <a:pt x="8505" y="147631"/>
                  </a:lnTo>
                  <a:lnTo>
                    <a:pt x="0" y="178006"/>
                  </a:lnTo>
                  <a:lnTo>
                    <a:pt x="922" y="186726"/>
                  </a:lnTo>
                  <a:lnTo>
                    <a:pt x="7592" y="202058"/>
                  </a:lnTo>
                  <a:lnTo>
                    <a:pt x="17611" y="213106"/>
                  </a:lnTo>
                  <a:lnTo>
                    <a:pt x="31238" y="221544"/>
                  </a:lnTo>
                  <a:lnTo>
                    <a:pt x="63767" y="231186"/>
                  </a:lnTo>
                  <a:lnTo>
                    <a:pt x="104333" y="234513"/>
                  </a:lnTo>
                  <a:lnTo>
                    <a:pt x="139518" y="233382"/>
                  </a:lnTo>
                  <a:lnTo>
                    <a:pt x="180399" y="219524"/>
                  </a:lnTo>
                  <a:lnTo>
                    <a:pt x="223572" y="187973"/>
                  </a:lnTo>
                  <a:lnTo>
                    <a:pt x="241405" y="171380"/>
                  </a:lnTo>
                  <a:lnTo>
                    <a:pt x="248176" y="156432"/>
                  </a:lnTo>
                  <a:lnTo>
                    <a:pt x="252880" y="111657"/>
                  </a:lnTo>
                  <a:lnTo>
                    <a:pt x="253276" y="92847"/>
                  </a:lnTo>
                  <a:lnTo>
                    <a:pt x="244986" y="73904"/>
                  </a:lnTo>
                  <a:lnTo>
                    <a:pt x="213792" y="35872"/>
                  </a:lnTo>
                  <a:lnTo>
                    <a:pt x="171569" y="12994"/>
                  </a:lnTo>
                  <a:lnTo>
                    <a:pt x="146622" y="2765"/>
                  </a:lnTo>
                  <a:lnTo>
                    <a:pt x="128793" y="0"/>
                  </a:lnTo>
                  <a:lnTo>
                    <a:pt x="115929" y="1594"/>
                  </a:lnTo>
                  <a:lnTo>
                    <a:pt x="102737" y="8441"/>
                  </a:lnTo>
                  <a:lnTo>
                    <a:pt x="99047" y="11241"/>
                  </a:lnTo>
                  <a:lnTo>
                    <a:pt x="94948" y="19995"/>
                  </a:lnTo>
                  <a:lnTo>
                    <a:pt x="92316" y="47919"/>
                  </a:lnTo>
                  <a:lnTo>
                    <a:pt x="100423" y="68399"/>
                  </a:lnTo>
                  <a:lnTo>
                    <a:pt x="126296" y="113273"/>
                  </a:lnTo>
                  <a:lnTo>
                    <a:pt x="168037" y="159597"/>
                  </a:lnTo>
                  <a:lnTo>
                    <a:pt x="204127" y="204157"/>
                  </a:lnTo>
                  <a:lnTo>
                    <a:pt x="244068" y="2644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0" name="SMARTInkShape-7013"/>
            <p:cNvSpPr/>
            <p:nvPr/>
          </p:nvSpPr>
          <p:spPr>
            <a:xfrm>
              <a:off x="9068533" y="3791469"/>
              <a:ext cx="125841" cy="209032"/>
            </a:xfrm>
            <a:custGeom>
              <a:avLst/>
              <a:gdLst/>
              <a:ahLst/>
              <a:cxnLst/>
              <a:rect l="0" t="0" r="0" b="0"/>
              <a:pathLst>
                <a:path w="125841" h="209032">
                  <a:moveTo>
                    <a:pt x="94517" y="28056"/>
                  </a:moveTo>
                  <a:lnTo>
                    <a:pt x="94517" y="22999"/>
                  </a:lnTo>
                  <a:lnTo>
                    <a:pt x="95576" y="21510"/>
                  </a:lnTo>
                  <a:lnTo>
                    <a:pt x="97339" y="20517"/>
                  </a:lnTo>
                  <a:lnTo>
                    <a:pt x="99574" y="19855"/>
                  </a:lnTo>
                  <a:lnTo>
                    <a:pt x="107774" y="13867"/>
                  </a:lnTo>
                  <a:lnTo>
                    <a:pt x="108647" y="11188"/>
                  </a:lnTo>
                  <a:lnTo>
                    <a:pt x="108170" y="8344"/>
                  </a:lnTo>
                  <a:lnTo>
                    <a:pt x="104857" y="1232"/>
                  </a:lnTo>
                  <a:lnTo>
                    <a:pt x="89114" y="0"/>
                  </a:lnTo>
                  <a:lnTo>
                    <a:pt x="64341" y="4691"/>
                  </a:lnTo>
                  <a:lnTo>
                    <a:pt x="21909" y="25029"/>
                  </a:lnTo>
                  <a:lnTo>
                    <a:pt x="11800" y="32355"/>
                  </a:lnTo>
                  <a:lnTo>
                    <a:pt x="7622" y="37272"/>
                  </a:lnTo>
                  <a:lnTo>
                    <a:pt x="2981" y="48380"/>
                  </a:lnTo>
                  <a:lnTo>
                    <a:pt x="0" y="62645"/>
                  </a:lnTo>
                  <a:lnTo>
                    <a:pt x="14654" y="75228"/>
                  </a:lnTo>
                  <a:lnTo>
                    <a:pt x="59084" y="101792"/>
                  </a:lnTo>
                  <a:lnTo>
                    <a:pt x="102290" y="133451"/>
                  </a:lnTo>
                  <a:lnTo>
                    <a:pt x="124039" y="153297"/>
                  </a:lnTo>
                  <a:lnTo>
                    <a:pt x="125840" y="158117"/>
                  </a:lnTo>
                  <a:lnTo>
                    <a:pt x="125019" y="169116"/>
                  </a:lnTo>
                  <a:lnTo>
                    <a:pt x="122260" y="173954"/>
                  </a:lnTo>
                  <a:lnTo>
                    <a:pt x="113550" y="182152"/>
                  </a:lnTo>
                  <a:lnTo>
                    <a:pt x="69494" y="199311"/>
                  </a:lnTo>
                  <a:lnTo>
                    <a:pt x="53762" y="204711"/>
                  </a:lnTo>
                  <a:lnTo>
                    <a:pt x="8792" y="2090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1" name="SMARTInkShape-7014"/>
            <p:cNvSpPr/>
            <p:nvPr/>
          </p:nvSpPr>
          <p:spPr>
            <a:xfrm>
              <a:off x="9429750" y="3724275"/>
              <a:ext cx="114301" cy="1"/>
            </a:xfrm>
            <a:custGeom>
              <a:avLst/>
              <a:gdLst/>
              <a:ahLst/>
              <a:cxnLst/>
              <a:rect l="0" t="0" r="0" b="0"/>
              <a:pathLst>
                <a:path w="114301" h="1">
                  <a:moveTo>
                    <a:pt x="0" y="0"/>
                  </a:moveTo>
                  <a:lnTo>
                    <a:pt x="41777" y="0"/>
                  </a:lnTo>
                  <a:lnTo>
                    <a:pt x="84158" y="0"/>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2" name="SMARTInkShape-7015"/>
            <p:cNvSpPr/>
            <p:nvPr/>
          </p:nvSpPr>
          <p:spPr>
            <a:xfrm>
              <a:off x="9478699" y="3800475"/>
              <a:ext cx="65352" cy="9526"/>
            </a:xfrm>
            <a:custGeom>
              <a:avLst/>
              <a:gdLst/>
              <a:ahLst/>
              <a:cxnLst/>
              <a:rect l="0" t="0" r="0" b="0"/>
              <a:pathLst>
                <a:path w="65352" h="9526">
                  <a:moveTo>
                    <a:pt x="8201" y="0"/>
                  </a:moveTo>
                  <a:lnTo>
                    <a:pt x="0" y="0"/>
                  </a:lnTo>
                  <a:lnTo>
                    <a:pt x="4125" y="0"/>
                  </a:lnTo>
                  <a:lnTo>
                    <a:pt x="6535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89" name="SMARTInkShape-Group1013"/>
          <p:cNvGrpSpPr/>
          <p:nvPr/>
        </p:nvGrpSpPr>
        <p:grpSpPr>
          <a:xfrm>
            <a:off x="9877425" y="3653677"/>
            <a:ext cx="1160522" cy="279454"/>
            <a:chOff x="9877425" y="3653677"/>
            <a:chExt cx="1160522" cy="279454"/>
          </a:xfrm>
        </p:grpSpPr>
        <p:sp>
          <p:nvSpPr>
            <p:cNvPr id="784" name="SMARTInkShape-7016"/>
            <p:cNvSpPr/>
            <p:nvPr/>
          </p:nvSpPr>
          <p:spPr>
            <a:xfrm>
              <a:off x="9877425" y="3771900"/>
              <a:ext cx="133351" cy="19051"/>
            </a:xfrm>
            <a:custGeom>
              <a:avLst/>
              <a:gdLst/>
              <a:ahLst/>
              <a:cxnLst/>
              <a:rect l="0" t="0" r="0" b="0"/>
              <a:pathLst>
                <a:path w="133351" h="19051">
                  <a:moveTo>
                    <a:pt x="0" y="0"/>
                  </a:moveTo>
                  <a:lnTo>
                    <a:pt x="0" y="5057"/>
                  </a:lnTo>
                  <a:lnTo>
                    <a:pt x="1058" y="6546"/>
                  </a:lnTo>
                  <a:lnTo>
                    <a:pt x="2823" y="7539"/>
                  </a:lnTo>
                  <a:lnTo>
                    <a:pt x="48324" y="15994"/>
                  </a:lnTo>
                  <a:lnTo>
                    <a:pt x="1333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SMARTInkShape-7017"/>
            <p:cNvSpPr/>
            <p:nvPr/>
          </p:nvSpPr>
          <p:spPr>
            <a:xfrm>
              <a:off x="10115550" y="3686683"/>
              <a:ext cx="123826" cy="189993"/>
            </a:xfrm>
            <a:custGeom>
              <a:avLst/>
              <a:gdLst/>
              <a:ahLst/>
              <a:cxnLst/>
              <a:rect l="0" t="0" r="0" b="0"/>
              <a:pathLst>
                <a:path w="123826" h="189993">
                  <a:moveTo>
                    <a:pt x="0" y="18542"/>
                  </a:moveTo>
                  <a:lnTo>
                    <a:pt x="31522" y="1209"/>
                  </a:lnTo>
                  <a:lnTo>
                    <a:pt x="51321" y="0"/>
                  </a:lnTo>
                  <a:lnTo>
                    <a:pt x="72239" y="4699"/>
                  </a:lnTo>
                  <a:lnTo>
                    <a:pt x="86784" y="12794"/>
                  </a:lnTo>
                  <a:lnTo>
                    <a:pt x="97799" y="26952"/>
                  </a:lnTo>
                  <a:lnTo>
                    <a:pt x="99066" y="32615"/>
                  </a:lnTo>
                  <a:lnTo>
                    <a:pt x="95793" y="51757"/>
                  </a:lnTo>
                  <a:lnTo>
                    <a:pt x="82203" y="90297"/>
                  </a:lnTo>
                  <a:lnTo>
                    <a:pt x="42010" y="137756"/>
                  </a:lnTo>
                  <a:lnTo>
                    <a:pt x="12443" y="163214"/>
                  </a:lnTo>
                  <a:lnTo>
                    <a:pt x="2458" y="177059"/>
                  </a:lnTo>
                  <a:lnTo>
                    <a:pt x="1093" y="181775"/>
                  </a:lnTo>
                  <a:lnTo>
                    <a:pt x="728" y="184514"/>
                  </a:lnTo>
                  <a:lnTo>
                    <a:pt x="1544" y="186340"/>
                  </a:lnTo>
                  <a:lnTo>
                    <a:pt x="3146" y="187557"/>
                  </a:lnTo>
                  <a:lnTo>
                    <a:pt x="5273" y="188369"/>
                  </a:lnTo>
                  <a:lnTo>
                    <a:pt x="42870" y="189778"/>
                  </a:lnTo>
                  <a:lnTo>
                    <a:pt x="88078" y="189964"/>
                  </a:lnTo>
                  <a:lnTo>
                    <a:pt x="123825" y="1899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6" name="SMARTInkShape-7018"/>
            <p:cNvSpPr/>
            <p:nvPr/>
          </p:nvSpPr>
          <p:spPr>
            <a:xfrm>
              <a:off x="10534650" y="3765354"/>
              <a:ext cx="161926" cy="6547"/>
            </a:xfrm>
            <a:custGeom>
              <a:avLst/>
              <a:gdLst/>
              <a:ahLst/>
              <a:cxnLst/>
              <a:rect l="0" t="0" r="0" b="0"/>
              <a:pathLst>
                <a:path w="161926" h="6547">
                  <a:moveTo>
                    <a:pt x="0" y="6546"/>
                  </a:moveTo>
                  <a:lnTo>
                    <a:pt x="40980" y="6546"/>
                  </a:lnTo>
                  <a:lnTo>
                    <a:pt x="83314" y="0"/>
                  </a:lnTo>
                  <a:lnTo>
                    <a:pt x="161925" y="65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7" name="SMARTInkShape-7019"/>
            <p:cNvSpPr/>
            <p:nvPr/>
          </p:nvSpPr>
          <p:spPr>
            <a:xfrm>
              <a:off x="10620375" y="3676650"/>
              <a:ext cx="19051" cy="161926"/>
            </a:xfrm>
            <a:custGeom>
              <a:avLst/>
              <a:gdLst/>
              <a:ahLst/>
              <a:cxnLst/>
              <a:rect l="0" t="0" r="0" b="0"/>
              <a:pathLst>
                <a:path w="19051" h="161926">
                  <a:moveTo>
                    <a:pt x="0" y="0"/>
                  </a:moveTo>
                  <a:lnTo>
                    <a:pt x="5057" y="10113"/>
                  </a:lnTo>
                  <a:lnTo>
                    <a:pt x="11759" y="48957"/>
                  </a:lnTo>
                  <a:lnTo>
                    <a:pt x="18090" y="89938"/>
                  </a:lnTo>
                  <a:lnTo>
                    <a:pt x="190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8" name="SMARTInkShape-7020"/>
            <p:cNvSpPr/>
            <p:nvPr/>
          </p:nvSpPr>
          <p:spPr>
            <a:xfrm>
              <a:off x="10896600" y="3653677"/>
              <a:ext cx="141347" cy="279454"/>
            </a:xfrm>
            <a:custGeom>
              <a:avLst/>
              <a:gdLst/>
              <a:ahLst/>
              <a:cxnLst/>
              <a:rect l="0" t="0" r="0" b="0"/>
              <a:pathLst>
                <a:path w="141347" h="279454">
                  <a:moveTo>
                    <a:pt x="0" y="32498"/>
                  </a:moveTo>
                  <a:lnTo>
                    <a:pt x="0" y="37555"/>
                  </a:lnTo>
                  <a:lnTo>
                    <a:pt x="2823" y="42859"/>
                  </a:lnTo>
                  <a:lnTo>
                    <a:pt x="5057" y="45755"/>
                  </a:lnTo>
                  <a:lnTo>
                    <a:pt x="8643" y="72158"/>
                  </a:lnTo>
                  <a:lnTo>
                    <a:pt x="9409" y="110367"/>
                  </a:lnTo>
                  <a:lnTo>
                    <a:pt x="10561" y="152615"/>
                  </a:lnTo>
                  <a:lnTo>
                    <a:pt x="17058" y="189183"/>
                  </a:lnTo>
                  <a:lnTo>
                    <a:pt x="17107" y="210086"/>
                  </a:lnTo>
                  <a:lnTo>
                    <a:pt x="10061" y="253175"/>
                  </a:lnTo>
                  <a:lnTo>
                    <a:pt x="9630" y="272233"/>
                  </a:lnTo>
                  <a:lnTo>
                    <a:pt x="10654" y="274871"/>
                  </a:lnTo>
                  <a:lnTo>
                    <a:pt x="12396" y="276630"/>
                  </a:lnTo>
                  <a:lnTo>
                    <a:pt x="17735" y="279453"/>
                  </a:lnTo>
                  <a:lnTo>
                    <a:pt x="18973" y="247614"/>
                  </a:lnTo>
                  <a:lnTo>
                    <a:pt x="19039" y="206432"/>
                  </a:lnTo>
                  <a:lnTo>
                    <a:pt x="13560" y="160851"/>
                  </a:lnTo>
                  <a:lnTo>
                    <a:pt x="18117" y="117356"/>
                  </a:lnTo>
                  <a:lnTo>
                    <a:pt x="19924" y="74464"/>
                  </a:lnTo>
                  <a:lnTo>
                    <a:pt x="30798" y="30924"/>
                  </a:lnTo>
                  <a:lnTo>
                    <a:pt x="33232" y="25099"/>
                  </a:lnTo>
                  <a:lnTo>
                    <a:pt x="41581" y="15804"/>
                  </a:lnTo>
                  <a:lnTo>
                    <a:pt x="59131" y="1213"/>
                  </a:lnTo>
                  <a:lnTo>
                    <a:pt x="64821" y="0"/>
                  </a:lnTo>
                  <a:lnTo>
                    <a:pt x="86940" y="3349"/>
                  </a:lnTo>
                  <a:lnTo>
                    <a:pt x="131257" y="20026"/>
                  </a:lnTo>
                  <a:lnTo>
                    <a:pt x="137711" y="26250"/>
                  </a:lnTo>
                  <a:lnTo>
                    <a:pt x="140581" y="32543"/>
                  </a:lnTo>
                  <a:lnTo>
                    <a:pt x="141346" y="35703"/>
                  </a:lnTo>
                  <a:lnTo>
                    <a:pt x="139374" y="44859"/>
                  </a:lnTo>
                  <a:lnTo>
                    <a:pt x="137366" y="50264"/>
                  </a:lnTo>
                  <a:lnTo>
                    <a:pt x="129490" y="59091"/>
                  </a:lnTo>
                  <a:lnTo>
                    <a:pt x="116818" y="66542"/>
                  </a:lnTo>
                  <a:lnTo>
                    <a:pt x="66675" y="896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90" name="SMARTInkShape-7021"/>
          <p:cNvSpPr/>
          <p:nvPr/>
        </p:nvSpPr>
        <p:spPr>
          <a:xfrm>
            <a:off x="1182420" y="3171825"/>
            <a:ext cx="188620" cy="309179"/>
          </a:xfrm>
          <a:custGeom>
            <a:avLst/>
            <a:gdLst/>
            <a:ahLst/>
            <a:cxnLst/>
            <a:rect l="0" t="0" r="0" b="0"/>
            <a:pathLst>
              <a:path w="188620" h="309179">
                <a:moveTo>
                  <a:pt x="8205" y="0"/>
                </a:moveTo>
                <a:lnTo>
                  <a:pt x="8205" y="46135"/>
                </a:lnTo>
                <a:lnTo>
                  <a:pt x="7147" y="87842"/>
                </a:lnTo>
                <a:lnTo>
                  <a:pt x="4" y="131577"/>
                </a:lnTo>
                <a:lnTo>
                  <a:pt x="0" y="171061"/>
                </a:lnTo>
                <a:lnTo>
                  <a:pt x="6915" y="216972"/>
                </a:lnTo>
                <a:lnTo>
                  <a:pt x="17936" y="240324"/>
                </a:lnTo>
                <a:lnTo>
                  <a:pt x="52952" y="282210"/>
                </a:lnTo>
                <a:lnTo>
                  <a:pt x="62665" y="289469"/>
                </a:lnTo>
                <a:lnTo>
                  <a:pt x="108881" y="308193"/>
                </a:lnTo>
                <a:lnTo>
                  <a:pt x="114481" y="309178"/>
                </a:lnTo>
                <a:lnTo>
                  <a:pt x="139623" y="305586"/>
                </a:lnTo>
                <a:lnTo>
                  <a:pt x="144500" y="303207"/>
                </a:lnTo>
                <a:lnTo>
                  <a:pt x="159933" y="289826"/>
                </a:lnTo>
                <a:lnTo>
                  <a:pt x="163332" y="288467"/>
                </a:lnTo>
                <a:lnTo>
                  <a:pt x="169931" y="281313"/>
                </a:lnTo>
                <a:lnTo>
                  <a:pt x="186340" y="257621"/>
                </a:lnTo>
                <a:lnTo>
                  <a:pt x="188339" y="244960"/>
                </a:lnTo>
                <a:lnTo>
                  <a:pt x="188619" y="239507"/>
                </a:lnTo>
                <a:lnTo>
                  <a:pt x="186108" y="230625"/>
                </a:lnTo>
                <a:lnTo>
                  <a:pt x="180930" y="221357"/>
                </a:lnTo>
                <a:lnTo>
                  <a:pt x="179447" y="220596"/>
                </a:lnTo>
                <a:lnTo>
                  <a:pt x="154153" y="219134"/>
                </a:lnTo>
                <a:lnTo>
                  <a:pt x="141878" y="224149"/>
                </a:lnTo>
                <a:lnTo>
                  <a:pt x="11298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795" name="SMARTInkShape-Group1015"/>
          <p:cNvGrpSpPr/>
          <p:nvPr/>
        </p:nvGrpSpPr>
        <p:grpSpPr>
          <a:xfrm>
            <a:off x="1733550" y="2038350"/>
            <a:ext cx="533401" cy="800101"/>
            <a:chOff x="1733550" y="2038350"/>
            <a:chExt cx="533401" cy="800101"/>
          </a:xfrm>
        </p:grpSpPr>
        <p:sp>
          <p:nvSpPr>
            <p:cNvPr id="791" name="SMARTInkShape-7022"/>
            <p:cNvSpPr/>
            <p:nvPr/>
          </p:nvSpPr>
          <p:spPr>
            <a:xfrm>
              <a:off x="1733550" y="2038350"/>
              <a:ext cx="57151" cy="361951"/>
            </a:xfrm>
            <a:custGeom>
              <a:avLst/>
              <a:gdLst/>
              <a:ahLst/>
              <a:cxnLst/>
              <a:rect l="0" t="0" r="0" b="0"/>
              <a:pathLst>
                <a:path w="57151" h="361951">
                  <a:moveTo>
                    <a:pt x="57150" y="0"/>
                  </a:moveTo>
                  <a:lnTo>
                    <a:pt x="57150" y="47429"/>
                  </a:lnTo>
                  <a:lnTo>
                    <a:pt x="57150" y="89214"/>
                  </a:lnTo>
                  <a:lnTo>
                    <a:pt x="49546" y="132158"/>
                  </a:lnTo>
                  <a:lnTo>
                    <a:pt x="37852" y="171215"/>
                  </a:lnTo>
                  <a:lnTo>
                    <a:pt x="28502" y="205599"/>
                  </a:lnTo>
                  <a:lnTo>
                    <a:pt x="19028" y="243657"/>
                  </a:lnTo>
                  <a:lnTo>
                    <a:pt x="9519" y="280687"/>
                  </a:lnTo>
                  <a:lnTo>
                    <a:pt x="0"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2" name="SMARTInkShape-7023"/>
            <p:cNvSpPr/>
            <p:nvPr/>
          </p:nvSpPr>
          <p:spPr>
            <a:xfrm>
              <a:off x="1857375" y="2223160"/>
              <a:ext cx="208775" cy="192766"/>
            </a:xfrm>
            <a:custGeom>
              <a:avLst/>
              <a:gdLst/>
              <a:ahLst/>
              <a:cxnLst/>
              <a:rect l="0" t="0" r="0" b="0"/>
              <a:pathLst>
                <a:path w="208775" h="192766">
                  <a:moveTo>
                    <a:pt x="0" y="15215"/>
                  </a:moveTo>
                  <a:lnTo>
                    <a:pt x="0" y="55934"/>
                  </a:lnTo>
                  <a:lnTo>
                    <a:pt x="0" y="91172"/>
                  </a:lnTo>
                  <a:lnTo>
                    <a:pt x="15209" y="128369"/>
                  </a:lnTo>
                  <a:lnTo>
                    <a:pt x="39724" y="166876"/>
                  </a:lnTo>
                  <a:lnTo>
                    <a:pt x="60453" y="184212"/>
                  </a:lnTo>
                  <a:lnTo>
                    <a:pt x="77668" y="190866"/>
                  </a:lnTo>
                  <a:lnTo>
                    <a:pt x="93786" y="192765"/>
                  </a:lnTo>
                  <a:lnTo>
                    <a:pt x="104477" y="190082"/>
                  </a:lnTo>
                  <a:lnTo>
                    <a:pt x="141719" y="171073"/>
                  </a:lnTo>
                  <a:lnTo>
                    <a:pt x="177924" y="137842"/>
                  </a:lnTo>
                  <a:lnTo>
                    <a:pt x="200716" y="105760"/>
                  </a:lnTo>
                  <a:lnTo>
                    <a:pt x="207805" y="65948"/>
                  </a:lnTo>
                  <a:lnTo>
                    <a:pt x="208774" y="49757"/>
                  </a:lnTo>
                  <a:lnTo>
                    <a:pt x="203561" y="35506"/>
                  </a:lnTo>
                  <a:lnTo>
                    <a:pt x="182967" y="9110"/>
                  </a:lnTo>
                  <a:lnTo>
                    <a:pt x="170924" y="1919"/>
                  </a:lnTo>
                  <a:lnTo>
                    <a:pt x="164750" y="0"/>
                  </a:lnTo>
                  <a:lnTo>
                    <a:pt x="140890" y="2358"/>
                  </a:lnTo>
                  <a:lnTo>
                    <a:pt x="98895" y="26786"/>
                  </a:lnTo>
                  <a:lnTo>
                    <a:pt x="66675" y="533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3" name="SMARTInkShape-7024"/>
            <p:cNvSpPr/>
            <p:nvPr/>
          </p:nvSpPr>
          <p:spPr>
            <a:xfrm>
              <a:off x="2062849" y="2647950"/>
              <a:ext cx="166002" cy="123094"/>
            </a:xfrm>
            <a:custGeom>
              <a:avLst/>
              <a:gdLst/>
              <a:ahLst/>
              <a:cxnLst/>
              <a:rect l="0" t="0" r="0" b="0"/>
              <a:pathLst>
                <a:path w="166002" h="123094">
                  <a:moveTo>
                    <a:pt x="70751" y="0"/>
                  </a:moveTo>
                  <a:lnTo>
                    <a:pt x="70751" y="5057"/>
                  </a:lnTo>
                  <a:lnTo>
                    <a:pt x="67929" y="10361"/>
                  </a:lnTo>
                  <a:lnTo>
                    <a:pt x="64205" y="16247"/>
                  </a:lnTo>
                  <a:lnTo>
                    <a:pt x="52825" y="43620"/>
                  </a:lnTo>
                  <a:lnTo>
                    <a:pt x="26038" y="88130"/>
                  </a:lnTo>
                  <a:lnTo>
                    <a:pt x="9041" y="111326"/>
                  </a:lnTo>
                  <a:lnTo>
                    <a:pt x="7386" y="115492"/>
                  </a:lnTo>
                  <a:lnTo>
                    <a:pt x="5224" y="118270"/>
                  </a:lnTo>
                  <a:lnTo>
                    <a:pt x="0" y="121356"/>
                  </a:lnTo>
                  <a:lnTo>
                    <a:pt x="301" y="122179"/>
                  </a:lnTo>
                  <a:lnTo>
                    <a:pt x="6279" y="123093"/>
                  </a:lnTo>
                  <a:lnTo>
                    <a:pt x="21544" y="118552"/>
                  </a:lnTo>
                  <a:lnTo>
                    <a:pt x="64515" y="98302"/>
                  </a:lnTo>
                  <a:lnTo>
                    <a:pt x="101661" y="85701"/>
                  </a:lnTo>
                  <a:lnTo>
                    <a:pt x="113064" y="80422"/>
                  </a:lnTo>
                  <a:lnTo>
                    <a:pt x="166001"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4" name="SMARTInkShape-7025"/>
            <p:cNvSpPr/>
            <p:nvPr/>
          </p:nvSpPr>
          <p:spPr>
            <a:xfrm>
              <a:off x="2257817" y="2676525"/>
              <a:ext cx="9134" cy="161926"/>
            </a:xfrm>
            <a:custGeom>
              <a:avLst/>
              <a:gdLst/>
              <a:ahLst/>
              <a:cxnLst/>
              <a:rect l="0" t="0" r="0" b="0"/>
              <a:pathLst>
                <a:path w="9134" h="161926">
                  <a:moveTo>
                    <a:pt x="9133" y="0"/>
                  </a:moveTo>
                  <a:lnTo>
                    <a:pt x="2587" y="15209"/>
                  </a:lnTo>
                  <a:lnTo>
                    <a:pt x="0" y="44780"/>
                  </a:lnTo>
                  <a:lnTo>
                    <a:pt x="7843" y="90780"/>
                  </a:lnTo>
                  <a:lnTo>
                    <a:pt x="9133"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690077915"/>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6" name="SMARTInkShape-Group1016"/>
          <p:cNvGrpSpPr/>
          <p:nvPr/>
        </p:nvGrpSpPr>
        <p:grpSpPr>
          <a:xfrm>
            <a:off x="4335353" y="2782204"/>
            <a:ext cx="563859" cy="246747"/>
            <a:chOff x="4335353" y="2782204"/>
            <a:chExt cx="563859" cy="246747"/>
          </a:xfrm>
        </p:grpSpPr>
        <p:sp>
          <p:nvSpPr>
            <p:cNvPr id="4" name="SMARTInkShape-7026"/>
            <p:cNvSpPr/>
            <p:nvPr/>
          </p:nvSpPr>
          <p:spPr>
            <a:xfrm>
              <a:off x="4696217" y="2857504"/>
              <a:ext cx="202995" cy="171447"/>
            </a:xfrm>
            <a:custGeom>
              <a:avLst/>
              <a:gdLst/>
              <a:ahLst/>
              <a:cxnLst/>
              <a:rect l="0" t="0" r="0" b="0"/>
              <a:pathLst>
                <a:path w="202995" h="171447">
                  <a:moveTo>
                    <a:pt x="9133" y="66671"/>
                  </a:moveTo>
                  <a:lnTo>
                    <a:pt x="2587" y="81880"/>
                  </a:lnTo>
                  <a:lnTo>
                    <a:pt x="0" y="111451"/>
                  </a:lnTo>
                  <a:lnTo>
                    <a:pt x="8751" y="158167"/>
                  </a:lnTo>
                  <a:lnTo>
                    <a:pt x="9020" y="165865"/>
                  </a:lnTo>
                  <a:lnTo>
                    <a:pt x="10116" y="166667"/>
                  </a:lnTo>
                  <a:lnTo>
                    <a:pt x="11905" y="166143"/>
                  </a:lnTo>
                  <a:lnTo>
                    <a:pt x="14156" y="164736"/>
                  </a:lnTo>
                  <a:lnTo>
                    <a:pt x="15657" y="162739"/>
                  </a:lnTo>
                  <a:lnTo>
                    <a:pt x="17324" y="157699"/>
                  </a:lnTo>
                  <a:lnTo>
                    <a:pt x="25126" y="113667"/>
                  </a:lnTo>
                  <a:lnTo>
                    <a:pt x="27780" y="74650"/>
                  </a:lnTo>
                  <a:lnTo>
                    <a:pt x="28130" y="31190"/>
                  </a:lnTo>
                  <a:lnTo>
                    <a:pt x="28172" y="13801"/>
                  </a:lnTo>
                  <a:lnTo>
                    <a:pt x="25356" y="8601"/>
                  </a:lnTo>
                  <a:lnTo>
                    <a:pt x="18774" y="145"/>
                  </a:lnTo>
                  <a:lnTo>
                    <a:pt x="60297" y="0"/>
                  </a:lnTo>
                  <a:lnTo>
                    <a:pt x="106744" y="7536"/>
                  </a:lnTo>
                  <a:lnTo>
                    <a:pt x="120249" y="10755"/>
                  </a:lnTo>
                  <a:lnTo>
                    <a:pt x="160590" y="30069"/>
                  </a:lnTo>
                  <a:lnTo>
                    <a:pt x="189334" y="49210"/>
                  </a:lnTo>
                  <a:lnTo>
                    <a:pt x="201638" y="64908"/>
                  </a:lnTo>
                  <a:lnTo>
                    <a:pt x="202994" y="79646"/>
                  </a:lnTo>
                  <a:lnTo>
                    <a:pt x="201874" y="88021"/>
                  </a:lnTo>
                  <a:lnTo>
                    <a:pt x="199011" y="94663"/>
                  </a:lnTo>
                  <a:lnTo>
                    <a:pt x="190184" y="104865"/>
                  </a:lnTo>
                  <a:lnTo>
                    <a:pt x="147942" y="133777"/>
                  </a:lnTo>
                  <a:lnTo>
                    <a:pt x="107610" y="152061"/>
                  </a:lnTo>
                  <a:lnTo>
                    <a:pt x="47233" y="1714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7027"/>
            <p:cNvSpPr/>
            <p:nvPr/>
          </p:nvSpPr>
          <p:spPr>
            <a:xfrm>
              <a:off x="4335353" y="2782204"/>
              <a:ext cx="246173" cy="245390"/>
            </a:xfrm>
            <a:custGeom>
              <a:avLst/>
              <a:gdLst/>
              <a:ahLst/>
              <a:cxnLst/>
              <a:rect l="0" t="0" r="0" b="0"/>
              <a:pathLst>
                <a:path w="246173" h="245390">
                  <a:moveTo>
                    <a:pt x="46147" y="84821"/>
                  </a:moveTo>
                  <a:lnTo>
                    <a:pt x="41091" y="84821"/>
                  </a:lnTo>
                  <a:lnTo>
                    <a:pt x="39601" y="86938"/>
                  </a:lnTo>
                  <a:lnTo>
                    <a:pt x="28537" y="129601"/>
                  </a:lnTo>
                  <a:lnTo>
                    <a:pt x="13966" y="175601"/>
                  </a:lnTo>
                  <a:lnTo>
                    <a:pt x="8158" y="215132"/>
                  </a:lnTo>
                  <a:lnTo>
                    <a:pt x="0" y="242164"/>
                  </a:lnTo>
                  <a:lnTo>
                    <a:pt x="566" y="243692"/>
                  </a:lnTo>
                  <a:lnTo>
                    <a:pt x="2001" y="244710"/>
                  </a:lnTo>
                  <a:lnTo>
                    <a:pt x="4016" y="245389"/>
                  </a:lnTo>
                  <a:lnTo>
                    <a:pt x="6418" y="243724"/>
                  </a:lnTo>
                  <a:lnTo>
                    <a:pt x="20950" y="220112"/>
                  </a:lnTo>
                  <a:lnTo>
                    <a:pt x="33487" y="175006"/>
                  </a:lnTo>
                  <a:lnTo>
                    <a:pt x="44271" y="128565"/>
                  </a:lnTo>
                  <a:lnTo>
                    <a:pt x="54439" y="93579"/>
                  </a:lnTo>
                  <a:lnTo>
                    <a:pt x="76690" y="46620"/>
                  </a:lnTo>
                  <a:lnTo>
                    <a:pt x="83710" y="36093"/>
                  </a:lnTo>
                  <a:lnTo>
                    <a:pt x="91785" y="29334"/>
                  </a:lnTo>
                  <a:lnTo>
                    <a:pt x="92447" y="29838"/>
                  </a:lnTo>
                  <a:lnTo>
                    <a:pt x="93183" y="33220"/>
                  </a:lnTo>
                  <a:lnTo>
                    <a:pt x="93738" y="76003"/>
                  </a:lnTo>
                  <a:lnTo>
                    <a:pt x="93757" y="90074"/>
                  </a:lnTo>
                  <a:lnTo>
                    <a:pt x="94820" y="94673"/>
                  </a:lnTo>
                  <a:lnTo>
                    <a:pt x="96587" y="97739"/>
                  </a:lnTo>
                  <a:lnTo>
                    <a:pt x="98824" y="99783"/>
                  </a:lnTo>
                  <a:lnTo>
                    <a:pt x="101309" y="104876"/>
                  </a:lnTo>
                  <a:lnTo>
                    <a:pt x="101972" y="107716"/>
                  </a:lnTo>
                  <a:lnTo>
                    <a:pt x="104530" y="107493"/>
                  </a:lnTo>
                  <a:lnTo>
                    <a:pt x="113017" y="101600"/>
                  </a:lnTo>
                  <a:lnTo>
                    <a:pt x="144898" y="58355"/>
                  </a:lnTo>
                  <a:lnTo>
                    <a:pt x="176300" y="14543"/>
                  </a:lnTo>
                  <a:lnTo>
                    <a:pt x="180540" y="9394"/>
                  </a:lnTo>
                  <a:lnTo>
                    <a:pt x="190897" y="3673"/>
                  </a:lnTo>
                  <a:lnTo>
                    <a:pt x="204679" y="0"/>
                  </a:lnTo>
                  <a:lnTo>
                    <a:pt x="205810" y="1815"/>
                  </a:lnTo>
                  <a:lnTo>
                    <a:pt x="207874" y="47909"/>
                  </a:lnTo>
                  <a:lnTo>
                    <a:pt x="208013" y="88113"/>
                  </a:lnTo>
                  <a:lnTo>
                    <a:pt x="210883" y="134037"/>
                  </a:lnTo>
                  <a:lnTo>
                    <a:pt x="221327" y="173447"/>
                  </a:lnTo>
                  <a:lnTo>
                    <a:pt x="233582" y="194010"/>
                  </a:lnTo>
                  <a:lnTo>
                    <a:pt x="246172" y="2086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 name="SMARTInkShape-7028"/>
          <p:cNvSpPr/>
          <p:nvPr/>
        </p:nvSpPr>
        <p:spPr>
          <a:xfrm>
            <a:off x="4905375" y="3476625"/>
            <a:ext cx="57151" cy="28576"/>
          </a:xfrm>
          <a:custGeom>
            <a:avLst/>
            <a:gdLst/>
            <a:ahLst/>
            <a:cxnLst/>
            <a:rect l="0" t="0" r="0" b="0"/>
            <a:pathLst>
              <a:path w="57151" h="28576">
                <a:moveTo>
                  <a:pt x="57150" y="28575"/>
                </a:moveTo>
                <a:lnTo>
                  <a:pt x="20295" y="28575"/>
                </a:lnTo>
                <a:lnTo>
                  <a:pt x="16705" y="27517"/>
                </a:lnTo>
                <a:lnTo>
                  <a:pt x="14312" y="25753"/>
                </a:lnTo>
                <a:lnTo>
                  <a:pt x="12716" y="23519"/>
                </a:lnTo>
                <a:lnTo>
                  <a:pt x="10594" y="22029"/>
                </a:lnTo>
                <a:lnTo>
                  <a:pt x="1604" y="19442"/>
                </a:lnTo>
                <a:lnTo>
                  <a:pt x="1069" y="18253"/>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7" name="SMARTInkShape-Group1018"/>
          <p:cNvGrpSpPr/>
          <p:nvPr/>
        </p:nvGrpSpPr>
        <p:grpSpPr>
          <a:xfrm>
            <a:off x="1285875" y="2598146"/>
            <a:ext cx="2919793" cy="811805"/>
            <a:chOff x="1285875" y="2598146"/>
            <a:chExt cx="2919793" cy="811805"/>
          </a:xfrm>
        </p:grpSpPr>
        <p:sp>
          <p:nvSpPr>
            <p:cNvPr id="8" name="SMARTInkShape-7029"/>
            <p:cNvSpPr/>
            <p:nvPr/>
          </p:nvSpPr>
          <p:spPr>
            <a:xfrm>
              <a:off x="4030301" y="2598146"/>
              <a:ext cx="175367" cy="401367"/>
            </a:xfrm>
            <a:custGeom>
              <a:avLst/>
              <a:gdLst/>
              <a:ahLst/>
              <a:cxnLst/>
              <a:rect l="0" t="0" r="0" b="0"/>
              <a:pathLst>
                <a:path w="175367" h="401367">
                  <a:moveTo>
                    <a:pt x="36874" y="221254"/>
                  </a:moveTo>
                  <a:lnTo>
                    <a:pt x="36874" y="231367"/>
                  </a:lnTo>
                  <a:lnTo>
                    <a:pt x="34052" y="239154"/>
                  </a:lnTo>
                  <a:lnTo>
                    <a:pt x="31818" y="242713"/>
                  </a:lnTo>
                  <a:lnTo>
                    <a:pt x="28232" y="271236"/>
                  </a:lnTo>
                  <a:lnTo>
                    <a:pt x="27523" y="310267"/>
                  </a:lnTo>
                  <a:lnTo>
                    <a:pt x="27372" y="356762"/>
                  </a:lnTo>
                  <a:lnTo>
                    <a:pt x="27349" y="401366"/>
                  </a:lnTo>
                  <a:lnTo>
                    <a:pt x="28407" y="359984"/>
                  </a:lnTo>
                  <a:lnTo>
                    <a:pt x="32837" y="334326"/>
                  </a:lnTo>
                  <a:lnTo>
                    <a:pt x="28747" y="291567"/>
                  </a:lnTo>
                  <a:lnTo>
                    <a:pt x="24941" y="253729"/>
                  </a:lnTo>
                  <a:lnTo>
                    <a:pt x="17111" y="213943"/>
                  </a:lnTo>
                  <a:lnTo>
                    <a:pt x="11157" y="180963"/>
                  </a:lnTo>
                  <a:lnTo>
                    <a:pt x="2913" y="134762"/>
                  </a:lnTo>
                  <a:lnTo>
                    <a:pt x="0" y="97907"/>
                  </a:lnTo>
                  <a:lnTo>
                    <a:pt x="196" y="56531"/>
                  </a:lnTo>
                  <a:lnTo>
                    <a:pt x="3992" y="33744"/>
                  </a:lnTo>
                  <a:lnTo>
                    <a:pt x="12029" y="18677"/>
                  </a:lnTo>
                  <a:lnTo>
                    <a:pt x="23715" y="8453"/>
                  </a:lnTo>
                  <a:lnTo>
                    <a:pt x="39492" y="381"/>
                  </a:lnTo>
                  <a:lnTo>
                    <a:pt x="76338" y="0"/>
                  </a:lnTo>
                  <a:lnTo>
                    <a:pt x="110656" y="6590"/>
                  </a:lnTo>
                  <a:lnTo>
                    <a:pt x="140933" y="25358"/>
                  </a:lnTo>
                  <a:lnTo>
                    <a:pt x="164955" y="51028"/>
                  </a:lnTo>
                  <a:lnTo>
                    <a:pt x="173174" y="66576"/>
                  </a:lnTo>
                  <a:lnTo>
                    <a:pt x="175366" y="73685"/>
                  </a:lnTo>
                  <a:lnTo>
                    <a:pt x="172156" y="90051"/>
                  </a:lnTo>
                  <a:lnTo>
                    <a:pt x="158450" y="114293"/>
                  </a:lnTo>
                  <a:lnTo>
                    <a:pt x="138160" y="134881"/>
                  </a:lnTo>
                  <a:lnTo>
                    <a:pt x="97804" y="160801"/>
                  </a:lnTo>
                  <a:lnTo>
                    <a:pt x="55924" y="1926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7030"/>
            <p:cNvSpPr/>
            <p:nvPr/>
          </p:nvSpPr>
          <p:spPr>
            <a:xfrm>
              <a:off x="3714750" y="2867025"/>
              <a:ext cx="161926" cy="27252"/>
            </a:xfrm>
            <a:custGeom>
              <a:avLst/>
              <a:gdLst/>
              <a:ahLst/>
              <a:cxnLst/>
              <a:rect l="0" t="0" r="0" b="0"/>
              <a:pathLst>
                <a:path w="161926" h="27252">
                  <a:moveTo>
                    <a:pt x="0" y="19050"/>
                  </a:moveTo>
                  <a:lnTo>
                    <a:pt x="0" y="24107"/>
                  </a:lnTo>
                  <a:lnTo>
                    <a:pt x="1058" y="25596"/>
                  </a:lnTo>
                  <a:lnTo>
                    <a:pt x="2822" y="26589"/>
                  </a:lnTo>
                  <a:lnTo>
                    <a:pt x="5057" y="27251"/>
                  </a:lnTo>
                  <a:lnTo>
                    <a:pt x="47559" y="20862"/>
                  </a:lnTo>
                  <a:lnTo>
                    <a:pt x="81825" y="16765"/>
                  </a:lnTo>
                  <a:lnTo>
                    <a:pt x="122670" y="8848"/>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7031"/>
            <p:cNvSpPr/>
            <p:nvPr/>
          </p:nvSpPr>
          <p:spPr>
            <a:xfrm>
              <a:off x="3695700" y="2762250"/>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7032"/>
            <p:cNvSpPr/>
            <p:nvPr/>
          </p:nvSpPr>
          <p:spPr>
            <a:xfrm>
              <a:off x="3288108" y="2749254"/>
              <a:ext cx="214745" cy="178156"/>
            </a:xfrm>
            <a:custGeom>
              <a:avLst/>
              <a:gdLst/>
              <a:ahLst/>
              <a:cxnLst/>
              <a:rect l="0" t="0" r="0" b="0"/>
              <a:pathLst>
                <a:path w="214745" h="178156">
                  <a:moveTo>
                    <a:pt x="45642" y="51096"/>
                  </a:moveTo>
                  <a:lnTo>
                    <a:pt x="45642" y="32830"/>
                  </a:lnTo>
                  <a:lnTo>
                    <a:pt x="40586" y="37335"/>
                  </a:lnTo>
                  <a:lnTo>
                    <a:pt x="15051" y="84116"/>
                  </a:lnTo>
                  <a:lnTo>
                    <a:pt x="0" y="127098"/>
                  </a:lnTo>
                  <a:lnTo>
                    <a:pt x="3661" y="154166"/>
                  </a:lnTo>
                  <a:lnTo>
                    <a:pt x="8639" y="165697"/>
                  </a:lnTo>
                  <a:lnTo>
                    <a:pt x="11448" y="168771"/>
                  </a:lnTo>
                  <a:lnTo>
                    <a:pt x="35628" y="178155"/>
                  </a:lnTo>
                  <a:lnTo>
                    <a:pt x="74660" y="177526"/>
                  </a:lnTo>
                  <a:lnTo>
                    <a:pt x="95934" y="170434"/>
                  </a:lnTo>
                  <a:lnTo>
                    <a:pt x="140185" y="149126"/>
                  </a:lnTo>
                  <a:lnTo>
                    <a:pt x="185468" y="110859"/>
                  </a:lnTo>
                  <a:lnTo>
                    <a:pt x="193512" y="100941"/>
                  </a:lnTo>
                  <a:lnTo>
                    <a:pt x="214191" y="59044"/>
                  </a:lnTo>
                  <a:lnTo>
                    <a:pt x="214744" y="46162"/>
                  </a:lnTo>
                  <a:lnTo>
                    <a:pt x="211462" y="29853"/>
                  </a:lnTo>
                  <a:lnTo>
                    <a:pt x="203654" y="17666"/>
                  </a:lnTo>
                  <a:lnTo>
                    <a:pt x="192069" y="8721"/>
                  </a:lnTo>
                  <a:lnTo>
                    <a:pt x="176338" y="1218"/>
                  </a:lnTo>
                  <a:lnTo>
                    <a:pt x="155940" y="0"/>
                  </a:lnTo>
                  <a:lnTo>
                    <a:pt x="133822" y="4045"/>
                  </a:lnTo>
                  <a:lnTo>
                    <a:pt x="93267" y="225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7033"/>
            <p:cNvSpPr/>
            <p:nvPr/>
          </p:nvSpPr>
          <p:spPr>
            <a:xfrm>
              <a:off x="3105150" y="2752725"/>
              <a:ext cx="57151" cy="247651"/>
            </a:xfrm>
            <a:custGeom>
              <a:avLst/>
              <a:gdLst/>
              <a:ahLst/>
              <a:cxnLst/>
              <a:rect l="0" t="0" r="0" b="0"/>
              <a:pathLst>
                <a:path w="57151" h="247651">
                  <a:moveTo>
                    <a:pt x="0" y="0"/>
                  </a:moveTo>
                  <a:lnTo>
                    <a:pt x="5057" y="15169"/>
                  </a:lnTo>
                  <a:lnTo>
                    <a:pt x="31554" y="55071"/>
                  </a:lnTo>
                  <a:lnTo>
                    <a:pt x="41863" y="97309"/>
                  </a:lnTo>
                  <a:lnTo>
                    <a:pt x="53033" y="141400"/>
                  </a:lnTo>
                  <a:lnTo>
                    <a:pt x="56608" y="185250"/>
                  </a:lnTo>
                  <a:lnTo>
                    <a:pt x="5715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7034"/>
            <p:cNvSpPr/>
            <p:nvPr/>
          </p:nvSpPr>
          <p:spPr>
            <a:xfrm>
              <a:off x="2295525" y="3257550"/>
              <a:ext cx="9526" cy="152401"/>
            </a:xfrm>
            <a:custGeom>
              <a:avLst/>
              <a:gdLst/>
              <a:ahLst/>
              <a:cxnLst/>
              <a:rect l="0" t="0" r="0" b="0"/>
              <a:pathLst>
                <a:path w="9526" h="152401">
                  <a:moveTo>
                    <a:pt x="0" y="0"/>
                  </a:moveTo>
                  <a:lnTo>
                    <a:pt x="0" y="46051"/>
                  </a:lnTo>
                  <a:lnTo>
                    <a:pt x="0" y="90470"/>
                  </a:lnTo>
                  <a:lnTo>
                    <a:pt x="952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7035"/>
            <p:cNvSpPr/>
            <p:nvPr/>
          </p:nvSpPr>
          <p:spPr>
            <a:xfrm>
              <a:off x="1790700" y="3324225"/>
              <a:ext cx="238126" cy="38101"/>
            </a:xfrm>
            <a:custGeom>
              <a:avLst/>
              <a:gdLst/>
              <a:ahLst/>
              <a:cxnLst/>
              <a:rect l="0" t="0" r="0" b="0"/>
              <a:pathLst>
                <a:path w="238126" h="38101">
                  <a:moveTo>
                    <a:pt x="0" y="38100"/>
                  </a:moveTo>
                  <a:lnTo>
                    <a:pt x="18363" y="37042"/>
                  </a:lnTo>
                  <a:lnTo>
                    <a:pt x="64080" y="29458"/>
                  </a:lnTo>
                  <a:lnTo>
                    <a:pt x="108592" y="27778"/>
                  </a:lnTo>
                  <a:lnTo>
                    <a:pt x="153649" y="21048"/>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7036"/>
            <p:cNvSpPr/>
            <p:nvPr/>
          </p:nvSpPr>
          <p:spPr>
            <a:xfrm>
              <a:off x="1285875" y="3185395"/>
              <a:ext cx="1495426" cy="43407"/>
            </a:xfrm>
            <a:custGeom>
              <a:avLst/>
              <a:gdLst/>
              <a:ahLst/>
              <a:cxnLst/>
              <a:rect l="0" t="0" r="0" b="0"/>
              <a:pathLst>
                <a:path w="1495426" h="43407">
                  <a:moveTo>
                    <a:pt x="0" y="34055"/>
                  </a:moveTo>
                  <a:lnTo>
                    <a:pt x="30397" y="35113"/>
                  </a:lnTo>
                  <a:lnTo>
                    <a:pt x="65349" y="41594"/>
                  </a:lnTo>
                  <a:lnTo>
                    <a:pt x="104382" y="42991"/>
                  </a:lnTo>
                  <a:lnTo>
                    <a:pt x="142759" y="43406"/>
                  </a:lnTo>
                  <a:lnTo>
                    <a:pt x="180941" y="40706"/>
                  </a:lnTo>
                  <a:lnTo>
                    <a:pt x="224709" y="36026"/>
                  </a:lnTo>
                  <a:lnTo>
                    <a:pt x="259679" y="34931"/>
                  </a:lnTo>
                  <a:lnTo>
                    <a:pt x="296388" y="34444"/>
                  </a:lnTo>
                  <a:lnTo>
                    <a:pt x="333870" y="31406"/>
                  </a:lnTo>
                  <a:lnTo>
                    <a:pt x="373811" y="27586"/>
                  </a:lnTo>
                  <a:lnTo>
                    <a:pt x="419786" y="25888"/>
                  </a:lnTo>
                  <a:lnTo>
                    <a:pt x="465619" y="25133"/>
                  </a:lnTo>
                  <a:lnTo>
                    <a:pt x="511742" y="23740"/>
                  </a:lnTo>
                  <a:lnTo>
                    <a:pt x="535894" y="21887"/>
                  </a:lnTo>
                  <a:lnTo>
                    <a:pt x="560463" y="19593"/>
                  </a:lnTo>
                  <a:lnTo>
                    <a:pt x="586367" y="18064"/>
                  </a:lnTo>
                  <a:lnTo>
                    <a:pt x="613161" y="17044"/>
                  </a:lnTo>
                  <a:lnTo>
                    <a:pt x="640549" y="16365"/>
                  </a:lnTo>
                  <a:lnTo>
                    <a:pt x="668333" y="14853"/>
                  </a:lnTo>
                  <a:lnTo>
                    <a:pt x="696380" y="12787"/>
                  </a:lnTo>
                  <a:lnTo>
                    <a:pt x="724603" y="10351"/>
                  </a:lnTo>
                  <a:lnTo>
                    <a:pt x="752944" y="8727"/>
                  </a:lnTo>
                  <a:lnTo>
                    <a:pt x="781363" y="7645"/>
                  </a:lnTo>
                  <a:lnTo>
                    <a:pt x="809834" y="6924"/>
                  </a:lnTo>
                  <a:lnTo>
                    <a:pt x="838339" y="6442"/>
                  </a:lnTo>
                  <a:lnTo>
                    <a:pt x="866868" y="6121"/>
                  </a:lnTo>
                  <a:lnTo>
                    <a:pt x="895412" y="5907"/>
                  </a:lnTo>
                  <a:lnTo>
                    <a:pt x="925025" y="5765"/>
                  </a:lnTo>
                  <a:lnTo>
                    <a:pt x="955350" y="5670"/>
                  </a:lnTo>
                  <a:lnTo>
                    <a:pt x="986150" y="5607"/>
                  </a:lnTo>
                  <a:lnTo>
                    <a:pt x="1016208" y="5564"/>
                  </a:lnTo>
                  <a:lnTo>
                    <a:pt x="1045772" y="5536"/>
                  </a:lnTo>
                  <a:lnTo>
                    <a:pt x="1075006" y="5518"/>
                  </a:lnTo>
                  <a:lnTo>
                    <a:pt x="1102963" y="4447"/>
                  </a:lnTo>
                  <a:lnTo>
                    <a:pt x="1130067" y="2674"/>
                  </a:lnTo>
                  <a:lnTo>
                    <a:pt x="1156603" y="435"/>
                  </a:lnTo>
                  <a:lnTo>
                    <a:pt x="1182760" y="0"/>
                  </a:lnTo>
                  <a:lnTo>
                    <a:pt x="1208665" y="768"/>
                  </a:lnTo>
                  <a:lnTo>
                    <a:pt x="1234402" y="2339"/>
                  </a:lnTo>
                  <a:lnTo>
                    <a:pt x="1258968" y="3386"/>
                  </a:lnTo>
                  <a:lnTo>
                    <a:pt x="1306019" y="4549"/>
                  </a:lnTo>
                  <a:lnTo>
                    <a:pt x="1345981" y="5066"/>
                  </a:lnTo>
                  <a:lnTo>
                    <a:pt x="1381380" y="6354"/>
                  </a:lnTo>
                  <a:lnTo>
                    <a:pt x="1414752" y="10455"/>
                  </a:lnTo>
                  <a:lnTo>
                    <a:pt x="1447223" y="12983"/>
                  </a:lnTo>
                  <a:lnTo>
                    <a:pt x="1495425" y="150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7037"/>
            <p:cNvSpPr/>
            <p:nvPr/>
          </p:nvSpPr>
          <p:spPr>
            <a:xfrm>
              <a:off x="2344474" y="3048000"/>
              <a:ext cx="65352" cy="9526"/>
            </a:xfrm>
            <a:custGeom>
              <a:avLst/>
              <a:gdLst/>
              <a:ahLst/>
              <a:cxnLst/>
              <a:rect l="0" t="0" r="0" b="0"/>
              <a:pathLst>
                <a:path w="65352" h="9526">
                  <a:moveTo>
                    <a:pt x="8201" y="9525"/>
                  </a:moveTo>
                  <a:lnTo>
                    <a:pt x="0" y="9525"/>
                  </a:lnTo>
                  <a:lnTo>
                    <a:pt x="25705" y="9525"/>
                  </a:lnTo>
                  <a:lnTo>
                    <a:pt x="653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 name="SMARTInkShape-Group1019"/>
          <p:cNvGrpSpPr/>
          <p:nvPr/>
        </p:nvGrpSpPr>
        <p:grpSpPr>
          <a:xfrm>
            <a:off x="2047875" y="2897496"/>
            <a:ext cx="475608" cy="216599"/>
            <a:chOff x="2047875" y="2897496"/>
            <a:chExt cx="475608" cy="216599"/>
          </a:xfrm>
        </p:grpSpPr>
        <p:sp>
          <p:nvSpPr>
            <p:cNvPr id="18" name="SMARTInkShape-7038"/>
            <p:cNvSpPr/>
            <p:nvPr/>
          </p:nvSpPr>
          <p:spPr>
            <a:xfrm>
              <a:off x="2396229" y="2897496"/>
              <a:ext cx="127254" cy="216599"/>
            </a:xfrm>
            <a:custGeom>
              <a:avLst/>
              <a:gdLst/>
              <a:ahLst/>
              <a:cxnLst/>
              <a:rect l="0" t="0" r="0" b="0"/>
              <a:pathLst>
                <a:path w="127254" h="216599">
                  <a:moveTo>
                    <a:pt x="32646" y="102879"/>
                  </a:moveTo>
                  <a:lnTo>
                    <a:pt x="32646" y="149143"/>
                  </a:lnTo>
                  <a:lnTo>
                    <a:pt x="41288" y="192923"/>
                  </a:lnTo>
                  <a:lnTo>
                    <a:pt x="42161" y="216598"/>
                  </a:lnTo>
                  <a:lnTo>
                    <a:pt x="41113" y="191638"/>
                  </a:lnTo>
                  <a:lnTo>
                    <a:pt x="34567" y="169748"/>
                  </a:lnTo>
                  <a:lnTo>
                    <a:pt x="26983" y="154560"/>
                  </a:lnTo>
                  <a:lnTo>
                    <a:pt x="15808" y="107553"/>
                  </a:lnTo>
                  <a:lnTo>
                    <a:pt x="11429" y="91916"/>
                  </a:lnTo>
                  <a:lnTo>
                    <a:pt x="468" y="67670"/>
                  </a:lnTo>
                  <a:lnTo>
                    <a:pt x="0" y="55128"/>
                  </a:lnTo>
                  <a:lnTo>
                    <a:pt x="4593" y="31092"/>
                  </a:lnTo>
                  <a:lnTo>
                    <a:pt x="8889" y="24054"/>
                  </a:lnTo>
                  <a:lnTo>
                    <a:pt x="22314" y="14142"/>
                  </a:lnTo>
                  <a:lnTo>
                    <a:pt x="52360" y="2369"/>
                  </a:lnTo>
                  <a:lnTo>
                    <a:pt x="66455" y="0"/>
                  </a:lnTo>
                  <a:lnTo>
                    <a:pt x="91347" y="3722"/>
                  </a:lnTo>
                  <a:lnTo>
                    <a:pt x="108718" y="11528"/>
                  </a:lnTo>
                  <a:lnTo>
                    <a:pt x="120567" y="20543"/>
                  </a:lnTo>
                  <a:lnTo>
                    <a:pt x="124639" y="29597"/>
                  </a:lnTo>
                  <a:lnTo>
                    <a:pt x="127253" y="47599"/>
                  </a:lnTo>
                  <a:lnTo>
                    <a:pt x="121966" y="57496"/>
                  </a:lnTo>
                  <a:lnTo>
                    <a:pt x="104267" y="74968"/>
                  </a:lnTo>
                  <a:lnTo>
                    <a:pt x="32646" y="1219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7039"/>
            <p:cNvSpPr/>
            <p:nvPr/>
          </p:nvSpPr>
          <p:spPr>
            <a:xfrm>
              <a:off x="2095500" y="3057525"/>
              <a:ext cx="95251" cy="1"/>
            </a:xfrm>
            <a:custGeom>
              <a:avLst/>
              <a:gdLst/>
              <a:ahLst/>
              <a:cxnLst/>
              <a:rect l="0" t="0" r="0" b="0"/>
              <a:pathLst>
                <a:path w="95251" h="1">
                  <a:moveTo>
                    <a:pt x="0" y="0"/>
                  </a:moveTo>
                  <a:lnTo>
                    <a:pt x="46135"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7040"/>
            <p:cNvSpPr/>
            <p:nvPr/>
          </p:nvSpPr>
          <p:spPr>
            <a:xfrm>
              <a:off x="2047875" y="2971800"/>
              <a:ext cx="114301" cy="1"/>
            </a:xfrm>
            <a:custGeom>
              <a:avLst/>
              <a:gdLst/>
              <a:ahLst/>
              <a:cxnLst/>
              <a:rect l="0" t="0" r="0" b="0"/>
              <a:pathLst>
                <a:path w="114301" h="1">
                  <a:moveTo>
                    <a:pt x="0" y="0"/>
                  </a:moveTo>
                  <a:lnTo>
                    <a:pt x="45758" y="0"/>
                  </a:lnTo>
                  <a:lnTo>
                    <a:pt x="88425" y="0"/>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6" name="SMARTInkShape-Group1020"/>
          <p:cNvGrpSpPr/>
          <p:nvPr/>
        </p:nvGrpSpPr>
        <p:grpSpPr>
          <a:xfrm>
            <a:off x="1333500" y="2907489"/>
            <a:ext cx="638176" cy="180973"/>
            <a:chOff x="1333500" y="2907489"/>
            <a:chExt cx="638176" cy="180973"/>
          </a:xfrm>
        </p:grpSpPr>
        <p:sp>
          <p:nvSpPr>
            <p:cNvPr id="22" name="SMARTInkShape-7041"/>
            <p:cNvSpPr/>
            <p:nvPr/>
          </p:nvSpPr>
          <p:spPr>
            <a:xfrm>
              <a:off x="1333500" y="2933700"/>
              <a:ext cx="85726" cy="19051"/>
            </a:xfrm>
            <a:custGeom>
              <a:avLst/>
              <a:gdLst/>
              <a:ahLst/>
              <a:cxnLst/>
              <a:rect l="0" t="0" r="0" b="0"/>
              <a:pathLst>
                <a:path w="85726" h="19051">
                  <a:moveTo>
                    <a:pt x="0" y="19050"/>
                  </a:moveTo>
                  <a:lnTo>
                    <a:pt x="15209" y="17992"/>
                  </a:lnTo>
                  <a:lnTo>
                    <a:pt x="39724" y="10849"/>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7042"/>
            <p:cNvSpPr/>
            <p:nvPr/>
          </p:nvSpPr>
          <p:spPr>
            <a:xfrm>
              <a:off x="1724025" y="291465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7043"/>
            <p:cNvSpPr/>
            <p:nvPr/>
          </p:nvSpPr>
          <p:spPr>
            <a:xfrm>
              <a:off x="1662507" y="2907489"/>
              <a:ext cx="183326" cy="180973"/>
            </a:xfrm>
            <a:custGeom>
              <a:avLst/>
              <a:gdLst/>
              <a:ahLst/>
              <a:cxnLst/>
              <a:rect l="0" t="0" r="0" b="0"/>
              <a:pathLst>
                <a:path w="183326" h="180973">
                  <a:moveTo>
                    <a:pt x="23418" y="64311"/>
                  </a:moveTo>
                  <a:lnTo>
                    <a:pt x="23418" y="69368"/>
                  </a:lnTo>
                  <a:lnTo>
                    <a:pt x="10326" y="90279"/>
                  </a:lnTo>
                  <a:lnTo>
                    <a:pt x="96" y="134902"/>
                  </a:lnTo>
                  <a:lnTo>
                    <a:pt x="0" y="151777"/>
                  </a:lnTo>
                  <a:lnTo>
                    <a:pt x="1456" y="160721"/>
                  </a:lnTo>
                  <a:lnTo>
                    <a:pt x="5602" y="167743"/>
                  </a:lnTo>
                  <a:lnTo>
                    <a:pt x="18675" y="178367"/>
                  </a:lnTo>
                  <a:lnTo>
                    <a:pt x="35068" y="180972"/>
                  </a:lnTo>
                  <a:lnTo>
                    <a:pt x="59325" y="176488"/>
                  </a:lnTo>
                  <a:lnTo>
                    <a:pt x="75360" y="169201"/>
                  </a:lnTo>
                  <a:lnTo>
                    <a:pt x="122242" y="134803"/>
                  </a:lnTo>
                  <a:lnTo>
                    <a:pt x="159605" y="94178"/>
                  </a:lnTo>
                  <a:lnTo>
                    <a:pt x="175124" y="55355"/>
                  </a:lnTo>
                  <a:lnTo>
                    <a:pt x="183325" y="26911"/>
                  </a:lnTo>
                  <a:lnTo>
                    <a:pt x="181624" y="15586"/>
                  </a:lnTo>
                  <a:lnTo>
                    <a:pt x="179688" y="9603"/>
                  </a:lnTo>
                  <a:lnTo>
                    <a:pt x="175223" y="5614"/>
                  </a:lnTo>
                  <a:lnTo>
                    <a:pt x="155886" y="0"/>
                  </a:lnTo>
                  <a:lnTo>
                    <a:pt x="118668" y="71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7044"/>
            <p:cNvSpPr/>
            <p:nvPr/>
          </p:nvSpPr>
          <p:spPr>
            <a:xfrm>
              <a:off x="1963474" y="2952750"/>
              <a:ext cx="8202" cy="9526"/>
            </a:xfrm>
            <a:custGeom>
              <a:avLst/>
              <a:gdLst/>
              <a:ahLst/>
              <a:cxnLst/>
              <a:rect l="0" t="0" r="0" b="0"/>
              <a:pathLst>
                <a:path w="8202" h="9526">
                  <a:moveTo>
                    <a:pt x="8201" y="0"/>
                  </a:moveTo>
                  <a:lnTo>
                    <a:pt x="0" y="0"/>
                  </a:lnTo>
                  <a:lnTo>
                    <a:pt x="7843" y="0"/>
                  </a:lnTo>
                  <a:lnTo>
                    <a:pt x="820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18" name="SMARTInkShape-Group1021"/>
          <p:cNvGrpSpPr/>
          <p:nvPr/>
        </p:nvGrpSpPr>
        <p:grpSpPr>
          <a:xfrm>
            <a:off x="1076833" y="1463223"/>
            <a:ext cx="2702022" cy="1641928"/>
            <a:chOff x="1076833" y="1463223"/>
            <a:chExt cx="2702022" cy="1641928"/>
          </a:xfrm>
        </p:grpSpPr>
        <p:sp>
          <p:nvSpPr>
            <p:cNvPr id="27" name="SMARTInkShape-7045"/>
            <p:cNvSpPr/>
            <p:nvPr/>
          </p:nvSpPr>
          <p:spPr>
            <a:xfrm>
              <a:off x="2600325" y="1596008"/>
              <a:ext cx="283634" cy="182803"/>
            </a:xfrm>
            <a:custGeom>
              <a:avLst/>
              <a:gdLst/>
              <a:ahLst/>
              <a:cxnLst/>
              <a:rect l="0" t="0" r="0" b="0"/>
              <a:pathLst>
                <a:path w="283634" h="182803">
                  <a:moveTo>
                    <a:pt x="0" y="32767"/>
                  </a:moveTo>
                  <a:lnTo>
                    <a:pt x="0" y="76493"/>
                  </a:lnTo>
                  <a:lnTo>
                    <a:pt x="1058" y="87126"/>
                  </a:lnTo>
                  <a:lnTo>
                    <a:pt x="8201" y="128904"/>
                  </a:lnTo>
                  <a:lnTo>
                    <a:pt x="11759" y="141817"/>
                  </a:lnTo>
                  <a:lnTo>
                    <a:pt x="14189" y="146742"/>
                  </a:lnTo>
                  <a:lnTo>
                    <a:pt x="32779" y="163786"/>
                  </a:lnTo>
                  <a:lnTo>
                    <a:pt x="58396" y="177186"/>
                  </a:lnTo>
                  <a:lnTo>
                    <a:pt x="86094" y="182802"/>
                  </a:lnTo>
                  <a:lnTo>
                    <a:pt x="124522" y="179410"/>
                  </a:lnTo>
                  <a:lnTo>
                    <a:pt x="169423" y="166645"/>
                  </a:lnTo>
                  <a:lnTo>
                    <a:pt x="214823" y="144733"/>
                  </a:lnTo>
                  <a:lnTo>
                    <a:pt x="225765" y="139161"/>
                  </a:lnTo>
                  <a:lnTo>
                    <a:pt x="243568" y="121681"/>
                  </a:lnTo>
                  <a:lnTo>
                    <a:pt x="271258" y="83321"/>
                  </a:lnTo>
                  <a:lnTo>
                    <a:pt x="282574" y="46006"/>
                  </a:lnTo>
                  <a:lnTo>
                    <a:pt x="283633" y="38418"/>
                  </a:lnTo>
                  <a:lnTo>
                    <a:pt x="279165" y="24342"/>
                  </a:lnTo>
                  <a:lnTo>
                    <a:pt x="271182" y="13148"/>
                  </a:lnTo>
                  <a:lnTo>
                    <a:pt x="264106" y="8172"/>
                  </a:lnTo>
                  <a:lnTo>
                    <a:pt x="239002" y="315"/>
                  </a:lnTo>
                  <a:lnTo>
                    <a:pt x="225110" y="0"/>
                  </a:lnTo>
                  <a:lnTo>
                    <a:pt x="187341" y="8420"/>
                  </a:lnTo>
                  <a:lnTo>
                    <a:pt x="145191" y="20275"/>
                  </a:lnTo>
                  <a:lnTo>
                    <a:pt x="98560" y="41026"/>
                  </a:lnTo>
                  <a:lnTo>
                    <a:pt x="66675" y="708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7046"/>
            <p:cNvSpPr/>
            <p:nvPr/>
          </p:nvSpPr>
          <p:spPr>
            <a:xfrm>
              <a:off x="3086100" y="1743075"/>
              <a:ext cx="200026" cy="9134"/>
            </a:xfrm>
            <a:custGeom>
              <a:avLst/>
              <a:gdLst/>
              <a:ahLst/>
              <a:cxnLst/>
              <a:rect l="0" t="0" r="0" b="0"/>
              <a:pathLst>
                <a:path w="200026" h="9134">
                  <a:moveTo>
                    <a:pt x="0" y="0"/>
                  </a:moveTo>
                  <a:lnTo>
                    <a:pt x="8201" y="0"/>
                  </a:lnTo>
                  <a:lnTo>
                    <a:pt x="25530" y="6546"/>
                  </a:lnTo>
                  <a:lnTo>
                    <a:pt x="57415" y="9133"/>
                  </a:lnTo>
                  <a:lnTo>
                    <a:pt x="95263" y="2902"/>
                  </a:lnTo>
                  <a:lnTo>
                    <a:pt x="131120" y="860"/>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7047"/>
            <p:cNvSpPr/>
            <p:nvPr/>
          </p:nvSpPr>
          <p:spPr>
            <a:xfrm>
              <a:off x="3467100" y="1648235"/>
              <a:ext cx="311755" cy="342473"/>
            </a:xfrm>
            <a:custGeom>
              <a:avLst/>
              <a:gdLst/>
              <a:ahLst/>
              <a:cxnLst/>
              <a:rect l="0" t="0" r="0" b="0"/>
              <a:pathLst>
                <a:path w="311755" h="342473">
                  <a:moveTo>
                    <a:pt x="0" y="75790"/>
                  </a:moveTo>
                  <a:lnTo>
                    <a:pt x="5057" y="80846"/>
                  </a:lnTo>
                  <a:lnTo>
                    <a:pt x="7539" y="86151"/>
                  </a:lnTo>
                  <a:lnTo>
                    <a:pt x="16868" y="108904"/>
                  </a:lnTo>
                  <a:lnTo>
                    <a:pt x="24636" y="126994"/>
                  </a:lnTo>
                  <a:lnTo>
                    <a:pt x="28056" y="168506"/>
                  </a:lnTo>
                  <a:lnTo>
                    <a:pt x="28473" y="214127"/>
                  </a:lnTo>
                  <a:lnTo>
                    <a:pt x="28562" y="257631"/>
                  </a:lnTo>
                  <a:lnTo>
                    <a:pt x="29631" y="292919"/>
                  </a:lnTo>
                  <a:lnTo>
                    <a:pt x="40334" y="330493"/>
                  </a:lnTo>
                  <a:lnTo>
                    <a:pt x="46185" y="340120"/>
                  </a:lnTo>
                  <a:lnTo>
                    <a:pt x="47723" y="340910"/>
                  </a:lnTo>
                  <a:lnTo>
                    <a:pt x="57023" y="342472"/>
                  </a:lnTo>
                  <a:lnTo>
                    <a:pt x="57112" y="337428"/>
                  </a:lnTo>
                  <a:lnTo>
                    <a:pt x="58183" y="335940"/>
                  </a:lnTo>
                  <a:lnTo>
                    <a:pt x="62195" y="334287"/>
                  </a:lnTo>
                  <a:lnTo>
                    <a:pt x="63688" y="332788"/>
                  </a:lnTo>
                  <a:lnTo>
                    <a:pt x="65348" y="328300"/>
                  </a:lnTo>
                  <a:lnTo>
                    <a:pt x="66558" y="305553"/>
                  </a:lnTo>
                  <a:lnTo>
                    <a:pt x="63801" y="296793"/>
                  </a:lnTo>
                  <a:lnTo>
                    <a:pt x="60106" y="288313"/>
                  </a:lnTo>
                  <a:lnTo>
                    <a:pt x="50864" y="246748"/>
                  </a:lnTo>
                  <a:lnTo>
                    <a:pt x="42995" y="207612"/>
                  </a:lnTo>
                  <a:lnTo>
                    <a:pt x="31206" y="164136"/>
                  </a:lnTo>
                  <a:lnTo>
                    <a:pt x="22375" y="121447"/>
                  </a:lnTo>
                  <a:lnTo>
                    <a:pt x="19488" y="77582"/>
                  </a:lnTo>
                  <a:lnTo>
                    <a:pt x="24237" y="54449"/>
                  </a:lnTo>
                  <a:lnTo>
                    <a:pt x="37402" y="32543"/>
                  </a:lnTo>
                  <a:lnTo>
                    <a:pt x="54268" y="13782"/>
                  </a:lnTo>
                  <a:lnTo>
                    <a:pt x="65042" y="6603"/>
                  </a:lnTo>
                  <a:lnTo>
                    <a:pt x="88063" y="1668"/>
                  </a:lnTo>
                  <a:lnTo>
                    <a:pt x="126404" y="0"/>
                  </a:lnTo>
                  <a:lnTo>
                    <a:pt x="165629" y="770"/>
                  </a:lnTo>
                  <a:lnTo>
                    <a:pt x="208400" y="7153"/>
                  </a:lnTo>
                  <a:lnTo>
                    <a:pt x="234962" y="11356"/>
                  </a:lnTo>
                  <a:lnTo>
                    <a:pt x="250478" y="18578"/>
                  </a:lnTo>
                  <a:lnTo>
                    <a:pt x="296386" y="59491"/>
                  </a:lnTo>
                  <a:lnTo>
                    <a:pt x="308539" y="77781"/>
                  </a:lnTo>
                  <a:lnTo>
                    <a:pt x="311754" y="86553"/>
                  </a:lnTo>
                  <a:lnTo>
                    <a:pt x="310360" y="96801"/>
                  </a:lnTo>
                  <a:lnTo>
                    <a:pt x="300842" y="120627"/>
                  </a:lnTo>
                  <a:lnTo>
                    <a:pt x="276699" y="144461"/>
                  </a:lnTo>
                  <a:lnTo>
                    <a:pt x="237677" y="166575"/>
                  </a:lnTo>
                  <a:lnTo>
                    <a:pt x="192601" y="186533"/>
                  </a:lnTo>
                  <a:lnTo>
                    <a:pt x="150659" y="204635"/>
                  </a:lnTo>
                  <a:lnTo>
                    <a:pt x="109448" y="218402"/>
                  </a:lnTo>
                  <a:lnTo>
                    <a:pt x="77004" y="237153"/>
                  </a:lnTo>
                  <a:lnTo>
                    <a:pt x="95250" y="2377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7048"/>
            <p:cNvSpPr/>
            <p:nvPr/>
          </p:nvSpPr>
          <p:spPr>
            <a:xfrm>
              <a:off x="2381250" y="1533525"/>
              <a:ext cx="28422" cy="228601"/>
            </a:xfrm>
            <a:custGeom>
              <a:avLst/>
              <a:gdLst/>
              <a:ahLst/>
              <a:cxnLst/>
              <a:rect l="0" t="0" r="0" b="0"/>
              <a:pathLst>
                <a:path w="28422" h="228601">
                  <a:moveTo>
                    <a:pt x="0" y="0"/>
                  </a:moveTo>
                  <a:lnTo>
                    <a:pt x="5056" y="5056"/>
                  </a:lnTo>
                  <a:lnTo>
                    <a:pt x="7539" y="13183"/>
                  </a:lnTo>
                  <a:lnTo>
                    <a:pt x="9701" y="22793"/>
                  </a:lnTo>
                  <a:lnTo>
                    <a:pt x="22666" y="51045"/>
                  </a:lnTo>
                  <a:lnTo>
                    <a:pt x="27408" y="91888"/>
                  </a:lnTo>
                  <a:lnTo>
                    <a:pt x="28421" y="139427"/>
                  </a:lnTo>
                  <a:lnTo>
                    <a:pt x="27486" y="179236"/>
                  </a:lnTo>
                  <a:lnTo>
                    <a:pt x="1905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7049"/>
            <p:cNvSpPr/>
            <p:nvPr/>
          </p:nvSpPr>
          <p:spPr>
            <a:xfrm>
              <a:off x="2343150" y="2257425"/>
              <a:ext cx="180976" cy="28576"/>
            </a:xfrm>
            <a:custGeom>
              <a:avLst/>
              <a:gdLst/>
              <a:ahLst/>
              <a:cxnLst/>
              <a:rect l="0" t="0" r="0" b="0"/>
              <a:pathLst>
                <a:path w="180976" h="28576">
                  <a:moveTo>
                    <a:pt x="0" y="28575"/>
                  </a:moveTo>
                  <a:lnTo>
                    <a:pt x="13258" y="28575"/>
                  </a:lnTo>
                  <a:lnTo>
                    <a:pt x="19298" y="25753"/>
                  </a:lnTo>
                  <a:lnTo>
                    <a:pt x="22390" y="23519"/>
                  </a:lnTo>
                  <a:lnTo>
                    <a:pt x="58829" y="18874"/>
                  </a:lnTo>
                  <a:lnTo>
                    <a:pt x="97629" y="12765"/>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7" name="SMARTInkShape-7050"/>
            <p:cNvSpPr/>
            <p:nvPr/>
          </p:nvSpPr>
          <p:spPr>
            <a:xfrm>
              <a:off x="1771650" y="1685925"/>
              <a:ext cx="333376" cy="27252"/>
            </a:xfrm>
            <a:custGeom>
              <a:avLst/>
              <a:gdLst/>
              <a:ahLst/>
              <a:cxnLst/>
              <a:rect l="0" t="0" r="0" b="0"/>
              <a:pathLst>
                <a:path w="333376" h="27252">
                  <a:moveTo>
                    <a:pt x="0" y="19050"/>
                  </a:moveTo>
                  <a:lnTo>
                    <a:pt x="9721" y="20108"/>
                  </a:lnTo>
                  <a:lnTo>
                    <a:pt x="43849" y="27251"/>
                  </a:lnTo>
                  <a:lnTo>
                    <a:pt x="85998" y="21767"/>
                  </a:lnTo>
                  <a:lnTo>
                    <a:pt x="128962" y="18797"/>
                  </a:lnTo>
                  <a:lnTo>
                    <a:pt x="172032" y="12743"/>
                  </a:lnTo>
                  <a:lnTo>
                    <a:pt x="215623" y="10161"/>
                  </a:lnTo>
                  <a:lnTo>
                    <a:pt x="256152" y="6891"/>
                  </a:lnTo>
                  <a:lnTo>
                    <a:pt x="297660" y="1361"/>
                  </a:lnTo>
                  <a:lnTo>
                    <a:pt x="3333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8" name="SMARTInkShape-7051"/>
            <p:cNvSpPr/>
            <p:nvPr/>
          </p:nvSpPr>
          <p:spPr>
            <a:xfrm>
              <a:off x="1704975" y="1543050"/>
              <a:ext cx="295276" cy="38101"/>
            </a:xfrm>
            <a:custGeom>
              <a:avLst/>
              <a:gdLst/>
              <a:ahLst/>
              <a:cxnLst/>
              <a:rect l="0" t="0" r="0" b="0"/>
              <a:pathLst>
                <a:path w="295276" h="38101">
                  <a:moveTo>
                    <a:pt x="0" y="38100"/>
                  </a:moveTo>
                  <a:lnTo>
                    <a:pt x="15209" y="31554"/>
                  </a:lnTo>
                  <a:lnTo>
                    <a:pt x="54893" y="28967"/>
                  </a:lnTo>
                  <a:lnTo>
                    <a:pt x="101656" y="21087"/>
                  </a:lnTo>
                  <a:lnTo>
                    <a:pt x="142660" y="12772"/>
                  </a:lnTo>
                  <a:lnTo>
                    <a:pt x="182410" y="4896"/>
                  </a:lnTo>
                  <a:lnTo>
                    <a:pt x="220088" y="1451"/>
                  </a:lnTo>
                  <a:lnTo>
                    <a:pt x="262848" y="191"/>
                  </a:lnTo>
                  <a:lnTo>
                    <a:pt x="2952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9" name="SMARTInkShape-7052"/>
            <p:cNvSpPr/>
            <p:nvPr/>
          </p:nvSpPr>
          <p:spPr>
            <a:xfrm>
              <a:off x="1183380" y="1463223"/>
              <a:ext cx="349394" cy="286890"/>
            </a:xfrm>
            <a:custGeom>
              <a:avLst/>
              <a:gdLst/>
              <a:ahLst/>
              <a:cxnLst/>
              <a:rect l="0" t="0" r="0" b="0"/>
              <a:pathLst>
                <a:path w="349394" h="286890">
                  <a:moveTo>
                    <a:pt x="26295" y="41727"/>
                  </a:moveTo>
                  <a:lnTo>
                    <a:pt x="26295" y="54984"/>
                  </a:lnTo>
                  <a:lnTo>
                    <a:pt x="13037" y="96897"/>
                  </a:lnTo>
                  <a:lnTo>
                    <a:pt x="469" y="143419"/>
                  </a:lnTo>
                  <a:lnTo>
                    <a:pt x="0" y="159948"/>
                  </a:lnTo>
                  <a:lnTo>
                    <a:pt x="6745" y="191996"/>
                  </a:lnTo>
                  <a:lnTo>
                    <a:pt x="28359" y="231358"/>
                  </a:lnTo>
                  <a:lnTo>
                    <a:pt x="48779" y="253842"/>
                  </a:lnTo>
                  <a:lnTo>
                    <a:pt x="89611" y="274675"/>
                  </a:lnTo>
                  <a:lnTo>
                    <a:pt x="115376" y="284551"/>
                  </a:lnTo>
                  <a:lnTo>
                    <a:pt x="146763" y="286889"/>
                  </a:lnTo>
                  <a:lnTo>
                    <a:pt x="185871" y="278733"/>
                  </a:lnTo>
                  <a:lnTo>
                    <a:pt x="225624" y="267173"/>
                  </a:lnTo>
                  <a:lnTo>
                    <a:pt x="264214" y="247520"/>
                  </a:lnTo>
                  <a:lnTo>
                    <a:pt x="305066" y="222548"/>
                  </a:lnTo>
                  <a:lnTo>
                    <a:pt x="326793" y="195728"/>
                  </a:lnTo>
                  <a:lnTo>
                    <a:pt x="344435" y="157402"/>
                  </a:lnTo>
                  <a:lnTo>
                    <a:pt x="349393" y="116645"/>
                  </a:lnTo>
                  <a:lnTo>
                    <a:pt x="348938" y="80632"/>
                  </a:lnTo>
                  <a:lnTo>
                    <a:pt x="336868" y="45426"/>
                  </a:lnTo>
                  <a:lnTo>
                    <a:pt x="301942" y="11905"/>
                  </a:lnTo>
                  <a:lnTo>
                    <a:pt x="275420" y="1023"/>
                  </a:lnTo>
                  <a:lnTo>
                    <a:pt x="255551" y="0"/>
                  </a:lnTo>
                  <a:lnTo>
                    <a:pt x="213902" y="10754"/>
                  </a:lnTo>
                  <a:lnTo>
                    <a:pt x="168789" y="25954"/>
                  </a:lnTo>
                  <a:lnTo>
                    <a:pt x="129034" y="41740"/>
                  </a:lnTo>
                  <a:lnTo>
                    <a:pt x="83177" y="65208"/>
                  </a:lnTo>
                  <a:lnTo>
                    <a:pt x="40422" y="95616"/>
                  </a:lnTo>
                  <a:lnTo>
                    <a:pt x="16770" y="1179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0" name="SMARTInkShape-7053"/>
            <p:cNvSpPr/>
            <p:nvPr/>
          </p:nvSpPr>
          <p:spPr>
            <a:xfrm>
              <a:off x="2476500" y="1638300"/>
              <a:ext cx="428626" cy="828676"/>
            </a:xfrm>
            <a:custGeom>
              <a:avLst/>
              <a:gdLst/>
              <a:ahLst/>
              <a:cxnLst/>
              <a:rect l="0" t="0" r="0" b="0"/>
              <a:pathLst>
                <a:path w="428626" h="828676">
                  <a:moveTo>
                    <a:pt x="428625" y="0"/>
                  </a:moveTo>
                  <a:lnTo>
                    <a:pt x="423569" y="0"/>
                  </a:lnTo>
                  <a:lnTo>
                    <a:pt x="422079" y="1058"/>
                  </a:lnTo>
                  <a:lnTo>
                    <a:pt x="421086" y="2822"/>
                  </a:lnTo>
                  <a:lnTo>
                    <a:pt x="417866" y="9721"/>
                  </a:lnTo>
                  <a:lnTo>
                    <a:pt x="398552" y="48487"/>
                  </a:lnTo>
                  <a:lnTo>
                    <a:pt x="383378" y="89861"/>
                  </a:lnTo>
                  <a:lnTo>
                    <a:pt x="366535" y="127873"/>
                  </a:lnTo>
                  <a:lnTo>
                    <a:pt x="347081" y="169827"/>
                  </a:lnTo>
                  <a:lnTo>
                    <a:pt x="331792" y="211891"/>
                  </a:lnTo>
                  <a:lnTo>
                    <a:pt x="311034" y="257869"/>
                  </a:lnTo>
                  <a:lnTo>
                    <a:pt x="293812" y="290292"/>
                  </a:lnTo>
                  <a:lnTo>
                    <a:pt x="275575" y="325868"/>
                  </a:lnTo>
                  <a:lnTo>
                    <a:pt x="256886" y="362847"/>
                  </a:lnTo>
                  <a:lnTo>
                    <a:pt x="236938" y="400449"/>
                  </a:lnTo>
                  <a:lnTo>
                    <a:pt x="213961" y="438327"/>
                  </a:lnTo>
                  <a:lnTo>
                    <a:pt x="189638" y="479151"/>
                  </a:lnTo>
                  <a:lnTo>
                    <a:pt x="164717" y="520931"/>
                  </a:lnTo>
                  <a:lnTo>
                    <a:pt x="139530" y="560667"/>
                  </a:lnTo>
                  <a:lnTo>
                    <a:pt x="114224" y="599493"/>
                  </a:lnTo>
                  <a:lnTo>
                    <a:pt x="90983" y="636858"/>
                  </a:lnTo>
                  <a:lnTo>
                    <a:pt x="73598" y="671104"/>
                  </a:lnTo>
                  <a:lnTo>
                    <a:pt x="58816" y="703963"/>
                  </a:lnTo>
                  <a:lnTo>
                    <a:pt x="41416" y="746568"/>
                  </a:lnTo>
                  <a:lnTo>
                    <a:pt x="20998" y="789408"/>
                  </a:lnTo>
                  <a:lnTo>
                    <a:pt x="0" y="828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1" name="SMARTInkShape-7054"/>
            <p:cNvSpPr/>
            <p:nvPr/>
          </p:nvSpPr>
          <p:spPr>
            <a:xfrm>
              <a:off x="1476375" y="2867025"/>
              <a:ext cx="38101" cy="238126"/>
            </a:xfrm>
            <a:custGeom>
              <a:avLst/>
              <a:gdLst/>
              <a:ahLst/>
              <a:cxnLst/>
              <a:rect l="0" t="0" r="0" b="0"/>
              <a:pathLst>
                <a:path w="38101" h="238126">
                  <a:moveTo>
                    <a:pt x="38100" y="0"/>
                  </a:moveTo>
                  <a:lnTo>
                    <a:pt x="33044" y="5057"/>
                  </a:lnTo>
                  <a:lnTo>
                    <a:pt x="30561" y="13183"/>
                  </a:lnTo>
                  <a:lnTo>
                    <a:pt x="28967" y="30591"/>
                  </a:lnTo>
                  <a:lnTo>
                    <a:pt x="34140" y="59430"/>
                  </a:lnTo>
                  <a:lnTo>
                    <a:pt x="27166" y="101345"/>
                  </a:lnTo>
                  <a:lnTo>
                    <a:pt x="15597" y="144785"/>
                  </a:lnTo>
                  <a:lnTo>
                    <a:pt x="4178" y="186840"/>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2" name="SMARTInkShape-7055"/>
            <p:cNvSpPr/>
            <p:nvPr/>
          </p:nvSpPr>
          <p:spPr>
            <a:xfrm>
              <a:off x="2505075" y="2038350"/>
              <a:ext cx="9526" cy="238126"/>
            </a:xfrm>
            <a:custGeom>
              <a:avLst/>
              <a:gdLst/>
              <a:ahLst/>
              <a:cxnLst/>
              <a:rect l="0" t="0" r="0" b="0"/>
              <a:pathLst>
                <a:path w="9526" h="238126">
                  <a:moveTo>
                    <a:pt x="0" y="0"/>
                  </a:moveTo>
                  <a:lnTo>
                    <a:pt x="0" y="45638"/>
                  </a:lnTo>
                  <a:lnTo>
                    <a:pt x="0" y="90389"/>
                  </a:lnTo>
                  <a:lnTo>
                    <a:pt x="0" y="133448"/>
                  </a:lnTo>
                  <a:lnTo>
                    <a:pt x="0" y="169245"/>
                  </a:lnTo>
                  <a:lnTo>
                    <a:pt x="0" y="216733"/>
                  </a:lnTo>
                  <a:lnTo>
                    <a:pt x="952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3" name="SMARTInkShape-7056"/>
            <p:cNvSpPr/>
            <p:nvPr/>
          </p:nvSpPr>
          <p:spPr>
            <a:xfrm>
              <a:off x="2669260" y="2031630"/>
              <a:ext cx="224311" cy="195998"/>
            </a:xfrm>
            <a:custGeom>
              <a:avLst/>
              <a:gdLst/>
              <a:ahLst/>
              <a:cxnLst/>
              <a:rect l="0" t="0" r="0" b="0"/>
              <a:pathLst>
                <a:path w="224311" h="195998">
                  <a:moveTo>
                    <a:pt x="45365" y="16245"/>
                  </a:moveTo>
                  <a:lnTo>
                    <a:pt x="45365" y="21301"/>
                  </a:lnTo>
                  <a:lnTo>
                    <a:pt x="28060" y="60118"/>
                  </a:lnTo>
                  <a:lnTo>
                    <a:pt x="9178" y="103738"/>
                  </a:lnTo>
                  <a:lnTo>
                    <a:pt x="0" y="137950"/>
                  </a:lnTo>
                  <a:lnTo>
                    <a:pt x="3466" y="161314"/>
                  </a:lnTo>
                  <a:lnTo>
                    <a:pt x="14043" y="176323"/>
                  </a:lnTo>
                  <a:lnTo>
                    <a:pt x="32204" y="191028"/>
                  </a:lnTo>
                  <a:lnTo>
                    <a:pt x="36591" y="193092"/>
                  </a:lnTo>
                  <a:lnTo>
                    <a:pt x="62991" y="195997"/>
                  </a:lnTo>
                  <a:lnTo>
                    <a:pt x="92568" y="191801"/>
                  </a:lnTo>
                  <a:lnTo>
                    <a:pt x="137553" y="173297"/>
                  </a:lnTo>
                  <a:lnTo>
                    <a:pt x="183346" y="143292"/>
                  </a:lnTo>
                  <a:lnTo>
                    <a:pt x="212514" y="114591"/>
                  </a:lnTo>
                  <a:lnTo>
                    <a:pt x="219489" y="103699"/>
                  </a:lnTo>
                  <a:lnTo>
                    <a:pt x="224310" y="75553"/>
                  </a:lnTo>
                  <a:lnTo>
                    <a:pt x="220682" y="45460"/>
                  </a:lnTo>
                  <a:lnTo>
                    <a:pt x="210067" y="28876"/>
                  </a:lnTo>
                  <a:lnTo>
                    <a:pt x="187495" y="6040"/>
                  </a:lnTo>
                  <a:lnTo>
                    <a:pt x="171329" y="1126"/>
                  </a:lnTo>
                  <a:lnTo>
                    <a:pt x="151091" y="0"/>
                  </a:lnTo>
                  <a:lnTo>
                    <a:pt x="106583" y="10724"/>
                  </a:lnTo>
                  <a:lnTo>
                    <a:pt x="26315" y="448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4" name="SMARTInkShape-7057"/>
            <p:cNvSpPr/>
            <p:nvPr/>
          </p:nvSpPr>
          <p:spPr>
            <a:xfrm>
              <a:off x="1419225" y="2095500"/>
              <a:ext cx="57151" cy="295276"/>
            </a:xfrm>
            <a:custGeom>
              <a:avLst/>
              <a:gdLst/>
              <a:ahLst/>
              <a:cxnLst/>
              <a:rect l="0" t="0" r="0" b="0"/>
              <a:pathLst>
                <a:path w="57151" h="295276">
                  <a:moveTo>
                    <a:pt x="0" y="0"/>
                  </a:moveTo>
                  <a:lnTo>
                    <a:pt x="0" y="46692"/>
                  </a:lnTo>
                  <a:lnTo>
                    <a:pt x="0" y="91028"/>
                  </a:lnTo>
                  <a:lnTo>
                    <a:pt x="2822" y="125186"/>
                  </a:lnTo>
                  <a:lnTo>
                    <a:pt x="9701" y="167200"/>
                  </a:lnTo>
                  <a:lnTo>
                    <a:pt x="16890" y="212905"/>
                  </a:lnTo>
                  <a:lnTo>
                    <a:pt x="23680" y="253369"/>
                  </a:lnTo>
                  <a:lnTo>
                    <a:pt x="32044" y="268889"/>
                  </a:lnTo>
                  <a:lnTo>
                    <a:pt x="57150"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SMARTInkShape-7058"/>
            <p:cNvSpPr/>
            <p:nvPr/>
          </p:nvSpPr>
          <p:spPr>
            <a:xfrm>
              <a:off x="1648344" y="2107454"/>
              <a:ext cx="255923" cy="210086"/>
            </a:xfrm>
            <a:custGeom>
              <a:avLst/>
              <a:gdLst/>
              <a:ahLst/>
              <a:cxnLst/>
              <a:rect l="0" t="0" r="0" b="0"/>
              <a:pathLst>
                <a:path w="255923" h="210086">
                  <a:moveTo>
                    <a:pt x="28056" y="64246"/>
                  </a:moveTo>
                  <a:lnTo>
                    <a:pt x="23000" y="69302"/>
                  </a:lnTo>
                  <a:lnTo>
                    <a:pt x="20517" y="74607"/>
                  </a:lnTo>
                  <a:lnTo>
                    <a:pt x="5390" y="119416"/>
                  </a:lnTo>
                  <a:lnTo>
                    <a:pt x="259" y="165938"/>
                  </a:lnTo>
                  <a:lnTo>
                    <a:pt x="0" y="173316"/>
                  </a:lnTo>
                  <a:lnTo>
                    <a:pt x="5356" y="187157"/>
                  </a:lnTo>
                  <a:lnTo>
                    <a:pt x="9748" y="193812"/>
                  </a:lnTo>
                  <a:lnTo>
                    <a:pt x="23094" y="204028"/>
                  </a:lnTo>
                  <a:lnTo>
                    <a:pt x="31098" y="208234"/>
                  </a:lnTo>
                  <a:lnTo>
                    <a:pt x="45636" y="210085"/>
                  </a:lnTo>
                  <a:lnTo>
                    <a:pt x="87385" y="202650"/>
                  </a:lnTo>
                  <a:lnTo>
                    <a:pt x="116073" y="188981"/>
                  </a:lnTo>
                  <a:lnTo>
                    <a:pt x="158886" y="159198"/>
                  </a:lnTo>
                  <a:lnTo>
                    <a:pt x="199370" y="121161"/>
                  </a:lnTo>
                  <a:lnTo>
                    <a:pt x="244115" y="76765"/>
                  </a:lnTo>
                  <a:lnTo>
                    <a:pt x="248295" y="72592"/>
                  </a:lnTo>
                  <a:lnTo>
                    <a:pt x="252940" y="62311"/>
                  </a:lnTo>
                  <a:lnTo>
                    <a:pt x="255922" y="38464"/>
                  </a:lnTo>
                  <a:lnTo>
                    <a:pt x="250685" y="25976"/>
                  </a:lnTo>
                  <a:lnTo>
                    <a:pt x="241302" y="14429"/>
                  </a:lnTo>
                  <a:lnTo>
                    <a:pt x="230077" y="5769"/>
                  </a:lnTo>
                  <a:lnTo>
                    <a:pt x="201744" y="0"/>
                  </a:lnTo>
                  <a:lnTo>
                    <a:pt x="161481" y="8404"/>
                  </a:lnTo>
                  <a:lnTo>
                    <a:pt x="122223" y="22602"/>
                  </a:lnTo>
                  <a:lnTo>
                    <a:pt x="95469" y="33445"/>
                  </a:lnTo>
                  <a:lnTo>
                    <a:pt x="37581" y="832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6" name="SMARTInkShape-7059"/>
            <p:cNvSpPr/>
            <p:nvPr/>
          </p:nvSpPr>
          <p:spPr>
            <a:xfrm>
              <a:off x="1164814" y="2476500"/>
              <a:ext cx="2168937" cy="76191"/>
            </a:xfrm>
            <a:custGeom>
              <a:avLst/>
              <a:gdLst/>
              <a:ahLst/>
              <a:cxnLst/>
              <a:rect l="0" t="0" r="0" b="0"/>
              <a:pathLst>
                <a:path w="2168937" h="76191">
                  <a:moveTo>
                    <a:pt x="25811" y="66675"/>
                  </a:moveTo>
                  <a:lnTo>
                    <a:pt x="20755" y="66675"/>
                  </a:lnTo>
                  <a:lnTo>
                    <a:pt x="19265" y="67733"/>
                  </a:lnTo>
                  <a:lnTo>
                    <a:pt x="18272" y="69497"/>
                  </a:lnTo>
                  <a:lnTo>
                    <a:pt x="17610" y="71732"/>
                  </a:lnTo>
                  <a:lnTo>
                    <a:pt x="15052" y="73221"/>
                  </a:lnTo>
                  <a:lnTo>
                    <a:pt x="0" y="75808"/>
                  </a:lnTo>
                  <a:lnTo>
                    <a:pt x="137" y="75938"/>
                  </a:lnTo>
                  <a:lnTo>
                    <a:pt x="38012" y="76190"/>
                  </a:lnTo>
                  <a:lnTo>
                    <a:pt x="84930" y="71140"/>
                  </a:lnTo>
                  <a:lnTo>
                    <a:pt x="130582" y="67998"/>
                  </a:lnTo>
                  <a:lnTo>
                    <a:pt x="175975" y="67067"/>
                  </a:lnTo>
                  <a:lnTo>
                    <a:pt x="210026" y="64027"/>
                  </a:lnTo>
                  <a:lnTo>
                    <a:pt x="246326" y="60206"/>
                  </a:lnTo>
                  <a:lnTo>
                    <a:pt x="283626" y="58508"/>
                  </a:lnTo>
                  <a:lnTo>
                    <a:pt x="321370" y="57754"/>
                  </a:lnTo>
                  <a:lnTo>
                    <a:pt x="360371" y="57418"/>
                  </a:lnTo>
                  <a:lnTo>
                    <a:pt x="402399" y="57269"/>
                  </a:lnTo>
                  <a:lnTo>
                    <a:pt x="448594" y="54381"/>
                  </a:lnTo>
                  <a:lnTo>
                    <a:pt x="472767" y="52129"/>
                  </a:lnTo>
                  <a:lnTo>
                    <a:pt x="497348" y="50628"/>
                  </a:lnTo>
                  <a:lnTo>
                    <a:pt x="522202" y="49627"/>
                  </a:lnTo>
                  <a:lnTo>
                    <a:pt x="547239" y="48959"/>
                  </a:lnTo>
                  <a:lnTo>
                    <a:pt x="574513" y="47456"/>
                  </a:lnTo>
                  <a:lnTo>
                    <a:pt x="603279" y="45396"/>
                  </a:lnTo>
                  <a:lnTo>
                    <a:pt x="633040" y="42964"/>
                  </a:lnTo>
                  <a:lnTo>
                    <a:pt x="663463" y="40284"/>
                  </a:lnTo>
                  <a:lnTo>
                    <a:pt x="694329" y="37440"/>
                  </a:lnTo>
                  <a:lnTo>
                    <a:pt x="725490" y="34485"/>
                  </a:lnTo>
                  <a:lnTo>
                    <a:pt x="756847" y="32515"/>
                  </a:lnTo>
                  <a:lnTo>
                    <a:pt x="788335" y="31202"/>
                  </a:lnTo>
                  <a:lnTo>
                    <a:pt x="819910" y="30326"/>
                  </a:lnTo>
                  <a:lnTo>
                    <a:pt x="851544" y="28684"/>
                  </a:lnTo>
                  <a:lnTo>
                    <a:pt x="883216" y="26531"/>
                  </a:lnTo>
                  <a:lnTo>
                    <a:pt x="914914" y="24037"/>
                  </a:lnTo>
                  <a:lnTo>
                    <a:pt x="947688" y="22375"/>
                  </a:lnTo>
                  <a:lnTo>
                    <a:pt x="981179" y="21267"/>
                  </a:lnTo>
                  <a:lnTo>
                    <a:pt x="1015148" y="20528"/>
                  </a:lnTo>
                  <a:lnTo>
                    <a:pt x="1048377" y="18977"/>
                  </a:lnTo>
                  <a:lnTo>
                    <a:pt x="1081114" y="16884"/>
                  </a:lnTo>
                  <a:lnTo>
                    <a:pt x="1113521" y="14431"/>
                  </a:lnTo>
                  <a:lnTo>
                    <a:pt x="1147826" y="12796"/>
                  </a:lnTo>
                  <a:lnTo>
                    <a:pt x="1183396" y="11705"/>
                  </a:lnTo>
                  <a:lnTo>
                    <a:pt x="1219809" y="10979"/>
                  </a:lnTo>
                  <a:lnTo>
                    <a:pt x="1255726" y="10494"/>
                  </a:lnTo>
                  <a:lnTo>
                    <a:pt x="1291313" y="10171"/>
                  </a:lnTo>
                  <a:lnTo>
                    <a:pt x="1326679" y="9956"/>
                  </a:lnTo>
                  <a:lnTo>
                    <a:pt x="1361898" y="9812"/>
                  </a:lnTo>
                  <a:lnTo>
                    <a:pt x="1397019" y="9716"/>
                  </a:lnTo>
                  <a:lnTo>
                    <a:pt x="1432075" y="9653"/>
                  </a:lnTo>
                  <a:lnTo>
                    <a:pt x="1467087" y="8552"/>
                  </a:lnTo>
                  <a:lnTo>
                    <a:pt x="1502070" y="6759"/>
                  </a:lnTo>
                  <a:lnTo>
                    <a:pt x="1537033" y="4506"/>
                  </a:lnTo>
                  <a:lnTo>
                    <a:pt x="1570926" y="3004"/>
                  </a:lnTo>
                  <a:lnTo>
                    <a:pt x="1604105" y="2003"/>
                  </a:lnTo>
                  <a:lnTo>
                    <a:pt x="1636806" y="1335"/>
                  </a:lnTo>
                  <a:lnTo>
                    <a:pt x="1668133" y="890"/>
                  </a:lnTo>
                  <a:lnTo>
                    <a:pt x="1698542" y="594"/>
                  </a:lnTo>
                  <a:lnTo>
                    <a:pt x="1728340" y="396"/>
                  </a:lnTo>
                  <a:lnTo>
                    <a:pt x="1757730" y="264"/>
                  </a:lnTo>
                  <a:lnTo>
                    <a:pt x="1786849" y="176"/>
                  </a:lnTo>
                  <a:lnTo>
                    <a:pt x="1815786" y="117"/>
                  </a:lnTo>
                  <a:lnTo>
                    <a:pt x="1842486" y="78"/>
                  </a:lnTo>
                  <a:lnTo>
                    <a:pt x="1867695" y="52"/>
                  </a:lnTo>
                  <a:lnTo>
                    <a:pt x="1891908" y="35"/>
                  </a:lnTo>
                  <a:lnTo>
                    <a:pt x="1938568" y="16"/>
                  </a:lnTo>
                  <a:lnTo>
                    <a:pt x="1981884" y="7"/>
                  </a:lnTo>
                  <a:lnTo>
                    <a:pt x="2018774" y="3"/>
                  </a:lnTo>
                  <a:lnTo>
                    <a:pt x="2064236" y="1"/>
                  </a:lnTo>
                  <a:lnTo>
                    <a:pt x="2099461" y="0"/>
                  </a:lnTo>
                  <a:lnTo>
                    <a:pt x="216893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7" name="SMARTInkShape-7060"/>
            <p:cNvSpPr/>
            <p:nvPr/>
          </p:nvSpPr>
          <p:spPr>
            <a:xfrm>
              <a:off x="1076833" y="2314575"/>
              <a:ext cx="189993" cy="47626"/>
            </a:xfrm>
            <a:custGeom>
              <a:avLst/>
              <a:gdLst/>
              <a:ahLst/>
              <a:cxnLst/>
              <a:rect l="0" t="0" r="0" b="0"/>
              <a:pathLst>
                <a:path w="189993" h="47626">
                  <a:moveTo>
                    <a:pt x="18542" y="47625"/>
                  </a:moveTo>
                  <a:lnTo>
                    <a:pt x="13486" y="42569"/>
                  </a:lnTo>
                  <a:lnTo>
                    <a:pt x="8181" y="40086"/>
                  </a:lnTo>
                  <a:lnTo>
                    <a:pt x="1208" y="38492"/>
                  </a:lnTo>
                  <a:lnTo>
                    <a:pt x="636" y="37303"/>
                  </a:lnTo>
                  <a:lnTo>
                    <a:pt x="0" y="33160"/>
                  </a:lnTo>
                  <a:lnTo>
                    <a:pt x="889" y="31631"/>
                  </a:lnTo>
                  <a:lnTo>
                    <a:pt x="2540" y="30612"/>
                  </a:lnTo>
                  <a:lnTo>
                    <a:pt x="9313" y="29481"/>
                  </a:lnTo>
                  <a:lnTo>
                    <a:pt x="56446" y="22109"/>
                  </a:lnTo>
                  <a:lnTo>
                    <a:pt x="96180" y="14396"/>
                  </a:lnTo>
                  <a:lnTo>
                    <a:pt x="133856" y="10968"/>
                  </a:lnTo>
                  <a:lnTo>
                    <a:pt x="18999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62" name="SMARTInkShape-Group1022"/>
          <p:cNvGrpSpPr/>
          <p:nvPr/>
        </p:nvGrpSpPr>
        <p:grpSpPr>
          <a:xfrm>
            <a:off x="438150" y="4405825"/>
            <a:ext cx="2767420" cy="2246649"/>
            <a:chOff x="438150" y="4405825"/>
            <a:chExt cx="2767420" cy="2246649"/>
          </a:xfrm>
        </p:grpSpPr>
        <p:sp>
          <p:nvSpPr>
            <p:cNvPr id="719" name="SMARTInkShape-7061"/>
            <p:cNvSpPr/>
            <p:nvPr/>
          </p:nvSpPr>
          <p:spPr>
            <a:xfrm>
              <a:off x="647700" y="4506440"/>
              <a:ext cx="294182" cy="220450"/>
            </a:xfrm>
            <a:custGeom>
              <a:avLst/>
              <a:gdLst/>
              <a:ahLst/>
              <a:cxnLst/>
              <a:rect l="0" t="0" r="0" b="0"/>
              <a:pathLst>
                <a:path w="294182" h="220450">
                  <a:moveTo>
                    <a:pt x="0" y="46510"/>
                  </a:moveTo>
                  <a:lnTo>
                    <a:pt x="5057" y="51566"/>
                  </a:lnTo>
                  <a:lnTo>
                    <a:pt x="7539" y="56871"/>
                  </a:lnTo>
                  <a:lnTo>
                    <a:pt x="8201" y="59767"/>
                  </a:lnTo>
                  <a:lnTo>
                    <a:pt x="805" y="105319"/>
                  </a:lnTo>
                  <a:lnTo>
                    <a:pt x="1297" y="131668"/>
                  </a:lnTo>
                  <a:lnTo>
                    <a:pt x="13289" y="171724"/>
                  </a:lnTo>
                  <a:lnTo>
                    <a:pt x="24956" y="187180"/>
                  </a:lnTo>
                  <a:lnTo>
                    <a:pt x="53260" y="209293"/>
                  </a:lnTo>
                  <a:lnTo>
                    <a:pt x="82926" y="220449"/>
                  </a:lnTo>
                  <a:lnTo>
                    <a:pt x="123584" y="220344"/>
                  </a:lnTo>
                  <a:lnTo>
                    <a:pt x="169144" y="208553"/>
                  </a:lnTo>
                  <a:lnTo>
                    <a:pt x="210192" y="186665"/>
                  </a:lnTo>
                  <a:lnTo>
                    <a:pt x="236199" y="173527"/>
                  </a:lnTo>
                  <a:lnTo>
                    <a:pt x="276577" y="129228"/>
                  </a:lnTo>
                  <a:lnTo>
                    <a:pt x="286965" y="112907"/>
                  </a:lnTo>
                  <a:lnTo>
                    <a:pt x="291582" y="98598"/>
                  </a:lnTo>
                  <a:lnTo>
                    <a:pt x="294181" y="68529"/>
                  </a:lnTo>
                  <a:lnTo>
                    <a:pt x="291370" y="59072"/>
                  </a:lnTo>
                  <a:lnTo>
                    <a:pt x="265519" y="21929"/>
                  </a:lnTo>
                  <a:lnTo>
                    <a:pt x="252417" y="11596"/>
                  </a:lnTo>
                  <a:lnTo>
                    <a:pt x="236010" y="4534"/>
                  </a:lnTo>
                  <a:lnTo>
                    <a:pt x="191141" y="0"/>
                  </a:lnTo>
                  <a:lnTo>
                    <a:pt x="148709" y="2038"/>
                  </a:lnTo>
                  <a:lnTo>
                    <a:pt x="124301" y="8753"/>
                  </a:lnTo>
                  <a:lnTo>
                    <a:pt x="83985" y="30384"/>
                  </a:lnTo>
                  <a:lnTo>
                    <a:pt x="38100" y="655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0" name="SMARTInkShape-7062"/>
            <p:cNvSpPr/>
            <p:nvPr/>
          </p:nvSpPr>
          <p:spPr>
            <a:xfrm>
              <a:off x="527990" y="4591050"/>
              <a:ext cx="14936" cy="209551"/>
            </a:xfrm>
            <a:custGeom>
              <a:avLst/>
              <a:gdLst/>
              <a:ahLst/>
              <a:cxnLst/>
              <a:rect l="0" t="0" r="0" b="0"/>
              <a:pathLst>
                <a:path w="14936" h="209551">
                  <a:moveTo>
                    <a:pt x="14935" y="0"/>
                  </a:moveTo>
                  <a:lnTo>
                    <a:pt x="0" y="0"/>
                  </a:lnTo>
                  <a:lnTo>
                    <a:pt x="2300" y="0"/>
                  </a:lnTo>
                  <a:lnTo>
                    <a:pt x="3337" y="1058"/>
                  </a:lnTo>
                  <a:lnTo>
                    <a:pt x="4488" y="5056"/>
                  </a:lnTo>
                  <a:lnTo>
                    <a:pt x="5386" y="50113"/>
                  </a:lnTo>
                  <a:lnTo>
                    <a:pt x="5407" y="90861"/>
                  </a:lnTo>
                  <a:lnTo>
                    <a:pt x="5409" y="132483"/>
                  </a:lnTo>
                  <a:lnTo>
                    <a:pt x="5410" y="177167"/>
                  </a:lnTo>
                  <a:lnTo>
                    <a:pt x="541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1" name="SMARTInkShape-7063"/>
            <p:cNvSpPr/>
            <p:nvPr/>
          </p:nvSpPr>
          <p:spPr>
            <a:xfrm>
              <a:off x="2171700" y="5981778"/>
              <a:ext cx="200026" cy="217309"/>
            </a:xfrm>
            <a:custGeom>
              <a:avLst/>
              <a:gdLst/>
              <a:ahLst/>
              <a:cxnLst/>
              <a:rect l="0" t="0" r="0" b="0"/>
              <a:pathLst>
                <a:path w="200026" h="217309">
                  <a:moveTo>
                    <a:pt x="0" y="9447"/>
                  </a:moveTo>
                  <a:lnTo>
                    <a:pt x="0" y="1246"/>
                  </a:lnTo>
                  <a:lnTo>
                    <a:pt x="44527" y="0"/>
                  </a:lnTo>
                  <a:lnTo>
                    <a:pt x="83775" y="4988"/>
                  </a:lnTo>
                  <a:lnTo>
                    <a:pt x="127869" y="22717"/>
                  </a:lnTo>
                  <a:lnTo>
                    <a:pt x="140792" y="30514"/>
                  </a:lnTo>
                  <a:lnTo>
                    <a:pt x="159074" y="50967"/>
                  </a:lnTo>
                  <a:lnTo>
                    <a:pt x="163127" y="70939"/>
                  </a:lnTo>
                  <a:lnTo>
                    <a:pt x="159459" y="100339"/>
                  </a:lnTo>
                  <a:lnTo>
                    <a:pt x="153421" y="115460"/>
                  </a:lnTo>
                  <a:lnTo>
                    <a:pt x="126728" y="156385"/>
                  </a:lnTo>
                  <a:lnTo>
                    <a:pt x="91168" y="203229"/>
                  </a:lnTo>
                  <a:lnTo>
                    <a:pt x="89353" y="205310"/>
                  </a:lnTo>
                  <a:lnTo>
                    <a:pt x="90261" y="207756"/>
                  </a:lnTo>
                  <a:lnTo>
                    <a:pt x="96913" y="213296"/>
                  </a:lnTo>
                  <a:lnTo>
                    <a:pt x="117615" y="217308"/>
                  </a:lnTo>
                  <a:lnTo>
                    <a:pt x="157645" y="208413"/>
                  </a:lnTo>
                  <a:lnTo>
                    <a:pt x="200025" y="1999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2" name="SMARTInkShape-7064"/>
            <p:cNvSpPr/>
            <p:nvPr/>
          </p:nvSpPr>
          <p:spPr>
            <a:xfrm>
              <a:off x="2476500" y="5935351"/>
              <a:ext cx="178419" cy="271244"/>
            </a:xfrm>
            <a:custGeom>
              <a:avLst/>
              <a:gdLst/>
              <a:ahLst/>
              <a:cxnLst/>
              <a:rect l="0" t="0" r="0" b="0"/>
              <a:pathLst>
                <a:path w="178419" h="271244">
                  <a:moveTo>
                    <a:pt x="66675" y="36824"/>
                  </a:moveTo>
                  <a:lnTo>
                    <a:pt x="66675" y="41881"/>
                  </a:lnTo>
                  <a:lnTo>
                    <a:pt x="63853" y="47185"/>
                  </a:lnTo>
                  <a:lnTo>
                    <a:pt x="60129" y="53071"/>
                  </a:lnTo>
                  <a:lnTo>
                    <a:pt x="49785" y="95668"/>
                  </a:lnTo>
                  <a:lnTo>
                    <a:pt x="42995" y="142521"/>
                  </a:lnTo>
                  <a:lnTo>
                    <a:pt x="34494" y="182207"/>
                  </a:lnTo>
                  <a:lnTo>
                    <a:pt x="30329" y="220776"/>
                  </a:lnTo>
                  <a:lnTo>
                    <a:pt x="29980" y="249980"/>
                  </a:lnTo>
                  <a:lnTo>
                    <a:pt x="36822" y="271243"/>
                  </a:lnTo>
                  <a:lnTo>
                    <a:pt x="38306" y="270362"/>
                  </a:lnTo>
                  <a:lnTo>
                    <a:pt x="42778" y="263738"/>
                  </a:lnTo>
                  <a:lnTo>
                    <a:pt x="46189" y="248110"/>
                  </a:lnTo>
                  <a:lnTo>
                    <a:pt x="39897" y="201603"/>
                  </a:lnTo>
                  <a:lnTo>
                    <a:pt x="38455" y="158626"/>
                  </a:lnTo>
                  <a:lnTo>
                    <a:pt x="38205" y="121361"/>
                  </a:lnTo>
                  <a:lnTo>
                    <a:pt x="48475" y="74036"/>
                  </a:lnTo>
                  <a:lnTo>
                    <a:pt x="56469" y="55479"/>
                  </a:lnTo>
                  <a:lnTo>
                    <a:pt x="91358" y="13254"/>
                  </a:lnTo>
                  <a:lnTo>
                    <a:pt x="104456" y="5183"/>
                  </a:lnTo>
                  <a:lnTo>
                    <a:pt x="126553" y="638"/>
                  </a:lnTo>
                  <a:lnTo>
                    <a:pt x="135168" y="0"/>
                  </a:lnTo>
                  <a:lnTo>
                    <a:pt x="150386" y="4934"/>
                  </a:lnTo>
                  <a:lnTo>
                    <a:pt x="163146" y="14185"/>
                  </a:lnTo>
                  <a:lnTo>
                    <a:pt x="175222" y="30234"/>
                  </a:lnTo>
                  <a:lnTo>
                    <a:pt x="178418" y="38481"/>
                  </a:lnTo>
                  <a:lnTo>
                    <a:pt x="176096" y="43221"/>
                  </a:lnTo>
                  <a:lnTo>
                    <a:pt x="140978" y="72173"/>
                  </a:lnTo>
                  <a:lnTo>
                    <a:pt x="93759" y="96629"/>
                  </a:lnTo>
                  <a:lnTo>
                    <a:pt x="62343" y="108688"/>
                  </a:lnTo>
                  <a:lnTo>
                    <a:pt x="0" y="1225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3" name="SMARTInkShape-7065"/>
            <p:cNvSpPr/>
            <p:nvPr/>
          </p:nvSpPr>
          <p:spPr>
            <a:xfrm>
              <a:off x="1152525" y="6172201"/>
              <a:ext cx="1724026" cy="28575"/>
            </a:xfrm>
            <a:custGeom>
              <a:avLst/>
              <a:gdLst/>
              <a:ahLst/>
              <a:cxnLst/>
              <a:rect l="0" t="0" r="0" b="0"/>
              <a:pathLst>
                <a:path w="1724026" h="28575">
                  <a:moveTo>
                    <a:pt x="0" y="28574"/>
                  </a:moveTo>
                  <a:lnTo>
                    <a:pt x="0" y="19441"/>
                  </a:lnTo>
                  <a:lnTo>
                    <a:pt x="38126" y="19065"/>
                  </a:lnTo>
                  <a:lnTo>
                    <a:pt x="78792" y="19052"/>
                  </a:lnTo>
                  <a:lnTo>
                    <a:pt x="125769" y="19050"/>
                  </a:lnTo>
                  <a:lnTo>
                    <a:pt x="168434" y="19050"/>
                  </a:lnTo>
                  <a:lnTo>
                    <a:pt x="212443" y="19049"/>
                  </a:lnTo>
                  <a:lnTo>
                    <a:pt x="249641" y="19049"/>
                  </a:lnTo>
                  <a:lnTo>
                    <a:pt x="283813" y="19049"/>
                  </a:lnTo>
                  <a:lnTo>
                    <a:pt x="316639" y="20107"/>
                  </a:lnTo>
                  <a:lnTo>
                    <a:pt x="348867" y="24106"/>
                  </a:lnTo>
                  <a:lnTo>
                    <a:pt x="383652" y="26588"/>
                  </a:lnTo>
                  <a:lnTo>
                    <a:pt x="421337" y="27691"/>
                  </a:lnTo>
                  <a:lnTo>
                    <a:pt x="462780" y="28182"/>
                  </a:lnTo>
                  <a:lnTo>
                    <a:pt x="503072" y="25577"/>
                  </a:lnTo>
                  <a:lnTo>
                    <a:pt x="543204" y="21950"/>
                  </a:lnTo>
                  <a:lnTo>
                    <a:pt x="585735" y="20338"/>
                  </a:lnTo>
                  <a:lnTo>
                    <a:pt x="632155" y="16800"/>
                  </a:lnTo>
                  <a:lnTo>
                    <a:pt x="656386" y="14375"/>
                  </a:lnTo>
                  <a:lnTo>
                    <a:pt x="681008" y="12758"/>
                  </a:lnTo>
                  <a:lnTo>
                    <a:pt x="705889" y="11680"/>
                  </a:lnTo>
                  <a:lnTo>
                    <a:pt x="730942" y="10961"/>
                  </a:lnTo>
                  <a:lnTo>
                    <a:pt x="756112" y="10482"/>
                  </a:lnTo>
                  <a:lnTo>
                    <a:pt x="781358" y="10163"/>
                  </a:lnTo>
                  <a:lnTo>
                    <a:pt x="806655" y="9950"/>
                  </a:lnTo>
                  <a:lnTo>
                    <a:pt x="833045" y="8750"/>
                  </a:lnTo>
                  <a:lnTo>
                    <a:pt x="860163" y="6891"/>
                  </a:lnTo>
                  <a:lnTo>
                    <a:pt x="887767" y="4593"/>
                  </a:lnTo>
                  <a:lnTo>
                    <a:pt x="914636" y="3062"/>
                  </a:lnTo>
                  <a:lnTo>
                    <a:pt x="941016" y="2042"/>
                  </a:lnTo>
                  <a:lnTo>
                    <a:pt x="967069" y="1361"/>
                  </a:lnTo>
                  <a:lnTo>
                    <a:pt x="992904" y="907"/>
                  </a:lnTo>
                  <a:lnTo>
                    <a:pt x="1018594" y="604"/>
                  </a:lnTo>
                  <a:lnTo>
                    <a:pt x="1044188" y="402"/>
                  </a:lnTo>
                  <a:lnTo>
                    <a:pt x="1070775" y="268"/>
                  </a:lnTo>
                  <a:lnTo>
                    <a:pt x="1098025" y="178"/>
                  </a:lnTo>
                  <a:lnTo>
                    <a:pt x="1125717" y="119"/>
                  </a:lnTo>
                  <a:lnTo>
                    <a:pt x="1151586" y="79"/>
                  </a:lnTo>
                  <a:lnTo>
                    <a:pt x="1176241" y="52"/>
                  </a:lnTo>
                  <a:lnTo>
                    <a:pt x="1200086" y="35"/>
                  </a:lnTo>
                  <a:lnTo>
                    <a:pt x="1224449" y="23"/>
                  </a:lnTo>
                  <a:lnTo>
                    <a:pt x="1249158" y="15"/>
                  </a:lnTo>
                  <a:lnTo>
                    <a:pt x="1274097" y="9"/>
                  </a:lnTo>
                  <a:lnTo>
                    <a:pt x="1299190" y="6"/>
                  </a:lnTo>
                  <a:lnTo>
                    <a:pt x="1324385" y="4"/>
                  </a:lnTo>
                  <a:lnTo>
                    <a:pt x="1349648" y="2"/>
                  </a:lnTo>
                  <a:lnTo>
                    <a:pt x="1373899" y="1"/>
                  </a:lnTo>
                  <a:lnTo>
                    <a:pt x="1420599" y="0"/>
                  </a:lnTo>
                  <a:lnTo>
                    <a:pt x="1466050" y="0"/>
                  </a:lnTo>
                  <a:lnTo>
                    <a:pt x="1508828" y="1058"/>
                  </a:lnTo>
                  <a:lnTo>
                    <a:pt x="1545479" y="5056"/>
                  </a:lnTo>
                  <a:lnTo>
                    <a:pt x="1579407" y="7538"/>
                  </a:lnTo>
                  <a:lnTo>
                    <a:pt x="1625436" y="11758"/>
                  </a:lnTo>
                  <a:lnTo>
                    <a:pt x="1724025" y="285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4" name="SMARTInkShape-7066"/>
            <p:cNvSpPr/>
            <p:nvPr/>
          </p:nvSpPr>
          <p:spPr>
            <a:xfrm>
              <a:off x="2257425" y="6181725"/>
              <a:ext cx="219076" cy="218168"/>
            </a:xfrm>
            <a:custGeom>
              <a:avLst/>
              <a:gdLst/>
              <a:ahLst/>
              <a:cxnLst/>
              <a:rect l="0" t="0" r="0" b="0"/>
              <a:pathLst>
                <a:path w="219076" h="218168">
                  <a:moveTo>
                    <a:pt x="0" y="0"/>
                  </a:moveTo>
                  <a:lnTo>
                    <a:pt x="42842" y="2822"/>
                  </a:lnTo>
                  <a:lnTo>
                    <a:pt x="89133" y="16247"/>
                  </a:lnTo>
                  <a:lnTo>
                    <a:pt x="131828" y="31470"/>
                  </a:lnTo>
                  <a:lnTo>
                    <a:pt x="148549" y="41503"/>
                  </a:lnTo>
                  <a:lnTo>
                    <a:pt x="155980" y="49491"/>
                  </a:lnTo>
                  <a:lnTo>
                    <a:pt x="156461" y="62212"/>
                  </a:lnTo>
                  <a:lnTo>
                    <a:pt x="152088" y="77392"/>
                  </a:lnTo>
                  <a:lnTo>
                    <a:pt x="126123" y="110864"/>
                  </a:lnTo>
                  <a:lnTo>
                    <a:pt x="80622" y="149202"/>
                  </a:lnTo>
                  <a:lnTo>
                    <a:pt x="33184" y="187323"/>
                  </a:lnTo>
                  <a:lnTo>
                    <a:pt x="25332" y="197202"/>
                  </a:lnTo>
                  <a:lnTo>
                    <a:pt x="23238" y="201318"/>
                  </a:lnTo>
                  <a:lnTo>
                    <a:pt x="22900" y="205120"/>
                  </a:lnTo>
                  <a:lnTo>
                    <a:pt x="25347" y="212167"/>
                  </a:lnTo>
                  <a:lnTo>
                    <a:pt x="41252" y="216005"/>
                  </a:lnTo>
                  <a:lnTo>
                    <a:pt x="79956" y="218167"/>
                  </a:lnTo>
                  <a:lnTo>
                    <a:pt x="119293" y="215983"/>
                  </a:lnTo>
                  <a:lnTo>
                    <a:pt x="156702" y="211456"/>
                  </a:lnTo>
                  <a:lnTo>
                    <a:pt x="2190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5" name="SMARTInkShape-7067"/>
            <p:cNvSpPr/>
            <p:nvPr/>
          </p:nvSpPr>
          <p:spPr>
            <a:xfrm>
              <a:off x="1266825" y="6220252"/>
              <a:ext cx="333376" cy="274563"/>
            </a:xfrm>
            <a:custGeom>
              <a:avLst/>
              <a:gdLst/>
              <a:ahLst/>
              <a:cxnLst/>
              <a:rect l="0" t="0" r="0" b="0"/>
              <a:pathLst>
                <a:path w="333376" h="274563">
                  <a:moveTo>
                    <a:pt x="0" y="18623"/>
                  </a:moveTo>
                  <a:lnTo>
                    <a:pt x="22390" y="18623"/>
                  </a:lnTo>
                  <a:lnTo>
                    <a:pt x="28648" y="15801"/>
                  </a:lnTo>
                  <a:lnTo>
                    <a:pt x="34958" y="12077"/>
                  </a:lnTo>
                  <a:lnTo>
                    <a:pt x="77849" y="2813"/>
                  </a:lnTo>
                  <a:lnTo>
                    <a:pt x="120903" y="533"/>
                  </a:lnTo>
                  <a:lnTo>
                    <a:pt x="155335" y="0"/>
                  </a:lnTo>
                  <a:lnTo>
                    <a:pt x="195250" y="4756"/>
                  </a:lnTo>
                  <a:lnTo>
                    <a:pt x="232242" y="12868"/>
                  </a:lnTo>
                  <a:lnTo>
                    <a:pt x="251738" y="24532"/>
                  </a:lnTo>
                  <a:lnTo>
                    <a:pt x="265342" y="39241"/>
                  </a:lnTo>
                  <a:lnTo>
                    <a:pt x="271388" y="52834"/>
                  </a:lnTo>
                  <a:lnTo>
                    <a:pt x="268431" y="71575"/>
                  </a:lnTo>
                  <a:lnTo>
                    <a:pt x="259003" y="92957"/>
                  </a:lnTo>
                  <a:lnTo>
                    <a:pt x="229902" y="132554"/>
                  </a:lnTo>
                  <a:lnTo>
                    <a:pt x="190475" y="179441"/>
                  </a:lnTo>
                  <a:lnTo>
                    <a:pt x="149502" y="222505"/>
                  </a:lnTo>
                  <a:lnTo>
                    <a:pt x="136648" y="239413"/>
                  </a:lnTo>
                  <a:lnTo>
                    <a:pt x="133432" y="247307"/>
                  </a:lnTo>
                  <a:lnTo>
                    <a:pt x="132681" y="261724"/>
                  </a:lnTo>
                  <a:lnTo>
                    <a:pt x="135021" y="266416"/>
                  </a:lnTo>
                  <a:lnTo>
                    <a:pt x="138697" y="269543"/>
                  </a:lnTo>
                  <a:lnTo>
                    <a:pt x="143265" y="271628"/>
                  </a:lnTo>
                  <a:lnTo>
                    <a:pt x="169919" y="274562"/>
                  </a:lnTo>
                  <a:lnTo>
                    <a:pt x="209248" y="269008"/>
                  </a:lnTo>
                  <a:lnTo>
                    <a:pt x="247590" y="266813"/>
                  </a:lnTo>
                  <a:lnTo>
                    <a:pt x="333375" y="2662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6" name="SMARTInkShape-7068"/>
            <p:cNvSpPr/>
            <p:nvPr/>
          </p:nvSpPr>
          <p:spPr>
            <a:xfrm>
              <a:off x="1790734" y="6354228"/>
              <a:ext cx="140404" cy="298246"/>
            </a:xfrm>
            <a:custGeom>
              <a:avLst/>
              <a:gdLst/>
              <a:ahLst/>
              <a:cxnLst/>
              <a:rect l="0" t="0" r="0" b="0"/>
              <a:pathLst>
                <a:path w="140404" h="298246">
                  <a:moveTo>
                    <a:pt x="9491" y="141822"/>
                  </a:moveTo>
                  <a:lnTo>
                    <a:pt x="1290" y="141822"/>
                  </a:lnTo>
                  <a:lnTo>
                    <a:pt x="0" y="186602"/>
                  </a:lnTo>
                  <a:lnTo>
                    <a:pt x="8170" y="229457"/>
                  </a:lnTo>
                  <a:lnTo>
                    <a:pt x="17576" y="274752"/>
                  </a:lnTo>
                  <a:lnTo>
                    <a:pt x="19790" y="290337"/>
                  </a:lnTo>
                  <a:lnTo>
                    <a:pt x="23946" y="297082"/>
                  </a:lnTo>
                  <a:lnTo>
                    <a:pt x="25478" y="298245"/>
                  </a:lnTo>
                  <a:lnTo>
                    <a:pt x="26499" y="297963"/>
                  </a:lnTo>
                  <a:lnTo>
                    <a:pt x="27179" y="296716"/>
                  </a:lnTo>
                  <a:lnTo>
                    <a:pt x="19819" y="255328"/>
                  </a:lnTo>
                  <a:lnTo>
                    <a:pt x="19122" y="211398"/>
                  </a:lnTo>
                  <a:lnTo>
                    <a:pt x="13991" y="170668"/>
                  </a:lnTo>
                  <a:lnTo>
                    <a:pt x="10824" y="130143"/>
                  </a:lnTo>
                  <a:lnTo>
                    <a:pt x="12489" y="88373"/>
                  </a:lnTo>
                  <a:lnTo>
                    <a:pt x="22783" y="47303"/>
                  </a:lnTo>
                  <a:lnTo>
                    <a:pt x="31892" y="28327"/>
                  </a:lnTo>
                  <a:lnTo>
                    <a:pt x="46350" y="10945"/>
                  </a:lnTo>
                  <a:lnTo>
                    <a:pt x="57975" y="4278"/>
                  </a:lnTo>
                  <a:lnTo>
                    <a:pt x="82686" y="0"/>
                  </a:lnTo>
                  <a:lnTo>
                    <a:pt x="95291" y="5059"/>
                  </a:lnTo>
                  <a:lnTo>
                    <a:pt x="134614" y="38698"/>
                  </a:lnTo>
                  <a:lnTo>
                    <a:pt x="139185" y="51539"/>
                  </a:lnTo>
                  <a:lnTo>
                    <a:pt x="140403" y="59408"/>
                  </a:lnTo>
                  <a:lnTo>
                    <a:pt x="133291" y="76619"/>
                  </a:lnTo>
                  <a:lnTo>
                    <a:pt x="111436" y="101336"/>
                  </a:lnTo>
                  <a:lnTo>
                    <a:pt x="79360" y="127554"/>
                  </a:lnTo>
                  <a:lnTo>
                    <a:pt x="37232" y="144790"/>
                  </a:lnTo>
                  <a:lnTo>
                    <a:pt x="16068" y="151111"/>
                  </a:lnTo>
                  <a:lnTo>
                    <a:pt x="9491" y="1608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7" name="SMARTInkShape-7069"/>
            <p:cNvSpPr/>
            <p:nvPr/>
          </p:nvSpPr>
          <p:spPr>
            <a:xfrm>
              <a:off x="2000250" y="6410325"/>
              <a:ext cx="123826" cy="19051"/>
            </a:xfrm>
            <a:custGeom>
              <a:avLst/>
              <a:gdLst/>
              <a:ahLst/>
              <a:cxnLst/>
              <a:rect l="0" t="0" r="0" b="0"/>
              <a:pathLst>
                <a:path w="123826" h="19051">
                  <a:moveTo>
                    <a:pt x="0" y="0"/>
                  </a:moveTo>
                  <a:lnTo>
                    <a:pt x="5056" y="0"/>
                  </a:lnTo>
                  <a:lnTo>
                    <a:pt x="10361" y="2822"/>
                  </a:lnTo>
                  <a:lnTo>
                    <a:pt x="16247" y="6546"/>
                  </a:lnTo>
                  <a:lnTo>
                    <a:pt x="26569" y="8642"/>
                  </a:lnTo>
                  <a:lnTo>
                    <a:pt x="67252" y="9447"/>
                  </a:lnTo>
                  <a:lnTo>
                    <a:pt x="1238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8" name="SMARTInkShape-7070"/>
            <p:cNvSpPr/>
            <p:nvPr/>
          </p:nvSpPr>
          <p:spPr>
            <a:xfrm>
              <a:off x="2076450" y="6458077"/>
              <a:ext cx="142876" cy="18924"/>
            </a:xfrm>
            <a:custGeom>
              <a:avLst/>
              <a:gdLst/>
              <a:ahLst/>
              <a:cxnLst/>
              <a:rect l="0" t="0" r="0" b="0"/>
              <a:pathLst>
                <a:path w="142876" h="18924">
                  <a:moveTo>
                    <a:pt x="0" y="18923"/>
                  </a:moveTo>
                  <a:lnTo>
                    <a:pt x="0" y="13867"/>
                  </a:lnTo>
                  <a:lnTo>
                    <a:pt x="1058" y="12377"/>
                  </a:lnTo>
                  <a:lnTo>
                    <a:pt x="2822" y="11384"/>
                  </a:lnTo>
                  <a:lnTo>
                    <a:pt x="50399" y="833"/>
                  </a:lnTo>
                  <a:lnTo>
                    <a:pt x="92610" y="0"/>
                  </a:lnTo>
                  <a:lnTo>
                    <a:pt x="118678" y="957"/>
                  </a:lnTo>
                  <a:lnTo>
                    <a:pt x="142875" y="93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SMARTInkShape-7071"/>
            <p:cNvSpPr/>
            <p:nvPr/>
          </p:nvSpPr>
          <p:spPr>
            <a:xfrm>
              <a:off x="1295400" y="6010275"/>
              <a:ext cx="323851" cy="190501"/>
            </a:xfrm>
            <a:custGeom>
              <a:avLst/>
              <a:gdLst/>
              <a:ahLst/>
              <a:cxnLst/>
              <a:rect l="0" t="0" r="0" b="0"/>
              <a:pathLst>
                <a:path w="323851" h="190501">
                  <a:moveTo>
                    <a:pt x="0" y="0"/>
                  </a:moveTo>
                  <a:lnTo>
                    <a:pt x="47244" y="0"/>
                  </a:lnTo>
                  <a:lnTo>
                    <a:pt x="84133" y="0"/>
                  </a:lnTo>
                  <a:lnTo>
                    <a:pt x="128998" y="6546"/>
                  </a:lnTo>
                  <a:lnTo>
                    <a:pt x="160438" y="11759"/>
                  </a:lnTo>
                  <a:lnTo>
                    <a:pt x="167284" y="14189"/>
                  </a:lnTo>
                  <a:lnTo>
                    <a:pt x="177712" y="25357"/>
                  </a:lnTo>
                  <a:lnTo>
                    <a:pt x="181975" y="32779"/>
                  </a:lnTo>
                  <a:lnTo>
                    <a:pt x="182700" y="40903"/>
                  </a:lnTo>
                  <a:lnTo>
                    <a:pt x="171477" y="73932"/>
                  </a:lnTo>
                  <a:lnTo>
                    <a:pt x="159111" y="94578"/>
                  </a:lnTo>
                  <a:lnTo>
                    <a:pt x="120756" y="136113"/>
                  </a:lnTo>
                  <a:lnTo>
                    <a:pt x="100288" y="156826"/>
                  </a:lnTo>
                  <a:lnTo>
                    <a:pt x="97489" y="165303"/>
                  </a:lnTo>
                  <a:lnTo>
                    <a:pt x="96743" y="170528"/>
                  </a:lnTo>
                  <a:lnTo>
                    <a:pt x="98362" y="174010"/>
                  </a:lnTo>
                  <a:lnTo>
                    <a:pt x="101558" y="176331"/>
                  </a:lnTo>
                  <a:lnTo>
                    <a:pt x="116169" y="179599"/>
                  </a:lnTo>
                  <a:lnTo>
                    <a:pt x="155239" y="180703"/>
                  </a:lnTo>
                  <a:lnTo>
                    <a:pt x="198632" y="180894"/>
                  </a:lnTo>
                  <a:lnTo>
                    <a:pt x="240006" y="180959"/>
                  </a:lnTo>
                  <a:lnTo>
                    <a:pt x="32385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0" name="SMARTInkShape-7072"/>
            <p:cNvSpPr/>
            <p:nvPr/>
          </p:nvSpPr>
          <p:spPr>
            <a:xfrm>
              <a:off x="1714500" y="6019800"/>
              <a:ext cx="171451" cy="19051"/>
            </a:xfrm>
            <a:custGeom>
              <a:avLst/>
              <a:gdLst/>
              <a:ahLst/>
              <a:cxnLst/>
              <a:rect l="0" t="0" r="0" b="0"/>
              <a:pathLst>
                <a:path w="171451" h="19051">
                  <a:moveTo>
                    <a:pt x="0" y="19050"/>
                  </a:moveTo>
                  <a:lnTo>
                    <a:pt x="5056" y="19050"/>
                  </a:lnTo>
                  <a:lnTo>
                    <a:pt x="35648" y="10849"/>
                  </a:lnTo>
                  <a:lnTo>
                    <a:pt x="75676" y="9787"/>
                  </a:lnTo>
                  <a:lnTo>
                    <a:pt x="118704" y="6755"/>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1" name="SMARTInkShape-7073"/>
            <p:cNvSpPr/>
            <p:nvPr/>
          </p:nvSpPr>
          <p:spPr>
            <a:xfrm>
              <a:off x="1819275" y="6076950"/>
              <a:ext cx="180976" cy="19051"/>
            </a:xfrm>
            <a:custGeom>
              <a:avLst/>
              <a:gdLst/>
              <a:ahLst/>
              <a:cxnLst/>
              <a:rect l="0" t="0" r="0" b="0"/>
              <a:pathLst>
                <a:path w="180976" h="19051">
                  <a:moveTo>
                    <a:pt x="0" y="19050"/>
                  </a:moveTo>
                  <a:lnTo>
                    <a:pt x="15209" y="17992"/>
                  </a:lnTo>
                  <a:lnTo>
                    <a:pt x="44780" y="10849"/>
                  </a:lnTo>
                  <a:lnTo>
                    <a:pt x="85124" y="8729"/>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2" name="SMARTInkShape-7074"/>
            <p:cNvSpPr/>
            <p:nvPr/>
          </p:nvSpPr>
          <p:spPr>
            <a:xfrm>
              <a:off x="2371725" y="6391275"/>
              <a:ext cx="216928" cy="208303"/>
            </a:xfrm>
            <a:custGeom>
              <a:avLst/>
              <a:gdLst/>
              <a:ahLst/>
              <a:cxnLst/>
              <a:rect l="0" t="0" r="0" b="0"/>
              <a:pathLst>
                <a:path w="216928" h="208303">
                  <a:moveTo>
                    <a:pt x="38100" y="0"/>
                  </a:moveTo>
                  <a:lnTo>
                    <a:pt x="33044" y="0"/>
                  </a:lnTo>
                  <a:lnTo>
                    <a:pt x="31554" y="1058"/>
                  </a:lnTo>
                  <a:lnTo>
                    <a:pt x="30561" y="2822"/>
                  </a:lnTo>
                  <a:lnTo>
                    <a:pt x="29899" y="5057"/>
                  </a:lnTo>
                  <a:lnTo>
                    <a:pt x="22291" y="17305"/>
                  </a:lnTo>
                  <a:lnTo>
                    <a:pt x="18952" y="32056"/>
                  </a:lnTo>
                  <a:lnTo>
                    <a:pt x="12789" y="45717"/>
                  </a:lnTo>
                  <a:lnTo>
                    <a:pt x="9955" y="91784"/>
                  </a:lnTo>
                  <a:lnTo>
                    <a:pt x="10668" y="131607"/>
                  </a:lnTo>
                  <a:lnTo>
                    <a:pt x="18213" y="155177"/>
                  </a:lnTo>
                  <a:lnTo>
                    <a:pt x="27850" y="172684"/>
                  </a:lnTo>
                  <a:lnTo>
                    <a:pt x="55289" y="195334"/>
                  </a:lnTo>
                  <a:lnTo>
                    <a:pt x="80117" y="205338"/>
                  </a:lnTo>
                  <a:lnTo>
                    <a:pt x="116048" y="208302"/>
                  </a:lnTo>
                  <a:lnTo>
                    <a:pt x="155153" y="204124"/>
                  </a:lnTo>
                  <a:lnTo>
                    <a:pt x="190025" y="193231"/>
                  </a:lnTo>
                  <a:lnTo>
                    <a:pt x="200166" y="187127"/>
                  </a:lnTo>
                  <a:lnTo>
                    <a:pt x="208202" y="175243"/>
                  </a:lnTo>
                  <a:lnTo>
                    <a:pt x="216927" y="151856"/>
                  </a:lnTo>
                  <a:lnTo>
                    <a:pt x="215526" y="146746"/>
                  </a:lnTo>
                  <a:lnTo>
                    <a:pt x="208326" y="135423"/>
                  </a:lnTo>
                  <a:lnTo>
                    <a:pt x="189603" y="126157"/>
                  </a:lnTo>
                  <a:lnTo>
                    <a:pt x="149312" y="117814"/>
                  </a:lnTo>
                  <a:lnTo>
                    <a:pt x="103459" y="114995"/>
                  </a:lnTo>
                  <a:lnTo>
                    <a:pt x="67473" y="122041"/>
                  </a:lnTo>
                  <a:lnTo>
                    <a:pt x="27217" y="141765"/>
                  </a:lnTo>
                  <a:lnTo>
                    <a:pt x="9711" y="154305"/>
                  </a:lnTo>
                  <a:lnTo>
                    <a:pt x="4316" y="164183"/>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3" name="SMARTInkShape-7075"/>
            <p:cNvSpPr/>
            <p:nvPr/>
          </p:nvSpPr>
          <p:spPr>
            <a:xfrm>
              <a:off x="2028825" y="4972128"/>
              <a:ext cx="200026" cy="9448"/>
            </a:xfrm>
            <a:custGeom>
              <a:avLst/>
              <a:gdLst/>
              <a:ahLst/>
              <a:cxnLst/>
              <a:rect l="0" t="0" r="0" b="0"/>
              <a:pathLst>
                <a:path w="200026" h="9448">
                  <a:moveTo>
                    <a:pt x="0" y="9447"/>
                  </a:moveTo>
                  <a:lnTo>
                    <a:pt x="15209" y="2901"/>
                  </a:lnTo>
                  <a:lnTo>
                    <a:pt x="54893" y="314"/>
                  </a:lnTo>
                  <a:lnTo>
                    <a:pt x="96921" y="0"/>
                  </a:lnTo>
                  <a:lnTo>
                    <a:pt x="137843" y="1003"/>
                  </a:lnTo>
                  <a:lnTo>
                    <a:pt x="200025" y="94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4" name="SMARTInkShape-7076"/>
            <p:cNvSpPr/>
            <p:nvPr/>
          </p:nvSpPr>
          <p:spPr>
            <a:xfrm>
              <a:off x="554409" y="4933950"/>
              <a:ext cx="17092" cy="266701"/>
            </a:xfrm>
            <a:custGeom>
              <a:avLst/>
              <a:gdLst/>
              <a:ahLst/>
              <a:cxnLst/>
              <a:rect l="0" t="0" r="0" b="0"/>
              <a:pathLst>
                <a:path w="17092" h="266701">
                  <a:moveTo>
                    <a:pt x="17091" y="0"/>
                  </a:moveTo>
                  <a:lnTo>
                    <a:pt x="17091" y="5057"/>
                  </a:lnTo>
                  <a:lnTo>
                    <a:pt x="14269" y="10361"/>
                  </a:lnTo>
                  <a:lnTo>
                    <a:pt x="12035" y="13257"/>
                  </a:lnTo>
                  <a:lnTo>
                    <a:pt x="11603" y="16247"/>
                  </a:lnTo>
                  <a:lnTo>
                    <a:pt x="13947" y="22390"/>
                  </a:lnTo>
                  <a:lnTo>
                    <a:pt x="13936" y="25510"/>
                  </a:lnTo>
                  <a:lnTo>
                    <a:pt x="8614" y="41289"/>
                  </a:lnTo>
                  <a:lnTo>
                    <a:pt x="1081" y="86294"/>
                  </a:lnTo>
                  <a:lnTo>
                    <a:pt x="0" y="108236"/>
                  </a:lnTo>
                  <a:lnTo>
                    <a:pt x="6361" y="152857"/>
                  </a:lnTo>
                  <a:lnTo>
                    <a:pt x="10229" y="195368"/>
                  </a:lnTo>
                  <a:lnTo>
                    <a:pt x="17091"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5" name="SMARTInkShape-7077"/>
            <p:cNvSpPr/>
            <p:nvPr/>
          </p:nvSpPr>
          <p:spPr>
            <a:xfrm>
              <a:off x="504825" y="5038725"/>
              <a:ext cx="200026" cy="7540"/>
            </a:xfrm>
            <a:custGeom>
              <a:avLst/>
              <a:gdLst/>
              <a:ahLst/>
              <a:cxnLst/>
              <a:rect l="0" t="0" r="0" b="0"/>
              <a:pathLst>
                <a:path w="200026" h="7540">
                  <a:moveTo>
                    <a:pt x="0" y="0"/>
                  </a:moveTo>
                  <a:lnTo>
                    <a:pt x="33114" y="1058"/>
                  </a:lnTo>
                  <a:lnTo>
                    <a:pt x="63064" y="7539"/>
                  </a:lnTo>
                  <a:lnTo>
                    <a:pt x="94180" y="6114"/>
                  </a:lnTo>
                  <a:lnTo>
                    <a:pt x="138195" y="1208"/>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4" name="SMARTInkShape-7078"/>
            <p:cNvSpPr/>
            <p:nvPr/>
          </p:nvSpPr>
          <p:spPr>
            <a:xfrm>
              <a:off x="704850" y="4858269"/>
              <a:ext cx="257176" cy="256657"/>
            </a:xfrm>
            <a:custGeom>
              <a:avLst/>
              <a:gdLst/>
              <a:ahLst/>
              <a:cxnLst/>
              <a:rect l="0" t="0" r="0" b="0"/>
              <a:pathLst>
                <a:path w="257176" h="256657">
                  <a:moveTo>
                    <a:pt x="0" y="28056"/>
                  </a:moveTo>
                  <a:lnTo>
                    <a:pt x="5057" y="28056"/>
                  </a:lnTo>
                  <a:lnTo>
                    <a:pt x="10361" y="25234"/>
                  </a:lnTo>
                  <a:lnTo>
                    <a:pt x="13257" y="23000"/>
                  </a:lnTo>
                  <a:lnTo>
                    <a:pt x="22120" y="20517"/>
                  </a:lnTo>
                  <a:lnTo>
                    <a:pt x="67781" y="8344"/>
                  </a:lnTo>
                  <a:lnTo>
                    <a:pt x="99937" y="1232"/>
                  </a:lnTo>
                  <a:lnTo>
                    <a:pt x="120157" y="0"/>
                  </a:lnTo>
                  <a:lnTo>
                    <a:pt x="144611" y="9748"/>
                  </a:lnTo>
                  <a:lnTo>
                    <a:pt x="157052" y="20272"/>
                  </a:lnTo>
                  <a:lnTo>
                    <a:pt x="161851" y="26041"/>
                  </a:lnTo>
                  <a:lnTo>
                    <a:pt x="162934" y="34122"/>
                  </a:lnTo>
                  <a:lnTo>
                    <a:pt x="158493" y="54388"/>
                  </a:lnTo>
                  <a:lnTo>
                    <a:pt x="138395" y="94288"/>
                  </a:lnTo>
                  <a:lnTo>
                    <a:pt x="107778" y="137241"/>
                  </a:lnTo>
                  <a:lnTo>
                    <a:pt x="76177" y="178215"/>
                  </a:lnTo>
                  <a:lnTo>
                    <a:pt x="55852" y="200357"/>
                  </a:lnTo>
                  <a:lnTo>
                    <a:pt x="54168" y="205365"/>
                  </a:lnTo>
                  <a:lnTo>
                    <a:pt x="55119" y="216574"/>
                  </a:lnTo>
                  <a:lnTo>
                    <a:pt x="61605" y="234784"/>
                  </a:lnTo>
                  <a:lnTo>
                    <a:pt x="66470" y="238900"/>
                  </a:lnTo>
                  <a:lnTo>
                    <a:pt x="80342" y="243472"/>
                  </a:lnTo>
                  <a:lnTo>
                    <a:pt x="124839" y="239862"/>
                  </a:lnTo>
                  <a:lnTo>
                    <a:pt x="172456" y="238275"/>
                  </a:lnTo>
                  <a:lnTo>
                    <a:pt x="219078" y="237739"/>
                  </a:lnTo>
                  <a:lnTo>
                    <a:pt x="231776" y="238723"/>
                  </a:lnTo>
                  <a:lnTo>
                    <a:pt x="244476" y="242689"/>
                  </a:lnTo>
                  <a:lnTo>
                    <a:pt x="248709" y="245228"/>
                  </a:lnTo>
                  <a:lnTo>
                    <a:pt x="257175" y="2566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5" name="SMARTInkShape-7079"/>
            <p:cNvSpPr/>
            <p:nvPr/>
          </p:nvSpPr>
          <p:spPr>
            <a:xfrm>
              <a:off x="438150" y="5133985"/>
              <a:ext cx="2238376" cy="66666"/>
            </a:xfrm>
            <a:custGeom>
              <a:avLst/>
              <a:gdLst/>
              <a:ahLst/>
              <a:cxnLst/>
              <a:rect l="0" t="0" r="0" b="0"/>
              <a:pathLst>
                <a:path w="2238376" h="66666">
                  <a:moveTo>
                    <a:pt x="0" y="66665"/>
                  </a:moveTo>
                  <a:lnTo>
                    <a:pt x="34716" y="58464"/>
                  </a:lnTo>
                  <a:lnTo>
                    <a:pt x="82038" y="57402"/>
                  </a:lnTo>
                  <a:lnTo>
                    <a:pt x="119440" y="56159"/>
                  </a:lnTo>
                  <a:lnTo>
                    <a:pt x="166703" y="49616"/>
                  </a:lnTo>
                  <a:lnTo>
                    <a:pt x="210966" y="45386"/>
                  </a:lnTo>
                  <a:lnTo>
                    <a:pt x="257595" y="40251"/>
                  </a:lnTo>
                  <a:lnTo>
                    <a:pt x="291228" y="39051"/>
                  </a:lnTo>
                  <a:lnTo>
                    <a:pt x="330871" y="38517"/>
                  </a:lnTo>
                  <a:lnTo>
                    <a:pt x="370362" y="35458"/>
                  </a:lnTo>
                  <a:lnTo>
                    <a:pt x="410139" y="30570"/>
                  </a:lnTo>
                  <a:lnTo>
                    <a:pt x="452512" y="24870"/>
                  </a:lnTo>
                  <a:lnTo>
                    <a:pt x="498861" y="21631"/>
                  </a:lnTo>
                  <a:lnTo>
                    <a:pt x="523074" y="20767"/>
                  </a:lnTo>
                  <a:lnTo>
                    <a:pt x="547683" y="19133"/>
                  </a:lnTo>
                  <a:lnTo>
                    <a:pt x="572555" y="16985"/>
                  </a:lnTo>
                  <a:lnTo>
                    <a:pt x="597603" y="14495"/>
                  </a:lnTo>
                  <a:lnTo>
                    <a:pt x="622769" y="12835"/>
                  </a:lnTo>
                  <a:lnTo>
                    <a:pt x="648013" y="11728"/>
                  </a:lnTo>
                  <a:lnTo>
                    <a:pt x="673309" y="10990"/>
                  </a:lnTo>
                  <a:lnTo>
                    <a:pt x="699697" y="10499"/>
                  </a:lnTo>
                  <a:lnTo>
                    <a:pt x="726815" y="10172"/>
                  </a:lnTo>
                  <a:lnTo>
                    <a:pt x="754418" y="9952"/>
                  </a:lnTo>
                  <a:lnTo>
                    <a:pt x="783404" y="9806"/>
                  </a:lnTo>
                  <a:lnTo>
                    <a:pt x="813311" y="9709"/>
                  </a:lnTo>
                  <a:lnTo>
                    <a:pt x="843832" y="9644"/>
                  </a:lnTo>
                  <a:lnTo>
                    <a:pt x="873705" y="8543"/>
                  </a:lnTo>
                  <a:lnTo>
                    <a:pt x="903145" y="6750"/>
                  </a:lnTo>
                  <a:lnTo>
                    <a:pt x="932297" y="4497"/>
                  </a:lnTo>
                  <a:lnTo>
                    <a:pt x="962314" y="2994"/>
                  </a:lnTo>
                  <a:lnTo>
                    <a:pt x="992910" y="1993"/>
                  </a:lnTo>
                  <a:lnTo>
                    <a:pt x="1023890" y="1326"/>
                  </a:lnTo>
                  <a:lnTo>
                    <a:pt x="1055126" y="880"/>
                  </a:lnTo>
                  <a:lnTo>
                    <a:pt x="1086534" y="583"/>
                  </a:lnTo>
                  <a:lnTo>
                    <a:pt x="1118056" y="385"/>
                  </a:lnTo>
                  <a:lnTo>
                    <a:pt x="1149654" y="254"/>
                  </a:lnTo>
                  <a:lnTo>
                    <a:pt x="1181303" y="166"/>
                  </a:lnTo>
                  <a:lnTo>
                    <a:pt x="1212985" y="107"/>
                  </a:lnTo>
                  <a:lnTo>
                    <a:pt x="1244690" y="68"/>
                  </a:lnTo>
                  <a:lnTo>
                    <a:pt x="1276410" y="42"/>
                  </a:lnTo>
                  <a:lnTo>
                    <a:pt x="1308140" y="25"/>
                  </a:lnTo>
                  <a:lnTo>
                    <a:pt x="1339877" y="12"/>
                  </a:lnTo>
                  <a:lnTo>
                    <a:pt x="1371618" y="6"/>
                  </a:lnTo>
                  <a:lnTo>
                    <a:pt x="1403362" y="0"/>
                  </a:lnTo>
                  <a:lnTo>
                    <a:pt x="1435108" y="1055"/>
                  </a:lnTo>
                  <a:lnTo>
                    <a:pt x="1466855" y="2817"/>
                  </a:lnTo>
                  <a:lnTo>
                    <a:pt x="1498603" y="5049"/>
                  </a:lnTo>
                  <a:lnTo>
                    <a:pt x="1530352" y="6538"/>
                  </a:lnTo>
                  <a:lnTo>
                    <a:pt x="1562102" y="7530"/>
                  </a:lnTo>
                  <a:lnTo>
                    <a:pt x="1593851" y="8192"/>
                  </a:lnTo>
                  <a:lnTo>
                    <a:pt x="1623484" y="8633"/>
                  </a:lnTo>
                  <a:lnTo>
                    <a:pt x="1651706" y="8927"/>
                  </a:lnTo>
                  <a:lnTo>
                    <a:pt x="1678987" y="9123"/>
                  </a:lnTo>
                  <a:lnTo>
                    <a:pt x="1705642" y="10312"/>
                  </a:lnTo>
                  <a:lnTo>
                    <a:pt x="1731878" y="12163"/>
                  </a:lnTo>
                  <a:lnTo>
                    <a:pt x="1757835" y="14455"/>
                  </a:lnTo>
                  <a:lnTo>
                    <a:pt x="1783607" y="15984"/>
                  </a:lnTo>
                  <a:lnTo>
                    <a:pt x="1809254" y="17002"/>
                  </a:lnTo>
                  <a:lnTo>
                    <a:pt x="1834820" y="17681"/>
                  </a:lnTo>
                  <a:lnTo>
                    <a:pt x="1880159" y="18437"/>
                  </a:lnTo>
                  <a:lnTo>
                    <a:pt x="1922534" y="18772"/>
                  </a:lnTo>
                  <a:lnTo>
                    <a:pt x="1966062" y="18921"/>
                  </a:lnTo>
                  <a:lnTo>
                    <a:pt x="2004458" y="18987"/>
                  </a:lnTo>
                  <a:lnTo>
                    <a:pt x="2039162" y="19016"/>
                  </a:lnTo>
                  <a:lnTo>
                    <a:pt x="2086333" y="19033"/>
                  </a:lnTo>
                  <a:lnTo>
                    <a:pt x="2122417" y="19038"/>
                  </a:lnTo>
                  <a:lnTo>
                    <a:pt x="2166355" y="19039"/>
                  </a:lnTo>
                  <a:lnTo>
                    <a:pt x="2209331" y="19040"/>
                  </a:lnTo>
                  <a:lnTo>
                    <a:pt x="2238375" y="190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6" name="SMARTInkShape-7080"/>
            <p:cNvSpPr/>
            <p:nvPr/>
          </p:nvSpPr>
          <p:spPr>
            <a:xfrm>
              <a:off x="2133600" y="4514850"/>
              <a:ext cx="314326" cy="571501"/>
            </a:xfrm>
            <a:custGeom>
              <a:avLst/>
              <a:gdLst/>
              <a:ahLst/>
              <a:cxnLst/>
              <a:rect l="0" t="0" r="0" b="0"/>
              <a:pathLst>
                <a:path w="314326" h="571501">
                  <a:moveTo>
                    <a:pt x="314325" y="0"/>
                  </a:moveTo>
                  <a:lnTo>
                    <a:pt x="314325" y="17333"/>
                  </a:lnTo>
                  <a:lnTo>
                    <a:pt x="296425" y="60269"/>
                  </a:lnTo>
                  <a:lnTo>
                    <a:pt x="277746" y="103510"/>
                  </a:lnTo>
                  <a:lnTo>
                    <a:pt x="260219" y="143683"/>
                  </a:lnTo>
                  <a:lnTo>
                    <a:pt x="237472" y="191287"/>
                  </a:lnTo>
                  <a:lnTo>
                    <a:pt x="212596" y="236399"/>
                  </a:lnTo>
                  <a:lnTo>
                    <a:pt x="193637" y="271245"/>
                  </a:lnTo>
                  <a:lnTo>
                    <a:pt x="169557" y="313437"/>
                  </a:lnTo>
                  <a:lnTo>
                    <a:pt x="147371" y="349340"/>
                  </a:lnTo>
                  <a:lnTo>
                    <a:pt x="122335" y="390199"/>
                  </a:lnTo>
                  <a:lnTo>
                    <a:pt x="91977" y="437262"/>
                  </a:lnTo>
                  <a:lnTo>
                    <a:pt x="59326" y="480582"/>
                  </a:lnTo>
                  <a:lnTo>
                    <a:pt x="41567" y="506109"/>
                  </a:lnTo>
                  <a:lnTo>
                    <a:pt x="26780" y="530958"/>
                  </a:lnTo>
                  <a:lnTo>
                    <a:pt x="0" y="571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SMARTInkShape-7081"/>
            <p:cNvSpPr/>
            <p:nvPr/>
          </p:nvSpPr>
          <p:spPr>
            <a:xfrm>
              <a:off x="728710" y="5353050"/>
              <a:ext cx="23766" cy="238126"/>
            </a:xfrm>
            <a:custGeom>
              <a:avLst/>
              <a:gdLst/>
              <a:ahLst/>
              <a:cxnLst/>
              <a:rect l="0" t="0" r="0" b="0"/>
              <a:pathLst>
                <a:path w="23766" h="238126">
                  <a:moveTo>
                    <a:pt x="23765" y="0"/>
                  </a:moveTo>
                  <a:lnTo>
                    <a:pt x="5224" y="0"/>
                  </a:lnTo>
                  <a:lnTo>
                    <a:pt x="4728" y="45761"/>
                  </a:lnTo>
                  <a:lnTo>
                    <a:pt x="0" y="93110"/>
                  </a:lnTo>
                  <a:lnTo>
                    <a:pt x="3318" y="135537"/>
                  </a:lnTo>
                  <a:lnTo>
                    <a:pt x="7123" y="173157"/>
                  </a:lnTo>
                  <a:lnTo>
                    <a:pt x="1424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8" name="SMARTInkShape-7082"/>
            <p:cNvSpPr/>
            <p:nvPr/>
          </p:nvSpPr>
          <p:spPr>
            <a:xfrm>
              <a:off x="2428875" y="5470288"/>
              <a:ext cx="132146" cy="364620"/>
            </a:xfrm>
            <a:custGeom>
              <a:avLst/>
              <a:gdLst/>
              <a:ahLst/>
              <a:cxnLst/>
              <a:rect l="0" t="0" r="0" b="0"/>
              <a:pathLst>
                <a:path w="132146" h="364620">
                  <a:moveTo>
                    <a:pt x="28575" y="130412"/>
                  </a:moveTo>
                  <a:lnTo>
                    <a:pt x="20374" y="130412"/>
                  </a:lnTo>
                  <a:lnTo>
                    <a:pt x="19933" y="131470"/>
                  </a:lnTo>
                  <a:lnTo>
                    <a:pt x="19166" y="153783"/>
                  </a:lnTo>
                  <a:lnTo>
                    <a:pt x="27261" y="193734"/>
                  </a:lnTo>
                  <a:lnTo>
                    <a:pt x="28186" y="228079"/>
                  </a:lnTo>
                  <a:lnTo>
                    <a:pt x="28460" y="271768"/>
                  </a:lnTo>
                  <a:lnTo>
                    <a:pt x="28552" y="312185"/>
                  </a:lnTo>
                  <a:lnTo>
                    <a:pt x="29627" y="339140"/>
                  </a:lnTo>
                  <a:lnTo>
                    <a:pt x="36775" y="364248"/>
                  </a:lnTo>
                  <a:lnTo>
                    <a:pt x="37217" y="364619"/>
                  </a:lnTo>
                  <a:lnTo>
                    <a:pt x="37511" y="363809"/>
                  </a:lnTo>
                  <a:lnTo>
                    <a:pt x="37708" y="362209"/>
                  </a:lnTo>
                  <a:lnTo>
                    <a:pt x="29864" y="332778"/>
                  </a:lnTo>
                  <a:lnTo>
                    <a:pt x="28957" y="299145"/>
                  </a:lnTo>
                  <a:lnTo>
                    <a:pt x="25923" y="267847"/>
                  </a:lnTo>
                  <a:lnTo>
                    <a:pt x="22104" y="233827"/>
                  </a:lnTo>
                  <a:lnTo>
                    <a:pt x="19955" y="187042"/>
                  </a:lnTo>
                  <a:lnTo>
                    <a:pt x="19318" y="150014"/>
                  </a:lnTo>
                  <a:lnTo>
                    <a:pt x="19129" y="107527"/>
                  </a:lnTo>
                  <a:lnTo>
                    <a:pt x="21888" y="60353"/>
                  </a:lnTo>
                  <a:lnTo>
                    <a:pt x="32238" y="34161"/>
                  </a:lnTo>
                  <a:lnTo>
                    <a:pt x="37367" y="24968"/>
                  </a:lnTo>
                  <a:lnTo>
                    <a:pt x="51533" y="11934"/>
                  </a:lnTo>
                  <a:lnTo>
                    <a:pt x="71713" y="1469"/>
                  </a:lnTo>
                  <a:lnTo>
                    <a:pt x="76384" y="0"/>
                  </a:lnTo>
                  <a:lnTo>
                    <a:pt x="98127" y="2989"/>
                  </a:lnTo>
                  <a:lnTo>
                    <a:pt x="119621" y="15634"/>
                  </a:lnTo>
                  <a:lnTo>
                    <a:pt x="127248" y="24013"/>
                  </a:lnTo>
                  <a:lnTo>
                    <a:pt x="129282" y="27729"/>
                  </a:lnTo>
                  <a:lnTo>
                    <a:pt x="132145" y="53186"/>
                  </a:lnTo>
                  <a:lnTo>
                    <a:pt x="127170" y="72805"/>
                  </a:lnTo>
                  <a:lnTo>
                    <a:pt x="116845" y="92109"/>
                  </a:lnTo>
                  <a:lnTo>
                    <a:pt x="87168" y="124727"/>
                  </a:lnTo>
                  <a:lnTo>
                    <a:pt x="45502" y="159689"/>
                  </a:lnTo>
                  <a:lnTo>
                    <a:pt x="0" y="1970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6" name="SMARTInkShape-7083"/>
            <p:cNvSpPr/>
            <p:nvPr/>
          </p:nvSpPr>
          <p:spPr>
            <a:xfrm>
              <a:off x="1543050" y="5514975"/>
              <a:ext cx="28576" cy="152401"/>
            </a:xfrm>
            <a:custGeom>
              <a:avLst/>
              <a:gdLst/>
              <a:ahLst/>
              <a:cxnLst/>
              <a:rect l="0" t="0" r="0" b="0"/>
              <a:pathLst>
                <a:path w="28576" h="152401">
                  <a:moveTo>
                    <a:pt x="28575" y="0"/>
                  </a:moveTo>
                  <a:lnTo>
                    <a:pt x="28575" y="8201"/>
                  </a:lnTo>
                  <a:lnTo>
                    <a:pt x="18214" y="25357"/>
                  </a:lnTo>
                  <a:lnTo>
                    <a:pt x="9277" y="43849"/>
                  </a:lnTo>
                  <a:lnTo>
                    <a:pt x="6185" y="48282"/>
                  </a:lnTo>
                  <a:lnTo>
                    <a:pt x="1833" y="69692"/>
                  </a:lnTo>
                  <a:lnTo>
                    <a:pt x="362" y="111917"/>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7" name="SMARTInkShape-7084"/>
            <p:cNvSpPr/>
            <p:nvPr/>
          </p:nvSpPr>
          <p:spPr>
            <a:xfrm>
              <a:off x="1457325" y="5667375"/>
              <a:ext cx="171451" cy="9411"/>
            </a:xfrm>
            <a:custGeom>
              <a:avLst/>
              <a:gdLst/>
              <a:ahLst/>
              <a:cxnLst/>
              <a:rect l="0" t="0" r="0" b="0"/>
              <a:pathLst>
                <a:path w="171451" h="9411">
                  <a:moveTo>
                    <a:pt x="0" y="0"/>
                  </a:moveTo>
                  <a:lnTo>
                    <a:pt x="18314" y="0"/>
                  </a:lnTo>
                  <a:lnTo>
                    <a:pt x="26837" y="2822"/>
                  </a:lnTo>
                  <a:lnTo>
                    <a:pt x="34152" y="6546"/>
                  </a:lnTo>
                  <a:lnTo>
                    <a:pt x="47396" y="8642"/>
                  </a:lnTo>
                  <a:lnTo>
                    <a:pt x="95011" y="9410"/>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8" name="SMARTInkShape-7085"/>
            <p:cNvSpPr/>
            <p:nvPr/>
          </p:nvSpPr>
          <p:spPr>
            <a:xfrm>
              <a:off x="1506270" y="5667375"/>
              <a:ext cx="27256" cy="219076"/>
            </a:xfrm>
            <a:custGeom>
              <a:avLst/>
              <a:gdLst/>
              <a:ahLst/>
              <a:cxnLst/>
              <a:rect l="0" t="0" r="0" b="0"/>
              <a:pathLst>
                <a:path w="27256" h="219076">
                  <a:moveTo>
                    <a:pt x="8205" y="0"/>
                  </a:moveTo>
                  <a:lnTo>
                    <a:pt x="3149" y="5057"/>
                  </a:lnTo>
                  <a:lnTo>
                    <a:pt x="4" y="23371"/>
                  </a:lnTo>
                  <a:lnTo>
                    <a:pt x="0" y="45970"/>
                  </a:lnTo>
                  <a:lnTo>
                    <a:pt x="6271" y="90729"/>
                  </a:lnTo>
                  <a:lnTo>
                    <a:pt x="10454" y="126366"/>
                  </a:lnTo>
                  <a:lnTo>
                    <a:pt x="16293" y="167484"/>
                  </a:lnTo>
                  <a:lnTo>
                    <a:pt x="2725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9" name="SMARTInkShape-7086"/>
            <p:cNvSpPr/>
            <p:nvPr/>
          </p:nvSpPr>
          <p:spPr>
            <a:xfrm>
              <a:off x="1657581" y="5511464"/>
              <a:ext cx="160644" cy="391326"/>
            </a:xfrm>
            <a:custGeom>
              <a:avLst/>
              <a:gdLst/>
              <a:ahLst/>
              <a:cxnLst/>
              <a:rect l="0" t="0" r="0" b="0"/>
              <a:pathLst>
                <a:path w="160644" h="391326">
                  <a:moveTo>
                    <a:pt x="18819" y="89236"/>
                  </a:moveTo>
                  <a:lnTo>
                    <a:pt x="19877" y="104445"/>
                  </a:lnTo>
                  <a:lnTo>
                    <a:pt x="26358" y="130654"/>
                  </a:lnTo>
                  <a:lnTo>
                    <a:pt x="33008" y="171148"/>
                  </a:lnTo>
                  <a:lnTo>
                    <a:pt x="36909" y="207878"/>
                  </a:lnTo>
                  <a:lnTo>
                    <a:pt x="37585" y="247979"/>
                  </a:lnTo>
                  <a:lnTo>
                    <a:pt x="37785" y="290200"/>
                  </a:lnTo>
                  <a:lnTo>
                    <a:pt x="40674" y="330683"/>
                  </a:lnTo>
                  <a:lnTo>
                    <a:pt x="43349" y="352121"/>
                  </a:lnTo>
                  <a:lnTo>
                    <a:pt x="38145" y="391325"/>
                  </a:lnTo>
                  <a:lnTo>
                    <a:pt x="38053" y="391170"/>
                  </a:lnTo>
                  <a:lnTo>
                    <a:pt x="36865" y="383780"/>
                  </a:lnTo>
                  <a:lnTo>
                    <a:pt x="26114" y="341838"/>
                  </a:lnTo>
                  <a:lnTo>
                    <a:pt x="18721" y="302613"/>
                  </a:lnTo>
                  <a:lnTo>
                    <a:pt x="11499" y="263466"/>
                  </a:lnTo>
                  <a:lnTo>
                    <a:pt x="3715" y="221529"/>
                  </a:lnTo>
                  <a:lnTo>
                    <a:pt x="548" y="178319"/>
                  </a:lnTo>
                  <a:lnTo>
                    <a:pt x="0" y="135034"/>
                  </a:lnTo>
                  <a:lnTo>
                    <a:pt x="2660" y="97161"/>
                  </a:lnTo>
                  <a:lnTo>
                    <a:pt x="18097" y="55288"/>
                  </a:lnTo>
                  <a:lnTo>
                    <a:pt x="57104" y="12665"/>
                  </a:lnTo>
                  <a:lnTo>
                    <a:pt x="83903" y="1166"/>
                  </a:lnTo>
                  <a:lnTo>
                    <a:pt x="103837" y="0"/>
                  </a:lnTo>
                  <a:lnTo>
                    <a:pt x="121163" y="3009"/>
                  </a:lnTo>
                  <a:lnTo>
                    <a:pt x="132391" y="7874"/>
                  </a:lnTo>
                  <a:lnTo>
                    <a:pt x="149719" y="21618"/>
                  </a:lnTo>
                  <a:lnTo>
                    <a:pt x="156372" y="35901"/>
                  </a:lnTo>
                  <a:lnTo>
                    <a:pt x="160643" y="65883"/>
                  </a:lnTo>
                  <a:lnTo>
                    <a:pt x="155582" y="82033"/>
                  </a:lnTo>
                  <a:lnTo>
                    <a:pt x="140833" y="106150"/>
                  </a:lnTo>
                  <a:lnTo>
                    <a:pt x="123058" y="123882"/>
                  </a:lnTo>
                  <a:lnTo>
                    <a:pt x="77908" y="153622"/>
                  </a:lnTo>
                  <a:lnTo>
                    <a:pt x="28344" y="1749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0" name="SMARTInkShape-7087"/>
            <p:cNvSpPr/>
            <p:nvPr/>
          </p:nvSpPr>
          <p:spPr>
            <a:xfrm>
              <a:off x="2419788" y="5165127"/>
              <a:ext cx="183121" cy="337819"/>
            </a:xfrm>
            <a:custGeom>
              <a:avLst/>
              <a:gdLst/>
              <a:ahLst/>
              <a:cxnLst/>
              <a:rect l="0" t="0" r="0" b="0"/>
              <a:pathLst>
                <a:path w="183121" h="337819">
                  <a:moveTo>
                    <a:pt x="47187" y="140298"/>
                  </a:moveTo>
                  <a:lnTo>
                    <a:pt x="47187" y="181002"/>
                  </a:lnTo>
                  <a:lnTo>
                    <a:pt x="47187" y="224471"/>
                  </a:lnTo>
                  <a:lnTo>
                    <a:pt x="47187" y="271461"/>
                  </a:lnTo>
                  <a:lnTo>
                    <a:pt x="48245" y="303711"/>
                  </a:lnTo>
                  <a:lnTo>
                    <a:pt x="56320" y="337818"/>
                  </a:lnTo>
                  <a:lnTo>
                    <a:pt x="56451" y="337594"/>
                  </a:lnTo>
                  <a:lnTo>
                    <a:pt x="56596" y="334525"/>
                  </a:lnTo>
                  <a:lnTo>
                    <a:pt x="49158" y="294561"/>
                  </a:lnTo>
                  <a:lnTo>
                    <a:pt x="44949" y="260795"/>
                  </a:lnTo>
                  <a:lnTo>
                    <a:pt x="32076" y="217118"/>
                  </a:lnTo>
                  <a:lnTo>
                    <a:pt x="23599" y="177016"/>
                  </a:lnTo>
                  <a:lnTo>
                    <a:pt x="11730" y="133413"/>
                  </a:lnTo>
                  <a:lnTo>
                    <a:pt x="2889" y="86279"/>
                  </a:lnTo>
                  <a:lnTo>
                    <a:pt x="0" y="43997"/>
                  </a:lnTo>
                  <a:lnTo>
                    <a:pt x="5401" y="28353"/>
                  </a:lnTo>
                  <a:lnTo>
                    <a:pt x="9805" y="21218"/>
                  </a:lnTo>
                  <a:lnTo>
                    <a:pt x="25987" y="10468"/>
                  </a:lnTo>
                  <a:lnTo>
                    <a:pt x="55699" y="0"/>
                  </a:lnTo>
                  <a:lnTo>
                    <a:pt x="101119" y="5536"/>
                  </a:lnTo>
                  <a:lnTo>
                    <a:pt x="126543" y="10907"/>
                  </a:lnTo>
                  <a:lnTo>
                    <a:pt x="146309" y="22466"/>
                  </a:lnTo>
                  <a:lnTo>
                    <a:pt x="179205" y="56249"/>
                  </a:lnTo>
                  <a:lnTo>
                    <a:pt x="182824" y="62040"/>
                  </a:lnTo>
                  <a:lnTo>
                    <a:pt x="183120" y="68018"/>
                  </a:lnTo>
                  <a:lnTo>
                    <a:pt x="177804" y="80304"/>
                  </a:lnTo>
                  <a:lnTo>
                    <a:pt x="168386" y="89998"/>
                  </a:lnTo>
                  <a:lnTo>
                    <a:pt x="129924" y="109901"/>
                  </a:lnTo>
                  <a:lnTo>
                    <a:pt x="86636" y="122942"/>
                  </a:lnTo>
                  <a:lnTo>
                    <a:pt x="46356" y="135772"/>
                  </a:lnTo>
                  <a:lnTo>
                    <a:pt x="9087" y="1402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1" name="SMARTInkShape-7088"/>
            <p:cNvSpPr/>
            <p:nvPr/>
          </p:nvSpPr>
          <p:spPr>
            <a:xfrm>
              <a:off x="2038350" y="5400675"/>
              <a:ext cx="161926" cy="9526"/>
            </a:xfrm>
            <a:custGeom>
              <a:avLst/>
              <a:gdLst/>
              <a:ahLst/>
              <a:cxnLst/>
              <a:rect l="0" t="0" r="0" b="0"/>
              <a:pathLst>
                <a:path w="161926" h="9526">
                  <a:moveTo>
                    <a:pt x="0" y="9525"/>
                  </a:moveTo>
                  <a:lnTo>
                    <a:pt x="0" y="4469"/>
                  </a:lnTo>
                  <a:lnTo>
                    <a:pt x="1058" y="2979"/>
                  </a:lnTo>
                  <a:lnTo>
                    <a:pt x="2822" y="1986"/>
                  </a:lnTo>
                  <a:lnTo>
                    <a:pt x="13183" y="588"/>
                  </a:lnTo>
                  <a:lnTo>
                    <a:pt x="60656" y="16"/>
                  </a:lnTo>
                  <a:lnTo>
                    <a:pt x="99749" y="2"/>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2" name="SMARTInkShape-7089"/>
            <p:cNvSpPr/>
            <p:nvPr/>
          </p:nvSpPr>
          <p:spPr>
            <a:xfrm>
              <a:off x="1962150" y="5314950"/>
              <a:ext cx="152401" cy="28576"/>
            </a:xfrm>
            <a:custGeom>
              <a:avLst/>
              <a:gdLst/>
              <a:ahLst/>
              <a:cxnLst/>
              <a:rect l="0" t="0" r="0" b="0"/>
              <a:pathLst>
                <a:path w="152401" h="28576">
                  <a:moveTo>
                    <a:pt x="0" y="0"/>
                  </a:moveTo>
                  <a:lnTo>
                    <a:pt x="18363" y="1058"/>
                  </a:lnTo>
                  <a:lnTo>
                    <a:pt x="63370" y="8201"/>
                  </a:lnTo>
                  <a:lnTo>
                    <a:pt x="107133" y="14465"/>
                  </a:lnTo>
                  <a:lnTo>
                    <a:pt x="15240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SMARTInkShape-7090"/>
            <p:cNvSpPr/>
            <p:nvPr/>
          </p:nvSpPr>
          <p:spPr>
            <a:xfrm>
              <a:off x="1652731" y="5173028"/>
              <a:ext cx="173101" cy="367383"/>
            </a:xfrm>
            <a:custGeom>
              <a:avLst/>
              <a:gdLst/>
              <a:ahLst/>
              <a:cxnLst/>
              <a:rect l="0" t="0" r="0" b="0"/>
              <a:pathLst>
                <a:path w="173101" h="367383">
                  <a:moveTo>
                    <a:pt x="4619" y="113347"/>
                  </a:moveTo>
                  <a:lnTo>
                    <a:pt x="9675" y="113347"/>
                  </a:lnTo>
                  <a:lnTo>
                    <a:pt x="11165" y="114405"/>
                  </a:lnTo>
                  <a:lnTo>
                    <a:pt x="12158" y="116169"/>
                  </a:lnTo>
                  <a:lnTo>
                    <a:pt x="13752" y="126604"/>
                  </a:lnTo>
                  <a:lnTo>
                    <a:pt x="5192" y="168872"/>
                  </a:lnTo>
                  <a:lnTo>
                    <a:pt x="9789" y="213332"/>
                  </a:lnTo>
                  <a:lnTo>
                    <a:pt x="13570" y="260400"/>
                  </a:lnTo>
                  <a:lnTo>
                    <a:pt x="19087" y="307848"/>
                  </a:lnTo>
                  <a:lnTo>
                    <a:pt x="30605" y="354625"/>
                  </a:lnTo>
                  <a:lnTo>
                    <a:pt x="32683" y="367382"/>
                  </a:lnTo>
                  <a:lnTo>
                    <a:pt x="33149" y="343732"/>
                  </a:lnTo>
                  <a:lnTo>
                    <a:pt x="25581" y="296635"/>
                  </a:lnTo>
                  <a:lnTo>
                    <a:pt x="18003" y="253967"/>
                  </a:lnTo>
                  <a:lnTo>
                    <a:pt x="12084" y="210033"/>
                  </a:lnTo>
                  <a:lnTo>
                    <a:pt x="6094" y="170781"/>
                  </a:lnTo>
                  <a:lnTo>
                    <a:pt x="0" y="131893"/>
                  </a:lnTo>
                  <a:lnTo>
                    <a:pt x="2609" y="90982"/>
                  </a:lnTo>
                  <a:lnTo>
                    <a:pt x="6140" y="52275"/>
                  </a:lnTo>
                  <a:lnTo>
                    <a:pt x="14467" y="30113"/>
                  </a:lnTo>
                  <a:lnTo>
                    <a:pt x="28046" y="15324"/>
                  </a:lnTo>
                  <a:lnTo>
                    <a:pt x="47896" y="3869"/>
                  </a:lnTo>
                  <a:lnTo>
                    <a:pt x="58778" y="1190"/>
                  </a:lnTo>
                  <a:lnTo>
                    <a:pt x="74198" y="0"/>
                  </a:lnTo>
                  <a:lnTo>
                    <a:pt x="88813" y="5115"/>
                  </a:lnTo>
                  <a:lnTo>
                    <a:pt x="132442" y="34895"/>
                  </a:lnTo>
                  <a:lnTo>
                    <a:pt x="144685" y="45319"/>
                  </a:lnTo>
                  <a:lnTo>
                    <a:pt x="151537" y="57007"/>
                  </a:lnTo>
                  <a:lnTo>
                    <a:pt x="161039" y="78310"/>
                  </a:lnTo>
                  <a:lnTo>
                    <a:pt x="171616" y="99085"/>
                  </a:lnTo>
                  <a:lnTo>
                    <a:pt x="173100" y="103839"/>
                  </a:lnTo>
                  <a:lnTo>
                    <a:pt x="170133" y="125699"/>
                  </a:lnTo>
                  <a:lnTo>
                    <a:pt x="159672" y="140356"/>
                  </a:lnTo>
                  <a:lnTo>
                    <a:pt x="125618" y="171349"/>
                  </a:lnTo>
                  <a:lnTo>
                    <a:pt x="52244" y="1990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4" name="SMARTInkShape-7091"/>
            <p:cNvSpPr/>
            <p:nvPr/>
          </p:nvSpPr>
          <p:spPr>
            <a:xfrm>
              <a:off x="1343025" y="5381625"/>
              <a:ext cx="114301" cy="9526"/>
            </a:xfrm>
            <a:custGeom>
              <a:avLst/>
              <a:gdLst/>
              <a:ahLst/>
              <a:cxnLst/>
              <a:rect l="0" t="0" r="0" b="0"/>
              <a:pathLst>
                <a:path w="114301" h="9526">
                  <a:moveTo>
                    <a:pt x="0" y="0"/>
                  </a:moveTo>
                  <a:lnTo>
                    <a:pt x="5056" y="5057"/>
                  </a:lnTo>
                  <a:lnTo>
                    <a:pt x="10361" y="7539"/>
                  </a:lnTo>
                  <a:lnTo>
                    <a:pt x="57419" y="9473"/>
                  </a:lnTo>
                  <a:lnTo>
                    <a:pt x="1143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5" name="SMARTInkShape-7092"/>
            <p:cNvSpPr/>
            <p:nvPr/>
          </p:nvSpPr>
          <p:spPr>
            <a:xfrm>
              <a:off x="2105025" y="4914900"/>
              <a:ext cx="19051" cy="209551"/>
            </a:xfrm>
            <a:custGeom>
              <a:avLst/>
              <a:gdLst/>
              <a:ahLst/>
              <a:cxnLst/>
              <a:rect l="0" t="0" r="0" b="0"/>
              <a:pathLst>
                <a:path w="19051" h="209551">
                  <a:moveTo>
                    <a:pt x="0" y="0"/>
                  </a:moveTo>
                  <a:lnTo>
                    <a:pt x="0" y="44780"/>
                  </a:lnTo>
                  <a:lnTo>
                    <a:pt x="2822" y="89427"/>
                  </a:lnTo>
                  <a:lnTo>
                    <a:pt x="8642" y="136621"/>
                  </a:lnTo>
                  <a:lnTo>
                    <a:pt x="12173" y="176604"/>
                  </a:lnTo>
                  <a:lnTo>
                    <a:pt x="1905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6" name="SMARTInkShape-7093"/>
            <p:cNvSpPr/>
            <p:nvPr/>
          </p:nvSpPr>
          <p:spPr>
            <a:xfrm>
              <a:off x="2305050" y="4859095"/>
              <a:ext cx="304801" cy="236781"/>
            </a:xfrm>
            <a:custGeom>
              <a:avLst/>
              <a:gdLst/>
              <a:ahLst/>
              <a:cxnLst/>
              <a:rect l="0" t="0" r="0" b="0"/>
              <a:pathLst>
                <a:path w="304801" h="236781">
                  <a:moveTo>
                    <a:pt x="0" y="27230"/>
                  </a:moveTo>
                  <a:lnTo>
                    <a:pt x="0" y="19029"/>
                  </a:lnTo>
                  <a:lnTo>
                    <a:pt x="5056" y="13041"/>
                  </a:lnTo>
                  <a:lnTo>
                    <a:pt x="10361" y="10340"/>
                  </a:lnTo>
                  <a:lnTo>
                    <a:pt x="55170" y="105"/>
                  </a:lnTo>
                  <a:lnTo>
                    <a:pt x="91488" y="0"/>
                  </a:lnTo>
                  <a:lnTo>
                    <a:pt x="136821" y="6344"/>
                  </a:lnTo>
                  <a:lnTo>
                    <a:pt x="180005" y="13869"/>
                  </a:lnTo>
                  <a:lnTo>
                    <a:pt x="195713" y="16000"/>
                  </a:lnTo>
                  <a:lnTo>
                    <a:pt x="209045" y="22592"/>
                  </a:lnTo>
                  <a:lnTo>
                    <a:pt x="215563" y="27313"/>
                  </a:lnTo>
                  <a:lnTo>
                    <a:pt x="219909" y="33635"/>
                  </a:lnTo>
                  <a:lnTo>
                    <a:pt x="224737" y="49127"/>
                  </a:lnTo>
                  <a:lnTo>
                    <a:pt x="222850" y="56644"/>
                  </a:lnTo>
                  <a:lnTo>
                    <a:pt x="193545" y="90423"/>
                  </a:lnTo>
                  <a:lnTo>
                    <a:pt x="151547" y="122439"/>
                  </a:lnTo>
                  <a:lnTo>
                    <a:pt x="109075" y="152929"/>
                  </a:lnTo>
                  <a:lnTo>
                    <a:pt x="77245" y="187409"/>
                  </a:lnTo>
                  <a:lnTo>
                    <a:pt x="71373" y="198258"/>
                  </a:lnTo>
                  <a:lnTo>
                    <a:pt x="70865" y="202631"/>
                  </a:lnTo>
                  <a:lnTo>
                    <a:pt x="73124" y="210313"/>
                  </a:lnTo>
                  <a:lnTo>
                    <a:pt x="95514" y="225645"/>
                  </a:lnTo>
                  <a:lnTo>
                    <a:pt x="118847" y="233481"/>
                  </a:lnTo>
                  <a:lnTo>
                    <a:pt x="154335" y="235803"/>
                  </a:lnTo>
                  <a:lnTo>
                    <a:pt x="186068" y="236345"/>
                  </a:lnTo>
                  <a:lnTo>
                    <a:pt x="228345" y="236651"/>
                  </a:lnTo>
                  <a:lnTo>
                    <a:pt x="271706" y="236754"/>
                  </a:lnTo>
                  <a:lnTo>
                    <a:pt x="304800" y="2367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7" name="SMARTInkShape-7094"/>
            <p:cNvSpPr/>
            <p:nvPr/>
          </p:nvSpPr>
          <p:spPr>
            <a:xfrm>
              <a:off x="3040499" y="4405825"/>
              <a:ext cx="165071" cy="293027"/>
            </a:xfrm>
            <a:custGeom>
              <a:avLst/>
              <a:gdLst/>
              <a:ahLst/>
              <a:cxnLst/>
              <a:rect l="0" t="0" r="0" b="0"/>
              <a:pathLst>
                <a:path w="165071" h="293027">
                  <a:moveTo>
                    <a:pt x="55126" y="109025"/>
                  </a:moveTo>
                  <a:lnTo>
                    <a:pt x="56184" y="136652"/>
                  </a:lnTo>
                  <a:lnTo>
                    <a:pt x="66885" y="180174"/>
                  </a:lnTo>
                  <a:lnTo>
                    <a:pt x="74274" y="222856"/>
                  </a:lnTo>
                  <a:lnTo>
                    <a:pt x="82734" y="264280"/>
                  </a:lnTo>
                  <a:lnTo>
                    <a:pt x="84473" y="282497"/>
                  </a:lnTo>
                  <a:lnTo>
                    <a:pt x="88630" y="291251"/>
                  </a:lnTo>
                  <a:lnTo>
                    <a:pt x="90162" y="292951"/>
                  </a:lnTo>
                  <a:lnTo>
                    <a:pt x="91183" y="293026"/>
                  </a:lnTo>
                  <a:lnTo>
                    <a:pt x="91864" y="292017"/>
                  </a:lnTo>
                  <a:lnTo>
                    <a:pt x="91260" y="290286"/>
                  </a:lnTo>
                  <a:lnTo>
                    <a:pt x="87766" y="285541"/>
                  </a:lnTo>
                  <a:lnTo>
                    <a:pt x="84058" y="243059"/>
                  </a:lnTo>
                  <a:lnTo>
                    <a:pt x="75531" y="199030"/>
                  </a:lnTo>
                  <a:lnTo>
                    <a:pt x="61352" y="159651"/>
                  </a:lnTo>
                  <a:lnTo>
                    <a:pt x="45833" y="112426"/>
                  </a:lnTo>
                  <a:lnTo>
                    <a:pt x="23853" y="71596"/>
                  </a:lnTo>
                  <a:lnTo>
                    <a:pt x="2530" y="27984"/>
                  </a:lnTo>
                  <a:lnTo>
                    <a:pt x="0" y="16210"/>
                  </a:lnTo>
                  <a:lnTo>
                    <a:pt x="384" y="12223"/>
                  </a:lnTo>
                  <a:lnTo>
                    <a:pt x="1698" y="9565"/>
                  </a:lnTo>
                  <a:lnTo>
                    <a:pt x="11411" y="243"/>
                  </a:lnTo>
                  <a:lnTo>
                    <a:pt x="25820" y="0"/>
                  </a:lnTo>
                  <a:lnTo>
                    <a:pt x="69563" y="8467"/>
                  </a:lnTo>
                  <a:lnTo>
                    <a:pt x="111365" y="21389"/>
                  </a:lnTo>
                  <a:lnTo>
                    <a:pt x="139523" y="38374"/>
                  </a:lnTo>
                  <a:lnTo>
                    <a:pt x="154725" y="54341"/>
                  </a:lnTo>
                  <a:lnTo>
                    <a:pt x="162892" y="69199"/>
                  </a:lnTo>
                  <a:lnTo>
                    <a:pt x="165070" y="76124"/>
                  </a:lnTo>
                  <a:lnTo>
                    <a:pt x="164668" y="89463"/>
                  </a:lnTo>
                  <a:lnTo>
                    <a:pt x="163079" y="95984"/>
                  </a:lnTo>
                  <a:lnTo>
                    <a:pt x="152847" y="108873"/>
                  </a:lnTo>
                  <a:lnTo>
                    <a:pt x="105860" y="145184"/>
                  </a:lnTo>
                  <a:lnTo>
                    <a:pt x="55126" y="166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8" name="SMARTInkShape-7095"/>
            <p:cNvSpPr/>
            <p:nvPr/>
          </p:nvSpPr>
          <p:spPr>
            <a:xfrm>
              <a:off x="2714625" y="4533900"/>
              <a:ext cx="200026" cy="28576"/>
            </a:xfrm>
            <a:custGeom>
              <a:avLst/>
              <a:gdLst/>
              <a:ahLst/>
              <a:cxnLst/>
              <a:rect l="0" t="0" r="0" b="0"/>
              <a:pathLst>
                <a:path w="200026" h="28576">
                  <a:moveTo>
                    <a:pt x="0" y="28575"/>
                  </a:moveTo>
                  <a:lnTo>
                    <a:pt x="5057" y="28575"/>
                  </a:lnTo>
                  <a:lnTo>
                    <a:pt x="50768" y="16816"/>
                  </a:lnTo>
                  <a:lnTo>
                    <a:pt x="82776" y="11685"/>
                  </a:lnTo>
                  <a:lnTo>
                    <a:pt x="125830" y="9952"/>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9" name="SMARTInkShape-7096"/>
            <p:cNvSpPr/>
            <p:nvPr/>
          </p:nvSpPr>
          <p:spPr>
            <a:xfrm>
              <a:off x="2724150" y="4495800"/>
              <a:ext cx="95251" cy="180976"/>
            </a:xfrm>
            <a:custGeom>
              <a:avLst/>
              <a:gdLst/>
              <a:ahLst/>
              <a:cxnLst/>
              <a:rect l="0" t="0" r="0" b="0"/>
              <a:pathLst>
                <a:path w="95251" h="180976">
                  <a:moveTo>
                    <a:pt x="0" y="0"/>
                  </a:moveTo>
                  <a:lnTo>
                    <a:pt x="8201" y="0"/>
                  </a:lnTo>
                  <a:lnTo>
                    <a:pt x="14189" y="10113"/>
                  </a:lnTo>
                  <a:lnTo>
                    <a:pt x="21232" y="35773"/>
                  </a:lnTo>
                  <a:lnTo>
                    <a:pt x="41114" y="77668"/>
                  </a:lnTo>
                  <a:lnTo>
                    <a:pt x="68130" y="121902"/>
                  </a:lnTo>
                  <a:lnTo>
                    <a:pt x="9525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0" name="SMARTInkShape-7097"/>
            <p:cNvSpPr/>
            <p:nvPr/>
          </p:nvSpPr>
          <p:spPr>
            <a:xfrm>
              <a:off x="2171700" y="4533900"/>
              <a:ext cx="390526" cy="228601"/>
            </a:xfrm>
            <a:custGeom>
              <a:avLst/>
              <a:gdLst/>
              <a:ahLst/>
              <a:cxnLst/>
              <a:rect l="0" t="0" r="0" b="0"/>
              <a:pathLst>
                <a:path w="390526" h="228601">
                  <a:moveTo>
                    <a:pt x="0" y="0"/>
                  </a:moveTo>
                  <a:lnTo>
                    <a:pt x="45585" y="0"/>
                  </a:lnTo>
                  <a:lnTo>
                    <a:pt x="83636" y="2822"/>
                  </a:lnTo>
                  <a:lnTo>
                    <a:pt x="126029" y="10361"/>
                  </a:lnTo>
                  <a:lnTo>
                    <a:pt x="172591" y="17333"/>
                  </a:lnTo>
                  <a:lnTo>
                    <a:pt x="188185" y="23932"/>
                  </a:lnTo>
                  <a:lnTo>
                    <a:pt x="206042" y="33902"/>
                  </a:lnTo>
                  <a:lnTo>
                    <a:pt x="210386" y="35301"/>
                  </a:lnTo>
                  <a:lnTo>
                    <a:pt x="226614" y="52440"/>
                  </a:lnTo>
                  <a:lnTo>
                    <a:pt x="229392" y="60360"/>
                  </a:lnTo>
                  <a:lnTo>
                    <a:pt x="229658" y="77627"/>
                  </a:lnTo>
                  <a:lnTo>
                    <a:pt x="223426" y="93062"/>
                  </a:lnTo>
                  <a:lnTo>
                    <a:pt x="195110" y="134316"/>
                  </a:lnTo>
                  <a:lnTo>
                    <a:pt x="169421" y="165996"/>
                  </a:lnTo>
                  <a:lnTo>
                    <a:pt x="165257" y="176435"/>
                  </a:lnTo>
                  <a:lnTo>
                    <a:pt x="163406" y="188130"/>
                  </a:lnTo>
                  <a:lnTo>
                    <a:pt x="166087" y="194211"/>
                  </a:lnTo>
                  <a:lnTo>
                    <a:pt x="177533" y="206614"/>
                  </a:lnTo>
                  <a:lnTo>
                    <a:pt x="196026" y="213537"/>
                  </a:lnTo>
                  <a:lnTo>
                    <a:pt x="237335" y="217981"/>
                  </a:lnTo>
                  <a:lnTo>
                    <a:pt x="276579" y="223807"/>
                  </a:lnTo>
                  <a:lnTo>
                    <a:pt x="321720" y="227180"/>
                  </a:lnTo>
                  <a:lnTo>
                    <a:pt x="368043" y="228475"/>
                  </a:lnTo>
                  <a:lnTo>
                    <a:pt x="3905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1" name="SMARTInkShape-7098"/>
            <p:cNvSpPr/>
            <p:nvPr/>
          </p:nvSpPr>
          <p:spPr>
            <a:xfrm>
              <a:off x="2019300" y="4619625"/>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2" name="SMARTInkShape-7099"/>
            <p:cNvSpPr/>
            <p:nvPr/>
          </p:nvSpPr>
          <p:spPr>
            <a:xfrm>
              <a:off x="1695450" y="4657725"/>
              <a:ext cx="142876" cy="9526"/>
            </a:xfrm>
            <a:custGeom>
              <a:avLst/>
              <a:gdLst/>
              <a:ahLst/>
              <a:cxnLst/>
              <a:rect l="0" t="0" r="0" b="0"/>
              <a:pathLst>
                <a:path w="142876" h="9526">
                  <a:moveTo>
                    <a:pt x="0" y="0"/>
                  </a:moveTo>
                  <a:lnTo>
                    <a:pt x="40704" y="0"/>
                  </a:lnTo>
                  <a:lnTo>
                    <a:pt x="77773" y="0"/>
                  </a:lnTo>
                  <a:lnTo>
                    <a:pt x="1428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3" name="SMARTInkShape-7100"/>
            <p:cNvSpPr/>
            <p:nvPr/>
          </p:nvSpPr>
          <p:spPr>
            <a:xfrm>
              <a:off x="1638300" y="4592374"/>
              <a:ext cx="133351" cy="8202"/>
            </a:xfrm>
            <a:custGeom>
              <a:avLst/>
              <a:gdLst/>
              <a:ahLst/>
              <a:cxnLst/>
              <a:rect l="0" t="0" r="0" b="0"/>
              <a:pathLst>
                <a:path w="133351" h="8202">
                  <a:moveTo>
                    <a:pt x="0" y="8201"/>
                  </a:moveTo>
                  <a:lnTo>
                    <a:pt x="17900" y="662"/>
                  </a:lnTo>
                  <a:lnTo>
                    <a:pt x="21458" y="0"/>
                  </a:lnTo>
                  <a:lnTo>
                    <a:pt x="61544" y="6389"/>
                  </a:lnTo>
                  <a:lnTo>
                    <a:pt x="133350"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4" name="SMARTInkShape-7101"/>
            <p:cNvSpPr/>
            <p:nvPr/>
          </p:nvSpPr>
          <p:spPr>
            <a:xfrm>
              <a:off x="1276753" y="4454383"/>
              <a:ext cx="160319" cy="340079"/>
            </a:xfrm>
            <a:custGeom>
              <a:avLst/>
              <a:gdLst/>
              <a:ahLst/>
              <a:cxnLst/>
              <a:rect l="0" t="0" r="0" b="0"/>
              <a:pathLst>
                <a:path w="160319" h="340079">
                  <a:moveTo>
                    <a:pt x="18647" y="117617"/>
                  </a:moveTo>
                  <a:lnTo>
                    <a:pt x="10446" y="117617"/>
                  </a:lnTo>
                  <a:lnTo>
                    <a:pt x="9145" y="159995"/>
                  </a:lnTo>
                  <a:lnTo>
                    <a:pt x="9125" y="200900"/>
                  </a:lnTo>
                  <a:lnTo>
                    <a:pt x="9123" y="236250"/>
                  </a:lnTo>
                  <a:lnTo>
                    <a:pt x="9122" y="273535"/>
                  </a:lnTo>
                  <a:lnTo>
                    <a:pt x="16661" y="320732"/>
                  </a:lnTo>
                  <a:lnTo>
                    <a:pt x="18823" y="330657"/>
                  </a:lnTo>
                  <a:lnTo>
                    <a:pt x="23311" y="338596"/>
                  </a:lnTo>
                  <a:lnTo>
                    <a:pt x="24932" y="340078"/>
                  </a:lnTo>
                  <a:lnTo>
                    <a:pt x="26012" y="340007"/>
                  </a:lnTo>
                  <a:lnTo>
                    <a:pt x="26732" y="338902"/>
                  </a:lnTo>
                  <a:lnTo>
                    <a:pt x="26154" y="337107"/>
                  </a:lnTo>
                  <a:lnTo>
                    <a:pt x="22689" y="332291"/>
                  </a:lnTo>
                  <a:lnTo>
                    <a:pt x="16357" y="291114"/>
                  </a:lnTo>
                  <a:lnTo>
                    <a:pt x="10551" y="248784"/>
                  </a:lnTo>
                  <a:lnTo>
                    <a:pt x="9545" y="206576"/>
                  </a:lnTo>
                  <a:lnTo>
                    <a:pt x="6488" y="174793"/>
                  </a:lnTo>
                  <a:lnTo>
                    <a:pt x="1639" y="135617"/>
                  </a:lnTo>
                  <a:lnTo>
                    <a:pt x="0" y="88246"/>
                  </a:lnTo>
                  <a:lnTo>
                    <a:pt x="4773" y="53529"/>
                  </a:lnTo>
                  <a:lnTo>
                    <a:pt x="17946" y="23134"/>
                  </a:lnTo>
                  <a:lnTo>
                    <a:pt x="23472" y="16528"/>
                  </a:lnTo>
                  <a:lnTo>
                    <a:pt x="35255" y="9188"/>
                  </a:lnTo>
                  <a:lnTo>
                    <a:pt x="63902" y="0"/>
                  </a:lnTo>
                  <a:lnTo>
                    <a:pt x="99201" y="688"/>
                  </a:lnTo>
                  <a:lnTo>
                    <a:pt x="126359" y="7594"/>
                  </a:lnTo>
                  <a:lnTo>
                    <a:pt x="140955" y="18977"/>
                  </a:lnTo>
                  <a:lnTo>
                    <a:pt x="147811" y="26457"/>
                  </a:lnTo>
                  <a:lnTo>
                    <a:pt x="155428" y="43234"/>
                  </a:lnTo>
                  <a:lnTo>
                    <a:pt x="160318" y="69763"/>
                  </a:lnTo>
                  <a:lnTo>
                    <a:pt x="151052" y="96853"/>
                  </a:lnTo>
                  <a:lnTo>
                    <a:pt x="134997" y="114033"/>
                  </a:lnTo>
                  <a:lnTo>
                    <a:pt x="93196" y="147837"/>
                  </a:lnTo>
                  <a:lnTo>
                    <a:pt x="52647" y="171179"/>
                  </a:lnTo>
                  <a:lnTo>
                    <a:pt x="18647" y="1842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5" name="SMARTInkShape-7102"/>
            <p:cNvSpPr/>
            <p:nvPr/>
          </p:nvSpPr>
          <p:spPr>
            <a:xfrm>
              <a:off x="1057275" y="4638675"/>
              <a:ext cx="123826" cy="9526"/>
            </a:xfrm>
            <a:custGeom>
              <a:avLst/>
              <a:gdLst/>
              <a:ahLst/>
              <a:cxnLst/>
              <a:rect l="0" t="0" r="0" b="0"/>
              <a:pathLst>
                <a:path w="123826" h="9526">
                  <a:moveTo>
                    <a:pt x="0" y="9525"/>
                  </a:moveTo>
                  <a:lnTo>
                    <a:pt x="46052" y="9525"/>
                  </a:lnTo>
                  <a:lnTo>
                    <a:pt x="85414" y="9525"/>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6" name="SMARTInkShape-7103"/>
            <p:cNvSpPr/>
            <p:nvPr/>
          </p:nvSpPr>
          <p:spPr>
            <a:xfrm>
              <a:off x="866775" y="5305540"/>
              <a:ext cx="323851" cy="285636"/>
            </a:xfrm>
            <a:custGeom>
              <a:avLst/>
              <a:gdLst/>
              <a:ahLst/>
              <a:cxnLst/>
              <a:rect l="0" t="0" r="0" b="0"/>
              <a:pathLst>
                <a:path w="323851" h="285636">
                  <a:moveTo>
                    <a:pt x="0" y="9410"/>
                  </a:moveTo>
                  <a:lnTo>
                    <a:pt x="5056" y="4354"/>
                  </a:lnTo>
                  <a:lnTo>
                    <a:pt x="13183" y="1871"/>
                  </a:lnTo>
                  <a:lnTo>
                    <a:pt x="56101" y="0"/>
                  </a:lnTo>
                  <a:lnTo>
                    <a:pt x="100530" y="966"/>
                  </a:lnTo>
                  <a:lnTo>
                    <a:pt x="137529" y="13073"/>
                  </a:lnTo>
                  <a:lnTo>
                    <a:pt x="167044" y="29545"/>
                  </a:lnTo>
                  <a:lnTo>
                    <a:pt x="186372" y="47832"/>
                  </a:lnTo>
                  <a:lnTo>
                    <a:pt x="190923" y="54074"/>
                  </a:lnTo>
                  <a:lnTo>
                    <a:pt x="193158" y="75121"/>
                  </a:lnTo>
                  <a:lnTo>
                    <a:pt x="185643" y="116722"/>
                  </a:lnTo>
                  <a:lnTo>
                    <a:pt x="170011" y="156917"/>
                  </a:lnTo>
                  <a:lnTo>
                    <a:pt x="140569" y="201186"/>
                  </a:lnTo>
                  <a:lnTo>
                    <a:pt x="121183" y="239642"/>
                  </a:lnTo>
                  <a:lnTo>
                    <a:pt x="121005" y="247564"/>
                  </a:lnTo>
                  <a:lnTo>
                    <a:pt x="126452" y="262012"/>
                  </a:lnTo>
                  <a:lnTo>
                    <a:pt x="130868" y="266711"/>
                  </a:lnTo>
                  <a:lnTo>
                    <a:pt x="155986" y="277076"/>
                  </a:lnTo>
                  <a:lnTo>
                    <a:pt x="175161" y="281831"/>
                  </a:lnTo>
                  <a:lnTo>
                    <a:pt x="222121" y="284884"/>
                  </a:lnTo>
                  <a:lnTo>
                    <a:pt x="262833" y="285487"/>
                  </a:lnTo>
                  <a:lnTo>
                    <a:pt x="309298" y="285626"/>
                  </a:lnTo>
                  <a:lnTo>
                    <a:pt x="323850" y="2856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SMARTInkShape-7104"/>
            <p:cNvSpPr/>
            <p:nvPr/>
          </p:nvSpPr>
          <p:spPr>
            <a:xfrm>
              <a:off x="2333625" y="5591175"/>
              <a:ext cx="9410" cy="247651"/>
            </a:xfrm>
            <a:custGeom>
              <a:avLst/>
              <a:gdLst/>
              <a:ahLst/>
              <a:cxnLst/>
              <a:rect l="0" t="0" r="0" b="0"/>
              <a:pathLst>
                <a:path w="9410" h="247651">
                  <a:moveTo>
                    <a:pt x="0" y="0"/>
                  </a:moveTo>
                  <a:lnTo>
                    <a:pt x="0" y="5057"/>
                  </a:lnTo>
                  <a:lnTo>
                    <a:pt x="8642" y="36269"/>
                  </a:lnTo>
                  <a:lnTo>
                    <a:pt x="9409" y="77213"/>
                  </a:lnTo>
                  <a:lnTo>
                    <a:pt x="2956" y="123163"/>
                  </a:lnTo>
                  <a:lnTo>
                    <a:pt x="876" y="165727"/>
                  </a:lnTo>
                  <a:lnTo>
                    <a:pt x="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8" name="SMARTInkShape-7105"/>
            <p:cNvSpPr/>
            <p:nvPr/>
          </p:nvSpPr>
          <p:spPr>
            <a:xfrm>
              <a:off x="2247900" y="5639229"/>
              <a:ext cx="180976" cy="28147"/>
            </a:xfrm>
            <a:custGeom>
              <a:avLst/>
              <a:gdLst/>
              <a:ahLst/>
              <a:cxnLst/>
              <a:rect l="0" t="0" r="0" b="0"/>
              <a:pathLst>
                <a:path w="180976" h="28147">
                  <a:moveTo>
                    <a:pt x="0" y="28146"/>
                  </a:moveTo>
                  <a:lnTo>
                    <a:pt x="0" y="23090"/>
                  </a:lnTo>
                  <a:lnTo>
                    <a:pt x="1058" y="21600"/>
                  </a:lnTo>
                  <a:lnTo>
                    <a:pt x="2822" y="20607"/>
                  </a:lnTo>
                  <a:lnTo>
                    <a:pt x="5056" y="19945"/>
                  </a:lnTo>
                  <a:lnTo>
                    <a:pt x="6546" y="18445"/>
                  </a:lnTo>
                  <a:lnTo>
                    <a:pt x="8201" y="13957"/>
                  </a:lnTo>
                  <a:lnTo>
                    <a:pt x="11817" y="12336"/>
                  </a:lnTo>
                  <a:lnTo>
                    <a:pt x="58188" y="2834"/>
                  </a:lnTo>
                  <a:lnTo>
                    <a:pt x="99855" y="0"/>
                  </a:lnTo>
                  <a:lnTo>
                    <a:pt x="139747" y="6202"/>
                  </a:lnTo>
                  <a:lnTo>
                    <a:pt x="162174" y="9297"/>
                  </a:lnTo>
                  <a:lnTo>
                    <a:pt x="180975" y="186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9" name="SMARTInkShape-7106"/>
            <p:cNvSpPr/>
            <p:nvPr/>
          </p:nvSpPr>
          <p:spPr>
            <a:xfrm>
              <a:off x="1409700" y="5819788"/>
              <a:ext cx="1457326" cy="66663"/>
            </a:xfrm>
            <a:custGeom>
              <a:avLst/>
              <a:gdLst/>
              <a:ahLst/>
              <a:cxnLst/>
              <a:rect l="0" t="0" r="0" b="0"/>
              <a:pathLst>
                <a:path w="1457326" h="66663">
                  <a:moveTo>
                    <a:pt x="0" y="66662"/>
                  </a:moveTo>
                  <a:lnTo>
                    <a:pt x="46968" y="66662"/>
                  </a:lnTo>
                  <a:lnTo>
                    <a:pt x="86118" y="61606"/>
                  </a:lnTo>
                  <a:lnTo>
                    <a:pt x="126176" y="58461"/>
                  </a:lnTo>
                  <a:lnTo>
                    <a:pt x="164856" y="52473"/>
                  </a:lnTo>
                  <a:lnTo>
                    <a:pt x="203128" y="49052"/>
                  </a:lnTo>
                  <a:lnTo>
                    <a:pt x="234212" y="45430"/>
                  </a:lnTo>
                  <a:lnTo>
                    <a:pt x="269194" y="41350"/>
                  </a:lnTo>
                  <a:lnTo>
                    <a:pt x="305909" y="39537"/>
                  </a:lnTo>
                  <a:lnTo>
                    <a:pt x="343393" y="35909"/>
                  </a:lnTo>
                  <a:lnTo>
                    <a:pt x="382277" y="30770"/>
                  </a:lnTo>
                  <a:lnTo>
                    <a:pt x="424254" y="24957"/>
                  </a:lnTo>
                  <a:lnTo>
                    <a:pt x="470427" y="21668"/>
                  </a:lnTo>
                  <a:lnTo>
                    <a:pt x="494593" y="20791"/>
                  </a:lnTo>
                  <a:lnTo>
                    <a:pt x="519170" y="19148"/>
                  </a:lnTo>
                  <a:lnTo>
                    <a:pt x="544022" y="16994"/>
                  </a:lnTo>
                  <a:lnTo>
                    <a:pt x="569056" y="14500"/>
                  </a:lnTo>
                  <a:lnTo>
                    <a:pt x="594213" y="11779"/>
                  </a:lnTo>
                  <a:lnTo>
                    <a:pt x="619450" y="8907"/>
                  </a:lnTo>
                  <a:lnTo>
                    <a:pt x="644742" y="5934"/>
                  </a:lnTo>
                  <a:lnTo>
                    <a:pt x="671128" y="3951"/>
                  </a:lnTo>
                  <a:lnTo>
                    <a:pt x="698244" y="2630"/>
                  </a:lnTo>
                  <a:lnTo>
                    <a:pt x="725846" y="1749"/>
                  </a:lnTo>
                  <a:lnTo>
                    <a:pt x="753772" y="1161"/>
                  </a:lnTo>
                  <a:lnTo>
                    <a:pt x="781915" y="770"/>
                  </a:lnTo>
                  <a:lnTo>
                    <a:pt x="810202" y="509"/>
                  </a:lnTo>
                  <a:lnTo>
                    <a:pt x="837526" y="335"/>
                  </a:lnTo>
                  <a:lnTo>
                    <a:pt x="864209" y="219"/>
                  </a:lnTo>
                  <a:lnTo>
                    <a:pt x="890464" y="142"/>
                  </a:lnTo>
                  <a:lnTo>
                    <a:pt x="916435" y="90"/>
                  </a:lnTo>
                  <a:lnTo>
                    <a:pt x="942215" y="56"/>
                  </a:lnTo>
                  <a:lnTo>
                    <a:pt x="967868" y="33"/>
                  </a:lnTo>
                  <a:lnTo>
                    <a:pt x="994495" y="18"/>
                  </a:lnTo>
                  <a:lnTo>
                    <a:pt x="1021772" y="7"/>
                  </a:lnTo>
                  <a:lnTo>
                    <a:pt x="1049481" y="0"/>
                  </a:lnTo>
                  <a:lnTo>
                    <a:pt x="1075363" y="1054"/>
                  </a:lnTo>
                  <a:lnTo>
                    <a:pt x="1100025" y="2816"/>
                  </a:lnTo>
                  <a:lnTo>
                    <a:pt x="1147183" y="6535"/>
                  </a:lnTo>
                  <a:lnTo>
                    <a:pt x="1192837" y="8189"/>
                  </a:lnTo>
                  <a:lnTo>
                    <a:pt x="1237822" y="11748"/>
                  </a:lnTo>
                  <a:lnTo>
                    <a:pt x="1280393" y="16855"/>
                  </a:lnTo>
                  <a:lnTo>
                    <a:pt x="1316953" y="22653"/>
                  </a:lnTo>
                  <a:lnTo>
                    <a:pt x="1350840" y="25936"/>
                  </a:lnTo>
                  <a:lnTo>
                    <a:pt x="1394024" y="30606"/>
                  </a:lnTo>
                  <a:lnTo>
                    <a:pt x="1457325" y="380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0" name="SMARTInkShape-7107"/>
            <p:cNvSpPr/>
            <p:nvPr/>
          </p:nvSpPr>
          <p:spPr>
            <a:xfrm>
              <a:off x="1619250" y="5114925"/>
              <a:ext cx="209551" cy="714376"/>
            </a:xfrm>
            <a:custGeom>
              <a:avLst/>
              <a:gdLst/>
              <a:ahLst/>
              <a:cxnLst/>
              <a:rect l="0" t="0" r="0" b="0"/>
              <a:pathLst>
                <a:path w="209551" h="714376">
                  <a:moveTo>
                    <a:pt x="209550" y="0"/>
                  </a:moveTo>
                  <a:lnTo>
                    <a:pt x="201349" y="0"/>
                  </a:lnTo>
                  <a:lnTo>
                    <a:pt x="208342" y="21458"/>
                  </a:lnTo>
                  <a:lnTo>
                    <a:pt x="199030" y="64366"/>
                  </a:lnTo>
                  <a:lnTo>
                    <a:pt x="190205" y="104091"/>
                  </a:lnTo>
                  <a:lnTo>
                    <a:pt x="177742" y="150383"/>
                  </a:lnTo>
                  <a:lnTo>
                    <a:pt x="163201" y="185434"/>
                  </a:lnTo>
                  <a:lnTo>
                    <a:pt x="150544" y="227687"/>
                  </a:lnTo>
                  <a:lnTo>
                    <a:pt x="140091" y="268664"/>
                  </a:lnTo>
                  <a:lnTo>
                    <a:pt x="125234" y="312673"/>
                  </a:lnTo>
                  <a:lnTo>
                    <a:pt x="107427" y="359226"/>
                  </a:lnTo>
                  <a:lnTo>
                    <a:pt x="93802" y="406534"/>
                  </a:lnTo>
                  <a:lnTo>
                    <a:pt x="78005" y="449008"/>
                  </a:lnTo>
                  <a:lnTo>
                    <a:pt x="59919" y="493461"/>
                  </a:lnTo>
                  <a:lnTo>
                    <a:pt x="46211" y="535089"/>
                  </a:lnTo>
                  <a:lnTo>
                    <a:pt x="30390" y="574235"/>
                  </a:lnTo>
                  <a:lnTo>
                    <a:pt x="13686" y="618842"/>
                  </a:lnTo>
                  <a:lnTo>
                    <a:pt x="3017" y="661677"/>
                  </a:lnTo>
                  <a:lnTo>
                    <a:pt x="0" y="714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1" name="SMARTInkShape-7108"/>
            <p:cNvSpPr/>
            <p:nvPr/>
          </p:nvSpPr>
          <p:spPr>
            <a:xfrm>
              <a:off x="1171575" y="6048375"/>
              <a:ext cx="9526" cy="200026"/>
            </a:xfrm>
            <a:custGeom>
              <a:avLst/>
              <a:gdLst/>
              <a:ahLst/>
              <a:cxnLst/>
              <a:rect l="0" t="0" r="0" b="0"/>
              <a:pathLst>
                <a:path w="9526" h="200026">
                  <a:moveTo>
                    <a:pt x="0" y="0"/>
                  </a:moveTo>
                  <a:lnTo>
                    <a:pt x="5056" y="10113"/>
                  </a:lnTo>
                  <a:lnTo>
                    <a:pt x="5488" y="14150"/>
                  </a:lnTo>
                  <a:lnTo>
                    <a:pt x="932" y="41636"/>
                  </a:lnTo>
                  <a:lnTo>
                    <a:pt x="5672" y="74782"/>
                  </a:lnTo>
                  <a:lnTo>
                    <a:pt x="956" y="112571"/>
                  </a:lnTo>
                  <a:lnTo>
                    <a:pt x="952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69" name="SMARTInkShape-Group1023"/>
          <p:cNvGrpSpPr/>
          <p:nvPr/>
        </p:nvGrpSpPr>
        <p:grpSpPr>
          <a:xfrm>
            <a:off x="2182665" y="3497687"/>
            <a:ext cx="226678" cy="702839"/>
            <a:chOff x="2182665" y="3497687"/>
            <a:chExt cx="226678" cy="702839"/>
          </a:xfrm>
        </p:grpSpPr>
        <p:sp>
          <p:nvSpPr>
            <p:cNvPr id="763" name="SMARTInkShape-7109"/>
            <p:cNvSpPr/>
            <p:nvPr/>
          </p:nvSpPr>
          <p:spPr>
            <a:xfrm>
              <a:off x="2314575" y="4067175"/>
              <a:ext cx="76031" cy="133351"/>
            </a:xfrm>
            <a:custGeom>
              <a:avLst/>
              <a:gdLst/>
              <a:ahLst/>
              <a:cxnLst/>
              <a:rect l="0" t="0" r="0" b="0"/>
              <a:pathLst>
                <a:path w="76031" h="133351">
                  <a:moveTo>
                    <a:pt x="57150" y="0"/>
                  </a:moveTo>
                  <a:lnTo>
                    <a:pt x="52094" y="0"/>
                  </a:lnTo>
                  <a:lnTo>
                    <a:pt x="26559" y="8201"/>
                  </a:lnTo>
                  <a:lnTo>
                    <a:pt x="24056" y="9701"/>
                  </a:lnTo>
                  <a:lnTo>
                    <a:pt x="22387" y="11759"/>
                  </a:lnTo>
                  <a:lnTo>
                    <a:pt x="19709" y="17610"/>
                  </a:lnTo>
                  <a:lnTo>
                    <a:pt x="19108" y="27125"/>
                  </a:lnTo>
                  <a:lnTo>
                    <a:pt x="39758" y="34834"/>
                  </a:lnTo>
                  <a:lnTo>
                    <a:pt x="63088" y="38872"/>
                  </a:lnTo>
                  <a:lnTo>
                    <a:pt x="69667" y="43029"/>
                  </a:lnTo>
                  <a:lnTo>
                    <a:pt x="73296" y="48405"/>
                  </a:lnTo>
                  <a:lnTo>
                    <a:pt x="75340" y="57381"/>
                  </a:lnTo>
                  <a:lnTo>
                    <a:pt x="76030" y="69895"/>
                  </a:lnTo>
                  <a:lnTo>
                    <a:pt x="73302" y="76220"/>
                  </a:lnTo>
                  <a:lnTo>
                    <a:pt x="69621" y="82559"/>
                  </a:lnTo>
                  <a:lnTo>
                    <a:pt x="67984" y="88904"/>
                  </a:lnTo>
                  <a:lnTo>
                    <a:pt x="61613" y="95252"/>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4" name="SMARTInkShape-7110"/>
            <p:cNvSpPr/>
            <p:nvPr/>
          </p:nvSpPr>
          <p:spPr>
            <a:xfrm>
              <a:off x="2276475" y="3990975"/>
              <a:ext cx="38101" cy="19051"/>
            </a:xfrm>
            <a:custGeom>
              <a:avLst/>
              <a:gdLst/>
              <a:ahLst/>
              <a:cxnLst/>
              <a:rect l="0" t="0" r="0" b="0"/>
              <a:pathLst>
                <a:path w="38101" h="19051">
                  <a:moveTo>
                    <a:pt x="0" y="0"/>
                  </a:moveTo>
                  <a:lnTo>
                    <a:pt x="5056" y="5056"/>
                  </a:lnTo>
                  <a:lnTo>
                    <a:pt x="10361" y="7539"/>
                  </a:lnTo>
                  <a:lnTo>
                    <a:pt x="23598" y="9409"/>
                  </a:lnTo>
                  <a:lnTo>
                    <a:pt x="25257" y="10506"/>
                  </a:lnTo>
                  <a:lnTo>
                    <a:pt x="26363" y="12295"/>
                  </a:lnTo>
                  <a:lnTo>
                    <a:pt x="27100" y="14547"/>
                  </a:lnTo>
                  <a:lnTo>
                    <a:pt x="28650" y="16048"/>
                  </a:lnTo>
                  <a:lnTo>
                    <a:pt x="381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5" name="SMARTInkShape-7111"/>
            <p:cNvSpPr/>
            <p:nvPr/>
          </p:nvSpPr>
          <p:spPr>
            <a:xfrm>
              <a:off x="2182665" y="3948650"/>
              <a:ext cx="103307" cy="118040"/>
            </a:xfrm>
            <a:custGeom>
              <a:avLst/>
              <a:gdLst/>
              <a:ahLst/>
              <a:cxnLst/>
              <a:rect l="0" t="0" r="0" b="0"/>
              <a:pathLst>
                <a:path w="103307" h="118040">
                  <a:moveTo>
                    <a:pt x="17610" y="32800"/>
                  </a:moveTo>
                  <a:lnTo>
                    <a:pt x="12554" y="37856"/>
                  </a:lnTo>
                  <a:lnTo>
                    <a:pt x="10071" y="43161"/>
                  </a:lnTo>
                  <a:lnTo>
                    <a:pt x="9409" y="46057"/>
                  </a:lnTo>
                  <a:lnTo>
                    <a:pt x="720" y="61448"/>
                  </a:lnTo>
                  <a:lnTo>
                    <a:pt x="0" y="64599"/>
                  </a:lnTo>
                  <a:lnTo>
                    <a:pt x="7730" y="105404"/>
                  </a:lnTo>
                  <a:lnTo>
                    <a:pt x="13036" y="112991"/>
                  </a:lnTo>
                  <a:lnTo>
                    <a:pt x="21222" y="116065"/>
                  </a:lnTo>
                  <a:lnTo>
                    <a:pt x="38667" y="118039"/>
                  </a:lnTo>
                  <a:lnTo>
                    <a:pt x="59909" y="110825"/>
                  </a:lnTo>
                  <a:lnTo>
                    <a:pt x="78238" y="101192"/>
                  </a:lnTo>
                  <a:lnTo>
                    <a:pt x="99612" y="83578"/>
                  </a:lnTo>
                  <a:lnTo>
                    <a:pt x="101680" y="76182"/>
                  </a:lnTo>
                  <a:lnTo>
                    <a:pt x="103306" y="30109"/>
                  </a:lnTo>
                  <a:lnTo>
                    <a:pt x="100500" y="23490"/>
                  </a:lnTo>
                  <a:lnTo>
                    <a:pt x="80944" y="1062"/>
                  </a:lnTo>
                  <a:lnTo>
                    <a:pt x="76766" y="0"/>
                  </a:lnTo>
                  <a:lnTo>
                    <a:pt x="66479" y="1641"/>
                  </a:lnTo>
                  <a:lnTo>
                    <a:pt x="39035" y="148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SMARTInkShape-7112"/>
            <p:cNvSpPr/>
            <p:nvPr/>
          </p:nvSpPr>
          <p:spPr>
            <a:xfrm>
              <a:off x="2343189" y="3648240"/>
              <a:ext cx="66154" cy="114136"/>
            </a:xfrm>
            <a:custGeom>
              <a:avLst/>
              <a:gdLst/>
              <a:ahLst/>
              <a:cxnLst/>
              <a:rect l="0" t="0" r="0" b="0"/>
              <a:pathLst>
                <a:path w="66154" h="114136">
                  <a:moveTo>
                    <a:pt x="38061" y="47460"/>
                  </a:moveTo>
                  <a:lnTo>
                    <a:pt x="38061" y="94920"/>
                  </a:lnTo>
                  <a:lnTo>
                    <a:pt x="38061" y="55084"/>
                  </a:lnTo>
                  <a:lnTo>
                    <a:pt x="35239" y="48026"/>
                  </a:lnTo>
                  <a:lnTo>
                    <a:pt x="12235" y="18900"/>
                  </a:lnTo>
                  <a:lnTo>
                    <a:pt x="9649" y="12542"/>
                  </a:lnTo>
                  <a:lnTo>
                    <a:pt x="91" y="0"/>
                  </a:lnTo>
                  <a:lnTo>
                    <a:pt x="0" y="4941"/>
                  </a:lnTo>
                  <a:lnTo>
                    <a:pt x="2104" y="6414"/>
                  </a:lnTo>
                  <a:lnTo>
                    <a:pt x="13061" y="9545"/>
                  </a:lnTo>
                  <a:lnTo>
                    <a:pt x="15044" y="11600"/>
                  </a:lnTo>
                  <a:lnTo>
                    <a:pt x="16366" y="14028"/>
                  </a:lnTo>
                  <a:lnTo>
                    <a:pt x="33697" y="25530"/>
                  </a:lnTo>
                  <a:lnTo>
                    <a:pt x="49233" y="34848"/>
                  </a:lnTo>
                  <a:lnTo>
                    <a:pt x="62965" y="53817"/>
                  </a:lnTo>
                  <a:lnTo>
                    <a:pt x="65548" y="63337"/>
                  </a:lnTo>
                  <a:lnTo>
                    <a:pt x="66153" y="69686"/>
                  </a:lnTo>
                  <a:lnTo>
                    <a:pt x="63599" y="76036"/>
                  </a:lnTo>
                  <a:lnTo>
                    <a:pt x="34833" y="107785"/>
                  </a:lnTo>
                  <a:lnTo>
                    <a:pt x="19011" y="1141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SMARTInkShape-7113"/>
            <p:cNvSpPr/>
            <p:nvPr/>
          </p:nvSpPr>
          <p:spPr>
            <a:xfrm>
              <a:off x="2333625" y="3571875"/>
              <a:ext cx="19051" cy="38101"/>
            </a:xfrm>
            <a:custGeom>
              <a:avLst/>
              <a:gdLst/>
              <a:ahLst/>
              <a:cxnLst/>
              <a:rect l="0" t="0" r="0" b="0"/>
              <a:pathLst>
                <a:path w="19051" h="38101">
                  <a:moveTo>
                    <a:pt x="0" y="0"/>
                  </a:moveTo>
                  <a:lnTo>
                    <a:pt x="0" y="13257"/>
                  </a:lnTo>
                  <a:lnTo>
                    <a:pt x="2822" y="19298"/>
                  </a:lnTo>
                  <a:lnTo>
                    <a:pt x="1905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8" name="SMARTInkShape-7114"/>
            <p:cNvSpPr/>
            <p:nvPr/>
          </p:nvSpPr>
          <p:spPr>
            <a:xfrm>
              <a:off x="2205846" y="3497687"/>
              <a:ext cx="146227" cy="148849"/>
            </a:xfrm>
            <a:custGeom>
              <a:avLst/>
              <a:gdLst/>
              <a:ahLst/>
              <a:cxnLst/>
              <a:rect l="0" t="0" r="0" b="0"/>
              <a:pathLst>
                <a:path w="146227" h="148849">
                  <a:moveTo>
                    <a:pt x="23004" y="36088"/>
                  </a:moveTo>
                  <a:lnTo>
                    <a:pt x="17948" y="36088"/>
                  </a:lnTo>
                  <a:lnTo>
                    <a:pt x="12643" y="44555"/>
                  </a:lnTo>
                  <a:lnTo>
                    <a:pt x="614" y="70804"/>
                  </a:lnTo>
                  <a:lnTo>
                    <a:pt x="0" y="83620"/>
                  </a:lnTo>
                  <a:lnTo>
                    <a:pt x="8779" y="128158"/>
                  </a:lnTo>
                  <a:lnTo>
                    <a:pt x="17143" y="142155"/>
                  </a:lnTo>
                  <a:lnTo>
                    <a:pt x="21213" y="144899"/>
                  </a:lnTo>
                  <a:lnTo>
                    <a:pt x="37055" y="148762"/>
                  </a:lnTo>
                  <a:lnTo>
                    <a:pt x="55154" y="148848"/>
                  </a:lnTo>
                  <a:lnTo>
                    <a:pt x="81500" y="142124"/>
                  </a:lnTo>
                  <a:lnTo>
                    <a:pt x="97369" y="131123"/>
                  </a:lnTo>
                  <a:lnTo>
                    <a:pt x="132953" y="87768"/>
                  </a:lnTo>
                  <a:lnTo>
                    <a:pt x="142247" y="70333"/>
                  </a:lnTo>
                  <a:lnTo>
                    <a:pt x="146226" y="44230"/>
                  </a:lnTo>
                  <a:lnTo>
                    <a:pt x="141594" y="28388"/>
                  </a:lnTo>
                  <a:lnTo>
                    <a:pt x="130547" y="11676"/>
                  </a:lnTo>
                  <a:lnTo>
                    <a:pt x="124423" y="4777"/>
                  </a:lnTo>
                  <a:lnTo>
                    <a:pt x="118174" y="1005"/>
                  </a:lnTo>
                  <a:lnTo>
                    <a:pt x="115026" y="0"/>
                  </a:lnTo>
                  <a:lnTo>
                    <a:pt x="105883" y="1704"/>
                  </a:lnTo>
                  <a:lnTo>
                    <a:pt x="88836" y="5791"/>
                  </a:lnTo>
                  <a:lnTo>
                    <a:pt x="77663" y="7806"/>
                  </a:lnTo>
                  <a:lnTo>
                    <a:pt x="42054" y="265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75" name="SMARTInkShape-Group1024"/>
          <p:cNvGrpSpPr/>
          <p:nvPr/>
        </p:nvGrpSpPr>
        <p:grpSpPr>
          <a:xfrm>
            <a:off x="2762250" y="3773131"/>
            <a:ext cx="1058451" cy="351195"/>
            <a:chOff x="2762250" y="3773131"/>
            <a:chExt cx="1058451" cy="351195"/>
          </a:xfrm>
        </p:grpSpPr>
        <p:sp>
          <p:nvSpPr>
            <p:cNvPr id="770" name="SMARTInkShape-7115"/>
            <p:cNvSpPr/>
            <p:nvPr/>
          </p:nvSpPr>
          <p:spPr>
            <a:xfrm>
              <a:off x="3409950" y="3810000"/>
              <a:ext cx="8828" cy="285751"/>
            </a:xfrm>
            <a:custGeom>
              <a:avLst/>
              <a:gdLst/>
              <a:ahLst/>
              <a:cxnLst/>
              <a:rect l="0" t="0" r="0" b="0"/>
              <a:pathLst>
                <a:path w="8828" h="285751">
                  <a:moveTo>
                    <a:pt x="0" y="0"/>
                  </a:moveTo>
                  <a:lnTo>
                    <a:pt x="1058" y="23851"/>
                  </a:lnTo>
                  <a:lnTo>
                    <a:pt x="5057" y="35647"/>
                  </a:lnTo>
                  <a:lnTo>
                    <a:pt x="3155" y="76734"/>
                  </a:lnTo>
                  <a:lnTo>
                    <a:pt x="7167" y="118457"/>
                  </a:lnTo>
                  <a:lnTo>
                    <a:pt x="8827" y="157042"/>
                  </a:lnTo>
                  <a:lnTo>
                    <a:pt x="6565" y="201883"/>
                  </a:lnTo>
                  <a:lnTo>
                    <a:pt x="1945" y="238675"/>
                  </a:lnTo>
                  <a:lnTo>
                    <a:pt x="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1" name="SMARTInkShape-7116"/>
            <p:cNvSpPr/>
            <p:nvPr/>
          </p:nvSpPr>
          <p:spPr>
            <a:xfrm>
              <a:off x="3610502" y="3773131"/>
              <a:ext cx="210199" cy="350394"/>
            </a:xfrm>
            <a:custGeom>
              <a:avLst/>
              <a:gdLst/>
              <a:ahLst/>
              <a:cxnLst/>
              <a:rect l="0" t="0" r="0" b="0"/>
              <a:pathLst>
                <a:path w="210199" h="350394">
                  <a:moveTo>
                    <a:pt x="18523" y="84494"/>
                  </a:moveTo>
                  <a:lnTo>
                    <a:pt x="18523" y="89550"/>
                  </a:lnTo>
                  <a:lnTo>
                    <a:pt x="19581" y="91040"/>
                  </a:lnTo>
                  <a:lnTo>
                    <a:pt x="21345" y="92033"/>
                  </a:lnTo>
                  <a:lnTo>
                    <a:pt x="23580" y="92695"/>
                  </a:lnTo>
                  <a:lnTo>
                    <a:pt x="28884" y="99075"/>
                  </a:lnTo>
                  <a:lnTo>
                    <a:pt x="50322" y="138765"/>
                  </a:lnTo>
                  <a:lnTo>
                    <a:pt x="58615" y="186263"/>
                  </a:lnTo>
                  <a:lnTo>
                    <a:pt x="63916" y="226479"/>
                  </a:lnTo>
                  <a:lnTo>
                    <a:pt x="68309" y="259561"/>
                  </a:lnTo>
                  <a:lnTo>
                    <a:pt x="74218" y="299815"/>
                  </a:lnTo>
                  <a:lnTo>
                    <a:pt x="83746" y="342076"/>
                  </a:lnTo>
                  <a:lnTo>
                    <a:pt x="85288" y="345115"/>
                  </a:lnTo>
                  <a:lnTo>
                    <a:pt x="87375" y="347142"/>
                  </a:lnTo>
                  <a:lnTo>
                    <a:pt x="93272" y="350393"/>
                  </a:lnTo>
                  <a:lnTo>
                    <a:pt x="86395" y="311351"/>
                  </a:lnTo>
                  <a:lnTo>
                    <a:pt x="77816" y="268061"/>
                  </a:lnTo>
                  <a:lnTo>
                    <a:pt x="71040" y="235525"/>
                  </a:lnTo>
                  <a:lnTo>
                    <a:pt x="57485" y="197800"/>
                  </a:lnTo>
                  <a:lnTo>
                    <a:pt x="40062" y="158165"/>
                  </a:lnTo>
                  <a:lnTo>
                    <a:pt x="23875" y="115509"/>
                  </a:lnTo>
                  <a:lnTo>
                    <a:pt x="11389" y="71229"/>
                  </a:lnTo>
                  <a:lnTo>
                    <a:pt x="2140" y="36130"/>
                  </a:lnTo>
                  <a:lnTo>
                    <a:pt x="0" y="8736"/>
                  </a:lnTo>
                  <a:lnTo>
                    <a:pt x="1941" y="5414"/>
                  </a:lnTo>
                  <a:lnTo>
                    <a:pt x="5352" y="3199"/>
                  </a:lnTo>
                  <a:lnTo>
                    <a:pt x="15844" y="738"/>
                  </a:lnTo>
                  <a:lnTo>
                    <a:pt x="61261" y="0"/>
                  </a:lnTo>
                  <a:lnTo>
                    <a:pt x="102969" y="9164"/>
                  </a:lnTo>
                  <a:lnTo>
                    <a:pt x="121671" y="16089"/>
                  </a:lnTo>
                  <a:lnTo>
                    <a:pt x="162648" y="38771"/>
                  </a:lnTo>
                  <a:lnTo>
                    <a:pt x="180230" y="49192"/>
                  </a:lnTo>
                  <a:lnTo>
                    <a:pt x="207432" y="81843"/>
                  </a:lnTo>
                  <a:lnTo>
                    <a:pt x="210079" y="89077"/>
                  </a:lnTo>
                  <a:lnTo>
                    <a:pt x="210198" y="105581"/>
                  </a:lnTo>
                  <a:lnTo>
                    <a:pt x="206723" y="117855"/>
                  </a:lnTo>
                  <a:lnTo>
                    <a:pt x="204315" y="122610"/>
                  </a:lnTo>
                  <a:lnTo>
                    <a:pt x="193172" y="130715"/>
                  </a:lnTo>
                  <a:lnTo>
                    <a:pt x="155469" y="148868"/>
                  </a:lnTo>
                  <a:lnTo>
                    <a:pt x="110289" y="168197"/>
                  </a:lnTo>
                  <a:lnTo>
                    <a:pt x="66148" y="1797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2" name="SMARTInkShape-7117"/>
            <p:cNvSpPr/>
            <p:nvPr/>
          </p:nvSpPr>
          <p:spPr>
            <a:xfrm>
              <a:off x="3314700" y="3952875"/>
              <a:ext cx="152401" cy="28576"/>
            </a:xfrm>
            <a:custGeom>
              <a:avLst/>
              <a:gdLst/>
              <a:ahLst/>
              <a:cxnLst/>
              <a:rect l="0" t="0" r="0" b="0"/>
              <a:pathLst>
                <a:path w="152401" h="28576">
                  <a:moveTo>
                    <a:pt x="0" y="28575"/>
                  </a:moveTo>
                  <a:lnTo>
                    <a:pt x="10113" y="28575"/>
                  </a:lnTo>
                  <a:lnTo>
                    <a:pt x="13092" y="27517"/>
                  </a:lnTo>
                  <a:lnTo>
                    <a:pt x="15078" y="25753"/>
                  </a:lnTo>
                  <a:lnTo>
                    <a:pt x="16402" y="23519"/>
                  </a:lnTo>
                  <a:lnTo>
                    <a:pt x="26339" y="21036"/>
                  </a:lnTo>
                  <a:lnTo>
                    <a:pt x="71195" y="11685"/>
                  </a:lnTo>
                  <a:lnTo>
                    <a:pt x="112113" y="8751"/>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3" name="SMARTInkShape-7118"/>
            <p:cNvSpPr/>
            <p:nvPr/>
          </p:nvSpPr>
          <p:spPr>
            <a:xfrm>
              <a:off x="2990850" y="3886210"/>
              <a:ext cx="189659" cy="238116"/>
            </a:xfrm>
            <a:custGeom>
              <a:avLst/>
              <a:gdLst/>
              <a:ahLst/>
              <a:cxnLst/>
              <a:rect l="0" t="0" r="0" b="0"/>
              <a:pathLst>
                <a:path w="189659" h="238116">
                  <a:moveTo>
                    <a:pt x="0" y="9515"/>
                  </a:moveTo>
                  <a:lnTo>
                    <a:pt x="5057" y="4459"/>
                  </a:lnTo>
                  <a:lnTo>
                    <a:pt x="10361" y="1976"/>
                  </a:lnTo>
                  <a:lnTo>
                    <a:pt x="57419" y="42"/>
                  </a:lnTo>
                  <a:lnTo>
                    <a:pt x="97773" y="0"/>
                  </a:lnTo>
                  <a:lnTo>
                    <a:pt x="136332" y="5049"/>
                  </a:lnTo>
                  <a:lnTo>
                    <a:pt x="166591" y="10749"/>
                  </a:lnTo>
                  <a:lnTo>
                    <a:pt x="183049" y="19236"/>
                  </a:lnTo>
                  <a:lnTo>
                    <a:pt x="187649" y="24462"/>
                  </a:lnTo>
                  <a:lnTo>
                    <a:pt x="189658" y="30063"/>
                  </a:lnTo>
                  <a:lnTo>
                    <a:pt x="189067" y="41931"/>
                  </a:lnTo>
                  <a:lnTo>
                    <a:pt x="185277" y="54261"/>
                  </a:lnTo>
                  <a:lnTo>
                    <a:pt x="153280" y="100832"/>
                  </a:lnTo>
                  <a:lnTo>
                    <a:pt x="112103" y="137055"/>
                  </a:lnTo>
                  <a:lnTo>
                    <a:pt x="74081" y="169352"/>
                  </a:lnTo>
                  <a:lnTo>
                    <a:pt x="55438" y="196428"/>
                  </a:lnTo>
                  <a:lnTo>
                    <a:pt x="53892" y="201857"/>
                  </a:lnTo>
                  <a:lnTo>
                    <a:pt x="53919" y="206534"/>
                  </a:lnTo>
                  <a:lnTo>
                    <a:pt x="56512" y="221647"/>
                  </a:lnTo>
                  <a:lnTo>
                    <a:pt x="68156" y="228326"/>
                  </a:lnTo>
                  <a:lnTo>
                    <a:pt x="98511" y="235214"/>
                  </a:lnTo>
                  <a:lnTo>
                    <a:pt x="145029" y="237733"/>
                  </a:lnTo>
                  <a:lnTo>
                    <a:pt x="180975" y="2381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4" name="SMARTInkShape-7119"/>
            <p:cNvSpPr/>
            <p:nvPr/>
          </p:nvSpPr>
          <p:spPr>
            <a:xfrm>
              <a:off x="2762250" y="3990975"/>
              <a:ext cx="95251" cy="9526"/>
            </a:xfrm>
            <a:custGeom>
              <a:avLst/>
              <a:gdLst/>
              <a:ahLst/>
              <a:cxnLst/>
              <a:rect l="0" t="0" r="0" b="0"/>
              <a:pathLst>
                <a:path w="95251" h="9526">
                  <a:moveTo>
                    <a:pt x="0" y="9525"/>
                  </a:moveTo>
                  <a:lnTo>
                    <a:pt x="45056" y="9525"/>
                  </a:lnTo>
                  <a:lnTo>
                    <a:pt x="54597" y="6703"/>
                  </a:lnTo>
                  <a:lnTo>
                    <a:pt x="58623" y="4469"/>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80" name="SMARTInkShape-Group1025"/>
          <p:cNvGrpSpPr/>
          <p:nvPr/>
        </p:nvGrpSpPr>
        <p:grpSpPr>
          <a:xfrm>
            <a:off x="1685925" y="3934752"/>
            <a:ext cx="809626" cy="277795"/>
            <a:chOff x="1685925" y="3934752"/>
            <a:chExt cx="809626" cy="277795"/>
          </a:xfrm>
        </p:grpSpPr>
        <p:sp>
          <p:nvSpPr>
            <p:cNvPr id="776" name="SMARTInkShape-7120"/>
            <p:cNvSpPr/>
            <p:nvPr/>
          </p:nvSpPr>
          <p:spPr>
            <a:xfrm>
              <a:off x="2371725" y="4019550"/>
              <a:ext cx="123826" cy="19051"/>
            </a:xfrm>
            <a:custGeom>
              <a:avLst/>
              <a:gdLst/>
              <a:ahLst/>
              <a:cxnLst/>
              <a:rect l="0" t="0" r="0" b="0"/>
              <a:pathLst>
                <a:path w="123826" h="19051">
                  <a:moveTo>
                    <a:pt x="0" y="19050"/>
                  </a:moveTo>
                  <a:lnTo>
                    <a:pt x="34173" y="17992"/>
                  </a:lnTo>
                  <a:lnTo>
                    <a:pt x="76937" y="10849"/>
                  </a:lnTo>
                  <a:lnTo>
                    <a:pt x="89933" y="7291"/>
                  </a:lnTo>
                  <a:lnTo>
                    <a:pt x="100295" y="324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7" name="SMARTInkShape-7121"/>
            <p:cNvSpPr/>
            <p:nvPr/>
          </p:nvSpPr>
          <p:spPr>
            <a:xfrm>
              <a:off x="2295525" y="3952875"/>
              <a:ext cx="142876" cy="19051"/>
            </a:xfrm>
            <a:custGeom>
              <a:avLst/>
              <a:gdLst/>
              <a:ahLst/>
              <a:cxnLst/>
              <a:rect l="0" t="0" r="0" b="0"/>
              <a:pathLst>
                <a:path w="142876" h="19051">
                  <a:moveTo>
                    <a:pt x="0" y="19050"/>
                  </a:moveTo>
                  <a:lnTo>
                    <a:pt x="10113" y="19050"/>
                  </a:lnTo>
                  <a:lnTo>
                    <a:pt x="17900" y="16228"/>
                  </a:lnTo>
                  <a:lnTo>
                    <a:pt x="21458" y="13994"/>
                  </a:lnTo>
                  <a:lnTo>
                    <a:pt x="49982" y="10408"/>
                  </a:lnTo>
                  <a:lnTo>
                    <a:pt x="74782" y="8728"/>
                  </a:lnTo>
                  <a:lnTo>
                    <a:pt x="102182" y="2038"/>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8" name="SMARTInkShape-7122"/>
            <p:cNvSpPr/>
            <p:nvPr/>
          </p:nvSpPr>
          <p:spPr>
            <a:xfrm>
              <a:off x="2057400" y="4057650"/>
              <a:ext cx="112126" cy="133351"/>
            </a:xfrm>
            <a:custGeom>
              <a:avLst/>
              <a:gdLst/>
              <a:ahLst/>
              <a:cxnLst/>
              <a:rect l="0" t="0" r="0" b="0"/>
              <a:pathLst>
                <a:path w="112126" h="133351">
                  <a:moveTo>
                    <a:pt x="47625" y="0"/>
                  </a:moveTo>
                  <a:lnTo>
                    <a:pt x="39424" y="0"/>
                  </a:lnTo>
                  <a:lnTo>
                    <a:pt x="33436" y="5056"/>
                  </a:lnTo>
                  <a:lnTo>
                    <a:pt x="25091" y="7539"/>
                  </a:lnTo>
                  <a:lnTo>
                    <a:pt x="19902" y="8201"/>
                  </a:lnTo>
                  <a:lnTo>
                    <a:pt x="16443" y="9701"/>
                  </a:lnTo>
                  <a:lnTo>
                    <a:pt x="14137" y="11759"/>
                  </a:lnTo>
                  <a:lnTo>
                    <a:pt x="11575" y="16868"/>
                  </a:lnTo>
                  <a:lnTo>
                    <a:pt x="10436" y="22666"/>
                  </a:lnTo>
                  <a:lnTo>
                    <a:pt x="11191" y="25694"/>
                  </a:lnTo>
                  <a:lnTo>
                    <a:pt x="14851" y="31881"/>
                  </a:lnTo>
                  <a:lnTo>
                    <a:pt x="35084" y="45755"/>
                  </a:lnTo>
                  <a:lnTo>
                    <a:pt x="77608" y="65775"/>
                  </a:lnTo>
                  <a:lnTo>
                    <a:pt x="106959" y="88542"/>
                  </a:lnTo>
                  <a:lnTo>
                    <a:pt x="111037" y="97913"/>
                  </a:lnTo>
                  <a:lnTo>
                    <a:pt x="112125" y="103375"/>
                  </a:lnTo>
                  <a:lnTo>
                    <a:pt x="111792" y="107017"/>
                  </a:lnTo>
                  <a:lnTo>
                    <a:pt x="110511" y="109444"/>
                  </a:lnTo>
                  <a:lnTo>
                    <a:pt x="95795" y="118397"/>
                  </a:lnTo>
                  <a:lnTo>
                    <a:pt x="65960" y="129299"/>
                  </a:lnTo>
                  <a:lnTo>
                    <a:pt x="20997" y="133192"/>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9" name="SMARTInkShape-7123"/>
            <p:cNvSpPr/>
            <p:nvPr/>
          </p:nvSpPr>
          <p:spPr>
            <a:xfrm>
              <a:off x="1685925" y="3934752"/>
              <a:ext cx="247651" cy="277795"/>
            </a:xfrm>
            <a:custGeom>
              <a:avLst/>
              <a:gdLst/>
              <a:ahLst/>
              <a:cxnLst/>
              <a:rect l="0" t="0" r="0" b="0"/>
              <a:pathLst>
                <a:path w="247651" h="277795">
                  <a:moveTo>
                    <a:pt x="0" y="94323"/>
                  </a:moveTo>
                  <a:lnTo>
                    <a:pt x="0" y="102524"/>
                  </a:lnTo>
                  <a:lnTo>
                    <a:pt x="7539" y="124396"/>
                  </a:lnTo>
                  <a:lnTo>
                    <a:pt x="9351" y="166774"/>
                  </a:lnTo>
                  <a:lnTo>
                    <a:pt x="9491" y="212939"/>
                  </a:lnTo>
                  <a:lnTo>
                    <a:pt x="9522" y="258439"/>
                  </a:lnTo>
                  <a:lnTo>
                    <a:pt x="9525" y="277794"/>
                  </a:lnTo>
                  <a:lnTo>
                    <a:pt x="9525" y="275791"/>
                  </a:lnTo>
                  <a:lnTo>
                    <a:pt x="17064" y="241457"/>
                  </a:lnTo>
                  <a:lnTo>
                    <a:pt x="18658" y="199939"/>
                  </a:lnTo>
                  <a:lnTo>
                    <a:pt x="23990" y="160659"/>
                  </a:lnTo>
                  <a:lnTo>
                    <a:pt x="27217" y="120563"/>
                  </a:lnTo>
                  <a:lnTo>
                    <a:pt x="31218" y="74234"/>
                  </a:lnTo>
                  <a:lnTo>
                    <a:pt x="38252" y="43778"/>
                  </a:lnTo>
                  <a:lnTo>
                    <a:pt x="40318" y="41576"/>
                  </a:lnTo>
                  <a:lnTo>
                    <a:pt x="46182" y="38043"/>
                  </a:lnTo>
                  <a:lnTo>
                    <a:pt x="63787" y="83847"/>
                  </a:lnTo>
                  <a:lnTo>
                    <a:pt x="85742" y="130846"/>
                  </a:lnTo>
                  <a:lnTo>
                    <a:pt x="92082" y="142305"/>
                  </a:lnTo>
                  <a:lnTo>
                    <a:pt x="98428" y="147398"/>
                  </a:lnTo>
                  <a:lnTo>
                    <a:pt x="113007" y="150266"/>
                  </a:lnTo>
                  <a:lnTo>
                    <a:pt x="117672" y="148551"/>
                  </a:lnTo>
                  <a:lnTo>
                    <a:pt x="125676" y="141002"/>
                  </a:lnTo>
                  <a:lnTo>
                    <a:pt x="150990" y="96548"/>
                  </a:lnTo>
                  <a:lnTo>
                    <a:pt x="167369" y="50116"/>
                  </a:lnTo>
                  <a:lnTo>
                    <a:pt x="180700" y="6115"/>
                  </a:lnTo>
                  <a:lnTo>
                    <a:pt x="182908" y="3768"/>
                  </a:lnTo>
                  <a:lnTo>
                    <a:pt x="189000" y="0"/>
                  </a:lnTo>
                  <a:lnTo>
                    <a:pt x="189500" y="750"/>
                  </a:lnTo>
                  <a:lnTo>
                    <a:pt x="200803" y="41951"/>
                  </a:lnTo>
                  <a:lnTo>
                    <a:pt x="207822" y="83860"/>
                  </a:lnTo>
                  <a:lnTo>
                    <a:pt x="216813" y="129259"/>
                  </a:lnTo>
                  <a:lnTo>
                    <a:pt x="226839" y="174575"/>
                  </a:lnTo>
                  <a:lnTo>
                    <a:pt x="243685" y="220130"/>
                  </a:lnTo>
                  <a:lnTo>
                    <a:pt x="247650" y="2467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85" name="SMARTInkShape-Group1026"/>
          <p:cNvGrpSpPr/>
          <p:nvPr/>
        </p:nvGrpSpPr>
        <p:grpSpPr>
          <a:xfrm>
            <a:off x="2867025" y="3345241"/>
            <a:ext cx="1062010" cy="426660"/>
            <a:chOff x="2867025" y="3345241"/>
            <a:chExt cx="1062010" cy="426660"/>
          </a:xfrm>
        </p:grpSpPr>
        <p:sp>
          <p:nvSpPr>
            <p:cNvPr id="781" name="SMARTInkShape-7124"/>
            <p:cNvSpPr/>
            <p:nvPr/>
          </p:nvSpPr>
          <p:spPr>
            <a:xfrm>
              <a:off x="3010477" y="3403502"/>
              <a:ext cx="239847" cy="285734"/>
            </a:xfrm>
            <a:custGeom>
              <a:avLst/>
              <a:gdLst/>
              <a:ahLst/>
              <a:cxnLst/>
              <a:rect l="0" t="0" r="0" b="0"/>
              <a:pathLst>
                <a:path w="239847" h="285734">
                  <a:moveTo>
                    <a:pt x="37523" y="35023"/>
                  </a:moveTo>
                  <a:lnTo>
                    <a:pt x="37523" y="59325"/>
                  </a:lnTo>
                  <a:lnTo>
                    <a:pt x="23373" y="98698"/>
                  </a:lnTo>
                  <a:lnTo>
                    <a:pt x="6000" y="145922"/>
                  </a:lnTo>
                  <a:lnTo>
                    <a:pt x="1372" y="187003"/>
                  </a:lnTo>
                  <a:lnTo>
                    <a:pt x="0" y="227633"/>
                  </a:lnTo>
                  <a:lnTo>
                    <a:pt x="2502" y="245158"/>
                  </a:lnTo>
                  <a:lnTo>
                    <a:pt x="4651" y="251313"/>
                  </a:lnTo>
                  <a:lnTo>
                    <a:pt x="15505" y="263796"/>
                  </a:lnTo>
                  <a:lnTo>
                    <a:pt x="39466" y="279902"/>
                  </a:lnTo>
                  <a:lnTo>
                    <a:pt x="48343" y="284001"/>
                  </a:lnTo>
                  <a:lnTo>
                    <a:pt x="63851" y="285733"/>
                  </a:lnTo>
                  <a:lnTo>
                    <a:pt x="96111" y="278221"/>
                  </a:lnTo>
                  <a:lnTo>
                    <a:pt x="134948" y="253093"/>
                  </a:lnTo>
                  <a:lnTo>
                    <a:pt x="179753" y="215910"/>
                  </a:lnTo>
                  <a:lnTo>
                    <a:pt x="211005" y="177690"/>
                  </a:lnTo>
                  <a:lnTo>
                    <a:pt x="230629" y="138307"/>
                  </a:lnTo>
                  <a:lnTo>
                    <a:pt x="236637" y="94799"/>
                  </a:lnTo>
                  <a:lnTo>
                    <a:pt x="234456" y="68257"/>
                  </a:lnTo>
                  <a:lnTo>
                    <a:pt x="232312" y="57179"/>
                  </a:lnTo>
                  <a:lnTo>
                    <a:pt x="235573" y="36403"/>
                  </a:lnTo>
                  <a:lnTo>
                    <a:pt x="239407" y="26418"/>
                  </a:lnTo>
                  <a:lnTo>
                    <a:pt x="239846" y="18703"/>
                  </a:lnTo>
                  <a:lnTo>
                    <a:pt x="238022" y="12502"/>
                  </a:lnTo>
                  <a:lnTo>
                    <a:pt x="234688" y="7309"/>
                  </a:lnTo>
                  <a:lnTo>
                    <a:pt x="228233" y="3847"/>
                  </a:lnTo>
                  <a:lnTo>
                    <a:pt x="209772" y="0"/>
                  </a:lnTo>
                  <a:lnTo>
                    <a:pt x="187456" y="3935"/>
                  </a:lnTo>
                  <a:lnTo>
                    <a:pt x="142625" y="18050"/>
                  </a:lnTo>
                  <a:lnTo>
                    <a:pt x="107518" y="30655"/>
                  </a:lnTo>
                  <a:lnTo>
                    <a:pt x="70962" y="55601"/>
                  </a:lnTo>
                  <a:lnTo>
                    <a:pt x="37523" y="921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2" name="SMARTInkShape-7125"/>
            <p:cNvSpPr/>
            <p:nvPr/>
          </p:nvSpPr>
          <p:spPr>
            <a:xfrm>
              <a:off x="2867025" y="3429000"/>
              <a:ext cx="19051" cy="342901"/>
            </a:xfrm>
            <a:custGeom>
              <a:avLst/>
              <a:gdLst/>
              <a:ahLst/>
              <a:cxnLst/>
              <a:rect l="0" t="0" r="0" b="0"/>
              <a:pathLst>
                <a:path w="19051" h="342901">
                  <a:moveTo>
                    <a:pt x="0" y="0"/>
                  </a:moveTo>
                  <a:lnTo>
                    <a:pt x="5057" y="46692"/>
                  </a:lnTo>
                  <a:lnTo>
                    <a:pt x="8201" y="86037"/>
                  </a:lnTo>
                  <a:lnTo>
                    <a:pt x="9264" y="133647"/>
                  </a:lnTo>
                  <a:lnTo>
                    <a:pt x="9447" y="177653"/>
                  </a:lnTo>
                  <a:lnTo>
                    <a:pt x="9491" y="212307"/>
                  </a:lnTo>
                  <a:lnTo>
                    <a:pt x="9515" y="252347"/>
                  </a:lnTo>
                  <a:lnTo>
                    <a:pt x="9522" y="289376"/>
                  </a:lnTo>
                  <a:lnTo>
                    <a:pt x="19050" y="342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3" name="SMARTInkShape-7126"/>
            <p:cNvSpPr/>
            <p:nvPr/>
          </p:nvSpPr>
          <p:spPr>
            <a:xfrm>
              <a:off x="3656140" y="3345241"/>
              <a:ext cx="272895" cy="342292"/>
            </a:xfrm>
            <a:custGeom>
              <a:avLst/>
              <a:gdLst/>
              <a:ahLst/>
              <a:cxnLst/>
              <a:rect l="0" t="0" r="0" b="0"/>
              <a:pathLst>
                <a:path w="272895" h="342292">
                  <a:moveTo>
                    <a:pt x="58610" y="83759"/>
                  </a:moveTo>
                  <a:lnTo>
                    <a:pt x="58610" y="131003"/>
                  </a:lnTo>
                  <a:lnTo>
                    <a:pt x="58610" y="172949"/>
                  </a:lnTo>
                  <a:lnTo>
                    <a:pt x="58610" y="210845"/>
                  </a:lnTo>
                  <a:lnTo>
                    <a:pt x="59668" y="248484"/>
                  </a:lnTo>
                  <a:lnTo>
                    <a:pt x="66149" y="291667"/>
                  </a:lnTo>
                  <a:lnTo>
                    <a:pt x="68932" y="326567"/>
                  </a:lnTo>
                  <a:lnTo>
                    <a:pt x="74604" y="341381"/>
                  </a:lnTo>
                  <a:lnTo>
                    <a:pt x="75622" y="342291"/>
                  </a:lnTo>
                  <a:lnTo>
                    <a:pt x="76302" y="341838"/>
                  </a:lnTo>
                  <a:lnTo>
                    <a:pt x="77056" y="338514"/>
                  </a:lnTo>
                  <a:lnTo>
                    <a:pt x="77257" y="336145"/>
                  </a:lnTo>
                  <a:lnTo>
                    <a:pt x="67246" y="298127"/>
                  </a:lnTo>
                  <a:lnTo>
                    <a:pt x="58346" y="260517"/>
                  </a:lnTo>
                  <a:lnTo>
                    <a:pt x="45858" y="215570"/>
                  </a:lnTo>
                  <a:lnTo>
                    <a:pt x="31313" y="177965"/>
                  </a:lnTo>
                  <a:lnTo>
                    <a:pt x="13598" y="138366"/>
                  </a:lnTo>
                  <a:lnTo>
                    <a:pt x="0" y="109934"/>
                  </a:lnTo>
                  <a:lnTo>
                    <a:pt x="1545" y="102268"/>
                  </a:lnTo>
                  <a:lnTo>
                    <a:pt x="23153" y="74754"/>
                  </a:lnTo>
                  <a:lnTo>
                    <a:pt x="27996" y="52516"/>
                  </a:lnTo>
                  <a:lnTo>
                    <a:pt x="29632" y="26670"/>
                  </a:lnTo>
                  <a:lnTo>
                    <a:pt x="31883" y="22416"/>
                  </a:lnTo>
                  <a:lnTo>
                    <a:pt x="51458" y="4668"/>
                  </a:lnTo>
                  <a:lnTo>
                    <a:pt x="81773" y="0"/>
                  </a:lnTo>
                  <a:lnTo>
                    <a:pt x="115119" y="1730"/>
                  </a:lnTo>
                  <a:lnTo>
                    <a:pt x="150400" y="6027"/>
                  </a:lnTo>
                  <a:lnTo>
                    <a:pt x="189171" y="14396"/>
                  </a:lnTo>
                  <a:lnTo>
                    <a:pt x="225941" y="24636"/>
                  </a:lnTo>
                  <a:lnTo>
                    <a:pt x="264524" y="46523"/>
                  </a:lnTo>
                  <a:lnTo>
                    <a:pt x="272086" y="52585"/>
                  </a:lnTo>
                  <a:lnTo>
                    <a:pt x="272894" y="58743"/>
                  </a:lnTo>
                  <a:lnTo>
                    <a:pt x="269199" y="64966"/>
                  </a:lnTo>
                  <a:lnTo>
                    <a:pt x="262503" y="71230"/>
                  </a:lnTo>
                  <a:lnTo>
                    <a:pt x="259097" y="78581"/>
                  </a:lnTo>
                  <a:lnTo>
                    <a:pt x="255127" y="105155"/>
                  </a:lnTo>
                  <a:lnTo>
                    <a:pt x="243317" y="127488"/>
                  </a:lnTo>
                  <a:lnTo>
                    <a:pt x="227485" y="143058"/>
                  </a:lnTo>
                  <a:lnTo>
                    <a:pt x="180223" y="176375"/>
                  </a:lnTo>
                  <a:lnTo>
                    <a:pt x="134519" y="194537"/>
                  </a:lnTo>
                  <a:lnTo>
                    <a:pt x="68135" y="2075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4" name="SMARTInkShape-7127"/>
            <p:cNvSpPr/>
            <p:nvPr/>
          </p:nvSpPr>
          <p:spPr>
            <a:xfrm>
              <a:off x="3419475" y="3514725"/>
              <a:ext cx="142876" cy="18659"/>
            </a:xfrm>
            <a:custGeom>
              <a:avLst/>
              <a:gdLst/>
              <a:ahLst/>
              <a:cxnLst/>
              <a:rect l="0" t="0" r="0" b="0"/>
              <a:pathLst>
                <a:path w="142876" h="18659">
                  <a:moveTo>
                    <a:pt x="0" y="9525"/>
                  </a:moveTo>
                  <a:lnTo>
                    <a:pt x="8201" y="17726"/>
                  </a:lnTo>
                  <a:lnTo>
                    <a:pt x="14189" y="18658"/>
                  </a:lnTo>
                  <a:lnTo>
                    <a:pt x="40903" y="17914"/>
                  </a:lnTo>
                  <a:lnTo>
                    <a:pt x="79576" y="11496"/>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90" name="SMARTInkShape-Group1027"/>
          <p:cNvGrpSpPr/>
          <p:nvPr/>
        </p:nvGrpSpPr>
        <p:grpSpPr>
          <a:xfrm>
            <a:off x="1676989" y="3533775"/>
            <a:ext cx="885237" cy="342901"/>
            <a:chOff x="1676989" y="3533775"/>
            <a:chExt cx="885237" cy="342901"/>
          </a:xfrm>
        </p:grpSpPr>
        <p:sp>
          <p:nvSpPr>
            <p:cNvPr id="786" name="SMARTInkShape-7128"/>
            <p:cNvSpPr/>
            <p:nvPr/>
          </p:nvSpPr>
          <p:spPr>
            <a:xfrm>
              <a:off x="2438400" y="3638550"/>
              <a:ext cx="123826" cy="47626"/>
            </a:xfrm>
            <a:custGeom>
              <a:avLst/>
              <a:gdLst/>
              <a:ahLst/>
              <a:cxnLst/>
              <a:rect l="0" t="0" r="0" b="0"/>
              <a:pathLst>
                <a:path w="123826" h="47626">
                  <a:moveTo>
                    <a:pt x="0" y="47625"/>
                  </a:moveTo>
                  <a:lnTo>
                    <a:pt x="5057" y="42569"/>
                  </a:lnTo>
                  <a:lnTo>
                    <a:pt x="45665" y="25505"/>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7" name="SMARTInkShape-7129"/>
            <p:cNvSpPr/>
            <p:nvPr/>
          </p:nvSpPr>
          <p:spPr>
            <a:xfrm>
              <a:off x="2419350" y="3552825"/>
              <a:ext cx="142876" cy="28576"/>
            </a:xfrm>
            <a:custGeom>
              <a:avLst/>
              <a:gdLst/>
              <a:ahLst/>
              <a:cxnLst/>
              <a:rect l="0" t="0" r="0" b="0"/>
              <a:pathLst>
                <a:path w="142876" h="28576">
                  <a:moveTo>
                    <a:pt x="0" y="28575"/>
                  </a:moveTo>
                  <a:lnTo>
                    <a:pt x="5056" y="28575"/>
                  </a:lnTo>
                  <a:lnTo>
                    <a:pt x="50768" y="16816"/>
                  </a:lnTo>
                  <a:lnTo>
                    <a:pt x="91402" y="5909"/>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8" name="SMARTInkShape-7130"/>
            <p:cNvSpPr/>
            <p:nvPr/>
          </p:nvSpPr>
          <p:spPr>
            <a:xfrm>
              <a:off x="2038872" y="3686352"/>
              <a:ext cx="195091" cy="190324"/>
            </a:xfrm>
            <a:custGeom>
              <a:avLst/>
              <a:gdLst/>
              <a:ahLst/>
              <a:cxnLst/>
              <a:rect l="0" t="0" r="0" b="0"/>
              <a:pathLst>
                <a:path w="195091" h="190324">
                  <a:moveTo>
                    <a:pt x="37578" y="56973"/>
                  </a:moveTo>
                  <a:lnTo>
                    <a:pt x="37578" y="102744"/>
                  </a:lnTo>
                  <a:lnTo>
                    <a:pt x="37578" y="149013"/>
                  </a:lnTo>
                  <a:lnTo>
                    <a:pt x="37578" y="164289"/>
                  </a:lnTo>
                  <a:lnTo>
                    <a:pt x="38636" y="166617"/>
                  </a:lnTo>
                  <a:lnTo>
                    <a:pt x="40400" y="168169"/>
                  </a:lnTo>
                  <a:lnTo>
                    <a:pt x="45779" y="170660"/>
                  </a:lnTo>
                  <a:lnTo>
                    <a:pt x="46220" y="169806"/>
                  </a:lnTo>
                  <a:lnTo>
                    <a:pt x="46987" y="152905"/>
                  </a:lnTo>
                  <a:lnTo>
                    <a:pt x="44229" y="144412"/>
                  </a:lnTo>
                  <a:lnTo>
                    <a:pt x="42012" y="140666"/>
                  </a:lnTo>
                  <a:lnTo>
                    <a:pt x="35340" y="95537"/>
                  </a:lnTo>
                  <a:lnTo>
                    <a:pt x="24436" y="52008"/>
                  </a:lnTo>
                  <a:lnTo>
                    <a:pt x="18637" y="25457"/>
                  </a:lnTo>
                  <a:lnTo>
                    <a:pt x="8397" y="10021"/>
                  </a:lnTo>
                  <a:lnTo>
                    <a:pt x="0" y="420"/>
                  </a:lnTo>
                  <a:lnTo>
                    <a:pt x="4689" y="0"/>
                  </a:lnTo>
                  <a:lnTo>
                    <a:pt x="9908" y="2724"/>
                  </a:lnTo>
                  <a:lnTo>
                    <a:pt x="12781" y="4932"/>
                  </a:lnTo>
                  <a:lnTo>
                    <a:pt x="59216" y="21950"/>
                  </a:lnTo>
                  <a:lnTo>
                    <a:pt x="97826" y="39824"/>
                  </a:lnTo>
                  <a:lnTo>
                    <a:pt x="139986" y="61151"/>
                  </a:lnTo>
                  <a:lnTo>
                    <a:pt x="169168" y="80554"/>
                  </a:lnTo>
                  <a:lnTo>
                    <a:pt x="189574" y="103824"/>
                  </a:lnTo>
                  <a:lnTo>
                    <a:pt x="195090" y="114132"/>
                  </a:lnTo>
                  <a:lnTo>
                    <a:pt x="194720" y="125063"/>
                  </a:lnTo>
                  <a:lnTo>
                    <a:pt x="193139" y="130941"/>
                  </a:lnTo>
                  <a:lnTo>
                    <a:pt x="182916" y="143117"/>
                  </a:lnTo>
                  <a:lnTo>
                    <a:pt x="154515" y="166899"/>
                  </a:lnTo>
                  <a:lnTo>
                    <a:pt x="131846" y="176209"/>
                  </a:lnTo>
                  <a:lnTo>
                    <a:pt x="88079" y="185250"/>
                  </a:lnTo>
                  <a:lnTo>
                    <a:pt x="28053" y="1903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9" name="SMARTInkShape-7131"/>
            <p:cNvSpPr/>
            <p:nvPr/>
          </p:nvSpPr>
          <p:spPr>
            <a:xfrm>
              <a:off x="1676989" y="3533775"/>
              <a:ext cx="294687" cy="304801"/>
            </a:xfrm>
            <a:custGeom>
              <a:avLst/>
              <a:gdLst/>
              <a:ahLst/>
              <a:cxnLst/>
              <a:rect l="0" t="0" r="0" b="0"/>
              <a:pathLst>
                <a:path w="294687" h="304801">
                  <a:moveTo>
                    <a:pt x="8936" y="0"/>
                  </a:moveTo>
                  <a:lnTo>
                    <a:pt x="8936" y="39773"/>
                  </a:lnTo>
                  <a:lnTo>
                    <a:pt x="2390" y="77589"/>
                  </a:lnTo>
                  <a:lnTo>
                    <a:pt x="0" y="119082"/>
                  </a:lnTo>
                  <a:lnTo>
                    <a:pt x="4584" y="158401"/>
                  </a:lnTo>
                  <a:lnTo>
                    <a:pt x="8076" y="198270"/>
                  </a:lnTo>
                  <a:lnTo>
                    <a:pt x="8823" y="244414"/>
                  </a:lnTo>
                  <a:lnTo>
                    <a:pt x="8926" y="281146"/>
                  </a:lnTo>
                  <a:lnTo>
                    <a:pt x="11754" y="286526"/>
                  </a:lnTo>
                  <a:lnTo>
                    <a:pt x="18461" y="295275"/>
                  </a:lnTo>
                  <a:lnTo>
                    <a:pt x="18461" y="304800"/>
                  </a:lnTo>
                  <a:lnTo>
                    <a:pt x="26662" y="304800"/>
                  </a:lnTo>
                  <a:lnTo>
                    <a:pt x="27870" y="288398"/>
                  </a:lnTo>
                  <a:lnTo>
                    <a:pt x="19775" y="259467"/>
                  </a:lnTo>
                  <a:lnTo>
                    <a:pt x="18538" y="216886"/>
                  </a:lnTo>
                  <a:lnTo>
                    <a:pt x="18471" y="171162"/>
                  </a:lnTo>
                  <a:lnTo>
                    <a:pt x="18462" y="130677"/>
                  </a:lnTo>
                  <a:lnTo>
                    <a:pt x="19519" y="96839"/>
                  </a:lnTo>
                  <a:lnTo>
                    <a:pt x="27103" y="62943"/>
                  </a:lnTo>
                  <a:lnTo>
                    <a:pt x="27976" y="16034"/>
                  </a:lnTo>
                  <a:lnTo>
                    <a:pt x="29037" y="13864"/>
                  </a:lnTo>
                  <a:lnTo>
                    <a:pt x="30804" y="12418"/>
                  </a:lnTo>
                  <a:lnTo>
                    <a:pt x="33040" y="11454"/>
                  </a:lnTo>
                  <a:lnTo>
                    <a:pt x="34530" y="11869"/>
                  </a:lnTo>
                  <a:lnTo>
                    <a:pt x="35524" y="13205"/>
                  </a:lnTo>
                  <a:lnTo>
                    <a:pt x="36186" y="15153"/>
                  </a:lnTo>
                  <a:lnTo>
                    <a:pt x="59867" y="57741"/>
                  </a:lnTo>
                  <a:lnTo>
                    <a:pt x="75628" y="99404"/>
                  </a:lnTo>
                  <a:lnTo>
                    <a:pt x="86001" y="145147"/>
                  </a:lnTo>
                  <a:lnTo>
                    <a:pt x="106430" y="180686"/>
                  </a:lnTo>
                  <a:lnTo>
                    <a:pt x="127830" y="199568"/>
                  </a:lnTo>
                  <a:lnTo>
                    <a:pt x="129474" y="202896"/>
                  </a:lnTo>
                  <a:lnTo>
                    <a:pt x="131628" y="204056"/>
                  </a:lnTo>
                  <a:lnTo>
                    <a:pt x="134122" y="203771"/>
                  </a:lnTo>
                  <a:lnTo>
                    <a:pt x="136844" y="202522"/>
                  </a:lnTo>
                  <a:lnTo>
                    <a:pt x="138658" y="200631"/>
                  </a:lnTo>
                  <a:lnTo>
                    <a:pt x="152435" y="157280"/>
                  </a:lnTo>
                  <a:lnTo>
                    <a:pt x="161521" y="119626"/>
                  </a:lnTo>
                  <a:lnTo>
                    <a:pt x="170689" y="72198"/>
                  </a:lnTo>
                  <a:lnTo>
                    <a:pt x="180454" y="27362"/>
                  </a:lnTo>
                  <a:lnTo>
                    <a:pt x="185002" y="18158"/>
                  </a:lnTo>
                  <a:lnTo>
                    <a:pt x="186639" y="16339"/>
                  </a:lnTo>
                  <a:lnTo>
                    <a:pt x="187729" y="16184"/>
                  </a:lnTo>
                  <a:lnTo>
                    <a:pt x="194537" y="28597"/>
                  </a:lnTo>
                  <a:lnTo>
                    <a:pt x="209119" y="65693"/>
                  </a:lnTo>
                  <a:lnTo>
                    <a:pt x="224240" y="113243"/>
                  </a:lnTo>
                  <a:lnTo>
                    <a:pt x="234184" y="153969"/>
                  </a:lnTo>
                  <a:lnTo>
                    <a:pt x="250213" y="200440"/>
                  </a:lnTo>
                  <a:lnTo>
                    <a:pt x="266108" y="240166"/>
                  </a:lnTo>
                  <a:lnTo>
                    <a:pt x="275635" y="261660"/>
                  </a:lnTo>
                  <a:lnTo>
                    <a:pt x="294686"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98" name="SMARTInkShape-Group1028"/>
          <p:cNvGrpSpPr/>
          <p:nvPr/>
        </p:nvGrpSpPr>
        <p:grpSpPr>
          <a:xfrm>
            <a:off x="4200525" y="3705279"/>
            <a:ext cx="1902937" cy="409522"/>
            <a:chOff x="4200525" y="3705279"/>
            <a:chExt cx="1902937" cy="409522"/>
          </a:xfrm>
        </p:grpSpPr>
        <p:sp>
          <p:nvSpPr>
            <p:cNvPr id="791" name="SMARTInkShape-7132"/>
            <p:cNvSpPr/>
            <p:nvPr/>
          </p:nvSpPr>
          <p:spPr>
            <a:xfrm>
              <a:off x="5782661" y="3705279"/>
              <a:ext cx="320801" cy="244822"/>
            </a:xfrm>
            <a:custGeom>
              <a:avLst/>
              <a:gdLst/>
              <a:ahLst/>
              <a:cxnLst/>
              <a:rect l="0" t="0" r="0" b="0"/>
              <a:pathLst>
                <a:path w="320801" h="244822">
                  <a:moveTo>
                    <a:pt x="75214" y="18996"/>
                  </a:moveTo>
                  <a:lnTo>
                    <a:pt x="65101" y="24052"/>
                  </a:lnTo>
                  <a:lnTo>
                    <a:pt x="57314" y="32179"/>
                  </a:lnTo>
                  <a:lnTo>
                    <a:pt x="29676" y="74481"/>
                  </a:lnTo>
                  <a:lnTo>
                    <a:pt x="4006" y="114100"/>
                  </a:lnTo>
                  <a:lnTo>
                    <a:pt x="0" y="149730"/>
                  </a:lnTo>
                  <a:lnTo>
                    <a:pt x="4363" y="175090"/>
                  </a:lnTo>
                  <a:lnTo>
                    <a:pt x="22923" y="209167"/>
                  </a:lnTo>
                  <a:lnTo>
                    <a:pt x="40787" y="229624"/>
                  </a:lnTo>
                  <a:lnTo>
                    <a:pt x="53211" y="238903"/>
                  </a:lnTo>
                  <a:lnTo>
                    <a:pt x="65788" y="243733"/>
                  </a:lnTo>
                  <a:lnTo>
                    <a:pt x="82666" y="244821"/>
                  </a:lnTo>
                  <a:lnTo>
                    <a:pt x="124694" y="239483"/>
                  </a:lnTo>
                  <a:lnTo>
                    <a:pt x="168949" y="228198"/>
                  </a:lnTo>
                  <a:lnTo>
                    <a:pt x="213321" y="210721"/>
                  </a:lnTo>
                  <a:lnTo>
                    <a:pt x="254189" y="187944"/>
                  </a:lnTo>
                  <a:lnTo>
                    <a:pt x="290433" y="163671"/>
                  </a:lnTo>
                  <a:lnTo>
                    <a:pt x="304906" y="140532"/>
                  </a:lnTo>
                  <a:lnTo>
                    <a:pt x="318219" y="98781"/>
                  </a:lnTo>
                  <a:lnTo>
                    <a:pt x="320800" y="82325"/>
                  </a:lnTo>
                  <a:lnTo>
                    <a:pt x="316302" y="65134"/>
                  </a:lnTo>
                  <a:lnTo>
                    <a:pt x="312140" y="56105"/>
                  </a:lnTo>
                  <a:lnTo>
                    <a:pt x="296225" y="40428"/>
                  </a:lnTo>
                  <a:lnTo>
                    <a:pt x="256572" y="18173"/>
                  </a:lnTo>
                  <a:lnTo>
                    <a:pt x="210560" y="4644"/>
                  </a:lnTo>
                  <a:lnTo>
                    <a:pt x="166351" y="874"/>
                  </a:lnTo>
                  <a:lnTo>
                    <a:pt x="143321" y="0"/>
                  </a:lnTo>
                  <a:lnTo>
                    <a:pt x="142844" y="1041"/>
                  </a:lnTo>
                  <a:lnTo>
                    <a:pt x="142015" y="8152"/>
                  </a:lnTo>
                  <a:lnTo>
                    <a:pt x="143032" y="8592"/>
                  </a:lnTo>
                  <a:lnTo>
                    <a:pt x="160939" y="94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2" name="SMARTInkShape-7133"/>
            <p:cNvSpPr/>
            <p:nvPr/>
          </p:nvSpPr>
          <p:spPr>
            <a:xfrm>
              <a:off x="5419725" y="3895725"/>
              <a:ext cx="152401" cy="9526"/>
            </a:xfrm>
            <a:custGeom>
              <a:avLst/>
              <a:gdLst/>
              <a:ahLst/>
              <a:cxnLst/>
              <a:rect l="0" t="0" r="0" b="0"/>
              <a:pathLst>
                <a:path w="152401" h="9526">
                  <a:moveTo>
                    <a:pt x="0" y="9525"/>
                  </a:moveTo>
                  <a:lnTo>
                    <a:pt x="44654" y="9525"/>
                  </a:lnTo>
                  <a:lnTo>
                    <a:pt x="85138" y="4469"/>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3" name="SMARTInkShape-7134"/>
            <p:cNvSpPr/>
            <p:nvPr/>
          </p:nvSpPr>
          <p:spPr>
            <a:xfrm>
              <a:off x="5381625" y="3771900"/>
              <a:ext cx="142876" cy="1"/>
            </a:xfrm>
            <a:custGeom>
              <a:avLst/>
              <a:gdLst/>
              <a:ahLst/>
              <a:cxnLst/>
              <a:rect l="0" t="0" r="0" b="0"/>
              <a:pathLst>
                <a:path w="142876" h="1">
                  <a:moveTo>
                    <a:pt x="0" y="0"/>
                  </a:moveTo>
                  <a:lnTo>
                    <a:pt x="42214" y="0"/>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4" name="SMARTInkShape-7135"/>
            <p:cNvSpPr/>
            <p:nvPr/>
          </p:nvSpPr>
          <p:spPr>
            <a:xfrm>
              <a:off x="4953103" y="3781425"/>
              <a:ext cx="213402" cy="238392"/>
            </a:xfrm>
            <a:custGeom>
              <a:avLst/>
              <a:gdLst/>
              <a:ahLst/>
              <a:cxnLst/>
              <a:rect l="0" t="0" r="0" b="0"/>
              <a:pathLst>
                <a:path w="213402" h="238392">
                  <a:moveTo>
                    <a:pt x="37997" y="0"/>
                  </a:moveTo>
                  <a:lnTo>
                    <a:pt x="32941" y="0"/>
                  </a:lnTo>
                  <a:lnTo>
                    <a:pt x="27636" y="2822"/>
                  </a:lnTo>
                  <a:lnTo>
                    <a:pt x="24740" y="5056"/>
                  </a:lnTo>
                  <a:lnTo>
                    <a:pt x="21522" y="13183"/>
                  </a:lnTo>
                  <a:lnTo>
                    <a:pt x="19033" y="22792"/>
                  </a:lnTo>
                  <a:lnTo>
                    <a:pt x="5840" y="51045"/>
                  </a:lnTo>
                  <a:lnTo>
                    <a:pt x="680" y="98523"/>
                  </a:lnTo>
                  <a:lnTo>
                    <a:pt x="0" y="145031"/>
                  </a:lnTo>
                  <a:lnTo>
                    <a:pt x="2740" y="184223"/>
                  </a:lnTo>
                  <a:lnTo>
                    <a:pt x="8569" y="204644"/>
                  </a:lnTo>
                  <a:lnTo>
                    <a:pt x="35546" y="235349"/>
                  </a:lnTo>
                  <a:lnTo>
                    <a:pt x="43771" y="238391"/>
                  </a:lnTo>
                  <a:lnTo>
                    <a:pt x="89388" y="238369"/>
                  </a:lnTo>
                  <a:lnTo>
                    <a:pt x="115312" y="228085"/>
                  </a:lnTo>
                  <a:lnTo>
                    <a:pt x="160100" y="196496"/>
                  </a:lnTo>
                  <a:lnTo>
                    <a:pt x="196407" y="162286"/>
                  </a:lnTo>
                  <a:lnTo>
                    <a:pt x="212786" y="122409"/>
                  </a:lnTo>
                  <a:lnTo>
                    <a:pt x="213401" y="106968"/>
                  </a:lnTo>
                  <a:lnTo>
                    <a:pt x="210146" y="95166"/>
                  </a:lnTo>
                  <a:lnTo>
                    <a:pt x="207797" y="92019"/>
                  </a:lnTo>
                  <a:lnTo>
                    <a:pt x="205172" y="89921"/>
                  </a:lnTo>
                  <a:lnTo>
                    <a:pt x="186308" y="86968"/>
                  </a:lnTo>
                  <a:lnTo>
                    <a:pt x="169530" y="91922"/>
                  </a:lnTo>
                  <a:lnTo>
                    <a:pt x="137944" y="107293"/>
                  </a:lnTo>
                  <a:lnTo>
                    <a:pt x="104777" y="142275"/>
                  </a:lnTo>
                  <a:lnTo>
                    <a:pt x="75235" y="185364"/>
                  </a:lnTo>
                  <a:lnTo>
                    <a:pt x="57047"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5" name="SMARTInkShape-7136"/>
            <p:cNvSpPr/>
            <p:nvPr/>
          </p:nvSpPr>
          <p:spPr>
            <a:xfrm>
              <a:off x="4657725" y="3914775"/>
              <a:ext cx="152401" cy="19051"/>
            </a:xfrm>
            <a:custGeom>
              <a:avLst/>
              <a:gdLst/>
              <a:ahLst/>
              <a:cxnLst/>
              <a:rect l="0" t="0" r="0" b="0"/>
              <a:pathLst>
                <a:path w="152401" h="19051">
                  <a:moveTo>
                    <a:pt x="0" y="19050"/>
                  </a:moveTo>
                  <a:lnTo>
                    <a:pt x="45056" y="19050"/>
                  </a:lnTo>
                  <a:lnTo>
                    <a:pt x="89464" y="11511"/>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6" name="SMARTInkShape-7137"/>
            <p:cNvSpPr/>
            <p:nvPr/>
          </p:nvSpPr>
          <p:spPr>
            <a:xfrm>
              <a:off x="4366488" y="3867150"/>
              <a:ext cx="165636" cy="188862"/>
            </a:xfrm>
            <a:custGeom>
              <a:avLst/>
              <a:gdLst/>
              <a:ahLst/>
              <a:cxnLst/>
              <a:rect l="0" t="0" r="0" b="0"/>
              <a:pathLst>
                <a:path w="165636" h="188862">
                  <a:moveTo>
                    <a:pt x="5487" y="0"/>
                  </a:moveTo>
                  <a:lnTo>
                    <a:pt x="4429" y="43873"/>
                  </a:lnTo>
                  <a:lnTo>
                    <a:pt x="0" y="74618"/>
                  </a:lnTo>
                  <a:lnTo>
                    <a:pt x="4555" y="118560"/>
                  </a:lnTo>
                  <a:lnTo>
                    <a:pt x="15726" y="162486"/>
                  </a:lnTo>
                  <a:lnTo>
                    <a:pt x="18663" y="171824"/>
                  </a:lnTo>
                  <a:lnTo>
                    <a:pt x="23796" y="178049"/>
                  </a:lnTo>
                  <a:lnTo>
                    <a:pt x="37966" y="184967"/>
                  </a:lnTo>
                  <a:lnTo>
                    <a:pt x="58737" y="188861"/>
                  </a:lnTo>
                  <a:lnTo>
                    <a:pt x="74662" y="184127"/>
                  </a:lnTo>
                  <a:lnTo>
                    <a:pt x="115812" y="158784"/>
                  </a:lnTo>
                  <a:lnTo>
                    <a:pt x="137071" y="142532"/>
                  </a:lnTo>
                  <a:lnTo>
                    <a:pt x="155130" y="115845"/>
                  </a:lnTo>
                  <a:lnTo>
                    <a:pt x="163773" y="81126"/>
                  </a:lnTo>
                  <a:lnTo>
                    <a:pt x="165635" y="45619"/>
                  </a:lnTo>
                  <a:lnTo>
                    <a:pt x="162036" y="27684"/>
                  </a:lnTo>
                  <a:lnTo>
                    <a:pt x="157478" y="20572"/>
                  </a:lnTo>
                  <a:lnTo>
                    <a:pt x="143947" y="9849"/>
                  </a:lnTo>
                  <a:lnTo>
                    <a:pt x="113422" y="2918"/>
                  </a:lnTo>
                  <a:lnTo>
                    <a:pt x="73845" y="1635"/>
                  </a:lnTo>
                  <a:lnTo>
                    <a:pt x="43587"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7" name="SMARTInkShape-7138"/>
            <p:cNvSpPr/>
            <p:nvPr/>
          </p:nvSpPr>
          <p:spPr>
            <a:xfrm>
              <a:off x="4200525" y="3790950"/>
              <a:ext cx="28576" cy="323851"/>
            </a:xfrm>
            <a:custGeom>
              <a:avLst/>
              <a:gdLst/>
              <a:ahLst/>
              <a:cxnLst/>
              <a:rect l="0" t="0" r="0" b="0"/>
              <a:pathLst>
                <a:path w="28576" h="323851">
                  <a:moveTo>
                    <a:pt x="0" y="0"/>
                  </a:moveTo>
                  <a:lnTo>
                    <a:pt x="0" y="5056"/>
                  </a:lnTo>
                  <a:lnTo>
                    <a:pt x="11759" y="50768"/>
                  </a:lnTo>
                  <a:lnTo>
                    <a:pt x="16890" y="82776"/>
                  </a:lnTo>
                  <a:lnTo>
                    <a:pt x="21232" y="125773"/>
                  </a:lnTo>
                  <a:lnTo>
                    <a:pt x="26400" y="166382"/>
                  </a:lnTo>
                  <a:lnTo>
                    <a:pt x="27930" y="206990"/>
                  </a:lnTo>
                  <a:lnTo>
                    <a:pt x="28384" y="253595"/>
                  </a:lnTo>
                  <a:lnTo>
                    <a:pt x="28575"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01" name="SMARTInkShape-Group1029"/>
          <p:cNvGrpSpPr/>
          <p:nvPr/>
        </p:nvGrpSpPr>
        <p:grpSpPr>
          <a:xfrm>
            <a:off x="5782768" y="3657600"/>
            <a:ext cx="418008" cy="247651"/>
            <a:chOff x="5782768" y="3657600"/>
            <a:chExt cx="418008" cy="247651"/>
          </a:xfrm>
        </p:grpSpPr>
        <p:sp>
          <p:nvSpPr>
            <p:cNvPr id="799" name="SMARTInkShape-7139"/>
            <p:cNvSpPr/>
            <p:nvPr/>
          </p:nvSpPr>
          <p:spPr>
            <a:xfrm>
              <a:off x="6000750" y="3790950"/>
              <a:ext cx="200026" cy="114301"/>
            </a:xfrm>
            <a:custGeom>
              <a:avLst/>
              <a:gdLst/>
              <a:ahLst/>
              <a:cxnLst/>
              <a:rect l="0" t="0" r="0" b="0"/>
              <a:pathLst>
                <a:path w="200026" h="114301">
                  <a:moveTo>
                    <a:pt x="0" y="0"/>
                  </a:moveTo>
                  <a:lnTo>
                    <a:pt x="38126" y="32481"/>
                  </a:lnTo>
                  <a:lnTo>
                    <a:pt x="70563" y="49841"/>
                  </a:lnTo>
                  <a:lnTo>
                    <a:pt x="113754" y="64850"/>
                  </a:lnTo>
                  <a:lnTo>
                    <a:pt x="153792" y="87614"/>
                  </a:lnTo>
                  <a:lnTo>
                    <a:pt x="20002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0" name="SMARTInkShape-7140"/>
            <p:cNvSpPr/>
            <p:nvPr/>
          </p:nvSpPr>
          <p:spPr>
            <a:xfrm>
              <a:off x="5782768" y="3657600"/>
              <a:ext cx="300178" cy="246134"/>
            </a:xfrm>
            <a:custGeom>
              <a:avLst/>
              <a:gdLst/>
              <a:ahLst/>
              <a:cxnLst/>
              <a:rect l="0" t="0" r="0" b="0"/>
              <a:pathLst>
                <a:path w="300178" h="246134">
                  <a:moveTo>
                    <a:pt x="160832" y="0"/>
                  </a:moveTo>
                  <a:lnTo>
                    <a:pt x="119950" y="1058"/>
                  </a:lnTo>
                  <a:lnTo>
                    <a:pt x="82438" y="18363"/>
                  </a:lnTo>
                  <a:lnTo>
                    <a:pt x="41440" y="54359"/>
                  </a:lnTo>
                  <a:lnTo>
                    <a:pt x="11354" y="96137"/>
                  </a:lnTo>
                  <a:lnTo>
                    <a:pt x="4438" y="117516"/>
                  </a:lnTo>
                  <a:lnTo>
                    <a:pt x="0" y="155622"/>
                  </a:lnTo>
                  <a:lnTo>
                    <a:pt x="4287" y="181930"/>
                  </a:lnTo>
                  <a:lnTo>
                    <a:pt x="15056" y="197627"/>
                  </a:lnTo>
                  <a:lnTo>
                    <a:pt x="44896" y="224913"/>
                  </a:lnTo>
                  <a:lnTo>
                    <a:pt x="75210" y="239973"/>
                  </a:lnTo>
                  <a:lnTo>
                    <a:pt x="120558" y="246133"/>
                  </a:lnTo>
                  <a:lnTo>
                    <a:pt x="142932" y="244859"/>
                  </a:lnTo>
                  <a:lnTo>
                    <a:pt x="184220" y="232242"/>
                  </a:lnTo>
                  <a:lnTo>
                    <a:pt x="223736" y="214039"/>
                  </a:lnTo>
                  <a:lnTo>
                    <a:pt x="259081" y="190066"/>
                  </a:lnTo>
                  <a:lnTo>
                    <a:pt x="278726" y="166970"/>
                  </a:lnTo>
                  <a:lnTo>
                    <a:pt x="295364" y="134257"/>
                  </a:lnTo>
                  <a:lnTo>
                    <a:pt x="300177" y="100928"/>
                  </a:lnTo>
                  <a:lnTo>
                    <a:pt x="290124" y="64496"/>
                  </a:lnTo>
                  <a:lnTo>
                    <a:pt x="278620" y="49479"/>
                  </a:lnTo>
                  <a:lnTo>
                    <a:pt x="262924" y="36807"/>
                  </a:lnTo>
                  <a:lnTo>
                    <a:pt x="236237" y="24781"/>
                  </a:lnTo>
                  <a:lnTo>
                    <a:pt x="207163" y="21806"/>
                  </a:lnTo>
                  <a:lnTo>
                    <a:pt x="160832"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08" name="SMARTInkShape-Group1030"/>
          <p:cNvGrpSpPr/>
          <p:nvPr/>
        </p:nvGrpSpPr>
        <p:grpSpPr>
          <a:xfrm>
            <a:off x="4773871" y="4212493"/>
            <a:ext cx="1245930" cy="426183"/>
            <a:chOff x="4773871" y="4212493"/>
            <a:chExt cx="1245930" cy="426183"/>
          </a:xfrm>
        </p:grpSpPr>
        <p:sp>
          <p:nvSpPr>
            <p:cNvPr id="802" name="SMARTInkShape-7141"/>
            <p:cNvSpPr/>
            <p:nvPr/>
          </p:nvSpPr>
          <p:spPr>
            <a:xfrm>
              <a:off x="5848350" y="4362450"/>
              <a:ext cx="171451" cy="133351"/>
            </a:xfrm>
            <a:custGeom>
              <a:avLst/>
              <a:gdLst/>
              <a:ahLst/>
              <a:cxnLst/>
              <a:rect l="0" t="0" r="0" b="0"/>
              <a:pathLst>
                <a:path w="171451" h="133351">
                  <a:moveTo>
                    <a:pt x="0" y="0"/>
                  </a:moveTo>
                  <a:lnTo>
                    <a:pt x="0" y="5056"/>
                  </a:lnTo>
                  <a:lnTo>
                    <a:pt x="10113" y="18314"/>
                  </a:lnTo>
                  <a:lnTo>
                    <a:pt x="54893" y="51045"/>
                  </a:lnTo>
                  <a:lnTo>
                    <a:pt x="101350" y="85342"/>
                  </a:lnTo>
                  <a:lnTo>
                    <a:pt x="17145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3" name="SMARTInkShape-7142"/>
            <p:cNvSpPr/>
            <p:nvPr/>
          </p:nvSpPr>
          <p:spPr>
            <a:xfrm>
              <a:off x="5622021" y="4212493"/>
              <a:ext cx="366761" cy="335178"/>
            </a:xfrm>
            <a:custGeom>
              <a:avLst/>
              <a:gdLst/>
              <a:ahLst/>
              <a:cxnLst/>
              <a:rect l="0" t="0" r="0" b="0"/>
              <a:pathLst>
                <a:path w="366761" h="335178">
                  <a:moveTo>
                    <a:pt x="83454" y="64232"/>
                  </a:moveTo>
                  <a:lnTo>
                    <a:pt x="61720" y="87024"/>
                  </a:lnTo>
                  <a:lnTo>
                    <a:pt x="41888" y="131332"/>
                  </a:lnTo>
                  <a:lnTo>
                    <a:pt x="18047" y="174349"/>
                  </a:lnTo>
                  <a:lnTo>
                    <a:pt x="5395" y="209278"/>
                  </a:lnTo>
                  <a:lnTo>
                    <a:pt x="0" y="243028"/>
                  </a:lnTo>
                  <a:lnTo>
                    <a:pt x="8515" y="278193"/>
                  </a:lnTo>
                  <a:lnTo>
                    <a:pt x="24443" y="305310"/>
                  </a:lnTo>
                  <a:lnTo>
                    <a:pt x="42568" y="321694"/>
                  </a:lnTo>
                  <a:lnTo>
                    <a:pt x="55052" y="326826"/>
                  </a:lnTo>
                  <a:lnTo>
                    <a:pt x="100540" y="335177"/>
                  </a:lnTo>
                  <a:lnTo>
                    <a:pt x="137200" y="333836"/>
                  </a:lnTo>
                  <a:lnTo>
                    <a:pt x="178031" y="322843"/>
                  </a:lnTo>
                  <a:lnTo>
                    <a:pt x="219493" y="304209"/>
                  </a:lnTo>
                  <a:lnTo>
                    <a:pt x="263079" y="284966"/>
                  </a:lnTo>
                  <a:lnTo>
                    <a:pt x="287547" y="261926"/>
                  </a:lnTo>
                  <a:lnTo>
                    <a:pt x="321279" y="219147"/>
                  </a:lnTo>
                  <a:lnTo>
                    <a:pt x="352231" y="177609"/>
                  </a:lnTo>
                  <a:lnTo>
                    <a:pt x="360955" y="159072"/>
                  </a:lnTo>
                  <a:lnTo>
                    <a:pt x="366760" y="120672"/>
                  </a:lnTo>
                  <a:lnTo>
                    <a:pt x="363423" y="80837"/>
                  </a:lnTo>
                  <a:lnTo>
                    <a:pt x="355732" y="52337"/>
                  </a:lnTo>
                  <a:lnTo>
                    <a:pt x="341694" y="30486"/>
                  </a:lnTo>
                  <a:lnTo>
                    <a:pt x="324129" y="15663"/>
                  </a:lnTo>
                  <a:lnTo>
                    <a:pt x="285080" y="2231"/>
                  </a:lnTo>
                  <a:lnTo>
                    <a:pt x="254320" y="0"/>
                  </a:lnTo>
                  <a:lnTo>
                    <a:pt x="209359" y="8192"/>
                  </a:lnTo>
                  <a:lnTo>
                    <a:pt x="150129" y="356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4" name="SMARTInkShape-7143"/>
            <p:cNvSpPr/>
            <p:nvPr/>
          </p:nvSpPr>
          <p:spPr>
            <a:xfrm>
              <a:off x="5276850" y="4457700"/>
              <a:ext cx="200026" cy="9526"/>
            </a:xfrm>
            <a:custGeom>
              <a:avLst/>
              <a:gdLst/>
              <a:ahLst/>
              <a:cxnLst/>
              <a:rect l="0" t="0" r="0" b="0"/>
              <a:pathLst>
                <a:path w="200026" h="9526">
                  <a:moveTo>
                    <a:pt x="0" y="9525"/>
                  </a:moveTo>
                  <a:lnTo>
                    <a:pt x="43256" y="6703"/>
                  </a:lnTo>
                  <a:lnTo>
                    <a:pt x="80550" y="1986"/>
                  </a:lnTo>
                  <a:lnTo>
                    <a:pt x="125390" y="392"/>
                  </a:lnTo>
                  <a:lnTo>
                    <a:pt x="167722" y="78"/>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5" name="SMARTInkShape-7144"/>
            <p:cNvSpPr/>
            <p:nvPr/>
          </p:nvSpPr>
          <p:spPr>
            <a:xfrm>
              <a:off x="5238750" y="4333875"/>
              <a:ext cx="180976" cy="9526"/>
            </a:xfrm>
            <a:custGeom>
              <a:avLst/>
              <a:gdLst/>
              <a:ahLst/>
              <a:cxnLst/>
              <a:rect l="0" t="0" r="0" b="0"/>
              <a:pathLst>
                <a:path w="180976" h="9526">
                  <a:moveTo>
                    <a:pt x="0" y="9525"/>
                  </a:moveTo>
                  <a:lnTo>
                    <a:pt x="36728" y="9525"/>
                  </a:lnTo>
                  <a:lnTo>
                    <a:pt x="78516" y="9525"/>
                  </a:lnTo>
                  <a:lnTo>
                    <a:pt x="120245" y="8467"/>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6" name="SMARTInkShape-7145"/>
            <p:cNvSpPr/>
            <p:nvPr/>
          </p:nvSpPr>
          <p:spPr>
            <a:xfrm>
              <a:off x="4992445" y="4324350"/>
              <a:ext cx="27231" cy="314326"/>
            </a:xfrm>
            <a:custGeom>
              <a:avLst/>
              <a:gdLst/>
              <a:ahLst/>
              <a:cxnLst/>
              <a:rect l="0" t="0" r="0" b="0"/>
              <a:pathLst>
                <a:path w="27231" h="314326">
                  <a:moveTo>
                    <a:pt x="27230" y="0"/>
                  </a:moveTo>
                  <a:lnTo>
                    <a:pt x="22174" y="45761"/>
                  </a:lnTo>
                  <a:lnTo>
                    <a:pt x="17529" y="88531"/>
                  </a:lnTo>
                  <a:lnTo>
                    <a:pt x="13041" y="119781"/>
                  </a:lnTo>
                  <a:lnTo>
                    <a:pt x="10340" y="154836"/>
                  </a:lnTo>
                  <a:lnTo>
                    <a:pt x="5998" y="201805"/>
                  </a:lnTo>
                  <a:lnTo>
                    <a:pt x="105" y="246120"/>
                  </a:lnTo>
                  <a:lnTo>
                    <a:pt x="0" y="278902"/>
                  </a:lnTo>
                  <a:lnTo>
                    <a:pt x="818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7" name="SMARTInkShape-7146"/>
            <p:cNvSpPr/>
            <p:nvPr/>
          </p:nvSpPr>
          <p:spPr>
            <a:xfrm>
              <a:off x="4773871" y="4219575"/>
              <a:ext cx="93405" cy="294066"/>
            </a:xfrm>
            <a:custGeom>
              <a:avLst/>
              <a:gdLst/>
              <a:ahLst/>
              <a:cxnLst/>
              <a:rect l="0" t="0" r="0" b="0"/>
              <a:pathLst>
                <a:path w="93405" h="294066">
                  <a:moveTo>
                    <a:pt x="64829" y="0"/>
                  </a:moveTo>
                  <a:lnTo>
                    <a:pt x="63771" y="23851"/>
                  </a:lnTo>
                  <a:lnTo>
                    <a:pt x="49641" y="68072"/>
                  </a:lnTo>
                  <a:lnTo>
                    <a:pt x="41231" y="114484"/>
                  </a:lnTo>
                  <a:lnTo>
                    <a:pt x="29370" y="159127"/>
                  </a:lnTo>
                  <a:lnTo>
                    <a:pt x="19472" y="200911"/>
                  </a:lnTo>
                  <a:lnTo>
                    <a:pt x="7500" y="232656"/>
                  </a:lnTo>
                  <a:lnTo>
                    <a:pt x="4385" y="237654"/>
                  </a:lnTo>
                  <a:lnTo>
                    <a:pt x="0" y="259858"/>
                  </a:lnTo>
                  <a:lnTo>
                    <a:pt x="3758" y="281488"/>
                  </a:lnTo>
                  <a:lnTo>
                    <a:pt x="7181" y="286084"/>
                  </a:lnTo>
                  <a:lnTo>
                    <a:pt x="16630" y="291190"/>
                  </a:lnTo>
                  <a:lnTo>
                    <a:pt x="33850" y="294065"/>
                  </a:lnTo>
                  <a:lnTo>
                    <a:pt x="93404"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13" name="SMARTInkShape-Group1031"/>
          <p:cNvGrpSpPr/>
          <p:nvPr/>
        </p:nvGrpSpPr>
        <p:grpSpPr>
          <a:xfrm>
            <a:off x="3745646" y="4859643"/>
            <a:ext cx="769205" cy="495580"/>
            <a:chOff x="3745646" y="4859643"/>
            <a:chExt cx="769205" cy="495580"/>
          </a:xfrm>
        </p:grpSpPr>
        <p:sp>
          <p:nvSpPr>
            <p:cNvPr id="809" name="SMARTInkShape-7147"/>
            <p:cNvSpPr/>
            <p:nvPr/>
          </p:nvSpPr>
          <p:spPr>
            <a:xfrm>
              <a:off x="3895725" y="492442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0" name="SMARTInkShape-7148"/>
            <p:cNvSpPr/>
            <p:nvPr/>
          </p:nvSpPr>
          <p:spPr>
            <a:xfrm>
              <a:off x="3745646" y="4859643"/>
              <a:ext cx="349851" cy="495580"/>
            </a:xfrm>
            <a:custGeom>
              <a:avLst/>
              <a:gdLst/>
              <a:ahLst/>
              <a:cxnLst/>
              <a:rect l="0" t="0" r="0" b="0"/>
              <a:pathLst>
                <a:path w="349851" h="495580">
                  <a:moveTo>
                    <a:pt x="73879" y="131457"/>
                  </a:moveTo>
                  <a:lnTo>
                    <a:pt x="73879" y="136514"/>
                  </a:lnTo>
                  <a:lnTo>
                    <a:pt x="47364" y="180362"/>
                  </a:lnTo>
                  <a:lnTo>
                    <a:pt x="26943" y="226876"/>
                  </a:lnTo>
                  <a:lnTo>
                    <a:pt x="10470" y="274354"/>
                  </a:lnTo>
                  <a:lnTo>
                    <a:pt x="1939" y="306089"/>
                  </a:lnTo>
                  <a:lnTo>
                    <a:pt x="0" y="351122"/>
                  </a:lnTo>
                  <a:lnTo>
                    <a:pt x="8289" y="396392"/>
                  </a:lnTo>
                  <a:lnTo>
                    <a:pt x="20119" y="430852"/>
                  </a:lnTo>
                  <a:lnTo>
                    <a:pt x="44662" y="461585"/>
                  </a:lnTo>
                  <a:lnTo>
                    <a:pt x="66891" y="476794"/>
                  </a:lnTo>
                  <a:lnTo>
                    <a:pt x="105542" y="495182"/>
                  </a:lnTo>
                  <a:lnTo>
                    <a:pt x="142057" y="495579"/>
                  </a:lnTo>
                  <a:lnTo>
                    <a:pt x="176277" y="488994"/>
                  </a:lnTo>
                  <a:lnTo>
                    <a:pt x="201468" y="475284"/>
                  </a:lnTo>
                  <a:lnTo>
                    <a:pt x="243003" y="437947"/>
                  </a:lnTo>
                  <a:lnTo>
                    <a:pt x="263690" y="412063"/>
                  </a:lnTo>
                  <a:lnTo>
                    <a:pt x="289643" y="370448"/>
                  </a:lnTo>
                  <a:lnTo>
                    <a:pt x="314094" y="325107"/>
                  </a:lnTo>
                  <a:lnTo>
                    <a:pt x="330213" y="281657"/>
                  </a:lnTo>
                  <a:lnTo>
                    <a:pt x="343588" y="237679"/>
                  </a:lnTo>
                  <a:lnTo>
                    <a:pt x="348817" y="191872"/>
                  </a:lnTo>
                  <a:lnTo>
                    <a:pt x="349850" y="151152"/>
                  </a:lnTo>
                  <a:lnTo>
                    <a:pt x="347207" y="113657"/>
                  </a:lnTo>
                  <a:lnTo>
                    <a:pt x="340350" y="82270"/>
                  </a:lnTo>
                  <a:lnTo>
                    <a:pt x="318639" y="41859"/>
                  </a:lnTo>
                  <a:lnTo>
                    <a:pt x="293156" y="12482"/>
                  </a:lnTo>
                  <a:lnTo>
                    <a:pt x="278580" y="4496"/>
                  </a:lnTo>
                  <a:lnTo>
                    <a:pt x="243304" y="0"/>
                  </a:lnTo>
                  <a:lnTo>
                    <a:pt x="188179" y="76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1" name="SMARTInkShape-7149"/>
            <p:cNvSpPr/>
            <p:nvPr/>
          </p:nvSpPr>
          <p:spPr>
            <a:xfrm>
              <a:off x="4248150" y="4905375"/>
              <a:ext cx="161926" cy="38101"/>
            </a:xfrm>
            <a:custGeom>
              <a:avLst/>
              <a:gdLst/>
              <a:ahLst/>
              <a:cxnLst/>
              <a:rect l="0" t="0" r="0" b="0"/>
              <a:pathLst>
                <a:path w="161926" h="38101">
                  <a:moveTo>
                    <a:pt x="0" y="0"/>
                  </a:moveTo>
                  <a:lnTo>
                    <a:pt x="17900" y="7539"/>
                  </a:lnTo>
                  <a:lnTo>
                    <a:pt x="58721" y="19712"/>
                  </a:lnTo>
                  <a:lnTo>
                    <a:pt x="99494" y="28466"/>
                  </a:lnTo>
                  <a:lnTo>
                    <a:pt x="1619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2" name="SMARTInkShape-7150"/>
            <p:cNvSpPr/>
            <p:nvPr/>
          </p:nvSpPr>
          <p:spPr>
            <a:xfrm>
              <a:off x="4257675" y="5105403"/>
              <a:ext cx="257176" cy="28573"/>
            </a:xfrm>
            <a:custGeom>
              <a:avLst/>
              <a:gdLst/>
              <a:ahLst/>
              <a:cxnLst/>
              <a:rect l="0" t="0" r="0" b="0"/>
              <a:pathLst>
                <a:path w="257176" h="28573">
                  <a:moveTo>
                    <a:pt x="0" y="9522"/>
                  </a:moveTo>
                  <a:lnTo>
                    <a:pt x="8201" y="1321"/>
                  </a:lnTo>
                  <a:lnTo>
                    <a:pt x="55608" y="49"/>
                  </a:lnTo>
                  <a:lnTo>
                    <a:pt x="97415" y="7"/>
                  </a:lnTo>
                  <a:lnTo>
                    <a:pt x="141282" y="0"/>
                  </a:lnTo>
                  <a:lnTo>
                    <a:pt x="181758" y="1056"/>
                  </a:lnTo>
                  <a:lnTo>
                    <a:pt x="223647" y="8198"/>
                  </a:lnTo>
                  <a:lnTo>
                    <a:pt x="237335" y="14578"/>
                  </a:lnTo>
                  <a:lnTo>
                    <a:pt x="257175" y="285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28" name="SMARTInkShape-Group1032"/>
          <p:cNvGrpSpPr/>
          <p:nvPr/>
        </p:nvGrpSpPr>
        <p:grpSpPr>
          <a:xfrm>
            <a:off x="3676650" y="4733925"/>
            <a:ext cx="2096289" cy="1483805"/>
            <a:chOff x="3676650" y="4733925"/>
            <a:chExt cx="2096289" cy="1483805"/>
          </a:xfrm>
        </p:grpSpPr>
        <p:sp>
          <p:nvSpPr>
            <p:cNvPr id="814" name="SMARTInkShape-7151"/>
            <p:cNvSpPr/>
            <p:nvPr/>
          </p:nvSpPr>
          <p:spPr>
            <a:xfrm>
              <a:off x="4324350" y="5934075"/>
              <a:ext cx="180976" cy="57151"/>
            </a:xfrm>
            <a:custGeom>
              <a:avLst/>
              <a:gdLst/>
              <a:ahLst/>
              <a:cxnLst/>
              <a:rect l="0" t="0" r="0" b="0"/>
              <a:pathLst>
                <a:path w="180976" h="57151">
                  <a:moveTo>
                    <a:pt x="0" y="57150"/>
                  </a:moveTo>
                  <a:lnTo>
                    <a:pt x="5057" y="57150"/>
                  </a:lnTo>
                  <a:lnTo>
                    <a:pt x="42842" y="39250"/>
                  </a:lnTo>
                  <a:lnTo>
                    <a:pt x="84780" y="25627"/>
                  </a:lnTo>
                  <a:lnTo>
                    <a:pt x="124133" y="15942"/>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5" name="SMARTInkShape-7152"/>
            <p:cNvSpPr/>
            <p:nvPr/>
          </p:nvSpPr>
          <p:spPr>
            <a:xfrm>
              <a:off x="4286250" y="5924550"/>
              <a:ext cx="76201" cy="9526"/>
            </a:xfrm>
            <a:custGeom>
              <a:avLst/>
              <a:gdLst/>
              <a:ahLst/>
              <a:cxnLst/>
              <a:rect l="0" t="0" r="0" b="0"/>
              <a:pathLst>
                <a:path w="76201" h="9526">
                  <a:moveTo>
                    <a:pt x="0" y="0"/>
                  </a:moveTo>
                  <a:lnTo>
                    <a:pt x="39039" y="1058"/>
                  </a:lnTo>
                  <a:lnTo>
                    <a:pt x="762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6" name="SMARTInkShape-7153"/>
            <p:cNvSpPr/>
            <p:nvPr/>
          </p:nvSpPr>
          <p:spPr>
            <a:xfrm>
              <a:off x="4676775" y="5305425"/>
              <a:ext cx="57151" cy="209551"/>
            </a:xfrm>
            <a:custGeom>
              <a:avLst/>
              <a:gdLst/>
              <a:ahLst/>
              <a:cxnLst/>
              <a:rect l="0" t="0" r="0" b="0"/>
              <a:pathLst>
                <a:path w="57151" h="209551">
                  <a:moveTo>
                    <a:pt x="57150" y="0"/>
                  </a:moveTo>
                  <a:lnTo>
                    <a:pt x="57150" y="5057"/>
                  </a:lnTo>
                  <a:lnTo>
                    <a:pt x="40903" y="43873"/>
                  </a:lnTo>
                  <a:lnTo>
                    <a:pt x="28739" y="91214"/>
                  </a:lnTo>
                  <a:lnTo>
                    <a:pt x="12436" y="137869"/>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7" name="SMARTInkShape-7154"/>
            <p:cNvSpPr/>
            <p:nvPr/>
          </p:nvSpPr>
          <p:spPr>
            <a:xfrm>
              <a:off x="3990975" y="5335440"/>
              <a:ext cx="209551" cy="217636"/>
            </a:xfrm>
            <a:custGeom>
              <a:avLst/>
              <a:gdLst/>
              <a:ahLst/>
              <a:cxnLst/>
              <a:rect l="0" t="0" r="0" b="0"/>
              <a:pathLst>
                <a:path w="209551" h="217636">
                  <a:moveTo>
                    <a:pt x="0" y="17610"/>
                  </a:moveTo>
                  <a:lnTo>
                    <a:pt x="5057" y="12554"/>
                  </a:lnTo>
                  <a:lnTo>
                    <a:pt x="10361" y="10071"/>
                  </a:lnTo>
                  <a:lnTo>
                    <a:pt x="55170" y="0"/>
                  </a:lnTo>
                  <a:lnTo>
                    <a:pt x="85138" y="4043"/>
                  </a:lnTo>
                  <a:lnTo>
                    <a:pt x="104013" y="11944"/>
                  </a:lnTo>
                  <a:lnTo>
                    <a:pt x="107442" y="15949"/>
                  </a:lnTo>
                  <a:lnTo>
                    <a:pt x="111252" y="26044"/>
                  </a:lnTo>
                  <a:lnTo>
                    <a:pt x="112640" y="71526"/>
                  </a:lnTo>
                  <a:lnTo>
                    <a:pt x="106642" y="116729"/>
                  </a:lnTo>
                  <a:lnTo>
                    <a:pt x="106079" y="159935"/>
                  </a:lnTo>
                  <a:lnTo>
                    <a:pt x="112452" y="180548"/>
                  </a:lnTo>
                  <a:lnTo>
                    <a:pt x="118065" y="189863"/>
                  </a:lnTo>
                  <a:lnTo>
                    <a:pt x="132554" y="194708"/>
                  </a:lnTo>
                  <a:lnTo>
                    <a:pt x="179812" y="205679"/>
                  </a:lnTo>
                  <a:lnTo>
                    <a:pt x="209550" y="2176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8" name="SMARTInkShape-7155"/>
            <p:cNvSpPr/>
            <p:nvPr/>
          </p:nvSpPr>
          <p:spPr>
            <a:xfrm>
              <a:off x="3676650" y="5638801"/>
              <a:ext cx="1733551" cy="95250"/>
            </a:xfrm>
            <a:custGeom>
              <a:avLst/>
              <a:gdLst/>
              <a:ahLst/>
              <a:cxnLst/>
              <a:rect l="0" t="0" r="0" b="0"/>
              <a:pathLst>
                <a:path w="1733551" h="95250">
                  <a:moveTo>
                    <a:pt x="0" y="19049"/>
                  </a:moveTo>
                  <a:lnTo>
                    <a:pt x="45665" y="19049"/>
                  </a:lnTo>
                  <a:lnTo>
                    <a:pt x="92981" y="13993"/>
                  </a:lnTo>
                  <a:lnTo>
                    <a:pt x="128209" y="10848"/>
                  </a:lnTo>
                  <a:lnTo>
                    <a:pt x="170515" y="9916"/>
                  </a:lnTo>
                  <a:lnTo>
                    <a:pt x="216564" y="4584"/>
                  </a:lnTo>
                  <a:lnTo>
                    <a:pt x="250767" y="2037"/>
                  </a:lnTo>
                  <a:lnTo>
                    <a:pt x="288194" y="905"/>
                  </a:lnTo>
                  <a:lnTo>
                    <a:pt x="329523" y="401"/>
                  </a:lnTo>
                  <a:lnTo>
                    <a:pt x="372585" y="178"/>
                  </a:lnTo>
                  <a:lnTo>
                    <a:pt x="416418" y="79"/>
                  </a:lnTo>
                  <a:lnTo>
                    <a:pt x="460594" y="35"/>
                  </a:lnTo>
                  <a:lnTo>
                    <a:pt x="507745" y="15"/>
                  </a:lnTo>
                  <a:lnTo>
                    <a:pt x="532171" y="9"/>
                  </a:lnTo>
                  <a:lnTo>
                    <a:pt x="557981" y="6"/>
                  </a:lnTo>
                  <a:lnTo>
                    <a:pt x="584712" y="4"/>
                  </a:lnTo>
                  <a:lnTo>
                    <a:pt x="612058" y="2"/>
                  </a:lnTo>
                  <a:lnTo>
                    <a:pt x="639814" y="1"/>
                  </a:lnTo>
                  <a:lnTo>
                    <a:pt x="667842" y="1"/>
                  </a:lnTo>
                  <a:lnTo>
                    <a:pt x="696054" y="0"/>
                  </a:lnTo>
                  <a:lnTo>
                    <a:pt x="724385" y="1058"/>
                  </a:lnTo>
                  <a:lnTo>
                    <a:pt x="752799" y="2821"/>
                  </a:lnTo>
                  <a:lnTo>
                    <a:pt x="781265" y="5056"/>
                  </a:lnTo>
                  <a:lnTo>
                    <a:pt x="810827" y="6545"/>
                  </a:lnTo>
                  <a:lnTo>
                    <a:pt x="841118" y="7538"/>
                  </a:lnTo>
                  <a:lnTo>
                    <a:pt x="871896" y="8200"/>
                  </a:lnTo>
                  <a:lnTo>
                    <a:pt x="902997" y="9700"/>
                  </a:lnTo>
                  <a:lnTo>
                    <a:pt x="934314" y="11758"/>
                  </a:lnTo>
                  <a:lnTo>
                    <a:pt x="965777" y="14188"/>
                  </a:lnTo>
                  <a:lnTo>
                    <a:pt x="996276" y="16867"/>
                  </a:lnTo>
                  <a:lnTo>
                    <a:pt x="1026134" y="19711"/>
                  </a:lnTo>
                  <a:lnTo>
                    <a:pt x="1055564" y="22665"/>
                  </a:lnTo>
                  <a:lnTo>
                    <a:pt x="1086826" y="25694"/>
                  </a:lnTo>
                  <a:lnTo>
                    <a:pt x="1119309" y="28770"/>
                  </a:lnTo>
                  <a:lnTo>
                    <a:pt x="1152606" y="31880"/>
                  </a:lnTo>
                  <a:lnTo>
                    <a:pt x="1184329" y="35012"/>
                  </a:lnTo>
                  <a:lnTo>
                    <a:pt x="1215003" y="38157"/>
                  </a:lnTo>
                  <a:lnTo>
                    <a:pt x="1244977" y="41314"/>
                  </a:lnTo>
                  <a:lnTo>
                    <a:pt x="1274484" y="44475"/>
                  </a:lnTo>
                  <a:lnTo>
                    <a:pt x="1303682" y="47641"/>
                  </a:lnTo>
                  <a:lnTo>
                    <a:pt x="1332671" y="50811"/>
                  </a:lnTo>
                  <a:lnTo>
                    <a:pt x="1361522" y="53983"/>
                  </a:lnTo>
                  <a:lnTo>
                    <a:pt x="1390281" y="57154"/>
                  </a:lnTo>
                  <a:lnTo>
                    <a:pt x="1418980" y="60327"/>
                  </a:lnTo>
                  <a:lnTo>
                    <a:pt x="1446578" y="63501"/>
                  </a:lnTo>
                  <a:lnTo>
                    <a:pt x="1473443" y="66676"/>
                  </a:lnTo>
                  <a:lnTo>
                    <a:pt x="1499821" y="69850"/>
                  </a:lnTo>
                  <a:lnTo>
                    <a:pt x="1524814" y="71966"/>
                  </a:lnTo>
                  <a:lnTo>
                    <a:pt x="1572340" y="74318"/>
                  </a:lnTo>
                  <a:lnTo>
                    <a:pt x="1612512" y="78186"/>
                  </a:lnTo>
                  <a:lnTo>
                    <a:pt x="1648005" y="82374"/>
                  </a:lnTo>
                  <a:lnTo>
                    <a:pt x="1733550" y="952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9" name="SMARTInkShape-7156"/>
            <p:cNvSpPr/>
            <p:nvPr/>
          </p:nvSpPr>
          <p:spPr>
            <a:xfrm>
              <a:off x="3838575" y="5860527"/>
              <a:ext cx="257176" cy="357203"/>
            </a:xfrm>
            <a:custGeom>
              <a:avLst/>
              <a:gdLst/>
              <a:ahLst/>
              <a:cxnLst/>
              <a:rect l="0" t="0" r="0" b="0"/>
              <a:pathLst>
                <a:path w="257176" h="357203">
                  <a:moveTo>
                    <a:pt x="0" y="83073"/>
                  </a:moveTo>
                  <a:lnTo>
                    <a:pt x="0" y="78017"/>
                  </a:lnTo>
                  <a:lnTo>
                    <a:pt x="2822" y="72712"/>
                  </a:lnTo>
                  <a:lnTo>
                    <a:pt x="22390" y="51274"/>
                  </a:lnTo>
                  <a:lnTo>
                    <a:pt x="61666" y="25080"/>
                  </a:lnTo>
                  <a:lnTo>
                    <a:pt x="99411" y="9446"/>
                  </a:lnTo>
                  <a:lnTo>
                    <a:pt x="138463" y="932"/>
                  </a:lnTo>
                  <a:lnTo>
                    <a:pt x="159964" y="0"/>
                  </a:lnTo>
                  <a:lnTo>
                    <a:pt x="187802" y="5423"/>
                  </a:lnTo>
                  <a:lnTo>
                    <a:pt x="199179" y="10815"/>
                  </a:lnTo>
                  <a:lnTo>
                    <a:pt x="221652" y="37049"/>
                  </a:lnTo>
                  <a:lnTo>
                    <a:pt x="230098" y="50624"/>
                  </a:lnTo>
                  <a:lnTo>
                    <a:pt x="231735" y="66534"/>
                  </a:lnTo>
                  <a:lnTo>
                    <a:pt x="224163" y="107675"/>
                  </a:lnTo>
                  <a:lnTo>
                    <a:pt x="204871" y="150022"/>
                  </a:lnTo>
                  <a:lnTo>
                    <a:pt x="186880" y="185695"/>
                  </a:lnTo>
                  <a:lnTo>
                    <a:pt x="159015" y="232851"/>
                  </a:lnTo>
                  <a:lnTo>
                    <a:pt x="128307" y="273055"/>
                  </a:lnTo>
                  <a:lnTo>
                    <a:pt x="105783" y="318307"/>
                  </a:lnTo>
                  <a:lnTo>
                    <a:pt x="97330" y="340970"/>
                  </a:lnTo>
                  <a:lnTo>
                    <a:pt x="97696" y="344963"/>
                  </a:lnTo>
                  <a:lnTo>
                    <a:pt x="100923" y="352222"/>
                  </a:lnTo>
                  <a:lnTo>
                    <a:pt x="105382" y="354580"/>
                  </a:lnTo>
                  <a:lnTo>
                    <a:pt x="118803" y="357202"/>
                  </a:lnTo>
                  <a:lnTo>
                    <a:pt x="159836" y="351279"/>
                  </a:lnTo>
                  <a:lnTo>
                    <a:pt x="202435" y="339919"/>
                  </a:lnTo>
                  <a:lnTo>
                    <a:pt x="257175" y="3307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0" name="SMARTInkShape-7157"/>
            <p:cNvSpPr/>
            <p:nvPr/>
          </p:nvSpPr>
          <p:spPr>
            <a:xfrm>
              <a:off x="4648326" y="5785684"/>
              <a:ext cx="157735" cy="383472"/>
            </a:xfrm>
            <a:custGeom>
              <a:avLst/>
              <a:gdLst/>
              <a:ahLst/>
              <a:cxnLst/>
              <a:rect l="0" t="0" r="0" b="0"/>
              <a:pathLst>
                <a:path w="157735" h="383472">
                  <a:moveTo>
                    <a:pt x="18924" y="176966"/>
                  </a:moveTo>
                  <a:lnTo>
                    <a:pt x="23980" y="182023"/>
                  </a:lnTo>
                  <a:lnTo>
                    <a:pt x="35399" y="218881"/>
                  </a:lnTo>
                  <a:lnTo>
                    <a:pt x="35771" y="232636"/>
                  </a:lnTo>
                  <a:lnTo>
                    <a:pt x="31089" y="269073"/>
                  </a:lnTo>
                  <a:lnTo>
                    <a:pt x="28173" y="306092"/>
                  </a:lnTo>
                  <a:lnTo>
                    <a:pt x="21065" y="347581"/>
                  </a:lnTo>
                  <a:lnTo>
                    <a:pt x="19050" y="383471"/>
                  </a:lnTo>
                  <a:lnTo>
                    <a:pt x="17873" y="337578"/>
                  </a:lnTo>
                  <a:lnTo>
                    <a:pt x="12380" y="297462"/>
                  </a:lnTo>
                  <a:lnTo>
                    <a:pt x="9224" y="261352"/>
                  </a:lnTo>
                  <a:lnTo>
                    <a:pt x="4735" y="229287"/>
                  </a:lnTo>
                  <a:lnTo>
                    <a:pt x="2035" y="193870"/>
                  </a:lnTo>
                  <a:lnTo>
                    <a:pt x="514" y="146697"/>
                  </a:lnTo>
                  <a:lnTo>
                    <a:pt x="64" y="106967"/>
                  </a:lnTo>
                  <a:lnTo>
                    <a:pt x="0" y="92200"/>
                  </a:lnTo>
                  <a:lnTo>
                    <a:pt x="8397" y="67325"/>
                  </a:lnTo>
                  <a:lnTo>
                    <a:pt x="34601" y="30543"/>
                  </a:lnTo>
                  <a:lnTo>
                    <a:pt x="63903" y="9522"/>
                  </a:lnTo>
                  <a:lnTo>
                    <a:pt x="99397" y="0"/>
                  </a:lnTo>
                  <a:lnTo>
                    <a:pt x="118542" y="595"/>
                  </a:lnTo>
                  <a:lnTo>
                    <a:pt x="126611" y="2236"/>
                  </a:lnTo>
                  <a:lnTo>
                    <a:pt x="141221" y="12524"/>
                  </a:lnTo>
                  <a:lnTo>
                    <a:pt x="148080" y="19714"/>
                  </a:lnTo>
                  <a:lnTo>
                    <a:pt x="155702" y="36168"/>
                  </a:lnTo>
                  <a:lnTo>
                    <a:pt x="157734" y="45000"/>
                  </a:lnTo>
                  <a:lnTo>
                    <a:pt x="150482" y="82714"/>
                  </a:lnTo>
                  <a:lnTo>
                    <a:pt x="123699" y="1388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1" name="SMARTInkShape-7158"/>
            <p:cNvSpPr/>
            <p:nvPr/>
          </p:nvSpPr>
          <p:spPr>
            <a:xfrm>
              <a:off x="4638709" y="5362575"/>
              <a:ext cx="152367" cy="28576"/>
            </a:xfrm>
            <a:custGeom>
              <a:avLst/>
              <a:gdLst/>
              <a:ahLst/>
              <a:cxnLst/>
              <a:rect l="0" t="0" r="0" b="0"/>
              <a:pathLst>
                <a:path w="152367" h="28576">
                  <a:moveTo>
                    <a:pt x="9491" y="28575"/>
                  </a:moveTo>
                  <a:lnTo>
                    <a:pt x="0" y="19084"/>
                  </a:lnTo>
                  <a:lnTo>
                    <a:pt x="46659" y="19051"/>
                  </a:lnTo>
                  <a:lnTo>
                    <a:pt x="92271" y="11512"/>
                  </a:lnTo>
                  <a:lnTo>
                    <a:pt x="15236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2" name="SMARTInkShape-7159"/>
            <p:cNvSpPr/>
            <p:nvPr/>
          </p:nvSpPr>
          <p:spPr>
            <a:xfrm>
              <a:off x="4686300" y="4943475"/>
              <a:ext cx="171451" cy="19051"/>
            </a:xfrm>
            <a:custGeom>
              <a:avLst/>
              <a:gdLst/>
              <a:ahLst/>
              <a:cxnLst/>
              <a:rect l="0" t="0" r="0" b="0"/>
              <a:pathLst>
                <a:path w="171451" h="19051">
                  <a:moveTo>
                    <a:pt x="0" y="0"/>
                  </a:moveTo>
                  <a:lnTo>
                    <a:pt x="40719" y="0"/>
                  </a:lnTo>
                  <a:lnTo>
                    <a:pt x="83446" y="1058"/>
                  </a:lnTo>
                  <a:lnTo>
                    <a:pt x="123061" y="10361"/>
                  </a:lnTo>
                  <a:lnTo>
                    <a:pt x="1714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3" name="SMARTInkShape-7160"/>
            <p:cNvSpPr/>
            <p:nvPr/>
          </p:nvSpPr>
          <p:spPr>
            <a:xfrm>
              <a:off x="4947696" y="4840686"/>
              <a:ext cx="173409" cy="302425"/>
            </a:xfrm>
            <a:custGeom>
              <a:avLst/>
              <a:gdLst/>
              <a:ahLst/>
              <a:cxnLst/>
              <a:rect l="0" t="0" r="0" b="0"/>
              <a:pathLst>
                <a:path w="173409" h="302425">
                  <a:moveTo>
                    <a:pt x="5304" y="7539"/>
                  </a:moveTo>
                  <a:lnTo>
                    <a:pt x="10791" y="7539"/>
                  </a:lnTo>
                  <a:lnTo>
                    <a:pt x="0" y="7539"/>
                  </a:lnTo>
                  <a:lnTo>
                    <a:pt x="2241" y="7539"/>
                  </a:lnTo>
                  <a:lnTo>
                    <a:pt x="31268" y="0"/>
                  </a:lnTo>
                  <a:lnTo>
                    <a:pt x="67325" y="1425"/>
                  </a:lnTo>
                  <a:lnTo>
                    <a:pt x="111747" y="6331"/>
                  </a:lnTo>
                  <a:lnTo>
                    <a:pt x="144205" y="17294"/>
                  </a:lnTo>
                  <a:lnTo>
                    <a:pt x="152938" y="24626"/>
                  </a:lnTo>
                  <a:lnTo>
                    <a:pt x="165463" y="44061"/>
                  </a:lnTo>
                  <a:lnTo>
                    <a:pt x="173408" y="68690"/>
                  </a:lnTo>
                  <a:lnTo>
                    <a:pt x="166800" y="91163"/>
                  </a:lnTo>
                  <a:lnTo>
                    <a:pt x="141745" y="138592"/>
                  </a:lnTo>
                  <a:lnTo>
                    <a:pt x="109866" y="178536"/>
                  </a:lnTo>
                  <a:lnTo>
                    <a:pt x="79267" y="214177"/>
                  </a:lnTo>
                  <a:lnTo>
                    <a:pt x="63576" y="229553"/>
                  </a:lnTo>
                  <a:lnTo>
                    <a:pt x="41213" y="274626"/>
                  </a:lnTo>
                  <a:lnTo>
                    <a:pt x="36052" y="292816"/>
                  </a:lnTo>
                  <a:lnTo>
                    <a:pt x="37445" y="296149"/>
                  </a:lnTo>
                  <a:lnTo>
                    <a:pt x="40489" y="298370"/>
                  </a:lnTo>
                  <a:lnTo>
                    <a:pt x="51635" y="300839"/>
                  </a:lnTo>
                  <a:lnTo>
                    <a:pt x="93282" y="302424"/>
                  </a:lnTo>
                  <a:lnTo>
                    <a:pt x="157704" y="2932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4" name="SMARTInkShape-7161"/>
            <p:cNvSpPr/>
            <p:nvPr/>
          </p:nvSpPr>
          <p:spPr>
            <a:xfrm>
              <a:off x="5382949" y="4733925"/>
              <a:ext cx="46302" cy="323851"/>
            </a:xfrm>
            <a:custGeom>
              <a:avLst/>
              <a:gdLst/>
              <a:ahLst/>
              <a:cxnLst/>
              <a:rect l="0" t="0" r="0" b="0"/>
              <a:pathLst>
                <a:path w="46302" h="323851">
                  <a:moveTo>
                    <a:pt x="8201" y="0"/>
                  </a:moveTo>
                  <a:lnTo>
                    <a:pt x="7143" y="9721"/>
                  </a:lnTo>
                  <a:lnTo>
                    <a:pt x="0" y="43849"/>
                  </a:lnTo>
                  <a:lnTo>
                    <a:pt x="6542" y="85998"/>
                  </a:lnTo>
                  <a:lnTo>
                    <a:pt x="13942" y="126846"/>
                  </a:lnTo>
                  <a:lnTo>
                    <a:pt x="17662" y="162115"/>
                  </a:lnTo>
                  <a:lnTo>
                    <a:pt x="24998" y="204079"/>
                  </a:lnTo>
                  <a:lnTo>
                    <a:pt x="34136" y="251077"/>
                  </a:lnTo>
                  <a:lnTo>
                    <a:pt x="41311" y="291483"/>
                  </a:lnTo>
                  <a:lnTo>
                    <a:pt x="46301"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5" name="SMARTInkShape-7162"/>
            <p:cNvSpPr/>
            <p:nvPr/>
          </p:nvSpPr>
          <p:spPr>
            <a:xfrm>
              <a:off x="5362575" y="4857750"/>
              <a:ext cx="171451" cy="38101"/>
            </a:xfrm>
            <a:custGeom>
              <a:avLst/>
              <a:gdLst/>
              <a:ahLst/>
              <a:cxnLst/>
              <a:rect l="0" t="0" r="0" b="0"/>
              <a:pathLst>
                <a:path w="171451" h="38101">
                  <a:moveTo>
                    <a:pt x="0" y="38100"/>
                  </a:moveTo>
                  <a:lnTo>
                    <a:pt x="5057" y="33044"/>
                  </a:lnTo>
                  <a:lnTo>
                    <a:pt x="10361" y="30561"/>
                  </a:lnTo>
                  <a:lnTo>
                    <a:pt x="56910" y="18388"/>
                  </a:lnTo>
                  <a:lnTo>
                    <a:pt x="103918" y="2764"/>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6" name="SMARTInkShape-7163"/>
            <p:cNvSpPr/>
            <p:nvPr/>
          </p:nvSpPr>
          <p:spPr>
            <a:xfrm>
              <a:off x="5613470" y="4769982"/>
              <a:ext cx="159469" cy="362584"/>
            </a:xfrm>
            <a:custGeom>
              <a:avLst/>
              <a:gdLst/>
              <a:ahLst/>
              <a:cxnLst/>
              <a:rect l="0" t="0" r="0" b="0"/>
              <a:pathLst>
                <a:path w="159469" h="362584">
                  <a:moveTo>
                    <a:pt x="15805" y="106818"/>
                  </a:moveTo>
                  <a:lnTo>
                    <a:pt x="20862" y="111875"/>
                  </a:lnTo>
                  <a:lnTo>
                    <a:pt x="23344" y="120001"/>
                  </a:lnTo>
                  <a:lnTo>
                    <a:pt x="27978" y="165125"/>
                  </a:lnTo>
                  <a:lnTo>
                    <a:pt x="30740" y="182475"/>
                  </a:lnTo>
                  <a:lnTo>
                    <a:pt x="25945" y="227142"/>
                  </a:lnTo>
                  <a:lnTo>
                    <a:pt x="24454" y="263943"/>
                  </a:lnTo>
                  <a:lnTo>
                    <a:pt x="17153" y="310679"/>
                  </a:lnTo>
                  <a:lnTo>
                    <a:pt x="15858" y="356853"/>
                  </a:lnTo>
                  <a:lnTo>
                    <a:pt x="15841" y="359233"/>
                  </a:lnTo>
                  <a:lnTo>
                    <a:pt x="16887" y="360820"/>
                  </a:lnTo>
                  <a:lnTo>
                    <a:pt x="18643" y="361878"/>
                  </a:lnTo>
                  <a:lnTo>
                    <a:pt x="20872" y="362583"/>
                  </a:lnTo>
                  <a:lnTo>
                    <a:pt x="21300" y="359878"/>
                  </a:lnTo>
                  <a:lnTo>
                    <a:pt x="16427" y="313053"/>
                  </a:lnTo>
                  <a:lnTo>
                    <a:pt x="14931" y="274346"/>
                  </a:lnTo>
                  <a:lnTo>
                    <a:pt x="9314" y="239711"/>
                  </a:lnTo>
                  <a:lnTo>
                    <a:pt x="6121" y="196876"/>
                  </a:lnTo>
                  <a:lnTo>
                    <a:pt x="0" y="153845"/>
                  </a:lnTo>
                  <a:lnTo>
                    <a:pt x="218" y="110267"/>
                  </a:lnTo>
                  <a:lnTo>
                    <a:pt x="7306" y="69740"/>
                  </a:lnTo>
                  <a:lnTo>
                    <a:pt x="14145" y="46947"/>
                  </a:lnTo>
                  <a:lnTo>
                    <a:pt x="24239" y="33289"/>
                  </a:lnTo>
                  <a:lnTo>
                    <a:pt x="46879" y="14594"/>
                  </a:lnTo>
                  <a:lnTo>
                    <a:pt x="78752" y="705"/>
                  </a:lnTo>
                  <a:lnTo>
                    <a:pt x="115007" y="0"/>
                  </a:lnTo>
                  <a:lnTo>
                    <a:pt x="137391" y="6495"/>
                  </a:lnTo>
                  <a:lnTo>
                    <a:pt x="155783" y="25234"/>
                  </a:lnTo>
                  <a:lnTo>
                    <a:pt x="158865" y="33379"/>
                  </a:lnTo>
                  <a:lnTo>
                    <a:pt x="159468" y="50895"/>
                  </a:lnTo>
                  <a:lnTo>
                    <a:pt x="153857" y="73550"/>
                  </a:lnTo>
                  <a:lnTo>
                    <a:pt x="140435" y="98725"/>
                  </a:lnTo>
                  <a:lnTo>
                    <a:pt x="109333" y="128071"/>
                  </a:lnTo>
                  <a:lnTo>
                    <a:pt x="44380" y="1830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SMARTInkShape-7164"/>
            <p:cNvSpPr/>
            <p:nvPr/>
          </p:nvSpPr>
          <p:spPr>
            <a:xfrm>
              <a:off x="4917339" y="5257800"/>
              <a:ext cx="140437" cy="360488"/>
            </a:xfrm>
            <a:custGeom>
              <a:avLst/>
              <a:gdLst/>
              <a:ahLst/>
              <a:cxnLst/>
              <a:rect l="0" t="0" r="0" b="0"/>
              <a:pathLst>
                <a:path w="140437" h="360488">
                  <a:moveTo>
                    <a:pt x="45186" y="0"/>
                  </a:moveTo>
                  <a:lnTo>
                    <a:pt x="50243" y="0"/>
                  </a:lnTo>
                  <a:lnTo>
                    <a:pt x="92430" y="16247"/>
                  </a:lnTo>
                  <a:lnTo>
                    <a:pt x="113354" y="31470"/>
                  </a:lnTo>
                  <a:lnTo>
                    <a:pt x="124166" y="43620"/>
                  </a:lnTo>
                  <a:lnTo>
                    <a:pt x="135145" y="67252"/>
                  </a:lnTo>
                  <a:lnTo>
                    <a:pt x="138084" y="81396"/>
                  </a:lnTo>
                  <a:lnTo>
                    <a:pt x="129626" y="116427"/>
                  </a:lnTo>
                  <a:lnTo>
                    <a:pt x="107805" y="160464"/>
                  </a:lnTo>
                  <a:lnTo>
                    <a:pt x="83112" y="199736"/>
                  </a:lnTo>
                  <a:lnTo>
                    <a:pt x="57852" y="238068"/>
                  </a:lnTo>
                  <a:lnTo>
                    <a:pt x="26131" y="282920"/>
                  </a:lnTo>
                  <a:lnTo>
                    <a:pt x="5792" y="310591"/>
                  </a:lnTo>
                  <a:lnTo>
                    <a:pt x="0" y="330035"/>
                  </a:lnTo>
                  <a:lnTo>
                    <a:pt x="1467" y="340004"/>
                  </a:lnTo>
                  <a:lnTo>
                    <a:pt x="3340" y="344144"/>
                  </a:lnTo>
                  <a:lnTo>
                    <a:pt x="11066" y="351567"/>
                  </a:lnTo>
                  <a:lnTo>
                    <a:pt x="16089" y="355028"/>
                  </a:lnTo>
                  <a:lnTo>
                    <a:pt x="38329" y="359899"/>
                  </a:lnTo>
                  <a:lnTo>
                    <a:pt x="62254" y="360487"/>
                  </a:lnTo>
                  <a:lnTo>
                    <a:pt x="106335" y="348639"/>
                  </a:lnTo>
                  <a:lnTo>
                    <a:pt x="129765" y="343657"/>
                  </a:lnTo>
                  <a:lnTo>
                    <a:pt x="140436" y="342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31" name="SMARTInkShape-Group1033"/>
          <p:cNvGrpSpPr/>
          <p:nvPr/>
        </p:nvGrpSpPr>
        <p:grpSpPr>
          <a:xfrm>
            <a:off x="3790950" y="5391150"/>
            <a:ext cx="123826" cy="238126"/>
            <a:chOff x="3790950" y="5391150"/>
            <a:chExt cx="123826" cy="238126"/>
          </a:xfrm>
        </p:grpSpPr>
        <p:sp>
          <p:nvSpPr>
            <p:cNvPr id="829" name="SMARTInkShape-7165"/>
            <p:cNvSpPr/>
            <p:nvPr/>
          </p:nvSpPr>
          <p:spPr>
            <a:xfrm>
              <a:off x="3848100" y="5391150"/>
              <a:ext cx="19051" cy="238126"/>
            </a:xfrm>
            <a:custGeom>
              <a:avLst/>
              <a:gdLst/>
              <a:ahLst/>
              <a:cxnLst/>
              <a:rect l="0" t="0" r="0" b="0"/>
              <a:pathLst>
                <a:path w="19051" h="238126">
                  <a:moveTo>
                    <a:pt x="19050" y="0"/>
                  </a:moveTo>
                  <a:lnTo>
                    <a:pt x="13994" y="0"/>
                  </a:lnTo>
                  <a:lnTo>
                    <a:pt x="12504" y="2117"/>
                  </a:lnTo>
                  <a:lnTo>
                    <a:pt x="10113" y="20722"/>
                  </a:lnTo>
                  <a:lnTo>
                    <a:pt x="9577" y="64836"/>
                  </a:lnTo>
                  <a:lnTo>
                    <a:pt x="9535" y="101825"/>
                  </a:lnTo>
                  <a:lnTo>
                    <a:pt x="4471" y="142589"/>
                  </a:lnTo>
                  <a:lnTo>
                    <a:pt x="883" y="183074"/>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0" name="SMARTInkShape-7166"/>
            <p:cNvSpPr/>
            <p:nvPr/>
          </p:nvSpPr>
          <p:spPr>
            <a:xfrm>
              <a:off x="3790950" y="5457825"/>
              <a:ext cx="123826" cy="28576"/>
            </a:xfrm>
            <a:custGeom>
              <a:avLst/>
              <a:gdLst/>
              <a:ahLst/>
              <a:cxnLst/>
              <a:rect l="0" t="0" r="0" b="0"/>
              <a:pathLst>
                <a:path w="123826" h="28576">
                  <a:moveTo>
                    <a:pt x="0" y="28575"/>
                  </a:moveTo>
                  <a:lnTo>
                    <a:pt x="18985" y="27517"/>
                  </a:lnTo>
                  <a:lnTo>
                    <a:pt x="62018" y="18874"/>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773712474"/>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SMARTInkShape-7167"/>
          <p:cNvSpPr/>
          <p:nvPr/>
        </p:nvSpPr>
        <p:spPr>
          <a:xfrm>
            <a:off x="6902569" y="3429000"/>
            <a:ext cx="3057" cy="73"/>
          </a:xfrm>
          <a:custGeom>
            <a:avLst/>
            <a:gdLst/>
            <a:ahLst/>
            <a:cxnLst/>
            <a:rect l="0" t="0" r="0" b="0"/>
            <a:pathLst>
              <a:path w="3057" h="73">
                <a:moveTo>
                  <a:pt x="3056" y="0"/>
                </a:moveTo>
                <a:lnTo>
                  <a:pt x="0" y="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7168"/>
          <p:cNvSpPr/>
          <p:nvPr/>
        </p:nvSpPr>
        <p:spPr>
          <a:xfrm>
            <a:off x="2259945" y="2514716"/>
            <a:ext cx="311704" cy="257060"/>
          </a:xfrm>
          <a:custGeom>
            <a:avLst/>
            <a:gdLst/>
            <a:ahLst/>
            <a:cxnLst/>
            <a:rect l="0" t="0" r="0" b="0"/>
            <a:pathLst>
              <a:path w="311704" h="257060">
                <a:moveTo>
                  <a:pt x="130830" y="9409"/>
                </a:moveTo>
                <a:lnTo>
                  <a:pt x="130830" y="4352"/>
                </a:lnTo>
                <a:lnTo>
                  <a:pt x="129772" y="2863"/>
                </a:lnTo>
                <a:lnTo>
                  <a:pt x="128008" y="1870"/>
                </a:lnTo>
                <a:lnTo>
                  <a:pt x="122629" y="276"/>
                </a:lnTo>
                <a:lnTo>
                  <a:pt x="111584" y="0"/>
                </a:lnTo>
                <a:lnTo>
                  <a:pt x="100757" y="5580"/>
                </a:lnTo>
                <a:lnTo>
                  <a:pt x="56884" y="36776"/>
                </a:lnTo>
                <a:lnTo>
                  <a:pt x="15029" y="78735"/>
                </a:lnTo>
                <a:lnTo>
                  <a:pt x="3150" y="98154"/>
                </a:lnTo>
                <a:lnTo>
                  <a:pt x="0" y="110940"/>
                </a:lnTo>
                <a:lnTo>
                  <a:pt x="3283" y="135095"/>
                </a:lnTo>
                <a:lnTo>
                  <a:pt x="19936" y="169089"/>
                </a:lnTo>
                <a:lnTo>
                  <a:pt x="31802" y="178450"/>
                </a:lnTo>
                <a:lnTo>
                  <a:pt x="60234" y="193083"/>
                </a:lnTo>
                <a:lnTo>
                  <a:pt x="101441" y="199619"/>
                </a:lnTo>
                <a:lnTo>
                  <a:pt x="144702" y="207182"/>
                </a:lnTo>
                <a:lnTo>
                  <a:pt x="161337" y="207374"/>
                </a:lnTo>
                <a:lnTo>
                  <a:pt x="202228" y="201101"/>
                </a:lnTo>
                <a:lnTo>
                  <a:pt x="236538" y="198028"/>
                </a:lnTo>
                <a:lnTo>
                  <a:pt x="278297" y="183538"/>
                </a:lnTo>
                <a:lnTo>
                  <a:pt x="291973" y="176405"/>
                </a:lnTo>
                <a:lnTo>
                  <a:pt x="298584" y="171540"/>
                </a:lnTo>
                <a:lnTo>
                  <a:pt x="305929" y="160489"/>
                </a:lnTo>
                <a:lnTo>
                  <a:pt x="310064" y="142368"/>
                </a:lnTo>
                <a:lnTo>
                  <a:pt x="311703" y="103342"/>
                </a:lnTo>
                <a:lnTo>
                  <a:pt x="306718" y="87453"/>
                </a:lnTo>
                <a:lnTo>
                  <a:pt x="293482" y="69340"/>
                </a:lnTo>
                <a:lnTo>
                  <a:pt x="271098" y="50567"/>
                </a:lnTo>
                <a:lnTo>
                  <a:pt x="256319" y="43576"/>
                </a:lnTo>
                <a:lnTo>
                  <a:pt x="211984" y="30936"/>
                </a:lnTo>
                <a:lnTo>
                  <a:pt x="185196" y="28948"/>
                </a:lnTo>
                <a:lnTo>
                  <a:pt x="173337" y="31499"/>
                </a:lnTo>
                <a:lnTo>
                  <a:pt x="168693" y="33660"/>
                </a:lnTo>
                <a:lnTo>
                  <a:pt x="160711" y="41707"/>
                </a:lnTo>
                <a:lnTo>
                  <a:pt x="152019" y="54007"/>
                </a:lnTo>
                <a:lnTo>
                  <a:pt x="150514" y="66250"/>
                </a:lnTo>
                <a:lnTo>
                  <a:pt x="155124" y="83283"/>
                </a:lnTo>
                <a:lnTo>
                  <a:pt x="167222" y="108002"/>
                </a:lnTo>
                <a:lnTo>
                  <a:pt x="210124" y="155116"/>
                </a:lnTo>
                <a:lnTo>
                  <a:pt x="254090" y="202144"/>
                </a:lnTo>
                <a:lnTo>
                  <a:pt x="302280" y="2570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 name="SMARTInkShape-Group1036"/>
          <p:cNvGrpSpPr/>
          <p:nvPr/>
        </p:nvGrpSpPr>
        <p:grpSpPr>
          <a:xfrm>
            <a:off x="2690426" y="2762250"/>
            <a:ext cx="100400" cy="104776"/>
            <a:chOff x="2690426" y="2762250"/>
            <a:chExt cx="100400" cy="104776"/>
          </a:xfrm>
        </p:grpSpPr>
        <p:sp>
          <p:nvSpPr>
            <p:cNvPr id="6" name="SMARTInkShape-7169"/>
            <p:cNvSpPr/>
            <p:nvPr/>
          </p:nvSpPr>
          <p:spPr>
            <a:xfrm>
              <a:off x="2690426" y="2771775"/>
              <a:ext cx="95001" cy="95251"/>
            </a:xfrm>
            <a:custGeom>
              <a:avLst/>
              <a:gdLst/>
              <a:ahLst/>
              <a:cxnLst/>
              <a:rect l="0" t="0" r="0" b="0"/>
              <a:pathLst>
                <a:path w="95001" h="95251">
                  <a:moveTo>
                    <a:pt x="24199" y="0"/>
                  </a:moveTo>
                  <a:lnTo>
                    <a:pt x="6866" y="17333"/>
                  </a:lnTo>
                  <a:lnTo>
                    <a:pt x="3090" y="18287"/>
                  </a:lnTo>
                  <a:lnTo>
                    <a:pt x="601" y="18542"/>
                  </a:lnTo>
                  <a:lnTo>
                    <a:pt x="0" y="19769"/>
                  </a:lnTo>
                  <a:lnTo>
                    <a:pt x="658" y="21646"/>
                  </a:lnTo>
                  <a:lnTo>
                    <a:pt x="2155" y="23956"/>
                  </a:lnTo>
                  <a:lnTo>
                    <a:pt x="4211" y="25496"/>
                  </a:lnTo>
                  <a:lnTo>
                    <a:pt x="9319" y="27206"/>
                  </a:lnTo>
                  <a:lnTo>
                    <a:pt x="34691" y="31217"/>
                  </a:lnTo>
                  <a:lnTo>
                    <a:pt x="53061" y="36061"/>
                  </a:lnTo>
                  <a:lnTo>
                    <a:pt x="59315" y="36740"/>
                  </a:lnTo>
                  <a:lnTo>
                    <a:pt x="64543" y="39310"/>
                  </a:lnTo>
                  <a:lnTo>
                    <a:pt x="87339" y="61851"/>
                  </a:lnTo>
                  <a:lnTo>
                    <a:pt x="93889" y="64531"/>
                  </a:lnTo>
                  <a:lnTo>
                    <a:pt x="95000" y="66304"/>
                  </a:lnTo>
                  <a:lnTo>
                    <a:pt x="94683" y="68544"/>
                  </a:lnTo>
                  <a:lnTo>
                    <a:pt x="89180" y="76754"/>
                  </a:lnTo>
                  <a:lnTo>
                    <a:pt x="82896" y="83953"/>
                  </a:lnTo>
                  <a:lnTo>
                    <a:pt x="71694" y="90257"/>
                  </a:lnTo>
                  <a:lnTo>
                    <a:pt x="33724"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7170"/>
            <p:cNvSpPr/>
            <p:nvPr/>
          </p:nvSpPr>
          <p:spPr>
            <a:xfrm>
              <a:off x="2781300" y="2762250"/>
              <a:ext cx="9526" cy="9526"/>
            </a:xfrm>
            <a:custGeom>
              <a:avLst/>
              <a:gdLst/>
              <a:ahLst/>
              <a:cxnLst/>
              <a:rect l="0" t="0" r="0" b="0"/>
              <a:pathLst>
                <a:path w="9526" h="9526">
                  <a:moveTo>
                    <a:pt x="9525"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 name="SMARTInkShape-Group1037"/>
          <p:cNvGrpSpPr/>
          <p:nvPr/>
        </p:nvGrpSpPr>
        <p:grpSpPr>
          <a:xfrm>
            <a:off x="3114675" y="2628900"/>
            <a:ext cx="1676401" cy="228601"/>
            <a:chOff x="3114675" y="2628900"/>
            <a:chExt cx="1676401" cy="228601"/>
          </a:xfrm>
        </p:grpSpPr>
        <p:sp>
          <p:nvSpPr>
            <p:cNvPr id="9" name="SMARTInkShape-7171"/>
            <p:cNvSpPr/>
            <p:nvPr/>
          </p:nvSpPr>
          <p:spPr>
            <a:xfrm>
              <a:off x="3648075" y="2752725"/>
              <a:ext cx="152401" cy="9526"/>
            </a:xfrm>
            <a:custGeom>
              <a:avLst/>
              <a:gdLst/>
              <a:ahLst/>
              <a:cxnLst/>
              <a:rect l="0" t="0" r="0" b="0"/>
              <a:pathLst>
                <a:path w="152401" h="9526">
                  <a:moveTo>
                    <a:pt x="0" y="9525"/>
                  </a:moveTo>
                  <a:lnTo>
                    <a:pt x="40020" y="9525"/>
                  </a:lnTo>
                  <a:lnTo>
                    <a:pt x="81636" y="9525"/>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7172"/>
            <p:cNvSpPr/>
            <p:nvPr/>
          </p:nvSpPr>
          <p:spPr>
            <a:xfrm>
              <a:off x="4219575" y="2638425"/>
              <a:ext cx="95251" cy="19051"/>
            </a:xfrm>
            <a:custGeom>
              <a:avLst/>
              <a:gdLst/>
              <a:ahLst/>
              <a:cxnLst/>
              <a:rect l="0" t="0" r="0" b="0"/>
              <a:pathLst>
                <a:path w="95251" h="19051">
                  <a:moveTo>
                    <a:pt x="0" y="19050"/>
                  </a:moveTo>
                  <a:lnTo>
                    <a:pt x="5057" y="19050"/>
                  </a:lnTo>
                  <a:lnTo>
                    <a:pt x="10361" y="16228"/>
                  </a:lnTo>
                  <a:lnTo>
                    <a:pt x="16247" y="12504"/>
                  </a:lnTo>
                  <a:lnTo>
                    <a:pt x="51305" y="216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7173"/>
            <p:cNvSpPr/>
            <p:nvPr/>
          </p:nvSpPr>
          <p:spPr>
            <a:xfrm>
              <a:off x="4000500" y="2628900"/>
              <a:ext cx="57151" cy="219076"/>
            </a:xfrm>
            <a:custGeom>
              <a:avLst/>
              <a:gdLst/>
              <a:ahLst/>
              <a:cxnLst/>
              <a:rect l="0" t="0" r="0" b="0"/>
              <a:pathLst>
                <a:path w="57151" h="219076">
                  <a:moveTo>
                    <a:pt x="0" y="0"/>
                  </a:moveTo>
                  <a:lnTo>
                    <a:pt x="13257" y="0"/>
                  </a:lnTo>
                  <a:lnTo>
                    <a:pt x="15188" y="1058"/>
                  </a:lnTo>
                  <a:lnTo>
                    <a:pt x="16475" y="2822"/>
                  </a:lnTo>
                  <a:lnTo>
                    <a:pt x="32157" y="48905"/>
                  </a:lnTo>
                  <a:lnTo>
                    <a:pt x="36926" y="91466"/>
                  </a:lnTo>
                  <a:lnTo>
                    <a:pt x="40690" y="128095"/>
                  </a:lnTo>
                  <a:lnTo>
                    <a:pt x="49838" y="174961"/>
                  </a:lnTo>
                  <a:lnTo>
                    <a:pt x="5715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7174"/>
            <p:cNvSpPr/>
            <p:nvPr/>
          </p:nvSpPr>
          <p:spPr>
            <a:xfrm>
              <a:off x="4619625" y="2752725"/>
              <a:ext cx="171451" cy="1"/>
            </a:xfrm>
            <a:custGeom>
              <a:avLst/>
              <a:gdLst/>
              <a:ahLst/>
              <a:cxnLst/>
              <a:rect l="0" t="0" r="0" b="0"/>
              <a:pathLst>
                <a:path w="171451" h="1">
                  <a:moveTo>
                    <a:pt x="0" y="0"/>
                  </a:moveTo>
                  <a:lnTo>
                    <a:pt x="46135" y="0"/>
                  </a:lnTo>
                  <a:lnTo>
                    <a:pt x="93329" y="0"/>
                  </a:lnTo>
                  <a:lnTo>
                    <a:pt x="139140" y="0"/>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7175"/>
            <p:cNvSpPr/>
            <p:nvPr/>
          </p:nvSpPr>
          <p:spPr>
            <a:xfrm>
              <a:off x="4667250" y="2647950"/>
              <a:ext cx="19051" cy="161926"/>
            </a:xfrm>
            <a:custGeom>
              <a:avLst/>
              <a:gdLst/>
              <a:ahLst/>
              <a:cxnLst/>
              <a:rect l="0" t="0" r="0" b="0"/>
              <a:pathLst>
                <a:path w="19051" h="161926">
                  <a:moveTo>
                    <a:pt x="0" y="0"/>
                  </a:moveTo>
                  <a:lnTo>
                    <a:pt x="0" y="13257"/>
                  </a:lnTo>
                  <a:lnTo>
                    <a:pt x="9133" y="58623"/>
                  </a:lnTo>
                  <a:lnTo>
                    <a:pt x="18145" y="104185"/>
                  </a:lnTo>
                  <a:lnTo>
                    <a:pt x="190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7176"/>
            <p:cNvSpPr/>
            <p:nvPr/>
          </p:nvSpPr>
          <p:spPr>
            <a:xfrm>
              <a:off x="4200525" y="2686050"/>
              <a:ext cx="151649" cy="142876"/>
            </a:xfrm>
            <a:custGeom>
              <a:avLst/>
              <a:gdLst/>
              <a:ahLst/>
              <a:cxnLst/>
              <a:rect l="0" t="0" r="0" b="0"/>
              <a:pathLst>
                <a:path w="151649" h="142876">
                  <a:moveTo>
                    <a:pt x="0" y="0"/>
                  </a:moveTo>
                  <a:lnTo>
                    <a:pt x="0" y="25535"/>
                  </a:lnTo>
                  <a:lnTo>
                    <a:pt x="5057" y="32731"/>
                  </a:lnTo>
                  <a:lnTo>
                    <a:pt x="10361" y="35714"/>
                  </a:lnTo>
                  <a:lnTo>
                    <a:pt x="22390" y="37629"/>
                  </a:lnTo>
                  <a:lnTo>
                    <a:pt x="64660" y="38059"/>
                  </a:lnTo>
                  <a:lnTo>
                    <a:pt x="84540" y="38088"/>
                  </a:lnTo>
                  <a:lnTo>
                    <a:pt x="107246" y="48209"/>
                  </a:lnTo>
                  <a:lnTo>
                    <a:pt x="143828" y="77824"/>
                  </a:lnTo>
                  <a:lnTo>
                    <a:pt x="148590" y="87858"/>
                  </a:lnTo>
                  <a:lnTo>
                    <a:pt x="151648" y="106490"/>
                  </a:lnTo>
                  <a:lnTo>
                    <a:pt x="146421" y="116473"/>
                  </a:lnTo>
                  <a:lnTo>
                    <a:pt x="135932" y="130016"/>
                  </a:lnTo>
                  <a:lnTo>
                    <a:pt x="118945" y="137419"/>
                  </a:lnTo>
                  <a:lnTo>
                    <a:pt x="857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7177"/>
            <p:cNvSpPr/>
            <p:nvPr/>
          </p:nvSpPr>
          <p:spPr>
            <a:xfrm>
              <a:off x="4619625" y="2686050"/>
              <a:ext cx="76201" cy="171451"/>
            </a:xfrm>
            <a:custGeom>
              <a:avLst/>
              <a:gdLst/>
              <a:ahLst/>
              <a:cxnLst/>
              <a:rect l="0" t="0" r="0" b="0"/>
              <a:pathLst>
                <a:path w="76201" h="171451">
                  <a:moveTo>
                    <a:pt x="0" y="0"/>
                  </a:moveTo>
                  <a:lnTo>
                    <a:pt x="26569" y="44495"/>
                  </a:lnTo>
                  <a:lnTo>
                    <a:pt x="44434" y="84516"/>
                  </a:lnTo>
                  <a:lnTo>
                    <a:pt x="54599" y="122489"/>
                  </a:lnTo>
                  <a:lnTo>
                    <a:pt x="7620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7178"/>
            <p:cNvSpPr/>
            <p:nvPr/>
          </p:nvSpPr>
          <p:spPr>
            <a:xfrm>
              <a:off x="4552950" y="2743200"/>
              <a:ext cx="161926" cy="9526"/>
            </a:xfrm>
            <a:custGeom>
              <a:avLst/>
              <a:gdLst/>
              <a:ahLst/>
              <a:cxnLst/>
              <a:rect l="0" t="0" r="0" b="0"/>
              <a:pathLst>
                <a:path w="161926" h="9526">
                  <a:moveTo>
                    <a:pt x="0" y="9525"/>
                  </a:moveTo>
                  <a:lnTo>
                    <a:pt x="41832" y="9525"/>
                  </a:lnTo>
                  <a:lnTo>
                    <a:pt x="83322" y="6703"/>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7179"/>
            <p:cNvSpPr/>
            <p:nvPr/>
          </p:nvSpPr>
          <p:spPr>
            <a:xfrm>
              <a:off x="3152775" y="2762250"/>
              <a:ext cx="123826" cy="9526"/>
            </a:xfrm>
            <a:custGeom>
              <a:avLst/>
              <a:gdLst/>
              <a:ahLst/>
              <a:cxnLst/>
              <a:rect l="0" t="0" r="0" b="0"/>
              <a:pathLst>
                <a:path w="123826" h="9526">
                  <a:moveTo>
                    <a:pt x="0" y="9525"/>
                  </a:moveTo>
                  <a:lnTo>
                    <a:pt x="45761" y="9525"/>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7180"/>
            <p:cNvSpPr/>
            <p:nvPr/>
          </p:nvSpPr>
          <p:spPr>
            <a:xfrm>
              <a:off x="3114675" y="2686050"/>
              <a:ext cx="133351" cy="19051"/>
            </a:xfrm>
            <a:custGeom>
              <a:avLst/>
              <a:gdLst/>
              <a:ahLst/>
              <a:cxnLst/>
              <a:rect l="0" t="0" r="0" b="0"/>
              <a:pathLst>
                <a:path w="133351" h="19051">
                  <a:moveTo>
                    <a:pt x="0" y="19050"/>
                  </a:moveTo>
                  <a:lnTo>
                    <a:pt x="5057" y="19050"/>
                  </a:lnTo>
                  <a:lnTo>
                    <a:pt x="51045" y="4861"/>
                  </a:lnTo>
                  <a:lnTo>
                    <a:pt x="91888" y="960"/>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7181"/>
            <p:cNvSpPr/>
            <p:nvPr/>
          </p:nvSpPr>
          <p:spPr>
            <a:xfrm>
              <a:off x="4695825" y="2743200"/>
              <a:ext cx="9526" cy="85726"/>
            </a:xfrm>
            <a:custGeom>
              <a:avLst/>
              <a:gdLst/>
              <a:ahLst/>
              <a:cxnLst/>
              <a:rect l="0" t="0" r="0" b="0"/>
              <a:pathLst>
                <a:path w="9526" h="85726">
                  <a:moveTo>
                    <a:pt x="0" y="0"/>
                  </a:moveTo>
                  <a:lnTo>
                    <a:pt x="8201" y="29659"/>
                  </a:lnTo>
                  <a:lnTo>
                    <a:pt x="95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6" name="SMARTInkShape-Group1038"/>
          <p:cNvGrpSpPr/>
          <p:nvPr/>
        </p:nvGrpSpPr>
        <p:grpSpPr>
          <a:xfrm>
            <a:off x="2320395" y="3343275"/>
            <a:ext cx="832381" cy="390526"/>
            <a:chOff x="2320395" y="3343275"/>
            <a:chExt cx="832381" cy="390526"/>
          </a:xfrm>
        </p:grpSpPr>
        <p:sp>
          <p:nvSpPr>
            <p:cNvPr id="21" name="SMARTInkShape-7182"/>
            <p:cNvSpPr/>
            <p:nvPr/>
          </p:nvSpPr>
          <p:spPr>
            <a:xfrm>
              <a:off x="2320395" y="3343275"/>
              <a:ext cx="305923" cy="276226"/>
            </a:xfrm>
            <a:custGeom>
              <a:avLst/>
              <a:gdLst/>
              <a:ahLst/>
              <a:cxnLst/>
              <a:rect l="0" t="0" r="0" b="0"/>
              <a:pathLst>
                <a:path w="305923" h="276226">
                  <a:moveTo>
                    <a:pt x="137055" y="0"/>
                  </a:moveTo>
                  <a:lnTo>
                    <a:pt x="131999" y="0"/>
                  </a:lnTo>
                  <a:lnTo>
                    <a:pt x="118741" y="10113"/>
                  </a:lnTo>
                  <a:lnTo>
                    <a:pt x="79221" y="57297"/>
                  </a:lnTo>
                  <a:lnTo>
                    <a:pt x="64785" y="69915"/>
                  </a:lnTo>
                  <a:lnTo>
                    <a:pt x="29489" y="95263"/>
                  </a:lnTo>
                  <a:lnTo>
                    <a:pt x="11385" y="120652"/>
                  </a:lnTo>
                  <a:lnTo>
                    <a:pt x="924" y="149814"/>
                  </a:lnTo>
                  <a:lnTo>
                    <a:pt x="0" y="170300"/>
                  </a:lnTo>
                  <a:lnTo>
                    <a:pt x="8030" y="204266"/>
                  </a:lnTo>
                  <a:lnTo>
                    <a:pt x="22208" y="218138"/>
                  </a:lnTo>
                  <a:lnTo>
                    <a:pt x="43678" y="230300"/>
                  </a:lnTo>
                  <a:lnTo>
                    <a:pt x="82341" y="242039"/>
                  </a:lnTo>
                  <a:lnTo>
                    <a:pt x="124445" y="246542"/>
                  </a:lnTo>
                  <a:lnTo>
                    <a:pt x="167538" y="244500"/>
                  </a:lnTo>
                  <a:lnTo>
                    <a:pt x="213820" y="237191"/>
                  </a:lnTo>
                  <a:lnTo>
                    <a:pt x="252581" y="228323"/>
                  </a:lnTo>
                  <a:lnTo>
                    <a:pt x="261697" y="225241"/>
                  </a:lnTo>
                  <a:lnTo>
                    <a:pt x="277471" y="210526"/>
                  </a:lnTo>
                  <a:lnTo>
                    <a:pt x="299788" y="171643"/>
                  </a:lnTo>
                  <a:lnTo>
                    <a:pt x="305922" y="153045"/>
                  </a:lnTo>
                  <a:lnTo>
                    <a:pt x="300626" y="105592"/>
                  </a:lnTo>
                  <a:lnTo>
                    <a:pt x="300077" y="95795"/>
                  </a:lnTo>
                  <a:lnTo>
                    <a:pt x="296537" y="88205"/>
                  </a:lnTo>
                  <a:lnTo>
                    <a:pt x="257909" y="54554"/>
                  </a:lnTo>
                  <a:lnTo>
                    <a:pt x="245095" y="46119"/>
                  </a:lnTo>
                  <a:lnTo>
                    <a:pt x="201043" y="32079"/>
                  </a:lnTo>
                  <a:lnTo>
                    <a:pt x="180121" y="23381"/>
                  </a:lnTo>
                  <a:lnTo>
                    <a:pt x="141511" y="19621"/>
                  </a:lnTo>
                  <a:lnTo>
                    <a:pt x="130922" y="22126"/>
                  </a:lnTo>
                  <a:lnTo>
                    <a:pt x="126616" y="24276"/>
                  </a:lnTo>
                  <a:lnTo>
                    <a:pt x="123746" y="27825"/>
                  </a:lnTo>
                  <a:lnTo>
                    <a:pt x="120557" y="37414"/>
                  </a:lnTo>
                  <a:lnTo>
                    <a:pt x="121961" y="48731"/>
                  </a:lnTo>
                  <a:lnTo>
                    <a:pt x="123817" y="54712"/>
                  </a:lnTo>
                  <a:lnTo>
                    <a:pt x="122938" y="60816"/>
                  </a:lnTo>
                  <a:lnTo>
                    <a:pt x="116317" y="73244"/>
                  </a:lnTo>
                  <a:lnTo>
                    <a:pt x="116880" y="80579"/>
                  </a:lnTo>
                  <a:lnTo>
                    <a:pt x="125972" y="97196"/>
                  </a:lnTo>
                  <a:lnTo>
                    <a:pt x="168900" y="144734"/>
                  </a:lnTo>
                  <a:lnTo>
                    <a:pt x="206913" y="176543"/>
                  </a:lnTo>
                  <a:lnTo>
                    <a:pt x="243947" y="221443"/>
                  </a:lnTo>
                  <a:lnTo>
                    <a:pt x="27993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7183"/>
            <p:cNvSpPr/>
            <p:nvPr/>
          </p:nvSpPr>
          <p:spPr>
            <a:xfrm>
              <a:off x="2724150" y="3600450"/>
              <a:ext cx="9526" cy="123826"/>
            </a:xfrm>
            <a:custGeom>
              <a:avLst/>
              <a:gdLst/>
              <a:ahLst/>
              <a:cxnLst/>
              <a:rect l="0" t="0" r="0" b="0"/>
              <a:pathLst>
                <a:path w="9526" h="123826">
                  <a:moveTo>
                    <a:pt x="0" y="0"/>
                  </a:moveTo>
                  <a:lnTo>
                    <a:pt x="0" y="18314"/>
                  </a:lnTo>
                  <a:lnTo>
                    <a:pt x="2822" y="26837"/>
                  </a:lnTo>
                  <a:lnTo>
                    <a:pt x="5057" y="30591"/>
                  </a:lnTo>
                  <a:lnTo>
                    <a:pt x="8937" y="65372"/>
                  </a:lnTo>
                  <a:lnTo>
                    <a:pt x="952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7184"/>
            <p:cNvSpPr/>
            <p:nvPr/>
          </p:nvSpPr>
          <p:spPr>
            <a:xfrm>
              <a:off x="2714625" y="3590925"/>
              <a:ext cx="137491" cy="142876"/>
            </a:xfrm>
            <a:custGeom>
              <a:avLst/>
              <a:gdLst/>
              <a:ahLst/>
              <a:cxnLst/>
              <a:rect l="0" t="0" r="0" b="0"/>
              <a:pathLst>
                <a:path w="137491" h="142876">
                  <a:moveTo>
                    <a:pt x="0" y="0"/>
                  </a:moveTo>
                  <a:lnTo>
                    <a:pt x="18828" y="2822"/>
                  </a:lnTo>
                  <a:lnTo>
                    <a:pt x="41915" y="10361"/>
                  </a:lnTo>
                  <a:lnTo>
                    <a:pt x="75840" y="24452"/>
                  </a:lnTo>
                  <a:lnTo>
                    <a:pt x="85918" y="26742"/>
                  </a:lnTo>
                  <a:lnTo>
                    <a:pt x="107557" y="42363"/>
                  </a:lnTo>
                  <a:lnTo>
                    <a:pt x="136386" y="69769"/>
                  </a:lnTo>
                  <a:lnTo>
                    <a:pt x="137490" y="75087"/>
                  </a:lnTo>
                  <a:lnTo>
                    <a:pt x="135896" y="89464"/>
                  </a:lnTo>
                  <a:lnTo>
                    <a:pt x="131659" y="100792"/>
                  </a:lnTo>
                  <a:lnTo>
                    <a:pt x="129048" y="105295"/>
                  </a:lnTo>
                  <a:lnTo>
                    <a:pt x="115260" y="116688"/>
                  </a:lnTo>
                  <a:lnTo>
                    <a:pt x="78546" y="135507"/>
                  </a:lnTo>
                  <a:lnTo>
                    <a:pt x="476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7185"/>
            <p:cNvSpPr/>
            <p:nvPr/>
          </p:nvSpPr>
          <p:spPr>
            <a:xfrm>
              <a:off x="3009900" y="3476625"/>
              <a:ext cx="142876" cy="19051"/>
            </a:xfrm>
            <a:custGeom>
              <a:avLst/>
              <a:gdLst/>
              <a:ahLst/>
              <a:cxnLst/>
              <a:rect l="0" t="0" r="0" b="0"/>
              <a:pathLst>
                <a:path w="142876" h="19051">
                  <a:moveTo>
                    <a:pt x="0" y="0"/>
                  </a:moveTo>
                  <a:lnTo>
                    <a:pt x="5057" y="0"/>
                  </a:lnTo>
                  <a:lnTo>
                    <a:pt x="47946" y="11759"/>
                  </a:lnTo>
                  <a:lnTo>
                    <a:pt x="61526" y="15810"/>
                  </a:lnTo>
                  <a:lnTo>
                    <a:pt x="105351" y="18623"/>
                  </a:lnTo>
                  <a:lnTo>
                    <a:pt x="1428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7186"/>
            <p:cNvSpPr/>
            <p:nvPr/>
          </p:nvSpPr>
          <p:spPr>
            <a:xfrm>
              <a:off x="3067050" y="3534167"/>
              <a:ext cx="19051" cy="9134"/>
            </a:xfrm>
            <a:custGeom>
              <a:avLst/>
              <a:gdLst/>
              <a:ahLst/>
              <a:cxnLst/>
              <a:rect l="0" t="0" r="0" b="0"/>
              <a:pathLst>
                <a:path w="19051" h="9134">
                  <a:moveTo>
                    <a:pt x="0" y="9133"/>
                  </a:moveTo>
                  <a:lnTo>
                    <a:pt x="0" y="0"/>
                  </a:lnTo>
                  <a:lnTo>
                    <a:pt x="19050"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 name="SMARTInkShape-Group1039"/>
          <p:cNvGrpSpPr/>
          <p:nvPr/>
        </p:nvGrpSpPr>
        <p:grpSpPr>
          <a:xfrm>
            <a:off x="5114925" y="2590800"/>
            <a:ext cx="94946" cy="327665"/>
            <a:chOff x="5114925" y="2590800"/>
            <a:chExt cx="94946" cy="327665"/>
          </a:xfrm>
        </p:grpSpPr>
        <p:sp>
          <p:nvSpPr>
            <p:cNvPr id="27" name="SMARTInkShape-7187"/>
            <p:cNvSpPr/>
            <p:nvPr/>
          </p:nvSpPr>
          <p:spPr>
            <a:xfrm>
              <a:off x="5114925" y="2590800"/>
              <a:ext cx="27184" cy="327665"/>
            </a:xfrm>
            <a:custGeom>
              <a:avLst/>
              <a:gdLst/>
              <a:ahLst/>
              <a:cxnLst/>
              <a:rect l="0" t="0" r="0" b="0"/>
              <a:pathLst>
                <a:path w="27184" h="327665">
                  <a:moveTo>
                    <a:pt x="0" y="0"/>
                  </a:moveTo>
                  <a:lnTo>
                    <a:pt x="0" y="45970"/>
                  </a:lnTo>
                  <a:lnTo>
                    <a:pt x="2822" y="87907"/>
                  </a:lnTo>
                  <a:lnTo>
                    <a:pt x="8201" y="126843"/>
                  </a:lnTo>
                  <a:lnTo>
                    <a:pt x="15810" y="170125"/>
                  </a:lnTo>
                  <a:lnTo>
                    <a:pt x="18410" y="213796"/>
                  </a:lnTo>
                  <a:lnTo>
                    <a:pt x="18924" y="253545"/>
                  </a:lnTo>
                  <a:lnTo>
                    <a:pt x="25571" y="298987"/>
                  </a:lnTo>
                  <a:lnTo>
                    <a:pt x="27183" y="3276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7188"/>
            <p:cNvSpPr/>
            <p:nvPr/>
          </p:nvSpPr>
          <p:spPr>
            <a:xfrm>
              <a:off x="5114925" y="2592667"/>
              <a:ext cx="94946" cy="141009"/>
            </a:xfrm>
            <a:custGeom>
              <a:avLst/>
              <a:gdLst/>
              <a:ahLst/>
              <a:cxnLst/>
              <a:rect l="0" t="0" r="0" b="0"/>
              <a:pathLst>
                <a:path w="94946" h="141009">
                  <a:moveTo>
                    <a:pt x="9525" y="36233"/>
                  </a:moveTo>
                  <a:lnTo>
                    <a:pt x="9525" y="22976"/>
                  </a:lnTo>
                  <a:lnTo>
                    <a:pt x="12347" y="16935"/>
                  </a:lnTo>
                  <a:lnTo>
                    <a:pt x="14582" y="13843"/>
                  </a:lnTo>
                  <a:lnTo>
                    <a:pt x="27839" y="4434"/>
                  </a:lnTo>
                  <a:lnTo>
                    <a:pt x="50229" y="0"/>
                  </a:lnTo>
                  <a:lnTo>
                    <a:pt x="62188" y="1785"/>
                  </a:lnTo>
                  <a:lnTo>
                    <a:pt x="83545" y="11554"/>
                  </a:lnTo>
                  <a:lnTo>
                    <a:pt x="90048" y="17504"/>
                  </a:lnTo>
                  <a:lnTo>
                    <a:pt x="92938" y="23676"/>
                  </a:lnTo>
                  <a:lnTo>
                    <a:pt x="94945" y="49540"/>
                  </a:lnTo>
                  <a:lnTo>
                    <a:pt x="89470" y="63667"/>
                  </a:lnTo>
                  <a:lnTo>
                    <a:pt x="80132" y="80697"/>
                  </a:lnTo>
                  <a:lnTo>
                    <a:pt x="78822" y="84926"/>
                  </a:lnTo>
                  <a:lnTo>
                    <a:pt x="61807" y="100990"/>
                  </a:lnTo>
                  <a:lnTo>
                    <a:pt x="0" y="1410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0" name="SMARTInkShape-7189"/>
          <p:cNvSpPr/>
          <p:nvPr/>
        </p:nvSpPr>
        <p:spPr>
          <a:xfrm>
            <a:off x="3057525" y="3505200"/>
            <a:ext cx="76201" cy="9526"/>
          </a:xfrm>
          <a:custGeom>
            <a:avLst/>
            <a:gdLst/>
            <a:ahLst/>
            <a:cxnLst/>
            <a:rect l="0" t="0" r="0" b="0"/>
            <a:pathLst>
              <a:path w="76201" h="9526">
                <a:moveTo>
                  <a:pt x="0" y="0"/>
                </a:moveTo>
                <a:lnTo>
                  <a:pt x="5057" y="5057"/>
                </a:lnTo>
                <a:lnTo>
                  <a:pt x="10361" y="7539"/>
                </a:lnTo>
                <a:lnTo>
                  <a:pt x="57133" y="9518"/>
                </a:lnTo>
                <a:lnTo>
                  <a:pt x="762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7190"/>
          <p:cNvSpPr/>
          <p:nvPr/>
        </p:nvSpPr>
        <p:spPr>
          <a:xfrm>
            <a:off x="4029109" y="3457575"/>
            <a:ext cx="152069" cy="133175"/>
          </a:xfrm>
          <a:custGeom>
            <a:avLst/>
            <a:gdLst/>
            <a:ahLst/>
            <a:cxnLst/>
            <a:rect l="0" t="0" r="0" b="0"/>
            <a:pathLst>
              <a:path w="152069" h="133175">
                <a:moveTo>
                  <a:pt x="9491" y="47625"/>
                </a:moveTo>
                <a:lnTo>
                  <a:pt x="4435" y="52682"/>
                </a:lnTo>
                <a:lnTo>
                  <a:pt x="1952" y="60809"/>
                </a:lnTo>
                <a:lnTo>
                  <a:pt x="0" y="103380"/>
                </a:lnTo>
                <a:lnTo>
                  <a:pt x="2804" y="112269"/>
                </a:lnTo>
                <a:lnTo>
                  <a:pt x="13226" y="126599"/>
                </a:lnTo>
                <a:lnTo>
                  <a:pt x="22087" y="130349"/>
                </a:lnTo>
                <a:lnTo>
                  <a:pt x="66791" y="133174"/>
                </a:lnTo>
                <a:lnTo>
                  <a:pt x="103193" y="122966"/>
                </a:lnTo>
                <a:lnTo>
                  <a:pt x="120510" y="114045"/>
                </a:lnTo>
                <a:lnTo>
                  <a:pt x="140899" y="96493"/>
                </a:lnTo>
                <a:lnTo>
                  <a:pt x="147270" y="87689"/>
                </a:lnTo>
                <a:lnTo>
                  <a:pt x="150101" y="79189"/>
                </a:lnTo>
                <a:lnTo>
                  <a:pt x="152068" y="55414"/>
                </a:lnTo>
                <a:lnTo>
                  <a:pt x="147221" y="39820"/>
                </a:lnTo>
                <a:lnTo>
                  <a:pt x="139143" y="30750"/>
                </a:lnTo>
                <a:lnTo>
                  <a:pt x="106375" y="6477"/>
                </a:lnTo>
                <a:lnTo>
                  <a:pt x="6664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90" name="SMARTInkShape-Group1042"/>
          <p:cNvGrpSpPr/>
          <p:nvPr/>
        </p:nvGrpSpPr>
        <p:grpSpPr>
          <a:xfrm>
            <a:off x="5086126" y="3385843"/>
            <a:ext cx="445327" cy="290808"/>
            <a:chOff x="5086126" y="3385843"/>
            <a:chExt cx="445327" cy="290808"/>
          </a:xfrm>
        </p:grpSpPr>
        <p:sp>
          <p:nvSpPr>
            <p:cNvPr id="3186" name="SMARTInkShape-7191"/>
            <p:cNvSpPr/>
            <p:nvPr/>
          </p:nvSpPr>
          <p:spPr>
            <a:xfrm>
              <a:off x="5429250" y="3385843"/>
              <a:ext cx="102203" cy="52683"/>
            </a:xfrm>
            <a:custGeom>
              <a:avLst/>
              <a:gdLst/>
              <a:ahLst/>
              <a:cxnLst/>
              <a:rect l="0" t="0" r="0" b="0"/>
              <a:pathLst>
                <a:path w="102203" h="52683">
                  <a:moveTo>
                    <a:pt x="0" y="5057"/>
                  </a:moveTo>
                  <a:lnTo>
                    <a:pt x="5057" y="5057"/>
                  </a:lnTo>
                  <a:lnTo>
                    <a:pt x="10361" y="2235"/>
                  </a:lnTo>
                  <a:lnTo>
                    <a:pt x="13257" y="0"/>
                  </a:lnTo>
                  <a:lnTo>
                    <a:pt x="24942" y="340"/>
                  </a:lnTo>
                  <a:lnTo>
                    <a:pt x="66392" y="5494"/>
                  </a:lnTo>
                  <a:lnTo>
                    <a:pt x="86817" y="12477"/>
                  </a:lnTo>
                  <a:lnTo>
                    <a:pt x="102202" y="22366"/>
                  </a:lnTo>
                  <a:lnTo>
                    <a:pt x="102002" y="24005"/>
                  </a:lnTo>
                  <a:lnTo>
                    <a:pt x="98956" y="28648"/>
                  </a:lnTo>
                  <a:lnTo>
                    <a:pt x="66675" y="526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87" name="SMARTInkShape-7192"/>
            <p:cNvSpPr/>
            <p:nvPr/>
          </p:nvSpPr>
          <p:spPr>
            <a:xfrm>
              <a:off x="5090547" y="3476610"/>
              <a:ext cx="109031" cy="123841"/>
            </a:xfrm>
            <a:custGeom>
              <a:avLst/>
              <a:gdLst/>
              <a:ahLst/>
              <a:cxnLst/>
              <a:rect l="0" t="0" r="0" b="0"/>
              <a:pathLst>
                <a:path w="109031" h="123841">
                  <a:moveTo>
                    <a:pt x="0" y="0"/>
                  </a:moveTo>
                  <a:lnTo>
                    <a:pt x="5782" y="2830"/>
                  </a:lnTo>
                  <a:lnTo>
                    <a:pt x="13996" y="7616"/>
                  </a:lnTo>
                  <a:lnTo>
                    <a:pt x="59151" y="22405"/>
                  </a:lnTo>
                  <a:lnTo>
                    <a:pt x="79954" y="31814"/>
                  </a:lnTo>
                  <a:lnTo>
                    <a:pt x="97877" y="46361"/>
                  </a:lnTo>
                  <a:lnTo>
                    <a:pt x="104669" y="58008"/>
                  </a:lnTo>
                  <a:lnTo>
                    <a:pt x="109030" y="77675"/>
                  </a:lnTo>
                  <a:lnTo>
                    <a:pt x="106804" y="84978"/>
                  </a:lnTo>
                  <a:lnTo>
                    <a:pt x="104728" y="88407"/>
                  </a:lnTo>
                  <a:lnTo>
                    <a:pt x="86638" y="98290"/>
                  </a:lnTo>
                  <a:lnTo>
                    <a:pt x="43629" y="112421"/>
                  </a:lnTo>
                  <a:lnTo>
                    <a:pt x="5328" y="1238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88" name="SMARTInkShape-7193"/>
            <p:cNvSpPr/>
            <p:nvPr/>
          </p:nvSpPr>
          <p:spPr>
            <a:xfrm>
              <a:off x="5380466" y="3419475"/>
              <a:ext cx="20210" cy="257176"/>
            </a:xfrm>
            <a:custGeom>
              <a:avLst/>
              <a:gdLst/>
              <a:ahLst/>
              <a:cxnLst/>
              <a:rect l="0" t="0" r="0" b="0"/>
              <a:pathLst>
                <a:path w="20210" h="257176">
                  <a:moveTo>
                    <a:pt x="20209" y="0"/>
                  </a:moveTo>
                  <a:lnTo>
                    <a:pt x="14722" y="0"/>
                  </a:lnTo>
                  <a:lnTo>
                    <a:pt x="17064" y="0"/>
                  </a:lnTo>
                  <a:lnTo>
                    <a:pt x="4108" y="5057"/>
                  </a:lnTo>
                  <a:lnTo>
                    <a:pt x="1009" y="7605"/>
                  </a:lnTo>
                  <a:lnTo>
                    <a:pt x="0" y="10361"/>
                  </a:lnTo>
                  <a:lnTo>
                    <a:pt x="1057" y="49371"/>
                  </a:lnTo>
                  <a:lnTo>
                    <a:pt x="1146" y="89992"/>
                  </a:lnTo>
                  <a:lnTo>
                    <a:pt x="1157" y="131998"/>
                  </a:lnTo>
                  <a:lnTo>
                    <a:pt x="1158" y="176239"/>
                  </a:lnTo>
                  <a:lnTo>
                    <a:pt x="1159" y="220437"/>
                  </a:lnTo>
                  <a:lnTo>
                    <a:pt x="2218" y="236614"/>
                  </a:lnTo>
                  <a:lnTo>
                    <a:pt x="10684"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89" name="SMARTInkShape-7194"/>
            <p:cNvSpPr/>
            <p:nvPr/>
          </p:nvSpPr>
          <p:spPr>
            <a:xfrm>
              <a:off x="5086126" y="3410066"/>
              <a:ext cx="76030" cy="65765"/>
            </a:xfrm>
            <a:custGeom>
              <a:avLst/>
              <a:gdLst/>
              <a:ahLst/>
              <a:cxnLst/>
              <a:rect l="0" t="0" r="0" b="0"/>
              <a:pathLst>
                <a:path w="76030" h="65765">
                  <a:moveTo>
                    <a:pt x="224" y="9409"/>
                  </a:moveTo>
                  <a:lnTo>
                    <a:pt x="5281" y="4352"/>
                  </a:lnTo>
                  <a:lnTo>
                    <a:pt x="13408" y="1870"/>
                  </a:lnTo>
                  <a:lnTo>
                    <a:pt x="57558" y="0"/>
                  </a:lnTo>
                  <a:lnTo>
                    <a:pt x="74244" y="4975"/>
                  </a:lnTo>
                  <a:lnTo>
                    <a:pt x="76029" y="7511"/>
                  </a:lnTo>
                  <a:lnTo>
                    <a:pt x="75102" y="10261"/>
                  </a:lnTo>
                  <a:lnTo>
                    <a:pt x="68520" y="17221"/>
                  </a:lnTo>
                  <a:lnTo>
                    <a:pt x="66161" y="32746"/>
                  </a:lnTo>
                  <a:lnTo>
                    <a:pt x="61985" y="40242"/>
                  </a:lnTo>
                  <a:lnTo>
                    <a:pt x="48627" y="50412"/>
                  </a:lnTo>
                  <a:lnTo>
                    <a:pt x="14243" y="63701"/>
                  </a:lnTo>
                  <a:lnTo>
                    <a:pt x="0" y="657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80" name="SMARTInkShape-Group1043"/>
          <p:cNvGrpSpPr/>
          <p:nvPr/>
        </p:nvGrpSpPr>
        <p:grpSpPr>
          <a:xfrm>
            <a:off x="628650" y="2667691"/>
            <a:ext cx="1455019" cy="1094685"/>
            <a:chOff x="628650" y="2667691"/>
            <a:chExt cx="1455019" cy="1094685"/>
          </a:xfrm>
        </p:grpSpPr>
        <p:sp>
          <p:nvSpPr>
            <p:cNvPr id="3191" name="SMARTInkShape-7195"/>
            <p:cNvSpPr/>
            <p:nvPr/>
          </p:nvSpPr>
          <p:spPr>
            <a:xfrm>
              <a:off x="628650" y="2667691"/>
              <a:ext cx="342901" cy="389835"/>
            </a:xfrm>
            <a:custGeom>
              <a:avLst/>
              <a:gdLst/>
              <a:ahLst/>
              <a:cxnLst/>
              <a:rect l="0" t="0" r="0" b="0"/>
              <a:pathLst>
                <a:path w="342901" h="389835">
                  <a:moveTo>
                    <a:pt x="0" y="37409"/>
                  </a:moveTo>
                  <a:lnTo>
                    <a:pt x="0" y="29208"/>
                  </a:lnTo>
                  <a:lnTo>
                    <a:pt x="1058" y="28767"/>
                  </a:lnTo>
                  <a:lnTo>
                    <a:pt x="5057" y="28276"/>
                  </a:lnTo>
                  <a:lnTo>
                    <a:pt x="10361" y="25236"/>
                  </a:lnTo>
                  <a:lnTo>
                    <a:pt x="13257" y="22944"/>
                  </a:lnTo>
                  <a:lnTo>
                    <a:pt x="16247" y="22474"/>
                  </a:lnTo>
                  <a:lnTo>
                    <a:pt x="19298" y="23219"/>
                  </a:lnTo>
                  <a:lnTo>
                    <a:pt x="28648" y="29324"/>
                  </a:lnTo>
                  <a:lnTo>
                    <a:pt x="68911" y="62141"/>
                  </a:lnTo>
                  <a:lnTo>
                    <a:pt x="106199" y="105153"/>
                  </a:lnTo>
                  <a:lnTo>
                    <a:pt x="152088" y="150332"/>
                  </a:lnTo>
                  <a:lnTo>
                    <a:pt x="165831" y="157534"/>
                  </a:lnTo>
                  <a:lnTo>
                    <a:pt x="178772" y="160747"/>
                  </a:lnTo>
                  <a:lnTo>
                    <a:pt x="190435" y="150976"/>
                  </a:lnTo>
                  <a:lnTo>
                    <a:pt x="221198" y="110205"/>
                  </a:lnTo>
                  <a:lnTo>
                    <a:pt x="237738" y="73597"/>
                  </a:lnTo>
                  <a:lnTo>
                    <a:pt x="267959" y="26071"/>
                  </a:lnTo>
                  <a:lnTo>
                    <a:pt x="285214" y="0"/>
                  </a:lnTo>
                  <a:lnTo>
                    <a:pt x="290793" y="40031"/>
                  </a:lnTo>
                  <a:lnTo>
                    <a:pt x="302224" y="82557"/>
                  </a:lnTo>
                  <a:lnTo>
                    <a:pt x="309348" y="120058"/>
                  </a:lnTo>
                  <a:lnTo>
                    <a:pt x="313342" y="167172"/>
                  </a:lnTo>
                  <a:lnTo>
                    <a:pt x="316953" y="213795"/>
                  </a:lnTo>
                  <a:lnTo>
                    <a:pt x="324629" y="257946"/>
                  </a:lnTo>
                  <a:lnTo>
                    <a:pt x="331647" y="305104"/>
                  </a:lnTo>
                  <a:lnTo>
                    <a:pt x="339580" y="348951"/>
                  </a:lnTo>
                  <a:lnTo>
                    <a:pt x="342900" y="3898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2" name="SMARTInkShape-7196"/>
            <p:cNvSpPr/>
            <p:nvPr/>
          </p:nvSpPr>
          <p:spPr>
            <a:xfrm>
              <a:off x="1164240" y="2705153"/>
              <a:ext cx="188311" cy="266648"/>
            </a:xfrm>
            <a:custGeom>
              <a:avLst/>
              <a:gdLst/>
              <a:ahLst/>
              <a:cxnLst/>
              <a:rect l="0" t="0" r="0" b="0"/>
              <a:pathLst>
                <a:path w="188311" h="266648">
                  <a:moveTo>
                    <a:pt x="188310" y="28522"/>
                  </a:moveTo>
                  <a:lnTo>
                    <a:pt x="188310" y="23465"/>
                  </a:lnTo>
                  <a:lnTo>
                    <a:pt x="187252" y="21976"/>
                  </a:lnTo>
                  <a:lnTo>
                    <a:pt x="185488" y="20983"/>
                  </a:lnTo>
                  <a:lnTo>
                    <a:pt x="183254" y="20321"/>
                  </a:lnTo>
                  <a:lnTo>
                    <a:pt x="181764" y="18821"/>
                  </a:lnTo>
                  <a:lnTo>
                    <a:pt x="179177" y="10912"/>
                  </a:lnTo>
                  <a:lnTo>
                    <a:pt x="176137" y="10112"/>
                  </a:lnTo>
                  <a:lnTo>
                    <a:pt x="173845" y="9899"/>
                  </a:lnTo>
                  <a:lnTo>
                    <a:pt x="168475" y="6839"/>
                  </a:lnTo>
                  <a:lnTo>
                    <a:pt x="162561" y="3010"/>
                  </a:lnTo>
                  <a:lnTo>
                    <a:pt x="152223" y="855"/>
                  </a:lnTo>
                  <a:lnTo>
                    <a:pt x="109034" y="0"/>
                  </a:lnTo>
                  <a:lnTo>
                    <a:pt x="93810" y="1029"/>
                  </a:lnTo>
                  <a:lnTo>
                    <a:pt x="69768" y="7491"/>
                  </a:lnTo>
                  <a:lnTo>
                    <a:pt x="53075" y="10708"/>
                  </a:lnTo>
                  <a:lnTo>
                    <a:pt x="22132" y="27198"/>
                  </a:lnTo>
                  <a:lnTo>
                    <a:pt x="12853" y="35342"/>
                  </a:lnTo>
                  <a:lnTo>
                    <a:pt x="5201" y="46017"/>
                  </a:lnTo>
                  <a:lnTo>
                    <a:pt x="0" y="63927"/>
                  </a:lnTo>
                  <a:lnTo>
                    <a:pt x="1606" y="73538"/>
                  </a:lnTo>
                  <a:lnTo>
                    <a:pt x="3515" y="77583"/>
                  </a:lnTo>
                  <a:lnTo>
                    <a:pt x="11282" y="84899"/>
                  </a:lnTo>
                  <a:lnTo>
                    <a:pt x="55161" y="116053"/>
                  </a:lnTo>
                  <a:lnTo>
                    <a:pt x="93060" y="136397"/>
                  </a:lnTo>
                  <a:lnTo>
                    <a:pt x="138634" y="155094"/>
                  </a:lnTo>
                  <a:lnTo>
                    <a:pt x="179909" y="201553"/>
                  </a:lnTo>
                  <a:lnTo>
                    <a:pt x="184576" y="210552"/>
                  </a:lnTo>
                  <a:lnTo>
                    <a:pt x="184763" y="214434"/>
                  </a:lnTo>
                  <a:lnTo>
                    <a:pt x="182147" y="221569"/>
                  </a:lnTo>
                  <a:lnTo>
                    <a:pt x="174725" y="231536"/>
                  </a:lnTo>
                  <a:lnTo>
                    <a:pt x="134179" y="247573"/>
                  </a:lnTo>
                  <a:lnTo>
                    <a:pt x="117685" y="252878"/>
                  </a:lnTo>
                  <a:lnTo>
                    <a:pt x="45435" y="2666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3" name="SMARTInkShape-7197"/>
            <p:cNvSpPr/>
            <p:nvPr/>
          </p:nvSpPr>
          <p:spPr>
            <a:xfrm>
              <a:off x="1504950" y="2848103"/>
              <a:ext cx="578719" cy="76073"/>
            </a:xfrm>
            <a:custGeom>
              <a:avLst/>
              <a:gdLst/>
              <a:ahLst/>
              <a:cxnLst/>
              <a:rect l="0" t="0" r="0" b="0"/>
              <a:pathLst>
                <a:path w="578719" h="76073">
                  <a:moveTo>
                    <a:pt x="0" y="37972"/>
                  </a:moveTo>
                  <a:lnTo>
                    <a:pt x="5056" y="37972"/>
                  </a:lnTo>
                  <a:lnTo>
                    <a:pt x="10361" y="40794"/>
                  </a:lnTo>
                  <a:lnTo>
                    <a:pt x="13258" y="43029"/>
                  </a:lnTo>
                  <a:lnTo>
                    <a:pt x="32503" y="46173"/>
                  </a:lnTo>
                  <a:lnTo>
                    <a:pt x="68427" y="47105"/>
                  </a:lnTo>
                  <a:lnTo>
                    <a:pt x="112585" y="47381"/>
                  </a:lnTo>
                  <a:lnTo>
                    <a:pt x="149070" y="47463"/>
                  </a:lnTo>
                  <a:lnTo>
                    <a:pt x="196388" y="47490"/>
                  </a:lnTo>
                  <a:lnTo>
                    <a:pt x="231756" y="47495"/>
                  </a:lnTo>
                  <a:lnTo>
                    <a:pt x="267397" y="47496"/>
                  </a:lnTo>
                  <a:lnTo>
                    <a:pt x="314737" y="47497"/>
                  </a:lnTo>
                  <a:lnTo>
                    <a:pt x="359836" y="47497"/>
                  </a:lnTo>
                  <a:lnTo>
                    <a:pt x="398365" y="47497"/>
                  </a:lnTo>
                  <a:lnTo>
                    <a:pt x="441532" y="47497"/>
                  </a:lnTo>
                  <a:lnTo>
                    <a:pt x="484562" y="47497"/>
                  </a:lnTo>
                  <a:lnTo>
                    <a:pt x="530418" y="47497"/>
                  </a:lnTo>
                  <a:lnTo>
                    <a:pt x="565721" y="47497"/>
                  </a:lnTo>
                  <a:lnTo>
                    <a:pt x="564345" y="47497"/>
                  </a:lnTo>
                  <a:lnTo>
                    <a:pt x="563555" y="46439"/>
                  </a:lnTo>
                  <a:lnTo>
                    <a:pt x="561385" y="39892"/>
                  </a:lnTo>
                  <a:lnTo>
                    <a:pt x="557127" y="34240"/>
                  </a:lnTo>
                  <a:lnTo>
                    <a:pt x="551706" y="31022"/>
                  </a:lnTo>
                  <a:lnTo>
                    <a:pt x="545769" y="28533"/>
                  </a:lnTo>
                  <a:lnTo>
                    <a:pt x="536477" y="22240"/>
                  </a:lnTo>
                  <a:lnTo>
                    <a:pt x="527021" y="18847"/>
                  </a:lnTo>
                  <a:lnTo>
                    <a:pt x="504956" y="0"/>
                  </a:lnTo>
                  <a:lnTo>
                    <a:pt x="518094" y="13141"/>
                  </a:lnTo>
                  <a:lnTo>
                    <a:pt x="526950" y="16352"/>
                  </a:lnTo>
                  <a:lnTo>
                    <a:pt x="554706" y="21518"/>
                  </a:lnTo>
                  <a:lnTo>
                    <a:pt x="569346" y="29216"/>
                  </a:lnTo>
                  <a:lnTo>
                    <a:pt x="575834" y="35139"/>
                  </a:lnTo>
                  <a:lnTo>
                    <a:pt x="578718" y="41299"/>
                  </a:lnTo>
                  <a:lnTo>
                    <a:pt x="578429" y="44423"/>
                  </a:lnTo>
                  <a:lnTo>
                    <a:pt x="575285" y="50717"/>
                  </a:lnTo>
                  <a:lnTo>
                    <a:pt x="552450" y="760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4" name="SMARTInkShape-7198"/>
            <p:cNvSpPr/>
            <p:nvPr/>
          </p:nvSpPr>
          <p:spPr>
            <a:xfrm>
              <a:off x="647700" y="2676525"/>
              <a:ext cx="28576" cy="295276"/>
            </a:xfrm>
            <a:custGeom>
              <a:avLst/>
              <a:gdLst/>
              <a:ahLst/>
              <a:cxnLst/>
              <a:rect l="0" t="0" r="0" b="0"/>
              <a:pathLst>
                <a:path w="28576" h="295276">
                  <a:moveTo>
                    <a:pt x="0" y="0"/>
                  </a:moveTo>
                  <a:lnTo>
                    <a:pt x="0" y="45056"/>
                  </a:lnTo>
                  <a:lnTo>
                    <a:pt x="0" y="91358"/>
                  </a:lnTo>
                  <a:lnTo>
                    <a:pt x="0" y="129994"/>
                  </a:lnTo>
                  <a:lnTo>
                    <a:pt x="1058" y="170787"/>
                  </a:lnTo>
                  <a:lnTo>
                    <a:pt x="8201" y="213932"/>
                  </a:lnTo>
                  <a:lnTo>
                    <a:pt x="16890" y="254930"/>
                  </a:lnTo>
                  <a:lnTo>
                    <a:pt x="18924" y="288236"/>
                  </a:lnTo>
                  <a:lnTo>
                    <a:pt x="20024" y="290583"/>
                  </a:lnTo>
                  <a:lnTo>
                    <a:pt x="28575"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5" name="SMARTInkShape-7199"/>
            <p:cNvSpPr/>
            <p:nvPr/>
          </p:nvSpPr>
          <p:spPr>
            <a:xfrm>
              <a:off x="649024" y="3486150"/>
              <a:ext cx="17727" cy="276226"/>
            </a:xfrm>
            <a:custGeom>
              <a:avLst/>
              <a:gdLst/>
              <a:ahLst/>
              <a:cxnLst/>
              <a:rect l="0" t="0" r="0" b="0"/>
              <a:pathLst>
                <a:path w="17727" h="276226">
                  <a:moveTo>
                    <a:pt x="8201" y="0"/>
                  </a:moveTo>
                  <a:lnTo>
                    <a:pt x="3144" y="5057"/>
                  </a:lnTo>
                  <a:lnTo>
                    <a:pt x="662" y="10361"/>
                  </a:lnTo>
                  <a:lnTo>
                    <a:pt x="0" y="13257"/>
                  </a:lnTo>
                  <a:lnTo>
                    <a:pt x="6993" y="55170"/>
                  </a:lnTo>
                  <a:lnTo>
                    <a:pt x="13450" y="93800"/>
                  </a:lnTo>
                  <a:lnTo>
                    <a:pt x="9101" y="139679"/>
                  </a:lnTo>
                  <a:lnTo>
                    <a:pt x="14925" y="185831"/>
                  </a:lnTo>
                  <a:lnTo>
                    <a:pt x="17357" y="229448"/>
                  </a:lnTo>
                  <a:lnTo>
                    <a:pt x="17726"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6" name="SMARTInkShape-7200"/>
            <p:cNvSpPr/>
            <p:nvPr/>
          </p:nvSpPr>
          <p:spPr>
            <a:xfrm>
              <a:off x="666750" y="3514841"/>
              <a:ext cx="238126" cy="199910"/>
            </a:xfrm>
            <a:custGeom>
              <a:avLst/>
              <a:gdLst/>
              <a:ahLst/>
              <a:cxnLst/>
              <a:rect l="0" t="0" r="0" b="0"/>
              <a:pathLst>
                <a:path w="238126" h="199910">
                  <a:moveTo>
                    <a:pt x="0" y="9409"/>
                  </a:moveTo>
                  <a:lnTo>
                    <a:pt x="0" y="4352"/>
                  </a:lnTo>
                  <a:lnTo>
                    <a:pt x="1058" y="2863"/>
                  </a:lnTo>
                  <a:lnTo>
                    <a:pt x="2822" y="1870"/>
                  </a:lnTo>
                  <a:lnTo>
                    <a:pt x="9701" y="146"/>
                  </a:lnTo>
                  <a:lnTo>
                    <a:pt x="14189" y="0"/>
                  </a:lnTo>
                  <a:lnTo>
                    <a:pt x="45138" y="13152"/>
                  </a:lnTo>
                  <a:lnTo>
                    <a:pt x="58647" y="22277"/>
                  </a:lnTo>
                  <a:lnTo>
                    <a:pt x="97640" y="68174"/>
                  </a:lnTo>
                  <a:lnTo>
                    <a:pt x="126848" y="97031"/>
                  </a:lnTo>
                  <a:lnTo>
                    <a:pt x="135047" y="101269"/>
                  </a:lnTo>
                  <a:lnTo>
                    <a:pt x="148933" y="103989"/>
                  </a:lnTo>
                  <a:lnTo>
                    <a:pt x="155445" y="104361"/>
                  </a:lnTo>
                  <a:lnTo>
                    <a:pt x="164690" y="98882"/>
                  </a:lnTo>
                  <a:lnTo>
                    <a:pt x="182815" y="83174"/>
                  </a:lnTo>
                  <a:lnTo>
                    <a:pt x="187084" y="73591"/>
                  </a:lnTo>
                  <a:lnTo>
                    <a:pt x="191099" y="61217"/>
                  </a:lnTo>
                  <a:lnTo>
                    <a:pt x="216815" y="23287"/>
                  </a:lnTo>
                  <a:lnTo>
                    <a:pt x="226184" y="15577"/>
                  </a:lnTo>
                  <a:lnTo>
                    <a:pt x="230165" y="13521"/>
                  </a:lnTo>
                  <a:lnTo>
                    <a:pt x="232818" y="11092"/>
                  </a:lnTo>
                  <a:lnTo>
                    <a:pt x="237918" y="383"/>
                  </a:lnTo>
                  <a:lnTo>
                    <a:pt x="238120" y="43746"/>
                  </a:lnTo>
                  <a:lnTo>
                    <a:pt x="238124" y="84826"/>
                  </a:lnTo>
                  <a:lnTo>
                    <a:pt x="235303" y="130884"/>
                  </a:lnTo>
                  <a:lnTo>
                    <a:pt x="229483" y="172945"/>
                  </a:lnTo>
                  <a:lnTo>
                    <a:pt x="238125" y="1999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7" name="SMARTInkShape-7201"/>
            <p:cNvSpPr/>
            <p:nvPr/>
          </p:nvSpPr>
          <p:spPr>
            <a:xfrm>
              <a:off x="1333500" y="3629025"/>
              <a:ext cx="407616" cy="76201"/>
            </a:xfrm>
            <a:custGeom>
              <a:avLst/>
              <a:gdLst/>
              <a:ahLst/>
              <a:cxnLst/>
              <a:rect l="0" t="0" r="0" b="0"/>
              <a:pathLst>
                <a:path w="407616" h="76201">
                  <a:moveTo>
                    <a:pt x="0" y="38100"/>
                  </a:moveTo>
                  <a:lnTo>
                    <a:pt x="5056" y="38100"/>
                  </a:lnTo>
                  <a:lnTo>
                    <a:pt x="10361" y="40922"/>
                  </a:lnTo>
                  <a:lnTo>
                    <a:pt x="13258" y="43157"/>
                  </a:lnTo>
                  <a:lnTo>
                    <a:pt x="39661" y="46742"/>
                  </a:lnTo>
                  <a:lnTo>
                    <a:pt x="74823" y="47451"/>
                  </a:lnTo>
                  <a:lnTo>
                    <a:pt x="113892" y="47573"/>
                  </a:lnTo>
                  <a:lnTo>
                    <a:pt x="159963" y="47615"/>
                  </a:lnTo>
                  <a:lnTo>
                    <a:pt x="194975" y="47622"/>
                  </a:lnTo>
                  <a:lnTo>
                    <a:pt x="237217" y="47624"/>
                  </a:lnTo>
                  <a:lnTo>
                    <a:pt x="278201" y="47625"/>
                  </a:lnTo>
                  <a:lnTo>
                    <a:pt x="322045" y="47625"/>
                  </a:lnTo>
                  <a:lnTo>
                    <a:pt x="363904" y="47625"/>
                  </a:lnTo>
                  <a:lnTo>
                    <a:pt x="365370" y="46567"/>
                  </a:lnTo>
                  <a:lnTo>
                    <a:pt x="365288" y="44803"/>
                  </a:lnTo>
                  <a:lnTo>
                    <a:pt x="362609" y="39424"/>
                  </a:lnTo>
                  <a:lnTo>
                    <a:pt x="355534" y="30757"/>
                  </a:lnTo>
                  <a:lnTo>
                    <a:pt x="353807" y="24959"/>
                  </a:lnTo>
                  <a:lnTo>
                    <a:pt x="352288" y="22989"/>
                  </a:lnTo>
                  <a:lnTo>
                    <a:pt x="323850" y="0"/>
                  </a:lnTo>
                  <a:lnTo>
                    <a:pt x="314359" y="0"/>
                  </a:lnTo>
                  <a:lnTo>
                    <a:pt x="327585" y="0"/>
                  </a:lnTo>
                  <a:lnTo>
                    <a:pt x="371017" y="16247"/>
                  </a:lnTo>
                  <a:lnTo>
                    <a:pt x="389180" y="25826"/>
                  </a:lnTo>
                  <a:lnTo>
                    <a:pt x="396277" y="28411"/>
                  </a:lnTo>
                  <a:lnTo>
                    <a:pt x="402960" y="33088"/>
                  </a:lnTo>
                  <a:lnTo>
                    <a:pt x="406635" y="38695"/>
                  </a:lnTo>
                  <a:lnTo>
                    <a:pt x="407615" y="41671"/>
                  </a:lnTo>
                  <a:lnTo>
                    <a:pt x="406152" y="45773"/>
                  </a:lnTo>
                  <a:lnTo>
                    <a:pt x="38100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8" name="SMARTInkShape-7202"/>
            <p:cNvSpPr/>
            <p:nvPr/>
          </p:nvSpPr>
          <p:spPr>
            <a:xfrm>
              <a:off x="981075" y="3528287"/>
              <a:ext cx="187852" cy="234089"/>
            </a:xfrm>
            <a:custGeom>
              <a:avLst/>
              <a:gdLst/>
              <a:ahLst/>
              <a:cxnLst/>
              <a:rect l="0" t="0" r="0" b="0"/>
              <a:pathLst>
                <a:path w="187852" h="234089">
                  <a:moveTo>
                    <a:pt x="0" y="5488"/>
                  </a:moveTo>
                  <a:lnTo>
                    <a:pt x="5056" y="5488"/>
                  </a:lnTo>
                  <a:lnTo>
                    <a:pt x="6546" y="4430"/>
                  </a:lnTo>
                  <a:lnTo>
                    <a:pt x="7539" y="2666"/>
                  </a:lnTo>
                  <a:lnTo>
                    <a:pt x="8201" y="431"/>
                  </a:lnTo>
                  <a:lnTo>
                    <a:pt x="10759" y="0"/>
                  </a:lnTo>
                  <a:lnTo>
                    <a:pt x="55033" y="12471"/>
                  </a:lnTo>
                  <a:lnTo>
                    <a:pt x="96435" y="27796"/>
                  </a:lnTo>
                  <a:lnTo>
                    <a:pt x="141158" y="56883"/>
                  </a:lnTo>
                  <a:lnTo>
                    <a:pt x="177091" y="103129"/>
                  </a:lnTo>
                  <a:lnTo>
                    <a:pt x="181560" y="108682"/>
                  </a:lnTo>
                  <a:lnTo>
                    <a:pt x="186527" y="123319"/>
                  </a:lnTo>
                  <a:lnTo>
                    <a:pt x="187851" y="131667"/>
                  </a:lnTo>
                  <a:lnTo>
                    <a:pt x="183678" y="149409"/>
                  </a:lnTo>
                  <a:lnTo>
                    <a:pt x="168809" y="176557"/>
                  </a:lnTo>
                  <a:lnTo>
                    <a:pt x="122757" y="212108"/>
                  </a:lnTo>
                  <a:lnTo>
                    <a:pt x="66675" y="2340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9" name="SMARTInkShape-7203"/>
            <p:cNvSpPr/>
            <p:nvPr/>
          </p:nvSpPr>
          <p:spPr>
            <a:xfrm>
              <a:off x="1000125" y="3543300"/>
              <a:ext cx="1" cy="190501"/>
            </a:xfrm>
            <a:custGeom>
              <a:avLst/>
              <a:gdLst/>
              <a:ahLst/>
              <a:cxnLst/>
              <a:rect l="0" t="0" r="0" b="0"/>
              <a:pathLst>
                <a:path w="1" h="190501">
                  <a:moveTo>
                    <a:pt x="0" y="0"/>
                  </a:moveTo>
                  <a:lnTo>
                    <a:pt x="0" y="42842"/>
                  </a:lnTo>
                  <a:lnTo>
                    <a:pt x="0" y="89133"/>
                  </a:lnTo>
                  <a:lnTo>
                    <a:pt x="0" y="131828"/>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87" name="SMARTInkShape-Group1044"/>
          <p:cNvGrpSpPr/>
          <p:nvPr/>
        </p:nvGrpSpPr>
        <p:grpSpPr>
          <a:xfrm>
            <a:off x="7239001" y="2333625"/>
            <a:ext cx="3705225" cy="2895601"/>
            <a:chOff x="7239001" y="2333625"/>
            <a:chExt cx="3705225" cy="2895601"/>
          </a:xfrm>
        </p:grpSpPr>
        <p:sp>
          <p:nvSpPr>
            <p:cNvPr id="2881" name="SMARTInkShape-7204"/>
            <p:cNvSpPr/>
            <p:nvPr/>
          </p:nvSpPr>
          <p:spPr>
            <a:xfrm>
              <a:off x="7239001" y="2438400"/>
              <a:ext cx="3705225" cy="2790826"/>
            </a:xfrm>
            <a:custGeom>
              <a:avLst/>
              <a:gdLst/>
              <a:ahLst/>
              <a:cxnLst/>
              <a:rect l="0" t="0" r="0" b="0"/>
              <a:pathLst>
                <a:path w="3705225" h="2790826">
                  <a:moveTo>
                    <a:pt x="47624" y="0"/>
                  </a:moveTo>
                  <a:lnTo>
                    <a:pt x="47624" y="37560"/>
                  </a:lnTo>
                  <a:lnTo>
                    <a:pt x="42568" y="76628"/>
                  </a:lnTo>
                  <a:lnTo>
                    <a:pt x="38981" y="118657"/>
                  </a:lnTo>
                  <a:lnTo>
                    <a:pt x="38361" y="164980"/>
                  </a:lnTo>
                  <a:lnTo>
                    <a:pt x="37118" y="211631"/>
                  </a:lnTo>
                  <a:lnTo>
                    <a:pt x="30518" y="254851"/>
                  </a:lnTo>
                  <a:lnTo>
                    <a:pt x="24852" y="288951"/>
                  </a:lnTo>
                  <a:lnTo>
                    <a:pt x="21629" y="325273"/>
                  </a:lnTo>
                  <a:lnTo>
                    <a:pt x="20195" y="360466"/>
                  </a:lnTo>
                  <a:lnTo>
                    <a:pt x="18330" y="403020"/>
                  </a:lnTo>
                  <a:lnTo>
                    <a:pt x="11577" y="446380"/>
                  </a:lnTo>
                  <a:lnTo>
                    <a:pt x="9930" y="490576"/>
                  </a:lnTo>
                  <a:lnTo>
                    <a:pt x="9605" y="533525"/>
                  </a:lnTo>
                  <a:lnTo>
                    <a:pt x="9548" y="569303"/>
                  </a:lnTo>
                  <a:lnTo>
                    <a:pt x="6707" y="616496"/>
                  </a:lnTo>
                  <a:lnTo>
                    <a:pt x="1324" y="661762"/>
                  </a:lnTo>
                  <a:lnTo>
                    <a:pt x="392" y="698903"/>
                  </a:lnTo>
                  <a:lnTo>
                    <a:pt x="115" y="736720"/>
                  </a:lnTo>
                  <a:lnTo>
                    <a:pt x="33" y="774736"/>
                  </a:lnTo>
                  <a:lnTo>
                    <a:pt x="10" y="812810"/>
                  </a:lnTo>
                  <a:lnTo>
                    <a:pt x="2" y="850903"/>
                  </a:lnTo>
                  <a:lnTo>
                    <a:pt x="1" y="889001"/>
                  </a:lnTo>
                  <a:lnTo>
                    <a:pt x="0" y="927100"/>
                  </a:lnTo>
                  <a:lnTo>
                    <a:pt x="5056" y="965200"/>
                  </a:lnTo>
                  <a:lnTo>
                    <a:pt x="8200" y="1003300"/>
                  </a:lnTo>
                  <a:lnTo>
                    <a:pt x="14188" y="1041400"/>
                  </a:lnTo>
                  <a:lnTo>
                    <a:pt x="17609" y="1079500"/>
                  </a:lnTo>
                  <a:lnTo>
                    <a:pt x="18623" y="1117600"/>
                  </a:lnTo>
                  <a:lnTo>
                    <a:pt x="18965" y="1161854"/>
                  </a:lnTo>
                  <a:lnTo>
                    <a:pt x="19024" y="1197858"/>
                  </a:lnTo>
                  <a:lnTo>
                    <a:pt x="19041" y="1236395"/>
                  </a:lnTo>
                  <a:lnTo>
                    <a:pt x="19047" y="1279798"/>
                  </a:lnTo>
                  <a:lnTo>
                    <a:pt x="19048" y="1319940"/>
                  </a:lnTo>
                  <a:lnTo>
                    <a:pt x="19049" y="1357587"/>
                  </a:lnTo>
                  <a:lnTo>
                    <a:pt x="21871" y="1402111"/>
                  </a:lnTo>
                  <a:lnTo>
                    <a:pt x="26588" y="1438849"/>
                  </a:lnTo>
                  <a:lnTo>
                    <a:pt x="27986" y="1476545"/>
                  </a:lnTo>
                  <a:lnTo>
                    <a:pt x="31222" y="1514525"/>
                  </a:lnTo>
                  <a:lnTo>
                    <a:pt x="36061" y="1552590"/>
                  </a:lnTo>
                  <a:lnTo>
                    <a:pt x="37496" y="1590680"/>
                  </a:lnTo>
                  <a:lnTo>
                    <a:pt x="37921" y="1628777"/>
                  </a:lnTo>
                  <a:lnTo>
                    <a:pt x="38046" y="1666876"/>
                  </a:lnTo>
                  <a:lnTo>
                    <a:pt x="38088" y="1712619"/>
                  </a:lnTo>
                  <a:lnTo>
                    <a:pt x="38097" y="1759833"/>
                  </a:lnTo>
                  <a:lnTo>
                    <a:pt x="38098" y="1807102"/>
                  </a:lnTo>
                  <a:lnTo>
                    <a:pt x="35277" y="1848829"/>
                  </a:lnTo>
                  <a:lnTo>
                    <a:pt x="31553" y="1884269"/>
                  </a:lnTo>
                  <a:lnTo>
                    <a:pt x="29456" y="1926962"/>
                  </a:lnTo>
                  <a:lnTo>
                    <a:pt x="25926" y="1970369"/>
                  </a:lnTo>
                  <a:lnTo>
                    <a:pt x="21087" y="2008330"/>
                  </a:lnTo>
                  <a:lnTo>
                    <a:pt x="16831" y="2051328"/>
                  </a:lnTo>
                  <a:lnTo>
                    <a:pt x="9428" y="2097680"/>
                  </a:lnTo>
                  <a:lnTo>
                    <a:pt x="966" y="2145237"/>
                  </a:lnTo>
                  <a:lnTo>
                    <a:pt x="126" y="2188023"/>
                  </a:lnTo>
                  <a:lnTo>
                    <a:pt x="16" y="2232372"/>
                  </a:lnTo>
                  <a:lnTo>
                    <a:pt x="1066" y="2243115"/>
                  </a:lnTo>
                  <a:lnTo>
                    <a:pt x="5059" y="2254945"/>
                  </a:lnTo>
                  <a:lnTo>
                    <a:pt x="18314" y="2273506"/>
                  </a:lnTo>
                  <a:lnTo>
                    <a:pt x="40703" y="2292411"/>
                  </a:lnTo>
                  <a:lnTo>
                    <a:pt x="55485" y="2299433"/>
                  </a:lnTo>
                  <a:lnTo>
                    <a:pt x="102830" y="2317402"/>
                  </a:lnTo>
                  <a:lnTo>
                    <a:pt x="148135" y="2325599"/>
                  </a:lnTo>
                  <a:lnTo>
                    <a:pt x="189236" y="2331247"/>
                  </a:lnTo>
                  <a:lnTo>
                    <a:pt x="235992" y="2338212"/>
                  </a:lnTo>
                  <a:lnTo>
                    <a:pt x="283407" y="2348721"/>
                  </a:lnTo>
                  <a:lnTo>
                    <a:pt x="320920" y="2352562"/>
                  </a:lnTo>
                  <a:lnTo>
                    <a:pt x="359906" y="2358874"/>
                  </a:lnTo>
                  <a:lnTo>
                    <a:pt x="403442" y="2362273"/>
                  </a:lnTo>
                  <a:lnTo>
                    <a:pt x="445739" y="2368454"/>
                  </a:lnTo>
                  <a:lnTo>
                    <a:pt x="479622" y="2370271"/>
                  </a:lnTo>
                  <a:lnTo>
                    <a:pt x="513027" y="2373901"/>
                  </a:lnTo>
                  <a:lnTo>
                    <a:pt x="545511" y="2379042"/>
                  </a:lnTo>
                  <a:lnTo>
                    <a:pt x="577588" y="2384855"/>
                  </a:lnTo>
                  <a:lnTo>
                    <a:pt x="609483" y="2388144"/>
                  </a:lnTo>
                  <a:lnTo>
                    <a:pt x="642356" y="2390664"/>
                  </a:lnTo>
                  <a:lnTo>
                    <a:pt x="678133" y="2395312"/>
                  </a:lnTo>
                  <a:lnTo>
                    <a:pt x="712377" y="2400905"/>
                  </a:lnTo>
                  <a:lnTo>
                    <a:pt x="745236" y="2405861"/>
                  </a:lnTo>
                  <a:lnTo>
                    <a:pt x="777479" y="2408063"/>
                  </a:lnTo>
                  <a:lnTo>
                    <a:pt x="812271" y="2411864"/>
                  </a:lnTo>
                  <a:lnTo>
                    <a:pt x="848901" y="2416023"/>
                  </a:lnTo>
                  <a:lnTo>
                    <a:pt x="886347" y="2417871"/>
                  </a:lnTo>
                  <a:lnTo>
                    <a:pt x="924157" y="2421515"/>
                  </a:lnTo>
                  <a:lnTo>
                    <a:pt x="962128" y="2426662"/>
                  </a:lnTo>
                  <a:lnTo>
                    <a:pt x="1000170" y="2432478"/>
                  </a:lnTo>
                  <a:lnTo>
                    <a:pt x="1038244" y="2438590"/>
                  </a:lnTo>
                  <a:lnTo>
                    <a:pt x="1076333" y="2443776"/>
                  </a:lnTo>
                  <a:lnTo>
                    <a:pt x="1114428" y="2446081"/>
                  </a:lnTo>
                  <a:lnTo>
                    <a:pt x="1152526" y="2449928"/>
                  </a:lnTo>
                  <a:lnTo>
                    <a:pt x="1191683" y="2454107"/>
                  </a:lnTo>
                  <a:lnTo>
                    <a:pt x="1233781" y="2455964"/>
                  </a:lnTo>
                  <a:lnTo>
                    <a:pt x="1274363" y="2459611"/>
                  </a:lnTo>
                  <a:lnTo>
                    <a:pt x="1313567" y="2463702"/>
                  </a:lnTo>
                  <a:lnTo>
                    <a:pt x="1352157" y="2465520"/>
                  </a:lnTo>
                  <a:lnTo>
                    <a:pt x="1393297" y="2469150"/>
                  </a:lnTo>
                  <a:lnTo>
                    <a:pt x="1435218" y="2474292"/>
                  </a:lnTo>
                  <a:lnTo>
                    <a:pt x="1475015" y="2480104"/>
                  </a:lnTo>
                  <a:lnTo>
                    <a:pt x="1513871" y="2483394"/>
                  </a:lnTo>
                  <a:lnTo>
                    <a:pt x="1552306" y="2485914"/>
                  </a:lnTo>
                  <a:lnTo>
                    <a:pt x="1590555" y="2490562"/>
                  </a:lnTo>
                  <a:lnTo>
                    <a:pt x="1631543" y="2496155"/>
                  </a:lnTo>
                  <a:lnTo>
                    <a:pt x="1673396" y="2501111"/>
                  </a:lnTo>
                  <a:lnTo>
                    <a:pt x="1713164" y="2503313"/>
                  </a:lnTo>
                  <a:lnTo>
                    <a:pt x="1754828" y="2507114"/>
                  </a:lnTo>
                  <a:lnTo>
                    <a:pt x="1796982" y="2512332"/>
                  </a:lnTo>
                  <a:lnTo>
                    <a:pt x="1836883" y="2518178"/>
                  </a:lnTo>
                  <a:lnTo>
                    <a:pt x="1878606" y="2524304"/>
                  </a:lnTo>
                  <a:lnTo>
                    <a:pt x="1921844" y="2529496"/>
                  </a:lnTo>
                  <a:lnTo>
                    <a:pt x="1965755" y="2531804"/>
                  </a:lnTo>
                  <a:lnTo>
                    <a:pt x="2007144" y="2535651"/>
                  </a:lnTo>
                  <a:lnTo>
                    <a:pt x="2047764" y="2540890"/>
                  </a:lnTo>
                  <a:lnTo>
                    <a:pt x="2090512" y="2546746"/>
                  </a:lnTo>
                  <a:lnTo>
                    <a:pt x="2131382" y="2550054"/>
                  </a:lnTo>
                  <a:lnTo>
                    <a:pt x="2171772" y="2552582"/>
                  </a:lnTo>
                  <a:lnTo>
                    <a:pt x="2214417" y="2557234"/>
                  </a:lnTo>
                  <a:lnTo>
                    <a:pt x="2255244" y="2562829"/>
                  </a:lnTo>
                  <a:lnTo>
                    <a:pt x="2295613" y="2568844"/>
                  </a:lnTo>
                  <a:lnTo>
                    <a:pt x="2338249" y="2575044"/>
                  </a:lnTo>
                  <a:lnTo>
                    <a:pt x="2379071" y="2581328"/>
                  </a:lnTo>
                  <a:lnTo>
                    <a:pt x="2418381" y="2586590"/>
                  </a:lnTo>
                  <a:lnTo>
                    <a:pt x="2457020" y="2588929"/>
                  </a:lnTo>
                  <a:lnTo>
                    <a:pt x="2498180" y="2592791"/>
                  </a:lnTo>
                  <a:lnTo>
                    <a:pt x="2540111" y="2598034"/>
                  </a:lnTo>
                  <a:lnTo>
                    <a:pt x="2579913" y="2603893"/>
                  </a:lnTo>
                  <a:lnTo>
                    <a:pt x="2618769" y="2610024"/>
                  </a:lnTo>
                  <a:lnTo>
                    <a:pt x="2657206" y="2616278"/>
                  </a:lnTo>
                  <a:lnTo>
                    <a:pt x="2695455" y="2622585"/>
                  </a:lnTo>
                  <a:lnTo>
                    <a:pt x="2733621" y="2628916"/>
                  </a:lnTo>
                  <a:lnTo>
                    <a:pt x="2771751" y="2634199"/>
                  </a:lnTo>
                  <a:lnTo>
                    <a:pt x="2809863" y="2636547"/>
                  </a:lnTo>
                  <a:lnTo>
                    <a:pt x="2847971" y="2640412"/>
                  </a:lnTo>
                  <a:lnTo>
                    <a:pt x="2885015" y="2645658"/>
                  </a:lnTo>
                  <a:lnTo>
                    <a:pt x="2919116" y="2651518"/>
                  </a:lnTo>
                  <a:lnTo>
                    <a:pt x="2954735" y="2657649"/>
                  </a:lnTo>
                  <a:lnTo>
                    <a:pt x="2990674" y="2662844"/>
                  </a:lnTo>
                  <a:lnTo>
                    <a:pt x="3024286" y="2665153"/>
                  </a:lnTo>
                  <a:lnTo>
                    <a:pt x="3059684" y="2669001"/>
                  </a:lnTo>
                  <a:lnTo>
                    <a:pt x="3095526" y="2674240"/>
                  </a:lnTo>
                  <a:lnTo>
                    <a:pt x="3129094" y="2680096"/>
                  </a:lnTo>
                  <a:lnTo>
                    <a:pt x="3161654" y="2683404"/>
                  </a:lnTo>
                  <a:lnTo>
                    <a:pt x="3193762" y="2685932"/>
                  </a:lnTo>
                  <a:lnTo>
                    <a:pt x="3225672" y="2690584"/>
                  </a:lnTo>
                  <a:lnTo>
                    <a:pt x="3257492" y="2696179"/>
                  </a:lnTo>
                  <a:lnTo>
                    <a:pt x="3290331" y="2702194"/>
                  </a:lnTo>
                  <a:lnTo>
                    <a:pt x="3326094" y="2708394"/>
                  </a:lnTo>
                  <a:lnTo>
                    <a:pt x="3371815" y="2717835"/>
                  </a:lnTo>
                  <a:lnTo>
                    <a:pt x="3404642" y="2724166"/>
                  </a:lnTo>
                  <a:lnTo>
                    <a:pt x="3438282" y="2730507"/>
                  </a:lnTo>
                  <a:lnTo>
                    <a:pt x="3482078" y="2740027"/>
                  </a:lnTo>
                  <a:lnTo>
                    <a:pt x="3527042" y="2749552"/>
                  </a:lnTo>
                  <a:lnTo>
                    <a:pt x="3568704" y="2759075"/>
                  </a:lnTo>
                  <a:lnTo>
                    <a:pt x="3613033" y="2768600"/>
                  </a:lnTo>
                  <a:lnTo>
                    <a:pt x="3653449" y="2778125"/>
                  </a:lnTo>
                  <a:lnTo>
                    <a:pt x="3705224" y="2790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2" name="SMARTInkShape-7205"/>
            <p:cNvSpPr/>
            <p:nvPr/>
          </p:nvSpPr>
          <p:spPr>
            <a:xfrm>
              <a:off x="7248525" y="2333625"/>
              <a:ext cx="38101" cy="200026"/>
            </a:xfrm>
            <a:custGeom>
              <a:avLst/>
              <a:gdLst/>
              <a:ahLst/>
              <a:cxnLst/>
              <a:rect l="0" t="0" r="0" b="0"/>
              <a:pathLst>
                <a:path w="38101" h="200026">
                  <a:moveTo>
                    <a:pt x="0" y="0"/>
                  </a:moveTo>
                  <a:lnTo>
                    <a:pt x="8201" y="8201"/>
                  </a:lnTo>
                  <a:lnTo>
                    <a:pt x="12295" y="50891"/>
                  </a:lnTo>
                  <a:lnTo>
                    <a:pt x="21279" y="97523"/>
                  </a:lnTo>
                  <a:lnTo>
                    <a:pt x="27134" y="143912"/>
                  </a:lnTo>
                  <a:lnTo>
                    <a:pt x="3810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3" name="SMARTInkShape-7206"/>
            <p:cNvSpPr/>
            <p:nvPr/>
          </p:nvSpPr>
          <p:spPr>
            <a:xfrm>
              <a:off x="7315200" y="2381250"/>
              <a:ext cx="2886076" cy="2047876"/>
            </a:xfrm>
            <a:custGeom>
              <a:avLst/>
              <a:gdLst/>
              <a:ahLst/>
              <a:cxnLst/>
              <a:rect l="0" t="0" r="0" b="0"/>
              <a:pathLst>
                <a:path w="2886076" h="2047876">
                  <a:moveTo>
                    <a:pt x="0" y="2047875"/>
                  </a:moveTo>
                  <a:lnTo>
                    <a:pt x="20723" y="2034692"/>
                  </a:lnTo>
                  <a:lnTo>
                    <a:pt x="66742" y="1998742"/>
                  </a:lnTo>
                  <a:lnTo>
                    <a:pt x="106941" y="1973115"/>
                  </a:lnTo>
                  <a:lnTo>
                    <a:pt x="153915" y="1949855"/>
                  </a:lnTo>
                  <a:lnTo>
                    <a:pt x="197402" y="1926089"/>
                  </a:lnTo>
                  <a:lnTo>
                    <a:pt x="244522" y="1900839"/>
                  </a:lnTo>
                  <a:lnTo>
                    <a:pt x="291858" y="1869945"/>
                  </a:lnTo>
                  <a:lnTo>
                    <a:pt x="332700" y="1844649"/>
                  </a:lnTo>
                  <a:lnTo>
                    <a:pt x="371342" y="1819270"/>
                  </a:lnTo>
                  <a:lnTo>
                    <a:pt x="414606" y="1793874"/>
                  </a:lnTo>
                  <a:lnTo>
                    <a:pt x="451400" y="1774825"/>
                  </a:lnTo>
                  <a:lnTo>
                    <a:pt x="489113" y="1755775"/>
                  </a:lnTo>
                  <a:lnTo>
                    <a:pt x="534295" y="1723829"/>
                  </a:lnTo>
                  <a:lnTo>
                    <a:pt x="575763" y="1701624"/>
                  </a:lnTo>
                  <a:lnTo>
                    <a:pt x="615331" y="1676465"/>
                  </a:lnTo>
                  <a:lnTo>
                    <a:pt x="653867" y="1654077"/>
                  </a:lnTo>
                  <a:lnTo>
                    <a:pt x="691038" y="1628863"/>
                  </a:lnTo>
                  <a:lnTo>
                    <a:pt x="738223" y="1598022"/>
                  </a:lnTo>
                  <a:lnTo>
                    <a:pt x="779649" y="1570980"/>
                  </a:lnTo>
                  <a:lnTo>
                    <a:pt x="826517" y="1538454"/>
                  </a:lnTo>
                  <a:lnTo>
                    <a:pt x="866723" y="1513113"/>
                  </a:lnTo>
                  <a:lnTo>
                    <a:pt x="907094" y="1485497"/>
                  </a:lnTo>
                  <a:lnTo>
                    <a:pt x="945866" y="1457206"/>
                  </a:lnTo>
                  <a:lnTo>
                    <a:pt x="989223" y="1433771"/>
                  </a:lnTo>
                  <a:lnTo>
                    <a:pt x="1030526" y="1408366"/>
                  </a:lnTo>
                  <a:lnTo>
                    <a:pt x="1069575" y="1380730"/>
                  </a:lnTo>
                  <a:lnTo>
                    <a:pt x="1113013" y="1352433"/>
                  </a:lnTo>
                  <a:lnTo>
                    <a:pt x="1154341" y="1323941"/>
                  </a:lnTo>
                  <a:lnTo>
                    <a:pt x="1198454" y="1295390"/>
                  </a:lnTo>
                  <a:lnTo>
                    <a:pt x="1239982" y="1266822"/>
                  </a:lnTo>
                  <a:lnTo>
                    <a:pt x="1284154" y="1238249"/>
                  </a:lnTo>
                  <a:lnTo>
                    <a:pt x="1325699" y="1209675"/>
                  </a:lnTo>
                  <a:lnTo>
                    <a:pt x="1369877" y="1181100"/>
                  </a:lnTo>
                  <a:lnTo>
                    <a:pt x="1411424" y="1152525"/>
                  </a:lnTo>
                  <a:lnTo>
                    <a:pt x="1450546" y="1123950"/>
                  </a:lnTo>
                  <a:lnTo>
                    <a:pt x="1488948" y="1095375"/>
                  </a:lnTo>
                  <a:lnTo>
                    <a:pt x="1532193" y="1066800"/>
                  </a:lnTo>
                  <a:lnTo>
                    <a:pt x="1574577" y="1022154"/>
                  </a:lnTo>
                  <a:lnTo>
                    <a:pt x="1614598" y="991483"/>
                  </a:lnTo>
                  <a:lnTo>
                    <a:pt x="1654795" y="961228"/>
                  </a:lnTo>
                  <a:lnTo>
                    <a:pt x="1698691" y="926981"/>
                  </a:lnTo>
                  <a:lnTo>
                    <a:pt x="1738979" y="896255"/>
                  </a:lnTo>
                  <a:lnTo>
                    <a:pt x="1777727" y="865985"/>
                  </a:lnTo>
                  <a:lnTo>
                    <a:pt x="1817077" y="831734"/>
                  </a:lnTo>
                  <a:lnTo>
                    <a:pt x="1860722" y="799948"/>
                  </a:lnTo>
                  <a:lnTo>
                    <a:pt x="1900935" y="765247"/>
                  </a:lnTo>
                  <a:lnTo>
                    <a:pt x="1939661" y="734387"/>
                  </a:lnTo>
                  <a:lnTo>
                    <a:pt x="1979006" y="704077"/>
                  </a:lnTo>
                  <a:lnTo>
                    <a:pt x="2022648" y="669813"/>
                  </a:lnTo>
                  <a:lnTo>
                    <a:pt x="2062860" y="639083"/>
                  </a:lnTo>
                  <a:lnTo>
                    <a:pt x="2101586" y="609869"/>
                  </a:lnTo>
                  <a:lnTo>
                    <a:pt x="2138814" y="580046"/>
                  </a:lnTo>
                  <a:lnTo>
                    <a:pt x="2183195" y="535402"/>
                  </a:lnTo>
                  <a:lnTo>
                    <a:pt x="2219909" y="505418"/>
                  </a:lnTo>
                  <a:lnTo>
                    <a:pt x="2257598" y="476426"/>
                  </a:lnTo>
                  <a:lnTo>
                    <a:pt x="2298398" y="447727"/>
                  </a:lnTo>
                  <a:lnTo>
                    <a:pt x="2341180" y="419116"/>
                  </a:lnTo>
                  <a:lnTo>
                    <a:pt x="2380666" y="387707"/>
                  </a:lnTo>
                  <a:lnTo>
                    <a:pt x="2421999" y="357235"/>
                  </a:lnTo>
                  <a:lnTo>
                    <a:pt x="2450161" y="339746"/>
                  </a:lnTo>
                  <a:lnTo>
                    <a:pt x="2485982" y="308216"/>
                  </a:lnTo>
                  <a:lnTo>
                    <a:pt x="2527052" y="283470"/>
                  </a:lnTo>
                  <a:lnTo>
                    <a:pt x="2570446" y="247200"/>
                  </a:lnTo>
                  <a:lnTo>
                    <a:pt x="2609592" y="214518"/>
                  </a:lnTo>
                  <a:lnTo>
                    <a:pt x="2647899" y="181133"/>
                  </a:lnTo>
                  <a:lnTo>
                    <a:pt x="2686039" y="150236"/>
                  </a:lnTo>
                  <a:lnTo>
                    <a:pt x="2724148" y="118929"/>
                  </a:lnTo>
                  <a:lnTo>
                    <a:pt x="2762250" y="92362"/>
                  </a:lnTo>
                  <a:lnTo>
                    <a:pt x="2803173" y="63909"/>
                  </a:lnTo>
                  <a:lnTo>
                    <a:pt x="2846652" y="33085"/>
                  </a:lnTo>
                  <a:lnTo>
                    <a:pt x="2886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4" name="SMARTInkShape-7207"/>
            <p:cNvSpPr/>
            <p:nvPr/>
          </p:nvSpPr>
          <p:spPr>
            <a:xfrm>
              <a:off x="10750666" y="2438551"/>
              <a:ext cx="117360" cy="190350"/>
            </a:xfrm>
            <a:custGeom>
              <a:avLst/>
              <a:gdLst/>
              <a:ahLst/>
              <a:cxnLst/>
              <a:rect l="0" t="0" r="0" b="0"/>
              <a:pathLst>
                <a:path w="117360" h="190350">
                  <a:moveTo>
                    <a:pt x="117359" y="18899"/>
                  </a:moveTo>
                  <a:lnTo>
                    <a:pt x="117359" y="1566"/>
                  </a:lnTo>
                  <a:lnTo>
                    <a:pt x="116301" y="993"/>
                  </a:lnTo>
                  <a:lnTo>
                    <a:pt x="99045" y="0"/>
                  </a:lnTo>
                  <a:lnTo>
                    <a:pt x="54969" y="16264"/>
                  </a:lnTo>
                  <a:lnTo>
                    <a:pt x="20912" y="35070"/>
                  </a:lnTo>
                  <a:lnTo>
                    <a:pt x="13465" y="42313"/>
                  </a:lnTo>
                  <a:lnTo>
                    <a:pt x="6625" y="50472"/>
                  </a:lnTo>
                  <a:lnTo>
                    <a:pt x="58" y="54098"/>
                  </a:lnTo>
                  <a:lnTo>
                    <a:pt x="0" y="56123"/>
                  </a:lnTo>
                  <a:lnTo>
                    <a:pt x="5580" y="61196"/>
                  </a:lnTo>
                  <a:lnTo>
                    <a:pt x="37100" y="80900"/>
                  </a:lnTo>
                  <a:lnTo>
                    <a:pt x="77196" y="100167"/>
                  </a:lnTo>
                  <a:lnTo>
                    <a:pt x="103977" y="118403"/>
                  </a:lnTo>
                  <a:lnTo>
                    <a:pt x="108437" y="120160"/>
                  </a:lnTo>
                  <a:lnTo>
                    <a:pt x="111412" y="124507"/>
                  </a:lnTo>
                  <a:lnTo>
                    <a:pt x="114716" y="137802"/>
                  </a:lnTo>
                  <a:lnTo>
                    <a:pt x="113362" y="151473"/>
                  </a:lnTo>
                  <a:lnTo>
                    <a:pt x="109232" y="162487"/>
                  </a:lnTo>
                  <a:lnTo>
                    <a:pt x="106650" y="165425"/>
                  </a:lnTo>
                  <a:lnTo>
                    <a:pt x="79730" y="180252"/>
                  </a:lnTo>
                  <a:lnTo>
                    <a:pt x="31634" y="1903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5" name="SMARTInkShape-7208"/>
            <p:cNvSpPr/>
            <p:nvPr/>
          </p:nvSpPr>
          <p:spPr>
            <a:xfrm>
              <a:off x="10401300" y="2429056"/>
              <a:ext cx="257176" cy="199845"/>
            </a:xfrm>
            <a:custGeom>
              <a:avLst/>
              <a:gdLst/>
              <a:ahLst/>
              <a:cxnLst/>
              <a:rect l="0" t="0" r="0" b="0"/>
              <a:pathLst>
                <a:path w="257176" h="199845">
                  <a:moveTo>
                    <a:pt x="0" y="37919"/>
                  </a:moveTo>
                  <a:lnTo>
                    <a:pt x="0" y="32431"/>
                  </a:lnTo>
                  <a:lnTo>
                    <a:pt x="0" y="34774"/>
                  </a:lnTo>
                  <a:lnTo>
                    <a:pt x="5644" y="39344"/>
                  </a:lnTo>
                  <a:lnTo>
                    <a:pt x="10113" y="42044"/>
                  </a:lnTo>
                  <a:lnTo>
                    <a:pt x="36889" y="72017"/>
                  </a:lnTo>
                  <a:lnTo>
                    <a:pt x="82553" y="92198"/>
                  </a:lnTo>
                  <a:lnTo>
                    <a:pt x="102856" y="94502"/>
                  </a:lnTo>
                  <a:lnTo>
                    <a:pt x="144867" y="81762"/>
                  </a:lnTo>
                  <a:lnTo>
                    <a:pt x="161927" y="72664"/>
                  </a:lnTo>
                  <a:lnTo>
                    <a:pt x="183719" y="45958"/>
                  </a:lnTo>
                  <a:lnTo>
                    <a:pt x="206516" y="10279"/>
                  </a:lnTo>
                  <a:lnTo>
                    <a:pt x="207528" y="6792"/>
                  </a:lnTo>
                  <a:lnTo>
                    <a:pt x="209260" y="4468"/>
                  </a:lnTo>
                  <a:lnTo>
                    <a:pt x="218630" y="0"/>
                  </a:lnTo>
                  <a:lnTo>
                    <a:pt x="220126" y="43258"/>
                  </a:lnTo>
                  <a:lnTo>
                    <a:pt x="228775" y="88992"/>
                  </a:lnTo>
                  <a:lnTo>
                    <a:pt x="236686" y="133623"/>
                  </a:lnTo>
                  <a:lnTo>
                    <a:pt x="240308" y="146776"/>
                  </a:lnTo>
                  <a:lnTo>
                    <a:pt x="244387" y="158267"/>
                  </a:lnTo>
                  <a:lnTo>
                    <a:pt x="247741" y="180469"/>
                  </a:lnTo>
                  <a:lnTo>
                    <a:pt x="257175" y="1998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6" name="SMARTInkShape-7209"/>
            <p:cNvSpPr/>
            <p:nvPr/>
          </p:nvSpPr>
          <p:spPr>
            <a:xfrm>
              <a:off x="10382250" y="2419350"/>
              <a:ext cx="38101" cy="190501"/>
            </a:xfrm>
            <a:custGeom>
              <a:avLst/>
              <a:gdLst/>
              <a:ahLst/>
              <a:cxnLst/>
              <a:rect l="0" t="0" r="0" b="0"/>
              <a:pathLst>
                <a:path w="38101" h="190501">
                  <a:moveTo>
                    <a:pt x="0" y="0"/>
                  </a:moveTo>
                  <a:lnTo>
                    <a:pt x="5057" y="0"/>
                  </a:lnTo>
                  <a:lnTo>
                    <a:pt x="6546" y="1058"/>
                  </a:lnTo>
                  <a:lnTo>
                    <a:pt x="7541" y="2822"/>
                  </a:lnTo>
                  <a:lnTo>
                    <a:pt x="19834" y="43726"/>
                  </a:lnTo>
                  <a:lnTo>
                    <a:pt x="22749" y="48201"/>
                  </a:lnTo>
                  <a:lnTo>
                    <a:pt x="30629" y="87055"/>
                  </a:lnTo>
                  <a:lnTo>
                    <a:pt x="37116" y="131409"/>
                  </a:lnTo>
                  <a:lnTo>
                    <a:pt x="3810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93" name="SMARTInkShape-Group1045"/>
          <p:cNvGrpSpPr/>
          <p:nvPr/>
        </p:nvGrpSpPr>
        <p:grpSpPr>
          <a:xfrm>
            <a:off x="7248525" y="2647950"/>
            <a:ext cx="4131133" cy="2095501"/>
            <a:chOff x="7248525" y="2647950"/>
            <a:chExt cx="4131133" cy="2095501"/>
          </a:xfrm>
        </p:grpSpPr>
        <p:sp>
          <p:nvSpPr>
            <p:cNvPr id="2888" name="SMARTInkShape-7210"/>
            <p:cNvSpPr/>
            <p:nvPr/>
          </p:nvSpPr>
          <p:spPr>
            <a:xfrm>
              <a:off x="11220450" y="4581525"/>
              <a:ext cx="19051" cy="142876"/>
            </a:xfrm>
            <a:custGeom>
              <a:avLst/>
              <a:gdLst/>
              <a:ahLst/>
              <a:cxnLst/>
              <a:rect l="0" t="0" r="0" b="0"/>
              <a:pathLst>
                <a:path w="19051" h="142876">
                  <a:moveTo>
                    <a:pt x="0" y="0"/>
                  </a:moveTo>
                  <a:lnTo>
                    <a:pt x="0" y="5056"/>
                  </a:lnTo>
                  <a:lnTo>
                    <a:pt x="1058" y="6546"/>
                  </a:lnTo>
                  <a:lnTo>
                    <a:pt x="2823" y="7539"/>
                  </a:lnTo>
                  <a:lnTo>
                    <a:pt x="5057" y="8201"/>
                  </a:lnTo>
                  <a:lnTo>
                    <a:pt x="6546" y="10759"/>
                  </a:lnTo>
                  <a:lnTo>
                    <a:pt x="8937" y="32895"/>
                  </a:lnTo>
                  <a:lnTo>
                    <a:pt x="12295" y="71026"/>
                  </a:lnTo>
                  <a:lnTo>
                    <a:pt x="14990" y="86601"/>
                  </a:lnTo>
                  <a:lnTo>
                    <a:pt x="12672" y="106211"/>
                  </a:lnTo>
                  <a:lnTo>
                    <a:pt x="190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9" name="SMARTInkShape-7211"/>
            <p:cNvSpPr/>
            <p:nvPr/>
          </p:nvSpPr>
          <p:spPr>
            <a:xfrm>
              <a:off x="11191875" y="4543425"/>
              <a:ext cx="187783" cy="200026"/>
            </a:xfrm>
            <a:custGeom>
              <a:avLst/>
              <a:gdLst/>
              <a:ahLst/>
              <a:cxnLst/>
              <a:rect l="0" t="0" r="0" b="0"/>
              <a:pathLst>
                <a:path w="187783" h="200026">
                  <a:moveTo>
                    <a:pt x="0" y="0"/>
                  </a:moveTo>
                  <a:lnTo>
                    <a:pt x="18363" y="1058"/>
                  </a:lnTo>
                  <a:lnTo>
                    <a:pt x="63371" y="13257"/>
                  </a:lnTo>
                  <a:lnTo>
                    <a:pt x="110279" y="40000"/>
                  </a:lnTo>
                  <a:lnTo>
                    <a:pt x="135300" y="61328"/>
                  </a:lnTo>
                  <a:lnTo>
                    <a:pt x="171456" y="106118"/>
                  </a:lnTo>
                  <a:lnTo>
                    <a:pt x="186424" y="137496"/>
                  </a:lnTo>
                  <a:lnTo>
                    <a:pt x="187782" y="142464"/>
                  </a:lnTo>
                  <a:lnTo>
                    <a:pt x="183648" y="156451"/>
                  </a:lnTo>
                  <a:lnTo>
                    <a:pt x="179582" y="164626"/>
                  </a:lnTo>
                  <a:lnTo>
                    <a:pt x="163774" y="176531"/>
                  </a:lnTo>
                  <a:lnTo>
                    <a:pt x="9525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0" name="SMARTInkShape-7212"/>
            <p:cNvSpPr/>
            <p:nvPr/>
          </p:nvSpPr>
          <p:spPr>
            <a:xfrm>
              <a:off x="10925175" y="4543613"/>
              <a:ext cx="171451" cy="161738"/>
            </a:xfrm>
            <a:custGeom>
              <a:avLst/>
              <a:gdLst/>
              <a:ahLst/>
              <a:cxnLst/>
              <a:rect l="0" t="0" r="0" b="0"/>
              <a:pathLst>
                <a:path w="171451" h="161738">
                  <a:moveTo>
                    <a:pt x="0" y="18862"/>
                  </a:moveTo>
                  <a:lnTo>
                    <a:pt x="0" y="10661"/>
                  </a:lnTo>
                  <a:lnTo>
                    <a:pt x="0" y="14786"/>
                  </a:lnTo>
                  <a:lnTo>
                    <a:pt x="2823" y="19873"/>
                  </a:lnTo>
                  <a:lnTo>
                    <a:pt x="37585" y="63939"/>
                  </a:lnTo>
                  <a:lnTo>
                    <a:pt x="73918" y="102269"/>
                  </a:lnTo>
                  <a:lnTo>
                    <a:pt x="75736" y="101983"/>
                  </a:lnTo>
                  <a:lnTo>
                    <a:pt x="94314" y="91126"/>
                  </a:lnTo>
                  <a:lnTo>
                    <a:pt x="111790" y="72023"/>
                  </a:lnTo>
                  <a:lnTo>
                    <a:pt x="137271" y="28505"/>
                  </a:lnTo>
                  <a:lnTo>
                    <a:pt x="147447" y="14428"/>
                  </a:lnTo>
                  <a:lnTo>
                    <a:pt x="150199" y="7013"/>
                  </a:lnTo>
                  <a:lnTo>
                    <a:pt x="151991" y="4613"/>
                  </a:lnTo>
                  <a:lnTo>
                    <a:pt x="161476" y="0"/>
                  </a:lnTo>
                  <a:lnTo>
                    <a:pt x="161913" y="44597"/>
                  </a:lnTo>
                  <a:lnTo>
                    <a:pt x="161923" y="89240"/>
                  </a:lnTo>
                  <a:lnTo>
                    <a:pt x="162983" y="134316"/>
                  </a:lnTo>
                  <a:lnTo>
                    <a:pt x="171450" y="1617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1" name="SMARTInkShape-7213"/>
            <p:cNvSpPr/>
            <p:nvPr/>
          </p:nvSpPr>
          <p:spPr>
            <a:xfrm>
              <a:off x="7248525" y="2647950"/>
              <a:ext cx="3495676" cy="1847851"/>
            </a:xfrm>
            <a:custGeom>
              <a:avLst/>
              <a:gdLst/>
              <a:ahLst/>
              <a:cxnLst/>
              <a:rect l="0" t="0" r="0" b="0"/>
              <a:pathLst>
                <a:path w="3495676" h="1847851">
                  <a:moveTo>
                    <a:pt x="0" y="0"/>
                  </a:moveTo>
                  <a:lnTo>
                    <a:pt x="0" y="5057"/>
                  </a:lnTo>
                  <a:lnTo>
                    <a:pt x="1059" y="6546"/>
                  </a:lnTo>
                  <a:lnTo>
                    <a:pt x="2822" y="7539"/>
                  </a:lnTo>
                  <a:lnTo>
                    <a:pt x="47244" y="25694"/>
                  </a:lnTo>
                  <a:lnTo>
                    <a:pt x="89190" y="46370"/>
                  </a:lnTo>
                  <a:lnTo>
                    <a:pt x="132142" y="64069"/>
                  </a:lnTo>
                  <a:lnTo>
                    <a:pt x="172309" y="81408"/>
                  </a:lnTo>
                  <a:lnTo>
                    <a:pt x="219188" y="98275"/>
                  </a:lnTo>
                  <a:lnTo>
                    <a:pt x="266716" y="121819"/>
                  </a:lnTo>
                  <a:lnTo>
                    <a:pt x="304803" y="136129"/>
                  </a:lnTo>
                  <a:lnTo>
                    <a:pt x="349447" y="150205"/>
                  </a:lnTo>
                  <a:lnTo>
                    <a:pt x="392759" y="169449"/>
                  </a:lnTo>
                  <a:lnTo>
                    <a:pt x="429287" y="183204"/>
                  </a:lnTo>
                  <a:lnTo>
                    <a:pt x="466922" y="200685"/>
                  </a:lnTo>
                  <a:lnTo>
                    <a:pt x="504884" y="219271"/>
                  </a:lnTo>
                  <a:lnTo>
                    <a:pt x="550580" y="239457"/>
                  </a:lnTo>
                  <a:lnTo>
                    <a:pt x="590584" y="255336"/>
                  </a:lnTo>
                  <a:lnTo>
                    <a:pt x="630894" y="273446"/>
                  </a:lnTo>
                  <a:lnTo>
                    <a:pt x="674706" y="292217"/>
                  </a:lnTo>
                  <a:lnTo>
                    <a:pt x="716145" y="311185"/>
                  </a:lnTo>
                  <a:lnTo>
                    <a:pt x="760290" y="330210"/>
                  </a:lnTo>
                  <a:lnTo>
                    <a:pt x="801828" y="354309"/>
                  </a:lnTo>
                  <a:lnTo>
                    <a:pt x="846003" y="376502"/>
                  </a:lnTo>
                  <a:lnTo>
                    <a:pt x="887549" y="396483"/>
                  </a:lnTo>
                  <a:lnTo>
                    <a:pt x="931726" y="420865"/>
                  </a:lnTo>
                  <a:lnTo>
                    <a:pt x="965493" y="436112"/>
                  </a:lnTo>
                  <a:lnTo>
                    <a:pt x="1000608" y="449944"/>
                  </a:lnTo>
                  <a:lnTo>
                    <a:pt x="1033854" y="463147"/>
                  </a:lnTo>
                  <a:lnTo>
                    <a:pt x="1066268" y="478893"/>
                  </a:lnTo>
                  <a:lnTo>
                    <a:pt x="1098314" y="495417"/>
                  </a:lnTo>
                  <a:lnTo>
                    <a:pt x="1130195" y="509816"/>
                  </a:lnTo>
                  <a:lnTo>
                    <a:pt x="1162003" y="526093"/>
                  </a:lnTo>
                  <a:lnTo>
                    <a:pt x="1194837" y="543911"/>
                  </a:lnTo>
                  <a:lnTo>
                    <a:pt x="1230598" y="562413"/>
                  </a:lnTo>
                  <a:lnTo>
                    <a:pt x="1264835" y="578398"/>
                  </a:lnTo>
                  <a:lnTo>
                    <a:pt x="1298749" y="593616"/>
                  </a:lnTo>
                  <a:lnTo>
                    <a:pt x="1334988" y="610962"/>
                  </a:lnTo>
                  <a:lnTo>
                    <a:pt x="1369440" y="629256"/>
                  </a:lnTo>
                  <a:lnTo>
                    <a:pt x="1403448" y="646911"/>
                  </a:lnTo>
                  <a:lnTo>
                    <a:pt x="1439729" y="661813"/>
                  </a:lnTo>
                  <a:lnTo>
                    <a:pt x="1474200" y="678314"/>
                  </a:lnTo>
                  <a:lnTo>
                    <a:pt x="1508216" y="696231"/>
                  </a:lnTo>
                  <a:lnTo>
                    <a:pt x="1544502" y="714778"/>
                  </a:lnTo>
                  <a:lnTo>
                    <a:pt x="1578973" y="733604"/>
                  </a:lnTo>
                  <a:lnTo>
                    <a:pt x="1615108" y="751496"/>
                  </a:lnTo>
                  <a:lnTo>
                    <a:pt x="1659389" y="766504"/>
                  </a:lnTo>
                  <a:lnTo>
                    <a:pt x="1701648" y="783051"/>
                  </a:lnTo>
                  <a:lnTo>
                    <a:pt x="1740538" y="800990"/>
                  </a:lnTo>
                  <a:lnTo>
                    <a:pt x="1775462" y="819545"/>
                  </a:lnTo>
                  <a:lnTo>
                    <a:pt x="1811444" y="838376"/>
                  </a:lnTo>
                  <a:lnTo>
                    <a:pt x="1847545" y="857328"/>
                  </a:lnTo>
                  <a:lnTo>
                    <a:pt x="1881228" y="876334"/>
                  </a:lnTo>
                  <a:lnTo>
                    <a:pt x="1916659" y="895366"/>
                  </a:lnTo>
                  <a:lnTo>
                    <a:pt x="1952515" y="914407"/>
                  </a:lnTo>
                  <a:lnTo>
                    <a:pt x="1986090" y="933453"/>
                  </a:lnTo>
                  <a:lnTo>
                    <a:pt x="2021474" y="952501"/>
                  </a:lnTo>
                  <a:lnTo>
                    <a:pt x="2058366" y="972609"/>
                  </a:lnTo>
                  <a:lnTo>
                    <a:pt x="2095929" y="995657"/>
                  </a:lnTo>
                  <a:lnTo>
                    <a:pt x="2130969" y="1017189"/>
                  </a:lnTo>
                  <a:lnTo>
                    <a:pt x="2164181" y="1037342"/>
                  </a:lnTo>
                  <a:lnTo>
                    <a:pt x="2196581" y="1056883"/>
                  </a:lnTo>
                  <a:lnTo>
                    <a:pt x="2231441" y="1076151"/>
                  </a:lnTo>
                  <a:lnTo>
                    <a:pt x="2267044" y="1095297"/>
                  </a:lnTo>
                  <a:lnTo>
                    <a:pt x="2300505" y="1114391"/>
                  </a:lnTo>
                  <a:lnTo>
                    <a:pt x="2335839" y="1136282"/>
                  </a:lnTo>
                  <a:lnTo>
                    <a:pt x="2372709" y="1159064"/>
                  </a:lnTo>
                  <a:lnTo>
                    <a:pt x="2410263" y="1179773"/>
                  </a:lnTo>
                  <a:lnTo>
                    <a:pt x="2445296" y="1202382"/>
                  </a:lnTo>
                  <a:lnTo>
                    <a:pt x="2478507" y="1225484"/>
                  </a:lnTo>
                  <a:lnTo>
                    <a:pt x="2510906" y="1246334"/>
                  </a:lnTo>
                  <a:lnTo>
                    <a:pt x="2545767" y="1266185"/>
                  </a:lnTo>
                  <a:lnTo>
                    <a:pt x="2581370" y="1286649"/>
                  </a:lnTo>
                  <a:lnTo>
                    <a:pt x="2614830" y="1309855"/>
                  </a:lnTo>
                  <a:lnTo>
                    <a:pt x="2647342" y="1331457"/>
                  </a:lnTo>
                  <a:lnTo>
                    <a:pt x="2679429" y="1351642"/>
                  </a:lnTo>
                  <a:lnTo>
                    <a:pt x="2711330" y="1371197"/>
                  </a:lnTo>
                  <a:lnTo>
                    <a:pt x="2743147" y="1393293"/>
                  </a:lnTo>
                  <a:lnTo>
                    <a:pt x="2774926" y="1416166"/>
                  </a:lnTo>
                  <a:lnTo>
                    <a:pt x="2806691" y="1436915"/>
                  </a:lnTo>
                  <a:lnTo>
                    <a:pt x="2838447" y="1456721"/>
                  </a:lnTo>
                  <a:lnTo>
                    <a:pt x="2870198" y="1476106"/>
                  </a:lnTo>
                  <a:lnTo>
                    <a:pt x="2901950" y="1495306"/>
                  </a:lnTo>
                  <a:lnTo>
                    <a:pt x="2933700" y="1517244"/>
                  </a:lnTo>
                  <a:lnTo>
                    <a:pt x="2978503" y="1547751"/>
                  </a:lnTo>
                  <a:lnTo>
                    <a:pt x="3021411" y="1575840"/>
                  </a:lnTo>
                  <a:lnTo>
                    <a:pt x="3064816" y="1608152"/>
                  </a:lnTo>
                  <a:lnTo>
                    <a:pt x="3104488" y="1635012"/>
                  </a:lnTo>
                  <a:lnTo>
                    <a:pt x="3143053" y="1659198"/>
                  </a:lnTo>
                  <a:lnTo>
                    <a:pt x="3181292" y="1683650"/>
                  </a:lnTo>
                  <a:lnTo>
                    <a:pt x="3219433" y="1704301"/>
                  </a:lnTo>
                  <a:lnTo>
                    <a:pt x="3257545" y="1723826"/>
                  </a:lnTo>
                  <a:lnTo>
                    <a:pt x="3303293" y="1749385"/>
                  </a:lnTo>
                  <a:lnTo>
                    <a:pt x="3349729" y="1773630"/>
                  </a:lnTo>
                  <a:lnTo>
                    <a:pt x="3397238" y="1802602"/>
                  </a:lnTo>
                  <a:lnTo>
                    <a:pt x="3439569" y="1826983"/>
                  </a:lnTo>
                  <a:lnTo>
                    <a:pt x="3495675" y="1847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2" name="SMARTInkShape-7214"/>
            <p:cNvSpPr/>
            <p:nvPr/>
          </p:nvSpPr>
          <p:spPr>
            <a:xfrm>
              <a:off x="10915650" y="4562475"/>
              <a:ext cx="9526" cy="152401"/>
            </a:xfrm>
            <a:custGeom>
              <a:avLst/>
              <a:gdLst/>
              <a:ahLst/>
              <a:cxnLst/>
              <a:rect l="0" t="0" r="0" b="0"/>
              <a:pathLst>
                <a:path w="9526" h="152401">
                  <a:moveTo>
                    <a:pt x="0" y="0"/>
                  </a:moveTo>
                  <a:lnTo>
                    <a:pt x="1058" y="23851"/>
                  </a:lnTo>
                  <a:lnTo>
                    <a:pt x="5488" y="40698"/>
                  </a:lnTo>
                  <a:lnTo>
                    <a:pt x="415" y="87178"/>
                  </a:lnTo>
                  <a:lnTo>
                    <a:pt x="25" y="134171"/>
                  </a:lnTo>
                  <a:lnTo>
                    <a:pt x="952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96" name="SMARTInkShape-Group1046"/>
          <p:cNvGrpSpPr/>
          <p:nvPr/>
        </p:nvGrpSpPr>
        <p:grpSpPr>
          <a:xfrm>
            <a:off x="10870441" y="5393174"/>
            <a:ext cx="407160" cy="521852"/>
            <a:chOff x="10870441" y="5393174"/>
            <a:chExt cx="407160" cy="521852"/>
          </a:xfrm>
        </p:grpSpPr>
        <p:sp>
          <p:nvSpPr>
            <p:cNvPr id="2894" name="SMARTInkShape-7215"/>
            <p:cNvSpPr/>
            <p:nvPr/>
          </p:nvSpPr>
          <p:spPr>
            <a:xfrm>
              <a:off x="10870441" y="5420117"/>
              <a:ext cx="140460" cy="207239"/>
            </a:xfrm>
            <a:custGeom>
              <a:avLst/>
              <a:gdLst/>
              <a:ahLst/>
              <a:cxnLst/>
              <a:rect l="0" t="0" r="0" b="0"/>
              <a:pathLst>
                <a:path w="140460" h="207239">
                  <a:moveTo>
                    <a:pt x="140459" y="9133"/>
                  </a:moveTo>
                  <a:lnTo>
                    <a:pt x="140459" y="4077"/>
                  </a:lnTo>
                  <a:lnTo>
                    <a:pt x="139401" y="2587"/>
                  </a:lnTo>
                  <a:lnTo>
                    <a:pt x="137637" y="1594"/>
                  </a:lnTo>
                  <a:lnTo>
                    <a:pt x="132257" y="0"/>
                  </a:lnTo>
                  <a:lnTo>
                    <a:pt x="121214" y="4781"/>
                  </a:lnTo>
                  <a:lnTo>
                    <a:pt x="77987" y="43467"/>
                  </a:lnTo>
                  <a:lnTo>
                    <a:pt x="41212" y="89532"/>
                  </a:lnTo>
                  <a:lnTo>
                    <a:pt x="15232" y="128455"/>
                  </a:lnTo>
                  <a:lnTo>
                    <a:pt x="2167" y="168013"/>
                  </a:lnTo>
                  <a:lnTo>
                    <a:pt x="0" y="194615"/>
                  </a:lnTo>
                  <a:lnTo>
                    <a:pt x="2280" y="2072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5" name="SMARTInkShape-7216"/>
            <p:cNvSpPr/>
            <p:nvPr/>
          </p:nvSpPr>
          <p:spPr>
            <a:xfrm>
              <a:off x="10908425" y="5393174"/>
              <a:ext cx="369176" cy="521852"/>
            </a:xfrm>
            <a:custGeom>
              <a:avLst/>
              <a:gdLst/>
              <a:ahLst/>
              <a:cxnLst/>
              <a:rect l="0" t="0" r="0" b="0"/>
              <a:pathLst>
                <a:path w="369176" h="521852">
                  <a:moveTo>
                    <a:pt x="56555" y="319125"/>
                  </a:moveTo>
                  <a:lnTo>
                    <a:pt x="73590" y="326420"/>
                  </a:lnTo>
                  <a:lnTo>
                    <a:pt x="116995" y="330377"/>
                  </a:lnTo>
                  <a:lnTo>
                    <a:pt x="161905" y="330101"/>
                  </a:lnTo>
                  <a:lnTo>
                    <a:pt x="206515" y="323690"/>
                  </a:lnTo>
                  <a:lnTo>
                    <a:pt x="245519" y="309221"/>
                  </a:lnTo>
                  <a:lnTo>
                    <a:pt x="254988" y="303897"/>
                  </a:lnTo>
                  <a:lnTo>
                    <a:pt x="278427" y="276179"/>
                  </a:lnTo>
                  <a:lnTo>
                    <a:pt x="286509" y="256031"/>
                  </a:lnTo>
                  <a:lnTo>
                    <a:pt x="289043" y="234376"/>
                  </a:lnTo>
                  <a:lnTo>
                    <a:pt x="283462" y="193491"/>
                  </a:lnTo>
                  <a:lnTo>
                    <a:pt x="265970" y="146859"/>
                  </a:lnTo>
                  <a:lnTo>
                    <a:pt x="246953" y="111581"/>
                  </a:lnTo>
                  <a:lnTo>
                    <a:pt x="206207" y="72099"/>
                  </a:lnTo>
                  <a:lnTo>
                    <a:pt x="186678" y="56320"/>
                  </a:lnTo>
                  <a:lnTo>
                    <a:pt x="142469" y="34744"/>
                  </a:lnTo>
                  <a:lnTo>
                    <a:pt x="102849" y="15469"/>
                  </a:lnTo>
                  <a:lnTo>
                    <a:pt x="63898" y="4806"/>
                  </a:lnTo>
                  <a:lnTo>
                    <a:pt x="23900" y="0"/>
                  </a:lnTo>
                  <a:lnTo>
                    <a:pt x="9343" y="1698"/>
                  </a:lnTo>
                  <a:lnTo>
                    <a:pt x="5462" y="3632"/>
                  </a:lnTo>
                  <a:lnTo>
                    <a:pt x="2875" y="5980"/>
                  </a:lnTo>
                  <a:lnTo>
                    <a:pt x="0" y="11411"/>
                  </a:lnTo>
                  <a:lnTo>
                    <a:pt x="3438" y="30531"/>
                  </a:lnTo>
                  <a:lnTo>
                    <a:pt x="33408" y="75849"/>
                  </a:lnTo>
                  <a:lnTo>
                    <a:pt x="67302" y="122021"/>
                  </a:lnTo>
                  <a:lnTo>
                    <a:pt x="108110" y="159944"/>
                  </a:lnTo>
                  <a:lnTo>
                    <a:pt x="144479" y="193545"/>
                  </a:lnTo>
                  <a:lnTo>
                    <a:pt x="177010" y="235369"/>
                  </a:lnTo>
                  <a:lnTo>
                    <a:pt x="211814" y="276218"/>
                  </a:lnTo>
                  <a:lnTo>
                    <a:pt x="243879" y="320190"/>
                  </a:lnTo>
                  <a:lnTo>
                    <a:pt x="263747" y="353907"/>
                  </a:lnTo>
                  <a:lnTo>
                    <a:pt x="284219" y="389001"/>
                  </a:lnTo>
                  <a:lnTo>
                    <a:pt x="307428" y="422237"/>
                  </a:lnTo>
                  <a:lnTo>
                    <a:pt x="326209" y="454647"/>
                  </a:lnTo>
                  <a:lnTo>
                    <a:pt x="369175" y="5218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897" name="SMARTInkShape-7217"/>
          <p:cNvSpPr/>
          <p:nvPr/>
        </p:nvSpPr>
        <p:spPr>
          <a:xfrm>
            <a:off x="5410200" y="3409950"/>
            <a:ext cx="104776" cy="57151"/>
          </a:xfrm>
          <a:custGeom>
            <a:avLst/>
            <a:gdLst/>
            <a:ahLst/>
            <a:cxnLst/>
            <a:rect l="0" t="0" r="0" b="0"/>
            <a:pathLst>
              <a:path w="104776" h="57151">
                <a:moveTo>
                  <a:pt x="104775" y="0"/>
                </a:moveTo>
                <a:lnTo>
                  <a:pt x="104775" y="5057"/>
                </a:lnTo>
                <a:lnTo>
                  <a:pt x="96309" y="10361"/>
                </a:lnTo>
                <a:lnTo>
                  <a:pt x="64119" y="23598"/>
                </a:lnTo>
                <a:lnTo>
                  <a:pt x="50922" y="34138"/>
                </a:lnTo>
                <a:lnTo>
                  <a:pt x="21044" y="48229"/>
                </a:lnTo>
                <a:lnTo>
                  <a:pt x="13586" y="53185"/>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8" name="SMARTInkShape-7218"/>
          <p:cNvSpPr/>
          <p:nvPr/>
        </p:nvSpPr>
        <p:spPr>
          <a:xfrm>
            <a:off x="8366988" y="6353175"/>
            <a:ext cx="17838" cy="4446"/>
          </a:xfrm>
          <a:custGeom>
            <a:avLst/>
            <a:gdLst/>
            <a:ahLst/>
            <a:cxnLst/>
            <a:rect l="0" t="0" r="0" b="0"/>
            <a:pathLst>
              <a:path w="17838" h="4446">
                <a:moveTo>
                  <a:pt x="5487" y="0"/>
                </a:moveTo>
                <a:lnTo>
                  <a:pt x="0" y="0"/>
                </a:lnTo>
                <a:lnTo>
                  <a:pt x="2343" y="0"/>
                </a:lnTo>
                <a:lnTo>
                  <a:pt x="17837" y="44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205" name="SMARTInkShape-Group1049"/>
          <p:cNvGrpSpPr/>
          <p:nvPr/>
        </p:nvGrpSpPr>
        <p:grpSpPr>
          <a:xfrm>
            <a:off x="9944100" y="3552825"/>
            <a:ext cx="1797759" cy="685801"/>
            <a:chOff x="9944100" y="3552825"/>
            <a:chExt cx="1797759" cy="685801"/>
          </a:xfrm>
        </p:grpSpPr>
        <p:sp>
          <p:nvSpPr>
            <p:cNvPr id="2899" name="SMARTInkShape-7219"/>
            <p:cNvSpPr/>
            <p:nvPr/>
          </p:nvSpPr>
          <p:spPr>
            <a:xfrm>
              <a:off x="10668000" y="3552825"/>
              <a:ext cx="28576" cy="257176"/>
            </a:xfrm>
            <a:custGeom>
              <a:avLst/>
              <a:gdLst/>
              <a:ahLst/>
              <a:cxnLst/>
              <a:rect l="0" t="0" r="0" b="0"/>
              <a:pathLst>
                <a:path w="28576" h="257176">
                  <a:moveTo>
                    <a:pt x="0" y="0"/>
                  </a:moveTo>
                  <a:lnTo>
                    <a:pt x="1058" y="42835"/>
                  </a:lnTo>
                  <a:lnTo>
                    <a:pt x="6546" y="80543"/>
                  </a:lnTo>
                  <a:lnTo>
                    <a:pt x="8643" y="115939"/>
                  </a:lnTo>
                  <a:lnTo>
                    <a:pt x="10323" y="162058"/>
                  </a:lnTo>
                  <a:lnTo>
                    <a:pt x="17011" y="204872"/>
                  </a:lnTo>
                  <a:lnTo>
                    <a:pt x="28575"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0" name="SMARTInkShape-7220"/>
            <p:cNvSpPr/>
            <p:nvPr/>
          </p:nvSpPr>
          <p:spPr>
            <a:xfrm>
              <a:off x="10463029" y="3667125"/>
              <a:ext cx="157111" cy="161926"/>
            </a:xfrm>
            <a:custGeom>
              <a:avLst/>
              <a:gdLst/>
              <a:ahLst/>
              <a:cxnLst/>
              <a:rect l="0" t="0" r="0" b="0"/>
              <a:pathLst>
                <a:path w="157111" h="161926">
                  <a:moveTo>
                    <a:pt x="138296" y="0"/>
                  </a:moveTo>
                  <a:lnTo>
                    <a:pt x="96878" y="2822"/>
                  </a:lnTo>
                  <a:lnTo>
                    <a:pt x="57622" y="16247"/>
                  </a:lnTo>
                  <a:lnTo>
                    <a:pt x="10877" y="31799"/>
                  </a:lnTo>
                  <a:lnTo>
                    <a:pt x="2290" y="38122"/>
                  </a:lnTo>
                  <a:lnTo>
                    <a:pt x="0" y="41289"/>
                  </a:lnTo>
                  <a:lnTo>
                    <a:pt x="590" y="44460"/>
                  </a:lnTo>
                  <a:lnTo>
                    <a:pt x="6892" y="50804"/>
                  </a:lnTo>
                  <a:lnTo>
                    <a:pt x="48880" y="62442"/>
                  </a:lnTo>
                  <a:lnTo>
                    <a:pt x="89942" y="68661"/>
                  </a:lnTo>
                  <a:lnTo>
                    <a:pt x="131653" y="83870"/>
                  </a:lnTo>
                  <a:lnTo>
                    <a:pt x="149102" y="94073"/>
                  </a:lnTo>
                  <a:lnTo>
                    <a:pt x="153967" y="98699"/>
                  </a:lnTo>
                  <a:lnTo>
                    <a:pt x="156152" y="102841"/>
                  </a:lnTo>
                  <a:lnTo>
                    <a:pt x="157110" y="117093"/>
                  </a:lnTo>
                  <a:lnTo>
                    <a:pt x="145953" y="126477"/>
                  </a:lnTo>
                  <a:lnTo>
                    <a:pt x="99239" y="149749"/>
                  </a:lnTo>
                  <a:lnTo>
                    <a:pt x="68414" y="159520"/>
                  </a:lnTo>
                  <a:lnTo>
                    <a:pt x="43046"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1" name="SMARTInkShape-7221"/>
            <p:cNvSpPr/>
            <p:nvPr/>
          </p:nvSpPr>
          <p:spPr>
            <a:xfrm>
              <a:off x="10772775" y="3658461"/>
              <a:ext cx="228601" cy="399190"/>
            </a:xfrm>
            <a:custGeom>
              <a:avLst/>
              <a:gdLst/>
              <a:ahLst/>
              <a:cxnLst/>
              <a:rect l="0" t="0" r="0" b="0"/>
              <a:pathLst>
                <a:path w="228601" h="399190">
                  <a:moveTo>
                    <a:pt x="0" y="103914"/>
                  </a:moveTo>
                  <a:lnTo>
                    <a:pt x="0" y="112115"/>
                  </a:lnTo>
                  <a:lnTo>
                    <a:pt x="5057" y="128216"/>
                  </a:lnTo>
                  <a:lnTo>
                    <a:pt x="13184" y="138704"/>
                  </a:lnTo>
                  <a:lnTo>
                    <a:pt x="22792" y="145834"/>
                  </a:lnTo>
                  <a:lnTo>
                    <a:pt x="30591" y="149003"/>
                  </a:lnTo>
                  <a:lnTo>
                    <a:pt x="45988" y="150788"/>
                  </a:lnTo>
                  <a:lnTo>
                    <a:pt x="57834" y="145561"/>
                  </a:lnTo>
                  <a:lnTo>
                    <a:pt x="63956" y="141204"/>
                  </a:lnTo>
                  <a:lnTo>
                    <a:pt x="73580" y="127895"/>
                  </a:lnTo>
                  <a:lnTo>
                    <a:pt x="83327" y="103595"/>
                  </a:lnTo>
                  <a:lnTo>
                    <a:pt x="83067" y="99468"/>
                  </a:lnTo>
                  <a:lnTo>
                    <a:pt x="79958" y="92060"/>
                  </a:lnTo>
                  <a:lnTo>
                    <a:pt x="69404" y="85240"/>
                  </a:lnTo>
                  <a:lnTo>
                    <a:pt x="62143" y="81940"/>
                  </a:lnTo>
                  <a:lnTo>
                    <a:pt x="56246" y="80798"/>
                  </a:lnTo>
                  <a:lnTo>
                    <a:pt x="30586" y="84119"/>
                  </a:lnTo>
                  <a:lnTo>
                    <a:pt x="26740" y="86484"/>
                  </a:lnTo>
                  <a:lnTo>
                    <a:pt x="24178" y="90178"/>
                  </a:lnTo>
                  <a:lnTo>
                    <a:pt x="22467" y="94756"/>
                  </a:lnTo>
                  <a:lnTo>
                    <a:pt x="22387" y="97809"/>
                  </a:lnTo>
                  <a:lnTo>
                    <a:pt x="23392" y="99844"/>
                  </a:lnTo>
                  <a:lnTo>
                    <a:pt x="25118" y="101201"/>
                  </a:lnTo>
                  <a:lnTo>
                    <a:pt x="32683" y="99886"/>
                  </a:lnTo>
                  <a:lnTo>
                    <a:pt x="74575" y="76971"/>
                  </a:lnTo>
                  <a:lnTo>
                    <a:pt x="88178" y="67598"/>
                  </a:lnTo>
                  <a:lnTo>
                    <a:pt x="120554" y="26695"/>
                  </a:lnTo>
                  <a:lnTo>
                    <a:pt x="142151" y="0"/>
                  </a:lnTo>
                  <a:lnTo>
                    <a:pt x="142553" y="2344"/>
                  </a:lnTo>
                  <a:lnTo>
                    <a:pt x="142660" y="4451"/>
                  </a:lnTo>
                  <a:lnTo>
                    <a:pt x="145602" y="9614"/>
                  </a:lnTo>
                  <a:lnTo>
                    <a:pt x="147868" y="12472"/>
                  </a:lnTo>
                  <a:lnTo>
                    <a:pt x="156114" y="36721"/>
                  </a:lnTo>
                  <a:lnTo>
                    <a:pt x="160203" y="75773"/>
                  </a:lnTo>
                  <a:lnTo>
                    <a:pt x="166471" y="115802"/>
                  </a:lnTo>
                  <a:lnTo>
                    <a:pt x="177011" y="159649"/>
                  </a:lnTo>
                  <a:lnTo>
                    <a:pt x="183014" y="201707"/>
                  </a:lnTo>
                  <a:lnTo>
                    <a:pt x="191105" y="238017"/>
                  </a:lnTo>
                  <a:lnTo>
                    <a:pt x="200204" y="281232"/>
                  </a:lnTo>
                  <a:lnTo>
                    <a:pt x="209603" y="322964"/>
                  </a:lnTo>
                  <a:lnTo>
                    <a:pt x="222261" y="366141"/>
                  </a:lnTo>
                  <a:lnTo>
                    <a:pt x="228600" y="3991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2" name="SMARTInkShape-7222"/>
            <p:cNvSpPr/>
            <p:nvPr/>
          </p:nvSpPr>
          <p:spPr>
            <a:xfrm>
              <a:off x="10972800" y="3743325"/>
              <a:ext cx="73710" cy="76201"/>
            </a:xfrm>
            <a:custGeom>
              <a:avLst/>
              <a:gdLst/>
              <a:ahLst/>
              <a:cxnLst/>
              <a:rect l="0" t="0" r="0" b="0"/>
              <a:pathLst>
                <a:path w="73710" h="76201">
                  <a:moveTo>
                    <a:pt x="9525" y="0"/>
                  </a:moveTo>
                  <a:lnTo>
                    <a:pt x="39922" y="1058"/>
                  </a:lnTo>
                  <a:lnTo>
                    <a:pt x="67790" y="8201"/>
                  </a:lnTo>
                  <a:lnTo>
                    <a:pt x="70593" y="10759"/>
                  </a:lnTo>
                  <a:lnTo>
                    <a:pt x="73709" y="19246"/>
                  </a:lnTo>
                  <a:lnTo>
                    <a:pt x="72272" y="30073"/>
                  </a:lnTo>
                  <a:lnTo>
                    <a:pt x="70405" y="35924"/>
                  </a:lnTo>
                  <a:lnTo>
                    <a:pt x="57045" y="48069"/>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3" name="SMARTInkShape-7223"/>
            <p:cNvSpPr/>
            <p:nvPr/>
          </p:nvSpPr>
          <p:spPr>
            <a:xfrm>
              <a:off x="11115675" y="3747800"/>
              <a:ext cx="61380" cy="90776"/>
            </a:xfrm>
            <a:custGeom>
              <a:avLst/>
              <a:gdLst/>
              <a:ahLst/>
              <a:cxnLst/>
              <a:rect l="0" t="0" r="0" b="0"/>
              <a:pathLst>
                <a:path w="61380" h="90776">
                  <a:moveTo>
                    <a:pt x="0" y="24100"/>
                  </a:moveTo>
                  <a:lnTo>
                    <a:pt x="0" y="29157"/>
                  </a:lnTo>
                  <a:lnTo>
                    <a:pt x="2118" y="30646"/>
                  </a:lnTo>
                  <a:lnTo>
                    <a:pt x="14150" y="33801"/>
                  </a:lnTo>
                  <a:lnTo>
                    <a:pt x="28234" y="40990"/>
                  </a:lnTo>
                  <a:lnTo>
                    <a:pt x="31522" y="41710"/>
                  </a:lnTo>
                  <a:lnTo>
                    <a:pt x="34773" y="41132"/>
                  </a:lnTo>
                  <a:lnTo>
                    <a:pt x="41208" y="37667"/>
                  </a:lnTo>
                  <a:lnTo>
                    <a:pt x="60319" y="12521"/>
                  </a:lnTo>
                  <a:lnTo>
                    <a:pt x="61379" y="10031"/>
                  </a:lnTo>
                  <a:lnTo>
                    <a:pt x="61027" y="8371"/>
                  </a:lnTo>
                  <a:lnTo>
                    <a:pt x="52860" y="649"/>
                  </a:lnTo>
                  <a:lnTo>
                    <a:pt x="50056" y="0"/>
                  </a:lnTo>
                  <a:lnTo>
                    <a:pt x="47129" y="625"/>
                  </a:lnTo>
                  <a:lnTo>
                    <a:pt x="37953" y="6561"/>
                  </a:lnTo>
                  <a:lnTo>
                    <a:pt x="25709" y="20667"/>
                  </a:lnTo>
                  <a:lnTo>
                    <a:pt x="16718" y="36333"/>
                  </a:lnTo>
                  <a:lnTo>
                    <a:pt x="12722" y="53878"/>
                  </a:lnTo>
                  <a:lnTo>
                    <a:pt x="28575" y="90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0" name="SMARTInkShape-7224"/>
            <p:cNvSpPr/>
            <p:nvPr/>
          </p:nvSpPr>
          <p:spPr>
            <a:xfrm>
              <a:off x="11353800" y="3781425"/>
              <a:ext cx="104776" cy="9526"/>
            </a:xfrm>
            <a:custGeom>
              <a:avLst/>
              <a:gdLst/>
              <a:ahLst/>
              <a:cxnLst/>
              <a:rect l="0" t="0" r="0" b="0"/>
              <a:pathLst>
                <a:path w="104776" h="9526">
                  <a:moveTo>
                    <a:pt x="0" y="9525"/>
                  </a:moveTo>
                  <a:lnTo>
                    <a:pt x="44241" y="6703"/>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1" name="SMARTInkShape-7225"/>
            <p:cNvSpPr/>
            <p:nvPr/>
          </p:nvSpPr>
          <p:spPr>
            <a:xfrm>
              <a:off x="11620500" y="3705225"/>
              <a:ext cx="28576" cy="123826"/>
            </a:xfrm>
            <a:custGeom>
              <a:avLst/>
              <a:gdLst/>
              <a:ahLst/>
              <a:cxnLst/>
              <a:rect l="0" t="0" r="0" b="0"/>
              <a:pathLst>
                <a:path w="28576" h="123826">
                  <a:moveTo>
                    <a:pt x="0" y="0"/>
                  </a:moveTo>
                  <a:lnTo>
                    <a:pt x="1058" y="18363"/>
                  </a:lnTo>
                  <a:lnTo>
                    <a:pt x="13257" y="58314"/>
                  </a:lnTo>
                  <a:lnTo>
                    <a:pt x="2857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2" name="SMARTInkShape-7226"/>
            <p:cNvSpPr/>
            <p:nvPr/>
          </p:nvSpPr>
          <p:spPr>
            <a:xfrm>
              <a:off x="11544300" y="3905250"/>
              <a:ext cx="180976" cy="9526"/>
            </a:xfrm>
            <a:custGeom>
              <a:avLst/>
              <a:gdLst/>
              <a:ahLst/>
              <a:cxnLst/>
              <a:rect l="0" t="0" r="0" b="0"/>
              <a:pathLst>
                <a:path w="180976" h="9526">
                  <a:moveTo>
                    <a:pt x="0" y="0"/>
                  </a:moveTo>
                  <a:lnTo>
                    <a:pt x="36730" y="0"/>
                  </a:lnTo>
                  <a:lnTo>
                    <a:pt x="83573" y="0"/>
                  </a:lnTo>
                  <a:lnTo>
                    <a:pt x="123775" y="5057"/>
                  </a:lnTo>
                  <a:lnTo>
                    <a:pt x="1809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3" name="SMARTInkShape-7227"/>
            <p:cNvSpPr/>
            <p:nvPr/>
          </p:nvSpPr>
          <p:spPr>
            <a:xfrm>
              <a:off x="11582400" y="3995274"/>
              <a:ext cx="159459" cy="243352"/>
            </a:xfrm>
            <a:custGeom>
              <a:avLst/>
              <a:gdLst/>
              <a:ahLst/>
              <a:cxnLst/>
              <a:rect l="0" t="0" r="0" b="0"/>
              <a:pathLst>
                <a:path w="159459" h="243352">
                  <a:moveTo>
                    <a:pt x="28575" y="14751"/>
                  </a:moveTo>
                  <a:lnTo>
                    <a:pt x="28575" y="9695"/>
                  </a:lnTo>
                  <a:lnTo>
                    <a:pt x="29633" y="8205"/>
                  </a:lnTo>
                  <a:lnTo>
                    <a:pt x="31398" y="7212"/>
                  </a:lnTo>
                  <a:lnTo>
                    <a:pt x="60031" y="0"/>
                  </a:lnTo>
                  <a:lnTo>
                    <a:pt x="77481" y="2198"/>
                  </a:lnTo>
                  <a:lnTo>
                    <a:pt x="105155" y="14442"/>
                  </a:lnTo>
                  <a:lnTo>
                    <a:pt x="118349" y="25550"/>
                  </a:lnTo>
                  <a:lnTo>
                    <a:pt x="126683" y="36484"/>
                  </a:lnTo>
                  <a:lnTo>
                    <a:pt x="130386" y="44871"/>
                  </a:lnTo>
                  <a:lnTo>
                    <a:pt x="129211" y="54949"/>
                  </a:lnTo>
                  <a:lnTo>
                    <a:pt x="127414" y="60600"/>
                  </a:lnTo>
                  <a:lnTo>
                    <a:pt x="116954" y="72523"/>
                  </a:lnTo>
                  <a:lnTo>
                    <a:pt x="98859" y="85491"/>
                  </a:lnTo>
                  <a:lnTo>
                    <a:pt x="58617" y="98010"/>
                  </a:lnTo>
                  <a:lnTo>
                    <a:pt x="39301" y="100331"/>
                  </a:lnTo>
                  <a:lnTo>
                    <a:pt x="82460" y="110168"/>
                  </a:lnTo>
                  <a:lnTo>
                    <a:pt x="119593" y="123141"/>
                  </a:lnTo>
                  <a:lnTo>
                    <a:pt x="139387" y="142470"/>
                  </a:lnTo>
                  <a:lnTo>
                    <a:pt x="153601" y="163248"/>
                  </a:lnTo>
                  <a:lnTo>
                    <a:pt x="159458" y="182810"/>
                  </a:lnTo>
                  <a:lnTo>
                    <a:pt x="157105" y="189232"/>
                  </a:lnTo>
                  <a:lnTo>
                    <a:pt x="146025" y="202012"/>
                  </a:lnTo>
                  <a:lnTo>
                    <a:pt x="98890" y="226405"/>
                  </a:lnTo>
                  <a:lnTo>
                    <a:pt x="59404" y="237859"/>
                  </a:lnTo>
                  <a:lnTo>
                    <a:pt x="0" y="2433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4" name="SMARTInkShape-7228"/>
            <p:cNvSpPr/>
            <p:nvPr/>
          </p:nvSpPr>
          <p:spPr>
            <a:xfrm>
              <a:off x="9944100" y="3667611"/>
              <a:ext cx="413820" cy="180490"/>
            </a:xfrm>
            <a:custGeom>
              <a:avLst/>
              <a:gdLst/>
              <a:ahLst/>
              <a:cxnLst/>
              <a:rect l="0" t="0" r="0" b="0"/>
              <a:pathLst>
                <a:path w="413820" h="180490">
                  <a:moveTo>
                    <a:pt x="0" y="180489"/>
                  </a:moveTo>
                  <a:lnTo>
                    <a:pt x="0" y="175432"/>
                  </a:lnTo>
                  <a:lnTo>
                    <a:pt x="2823" y="170128"/>
                  </a:lnTo>
                  <a:lnTo>
                    <a:pt x="19422" y="147375"/>
                  </a:lnTo>
                  <a:lnTo>
                    <a:pt x="66515" y="116810"/>
                  </a:lnTo>
                  <a:lnTo>
                    <a:pt x="110372" y="97886"/>
                  </a:lnTo>
                  <a:lnTo>
                    <a:pt x="145363" y="88038"/>
                  </a:lnTo>
                  <a:lnTo>
                    <a:pt x="179964" y="81191"/>
                  </a:lnTo>
                  <a:lnTo>
                    <a:pt x="225361" y="77337"/>
                  </a:lnTo>
                  <a:lnTo>
                    <a:pt x="259969" y="76435"/>
                  </a:lnTo>
                  <a:lnTo>
                    <a:pt x="305040" y="75928"/>
                  </a:lnTo>
                  <a:lnTo>
                    <a:pt x="352261" y="75742"/>
                  </a:lnTo>
                  <a:lnTo>
                    <a:pt x="355491" y="75733"/>
                  </a:lnTo>
                  <a:lnTo>
                    <a:pt x="357643" y="74668"/>
                  </a:lnTo>
                  <a:lnTo>
                    <a:pt x="359079" y="72900"/>
                  </a:lnTo>
                  <a:lnTo>
                    <a:pt x="360036" y="70663"/>
                  </a:lnTo>
                  <a:lnTo>
                    <a:pt x="358557" y="68113"/>
                  </a:lnTo>
                  <a:lnTo>
                    <a:pt x="340976" y="56417"/>
                  </a:lnTo>
                  <a:lnTo>
                    <a:pt x="294269" y="27231"/>
                  </a:lnTo>
                  <a:lnTo>
                    <a:pt x="272046" y="14429"/>
                  </a:lnTo>
                  <a:lnTo>
                    <a:pt x="262726" y="10377"/>
                  </a:lnTo>
                  <a:lnTo>
                    <a:pt x="249844" y="1153"/>
                  </a:lnTo>
                  <a:lnTo>
                    <a:pt x="250172" y="607"/>
                  </a:lnTo>
                  <a:lnTo>
                    <a:pt x="253357" y="0"/>
                  </a:lnTo>
                  <a:lnTo>
                    <a:pt x="298524" y="12814"/>
                  </a:lnTo>
                  <a:lnTo>
                    <a:pt x="341629" y="21917"/>
                  </a:lnTo>
                  <a:lnTo>
                    <a:pt x="381845" y="28986"/>
                  </a:lnTo>
                  <a:lnTo>
                    <a:pt x="400427" y="37660"/>
                  </a:lnTo>
                  <a:lnTo>
                    <a:pt x="406651" y="43995"/>
                  </a:lnTo>
                  <a:lnTo>
                    <a:pt x="413568" y="59500"/>
                  </a:lnTo>
                  <a:lnTo>
                    <a:pt x="413819" y="71330"/>
                  </a:lnTo>
                  <a:lnTo>
                    <a:pt x="412404" y="75966"/>
                  </a:lnTo>
                  <a:lnTo>
                    <a:pt x="380774" y="105162"/>
                  </a:lnTo>
                  <a:lnTo>
                    <a:pt x="323850" y="1423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08" name="SMARTInkShape-Group1050"/>
          <p:cNvGrpSpPr/>
          <p:nvPr/>
        </p:nvGrpSpPr>
        <p:grpSpPr>
          <a:xfrm>
            <a:off x="11125200" y="3981450"/>
            <a:ext cx="104776" cy="57151"/>
            <a:chOff x="11125200" y="3981450"/>
            <a:chExt cx="104776" cy="57151"/>
          </a:xfrm>
        </p:grpSpPr>
        <p:sp>
          <p:nvSpPr>
            <p:cNvPr id="3206" name="SMARTInkShape-7229"/>
            <p:cNvSpPr/>
            <p:nvPr/>
          </p:nvSpPr>
          <p:spPr>
            <a:xfrm>
              <a:off x="11125200" y="3981450"/>
              <a:ext cx="104776" cy="19051"/>
            </a:xfrm>
            <a:custGeom>
              <a:avLst/>
              <a:gdLst/>
              <a:ahLst/>
              <a:cxnLst/>
              <a:rect l="0" t="0" r="0" b="0"/>
              <a:pathLst>
                <a:path w="104776" h="19051">
                  <a:moveTo>
                    <a:pt x="0" y="0"/>
                  </a:moveTo>
                  <a:lnTo>
                    <a:pt x="18363" y="1058"/>
                  </a:lnTo>
                  <a:lnTo>
                    <a:pt x="58314" y="8201"/>
                  </a:lnTo>
                  <a:lnTo>
                    <a:pt x="1047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7" name="SMARTInkShape-7230"/>
            <p:cNvSpPr/>
            <p:nvPr/>
          </p:nvSpPr>
          <p:spPr>
            <a:xfrm>
              <a:off x="11153775" y="4029075"/>
              <a:ext cx="76201" cy="9526"/>
            </a:xfrm>
            <a:custGeom>
              <a:avLst/>
              <a:gdLst/>
              <a:ahLst/>
              <a:cxnLst/>
              <a:rect l="0" t="0" r="0" b="0"/>
              <a:pathLst>
                <a:path w="76201" h="9526">
                  <a:moveTo>
                    <a:pt x="0" y="0"/>
                  </a:moveTo>
                  <a:lnTo>
                    <a:pt x="41418" y="2822"/>
                  </a:lnTo>
                  <a:lnTo>
                    <a:pt x="762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19" name="SMARTInkShape-Group1051"/>
          <p:cNvGrpSpPr/>
          <p:nvPr/>
        </p:nvGrpSpPr>
        <p:grpSpPr>
          <a:xfrm>
            <a:off x="8877300" y="2202711"/>
            <a:ext cx="1143001" cy="854815"/>
            <a:chOff x="8877300" y="2202711"/>
            <a:chExt cx="1143001" cy="854815"/>
          </a:xfrm>
        </p:grpSpPr>
        <p:sp>
          <p:nvSpPr>
            <p:cNvPr id="3209" name="SMARTInkShape-7231"/>
            <p:cNvSpPr/>
            <p:nvPr/>
          </p:nvSpPr>
          <p:spPr>
            <a:xfrm>
              <a:off x="8982075" y="2390775"/>
              <a:ext cx="114301" cy="152401"/>
            </a:xfrm>
            <a:custGeom>
              <a:avLst/>
              <a:gdLst/>
              <a:ahLst/>
              <a:cxnLst/>
              <a:rect l="0" t="0" r="0" b="0"/>
              <a:pathLst>
                <a:path w="114301" h="152401">
                  <a:moveTo>
                    <a:pt x="0" y="0"/>
                  </a:moveTo>
                  <a:lnTo>
                    <a:pt x="5057" y="5056"/>
                  </a:lnTo>
                  <a:lnTo>
                    <a:pt x="22120" y="47559"/>
                  </a:lnTo>
                  <a:lnTo>
                    <a:pt x="54597" y="94408"/>
                  </a:lnTo>
                  <a:lnTo>
                    <a:pt x="73747" y="125831"/>
                  </a:lnTo>
                  <a:lnTo>
                    <a:pt x="11430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0" name="SMARTInkShape-7232"/>
            <p:cNvSpPr/>
            <p:nvPr/>
          </p:nvSpPr>
          <p:spPr>
            <a:xfrm>
              <a:off x="8924925" y="2451962"/>
              <a:ext cx="57151" cy="34064"/>
            </a:xfrm>
            <a:custGeom>
              <a:avLst/>
              <a:gdLst/>
              <a:ahLst/>
              <a:cxnLst/>
              <a:rect l="0" t="0" r="0" b="0"/>
              <a:pathLst>
                <a:path w="57151" h="34064">
                  <a:moveTo>
                    <a:pt x="57150" y="5488"/>
                  </a:moveTo>
                  <a:lnTo>
                    <a:pt x="57150" y="431"/>
                  </a:lnTo>
                  <a:lnTo>
                    <a:pt x="55033" y="0"/>
                  </a:lnTo>
                  <a:lnTo>
                    <a:pt x="30635" y="9613"/>
                  </a:lnTo>
                  <a:lnTo>
                    <a:pt x="0" y="340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1" name="SMARTInkShape-7233"/>
            <p:cNvSpPr/>
            <p:nvPr/>
          </p:nvSpPr>
          <p:spPr>
            <a:xfrm>
              <a:off x="9544050" y="2276475"/>
              <a:ext cx="57151" cy="47626"/>
            </a:xfrm>
            <a:custGeom>
              <a:avLst/>
              <a:gdLst/>
              <a:ahLst/>
              <a:cxnLst/>
              <a:rect l="0" t="0" r="0" b="0"/>
              <a:pathLst>
                <a:path w="57151" h="47626">
                  <a:moveTo>
                    <a:pt x="0" y="47625"/>
                  </a:moveTo>
                  <a:lnTo>
                    <a:pt x="0" y="42569"/>
                  </a:lnTo>
                  <a:lnTo>
                    <a:pt x="2822" y="37264"/>
                  </a:lnTo>
                  <a:lnTo>
                    <a:pt x="13257" y="25235"/>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2" name="SMARTInkShape-7234"/>
            <p:cNvSpPr/>
            <p:nvPr/>
          </p:nvSpPr>
          <p:spPr>
            <a:xfrm>
              <a:off x="9243288" y="2420009"/>
              <a:ext cx="64018" cy="56492"/>
            </a:xfrm>
            <a:custGeom>
              <a:avLst/>
              <a:gdLst/>
              <a:ahLst/>
              <a:cxnLst/>
              <a:rect l="0" t="0" r="0" b="0"/>
              <a:pathLst>
                <a:path w="64018" h="56492">
                  <a:moveTo>
                    <a:pt x="5487" y="37441"/>
                  </a:moveTo>
                  <a:lnTo>
                    <a:pt x="430" y="37441"/>
                  </a:lnTo>
                  <a:lnTo>
                    <a:pt x="0" y="36383"/>
                  </a:lnTo>
                  <a:lnTo>
                    <a:pt x="3391" y="28778"/>
                  </a:lnTo>
                  <a:lnTo>
                    <a:pt x="4555" y="19127"/>
                  </a:lnTo>
                  <a:lnTo>
                    <a:pt x="6983" y="14648"/>
                  </a:lnTo>
                  <a:lnTo>
                    <a:pt x="15324" y="6850"/>
                  </a:lnTo>
                  <a:lnTo>
                    <a:pt x="23265" y="2678"/>
                  </a:lnTo>
                  <a:lnTo>
                    <a:pt x="36507" y="330"/>
                  </a:lnTo>
                  <a:lnTo>
                    <a:pt x="42042" y="0"/>
                  </a:lnTo>
                  <a:lnTo>
                    <a:pt x="53836" y="5278"/>
                  </a:lnTo>
                  <a:lnTo>
                    <a:pt x="59946" y="9649"/>
                  </a:lnTo>
                  <a:lnTo>
                    <a:pt x="64017" y="15738"/>
                  </a:lnTo>
                  <a:lnTo>
                    <a:pt x="62637" y="564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3" name="SMARTInkShape-7235"/>
            <p:cNvSpPr/>
            <p:nvPr/>
          </p:nvSpPr>
          <p:spPr>
            <a:xfrm>
              <a:off x="9358771" y="2402167"/>
              <a:ext cx="51930" cy="56485"/>
            </a:xfrm>
            <a:custGeom>
              <a:avLst/>
              <a:gdLst/>
              <a:ahLst/>
              <a:cxnLst/>
              <a:rect l="0" t="0" r="0" b="0"/>
              <a:pathLst>
                <a:path w="51930" h="56485">
                  <a:moveTo>
                    <a:pt x="4304" y="36233"/>
                  </a:moveTo>
                  <a:lnTo>
                    <a:pt x="17561" y="36233"/>
                  </a:lnTo>
                  <a:lnTo>
                    <a:pt x="23602" y="33411"/>
                  </a:lnTo>
                  <a:lnTo>
                    <a:pt x="36104" y="22975"/>
                  </a:lnTo>
                  <a:lnTo>
                    <a:pt x="39603" y="16935"/>
                  </a:lnTo>
                  <a:lnTo>
                    <a:pt x="40537" y="13843"/>
                  </a:lnTo>
                  <a:lnTo>
                    <a:pt x="40100" y="10723"/>
                  </a:lnTo>
                  <a:lnTo>
                    <a:pt x="36793" y="4434"/>
                  </a:lnTo>
                  <a:lnTo>
                    <a:pt x="34431" y="2334"/>
                  </a:lnTo>
                  <a:lnTo>
                    <a:pt x="28983" y="0"/>
                  </a:lnTo>
                  <a:lnTo>
                    <a:pt x="20212" y="1785"/>
                  </a:lnTo>
                  <a:lnTo>
                    <a:pt x="7446" y="6498"/>
                  </a:lnTo>
                  <a:lnTo>
                    <a:pt x="178" y="22483"/>
                  </a:lnTo>
                  <a:lnTo>
                    <a:pt x="0" y="35767"/>
                  </a:lnTo>
                  <a:lnTo>
                    <a:pt x="1435" y="42272"/>
                  </a:lnTo>
                  <a:lnTo>
                    <a:pt x="8674" y="52323"/>
                  </a:lnTo>
                  <a:lnTo>
                    <a:pt x="13567" y="56484"/>
                  </a:lnTo>
                  <a:lnTo>
                    <a:pt x="51929" y="552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4" name="SMARTInkShape-7236"/>
            <p:cNvSpPr/>
            <p:nvPr/>
          </p:nvSpPr>
          <p:spPr>
            <a:xfrm>
              <a:off x="9572625" y="2343150"/>
              <a:ext cx="66676" cy="47626"/>
            </a:xfrm>
            <a:custGeom>
              <a:avLst/>
              <a:gdLst/>
              <a:ahLst/>
              <a:cxnLst/>
              <a:rect l="0" t="0" r="0" b="0"/>
              <a:pathLst>
                <a:path w="66676" h="47626">
                  <a:moveTo>
                    <a:pt x="0" y="47625"/>
                  </a:moveTo>
                  <a:lnTo>
                    <a:pt x="40020" y="17966"/>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5" name="SMARTInkShape-7237"/>
            <p:cNvSpPr/>
            <p:nvPr/>
          </p:nvSpPr>
          <p:spPr>
            <a:xfrm>
              <a:off x="9002158" y="2648954"/>
              <a:ext cx="151368" cy="408572"/>
            </a:xfrm>
            <a:custGeom>
              <a:avLst/>
              <a:gdLst/>
              <a:ahLst/>
              <a:cxnLst/>
              <a:rect l="0" t="0" r="0" b="0"/>
              <a:pathLst>
                <a:path w="151368" h="408572">
                  <a:moveTo>
                    <a:pt x="141842" y="408571"/>
                  </a:moveTo>
                  <a:lnTo>
                    <a:pt x="131729" y="403514"/>
                  </a:lnTo>
                  <a:lnTo>
                    <a:pt x="128751" y="400966"/>
                  </a:lnTo>
                  <a:lnTo>
                    <a:pt x="98058" y="361796"/>
                  </a:lnTo>
                  <a:lnTo>
                    <a:pt x="84824" y="323327"/>
                  </a:lnTo>
                  <a:lnTo>
                    <a:pt x="69893" y="281830"/>
                  </a:lnTo>
                  <a:lnTo>
                    <a:pt x="61146" y="236737"/>
                  </a:lnTo>
                  <a:lnTo>
                    <a:pt x="57607" y="208432"/>
                  </a:lnTo>
                  <a:lnTo>
                    <a:pt x="66674" y="160906"/>
                  </a:lnTo>
                  <a:lnTo>
                    <a:pt x="75107" y="119840"/>
                  </a:lnTo>
                  <a:lnTo>
                    <a:pt x="88277" y="79860"/>
                  </a:lnTo>
                  <a:lnTo>
                    <a:pt x="114681" y="36593"/>
                  </a:lnTo>
                  <a:lnTo>
                    <a:pt x="121191" y="29353"/>
                  </a:lnTo>
                  <a:lnTo>
                    <a:pt x="120666" y="28759"/>
                  </a:lnTo>
                  <a:lnTo>
                    <a:pt x="117261" y="28099"/>
                  </a:lnTo>
                  <a:lnTo>
                    <a:pt x="74827" y="39351"/>
                  </a:lnTo>
                  <a:lnTo>
                    <a:pt x="61258" y="43389"/>
                  </a:lnTo>
                  <a:lnTo>
                    <a:pt x="16611" y="46432"/>
                  </a:lnTo>
                  <a:lnTo>
                    <a:pt x="2452" y="46583"/>
                  </a:lnTo>
                  <a:lnTo>
                    <a:pt x="1291" y="45538"/>
                  </a:lnTo>
                  <a:lnTo>
                    <a:pt x="0" y="41553"/>
                  </a:lnTo>
                  <a:lnTo>
                    <a:pt x="714" y="39009"/>
                  </a:lnTo>
                  <a:lnTo>
                    <a:pt x="7834" y="29314"/>
                  </a:lnTo>
                  <a:lnTo>
                    <a:pt x="17372" y="19173"/>
                  </a:lnTo>
                  <a:lnTo>
                    <a:pt x="44754" y="6621"/>
                  </a:lnTo>
                  <a:lnTo>
                    <a:pt x="76075" y="0"/>
                  </a:lnTo>
                  <a:lnTo>
                    <a:pt x="87212" y="501"/>
                  </a:lnTo>
                  <a:lnTo>
                    <a:pt x="95690" y="4251"/>
                  </a:lnTo>
                  <a:lnTo>
                    <a:pt x="106413" y="12312"/>
                  </a:lnTo>
                  <a:lnTo>
                    <a:pt x="116292" y="26460"/>
                  </a:lnTo>
                  <a:lnTo>
                    <a:pt x="129113" y="54633"/>
                  </a:lnTo>
                  <a:lnTo>
                    <a:pt x="151367" y="847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6" name="SMARTInkShape-7238"/>
            <p:cNvSpPr/>
            <p:nvPr/>
          </p:nvSpPr>
          <p:spPr>
            <a:xfrm>
              <a:off x="8877300" y="2515363"/>
              <a:ext cx="148169" cy="94488"/>
            </a:xfrm>
            <a:custGeom>
              <a:avLst/>
              <a:gdLst/>
              <a:ahLst/>
              <a:cxnLst/>
              <a:rect l="0" t="0" r="0" b="0"/>
              <a:pathLst>
                <a:path w="148169" h="94488">
                  <a:moveTo>
                    <a:pt x="0" y="18287"/>
                  </a:moveTo>
                  <a:lnTo>
                    <a:pt x="16267" y="17229"/>
                  </a:lnTo>
                  <a:lnTo>
                    <a:pt x="63095" y="5030"/>
                  </a:lnTo>
                  <a:lnTo>
                    <a:pt x="106290" y="0"/>
                  </a:lnTo>
                  <a:lnTo>
                    <a:pt x="123440" y="634"/>
                  </a:lnTo>
                  <a:lnTo>
                    <a:pt x="138117" y="4444"/>
                  </a:lnTo>
                  <a:lnTo>
                    <a:pt x="142878" y="6942"/>
                  </a:lnTo>
                  <a:lnTo>
                    <a:pt x="146052" y="9665"/>
                  </a:lnTo>
                  <a:lnTo>
                    <a:pt x="148168" y="12539"/>
                  </a:lnTo>
                  <a:lnTo>
                    <a:pt x="147462" y="16572"/>
                  </a:lnTo>
                  <a:lnTo>
                    <a:pt x="135297" y="33419"/>
                  </a:lnTo>
                  <a:lnTo>
                    <a:pt x="76200" y="944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7" name="SMARTInkShape-7239"/>
            <p:cNvSpPr/>
            <p:nvPr/>
          </p:nvSpPr>
          <p:spPr>
            <a:xfrm>
              <a:off x="9763125" y="2202711"/>
              <a:ext cx="257176" cy="187921"/>
            </a:xfrm>
            <a:custGeom>
              <a:avLst/>
              <a:gdLst/>
              <a:ahLst/>
              <a:cxnLst/>
              <a:rect l="0" t="0" r="0" b="0"/>
              <a:pathLst>
                <a:path w="257176" h="187921">
                  <a:moveTo>
                    <a:pt x="0" y="102339"/>
                  </a:moveTo>
                  <a:lnTo>
                    <a:pt x="22391" y="57559"/>
                  </a:lnTo>
                  <a:lnTo>
                    <a:pt x="34759" y="14478"/>
                  </a:lnTo>
                  <a:lnTo>
                    <a:pt x="37660" y="0"/>
                  </a:lnTo>
                  <a:lnTo>
                    <a:pt x="37807" y="247"/>
                  </a:lnTo>
                  <a:lnTo>
                    <a:pt x="39131" y="9524"/>
                  </a:lnTo>
                  <a:lnTo>
                    <a:pt x="43145" y="21929"/>
                  </a:lnTo>
                  <a:lnTo>
                    <a:pt x="78118" y="64939"/>
                  </a:lnTo>
                  <a:lnTo>
                    <a:pt x="121530" y="109497"/>
                  </a:lnTo>
                  <a:lnTo>
                    <a:pt x="137561" y="126644"/>
                  </a:lnTo>
                  <a:lnTo>
                    <a:pt x="140514" y="133602"/>
                  </a:lnTo>
                  <a:lnTo>
                    <a:pt x="139003" y="143045"/>
                  </a:lnTo>
                  <a:lnTo>
                    <a:pt x="137120" y="148526"/>
                  </a:lnTo>
                  <a:lnTo>
                    <a:pt x="123737" y="160261"/>
                  </a:lnTo>
                  <a:lnTo>
                    <a:pt x="105795" y="170415"/>
                  </a:lnTo>
                  <a:lnTo>
                    <a:pt x="60217" y="185602"/>
                  </a:lnTo>
                  <a:lnTo>
                    <a:pt x="50112" y="187578"/>
                  </a:lnTo>
                  <a:lnTo>
                    <a:pt x="50341" y="187740"/>
                  </a:lnTo>
                  <a:lnTo>
                    <a:pt x="53418" y="187920"/>
                  </a:lnTo>
                  <a:lnTo>
                    <a:pt x="78167" y="172827"/>
                  </a:lnTo>
                  <a:lnTo>
                    <a:pt x="124974" y="138100"/>
                  </a:lnTo>
                  <a:lnTo>
                    <a:pt x="166545" y="113686"/>
                  </a:lnTo>
                  <a:lnTo>
                    <a:pt x="257175" y="737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8" name="SMARTInkShape-7240"/>
            <p:cNvSpPr/>
            <p:nvPr/>
          </p:nvSpPr>
          <p:spPr>
            <a:xfrm>
              <a:off x="9113805" y="2381548"/>
              <a:ext cx="258796" cy="237828"/>
            </a:xfrm>
            <a:custGeom>
              <a:avLst/>
              <a:gdLst/>
              <a:ahLst/>
              <a:cxnLst/>
              <a:rect l="0" t="0" r="0" b="0"/>
              <a:pathLst>
                <a:path w="258796" h="237828">
                  <a:moveTo>
                    <a:pt x="30195" y="104477"/>
                  </a:moveTo>
                  <a:lnTo>
                    <a:pt x="30195" y="112678"/>
                  </a:lnTo>
                  <a:lnTo>
                    <a:pt x="40308" y="118666"/>
                  </a:lnTo>
                  <a:lnTo>
                    <a:pt x="51653" y="122087"/>
                  </a:lnTo>
                  <a:lnTo>
                    <a:pt x="66774" y="123100"/>
                  </a:lnTo>
                  <a:lnTo>
                    <a:pt x="75733" y="120515"/>
                  </a:lnTo>
                  <a:lnTo>
                    <a:pt x="79604" y="118344"/>
                  </a:lnTo>
                  <a:lnTo>
                    <a:pt x="82184" y="114780"/>
                  </a:lnTo>
                  <a:lnTo>
                    <a:pt x="85051" y="105175"/>
                  </a:lnTo>
                  <a:lnTo>
                    <a:pt x="83503" y="93851"/>
                  </a:lnTo>
                  <a:lnTo>
                    <a:pt x="79288" y="83879"/>
                  </a:lnTo>
                  <a:lnTo>
                    <a:pt x="76682" y="81220"/>
                  </a:lnTo>
                  <a:lnTo>
                    <a:pt x="73887" y="79448"/>
                  </a:lnTo>
                  <a:lnTo>
                    <a:pt x="54782" y="76953"/>
                  </a:lnTo>
                  <a:lnTo>
                    <a:pt x="14655" y="85664"/>
                  </a:lnTo>
                  <a:lnTo>
                    <a:pt x="3533" y="90119"/>
                  </a:lnTo>
                  <a:lnTo>
                    <a:pt x="779" y="92788"/>
                  </a:lnTo>
                  <a:lnTo>
                    <a:pt x="0" y="95626"/>
                  </a:lnTo>
                  <a:lnTo>
                    <a:pt x="540" y="98577"/>
                  </a:lnTo>
                  <a:lnTo>
                    <a:pt x="1958" y="99485"/>
                  </a:lnTo>
                  <a:lnTo>
                    <a:pt x="3962" y="99032"/>
                  </a:lnTo>
                  <a:lnTo>
                    <a:pt x="14661" y="90517"/>
                  </a:lnTo>
                  <a:lnTo>
                    <a:pt x="37240" y="63619"/>
                  </a:lnTo>
                  <a:lnTo>
                    <a:pt x="53420" y="36395"/>
                  </a:lnTo>
                  <a:lnTo>
                    <a:pt x="56392" y="27299"/>
                  </a:lnTo>
                  <a:lnTo>
                    <a:pt x="54891" y="16906"/>
                  </a:lnTo>
                  <a:lnTo>
                    <a:pt x="53009" y="11171"/>
                  </a:lnTo>
                  <a:lnTo>
                    <a:pt x="50696" y="7348"/>
                  </a:lnTo>
                  <a:lnTo>
                    <a:pt x="48095" y="4800"/>
                  </a:lnTo>
                  <a:lnTo>
                    <a:pt x="40210" y="0"/>
                  </a:lnTo>
                  <a:lnTo>
                    <a:pt x="79389" y="45914"/>
                  </a:lnTo>
                  <a:lnTo>
                    <a:pt x="118954" y="89258"/>
                  </a:lnTo>
                  <a:lnTo>
                    <a:pt x="147289" y="121461"/>
                  </a:lnTo>
                  <a:lnTo>
                    <a:pt x="162671" y="136367"/>
                  </a:lnTo>
                  <a:lnTo>
                    <a:pt x="189635" y="171807"/>
                  </a:lnTo>
                  <a:lnTo>
                    <a:pt x="237191" y="216407"/>
                  </a:lnTo>
                  <a:lnTo>
                    <a:pt x="258795" y="2378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25" name="SMARTInkShape-Group1052"/>
          <p:cNvGrpSpPr/>
          <p:nvPr/>
        </p:nvGrpSpPr>
        <p:grpSpPr>
          <a:xfrm>
            <a:off x="6992674" y="3357798"/>
            <a:ext cx="2187010" cy="1871428"/>
            <a:chOff x="6992674" y="3357798"/>
            <a:chExt cx="2187010" cy="1871428"/>
          </a:xfrm>
        </p:grpSpPr>
        <p:sp>
          <p:nvSpPr>
            <p:cNvPr id="3220" name="SMARTInkShape-7241"/>
            <p:cNvSpPr/>
            <p:nvPr/>
          </p:nvSpPr>
          <p:spPr>
            <a:xfrm>
              <a:off x="7267967" y="3381378"/>
              <a:ext cx="1761146" cy="1562098"/>
            </a:xfrm>
            <a:custGeom>
              <a:avLst/>
              <a:gdLst/>
              <a:ahLst/>
              <a:cxnLst/>
              <a:rect l="0" t="0" r="0" b="0"/>
              <a:pathLst>
                <a:path w="1761146" h="1562098">
                  <a:moveTo>
                    <a:pt x="9133" y="9522"/>
                  </a:moveTo>
                  <a:lnTo>
                    <a:pt x="4077" y="9522"/>
                  </a:lnTo>
                  <a:lnTo>
                    <a:pt x="2587" y="10580"/>
                  </a:lnTo>
                  <a:lnTo>
                    <a:pt x="1594" y="12344"/>
                  </a:lnTo>
                  <a:lnTo>
                    <a:pt x="0" y="17723"/>
                  </a:lnTo>
                  <a:lnTo>
                    <a:pt x="4781" y="23711"/>
                  </a:lnTo>
                  <a:lnTo>
                    <a:pt x="12843" y="26412"/>
                  </a:lnTo>
                  <a:lnTo>
                    <a:pt x="29282" y="30754"/>
                  </a:lnTo>
                  <a:lnTo>
                    <a:pt x="43488" y="34834"/>
                  </a:lnTo>
                  <a:lnTo>
                    <a:pt x="89924" y="37452"/>
                  </a:lnTo>
                  <a:lnTo>
                    <a:pt x="128674" y="37906"/>
                  </a:lnTo>
                  <a:lnTo>
                    <a:pt x="168731" y="38040"/>
                  </a:lnTo>
                  <a:lnTo>
                    <a:pt x="202832" y="38072"/>
                  </a:lnTo>
                  <a:lnTo>
                    <a:pt x="239155" y="38086"/>
                  </a:lnTo>
                  <a:lnTo>
                    <a:pt x="285191" y="38094"/>
                  </a:lnTo>
                  <a:lnTo>
                    <a:pt x="325642" y="38096"/>
                  </a:lnTo>
                  <a:lnTo>
                    <a:pt x="364440" y="38097"/>
                  </a:lnTo>
                  <a:lnTo>
                    <a:pt x="402746" y="38097"/>
                  </a:lnTo>
                  <a:lnTo>
                    <a:pt x="440907" y="38097"/>
                  </a:lnTo>
                  <a:lnTo>
                    <a:pt x="474788" y="38097"/>
                  </a:lnTo>
                  <a:lnTo>
                    <a:pt x="510308" y="38097"/>
                  </a:lnTo>
                  <a:lnTo>
                    <a:pt x="549213" y="38097"/>
                  </a:lnTo>
                  <a:lnTo>
                    <a:pt x="586022" y="38097"/>
                  </a:lnTo>
                  <a:lnTo>
                    <a:pt x="630264" y="38097"/>
                  </a:lnTo>
                  <a:lnTo>
                    <a:pt x="674398" y="38097"/>
                  </a:lnTo>
                  <a:lnTo>
                    <a:pt x="709075" y="38097"/>
                  </a:lnTo>
                  <a:lnTo>
                    <a:pt x="742141" y="38097"/>
                  </a:lnTo>
                  <a:lnTo>
                    <a:pt x="781531" y="38097"/>
                  </a:lnTo>
                  <a:lnTo>
                    <a:pt x="823732" y="38097"/>
                  </a:lnTo>
                  <a:lnTo>
                    <a:pt x="868915" y="38097"/>
                  </a:lnTo>
                  <a:lnTo>
                    <a:pt x="903139" y="38097"/>
                  </a:lnTo>
                  <a:lnTo>
                    <a:pt x="941986" y="38097"/>
                  </a:lnTo>
                  <a:lnTo>
                    <a:pt x="980417" y="38097"/>
                  </a:lnTo>
                  <a:lnTo>
                    <a:pt x="1027641" y="38097"/>
                  </a:lnTo>
                  <a:lnTo>
                    <a:pt x="1060821" y="38097"/>
                  </a:lnTo>
                  <a:lnTo>
                    <a:pt x="1094616" y="38097"/>
                  </a:lnTo>
                  <a:lnTo>
                    <a:pt x="1136384" y="38097"/>
                  </a:lnTo>
                  <a:lnTo>
                    <a:pt x="1179479" y="38097"/>
                  </a:lnTo>
                  <a:lnTo>
                    <a:pt x="1223622" y="38097"/>
                  </a:lnTo>
                  <a:lnTo>
                    <a:pt x="1265502" y="37039"/>
                  </a:lnTo>
                  <a:lnTo>
                    <a:pt x="1304349" y="30558"/>
                  </a:lnTo>
                  <a:lnTo>
                    <a:pt x="1342597" y="28964"/>
                  </a:lnTo>
                  <a:lnTo>
                    <a:pt x="1386367" y="28688"/>
                  </a:lnTo>
                  <a:lnTo>
                    <a:pt x="1429439" y="23550"/>
                  </a:lnTo>
                  <a:lnTo>
                    <a:pt x="1475374" y="19936"/>
                  </a:lnTo>
                  <a:lnTo>
                    <a:pt x="1521293" y="16400"/>
                  </a:lnTo>
                  <a:lnTo>
                    <a:pt x="1566307" y="10881"/>
                  </a:lnTo>
                  <a:lnTo>
                    <a:pt x="1611672" y="9601"/>
                  </a:lnTo>
                  <a:lnTo>
                    <a:pt x="1620250" y="9557"/>
                  </a:lnTo>
                  <a:lnTo>
                    <a:pt x="1627591" y="6716"/>
                  </a:lnTo>
                  <a:lnTo>
                    <a:pt x="1637903" y="0"/>
                  </a:lnTo>
                  <a:lnTo>
                    <a:pt x="1637907" y="13255"/>
                  </a:lnTo>
                  <a:lnTo>
                    <a:pt x="1638966" y="15186"/>
                  </a:lnTo>
                  <a:lnTo>
                    <a:pt x="1640730" y="16473"/>
                  </a:lnTo>
                  <a:lnTo>
                    <a:pt x="1642964" y="17331"/>
                  </a:lnTo>
                  <a:lnTo>
                    <a:pt x="1644453" y="20020"/>
                  </a:lnTo>
                  <a:lnTo>
                    <a:pt x="1646109" y="28651"/>
                  </a:lnTo>
                  <a:lnTo>
                    <a:pt x="1649725" y="32859"/>
                  </a:lnTo>
                  <a:lnTo>
                    <a:pt x="1666810" y="43835"/>
                  </a:lnTo>
                  <a:lnTo>
                    <a:pt x="1671920" y="50525"/>
                  </a:lnTo>
                  <a:lnTo>
                    <a:pt x="1680706" y="79936"/>
                  </a:lnTo>
                  <a:lnTo>
                    <a:pt x="1684580" y="120523"/>
                  </a:lnTo>
                  <a:lnTo>
                    <a:pt x="1688167" y="159585"/>
                  </a:lnTo>
                  <a:lnTo>
                    <a:pt x="1695838" y="199330"/>
                  </a:lnTo>
                  <a:lnTo>
                    <a:pt x="1704814" y="240739"/>
                  </a:lnTo>
                  <a:lnTo>
                    <a:pt x="1711355" y="280878"/>
                  </a:lnTo>
                  <a:lnTo>
                    <a:pt x="1716114" y="318524"/>
                  </a:lnTo>
                  <a:lnTo>
                    <a:pt x="1721404" y="363192"/>
                  </a:lnTo>
                  <a:lnTo>
                    <a:pt x="1722973" y="404296"/>
                  </a:lnTo>
                  <a:lnTo>
                    <a:pt x="1726259" y="445050"/>
                  </a:lnTo>
                  <a:lnTo>
                    <a:pt x="1730092" y="478257"/>
                  </a:lnTo>
                  <a:lnTo>
                    <a:pt x="1732250" y="524585"/>
                  </a:lnTo>
                  <a:lnTo>
                    <a:pt x="1733947" y="561478"/>
                  </a:lnTo>
                  <a:lnTo>
                    <a:pt x="1739624" y="606040"/>
                  </a:lnTo>
                  <a:lnTo>
                    <a:pt x="1741323" y="640825"/>
                  </a:lnTo>
                  <a:lnTo>
                    <a:pt x="1743472" y="685537"/>
                  </a:lnTo>
                  <a:lnTo>
                    <a:pt x="1750169" y="723846"/>
                  </a:lnTo>
                  <a:lnTo>
                    <a:pt x="1751603" y="760924"/>
                  </a:lnTo>
                  <a:lnTo>
                    <a:pt x="1751940" y="793270"/>
                  </a:lnTo>
                  <a:lnTo>
                    <a:pt x="1752128" y="839114"/>
                  </a:lnTo>
                  <a:lnTo>
                    <a:pt x="1752185" y="876921"/>
                  </a:lnTo>
                  <a:lnTo>
                    <a:pt x="1752197" y="909383"/>
                  </a:lnTo>
                  <a:lnTo>
                    <a:pt x="1752204" y="944977"/>
                  </a:lnTo>
                  <a:lnTo>
                    <a:pt x="1755029" y="989427"/>
                  </a:lnTo>
                  <a:lnTo>
                    <a:pt x="1759746" y="1024470"/>
                  </a:lnTo>
                  <a:lnTo>
                    <a:pt x="1761145" y="1068367"/>
                  </a:lnTo>
                  <a:lnTo>
                    <a:pt x="1758736" y="1109242"/>
                  </a:lnTo>
                  <a:lnTo>
                    <a:pt x="1753068" y="1153761"/>
                  </a:lnTo>
                  <a:lnTo>
                    <a:pt x="1752284" y="1201231"/>
                  </a:lnTo>
                  <a:lnTo>
                    <a:pt x="1752219" y="1242858"/>
                  </a:lnTo>
                  <a:lnTo>
                    <a:pt x="1752209" y="1287601"/>
                  </a:lnTo>
                  <a:lnTo>
                    <a:pt x="1751150" y="1310163"/>
                  </a:lnTo>
                  <a:lnTo>
                    <a:pt x="1743075" y="1348865"/>
                  </a:lnTo>
                  <a:lnTo>
                    <a:pt x="1742694" y="1392176"/>
                  </a:lnTo>
                  <a:lnTo>
                    <a:pt x="1743743" y="1413801"/>
                  </a:lnTo>
                  <a:lnTo>
                    <a:pt x="1748172" y="1431139"/>
                  </a:lnTo>
                  <a:lnTo>
                    <a:pt x="1742765" y="1478177"/>
                  </a:lnTo>
                  <a:lnTo>
                    <a:pt x="1742685" y="1522410"/>
                  </a:lnTo>
                  <a:lnTo>
                    <a:pt x="1742683" y="15620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1" name="SMARTInkShape-7242"/>
            <p:cNvSpPr/>
            <p:nvPr/>
          </p:nvSpPr>
          <p:spPr>
            <a:xfrm>
              <a:off x="7210425" y="4391025"/>
              <a:ext cx="238126" cy="9526"/>
            </a:xfrm>
            <a:custGeom>
              <a:avLst/>
              <a:gdLst/>
              <a:ahLst/>
              <a:cxnLst/>
              <a:rect l="0" t="0" r="0" b="0"/>
              <a:pathLst>
                <a:path w="238126" h="9526">
                  <a:moveTo>
                    <a:pt x="0" y="9525"/>
                  </a:moveTo>
                  <a:lnTo>
                    <a:pt x="5057" y="9525"/>
                  </a:lnTo>
                  <a:lnTo>
                    <a:pt x="41757" y="883"/>
                  </a:lnTo>
                  <a:lnTo>
                    <a:pt x="88258" y="116"/>
                  </a:lnTo>
                  <a:lnTo>
                    <a:pt x="131866" y="34"/>
                  </a:lnTo>
                  <a:lnTo>
                    <a:pt x="173244" y="10"/>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2" name="SMARTInkShape-7243"/>
            <p:cNvSpPr/>
            <p:nvPr/>
          </p:nvSpPr>
          <p:spPr>
            <a:xfrm>
              <a:off x="7010400" y="3357798"/>
              <a:ext cx="84617" cy="61678"/>
            </a:xfrm>
            <a:custGeom>
              <a:avLst/>
              <a:gdLst/>
              <a:ahLst/>
              <a:cxnLst/>
              <a:rect l="0" t="0" r="0" b="0"/>
              <a:pathLst>
                <a:path w="84617" h="61678">
                  <a:moveTo>
                    <a:pt x="0" y="23577"/>
                  </a:moveTo>
                  <a:lnTo>
                    <a:pt x="0" y="15376"/>
                  </a:lnTo>
                  <a:lnTo>
                    <a:pt x="5057" y="9388"/>
                  </a:lnTo>
                  <a:lnTo>
                    <a:pt x="18314" y="911"/>
                  </a:lnTo>
                  <a:lnTo>
                    <a:pt x="23851" y="0"/>
                  </a:lnTo>
                  <a:lnTo>
                    <a:pt x="35647" y="1809"/>
                  </a:lnTo>
                  <a:lnTo>
                    <a:pt x="81981" y="21790"/>
                  </a:lnTo>
                  <a:lnTo>
                    <a:pt x="84062" y="28427"/>
                  </a:lnTo>
                  <a:lnTo>
                    <a:pt x="84616" y="33161"/>
                  </a:lnTo>
                  <a:lnTo>
                    <a:pt x="66675" y="6167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3" name="SMARTInkShape-7244"/>
            <p:cNvSpPr/>
            <p:nvPr/>
          </p:nvSpPr>
          <p:spPr>
            <a:xfrm>
              <a:off x="6992674" y="3391292"/>
              <a:ext cx="46302" cy="180584"/>
            </a:xfrm>
            <a:custGeom>
              <a:avLst/>
              <a:gdLst/>
              <a:ahLst/>
              <a:cxnLst/>
              <a:rect l="0" t="0" r="0" b="0"/>
              <a:pathLst>
                <a:path w="46302" h="180584">
                  <a:moveTo>
                    <a:pt x="8201" y="9133"/>
                  </a:moveTo>
                  <a:lnTo>
                    <a:pt x="0" y="932"/>
                  </a:lnTo>
                  <a:lnTo>
                    <a:pt x="617" y="491"/>
                  </a:lnTo>
                  <a:lnTo>
                    <a:pt x="4125" y="0"/>
                  </a:lnTo>
                  <a:lnTo>
                    <a:pt x="5483" y="928"/>
                  </a:lnTo>
                  <a:lnTo>
                    <a:pt x="6389" y="2604"/>
                  </a:lnTo>
                  <a:lnTo>
                    <a:pt x="15692" y="48983"/>
                  </a:lnTo>
                  <a:lnTo>
                    <a:pt x="20370" y="94175"/>
                  </a:lnTo>
                  <a:lnTo>
                    <a:pt x="34186" y="137615"/>
                  </a:lnTo>
                  <a:lnTo>
                    <a:pt x="46301" y="1805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4" name="SMARTInkShape-7245"/>
            <p:cNvSpPr/>
            <p:nvPr/>
          </p:nvSpPr>
          <p:spPr>
            <a:xfrm>
              <a:off x="8932255" y="5030215"/>
              <a:ext cx="247429" cy="199011"/>
            </a:xfrm>
            <a:custGeom>
              <a:avLst/>
              <a:gdLst/>
              <a:ahLst/>
              <a:cxnLst/>
              <a:rect l="0" t="0" r="0" b="0"/>
              <a:pathLst>
                <a:path w="247429" h="199011">
                  <a:moveTo>
                    <a:pt x="126020" y="37085"/>
                  </a:moveTo>
                  <a:lnTo>
                    <a:pt x="126020" y="28884"/>
                  </a:lnTo>
                  <a:lnTo>
                    <a:pt x="120963" y="22896"/>
                  </a:lnTo>
                  <a:lnTo>
                    <a:pt x="115659" y="20195"/>
                  </a:lnTo>
                  <a:lnTo>
                    <a:pt x="98574" y="18462"/>
                  </a:lnTo>
                  <a:lnTo>
                    <a:pt x="68269" y="25724"/>
                  </a:lnTo>
                  <a:lnTo>
                    <a:pt x="46350" y="36423"/>
                  </a:lnTo>
                  <a:lnTo>
                    <a:pt x="16679" y="64589"/>
                  </a:lnTo>
                  <a:lnTo>
                    <a:pt x="3665" y="87214"/>
                  </a:lnTo>
                  <a:lnTo>
                    <a:pt x="0" y="95905"/>
                  </a:lnTo>
                  <a:lnTo>
                    <a:pt x="732" y="104873"/>
                  </a:lnTo>
                  <a:lnTo>
                    <a:pt x="14814" y="130548"/>
                  </a:lnTo>
                  <a:lnTo>
                    <a:pt x="22974" y="141419"/>
                  </a:lnTo>
                  <a:lnTo>
                    <a:pt x="48686" y="158545"/>
                  </a:lnTo>
                  <a:lnTo>
                    <a:pt x="94242" y="175690"/>
                  </a:lnTo>
                  <a:lnTo>
                    <a:pt x="137735" y="186446"/>
                  </a:lnTo>
                  <a:lnTo>
                    <a:pt x="174295" y="185762"/>
                  </a:lnTo>
                  <a:lnTo>
                    <a:pt x="203470" y="178857"/>
                  </a:lnTo>
                  <a:lnTo>
                    <a:pt x="221641" y="167286"/>
                  </a:lnTo>
                  <a:lnTo>
                    <a:pt x="237608" y="150452"/>
                  </a:lnTo>
                  <a:lnTo>
                    <a:pt x="244407" y="138270"/>
                  </a:lnTo>
                  <a:lnTo>
                    <a:pt x="247428" y="125801"/>
                  </a:lnTo>
                  <a:lnTo>
                    <a:pt x="244072" y="96767"/>
                  </a:lnTo>
                  <a:lnTo>
                    <a:pt x="233522" y="76311"/>
                  </a:lnTo>
                  <a:lnTo>
                    <a:pt x="199405" y="36371"/>
                  </a:lnTo>
                  <a:lnTo>
                    <a:pt x="162286" y="10546"/>
                  </a:lnTo>
                  <a:lnTo>
                    <a:pt x="144255" y="4123"/>
                  </a:lnTo>
                  <a:lnTo>
                    <a:pt x="121978" y="0"/>
                  </a:lnTo>
                  <a:lnTo>
                    <a:pt x="119092" y="1779"/>
                  </a:lnTo>
                  <a:lnTo>
                    <a:pt x="113063" y="9399"/>
                  </a:lnTo>
                  <a:lnTo>
                    <a:pt x="109678" y="19841"/>
                  </a:lnTo>
                  <a:lnTo>
                    <a:pt x="109232" y="32596"/>
                  </a:lnTo>
                  <a:lnTo>
                    <a:pt x="115329" y="65735"/>
                  </a:lnTo>
                  <a:lnTo>
                    <a:pt x="121622" y="76629"/>
                  </a:lnTo>
                  <a:lnTo>
                    <a:pt x="153044" y="119719"/>
                  </a:lnTo>
                  <a:lnTo>
                    <a:pt x="195965" y="155448"/>
                  </a:lnTo>
                  <a:lnTo>
                    <a:pt x="240320" y="1990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226" name="SMARTInkShape-7246"/>
          <p:cNvSpPr/>
          <p:nvPr/>
        </p:nvSpPr>
        <p:spPr>
          <a:xfrm>
            <a:off x="7153275" y="2667000"/>
            <a:ext cx="228601" cy="57151"/>
          </a:xfrm>
          <a:custGeom>
            <a:avLst/>
            <a:gdLst/>
            <a:ahLst/>
            <a:cxnLst/>
            <a:rect l="0" t="0" r="0" b="0"/>
            <a:pathLst>
              <a:path w="228601" h="57151">
                <a:moveTo>
                  <a:pt x="0" y="57150"/>
                </a:moveTo>
                <a:lnTo>
                  <a:pt x="5057" y="52093"/>
                </a:lnTo>
                <a:lnTo>
                  <a:pt x="40118" y="46391"/>
                </a:lnTo>
                <a:lnTo>
                  <a:pt x="79738" y="33736"/>
                </a:lnTo>
                <a:lnTo>
                  <a:pt x="119820" y="19442"/>
                </a:lnTo>
                <a:lnTo>
                  <a:pt x="135803" y="13933"/>
                </a:lnTo>
                <a:lnTo>
                  <a:pt x="174757" y="7573"/>
                </a:lnTo>
                <a:lnTo>
                  <a:pt x="2286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238" name="SMARTInkShape-Group1054"/>
          <p:cNvGrpSpPr/>
          <p:nvPr/>
        </p:nvGrpSpPr>
        <p:grpSpPr>
          <a:xfrm>
            <a:off x="7734300" y="2857500"/>
            <a:ext cx="1657154" cy="1295401"/>
            <a:chOff x="7734300" y="2857500"/>
            <a:chExt cx="1657154" cy="1295401"/>
          </a:xfrm>
        </p:grpSpPr>
        <p:sp>
          <p:nvSpPr>
            <p:cNvPr id="3227" name="SMARTInkShape-7247"/>
            <p:cNvSpPr/>
            <p:nvPr/>
          </p:nvSpPr>
          <p:spPr>
            <a:xfrm>
              <a:off x="8610600" y="3552952"/>
              <a:ext cx="141444" cy="76074"/>
            </a:xfrm>
            <a:custGeom>
              <a:avLst/>
              <a:gdLst/>
              <a:ahLst/>
              <a:cxnLst/>
              <a:rect l="0" t="0" r="0" b="0"/>
              <a:pathLst>
                <a:path w="141444" h="76074">
                  <a:moveTo>
                    <a:pt x="0" y="28448"/>
                  </a:moveTo>
                  <a:lnTo>
                    <a:pt x="5057" y="28448"/>
                  </a:lnTo>
                  <a:lnTo>
                    <a:pt x="10361" y="25626"/>
                  </a:lnTo>
                  <a:lnTo>
                    <a:pt x="13257" y="23391"/>
                  </a:lnTo>
                  <a:lnTo>
                    <a:pt x="59847" y="12638"/>
                  </a:lnTo>
                  <a:lnTo>
                    <a:pt x="104929" y="3136"/>
                  </a:lnTo>
                  <a:lnTo>
                    <a:pt x="132118" y="0"/>
                  </a:lnTo>
                  <a:lnTo>
                    <a:pt x="138041" y="4967"/>
                  </a:lnTo>
                  <a:lnTo>
                    <a:pt x="140726" y="10251"/>
                  </a:lnTo>
                  <a:lnTo>
                    <a:pt x="141443" y="13142"/>
                  </a:lnTo>
                  <a:lnTo>
                    <a:pt x="133350" y="760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8" name="SMARTInkShape-7248"/>
            <p:cNvSpPr/>
            <p:nvPr/>
          </p:nvSpPr>
          <p:spPr>
            <a:xfrm>
              <a:off x="8995638" y="3252424"/>
              <a:ext cx="100738" cy="90852"/>
            </a:xfrm>
            <a:custGeom>
              <a:avLst/>
              <a:gdLst/>
              <a:ahLst/>
              <a:cxnLst/>
              <a:rect l="0" t="0" r="0" b="0"/>
              <a:pathLst>
                <a:path w="100738" h="90852">
                  <a:moveTo>
                    <a:pt x="5487" y="43226"/>
                  </a:moveTo>
                  <a:lnTo>
                    <a:pt x="430" y="38169"/>
                  </a:lnTo>
                  <a:lnTo>
                    <a:pt x="0" y="36680"/>
                  </a:lnTo>
                  <a:lnTo>
                    <a:pt x="769" y="35687"/>
                  </a:lnTo>
                  <a:lnTo>
                    <a:pt x="41249" y="14408"/>
                  </a:lnTo>
                  <a:lnTo>
                    <a:pt x="45204" y="11314"/>
                  </a:lnTo>
                  <a:lnTo>
                    <a:pt x="55241" y="7876"/>
                  </a:lnTo>
                  <a:lnTo>
                    <a:pt x="65700" y="5290"/>
                  </a:lnTo>
                  <a:lnTo>
                    <a:pt x="73877" y="613"/>
                  </a:lnTo>
                  <a:lnTo>
                    <a:pt x="76480" y="0"/>
                  </a:lnTo>
                  <a:lnTo>
                    <a:pt x="78216" y="651"/>
                  </a:lnTo>
                  <a:lnTo>
                    <a:pt x="79372" y="2142"/>
                  </a:lnTo>
                  <a:lnTo>
                    <a:pt x="80658" y="6622"/>
                  </a:lnTo>
                  <a:lnTo>
                    <a:pt x="82733" y="46614"/>
                  </a:lnTo>
                  <a:lnTo>
                    <a:pt x="89886" y="65061"/>
                  </a:lnTo>
                  <a:lnTo>
                    <a:pt x="100737" y="908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9" name="SMARTInkShape-7249"/>
            <p:cNvSpPr/>
            <p:nvPr/>
          </p:nvSpPr>
          <p:spPr>
            <a:xfrm>
              <a:off x="7734300" y="2857500"/>
              <a:ext cx="209522" cy="95251"/>
            </a:xfrm>
            <a:custGeom>
              <a:avLst/>
              <a:gdLst/>
              <a:ahLst/>
              <a:cxnLst/>
              <a:rect l="0" t="0" r="0" b="0"/>
              <a:pathLst>
                <a:path w="209522" h="95251">
                  <a:moveTo>
                    <a:pt x="0" y="95250"/>
                  </a:moveTo>
                  <a:lnTo>
                    <a:pt x="45717" y="95250"/>
                  </a:lnTo>
                  <a:lnTo>
                    <a:pt x="86728" y="95250"/>
                  </a:lnTo>
                  <a:lnTo>
                    <a:pt x="132850" y="95250"/>
                  </a:lnTo>
                  <a:lnTo>
                    <a:pt x="176712" y="95250"/>
                  </a:lnTo>
                  <a:lnTo>
                    <a:pt x="209212" y="95250"/>
                  </a:lnTo>
                  <a:lnTo>
                    <a:pt x="209521" y="76936"/>
                  </a:lnTo>
                  <a:lnTo>
                    <a:pt x="200906" y="32686"/>
                  </a:lnTo>
                  <a:lnTo>
                    <a:pt x="199228" y="16270"/>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0" name="SMARTInkShape-7250"/>
            <p:cNvSpPr/>
            <p:nvPr/>
          </p:nvSpPr>
          <p:spPr>
            <a:xfrm>
              <a:off x="9290913" y="2991004"/>
              <a:ext cx="100541" cy="76047"/>
            </a:xfrm>
            <a:custGeom>
              <a:avLst/>
              <a:gdLst/>
              <a:ahLst/>
              <a:cxnLst/>
              <a:rect l="0" t="0" r="0" b="0"/>
              <a:pathLst>
                <a:path w="100541" h="76047">
                  <a:moveTo>
                    <a:pt x="5487" y="37946"/>
                  </a:moveTo>
                  <a:lnTo>
                    <a:pt x="430" y="37946"/>
                  </a:lnTo>
                  <a:lnTo>
                    <a:pt x="0" y="36888"/>
                  </a:lnTo>
                  <a:lnTo>
                    <a:pt x="4866" y="28245"/>
                  </a:lnTo>
                  <a:lnTo>
                    <a:pt x="5211" y="23757"/>
                  </a:lnTo>
                  <a:lnTo>
                    <a:pt x="8478" y="22136"/>
                  </a:lnTo>
                  <a:lnTo>
                    <a:pt x="30890" y="16714"/>
                  </a:lnTo>
                  <a:lnTo>
                    <a:pt x="51114" y="8725"/>
                  </a:lnTo>
                  <a:lnTo>
                    <a:pt x="98491" y="0"/>
                  </a:lnTo>
                  <a:lnTo>
                    <a:pt x="99739" y="5559"/>
                  </a:lnTo>
                  <a:lnTo>
                    <a:pt x="100540" y="21318"/>
                  </a:lnTo>
                  <a:lnTo>
                    <a:pt x="81687" y="760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1" name="SMARTInkShape-7251"/>
            <p:cNvSpPr/>
            <p:nvPr/>
          </p:nvSpPr>
          <p:spPr>
            <a:xfrm>
              <a:off x="8201025" y="3076575"/>
              <a:ext cx="209551" cy="104131"/>
            </a:xfrm>
            <a:custGeom>
              <a:avLst/>
              <a:gdLst/>
              <a:ahLst/>
              <a:cxnLst/>
              <a:rect l="0" t="0" r="0" b="0"/>
              <a:pathLst>
                <a:path w="209551" h="104131">
                  <a:moveTo>
                    <a:pt x="0" y="76200"/>
                  </a:moveTo>
                  <a:lnTo>
                    <a:pt x="13257" y="76200"/>
                  </a:lnTo>
                  <a:lnTo>
                    <a:pt x="15188" y="77258"/>
                  </a:lnTo>
                  <a:lnTo>
                    <a:pt x="16476" y="79022"/>
                  </a:lnTo>
                  <a:lnTo>
                    <a:pt x="17334" y="81257"/>
                  </a:lnTo>
                  <a:lnTo>
                    <a:pt x="26754" y="83739"/>
                  </a:lnTo>
                  <a:lnTo>
                    <a:pt x="72119" y="92010"/>
                  </a:lnTo>
                  <a:lnTo>
                    <a:pt x="112221" y="99880"/>
                  </a:lnTo>
                  <a:lnTo>
                    <a:pt x="158829" y="104130"/>
                  </a:lnTo>
                  <a:lnTo>
                    <a:pt x="192209" y="103632"/>
                  </a:lnTo>
                  <a:lnTo>
                    <a:pt x="207058" y="96563"/>
                  </a:lnTo>
                  <a:lnTo>
                    <a:pt x="207888" y="95067"/>
                  </a:lnTo>
                  <a:lnTo>
                    <a:pt x="209058" y="86847"/>
                  </a:lnTo>
                  <a:lnTo>
                    <a:pt x="209521" y="42602"/>
                  </a:lnTo>
                  <a:lnTo>
                    <a:pt x="2095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2" name="SMARTInkShape-7252"/>
            <p:cNvSpPr/>
            <p:nvPr/>
          </p:nvSpPr>
          <p:spPr>
            <a:xfrm>
              <a:off x="8907199" y="3390900"/>
              <a:ext cx="8202" cy="9526"/>
            </a:xfrm>
            <a:custGeom>
              <a:avLst/>
              <a:gdLst/>
              <a:ahLst/>
              <a:cxnLst/>
              <a:rect l="0" t="0" r="0" b="0"/>
              <a:pathLst>
                <a:path w="8202" h="9526">
                  <a:moveTo>
                    <a:pt x="8201" y="0"/>
                  </a:moveTo>
                  <a:lnTo>
                    <a:pt x="3144" y="0"/>
                  </a:lnTo>
                  <a:lnTo>
                    <a:pt x="1655" y="1058"/>
                  </a:lnTo>
                  <a:lnTo>
                    <a:pt x="661" y="2822"/>
                  </a:lnTo>
                  <a:lnTo>
                    <a:pt x="0" y="5057"/>
                  </a:lnTo>
                  <a:lnTo>
                    <a:pt x="617" y="6546"/>
                  </a:lnTo>
                  <a:lnTo>
                    <a:pt x="2087" y="7539"/>
                  </a:lnTo>
                  <a:lnTo>
                    <a:pt x="820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3" name="SMARTInkShape-7253"/>
            <p:cNvSpPr/>
            <p:nvPr/>
          </p:nvSpPr>
          <p:spPr>
            <a:xfrm>
              <a:off x="9182100" y="3543300"/>
              <a:ext cx="123428" cy="76046"/>
            </a:xfrm>
            <a:custGeom>
              <a:avLst/>
              <a:gdLst/>
              <a:ahLst/>
              <a:cxnLst/>
              <a:rect l="0" t="0" r="0" b="0"/>
              <a:pathLst>
                <a:path w="123428" h="76046">
                  <a:moveTo>
                    <a:pt x="0" y="38100"/>
                  </a:moveTo>
                  <a:lnTo>
                    <a:pt x="5057" y="38100"/>
                  </a:lnTo>
                  <a:lnTo>
                    <a:pt x="10361" y="40922"/>
                  </a:lnTo>
                  <a:lnTo>
                    <a:pt x="27446" y="51357"/>
                  </a:lnTo>
                  <a:lnTo>
                    <a:pt x="70165" y="67285"/>
                  </a:lnTo>
                  <a:lnTo>
                    <a:pt x="99551" y="75026"/>
                  </a:lnTo>
                  <a:lnTo>
                    <a:pt x="112149" y="76045"/>
                  </a:lnTo>
                  <a:lnTo>
                    <a:pt x="112866" y="75039"/>
                  </a:lnTo>
                  <a:lnTo>
                    <a:pt x="123228" y="30953"/>
                  </a:lnTo>
                  <a:lnTo>
                    <a:pt x="123427" y="26985"/>
                  </a:lnTo>
                  <a:lnTo>
                    <a:pt x="120826" y="19755"/>
                  </a:lnTo>
                  <a:lnTo>
                    <a:pt x="117201" y="13013"/>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4" name="SMARTInkShape-7254"/>
            <p:cNvSpPr/>
            <p:nvPr/>
          </p:nvSpPr>
          <p:spPr>
            <a:xfrm>
              <a:off x="7800975" y="4057688"/>
              <a:ext cx="118946" cy="95213"/>
            </a:xfrm>
            <a:custGeom>
              <a:avLst/>
              <a:gdLst/>
              <a:ahLst/>
              <a:cxnLst/>
              <a:rect l="0" t="0" r="0" b="0"/>
              <a:pathLst>
                <a:path w="118946" h="95213">
                  <a:moveTo>
                    <a:pt x="0" y="28537"/>
                  </a:moveTo>
                  <a:lnTo>
                    <a:pt x="0" y="23481"/>
                  </a:lnTo>
                  <a:lnTo>
                    <a:pt x="5645" y="18176"/>
                  </a:lnTo>
                  <a:lnTo>
                    <a:pt x="15209" y="13349"/>
                  </a:lnTo>
                  <a:lnTo>
                    <a:pt x="58624" y="3280"/>
                  </a:lnTo>
                  <a:lnTo>
                    <a:pt x="104708" y="253"/>
                  </a:lnTo>
                  <a:lnTo>
                    <a:pt x="118094" y="0"/>
                  </a:lnTo>
                  <a:lnTo>
                    <a:pt x="118945" y="2104"/>
                  </a:lnTo>
                  <a:lnTo>
                    <a:pt x="117070" y="10086"/>
                  </a:lnTo>
                  <a:lnTo>
                    <a:pt x="95110" y="55862"/>
                  </a:lnTo>
                  <a:lnTo>
                    <a:pt x="88838" y="67140"/>
                  </a:lnTo>
                  <a:lnTo>
                    <a:pt x="82522" y="72152"/>
                  </a:lnTo>
                  <a:lnTo>
                    <a:pt x="80415" y="75605"/>
                  </a:lnTo>
                  <a:lnTo>
                    <a:pt x="76391" y="88462"/>
                  </a:lnTo>
                  <a:lnTo>
                    <a:pt x="66675" y="952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5" name="SMARTInkShape-7255"/>
            <p:cNvSpPr/>
            <p:nvPr/>
          </p:nvSpPr>
          <p:spPr>
            <a:xfrm>
              <a:off x="8096250" y="3876675"/>
              <a:ext cx="132744" cy="104776"/>
            </a:xfrm>
            <a:custGeom>
              <a:avLst/>
              <a:gdLst/>
              <a:ahLst/>
              <a:cxnLst/>
              <a:rect l="0" t="0" r="0" b="0"/>
              <a:pathLst>
                <a:path w="132744" h="104776">
                  <a:moveTo>
                    <a:pt x="0" y="9525"/>
                  </a:moveTo>
                  <a:lnTo>
                    <a:pt x="0" y="392"/>
                  </a:lnTo>
                  <a:lnTo>
                    <a:pt x="40704" y="10"/>
                  </a:lnTo>
                  <a:lnTo>
                    <a:pt x="82221" y="1"/>
                  </a:lnTo>
                  <a:lnTo>
                    <a:pt x="115565" y="0"/>
                  </a:lnTo>
                  <a:lnTo>
                    <a:pt x="122976" y="2822"/>
                  </a:lnTo>
                  <a:lnTo>
                    <a:pt x="126434" y="5057"/>
                  </a:lnTo>
                  <a:lnTo>
                    <a:pt x="128739" y="8663"/>
                  </a:lnTo>
                  <a:lnTo>
                    <a:pt x="132440" y="26837"/>
                  </a:lnTo>
                  <a:lnTo>
                    <a:pt x="132743" y="30591"/>
                  </a:lnTo>
                  <a:lnTo>
                    <a:pt x="125626" y="51826"/>
                  </a:lnTo>
                  <a:lnTo>
                    <a:pt x="116851" y="76403"/>
                  </a:lnTo>
                  <a:lnTo>
                    <a:pt x="11430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6" name="SMARTInkShape-7256"/>
            <p:cNvSpPr/>
            <p:nvPr/>
          </p:nvSpPr>
          <p:spPr>
            <a:xfrm>
              <a:off x="9182100" y="3124354"/>
              <a:ext cx="66667" cy="66522"/>
            </a:xfrm>
            <a:custGeom>
              <a:avLst/>
              <a:gdLst/>
              <a:ahLst/>
              <a:cxnLst/>
              <a:rect l="0" t="0" r="0" b="0"/>
              <a:pathLst>
                <a:path w="66667" h="66522">
                  <a:moveTo>
                    <a:pt x="0" y="28421"/>
                  </a:moveTo>
                  <a:lnTo>
                    <a:pt x="5057" y="23364"/>
                  </a:lnTo>
                  <a:lnTo>
                    <a:pt x="10361" y="20882"/>
                  </a:lnTo>
                  <a:lnTo>
                    <a:pt x="57730" y="3785"/>
                  </a:lnTo>
                  <a:lnTo>
                    <a:pt x="66325" y="0"/>
                  </a:lnTo>
                  <a:lnTo>
                    <a:pt x="66666" y="27297"/>
                  </a:lnTo>
                  <a:lnTo>
                    <a:pt x="63849" y="36035"/>
                  </a:lnTo>
                  <a:lnTo>
                    <a:pt x="60127" y="43447"/>
                  </a:lnTo>
                  <a:lnTo>
                    <a:pt x="57150" y="6652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7" name="SMARTInkShape-7257"/>
            <p:cNvSpPr/>
            <p:nvPr/>
          </p:nvSpPr>
          <p:spPr>
            <a:xfrm>
              <a:off x="8362950" y="3678411"/>
              <a:ext cx="142876" cy="112540"/>
            </a:xfrm>
            <a:custGeom>
              <a:avLst/>
              <a:gdLst/>
              <a:ahLst/>
              <a:cxnLst/>
              <a:rect l="0" t="0" r="0" b="0"/>
              <a:pathLst>
                <a:path w="142876" h="112540">
                  <a:moveTo>
                    <a:pt x="0" y="36339"/>
                  </a:moveTo>
                  <a:lnTo>
                    <a:pt x="0" y="31282"/>
                  </a:lnTo>
                  <a:lnTo>
                    <a:pt x="8467" y="25978"/>
                  </a:lnTo>
                  <a:lnTo>
                    <a:pt x="22813" y="21151"/>
                  </a:lnTo>
                  <a:lnTo>
                    <a:pt x="60716" y="15230"/>
                  </a:lnTo>
                  <a:lnTo>
                    <a:pt x="104853" y="2201"/>
                  </a:lnTo>
                  <a:lnTo>
                    <a:pt x="114688" y="0"/>
                  </a:lnTo>
                  <a:lnTo>
                    <a:pt x="118791" y="471"/>
                  </a:lnTo>
                  <a:lnTo>
                    <a:pt x="136280" y="6595"/>
                  </a:lnTo>
                  <a:lnTo>
                    <a:pt x="138478" y="9101"/>
                  </a:lnTo>
                  <a:lnTo>
                    <a:pt x="140921" y="17530"/>
                  </a:lnTo>
                  <a:lnTo>
                    <a:pt x="142704" y="52514"/>
                  </a:lnTo>
                  <a:lnTo>
                    <a:pt x="142875" y="1125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239" name="SMARTInkShape-7258"/>
          <p:cNvSpPr/>
          <p:nvPr/>
        </p:nvSpPr>
        <p:spPr>
          <a:xfrm>
            <a:off x="3648075" y="3429655"/>
            <a:ext cx="171451" cy="188339"/>
          </a:xfrm>
          <a:custGeom>
            <a:avLst/>
            <a:gdLst/>
            <a:ahLst/>
            <a:cxnLst/>
            <a:rect l="0" t="0" r="0" b="0"/>
            <a:pathLst>
              <a:path w="171451" h="188339">
                <a:moveTo>
                  <a:pt x="0" y="27920"/>
                </a:moveTo>
                <a:lnTo>
                  <a:pt x="8663" y="20315"/>
                </a:lnTo>
                <a:lnTo>
                  <a:pt x="22793" y="12732"/>
                </a:lnTo>
                <a:lnTo>
                  <a:pt x="67034" y="2663"/>
                </a:lnTo>
                <a:lnTo>
                  <a:pt x="109354" y="0"/>
                </a:lnTo>
                <a:lnTo>
                  <a:pt x="134707" y="2361"/>
                </a:lnTo>
                <a:lnTo>
                  <a:pt x="143780" y="4531"/>
                </a:lnTo>
                <a:lnTo>
                  <a:pt x="156683" y="12586"/>
                </a:lnTo>
                <a:lnTo>
                  <a:pt x="164887" y="22163"/>
                </a:lnTo>
                <a:lnTo>
                  <a:pt x="168533" y="29947"/>
                </a:lnTo>
                <a:lnTo>
                  <a:pt x="165529" y="50393"/>
                </a:lnTo>
                <a:lnTo>
                  <a:pt x="147824" y="76559"/>
                </a:lnTo>
                <a:lnTo>
                  <a:pt x="108889" y="115765"/>
                </a:lnTo>
                <a:lnTo>
                  <a:pt x="67488" y="147107"/>
                </a:lnTo>
                <a:lnTo>
                  <a:pt x="27624" y="169766"/>
                </a:lnTo>
                <a:lnTo>
                  <a:pt x="21802" y="175629"/>
                </a:lnTo>
                <a:lnTo>
                  <a:pt x="15687" y="178235"/>
                </a:lnTo>
                <a:lnTo>
                  <a:pt x="14691" y="179988"/>
                </a:lnTo>
                <a:lnTo>
                  <a:pt x="15086" y="182216"/>
                </a:lnTo>
                <a:lnTo>
                  <a:pt x="18267" y="188338"/>
                </a:lnTo>
                <a:lnTo>
                  <a:pt x="63810" y="181512"/>
                </a:lnTo>
                <a:lnTo>
                  <a:pt x="106383" y="180477"/>
                </a:lnTo>
                <a:lnTo>
                  <a:pt x="171450" y="1803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248" name="SMARTInkShape-Group1056"/>
          <p:cNvGrpSpPr/>
          <p:nvPr/>
        </p:nvGrpSpPr>
        <p:grpSpPr>
          <a:xfrm>
            <a:off x="1834745" y="4154793"/>
            <a:ext cx="2028949" cy="760108"/>
            <a:chOff x="1834745" y="4154793"/>
            <a:chExt cx="2028949" cy="760108"/>
          </a:xfrm>
        </p:grpSpPr>
        <p:sp>
          <p:nvSpPr>
            <p:cNvPr id="3240" name="SMARTInkShape-7259"/>
            <p:cNvSpPr/>
            <p:nvPr/>
          </p:nvSpPr>
          <p:spPr>
            <a:xfrm>
              <a:off x="3224683" y="4308197"/>
              <a:ext cx="380969" cy="454304"/>
            </a:xfrm>
            <a:custGeom>
              <a:avLst/>
              <a:gdLst/>
              <a:ahLst/>
              <a:cxnLst/>
              <a:rect l="0" t="0" r="0" b="0"/>
              <a:pathLst>
                <a:path w="380969" h="454304">
                  <a:moveTo>
                    <a:pt x="128117" y="101878"/>
                  </a:moveTo>
                  <a:lnTo>
                    <a:pt x="118984" y="101878"/>
                  </a:lnTo>
                  <a:lnTo>
                    <a:pt x="78587" y="141898"/>
                  </a:lnTo>
                  <a:lnTo>
                    <a:pt x="40220" y="186798"/>
                  </a:lnTo>
                  <a:lnTo>
                    <a:pt x="22581" y="208649"/>
                  </a:lnTo>
                  <a:lnTo>
                    <a:pt x="9915" y="251536"/>
                  </a:lnTo>
                  <a:lnTo>
                    <a:pt x="12435" y="272109"/>
                  </a:lnTo>
                  <a:lnTo>
                    <a:pt x="25755" y="298720"/>
                  </a:lnTo>
                  <a:lnTo>
                    <a:pt x="40289" y="314246"/>
                  </a:lnTo>
                  <a:lnTo>
                    <a:pt x="77164" y="337663"/>
                  </a:lnTo>
                  <a:lnTo>
                    <a:pt x="114314" y="347071"/>
                  </a:lnTo>
                  <a:lnTo>
                    <a:pt x="155847" y="356373"/>
                  </a:lnTo>
                  <a:lnTo>
                    <a:pt x="175366" y="356804"/>
                  </a:lnTo>
                  <a:lnTo>
                    <a:pt x="216590" y="351279"/>
                  </a:lnTo>
                  <a:lnTo>
                    <a:pt x="260128" y="344817"/>
                  </a:lnTo>
                  <a:lnTo>
                    <a:pt x="299303" y="333350"/>
                  </a:lnTo>
                  <a:lnTo>
                    <a:pt x="328064" y="321922"/>
                  </a:lnTo>
                  <a:lnTo>
                    <a:pt x="347157" y="307625"/>
                  </a:lnTo>
                  <a:lnTo>
                    <a:pt x="370700" y="271613"/>
                  </a:lnTo>
                  <a:lnTo>
                    <a:pt x="380968" y="242599"/>
                  </a:lnTo>
                  <a:lnTo>
                    <a:pt x="378954" y="215540"/>
                  </a:lnTo>
                  <a:lnTo>
                    <a:pt x="367734" y="176894"/>
                  </a:lnTo>
                  <a:lnTo>
                    <a:pt x="351044" y="143978"/>
                  </a:lnTo>
                  <a:lnTo>
                    <a:pt x="308345" y="100942"/>
                  </a:lnTo>
                  <a:lnTo>
                    <a:pt x="261369" y="64491"/>
                  </a:lnTo>
                  <a:lnTo>
                    <a:pt x="218291" y="38519"/>
                  </a:lnTo>
                  <a:lnTo>
                    <a:pt x="175563" y="20610"/>
                  </a:lnTo>
                  <a:lnTo>
                    <a:pt x="130277" y="6881"/>
                  </a:lnTo>
                  <a:lnTo>
                    <a:pt x="97360" y="0"/>
                  </a:lnTo>
                  <a:lnTo>
                    <a:pt x="57973" y="784"/>
                  </a:lnTo>
                  <a:lnTo>
                    <a:pt x="31325" y="6147"/>
                  </a:lnTo>
                  <a:lnTo>
                    <a:pt x="12426" y="15587"/>
                  </a:lnTo>
                  <a:lnTo>
                    <a:pt x="2616" y="26838"/>
                  </a:lnTo>
                  <a:lnTo>
                    <a:pt x="0" y="32801"/>
                  </a:lnTo>
                  <a:lnTo>
                    <a:pt x="2737" y="50716"/>
                  </a:lnTo>
                  <a:lnTo>
                    <a:pt x="16685" y="91654"/>
                  </a:lnTo>
                  <a:lnTo>
                    <a:pt x="38294" y="130315"/>
                  </a:lnTo>
                  <a:lnTo>
                    <a:pt x="74861" y="168526"/>
                  </a:lnTo>
                  <a:lnTo>
                    <a:pt x="110221" y="199943"/>
                  </a:lnTo>
                  <a:lnTo>
                    <a:pt x="147509" y="236062"/>
                  </a:lnTo>
                  <a:lnTo>
                    <a:pt x="185369" y="270753"/>
                  </a:lnTo>
                  <a:lnTo>
                    <a:pt x="223397" y="301140"/>
                  </a:lnTo>
                  <a:lnTo>
                    <a:pt x="261476" y="333074"/>
                  </a:lnTo>
                  <a:lnTo>
                    <a:pt x="307212" y="376734"/>
                  </a:lnTo>
                  <a:lnTo>
                    <a:pt x="375767" y="4543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1" name="SMARTInkShape-7260"/>
            <p:cNvSpPr/>
            <p:nvPr/>
          </p:nvSpPr>
          <p:spPr>
            <a:xfrm>
              <a:off x="3638550" y="4706233"/>
              <a:ext cx="225144" cy="199143"/>
            </a:xfrm>
            <a:custGeom>
              <a:avLst/>
              <a:gdLst/>
              <a:ahLst/>
              <a:cxnLst/>
              <a:rect l="0" t="0" r="0" b="0"/>
              <a:pathLst>
                <a:path w="225144" h="199143">
                  <a:moveTo>
                    <a:pt x="0" y="8642"/>
                  </a:moveTo>
                  <a:lnTo>
                    <a:pt x="5057" y="8642"/>
                  </a:lnTo>
                  <a:lnTo>
                    <a:pt x="37328" y="0"/>
                  </a:lnTo>
                  <a:lnTo>
                    <a:pt x="67034" y="1495"/>
                  </a:lnTo>
                  <a:lnTo>
                    <a:pt x="112176" y="19891"/>
                  </a:lnTo>
                  <a:lnTo>
                    <a:pt x="157037" y="48964"/>
                  </a:lnTo>
                  <a:lnTo>
                    <a:pt x="190397" y="77677"/>
                  </a:lnTo>
                  <a:lnTo>
                    <a:pt x="220821" y="122008"/>
                  </a:lnTo>
                  <a:lnTo>
                    <a:pt x="225143" y="132405"/>
                  </a:lnTo>
                  <a:lnTo>
                    <a:pt x="222519" y="154321"/>
                  </a:lnTo>
                  <a:lnTo>
                    <a:pt x="215039" y="170810"/>
                  </a:lnTo>
                  <a:lnTo>
                    <a:pt x="203523" y="178789"/>
                  </a:lnTo>
                  <a:lnTo>
                    <a:pt x="182011" y="186409"/>
                  </a:lnTo>
                  <a:lnTo>
                    <a:pt x="114300" y="1991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2" name="SMARTInkShape-7261"/>
            <p:cNvSpPr/>
            <p:nvPr/>
          </p:nvSpPr>
          <p:spPr>
            <a:xfrm>
              <a:off x="3648075" y="4724400"/>
              <a:ext cx="66676" cy="190501"/>
            </a:xfrm>
            <a:custGeom>
              <a:avLst/>
              <a:gdLst/>
              <a:ahLst/>
              <a:cxnLst/>
              <a:rect l="0" t="0" r="0" b="0"/>
              <a:pathLst>
                <a:path w="66676" h="190501">
                  <a:moveTo>
                    <a:pt x="0" y="0"/>
                  </a:moveTo>
                  <a:lnTo>
                    <a:pt x="21458" y="13257"/>
                  </a:lnTo>
                  <a:lnTo>
                    <a:pt x="25412" y="19298"/>
                  </a:lnTo>
                  <a:lnTo>
                    <a:pt x="38659" y="61667"/>
                  </a:lnTo>
                  <a:lnTo>
                    <a:pt x="45854" y="108842"/>
                  </a:lnTo>
                  <a:lnTo>
                    <a:pt x="49660" y="125280"/>
                  </a:lnTo>
                  <a:lnTo>
                    <a:pt x="666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3" name="SMARTInkShape-7262"/>
            <p:cNvSpPr/>
            <p:nvPr/>
          </p:nvSpPr>
          <p:spPr>
            <a:xfrm>
              <a:off x="2838842" y="4562475"/>
              <a:ext cx="152009" cy="9526"/>
            </a:xfrm>
            <a:custGeom>
              <a:avLst/>
              <a:gdLst/>
              <a:ahLst/>
              <a:cxnLst/>
              <a:rect l="0" t="0" r="0" b="0"/>
              <a:pathLst>
                <a:path w="152009" h="9526">
                  <a:moveTo>
                    <a:pt x="9133" y="0"/>
                  </a:moveTo>
                  <a:lnTo>
                    <a:pt x="0" y="0"/>
                  </a:lnTo>
                  <a:lnTo>
                    <a:pt x="4781" y="0"/>
                  </a:lnTo>
                  <a:lnTo>
                    <a:pt x="48110" y="7539"/>
                  </a:lnTo>
                  <a:lnTo>
                    <a:pt x="86651" y="8936"/>
                  </a:lnTo>
                  <a:lnTo>
                    <a:pt x="152008"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4" name="SMARTInkShape-7263"/>
            <p:cNvSpPr/>
            <p:nvPr/>
          </p:nvSpPr>
          <p:spPr>
            <a:xfrm>
              <a:off x="2819400" y="4505325"/>
              <a:ext cx="180976" cy="1"/>
            </a:xfrm>
            <a:custGeom>
              <a:avLst/>
              <a:gdLst/>
              <a:ahLst/>
              <a:cxnLst/>
              <a:rect l="0" t="0" r="0" b="0"/>
              <a:pathLst>
                <a:path w="180976" h="1">
                  <a:moveTo>
                    <a:pt x="0" y="0"/>
                  </a:moveTo>
                  <a:lnTo>
                    <a:pt x="43849" y="0"/>
                  </a:lnTo>
                  <a:lnTo>
                    <a:pt x="84940" y="0"/>
                  </a:lnTo>
                  <a:lnTo>
                    <a:pt x="128178" y="0"/>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5" name="SMARTInkShape-7264"/>
            <p:cNvSpPr/>
            <p:nvPr/>
          </p:nvSpPr>
          <p:spPr>
            <a:xfrm>
              <a:off x="2468415" y="4572000"/>
              <a:ext cx="196303" cy="219076"/>
            </a:xfrm>
            <a:custGeom>
              <a:avLst/>
              <a:gdLst/>
              <a:ahLst/>
              <a:cxnLst/>
              <a:rect l="0" t="0" r="0" b="0"/>
              <a:pathLst>
                <a:path w="196303" h="219076">
                  <a:moveTo>
                    <a:pt x="17610" y="0"/>
                  </a:moveTo>
                  <a:lnTo>
                    <a:pt x="9409" y="0"/>
                  </a:lnTo>
                  <a:lnTo>
                    <a:pt x="3421" y="5056"/>
                  </a:lnTo>
                  <a:lnTo>
                    <a:pt x="720" y="10361"/>
                  </a:lnTo>
                  <a:lnTo>
                    <a:pt x="0" y="13257"/>
                  </a:lnTo>
                  <a:lnTo>
                    <a:pt x="578" y="16247"/>
                  </a:lnTo>
                  <a:lnTo>
                    <a:pt x="4043" y="22390"/>
                  </a:lnTo>
                  <a:lnTo>
                    <a:pt x="22057" y="36855"/>
                  </a:lnTo>
                  <a:lnTo>
                    <a:pt x="63135" y="54160"/>
                  </a:lnTo>
                  <a:lnTo>
                    <a:pt x="108564" y="76864"/>
                  </a:lnTo>
                  <a:lnTo>
                    <a:pt x="146865" y="98269"/>
                  </a:lnTo>
                  <a:lnTo>
                    <a:pt x="178138" y="123833"/>
                  </a:lnTo>
                  <a:lnTo>
                    <a:pt x="190880" y="145700"/>
                  </a:lnTo>
                  <a:lnTo>
                    <a:pt x="196302" y="167230"/>
                  </a:lnTo>
                  <a:lnTo>
                    <a:pt x="194946" y="173929"/>
                  </a:lnTo>
                  <a:lnTo>
                    <a:pt x="187796" y="187016"/>
                  </a:lnTo>
                  <a:lnTo>
                    <a:pt x="180384" y="194243"/>
                  </a:lnTo>
                  <a:lnTo>
                    <a:pt x="135901" y="212944"/>
                  </a:lnTo>
                  <a:lnTo>
                    <a:pt x="7476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6" name="SMARTInkShape-7265"/>
            <p:cNvSpPr/>
            <p:nvPr/>
          </p:nvSpPr>
          <p:spPr>
            <a:xfrm>
              <a:off x="1834745" y="4154793"/>
              <a:ext cx="594131" cy="541033"/>
            </a:xfrm>
            <a:custGeom>
              <a:avLst/>
              <a:gdLst/>
              <a:ahLst/>
              <a:cxnLst/>
              <a:rect l="0" t="0" r="0" b="0"/>
              <a:pathLst>
                <a:path w="594131" h="541033">
                  <a:moveTo>
                    <a:pt x="279805" y="121932"/>
                  </a:moveTo>
                  <a:lnTo>
                    <a:pt x="284861" y="111819"/>
                  </a:lnTo>
                  <a:lnTo>
                    <a:pt x="289156" y="66060"/>
                  </a:lnTo>
                  <a:lnTo>
                    <a:pt x="289214" y="62459"/>
                  </a:lnTo>
                  <a:lnTo>
                    <a:pt x="276062" y="29374"/>
                  </a:lnTo>
                  <a:lnTo>
                    <a:pt x="270028" y="22587"/>
                  </a:lnTo>
                  <a:lnTo>
                    <a:pt x="260643" y="18512"/>
                  </a:lnTo>
                  <a:lnTo>
                    <a:pt x="231559" y="12384"/>
                  </a:lnTo>
                  <a:lnTo>
                    <a:pt x="189450" y="18723"/>
                  </a:lnTo>
                  <a:lnTo>
                    <a:pt x="144952" y="30166"/>
                  </a:lnTo>
                  <a:lnTo>
                    <a:pt x="100723" y="53312"/>
                  </a:lnTo>
                  <a:lnTo>
                    <a:pt x="73804" y="72629"/>
                  </a:lnTo>
                  <a:lnTo>
                    <a:pt x="27162" y="117564"/>
                  </a:lnTo>
                  <a:lnTo>
                    <a:pt x="1082" y="156752"/>
                  </a:lnTo>
                  <a:lnTo>
                    <a:pt x="0" y="175155"/>
                  </a:lnTo>
                  <a:lnTo>
                    <a:pt x="5342" y="212138"/>
                  </a:lnTo>
                  <a:lnTo>
                    <a:pt x="16628" y="256873"/>
                  </a:lnTo>
                  <a:lnTo>
                    <a:pt x="36653" y="286092"/>
                  </a:lnTo>
                  <a:lnTo>
                    <a:pt x="57947" y="306862"/>
                  </a:lnTo>
                  <a:lnTo>
                    <a:pt x="102474" y="338966"/>
                  </a:lnTo>
                  <a:lnTo>
                    <a:pt x="128485" y="356630"/>
                  </a:lnTo>
                  <a:lnTo>
                    <a:pt x="165718" y="372080"/>
                  </a:lnTo>
                  <a:lnTo>
                    <a:pt x="210193" y="385324"/>
                  </a:lnTo>
                  <a:lnTo>
                    <a:pt x="244010" y="393884"/>
                  </a:lnTo>
                  <a:lnTo>
                    <a:pt x="290718" y="396891"/>
                  </a:lnTo>
                  <a:lnTo>
                    <a:pt x="334427" y="397782"/>
                  </a:lnTo>
                  <a:lnTo>
                    <a:pt x="368640" y="397990"/>
                  </a:lnTo>
                  <a:lnTo>
                    <a:pt x="402190" y="392438"/>
                  </a:lnTo>
                  <a:lnTo>
                    <a:pt x="442362" y="380235"/>
                  </a:lnTo>
                  <a:lnTo>
                    <a:pt x="485011" y="356517"/>
                  </a:lnTo>
                  <a:lnTo>
                    <a:pt x="524480" y="322316"/>
                  </a:lnTo>
                  <a:lnTo>
                    <a:pt x="536011" y="307652"/>
                  </a:lnTo>
                  <a:lnTo>
                    <a:pt x="541841" y="288435"/>
                  </a:lnTo>
                  <a:lnTo>
                    <a:pt x="543374" y="265784"/>
                  </a:lnTo>
                  <a:lnTo>
                    <a:pt x="535734" y="219570"/>
                  </a:lnTo>
                  <a:lnTo>
                    <a:pt x="519883" y="176418"/>
                  </a:lnTo>
                  <a:lnTo>
                    <a:pt x="485794" y="129302"/>
                  </a:lnTo>
                  <a:lnTo>
                    <a:pt x="440442" y="90272"/>
                  </a:lnTo>
                  <a:lnTo>
                    <a:pt x="393935" y="63500"/>
                  </a:lnTo>
                  <a:lnTo>
                    <a:pt x="346458" y="38443"/>
                  </a:lnTo>
                  <a:lnTo>
                    <a:pt x="298852" y="20627"/>
                  </a:lnTo>
                  <a:lnTo>
                    <a:pt x="255110" y="7691"/>
                  </a:lnTo>
                  <a:lnTo>
                    <a:pt x="211309" y="0"/>
                  </a:lnTo>
                  <a:lnTo>
                    <a:pt x="184016" y="3724"/>
                  </a:lnTo>
                  <a:lnTo>
                    <a:pt x="177845" y="7143"/>
                  </a:lnTo>
                  <a:lnTo>
                    <a:pt x="173732" y="11540"/>
                  </a:lnTo>
                  <a:lnTo>
                    <a:pt x="167943" y="25018"/>
                  </a:lnTo>
                  <a:lnTo>
                    <a:pt x="167130" y="28747"/>
                  </a:lnTo>
                  <a:lnTo>
                    <a:pt x="171043" y="49166"/>
                  </a:lnTo>
                  <a:lnTo>
                    <a:pt x="195997" y="91056"/>
                  </a:lnTo>
                  <a:lnTo>
                    <a:pt x="225229" y="128180"/>
                  </a:lnTo>
                  <a:lnTo>
                    <a:pt x="264073" y="170380"/>
                  </a:lnTo>
                  <a:lnTo>
                    <a:pt x="308817" y="217291"/>
                  </a:lnTo>
                  <a:lnTo>
                    <a:pt x="356063" y="264822"/>
                  </a:lnTo>
                  <a:lnTo>
                    <a:pt x="397092" y="312434"/>
                  </a:lnTo>
                  <a:lnTo>
                    <a:pt x="442123" y="360057"/>
                  </a:lnTo>
                  <a:lnTo>
                    <a:pt x="486585" y="407682"/>
                  </a:lnTo>
                  <a:lnTo>
                    <a:pt x="510406" y="433435"/>
                  </a:lnTo>
                  <a:lnTo>
                    <a:pt x="526228" y="448761"/>
                  </a:lnTo>
                  <a:lnTo>
                    <a:pt x="559794" y="495589"/>
                  </a:lnTo>
                  <a:lnTo>
                    <a:pt x="594130" y="5410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7" name="SMARTInkShape-7266"/>
            <p:cNvSpPr/>
            <p:nvPr/>
          </p:nvSpPr>
          <p:spPr>
            <a:xfrm>
              <a:off x="2590800" y="4572000"/>
              <a:ext cx="19051" cy="28576"/>
            </a:xfrm>
            <a:custGeom>
              <a:avLst/>
              <a:gdLst/>
              <a:ahLst/>
              <a:cxnLst/>
              <a:rect l="0" t="0" r="0" b="0"/>
              <a:pathLst>
                <a:path w="19051" h="28576">
                  <a:moveTo>
                    <a:pt x="19050" y="28575"/>
                  </a:moveTo>
                  <a:lnTo>
                    <a:pt x="19050" y="18462"/>
                  </a:lnTo>
                  <a:lnTo>
                    <a:pt x="17992" y="15483"/>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62" name="SMARTInkShape-Group1057"/>
          <p:cNvGrpSpPr/>
          <p:nvPr/>
        </p:nvGrpSpPr>
        <p:grpSpPr>
          <a:xfrm>
            <a:off x="849441" y="4924425"/>
            <a:ext cx="3404341" cy="675012"/>
            <a:chOff x="849441" y="4924425"/>
            <a:chExt cx="3404341" cy="675012"/>
          </a:xfrm>
        </p:grpSpPr>
        <p:sp>
          <p:nvSpPr>
            <p:cNvPr id="3249" name="SMARTInkShape-7267"/>
            <p:cNvSpPr/>
            <p:nvPr/>
          </p:nvSpPr>
          <p:spPr>
            <a:xfrm>
              <a:off x="3239387" y="5196600"/>
              <a:ext cx="140552" cy="173302"/>
            </a:xfrm>
            <a:custGeom>
              <a:avLst/>
              <a:gdLst/>
              <a:ahLst/>
              <a:cxnLst/>
              <a:rect l="0" t="0" r="0" b="0"/>
              <a:pathLst>
                <a:path w="140552" h="173302">
                  <a:moveTo>
                    <a:pt x="18163" y="42150"/>
                  </a:moveTo>
                  <a:lnTo>
                    <a:pt x="17105" y="51871"/>
                  </a:lnTo>
                  <a:lnTo>
                    <a:pt x="8462" y="93607"/>
                  </a:lnTo>
                  <a:lnTo>
                    <a:pt x="3412" y="119486"/>
                  </a:lnTo>
                  <a:lnTo>
                    <a:pt x="7678" y="145145"/>
                  </a:lnTo>
                  <a:lnTo>
                    <a:pt x="12797" y="156012"/>
                  </a:lnTo>
                  <a:lnTo>
                    <a:pt x="24245" y="164369"/>
                  </a:lnTo>
                  <a:lnTo>
                    <a:pt x="39916" y="170553"/>
                  </a:lnTo>
                  <a:lnTo>
                    <a:pt x="57464" y="173301"/>
                  </a:lnTo>
                  <a:lnTo>
                    <a:pt x="75847" y="168878"/>
                  </a:lnTo>
                  <a:lnTo>
                    <a:pt x="103405" y="153849"/>
                  </a:lnTo>
                  <a:lnTo>
                    <a:pt x="125617" y="128751"/>
                  </a:lnTo>
                  <a:lnTo>
                    <a:pt x="134712" y="106392"/>
                  </a:lnTo>
                  <a:lnTo>
                    <a:pt x="140551" y="67659"/>
                  </a:lnTo>
                  <a:lnTo>
                    <a:pt x="135705" y="53134"/>
                  </a:lnTo>
                  <a:lnTo>
                    <a:pt x="120404" y="31620"/>
                  </a:lnTo>
                  <a:lnTo>
                    <a:pt x="100315" y="15511"/>
                  </a:lnTo>
                  <a:lnTo>
                    <a:pt x="83250" y="9144"/>
                  </a:lnTo>
                  <a:lnTo>
                    <a:pt x="41368" y="0"/>
                  </a:lnTo>
                  <a:lnTo>
                    <a:pt x="17187" y="2602"/>
                  </a:lnTo>
                  <a:lnTo>
                    <a:pt x="0" y="104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0" name="SMARTInkShape-7268"/>
            <p:cNvSpPr/>
            <p:nvPr/>
          </p:nvSpPr>
          <p:spPr>
            <a:xfrm>
              <a:off x="3505200" y="5248275"/>
              <a:ext cx="228601" cy="9526"/>
            </a:xfrm>
            <a:custGeom>
              <a:avLst/>
              <a:gdLst/>
              <a:ahLst/>
              <a:cxnLst/>
              <a:rect l="0" t="0" r="0" b="0"/>
              <a:pathLst>
                <a:path w="228601" h="9526">
                  <a:moveTo>
                    <a:pt x="0" y="0"/>
                  </a:moveTo>
                  <a:lnTo>
                    <a:pt x="43849" y="0"/>
                  </a:lnTo>
                  <a:lnTo>
                    <a:pt x="78491" y="0"/>
                  </a:lnTo>
                  <a:lnTo>
                    <a:pt x="122270" y="0"/>
                  </a:lnTo>
                  <a:lnTo>
                    <a:pt x="169261" y="1058"/>
                  </a:lnTo>
                  <a:lnTo>
                    <a:pt x="2286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1" name="SMARTInkShape-7269"/>
            <p:cNvSpPr/>
            <p:nvPr/>
          </p:nvSpPr>
          <p:spPr>
            <a:xfrm>
              <a:off x="3819525" y="5191517"/>
              <a:ext cx="187814" cy="317845"/>
            </a:xfrm>
            <a:custGeom>
              <a:avLst/>
              <a:gdLst/>
              <a:ahLst/>
              <a:cxnLst/>
              <a:rect l="0" t="0" r="0" b="0"/>
              <a:pathLst>
                <a:path w="187814" h="317845">
                  <a:moveTo>
                    <a:pt x="0" y="9133"/>
                  </a:moveTo>
                  <a:lnTo>
                    <a:pt x="9133" y="0"/>
                  </a:lnTo>
                  <a:lnTo>
                    <a:pt x="48542" y="689"/>
                  </a:lnTo>
                  <a:lnTo>
                    <a:pt x="62496" y="4674"/>
                  </a:lnTo>
                  <a:lnTo>
                    <a:pt x="75754" y="15619"/>
                  </a:lnTo>
                  <a:lnTo>
                    <a:pt x="105775" y="51066"/>
                  </a:lnTo>
                  <a:lnTo>
                    <a:pt x="113178" y="85250"/>
                  </a:lnTo>
                  <a:lnTo>
                    <a:pt x="110376" y="89511"/>
                  </a:lnTo>
                  <a:lnTo>
                    <a:pt x="91265" y="100565"/>
                  </a:lnTo>
                  <a:lnTo>
                    <a:pt x="59185" y="110959"/>
                  </a:lnTo>
                  <a:lnTo>
                    <a:pt x="44296" y="111539"/>
                  </a:lnTo>
                  <a:lnTo>
                    <a:pt x="2866" y="104724"/>
                  </a:lnTo>
                  <a:lnTo>
                    <a:pt x="2969" y="103552"/>
                  </a:lnTo>
                  <a:lnTo>
                    <a:pt x="5906" y="99427"/>
                  </a:lnTo>
                  <a:lnTo>
                    <a:pt x="10287" y="98963"/>
                  </a:lnTo>
                  <a:lnTo>
                    <a:pt x="32681" y="104423"/>
                  </a:lnTo>
                  <a:lnTo>
                    <a:pt x="74816" y="121873"/>
                  </a:lnTo>
                  <a:lnTo>
                    <a:pt x="101543" y="135318"/>
                  </a:lnTo>
                  <a:lnTo>
                    <a:pt x="149036" y="177546"/>
                  </a:lnTo>
                  <a:lnTo>
                    <a:pt x="182252" y="210464"/>
                  </a:lnTo>
                  <a:lnTo>
                    <a:pt x="186834" y="223497"/>
                  </a:lnTo>
                  <a:lnTo>
                    <a:pt x="187813" y="239872"/>
                  </a:lnTo>
                  <a:lnTo>
                    <a:pt x="184719" y="257734"/>
                  </a:lnTo>
                  <a:lnTo>
                    <a:pt x="176995" y="270611"/>
                  </a:lnTo>
                  <a:lnTo>
                    <a:pt x="149732" y="292558"/>
                  </a:lnTo>
                  <a:lnTo>
                    <a:pt x="112922" y="305953"/>
                  </a:lnTo>
                  <a:lnTo>
                    <a:pt x="69343" y="317844"/>
                  </a:lnTo>
                  <a:lnTo>
                    <a:pt x="38100" y="3139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2" name="SMARTInkShape-7270"/>
            <p:cNvSpPr/>
            <p:nvPr/>
          </p:nvSpPr>
          <p:spPr>
            <a:xfrm>
              <a:off x="2381250" y="5200650"/>
              <a:ext cx="133351" cy="19051"/>
            </a:xfrm>
            <a:custGeom>
              <a:avLst/>
              <a:gdLst/>
              <a:ahLst/>
              <a:cxnLst/>
              <a:rect l="0" t="0" r="0" b="0"/>
              <a:pathLst>
                <a:path w="133351" h="19051">
                  <a:moveTo>
                    <a:pt x="0" y="0"/>
                  </a:moveTo>
                  <a:lnTo>
                    <a:pt x="5056" y="0"/>
                  </a:lnTo>
                  <a:lnTo>
                    <a:pt x="10361" y="2822"/>
                  </a:lnTo>
                  <a:lnTo>
                    <a:pt x="16247" y="6546"/>
                  </a:lnTo>
                  <a:lnTo>
                    <a:pt x="28648" y="8937"/>
                  </a:lnTo>
                  <a:lnTo>
                    <a:pt x="69118" y="9491"/>
                  </a:lnTo>
                  <a:lnTo>
                    <a:pt x="1333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3" name="SMARTInkShape-7271"/>
            <p:cNvSpPr/>
            <p:nvPr/>
          </p:nvSpPr>
          <p:spPr>
            <a:xfrm>
              <a:off x="1419627" y="4972050"/>
              <a:ext cx="117109" cy="257176"/>
            </a:xfrm>
            <a:custGeom>
              <a:avLst/>
              <a:gdLst/>
              <a:ahLst/>
              <a:cxnLst/>
              <a:rect l="0" t="0" r="0" b="0"/>
              <a:pathLst>
                <a:path w="117109" h="257176">
                  <a:moveTo>
                    <a:pt x="18648" y="0"/>
                  </a:moveTo>
                  <a:lnTo>
                    <a:pt x="9515" y="0"/>
                  </a:lnTo>
                  <a:lnTo>
                    <a:pt x="4183" y="5057"/>
                  </a:lnTo>
                  <a:lnTo>
                    <a:pt x="1636" y="10361"/>
                  </a:lnTo>
                  <a:lnTo>
                    <a:pt x="0" y="32503"/>
                  </a:lnTo>
                  <a:lnTo>
                    <a:pt x="8264" y="78175"/>
                  </a:lnTo>
                  <a:lnTo>
                    <a:pt x="8741" y="86956"/>
                  </a:lnTo>
                  <a:lnTo>
                    <a:pt x="9927" y="89721"/>
                  </a:lnTo>
                  <a:lnTo>
                    <a:pt x="11776" y="91563"/>
                  </a:lnTo>
                  <a:lnTo>
                    <a:pt x="19434" y="96980"/>
                  </a:lnTo>
                  <a:lnTo>
                    <a:pt x="25347" y="101311"/>
                  </a:lnTo>
                  <a:lnTo>
                    <a:pt x="58229" y="113134"/>
                  </a:lnTo>
                  <a:lnTo>
                    <a:pt x="102456" y="150750"/>
                  </a:lnTo>
                  <a:lnTo>
                    <a:pt x="115564" y="173784"/>
                  </a:lnTo>
                  <a:lnTo>
                    <a:pt x="117108" y="188715"/>
                  </a:lnTo>
                  <a:lnTo>
                    <a:pt x="114266" y="201348"/>
                  </a:lnTo>
                  <a:lnTo>
                    <a:pt x="105658" y="215469"/>
                  </a:lnTo>
                  <a:lnTo>
                    <a:pt x="95772" y="226644"/>
                  </a:lnTo>
                  <a:lnTo>
                    <a:pt x="51524" y="250375"/>
                  </a:lnTo>
                  <a:lnTo>
                    <a:pt x="26279" y="255832"/>
                  </a:lnTo>
                  <a:lnTo>
                    <a:pt x="9123"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4" name="SMARTInkShape-7272"/>
            <p:cNvSpPr/>
            <p:nvPr/>
          </p:nvSpPr>
          <p:spPr>
            <a:xfrm>
              <a:off x="1800617" y="4972165"/>
              <a:ext cx="56759" cy="276111"/>
            </a:xfrm>
            <a:custGeom>
              <a:avLst/>
              <a:gdLst/>
              <a:ahLst/>
              <a:cxnLst/>
              <a:rect l="0" t="0" r="0" b="0"/>
              <a:pathLst>
                <a:path w="56759" h="276111">
                  <a:moveTo>
                    <a:pt x="9133" y="9410"/>
                  </a:moveTo>
                  <a:lnTo>
                    <a:pt x="9133" y="4354"/>
                  </a:lnTo>
                  <a:lnTo>
                    <a:pt x="8075" y="2864"/>
                  </a:lnTo>
                  <a:lnTo>
                    <a:pt x="6311" y="1871"/>
                  </a:lnTo>
                  <a:lnTo>
                    <a:pt x="0" y="0"/>
                  </a:lnTo>
                  <a:lnTo>
                    <a:pt x="14819" y="38931"/>
                  </a:lnTo>
                  <a:lnTo>
                    <a:pt x="20722" y="74586"/>
                  </a:lnTo>
                  <a:lnTo>
                    <a:pt x="25972" y="113741"/>
                  </a:lnTo>
                  <a:lnTo>
                    <a:pt x="30350" y="154976"/>
                  </a:lnTo>
                  <a:lnTo>
                    <a:pt x="41311" y="201147"/>
                  </a:lnTo>
                  <a:lnTo>
                    <a:pt x="52609" y="243741"/>
                  </a:lnTo>
                  <a:lnTo>
                    <a:pt x="56758" y="2761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5" name="SMARTInkShape-7273"/>
            <p:cNvSpPr/>
            <p:nvPr/>
          </p:nvSpPr>
          <p:spPr>
            <a:xfrm>
              <a:off x="2095500" y="5003591"/>
              <a:ext cx="178401" cy="478010"/>
            </a:xfrm>
            <a:custGeom>
              <a:avLst/>
              <a:gdLst/>
              <a:ahLst/>
              <a:cxnLst/>
              <a:rect l="0" t="0" r="0" b="0"/>
              <a:pathLst>
                <a:path w="178401" h="478010">
                  <a:moveTo>
                    <a:pt x="0" y="44659"/>
                  </a:moveTo>
                  <a:lnTo>
                    <a:pt x="0" y="87501"/>
                  </a:lnTo>
                  <a:lnTo>
                    <a:pt x="5056" y="129439"/>
                  </a:lnTo>
                  <a:lnTo>
                    <a:pt x="7539" y="160303"/>
                  </a:lnTo>
                  <a:lnTo>
                    <a:pt x="9701" y="194481"/>
                  </a:lnTo>
                  <a:lnTo>
                    <a:pt x="15810" y="232630"/>
                  </a:lnTo>
                  <a:lnTo>
                    <a:pt x="18410" y="280090"/>
                  </a:lnTo>
                  <a:lnTo>
                    <a:pt x="23980" y="325408"/>
                  </a:lnTo>
                  <a:lnTo>
                    <a:pt x="27667" y="370696"/>
                  </a:lnTo>
                  <a:lnTo>
                    <a:pt x="28306" y="415370"/>
                  </a:lnTo>
                  <a:lnTo>
                    <a:pt x="31344" y="454398"/>
                  </a:lnTo>
                  <a:lnTo>
                    <a:pt x="36156" y="470181"/>
                  </a:lnTo>
                  <a:lnTo>
                    <a:pt x="41822" y="477197"/>
                  </a:lnTo>
                  <a:lnTo>
                    <a:pt x="43756" y="478009"/>
                  </a:lnTo>
                  <a:lnTo>
                    <a:pt x="45046" y="477492"/>
                  </a:lnTo>
                  <a:lnTo>
                    <a:pt x="45906" y="476090"/>
                  </a:lnTo>
                  <a:lnTo>
                    <a:pt x="47116" y="469059"/>
                  </a:lnTo>
                  <a:lnTo>
                    <a:pt x="46466" y="422355"/>
                  </a:lnTo>
                  <a:lnTo>
                    <a:pt x="40066" y="376440"/>
                  </a:lnTo>
                  <a:lnTo>
                    <a:pt x="38683" y="339462"/>
                  </a:lnTo>
                  <a:lnTo>
                    <a:pt x="33159" y="294096"/>
                  </a:lnTo>
                  <a:lnTo>
                    <a:pt x="28422" y="248016"/>
                  </a:lnTo>
                  <a:lnTo>
                    <a:pt x="21215" y="207242"/>
                  </a:lnTo>
                  <a:lnTo>
                    <a:pt x="19477" y="168613"/>
                  </a:lnTo>
                  <a:lnTo>
                    <a:pt x="19177" y="124778"/>
                  </a:lnTo>
                  <a:lnTo>
                    <a:pt x="19106" y="92615"/>
                  </a:lnTo>
                  <a:lnTo>
                    <a:pt x="21889" y="56046"/>
                  </a:lnTo>
                  <a:lnTo>
                    <a:pt x="37367" y="24095"/>
                  </a:lnTo>
                  <a:lnTo>
                    <a:pt x="54699" y="6699"/>
                  </a:lnTo>
                  <a:lnTo>
                    <a:pt x="72641" y="1329"/>
                  </a:lnTo>
                  <a:lnTo>
                    <a:pt x="92610" y="0"/>
                  </a:lnTo>
                  <a:lnTo>
                    <a:pt x="134466" y="10543"/>
                  </a:lnTo>
                  <a:lnTo>
                    <a:pt x="150074" y="22088"/>
                  </a:lnTo>
                  <a:lnTo>
                    <a:pt x="172284" y="45257"/>
                  </a:lnTo>
                  <a:lnTo>
                    <a:pt x="177112" y="58683"/>
                  </a:lnTo>
                  <a:lnTo>
                    <a:pt x="178400" y="66708"/>
                  </a:lnTo>
                  <a:lnTo>
                    <a:pt x="176083" y="74175"/>
                  </a:lnTo>
                  <a:lnTo>
                    <a:pt x="165043" y="88116"/>
                  </a:lnTo>
                  <a:lnTo>
                    <a:pt x="146033" y="102808"/>
                  </a:lnTo>
                  <a:lnTo>
                    <a:pt x="99748" y="123843"/>
                  </a:lnTo>
                  <a:lnTo>
                    <a:pt x="60194" y="136696"/>
                  </a:lnTo>
                  <a:lnTo>
                    <a:pt x="17988" y="157661"/>
                  </a:lnTo>
                  <a:lnTo>
                    <a:pt x="0" y="1684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6" name="SMARTInkShape-7274"/>
            <p:cNvSpPr/>
            <p:nvPr/>
          </p:nvSpPr>
          <p:spPr>
            <a:xfrm>
              <a:off x="1704975" y="5105400"/>
              <a:ext cx="200026" cy="47626"/>
            </a:xfrm>
            <a:custGeom>
              <a:avLst/>
              <a:gdLst/>
              <a:ahLst/>
              <a:cxnLst/>
              <a:rect l="0" t="0" r="0" b="0"/>
              <a:pathLst>
                <a:path w="200026" h="47626">
                  <a:moveTo>
                    <a:pt x="0" y="47625"/>
                  </a:moveTo>
                  <a:lnTo>
                    <a:pt x="0" y="42569"/>
                  </a:lnTo>
                  <a:lnTo>
                    <a:pt x="2117" y="41079"/>
                  </a:lnTo>
                  <a:lnTo>
                    <a:pt x="47062" y="27913"/>
                  </a:lnTo>
                  <a:lnTo>
                    <a:pt x="88380" y="21676"/>
                  </a:lnTo>
                  <a:lnTo>
                    <a:pt x="134580" y="14512"/>
                  </a:lnTo>
                  <a:lnTo>
                    <a:pt x="176122" y="9452"/>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7" name="SMARTInkShape-7275"/>
            <p:cNvSpPr/>
            <p:nvPr/>
          </p:nvSpPr>
          <p:spPr>
            <a:xfrm>
              <a:off x="849441" y="4991100"/>
              <a:ext cx="226885" cy="9526"/>
            </a:xfrm>
            <a:custGeom>
              <a:avLst/>
              <a:gdLst/>
              <a:ahLst/>
              <a:cxnLst/>
              <a:rect l="0" t="0" r="0" b="0"/>
              <a:pathLst>
                <a:path w="226885" h="9526">
                  <a:moveTo>
                    <a:pt x="17334" y="9525"/>
                  </a:moveTo>
                  <a:lnTo>
                    <a:pt x="0" y="9525"/>
                  </a:lnTo>
                  <a:lnTo>
                    <a:pt x="45780" y="9525"/>
                  </a:lnTo>
                  <a:lnTo>
                    <a:pt x="86793" y="6703"/>
                  </a:lnTo>
                  <a:lnTo>
                    <a:pt x="129637" y="1986"/>
                  </a:lnTo>
                  <a:lnTo>
                    <a:pt x="171927" y="392"/>
                  </a:lnTo>
                  <a:lnTo>
                    <a:pt x="22688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8" name="SMARTInkShape-7276"/>
            <p:cNvSpPr/>
            <p:nvPr/>
          </p:nvSpPr>
          <p:spPr>
            <a:xfrm>
              <a:off x="1232764" y="4924425"/>
              <a:ext cx="15012" cy="314326"/>
            </a:xfrm>
            <a:custGeom>
              <a:avLst/>
              <a:gdLst/>
              <a:ahLst/>
              <a:cxnLst/>
              <a:rect l="0" t="0" r="0" b="0"/>
              <a:pathLst>
                <a:path w="15012" h="314326">
                  <a:moveTo>
                    <a:pt x="15011" y="0"/>
                  </a:moveTo>
                  <a:lnTo>
                    <a:pt x="9955" y="5057"/>
                  </a:lnTo>
                  <a:lnTo>
                    <a:pt x="6810" y="23371"/>
                  </a:lnTo>
                  <a:lnTo>
                    <a:pt x="5660" y="62528"/>
                  </a:lnTo>
                  <a:lnTo>
                    <a:pt x="5520" y="103956"/>
                  </a:lnTo>
                  <a:lnTo>
                    <a:pt x="5496" y="143220"/>
                  </a:lnTo>
                  <a:lnTo>
                    <a:pt x="2668" y="175837"/>
                  </a:lnTo>
                  <a:lnTo>
                    <a:pt x="0" y="209383"/>
                  </a:lnTo>
                  <a:lnTo>
                    <a:pt x="3390" y="249953"/>
                  </a:lnTo>
                  <a:lnTo>
                    <a:pt x="15011"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9" name="SMARTInkShape-7277"/>
            <p:cNvSpPr/>
            <p:nvPr/>
          </p:nvSpPr>
          <p:spPr>
            <a:xfrm>
              <a:off x="1409700" y="5029200"/>
              <a:ext cx="171451" cy="9526"/>
            </a:xfrm>
            <a:custGeom>
              <a:avLst/>
              <a:gdLst/>
              <a:ahLst/>
              <a:cxnLst/>
              <a:rect l="0" t="0" r="0" b="0"/>
              <a:pathLst>
                <a:path w="171451" h="9526">
                  <a:moveTo>
                    <a:pt x="0" y="9525"/>
                  </a:moveTo>
                  <a:lnTo>
                    <a:pt x="0" y="4469"/>
                  </a:lnTo>
                  <a:lnTo>
                    <a:pt x="1058" y="2979"/>
                  </a:lnTo>
                  <a:lnTo>
                    <a:pt x="2822" y="1986"/>
                  </a:lnTo>
                  <a:lnTo>
                    <a:pt x="13183" y="588"/>
                  </a:lnTo>
                  <a:lnTo>
                    <a:pt x="50817" y="115"/>
                  </a:lnTo>
                  <a:lnTo>
                    <a:pt x="88511" y="22"/>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0" name="SMARTInkShape-7278"/>
            <p:cNvSpPr/>
            <p:nvPr/>
          </p:nvSpPr>
          <p:spPr>
            <a:xfrm>
              <a:off x="4067175" y="5183187"/>
              <a:ext cx="186607" cy="416250"/>
            </a:xfrm>
            <a:custGeom>
              <a:avLst/>
              <a:gdLst/>
              <a:ahLst/>
              <a:cxnLst/>
              <a:rect l="0" t="0" r="0" b="0"/>
              <a:pathLst>
                <a:path w="186607" h="416250">
                  <a:moveTo>
                    <a:pt x="9525" y="55563"/>
                  </a:moveTo>
                  <a:lnTo>
                    <a:pt x="12347" y="83327"/>
                  </a:lnTo>
                  <a:lnTo>
                    <a:pt x="22782" y="122078"/>
                  </a:lnTo>
                  <a:lnTo>
                    <a:pt x="31915" y="160879"/>
                  </a:lnTo>
                  <a:lnTo>
                    <a:pt x="36268" y="200832"/>
                  </a:lnTo>
                  <a:lnTo>
                    <a:pt x="45342" y="239167"/>
                  </a:lnTo>
                  <a:lnTo>
                    <a:pt x="57326" y="279665"/>
                  </a:lnTo>
                  <a:lnTo>
                    <a:pt x="69885" y="323844"/>
                  </a:lnTo>
                  <a:lnTo>
                    <a:pt x="81013" y="370828"/>
                  </a:lnTo>
                  <a:lnTo>
                    <a:pt x="91032" y="395920"/>
                  </a:lnTo>
                  <a:lnTo>
                    <a:pt x="94433" y="407916"/>
                  </a:lnTo>
                  <a:lnTo>
                    <a:pt x="96822" y="411115"/>
                  </a:lnTo>
                  <a:lnTo>
                    <a:pt x="103204" y="416249"/>
                  </a:lnTo>
                  <a:lnTo>
                    <a:pt x="104077" y="411307"/>
                  </a:lnTo>
                  <a:lnTo>
                    <a:pt x="104310" y="407026"/>
                  </a:lnTo>
                  <a:lnTo>
                    <a:pt x="101746" y="399447"/>
                  </a:lnTo>
                  <a:lnTo>
                    <a:pt x="99581" y="395943"/>
                  </a:lnTo>
                  <a:lnTo>
                    <a:pt x="88501" y="351242"/>
                  </a:lnTo>
                  <a:lnTo>
                    <a:pt x="80315" y="303686"/>
                  </a:lnTo>
                  <a:lnTo>
                    <a:pt x="74190" y="257562"/>
                  </a:lnTo>
                  <a:lnTo>
                    <a:pt x="63103" y="212822"/>
                  </a:lnTo>
                  <a:lnTo>
                    <a:pt x="51780" y="170823"/>
                  </a:lnTo>
                  <a:lnTo>
                    <a:pt x="45624" y="131953"/>
                  </a:lnTo>
                  <a:lnTo>
                    <a:pt x="35939" y="84991"/>
                  </a:lnTo>
                  <a:lnTo>
                    <a:pt x="33484" y="78356"/>
                  </a:lnTo>
                  <a:lnTo>
                    <a:pt x="35086" y="48794"/>
                  </a:lnTo>
                  <a:lnTo>
                    <a:pt x="45109" y="17145"/>
                  </a:lnTo>
                  <a:lnTo>
                    <a:pt x="51093" y="7444"/>
                  </a:lnTo>
                  <a:lnTo>
                    <a:pt x="55228" y="4434"/>
                  </a:lnTo>
                  <a:lnTo>
                    <a:pt x="65468" y="1089"/>
                  </a:lnTo>
                  <a:lnTo>
                    <a:pt x="108927" y="0"/>
                  </a:lnTo>
                  <a:lnTo>
                    <a:pt x="135051" y="7232"/>
                  </a:lnTo>
                  <a:lnTo>
                    <a:pt x="168963" y="28103"/>
                  </a:lnTo>
                  <a:lnTo>
                    <a:pt x="180928" y="39125"/>
                  </a:lnTo>
                  <a:lnTo>
                    <a:pt x="186246" y="47552"/>
                  </a:lnTo>
                  <a:lnTo>
                    <a:pt x="186606" y="52339"/>
                  </a:lnTo>
                  <a:lnTo>
                    <a:pt x="184183" y="63303"/>
                  </a:lnTo>
                  <a:lnTo>
                    <a:pt x="173934" y="75230"/>
                  </a:lnTo>
                  <a:lnTo>
                    <a:pt x="166756" y="81375"/>
                  </a:lnTo>
                  <a:lnTo>
                    <a:pt x="119331" y="98840"/>
                  </a:lnTo>
                  <a:lnTo>
                    <a:pt x="74371" y="112482"/>
                  </a:lnTo>
                  <a:lnTo>
                    <a:pt x="0" y="1412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1" name="SMARTInkShape-7279"/>
            <p:cNvSpPr/>
            <p:nvPr/>
          </p:nvSpPr>
          <p:spPr>
            <a:xfrm>
              <a:off x="2421066" y="5276850"/>
              <a:ext cx="122110" cy="19051"/>
            </a:xfrm>
            <a:custGeom>
              <a:avLst/>
              <a:gdLst/>
              <a:ahLst/>
              <a:cxnLst/>
              <a:rect l="0" t="0" r="0" b="0"/>
              <a:pathLst>
                <a:path w="122110" h="19051">
                  <a:moveTo>
                    <a:pt x="17334" y="0"/>
                  </a:moveTo>
                  <a:lnTo>
                    <a:pt x="4077" y="0"/>
                  </a:lnTo>
                  <a:lnTo>
                    <a:pt x="2146" y="1058"/>
                  </a:lnTo>
                  <a:lnTo>
                    <a:pt x="859" y="2822"/>
                  </a:lnTo>
                  <a:lnTo>
                    <a:pt x="0" y="5057"/>
                  </a:lnTo>
                  <a:lnTo>
                    <a:pt x="487" y="6546"/>
                  </a:lnTo>
                  <a:lnTo>
                    <a:pt x="1869" y="7539"/>
                  </a:lnTo>
                  <a:lnTo>
                    <a:pt x="7286" y="8642"/>
                  </a:lnTo>
                  <a:lnTo>
                    <a:pt x="51894" y="12295"/>
                  </a:lnTo>
                  <a:lnTo>
                    <a:pt x="122109"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70" name="SMARTInkShape-Group1058"/>
          <p:cNvGrpSpPr/>
          <p:nvPr/>
        </p:nvGrpSpPr>
        <p:grpSpPr>
          <a:xfrm>
            <a:off x="962025" y="5581650"/>
            <a:ext cx="1457326" cy="539530"/>
            <a:chOff x="962025" y="5581650"/>
            <a:chExt cx="1457326" cy="539530"/>
          </a:xfrm>
        </p:grpSpPr>
        <p:sp>
          <p:nvSpPr>
            <p:cNvPr id="3263" name="SMARTInkShape-7280"/>
            <p:cNvSpPr/>
            <p:nvPr/>
          </p:nvSpPr>
          <p:spPr>
            <a:xfrm>
              <a:off x="1023474" y="5800725"/>
              <a:ext cx="262402" cy="47626"/>
            </a:xfrm>
            <a:custGeom>
              <a:avLst/>
              <a:gdLst/>
              <a:ahLst/>
              <a:cxnLst/>
              <a:rect l="0" t="0" r="0" b="0"/>
              <a:pathLst>
                <a:path w="262402" h="47626">
                  <a:moveTo>
                    <a:pt x="14751" y="0"/>
                  </a:moveTo>
                  <a:lnTo>
                    <a:pt x="9695" y="0"/>
                  </a:lnTo>
                  <a:lnTo>
                    <a:pt x="8205" y="1058"/>
                  </a:lnTo>
                  <a:lnTo>
                    <a:pt x="7212" y="2822"/>
                  </a:lnTo>
                  <a:lnTo>
                    <a:pt x="6550" y="5057"/>
                  </a:lnTo>
                  <a:lnTo>
                    <a:pt x="5050" y="6546"/>
                  </a:lnTo>
                  <a:lnTo>
                    <a:pt x="0" y="8642"/>
                  </a:lnTo>
                  <a:lnTo>
                    <a:pt x="684" y="8937"/>
                  </a:lnTo>
                  <a:lnTo>
                    <a:pt x="44088" y="16048"/>
                  </a:lnTo>
                  <a:lnTo>
                    <a:pt x="82990" y="23711"/>
                  </a:lnTo>
                  <a:lnTo>
                    <a:pt x="125634" y="27134"/>
                  </a:lnTo>
                  <a:lnTo>
                    <a:pt x="173061" y="34836"/>
                  </a:lnTo>
                  <a:lnTo>
                    <a:pt x="218413" y="37813"/>
                  </a:lnTo>
                  <a:lnTo>
                    <a:pt x="242312" y="39074"/>
                  </a:lnTo>
                  <a:lnTo>
                    <a:pt x="262401"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4" name="SMARTInkShape-7281"/>
            <p:cNvSpPr/>
            <p:nvPr/>
          </p:nvSpPr>
          <p:spPr>
            <a:xfrm>
              <a:off x="962025" y="5695950"/>
              <a:ext cx="295276" cy="47626"/>
            </a:xfrm>
            <a:custGeom>
              <a:avLst/>
              <a:gdLst/>
              <a:ahLst/>
              <a:cxnLst/>
              <a:rect l="0" t="0" r="0" b="0"/>
              <a:pathLst>
                <a:path w="295276" h="47626">
                  <a:moveTo>
                    <a:pt x="0" y="0"/>
                  </a:moveTo>
                  <a:lnTo>
                    <a:pt x="5056" y="0"/>
                  </a:lnTo>
                  <a:lnTo>
                    <a:pt x="10361" y="2822"/>
                  </a:lnTo>
                  <a:lnTo>
                    <a:pt x="13258" y="5057"/>
                  </a:lnTo>
                  <a:lnTo>
                    <a:pt x="58314" y="14189"/>
                  </a:lnTo>
                  <a:lnTo>
                    <a:pt x="101239" y="22666"/>
                  </a:lnTo>
                  <a:lnTo>
                    <a:pt x="146449" y="28466"/>
                  </a:lnTo>
                  <a:lnTo>
                    <a:pt x="177272" y="33113"/>
                  </a:lnTo>
                  <a:lnTo>
                    <a:pt x="212137" y="35884"/>
                  </a:lnTo>
                  <a:lnTo>
                    <a:pt x="29527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5" name="SMARTInkShape-7282"/>
            <p:cNvSpPr/>
            <p:nvPr/>
          </p:nvSpPr>
          <p:spPr>
            <a:xfrm>
              <a:off x="1710341" y="5629275"/>
              <a:ext cx="185135" cy="419101"/>
            </a:xfrm>
            <a:custGeom>
              <a:avLst/>
              <a:gdLst/>
              <a:ahLst/>
              <a:cxnLst/>
              <a:rect l="0" t="0" r="0" b="0"/>
              <a:pathLst>
                <a:path w="185135" h="419101">
                  <a:moveTo>
                    <a:pt x="61309" y="0"/>
                  </a:moveTo>
                  <a:lnTo>
                    <a:pt x="60251" y="18363"/>
                  </a:lnTo>
                  <a:lnTo>
                    <a:pt x="48051" y="63371"/>
                  </a:lnTo>
                  <a:lnTo>
                    <a:pt x="29253" y="109610"/>
                  </a:lnTo>
                  <a:lnTo>
                    <a:pt x="14251" y="146965"/>
                  </a:lnTo>
                  <a:lnTo>
                    <a:pt x="0" y="192763"/>
                  </a:lnTo>
                  <a:lnTo>
                    <a:pt x="1605" y="210556"/>
                  </a:lnTo>
                  <a:lnTo>
                    <a:pt x="8668" y="223403"/>
                  </a:lnTo>
                  <a:lnTo>
                    <a:pt x="13515" y="228310"/>
                  </a:lnTo>
                  <a:lnTo>
                    <a:pt x="40563" y="240273"/>
                  </a:lnTo>
                  <a:lnTo>
                    <a:pt x="80444" y="250521"/>
                  </a:lnTo>
                  <a:lnTo>
                    <a:pt x="120632" y="255860"/>
                  </a:lnTo>
                  <a:lnTo>
                    <a:pt x="164319" y="257002"/>
                  </a:lnTo>
                  <a:lnTo>
                    <a:pt x="177320" y="257124"/>
                  </a:lnTo>
                  <a:lnTo>
                    <a:pt x="178867" y="255024"/>
                  </a:lnTo>
                  <a:lnTo>
                    <a:pt x="178839" y="251508"/>
                  </a:lnTo>
                  <a:lnTo>
                    <a:pt x="174928" y="240898"/>
                  </a:lnTo>
                  <a:lnTo>
                    <a:pt x="154340" y="194080"/>
                  </a:lnTo>
                  <a:lnTo>
                    <a:pt x="134418" y="146922"/>
                  </a:lnTo>
                  <a:lnTo>
                    <a:pt x="128549" y="126340"/>
                  </a:lnTo>
                  <a:lnTo>
                    <a:pt x="127302" y="125502"/>
                  </a:lnTo>
                  <a:lnTo>
                    <a:pt x="123095" y="124570"/>
                  </a:lnTo>
                  <a:lnTo>
                    <a:pt x="122608" y="126440"/>
                  </a:lnTo>
                  <a:lnTo>
                    <a:pt x="133919" y="169454"/>
                  </a:lnTo>
                  <a:lnTo>
                    <a:pt x="142093" y="210751"/>
                  </a:lnTo>
                  <a:lnTo>
                    <a:pt x="149206" y="257333"/>
                  </a:lnTo>
                  <a:lnTo>
                    <a:pt x="154380" y="294263"/>
                  </a:lnTo>
                  <a:lnTo>
                    <a:pt x="157707" y="326575"/>
                  </a:lnTo>
                  <a:lnTo>
                    <a:pt x="170422" y="372400"/>
                  </a:lnTo>
                  <a:lnTo>
                    <a:pt x="185134"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6" name="SMARTInkShape-7283"/>
            <p:cNvSpPr/>
            <p:nvPr/>
          </p:nvSpPr>
          <p:spPr>
            <a:xfrm>
              <a:off x="1962150" y="5679338"/>
              <a:ext cx="178637" cy="441842"/>
            </a:xfrm>
            <a:custGeom>
              <a:avLst/>
              <a:gdLst/>
              <a:ahLst/>
              <a:cxnLst/>
              <a:rect l="0" t="0" r="0" b="0"/>
              <a:pathLst>
                <a:path w="178637" h="441842">
                  <a:moveTo>
                    <a:pt x="38100" y="92812"/>
                  </a:moveTo>
                  <a:lnTo>
                    <a:pt x="43156" y="129440"/>
                  </a:lnTo>
                  <a:lnTo>
                    <a:pt x="53288" y="172955"/>
                  </a:lnTo>
                  <a:lnTo>
                    <a:pt x="55434" y="208158"/>
                  </a:lnTo>
                  <a:lnTo>
                    <a:pt x="61698" y="249402"/>
                  </a:lnTo>
                  <a:lnTo>
                    <a:pt x="65200" y="286788"/>
                  </a:lnTo>
                  <a:lnTo>
                    <a:pt x="68842" y="317665"/>
                  </a:lnTo>
                  <a:lnTo>
                    <a:pt x="74020" y="362282"/>
                  </a:lnTo>
                  <a:lnTo>
                    <a:pt x="75554" y="398433"/>
                  </a:lnTo>
                  <a:lnTo>
                    <a:pt x="76072" y="433404"/>
                  </a:lnTo>
                  <a:lnTo>
                    <a:pt x="77173" y="437349"/>
                  </a:lnTo>
                  <a:lnTo>
                    <a:pt x="78966" y="439978"/>
                  </a:lnTo>
                  <a:lnTo>
                    <a:pt x="81219" y="441731"/>
                  </a:lnTo>
                  <a:lnTo>
                    <a:pt x="82721" y="441841"/>
                  </a:lnTo>
                  <a:lnTo>
                    <a:pt x="83722" y="440857"/>
                  </a:lnTo>
                  <a:lnTo>
                    <a:pt x="84390" y="439142"/>
                  </a:lnTo>
                  <a:lnTo>
                    <a:pt x="78915" y="400485"/>
                  </a:lnTo>
                  <a:lnTo>
                    <a:pt x="75946" y="365655"/>
                  </a:lnTo>
                  <a:lnTo>
                    <a:pt x="71501" y="330139"/>
                  </a:lnTo>
                  <a:lnTo>
                    <a:pt x="68820" y="289660"/>
                  </a:lnTo>
                  <a:lnTo>
                    <a:pt x="66570" y="251209"/>
                  </a:lnTo>
                  <a:lnTo>
                    <a:pt x="60411" y="210652"/>
                  </a:lnTo>
                  <a:lnTo>
                    <a:pt x="57058" y="173354"/>
                  </a:lnTo>
                  <a:lnTo>
                    <a:pt x="49832" y="138548"/>
                  </a:lnTo>
                  <a:lnTo>
                    <a:pt x="42047" y="91547"/>
                  </a:lnTo>
                  <a:lnTo>
                    <a:pt x="38880" y="45134"/>
                  </a:lnTo>
                  <a:lnTo>
                    <a:pt x="39505" y="32463"/>
                  </a:lnTo>
                  <a:lnTo>
                    <a:pt x="43311" y="19776"/>
                  </a:lnTo>
                  <a:lnTo>
                    <a:pt x="54174" y="9904"/>
                  </a:lnTo>
                  <a:lnTo>
                    <a:pt x="72496" y="1219"/>
                  </a:lnTo>
                  <a:lnTo>
                    <a:pt x="76906" y="0"/>
                  </a:lnTo>
                  <a:lnTo>
                    <a:pt x="103338" y="8397"/>
                  </a:lnTo>
                  <a:lnTo>
                    <a:pt x="147020" y="35686"/>
                  </a:lnTo>
                  <a:lnTo>
                    <a:pt x="159887" y="45551"/>
                  </a:lnTo>
                  <a:lnTo>
                    <a:pt x="173081" y="67167"/>
                  </a:lnTo>
                  <a:lnTo>
                    <a:pt x="178636" y="88624"/>
                  </a:lnTo>
                  <a:lnTo>
                    <a:pt x="177299" y="95311"/>
                  </a:lnTo>
                  <a:lnTo>
                    <a:pt x="166363" y="113779"/>
                  </a:lnTo>
                  <a:lnTo>
                    <a:pt x="154891" y="126423"/>
                  </a:lnTo>
                  <a:lnTo>
                    <a:pt x="129766" y="140178"/>
                  </a:lnTo>
                  <a:lnTo>
                    <a:pt x="83424" y="159465"/>
                  </a:lnTo>
                  <a:lnTo>
                    <a:pt x="0" y="1975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7" name="SMARTInkShape-7284"/>
            <p:cNvSpPr/>
            <p:nvPr/>
          </p:nvSpPr>
          <p:spPr>
            <a:xfrm>
              <a:off x="2228850" y="5895975"/>
              <a:ext cx="190501" cy="28576"/>
            </a:xfrm>
            <a:custGeom>
              <a:avLst/>
              <a:gdLst/>
              <a:ahLst/>
              <a:cxnLst/>
              <a:rect l="0" t="0" r="0" b="0"/>
              <a:pathLst>
                <a:path w="190501" h="28576">
                  <a:moveTo>
                    <a:pt x="0" y="0"/>
                  </a:moveTo>
                  <a:lnTo>
                    <a:pt x="5056" y="5057"/>
                  </a:lnTo>
                  <a:lnTo>
                    <a:pt x="23370" y="8201"/>
                  </a:lnTo>
                  <a:lnTo>
                    <a:pt x="70037" y="10322"/>
                  </a:lnTo>
                  <a:lnTo>
                    <a:pt x="111397" y="17012"/>
                  </a:lnTo>
                  <a:lnTo>
                    <a:pt x="19050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8" name="SMARTInkShape-7285"/>
            <p:cNvSpPr/>
            <p:nvPr/>
          </p:nvSpPr>
          <p:spPr>
            <a:xfrm>
              <a:off x="2200275" y="5829300"/>
              <a:ext cx="95251" cy="9526"/>
            </a:xfrm>
            <a:custGeom>
              <a:avLst/>
              <a:gdLst/>
              <a:ahLst/>
              <a:cxnLst/>
              <a:rect l="0" t="0" r="0" b="0"/>
              <a:pathLst>
                <a:path w="95251" h="9526">
                  <a:moveTo>
                    <a:pt x="0" y="0"/>
                  </a:moveTo>
                  <a:lnTo>
                    <a:pt x="42815" y="1058"/>
                  </a:lnTo>
                  <a:lnTo>
                    <a:pt x="952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9" name="SMARTInkShape-7286"/>
            <p:cNvSpPr/>
            <p:nvPr/>
          </p:nvSpPr>
          <p:spPr>
            <a:xfrm>
              <a:off x="1238250" y="5581650"/>
              <a:ext cx="172305" cy="352426"/>
            </a:xfrm>
            <a:custGeom>
              <a:avLst/>
              <a:gdLst/>
              <a:ahLst/>
              <a:cxnLst/>
              <a:rect l="0" t="0" r="0" b="0"/>
              <a:pathLst>
                <a:path w="172305" h="352426">
                  <a:moveTo>
                    <a:pt x="0" y="0"/>
                  </a:moveTo>
                  <a:lnTo>
                    <a:pt x="0" y="8201"/>
                  </a:lnTo>
                  <a:lnTo>
                    <a:pt x="23545" y="30073"/>
                  </a:lnTo>
                  <a:lnTo>
                    <a:pt x="69056" y="66807"/>
                  </a:lnTo>
                  <a:lnTo>
                    <a:pt x="109126" y="92956"/>
                  </a:lnTo>
                  <a:lnTo>
                    <a:pt x="156706" y="129360"/>
                  </a:lnTo>
                  <a:lnTo>
                    <a:pt x="168778" y="140749"/>
                  </a:lnTo>
                  <a:lnTo>
                    <a:pt x="171785" y="147806"/>
                  </a:lnTo>
                  <a:lnTo>
                    <a:pt x="172304" y="164117"/>
                  </a:lnTo>
                  <a:lnTo>
                    <a:pt x="169008" y="176305"/>
                  </a:lnTo>
                  <a:lnTo>
                    <a:pt x="153211" y="202866"/>
                  </a:lnTo>
                  <a:lnTo>
                    <a:pt x="108436" y="245202"/>
                  </a:lnTo>
                  <a:lnTo>
                    <a:pt x="66996" y="285535"/>
                  </a:lnTo>
                  <a:lnTo>
                    <a:pt x="9525"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86" name="SMARTInkShape-Group1059"/>
          <p:cNvGrpSpPr/>
          <p:nvPr/>
        </p:nvGrpSpPr>
        <p:grpSpPr>
          <a:xfrm>
            <a:off x="2619375" y="5781675"/>
            <a:ext cx="3124201" cy="1057276"/>
            <a:chOff x="2619375" y="5781675"/>
            <a:chExt cx="3124201" cy="1057276"/>
          </a:xfrm>
        </p:grpSpPr>
        <p:sp>
          <p:nvSpPr>
            <p:cNvPr id="3271" name="SMARTInkShape-7287"/>
            <p:cNvSpPr/>
            <p:nvPr/>
          </p:nvSpPr>
          <p:spPr>
            <a:xfrm>
              <a:off x="5286375" y="6086475"/>
              <a:ext cx="227121" cy="257176"/>
            </a:xfrm>
            <a:custGeom>
              <a:avLst/>
              <a:gdLst/>
              <a:ahLst/>
              <a:cxnLst/>
              <a:rect l="0" t="0" r="0" b="0"/>
              <a:pathLst>
                <a:path w="227121" h="257176">
                  <a:moveTo>
                    <a:pt x="85725" y="0"/>
                  </a:moveTo>
                  <a:lnTo>
                    <a:pt x="80669" y="10113"/>
                  </a:lnTo>
                  <a:lnTo>
                    <a:pt x="76789" y="53673"/>
                  </a:lnTo>
                  <a:lnTo>
                    <a:pt x="73552" y="77992"/>
                  </a:lnTo>
                  <a:lnTo>
                    <a:pt x="67581" y="121944"/>
                  </a:lnTo>
                  <a:lnTo>
                    <a:pt x="66794" y="144966"/>
                  </a:lnTo>
                  <a:lnTo>
                    <a:pt x="67813" y="147444"/>
                  </a:lnTo>
                  <a:lnTo>
                    <a:pt x="69550" y="149096"/>
                  </a:lnTo>
                  <a:lnTo>
                    <a:pt x="71767" y="150198"/>
                  </a:lnTo>
                  <a:lnTo>
                    <a:pt x="79873" y="148599"/>
                  </a:lnTo>
                  <a:lnTo>
                    <a:pt x="96339" y="144571"/>
                  </a:lnTo>
                  <a:lnTo>
                    <a:pt x="142353" y="144156"/>
                  </a:lnTo>
                  <a:lnTo>
                    <a:pt x="166279" y="148030"/>
                  </a:lnTo>
                  <a:lnTo>
                    <a:pt x="182557" y="156103"/>
                  </a:lnTo>
                  <a:lnTo>
                    <a:pt x="217363" y="185696"/>
                  </a:lnTo>
                  <a:lnTo>
                    <a:pt x="225271" y="208832"/>
                  </a:lnTo>
                  <a:lnTo>
                    <a:pt x="227120" y="219109"/>
                  </a:lnTo>
                  <a:lnTo>
                    <a:pt x="224439" y="224389"/>
                  </a:lnTo>
                  <a:lnTo>
                    <a:pt x="212992" y="235901"/>
                  </a:lnTo>
                  <a:lnTo>
                    <a:pt x="183641" y="249225"/>
                  </a:lnTo>
                  <a:lnTo>
                    <a:pt x="141285" y="255605"/>
                  </a:lnTo>
                  <a:lnTo>
                    <a:pt x="99247" y="256710"/>
                  </a:lnTo>
                  <a:lnTo>
                    <a:pt x="55395" y="257037"/>
                  </a:lnTo>
                  <a:lnTo>
                    <a:pt x="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2" name="SMARTInkShape-7288"/>
            <p:cNvSpPr/>
            <p:nvPr/>
          </p:nvSpPr>
          <p:spPr>
            <a:xfrm>
              <a:off x="5381625" y="6096000"/>
              <a:ext cx="142876" cy="28576"/>
            </a:xfrm>
            <a:custGeom>
              <a:avLst/>
              <a:gdLst/>
              <a:ahLst/>
              <a:cxnLst/>
              <a:rect l="0" t="0" r="0" b="0"/>
              <a:pathLst>
                <a:path w="142876" h="28576">
                  <a:moveTo>
                    <a:pt x="0" y="0"/>
                  </a:moveTo>
                  <a:lnTo>
                    <a:pt x="42842" y="0"/>
                  </a:lnTo>
                  <a:lnTo>
                    <a:pt x="71961" y="2822"/>
                  </a:lnTo>
                  <a:lnTo>
                    <a:pt x="113938" y="15188"/>
                  </a:lnTo>
                  <a:lnTo>
                    <a:pt x="14287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3" name="SMARTInkShape-7289"/>
            <p:cNvSpPr/>
            <p:nvPr/>
          </p:nvSpPr>
          <p:spPr>
            <a:xfrm>
              <a:off x="4543425" y="5978607"/>
              <a:ext cx="189801" cy="446208"/>
            </a:xfrm>
            <a:custGeom>
              <a:avLst/>
              <a:gdLst/>
              <a:ahLst/>
              <a:cxnLst/>
              <a:rect l="0" t="0" r="0" b="0"/>
              <a:pathLst>
                <a:path w="189801" h="446208">
                  <a:moveTo>
                    <a:pt x="57150" y="69768"/>
                  </a:moveTo>
                  <a:lnTo>
                    <a:pt x="59972" y="106496"/>
                  </a:lnTo>
                  <a:lnTo>
                    <a:pt x="64689" y="148384"/>
                  </a:lnTo>
                  <a:lnTo>
                    <a:pt x="66086" y="191487"/>
                  </a:lnTo>
                  <a:lnTo>
                    <a:pt x="67472" y="221232"/>
                  </a:lnTo>
                  <a:lnTo>
                    <a:pt x="71615" y="259146"/>
                  </a:lnTo>
                  <a:lnTo>
                    <a:pt x="74162" y="297869"/>
                  </a:lnTo>
                  <a:lnTo>
                    <a:pt x="75295" y="333071"/>
                  </a:lnTo>
                  <a:lnTo>
                    <a:pt x="75932" y="372856"/>
                  </a:lnTo>
                  <a:lnTo>
                    <a:pt x="77179" y="414042"/>
                  </a:lnTo>
                  <a:lnTo>
                    <a:pt x="84391" y="445514"/>
                  </a:lnTo>
                  <a:lnTo>
                    <a:pt x="83777" y="446207"/>
                  </a:lnTo>
                  <a:lnTo>
                    <a:pt x="82310" y="445611"/>
                  </a:lnTo>
                  <a:lnTo>
                    <a:pt x="80273" y="444155"/>
                  </a:lnTo>
                  <a:lnTo>
                    <a:pt x="69400" y="405913"/>
                  </a:lnTo>
                  <a:lnTo>
                    <a:pt x="57061" y="362768"/>
                  </a:lnTo>
                  <a:lnTo>
                    <a:pt x="44433" y="318850"/>
                  </a:lnTo>
                  <a:lnTo>
                    <a:pt x="31747" y="271996"/>
                  </a:lnTo>
                  <a:lnTo>
                    <a:pt x="19049" y="224798"/>
                  </a:lnTo>
                  <a:lnTo>
                    <a:pt x="11406" y="179531"/>
                  </a:lnTo>
                  <a:lnTo>
                    <a:pt x="8838" y="137428"/>
                  </a:lnTo>
                  <a:lnTo>
                    <a:pt x="4147" y="108160"/>
                  </a:lnTo>
                  <a:lnTo>
                    <a:pt x="8150" y="67003"/>
                  </a:lnTo>
                  <a:lnTo>
                    <a:pt x="9972" y="46314"/>
                  </a:lnTo>
                  <a:lnTo>
                    <a:pt x="14310" y="33591"/>
                  </a:lnTo>
                  <a:lnTo>
                    <a:pt x="27758" y="15422"/>
                  </a:lnTo>
                  <a:lnTo>
                    <a:pt x="50205" y="1690"/>
                  </a:lnTo>
                  <a:lnTo>
                    <a:pt x="70644" y="0"/>
                  </a:lnTo>
                  <a:lnTo>
                    <a:pt x="108146" y="7538"/>
                  </a:lnTo>
                  <a:lnTo>
                    <a:pt x="147200" y="29850"/>
                  </a:lnTo>
                  <a:lnTo>
                    <a:pt x="182521" y="61988"/>
                  </a:lnTo>
                  <a:lnTo>
                    <a:pt x="186954" y="71955"/>
                  </a:lnTo>
                  <a:lnTo>
                    <a:pt x="189800" y="95600"/>
                  </a:lnTo>
                  <a:lnTo>
                    <a:pt x="180180" y="119403"/>
                  </a:lnTo>
                  <a:lnTo>
                    <a:pt x="169685" y="131692"/>
                  </a:lnTo>
                  <a:lnTo>
                    <a:pt x="156907" y="140682"/>
                  </a:lnTo>
                  <a:lnTo>
                    <a:pt x="110880" y="161659"/>
                  </a:lnTo>
                  <a:lnTo>
                    <a:pt x="66225" y="177693"/>
                  </a:lnTo>
                  <a:lnTo>
                    <a:pt x="26530" y="188873"/>
                  </a:lnTo>
                  <a:lnTo>
                    <a:pt x="0" y="2031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4" name="SMARTInkShape-7290"/>
            <p:cNvSpPr/>
            <p:nvPr/>
          </p:nvSpPr>
          <p:spPr>
            <a:xfrm>
              <a:off x="4095750" y="5915025"/>
              <a:ext cx="294721" cy="428626"/>
            </a:xfrm>
            <a:custGeom>
              <a:avLst/>
              <a:gdLst/>
              <a:ahLst/>
              <a:cxnLst/>
              <a:rect l="0" t="0" r="0" b="0"/>
              <a:pathLst>
                <a:path w="294721" h="428626">
                  <a:moveTo>
                    <a:pt x="0" y="0"/>
                  </a:moveTo>
                  <a:lnTo>
                    <a:pt x="8201" y="0"/>
                  </a:lnTo>
                  <a:lnTo>
                    <a:pt x="47449" y="30397"/>
                  </a:lnTo>
                  <a:lnTo>
                    <a:pt x="88512" y="56883"/>
                  </a:lnTo>
                  <a:lnTo>
                    <a:pt x="132019" y="82497"/>
                  </a:lnTo>
                  <a:lnTo>
                    <a:pt x="177733" y="107940"/>
                  </a:lnTo>
                  <a:lnTo>
                    <a:pt x="218435" y="133348"/>
                  </a:lnTo>
                  <a:lnTo>
                    <a:pt x="264499" y="165100"/>
                  </a:lnTo>
                  <a:lnTo>
                    <a:pt x="292856" y="201906"/>
                  </a:lnTo>
                  <a:lnTo>
                    <a:pt x="294720" y="210804"/>
                  </a:lnTo>
                  <a:lnTo>
                    <a:pt x="291148" y="229157"/>
                  </a:lnTo>
                  <a:lnTo>
                    <a:pt x="277237" y="252283"/>
                  </a:lnTo>
                  <a:lnTo>
                    <a:pt x="232909" y="291950"/>
                  </a:lnTo>
                  <a:lnTo>
                    <a:pt x="189813" y="323830"/>
                  </a:lnTo>
                  <a:lnTo>
                    <a:pt x="143651" y="361948"/>
                  </a:lnTo>
                  <a:lnTo>
                    <a:pt x="85725"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5" name="SMARTInkShape-7291"/>
            <p:cNvSpPr/>
            <p:nvPr/>
          </p:nvSpPr>
          <p:spPr>
            <a:xfrm>
              <a:off x="5067300" y="6031319"/>
              <a:ext cx="209252" cy="291270"/>
            </a:xfrm>
            <a:custGeom>
              <a:avLst/>
              <a:gdLst/>
              <a:ahLst/>
              <a:cxnLst/>
              <a:rect l="0" t="0" r="0" b="0"/>
              <a:pathLst>
                <a:path w="209252" h="291270">
                  <a:moveTo>
                    <a:pt x="9525" y="55156"/>
                  </a:moveTo>
                  <a:lnTo>
                    <a:pt x="9525" y="41899"/>
                  </a:lnTo>
                  <a:lnTo>
                    <a:pt x="14582" y="27710"/>
                  </a:lnTo>
                  <a:lnTo>
                    <a:pt x="22782" y="15156"/>
                  </a:lnTo>
                  <a:lnTo>
                    <a:pt x="36971" y="4734"/>
                  </a:lnTo>
                  <a:lnTo>
                    <a:pt x="59637" y="0"/>
                  </a:lnTo>
                  <a:lnTo>
                    <a:pt x="100386" y="8630"/>
                  </a:lnTo>
                  <a:lnTo>
                    <a:pt x="120816" y="15427"/>
                  </a:lnTo>
                  <a:lnTo>
                    <a:pt x="164557" y="43733"/>
                  </a:lnTo>
                  <a:lnTo>
                    <a:pt x="181873" y="65882"/>
                  </a:lnTo>
                  <a:lnTo>
                    <a:pt x="186666" y="79679"/>
                  </a:lnTo>
                  <a:lnTo>
                    <a:pt x="185974" y="92866"/>
                  </a:lnTo>
                  <a:lnTo>
                    <a:pt x="181080" y="105782"/>
                  </a:lnTo>
                  <a:lnTo>
                    <a:pt x="171849" y="118579"/>
                  </a:lnTo>
                  <a:lnTo>
                    <a:pt x="160691" y="125677"/>
                  </a:lnTo>
                  <a:lnTo>
                    <a:pt x="126168" y="135291"/>
                  </a:lnTo>
                  <a:lnTo>
                    <a:pt x="82153" y="132606"/>
                  </a:lnTo>
                  <a:lnTo>
                    <a:pt x="59380" y="131429"/>
                  </a:lnTo>
                  <a:lnTo>
                    <a:pt x="101988" y="158804"/>
                  </a:lnTo>
                  <a:lnTo>
                    <a:pt x="128135" y="174956"/>
                  </a:lnTo>
                  <a:lnTo>
                    <a:pt x="159954" y="191160"/>
                  </a:lnTo>
                  <a:lnTo>
                    <a:pt x="177569" y="208343"/>
                  </a:lnTo>
                  <a:lnTo>
                    <a:pt x="206145" y="246995"/>
                  </a:lnTo>
                  <a:lnTo>
                    <a:pt x="209251" y="275921"/>
                  </a:lnTo>
                  <a:lnTo>
                    <a:pt x="206177" y="279591"/>
                  </a:lnTo>
                  <a:lnTo>
                    <a:pt x="194292" y="286491"/>
                  </a:lnTo>
                  <a:lnTo>
                    <a:pt x="159638" y="291269"/>
                  </a:lnTo>
                  <a:lnTo>
                    <a:pt x="112555" y="286338"/>
                  </a:lnTo>
                  <a:lnTo>
                    <a:pt x="66511" y="283462"/>
                  </a:lnTo>
                  <a:lnTo>
                    <a:pt x="0" y="2742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6" name="SMARTInkShape-7292"/>
            <p:cNvSpPr/>
            <p:nvPr/>
          </p:nvSpPr>
          <p:spPr>
            <a:xfrm>
              <a:off x="4819650" y="6200775"/>
              <a:ext cx="200026" cy="38101"/>
            </a:xfrm>
            <a:custGeom>
              <a:avLst/>
              <a:gdLst/>
              <a:ahLst/>
              <a:cxnLst/>
              <a:rect l="0" t="0" r="0" b="0"/>
              <a:pathLst>
                <a:path w="200026" h="38101">
                  <a:moveTo>
                    <a:pt x="0" y="0"/>
                  </a:moveTo>
                  <a:lnTo>
                    <a:pt x="36728" y="10361"/>
                  </a:lnTo>
                  <a:lnTo>
                    <a:pt x="83573" y="17334"/>
                  </a:lnTo>
                  <a:lnTo>
                    <a:pt x="123775" y="18542"/>
                  </a:lnTo>
                  <a:lnTo>
                    <a:pt x="163013" y="26553"/>
                  </a:lnTo>
                  <a:lnTo>
                    <a:pt x="2000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7" name="SMARTInkShape-7293"/>
            <p:cNvSpPr/>
            <p:nvPr/>
          </p:nvSpPr>
          <p:spPr>
            <a:xfrm>
              <a:off x="4781550" y="6115050"/>
              <a:ext cx="180976" cy="28576"/>
            </a:xfrm>
            <a:custGeom>
              <a:avLst/>
              <a:gdLst/>
              <a:ahLst/>
              <a:cxnLst/>
              <a:rect l="0" t="0" r="0" b="0"/>
              <a:pathLst>
                <a:path w="180976" h="28576">
                  <a:moveTo>
                    <a:pt x="0" y="0"/>
                  </a:moveTo>
                  <a:lnTo>
                    <a:pt x="5056" y="5057"/>
                  </a:lnTo>
                  <a:lnTo>
                    <a:pt x="10361" y="7539"/>
                  </a:lnTo>
                  <a:lnTo>
                    <a:pt x="46968" y="9410"/>
                  </a:lnTo>
                  <a:lnTo>
                    <a:pt x="86119" y="14547"/>
                  </a:lnTo>
                  <a:lnTo>
                    <a:pt x="126059" y="19219"/>
                  </a:lnTo>
                  <a:lnTo>
                    <a:pt x="18097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8" name="SMARTInkShape-7294"/>
            <p:cNvSpPr/>
            <p:nvPr/>
          </p:nvSpPr>
          <p:spPr>
            <a:xfrm>
              <a:off x="5010150" y="6324600"/>
              <a:ext cx="733426" cy="190501"/>
            </a:xfrm>
            <a:custGeom>
              <a:avLst/>
              <a:gdLst/>
              <a:ahLst/>
              <a:cxnLst/>
              <a:rect l="0" t="0" r="0" b="0"/>
              <a:pathLst>
                <a:path w="733426" h="190501">
                  <a:moveTo>
                    <a:pt x="733425" y="0"/>
                  </a:moveTo>
                  <a:lnTo>
                    <a:pt x="733425" y="5057"/>
                  </a:lnTo>
                  <a:lnTo>
                    <a:pt x="730603" y="10361"/>
                  </a:lnTo>
                  <a:lnTo>
                    <a:pt x="728369" y="13257"/>
                  </a:lnTo>
                  <a:lnTo>
                    <a:pt x="704998" y="27446"/>
                  </a:lnTo>
                  <a:lnTo>
                    <a:pt x="674577" y="36187"/>
                  </a:lnTo>
                  <a:lnTo>
                    <a:pt x="638478" y="43600"/>
                  </a:lnTo>
                  <a:lnTo>
                    <a:pt x="604796" y="50422"/>
                  </a:lnTo>
                  <a:lnTo>
                    <a:pt x="561139" y="60213"/>
                  </a:lnTo>
                  <a:lnTo>
                    <a:pt x="528795" y="63803"/>
                  </a:lnTo>
                  <a:lnTo>
                    <a:pt x="493254" y="66457"/>
                  </a:lnTo>
                  <a:lnTo>
                    <a:pt x="456292" y="71164"/>
                  </a:lnTo>
                  <a:lnTo>
                    <a:pt x="421518" y="76784"/>
                  </a:lnTo>
                  <a:lnTo>
                    <a:pt x="387366" y="82810"/>
                  </a:lnTo>
                  <a:lnTo>
                    <a:pt x="351021" y="89015"/>
                  </a:lnTo>
                  <a:lnTo>
                    <a:pt x="313701" y="95301"/>
                  </a:lnTo>
                  <a:lnTo>
                    <a:pt x="277006" y="101623"/>
                  </a:lnTo>
                  <a:lnTo>
                    <a:pt x="243058" y="107960"/>
                  </a:lnTo>
                  <a:lnTo>
                    <a:pt x="210331" y="114305"/>
                  </a:lnTo>
                  <a:lnTo>
                    <a:pt x="164979" y="126649"/>
                  </a:lnTo>
                  <a:lnTo>
                    <a:pt x="124730" y="140890"/>
                  </a:lnTo>
                  <a:lnTo>
                    <a:pt x="78260" y="155183"/>
                  </a:lnTo>
                  <a:lnTo>
                    <a:pt x="33020" y="174744"/>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9" name="SMARTInkShape-7295"/>
            <p:cNvSpPr/>
            <p:nvPr/>
          </p:nvSpPr>
          <p:spPr>
            <a:xfrm>
              <a:off x="5269206" y="6467475"/>
              <a:ext cx="157909" cy="371476"/>
            </a:xfrm>
            <a:custGeom>
              <a:avLst/>
              <a:gdLst/>
              <a:ahLst/>
              <a:cxnLst/>
              <a:rect l="0" t="0" r="0" b="0"/>
              <a:pathLst>
                <a:path w="157909" h="371476">
                  <a:moveTo>
                    <a:pt x="55269" y="0"/>
                  </a:moveTo>
                  <a:lnTo>
                    <a:pt x="60326" y="0"/>
                  </a:lnTo>
                  <a:lnTo>
                    <a:pt x="61815" y="1058"/>
                  </a:lnTo>
                  <a:lnTo>
                    <a:pt x="62808" y="2822"/>
                  </a:lnTo>
                  <a:lnTo>
                    <a:pt x="63911" y="9721"/>
                  </a:lnTo>
                  <a:lnTo>
                    <a:pt x="61797" y="42842"/>
                  </a:lnTo>
                  <a:lnTo>
                    <a:pt x="48524" y="88074"/>
                  </a:lnTo>
                  <a:lnTo>
                    <a:pt x="36141" y="118645"/>
                  </a:lnTo>
                  <a:lnTo>
                    <a:pt x="13989" y="162149"/>
                  </a:lnTo>
                  <a:lnTo>
                    <a:pt x="941" y="195664"/>
                  </a:lnTo>
                  <a:lnTo>
                    <a:pt x="0" y="200292"/>
                  </a:lnTo>
                  <a:lnTo>
                    <a:pt x="3733" y="221976"/>
                  </a:lnTo>
                  <a:lnTo>
                    <a:pt x="11550" y="233770"/>
                  </a:lnTo>
                  <a:lnTo>
                    <a:pt x="33816" y="249965"/>
                  </a:lnTo>
                  <a:lnTo>
                    <a:pt x="73805" y="263354"/>
                  </a:lnTo>
                  <a:lnTo>
                    <a:pt x="116826" y="273369"/>
                  </a:lnTo>
                  <a:lnTo>
                    <a:pt x="157908" y="276175"/>
                  </a:lnTo>
                  <a:lnTo>
                    <a:pt x="121366" y="234806"/>
                  </a:lnTo>
                  <a:lnTo>
                    <a:pt x="94154" y="191045"/>
                  </a:lnTo>
                  <a:lnTo>
                    <a:pt x="86899" y="174434"/>
                  </a:lnTo>
                  <a:lnTo>
                    <a:pt x="84023" y="149399"/>
                  </a:lnTo>
                  <a:lnTo>
                    <a:pt x="85022" y="147225"/>
                  </a:lnTo>
                  <a:lnTo>
                    <a:pt x="86745" y="145775"/>
                  </a:lnTo>
                  <a:lnTo>
                    <a:pt x="92061" y="143449"/>
                  </a:lnTo>
                  <a:lnTo>
                    <a:pt x="98038" y="143045"/>
                  </a:lnTo>
                  <a:lnTo>
                    <a:pt x="103558" y="145772"/>
                  </a:lnTo>
                  <a:lnTo>
                    <a:pt x="106512" y="147982"/>
                  </a:lnTo>
                  <a:lnTo>
                    <a:pt x="109794" y="156081"/>
                  </a:lnTo>
                  <a:lnTo>
                    <a:pt x="114464" y="172541"/>
                  </a:lnTo>
                  <a:lnTo>
                    <a:pt x="118619" y="186751"/>
                  </a:lnTo>
                  <a:lnTo>
                    <a:pt x="121287" y="233190"/>
                  </a:lnTo>
                  <a:lnTo>
                    <a:pt x="121749" y="271940"/>
                  </a:lnTo>
                  <a:lnTo>
                    <a:pt x="121887" y="309175"/>
                  </a:lnTo>
                  <a:lnTo>
                    <a:pt x="121944" y="371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0" name="SMARTInkShape-7296"/>
            <p:cNvSpPr/>
            <p:nvPr/>
          </p:nvSpPr>
          <p:spPr>
            <a:xfrm>
              <a:off x="2619375" y="5781675"/>
              <a:ext cx="261391" cy="371431"/>
            </a:xfrm>
            <a:custGeom>
              <a:avLst/>
              <a:gdLst/>
              <a:ahLst/>
              <a:cxnLst/>
              <a:rect l="0" t="0" r="0" b="0"/>
              <a:pathLst>
                <a:path w="261391" h="371431">
                  <a:moveTo>
                    <a:pt x="38100" y="0"/>
                  </a:moveTo>
                  <a:lnTo>
                    <a:pt x="77160" y="1058"/>
                  </a:lnTo>
                  <a:lnTo>
                    <a:pt x="110233" y="8663"/>
                  </a:lnTo>
                  <a:lnTo>
                    <a:pt x="153328" y="30591"/>
                  </a:lnTo>
                  <a:lnTo>
                    <a:pt x="189786" y="57834"/>
                  </a:lnTo>
                  <a:lnTo>
                    <a:pt x="206516" y="76402"/>
                  </a:lnTo>
                  <a:lnTo>
                    <a:pt x="229455" y="113464"/>
                  </a:lnTo>
                  <a:lnTo>
                    <a:pt x="230228" y="119035"/>
                  </a:lnTo>
                  <a:lnTo>
                    <a:pt x="229686" y="123806"/>
                  </a:lnTo>
                  <a:lnTo>
                    <a:pt x="213752" y="145692"/>
                  </a:lnTo>
                  <a:lnTo>
                    <a:pt x="194837" y="157531"/>
                  </a:lnTo>
                  <a:lnTo>
                    <a:pt x="172319" y="165264"/>
                  </a:lnTo>
                  <a:lnTo>
                    <a:pt x="129014" y="170228"/>
                  </a:lnTo>
                  <a:lnTo>
                    <a:pt x="82815" y="171419"/>
                  </a:lnTo>
                  <a:lnTo>
                    <a:pt x="83785" y="171429"/>
                  </a:lnTo>
                  <a:lnTo>
                    <a:pt x="127239" y="184706"/>
                  </a:lnTo>
                  <a:lnTo>
                    <a:pt x="172631" y="210458"/>
                  </a:lnTo>
                  <a:lnTo>
                    <a:pt x="218342" y="247730"/>
                  </a:lnTo>
                  <a:lnTo>
                    <a:pt x="248612" y="279411"/>
                  </a:lnTo>
                  <a:lnTo>
                    <a:pt x="261104" y="316208"/>
                  </a:lnTo>
                  <a:lnTo>
                    <a:pt x="261390" y="331390"/>
                  </a:lnTo>
                  <a:lnTo>
                    <a:pt x="259985" y="338401"/>
                  </a:lnTo>
                  <a:lnTo>
                    <a:pt x="247135" y="351837"/>
                  </a:lnTo>
                  <a:lnTo>
                    <a:pt x="229430" y="362747"/>
                  </a:lnTo>
                  <a:lnTo>
                    <a:pt x="214505" y="367595"/>
                  </a:lnTo>
                  <a:lnTo>
                    <a:pt x="173977" y="370325"/>
                  </a:lnTo>
                  <a:lnTo>
                    <a:pt x="139765" y="370965"/>
                  </a:lnTo>
                  <a:lnTo>
                    <a:pt x="93270" y="371324"/>
                  </a:lnTo>
                  <a:lnTo>
                    <a:pt x="53741" y="371430"/>
                  </a:lnTo>
                  <a:lnTo>
                    <a:pt x="0"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1" name="SMARTInkShape-7297"/>
            <p:cNvSpPr/>
            <p:nvPr/>
          </p:nvSpPr>
          <p:spPr>
            <a:xfrm>
              <a:off x="3857625" y="6076950"/>
              <a:ext cx="371476" cy="28576"/>
            </a:xfrm>
            <a:custGeom>
              <a:avLst/>
              <a:gdLst/>
              <a:ahLst/>
              <a:cxnLst/>
              <a:rect l="0" t="0" r="0" b="0"/>
              <a:pathLst>
                <a:path w="371476" h="28576">
                  <a:moveTo>
                    <a:pt x="0" y="0"/>
                  </a:moveTo>
                  <a:lnTo>
                    <a:pt x="27765" y="2822"/>
                  </a:lnTo>
                  <a:lnTo>
                    <a:pt x="68199" y="7539"/>
                  </a:lnTo>
                  <a:lnTo>
                    <a:pt x="115810" y="8937"/>
                  </a:lnTo>
                  <a:lnTo>
                    <a:pt x="152847" y="9351"/>
                  </a:lnTo>
                  <a:lnTo>
                    <a:pt x="190633" y="9473"/>
                  </a:lnTo>
                  <a:lnTo>
                    <a:pt x="228639" y="9509"/>
                  </a:lnTo>
                  <a:lnTo>
                    <a:pt x="274351" y="14578"/>
                  </a:lnTo>
                  <a:lnTo>
                    <a:pt x="315013" y="19225"/>
                  </a:lnTo>
                  <a:lnTo>
                    <a:pt x="37147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2" name="SMARTInkShape-7298"/>
            <p:cNvSpPr/>
            <p:nvPr/>
          </p:nvSpPr>
          <p:spPr>
            <a:xfrm>
              <a:off x="3505200" y="6105525"/>
              <a:ext cx="148039" cy="323851"/>
            </a:xfrm>
            <a:custGeom>
              <a:avLst/>
              <a:gdLst/>
              <a:ahLst/>
              <a:cxnLst/>
              <a:rect l="0" t="0" r="0" b="0"/>
              <a:pathLst>
                <a:path w="148039" h="323851">
                  <a:moveTo>
                    <a:pt x="57150" y="0"/>
                  </a:moveTo>
                  <a:lnTo>
                    <a:pt x="62207" y="0"/>
                  </a:lnTo>
                  <a:lnTo>
                    <a:pt x="67511" y="2822"/>
                  </a:lnTo>
                  <a:lnTo>
                    <a:pt x="89206" y="23851"/>
                  </a:lnTo>
                  <a:lnTo>
                    <a:pt x="119536" y="70190"/>
                  </a:lnTo>
                  <a:lnTo>
                    <a:pt x="141251" y="109813"/>
                  </a:lnTo>
                  <a:lnTo>
                    <a:pt x="148038" y="146720"/>
                  </a:lnTo>
                  <a:lnTo>
                    <a:pt x="145876" y="164340"/>
                  </a:lnTo>
                  <a:lnTo>
                    <a:pt x="121713" y="207048"/>
                  </a:lnTo>
                  <a:lnTo>
                    <a:pt x="101915" y="235267"/>
                  </a:lnTo>
                  <a:lnTo>
                    <a:pt x="57168" y="276522"/>
                  </a:lnTo>
                  <a:lnTo>
                    <a:pt x="12701" y="312491"/>
                  </a:lnTo>
                  <a:lnTo>
                    <a:pt x="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3" name="SMARTInkShape-7299"/>
            <p:cNvSpPr/>
            <p:nvPr/>
          </p:nvSpPr>
          <p:spPr>
            <a:xfrm>
              <a:off x="3028950" y="5810250"/>
              <a:ext cx="149883" cy="312593"/>
            </a:xfrm>
            <a:custGeom>
              <a:avLst/>
              <a:gdLst/>
              <a:ahLst/>
              <a:cxnLst/>
              <a:rect l="0" t="0" r="0" b="0"/>
              <a:pathLst>
                <a:path w="149883" h="312593">
                  <a:moveTo>
                    <a:pt x="28575" y="0"/>
                  </a:moveTo>
                  <a:lnTo>
                    <a:pt x="28575" y="46134"/>
                  </a:lnTo>
                  <a:lnTo>
                    <a:pt x="25753" y="69055"/>
                  </a:lnTo>
                  <a:lnTo>
                    <a:pt x="11242" y="115176"/>
                  </a:lnTo>
                  <a:lnTo>
                    <a:pt x="9676" y="131267"/>
                  </a:lnTo>
                  <a:lnTo>
                    <a:pt x="17739" y="141368"/>
                  </a:lnTo>
                  <a:lnTo>
                    <a:pt x="62311" y="145639"/>
                  </a:lnTo>
                  <a:lnTo>
                    <a:pt x="106064" y="172529"/>
                  </a:lnTo>
                  <a:lnTo>
                    <a:pt x="122281" y="184629"/>
                  </a:lnTo>
                  <a:lnTo>
                    <a:pt x="137361" y="204400"/>
                  </a:lnTo>
                  <a:lnTo>
                    <a:pt x="147474" y="229896"/>
                  </a:lnTo>
                  <a:lnTo>
                    <a:pt x="149882" y="256501"/>
                  </a:lnTo>
                  <a:lnTo>
                    <a:pt x="144363" y="277201"/>
                  </a:lnTo>
                  <a:lnTo>
                    <a:pt x="138950" y="286537"/>
                  </a:lnTo>
                  <a:lnTo>
                    <a:pt x="119840" y="302799"/>
                  </a:lnTo>
                  <a:lnTo>
                    <a:pt x="100182" y="309202"/>
                  </a:lnTo>
                  <a:lnTo>
                    <a:pt x="52704" y="312592"/>
                  </a:lnTo>
                  <a:lnTo>
                    <a:pt x="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4" name="SMARTInkShape-7300"/>
            <p:cNvSpPr/>
            <p:nvPr/>
          </p:nvSpPr>
          <p:spPr>
            <a:xfrm>
              <a:off x="3057525" y="5838825"/>
              <a:ext cx="142876" cy="9526"/>
            </a:xfrm>
            <a:custGeom>
              <a:avLst/>
              <a:gdLst/>
              <a:ahLst/>
              <a:cxnLst/>
              <a:rect l="0" t="0" r="0" b="0"/>
              <a:pathLst>
                <a:path w="142876" h="9526">
                  <a:moveTo>
                    <a:pt x="0" y="0"/>
                  </a:moveTo>
                  <a:lnTo>
                    <a:pt x="43849" y="0"/>
                  </a:lnTo>
                  <a:lnTo>
                    <a:pt x="84940" y="6546"/>
                  </a:lnTo>
                  <a:lnTo>
                    <a:pt x="1428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5" name="SMARTInkShape-7301"/>
            <p:cNvSpPr/>
            <p:nvPr/>
          </p:nvSpPr>
          <p:spPr>
            <a:xfrm>
              <a:off x="3934217" y="6181725"/>
              <a:ext cx="342509" cy="38101"/>
            </a:xfrm>
            <a:custGeom>
              <a:avLst/>
              <a:gdLst/>
              <a:ahLst/>
              <a:cxnLst/>
              <a:rect l="0" t="0" r="0" b="0"/>
              <a:pathLst>
                <a:path w="342509" h="38101">
                  <a:moveTo>
                    <a:pt x="9133" y="0"/>
                  </a:moveTo>
                  <a:lnTo>
                    <a:pt x="0" y="0"/>
                  </a:lnTo>
                  <a:lnTo>
                    <a:pt x="31214" y="13257"/>
                  </a:lnTo>
                  <a:lnTo>
                    <a:pt x="72825" y="17334"/>
                  </a:lnTo>
                  <a:lnTo>
                    <a:pt x="110202" y="23598"/>
                  </a:lnTo>
                  <a:lnTo>
                    <a:pt x="146442" y="27100"/>
                  </a:lnTo>
                  <a:lnTo>
                    <a:pt x="183991" y="28139"/>
                  </a:lnTo>
                  <a:lnTo>
                    <a:pt x="214906" y="28381"/>
                  </a:lnTo>
                  <a:lnTo>
                    <a:pt x="249812" y="28488"/>
                  </a:lnTo>
                  <a:lnTo>
                    <a:pt x="286494" y="28537"/>
                  </a:lnTo>
                  <a:lnTo>
                    <a:pt x="342508"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97" name="SMARTInkShape-Group1060"/>
          <p:cNvGrpSpPr/>
          <p:nvPr/>
        </p:nvGrpSpPr>
        <p:grpSpPr>
          <a:xfrm>
            <a:off x="6105525" y="5758410"/>
            <a:ext cx="2543176" cy="766216"/>
            <a:chOff x="6105525" y="5758410"/>
            <a:chExt cx="2543176" cy="766216"/>
          </a:xfrm>
        </p:grpSpPr>
        <p:sp>
          <p:nvSpPr>
            <p:cNvPr id="3287" name="SMARTInkShape-7302"/>
            <p:cNvSpPr/>
            <p:nvPr/>
          </p:nvSpPr>
          <p:spPr>
            <a:xfrm>
              <a:off x="8524875" y="6191838"/>
              <a:ext cx="123826" cy="8938"/>
            </a:xfrm>
            <a:custGeom>
              <a:avLst/>
              <a:gdLst/>
              <a:ahLst/>
              <a:cxnLst/>
              <a:rect l="0" t="0" r="0" b="0"/>
              <a:pathLst>
                <a:path w="123826" h="8938">
                  <a:moveTo>
                    <a:pt x="0" y="8937"/>
                  </a:moveTo>
                  <a:lnTo>
                    <a:pt x="10113" y="3881"/>
                  </a:lnTo>
                  <a:lnTo>
                    <a:pt x="48957" y="0"/>
                  </a:lnTo>
                  <a:lnTo>
                    <a:pt x="81276" y="548"/>
                  </a:lnTo>
                  <a:lnTo>
                    <a:pt x="123825" y="89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8" name="SMARTInkShape-7303"/>
            <p:cNvSpPr/>
            <p:nvPr/>
          </p:nvSpPr>
          <p:spPr>
            <a:xfrm>
              <a:off x="7134733" y="6143625"/>
              <a:ext cx="189993" cy="28576"/>
            </a:xfrm>
            <a:custGeom>
              <a:avLst/>
              <a:gdLst/>
              <a:ahLst/>
              <a:cxnLst/>
              <a:rect l="0" t="0" r="0" b="0"/>
              <a:pathLst>
                <a:path w="189993" h="28576">
                  <a:moveTo>
                    <a:pt x="18542" y="0"/>
                  </a:moveTo>
                  <a:lnTo>
                    <a:pt x="0" y="0"/>
                  </a:lnTo>
                  <a:lnTo>
                    <a:pt x="4699" y="5057"/>
                  </a:lnTo>
                  <a:lnTo>
                    <a:pt x="12742" y="7539"/>
                  </a:lnTo>
                  <a:lnTo>
                    <a:pt x="29171" y="11759"/>
                  </a:lnTo>
                  <a:lnTo>
                    <a:pt x="42316" y="15810"/>
                  </a:lnTo>
                  <a:lnTo>
                    <a:pt x="88611" y="19824"/>
                  </a:lnTo>
                  <a:lnTo>
                    <a:pt x="128232" y="27213"/>
                  </a:lnTo>
                  <a:lnTo>
                    <a:pt x="189992"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9" name="SMARTInkShape-7304"/>
            <p:cNvSpPr/>
            <p:nvPr/>
          </p:nvSpPr>
          <p:spPr>
            <a:xfrm>
              <a:off x="7077075" y="6086475"/>
              <a:ext cx="190501" cy="28576"/>
            </a:xfrm>
            <a:custGeom>
              <a:avLst/>
              <a:gdLst/>
              <a:ahLst/>
              <a:cxnLst/>
              <a:rect l="0" t="0" r="0" b="0"/>
              <a:pathLst>
                <a:path w="190501" h="28576">
                  <a:moveTo>
                    <a:pt x="0" y="0"/>
                  </a:moveTo>
                  <a:lnTo>
                    <a:pt x="9721" y="1058"/>
                  </a:lnTo>
                  <a:lnTo>
                    <a:pt x="48906" y="8201"/>
                  </a:lnTo>
                  <a:lnTo>
                    <a:pt x="86692" y="14189"/>
                  </a:lnTo>
                  <a:lnTo>
                    <a:pt x="131403" y="22666"/>
                  </a:lnTo>
                  <a:lnTo>
                    <a:pt x="19050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0" name="SMARTInkShape-7305"/>
            <p:cNvSpPr/>
            <p:nvPr/>
          </p:nvSpPr>
          <p:spPr>
            <a:xfrm>
              <a:off x="8029575" y="619125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1" name="SMARTInkShape-7306"/>
            <p:cNvSpPr/>
            <p:nvPr/>
          </p:nvSpPr>
          <p:spPr>
            <a:xfrm>
              <a:off x="8162925" y="6124575"/>
              <a:ext cx="266701" cy="314326"/>
            </a:xfrm>
            <a:custGeom>
              <a:avLst/>
              <a:gdLst/>
              <a:ahLst/>
              <a:cxnLst/>
              <a:rect l="0" t="0" r="0" b="0"/>
              <a:pathLst>
                <a:path w="266701" h="314326">
                  <a:moveTo>
                    <a:pt x="0" y="0"/>
                  </a:moveTo>
                  <a:lnTo>
                    <a:pt x="24302" y="0"/>
                  </a:lnTo>
                  <a:lnTo>
                    <a:pt x="71605" y="21458"/>
                  </a:lnTo>
                  <a:lnTo>
                    <a:pt x="111237" y="48924"/>
                  </a:lnTo>
                  <a:lnTo>
                    <a:pt x="143347" y="77246"/>
                  </a:lnTo>
                  <a:lnTo>
                    <a:pt x="154774" y="98382"/>
                  </a:lnTo>
                  <a:lnTo>
                    <a:pt x="155924" y="118514"/>
                  </a:lnTo>
                  <a:lnTo>
                    <a:pt x="151850" y="140515"/>
                  </a:lnTo>
                  <a:lnTo>
                    <a:pt x="131148" y="185132"/>
                  </a:lnTo>
                  <a:lnTo>
                    <a:pt x="115882" y="205725"/>
                  </a:lnTo>
                  <a:lnTo>
                    <a:pt x="69435" y="250108"/>
                  </a:lnTo>
                  <a:lnTo>
                    <a:pt x="54521" y="260834"/>
                  </a:lnTo>
                  <a:lnTo>
                    <a:pt x="50689" y="266915"/>
                  </a:lnTo>
                  <a:lnTo>
                    <a:pt x="49668" y="270018"/>
                  </a:lnTo>
                  <a:lnTo>
                    <a:pt x="50045" y="273145"/>
                  </a:lnTo>
                  <a:lnTo>
                    <a:pt x="53287" y="279443"/>
                  </a:lnTo>
                  <a:lnTo>
                    <a:pt x="66118" y="288937"/>
                  </a:lnTo>
                  <a:lnTo>
                    <a:pt x="88382" y="293397"/>
                  </a:lnTo>
                  <a:lnTo>
                    <a:pt x="131805" y="297850"/>
                  </a:lnTo>
                  <a:lnTo>
                    <a:pt x="178788" y="303427"/>
                  </a:lnTo>
                  <a:lnTo>
                    <a:pt x="26670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2" name="SMARTInkShape-7307"/>
            <p:cNvSpPr/>
            <p:nvPr/>
          </p:nvSpPr>
          <p:spPr>
            <a:xfrm>
              <a:off x="6451530" y="5758410"/>
              <a:ext cx="415996" cy="528091"/>
            </a:xfrm>
            <a:custGeom>
              <a:avLst/>
              <a:gdLst/>
              <a:ahLst/>
              <a:cxnLst/>
              <a:rect l="0" t="0" r="0" b="0"/>
              <a:pathLst>
                <a:path w="415996" h="528091">
                  <a:moveTo>
                    <a:pt x="111195" y="70890"/>
                  </a:moveTo>
                  <a:lnTo>
                    <a:pt x="95986" y="71948"/>
                  </a:lnTo>
                  <a:lnTo>
                    <a:pt x="79760" y="78494"/>
                  </a:lnTo>
                  <a:lnTo>
                    <a:pt x="50742" y="103393"/>
                  </a:lnTo>
                  <a:lnTo>
                    <a:pt x="23955" y="143829"/>
                  </a:lnTo>
                  <a:lnTo>
                    <a:pt x="7375" y="182861"/>
                  </a:lnTo>
                  <a:lnTo>
                    <a:pt x="0" y="225422"/>
                  </a:lnTo>
                  <a:lnTo>
                    <a:pt x="637" y="265903"/>
                  </a:lnTo>
                  <a:lnTo>
                    <a:pt x="5967" y="286678"/>
                  </a:lnTo>
                  <a:lnTo>
                    <a:pt x="27540" y="329096"/>
                  </a:lnTo>
                  <a:lnTo>
                    <a:pt x="42899" y="351889"/>
                  </a:lnTo>
                  <a:lnTo>
                    <a:pt x="83660" y="385007"/>
                  </a:lnTo>
                  <a:lnTo>
                    <a:pt x="130382" y="415879"/>
                  </a:lnTo>
                  <a:lnTo>
                    <a:pt x="177888" y="435455"/>
                  </a:lnTo>
                  <a:lnTo>
                    <a:pt x="225497" y="444277"/>
                  </a:lnTo>
                  <a:lnTo>
                    <a:pt x="244547" y="447448"/>
                  </a:lnTo>
                  <a:lnTo>
                    <a:pt x="287114" y="443243"/>
                  </a:lnTo>
                  <a:lnTo>
                    <a:pt x="312544" y="432512"/>
                  </a:lnTo>
                  <a:lnTo>
                    <a:pt x="347465" y="403377"/>
                  </a:lnTo>
                  <a:lnTo>
                    <a:pt x="362764" y="381659"/>
                  </a:lnTo>
                  <a:lnTo>
                    <a:pt x="372941" y="355587"/>
                  </a:lnTo>
                  <a:lnTo>
                    <a:pt x="376917" y="309865"/>
                  </a:lnTo>
                  <a:lnTo>
                    <a:pt x="374782" y="267286"/>
                  </a:lnTo>
                  <a:lnTo>
                    <a:pt x="364580" y="224455"/>
                  </a:lnTo>
                  <a:lnTo>
                    <a:pt x="351315" y="178874"/>
                  </a:lnTo>
                  <a:lnTo>
                    <a:pt x="329410" y="141021"/>
                  </a:lnTo>
                  <a:lnTo>
                    <a:pt x="297349" y="98666"/>
                  </a:lnTo>
                  <a:lnTo>
                    <a:pt x="258554" y="56792"/>
                  </a:lnTo>
                  <a:lnTo>
                    <a:pt x="219012" y="29966"/>
                  </a:lnTo>
                  <a:lnTo>
                    <a:pt x="195587" y="12786"/>
                  </a:lnTo>
                  <a:lnTo>
                    <a:pt x="162238" y="287"/>
                  </a:lnTo>
                  <a:lnTo>
                    <a:pt x="146580" y="0"/>
                  </a:lnTo>
                  <a:lnTo>
                    <a:pt x="137960" y="1405"/>
                  </a:lnTo>
                  <a:lnTo>
                    <a:pt x="125560" y="8611"/>
                  </a:lnTo>
                  <a:lnTo>
                    <a:pt x="120772" y="13495"/>
                  </a:lnTo>
                  <a:lnTo>
                    <a:pt x="115451" y="30212"/>
                  </a:lnTo>
                  <a:lnTo>
                    <a:pt x="114145" y="49636"/>
                  </a:lnTo>
                  <a:lnTo>
                    <a:pt x="124702" y="91113"/>
                  </a:lnTo>
                  <a:lnTo>
                    <a:pt x="150238" y="137720"/>
                  </a:lnTo>
                  <a:lnTo>
                    <a:pt x="174881" y="180752"/>
                  </a:lnTo>
                  <a:lnTo>
                    <a:pt x="207736" y="223472"/>
                  </a:lnTo>
                  <a:lnTo>
                    <a:pt x="234344" y="259210"/>
                  </a:lnTo>
                  <a:lnTo>
                    <a:pt x="257162" y="296610"/>
                  </a:lnTo>
                  <a:lnTo>
                    <a:pt x="283561" y="334503"/>
                  </a:lnTo>
                  <a:lnTo>
                    <a:pt x="311491" y="372541"/>
                  </a:lnTo>
                  <a:lnTo>
                    <a:pt x="338817" y="409564"/>
                  </a:lnTo>
                  <a:lnTo>
                    <a:pt x="370372" y="453877"/>
                  </a:lnTo>
                  <a:lnTo>
                    <a:pt x="394716" y="490579"/>
                  </a:lnTo>
                  <a:lnTo>
                    <a:pt x="415995" y="5280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3" name="SMARTInkShape-7308"/>
            <p:cNvSpPr/>
            <p:nvPr/>
          </p:nvSpPr>
          <p:spPr>
            <a:xfrm>
              <a:off x="8440635" y="6191250"/>
              <a:ext cx="195581" cy="333376"/>
            </a:xfrm>
            <a:custGeom>
              <a:avLst/>
              <a:gdLst/>
              <a:ahLst/>
              <a:cxnLst/>
              <a:rect l="0" t="0" r="0" b="0"/>
              <a:pathLst>
                <a:path w="195581" h="333376">
                  <a:moveTo>
                    <a:pt x="36615" y="0"/>
                  </a:moveTo>
                  <a:lnTo>
                    <a:pt x="23358" y="13257"/>
                  </a:lnTo>
                  <a:lnTo>
                    <a:pt x="14225" y="37559"/>
                  </a:lnTo>
                  <a:lnTo>
                    <a:pt x="6032" y="82831"/>
                  </a:lnTo>
                  <a:lnTo>
                    <a:pt x="0" y="105497"/>
                  </a:lnTo>
                  <a:lnTo>
                    <a:pt x="1997" y="116032"/>
                  </a:lnTo>
                  <a:lnTo>
                    <a:pt x="6846" y="129929"/>
                  </a:lnTo>
                  <a:lnTo>
                    <a:pt x="8303" y="131070"/>
                  </a:lnTo>
                  <a:lnTo>
                    <a:pt x="12744" y="132337"/>
                  </a:lnTo>
                  <a:lnTo>
                    <a:pt x="53770" y="133261"/>
                  </a:lnTo>
                  <a:lnTo>
                    <a:pt x="101303" y="138399"/>
                  </a:lnTo>
                  <a:lnTo>
                    <a:pt x="138881" y="156141"/>
                  </a:lnTo>
                  <a:lnTo>
                    <a:pt x="167505" y="179338"/>
                  </a:lnTo>
                  <a:lnTo>
                    <a:pt x="174163" y="191184"/>
                  </a:lnTo>
                  <a:lnTo>
                    <a:pt x="183556" y="212575"/>
                  </a:lnTo>
                  <a:lnTo>
                    <a:pt x="191881" y="228886"/>
                  </a:lnTo>
                  <a:lnTo>
                    <a:pt x="195580" y="243191"/>
                  </a:lnTo>
                  <a:lnTo>
                    <a:pt x="192607" y="268201"/>
                  </a:lnTo>
                  <a:lnTo>
                    <a:pt x="185023" y="290664"/>
                  </a:lnTo>
                  <a:lnTo>
                    <a:pt x="170660" y="304161"/>
                  </a:lnTo>
                  <a:lnTo>
                    <a:pt x="93765"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4" name="SMARTInkShape-7309"/>
            <p:cNvSpPr/>
            <p:nvPr/>
          </p:nvSpPr>
          <p:spPr>
            <a:xfrm>
              <a:off x="7820025" y="5934190"/>
              <a:ext cx="148773" cy="397385"/>
            </a:xfrm>
            <a:custGeom>
              <a:avLst/>
              <a:gdLst/>
              <a:ahLst/>
              <a:cxnLst/>
              <a:rect l="0" t="0" r="0" b="0"/>
              <a:pathLst>
                <a:path w="148773" h="397385">
                  <a:moveTo>
                    <a:pt x="123825" y="9410"/>
                  </a:moveTo>
                  <a:lnTo>
                    <a:pt x="123825" y="0"/>
                  </a:lnTo>
                  <a:lnTo>
                    <a:pt x="123825" y="4976"/>
                  </a:lnTo>
                  <a:lnTo>
                    <a:pt x="105511" y="45648"/>
                  </a:lnTo>
                  <a:lnTo>
                    <a:pt x="76581" y="90730"/>
                  </a:lnTo>
                  <a:lnTo>
                    <a:pt x="54862" y="134118"/>
                  </a:lnTo>
                  <a:lnTo>
                    <a:pt x="35395" y="178154"/>
                  </a:lnTo>
                  <a:lnTo>
                    <a:pt x="25256" y="194474"/>
                  </a:lnTo>
                  <a:lnTo>
                    <a:pt x="6750" y="241553"/>
                  </a:lnTo>
                  <a:lnTo>
                    <a:pt x="2000" y="282804"/>
                  </a:lnTo>
                  <a:lnTo>
                    <a:pt x="10706" y="325131"/>
                  </a:lnTo>
                  <a:lnTo>
                    <a:pt x="26065" y="362150"/>
                  </a:lnTo>
                  <a:lnTo>
                    <a:pt x="36632" y="376440"/>
                  </a:lnTo>
                  <a:lnTo>
                    <a:pt x="59537" y="391327"/>
                  </a:lnTo>
                  <a:lnTo>
                    <a:pt x="76319" y="397384"/>
                  </a:lnTo>
                  <a:lnTo>
                    <a:pt x="98108" y="394123"/>
                  </a:lnTo>
                  <a:lnTo>
                    <a:pt x="112748" y="383593"/>
                  </a:lnTo>
                  <a:lnTo>
                    <a:pt x="139393" y="350964"/>
                  </a:lnTo>
                  <a:lnTo>
                    <a:pt x="146620" y="332662"/>
                  </a:lnTo>
                  <a:lnTo>
                    <a:pt x="148772" y="312886"/>
                  </a:lnTo>
                  <a:lnTo>
                    <a:pt x="142976" y="279011"/>
                  </a:lnTo>
                  <a:lnTo>
                    <a:pt x="125413" y="244227"/>
                  </a:lnTo>
                  <a:lnTo>
                    <a:pt x="106383" y="221482"/>
                  </a:lnTo>
                  <a:lnTo>
                    <a:pt x="91731" y="214789"/>
                  </a:lnTo>
                  <a:lnTo>
                    <a:pt x="61511" y="210492"/>
                  </a:lnTo>
                  <a:lnTo>
                    <a:pt x="31514" y="219861"/>
                  </a:lnTo>
                  <a:lnTo>
                    <a:pt x="0" y="2380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5" name="SMARTInkShape-7310"/>
            <p:cNvSpPr/>
            <p:nvPr/>
          </p:nvSpPr>
          <p:spPr>
            <a:xfrm>
              <a:off x="6105525" y="5876925"/>
              <a:ext cx="47221" cy="266701"/>
            </a:xfrm>
            <a:custGeom>
              <a:avLst/>
              <a:gdLst/>
              <a:ahLst/>
              <a:cxnLst/>
              <a:rect l="0" t="0" r="0" b="0"/>
              <a:pathLst>
                <a:path w="47221" h="266701">
                  <a:moveTo>
                    <a:pt x="19050" y="0"/>
                  </a:moveTo>
                  <a:lnTo>
                    <a:pt x="32307" y="13257"/>
                  </a:lnTo>
                  <a:lnTo>
                    <a:pt x="35527" y="22120"/>
                  </a:lnTo>
                  <a:lnTo>
                    <a:pt x="44545" y="68932"/>
                  </a:lnTo>
                  <a:lnTo>
                    <a:pt x="47220" y="104484"/>
                  </a:lnTo>
                  <a:lnTo>
                    <a:pt x="37211" y="151630"/>
                  </a:lnTo>
                  <a:lnTo>
                    <a:pt x="25225" y="195404"/>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6" name="SMARTInkShape-7311"/>
            <p:cNvSpPr/>
            <p:nvPr/>
          </p:nvSpPr>
          <p:spPr>
            <a:xfrm>
              <a:off x="7515225" y="6086475"/>
              <a:ext cx="200026" cy="28576"/>
            </a:xfrm>
            <a:custGeom>
              <a:avLst/>
              <a:gdLst/>
              <a:ahLst/>
              <a:cxnLst/>
              <a:rect l="0" t="0" r="0" b="0"/>
              <a:pathLst>
                <a:path w="200026" h="28576">
                  <a:moveTo>
                    <a:pt x="0" y="0"/>
                  </a:moveTo>
                  <a:lnTo>
                    <a:pt x="44240" y="2822"/>
                  </a:lnTo>
                  <a:lnTo>
                    <a:pt x="90112" y="13257"/>
                  </a:lnTo>
                  <a:lnTo>
                    <a:pt x="134660" y="21109"/>
                  </a:lnTo>
                  <a:lnTo>
                    <a:pt x="179031" y="27592"/>
                  </a:lnTo>
                  <a:lnTo>
                    <a:pt x="2000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298" name="SMARTInkShape-7312"/>
          <p:cNvSpPr/>
          <p:nvPr/>
        </p:nvSpPr>
        <p:spPr>
          <a:xfrm>
            <a:off x="7011048" y="4752975"/>
            <a:ext cx="217584" cy="231867"/>
          </a:xfrm>
          <a:custGeom>
            <a:avLst/>
            <a:gdLst/>
            <a:ahLst/>
            <a:cxnLst/>
            <a:rect l="0" t="0" r="0" b="0"/>
            <a:pathLst>
              <a:path w="217584" h="231867">
                <a:moveTo>
                  <a:pt x="56502" y="28575"/>
                </a:moveTo>
                <a:lnTo>
                  <a:pt x="47840" y="36179"/>
                </a:lnTo>
                <a:lnTo>
                  <a:pt x="34768" y="44822"/>
                </a:lnTo>
                <a:lnTo>
                  <a:pt x="6736" y="91323"/>
                </a:lnTo>
                <a:lnTo>
                  <a:pt x="811" y="122814"/>
                </a:lnTo>
                <a:lnTo>
                  <a:pt x="0" y="133253"/>
                </a:lnTo>
                <a:lnTo>
                  <a:pt x="9657" y="155194"/>
                </a:lnTo>
                <a:lnTo>
                  <a:pt x="31883" y="182389"/>
                </a:lnTo>
                <a:lnTo>
                  <a:pt x="62955" y="202550"/>
                </a:lnTo>
                <a:lnTo>
                  <a:pt x="97103" y="217589"/>
                </a:lnTo>
                <a:lnTo>
                  <a:pt x="140733" y="230394"/>
                </a:lnTo>
                <a:lnTo>
                  <a:pt x="160261" y="231866"/>
                </a:lnTo>
                <a:lnTo>
                  <a:pt x="198381" y="226913"/>
                </a:lnTo>
                <a:lnTo>
                  <a:pt x="208812" y="218678"/>
                </a:lnTo>
                <a:lnTo>
                  <a:pt x="214154" y="207963"/>
                </a:lnTo>
                <a:lnTo>
                  <a:pt x="217583" y="178781"/>
                </a:lnTo>
                <a:lnTo>
                  <a:pt x="213120" y="146693"/>
                </a:lnTo>
                <a:lnTo>
                  <a:pt x="195585" y="106588"/>
                </a:lnTo>
                <a:lnTo>
                  <a:pt x="175188" y="74363"/>
                </a:lnTo>
                <a:lnTo>
                  <a:pt x="133083" y="30450"/>
                </a:lnTo>
                <a:lnTo>
                  <a:pt x="109413" y="15137"/>
                </a:lnTo>
                <a:lnTo>
                  <a:pt x="5650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9" name="SMARTInkShape-7313"/>
          <p:cNvSpPr/>
          <p:nvPr/>
        </p:nvSpPr>
        <p:spPr>
          <a:xfrm>
            <a:off x="4476750" y="3486150"/>
            <a:ext cx="228601" cy="9526"/>
          </a:xfrm>
          <a:custGeom>
            <a:avLst/>
            <a:gdLst/>
            <a:ahLst/>
            <a:cxnLst/>
            <a:rect l="0" t="0" r="0" b="0"/>
            <a:pathLst>
              <a:path w="228601" h="9526">
                <a:moveTo>
                  <a:pt x="0" y="9525"/>
                </a:moveTo>
                <a:lnTo>
                  <a:pt x="44654" y="9525"/>
                </a:lnTo>
                <a:lnTo>
                  <a:pt x="88312" y="8467"/>
                </a:lnTo>
                <a:lnTo>
                  <a:pt x="133691" y="1324"/>
                </a:lnTo>
                <a:lnTo>
                  <a:pt x="2286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0" name="SMARTInkShape-7314"/>
          <p:cNvSpPr/>
          <p:nvPr/>
        </p:nvSpPr>
        <p:spPr>
          <a:xfrm>
            <a:off x="2771775" y="5095886"/>
            <a:ext cx="228601" cy="295265"/>
          </a:xfrm>
          <a:custGeom>
            <a:avLst/>
            <a:gdLst/>
            <a:ahLst/>
            <a:cxnLst/>
            <a:rect l="0" t="0" r="0" b="0"/>
            <a:pathLst>
              <a:path w="228601" h="295265">
                <a:moveTo>
                  <a:pt x="0" y="19039"/>
                </a:moveTo>
                <a:lnTo>
                  <a:pt x="13257" y="19039"/>
                </a:lnTo>
                <a:lnTo>
                  <a:pt x="15188" y="17981"/>
                </a:lnTo>
                <a:lnTo>
                  <a:pt x="16475" y="16217"/>
                </a:lnTo>
                <a:lnTo>
                  <a:pt x="17333" y="13983"/>
                </a:lnTo>
                <a:lnTo>
                  <a:pt x="18964" y="12493"/>
                </a:lnTo>
                <a:lnTo>
                  <a:pt x="29185" y="7280"/>
                </a:lnTo>
                <a:lnTo>
                  <a:pt x="35196" y="3229"/>
                </a:lnTo>
                <a:lnTo>
                  <a:pt x="44530" y="949"/>
                </a:lnTo>
                <a:lnTo>
                  <a:pt x="88167" y="27"/>
                </a:lnTo>
                <a:lnTo>
                  <a:pt x="104910" y="0"/>
                </a:lnTo>
                <a:lnTo>
                  <a:pt x="115771" y="5638"/>
                </a:lnTo>
                <a:lnTo>
                  <a:pt x="153780" y="39713"/>
                </a:lnTo>
                <a:lnTo>
                  <a:pt x="158305" y="49746"/>
                </a:lnTo>
                <a:lnTo>
                  <a:pt x="161374" y="60203"/>
                </a:lnTo>
                <a:lnTo>
                  <a:pt x="166266" y="68379"/>
                </a:lnTo>
                <a:lnTo>
                  <a:pt x="166324" y="81185"/>
                </a:lnTo>
                <a:lnTo>
                  <a:pt x="162794" y="105163"/>
                </a:lnTo>
                <a:lnTo>
                  <a:pt x="156667" y="115877"/>
                </a:lnTo>
                <a:lnTo>
                  <a:pt x="129482" y="145190"/>
                </a:lnTo>
                <a:lnTo>
                  <a:pt x="85685" y="181565"/>
                </a:lnTo>
                <a:lnTo>
                  <a:pt x="47872" y="221654"/>
                </a:lnTo>
                <a:lnTo>
                  <a:pt x="31419" y="247031"/>
                </a:lnTo>
                <a:lnTo>
                  <a:pt x="29137" y="260219"/>
                </a:lnTo>
                <a:lnTo>
                  <a:pt x="31647" y="266636"/>
                </a:lnTo>
                <a:lnTo>
                  <a:pt x="33798" y="269828"/>
                </a:lnTo>
                <a:lnTo>
                  <a:pt x="36290" y="271957"/>
                </a:lnTo>
                <a:lnTo>
                  <a:pt x="41882" y="274322"/>
                </a:lnTo>
                <a:lnTo>
                  <a:pt x="83749" y="276048"/>
                </a:lnTo>
                <a:lnTo>
                  <a:pt x="131356" y="276199"/>
                </a:lnTo>
                <a:lnTo>
                  <a:pt x="176544" y="282757"/>
                </a:lnTo>
                <a:lnTo>
                  <a:pt x="228600" y="2952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1" name="SMARTInkShape-7315"/>
          <p:cNvSpPr/>
          <p:nvPr/>
        </p:nvSpPr>
        <p:spPr>
          <a:xfrm>
            <a:off x="6877050" y="3286151"/>
            <a:ext cx="323736" cy="380827"/>
          </a:xfrm>
          <a:custGeom>
            <a:avLst/>
            <a:gdLst/>
            <a:ahLst/>
            <a:cxnLst/>
            <a:rect l="0" t="0" r="0" b="0"/>
            <a:pathLst>
              <a:path w="323736" h="380827">
                <a:moveTo>
                  <a:pt x="19050" y="9499"/>
                </a:moveTo>
                <a:lnTo>
                  <a:pt x="19050" y="51411"/>
                </a:lnTo>
                <a:lnTo>
                  <a:pt x="19050" y="91940"/>
                </a:lnTo>
                <a:lnTo>
                  <a:pt x="19050" y="108228"/>
                </a:lnTo>
                <a:lnTo>
                  <a:pt x="24695" y="122523"/>
                </a:lnTo>
                <a:lnTo>
                  <a:pt x="32142" y="136990"/>
                </a:lnTo>
                <a:lnTo>
                  <a:pt x="36923" y="177793"/>
                </a:lnTo>
                <a:lnTo>
                  <a:pt x="37867" y="221012"/>
                </a:lnTo>
                <a:lnTo>
                  <a:pt x="31508" y="265141"/>
                </a:lnTo>
                <a:lnTo>
                  <a:pt x="28961" y="312046"/>
                </a:lnTo>
                <a:lnTo>
                  <a:pt x="28609" y="357506"/>
                </a:lnTo>
                <a:lnTo>
                  <a:pt x="28577" y="379287"/>
                </a:lnTo>
                <a:lnTo>
                  <a:pt x="29634" y="379850"/>
                </a:lnTo>
                <a:lnTo>
                  <a:pt x="41832" y="380826"/>
                </a:lnTo>
                <a:lnTo>
                  <a:pt x="88307" y="373416"/>
                </a:lnTo>
                <a:lnTo>
                  <a:pt x="127412" y="372032"/>
                </a:lnTo>
                <a:lnTo>
                  <a:pt x="172865" y="371564"/>
                </a:lnTo>
                <a:lnTo>
                  <a:pt x="219261" y="371464"/>
                </a:lnTo>
                <a:lnTo>
                  <a:pt x="266209" y="371449"/>
                </a:lnTo>
                <a:lnTo>
                  <a:pt x="269548" y="371449"/>
                </a:lnTo>
                <a:lnTo>
                  <a:pt x="271773" y="370391"/>
                </a:lnTo>
                <a:lnTo>
                  <a:pt x="273257" y="368627"/>
                </a:lnTo>
                <a:lnTo>
                  <a:pt x="274247" y="366393"/>
                </a:lnTo>
                <a:lnTo>
                  <a:pt x="275965" y="364903"/>
                </a:lnTo>
                <a:lnTo>
                  <a:pt x="280696" y="363248"/>
                </a:lnTo>
                <a:lnTo>
                  <a:pt x="282380" y="361748"/>
                </a:lnTo>
                <a:lnTo>
                  <a:pt x="292000" y="338150"/>
                </a:lnTo>
                <a:lnTo>
                  <a:pt x="301534" y="299346"/>
                </a:lnTo>
                <a:lnTo>
                  <a:pt x="304370" y="258485"/>
                </a:lnTo>
                <a:lnTo>
                  <a:pt x="312964" y="213862"/>
                </a:lnTo>
                <a:lnTo>
                  <a:pt x="319544" y="172320"/>
                </a:lnTo>
                <a:lnTo>
                  <a:pt x="315669" y="128993"/>
                </a:lnTo>
                <a:lnTo>
                  <a:pt x="315561" y="92733"/>
                </a:lnTo>
                <a:lnTo>
                  <a:pt x="322983" y="48521"/>
                </a:lnTo>
                <a:lnTo>
                  <a:pt x="323735" y="26332"/>
                </a:lnTo>
                <a:lnTo>
                  <a:pt x="320977" y="19450"/>
                </a:lnTo>
                <a:lnTo>
                  <a:pt x="315639" y="11465"/>
                </a:lnTo>
                <a:lnTo>
                  <a:pt x="314714" y="5025"/>
                </a:lnTo>
                <a:lnTo>
                  <a:pt x="312468" y="3341"/>
                </a:lnTo>
                <a:lnTo>
                  <a:pt x="296476" y="639"/>
                </a:lnTo>
                <a:lnTo>
                  <a:pt x="255687" y="62"/>
                </a:lnTo>
                <a:lnTo>
                  <a:pt x="216753" y="0"/>
                </a:lnTo>
                <a:lnTo>
                  <a:pt x="171736" y="2801"/>
                </a:lnTo>
                <a:lnTo>
                  <a:pt x="139827" y="6522"/>
                </a:lnTo>
                <a:lnTo>
                  <a:pt x="94229" y="8617"/>
                </a:lnTo>
                <a:lnTo>
                  <a:pt x="49306" y="9325"/>
                </a:lnTo>
                <a:lnTo>
                  <a:pt x="0" y="949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2" name="SMARTInkShape-7316"/>
          <p:cNvSpPr/>
          <p:nvPr/>
        </p:nvSpPr>
        <p:spPr>
          <a:xfrm>
            <a:off x="8886825" y="4895850"/>
            <a:ext cx="594400" cy="523614"/>
          </a:xfrm>
          <a:custGeom>
            <a:avLst/>
            <a:gdLst/>
            <a:ahLst/>
            <a:cxnLst/>
            <a:rect l="0" t="0" r="0" b="0"/>
            <a:pathLst>
              <a:path w="594400" h="523614">
                <a:moveTo>
                  <a:pt x="0" y="0"/>
                </a:moveTo>
                <a:lnTo>
                  <a:pt x="13257" y="36628"/>
                </a:lnTo>
                <a:lnTo>
                  <a:pt x="18287" y="83638"/>
                </a:lnTo>
                <a:lnTo>
                  <a:pt x="18824" y="128849"/>
                </a:lnTo>
                <a:lnTo>
                  <a:pt x="18949" y="162042"/>
                </a:lnTo>
                <a:lnTo>
                  <a:pt x="19021" y="207703"/>
                </a:lnTo>
                <a:lnTo>
                  <a:pt x="19038" y="246123"/>
                </a:lnTo>
                <a:lnTo>
                  <a:pt x="21867" y="287893"/>
                </a:lnTo>
                <a:lnTo>
                  <a:pt x="26652" y="330095"/>
                </a:lnTo>
                <a:lnTo>
                  <a:pt x="32307" y="370017"/>
                </a:lnTo>
                <a:lnTo>
                  <a:pt x="36383" y="407967"/>
                </a:lnTo>
                <a:lnTo>
                  <a:pt x="46424" y="453904"/>
                </a:lnTo>
                <a:lnTo>
                  <a:pt x="68646" y="494278"/>
                </a:lnTo>
                <a:lnTo>
                  <a:pt x="84075" y="506756"/>
                </a:lnTo>
                <a:lnTo>
                  <a:pt x="112164" y="512100"/>
                </a:lnTo>
                <a:lnTo>
                  <a:pt x="157466" y="513906"/>
                </a:lnTo>
                <a:lnTo>
                  <a:pt x="200282" y="514262"/>
                </a:lnTo>
                <a:lnTo>
                  <a:pt x="232947" y="514311"/>
                </a:lnTo>
                <a:lnTo>
                  <a:pt x="268632" y="514333"/>
                </a:lnTo>
                <a:lnTo>
                  <a:pt x="314309" y="514345"/>
                </a:lnTo>
                <a:lnTo>
                  <a:pt x="354654" y="514349"/>
                </a:lnTo>
                <a:lnTo>
                  <a:pt x="393419" y="519406"/>
                </a:lnTo>
                <a:lnTo>
                  <a:pt x="427442" y="521888"/>
                </a:lnTo>
                <a:lnTo>
                  <a:pt x="463024" y="522992"/>
                </a:lnTo>
                <a:lnTo>
                  <a:pt x="503023" y="523613"/>
                </a:lnTo>
                <a:lnTo>
                  <a:pt x="545331" y="522739"/>
                </a:lnTo>
                <a:lnTo>
                  <a:pt x="583967" y="515664"/>
                </a:lnTo>
                <a:lnTo>
                  <a:pt x="590446" y="509289"/>
                </a:lnTo>
                <a:lnTo>
                  <a:pt x="593656" y="504626"/>
                </a:lnTo>
                <a:lnTo>
                  <a:pt x="594399" y="488155"/>
                </a:lnTo>
                <a:lnTo>
                  <a:pt x="588869" y="452262"/>
                </a:lnTo>
                <a:lnTo>
                  <a:pt x="580527" y="413756"/>
                </a:lnTo>
                <a:lnTo>
                  <a:pt x="573395" y="393442"/>
                </a:lnTo>
                <a:lnTo>
                  <a:pt x="550569" y="351345"/>
                </a:lnTo>
                <a:lnTo>
                  <a:pt x="540134" y="313417"/>
                </a:lnTo>
                <a:lnTo>
                  <a:pt x="531464" y="265849"/>
                </a:lnTo>
                <a:lnTo>
                  <a:pt x="524874" y="221080"/>
                </a:lnTo>
                <a:lnTo>
                  <a:pt x="523915" y="174393"/>
                </a:lnTo>
                <a:lnTo>
                  <a:pt x="521070" y="164644"/>
                </a:lnTo>
                <a:lnTo>
                  <a:pt x="518830" y="160563"/>
                </a:lnTo>
                <a:lnTo>
                  <a:pt x="505564" y="149762"/>
                </a:lnTo>
                <a:lnTo>
                  <a:pt x="465568" y="133421"/>
                </a:lnTo>
                <a:lnTo>
                  <a:pt x="420005" y="117485"/>
                </a:lnTo>
                <a:lnTo>
                  <a:pt x="395968" y="109011"/>
                </a:lnTo>
                <a:lnTo>
                  <a:pt x="350991" y="102790"/>
                </a:lnTo>
                <a:lnTo>
                  <a:pt x="306398" y="91684"/>
                </a:lnTo>
                <a:lnTo>
                  <a:pt x="266585" y="87490"/>
                </a:lnTo>
                <a:lnTo>
                  <a:pt x="226332" y="81192"/>
                </a:lnTo>
                <a:lnTo>
                  <a:pt x="187594" y="77679"/>
                </a:lnTo>
                <a:lnTo>
                  <a:pt x="149305" y="76638"/>
                </a:lnTo>
                <a:lnTo>
                  <a:pt x="57150" y="76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3" name="SMARTInkShape-7317"/>
          <p:cNvSpPr/>
          <p:nvPr/>
        </p:nvSpPr>
        <p:spPr>
          <a:xfrm>
            <a:off x="7038975" y="4248150"/>
            <a:ext cx="533272" cy="246306"/>
          </a:xfrm>
          <a:custGeom>
            <a:avLst/>
            <a:gdLst/>
            <a:ahLst/>
            <a:cxnLst/>
            <a:rect l="0" t="0" r="0" b="0"/>
            <a:pathLst>
              <a:path w="533272" h="246306">
                <a:moveTo>
                  <a:pt x="0" y="9525"/>
                </a:moveTo>
                <a:lnTo>
                  <a:pt x="0" y="14581"/>
                </a:lnTo>
                <a:lnTo>
                  <a:pt x="8937" y="54649"/>
                </a:lnTo>
                <a:lnTo>
                  <a:pt x="9491" y="97542"/>
                </a:lnTo>
                <a:lnTo>
                  <a:pt x="9523" y="143716"/>
                </a:lnTo>
                <a:lnTo>
                  <a:pt x="9525" y="190212"/>
                </a:lnTo>
                <a:lnTo>
                  <a:pt x="9525" y="204507"/>
                </a:lnTo>
                <a:lnTo>
                  <a:pt x="11642" y="206188"/>
                </a:lnTo>
                <a:lnTo>
                  <a:pt x="19638" y="208056"/>
                </a:lnTo>
                <a:lnTo>
                  <a:pt x="63700" y="210521"/>
                </a:lnTo>
                <a:lnTo>
                  <a:pt x="110694" y="217739"/>
                </a:lnTo>
                <a:lnTo>
                  <a:pt x="147258" y="218811"/>
                </a:lnTo>
                <a:lnTo>
                  <a:pt x="187330" y="220055"/>
                </a:lnTo>
                <a:lnTo>
                  <a:pt x="229543" y="225598"/>
                </a:lnTo>
                <a:lnTo>
                  <a:pt x="270022" y="230829"/>
                </a:lnTo>
                <a:lnTo>
                  <a:pt x="308607" y="235964"/>
                </a:lnTo>
                <a:lnTo>
                  <a:pt x="350731" y="240307"/>
                </a:lnTo>
                <a:lnTo>
                  <a:pt x="392778" y="246200"/>
                </a:lnTo>
                <a:lnTo>
                  <a:pt x="426953" y="246305"/>
                </a:lnTo>
                <a:lnTo>
                  <a:pt x="460062" y="238506"/>
                </a:lnTo>
                <a:lnTo>
                  <a:pt x="463341" y="236262"/>
                </a:lnTo>
                <a:lnTo>
                  <a:pt x="488941" y="201556"/>
                </a:lnTo>
                <a:lnTo>
                  <a:pt x="499799" y="159899"/>
                </a:lnTo>
                <a:lnTo>
                  <a:pt x="509440" y="112799"/>
                </a:lnTo>
                <a:lnTo>
                  <a:pt x="522120" y="67131"/>
                </a:lnTo>
                <a:lnTo>
                  <a:pt x="525918" y="58764"/>
                </a:lnTo>
                <a:lnTo>
                  <a:pt x="530075" y="51517"/>
                </a:lnTo>
                <a:lnTo>
                  <a:pt x="532962" y="40076"/>
                </a:lnTo>
                <a:lnTo>
                  <a:pt x="533271" y="33629"/>
                </a:lnTo>
                <a:lnTo>
                  <a:pt x="530520" y="27999"/>
                </a:lnTo>
                <a:lnTo>
                  <a:pt x="528305" y="25016"/>
                </a:lnTo>
                <a:lnTo>
                  <a:pt x="514555" y="21702"/>
                </a:lnTo>
                <a:lnTo>
                  <a:pt x="471181" y="18341"/>
                </a:lnTo>
                <a:lnTo>
                  <a:pt x="433708" y="12607"/>
                </a:lnTo>
                <a:lnTo>
                  <a:pt x="398382" y="10438"/>
                </a:lnTo>
                <a:lnTo>
                  <a:pt x="351225" y="9796"/>
                </a:lnTo>
                <a:lnTo>
                  <a:pt x="309500" y="9605"/>
                </a:lnTo>
                <a:lnTo>
                  <a:pt x="267153" y="9549"/>
                </a:lnTo>
                <a:lnTo>
                  <a:pt x="229506" y="9536"/>
                </a:lnTo>
                <a:lnTo>
                  <a:pt x="186888" y="9528"/>
                </a:lnTo>
                <a:lnTo>
                  <a:pt x="145101" y="2980"/>
                </a:lnTo>
                <a:lnTo>
                  <a:pt x="99958" y="262"/>
                </a:ln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4" name="SMARTInkShape-7318"/>
          <p:cNvSpPr/>
          <p:nvPr/>
        </p:nvSpPr>
        <p:spPr>
          <a:xfrm>
            <a:off x="7096125" y="2620880"/>
            <a:ext cx="457046" cy="198230"/>
          </a:xfrm>
          <a:custGeom>
            <a:avLst/>
            <a:gdLst/>
            <a:ahLst/>
            <a:cxnLst/>
            <a:rect l="0" t="0" r="0" b="0"/>
            <a:pathLst>
              <a:path w="457046" h="198230">
                <a:moveTo>
                  <a:pt x="0" y="17545"/>
                </a:moveTo>
                <a:lnTo>
                  <a:pt x="0" y="22602"/>
                </a:lnTo>
                <a:lnTo>
                  <a:pt x="11759" y="68313"/>
                </a:lnTo>
                <a:lnTo>
                  <a:pt x="18090" y="105605"/>
                </a:lnTo>
                <a:lnTo>
                  <a:pt x="20024" y="144471"/>
                </a:lnTo>
                <a:lnTo>
                  <a:pt x="24070" y="157212"/>
                </a:lnTo>
                <a:lnTo>
                  <a:pt x="26629" y="161457"/>
                </a:lnTo>
                <a:lnTo>
                  <a:pt x="54008" y="193555"/>
                </a:lnTo>
                <a:lnTo>
                  <a:pt x="60339" y="196313"/>
                </a:lnTo>
                <a:lnTo>
                  <a:pt x="99746" y="198229"/>
                </a:lnTo>
                <a:lnTo>
                  <a:pt x="137505" y="195612"/>
                </a:lnTo>
                <a:lnTo>
                  <a:pt x="182501" y="190302"/>
                </a:lnTo>
                <a:lnTo>
                  <a:pt x="224864" y="189253"/>
                </a:lnTo>
                <a:lnTo>
                  <a:pt x="264276" y="189046"/>
                </a:lnTo>
                <a:lnTo>
                  <a:pt x="301259" y="189010"/>
                </a:lnTo>
                <a:lnTo>
                  <a:pt x="342201" y="188998"/>
                </a:lnTo>
                <a:lnTo>
                  <a:pt x="384789" y="188995"/>
                </a:lnTo>
                <a:lnTo>
                  <a:pt x="402092" y="188995"/>
                </a:lnTo>
                <a:lnTo>
                  <a:pt x="404586" y="187937"/>
                </a:lnTo>
                <a:lnTo>
                  <a:pt x="406249" y="186173"/>
                </a:lnTo>
                <a:lnTo>
                  <a:pt x="408918" y="180794"/>
                </a:lnTo>
                <a:lnTo>
                  <a:pt x="414437" y="174806"/>
                </a:lnTo>
                <a:lnTo>
                  <a:pt x="417718" y="156216"/>
                </a:lnTo>
                <a:lnTo>
                  <a:pt x="424035" y="111102"/>
                </a:lnTo>
                <a:lnTo>
                  <a:pt x="435559" y="67769"/>
                </a:lnTo>
                <a:lnTo>
                  <a:pt x="440204" y="46890"/>
                </a:lnTo>
                <a:lnTo>
                  <a:pt x="448283" y="30120"/>
                </a:lnTo>
                <a:lnTo>
                  <a:pt x="453237" y="22076"/>
                </a:lnTo>
                <a:lnTo>
                  <a:pt x="456678" y="10080"/>
                </a:lnTo>
                <a:lnTo>
                  <a:pt x="457045" y="3574"/>
                </a:lnTo>
                <a:lnTo>
                  <a:pt x="456039" y="1881"/>
                </a:lnTo>
                <a:lnTo>
                  <a:pt x="454309" y="752"/>
                </a:lnTo>
                <a:lnTo>
                  <a:pt x="452098" y="0"/>
                </a:lnTo>
                <a:lnTo>
                  <a:pt x="411435" y="6828"/>
                </a:lnTo>
                <a:lnTo>
                  <a:pt x="371842" y="14331"/>
                </a:lnTo>
                <a:lnTo>
                  <a:pt x="333448" y="19732"/>
                </a:lnTo>
                <a:lnTo>
                  <a:pt x="290233" y="25620"/>
                </a:lnTo>
                <a:lnTo>
                  <a:pt x="247477" y="34388"/>
                </a:lnTo>
                <a:lnTo>
                  <a:pt x="202186" y="43489"/>
                </a:lnTo>
                <a:lnTo>
                  <a:pt x="157296" y="45600"/>
                </a:lnTo>
                <a:lnTo>
                  <a:pt x="116325" y="52563"/>
                </a:lnTo>
                <a:lnTo>
                  <a:pt x="78286" y="57858"/>
                </a:lnTo>
                <a:lnTo>
                  <a:pt x="34730" y="64207"/>
                </a:lnTo>
                <a:lnTo>
                  <a:pt x="9525" y="6517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312" name="SMARTInkShape-Group1068"/>
          <p:cNvGrpSpPr/>
          <p:nvPr/>
        </p:nvGrpSpPr>
        <p:grpSpPr>
          <a:xfrm>
            <a:off x="609600" y="1876425"/>
            <a:ext cx="619126" cy="180976"/>
            <a:chOff x="609600" y="1876425"/>
            <a:chExt cx="619126" cy="180976"/>
          </a:xfrm>
        </p:grpSpPr>
        <p:sp>
          <p:nvSpPr>
            <p:cNvPr id="3305" name="SMARTInkShape-7319"/>
            <p:cNvSpPr/>
            <p:nvPr/>
          </p:nvSpPr>
          <p:spPr>
            <a:xfrm>
              <a:off x="904875" y="1876425"/>
              <a:ext cx="38101" cy="19051"/>
            </a:xfrm>
            <a:custGeom>
              <a:avLst/>
              <a:gdLst/>
              <a:ahLst/>
              <a:cxnLst/>
              <a:rect l="0" t="0" r="0" b="0"/>
              <a:pathLst>
                <a:path w="38101" h="19051">
                  <a:moveTo>
                    <a:pt x="0" y="19050"/>
                  </a:moveTo>
                  <a:lnTo>
                    <a:pt x="0" y="13994"/>
                  </a:lnTo>
                  <a:lnTo>
                    <a:pt x="1058" y="12504"/>
                  </a:lnTo>
                  <a:lnTo>
                    <a:pt x="2822" y="11511"/>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6" name="SMARTInkShape-7320"/>
            <p:cNvSpPr/>
            <p:nvPr/>
          </p:nvSpPr>
          <p:spPr>
            <a:xfrm>
              <a:off x="828675" y="1914525"/>
              <a:ext cx="19051" cy="114301"/>
            </a:xfrm>
            <a:custGeom>
              <a:avLst/>
              <a:gdLst/>
              <a:ahLst/>
              <a:cxnLst/>
              <a:rect l="0" t="0" r="0" b="0"/>
              <a:pathLst>
                <a:path w="19051" h="114301">
                  <a:moveTo>
                    <a:pt x="0" y="0"/>
                  </a:moveTo>
                  <a:lnTo>
                    <a:pt x="0" y="47244"/>
                  </a:lnTo>
                  <a:lnTo>
                    <a:pt x="1058" y="80039"/>
                  </a:lnTo>
                  <a:lnTo>
                    <a:pt x="5056" y="92370"/>
                  </a:lnTo>
                  <a:lnTo>
                    <a:pt x="7604" y="96505"/>
                  </a:lnTo>
                  <a:lnTo>
                    <a:pt x="1905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7" name="SMARTInkShape-7321"/>
            <p:cNvSpPr/>
            <p:nvPr/>
          </p:nvSpPr>
          <p:spPr>
            <a:xfrm>
              <a:off x="609600" y="1943100"/>
              <a:ext cx="104776" cy="38101"/>
            </a:xfrm>
            <a:custGeom>
              <a:avLst/>
              <a:gdLst/>
              <a:ahLst/>
              <a:cxnLst/>
              <a:rect l="0" t="0" r="0" b="0"/>
              <a:pathLst>
                <a:path w="104776" h="38101">
                  <a:moveTo>
                    <a:pt x="0" y="38100"/>
                  </a:moveTo>
                  <a:lnTo>
                    <a:pt x="5057" y="33044"/>
                  </a:lnTo>
                  <a:lnTo>
                    <a:pt x="10361" y="30561"/>
                  </a:lnTo>
                  <a:lnTo>
                    <a:pt x="33114" y="21232"/>
                  </a:lnTo>
                  <a:lnTo>
                    <a:pt x="71651" y="3325"/>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8" name="SMARTInkShape-7322"/>
            <p:cNvSpPr/>
            <p:nvPr/>
          </p:nvSpPr>
          <p:spPr>
            <a:xfrm>
              <a:off x="1162050" y="1914525"/>
              <a:ext cx="66676" cy="38101"/>
            </a:xfrm>
            <a:custGeom>
              <a:avLst/>
              <a:gdLst/>
              <a:ahLst/>
              <a:cxnLst/>
              <a:rect l="0" t="0" r="0" b="0"/>
              <a:pathLst>
                <a:path w="66676" h="38101">
                  <a:moveTo>
                    <a:pt x="0" y="38100"/>
                  </a:moveTo>
                  <a:lnTo>
                    <a:pt x="0" y="33044"/>
                  </a:lnTo>
                  <a:lnTo>
                    <a:pt x="5645" y="27739"/>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9" name="SMARTInkShape-7323"/>
            <p:cNvSpPr/>
            <p:nvPr/>
          </p:nvSpPr>
          <p:spPr>
            <a:xfrm>
              <a:off x="895350" y="1924050"/>
              <a:ext cx="9526" cy="9526"/>
            </a:xfrm>
            <a:custGeom>
              <a:avLst/>
              <a:gdLst/>
              <a:ahLst/>
              <a:cxnLst/>
              <a:rect l="0" t="0" r="0" b="0"/>
              <a:pathLst>
                <a:path w="9526" h="9526">
                  <a:moveTo>
                    <a:pt x="0" y="0"/>
                  </a:moveTo>
                  <a:lnTo>
                    <a:pt x="0" y="5056"/>
                  </a:lnTo>
                  <a:lnTo>
                    <a:pt x="1058" y="6546"/>
                  </a:lnTo>
                  <a:lnTo>
                    <a:pt x="95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0" name="SMARTInkShape-7324"/>
            <p:cNvSpPr/>
            <p:nvPr/>
          </p:nvSpPr>
          <p:spPr>
            <a:xfrm>
              <a:off x="923925" y="1953049"/>
              <a:ext cx="101574" cy="104352"/>
            </a:xfrm>
            <a:custGeom>
              <a:avLst/>
              <a:gdLst/>
              <a:ahLst/>
              <a:cxnLst/>
              <a:rect l="0" t="0" r="0" b="0"/>
              <a:pathLst>
                <a:path w="101574" h="104352">
                  <a:moveTo>
                    <a:pt x="0" y="9101"/>
                  </a:moveTo>
                  <a:lnTo>
                    <a:pt x="0" y="14157"/>
                  </a:lnTo>
                  <a:lnTo>
                    <a:pt x="1058" y="15647"/>
                  </a:lnTo>
                  <a:lnTo>
                    <a:pt x="2822" y="16640"/>
                  </a:lnTo>
                  <a:lnTo>
                    <a:pt x="5056" y="17302"/>
                  </a:lnTo>
                  <a:lnTo>
                    <a:pt x="6546" y="16685"/>
                  </a:lnTo>
                  <a:lnTo>
                    <a:pt x="7539" y="15215"/>
                  </a:lnTo>
                  <a:lnTo>
                    <a:pt x="8201" y="13177"/>
                  </a:lnTo>
                  <a:lnTo>
                    <a:pt x="9701" y="11818"/>
                  </a:lnTo>
                  <a:lnTo>
                    <a:pt x="19712" y="6815"/>
                  </a:lnTo>
                  <a:lnTo>
                    <a:pt x="25694" y="2794"/>
                  </a:lnTo>
                  <a:lnTo>
                    <a:pt x="36070" y="529"/>
                  </a:lnTo>
                  <a:lnTo>
                    <a:pt x="46370" y="0"/>
                  </a:lnTo>
                  <a:lnTo>
                    <a:pt x="55181" y="2587"/>
                  </a:lnTo>
                  <a:lnTo>
                    <a:pt x="62625" y="6206"/>
                  </a:lnTo>
                  <a:lnTo>
                    <a:pt x="69461" y="7814"/>
                  </a:lnTo>
                  <a:lnTo>
                    <a:pt x="76027" y="14174"/>
                  </a:lnTo>
                  <a:lnTo>
                    <a:pt x="83532" y="22997"/>
                  </a:lnTo>
                  <a:lnTo>
                    <a:pt x="93922" y="30447"/>
                  </a:lnTo>
                  <a:lnTo>
                    <a:pt x="97540" y="34973"/>
                  </a:lnTo>
                  <a:lnTo>
                    <a:pt x="101559" y="45647"/>
                  </a:lnTo>
                  <a:lnTo>
                    <a:pt x="101573" y="50398"/>
                  </a:lnTo>
                  <a:lnTo>
                    <a:pt x="98766" y="58500"/>
                  </a:lnTo>
                  <a:lnTo>
                    <a:pt x="78151" y="83102"/>
                  </a:lnTo>
                  <a:lnTo>
                    <a:pt x="67895" y="93496"/>
                  </a:lnTo>
                  <a:lnTo>
                    <a:pt x="38100" y="1043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1" name="SMARTInkShape-7325"/>
            <p:cNvSpPr/>
            <p:nvPr/>
          </p:nvSpPr>
          <p:spPr>
            <a:xfrm>
              <a:off x="1171575" y="1905000"/>
              <a:ext cx="38101" cy="85726"/>
            </a:xfrm>
            <a:custGeom>
              <a:avLst/>
              <a:gdLst/>
              <a:ahLst/>
              <a:cxnLst/>
              <a:rect l="0" t="0" r="0" b="0"/>
              <a:pathLst>
                <a:path w="38101" h="85726">
                  <a:moveTo>
                    <a:pt x="0" y="0"/>
                  </a:moveTo>
                  <a:lnTo>
                    <a:pt x="19298" y="22120"/>
                  </a:lnTo>
                  <a:lnTo>
                    <a:pt x="33899" y="51204"/>
                  </a:lnTo>
                  <a:lnTo>
                    <a:pt x="3810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16" name="SMARTInkShape-Group1069"/>
          <p:cNvGrpSpPr/>
          <p:nvPr/>
        </p:nvGrpSpPr>
        <p:grpSpPr>
          <a:xfrm>
            <a:off x="1381125" y="1849661"/>
            <a:ext cx="304223" cy="169496"/>
            <a:chOff x="1381125" y="1849661"/>
            <a:chExt cx="304223" cy="169496"/>
          </a:xfrm>
        </p:grpSpPr>
        <p:sp>
          <p:nvSpPr>
            <p:cNvPr id="3313" name="SMARTInkShape-7326"/>
            <p:cNvSpPr/>
            <p:nvPr/>
          </p:nvSpPr>
          <p:spPr>
            <a:xfrm>
              <a:off x="1591030" y="1849661"/>
              <a:ext cx="94318" cy="169473"/>
            </a:xfrm>
            <a:custGeom>
              <a:avLst/>
              <a:gdLst/>
              <a:ahLst/>
              <a:cxnLst/>
              <a:rect l="0" t="0" r="0" b="0"/>
              <a:pathLst>
                <a:path w="94318" h="169473">
                  <a:moveTo>
                    <a:pt x="9170" y="26764"/>
                  </a:moveTo>
                  <a:lnTo>
                    <a:pt x="9170" y="46010"/>
                  </a:lnTo>
                  <a:lnTo>
                    <a:pt x="11992" y="54015"/>
                  </a:lnTo>
                  <a:lnTo>
                    <a:pt x="15716" y="61100"/>
                  </a:lnTo>
                  <a:lnTo>
                    <a:pt x="17812" y="73156"/>
                  </a:lnTo>
                  <a:lnTo>
                    <a:pt x="18617" y="120625"/>
                  </a:lnTo>
                  <a:lnTo>
                    <a:pt x="18661" y="131275"/>
                  </a:lnTo>
                  <a:lnTo>
                    <a:pt x="21502" y="139535"/>
                  </a:lnTo>
                  <a:lnTo>
                    <a:pt x="25234" y="146735"/>
                  </a:lnTo>
                  <a:lnTo>
                    <a:pt x="28210" y="169472"/>
                  </a:lnTo>
                  <a:lnTo>
                    <a:pt x="7543" y="130590"/>
                  </a:lnTo>
                  <a:lnTo>
                    <a:pt x="2342" y="84972"/>
                  </a:lnTo>
                  <a:lnTo>
                    <a:pt x="0" y="62665"/>
                  </a:lnTo>
                  <a:lnTo>
                    <a:pt x="7320" y="41577"/>
                  </a:lnTo>
                  <a:lnTo>
                    <a:pt x="15912" y="25391"/>
                  </a:lnTo>
                  <a:lnTo>
                    <a:pt x="31447" y="13256"/>
                  </a:lnTo>
                  <a:lnTo>
                    <a:pt x="57197" y="2263"/>
                  </a:lnTo>
                  <a:lnTo>
                    <a:pt x="66852" y="0"/>
                  </a:lnTo>
                  <a:lnTo>
                    <a:pt x="70908" y="454"/>
                  </a:lnTo>
                  <a:lnTo>
                    <a:pt x="78237" y="3782"/>
                  </a:lnTo>
                  <a:lnTo>
                    <a:pt x="88313" y="11605"/>
                  </a:lnTo>
                  <a:lnTo>
                    <a:pt x="91970" y="17557"/>
                  </a:lnTo>
                  <a:lnTo>
                    <a:pt x="94317" y="30002"/>
                  </a:lnTo>
                  <a:lnTo>
                    <a:pt x="88994" y="39139"/>
                  </a:lnTo>
                  <a:lnTo>
                    <a:pt x="71274" y="56184"/>
                  </a:lnTo>
                  <a:lnTo>
                    <a:pt x="28220" y="934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4" name="SMARTInkShape-7327"/>
            <p:cNvSpPr/>
            <p:nvPr/>
          </p:nvSpPr>
          <p:spPr>
            <a:xfrm>
              <a:off x="1381125" y="1878292"/>
              <a:ext cx="152401" cy="140865"/>
            </a:xfrm>
            <a:custGeom>
              <a:avLst/>
              <a:gdLst/>
              <a:ahLst/>
              <a:cxnLst/>
              <a:rect l="0" t="0" r="0" b="0"/>
              <a:pathLst>
                <a:path w="152401" h="140865">
                  <a:moveTo>
                    <a:pt x="0" y="36233"/>
                  </a:moveTo>
                  <a:lnTo>
                    <a:pt x="22120" y="16935"/>
                  </a:lnTo>
                  <a:lnTo>
                    <a:pt x="54597" y="934"/>
                  </a:lnTo>
                  <a:lnTo>
                    <a:pt x="58623" y="0"/>
                  </a:lnTo>
                  <a:lnTo>
                    <a:pt x="62366" y="436"/>
                  </a:lnTo>
                  <a:lnTo>
                    <a:pt x="84282" y="11554"/>
                  </a:lnTo>
                  <a:lnTo>
                    <a:pt x="90375" y="17504"/>
                  </a:lnTo>
                  <a:lnTo>
                    <a:pt x="92000" y="20572"/>
                  </a:lnTo>
                  <a:lnTo>
                    <a:pt x="94822" y="46622"/>
                  </a:lnTo>
                  <a:lnTo>
                    <a:pt x="94135" y="76563"/>
                  </a:lnTo>
                  <a:lnTo>
                    <a:pt x="78771" y="113028"/>
                  </a:lnTo>
                  <a:lnTo>
                    <a:pt x="76708" y="127837"/>
                  </a:lnTo>
                  <a:lnTo>
                    <a:pt x="68044" y="139364"/>
                  </a:lnTo>
                  <a:lnTo>
                    <a:pt x="68646" y="139912"/>
                  </a:lnTo>
                  <a:lnTo>
                    <a:pt x="80039" y="140791"/>
                  </a:lnTo>
                  <a:lnTo>
                    <a:pt x="85109" y="140864"/>
                  </a:lnTo>
                  <a:lnTo>
                    <a:pt x="93565" y="138122"/>
                  </a:lnTo>
                  <a:lnTo>
                    <a:pt x="112674" y="127738"/>
                  </a:lnTo>
                  <a:lnTo>
                    <a:pt x="152400" y="1219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5" name="SMARTInkShape-7328"/>
            <p:cNvSpPr/>
            <p:nvPr/>
          </p:nvSpPr>
          <p:spPr>
            <a:xfrm>
              <a:off x="1419768" y="1943100"/>
              <a:ext cx="94708" cy="47459"/>
            </a:xfrm>
            <a:custGeom>
              <a:avLst/>
              <a:gdLst/>
              <a:ahLst/>
              <a:cxnLst/>
              <a:rect l="0" t="0" r="0" b="0"/>
              <a:pathLst>
                <a:path w="94708" h="47459">
                  <a:moveTo>
                    <a:pt x="28032" y="0"/>
                  </a:moveTo>
                  <a:lnTo>
                    <a:pt x="14774" y="21458"/>
                  </a:lnTo>
                  <a:lnTo>
                    <a:pt x="3580" y="34773"/>
                  </a:lnTo>
                  <a:lnTo>
                    <a:pt x="0" y="45724"/>
                  </a:lnTo>
                  <a:lnTo>
                    <a:pt x="877" y="46357"/>
                  </a:lnTo>
                  <a:lnTo>
                    <a:pt x="12762" y="47458"/>
                  </a:lnTo>
                  <a:lnTo>
                    <a:pt x="26918" y="42519"/>
                  </a:lnTo>
                  <a:lnTo>
                    <a:pt x="59993" y="25230"/>
                  </a:lnTo>
                  <a:lnTo>
                    <a:pt x="94707"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19" name="SMARTInkShape-Group1070"/>
          <p:cNvGrpSpPr/>
          <p:nvPr/>
        </p:nvGrpSpPr>
        <p:grpSpPr>
          <a:xfrm>
            <a:off x="952500" y="2286000"/>
            <a:ext cx="123661" cy="152100"/>
            <a:chOff x="952500" y="2286000"/>
            <a:chExt cx="123661" cy="152100"/>
          </a:xfrm>
        </p:grpSpPr>
        <p:sp>
          <p:nvSpPr>
            <p:cNvPr id="3317" name="SMARTInkShape-7329"/>
            <p:cNvSpPr/>
            <p:nvPr/>
          </p:nvSpPr>
          <p:spPr>
            <a:xfrm>
              <a:off x="1019175" y="2286000"/>
              <a:ext cx="47626" cy="9526"/>
            </a:xfrm>
            <a:custGeom>
              <a:avLst/>
              <a:gdLst/>
              <a:ahLst/>
              <a:cxnLst/>
              <a:rect l="0" t="0" r="0" b="0"/>
              <a:pathLst>
                <a:path w="47626" h="9526">
                  <a:moveTo>
                    <a:pt x="0" y="9525"/>
                  </a:moveTo>
                  <a:lnTo>
                    <a:pt x="5056" y="9525"/>
                  </a:lnTo>
                  <a:lnTo>
                    <a:pt x="10361" y="6703"/>
                  </a:lnTo>
                  <a:lnTo>
                    <a:pt x="16247" y="2979"/>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8" name="SMARTInkShape-7330"/>
            <p:cNvSpPr/>
            <p:nvPr/>
          </p:nvSpPr>
          <p:spPr>
            <a:xfrm>
              <a:off x="952500" y="2314575"/>
              <a:ext cx="123661" cy="123525"/>
            </a:xfrm>
            <a:custGeom>
              <a:avLst/>
              <a:gdLst/>
              <a:ahLst/>
              <a:cxnLst/>
              <a:rect l="0" t="0" r="0" b="0"/>
              <a:pathLst>
                <a:path w="123661" h="123525">
                  <a:moveTo>
                    <a:pt x="0" y="0"/>
                  </a:moveTo>
                  <a:lnTo>
                    <a:pt x="5056" y="0"/>
                  </a:lnTo>
                  <a:lnTo>
                    <a:pt x="25535" y="8201"/>
                  </a:lnTo>
                  <a:lnTo>
                    <a:pt x="32731" y="19246"/>
                  </a:lnTo>
                  <a:lnTo>
                    <a:pt x="37629" y="35957"/>
                  </a:lnTo>
                  <a:lnTo>
                    <a:pt x="38088" y="55378"/>
                  </a:lnTo>
                  <a:lnTo>
                    <a:pt x="39150" y="55969"/>
                  </a:lnTo>
                  <a:lnTo>
                    <a:pt x="43153" y="56625"/>
                  </a:lnTo>
                  <a:lnTo>
                    <a:pt x="44644" y="55742"/>
                  </a:lnTo>
                  <a:lnTo>
                    <a:pt x="45637" y="54094"/>
                  </a:lnTo>
                  <a:lnTo>
                    <a:pt x="47232" y="48903"/>
                  </a:lnTo>
                  <a:lnTo>
                    <a:pt x="61698" y="41332"/>
                  </a:lnTo>
                  <a:lnTo>
                    <a:pt x="72491" y="37999"/>
                  </a:lnTo>
                  <a:lnTo>
                    <a:pt x="79138" y="33469"/>
                  </a:lnTo>
                  <a:lnTo>
                    <a:pt x="82392" y="32896"/>
                  </a:lnTo>
                  <a:lnTo>
                    <a:pt x="85620" y="33572"/>
                  </a:lnTo>
                  <a:lnTo>
                    <a:pt x="92028" y="36088"/>
                  </a:lnTo>
                  <a:lnTo>
                    <a:pt x="101586" y="38562"/>
                  </a:lnTo>
                  <a:lnTo>
                    <a:pt x="117473" y="51279"/>
                  </a:lnTo>
                  <a:lnTo>
                    <a:pt x="121002" y="57363"/>
                  </a:lnTo>
                  <a:lnTo>
                    <a:pt x="123267" y="69892"/>
                  </a:lnTo>
                  <a:lnTo>
                    <a:pt x="123660" y="79387"/>
                  </a:lnTo>
                  <a:lnTo>
                    <a:pt x="118720" y="93960"/>
                  </a:lnTo>
                  <a:lnTo>
                    <a:pt x="106487" y="112026"/>
                  </a:lnTo>
                  <a:lnTo>
                    <a:pt x="100226" y="118683"/>
                  </a:lnTo>
                  <a:lnTo>
                    <a:pt x="94639" y="121540"/>
                  </a:lnTo>
                  <a:lnTo>
                    <a:pt x="84782" y="123524"/>
                  </a:lnTo>
                  <a:lnTo>
                    <a:pt x="666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25" name="SMARTInkShape-Group1071"/>
          <p:cNvGrpSpPr/>
          <p:nvPr/>
        </p:nvGrpSpPr>
        <p:grpSpPr>
          <a:xfrm>
            <a:off x="1323975" y="2286000"/>
            <a:ext cx="533401" cy="161926"/>
            <a:chOff x="1323975" y="2286000"/>
            <a:chExt cx="533401" cy="161926"/>
          </a:xfrm>
        </p:grpSpPr>
        <p:sp>
          <p:nvSpPr>
            <p:cNvPr id="3320" name="SMARTInkShape-7331"/>
            <p:cNvSpPr/>
            <p:nvPr/>
          </p:nvSpPr>
          <p:spPr>
            <a:xfrm>
              <a:off x="1323975" y="2352675"/>
              <a:ext cx="66676" cy="9526"/>
            </a:xfrm>
            <a:custGeom>
              <a:avLst/>
              <a:gdLst/>
              <a:ahLst/>
              <a:cxnLst/>
              <a:rect l="0" t="0" r="0" b="0"/>
              <a:pathLst>
                <a:path w="66676" h="9526">
                  <a:moveTo>
                    <a:pt x="0" y="9525"/>
                  </a:moveTo>
                  <a:lnTo>
                    <a:pt x="16267" y="8467"/>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1" name="SMARTInkShape-7332"/>
            <p:cNvSpPr/>
            <p:nvPr/>
          </p:nvSpPr>
          <p:spPr>
            <a:xfrm>
              <a:off x="1771650" y="2305050"/>
              <a:ext cx="9526" cy="9526"/>
            </a:xfrm>
            <a:custGeom>
              <a:avLst/>
              <a:gdLst/>
              <a:ahLst/>
              <a:cxnLst/>
              <a:rect l="0" t="0" r="0" b="0"/>
              <a:pathLst>
                <a:path w="9526" h="9526">
                  <a:moveTo>
                    <a:pt x="0" y="9525"/>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2" name="SMARTInkShape-7333"/>
            <p:cNvSpPr/>
            <p:nvPr/>
          </p:nvSpPr>
          <p:spPr>
            <a:xfrm>
              <a:off x="1581150" y="2286000"/>
              <a:ext cx="94561" cy="161926"/>
            </a:xfrm>
            <a:custGeom>
              <a:avLst/>
              <a:gdLst/>
              <a:ahLst/>
              <a:cxnLst/>
              <a:rect l="0" t="0" r="0" b="0"/>
              <a:pathLst>
                <a:path w="94561" h="161926">
                  <a:moveTo>
                    <a:pt x="0" y="0"/>
                  </a:moveTo>
                  <a:lnTo>
                    <a:pt x="13258" y="0"/>
                  </a:lnTo>
                  <a:lnTo>
                    <a:pt x="15188" y="1058"/>
                  </a:lnTo>
                  <a:lnTo>
                    <a:pt x="16476" y="2822"/>
                  </a:lnTo>
                  <a:lnTo>
                    <a:pt x="17334" y="5056"/>
                  </a:lnTo>
                  <a:lnTo>
                    <a:pt x="33902" y="19298"/>
                  </a:lnTo>
                  <a:lnTo>
                    <a:pt x="36234" y="25510"/>
                  </a:lnTo>
                  <a:lnTo>
                    <a:pt x="37271" y="31799"/>
                  </a:lnTo>
                  <a:lnTo>
                    <a:pt x="34909" y="38122"/>
                  </a:lnTo>
                  <a:lnTo>
                    <a:pt x="19713" y="55861"/>
                  </a:lnTo>
                  <a:lnTo>
                    <a:pt x="11231" y="61869"/>
                  </a:lnTo>
                  <a:lnTo>
                    <a:pt x="7487" y="63471"/>
                  </a:lnTo>
                  <a:lnTo>
                    <a:pt x="4992" y="65597"/>
                  </a:lnTo>
                  <a:lnTo>
                    <a:pt x="1479" y="71530"/>
                  </a:lnTo>
                  <a:lnTo>
                    <a:pt x="986" y="70970"/>
                  </a:lnTo>
                  <a:lnTo>
                    <a:pt x="195" y="67523"/>
                  </a:lnTo>
                  <a:lnTo>
                    <a:pt x="5114" y="61870"/>
                  </a:lnTo>
                  <a:lnTo>
                    <a:pt x="16031" y="59248"/>
                  </a:lnTo>
                  <a:lnTo>
                    <a:pt x="58267" y="57273"/>
                  </a:lnTo>
                  <a:lnTo>
                    <a:pt x="74297" y="62243"/>
                  </a:lnTo>
                  <a:lnTo>
                    <a:pt x="83468" y="70350"/>
                  </a:lnTo>
                  <a:lnTo>
                    <a:pt x="90013" y="79950"/>
                  </a:lnTo>
                  <a:lnTo>
                    <a:pt x="92923" y="87744"/>
                  </a:lnTo>
                  <a:lnTo>
                    <a:pt x="94560" y="103139"/>
                  </a:lnTo>
                  <a:lnTo>
                    <a:pt x="92674" y="107918"/>
                  </a:lnTo>
                  <a:lnTo>
                    <a:pt x="52860" y="146163"/>
                  </a:lnTo>
                  <a:lnTo>
                    <a:pt x="2857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3" name="SMARTInkShape-7334"/>
            <p:cNvSpPr/>
            <p:nvPr/>
          </p:nvSpPr>
          <p:spPr>
            <a:xfrm>
              <a:off x="1756637" y="2295525"/>
              <a:ext cx="43185" cy="123251"/>
            </a:xfrm>
            <a:custGeom>
              <a:avLst/>
              <a:gdLst/>
              <a:ahLst/>
              <a:cxnLst/>
              <a:rect l="0" t="0" r="0" b="0"/>
              <a:pathLst>
                <a:path w="43185" h="123251">
                  <a:moveTo>
                    <a:pt x="5488" y="0"/>
                  </a:moveTo>
                  <a:lnTo>
                    <a:pt x="432" y="0"/>
                  </a:lnTo>
                  <a:lnTo>
                    <a:pt x="0" y="1058"/>
                  </a:lnTo>
                  <a:lnTo>
                    <a:pt x="20492" y="42815"/>
                  </a:lnTo>
                  <a:lnTo>
                    <a:pt x="30729" y="87001"/>
                  </a:lnTo>
                  <a:lnTo>
                    <a:pt x="34829" y="110680"/>
                  </a:lnTo>
                  <a:lnTo>
                    <a:pt x="43184" y="123250"/>
                  </a:lnTo>
                  <a:lnTo>
                    <a:pt x="38412" y="118598"/>
                  </a:lnTo>
                  <a:lnTo>
                    <a:pt x="34063"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4" name="SMARTInkShape-7335"/>
            <p:cNvSpPr/>
            <p:nvPr/>
          </p:nvSpPr>
          <p:spPr>
            <a:xfrm>
              <a:off x="1847850" y="2324100"/>
              <a:ext cx="9526" cy="9526"/>
            </a:xfrm>
            <a:custGeom>
              <a:avLst/>
              <a:gdLst/>
              <a:ahLst/>
              <a:cxnLst/>
              <a:rect l="0" t="0" r="0" b="0"/>
              <a:pathLst>
                <a:path w="9526" h="9526">
                  <a:moveTo>
                    <a:pt x="9525"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32" name="SMARTInkShape-Group1072"/>
          <p:cNvGrpSpPr/>
          <p:nvPr/>
        </p:nvGrpSpPr>
        <p:grpSpPr>
          <a:xfrm>
            <a:off x="1590675" y="2238375"/>
            <a:ext cx="533009" cy="238126"/>
            <a:chOff x="1590675" y="2238375"/>
            <a:chExt cx="533009" cy="238126"/>
          </a:xfrm>
        </p:grpSpPr>
        <p:sp>
          <p:nvSpPr>
            <p:cNvPr id="3326" name="SMARTInkShape-7336"/>
            <p:cNvSpPr/>
            <p:nvPr/>
          </p:nvSpPr>
          <p:spPr>
            <a:xfrm>
              <a:off x="1659670" y="2305442"/>
              <a:ext cx="197706" cy="137790"/>
            </a:xfrm>
            <a:custGeom>
              <a:avLst/>
              <a:gdLst/>
              <a:ahLst/>
              <a:cxnLst/>
              <a:rect l="0" t="0" r="0" b="0"/>
              <a:pathLst>
                <a:path w="197706" h="137790">
                  <a:moveTo>
                    <a:pt x="83405" y="9133"/>
                  </a:moveTo>
                  <a:lnTo>
                    <a:pt x="88461" y="4077"/>
                  </a:lnTo>
                  <a:lnTo>
                    <a:pt x="93766" y="1594"/>
                  </a:lnTo>
                  <a:lnTo>
                    <a:pt x="105795" y="0"/>
                  </a:lnTo>
                  <a:lnTo>
                    <a:pt x="120261" y="4781"/>
                  </a:lnTo>
                  <a:lnTo>
                    <a:pt x="123850" y="7290"/>
                  </a:lnTo>
                  <a:lnTo>
                    <a:pt x="127839" y="12900"/>
                  </a:lnTo>
                  <a:lnTo>
                    <a:pt x="127845" y="15878"/>
                  </a:lnTo>
                  <a:lnTo>
                    <a:pt x="125028" y="22008"/>
                  </a:lnTo>
                  <a:lnTo>
                    <a:pt x="81873" y="67746"/>
                  </a:lnTo>
                  <a:lnTo>
                    <a:pt x="34364" y="106189"/>
                  </a:lnTo>
                  <a:lnTo>
                    <a:pt x="13707" y="125475"/>
                  </a:lnTo>
                  <a:lnTo>
                    <a:pt x="2899" y="131799"/>
                  </a:lnTo>
                  <a:lnTo>
                    <a:pt x="0" y="137029"/>
                  </a:lnTo>
                  <a:lnTo>
                    <a:pt x="285" y="137789"/>
                  </a:lnTo>
                  <a:lnTo>
                    <a:pt x="1533" y="137237"/>
                  </a:lnTo>
                  <a:lnTo>
                    <a:pt x="6085" y="133803"/>
                  </a:lnTo>
                  <a:lnTo>
                    <a:pt x="48502" y="119886"/>
                  </a:lnTo>
                  <a:lnTo>
                    <a:pt x="78708" y="108977"/>
                  </a:lnTo>
                  <a:lnTo>
                    <a:pt x="121083" y="97384"/>
                  </a:lnTo>
                  <a:lnTo>
                    <a:pt x="152192" y="88027"/>
                  </a:lnTo>
                  <a:lnTo>
                    <a:pt x="197705" y="853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7" name="SMARTInkShape-7337"/>
            <p:cNvSpPr/>
            <p:nvPr/>
          </p:nvSpPr>
          <p:spPr>
            <a:xfrm>
              <a:off x="1590675" y="2371725"/>
              <a:ext cx="19051" cy="9526"/>
            </a:xfrm>
            <a:custGeom>
              <a:avLst/>
              <a:gdLst/>
              <a:ahLst/>
              <a:cxnLst/>
              <a:rect l="0" t="0" r="0" b="0"/>
              <a:pathLst>
                <a:path w="19051" h="9526">
                  <a:moveTo>
                    <a:pt x="19050" y="9525"/>
                  </a:moveTo>
                  <a:lnTo>
                    <a:pt x="4861" y="9525"/>
                  </a:lnTo>
                  <a:lnTo>
                    <a:pt x="3241" y="8467"/>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8" name="SMARTInkShape-7338"/>
            <p:cNvSpPr/>
            <p:nvPr/>
          </p:nvSpPr>
          <p:spPr>
            <a:xfrm>
              <a:off x="1762125" y="2409825"/>
              <a:ext cx="85726" cy="66676"/>
            </a:xfrm>
            <a:custGeom>
              <a:avLst/>
              <a:gdLst/>
              <a:ahLst/>
              <a:cxnLst/>
              <a:rect l="0" t="0" r="0" b="0"/>
              <a:pathLst>
                <a:path w="85726" h="66676">
                  <a:moveTo>
                    <a:pt x="85725" y="0"/>
                  </a:moveTo>
                  <a:lnTo>
                    <a:pt x="85725" y="5056"/>
                  </a:lnTo>
                  <a:lnTo>
                    <a:pt x="84667" y="6546"/>
                  </a:lnTo>
                  <a:lnTo>
                    <a:pt x="82903" y="7539"/>
                  </a:lnTo>
                  <a:lnTo>
                    <a:pt x="76004" y="10759"/>
                  </a:lnTo>
                  <a:lnTo>
                    <a:pt x="29838" y="46370"/>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9" name="SMARTInkShape-7339"/>
            <p:cNvSpPr/>
            <p:nvPr/>
          </p:nvSpPr>
          <p:spPr>
            <a:xfrm>
              <a:off x="2085975" y="2247900"/>
              <a:ext cx="37709" cy="66676"/>
            </a:xfrm>
            <a:custGeom>
              <a:avLst/>
              <a:gdLst/>
              <a:ahLst/>
              <a:cxnLst/>
              <a:rect l="0" t="0" r="0" b="0"/>
              <a:pathLst>
                <a:path w="37709" h="66676">
                  <a:moveTo>
                    <a:pt x="28575" y="0"/>
                  </a:moveTo>
                  <a:lnTo>
                    <a:pt x="28575" y="5056"/>
                  </a:lnTo>
                  <a:lnTo>
                    <a:pt x="31397" y="10361"/>
                  </a:lnTo>
                  <a:lnTo>
                    <a:pt x="35121" y="16246"/>
                  </a:lnTo>
                  <a:lnTo>
                    <a:pt x="37511" y="28648"/>
                  </a:lnTo>
                  <a:lnTo>
                    <a:pt x="37708" y="31799"/>
                  </a:lnTo>
                  <a:lnTo>
                    <a:pt x="35103" y="38122"/>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0" name="SMARTInkShape-7340"/>
            <p:cNvSpPr/>
            <p:nvPr/>
          </p:nvSpPr>
          <p:spPr>
            <a:xfrm>
              <a:off x="2039116" y="2238375"/>
              <a:ext cx="23152" cy="180825"/>
            </a:xfrm>
            <a:custGeom>
              <a:avLst/>
              <a:gdLst/>
              <a:ahLst/>
              <a:cxnLst/>
              <a:rect l="0" t="0" r="0" b="0"/>
              <a:pathLst>
                <a:path w="23152" h="180825">
                  <a:moveTo>
                    <a:pt x="18284" y="161925"/>
                  </a:moveTo>
                  <a:lnTo>
                    <a:pt x="18284" y="166981"/>
                  </a:lnTo>
                  <a:lnTo>
                    <a:pt x="15462" y="172286"/>
                  </a:lnTo>
                  <a:lnTo>
                    <a:pt x="13228" y="175183"/>
                  </a:lnTo>
                  <a:lnTo>
                    <a:pt x="12796" y="177113"/>
                  </a:lnTo>
                  <a:lnTo>
                    <a:pt x="13567" y="178400"/>
                  </a:lnTo>
                  <a:lnTo>
                    <a:pt x="15140" y="179259"/>
                  </a:lnTo>
                  <a:lnTo>
                    <a:pt x="23151" y="180636"/>
                  </a:lnTo>
                  <a:lnTo>
                    <a:pt x="21152" y="180824"/>
                  </a:lnTo>
                  <a:lnTo>
                    <a:pt x="20196" y="179816"/>
                  </a:lnTo>
                  <a:lnTo>
                    <a:pt x="19134" y="175874"/>
                  </a:lnTo>
                  <a:lnTo>
                    <a:pt x="7956" y="128780"/>
                  </a:lnTo>
                  <a:lnTo>
                    <a:pt x="0" y="82188"/>
                  </a:lnTo>
                  <a:lnTo>
                    <a:pt x="393" y="40809"/>
                  </a:lnTo>
                  <a:lnTo>
                    <a:pt x="2124" y="36731"/>
                  </a:lnTo>
                  <a:lnTo>
                    <a:pt x="12505" y="20073"/>
                  </a:lnTo>
                  <a:lnTo>
                    <a:pt x="1828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1" name="SMARTInkShape-7341"/>
            <p:cNvSpPr/>
            <p:nvPr/>
          </p:nvSpPr>
          <p:spPr>
            <a:xfrm>
              <a:off x="2038350" y="2295525"/>
              <a:ext cx="9526" cy="38101"/>
            </a:xfrm>
            <a:custGeom>
              <a:avLst/>
              <a:gdLst/>
              <a:ahLst/>
              <a:cxnLst/>
              <a:rect l="0" t="0" r="0" b="0"/>
              <a:pathLst>
                <a:path w="9526" h="38101">
                  <a:moveTo>
                    <a:pt x="0" y="0"/>
                  </a:moveTo>
                  <a:lnTo>
                    <a:pt x="0" y="13258"/>
                  </a:lnTo>
                  <a:lnTo>
                    <a:pt x="95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333" name="SMARTInkShape-7342"/>
          <p:cNvSpPr/>
          <p:nvPr/>
        </p:nvSpPr>
        <p:spPr>
          <a:xfrm>
            <a:off x="1952625" y="2343150"/>
            <a:ext cx="47626" cy="66676"/>
          </a:xfrm>
          <a:custGeom>
            <a:avLst/>
            <a:gdLst/>
            <a:ahLst/>
            <a:cxnLst/>
            <a:rect l="0" t="0" r="0" b="0"/>
            <a:pathLst>
              <a:path w="47626" h="66676">
                <a:moveTo>
                  <a:pt x="47625" y="0"/>
                </a:moveTo>
                <a:lnTo>
                  <a:pt x="40086" y="17900"/>
                </a:lnTo>
                <a:lnTo>
                  <a:pt x="39424" y="21458"/>
                </a:lnTo>
                <a:lnTo>
                  <a:pt x="23153" y="42378"/>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352" name="SMARTInkShape-Group1074"/>
          <p:cNvGrpSpPr/>
          <p:nvPr/>
        </p:nvGrpSpPr>
        <p:grpSpPr>
          <a:xfrm>
            <a:off x="752475" y="1181100"/>
            <a:ext cx="2721301" cy="323851"/>
            <a:chOff x="752475" y="1181100"/>
            <a:chExt cx="2721301" cy="323851"/>
          </a:xfrm>
        </p:grpSpPr>
        <p:sp>
          <p:nvSpPr>
            <p:cNvPr id="3334" name="SMARTInkShape-7343"/>
            <p:cNvSpPr/>
            <p:nvPr/>
          </p:nvSpPr>
          <p:spPr>
            <a:xfrm>
              <a:off x="2228850" y="1447800"/>
              <a:ext cx="57151" cy="19051"/>
            </a:xfrm>
            <a:custGeom>
              <a:avLst/>
              <a:gdLst/>
              <a:ahLst/>
              <a:cxnLst/>
              <a:rect l="0" t="0" r="0" b="0"/>
              <a:pathLst>
                <a:path w="57151" h="19051">
                  <a:moveTo>
                    <a:pt x="0" y="19050"/>
                  </a:moveTo>
                  <a:lnTo>
                    <a:pt x="5056" y="19050"/>
                  </a:lnTo>
                  <a:lnTo>
                    <a:pt x="6546" y="17992"/>
                  </a:lnTo>
                  <a:lnTo>
                    <a:pt x="7539" y="16228"/>
                  </a:lnTo>
                  <a:lnTo>
                    <a:pt x="8201" y="13994"/>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5" name="SMARTInkShape-7344"/>
            <p:cNvSpPr/>
            <p:nvPr/>
          </p:nvSpPr>
          <p:spPr>
            <a:xfrm>
              <a:off x="2600717" y="1257300"/>
              <a:ext cx="75809" cy="19051"/>
            </a:xfrm>
            <a:custGeom>
              <a:avLst/>
              <a:gdLst/>
              <a:ahLst/>
              <a:cxnLst/>
              <a:rect l="0" t="0" r="0" b="0"/>
              <a:pathLst>
                <a:path w="75809" h="19051">
                  <a:moveTo>
                    <a:pt x="9133" y="19050"/>
                  </a:moveTo>
                  <a:lnTo>
                    <a:pt x="0" y="19050"/>
                  </a:lnTo>
                  <a:lnTo>
                    <a:pt x="4781" y="19050"/>
                  </a:lnTo>
                  <a:lnTo>
                    <a:pt x="10021" y="16228"/>
                  </a:lnTo>
                  <a:lnTo>
                    <a:pt x="12900" y="13994"/>
                  </a:lnTo>
                  <a:lnTo>
                    <a:pt x="21743" y="11511"/>
                  </a:lnTo>
                  <a:lnTo>
                    <a:pt x="7580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6" name="SMARTInkShape-7345"/>
            <p:cNvSpPr/>
            <p:nvPr/>
          </p:nvSpPr>
          <p:spPr>
            <a:xfrm>
              <a:off x="2581275" y="1314450"/>
              <a:ext cx="1" cy="47626"/>
            </a:xfrm>
            <a:custGeom>
              <a:avLst/>
              <a:gdLst/>
              <a:ahLst/>
              <a:cxnLst/>
              <a:rect l="0" t="0" r="0" b="0"/>
              <a:pathLst>
                <a:path w="1" h="47626">
                  <a:moveTo>
                    <a:pt x="0" y="0"/>
                  </a:moveTo>
                  <a:lnTo>
                    <a:pt x="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7" name="SMARTInkShape-7346"/>
            <p:cNvSpPr/>
            <p:nvPr/>
          </p:nvSpPr>
          <p:spPr>
            <a:xfrm>
              <a:off x="2619375" y="1371600"/>
              <a:ext cx="102707" cy="133351"/>
            </a:xfrm>
            <a:custGeom>
              <a:avLst/>
              <a:gdLst/>
              <a:ahLst/>
              <a:cxnLst/>
              <a:rect l="0" t="0" r="0" b="0"/>
              <a:pathLst>
                <a:path w="102707" h="133351">
                  <a:moveTo>
                    <a:pt x="0" y="0"/>
                  </a:moveTo>
                  <a:lnTo>
                    <a:pt x="36269" y="1058"/>
                  </a:lnTo>
                  <a:lnTo>
                    <a:pt x="58371" y="8663"/>
                  </a:lnTo>
                  <a:lnTo>
                    <a:pt x="77738" y="23851"/>
                  </a:lnTo>
                  <a:lnTo>
                    <a:pt x="97791" y="49133"/>
                  </a:lnTo>
                  <a:lnTo>
                    <a:pt x="101671" y="59231"/>
                  </a:lnTo>
                  <a:lnTo>
                    <a:pt x="102706" y="64888"/>
                  </a:lnTo>
                  <a:lnTo>
                    <a:pt x="101279" y="70775"/>
                  </a:lnTo>
                  <a:lnTo>
                    <a:pt x="86602" y="92610"/>
                  </a:lnTo>
                  <a:lnTo>
                    <a:pt x="70816" y="106815"/>
                  </a:lnTo>
                  <a:lnTo>
                    <a:pt x="37036" y="125522"/>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8" name="SMARTInkShape-7347"/>
            <p:cNvSpPr/>
            <p:nvPr/>
          </p:nvSpPr>
          <p:spPr>
            <a:xfrm>
              <a:off x="2861969" y="1381125"/>
              <a:ext cx="109832" cy="19051"/>
            </a:xfrm>
            <a:custGeom>
              <a:avLst/>
              <a:gdLst/>
              <a:ahLst/>
              <a:cxnLst/>
              <a:rect l="0" t="0" r="0" b="0"/>
              <a:pathLst>
                <a:path w="109832" h="19051">
                  <a:moveTo>
                    <a:pt x="5056" y="19050"/>
                  </a:moveTo>
                  <a:lnTo>
                    <a:pt x="0" y="19050"/>
                  </a:lnTo>
                  <a:lnTo>
                    <a:pt x="22798" y="17992"/>
                  </a:lnTo>
                  <a:lnTo>
                    <a:pt x="68345" y="5792"/>
                  </a:lnTo>
                  <a:lnTo>
                    <a:pt x="10983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9" name="SMARTInkShape-7348"/>
            <p:cNvSpPr/>
            <p:nvPr/>
          </p:nvSpPr>
          <p:spPr>
            <a:xfrm>
              <a:off x="3105150" y="1323985"/>
              <a:ext cx="142876" cy="142255"/>
            </a:xfrm>
            <a:custGeom>
              <a:avLst/>
              <a:gdLst/>
              <a:ahLst/>
              <a:cxnLst/>
              <a:rect l="0" t="0" r="0" b="0"/>
              <a:pathLst>
                <a:path w="142876" h="142255">
                  <a:moveTo>
                    <a:pt x="0" y="9515"/>
                  </a:moveTo>
                  <a:lnTo>
                    <a:pt x="8201" y="9515"/>
                  </a:lnTo>
                  <a:lnTo>
                    <a:pt x="17610" y="1314"/>
                  </a:lnTo>
                  <a:lnTo>
                    <a:pt x="23680" y="382"/>
                  </a:lnTo>
                  <a:lnTo>
                    <a:pt x="64095" y="0"/>
                  </a:lnTo>
                  <a:lnTo>
                    <a:pt x="73642" y="2817"/>
                  </a:lnTo>
                  <a:lnTo>
                    <a:pt x="103332" y="22380"/>
                  </a:lnTo>
                  <a:lnTo>
                    <a:pt x="106988" y="26559"/>
                  </a:lnTo>
                  <a:lnTo>
                    <a:pt x="111050" y="36846"/>
                  </a:lnTo>
                  <a:lnTo>
                    <a:pt x="114015" y="70040"/>
                  </a:lnTo>
                  <a:lnTo>
                    <a:pt x="108529" y="84393"/>
                  </a:lnTo>
                  <a:lnTo>
                    <a:pt x="82770" y="116830"/>
                  </a:lnTo>
                  <a:lnTo>
                    <a:pt x="58105" y="132766"/>
                  </a:lnTo>
                  <a:lnTo>
                    <a:pt x="57433" y="138227"/>
                  </a:lnTo>
                  <a:lnTo>
                    <a:pt x="59455" y="139773"/>
                  </a:lnTo>
                  <a:lnTo>
                    <a:pt x="75088" y="142254"/>
                  </a:lnTo>
                  <a:lnTo>
                    <a:pt x="85230" y="141535"/>
                  </a:lnTo>
                  <a:lnTo>
                    <a:pt x="142875" y="1333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0" name="SMARTInkShape-7349"/>
            <p:cNvSpPr/>
            <p:nvPr/>
          </p:nvSpPr>
          <p:spPr>
            <a:xfrm>
              <a:off x="3362325" y="1286564"/>
              <a:ext cx="111451" cy="194916"/>
            </a:xfrm>
            <a:custGeom>
              <a:avLst/>
              <a:gdLst/>
              <a:ahLst/>
              <a:cxnLst/>
              <a:rect l="0" t="0" r="0" b="0"/>
              <a:pathLst>
                <a:path w="111451" h="194916">
                  <a:moveTo>
                    <a:pt x="0" y="56461"/>
                  </a:moveTo>
                  <a:lnTo>
                    <a:pt x="5057" y="56461"/>
                  </a:lnTo>
                  <a:lnTo>
                    <a:pt x="6546" y="57519"/>
                  </a:lnTo>
                  <a:lnTo>
                    <a:pt x="7539" y="59283"/>
                  </a:lnTo>
                  <a:lnTo>
                    <a:pt x="9133" y="69719"/>
                  </a:lnTo>
                  <a:lnTo>
                    <a:pt x="10506" y="89575"/>
                  </a:lnTo>
                  <a:lnTo>
                    <a:pt x="17716" y="125197"/>
                  </a:lnTo>
                  <a:lnTo>
                    <a:pt x="19845" y="152980"/>
                  </a:lnTo>
                  <a:lnTo>
                    <a:pt x="27216" y="173267"/>
                  </a:lnTo>
                  <a:lnTo>
                    <a:pt x="26611" y="176665"/>
                  </a:lnTo>
                  <a:lnTo>
                    <a:pt x="23116" y="183263"/>
                  </a:lnTo>
                  <a:lnTo>
                    <a:pt x="22819" y="185445"/>
                  </a:lnTo>
                  <a:lnTo>
                    <a:pt x="23679" y="186901"/>
                  </a:lnTo>
                  <a:lnTo>
                    <a:pt x="25311" y="187871"/>
                  </a:lnTo>
                  <a:lnTo>
                    <a:pt x="26399" y="189576"/>
                  </a:lnTo>
                  <a:lnTo>
                    <a:pt x="27930" y="194915"/>
                  </a:lnTo>
                  <a:lnTo>
                    <a:pt x="28146" y="194272"/>
                  </a:lnTo>
                  <a:lnTo>
                    <a:pt x="28490" y="180579"/>
                  </a:lnTo>
                  <a:lnTo>
                    <a:pt x="20367" y="140052"/>
                  </a:lnTo>
                  <a:lnTo>
                    <a:pt x="19165" y="93050"/>
                  </a:lnTo>
                  <a:lnTo>
                    <a:pt x="19060" y="50536"/>
                  </a:lnTo>
                  <a:lnTo>
                    <a:pt x="21877" y="40422"/>
                  </a:lnTo>
                  <a:lnTo>
                    <a:pt x="36356" y="15386"/>
                  </a:lnTo>
                  <a:lnTo>
                    <a:pt x="51106" y="4545"/>
                  </a:lnTo>
                  <a:lnTo>
                    <a:pt x="59050" y="1637"/>
                  </a:lnTo>
                  <a:lnTo>
                    <a:pt x="74529" y="0"/>
                  </a:lnTo>
                  <a:lnTo>
                    <a:pt x="83571" y="2439"/>
                  </a:lnTo>
                  <a:lnTo>
                    <a:pt x="87464" y="4572"/>
                  </a:lnTo>
                  <a:lnTo>
                    <a:pt x="90059" y="7051"/>
                  </a:lnTo>
                  <a:lnTo>
                    <a:pt x="95829" y="15598"/>
                  </a:lnTo>
                  <a:lnTo>
                    <a:pt x="104679" y="21719"/>
                  </a:lnTo>
                  <a:lnTo>
                    <a:pt x="107886" y="25891"/>
                  </a:lnTo>
                  <a:lnTo>
                    <a:pt x="111450" y="36172"/>
                  </a:lnTo>
                  <a:lnTo>
                    <a:pt x="104775" y="659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1" name="SMARTInkShape-7350"/>
            <p:cNvSpPr/>
            <p:nvPr/>
          </p:nvSpPr>
          <p:spPr>
            <a:xfrm>
              <a:off x="1219200" y="1209675"/>
              <a:ext cx="123826" cy="19051"/>
            </a:xfrm>
            <a:custGeom>
              <a:avLst/>
              <a:gdLst/>
              <a:ahLst/>
              <a:cxnLst/>
              <a:rect l="0" t="0" r="0" b="0"/>
              <a:pathLst>
                <a:path w="123826" h="19051">
                  <a:moveTo>
                    <a:pt x="0" y="19050"/>
                  </a:moveTo>
                  <a:lnTo>
                    <a:pt x="18363" y="17992"/>
                  </a:lnTo>
                  <a:lnTo>
                    <a:pt x="63370" y="5792"/>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2" name="SMARTInkShape-7351"/>
            <p:cNvSpPr/>
            <p:nvPr/>
          </p:nvSpPr>
          <p:spPr>
            <a:xfrm>
              <a:off x="1524000" y="1304925"/>
              <a:ext cx="19051" cy="133351"/>
            </a:xfrm>
            <a:custGeom>
              <a:avLst/>
              <a:gdLst/>
              <a:ahLst/>
              <a:cxnLst/>
              <a:rect l="0" t="0" r="0" b="0"/>
              <a:pathLst>
                <a:path w="19051" h="133351">
                  <a:moveTo>
                    <a:pt x="19050" y="0"/>
                  </a:moveTo>
                  <a:lnTo>
                    <a:pt x="17992" y="18363"/>
                  </a:lnTo>
                  <a:lnTo>
                    <a:pt x="5792" y="63370"/>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3" name="SMARTInkShape-7352"/>
            <p:cNvSpPr/>
            <p:nvPr/>
          </p:nvSpPr>
          <p:spPr>
            <a:xfrm>
              <a:off x="1695450" y="13239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4" name="SMARTInkShape-7353"/>
            <p:cNvSpPr/>
            <p:nvPr/>
          </p:nvSpPr>
          <p:spPr>
            <a:xfrm>
              <a:off x="1725926" y="1390650"/>
              <a:ext cx="150500" cy="56560"/>
            </a:xfrm>
            <a:custGeom>
              <a:avLst/>
              <a:gdLst/>
              <a:ahLst/>
              <a:cxnLst/>
              <a:rect l="0" t="0" r="0" b="0"/>
              <a:pathLst>
                <a:path w="150500" h="56560">
                  <a:moveTo>
                    <a:pt x="45724" y="0"/>
                  </a:moveTo>
                  <a:lnTo>
                    <a:pt x="45724" y="5056"/>
                  </a:lnTo>
                  <a:lnTo>
                    <a:pt x="40080" y="10361"/>
                  </a:lnTo>
                  <a:lnTo>
                    <a:pt x="31574" y="17305"/>
                  </a:lnTo>
                  <a:lnTo>
                    <a:pt x="0" y="55157"/>
                  </a:lnTo>
                  <a:lnTo>
                    <a:pt x="425" y="55821"/>
                  </a:lnTo>
                  <a:lnTo>
                    <a:pt x="3719" y="56559"/>
                  </a:lnTo>
                  <a:lnTo>
                    <a:pt x="29666" y="55975"/>
                  </a:lnTo>
                  <a:lnTo>
                    <a:pt x="69636" y="43877"/>
                  </a:lnTo>
                  <a:lnTo>
                    <a:pt x="110381" y="31637"/>
                  </a:lnTo>
                  <a:lnTo>
                    <a:pt x="150499"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5" name="SMARTInkShape-7354"/>
            <p:cNvSpPr/>
            <p:nvPr/>
          </p:nvSpPr>
          <p:spPr>
            <a:xfrm>
              <a:off x="1885952" y="1271998"/>
              <a:ext cx="138162" cy="194697"/>
            </a:xfrm>
            <a:custGeom>
              <a:avLst/>
              <a:gdLst/>
              <a:ahLst/>
              <a:cxnLst/>
              <a:rect l="0" t="0" r="0" b="0"/>
              <a:pathLst>
                <a:path w="138162" h="194697">
                  <a:moveTo>
                    <a:pt x="28573" y="109127"/>
                  </a:moveTo>
                  <a:lnTo>
                    <a:pt x="28573" y="104071"/>
                  </a:lnTo>
                  <a:lnTo>
                    <a:pt x="25751" y="98766"/>
                  </a:lnTo>
                  <a:lnTo>
                    <a:pt x="22027" y="92880"/>
                  </a:lnTo>
                  <a:lnTo>
                    <a:pt x="20372" y="86737"/>
                  </a:lnTo>
                  <a:lnTo>
                    <a:pt x="241" y="52649"/>
                  </a:lnTo>
                  <a:lnTo>
                    <a:pt x="1" y="92419"/>
                  </a:lnTo>
                  <a:lnTo>
                    <a:pt x="0" y="101163"/>
                  </a:lnTo>
                  <a:lnTo>
                    <a:pt x="5643" y="116524"/>
                  </a:lnTo>
                  <a:lnTo>
                    <a:pt x="13090" y="130406"/>
                  </a:lnTo>
                  <a:lnTo>
                    <a:pt x="26129" y="173798"/>
                  </a:lnTo>
                  <a:lnTo>
                    <a:pt x="35420" y="185872"/>
                  </a:lnTo>
                  <a:lnTo>
                    <a:pt x="38052" y="194696"/>
                  </a:lnTo>
                  <a:lnTo>
                    <a:pt x="24836" y="158210"/>
                  </a:lnTo>
                  <a:lnTo>
                    <a:pt x="19810" y="114036"/>
                  </a:lnTo>
                  <a:lnTo>
                    <a:pt x="19199" y="71997"/>
                  </a:lnTo>
                  <a:lnTo>
                    <a:pt x="19093" y="52852"/>
                  </a:lnTo>
                  <a:lnTo>
                    <a:pt x="27534" y="38608"/>
                  </a:lnTo>
                  <a:lnTo>
                    <a:pt x="47315" y="18382"/>
                  </a:lnTo>
                  <a:lnTo>
                    <a:pt x="60186" y="10588"/>
                  </a:lnTo>
                  <a:lnTo>
                    <a:pt x="97111" y="117"/>
                  </a:lnTo>
                  <a:lnTo>
                    <a:pt x="115126" y="0"/>
                  </a:lnTo>
                  <a:lnTo>
                    <a:pt x="130541" y="3476"/>
                  </a:lnTo>
                  <a:lnTo>
                    <a:pt x="134652" y="5885"/>
                  </a:lnTo>
                  <a:lnTo>
                    <a:pt x="137392" y="8549"/>
                  </a:lnTo>
                  <a:lnTo>
                    <a:pt x="138161" y="12442"/>
                  </a:lnTo>
                  <a:lnTo>
                    <a:pt x="136193" y="22411"/>
                  </a:lnTo>
                  <a:lnTo>
                    <a:pt x="123823" y="424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6" name="SMARTInkShape-7355"/>
            <p:cNvSpPr/>
            <p:nvPr/>
          </p:nvSpPr>
          <p:spPr>
            <a:xfrm>
              <a:off x="2190750" y="1362075"/>
              <a:ext cx="104776" cy="28576"/>
            </a:xfrm>
            <a:custGeom>
              <a:avLst/>
              <a:gdLst/>
              <a:ahLst/>
              <a:cxnLst/>
              <a:rect l="0" t="0" r="0" b="0"/>
              <a:pathLst>
                <a:path w="104776" h="28576">
                  <a:moveTo>
                    <a:pt x="0" y="28575"/>
                  </a:moveTo>
                  <a:lnTo>
                    <a:pt x="0" y="19442"/>
                  </a:lnTo>
                  <a:lnTo>
                    <a:pt x="14150" y="12581"/>
                  </a:lnTo>
                  <a:lnTo>
                    <a:pt x="31057" y="10129"/>
                  </a:lnTo>
                  <a:lnTo>
                    <a:pt x="51183" y="6882"/>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7" name="SMARTInkShape-7356"/>
            <p:cNvSpPr/>
            <p:nvPr/>
          </p:nvSpPr>
          <p:spPr>
            <a:xfrm>
              <a:off x="771525" y="1285875"/>
              <a:ext cx="76201" cy="76201"/>
            </a:xfrm>
            <a:custGeom>
              <a:avLst/>
              <a:gdLst/>
              <a:ahLst/>
              <a:cxnLst/>
              <a:rect l="0" t="0" r="0" b="0"/>
              <a:pathLst>
                <a:path w="76201" h="76201">
                  <a:moveTo>
                    <a:pt x="76200" y="76200"/>
                  </a:moveTo>
                  <a:lnTo>
                    <a:pt x="76200" y="71144"/>
                  </a:lnTo>
                  <a:lnTo>
                    <a:pt x="40427" y="23537"/>
                  </a:lnTo>
                  <a:lnTo>
                    <a:pt x="36476" y="18866"/>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8" name="SMARTInkShape-7357"/>
            <p:cNvSpPr/>
            <p:nvPr/>
          </p:nvSpPr>
          <p:spPr>
            <a:xfrm>
              <a:off x="752475" y="1276749"/>
              <a:ext cx="171451" cy="14615"/>
            </a:xfrm>
            <a:custGeom>
              <a:avLst/>
              <a:gdLst/>
              <a:ahLst/>
              <a:cxnLst/>
              <a:rect l="0" t="0" r="0" b="0"/>
              <a:pathLst>
                <a:path w="171451" h="14615">
                  <a:moveTo>
                    <a:pt x="0" y="9126"/>
                  </a:moveTo>
                  <a:lnTo>
                    <a:pt x="18828" y="11948"/>
                  </a:lnTo>
                  <a:lnTo>
                    <a:pt x="38001" y="14614"/>
                  </a:lnTo>
                  <a:lnTo>
                    <a:pt x="80655" y="10058"/>
                  </a:lnTo>
                  <a:lnTo>
                    <a:pt x="124412" y="6426"/>
                  </a:lnTo>
                  <a:lnTo>
                    <a:pt x="164019" y="0"/>
                  </a:lnTo>
                  <a:lnTo>
                    <a:pt x="166496" y="926"/>
                  </a:lnTo>
                  <a:lnTo>
                    <a:pt x="168147" y="2601"/>
                  </a:lnTo>
                  <a:lnTo>
                    <a:pt x="171450" y="91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9" name="SMARTInkShape-7358"/>
            <p:cNvSpPr/>
            <p:nvPr/>
          </p:nvSpPr>
          <p:spPr>
            <a:xfrm>
              <a:off x="1095375" y="1181100"/>
              <a:ext cx="9526" cy="200026"/>
            </a:xfrm>
            <a:custGeom>
              <a:avLst/>
              <a:gdLst/>
              <a:ahLst/>
              <a:cxnLst/>
              <a:rect l="0" t="0" r="0" b="0"/>
              <a:pathLst>
                <a:path w="9526" h="200026">
                  <a:moveTo>
                    <a:pt x="9525" y="0"/>
                  </a:moveTo>
                  <a:lnTo>
                    <a:pt x="9525" y="46692"/>
                  </a:lnTo>
                  <a:lnTo>
                    <a:pt x="2979" y="91028"/>
                  </a:lnTo>
                  <a:lnTo>
                    <a:pt x="589" y="128008"/>
                  </a:lnTo>
                  <a:lnTo>
                    <a:pt x="116" y="170395"/>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0" name="SMARTInkShape-7359"/>
            <p:cNvSpPr/>
            <p:nvPr/>
          </p:nvSpPr>
          <p:spPr>
            <a:xfrm>
              <a:off x="1200150" y="1247775"/>
              <a:ext cx="118243" cy="152401"/>
            </a:xfrm>
            <a:custGeom>
              <a:avLst/>
              <a:gdLst/>
              <a:ahLst/>
              <a:cxnLst/>
              <a:rect l="0" t="0" r="0" b="0"/>
              <a:pathLst>
                <a:path w="118243" h="152401">
                  <a:moveTo>
                    <a:pt x="0" y="0"/>
                  </a:moveTo>
                  <a:lnTo>
                    <a:pt x="0" y="34943"/>
                  </a:lnTo>
                  <a:lnTo>
                    <a:pt x="5645" y="39519"/>
                  </a:lnTo>
                  <a:lnTo>
                    <a:pt x="14150" y="44023"/>
                  </a:lnTo>
                  <a:lnTo>
                    <a:pt x="21458" y="46024"/>
                  </a:lnTo>
                  <a:lnTo>
                    <a:pt x="24889" y="45499"/>
                  </a:lnTo>
                  <a:lnTo>
                    <a:pt x="40821" y="39875"/>
                  </a:lnTo>
                  <a:lnTo>
                    <a:pt x="77653" y="38204"/>
                  </a:lnTo>
                  <a:lnTo>
                    <a:pt x="93446" y="43187"/>
                  </a:lnTo>
                  <a:lnTo>
                    <a:pt x="102562" y="51297"/>
                  </a:lnTo>
                  <a:lnTo>
                    <a:pt x="117038" y="68694"/>
                  </a:lnTo>
                  <a:lnTo>
                    <a:pt x="118242" y="74371"/>
                  </a:lnTo>
                  <a:lnTo>
                    <a:pt x="114880" y="96472"/>
                  </a:lnTo>
                  <a:lnTo>
                    <a:pt x="109972" y="110257"/>
                  </a:lnTo>
                  <a:lnTo>
                    <a:pt x="91145" y="129918"/>
                  </a:lnTo>
                  <a:lnTo>
                    <a:pt x="59198" y="146794"/>
                  </a:lnTo>
                  <a:lnTo>
                    <a:pt x="3810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1" name="SMARTInkShape-7360"/>
            <p:cNvSpPr/>
            <p:nvPr/>
          </p:nvSpPr>
          <p:spPr>
            <a:xfrm>
              <a:off x="1447800" y="1333500"/>
              <a:ext cx="95251" cy="9410"/>
            </a:xfrm>
            <a:custGeom>
              <a:avLst/>
              <a:gdLst/>
              <a:ahLst/>
              <a:cxnLst/>
              <a:rect l="0" t="0" r="0" b="0"/>
              <a:pathLst>
                <a:path w="95251" h="9410">
                  <a:moveTo>
                    <a:pt x="0" y="0"/>
                  </a:moveTo>
                  <a:lnTo>
                    <a:pt x="5056" y="5056"/>
                  </a:lnTo>
                  <a:lnTo>
                    <a:pt x="10361" y="7539"/>
                  </a:lnTo>
                  <a:lnTo>
                    <a:pt x="41912" y="9409"/>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57" name="SMARTInkShape-Group1075"/>
          <p:cNvGrpSpPr/>
          <p:nvPr/>
        </p:nvGrpSpPr>
        <p:grpSpPr>
          <a:xfrm>
            <a:off x="2305050" y="1714500"/>
            <a:ext cx="523225" cy="190501"/>
            <a:chOff x="2305050" y="1714500"/>
            <a:chExt cx="523225" cy="190501"/>
          </a:xfrm>
        </p:grpSpPr>
        <p:sp>
          <p:nvSpPr>
            <p:cNvPr id="3353" name="SMARTInkShape-7361"/>
            <p:cNvSpPr/>
            <p:nvPr/>
          </p:nvSpPr>
          <p:spPr>
            <a:xfrm>
              <a:off x="2706690" y="1714500"/>
              <a:ext cx="121585" cy="190501"/>
            </a:xfrm>
            <a:custGeom>
              <a:avLst/>
              <a:gdLst/>
              <a:ahLst/>
              <a:cxnLst/>
              <a:rect l="0" t="0" r="0" b="0"/>
              <a:pathLst>
                <a:path w="121585" h="190501">
                  <a:moveTo>
                    <a:pt x="26985" y="0"/>
                  </a:moveTo>
                  <a:lnTo>
                    <a:pt x="32042" y="5056"/>
                  </a:lnTo>
                  <a:lnTo>
                    <a:pt x="34524" y="13183"/>
                  </a:lnTo>
                  <a:lnTo>
                    <a:pt x="36118" y="30591"/>
                  </a:lnTo>
                  <a:lnTo>
                    <a:pt x="31337" y="45988"/>
                  </a:lnTo>
                  <a:lnTo>
                    <a:pt x="0" y="93215"/>
                  </a:lnTo>
                  <a:lnTo>
                    <a:pt x="528" y="93893"/>
                  </a:lnTo>
                  <a:lnTo>
                    <a:pt x="6751" y="95071"/>
                  </a:lnTo>
                  <a:lnTo>
                    <a:pt x="49307" y="95243"/>
                  </a:lnTo>
                  <a:lnTo>
                    <a:pt x="75579" y="92426"/>
                  </a:lnTo>
                  <a:lnTo>
                    <a:pt x="117296" y="84928"/>
                  </a:lnTo>
                  <a:lnTo>
                    <a:pt x="118943" y="83077"/>
                  </a:lnTo>
                  <a:lnTo>
                    <a:pt x="121584" y="77558"/>
                  </a:lnTo>
                  <a:lnTo>
                    <a:pt x="114610" y="66018"/>
                  </a:lnTo>
                  <a:lnTo>
                    <a:pt x="113977" y="63062"/>
                  </a:lnTo>
                  <a:lnTo>
                    <a:pt x="103223" y="47673"/>
                  </a:lnTo>
                  <a:lnTo>
                    <a:pt x="104244" y="83895"/>
                  </a:lnTo>
                  <a:lnTo>
                    <a:pt x="110724" y="121464"/>
                  </a:lnTo>
                  <a:lnTo>
                    <a:pt x="11271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4" name="SMARTInkShape-7362"/>
            <p:cNvSpPr/>
            <p:nvPr/>
          </p:nvSpPr>
          <p:spPr>
            <a:xfrm>
              <a:off x="2477824" y="1838325"/>
              <a:ext cx="36777" cy="1"/>
            </a:xfrm>
            <a:custGeom>
              <a:avLst/>
              <a:gdLst/>
              <a:ahLst/>
              <a:cxnLst/>
              <a:rect l="0" t="0" r="0" b="0"/>
              <a:pathLst>
                <a:path w="36777" h="1">
                  <a:moveTo>
                    <a:pt x="8201" y="0"/>
                  </a:moveTo>
                  <a:lnTo>
                    <a:pt x="0" y="0"/>
                  </a:lnTo>
                  <a:lnTo>
                    <a:pt x="367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5" name="SMARTInkShape-7363"/>
            <p:cNvSpPr/>
            <p:nvPr/>
          </p:nvSpPr>
          <p:spPr>
            <a:xfrm>
              <a:off x="2447925" y="1781175"/>
              <a:ext cx="57151" cy="9526"/>
            </a:xfrm>
            <a:custGeom>
              <a:avLst/>
              <a:gdLst/>
              <a:ahLst/>
              <a:cxnLst/>
              <a:rect l="0" t="0" r="0" b="0"/>
              <a:pathLst>
                <a:path w="57151" h="9526">
                  <a:moveTo>
                    <a:pt x="0" y="9525"/>
                  </a:moveTo>
                  <a:lnTo>
                    <a:pt x="0" y="1324"/>
                  </a:lnTo>
                  <a:lnTo>
                    <a:pt x="1058" y="883"/>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6" name="SMARTInkShape-7364"/>
            <p:cNvSpPr/>
            <p:nvPr/>
          </p:nvSpPr>
          <p:spPr>
            <a:xfrm>
              <a:off x="2305050" y="1753204"/>
              <a:ext cx="75133" cy="151186"/>
            </a:xfrm>
            <a:custGeom>
              <a:avLst/>
              <a:gdLst/>
              <a:ahLst/>
              <a:cxnLst/>
              <a:rect l="0" t="0" r="0" b="0"/>
              <a:pathLst>
                <a:path w="75133" h="151186">
                  <a:moveTo>
                    <a:pt x="0" y="75596"/>
                  </a:moveTo>
                  <a:lnTo>
                    <a:pt x="1058" y="85317"/>
                  </a:lnTo>
                  <a:lnTo>
                    <a:pt x="11759" y="129656"/>
                  </a:lnTo>
                  <a:lnTo>
                    <a:pt x="15810" y="137723"/>
                  </a:lnTo>
                  <a:lnTo>
                    <a:pt x="18924" y="151185"/>
                  </a:lnTo>
                  <a:lnTo>
                    <a:pt x="19039" y="138485"/>
                  </a:lnTo>
                  <a:lnTo>
                    <a:pt x="7291" y="91552"/>
                  </a:lnTo>
                  <a:lnTo>
                    <a:pt x="640" y="55125"/>
                  </a:lnTo>
                  <a:lnTo>
                    <a:pt x="37" y="17069"/>
                  </a:lnTo>
                  <a:lnTo>
                    <a:pt x="2142" y="13295"/>
                  </a:lnTo>
                  <a:lnTo>
                    <a:pt x="10124" y="6279"/>
                  </a:lnTo>
                  <a:lnTo>
                    <a:pt x="17905" y="2455"/>
                  </a:lnTo>
                  <a:lnTo>
                    <a:pt x="31524" y="0"/>
                  </a:lnTo>
                  <a:lnTo>
                    <a:pt x="52010" y="574"/>
                  </a:lnTo>
                  <a:lnTo>
                    <a:pt x="72596" y="7613"/>
                  </a:lnTo>
                  <a:lnTo>
                    <a:pt x="73797" y="10165"/>
                  </a:lnTo>
                  <a:lnTo>
                    <a:pt x="75132" y="18646"/>
                  </a:lnTo>
                  <a:lnTo>
                    <a:pt x="67905" y="56812"/>
                  </a:lnTo>
                  <a:lnTo>
                    <a:pt x="58755" y="67600"/>
                  </a:lnTo>
                  <a:lnTo>
                    <a:pt x="28575" y="1041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75" name="SMARTInkShape-Group1076"/>
          <p:cNvGrpSpPr/>
          <p:nvPr/>
        </p:nvGrpSpPr>
        <p:grpSpPr>
          <a:xfrm>
            <a:off x="3735124" y="1685925"/>
            <a:ext cx="2484702" cy="361852"/>
            <a:chOff x="3735124" y="1685925"/>
            <a:chExt cx="2484702" cy="361852"/>
          </a:xfrm>
        </p:grpSpPr>
        <p:sp>
          <p:nvSpPr>
            <p:cNvPr id="3358" name="SMARTInkShape-7365"/>
            <p:cNvSpPr/>
            <p:nvPr/>
          </p:nvSpPr>
          <p:spPr>
            <a:xfrm>
              <a:off x="6191250" y="1914525"/>
              <a:ext cx="28576" cy="28576"/>
            </a:xfrm>
            <a:custGeom>
              <a:avLst/>
              <a:gdLst/>
              <a:ahLst/>
              <a:cxnLst/>
              <a:rect l="0" t="0" r="0" b="0"/>
              <a:pathLst>
                <a:path w="28576" h="28576">
                  <a:moveTo>
                    <a:pt x="28575" y="0"/>
                  </a:moveTo>
                  <a:lnTo>
                    <a:pt x="23519" y="10113"/>
                  </a:ln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9" name="SMARTInkShape-7366"/>
            <p:cNvSpPr/>
            <p:nvPr/>
          </p:nvSpPr>
          <p:spPr>
            <a:xfrm>
              <a:off x="6134100" y="1915849"/>
              <a:ext cx="47472" cy="131928"/>
            </a:xfrm>
            <a:custGeom>
              <a:avLst/>
              <a:gdLst/>
              <a:ahLst/>
              <a:cxnLst/>
              <a:rect l="0" t="0" r="0" b="0"/>
              <a:pathLst>
                <a:path w="47472" h="131928">
                  <a:moveTo>
                    <a:pt x="0" y="8201"/>
                  </a:moveTo>
                  <a:lnTo>
                    <a:pt x="8201" y="8201"/>
                  </a:lnTo>
                  <a:lnTo>
                    <a:pt x="8642" y="7143"/>
                  </a:lnTo>
                  <a:lnTo>
                    <a:pt x="9410" y="0"/>
                  </a:lnTo>
                  <a:lnTo>
                    <a:pt x="9491" y="4125"/>
                  </a:lnTo>
                  <a:lnTo>
                    <a:pt x="12333" y="9212"/>
                  </a:lnTo>
                  <a:lnTo>
                    <a:pt x="14570" y="12050"/>
                  </a:lnTo>
                  <a:lnTo>
                    <a:pt x="23713" y="57000"/>
                  </a:lnTo>
                  <a:lnTo>
                    <a:pt x="33205" y="99822"/>
                  </a:lnTo>
                  <a:lnTo>
                    <a:pt x="47471" y="131692"/>
                  </a:lnTo>
                  <a:lnTo>
                    <a:pt x="42523" y="131927"/>
                  </a:lnTo>
                  <a:lnTo>
                    <a:pt x="41049" y="129843"/>
                  </a:lnTo>
                  <a:lnTo>
                    <a:pt x="33038" y="108468"/>
                  </a:lnTo>
                  <a:lnTo>
                    <a:pt x="6610" y="62439"/>
                  </a:lnTo>
                  <a:lnTo>
                    <a:pt x="1306" y="40826"/>
                  </a:lnTo>
                  <a:lnTo>
                    <a:pt x="0" y="177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0" name="SMARTInkShape-7367"/>
            <p:cNvSpPr/>
            <p:nvPr/>
          </p:nvSpPr>
          <p:spPr>
            <a:xfrm>
              <a:off x="3735124" y="1695450"/>
              <a:ext cx="8202" cy="171451"/>
            </a:xfrm>
            <a:custGeom>
              <a:avLst/>
              <a:gdLst/>
              <a:ahLst/>
              <a:cxnLst/>
              <a:rect l="0" t="0" r="0" b="0"/>
              <a:pathLst>
                <a:path w="8202" h="171451">
                  <a:moveTo>
                    <a:pt x="8201" y="0"/>
                  </a:moveTo>
                  <a:lnTo>
                    <a:pt x="7143" y="18363"/>
                  </a:lnTo>
                  <a:lnTo>
                    <a:pt x="0" y="58314"/>
                  </a:lnTo>
                  <a:lnTo>
                    <a:pt x="1673" y="100212"/>
                  </a:lnTo>
                  <a:lnTo>
                    <a:pt x="6911" y="141974"/>
                  </a:lnTo>
                  <a:lnTo>
                    <a:pt x="8201"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1" name="SMARTInkShape-7368"/>
            <p:cNvSpPr/>
            <p:nvPr/>
          </p:nvSpPr>
          <p:spPr>
            <a:xfrm>
              <a:off x="5974443" y="1905000"/>
              <a:ext cx="92983" cy="95075"/>
            </a:xfrm>
            <a:custGeom>
              <a:avLst/>
              <a:gdLst/>
              <a:ahLst/>
              <a:cxnLst/>
              <a:rect l="0" t="0" r="0" b="0"/>
              <a:pathLst>
                <a:path w="92983" h="95075">
                  <a:moveTo>
                    <a:pt x="16782" y="0"/>
                  </a:moveTo>
                  <a:lnTo>
                    <a:pt x="21839" y="0"/>
                  </a:lnTo>
                  <a:lnTo>
                    <a:pt x="47373" y="8201"/>
                  </a:lnTo>
                  <a:lnTo>
                    <a:pt x="49876" y="10759"/>
                  </a:lnTo>
                  <a:lnTo>
                    <a:pt x="52657" y="19246"/>
                  </a:lnTo>
                  <a:lnTo>
                    <a:pt x="51071" y="30073"/>
                  </a:lnTo>
                  <a:lnTo>
                    <a:pt x="46838" y="40883"/>
                  </a:lnTo>
                  <a:lnTo>
                    <a:pt x="28275" y="69733"/>
                  </a:lnTo>
                  <a:lnTo>
                    <a:pt x="0" y="93240"/>
                  </a:lnTo>
                  <a:lnTo>
                    <a:pt x="302" y="93910"/>
                  </a:lnTo>
                  <a:lnTo>
                    <a:pt x="3461" y="94654"/>
                  </a:lnTo>
                  <a:lnTo>
                    <a:pt x="11189" y="95074"/>
                  </a:lnTo>
                  <a:lnTo>
                    <a:pt x="92982"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2" name="SMARTInkShape-7369"/>
            <p:cNvSpPr/>
            <p:nvPr/>
          </p:nvSpPr>
          <p:spPr>
            <a:xfrm>
              <a:off x="3933825" y="1685925"/>
              <a:ext cx="114301" cy="28576"/>
            </a:xfrm>
            <a:custGeom>
              <a:avLst/>
              <a:gdLst/>
              <a:ahLst/>
              <a:cxnLst/>
              <a:rect l="0" t="0" r="0" b="0"/>
              <a:pathLst>
                <a:path w="114301" h="28576">
                  <a:moveTo>
                    <a:pt x="0" y="28575"/>
                  </a:moveTo>
                  <a:lnTo>
                    <a:pt x="8201" y="28575"/>
                  </a:lnTo>
                  <a:lnTo>
                    <a:pt x="25356" y="18214"/>
                  </a:lnTo>
                  <a:lnTo>
                    <a:pt x="71665" y="3318"/>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3" name="SMARTInkShape-7370"/>
            <p:cNvSpPr/>
            <p:nvPr/>
          </p:nvSpPr>
          <p:spPr>
            <a:xfrm>
              <a:off x="3952875" y="1762125"/>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4" name="SMARTInkShape-7371"/>
            <p:cNvSpPr/>
            <p:nvPr/>
          </p:nvSpPr>
          <p:spPr>
            <a:xfrm>
              <a:off x="4895850" y="1819275"/>
              <a:ext cx="66676" cy="9526"/>
            </a:xfrm>
            <a:custGeom>
              <a:avLst/>
              <a:gdLst/>
              <a:ahLst/>
              <a:cxnLst/>
              <a:rect l="0" t="0" r="0" b="0"/>
              <a:pathLst>
                <a:path w="66676" h="9526">
                  <a:moveTo>
                    <a:pt x="0" y="9525"/>
                  </a:moveTo>
                  <a:lnTo>
                    <a:pt x="9721" y="8467"/>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5" name="SMARTInkShape-7372"/>
            <p:cNvSpPr/>
            <p:nvPr/>
          </p:nvSpPr>
          <p:spPr>
            <a:xfrm>
              <a:off x="4905375" y="1895475"/>
              <a:ext cx="47626" cy="1"/>
            </a:xfrm>
            <a:custGeom>
              <a:avLst/>
              <a:gdLst/>
              <a:ahLst/>
              <a:cxnLst/>
              <a:rect l="0" t="0" r="0" b="0"/>
              <a:pathLst>
                <a:path w="47626" h="1">
                  <a:moveTo>
                    <a:pt x="0" y="0"/>
                  </a:move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6" name="SMARTInkShape-7373"/>
            <p:cNvSpPr/>
            <p:nvPr/>
          </p:nvSpPr>
          <p:spPr>
            <a:xfrm>
              <a:off x="5210175" y="1876425"/>
              <a:ext cx="104776" cy="28576"/>
            </a:xfrm>
            <a:custGeom>
              <a:avLst/>
              <a:gdLst/>
              <a:ahLst/>
              <a:cxnLst/>
              <a:rect l="0" t="0" r="0" b="0"/>
              <a:pathLst>
                <a:path w="104776" h="28576">
                  <a:moveTo>
                    <a:pt x="0" y="28575"/>
                  </a:moveTo>
                  <a:lnTo>
                    <a:pt x="9410" y="28575"/>
                  </a:lnTo>
                  <a:lnTo>
                    <a:pt x="14547" y="23519"/>
                  </a:lnTo>
                  <a:lnTo>
                    <a:pt x="19871" y="21036"/>
                  </a:lnTo>
                  <a:lnTo>
                    <a:pt x="62781" y="5909"/>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7" name="SMARTInkShape-7374"/>
            <p:cNvSpPr/>
            <p:nvPr/>
          </p:nvSpPr>
          <p:spPr>
            <a:xfrm>
              <a:off x="5495925" y="1809750"/>
              <a:ext cx="104776" cy="9526"/>
            </a:xfrm>
            <a:custGeom>
              <a:avLst/>
              <a:gdLst/>
              <a:ahLst/>
              <a:cxnLst/>
              <a:rect l="0" t="0" r="0" b="0"/>
              <a:pathLst>
                <a:path w="104776" h="9526">
                  <a:moveTo>
                    <a:pt x="0" y="9525"/>
                  </a:moveTo>
                  <a:lnTo>
                    <a:pt x="9721" y="8467"/>
                  </a:lnTo>
                  <a:lnTo>
                    <a:pt x="44910" y="883"/>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8" name="SMARTInkShape-7375"/>
            <p:cNvSpPr/>
            <p:nvPr/>
          </p:nvSpPr>
          <p:spPr>
            <a:xfrm>
              <a:off x="4238625" y="1857375"/>
              <a:ext cx="95251" cy="9526"/>
            </a:xfrm>
            <a:custGeom>
              <a:avLst/>
              <a:gdLst/>
              <a:ahLst/>
              <a:cxnLst/>
              <a:rect l="0" t="0" r="0" b="0"/>
              <a:pathLst>
                <a:path w="95251" h="9526">
                  <a:moveTo>
                    <a:pt x="0" y="9525"/>
                  </a:moveTo>
                  <a:lnTo>
                    <a:pt x="5057" y="9525"/>
                  </a:lnTo>
                  <a:lnTo>
                    <a:pt x="45761" y="1324"/>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9" name="SMARTInkShape-7376"/>
            <p:cNvSpPr/>
            <p:nvPr/>
          </p:nvSpPr>
          <p:spPr>
            <a:xfrm>
              <a:off x="4448175" y="1791844"/>
              <a:ext cx="85726" cy="103632"/>
            </a:xfrm>
            <a:custGeom>
              <a:avLst/>
              <a:gdLst/>
              <a:ahLst/>
              <a:cxnLst/>
              <a:rect l="0" t="0" r="0" b="0"/>
              <a:pathLst>
                <a:path w="85726" h="103632">
                  <a:moveTo>
                    <a:pt x="0" y="17906"/>
                  </a:moveTo>
                  <a:lnTo>
                    <a:pt x="0" y="12850"/>
                  </a:lnTo>
                  <a:lnTo>
                    <a:pt x="5645" y="7545"/>
                  </a:lnTo>
                  <a:lnTo>
                    <a:pt x="14150" y="2718"/>
                  </a:lnTo>
                  <a:lnTo>
                    <a:pt x="25947" y="0"/>
                  </a:lnTo>
                  <a:lnTo>
                    <a:pt x="43436" y="253"/>
                  </a:lnTo>
                  <a:lnTo>
                    <a:pt x="71258" y="7102"/>
                  </a:lnTo>
                  <a:lnTo>
                    <a:pt x="76826" y="13457"/>
                  </a:lnTo>
                  <a:lnTo>
                    <a:pt x="79792" y="18115"/>
                  </a:lnTo>
                  <a:lnTo>
                    <a:pt x="80712" y="23337"/>
                  </a:lnTo>
                  <a:lnTo>
                    <a:pt x="78911" y="34784"/>
                  </a:lnTo>
                  <a:lnTo>
                    <a:pt x="58124" y="68825"/>
                  </a:lnTo>
                  <a:lnTo>
                    <a:pt x="41469" y="92867"/>
                  </a:lnTo>
                  <a:lnTo>
                    <a:pt x="38766" y="101505"/>
                  </a:lnTo>
                  <a:lnTo>
                    <a:pt x="39602" y="102213"/>
                  </a:lnTo>
                  <a:lnTo>
                    <a:pt x="45836" y="103211"/>
                  </a:lnTo>
                  <a:lnTo>
                    <a:pt x="85725" y="1036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0" name="SMARTInkShape-7377"/>
            <p:cNvSpPr/>
            <p:nvPr/>
          </p:nvSpPr>
          <p:spPr>
            <a:xfrm>
              <a:off x="4629150" y="1771975"/>
              <a:ext cx="104166" cy="142368"/>
            </a:xfrm>
            <a:custGeom>
              <a:avLst/>
              <a:gdLst/>
              <a:ahLst/>
              <a:cxnLst/>
              <a:rect l="0" t="0" r="0" b="0"/>
              <a:pathLst>
                <a:path w="104166" h="142368">
                  <a:moveTo>
                    <a:pt x="0" y="28250"/>
                  </a:moveTo>
                  <a:lnTo>
                    <a:pt x="5056" y="33306"/>
                  </a:lnTo>
                  <a:lnTo>
                    <a:pt x="7539" y="41433"/>
                  </a:lnTo>
                  <a:lnTo>
                    <a:pt x="14465" y="87496"/>
                  </a:lnTo>
                  <a:lnTo>
                    <a:pt x="21268" y="120117"/>
                  </a:lnTo>
                  <a:lnTo>
                    <a:pt x="25328" y="128347"/>
                  </a:lnTo>
                  <a:lnTo>
                    <a:pt x="28448" y="141934"/>
                  </a:lnTo>
                  <a:lnTo>
                    <a:pt x="23481" y="142367"/>
                  </a:lnTo>
                  <a:lnTo>
                    <a:pt x="22004" y="141370"/>
                  </a:lnTo>
                  <a:lnTo>
                    <a:pt x="21019" y="139646"/>
                  </a:lnTo>
                  <a:lnTo>
                    <a:pt x="19925" y="133851"/>
                  </a:lnTo>
                  <a:lnTo>
                    <a:pt x="12581" y="86640"/>
                  </a:lnTo>
                  <a:lnTo>
                    <a:pt x="9927" y="48051"/>
                  </a:lnTo>
                  <a:lnTo>
                    <a:pt x="14701" y="30707"/>
                  </a:lnTo>
                  <a:lnTo>
                    <a:pt x="35070" y="3375"/>
                  </a:lnTo>
                  <a:lnTo>
                    <a:pt x="52372" y="771"/>
                  </a:lnTo>
                  <a:lnTo>
                    <a:pt x="72550" y="0"/>
                  </a:lnTo>
                  <a:lnTo>
                    <a:pt x="82692" y="2641"/>
                  </a:lnTo>
                  <a:lnTo>
                    <a:pt x="97826" y="12961"/>
                  </a:lnTo>
                  <a:lnTo>
                    <a:pt x="101686" y="18985"/>
                  </a:lnTo>
                  <a:lnTo>
                    <a:pt x="103402" y="26249"/>
                  </a:lnTo>
                  <a:lnTo>
                    <a:pt x="104165" y="36533"/>
                  </a:lnTo>
                  <a:lnTo>
                    <a:pt x="85725" y="75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1" name="SMARTInkShape-7378"/>
            <p:cNvSpPr/>
            <p:nvPr/>
          </p:nvSpPr>
          <p:spPr>
            <a:xfrm>
              <a:off x="3962400" y="1790710"/>
              <a:ext cx="90817" cy="114291"/>
            </a:xfrm>
            <a:custGeom>
              <a:avLst/>
              <a:gdLst/>
              <a:ahLst/>
              <a:cxnLst/>
              <a:rect l="0" t="0" r="0" b="0"/>
              <a:pathLst>
                <a:path w="90817" h="114291">
                  <a:moveTo>
                    <a:pt x="0" y="9515"/>
                  </a:moveTo>
                  <a:lnTo>
                    <a:pt x="0" y="1314"/>
                  </a:lnTo>
                  <a:lnTo>
                    <a:pt x="1058" y="873"/>
                  </a:lnTo>
                  <a:lnTo>
                    <a:pt x="40000" y="0"/>
                  </a:lnTo>
                  <a:lnTo>
                    <a:pt x="55479" y="5049"/>
                  </a:lnTo>
                  <a:lnTo>
                    <a:pt x="64521" y="13175"/>
                  </a:lnTo>
                  <a:lnTo>
                    <a:pt x="81208" y="34143"/>
                  </a:lnTo>
                  <a:lnTo>
                    <a:pt x="90187" y="55745"/>
                  </a:lnTo>
                  <a:lnTo>
                    <a:pt x="90816" y="60443"/>
                  </a:lnTo>
                  <a:lnTo>
                    <a:pt x="88693" y="68486"/>
                  </a:lnTo>
                  <a:lnTo>
                    <a:pt x="77649" y="83331"/>
                  </a:lnTo>
                  <a:lnTo>
                    <a:pt x="56182" y="102726"/>
                  </a:lnTo>
                  <a:lnTo>
                    <a:pt x="44020" y="109150"/>
                  </a:lnTo>
                  <a:lnTo>
                    <a:pt x="0" y="1142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2" name="SMARTInkShape-7379"/>
            <p:cNvSpPr/>
            <p:nvPr/>
          </p:nvSpPr>
          <p:spPr>
            <a:xfrm>
              <a:off x="5791200" y="1895475"/>
              <a:ext cx="1" cy="76201"/>
            </a:xfrm>
            <a:custGeom>
              <a:avLst/>
              <a:gdLst/>
              <a:ahLst/>
              <a:cxnLst/>
              <a:rect l="0" t="0" r="0" b="0"/>
              <a:pathLst>
                <a:path w="1" h="76201">
                  <a:moveTo>
                    <a:pt x="0" y="0"/>
                  </a:moveTo>
                  <a:lnTo>
                    <a:pt x="0" y="43849"/>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3" name="SMARTInkShape-7380"/>
            <p:cNvSpPr/>
            <p:nvPr/>
          </p:nvSpPr>
          <p:spPr>
            <a:xfrm>
              <a:off x="5686425" y="1914525"/>
              <a:ext cx="95251" cy="9526"/>
            </a:xfrm>
            <a:custGeom>
              <a:avLst/>
              <a:gdLst/>
              <a:ahLst/>
              <a:cxnLst/>
              <a:rect l="0" t="0" r="0" b="0"/>
              <a:pathLst>
                <a:path w="95251" h="9526">
                  <a:moveTo>
                    <a:pt x="0" y="9525"/>
                  </a:moveTo>
                  <a:lnTo>
                    <a:pt x="42815" y="8467"/>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4" name="SMARTInkShape-7381"/>
            <p:cNvSpPr/>
            <p:nvPr/>
          </p:nvSpPr>
          <p:spPr>
            <a:xfrm>
              <a:off x="5448692" y="1857375"/>
              <a:ext cx="132144" cy="123826"/>
            </a:xfrm>
            <a:custGeom>
              <a:avLst/>
              <a:gdLst/>
              <a:ahLst/>
              <a:cxnLst/>
              <a:rect l="0" t="0" r="0" b="0"/>
              <a:pathLst>
                <a:path w="132144" h="123826">
                  <a:moveTo>
                    <a:pt x="9133" y="0"/>
                  </a:moveTo>
                  <a:lnTo>
                    <a:pt x="4077" y="5056"/>
                  </a:lnTo>
                  <a:lnTo>
                    <a:pt x="1594" y="10361"/>
                  </a:lnTo>
                  <a:lnTo>
                    <a:pt x="0" y="22390"/>
                  </a:lnTo>
                  <a:lnTo>
                    <a:pt x="2605" y="28648"/>
                  </a:lnTo>
                  <a:lnTo>
                    <a:pt x="4781" y="31799"/>
                  </a:lnTo>
                  <a:lnTo>
                    <a:pt x="10021" y="35299"/>
                  </a:lnTo>
                  <a:lnTo>
                    <a:pt x="18922" y="37270"/>
                  </a:lnTo>
                  <a:lnTo>
                    <a:pt x="22008" y="37547"/>
                  </a:lnTo>
                  <a:lnTo>
                    <a:pt x="67413" y="29850"/>
                  </a:lnTo>
                  <a:lnTo>
                    <a:pt x="80191" y="31964"/>
                  </a:lnTo>
                  <a:lnTo>
                    <a:pt x="123659" y="50998"/>
                  </a:lnTo>
                  <a:lnTo>
                    <a:pt x="128825" y="57238"/>
                  </a:lnTo>
                  <a:lnTo>
                    <a:pt x="131121" y="64598"/>
                  </a:lnTo>
                  <a:lnTo>
                    <a:pt x="132143" y="74924"/>
                  </a:lnTo>
                  <a:lnTo>
                    <a:pt x="127659" y="92638"/>
                  </a:lnTo>
                  <a:lnTo>
                    <a:pt x="124134" y="96683"/>
                  </a:lnTo>
                  <a:lnTo>
                    <a:pt x="66283"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92" name="SMARTInkShape-Group1077"/>
          <p:cNvGrpSpPr/>
          <p:nvPr/>
        </p:nvGrpSpPr>
        <p:grpSpPr>
          <a:xfrm>
            <a:off x="4115746" y="2219325"/>
            <a:ext cx="2017707" cy="371476"/>
            <a:chOff x="4115746" y="2219325"/>
            <a:chExt cx="2017707" cy="371476"/>
          </a:xfrm>
        </p:grpSpPr>
        <p:sp>
          <p:nvSpPr>
            <p:cNvPr id="3376" name="SMARTInkShape-7382"/>
            <p:cNvSpPr/>
            <p:nvPr/>
          </p:nvSpPr>
          <p:spPr>
            <a:xfrm>
              <a:off x="4543425" y="2257425"/>
              <a:ext cx="57151" cy="9526"/>
            </a:xfrm>
            <a:custGeom>
              <a:avLst/>
              <a:gdLst/>
              <a:ahLst/>
              <a:cxnLst/>
              <a:rect l="0" t="0" r="0" b="0"/>
              <a:pathLst>
                <a:path w="57151" h="9526">
                  <a:moveTo>
                    <a:pt x="0" y="9525"/>
                  </a:moveTo>
                  <a:lnTo>
                    <a:pt x="25530" y="8467"/>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7" name="SMARTInkShape-7383"/>
            <p:cNvSpPr/>
            <p:nvPr/>
          </p:nvSpPr>
          <p:spPr>
            <a:xfrm>
              <a:off x="4352925" y="2266950"/>
              <a:ext cx="46138" cy="66123"/>
            </a:xfrm>
            <a:custGeom>
              <a:avLst/>
              <a:gdLst/>
              <a:ahLst/>
              <a:cxnLst/>
              <a:rect l="0" t="0" r="0" b="0"/>
              <a:pathLst>
                <a:path w="46138" h="66123">
                  <a:moveTo>
                    <a:pt x="0" y="28575"/>
                  </a:moveTo>
                  <a:lnTo>
                    <a:pt x="0" y="50965"/>
                  </a:lnTo>
                  <a:lnTo>
                    <a:pt x="2822" y="57223"/>
                  </a:lnTo>
                  <a:lnTo>
                    <a:pt x="5056" y="60374"/>
                  </a:lnTo>
                  <a:lnTo>
                    <a:pt x="10361" y="63874"/>
                  </a:lnTo>
                  <a:lnTo>
                    <a:pt x="22390" y="66122"/>
                  </a:lnTo>
                  <a:lnTo>
                    <a:pt x="28649" y="63607"/>
                  </a:lnTo>
                  <a:lnTo>
                    <a:pt x="31799" y="61455"/>
                  </a:lnTo>
                  <a:lnTo>
                    <a:pt x="33899" y="58961"/>
                  </a:lnTo>
                  <a:lnTo>
                    <a:pt x="45393" y="30481"/>
                  </a:lnTo>
                  <a:lnTo>
                    <a:pt x="46137" y="26671"/>
                  </a:lnTo>
                  <a:lnTo>
                    <a:pt x="45575" y="23072"/>
                  </a:lnTo>
                  <a:lnTo>
                    <a:pt x="42128" y="16252"/>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8" name="SMARTInkShape-7384"/>
            <p:cNvSpPr/>
            <p:nvPr/>
          </p:nvSpPr>
          <p:spPr>
            <a:xfrm>
              <a:off x="4133850" y="2219717"/>
              <a:ext cx="83767" cy="113909"/>
            </a:xfrm>
            <a:custGeom>
              <a:avLst/>
              <a:gdLst/>
              <a:ahLst/>
              <a:cxnLst/>
              <a:rect l="0" t="0" r="0" b="0"/>
              <a:pathLst>
                <a:path w="83767" h="113909">
                  <a:moveTo>
                    <a:pt x="0" y="9133"/>
                  </a:moveTo>
                  <a:lnTo>
                    <a:pt x="5057" y="9133"/>
                  </a:lnTo>
                  <a:lnTo>
                    <a:pt x="47244" y="491"/>
                  </a:lnTo>
                  <a:lnTo>
                    <a:pt x="57334" y="0"/>
                  </a:lnTo>
                  <a:lnTo>
                    <a:pt x="65346" y="2605"/>
                  </a:lnTo>
                  <a:lnTo>
                    <a:pt x="68964" y="4781"/>
                  </a:lnTo>
                  <a:lnTo>
                    <a:pt x="79113" y="17956"/>
                  </a:lnTo>
                  <a:lnTo>
                    <a:pt x="83766" y="30209"/>
                  </a:lnTo>
                  <a:lnTo>
                    <a:pt x="80088" y="50656"/>
                  </a:lnTo>
                  <a:lnTo>
                    <a:pt x="47625" y="1139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9" name="SMARTInkShape-7385"/>
            <p:cNvSpPr/>
            <p:nvPr/>
          </p:nvSpPr>
          <p:spPr>
            <a:xfrm>
              <a:off x="4115746" y="2276475"/>
              <a:ext cx="65730" cy="47255"/>
            </a:xfrm>
            <a:custGeom>
              <a:avLst/>
              <a:gdLst/>
              <a:ahLst/>
              <a:cxnLst/>
              <a:rect l="0" t="0" r="0" b="0"/>
              <a:pathLst>
                <a:path w="65730" h="47255">
                  <a:moveTo>
                    <a:pt x="46679" y="0"/>
                  </a:moveTo>
                  <a:lnTo>
                    <a:pt x="15208" y="28648"/>
                  </a:lnTo>
                  <a:lnTo>
                    <a:pt x="6234" y="34958"/>
                  </a:lnTo>
                  <a:lnTo>
                    <a:pt x="0" y="45748"/>
                  </a:lnTo>
                  <a:lnTo>
                    <a:pt x="743" y="46374"/>
                  </a:lnTo>
                  <a:lnTo>
                    <a:pt x="7903" y="47254"/>
                  </a:lnTo>
                  <a:lnTo>
                    <a:pt x="22960" y="46457"/>
                  </a:lnTo>
                  <a:lnTo>
                    <a:pt x="65729"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0" name="SMARTInkShape-7386"/>
            <p:cNvSpPr/>
            <p:nvPr/>
          </p:nvSpPr>
          <p:spPr>
            <a:xfrm>
              <a:off x="5116249" y="2286000"/>
              <a:ext cx="17727" cy="142515"/>
            </a:xfrm>
            <a:custGeom>
              <a:avLst/>
              <a:gdLst/>
              <a:ahLst/>
              <a:cxnLst/>
              <a:rect l="0" t="0" r="0" b="0"/>
              <a:pathLst>
                <a:path w="17727" h="142515">
                  <a:moveTo>
                    <a:pt x="8201" y="0"/>
                  </a:moveTo>
                  <a:lnTo>
                    <a:pt x="3145" y="5056"/>
                  </a:lnTo>
                  <a:lnTo>
                    <a:pt x="662" y="10361"/>
                  </a:lnTo>
                  <a:lnTo>
                    <a:pt x="0" y="13258"/>
                  </a:lnTo>
                  <a:lnTo>
                    <a:pt x="6389" y="52193"/>
                  </a:lnTo>
                  <a:lnTo>
                    <a:pt x="10864" y="98787"/>
                  </a:lnTo>
                  <a:lnTo>
                    <a:pt x="17691" y="142514"/>
                  </a:lnTo>
                  <a:lnTo>
                    <a:pt x="17726"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1" name="SMARTInkShape-7387"/>
            <p:cNvSpPr/>
            <p:nvPr/>
          </p:nvSpPr>
          <p:spPr>
            <a:xfrm>
              <a:off x="5191125" y="2266950"/>
              <a:ext cx="9526" cy="28576"/>
            </a:xfrm>
            <a:custGeom>
              <a:avLst/>
              <a:gdLst/>
              <a:ahLst/>
              <a:cxnLst/>
              <a:rect l="0" t="0" r="0" b="0"/>
              <a:pathLst>
                <a:path w="9526" h="28576">
                  <a:moveTo>
                    <a:pt x="0" y="0"/>
                  </a:moveTo>
                  <a:lnTo>
                    <a:pt x="5057" y="0"/>
                  </a:lnTo>
                  <a:lnTo>
                    <a:pt x="6546" y="1058"/>
                  </a:lnTo>
                  <a:lnTo>
                    <a:pt x="7539" y="2822"/>
                  </a:lnTo>
                  <a:lnTo>
                    <a:pt x="95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2" name="SMARTInkShape-7388"/>
            <p:cNvSpPr/>
            <p:nvPr/>
          </p:nvSpPr>
          <p:spPr>
            <a:xfrm>
              <a:off x="4981575" y="2219325"/>
              <a:ext cx="9526" cy="9526"/>
            </a:xfrm>
            <a:custGeom>
              <a:avLst/>
              <a:gdLst/>
              <a:ahLst/>
              <a:cxnLst/>
              <a:rect l="0" t="0" r="0" b="0"/>
              <a:pathLst>
                <a:path w="9526" h="9526">
                  <a:moveTo>
                    <a:pt x="9525"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3" name="SMARTInkShape-7389"/>
            <p:cNvSpPr/>
            <p:nvPr/>
          </p:nvSpPr>
          <p:spPr>
            <a:xfrm>
              <a:off x="5562600" y="2371725"/>
              <a:ext cx="9526" cy="217429"/>
            </a:xfrm>
            <a:custGeom>
              <a:avLst/>
              <a:gdLst/>
              <a:ahLst/>
              <a:cxnLst/>
              <a:rect l="0" t="0" r="0" b="0"/>
              <a:pathLst>
                <a:path w="9526" h="217429">
                  <a:moveTo>
                    <a:pt x="9525" y="0"/>
                  </a:moveTo>
                  <a:lnTo>
                    <a:pt x="8467" y="41320"/>
                  </a:lnTo>
                  <a:lnTo>
                    <a:pt x="392" y="64671"/>
                  </a:lnTo>
                  <a:lnTo>
                    <a:pt x="1" y="111385"/>
                  </a:lnTo>
                  <a:lnTo>
                    <a:pt x="0" y="157318"/>
                  </a:lnTo>
                  <a:lnTo>
                    <a:pt x="0" y="204033"/>
                  </a:lnTo>
                  <a:lnTo>
                    <a:pt x="0" y="205872"/>
                  </a:lnTo>
                  <a:lnTo>
                    <a:pt x="2822" y="210738"/>
                  </a:lnTo>
                  <a:lnTo>
                    <a:pt x="8201" y="217428"/>
                  </a:lnTo>
                  <a:lnTo>
                    <a:pt x="8642" y="216919"/>
                  </a:lnTo>
                  <a:lnTo>
                    <a:pt x="9133" y="213531"/>
                  </a:lnTo>
                  <a:lnTo>
                    <a:pt x="8205" y="212204"/>
                  </a:lnTo>
                  <a:lnTo>
                    <a:pt x="4352" y="210729"/>
                  </a:lnTo>
                  <a:lnTo>
                    <a:pt x="1934" y="201607"/>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4" name="SMARTInkShape-7390"/>
            <p:cNvSpPr/>
            <p:nvPr/>
          </p:nvSpPr>
          <p:spPr>
            <a:xfrm>
              <a:off x="5972567" y="2419350"/>
              <a:ext cx="160886" cy="171451"/>
            </a:xfrm>
            <a:custGeom>
              <a:avLst/>
              <a:gdLst/>
              <a:ahLst/>
              <a:cxnLst/>
              <a:rect l="0" t="0" r="0" b="0"/>
              <a:pathLst>
                <a:path w="160886" h="171451">
                  <a:moveTo>
                    <a:pt x="9133" y="0"/>
                  </a:moveTo>
                  <a:lnTo>
                    <a:pt x="4077" y="0"/>
                  </a:lnTo>
                  <a:lnTo>
                    <a:pt x="2587" y="1058"/>
                  </a:lnTo>
                  <a:lnTo>
                    <a:pt x="1594" y="2822"/>
                  </a:lnTo>
                  <a:lnTo>
                    <a:pt x="0" y="8201"/>
                  </a:lnTo>
                  <a:lnTo>
                    <a:pt x="7199" y="30073"/>
                  </a:lnTo>
                  <a:lnTo>
                    <a:pt x="7844" y="35924"/>
                  </a:lnTo>
                  <a:lnTo>
                    <a:pt x="9332" y="39824"/>
                  </a:lnTo>
                  <a:lnTo>
                    <a:pt x="11382" y="42425"/>
                  </a:lnTo>
                  <a:lnTo>
                    <a:pt x="13807" y="44158"/>
                  </a:lnTo>
                  <a:lnTo>
                    <a:pt x="15424" y="46372"/>
                  </a:lnTo>
                  <a:lnTo>
                    <a:pt x="17221" y="51654"/>
                  </a:lnTo>
                  <a:lnTo>
                    <a:pt x="18758" y="53486"/>
                  </a:lnTo>
                  <a:lnTo>
                    <a:pt x="23289" y="55522"/>
                  </a:lnTo>
                  <a:lnTo>
                    <a:pt x="24920" y="55006"/>
                  </a:lnTo>
                  <a:lnTo>
                    <a:pt x="26008" y="53604"/>
                  </a:lnTo>
                  <a:lnTo>
                    <a:pt x="26733" y="51611"/>
                  </a:lnTo>
                  <a:lnTo>
                    <a:pt x="36005" y="49396"/>
                  </a:lnTo>
                  <a:lnTo>
                    <a:pt x="77002" y="47729"/>
                  </a:lnTo>
                  <a:lnTo>
                    <a:pt x="124374" y="55835"/>
                  </a:lnTo>
                  <a:lnTo>
                    <a:pt x="137257" y="59388"/>
                  </a:lnTo>
                  <a:lnTo>
                    <a:pt x="142174" y="61817"/>
                  </a:lnTo>
                  <a:lnTo>
                    <a:pt x="150460" y="70160"/>
                  </a:lnTo>
                  <a:lnTo>
                    <a:pt x="156612" y="80924"/>
                  </a:lnTo>
                  <a:lnTo>
                    <a:pt x="160885" y="106273"/>
                  </a:lnTo>
                  <a:lnTo>
                    <a:pt x="152778" y="116377"/>
                  </a:lnTo>
                  <a:lnTo>
                    <a:pt x="107268" y="145265"/>
                  </a:lnTo>
                  <a:lnTo>
                    <a:pt x="37708"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5" name="SMARTInkShape-7391"/>
            <p:cNvSpPr/>
            <p:nvPr/>
          </p:nvSpPr>
          <p:spPr>
            <a:xfrm>
              <a:off x="6010275" y="2390775"/>
              <a:ext cx="66676" cy="9526"/>
            </a:xfrm>
            <a:custGeom>
              <a:avLst/>
              <a:gdLst/>
              <a:ahLst/>
              <a:cxnLst/>
              <a:rect l="0" t="0" r="0" b="0"/>
              <a:pathLst>
                <a:path w="66676" h="9526">
                  <a:moveTo>
                    <a:pt x="0" y="0"/>
                  </a:moveTo>
                  <a:lnTo>
                    <a:pt x="0" y="5488"/>
                  </a:lnTo>
                  <a:lnTo>
                    <a:pt x="0" y="276"/>
                  </a:lnTo>
                  <a:lnTo>
                    <a:pt x="0" y="5542"/>
                  </a:lnTo>
                  <a:lnTo>
                    <a:pt x="0" y="83"/>
                  </a:lnTo>
                  <a:lnTo>
                    <a:pt x="0" y="9135"/>
                  </a:lnTo>
                  <a:lnTo>
                    <a:pt x="44659" y="9523"/>
                  </a:lnTo>
                  <a:lnTo>
                    <a:pt x="666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6" name="SMARTInkShape-7392"/>
            <p:cNvSpPr/>
            <p:nvPr/>
          </p:nvSpPr>
          <p:spPr>
            <a:xfrm>
              <a:off x="5743967" y="2514600"/>
              <a:ext cx="56759" cy="1"/>
            </a:xfrm>
            <a:custGeom>
              <a:avLst/>
              <a:gdLst/>
              <a:ahLst/>
              <a:cxnLst/>
              <a:rect l="0" t="0" r="0" b="0"/>
              <a:pathLst>
                <a:path w="56759" h="1">
                  <a:moveTo>
                    <a:pt x="9133" y="0"/>
                  </a:moveTo>
                  <a:lnTo>
                    <a:pt x="0" y="0"/>
                  </a:lnTo>
                  <a:lnTo>
                    <a:pt x="567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7" name="SMARTInkShape-7393"/>
            <p:cNvSpPr/>
            <p:nvPr/>
          </p:nvSpPr>
          <p:spPr>
            <a:xfrm>
              <a:off x="5591175" y="2392526"/>
              <a:ext cx="74245" cy="93500"/>
            </a:xfrm>
            <a:custGeom>
              <a:avLst/>
              <a:gdLst/>
              <a:ahLst/>
              <a:cxnLst/>
              <a:rect l="0" t="0" r="0" b="0"/>
              <a:pathLst>
                <a:path w="74245" h="93500">
                  <a:moveTo>
                    <a:pt x="0" y="26824"/>
                  </a:moveTo>
                  <a:lnTo>
                    <a:pt x="0" y="18623"/>
                  </a:lnTo>
                  <a:lnTo>
                    <a:pt x="16267" y="9956"/>
                  </a:lnTo>
                  <a:lnTo>
                    <a:pt x="47925" y="0"/>
                  </a:lnTo>
                  <a:lnTo>
                    <a:pt x="52058" y="475"/>
                  </a:lnTo>
                  <a:lnTo>
                    <a:pt x="59473" y="3824"/>
                  </a:lnTo>
                  <a:lnTo>
                    <a:pt x="69597" y="11660"/>
                  </a:lnTo>
                  <a:lnTo>
                    <a:pt x="73265" y="17615"/>
                  </a:lnTo>
                  <a:lnTo>
                    <a:pt x="74244" y="20685"/>
                  </a:lnTo>
                  <a:lnTo>
                    <a:pt x="72508" y="29740"/>
                  </a:lnTo>
                  <a:lnTo>
                    <a:pt x="67151" y="40820"/>
                  </a:lnTo>
                  <a:lnTo>
                    <a:pt x="19050" y="934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8" name="SMARTInkShape-7394"/>
            <p:cNvSpPr/>
            <p:nvPr/>
          </p:nvSpPr>
          <p:spPr>
            <a:xfrm>
              <a:off x="5743575" y="2438400"/>
              <a:ext cx="76201" cy="1"/>
            </a:xfrm>
            <a:custGeom>
              <a:avLst/>
              <a:gdLst/>
              <a:ahLst/>
              <a:cxnLst/>
              <a:rect l="0" t="0" r="0" b="0"/>
              <a:pathLst>
                <a:path w="76201" h="1">
                  <a:moveTo>
                    <a:pt x="0" y="0"/>
                  </a:moveTo>
                  <a:lnTo>
                    <a:pt x="46206" y="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9" name="SMARTInkShape-7395"/>
            <p:cNvSpPr/>
            <p:nvPr/>
          </p:nvSpPr>
          <p:spPr>
            <a:xfrm>
              <a:off x="4581525" y="2314575"/>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0" name="SMARTInkShape-7396"/>
            <p:cNvSpPr/>
            <p:nvPr/>
          </p:nvSpPr>
          <p:spPr>
            <a:xfrm>
              <a:off x="4867275" y="2295525"/>
              <a:ext cx="104776" cy="9134"/>
            </a:xfrm>
            <a:custGeom>
              <a:avLst/>
              <a:gdLst/>
              <a:ahLst/>
              <a:cxnLst/>
              <a:rect l="0" t="0" r="0" b="0"/>
              <a:pathLst>
                <a:path w="104776" h="9134">
                  <a:moveTo>
                    <a:pt x="0" y="0"/>
                  </a:moveTo>
                  <a:lnTo>
                    <a:pt x="5056" y="0"/>
                  </a:lnTo>
                  <a:lnTo>
                    <a:pt x="10361" y="2822"/>
                  </a:lnTo>
                  <a:lnTo>
                    <a:pt x="13257" y="5056"/>
                  </a:lnTo>
                  <a:lnTo>
                    <a:pt x="22120" y="7539"/>
                  </a:lnTo>
                  <a:lnTo>
                    <a:pt x="50112" y="9133"/>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1" name="SMARTInkShape-7397"/>
            <p:cNvSpPr/>
            <p:nvPr/>
          </p:nvSpPr>
          <p:spPr>
            <a:xfrm>
              <a:off x="4953000" y="2257933"/>
              <a:ext cx="47626" cy="104268"/>
            </a:xfrm>
            <a:custGeom>
              <a:avLst/>
              <a:gdLst/>
              <a:ahLst/>
              <a:cxnLst/>
              <a:rect l="0" t="0" r="0" b="0"/>
              <a:pathLst>
                <a:path w="47626" h="104268">
                  <a:moveTo>
                    <a:pt x="47625" y="18542"/>
                  </a:moveTo>
                  <a:lnTo>
                    <a:pt x="31378" y="3354"/>
                  </a:lnTo>
                  <a:lnTo>
                    <a:pt x="20882" y="0"/>
                  </a:lnTo>
                  <a:lnTo>
                    <a:pt x="14537" y="4699"/>
                  </a:lnTo>
                  <a:lnTo>
                    <a:pt x="5954" y="17851"/>
                  </a:lnTo>
                  <a:lnTo>
                    <a:pt x="1764" y="35153"/>
                  </a:lnTo>
                  <a:lnTo>
                    <a:pt x="103" y="76814"/>
                  </a:lnTo>
                  <a:lnTo>
                    <a:pt x="0" y="1042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96" name="SMARTInkShape-Group1078"/>
          <p:cNvGrpSpPr/>
          <p:nvPr/>
        </p:nvGrpSpPr>
        <p:grpSpPr>
          <a:xfrm>
            <a:off x="5295900" y="4762500"/>
            <a:ext cx="428626" cy="419101"/>
            <a:chOff x="5295900" y="4762500"/>
            <a:chExt cx="428626" cy="419101"/>
          </a:xfrm>
        </p:grpSpPr>
        <p:sp>
          <p:nvSpPr>
            <p:cNvPr id="3393" name="SMARTInkShape-7398"/>
            <p:cNvSpPr/>
            <p:nvPr/>
          </p:nvSpPr>
          <p:spPr>
            <a:xfrm>
              <a:off x="5295900" y="4762500"/>
              <a:ext cx="9526" cy="419101"/>
            </a:xfrm>
            <a:custGeom>
              <a:avLst/>
              <a:gdLst/>
              <a:ahLst/>
              <a:cxnLst/>
              <a:rect l="0" t="0" r="0" b="0"/>
              <a:pathLst>
                <a:path w="9526" h="419101">
                  <a:moveTo>
                    <a:pt x="9525" y="0"/>
                  </a:moveTo>
                  <a:lnTo>
                    <a:pt x="9525" y="45771"/>
                  </a:lnTo>
                  <a:lnTo>
                    <a:pt x="9525" y="88319"/>
                  </a:lnTo>
                  <a:lnTo>
                    <a:pt x="9525" y="135611"/>
                  </a:lnTo>
                  <a:lnTo>
                    <a:pt x="9525" y="176405"/>
                  </a:lnTo>
                  <a:lnTo>
                    <a:pt x="9525" y="215585"/>
                  </a:lnTo>
                  <a:lnTo>
                    <a:pt x="4038" y="263032"/>
                  </a:lnTo>
                  <a:lnTo>
                    <a:pt x="5305" y="301254"/>
                  </a:lnTo>
                  <a:lnTo>
                    <a:pt x="466" y="348233"/>
                  </a:lnTo>
                  <a:lnTo>
                    <a:pt x="0"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4" name="SMARTInkShape-7399"/>
            <p:cNvSpPr/>
            <p:nvPr/>
          </p:nvSpPr>
          <p:spPr>
            <a:xfrm>
              <a:off x="5524500" y="4857760"/>
              <a:ext cx="200026" cy="28566"/>
            </a:xfrm>
            <a:custGeom>
              <a:avLst/>
              <a:gdLst/>
              <a:ahLst/>
              <a:cxnLst/>
              <a:rect l="0" t="0" r="0" b="0"/>
              <a:pathLst>
                <a:path w="200026" h="28566">
                  <a:moveTo>
                    <a:pt x="0" y="9515"/>
                  </a:moveTo>
                  <a:lnTo>
                    <a:pt x="9133" y="382"/>
                  </a:lnTo>
                  <a:lnTo>
                    <a:pt x="45162" y="0"/>
                  </a:lnTo>
                  <a:lnTo>
                    <a:pt x="91372" y="7530"/>
                  </a:lnTo>
                  <a:lnTo>
                    <a:pt x="135151" y="15800"/>
                  </a:lnTo>
                  <a:lnTo>
                    <a:pt x="200025" y="285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5" name="SMARTInkShape-7400"/>
            <p:cNvSpPr/>
            <p:nvPr/>
          </p:nvSpPr>
          <p:spPr>
            <a:xfrm>
              <a:off x="5543550" y="4819650"/>
              <a:ext cx="169046" cy="342768"/>
            </a:xfrm>
            <a:custGeom>
              <a:avLst/>
              <a:gdLst/>
              <a:ahLst/>
              <a:cxnLst/>
              <a:rect l="0" t="0" r="0" b="0"/>
              <a:pathLst>
                <a:path w="169046" h="342768">
                  <a:moveTo>
                    <a:pt x="9525" y="0"/>
                  </a:moveTo>
                  <a:lnTo>
                    <a:pt x="10584" y="42815"/>
                  </a:lnTo>
                  <a:lnTo>
                    <a:pt x="18167" y="88061"/>
                  </a:lnTo>
                  <a:lnTo>
                    <a:pt x="19049" y="133170"/>
                  </a:lnTo>
                  <a:lnTo>
                    <a:pt x="65039" y="133349"/>
                  </a:lnTo>
                  <a:lnTo>
                    <a:pt x="89204" y="140954"/>
                  </a:lnTo>
                  <a:lnTo>
                    <a:pt x="111538" y="152648"/>
                  </a:lnTo>
                  <a:lnTo>
                    <a:pt x="120481" y="160977"/>
                  </a:lnTo>
                  <a:lnTo>
                    <a:pt x="154780" y="202698"/>
                  </a:lnTo>
                  <a:lnTo>
                    <a:pt x="163336" y="215677"/>
                  </a:lnTo>
                  <a:lnTo>
                    <a:pt x="169045" y="239940"/>
                  </a:lnTo>
                  <a:lnTo>
                    <a:pt x="167560" y="255160"/>
                  </a:lnTo>
                  <a:lnTo>
                    <a:pt x="156775" y="290381"/>
                  </a:lnTo>
                  <a:lnTo>
                    <a:pt x="146936" y="304742"/>
                  </a:lnTo>
                  <a:lnTo>
                    <a:pt x="135507" y="314652"/>
                  </a:lnTo>
                  <a:lnTo>
                    <a:pt x="105437" y="328579"/>
                  </a:lnTo>
                  <a:lnTo>
                    <a:pt x="58710" y="340633"/>
                  </a:lnTo>
                  <a:lnTo>
                    <a:pt x="26049" y="342767"/>
                  </a:lnTo>
                  <a:lnTo>
                    <a:pt x="19338" y="340020"/>
                  </a:lnTo>
                  <a:lnTo>
                    <a:pt x="12828" y="336328"/>
                  </a:lnTo>
                  <a:lnTo>
                    <a:pt x="0"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08" name="SMARTInkShape-Group1079"/>
          <p:cNvGrpSpPr/>
          <p:nvPr/>
        </p:nvGrpSpPr>
        <p:grpSpPr>
          <a:xfrm>
            <a:off x="6076950" y="5048250"/>
            <a:ext cx="2371726" cy="552451"/>
            <a:chOff x="6076950" y="5048250"/>
            <a:chExt cx="2371726" cy="552451"/>
          </a:xfrm>
        </p:grpSpPr>
        <p:sp>
          <p:nvSpPr>
            <p:cNvPr id="3397" name="SMARTInkShape-7401"/>
            <p:cNvSpPr/>
            <p:nvPr/>
          </p:nvSpPr>
          <p:spPr>
            <a:xfrm>
              <a:off x="6076950" y="5219700"/>
              <a:ext cx="38101" cy="114301"/>
            </a:xfrm>
            <a:custGeom>
              <a:avLst/>
              <a:gdLst/>
              <a:ahLst/>
              <a:cxnLst/>
              <a:rect l="0" t="0" r="0" b="0"/>
              <a:pathLst>
                <a:path w="38101" h="114301">
                  <a:moveTo>
                    <a:pt x="38100" y="0"/>
                  </a:moveTo>
                  <a:lnTo>
                    <a:pt x="37042" y="18363"/>
                  </a:lnTo>
                  <a:lnTo>
                    <a:pt x="19786" y="63371"/>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8" name="SMARTInkShape-7402"/>
            <p:cNvSpPr/>
            <p:nvPr/>
          </p:nvSpPr>
          <p:spPr>
            <a:xfrm>
              <a:off x="6301747" y="5048250"/>
              <a:ext cx="239212" cy="245696"/>
            </a:xfrm>
            <a:custGeom>
              <a:avLst/>
              <a:gdLst/>
              <a:ahLst/>
              <a:cxnLst/>
              <a:rect l="0" t="0" r="0" b="0"/>
              <a:pathLst>
                <a:path w="239212" h="245696">
                  <a:moveTo>
                    <a:pt x="156203" y="47625"/>
                  </a:moveTo>
                  <a:lnTo>
                    <a:pt x="156203" y="26167"/>
                  </a:lnTo>
                  <a:lnTo>
                    <a:pt x="153381" y="19391"/>
                  </a:lnTo>
                  <a:lnTo>
                    <a:pt x="151147" y="16102"/>
                  </a:lnTo>
                  <a:lnTo>
                    <a:pt x="145842" y="12448"/>
                  </a:lnTo>
                  <a:lnTo>
                    <a:pt x="104010" y="2243"/>
                  </a:lnTo>
                  <a:lnTo>
                    <a:pt x="58627" y="1354"/>
                  </a:lnTo>
                  <a:lnTo>
                    <a:pt x="13320" y="15214"/>
                  </a:lnTo>
                  <a:lnTo>
                    <a:pt x="5565" y="18972"/>
                  </a:lnTo>
                  <a:lnTo>
                    <a:pt x="0" y="23602"/>
                  </a:lnTo>
                  <a:lnTo>
                    <a:pt x="209" y="27376"/>
                  </a:lnTo>
                  <a:lnTo>
                    <a:pt x="6087" y="37214"/>
                  </a:lnTo>
                  <a:lnTo>
                    <a:pt x="41257" y="59719"/>
                  </a:lnTo>
                  <a:lnTo>
                    <a:pt x="79876" y="78275"/>
                  </a:lnTo>
                  <a:lnTo>
                    <a:pt x="118078" y="96953"/>
                  </a:lnTo>
                  <a:lnTo>
                    <a:pt x="156198" y="118439"/>
                  </a:lnTo>
                  <a:lnTo>
                    <a:pt x="198771" y="149352"/>
                  </a:lnTo>
                  <a:lnTo>
                    <a:pt x="233532" y="182280"/>
                  </a:lnTo>
                  <a:lnTo>
                    <a:pt x="238196" y="195313"/>
                  </a:lnTo>
                  <a:lnTo>
                    <a:pt x="239211" y="209572"/>
                  </a:lnTo>
                  <a:lnTo>
                    <a:pt x="236135" y="219439"/>
                  </a:lnTo>
                  <a:lnTo>
                    <a:pt x="228452" y="230942"/>
                  </a:lnTo>
                  <a:lnTo>
                    <a:pt x="204304" y="241054"/>
                  </a:lnTo>
                  <a:lnTo>
                    <a:pt x="185507" y="245695"/>
                  </a:lnTo>
                  <a:lnTo>
                    <a:pt x="163122" y="242014"/>
                  </a:lnTo>
                  <a:lnTo>
                    <a:pt x="141438" y="229164"/>
                  </a:lnTo>
                  <a:lnTo>
                    <a:pt x="111546" y="192143"/>
                  </a:lnTo>
                  <a:lnTo>
                    <a:pt x="107382" y="185245"/>
                  </a:lnTo>
                  <a:lnTo>
                    <a:pt x="105577" y="166292"/>
                  </a:lnTo>
                  <a:lnTo>
                    <a:pt x="113042" y="124689"/>
                  </a:lnTo>
                  <a:lnTo>
                    <a:pt x="125766" y="93500"/>
                  </a:lnTo>
                  <a:lnTo>
                    <a:pt x="141658" y="74506"/>
                  </a:lnTo>
                  <a:lnTo>
                    <a:pt x="165992" y="52425"/>
                  </a:lnTo>
                  <a:lnTo>
                    <a:pt x="184856" y="32820"/>
                  </a:lnTo>
                  <a:lnTo>
                    <a:pt x="224176" y="6598"/>
                  </a:lnTo>
                  <a:lnTo>
                    <a:pt x="225861" y="4399"/>
                  </a:lnTo>
                  <a:lnTo>
                    <a:pt x="225924" y="2932"/>
                  </a:lnTo>
                  <a:lnTo>
                    <a:pt x="22287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9" name="SMARTInkShape-7403"/>
            <p:cNvSpPr/>
            <p:nvPr/>
          </p:nvSpPr>
          <p:spPr>
            <a:xfrm>
              <a:off x="6686550" y="5191125"/>
              <a:ext cx="9526" cy="9526"/>
            </a:xfrm>
            <a:custGeom>
              <a:avLst/>
              <a:gdLst/>
              <a:ahLst/>
              <a:cxnLst/>
              <a:rect l="0" t="0" r="0" b="0"/>
              <a:pathLst>
                <a:path w="9526" h="9526">
                  <a:moveTo>
                    <a:pt x="0" y="9525"/>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0" name="SMARTInkShape-7404"/>
            <p:cNvSpPr/>
            <p:nvPr/>
          </p:nvSpPr>
          <p:spPr>
            <a:xfrm>
              <a:off x="8316443" y="5286375"/>
              <a:ext cx="132233" cy="298794"/>
            </a:xfrm>
            <a:custGeom>
              <a:avLst/>
              <a:gdLst/>
              <a:ahLst/>
              <a:cxnLst/>
              <a:rect l="0" t="0" r="0" b="0"/>
              <a:pathLst>
                <a:path w="132233" h="298794">
                  <a:moveTo>
                    <a:pt x="132232" y="0"/>
                  </a:moveTo>
                  <a:lnTo>
                    <a:pt x="127176" y="5057"/>
                  </a:lnTo>
                  <a:lnTo>
                    <a:pt x="124693" y="10361"/>
                  </a:lnTo>
                  <a:lnTo>
                    <a:pt x="124031" y="13257"/>
                  </a:lnTo>
                  <a:lnTo>
                    <a:pt x="106702" y="40719"/>
                  </a:lnTo>
                  <a:lnTo>
                    <a:pt x="76625" y="79539"/>
                  </a:lnTo>
                  <a:lnTo>
                    <a:pt x="43535" y="127048"/>
                  </a:lnTo>
                  <a:lnTo>
                    <a:pt x="17972" y="172714"/>
                  </a:lnTo>
                  <a:lnTo>
                    <a:pt x="4539" y="204280"/>
                  </a:lnTo>
                  <a:lnTo>
                    <a:pt x="0" y="244022"/>
                  </a:lnTo>
                  <a:lnTo>
                    <a:pt x="4269" y="270094"/>
                  </a:lnTo>
                  <a:lnTo>
                    <a:pt x="12238" y="286167"/>
                  </a:lnTo>
                  <a:lnTo>
                    <a:pt x="23868" y="294049"/>
                  </a:lnTo>
                  <a:lnTo>
                    <a:pt x="31414" y="297633"/>
                  </a:lnTo>
                  <a:lnTo>
                    <a:pt x="45443" y="298793"/>
                  </a:lnTo>
                  <a:lnTo>
                    <a:pt x="59793" y="294722"/>
                  </a:lnTo>
                  <a:lnTo>
                    <a:pt x="82547" y="281588"/>
                  </a:lnTo>
                  <a:lnTo>
                    <a:pt x="88983" y="274023"/>
                  </a:lnTo>
                  <a:lnTo>
                    <a:pt x="92607" y="253700"/>
                  </a:lnTo>
                  <a:lnTo>
                    <a:pt x="65557"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1" name="SMARTInkShape-7405"/>
            <p:cNvSpPr/>
            <p:nvPr/>
          </p:nvSpPr>
          <p:spPr>
            <a:xfrm>
              <a:off x="8135996" y="5295900"/>
              <a:ext cx="169805" cy="256319"/>
            </a:xfrm>
            <a:custGeom>
              <a:avLst/>
              <a:gdLst/>
              <a:ahLst/>
              <a:cxnLst/>
              <a:rect l="0" t="0" r="0" b="0"/>
              <a:pathLst>
                <a:path w="169805" h="256319">
                  <a:moveTo>
                    <a:pt x="169804" y="0"/>
                  </a:moveTo>
                  <a:lnTo>
                    <a:pt x="164748" y="0"/>
                  </a:lnTo>
                  <a:lnTo>
                    <a:pt x="159443" y="2822"/>
                  </a:lnTo>
                  <a:lnTo>
                    <a:pt x="118579" y="40719"/>
                  </a:lnTo>
                  <a:lnTo>
                    <a:pt x="71075" y="81014"/>
                  </a:lnTo>
                  <a:lnTo>
                    <a:pt x="32564" y="126910"/>
                  </a:lnTo>
                  <a:lnTo>
                    <a:pt x="16134" y="144965"/>
                  </a:lnTo>
                  <a:lnTo>
                    <a:pt x="9267" y="160663"/>
                  </a:lnTo>
                  <a:lnTo>
                    <a:pt x="0" y="204119"/>
                  </a:lnTo>
                  <a:lnTo>
                    <a:pt x="3899" y="229813"/>
                  </a:lnTo>
                  <a:lnTo>
                    <a:pt x="8400" y="236817"/>
                  </a:lnTo>
                  <a:lnTo>
                    <a:pt x="21869" y="247421"/>
                  </a:lnTo>
                  <a:lnTo>
                    <a:pt x="42246" y="254285"/>
                  </a:lnTo>
                  <a:lnTo>
                    <a:pt x="56632" y="256318"/>
                  </a:lnTo>
                  <a:lnTo>
                    <a:pt x="77710" y="251865"/>
                  </a:lnTo>
                  <a:lnTo>
                    <a:pt x="84067" y="247285"/>
                  </a:lnTo>
                  <a:lnTo>
                    <a:pt x="93951" y="233729"/>
                  </a:lnTo>
                  <a:lnTo>
                    <a:pt x="100410" y="218360"/>
                  </a:lnTo>
                  <a:lnTo>
                    <a:pt x="99200" y="213307"/>
                  </a:lnTo>
                  <a:lnTo>
                    <a:pt x="87383" y="196082"/>
                  </a:lnTo>
                  <a:lnTo>
                    <a:pt x="55504"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2" name="SMARTInkShape-7406"/>
            <p:cNvSpPr/>
            <p:nvPr/>
          </p:nvSpPr>
          <p:spPr>
            <a:xfrm>
              <a:off x="7771580" y="5200650"/>
              <a:ext cx="219896" cy="327245"/>
            </a:xfrm>
            <a:custGeom>
              <a:avLst/>
              <a:gdLst/>
              <a:ahLst/>
              <a:cxnLst/>
              <a:rect l="0" t="0" r="0" b="0"/>
              <a:pathLst>
                <a:path w="219896" h="327245">
                  <a:moveTo>
                    <a:pt x="219895" y="0"/>
                  </a:moveTo>
                  <a:lnTo>
                    <a:pt x="214839" y="0"/>
                  </a:lnTo>
                  <a:lnTo>
                    <a:pt x="213349" y="1058"/>
                  </a:lnTo>
                  <a:lnTo>
                    <a:pt x="212356" y="2822"/>
                  </a:lnTo>
                  <a:lnTo>
                    <a:pt x="211694" y="5057"/>
                  </a:lnTo>
                  <a:lnTo>
                    <a:pt x="188877" y="22793"/>
                  </a:lnTo>
                  <a:lnTo>
                    <a:pt x="146379" y="45989"/>
                  </a:lnTo>
                  <a:lnTo>
                    <a:pt x="99245" y="76402"/>
                  </a:lnTo>
                  <a:lnTo>
                    <a:pt x="51806" y="120662"/>
                  </a:lnTo>
                  <a:lnTo>
                    <a:pt x="27434" y="165584"/>
                  </a:lnTo>
                  <a:lnTo>
                    <a:pt x="9764" y="201109"/>
                  </a:lnTo>
                  <a:lnTo>
                    <a:pt x="562" y="223790"/>
                  </a:lnTo>
                  <a:lnTo>
                    <a:pt x="0" y="240926"/>
                  </a:lnTo>
                  <a:lnTo>
                    <a:pt x="10690" y="267530"/>
                  </a:lnTo>
                  <a:lnTo>
                    <a:pt x="39811" y="302847"/>
                  </a:lnTo>
                  <a:lnTo>
                    <a:pt x="61526" y="318215"/>
                  </a:lnTo>
                  <a:lnTo>
                    <a:pt x="78601" y="325930"/>
                  </a:lnTo>
                  <a:lnTo>
                    <a:pt x="99595" y="327244"/>
                  </a:lnTo>
                  <a:lnTo>
                    <a:pt x="142511" y="324521"/>
                  </a:lnTo>
                  <a:lnTo>
                    <a:pt x="156574" y="321326"/>
                  </a:lnTo>
                  <a:lnTo>
                    <a:pt x="161806" y="318992"/>
                  </a:lnTo>
                  <a:lnTo>
                    <a:pt x="170441" y="310755"/>
                  </a:lnTo>
                  <a:lnTo>
                    <a:pt x="174226" y="305595"/>
                  </a:lnTo>
                  <a:lnTo>
                    <a:pt x="178431" y="291395"/>
                  </a:lnTo>
                  <a:lnTo>
                    <a:pt x="179242" y="275559"/>
                  </a:lnTo>
                  <a:lnTo>
                    <a:pt x="176074" y="261465"/>
                  </a:lnTo>
                  <a:lnTo>
                    <a:pt x="153171" y="236574"/>
                  </a:lnTo>
                  <a:lnTo>
                    <a:pt x="8654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3" name="SMARTInkShape-7407"/>
            <p:cNvSpPr/>
            <p:nvPr/>
          </p:nvSpPr>
          <p:spPr>
            <a:xfrm>
              <a:off x="6781800" y="5067419"/>
              <a:ext cx="150903" cy="276107"/>
            </a:xfrm>
            <a:custGeom>
              <a:avLst/>
              <a:gdLst/>
              <a:ahLst/>
              <a:cxnLst/>
              <a:rect l="0" t="0" r="0" b="0"/>
              <a:pathLst>
                <a:path w="150903" h="276107">
                  <a:moveTo>
                    <a:pt x="0" y="18931"/>
                  </a:moveTo>
                  <a:lnTo>
                    <a:pt x="5057" y="13875"/>
                  </a:lnTo>
                  <a:lnTo>
                    <a:pt x="13184" y="11392"/>
                  </a:lnTo>
                  <a:lnTo>
                    <a:pt x="53591" y="6758"/>
                  </a:lnTo>
                  <a:lnTo>
                    <a:pt x="94547" y="1240"/>
                  </a:lnTo>
                  <a:lnTo>
                    <a:pt x="125823" y="0"/>
                  </a:lnTo>
                  <a:lnTo>
                    <a:pt x="132828" y="2756"/>
                  </a:lnTo>
                  <a:lnTo>
                    <a:pt x="136176" y="4973"/>
                  </a:lnTo>
                  <a:lnTo>
                    <a:pt x="138409" y="7509"/>
                  </a:lnTo>
                  <a:lnTo>
                    <a:pt x="147343" y="27331"/>
                  </a:lnTo>
                  <a:lnTo>
                    <a:pt x="150902" y="49995"/>
                  </a:lnTo>
                  <a:lnTo>
                    <a:pt x="144500" y="92644"/>
                  </a:lnTo>
                  <a:lnTo>
                    <a:pt x="135866" y="138384"/>
                  </a:lnTo>
                  <a:lnTo>
                    <a:pt x="134096" y="182383"/>
                  </a:lnTo>
                  <a:lnTo>
                    <a:pt x="133497" y="229489"/>
                  </a:lnTo>
                  <a:lnTo>
                    <a:pt x="133350" y="2761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4" name="SMARTInkShape-7408"/>
            <p:cNvSpPr/>
            <p:nvPr/>
          </p:nvSpPr>
          <p:spPr>
            <a:xfrm>
              <a:off x="6848475" y="5191125"/>
              <a:ext cx="209551" cy="28576"/>
            </a:xfrm>
            <a:custGeom>
              <a:avLst/>
              <a:gdLst/>
              <a:ahLst/>
              <a:cxnLst/>
              <a:rect l="0" t="0" r="0" b="0"/>
              <a:pathLst>
                <a:path w="209551" h="28576">
                  <a:moveTo>
                    <a:pt x="0" y="0"/>
                  </a:moveTo>
                  <a:lnTo>
                    <a:pt x="9721" y="1058"/>
                  </a:lnTo>
                  <a:lnTo>
                    <a:pt x="53574" y="9701"/>
                  </a:lnTo>
                  <a:lnTo>
                    <a:pt x="92545" y="16868"/>
                  </a:lnTo>
                  <a:lnTo>
                    <a:pt x="135488" y="24636"/>
                  </a:lnTo>
                  <a:lnTo>
                    <a:pt x="2095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5" name="SMARTInkShape-7409"/>
            <p:cNvSpPr/>
            <p:nvPr/>
          </p:nvSpPr>
          <p:spPr>
            <a:xfrm>
              <a:off x="7505700" y="5457825"/>
              <a:ext cx="85726" cy="142876"/>
            </a:xfrm>
            <a:custGeom>
              <a:avLst/>
              <a:gdLst/>
              <a:ahLst/>
              <a:cxnLst/>
              <a:rect l="0" t="0" r="0" b="0"/>
              <a:pathLst>
                <a:path w="85726" h="142876">
                  <a:moveTo>
                    <a:pt x="85725" y="0"/>
                  </a:moveTo>
                  <a:lnTo>
                    <a:pt x="80669" y="5057"/>
                  </a:lnTo>
                  <a:lnTo>
                    <a:pt x="78186" y="10361"/>
                  </a:lnTo>
                  <a:lnTo>
                    <a:pt x="67799" y="40719"/>
                  </a:lnTo>
                  <a:lnTo>
                    <a:pt x="41012" y="82388"/>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6" name="SMARTInkShape-7410"/>
            <p:cNvSpPr/>
            <p:nvPr/>
          </p:nvSpPr>
          <p:spPr>
            <a:xfrm>
              <a:off x="7106158" y="5133975"/>
              <a:ext cx="155502" cy="219076"/>
            </a:xfrm>
            <a:custGeom>
              <a:avLst/>
              <a:gdLst/>
              <a:ahLst/>
              <a:cxnLst/>
              <a:rect l="0" t="0" r="0" b="0"/>
              <a:pathLst>
                <a:path w="155502" h="219076">
                  <a:moveTo>
                    <a:pt x="18542" y="0"/>
                  </a:moveTo>
                  <a:lnTo>
                    <a:pt x="3354" y="16247"/>
                  </a:lnTo>
                  <a:lnTo>
                    <a:pt x="636" y="25510"/>
                  </a:lnTo>
                  <a:lnTo>
                    <a:pt x="0" y="31799"/>
                  </a:lnTo>
                  <a:lnTo>
                    <a:pt x="890" y="33899"/>
                  </a:lnTo>
                  <a:lnTo>
                    <a:pt x="2541" y="35299"/>
                  </a:lnTo>
                  <a:lnTo>
                    <a:pt x="7197" y="36855"/>
                  </a:lnTo>
                  <a:lnTo>
                    <a:pt x="21632" y="40676"/>
                  </a:lnTo>
                  <a:lnTo>
                    <a:pt x="64849" y="54314"/>
                  </a:lnTo>
                  <a:lnTo>
                    <a:pt x="108562" y="69895"/>
                  </a:lnTo>
                  <a:lnTo>
                    <a:pt x="129059" y="84445"/>
                  </a:lnTo>
                  <a:lnTo>
                    <a:pt x="154456" y="129018"/>
                  </a:lnTo>
                  <a:lnTo>
                    <a:pt x="155501" y="145183"/>
                  </a:lnTo>
                  <a:lnTo>
                    <a:pt x="147549" y="176375"/>
                  </a:lnTo>
                  <a:lnTo>
                    <a:pt x="138846" y="191371"/>
                  </a:lnTo>
                  <a:lnTo>
                    <a:pt x="124508" y="202517"/>
                  </a:lnTo>
                  <a:lnTo>
                    <a:pt x="66167"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7" name="SMARTInkShape-7411"/>
            <p:cNvSpPr/>
            <p:nvPr/>
          </p:nvSpPr>
          <p:spPr>
            <a:xfrm>
              <a:off x="7143750" y="5124450"/>
              <a:ext cx="95251" cy="9526"/>
            </a:xfrm>
            <a:custGeom>
              <a:avLst/>
              <a:gdLst/>
              <a:ahLst/>
              <a:cxnLst/>
              <a:rect l="0" t="0" r="0" b="0"/>
              <a:pathLst>
                <a:path w="95251" h="9526">
                  <a:moveTo>
                    <a:pt x="0" y="9525"/>
                  </a:moveTo>
                  <a:lnTo>
                    <a:pt x="5057" y="4469"/>
                  </a:lnTo>
                  <a:lnTo>
                    <a:pt x="10361" y="1986"/>
                  </a:lnTo>
                  <a:lnTo>
                    <a:pt x="50113" y="115"/>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15" name="SMARTInkShape-Group1080"/>
          <p:cNvGrpSpPr/>
          <p:nvPr/>
        </p:nvGrpSpPr>
        <p:grpSpPr>
          <a:xfrm>
            <a:off x="6106311" y="3400425"/>
            <a:ext cx="616299" cy="190501"/>
            <a:chOff x="6106311" y="3400425"/>
            <a:chExt cx="616299" cy="190501"/>
          </a:xfrm>
        </p:grpSpPr>
        <p:sp>
          <p:nvSpPr>
            <p:cNvPr id="3409" name="SMARTInkShape-7412"/>
            <p:cNvSpPr/>
            <p:nvPr/>
          </p:nvSpPr>
          <p:spPr>
            <a:xfrm>
              <a:off x="6638925" y="3429000"/>
              <a:ext cx="83685" cy="114301"/>
            </a:xfrm>
            <a:custGeom>
              <a:avLst/>
              <a:gdLst/>
              <a:ahLst/>
              <a:cxnLst/>
              <a:rect l="0" t="0" r="0" b="0"/>
              <a:pathLst>
                <a:path w="83685" h="114301">
                  <a:moveTo>
                    <a:pt x="0" y="0"/>
                  </a:moveTo>
                  <a:lnTo>
                    <a:pt x="0" y="22390"/>
                  </a:lnTo>
                  <a:lnTo>
                    <a:pt x="2822" y="28648"/>
                  </a:lnTo>
                  <a:lnTo>
                    <a:pt x="5057" y="31799"/>
                  </a:lnTo>
                  <a:lnTo>
                    <a:pt x="8663" y="33899"/>
                  </a:lnTo>
                  <a:lnTo>
                    <a:pt x="54189" y="46137"/>
                  </a:lnTo>
                  <a:lnTo>
                    <a:pt x="63948" y="49786"/>
                  </a:lnTo>
                  <a:lnTo>
                    <a:pt x="78836" y="60752"/>
                  </a:lnTo>
                  <a:lnTo>
                    <a:pt x="82663" y="66865"/>
                  </a:lnTo>
                  <a:lnTo>
                    <a:pt x="83684" y="69976"/>
                  </a:lnTo>
                  <a:lnTo>
                    <a:pt x="81996" y="79078"/>
                  </a:lnTo>
                  <a:lnTo>
                    <a:pt x="75095" y="93281"/>
                  </a:lnTo>
                  <a:lnTo>
                    <a:pt x="72289" y="97112"/>
                  </a:lnTo>
                  <a:lnTo>
                    <a:pt x="53169" y="107561"/>
                  </a:lnTo>
                  <a:lnTo>
                    <a:pt x="285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0" name="SMARTInkShape-7413"/>
            <p:cNvSpPr/>
            <p:nvPr/>
          </p:nvSpPr>
          <p:spPr>
            <a:xfrm>
              <a:off x="6648450" y="3409950"/>
              <a:ext cx="28576" cy="19051"/>
            </a:xfrm>
            <a:custGeom>
              <a:avLst/>
              <a:gdLst/>
              <a:ahLst/>
              <a:cxnLst/>
              <a:rect l="0" t="0" r="0" b="0"/>
              <a:pathLst>
                <a:path w="28576" h="19051">
                  <a:moveTo>
                    <a:pt x="0" y="19050"/>
                  </a:moveTo>
                  <a:lnTo>
                    <a:pt x="0" y="13993"/>
                  </a:lnTo>
                  <a:lnTo>
                    <a:pt x="1059" y="12504"/>
                  </a:lnTo>
                  <a:lnTo>
                    <a:pt x="2822" y="11511"/>
                  </a:lnTo>
                  <a:lnTo>
                    <a:pt x="5057" y="10849"/>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1" name="SMARTInkShape-7414"/>
            <p:cNvSpPr/>
            <p:nvPr/>
          </p:nvSpPr>
          <p:spPr>
            <a:xfrm>
              <a:off x="6572250" y="3476625"/>
              <a:ext cx="76201" cy="19051"/>
            </a:xfrm>
            <a:custGeom>
              <a:avLst/>
              <a:gdLst/>
              <a:ahLst/>
              <a:cxnLst/>
              <a:rect l="0" t="0" r="0" b="0"/>
              <a:pathLst>
                <a:path w="76201" h="19051">
                  <a:moveTo>
                    <a:pt x="0" y="19050"/>
                  </a:moveTo>
                  <a:lnTo>
                    <a:pt x="13257" y="1905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2" name="SMARTInkShape-7415"/>
            <p:cNvSpPr/>
            <p:nvPr/>
          </p:nvSpPr>
          <p:spPr>
            <a:xfrm>
              <a:off x="6419850" y="3402176"/>
              <a:ext cx="104603" cy="188750"/>
            </a:xfrm>
            <a:custGeom>
              <a:avLst/>
              <a:gdLst/>
              <a:ahLst/>
              <a:cxnLst/>
              <a:rect l="0" t="0" r="0" b="0"/>
              <a:pathLst>
                <a:path w="104603" h="188750">
                  <a:moveTo>
                    <a:pt x="0" y="26824"/>
                  </a:moveTo>
                  <a:lnTo>
                    <a:pt x="5057" y="21767"/>
                  </a:lnTo>
                  <a:lnTo>
                    <a:pt x="10361" y="19285"/>
                  </a:lnTo>
                  <a:lnTo>
                    <a:pt x="49371" y="7112"/>
                  </a:lnTo>
                  <a:lnTo>
                    <a:pt x="75957" y="0"/>
                  </a:lnTo>
                  <a:lnTo>
                    <a:pt x="80271" y="474"/>
                  </a:lnTo>
                  <a:lnTo>
                    <a:pt x="87887" y="3824"/>
                  </a:lnTo>
                  <a:lnTo>
                    <a:pt x="94800" y="14485"/>
                  </a:lnTo>
                  <a:lnTo>
                    <a:pt x="101820" y="35515"/>
                  </a:lnTo>
                  <a:lnTo>
                    <a:pt x="104191" y="76754"/>
                  </a:lnTo>
                  <a:lnTo>
                    <a:pt x="104602" y="120523"/>
                  </a:lnTo>
                  <a:lnTo>
                    <a:pt x="95250" y="1887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3" name="SMARTInkShape-7416"/>
            <p:cNvSpPr/>
            <p:nvPr/>
          </p:nvSpPr>
          <p:spPr>
            <a:xfrm>
              <a:off x="6106311" y="3400425"/>
              <a:ext cx="148005" cy="180068"/>
            </a:xfrm>
            <a:custGeom>
              <a:avLst/>
              <a:gdLst/>
              <a:ahLst/>
              <a:cxnLst/>
              <a:rect l="0" t="0" r="0" b="0"/>
              <a:pathLst>
                <a:path w="148005" h="180068">
                  <a:moveTo>
                    <a:pt x="56364" y="28575"/>
                  </a:moveTo>
                  <a:lnTo>
                    <a:pt x="38001" y="29633"/>
                  </a:lnTo>
                  <a:lnTo>
                    <a:pt x="17762" y="36180"/>
                  </a:lnTo>
                  <a:lnTo>
                    <a:pt x="1866" y="45908"/>
                  </a:lnTo>
                  <a:lnTo>
                    <a:pt x="982" y="47539"/>
                  </a:lnTo>
                  <a:lnTo>
                    <a:pt x="0" y="52173"/>
                  </a:lnTo>
                  <a:lnTo>
                    <a:pt x="2913" y="54890"/>
                  </a:lnTo>
                  <a:lnTo>
                    <a:pt x="20065" y="62713"/>
                  </a:lnTo>
                  <a:lnTo>
                    <a:pt x="64474" y="73982"/>
                  </a:lnTo>
                  <a:lnTo>
                    <a:pt x="80077" y="77331"/>
                  </a:lnTo>
                  <a:lnTo>
                    <a:pt x="121602" y="97529"/>
                  </a:lnTo>
                  <a:lnTo>
                    <a:pt x="139429" y="112741"/>
                  </a:lnTo>
                  <a:lnTo>
                    <a:pt x="146199" y="124543"/>
                  </a:lnTo>
                  <a:lnTo>
                    <a:pt x="148004" y="130654"/>
                  </a:lnTo>
                  <a:lnTo>
                    <a:pt x="147090" y="136844"/>
                  </a:lnTo>
                  <a:lnTo>
                    <a:pt x="136751" y="154611"/>
                  </a:lnTo>
                  <a:lnTo>
                    <a:pt x="129839" y="163261"/>
                  </a:lnTo>
                  <a:lnTo>
                    <a:pt x="104828" y="174080"/>
                  </a:lnTo>
                  <a:lnTo>
                    <a:pt x="74375" y="180067"/>
                  </a:lnTo>
                  <a:lnTo>
                    <a:pt x="63311" y="179513"/>
                  </a:lnTo>
                  <a:lnTo>
                    <a:pt x="54865" y="175739"/>
                  </a:lnTo>
                  <a:lnTo>
                    <a:pt x="52190" y="172193"/>
                  </a:lnTo>
                  <a:lnTo>
                    <a:pt x="49217" y="162608"/>
                  </a:lnTo>
                  <a:lnTo>
                    <a:pt x="50719" y="151292"/>
                  </a:lnTo>
                  <a:lnTo>
                    <a:pt x="65362" y="116668"/>
                  </a:lnTo>
                  <a:lnTo>
                    <a:pt x="99530" y="69809"/>
                  </a:lnTo>
                  <a:lnTo>
                    <a:pt x="131311" y="23602"/>
                  </a:lnTo>
                  <a:lnTo>
                    <a:pt x="138425" y="13108"/>
                  </a:lnTo>
                  <a:lnTo>
                    <a:pt x="14208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4" name="SMARTInkShape-7417"/>
            <p:cNvSpPr/>
            <p:nvPr/>
          </p:nvSpPr>
          <p:spPr>
            <a:xfrm>
              <a:off x="6286500" y="34194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099015709"/>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Consumer Surplus Vs Producer Surplus</a:t>
            </a:r>
          </a:p>
        </p:txBody>
      </p:sp>
      <p:sp>
        <p:nvSpPr>
          <p:cNvPr id="3" name="Content Placeholder 2"/>
          <p:cNvSpPr>
            <a:spLocks noGrp="1"/>
          </p:cNvSpPr>
          <p:nvPr>
            <p:ph idx="1"/>
          </p:nvPr>
        </p:nvSpPr>
        <p:spPr/>
        <p:txBody>
          <a:bodyPr/>
          <a:lstStyle/>
          <a:p>
            <a:endParaRPr lang="en-US"/>
          </a:p>
        </p:txBody>
      </p:sp>
      <p:grpSp>
        <p:nvGrpSpPr>
          <p:cNvPr id="10" name="SMARTInkShape-Group1081"/>
          <p:cNvGrpSpPr/>
          <p:nvPr/>
        </p:nvGrpSpPr>
        <p:grpSpPr>
          <a:xfrm>
            <a:off x="11430000" y="6477000"/>
            <a:ext cx="721585" cy="342736"/>
            <a:chOff x="11430000" y="6477000"/>
            <a:chExt cx="721585" cy="342736"/>
          </a:xfrm>
        </p:grpSpPr>
        <p:sp>
          <p:nvSpPr>
            <p:cNvPr id="4" name="SMARTInkShape-7418"/>
            <p:cNvSpPr/>
            <p:nvPr/>
          </p:nvSpPr>
          <p:spPr>
            <a:xfrm>
              <a:off x="12073096" y="6753225"/>
              <a:ext cx="78489" cy="66511"/>
            </a:xfrm>
            <a:custGeom>
              <a:avLst/>
              <a:gdLst/>
              <a:ahLst/>
              <a:cxnLst/>
              <a:rect l="0" t="0" r="0" b="0"/>
              <a:pathLst>
                <a:path w="78489" h="66511">
                  <a:moveTo>
                    <a:pt x="14129" y="19050"/>
                  </a:moveTo>
                  <a:lnTo>
                    <a:pt x="14129" y="32307"/>
                  </a:lnTo>
                  <a:lnTo>
                    <a:pt x="11307" y="38348"/>
                  </a:lnTo>
                  <a:lnTo>
                    <a:pt x="872" y="50850"/>
                  </a:lnTo>
                  <a:lnTo>
                    <a:pt x="0" y="54008"/>
                  </a:lnTo>
                  <a:lnTo>
                    <a:pt x="476" y="57172"/>
                  </a:lnTo>
                  <a:lnTo>
                    <a:pt x="1852" y="60339"/>
                  </a:lnTo>
                  <a:lnTo>
                    <a:pt x="4886" y="62451"/>
                  </a:lnTo>
                  <a:lnTo>
                    <a:pt x="19270" y="65423"/>
                  </a:lnTo>
                  <a:lnTo>
                    <a:pt x="44256" y="66510"/>
                  </a:lnTo>
                  <a:lnTo>
                    <a:pt x="54330" y="60957"/>
                  </a:lnTo>
                  <a:lnTo>
                    <a:pt x="72988" y="45202"/>
                  </a:lnTo>
                  <a:lnTo>
                    <a:pt x="77331" y="38434"/>
                  </a:lnTo>
                  <a:lnTo>
                    <a:pt x="78488" y="35148"/>
                  </a:lnTo>
                  <a:lnTo>
                    <a:pt x="76952" y="25852"/>
                  </a:lnTo>
                  <a:lnTo>
                    <a:pt x="6175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7419"/>
            <p:cNvSpPr/>
            <p:nvPr/>
          </p:nvSpPr>
          <p:spPr>
            <a:xfrm>
              <a:off x="11934825" y="6610350"/>
              <a:ext cx="80677" cy="200026"/>
            </a:xfrm>
            <a:custGeom>
              <a:avLst/>
              <a:gdLst/>
              <a:ahLst/>
              <a:cxnLst/>
              <a:rect l="0" t="0" r="0" b="0"/>
              <a:pathLst>
                <a:path w="80677" h="200026">
                  <a:moveTo>
                    <a:pt x="38100" y="0"/>
                  </a:moveTo>
                  <a:lnTo>
                    <a:pt x="29898" y="0"/>
                  </a:lnTo>
                  <a:lnTo>
                    <a:pt x="29457" y="1058"/>
                  </a:lnTo>
                  <a:lnTo>
                    <a:pt x="22052" y="47244"/>
                  </a:lnTo>
                  <a:lnTo>
                    <a:pt x="20383" y="57334"/>
                  </a:lnTo>
                  <a:lnTo>
                    <a:pt x="24502" y="74020"/>
                  </a:lnTo>
                  <a:lnTo>
                    <a:pt x="36419" y="92898"/>
                  </a:lnTo>
                  <a:lnTo>
                    <a:pt x="62891" y="110301"/>
                  </a:lnTo>
                  <a:lnTo>
                    <a:pt x="69579" y="112523"/>
                  </a:lnTo>
                  <a:lnTo>
                    <a:pt x="71786" y="115232"/>
                  </a:lnTo>
                  <a:lnTo>
                    <a:pt x="80676" y="140659"/>
                  </a:lnTo>
                  <a:lnTo>
                    <a:pt x="80659" y="152826"/>
                  </a:lnTo>
                  <a:lnTo>
                    <a:pt x="77123" y="164231"/>
                  </a:lnTo>
                  <a:lnTo>
                    <a:pt x="66231" y="180177"/>
                  </a:lnTo>
                  <a:lnTo>
                    <a:pt x="63204" y="183617"/>
                  </a:lnTo>
                  <a:lnTo>
                    <a:pt x="43774" y="193517"/>
                  </a:lnTo>
                  <a:lnTo>
                    <a:pt x="22915" y="198740"/>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7420"/>
            <p:cNvSpPr/>
            <p:nvPr/>
          </p:nvSpPr>
          <p:spPr>
            <a:xfrm>
              <a:off x="11953875" y="6619875"/>
              <a:ext cx="104776" cy="19051"/>
            </a:xfrm>
            <a:custGeom>
              <a:avLst/>
              <a:gdLst/>
              <a:ahLst/>
              <a:cxnLst/>
              <a:rect l="0" t="0" r="0" b="0"/>
              <a:pathLst>
                <a:path w="104776" h="19051">
                  <a:moveTo>
                    <a:pt x="0" y="0"/>
                  </a:moveTo>
                  <a:lnTo>
                    <a:pt x="39038" y="1058"/>
                  </a:lnTo>
                  <a:lnTo>
                    <a:pt x="84666" y="15188"/>
                  </a:lnTo>
                  <a:lnTo>
                    <a:pt x="1047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7421"/>
            <p:cNvSpPr/>
            <p:nvPr/>
          </p:nvSpPr>
          <p:spPr>
            <a:xfrm>
              <a:off x="11820525" y="6677025"/>
              <a:ext cx="28576" cy="19051"/>
            </a:xfrm>
            <a:custGeom>
              <a:avLst/>
              <a:gdLst/>
              <a:ahLst/>
              <a:cxnLst/>
              <a:rect l="0" t="0" r="0" b="0"/>
              <a:pathLst>
                <a:path w="28576" h="19051">
                  <a:moveTo>
                    <a:pt x="0" y="0"/>
                  </a:moveTo>
                  <a:lnTo>
                    <a:pt x="5057" y="0"/>
                  </a:lnTo>
                  <a:lnTo>
                    <a:pt x="6546" y="1058"/>
                  </a:lnTo>
                  <a:lnTo>
                    <a:pt x="7541" y="2822"/>
                  </a:lnTo>
                  <a:lnTo>
                    <a:pt x="8202" y="5057"/>
                  </a:lnTo>
                  <a:lnTo>
                    <a:pt x="7584" y="6546"/>
                  </a:lnTo>
                  <a:lnTo>
                    <a:pt x="6114" y="7539"/>
                  </a:lnTo>
                  <a:lnTo>
                    <a:pt x="4076" y="8201"/>
                  </a:lnTo>
                  <a:lnTo>
                    <a:pt x="4835" y="9700"/>
                  </a:lnTo>
                  <a:lnTo>
                    <a:pt x="11320" y="14189"/>
                  </a:lnTo>
                  <a:lnTo>
                    <a:pt x="21816" y="17610"/>
                  </a:lnTo>
                  <a:lnTo>
                    <a:pt x="285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7422"/>
            <p:cNvSpPr/>
            <p:nvPr/>
          </p:nvSpPr>
          <p:spPr>
            <a:xfrm>
              <a:off x="11553825" y="6524625"/>
              <a:ext cx="152401" cy="245597"/>
            </a:xfrm>
            <a:custGeom>
              <a:avLst/>
              <a:gdLst/>
              <a:ahLst/>
              <a:cxnLst/>
              <a:rect l="0" t="0" r="0" b="0"/>
              <a:pathLst>
                <a:path w="152401" h="245597">
                  <a:moveTo>
                    <a:pt x="0" y="0"/>
                  </a:moveTo>
                  <a:lnTo>
                    <a:pt x="9722" y="1058"/>
                  </a:lnTo>
                  <a:lnTo>
                    <a:pt x="29339" y="7604"/>
                  </a:lnTo>
                  <a:lnTo>
                    <a:pt x="75240" y="33114"/>
                  </a:lnTo>
                  <a:lnTo>
                    <a:pt x="113586" y="58623"/>
                  </a:lnTo>
                  <a:lnTo>
                    <a:pt x="125847" y="84515"/>
                  </a:lnTo>
                  <a:lnTo>
                    <a:pt x="124371" y="107060"/>
                  </a:lnTo>
                  <a:lnTo>
                    <a:pt x="114461" y="135086"/>
                  </a:lnTo>
                  <a:lnTo>
                    <a:pt x="96577" y="159093"/>
                  </a:lnTo>
                  <a:lnTo>
                    <a:pt x="54925" y="202161"/>
                  </a:lnTo>
                  <a:lnTo>
                    <a:pt x="36093" y="218242"/>
                  </a:lnTo>
                  <a:lnTo>
                    <a:pt x="26625" y="225054"/>
                  </a:lnTo>
                  <a:lnTo>
                    <a:pt x="20048" y="236195"/>
                  </a:lnTo>
                  <a:lnTo>
                    <a:pt x="22316" y="240089"/>
                  </a:lnTo>
                  <a:lnTo>
                    <a:pt x="24402" y="242610"/>
                  </a:lnTo>
                  <a:lnTo>
                    <a:pt x="32364" y="245410"/>
                  </a:lnTo>
                  <a:lnTo>
                    <a:pt x="45076" y="245596"/>
                  </a:lnTo>
                  <a:lnTo>
                    <a:pt x="87731" y="239914"/>
                  </a:lnTo>
                  <a:lnTo>
                    <a:pt x="15240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7423"/>
            <p:cNvSpPr/>
            <p:nvPr/>
          </p:nvSpPr>
          <p:spPr>
            <a:xfrm>
              <a:off x="11430000" y="6477000"/>
              <a:ext cx="57151" cy="314326"/>
            </a:xfrm>
            <a:custGeom>
              <a:avLst/>
              <a:gdLst/>
              <a:ahLst/>
              <a:cxnLst/>
              <a:rect l="0" t="0" r="0" b="0"/>
              <a:pathLst>
                <a:path w="57151" h="314326">
                  <a:moveTo>
                    <a:pt x="0" y="0"/>
                  </a:moveTo>
                  <a:lnTo>
                    <a:pt x="9133" y="0"/>
                  </a:lnTo>
                  <a:lnTo>
                    <a:pt x="10506" y="8663"/>
                  </a:lnTo>
                  <a:lnTo>
                    <a:pt x="25764" y="50419"/>
                  </a:lnTo>
                  <a:lnTo>
                    <a:pt x="35350" y="93607"/>
                  </a:lnTo>
                  <a:lnTo>
                    <a:pt x="40107" y="128982"/>
                  </a:lnTo>
                  <a:lnTo>
                    <a:pt x="45399" y="175800"/>
                  </a:lnTo>
                  <a:lnTo>
                    <a:pt x="46636" y="210425"/>
                  </a:lnTo>
                  <a:lnTo>
                    <a:pt x="48390" y="255435"/>
                  </a:lnTo>
                  <a:lnTo>
                    <a:pt x="5715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 name="SMARTInkShape-Group1082"/>
          <p:cNvGrpSpPr/>
          <p:nvPr/>
        </p:nvGrpSpPr>
        <p:grpSpPr>
          <a:xfrm>
            <a:off x="9334500" y="6359206"/>
            <a:ext cx="2066926" cy="460695"/>
            <a:chOff x="9334500" y="6359206"/>
            <a:chExt cx="2066926" cy="460695"/>
          </a:xfrm>
        </p:grpSpPr>
        <p:sp>
          <p:nvSpPr>
            <p:cNvPr id="11" name="SMARTInkShape-7424"/>
            <p:cNvSpPr/>
            <p:nvPr/>
          </p:nvSpPr>
          <p:spPr>
            <a:xfrm>
              <a:off x="11096625" y="6543675"/>
              <a:ext cx="121781" cy="200026"/>
            </a:xfrm>
            <a:custGeom>
              <a:avLst/>
              <a:gdLst/>
              <a:ahLst/>
              <a:cxnLst/>
              <a:rect l="0" t="0" r="0" b="0"/>
              <a:pathLst>
                <a:path w="121781" h="200026">
                  <a:moveTo>
                    <a:pt x="95250" y="0"/>
                  </a:moveTo>
                  <a:lnTo>
                    <a:pt x="113516" y="0"/>
                  </a:lnTo>
                  <a:lnTo>
                    <a:pt x="98936" y="1058"/>
                  </a:lnTo>
                  <a:lnTo>
                    <a:pt x="56720" y="16247"/>
                  </a:lnTo>
                  <a:lnTo>
                    <a:pt x="31939" y="28648"/>
                  </a:lnTo>
                  <a:lnTo>
                    <a:pt x="21596" y="36233"/>
                  </a:lnTo>
                  <a:lnTo>
                    <a:pt x="23003" y="42915"/>
                  </a:lnTo>
                  <a:lnTo>
                    <a:pt x="24860" y="47660"/>
                  </a:lnTo>
                  <a:lnTo>
                    <a:pt x="32569" y="55754"/>
                  </a:lnTo>
                  <a:lnTo>
                    <a:pt x="79532" y="93255"/>
                  </a:lnTo>
                  <a:lnTo>
                    <a:pt x="113474" y="139657"/>
                  </a:lnTo>
                  <a:lnTo>
                    <a:pt x="116925" y="143904"/>
                  </a:lnTo>
                  <a:lnTo>
                    <a:pt x="120758" y="154268"/>
                  </a:lnTo>
                  <a:lnTo>
                    <a:pt x="121780" y="159996"/>
                  </a:lnTo>
                  <a:lnTo>
                    <a:pt x="120345" y="164872"/>
                  </a:lnTo>
                  <a:lnTo>
                    <a:pt x="102187" y="183702"/>
                  </a:lnTo>
                  <a:lnTo>
                    <a:pt x="82136" y="193542"/>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7425"/>
            <p:cNvSpPr/>
            <p:nvPr/>
          </p:nvSpPr>
          <p:spPr>
            <a:xfrm>
              <a:off x="10972800" y="6515100"/>
              <a:ext cx="66676" cy="238126"/>
            </a:xfrm>
            <a:custGeom>
              <a:avLst/>
              <a:gdLst/>
              <a:ahLst/>
              <a:cxnLst/>
              <a:rect l="0" t="0" r="0" b="0"/>
              <a:pathLst>
                <a:path w="66676" h="238126">
                  <a:moveTo>
                    <a:pt x="0" y="0"/>
                  </a:moveTo>
                  <a:lnTo>
                    <a:pt x="19298" y="22120"/>
                  </a:lnTo>
                  <a:lnTo>
                    <a:pt x="38122" y="63064"/>
                  </a:lnTo>
                  <a:lnTo>
                    <a:pt x="47631" y="99824"/>
                  </a:lnTo>
                  <a:lnTo>
                    <a:pt x="55269" y="144484"/>
                  </a:lnTo>
                  <a:lnTo>
                    <a:pt x="57837" y="187838"/>
                  </a:lnTo>
                  <a:lnTo>
                    <a:pt x="6667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7426"/>
            <p:cNvSpPr/>
            <p:nvPr/>
          </p:nvSpPr>
          <p:spPr>
            <a:xfrm>
              <a:off x="10868025" y="6496050"/>
              <a:ext cx="209551" cy="38101"/>
            </a:xfrm>
            <a:custGeom>
              <a:avLst/>
              <a:gdLst/>
              <a:ahLst/>
              <a:cxnLst/>
              <a:rect l="0" t="0" r="0" b="0"/>
              <a:pathLst>
                <a:path w="209551" h="38101">
                  <a:moveTo>
                    <a:pt x="0" y="0"/>
                  </a:moveTo>
                  <a:lnTo>
                    <a:pt x="34629" y="1058"/>
                  </a:lnTo>
                  <a:lnTo>
                    <a:pt x="77642" y="6546"/>
                  </a:lnTo>
                  <a:lnTo>
                    <a:pt x="114022" y="9700"/>
                  </a:lnTo>
                  <a:lnTo>
                    <a:pt x="155257" y="16868"/>
                  </a:lnTo>
                  <a:lnTo>
                    <a:pt x="20955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7427"/>
            <p:cNvSpPr/>
            <p:nvPr/>
          </p:nvSpPr>
          <p:spPr>
            <a:xfrm>
              <a:off x="11306175" y="6601707"/>
              <a:ext cx="95251" cy="8644"/>
            </a:xfrm>
            <a:custGeom>
              <a:avLst/>
              <a:gdLst/>
              <a:ahLst/>
              <a:cxnLst/>
              <a:rect l="0" t="0" r="0" b="0"/>
              <a:pathLst>
                <a:path w="95251" h="8644">
                  <a:moveTo>
                    <a:pt x="0" y="8643"/>
                  </a:moveTo>
                  <a:lnTo>
                    <a:pt x="13257" y="8643"/>
                  </a:lnTo>
                  <a:lnTo>
                    <a:pt x="57750" y="0"/>
                  </a:lnTo>
                  <a:lnTo>
                    <a:pt x="77552" y="437"/>
                  </a:lnTo>
                  <a:lnTo>
                    <a:pt x="95250" y="86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7428"/>
            <p:cNvSpPr/>
            <p:nvPr/>
          </p:nvSpPr>
          <p:spPr>
            <a:xfrm>
              <a:off x="11315700" y="6677025"/>
              <a:ext cx="85726" cy="9526"/>
            </a:xfrm>
            <a:custGeom>
              <a:avLst/>
              <a:gdLst/>
              <a:ahLst/>
              <a:cxnLst/>
              <a:rect l="0" t="0" r="0" b="0"/>
              <a:pathLst>
                <a:path w="85726" h="9526">
                  <a:moveTo>
                    <a:pt x="0" y="0"/>
                  </a:moveTo>
                  <a:lnTo>
                    <a:pt x="5057" y="0"/>
                  </a:lnTo>
                  <a:lnTo>
                    <a:pt x="6546" y="1058"/>
                  </a:lnTo>
                  <a:lnTo>
                    <a:pt x="7541" y="2822"/>
                  </a:lnTo>
                  <a:lnTo>
                    <a:pt x="8202" y="5057"/>
                  </a:lnTo>
                  <a:lnTo>
                    <a:pt x="9700" y="6546"/>
                  </a:lnTo>
                  <a:lnTo>
                    <a:pt x="14188" y="8201"/>
                  </a:lnTo>
                  <a:lnTo>
                    <a:pt x="857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7429"/>
            <p:cNvSpPr/>
            <p:nvPr/>
          </p:nvSpPr>
          <p:spPr>
            <a:xfrm>
              <a:off x="9573405" y="6359206"/>
              <a:ext cx="149196" cy="342467"/>
            </a:xfrm>
            <a:custGeom>
              <a:avLst/>
              <a:gdLst/>
              <a:ahLst/>
              <a:cxnLst/>
              <a:rect l="0" t="0" r="0" b="0"/>
              <a:pathLst>
                <a:path w="149196" h="342467">
                  <a:moveTo>
                    <a:pt x="46845" y="51119"/>
                  </a:moveTo>
                  <a:lnTo>
                    <a:pt x="49667" y="69947"/>
                  </a:lnTo>
                  <a:lnTo>
                    <a:pt x="54385" y="104324"/>
                  </a:lnTo>
                  <a:lnTo>
                    <a:pt x="55782" y="142377"/>
                  </a:lnTo>
                  <a:lnTo>
                    <a:pt x="53373" y="182228"/>
                  </a:lnTo>
                  <a:lnTo>
                    <a:pt x="49746" y="215223"/>
                  </a:lnTo>
                  <a:lnTo>
                    <a:pt x="47705" y="260374"/>
                  </a:lnTo>
                  <a:lnTo>
                    <a:pt x="47015" y="299024"/>
                  </a:lnTo>
                  <a:lnTo>
                    <a:pt x="46852" y="342466"/>
                  </a:lnTo>
                  <a:lnTo>
                    <a:pt x="46848" y="340062"/>
                  </a:lnTo>
                  <a:lnTo>
                    <a:pt x="36484" y="297739"/>
                  </a:lnTo>
                  <a:lnTo>
                    <a:pt x="30370" y="256483"/>
                  </a:lnTo>
                  <a:lnTo>
                    <a:pt x="23247" y="209042"/>
                  </a:lnTo>
                  <a:lnTo>
                    <a:pt x="18195" y="163335"/>
                  </a:lnTo>
                  <a:lnTo>
                    <a:pt x="10957" y="117530"/>
                  </a:lnTo>
                  <a:lnTo>
                    <a:pt x="3168" y="81379"/>
                  </a:lnTo>
                  <a:lnTo>
                    <a:pt x="0" y="37419"/>
                  </a:lnTo>
                  <a:lnTo>
                    <a:pt x="625" y="22805"/>
                  </a:lnTo>
                  <a:lnTo>
                    <a:pt x="4431" y="12783"/>
                  </a:lnTo>
                  <a:lnTo>
                    <a:pt x="15295" y="4800"/>
                  </a:lnTo>
                  <a:lnTo>
                    <a:pt x="22636" y="1189"/>
                  </a:lnTo>
                  <a:lnTo>
                    <a:pt x="36439" y="0"/>
                  </a:lnTo>
                  <a:lnTo>
                    <a:pt x="61754" y="8103"/>
                  </a:lnTo>
                  <a:lnTo>
                    <a:pt x="93064" y="24748"/>
                  </a:lnTo>
                  <a:lnTo>
                    <a:pt x="134790" y="64134"/>
                  </a:lnTo>
                  <a:lnTo>
                    <a:pt x="146163" y="82962"/>
                  </a:lnTo>
                  <a:lnTo>
                    <a:pt x="149195" y="95610"/>
                  </a:lnTo>
                  <a:lnTo>
                    <a:pt x="147719" y="108288"/>
                  </a:lnTo>
                  <a:lnTo>
                    <a:pt x="145845" y="114631"/>
                  </a:lnTo>
                  <a:lnTo>
                    <a:pt x="135294" y="127325"/>
                  </a:lnTo>
                  <a:lnTo>
                    <a:pt x="97595" y="152720"/>
                  </a:lnTo>
                  <a:lnTo>
                    <a:pt x="46845" y="1749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7430"/>
            <p:cNvSpPr/>
            <p:nvPr/>
          </p:nvSpPr>
          <p:spPr>
            <a:xfrm>
              <a:off x="10043544" y="6457950"/>
              <a:ext cx="186307" cy="216684"/>
            </a:xfrm>
            <a:custGeom>
              <a:avLst/>
              <a:gdLst/>
              <a:ahLst/>
              <a:cxnLst/>
              <a:rect l="0" t="0" r="0" b="0"/>
              <a:pathLst>
                <a:path w="186307" h="216684">
                  <a:moveTo>
                    <a:pt x="186306" y="0"/>
                  </a:moveTo>
                  <a:lnTo>
                    <a:pt x="176193" y="5057"/>
                  </a:lnTo>
                  <a:lnTo>
                    <a:pt x="137349" y="44737"/>
                  </a:lnTo>
                  <a:lnTo>
                    <a:pt x="97426" y="78994"/>
                  </a:lnTo>
                  <a:lnTo>
                    <a:pt x="57599" y="111075"/>
                  </a:lnTo>
                  <a:lnTo>
                    <a:pt x="24476" y="138632"/>
                  </a:lnTo>
                  <a:lnTo>
                    <a:pt x="2096" y="174179"/>
                  </a:lnTo>
                  <a:lnTo>
                    <a:pt x="0" y="179619"/>
                  </a:lnTo>
                  <a:lnTo>
                    <a:pt x="492" y="191308"/>
                  </a:lnTo>
                  <a:lnTo>
                    <a:pt x="2106" y="197390"/>
                  </a:lnTo>
                  <a:lnTo>
                    <a:pt x="6356" y="202501"/>
                  </a:lnTo>
                  <a:lnTo>
                    <a:pt x="19546" y="211003"/>
                  </a:lnTo>
                  <a:lnTo>
                    <a:pt x="39764" y="216683"/>
                  </a:lnTo>
                  <a:lnTo>
                    <a:pt x="69274" y="213310"/>
                  </a:lnTo>
                  <a:lnTo>
                    <a:pt x="107449" y="196143"/>
                  </a:lnTo>
                  <a:lnTo>
                    <a:pt x="131145" y="178126"/>
                  </a:lnTo>
                  <a:lnTo>
                    <a:pt x="132599" y="174842"/>
                  </a:lnTo>
                  <a:lnTo>
                    <a:pt x="132511" y="171594"/>
                  </a:lnTo>
                  <a:lnTo>
                    <a:pt x="131392" y="168371"/>
                  </a:lnTo>
                  <a:lnTo>
                    <a:pt x="121684" y="161968"/>
                  </a:lnTo>
                  <a:lnTo>
                    <a:pt x="72006"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7431"/>
            <p:cNvSpPr/>
            <p:nvPr/>
          </p:nvSpPr>
          <p:spPr>
            <a:xfrm>
              <a:off x="9334500" y="6543675"/>
              <a:ext cx="66676" cy="219076"/>
            </a:xfrm>
            <a:custGeom>
              <a:avLst/>
              <a:gdLst/>
              <a:ahLst/>
              <a:cxnLst/>
              <a:rect l="0" t="0" r="0" b="0"/>
              <a:pathLst>
                <a:path w="66676" h="219076">
                  <a:moveTo>
                    <a:pt x="66675" y="0"/>
                  </a:moveTo>
                  <a:lnTo>
                    <a:pt x="65617" y="38602"/>
                  </a:lnTo>
                  <a:lnTo>
                    <a:pt x="59135" y="64462"/>
                  </a:lnTo>
                  <a:lnTo>
                    <a:pt x="52487" y="109395"/>
                  </a:lnTo>
                  <a:lnTo>
                    <a:pt x="35082" y="156562"/>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7432"/>
            <p:cNvSpPr/>
            <p:nvPr/>
          </p:nvSpPr>
          <p:spPr>
            <a:xfrm>
              <a:off x="9773973" y="6581775"/>
              <a:ext cx="112978" cy="9526"/>
            </a:xfrm>
            <a:custGeom>
              <a:avLst/>
              <a:gdLst/>
              <a:ahLst/>
              <a:cxnLst/>
              <a:rect l="0" t="0" r="0" b="0"/>
              <a:pathLst>
                <a:path w="112978" h="9526">
                  <a:moveTo>
                    <a:pt x="8202" y="0"/>
                  </a:moveTo>
                  <a:lnTo>
                    <a:pt x="0" y="0"/>
                  </a:lnTo>
                  <a:lnTo>
                    <a:pt x="4126" y="5057"/>
                  </a:lnTo>
                  <a:lnTo>
                    <a:pt x="14856" y="7539"/>
                  </a:lnTo>
                  <a:lnTo>
                    <a:pt x="57729" y="9133"/>
                  </a:lnTo>
                  <a:lnTo>
                    <a:pt x="112977"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7433"/>
            <p:cNvSpPr/>
            <p:nvPr/>
          </p:nvSpPr>
          <p:spPr>
            <a:xfrm>
              <a:off x="10782300" y="6648450"/>
              <a:ext cx="57151" cy="171451"/>
            </a:xfrm>
            <a:custGeom>
              <a:avLst/>
              <a:gdLst/>
              <a:ahLst/>
              <a:cxnLst/>
              <a:rect l="0" t="0" r="0" b="0"/>
              <a:pathLst>
                <a:path w="57151" h="171451">
                  <a:moveTo>
                    <a:pt x="57150" y="0"/>
                  </a:moveTo>
                  <a:lnTo>
                    <a:pt x="52093" y="45761"/>
                  </a:lnTo>
                  <a:lnTo>
                    <a:pt x="42568" y="82749"/>
                  </a:lnTo>
                  <a:lnTo>
                    <a:pt x="21228" y="123237"/>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7434"/>
            <p:cNvSpPr/>
            <p:nvPr/>
          </p:nvSpPr>
          <p:spPr>
            <a:xfrm>
              <a:off x="10610850" y="6572250"/>
              <a:ext cx="103699" cy="219076"/>
            </a:xfrm>
            <a:custGeom>
              <a:avLst/>
              <a:gdLst/>
              <a:ahLst/>
              <a:cxnLst/>
              <a:rect l="0" t="0" r="0" b="0"/>
              <a:pathLst>
                <a:path w="103699" h="219076">
                  <a:moveTo>
                    <a:pt x="47625" y="0"/>
                  </a:moveTo>
                  <a:lnTo>
                    <a:pt x="34368" y="13257"/>
                  </a:lnTo>
                  <a:lnTo>
                    <a:pt x="25234" y="32503"/>
                  </a:lnTo>
                  <a:lnTo>
                    <a:pt x="19865" y="73895"/>
                  </a:lnTo>
                  <a:lnTo>
                    <a:pt x="19210" y="96089"/>
                  </a:lnTo>
                  <a:lnTo>
                    <a:pt x="21275" y="100042"/>
                  </a:lnTo>
                  <a:lnTo>
                    <a:pt x="50496" y="126001"/>
                  </a:lnTo>
                  <a:lnTo>
                    <a:pt x="96588" y="154893"/>
                  </a:lnTo>
                  <a:lnTo>
                    <a:pt x="101136" y="158800"/>
                  </a:lnTo>
                  <a:lnTo>
                    <a:pt x="103159" y="166181"/>
                  </a:lnTo>
                  <a:lnTo>
                    <a:pt x="103698" y="171112"/>
                  </a:lnTo>
                  <a:lnTo>
                    <a:pt x="99400" y="188166"/>
                  </a:lnTo>
                  <a:lnTo>
                    <a:pt x="91424" y="201568"/>
                  </a:lnTo>
                  <a:lnTo>
                    <a:pt x="62131" y="212241"/>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7435"/>
            <p:cNvSpPr/>
            <p:nvPr/>
          </p:nvSpPr>
          <p:spPr>
            <a:xfrm>
              <a:off x="9801225" y="6496050"/>
              <a:ext cx="104776" cy="9526"/>
            </a:xfrm>
            <a:custGeom>
              <a:avLst/>
              <a:gdLst/>
              <a:ahLst/>
              <a:cxnLst/>
              <a:rect l="0" t="0" r="0" b="0"/>
              <a:pathLst>
                <a:path w="104776" h="9526">
                  <a:moveTo>
                    <a:pt x="0" y="0"/>
                  </a:moveTo>
                  <a:lnTo>
                    <a:pt x="18363" y="1058"/>
                  </a:lnTo>
                  <a:lnTo>
                    <a:pt x="61640" y="8937"/>
                  </a:lnTo>
                  <a:lnTo>
                    <a:pt x="1047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7436"/>
            <p:cNvSpPr/>
            <p:nvPr/>
          </p:nvSpPr>
          <p:spPr>
            <a:xfrm>
              <a:off x="10412511" y="6553200"/>
              <a:ext cx="92458" cy="171451"/>
            </a:xfrm>
            <a:custGeom>
              <a:avLst/>
              <a:gdLst/>
              <a:ahLst/>
              <a:cxnLst/>
              <a:rect l="0" t="0" r="0" b="0"/>
              <a:pathLst>
                <a:path w="92458" h="171451">
                  <a:moveTo>
                    <a:pt x="17364" y="0"/>
                  </a:moveTo>
                  <a:lnTo>
                    <a:pt x="49857" y="1058"/>
                  </a:lnTo>
                  <a:lnTo>
                    <a:pt x="62144" y="5057"/>
                  </a:lnTo>
                  <a:lnTo>
                    <a:pt x="80962" y="18314"/>
                  </a:lnTo>
                  <a:lnTo>
                    <a:pt x="87963" y="26837"/>
                  </a:lnTo>
                  <a:lnTo>
                    <a:pt x="89831" y="30591"/>
                  </a:lnTo>
                  <a:lnTo>
                    <a:pt x="92457" y="51045"/>
                  </a:lnTo>
                  <a:lnTo>
                    <a:pt x="87428" y="68194"/>
                  </a:lnTo>
                  <a:lnTo>
                    <a:pt x="78137" y="84284"/>
                  </a:lnTo>
                  <a:lnTo>
                    <a:pt x="35979" y="118046"/>
                  </a:lnTo>
                  <a:lnTo>
                    <a:pt x="11963" y="139187"/>
                  </a:lnTo>
                  <a:lnTo>
                    <a:pt x="0" y="158953"/>
                  </a:lnTo>
                  <a:lnTo>
                    <a:pt x="497" y="161003"/>
                  </a:lnTo>
                  <a:lnTo>
                    <a:pt x="3870" y="166101"/>
                  </a:lnTo>
                  <a:lnTo>
                    <a:pt x="8897" y="169072"/>
                  </a:lnTo>
                  <a:lnTo>
                    <a:pt x="23323" y="170745"/>
                  </a:lnTo>
                  <a:lnTo>
                    <a:pt x="84039"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7437"/>
            <p:cNvSpPr/>
            <p:nvPr/>
          </p:nvSpPr>
          <p:spPr>
            <a:xfrm>
              <a:off x="10639425" y="6600825"/>
              <a:ext cx="133351" cy="28576"/>
            </a:xfrm>
            <a:custGeom>
              <a:avLst/>
              <a:gdLst/>
              <a:ahLst/>
              <a:cxnLst/>
              <a:rect l="0" t="0" r="0" b="0"/>
              <a:pathLst>
                <a:path w="133351" h="28576">
                  <a:moveTo>
                    <a:pt x="0" y="0"/>
                  </a:moveTo>
                  <a:lnTo>
                    <a:pt x="12876" y="1058"/>
                  </a:lnTo>
                  <a:lnTo>
                    <a:pt x="57384" y="13257"/>
                  </a:lnTo>
                  <a:lnTo>
                    <a:pt x="1333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34" name="SMARTInkShape-Group1083"/>
          <p:cNvGrpSpPr/>
          <p:nvPr/>
        </p:nvGrpSpPr>
        <p:grpSpPr>
          <a:xfrm>
            <a:off x="7225849" y="6221149"/>
            <a:ext cx="1918152" cy="541602"/>
            <a:chOff x="7225849" y="6221149"/>
            <a:chExt cx="1918152" cy="541602"/>
          </a:xfrm>
        </p:grpSpPr>
        <p:sp>
          <p:nvSpPr>
            <p:cNvPr id="26" name="SMARTInkShape-7438"/>
            <p:cNvSpPr/>
            <p:nvPr/>
          </p:nvSpPr>
          <p:spPr>
            <a:xfrm>
              <a:off x="8096250" y="6438900"/>
              <a:ext cx="209551" cy="19051"/>
            </a:xfrm>
            <a:custGeom>
              <a:avLst/>
              <a:gdLst/>
              <a:ahLst/>
              <a:cxnLst/>
              <a:rect l="0" t="0" r="0" b="0"/>
              <a:pathLst>
                <a:path w="209551" h="19051">
                  <a:moveTo>
                    <a:pt x="0" y="19050"/>
                  </a:moveTo>
                  <a:lnTo>
                    <a:pt x="42835" y="17992"/>
                  </a:lnTo>
                  <a:lnTo>
                    <a:pt x="88973" y="11511"/>
                  </a:lnTo>
                  <a:lnTo>
                    <a:pt x="132719" y="3240"/>
                  </a:lnTo>
                  <a:lnTo>
                    <a:pt x="177887" y="427"/>
                  </a:lnTo>
                  <a:lnTo>
                    <a:pt x="2095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7439"/>
            <p:cNvSpPr/>
            <p:nvPr/>
          </p:nvSpPr>
          <p:spPr>
            <a:xfrm>
              <a:off x="7662931" y="6306916"/>
              <a:ext cx="255321" cy="370110"/>
            </a:xfrm>
            <a:custGeom>
              <a:avLst/>
              <a:gdLst/>
              <a:ahLst/>
              <a:cxnLst/>
              <a:rect l="0" t="0" r="0" b="0"/>
              <a:pathLst>
                <a:path w="255321" h="370110">
                  <a:moveTo>
                    <a:pt x="214244" y="36734"/>
                  </a:moveTo>
                  <a:lnTo>
                    <a:pt x="214244" y="28533"/>
                  </a:lnTo>
                  <a:lnTo>
                    <a:pt x="195930" y="9011"/>
                  </a:lnTo>
                  <a:lnTo>
                    <a:pt x="176119" y="3246"/>
                  </a:lnTo>
                  <a:lnTo>
                    <a:pt x="132392" y="0"/>
                  </a:lnTo>
                  <a:lnTo>
                    <a:pt x="87686" y="1861"/>
                  </a:lnTo>
                  <a:lnTo>
                    <a:pt x="51509" y="9116"/>
                  </a:lnTo>
                  <a:lnTo>
                    <a:pt x="11472" y="21048"/>
                  </a:lnTo>
                  <a:lnTo>
                    <a:pt x="6037" y="25218"/>
                  </a:lnTo>
                  <a:lnTo>
                    <a:pt x="0" y="35496"/>
                  </a:lnTo>
                  <a:lnTo>
                    <a:pt x="506" y="41200"/>
                  </a:lnTo>
                  <a:lnTo>
                    <a:pt x="6713" y="53183"/>
                  </a:lnTo>
                  <a:lnTo>
                    <a:pt x="29003" y="78123"/>
                  </a:lnTo>
                  <a:lnTo>
                    <a:pt x="72061" y="109775"/>
                  </a:lnTo>
                  <a:lnTo>
                    <a:pt x="110664" y="135162"/>
                  </a:lnTo>
                  <a:lnTo>
                    <a:pt x="155134" y="160560"/>
                  </a:lnTo>
                  <a:lnTo>
                    <a:pt x="197915" y="192309"/>
                  </a:lnTo>
                  <a:lnTo>
                    <a:pt x="228187" y="217709"/>
                  </a:lnTo>
                  <a:lnTo>
                    <a:pt x="248496" y="250518"/>
                  </a:lnTo>
                  <a:lnTo>
                    <a:pt x="255220" y="267215"/>
                  </a:lnTo>
                  <a:lnTo>
                    <a:pt x="255320" y="275055"/>
                  </a:lnTo>
                  <a:lnTo>
                    <a:pt x="249786" y="289410"/>
                  </a:lnTo>
                  <a:lnTo>
                    <a:pt x="240271" y="300023"/>
                  </a:lnTo>
                  <a:lnTo>
                    <a:pt x="220192" y="311948"/>
                  </a:lnTo>
                  <a:lnTo>
                    <a:pt x="175673" y="328701"/>
                  </a:lnTo>
                  <a:lnTo>
                    <a:pt x="128457" y="344691"/>
                  </a:lnTo>
                  <a:lnTo>
                    <a:pt x="88290" y="357406"/>
                  </a:lnTo>
                  <a:lnTo>
                    <a:pt x="4694" y="3701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7440"/>
            <p:cNvSpPr/>
            <p:nvPr/>
          </p:nvSpPr>
          <p:spPr>
            <a:xfrm>
              <a:off x="7225849" y="6221149"/>
              <a:ext cx="327477" cy="446352"/>
            </a:xfrm>
            <a:custGeom>
              <a:avLst/>
              <a:gdLst/>
              <a:ahLst/>
              <a:cxnLst/>
              <a:rect l="0" t="0" r="0" b="0"/>
              <a:pathLst>
                <a:path w="327477" h="446352">
                  <a:moveTo>
                    <a:pt x="289376" y="8201"/>
                  </a:moveTo>
                  <a:lnTo>
                    <a:pt x="298890" y="8201"/>
                  </a:lnTo>
                  <a:lnTo>
                    <a:pt x="293842" y="3145"/>
                  </a:lnTo>
                  <a:lnTo>
                    <a:pt x="288538" y="662"/>
                  </a:lnTo>
                  <a:lnTo>
                    <a:pt x="285643" y="0"/>
                  </a:lnTo>
                  <a:lnTo>
                    <a:pt x="248461" y="7600"/>
                  </a:lnTo>
                  <a:lnTo>
                    <a:pt x="203170" y="21546"/>
                  </a:lnTo>
                  <a:lnTo>
                    <a:pt x="157813" y="39098"/>
                  </a:lnTo>
                  <a:lnTo>
                    <a:pt x="118279" y="62635"/>
                  </a:lnTo>
                  <a:lnTo>
                    <a:pt x="73169" y="93986"/>
                  </a:lnTo>
                  <a:lnTo>
                    <a:pt x="32453" y="139571"/>
                  </a:lnTo>
                  <a:lnTo>
                    <a:pt x="20671" y="154429"/>
                  </a:lnTo>
                  <a:lnTo>
                    <a:pt x="1023" y="199143"/>
                  </a:lnTo>
                  <a:lnTo>
                    <a:pt x="0" y="215126"/>
                  </a:lnTo>
                  <a:lnTo>
                    <a:pt x="5373" y="247312"/>
                  </a:lnTo>
                  <a:lnTo>
                    <a:pt x="11811" y="275339"/>
                  </a:lnTo>
                  <a:lnTo>
                    <a:pt x="28393" y="304076"/>
                  </a:lnTo>
                  <a:lnTo>
                    <a:pt x="71054" y="346123"/>
                  </a:lnTo>
                  <a:lnTo>
                    <a:pt x="118025" y="379439"/>
                  </a:lnTo>
                  <a:lnTo>
                    <a:pt x="149353" y="395834"/>
                  </a:lnTo>
                  <a:lnTo>
                    <a:pt x="185446" y="410216"/>
                  </a:lnTo>
                  <a:lnTo>
                    <a:pt x="222951" y="425061"/>
                  </a:lnTo>
                  <a:lnTo>
                    <a:pt x="268494" y="439558"/>
                  </a:lnTo>
                  <a:lnTo>
                    <a:pt x="327476" y="4463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7441"/>
            <p:cNvSpPr/>
            <p:nvPr/>
          </p:nvSpPr>
          <p:spPr>
            <a:xfrm>
              <a:off x="9001125" y="6525949"/>
              <a:ext cx="103157" cy="236802"/>
            </a:xfrm>
            <a:custGeom>
              <a:avLst/>
              <a:gdLst/>
              <a:ahLst/>
              <a:cxnLst/>
              <a:rect l="0" t="0" r="0" b="0"/>
              <a:pathLst>
                <a:path w="103157" h="236802">
                  <a:moveTo>
                    <a:pt x="38100" y="8201"/>
                  </a:moveTo>
                  <a:lnTo>
                    <a:pt x="29899" y="0"/>
                  </a:lnTo>
                  <a:lnTo>
                    <a:pt x="29457" y="617"/>
                  </a:lnTo>
                  <a:lnTo>
                    <a:pt x="25805" y="25564"/>
                  </a:lnTo>
                  <a:lnTo>
                    <a:pt x="23553" y="29301"/>
                  </a:lnTo>
                  <a:lnTo>
                    <a:pt x="19445" y="65780"/>
                  </a:lnTo>
                  <a:lnTo>
                    <a:pt x="19168" y="82293"/>
                  </a:lnTo>
                  <a:lnTo>
                    <a:pt x="20186" y="86171"/>
                  </a:lnTo>
                  <a:lnTo>
                    <a:pt x="21924" y="88757"/>
                  </a:lnTo>
                  <a:lnTo>
                    <a:pt x="54701" y="106881"/>
                  </a:lnTo>
                  <a:lnTo>
                    <a:pt x="83938" y="117497"/>
                  </a:lnTo>
                  <a:lnTo>
                    <a:pt x="87709" y="122340"/>
                  </a:lnTo>
                  <a:lnTo>
                    <a:pt x="102347" y="162299"/>
                  </a:lnTo>
                  <a:lnTo>
                    <a:pt x="103156" y="168083"/>
                  </a:lnTo>
                  <a:lnTo>
                    <a:pt x="101233" y="180155"/>
                  </a:lnTo>
                  <a:lnTo>
                    <a:pt x="99239" y="186337"/>
                  </a:lnTo>
                  <a:lnTo>
                    <a:pt x="91379" y="196028"/>
                  </a:lnTo>
                  <a:lnTo>
                    <a:pt x="64029" y="215929"/>
                  </a:lnTo>
                  <a:lnTo>
                    <a:pt x="0" y="2368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7442"/>
            <p:cNvSpPr/>
            <p:nvPr/>
          </p:nvSpPr>
          <p:spPr>
            <a:xfrm>
              <a:off x="8972550" y="6572642"/>
              <a:ext cx="171451" cy="18659"/>
            </a:xfrm>
            <a:custGeom>
              <a:avLst/>
              <a:gdLst/>
              <a:ahLst/>
              <a:cxnLst/>
              <a:rect l="0" t="0" r="0" b="0"/>
              <a:pathLst>
                <a:path w="171451" h="18659">
                  <a:moveTo>
                    <a:pt x="0" y="9133"/>
                  </a:moveTo>
                  <a:lnTo>
                    <a:pt x="10113" y="4077"/>
                  </a:lnTo>
                  <a:lnTo>
                    <a:pt x="52981" y="0"/>
                  </a:lnTo>
                  <a:lnTo>
                    <a:pt x="93329" y="7290"/>
                  </a:lnTo>
                  <a:lnTo>
                    <a:pt x="171450" y="186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7443"/>
            <p:cNvSpPr/>
            <p:nvPr/>
          </p:nvSpPr>
          <p:spPr>
            <a:xfrm>
              <a:off x="8740082" y="6496442"/>
              <a:ext cx="146744" cy="190109"/>
            </a:xfrm>
            <a:custGeom>
              <a:avLst/>
              <a:gdLst/>
              <a:ahLst/>
              <a:cxnLst/>
              <a:rect l="0" t="0" r="0" b="0"/>
              <a:pathLst>
                <a:path w="146744" h="190109">
                  <a:moveTo>
                    <a:pt x="13393" y="9133"/>
                  </a:moveTo>
                  <a:lnTo>
                    <a:pt x="21594" y="932"/>
                  </a:lnTo>
                  <a:lnTo>
                    <a:pt x="37695" y="0"/>
                  </a:lnTo>
                  <a:lnTo>
                    <a:pt x="48183" y="2605"/>
                  </a:lnTo>
                  <a:lnTo>
                    <a:pt x="62860" y="12843"/>
                  </a:lnTo>
                  <a:lnTo>
                    <a:pt x="73478" y="24540"/>
                  </a:lnTo>
                  <a:lnTo>
                    <a:pt x="86097" y="52276"/>
                  </a:lnTo>
                  <a:lnTo>
                    <a:pt x="87262" y="56945"/>
                  </a:lnTo>
                  <a:lnTo>
                    <a:pt x="82913" y="70600"/>
                  </a:lnTo>
                  <a:lnTo>
                    <a:pt x="56964" y="112360"/>
                  </a:lnTo>
                  <a:lnTo>
                    <a:pt x="12065" y="153551"/>
                  </a:lnTo>
                  <a:lnTo>
                    <a:pt x="1240" y="164224"/>
                  </a:lnTo>
                  <a:lnTo>
                    <a:pt x="0" y="166502"/>
                  </a:lnTo>
                  <a:lnTo>
                    <a:pt x="231" y="168021"/>
                  </a:lnTo>
                  <a:lnTo>
                    <a:pt x="13263" y="175515"/>
                  </a:lnTo>
                  <a:lnTo>
                    <a:pt x="55857" y="179582"/>
                  </a:lnTo>
                  <a:lnTo>
                    <a:pt x="99902" y="185508"/>
                  </a:lnTo>
                  <a:lnTo>
                    <a:pt x="146743" y="1901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2" name="SMARTInkShape-7444"/>
            <p:cNvSpPr/>
            <p:nvPr/>
          </p:nvSpPr>
          <p:spPr>
            <a:xfrm>
              <a:off x="8110372" y="6515100"/>
              <a:ext cx="195429" cy="47626"/>
            </a:xfrm>
            <a:custGeom>
              <a:avLst/>
              <a:gdLst/>
              <a:ahLst/>
              <a:cxnLst/>
              <a:rect l="0" t="0" r="0" b="0"/>
              <a:pathLst>
                <a:path w="195429" h="47626">
                  <a:moveTo>
                    <a:pt x="52553" y="0"/>
                  </a:moveTo>
                  <a:lnTo>
                    <a:pt x="34653" y="7539"/>
                  </a:lnTo>
                  <a:lnTo>
                    <a:pt x="10917" y="14189"/>
                  </a:lnTo>
                  <a:lnTo>
                    <a:pt x="2299" y="19712"/>
                  </a:lnTo>
                  <a:lnTo>
                    <a:pt x="0" y="22666"/>
                  </a:lnTo>
                  <a:lnTo>
                    <a:pt x="2701" y="25695"/>
                  </a:lnTo>
                  <a:lnTo>
                    <a:pt x="24612" y="33954"/>
                  </a:lnTo>
                  <a:lnTo>
                    <a:pt x="63340" y="37281"/>
                  </a:lnTo>
                  <a:lnTo>
                    <a:pt x="95447" y="37736"/>
                  </a:lnTo>
                  <a:lnTo>
                    <a:pt x="130884" y="37939"/>
                  </a:lnTo>
                  <a:lnTo>
                    <a:pt x="195428"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3" name="SMARTInkShape-7445"/>
            <p:cNvSpPr/>
            <p:nvPr/>
          </p:nvSpPr>
          <p:spPr>
            <a:xfrm>
              <a:off x="8417304" y="6391542"/>
              <a:ext cx="163428" cy="213188"/>
            </a:xfrm>
            <a:custGeom>
              <a:avLst/>
              <a:gdLst/>
              <a:ahLst/>
              <a:cxnLst/>
              <a:rect l="0" t="0" r="0" b="0"/>
              <a:pathLst>
                <a:path w="163428" h="213188">
                  <a:moveTo>
                    <a:pt x="88521" y="28308"/>
                  </a:moveTo>
                  <a:lnTo>
                    <a:pt x="93578" y="28308"/>
                  </a:lnTo>
                  <a:lnTo>
                    <a:pt x="98882" y="25486"/>
                  </a:lnTo>
                  <a:lnTo>
                    <a:pt x="126080" y="9994"/>
                  </a:lnTo>
                  <a:lnTo>
                    <a:pt x="163427" y="0"/>
                  </a:lnTo>
                  <a:lnTo>
                    <a:pt x="159281" y="4869"/>
                  </a:lnTo>
                  <a:lnTo>
                    <a:pt x="112637" y="43588"/>
                  </a:lnTo>
                  <a:lnTo>
                    <a:pt x="71707" y="75855"/>
                  </a:lnTo>
                  <a:lnTo>
                    <a:pt x="31568" y="121565"/>
                  </a:lnTo>
                  <a:lnTo>
                    <a:pt x="19817" y="136430"/>
                  </a:lnTo>
                  <a:lnTo>
                    <a:pt x="190" y="176092"/>
                  </a:lnTo>
                  <a:lnTo>
                    <a:pt x="0" y="182923"/>
                  </a:lnTo>
                  <a:lnTo>
                    <a:pt x="5435" y="196156"/>
                  </a:lnTo>
                  <a:lnTo>
                    <a:pt x="12082" y="203448"/>
                  </a:lnTo>
                  <a:lnTo>
                    <a:pt x="21741" y="207748"/>
                  </a:lnTo>
                  <a:lnTo>
                    <a:pt x="40143" y="213187"/>
                  </a:lnTo>
                  <a:lnTo>
                    <a:pt x="74305" y="212086"/>
                  </a:lnTo>
                  <a:lnTo>
                    <a:pt x="111237" y="200001"/>
                  </a:lnTo>
                  <a:lnTo>
                    <a:pt x="127898" y="188929"/>
                  </a:lnTo>
                  <a:lnTo>
                    <a:pt x="147217" y="164576"/>
                  </a:lnTo>
                  <a:lnTo>
                    <a:pt x="148818" y="158312"/>
                  </a:lnTo>
                  <a:lnTo>
                    <a:pt x="147776" y="145707"/>
                  </a:lnTo>
                  <a:lnTo>
                    <a:pt x="144957" y="141499"/>
                  </a:lnTo>
                  <a:lnTo>
                    <a:pt x="140962" y="138694"/>
                  </a:lnTo>
                  <a:lnTo>
                    <a:pt x="124397" y="134191"/>
                  </a:lnTo>
                  <a:lnTo>
                    <a:pt x="88521" y="1330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83" name="SMARTInkShape-Group1084"/>
          <p:cNvGrpSpPr/>
          <p:nvPr/>
        </p:nvGrpSpPr>
        <p:grpSpPr>
          <a:xfrm>
            <a:off x="3590925" y="4638675"/>
            <a:ext cx="400051" cy="171451"/>
            <a:chOff x="3590925" y="4638675"/>
            <a:chExt cx="400051" cy="171451"/>
          </a:xfrm>
        </p:grpSpPr>
        <p:sp>
          <p:nvSpPr>
            <p:cNvPr id="1535" name="SMARTInkShape-7446"/>
            <p:cNvSpPr/>
            <p:nvPr/>
          </p:nvSpPr>
          <p:spPr>
            <a:xfrm>
              <a:off x="3838575" y="4638675"/>
              <a:ext cx="130609" cy="171451"/>
            </a:xfrm>
            <a:custGeom>
              <a:avLst/>
              <a:gdLst/>
              <a:ahLst/>
              <a:cxnLst/>
              <a:rect l="0" t="0" r="0" b="0"/>
              <a:pathLst>
                <a:path w="130609" h="171451">
                  <a:moveTo>
                    <a:pt x="38100" y="0"/>
                  </a:moveTo>
                  <a:lnTo>
                    <a:pt x="33044" y="5056"/>
                  </a:lnTo>
                  <a:lnTo>
                    <a:pt x="30561" y="10361"/>
                  </a:lnTo>
                  <a:lnTo>
                    <a:pt x="28582" y="56879"/>
                  </a:lnTo>
                  <a:lnTo>
                    <a:pt x="28576" y="65176"/>
                  </a:lnTo>
                  <a:lnTo>
                    <a:pt x="29634" y="65676"/>
                  </a:lnTo>
                  <a:lnTo>
                    <a:pt x="76004" y="74271"/>
                  </a:lnTo>
                  <a:lnTo>
                    <a:pt x="107676" y="94121"/>
                  </a:lnTo>
                  <a:lnTo>
                    <a:pt x="124097" y="111731"/>
                  </a:lnTo>
                  <a:lnTo>
                    <a:pt x="130608" y="125298"/>
                  </a:lnTo>
                  <a:lnTo>
                    <a:pt x="130464" y="129040"/>
                  </a:lnTo>
                  <a:lnTo>
                    <a:pt x="119852" y="150957"/>
                  </a:lnTo>
                  <a:lnTo>
                    <a:pt x="108301" y="159872"/>
                  </a:lnTo>
                  <a:lnTo>
                    <a:pt x="93642" y="166305"/>
                  </a:lnTo>
                  <a:lnTo>
                    <a:pt x="50419" y="170773"/>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0" name="SMARTInkShape-7447"/>
            <p:cNvSpPr/>
            <p:nvPr/>
          </p:nvSpPr>
          <p:spPr>
            <a:xfrm>
              <a:off x="3876675" y="4676775"/>
              <a:ext cx="114301" cy="1"/>
            </a:xfrm>
            <a:custGeom>
              <a:avLst/>
              <a:gdLst/>
              <a:ahLst/>
              <a:cxnLst/>
              <a:rect l="0" t="0" r="0" b="0"/>
              <a:pathLst>
                <a:path w="114301" h="1">
                  <a:moveTo>
                    <a:pt x="0" y="0"/>
                  </a:moveTo>
                  <a:lnTo>
                    <a:pt x="41777" y="0"/>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1" name="SMARTInkShape-7448"/>
            <p:cNvSpPr/>
            <p:nvPr/>
          </p:nvSpPr>
          <p:spPr>
            <a:xfrm>
              <a:off x="3590925" y="4714875"/>
              <a:ext cx="133351" cy="9526"/>
            </a:xfrm>
            <a:custGeom>
              <a:avLst/>
              <a:gdLst/>
              <a:ahLst/>
              <a:cxnLst/>
              <a:rect l="0" t="0" r="0" b="0"/>
              <a:pathLst>
                <a:path w="133351" h="9526">
                  <a:moveTo>
                    <a:pt x="0" y="0"/>
                  </a:moveTo>
                  <a:lnTo>
                    <a:pt x="46708" y="0"/>
                  </a:lnTo>
                  <a:lnTo>
                    <a:pt x="86859" y="1058"/>
                  </a:lnTo>
                  <a:lnTo>
                    <a:pt x="1333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2" name="SMARTInkShape-7449"/>
            <p:cNvSpPr/>
            <p:nvPr/>
          </p:nvSpPr>
          <p:spPr>
            <a:xfrm>
              <a:off x="3600450" y="4661763"/>
              <a:ext cx="85726" cy="5488"/>
            </a:xfrm>
            <a:custGeom>
              <a:avLst/>
              <a:gdLst/>
              <a:ahLst/>
              <a:cxnLst/>
              <a:rect l="0" t="0" r="0" b="0"/>
              <a:pathLst>
                <a:path w="85726" h="5488">
                  <a:moveTo>
                    <a:pt x="0" y="5487"/>
                  </a:moveTo>
                  <a:lnTo>
                    <a:pt x="18363" y="4429"/>
                  </a:lnTo>
                  <a:lnTo>
                    <a:pt x="39660" y="0"/>
                  </a:lnTo>
                  <a:lnTo>
                    <a:pt x="85725" y="54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88" name="SMARTInkShape-Group1085"/>
          <p:cNvGrpSpPr/>
          <p:nvPr/>
        </p:nvGrpSpPr>
        <p:grpSpPr>
          <a:xfrm>
            <a:off x="1059408" y="4039924"/>
            <a:ext cx="453034" cy="151077"/>
            <a:chOff x="1059408" y="4039924"/>
            <a:chExt cx="453034" cy="151077"/>
          </a:xfrm>
        </p:grpSpPr>
        <p:sp>
          <p:nvSpPr>
            <p:cNvPr id="1284" name="SMARTInkShape-7450"/>
            <p:cNvSpPr/>
            <p:nvPr/>
          </p:nvSpPr>
          <p:spPr>
            <a:xfrm>
              <a:off x="1371600" y="4057650"/>
              <a:ext cx="140842" cy="131541"/>
            </a:xfrm>
            <a:custGeom>
              <a:avLst/>
              <a:gdLst/>
              <a:ahLst/>
              <a:cxnLst/>
              <a:rect l="0" t="0" r="0" b="0"/>
              <a:pathLst>
                <a:path w="140842" h="131541">
                  <a:moveTo>
                    <a:pt x="28575" y="0"/>
                  </a:moveTo>
                  <a:lnTo>
                    <a:pt x="33631" y="0"/>
                  </a:lnTo>
                  <a:lnTo>
                    <a:pt x="35121" y="2117"/>
                  </a:lnTo>
                  <a:lnTo>
                    <a:pt x="38276" y="14150"/>
                  </a:lnTo>
                  <a:lnTo>
                    <a:pt x="45465" y="28234"/>
                  </a:lnTo>
                  <a:lnTo>
                    <a:pt x="47198" y="41208"/>
                  </a:lnTo>
                  <a:lnTo>
                    <a:pt x="48399" y="43347"/>
                  </a:lnTo>
                  <a:lnTo>
                    <a:pt x="50258" y="44773"/>
                  </a:lnTo>
                  <a:lnTo>
                    <a:pt x="56747" y="47458"/>
                  </a:lnTo>
                  <a:lnTo>
                    <a:pt x="57031" y="42519"/>
                  </a:lnTo>
                  <a:lnTo>
                    <a:pt x="59187" y="41046"/>
                  </a:lnTo>
                  <a:lnTo>
                    <a:pt x="67228" y="39410"/>
                  </a:lnTo>
                  <a:lnTo>
                    <a:pt x="75035" y="41504"/>
                  </a:lnTo>
                  <a:lnTo>
                    <a:pt x="78598" y="43545"/>
                  </a:lnTo>
                  <a:lnTo>
                    <a:pt x="116743" y="54990"/>
                  </a:lnTo>
                  <a:lnTo>
                    <a:pt x="136010" y="69984"/>
                  </a:lnTo>
                  <a:lnTo>
                    <a:pt x="139824" y="79082"/>
                  </a:lnTo>
                  <a:lnTo>
                    <a:pt x="140841" y="84471"/>
                  </a:lnTo>
                  <a:lnTo>
                    <a:pt x="139149" y="96104"/>
                  </a:lnTo>
                  <a:lnTo>
                    <a:pt x="134869" y="106213"/>
                  </a:lnTo>
                  <a:lnTo>
                    <a:pt x="132246" y="108908"/>
                  </a:lnTo>
                  <a:lnTo>
                    <a:pt x="107609" y="121194"/>
                  </a:lnTo>
                  <a:lnTo>
                    <a:pt x="62789" y="131540"/>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5" name="SMARTInkShape-7451"/>
            <p:cNvSpPr/>
            <p:nvPr/>
          </p:nvSpPr>
          <p:spPr>
            <a:xfrm>
              <a:off x="1400175" y="4049445"/>
              <a:ext cx="95251" cy="8206"/>
            </a:xfrm>
            <a:custGeom>
              <a:avLst/>
              <a:gdLst/>
              <a:ahLst/>
              <a:cxnLst/>
              <a:rect l="0" t="0" r="0" b="0"/>
              <a:pathLst>
                <a:path w="95251" h="8206">
                  <a:moveTo>
                    <a:pt x="0" y="8205"/>
                  </a:moveTo>
                  <a:lnTo>
                    <a:pt x="5056" y="8205"/>
                  </a:lnTo>
                  <a:lnTo>
                    <a:pt x="40704" y="4"/>
                  </a:lnTo>
                  <a:lnTo>
                    <a:pt x="69110" y="0"/>
                  </a:lnTo>
                  <a:lnTo>
                    <a:pt x="95250" y="82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6" name="SMARTInkShape-7452"/>
            <p:cNvSpPr/>
            <p:nvPr/>
          </p:nvSpPr>
          <p:spPr>
            <a:xfrm>
              <a:off x="1304925" y="408622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7" name="SMARTInkShape-7453"/>
            <p:cNvSpPr/>
            <p:nvPr/>
          </p:nvSpPr>
          <p:spPr>
            <a:xfrm>
              <a:off x="1059408" y="4039924"/>
              <a:ext cx="131218" cy="151077"/>
            </a:xfrm>
            <a:custGeom>
              <a:avLst/>
              <a:gdLst/>
              <a:ahLst/>
              <a:cxnLst/>
              <a:rect l="0" t="0" r="0" b="0"/>
              <a:pathLst>
                <a:path w="131218" h="151077">
                  <a:moveTo>
                    <a:pt x="35967" y="8201"/>
                  </a:moveTo>
                  <a:lnTo>
                    <a:pt x="41023" y="3145"/>
                  </a:lnTo>
                  <a:lnTo>
                    <a:pt x="49150" y="662"/>
                  </a:lnTo>
                  <a:lnTo>
                    <a:pt x="54281" y="0"/>
                  </a:lnTo>
                  <a:lnTo>
                    <a:pt x="71615" y="4125"/>
                  </a:lnTo>
                  <a:lnTo>
                    <a:pt x="75607" y="6542"/>
                  </a:lnTo>
                  <a:lnTo>
                    <a:pt x="78269" y="9212"/>
                  </a:lnTo>
                  <a:lnTo>
                    <a:pt x="89437" y="25268"/>
                  </a:lnTo>
                  <a:lnTo>
                    <a:pt x="92632" y="48169"/>
                  </a:lnTo>
                  <a:lnTo>
                    <a:pt x="87917" y="68727"/>
                  </a:lnTo>
                  <a:lnTo>
                    <a:pt x="77048" y="83079"/>
                  </a:lnTo>
                  <a:lnTo>
                    <a:pt x="32936" y="120573"/>
                  </a:lnTo>
                  <a:lnTo>
                    <a:pt x="8665" y="145596"/>
                  </a:lnTo>
                  <a:lnTo>
                    <a:pt x="0" y="149994"/>
                  </a:lnTo>
                  <a:lnTo>
                    <a:pt x="12439" y="150862"/>
                  </a:lnTo>
                  <a:lnTo>
                    <a:pt x="54432" y="151057"/>
                  </a:lnTo>
                  <a:lnTo>
                    <a:pt x="131217" y="1510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07" name="SMARTInkShape-Group1086"/>
          <p:cNvGrpSpPr/>
          <p:nvPr/>
        </p:nvGrpSpPr>
        <p:grpSpPr>
          <a:xfrm>
            <a:off x="3587040" y="5956203"/>
            <a:ext cx="3308468" cy="835123"/>
            <a:chOff x="3587040" y="5956203"/>
            <a:chExt cx="3308468" cy="835123"/>
          </a:xfrm>
        </p:grpSpPr>
        <p:sp>
          <p:nvSpPr>
            <p:cNvPr id="1289" name="SMARTInkShape-7454"/>
            <p:cNvSpPr/>
            <p:nvPr/>
          </p:nvSpPr>
          <p:spPr>
            <a:xfrm>
              <a:off x="4562475" y="6515100"/>
              <a:ext cx="95251" cy="9526"/>
            </a:xfrm>
            <a:custGeom>
              <a:avLst/>
              <a:gdLst/>
              <a:ahLst/>
              <a:cxnLst/>
              <a:rect l="0" t="0" r="0" b="0"/>
              <a:pathLst>
                <a:path w="95251" h="9526">
                  <a:moveTo>
                    <a:pt x="0" y="0"/>
                  </a:moveTo>
                  <a:lnTo>
                    <a:pt x="18828" y="2822"/>
                  </a:lnTo>
                  <a:lnTo>
                    <a:pt x="952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0" name="SMARTInkShape-7455"/>
            <p:cNvSpPr/>
            <p:nvPr/>
          </p:nvSpPr>
          <p:spPr>
            <a:xfrm>
              <a:off x="4800600" y="6443473"/>
              <a:ext cx="102424" cy="98254"/>
            </a:xfrm>
            <a:custGeom>
              <a:avLst/>
              <a:gdLst/>
              <a:ahLst/>
              <a:cxnLst/>
              <a:rect l="0" t="0" r="0" b="0"/>
              <a:pathLst>
                <a:path w="102424" h="98254">
                  <a:moveTo>
                    <a:pt x="9525" y="24002"/>
                  </a:moveTo>
                  <a:lnTo>
                    <a:pt x="9525" y="29059"/>
                  </a:lnTo>
                  <a:lnTo>
                    <a:pt x="6703" y="34363"/>
                  </a:lnTo>
                  <a:lnTo>
                    <a:pt x="4469" y="37259"/>
                  </a:lnTo>
                  <a:lnTo>
                    <a:pt x="1324" y="56505"/>
                  </a:lnTo>
                  <a:lnTo>
                    <a:pt x="3411" y="67728"/>
                  </a:lnTo>
                  <a:lnTo>
                    <a:pt x="10536" y="79997"/>
                  </a:lnTo>
                  <a:lnTo>
                    <a:pt x="17383" y="86989"/>
                  </a:lnTo>
                  <a:lnTo>
                    <a:pt x="27481" y="93624"/>
                  </a:lnTo>
                  <a:lnTo>
                    <a:pt x="50123" y="98253"/>
                  </a:lnTo>
                  <a:lnTo>
                    <a:pt x="62141" y="96514"/>
                  </a:lnTo>
                  <a:lnTo>
                    <a:pt x="72068" y="91154"/>
                  </a:lnTo>
                  <a:lnTo>
                    <a:pt x="88498" y="76238"/>
                  </a:lnTo>
                  <a:lnTo>
                    <a:pt x="99482" y="59470"/>
                  </a:lnTo>
                  <a:lnTo>
                    <a:pt x="102423" y="51055"/>
                  </a:lnTo>
                  <a:lnTo>
                    <a:pt x="98085" y="38142"/>
                  </a:lnTo>
                  <a:lnTo>
                    <a:pt x="93965" y="30254"/>
                  </a:lnTo>
                  <a:lnTo>
                    <a:pt x="80921" y="18666"/>
                  </a:lnTo>
                  <a:lnTo>
                    <a:pt x="65598" y="11048"/>
                  </a:lnTo>
                  <a:lnTo>
                    <a:pt x="20097" y="0"/>
                  </a:lnTo>
                  <a:lnTo>
                    <a:pt x="0" y="49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1" name="SMARTInkShape-7456"/>
            <p:cNvSpPr/>
            <p:nvPr/>
          </p:nvSpPr>
          <p:spPr>
            <a:xfrm>
              <a:off x="5181600" y="6382871"/>
              <a:ext cx="228601" cy="246530"/>
            </a:xfrm>
            <a:custGeom>
              <a:avLst/>
              <a:gdLst/>
              <a:ahLst/>
              <a:cxnLst/>
              <a:rect l="0" t="0" r="0" b="0"/>
              <a:pathLst>
                <a:path w="228601" h="246530">
                  <a:moveTo>
                    <a:pt x="0" y="103654"/>
                  </a:moveTo>
                  <a:lnTo>
                    <a:pt x="27764" y="106476"/>
                  </a:lnTo>
                  <a:lnTo>
                    <a:pt x="48323" y="109141"/>
                  </a:lnTo>
                  <a:lnTo>
                    <a:pt x="83696" y="104692"/>
                  </a:lnTo>
                  <a:lnTo>
                    <a:pt x="127933" y="93707"/>
                  </a:lnTo>
                  <a:lnTo>
                    <a:pt x="136088" y="90673"/>
                  </a:lnTo>
                  <a:lnTo>
                    <a:pt x="150795" y="78835"/>
                  </a:lnTo>
                  <a:lnTo>
                    <a:pt x="172426" y="50421"/>
                  </a:lnTo>
                  <a:lnTo>
                    <a:pt x="178442" y="30848"/>
                  </a:lnTo>
                  <a:lnTo>
                    <a:pt x="177170" y="24426"/>
                  </a:lnTo>
                  <a:lnTo>
                    <a:pt x="170112" y="11644"/>
                  </a:lnTo>
                  <a:lnTo>
                    <a:pt x="162742" y="4552"/>
                  </a:lnTo>
                  <a:lnTo>
                    <a:pt x="154443" y="0"/>
                  </a:lnTo>
                  <a:lnTo>
                    <a:pt x="152703" y="685"/>
                  </a:lnTo>
                  <a:lnTo>
                    <a:pt x="147948" y="4268"/>
                  </a:lnTo>
                  <a:lnTo>
                    <a:pt x="139323" y="17291"/>
                  </a:lnTo>
                  <a:lnTo>
                    <a:pt x="135120" y="34556"/>
                  </a:lnTo>
                  <a:lnTo>
                    <a:pt x="134758" y="73503"/>
                  </a:lnTo>
                  <a:lnTo>
                    <a:pt x="141597" y="117440"/>
                  </a:lnTo>
                  <a:lnTo>
                    <a:pt x="150227" y="164154"/>
                  </a:lnTo>
                  <a:lnTo>
                    <a:pt x="165233" y="209079"/>
                  </a:lnTo>
                  <a:lnTo>
                    <a:pt x="179105" y="234065"/>
                  </a:lnTo>
                  <a:lnTo>
                    <a:pt x="179729" y="233986"/>
                  </a:lnTo>
                  <a:lnTo>
                    <a:pt x="180421" y="231076"/>
                  </a:lnTo>
                  <a:lnTo>
                    <a:pt x="180960" y="185937"/>
                  </a:lnTo>
                  <a:lnTo>
                    <a:pt x="183791" y="174443"/>
                  </a:lnTo>
                  <a:lnTo>
                    <a:pt x="186027" y="169897"/>
                  </a:lnTo>
                  <a:lnTo>
                    <a:pt x="188576" y="166866"/>
                  </a:lnTo>
                  <a:lnTo>
                    <a:pt x="194231" y="163498"/>
                  </a:lnTo>
                  <a:lnTo>
                    <a:pt x="196162" y="163658"/>
                  </a:lnTo>
                  <a:lnTo>
                    <a:pt x="197450" y="164824"/>
                  </a:lnTo>
                  <a:lnTo>
                    <a:pt x="221659" y="208096"/>
                  </a:lnTo>
                  <a:lnTo>
                    <a:pt x="228600" y="2465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2" name="SMARTInkShape-7457"/>
            <p:cNvSpPr/>
            <p:nvPr/>
          </p:nvSpPr>
          <p:spPr>
            <a:xfrm>
              <a:off x="5238750" y="6414363"/>
              <a:ext cx="28576" cy="195988"/>
            </a:xfrm>
            <a:custGeom>
              <a:avLst/>
              <a:gdLst/>
              <a:ahLst/>
              <a:cxnLst/>
              <a:rect l="0" t="0" r="0" b="0"/>
              <a:pathLst>
                <a:path w="28576" h="195988">
                  <a:moveTo>
                    <a:pt x="0" y="5487"/>
                  </a:moveTo>
                  <a:lnTo>
                    <a:pt x="0" y="0"/>
                  </a:lnTo>
                  <a:lnTo>
                    <a:pt x="0" y="4556"/>
                  </a:lnTo>
                  <a:lnTo>
                    <a:pt x="10361" y="44915"/>
                  </a:lnTo>
                  <a:lnTo>
                    <a:pt x="16477" y="85961"/>
                  </a:lnTo>
                  <a:lnTo>
                    <a:pt x="21109" y="123876"/>
                  </a:lnTo>
                  <a:lnTo>
                    <a:pt x="28575" y="1959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3" name="SMARTInkShape-7458"/>
            <p:cNvSpPr/>
            <p:nvPr/>
          </p:nvSpPr>
          <p:spPr>
            <a:xfrm>
              <a:off x="5457825" y="6544747"/>
              <a:ext cx="247651" cy="151329"/>
            </a:xfrm>
            <a:custGeom>
              <a:avLst/>
              <a:gdLst/>
              <a:ahLst/>
              <a:cxnLst/>
              <a:rect l="0" t="0" r="0" b="0"/>
              <a:pathLst>
                <a:path w="247651" h="151329">
                  <a:moveTo>
                    <a:pt x="0" y="56078"/>
                  </a:moveTo>
                  <a:lnTo>
                    <a:pt x="5057" y="56078"/>
                  </a:lnTo>
                  <a:lnTo>
                    <a:pt x="10361" y="58900"/>
                  </a:lnTo>
                  <a:lnTo>
                    <a:pt x="17334" y="64279"/>
                  </a:lnTo>
                  <a:lnTo>
                    <a:pt x="28655" y="65211"/>
                  </a:lnTo>
                  <a:lnTo>
                    <a:pt x="39546" y="59784"/>
                  </a:lnTo>
                  <a:lnTo>
                    <a:pt x="58730" y="44110"/>
                  </a:lnTo>
                  <a:lnTo>
                    <a:pt x="69377" y="29013"/>
                  </a:lnTo>
                  <a:lnTo>
                    <a:pt x="74178" y="11135"/>
                  </a:lnTo>
                  <a:lnTo>
                    <a:pt x="73794" y="7065"/>
                  </a:lnTo>
                  <a:lnTo>
                    <a:pt x="72479" y="4353"/>
                  </a:lnTo>
                  <a:lnTo>
                    <a:pt x="70545" y="2545"/>
                  </a:lnTo>
                  <a:lnTo>
                    <a:pt x="65574" y="536"/>
                  </a:lnTo>
                  <a:lnTo>
                    <a:pt x="62765" y="0"/>
                  </a:lnTo>
                  <a:lnTo>
                    <a:pt x="48701" y="4302"/>
                  </a:lnTo>
                  <a:lnTo>
                    <a:pt x="31128" y="17336"/>
                  </a:lnTo>
                  <a:lnTo>
                    <a:pt x="24418" y="28629"/>
                  </a:lnTo>
                  <a:lnTo>
                    <a:pt x="20110" y="53126"/>
                  </a:lnTo>
                  <a:lnTo>
                    <a:pt x="25166" y="65702"/>
                  </a:lnTo>
                  <a:lnTo>
                    <a:pt x="33410" y="76230"/>
                  </a:lnTo>
                  <a:lnTo>
                    <a:pt x="55657" y="88600"/>
                  </a:lnTo>
                  <a:lnTo>
                    <a:pt x="61446" y="89402"/>
                  </a:lnTo>
                  <a:lnTo>
                    <a:pt x="82110" y="85487"/>
                  </a:lnTo>
                  <a:lnTo>
                    <a:pt x="103150" y="56502"/>
                  </a:lnTo>
                  <a:lnTo>
                    <a:pt x="110996" y="39975"/>
                  </a:lnTo>
                  <a:lnTo>
                    <a:pt x="112098" y="35818"/>
                  </a:lnTo>
                  <a:lnTo>
                    <a:pt x="113890" y="33046"/>
                  </a:lnTo>
                  <a:lnTo>
                    <a:pt x="116143" y="31198"/>
                  </a:lnTo>
                  <a:lnTo>
                    <a:pt x="122308" y="28233"/>
                  </a:lnTo>
                  <a:lnTo>
                    <a:pt x="130071" y="48344"/>
                  </a:lnTo>
                  <a:lnTo>
                    <a:pt x="141423" y="91383"/>
                  </a:lnTo>
                  <a:lnTo>
                    <a:pt x="145052" y="101050"/>
                  </a:lnTo>
                  <a:lnTo>
                    <a:pt x="152273" y="113017"/>
                  </a:lnTo>
                  <a:lnTo>
                    <a:pt x="153457" y="86656"/>
                  </a:lnTo>
                  <a:lnTo>
                    <a:pt x="165657" y="58680"/>
                  </a:lnTo>
                  <a:lnTo>
                    <a:pt x="170763" y="55696"/>
                  </a:lnTo>
                  <a:lnTo>
                    <a:pt x="200601" y="55819"/>
                  </a:lnTo>
                  <a:lnTo>
                    <a:pt x="204642" y="58021"/>
                  </a:lnTo>
                  <a:lnTo>
                    <a:pt x="227078" y="87626"/>
                  </a:lnTo>
                  <a:lnTo>
                    <a:pt x="239909" y="109053"/>
                  </a:lnTo>
                  <a:lnTo>
                    <a:pt x="247650" y="1513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4" name="SMARTInkShape-7459"/>
            <p:cNvSpPr/>
            <p:nvPr/>
          </p:nvSpPr>
          <p:spPr>
            <a:xfrm>
              <a:off x="5924550" y="6457950"/>
              <a:ext cx="66676" cy="276226"/>
            </a:xfrm>
            <a:custGeom>
              <a:avLst/>
              <a:gdLst/>
              <a:ahLst/>
              <a:cxnLst/>
              <a:rect l="0" t="0" r="0" b="0"/>
              <a:pathLst>
                <a:path w="66676" h="276226">
                  <a:moveTo>
                    <a:pt x="0" y="0"/>
                  </a:moveTo>
                  <a:lnTo>
                    <a:pt x="7539" y="17900"/>
                  </a:lnTo>
                  <a:lnTo>
                    <a:pt x="16868" y="65191"/>
                  </a:lnTo>
                  <a:lnTo>
                    <a:pt x="25695" y="107275"/>
                  </a:lnTo>
                  <a:lnTo>
                    <a:pt x="38159" y="151012"/>
                  </a:lnTo>
                  <a:lnTo>
                    <a:pt x="45755" y="190226"/>
                  </a:lnTo>
                  <a:lnTo>
                    <a:pt x="54860" y="235091"/>
                  </a:lnTo>
                  <a:lnTo>
                    <a:pt x="66675"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5" name="SMARTInkShape-7460"/>
            <p:cNvSpPr/>
            <p:nvPr/>
          </p:nvSpPr>
          <p:spPr>
            <a:xfrm>
              <a:off x="4991100" y="6553200"/>
              <a:ext cx="26744" cy="123826"/>
            </a:xfrm>
            <a:custGeom>
              <a:avLst/>
              <a:gdLst/>
              <a:ahLst/>
              <a:cxnLst/>
              <a:rect l="0" t="0" r="0" b="0"/>
              <a:pathLst>
                <a:path w="26744" h="123826">
                  <a:moveTo>
                    <a:pt x="0" y="0"/>
                  </a:moveTo>
                  <a:lnTo>
                    <a:pt x="0" y="5057"/>
                  </a:lnTo>
                  <a:lnTo>
                    <a:pt x="5057" y="18314"/>
                  </a:lnTo>
                  <a:lnTo>
                    <a:pt x="22390" y="45989"/>
                  </a:lnTo>
                  <a:lnTo>
                    <a:pt x="26743" y="74068"/>
                  </a:lnTo>
                  <a:lnTo>
                    <a:pt x="952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6" name="SMARTInkShape-7461"/>
            <p:cNvSpPr/>
            <p:nvPr/>
          </p:nvSpPr>
          <p:spPr>
            <a:xfrm>
              <a:off x="3587040" y="5956203"/>
              <a:ext cx="318211" cy="587473"/>
            </a:xfrm>
            <a:custGeom>
              <a:avLst/>
              <a:gdLst/>
              <a:ahLst/>
              <a:cxnLst/>
              <a:rect l="0" t="0" r="0" b="0"/>
              <a:pathLst>
                <a:path w="318211" h="587473">
                  <a:moveTo>
                    <a:pt x="318210" y="416022"/>
                  </a:moveTo>
                  <a:lnTo>
                    <a:pt x="318210" y="425155"/>
                  </a:lnTo>
                  <a:lnTo>
                    <a:pt x="308097" y="420374"/>
                  </a:lnTo>
                  <a:lnTo>
                    <a:pt x="265093" y="381687"/>
                  </a:lnTo>
                  <a:lnTo>
                    <a:pt x="230363" y="339671"/>
                  </a:lnTo>
                  <a:lnTo>
                    <a:pt x="201738" y="298887"/>
                  </a:lnTo>
                  <a:lnTo>
                    <a:pt x="183138" y="263062"/>
                  </a:lnTo>
                  <a:lnTo>
                    <a:pt x="175818" y="218865"/>
                  </a:lnTo>
                  <a:lnTo>
                    <a:pt x="168101" y="178463"/>
                  </a:lnTo>
                  <a:lnTo>
                    <a:pt x="161206" y="139909"/>
                  </a:lnTo>
                  <a:lnTo>
                    <a:pt x="156933" y="95009"/>
                  </a:lnTo>
                  <a:lnTo>
                    <a:pt x="161470" y="57219"/>
                  </a:lnTo>
                  <a:lnTo>
                    <a:pt x="172778" y="12506"/>
                  </a:lnTo>
                  <a:lnTo>
                    <a:pt x="173630" y="7311"/>
                  </a:lnTo>
                  <a:lnTo>
                    <a:pt x="175257" y="3848"/>
                  </a:lnTo>
                  <a:lnTo>
                    <a:pt x="177399" y="1539"/>
                  </a:lnTo>
                  <a:lnTo>
                    <a:pt x="179887" y="0"/>
                  </a:lnTo>
                  <a:lnTo>
                    <a:pt x="181544" y="32"/>
                  </a:lnTo>
                  <a:lnTo>
                    <a:pt x="182650" y="1112"/>
                  </a:lnTo>
                  <a:lnTo>
                    <a:pt x="183386" y="2891"/>
                  </a:lnTo>
                  <a:lnTo>
                    <a:pt x="184666" y="37990"/>
                  </a:lnTo>
                  <a:lnTo>
                    <a:pt x="181980" y="80704"/>
                  </a:lnTo>
                  <a:lnTo>
                    <a:pt x="174482" y="120171"/>
                  </a:lnTo>
                  <a:lnTo>
                    <a:pt x="165557" y="161499"/>
                  </a:lnTo>
                  <a:lnTo>
                    <a:pt x="153388" y="207257"/>
                  </a:lnTo>
                  <a:lnTo>
                    <a:pt x="136377" y="254330"/>
                  </a:lnTo>
                  <a:lnTo>
                    <a:pt x="117931" y="301791"/>
                  </a:lnTo>
                  <a:lnTo>
                    <a:pt x="99060" y="346545"/>
                  </a:lnTo>
                  <a:lnTo>
                    <a:pt x="80063" y="386617"/>
                  </a:lnTo>
                  <a:lnTo>
                    <a:pt x="63850" y="425301"/>
                  </a:lnTo>
                  <a:lnTo>
                    <a:pt x="49522" y="457930"/>
                  </a:lnTo>
                  <a:lnTo>
                    <a:pt x="25717" y="498030"/>
                  </a:lnTo>
                  <a:lnTo>
                    <a:pt x="12000" y="519108"/>
                  </a:lnTo>
                  <a:lnTo>
                    <a:pt x="4669" y="525338"/>
                  </a:lnTo>
                  <a:lnTo>
                    <a:pt x="1233" y="526999"/>
                  </a:lnTo>
                  <a:lnTo>
                    <a:pt x="0" y="527049"/>
                  </a:lnTo>
                  <a:lnTo>
                    <a:pt x="237" y="526023"/>
                  </a:lnTo>
                  <a:lnTo>
                    <a:pt x="1453" y="524281"/>
                  </a:lnTo>
                  <a:lnTo>
                    <a:pt x="6387" y="495816"/>
                  </a:lnTo>
                  <a:lnTo>
                    <a:pt x="21148" y="470275"/>
                  </a:lnTo>
                  <a:lnTo>
                    <a:pt x="31313" y="462006"/>
                  </a:lnTo>
                  <a:lnTo>
                    <a:pt x="42886" y="457626"/>
                  </a:lnTo>
                  <a:lnTo>
                    <a:pt x="48936" y="456458"/>
                  </a:lnTo>
                  <a:lnTo>
                    <a:pt x="58480" y="457983"/>
                  </a:lnTo>
                  <a:lnTo>
                    <a:pt x="67308" y="463246"/>
                  </a:lnTo>
                  <a:lnTo>
                    <a:pt x="114486" y="497378"/>
                  </a:lnTo>
                  <a:lnTo>
                    <a:pt x="157719" y="526377"/>
                  </a:lnTo>
                  <a:lnTo>
                    <a:pt x="198465" y="555737"/>
                  </a:lnTo>
                  <a:lnTo>
                    <a:pt x="251535" y="5874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7" name="SMARTInkShape-7462"/>
            <p:cNvSpPr/>
            <p:nvPr/>
          </p:nvSpPr>
          <p:spPr>
            <a:xfrm>
              <a:off x="4098245" y="6231477"/>
              <a:ext cx="245156" cy="304031"/>
            </a:xfrm>
            <a:custGeom>
              <a:avLst/>
              <a:gdLst/>
              <a:ahLst/>
              <a:cxnLst/>
              <a:rect l="0" t="0" r="0" b="0"/>
              <a:pathLst>
                <a:path w="245156" h="304031">
                  <a:moveTo>
                    <a:pt x="73705" y="102648"/>
                  </a:moveTo>
                  <a:lnTo>
                    <a:pt x="73705" y="97592"/>
                  </a:lnTo>
                  <a:lnTo>
                    <a:pt x="72647" y="96102"/>
                  </a:lnTo>
                  <a:lnTo>
                    <a:pt x="70883" y="95109"/>
                  </a:lnTo>
                  <a:lnTo>
                    <a:pt x="65504" y="93515"/>
                  </a:lnTo>
                  <a:lnTo>
                    <a:pt x="40926" y="111472"/>
                  </a:lnTo>
                  <a:lnTo>
                    <a:pt x="20366" y="138894"/>
                  </a:lnTo>
                  <a:lnTo>
                    <a:pt x="3118" y="183970"/>
                  </a:lnTo>
                  <a:lnTo>
                    <a:pt x="0" y="200880"/>
                  </a:lnTo>
                  <a:lnTo>
                    <a:pt x="3301" y="232413"/>
                  </a:lnTo>
                  <a:lnTo>
                    <a:pt x="20444" y="271273"/>
                  </a:lnTo>
                  <a:lnTo>
                    <a:pt x="28161" y="282720"/>
                  </a:lnTo>
                  <a:lnTo>
                    <a:pt x="53626" y="300172"/>
                  </a:lnTo>
                  <a:lnTo>
                    <a:pt x="76069" y="304030"/>
                  </a:lnTo>
                  <a:lnTo>
                    <a:pt x="112506" y="300253"/>
                  </a:lnTo>
                  <a:lnTo>
                    <a:pt x="135400" y="294189"/>
                  </a:lnTo>
                  <a:lnTo>
                    <a:pt x="172989" y="270227"/>
                  </a:lnTo>
                  <a:lnTo>
                    <a:pt x="192973" y="253328"/>
                  </a:lnTo>
                  <a:lnTo>
                    <a:pt x="221972" y="210839"/>
                  </a:lnTo>
                  <a:lnTo>
                    <a:pt x="228854" y="195183"/>
                  </a:lnTo>
                  <a:lnTo>
                    <a:pt x="229797" y="174819"/>
                  </a:lnTo>
                  <a:lnTo>
                    <a:pt x="224376" y="136732"/>
                  </a:lnTo>
                  <a:lnTo>
                    <a:pt x="217928" y="110388"/>
                  </a:lnTo>
                  <a:lnTo>
                    <a:pt x="200281" y="81541"/>
                  </a:lnTo>
                  <a:lnTo>
                    <a:pt x="163110" y="40584"/>
                  </a:lnTo>
                  <a:lnTo>
                    <a:pt x="134757" y="16540"/>
                  </a:lnTo>
                  <a:lnTo>
                    <a:pt x="115195" y="5050"/>
                  </a:lnTo>
                  <a:lnTo>
                    <a:pt x="90937" y="0"/>
                  </a:lnTo>
                  <a:lnTo>
                    <a:pt x="68698" y="3559"/>
                  </a:lnTo>
                  <a:lnTo>
                    <a:pt x="62958" y="8013"/>
                  </a:lnTo>
                  <a:lnTo>
                    <a:pt x="50883" y="27336"/>
                  </a:lnTo>
                  <a:lnTo>
                    <a:pt x="47687" y="36721"/>
                  </a:lnTo>
                  <a:lnTo>
                    <a:pt x="56001" y="68180"/>
                  </a:lnTo>
                  <a:lnTo>
                    <a:pt x="71869" y="95845"/>
                  </a:lnTo>
                  <a:lnTo>
                    <a:pt x="108748" y="142311"/>
                  </a:lnTo>
                  <a:lnTo>
                    <a:pt x="150757" y="185757"/>
                  </a:lnTo>
                  <a:lnTo>
                    <a:pt x="191096" y="219779"/>
                  </a:lnTo>
                  <a:lnTo>
                    <a:pt x="245155" y="2740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8" name="SMARTInkShape-7463"/>
            <p:cNvSpPr/>
            <p:nvPr/>
          </p:nvSpPr>
          <p:spPr>
            <a:xfrm>
              <a:off x="4406537" y="6515100"/>
              <a:ext cx="88635" cy="142876"/>
            </a:xfrm>
            <a:custGeom>
              <a:avLst/>
              <a:gdLst/>
              <a:ahLst/>
              <a:cxnLst/>
              <a:rect l="0" t="0" r="0" b="0"/>
              <a:pathLst>
                <a:path w="88635" h="142876">
                  <a:moveTo>
                    <a:pt x="60688" y="9525"/>
                  </a:moveTo>
                  <a:lnTo>
                    <a:pt x="60688" y="1324"/>
                  </a:lnTo>
                  <a:lnTo>
                    <a:pt x="59630" y="882"/>
                  </a:lnTo>
                  <a:lnTo>
                    <a:pt x="52487" y="116"/>
                  </a:lnTo>
                  <a:lnTo>
                    <a:pt x="60685" y="0"/>
                  </a:lnTo>
                  <a:lnTo>
                    <a:pt x="47430" y="0"/>
                  </a:lnTo>
                  <a:lnTo>
                    <a:pt x="13410" y="14189"/>
                  </a:lnTo>
                  <a:lnTo>
                    <a:pt x="1406" y="22666"/>
                  </a:lnTo>
                  <a:lnTo>
                    <a:pt x="0" y="24636"/>
                  </a:lnTo>
                  <a:lnTo>
                    <a:pt x="121" y="25949"/>
                  </a:lnTo>
                  <a:lnTo>
                    <a:pt x="1260" y="26824"/>
                  </a:lnTo>
                  <a:lnTo>
                    <a:pt x="11751" y="42380"/>
                  </a:lnTo>
                  <a:lnTo>
                    <a:pt x="54565" y="74826"/>
                  </a:lnTo>
                  <a:lnTo>
                    <a:pt x="74726" y="92235"/>
                  </a:lnTo>
                  <a:lnTo>
                    <a:pt x="84486" y="107879"/>
                  </a:lnTo>
                  <a:lnTo>
                    <a:pt x="88634" y="121516"/>
                  </a:lnTo>
                  <a:lnTo>
                    <a:pt x="83339" y="125622"/>
                  </a:lnTo>
                  <a:lnTo>
                    <a:pt x="62693" y="136880"/>
                  </a:lnTo>
                  <a:lnTo>
                    <a:pt x="3538"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9" name="SMARTInkShape-7464"/>
            <p:cNvSpPr/>
            <p:nvPr/>
          </p:nvSpPr>
          <p:spPr>
            <a:xfrm>
              <a:off x="4552950" y="6457950"/>
              <a:ext cx="133351" cy="1"/>
            </a:xfrm>
            <a:custGeom>
              <a:avLst/>
              <a:gdLst/>
              <a:ahLst/>
              <a:cxnLst/>
              <a:rect l="0" t="0" r="0" b="0"/>
              <a:pathLst>
                <a:path w="133351" h="1">
                  <a:moveTo>
                    <a:pt x="0" y="0"/>
                  </a:moveTo>
                  <a:lnTo>
                    <a:pt x="43849" y="0"/>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0" name="SMARTInkShape-7465"/>
            <p:cNvSpPr/>
            <p:nvPr/>
          </p:nvSpPr>
          <p:spPr>
            <a:xfrm>
              <a:off x="5924550" y="6453746"/>
              <a:ext cx="136808" cy="137555"/>
            </a:xfrm>
            <a:custGeom>
              <a:avLst/>
              <a:gdLst/>
              <a:ahLst/>
              <a:cxnLst/>
              <a:rect l="0" t="0" r="0" b="0"/>
              <a:pathLst>
                <a:path w="136808" h="137555">
                  <a:moveTo>
                    <a:pt x="9525" y="80404"/>
                  </a:moveTo>
                  <a:lnTo>
                    <a:pt x="9525" y="75348"/>
                  </a:lnTo>
                  <a:lnTo>
                    <a:pt x="589" y="35280"/>
                  </a:lnTo>
                  <a:lnTo>
                    <a:pt x="392" y="31271"/>
                  </a:lnTo>
                  <a:lnTo>
                    <a:pt x="2997" y="23995"/>
                  </a:lnTo>
                  <a:lnTo>
                    <a:pt x="5173" y="20574"/>
                  </a:lnTo>
                  <a:lnTo>
                    <a:pt x="24030" y="4269"/>
                  </a:lnTo>
                  <a:lnTo>
                    <a:pt x="25545" y="1072"/>
                  </a:lnTo>
                  <a:lnTo>
                    <a:pt x="29730" y="0"/>
                  </a:lnTo>
                  <a:lnTo>
                    <a:pt x="49731" y="3547"/>
                  </a:lnTo>
                  <a:lnTo>
                    <a:pt x="82409" y="17235"/>
                  </a:lnTo>
                  <a:lnTo>
                    <a:pt x="113410" y="43819"/>
                  </a:lnTo>
                  <a:lnTo>
                    <a:pt x="128030" y="65096"/>
                  </a:lnTo>
                  <a:lnTo>
                    <a:pt x="135572" y="82067"/>
                  </a:lnTo>
                  <a:lnTo>
                    <a:pt x="136807" y="94549"/>
                  </a:lnTo>
                  <a:lnTo>
                    <a:pt x="133828" y="103624"/>
                  </a:lnTo>
                  <a:lnTo>
                    <a:pt x="128977" y="111185"/>
                  </a:lnTo>
                  <a:lnTo>
                    <a:pt x="86417" y="131119"/>
                  </a:lnTo>
                  <a:lnTo>
                    <a:pt x="43373" y="136283"/>
                  </a:lnTo>
                  <a:lnTo>
                    <a:pt x="0" y="1375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1" name="SMARTInkShape-7466"/>
            <p:cNvSpPr/>
            <p:nvPr/>
          </p:nvSpPr>
          <p:spPr>
            <a:xfrm>
              <a:off x="6153150" y="6600825"/>
              <a:ext cx="123826" cy="9526"/>
            </a:xfrm>
            <a:custGeom>
              <a:avLst/>
              <a:gdLst/>
              <a:ahLst/>
              <a:cxnLst/>
              <a:rect l="0" t="0" r="0" b="0"/>
              <a:pathLst>
                <a:path w="123826" h="9526">
                  <a:moveTo>
                    <a:pt x="0" y="9525"/>
                  </a:moveTo>
                  <a:lnTo>
                    <a:pt x="0" y="1324"/>
                  </a:lnTo>
                  <a:lnTo>
                    <a:pt x="1059" y="882"/>
                  </a:lnTo>
                  <a:lnTo>
                    <a:pt x="40704" y="34"/>
                  </a:lnTo>
                  <a:lnTo>
                    <a:pt x="77773" y="7"/>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2" name="SMARTInkShape-7467"/>
            <p:cNvSpPr/>
            <p:nvPr/>
          </p:nvSpPr>
          <p:spPr>
            <a:xfrm>
              <a:off x="6219825" y="6667500"/>
              <a:ext cx="142876" cy="9526"/>
            </a:xfrm>
            <a:custGeom>
              <a:avLst/>
              <a:gdLst/>
              <a:ahLst/>
              <a:cxnLst/>
              <a:rect l="0" t="0" r="0" b="0"/>
              <a:pathLst>
                <a:path w="142876" h="9526">
                  <a:moveTo>
                    <a:pt x="0" y="0"/>
                  </a:moveTo>
                  <a:lnTo>
                    <a:pt x="46692" y="5057"/>
                  </a:lnTo>
                  <a:lnTo>
                    <a:pt x="92087" y="8643"/>
                  </a:lnTo>
                  <a:lnTo>
                    <a:pt x="1428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SMARTInkShape-7468"/>
            <p:cNvSpPr/>
            <p:nvPr/>
          </p:nvSpPr>
          <p:spPr>
            <a:xfrm>
              <a:off x="6439987" y="6534150"/>
              <a:ext cx="141789" cy="190501"/>
            </a:xfrm>
            <a:custGeom>
              <a:avLst/>
              <a:gdLst/>
              <a:ahLst/>
              <a:cxnLst/>
              <a:rect l="0" t="0" r="0" b="0"/>
              <a:pathLst>
                <a:path w="141789" h="190501">
                  <a:moveTo>
                    <a:pt x="27488" y="0"/>
                  </a:moveTo>
                  <a:lnTo>
                    <a:pt x="69320" y="0"/>
                  </a:lnTo>
                  <a:lnTo>
                    <a:pt x="95268" y="2822"/>
                  </a:lnTo>
                  <a:lnTo>
                    <a:pt x="104425" y="5057"/>
                  </a:lnTo>
                  <a:lnTo>
                    <a:pt x="117420" y="13183"/>
                  </a:lnTo>
                  <a:lnTo>
                    <a:pt x="134388" y="30591"/>
                  </a:lnTo>
                  <a:lnTo>
                    <a:pt x="138498" y="43229"/>
                  </a:lnTo>
                  <a:lnTo>
                    <a:pt x="139595" y="51045"/>
                  </a:lnTo>
                  <a:lnTo>
                    <a:pt x="135168" y="68194"/>
                  </a:lnTo>
                  <a:lnTo>
                    <a:pt x="120777" y="92878"/>
                  </a:lnTo>
                  <a:lnTo>
                    <a:pt x="107050" y="106896"/>
                  </a:lnTo>
                  <a:lnTo>
                    <a:pt x="61771" y="139561"/>
                  </a:lnTo>
                  <a:lnTo>
                    <a:pt x="40884" y="156410"/>
                  </a:lnTo>
                  <a:lnTo>
                    <a:pt x="11287" y="166255"/>
                  </a:lnTo>
                  <a:lnTo>
                    <a:pt x="4413" y="171963"/>
                  </a:lnTo>
                  <a:lnTo>
                    <a:pt x="0" y="179195"/>
                  </a:lnTo>
                  <a:lnTo>
                    <a:pt x="695" y="179788"/>
                  </a:lnTo>
                  <a:lnTo>
                    <a:pt x="41798" y="188445"/>
                  </a:lnTo>
                  <a:lnTo>
                    <a:pt x="62423" y="188528"/>
                  </a:lnTo>
                  <a:lnTo>
                    <a:pt x="104734" y="182179"/>
                  </a:lnTo>
                  <a:lnTo>
                    <a:pt x="141788"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4" name="SMARTInkShape-7469"/>
            <p:cNvSpPr/>
            <p:nvPr/>
          </p:nvSpPr>
          <p:spPr>
            <a:xfrm>
              <a:off x="6696075" y="663892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5" name="SMARTInkShape-7470"/>
            <p:cNvSpPr/>
            <p:nvPr/>
          </p:nvSpPr>
          <p:spPr>
            <a:xfrm>
              <a:off x="6819900" y="6573574"/>
              <a:ext cx="66676" cy="8202"/>
            </a:xfrm>
            <a:custGeom>
              <a:avLst/>
              <a:gdLst/>
              <a:ahLst/>
              <a:cxnLst/>
              <a:rect l="0" t="0" r="0" b="0"/>
              <a:pathLst>
                <a:path w="66676" h="8202">
                  <a:moveTo>
                    <a:pt x="0" y="8201"/>
                  </a:moveTo>
                  <a:lnTo>
                    <a:pt x="5057" y="8201"/>
                  </a:lnTo>
                  <a:lnTo>
                    <a:pt x="10361" y="5379"/>
                  </a:lnTo>
                  <a:lnTo>
                    <a:pt x="13257" y="3145"/>
                  </a:lnTo>
                  <a:lnTo>
                    <a:pt x="22120" y="662"/>
                  </a:lnTo>
                  <a:lnTo>
                    <a:pt x="27446" y="0"/>
                  </a:lnTo>
                  <a:lnTo>
                    <a:pt x="66675"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6" name="SMARTInkShape-7471"/>
            <p:cNvSpPr/>
            <p:nvPr/>
          </p:nvSpPr>
          <p:spPr>
            <a:xfrm>
              <a:off x="6791325" y="6591300"/>
              <a:ext cx="104183" cy="200026"/>
            </a:xfrm>
            <a:custGeom>
              <a:avLst/>
              <a:gdLst/>
              <a:ahLst/>
              <a:cxnLst/>
              <a:rect l="0" t="0" r="0" b="0"/>
              <a:pathLst>
                <a:path w="104183" h="200026">
                  <a:moveTo>
                    <a:pt x="0" y="0"/>
                  </a:moveTo>
                  <a:lnTo>
                    <a:pt x="5057" y="5057"/>
                  </a:lnTo>
                  <a:lnTo>
                    <a:pt x="7539" y="13183"/>
                  </a:lnTo>
                  <a:lnTo>
                    <a:pt x="16890" y="58307"/>
                  </a:lnTo>
                  <a:lnTo>
                    <a:pt x="19039" y="94717"/>
                  </a:lnTo>
                  <a:lnTo>
                    <a:pt x="24103" y="95092"/>
                  </a:lnTo>
                  <a:lnTo>
                    <a:pt x="41842" y="89731"/>
                  </a:lnTo>
                  <a:lnTo>
                    <a:pt x="59982" y="94314"/>
                  </a:lnTo>
                  <a:lnTo>
                    <a:pt x="74805" y="105086"/>
                  </a:lnTo>
                  <a:lnTo>
                    <a:pt x="98023" y="134949"/>
                  </a:lnTo>
                  <a:lnTo>
                    <a:pt x="101774" y="144997"/>
                  </a:lnTo>
                  <a:lnTo>
                    <a:pt x="104182" y="168694"/>
                  </a:lnTo>
                  <a:lnTo>
                    <a:pt x="101690" y="178340"/>
                  </a:lnTo>
                  <a:lnTo>
                    <a:pt x="99543" y="182393"/>
                  </a:lnTo>
                  <a:lnTo>
                    <a:pt x="86409" y="193154"/>
                  </a:lnTo>
                  <a:lnTo>
                    <a:pt x="49916" y="198668"/>
                  </a:lnTo>
                  <a:lnTo>
                    <a:pt x="1905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46" name="SMARTInkShape-Group1087"/>
          <p:cNvGrpSpPr/>
          <p:nvPr/>
        </p:nvGrpSpPr>
        <p:grpSpPr>
          <a:xfrm>
            <a:off x="428625" y="4648200"/>
            <a:ext cx="2028826" cy="333376"/>
            <a:chOff x="428625" y="4648200"/>
            <a:chExt cx="2028826" cy="333376"/>
          </a:xfrm>
        </p:grpSpPr>
        <p:sp>
          <p:nvSpPr>
            <p:cNvPr id="1308" name="SMARTInkShape-7472"/>
            <p:cNvSpPr/>
            <p:nvPr/>
          </p:nvSpPr>
          <p:spPr>
            <a:xfrm>
              <a:off x="1400175" y="4852263"/>
              <a:ext cx="122673" cy="129313"/>
            </a:xfrm>
            <a:custGeom>
              <a:avLst/>
              <a:gdLst/>
              <a:ahLst/>
              <a:cxnLst/>
              <a:rect l="0" t="0" r="0" b="0"/>
              <a:pathLst>
                <a:path w="122673" h="129313">
                  <a:moveTo>
                    <a:pt x="0" y="5487"/>
                  </a:moveTo>
                  <a:lnTo>
                    <a:pt x="5056" y="5487"/>
                  </a:lnTo>
                  <a:lnTo>
                    <a:pt x="21734" y="0"/>
                  </a:lnTo>
                  <a:lnTo>
                    <a:pt x="24015" y="770"/>
                  </a:lnTo>
                  <a:lnTo>
                    <a:pt x="25535" y="2343"/>
                  </a:lnTo>
                  <a:lnTo>
                    <a:pt x="59258" y="10717"/>
                  </a:lnTo>
                  <a:lnTo>
                    <a:pt x="97448" y="32438"/>
                  </a:lnTo>
                  <a:lnTo>
                    <a:pt x="110691" y="47098"/>
                  </a:lnTo>
                  <a:lnTo>
                    <a:pt x="117988" y="61375"/>
                  </a:lnTo>
                  <a:lnTo>
                    <a:pt x="122672" y="82731"/>
                  </a:lnTo>
                  <a:lnTo>
                    <a:pt x="117668" y="93087"/>
                  </a:lnTo>
                  <a:lnTo>
                    <a:pt x="107330" y="104745"/>
                  </a:lnTo>
                  <a:lnTo>
                    <a:pt x="66675" y="1293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9" name="SMARTInkShape-7473"/>
            <p:cNvSpPr/>
            <p:nvPr/>
          </p:nvSpPr>
          <p:spPr>
            <a:xfrm>
              <a:off x="1676400" y="4819650"/>
              <a:ext cx="95251" cy="9526"/>
            </a:xfrm>
            <a:custGeom>
              <a:avLst/>
              <a:gdLst/>
              <a:ahLst/>
              <a:cxnLst/>
              <a:rect l="0" t="0" r="0" b="0"/>
              <a:pathLst>
                <a:path w="95251" h="9526">
                  <a:moveTo>
                    <a:pt x="0" y="0"/>
                  </a:moveTo>
                  <a:lnTo>
                    <a:pt x="42815" y="0"/>
                  </a:lnTo>
                  <a:lnTo>
                    <a:pt x="952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6" name="SMARTInkShape-7474"/>
            <p:cNvSpPr/>
            <p:nvPr/>
          </p:nvSpPr>
          <p:spPr>
            <a:xfrm>
              <a:off x="1676400" y="4886325"/>
              <a:ext cx="104776" cy="19051"/>
            </a:xfrm>
            <a:custGeom>
              <a:avLst/>
              <a:gdLst/>
              <a:ahLst/>
              <a:cxnLst/>
              <a:rect l="0" t="0" r="0" b="0"/>
              <a:pathLst>
                <a:path w="104776" h="19051">
                  <a:moveTo>
                    <a:pt x="0" y="0"/>
                  </a:moveTo>
                  <a:lnTo>
                    <a:pt x="5056" y="0"/>
                  </a:lnTo>
                  <a:lnTo>
                    <a:pt x="10361" y="2822"/>
                  </a:lnTo>
                  <a:lnTo>
                    <a:pt x="13258" y="5057"/>
                  </a:lnTo>
                  <a:lnTo>
                    <a:pt x="1047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7" name="SMARTInkShape-7475"/>
            <p:cNvSpPr/>
            <p:nvPr/>
          </p:nvSpPr>
          <p:spPr>
            <a:xfrm>
              <a:off x="1943608" y="4800600"/>
              <a:ext cx="119631" cy="92815"/>
            </a:xfrm>
            <a:custGeom>
              <a:avLst/>
              <a:gdLst/>
              <a:ahLst/>
              <a:cxnLst/>
              <a:rect l="0" t="0" r="0" b="0"/>
              <a:pathLst>
                <a:path w="119631" h="92815">
                  <a:moveTo>
                    <a:pt x="18542" y="9525"/>
                  </a:moveTo>
                  <a:lnTo>
                    <a:pt x="18542" y="1324"/>
                  </a:lnTo>
                  <a:lnTo>
                    <a:pt x="18542" y="5449"/>
                  </a:lnTo>
                  <a:lnTo>
                    <a:pt x="15720" y="10536"/>
                  </a:lnTo>
                  <a:lnTo>
                    <a:pt x="5284" y="22425"/>
                  </a:lnTo>
                  <a:lnTo>
                    <a:pt x="2066" y="34308"/>
                  </a:lnTo>
                  <a:lnTo>
                    <a:pt x="0" y="62751"/>
                  </a:lnTo>
                  <a:lnTo>
                    <a:pt x="2540" y="73045"/>
                  </a:lnTo>
                  <a:lnTo>
                    <a:pt x="12794" y="88277"/>
                  </a:lnTo>
                  <a:lnTo>
                    <a:pt x="24454" y="92151"/>
                  </a:lnTo>
                  <a:lnTo>
                    <a:pt x="40220" y="92814"/>
                  </a:lnTo>
                  <a:lnTo>
                    <a:pt x="64829" y="87238"/>
                  </a:lnTo>
                  <a:lnTo>
                    <a:pt x="80822" y="77824"/>
                  </a:lnTo>
                  <a:lnTo>
                    <a:pt x="115022" y="45093"/>
                  </a:lnTo>
                  <a:lnTo>
                    <a:pt x="119630" y="36622"/>
                  </a:lnTo>
                  <a:lnTo>
                    <a:pt x="118742" y="31823"/>
                  </a:lnTo>
                  <a:lnTo>
                    <a:pt x="112112" y="20846"/>
                  </a:lnTo>
                  <a:lnTo>
                    <a:pt x="6616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8" name="SMARTInkShape-7476"/>
            <p:cNvSpPr/>
            <p:nvPr/>
          </p:nvSpPr>
          <p:spPr>
            <a:xfrm>
              <a:off x="2324230" y="4648200"/>
              <a:ext cx="133221" cy="302875"/>
            </a:xfrm>
            <a:custGeom>
              <a:avLst/>
              <a:gdLst/>
              <a:ahLst/>
              <a:cxnLst/>
              <a:rect l="0" t="0" r="0" b="0"/>
              <a:pathLst>
                <a:path w="133221" h="302875">
                  <a:moveTo>
                    <a:pt x="37970" y="0"/>
                  </a:moveTo>
                  <a:lnTo>
                    <a:pt x="39028" y="18363"/>
                  </a:lnTo>
                  <a:lnTo>
                    <a:pt x="43458" y="41777"/>
                  </a:lnTo>
                  <a:lnTo>
                    <a:pt x="39368" y="87078"/>
                  </a:lnTo>
                  <a:lnTo>
                    <a:pt x="38246" y="126679"/>
                  </a:lnTo>
                  <a:lnTo>
                    <a:pt x="38024" y="163547"/>
                  </a:lnTo>
                  <a:lnTo>
                    <a:pt x="37981" y="204853"/>
                  </a:lnTo>
                  <a:lnTo>
                    <a:pt x="37971" y="247238"/>
                  </a:lnTo>
                  <a:lnTo>
                    <a:pt x="39029" y="259109"/>
                  </a:lnTo>
                  <a:lnTo>
                    <a:pt x="47103" y="275495"/>
                  </a:lnTo>
                  <a:lnTo>
                    <a:pt x="39260" y="276161"/>
                  </a:lnTo>
                  <a:lnTo>
                    <a:pt x="12159" y="238225"/>
                  </a:lnTo>
                  <a:lnTo>
                    <a:pt x="9565" y="231820"/>
                  </a:lnTo>
                  <a:lnTo>
                    <a:pt x="0" y="219241"/>
                  </a:lnTo>
                  <a:lnTo>
                    <a:pt x="4965" y="224181"/>
                  </a:lnTo>
                  <a:lnTo>
                    <a:pt x="7426" y="229458"/>
                  </a:lnTo>
                  <a:lnTo>
                    <a:pt x="8082" y="232347"/>
                  </a:lnTo>
                  <a:lnTo>
                    <a:pt x="19119" y="246526"/>
                  </a:lnTo>
                  <a:lnTo>
                    <a:pt x="49834" y="273673"/>
                  </a:lnTo>
                  <a:lnTo>
                    <a:pt x="52229" y="277699"/>
                  </a:lnTo>
                  <a:lnTo>
                    <a:pt x="78058" y="298301"/>
                  </a:lnTo>
                  <a:lnTo>
                    <a:pt x="87890" y="301911"/>
                  </a:lnTo>
                  <a:lnTo>
                    <a:pt x="93475" y="302874"/>
                  </a:lnTo>
                  <a:lnTo>
                    <a:pt x="97198" y="302458"/>
                  </a:lnTo>
                  <a:lnTo>
                    <a:pt x="99681" y="301122"/>
                  </a:lnTo>
                  <a:lnTo>
                    <a:pt x="13322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9" name="SMARTInkShape-7477"/>
            <p:cNvSpPr/>
            <p:nvPr/>
          </p:nvSpPr>
          <p:spPr>
            <a:xfrm>
              <a:off x="428625" y="4676891"/>
              <a:ext cx="28576" cy="257060"/>
            </a:xfrm>
            <a:custGeom>
              <a:avLst/>
              <a:gdLst/>
              <a:ahLst/>
              <a:cxnLst/>
              <a:rect l="0" t="0" r="0" b="0"/>
              <a:pathLst>
                <a:path w="28576" h="257060">
                  <a:moveTo>
                    <a:pt x="0" y="9409"/>
                  </a:moveTo>
                  <a:lnTo>
                    <a:pt x="0" y="0"/>
                  </a:lnTo>
                  <a:lnTo>
                    <a:pt x="0" y="43759"/>
                  </a:lnTo>
                  <a:lnTo>
                    <a:pt x="0" y="87377"/>
                  </a:lnTo>
                  <a:lnTo>
                    <a:pt x="2822" y="124233"/>
                  </a:lnTo>
                  <a:lnTo>
                    <a:pt x="8201" y="164500"/>
                  </a:lnTo>
                  <a:lnTo>
                    <a:pt x="15809" y="206986"/>
                  </a:lnTo>
                  <a:lnTo>
                    <a:pt x="28575" y="2570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0" name="SMARTInkShape-7478"/>
            <p:cNvSpPr/>
            <p:nvPr/>
          </p:nvSpPr>
          <p:spPr>
            <a:xfrm>
              <a:off x="452144" y="4678095"/>
              <a:ext cx="107280" cy="112981"/>
            </a:xfrm>
            <a:custGeom>
              <a:avLst/>
              <a:gdLst/>
              <a:ahLst/>
              <a:cxnLst/>
              <a:rect l="0" t="0" r="0" b="0"/>
              <a:pathLst>
                <a:path w="107280" h="112981">
                  <a:moveTo>
                    <a:pt x="5056" y="8205"/>
                  </a:moveTo>
                  <a:lnTo>
                    <a:pt x="0" y="8205"/>
                  </a:lnTo>
                  <a:lnTo>
                    <a:pt x="627" y="7147"/>
                  </a:lnTo>
                  <a:lnTo>
                    <a:pt x="6968" y="3149"/>
                  </a:lnTo>
                  <a:lnTo>
                    <a:pt x="22438" y="4"/>
                  </a:lnTo>
                  <a:lnTo>
                    <a:pt x="47687" y="0"/>
                  </a:lnTo>
                  <a:lnTo>
                    <a:pt x="72015" y="7420"/>
                  </a:lnTo>
                  <a:lnTo>
                    <a:pt x="92041" y="22554"/>
                  </a:lnTo>
                  <a:lnTo>
                    <a:pt x="104090" y="39385"/>
                  </a:lnTo>
                  <a:lnTo>
                    <a:pt x="107279" y="47816"/>
                  </a:lnTo>
                  <a:lnTo>
                    <a:pt x="105875" y="57912"/>
                  </a:lnTo>
                  <a:lnTo>
                    <a:pt x="104018" y="63568"/>
                  </a:lnTo>
                  <a:lnTo>
                    <a:pt x="93489" y="75497"/>
                  </a:lnTo>
                  <a:lnTo>
                    <a:pt x="52681" y="1129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1" name="SMARTInkShape-7479"/>
            <p:cNvSpPr/>
            <p:nvPr/>
          </p:nvSpPr>
          <p:spPr>
            <a:xfrm>
              <a:off x="628650" y="4772025"/>
              <a:ext cx="38101" cy="57151"/>
            </a:xfrm>
            <a:custGeom>
              <a:avLst/>
              <a:gdLst/>
              <a:ahLst/>
              <a:cxnLst/>
              <a:rect l="0" t="0" r="0" b="0"/>
              <a:pathLst>
                <a:path w="38101" h="57151">
                  <a:moveTo>
                    <a:pt x="0" y="0"/>
                  </a:moveTo>
                  <a:lnTo>
                    <a:pt x="0" y="5056"/>
                  </a:lnTo>
                  <a:lnTo>
                    <a:pt x="13257" y="35647"/>
                  </a:lnTo>
                  <a:lnTo>
                    <a:pt x="22390" y="49133"/>
                  </a:lnTo>
                  <a:lnTo>
                    <a:pt x="3810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2" name="SMARTInkShape-7480"/>
            <p:cNvSpPr/>
            <p:nvPr/>
          </p:nvSpPr>
          <p:spPr>
            <a:xfrm>
              <a:off x="714375" y="4715610"/>
              <a:ext cx="133351" cy="161191"/>
            </a:xfrm>
            <a:custGeom>
              <a:avLst/>
              <a:gdLst/>
              <a:ahLst/>
              <a:cxnLst/>
              <a:rect l="0" t="0" r="0" b="0"/>
              <a:pathLst>
                <a:path w="133351" h="161191">
                  <a:moveTo>
                    <a:pt x="0" y="84990"/>
                  </a:moveTo>
                  <a:lnTo>
                    <a:pt x="8201" y="84990"/>
                  </a:lnTo>
                  <a:lnTo>
                    <a:pt x="40082" y="124714"/>
                  </a:lnTo>
                  <a:lnTo>
                    <a:pt x="47095" y="129103"/>
                  </a:lnTo>
                  <a:lnTo>
                    <a:pt x="54798" y="131054"/>
                  </a:lnTo>
                  <a:lnTo>
                    <a:pt x="65277" y="131921"/>
                  </a:lnTo>
                  <a:lnTo>
                    <a:pt x="69976" y="130036"/>
                  </a:lnTo>
                  <a:lnTo>
                    <a:pt x="88499" y="111096"/>
                  </a:lnTo>
                  <a:lnTo>
                    <a:pt x="92249" y="98709"/>
                  </a:lnTo>
                  <a:lnTo>
                    <a:pt x="94657" y="64887"/>
                  </a:lnTo>
                  <a:lnTo>
                    <a:pt x="86997" y="21955"/>
                  </a:lnTo>
                  <a:lnTo>
                    <a:pt x="85758" y="0"/>
                  </a:lnTo>
                  <a:lnTo>
                    <a:pt x="85735" y="4539"/>
                  </a:lnTo>
                  <a:lnTo>
                    <a:pt x="88552" y="9723"/>
                  </a:lnTo>
                  <a:lnTo>
                    <a:pt x="90784" y="12587"/>
                  </a:lnTo>
                  <a:lnTo>
                    <a:pt x="105023" y="59006"/>
                  </a:lnTo>
                  <a:lnTo>
                    <a:pt x="112467" y="102670"/>
                  </a:lnTo>
                  <a:lnTo>
                    <a:pt x="118813" y="127153"/>
                  </a:lnTo>
                  <a:lnTo>
                    <a:pt x="133350" y="1611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3" name="SMARTInkShape-7481"/>
            <p:cNvSpPr/>
            <p:nvPr/>
          </p:nvSpPr>
          <p:spPr>
            <a:xfrm>
              <a:off x="819150" y="4762500"/>
              <a:ext cx="85726" cy="9526"/>
            </a:xfrm>
            <a:custGeom>
              <a:avLst/>
              <a:gdLst/>
              <a:ahLst/>
              <a:cxnLst/>
              <a:rect l="0" t="0" r="0" b="0"/>
              <a:pathLst>
                <a:path w="85726" h="9526">
                  <a:moveTo>
                    <a:pt x="0" y="9525"/>
                  </a:moveTo>
                  <a:lnTo>
                    <a:pt x="5056" y="4469"/>
                  </a:lnTo>
                  <a:lnTo>
                    <a:pt x="10361" y="1986"/>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4" name="SMARTInkShape-7482"/>
            <p:cNvSpPr/>
            <p:nvPr/>
          </p:nvSpPr>
          <p:spPr>
            <a:xfrm>
              <a:off x="1107395" y="4687960"/>
              <a:ext cx="204827" cy="178614"/>
            </a:xfrm>
            <a:custGeom>
              <a:avLst/>
              <a:gdLst/>
              <a:ahLst/>
              <a:cxnLst/>
              <a:rect l="0" t="0" r="0" b="0"/>
              <a:pathLst>
                <a:path w="204827" h="178614">
                  <a:moveTo>
                    <a:pt x="92755" y="26915"/>
                  </a:moveTo>
                  <a:lnTo>
                    <a:pt x="84554" y="18714"/>
                  </a:lnTo>
                  <a:lnTo>
                    <a:pt x="56831" y="30764"/>
                  </a:lnTo>
                  <a:lnTo>
                    <a:pt x="26745" y="57073"/>
                  </a:lnTo>
                  <a:lnTo>
                    <a:pt x="12284" y="78302"/>
                  </a:lnTo>
                  <a:lnTo>
                    <a:pt x="2354" y="104230"/>
                  </a:lnTo>
                  <a:lnTo>
                    <a:pt x="0" y="129903"/>
                  </a:lnTo>
                  <a:lnTo>
                    <a:pt x="3200" y="140774"/>
                  </a:lnTo>
                  <a:lnTo>
                    <a:pt x="21065" y="157900"/>
                  </a:lnTo>
                  <a:lnTo>
                    <a:pt x="46466" y="171323"/>
                  </a:lnTo>
                  <a:lnTo>
                    <a:pt x="69044" y="176947"/>
                  </a:lnTo>
                  <a:lnTo>
                    <a:pt x="104309" y="178613"/>
                  </a:lnTo>
                  <a:lnTo>
                    <a:pt x="127524" y="173359"/>
                  </a:lnTo>
                  <a:lnTo>
                    <a:pt x="148424" y="162910"/>
                  </a:lnTo>
                  <a:lnTo>
                    <a:pt x="187222" y="131372"/>
                  </a:lnTo>
                  <a:lnTo>
                    <a:pt x="199532" y="104667"/>
                  </a:lnTo>
                  <a:lnTo>
                    <a:pt x="204826" y="85113"/>
                  </a:lnTo>
                  <a:lnTo>
                    <a:pt x="201338" y="57447"/>
                  </a:lnTo>
                  <a:lnTo>
                    <a:pt x="190756" y="37310"/>
                  </a:lnTo>
                  <a:lnTo>
                    <a:pt x="183489" y="27495"/>
                  </a:lnTo>
                  <a:lnTo>
                    <a:pt x="161303" y="13767"/>
                  </a:lnTo>
                  <a:lnTo>
                    <a:pt x="119113" y="1387"/>
                  </a:lnTo>
                  <a:lnTo>
                    <a:pt x="83850" y="0"/>
                  </a:lnTo>
                  <a:lnTo>
                    <a:pt x="69042" y="3664"/>
                  </a:lnTo>
                  <a:lnTo>
                    <a:pt x="64246" y="8239"/>
                  </a:lnTo>
                  <a:lnTo>
                    <a:pt x="58918" y="21790"/>
                  </a:lnTo>
                  <a:lnTo>
                    <a:pt x="55918" y="37155"/>
                  </a:lnTo>
                  <a:lnTo>
                    <a:pt x="65142" y="58524"/>
                  </a:lnTo>
                  <a:lnTo>
                    <a:pt x="99468" y="99649"/>
                  </a:lnTo>
                  <a:lnTo>
                    <a:pt x="142293" y="129813"/>
                  </a:lnTo>
                  <a:lnTo>
                    <a:pt x="188005" y="1697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5" name="SMARTInkShape-7483"/>
            <p:cNvSpPr/>
            <p:nvPr/>
          </p:nvSpPr>
          <p:spPr>
            <a:xfrm>
              <a:off x="1428750" y="4848225"/>
              <a:ext cx="28576" cy="104776"/>
            </a:xfrm>
            <a:custGeom>
              <a:avLst/>
              <a:gdLst/>
              <a:ahLst/>
              <a:cxnLst/>
              <a:rect l="0" t="0" r="0" b="0"/>
              <a:pathLst>
                <a:path w="28576" h="104776">
                  <a:moveTo>
                    <a:pt x="0" y="0"/>
                  </a:moveTo>
                  <a:lnTo>
                    <a:pt x="1058" y="18363"/>
                  </a:lnTo>
                  <a:lnTo>
                    <a:pt x="8642" y="59846"/>
                  </a:lnTo>
                  <a:lnTo>
                    <a:pt x="9133" y="72813"/>
                  </a:lnTo>
                  <a:lnTo>
                    <a:pt x="2857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52" name="SMARTInkShape-Group1088"/>
          <p:cNvGrpSpPr/>
          <p:nvPr/>
        </p:nvGrpSpPr>
        <p:grpSpPr>
          <a:xfrm>
            <a:off x="876300" y="2009775"/>
            <a:ext cx="742951" cy="304801"/>
            <a:chOff x="876300" y="2009775"/>
            <a:chExt cx="742951" cy="304801"/>
          </a:xfrm>
        </p:grpSpPr>
        <p:sp>
          <p:nvSpPr>
            <p:cNvPr id="1547" name="SMARTInkShape-7484"/>
            <p:cNvSpPr/>
            <p:nvPr/>
          </p:nvSpPr>
          <p:spPr>
            <a:xfrm>
              <a:off x="1096699" y="2162175"/>
              <a:ext cx="189177" cy="57151"/>
            </a:xfrm>
            <a:custGeom>
              <a:avLst/>
              <a:gdLst/>
              <a:ahLst/>
              <a:cxnLst/>
              <a:rect l="0" t="0" r="0" b="0"/>
              <a:pathLst>
                <a:path w="189177" h="57151">
                  <a:moveTo>
                    <a:pt x="8201" y="57150"/>
                  </a:moveTo>
                  <a:lnTo>
                    <a:pt x="0" y="57150"/>
                  </a:lnTo>
                  <a:lnTo>
                    <a:pt x="17106" y="57150"/>
                  </a:lnTo>
                  <a:lnTo>
                    <a:pt x="61715" y="39250"/>
                  </a:lnTo>
                  <a:lnTo>
                    <a:pt x="100146" y="25627"/>
                  </a:lnTo>
                  <a:lnTo>
                    <a:pt x="144996" y="12377"/>
                  </a:lnTo>
                  <a:lnTo>
                    <a:pt x="1891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8" name="SMARTInkShape-7485"/>
            <p:cNvSpPr/>
            <p:nvPr/>
          </p:nvSpPr>
          <p:spPr>
            <a:xfrm>
              <a:off x="1414620" y="2114550"/>
              <a:ext cx="14131" cy="19051"/>
            </a:xfrm>
            <a:custGeom>
              <a:avLst/>
              <a:gdLst/>
              <a:ahLst/>
              <a:cxnLst/>
              <a:rect l="0" t="0" r="0" b="0"/>
              <a:pathLst>
                <a:path w="14131" h="19051">
                  <a:moveTo>
                    <a:pt x="14130" y="0"/>
                  </a:moveTo>
                  <a:lnTo>
                    <a:pt x="9074" y="0"/>
                  </a:lnTo>
                  <a:lnTo>
                    <a:pt x="3769" y="2822"/>
                  </a:lnTo>
                  <a:lnTo>
                    <a:pt x="872" y="5056"/>
                  </a:lnTo>
                  <a:lnTo>
                    <a:pt x="0" y="6546"/>
                  </a:lnTo>
                  <a:lnTo>
                    <a:pt x="477" y="7539"/>
                  </a:lnTo>
                  <a:lnTo>
                    <a:pt x="1853" y="8201"/>
                  </a:lnTo>
                  <a:lnTo>
                    <a:pt x="2770" y="9701"/>
                  </a:lnTo>
                  <a:lnTo>
                    <a:pt x="460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9" name="SMARTInkShape-7486"/>
            <p:cNvSpPr/>
            <p:nvPr/>
          </p:nvSpPr>
          <p:spPr>
            <a:xfrm>
              <a:off x="1524000" y="2009775"/>
              <a:ext cx="95251" cy="38101"/>
            </a:xfrm>
            <a:custGeom>
              <a:avLst/>
              <a:gdLst/>
              <a:ahLst/>
              <a:cxnLst/>
              <a:rect l="0" t="0" r="0" b="0"/>
              <a:pathLst>
                <a:path w="95251" h="38101">
                  <a:moveTo>
                    <a:pt x="0" y="38100"/>
                  </a:moveTo>
                  <a:lnTo>
                    <a:pt x="0" y="33044"/>
                  </a:lnTo>
                  <a:lnTo>
                    <a:pt x="2117" y="31554"/>
                  </a:lnTo>
                  <a:lnTo>
                    <a:pt x="14150" y="28399"/>
                  </a:lnTo>
                  <a:lnTo>
                    <a:pt x="42378" y="13464"/>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0" name="SMARTInkShape-7487"/>
            <p:cNvSpPr/>
            <p:nvPr/>
          </p:nvSpPr>
          <p:spPr>
            <a:xfrm>
              <a:off x="1524000" y="2066925"/>
              <a:ext cx="66508" cy="133351"/>
            </a:xfrm>
            <a:custGeom>
              <a:avLst/>
              <a:gdLst/>
              <a:ahLst/>
              <a:cxnLst/>
              <a:rect l="0" t="0" r="0" b="0"/>
              <a:pathLst>
                <a:path w="66508" h="133351">
                  <a:moveTo>
                    <a:pt x="0" y="0"/>
                  </a:moveTo>
                  <a:lnTo>
                    <a:pt x="0" y="37465"/>
                  </a:lnTo>
                  <a:lnTo>
                    <a:pt x="14189" y="38083"/>
                  </a:lnTo>
                  <a:lnTo>
                    <a:pt x="40082" y="29898"/>
                  </a:lnTo>
                  <a:lnTo>
                    <a:pt x="43655" y="30515"/>
                  </a:lnTo>
                  <a:lnTo>
                    <a:pt x="50447" y="34023"/>
                  </a:lnTo>
                  <a:lnTo>
                    <a:pt x="60220" y="47005"/>
                  </a:lnTo>
                  <a:lnTo>
                    <a:pt x="64763" y="59200"/>
                  </a:lnTo>
                  <a:lnTo>
                    <a:pt x="66507" y="84333"/>
                  </a:lnTo>
                  <a:lnTo>
                    <a:pt x="63778" y="93220"/>
                  </a:lnTo>
                  <a:lnTo>
                    <a:pt x="53403" y="107549"/>
                  </a:lnTo>
                  <a:lnTo>
                    <a:pt x="34167" y="122413"/>
                  </a:lnTo>
                  <a:lnTo>
                    <a:pt x="20125" y="128489"/>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1" name="SMARTInkShape-7488"/>
            <p:cNvSpPr/>
            <p:nvPr/>
          </p:nvSpPr>
          <p:spPr>
            <a:xfrm>
              <a:off x="876300" y="2028916"/>
              <a:ext cx="295276" cy="285660"/>
            </a:xfrm>
            <a:custGeom>
              <a:avLst/>
              <a:gdLst/>
              <a:ahLst/>
              <a:cxnLst/>
              <a:rect l="0" t="0" r="0" b="0"/>
              <a:pathLst>
                <a:path w="295276" h="285660">
                  <a:moveTo>
                    <a:pt x="0" y="85634"/>
                  </a:moveTo>
                  <a:lnTo>
                    <a:pt x="5056" y="85634"/>
                  </a:lnTo>
                  <a:lnTo>
                    <a:pt x="10361" y="82812"/>
                  </a:lnTo>
                  <a:lnTo>
                    <a:pt x="27447" y="72376"/>
                  </a:lnTo>
                  <a:lnTo>
                    <a:pt x="72086" y="58260"/>
                  </a:lnTo>
                  <a:lnTo>
                    <a:pt x="110352" y="42636"/>
                  </a:lnTo>
                  <a:lnTo>
                    <a:pt x="149033" y="28810"/>
                  </a:lnTo>
                  <a:lnTo>
                    <a:pt x="188777" y="7813"/>
                  </a:lnTo>
                  <a:lnTo>
                    <a:pt x="218107" y="1470"/>
                  </a:lnTo>
                  <a:lnTo>
                    <a:pt x="253355" y="0"/>
                  </a:lnTo>
                  <a:lnTo>
                    <a:pt x="258300" y="5594"/>
                  </a:lnTo>
                  <a:lnTo>
                    <a:pt x="270097" y="31488"/>
                  </a:lnTo>
                  <a:lnTo>
                    <a:pt x="275015" y="73723"/>
                  </a:lnTo>
                  <a:lnTo>
                    <a:pt x="275986" y="116560"/>
                  </a:lnTo>
                  <a:lnTo>
                    <a:pt x="271121" y="160417"/>
                  </a:lnTo>
                  <a:lnTo>
                    <a:pt x="267088" y="200546"/>
                  </a:lnTo>
                  <a:lnTo>
                    <a:pt x="274290" y="244086"/>
                  </a:lnTo>
                  <a:lnTo>
                    <a:pt x="276423" y="257657"/>
                  </a:lnTo>
                  <a:lnTo>
                    <a:pt x="283575" y="271247"/>
                  </a:lnTo>
                  <a:lnTo>
                    <a:pt x="295275" y="2856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76" name="SMARTInkShape-Group1089"/>
          <p:cNvGrpSpPr/>
          <p:nvPr/>
        </p:nvGrpSpPr>
        <p:grpSpPr>
          <a:xfrm>
            <a:off x="1096699" y="5124933"/>
            <a:ext cx="2319916" cy="1075843"/>
            <a:chOff x="1096699" y="5124933"/>
            <a:chExt cx="2319916" cy="1075843"/>
          </a:xfrm>
        </p:grpSpPr>
        <p:sp>
          <p:nvSpPr>
            <p:cNvPr id="1553" name="SMARTInkShape-7489"/>
            <p:cNvSpPr/>
            <p:nvPr/>
          </p:nvSpPr>
          <p:spPr>
            <a:xfrm>
              <a:off x="1143508" y="5829300"/>
              <a:ext cx="237618" cy="38101"/>
            </a:xfrm>
            <a:custGeom>
              <a:avLst/>
              <a:gdLst/>
              <a:ahLst/>
              <a:cxnLst/>
              <a:rect l="0" t="0" r="0" b="0"/>
              <a:pathLst>
                <a:path w="237618" h="38101">
                  <a:moveTo>
                    <a:pt x="18542" y="0"/>
                  </a:moveTo>
                  <a:lnTo>
                    <a:pt x="0" y="0"/>
                  </a:lnTo>
                  <a:lnTo>
                    <a:pt x="9756" y="5057"/>
                  </a:lnTo>
                  <a:lnTo>
                    <a:pt x="43853" y="9701"/>
                  </a:lnTo>
                  <a:lnTo>
                    <a:pt x="77769" y="14189"/>
                  </a:lnTo>
                  <a:lnTo>
                    <a:pt x="114715" y="19712"/>
                  </a:lnTo>
                  <a:lnTo>
                    <a:pt x="151244" y="25695"/>
                  </a:lnTo>
                  <a:lnTo>
                    <a:pt x="198384" y="33955"/>
                  </a:lnTo>
                  <a:lnTo>
                    <a:pt x="237617"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4" name="SMARTInkShape-7490"/>
            <p:cNvSpPr/>
            <p:nvPr/>
          </p:nvSpPr>
          <p:spPr>
            <a:xfrm>
              <a:off x="1333892" y="5633313"/>
              <a:ext cx="133782" cy="300763"/>
            </a:xfrm>
            <a:custGeom>
              <a:avLst/>
              <a:gdLst/>
              <a:ahLst/>
              <a:cxnLst/>
              <a:rect l="0" t="0" r="0" b="0"/>
              <a:pathLst>
                <a:path w="133782" h="300763">
                  <a:moveTo>
                    <a:pt x="9133" y="5487"/>
                  </a:moveTo>
                  <a:lnTo>
                    <a:pt x="4077" y="431"/>
                  </a:lnTo>
                  <a:lnTo>
                    <a:pt x="2587" y="0"/>
                  </a:lnTo>
                  <a:lnTo>
                    <a:pt x="1594" y="770"/>
                  </a:lnTo>
                  <a:lnTo>
                    <a:pt x="491" y="4449"/>
                  </a:lnTo>
                  <a:lnTo>
                    <a:pt x="0" y="9612"/>
                  </a:lnTo>
                  <a:lnTo>
                    <a:pt x="5427" y="18256"/>
                  </a:lnTo>
                  <a:lnTo>
                    <a:pt x="48580" y="60936"/>
                  </a:lnTo>
                  <a:lnTo>
                    <a:pt x="90656" y="92757"/>
                  </a:lnTo>
                  <a:lnTo>
                    <a:pt x="124029" y="123962"/>
                  </a:lnTo>
                  <a:lnTo>
                    <a:pt x="130181" y="132096"/>
                  </a:lnTo>
                  <a:lnTo>
                    <a:pt x="133223" y="140693"/>
                  </a:lnTo>
                  <a:lnTo>
                    <a:pt x="133781" y="158712"/>
                  </a:lnTo>
                  <a:lnTo>
                    <a:pt x="115166" y="202797"/>
                  </a:lnTo>
                  <a:lnTo>
                    <a:pt x="84048" y="249996"/>
                  </a:lnTo>
                  <a:lnTo>
                    <a:pt x="47233" y="3007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5" name="SMARTInkShape-7491"/>
            <p:cNvSpPr/>
            <p:nvPr/>
          </p:nvSpPr>
          <p:spPr>
            <a:xfrm>
              <a:off x="1096699" y="5762625"/>
              <a:ext cx="208227" cy="9526"/>
            </a:xfrm>
            <a:custGeom>
              <a:avLst/>
              <a:gdLst/>
              <a:ahLst/>
              <a:cxnLst/>
              <a:rect l="0" t="0" r="0" b="0"/>
              <a:pathLst>
                <a:path w="208227" h="9526">
                  <a:moveTo>
                    <a:pt x="8201" y="9525"/>
                  </a:moveTo>
                  <a:lnTo>
                    <a:pt x="0" y="9525"/>
                  </a:lnTo>
                  <a:lnTo>
                    <a:pt x="39438" y="8467"/>
                  </a:lnTo>
                  <a:lnTo>
                    <a:pt x="78605" y="2979"/>
                  </a:lnTo>
                  <a:lnTo>
                    <a:pt x="114434" y="883"/>
                  </a:lnTo>
                  <a:lnTo>
                    <a:pt x="160680" y="262"/>
                  </a:lnTo>
                  <a:lnTo>
                    <a:pt x="2082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6" name="SMARTInkShape-7492"/>
            <p:cNvSpPr/>
            <p:nvPr/>
          </p:nvSpPr>
          <p:spPr>
            <a:xfrm>
              <a:off x="2257541" y="5210175"/>
              <a:ext cx="28460" cy="257176"/>
            </a:xfrm>
            <a:custGeom>
              <a:avLst/>
              <a:gdLst/>
              <a:ahLst/>
              <a:cxnLst/>
              <a:rect l="0" t="0" r="0" b="0"/>
              <a:pathLst>
                <a:path w="28460" h="257176">
                  <a:moveTo>
                    <a:pt x="9409" y="0"/>
                  </a:moveTo>
                  <a:lnTo>
                    <a:pt x="1208" y="0"/>
                  </a:lnTo>
                  <a:lnTo>
                    <a:pt x="767" y="1058"/>
                  </a:lnTo>
                  <a:lnTo>
                    <a:pt x="0" y="18314"/>
                  </a:lnTo>
                  <a:lnTo>
                    <a:pt x="6453" y="56965"/>
                  </a:lnTo>
                  <a:lnTo>
                    <a:pt x="11647" y="102544"/>
                  </a:lnTo>
                  <a:lnTo>
                    <a:pt x="16775" y="138333"/>
                  </a:lnTo>
                  <a:lnTo>
                    <a:pt x="18508" y="182665"/>
                  </a:lnTo>
                  <a:lnTo>
                    <a:pt x="25396" y="224897"/>
                  </a:lnTo>
                  <a:lnTo>
                    <a:pt x="28459"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7" name="SMARTInkShape-7493"/>
            <p:cNvSpPr/>
            <p:nvPr/>
          </p:nvSpPr>
          <p:spPr>
            <a:xfrm>
              <a:off x="2430199" y="5257800"/>
              <a:ext cx="141552" cy="9526"/>
            </a:xfrm>
            <a:custGeom>
              <a:avLst/>
              <a:gdLst/>
              <a:ahLst/>
              <a:cxnLst/>
              <a:rect l="0" t="0" r="0" b="0"/>
              <a:pathLst>
                <a:path w="141552" h="9526">
                  <a:moveTo>
                    <a:pt x="8201" y="0"/>
                  </a:moveTo>
                  <a:lnTo>
                    <a:pt x="0" y="0"/>
                  </a:lnTo>
                  <a:lnTo>
                    <a:pt x="43345" y="2822"/>
                  </a:lnTo>
                  <a:lnTo>
                    <a:pt x="88049" y="8642"/>
                  </a:lnTo>
                  <a:lnTo>
                    <a:pt x="14155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8" name="SMARTInkShape-7494"/>
            <p:cNvSpPr/>
            <p:nvPr/>
          </p:nvSpPr>
          <p:spPr>
            <a:xfrm>
              <a:off x="2438400" y="5219700"/>
              <a:ext cx="66676" cy="123826"/>
            </a:xfrm>
            <a:custGeom>
              <a:avLst/>
              <a:gdLst/>
              <a:ahLst/>
              <a:cxnLst/>
              <a:rect l="0" t="0" r="0" b="0"/>
              <a:pathLst>
                <a:path w="66676" h="123826">
                  <a:moveTo>
                    <a:pt x="0" y="0"/>
                  </a:moveTo>
                  <a:lnTo>
                    <a:pt x="0" y="42815"/>
                  </a:lnTo>
                  <a:lnTo>
                    <a:pt x="0" y="76233"/>
                  </a:lnTo>
                  <a:lnTo>
                    <a:pt x="1058" y="79397"/>
                  </a:lnTo>
                  <a:lnTo>
                    <a:pt x="2822" y="81506"/>
                  </a:lnTo>
                  <a:lnTo>
                    <a:pt x="19298" y="92894"/>
                  </a:lnTo>
                  <a:lnTo>
                    <a:pt x="25510" y="95261"/>
                  </a:lnTo>
                  <a:lnTo>
                    <a:pt x="6667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9" name="SMARTInkShape-7495"/>
            <p:cNvSpPr/>
            <p:nvPr/>
          </p:nvSpPr>
          <p:spPr>
            <a:xfrm>
              <a:off x="2428875" y="5410200"/>
              <a:ext cx="114301" cy="38101"/>
            </a:xfrm>
            <a:custGeom>
              <a:avLst/>
              <a:gdLst/>
              <a:ahLst/>
              <a:cxnLst/>
              <a:rect l="0" t="0" r="0" b="0"/>
              <a:pathLst>
                <a:path w="114301" h="38101">
                  <a:moveTo>
                    <a:pt x="114300" y="0"/>
                  </a:moveTo>
                  <a:lnTo>
                    <a:pt x="114300" y="5057"/>
                  </a:lnTo>
                  <a:lnTo>
                    <a:pt x="111478" y="10361"/>
                  </a:lnTo>
                  <a:lnTo>
                    <a:pt x="105637" y="16247"/>
                  </a:lnTo>
                  <a:lnTo>
                    <a:pt x="91508" y="24451"/>
                  </a:lnTo>
                  <a:lnTo>
                    <a:pt x="48928" y="35873"/>
                  </a:lnTo>
                  <a:lnTo>
                    <a:pt x="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0" name="SMARTInkShape-7496"/>
            <p:cNvSpPr/>
            <p:nvPr/>
          </p:nvSpPr>
          <p:spPr>
            <a:xfrm>
              <a:off x="2725474" y="5391542"/>
              <a:ext cx="170127" cy="9134"/>
            </a:xfrm>
            <a:custGeom>
              <a:avLst/>
              <a:gdLst/>
              <a:ahLst/>
              <a:cxnLst/>
              <a:rect l="0" t="0" r="0" b="0"/>
              <a:pathLst>
                <a:path w="170127" h="9134">
                  <a:moveTo>
                    <a:pt x="8201" y="9133"/>
                  </a:moveTo>
                  <a:lnTo>
                    <a:pt x="0" y="9133"/>
                  </a:lnTo>
                  <a:lnTo>
                    <a:pt x="45403" y="4077"/>
                  </a:lnTo>
                  <a:lnTo>
                    <a:pt x="84723" y="932"/>
                  </a:lnTo>
                  <a:lnTo>
                    <a:pt x="124831" y="0"/>
                  </a:lnTo>
                  <a:lnTo>
                    <a:pt x="170126"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1" name="SMARTInkShape-7497"/>
            <p:cNvSpPr/>
            <p:nvPr/>
          </p:nvSpPr>
          <p:spPr>
            <a:xfrm>
              <a:off x="3000375" y="5305817"/>
              <a:ext cx="168500" cy="228209"/>
            </a:xfrm>
            <a:custGeom>
              <a:avLst/>
              <a:gdLst/>
              <a:ahLst/>
              <a:cxnLst/>
              <a:rect l="0" t="0" r="0" b="0"/>
              <a:pathLst>
                <a:path w="168500" h="228209">
                  <a:moveTo>
                    <a:pt x="0" y="9133"/>
                  </a:moveTo>
                  <a:lnTo>
                    <a:pt x="17900" y="1594"/>
                  </a:lnTo>
                  <a:lnTo>
                    <a:pt x="46692" y="0"/>
                  </a:lnTo>
                  <a:lnTo>
                    <a:pt x="86037" y="9837"/>
                  </a:lnTo>
                  <a:lnTo>
                    <a:pt x="124984" y="26637"/>
                  </a:lnTo>
                  <a:lnTo>
                    <a:pt x="150627" y="49597"/>
                  </a:lnTo>
                  <a:lnTo>
                    <a:pt x="164810" y="75451"/>
                  </a:lnTo>
                  <a:lnTo>
                    <a:pt x="168499" y="90113"/>
                  </a:lnTo>
                  <a:lnTo>
                    <a:pt x="164494" y="106507"/>
                  </a:lnTo>
                  <a:lnTo>
                    <a:pt x="150339" y="130765"/>
                  </a:lnTo>
                  <a:lnTo>
                    <a:pt x="108065" y="177126"/>
                  </a:lnTo>
                  <a:lnTo>
                    <a:pt x="74035" y="208491"/>
                  </a:lnTo>
                  <a:lnTo>
                    <a:pt x="58138" y="218087"/>
                  </a:lnTo>
                  <a:lnTo>
                    <a:pt x="72612" y="223563"/>
                  </a:lnTo>
                  <a:lnTo>
                    <a:pt x="113552" y="227291"/>
                  </a:lnTo>
                  <a:lnTo>
                    <a:pt x="161925" y="2282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2" name="SMARTInkShape-7498"/>
            <p:cNvSpPr/>
            <p:nvPr/>
          </p:nvSpPr>
          <p:spPr>
            <a:xfrm>
              <a:off x="3276600" y="5280545"/>
              <a:ext cx="140015" cy="337933"/>
            </a:xfrm>
            <a:custGeom>
              <a:avLst/>
              <a:gdLst/>
              <a:ahLst/>
              <a:cxnLst/>
              <a:rect l="0" t="0" r="0" b="0"/>
              <a:pathLst>
                <a:path w="140015" h="337933">
                  <a:moveTo>
                    <a:pt x="0" y="53455"/>
                  </a:moveTo>
                  <a:lnTo>
                    <a:pt x="8201" y="53455"/>
                  </a:lnTo>
                  <a:lnTo>
                    <a:pt x="14189" y="58512"/>
                  </a:lnTo>
                  <a:lnTo>
                    <a:pt x="16890" y="69461"/>
                  </a:lnTo>
                  <a:lnTo>
                    <a:pt x="23680" y="112473"/>
                  </a:lnTo>
                  <a:lnTo>
                    <a:pt x="27608" y="153347"/>
                  </a:lnTo>
                  <a:lnTo>
                    <a:pt x="29347" y="197352"/>
                  </a:lnTo>
                  <a:lnTo>
                    <a:pt x="36057" y="239454"/>
                  </a:lnTo>
                  <a:lnTo>
                    <a:pt x="38889" y="282717"/>
                  </a:lnTo>
                  <a:lnTo>
                    <a:pt x="46719" y="329542"/>
                  </a:lnTo>
                  <a:lnTo>
                    <a:pt x="47222" y="334911"/>
                  </a:lnTo>
                  <a:lnTo>
                    <a:pt x="48415" y="336342"/>
                  </a:lnTo>
                  <a:lnTo>
                    <a:pt x="52562" y="337932"/>
                  </a:lnTo>
                  <a:lnTo>
                    <a:pt x="54091" y="336240"/>
                  </a:lnTo>
                  <a:lnTo>
                    <a:pt x="55790" y="328715"/>
                  </a:lnTo>
                  <a:lnTo>
                    <a:pt x="55823" y="285941"/>
                  </a:lnTo>
                  <a:lnTo>
                    <a:pt x="49558" y="241900"/>
                  </a:lnTo>
                  <a:lnTo>
                    <a:pt x="45376" y="210891"/>
                  </a:lnTo>
                  <a:lnTo>
                    <a:pt x="37433" y="177008"/>
                  </a:lnTo>
                  <a:lnTo>
                    <a:pt x="31200" y="135219"/>
                  </a:lnTo>
                  <a:lnTo>
                    <a:pt x="24037" y="87598"/>
                  </a:lnTo>
                  <a:lnTo>
                    <a:pt x="21093" y="40601"/>
                  </a:lnTo>
                  <a:lnTo>
                    <a:pt x="29606" y="15011"/>
                  </a:lnTo>
                  <a:lnTo>
                    <a:pt x="32437" y="8776"/>
                  </a:lnTo>
                  <a:lnTo>
                    <a:pt x="36441" y="4618"/>
                  </a:lnTo>
                  <a:lnTo>
                    <a:pt x="46535" y="0"/>
                  </a:lnTo>
                  <a:lnTo>
                    <a:pt x="60899" y="3591"/>
                  </a:lnTo>
                  <a:lnTo>
                    <a:pt x="84013" y="17514"/>
                  </a:lnTo>
                  <a:lnTo>
                    <a:pt x="122737" y="54994"/>
                  </a:lnTo>
                  <a:lnTo>
                    <a:pt x="136438" y="81428"/>
                  </a:lnTo>
                  <a:lnTo>
                    <a:pt x="140014" y="96226"/>
                  </a:lnTo>
                  <a:lnTo>
                    <a:pt x="138851" y="103136"/>
                  </a:lnTo>
                  <a:lnTo>
                    <a:pt x="131914" y="116457"/>
                  </a:lnTo>
                  <a:lnTo>
                    <a:pt x="105996" y="135858"/>
                  </a:lnTo>
                  <a:lnTo>
                    <a:pt x="57150" y="1582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3" name="SMARTInkShape-7499"/>
            <p:cNvSpPr/>
            <p:nvPr/>
          </p:nvSpPr>
          <p:spPr>
            <a:xfrm>
              <a:off x="2266950" y="5915026"/>
              <a:ext cx="152401" cy="285750"/>
            </a:xfrm>
            <a:custGeom>
              <a:avLst/>
              <a:gdLst/>
              <a:ahLst/>
              <a:cxnLst/>
              <a:rect l="0" t="0" r="0" b="0"/>
              <a:pathLst>
                <a:path w="152401" h="285750">
                  <a:moveTo>
                    <a:pt x="0" y="9524"/>
                  </a:moveTo>
                  <a:lnTo>
                    <a:pt x="0" y="391"/>
                  </a:lnTo>
                  <a:lnTo>
                    <a:pt x="43849" y="9"/>
                  </a:lnTo>
                  <a:lnTo>
                    <a:pt x="91199" y="1"/>
                  </a:lnTo>
                  <a:lnTo>
                    <a:pt x="109737" y="0"/>
                  </a:lnTo>
                  <a:lnTo>
                    <a:pt x="115094" y="2821"/>
                  </a:lnTo>
                  <a:lnTo>
                    <a:pt x="118004" y="5056"/>
                  </a:lnTo>
                  <a:lnTo>
                    <a:pt x="133420" y="40019"/>
                  </a:lnTo>
                  <a:lnTo>
                    <a:pt x="141007" y="71522"/>
                  </a:lnTo>
                  <a:lnTo>
                    <a:pt x="142322" y="106798"/>
                  </a:lnTo>
                  <a:lnTo>
                    <a:pt x="142711" y="145708"/>
                  </a:lnTo>
                  <a:lnTo>
                    <a:pt x="143901" y="184748"/>
                  </a:lnTo>
                  <a:lnTo>
                    <a:pt x="149411" y="224191"/>
                  </a:lnTo>
                  <a:lnTo>
                    <a:pt x="152400" y="2857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4" name="SMARTInkShape-7500"/>
            <p:cNvSpPr/>
            <p:nvPr/>
          </p:nvSpPr>
          <p:spPr>
            <a:xfrm>
              <a:off x="1838325" y="5248275"/>
              <a:ext cx="133351" cy="5488"/>
            </a:xfrm>
            <a:custGeom>
              <a:avLst/>
              <a:gdLst/>
              <a:ahLst/>
              <a:cxnLst/>
              <a:rect l="0" t="0" r="0" b="0"/>
              <a:pathLst>
                <a:path w="133351" h="5488">
                  <a:moveTo>
                    <a:pt x="0" y="0"/>
                  </a:moveTo>
                  <a:lnTo>
                    <a:pt x="5056" y="5057"/>
                  </a:lnTo>
                  <a:lnTo>
                    <a:pt x="6546" y="5487"/>
                  </a:lnTo>
                  <a:lnTo>
                    <a:pt x="7539" y="4717"/>
                  </a:lnTo>
                  <a:lnTo>
                    <a:pt x="8201" y="3145"/>
                  </a:lnTo>
                  <a:lnTo>
                    <a:pt x="14581" y="1398"/>
                  </a:lnTo>
                  <a:lnTo>
                    <a:pt x="57150" y="184"/>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5" name="SMARTInkShape-7501"/>
            <p:cNvSpPr/>
            <p:nvPr/>
          </p:nvSpPr>
          <p:spPr>
            <a:xfrm>
              <a:off x="1339842" y="5124933"/>
              <a:ext cx="296009" cy="282923"/>
            </a:xfrm>
            <a:custGeom>
              <a:avLst/>
              <a:gdLst/>
              <a:ahLst/>
              <a:cxnLst/>
              <a:rect l="0" t="0" r="0" b="0"/>
              <a:pathLst>
                <a:path w="296009" h="282923">
                  <a:moveTo>
                    <a:pt x="136533" y="37617"/>
                  </a:moveTo>
                  <a:lnTo>
                    <a:pt x="136533" y="32561"/>
                  </a:lnTo>
                  <a:lnTo>
                    <a:pt x="135475" y="31071"/>
                  </a:lnTo>
                  <a:lnTo>
                    <a:pt x="133711" y="30078"/>
                  </a:lnTo>
                  <a:lnTo>
                    <a:pt x="123350" y="28680"/>
                  </a:lnTo>
                  <a:lnTo>
                    <a:pt x="112682" y="29412"/>
                  </a:lnTo>
                  <a:lnTo>
                    <a:pt x="72231" y="46441"/>
                  </a:lnTo>
                  <a:lnTo>
                    <a:pt x="27797" y="75343"/>
                  </a:lnTo>
                  <a:lnTo>
                    <a:pt x="14828" y="85429"/>
                  </a:lnTo>
                  <a:lnTo>
                    <a:pt x="5537" y="101905"/>
                  </a:lnTo>
                  <a:lnTo>
                    <a:pt x="1577" y="112226"/>
                  </a:lnTo>
                  <a:lnTo>
                    <a:pt x="0" y="134982"/>
                  </a:lnTo>
                  <a:lnTo>
                    <a:pt x="4943" y="159206"/>
                  </a:lnTo>
                  <a:lnTo>
                    <a:pt x="24519" y="193471"/>
                  </a:lnTo>
                  <a:lnTo>
                    <a:pt x="64488" y="231456"/>
                  </a:lnTo>
                  <a:lnTo>
                    <a:pt x="99254" y="253902"/>
                  </a:lnTo>
                  <a:lnTo>
                    <a:pt x="139620" y="272200"/>
                  </a:lnTo>
                  <a:lnTo>
                    <a:pt x="167081" y="280925"/>
                  </a:lnTo>
                  <a:lnTo>
                    <a:pt x="202617" y="282922"/>
                  </a:lnTo>
                  <a:lnTo>
                    <a:pt x="250207" y="274651"/>
                  </a:lnTo>
                  <a:lnTo>
                    <a:pt x="256765" y="271840"/>
                  </a:lnTo>
                  <a:lnTo>
                    <a:pt x="276109" y="252714"/>
                  </a:lnTo>
                  <a:lnTo>
                    <a:pt x="290190" y="216825"/>
                  </a:lnTo>
                  <a:lnTo>
                    <a:pt x="296008" y="182791"/>
                  </a:lnTo>
                  <a:lnTo>
                    <a:pt x="292676" y="152598"/>
                  </a:lnTo>
                  <a:lnTo>
                    <a:pt x="279065" y="111921"/>
                  </a:lnTo>
                  <a:lnTo>
                    <a:pt x="271847" y="94982"/>
                  </a:lnTo>
                  <a:lnTo>
                    <a:pt x="243905" y="60288"/>
                  </a:lnTo>
                  <a:lnTo>
                    <a:pt x="202296" y="28151"/>
                  </a:lnTo>
                  <a:lnTo>
                    <a:pt x="171541" y="11881"/>
                  </a:lnTo>
                  <a:lnTo>
                    <a:pt x="128279" y="1959"/>
                  </a:lnTo>
                  <a:lnTo>
                    <a:pt x="82613" y="0"/>
                  </a:lnTo>
                  <a:lnTo>
                    <a:pt x="3183" y="90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6" name="SMARTInkShape-7502"/>
            <p:cNvSpPr/>
            <p:nvPr/>
          </p:nvSpPr>
          <p:spPr>
            <a:xfrm>
              <a:off x="2001574" y="6010275"/>
              <a:ext cx="93927" cy="19051"/>
            </a:xfrm>
            <a:custGeom>
              <a:avLst/>
              <a:gdLst/>
              <a:ahLst/>
              <a:cxnLst/>
              <a:rect l="0" t="0" r="0" b="0"/>
              <a:pathLst>
                <a:path w="93927" h="19051">
                  <a:moveTo>
                    <a:pt x="8201" y="0"/>
                  </a:moveTo>
                  <a:lnTo>
                    <a:pt x="0" y="0"/>
                  </a:lnTo>
                  <a:lnTo>
                    <a:pt x="4125" y="5057"/>
                  </a:lnTo>
                  <a:lnTo>
                    <a:pt x="21546" y="15188"/>
                  </a:lnTo>
                  <a:lnTo>
                    <a:pt x="29302" y="17334"/>
                  </a:lnTo>
                  <a:lnTo>
                    <a:pt x="93926"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7" name="SMARTInkShape-7503"/>
            <p:cNvSpPr/>
            <p:nvPr/>
          </p:nvSpPr>
          <p:spPr>
            <a:xfrm>
              <a:off x="1714500" y="5819775"/>
              <a:ext cx="9526" cy="314326"/>
            </a:xfrm>
            <a:custGeom>
              <a:avLst/>
              <a:gdLst/>
              <a:ahLst/>
              <a:cxnLst/>
              <a:rect l="0" t="0" r="0" b="0"/>
              <a:pathLst>
                <a:path w="9526" h="314326">
                  <a:moveTo>
                    <a:pt x="0" y="0"/>
                  </a:moveTo>
                  <a:lnTo>
                    <a:pt x="0" y="38126"/>
                  </a:lnTo>
                  <a:lnTo>
                    <a:pt x="0" y="78792"/>
                  </a:lnTo>
                  <a:lnTo>
                    <a:pt x="0" y="120712"/>
                  </a:lnTo>
                  <a:lnTo>
                    <a:pt x="0" y="163237"/>
                  </a:lnTo>
                  <a:lnTo>
                    <a:pt x="0" y="195316"/>
                  </a:lnTo>
                  <a:lnTo>
                    <a:pt x="2822" y="240610"/>
                  </a:lnTo>
                  <a:lnTo>
                    <a:pt x="9525"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8" name="SMARTInkShape-7504"/>
            <p:cNvSpPr/>
            <p:nvPr/>
          </p:nvSpPr>
          <p:spPr>
            <a:xfrm>
              <a:off x="1677724" y="5766083"/>
              <a:ext cx="168674" cy="187043"/>
            </a:xfrm>
            <a:custGeom>
              <a:avLst/>
              <a:gdLst/>
              <a:ahLst/>
              <a:cxnLst/>
              <a:rect l="0" t="0" r="0" b="0"/>
              <a:pathLst>
                <a:path w="168674" h="187043">
                  <a:moveTo>
                    <a:pt x="8201" y="72742"/>
                  </a:moveTo>
                  <a:lnTo>
                    <a:pt x="7143" y="56475"/>
                  </a:lnTo>
                  <a:lnTo>
                    <a:pt x="0" y="24817"/>
                  </a:lnTo>
                  <a:lnTo>
                    <a:pt x="4909" y="14047"/>
                  </a:lnTo>
                  <a:lnTo>
                    <a:pt x="9181" y="8212"/>
                  </a:lnTo>
                  <a:lnTo>
                    <a:pt x="15204" y="4322"/>
                  </a:lnTo>
                  <a:lnTo>
                    <a:pt x="30364" y="0"/>
                  </a:lnTo>
                  <a:lnTo>
                    <a:pt x="44862" y="901"/>
                  </a:lnTo>
                  <a:lnTo>
                    <a:pt x="86586" y="15159"/>
                  </a:lnTo>
                  <a:lnTo>
                    <a:pt x="125383" y="32280"/>
                  </a:lnTo>
                  <a:lnTo>
                    <a:pt x="153576" y="55814"/>
                  </a:lnTo>
                  <a:lnTo>
                    <a:pt x="162770" y="70863"/>
                  </a:lnTo>
                  <a:lnTo>
                    <a:pt x="167947" y="94058"/>
                  </a:lnTo>
                  <a:lnTo>
                    <a:pt x="168673" y="102827"/>
                  </a:lnTo>
                  <a:lnTo>
                    <a:pt x="165982" y="110791"/>
                  </a:lnTo>
                  <a:lnTo>
                    <a:pt x="154526" y="125283"/>
                  </a:lnTo>
                  <a:lnTo>
                    <a:pt x="111119" y="156490"/>
                  </a:lnTo>
                  <a:lnTo>
                    <a:pt x="55826" y="1870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9" name="SMARTInkShape-7505"/>
            <p:cNvSpPr/>
            <p:nvPr/>
          </p:nvSpPr>
          <p:spPr>
            <a:xfrm>
              <a:off x="1971675" y="5962650"/>
              <a:ext cx="95251" cy="1"/>
            </a:xfrm>
            <a:custGeom>
              <a:avLst/>
              <a:gdLst/>
              <a:ahLst/>
              <a:cxnLst/>
              <a:rect l="0" t="0" r="0" b="0"/>
              <a:pathLst>
                <a:path w="95251" h="1">
                  <a:moveTo>
                    <a:pt x="0" y="0"/>
                  </a:moveTo>
                  <a:lnTo>
                    <a:pt x="41636"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0" name="SMARTInkShape-7506"/>
            <p:cNvSpPr/>
            <p:nvPr/>
          </p:nvSpPr>
          <p:spPr>
            <a:xfrm>
              <a:off x="2600325" y="6057900"/>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1" name="SMARTInkShape-7507"/>
            <p:cNvSpPr/>
            <p:nvPr/>
          </p:nvSpPr>
          <p:spPr>
            <a:xfrm>
              <a:off x="2305050" y="6096000"/>
              <a:ext cx="219076" cy="5488"/>
            </a:xfrm>
            <a:custGeom>
              <a:avLst/>
              <a:gdLst/>
              <a:ahLst/>
              <a:cxnLst/>
              <a:rect l="0" t="0" r="0" b="0"/>
              <a:pathLst>
                <a:path w="219076" h="5488">
                  <a:moveTo>
                    <a:pt x="0" y="0"/>
                  </a:moveTo>
                  <a:lnTo>
                    <a:pt x="36727" y="0"/>
                  </a:lnTo>
                  <a:lnTo>
                    <a:pt x="80379" y="0"/>
                  </a:lnTo>
                  <a:lnTo>
                    <a:pt x="124122" y="0"/>
                  </a:lnTo>
                  <a:lnTo>
                    <a:pt x="165120" y="2822"/>
                  </a:lnTo>
                  <a:lnTo>
                    <a:pt x="185570" y="5487"/>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2" name="SMARTInkShape-7508"/>
            <p:cNvSpPr/>
            <p:nvPr/>
          </p:nvSpPr>
          <p:spPr>
            <a:xfrm>
              <a:off x="2733675" y="6000750"/>
              <a:ext cx="114301" cy="38101"/>
            </a:xfrm>
            <a:custGeom>
              <a:avLst/>
              <a:gdLst/>
              <a:ahLst/>
              <a:cxnLst/>
              <a:rect l="0" t="0" r="0" b="0"/>
              <a:pathLst>
                <a:path w="114301" h="38101">
                  <a:moveTo>
                    <a:pt x="0" y="0"/>
                  </a:moveTo>
                  <a:lnTo>
                    <a:pt x="9721" y="1058"/>
                  </a:lnTo>
                  <a:lnTo>
                    <a:pt x="56945" y="16247"/>
                  </a:lnTo>
                  <a:lnTo>
                    <a:pt x="94216" y="30583"/>
                  </a:lnTo>
                  <a:lnTo>
                    <a:pt x="101140" y="34759"/>
                  </a:lnTo>
                  <a:lnTo>
                    <a:pt x="11430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3" name="SMARTInkShape-7509"/>
            <p:cNvSpPr/>
            <p:nvPr/>
          </p:nvSpPr>
          <p:spPr>
            <a:xfrm>
              <a:off x="2733675" y="5972175"/>
              <a:ext cx="123149" cy="228601"/>
            </a:xfrm>
            <a:custGeom>
              <a:avLst/>
              <a:gdLst/>
              <a:ahLst/>
              <a:cxnLst/>
              <a:rect l="0" t="0" r="0" b="0"/>
              <a:pathLst>
                <a:path w="123149" h="228601">
                  <a:moveTo>
                    <a:pt x="0" y="0"/>
                  </a:moveTo>
                  <a:lnTo>
                    <a:pt x="1058" y="35648"/>
                  </a:lnTo>
                  <a:lnTo>
                    <a:pt x="8937" y="82480"/>
                  </a:lnTo>
                  <a:lnTo>
                    <a:pt x="9133" y="86737"/>
                  </a:lnTo>
                  <a:lnTo>
                    <a:pt x="10322" y="89575"/>
                  </a:lnTo>
                  <a:lnTo>
                    <a:pt x="12173" y="91467"/>
                  </a:lnTo>
                  <a:lnTo>
                    <a:pt x="19834" y="96951"/>
                  </a:lnTo>
                  <a:lnTo>
                    <a:pt x="25749" y="101298"/>
                  </a:lnTo>
                  <a:lnTo>
                    <a:pt x="31905" y="103230"/>
                  </a:lnTo>
                  <a:lnTo>
                    <a:pt x="77663" y="104735"/>
                  </a:lnTo>
                  <a:lnTo>
                    <a:pt x="84964" y="107579"/>
                  </a:lnTo>
                  <a:lnTo>
                    <a:pt x="88393" y="109820"/>
                  </a:lnTo>
                  <a:lnTo>
                    <a:pt x="112247" y="141972"/>
                  </a:lnTo>
                  <a:lnTo>
                    <a:pt x="120394" y="158835"/>
                  </a:lnTo>
                  <a:lnTo>
                    <a:pt x="123148" y="179071"/>
                  </a:lnTo>
                  <a:lnTo>
                    <a:pt x="118568" y="197226"/>
                  </a:lnTo>
                  <a:lnTo>
                    <a:pt x="116087" y="201333"/>
                  </a:lnTo>
                  <a:lnTo>
                    <a:pt x="91304" y="218581"/>
                  </a:lnTo>
                  <a:lnTo>
                    <a:pt x="6667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4" name="SMARTInkShape-7510"/>
            <p:cNvSpPr/>
            <p:nvPr/>
          </p:nvSpPr>
          <p:spPr>
            <a:xfrm>
              <a:off x="1905000" y="5305425"/>
              <a:ext cx="114301" cy="19051"/>
            </a:xfrm>
            <a:custGeom>
              <a:avLst/>
              <a:gdLst/>
              <a:ahLst/>
              <a:cxnLst/>
              <a:rect l="0" t="0" r="0" b="0"/>
              <a:pathLst>
                <a:path w="114301" h="19051">
                  <a:moveTo>
                    <a:pt x="0" y="0"/>
                  </a:moveTo>
                  <a:lnTo>
                    <a:pt x="18828" y="2822"/>
                  </a:lnTo>
                  <a:lnTo>
                    <a:pt x="61158" y="9701"/>
                  </a:lnTo>
                  <a:lnTo>
                    <a:pt x="1143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5" name="SMARTInkShape-7511"/>
            <p:cNvSpPr/>
            <p:nvPr/>
          </p:nvSpPr>
          <p:spPr>
            <a:xfrm>
              <a:off x="2537687" y="5295900"/>
              <a:ext cx="34064" cy="28576"/>
            </a:xfrm>
            <a:custGeom>
              <a:avLst/>
              <a:gdLst/>
              <a:ahLst/>
              <a:cxnLst/>
              <a:rect l="0" t="0" r="0" b="0"/>
              <a:pathLst>
                <a:path w="34064" h="28576">
                  <a:moveTo>
                    <a:pt x="5488" y="0"/>
                  </a:moveTo>
                  <a:lnTo>
                    <a:pt x="0" y="0"/>
                  </a:lnTo>
                  <a:lnTo>
                    <a:pt x="2343" y="0"/>
                  </a:lnTo>
                  <a:lnTo>
                    <a:pt x="34063"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82" name="SMARTInkShape-Group1090"/>
          <p:cNvGrpSpPr/>
          <p:nvPr/>
        </p:nvGrpSpPr>
        <p:grpSpPr>
          <a:xfrm>
            <a:off x="571500" y="3031807"/>
            <a:ext cx="673474" cy="263094"/>
            <a:chOff x="571500" y="3031807"/>
            <a:chExt cx="673474" cy="263094"/>
          </a:xfrm>
        </p:grpSpPr>
        <p:sp>
          <p:nvSpPr>
            <p:cNvPr id="1577" name="SMARTInkShape-7512"/>
            <p:cNvSpPr/>
            <p:nvPr/>
          </p:nvSpPr>
          <p:spPr>
            <a:xfrm>
              <a:off x="1133867" y="3086100"/>
              <a:ext cx="111107" cy="161926"/>
            </a:xfrm>
            <a:custGeom>
              <a:avLst/>
              <a:gdLst/>
              <a:ahLst/>
              <a:cxnLst/>
              <a:rect l="0" t="0" r="0" b="0"/>
              <a:pathLst>
                <a:path w="111107" h="161926">
                  <a:moveTo>
                    <a:pt x="9133" y="0"/>
                  </a:moveTo>
                  <a:lnTo>
                    <a:pt x="2587" y="15209"/>
                  </a:lnTo>
                  <a:lnTo>
                    <a:pt x="0" y="39724"/>
                  </a:lnTo>
                  <a:lnTo>
                    <a:pt x="2605" y="46936"/>
                  </a:lnTo>
                  <a:lnTo>
                    <a:pt x="7843" y="55132"/>
                  </a:lnTo>
                  <a:lnTo>
                    <a:pt x="9332" y="54747"/>
                  </a:lnTo>
                  <a:lnTo>
                    <a:pt x="13807" y="51496"/>
                  </a:lnTo>
                  <a:lnTo>
                    <a:pt x="32390" y="48772"/>
                  </a:lnTo>
                  <a:lnTo>
                    <a:pt x="43458" y="50957"/>
                  </a:lnTo>
                  <a:lnTo>
                    <a:pt x="52964" y="54397"/>
                  </a:lnTo>
                  <a:lnTo>
                    <a:pt x="71274" y="58451"/>
                  </a:lnTo>
                  <a:lnTo>
                    <a:pt x="87551" y="66901"/>
                  </a:lnTo>
                  <a:lnTo>
                    <a:pt x="99724" y="80533"/>
                  </a:lnTo>
                  <a:lnTo>
                    <a:pt x="111106" y="99987"/>
                  </a:lnTo>
                  <a:lnTo>
                    <a:pt x="109841" y="108291"/>
                  </a:lnTo>
                  <a:lnTo>
                    <a:pt x="108021" y="113469"/>
                  </a:lnTo>
                  <a:lnTo>
                    <a:pt x="90292" y="130870"/>
                  </a:lnTo>
                  <a:lnTo>
                    <a:pt x="37708"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8" name="SMARTInkShape-7513"/>
            <p:cNvSpPr/>
            <p:nvPr/>
          </p:nvSpPr>
          <p:spPr>
            <a:xfrm>
              <a:off x="1085850" y="3076575"/>
              <a:ext cx="152401" cy="28576"/>
            </a:xfrm>
            <a:custGeom>
              <a:avLst/>
              <a:gdLst/>
              <a:ahLst/>
              <a:cxnLst/>
              <a:rect l="0" t="0" r="0" b="0"/>
              <a:pathLst>
                <a:path w="152401" h="28576">
                  <a:moveTo>
                    <a:pt x="0" y="28575"/>
                  </a:moveTo>
                  <a:lnTo>
                    <a:pt x="5056" y="28575"/>
                  </a:lnTo>
                  <a:lnTo>
                    <a:pt x="52663" y="12100"/>
                  </a:lnTo>
                  <a:lnTo>
                    <a:pt x="94189" y="3318"/>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9" name="SMARTInkShape-7514"/>
            <p:cNvSpPr/>
            <p:nvPr/>
          </p:nvSpPr>
          <p:spPr>
            <a:xfrm>
              <a:off x="868099" y="3181350"/>
              <a:ext cx="132027" cy="1"/>
            </a:xfrm>
            <a:custGeom>
              <a:avLst/>
              <a:gdLst/>
              <a:ahLst/>
              <a:cxnLst/>
              <a:rect l="0" t="0" r="0" b="0"/>
              <a:pathLst>
                <a:path w="132027" h="1">
                  <a:moveTo>
                    <a:pt x="8201" y="0"/>
                  </a:moveTo>
                  <a:lnTo>
                    <a:pt x="0" y="0"/>
                  </a:lnTo>
                  <a:lnTo>
                    <a:pt x="44743" y="0"/>
                  </a:lnTo>
                  <a:lnTo>
                    <a:pt x="1320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0" name="SMARTInkShape-7515"/>
            <p:cNvSpPr/>
            <p:nvPr/>
          </p:nvSpPr>
          <p:spPr>
            <a:xfrm>
              <a:off x="847725" y="3105150"/>
              <a:ext cx="76201" cy="1"/>
            </a:xfrm>
            <a:custGeom>
              <a:avLst/>
              <a:gdLst/>
              <a:ahLst/>
              <a:cxnLst/>
              <a:rect l="0" t="0" r="0" b="0"/>
              <a:pathLst>
                <a:path w="76201" h="1">
                  <a:moveTo>
                    <a:pt x="0" y="0"/>
                  </a:moveTo>
                  <a:lnTo>
                    <a:pt x="42562" y="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1" name="SMARTInkShape-7516"/>
            <p:cNvSpPr/>
            <p:nvPr/>
          </p:nvSpPr>
          <p:spPr>
            <a:xfrm>
              <a:off x="571500" y="3031807"/>
              <a:ext cx="151777" cy="263094"/>
            </a:xfrm>
            <a:custGeom>
              <a:avLst/>
              <a:gdLst/>
              <a:ahLst/>
              <a:cxnLst/>
              <a:rect l="0" t="0" r="0" b="0"/>
              <a:pathLst>
                <a:path w="151777" h="263094">
                  <a:moveTo>
                    <a:pt x="0" y="6668"/>
                  </a:moveTo>
                  <a:lnTo>
                    <a:pt x="0" y="16781"/>
                  </a:lnTo>
                  <a:lnTo>
                    <a:pt x="2822" y="24568"/>
                  </a:lnTo>
                  <a:lnTo>
                    <a:pt x="5056" y="28127"/>
                  </a:lnTo>
                  <a:lnTo>
                    <a:pt x="9701" y="65313"/>
                  </a:lnTo>
                  <a:lnTo>
                    <a:pt x="15809" y="104242"/>
                  </a:lnTo>
                  <a:lnTo>
                    <a:pt x="21232" y="143613"/>
                  </a:lnTo>
                  <a:lnTo>
                    <a:pt x="26399" y="179183"/>
                  </a:lnTo>
                  <a:lnTo>
                    <a:pt x="28288" y="226550"/>
                  </a:lnTo>
                  <a:lnTo>
                    <a:pt x="28572" y="263093"/>
                  </a:lnTo>
                  <a:lnTo>
                    <a:pt x="27516" y="245436"/>
                  </a:lnTo>
                  <a:lnTo>
                    <a:pt x="20374" y="200467"/>
                  </a:lnTo>
                  <a:lnTo>
                    <a:pt x="19224" y="154694"/>
                  </a:lnTo>
                  <a:lnTo>
                    <a:pt x="19084" y="107404"/>
                  </a:lnTo>
                  <a:lnTo>
                    <a:pt x="26661" y="70389"/>
                  </a:lnTo>
                  <a:lnTo>
                    <a:pt x="32311" y="48394"/>
                  </a:lnTo>
                  <a:lnTo>
                    <a:pt x="43994" y="30152"/>
                  </a:lnTo>
                  <a:lnTo>
                    <a:pt x="67251" y="6250"/>
                  </a:lnTo>
                  <a:lnTo>
                    <a:pt x="83512" y="1190"/>
                  </a:lnTo>
                  <a:lnTo>
                    <a:pt x="102733" y="0"/>
                  </a:lnTo>
                  <a:lnTo>
                    <a:pt x="133957" y="5581"/>
                  </a:lnTo>
                  <a:lnTo>
                    <a:pt x="137988" y="8060"/>
                  </a:lnTo>
                  <a:lnTo>
                    <a:pt x="145289" y="16459"/>
                  </a:lnTo>
                  <a:lnTo>
                    <a:pt x="149240" y="27247"/>
                  </a:lnTo>
                  <a:lnTo>
                    <a:pt x="151776" y="46364"/>
                  </a:lnTo>
                  <a:lnTo>
                    <a:pt x="143656" y="56413"/>
                  </a:lnTo>
                  <a:lnTo>
                    <a:pt x="129464" y="66877"/>
                  </a:lnTo>
                  <a:lnTo>
                    <a:pt x="66675" y="923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86" name="SMARTInkShape-Group1091"/>
          <p:cNvGrpSpPr/>
          <p:nvPr/>
        </p:nvGrpSpPr>
        <p:grpSpPr>
          <a:xfrm>
            <a:off x="3410342" y="3152775"/>
            <a:ext cx="113899" cy="1733551"/>
            <a:chOff x="3410342" y="3152775"/>
            <a:chExt cx="113899" cy="1733551"/>
          </a:xfrm>
        </p:grpSpPr>
        <p:sp>
          <p:nvSpPr>
            <p:cNvPr id="1583" name="SMARTInkShape-7517"/>
            <p:cNvSpPr/>
            <p:nvPr/>
          </p:nvSpPr>
          <p:spPr>
            <a:xfrm>
              <a:off x="3429000" y="4886325"/>
              <a:ext cx="19051" cy="1"/>
            </a:xfrm>
            <a:custGeom>
              <a:avLst/>
              <a:gdLst/>
              <a:ahLst/>
              <a:cxnLst/>
              <a:rect l="0" t="0" r="0" b="0"/>
              <a:pathLst>
                <a:path w="19051" h="1">
                  <a:moveTo>
                    <a:pt x="19050" y="0"/>
                  </a:moveTo>
                  <a:lnTo>
                    <a:pt x="9917" y="0"/>
                  </a:lnTo>
                  <a:lnTo>
                    <a:pt x="18937" y="0"/>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4" name="SMARTInkShape-7518"/>
            <p:cNvSpPr/>
            <p:nvPr/>
          </p:nvSpPr>
          <p:spPr>
            <a:xfrm>
              <a:off x="3419867" y="3152775"/>
              <a:ext cx="104374" cy="1362076"/>
            </a:xfrm>
            <a:custGeom>
              <a:avLst/>
              <a:gdLst/>
              <a:ahLst/>
              <a:cxnLst/>
              <a:rect l="0" t="0" r="0" b="0"/>
              <a:pathLst>
                <a:path w="104374" h="1362076">
                  <a:moveTo>
                    <a:pt x="94858" y="0"/>
                  </a:moveTo>
                  <a:lnTo>
                    <a:pt x="99915" y="0"/>
                  </a:lnTo>
                  <a:lnTo>
                    <a:pt x="101404" y="1058"/>
                  </a:lnTo>
                  <a:lnTo>
                    <a:pt x="102397" y="2822"/>
                  </a:lnTo>
                  <a:lnTo>
                    <a:pt x="103991" y="13257"/>
                  </a:lnTo>
                  <a:lnTo>
                    <a:pt x="104373" y="47278"/>
                  </a:lnTo>
                  <a:lnTo>
                    <a:pt x="95446" y="90644"/>
                  </a:lnTo>
                  <a:lnTo>
                    <a:pt x="94910" y="132946"/>
                  </a:lnTo>
                  <a:lnTo>
                    <a:pt x="95939" y="145870"/>
                  </a:lnTo>
                  <a:lnTo>
                    <a:pt x="103502" y="189622"/>
                  </a:lnTo>
                  <a:lnTo>
                    <a:pt x="104331" y="231835"/>
                  </a:lnTo>
                  <a:lnTo>
                    <a:pt x="104349" y="240282"/>
                  </a:lnTo>
                  <a:lnTo>
                    <a:pt x="99069" y="248030"/>
                  </a:lnTo>
                  <a:lnTo>
                    <a:pt x="71646" y="269047"/>
                  </a:lnTo>
                  <a:lnTo>
                    <a:pt x="63375" y="282207"/>
                  </a:lnTo>
                  <a:lnTo>
                    <a:pt x="58719" y="301516"/>
                  </a:lnTo>
                  <a:lnTo>
                    <a:pt x="56930" y="344772"/>
                  </a:lnTo>
                  <a:lnTo>
                    <a:pt x="64320" y="390771"/>
                  </a:lnTo>
                  <a:lnTo>
                    <a:pt x="64966" y="425090"/>
                  </a:lnTo>
                  <a:lnTo>
                    <a:pt x="57618" y="469172"/>
                  </a:lnTo>
                  <a:lnTo>
                    <a:pt x="56834" y="508995"/>
                  </a:lnTo>
                  <a:lnTo>
                    <a:pt x="55706" y="549249"/>
                  </a:lnTo>
                  <a:lnTo>
                    <a:pt x="47822" y="596786"/>
                  </a:lnTo>
                  <a:lnTo>
                    <a:pt x="47267" y="643566"/>
                  </a:lnTo>
                  <a:lnTo>
                    <a:pt x="47235" y="688919"/>
                  </a:lnTo>
                  <a:lnTo>
                    <a:pt x="47233" y="733422"/>
                  </a:lnTo>
                  <a:lnTo>
                    <a:pt x="46175" y="746123"/>
                  </a:lnTo>
                  <a:lnTo>
                    <a:pt x="38591" y="789713"/>
                  </a:lnTo>
                  <a:lnTo>
                    <a:pt x="37760" y="836628"/>
                  </a:lnTo>
                  <a:lnTo>
                    <a:pt x="36657" y="875231"/>
                  </a:lnTo>
                  <a:lnTo>
                    <a:pt x="29508" y="902604"/>
                  </a:lnTo>
                  <a:lnTo>
                    <a:pt x="27387" y="932766"/>
                  </a:lnTo>
                  <a:lnTo>
                    <a:pt x="20017" y="959805"/>
                  </a:lnTo>
                  <a:lnTo>
                    <a:pt x="18711" y="1002148"/>
                  </a:lnTo>
                  <a:lnTo>
                    <a:pt x="18658" y="1049090"/>
                  </a:lnTo>
                  <a:lnTo>
                    <a:pt x="18658" y="1060715"/>
                  </a:lnTo>
                  <a:lnTo>
                    <a:pt x="15836" y="1066918"/>
                  </a:lnTo>
                  <a:lnTo>
                    <a:pt x="12112" y="1073203"/>
                  </a:lnTo>
                  <a:lnTo>
                    <a:pt x="9721" y="1085860"/>
                  </a:lnTo>
                  <a:lnTo>
                    <a:pt x="9134" y="1130378"/>
                  </a:lnTo>
                  <a:lnTo>
                    <a:pt x="9133" y="1174866"/>
                  </a:lnTo>
                  <a:lnTo>
                    <a:pt x="9133" y="1213243"/>
                  </a:lnTo>
                  <a:lnTo>
                    <a:pt x="8075" y="1215229"/>
                  </a:lnTo>
                  <a:lnTo>
                    <a:pt x="6311" y="1216552"/>
                  </a:lnTo>
                  <a:lnTo>
                    <a:pt x="4077" y="1217435"/>
                  </a:lnTo>
                  <a:lnTo>
                    <a:pt x="2587" y="1219081"/>
                  </a:lnTo>
                  <a:lnTo>
                    <a:pt x="0" y="1227246"/>
                  </a:lnTo>
                  <a:lnTo>
                    <a:pt x="8751" y="1237819"/>
                  </a:lnTo>
                  <a:lnTo>
                    <a:pt x="9020" y="1243179"/>
                  </a:lnTo>
                  <a:lnTo>
                    <a:pt x="6260" y="1248554"/>
                  </a:lnTo>
                  <a:lnTo>
                    <a:pt x="4043" y="1251469"/>
                  </a:lnTo>
                  <a:lnTo>
                    <a:pt x="3623" y="1253413"/>
                  </a:lnTo>
                  <a:lnTo>
                    <a:pt x="4402" y="1254708"/>
                  </a:lnTo>
                  <a:lnTo>
                    <a:pt x="5979" y="1255572"/>
                  </a:lnTo>
                  <a:lnTo>
                    <a:pt x="7030" y="1257206"/>
                  </a:lnTo>
                  <a:lnTo>
                    <a:pt x="8856" y="1265349"/>
                  </a:lnTo>
                  <a:lnTo>
                    <a:pt x="9133" y="1312407"/>
                  </a:lnTo>
                  <a:lnTo>
                    <a:pt x="9133" y="1359018"/>
                  </a:lnTo>
                  <a:lnTo>
                    <a:pt x="9133" y="1362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5" name="SMARTInkShape-7519"/>
            <p:cNvSpPr/>
            <p:nvPr/>
          </p:nvSpPr>
          <p:spPr>
            <a:xfrm>
              <a:off x="3410342" y="4591084"/>
              <a:ext cx="113270" cy="209517"/>
            </a:xfrm>
            <a:custGeom>
              <a:avLst/>
              <a:gdLst/>
              <a:ahLst/>
              <a:cxnLst/>
              <a:rect l="0" t="0" r="0" b="0"/>
              <a:pathLst>
                <a:path w="113270" h="209517">
                  <a:moveTo>
                    <a:pt x="9133" y="9491"/>
                  </a:moveTo>
                  <a:lnTo>
                    <a:pt x="0" y="9491"/>
                  </a:lnTo>
                  <a:lnTo>
                    <a:pt x="4781" y="4435"/>
                  </a:lnTo>
                  <a:lnTo>
                    <a:pt x="10021" y="1952"/>
                  </a:lnTo>
                  <a:lnTo>
                    <a:pt x="54156" y="0"/>
                  </a:lnTo>
                  <a:lnTo>
                    <a:pt x="99105" y="18311"/>
                  </a:lnTo>
                  <a:lnTo>
                    <a:pt x="106623" y="23289"/>
                  </a:lnTo>
                  <a:lnTo>
                    <a:pt x="110670" y="29029"/>
                  </a:lnTo>
                  <a:lnTo>
                    <a:pt x="112949" y="38211"/>
                  </a:lnTo>
                  <a:lnTo>
                    <a:pt x="113269" y="41338"/>
                  </a:lnTo>
                  <a:lnTo>
                    <a:pt x="107980" y="50456"/>
                  </a:lnTo>
                  <a:lnTo>
                    <a:pt x="64143" y="97276"/>
                  </a:lnTo>
                  <a:lnTo>
                    <a:pt x="51573" y="107773"/>
                  </a:lnTo>
                  <a:lnTo>
                    <a:pt x="28764" y="120692"/>
                  </a:lnTo>
                  <a:lnTo>
                    <a:pt x="18563" y="131585"/>
                  </a:lnTo>
                  <a:lnTo>
                    <a:pt x="13324" y="140661"/>
                  </a:lnTo>
                  <a:lnTo>
                    <a:pt x="9961" y="155110"/>
                  </a:lnTo>
                  <a:lnTo>
                    <a:pt x="17407" y="177698"/>
                  </a:lnTo>
                  <a:lnTo>
                    <a:pt x="43474" y="195939"/>
                  </a:lnTo>
                  <a:lnTo>
                    <a:pt x="53410" y="198790"/>
                  </a:lnTo>
                  <a:lnTo>
                    <a:pt x="66283" y="2095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98" name="SMARTInkShape-Group1092"/>
          <p:cNvGrpSpPr/>
          <p:nvPr/>
        </p:nvGrpSpPr>
        <p:grpSpPr>
          <a:xfrm>
            <a:off x="6924675" y="5562600"/>
            <a:ext cx="2383885" cy="419101"/>
            <a:chOff x="6924675" y="5562600"/>
            <a:chExt cx="2383885" cy="419101"/>
          </a:xfrm>
        </p:grpSpPr>
        <p:sp>
          <p:nvSpPr>
            <p:cNvPr id="1587" name="SMARTInkShape-7520"/>
            <p:cNvSpPr/>
            <p:nvPr/>
          </p:nvSpPr>
          <p:spPr>
            <a:xfrm>
              <a:off x="8413217" y="5648325"/>
              <a:ext cx="158027" cy="180976"/>
            </a:xfrm>
            <a:custGeom>
              <a:avLst/>
              <a:gdLst/>
              <a:ahLst/>
              <a:cxnLst/>
              <a:rect l="0" t="0" r="0" b="0"/>
              <a:pathLst>
                <a:path w="158027" h="180976">
                  <a:moveTo>
                    <a:pt x="92608" y="9525"/>
                  </a:moveTo>
                  <a:lnTo>
                    <a:pt x="92608" y="4469"/>
                  </a:lnTo>
                  <a:lnTo>
                    <a:pt x="93667" y="2979"/>
                  </a:lnTo>
                  <a:lnTo>
                    <a:pt x="95430" y="1986"/>
                  </a:lnTo>
                  <a:lnTo>
                    <a:pt x="102308" y="262"/>
                  </a:lnTo>
                  <a:lnTo>
                    <a:pt x="116186" y="22"/>
                  </a:lnTo>
                  <a:lnTo>
                    <a:pt x="72887" y="0"/>
                  </a:lnTo>
                  <a:lnTo>
                    <a:pt x="29399" y="17900"/>
                  </a:lnTo>
                  <a:lnTo>
                    <a:pt x="6274" y="31523"/>
                  </a:lnTo>
                  <a:lnTo>
                    <a:pt x="1321" y="37999"/>
                  </a:lnTo>
                  <a:lnTo>
                    <a:pt x="0" y="41208"/>
                  </a:lnTo>
                  <a:lnTo>
                    <a:pt x="178" y="44405"/>
                  </a:lnTo>
                  <a:lnTo>
                    <a:pt x="3197" y="50780"/>
                  </a:lnTo>
                  <a:lnTo>
                    <a:pt x="10847" y="60319"/>
                  </a:lnTo>
                  <a:lnTo>
                    <a:pt x="57120" y="76199"/>
                  </a:lnTo>
                  <a:lnTo>
                    <a:pt x="104201" y="93133"/>
                  </a:lnTo>
                  <a:lnTo>
                    <a:pt x="144974" y="121208"/>
                  </a:lnTo>
                  <a:lnTo>
                    <a:pt x="152924" y="133598"/>
                  </a:lnTo>
                  <a:lnTo>
                    <a:pt x="158026" y="148685"/>
                  </a:lnTo>
                  <a:lnTo>
                    <a:pt x="157387" y="150982"/>
                  </a:lnTo>
                  <a:lnTo>
                    <a:pt x="153854" y="156356"/>
                  </a:lnTo>
                  <a:lnTo>
                    <a:pt x="115402" y="174693"/>
                  </a:lnTo>
                  <a:lnTo>
                    <a:pt x="89545" y="179734"/>
                  </a:lnTo>
                  <a:lnTo>
                    <a:pt x="44983"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8" name="SMARTInkShape-7521"/>
            <p:cNvSpPr/>
            <p:nvPr/>
          </p:nvSpPr>
          <p:spPr>
            <a:xfrm>
              <a:off x="8677275" y="5734050"/>
              <a:ext cx="171451" cy="19051"/>
            </a:xfrm>
            <a:custGeom>
              <a:avLst/>
              <a:gdLst/>
              <a:ahLst/>
              <a:cxnLst/>
              <a:rect l="0" t="0" r="0" b="0"/>
              <a:pathLst>
                <a:path w="171451" h="19051">
                  <a:moveTo>
                    <a:pt x="0" y="19050"/>
                  </a:moveTo>
                  <a:lnTo>
                    <a:pt x="45761" y="13994"/>
                  </a:lnTo>
                  <a:lnTo>
                    <a:pt x="90288" y="10113"/>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9" name="SMARTInkShape-7522"/>
            <p:cNvSpPr/>
            <p:nvPr/>
          </p:nvSpPr>
          <p:spPr>
            <a:xfrm>
              <a:off x="8753475" y="5610225"/>
              <a:ext cx="38101" cy="238126"/>
            </a:xfrm>
            <a:custGeom>
              <a:avLst/>
              <a:gdLst/>
              <a:ahLst/>
              <a:cxnLst/>
              <a:rect l="0" t="0" r="0" b="0"/>
              <a:pathLst>
                <a:path w="38101" h="238126">
                  <a:moveTo>
                    <a:pt x="0" y="0"/>
                  </a:moveTo>
                  <a:lnTo>
                    <a:pt x="0" y="5057"/>
                  </a:lnTo>
                  <a:lnTo>
                    <a:pt x="8201" y="35647"/>
                  </a:lnTo>
                  <a:lnTo>
                    <a:pt x="10322" y="74618"/>
                  </a:lnTo>
                  <a:lnTo>
                    <a:pt x="17691" y="118559"/>
                  </a:lnTo>
                  <a:lnTo>
                    <a:pt x="26410" y="157769"/>
                  </a:lnTo>
                  <a:lnTo>
                    <a:pt x="33204" y="199204"/>
                  </a:lnTo>
                  <a:lnTo>
                    <a:pt x="3810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0" name="SMARTInkShape-7523"/>
            <p:cNvSpPr/>
            <p:nvPr/>
          </p:nvSpPr>
          <p:spPr>
            <a:xfrm>
              <a:off x="6924675" y="5562600"/>
              <a:ext cx="285751" cy="57151"/>
            </a:xfrm>
            <a:custGeom>
              <a:avLst/>
              <a:gdLst/>
              <a:ahLst/>
              <a:cxnLst/>
              <a:rect l="0" t="0" r="0" b="0"/>
              <a:pathLst>
                <a:path w="285751" h="57151">
                  <a:moveTo>
                    <a:pt x="0" y="0"/>
                  </a:moveTo>
                  <a:lnTo>
                    <a:pt x="18363" y="1058"/>
                  </a:lnTo>
                  <a:lnTo>
                    <a:pt x="63022" y="9701"/>
                  </a:lnTo>
                  <a:lnTo>
                    <a:pt x="103105" y="16868"/>
                  </a:lnTo>
                  <a:lnTo>
                    <a:pt x="150494" y="24636"/>
                  </a:lnTo>
                  <a:lnTo>
                    <a:pt x="190437" y="30619"/>
                  </a:lnTo>
                  <a:lnTo>
                    <a:pt x="231570" y="38173"/>
                  </a:lnTo>
                  <a:lnTo>
                    <a:pt x="28575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1" name="SMARTInkShape-7524"/>
            <p:cNvSpPr/>
            <p:nvPr/>
          </p:nvSpPr>
          <p:spPr>
            <a:xfrm>
              <a:off x="7038975" y="5562600"/>
              <a:ext cx="47626" cy="276226"/>
            </a:xfrm>
            <a:custGeom>
              <a:avLst/>
              <a:gdLst/>
              <a:ahLst/>
              <a:cxnLst/>
              <a:rect l="0" t="0" r="0" b="0"/>
              <a:pathLst>
                <a:path w="47626" h="276226">
                  <a:moveTo>
                    <a:pt x="0" y="0"/>
                  </a:moveTo>
                  <a:lnTo>
                    <a:pt x="1059" y="29339"/>
                  </a:lnTo>
                  <a:lnTo>
                    <a:pt x="6546" y="47028"/>
                  </a:lnTo>
                  <a:lnTo>
                    <a:pt x="8643" y="82845"/>
                  </a:lnTo>
                  <a:lnTo>
                    <a:pt x="9263" y="119680"/>
                  </a:lnTo>
                  <a:lnTo>
                    <a:pt x="12295" y="163928"/>
                  </a:lnTo>
                  <a:lnTo>
                    <a:pt x="19871" y="200618"/>
                  </a:lnTo>
                  <a:lnTo>
                    <a:pt x="33975" y="247336"/>
                  </a:lnTo>
                  <a:lnTo>
                    <a:pt x="37936" y="261550"/>
                  </a:lnTo>
                  <a:lnTo>
                    <a:pt x="47625"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2" name="SMARTInkShape-7525"/>
            <p:cNvSpPr/>
            <p:nvPr/>
          </p:nvSpPr>
          <p:spPr>
            <a:xfrm>
              <a:off x="7241708" y="5619803"/>
              <a:ext cx="204775" cy="228075"/>
            </a:xfrm>
            <a:custGeom>
              <a:avLst/>
              <a:gdLst/>
              <a:ahLst/>
              <a:cxnLst/>
              <a:rect l="0" t="0" r="0" b="0"/>
              <a:pathLst>
                <a:path w="204775" h="228075">
                  <a:moveTo>
                    <a:pt x="159217" y="18997"/>
                  </a:moveTo>
                  <a:lnTo>
                    <a:pt x="159217" y="10796"/>
                  </a:lnTo>
                  <a:lnTo>
                    <a:pt x="160276" y="10355"/>
                  </a:lnTo>
                  <a:lnTo>
                    <a:pt x="164274" y="9864"/>
                  </a:lnTo>
                  <a:lnTo>
                    <a:pt x="164704" y="8676"/>
                  </a:lnTo>
                  <a:lnTo>
                    <a:pt x="160149" y="1306"/>
                  </a:lnTo>
                  <a:lnTo>
                    <a:pt x="113119" y="0"/>
                  </a:lnTo>
                  <a:lnTo>
                    <a:pt x="90172" y="2785"/>
                  </a:lnTo>
                  <a:lnTo>
                    <a:pt x="48918" y="13208"/>
                  </a:lnTo>
                  <a:lnTo>
                    <a:pt x="16270" y="25458"/>
                  </a:lnTo>
                  <a:lnTo>
                    <a:pt x="0" y="36180"/>
                  </a:lnTo>
                  <a:lnTo>
                    <a:pt x="4140" y="42862"/>
                  </a:lnTo>
                  <a:lnTo>
                    <a:pt x="18988" y="59342"/>
                  </a:lnTo>
                  <a:lnTo>
                    <a:pt x="63584" y="83564"/>
                  </a:lnTo>
                  <a:lnTo>
                    <a:pt x="106054" y="103386"/>
                  </a:lnTo>
                  <a:lnTo>
                    <a:pt x="153222" y="133787"/>
                  </a:lnTo>
                  <a:lnTo>
                    <a:pt x="199861" y="174110"/>
                  </a:lnTo>
                  <a:lnTo>
                    <a:pt x="203739" y="183539"/>
                  </a:lnTo>
                  <a:lnTo>
                    <a:pt x="204774" y="189017"/>
                  </a:lnTo>
                  <a:lnTo>
                    <a:pt x="203346" y="194785"/>
                  </a:lnTo>
                  <a:lnTo>
                    <a:pt x="196116" y="206839"/>
                  </a:lnTo>
                  <a:lnTo>
                    <a:pt x="183025" y="216429"/>
                  </a:lnTo>
                  <a:lnTo>
                    <a:pt x="160627" y="224957"/>
                  </a:lnTo>
                  <a:lnTo>
                    <a:pt x="113502" y="228074"/>
                  </a:lnTo>
                  <a:lnTo>
                    <a:pt x="84642" y="227349"/>
                  </a:lnTo>
                  <a:lnTo>
                    <a:pt x="48725" y="215271"/>
                  </a:lnTo>
                  <a:lnTo>
                    <a:pt x="34286" y="206151"/>
                  </a:lnTo>
                  <a:lnTo>
                    <a:pt x="25867" y="1904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3" name="SMARTInkShape-7526"/>
            <p:cNvSpPr/>
            <p:nvPr/>
          </p:nvSpPr>
          <p:spPr>
            <a:xfrm>
              <a:off x="8963025" y="5644074"/>
              <a:ext cx="127950" cy="303481"/>
            </a:xfrm>
            <a:custGeom>
              <a:avLst/>
              <a:gdLst/>
              <a:ahLst/>
              <a:cxnLst/>
              <a:rect l="0" t="0" r="0" b="0"/>
              <a:pathLst>
                <a:path w="127950" h="303481">
                  <a:moveTo>
                    <a:pt x="0" y="61401"/>
                  </a:moveTo>
                  <a:lnTo>
                    <a:pt x="5057" y="98029"/>
                  </a:lnTo>
                  <a:lnTo>
                    <a:pt x="15188" y="139427"/>
                  </a:lnTo>
                  <a:lnTo>
                    <a:pt x="18964" y="179182"/>
                  </a:lnTo>
                  <a:lnTo>
                    <a:pt x="26364" y="219310"/>
                  </a:lnTo>
                  <a:lnTo>
                    <a:pt x="28284" y="266581"/>
                  </a:lnTo>
                  <a:lnTo>
                    <a:pt x="28567" y="303480"/>
                  </a:lnTo>
                  <a:lnTo>
                    <a:pt x="28572" y="301989"/>
                  </a:lnTo>
                  <a:lnTo>
                    <a:pt x="35120" y="290292"/>
                  </a:lnTo>
                  <a:lnTo>
                    <a:pt x="37708" y="250686"/>
                  </a:lnTo>
                  <a:lnTo>
                    <a:pt x="32927" y="212853"/>
                  </a:lnTo>
                  <a:lnTo>
                    <a:pt x="29865" y="168129"/>
                  </a:lnTo>
                  <a:lnTo>
                    <a:pt x="21225" y="125247"/>
                  </a:lnTo>
                  <a:lnTo>
                    <a:pt x="13462" y="85140"/>
                  </a:lnTo>
                  <a:lnTo>
                    <a:pt x="10692" y="47033"/>
                  </a:lnTo>
                  <a:lnTo>
                    <a:pt x="10930" y="18339"/>
                  </a:lnTo>
                  <a:lnTo>
                    <a:pt x="12578" y="13643"/>
                  </a:lnTo>
                  <a:lnTo>
                    <a:pt x="22828" y="1050"/>
                  </a:lnTo>
                  <a:lnTo>
                    <a:pt x="26860" y="0"/>
                  </a:lnTo>
                  <a:lnTo>
                    <a:pt x="54586" y="3482"/>
                  </a:lnTo>
                  <a:lnTo>
                    <a:pt x="66947" y="9554"/>
                  </a:lnTo>
                  <a:lnTo>
                    <a:pt x="106084" y="43955"/>
                  </a:lnTo>
                  <a:lnTo>
                    <a:pt x="126836" y="77695"/>
                  </a:lnTo>
                  <a:lnTo>
                    <a:pt x="127949" y="83906"/>
                  </a:lnTo>
                  <a:lnTo>
                    <a:pt x="126363" y="96451"/>
                  </a:lnTo>
                  <a:lnTo>
                    <a:pt x="119521" y="110357"/>
                  </a:lnTo>
                  <a:lnTo>
                    <a:pt x="105735" y="121180"/>
                  </a:lnTo>
                  <a:lnTo>
                    <a:pt x="74508" y="133260"/>
                  </a:lnTo>
                  <a:lnTo>
                    <a:pt x="48182" y="135256"/>
                  </a:lnTo>
                  <a:lnTo>
                    <a:pt x="19050" y="1280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4" name="SMARTInkShape-7527"/>
            <p:cNvSpPr/>
            <p:nvPr/>
          </p:nvSpPr>
          <p:spPr>
            <a:xfrm>
              <a:off x="9146792" y="5724918"/>
              <a:ext cx="161768" cy="256783"/>
            </a:xfrm>
            <a:custGeom>
              <a:avLst/>
              <a:gdLst/>
              <a:ahLst/>
              <a:cxnLst/>
              <a:rect l="0" t="0" r="0" b="0"/>
              <a:pathLst>
                <a:path w="161768" h="256783">
                  <a:moveTo>
                    <a:pt x="121033" y="18657"/>
                  </a:moveTo>
                  <a:lnTo>
                    <a:pt x="121033" y="10456"/>
                  </a:lnTo>
                  <a:lnTo>
                    <a:pt x="122092" y="10015"/>
                  </a:lnTo>
                  <a:lnTo>
                    <a:pt x="130166" y="9166"/>
                  </a:lnTo>
                  <a:lnTo>
                    <a:pt x="130442" y="4087"/>
                  </a:lnTo>
                  <a:lnTo>
                    <a:pt x="128364" y="2593"/>
                  </a:lnTo>
                  <a:lnTo>
                    <a:pt x="114268" y="492"/>
                  </a:lnTo>
                  <a:lnTo>
                    <a:pt x="98976" y="0"/>
                  </a:lnTo>
                  <a:lnTo>
                    <a:pt x="67461" y="9837"/>
                  </a:lnTo>
                  <a:lnTo>
                    <a:pt x="23450" y="36197"/>
                  </a:lnTo>
                  <a:lnTo>
                    <a:pt x="6629" y="49019"/>
                  </a:lnTo>
                  <a:lnTo>
                    <a:pt x="1396" y="56140"/>
                  </a:lnTo>
                  <a:lnTo>
                    <a:pt x="0" y="59521"/>
                  </a:lnTo>
                  <a:lnTo>
                    <a:pt x="127" y="62833"/>
                  </a:lnTo>
                  <a:lnTo>
                    <a:pt x="3091" y="69335"/>
                  </a:lnTo>
                  <a:lnTo>
                    <a:pt x="40160" y="88138"/>
                  </a:lnTo>
                  <a:lnTo>
                    <a:pt x="86354" y="111964"/>
                  </a:lnTo>
                  <a:lnTo>
                    <a:pt x="126216" y="143980"/>
                  </a:lnTo>
                  <a:lnTo>
                    <a:pt x="154132" y="177212"/>
                  </a:lnTo>
                  <a:lnTo>
                    <a:pt x="161496" y="192843"/>
                  </a:lnTo>
                  <a:lnTo>
                    <a:pt x="161767" y="200398"/>
                  </a:lnTo>
                  <a:lnTo>
                    <a:pt x="156423" y="214437"/>
                  </a:lnTo>
                  <a:lnTo>
                    <a:pt x="146571" y="229183"/>
                  </a:lnTo>
                  <a:lnTo>
                    <a:pt x="105937" y="250239"/>
                  </a:lnTo>
                  <a:lnTo>
                    <a:pt x="86339" y="254844"/>
                  </a:lnTo>
                  <a:lnTo>
                    <a:pt x="44833" y="2567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5" name="SMARTInkShape-7528"/>
            <p:cNvSpPr/>
            <p:nvPr/>
          </p:nvSpPr>
          <p:spPr>
            <a:xfrm>
              <a:off x="7639050" y="5667490"/>
              <a:ext cx="180976" cy="9411"/>
            </a:xfrm>
            <a:custGeom>
              <a:avLst/>
              <a:gdLst/>
              <a:ahLst/>
              <a:cxnLst/>
              <a:rect l="0" t="0" r="0" b="0"/>
              <a:pathLst>
                <a:path w="180976" h="9411">
                  <a:moveTo>
                    <a:pt x="0" y="9410"/>
                  </a:moveTo>
                  <a:lnTo>
                    <a:pt x="39660" y="8352"/>
                  </a:lnTo>
                  <a:lnTo>
                    <a:pt x="86838" y="768"/>
                  </a:lnTo>
                  <a:lnTo>
                    <a:pt x="128440" y="0"/>
                  </a:lnTo>
                  <a:lnTo>
                    <a:pt x="180975" y="94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6" name="SMARTInkShape-7529"/>
            <p:cNvSpPr/>
            <p:nvPr/>
          </p:nvSpPr>
          <p:spPr>
            <a:xfrm>
              <a:off x="7686675" y="5743575"/>
              <a:ext cx="171451" cy="9526"/>
            </a:xfrm>
            <a:custGeom>
              <a:avLst/>
              <a:gdLst/>
              <a:ahLst/>
              <a:cxnLst/>
              <a:rect l="0" t="0" r="0" b="0"/>
              <a:pathLst>
                <a:path w="171451" h="9526">
                  <a:moveTo>
                    <a:pt x="0" y="0"/>
                  </a:moveTo>
                  <a:lnTo>
                    <a:pt x="38126" y="0"/>
                  </a:lnTo>
                  <a:lnTo>
                    <a:pt x="83848" y="0"/>
                  </a:lnTo>
                  <a:lnTo>
                    <a:pt x="130000" y="6546"/>
                  </a:lnTo>
                  <a:lnTo>
                    <a:pt x="1714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SMARTInkShape-7530"/>
            <p:cNvSpPr/>
            <p:nvPr/>
          </p:nvSpPr>
          <p:spPr>
            <a:xfrm>
              <a:off x="8098711" y="5640159"/>
              <a:ext cx="197565" cy="255817"/>
            </a:xfrm>
            <a:custGeom>
              <a:avLst/>
              <a:gdLst/>
              <a:ahLst/>
              <a:cxnLst/>
              <a:rect l="0" t="0" r="0" b="0"/>
              <a:pathLst>
                <a:path w="197565" h="255817">
                  <a:moveTo>
                    <a:pt x="188039" y="17691"/>
                  </a:moveTo>
                  <a:lnTo>
                    <a:pt x="188039" y="3226"/>
                  </a:lnTo>
                  <a:lnTo>
                    <a:pt x="186981" y="1698"/>
                  </a:lnTo>
                  <a:lnTo>
                    <a:pt x="185217" y="679"/>
                  </a:lnTo>
                  <a:lnTo>
                    <a:pt x="182983" y="0"/>
                  </a:lnTo>
                  <a:lnTo>
                    <a:pt x="142278" y="12018"/>
                  </a:lnTo>
                  <a:lnTo>
                    <a:pt x="97751" y="40488"/>
                  </a:lnTo>
                  <a:lnTo>
                    <a:pt x="68507" y="66426"/>
                  </a:lnTo>
                  <a:lnTo>
                    <a:pt x="26491" y="112202"/>
                  </a:lnTo>
                  <a:lnTo>
                    <a:pt x="5845" y="138194"/>
                  </a:lnTo>
                  <a:lnTo>
                    <a:pt x="0" y="157348"/>
                  </a:lnTo>
                  <a:lnTo>
                    <a:pt x="3325" y="181484"/>
                  </a:lnTo>
                  <a:lnTo>
                    <a:pt x="16691" y="199496"/>
                  </a:lnTo>
                  <a:lnTo>
                    <a:pt x="49653" y="226817"/>
                  </a:lnTo>
                  <a:lnTo>
                    <a:pt x="75069" y="238874"/>
                  </a:lnTo>
                  <a:lnTo>
                    <a:pt x="114219" y="245885"/>
                  </a:lnTo>
                  <a:lnTo>
                    <a:pt x="153584" y="252403"/>
                  </a:lnTo>
                  <a:lnTo>
                    <a:pt x="197564" y="2558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599" name="SMARTInkShape-7531"/>
          <p:cNvSpPr/>
          <p:nvPr/>
        </p:nvSpPr>
        <p:spPr>
          <a:xfrm>
            <a:off x="6191250" y="4277233"/>
            <a:ext cx="15013" cy="151893"/>
          </a:xfrm>
          <a:custGeom>
            <a:avLst/>
            <a:gdLst/>
            <a:ahLst/>
            <a:cxnLst/>
            <a:rect l="0" t="0" r="0" b="0"/>
            <a:pathLst>
              <a:path w="15013" h="151893">
                <a:moveTo>
                  <a:pt x="9525" y="18542"/>
                </a:moveTo>
                <a:lnTo>
                  <a:pt x="9525" y="0"/>
                </a:lnTo>
                <a:lnTo>
                  <a:pt x="12347" y="39933"/>
                </a:lnTo>
                <a:lnTo>
                  <a:pt x="15012" y="58740"/>
                </a:lnTo>
                <a:lnTo>
                  <a:pt x="10456" y="102492"/>
                </a:lnTo>
                <a:lnTo>
                  <a:pt x="8651" y="132256"/>
                </a:lnTo>
                <a:lnTo>
                  <a:pt x="0" y="1518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636" name="SMARTInkShape-Group1094"/>
          <p:cNvGrpSpPr/>
          <p:nvPr/>
        </p:nvGrpSpPr>
        <p:grpSpPr>
          <a:xfrm>
            <a:off x="6211374" y="4152900"/>
            <a:ext cx="4951419" cy="1026616"/>
            <a:chOff x="6211374" y="4152900"/>
            <a:chExt cx="4951419" cy="1026616"/>
          </a:xfrm>
        </p:grpSpPr>
        <p:sp>
          <p:nvSpPr>
            <p:cNvPr id="1600" name="SMARTInkShape-7532"/>
            <p:cNvSpPr/>
            <p:nvPr/>
          </p:nvSpPr>
          <p:spPr>
            <a:xfrm>
              <a:off x="10715625" y="4392974"/>
              <a:ext cx="95251" cy="73664"/>
            </a:xfrm>
            <a:custGeom>
              <a:avLst/>
              <a:gdLst/>
              <a:ahLst/>
              <a:cxnLst/>
              <a:rect l="0" t="0" r="0" b="0"/>
              <a:pathLst>
                <a:path w="95251" h="73664">
                  <a:moveTo>
                    <a:pt x="0" y="26626"/>
                  </a:moveTo>
                  <a:lnTo>
                    <a:pt x="5057" y="31682"/>
                  </a:lnTo>
                  <a:lnTo>
                    <a:pt x="7541" y="39809"/>
                  </a:lnTo>
                  <a:lnTo>
                    <a:pt x="9700" y="49418"/>
                  </a:lnTo>
                  <a:lnTo>
                    <a:pt x="16890" y="64211"/>
                  </a:lnTo>
                  <a:lnTo>
                    <a:pt x="18923" y="73663"/>
                  </a:lnTo>
                  <a:lnTo>
                    <a:pt x="21867" y="49286"/>
                  </a:lnTo>
                  <a:lnTo>
                    <a:pt x="27251" y="26045"/>
                  </a:lnTo>
                  <a:lnTo>
                    <a:pt x="29809" y="22006"/>
                  </a:lnTo>
                  <a:lnTo>
                    <a:pt x="43521" y="11263"/>
                  </a:lnTo>
                  <a:lnTo>
                    <a:pt x="64297" y="974"/>
                  </a:lnTo>
                  <a:lnTo>
                    <a:pt x="68264" y="0"/>
                  </a:lnTo>
                  <a:lnTo>
                    <a:pt x="95250" y="75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1" name="SMARTInkShape-7533"/>
            <p:cNvSpPr/>
            <p:nvPr/>
          </p:nvSpPr>
          <p:spPr>
            <a:xfrm>
              <a:off x="10868025" y="4262144"/>
              <a:ext cx="38101" cy="186032"/>
            </a:xfrm>
            <a:custGeom>
              <a:avLst/>
              <a:gdLst/>
              <a:ahLst/>
              <a:cxnLst/>
              <a:rect l="0" t="0" r="0" b="0"/>
              <a:pathLst>
                <a:path w="38101" h="186032">
                  <a:moveTo>
                    <a:pt x="0" y="5056"/>
                  </a:moveTo>
                  <a:lnTo>
                    <a:pt x="0" y="0"/>
                  </a:lnTo>
                  <a:lnTo>
                    <a:pt x="1058" y="627"/>
                  </a:lnTo>
                  <a:lnTo>
                    <a:pt x="6546" y="10564"/>
                  </a:lnTo>
                  <a:lnTo>
                    <a:pt x="16890" y="57126"/>
                  </a:lnTo>
                  <a:lnTo>
                    <a:pt x="18766" y="97129"/>
                  </a:lnTo>
                  <a:lnTo>
                    <a:pt x="21816" y="134642"/>
                  </a:lnTo>
                  <a:lnTo>
                    <a:pt x="27684" y="168602"/>
                  </a:lnTo>
                  <a:lnTo>
                    <a:pt x="28180" y="177579"/>
                  </a:lnTo>
                  <a:lnTo>
                    <a:pt x="29370" y="180396"/>
                  </a:lnTo>
                  <a:lnTo>
                    <a:pt x="38100" y="1860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2" name="SMARTInkShape-7534"/>
            <p:cNvSpPr/>
            <p:nvPr/>
          </p:nvSpPr>
          <p:spPr>
            <a:xfrm>
              <a:off x="10908204" y="4362484"/>
              <a:ext cx="102430" cy="95217"/>
            </a:xfrm>
            <a:custGeom>
              <a:avLst/>
              <a:gdLst/>
              <a:ahLst/>
              <a:cxnLst/>
              <a:rect l="0" t="0" r="0" b="0"/>
              <a:pathLst>
                <a:path w="102430" h="95217">
                  <a:moveTo>
                    <a:pt x="74121" y="9491"/>
                  </a:moveTo>
                  <a:lnTo>
                    <a:pt x="79178" y="4435"/>
                  </a:lnTo>
                  <a:lnTo>
                    <a:pt x="87305" y="1952"/>
                  </a:lnTo>
                  <a:lnTo>
                    <a:pt x="102429" y="0"/>
                  </a:lnTo>
                  <a:lnTo>
                    <a:pt x="87435" y="6519"/>
                  </a:lnTo>
                  <a:lnTo>
                    <a:pt x="45125" y="16834"/>
                  </a:lnTo>
                  <a:lnTo>
                    <a:pt x="8444" y="30585"/>
                  </a:lnTo>
                  <a:lnTo>
                    <a:pt x="4936" y="33079"/>
                  </a:lnTo>
                  <a:lnTo>
                    <a:pt x="1039" y="38672"/>
                  </a:lnTo>
                  <a:lnTo>
                    <a:pt x="0" y="41645"/>
                  </a:lnTo>
                  <a:lnTo>
                    <a:pt x="1423" y="44685"/>
                  </a:lnTo>
                  <a:lnTo>
                    <a:pt x="25048" y="70035"/>
                  </a:lnTo>
                  <a:lnTo>
                    <a:pt x="74121" y="952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3" name="SMARTInkShape-7535"/>
            <p:cNvSpPr/>
            <p:nvPr/>
          </p:nvSpPr>
          <p:spPr>
            <a:xfrm>
              <a:off x="10573426" y="4391730"/>
              <a:ext cx="94575" cy="94546"/>
            </a:xfrm>
            <a:custGeom>
              <a:avLst/>
              <a:gdLst/>
              <a:ahLst/>
              <a:cxnLst/>
              <a:rect l="0" t="0" r="0" b="0"/>
              <a:pathLst>
                <a:path w="94575" h="94546">
                  <a:moveTo>
                    <a:pt x="46949" y="65970"/>
                  </a:moveTo>
                  <a:lnTo>
                    <a:pt x="46949" y="57769"/>
                  </a:lnTo>
                  <a:lnTo>
                    <a:pt x="60206" y="38247"/>
                  </a:lnTo>
                  <a:lnTo>
                    <a:pt x="64855" y="15770"/>
                  </a:lnTo>
                  <a:lnTo>
                    <a:pt x="65491" y="7322"/>
                  </a:lnTo>
                  <a:lnTo>
                    <a:pt x="63543" y="4647"/>
                  </a:lnTo>
                  <a:lnTo>
                    <a:pt x="55736" y="1674"/>
                  </a:lnTo>
                  <a:lnTo>
                    <a:pt x="44496" y="0"/>
                  </a:lnTo>
                  <a:lnTo>
                    <a:pt x="37746" y="2431"/>
                  </a:lnTo>
                  <a:lnTo>
                    <a:pt x="19731" y="17671"/>
                  </a:lnTo>
                  <a:lnTo>
                    <a:pt x="7018" y="34961"/>
                  </a:lnTo>
                  <a:lnTo>
                    <a:pt x="1603" y="48433"/>
                  </a:lnTo>
                  <a:lnTo>
                    <a:pt x="0" y="59128"/>
                  </a:lnTo>
                  <a:lnTo>
                    <a:pt x="1891" y="62467"/>
                  </a:lnTo>
                  <a:lnTo>
                    <a:pt x="9637" y="68999"/>
                  </a:lnTo>
                  <a:lnTo>
                    <a:pt x="17315" y="72608"/>
                  </a:lnTo>
                  <a:lnTo>
                    <a:pt x="20842" y="73570"/>
                  </a:lnTo>
                  <a:lnTo>
                    <a:pt x="30407" y="71817"/>
                  </a:lnTo>
                  <a:lnTo>
                    <a:pt x="58922" y="59136"/>
                  </a:lnTo>
                  <a:lnTo>
                    <a:pt x="67439" y="53055"/>
                  </a:lnTo>
                  <a:lnTo>
                    <a:pt x="71930" y="46824"/>
                  </a:lnTo>
                  <a:lnTo>
                    <a:pt x="73129" y="43681"/>
                  </a:lnTo>
                  <a:lnTo>
                    <a:pt x="74986" y="41586"/>
                  </a:lnTo>
                  <a:lnTo>
                    <a:pt x="79870" y="39258"/>
                  </a:lnTo>
                  <a:lnTo>
                    <a:pt x="81596" y="39695"/>
                  </a:lnTo>
                  <a:lnTo>
                    <a:pt x="82748" y="41045"/>
                  </a:lnTo>
                  <a:lnTo>
                    <a:pt x="84026" y="45367"/>
                  </a:lnTo>
                  <a:lnTo>
                    <a:pt x="94574" y="945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4" name="SMARTInkShape-7536"/>
            <p:cNvSpPr/>
            <p:nvPr/>
          </p:nvSpPr>
          <p:spPr>
            <a:xfrm>
              <a:off x="7263885" y="4192011"/>
              <a:ext cx="137041" cy="225276"/>
            </a:xfrm>
            <a:custGeom>
              <a:avLst/>
              <a:gdLst/>
              <a:ahLst/>
              <a:cxnLst/>
              <a:rect l="0" t="0" r="0" b="0"/>
              <a:pathLst>
                <a:path w="137041" h="225276">
                  <a:moveTo>
                    <a:pt x="79890" y="170439"/>
                  </a:moveTo>
                  <a:lnTo>
                    <a:pt x="79890" y="156250"/>
                  </a:lnTo>
                  <a:lnTo>
                    <a:pt x="78832" y="154629"/>
                  </a:lnTo>
                  <a:lnTo>
                    <a:pt x="77068" y="153549"/>
                  </a:lnTo>
                  <a:lnTo>
                    <a:pt x="71228" y="152349"/>
                  </a:lnTo>
                  <a:lnTo>
                    <a:pt x="49299" y="151515"/>
                  </a:lnTo>
                  <a:lnTo>
                    <a:pt x="28845" y="161539"/>
                  </a:lnTo>
                  <a:lnTo>
                    <a:pt x="1330" y="191116"/>
                  </a:lnTo>
                  <a:lnTo>
                    <a:pt x="0" y="195865"/>
                  </a:lnTo>
                  <a:lnTo>
                    <a:pt x="1344" y="206787"/>
                  </a:lnTo>
                  <a:lnTo>
                    <a:pt x="8292" y="215874"/>
                  </a:lnTo>
                  <a:lnTo>
                    <a:pt x="13108" y="219779"/>
                  </a:lnTo>
                  <a:lnTo>
                    <a:pt x="24104" y="224118"/>
                  </a:lnTo>
                  <a:lnTo>
                    <a:pt x="29999" y="225275"/>
                  </a:lnTo>
                  <a:lnTo>
                    <a:pt x="53466" y="221847"/>
                  </a:lnTo>
                  <a:lnTo>
                    <a:pt x="65676" y="214101"/>
                  </a:lnTo>
                  <a:lnTo>
                    <a:pt x="97372" y="176526"/>
                  </a:lnTo>
                  <a:lnTo>
                    <a:pt x="110235" y="150371"/>
                  </a:lnTo>
                  <a:lnTo>
                    <a:pt x="116458" y="107600"/>
                  </a:lnTo>
                  <a:lnTo>
                    <a:pt x="117788" y="64706"/>
                  </a:lnTo>
                  <a:lnTo>
                    <a:pt x="116892" y="36037"/>
                  </a:lnTo>
                  <a:lnTo>
                    <a:pt x="110443" y="16264"/>
                  </a:lnTo>
                  <a:lnTo>
                    <a:pt x="108580" y="0"/>
                  </a:lnTo>
                  <a:lnTo>
                    <a:pt x="108499" y="4345"/>
                  </a:lnTo>
                  <a:lnTo>
                    <a:pt x="111303" y="9483"/>
                  </a:lnTo>
                  <a:lnTo>
                    <a:pt x="113531" y="12335"/>
                  </a:lnTo>
                  <a:lnTo>
                    <a:pt x="122655" y="52254"/>
                  </a:lnTo>
                  <a:lnTo>
                    <a:pt x="127613" y="92374"/>
                  </a:lnTo>
                  <a:lnTo>
                    <a:pt x="135590" y="136562"/>
                  </a:lnTo>
                  <a:lnTo>
                    <a:pt x="137040" y="2085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5" name="SMARTInkShape-7537"/>
            <p:cNvSpPr/>
            <p:nvPr/>
          </p:nvSpPr>
          <p:spPr>
            <a:xfrm>
              <a:off x="7839796" y="4164849"/>
              <a:ext cx="374628" cy="245227"/>
            </a:xfrm>
            <a:custGeom>
              <a:avLst/>
              <a:gdLst/>
              <a:ahLst/>
              <a:cxnLst/>
              <a:rect l="0" t="0" r="0" b="0"/>
              <a:pathLst>
                <a:path w="374628" h="245227">
                  <a:moveTo>
                    <a:pt x="65954" y="226176"/>
                  </a:moveTo>
                  <a:lnTo>
                    <a:pt x="65954" y="221120"/>
                  </a:lnTo>
                  <a:lnTo>
                    <a:pt x="68776" y="215815"/>
                  </a:lnTo>
                  <a:lnTo>
                    <a:pt x="72500" y="209929"/>
                  </a:lnTo>
                  <a:lnTo>
                    <a:pt x="92779" y="163095"/>
                  </a:lnTo>
                  <a:lnTo>
                    <a:pt x="92304" y="160839"/>
                  </a:lnTo>
                  <a:lnTo>
                    <a:pt x="88954" y="155509"/>
                  </a:lnTo>
                  <a:lnTo>
                    <a:pt x="81114" y="152435"/>
                  </a:lnTo>
                  <a:lnTo>
                    <a:pt x="76062" y="151615"/>
                  </a:lnTo>
                  <a:lnTo>
                    <a:pt x="64802" y="156349"/>
                  </a:lnTo>
                  <a:lnTo>
                    <a:pt x="21437" y="186598"/>
                  </a:lnTo>
                  <a:lnTo>
                    <a:pt x="4753" y="203032"/>
                  </a:lnTo>
                  <a:lnTo>
                    <a:pt x="0" y="214648"/>
                  </a:lnTo>
                  <a:lnTo>
                    <a:pt x="5245" y="215761"/>
                  </a:lnTo>
                  <a:lnTo>
                    <a:pt x="15745" y="216475"/>
                  </a:lnTo>
                  <a:lnTo>
                    <a:pt x="44617" y="208435"/>
                  </a:lnTo>
                  <a:lnTo>
                    <a:pt x="57985" y="207514"/>
                  </a:lnTo>
                  <a:lnTo>
                    <a:pt x="60642" y="208443"/>
                  </a:lnTo>
                  <a:lnTo>
                    <a:pt x="62413" y="210120"/>
                  </a:lnTo>
                  <a:lnTo>
                    <a:pt x="67728" y="217538"/>
                  </a:lnTo>
                  <a:lnTo>
                    <a:pt x="88283" y="238928"/>
                  </a:lnTo>
                  <a:lnTo>
                    <a:pt x="97397" y="242427"/>
                  </a:lnTo>
                  <a:lnTo>
                    <a:pt x="102791" y="243360"/>
                  </a:lnTo>
                  <a:lnTo>
                    <a:pt x="125552" y="239617"/>
                  </a:lnTo>
                  <a:lnTo>
                    <a:pt x="142292" y="231805"/>
                  </a:lnTo>
                  <a:lnTo>
                    <a:pt x="165033" y="211021"/>
                  </a:lnTo>
                  <a:lnTo>
                    <a:pt x="182564" y="185349"/>
                  </a:lnTo>
                  <a:lnTo>
                    <a:pt x="201947" y="142143"/>
                  </a:lnTo>
                  <a:lnTo>
                    <a:pt x="208528" y="97237"/>
                  </a:lnTo>
                  <a:lnTo>
                    <a:pt x="216851" y="55895"/>
                  </a:lnTo>
                  <a:lnTo>
                    <a:pt x="212852" y="38256"/>
                  </a:lnTo>
                  <a:lnTo>
                    <a:pt x="199364" y="3029"/>
                  </a:lnTo>
                  <a:lnTo>
                    <a:pt x="197227" y="1211"/>
                  </a:lnTo>
                  <a:lnTo>
                    <a:pt x="194745" y="0"/>
                  </a:lnTo>
                  <a:lnTo>
                    <a:pt x="192032" y="250"/>
                  </a:lnTo>
                  <a:lnTo>
                    <a:pt x="186194" y="3351"/>
                  </a:lnTo>
                  <a:lnTo>
                    <a:pt x="182894" y="13901"/>
                  </a:lnTo>
                  <a:lnTo>
                    <a:pt x="180485" y="60131"/>
                  </a:lnTo>
                  <a:lnTo>
                    <a:pt x="180300" y="106594"/>
                  </a:lnTo>
                  <a:lnTo>
                    <a:pt x="182379" y="144503"/>
                  </a:lnTo>
                  <a:lnTo>
                    <a:pt x="195465" y="182691"/>
                  </a:lnTo>
                  <a:lnTo>
                    <a:pt x="219979" y="224879"/>
                  </a:lnTo>
                  <a:lnTo>
                    <a:pt x="235651" y="237551"/>
                  </a:lnTo>
                  <a:lnTo>
                    <a:pt x="247561" y="241815"/>
                  </a:lnTo>
                  <a:lnTo>
                    <a:pt x="272454" y="244552"/>
                  </a:lnTo>
                  <a:lnTo>
                    <a:pt x="287906" y="236460"/>
                  </a:lnTo>
                  <a:lnTo>
                    <a:pt x="324370" y="204051"/>
                  </a:lnTo>
                  <a:lnTo>
                    <a:pt x="337490" y="183872"/>
                  </a:lnTo>
                  <a:lnTo>
                    <a:pt x="357921" y="138161"/>
                  </a:lnTo>
                  <a:lnTo>
                    <a:pt x="373911" y="95530"/>
                  </a:lnTo>
                  <a:lnTo>
                    <a:pt x="374627" y="74977"/>
                  </a:lnTo>
                  <a:lnTo>
                    <a:pt x="368272" y="31810"/>
                  </a:lnTo>
                  <a:lnTo>
                    <a:pt x="361098" y="3809"/>
                  </a:lnTo>
                  <a:lnTo>
                    <a:pt x="359025" y="1731"/>
                  </a:lnTo>
                  <a:lnTo>
                    <a:pt x="356584" y="346"/>
                  </a:lnTo>
                  <a:lnTo>
                    <a:pt x="354958" y="1539"/>
                  </a:lnTo>
                  <a:lnTo>
                    <a:pt x="350552" y="13332"/>
                  </a:lnTo>
                  <a:lnTo>
                    <a:pt x="337839" y="32348"/>
                  </a:lnTo>
                  <a:lnTo>
                    <a:pt x="323526" y="72805"/>
                  </a:lnTo>
                  <a:lnTo>
                    <a:pt x="316544" y="107708"/>
                  </a:lnTo>
                  <a:lnTo>
                    <a:pt x="317298" y="151563"/>
                  </a:lnTo>
                  <a:lnTo>
                    <a:pt x="322654" y="179256"/>
                  </a:lnTo>
                  <a:lnTo>
                    <a:pt x="337570" y="206747"/>
                  </a:lnTo>
                  <a:lnTo>
                    <a:pt x="361229" y="2452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6" name="SMARTInkShape-7538"/>
            <p:cNvSpPr/>
            <p:nvPr/>
          </p:nvSpPr>
          <p:spPr>
            <a:xfrm>
              <a:off x="8583265" y="4346391"/>
              <a:ext cx="151157" cy="406585"/>
            </a:xfrm>
            <a:custGeom>
              <a:avLst/>
              <a:gdLst/>
              <a:ahLst/>
              <a:cxnLst/>
              <a:rect l="0" t="0" r="0" b="0"/>
              <a:pathLst>
                <a:path w="151157" h="406585">
                  <a:moveTo>
                    <a:pt x="113060" y="92259"/>
                  </a:moveTo>
                  <a:lnTo>
                    <a:pt x="118117" y="87203"/>
                  </a:lnTo>
                  <a:lnTo>
                    <a:pt x="120600" y="79076"/>
                  </a:lnTo>
                  <a:lnTo>
                    <a:pt x="121261" y="73945"/>
                  </a:lnTo>
                  <a:lnTo>
                    <a:pt x="122761" y="70525"/>
                  </a:lnTo>
                  <a:lnTo>
                    <a:pt x="124819" y="68245"/>
                  </a:lnTo>
                  <a:lnTo>
                    <a:pt x="127249" y="66724"/>
                  </a:lnTo>
                  <a:lnTo>
                    <a:pt x="129950" y="56569"/>
                  </a:lnTo>
                  <a:lnTo>
                    <a:pt x="130092" y="42530"/>
                  </a:lnTo>
                  <a:lnTo>
                    <a:pt x="126627" y="29235"/>
                  </a:lnTo>
                  <a:lnTo>
                    <a:pt x="124221" y="24843"/>
                  </a:lnTo>
                  <a:lnTo>
                    <a:pt x="121559" y="21915"/>
                  </a:lnTo>
                  <a:lnTo>
                    <a:pt x="97912" y="3738"/>
                  </a:lnTo>
                  <a:lnTo>
                    <a:pt x="81986" y="0"/>
                  </a:lnTo>
                  <a:lnTo>
                    <a:pt x="67147" y="1160"/>
                  </a:lnTo>
                  <a:lnTo>
                    <a:pt x="44070" y="10586"/>
                  </a:lnTo>
                  <a:lnTo>
                    <a:pt x="12884" y="32734"/>
                  </a:lnTo>
                  <a:lnTo>
                    <a:pt x="5037" y="42167"/>
                  </a:lnTo>
                  <a:lnTo>
                    <a:pt x="0" y="51790"/>
                  </a:lnTo>
                  <a:lnTo>
                    <a:pt x="4956" y="55928"/>
                  </a:lnTo>
                  <a:lnTo>
                    <a:pt x="9240" y="58514"/>
                  </a:lnTo>
                  <a:lnTo>
                    <a:pt x="37872" y="62662"/>
                  </a:lnTo>
                  <a:lnTo>
                    <a:pt x="59502" y="62323"/>
                  </a:lnTo>
                  <a:lnTo>
                    <a:pt x="76557" y="58493"/>
                  </a:lnTo>
                  <a:lnTo>
                    <a:pt x="118993" y="33081"/>
                  </a:lnTo>
                  <a:lnTo>
                    <a:pt x="133280" y="22749"/>
                  </a:lnTo>
                  <a:lnTo>
                    <a:pt x="137922" y="16210"/>
                  </a:lnTo>
                  <a:lnTo>
                    <a:pt x="141418" y="7100"/>
                  </a:lnTo>
                  <a:lnTo>
                    <a:pt x="142650" y="15309"/>
                  </a:lnTo>
                  <a:lnTo>
                    <a:pt x="149166" y="36215"/>
                  </a:lnTo>
                  <a:lnTo>
                    <a:pt x="150766" y="70841"/>
                  </a:lnTo>
                  <a:lnTo>
                    <a:pt x="151044" y="116252"/>
                  </a:lnTo>
                  <a:lnTo>
                    <a:pt x="151126" y="154754"/>
                  </a:lnTo>
                  <a:lnTo>
                    <a:pt x="151149" y="201440"/>
                  </a:lnTo>
                  <a:lnTo>
                    <a:pt x="151156" y="237092"/>
                  </a:lnTo>
                  <a:lnTo>
                    <a:pt x="148336" y="284398"/>
                  </a:lnTo>
                  <a:lnTo>
                    <a:pt x="143620" y="321345"/>
                  </a:lnTo>
                  <a:lnTo>
                    <a:pt x="142027" y="366698"/>
                  </a:lnTo>
                  <a:lnTo>
                    <a:pt x="141635" y="4065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7" name="SMARTInkShape-7539"/>
            <p:cNvSpPr/>
            <p:nvPr/>
          </p:nvSpPr>
          <p:spPr>
            <a:xfrm>
              <a:off x="8829675" y="4362450"/>
              <a:ext cx="104776" cy="129801"/>
            </a:xfrm>
            <a:custGeom>
              <a:avLst/>
              <a:gdLst/>
              <a:ahLst/>
              <a:cxnLst/>
              <a:rect l="0" t="0" r="0" b="0"/>
              <a:pathLst>
                <a:path w="104776" h="129801">
                  <a:moveTo>
                    <a:pt x="0" y="19050"/>
                  </a:moveTo>
                  <a:lnTo>
                    <a:pt x="0" y="9641"/>
                  </a:lnTo>
                  <a:lnTo>
                    <a:pt x="0" y="14616"/>
                  </a:lnTo>
                  <a:lnTo>
                    <a:pt x="8201" y="55288"/>
                  </a:lnTo>
                  <a:lnTo>
                    <a:pt x="16890" y="98885"/>
                  </a:lnTo>
                  <a:lnTo>
                    <a:pt x="21232" y="115377"/>
                  </a:lnTo>
                  <a:lnTo>
                    <a:pt x="23679" y="121368"/>
                  </a:lnTo>
                  <a:lnTo>
                    <a:pt x="27428" y="125362"/>
                  </a:lnTo>
                  <a:lnTo>
                    <a:pt x="37237" y="129800"/>
                  </a:lnTo>
                  <a:lnTo>
                    <a:pt x="48652" y="128949"/>
                  </a:lnTo>
                  <a:lnTo>
                    <a:pt x="59723" y="125044"/>
                  </a:lnTo>
                  <a:lnTo>
                    <a:pt x="78277" y="111092"/>
                  </a:lnTo>
                  <a:lnTo>
                    <a:pt x="83934" y="105811"/>
                  </a:lnTo>
                  <a:lnTo>
                    <a:pt x="96954" y="78153"/>
                  </a:lnTo>
                  <a:lnTo>
                    <a:pt x="103230" y="51578"/>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8" name="SMARTInkShape-7540"/>
            <p:cNvSpPr/>
            <p:nvPr/>
          </p:nvSpPr>
          <p:spPr>
            <a:xfrm>
              <a:off x="9041887" y="4373915"/>
              <a:ext cx="63450" cy="102836"/>
            </a:xfrm>
            <a:custGeom>
              <a:avLst/>
              <a:gdLst/>
              <a:ahLst/>
              <a:cxnLst/>
              <a:rect l="0" t="0" r="0" b="0"/>
              <a:pathLst>
                <a:path w="63450" h="102836">
                  <a:moveTo>
                    <a:pt x="6863" y="74260"/>
                  </a:moveTo>
                  <a:lnTo>
                    <a:pt x="11920" y="74260"/>
                  </a:lnTo>
                  <a:lnTo>
                    <a:pt x="13409" y="73202"/>
                  </a:lnTo>
                  <a:lnTo>
                    <a:pt x="14403" y="71438"/>
                  </a:lnTo>
                  <a:lnTo>
                    <a:pt x="15064" y="69204"/>
                  </a:lnTo>
                  <a:lnTo>
                    <a:pt x="21444" y="63899"/>
                  </a:lnTo>
                  <a:lnTo>
                    <a:pt x="30277" y="59072"/>
                  </a:lnTo>
                  <a:lnTo>
                    <a:pt x="37730" y="56927"/>
                  </a:lnTo>
                  <a:lnTo>
                    <a:pt x="44571" y="47506"/>
                  </a:lnTo>
                  <a:lnTo>
                    <a:pt x="62108" y="14599"/>
                  </a:lnTo>
                  <a:lnTo>
                    <a:pt x="63449" y="4607"/>
                  </a:lnTo>
                  <a:lnTo>
                    <a:pt x="62579" y="2424"/>
                  </a:lnTo>
                  <a:lnTo>
                    <a:pt x="60940" y="970"/>
                  </a:lnTo>
                  <a:lnTo>
                    <a:pt x="58789" y="0"/>
                  </a:lnTo>
                  <a:lnTo>
                    <a:pt x="56297" y="412"/>
                  </a:lnTo>
                  <a:lnTo>
                    <a:pt x="47733" y="6047"/>
                  </a:lnTo>
                  <a:lnTo>
                    <a:pt x="15961" y="32266"/>
                  </a:lnTo>
                  <a:lnTo>
                    <a:pt x="3326" y="54762"/>
                  </a:lnTo>
                  <a:lnTo>
                    <a:pt x="0" y="64889"/>
                  </a:lnTo>
                  <a:lnTo>
                    <a:pt x="1343" y="75740"/>
                  </a:lnTo>
                  <a:lnTo>
                    <a:pt x="3183" y="81596"/>
                  </a:lnTo>
                  <a:lnTo>
                    <a:pt x="10872" y="90926"/>
                  </a:lnTo>
                  <a:lnTo>
                    <a:pt x="21344" y="97542"/>
                  </a:lnTo>
                  <a:lnTo>
                    <a:pt x="44963" y="1028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9" name="SMARTInkShape-7541"/>
            <p:cNvSpPr/>
            <p:nvPr/>
          </p:nvSpPr>
          <p:spPr>
            <a:xfrm>
              <a:off x="9212979" y="4372009"/>
              <a:ext cx="126771" cy="133317"/>
            </a:xfrm>
            <a:custGeom>
              <a:avLst/>
              <a:gdLst/>
              <a:ahLst/>
              <a:cxnLst/>
              <a:rect l="0" t="0" r="0" b="0"/>
              <a:pathLst>
                <a:path w="126771" h="133317">
                  <a:moveTo>
                    <a:pt x="64371" y="9491"/>
                  </a:moveTo>
                  <a:lnTo>
                    <a:pt x="64371" y="1290"/>
                  </a:lnTo>
                  <a:lnTo>
                    <a:pt x="63313" y="849"/>
                  </a:lnTo>
                  <a:lnTo>
                    <a:pt x="33780" y="0"/>
                  </a:lnTo>
                  <a:lnTo>
                    <a:pt x="18383" y="5033"/>
                  </a:lnTo>
                  <a:lnTo>
                    <a:pt x="5471" y="13226"/>
                  </a:lnTo>
                  <a:lnTo>
                    <a:pt x="1152" y="19265"/>
                  </a:lnTo>
                  <a:lnTo>
                    <a:pt x="0" y="22357"/>
                  </a:lnTo>
                  <a:lnTo>
                    <a:pt x="290" y="25477"/>
                  </a:lnTo>
                  <a:lnTo>
                    <a:pt x="3435" y="31765"/>
                  </a:lnTo>
                  <a:lnTo>
                    <a:pt x="49194" y="53944"/>
                  </a:lnTo>
                  <a:lnTo>
                    <a:pt x="93456" y="69816"/>
                  </a:lnTo>
                  <a:lnTo>
                    <a:pt x="121426" y="82516"/>
                  </a:lnTo>
                  <a:lnTo>
                    <a:pt x="126770" y="88866"/>
                  </a:lnTo>
                  <a:lnTo>
                    <a:pt x="126080" y="92041"/>
                  </a:lnTo>
                  <a:lnTo>
                    <a:pt x="119667" y="98391"/>
                  </a:lnTo>
                  <a:lnTo>
                    <a:pt x="78893" y="120616"/>
                  </a:lnTo>
                  <a:lnTo>
                    <a:pt x="26271" y="1333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0" name="SMARTInkShape-7542"/>
            <p:cNvSpPr/>
            <p:nvPr/>
          </p:nvSpPr>
          <p:spPr>
            <a:xfrm>
              <a:off x="10163175" y="4352925"/>
              <a:ext cx="295276" cy="142165"/>
            </a:xfrm>
            <a:custGeom>
              <a:avLst/>
              <a:gdLst/>
              <a:ahLst/>
              <a:cxnLst/>
              <a:rect l="0" t="0" r="0" b="0"/>
              <a:pathLst>
                <a:path w="295276" h="142165">
                  <a:moveTo>
                    <a:pt x="0" y="0"/>
                  </a:moveTo>
                  <a:lnTo>
                    <a:pt x="21735" y="22792"/>
                  </a:lnTo>
                  <a:lnTo>
                    <a:pt x="32731" y="51045"/>
                  </a:lnTo>
                  <a:lnTo>
                    <a:pt x="40216" y="97595"/>
                  </a:lnTo>
                  <a:lnTo>
                    <a:pt x="42686" y="103163"/>
                  </a:lnTo>
                  <a:lnTo>
                    <a:pt x="42608" y="114995"/>
                  </a:lnTo>
                  <a:lnTo>
                    <a:pt x="38991" y="134781"/>
                  </a:lnTo>
                  <a:lnTo>
                    <a:pt x="39753" y="137479"/>
                  </a:lnTo>
                  <a:lnTo>
                    <a:pt x="41317" y="139278"/>
                  </a:lnTo>
                  <a:lnTo>
                    <a:pt x="46380" y="142164"/>
                  </a:lnTo>
                  <a:lnTo>
                    <a:pt x="46795" y="141343"/>
                  </a:lnTo>
                  <a:lnTo>
                    <a:pt x="52649" y="102152"/>
                  </a:lnTo>
                  <a:lnTo>
                    <a:pt x="58378" y="67215"/>
                  </a:lnTo>
                  <a:lnTo>
                    <a:pt x="76473" y="33331"/>
                  </a:lnTo>
                  <a:lnTo>
                    <a:pt x="85494" y="26102"/>
                  </a:lnTo>
                  <a:lnTo>
                    <a:pt x="96558" y="22184"/>
                  </a:lnTo>
                  <a:lnTo>
                    <a:pt x="102473" y="21139"/>
                  </a:lnTo>
                  <a:lnTo>
                    <a:pt x="111865" y="22801"/>
                  </a:lnTo>
                  <a:lnTo>
                    <a:pt x="120627" y="28125"/>
                  </a:lnTo>
                  <a:lnTo>
                    <a:pt x="131576" y="37547"/>
                  </a:lnTo>
                  <a:lnTo>
                    <a:pt x="155141" y="76400"/>
                  </a:lnTo>
                  <a:lnTo>
                    <a:pt x="158909" y="87225"/>
                  </a:lnTo>
                  <a:lnTo>
                    <a:pt x="161909" y="132635"/>
                  </a:lnTo>
                  <a:lnTo>
                    <a:pt x="162982" y="114945"/>
                  </a:lnTo>
                  <a:lnTo>
                    <a:pt x="178172" y="68012"/>
                  </a:lnTo>
                  <a:lnTo>
                    <a:pt x="184316" y="57391"/>
                  </a:lnTo>
                  <a:lnTo>
                    <a:pt x="198781" y="45462"/>
                  </a:lnTo>
                  <a:lnTo>
                    <a:pt x="229178" y="33008"/>
                  </a:lnTo>
                  <a:lnTo>
                    <a:pt x="243320" y="30545"/>
                  </a:lnTo>
                  <a:lnTo>
                    <a:pt x="253840" y="32273"/>
                  </a:lnTo>
                  <a:lnTo>
                    <a:pt x="263102" y="37627"/>
                  </a:lnTo>
                  <a:lnTo>
                    <a:pt x="274273" y="47062"/>
                  </a:lnTo>
                  <a:lnTo>
                    <a:pt x="287406" y="69330"/>
                  </a:lnTo>
                  <a:lnTo>
                    <a:pt x="29527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SMARTInkShape-7543"/>
            <p:cNvSpPr/>
            <p:nvPr/>
          </p:nvSpPr>
          <p:spPr>
            <a:xfrm>
              <a:off x="9725025" y="4391025"/>
              <a:ext cx="123826" cy="64754"/>
            </a:xfrm>
            <a:custGeom>
              <a:avLst/>
              <a:gdLst/>
              <a:ahLst/>
              <a:cxnLst/>
              <a:rect l="0" t="0" r="0" b="0"/>
              <a:pathLst>
                <a:path w="123826" h="64754">
                  <a:moveTo>
                    <a:pt x="0" y="0"/>
                  </a:moveTo>
                  <a:lnTo>
                    <a:pt x="6546" y="15209"/>
                  </a:lnTo>
                  <a:lnTo>
                    <a:pt x="10322" y="43416"/>
                  </a:lnTo>
                  <a:lnTo>
                    <a:pt x="17011" y="56946"/>
                  </a:lnTo>
                  <a:lnTo>
                    <a:pt x="18648" y="64753"/>
                  </a:lnTo>
                  <a:lnTo>
                    <a:pt x="18782" y="64336"/>
                  </a:lnTo>
                  <a:lnTo>
                    <a:pt x="20102" y="40073"/>
                  </a:lnTo>
                  <a:lnTo>
                    <a:pt x="24103" y="29804"/>
                  </a:lnTo>
                  <a:lnTo>
                    <a:pt x="32232" y="21007"/>
                  </a:lnTo>
                  <a:lnTo>
                    <a:pt x="41842" y="14629"/>
                  </a:lnTo>
                  <a:lnTo>
                    <a:pt x="49641" y="11793"/>
                  </a:lnTo>
                  <a:lnTo>
                    <a:pt x="70095" y="10197"/>
                  </a:lnTo>
                  <a:lnTo>
                    <a:pt x="91207" y="14780"/>
                  </a:lnTo>
                  <a:lnTo>
                    <a:pt x="1238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2" name="SMARTInkShape-7544"/>
            <p:cNvSpPr/>
            <p:nvPr/>
          </p:nvSpPr>
          <p:spPr>
            <a:xfrm>
              <a:off x="9601708" y="4402591"/>
              <a:ext cx="94025" cy="82044"/>
            </a:xfrm>
            <a:custGeom>
              <a:avLst/>
              <a:gdLst/>
              <a:ahLst/>
              <a:cxnLst/>
              <a:rect l="0" t="0" r="0" b="0"/>
              <a:pathLst>
                <a:path w="94025" h="82044">
                  <a:moveTo>
                    <a:pt x="18542" y="7484"/>
                  </a:moveTo>
                  <a:lnTo>
                    <a:pt x="13485" y="7484"/>
                  </a:lnTo>
                  <a:lnTo>
                    <a:pt x="8181" y="13129"/>
                  </a:lnTo>
                  <a:lnTo>
                    <a:pt x="3354" y="21634"/>
                  </a:lnTo>
                  <a:lnTo>
                    <a:pt x="636" y="33431"/>
                  </a:lnTo>
                  <a:lnTo>
                    <a:pt x="0" y="44064"/>
                  </a:lnTo>
                  <a:lnTo>
                    <a:pt x="4699" y="61949"/>
                  </a:lnTo>
                  <a:lnTo>
                    <a:pt x="7197" y="66019"/>
                  </a:lnTo>
                  <a:lnTo>
                    <a:pt x="21895" y="78144"/>
                  </a:lnTo>
                  <a:lnTo>
                    <a:pt x="30968" y="81222"/>
                  </a:lnTo>
                  <a:lnTo>
                    <a:pt x="36352" y="82043"/>
                  </a:lnTo>
                  <a:lnTo>
                    <a:pt x="47977" y="80132"/>
                  </a:lnTo>
                  <a:lnTo>
                    <a:pt x="60199" y="74697"/>
                  </a:lnTo>
                  <a:lnTo>
                    <a:pt x="77922" y="59737"/>
                  </a:lnTo>
                  <a:lnTo>
                    <a:pt x="86561" y="47994"/>
                  </a:lnTo>
                  <a:lnTo>
                    <a:pt x="91107" y="35719"/>
                  </a:lnTo>
                  <a:lnTo>
                    <a:pt x="94024" y="15648"/>
                  </a:lnTo>
                  <a:lnTo>
                    <a:pt x="91088" y="11868"/>
                  </a:lnTo>
                  <a:lnTo>
                    <a:pt x="79360" y="4846"/>
                  </a:lnTo>
                  <a:lnTo>
                    <a:pt x="5996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3" name="SMARTInkShape-7545"/>
            <p:cNvSpPr/>
            <p:nvPr/>
          </p:nvSpPr>
          <p:spPr>
            <a:xfrm>
              <a:off x="9353550" y="4383092"/>
              <a:ext cx="161926" cy="112709"/>
            </a:xfrm>
            <a:custGeom>
              <a:avLst/>
              <a:gdLst/>
              <a:ahLst/>
              <a:cxnLst/>
              <a:rect l="0" t="0" r="0" b="0"/>
              <a:pathLst>
                <a:path w="161926" h="112709">
                  <a:moveTo>
                    <a:pt x="0" y="46033"/>
                  </a:moveTo>
                  <a:lnTo>
                    <a:pt x="0" y="40977"/>
                  </a:lnTo>
                  <a:lnTo>
                    <a:pt x="1059" y="39487"/>
                  </a:lnTo>
                  <a:lnTo>
                    <a:pt x="2822" y="38494"/>
                  </a:lnTo>
                  <a:lnTo>
                    <a:pt x="42836" y="27923"/>
                  </a:lnTo>
                  <a:lnTo>
                    <a:pt x="88974" y="12509"/>
                  </a:lnTo>
                  <a:lnTo>
                    <a:pt x="132719" y="1990"/>
                  </a:lnTo>
                  <a:lnTo>
                    <a:pt x="147534" y="0"/>
                  </a:lnTo>
                  <a:lnTo>
                    <a:pt x="152331" y="527"/>
                  </a:lnTo>
                  <a:lnTo>
                    <a:pt x="155528" y="1937"/>
                  </a:lnTo>
                  <a:lnTo>
                    <a:pt x="157661" y="3936"/>
                  </a:lnTo>
                  <a:lnTo>
                    <a:pt x="160030" y="8979"/>
                  </a:lnTo>
                  <a:lnTo>
                    <a:pt x="161759" y="47797"/>
                  </a:lnTo>
                  <a:lnTo>
                    <a:pt x="161916" y="94497"/>
                  </a:lnTo>
                  <a:lnTo>
                    <a:pt x="161925" y="1127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4" name="SMARTInkShape-7546"/>
            <p:cNvSpPr/>
            <p:nvPr/>
          </p:nvSpPr>
          <p:spPr>
            <a:xfrm>
              <a:off x="9401175" y="4248150"/>
              <a:ext cx="9526" cy="257176"/>
            </a:xfrm>
            <a:custGeom>
              <a:avLst/>
              <a:gdLst/>
              <a:ahLst/>
              <a:cxnLst/>
              <a:rect l="0" t="0" r="0" b="0"/>
              <a:pathLst>
                <a:path w="9526" h="257176">
                  <a:moveTo>
                    <a:pt x="0" y="0"/>
                  </a:moveTo>
                  <a:lnTo>
                    <a:pt x="0" y="44829"/>
                  </a:lnTo>
                  <a:lnTo>
                    <a:pt x="0" y="88347"/>
                  </a:lnTo>
                  <a:lnTo>
                    <a:pt x="1059" y="134832"/>
                  </a:lnTo>
                  <a:lnTo>
                    <a:pt x="6546" y="176358"/>
                  </a:lnTo>
                  <a:lnTo>
                    <a:pt x="8937" y="219849"/>
                  </a:lnTo>
                  <a:lnTo>
                    <a:pt x="9525"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5" name="SMARTInkShape-7547"/>
            <p:cNvSpPr/>
            <p:nvPr/>
          </p:nvSpPr>
          <p:spPr>
            <a:xfrm>
              <a:off x="11040362" y="4382858"/>
              <a:ext cx="122431" cy="151043"/>
            </a:xfrm>
            <a:custGeom>
              <a:avLst/>
              <a:gdLst/>
              <a:ahLst/>
              <a:cxnLst/>
              <a:rect l="0" t="0" r="0" b="0"/>
              <a:pathLst>
                <a:path w="122431" h="151043">
                  <a:moveTo>
                    <a:pt x="103888" y="17692"/>
                  </a:moveTo>
                  <a:lnTo>
                    <a:pt x="108945" y="17692"/>
                  </a:lnTo>
                  <a:lnTo>
                    <a:pt x="114249" y="14870"/>
                  </a:lnTo>
                  <a:lnTo>
                    <a:pt x="122430" y="8559"/>
                  </a:lnTo>
                  <a:lnTo>
                    <a:pt x="106491" y="0"/>
                  </a:lnTo>
                  <a:lnTo>
                    <a:pt x="65608" y="9182"/>
                  </a:lnTo>
                  <a:lnTo>
                    <a:pt x="20256" y="23117"/>
                  </a:lnTo>
                  <a:lnTo>
                    <a:pt x="9216" y="25395"/>
                  </a:lnTo>
                  <a:lnTo>
                    <a:pt x="5846" y="27060"/>
                  </a:lnTo>
                  <a:lnTo>
                    <a:pt x="3603" y="29229"/>
                  </a:lnTo>
                  <a:lnTo>
                    <a:pt x="0" y="35258"/>
                  </a:lnTo>
                  <a:lnTo>
                    <a:pt x="2329" y="38905"/>
                  </a:lnTo>
                  <a:lnTo>
                    <a:pt x="4432" y="41359"/>
                  </a:lnTo>
                  <a:lnTo>
                    <a:pt x="43713" y="52902"/>
                  </a:lnTo>
                  <a:lnTo>
                    <a:pt x="84240" y="68195"/>
                  </a:lnTo>
                  <a:lnTo>
                    <a:pt x="112708" y="86229"/>
                  </a:lnTo>
                  <a:lnTo>
                    <a:pt x="118391" y="93309"/>
                  </a:lnTo>
                  <a:lnTo>
                    <a:pt x="121591" y="103244"/>
                  </a:lnTo>
                  <a:lnTo>
                    <a:pt x="122039" y="106477"/>
                  </a:lnTo>
                  <a:lnTo>
                    <a:pt x="116894" y="115713"/>
                  </a:lnTo>
                  <a:lnTo>
                    <a:pt x="107551" y="125815"/>
                  </a:lnTo>
                  <a:lnTo>
                    <a:pt x="89334" y="137453"/>
                  </a:lnTo>
                  <a:lnTo>
                    <a:pt x="56263" y="1510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6" name="SMARTInkShape-7548"/>
            <p:cNvSpPr/>
            <p:nvPr/>
          </p:nvSpPr>
          <p:spPr>
            <a:xfrm>
              <a:off x="6238875" y="4152900"/>
              <a:ext cx="167792" cy="352426"/>
            </a:xfrm>
            <a:custGeom>
              <a:avLst/>
              <a:gdLst/>
              <a:ahLst/>
              <a:cxnLst/>
              <a:rect l="0" t="0" r="0" b="0"/>
              <a:pathLst>
                <a:path w="167792" h="352426">
                  <a:moveTo>
                    <a:pt x="0" y="0"/>
                  </a:moveTo>
                  <a:lnTo>
                    <a:pt x="9721" y="1058"/>
                  </a:lnTo>
                  <a:lnTo>
                    <a:pt x="40020" y="13183"/>
                  </a:lnTo>
                  <a:lnTo>
                    <a:pt x="85058" y="40408"/>
                  </a:lnTo>
                  <a:lnTo>
                    <a:pt x="110992" y="63956"/>
                  </a:lnTo>
                  <a:lnTo>
                    <a:pt x="136499" y="109686"/>
                  </a:lnTo>
                  <a:lnTo>
                    <a:pt x="159098" y="157133"/>
                  </a:lnTo>
                  <a:lnTo>
                    <a:pt x="167791" y="201428"/>
                  </a:lnTo>
                  <a:lnTo>
                    <a:pt x="167542" y="242421"/>
                  </a:lnTo>
                  <a:lnTo>
                    <a:pt x="156119" y="286982"/>
                  </a:lnTo>
                  <a:lnTo>
                    <a:pt x="151385" y="308458"/>
                  </a:lnTo>
                  <a:lnTo>
                    <a:pt x="133350"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7" name="SMARTInkShape-7549"/>
            <p:cNvSpPr/>
            <p:nvPr/>
          </p:nvSpPr>
          <p:spPr>
            <a:xfrm>
              <a:off x="6211374" y="4810125"/>
              <a:ext cx="189427" cy="133351"/>
            </a:xfrm>
            <a:custGeom>
              <a:avLst/>
              <a:gdLst/>
              <a:ahLst/>
              <a:cxnLst/>
              <a:rect l="0" t="0" r="0" b="0"/>
              <a:pathLst>
                <a:path w="189427" h="133351">
                  <a:moveTo>
                    <a:pt x="27501" y="0"/>
                  </a:moveTo>
                  <a:lnTo>
                    <a:pt x="36164" y="7604"/>
                  </a:lnTo>
                  <a:lnTo>
                    <a:pt x="50294" y="17305"/>
                  </a:lnTo>
                  <a:lnTo>
                    <a:pt x="68433" y="45056"/>
                  </a:lnTo>
                  <a:lnTo>
                    <a:pt x="73143" y="58623"/>
                  </a:lnTo>
                  <a:lnTo>
                    <a:pt x="71422" y="68741"/>
                  </a:lnTo>
                  <a:lnTo>
                    <a:pt x="66072" y="80294"/>
                  </a:lnTo>
                  <a:lnTo>
                    <a:pt x="52217" y="96581"/>
                  </a:lnTo>
                  <a:lnTo>
                    <a:pt x="23290" y="117148"/>
                  </a:lnTo>
                  <a:lnTo>
                    <a:pt x="0" y="123565"/>
                  </a:lnTo>
                  <a:lnTo>
                    <a:pt x="44715" y="123818"/>
                  </a:lnTo>
                  <a:lnTo>
                    <a:pt x="79639" y="123823"/>
                  </a:lnTo>
                  <a:lnTo>
                    <a:pt x="121854" y="123824"/>
                  </a:lnTo>
                  <a:lnTo>
                    <a:pt x="189426"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8" name="SMARTInkShape-7550"/>
            <p:cNvSpPr/>
            <p:nvPr/>
          </p:nvSpPr>
          <p:spPr>
            <a:xfrm>
              <a:off x="6907672" y="4810125"/>
              <a:ext cx="255129" cy="228601"/>
            </a:xfrm>
            <a:custGeom>
              <a:avLst/>
              <a:gdLst/>
              <a:ahLst/>
              <a:cxnLst/>
              <a:rect l="0" t="0" r="0" b="0"/>
              <a:pathLst>
                <a:path w="255129" h="228601">
                  <a:moveTo>
                    <a:pt x="178928" y="0"/>
                  </a:moveTo>
                  <a:lnTo>
                    <a:pt x="170727" y="0"/>
                  </a:lnTo>
                  <a:lnTo>
                    <a:pt x="123896" y="16247"/>
                  </a:lnTo>
                  <a:lnTo>
                    <a:pt x="101121" y="26569"/>
                  </a:lnTo>
                  <a:lnTo>
                    <a:pt x="61590" y="56277"/>
                  </a:lnTo>
                  <a:lnTo>
                    <a:pt x="29721" y="99395"/>
                  </a:lnTo>
                  <a:lnTo>
                    <a:pt x="4863" y="139507"/>
                  </a:lnTo>
                  <a:lnTo>
                    <a:pt x="0" y="163749"/>
                  </a:lnTo>
                  <a:lnTo>
                    <a:pt x="2493" y="171607"/>
                  </a:lnTo>
                  <a:lnTo>
                    <a:pt x="13730" y="185984"/>
                  </a:lnTo>
                  <a:lnTo>
                    <a:pt x="32849" y="200921"/>
                  </a:lnTo>
                  <a:lnTo>
                    <a:pt x="64818" y="214392"/>
                  </a:lnTo>
                  <a:lnTo>
                    <a:pt x="104216" y="223515"/>
                  </a:lnTo>
                  <a:lnTo>
                    <a:pt x="147727" y="227929"/>
                  </a:lnTo>
                  <a:lnTo>
                    <a:pt x="190403" y="228467"/>
                  </a:lnTo>
                  <a:lnTo>
                    <a:pt x="255128"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9" name="SMARTInkShape-7551"/>
            <p:cNvSpPr/>
            <p:nvPr/>
          </p:nvSpPr>
          <p:spPr>
            <a:xfrm>
              <a:off x="7924800" y="4857750"/>
              <a:ext cx="28576" cy="304801"/>
            </a:xfrm>
            <a:custGeom>
              <a:avLst/>
              <a:gdLst/>
              <a:ahLst/>
              <a:cxnLst/>
              <a:rect l="0" t="0" r="0" b="0"/>
              <a:pathLst>
                <a:path w="28576" h="304801">
                  <a:moveTo>
                    <a:pt x="0" y="0"/>
                  </a:moveTo>
                  <a:lnTo>
                    <a:pt x="2822" y="18828"/>
                  </a:lnTo>
                  <a:lnTo>
                    <a:pt x="7539" y="53205"/>
                  </a:lnTo>
                  <a:lnTo>
                    <a:pt x="8937" y="99725"/>
                  </a:lnTo>
                  <a:lnTo>
                    <a:pt x="12173" y="145259"/>
                  </a:lnTo>
                  <a:lnTo>
                    <a:pt x="17012" y="187327"/>
                  </a:lnTo>
                  <a:lnTo>
                    <a:pt x="21268" y="234362"/>
                  </a:lnTo>
                  <a:lnTo>
                    <a:pt x="27132" y="278069"/>
                  </a:lnTo>
                  <a:lnTo>
                    <a:pt x="28575"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0" name="SMARTInkShape-7552"/>
            <p:cNvSpPr/>
            <p:nvPr/>
          </p:nvSpPr>
          <p:spPr>
            <a:xfrm>
              <a:off x="7096125" y="4307320"/>
              <a:ext cx="95251" cy="63052"/>
            </a:xfrm>
            <a:custGeom>
              <a:avLst/>
              <a:gdLst/>
              <a:ahLst/>
              <a:cxnLst/>
              <a:rect l="0" t="0" r="0" b="0"/>
              <a:pathLst>
                <a:path w="95251" h="63052">
                  <a:moveTo>
                    <a:pt x="0" y="7505"/>
                  </a:moveTo>
                  <a:lnTo>
                    <a:pt x="5057" y="12561"/>
                  </a:lnTo>
                  <a:lnTo>
                    <a:pt x="7539" y="17866"/>
                  </a:lnTo>
                  <a:lnTo>
                    <a:pt x="9522" y="63051"/>
                  </a:lnTo>
                  <a:lnTo>
                    <a:pt x="9523" y="59124"/>
                  </a:lnTo>
                  <a:lnTo>
                    <a:pt x="8466" y="57792"/>
                  </a:lnTo>
                  <a:lnTo>
                    <a:pt x="4468" y="56313"/>
                  </a:lnTo>
                  <a:lnTo>
                    <a:pt x="2979" y="53802"/>
                  </a:lnTo>
                  <a:lnTo>
                    <a:pt x="1324" y="45367"/>
                  </a:lnTo>
                  <a:lnTo>
                    <a:pt x="5449" y="28719"/>
                  </a:lnTo>
                  <a:lnTo>
                    <a:pt x="13358" y="19403"/>
                  </a:lnTo>
                  <a:lnTo>
                    <a:pt x="34175" y="2526"/>
                  </a:lnTo>
                  <a:lnTo>
                    <a:pt x="40942" y="0"/>
                  </a:lnTo>
                  <a:lnTo>
                    <a:pt x="50299" y="1700"/>
                  </a:lnTo>
                  <a:lnTo>
                    <a:pt x="64646" y="8607"/>
                  </a:lnTo>
                  <a:lnTo>
                    <a:pt x="78974" y="20423"/>
                  </a:lnTo>
                  <a:lnTo>
                    <a:pt x="95250" y="551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1" name="SMARTInkShape-7553"/>
            <p:cNvSpPr/>
            <p:nvPr/>
          </p:nvSpPr>
          <p:spPr>
            <a:xfrm>
              <a:off x="7000875" y="4295775"/>
              <a:ext cx="1" cy="95251"/>
            </a:xfrm>
            <a:custGeom>
              <a:avLst/>
              <a:gdLst/>
              <a:ahLst/>
              <a:cxnLst/>
              <a:rect l="0" t="0" r="0" b="0"/>
              <a:pathLst>
                <a:path w="1" h="95251">
                  <a:moveTo>
                    <a:pt x="0" y="0"/>
                  </a:moveTo>
                  <a:lnTo>
                    <a:pt x="0" y="43312"/>
                  </a:ln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2" name="SMARTInkShape-7554"/>
            <p:cNvSpPr/>
            <p:nvPr/>
          </p:nvSpPr>
          <p:spPr>
            <a:xfrm>
              <a:off x="6783124" y="4295775"/>
              <a:ext cx="141552" cy="9526"/>
            </a:xfrm>
            <a:custGeom>
              <a:avLst/>
              <a:gdLst/>
              <a:ahLst/>
              <a:cxnLst/>
              <a:rect l="0" t="0" r="0" b="0"/>
              <a:pathLst>
                <a:path w="141552" h="9526">
                  <a:moveTo>
                    <a:pt x="8201" y="0"/>
                  </a:moveTo>
                  <a:lnTo>
                    <a:pt x="8201" y="5056"/>
                  </a:lnTo>
                  <a:lnTo>
                    <a:pt x="7143" y="6546"/>
                  </a:lnTo>
                  <a:lnTo>
                    <a:pt x="5379" y="7539"/>
                  </a:lnTo>
                  <a:lnTo>
                    <a:pt x="0" y="9133"/>
                  </a:lnTo>
                  <a:lnTo>
                    <a:pt x="45403" y="9515"/>
                  </a:lnTo>
                  <a:lnTo>
                    <a:pt x="89711" y="4035"/>
                  </a:lnTo>
                  <a:lnTo>
                    <a:pt x="14155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3" name="SMARTInkShape-7555"/>
            <p:cNvSpPr/>
            <p:nvPr/>
          </p:nvSpPr>
          <p:spPr>
            <a:xfrm>
              <a:off x="6781800" y="4185536"/>
              <a:ext cx="171451" cy="24515"/>
            </a:xfrm>
            <a:custGeom>
              <a:avLst/>
              <a:gdLst/>
              <a:ahLst/>
              <a:cxnLst/>
              <a:rect l="0" t="0" r="0" b="0"/>
              <a:pathLst>
                <a:path w="171451" h="24515">
                  <a:moveTo>
                    <a:pt x="0" y="24514"/>
                  </a:moveTo>
                  <a:lnTo>
                    <a:pt x="0" y="15381"/>
                  </a:lnTo>
                  <a:lnTo>
                    <a:pt x="10113" y="10049"/>
                  </a:lnTo>
                  <a:lnTo>
                    <a:pt x="52981" y="5866"/>
                  </a:lnTo>
                  <a:lnTo>
                    <a:pt x="93329" y="4485"/>
                  </a:lnTo>
                  <a:lnTo>
                    <a:pt x="122198" y="0"/>
                  </a:lnTo>
                  <a:lnTo>
                    <a:pt x="171450" y="54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4" name="SMARTInkShape-7556"/>
            <p:cNvSpPr/>
            <p:nvPr/>
          </p:nvSpPr>
          <p:spPr>
            <a:xfrm>
              <a:off x="6753225" y="4171950"/>
              <a:ext cx="9526" cy="342901"/>
            </a:xfrm>
            <a:custGeom>
              <a:avLst/>
              <a:gdLst/>
              <a:ahLst/>
              <a:cxnLst/>
              <a:rect l="0" t="0" r="0" b="0"/>
              <a:pathLst>
                <a:path w="9526" h="342901">
                  <a:moveTo>
                    <a:pt x="9525" y="0"/>
                  </a:moveTo>
                  <a:lnTo>
                    <a:pt x="9525" y="41636"/>
                  </a:lnTo>
                  <a:lnTo>
                    <a:pt x="9525" y="77836"/>
                  </a:lnTo>
                  <a:lnTo>
                    <a:pt x="9525" y="122075"/>
                  </a:lnTo>
                  <a:lnTo>
                    <a:pt x="9525" y="164794"/>
                  </a:lnTo>
                  <a:lnTo>
                    <a:pt x="8467" y="203815"/>
                  </a:lnTo>
                  <a:lnTo>
                    <a:pt x="1324" y="251363"/>
                  </a:lnTo>
                  <a:lnTo>
                    <a:pt x="174" y="291047"/>
                  </a:lnTo>
                  <a:lnTo>
                    <a:pt x="0" y="342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SMARTInkShape-7557"/>
            <p:cNvSpPr/>
            <p:nvPr/>
          </p:nvSpPr>
          <p:spPr>
            <a:xfrm>
              <a:off x="8241964" y="4887687"/>
              <a:ext cx="150470" cy="227239"/>
            </a:xfrm>
            <a:custGeom>
              <a:avLst/>
              <a:gdLst/>
              <a:ahLst/>
              <a:cxnLst/>
              <a:rect l="0" t="0" r="0" b="0"/>
              <a:pathLst>
                <a:path w="150470" h="227239">
                  <a:moveTo>
                    <a:pt x="111461" y="27213"/>
                  </a:moveTo>
                  <a:lnTo>
                    <a:pt x="111461" y="19012"/>
                  </a:lnTo>
                  <a:lnTo>
                    <a:pt x="120594" y="8590"/>
                  </a:lnTo>
                  <a:lnTo>
                    <a:pt x="110757" y="3233"/>
                  </a:lnTo>
                  <a:lnTo>
                    <a:pt x="89380" y="0"/>
                  </a:lnTo>
                  <a:lnTo>
                    <a:pt x="67995" y="4097"/>
                  </a:lnTo>
                  <a:lnTo>
                    <a:pt x="23941" y="21063"/>
                  </a:lnTo>
                  <a:lnTo>
                    <a:pt x="11533" y="30124"/>
                  </a:lnTo>
                  <a:lnTo>
                    <a:pt x="0" y="43076"/>
                  </a:lnTo>
                  <a:lnTo>
                    <a:pt x="112" y="46254"/>
                  </a:lnTo>
                  <a:lnTo>
                    <a:pt x="3059" y="55431"/>
                  </a:lnTo>
                  <a:lnTo>
                    <a:pt x="34270" y="84057"/>
                  </a:lnTo>
                  <a:lnTo>
                    <a:pt x="79750" y="115825"/>
                  </a:lnTo>
                  <a:lnTo>
                    <a:pt x="124454" y="150581"/>
                  </a:lnTo>
                  <a:lnTo>
                    <a:pt x="147071" y="176347"/>
                  </a:lnTo>
                  <a:lnTo>
                    <a:pt x="150018" y="182728"/>
                  </a:lnTo>
                  <a:lnTo>
                    <a:pt x="150469" y="195461"/>
                  </a:lnTo>
                  <a:lnTo>
                    <a:pt x="144321" y="208176"/>
                  </a:lnTo>
                  <a:lnTo>
                    <a:pt x="135591" y="218766"/>
                  </a:lnTo>
                  <a:lnTo>
                    <a:pt x="128182" y="223473"/>
                  </a:lnTo>
                  <a:lnTo>
                    <a:pt x="63836" y="2272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6" name="SMARTInkShape-7558"/>
            <p:cNvSpPr/>
            <p:nvPr/>
          </p:nvSpPr>
          <p:spPr>
            <a:xfrm>
              <a:off x="8728740" y="5012179"/>
              <a:ext cx="234286" cy="112272"/>
            </a:xfrm>
            <a:custGeom>
              <a:avLst/>
              <a:gdLst/>
              <a:ahLst/>
              <a:cxnLst/>
              <a:rect l="0" t="0" r="0" b="0"/>
              <a:pathLst>
                <a:path w="234286" h="112272">
                  <a:moveTo>
                    <a:pt x="167610" y="64646"/>
                  </a:moveTo>
                  <a:lnTo>
                    <a:pt x="167610" y="59590"/>
                  </a:lnTo>
                  <a:lnTo>
                    <a:pt x="154353" y="28999"/>
                  </a:lnTo>
                  <a:lnTo>
                    <a:pt x="145219" y="15513"/>
                  </a:lnTo>
                  <a:lnTo>
                    <a:pt x="130755" y="4816"/>
                  </a:lnTo>
                  <a:lnTo>
                    <a:pt x="108007" y="0"/>
                  </a:lnTo>
                  <a:lnTo>
                    <a:pt x="76102" y="8685"/>
                  </a:lnTo>
                  <a:lnTo>
                    <a:pt x="42604" y="24037"/>
                  </a:lnTo>
                  <a:lnTo>
                    <a:pt x="0" y="61033"/>
                  </a:lnTo>
                  <a:lnTo>
                    <a:pt x="837" y="63296"/>
                  </a:lnTo>
                  <a:lnTo>
                    <a:pt x="7411" y="68633"/>
                  </a:lnTo>
                  <a:lnTo>
                    <a:pt x="28068" y="72530"/>
                  </a:lnTo>
                  <a:lnTo>
                    <a:pt x="68083" y="63594"/>
                  </a:lnTo>
                  <a:lnTo>
                    <a:pt x="99668" y="51987"/>
                  </a:lnTo>
                  <a:lnTo>
                    <a:pt x="144791" y="22390"/>
                  </a:lnTo>
                  <a:lnTo>
                    <a:pt x="156967" y="15790"/>
                  </a:lnTo>
                  <a:lnTo>
                    <a:pt x="165508" y="9134"/>
                  </a:lnTo>
                  <a:lnTo>
                    <a:pt x="165150" y="8588"/>
                  </a:lnTo>
                  <a:lnTo>
                    <a:pt x="161931" y="7981"/>
                  </a:lnTo>
                  <a:lnTo>
                    <a:pt x="160649" y="9937"/>
                  </a:lnTo>
                  <a:lnTo>
                    <a:pt x="149985" y="52289"/>
                  </a:lnTo>
                  <a:lnTo>
                    <a:pt x="154039" y="71098"/>
                  </a:lnTo>
                  <a:lnTo>
                    <a:pt x="175453" y="99937"/>
                  </a:lnTo>
                  <a:lnTo>
                    <a:pt x="179188" y="104047"/>
                  </a:lnTo>
                  <a:lnTo>
                    <a:pt x="194629" y="108617"/>
                  </a:lnTo>
                  <a:lnTo>
                    <a:pt x="234285" y="1122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7" name="SMARTInkShape-7559"/>
            <p:cNvSpPr/>
            <p:nvPr/>
          </p:nvSpPr>
          <p:spPr>
            <a:xfrm>
              <a:off x="7241877" y="4819776"/>
              <a:ext cx="180441" cy="218950"/>
            </a:xfrm>
            <a:custGeom>
              <a:avLst/>
              <a:gdLst/>
              <a:ahLst/>
              <a:cxnLst/>
              <a:rect l="0" t="0" r="0" b="0"/>
              <a:pathLst>
                <a:path w="180441" h="218950">
                  <a:moveTo>
                    <a:pt x="149523" y="18924"/>
                  </a:moveTo>
                  <a:lnTo>
                    <a:pt x="149523" y="10723"/>
                  </a:lnTo>
                  <a:lnTo>
                    <a:pt x="141322" y="1314"/>
                  </a:lnTo>
                  <a:lnTo>
                    <a:pt x="100342" y="0"/>
                  </a:lnTo>
                  <a:lnTo>
                    <a:pt x="64549" y="7503"/>
                  </a:lnTo>
                  <a:lnTo>
                    <a:pt x="17380" y="26445"/>
                  </a:lnTo>
                  <a:lnTo>
                    <a:pt x="0" y="44308"/>
                  </a:lnTo>
                  <a:lnTo>
                    <a:pt x="99" y="46430"/>
                  </a:lnTo>
                  <a:lnTo>
                    <a:pt x="3032" y="51610"/>
                  </a:lnTo>
                  <a:lnTo>
                    <a:pt x="20746" y="65534"/>
                  </a:lnTo>
                  <a:lnTo>
                    <a:pt x="60664" y="81596"/>
                  </a:lnTo>
                  <a:lnTo>
                    <a:pt x="108005" y="103248"/>
                  </a:lnTo>
                  <a:lnTo>
                    <a:pt x="151059" y="125919"/>
                  </a:lnTo>
                  <a:lnTo>
                    <a:pt x="167139" y="138444"/>
                  </a:lnTo>
                  <a:lnTo>
                    <a:pt x="177814" y="154594"/>
                  </a:lnTo>
                  <a:lnTo>
                    <a:pt x="180440" y="169533"/>
                  </a:lnTo>
                  <a:lnTo>
                    <a:pt x="178561" y="191314"/>
                  </a:lnTo>
                  <a:lnTo>
                    <a:pt x="169836" y="201728"/>
                  </a:lnTo>
                  <a:lnTo>
                    <a:pt x="156435" y="211295"/>
                  </a:lnTo>
                  <a:lnTo>
                    <a:pt x="136990" y="216681"/>
                  </a:lnTo>
                  <a:lnTo>
                    <a:pt x="92192" y="218750"/>
                  </a:lnTo>
                  <a:lnTo>
                    <a:pt x="63798" y="2189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8" name="SMARTInkShape-7560"/>
            <p:cNvSpPr/>
            <p:nvPr/>
          </p:nvSpPr>
          <p:spPr>
            <a:xfrm>
              <a:off x="7648575" y="5048250"/>
              <a:ext cx="47626" cy="123826"/>
            </a:xfrm>
            <a:custGeom>
              <a:avLst/>
              <a:gdLst/>
              <a:ahLst/>
              <a:cxnLst/>
              <a:rect l="0" t="0" r="0" b="0"/>
              <a:pathLst>
                <a:path w="47626" h="123826">
                  <a:moveTo>
                    <a:pt x="47625" y="0"/>
                  </a:moveTo>
                  <a:lnTo>
                    <a:pt x="46567" y="16267"/>
                  </a:lnTo>
                  <a:lnTo>
                    <a:pt x="40021" y="37981"/>
                  </a:lnTo>
                  <a:lnTo>
                    <a:pt x="18977" y="79480"/>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9" name="SMARTInkShape-7561"/>
            <p:cNvSpPr/>
            <p:nvPr/>
          </p:nvSpPr>
          <p:spPr>
            <a:xfrm>
              <a:off x="6410325" y="4695825"/>
              <a:ext cx="140460" cy="381001"/>
            </a:xfrm>
            <a:custGeom>
              <a:avLst/>
              <a:gdLst/>
              <a:ahLst/>
              <a:cxnLst/>
              <a:rect l="0" t="0" r="0" b="0"/>
              <a:pathLst>
                <a:path w="140460" h="381001">
                  <a:moveTo>
                    <a:pt x="0" y="0"/>
                  </a:moveTo>
                  <a:lnTo>
                    <a:pt x="5057" y="0"/>
                  </a:lnTo>
                  <a:lnTo>
                    <a:pt x="10361" y="2822"/>
                  </a:lnTo>
                  <a:lnTo>
                    <a:pt x="49371" y="40020"/>
                  </a:lnTo>
                  <a:lnTo>
                    <a:pt x="91745" y="85057"/>
                  </a:lnTo>
                  <a:lnTo>
                    <a:pt x="116815" y="126589"/>
                  </a:lnTo>
                  <a:lnTo>
                    <a:pt x="126001" y="144104"/>
                  </a:lnTo>
                  <a:lnTo>
                    <a:pt x="134720" y="186862"/>
                  </a:lnTo>
                  <a:lnTo>
                    <a:pt x="140459" y="224699"/>
                  </a:lnTo>
                  <a:lnTo>
                    <a:pt x="139337" y="261664"/>
                  </a:lnTo>
                  <a:lnTo>
                    <a:pt x="129479" y="303308"/>
                  </a:lnTo>
                  <a:lnTo>
                    <a:pt x="114182" y="346349"/>
                  </a:lnTo>
                  <a:lnTo>
                    <a:pt x="85725"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0" name="SMARTInkShape-7562"/>
            <p:cNvSpPr/>
            <p:nvPr/>
          </p:nvSpPr>
          <p:spPr>
            <a:xfrm>
              <a:off x="7924800" y="4832076"/>
              <a:ext cx="160669" cy="139975"/>
            </a:xfrm>
            <a:custGeom>
              <a:avLst/>
              <a:gdLst/>
              <a:ahLst/>
              <a:cxnLst/>
              <a:rect l="0" t="0" r="0" b="0"/>
              <a:pathLst>
                <a:path w="160669" h="139975">
                  <a:moveTo>
                    <a:pt x="0" y="25674"/>
                  </a:moveTo>
                  <a:lnTo>
                    <a:pt x="0" y="17473"/>
                  </a:lnTo>
                  <a:lnTo>
                    <a:pt x="10113" y="6428"/>
                  </a:lnTo>
                  <a:lnTo>
                    <a:pt x="26367" y="1246"/>
                  </a:lnTo>
                  <a:lnTo>
                    <a:pt x="47702" y="0"/>
                  </a:lnTo>
                  <a:lnTo>
                    <a:pt x="90248" y="7825"/>
                  </a:lnTo>
                  <a:lnTo>
                    <a:pt x="124719" y="24617"/>
                  </a:lnTo>
                  <a:lnTo>
                    <a:pt x="147608" y="47233"/>
                  </a:lnTo>
                  <a:lnTo>
                    <a:pt x="157683" y="63931"/>
                  </a:lnTo>
                  <a:lnTo>
                    <a:pt x="160668" y="80637"/>
                  </a:lnTo>
                  <a:lnTo>
                    <a:pt x="157913" y="86657"/>
                  </a:lnTo>
                  <a:lnTo>
                    <a:pt x="138864" y="105244"/>
                  </a:lnTo>
                  <a:lnTo>
                    <a:pt x="114170" y="122039"/>
                  </a:lnTo>
                  <a:lnTo>
                    <a:pt x="69663" y="134398"/>
                  </a:lnTo>
                  <a:lnTo>
                    <a:pt x="28575" y="1399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1" name="SMARTInkShape-7563"/>
            <p:cNvSpPr/>
            <p:nvPr/>
          </p:nvSpPr>
          <p:spPr>
            <a:xfrm>
              <a:off x="9010650" y="5010671"/>
              <a:ext cx="133351" cy="94730"/>
            </a:xfrm>
            <a:custGeom>
              <a:avLst/>
              <a:gdLst/>
              <a:ahLst/>
              <a:cxnLst/>
              <a:rect l="0" t="0" r="0" b="0"/>
              <a:pathLst>
                <a:path w="133351" h="94730">
                  <a:moveTo>
                    <a:pt x="0" y="9004"/>
                  </a:moveTo>
                  <a:lnTo>
                    <a:pt x="0" y="14061"/>
                  </a:lnTo>
                  <a:lnTo>
                    <a:pt x="10759" y="44215"/>
                  </a:lnTo>
                  <a:lnTo>
                    <a:pt x="24429" y="64016"/>
                  </a:lnTo>
                  <a:lnTo>
                    <a:pt x="29087" y="80689"/>
                  </a:lnTo>
                  <a:lnTo>
                    <a:pt x="31033" y="82194"/>
                  </a:lnTo>
                  <a:lnTo>
                    <a:pt x="33389" y="83197"/>
                  </a:lnTo>
                  <a:lnTo>
                    <a:pt x="33901" y="83866"/>
                  </a:lnTo>
                  <a:lnTo>
                    <a:pt x="33183" y="84312"/>
                  </a:lnTo>
                  <a:lnTo>
                    <a:pt x="31648" y="84609"/>
                  </a:lnTo>
                  <a:lnTo>
                    <a:pt x="30623" y="82691"/>
                  </a:lnTo>
                  <a:lnTo>
                    <a:pt x="28845" y="63693"/>
                  </a:lnTo>
                  <a:lnTo>
                    <a:pt x="41856" y="25678"/>
                  </a:lnTo>
                  <a:lnTo>
                    <a:pt x="47884" y="16414"/>
                  </a:lnTo>
                  <a:lnTo>
                    <a:pt x="65432" y="5410"/>
                  </a:lnTo>
                  <a:lnTo>
                    <a:pt x="78067" y="1236"/>
                  </a:lnTo>
                  <a:lnTo>
                    <a:pt x="88512" y="0"/>
                  </a:lnTo>
                  <a:lnTo>
                    <a:pt x="97899" y="5355"/>
                  </a:lnTo>
                  <a:lnTo>
                    <a:pt x="103367" y="9747"/>
                  </a:lnTo>
                  <a:lnTo>
                    <a:pt x="116117" y="31096"/>
                  </a:lnTo>
                  <a:lnTo>
                    <a:pt x="133350" y="947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2" name="SMARTInkShape-7564"/>
            <p:cNvSpPr/>
            <p:nvPr/>
          </p:nvSpPr>
          <p:spPr>
            <a:xfrm>
              <a:off x="9211669" y="4867610"/>
              <a:ext cx="113307" cy="275891"/>
            </a:xfrm>
            <a:custGeom>
              <a:avLst/>
              <a:gdLst/>
              <a:ahLst/>
              <a:cxnLst/>
              <a:rect l="0" t="0" r="0" b="0"/>
              <a:pathLst>
                <a:path w="113307" h="275891">
                  <a:moveTo>
                    <a:pt x="75206" y="190165"/>
                  </a:moveTo>
                  <a:lnTo>
                    <a:pt x="80263" y="185109"/>
                  </a:lnTo>
                  <a:lnTo>
                    <a:pt x="80694" y="182561"/>
                  </a:lnTo>
                  <a:lnTo>
                    <a:pt x="79924" y="179804"/>
                  </a:lnTo>
                  <a:lnTo>
                    <a:pt x="71082" y="167775"/>
                  </a:lnTo>
                  <a:lnTo>
                    <a:pt x="62437" y="164339"/>
                  </a:lnTo>
                  <a:lnTo>
                    <a:pt x="57168" y="163422"/>
                  </a:lnTo>
                  <a:lnTo>
                    <a:pt x="51539" y="164928"/>
                  </a:lnTo>
                  <a:lnTo>
                    <a:pt x="30119" y="179732"/>
                  </a:lnTo>
                  <a:lnTo>
                    <a:pt x="6553" y="197454"/>
                  </a:lnTo>
                  <a:lnTo>
                    <a:pt x="2361" y="207869"/>
                  </a:lnTo>
                  <a:lnTo>
                    <a:pt x="0" y="220576"/>
                  </a:lnTo>
                  <a:lnTo>
                    <a:pt x="1785" y="224197"/>
                  </a:lnTo>
                  <a:lnTo>
                    <a:pt x="9413" y="231043"/>
                  </a:lnTo>
                  <a:lnTo>
                    <a:pt x="22682" y="234791"/>
                  </a:lnTo>
                  <a:lnTo>
                    <a:pt x="39162" y="235399"/>
                  </a:lnTo>
                  <a:lnTo>
                    <a:pt x="74889" y="229415"/>
                  </a:lnTo>
                  <a:lnTo>
                    <a:pt x="86001" y="220309"/>
                  </a:lnTo>
                  <a:lnTo>
                    <a:pt x="91927" y="213436"/>
                  </a:lnTo>
                  <a:lnTo>
                    <a:pt x="105325" y="178481"/>
                  </a:lnTo>
                  <a:lnTo>
                    <a:pt x="110942" y="139667"/>
                  </a:lnTo>
                  <a:lnTo>
                    <a:pt x="111781" y="96229"/>
                  </a:lnTo>
                  <a:lnTo>
                    <a:pt x="99987" y="52520"/>
                  </a:lnTo>
                  <a:lnTo>
                    <a:pt x="78004" y="5389"/>
                  </a:lnTo>
                  <a:lnTo>
                    <a:pt x="75370" y="0"/>
                  </a:lnTo>
                  <a:lnTo>
                    <a:pt x="75255" y="9877"/>
                  </a:lnTo>
                  <a:lnTo>
                    <a:pt x="83412" y="54567"/>
                  </a:lnTo>
                  <a:lnTo>
                    <a:pt x="89397" y="94837"/>
                  </a:lnTo>
                  <a:lnTo>
                    <a:pt x="94354" y="136214"/>
                  </a:lnTo>
                  <a:lnTo>
                    <a:pt x="101576" y="176060"/>
                  </a:lnTo>
                  <a:lnTo>
                    <a:pt x="113306" y="2758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3" name="SMARTInkShape-7565"/>
            <p:cNvSpPr/>
            <p:nvPr/>
          </p:nvSpPr>
          <p:spPr>
            <a:xfrm>
              <a:off x="9639692" y="4896242"/>
              <a:ext cx="285359" cy="18659"/>
            </a:xfrm>
            <a:custGeom>
              <a:avLst/>
              <a:gdLst/>
              <a:ahLst/>
              <a:cxnLst/>
              <a:rect l="0" t="0" r="0" b="0"/>
              <a:pathLst>
                <a:path w="285359" h="18659">
                  <a:moveTo>
                    <a:pt x="9133" y="9133"/>
                  </a:moveTo>
                  <a:lnTo>
                    <a:pt x="0" y="0"/>
                  </a:lnTo>
                  <a:lnTo>
                    <a:pt x="4781" y="4781"/>
                  </a:lnTo>
                  <a:lnTo>
                    <a:pt x="23013" y="7844"/>
                  </a:lnTo>
                  <a:lnTo>
                    <a:pt x="62140" y="8962"/>
                  </a:lnTo>
                  <a:lnTo>
                    <a:pt x="103564" y="9100"/>
                  </a:lnTo>
                  <a:lnTo>
                    <a:pt x="147885" y="9123"/>
                  </a:lnTo>
                  <a:lnTo>
                    <a:pt x="180161" y="11951"/>
                  </a:lnTo>
                  <a:lnTo>
                    <a:pt x="225261" y="16671"/>
                  </a:lnTo>
                  <a:lnTo>
                    <a:pt x="285358" y="186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4" name="SMARTInkShape-7566"/>
            <p:cNvSpPr/>
            <p:nvPr/>
          </p:nvSpPr>
          <p:spPr>
            <a:xfrm>
              <a:off x="9796621" y="4876800"/>
              <a:ext cx="42705" cy="276226"/>
            </a:xfrm>
            <a:custGeom>
              <a:avLst/>
              <a:gdLst/>
              <a:ahLst/>
              <a:cxnLst/>
              <a:rect l="0" t="0" r="0" b="0"/>
              <a:pathLst>
                <a:path w="42705" h="276226">
                  <a:moveTo>
                    <a:pt x="14129" y="0"/>
                  </a:moveTo>
                  <a:lnTo>
                    <a:pt x="9072" y="0"/>
                  </a:lnTo>
                  <a:lnTo>
                    <a:pt x="3768" y="2822"/>
                  </a:lnTo>
                  <a:lnTo>
                    <a:pt x="872" y="5057"/>
                  </a:lnTo>
                  <a:lnTo>
                    <a:pt x="0" y="9721"/>
                  </a:lnTo>
                  <a:lnTo>
                    <a:pt x="5119" y="53574"/>
                  </a:lnTo>
                  <a:lnTo>
                    <a:pt x="10988" y="93602"/>
                  </a:lnTo>
                  <a:lnTo>
                    <a:pt x="14257" y="140976"/>
                  </a:lnTo>
                  <a:lnTo>
                    <a:pt x="21484" y="183735"/>
                  </a:lnTo>
                  <a:lnTo>
                    <a:pt x="28283" y="227264"/>
                  </a:lnTo>
                  <a:lnTo>
                    <a:pt x="42704"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5" name="SMARTInkShape-7567"/>
            <p:cNvSpPr/>
            <p:nvPr/>
          </p:nvSpPr>
          <p:spPr>
            <a:xfrm>
              <a:off x="10051831" y="4916259"/>
              <a:ext cx="195031" cy="263257"/>
            </a:xfrm>
            <a:custGeom>
              <a:avLst/>
              <a:gdLst/>
              <a:ahLst/>
              <a:cxnLst/>
              <a:rect l="0" t="0" r="0" b="0"/>
              <a:pathLst>
                <a:path w="195031" h="263257">
                  <a:moveTo>
                    <a:pt x="120869" y="17691"/>
                  </a:moveTo>
                  <a:lnTo>
                    <a:pt x="125926" y="12635"/>
                  </a:lnTo>
                  <a:lnTo>
                    <a:pt x="131230" y="10152"/>
                  </a:lnTo>
                  <a:lnTo>
                    <a:pt x="138203" y="8558"/>
                  </a:lnTo>
                  <a:lnTo>
                    <a:pt x="137717" y="7370"/>
                  </a:lnTo>
                  <a:lnTo>
                    <a:pt x="134354" y="3226"/>
                  </a:lnTo>
                  <a:lnTo>
                    <a:pt x="126509" y="679"/>
                  </a:lnTo>
                  <a:lnTo>
                    <a:pt x="121453" y="0"/>
                  </a:lnTo>
                  <a:lnTo>
                    <a:pt x="77516" y="6961"/>
                  </a:lnTo>
                  <a:lnTo>
                    <a:pt x="43632" y="23136"/>
                  </a:lnTo>
                  <a:lnTo>
                    <a:pt x="3695" y="45015"/>
                  </a:lnTo>
                  <a:lnTo>
                    <a:pt x="1478" y="47548"/>
                  </a:lnTo>
                  <a:lnTo>
                    <a:pt x="0" y="50296"/>
                  </a:lnTo>
                  <a:lnTo>
                    <a:pt x="1180" y="58993"/>
                  </a:lnTo>
                  <a:lnTo>
                    <a:pt x="2976" y="64276"/>
                  </a:lnTo>
                  <a:lnTo>
                    <a:pt x="10617" y="72968"/>
                  </a:lnTo>
                  <a:lnTo>
                    <a:pt x="55386" y="101266"/>
                  </a:lnTo>
                  <a:lnTo>
                    <a:pt x="95430" y="119008"/>
                  </a:lnTo>
                  <a:lnTo>
                    <a:pt x="141252" y="141500"/>
                  </a:lnTo>
                  <a:lnTo>
                    <a:pt x="165584" y="159270"/>
                  </a:lnTo>
                  <a:lnTo>
                    <a:pt x="179391" y="171941"/>
                  </a:lnTo>
                  <a:lnTo>
                    <a:pt x="190184" y="192511"/>
                  </a:lnTo>
                  <a:lnTo>
                    <a:pt x="195030" y="213658"/>
                  </a:lnTo>
                  <a:lnTo>
                    <a:pt x="193341" y="226849"/>
                  </a:lnTo>
                  <a:lnTo>
                    <a:pt x="191407" y="233330"/>
                  </a:lnTo>
                  <a:lnTo>
                    <a:pt x="186946" y="238709"/>
                  </a:lnTo>
                  <a:lnTo>
                    <a:pt x="173519" y="247506"/>
                  </a:lnTo>
                  <a:lnTo>
                    <a:pt x="128676" y="260143"/>
                  </a:lnTo>
                  <a:lnTo>
                    <a:pt x="85408" y="263256"/>
                  </a:lnTo>
                  <a:lnTo>
                    <a:pt x="38942" y="255550"/>
                  </a:lnTo>
                  <a:lnTo>
                    <a:pt x="6569" y="2462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48" name="SMARTInkShape-Group1095"/>
          <p:cNvGrpSpPr/>
          <p:nvPr/>
        </p:nvGrpSpPr>
        <p:grpSpPr>
          <a:xfrm>
            <a:off x="8289432" y="3013937"/>
            <a:ext cx="2305069" cy="405226"/>
            <a:chOff x="8289432" y="3013937"/>
            <a:chExt cx="2305069" cy="405226"/>
          </a:xfrm>
        </p:grpSpPr>
        <p:sp>
          <p:nvSpPr>
            <p:cNvPr id="1637" name="SMARTInkShape-7568"/>
            <p:cNvSpPr/>
            <p:nvPr/>
          </p:nvSpPr>
          <p:spPr>
            <a:xfrm>
              <a:off x="8289432" y="3013937"/>
              <a:ext cx="273544" cy="253139"/>
            </a:xfrm>
            <a:custGeom>
              <a:avLst/>
              <a:gdLst/>
              <a:ahLst/>
              <a:cxnLst/>
              <a:rect l="0" t="0" r="0" b="0"/>
              <a:pathLst>
                <a:path w="273544" h="253139">
                  <a:moveTo>
                    <a:pt x="121143" y="5488"/>
                  </a:moveTo>
                  <a:lnTo>
                    <a:pt x="116087" y="5488"/>
                  </a:lnTo>
                  <a:lnTo>
                    <a:pt x="98351" y="0"/>
                  </a:lnTo>
                  <a:lnTo>
                    <a:pt x="90552" y="2343"/>
                  </a:lnTo>
                  <a:lnTo>
                    <a:pt x="50989" y="22609"/>
                  </a:lnTo>
                  <a:lnTo>
                    <a:pt x="25833" y="47284"/>
                  </a:lnTo>
                  <a:lnTo>
                    <a:pt x="9647" y="73258"/>
                  </a:lnTo>
                  <a:lnTo>
                    <a:pt x="971" y="98240"/>
                  </a:lnTo>
                  <a:lnTo>
                    <a:pt x="0" y="113386"/>
                  </a:lnTo>
                  <a:lnTo>
                    <a:pt x="3096" y="130701"/>
                  </a:lnTo>
                  <a:lnTo>
                    <a:pt x="20902" y="158299"/>
                  </a:lnTo>
                  <a:lnTo>
                    <a:pt x="36174" y="176472"/>
                  </a:lnTo>
                  <a:lnTo>
                    <a:pt x="62571" y="188559"/>
                  </a:lnTo>
                  <a:lnTo>
                    <a:pt x="107316" y="193787"/>
                  </a:lnTo>
                  <a:lnTo>
                    <a:pt x="149966" y="194495"/>
                  </a:lnTo>
                  <a:lnTo>
                    <a:pt x="192319" y="187730"/>
                  </a:lnTo>
                  <a:lnTo>
                    <a:pt x="231236" y="172563"/>
                  </a:lnTo>
                  <a:lnTo>
                    <a:pt x="243451" y="165116"/>
                  </a:lnTo>
                  <a:lnTo>
                    <a:pt x="261334" y="144860"/>
                  </a:lnTo>
                  <a:lnTo>
                    <a:pt x="268117" y="124934"/>
                  </a:lnTo>
                  <a:lnTo>
                    <a:pt x="270073" y="105142"/>
                  </a:lnTo>
                  <a:lnTo>
                    <a:pt x="267415" y="92817"/>
                  </a:lnTo>
                  <a:lnTo>
                    <a:pt x="254239" y="80990"/>
                  </a:lnTo>
                  <a:lnTo>
                    <a:pt x="211286" y="56150"/>
                  </a:lnTo>
                  <a:lnTo>
                    <a:pt x="168583" y="45011"/>
                  </a:lnTo>
                  <a:lnTo>
                    <a:pt x="123302" y="36539"/>
                  </a:lnTo>
                  <a:lnTo>
                    <a:pt x="89311" y="34208"/>
                  </a:lnTo>
                  <a:lnTo>
                    <a:pt x="87221" y="36276"/>
                  </a:lnTo>
                  <a:lnTo>
                    <a:pt x="84900" y="44219"/>
                  </a:lnTo>
                  <a:lnTo>
                    <a:pt x="83593" y="55534"/>
                  </a:lnTo>
                  <a:lnTo>
                    <a:pt x="88933" y="65125"/>
                  </a:lnTo>
                  <a:lnTo>
                    <a:pt x="129199" y="108495"/>
                  </a:lnTo>
                  <a:lnTo>
                    <a:pt x="172769" y="154448"/>
                  </a:lnTo>
                  <a:lnTo>
                    <a:pt x="216442" y="191441"/>
                  </a:lnTo>
                  <a:lnTo>
                    <a:pt x="273543" y="2531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8" name="SMARTInkShape-7569"/>
            <p:cNvSpPr/>
            <p:nvPr/>
          </p:nvSpPr>
          <p:spPr>
            <a:xfrm>
              <a:off x="8612915" y="3191267"/>
              <a:ext cx="118866" cy="132959"/>
            </a:xfrm>
            <a:custGeom>
              <a:avLst/>
              <a:gdLst/>
              <a:ahLst/>
              <a:cxnLst/>
              <a:rect l="0" t="0" r="0" b="0"/>
              <a:pathLst>
                <a:path w="118866" h="132959">
                  <a:moveTo>
                    <a:pt x="73885" y="9133"/>
                  </a:moveTo>
                  <a:lnTo>
                    <a:pt x="73885" y="932"/>
                  </a:lnTo>
                  <a:lnTo>
                    <a:pt x="63772" y="0"/>
                  </a:lnTo>
                  <a:lnTo>
                    <a:pt x="24128" y="11382"/>
                  </a:lnTo>
                  <a:lnTo>
                    <a:pt x="18488" y="13808"/>
                  </a:lnTo>
                  <a:lnTo>
                    <a:pt x="9401" y="22147"/>
                  </a:lnTo>
                  <a:lnTo>
                    <a:pt x="0" y="34634"/>
                  </a:lnTo>
                  <a:lnTo>
                    <a:pt x="1344" y="36717"/>
                  </a:lnTo>
                  <a:lnTo>
                    <a:pt x="8484" y="41854"/>
                  </a:lnTo>
                  <a:lnTo>
                    <a:pt x="52958" y="63165"/>
                  </a:lnTo>
                  <a:lnTo>
                    <a:pt x="89428" y="78642"/>
                  </a:lnTo>
                  <a:lnTo>
                    <a:pt x="112587" y="96711"/>
                  </a:lnTo>
                  <a:lnTo>
                    <a:pt x="117544" y="103796"/>
                  </a:lnTo>
                  <a:lnTo>
                    <a:pt x="118865" y="107167"/>
                  </a:lnTo>
                  <a:lnTo>
                    <a:pt x="117630" y="110472"/>
                  </a:lnTo>
                  <a:lnTo>
                    <a:pt x="110613" y="116967"/>
                  </a:lnTo>
                  <a:lnTo>
                    <a:pt x="82315" y="128702"/>
                  </a:lnTo>
                  <a:lnTo>
                    <a:pt x="35785" y="1329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SMARTInkShape-7570"/>
            <p:cNvSpPr/>
            <p:nvPr/>
          </p:nvSpPr>
          <p:spPr>
            <a:xfrm>
              <a:off x="8905875" y="3152775"/>
              <a:ext cx="85726" cy="9526"/>
            </a:xfrm>
            <a:custGeom>
              <a:avLst/>
              <a:gdLst/>
              <a:ahLst/>
              <a:cxnLst/>
              <a:rect l="0" t="0" r="0" b="0"/>
              <a:pathLst>
                <a:path w="85726" h="9526">
                  <a:moveTo>
                    <a:pt x="0" y="0"/>
                  </a:moveTo>
                  <a:lnTo>
                    <a:pt x="44912" y="1058"/>
                  </a:lnTo>
                  <a:lnTo>
                    <a:pt x="857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0" name="SMARTInkShape-7571"/>
            <p:cNvSpPr/>
            <p:nvPr/>
          </p:nvSpPr>
          <p:spPr>
            <a:xfrm>
              <a:off x="8915400" y="3228975"/>
              <a:ext cx="66676" cy="9526"/>
            </a:xfrm>
            <a:custGeom>
              <a:avLst/>
              <a:gdLst/>
              <a:ahLst/>
              <a:cxnLst/>
              <a:rect l="0" t="0" r="0" b="0"/>
              <a:pathLst>
                <a:path w="66676" h="9526">
                  <a:moveTo>
                    <a:pt x="0" y="0"/>
                  </a:moveTo>
                  <a:lnTo>
                    <a:pt x="5057" y="0"/>
                  </a:lnTo>
                  <a:lnTo>
                    <a:pt x="6546" y="1058"/>
                  </a:lnTo>
                  <a:lnTo>
                    <a:pt x="7540" y="2822"/>
                  </a:lnTo>
                  <a:lnTo>
                    <a:pt x="8201" y="5057"/>
                  </a:lnTo>
                  <a:lnTo>
                    <a:pt x="17404" y="7539"/>
                  </a:lnTo>
                  <a:lnTo>
                    <a:pt x="666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1" name="SMARTInkShape-7572"/>
            <p:cNvSpPr/>
            <p:nvPr/>
          </p:nvSpPr>
          <p:spPr>
            <a:xfrm>
              <a:off x="9326299" y="3171825"/>
              <a:ext cx="74877" cy="1"/>
            </a:xfrm>
            <a:custGeom>
              <a:avLst/>
              <a:gdLst/>
              <a:ahLst/>
              <a:cxnLst/>
              <a:rect l="0" t="0" r="0" b="0"/>
              <a:pathLst>
                <a:path w="74877" h="1">
                  <a:moveTo>
                    <a:pt x="8201" y="0"/>
                  </a:moveTo>
                  <a:lnTo>
                    <a:pt x="0" y="0"/>
                  </a:lnTo>
                  <a:lnTo>
                    <a:pt x="46638" y="0"/>
                  </a:lnTo>
                  <a:lnTo>
                    <a:pt x="748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2" name="SMARTInkShape-7573"/>
            <p:cNvSpPr/>
            <p:nvPr/>
          </p:nvSpPr>
          <p:spPr>
            <a:xfrm>
              <a:off x="9601200" y="3124200"/>
              <a:ext cx="142876" cy="1"/>
            </a:xfrm>
            <a:custGeom>
              <a:avLst/>
              <a:gdLst/>
              <a:ahLst/>
              <a:cxnLst/>
              <a:rect l="0" t="0" r="0" b="0"/>
              <a:pathLst>
                <a:path w="142876" h="1">
                  <a:moveTo>
                    <a:pt x="0" y="0"/>
                  </a:moveTo>
                  <a:lnTo>
                    <a:pt x="46051" y="0"/>
                  </a:lnTo>
                  <a:lnTo>
                    <a:pt x="92926" y="0"/>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3" name="SMARTInkShape-7574"/>
            <p:cNvSpPr/>
            <p:nvPr/>
          </p:nvSpPr>
          <p:spPr>
            <a:xfrm>
              <a:off x="9553575" y="3133725"/>
              <a:ext cx="146711" cy="199457"/>
            </a:xfrm>
            <a:custGeom>
              <a:avLst/>
              <a:gdLst/>
              <a:ahLst/>
              <a:cxnLst/>
              <a:rect l="0" t="0" r="0" b="0"/>
              <a:pathLst>
                <a:path w="146711" h="199457">
                  <a:moveTo>
                    <a:pt x="28575" y="0"/>
                  </a:moveTo>
                  <a:lnTo>
                    <a:pt x="23518" y="0"/>
                  </a:lnTo>
                  <a:lnTo>
                    <a:pt x="22029" y="2117"/>
                  </a:lnTo>
                  <a:lnTo>
                    <a:pt x="12582" y="47866"/>
                  </a:lnTo>
                  <a:lnTo>
                    <a:pt x="9644" y="79137"/>
                  </a:lnTo>
                  <a:lnTo>
                    <a:pt x="10663" y="81333"/>
                  </a:lnTo>
                  <a:lnTo>
                    <a:pt x="12401" y="82797"/>
                  </a:lnTo>
                  <a:lnTo>
                    <a:pt x="18661" y="85553"/>
                  </a:lnTo>
                  <a:lnTo>
                    <a:pt x="23991" y="85674"/>
                  </a:lnTo>
                  <a:lnTo>
                    <a:pt x="29359" y="82880"/>
                  </a:lnTo>
                  <a:lnTo>
                    <a:pt x="32273" y="80654"/>
                  </a:lnTo>
                  <a:lnTo>
                    <a:pt x="43977" y="81001"/>
                  </a:lnTo>
                  <a:lnTo>
                    <a:pt x="85441" y="92708"/>
                  </a:lnTo>
                  <a:lnTo>
                    <a:pt x="106925" y="102846"/>
                  </a:lnTo>
                  <a:lnTo>
                    <a:pt x="125638" y="118785"/>
                  </a:lnTo>
                  <a:lnTo>
                    <a:pt x="145453" y="144341"/>
                  </a:lnTo>
                  <a:lnTo>
                    <a:pt x="146710" y="149144"/>
                  </a:lnTo>
                  <a:lnTo>
                    <a:pt x="145286" y="160125"/>
                  </a:lnTo>
                  <a:lnTo>
                    <a:pt x="138302" y="169239"/>
                  </a:lnTo>
                  <a:lnTo>
                    <a:pt x="114953" y="187034"/>
                  </a:lnTo>
                  <a:lnTo>
                    <a:pt x="85330" y="195705"/>
                  </a:lnTo>
                  <a:lnTo>
                    <a:pt x="40100" y="199456"/>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4" name="SMARTInkShape-7575"/>
            <p:cNvSpPr/>
            <p:nvPr/>
          </p:nvSpPr>
          <p:spPr>
            <a:xfrm>
              <a:off x="9887342" y="3238500"/>
              <a:ext cx="161534" cy="9526"/>
            </a:xfrm>
            <a:custGeom>
              <a:avLst/>
              <a:gdLst/>
              <a:ahLst/>
              <a:cxnLst/>
              <a:rect l="0" t="0" r="0" b="0"/>
              <a:pathLst>
                <a:path w="161534" h="9526">
                  <a:moveTo>
                    <a:pt x="9133" y="9525"/>
                  </a:moveTo>
                  <a:lnTo>
                    <a:pt x="0" y="9525"/>
                  </a:lnTo>
                  <a:lnTo>
                    <a:pt x="27389" y="6703"/>
                  </a:lnTo>
                  <a:lnTo>
                    <a:pt x="71183" y="1324"/>
                  </a:lnTo>
                  <a:lnTo>
                    <a:pt x="112994" y="262"/>
                  </a:lnTo>
                  <a:lnTo>
                    <a:pt x="1615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5" name="SMARTInkShape-7576"/>
            <p:cNvSpPr/>
            <p:nvPr/>
          </p:nvSpPr>
          <p:spPr>
            <a:xfrm>
              <a:off x="9982200" y="3171825"/>
              <a:ext cx="18091" cy="161926"/>
            </a:xfrm>
            <a:custGeom>
              <a:avLst/>
              <a:gdLst/>
              <a:ahLst/>
              <a:cxnLst/>
              <a:rect l="0" t="0" r="0" b="0"/>
              <a:pathLst>
                <a:path w="18091" h="161926">
                  <a:moveTo>
                    <a:pt x="0" y="0"/>
                  </a:moveTo>
                  <a:lnTo>
                    <a:pt x="1058" y="15209"/>
                  </a:lnTo>
                  <a:lnTo>
                    <a:pt x="11759" y="60119"/>
                  </a:lnTo>
                  <a:lnTo>
                    <a:pt x="18090" y="104108"/>
                  </a:lnTo>
                  <a:lnTo>
                    <a:pt x="17707" y="125861"/>
                  </a:lnTo>
                  <a:lnTo>
                    <a:pt x="95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6" name="SMARTInkShape-7577"/>
            <p:cNvSpPr/>
            <p:nvPr/>
          </p:nvSpPr>
          <p:spPr>
            <a:xfrm>
              <a:off x="10163175" y="3210041"/>
              <a:ext cx="219076" cy="152285"/>
            </a:xfrm>
            <a:custGeom>
              <a:avLst/>
              <a:gdLst/>
              <a:ahLst/>
              <a:cxnLst/>
              <a:rect l="0" t="0" r="0" b="0"/>
              <a:pathLst>
                <a:path w="219076" h="152285">
                  <a:moveTo>
                    <a:pt x="0" y="9409"/>
                  </a:moveTo>
                  <a:lnTo>
                    <a:pt x="5057" y="4352"/>
                  </a:lnTo>
                  <a:lnTo>
                    <a:pt x="10361" y="1870"/>
                  </a:lnTo>
                  <a:lnTo>
                    <a:pt x="50113" y="0"/>
                  </a:lnTo>
                  <a:lnTo>
                    <a:pt x="62137" y="2758"/>
                  </a:lnTo>
                  <a:lnTo>
                    <a:pt x="103228" y="22009"/>
                  </a:lnTo>
                  <a:lnTo>
                    <a:pt x="114670" y="31942"/>
                  </a:lnTo>
                  <a:lnTo>
                    <a:pt x="119757" y="39885"/>
                  </a:lnTo>
                  <a:lnTo>
                    <a:pt x="119195" y="52587"/>
                  </a:lnTo>
                  <a:lnTo>
                    <a:pt x="117563" y="60419"/>
                  </a:lnTo>
                  <a:lnTo>
                    <a:pt x="94248" y="93686"/>
                  </a:lnTo>
                  <a:lnTo>
                    <a:pt x="63774" y="125337"/>
                  </a:lnTo>
                  <a:lnTo>
                    <a:pt x="44904" y="137251"/>
                  </a:lnTo>
                  <a:lnTo>
                    <a:pt x="41125" y="143133"/>
                  </a:lnTo>
                  <a:lnTo>
                    <a:pt x="40116" y="146184"/>
                  </a:lnTo>
                  <a:lnTo>
                    <a:pt x="41560" y="148217"/>
                  </a:lnTo>
                  <a:lnTo>
                    <a:pt x="48809" y="150476"/>
                  </a:lnTo>
                  <a:lnTo>
                    <a:pt x="89900" y="152125"/>
                  </a:lnTo>
                  <a:lnTo>
                    <a:pt x="127864" y="152253"/>
                  </a:lnTo>
                  <a:lnTo>
                    <a:pt x="167120" y="152275"/>
                  </a:lnTo>
                  <a:lnTo>
                    <a:pt x="219075" y="1522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7" name="SMARTInkShape-7578"/>
            <p:cNvSpPr/>
            <p:nvPr/>
          </p:nvSpPr>
          <p:spPr>
            <a:xfrm>
              <a:off x="10448925" y="3181976"/>
              <a:ext cx="145576" cy="237187"/>
            </a:xfrm>
            <a:custGeom>
              <a:avLst/>
              <a:gdLst/>
              <a:ahLst/>
              <a:cxnLst/>
              <a:rect l="0" t="0" r="0" b="0"/>
              <a:pathLst>
                <a:path w="145576" h="237187">
                  <a:moveTo>
                    <a:pt x="0" y="8899"/>
                  </a:moveTo>
                  <a:lnTo>
                    <a:pt x="7541" y="26799"/>
                  </a:lnTo>
                  <a:lnTo>
                    <a:pt x="9263" y="67544"/>
                  </a:lnTo>
                  <a:lnTo>
                    <a:pt x="9447" y="106473"/>
                  </a:lnTo>
                  <a:lnTo>
                    <a:pt x="9509" y="145844"/>
                  </a:lnTo>
                  <a:lnTo>
                    <a:pt x="14578" y="188703"/>
                  </a:lnTo>
                  <a:lnTo>
                    <a:pt x="18999" y="235914"/>
                  </a:lnTo>
                  <a:lnTo>
                    <a:pt x="19039" y="237186"/>
                  </a:lnTo>
                  <a:lnTo>
                    <a:pt x="13991" y="227293"/>
                  </a:lnTo>
                  <a:lnTo>
                    <a:pt x="7290" y="183813"/>
                  </a:lnTo>
                  <a:lnTo>
                    <a:pt x="2160" y="156681"/>
                  </a:lnTo>
                  <a:lnTo>
                    <a:pt x="426" y="109587"/>
                  </a:lnTo>
                  <a:lnTo>
                    <a:pt x="3011" y="93160"/>
                  </a:lnTo>
                  <a:lnTo>
                    <a:pt x="16271" y="49589"/>
                  </a:lnTo>
                  <a:lnTo>
                    <a:pt x="26746" y="17890"/>
                  </a:lnTo>
                  <a:lnTo>
                    <a:pt x="33407" y="10073"/>
                  </a:lnTo>
                  <a:lnTo>
                    <a:pt x="38148" y="6507"/>
                  </a:lnTo>
                  <a:lnTo>
                    <a:pt x="51879" y="2544"/>
                  </a:lnTo>
                  <a:lnTo>
                    <a:pt x="81509" y="0"/>
                  </a:lnTo>
                  <a:lnTo>
                    <a:pt x="106349" y="4616"/>
                  </a:lnTo>
                  <a:lnTo>
                    <a:pt x="128761" y="17743"/>
                  </a:lnTo>
                  <a:lnTo>
                    <a:pt x="143749" y="29981"/>
                  </a:lnTo>
                  <a:lnTo>
                    <a:pt x="145575" y="35654"/>
                  </a:lnTo>
                  <a:lnTo>
                    <a:pt x="144780" y="50424"/>
                  </a:lnTo>
                  <a:lnTo>
                    <a:pt x="114300" y="850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53" name="SMARTInkShape-Group1096"/>
          <p:cNvGrpSpPr/>
          <p:nvPr/>
        </p:nvGrpSpPr>
        <p:grpSpPr>
          <a:xfrm>
            <a:off x="6829425" y="2914650"/>
            <a:ext cx="913719" cy="276226"/>
            <a:chOff x="6829425" y="2914650"/>
            <a:chExt cx="913719" cy="276226"/>
          </a:xfrm>
        </p:grpSpPr>
        <p:sp>
          <p:nvSpPr>
            <p:cNvPr id="1649" name="SMARTInkShape-7579"/>
            <p:cNvSpPr/>
            <p:nvPr/>
          </p:nvSpPr>
          <p:spPr>
            <a:xfrm>
              <a:off x="6829425" y="2914650"/>
              <a:ext cx="219076" cy="216696"/>
            </a:xfrm>
            <a:custGeom>
              <a:avLst/>
              <a:gdLst/>
              <a:ahLst/>
              <a:cxnLst/>
              <a:rect l="0" t="0" r="0" b="0"/>
              <a:pathLst>
                <a:path w="219076" h="216696">
                  <a:moveTo>
                    <a:pt x="0" y="0"/>
                  </a:moveTo>
                  <a:lnTo>
                    <a:pt x="0" y="5057"/>
                  </a:lnTo>
                  <a:lnTo>
                    <a:pt x="2822" y="10361"/>
                  </a:lnTo>
                  <a:lnTo>
                    <a:pt x="6546" y="16247"/>
                  </a:lnTo>
                  <a:lnTo>
                    <a:pt x="16890" y="61666"/>
                  </a:lnTo>
                  <a:lnTo>
                    <a:pt x="19824" y="108153"/>
                  </a:lnTo>
                  <a:lnTo>
                    <a:pt x="26532" y="150872"/>
                  </a:lnTo>
                  <a:lnTo>
                    <a:pt x="29364" y="185674"/>
                  </a:lnTo>
                  <a:lnTo>
                    <a:pt x="37697" y="216695"/>
                  </a:lnTo>
                  <a:lnTo>
                    <a:pt x="37832" y="216430"/>
                  </a:lnTo>
                  <a:lnTo>
                    <a:pt x="37981" y="213313"/>
                  </a:lnTo>
                  <a:lnTo>
                    <a:pt x="35224" y="208400"/>
                  </a:lnTo>
                  <a:lnTo>
                    <a:pt x="33009" y="205609"/>
                  </a:lnTo>
                  <a:lnTo>
                    <a:pt x="29451" y="180432"/>
                  </a:lnTo>
                  <a:lnTo>
                    <a:pt x="21087" y="134839"/>
                  </a:lnTo>
                  <a:lnTo>
                    <a:pt x="19229" y="87842"/>
                  </a:lnTo>
                  <a:lnTo>
                    <a:pt x="20188" y="73966"/>
                  </a:lnTo>
                  <a:lnTo>
                    <a:pt x="27262" y="51512"/>
                  </a:lnTo>
                  <a:lnTo>
                    <a:pt x="33243" y="43720"/>
                  </a:lnTo>
                  <a:lnTo>
                    <a:pt x="35920" y="42905"/>
                  </a:lnTo>
                  <a:lnTo>
                    <a:pt x="38764" y="43420"/>
                  </a:lnTo>
                  <a:lnTo>
                    <a:pt x="44745" y="45756"/>
                  </a:lnTo>
                  <a:lnTo>
                    <a:pt x="50931" y="46794"/>
                  </a:lnTo>
                  <a:lnTo>
                    <a:pt x="93568" y="93316"/>
                  </a:lnTo>
                  <a:lnTo>
                    <a:pt x="130949" y="130943"/>
                  </a:lnTo>
                  <a:lnTo>
                    <a:pt x="132808" y="130687"/>
                  </a:lnTo>
                  <a:lnTo>
                    <a:pt x="137695" y="127580"/>
                  </a:lnTo>
                  <a:lnTo>
                    <a:pt x="158818" y="97039"/>
                  </a:lnTo>
                  <a:lnTo>
                    <a:pt x="177806" y="50121"/>
                  </a:lnTo>
                  <a:lnTo>
                    <a:pt x="187679" y="37652"/>
                  </a:lnTo>
                  <a:lnTo>
                    <a:pt x="188619" y="34626"/>
                  </a:lnTo>
                  <a:lnTo>
                    <a:pt x="190305" y="32609"/>
                  </a:lnTo>
                  <a:lnTo>
                    <a:pt x="194999" y="30368"/>
                  </a:lnTo>
                  <a:lnTo>
                    <a:pt x="196675" y="30829"/>
                  </a:lnTo>
                  <a:lnTo>
                    <a:pt x="197791" y="32194"/>
                  </a:lnTo>
                  <a:lnTo>
                    <a:pt x="213152" y="74382"/>
                  </a:lnTo>
                  <a:lnTo>
                    <a:pt x="218295" y="118869"/>
                  </a:lnTo>
                  <a:lnTo>
                    <a:pt x="218921" y="160946"/>
                  </a:lnTo>
                  <a:lnTo>
                    <a:pt x="2190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0" name="SMARTInkShape-7580"/>
            <p:cNvSpPr/>
            <p:nvPr/>
          </p:nvSpPr>
          <p:spPr>
            <a:xfrm>
              <a:off x="7239000" y="2962275"/>
              <a:ext cx="1" cy="19051"/>
            </a:xfrm>
            <a:custGeom>
              <a:avLst/>
              <a:gdLst/>
              <a:ahLst/>
              <a:cxnLst/>
              <a:rect l="0" t="0" r="0" b="0"/>
              <a:pathLst>
                <a:path w="1" h="19051">
                  <a:moveTo>
                    <a:pt x="0" y="1905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1" name="SMARTInkShape-7581"/>
            <p:cNvSpPr/>
            <p:nvPr/>
          </p:nvSpPr>
          <p:spPr>
            <a:xfrm>
              <a:off x="7158796" y="2981325"/>
              <a:ext cx="124967" cy="171451"/>
            </a:xfrm>
            <a:custGeom>
              <a:avLst/>
              <a:gdLst/>
              <a:ahLst/>
              <a:cxnLst/>
              <a:rect l="0" t="0" r="0" b="0"/>
              <a:pathLst>
                <a:path w="124967" h="171451">
                  <a:moveTo>
                    <a:pt x="42104" y="0"/>
                  </a:moveTo>
                  <a:lnTo>
                    <a:pt x="37048" y="0"/>
                  </a:lnTo>
                  <a:lnTo>
                    <a:pt x="7951" y="19401"/>
                  </a:lnTo>
                  <a:lnTo>
                    <a:pt x="1173" y="28378"/>
                  </a:lnTo>
                  <a:lnTo>
                    <a:pt x="0" y="32677"/>
                  </a:lnTo>
                  <a:lnTo>
                    <a:pt x="276" y="36601"/>
                  </a:lnTo>
                  <a:lnTo>
                    <a:pt x="1519" y="40276"/>
                  </a:lnTo>
                  <a:lnTo>
                    <a:pt x="4464" y="42726"/>
                  </a:lnTo>
                  <a:lnTo>
                    <a:pt x="45326" y="60521"/>
                  </a:lnTo>
                  <a:lnTo>
                    <a:pt x="91997" y="88007"/>
                  </a:lnTo>
                  <a:lnTo>
                    <a:pt x="107671" y="99439"/>
                  </a:lnTo>
                  <a:lnTo>
                    <a:pt x="121386" y="116717"/>
                  </a:lnTo>
                  <a:lnTo>
                    <a:pt x="124966" y="125252"/>
                  </a:lnTo>
                  <a:lnTo>
                    <a:pt x="123735" y="135395"/>
                  </a:lnTo>
                  <a:lnTo>
                    <a:pt x="121924" y="141063"/>
                  </a:lnTo>
                  <a:lnTo>
                    <a:pt x="114269" y="150184"/>
                  </a:lnTo>
                  <a:lnTo>
                    <a:pt x="103810" y="156707"/>
                  </a:lnTo>
                  <a:lnTo>
                    <a:pt x="63505" y="166294"/>
                  </a:lnTo>
                  <a:lnTo>
                    <a:pt x="13529"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2" name="SMARTInkShape-7582"/>
            <p:cNvSpPr/>
            <p:nvPr/>
          </p:nvSpPr>
          <p:spPr>
            <a:xfrm>
              <a:off x="7440349" y="3067191"/>
              <a:ext cx="302795" cy="123685"/>
            </a:xfrm>
            <a:custGeom>
              <a:avLst/>
              <a:gdLst/>
              <a:ahLst/>
              <a:cxnLst/>
              <a:rect l="0" t="0" r="0" b="0"/>
              <a:pathLst>
                <a:path w="302795" h="123685">
                  <a:moveTo>
                    <a:pt x="8201" y="47484"/>
                  </a:moveTo>
                  <a:lnTo>
                    <a:pt x="8201" y="42427"/>
                  </a:lnTo>
                  <a:lnTo>
                    <a:pt x="7143" y="41996"/>
                  </a:lnTo>
                  <a:lnTo>
                    <a:pt x="0" y="46552"/>
                  </a:lnTo>
                  <a:lnTo>
                    <a:pt x="13088" y="48358"/>
                  </a:lnTo>
                  <a:lnTo>
                    <a:pt x="25760" y="53975"/>
                  </a:lnTo>
                  <a:lnTo>
                    <a:pt x="71465" y="56610"/>
                  </a:lnTo>
                  <a:lnTo>
                    <a:pt x="114419" y="55872"/>
                  </a:lnTo>
                  <a:lnTo>
                    <a:pt x="156560" y="50440"/>
                  </a:lnTo>
                  <a:lnTo>
                    <a:pt x="200444" y="48360"/>
                  </a:lnTo>
                  <a:lnTo>
                    <a:pt x="241967" y="47657"/>
                  </a:lnTo>
                  <a:lnTo>
                    <a:pt x="276444" y="48565"/>
                  </a:lnTo>
                  <a:lnTo>
                    <a:pt x="293205" y="56618"/>
                  </a:lnTo>
                  <a:lnTo>
                    <a:pt x="293730" y="51837"/>
                  </a:lnTo>
                  <a:lnTo>
                    <a:pt x="291031" y="46596"/>
                  </a:lnTo>
                  <a:lnTo>
                    <a:pt x="288829" y="43717"/>
                  </a:lnTo>
                  <a:lnTo>
                    <a:pt x="267105" y="25534"/>
                  </a:lnTo>
                  <a:lnTo>
                    <a:pt x="259795" y="16562"/>
                  </a:lnTo>
                  <a:lnTo>
                    <a:pt x="250788" y="10453"/>
                  </a:lnTo>
                  <a:lnTo>
                    <a:pt x="246590" y="3468"/>
                  </a:lnTo>
                  <a:lnTo>
                    <a:pt x="238299" y="334"/>
                  </a:lnTo>
                  <a:lnTo>
                    <a:pt x="240289" y="70"/>
                  </a:lnTo>
                  <a:lnTo>
                    <a:pt x="242301" y="0"/>
                  </a:lnTo>
                  <a:lnTo>
                    <a:pt x="282801" y="14052"/>
                  </a:lnTo>
                  <a:lnTo>
                    <a:pt x="295704" y="22526"/>
                  </a:lnTo>
                  <a:lnTo>
                    <a:pt x="300022" y="28630"/>
                  </a:lnTo>
                  <a:lnTo>
                    <a:pt x="302452" y="38017"/>
                  </a:lnTo>
                  <a:lnTo>
                    <a:pt x="302794" y="41173"/>
                  </a:lnTo>
                  <a:lnTo>
                    <a:pt x="298217" y="60784"/>
                  </a:lnTo>
                  <a:lnTo>
                    <a:pt x="287381" y="74914"/>
                  </a:lnTo>
                  <a:lnTo>
                    <a:pt x="236801" y="1236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65" name="SMARTInkShape-Group1097"/>
          <p:cNvGrpSpPr/>
          <p:nvPr/>
        </p:nvGrpSpPr>
        <p:grpSpPr>
          <a:xfrm>
            <a:off x="8306357" y="2314575"/>
            <a:ext cx="2003357" cy="361951"/>
            <a:chOff x="8306357" y="2314575"/>
            <a:chExt cx="2003357" cy="361951"/>
          </a:xfrm>
        </p:grpSpPr>
        <p:sp>
          <p:nvSpPr>
            <p:cNvPr id="1654" name="SMARTInkShape-7583"/>
            <p:cNvSpPr/>
            <p:nvPr/>
          </p:nvSpPr>
          <p:spPr>
            <a:xfrm>
              <a:off x="8306357" y="2314575"/>
              <a:ext cx="228044" cy="266701"/>
            </a:xfrm>
            <a:custGeom>
              <a:avLst/>
              <a:gdLst/>
              <a:ahLst/>
              <a:cxnLst/>
              <a:rect l="0" t="0" r="0" b="0"/>
              <a:pathLst>
                <a:path w="228044" h="266701">
                  <a:moveTo>
                    <a:pt x="75643" y="0"/>
                  </a:moveTo>
                  <a:lnTo>
                    <a:pt x="67442" y="0"/>
                  </a:lnTo>
                  <a:lnTo>
                    <a:pt x="67000" y="1058"/>
                  </a:lnTo>
                  <a:lnTo>
                    <a:pt x="66510" y="5056"/>
                  </a:lnTo>
                  <a:lnTo>
                    <a:pt x="67438" y="6546"/>
                  </a:lnTo>
                  <a:lnTo>
                    <a:pt x="69115" y="7539"/>
                  </a:lnTo>
                  <a:lnTo>
                    <a:pt x="74353" y="9133"/>
                  </a:lnTo>
                  <a:lnTo>
                    <a:pt x="67329" y="9491"/>
                  </a:lnTo>
                  <a:lnTo>
                    <a:pt x="71533" y="4458"/>
                  </a:lnTo>
                  <a:lnTo>
                    <a:pt x="71845" y="2972"/>
                  </a:lnTo>
                  <a:lnTo>
                    <a:pt x="70994" y="1982"/>
                  </a:lnTo>
                  <a:lnTo>
                    <a:pt x="67082" y="391"/>
                  </a:lnTo>
                  <a:lnTo>
                    <a:pt x="51954" y="10"/>
                  </a:lnTo>
                  <a:lnTo>
                    <a:pt x="46418" y="2827"/>
                  </a:lnTo>
                  <a:lnTo>
                    <a:pt x="34239" y="13258"/>
                  </a:lnTo>
                  <a:lnTo>
                    <a:pt x="21643" y="34173"/>
                  </a:lnTo>
                  <a:lnTo>
                    <a:pt x="3674" y="79670"/>
                  </a:lnTo>
                  <a:lnTo>
                    <a:pt x="0" y="124282"/>
                  </a:lnTo>
                  <a:lnTo>
                    <a:pt x="2339" y="163971"/>
                  </a:lnTo>
                  <a:lnTo>
                    <a:pt x="8139" y="180826"/>
                  </a:lnTo>
                  <a:lnTo>
                    <a:pt x="23304" y="201157"/>
                  </a:lnTo>
                  <a:lnTo>
                    <a:pt x="35095" y="210406"/>
                  </a:lnTo>
                  <a:lnTo>
                    <a:pt x="50214" y="215222"/>
                  </a:lnTo>
                  <a:lnTo>
                    <a:pt x="94049" y="224055"/>
                  </a:lnTo>
                  <a:lnTo>
                    <a:pt x="129116" y="219940"/>
                  </a:lnTo>
                  <a:lnTo>
                    <a:pt x="153575" y="209218"/>
                  </a:lnTo>
                  <a:lnTo>
                    <a:pt x="187687" y="182518"/>
                  </a:lnTo>
                  <a:lnTo>
                    <a:pt x="206090" y="159560"/>
                  </a:lnTo>
                  <a:lnTo>
                    <a:pt x="212994" y="144646"/>
                  </a:lnTo>
                  <a:lnTo>
                    <a:pt x="217427" y="112768"/>
                  </a:lnTo>
                  <a:lnTo>
                    <a:pt x="212389" y="97391"/>
                  </a:lnTo>
                  <a:lnTo>
                    <a:pt x="182702" y="52621"/>
                  </a:lnTo>
                  <a:lnTo>
                    <a:pt x="178765" y="47781"/>
                  </a:lnTo>
                  <a:lnTo>
                    <a:pt x="153000" y="35912"/>
                  </a:lnTo>
                  <a:lnTo>
                    <a:pt x="123611" y="30749"/>
                  </a:lnTo>
                  <a:lnTo>
                    <a:pt x="99851" y="34275"/>
                  </a:lnTo>
                  <a:lnTo>
                    <a:pt x="56018" y="47958"/>
                  </a:lnTo>
                  <a:lnTo>
                    <a:pt x="40462" y="54123"/>
                  </a:lnTo>
                  <a:lnTo>
                    <a:pt x="33549" y="60391"/>
                  </a:lnTo>
                  <a:lnTo>
                    <a:pt x="30477" y="66704"/>
                  </a:lnTo>
                  <a:lnTo>
                    <a:pt x="29657" y="69869"/>
                  </a:lnTo>
                  <a:lnTo>
                    <a:pt x="31569" y="79031"/>
                  </a:lnTo>
                  <a:lnTo>
                    <a:pt x="33560" y="84437"/>
                  </a:lnTo>
                  <a:lnTo>
                    <a:pt x="41417" y="93267"/>
                  </a:lnTo>
                  <a:lnTo>
                    <a:pt x="78466" y="125014"/>
                  </a:lnTo>
                  <a:lnTo>
                    <a:pt x="118809" y="152008"/>
                  </a:lnTo>
                  <a:lnTo>
                    <a:pt x="160977" y="190645"/>
                  </a:lnTo>
                  <a:lnTo>
                    <a:pt x="207818" y="238055"/>
                  </a:lnTo>
                  <a:lnTo>
                    <a:pt x="228043"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5" name="SMARTInkShape-7584"/>
            <p:cNvSpPr/>
            <p:nvPr/>
          </p:nvSpPr>
          <p:spPr>
            <a:xfrm>
              <a:off x="8648700" y="2533650"/>
              <a:ext cx="9526" cy="104776"/>
            </a:xfrm>
            <a:custGeom>
              <a:avLst/>
              <a:gdLst/>
              <a:ahLst/>
              <a:cxnLst/>
              <a:rect l="0" t="0" r="0" b="0"/>
              <a:pathLst>
                <a:path w="9526" h="104776">
                  <a:moveTo>
                    <a:pt x="0" y="0"/>
                  </a:moveTo>
                  <a:lnTo>
                    <a:pt x="5057" y="5057"/>
                  </a:lnTo>
                  <a:lnTo>
                    <a:pt x="7539" y="10361"/>
                  </a:lnTo>
                  <a:lnTo>
                    <a:pt x="9473" y="54597"/>
                  </a:lnTo>
                  <a:lnTo>
                    <a:pt x="95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6" name="SMARTInkShape-7585"/>
            <p:cNvSpPr/>
            <p:nvPr/>
          </p:nvSpPr>
          <p:spPr>
            <a:xfrm>
              <a:off x="8601075" y="2524517"/>
              <a:ext cx="158191" cy="152009"/>
            </a:xfrm>
            <a:custGeom>
              <a:avLst/>
              <a:gdLst/>
              <a:ahLst/>
              <a:cxnLst/>
              <a:rect l="0" t="0" r="0" b="0"/>
              <a:pathLst>
                <a:path w="158191" h="152009">
                  <a:moveTo>
                    <a:pt x="0" y="9133"/>
                  </a:moveTo>
                  <a:lnTo>
                    <a:pt x="5057" y="4076"/>
                  </a:lnTo>
                  <a:lnTo>
                    <a:pt x="10361" y="1594"/>
                  </a:lnTo>
                  <a:lnTo>
                    <a:pt x="27446" y="0"/>
                  </a:lnTo>
                  <a:lnTo>
                    <a:pt x="66413" y="7290"/>
                  </a:lnTo>
                  <a:lnTo>
                    <a:pt x="106409" y="18921"/>
                  </a:lnTo>
                  <a:lnTo>
                    <a:pt x="124309" y="31083"/>
                  </a:lnTo>
                  <a:lnTo>
                    <a:pt x="149321" y="54156"/>
                  </a:lnTo>
                  <a:lnTo>
                    <a:pt x="156324" y="66538"/>
                  </a:lnTo>
                  <a:lnTo>
                    <a:pt x="158190" y="72803"/>
                  </a:lnTo>
                  <a:lnTo>
                    <a:pt x="157443" y="85409"/>
                  </a:lnTo>
                  <a:lnTo>
                    <a:pt x="155762" y="91733"/>
                  </a:lnTo>
                  <a:lnTo>
                    <a:pt x="145428" y="104405"/>
                  </a:lnTo>
                  <a:lnTo>
                    <a:pt x="112923" y="129788"/>
                  </a:lnTo>
                  <a:lnTo>
                    <a:pt x="97460" y="136840"/>
                  </a:lnTo>
                  <a:lnTo>
                    <a:pt x="47625" y="1520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7" name="SMARTInkShape-7586"/>
            <p:cNvSpPr/>
            <p:nvPr/>
          </p:nvSpPr>
          <p:spPr>
            <a:xfrm>
              <a:off x="8905875" y="2432935"/>
              <a:ext cx="114301" cy="14991"/>
            </a:xfrm>
            <a:custGeom>
              <a:avLst/>
              <a:gdLst/>
              <a:ahLst/>
              <a:cxnLst/>
              <a:rect l="0" t="0" r="0" b="0"/>
              <a:pathLst>
                <a:path w="114301" h="14991">
                  <a:moveTo>
                    <a:pt x="0" y="14990"/>
                  </a:moveTo>
                  <a:lnTo>
                    <a:pt x="5057" y="14990"/>
                  </a:lnTo>
                  <a:lnTo>
                    <a:pt x="10361" y="12168"/>
                  </a:lnTo>
                  <a:lnTo>
                    <a:pt x="16247" y="8444"/>
                  </a:lnTo>
                  <a:lnTo>
                    <a:pt x="28648" y="6053"/>
                  </a:lnTo>
                  <a:lnTo>
                    <a:pt x="70644" y="4484"/>
                  </a:lnTo>
                  <a:lnTo>
                    <a:pt x="89605" y="0"/>
                  </a:lnTo>
                  <a:lnTo>
                    <a:pt x="114300" y="54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8" name="SMARTInkShape-7587"/>
            <p:cNvSpPr/>
            <p:nvPr/>
          </p:nvSpPr>
          <p:spPr>
            <a:xfrm>
              <a:off x="8934450" y="2514600"/>
              <a:ext cx="104776" cy="9134"/>
            </a:xfrm>
            <a:custGeom>
              <a:avLst/>
              <a:gdLst/>
              <a:ahLst/>
              <a:cxnLst/>
              <a:rect l="0" t="0" r="0" b="0"/>
              <a:pathLst>
                <a:path w="104776" h="9134">
                  <a:moveTo>
                    <a:pt x="0" y="0"/>
                  </a:moveTo>
                  <a:lnTo>
                    <a:pt x="0" y="5057"/>
                  </a:lnTo>
                  <a:lnTo>
                    <a:pt x="1059" y="6546"/>
                  </a:lnTo>
                  <a:lnTo>
                    <a:pt x="2822" y="7539"/>
                  </a:lnTo>
                  <a:lnTo>
                    <a:pt x="13257" y="9133"/>
                  </a:lnTo>
                  <a:lnTo>
                    <a:pt x="54595" y="8444"/>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9" name="SMARTInkShape-7588"/>
            <p:cNvSpPr/>
            <p:nvPr/>
          </p:nvSpPr>
          <p:spPr>
            <a:xfrm>
              <a:off x="9344025" y="2419350"/>
              <a:ext cx="9526" cy="152401"/>
            </a:xfrm>
            <a:custGeom>
              <a:avLst/>
              <a:gdLst/>
              <a:ahLst/>
              <a:cxnLst/>
              <a:rect l="0" t="0" r="0" b="0"/>
              <a:pathLst>
                <a:path w="9526" h="152401">
                  <a:moveTo>
                    <a:pt x="0" y="0"/>
                  </a:moveTo>
                  <a:lnTo>
                    <a:pt x="0" y="5056"/>
                  </a:lnTo>
                  <a:lnTo>
                    <a:pt x="8201" y="40704"/>
                  </a:lnTo>
                  <a:lnTo>
                    <a:pt x="9351" y="83246"/>
                  </a:lnTo>
                  <a:lnTo>
                    <a:pt x="952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0" name="SMARTInkShape-7589"/>
            <p:cNvSpPr/>
            <p:nvPr/>
          </p:nvSpPr>
          <p:spPr>
            <a:xfrm>
              <a:off x="9467850" y="2428875"/>
              <a:ext cx="95251" cy="19051"/>
            </a:xfrm>
            <a:custGeom>
              <a:avLst/>
              <a:gdLst/>
              <a:ahLst/>
              <a:cxnLst/>
              <a:rect l="0" t="0" r="0" b="0"/>
              <a:pathLst>
                <a:path w="95251" h="19051">
                  <a:moveTo>
                    <a:pt x="0" y="19050"/>
                  </a:moveTo>
                  <a:lnTo>
                    <a:pt x="5057" y="13993"/>
                  </a:lnTo>
                  <a:lnTo>
                    <a:pt x="10361" y="11511"/>
                  </a:lnTo>
                  <a:lnTo>
                    <a:pt x="57420" y="2038"/>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1" name="SMARTInkShape-7590"/>
            <p:cNvSpPr/>
            <p:nvPr/>
          </p:nvSpPr>
          <p:spPr>
            <a:xfrm>
              <a:off x="9430176" y="2466975"/>
              <a:ext cx="102332" cy="114659"/>
            </a:xfrm>
            <a:custGeom>
              <a:avLst/>
              <a:gdLst/>
              <a:ahLst/>
              <a:cxnLst/>
              <a:rect l="0" t="0" r="0" b="0"/>
              <a:pathLst>
                <a:path w="102332" h="114659">
                  <a:moveTo>
                    <a:pt x="18624" y="0"/>
                  </a:moveTo>
                  <a:lnTo>
                    <a:pt x="13567" y="5057"/>
                  </a:lnTo>
                  <a:lnTo>
                    <a:pt x="11084" y="10361"/>
                  </a:lnTo>
                  <a:lnTo>
                    <a:pt x="10423" y="13257"/>
                  </a:lnTo>
                  <a:lnTo>
                    <a:pt x="534" y="28412"/>
                  </a:lnTo>
                  <a:lnTo>
                    <a:pt x="0" y="33088"/>
                  </a:lnTo>
                  <a:lnTo>
                    <a:pt x="917" y="33701"/>
                  </a:lnTo>
                  <a:lnTo>
                    <a:pt x="2586" y="33050"/>
                  </a:lnTo>
                  <a:lnTo>
                    <a:pt x="4757" y="31559"/>
                  </a:lnTo>
                  <a:lnTo>
                    <a:pt x="9990" y="29901"/>
                  </a:lnTo>
                  <a:lnTo>
                    <a:pt x="12869" y="29459"/>
                  </a:lnTo>
                  <a:lnTo>
                    <a:pt x="18888" y="26146"/>
                  </a:lnTo>
                  <a:lnTo>
                    <a:pt x="21976" y="23781"/>
                  </a:lnTo>
                  <a:lnTo>
                    <a:pt x="41489" y="20452"/>
                  </a:lnTo>
                  <a:lnTo>
                    <a:pt x="52775" y="22495"/>
                  </a:lnTo>
                  <a:lnTo>
                    <a:pt x="73701" y="32431"/>
                  </a:lnTo>
                  <a:lnTo>
                    <a:pt x="82967" y="41225"/>
                  </a:lnTo>
                  <a:lnTo>
                    <a:pt x="99808" y="63715"/>
                  </a:lnTo>
                  <a:lnTo>
                    <a:pt x="102331" y="74532"/>
                  </a:lnTo>
                  <a:lnTo>
                    <a:pt x="100630" y="86395"/>
                  </a:lnTo>
                  <a:lnTo>
                    <a:pt x="95970" y="101144"/>
                  </a:lnTo>
                  <a:lnTo>
                    <a:pt x="63892" y="114658"/>
                  </a:lnTo>
                  <a:lnTo>
                    <a:pt x="9099"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2" name="SMARTInkShape-7591"/>
            <p:cNvSpPr/>
            <p:nvPr/>
          </p:nvSpPr>
          <p:spPr>
            <a:xfrm>
              <a:off x="9715500" y="2524125"/>
              <a:ext cx="95251" cy="9526"/>
            </a:xfrm>
            <a:custGeom>
              <a:avLst/>
              <a:gdLst/>
              <a:ahLst/>
              <a:cxnLst/>
              <a:rect l="0" t="0" r="0" b="0"/>
              <a:pathLst>
                <a:path w="95251" h="9526">
                  <a:moveTo>
                    <a:pt x="0" y="9525"/>
                  </a:moveTo>
                  <a:lnTo>
                    <a:pt x="47532" y="9525"/>
                  </a:lnTo>
                  <a:lnTo>
                    <a:pt x="60283" y="8467"/>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3" name="SMARTInkShape-7592"/>
            <p:cNvSpPr/>
            <p:nvPr/>
          </p:nvSpPr>
          <p:spPr>
            <a:xfrm>
              <a:off x="9934575" y="2476500"/>
              <a:ext cx="190501" cy="142876"/>
            </a:xfrm>
            <a:custGeom>
              <a:avLst/>
              <a:gdLst/>
              <a:ahLst/>
              <a:cxnLst/>
              <a:rect l="0" t="0" r="0" b="0"/>
              <a:pathLst>
                <a:path w="190501" h="142876">
                  <a:moveTo>
                    <a:pt x="0" y="0"/>
                  </a:moveTo>
                  <a:lnTo>
                    <a:pt x="41636" y="0"/>
                  </a:lnTo>
                  <a:lnTo>
                    <a:pt x="83369" y="0"/>
                  </a:lnTo>
                  <a:lnTo>
                    <a:pt x="110660" y="0"/>
                  </a:lnTo>
                  <a:lnTo>
                    <a:pt x="123618" y="5644"/>
                  </a:lnTo>
                  <a:lnTo>
                    <a:pt x="134316" y="14150"/>
                  </a:lnTo>
                  <a:lnTo>
                    <a:pt x="139072" y="21459"/>
                  </a:lnTo>
                  <a:lnTo>
                    <a:pt x="141748" y="41636"/>
                  </a:lnTo>
                  <a:lnTo>
                    <a:pt x="136730" y="58721"/>
                  </a:lnTo>
                  <a:lnTo>
                    <a:pt x="126385" y="75840"/>
                  </a:lnTo>
                  <a:lnTo>
                    <a:pt x="96698" y="101255"/>
                  </a:lnTo>
                  <a:lnTo>
                    <a:pt x="84252" y="110618"/>
                  </a:lnTo>
                  <a:lnTo>
                    <a:pt x="64816" y="131055"/>
                  </a:lnTo>
                  <a:lnTo>
                    <a:pt x="51020" y="140540"/>
                  </a:lnTo>
                  <a:lnTo>
                    <a:pt x="50947" y="141319"/>
                  </a:lnTo>
                  <a:lnTo>
                    <a:pt x="51957" y="141837"/>
                  </a:lnTo>
                  <a:lnTo>
                    <a:pt x="93717" y="142848"/>
                  </a:lnTo>
                  <a:lnTo>
                    <a:pt x="138103" y="142870"/>
                  </a:lnTo>
                  <a:lnTo>
                    <a:pt x="19050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4" name="SMARTInkShape-7593"/>
            <p:cNvSpPr/>
            <p:nvPr/>
          </p:nvSpPr>
          <p:spPr>
            <a:xfrm>
              <a:off x="10191750" y="2469038"/>
              <a:ext cx="117964" cy="178306"/>
            </a:xfrm>
            <a:custGeom>
              <a:avLst/>
              <a:gdLst/>
              <a:ahLst/>
              <a:cxnLst/>
              <a:rect l="0" t="0" r="0" b="0"/>
              <a:pathLst>
                <a:path w="117964" h="178306">
                  <a:moveTo>
                    <a:pt x="0" y="26512"/>
                  </a:moveTo>
                  <a:lnTo>
                    <a:pt x="0" y="47971"/>
                  </a:lnTo>
                  <a:lnTo>
                    <a:pt x="8643" y="93710"/>
                  </a:lnTo>
                  <a:lnTo>
                    <a:pt x="10322" y="114626"/>
                  </a:lnTo>
                  <a:lnTo>
                    <a:pt x="18447" y="156994"/>
                  </a:lnTo>
                  <a:lnTo>
                    <a:pt x="19039" y="178305"/>
                  </a:lnTo>
                  <a:lnTo>
                    <a:pt x="17991" y="163583"/>
                  </a:lnTo>
                  <a:lnTo>
                    <a:pt x="10848" y="134116"/>
                  </a:lnTo>
                  <a:lnTo>
                    <a:pt x="9787" y="94843"/>
                  </a:lnTo>
                  <a:lnTo>
                    <a:pt x="9560" y="50837"/>
                  </a:lnTo>
                  <a:lnTo>
                    <a:pt x="15185" y="36970"/>
                  </a:lnTo>
                  <a:lnTo>
                    <a:pt x="30986" y="15878"/>
                  </a:lnTo>
                  <a:lnTo>
                    <a:pt x="51162" y="4899"/>
                  </a:lnTo>
                  <a:lnTo>
                    <a:pt x="67134" y="0"/>
                  </a:lnTo>
                  <a:lnTo>
                    <a:pt x="105063" y="6319"/>
                  </a:lnTo>
                  <a:lnTo>
                    <a:pt x="113018" y="9776"/>
                  </a:lnTo>
                  <a:lnTo>
                    <a:pt x="116619" y="12180"/>
                  </a:lnTo>
                  <a:lnTo>
                    <a:pt x="117963" y="15899"/>
                  </a:lnTo>
                  <a:lnTo>
                    <a:pt x="116633" y="25676"/>
                  </a:lnTo>
                  <a:lnTo>
                    <a:pt x="85725" y="550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75" name="SMARTInkShape-Group1098"/>
          <p:cNvGrpSpPr/>
          <p:nvPr/>
        </p:nvGrpSpPr>
        <p:grpSpPr>
          <a:xfrm>
            <a:off x="1895871" y="1871299"/>
            <a:ext cx="3846097" cy="2843577"/>
            <a:chOff x="1895871" y="1871299"/>
            <a:chExt cx="3846097" cy="2843577"/>
          </a:xfrm>
        </p:grpSpPr>
        <p:sp>
          <p:nvSpPr>
            <p:cNvPr id="1666" name="SMARTInkShape-7594"/>
            <p:cNvSpPr/>
            <p:nvPr/>
          </p:nvSpPr>
          <p:spPr>
            <a:xfrm>
              <a:off x="1895871" y="1871299"/>
              <a:ext cx="3819130" cy="2843577"/>
            </a:xfrm>
            <a:custGeom>
              <a:avLst/>
              <a:gdLst/>
              <a:ahLst/>
              <a:cxnLst/>
              <a:rect l="0" t="0" r="0" b="0"/>
              <a:pathLst>
                <a:path w="3819130" h="2843577">
                  <a:moveTo>
                    <a:pt x="37704" y="33701"/>
                  </a:moveTo>
                  <a:lnTo>
                    <a:pt x="37704" y="28645"/>
                  </a:lnTo>
                  <a:lnTo>
                    <a:pt x="32060" y="23340"/>
                  </a:lnTo>
                  <a:lnTo>
                    <a:pt x="24612" y="17454"/>
                  </a:lnTo>
                  <a:lnTo>
                    <a:pt x="19361" y="9249"/>
                  </a:lnTo>
                  <a:lnTo>
                    <a:pt x="14382" y="6959"/>
                  </a:lnTo>
                  <a:lnTo>
                    <a:pt x="12631" y="5289"/>
                  </a:lnTo>
                  <a:lnTo>
                    <a:pt x="10167" y="0"/>
                  </a:lnTo>
                  <a:lnTo>
                    <a:pt x="9821" y="650"/>
                  </a:lnTo>
                  <a:lnTo>
                    <a:pt x="8162" y="18687"/>
                  </a:lnTo>
                  <a:lnTo>
                    <a:pt x="2610" y="31957"/>
                  </a:lnTo>
                  <a:lnTo>
                    <a:pt x="0" y="67769"/>
                  </a:lnTo>
                  <a:lnTo>
                    <a:pt x="6228" y="111182"/>
                  </a:lnTo>
                  <a:lnTo>
                    <a:pt x="7840" y="143279"/>
                  </a:lnTo>
                  <a:lnTo>
                    <a:pt x="8556" y="178710"/>
                  </a:lnTo>
                  <a:lnTo>
                    <a:pt x="8874" y="213508"/>
                  </a:lnTo>
                  <a:lnTo>
                    <a:pt x="10112" y="260073"/>
                  </a:lnTo>
                  <a:lnTo>
                    <a:pt x="14152" y="298705"/>
                  </a:lnTo>
                  <a:lnTo>
                    <a:pt x="16653" y="332103"/>
                  </a:lnTo>
                  <a:lnTo>
                    <a:pt x="18061" y="374705"/>
                  </a:lnTo>
                  <a:lnTo>
                    <a:pt x="18537" y="421970"/>
                  </a:lnTo>
                  <a:lnTo>
                    <a:pt x="18631" y="469485"/>
                  </a:lnTo>
                  <a:lnTo>
                    <a:pt x="18647" y="507016"/>
                  </a:lnTo>
                  <a:lnTo>
                    <a:pt x="19710" y="546005"/>
                  </a:lnTo>
                  <a:lnTo>
                    <a:pt x="25199" y="589543"/>
                  </a:lnTo>
                  <a:lnTo>
                    <a:pt x="27296" y="629725"/>
                  </a:lnTo>
                  <a:lnTo>
                    <a:pt x="28976" y="669500"/>
                  </a:lnTo>
                  <a:lnTo>
                    <a:pt x="34648" y="713270"/>
                  </a:lnTo>
                  <a:lnTo>
                    <a:pt x="36798" y="754579"/>
                  </a:lnTo>
                  <a:lnTo>
                    <a:pt x="38494" y="799862"/>
                  </a:lnTo>
                  <a:lnTo>
                    <a:pt x="44170" y="845735"/>
                  </a:lnTo>
                  <a:lnTo>
                    <a:pt x="46323" y="887667"/>
                  </a:lnTo>
                  <a:lnTo>
                    <a:pt x="48019" y="933134"/>
                  </a:lnTo>
                  <a:lnTo>
                    <a:pt x="53695" y="980120"/>
                  </a:lnTo>
                  <a:lnTo>
                    <a:pt x="55848" y="1026497"/>
                  </a:lnTo>
                  <a:lnTo>
                    <a:pt x="57544" y="1068579"/>
                  </a:lnTo>
                  <a:lnTo>
                    <a:pt x="63220" y="1114090"/>
                  </a:lnTo>
                  <a:lnTo>
                    <a:pt x="66431" y="1161090"/>
                  </a:lnTo>
                  <a:lnTo>
                    <a:pt x="72557" y="1208529"/>
                  </a:lnTo>
                  <a:lnTo>
                    <a:pt x="74842" y="1256099"/>
                  </a:lnTo>
                  <a:lnTo>
                    <a:pt x="76577" y="1303708"/>
                  </a:lnTo>
                  <a:lnTo>
                    <a:pt x="82266" y="1351328"/>
                  </a:lnTo>
                  <a:lnTo>
                    <a:pt x="84421" y="1398952"/>
                  </a:lnTo>
                  <a:lnTo>
                    <a:pt x="85060" y="1446576"/>
                  </a:lnTo>
                  <a:lnTo>
                    <a:pt x="83133" y="1494201"/>
                  </a:lnTo>
                  <a:lnTo>
                    <a:pt x="72213" y="1541826"/>
                  </a:lnTo>
                  <a:lnTo>
                    <a:pt x="68037" y="1588393"/>
                  </a:lnTo>
                  <a:lnTo>
                    <a:pt x="66800" y="1630530"/>
                  </a:lnTo>
                  <a:lnTo>
                    <a:pt x="66433" y="1676059"/>
                  </a:lnTo>
                  <a:lnTo>
                    <a:pt x="67383" y="1723062"/>
                  </a:lnTo>
                  <a:lnTo>
                    <a:pt x="72838" y="1770504"/>
                  </a:lnTo>
                  <a:lnTo>
                    <a:pt x="73867" y="1817016"/>
                  </a:lnTo>
                  <a:lnTo>
                    <a:pt x="68998" y="1859137"/>
                  </a:lnTo>
                  <a:lnTo>
                    <a:pt x="67084" y="1903602"/>
                  </a:lnTo>
                  <a:lnTo>
                    <a:pt x="65459" y="1945117"/>
                  </a:lnTo>
                  <a:lnTo>
                    <a:pt x="59804" y="1989403"/>
                  </a:lnTo>
                  <a:lnTo>
                    <a:pt x="57658" y="2029806"/>
                  </a:lnTo>
                  <a:lnTo>
                    <a:pt x="57022" y="2068589"/>
                  </a:lnTo>
                  <a:lnTo>
                    <a:pt x="56833" y="2106891"/>
                  </a:lnTo>
                  <a:lnTo>
                    <a:pt x="55719" y="2143992"/>
                  </a:lnTo>
                  <a:lnTo>
                    <a:pt x="49220" y="2188331"/>
                  </a:lnTo>
                  <a:lnTo>
                    <a:pt x="44997" y="2230682"/>
                  </a:lnTo>
                  <a:lnTo>
                    <a:pt x="39865" y="2274981"/>
                  </a:lnTo>
                  <a:lnTo>
                    <a:pt x="33074" y="2318393"/>
                  </a:lnTo>
                  <a:lnTo>
                    <a:pt x="28088" y="2359659"/>
                  </a:lnTo>
                  <a:lnTo>
                    <a:pt x="21919" y="2398333"/>
                  </a:lnTo>
                  <a:lnTo>
                    <a:pt x="20680" y="2426725"/>
                  </a:lnTo>
                  <a:lnTo>
                    <a:pt x="29206" y="2470350"/>
                  </a:lnTo>
                  <a:lnTo>
                    <a:pt x="32039" y="2480459"/>
                  </a:lnTo>
                  <a:lnTo>
                    <a:pt x="43653" y="2497335"/>
                  </a:lnTo>
                  <a:lnTo>
                    <a:pt x="71922" y="2520360"/>
                  </a:lnTo>
                  <a:lnTo>
                    <a:pt x="118868" y="2541728"/>
                  </a:lnTo>
                  <a:lnTo>
                    <a:pt x="165005" y="2557797"/>
                  </a:lnTo>
                  <a:lnTo>
                    <a:pt x="207959" y="2565464"/>
                  </a:lnTo>
                  <a:lnTo>
                    <a:pt x="242431" y="2571848"/>
                  </a:lnTo>
                  <a:lnTo>
                    <a:pt x="284513" y="2580442"/>
                  </a:lnTo>
                  <a:lnTo>
                    <a:pt x="325439" y="2584636"/>
                  </a:lnTo>
                  <a:lnTo>
                    <a:pt x="369433" y="2585878"/>
                  </a:lnTo>
                  <a:lnTo>
                    <a:pt x="415982" y="2591303"/>
                  </a:lnTo>
                  <a:lnTo>
                    <a:pt x="463288" y="2594556"/>
                  </a:lnTo>
                  <a:lnTo>
                    <a:pt x="510819" y="2600576"/>
                  </a:lnTo>
                  <a:lnTo>
                    <a:pt x="558416" y="2604007"/>
                  </a:lnTo>
                  <a:lnTo>
                    <a:pt x="606032" y="2610079"/>
                  </a:lnTo>
                  <a:lnTo>
                    <a:pt x="640603" y="2612800"/>
                  </a:lnTo>
                  <a:lnTo>
                    <a:pt x="676076" y="2615067"/>
                  </a:lnTo>
                  <a:lnTo>
                    <a:pt x="709480" y="2619603"/>
                  </a:lnTo>
                  <a:lnTo>
                    <a:pt x="744788" y="2622324"/>
                  </a:lnTo>
                  <a:lnTo>
                    <a:pt x="781647" y="2624592"/>
                  </a:lnTo>
                  <a:lnTo>
                    <a:pt x="819195" y="2629127"/>
                  </a:lnTo>
                  <a:lnTo>
                    <a:pt x="857050" y="2631849"/>
                  </a:lnTo>
                  <a:lnTo>
                    <a:pt x="893983" y="2634117"/>
                  </a:lnTo>
                  <a:lnTo>
                    <a:pt x="928036" y="2638652"/>
                  </a:lnTo>
                  <a:lnTo>
                    <a:pt x="963632" y="2641374"/>
                  </a:lnTo>
                  <a:lnTo>
                    <a:pt x="1000619" y="2643642"/>
                  </a:lnTo>
                  <a:lnTo>
                    <a:pt x="1038225" y="2648177"/>
                  </a:lnTo>
                  <a:lnTo>
                    <a:pt x="1076105" y="2650899"/>
                  </a:lnTo>
                  <a:lnTo>
                    <a:pt x="1114107" y="2652108"/>
                  </a:lnTo>
                  <a:lnTo>
                    <a:pt x="1152164" y="2652646"/>
                  </a:lnTo>
                  <a:lnTo>
                    <a:pt x="1190245" y="2655707"/>
                  </a:lnTo>
                  <a:lnTo>
                    <a:pt x="1228336" y="2659537"/>
                  </a:lnTo>
                  <a:lnTo>
                    <a:pt x="1266432" y="2661239"/>
                  </a:lnTo>
                  <a:lnTo>
                    <a:pt x="1304531" y="2661996"/>
                  </a:lnTo>
                  <a:lnTo>
                    <a:pt x="1342630" y="2663390"/>
                  </a:lnTo>
                  <a:lnTo>
                    <a:pt x="1380729" y="2667538"/>
                  </a:lnTo>
                  <a:lnTo>
                    <a:pt x="1421651" y="2670087"/>
                  </a:lnTo>
                  <a:lnTo>
                    <a:pt x="1462417" y="2672278"/>
                  </a:lnTo>
                  <a:lnTo>
                    <a:pt x="1498174" y="2676780"/>
                  </a:lnTo>
                  <a:lnTo>
                    <a:pt x="1537349" y="2679486"/>
                  </a:lnTo>
                  <a:lnTo>
                    <a:pt x="1578396" y="2681747"/>
                  </a:lnTo>
                  <a:lnTo>
                    <a:pt x="1617806" y="2686280"/>
                  </a:lnTo>
                  <a:lnTo>
                    <a:pt x="1656488" y="2689000"/>
                  </a:lnTo>
                  <a:lnTo>
                    <a:pt x="1694847" y="2690209"/>
                  </a:lnTo>
                  <a:lnTo>
                    <a:pt x="1733062" y="2690746"/>
                  </a:lnTo>
                  <a:lnTo>
                    <a:pt x="1771213" y="2693807"/>
                  </a:lnTo>
                  <a:lnTo>
                    <a:pt x="1809336" y="2697637"/>
                  </a:lnTo>
                  <a:lnTo>
                    <a:pt x="1847446" y="2699339"/>
                  </a:lnTo>
                  <a:lnTo>
                    <a:pt x="1885551" y="2702918"/>
                  </a:lnTo>
                  <a:lnTo>
                    <a:pt x="1923652" y="2706978"/>
                  </a:lnTo>
                  <a:lnTo>
                    <a:pt x="1961753" y="2708783"/>
                  </a:lnTo>
                  <a:lnTo>
                    <a:pt x="1999854" y="2712406"/>
                  </a:lnTo>
                  <a:lnTo>
                    <a:pt x="2037954" y="2716487"/>
                  </a:lnTo>
                  <a:lnTo>
                    <a:pt x="2076054" y="2718300"/>
                  </a:lnTo>
                  <a:lnTo>
                    <a:pt x="2111332" y="2719106"/>
                  </a:lnTo>
                  <a:lnTo>
                    <a:pt x="2145708" y="2720523"/>
                  </a:lnTo>
                  <a:lnTo>
                    <a:pt x="2182153" y="2724680"/>
                  </a:lnTo>
                  <a:lnTo>
                    <a:pt x="2216695" y="2727233"/>
                  </a:lnTo>
                  <a:lnTo>
                    <a:pt x="2249686" y="2729426"/>
                  </a:lnTo>
                  <a:lnTo>
                    <a:pt x="2281988" y="2733929"/>
                  </a:lnTo>
                  <a:lnTo>
                    <a:pt x="2313983" y="2736636"/>
                  </a:lnTo>
                  <a:lnTo>
                    <a:pt x="2345842" y="2737839"/>
                  </a:lnTo>
                  <a:lnTo>
                    <a:pt x="2377640" y="2738374"/>
                  </a:lnTo>
                  <a:lnTo>
                    <a:pt x="2409412" y="2741433"/>
                  </a:lnTo>
                  <a:lnTo>
                    <a:pt x="2441171" y="2745263"/>
                  </a:lnTo>
                  <a:lnTo>
                    <a:pt x="2472926" y="2746964"/>
                  </a:lnTo>
                  <a:lnTo>
                    <a:pt x="2504677" y="2747721"/>
                  </a:lnTo>
                  <a:lnTo>
                    <a:pt x="2549482" y="2748147"/>
                  </a:lnTo>
                  <a:lnTo>
                    <a:pt x="2592390" y="2751095"/>
                  </a:lnTo>
                  <a:lnTo>
                    <a:pt x="2638618" y="2755850"/>
                  </a:lnTo>
                  <a:lnTo>
                    <a:pt x="2683006" y="2757258"/>
                  </a:lnTo>
                  <a:lnTo>
                    <a:pt x="2725792" y="2760497"/>
                  </a:lnTo>
                  <a:lnTo>
                    <a:pt x="2769161" y="2765338"/>
                  </a:lnTo>
                  <a:lnTo>
                    <a:pt x="2811644" y="2766772"/>
                  </a:lnTo>
                  <a:lnTo>
                    <a:pt x="2854924" y="2770019"/>
                  </a:lnTo>
                  <a:lnTo>
                    <a:pt x="2894558" y="2774862"/>
                  </a:lnTo>
                  <a:lnTo>
                    <a:pt x="2935935" y="2776297"/>
                  </a:lnTo>
                  <a:lnTo>
                    <a:pt x="2978886" y="2776722"/>
                  </a:lnTo>
                  <a:lnTo>
                    <a:pt x="3018424" y="2776848"/>
                  </a:lnTo>
                  <a:lnTo>
                    <a:pt x="3056950" y="2779707"/>
                  </a:lnTo>
                  <a:lnTo>
                    <a:pt x="3095176" y="2784435"/>
                  </a:lnTo>
                  <a:lnTo>
                    <a:pt x="3133313" y="2785837"/>
                  </a:lnTo>
                  <a:lnTo>
                    <a:pt x="3171424" y="2789074"/>
                  </a:lnTo>
                  <a:lnTo>
                    <a:pt x="3209527" y="2793913"/>
                  </a:lnTo>
                  <a:lnTo>
                    <a:pt x="3256095" y="2795348"/>
                  </a:lnTo>
                  <a:lnTo>
                    <a:pt x="3291608" y="2796741"/>
                  </a:lnTo>
                  <a:lnTo>
                    <a:pt x="3330510" y="2802417"/>
                  </a:lnTo>
                  <a:lnTo>
                    <a:pt x="3368377" y="2804570"/>
                  </a:lnTo>
                  <a:lnTo>
                    <a:pt x="3405350" y="2805207"/>
                  </a:lnTo>
                  <a:lnTo>
                    <a:pt x="3449646" y="2808245"/>
                  </a:lnTo>
                  <a:lnTo>
                    <a:pt x="3491989" y="2813000"/>
                  </a:lnTo>
                  <a:lnTo>
                    <a:pt x="3527683" y="2815170"/>
                  </a:lnTo>
                  <a:lnTo>
                    <a:pt x="3568242" y="2819662"/>
                  </a:lnTo>
                  <a:lnTo>
                    <a:pt x="3612501" y="2823085"/>
                  </a:lnTo>
                  <a:lnTo>
                    <a:pt x="3646508" y="2826708"/>
                  </a:lnTo>
                  <a:lnTo>
                    <a:pt x="3685259" y="2830787"/>
                  </a:lnTo>
                  <a:lnTo>
                    <a:pt x="3723648" y="2832601"/>
                  </a:lnTo>
                  <a:lnTo>
                    <a:pt x="3819129" y="28435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SMARTInkShape-7595"/>
            <p:cNvSpPr/>
            <p:nvPr/>
          </p:nvSpPr>
          <p:spPr>
            <a:xfrm>
              <a:off x="1943100" y="2028825"/>
              <a:ext cx="2962276" cy="2343151"/>
            </a:xfrm>
            <a:custGeom>
              <a:avLst/>
              <a:gdLst/>
              <a:ahLst/>
              <a:cxnLst/>
              <a:rect l="0" t="0" r="0" b="0"/>
              <a:pathLst>
                <a:path w="2962276" h="2343151">
                  <a:moveTo>
                    <a:pt x="0" y="0"/>
                  </a:moveTo>
                  <a:lnTo>
                    <a:pt x="0" y="5056"/>
                  </a:lnTo>
                  <a:lnTo>
                    <a:pt x="2822" y="10361"/>
                  </a:lnTo>
                  <a:lnTo>
                    <a:pt x="45988" y="55479"/>
                  </a:lnTo>
                  <a:lnTo>
                    <a:pt x="88658" y="85923"/>
                  </a:lnTo>
                  <a:lnTo>
                    <a:pt x="116761" y="111164"/>
                  </a:lnTo>
                  <a:lnTo>
                    <a:pt x="158409" y="141027"/>
                  </a:lnTo>
                  <a:lnTo>
                    <a:pt x="200816" y="171625"/>
                  </a:lnTo>
                  <a:lnTo>
                    <a:pt x="247754" y="203223"/>
                  </a:lnTo>
                  <a:lnTo>
                    <a:pt x="295289" y="234953"/>
                  </a:lnTo>
                  <a:lnTo>
                    <a:pt x="334436" y="266897"/>
                  </a:lnTo>
                  <a:lnTo>
                    <a:pt x="379015" y="297509"/>
                  </a:lnTo>
                  <a:lnTo>
                    <a:pt x="418708" y="328760"/>
                  </a:lnTo>
                  <a:lnTo>
                    <a:pt x="464727" y="362920"/>
                  </a:lnTo>
                  <a:lnTo>
                    <a:pt x="511760" y="397419"/>
                  </a:lnTo>
                  <a:lnTo>
                    <a:pt x="556995" y="429987"/>
                  </a:lnTo>
                  <a:lnTo>
                    <a:pt x="594131" y="457603"/>
                  </a:lnTo>
                  <a:lnTo>
                    <a:pt x="631945" y="485894"/>
                  </a:lnTo>
                  <a:lnTo>
                    <a:pt x="677161" y="517353"/>
                  </a:lnTo>
                  <a:lnTo>
                    <a:pt x="718636" y="543815"/>
                  </a:lnTo>
                  <a:lnTo>
                    <a:pt x="758206" y="571764"/>
                  </a:lnTo>
                  <a:lnTo>
                    <a:pt x="796741" y="600153"/>
                  </a:lnTo>
                  <a:lnTo>
                    <a:pt x="834971" y="628673"/>
                  </a:lnTo>
                  <a:lnTo>
                    <a:pt x="873109" y="657232"/>
                  </a:lnTo>
                  <a:lnTo>
                    <a:pt x="911220" y="685802"/>
                  </a:lnTo>
                  <a:lnTo>
                    <a:pt x="949324" y="714376"/>
                  </a:lnTo>
                  <a:lnTo>
                    <a:pt x="988483" y="742950"/>
                  </a:lnTo>
                  <a:lnTo>
                    <a:pt x="1032071" y="771525"/>
                  </a:lnTo>
                  <a:lnTo>
                    <a:pt x="1073326" y="800100"/>
                  </a:lnTo>
                  <a:lnTo>
                    <a:pt x="1117535" y="829733"/>
                  </a:lnTo>
                  <a:lnTo>
                    <a:pt x="1158973" y="863796"/>
                  </a:lnTo>
                  <a:lnTo>
                    <a:pt x="1203236" y="894467"/>
                  </a:lnTo>
                  <a:lnTo>
                    <a:pt x="1244691" y="923663"/>
                  </a:lnTo>
                  <a:lnTo>
                    <a:pt x="1288959" y="953481"/>
                  </a:lnTo>
                  <a:lnTo>
                    <a:pt x="1330416" y="987598"/>
                  </a:lnTo>
                  <a:lnTo>
                    <a:pt x="1374684" y="1019344"/>
                  </a:lnTo>
                  <a:lnTo>
                    <a:pt x="1416141" y="1054033"/>
                  </a:lnTo>
                  <a:lnTo>
                    <a:pt x="1461468" y="1084889"/>
                  </a:lnTo>
                  <a:lnTo>
                    <a:pt x="1507353" y="1115199"/>
                  </a:lnTo>
                  <a:lnTo>
                    <a:pt x="1549289" y="1149462"/>
                  </a:lnTo>
                  <a:lnTo>
                    <a:pt x="1594758" y="1181251"/>
                  </a:lnTo>
                  <a:lnTo>
                    <a:pt x="1641744" y="1215952"/>
                  </a:lnTo>
                  <a:lnTo>
                    <a:pt x="1689180" y="1247871"/>
                  </a:lnTo>
                  <a:lnTo>
                    <a:pt x="1735690" y="1282611"/>
                  </a:lnTo>
                  <a:lnTo>
                    <a:pt x="1777811" y="1314541"/>
                  </a:lnTo>
                  <a:lnTo>
                    <a:pt x="1818043" y="1350343"/>
                  </a:lnTo>
                  <a:lnTo>
                    <a:pt x="1845608" y="1397544"/>
                  </a:lnTo>
                  <a:lnTo>
                    <a:pt x="1881405" y="1427970"/>
                  </a:lnTo>
                  <a:lnTo>
                    <a:pt x="1922703" y="1459916"/>
                  </a:lnTo>
                  <a:lnTo>
                    <a:pt x="1964573" y="1496193"/>
                  </a:lnTo>
                  <a:lnTo>
                    <a:pt x="2007671" y="1530931"/>
                  </a:lnTo>
                  <a:lnTo>
                    <a:pt x="2050074" y="1564153"/>
                  </a:lnTo>
                  <a:lnTo>
                    <a:pt x="2090507" y="1597986"/>
                  </a:lnTo>
                  <a:lnTo>
                    <a:pt x="2128240" y="1630941"/>
                  </a:lnTo>
                  <a:lnTo>
                    <a:pt x="2170112" y="1664695"/>
                  </a:lnTo>
                  <a:lnTo>
                    <a:pt x="2209329" y="1697626"/>
                  </a:lnTo>
                  <a:lnTo>
                    <a:pt x="2247760" y="1731373"/>
                  </a:lnTo>
                  <a:lnTo>
                    <a:pt x="2285959" y="1761480"/>
                  </a:lnTo>
                  <a:lnTo>
                    <a:pt x="2324088" y="1793331"/>
                  </a:lnTo>
                  <a:lnTo>
                    <a:pt x="2362197" y="1829580"/>
                  </a:lnTo>
                  <a:lnTo>
                    <a:pt x="2400299" y="1864309"/>
                  </a:lnTo>
                  <a:lnTo>
                    <a:pt x="2446043" y="1904488"/>
                  </a:lnTo>
                  <a:lnTo>
                    <a:pt x="2492199" y="1942999"/>
                  </a:lnTo>
                  <a:lnTo>
                    <a:pt x="2535810" y="1981180"/>
                  </a:lnTo>
                  <a:lnTo>
                    <a:pt x="2579820" y="2019296"/>
                  </a:lnTo>
                  <a:lnTo>
                    <a:pt x="2620146" y="2056341"/>
                  </a:lnTo>
                  <a:lnTo>
                    <a:pt x="2664957" y="2087961"/>
                  </a:lnTo>
                  <a:lnTo>
                    <a:pt x="2704697" y="2124467"/>
                  </a:lnTo>
                  <a:lnTo>
                    <a:pt x="2749666" y="2161194"/>
                  </a:lnTo>
                  <a:lnTo>
                    <a:pt x="2790221" y="2192751"/>
                  </a:lnTo>
                  <a:lnTo>
                    <a:pt x="2828806" y="2224189"/>
                  </a:lnTo>
                  <a:lnTo>
                    <a:pt x="2867001" y="2258386"/>
                  </a:lnTo>
                  <a:lnTo>
                    <a:pt x="2905120" y="2292893"/>
                  </a:lnTo>
                  <a:lnTo>
                    <a:pt x="2962275" y="2343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8" name="SMARTInkShape-7596"/>
            <p:cNvSpPr/>
            <p:nvPr/>
          </p:nvSpPr>
          <p:spPr>
            <a:xfrm>
              <a:off x="1990725" y="2114550"/>
              <a:ext cx="3019426" cy="2000251"/>
            </a:xfrm>
            <a:custGeom>
              <a:avLst/>
              <a:gdLst/>
              <a:ahLst/>
              <a:cxnLst/>
              <a:rect l="0" t="0" r="0" b="0"/>
              <a:pathLst>
                <a:path w="3019426" h="2000251">
                  <a:moveTo>
                    <a:pt x="0" y="2000250"/>
                  </a:moveTo>
                  <a:lnTo>
                    <a:pt x="0" y="1995194"/>
                  </a:lnTo>
                  <a:lnTo>
                    <a:pt x="5645" y="1989889"/>
                  </a:lnTo>
                  <a:lnTo>
                    <a:pt x="51779" y="1961240"/>
                  </a:lnTo>
                  <a:lnTo>
                    <a:pt x="97522" y="1931339"/>
                  </a:lnTo>
                  <a:lnTo>
                    <a:pt x="138118" y="1906835"/>
                  </a:lnTo>
                  <a:lnTo>
                    <a:pt x="181603" y="1879071"/>
                  </a:lnTo>
                  <a:lnTo>
                    <a:pt x="228683" y="1853294"/>
                  </a:lnTo>
                  <a:lnTo>
                    <a:pt x="276236" y="1817274"/>
                  </a:lnTo>
                  <a:lnTo>
                    <a:pt x="321932" y="1788384"/>
                  </a:lnTo>
                  <a:lnTo>
                    <a:pt x="359147" y="1767671"/>
                  </a:lnTo>
                  <a:lnTo>
                    <a:pt x="396985" y="1742954"/>
                  </a:lnTo>
                  <a:lnTo>
                    <a:pt x="435008" y="1720697"/>
                  </a:lnTo>
                  <a:lnTo>
                    <a:pt x="473085" y="1695522"/>
                  </a:lnTo>
                  <a:lnTo>
                    <a:pt x="511178" y="1673129"/>
                  </a:lnTo>
                  <a:lnTo>
                    <a:pt x="549276" y="1647914"/>
                  </a:lnTo>
                  <a:lnTo>
                    <a:pt x="588433" y="1625509"/>
                  </a:lnTo>
                  <a:lnTo>
                    <a:pt x="632021" y="1599232"/>
                  </a:lnTo>
                  <a:lnTo>
                    <a:pt x="672217" y="1571338"/>
                  </a:lnTo>
                  <a:lnTo>
                    <a:pt x="711997" y="1542965"/>
                  </a:lnTo>
                  <a:lnTo>
                    <a:pt x="755768" y="1514450"/>
                  </a:lnTo>
                  <a:lnTo>
                    <a:pt x="797078" y="1485892"/>
                  </a:lnTo>
                  <a:lnTo>
                    <a:pt x="841303" y="1457323"/>
                  </a:lnTo>
                  <a:lnTo>
                    <a:pt x="881688" y="1428749"/>
                  </a:lnTo>
                  <a:lnTo>
                    <a:pt x="921523" y="1400175"/>
                  </a:lnTo>
                  <a:lnTo>
                    <a:pt x="965311" y="1371600"/>
                  </a:lnTo>
                  <a:lnTo>
                    <a:pt x="1010859" y="1343025"/>
                  </a:lnTo>
                  <a:lnTo>
                    <a:pt x="1056754" y="1323975"/>
                  </a:lnTo>
                  <a:lnTo>
                    <a:pt x="1097613" y="1304925"/>
                  </a:lnTo>
                  <a:lnTo>
                    <a:pt x="1132353" y="1284817"/>
                  </a:lnTo>
                  <a:lnTo>
                    <a:pt x="1175711" y="1250754"/>
                  </a:lnTo>
                  <a:lnTo>
                    <a:pt x="1216427" y="1220083"/>
                  </a:lnTo>
                  <a:lnTo>
                    <a:pt x="1260477" y="1190887"/>
                  </a:lnTo>
                  <a:lnTo>
                    <a:pt x="1300810" y="1162128"/>
                  </a:lnTo>
                  <a:lnTo>
                    <a:pt x="1340630" y="1132440"/>
                  </a:lnTo>
                  <a:lnTo>
                    <a:pt x="1385472" y="1098361"/>
                  </a:lnTo>
                  <a:lnTo>
                    <a:pt x="1432272" y="1067685"/>
                  </a:lnTo>
                  <a:lnTo>
                    <a:pt x="1479653" y="1038487"/>
                  </a:lnTo>
                  <a:lnTo>
                    <a:pt x="1526147" y="1009728"/>
                  </a:lnTo>
                  <a:lnTo>
                    <a:pt x="1568263" y="980040"/>
                  </a:lnTo>
                  <a:lnTo>
                    <a:pt x="1613786" y="945961"/>
                  </a:lnTo>
                  <a:lnTo>
                    <a:pt x="1659729" y="915285"/>
                  </a:lnTo>
                  <a:lnTo>
                    <a:pt x="1700623" y="886087"/>
                  </a:lnTo>
                  <a:lnTo>
                    <a:pt x="1740610" y="857328"/>
                  </a:lnTo>
                  <a:lnTo>
                    <a:pt x="1784443" y="828698"/>
                  </a:lnTo>
                  <a:lnTo>
                    <a:pt x="1824712" y="799048"/>
                  </a:lnTo>
                  <a:lnTo>
                    <a:pt x="1864513" y="764981"/>
                  </a:lnTo>
                  <a:lnTo>
                    <a:pt x="1908291" y="734308"/>
                  </a:lnTo>
                  <a:lnTo>
                    <a:pt x="1949602" y="705112"/>
                  </a:lnTo>
                  <a:lnTo>
                    <a:pt x="1993828" y="676353"/>
                  </a:lnTo>
                  <a:lnTo>
                    <a:pt x="2034213" y="646665"/>
                  </a:lnTo>
                  <a:lnTo>
                    <a:pt x="2074048" y="613644"/>
                  </a:lnTo>
                  <a:lnTo>
                    <a:pt x="2117837" y="587397"/>
                  </a:lnTo>
                  <a:lnTo>
                    <a:pt x="2159151" y="554809"/>
                  </a:lnTo>
                  <a:lnTo>
                    <a:pt x="2203377" y="524574"/>
                  </a:lnTo>
                  <a:lnTo>
                    <a:pt x="2243763" y="495507"/>
                  </a:lnTo>
                  <a:lnTo>
                    <a:pt x="2283598" y="466786"/>
                  </a:lnTo>
                  <a:lnTo>
                    <a:pt x="2327387" y="438168"/>
                  </a:lnTo>
                  <a:lnTo>
                    <a:pt x="2367642" y="409580"/>
                  </a:lnTo>
                  <a:lnTo>
                    <a:pt x="2406381" y="382060"/>
                  </a:lnTo>
                  <a:lnTo>
                    <a:pt x="2444670" y="358971"/>
                  </a:lnTo>
                  <a:lnTo>
                    <a:pt x="2482826" y="332492"/>
                  </a:lnTo>
                  <a:lnTo>
                    <a:pt x="2522001" y="304539"/>
                  </a:lnTo>
                  <a:lnTo>
                    <a:pt x="2565594" y="276147"/>
                  </a:lnTo>
                  <a:lnTo>
                    <a:pt x="2605792" y="247627"/>
                  </a:lnTo>
                  <a:lnTo>
                    <a:pt x="2645572" y="219068"/>
                  </a:lnTo>
                  <a:lnTo>
                    <a:pt x="2689344" y="190498"/>
                  </a:lnTo>
                  <a:lnTo>
                    <a:pt x="2729595" y="161924"/>
                  </a:lnTo>
                  <a:lnTo>
                    <a:pt x="2768332" y="134408"/>
                  </a:lnTo>
                  <a:lnTo>
                    <a:pt x="2807679" y="111321"/>
                  </a:lnTo>
                  <a:lnTo>
                    <a:pt x="2851322" y="85901"/>
                  </a:lnTo>
                  <a:lnTo>
                    <a:pt x="2891536" y="64493"/>
                  </a:lnTo>
                  <a:lnTo>
                    <a:pt x="2930261" y="44744"/>
                  </a:lnTo>
                  <a:lnTo>
                    <a:pt x="2968547" y="25487"/>
                  </a:lnTo>
                  <a:lnTo>
                    <a:pt x="30194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9" name="SMARTInkShape-7597"/>
            <p:cNvSpPr/>
            <p:nvPr/>
          </p:nvSpPr>
          <p:spPr>
            <a:xfrm>
              <a:off x="5048250" y="4143375"/>
              <a:ext cx="18091" cy="194293"/>
            </a:xfrm>
            <a:custGeom>
              <a:avLst/>
              <a:gdLst/>
              <a:ahLst/>
              <a:cxnLst/>
              <a:rect l="0" t="0" r="0" b="0"/>
              <a:pathLst>
                <a:path w="18091" h="194293">
                  <a:moveTo>
                    <a:pt x="0" y="0"/>
                  </a:moveTo>
                  <a:lnTo>
                    <a:pt x="0" y="5056"/>
                  </a:lnTo>
                  <a:lnTo>
                    <a:pt x="1059" y="6546"/>
                  </a:lnTo>
                  <a:lnTo>
                    <a:pt x="2822" y="7539"/>
                  </a:lnTo>
                  <a:lnTo>
                    <a:pt x="5057" y="8201"/>
                  </a:lnTo>
                  <a:lnTo>
                    <a:pt x="6546" y="10759"/>
                  </a:lnTo>
                  <a:lnTo>
                    <a:pt x="18090" y="55035"/>
                  </a:lnTo>
                  <a:lnTo>
                    <a:pt x="16039" y="90011"/>
                  </a:lnTo>
                  <a:lnTo>
                    <a:pt x="7275" y="136862"/>
                  </a:lnTo>
                  <a:lnTo>
                    <a:pt x="639" y="177625"/>
                  </a:lnTo>
                  <a:lnTo>
                    <a:pt x="84" y="194292"/>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0" name="SMARTInkShape-7598"/>
            <p:cNvSpPr/>
            <p:nvPr/>
          </p:nvSpPr>
          <p:spPr>
            <a:xfrm>
              <a:off x="5048250" y="4116873"/>
              <a:ext cx="276226" cy="188428"/>
            </a:xfrm>
            <a:custGeom>
              <a:avLst/>
              <a:gdLst/>
              <a:ahLst/>
              <a:cxnLst/>
              <a:rect l="0" t="0" r="0" b="0"/>
              <a:pathLst>
                <a:path w="276226" h="188428">
                  <a:moveTo>
                    <a:pt x="0" y="83652"/>
                  </a:moveTo>
                  <a:lnTo>
                    <a:pt x="1059" y="67385"/>
                  </a:lnTo>
                  <a:lnTo>
                    <a:pt x="10759" y="25048"/>
                  </a:lnTo>
                  <a:lnTo>
                    <a:pt x="30867" y="4922"/>
                  </a:lnTo>
                  <a:lnTo>
                    <a:pt x="37708" y="1036"/>
                  </a:lnTo>
                  <a:lnTo>
                    <a:pt x="41015" y="0"/>
                  </a:lnTo>
                  <a:lnTo>
                    <a:pt x="50331" y="1670"/>
                  </a:lnTo>
                  <a:lnTo>
                    <a:pt x="55779" y="3598"/>
                  </a:lnTo>
                  <a:lnTo>
                    <a:pt x="73559" y="21479"/>
                  </a:lnTo>
                  <a:lnTo>
                    <a:pt x="102023" y="62373"/>
                  </a:lnTo>
                  <a:lnTo>
                    <a:pt x="131121" y="107223"/>
                  </a:lnTo>
                  <a:lnTo>
                    <a:pt x="137651" y="116353"/>
                  </a:lnTo>
                  <a:lnTo>
                    <a:pt x="140553" y="123939"/>
                  </a:lnTo>
                  <a:lnTo>
                    <a:pt x="142385" y="126385"/>
                  </a:lnTo>
                  <a:lnTo>
                    <a:pt x="147244" y="129103"/>
                  </a:lnTo>
                  <a:lnTo>
                    <a:pt x="148962" y="128769"/>
                  </a:lnTo>
                  <a:lnTo>
                    <a:pt x="150108" y="127488"/>
                  </a:lnTo>
                  <a:lnTo>
                    <a:pt x="150872" y="125577"/>
                  </a:lnTo>
                  <a:lnTo>
                    <a:pt x="152440" y="124301"/>
                  </a:lnTo>
                  <a:lnTo>
                    <a:pt x="157004" y="122885"/>
                  </a:lnTo>
                  <a:lnTo>
                    <a:pt x="188008" y="82079"/>
                  </a:lnTo>
                  <a:lnTo>
                    <a:pt x="227790" y="37049"/>
                  </a:lnTo>
                  <a:lnTo>
                    <a:pt x="234590" y="31190"/>
                  </a:lnTo>
                  <a:lnTo>
                    <a:pt x="241140" y="28586"/>
                  </a:lnTo>
                  <a:lnTo>
                    <a:pt x="250778" y="27119"/>
                  </a:lnTo>
                  <a:lnTo>
                    <a:pt x="253969" y="29031"/>
                  </a:lnTo>
                  <a:lnTo>
                    <a:pt x="260336" y="36798"/>
                  </a:lnTo>
                  <a:lnTo>
                    <a:pt x="271198" y="79500"/>
                  </a:lnTo>
                  <a:lnTo>
                    <a:pt x="275232" y="119834"/>
                  </a:lnTo>
                  <a:lnTo>
                    <a:pt x="276225" y="1884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1" name="SMARTInkShape-7599"/>
            <p:cNvSpPr/>
            <p:nvPr/>
          </p:nvSpPr>
          <p:spPr>
            <a:xfrm>
              <a:off x="5440099" y="4181475"/>
              <a:ext cx="17727" cy="180976"/>
            </a:xfrm>
            <a:custGeom>
              <a:avLst/>
              <a:gdLst/>
              <a:ahLst/>
              <a:cxnLst/>
              <a:rect l="0" t="0" r="0" b="0"/>
              <a:pathLst>
                <a:path w="17727" h="180976">
                  <a:moveTo>
                    <a:pt x="8201" y="0"/>
                  </a:moveTo>
                  <a:lnTo>
                    <a:pt x="3145" y="0"/>
                  </a:lnTo>
                  <a:lnTo>
                    <a:pt x="1655" y="1058"/>
                  </a:lnTo>
                  <a:lnTo>
                    <a:pt x="662" y="2822"/>
                  </a:lnTo>
                  <a:lnTo>
                    <a:pt x="0" y="5056"/>
                  </a:lnTo>
                  <a:lnTo>
                    <a:pt x="8454" y="52516"/>
                  </a:lnTo>
                  <a:lnTo>
                    <a:pt x="16296" y="98899"/>
                  </a:lnTo>
                  <a:lnTo>
                    <a:pt x="17443" y="139559"/>
                  </a:lnTo>
                  <a:lnTo>
                    <a:pt x="17726"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2" name="SMARTInkShape-7600"/>
            <p:cNvSpPr/>
            <p:nvPr/>
          </p:nvSpPr>
          <p:spPr>
            <a:xfrm>
              <a:off x="5448300" y="4154224"/>
              <a:ext cx="191095" cy="208227"/>
            </a:xfrm>
            <a:custGeom>
              <a:avLst/>
              <a:gdLst/>
              <a:ahLst/>
              <a:cxnLst/>
              <a:rect l="0" t="0" r="0" b="0"/>
              <a:pathLst>
                <a:path w="191095" h="208227">
                  <a:moveTo>
                    <a:pt x="0" y="8201"/>
                  </a:moveTo>
                  <a:lnTo>
                    <a:pt x="5057" y="3145"/>
                  </a:lnTo>
                  <a:lnTo>
                    <a:pt x="23371" y="0"/>
                  </a:lnTo>
                  <a:lnTo>
                    <a:pt x="63491" y="13088"/>
                  </a:lnTo>
                  <a:lnTo>
                    <a:pt x="105819" y="30233"/>
                  </a:lnTo>
                  <a:lnTo>
                    <a:pt x="136535" y="51751"/>
                  </a:lnTo>
                  <a:lnTo>
                    <a:pt x="176630" y="96325"/>
                  </a:lnTo>
                  <a:lnTo>
                    <a:pt x="188216" y="109456"/>
                  </a:lnTo>
                  <a:lnTo>
                    <a:pt x="191094" y="115921"/>
                  </a:lnTo>
                  <a:lnTo>
                    <a:pt x="190787" y="147871"/>
                  </a:lnTo>
                  <a:lnTo>
                    <a:pt x="184983" y="160588"/>
                  </a:lnTo>
                  <a:lnTo>
                    <a:pt x="164010" y="185998"/>
                  </a:lnTo>
                  <a:lnTo>
                    <a:pt x="151916" y="193056"/>
                  </a:lnTo>
                  <a:lnTo>
                    <a:pt x="104775" y="2082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3" name="SMARTInkShape-7601"/>
            <p:cNvSpPr/>
            <p:nvPr/>
          </p:nvSpPr>
          <p:spPr>
            <a:xfrm>
              <a:off x="5229687" y="2238987"/>
              <a:ext cx="275764" cy="180364"/>
            </a:xfrm>
            <a:custGeom>
              <a:avLst/>
              <a:gdLst/>
              <a:ahLst/>
              <a:cxnLst/>
              <a:rect l="0" t="0" r="0" b="0"/>
              <a:pathLst>
                <a:path w="275764" h="180364">
                  <a:moveTo>
                    <a:pt x="28113" y="18438"/>
                  </a:moveTo>
                  <a:lnTo>
                    <a:pt x="18980" y="9305"/>
                  </a:lnTo>
                  <a:lnTo>
                    <a:pt x="10422" y="8947"/>
                  </a:lnTo>
                  <a:lnTo>
                    <a:pt x="17785" y="46896"/>
                  </a:lnTo>
                  <a:lnTo>
                    <a:pt x="19576" y="87054"/>
                  </a:lnTo>
                  <a:lnTo>
                    <a:pt x="27937" y="134262"/>
                  </a:lnTo>
                  <a:lnTo>
                    <a:pt x="28035" y="137649"/>
                  </a:lnTo>
                  <a:lnTo>
                    <a:pt x="28110" y="122879"/>
                  </a:lnTo>
                  <a:lnTo>
                    <a:pt x="9770" y="78578"/>
                  </a:lnTo>
                  <a:lnTo>
                    <a:pt x="576" y="36052"/>
                  </a:lnTo>
                  <a:lnTo>
                    <a:pt x="0" y="26972"/>
                  </a:lnTo>
                  <a:lnTo>
                    <a:pt x="2565" y="19409"/>
                  </a:lnTo>
                  <a:lnTo>
                    <a:pt x="12836" y="5930"/>
                  </a:lnTo>
                  <a:lnTo>
                    <a:pt x="15812" y="4807"/>
                  </a:lnTo>
                  <a:lnTo>
                    <a:pt x="18854" y="5117"/>
                  </a:lnTo>
                  <a:lnTo>
                    <a:pt x="41453" y="18276"/>
                  </a:lnTo>
                  <a:lnTo>
                    <a:pt x="88290" y="61986"/>
                  </a:lnTo>
                  <a:lnTo>
                    <a:pt x="108502" y="78378"/>
                  </a:lnTo>
                  <a:lnTo>
                    <a:pt x="137320" y="92288"/>
                  </a:lnTo>
                  <a:lnTo>
                    <a:pt x="145794" y="90771"/>
                  </a:lnTo>
                  <a:lnTo>
                    <a:pt x="159643" y="83967"/>
                  </a:lnTo>
                  <a:lnTo>
                    <a:pt x="173803" y="72187"/>
                  </a:lnTo>
                  <a:lnTo>
                    <a:pt x="205009" y="26344"/>
                  </a:lnTo>
                  <a:lnTo>
                    <a:pt x="221669" y="6361"/>
                  </a:lnTo>
                  <a:lnTo>
                    <a:pt x="228085" y="2487"/>
                  </a:lnTo>
                  <a:lnTo>
                    <a:pt x="240828" y="0"/>
                  </a:lnTo>
                  <a:lnTo>
                    <a:pt x="242948" y="855"/>
                  </a:lnTo>
                  <a:lnTo>
                    <a:pt x="244361" y="2482"/>
                  </a:lnTo>
                  <a:lnTo>
                    <a:pt x="257301" y="42254"/>
                  </a:lnTo>
                  <a:lnTo>
                    <a:pt x="265061" y="87465"/>
                  </a:lnTo>
                  <a:lnTo>
                    <a:pt x="271139" y="133048"/>
                  </a:lnTo>
                  <a:lnTo>
                    <a:pt x="275763" y="1803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4" name="SMARTInkShape-7602"/>
            <p:cNvSpPr/>
            <p:nvPr/>
          </p:nvSpPr>
          <p:spPr>
            <a:xfrm>
              <a:off x="5614043" y="2233149"/>
              <a:ext cx="127925" cy="176677"/>
            </a:xfrm>
            <a:custGeom>
              <a:avLst/>
              <a:gdLst/>
              <a:ahLst/>
              <a:cxnLst/>
              <a:rect l="0" t="0" r="0" b="0"/>
              <a:pathLst>
                <a:path w="127925" h="176677">
                  <a:moveTo>
                    <a:pt x="91432" y="14751"/>
                  </a:moveTo>
                  <a:lnTo>
                    <a:pt x="99633" y="6550"/>
                  </a:lnTo>
                  <a:lnTo>
                    <a:pt x="100565" y="562"/>
                  </a:lnTo>
                  <a:lnTo>
                    <a:pt x="99637" y="0"/>
                  </a:lnTo>
                  <a:lnTo>
                    <a:pt x="90544" y="3880"/>
                  </a:lnTo>
                  <a:lnTo>
                    <a:pt x="83629" y="5686"/>
                  </a:lnTo>
                  <a:lnTo>
                    <a:pt x="40714" y="27311"/>
                  </a:lnTo>
                  <a:lnTo>
                    <a:pt x="5496" y="48821"/>
                  </a:lnTo>
                  <a:lnTo>
                    <a:pt x="321" y="55646"/>
                  </a:lnTo>
                  <a:lnTo>
                    <a:pt x="0" y="58948"/>
                  </a:lnTo>
                  <a:lnTo>
                    <a:pt x="2465" y="65438"/>
                  </a:lnTo>
                  <a:lnTo>
                    <a:pt x="14859" y="75043"/>
                  </a:lnTo>
                  <a:lnTo>
                    <a:pt x="56433" y="88124"/>
                  </a:lnTo>
                  <a:lnTo>
                    <a:pt x="84401" y="95449"/>
                  </a:lnTo>
                  <a:lnTo>
                    <a:pt x="111221" y="109100"/>
                  </a:lnTo>
                  <a:lnTo>
                    <a:pt x="121394" y="117714"/>
                  </a:lnTo>
                  <a:lnTo>
                    <a:pt x="125915" y="125071"/>
                  </a:lnTo>
                  <a:lnTo>
                    <a:pt x="127924" y="131868"/>
                  </a:lnTo>
                  <a:lnTo>
                    <a:pt x="125996" y="141239"/>
                  </a:lnTo>
                  <a:lnTo>
                    <a:pt x="123999" y="146701"/>
                  </a:lnTo>
                  <a:lnTo>
                    <a:pt x="113314" y="155593"/>
                  </a:lnTo>
                  <a:lnTo>
                    <a:pt x="72382" y="1766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82" name="SMARTInkShape-Group1099"/>
          <p:cNvGrpSpPr/>
          <p:nvPr/>
        </p:nvGrpSpPr>
        <p:grpSpPr>
          <a:xfrm>
            <a:off x="2013812" y="2733675"/>
            <a:ext cx="1500914" cy="866776"/>
            <a:chOff x="2013812" y="2733675"/>
            <a:chExt cx="1500914" cy="866776"/>
          </a:xfrm>
        </p:grpSpPr>
        <p:sp>
          <p:nvSpPr>
            <p:cNvPr id="1676" name="SMARTInkShape-7603"/>
            <p:cNvSpPr/>
            <p:nvPr/>
          </p:nvSpPr>
          <p:spPr>
            <a:xfrm>
              <a:off x="2013812" y="3105150"/>
              <a:ext cx="1500914" cy="66642"/>
            </a:xfrm>
            <a:custGeom>
              <a:avLst/>
              <a:gdLst/>
              <a:ahLst/>
              <a:cxnLst/>
              <a:rect l="0" t="0" r="0" b="0"/>
              <a:pathLst>
                <a:path w="1500914" h="66642">
                  <a:moveTo>
                    <a:pt x="5488" y="0"/>
                  </a:moveTo>
                  <a:lnTo>
                    <a:pt x="0" y="0"/>
                  </a:lnTo>
                  <a:lnTo>
                    <a:pt x="9613" y="0"/>
                  </a:lnTo>
                  <a:lnTo>
                    <a:pt x="54596" y="9133"/>
                  </a:lnTo>
                  <a:lnTo>
                    <a:pt x="95485" y="9473"/>
                  </a:lnTo>
                  <a:lnTo>
                    <a:pt x="135638" y="10577"/>
                  </a:lnTo>
                  <a:lnTo>
                    <a:pt x="178814" y="17063"/>
                  </a:lnTo>
                  <a:lnTo>
                    <a:pt x="217996" y="18657"/>
                  </a:lnTo>
                  <a:lnTo>
                    <a:pt x="261327" y="25519"/>
                  </a:lnTo>
                  <a:lnTo>
                    <a:pt x="305007" y="27971"/>
                  </a:lnTo>
                  <a:lnTo>
                    <a:pt x="344758" y="33512"/>
                  </a:lnTo>
                  <a:lnTo>
                    <a:pt x="386000" y="36740"/>
                  </a:lnTo>
                  <a:lnTo>
                    <a:pt x="431077" y="37831"/>
                  </a:lnTo>
                  <a:lnTo>
                    <a:pt x="478333" y="43121"/>
                  </a:lnTo>
                  <a:lnTo>
                    <a:pt x="525711" y="46735"/>
                  </a:lnTo>
                  <a:lnTo>
                    <a:pt x="566742" y="47449"/>
                  </a:lnTo>
                  <a:lnTo>
                    <a:pt x="610477" y="52647"/>
                  </a:lnTo>
                  <a:lnTo>
                    <a:pt x="647848" y="56261"/>
                  </a:lnTo>
                  <a:lnTo>
                    <a:pt x="687001" y="56886"/>
                  </a:lnTo>
                  <a:lnTo>
                    <a:pt x="733049" y="57098"/>
                  </a:lnTo>
                  <a:lnTo>
                    <a:pt x="773267" y="57140"/>
                  </a:lnTo>
                  <a:lnTo>
                    <a:pt x="819861" y="57148"/>
                  </a:lnTo>
                  <a:lnTo>
                    <a:pt x="857287" y="57150"/>
                  </a:lnTo>
                  <a:lnTo>
                    <a:pt x="904818" y="62206"/>
                  </a:lnTo>
                  <a:lnTo>
                    <a:pt x="941880" y="65792"/>
                  </a:lnTo>
                  <a:lnTo>
                    <a:pt x="987771" y="66501"/>
                  </a:lnTo>
                  <a:lnTo>
                    <a:pt x="1027489" y="66641"/>
                  </a:lnTo>
                  <a:lnTo>
                    <a:pt x="1069867" y="65610"/>
                  </a:lnTo>
                  <a:lnTo>
                    <a:pt x="1109910" y="59135"/>
                  </a:lnTo>
                  <a:lnTo>
                    <a:pt x="1151404" y="57411"/>
                  </a:lnTo>
                  <a:lnTo>
                    <a:pt x="1196497" y="57184"/>
                  </a:lnTo>
                  <a:lnTo>
                    <a:pt x="1240039" y="57153"/>
                  </a:lnTo>
                  <a:lnTo>
                    <a:pt x="1281762" y="57150"/>
                  </a:lnTo>
                  <a:lnTo>
                    <a:pt x="1328159" y="57150"/>
                  </a:lnTo>
                  <a:lnTo>
                    <a:pt x="1352770" y="56092"/>
                  </a:lnTo>
                  <a:lnTo>
                    <a:pt x="1385840" y="48213"/>
                  </a:lnTo>
                  <a:lnTo>
                    <a:pt x="1430792" y="47632"/>
                  </a:lnTo>
                  <a:lnTo>
                    <a:pt x="1475159" y="47625"/>
                  </a:lnTo>
                  <a:lnTo>
                    <a:pt x="1500913"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7" name="SMARTInkShape-7604"/>
            <p:cNvSpPr/>
            <p:nvPr/>
          </p:nvSpPr>
          <p:spPr>
            <a:xfrm>
              <a:off x="2305050" y="3400425"/>
              <a:ext cx="47626" cy="200026"/>
            </a:xfrm>
            <a:custGeom>
              <a:avLst/>
              <a:gdLst/>
              <a:ahLst/>
              <a:cxnLst/>
              <a:rect l="0" t="0" r="0" b="0"/>
              <a:pathLst>
                <a:path w="47626" h="200026">
                  <a:moveTo>
                    <a:pt x="47625" y="0"/>
                  </a:moveTo>
                  <a:lnTo>
                    <a:pt x="47625" y="14189"/>
                  </a:lnTo>
                  <a:lnTo>
                    <a:pt x="36336" y="19712"/>
                  </a:lnTo>
                  <a:lnTo>
                    <a:pt x="21441" y="25694"/>
                  </a:lnTo>
                  <a:lnTo>
                    <a:pt x="14821" y="31881"/>
                  </a:lnTo>
                  <a:lnTo>
                    <a:pt x="11879" y="40980"/>
                  </a:lnTo>
                  <a:lnTo>
                    <a:pt x="11630" y="53139"/>
                  </a:lnTo>
                  <a:lnTo>
                    <a:pt x="15323" y="75717"/>
                  </a:lnTo>
                  <a:lnTo>
                    <a:pt x="9957" y="119453"/>
                  </a:lnTo>
                  <a:lnTo>
                    <a:pt x="6741" y="160391"/>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8" name="SMARTInkShape-7605"/>
            <p:cNvSpPr/>
            <p:nvPr/>
          </p:nvSpPr>
          <p:spPr>
            <a:xfrm>
              <a:off x="2343150" y="3354633"/>
              <a:ext cx="132203" cy="93418"/>
            </a:xfrm>
            <a:custGeom>
              <a:avLst/>
              <a:gdLst/>
              <a:ahLst/>
              <a:cxnLst/>
              <a:rect l="0" t="0" r="0" b="0"/>
              <a:pathLst>
                <a:path w="132203" h="93418">
                  <a:moveTo>
                    <a:pt x="9525" y="26742"/>
                  </a:moveTo>
                  <a:lnTo>
                    <a:pt x="9525" y="21685"/>
                  </a:lnTo>
                  <a:lnTo>
                    <a:pt x="15169" y="16381"/>
                  </a:lnTo>
                  <a:lnTo>
                    <a:pt x="36040" y="4352"/>
                  </a:lnTo>
                  <a:lnTo>
                    <a:pt x="54305" y="0"/>
                  </a:lnTo>
                  <a:lnTo>
                    <a:pt x="100305" y="6529"/>
                  </a:lnTo>
                  <a:lnTo>
                    <a:pt x="113724" y="12820"/>
                  </a:lnTo>
                  <a:lnTo>
                    <a:pt x="124628" y="21613"/>
                  </a:lnTo>
                  <a:lnTo>
                    <a:pt x="129473" y="29048"/>
                  </a:lnTo>
                  <a:lnTo>
                    <a:pt x="132202" y="44241"/>
                  </a:lnTo>
                  <a:lnTo>
                    <a:pt x="130017" y="53216"/>
                  </a:lnTo>
                  <a:lnTo>
                    <a:pt x="127953" y="57092"/>
                  </a:lnTo>
                  <a:lnTo>
                    <a:pt x="99766" y="67602"/>
                  </a:lnTo>
                  <a:lnTo>
                    <a:pt x="54899" y="78830"/>
                  </a:lnTo>
                  <a:lnTo>
                    <a:pt x="0" y="934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9" name="SMARTInkShape-7606"/>
            <p:cNvSpPr/>
            <p:nvPr/>
          </p:nvSpPr>
          <p:spPr>
            <a:xfrm>
              <a:off x="2505075" y="3372253"/>
              <a:ext cx="138577" cy="151998"/>
            </a:xfrm>
            <a:custGeom>
              <a:avLst/>
              <a:gdLst/>
              <a:ahLst/>
              <a:cxnLst/>
              <a:rect l="0" t="0" r="0" b="0"/>
              <a:pathLst>
                <a:path w="138577" h="151998">
                  <a:moveTo>
                    <a:pt x="123825" y="18647"/>
                  </a:moveTo>
                  <a:lnTo>
                    <a:pt x="123825" y="13590"/>
                  </a:lnTo>
                  <a:lnTo>
                    <a:pt x="124883" y="12101"/>
                  </a:lnTo>
                  <a:lnTo>
                    <a:pt x="126647" y="11108"/>
                  </a:lnTo>
                  <a:lnTo>
                    <a:pt x="132026" y="9514"/>
                  </a:lnTo>
                  <a:lnTo>
                    <a:pt x="138014" y="4182"/>
                  </a:lnTo>
                  <a:lnTo>
                    <a:pt x="138576" y="2653"/>
                  </a:lnTo>
                  <a:lnTo>
                    <a:pt x="137892" y="1635"/>
                  </a:lnTo>
                  <a:lnTo>
                    <a:pt x="134310" y="502"/>
                  </a:lnTo>
                  <a:lnTo>
                    <a:pt x="129191" y="0"/>
                  </a:lnTo>
                  <a:lnTo>
                    <a:pt x="115302" y="4773"/>
                  </a:lnTo>
                  <a:lnTo>
                    <a:pt x="70810" y="28250"/>
                  </a:lnTo>
                  <a:lnTo>
                    <a:pt x="63221" y="34557"/>
                  </a:lnTo>
                  <a:lnTo>
                    <a:pt x="59848" y="40887"/>
                  </a:lnTo>
                  <a:lnTo>
                    <a:pt x="47060" y="47229"/>
                  </a:lnTo>
                  <a:lnTo>
                    <a:pt x="30172" y="53927"/>
                  </a:lnTo>
                  <a:lnTo>
                    <a:pt x="29639" y="54867"/>
                  </a:lnTo>
                  <a:lnTo>
                    <a:pt x="31870" y="58734"/>
                  </a:lnTo>
                  <a:lnTo>
                    <a:pt x="33947" y="61246"/>
                  </a:lnTo>
                  <a:lnTo>
                    <a:pt x="44721" y="64038"/>
                  </a:lnTo>
                  <a:lnTo>
                    <a:pt x="77508" y="70887"/>
                  </a:lnTo>
                  <a:lnTo>
                    <a:pt x="110094" y="91768"/>
                  </a:lnTo>
                  <a:lnTo>
                    <a:pt x="118111" y="104048"/>
                  </a:lnTo>
                  <a:lnTo>
                    <a:pt x="118957" y="109448"/>
                  </a:lnTo>
                  <a:lnTo>
                    <a:pt x="115122" y="129434"/>
                  </a:lnTo>
                  <a:lnTo>
                    <a:pt x="91650" y="139857"/>
                  </a:lnTo>
                  <a:lnTo>
                    <a:pt x="52207" y="150189"/>
                  </a:lnTo>
                  <a:lnTo>
                    <a:pt x="0" y="1519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0" name="SMARTInkShape-7607"/>
            <p:cNvSpPr/>
            <p:nvPr/>
          </p:nvSpPr>
          <p:spPr>
            <a:xfrm>
              <a:off x="2321373" y="2733675"/>
              <a:ext cx="136078" cy="209551"/>
            </a:xfrm>
            <a:custGeom>
              <a:avLst/>
              <a:gdLst/>
              <a:ahLst/>
              <a:cxnLst/>
              <a:rect l="0" t="0" r="0" b="0"/>
              <a:pathLst>
                <a:path w="136078" h="209551">
                  <a:moveTo>
                    <a:pt x="126552" y="0"/>
                  </a:moveTo>
                  <a:lnTo>
                    <a:pt x="121496" y="0"/>
                  </a:lnTo>
                  <a:lnTo>
                    <a:pt x="102701" y="15209"/>
                  </a:lnTo>
                  <a:lnTo>
                    <a:pt x="56960" y="60119"/>
                  </a:lnTo>
                  <a:lnTo>
                    <a:pt x="20530" y="104108"/>
                  </a:lnTo>
                  <a:lnTo>
                    <a:pt x="224" y="144250"/>
                  </a:lnTo>
                  <a:lnTo>
                    <a:pt x="0" y="152259"/>
                  </a:lnTo>
                  <a:lnTo>
                    <a:pt x="5396" y="166801"/>
                  </a:lnTo>
                  <a:lnTo>
                    <a:pt x="15277" y="181832"/>
                  </a:lnTo>
                  <a:lnTo>
                    <a:pt x="35021" y="192988"/>
                  </a:lnTo>
                  <a:lnTo>
                    <a:pt x="75624" y="205181"/>
                  </a:lnTo>
                  <a:lnTo>
                    <a:pt x="136077"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SMARTInkShape-7608"/>
            <p:cNvSpPr/>
            <p:nvPr/>
          </p:nvSpPr>
          <p:spPr>
            <a:xfrm>
              <a:off x="2602691" y="2773099"/>
              <a:ext cx="172239" cy="179652"/>
            </a:xfrm>
            <a:custGeom>
              <a:avLst/>
              <a:gdLst/>
              <a:ahLst/>
              <a:cxnLst/>
              <a:rect l="0" t="0" r="0" b="0"/>
              <a:pathLst>
                <a:path w="172239" h="179652">
                  <a:moveTo>
                    <a:pt x="140509" y="8201"/>
                  </a:moveTo>
                  <a:lnTo>
                    <a:pt x="126320" y="8201"/>
                  </a:lnTo>
                  <a:lnTo>
                    <a:pt x="124699" y="7143"/>
                  </a:lnTo>
                  <a:lnTo>
                    <a:pt x="123619" y="5379"/>
                  </a:lnTo>
                  <a:lnTo>
                    <a:pt x="122899" y="3144"/>
                  </a:lnTo>
                  <a:lnTo>
                    <a:pt x="121361" y="1655"/>
                  </a:lnTo>
                  <a:lnTo>
                    <a:pt x="116829" y="0"/>
                  </a:lnTo>
                  <a:lnTo>
                    <a:pt x="72123" y="8454"/>
                  </a:lnTo>
                  <a:lnTo>
                    <a:pt x="46869" y="15567"/>
                  </a:lnTo>
                  <a:lnTo>
                    <a:pt x="30684" y="25435"/>
                  </a:lnTo>
                  <a:lnTo>
                    <a:pt x="5619" y="48192"/>
                  </a:lnTo>
                  <a:lnTo>
                    <a:pt x="1183" y="55255"/>
                  </a:lnTo>
                  <a:lnTo>
                    <a:pt x="0" y="58621"/>
                  </a:lnTo>
                  <a:lnTo>
                    <a:pt x="269" y="60864"/>
                  </a:lnTo>
                  <a:lnTo>
                    <a:pt x="1508" y="62360"/>
                  </a:lnTo>
                  <a:lnTo>
                    <a:pt x="27111" y="71503"/>
                  </a:lnTo>
                  <a:lnTo>
                    <a:pt x="73944" y="82184"/>
                  </a:lnTo>
                  <a:lnTo>
                    <a:pt x="109732" y="91035"/>
                  </a:lnTo>
                  <a:lnTo>
                    <a:pt x="151285" y="103507"/>
                  </a:lnTo>
                  <a:lnTo>
                    <a:pt x="162232" y="110884"/>
                  </a:lnTo>
                  <a:lnTo>
                    <a:pt x="170625" y="121219"/>
                  </a:lnTo>
                  <a:lnTo>
                    <a:pt x="172228" y="125879"/>
                  </a:lnTo>
                  <a:lnTo>
                    <a:pt x="172238" y="130045"/>
                  </a:lnTo>
                  <a:lnTo>
                    <a:pt x="169428" y="137495"/>
                  </a:lnTo>
                  <a:lnTo>
                    <a:pt x="164651" y="144335"/>
                  </a:lnTo>
                  <a:lnTo>
                    <a:pt x="150954" y="154135"/>
                  </a:lnTo>
                  <a:lnTo>
                    <a:pt x="112155" y="166928"/>
                  </a:lnTo>
                  <a:lnTo>
                    <a:pt x="64309" y="1796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683" name="SMARTInkShape-7609"/>
          <p:cNvSpPr/>
          <p:nvPr/>
        </p:nvSpPr>
        <p:spPr>
          <a:xfrm>
            <a:off x="1647825" y="2030576"/>
            <a:ext cx="119246" cy="129309"/>
          </a:xfrm>
          <a:custGeom>
            <a:avLst/>
            <a:gdLst/>
            <a:ahLst/>
            <a:cxnLst/>
            <a:rect l="0" t="0" r="0" b="0"/>
            <a:pathLst>
              <a:path w="119246" h="129309">
                <a:moveTo>
                  <a:pt x="0" y="26824"/>
                </a:moveTo>
                <a:lnTo>
                  <a:pt x="5056" y="21768"/>
                </a:lnTo>
                <a:lnTo>
                  <a:pt x="10361" y="19285"/>
                </a:lnTo>
                <a:lnTo>
                  <a:pt x="56692" y="2188"/>
                </a:lnTo>
                <a:lnTo>
                  <a:pt x="66824" y="0"/>
                </a:lnTo>
                <a:lnTo>
                  <a:pt x="88591" y="3824"/>
                </a:lnTo>
                <a:lnTo>
                  <a:pt x="111555" y="15628"/>
                </a:lnTo>
                <a:lnTo>
                  <a:pt x="118543" y="21861"/>
                </a:lnTo>
                <a:lnTo>
                  <a:pt x="119245" y="25632"/>
                </a:lnTo>
                <a:lnTo>
                  <a:pt x="117204" y="35466"/>
                </a:lnTo>
                <a:lnTo>
                  <a:pt x="115177" y="38936"/>
                </a:lnTo>
                <a:lnTo>
                  <a:pt x="112768" y="41248"/>
                </a:lnTo>
                <a:lnTo>
                  <a:pt x="101499" y="50148"/>
                </a:lnTo>
                <a:lnTo>
                  <a:pt x="61451" y="90295"/>
                </a:lnTo>
                <a:lnTo>
                  <a:pt x="52192" y="106073"/>
                </a:lnTo>
                <a:lnTo>
                  <a:pt x="48227" y="119758"/>
                </a:lnTo>
                <a:lnTo>
                  <a:pt x="47803" y="126444"/>
                </a:lnTo>
                <a:lnTo>
                  <a:pt x="48802" y="128162"/>
                </a:lnTo>
                <a:lnTo>
                  <a:pt x="50526" y="129308"/>
                </a:lnTo>
                <a:lnTo>
                  <a:pt x="66675" y="1220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686" name="SMARTInkShape-Group1101"/>
          <p:cNvGrpSpPr/>
          <p:nvPr/>
        </p:nvGrpSpPr>
        <p:grpSpPr>
          <a:xfrm>
            <a:off x="1619250" y="3028984"/>
            <a:ext cx="132737" cy="219042"/>
            <a:chOff x="1619250" y="3028984"/>
            <a:chExt cx="132737" cy="219042"/>
          </a:xfrm>
        </p:grpSpPr>
        <p:sp>
          <p:nvSpPr>
            <p:cNvPr id="1684" name="SMARTInkShape-7610"/>
            <p:cNvSpPr/>
            <p:nvPr/>
          </p:nvSpPr>
          <p:spPr>
            <a:xfrm>
              <a:off x="1619250" y="3028984"/>
              <a:ext cx="132737" cy="142842"/>
            </a:xfrm>
            <a:custGeom>
              <a:avLst/>
              <a:gdLst/>
              <a:ahLst/>
              <a:cxnLst/>
              <a:rect l="0" t="0" r="0" b="0"/>
              <a:pathLst>
                <a:path w="132737" h="142842">
                  <a:moveTo>
                    <a:pt x="0" y="9491"/>
                  </a:moveTo>
                  <a:lnTo>
                    <a:pt x="5056" y="9491"/>
                  </a:lnTo>
                  <a:lnTo>
                    <a:pt x="6546" y="8433"/>
                  </a:lnTo>
                  <a:lnTo>
                    <a:pt x="7539" y="6669"/>
                  </a:lnTo>
                  <a:lnTo>
                    <a:pt x="8201" y="4434"/>
                  </a:lnTo>
                  <a:lnTo>
                    <a:pt x="10759" y="2945"/>
                  </a:lnTo>
                  <a:lnTo>
                    <a:pt x="32895" y="554"/>
                  </a:lnTo>
                  <a:lnTo>
                    <a:pt x="79101" y="0"/>
                  </a:lnTo>
                  <a:lnTo>
                    <a:pt x="115291" y="8170"/>
                  </a:lnTo>
                  <a:lnTo>
                    <a:pt x="119194" y="10727"/>
                  </a:lnTo>
                  <a:lnTo>
                    <a:pt x="131277" y="25777"/>
                  </a:lnTo>
                  <a:lnTo>
                    <a:pt x="132736" y="37835"/>
                  </a:lnTo>
                  <a:lnTo>
                    <a:pt x="130255" y="46077"/>
                  </a:lnTo>
                  <a:lnTo>
                    <a:pt x="128112" y="49757"/>
                  </a:lnTo>
                  <a:lnTo>
                    <a:pt x="81177" y="87885"/>
                  </a:lnTo>
                  <a:lnTo>
                    <a:pt x="37098" y="120156"/>
                  </a:lnTo>
                  <a:lnTo>
                    <a:pt x="29541" y="127820"/>
                  </a:lnTo>
                  <a:lnTo>
                    <a:pt x="19050" y="1428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5" name="SMARTInkShape-7611"/>
            <p:cNvSpPr/>
            <p:nvPr/>
          </p:nvSpPr>
          <p:spPr>
            <a:xfrm>
              <a:off x="1695450" y="3238892"/>
              <a:ext cx="9526" cy="9134"/>
            </a:xfrm>
            <a:custGeom>
              <a:avLst/>
              <a:gdLst/>
              <a:ahLst/>
              <a:cxnLst/>
              <a:rect l="0" t="0" r="0" b="0"/>
              <a:pathLst>
                <a:path w="9526" h="9134">
                  <a:moveTo>
                    <a:pt x="9525" y="9133"/>
                  </a:moveTo>
                  <a:lnTo>
                    <a:pt x="392" y="0"/>
                  </a:lnTo>
                  <a:lnTo>
                    <a:pt x="0"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89" name="SMARTInkShape-Group1102"/>
          <p:cNvGrpSpPr/>
          <p:nvPr/>
        </p:nvGrpSpPr>
        <p:grpSpPr>
          <a:xfrm>
            <a:off x="1647825" y="3954315"/>
            <a:ext cx="121665" cy="246211"/>
            <a:chOff x="1647825" y="3954315"/>
            <a:chExt cx="121665" cy="246211"/>
          </a:xfrm>
        </p:grpSpPr>
        <p:sp>
          <p:nvSpPr>
            <p:cNvPr id="1687" name="SMARTInkShape-7612"/>
            <p:cNvSpPr/>
            <p:nvPr/>
          </p:nvSpPr>
          <p:spPr>
            <a:xfrm>
              <a:off x="1647825" y="3954315"/>
              <a:ext cx="121665" cy="189061"/>
            </a:xfrm>
            <a:custGeom>
              <a:avLst/>
              <a:gdLst/>
              <a:ahLst/>
              <a:cxnLst/>
              <a:rect l="0" t="0" r="0" b="0"/>
              <a:pathLst>
                <a:path w="121665" h="189061">
                  <a:moveTo>
                    <a:pt x="0" y="17610"/>
                  </a:moveTo>
                  <a:lnTo>
                    <a:pt x="5056" y="12554"/>
                  </a:lnTo>
                  <a:lnTo>
                    <a:pt x="10361" y="10071"/>
                  </a:lnTo>
                  <a:lnTo>
                    <a:pt x="45056" y="0"/>
                  </a:lnTo>
                  <a:lnTo>
                    <a:pt x="87660" y="6887"/>
                  </a:lnTo>
                  <a:lnTo>
                    <a:pt x="99990" y="10375"/>
                  </a:lnTo>
                  <a:lnTo>
                    <a:pt x="116530" y="21237"/>
                  </a:lnTo>
                  <a:lnTo>
                    <a:pt x="120583" y="30158"/>
                  </a:lnTo>
                  <a:lnTo>
                    <a:pt x="121664" y="35500"/>
                  </a:lnTo>
                  <a:lnTo>
                    <a:pt x="120042" y="47081"/>
                  </a:lnTo>
                  <a:lnTo>
                    <a:pt x="114735" y="59283"/>
                  </a:lnTo>
                  <a:lnTo>
                    <a:pt x="88121" y="90687"/>
                  </a:lnTo>
                  <a:lnTo>
                    <a:pt x="41250" y="128542"/>
                  </a:lnTo>
                  <a:lnTo>
                    <a:pt x="9273" y="152646"/>
                  </a:lnTo>
                  <a:lnTo>
                    <a:pt x="4121" y="159823"/>
                  </a:lnTo>
                  <a:lnTo>
                    <a:pt x="1221" y="169814"/>
                  </a:lnTo>
                  <a:lnTo>
                    <a:pt x="814" y="173054"/>
                  </a:lnTo>
                  <a:lnTo>
                    <a:pt x="2660" y="175215"/>
                  </a:lnTo>
                  <a:lnTo>
                    <a:pt x="38100" y="1890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8" name="SMARTInkShape-7613"/>
            <p:cNvSpPr/>
            <p:nvPr/>
          </p:nvSpPr>
          <p:spPr>
            <a:xfrm>
              <a:off x="1695450" y="4195038"/>
              <a:ext cx="9526" cy="5488"/>
            </a:xfrm>
            <a:custGeom>
              <a:avLst/>
              <a:gdLst/>
              <a:ahLst/>
              <a:cxnLst/>
              <a:rect l="0" t="0" r="0" b="0"/>
              <a:pathLst>
                <a:path w="9526" h="5488">
                  <a:moveTo>
                    <a:pt x="9525" y="5487"/>
                  </a:moveTo>
                  <a:lnTo>
                    <a:pt x="1324" y="5487"/>
                  </a:lnTo>
                  <a:lnTo>
                    <a:pt x="883" y="4429"/>
                  </a:lnTo>
                  <a:lnTo>
                    <a:pt x="392" y="431"/>
                  </a:lnTo>
                  <a:lnTo>
                    <a:pt x="1320" y="0"/>
                  </a:lnTo>
                  <a:lnTo>
                    <a:pt x="0" y="54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95" name="SMARTInkShape-Group1103"/>
          <p:cNvGrpSpPr/>
          <p:nvPr/>
        </p:nvGrpSpPr>
        <p:grpSpPr>
          <a:xfrm>
            <a:off x="6819900" y="2209800"/>
            <a:ext cx="927813" cy="238126"/>
            <a:chOff x="6819900" y="2209800"/>
            <a:chExt cx="927813" cy="238126"/>
          </a:xfrm>
        </p:grpSpPr>
        <p:sp>
          <p:nvSpPr>
            <p:cNvPr id="1690" name="SMARTInkShape-7614"/>
            <p:cNvSpPr/>
            <p:nvPr/>
          </p:nvSpPr>
          <p:spPr>
            <a:xfrm>
              <a:off x="6838950" y="2209800"/>
              <a:ext cx="9526" cy="209551"/>
            </a:xfrm>
            <a:custGeom>
              <a:avLst/>
              <a:gdLst/>
              <a:ahLst/>
              <a:cxnLst/>
              <a:rect l="0" t="0" r="0" b="0"/>
              <a:pathLst>
                <a:path w="9526" h="209551">
                  <a:moveTo>
                    <a:pt x="9525" y="0"/>
                  </a:moveTo>
                  <a:lnTo>
                    <a:pt x="9525" y="42842"/>
                  </a:lnTo>
                  <a:lnTo>
                    <a:pt x="9525" y="89277"/>
                  </a:lnTo>
                  <a:lnTo>
                    <a:pt x="9525" y="131701"/>
                  </a:lnTo>
                  <a:lnTo>
                    <a:pt x="9525" y="172198"/>
                  </a:lnTo>
                  <a:lnTo>
                    <a:pt x="8467" y="191898"/>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1" name="SMARTInkShape-7615"/>
            <p:cNvSpPr/>
            <p:nvPr/>
          </p:nvSpPr>
          <p:spPr>
            <a:xfrm>
              <a:off x="6819900" y="2230524"/>
              <a:ext cx="238126" cy="198352"/>
            </a:xfrm>
            <a:custGeom>
              <a:avLst/>
              <a:gdLst/>
              <a:ahLst/>
              <a:cxnLst/>
              <a:rect l="0" t="0" r="0" b="0"/>
              <a:pathLst>
                <a:path w="238126" h="198352">
                  <a:moveTo>
                    <a:pt x="0" y="17376"/>
                  </a:moveTo>
                  <a:lnTo>
                    <a:pt x="0" y="9175"/>
                  </a:lnTo>
                  <a:lnTo>
                    <a:pt x="1059" y="8734"/>
                  </a:lnTo>
                  <a:lnTo>
                    <a:pt x="18314" y="7967"/>
                  </a:lnTo>
                  <a:lnTo>
                    <a:pt x="35647" y="12942"/>
                  </a:lnTo>
                  <a:lnTo>
                    <a:pt x="39640" y="15478"/>
                  </a:lnTo>
                  <a:lnTo>
                    <a:pt x="78853" y="56939"/>
                  </a:lnTo>
                  <a:lnTo>
                    <a:pt x="124208" y="77944"/>
                  </a:lnTo>
                  <a:lnTo>
                    <a:pt x="135698" y="82241"/>
                  </a:lnTo>
                  <a:lnTo>
                    <a:pt x="145329" y="80425"/>
                  </a:lnTo>
                  <a:lnTo>
                    <a:pt x="159831" y="73451"/>
                  </a:lnTo>
                  <a:lnTo>
                    <a:pt x="174211" y="61614"/>
                  </a:lnTo>
                  <a:lnTo>
                    <a:pt x="198696" y="21299"/>
                  </a:lnTo>
                  <a:lnTo>
                    <a:pt x="207549" y="13828"/>
                  </a:lnTo>
                  <a:lnTo>
                    <a:pt x="211390" y="11836"/>
                  </a:lnTo>
                  <a:lnTo>
                    <a:pt x="213952" y="9449"/>
                  </a:lnTo>
                  <a:lnTo>
                    <a:pt x="218401" y="0"/>
                  </a:lnTo>
                  <a:lnTo>
                    <a:pt x="218625" y="500"/>
                  </a:lnTo>
                  <a:lnTo>
                    <a:pt x="219072" y="45763"/>
                  </a:lnTo>
                  <a:lnTo>
                    <a:pt x="220132" y="62005"/>
                  </a:lnTo>
                  <a:lnTo>
                    <a:pt x="227276" y="103961"/>
                  </a:lnTo>
                  <a:lnTo>
                    <a:pt x="228522" y="151483"/>
                  </a:lnTo>
                  <a:lnTo>
                    <a:pt x="229636" y="171176"/>
                  </a:lnTo>
                  <a:lnTo>
                    <a:pt x="238125" y="1983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2" name="SMARTInkShape-7616"/>
            <p:cNvSpPr/>
            <p:nvPr/>
          </p:nvSpPr>
          <p:spPr>
            <a:xfrm>
              <a:off x="7124700" y="2247900"/>
              <a:ext cx="9526" cy="180976"/>
            </a:xfrm>
            <a:custGeom>
              <a:avLst/>
              <a:gdLst/>
              <a:ahLst/>
              <a:cxnLst/>
              <a:rect l="0" t="0" r="0" b="0"/>
              <a:pathLst>
                <a:path w="9526" h="180976">
                  <a:moveTo>
                    <a:pt x="0" y="0"/>
                  </a:moveTo>
                  <a:lnTo>
                    <a:pt x="0" y="40704"/>
                  </a:lnTo>
                  <a:lnTo>
                    <a:pt x="0" y="83246"/>
                  </a:lnTo>
                  <a:lnTo>
                    <a:pt x="1059" y="124753"/>
                  </a:lnTo>
                  <a:lnTo>
                    <a:pt x="9525"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3" name="SMARTInkShape-7617"/>
            <p:cNvSpPr/>
            <p:nvPr/>
          </p:nvSpPr>
          <p:spPr>
            <a:xfrm>
              <a:off x="7124700" y="2258749"/>
              <a:ext cx="177710" cy="189177"/>
            </a:xfrm>
            <a:custGeom>
              <a:avLst/>
              <a:gdLst/>
              <a:ahLst/>
              <a:cxnLst/>
              <a:rect l="0" t="0" r="0" b="0"/>
              <a:pathLst>
                <a:path w="177710" h="189177">
                  <a:moveTo>
                    <a:pt x="0" y="8201"/>
                  </a:moveTo>
                  <a:lnTo>
                    <a:pt x="0" y="3145"/>
                  </a:lnTo>
                  <a:lnTo>
                    <a:pt x="1059" y="1655"/>
                  </a:lnTo>
                  <a:lnTo>
                    <a:pt x="2822" y="662"/>
                  </a:lnTo>
                  <a:lnTo>
                    <a:pt x="5057" y="0"/>
                  </a:lnTo>
                  <a:lnTo>
                    <a:pt x="42842" y="9212"/>
                  </a:lnTo>
                  <a:lnTo>
                    <a:pt x="88074" y="18721"/>
                  </a:lnTo>
                  <a:lnTo>
                    <a:pt x="121467" y="38227"/>
                  </a:lnTo>
                  <a:lnTo>
                    <a:pt x="147660" y="62171"/>
                  </a:lnTo>
                  <a:lnTo>
                    <a:pt x="173625" y="103925"/>
                  </a:lnTo>
                  <a:lnTo>
                    <a:pt x="177709" y="118126"/>
                  </a:lnTo>
                  <a:lnTo>
                    <a:pt x="176701" y="128670"/>
                  </a:lnTo>
                  <a:lnTo>
                    <a:pt x="167430" y="149120"/>
                  </a:lnTo>
                  <a:lnTo>
                    <a:pt x="148387" y="167312"/>
                  </a:lnTo>
                  <a:lnTo>
                    <a:pt x="134389" y="174167"/>
                  </a:lnTo>
                  <a:lnTo>
                    <a:pt x="122170" y="178272"/>
                  </a:lnTo>
                  <a:lnTo>
                    <a:pt x="104775" y="1891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4" name="SMARTInkShape-7618"/>
            <p:cNvSpPr/>
            <p:nvPr/>
          </p:nvSpPr>
          <p:spPr>
            <a:xfrm>
              <a:off x="7468924" y="2362200"/>
              <a:ext cx="278789" cy="85726"/>
            </a:xfrm>
            <a:custGeom>
              <a:avLst/>
              <a:gdLst/>
              <a:ahLst/>
              <a:cxnLst/>
              <a:rect l="0" t="0" r="0" b="0"/>
              <a:pathLst>
                <a:path w="278789" h="85726">
                  <a:moveTo>
                    <a:pt x="8201" y="28575"/>
                  </a:moveTo>
                  <a:lnTo>
                    <a:pt x="3145" y="28575"/>
                  </a:lnTo>
                  <a:lnTo>
                    <a:pt x="1655" y="29633"/>
                  </a:lnTo>
                  <a:lnTo>
                    <a:pt x="662" y="31397"/>
                  </a:lnTo>
                  <a:lnTo>
                    <a:pt x="0" y="33631"/>
                  </a:lnTo>
                  <a:lnTo>
                    <a:pt x="617" y="35121"/>
                  </a:lnTo>
                  <a:lnTo>
                    <a:pt x="2087" y="36114"/>
                  </a:lnTo>
                  <a:lnTo>
                    <a:pt x="7600" y="37217"/>
                  </a:lnTo>
                  <a:lnTo>
                    <a:pt x="49460" y="38048"/>
                  </a:lnTo>
                  <a:lnTo>
                    <a:pt x="90081" y="33033"/>
                  </a:lnTo>
                  <a:lnTo>
                    <a:pt x="136754" y="29456"/>
                  </a:lnTo>
                  <a:lnTo>
                    <a:pt x="180483" y="28691"/>
                  </a:lnTo>
                  <a:lnTo>
                    <a:pt x="220428" y="29640"/>
                  </a:lnTo>
                  <a:lnTo>
                    <a:pt x="236100" y="37708"/>
                  </a:lnTo>
                  <a:lnTo>
                    <a:pt x="231537" y="32927"/>
                  </a:lnTo>
                  <a:lnTo>
                    <a:pt x="226347" y="30509"/>
                  </a:lnTo>
                  <a:lnTo>
                    <a:pt x="211279" y="27771"/>
                  </a:lnTo>
                  <a:lnTo>
                    <a:pt x="198676" y="21086"/>
                  </a:lnTo>
                  <a:lnTo>
                    <a:pt x="195510" y="20407"/>
                  </a:lnTo>
                  <a:lnTo>
                    <a:pt x="193398" y="18897"/>
                  </a:lnTo>
                  <a:lnTo>
                    <a:pt x="191991" y="16831"/>
                  </a:lnTo>
                  <a:lnTo>
                    <a:pt x="189369" y="11714"/>
                  </a:lnTo>
                  <a:lnTo>
                    <a:pt x="184675" y="5912"/>
                  </a:lnTo>
                  <a:lnTo>
                    <a:pt x="179062" y="2627"/>
                  </a:lnTo>
                  <a:lnTo>
                    <a:pt x="170172" y="14"/>
                  </a:lnTo>
                  <a:lnTo>
                    <a:pt x="184317" y="0"/>
                  </a:lnTo>
                  <a:lnTo>
                    <a:pt x="189839" y="2822"/>
                  </a:lnTo>
                  <a:lnTo>
                    <a:pt x="207063" y="13258"/>
                  </a:lnTo>
                  <a:lnTo>
                    <a:pt x="246993" y="26363"/>
                  </a:lnTo>
                  <a:lnTo>
                    <a:pt x="270559" y="29342"/>
                  </a:lnTo>
                  <a:lnTo>
                    <a:pt x="277558" y="33502"/>
                  </a:lnTo>
                  <a:lnTo>
                    <a:pt x="278788" y="36093"/>
                  </a:lnTo>
                  <a:lnTo>
                    <a:pt x="278550" y="38879"/>
                  </a:lnTo>
                  <a:lnTo>
                    <a:pt x="275465" y="44796"/>
                  </a:lnTo>
                  <a:lnTo>
                    <a:pt x="236801"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568842180"/>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Market Equilibrium</a:t>
            </a:r>
          </a:p>
        </p:txBody>
      </p:sp>
      <p:sp>
        <p:nvSpPr>
          <p:cNvPr id="3" name="Content Placeholder 2"/>
          <p:cNvSpPr>
            <a:spLocks noGrp="1"/>
          </p:cNvSpPr>
          <p:nvPr>
            <p:ph idx="1"/>
          </p:nvPr>
        </p:nvSpPr>
        <p:spPr/>
        <p:txBody>
          <a:bodyPr/>
          <a:lstStyle/>
          <a:p>
            <a:pPr>
              <a:buFontTx/>
              <a:buChar char="-"/>
            </a:pPr>
            <a:r>
              <a:rPr lang="en-US" dirty="0"/>
              <a:t>Thus far we have discussed Market Demand and Market Supply.</a:t>
            </a:r>
          </a:p>
          <a:p>
            <a:pPr>
              <a:buFontTx/>
              <a:buChar char="-"/>
            </a:pPr>
            <a:endParaRPr lang="en-US" dirty="0"/>
          </a:p>
          <a:p>
            <a:pPr>
              <a:buFontTx/>
              <a:buChar char="-"/>
            </a:pPr>
            <a:r>
              <a:rPr lang="en-US" dirty="0"/>
              <a:t>Before we move forward a brief refresher on Market Demand: </a:t>
            </a:r>
          </a:p>
          <a:p>
            <a:pPr>
              <a:buFontTx/>
              <a:buChar char="-"/>
            </a:pPr>
            <a:endParaRPr lang="en-US" dirty="0"/>
          </a:p>
          <a:p>
            <a:pPr>
              <a:buFontTx/>
              <a:buChar char="-"/>
            </a:pPr>
            <a:endParaRPr lang="en-US" dirty="0"/>
          </a:p>
        </p:txBody>
      </p:sp>
      <p:grpSp>
        <p:nvGrpSpPr>
          <p:cNvPr id="129" name="SMARTInkShape-Group1104"/>
          <p:cNvGrpSpPr/>
          <p:nvPr/>
        </p:nvGrpSpPr>
        <p:grpSpPr>
          <a:xfrm>
            <a:off x="1085850" y="3325700"/>
            <a:ext cx="7115176" cy="3503726"/>
            <a:chOff x="1085850" y="3325700"/>
            <a:chExt cx="7115176" cy="3503726"/>
          </a:xfrm>
        </p:grpSpPr>
        <p:sp>
          <p:nvSpPr>
            <p:cNvPr id="4" name="SMARTInkShape-7619"/>
            <p:cNvSpPr/>
            <p:nvPr/>
          </p:nvSpPr>
          <p:spPr>
            <a:xfrm>
              <a:off x="1085850" y="3724391"/>
              <a:ext cx="28576" cy="276110"/>
            </a:xfrm>
            <a:custGeom>
              <a:avLst/>
              <a:gdLst/>
              <a:ahLst/>
              <a:cxnLst/>
              <a:rect l="0" t="0" r="0" b="0"/>
              <a:pathLst>
                <a:path w="28576" h="276110">
                  <a:moveTo>
                    <a:pt x="28575" y="9409"/>
                  </a:moveTo>
                  <a:lnTo>
                    <a:pt x="28575" y="4352"/>
                  </a:lnTo>
                  <a:lnTo>
                    <a:pt x="27517" y="2863"/>
                  </a:lnTo>
                  <a:lnTo>
                    <a:pt x="25753" y="1870"/>
                  </a:lnTo>
                  <a:lnTo>
                    <a:pt x="11241" y="0"/>
                  </a:lnTo>
                  <a:lnTo>
                    <a:pt x="11727" y="1020"/>
                  </a:lnTo>
                  <a:lnTo>
                    <a:pt x="16410" y="7511"/>
                  </a:lnTo>
                  <a:lnTo>
                    <a:pt x="18268" y="17196"/>
                  </a:lnTo>
                  <a:lnTo>
                    <a:pt x="17760" y="35117"/>
                  </a:lnTo>
                  <a:lnTo>
                    <a:pt x="10818" y="79966"/>
                  </a:lnTo>
                  <a:lnTo>
                    <a:pt x="4293" y="122555"/>
                  </a:lnTo>
                  <a:lnTo>
                    <a:pt x="5356" y="168911"/>
                  </a:lnTo>
                  <a:lnTo>
                    <a:pt x="1058" y="208956"/>
                  </a:lnTo>
                  <a:lnTo>
                    <a:pt x="209" y="251869"/>
                  </a:lnTo>
                  <a:lnTo>
                    <a:pt x="0" y="2761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7620"/>
            <p:cNvSpPr/>
            <p:nvPr/>
          </p:nvSpPr>
          <p:spPr>
            <a:xfrm>
              <a:off x="1981200" y="4019550"/>
              <a:ext cx="2295526" cy="1943101"/>
            </a:xfrm>
            <a:custGeom>
              <a:avLst/>
              <a:gdLst/>
              <a:ahLst/>
              <a:cxnLst/>
              <a:rect l="0" t="0" r="0" b="0"/>
              <a:pathLst>
                <a:path w="2295526" h="1943101">
                  <a:moveTo>
                    <a:pt x="0" y="0"/>
                  </a:moveTo>
                  <a:lnTo>
                    <a:pt x="7604" y="8663"/>
                  </a:lnTo>
                  <a:lnTo>
                    <a:pt x="17305" y="22792"/>
                  </a:lnTo>
                  <a:lnTo>
                    <a:pt x="60242" y="57834"/>
                  </a:lnTo>
                  <a:lnTo>
                    <a:pt x="104210" y="95310"/>
                  </a:lnTo>
                  <a:lnTo>
                    <a:pt x="144055" y="127008"/>
                  </a:lnTo>
                  <a:lnTo>
                    <a:pt x="190655" y="163807"/>
                  </a:lnTo>
                  <a:lnTo>
                    <a:pt x="230606" y="199437"/>
                  </a:lnTo>
                  <a:lnTo>
                    <a:pt x="272153" y="225309"/>
                  </a:lnTo>
                  <a:lnTo>
                    <a:pt x="314579" y="257348"/>
                  </a:lnTo>
                  <a:lnTo>
                    <a:pt x="359805" y="287979"/>
                  </a:lnTo>
                  <a:lnTo>
                    <a:pt x="399626" y="319234"/>
                  </a:lnTo>
                  <a:lnTo>
                    <a:pt x="444612" y="352336"/>
                  </a:lnTo>
                  <a:lnTo>
                    <a:pt x="487992" y="383178"/>
                  </a:lnTo>
                  <a:lnTo>
                    <a:pt x="524532" y="407398"/>
                  </a:lnTo>
                  <a:lnTo>
                    <a:pt x="569748" y="439601"/>
                  </a:lnTo>
                  <a:lnTo>
                    <a:pt x="615800" y="475478"/>
                  </a:lnTo>
                  <a:lnTo>
                    <a:pt x="656568" y="506868"/>
                  </a:lnTo>
                  <a:lnTo>
                    <a:pt x="700252" y="538272"/>
                  </a:lnTo>
                  <a:lnTo>
                    <a:pt x="743100" y="571404"/>
                  </a:lnTo>
                  <a:lnTo>
                    <a:pt x="788409" y="599429"/>
                  </a:lnTo>
                  <a:lnTo>
                    <a:pt x="828248" y="630404"/>
                  </a:lnTo>
                  <a:lnTo>
                    <a:pt x="867749" y="666038"/>
                  </a:lnTo>
                  <a:lnTo>
                    <a:pt x="912397" y="697379"/>
                  </a:lnTo>
                  <a:lnTo>
                    <a:pt x="952104" y="733831"/>
                  </a:lnTo>
                  <a:lnTo>
                    <a:pt x="997068" y="765059"/>
                  </a:lnTo>
                  <a:lnTo>
                    <a:pt x="1037621" y="800704"/>
                  </a:lnTo>
                  <a:lnTo>
                    <a:pt x="1076206" y="833263"/>
                  </a:lnTo>
                  <a:lnTo>
                    <a:pt x="1120947" y="867681"/>
                  </a:lnTo>
                  <a:lnTo>
                    <a:pt x="1164279" y="905054"/>
                  </a:lnTo>
                  <a:lnTo>
                    <a:pt x="1208234" y="937954"/>
                  </a:lnTo>
                  <a:lnTo>
                    <a:pt x="1247491" y="972439"/>
                  </a:lnTo>
                  <a:lnTo>
                    <a:pt x="1285818" y="1009826"/>
                  </a:lnTo>
                  <a:lnTo>
                    <a:pt x="1329020" y="1047785"/>
                  </a:lnTo>
                  <a:lnTo>
                    <a:pt x="1370715" y="1079311"/>
                  </a:lnTo>
                  <a:lnTo>
                    <a:pt x="1409525" y="1115014"/>
                  </a:lnTo>
                  <a:lnTo>
                    <a:pt x="1447766" y="1152640"/>
                  </a:lnTo>
                  <a:lnTo>
                    <a:pt x="1485893" y="1184102"/>
                  </a:lnTo>
                  <a:lnTo>
                    <a:pt x="1523999" y="1219793"/>
                  </a:lnTo>
                  <a:lnTo>
                    <a:pt x="1562100" y="1257417"/>
                  </a:lnTo>
                  <a:lnTo>
                    <a:pt x="1600200" y="1288877"/>
                  </a:lnTo>
                  <a:lnTo>
                    <a:pt x="1647825" y="1333895"/>
                  </a:lnTo>
                  <a:lnTo>
                    <a:pt x="1695450" y="1378355"/>
                  </a:lnTo>
                  <a:lnTo>
                    <a:pt x="1743075" y="1420114"/>
                  </a:lnTo>
                  <a:lnTo>
                    <a:pt x="1790700" y="1466967"/>
                  </a:lnTo>
                  <a:lnTo>
                    <a:pt x="1830786" y="1511667"/>
                  </a:lnTo>
                  <a:lnTo>
                    <a:pt x="1876687" y="1553460"/>
                  </a:lnTo>
                  <a:lnTo>
                    <a:pt x="1924084" y="1595260"/>
                  </a:lnTo>
                  <a:lnTo>
                    <a:pt x="1961318" y="1638903"/>
                  </a:lnTo>
                  <a:lnTo>
                    <a:pt x="1983776" y="1664232"/>
                  </a:lnTo>
                  <a:lnTo>
                    <a:pt x="2029164" y="1699335"/>
                  </a:lnTo>
                  <a:lnTo>
                    <a:pt x="2071438" y="1738530"/>
                  </a:lnTo>
                  <a:lnTo>
                    <a:pt x="2117618" y="1784269"/>
                  </a:lnTo>
                  <a:lnTo>
                    <a:pt x="2162169" y="1828795"/>
                  </a:lnTo>
                  <a:lnTo>
                    <a:pt x="2205958" y="1866036"/>
                  </a:lnTo>
                  <a:lnTo>
                    <a:pt x="2248455" y="1900329"/>
                  </a:lnTo>
                  <a:lnTo>
                    <a:pt x="2295525" y="1943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7621"/>
            <p:cNvSpPr/>
            <p:nvPr/>
          </p:nvSpPr>
          <p:spPr>
            <a:xfrm>
              <a:off x="6943725" y="3781425"/>
              <a:ext cx="161926" cy="104714"/>
            </a:xfrm>
            <a:custGeom>
              <a:avLst/>
              <a:gdLst/>
              <a:ahLst/>
              <a:cxnLst/>
              <a:rect l="0" t="0" r="0" b="0"/>
              <a:pathLst>
                <a:path w="161926" h="104714">
                  <a:moveTo>
                    <a:pt x="0" y="0"/>
                  </a:moveTo>
                  <a:lnTo>
                    <a:pt x="23851" y="1058"/>
                  </a:lnTo>
                  <a:lnTo>
                    <a:pt x="35647" y="5057"/>
                  </a:lnTo>
                  <a:lnTo>
                    <a:pt x="54189" y="18314"/>
                  </a:lnTo>
                  <a:lnTo>
                    <a:pt x="61125" y="29659"/>
                  </a:lnTo>
                  <a:lnTo>
                    <a:pt x="65579" y="49133"/>
                  </a:lnTo>
                  <a:lnTo>
                    <a:pt x="60544" y="59231"/>
                  </a:lnTo>
                  <a:lnTo>
                    <a:pt x="42987" y="76817"/>
                  </a:lnTo>
                  <a:lnTo>
                    <a:pt x="1199" y="104063"/>
                  </a:lnTo>
                  <a:lnTo>
                    <a:pt x="1858" y="104300"/>
                  </a:lnTo>
                  <a:lnTo>
                    <a:pt x="13364" y="104713"/>
                  </a:lnTo>
                  <a:lnTo>
                    <a:pt x="54890" y="97158"/>
                  </a:lnTo>
                  <a:lnTo>
                    <a:pt x="1619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7622"/>
            <p:cNvSpPr/>
            <p:nvPr/>
          </p:nvSpPr>
          <p:spPr>
            <a:xfrm>
              <a:off x="6610350" y="3790950"/>
              <a:ext cx="95251" cy="102619"/>
            </a:xfrm>
            <a:custGeom>
              <a:avLst/>
              <a:gdLst/>
              <a:ahLst/>
              <a:cxnLst/>
              <a:rect l="0" t="0" r="0" b="0"/>
              <a:pathLst>
                <a:path w="95251" h="102619">
                  <a:moveTo>
                    <a:pt x="0" y="9525"/>
                  </a:moveTo>
                  <a:lnTo>
                    <a:pt x="5057" y="14582"/>
                  </a:lnTo>
                  <a:lnTo>
                    <a:pt x="7539" y="22709"/>
                  </a:lnTo>
                  <a:lnTo>
                    <a:pt x="9409" y="68771"/>
                  </a:lnTo>
                  <a:lnTo>
                    <a:pt x="9522" y="102618"/>
                  </a:lnTo>
                  <a:lnTo>
                    <a:pt x="10583" y="86285"/>
                  </a:lnTo>
                  <a:lnTo>
                    <a:pt x="22709" y="55379"/>
                  </a:lnTo>
                  <a:lnTo>
                    <a:pt x="33376" y="39429"/>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7623"/>
            <p:cNvSpPr/>
            <p:nvPr/>
          </p:nvSpPr>
          <p:spPr>
            <a:xfrm>
              <a:off x="5897037" y="3754174"/>
              <a:ext cx="656164" cy="141388"/>
            </a:xfrm>
            <a:custGeom>
              <a:avLst/>
              <a:gdLst/>
              <a:ahLst/>
              <a:cxnLst/>
              <a:rect l="0" t="0" r="0" b="0"/>
              <a:pathLst>
                <a:path w="656164" h="141388">
                  <a:moveTo>
                    <a:pt x="56088" y="8201"/>
                  </a:moveTo>
                  <a:lnTo>
                    <a:pt x="51032" y="3144"/>
                  </a:lnTo>
                  <a:lnTo>
                    <a:pt x="45727" y="662"/>
                  </a:lnTo>
                  <a:lnTo>
                    <a:pt x="42831" y="0"/>
                  </a:lnTo>
                  <a:lnTo>
                    <a:pt x="28642" y="4125"/>
                  </a:lnTo>
                  <a:lnTo>
                    <a:pt x="11031" y="17106"/>
                  </a:lnTo>
                  <a:lnTo>
                    <a:pt x="4313" y="25564"/>
                  </a:lnTo>
                  <a:lnTo>
                    <a:pt x="1327" y="33910"/>
                  </a:lnTo>
                  <a:lnTo>
                    <a:pt x="0" y="44674"/>
                  </a:lnTo>
                  <a:lnTo>
                    <a:pt x="1763" y="49450"/>
                  </a:lnTo>
                  <a:lnTo>
                    <a:pt x="20489" y="68105"/>
                  </a:lnTo>
                  <a:lnTo>
                    <a:pt x="67179" y="96214"/>
                  </a:lnTo>
                  <a:lnTo>
                    <a:pt x="76188" y="100235"/>
                  </a:lnTo>
                  <a:lnTo>
                    <a:pt x="77954" y="102365"/>
                  </a:lnTo>
                  <a:lnTo>
                    <a:pt x="78074" y="104844"/>
                  </a:lnTo>
                  <a:lnTo>
                    <a:pt x="77095" y="107555"/>
                  </a:lnTo>
                  <a:lnTo>
                    <a:pt x="67542" y="113389"/>
                  </a:lnTo>
                  <a:lnTo>
                    <a:pt x="22966" y="132062"/>
                  </a:lnTo>
                  <a:lnTo>
                    <a:pt x="13850" y="137334"/>
                  </a:lnTo>
                  <a:lnTo>
                    <a:pt x="1111" y="140996"/>
                  </a:lnTo>
                  <a:lnTo>
                    <a:pt x="1445" y="141180"/>
                  </a:lnTo>
                  <a:lnTo>
                    <a:pt x="4638" y="141387"/>
                  </a:lnTo>
                  <a:lnTo>
                    <a:pt x="30521" y="132856"/>
                  </a:lnTo>
                  <a:lnTo>
                    <a:pt x="70477" y="110956"/>
                  </a:lnTo>
                  <a:lnTo>
                    <a:pt x="111220" y="89725"/>
                  </a:lnTo>
                  <a:lnTo>
                    <a:pt x="150485" y="63922"/>
                  </a:lnTo>
                  <a:lnTo>
                    <a:pt x="156250" y="56602"/>
                  </a:lnTo>
                  <a:lnTo>
                    <a:pt x="159952" y="48336"/>
                  </a:lnTo>
                  <a:lnTo>
                    <a:pt x="161314" y="48716"/>
                  </a:lnTo>
                  <a:lnTo>
                    <a:pt x="165650" y="51960"/>
                  </a:lnTo>
                  <a:lnTo>
                    <a:pt x="168282" y="56930"/>
                  </a:lnTo>
                  <a:lnTo>
                    <a:pt x="177742" y="100412"/>
                  </a:lnTo>
                  <a:lnTo>
                    <a:pt x="180007" y="113742"/>
                  </a:lnTo>
                  <a:lnTo>
                    <a:pt x="184541" y="123194"/>
                  </a:lnTo>
                  <a:lnTo>
                    <a:pt x="187232" y="126138"/>
                  </a:lnTo>
                  <a:lnTo>
                    <a:pt x="193044" y="129409"/>
                  </a:lnTo>
                  <a:lnTo>
                    <a:pt x="202266" y="131251"/>
                  </a:lnTo>
                  <a:lnTo>
                    <a:pt x="204339" y="130451"/>
                  </a:lnTo>
                  <a:lnTo>
                    <a:pt x="205722" y="128860"/>
                  </a:lnTo>
                  <a:lnTo>
                    <a:pt x="231173" y="83710"/>
                  </a:lnTo>
                  <a:lnTo>
                    <a:pt x="242608" y="65029"/>
                  </a:lnTo>
                  <a:lnTo>
                    <a:pt x="249405" y="59916"/>
                  </a:lnTo>
                  <a:lnTo>
                    <a:pt x="263725" y="56185"/>
                  </a:lnTo>
                  <a:lnTo>
                    <a:pt x="270128" y="60989"/>
                  </a:lnTo>
                  <a:lnTo>
                    <a:pt x="272925" y="69057"/>
                  </a:lnTo>
                  <a:lnTo>
                    <a:pt x="277322" y="85499"/>
                  </a:lnTo>
                  <a:lnTo>
                    <a:pt x="284560" y="103140"/>
                  </a:lnTo>
                  <a:lnTo>
                    <a:pt x="284650" y="98302"/>
                  </a:lnTo>
                  <a:lnTo>
                    <a:pt x="287494" y="93049"/>
                  </a:lnTo>
                  <a:lnTo>
                    <a:pt x="294401" y="86128"/>
                  </a:lnTo>
                  <a:lnTo>
                    <a:pt x="308055" y="75996"/>
                  </a:lnTo>
                  <a:lnTo>
                    <a:pt x="324707" y="70082"/>
                  </a:lnTo>
                  <a:lnTo>
                    <a:pt x="356210" y="66285"/>
                  </a:lnTo>
                  <a:lnTo>
                    <a:pt x="369746" y="71411"/>
                  </a:lnTo>
                  <a:lnTo>
                    <a:pt x="404711" y="91842"/>
                  </a:lnTo>
                  <a:lnTo>
                    <a:pt x="405977" y="93595"/>
                  </a:lnTo>
                  <a:lnTo>
                    <a:pt x="408179" y="101944"/>
                  </a:lnTo>
                  <a:lnTo>
                    <a:pt x="403358" y="97948"/>
                  </a:lnTo>
                  <a:lnTo>
                    <a:pt x="395227" y="90062"/>
                  </a:lnTo>
                  <a:lnTo>
                    <a:pt x="392024" y="81272"/>
                  </a:lnTo>
                  <a:lnTo>
                    <a:pt x="391171" y="75965"/>
                  </a:lnTo>
                  <a:lnTo>
                    <a:pt x="395866" y="64424"/>
                  </a:lnTo>
                  <a:lnTo>
                    <a:pt x="405009" y="53297"/>
                  </a:lnTo>
                  <a:lnTo>
                    <a:pt x="416128" y="44824"/>
                  </a:lnTo>
                  <a:lnTo>
                    <a:pt x="428125" y="40353"/>
                  </a:lnTo>
                  <a:lnTo>
                    <a:pt x="434287" y="39161"/>
                  </a:lnTo>
                  <a:lnTo>
                    <a:pt x="458131" y="42539"/>
                  </a:lnTo>
                  <a:lnTo>
                    <a:pt x="475190" y="50243"/>
                  </a:lnTo>
                  <a:lnTo>
                    <a:pt x="497134" y="76794"/>
                  </a:lnTo>
                  <a:lnTo>
                    <a:pt x="500817" y="83843"/>
                  </a:lnTo>
                  <a:lnTo>
                    <a:pt x="501799" y="87204"/>
                  </a:lnTo>
                  <a:lnTo>
                    <a:pt x="501395" y="90503"/>
                  </a:lnTo>
                  <a:lnTo>
                    <a:pt x="498125" y="96991"/>
                  </a:lnTo>
                  <a:lnTo>
                    <a:pt x="496829" y="98086"/>
                  </a:lnTo>
                  <a:lnTo>
                    <a:pt x="495967" y="97758"/>
                  </a:lnTo>
                  <a:lnTo>
                    <a:pt x="495390" y="96480"/>
                  </a:lnTo>
                  <a:lnTo>
                    <a:pt x="493947" y="95629"/>
                  </a:lnTo>
                  <a:lnTo>
                    <a:pt x="489523" y="94683"/>
                  </a:lnTo>
                  <a:lnTo>
                    <a:pt x="488978" y="92314"/>
                  </a:lnTo>
                  <a:lnTo>
                    <a:pt x="493268" y="78867"/>
                  </a:lnTo>
                  <a:lnTo>
                    <a:pt x="498393" y="67478"/>
                  </a:lnTo>
                  <a:lnTo>
                    <a:pt x="507021" y="58182"/>
                  </a:lnTo>
                  <a:lnTo>
                    <a:pt x="516852" y="51581"/>
                  </a:lnTo>
                  <a:lnTo>
                    <a:pt x="524750" y="48648"/>
                  </a:lnTo>
                  <a:lnTo>
                    <a:pt x="545259" y="52053"/>
                  </a:lnTo>
                  <a:lnTo>
                    <a:pt x="566388" y="59765"/>
                  </a:lnTo>
                  <a:lnTo>
                    <a:pt x="573930" y="65690"/>
                  </a:lnTo>
                  <a:lnTo>
                    <a:pt x="588884" y="83175"/>
                  </a:lnTo>
                  <a:lnTo>
                    <a:pt x="600156" y="89148"/>
                  </a:lnTo>
                  <a:lnTo>
                    <a:pt x="619582" y="92982"/>
                  </a:lnTo>
                  <a:lnTo>
                    <a:pt x="626852" y="90684"/>
                  </a:lnTo>
                  <a:lnTo>
                    <a:pt x="640142" y="80586"/>
                  </a:lnTo>
                  <a:lnTo>
                    <a:pt x="643751" y="74592"/>
                  </a:lnTo>
                  <a:lnTo>
                    <a:pt x="646067" y="62120"/>
                  </a:lnTo>
                  <a:lnTo>
                    <a:pt x="646469" y="52634"/>
                  </a:lnTo>
                  <a:lnTo>
                    <a:pt x="645468" y="50523"/>
                  </a:lnTo>
                  <a:lnTo>
                    <a:pt x="643741" y="49116"/>
                  </a:lnTo>
                  <a:lnTo>
                    <a:pt x="641531" y="48178"/>
                  </a:lnTo>
                  <a:lnTo>
                    <a:pt x="640059" y="48611"/>
                  </a:lnTo>
                  <a:lnTo>
                    <a:pt x="639077" y="49957"/>
                  </a:lnTo>
                  <a:lnTo>
                    <a:pt x="629027" y="81998"/>
                  </a:lnTo>
                  <a:lnTo>
                    <a:pt x="628014" y="95448"/>
                  </a:lnTo>
                  <a:lnTo>
                    <a:pt x="631047" y="99174"/>
                  </a:lnTo>
                  <a:lnTo>
                    <a:pt x="656163" y="1129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7624"/>
            <p:cNvSpPr/>
            <p:nvPr/>
          </p:nvSpPr>
          <p:spPr>
            <a:xfrm>
              <a:off x="1611049" y="3638550"/>
              <a:ext cx="2951427" cy="2714626"/>
            </a:xfrm>
            <a:custGeom>
              <a:avLst/>
              <a:gdLst/>
              <a:ahLst/>
              <a:cxnLst/>
              <a:rect l="0" t="0" r="0" b="0"/>
              <a:pathLst>
                <a:path w="2951427" h="2714626">
                  <a:moveTo>
                    <a:pt x="8201" y="0"/>
                  </a:moveTo>
                  <a:lnTo>
                    <a:pt x="3145" y="0"/>
                  </a:lnTo>
                  <a:lnTo>
                    <a:pt x="1655" y="1058"/>
                  </a:lnTo>
                  <a:lnTo>
                    <a:pt x="662" y="2822"/>
                  </a:lnTo>
                  <a:lnTo>
                    <a:pt x="0" y="5057"/>
                  </a:lnTo>
                  <a:lnTo>
                    <a:pt x="617" y="6546"/>
                  </a:lnTo>
                  <a:lnTo>
                    <a:pt x="2087" y="7539"/>
                  </a:lnTo>
                  <a:lnTo>
                    <a:pt x="4125" y="8201"/>
                  </a:lnTo>
                  <a:lnTo>
                    <a:pt x="5484" y="10759"/>
                  </a:lnTo>
                  <a:lnTo>
                    <a:pt x="9021" y="50604"/>
                  </a:lnTo>
                  <a:lnTo>
                    <a:pt x="15693" y="90821"/>
                  </a:lnTo>
                  <a:lnTo>
                    <a:pt x="22381" y="134944"/>
                  </a:lnTo>
                  <a:lnTo>
                    <a:pt x="25808" y="179213"/>
                  </a:lnTo>
                  <a:lnTo>
                    <a:pt x="26824" y="215731"/>
                  </a:lnTo>
                  <a:lnTo>
                    <a:pt x="27061" y="247928"/>
                  </a:lnTo>
                  <a:lnTo>
                    <a:pt x="27167" y="283757"/>
                  </a:lnTo>
                  <a:lnTo>
                    <a:pt x="27226" y="327728"/>
                  </a:lnTo>
                  <a:lnTo>
                    <a:pt x="27244" y="367567"/>
                  </a:lnTo>
                  <a:lnTo>
                    <a:pt x="27249" y="406183"/>
                  </a:lnTo>
                  <a:lnTo>
                    <a:pt x="27250" y="445494"/>
                  </a:lnTo>
                  <a:lnTo>
                    <a:pt x="27251" y="489127"/>
                  </a:lnTo>
                  <a:lnTo>
                    <a:pt x="27251" y="529337"/>
                  </a:lnTo>
                  <a:lnTo>
                    <a:pt x="27251" y="569120"/>
                  </a:lnTo>
                  <a:lnTo>
                    <a:pt x="27251" y="613952"/>
                  </a:lnTo>
                  <a:lnTo>
                    <a:pt x="27251" y="660749"/>
                  </a:lnTo>
                  <a:lnTo>
                    <a:pt x="28309" y="708128"/>
                  </a:lnTo>
                  <a:lnTo>
                    <a:pt x="33797" y="754622"/>
                  </a:lnTo>
                  <a:lnTo>
                    <a:pt x="35893" y="796738"/>
                  </a:lnTo>
                  <a:lnTo>
                    <a:pt x="37573" y="842261"/>
                  </a:lnTo>
                  <a:lnTo>
                    <a:pt x="41716" y="873518"/>
                  </a:lnTo>
                  <a:lnTo>
                    <a:pt x="44264" y="907872"/>
                  </a:lnTo>
                  <a:lnTo>
                    <a:pt x="45395" y="943249"/>
                  </a:lnTo>
                  <a:lnTo>
                    <a:pt x="45899" y="976611"/>
                  </a:lnTo>
                  <a:lnTo>
                    <a:pt x="48944" y="1009077"/>
                  </a:lnTo>
                  <a:lnTo>
                    <a:pt x="52767" y="1042203"/>
                  </a:lnTo>
                  <a:lnTo>
                    <a:pt x="54467" y="1078093"/>
                  </a:lnTo>
                  <a:lnTo>
                    <a:pt x="55222" y="1112389"/>
                  </a:lnTo>
                  <a:lnTo>
                    <a:pt x="55558" y="1146328"/>
                  </a:lnTo>
                  <a:lnTo>
                    <a:pt x="55707" y="1182579"/>
                  </a:lnTo>
                  <a:lnTo>
                    <a:pt x="55773" y="1219857"/>
                  </a:lnTo>
                  <a:lnTo>
                    <a:pt x="55802" y="1256534"/>
                  </a:lnTo>
                  <a:lnTo>
                    <a:pt x="55816" y="1290474"/>
                  </a:lnTo>
                  <a:lnTo>
                    <a:pt x="55821" y="1326019"/>
                  </a:lnTo>
                  <a:lnTo>
                    <a:pt x="55824" y="1362983"/>
                  </a:lnTo>
                  <a:lnTo>
                    <a:pt x="55825" y="1400579"/>
                  </a:lnTo>
                  <a:lnTo>
                    <a:pt x="55826" y="1438454"/>
                  </a:lnTo>
                  <a:lnTo>
                    <a:pt x="55826" y="1475397"/>
                  </a:lnTo>
                  <a:lnTo>
                    <a:pt x="55826" y="1509454"/>
                  </a:lnTo>
                  <a:lnTo>
                    <a:pt x="55826" y="1545051"/>
                  </a:lnTo>
                  <a:lnTo>
                    <a:pt x="54768" y="1582039"/>
                  </a:lnTo>
                  <a:lnTo>
                    <a:pt x="50770" y="1619645"/>
                  </a:lnTo>
                  <a:lnTo>
                    <a:pt x="48287" y="1654704"/>
                  </a:lnTo>
                  <a:lnTo>
                    <a:pt x="46125" y="1688982"/>
                  </a:lnTo>
                  <a:lnTo>
                    <a:pt x="41637" y="1725384"/>
                  </a:lnTo>
                  <a:lnTo>
                    <a:pt x="38936" y="1759907"/>
                  </a:lnTo>
                  <a:lnTo>
                    <a:pt x="37736" y="1792889"/>
                  </a:lnTo>
                  <a:lnTo>
                    <a:pt x="37060" y="1840149"/>
                  </a:lnTo>
                  <a:lnTo>
                    <a:pt x="36860" y="1882493"/>
                  </a:lnTo>
                  <a:lnTo>
                    <a:pt x="37859" y="1927023"/>
                  </a:lnTo>
                  <a:lnTo>
                    <a:pt x="43329" y="1967500"/>
                  </a:lnTo>
                  <a:lnTo>
                    <a:pt x="46479" y="2005245"/>
                  </a:lnTo>
                  <a:lnTo>
                    <a:pt x="56488" y="2049804"/>
                  </a:lnTo>
                  <a:lnTo>
                    <a:pt x="68657" y="2088943"/>
                  </a:lnTo>
                  <a:lnTo>
                    <a:pt x="95788" y="2130128"/>
                  </a:lnTo>
                  <a:lnTo>
                    <a:pt x="123692" y="2154708"/>
                  </a:lnTo>
                  <a:lnTo>
                    <a:pt x="171206" y="2177673"/>
                  </a:lnTo>
                  <a:lnTo>
                    <a:pt x="211261" y="2190676"/>
                  </a:lnTo>
                  <a:lnTo>
                    <a:pt x="247226" y="2200253"/>
                  </a:lnTo>
                  <a:lnTo>
                    <a:pt x="287515" y="2206971"/>
                  </a:lnTo>
                  <a:lnTo>
                    <a:pt x="332966" y="2211784"/>
                  </a:lnTo>
                  <a:lnTo>
                    <a:pt x="379947" y="2219913"/>
                  </a:lnTo>
                  <a:lnTo>
                    <a:pt x="412605" y="2224877"/>
                  </a:lnTo>
                  <a:lnTo>
                    <a:pt x="448286" y="2227085"/>
                  </a:lnTo>
                  <a:lnTo>
                    <a:pt x="482489" y="2230888"/>
                  </a:lnTo>
                  <a:lnTo>
                    <a:pt x="517446" y="2236105"/>
                  </a:lnTo>
                  <a:lnTo>
                    <a:pt x="557676" y="2241953"/>
                  </a:lnTo>
                  <a:lnTo>
                    <a:pt x="597429" y="2245257"/>
                  </a:lnTo>
                  <a:lnTo>
                    <a:pt x="636263" y="2247785"/>
                  </a:lnTo>
                  <a:lnTo>
                    <a:pt x="674690" y="2252435"/>
                  </a:lnTo>
                  <a:lnTo>
                    <a:pt x="715757" y="2258029"/>
                  </a:lnTo>
                  <a:lnTo>
                    <a:pt x="757645" y="2264044"/>
                  </a:lnTo>
                  <a:lnTo>
                    <a:pt x="797429" y="2270244"/>
                  </a:lnTo>
                  <a:lnTo>
                    <a:pt x="839100" y="2279350"/>
                  </a:lnTo>
                  <a:lnTo>
                    <a:pt x="882314" y="2289394"/>
                  </a:lnTo>
                  <a:lnTo>
                    <a:pt x="926215" y="2297387"/>
                  </a:lnTo>
                  <a:lnTo>
                    <a:pt x="970421" y="2304466"/>
                  </a:lnTo>
                  <a:lnTo>
                    <a:pt x="1013704" y="2311140"/>
                  </a:lnTo>
                  <a:lnTo>
                    <a:pt x="1054108" y="2317635"/>
                  </a:lnTo>
                  <a:lnTo>
                    <a:pt x="1096054" y="2326871"/>
                  </a:lnTo>
                  <a:lnTo>
                    <a:pt x="1138333" y="2338032"/>
                  </a:lnTo>
                  <a:lnTo>
                    <a:pt x="1178290" y="2350046"/>
                  </a:lnTo>
                  <a:lnTo>
                    <a:pt x="1220038" y="2359621"/>
                  </a:lnTo>
                  <a:lnTo>
                    <a:pt x="1263287" y="2368462"/>
                  </a:lnTo>
                  <a:lnTo>
                    <a:pt x="1307203" y="2379447"/>
                  </a:lnTo>
                  <a:lnTo>
                    <a:pt x="1348594" y="2388563"/>
                  </a:lnTo>
                  <a:lnTo>
                    <a:pt x="1389214" y="2397200"/>
                  </a:lnTo>
                  <a:lnTo>
                    <a:pt x="1431963" y="2408094"/>
                  </a:lnTo>
                  <a:lnTo>
                    <a:pt x="1472834" y="2417170"/>
                  </a:lnTo>
                  <a:lnTo>
                    <a:pt x="1513224" y="2425789"/>
                  </a:lnTo>
                  <a:lnTo>
                    <a:pt x="1555870" y="2436676"/>
                  </a:lnTo>
                  <a:lnTo>
                    <a:pt x="1599517" y="2445747"/>
                  </a:lnTo>
                  <a:lnTo>
                    <a:pt x="1642553" y="2453307"/>
                  </a:lnTo>
                  <a:lnTo>
                    <a:pt x="1682846" y="2460195"/>
                  </a:lnTo>
                  <a:lnTo>
                    <a:pt x="1721921" y="2466784"/>
                  </a:lnTo>
                  <a:lnTo>
                    <a:pt x="1761513" y="2474299"/>
                  </a:lnTo>
                  <a:lnTo>
                    <a:pt x="1803803" y="2484694"/>
                  </a:lnTo>
                  <a:lnTo>
                    <a:pt x="1847294" y="2493547"/>
                  </a:lnTo>
                  <a:lnTo>
                    <a:pt x="1890259" y="2501009"/>
                  </a:lnTo>
                  <a:lnTo>
                    <a:pt x="1930521" y="2507855"/>
                  </a:lnTo>
                  <a:lnTo>
                    <a:pt x="1969582" y="2517246"/>
                  </a:lnTo>
                  <a:lnTo>
                    <a:pt x="2008110" y="2527418"/>
                  </a:lnTo>
                  <a:lnTo>
                    <a:pt x="2046399" y="2535466"/>
                  </a:lnTo>
                  <a:lnTo>
                    <a:pt x="2084584" y="2542571"/>
                  </a:lnTo>
                  <a:lnTo>
                    <a:pt x="2122721" y="2549257"/>
                  </a:lnTo>
                  <a:lnTo>
                    <a:pt x="2160838" y="2555756"/>
                  </a:lnTo>
                  <a:lnTo>
                    <a:pt x="2198945" y="2562172"/>
                  </a:lnTo>
                  <a:lnTo>
                    <a:pt x="2237048" y="2568551"/>
                  </a:lnTo>
                  <a:lnTo>
                    <a:pt x="2275150" y="2574914"/>
                  </a:lnTo>
                  <a:lnTo>
                    <a:pt x="2316073" y="2581270"/>
                  </a:lnTo>
                  <a:lnTo>
                    <a:pt x="2356838" y="2587623"/>
                  </a:lnTo>
                  <a:lnTo>
                    <a:pt x="2392596" y="2593973"/>
                  </a:lnTo>
                  <a:lnTo>
                    <a:pt x="2428949" y="2597503"/>
                  </a:lnTo>
                  <a:lnTo>
                    <a:pt x="2465214" y="2600129"/>
                  </a:lnTo>
                  <a:lnTo>
                    <a:pt x="2498971" y="2604824"/>
                  </a:lnTo>
                  <a:lnTo>
                    <a:pt x="2531613" y="2610438"/>
                  </a:lnTo>
                  <a:lnTo>
                    <a:pt x="2563759" y="2616462"/>
                  </a:lnTo>
                  <a:lnTo>
                    <a:pt x="2595685" y="2622666"/>
                  </a:lnTo>
                  <a:lnTo>
                    <a:pt x="2627514" y="2628952"/>
                  </a:lnTo>
                  <a:lnTo>
                    <a:pt x="2672360" y="2635617"/>
                  </a:lnTo>
                  <a:lnTo>
                    <a:pt x="2712460" y="2640416"/>
                  </a:lnTo>
                  <a:lnTo>
                    <a:pt x="2753974" y="2648539"/>
                  </a:lnTo>
                  <a:lnTo>
                    <a:pt x="2794144" y="2657649"/>
                  </a:lnTo>
                  <a:lnTo>
                    <a:pt x="2836162" y="2670210"/>
                  </a:lnTo>
                  <a:lnTo>
                    <a:pt x="2875036" y="2682882"/>
                  </a:lnTo>
                  <a:lnTo>
                    <a:pt x="2951426" y="2714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7625"/>
            <p:cNvSpPr/>
            <p:nvPr/>
          </p:nvSpPr>
          <p:spPr>
            <a:xfrm>
              <a:off x="1978150" y="3325700"/>
              <a:ext cx="466813" cy="262923"/>
            </a:xfrm>
            <a:custGeom>
              <a:avLst/>
              <a:gdLst/>
              <a:ahLst/>
              <a:cxnLst/>
              <a:rect l="0" t="0" r="0" b="0"/>
              <a:pathLst>
                <a:path w="466813" h="262923">
                  <a:moveTo>
                    <a:pt x="136400" y="27100"/>
                  </a:moveTo>
                  <a:lnTo>
                    <a:pt x="136400" y="3502"/>
                  </a:lnTo>
                  <a:lnTo>
                    <a:pt x="135342" y="1843"/>
                  </a:lnTo>
                  <a:lnTo>
                    <a:pt x="133578" y="737"/>
                  </a:lnTo>
                  <a:lnTo>
                    <a:pt x="131344" y="0"/>
                  </a:lnTo>
                  <a:lnTo>
                    <a:pt x="128796" y="566"/>
                  </a:lnTo>
                  <a:lnTo>
                    <a:pt x="95681" y="23520"/>
                  </a:lnTo>
                  <a:lnTo>
                    <a:pt x="54038" y="62494"/>
                  </a:lnTo>
                  <a:lnTo>
                    <a:pt x="15709" y="105353"/>
                  </a:lnTo>
                  <a:lnTo>
                    <a:pt x="1744" y="137539"/>
                  </a:lnTo>
                  <a:lnTo>
                    <a:pt x="0" y="158735"/>
                  </a:lnTo>
                  <a:lnTo>
                    <a:pt x="2448" y="188098"/>
                  </a:lnTo>
                  <a:lnTo>
                    <a:pt x="14071" y="199549"/>
                  </a:lnTo>
                  <a:lnTo>
                    <a:pt x="23097" y="205566"/>
                  </a:lnTo>
                  <a:lnTo>
                    <a:pt x="61083" y="214034"/>
                  </a:lnTo>
                  <a:lnTo>
                    <a:pt x="107176" y="215837"/>
                  </a:lnTo>
                  <a:lnTo>
                    <a:pt x="153127" y="209922"/>
                  </a:lnTo>
                  <a:lnTo>
                    <a:pt x="180514" y="205800"/>
                  </a:lnTo>
                  <a:lnTo>
                    <a:pt x="198619" y="199982"/>
                  </a:lnTo>
                  <a:lnTo>
                    <a:pt x="201163" y="200563"/>
                  </a:lnTo>
                  <a:lnTo>
                    <a:pt x="206811" y="204031"/>
                  </a:lnTo>
                  <a:lnTo>
                    <a:pt x="215941" y="216990"/>
                  </a:lnTo>
                  <a:lnTo>
                    <a:pt x="226639" y="244549"/>
                  </a:lnTo>
                  <a:lnTo>
                    <a:pt x="235067" y="253566"/>
                  </a:lnTo>
                  <a:lnTo>
                    <a:pt x="244810" y="260043"/>
                  </a:lnTo>
                  <a:lnTo>
                    <a:pt x="252668" y="262922"/>
                  </a:lnTo>
                  <a:lnTo>
                    <a:pt x="262511" y="261379"/>
                  </a:lnTo>
                  <a:lnTo>
                    <a:pt x="273941" y="256108"/>
                  </a:lnTo>
                  <a:lnTo>
                    <a:pt x="304809" y="229517"/>
                  </a:lnTo>
                  <a:lnTo>
                    <a:pt x="311790" y="217252"/>
                  </a:lnTo>
                  <a:lnTo>
                    <a:pt x="316272" y="192131"/>
                  </a:lnTo>
                  <a:lnTo>
                    <a:pt x="314063" y="182292"/>
                  </a:lnTo>
                  <a:lnTo>
                    <a:pt x="311992" y="178186"/>
                  </a:lnTo>
                  <a:lnTo>
                    <a:pt x="309553" y="175449"/>
                  </a:lnTo>
                  <a:lnTo>
                    <a:pt x="304021" y="172408"/>
                  </a:lnTo>
                  <a:lnTo>
                    <a:pt x="277367" y="170189"/>
                  </a:lnTo>
                  <a:lnTo>
                    <a:pt x="270313" y="172892"/>
                  </a:lnTo>
                  <a:lnTo>
                    <a:pt x="260815" y="179113"/>
                  </a:lnTo>
                  <a:lnTo>
                    <a:pt x="300944" y="179490"/>
                  </a:lnTo>
                  <a:lnTo>
                    <a:pt x="334826" y="187102"/>
                  </a:lnTo>
                  <a:lnTo>
                    <a:pt x="379613" y="215687"/>
                  </a:lnTo>
                  <a:lnTo>
                    <a:pt x="393333" y="226927"/>
                  </a:lnTo>
                  <a:lnTo>
                    <a:pt x="393503" y="222010"/>
                  </a:lnTo>
                  <a:lnTo>
                    <a:pt x="388073" y="203263"/>
                  </a:lnTo>
                  <a:lnTo>
                    <a:pt x="392533" y="185365"/>
                  </a:lnTo>
                  <a:lnTo>
                    <a:pt x="400557" y="168773"/>
                  </a:lnTo>
                  <a:lnTo>
                    <a:pt x="406556" y="164149"/>
                  </a:lnTo>
                  <a:lnTo>
                    <a:pt x="420940" y="161546"/>
                  </a:lnTo>
                  <a:lnTo>
                    <a:pt x="432548" y="166581"/>
                  </a:lnTo>
                  <a:lnTo>
                    <a:pt x="459774" y="188857"/>
                  </a:lnTo>
                  <a:lnTo>
                    <a:pt x="465330" y="199886"/>
                  </a:lnTo>
                  <a:lnTo>
                    <a:pt x="466812" y="205791"/>
                  </a:lnTo>
                  <a:lnTo>
                    <a:pt x="465683" y="211844"/>
                  </a:lnTo>
                  <a:lnTo>
                    <a:pt x="450725" y="236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7626"/>
            <p:cNvSpPr/>
            <p:nvPr/>
          </p:nvSpPr>
          <p:spPr>
            <a:xfrm>
              <a:off x="2952750" y="3514725"/>
              <a:ext cx="247651" cy="75611"/>
            </a:xfrm>
            <a:custGeom>
              <a:avLst/>
              <a:gdLst/>
              <a:ahLst/>
              <a:cxnLst/>
              <a:rect l="0" t="0" r="0" b="0"/>
              <a:pathLst>
                <a:path w="247651" h="75611">
                  <a:moveTo>
                    <a:pt x="0" y="19050"/>
                  </a:moveTo>
                  <a:lnTo>
                    <a:pt x="0" y="24107"/>
                  </a:lnTo>
                  <a:lnTo>
                    <a:pt x="2822" y="29411"/>
                  </a:lnTo>
                  <a:lnTo>
                    <a:pt x="13257" y="41440"/>
                  </a:lnTo>
                  <a:lnTo>
                    <a:pt x="22120" y="44876"/>
                  </a:lnTo>
                  <a:lnTo>
                    <a:pt x="50422" y="47464"/>
                  </a:lnTo>
                  <a:lnTo>
                    <a:pt x="56982" y="44731"/>
                  </a:lnTo>
                  <a:lnTo>
                    <a:pt x="104217" y="556"/>
                  </a:lnTo>
                  <a:lnTo>
                    <a:pt x="99553" y="165"/>
                  </a:lnTo>
                  <a:lnTo>
                    <a:pt x="98119" y="1168"/>
                  </a:lnTo>
                  <a:lnTo>
                    <a:pt x="97163" y="2896"/>
                  </a:lnTo>
                  <a:lnTo>
                    <a:pt x="96525" y="5105"/>
                  </a:lnTo>
                  <a:lnTo>
                    <a:pt x="90172" y="10383"/>
                  </a:lnTo>
                  <a:lnTo>
                    <a:pt x="73904" y="22395"/>
                  </a:lnTo>
                  <a:lnTo>
                    <a:pt x="72552" y="26571"/>
                  </a:lnTo>
                  <a:lnTo>
                    <a:pt x="75511" y="44434"/>
                  </a:lnTo>
                  <a:lnTo>
                    <a:pt x="86109" y="51736"/>
                  </a:lnTo>
                  <a:lnTo>
                    <a:pt x="102655" y="55546"/>
                  </a:lnTo>
                  <a:lnTo>
                    <a:pt x="120962" y="56675"/>
                  </a:lnTo>
                  <a:lnTo>
                    <a:pt x="163834" y="48907"/>
                  </a:lnTo>
                  <a:lnTo>
                    <a:pt x="176179" y="45373"/>
                  </a:lnTo>
                  <a:lnTo>
                    <a:pt x="189079" y="40255"/>
                  </a:lnTo>
                  <a:lnTo>
                    <a:pt x="196219" y="37999"/>
                  </a:lnTo>
                  <a:lnTo>
                    <a:pt x="207585" y="30025"/>
                  </a:lnTo>
                  <a:lnTo>
                    <a:pt x="208677" y="26397"/>
                  </a:lnTo>
                  <a:lnTo>
                    <a:pt x="209378" y="20501"/>
                  </a:lnTo>
                  <a:lnTo>
                    <a:pt x="210598" y="36440"/>
                  </a:lnTo>
                  <a:lnTo>
                    <a:pt x="217750" y="59061"/>
                  </a:lnTo>
                  <a:lnTo>
                    <a:pt x="218958" y="74207"/>
                  </a:lnTo>
                  <a:lnTo>
                    <a:pt x="217939" y="74871"/>
                  </a:lnTo>
                  <a:lnTo>
                    <a:pt x="213984" y="75610"/>
                  </a:lnTo>
                  <a:lnTo>
                    <a:pt x="212506" y="74748"/>
                  </a:lnTo>
                  <a:lnTo>
                    <a:pt x="211521" y="73115"/>
                  </a:lnTo>
                  <a:lnTo>
                    <a:pt x="210134" y="65761"/>
                  </a:lnTo>
                  <a:lnTo>
                    <a:pt x="209939" y="62891"/>
                  </a:lnTo>
                  <a:lnTo>
                    <a:pt x="214722" y="43682"/>
                  </a:lnTo>
                  <a:lnTo>
                    <a:pt x="235095" y="13499"/>
                  </a:lnTo>
                  <a:lnTo>
                    <a:pt x="2476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7627"/>
            <p:cNvSpPr/>
            <p:nvPr/>
          </p:nvSpPr>
          <p:spPr>
            <a:xfrm>
              <a:off x="4581525" y="4819650"/>
              <a:ext cx="209551" cy="9526"/>
            </a:xfrm>
            <a:custGeom>
              <a:avLst/>
              <a:gdLst/>
              <a:ahLst/>
              <a:cxnLst/>
              <a:rect l="0" t="0" r="0" b="0"/>
              <a:pathLst>
                <a:path w="209551" h="9526">
                  <a:moveTo>
                    <a:pt x="0" y="0"/>
                  </a:moveTo>
                  <a:lnTo>
                    <a:pt x="46079" y="0"/>
                  </a:lnTo>
                  <a:lnTo>
                    <a:pt x="88007" y="0"/>
                  </a:lnTo>
                  <a:lnTo>
                    <a:pt x="125089" y="0"/>
                  </a:lnTo>
                  <a:lnTo>
                    <a:pt x="2095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7628"/>
            <p:cNvSpPr/>
            <p:nvPr/>
          </p:nvSpPr>
          <p:spPr>
            <a:xfrm>
              <a:off x="4714991" y="4695825"/>
              <a:ext cx="18935" cy="257176"/>
            </a:xfrm>
            <a:custGeom>
              <a:avLst/>
              <a:gdLst/>
              <a:ahLst/>
              <a:cxnLst/>
              <a:rect l="0" t="0" r="0" b="0"/>
              <a:pathLst>
                <a:path w="18935" h="257176">
                  <a:moveTo>
                    <a:pt x="9409" y="0"/>
                  </a:moveTo>
                  <a:lnTo>
                    <a:pt x="276" y="0"/>
                  </a:lnTo>
                  <a:lnTo>
                    <a:pt x="0" y="5056"/>
                  </a:lnTo>
                  <a:lnTo>
                    <a:pt x="8095" y="40704"/>
                  </a:lnTo>
                  <a:lnTo>
                    <a:pt x="10208" y="83260"/>
                  </a:lnTo>
                  <a:lnTo>
                    <a:pt x="17576" y="127969"/>
                  </a:lnTo>
                  <a:lnTo>
                    <a:pt x="18755" y="170101"/>
                  </a:lnTo>
                  <a:lnTo>
                    <a:pt x="18934"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7629"/>
            <p:cNvSpPr/>
            <p:nvPr/>
          </p:nvSpPr>
          <p:spPr>
            <a:xfrm>
              <a:off x="5192449" y="4029075"/>
              <a:ext cx="2808552" cy="2562226"/>
            </a:xfrm>
            <a:custGeom>
              <a:avLst/>
              <a:gdLst/>
              <a:ahLst/>
              <a:cxnLst/>
              <a:rect l="0" t="0" r="0" b="0"/>
              <a:pathLst>
                <a:path w="2808552" h="2562226">
                  <a:moveTo>
                    <a:pt x="8201" y="0"/>
                  </a:moveTo>
                  <a:lnTo>
                    <a:pt x="3145" y="0"/>
                  </a:lnTo>
                  <a:lnTo>
                    <a:pt x="1655" y="1058"/>
                  </a:lnTo>
                  <a:lnTo>
                    <a:pt x="662" y="2822"/>
                  </a:lnTo>
                  <a:lnTo>
                    <a:pt x="0" y="5056"/>
                  </a:lnTo>
                  <a:lnTo>
                    <a:pt x="4125" y="18314"/>
                  </a:lnTo>
                  <a:lnTo>
                    <a:pt x="22743" y="55485"/>
                  </a:lnTo>
                  <a:lnTo>
                    <a:pt x="37216" y="102643"/>
                  </a:lnTo>
                  <a:lnTo>
                    <a:pt x="49563" y="149980"/>
                  </a:lnTo>
                  <a:lnTo>
                    <a:pt x="53970" y="186961"/>
                  </a:lnTo>
                  <a:lnTo>
                    <a:pt x="56518" y="234447"/>
                  </a:lnTo>
                  <a:lnTo>
                    <a:pt x="63293" y="278321"/>
                  </a:lnTo>
                  <a:lnTo>
                    <a:pt x="64741" y="314946"/>
                  </a:lnTo>
                  <a:lnTo>
                    <a:pt x="65170" y="361076"/>
                  </a:lnTo>
                  <a:lnTo>
                    <a:pt x="66329" y="396486"/>
                  </a:lnTo>
                  <a:lnTo>
                    <a:pt x="71873" y="435330"/>
                  </a:lnTo>
                  <a:lnTo>
                    <a:pt x="73987" y="473180"/>
                  </a:lnTo>
                  <a:lnTo>
                    <a:pt x="74612" y="512265"/>
                  </a:lnTo>
                  <a:lnTo>
                    <a:pt x="74798" y="555830"/>
                  </a:lnTo>
                  <a:lnTo>
                    <a:pt x="75912" y="596020"/>
                  </a:lnTo>
                  <a:lnTo>
                    <a:pt x="81415" y="634740"/>
                  </a:lnTo>
                  <a:lnTo>
                    <a:pt x="83516" y="673023"/>
                  </a:lnTo>
                  <a:lnTo>
                    <a:pt x="84139" y="712235"/>
                  </a:lnTo>
                  <a:lnTo>
                    <a:pt x="84323" y="755839"/>
                  </a:lnTo>
                  <a:lnTo>
                    <a:pt x="84379" y="797099"/>
                  </a:lnTo>
                  <a:lnTo>
                    <a:pt x="85453" y="842367"/>
                  </a:lnTo>
                  <a:lnTo>
                    <a:pt x="90946" y="888236"/>
                  </a:lnTo>
                  <a:lnTo>
                    <a:pt x="93043" y="930166"/>
                  </a:lnTo>
                  <a:lnTo>
                    <a:pt x="93664" y="975633"/>
                  </a:lnTo>
                  <a:lnTo>
                    <a:pt x="93848" y="1022619"/>
                  </a:lnTo>
                  <a:lnTo>
                    <a:pt x="93904" y="1070054"/>
                  </a:lnTo>
                  <a:lnTo>
                    <a:pt x="93919" y="1117624"/>
                  </a:lnTo>
                  <a:lnTo>
                    <a:pt x="93924" y="1165232"/>
                  </a:lnTo>
                  <a:lnTo>
                    <a:pt x="93925" y="1212852"/>
                  </a:lnTo>
                  <a:lnTo>
                    <a:pt x="93926" y="1260476"/>
                  </a:lnTo>
                  <a:lnTo>
                    <a:pt x="93926" y="1308100"/>
                  </a:lnTo>
                  <a:lnTo>
                    <a:pt x="93926" y="1339850"/>
                  </a:lnTo>
                  <a:lnTo>
                    <a:pt x="93926" y="1374422"/>
                  </a:lnTo>
                  <a:lnTo>
                    <a:pt x="93926" y="1409896"/>
                  </a:lnTo>
                  <a:lnTo>
                    <a:pt x="93926" y="1443301"/>
                  </a:lnTo>
                  <a:lnTo>
                    <a:pt x="93926" y="1478609"/>
                  </a:lnTo>
                  <a:lnTo>
                    <a:pt x="93926" y="1514409"/>
                  </a:lnTo>
                  <a:lnTo>
                    <a:pt x="93926" y="1547960"/>
                  </a:lnTo>
                  <a:lnTo>
                    <a:pt x="93926" y="1583332"/>
                  </a:lnTo>
                  <a:lnTo>
                    <a:pt x="93926" y="1619162"/>
                  </a:lnTo>
                  <a:lnTo>
                    <a:pt x="93926" y="1652725"/>
                  </a:lnTo>
                  <a:lnTo>
                    <a:pt x="93926" y="1685281"/>
                  </a:lnTo>
                  <a:lnTo>
                    <a:pt x="93926" y="1718447"/>
                  </a:lnTo>
                  <a:lnTo>
                    <a:pt x="93926" y="1754355"/>
                  </a:lnTo>
                  <a:lnTo>
                    <a:pt x="93926" y="1788657"/>
                  </a:lnTo>
                  <a:lnTo>
                    <a:pt x="93926" y="1821542"/>
                  </a:lnTo>
                  <a:lnTo>
                    <a:pt x="93926" y="1853797"/>
                  </a:lnTo>
                  <a:lnTo>
                    <a:pt x="93926" y="1885771"/>
                  </a:lnTo>
                  <a:lnTo>
                    <a:pt x="93926" y="1917620"/>
                  </a:lnTo>
                  <a:lnTo>
                    <a:pt x="93926" y="1964243"/>
                  </a:lnTo>
                  <a:lnTo>
                    <a:pt x="93926" y="2005339"/>
                  </a:lnTo>
                  <a:lnTo>
                    <a:pt x="92868" y="2044326"/>
                  </a:lnTo>
                  <a:lnTo>
                    <a:pt x="87380" y="2081631"/>
                  </a:lnTo>
                  <a:lnTo>
                    <a:pt x="87812" y="2126039"/>
                  </a:lnTo>
                  <a:lnTo>
                    <a:pt x="92718" y="2170206"/>
                  </a:lnTo>
                  <a:lnTo>
                    <a:pt x="103680" y="2204889"/>
                  </a:lnTo>
                  <a:lnTo>
                    <a:pt x="129653" y="2246417"/>
                  </a:lnTo>
                  <a:lnTo>
                    <a:pt x="138380" y="2258882"/>
                  </a:lnTo>
                  <a:lnTo>
                    <a:pt x="174639" y="2288942"/>
                  </a:lnTo>
                  <a:lnTo>
                    <a:pt x="203213" y="2300865"/>
                  </a:lnTo>
                  <a:lnTo>
                    <a:pt x="247310" y="2311102"/>
                  </a:lnTo>
                  <a:lnTo>
                    <a:pt x="282954" y="2320836"/>
                  </a:lnTo>
                  <a:lnTo>
                    <a:pt x="319856" y="2329366"/>
                  </a:lnTo>
                  <a:lnTo>
                    <a:pt x="358659" y="2333422"/>
                  </a:lnTo>
                  <a:lnTo>
                    <a:pt x="402141" y="2340856"/>
                  </a:lnTo>
                  <a:lnTo>
                    <a:pt x="443364" y="2348702"/>
                  </a:lnTo>
                  <a:lnTo>
                    <a:pt x="487566" y="2352556"/>
                  </a:lnTo>
                  <a:lnTo>
                    <a:pt x="529001" y="2359930"/>
                  </a:lnTo>
                  <a:lnTo>
                    <a:pt x="574321" y="2368817"/>
                  </a:lnTo>
                  <a:lnTo>
                    <a:pt x="621264" y="2377096"/>
                  </a:lnTo>
                  <a:lnTo>
                    <a:pt x="668685" y="2381077"/>
                  </a:lnTo>
                  <a:lnTo>
                    <a:pt x="716252" y="2388490"/>
                  </a:lnTo>
                  <a:lnTo>
                    <a:pt x="763858" y="2397389"/>
                  </a:lnTo>
                  <a:lnTo>
                    <a:pt x="811478" y="2405670"/>
                  </a:lnTo>
                  <a:lnTo>
                    <a:pt x="859102" y="2409652"/>
                  </a:lnTo>
                  <a:lnTo>
                    <a:pt x="906726" y="2417065"/>
                  </a:lnTo>
                  <a:lnTo>
                    <a:pt x="954351" y="2424905"/>
                  </a:lnTo>
                  <a:lnTo>
                    <a:pt x="1001976" y="2428757"/>
                  </a:lnTo>
                  <a:lnTo>
                    <a:pt x="1049601" y="2436131"/>
                  </a:lnTo>
                  <a:lnTo>
                    <a:pt x="1097226" y="2443960"/>
                  </a:lnTo>
                  <a:lnTo>
                    <a:pt x="1144851" y="2447810"/>
                  </a:lnTo>
                  <a:lnTo>
                    <a:pt x="1192476" y="2455182"/>
                  </a:lnTo>
                  <a:lnTo>
                    <a:pt x="1240101" y="2463010"/>
                  </a:lnTo>
                  <a:lnTo>
                    <a:pt x="1287726" y="2466860"/>
                  </a:lnTo>
                  <a:lnTo>
                    <a:pt x="1335351" y="2473173"/>
                  </a:lnTo>
                  <a:lnTo>
                    <a:pt x="1382976" y="2475514"/>
                  </a:lnTo>
                  <a:lnTo>
                    <a:pt x="1430601" y="2477266"/>
                  </a:lnTo>
                  <a:lnTo>
                    <a:pt x="1478226" y="2482959"/>
                  </a:lnTo>
                  <a:lnTo>
                    <a:pt x="1525851" y="2485117"/>
                  </a:lnTo>
                  <a:lnTo>
                    <a:pt x="1573476" y="2486814"/>
                  </a:lnTo>
                  <a:lnTo>
                    <a:pt x="1621101" y="2492491"/>
                  </a:lnTo>
                  <a:lnTo>
                    <a:pt x="1668726" y="2494644"/>
                  </a:lnTo>
                  <a:lnTo>
                    <a:pt x="1716351" y="2495282"/>
                  </a:lnTo>
                  <a:lnTo>
                    <a:pt x="1763976" y="2495470"/>
                  </a:lnTo>
                  <a:lnTo>
                    <a:pt x="1795726" y="2495514"/>
                  </a:lnTo>
                  <a:lnTo>
                    <a:pt x="1830298" y="2498357"/>
                  </a:lnTo>
                  <a:lnTo>
                    <a:pt x="1864714" y="2502089"/>
                  </a:lnTo>
                  <a:lnTo>
                    <a:pt x="1910006" y="2504190"/>
                  </a:lnTo>
                  <a:lnTo>
                    <a:pt x="1944589" y="2504682"/>
                  </a:lnTo>
                  <a:lnTo>
                    <a:pt x="1978304" y="2504901"/>
                  </a:lnTo>
                  <a:lnTo>
                    <a:pt x="2024213" y="2505023"/>
                  </a:lnTo>
                  <a:lnTo>
                    <a:pt x="2067449" y="2505059"/>
                  </a:lnTo>
                  <a:lnTo>
                    <a:pt x="2113773" y="2505070"/>
                  </a:lnTo>
                  <a:lnTo>
                    <a:pt x="2158191" y="2507896"/>
                  </a:lnTo>
                  <a:lnTo>
                    <a:pt x="2200985" y="2512613"/>
                  </a:lnTo>
                  <a:lnTo>
                    <a:pt x="2247179" y="2514012"/>
                  </a:lnTo>
                  <a:lnTo>
                    <a:pt x="2291558" y="2514426"/>
                  </a:lnTo>
                  <a:lnTo>
                    <a:pt x="2334340" y="2514548"/>
                  </a:lnTo>
                  <a:lnTo>
                    <a:pt x="2380530" y="2514584"/>
                  </a:lnTo>
                  <a:lnTo>
                    <a:pt x="2424908" y="2517417"/>
                  </a:lnTo>
                  <a:lnTo>
                    <a:pt x="2467690" y="2522138"/>
                  </a:lnTo>
                  <a:lnTo>
                    <a:pt x="2511058" y="2523536"/>
                  </a:lnTo>
                  <a:lnTo>
                    <a:pt x="2550719" y="2523951"/>
                  </a:lnTo>
                  <a:lnTo>
                    <a:pt x="2589281" y="2526895"/>
                  </a:lnTo>
                  <a:lnTo>
                    <a:pt x="2627519" y="2531649"/>
                  </a:lnTo>
                  <a:lnTo>
                    <a:pt x="2665659" y="2535879"/>
                  </a:lnTo>
                  <a:lnTo>
                    <a:pt x="2703771" y="2541014"/>
                  </a:lnTo>
                  <a:lnTo>
                    <a:pt x="2749519" y="2547804"/>
                  </a:lnTo>
                  <a:lnTo>
                    <a:pt x="2808551" y="2562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7630"/>
            <p:cNvSpPr/>
            <p:nvPr/>
          </p:nvSpPr>
          <p:spPr>
            <a:xfrm>
              <a:off x="1085850" y="3686752"/>
              <a:ext cx="149825" cy="113724"/>
            </a:xfrm>
            <a:custGeom>
              <a:avLst/>
              <a:gdLst/>
              <a:ahLst/>
              <a:cxnLst/>
              <a:rect l="0" t="0" r="0" b="0"/>
              <a:pathLst>
                <a:path w="149825" h="113724">
                  <a:moveTo>
                    <a:pt x="0" y="37523"/>
                  </a:moveTo>
                  <a:lnTo>
                    <a:pt x="7539" y="19623"/>
                  </a:lnTo>
                  <a:lnTo>
                    <a:pt x="8201" y="16065"/>
                  </a:lnTo>
                  <a:lnTo>
                    <a:pt x="17403" y="9289"/>
                  </a:lnTo>
                  <a:lnTo>
                    <a:pt x="33135" y="3808"/>
                  </a:lnTo>
                  <a:lnTo>
                    <a:pt x="79806" y="0"/>
                  </a:lnTo>
                  <a:lnTo>
                    <a:pt x="96853" y="5324"/>
                  </a:lnTo>
                  <a:lnTo>
                    <a:pt x="121478" y="20221"/>
                  </a:lnTo>
                  <a:lnTo>
                    <a:pt x="139357" y="32397"/>
                  </a:lnTo>
                  <a:lnTo>
                    <a:pt x="143705" y="34105"/>
                  </a:lnTo>
                  <a:lnTo>
                    <a:pt x="146603" y="37361"/>
                  </a:lnTo>
                  <a:lnTo>
                    <a:pt x="149824" y="46623"/>
                  </a:lnTo>
                  <a:lnTo>
                    <a:pt x="148433" y="57795"/>
                  </a:lnTo>
                  <a:lnTo>
                    <a:pt x="146580" y="63738"/>
                  </a:lnTo>
                  <a:lnTo>
                    <a:pt x="136055" y="75985"/>
                  </a:lnTo>
                  <a:lnTo>
                    <a:pt x="121852" y="86367"/>
                  </a:lnTo>
                  <a:lnTo>
                    <a:pt x="78945" y="98636"/>
                  </a:lnTo>
                  <a:lnTo>
                    <a:pt x="38100" y="1137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7631"/>
            <p:cNvSpPr/>
            <p:nvPr/>
          </p:nvSpPr>
          <p:spPr>
            <a:xfrm>
              <a:off x="3286125" y="6281013"/>
              <a:ext cx="57151" cy="15013"/>
            </a:xfrm>
            <a:custGeom>
              <a:avLst/>
              <a:gdLst/>
              <a:ahLst/>
              <a:cxnLst/>
              <a:rect l="0" t="0" r="0" b="0"/>
              <a:pathLst>
                <a:path w="57151" h="15013">
                  <a:moveTo>
                    <a:pt x="57150" y="5487"/>
                  </a:moveTo>
                  <a:lnTo>
                    <a:pt x="48949" y="5487"/>
                  </a:lnTo>
                  <a:lnTo>
                    <a:pt x="42961" y="431"/>
                  </a:lnTo>
                  <a:lnTo>
                    <a:pt x="39224" y="0"/>
                  </a:lnTo>
                  <a:lnTo>
                    <a:pt x="23851" y="4449"/>
                  </a:lnTo>
                  <a:lnTo>
                    <a:pt x="0" y="150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7632"/>
            <p:cNvSpPr/>
            <p:nvPr/>
          </p:nvSpPr>
          <p:spPr>
            <a:xfrm>
              <a:off x="3192592" y="6244510"/>
              <a:ext cx="379284" cy="413466"/>
            </a:xfrm>
            <a:custGeom>
              <a:avLst/>
              <a:gdLst/>
              <a:ahLst/>
              <a:cxnLst/>
              <a:rect l="0" t="0" r="0" b="0"/>
              <a:pathLst>
                <a:path w="379284" h="413466">
                  <a:moveTo>
                    <a:pt x="17333" y="127715"/>
                  </a:moveTo>
                  <a:lnTo>
                    <a:pt x="12277" y="132772"/>
                  </a:lnTo>
                  <a:lnTo>
                    <a:pt x="4076" y="151086"/>
                  </a:lnTo>
                  <a:lnTo>
                    <a:pt x="0" y="176620"/>
                  </a:lnTo>
                  <a:lnTo>
                    <a:pt x="3848" y="199238"/>
                  </a:lnTo>
                  <a:lnTo>
                    <a:pt x="35548" y="239831"/>
                  </a:lnTo>
                  <a:lnTo>
                    <a:pt x="49770" y="252686"/>
                  </a:lnTo>
                  <a:lnTo>
                    <a:pt x="74569" y="264815"/>
                  </a:lnTo>
                  <a:lnTo>
                    <a:pt x="114058" y="274886"/>
                  </a:lnTo>
                  <a:lnTo>
                    <a:pt x="132288" y="274969"/>
                  </a:lnTo>
                  <a:lnTo>
                    <a:pt x="166046" y="269065"/>
                  </a:lnTo>
                  <a:lnTo>
                    <a:pt x="203919" y="257792"/>
                  </a:lnTo>
                  <a:lnTo>
                    <a:pt x="240103" y="240075"/>
                  </a:lnTo>
                  <a:lnTo>
                    <a:pt x="251456" y="224572"/>
                  </a:lnTo>
                  <a:lnTo>
                    <a:pt x="263797" y="189222"/>
                  </a:lnTo>
                  <a:lnTo>
                    <a:pt x="272393" y="145039"/>
                  </a:lnTo>
                  <a:lnTo>
                    <a:pt x="268825" y="117678"/>
                  </a:lnTo>
                  <a:lnTo>
                    <a:pt x="252305" y="75214"/>
                  </a:lnTo>
                  <a:lnTo>
                    <a:pt x="241357" y="55698"/>
                  </a:lnTo>
                  <a:lnTo>
                    <a:pt x="214259" y="31723"/>
                  </a:lnTo>
                  <a:lnTo>
                    <a:pt x="195872" y="20494"/>
                  </a:lnTo>
                  <a:lnTo>
                    <a:pt x="152414" y="1229"/>
                  </a:lnTo>
                  <a:lnTo>
                    <a:pt x="147603" y="0"/>
                  </a:lnTo>
                  <a:lnTo>
                    <a:pt x="143338" y="238"/>
                  </a:lnTo>
                  <a:lnTo>
                    <a:pt x="139436" y="1454"/>
                  </a:lnTo>
                  <a:lnTo>
                    <a:pt x="136835" y="3326"/>
                  </a:lnTo>
                  <a:lnTo>
                    <a:pt x="135101" y="5630"/>
                  </a:lnTo>
                  <a:lnTo>
                    <a:pt x="133945" y="8225"/>
                  </a:lnTo>
                  <a:lnTo>
                    <a:pt x="140037" y="47676"/>
                  </a:lnTo>
                  <a:lnTo>
                    <a:pt x="146304" y="60745"/>
                  </a:lnTo>
                  <a:lnTo>
                    <a:pt x="158911" y="82825"/>
                  </a:lnTo>
                  <a:lnTo>
                    <a:pt x="172171" y="106653"/>
                  </a:lnTo>
                  <a:lnTo>
                    <a:pt x="200508" y="149411"/>
                  </a:lnTo>
                  <a:lnTo>
                    <a:pt x="231406" y="194738"/>
                  </a:lnTo>
                  <a:lnTo>
                    <a:pt x="270047" y="242061"/>
                  </a:lnTo>
                  <a:lnTo>
                    <a:pt x="296479" y="281182"/>
                  </a:lnTo>
                  <a:lnTo>
                    <a:pt x="322083" y="325756"/>
                  </a:lnTo>
                  <a:lnTo>
                    <a:pt x="352818" y="368558"/>
                  </a:lnTo>
                  <a:lnTo>
                    <a:pt x="379283" y="4134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7633"/>
            <p:cNvSpPr/>
            <p:nvPr/>
          </p:nvSpPr>
          <p:spPr>
            <a:xfrm>
              <a:off x="4876800" y="4000500"/>
              <a:ext cx="38101" cy="245398"/>
            </a:xfrm>
            <a:custGeom>
              <a:avLst/>
              <a:gdLst/>
              <a:ahLst/>
              <a:cxnLst/>
              <a:rect l="0" t="0" r="0" b="0"/>
              <a:pathLst>
                <a:path w="38101" h="245398">
                  <a:moveTo>
                    <a:pt x="38100" y="0"/>
                  </a:moveTo>
                  <a:lnTo>
                    <a:pt x="37042" y="43873"/>
                  </a:lnTo>
                  <a:lnTo>
                    <a:pt x="30561" y="90315"/>
                  </a:lnTo>
                  <a:lnTo>
                    <a:pt x="29164" y="129065"/>
                  </a:lnTo>
                  <a:lnTo>
                    <a:pt x="23635" y="175660"/>
                  </a:lnTo>
                  <a:lnTo>
                    <a:pt x="12115" y="222255"/>
                  </a:lnTo>
                  <a:lnTo>
                    <a:pt x="9677" y="245397"/>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7634"/>
            <p:cNvSpPr/>
            <p:nvPr/>
          </p:nvSpPr>
          <p:spPr>
            <a:xfrm>
              <a:off x="4895850" y="3972639"/>
              <a:ext cx="146298" cy="104062"/>
            </a:xfrm>
            <a:custGeom>
              <a:avLst/>
              <a:gdLst/>
              <a:ahLst/>
              <a:cxnLst/>
              <a:rect l="0" t="0" r="0" b="0"/>
              <a:pathLst>
                <a:path w="146298" h="104062">
                  <a:moveTo>
                    <a:pt x="0" y="65961"/>
                  </a:moveTo>
                  <a:lnTo>
                    <a:pt x="6546" y="50752"/>
                  </a:lnTo>
                  <a:lnTo>
                    <a:pt x="8201" y="39446"/>
                  </a:lnTo>
                  <a:lnTo>
                    <a:pt x="17403" y="27365"/>
                  </a:lnTo>
                  <a:lnTo>
                    <a:pt x="32076" y="15999"/>
                  </a:lnTo>
                  <a:lnTo>
                    <a:pt x="57129" y="4708"/>
                  </a:lnTo>
                  <a:lnTo>
                    <a:pt x="96711" y="0"/>
                  </a:lnTo>
                  <a:lnTo>
                    <a:pt x="114950" y="5248"/>
                  </a:lnTo>
                  <a:lnTo>
                    <a:pt x="130463" y="13577"/>
                  </a:lnTo>
                  <a:lnTo>
                    <a:pt x="137358" y="20807"/>
                  </a:lnTo>
                  <a:lnTo>
                    <a:pt x="146297" y="35884"/>
                  </a:lnTo>
                  <a:lnTo>
                    <a:pt x="146215" y="41676"/>
                  </a:lnTo>
                  <a:lnTo>
                    <a:pt x="140479" y="53757"/>
                  </a:lnTo>
                  <a:lnTo>
                    <a:pt x="115236" y="72458"/>
                  </a:lnTo>
                  <a:lnTo>
                    <a:pt x="91059" y="81292"/>
                  </a:lnTo>
                  <a:lnTo>
                    <a:pt x="44289" y="91881"/>
                  </a:lnTo>
                  <a:lnTo>
                    <a:pt x="9525" y="1040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7635"/>
            <p:cNvSpPr/>
            <p:nvPr/>
          </p:nvSpPr>
          <p:spPr>
            <a:xfrm>
              <a:off x="7702792" y="6605716"/>
              <a:ext cx="288684" cy="195135"/>
            </a:xfrm>
            <a:custGeom>
              <a:avLst/>
              <a:gdLst/>
              <a:ahLst/>
              <a:cxnLst/>
              <a:rect l="0" t="0" r="0" b="0"/>
              <a:pathLst>
                <a:path w="288684" h="195135">
                  <a:moveTo>
                    <a:pt x="88658" y="42734"/>
                  </a:moveTo>
                  <a:lnTo>
                    <a:pt x="80457" y="34533"/>
                  </a:lnTo>
                  <a:lnTo>
                    <a:pt x="69413" y="33601"/>
                  </a:lnTo>
                  <a:lnTo>
                    <a:pt x="61407" y="36206"/>
                  </a:lnTo>
                  <a:lnTo>
                    <a:pt x="30232" y="58141"/>
                  </a:lnTo>
                  <a:lnTo>
                    <a:pt x="1890" y="90546"/>
                  </a:lnTo>
                  <a:lnTo>
                    <a:pt x="0" y="107022"/>
                  </a:lnTo>
                  <a:lnTo>
                    <a:pt x="3746" y="127399"/>
                  </a:lnTo>
                  <a:lnTo>
                    <a:pt x="12467" y="147038"/>
                  </a:lnTo>
                  <a:lnTo>
                    <a:pt x="26220" y="160705"/>
                  </a:lnTo>
                  <a:lnTo>
                    <a:pt x="71966" y="185095"/>
                  </a:lnTo>
                  <a:lnTo>
                    <a:pt x="92881" y="190672"/>
                  </a:lnTo>
                  <a:lnTo>
                    <a:pt x="139298" y="192754"/>
                  </a:lnTo>
                  <a:lnTo>
                    <a:pt x="184919" y="186080"/>
                  </a:lnTo>
                  <a:lnTo>
                    <a:pt x="229851" y="165398"/>
                  </a:lnTo>
                  <a:lnTo>
                    <a:pt x="239936" y="159435"/>
                  </a:lnTo>
                  <a:lnTo>
                    <a:pt x="253966" y="141521"/>
                  </a:lnTo>
                  <a:lnTo>
                    <a:pt x="262669" y="120506"/>
                  </a:lnTo>
                  <a:lnTo>
                    <a:pt x="266539" y="100583"/>
                  </a:lnTo>
                  <a:lnTo>
                    <a:pt x="262613" y="81144"/>
                  </a:lnTo>
                  <a:lnTo>
                    <a:pt x="242846" y="42796"/>
                  </a:lnTo>
                  <a:lnTo>
                    <a:pt x="219716" y="19234"/>
                  </a:lnTo>
                  <a:lnTo>
                    <a:pt x="204761" y="11123"/>
                  </a:lnTo>
                  <a:lnTo>
                    <a:pt x="164900" y="0"/>
                  </a:lnTo>
                  <a:lnTo>
                    <a:pt x="150413" y="1869"/>
                  </a:lnTo>
                  <a:lnTo>
                    <a:pt x="135413" y="8872"/>
                  </a:lnTo>
                  <a:lnTo>
                    <a:pt x="132528" y="12751"/>
                  </a:lnTo>
                  <a:lnTo>
                    <a:pt x="129322" y="22705"/>
                  </a:lnTo>
                  <a:lnTo>
                    <a:pt x="133542" y="37007"/>
                  </a:lnTo>
                  <a:lnTo>
                    <a:pt x="153914" y="73730"/>
                  </a:lnTo>
                  <a:lnTo>
                    <a:pt x="196065" y="112518"/>
                  </a:lnTo>
                  <a:lnTo>
                    <a:pt x="242265" y="151737"/>
                  </a:lnTo>
                  <a:lnTo>
                    <a:pt x="288683" y="1951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7636"/>
            <p:cNvSpPr/>
            <p:nvPr/>
          </p:nvSpPr>
          <p:spPr>
            <a:xfrm>
              <a:off x="8048625" y="6762750"/>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7637"/>
            <p:cNvSpPr/>
            <p:nvPr/>
          </p:nvSpPr>
          <p:spPr>
            <a:xfrm>
              <a:off x="8096275" y="6810375"/>
              <a:ext cx="104751" cy="19051"/>
            </a:xfrm>
            <a:custGeom>
              <a:avLst/>
              <a:gdLst/>
              <a:ahLst/>
              <a:cxnLst/>
              <a:rect l="0" t="0" r="0" b="0"/>
              <a:pathLst>
                <a:path w="104751" h="19051">
                  <a:moveTo>
                    <a:pt x="38075" y="0"/>
                  </a:moveTo>
                  <a:lnTo>
                    <a:pt x="33019" y="5057"/>
                  </a:lnTo>
                  <a:lnTo>
                    <a:pt x="27714" y="7539"/>
                  </a:lnTo>
                  <a:lnTo>
                    <a:pt x="0" y="19039"/>
                  </a:lnTo>
                  <a:lnTo>
                    <a:pt x="41132" y="19049"/>
                  </a:lnTo>
                  <a:lnTo>
                    <a:pt x="1047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7638"/>
            <p:cNvSpPr/>
            <p:nvPr/>
          </p:nvSpPr>
          <p:spPr>
            <a:xfrm>
              <a:off x="3581400" y="6467475"/>
              <a:ext cx="19051" cy="133351"/>
            </a:xfrm>
            <a:custGeom>
              <a:avLst/>
              <a:gdLst/>
              <a:ahLst/>
              <a:cxnLst/>
              <a:rect l="0" t="0" r="0" b="0"/>
              <a:pathLst>
                <a:path w="19051" h="133351">
                  <a:moveTo>
                    <a:pt x="0" y="0"/>
                  </a:moveTo>
                  <a:lnTo>
                    <a:pt x="0" y="8201"/>
                  </a:lnTo>
                  <a:lnTo>
                    <a:pt x="6546" y="25530"/>
                  </a:lnTo>
                  <a:lnTo>
                    <a:pt x="10322" y="71281"/>
                  </a:lnTo>
                  <a:lnTo>
                    <a:pt x="1905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7639"/>
            <p:cNvSpPr/>
            <p:nvPr/>
          </p:nvSpPr>
          <p:spPr>
            <a:xfrm>
              <a:off x="5514975" y="425767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7640"/>
            <p:cNvSpPr/>
            <p:nvPr/>
          </p:nvSpPr>
          <p:spPr>
            <a:xfrm>
              <a:off x="5524500" y="4276725"/>
              <a:ext cx="2305051" cy="1943101"/>
            </a:xfrm>
            <a:custGeom>
              <a:avLst/>
              <a:gdLst/>
              <a:ahLst/>
              <a:cxnLst/>
              <a:rect l="0" t="0" r="0" b="0"/>
              <a:pathLst>
                <a:path w="2305051" h="1943101">
                  <a:moveTo>
                    <a:pt x="0" y="0"/>
                  </a:moveTo>
                  <a:lnTo>
                    <a:pt x="33551" y="18363"/>
                  </a:lnTo>
                  <a:lnTo>
                    <a:pt x="76855" y="53258"/>
                  </a:lnTo>
                  <a:lnTo>
                    <a:pt x="116373" y="85630"/>
                  </a:lnTo>
                  <a:lnTo>
                    <a:pt x="162198" y="110916"/>
                  </a:lnTo>
                  <a:lnTo>
                    <a:pt x="209586" y="140091"/>
                  </a:lnTo>
                  <a:lnTo>
                    <a:pt x="248716" y="171723"/>
                  </a:lnTo>
                  <a:lnTo>
                    <a:pt x="296113" y="202274"/>
                  </a:lnTo>
                  <a:lnTo>
                    <a:pt x="333623" y="226444"/>
                  </a:lnTo>
                  <a:lnTo>
                    <a:pt x="371548" y="249833"/>
                  </a:lnTo>
                  <a:lnTo>
                    <a:pt x="417233" y="286181"/>
                  </a:lnTo>
                  <a:lnTo>
                    <a:pt x="452178" y="314453"/>
                  </a:lnTo>
                  <a:lnTo>
                    <a:pt x="494400" y="342938"/>
                  </a:lnTo>
                  <a:lnTo>
                    <a:pt x="535367" y="371486"/>
                  </a:lnTo>
                  <a:lnTo>
                    <a:pt x="574317" y="400053"/>
                  </a:lnTo>
                  <a:lnTo>
                    <a:pt x="612669" y="428626"/>
                  </a:lnTo>
                  <a:lnTo>
                    <a:pt x="658066" y="473271"/>
                  </a:lnTo>
                  <a:lnTo>
                    <a:pt x="698514" y="505001"/>
                  </a:lnTo>
                  <a:lnTo>
                    <a:pt x="744520" y="550290"/>
                  </a:lnTo>
                  <a:lnTo>
                    <a:pt x="781515" y="583207"/>
                  </a:lnTo>
                  <a:lnTo>
                    <a:pt x="819288" y="616950"/>
                  </a:lnTo>
                  <a:lnTo>
                    <a:pt x="857291" y="649878"/>
                  </a:lnTo>
                  <a:lnTo>
                    <a:pt x="895362" y="683623"/>
                  </a:lnTo>
                  <a:lnTo>
                    <a:pt x="941095" y="728526"/>
                  </a:lnTo>
                  <a:lnTo>
                    <a:pt x="988309" y="771616"/>
                  </a:lnTo>
                  <a:lnTo>
                    <a:pt x="1025787" y="807417"/>
                  </a:lnTo>
                  <a:lnTo>
                    <a:pt x="1062644" y="843778"/>
                  </a:lnTo>
                  <a:lnTo>
                    <a:pt x="1106901" y="887868"/>
                  </a:lnTo>
                  <a:lnTo>
                    <a:pt x="1143594" y="921708"/>
                  </a:lnTo>
                  <a:lnTo>
                    <a:pt x="1188861" y="966643"/>
                  </a:lnTo>
                  <a:lnTo>
                    <a:pt x="1235981" y="1008681"/>
                  </a:lnTo>
                  <a:lnTo>
                    <a:pt x="1273444" y="1038996"/>
                  </a:lnTo>
                  <a:lnTo>
                    <a:pt x="1311354" y="1073261"/>
                  </a:lnTo>
                  <a:lnTo>
                    <a:pt x="1348340" y="1105050"/>
                  </a:lnTo>
                  <a:lnTo>
                    <a:pt x="1392641" y="1150360"/>
                  </a:lnTo>
                  <a:lnTo>
                    <a:pt x="1429339" y="1180459"/>
                  </a:lnTo>
                  <a:lnTo>
                    <a:pt x="1467025" y="1212307"/>
                  </a:lnTo>
                  <a:lnTo>
                    <a:pt x="1512628" y="1255938"/>
                  </a:lnTo>
                  <a:lnTo>
                    <a:pt x="1558756" y="1295131"/>
                  </a:lnTo>
                  <a:lnTo>
                    <a:pt x="1602361" y="1333447"/>
                  </a:lnTo>
                  <a:lnTo>
                    <a:pt x="1646371" y="1371590"/>
                  </a:lnTo>
                  <a:lnTo>
                    <a:pt x="1685638" y="1409698"/>
                  </a:lnTo>
                  <a:lnTo>
                    <a:pt x="1723968" y="1444978"/>
                  </a:lnTo>
                  <a:lnTo>
                    <a:pt x="1762114" y="1477699"/>
                  </a:lnTo>
                  <a:lnTo>
                    <a:pt x="1800223" y="1513679"/>
                  </a:lnTo>
                  <a:lnTo>
                    <a:pt x="1838324" y="1545088"/>
                  </a:lnTo>
                  <a:lnTo>
                    <a:pt x="1876425" y="1581552"/>
                  </a:lnTo>
                  <a:lnTo>
                    <a:pt x="1924050" y="1621289"/>
                  </a:lnTo>
                  <a:lnTo>
                    <a:pt x="1970617" y="1659539"/>
                  </a:lnTo>
                  <a:lnTo>
                    <a:pt x="2011099" y="1697202"/>
                  </a:lnTo>
                  <a:lnTo>
                    <a:pt x="2057574" y="1732944"/>
                  </a:lnTo>
                  <a:lnTo>
                    <a:pt x="2103989" y="1765220"/>
                  </a:lnTo>
                  <a:lnTo>
                    <a:pt x="2144452" y="1797039"/>
                  </a:lnTo>
                  <a:lnTo>
                    <a:pt x="2188102" y="1833515"/>
                  </a:lnTo>
                  <a:lnTo>
                    <a:pt x="2235045" y="1873526"/>
                  </a:lnTo>
                  <a:lnTo>
                    <a:pt x="2279641" y="1917716"/>
                  </a:lnTo>
                  <a:lnTo>
                    <a:pt x="2305050" y="1943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7641"/>
            <p:cNvSpPr/>
            <p:nvPr/>
          </p:nvSpPr>
          <p:spPr>
            <a:xfrm>
              <a:off x="8024088" y="5324475"/>
              <a:ext cx="167413" cy="9526"/>
            </a:xfrm>
            <a:custGeom>
              <a:avLst/>
              <a:gdLst/>
              <a:ahLst/>
              <a:cxnLst/>
              <a:rect l="0" t="0" r="0" b="0"/>
              <a:pathLst>
                <a:path w="167413" h="9526">
                  <a:moveTo>
                    <a:pt x="5487" y="9525"/>
                  </a:moveTo>
                  <a:lnTo>
                    <a:pt x="0" y="9525"/>
                  </a:lnTo>
                  <a:lnTo>
                    <a:pt x="21570" y="8467"/>
                  </a:lnTo>
                  <a:lnTo>
                    <a:pt x="66993" y="588"/>
                  </a:lnTo>
                  <a:lnTo>
                    <a:pt x="106654" y="115"/>
                  </a:lnTo>
                  <a:lnTo>
                    <a:pt x="16741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7642"/>
            <p:cNvSpPr/>
            <p:nvPr/>
          </p:nvSpPr>
          <p:spPr>
            <a:xfrm>
              <a:off x="8029575" y="5391150"/>
              <a:ext cx="161926" cy="19051"/>
            </a:xfrm>
            <a:custGeom>
              <a:avLst/>
              <a:gdLst/>
              <a:ahLst/>
              <a:cxnLst/>
              <a:rect l="0" t="0" r="0" b="0"/>
              <a:pathLst>
                <a:path w="161926" h="19051">
                  <a:moveTo>
                    <a:pt x="0" y="0"/>
                  </a:moveTo>
                  <a:lnTo>
                    <a:pt x="38126" y="2822"/>
                  </a:lnTo>
                  <a:lnTo>
                    <a:pt x="83848" y="8201"/>
                  </a:lnTo>
                  <a:lnTo>
                    <a:pt x="123857" y="9133"/>
                  </a:lnTo>
                  <a:lnTo>
                    <a:pt x="1619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7643"/>
            <p:cNvSpPr/>
            <p:nvPr/>
          </p:nvSpPr>
          <p:spPr>
            <a:xfrm>
              <a:off x="5524500" y="36195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7644"/>
            <p:cNvSpPr/>
            <p:nvPr/>
          </p:nvSpPr>
          <p:spPr>
            <a:xfrm>
              <a:off x="5431117" y="3695700"/>
              <a:ext cx="417234" cy="216253"/>
            </a:xfrm>
            <a:custGeom>
              <a:avLst/>
              <a:gdLst/>
              <a:ahLst/>
              <a:cxnLst/>
              <a:rect l="0" t="0" r="0" b="0"/>
              <a:pathLst>
                <a:path w="417234" h="216253">
                  <a:moveTo>
                    <a:pt x="36233" y="0"/>
                  </a:moveTo>
                  <a:lnTo>
                    <a:pt x="31177" y="0"/>
                  </a:lnTo>
                  <a:lnTo>
                    <a:pt x="25872" y="8467"/>
                  </a:lnTo>
                  <a:lnTo>
                    <a:pt x="7585" y="50354"/>
                  </a:lnTo>
                  <a:lnTo>
                    <a:pt x="0" y="76151"/>
                  </a:lnTo>
                  <a:lnTo>
                    <a:pt x="3743" y="98058"/>
                  </a:lnTo>
                  <a:lnTo>
                    <a:pt x="8223" y="104530"/>
                  </a:lnTo>
                  <a:lnTo>
                    <a:pt x="21668" y="114544"/>
                  </a:lnTo>
                  <a:lnTo>
                    <a:pt x="36974" y="121075"/>
                  </a:lnTo>
                  <a:lnTo>
                    <a:pt x="83224" y="123463"/>
                  </a:lnTo>
                  <a:lnTo>
                    <a:pt x="116776" y="123754"/>
                  </a:lnTo>
                  <a:lnTo>
                    <a:pt x="122737" y="125894"/>
                  </a:lnTo>
                  <a:lnTo>
                    <a:pt x="148506" y="150333"/>
                  </a:lnTo>
                  <a:lnTo>
                    <a:pt x="154924" y="162418"/>
                  </a:lnTo>
                  <a:lnTo>
                    <a:pt x="164182" y="183943"/>
                  </a:lnTo>
                  <a:lnTo>
                    <a:pt x="181216" y="209548"/>
                  </a:lnTo>
                  <a:lnTo>
                    <a:pt x="190981" y="214841"/>
                  </a:lnTo>
                  <a:lnTo>
                    <a:pt x="196548" y="216252"/>
                  </a:lnTo>
                  <a:lnTo>
                    <a:pt x="219553" y="213182"/>
                  </a:lnTo>
                  <a:lnTo>
                    <a:pt x="234478" y="202698"/>
                  </a:lnTo>
                  <a:lnTo>
                    <a:pt x="261306" y="170096"/>
                  </a:lnTo>
                  <a:lnTo>
                    <a:pt x="268557" y="154620"/>
                  </a:lnTo>
                  <a:lnTo>
                    <a:pt x="273212" y="117326"/>
                  </a:lnTo>
                  <a:lnTo>
                    <a:pt x="271026" y="102239"/>
                  </a:lnTo>
                  <a:lnTo>
                    <a:pt x="268962" y="96734"/>
                  </a:lnTo>
                  <a:lnTo>
                    <a:pt x="266527" y="93065"/>
                  </a:lnTo>
                  <a:lnTo>
                    <a:pt x="261000" y="88987"/>
                  </a:lnTo>
                  <a:lnTo>
                    <a:pt x="249371" y="89997"/>
                  </a:lnTo>
                  <a:lnTo>
                    <a:pt x="222110" y="95617"/>
                  </a:lnTo>
                  <a:lnTo>
                    <a:pt x="209791" y="103360"/>
                  </a:lnTo>
                  <a:lnTo>
                    <a:pt x="223308" y="97949"/>
                  </a:lnTo>
                  <a:lnTo>
                    <a:pt x="234383" y="96450"/>
                  </a:lnTo>
                  <a:lnTo>
                    <a:pt x="252518" y="100662"/>
                  </a:lnTo>
                  <a:lnTo>
                    <a:pt x="277609" y="119171"/>
                  </a:lnTo>
                  <a:lnTo>
                    <a:pt x="308036" y="149178"/>
                  </a:lnTo>
                  <a:lnTo>
                    <a:pt x="318438" y="163910"/>
                  </a:lnTo>
                  <a:lnTo>
                    <a:pt x="326107" y="169216"/>
                  </a:lnTo>
                  <a:lnTo>
                    <a:pt x="325791" y="169961"/>
                  </a:lnTo>
                  <a:lnTo>
                    <a:pt x="324521" y="170457"/>
                  </a:lnTo>
                  <a:lnTo>
                    <a:pt x="323675" y="169730"/>
                  </a:lnTo>
                  <a:lnTo>
                    <a:pt x="322735" y="166099"/>
                  </a:lnTo>
                  <a:lnTo>
                    <a:pt x="307004" y="144574"/>
                  </a:lnTo>
                  <a:lnTo>
                    <a:pt x="305648" y="140833"/>
                  </a:lnTo>
                  <a:lnTo>
                    <a:pt x="308794" y="120398"/>
                  </a:lnTo>
                  <a:lnTo>
                    <a:pt x="321485" y="94235"/>
                  </a:lnTo>
                  <a:lnTo>
                    <a:pt x="332698" y="81393"/>
                  </a:lnTo>
                  <a:lnTo>
                    <a:pt x="338651" y="76487"/>
                  </a:lnTo>
                  <a:lnTo>
                    <a:pt x="343679" y="74275"/>
                  </a:lnTo>
                  <a:lnTo>
                    <a:pt x="348088" y="73858"/>
                  </a:lnTo>
                  <a:lnTo>
                    <a:pt x="367827" y="80794"/>
                  </a:lnTo>
                  <a:lnTo>
                    <a:pt x="417233"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7645"/>
            <p:cNvSpPr/>
            <p:nvPr/>
          </p:nvSpPr>
          <p:spPr>
            <a:xfrm>
              <a:off x="2647950" y="3495675"/>
              <a:ext cx="257176" cy="66676"/>
            </a:xfrm>
            <a:custGeom>
              <a:avLst/>
              <a:gdLst/>
              <a:ahLst/>
              <a:cxnLst/>
              <a:rect l="0" t="0" r="0" b="0"/>
              <a:pathLst>
                <a:path w="257176" h="66676">
                  <a:moveTo>
                    <a:pt x="0" y="0"/>
                  </a:moveTo>
                  <a:lnTo>
                    <a:pt x="0" y="13257"/>
                  </a:lnTo>
                  <a:lnTo>
                    <a:pt x="10113" y="27446"/>
                  </a:lnTo>
                  <a:lnTo>
                    <a:pt x="23831" y="43600"/>
                  </a:lnTo>
                  <a:lnTo>
                    <a:pt x="26466" y="50422"/>
                  </a:lnTo>
                  <a:lnTo>
                    <a:pt x="28228" y="51607"/>
                  </a:lnTo>
                  <a:lnTo>
                    <a:pt x="30460" y="51338"/>
                  </a:lnTo>
                  <a:lnTo>
                    <a:pt x="38659" y="45903"/>
                  </a:lnTo>
                  <a:lnTo>
                    <a:pt x="41647" y="43302"/>
                  </a:lnTo>
                  <a:lnTo>
                    <a:pt x="44969" y="37590"/>
                  </a:lnTo>
                  <a:lnTo>
                    <a:pt x="52157" y="20243"/>
                  </a:lnTo>
                  <a:lnTo>
                    <a:pt x="60727" y="7644"/>
                  </a:lnTo>
                  <a:lnTo>
                    <a:pt x="66854" y="3397"/>
                  </a:lnTo>
                  <a:lnTo>
                    <a:pt x="69969" y="2265"/>
                  </a:lnTo>
                  <a:lnTo>
                    <a:pt x="73104" y="2568"/>
                  </a:lnTo>
                  <a:lnTo>
                    <a:pt x="79410" y="5728"/>
                  </a:lnTo>
                  <a:lnTo>
                    <a:pt x="88910" y="13457"/>
                  </a:lnTo>
                  <a:lnTo>
                    <a:pt x="92432" y="19386"/>
                  </a:lnTo>
                  <a:lnTo>
                    <a:pt x="95056" y="25549"/>
                  </a:lnTo>
                  <a:lnTo>
                    <a:pt x="103286" y="36238"/>
                  </a:lnTo>
                  <a:lnTo>
                    <a:pt x="103782" y="35801"/>
                  </a:lnTo>
                  <a:lnTo>
                    <a:pt x="104644" y="29735"/>
                  </a:lnTo>
                  <a:lnTo>
                    <a:pt x="109793" y="23862"/>
                  </a:lnTo>
                  <a:lnTo>
                    <a:pt x="115119" y="21189"/>
                  </a:lnTo>
                  <a:lnTo>
                    <a:pt x="132218" y="19472"/>
                  </a:lnTo>
                  <a:lnTo>
                    <a:pt x="140961" y="22060"/>
                  </a:lnTo>
                  <a:lnTo>
                    <a:pt x="144774" y="24232"/>
                  </a:lnTo>
                  <a:lnTo>
                    <a:pt x="161757" y="43081"/>
                  </a:lnTo>
                  <a:lnTo>
                    <a:pt x="170883" y="47359"/>
                  </a:lnTo>
                  <a:lnTo>
                    <a:pt x="172475" y="31363"/>
                  </a:lnTo>
                  <a:lnTo>
                    <a:pt x="176492" y="25228"/>
                  </a:lnTo>
                  <a:lnTo>
                    <a:pt x="189760" y="15824"/>
                  </a:lnTo>
                  <a:lnTo>
                    <a:pt x="202040" y="11392"/>
                  </a:lnTo>
                  <a:lnTo>
                    <a:pt x="212381" y="10078"/>
                  </a:lnTo>
                  <a:lnTo>
                    <a:pt x="221744" y="15415"/>
                  </a:lnTo>
                  <a:lnTo>
                    <a:pt x="249060" y="40992"/>
                  </a:lnTo>
                  <a:lnTo>
                    <a:pt x="253568" y="49263"/>
                  </a:lnTo>
                  <a:lnTo>
                    <a:pt x="25717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7646"/>
            <p:cNvSpPr/>
            <p:nvPr/>
          </p:nvSpPr>
          <p:spPr>
            <a:xfrm>
              <a:off x="2516464" y="3476741"/>
              <a:ext cx="65952" cy="95135"/>
            </a:xfrm>
            <a:custGeom>
              <a:avLst/>
              <a:gdLst/>
              <a:ahLst/>
              <a:cxnLst/>
              <a:rect l="0" t="0" r="0" b="0"/>
              <a:pathLst>
                <a:path w="65952" h="95135">
                  <a:moveTo>
                    <a:pt x="26711" y="9409"/>
                  </a:moveTo>
                  <a:lnTo>
                    <a:pt x="34912" y="1208"/>
                  </a:lnTo>
                  <a:lnTo>
                    <a:pt x="34295" y="767"/>
                  </a:lnTo>
                  <a:lnTo>
                    <a:pt x="22862" y="0"/>
                  </a:lnTo>
                  <a:lnTo>
                    <a:pt x="16887" y="2758"/>
                  </a:lnTo>
                  <a:lnTo>
                    <a:pt x="10703" y="6453"/>
                  </a:lnTo>
                  <a:lnTo>
                    <a:pt x="4427" y="8095"/>
                  </a:lnTo>
                  <a:lnTo>
                    <a:pt x="2330" y="9592"/>
                  </a:lnTo>
                  <a:lnTo>
                    <a:pt x="932" y="11647"/>
                  </a:lnTo>
                  <a:lnTo>
                    <a:pt x="0" y="14076"/>
                  </a:lnTo>
                  <a:lnTo>
                    <a:pt x="437" y="16754"/>
                  </a:lnTo>
                  <a:lnTo>
                    <a:pt x="6108" y="25579"/>
                  </a:lnTo>
                  <a:lnTo>
                    <a:pt x="15550" y="34897"/>
                  </a:lnTo>
                  <a:lnTo>
                    <a:pt x="61820" y="60212"/>
                  </a:lnTo>
                  <a:lnTo>
                    <a:pt x="64934" y="62328"/>
                  </a:lnTo>
                  <a:lnTo>
                    <a:pt x="65951" y="63738"/>
                  </a:lnTo>
                  <a:lnTo>
                    <a:pt x="65571" y="64678"/>
                  </a:lnTo>
                  <a:lnTo>
                    <a:pt x="59980" y="71058"/>
                  </a:lnTo>
                  <a:lnTo>
                    <a:pt x="7661" y="951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SMARTInkShape-7647"/>
            <p:cNvSpPr/>
            <p:nvPr/>
          </p:nvSpPr>
          <p:spPr>
            <a:xfrm>
              <a:off x="3376688" y="3381928"/>
              <a:ext cx="204713" cy="247098"/>
            </a:xfrm>
            <a:custGeom>
              <a:avLst/>
              <a:gdLst/>
              <a:ahLst/>
              <a:cxnLst/>
              <a:rect l="0" t="0" r="0" b="0"/>
              <a:pathLst>
                <a:path w="204713" h="247098">
                  <a:moveTo>
                    <a:pt x="80887" y="37547"/>
                  </a:moveTo>
                  <a:lnTo>
                    <a:pt x="80887" y="32490"/>
                  </a:lnTo>
                  <a:lnTo>
                    <a:pt x="86532" y="27186"/>
                  </a:lnTo>
                  <a:lnTo>
                    <a:pt x="93979" y="21300"/>
                  </a:lnTo>
                  <a:lnTo>
                    <a:pt x="97289" y="15157"/>
                  </a:lnTo>
                  <a:lnTo>
                    <a:pt x="107226" y="8899"/>
                  </a:lnTo>
                  <a:lnTo>
                    <a:pt x="135467" y="0"/>
                  </a:lnTo>
                  <a:lnTo>
                    <a:pt x="142332" y="14780"/>
                  </a:lnTo>
                  <a:lnTo>
                    <a:pt x="138784" y="22369"/>
                  </a:lnTo>
                  <a:lnTo>
                    <a:pt x="109178" y="54540"/>
                  </a:lnTo>
                  <a:lnTo>
                    <a:pt x="104045" y="70499"/>
                  </a:lnTo>
                  <a:lnTo>
                    <a:pt x="100748" y="112416"/>
                  </a:lnTo>
                  <a:lnTo>
                    <a:pt x="100044" y="159080"/>
                  </a:lnTo>
                  <a:lnTo>
                    <a:pt x="98910" y="175745"/>
                  </a:lnTo>
                  <a:lnTo>
                    <a:pt x="94895" y="187515"/>
                  </a:lnTo>
                  <a:lnTo>
                    <a:pt x="83938" y="196980"/>
                  </a:lnTo>
                  <a:lnTo>
                    <a:pt x="39760" y="221551"/>
                  </a:lnTo>
                  <a:lnTo>
                    <a:pt x="6332" y="237367"/>
                  </a:lnTo>
                  <a:lnTo>
                    <a:pt x="832" y="242067"/>
                  </a:lnTo>
                  <a:lnTo>
                    <a:pt x="0" y="243744"/>
                  </a:lnTo>
                  <a:lnTo>
                    <a:pt x="504" y="244861"/>
                  </a:lnTo>
                  <a:lnTo>
                    <a:pt x="1898" y="245607"/>
                  </a:lnTo>
                  <a:lnTo>
                    <a:pt x="36331" y="246901"/>
                  </a:lnTo>
                  <a:lnTo>
                    <a:pt x="67434" y="247010"/>
                  </a:lnTo>
                  <a:lnTo>
                    <a:pt x="102424" y="247058"/>
                  </a:lnTo>
                  <a:lnTo>
                    <a:pt x="147711" y="247085"/>
                  </a:lnTo>
                  <a:lnTo>
                    <a:pt x="204712" y="2470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3" name="SMARTInkShape-Group1105"/>
          <p:cNvGrpSpPr/>
          <p:nvPr/>
        </p:nvGrpSpPr>
        <p:grpSpPr>
          <a:xfrm>
            <a:off x="8181975" y="3958578"/>
            <a:ext cx="3867151" cy="2880373"/>
            <a:chOff x="8181975" y="3958578"/>
            <a:chExt cx="3867151" cy="2880373"/>
          </a:xfrm>
        </p:grpSpPr>
        <p:sp>
          <p:nvSpPr>
            <p:cNvPr id="130" name="SMARTInkShape-7648"/>
            <p:cNvSpPr/>
            <p:nvPr/>
          </p:nvSpPr>
          <p:spPr>
            <a:xfrm>
              <a:off x="9001125" y="4257675"/>
              <a:ext cx="2771776" cy="2105026"/>
            </a:xfrm>
            <a:custGeom>
              <a:avLst/>
              <a:gdLst/>
              <a:ahLst/>
              <a:cxnLst/>
              <a:rect l="0" t="0" r="0" b="0"/>
              <a:pathLst>
                <a:path w="2771776" h="2105026">
                  <a:moveTo>
                    <a:pt x="0" y="0"/>
                  </a:moveTo>
                  <a:lnTo>
                    <a:pt x="5057" y="0"/>
                  </a:lnTo>
                  <a:lnTo>
                    <a:pt x="26837" y="17900"/>
                  </a:lnTo>
                  <a:lnTo>
                    <a:pt x="37327" y="25947"/>
                  </a:lnTo>
                  <a:lnTo>
                    <a:pt x="81378" y="51182"/>
                  </a:lnTo>
                  <a:lnTo>
                    <a:pt x="119715" y="71610"/>
                  </a:lnTo>
                  <a:lnTo>
                    <a:pt x="148360" y="87187"/>
                  </a:lnTo>
                  <a:lnTo>
                    <a:pt x="191222" y="116609"/>
                  </a:lnTo>
                  <a:lnTo>
                    <a:pt x="238220" y="141050"/>
                  </a:lnTo>
                  <a:lnTo>
                    <a:pt x="285762" y="174450"/>
                  </a:lnTo>
                  <a:lnTo>
                    <a:pt x="323853" y="205086"/>
                  </a:lnTo>
                  <a:lnTo>
                    <a:pt x="368497" y="232579"/>
                  </a:lnTo>
                  <a:lnTo>
                    <a:pt x="411809" y="267486"/>
                  </a:lnTo>
                  <a:lnTo>
                    <a:pt x="455760" y="299899"/>
                  </a:lnTo>
                  <a:lnTo>
                    <a:pt x="502620" y="334288"/>
                  </a:lnTo>
                  <a:lnTo>
                    <a:pt x="540038" y="362221"/>
                  </a:lnTo>
                  <a:lnTo>
                    <a:pt x="577935" y="390605"/>
                  </a:lnTo>
                  <a:lnTo>
                    <a:pt x="615975" y="419124"/>
                  </a:lnTo>
                  <a:lnTo>
                    <a:pt x="655116" y="447682"/>
                  </a:lnTo>
                  <a:lnTo>
                    <a:pt x="698698" y="476252"/>
                  </a:lnTo>
                  <a:lnTo>
                    <a:pt x="738893" y="504826"/>
                  </a:lnTo>
                  <a:lnTo>
                    <a:pt x="778672" y="534459"/>
                  </a:lnTo>
                  <a:lnTo>
                    <a:pt x="823502" y="568521"/>
                  </a:lnTo>
                  <a:lnTo>
                    <a:pt x="869240" y="599192"/>
                  </a:lnTo>
                  <a:lnTo>
                    <a:pt x="911133" y="629446"/>
                  </a:lnTo>
                  <a:lnTo>
                    <a:pt x="956588" y="663694"/>
                  </a:lnTo>
                  <a:lnTo>
                    <a:pt x="1003570" y="695478"/>
                  </a:lnTo>
                  <a:lnTo>
                    <a:pt x="1051006" y="730178"/>
                  </a:lnTo>
                  <a:lnTo>
                    <a:pt x="1098573" y="762097"/>
                  </a:lnTo>
                  <a:lnTo>
                    <a:pt x="1146183" y="797894"/>
                  </a:lnTo>
                  <a:lnTo>
                    <a:pt x="1193803" y="834255"/>
                  </a:lnTo>
                  <a:lnTo>
                    <a:pt x="1241425" y="866664"/>
                  </a:lnTo>
                  <a:lnTo>
                    <a:pt x="1289050" y="902608"/>
                  </a:lnTo>
                  <a:lnTo>
                    <a:pt x="1336675" y="940069"/>
                  </a:lnTo>
                  <a:lnTo>
                    <a:pt x="1384300" y="977980"/>
                  </a:lnTo>
                  <a:lnTo>
                    <a:pt x="1416050" y="1003335"/>
                  </a:lnTo>
                  <a:lnTo>
                    <a:pt x="1450623" y="1028716"/>
                  </a:lnTo>
                  <a:lnTo>
                    <a:pt x="1486097" y="1054107"/>
                  </a:lnTo>
                  <a:lnTo>
                    <a:pt x="1519501" y="1079503"/>
                  </a:lnTo>
                  <a:lnTo>
                    <a:pt x="1551987" y="1104902"/>
                  </a:lnTo>
                  <a:lnTo>
                    <a:pt x="1584064" y="1130302"/>
                  </a:lnTo>
                  <a:lnTo>
                    <a:pt x="1615959" y="1155700"/>
                  </a:lnTo>
                  <a:lnTo>
                    <a:pt x="1647774" y="1181100"/>
                  </a:lnTo>
                  <a:lnTo>
                    <a:pt x="1679552" y="1206500"/>
                  </a:lnTo>
                  <a:lnTo>
                    <a:pt x="1711316" y="1231900"/>
                  </a:lnTo>
                  <a:lnTo>
                    <a:pt x="1743072" y="1260122"/>
                  </a:lnTo>
                  <a:lnTo>
                    <a:pt x="1774823" y="1288188"/>
                  </a:lnTo>
                  <a:lnTo>
                    <a:pt x="1806575" y="1311244"/>
                  </a:lnTo>
                  <a:lnTo>
                    <a:pt x="1841147" y="1337720"/>
                  </a:lnTo>
                  <a:lnTo>
                    <a:pt x="1876620" y="1366067"/>
                  </a:lnTo>
                  <a:lnTo>
                    <a:pt x="1910025" y="1392777"/>
                  </a:lnTo>
                  <a:lnTo>
                    <a:pt x="1942512" y="1418759"/>
                  </a:lnTo>
                  <a:lnTo>
                    <a:pt x="1974589" y="1443360"/>
                  </a:lnTo>
                  <a:lnTo>
                    <a:pt x="2021339" y="1476118"/>
                  </a:lnTo>
                  <a:lnTo>
                    <a:pt x="2062473" y="1512165"/>
                  </a:lnTo>
                  <a:lnTo>
                    <a:pt x="2102530" y="1549656"/>
                  </a:lnTo>
                  <a:lnTo>
                    <a:pt x="2146384" y="1586518"/>
                  </a:lnTo>
                  <a:lnTo>
                    <a:pt x="2187718" y="1619076"/>
                  </a:lnTo>
                  <a:lnTo>
                    <a:pt x="2231950" y="1654006"/>
                  </a:lnTo>
                  <a:lnTo>
                    <a:pt x="2272337" y="1684934"/>
                  </a:lnTo>
                  <a:lnTo>
                    <a:pt x="2311115" y="1715265"/>
                  </a:lnTo>
                  <a:lnTo>
                    <a:pt x="2349416" y="1749534"/>
                  </a:lnTo>
                  <a:lnTo>
                    <a:pt x="2387575" y="1780267"/>
                  </a:lnTo>
                  <a:lnTo>
                    <a:pt x="2425692" y="1809481"/>
                  </a:lnTo>
                  <a:lnTo>
                    <a:pt x="2463797" y="1839303"/>
                  </a:lnTo>
                  <a:lnTo>
                    <a:pt x="2500841" y="1873422"/>
                  </a:lnTo>
                  <a:lnTo>
                    <a:pt x="2545161" y="1913932"/>
                  </a:lnTo>
                  <a:lnTo>
                    <a:pt x="2589310" y="1952508"/>
                  </a:lnTo>
                  <a:lnTo>
                    <a:pt x="2635152" y="1990703"/>
                  </a:lnTo>
                  <a:lnTo>
                    <a:pt x="2675880" y="2025998"/>
                  </a:lnTo>
                  <a:lnTo>
                    <a:pt x="2723007" y="2066749"/>
                  </a:lnTo>
                  <a:lnTo>
                    <a:pt x="2771775" y="2105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SMARTInkShape-7649"/>
            <p:cNvSpPr/>
            <p:nvPr/>
          </p:nvSpPr>
          <p:spPr>
            <a:xfrm>
              <a:off x="8181975" y="3958578"/>
              <a:ext cx="111134" cy="274324"/>
            </a:xfrm>
            <a:custGeom>
              <a:avLst/>
              <a:gdLst/>
              <a:ahLst/>
              <a:cxnLst/>
              <a:rect l="0" t="0" r="0" b="0"/>
              <a:pathLst>
                <a:path w="111134" h="274324">
                  <a:moveTo>
                    <a:pt x="0" y="51447"/>
                  </a:moveTo>
                  <a:lnTo>
                    <a:pt x="5057" y="56503"/>
                  </a:lnTo>
                  <a:lnTo>
                    <a:pt x="14581" y="94289"/>
                  </a:lnTo>
                  <a:lnTo>
                    <a:pt x="27791" y="140580"/>
                  </a:lnTo>
                  <a:lnTo>
                    <a:pt x="35750" y="186097"/>
                  </a:lnTo>
                  <a:lnTo>
                    <a:pt x="37791" y="233260"/>
                  </a:lnTo>
                  <a:lnTo>
                    <a:pt x="39067" y="252896"/>
                  </a:lnTo>
                  <a:lnTo>
                    <a:pt x="46734" y="274323"/>
                  </a:lnTo>
                  <a:lnTo>
                    <a:pt x="47031" y="274114"/>
                  </a:lnTo>
                  <a:lnTo>
                    <a:pt x="47229" y="272916"/>
                  </a:lnTo>
                  <a:lnTo>
                    <a:pt x="44627" y="268764"/>
                  </a:lnTo>
                  <a:lnTo>
                    <a:pt x="42452" y="266175"/>
                  </a:lnTo>
                  <a:lnTo>
                    <a:pt x="32414" y="233719"/>
                  </a:lnTo>
                  <a:lnTo>
                    <a:pt x="26512" y="196263"/>
                  </a:lnTo>
                  <a:lnTo>
                    <a:pt x="18439" y="156797"/>
                  </a:lnTo>
                  <a:lnTo>
                    <a:pt x="11286" y="115649"/>
                  </a:lnTo>
                  <a:lnTo>
                    <a:pt x="3327" y="78475"/>
                  </a:lnTo>
                  <a:lnTo>
                    <a:pt x="439" y="34245"/>
                  </a:lnTo>
                  <a:lnTo>
                    <a:pt x="2409" y="29396"/>
                  </a:lnTo>
                  <a:lnTo>
                    <a:pt x="10243" y="21185"/>
                  </a:lnTo>
                  <a:lnTo>
                    <a:pt x="56138" y="778"/>
                  </a:lnTo>
                  <a:lnTo>
                    <a:pt x="73281" y="0"/>
                  </a:lnTo>
                  <a:lnTo>
                    <a:pt x="91835" y="3181"/>
                  </a:lnTo>
                  <a:lnTo>
                    <a:pt x="103611" y="8123"/>
                  </a:lnTo>
                  <a:lnTo>
                    <a:pt x="107173" y="11981"/>
                  </a:lnTo>
                  <a:lnTo>
                    <a:pt x="111133" y="21912"/>
                  </a:lnTo>
                  <a:lnTo>
                    <a:pt x="111130" y="26466"/>
                  </a:lnTo>
                  <a:lnTo>
                    <a:pt x="108305" y="34347"/>
                  </a:lnTo>
                  <a:lnTo>
                    <a:pt x="90652" y="49791"/>
                  </a:lnTo>
                  <a:lnTo>
                    <a:pt x="28575" y="895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 name="SMARTInkShape-7650"/>
            <p:cNvSpPr/>
            <p:nvPr/>
          </p:nvSpPr>
          <p:spPr>
            <a:xfrm>
              <a:off x="11017817" y="6471046"/>
              <a:ext cx="259784" cy="282180"/>
            </a:xfrm>
            <a:custGeom>
              <a:avLst/>
              <a:gdLst/>
              <a:ahLst/>
              <a:cxnLst/>
              <a:rect l="0" t="0" r="0" b="0"/>
              <a:pathLst>
                <a:path w="259784" h="282180">
                  <a:moveTo>
                    <a:pt x="50233" y="129779"/>
                  </a:moveTo>
                  <a:lnTo>
                    <a:pt x="68133" y="122240"/>
                  </a:lnTo>
                  <a:lnTo>
                    <a:pt x="71691" y="121578"/>
                  </a:lnTo>
                  <a:lnTo>
                    <a:pt x="74063" y="120079"/>
                  </a:lnTo>
                  <a:lnTo>
                    <a:pt x="75644" y="118020"/>
                  </a:lnTo>
                  <a:lnTo>
                    <a:pt x="78183" y="112169"/>
                  </a:lnTo>
                  <a:lnTo>
                    <a:pt x="77334" y="111689"/>
                  </a:lnTo>
                  <a:lnTo>
                    <a:pt x="55383" y="110856"/>
                  </a:lnTo>
                  <a:lnTo>
                    <a:pt x="44408" y="113607"/>
                  </a:lnTo>
                  <a:lnTo>
                    <a:pt x="18626" y="129054"/>
                  </a:lnTo>
                  <a:lnTo>
                    <a:pt x="2298" y="146380"/>
                  </a:lnTo>
                  <a:lnTo>
                    <a:pt x="284" y="151430"/>
                  </a:lnTo>
                  <a:lnTo>
                    <a:pt x="0" y="155854"/>
                  </a:lnTo>
                  <a:lnTo>
                    <a:pt x="3566" y="165710"/>
                  </a:lnTo>
                  <a:lnTo>
                    <a:pt x="12206" y="180673"/>
                  </a:lnTo>
                  <a:lnTo>
                    <a:pt x="39083" y="201891"/>
                  </a:lnTo>
                  <a:lnTo>
                    <a:pt x="63745" y="216526"/>
                  </a:lnTo>
                  <a:lnTo>
                    <a:pt x="94571" y="222510"/>
                  </a:lnTo>
                  <a:lnTo>
                    <a:pt x="130515" y="214170"/>
                  </a:lnTo>
                  <a:lnTo>
                    <a:pt x="162921" y="198293"/>
                  </a:lnTo>
                  <a:lnTo>
                    <a:pt x="182516" y="180183"/>
                  </a:lnTo>
                  <a:lnTo>
                    <a:pt x="188401" y="159236"/>
                  </a:lnTo>
                  <a:lnTo>
                    <a:pt x="188901" y="134405"/>
                  </a:lnTo>
                  <a:lnTo>
                    <a:pt x="171373" y="87820"/>
                  </a:lnTo>
                  <a:lnTo>
                    <a:pt x="152252" y="53907"/>
                  </a:lnTo>
                  <a:lnTo>
                    <a:pt x="120779" y="21872"/>
                  </a:lnTo>
                  <a:lnTo>
                    <a:pt x="85530" y="2082"/>
                  </a:lnTo>
                  <a:lnTo>
                    <a:pt x="80115" y="197"/>
                  </a:lnTo>
                  <a:lnTo>
                    <a:pt x="75444" y="0"/>
                  </a:lnTo>
                  <a:lnTo>
                    <a:pt x="67435" y="2602"/>
                  </a:lnTo>
                  <a:lnTo>
                    <a:pt x="56977" y="10018"/>
                  </a:lnTo>
                  <a:lnTo>
                    <a:pt x="55788" y="15013"/>
                  </a:lnTo>
                  <a:lnTo>
                    <a:pt x="59170" y="36155"/>
                  </a:lnTo>
                  <a:lnTo>
                    <a:pt x="76918" y="82214"/>
                  </a:lnTo>
                  <a:lnTo>
                    <a:pt x="101562" y="118580"/>
                  </a:lnTo>
                  <a:lnTo>
                    <a:pt x="131633" y="160611"/>
                  </a:lnTo>
                  <a:lnTo>
                    <a:pt x="178983" y="202445"/>
                  </a:lnTo>
                  <a:lnTo>
                    <a:pt x="216686" y="246763"/>
                  </a:lnTo>
                  <a:lnTo>
                    <a:pt x="243446" y="274066"/>
                  </a:lnTo>
                  <a:lnTo>
                    <a:pt x="259783" y="2821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SMARTInkShape-7651"/>
            <p:cNvSpPr/>
            <p:nvPr/>
          </p:nvSpPr>
          <p:spPr>
            <a:xfrm>
              <a:off x="11325225" y="6667500"/>
              <a:ext cx="28576" cy="171451"/>
            </a:xfrm>
            <a:custGeom>
              <a:avLst/>
              <a:gdLst/>
              <a:ahLst/>
              <a:cxnLst/>
              <a:rect l="0" t="0" r="0" b="0"/>
              <a:pathLst>
                <a:path w="28576" h="171451">
                  <a:moveTo>
                    <a:pt x="0" y="0"/>
                  </a:moveTo>
                  <a:lnTo>
                    <a:pt x="7604" y="8663"/>
                  </a:lnTo>
                  <a:lnTo>
                    <a:pt x="13257" y="18314"/>
                  </a:lnTo>
                  <a:lnTo>
                    <a:pt x="14131" y="23851"/>
                  </a:lnTo>
                  <a:lnTo>
                    <a:pt x="13570" y="53591"/>
                  </a:lnTo>
                  <a:lnTo>
                    <a:pt x="23024" y="99603"/>
                  </a:lnTo>
                  <a:lnTo>
                    <a:pt x="27479" y="146283"/>
                  </a:lnTo>
                  <a:lnTo>
                    <a:pt x="2857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7652"/>
            <p:cNvSpPr/>
            <p:nvPr/>
          </p:nvSpPr>
          <p:spPr>
            <a:xfrm>
              <a:off x="11401425" y="6672120"/>
              <a:ext cx="161926" cy="33481"/>
            </a:xfrm>
            <a:custGeom>
              <a:avLst/>
              <a:gdLst/>
              <a:ahLst/>
              <a:cxnLst/>
              <a:rect l="0" t="0" r="0" b="0"/>
              <a:pathLst>
                <a:path w="161926" h="33481">
                  <a:moveTo>
                    <a:pt x="0" y="23955"/>
                  </a:moveTo>
                  <a:lnTo>
                    <a:pt x="5057" y="18899"/>
                  </a:lnTo>
                  <a:lnTo>
                    <a:pt x="7541" y="13594"/>
                  </a:lnTo>
                  <a:lnTo>
                    <a:pt x="8202" y="10698"/>
                  </a:lnTo>
                  <a:lnTo>
                    <a:pt x="9700" y="8767"/>
                  </a:lnTo>
                  <a:lnTo>
                    <a:pt x="23680" y="0"/>
                  </a:lnTo>
                  <a:lnTo>
                    <a:pt x="34866" y="256"/>
                  </a:lnTo>
                  <a:lnTo>
                    <a:pt x="78738" y="7319"/>
                  </a:lnTo>
                  <a:lnTo>
                    <a:pt x="123101" y="20040"/>
                  </a:lnTo>
                  <a:lnTo>
                    <a:pt x="161925" y="334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 name="SMARTInkShape-7653"/>
            <p:cNvSpPr/>
            <p:nvPr/>
          </p:nvSpPr>
          <p:spPr>
            <a:xfrm>
              <a:off x="11487150" y="6610350"/>
              <a:ext cx="15014" cy="161926"/>
            </a:xfrm>
            <a:custGeom>
              <a:avLst/>
              <a:gdLst/>
              <a:ahLst/>
              <a:cxnLst/>
              <a:rect l="0" t="0" r="0" b="0"/>
              <a:pathLst>
                <a:path w="15014" h="161926">
                  <a:moveTo>
                    <a:pt x="9525" y="0"/>
                  </a:moveTo>
                  <a:lnTo>
                    <a:pt x="14582" y="5057"/>
                  </a:lnTo>
                  <a:lnTo>
                    <a:pt x="15013" y="8663"/>
                  </a:lnTo>
                  <a:lnTo>
                    <a:pt x="9802" y="56101"/>
                  </a:lnTo>
                  <a:lnTo>
                    <a:pt x="3034" y="101588"/>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 name="SMARTInkShape-7654"/>
            <p:cNvSpPr/>
            <p:nvPr/>
          </p:nvSpPr>
          <p:spPr>
            <a:xfrm>
              <a:off x="11622759" y="6544594"/>
              <a:ext cx="188242" cy="215957"/>
            </a:xfrm>
            <a:custGeom>
              <a:avLst/>
              <a:gdLst/>
              <a:ahLst/>
              <a:cxnLst/>
              <a:rect l="0" t="0" r="0" b="0"/>
              <a:pathLst>
                <a:path w="188242" h="215957">
                  <a:moveTo>
                    <a:pt x="45366" y="84806"/>
                  </a:moveTo>
                  <a:lnTo>
                    <a:pt x="45366" y="76605"/>
                  </a:lnTo>
                  <a:lnTo>
                    <a:pt x="44308" y="76163"/>
                  </a:lnTo>
                  <a:lnTo>
                    <a:pt x="40309" y="75673"/>
                  </a:lnTo>
                  <a:lnTo>
                    <a:pt x="37762" y="77659"/>
                  </a:lnTo>
                  <a:lnTo>
                    <a:pt x="9179" y="121430"/>
                  </a:lnTo>
                  <a:lnTo>
                    <a:pt x="2823" y="136009"/>
                  </a:lnTo>
                  <a:lnTo>
                    <a:pt x="0" y="153071"/>
                  </a:lnTo>
                  <a:lnTo>
                    <a:pt x="3468" y="180527"/>
                  </a:lnTo>
                  <a:lnTo>
                    <a:pt x="11222" y="193671"/>
                  </a:lnTo>
                  <a:lnTo>
                    <a:pt x="22783" y="203040"/>
                  </a:lnTo>
                  <a:lnTo>
                    <a:pt x="38504" y="210732"/>
                  </a:lnTo>
                  <a:lnTo>
                    <a:pt x="70262" y="215956"/>
                  </a:lnTo>
                  <a:lnTo>
                    <a:pt x="91356" y="208712"/>
                  </a:lnTo>
                  <a:lnTo>
                    <a:pt x="120656" y="188304"/>
                  </a:lnTo>
                  <a:lnTo>
                    <a:pt x="138112" y="162274"/>
                  </a:lnTo>
                  <a:lnTo>
                    <a:pt x="146577" y="122694"/>
                  </a:lnTo>
                  <a:lnTo>
                    <a:pt x="149085" y="92622"/>
                  </a:lnTo>
                  <a:lnTo>
                    <a:pt x="139715" y="60193"/>
                  </a:lnTo>
                  <a:lnTo>
                    <a:pt x="106788" y="14772"/>
                  </a:lnTo>
                  <a:lnTo>
                    <a:pt x="102189" y="9542"/>
                  </a:lnTo>
                  <a:lnTo>
                    <a:pt x="88612" y="3730"/>
                  </a:lnTo>
                  <a:lnTo>
                    <a:pt x="59083" y="0"/>
                  </a:lnTo>
                  <a:lnTo>
                    <a:pt x="53452" y="2868"/>
                  </a:lnTo>
                  <a:lnTo>
                    <a:pt x="44374" y="14523"/>
                  </a:lnTo>
                  <a:lnTo>
                    <a:pt x="38369" y="28821"/>
                  </a:lnTo>
                  <a:lnTo>
                    <a:pt x="36590" y="49873"/>
                  </a:lnTo>
                  <a:lnTo>
                    <a:pt x="41819" y="64341"/>
                  </a:lnTo>
                  <a:lnTo>
                    <a:pt x="72440" y="110123"/>
                  </a:lnTo>
                  <a:lnTo>
                    <a:pt x="110647" y="143194"/>
                  </a:lnTo>
                  <a:lnTo>
                    <a:pt x="188241" y="1991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 name="SMARTInkShape-7655"/>
            <p:cNvSpPr/>
            <p:nvPr/>
          </p:nvSpPr>
          <p:spPr>
            <a:xfrm>
              <a:off x="8629650" y="4057650"/>
              <a:ext cx="3238501" cy="2390776"/>
            </a:xfrm>
            <a:custGeom>
              <a:avLst/>
              <a:gdLst/>
              <a:ahLst/>
              <a:cxnLst/>
              <a:rect l="0" t="0" r="0" b="0"/>
              <a:pathLst>
                <a:path w="3238501" h="2390776">
                  <a:moveTo>
                    <a:pt x="0" y="0"/>
                  </a:moveTo>
                  <a:lnTo>
                    <a:pt x="1059" y="38602"/>
                  </a:lnTo>
                  <a:lnTo>
                    <a:pt x="7539" y="64462"/>
                  </a:lnTo>
                  <a:lnTo>
                    <a:pt x="14189" y="104338"/>
                  </a:lnTo>
                  <a:lnTo>
                    <a:pt x="18090" y="142789"/>
                  </a:lnTo>
                  <a:lnTo>
                    <a:pt x="18861" y="189424"/>
                  </a:lnTo>
                  <a:lnTo>
                    <a:pt x="20024" y="223889"/>
                  </a:lnTo>
                  <a:lnTo>
                    <a:pt x="24070" y="263901"/>
                  </a:lnTo>
                  <a:lnTo>
                    <a:pt x="27240" y="307851"/>
                  </a:lnTo>
                  <a:lnTo>
                    <a:pt x="33236" y="346038"/>
                  </a:lnTo>
                  <a:lnTo>
                    <a:pt x="36659" y="384164"/>
                  </a:lnTo>
                  <a:lnTo>
                    <a:pt x="37674" y="422272"/>
                  </a:lnTo>
                  <a:lnTo>
                    <a:pt x="37974" y="460374"/>
                  </a:lnTo>
                  <a:lnTo>
                    <a:pt x="38063" y="503531"/>
                  </a:lnTo>
                  <a:lnTo>
                    <a:pt x="38089" y="544776"/>
                  </a:lnTo>
                  <a:lnTo>
                    <a:pt x="38097" y="588864"/>
                  </a:lnTo>
                  <a:lnTo>
                    <a:pt x="38098" y="630384"/>
                  </a:lnTo>
                  <a:lnTo>
                    <a:pt x="38100" y="674555"/>
                  </a:lnTo>
                  <a:lnTo>
                    <a:pt x="38100" y="716100"/>
                  </a:lnTo>
                  <a:lnTo>
                    <a:pt x="38100" y="760277"/>
                  </a:lnTo>
                  <a:lnTo>
                    <a:pt x="43157" y="806880"/>
                  </a:lnTo>
                  <a:lnTo>
                    <a:pt x="46301" y="849146"/>
                  </a:lnTo>
                  <a:lnTo>
                    <a:pt x="47233" y="893537"/>
                  </a:lnTo>
                  <a:lnTo>
                    <a:pt x="47509" y="935147"/>
                  </a:lnTo>
                  <a:lnTo>
                    <a:pt x="52647" y="979344"/>
                  </a:lnTo>
                  <a:lnTo>
                    <a:pt x="60872" y="1025952"/>
                  </a:lnTo>
                  <a:lnTo>
                    <a:pt x="64956" y="1068220"/>
                  </a:lnTo>
                  <a:lnTo>
                    <a:pt x="71222" y="1112612"/>
                  </a:lnTo>
                  <a:lnTo>
                    <a:pt x="74725" y="1154222"/>
                  </a:lnTo>
                  <a:lnTo>
                    <a:pt x="75764" y="1198419"/>
                  </a:lnTo>
                  <a:lnTo>
                    <a:pt x="81127" y="1245027"/>
                  </a:lnTo>
                  <a:lnTo>
                    <a:pt x="84363" y="1287295"/>
                  </a:lnTo>
                  <a:lnTo>
                    <a:pt x="85322" y="1331687"/>
                  </a:lnTo>
                  <a:lnTo>
                    <a:pt x="85606" y="1373297"/>
                  </a:lnTo>
                  <a:lnTo>
                    <a:pt x="85689" y="1412437"/>
                  </a:lnTo>
                  <a:lnTo>
                    <a:pt x="90770" y="1455902"/>
                  </a:lnTo>
                  <a:lnTo>
                    <a:pt x="98978" y="1497238"/>
                  </a:lnTo>
                  <a:lnTo>
                    <a:pt x="103058" y="1536296"/>
                  </a:lnTo>
                  <a:lnTo>
                    <a:pt x="104267" y="1574681"/>
                  </a:lnTo>
                  <a:lnTo>
                    <a:pt x="109681" y="1617921"/>
                  </a:lnTo>
                  <a:lnTo>
                    <a:pt x="112931" y="1659191"/>
                  </a:lnTo>
                  <a:lnTo>
                    <a:pt x="113895" y="1698230"/>
                  </a:lnTo>
                  <a:lnTo>
                    <a:pt x="115278" y="1742801"/>
                  </a:lnTo>
                  <a:lnTo>
                    <a:pt x="120822" y="1778860"/>
                  </a:lnTo>
                  <a:lnTo>
                    <a:pt x="126054" y="1826147"/>
                  </a:lnTo>
                  <a:lnTo>
                    <a:pt x="131909" y="1871432"/>
                  </a:lnTo>
                  <a:lnTo>
                    <a:pt x="134124" y="1913539"/>
                  </a:lnTo>
                  <a:lnTo>
                    <a:pt x="140832" y="1955252"/>
                  </a:lnTo>
                  <a:lnTo>
                    <a:pt x="145092" y="1994326"/>
                  </a:lnTo>
                  <a:lnTo>
                    <a:pt x="153057" y="2039417"/>
                  </a:lnTo>
                  <a:lnTo>
                    <a:pt x="165229" y="2086890"/>
                  </a:lnTo>
                  <a:lnTo>
                    <a:pt x="179943" y="2130802"/>
                  </a:lnTo>
                  <a:lnTo>
                    <a:pt x="210081" y="2175801"/>
                  </a:lnTo>
                  <a:lnTo>
                    <a:pt x="236636" y="2196433"/>
                  </a:lnTo>
                  <a:lnTo>
                    <a:pt x="282477" y="2220252"/>
                  </a:lnTo>
                  <a:lnTo>
                    <a:pt x="328848" y="2232795"/>
                  </a:lnTo>
                  <a:lnTo>
                    <a:pt x="375779" y="2246247"/>
                  </a:lnTo>
                  <a:lnTo>
                    <a:pt x="409371" y="2252457"/>
                  </a:lnTo>
                  <a:lnTo>
                    <a:pt x="452082" y="2257012"/>
                  </a:lnTo>
                  <a:lnTo>
                    <a:pt x="491550" y="2264593"/>
                  </a:lnTo>
                  <a:lnTo>
                    <a:pt x="530054" y="2272484"/>
                  </a:lnTo>
                  <a:lnTo>
                    <a:pt x="568275" y="2275293"/>
                  </a:lnTo>
                  <a:lnTo>
                    <a:pt x="607468" y="2277183"/>
                  </a:lnTo>
                  <a:lnTo>
                    <a:pt x="651066" y="2282917"/>
                  </a:lnTo>
                  <a:lnTo>
                    <a:pt x="692324" y="2286145"/>
                  </a:lnTo>
                  <a:lnTo>
                    <a:pt x="737593" y="2292275"/>
                  </a:lnTo>
                  <a:lnTo>
                    <a:pt x="784519" y="2294561"/>
                  </a:lnTo>
                  <a:lnTo>
                    <a:pt x="816106" y="2295097"/>
                  </a:lnTo>
                  <a:lnTo>
                    <a:pt x="850605" y="2298157"/>
                  </a:lnTo>
                  <a:lnTo>
                    <a:pt x="886047" y="2301986"/>
                  </a:lnTo>
                  <a:lnTo>
                    <a:pt x="919438" y="2303688"/>
                  </a:lnTo>
                  <a:lnTo>
                    <a:pt x="954739" y="2304445"/>
                  </a:lnTo>
                  <a:lnTo>
                    <a:pt x="990536" y="2304781"/>
                  </a:lnTo>
                  <a:lnTo>
                    <a:pt x="1024086" y="2304930"/>
                  </a:lnTo>
                  <a:lnTo>
                    <a:pt x="1059458" y="2307820"/>
                  </a:lnTo>
                  <a:lnTo>
                    <a:pt x="1095287" y="2311572"/>
                  </a:lnTo>
                  <a:lnTo>
                    <a:pt x="1128850" y="2313241"/>
                  </a:lnTo>
                  <a:lnTo>
                    <a:pt x="1164228" y="2313982"/>
                  </a:lnTo>
                  <a:lnTo>
                    <a:pt x="1200059" y="2314311"/>
                  </a:lnTo>
                  <a:lnTo>
                    <a:pt x="1233624" y="2314458"/>
                  </a:lnTo>
                  <a:lnTo>
                    <a:pt x="1269003" y="2317345"/>
                  </a:lnTo>
                  <a:lnTo>
                    <a:pt x="1304834" y="2321098"/>
                  </a:lnTo>
                  <a:lnTo>
                    <a:pt x="1338399" y="2322766"/>
                  </a:lnTo>
                  <a:lnTo>
                    <a:pt x="1370955" y="2323507"/>
                  </a:lnTo>
                  <a:lnTo>
                    <a:pt x="1404121" y="2323836"/>
                  </a:lnTo>
                  <a:lnTo>
                    <a:pt x="1440030" y="2323983"/>
                  </a:lnTo>
                  <a:lnTo>
                    <a:pt x="1474333" y="2326870"/>
                  </a:lnTo>
                  <a:lnTo>
                    <a:pt x="1508275" y="2330623"/>
                  </a:lnTo>
                  <a:lnTo>
                    <a:pt x="1544527" y="2332291"/>
                  </a:lnTo>
                  <a:lnTo>
                    <a:pt x="1578985" y="2333032"/>
                  </a:lnTo>
                  <a:lnTo>
                    <a:pt x="1611937" y="2333361"/>
                  </a:lnTo>
                  <a:lnTo>
                    <a:pt x="1644222" y="2333508"/>
                  </a:lnTo>
                  <a:lnTo>
                    <a:pt x="1676211" y="2336395"/>
                  </a:lnTo>
                  <a:lnTo>
                    <a:pt x="1708066" y="2340148"/>
                  </a:lnTo>
                  <a:lnTo>
                    <a:pt x="1739863" y="2341816"/>
                  </a:lnTo>
                  <a:lnTo>
                    <a:pt x="1771634" y="2342557"/>
                  </a:lnTo>
                  <a:lnTo>
                    <a:pt x="1816449" y="2345796"/>
                  </a:lnTo>
                  <a:lnTo>
                    <a:pt x="1859359" y="2350637"/>
                  </a:lnTo>
                  <a:lnTo>
                    <a:pt x="1902765" y="2352071"/>
                  </a:lnTo>
                  <a:lnTo>
                    <a:pt x="1945260" y="2352496"/>
                  </a:lnTo>
                  <a:lnTo>
                    <a:pt x="1991364" y="2355445"/>
                  </a:lnTo>
                  <a:lnTo>
                    <a:pt x="2035719" y="2360199"/>
                  </a:lnTo>
                  <a:lnTo>
                    <a:pt x="2078493" y="2361607"/>
                  </a:lnTo>
                  <a:lnTo>
                    <a:pt x="2121858" y="2362024"/>
                  </a:lnTo>
                  <a:lnTo>
                    <a:pt x="2161518" y="2362148"/>
                  </a:lnTo>
                  <a:lnTo>
                    <a:pt x="2202903" y="2365008"/>
                  </a:lnTo>
                  <a:lnTo>
                    <a:pt x="2245857" y="2369734"/>
                  </a:lnTo>
                  <a:lnTo>
                    <a:pt x="2288217" y="2371136"/>
                  </a:lnTo>
                  <a:lnTo>
                    <a:pt x="2331460" y="2371551"/>
                  </a:lnTo>
                  <a:lnTo>
                    <a:pt x="2371083" y="2368852"/>
                  </a:lnTo>
                  <a:lnTo>
                    <a:pt x="2412456" y="2364171"/>
                  </a:lnTo>
                  <a:lnTo>
                    <a:pt x="2455408" y="2362784"/>
                  </a:lnTo>
                  <a:lnTo>
                    <a:pt x="2497767" y="2362373"/>
                  </a:lnTo>
                  <a:lnTo>
                    <a:pt x="2541010" y="2362251"/>
                  </a:lnTo>
                  <a:lnTo>
                    <a:pt x="2580633" y="2362215"/>
                  </a:lnTo>
                  <a:lnTo>
                    <a:pt x="2622006" y="2362205"/>
                  </a:lnTo>
                  <a:lnTo>
                    <a:pt x="2664958" y="2362202"/>
                  </a:lnTo>
                  <a:lnTo>
                    <a:pt x="2707317" y="2365022"/>
                  </a:lnTo>
                  <a:lnTo>
                    <a:pt x="2750560" y="2369739"/>
                  </a:lnTo>
                  <a:lnTo>
                    <a:pt x="2790183" y="2371137"/>
                  </a:lnTo>
                  <a:lnTo>
                    <a:pt x="2828736" y="2371551"/>
                  </a:lnTo>
                  <a:lnTo>
                    <a:pt x="2869791" y="2371673"/>
                  </a:lnTo>
                  <a:lnTo>
                    <a:pt x="2912647" y="2371709"/>
                  </a:lnTo>
                  <a:lnTo>
                    <a:pt x="2952157" y="2371720"/>
                  </a:lnTo>
                  <a:lnTo>
                    <a:pt x="2990675" y="2371723"/>
                  </a:lnTo>
                  <a:lnTo>
                    <a:pt x="3036559" y="2371724"/>
                  </a:lnTo>
                  <a:lnTo>
                    <a:pt x="3083801" y="2372783"/>
                  </a:lnTo>
                  <a:lnTo>
                    <a:pt x="3122343" y="2378271"/>
                  </a:lnTo>
                  <a:lnTo>
                    <a:pt x="3164689" y="2381426"/>
                  </a:lnTo>
                  <a:lnTo>
                    <a:pt x="3238500" y="2390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2" name="SMARTInkShape-7656"/>
            <p:cNvSpPr/>
            <p:nvPr/>
          </p:nvSpPr>
          <p:spPr>
            <a:xfrm>
              <a:off x="11839575" y="6686550"/>
              <a:ext cx="209551" cy="114301"/>
            </a:xfrm>
            <a:custGeom>
              <a:avLst/>
              <a:gdLst/>
              <a:ahLst/>
              <a:cxnLst/>
              <a:rect l="0" t="0" r="0" b="0"/>
              <a:pathLst>
                <a:path w="209551" h="114301">
                  <a:moveTo>
                    <a:pt x="0" y="0"/>
                  </a:moveTo>
                  <a:lnTo>
                    <a:pt x="39772" y="18314"/>
                  </a:lnTo>
                  <a:lnTo>
                    <a:pt x="77082" y="49133"/>
                  </a:lnTo>
                  <a:lnTo>
                    <a:pt x="81885" y="59231"/>
                  </a:lnTo>
                  <a:lnTo>
                    <a:pt x="84967" y="77905"/>
                  </a:lnTo>
                  <a:lnTo>
                    <a:pt x="82566" y="85072"/>
                  </a:lnTo>
                  <a:lnTo>
                    <a:pt x="76574" y="94654"/>
                  </a:lnTo>
                  <a:lnTo>
                    <a:pt x="81761" y="95132"/>
                  </a:lnTo>
                  <a:lnTo>
                    <a:pt x="79378" y="95197"/>
                  </a:lnTo>
                  <a:lnTo>
                    <a:pt x="79378" y="95215"/>
                  </a:lnTo>
                  <a:lnTo>
                    <a:pt x="82198" y="95234"/>
                  </a:lnTo>
                  <a:lnTo>
                    <a:pt x="106874" y="103449"/>
                  </a:lnTo>
                  <a:lnTo>
                    <a:pt x="143250" y="104513"/>
                  </a:lnTo>
                  <a:lnTo>
                    <a:pt x="20955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7" name="SMARTInkShape-Group1106"/>
          <p:cNvGrpSpPr/>
          <p:nvPr/>
        </p:nvGrpSpPr>
        <p:grpSpPr>
          <a:xfrm>
            <a:off x="9105900" y="4010025"/>
            <a:ext cx="416138" cy="152401"/>
            <a:chOff x="9105900" y="4010025"/>
            <a:chExt cx="416138" cy="152401"/>
          </a:xfrm>
        </p:grpSpPr>
        <p:sp>
          <p:nvSpPr>
            <p:cNvPr id="184" name="SMARTInkShape-7657"/>
            <p:cNvSpPr/>
            <p:nvPr/>
          </p:nvSpPr>
          <p:spPr>
            <a:xfrm>
              <a:off x="9105900" y="4010025"/>
              <a:ext cx="180976" cy="114301"/>
            </a:xfrm>
            <a:custGeom>
              <a:avLst/>
              <a:gdLst/>
              <a:ahLst/>
              <a:cxnLst/>
              <a:rect l="0" t="0" r="0" b="0"/>
              <a:pathLst>
                <a:path w="180976" h="114301">
                  <a:moveTo>
                    <a:pt x="0" y="0"/>
                  </a:moveTo>
                  <a:lnTo>
                    <a:pt x="5057" y="5056"/>
                  </a:lnTo>
                  <a:lnTo>
                    <a:pt x="7540" y="10361"/>
                  </a:lnTo>
                  <a:lnTo>
                    <a:pt x="8201" y="13257"/>
                  </a:lnTo>
                  <a:lnTo>
                    <a:pt x="15810" y="26569"/>
                  </a:lnTo>
                  <a:lnTo>
                    <a:pt x="26400" y="71646"/>
                  </a:lnTo>
                  <a:lnTo>
                    <a:pt x="29347" y="96963"/>
                  </a:lnTo>
                  <a:lnTo>
                    <a:pt x="31206" y="99567"/>
                  </a:lnTo>
                  <a:lnTo>
                    <a:pt x="33504" y="101303"/>
                  </a:lnTo>
                  <a:lnTo>
                    <a:pt x="36057" y="106054"/>
                  </a:lnTo>
                  <a:lnTo>
                    <a:pt x="36739" y="108803"/>
                  </a:lnTo>
                  <a:lnTo>
                    <a:pt x="37192" y="109577"/>
                  </a:lnTo>
                  <a:lnTo>
                    <a:pt x="37495" y="109034"/>
                  </a:lnTo>
                  <a:lnTo>
                    <a:pt x="37697" y="107615"/>
                  </a:lnTo>
                  <a:lnTo>
                    <a:pt x="35099" y="103215"/>
                  </a:lnTo>
                  <a:lnTo>
                    <a:pt x="31474" y="97732"/>
                  </a:lnTo>
                  <a:lnTo>
                    <a:pt x="15430" y="51539"/>
                  </a:lnTo>
                  <a:lnTo>
                    <a:pt x="10692" y="32092"/>
                  </a:lnTo>
                  <a:lnTo>
                    <a:pt x="9570" y="10530"/>
                  </a:lnTo>
                  <a:lnTo>
                    <a:pt x="14595" y="14879"/>
                  </a:lnTo>
                  <a:lnTo>
                    <a:pt x="34469" y="39223"/>
                  </a:lnTo>
                  <a:lnTo>
                    <a:pt x="53251" y="51838"/>
                  </a:lnTo>
                  <a:lnTo>
                    <a:pt x="62826" y="56906"/>
                  </a:lnTo>
                  <a:lnTo>
                    <a:pt x="91040" y="80773"/>
                  </a:lnTo>
                  <a:lnTo>
                    <a:pt x="97965" y="83524"/>
                  </a:lnTo>
                  <a:lnTo>
                    <a:pt x="101293" y="83200"/>
                  </a:lnTo>
                  <a:lnTo>
                    <a:pt x="107814" y="80016"/>
                  </a:lnTo>
                  <a:lnTo>
                    <a:pt x="109976" y="77686"/>
                  </a:lnTo>
                  <a:lnTo>
                    <a:pt x="129376" y="41055"/>
                  </a:lnTo>
                  <a:lnTo>
                    <a:pt x="135387" y="21202"/>
                  </a:lnTo>
                  <a:lnTo>
                    <a:pt x="139547" y="13657"/>
                  </a:lnTo>
                  <a:lnTo>
                    <a:pt x="141396" y="6775"/>
                  </a:lnTo>
                  <a:lnTo>
                    <a:pt x="142947" y="5575"/>
                  </a:lnTo>
                  <a:lnTo>
                    <a:pt x="145041" y="5833"/>
                  </a:lnTo>
                  <a:lnTo>
                    <a:pt x="147493" y="7064"/>
                  </a:lnTo>
                  <a:lnTo>
                    <a:pt x="149129" y="8942"/>
                  </a:lnTo>
                  <a:lnTo>
                    <a:pt x="154575" y="19562"/>
                  </a:lnTo>
                  <a:lnTo>
                    <a:pt x="165530" y="36908"/>
                  </a:lnTo>
                  <a:lnTo>
                    <a:pt x="170671" y="71653"/>
                  </a:lnTo>
                  <a:lnTo>
                    <a:pt x="1809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5" name="SMARTInkShape-7658"/>
            <p:cNvSpPr/>
            <p:nvPr/>
          </p:nvSpPr>
          <p:spPr>
            <a:xfrm>
              <a:off x="9391650" y="4038600"/>
              <a:ext cx="9526" cy="114301"/>
            </a:xfrm>
            <a:custGeom>
              <a:avLst/>
              <a:gdLst/>
              <a:ahLst/>
              <a:cxnLst/>
              <a:rect l="0" t="0" r="0" b="0"/>
              <a:pathLst>
                <a:path w="9526" h="114301">
                  <a:moveTo>
                    <a:pt x="0" y="0"/>
                  </a:moveTo>
                  <a:lnTo>
                    <a:pt x="1059" y="39660"/>
                  </a:lnTo>
                  <a:lnTo>
                    <a:pt x="8937" y="85630"/>
                  </a:lnTo>
                  <a:lnTo>
                    <a:pt x="952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 name="SMARTInkShape-7659"/>
            <p:cNvSpPr/>
            <p:nvPr/>
          </p:nvSpPr>
          <p:spPr>
            <a:xfrm>
              <a:off x="9420225" y="4024019"/>
              <a:ext cx="101813" cy="138407"/>
            </a:xfrm>
            <a:custGeom>
              <a:avLst/>
              <a:gdLst/>
              <a:ahLst/>
              <a:cxnLst/>
              <a:rect l="0" t="0" r="0" b="0"/>
              <a:pathLst>
                <a:path w="101813" h="138407">
                  <a:moveTo>
                    <a:pt x="0" y="5056"/>
                  </a:moveTo>
                  <a:lnTo>
                    <a:pt x="5057" y="0"/>
                  </a:lnTo>
                  <a:lnTo>
                    <a:pt x="16007" y="339"/>
                  </a:lnTo>
                  <a:lnTo>
                    <a:pt x="31455" y="5076"/>
                  </a:lnTo>
                  <a:lnTo>
                    <a:pt x="76580" y="31295"/>
                  </a:lnTo>
                  <a:lnTo>
                    <a:pt x="94774" y="44698"/>
                  </a:lnTo>
                  <a:lnTo>
                    <a:pt x="100331" y="54777"/>
                  </a:lnTo>
                  <a:lnTo>
                    <a:pt x="101812" y="60429"/>
                  </a:lnTo>
                  <a:lnTo>
                    <a:pt x="98840" y="83552"/>
                  </a:lnTo>
                  <a:lnTo>
                    <a:pt x="91257" y="105455"/>
                  </a:lnTo>
                  <a:lnTo>
                    <a:pt x="66675" y="1384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193530863"/>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Market Equilibrium</a:t>
            </a:r>
          </a:p>
        </p:txBody>
      </p:sp>
      <p:sp>
        <p:nvSpPr>
          <p:cNvPr id="3" name="Content Placeholder 2"/>
          <p:cNvSpPr>
            <a:spLocks noGrp="1"/>
          </p:cNvSpPr>
          <p:nvPr>
            <p:ph idx="1"/>
          </p:nvPr>
        </p:nvSpPr>
        <p:spPr/>
        <p:txBody>
          <a:bodyPr/>
          <a:lstStyle/>
          <a:p>
            <a:pPr>
              <a:buFontTx/>
              <a:buChar char="-"/>
            </a:pPr>
            <a:r>
              <a:rPr lang="en-US" dirty="0"/>
              <a:t>We are now ready to understand how the shifts in demand and supply work.</a:t>
            </a:r>
          </a:p>
          <a:p>
            <a:pPr>
              <a:buFontTx/>
              <a:buChar char="-"/>
            </a:pPr>
            <a:endParaRPr lang="en-US" dirty="0"/>
          </a:p>
          <a:p>
            <a:pPr>
              <a:buFontTx/>
              <a:buChar char="-"/>
            </a:pPr>
            <a:r>
              <a:rPr lang="en-US" dirty="0"/>
              <a:t>But first let’s look at a simple demand and supply graph:</a:t>
            </a:r>
          </a:p>
          <a:p>
            <a:pPr>
              <a:buFontTx/>
              <a:buChar char="-"/>
            </a:pPr>
            <a:endParaRPr lang="en-US" dirty="0"/>
          </a:p>
        </p:txBody>
      </p:sp>
      <p:grpSp>
        <p:nvGrpSpPr>
          <p:cNvPr id="27" name="SMARTInkShape-Group1107"/>
          <p:cNvGrpSpPr/>
          <p:nvPr/>
        </p:nvGrpSpPr>
        <p:grpSpPr>
          <a:xfrm>
            <a:off x="7586369" y="4120451"/>
            <a:ext cx="4594146" cy="461075"/>
            <a:chOff x="7586369" y="4120451"/>
            <a:chExt cx="4594146" cy="461075"/>
          </a:xfrm>
        </p:grpSpPr>
        <p:sp>
          <p:nvSpPr>
            <p:cNvPr id="4" name="SMARTInkShape-7660"/>
            <p:cNvSpPr/>
            <p:nvPr/>
          </p:nvSpPr>
          <p:spPr>
            <a:xfrm>
              <a:off x="8192605" y="4259587"/>
              <a:ext cx="74553" cy="140964"/>
            </a:xfrm>
            <a:custGeom>
              <a:avLst/>
              <a:gdLst/>
              <a:ahLst/>
              <a:cxnLst/>
              <a:rect l="0" t="0" r="0" b="0"/>
              <a:pathLst>
                <a:path w="74553" h="140964">
                  <a:moveTo>
                    <a:pt x="46520" y="55238"/>
                  </a:moveTo>
                  <a:lnTo>
                    <a:pt x="54124" y="46575"/>
                  </a:lnTo>
                  <a:lnTo>
                    <a:pt x="72346" y="17653"/>
                  </a:lnTo>
                  <a:lnTo>
                    <a:pt x="74552" y="4540"/>
                  </a:lnTo>
                  <a:lnTo>
                    <a:pt x="72617" y="2389"/>
                  </a:lnTo>
                  <a:lnTo>
                    <a:pt x="64821" y="0"/>
                  </a:lnTo>
                  <a:lnTo>
                    <a:pt x="59779" y="1479"/>
                  </a:lnTo>
                  <a:lnTo>
                    <a:pt x="36478" y="19062"/>
                  </a:lnTo>
                  <a:lnTo>
                    <a:pt x="24066" y="32810"/>
                  </a:lnTo>
                  <a:lnTo>
                    <a:pt x="7294" y="63292"/>
                  </a:lnTo>
                  <a:lnTo>
                    <a:pt x="0" y="102081"/>
                  </a:lnTo>
                  <a:lnTo>
                    <a:pt x="5031" y="113452"/>
                  </a:lnTo>
                  <a:lnTo>
                    <a:pt x="9335" y="119447"/>
                  </a:lnTo>
                  <a:lnTo>
                    <a:pt x="56045" y="14096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7661"/>
            <p:cNvSpPr/>
            <p:nvPr/>
          </p:nvSpPr>
          <p:spPr>
            <a:xfrm>
              <a:off x="8115300" y="4181475"/>
              <a:ext cx="9526" cy="9526"/>
            </a:xfrm>
            <a:custGeom>
              <a:avLst/>
              <a:gdLst/>
              <a:ahLst/>
              <a:cxnLst/>
              <a:rect l="0" t="0" r="0" b="0"/>
              <a:pathLst>
                <a:path w="9526" h="9526">
                  <a:moveTo>
                    <a:pt x="9525" y="9525"/>
                  </a:moveTo>
                  <a:lnTo>
                    <a:pt x="4469" y="9525"/>
                  </a:lnTo>
                  <a:lnTo>
                    <a:pt x="2979" y="8467"/>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7662"/>
            <p:cNvSpPr/>
            <p:nvPr/>
          </p:nvSpPr>
          <p:spPr>
            <a:xfrm>
              <a:off x="8096250" y="4257675"/>
              <a:ext cx="19051" cy="180976"/>
            </a:xfrm>
            <a:custGeom>
              <a:avLst/>
              <a:gdLst/>
              <a:ahLst/>
              <a:cxnLst/>
              <a:rect l="0" t="0" r="0" b="0"/>
              <a:pathLst>
                <a:path w="19051" h="180976">
                  <a:moveTo>
                    <a:pt x="0" y="0"/>
                  </a:moveTo>
                  <a:lnTo>
                    <a:pt x="0" y="40704"/>
                  </a:lnTo>
                  <a:lnTo>
                    <a:pt x="6546" y="84319"/>
                  </a:lnTo>
                  <a:lnTo>
                    <a:pt x="11759" y="128055"/>
                  </a:lnTo>
                  <a:lnTo>
                    <a:pt x="18090" y="163344"/>
                  </a:lnTo>
                  <a:lnTo>
                    <a:pt x="19050" y="1809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7663"/>
            <p:cNvSpPr/>
            <p:nvPr/>
          </p:nvSpPr>
          <p:spPr>
            <a:xfrm>
              <a:off x="7877873" y="4120451"/>
              <a:ext cx="170753" cy="324869"/>
            </a:xfrm>
            <a:custGeom>
              <a:avLst/>
              <a:gdLst/>
              <a:ahLst/>
              <a:cxnLst/>
              <a:rect l="0" t="0" r="0" b="0"/>
              <a:pathLst>
                <a:path w="170753" h="324869">
                  <a:moveTo>
                    <a:pt x="123127" y="232474"/>
                  </a:moveTo>
                  <a:lnTo>
                    <a:pt x="122069" y="217265"/>
                  </a:lnTo>
                  <a:lnTo>
                    <a:pt x="115523" y="201039"/>
                  </a:lnTo>
                  <a:lnTo>
                    <a:pt x="109870" y="192750"/>
                  </a:lnTo>
                  <a:lnTo>
                    <a:pt x="95681" y="182134"/>
                  </a:lnTo>
                  <a:lnTo>
                    <a:pt x="78071" y="177342"/>
                  </a:lnTo>
                  <a:lnTo>
                    <a:pt x="62886" y="181865"/>
                  </a:lnTo>
                  <a:lnTo>
                    <a:pt x="37380" y="196960"/>
                  </a:lnTo>
                  <a:lnTo>
                    <a:pt x="7253" y="224748"/>
                  </a:lnTo>
                  <a:lnTo>
                    <a:pt x="2835" y="240329"/>
                  </a:lnTo>
                  <a:lnTo>
                    <a:pt x="0" y="269656"/>
                  </a:lnTo>
                  <a:lnTo>
                    <a:pt x="2942" y="275254"/>
                  </a:lnTo>
                  <a:lnTo>
                    <a:pt x="14679" y="287118"/>
                  </a:lnTo>
                  <a:lnTo>
                    <a:pt x="27655" y="293802"/>
                  </a:lnTo>
                  <a:lnTo>
                    <a:pt x="34080" y="295584"/>
                  </a:lnTo>
                  <a:lnTo>
                    <a:pt x="46861" y="294743"/>
                  </a:lnTo>
                  <a:lnTo>
                    <a:pt x="53234" y="293036"/>
                  </a:lnTo>
                  <a:lnTo>
                    <a:pt x="77370" y="275466"/>
                  </a:lnTo>
                  <a:lnTo>
                    <a:pt x="105308" y="227992"/>
                  </a:lnTo>
                  <a:lnTo>
                    <a:pt x="119293" y="185845"/>
                  </a:lnTo>
                  <a:lnTo>
                    <a:pt x="122370" y="146946"/>
                  </a:lnTo>
                  <a:lnTo>
                    <a:pt x="122977" y="103200"/>
                  </a:lnTo>
                  <a:lnTo>
                    <a:pt x="120274" y="63515"/>
                  </a:lnTo>
                  <a:lnTo>
                    <a:pt x="113422" y="20665"/>
                  </a:lnTo>
                  <a:lnTo>
                    <a:pt x="106258" y="8261"/>
                  </a:lnTo>
                  <a:lnTo>
                    <a:pt x="100460" y="1238"/>
                  </a:lnTo>
                  <a:lnTo>
                    <a:pt x="98491" y="0"/>
                  </a:lnTo>
                  <a:lnTo>
                    <a:pt x="97178" y="233"/>
                  </a:lnTo>
                  <a:lnTo>
                    <a:pt x="96302" y="1447"/>
                  </a:lnTo>
                  <a:lnTo>
                    <a:pt x="95071" y="18324"/>
                  </a:lnTo>
                  <a:lnTo>
                    <a:pt x="99763" y="53547"/>
                  </a:lnTo>
                  <a:lnTo>
                    <a:pt x="104982" y="85217"/>
                  </a:lnTo>
                  <a:lnTo>
                    <a:pt x="113870" y="130281"/>
                  </a:lnTo>
                  <a:lnTo>
                    <a:pt x="123207" y="172209"/>
                  </a:lnTo>
                  <a:lnTo>
                    <a:pt x="132676" y="216381"/>
                  </a:lnTo>
                  <a:lnTo>
                    <a:pt x="141984" y="262105"/>
                  </a:lnTo>
                  <a:lnTo>
                    <a:pt x="158314" y="307626"/>
                  </a:lnTo>
                  <a:lnTo>
                    <a:pt x="168905" y="324868"/>
                  </a:lnTo>
                  <a:lnTo>
                    <a:pt x="169521" y="323704"/>
                  </a:lnTo>
                  <a:lnTo>
                    <a:pt x="170752" y="28962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7664"/>
            <p:cNvSpPr/>
            <p:nvPr/>
          </p:nvSpPr>
          <p:spPr>
            <a:xfrm>
              <a:off x="7696200" y="4219575"/>
              <a:ext cx="104776" cy="168368"/>
            </a:xfrm>
            <a:custGeom>
              <a:avLst/>
              <a:gdLst/>
              <a:ahLst/>
              <a:cxnLst/>
              <a:rect l="0" t="0" r="0" b="0"/>
              <a:pathLst>
                <a:path w="104776" h="168368">
                  <a:moveTo>
                    <a:pt x="0" y="0"/>
                  </a:moveTo>
                  <a:lnTo>
                    <a:pt x="6546" y="15209"/>
                  </a:lnTo>
                  <a:lnTo>
                    <a:pt x="14189" y="54893"/>
                  </a:lnTo>
                  <a:lnTo>
                    <a:pt x="17610" y="80000"/>
                  </a:lnTo>
                  <a:lnTo>
                    <a:pt x="11161" y="121596"/>
                  </a:lnTo>
                  <a:lnTo>
                    <a:pt x="498" y="168367"/>
                  </a:lnTo>
                  <a:lnTo>
                    <a:pt x="332" y="168336"/>
                  </a:lnTo>
                  <a:lnTo>
                    <a:pt x="43" y="152865"/>
                  </a:lnTo>
                  <a:lnTo>
                    <a:pt x="13261" y="107124"/>
                  </a:lnTo>
                  <a:lnTo>
                    <a:pt x="32504" y="71839"/>
                  </a:lnTo>
                  <a:lnTo>
                    <a:pt x="43727" y="58387"/>
                  </a:lnTo>
                  <a:lnTo>
                    <a:pt x="64612" y="44694"/>
                  </a:lnTo>
                  <a:lnTo>
                    <a:pt x="69532" y="43555"/>
                  </a:lnTo>
                  <a:lnTo>
                    <a:pt x="73872" y="43853"/>
                  </a:lnTo>
                  <a:lnTo>
                    <a:pt x="81515" y="47007"/>
                  </a:lnTo>
                  <a:lnTo>
                    <a:pt x="88440" y="51937"/>
                  </a:lnTo>
                  <a:lnTo>
                    <a:pt x="98289" y="70775"/>
                  </a:lnTo>
                  <a:lnTo>
                    <a:pt x="103494" y="112131"/>
                  </a:lnTo>
                  <a:lnTo>
                    <a:pt x="104775"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7665"/>
            <p:cNvSpPr/>
            <p:nvPr/>
          </p:nvSpPr>
          <p:spPr>
            <a:xfrm>
              <a:off x="7586369" y="4229100"/>
              <a:ext cx="14582" cy="200026"/>
            </a:xfrm>
            <a:custGeom>
              <a:avLst/>
              <a:gdLst/>
              <a:ahLst/>
              <a:cxnLst/>
              <a:rect l="0" t="0" r="0" b="0"/>
              <a:pathLst>
                <a:path w="14582" h="200026">
                  <a:moveTo>
                    <a:pt x="5056" y="0"/>
                  </a:moveTo>
                  <a:lnTo>
                    <a:pt x="0" y="46692"/>
                  </a:lnTo>
                  <a:lnTo>
                    <a:pt x="1912" y="86037"/>
                  </a:lnTo>
                  <a:lnTo>
                    <a:pt x="4642" y="129406"/>
                  </a:lnTo>
                  <a:lnTo>
                    <a:pt x="7756" y="157934"/>
                  </a:lnTo>
                  <a:lnTo>
                    <a:pt x="14581"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7666"/>
            <p:cNvSpPr/>
            <p:nvPr/>
          </p:nvSpPr>
          <p:spPr>
            <a:xfrm>
              <a:off x="11944350" y="4457700"/>
              <a:ext cx="66676" cy="108804"/>
            </a:xfrm>
            <a:custGeom>
              <a:avLst/>
              <a:gdLst/>
              <a:ahLst/>
              <a:cxnLst/>
              <a:rect l="0" t="0" r="0" b="0"/>
              <a:pathLst>
                <a:path w="66676" h="108804">
                  <a:moveTo>
                    <a:pt x="0" y="9525"/>
                  </a:moveTo>
                  <a:lnTo>
                    <a:pt x="1058" y="25792"/>
                  </a:lnTo>
                  <a:lnTo>
                    <a:pt x="13257" y="67563"/>
                  </a:lnTo>
                  <a:lnTo>
                    <a:pt x="22391" y="85400"/>
                  </a:lnTo>
                  <a:lnTo>
                    <a:pt x="41289" y="107643"/>
                  </a:lnTo>
                  <a:lnTo>
                    <a:pt x="43400" y="108803"/>
                  </a:lnTo>
                  <a:lnTo>
                    <a:pt x="44810" y="108519"/>
                  </a:lnTo>
                  <a:lnTo>
                    <a:pt x="45748" y="107271"/>
                  </a:lnTo>
                  <a:lnTo>
                    <a:pt x="55091" y="62030"/>
                  </a:lnTo>
                  <a:lnTo>
                    <a:pt x="57293" y="42385"/>
                  </a:lnTo>
                  <a:lnTo>
                    <a:pt x="666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7667"/>
            <p:cNvSpPr/>
            <p:nvPr/>
          </p:nvSpPr>
          <p:spPr>
            <a:xfrm>
              <a:off x="10659798" y="4305300"/>
              <a:ext cx="84403" cy="9526"/>
            </a:xfrm>
            <a:custGeom>
              <a:avLst/>
              <a:gdLst/>
              <a:ahLst/>
              <a:cxnLst/>
              <a:rect l="0" t="0" r="0" b="0"/>
              <a:pathLst>
                <a:path w="84403" h="9526">
                  <a:moveTo>
                    <a:pt x="8202" y="0"/>
                  </a:moveTo>
                  <a:lnTo>
                    <a:pt x="0" y="0"/>
                  </a:lnTo>
                  <a:lnTo>
                    <a:pt x="84402"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7668"/>
            <p:cNvSpPr/>
            <p:nvPr/>
          </p:nvSpPr>
          <p:spPr>
            <a:xfrm>
              <a:off x="11081028" y="4422251"/>
              <a:ext cx="326224" cy="125839"/>
            </a:xfrm>
            <a:custGeom>
              <a:avLst/>
              <a:gdLst/>
              <a:ahLst/>
              <a:cxnLst/>
              <a:rect l="0" t="0" r="0" b="0"/>
              <a:pathLst>
                <a:path w="326224" h="125839">
                  <a:moveTo>
                    <a:pt x="44172" y="6874"/>
                  </a:moveTo>
                  <a:lnTo>
                    <a:pt x="36568" y="15537"/>
                  </a:lnTo>
                  <a:lnTo>
                    <a:pt x="30915" y="25188"/>
                  </a:lnTo>
                  <a:lnTo>
                    <a:pt x="26838" y="52635"/>
                  </a:lnTo>
                  <a:lnTo>
                    <a:pt x="28708" y="67076"/>
                  </a:lnTo>
                  <a:lnTo>
                    <a:pt x="30687" y="72409"/>
                  </a:lnTo>
                  <a:lnTo>
                    <a:pt x="38532" y="81156"/>
                  </a:lnTo>
                  <a:lnTo>
                    <a:pt x="43588" y="84970"/>
                  </a:lnTo>
                  <a:lnTo>
                    <a:pt x="57670" y="89209"/>
                  </a:lnTo>
                  <a:lnTo>
                    <a:pt x="72396" y="90034"/>
                  </a:lnTo>
                  <a:lnTo>
                    <a:pt x="82470" y="86873"/>
                  </a:lnTo>
                  <a:lnTo>
                    <a:pt x="99147" y="74087"/>
                  </a:lnTo>
                  <a:lnTo>
                    <a:pt x="105646" y="57207"/>
                  </a:lnTo>
                  <a:lnTo>
                    <a:pt x="107380" y="46780"/>
                  </a:lnTo>
                  <a:lnTo>
                    <a:pt x="103663" y="29549"/>
                  </a:lnTo>
                  <a:lnTo>
                    <a:pt x="89084" y="6297"/>
                  </a:lnTo>
                  <a:lnTo>
                    <a:pt x="79655" y="1326"/>
                  </a:lnTo>
                  <a:lnTo>
                    <a:pt x="74177" y="0"/>
                  </a:lnTo>
                  <a:lnTo>
                    <a:pt x="46242" y="8248"/>
                  </a:lnTo>
                  <a:lnTo>
                    <a:pt x="136" y="33521"/>
                  </a:lnTo>
                  <a:lnTo>
                    <a:pt x="0" y="34164"/>
                  </a:lnTo>
                  <a:lnTo>
                    <a:pt x="964" y="34592"/>
                  </a:lnTo>
                  <a:lnTo>
                    <a:pt x="20232" y="35280"/>
                  </a:lnTo>
                  <a:lnTo>
                    <a:pt x="60100" y="22323"/>
                  </a:lnTo>
                  <a:lnTo>
                    <a:pt x="107431" y="17179"/>
                  </a:lnTo>
                  <a:lnTo>
                    <a:pt x="138410" y="21686"/>
                  </a:lnTo>
                  <a:lnTo>
                    <a:pt x="146155" y="26274"/>
                  </a:lnTo>
                  <a:lnTo>
                    <a:pt x="162114" y="46842"/>
                  </a:lnTo>
                  <a:lnTo>
                    <a:pt x="180339" y="84783"/>
                  </a:lnTo>
                  <a:lnTo>
                    <a:pt x="186654" y="119452"/>
                  </a:lnTo>
                  <a:lnTo>
                    <a:pt x="186931" y="125838"/>
                  </a:lnTo>
                  <a:lnTo>
                    <a:pt x="188096" y="113060"/>
                  </a:lnTo>
                  <a:lnTo>
                    <a:pt x="205360" y="80542"/>
                  </a:lnTo>
                  <a:lnTo>
                    <a:pt x="234292" y="47649"/>
                  </a:lnTo>
                  <a:lnTo>
                    <a:pt x="244381" y="40871"/>
                  </a:lnTo>
                  <a:lnTo>
                    <a:pt x="266124" y="37055"/>
                  </a:lnTo>
                  <a:lnTo>
                    <a:pt x="307392" y="43791"/>
                  </a:lnTo>
                  <a:lnTo>
                    <a:pt x="312786" y="46302"/>
                  </a:lnTo>
                  <a:lnTo>
                    <a:pt x="321600" y="54737"/>
                  </a:lnTo>
                  <a:lnTo>
                    <a:pt x="326223" y="68362"/>
                  </a:lnTo>
                  <a:lnTo>
                    <a:pt x="320397" y="12117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7669"/>
            <p:cNvSpPr/>
            <p:nvPr/>
          </p:nvSpPr>
          <p:spPr>
            <a:xfrm>
              <a:off x="11554771" y="4411792"/>
              <a:ext cx="75255" cy="169734"/>
            </a:xfrm>
            <a:custGeom>
              <a:avLst/>
              <a:gdLst/>
              <a:ahLst/>
              <a:cxnLst/>
              <a:rect l="0" t="0" r="0" b="0"/>
              <a:pathLst>
                <a:path w="75255" h="169734">
                  <a:moveTo>
                    <a:pt x="37154" y="17333"/>
                  </a:moveTo>
                  <a:lnTo>
                    <a:pt x="42211" y="12277"/>
                  </a:lnTo>
                  <a:lnTo>
                    <a:pt x="44695" y="6972"/>
                  </a:lnTo>
                  <a:lnTo>
                    <a:pt x="45356" y="4076"/>
                  </a:lnTo>
                  <a:lnTo>
                    <a:pt x="44738" y="2145"/>
                  </a:lnTo>
                  <a:lnTo>
                    <a:pt x="43268" y="858"/>
                  </a:lnTo>
                  <a:lnTo>
                    <a:pt x="41230" y="0"/>
                  </a:lnTo>
                  <a:lnTo>
                    <a:pt x="38813" y="1544"/>
                  </a:lnTo>
                  <a:lnTo>
                    <a:pt x="24255" y="24949"/>
                  </a:lnTo>
                  <a:lnTo>
                    <a:pt x="6227" y="72146"/>
                  </a:lnTo>
                  <a:lnTo>
                    <a:pt x="1178" y="113772"/>
                  </a:lnTo>
                  <a:lnTo>
                    <a:pt x="0" y="132867"/>
                  </a:lnTo>
                  <a:lnTo>
                    <a:pt x="5119" y="148409"/>
                  </a:lnTo>
                  <a:lnTo>
                    <a:pt x="9447" y="155517"/>
                  </a:lnTo>
                  <a:lnTo>
                    <a:pt x="16566" y="160256"/>
                  </a:lnTo>
                  <a:lnTo>
                    <a:pt x="75254" y="16973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7670"/>
            <p:cNvSpPr/>
            <p:nvPr/>
          </p:nvSpPr>
          <p:spPr>
            <a:xfrm>
              <a:off x="11701168" y="4467225"/>
              <a:ext cx="128883" cy="104511"/>
            </a:xfrm>
            <a:custGeom>
              <a:avLst/>
              <a:gdLst/>
              <a:ahLst/>
              <a:cxnLst/>
              <a:rect l="0" t="0" r="0" b="0"/>
              <a:pathLst>
                <a:path w="128883" h="104511">
                  <a:moveTo>
                    <a:pt x="5057" y="0"/>
                  </a:moveTo>
                  <a:lnTo>
                    <a:pt x="0" y="46692"/>
                  </a:lnTo>
                  <a:lnTo>
                    <a:pt x="3163" y="66260"/>
                  </a:lnTo>
                  <a:lnTo>
                    <a:pt x="12326" y="94580"/>
                  </a:lnTo>
                  <a:lnTo>
                    <a:pt x="16253" y="97979"/>
                  </a:lnTo>
                  <a:lnTo>
                    <a:pt x="29082" y="101754"/>
                  </a:lnTo>
                  <a:lnTo>
                    <a:pt x="58325" y="104510"/>
                  </a:lnTo>
                  <a:lnTo>
                    <a:pt x="63303" y="99013"/>
                  </a:lnTo>
                  <a:lnTo>
                    <a:pt x="83714" y="65720"/>
                  </a:lnTo>
                  <a:lnTo>
                    <a:pt x="88688" y="44049"/>
                  </a:lnTo>
                  <a:lnTo>
                    <a:pt x="91221" y="20107"/>
                  </a:lnTo>
                  <a:lnTo>
                    <a:pt x="99891" y="846"/>
                  </a:lnTo>
                  <a:lnTo>
                    <a:pt x="107830" y="46168"/>
                  </a:lnTo>
                  <a:lnTo>
                    <a:pt x="112061" y="66243"/>
                  </a:lnTo>
                  <a:lnTo>
                    <a:pt x="120016" y="82775"/>
                  </a:lnTo>
                  <a:lnTo>
                    <a:pt x="128882"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7671"/>
            <p:cNvSpPr/>
            <p:nvPr/>
          </p:nvSpPr>
          <p:spPr>
            <a:xfrm>
              <a:off x="11849100" y="4457700"/>
              <a:ext cx="47626" cy="83664"/>
            </a:xfrm>
            <a:custGeom>
              <a:avLst/>
              <a:gdLst/>
              <a:ahLst/>
              <a:cxnLst/>
              <a:rect l="0" t="0" r="0" b="0"/>
              <a:pathLst>
                <a:path w="47626" h="83664">
                  <a:moveTo>
                    <a:pt x="0" y="28575"/>
                  </a:moveTo>
                  <a:lnTo>
                    <a:pt x="9133" y="10309"/>
                  </a:lnTo>
                  <a:lnTo>
                    <a:pt x="14571" y="53394"/>
                  </a:lnTo>
                  <a:lnTo>
                    <a:pt x="18934" y="83663"/>
                  </a:lnTo>
                  <a:lnTo>
                    <a:pt x="20101" y="68299"/>
                  </a:ln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7672"/>
            <p:cNvSpPr/>
            <p:nvPr/>
          </p:nvSpPr>
          <p:spPr>
            <a:xfrm>
              <a:off x="12049125" y="4448778"/>
              <a:ext cx="131390" cy="123223"/>
            </a:xfrm>
            <a:custGeom>
              <a:avLst/>
              <a:gdLst/>
              <a:ahLst/>
              <a:cxnLst/>
              <a:rect l="0" t="0" r="0" b="0"/>
              <a:pathLst>
                <a:path w="131390" h="123223">
                  <a:moveTo>
                    <a:pt x="0" y="47022"/>
                  </a:moveTo>
                  <a:lnTo>
                    <a:pt x="18314" y="65336"/>
                  </a:lnTo>
                  <a:lnTo>
                    <a:pt x="29660" y="71036"/>
                  </a:lnTo>
                  <a:lnTo>
                    <a:pt x="49133" y="74696"/>
                  </a:lnTo>
                  <a:lnTo>
                    <a:pt x="59231" y="69552"/>
                  </a:lnTo>
                  <a:lnTo>
                    <a:pt x="100149" y="36966"/>
                  </a:lnTo>
                  <a:lnTo>
                    <a:pt x="131389" y="1434"/>
                  </a:lnTo>
                  <a:lnTo>
                    <a:pt x="129925" y="755"/>
                  </a:lnTo>
                  <a:lnTo>
                    <a:pt x="122655" y="0"/>
                  </a:lnTo>
                  <a:lnTo>
                    <a:pt x="112370" y="5310"/>
                  </a:lnTo>
                  <a:lnTo>
                    <a:pt x="64957" y="48810"/>
                  </a:lnTo>
                  <a:lnTo>
                    <a:pt x="52146" y="75715"/>
                  </a:lnTo>
                  <a:lnTo>
                    <a:pt x="49634" y="85527"/>
                  </a:lnTo>
                  <a:lnTo>
                    <a:pt x="50023" y="89626"/>
                  </a:lnTo>
                  <a:lnTo>
                    <a:pt x="53277" y="97002"/>
                  </a:lnTo>
                  <a:lnTo>
                    <a:pt x="71171" y="112161"/>
                  </a:lnTo>
                  <a:lnTo>
                    <a:pt x="104775" y="12322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7673"/>
            <p:cNvSpPr/>
            <p:nvPr/>
          </p:nvSpPr>
          <p:spPr>
            <a:xfrm>
              <a:off x="8346170" y="4167270"/>
              <a:ext cx="293006" cy="338056"/>
            </a:xfrm>
            <a:custGeom>
              <a:avLst/>
              <a:gdLst/>
              <a:ahLst/>
              <a:cxnLst/>
              <a:rect l="0" t="0" r="0" b="0"/>
              <a:pathLst>
                <a:path w="293006" h="338056">
                  <a:moveTo>
                    <a:pt x="64405" y="176130"/>
                  </a:moveTo>
                  <a:lnTo>
                    <a:pt x="59349" y="171074"/>
                  </a:lnTo>
                  <a:lnTo>
                    <a:pt x="56866" y="165769"/>
                  </a:lnTo>
                  <a:lnTo>
                    <a:pt x="56204" y="162873"/>
                  </a:lnTo>
                  <a:lnTo>
                    <a:pt x="50216" y="153740"/>
                  </a:lnTo>
                  <a:lnTo>
                    <a:pt x="47538" y="152737"/>
                  </a:lnTo>
                  <a:lnTo>
                    <a:pt x="44693" y="153126"/>
                  </a:lnTo>
                  <a:lnTo>
                    <a:pt x="38710" y="156381"/>
                  </a:lnTo>
                  <a:lnTo>
                    <a:pt x="18034" y="175163"/>
                  </a:lnTo>
                  <a:lnTo>
                    <a:pt x="5393" y="192659"/>
                  </a:lnTo>
                  <a:lnTo>
                    <a:pt x="0" y="206192"/>
                  </a:lnTo>
                  <a:lnTo>
                    <a:pt x="302" y="209930"/>
                  </a:lnTo>
                  <a:lnTo>
                    <a:pt x="3459" y="216905"/>
                  </a:lnTo>
                  <a:lnTo>
                    <a:pt x="6841" y="219188"/>
                  </a:lnTo>
                  <a:lnTo>
                    <a:pt x="16244" y="221725"/>
                  </a:lnTo>
                  <a:lnTo>
                    <a:pt x="20656" y="221344"/>
                  </a:lnTo>
                  <a:lnTo>
                    <a:pt x="56113" y="206331"/>
                  </a:lnTo>
                  <a:lnTo>
                    <a:pt x="92234" y="176798"/>
                  </a:lnTo>
                  <a:lnTo>
                    <a:pt x="92951" y="218971"/>
                  </a:lnTo>
                  <a:lnTo>
                    <a:pt x="94025" y="234329"/>
                  </a:lnTo>
                  <a:lnTo>
                    <a:pt x="98031" y="248210"/>
                  </a:lnTo>
                  <a:lnTo>
                    <a:pt x="106161" y="258613"/>
                  </a:lnTo>
                  <a:lnTo>
                    <a:pt x="115772" y="265706"/>
                  </a:lnTo>
                  <a:lnTo>
                    <a:pt x="123570" y="268858"/>
                  </a:lnTo>
                  <a:lnTo>
                    <a:pt x="138968" y="270633"/>
                  </a:lnTo>
                  <a:lnTo>
                    <a:pt x="147991" y="268226"/>
                  </a:lnTo>
                  <a:lnTo>
                    <a:pt x="161844" y="258098"/>
                  </a:lnTo>
                  <a:lnTo>
                    <a:pt x="167464" y="253001"/>
                  </a:lnTo>
                  <a:lnTo>
                    <a:pt x="191693" y="206797"/>
                  </a:lnTo>
                  <a:lnTo>
                    <a:pt x="209482" y="164285"/>
                  </a:lnTo>
                  <a:lnTo>
                    <a:pt x="225511" y="117581"/>
                  </a:lnTo>
                  <a:lnTo>
                    <a:pt x="235612" y="80465"/>
                  </a:lnTo>
                  <a:lnTo>
                    <a:pt x="243451" y="40111"/>
                  </a:lnTo>
                  <a:lnTo>
                    <a:pt x="254610" y="0"/>
                  </a:lnTo>
                  <a:lnTo>
                    <a:pt x="254879" y="35605"/>
                  </a:lnTo>
                  <a:lnTo>
                    <a:pt x="254897" y="74991"/>
                  </a:lnTo>
                  <a:lnTo>
                    <a:pt x="255962" y="111944"/>
                  </a:lnTo>
                  <a:lnTo>
                    <a:pt x="259961" y="147955"/>
                  </a:lnTo>
                  <a:lnTo>
                    <a:pt x="262443" y="185833"/>
                  </a:lnTo>
                  <a:lnTo>
                    <a:pt x="264605" y="220659"/>
                  </a:lnTo>
                  <a:lnTo>
                    <a:pt x="270715" y="259174"/>
                  </a:lnTo>
                  <a:lnTo>
                    <a:pt x="276138" y="306755"/>
                  </a:lnTo>
                  <a:lnTo>
                    <a:pt x="282030" y="331872"/>
                  </a:lnTo>
                  <a:lnTo>
                    <a:pt x="283571" y="333933"/>
                  </a:lnTo>
                  <a:lnTo>
                    <a:pt x="293005" y="33805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7674"/>
            <p:cNvSpPr/>
            <p:nvPr/>
          </p:nvSpPr>
          <p:spPr>
            <a:xfrm>
              <a:off x="8562975" y="4295775"/>
              <a:ext cx="9526" cy="9526"/>
            </a:xfrm>
            <a:custGeom>
              <a:avLst/>
              <a:gdLst/>
              <a:ahLst/>
              <a:cxnLst/>
              <a:rect l="0" t="0" r="0" b="0"/>
              <a:pathLst>
                <a:path w="9526" h="9526">
                  <a:moveTo>
                    <a:pt x="0" y="9525"/>
                  </a:moveTo>
                  <a:lnTo>
                    <a:pt x="5057" y="9525"/>
                  </a:lnTo>
                  <a:lnTo>
                    <a:pt x="6546" y="8467"/>
                  </a:lnTo>
                  <a:lnTo>
                    <a:pt x="95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7675"/>
            <p:cNvSpPr/>
            <p:nvPr/>
          </p:nvSpPr>
          <p:spPr>
            <a:xfrm>
              <a:off x="8724900" y="4336179"/>
              <a:ext cx="57151" cy="111997"/>
            </a:xfrm>
            <a:custGeom>
              <a:avLst/>
              <a:gdLst/>
              <a:ahLst/>
              <a:cxnLst/>
              <a:rect l="0" t="0" r="0" b="0"/>
              <a:pathLst>
                <a:path w="57151" h="111997">
                  <a:moveTo>
                    <a:pt x="0" y="64371"/>
                  </a:moveTo>
                  <a:lnTo>
                    <a:pt x="5057" y="64371"/>
                  </a:lnTo>
                  <a:lnTo>
                    <a:pt x="18314" y="59315"/>
                  </a:lnTo>
                  <a:lnTo>
                    <a:pt x="26837" y="51188"/>
                  </a:lnTo>
                  <a:lnTo>
                    <a:pt x="50698" y="18383"/>
                  </a:lnTo>
                  <a:lnTo>
                    <a:pt x="51791" y="13604"/>
                  </a:lnTo>
                  <a:lnTo>
                    <a:pt x="51460" y="9359"/>
                  </a:lnTo>
                  <a:lnTo>
                    <a:pt x="50181" y="5471"/>
                  </a:lnTo>
                  <a:lnTo>
                    <a:pt x="48271" y="2880"/>
                  </a:lnTo>
                  <a:lnTo>
                    <a:pt x="43326" y="0"/>
                  </a:lnTo>
                  <a:lnTo>
                    <a:pt x="40526" y="290"/>
                  </a:lnTo>
                  <a:lnTo>
                    <a:pt x="34592" y="3435"/>
                  </a:lnTo>
                  <a:lnTo>
                    <a:pt x="25302" y="16212"/>
                  </a:lnTo>
                  <a:lnTo>
                    <a:pt x="13739" y="46039"/>
                  </a:lnTo>
                  <a:lnTo>
                    <a:pt x="11398" y="60104"/>
                  </a:lnTo>
                  <a:lnTo>
                    <a:pt x="16002" y="73411"/>
                  </a:lnTo>
                  <a:lnTo>
                    <a:pt x="57150" y="11199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7676"/>
            <p:cNvSpPr/>
            <p:nvPr/>
          </p:nvSpPr>
          <p:spPr>
            <a:xfrm>
              <a:off x="8860591" y="4325251"/>
              <a:ext cx="89661" cy="141975"/>
            </a:xfrm>
            <a:custGeom>
              <a:avLst/>
              <a:gdLst/>
              <a:ahLst/>
              <a:cxnLst/>
              <a:rect l="0" t="0" r="0" b="0"/>
              <a:pathLst>
                <a:path w="89661" h="141975">
                  <a:moveTo>
                    <a:pt x="45284" y="27674"/>
                  </a:moveTo>
                  <a:lnTo>
                    <a:pt x="45284" y="0"/>
                  </a:lnTo>
                  <a:lnTo>
                    <a:pt x="35171" y="4423"/>
                  </a:lnTo>
                  <a:lnTo>
                    <a:pt x="9511" y="23149"/>
                  </a:lnTo>
                  <a:lnTo>
                    <a:pt x="5560" y="24657"/>
                  </a:lnTo>
                  <a:lnTo>
                    <a:pt x="2926" y="27779"/>
                  </a:lnTo>
                  <a:lnTo>
                    <a:pt x="0" y="36893"/>
                  </a:lnTo>
                  <a:lnTo>
                    <a:pt x="1522" y="48000"/>
                  </a:lnTo>
                  <a:lnTo>
                    <a:pt x="5725" y="57874"/>
                  </a:lnTo>
                  <a:lnTo>
                    <a:pt x="8328" y="60508"/>
                  </a:lnTo>
                  <a:lnTo>
                    <a:pt x="49879" y="83212"/>
                  </a:lnTo>
                  <a:lnTo>
                    <a:pt x="81822" y="97206"/>
                  </a:lnTo>
                  <a:lnTo>
                    <a:pt x="87981" y="103733"/>
                  </a:lnTo>
                  <a:lnTo>
                    <a:pt x="89624" y="106954"/>
                  </a:lnTo>
                  <a:lnTo>
                    <a:pt x="89660" y="110161"/>
                  </a:lnTo>
                  <a:lnTo>
                    <a:pt x="86880" y="116546"/>
                  </a:lnTo>
                  <a:lnTo>
                    <a:pt x="69250" y="126090"/>
                  </a:lnTo>
                  <a:lnTo>
                    <a:pt x="35759" y="14197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7677"/>
            <p:cNvSpPr/>
            <p:nvPr/>
          </p:nvSpPr>
          <p:spPr>
            <a:xfrm>
              <a:off x="9286875" y="4314825"/>
              <a:ext cx="304801" cy="168916"/>
            </a:xfrm>
            <a:custGeom>
              <a:avLst/>
              <a:gdLst/>
              <a:ahLst/>
              <a:cxnLst/>
              <a:rect l="0" t="0" r="0" b="0"/>
              <a:pathLst>
                <a:path w="304801" h="168916">
                  <a:moveTo>
                    <a:pt x="0" y="0"/>
                  </a:moveTo>
                  <a:lnTo>
                    <a:pt x="0" y="5056"/>
                  </a:lnTo>
                  <a:lnTo>
                    <a:pt x="11759" y="48874"/>
                  </a:lnTo>
                  <a:lnTo>
                    <a:pt x="16890" y="86095"/>
                  </a:lnTo>
                  <a:lnTo>
                    <a:pt x="18624" y="126485"/>
                  </a:lnTo>
                  <a:lnTo>
                    <a:pt x="19039" y="168915"/>
                  </a:lnTo>
                  <a:lnTo>
                    <a:pt x="24103" y="160586"/>
                  </a:lnTo>
                  <a:lnTo>
                    <a:pt x="35917" y="113840"/>
                  </a:lnTo>
                  <a:lnTo>
                    <a:pt x="54063" y="72205"/>
                  </a:lnTo>
                  <a:lnTo>
                    <a:pt x="69862" y="38162"/>
                  </a:lnTo>
                  <a:lnTo>
                    <a:pt x="84435" y="26359"/>
                  </a:lnTo>
                  <a:lnTo>
                    <a:pt x="97103" y="21216"/>
                  </a:lnTo>
                  <a:lnTo>
                    <a:pt x="100718" y="21552"/>
                  </a:lnTo>
                  <a:lnTo>
                    <a:pt x="107558" y="24748"/>
                  </a:lnTo>
                  <a:lnTo>
                    <a:pt x="131311" y="56333"/>
                  </a:lnTo>
                  <a:lnTo>
                    <a:pt x="142272" y="81602"/>
                  </a:lnTo>
                  <a:lnTo>
                    <a:pt x="155456" y="123010"/>
                  </a:lnTo>
                  <a:lnTo>
                    <a:pt x="163895" y="150620"/>
                  </a:lnTo>
                  <a:lnTo>
                    <a:pt x="171007" y="161263"/>
                  </a:lnTo>
                  <a:lnTo>
                    <a:pt x="179029" y="119672"/>
                  </a:lnTo>
                  <a:lnTo>
                    <a:pt x="190743" y="73067"/>
                  </a:lnTo>
                  <a:lnTo>
                    <a:pt x="208304" y="37481"/>
                  </a:lnTo>
                  <a:lnTo>
                    <a:pt x="222755" y="24420"/>
                  </a:lnTo>
                  <a:lnTo>
                    <a:pt x="243095" y="13938"/>
                  </a:lnTo>
                  <a:lnTo>
                    <a:pt x="247788" y="12467"/>
                  </a:lnTo>
                  <a:lnTo>
                    <a:pt x="258648" y="13655"/>
                  </a:lnTo>
                  <a:lnTo>
                    <a:pt x="264507" y="15453"/>
                  </a:lnTo>
                  <a:lnTo>
                    <a:pt x="273840" y="23095"/>
                  </a:lnTo>
                  <a:lnTo>
                    <a:pt x="281515" y="34606"/>
                  </a:lnTo>
                  <a:lnTo>
                    <a:pt x="300473" y="79708"/>
                  </a:lnTo>
                  <a:lnTo>
                    <a:pt x="304800"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7678"/>
            <p:cNvSpPr/>
            <p:nvPr/>
          </p:nvSpPr>
          <p:spPr>
            <a:xfrm>
              <a:off x="9668267" y="4358607"/>
              <a:ext cx="94638" cy="69850"/>
            </a:xfrm>
            <a:custGeom>
              <a:avLst/>
              <a:gdLst/>
              <a:ahLst/>
              <a:cxnLst/>
              <a:rect l="0" t="0" r="0" b="0"/>
              <a:pathLst>
                <a:path w="94638" h="69850">
                  <a:moveTo>
                    <a:pt x="9133" y="22893"/>
                  </a:moveTo>
                  <a:lnTo>
                    <a:pt x="4076" y="22893"/>
                  </a:lnTo>
                  <a:lnTo>
                    <a:pt x="2587" y="23951"/>
                  </a:lnTo>
                  <a:lnTo>
                    <a:pt x="1593" y="25715"/>
                  </a:lnTo>
                  <a:lnTo>
                    <a:pt x="0" y="36150"/>
                  </a:lnTo>
                  <a:lnTo>
                    <a:pt x="4781" y="50340"/>
                  </a:lnTo>
                  <a:lnTo>
                    <a:pt x="12843" y="59080"/>
                  </a:lnTo>
                  <a:lnTo>
                    <a:pt x="22424" y="65435"/>
                  </a:lnTo>
                  <a:lnTo>
                    <a:pt x="30209" y="68259"/>
                  </a:lnTo>
                  <a:lnTo>
                    <a:pt x="50655" y="69849"/>
                  </a:lnTo>
                  <a:lnTo>
                    <a:pt x="86369" y="62258"/>
                  </a:lnTo>
                  <a:lnTo>
                    <a:pt x="89199" y="58661"/>
                  </a:lnTo>
                  <a:lnTo>
                    <a:pt x="93181" y="39488"/>
                  </a:lnTo>
                  <a:lnTo>
                    <a:pt x="94637" y="12170"/>
                  </a:lnTo>
                  <a:lnTo>
                    <a:pt x="92595" y="8336"/>
                  </a:lnTo>
                  <a:lnTo>
                    <a:pt x="84680" y="1254"/>
                  </a:lnTo>
                  <a:lnTo>
                    <a:pt x="78547" y="0"/>
                  </a:lnTo>
                  <a:lnTo>
                    <a:pt x="63268" y="1430"/>
                  </a:lnTo>
                  <a:lnTo>
                    <a:pt x="57922" y="3292"/>
                  </a:lnTo>
                  <a:lnTo>
                    <a:pt x="54360" y="5593"/>
                  </a:lnTo>
                  <a:lnTo>
                    <a:pt x="28183" y="3241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7679"/>
            <p:cNvSpPr/>
            <p:nvPr/>
          </p:nvSpPr>
          <p:spPr>
            <a:xfrm>
              <a:off x="9772650" y="4352925"/>
              <a:ext cx="133351" cy="109734"/>
            </a:xfrm>
            <a:custGeom>
              <a:avLst/>
              <a:gdLst/>
              <a:ahLst/>
              <a:cxnLst/>
              <a:rect l="0" t="0" r="0" b="0"/>
              <a:pathLst>
                <a:path w="133351" h="109734">
                  <a:moveTo>
                    <a:pt x="0" y="0"/>
                  </a:moveTo>
                  <a:lnTo>
                    <a:pt x="5057" y="0"/>
                  </a:lnTo>
                  <a:lnTo>
                    <a:pt x="10361" y="2822"/>
                  </a:lnTo>
                  <a:lnTo>
                    <a:pt x="16247" y="6546"/>
                  </a:lnTo>
                  <a:lnTo>
                    <a:pt x="22391" y="8201"/>
                  </a:lnTo>
                  <a:lnTo>
                    <a:pt x="28648" y="17403"/>
                  </a:lnTo>
                  <a:lnTo>
                    <a:pt x="52064" y="63675"/>
                  </a:lnTo>
                  <a:lnTo>
                    <a:pt x="77660" y="95730"/>
                  </a:lnTo>
                  <a:lnTo>
                    <a:pt x="84964" y="100755"/>
                  </a:lnTo>
                  <a:lnTo>
                    <a:pt x="91736" y="104047"/>
                  </a:lnTo>
                  <a:lnTo>
                    <a:pt x="98275" y="109037"/>
                  </a:lnTo>
                  <a:lnTo>
                    <a:pt x="101499" y="109733"/>
                  </a:lnTo>
                  <a:lnTo>
                    <a:pt x="104708" y="109139"/>
                  </a:lnTo>
                  <a:lnTo>
                    <a:pt x="107905" y="107684"/>
                  </a:lnTo>
                  <a:lnTo>
                    <a:pt x="110037" y="105656"/>
                  </a:lnTo>
                  <a:lnTo>
                    <a:pt x="118795" y="81660"/>
                  </a:lnTo>
                  <a:lnTo>
                    <a:pt x="123890" y="41334"/>
                  </a:lnTo>
                  <a:lnTo>
                    <a:pt x="1333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7680"/>
            <p:cNvSpPr/>
            <p:nvPr/>
          </p:nvSpPr>
          <p:spPr>
            <a:xfrm>
              <a:off x="9944100" y="4344615"/>
              <a:ext cx="95251" cy="113086"/>
            </a:xfrm>
            <a:custGeom>
              <a:avLst/>
              <a:gdLst/>
              <a:ahLst/>
              <a:cxnLst/>
              <a:rect l="0" t="0" r="0" b="0"/>
              <a:pathLst>
                <a:path w="95251" h="113086">
                  <a:moveTo>
                    <a:pt x="0" y="74985"/>
                  </a:moveTo>
                  <a:lnTo>
                    <a:pt x="0" y="80041"/>
                  </a:lnTo>
                  <a:lnTo>
                    <a:pt x="2118" y="81531"/>
                  </a:lnTo>
                  <a:lnTo>
                    <a:pt x="10113" y="83186"/>
                  </a:lnTo>
                  <a:lnTo>
                    <a:pt x="26515" y="79061"/>
                  </a:lnTo>
                  <a:lnTo>
                    <a:pt x="44780" y="71136"/>
                  </a:lnTo>
                  <a:lnTo>
                    <a:pt x="48904" y="67127"/>
                  </a:lnTo>
                  <a:lnTo>
                    <a:pt x="74569" y="19547"/>
                  </a:lnTo>
                  <a:lnTo>
                    <a:pt x="83519" y="2886"/>
                  </a:lnTo>
                  <a:lnTo>
                    <a:pt x="83197" y="1519"/>
                  </a:lnTo>
                  <a:lnTo>
                    <a:pt x="81923" y="607"/>
                  </a:lnTo>
                  <a:lnTo>
                    <a:pt x="80015" y="0"/>
                  </a:lnTo>
                  <a:lnTo>
                    <a:pt x="72250" y="4970"/>
                  </a:lnTo>
                  <a:lnTo>
                    <a:pt x="63861" y="13176"/>
                  </a:lnTo>
                  <a:lnTo>
                    <a:pt x="44647" y="48788"/>
                  </a:lnTo>
                  <a:lnTo>
                    <a:pt x="41010" y="66517"/>
                  </a:lnTo>
                  <a:lnTo>
                    <a:pt x="42157" y="74631"/>
                  </a:lnTo>
                  <a:lnTo>
                    <a:pt x="49075" y="89292"/>
                  </a:lnTo>
                  <a:lnTo>
                    <a:pt x="56384" y="97219"/>
                  </a:lnTo>
                  <a:lnTo>
                    <a:pt x="95250" y="11308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7681"/>
            <p:cNvSpPr/>
            <p:nvPr/>
          </p:nvSpPr>
          <p:spPr>
            <a:xfrm>
              <a:off x="10125075" y="4326470"/>
              <a:ext cx="209551" cy="140100"/>
            </a:xfrm>
            <a:custGeom>
              <a:avLst/>
              <a:gdLst/>
              <a:ahLst/>
              <a:cxnLst/>
              <a:rect l="0" t="0" r="0" b="0"/>
              <a:pathLst>
                <a:path w="209551" h="140100">
                  <a:moveTo>
                    <a:pt x="0" y="7405"/>
                  </a:moveTo>
                  <a:lnTo>
                    <a:pt x="1058" y="54670"/>
                  </a:lnTo>
                  <a:lnTo>
                    <a:pt x="13257" y="97551"/>
                  </a:lnTo>
                  <a:lnTo>
                    <a:pt x="18964" y="122382"/>
                  </a:lnTo>
                  <a:lnTo>
                    <a:pt x="21110" y="125332"/>
                  </a:lnTo>
                  <a:lnTo>
                    <a:pt x="23600" y="127298"/>
                  </a:lnTo>
                  <a:lnTo>
                    <a:pt x="26364" y="132304"/>
                  </a:lnTo>
                  <a:lnTo>
                    <a:pt x="27101" y="135121"/>
                  </a:lnTo>
                  <a:lnTo>
                    <a:pt x="27592" y="135941"/>
                  </a:lnTo>
                  <a:lnTo>
                    <a:pt x="27921" y="135429"/>
                  </a:lnTo>
                  <a:lnTo>
                    <a:pt x="36097" y="91319"/>
                  </a:lnTo>
                  <a:lnTo>
                    <a:pt x="36765" y="82397"/>
                  </a:lnTo>
                  <a:lnTo>
                    <a:pt x="43151" y="66841"/>
                  </a:lnTo>
                  <a:lnTo>
                    <a:pt x="53045" y="53929"/>
                  </a:lnTo>
                  <a:lnTo>
                    <a:pt x="64497" y="44663"/>
                  </a:lnTo>
                  <a:lnTo>
                    <a:pt x="69458" y="42827"/>
                  </a:lnTo>
                  <a:lnTo>
                    <a:pt x="73821" y="42661"/>
                  </a:lnTo>
                  <a:lnTo>
                    <a:pt x="81493" y="45300"/>
                  </a:lnTo>
                  <a:lnTo>
                    <a:pt x="88430" y="50000"/>
                  </a:lnTo>
                  <a:lnTo>
                    <a:pt x="104713" y="92990"/>
                  </a:lnTo>
                  <a:lnTo>
                    <a:pt x="113460" y="129545"/>
                  </a:lnTo>
                  <a:lnTo>
                    <a:pt x="114251" y="140099"/>
                  </a:lnTo>
                  <a:lnTo>
                    <a:pt x="114298" y="95992"/>
                  </a:lnTo>
                  <a:lnTo>
                    <a:pt x="119357" y="58183"/>
                  </a:lnTo>
                  <a:lnTo>
                    <a:pt x="132614" y="32446"/>
                  </a:lnTo>
                  <a:lnTo>
                    <a:pt x="155232" y="5035"/>
                  </a:lnTo>
                  <a:lnTo>
                    <a:pt x="161773" y="1060"/>
                  </a:lnTo>
                  <a:lnTo>
                    <a:pt x="164998" y="0"/>
                  </a:lnTo>
                  <a:lnTo>
                    <a:pt x="169266" y="1410"/>
                  </a:lnTo>
                  <a:lnTo>
                    <a:pt x="192342" y="19524"/>
                  </a:lnTo>
                  <a:lnTo>
                    <a:pt x="202805" y="44628"/>
                  </a:lnTo>
                  <a:lnTo>
                    <a:pt x="209550" y="10265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7682"/>
            <p:cNvSpPr/>
            <p:nvPr/>
          </p:nvSpPr>
          <p:spPr>
            <a:xfrm>
              <a:off x="10391775" y="4185022"/>
              <a:ext cx="381001" cy="339354"/>
            </a:xfrm>
            <a:custGeom>
              <a:avLst/>
              <a:gdLst/>
              <a:ahLst/>
              <a:cxnLst/>
              <a:rect l="0" t="0" r="0" b="0"/>
              <a:pathLst>
                <a:path w="381001" h="339354">
                  <a:moveTo>
                    <a:pt x="0" y="234578"/>
                  </a:moveTo>
                  <a:lnTo>
                    <a:pt x="23600" y="234578"/>
                  </a:lnTo>
                  <a:lnTo>
                    <a:pt x="29186" y="231756"/>
                  </a:lnTo>
                  <a:lnTo>
                    <a:pt x="46451" y="216264"/>
                  </a:lnTo>
                  <a:lnTo>
                    <a:pt x="69468" y="180389"/>
                  </a:lnTo>
                  <a:lnTo>
                    <a:pt x="74206" y="166546"/>
                  </a:lnTo>
                  <a:lnTo>
                    <a:pt x="73812" y="162765"/>
                  </a:lnTo>
                  <a:lnTo>
                    <a:pt x="70552" y="155742"/>
                  </a:lnTo>
                  <a:lnTo>
                    <a:pt x="68202" y="154504"/>
                  </a:lnTo>
                  <a:lnTo>
                    <a:pt x="65576" y="154737"/>
                  </a:lnTo>
                  <a:lnTo>
                    <a:pt x="62767" y="155951"/>
                  </a:lnTo>
                  <a:lnTo>
                    <a:pt x="45167" y="185141"/>
                  </a:lnTo>
                  <a:lnTo>
                    <a:pt x="40194" y="202526"/>
                  </a:lnTo>
                  <a:lnTo>
                    <a:pt x="38376" y="234787"/>
                  </a:lnTo>
                  <a:lnTo>
                    <a:pt x="40401" y="238951"/>
                  </a:lnTo>
                  <a:lnTo>
                    <a:pt x="48295" y="246399"/>
                  </a:lnTo>
                  <a:lnTo>
                    <a:pt x="53363" y="247750"/>
                  </a:lnTo>
                  <a:lnTo>
                    <a:pt x="64639" y="246430"/>
                  </a:lnTo>
                  <a:lnTo>
                    <a:pt x="82888" y="234679"/>
                  </a:lnTo>
                  <a:lnTo>
                    <a:pt x="89756" y="226510"/>
                  </a:lnTo>
                  <a:lnTo>
                    <a:pt x="94923" y="218292"/>
                  </a:lnTo>
                  <a:lnTo>
                    <a:pt x="109735" y="202824"/>
                  </a:lnTo>
                  <a:lnTo>
                    <a:pt x="129822" y="189252"/>
                  </a:lnTo>
                  <a:lnTo>
                    <a:pt x="132057" y="190602"/>
                  </a:lnTo>
                  <a:lnTo>
                    <a:pt x="137361" y="197747"/>
                  </a:lnTo>
                  <a:lnTo>
                    <a:pt x="152510" y="240716"/>
                  </a:lnTo>
                  <a:lnTo>
                    <a:pt x="161744" y="261257"/>
                  </a:lnTo>
                  <a:lnTo>
                    <a:pt x="166430" y="266896"/>
                  </a:lnTo>
                  <a:lnTo>
                    <a:pt x="168104" y="267765"/>
                  </a:lnTo>
                  <a:lnTo>
                    <a:pt x="169219" y="267286"/>
                  </a:lnTo>
                  <a:lnTo>
                    <a:pt x="169963" y="265908"/>
                  </a:lnTo>
                  <a:lnTo>
                    <a:pt x="171155" y="255035"/>
                  </a:lnTo>
                  <a:lnTo>
                    <a:pt x="172420" y="240522"/>
                  </a:lnTo>
                  <a:lnTo>
                    <a:pt x="184696" y="217186"/>
                  </a:lnTo>
                  <a:lnTo>
                    <a:pt x="193565" y="208151"/>
                  </a:lnTo>
                  <a:lnTo>
                    <a:pt x="203504" y="201666"/>
                  </a:lnTo>
                  <a:lnTo>
                    <a:pt x="211449" y="198784"/>
                  </a:lnTo>
                  <a:lnTo>
                    <a:pt x="215050" y="199074"/>
                  </a:lnTo>
                  <a:lnTo>
                    <a:pt x="221872" y="202218"/>
                  </a:lnTo>
                  <a:lnTo>
                    <a:pt x="236719" y="214994"/>
                  </a:lnTo>
                  <a:lnTo>
                    <a:pt x="249467" y="237242"/>
                  </a:lnTo>
                  <a:lnTo>
                    <a:pt x="263270" y="284104"/>
                  </a:lnTo>
                  <a:lnTo>
                    <a:pt x="265176" y="292926"/>
                  </a:lnTo>
                  <a:lnTo>
                    <a:pt x="266742" y="294643"/>
                  </a:lnTo>
                  <a:lnTo>
                    <a:pt x="268846" y="294730"/>
                  </a:lnTo>
                  <a:lnTo>
                    <a:pt x="271304" y="293729"/>
                  </a:lnTo>
                  <a:lnTo>
                    <a:pt x="272945" y="292004"/>
                  </a:lnTo>
                  <a:lnTo>
                    <a:pt x="283542" y="253844"/>
                  </a:lnTo>
                  <a:lnTo>
                    <a:pt x="292644" y="215571"/>
                  </a:lnTo>
                  <a:lnTo>
                    <a:pt x="299812" y="172380"/>
                  </a:lnTo>
                  <a:lnTo>
                    <a:pt x="310360" y="129629"/>
                  </a:lnTo>
                  <a:lnTo>
                    <a:pt x="316364" y="84339"/>
                  </a:lnTo>
                  <a:lnTo>
                    <a:pt x="329410" y="36954"/>
                  </a:lnTo>
                  <a:lnTo>
                    <a:pt x="333220" y="0"/>
                  </a:lnTo>
                  <a:lnTo>
                    <a:pt x="336191" y="43654"/>
                  </a:lnTo>
                  <a:lnTo>
                    <a:pt x="340913" y="82052"/>
                  </a:lnTo>
                  <a:lnTo>
                    <a:pt x="347563" y="127897"/>
                  </a:lnTo>
                  <a:lnTo>
                    <a:pt x="350986" y="162870"/>
                  </a:lnTo>
                  <a:lnTo>
                    <a:pt x="357055" y="210156"/>
                  </a:lnTo>
                  <a:lnTo>
                    <a:pt x="362595" y="243127"/>
                  </a:lnTo>
                  <a:lnTo>
                    <a:pt x="368845" y="282972"/>
                  </a:lnTo>
                  <a:lnTo>
                    <a:pt x="377675" y="326755"/>
                  </a:lnTo>
                  <a:lnTo>
                    <a:pt x="381000" y="33935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 name="SMARTInkShape-Group1108"/>
          <p:cNvGrpSpPr/>
          <p:nvPr/>
        </p:nvGrpSpPr>
        <p:grpSpPr>
          <a:xfrm>
            <a:off x="6743700" y="4171954"/>
            <a:ext cx="367020" cy="276222"/>
            <a:chOff x="6743700" y="4171954"/>
            <a:chExt cx="367020" cy="276222"/>
          </a:xfrm>
        </p:grpSpPr>
        <p:sp>
          <p:nvSpPr>
            <p:cNvPr id="28" name="SMARTInkShape-7683"/>
            <p:cNvSpPr/>
            <p:nvPr/>
          </p:nvSpPr>
          <p:spPr>
            <a:xfrm>
              <a:off x="6743700" y="4171954"/>
              <a:ext cx="283987" cy="142872"/>
            </a:xfrm>
            <a:custGeom>
              <a:avLst/>
              <a:gdLst/>
              <a:ahLst/>
              <a:cxnLst/>
              <a:rect l="0" t="0" r="0" b="0"/>
              <a:pathLst>
                <a:path w="283987" h="142872">
                  <a:moveTo>
                    <a:pt x="0" y="123821"/>
                  </a:moveTo>
                  <a:lnTo>
                    <a:pt x="45056" y="123821"/>
                  </a:lnTo>
                  <a:lnTo>
                    <a:pt x="86641" y="123821"/>
                  </a:lnTo>
                  <a:lnTo>
                    <a:pt x="133470" y="123821"/>
                  </a:lnTo>
                  <a:lnTo>
                    <a:pt x="174296" y="123821"/>
                  </a:lnTo>
                  <a:lnTo>
                    <a:pt x="220116" y="123821"/>
                  </a:lnTo>
                  <a:lnTo>
                    <a:pt x="263753" y="123821"/>
                  </a:lnTo>
                  <a:lnTo>
                    <a:pt x="273762" y="123821"/>
                  </a:lnTo>
                  <a:lnTo>
                    <a:pt x="274582" y="122763"/>
                  </a:lnTo>
                  <a:lnTo>
                    <a:pt x="276206" y="114412"/>
                  </a:lnTo>
                  <a:lnTo>
                    <a:pt x="276223" y="106105"/>
                  </a:lnTo>
                  <a:lnTo>
                    <a:pt x="271168" y="100110"/>
                  </a:lnTo>
                  <a:lnTo>
                    <a:pt x="265864" y="97407"/>
                  </a:lnTo>
                  <a:lnTo>
                    <a:pt x="262967" y="96687"/>
                  </a:lnTo>
                  <a:lnTo>
                    <a:pt x="261037" y="95148"/>
                  </a:lnTo>
                  <a:lnTo>
                    <a:pt x="258891" y="90617"/>
                  </a:lnTo>
                  <a:lnTo>
                    <a:pt x="254373" y="49590"/>
                  </a:lnTo>
                  <a:lnTo>
                    <a:pt x="250637" y="42146"/>
                  </a:lnTo>
                  <a:lnTo>
                    <a:pt x="247477" y="32005"/>
                  </a:lnTo>
                  <a:lnTo>
                    <a:pt x="241367" y="22298"/>
                  </a:lnTo>
                  <a:lnTo>
                    <a:pt x="239085" y="12719"/>
                  </a:lnTo>
                  <a:lnTo>
                    <a:pt x="238127" y="11"/>
                  </a:lnTo>
                  <a:lnTo>
                    <a:pt x="243182" y="0"/>
                  </a:lnTo>
                  <a:lnTo>
                    <a:pt x="248486" y="2820"/>
                  </a:lnTo>
                  <a:lnTo>
                    <a:pt x="260515" y="13254"/>
                  </a:lnTo>
                  <a:lnTo>
                    <a:pt x="263951" y="19294"/>
                  </a:lnTo>
                  <a:lnTo>
                    <a:pt x="266536" y="25506"/>
                  </a:lnTo>
                  <a:lnTo>
                    <a:pt x="283104" y="47627"/>
                  </a:lnTo>
                  <a:lnTo>
                    <a:pt x="283986" y="50800"/>
                  </a:lnTo>
                  <a:lnTo>
                    <a:pt x="283516" y="53974"/>
                  </a:lnTo>
                  <a:lnTo>
                    <a:pt x="266383" y="83735"/>
                  </a:lnTo>
                  <a:lnTo>
                    <a:pt x="219075" y="1428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7684"/>
            <p:cNvSpPr/>
            <p:nvPr/>
          </p:nvSpPr>
          <p:spPr>
            <a:xfrm>
              <a:off x="6991350" y="4191000"/>
              <a:ext cx="119370" cy="257176"/>
            </a:xfrm>
            <a:custGeom>
              <a:avLst/>
              <a:gdLst/>
              <a:ahLst/>
              <a:cxnLst/>
              <a:rect l="0" t="0" r="0" b="0"/>
              <a:pathLst>
                <a:path w="119370" h="257176">
                  <a:moveTo>
                    <a:pt x="9525" y="0"/>
                  </a:moveTo>
                  <a:lnTo>
                    <a:pt x="14582" y="5056"/>
                  </a:lnTo>
                  <a:lnTo>
                    <a:pt x="19886" y="7539"/>
                  </a:lnTo>
                  <a:lnTo>
                    <a:pt x="22782" y="8201"/>
                  </a:lnTo>
                  <a:lnTo>
                    <a:pt x="36971" y="19246"/>
                  </a:lnTo>
                  <a:lnTo>
                    <a:pt x="59947" y="49214"/>
                  </a:lnTo>
                  <a:lnTo>
                    <a:pt x="91229" y="69288"/>
                  </a:lnTo>
                  <a:lnTo>
                    <a:pt x="99813" y="78420"/>
                  </a:lnTo>
                  <a:lnTo>
                    <a:pt x="109537" y="84619"/>
                  </a:lnTo>
                  <a:lnTo>
                    <a:pt x="113947" y="91630"/>
                  </a:lnTo>
                  <a:lnTo>
                    <a:pt x="118729" y="93641"/>
                  </a:lnTo>
                  <a:lnTo>
                    <a:pt x="119369" y="95235"/>
                  </a:lnTo>
                  <a:lnTo>
                    <a:pt x="118738" y="97357"/>
                  </a:lnTo>
                  <a:lnTo>
                    <a:pt x="116273" y="102536"/>
                  </a:lnTo>
                  <a:lnTo>
                    <a:pt x="113826" y="111403"/>
                  </a:lnTo>
                  <a:lnTo>
                    <a:pt x="109503" y="117598"/>
                  </a:lnTo>
                  <a:lnTo>
                    <a:pt x="64967" y="151817"/>
                  </a:lnTo>
                  <a:lnTo>
                    <a:pt x="31248" y="178938"/>
                  </a:lnTo>
                  <a:lnTo>
                    <a:pt x="14110" y="196582"/>
                  </a:lnTo>
                  <a:lnTo>
                    <a:pt x="11563" y="203081"/>
                  </a:lnTo>
                  <a:lnTo>
                    <a:pt x="8869" y="215876"/>
                  </a:lnTo>
                  <a:lnTo>
                    <a:pt x="3098" y="226476"/>
                  </a:lnTo>
                  <a:lnTo>
                    <a:pt x="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3" name="SMARTInkShape-Group1109"/>
          <p:cNvGrpSpPr/>
          <p:nvPr/>
        </p:nvGrpSpPr>
        <p:grpSpPr>
          <a:xfrm>
            <a:off x="2257425" y="4543428"/>
            <a:ext cx="1209676" cy="1181098"/>
            <a:chOff x="2257425" y="4543428"/>
            <a:chExt cx="1209676" cy="1181098"/>
          </a:xfrm>
        </p:grpSpPr>
        <p:sp>
          <p:nvSpPr>
            <p:cNvPr id="31" name="SMARTInkShape-7685"/>
            <p:cNvSpPr/>
            <p:nvPr/>
          </p:nvSpPr>
          <p:spPr>
            <a:xfrm>
              <a:off x="3333750" y="4543428"/>
              <a:ext cx="133351" cy="95248"/>
            </a:xfrm>
            <a:custGeom>
              <a:avLst/>
              <a:gdLst/>
              <a:ahLst/>
              <a:cxnLst/>
              <a:rect l="0" t="0" r="0" b="0"/>
              <a:pathLst>
                <a:path w="133351" h="95248">
                  <a:moveTo>
                    <a:pt x="0" y="19047"/>
                  </a:moveTo>
                  <a:lnTo>
                    <a:pt x="10113" y="13991"/>
                  </a:lnTo>
                  <a:lnTo>
                    <a:pt x="54175" y="8725"/>
                  </a:lnTo>
                  <a:lnTo>
                    <a:pt x="100710" y="399"/>
                  </a:lnTo>
                  <a:lnTo>
                    <a:pt x="109800" y="0"/>
                  </a:lnTo>
                  <a:lnTo>
                    <a:pt x="111300" y="2116"/>
                  </a:lnTo>
                  <a:lnTo>
                    <a:pt x="113905" y="21456"/>
                  </a:lnTo>
                  <a:lnTo>
                    <a:pt x="115281" y="35829"/>
                  </a:lnTo>
                  <a:lnTo>
                    <a:pt x="133350" y="952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SMARTInkShape-7686"/>
            <p:cNvSpPr/>
            <p:nvPr/>
          </p:nvSpPr>
          <p:spPr>
            <a:xfrm>
              <a:off x="3143250" y="4716630"/>
              <a:ext cx="142876" cy="122071"/>
            </a:xfrm>
            <a:custGeom>
              <a:avLst/>
              <a:gdLst/>
              <a:ahLst/>
              <a:cxnLst/>
              <a:rect l="0" t="0" r="0" b="0"/>
              <a:pathLst>
                <a:path w="142876" h="122071">
                  <a:moveTo>
                    <a:pt x="0" y="45870"/>
                  </a:moveTo>
                  <a:lnTo>
                    <a:pt x="5057" y="40814"/>
                  </a:lnTo>
                  <a:lnTo>
                    <a:pt x="7539" y="35509"/>
                  </a:lnTo>
                  <a:lnTo>
                    <a:pt x="8201" y="32613"/>
                  </a:lnTo>
                  <a:lnTo>
                    <a:pt x="11817" y="30682"/>
                  </a:lnTo>
                  <a:lnTo>
                    <a:pt x="58347" y="18770"/>
                  </a:lnTo>
                  <a:lnTo>
                    <a:pt x="85726" y="9982"/>
                  </a:lnTo>
                  <a:lnTo>
                    <a:pt x="102057" y="0"/>
                  </a:lnTo>
                  <a:lnTo>
                    <a:pt x="104022" y="473"/>
                  </a:lnTo>
                  <a:lnTo>
                    <a:pt x="113837" y="7424"/>
                  </a:lnTo>
                  <a:lnTo>
                    <a:pt x="119219" y="12724"/>
                  </a:lnTo>
                  <a:lnTo>
                    <a:pt x="121778" y="18086"/>
                  </a:lnTo>
                  <a:lnTo>
                    <a:pt x="126467" y="43953"/>
                  </a:lnTo>
                  <a:lnTo>
                    <a:pt x="128762" y="47767"/>
                  </a:lnTo>
                  <a:lnTo>
                    <a:pt x="141432" y="94920"/>
                  </a:lnTo>
                  <a:lnTo>
                    <a:pt x="142875" y="1220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 name="SMARTInkShape-7687"/>
            <p:cNvSpPr/>
            <p:nvPr/>
          </p:nvSpPr>
          <p:spPr>
            <a:xfrm>
              <a:off x="2409825" y="5553076"/>
              <a:ext cx="76201" cy="171450"/>
            </a:xfrm>
            <a:custGeom>
              <a:avLst/>
              <a:gdLst/>
              <a:ahLst/>
              <a:cxnLst/>
              <a:rect l="0" t="0" r="0" b="0"/>
              <a:pathLst>
                <a:path w="76201" h="171450">
                  <a:moveTo>
                    <a:pt x="0" y="9524"/>
                  </a:moveTo>
                  <a:lnTo>
                    <a:pt x="0" y="4468"/>
                  </a:lnTo>
                  <a:lnTo>
                    <a:pt x="1058" y="2978"/>
                  </a:lnTo>
                  <a:lnTo>
                    <a:pt x="2822" y="1985"/>
                  </a:lnTo>
                  <a:lnTo>
                    <a:pt x="13258" y="391"/>
                  </a:lnTo>
                  <a:lnTo>
                    <a:pt x="47208" y="0"/>
                  </a:lnTo>
                  <a:lnTo>
                    <a:pt x="48681" y="44658"/>
                  </a:lnTo>
                  <a:lnTo>
                    <a:pt x="65531" y="91966"/>
                  </a:lnTo>
                  <a:lnTo>
                    <a:pt x="69430" y="133528"/>
                  </a:lnTo>
                  <a:lnTo>
                    <a:pt x="74863" y="153728"/>
                  </a:lnTo>
                  <a:lnTo>
                    <a:pt x="76200" y="1714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SMARTInkShape-7688"/>
            <p:cNvSpPr/>
            <p:nvPr/>
          </p:nvSpPr>
          <p:spPr>
            <a:xfrm>
              <a:off x="2257425" y="5572125"/>
              <a:ext cx="66676" cy="9526"/>
            </a:xfrm>
            <a:custGeom>
              <a:avLst/>
              <a:gdLst/>
              <a:ahLst/>
              <a:cxnLst/>
              <a:rect l="0" t="0" r="0" b="0"/>
              <a:pathLst>
                <a:path w="66676" h="9526">
                  <a:moveTo>
                    <a:pt x="0" y="9525"/>
                  </a:moveTo>
                  <a:lnTo>
                    <a:pt x="5056" y="9525"/>
                  </a:lnTo>
                  <a:lnTo>
                    <a:pt x="10361" y="6703"/>
                  </a:lnTo>
                  <a:lnTo>
                    <a:pt x="13258" y="4469"/>
                  </a:lnTo>
                  <a:lnTo>
                    <a:pt x="39660" y="883"/>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SMARTInkShape-7689"/>
            <p:cNvSpPr/>
            <p:nvPr/>
          </p:nvSpPr>
          <p:spPr>
            <a:xfrm>
              <a:off x="2505075" y="5248278"/>
              <a:ext cx="276226" cy="152398"/>
            </a:xfrm>
            <a:custGeom>
              <a:avLst/>
              <a:gdLst/>
              <a:ahLst/>
              <a:cxnLst/>
              <a:rect l="0" t="0" r="0" b="0"/>
              <a:pathLst>
                <a:path w="276226" h="152398">
                  <a:moveTo>
                    <a:pt x="0" y="28572"/>
                  </a:moveTo>
                  <a:lnTo>
                    <a:pt x="45661" y="28572"/>
                  </a:lnTo>
                  <a:lnTo>
                    <a:pt x="55219" y="27514"/>
                  </a:lnTo>
                  <a:lnTo>
                    <a:pt x="96250" y="20371"/>
                  </a:lnTo>
                  <a:lnTo>
                    <a:pt x="109100" y="16813"/>
                  </a:lnTo>
                  <a:lnTo>
                    <a:pt x="114009" y="14383"/>
                  </a:lnTo>
                  <a:lnTo>
                    <a:pt x="158333" y="7340"/>
                  </a:lnTo>
                  <a:lnTo>
                    <a:pt x="186616" y="1447"/>
                  </a:lnTo>
                  <a:lnTo>
                    <a:pt x="233508" y="22"/>
                  </a:lnTo>
                  <a:lnTo>
                    <a:pt x="237517" y="0"/>
                  </a:lnTo>
                  <a:lnTo>
                    <a:pt x="246273" y="8198"/>
                  </a:lnTo>
                  <a:lnTo>
                    <a:pt x="250419" y="45244"/>
                  </a:lnTo>
                  <a:lnTo>
                    <a:pt x="254172" y="53974"/>
                  </a:lnTo>
                  <a:lnTo>
                    <a:pt x="259821" y="100150"/>
                  </a:lnTo>
                  <a:lnTo>
                    <a:pt x="263643" y="110126"/>
                  </a:lnTo>
                  <a:lnTo>
                    <a:pt x="266853" y="126584"/>
                  </a:lnTo>
                  <a:lnTo>
                    <a:pt x="276225" y="1523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 name="SMARTInkShape-7690"/>
            <p:cNvSpPr/>
            <p:nvPr/>
          </p:nvSpPr>
          <p:spPr>
            <a:xfrm>
              <a:off x="2809875" y="5000745"/>
              <a:ext cx="200026" cy="142756"/>
            </a:xfrm>
            <a:custGeom>
              <a:avLst/>
              <a:gdLst/>
              <a:ahLst/>
              <a:cxnLst/>
              <a:rect l="0" t="0" r="0" b="0"/>
              <a:pathLst>
                <a:path w="200026" h="142756">
                  <a:moveTo>
                    <a:pt x="0" y="37980"/>
                  </a:moveTo>
                  <a:lnTo>
                    <a:pt x="0" y="32924"/>
                  </a:lnTo>
                  <a:lnTo>
                    <a:pt x="1058" y="31434"/>
                  </a:lnTo>
                  <a:lnTo>
                    <a:pt x="2822" y="30441"/>
                  </a:lnTo>
                  <a:lnTo>
                    <a:pt x="5057" y="29779"/>
                  </a:lnTo>
                  <a:lnTo>
                    <a:pt x="32503" y="15314"/>
                  </a:lnTo>
                  <a:lnTo>
                    <a:pt x="66356" y="10183"/>
                  </a:lnTo>
                  <a:lnTo>
                    <a:pt x="79233" y="8693"/>
                  </a:lnTo>
                  <a:lnTo>
                    <a:pt x="122950" y="793"/>
                  </a:lnTo>
                  <a:lnTo>
                    <a:pt x="145099" y="0"/>
                  </a:lnTo>
                  <a:lnTo>
                    <a:pt x="175532" y="9016"/>
                  </a:lnTo>
                  <a:lnTo>
                    <a:pt x="177347" y="11262"/>
                  </a:lnTo>
                  <a:lnTo>
                    <a:pt x="183080" y="27254"/>
                  </a:lnTo>
                  <a:lnTo>
                    <a:pt x="187202" y="34272"/>
                  </a:lnTo>
                  <a:lnTo>
                    <a:pt x="189523" y="45230"/>
                  </a:lnTo>
                  <a:lnTo>
                    <a:pt x="190475" y="91865"/>
                  </a:lnTo>
                  <a:lnTo>
                    <a:pt x="191556" y="126092"/>
                  </a:lnTo>
                  <a:lnTo>
                    <a:pt x="200025" y="1427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0" name="SMARTInkShape-Group1110"/>
          <p:cNvGrpSpPr/>
          <p:nvPr/>
        </p:nvGrpSpPr>
        <p:grpSpPr>
          <a:xfrm>
            <a:off x="2133600" y="4286250"/>
            <a:ext cx="1684965" cy="1319509"/>
            <a:chOff x="2133600" y="4286250"/>
            <a:chExt cx="1684965" cy="1319509"/>
          </a:xfrm>
        </p:grpSpPr>
        <p:sp>
          <p:nvSpPr>
            <p:cNvPr id="134" name="SMARTInkShape-7691"/>
            <p:cNvSpPr/>
            <p:nvPr/>
          </p:nvSpPr>
          <p:spPr>
            <a:xfrm>
              <a:off x="2733675" y="4695825"/>
              <a:ext cx="123580" cy="104217"/>
            </a:xfrm>
            <a:custGeom>
              <a:avLst/>
              <a:gdLst/>
              <a:ahLst/>
              <a:cxnLst/>
              <a:rect l="0" t="0" r="0" b="0"/>
              <a:pathLst>
                <a:path w="123580" h="104217">
                  <a:moveTo>
                    <a:pt x="76200" y="0"/>
                  </a:moveTo>
                  <a:lnTo>
                    <a:pt x="81257" y="5056"/>
                  </a:lnTo>
                  <a:lnTo>
                    <a:pt x="83739" y="10361"/>
                  </a:lnTo>
                  <a:lnTo>
                    <a:pt x="84401" y="13257"/>
                  </a:lnTo>
                  <a:lnTo>
                    <a:pt x="102149" y="53200"/>
                  </a:lnTo>
                  <a:lnTo>
                    <a:pt x="103024" y="57691"/>
                  </a:lnTo>
                  <a:lnTo>
                    <a:pt x="109641" y="65505"/>
                  </a:lnTo>
                  <a:lnTo>
                    <a:pt x="117521" y="72505"/>
                  </a:lnTo>
                  <a:lnTo>
                    <a:pt x="121023" y="79144"/>
                  </a:lnTo>
                  <a:lnTo>
                    <a:pt x="123456" y="95219"/>
                  </a:lnTo>
                  <a:lnTo>
                    <a:pt x="123579" y="98405"/>
                  </a:lnTo>
                  <a:lnTo>
                    <a:pt x="121544" y="100528"/>
                  </a:lnTo>
                  <a:lnTo>
                    <a:pt x="113639" y="102888"/>
                  </a:lnTo>
                  <a:lnTo>
                    <a:pt x="97289" y="104216"/>
                  </a:lnTo>
                  <a:lnTo>
                    <a:pt x="88042" y="101704"/>
                  </a:lnTo>
                  <a:lnTo>
                    <a:pt x="84095" y="99553"/>
                  </a:lnTo>
                  <a:lnTo>
                    <a:pt x="36585" y="95502"/>
                  </a:ln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 name="SMARTInkShape-7692"/>
            <p:cNvSpPr/>
            <p:nvPr/>
          </p:nvSpPr>
          <p:spPr>
            <a:xfrm>
              <a:off x="2524125" y="4515015"/>
              <a:ext cx="102889" cy="121850"/>
            </a:xfrm>
            <a:custGeom>
              <a:avLst/>
              <a:gdLst/>
              <a:ahLst/>
              <a:cxnLst/>
              <a:rect l="0" t="0" r="0" b="0"/>
              <a:pathLst>
                <a:path w="102889" h="121850">
                  <a:moveTo>
                    <a:pt x="38100" y="18885"/>
                  </a:moveTo>
                  <a:lnTo>
                    <a:pt x="43157" y="18885"/>
                  </a:lnTo>
                  <a:lnTo>
                    <a:pt x="56414" y="23941"/>
                  </a:lnTo>
                  <a:lnTo>
                    <a:pt x="59834" y="26489"/>
                  </a:lnTo>
                  <a:lnTo>
                    <a:pt x="72621" y="44395"/>
                  </a:lnTo>
                  <a:lnTo>
                    <a:pt x="76188" y="56937"/>
                  </a:lnTo>
                  <a:lnTo>
                    <a:pt x="76199" y="43723"/>
                  </a:lnTo>
                  <a:lnTo>
                    <a:pt x="73377" y="37685"/>
                  </a:lnTo>
                  <a:lnTo>
                    <a:pt x="69654" y="31474"/>
                  </a:lnTo>
                  <a:lnTo>
                    <a:pt x="66499" y="22027"/>
                  </a:lnTo>
                  <a:lnTo>
                    <a:pt x="60390" y="12526"/>
                  </a:lnTo>
                  <a:lnTo>
                    <a:pt x="58590" y="6181"/>
                  </a:lnTo>
                  <a:lnTo>
                    <a:pt x="57052" y="4066"/>
                  </a:lnTo>
                  <a:lnTo>
                    <a:pt x="54968" y="2655"/>
                  </a:lnTo>
                  <a:lnTo>
                    <a:pt x="48055" y="0"/>
                  </a:lnTo>
                  <a:lnTo>
                    <a:pt x="47663" y="13107"/>
                  </a:lnTo>
                  <a:lnTo>
                    <a:pt x="79149" y="58459"/>
                  </a:lnTo>
                  <a:lnTo>
                    <a:pt x="102888" y="100968"/>
                  </a:lnTo>
                  <a:lnTo>
                    <a:pt x="102458" y="103240"/>
                  </a:lnTo>
                  <a:lnTo>
                    <a:pt x="96987" y="114492"/>
                  </a:lnTo>
                  <a:lnTo>
                    <a:pt x="96408" y="117548"/>
                  </a:lnTo>
                  <a:lnTo>
                    <a:pt x="94964" y="119585"/>
                  </a:lnTo>
                  <a:lnTo>
                    <a:pt x="92943" y="120943"/>
                  </a:lnTo>
                  <a:lnTo>
                    <a:pt x="90537" y="121849"/>
                  </a:lnTo>
                  <a:lnTo>
                    <a:pt x="44871" y="114912"/>
                  </a:lnTo>
                  <a:lnTo>
                    <a:pt x="0" y="1141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 name="SMARTInkShape-7693"/>
            <p:cNvSpPr/>
            <p:nvPr/>
          </p:nvSpPr>
          <p:spPr>
            <a:xfrm>
              <a:off x="2133600" y="4286250"/>
              <a:ext cx="257141" cy="142876"/>
            </a:xfrm>
            <a:custGeom>
              <a:avLst/>
              <a:gdLst/>
              <a:ahLst/>
              <a:cxnLst/>
              <a:rect l="0" t="0" r="0" b="0"/>
              <a:pathLst>
                <a:path w="257141" h="142876">
                  <a:moveTo>
                    <a:pt x="238125" y="0"/>
                  </a:moveTo>
                  <a:lnTo>
                    <a:pt x="238125" y="8201"/>
                  </a:lnTo>
                  <a:lnTo>
                    <a:pt x="245664" y="30073"/>
                  </a:lnTo>
                  <a:lnTo>
                    <a:pt x="248447" y="52918"/>
                  </a:lnTo>
                  <a:lnTo>
                    <a:pt x="254119" y="65303"/>
                  </a:lnTo>
                  <a:lnTo>
                    <a:pt x="257122" y="107832"/>
                  </a:lnTo>
                  <a:lnTo>
                    <a:pt x="257140" y="113163"/>
                  </a:lnTo>
                  <a:lnTo>
                    <a:pt x="256093" y="116717"/>
                  </a:lnTo>
                  <a:lnTo>
                    <a:pt x="254337" y="119087"/>
                  </a:lnTo>
                  <a:lnTo>
                    <a:pt x="239868" y="129747"/>
                  </a:lnTo>
                  <a:lnTo>
                    <a:pt x="225118" y="133341"/>
                  </a:lnTo>
                  <a:lnTo>
                    <a:pt x="217175" y="137932"/>
                  </a:lnTo>
                  <a:lnTo>
                    <a:pt x="171931" y="142224"/>
                  </a:lnTo>
                  <a:lnTo>
                    <a:pt x="128388" y="137690"/>
                  </a:lnTo>
                  <a:lnTo>
                    <a:pt x="84340" y="133921"/>
                  </a:lnTo>
                  <a:lnTo>
                    <a:pt x="40034" y="133425"/>
                  </a:lnTo>
                  <a:lnTo>
                    <a:pt x="23621" y="134431"/>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 name="SMARTInkShape-7694"/>
            <p:cNvSpPr/>
            <p:nvPr/>
          </p:nvSpPr>
          <p:spPr>
            <a:xfrm>
              <a:off x="3190875" y="5048250"/>
              <a:ext cx="112421" cy="100358"/>
            </a:xfrm>
            <a:custGeom>
              <a:avLst/>
              <a:gdLst/>
              <a:ahLst/>
              <a:cxnLst/>
              <a:rect l="0" t="0" r="0" b="0"/>
              <a:pathLst>
                <a:path w="112421" h="100358">
                  <a:moveTo>
                    <a:pt x="57150" y="0"/>
                  </a:moveTo>
                  <a:lnTo>
                    <a:pt x="82660" y="42378"/>
                  </a:lnTo>
                  <a:lnTo>
                    <a:pt x="101610" y="71868"/>
                  </a:lnTo>
                  <a:lnTo>
                    <a:pt x="110069" y="82207"/>
                  </a:lnTo>
                  <a:lnTo>
                    <a:pt x="112420" y="88747"/>
                  </a:lnTo>
                  <a:lnTo>
                    <a:pt x="111988" y="90915"/>
                  </a:lnTo>
                  <a:lnTo>
                    <a:pt x="110642" y="92360"/>
                  </a:lnTo>
                  <a:lnTo>
                    <a:pt x="106325" y="95024"/>
                  </a:lnTo>
                  <a:lnTo>
                    <a:pt x="100877" y="99737"/>
                  </a:lnTo>
                  <a:lnTo>
                    <a:pt x="96885" y="100357"/>
                  </a:lnTo>
                  <a:lnTo>
                    <a:pt x="86804" y="98225"/>
                  </a:lnTo>
                  <a:lnTo>
                    <a:pt x="42231" y="77081"/>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SMARTInkShape-7695"/>
            <p:cNvSpPr/>
            <p:nvPr/>
          </p:nvSpPr>
          <p:spPr>
            <a:xfrm>
              <a:off x="3476625" y="5276850"/>
              <a:ext cx="95044" cy="104597"/>
            </a:xfrm>
            <a:custGeom>
              <a:avLst/>
              <a:gdLst/>
              <a:ahLst/>
              <a:cxnLst/>
              <a:rect l="0" t="0" r="0" b="0"/>
              <a:pathLst>
                <a:path w="95044" h="104597">
                  <a:moveTo>
                    <a:pt x="19050" y="0"/>
                  </a:moveTo>
                  <a:lnTo>
                    <a:pt x="38348" y="22120"/>
                  </a:lnTo>
                  <a:lnTo>
                    <a:pt x="44876" y="36187"/>
                  </a:lnTo>
                  <a:lnTo>
                    <a:pt x="45792" y="40000"/>
                  </a:lnTo>
                  <a:lnTo>
                    <a:pt x="68106" y="67343"/>
                  </a:lnTo>
                  <a:lnTo>
                    <a:pt x="89951" y="90909"/>
                  </a:lnTo>
                  <a:lnTo>
                    <a:pt x="95043" y="104172"/>
                  </a:lnTo>
                  <a:lnTo>
                    <a:pt x="90132" y="104596"/>
                  </a:lnTo>
                  <a:lnTo>
                    <a:pt x="45906" y="89576"/>
                  </a:lnTo>
                  <a:lnTo>
                    <a:pt x="23845" y="86485"/>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 name="SMARTInkShape-7696"/>
            <p:cNvSpPr/>
            <p:nvPr/>
          </p:nvSpPr>
          <p:spPr>
            <a:xfrm>
              <a:off x="3714750" y="5486400"/>
              <a:ext cx="103815" cy="119359"/>
            </a:xfrm>
            <a:custGeom>
              <a:avLst/>
              <a:gdLst/>
              <a:ahLst/>
              <a:cxnLst/>
              <a:rect l="0" t="0" r="0" b="0"/>
              <a:pathLst>
                <a:path w="103815" h="119359">
                  <a:moveTo>
                    <a:pt x="9525" y="0"/>
                  </a:moveTo>
                  <a:lnTo>
                    <a:pt x="32318" y="24909"/>
                  </a:lnTo>
                  <a:lnTo>
                    <a:pt x="60292" y="68052"/>
                  </a:lnTo>
                  <a:lnTo>
                    <a:pt x="72075" y="80018"/>
                  </a:lnTo>
                  <a:lnTo>
                    <a:pt x="88359" y="90242"/>
                  </a:lnTo>
                  <a:lnTo>
                    <a:pt x="97479" y="99374"/>
                  </a:lnTo>
                  <a:lnTo>
                    <a:pt x="103814" y="112126"/>
                  </a:lnTo>
                  <a:lnTo>
                    <a:pt x="101526" y="116156"/>
                  </a:lnTo>
                  <a:lnTo>
                    <a:pt x="99434" y="118712"/>
                  </a:lnTo>
                  <a:lnTo>
                    <a:pt x="94864" y="119358"/>
                  </a:lnTo>
                  <a:lnTo>
                    <a:pt x="50788" y="115175"/>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1" name="SMARTInkShape-Group1111"/>
          <p:cNvGrpSpPr/>
          <p:nvPr/>
        </p:nvGrpSpPr>
        <p:grpSpPr>
          <a:xfrm>
            <a:off x="1476375" y="3857625"/>
            <a:ext cx="4010026" cy="2924176"/>
            <a:chOff x="1476375" y="3857625"/>
            <a:chExt cx="4010026" cy="2924176"/>
          </a:xfrm>
        </p:grpSpPr>
        <p:sp>
          <p:nvSpPr>
            <p:cNvPr id="141" name="SMARTInkShape-7697"/>
            <p:cNvSpPr/>
            <p:nvPr/>
          </p:nvSpPr>
          <p:spPr>
            <a:xfrm>
              <a:off x="1866900" y="3981450"/>
              <a:ext cx="133351" cy="152401"/>
            </a:xfrm>
            <a:custGeom>
              <a:avLst/>
              <a:gdLst/>
              <a:ahLst/>
              <a:cxnLst/>
              <a:rect l="0" t="0" r="0" b="0"/>
              <a:pathLst>
                <a:path w="133351" h="152401">
                  <a:moveTo>
                    <a:pt x="0" y="0"/>
                  </a:moveTo>
                  <a:lnTo>
                    <a:pt x="0" y="14189"/>
                  </a:lnTo>
                  <a:lnTo>
                    <a:pt x="5056" y="27723"/>
                  </a:lnTo>
                  <a:lnTo>
                    <a:pt x="30591" y="58648"/>
                  </a:lnTo>
                  <a:lnTo>
                    <a:pt x="77213" y="97542"/>
                  </a:lnTo>
                  <a:lnTo>
                    <a:pt x="13335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SMARTInkShape-7698"/>
            <p:cNvSpPr/>
            <p:nvPr/>
          </p:nvSpPr>
          <p:spPr>
            <a:xfrm>
              <a:off x="4450445" y="4162817"/>
              <a:ext cx="90078" cy="161534"/>
            </a:xfrm>
            <a:custGeom>
              <a:avLst/>
              <a:gdLst/>
              <a:ahLst/>
              <a:cxnLst/>
              <a:rect l="0" t="0" r="0" b="0"/>
              <a:pathLst>
                <a:path w="90078" h="161534">
                  <a:moveTo>
                    <a:pt x="54880" y="9133"/>
                  </a:moveTo>
                  <a:lnTo>
                    <a:pt x="54880" y="932"/>
                  </a:lnTo>
                  <a:lnTo>
                    <a:pt x="53822" y="491"/>
                  </a:lnTo>
                  <a:lnTo>
                    <a:pt x="49824" y="0"/>
                  </a:lnTo>
                  <a:lnTo>
                    <a:pt x="44519" y="2605"/>
                  </a:lnTo>
                  <a:lnTo>
                    <a:pt x="5389" y="39611"/>
                  </a:lnTo>
                  <a:lnTo>
                    <a:pt x="1134" y="46668"/>
                  </a:lnTo>
                  <a:lnTo>
                    <a:pt x="0" y="50031"/>
                  </a:lnTo>
                  <a:lnTo>
                    <a:pt x="1360" y="53332"/>
                  </a:lnTo>
                  <a:lnTo>
                    <a:pt x="39425" y="84030"/>
                  </a:lnTo>
                  <a:lnTo>
                    <a:pt x="72523" y="101382"/>
                  </a:lnTo>
                  <a:lnTo>
                    <a:pt x="83183" y="112221"/>
                  </a:lnTo>
                  <a:lnTo>
                    <a:pt x="88626" y="121272"/>
                  </a:lnTo>
                  <a:lnTo>
                    <a:pt x="90077" y="125167"/>
                  </a:lnTo>
                  <a:lnTo>
                    <a:pt x="88928" y="128823"/>
                  </a:lnTo>
                  <a:lnTo>
                    <a:pt x="82007" y="135706"/>
                  </a:lnTo>
                  <a:lnTo>
                    <a:pt x="45355" y="1615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 name="SMARTInkShape-7699"/>
            <p:cNvSpPr/>
            <p:nvPr/>
          </p:nvSpPr>
          <p:spPr>
            <a:xfrm>
              <a:off x="4105828" y="4154871"/>
              <a:ext cx="256623" cy="150430"/>
            </a:xfrm>
            <a:custGeom>
              <a:avLst/>
              <a:gdLst/>
              <a:ahLst/>
              <a:cxnLst/>
              <a:rect l="0" t="0" r="0" b="0"/>
              <a:pathLst>
                <a:path w="256623" h="150430">
                  <a:moveTo>
                    <a:pt x="18497" y="112329"/>
                  </a:moveTo>
                  <a:lnTo>
                    <a:pt x="33685" y="128576"/>
                  </a:lnTo>
                  <a:lnTo>
                    <a:pt x="36403" y="137839"/>
                  </a:lnTo>
                  <a:lnTo>
                    <a:pt x="37502" y="149876"/>
                  </a:lnTo>
                  <a:lnTo>
                    <a:pt x="34723" y="107565"/>
                  </a:lnTo>
                  <a:lnTo>
                    <a:pt x="21300" y="62352"/>
                  </a:lnTo>
                  <a:lnTo>
                    <a:pt x="8899" y="31784"/>
                  </a:lnTo>
                  <a:lnTo>
                    <a:pt x="3648" y="22556"/>
                  </a:lnTo>
                  <a:lnTo>
                    <a:pt x="277" y="8009"/>
                  </a:lnTo>
                  <a:lnTo>
                    <a:pt x="0" y="4682"/>
                  </a:lnTo>
                  <a:lnTo>
                    <a:pt x="874" y="2464"/>
                  </a:lnTo>
                  <a:lnTo>
                    <a:pt x="2515" y="986"/>
                  </a:lnTo>
                  <a:lnTo>
                    <a:pt x="4667" y="0"/>
                  </a:lnTo>
                  <a:lnTo>
                    <a:pt x="7160" y="402"/>
                  </a:lnTo>
                  <a:lnTo>
                    <a:pt x="49564" y="25527"/>
                  </a:lnTo>
                  <a:lnTo>
                    <a:pt x="91183" y="64858"/>
                  </a:lnTo>
                  <a:lnTo>
                    <a:pt x="134894" y="104057"/>
                  </a:lnTo>
                  <a:lnTo>
                    <a:pt x="143607" y="108653"/>
                  </a:lnTo>
                  <a:lnTo>
                    <a:pt x="157824" y="111603"/>
                  </a:lnTo>
                  <a:lnTo>
                    <a:pt x="164381" y="112007"/>
                  </a:lnTo>
                  <a:lnTo>
                    <a:pt x="166553" y="109997"/>
                  </a:lnTo>
                  <a:lnTo>
                    <a:pt x="181004" y="63360"/>
                  </a:lnTo>
                  <a:lnTo>
                    <a:pt x="189828" y="26623"/>
                  </a:lnTo>
                  <a:lnTo>
                    <a:pt x="191984" y="23442"/>
                  </a:lnTo>
                  <a:lnTo>
                    <a:pt x="194480" y="21321"/>
                  </a:lnTo>
                  <a:lnTo>
                    <a:pt x="197253" y="16142"/>
                  </a:lnTo>
                  <a:lnTo>
                    <a:pt x="199034" y="9250"/>
                  </a:lnTo>
                  <a:lnTo>
                    <a:pt x="199277" y="11130"/>
                  </a:lnTo>
                  <a:lnTo>
                    <a:pt x="199342" y="13113"/>
                  </a:lnTo>
                  <a:lnTo>
                    <a:pt x="215711" y="55886"/>
                  </a:lnTo>
                  <a:lnTo>
                    <a:pt x="231270" y="99892"/>
                  </a:lnTo>
                  <a:lnTo>
                    <a:pt x="256622" y="1504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 name="SMARTInkShape-7700"/>
            <p:cNvSpPr/>
            <p:nvPr/>
          </p:nvSpPr>
          <p:spPr>
            <a:xfrm>
              <a:off x="4953000" y="6410325"/>
              <a:ext cx="113682" cy="152401"/>
            </a:xfrm>
            <a:custGeom>
              <a:avLst/>
              <a:gdLst/>
              <a:ahLst/>
              <a:cxnLst/>
              <a:rect l="0" t="0" r="0" b="0"/>
              <a:pathLst>
                <a:path w="113682" h="152401">
                  <a:moveTo>
                    <a:pt x="0" y="0"/>
                  </a:moveTo>
                  <a:lnTo>
                    <a:pt x="40098" y="23851"/>
                  </a:lnTo>
                  <a:lnTo>
                    <a:pt x="86763" y="59409"/>
                  </a:lnTo>
                  <a:lnTo>
                    <a:pt x="103725" y="78215"/>
                  </a:lnTo>
                  <a:lnTo>
                    <a:pt x="109600" y="89795"/>
                  </a:lnTo>
                  <a:lnTo>
                    <a:pt x="113681" y="120768"/>
                  </a:lnTo>
                  <a:lnTo>
                    <a:pt x="111203" y="130580"/>
                  </a:lnTo>
                  <a:lnTo>
                    <a:pt x="109060" y="134679"/>
                  </a:lnTo>
                  <a:lnTo>
                    <a:pt x="95391" y="142054"/>
                  </a:lnTo>
                  <a:lnTo>
                    <a:pt x="3810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 name="SMARTInkShape-7701"/>
            <p:cNvSpPr/>
            <p:nvPr/>
          </p:nvSpPr>
          <p:spPr>
            <a:xfrm>
              <a:off x="4972050" y="6438900"/>
              <a:ext cx="19051" cy="152401"/>
            </a:xfrm>
            <a:custGeom>
              <a:avLst/>
              <a:gdLst/>
              <a:ahLst/>
              <a:cxnLst/>
              <a:rect l="0" t="0" r="0" b="0"/>
              <a:pathLst>
                <a:path w="19051" h="152401">
                  <a:moveTo>
                    <a:pt x="0" y="0"/>
                  </a:moveTo>
                  <a:lnTo>
                    <a:pt x="8201" y="0"/>
                  </a:lnTo>
                  <a:lnTo>
                    <a:pt x="14189" y="10113"/>
                  </a:lnTo>
                  <a:lnTo>
                    <a:pt x="18090" y="41156"/>
                  </a:lnTo>
                  <a:lnTo>
                    <a:pt x="18860" y="81311"/>
                  </a:lnTo>
                  <a:lnTo>
                    <a:pt x="19025" y="123441"/>
                  </a:lnTo>
                  <a:lnTo>
                    <a:pt x="1905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SMARTInkShape-7702"/>
            <p:cNvSpPr/>
            <p:nvPr/>
          </p:nvSpPr>
          <p:spPr>
            <a:xfrm>
              <a:off x="4724400" y="6334125"/>
              <a:ext cx="180976" cy="170068"/>
            </a:xfrm>
            <a:custGeom>
              <a:avLst/>
              <a:gdLst/>
              <a:ahLst/>
              <a:cxnLst/>
              <a:rect l="0" t="0" r="0" b="0"/>
              <a:pathLst>
                <a:path w="180976" h="170068">
                  <a:moveTo>
                    <a:pt x="0" y="0"/>
                  </a:moveTo>
                  <a:lnTo>
                    <a:pt x="0" y="5057"/>
                  </a:lnTo>
                  <a:lnTo>
                    <a:pt x="2822" y="10361"/>
                  </a:lnTo>
                  <a:lnTo>
                    <a:pt x="13257" y="22390"/>
                  </a:lnTo>
                  <a:lnTo>
                    <a:pt x="16475" y="31470"/>
                  </a:lnTo>
                  <a:lnTo>
                    <a:pt x="18824" y="77291"/>
                  </a:lnTo>
                  <a:lnTo>
                    <a:pt x="20008" y="93618"/>
                  </a:lnTo>
                  <a:lnTo>
                    <a:pt x="27238" y="126537"/>
                  </a:lnTo>
                  <a:lnTo>
                    <a:pt x="28497" y="156049"/>
                  </a:lnTo>
                  <a:lnTo>
                    <a:pt x="35119" y="115594"/>
                  </a:lnTo>
                  <a:lnTo>
                    <a:pt x="36158" y="92340"/>
                  </a:lnTo>
                  <a:lnTo>
                    <a:pt x="29380" y="46507"/>
                  </a:lnTo>
                  <a:lnTo>
                    <a:pt x="28606" y="29337"/>
                  </a:lnTo>
                  <a:lnTo>
                    <a:pt x="33641" y="28801"/>
                  </a:lnTo>
                  <a:lnTo>
                    <a:pt x="38940" y="31497"/>
                  </a:lnTo>
                  <a:lnTo>
                    <a:pt x="41835" y="33698"/>
                  </a:lnTo>
                  <a:lnTo>
                    <a:pt x="63533" y="80036"/>
                  </a:lnTo>
                  <a:lnTo>
                    <a:pt x="76206" y="117880"/>
                  </a:lnTo>
                  <a:lnTo>
                    <a:pt x="88902" y="155694"/>
                  </a:lnTo>
                  <a:lnTo>
                    <a:pt x="95251" y="164447"/>
                  </a:lnTo>
                  <a:lnTo>
                    <a:pt x="101600" y="168338"/>
                  </a:lnTo>
                  <a:lnTo>
                    <a:pt x="107950" y="170067"/>
                  </a:lnTo>
                  <a:lnTo>
                    <a:pt x="111125" y="167353"/>
                  </a:lnTo>
                  <a:lnTo>
                    <a:pt x="136172" y="125759"/>
                  </a:lnTo>
                  <a:lnTo>
                    <a:pt x="164412" y="78571"/>
                  </a:lnTo>
                  <a:lnTo>
                    <a:pt x="177390" y="58873"/>
                  </a:lnTo>
                  <a:lnTo>
                    <a:pt x="180267" y="49847"/>
                  </a:lnTo>
                  <a:lnTo>
                    <a:pt x="180503" y="50164"/>
                  </a:lnTo>
                  <a:lnTo>
                    <a:pt x="180957" y="88387"/>
                  </a:lnTo>
                  <a:lnTo>
                    <a:pt x="18097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 name="SMARTInkShape-7703"/>
            <p:cNvSpPr/>
            <p:nvPr/>
          </p:nvSpPr>
          <p:spPr>
            <a:xfrm>
              <a:off x="1476375" y="3857625"/>
              <a:ext cx="4010026" cy="2924176"/>
            </a:xfrm>
            <a:custGeom>
              <a:avLst/>
              <a:gdLst/>
              <a:ahLst/>
              <a:cxnLst/>
              <a:rect l="0" t="0" r="0" b="0"/>
              <a:pathLst>
                <a:path w="4010026" h="2924176">
                  <a:moveTo>
                    <a:pt x="0" y="0"/>
                  </a:moveTo>
                  <a:lnTo>
                    <a:pt x="0" y="14189"/>
                  </a:lnTo>
                  <a:lnTo>
                    <a:pt x="8642" y="56747"/>
                  </a:lnTo>
                  <a:lnTo>
                    <a:pt x="9409" y="93655"/>
                  </a:lnTo>
                  <a:lnTo>
                    <a:pt x="16048" y="139581"/>
                  </a:lnTo>
                  <a:lnTo>
                    <a:pt x="18457" y="183146"/>
                  </a:lnTo>
                  <a:lnTo>
                    <a:pt x="18874" y="225363"/>
                  </a:lnTo>
                  <a:lnTo>
                    <a:pt x="18972" y="259969"/>
                  </a:lnTo>
                  <a:lnTo>
                    <a:pt x="19015" y="296517"/>
                  </a:lnTo>
                  <a:lnTo>
                    <a:pt x="19040" y="337624"/>
                  </a:lnTo>
                  <a:lnTo>
                    <a:pt x="13990" y="385081"/>
                  </a:lnTo>
                  <a:lnTo>
                    <a:pt x="11510" y="420914"/>
                  </a:lnTo>
                  <a:lnTo>
                    <a:pt x="10407" y="455890"/>
                  </a:lnTo>
                  <a:lnTo>
                    <a:pt x="8728" y="501497"/>
                  </a:lnTo>
                  <a:lnTo>
                    <a:pt x="4585" y="536154"/>
                  </a:lnTo>
                  <a:lnTo>
                    <a:pt x="2038" y="572724"/>
                  </a:lnTo>
                  <a:lnTo>
                    <a:pt x="906" y="608027"/>
                  </a:lnTo>
                  <a:lnTo>
                    <a:pt x="268" y="654877"/>
                  </a:lnTo>
                  <a:lnTo>
                    <a:pt x="119" y="693576"/>
                  </a:lnTo>
                  <a:lnTo>
                    <a:pt x="53" y="732648"/>
                  </a:lnTo>
                  <a:lnTo>
                    <a:pt x="24" y="769063"/>
                  </a:lnTo>
                  <a:lnTo>
                    <a:pt x="7" y="812305"/>
                  </a:lnTo>
                  <a:lnTo>
                    <a:pt x="1" y="858720"/>
                  </a:lnTo>
                  <a:lnTo>
                    <a:pt x="0" y="904253"/>
                  </a:lnTo>
                  <a:lnTo>
                    <a:pt x="0" y="940581"/>
                  </a:lnTo>
                  <a:lnTo>
                    <a:pt x="0" y="983776"/>
                  </a:lnTo>
                  <a:lnTo>
                    <a:pt x="2822" y="1030174"/>
                  </a:lnTo>
                  <a:lnTo>
                    <a:pt x="7539" y="1067236"/>
                  </a:lnTo>
                  <a:lnTo>
                    <a:pt x="9133" y="1112631"/>
                  </a:lnTo>
                  <a:lnTo>
                    <a:pt x="9447" y="1159775"/>
                  </a:lnTo>
                  <a:lnTo>
                    <a:pt x="10560" y="1197242"/>
                  </a:lnTo>
                  <a:lnTo>
                    <a:pt x="16064" y="1235154"/>
                  </a:lnTo>
                  <a:lnTo>
                    <a:pt x="18165" y="1273198"/>
                  </a:lnTo>
                  <a:lnTo>
                    <a:pt x="18788" y="1311282"/>
                  </a:lnTo>
                  <a:lnTo>
                    <a:pt x="18972" y="1349377"/>
                  </a:lnTo>
                  <a:lnTo>
                    <a:pt x="20085" y="1387477"/>
                  </a:lnTo>
                  <a:lnTo>
                    <a:pt x="25589" y="1425575"/>
                  </a:lnTo>
                  <a:lnTo>
                    <a:pt x="27690" y="1463675"/>
                  </a:lnTo>
                  <a:lnTo>
                    <a:pt x="29371" y="1501775"/>
                  </a:lnTo>
                  <a:lnTo>
                    <a:pt x="35043" y="1539875"/>
                  </a:lnTo>
                  <a:lnTo>
                    <a:pt x="38253" y="1579033"/>
                  </a:lnTo>
                  <a:lnTo>
                    <a:pt x="44378" y="1622621"/>
                  </a:lnTo>
                  <a:lnTo>
                    <a:pt x="46663" y="1662817"/>
                  </a:lnTo>
                  <a:lnTo>
                    <a:pt x="47340" y="1701539"/>
                  </a:lnTo>
                  <a:lnTo>
                    <a:pt x="47541" y="1739823"/>
                  </a:lnTo>
                  <a:lnTo>
                    <a:pt x="47600" y="1779036"/>
                  </a:lnTo>
                  <a:lnTo>
                    <a:pt x="47618" y="1822639"/>
                  </a:lnTo>
                  <a:lnTo>
                    <a:pt x="47623" y="1862841"/>
                  </a:lnTo>
                  <a:lnTo>
                    <a:pt x="47624" y="1901563"/>
                  </a:lnTo>
                  <a:lnTo>
                    <a:pt x="47625" y="1940906"/>
                  </a:lnTo>
                  <a:lnTo>
                    <a:pt x="47625" y="1984548"/>
                  </a:lnTo>
                  <a:lnTo>
                    <a:pt x="47625" y="2023702"/>
                  </a:lnTo>
                  <a:lnTo>
                    <a:pt x="50447" y="2068735"/>
                  </a:lnTo>
                  <a:lnTo>
                    <a:pt x="55164" y="2114028"/>
                  </a:lnTo>
                  <a:lnTo>
                    <a:pt x="57326" y="2152418"/>
                  </a:lnTo>
                  <a:lnTo>
                    <a:pt x="61814" y="2190647"/>
                  </a:lnTo>
                  <a:lnTo>
                    <a:pt x="70291" y="2237756"/>
                  </a:lnTo>
                  <a:lnTo>
                    <a:pt x="83695" y="2278509"/>
                  </a:lnTo>
                  <a:lnTo>
                    <a:pt x="105628" y="2319484"/>
                  </a:lnTo>
                  <a:lnTo>
                    <a:pt x="124078" y="2338960"/>
                  </a:lnTo>
                  <a:lnTo>
                    <a:pt x="168290" y="2370187"/>
                  </a:lnTo>
                  <a:lnTo>
                    <a:pt x="194736" y="2386669"/>
                  </a:lnTo>
                  <a:lnTo>
                    <a:pt x="238683" y="2403352"/>
                  </a:lnTo>
                  <a:lnTo>
                    <a:pt x="280569" y="2416151"/>
                  </a:lnTo>
                  <a:lnTo>
                    <a:pt x="315550" y="2422514"/>
                  </a:lnTo>
                  <a:lnTo>
                    <a:pt x="356669" y="2432047"/>
                  </a:lnTo>
                  <a:lnTo>
                    <a:pt x="399073" y="2436518"/>
                  </a:lnTo>
                  <a:lnTo>
                    <a:pt x="440095" y="2442899"/>
                  </a:lnTo>
                  <a:lnTo>
                    <a:pt x="484117" y="2446436"/>
                  </a:lnTo>
                  <a:lnTo>
                    <a:pt x="530675" y="2452540"/>
                  </a:lnTo>
                  <a:lnTo>
                    <a:pt x="577983" y="2455995"/>
                  </a:lnTo>
                  <a:lnTo>
                    <a:pt x="625515" y="2462075"/>
                  </a:lnTo>
                  <a:lnTo>
                    <a:pt x="660065" y="2464797"/>
                  </a:lnTo>
                  <a:lnTo>
                    <a:pt x="695529" y="2467066"/>
                  </a:lnTo>
                  <a:lnTo>
                    <a:pt x="728930" y="2471601"/>
                  </a:lnTo>
                  <a:lnTo>
                    <a:pt x="764235" y="2474323"/>
                  </a:lnTo>
                  <a:lnTo>
                    <a:pt x="801093" y="2476591"/>
                  </a:lnTo>
                  <a:lnTo>
                    <a:pt x="838641" y="2481126"/>
                  </a:lnTo>
                  <a:lnTo>
                    <a:pt x="876496" y="2486670"/>
                  </a:lnTo>
                  <a:lnTo>
                    <a:pt x="913429" y="2491603"/>
                  </a:lnTo>
                  <a:lnTo>
                    <a:pt x="947482" y="2493796"/>
                  </a:lnTo>
                  <a:lnTo>
                    <a:pt x="983078" y="2497593"/>
                  </a:lnTo>
                  <a:lnTo>
                    <a:pt x="1020065" y="2501750"/>
                  </a:lnTo>
                  <a:lnTo>
                    <a:pt x="1057671" y="2503597"/>
                  </a:lnTo>
                  <a:lnTo>
                    <a:pt x="1095551" y="2507240"/>
                  </a:lnTo>
                  <a:lnTo>
                    <a:pt x="1133553" y="2511329"/>
                  </a:lnTo>
                  <a:lnTo>
                    <a:pt x="1171610" y="2513146"/>
                  </a:lnTo>
                  <a:lnTo>
                    <a:pt x="1209691" y="2516776"/>
                  </a:lnTo>
                  <a:lnTo>
                    <a:pt x="1247782" y="2520859"/>
                  </a:lnTo>
                  <a:lnTo>
                    <a:pt x="1285878" y="2522673"/>
                  </a:lnTo>
                  <a:lnTo>
                    <a:pt x="1323977" y="2526302"/>
                  </a:lnTo>
                  <a:lnTo>
                    <a:pt x="1363134" y="2530384"/>
                  </a:lnTo>
                  <a:lnTo>
                    <a:pt x="1405232" y="2532198"/>
                  </a:lnTo>
                  <a:lnTo>
                    <a:pt x="1445814" y="2535827"/>
                  </a:lnTo>
                  <a:lnTo>
                    <a:pt x="1485017" y="2540967"/>
                  </a:lnTo>
                  <a:lnTo>
                    <a:pt x="1523608" y="2546780"/>
                  </a:lnTo>
                  <a:lnTo>
                    <a:pt x="1561926" y="2550069"/>
                  </a:lnTo>
                  <a:lnTo>
                    <a:pt x="1600122" y="2552589"/>
                  </a:lnTo>
                  <a:lnTo>
                    <a:pt x="1638266" y="2557237"/>
                  </a:lnTo>
                  <a:lnTo>
                    <a:pt x="1679207" y="2560008"/>
                  </a:lnTo>
                  <a:lnTo>
                    <a:pt x="1721039" y="2562298"/>
                  </a:lnTo>
                  <a:lnTo>
                    <a:pt x="1760798" y="2566843"/>
                  </a:lnTo>
                  <a:lnTo>
                    <a:pt x="1799635" y="2569570"/>
                  </a:lnTo>
                  <a:lnTo>
                    <a:pt x="1838063" y="2571839"/>
                  </a:lnTo>
                  <a:lnTo>
                    <a:pt x="1876308" y="2576376"/>
                  </a:lnTo>
                  <a:lnTo>
                    <a:pt x="1914473" y="2579097"/>
                  </a:lnTo>
                  <a:lnTo>
                    <a:pt x="1952602" y="2581366"/>
                  </a:lnTo>
                  <a:lnTo>
                    <a:pt x="1990715" y="2585901"/>
                  </a:lnTo>
                  <a:lnTo>
                    <a:pt x="2028821" y="2591445"/>
                  </a:lnTo>
                  <a:lnTo>
                    <a:pt x="2066923" y="2596378"/>
                  </a:lnTo>
                  <a:lnTo>
                    <a:pt x="2105024" y="2598571"/>
                  </a:lnTo>
                  <a:lnTo>
                    <a:pt x="2140303" y="2602368"/>
                  </a:lnTo>
                  <a:lnTo>
                    <a:pt x="2174679" y="2606525"/>
                  </a:lnTo>
                  <a:lnTo>
                    <a:pt x="2211124" y="2608372"/>
                  </a:lnTo>
                  <a:lnTo>
                    <a:pt x="2248488" y="2612015"/>
                  </a:lnTo>
                  <a:lnTo>
                    <a:pt x="2286262" y="2617162"/>
                  </a:lnTo>
                  <a:lnTo>
                    <a:pt x="2324216" y="2622978"/>
                  </a:lnTo>
                  <a:lnTo>
                    <a:pt x="2362252" y="2626268"/>
                  </a:lnTo>
                  <a:lnTo>
                    <a:pt x="2399264" y="2628788"/>
                  </a:lnTo>
                  <a:lnTo>
                    <a:pt x="2433354" y="2633436"/>
                  </a:lnTo>
                  <a:lnTo>
                    <a:pt x="2468966" y="2639030"/>
                  </a:lnTo>
                  <a:lnTo>
                    <a:pt x="2504901" y="2645044"/>
                  </a:lnTo>
                  <a:lnTo>
                    <a:pt x="2538512" y="2651244"/>
                  </a:lnTo>
                  <a:lnTo>
                    <a:pt x="2573911" y="2657528"/>
                  </a:lnTo>
                  <a:lnTo>
                    <a:pt x="2610810" y="2662790"/>
                  </a:lnTo>
                  <a:lnTo>
                    <a:pt x="2648377" y="2665129"/>
                  </a:lnTo>
                  <a:lnTo>
                    <a:pt x="2683418" y="2668991"/>
                  </a:lnTo>
                  <a:lnTo>
                    <a:pt x="2717688" y="2674234"/>
                  </a:lnTo>
                  <a:lnTo>
                    <a:pt x="2754087" y="2680094"/>
                  </a:lnTo>
                  <a:lnTo>
                    <a:pt x="2791430" y="2686224"/>
                  </a:lnTo>
                  <a:lnTo>
                    <a:pt x="2828136" y="2691419"/>
                  </a:lnTo>
                  <a:lnTo>
                    <a:pt x="2862088" y="2693728"/>
                  </a:lnTo>
                  <a:lnTo>
                    <a:pt x="2894817" y="2697576"/>
                  </a:lnTo>
                  <a:lnTo>
                    <a:pt x="2928060" y="2702815"/>
                  </a:lnTo>
                  <a:lnTo>
                    <a:pt x="2964002" y="2708670"/>
                  </a:lnTo>
                  <a:lnTo>
                    <a:pt x="2998320" y="2714800"/>
                  </a:lnTo>
                  <a:lnTo>
                    <a:pt x="3031212" y="2721053"/>
                  </a:lnTo>
                  <a:lnTo>
                    <a:pt x="3063469" y="2727360"/>
                  </a:lnTo>
                  <a:lnTo>
                    <a:pt x="3095445" y="2733691"/>
                  </a:lnTo>
                  <a:lnTo>
                    <a:pt x="3127295" y="2738974"/>
                  </a:lnTo>
                  <a:lnTo>
                    <a:pt x="3159089" y="2741322"/>
                  </a:lnTo>
                  <a:lnTo>
                    <a:pt x="3193681" y="2745187"/>
                  </a:lnTo>
                  <a:lnTo>
                    <a:pt x="3228106" y="2750434"/>
                  </a:lnTo>
                  <a:lnTo>
                    <a:pt x="3272344" y="2759337"/>
                  </a:lnTo>
                  <a:lnTo>
                    <a:pt x="3318496" y="2768678"/>
                  </a:lnTo>
                  <a:lnTo>
                    <a:pt x="3365684" y="2778148"/>
                  </a:lnTo>
                  <a:lnTo>
                    <a:pt x="3412121" y="2787657"/>
                  </a:lnTo>
                  <a:lnTo>
                    <a:pt x="3454220" y="2797177"/>
                  </a:lnTo>
                  <a:lnTo>
                    <a:pt x="3499738" y="2805642"/>
                  </a:lnTo>
                  <a:lnTo>
                    <a:pt x="3545680" y="2809679"/>
                  </a:lnTo>
                  <a:lnTo>
                    <a:pt x="3587632" y="2817108"/>
                  </a:lnTo>
                  <a:lnTo>
                    <a:pt x="3632047" y="2826012"/>
                  </a:lnTo>
                  <a:lnTo>
                    <a:pt x="3672489" y="2834294"/>
                  </a:lnTo>
                  <a:lnTo>
                    <a:pt x="3712342" y="2838277"/>
                  </a:lnTo>
                  <a:lnTo>
                    <a:pt x="3756134" y="2845690"/>
                  </a:lnTo>
                  <a:lnTo>
                    <a:pt x="3795333" y="2854589"/>
                  </a:lnTo>
                  <a:lnTo>
                    <a:pt x="3840382" y="2867078"/>
                  </a:lnTo>
                  <a:lnTo>
                    <a:pt x="3884676" y="2879735"/>
                  </a:lnTo>
                  <a:lnTo>
                    <a:pt x="3930802" y="2895602"/>
                  </a:lnTo>
                  <a:lnTo>
                    <a:pt x="3946240" y="2900892"/>
                  </a:lnTo>
                  <a:lnTo>
                    <a:pt x="3971723" y="2905988"/>
                  </a:lnTo>
                  <a:lnTo>
                    <a:pt x="4010025" y="2924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 name="SMARTInkShape-7704"/>
            <p:cNvSpPr/>
            <p:nvPr/>
          </p:nvSpPr>
          <p:spPr>
            <a:xfrm>
              <a:off x="1809750" y="4010025"/>
              <a:ext cx="19051" cy="9526"/>
            </a:xfrm>
            <a:custGeom>
              <a:avLst/>
              <a:gdLst/>
              <a:ahLst/>
              <a:cxnLst/>
              <a:rect l="0" t="0" r="0" b="0"/>
              <a:pathLst>
                <a:path w="19051" h="9526">
                  <a:moveTo>
                    <a:pt x="0" y="0"/>
                  </a:moveTo>
                  <a:lnTo>
                    <a:pt x="190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 name="SMARTInkShape-7705"/>
            <p:cNvSpPr/>
            <p:nvPr/>
          </p:nvSpPr>
          <p:spPr>
            <a:xfrm>
              <a:off x="1952625" y="4133850"/>
              <a:ext cx="2762251" cy="2400301"/>
            </a:xfrm>
            <a:custGeom>
              <a:avLst/>
              <a:gdLst/>
              <a:ahLst/>
              <a:cxnLst/>
              <a:rect l="0" t="0" r="0" b="0"/>
              <a:pathLst>
                <a:path w="2762251" h="2400301">
                  <a:moveTo>
                    <a:pt x="0" y="0"/>
                  </a:moveTo>
                  <a:lnTo>
                    <a:pt x="0" y="5056"/>
                  </a:lnTo>
                  <a:lnTo>
                    <a:pt x="43340" y="32481"/>
                  </a:lnTo>
                  <a:lnTo>
                    <a:pt x="86415" y="75656"/>
                  </a:lnTo>
                  <a:lnTo>
                    <a:pt x="126784" y="106862"/>
                  </a:lnTo>
                  <a:lnTo>
                    <a:pt x="162801" y="133969"/>
                  </a:lnTo>
                  <a:lnTo>
                    <a:pt x="200285" y="162108"/>
                  </a:lnTo>
                  <a:lnTo>
                    <a:pt x="245820" y="200061"/>
                  </a:lnTo>
                  <a:lnTo>
                    <a:pt x="285796" y="228611"/>
                  </a:lnTo>
                  <a:lnTo>
                    <a:pt x="326098" y="262235"/>
                  </a:lnTo>
                  <a:lnTo>
                    <a:pt x="364850" y="293952"/>
                  </a:lnTo>
                  <a:lnTo>
                    <a:pt x="408200" y="323458"/>
                  </a:lnTo>
                  <a:lnTo>
                    <a:pt x="449502" y="357365"/>
                  </a:lnTo>
                  <a:lnTo>
                    <a:pt x="493607" y="394223"/>
                  </a:lnTo>
                  <a:lnTo>
                    <a:pt x="540189" y="431955"/>
                  </a:lnTo>
                  <a:lnTo>
                    <a:pt x="587505" y="469946"/>
                  </a:lnTo>
                  <a:lnTo>
                    <a:pt x="622005" y="498143"/>
                  </a:lnTo>
                  <a:lnTo>
                    <a:pt x="657447" y="527255"/>
                  </a:lnTo>
                  <a:lnTo>
                    <a:pt x="690837" y="554305"/>
                  </a:lnTo>
                  <a:lnTo>
                    <a:pt x="723317" y="580438"/>
                  </a:lnTo>
                  <a:lnTo>
                    <a:pt x="756449" y="606165"/>
                  </a:lnTo>
                  <a:lnTo>
                    <a:pt x="792342" y="631709"/>
                  </a:lnTo>
                  <a:lnTo>
                    <a:pt x="829460" y="659996"/>
                  </a:lnTo>
                  <a:lnTo>
                    <a:pt x="867124" y="690206"/>
                  </a:lnTo>
                  <a:lnTo>
                    <a:pt x="905030" y="721273"/>
                  </a:lnTo>
                  <a:lnTo>
                    <a:pt x="943044" y="752718"/>
                  </a:lnTo>
                  <a:lnTo>
                    <a:pt x="981106" y="783275"/>
                  </a:lnTo>
                  <a:lnTo>
                    <a:pt x="1019189" y="810968"/>
                  </a:lnTo>
                  <a:lnTo>
                    <a:pt x="1057281" y="840207"/>
                  </a:lnTo>
                  <a:lnTo>
                    <a:pt x="1095378" y="870842"/>
                  </a:lnTo>
                  <a:lnTo>
                    <a:pt x="1133476" y="902097"/>
                  </a:lnTo>
                  <a:lnTo>
                    <a:pt x="1174398" y="933626"/>
                  </a:lnTo>
                  <a:lnTo>
                    <a:pt x="1216221" y="965278"/>
                  </a:lnTo>
                  <a:lnTo>
                    <a:pt x="1255976" y="996985"/>
                  </a:lnTo>
                  <a:lnTo>
                    <a:pt x="1294812" y="1028716"/>
                  </a:lnTo>
                  <a:lnTo>
                    <a:pt x="1333239" y="1060457"/>
                  </a:lnTo>
                  <a:lnTo>
                    <a:pt x="1371484" y="1092203"/>
                  </a:lnTo>
                  <a:lnTo>
                    <a:pt x="1409648" y="1123952"/>
                  </a:lnTo>
                  <a:lnTo>
                    <a:pt x="1447777" y="1155701"/>
                  </a:lnTo>
                  <a:lnTo>
                    <a:pt x="1485890" y="1187450"/>
                  </a:lnTo>
                  <a:lnTo>
                    <a:pt x="1523996" y="1219200"/>
                  </a:lnTo>
                  <a:lnTo>
                    <a:pt x="1562098" y="1250950"/>
                  </a:lnTo>
                  <a:lnTo>
                    <a:pt x="1600199" y="1282700"/>
                  </a:lnTo>
                  <a:lnTo>
                    <a:pt x="1638300" y="1314450"/>
                  </a:lnTo>
                  <a:lnTo>
                    <a:pt x="1675342" y="1346200"/>
                  </a:lnTo>
                  <a:lnTo>
                    <a:pt x="1709444" y="1377950"/>
                  </a:lnTo>
                  <a:lnTo>
                    <a:pt x="1745061" y="1409700"/>
                  </a:lnTo>
                  <a:lnTo>
                    <a:pt x="1780999" y="1441450"/>
                  </a:lnTo>
                  <a:lnTo>
                    <a:pt x="1814611" y="1473200"/>
                  </a:lnTo>
                  <a:lnTo>
                    <a:pt x="1847188" y="1504950"/>
                  </a:lnTo>
                  <a:lnTo>
                    <a:pt x="1880364" y="1535642"/>
                  </a:lnTo>
                  <a:lnTo>
                    <a:pt x="1916276" y="1563394"/>
                  </a:lnTo>
                  <a:lnTo>
                    <a:pt x="1950581" y="1592661"/>
                  </a:lnTo>
                  <a:lnTo>
                    <a:pt x="1983467" y="1623308"/>
                  </a:lnTo>
                  <a:lnTo>
                    <a:pt x="2030673" y="1670311"/>
                  </a:lnTo>
                  <a:lnTo>
                    <a:pt x="2072999" y="1716694"/>
                  </a:lnTo>
                  <a:lnTo>
                    <a:pt x="2118584" y="1758777"/>
                  </a:lnTo>
                  <a:lnTo>
                    <a:pt x="2165605" y="1804289"/>
                  </a:lnTo>
                  <a:lnTo>
                    <a:pt x="2211992" y="1850230"/>
                  </a:lnTo>
                  <a:lnTo>
                    <a:pt x="2254076" y="1891124"/>
                  </a:lnTo>
                  <a:lnTo>
                    <a:pt x="2298531" y="1931110"/>
                  </a:lnTo>
                  <a:lnTo>
                    <a:pt x="2338984" y="1974943"/>
                  </a:lnTo>
                  <a:lnTo>
                    <a:pt x="2377782" y="2015212"/>
                  </a:lnTo>
                  <a:lnTo>
                    <a:pt x="2417146" y="2053954"/>
                  </a:lnTo>
                  <a:lnTo>
                    <a:pt x="2459737" y="2092245"/>
                  </a:lnTo>
                  <a:lnTo>
                    <a:pt x="2494464" y="2130401"/>
                  </a:lnTo>
                  <a:lnTo>
                    <a:pt x="2530035" y="2168518"/>
                  </a:lnTo>
                  <a:lnTo>
                    <a:pt x="2563271" y="2205565"/>
                  </a:lnTo>
                  <a:lnTo>
                    <a:pt x="2603575" y="2238179"/>
                  </a:lnTo>
                  <a:lnTo>
                    <a:pt x="2646710" y="2283766"/>
                  </a:lnTo>
                  <a:lnTo>
                    <a:pt x="2685805" y="2323659"/>
                  </a:lnTo>
                  <a:lnTo>
                    <a:pt x="2762250" y="2400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SMARTInkShape-7706"/>
            <p:cNvSpPr/>
            <p:nvPr/>
          </p:nvSpPr>
          <p:spPr>
            <a:xfrm>
              <a:off x="2057452" y="4057650"/>
              <a:ext cx="1943049" cy="1924051"/>
            </a:xfrm>
            <a:custGeom>
              <a:avLst/>
              <a:gdLst/>
              <a:ahLst/>
              <a:cxnLst/>
              <a:rect l="0" t="0" r="0" b="0"/>
              <a:pathLst>
                <a:path w="1943049" h="1924051">
                  <a:moveTo>
                    <a:pt x="57098" y="1924050"/>
                  </a:moveTo>
                  <a:lnTo>
                    <a:pt x="10040" y="1924050"/>
                  </a:lnTo>
                  <a:lnTo>
                    <a:pt x="0" y="1924050"/>
                  </a:lnTo>
                  <a:lnTo>
                    <a:pt x="5020" y="1924050"/>
                  </a:lnTo>
                  <a:lnTo>
                    <a:pt x="18266" y="1918994"/>
                  </a:lnTo>
                  <a:lnTo>
                    <a:pt x="65321" y="1885042"/>
                  </a:lnTo>
                  <a:lnTo>
                    <a:pt x="110997" y="1841447"/>
                  </a:lnTo>
                  <a:lnTo>
                    <a:pt x="153174" y="1799382"/>
                  </a:lnTo>
                  <a:lnTo>
                    <a:pt x="200082" y="1752489"/>
                  </a:lnTo>
                  <a:lnTo>
                    <a:pt x="238095" y="1711656"/>
                  </a:lnTo>
                  <a:lnTo>
                    <a:pt x="266655" y="1675557"/>
                  </a:lnTo>
                  <a:lnTo>
                    <a:pt x="298047" y="1638050"/>
                  </a:lnTo>
                  <a:lnTo>
                    <a:pt x="334160" y="1602948"/>
                  </a:lnTo>
                  <a:lnTo>
                    <a:pt x="368849" y="1566795"/>
                  </a:lnTo>
                  <a:lnTo>
                    <a:pt x="402058" y="1525391"/>
                  </a:lnTo>
                  <a:lnTo>
                    <a:pt x="438708" y="1486312"/>
                  </a:lnTo>
                  <a:lnTo>
                    <a:pt x="476379" y="1445100"/>
                  </a:lnTo>
                  <a:lnTo>
                    <a:pt x="514351" y="1402197"/>
                  </a:lnTo>
                  <a:lnTo>
                    <a:pt x="555236" y="1362674"/>
                  </a:lnTo>
                  <a:lnTo>
                    <a:pt x="598042" y="1324153"/>
                  </a:lnTo>
                  <a:lnTo>
                    <a:pt x="637536" y="1285928"/>
                  </a:lnTo>
                  <a:lnTo>
                    <a:pt x="678871" y="1247791"/>
                  </a:lnTo>
                  <a:lnTo>
                    <a:pt x="721810" y="1209680"/>
                  </a:lnTo>
                  <a:lnTo>
                    <a:pt x="761344" y="1171577"/>
                  </a:lnTo>
                  <a:lnTo>
                    <a:pt x="799869" y="1133476"/>
                  </a:lnTo>
                  <a:lnTo>
                    <a:pt x="838095" y="1095375"/>
                  </a:lnTo>
                  <a:lnTo>
                    <a:pt x="876232" y="1057275"/>
                  </a:lnTo>
                  <a:lnTo>
                    <a:pt x="914343" y="1016353"/>
                  </a:lnTo>
                  <a:lnTo>
                    <a:pt x="952447" y="973536"/>
                  </a:lnTo>
                  <a:lnTo>
                    <a:pt x="993370" y="934038"/>
                  </a:lnTo>
                  <a:lnTo>
                    <a:pt x="1036187" y="895524"/>
                  </a:lnTo>
                  <a:lnTo>
                    <a:pt x="1075684" y="857302"/>
                  </a:lnTo>
                  <a:lnTo>
                    <a:pt x="1114199" y="819166"/>
                  </a:lnTo>
                  <a:lnTo>
                    <a:pt x="1152421" y="781055"/>
                  </a:lnTo>
                  <a:lnTo>
                    <a:pt x="1190558" y="742952"/>
                  </a:lnTo>
                  <a:lnTo>
                    <a:pt x="1225846" y="704851"/>
                  </a:lnTo>
                  <a:lnTo>
                    <a:pt x="1259233" y="666750"/>
                  </a:lnTo>
                  <a:lnTo>
                    <a:pt x="1295936" y="628650"/>
                  </a:lnTo>
                  <a:lnTo>
                    <a:pt x="1330800" y="590550"/>
                  </a:lnTo>
                  <a:lnTo>
                    <a:pt x="1364061" y="552450"/>
                  </a:lnTo>
                  <a:lnTo>
                    <a:pt x="1400727" y="514350"/>
                  </a:lnTo>
                  <a:lnTo>
                    <a:pt x="1445986" y="468606"/>
                  </a:lnTo>
                  <a:lnTo>
                    <a:pt x="1492046" y="421392"/>
                  </a:lnTo>
                  <a:lnTo>
                    <a:pt x="1524021" y="383913"/>
                  </a:lnTo>
                  <a:lnTo>
                    <a:pt x="1558777" y="347056"/>
                  </a:lnTo>
                  <a:lnTo>
                    <a:pt x="1599502" y="305620"/>
                  </a:lnTo>
                  <a:lnTo>
                    <a:pt x="1643177" y="261806"/>
                  </a:lnTo>
                  <a:lnTo>
                    <a:pt x="1684965" y="219990"/>
                  </a:lnTo>
                  <a:lnTo>
                    <a:pt x="1723794" y="181156"/>
                  </a:lnTo>
                  <a:lnTo>
                    <a:pt x="1767094" y="142911"/>
                  </a:lnTo>
                  <a:lnTo>
                    <a:pt x="1811091" y="105616"/>
                  </a:lnTo>
                  <a:lnTo>
                    <a:pt x="1850961" y="73136"/>
                  </a:lnTo>
                  <a:lnTo>
                    <a:pt x="1895840" y="36233"/>
                  </a:lnTo>
                  <a:lnTo>
                    <a:pt x="194304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510391468"/>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Shifts in Demand</a:t>
            </a:r>
          </a:p>
        </p:txBody>
      </p:sp>
      <p:sp>
        <p:nvSpPr>
          <p:cNvPr id="3" name="Content Placeholder 2"/>
          <p:cNvSpPr>
            <a:spLocks noGrp="1"/>
          </p:cNvSpPr>
          <p:nvPr>
            <p:ph idx="1"/>
          </p:nvPr>
        </p:nvSpPr>
        <p:spPr/>
        <p:txBody>
          <a:bodyPr/>
          <a:lstStyle/>
          <a:p>
            <a:pPr>
              <a:buFontTx/>
              <a:buChar char="-"/>
            </a:pPr>
            <a:r>
              <a:rPr lang="en-US" dirty="0"/>
              <a:t>Caused by an external factor impacting utility.</a:t>
            </a:r>
          </a:p>
          <a:p>
            <a:pPr>
              <a:buFontTx/>
              <a:buChar char="-"/>
            </a:pPr>
            <a:r>
              <a:rPr lang="en-US" dirty="0"/>
              <a:t>A shift is not a movement on a demand curve.</a:t>
            </a:r>
          </a:p>
          <a:p>
            <a:pPr>
              <a:buFontTx/>
              <a:buChar char="-"/>
            </a:pPr>
            <a:r>
              <a:rPr lang="en-US" dirty="0"/>
              <a:t>We can expect both prices and quantities to respond in unison.</a:t>
            </a:r>
          </a:p>
        </p:txBody>
      </p:sp>
      <p:grpSp>
        <p:nvGrpSpPr>
          <p:cNvPr id="8" name="SMARTInkShape-Group1112"/>
          <p:cNvGrpSpPr/>
          <p:nvPr/>
        </p:nvGrpSpPr>
        <p:grpSpPr>
          <a:xfrm>
            <a:off x="1582474" y="3610594"/>
            <a:ext cx="2827602" cy="351807"/>
            <a:chOff x="1582474" y="3610594"/>
            <a:chExt cx="2827602" cy="351807"/>
          </a:xfrm>
        </p:grpSpPr>
        <p:sp>
          <p:nvSpPr>
            <p:cNvPr id="4" name="SMARTInkShape-7707"/>
            <p:cNvSpPr/>
            <p:nvPr/>
          </p:nvSpPr>
          <p:spPr>
            <a:xfrm>
              <a:off x="1743075" y="3772292"/>
              <a:ext cx="19051" cy="104384"/>
            </a:xfrm>
            <a:custGeom>
              <a:avLst/>
              <a:gdLst/>
              <a:ahLst/>
              <a:cxnLst/>
              <a:rect l="0" t="0" r="0" b="0"/>
              <a:pathLst>
                <a:path w="19051" h="104384">
                  <a:moveTo>
                    <a:pt x="0" y="9133"/>
                  </a:moveTo>
                  <a:lnTo>
                    <a:pt x="0" y="4077"/>
                  </a:lnTo>
                  <a:lnTo>
                    <a:pt x="2117" y="2587"/>
                  </a:lnTo>
                  <a:lnTo>
                    <a:pt x="16402" y="0"/>
                  </a:lnTo>
                  <a:lnTo>
                    <a:pt x="17285" y="928"/>
                  </a:lnTo>
                  <a:lnTo>
                    <a:pt x="18266" y="4781"/>
                  </a:lnTo>
                  <a:lnTo>
                    <a:pt x="19019" y="47559"/>
                  </a:lnTo>
                  <a:lnTo>
                    <a:pt x="19050" y="10438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7708"/>
            <p:cNvSpPr/>
            <p:nvPr/>
          </p:nvSpPr>
          <p:spPr>
            <a:xfrm>
              <a:off x="1582474" y="3610594"/>
              <a:ext cx="112280" cy="227280"/>
            </a:xfrm>
            <a:custGeom>
              <a:avLst/>
              <a:gdLst/>
              <a:ahLst/>
              <a:cxnLst/>
              <a:rect l="0" t="0" r="0" b="0"/>
              <a:pathLst>
                <a:path w="112280" h="227280">
                  <a:moveTo>
                    <a:pt x="8201" y="37481"/>
                  </a:moveTo>
                  <a:lnTo>
                    <a:pt x="7143" y="55844"/>
                  </a:lnTo>
                  <a:lnTo>
                    <a:pt x="0" y="95795"/>
                  </a:lnTo>
                  <a:lnTo>
                    <a:pt x="6542" y="126415"/>
                  </a:lnTo>
                  <a:lnTo>
                    <a:pt x="16044" y="171253"/>
                  </a:lnTo>
                  <a:lnTo>
                    <a:pt x="18452" y="194864"/>
                  </a:lnTo>
                  <a:lnTo>
                    <a:pt x="27131" y="227279"/>
                  </a:lnTo>
                  <a:lnTo>
                    <a:pt x="26169" y="211575"/>
                  </a:lnTo>
                  <a:lnTo>
                    <a:pt x="17548" y="172736"/>
                  </a:lnTo>
                  <a:lnTo>
                    <a:pt x="7539" y="133421"/>
                  </a:lnTo>
                  <a:lnTo>
                    <a:pt x="427" y="104880"/>
                  </a:lnTo>
                  <a:lnTo>
                    <a:pt x="6446" y="64897"/>
                  </a:lnTo>
                  <a:lnTo>
                    <a:pt x="10503" y="39960"/>
                  </a:lnTo>
                  <a:lnTo>
                    <a:pt x="18408" y="21988"/>
                  </a:lnTo>
                  <a:lnTo>
                    <a:pt x="25437" y="13662"/>
                  </a:lnTo>
                  <a:lnTo>
                    <a:pt x="35617" y="6433"/>
                  </a:lnTo>
                  <a:lnTo>
                    <a:pt x="58305" y="1470"/>
                  </a:lnTo>
                  <a:lnTo>
                    <a:pt x="75023" y="0"/>
                  </a:lnTo>
                  <a:lnTo>
                    <a:pt x="91735" y="4621"/>
                  </a:lnTo>
                  <a:lnTo>
                    <a:pt x="105036" y="12693"/>
                  </a:lnTo>
                  <a:lnTo>
                    <a:pt x="109447" y="18703"/>
                  </a:lnTo>
                  <a:lnTo>
                    <a:pt x="111408" y="25960"/>
                  </a:lnTo>
                  <a:lnTo>
                    <a:pt x="112279" y="36241"/>
                  </a:lnTo>
                  <a:lnTo>
                    <a:pt x="107022" y="47866"/>
                  </a:lnTo>
                  <a:lnTo>
                    <a:pt x="97630" y="59030"/>
                  </a:lnTo>
                  <a:lnTo>
                    <a:pt x="36776" y="9463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7709"/>
            <p:cNvSpPr/>
            <p:nvPr/>
          </p:nvSpPr>
          <p:spPr>
            <a:xfrm>
              <a:off x="2047875" y="3781425"/>
              <a:ext cx="2362201" cy="180976"/>
            </a:xfrm>
            <a:custGeom>
              <a:avLst/>
              <a:gdLst/>
              <a:ahLst/>
              <a:cxnLst/>
              <a:rect l="0" t="0" r="0" b="0"/>
              <a:pathLst>
                <a:path w="2362201" h="180976">
                  <a:moveTo>
                    <a:pt x="0" y="0"/>
                  </a:moveTo>
                  <a:lnTo>
                    <a:pt x="18363" y="1058"/>
                  </a:lnTo>
                  <a:lnTo>
                    <a:pt x="61639" y="8936"/>
                  </a:lnTo>
                  <a:lnTo>
                    <a:pt x="105366" y="10506"/>
                  </a:lnTo>
                  <a:lnTo>
                    <a:pt x="145814" y="17049"/>
                  </a:lnTo>
                  <a:lnTo>
                    <a:pt x="181846" y="18457"/>
                  </a:lnTo>
                  <a:lnTo>
                    <a:pt x="213689" y="21696"/>
                  </a:lnTo>
                  <a:lnTo>
                    <a:pt x="253524" y="27216"/>
                  </a:lnTo>
                  <a:lnTo>
                    <a:pt x="289725" y="28172"/>
                  </a:lnTo>
                  <a:lnTo>
                    <a:pt x="320325" y="31218"/>
                  </a:lnTo>
                  <a:lnTo>
                    <a:pt x="361964" y="36061"/>
                  </a:lnTo>
                  <a:lnTo>
                    <a:pt x="405109" y="37697"/>
                  </a:lnTo>
                  <a:lnTo>
                    <a:pt x="446940" y="37981"/>
                  </a:lnTo>
                  <a:lnTo>
                    <a:pt x="487786" y="39135"/>
                  </a:lnTo>
                  <a:lnTo>
                    <a:pt x="523295" y="45698"/>
                  </a:lnTo>
                  <a:lnTo>
                    <a:pt x="564743" y="53286"/>
                  </a:lnTo>
                  <a:lnTo>
                    <a:pt x="600190" y="56005"/>
                  </a:lnTo>
                  <a:lnTo>
                    <a:pt x="643265" y="57869"/>
                  </a:lnTo>
                  <a:lnTo>
                    <a:pt x="686367" y="63595"/>
                  </a:lnTo>
                  <a:lnTo>
                    <a:pt x="729970" y="66067"/>
                  </a:lnTo>
                  <a:lnTo>
                    <a:pt x="773324" y="69317"/>
                  </a:lnTo>
                  <a:lnTo>
                    <a:pt x="805133" y="73141"/>
                  </a:lnTo>
                  <a:lnTo>
                    <a:pt x="840437" y="74840"/>
                  </a:lnTo>
                  <a:lnTo>
                    <a:pt x="885483" y="76990"/>
                  </a:lnTo>
                  <a:lnTo>
                    <a:pt x="923857" y="83686"/>
                  </a:lnTo>
                  <a:lnTo>
                    <a:pt x="958124" y="85121"/>
                  </a:lnTo>
                  <a:lnTo>
                    <a:pt x="1001942" y="85606"/>
                  </a:lnTo>
                  <a:lnTo>
                    <a:pt x="1045167" y="93249"/>
                  </a:lnTo>
                  <a:lnTo>
                    <a:pt x="1077324" y="94657"/>
                  </a:lnTo>
                  <a:lnTo>
                    <a:pt x="1124246" y="97896"/>
                  </a:lnTo>
                  <a:lnTo>
                    <a:pt x="1166018" y="102737"/>
                  </a:lnTo>
                  <a:lnTo>
                    <a:pt x="1204148" y="104171"/>
                  </a:lnTo>
                  <a:lnTo>
                    <a:pt x="1248960" y="104596"/>
                  </a:lnTo>
                  <a:lnTo>
                    <a:pt x="1290107" y="104722"/>
                  </a:lnTo>
                  <a:lnTo>
                    <a:pt x="1337511" y="104764"/>
                  </a:lnTo>
                  <a:lnTo>
                    <a:pt x="1378977" y="111319"/>
                  </a:lnTo>
                  <a:lnTo>
                    <a:pt x="1420406" y="113907"/>
                  </a:lnTo>
                  <a:lnTo>
                    <a:pt x="1466221" y="114222"/>
                  </a:lnTo>
                  <a:lnTo>
                    <a:pt x="1507703" y="114277"/>
                  </a:lnTo>
                  <a:lnTo>
                    <a:pt x="1554060" y="114295"/>
                  </a:lnTo>
                  <a:lnTo>
                    <a:pt x="1591115" y="114298"/>
                  </a:lnTo>
                  <a:lnTo>
                    <a:pt x="1628906" y="117122"/>
                  </a:lnTo>
                  <a:lnTo>
                    <a:pt x="1669488" y="122501"/>
                  </a:lnTo>
                  <a:lnTo>
                    <a:pt x="1713095" y="123563"/>
                  </a:lnTo>
                  <a:lnTo>
                    <a:pt x="1756830" y="123773"/>
                  </a:lnTo>
                  <a:lnTo>
                    <a:pt x="1796592" y="123815"/>
                  </a:lnTo>
                  <a:lnTo>
                    <a:pt x="1842037" y="124882"/>
                  </a:lnTo>
                  <a:lnTo>
                    <a:pt x="1883642" y="132026"/>
                  </a:lnTo>
                  <a:lnTo>
                    <a:pt x="1927627" y="140714"/>
                  </a:lnTo>
                  <a:lnTo>
                    <a:pt x="1969363" y="142591"/>
                  </a:lnTo>
                  <a:lnTo>
                    <a:pt x="2010934" y="142837"/>
                  </a:lnTo>
                  <a:lnTo>
                    <a:pt x="2058175" y="142873"/>
                  </a:lnTo>
                  <a:lnTo>
                    <a:pt x="2092977" y="143933"/>
                  </a:lnTo>
                  <a:lnTo>
                    <a:pt x="2139876" y="151811"/>
                  </a:lnTo>
                  <a:lnTo>
                    <a:pt x="2149089" y="153197"/>
                  </a:lnTo>
                  <a:lnTo>
                    <a:pt x="2178417" y="160567"/>
                  </a:lnTo>
                  <a:lnTo>
                    <a:pt x="2223214" y="162960"/>
                  </a:lnTo>
                  <a:lnTo>
                    <a:pt x="2241226" y="170123"/>
                  </a:lnTo>
                  <a:lnTo>
                    <a:pt x="2277886" y="172431"/>
                  </a:lnTo>
                  <a:lnTo>
                    <a:pt x="2280591" y="174220"/>
                  </a:lnTo>
                  <a:lnTo>
                    <a:pt x="2282394" y="176472"/>
                  </a:lnTo>
                  <a:lnTo>
                    <a:pt x="2290042" y="178974"/>
                  </a:lnTo>
                  <a:lnTo>
                    <a:pt x="2336447" y="180975"/>
                  </a:lnTo>
                  <a:lnTo>
                    <a:pt x="2362200" y="1809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7710"/>
            <p:cNvSpPr/>
            <p:nvPr/>
          </p:nvSpPr>
          <p:spPr>
            <a:xfrm>
              <a:off x="2009775" y="3771900"/>
              <a:ext cx="19051" cy="1"/>
            </a:xfrm>
            <a:custGeom>
              <a:avLst/>
              <a:gdLst/>
              <a:ahLst/>
              <a:cxnLst/>
              <a:rect l="0" t="0" r="0" b="0"/>
              <a:pathLst>
                <a:path w="19051" h="1">
                  <a:moveTo>
                    <a:pt x="19050" y="0"/>
                  </a:moveTo>
                  <a:lnTo>
                    <a:pt x="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 name="SMARTInkShape-Group1113"/>
          <p:cNvGrpSpPr/>
          <p:nvPr/>
        </p:nvGrpSpPr>
        <p:grpSpPr>
          <a:xfrm>
            <a:off x="4414113" y="3972041"/>
            <a:ext cx="529363" cy="2647835"/>
            <a:chOff x="4414113" y="3972041"/>
            <a:chExt cx="529363" cy="2647835"/>
          </a:xfrm>
        </p:grpSpPr>
        <p:sp>
          <p:nvSpPr>
            <p:cNvPr id="9" name="SMARTInkShape-7711"/>
            <p:cNvSpPr/>
            <p:nvPr/>
          </p:nvSpPr>
          <p:spPr>
            <a:xfrm>
              <a:off x="4615445" y="6317020"/>
              <a:ext cx="232781" cy="302856"/>
            </a:xfrm>
            <a:custGeom>
              <a:avLst/>
              <a:gdLst/>
              <a:ahLst/>
              <a:cxnLst/>
              <a:rect l="0" t="0" r="0" b="0"/>
              <a:pathLst>
                <a:path w="232781" h="302856">
                  <a:moveTo>
                    <a:pt x="147055" y="169505"/>
                  </a:moveTo>
                  <a:lnTo>
                    <a:pt x="145997" y="124846"/>
                  </a:lnTo>
                  <a:lnTo>
                    <a:pt x="141999" y="114026"/>
                  </a:lnTo>
                  <a:lnTo>
                    <a:pt x="116464" y="82355"/>
                  </a:lnTo>
                  <a:lnTo>
                    <a:pt x="101067" y="71599"/>
                  </a:lnTo>
                  <a:lnTo>
                    <a:pt x="78043" y="66766"/>
                  </a:lnTo>
                  <a:lnTo>
                    <a:pt x="65936" y="68457"/>
                  </a:lnTo>
                  <a:lnTo>
                    <a:pt x="24784" y="86930"/>
                  </a:lnTo>
                  <a:lnTo>
                    <a:pt x="13337" y="96822"/>
                  </a:lnTo>
                  <a:lnTo>
                    <a:pt x="8250" y="104745"/>
                  </a:lnTo>
                  <a:lnTo>
                    <a:pt x="329" y="125270"/>
                  </a:lnTo>
                  <a:lnTo>
                    <a:pt x="0" y="142437"/>
                  </a:lnTo>
                  <a:lnTo>
                    <a:pt x="4439" y="160651"/>
                  </a:lnTo>
                  <a:lnTo>
                    <a:pt x="25394" y="197580"/>
                  </a:lnTo>
                  <a:lnTo>
                    <a:pt x="45743" y="219804"/>
                  </a:lnTo>
                  <a:lnTo>
                    <a:pt x="86552" y="240550"/>
                  </a:lnTo>
                  <a:lnTo>
                    <a:pt x="111254" y="250410"/>
                  </a:lnTo>
                  <a:lnTo>
                    <a:pt x="151826" y="254595"/>
                  </a:lnTo>
                  <a:lnTo>
                    <a:pt x="177043" y="249985"/>
                  </a:lnTo>
                  <a:lnTo>
                    <a:pt x="194511" y="241917"/>
                  </a:lnTo>
                  <a:lnTo>
                    <a:pt x="202719" y="230263"/>
                  </a:lnTo>
                  <a:lnTo>
                    <a:pt x="208836" y="214501"/>
                  </a:lnTo>
                  <a:lnTo>
                    <a:pt x="213085" y="174215"/>
                  </a:lnTo>
                  <a:lnTo>
                    <a:pt x="213539" y="149028"/>
                  </a:lnTo>
                  <a:lnTo>
                    <a:pt x="195805" y="102642"/>
                  </a:lnTo>
                  <a:lnTo>
                    <a:pt x="177145" y="64694"/>
                  </a:lnTo>
                  <a:lnTo>
                    <a:pt x="145616" y="25891"/>
                  </a:lnTo>
                  <a:lnTo>
                    <a:pt x="104472" y="2431"/>
                  </a:lnTo>
                  <a:lnTo>
                    <a:pt x="97085" y="0"/>
                  </a:lnTo>
                  <a:lnTo>
                    <a:pt x="93633" y="410"/>
                  </a:lnTo>
                  <a:lnTo>
                    <a:pt x="86976" y="3688"/>
                  </a:lnTo>
                  <a:lnTo>
                    <a:pt x="77278" y="11483"/>
                  </a:lnTo>
                  <a:lnTo>
                    <a:pt x="76195" y="16532"/>
                  </a:lnTo>
                  <a:lnTo>
                    <a:pt x="84677" y="61440"/>
                  </a:lnTo>
                  <a:lnTo>
                    <a:pt x="93412" y="87274"/>
                  </a:lnTo>
                  <a:lnTo>
                    <a:pt x="120360" y="133036"/>
                  </a:lnTo>
                  <a:lnTo>
                    <a:pt x="148792" y="180497"/>
                  </a:lnTo>
                  <a:lnTo>
                    <a:pt x="176277" y="222132"/>
                  </a:lnTo>
                  <a:lnTo>
                    <a:pt x="206407" y="266080"/>
                  </a:lnTo>
                  <a:lnTo>
                    <a:pt x="232780" y="30285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7712"/>
            <p:cNvSpPr/>
            <p:nvPr/>
          </p:nvSpPr>
          <p:spPr>
            <a:xfrm>
              <a:off x="4933950" y="6334125"/>
              <a:ext cx="9526" cy="95251"/>
            </a:xfrm>
            <a:custGeom>
              <a:avLst/>
              <a:gdLst/>
              <a:ahLst/>
              <a:cxnLst/>
              <a:rect l="0" t="0" r="0" b="0"/>
              <a:pathLst>
                <a:path w="9526" h="95251">
                  <a:moveTo>
                    <a:pt x="0" y="0"/>
                  </a:moveTo>
                  <a:lnTo>
                    <a:pt x="0" y="16402"/>
                  </a:lnTo>
                  <a:lnTo>
                    <a:pt x="8201" y="58590"/>
                  </a:lnTo>
                  <a:lnTo>
                    <a:pt x="9525" y="952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7713"/>
            <p:cNvSpPr/>
            <p:nvPr/>
          </p:nvSpPr>
          <p:spPr>
            <a:xfrm>
              <a:off x="4414113" y="3972041"/>
              <a:ext cx="272188" cy="2257310"/>
            </a:xfrm>
            <a:custGeom>
              <a:avLst/>
              <a:gdLst/>
              <a:ahLst/>
              <a:cxnLst/>
              <a:rect l="0" t="0" r="0" b="0"/>
              <a:pathLst>
                <a:path w="272188" h="2257310">
                  <a:moveTo>
                    <a:pt x="5487" y="9409"/>
                  </a:moveTo>
                  <a:lnTo>
                    <a:pt x="5487" y="4353"/>
                  </a:lnTo>
                  <a:lnTo>
                    <a:pt x="4429" y="2863"/>
                  </a:lnTo>
                  <a:lnTo>
                    <a:pt x="2665" y="1870"/>
                  </a:lnTo>
                  <a:lnTo>
                    <a:pt x="431" y="1208"/>
                  </a:lnTo>
                  <a:lnTo>
                    <a:pt x="0" y="767"/>
                  </a:lnTo>
                  <a:lnTo>
                    <a:pt x="770" y="473"/>
                  </a:lnTo>
                  <a:lnTo>
                    <a:pt x="4555" y="0"/>
                  </a:lnTo>
                  <a:lnTo>
                    <a:pt x="5073" y="2757"/>
                  </a:lnTo>
                  <a:lnTo>
                    <a:pt x="5485" y="46230"/>
                  </a:lnTo>
                  <a:lnTo>
                    <a:pt x="8309" y="55054"/>
                  </a:lnTo>
                  <a:lnTo>
                    <a:pt x="12033" y="63562"/>
                  </a:lnTo>
                  <a:lnTo>
                    <a:pt x="17782" y="107291"/>
                  </a:lnTo>
                  <a:lnTo>
                    <a:pt x="22536" y="124489"/>
                  </a:lnTo>
                  <a:lnTo>
                    <a:pt x="25332" y="149016"/>
                  </a:lnTo>
                  <a:lnTo>
                    <a:pt x="40340" y="193464"/>
                  </a:lnTo>
                  <a:lnTo>
                    <a:pt x="48517" y="240320"/>
                  </a:lnTo>
                  <a:lnTo>
                    <a:pt x="60910" y="285249"/>
                  </a:lnTo>
                  <a:lnTo>
                    <a:pt x="65231" y="314576"/>
                  </a:lnTo>
                  <a:lnTo>
                    <a:pt x="69082" y="328131"/>
                  </a:lnTo>
                  <a:lnTo>
                    <a:pt x="76813" y="371938"/>
                  </a:lnTo>
                  <a:lnTo>
                    <a:pt x="86315" y="412158"/>
                  </a:lnTo>
                  <a:lnTo>
                    <a:pt x="90782" y="456733"/>
                  </a:lnTo>
                  <a:lnTo>
                    <a:pt x="98694" y="499214"/>
                  </a:lnTo>
                  <a:lnTo>
                    <a:pt x="105390" y="541724"/>
                  </a:lnTo>
                  <a:lnTo>
                    <a:pt x="109835" y="588518"/>
                  </a:lnTo>
                  <a:lnTo>
                    <a:pt x="113028" y="634984"/>
                  </a:lnTo>
                  <a:lnTo>
                    <a:pt x="117784" y="661842"/>
                  </a:lnTo>
                  <a:lnTo>
                    <a:pt x="119392" y="708844"/>
                  </a:lnTo>
                  <a:lnTo>
                    <a:pt x="122557" y="756454"/>
                  </a:lnTo>
                  <a:lnTo>
                    <a:pt x="127311" y="794494"/>
                  </a:lnTo>
                  <a:lnTo>
                    <a:pt x="131541" y="830813"/>
                  </a:lnTo>
                  <a:lnTo>
                    <a:pt x="137396" y="872161"/>
                  </a:lnTo>
                  <a:lnTo>
                    <a:pt x="138410" y="913680"/>
                  </a:lnTo>
                  <a:lnTo>
                    <a:pt x="143767" y="954439"/>
                  </a:lnTo>
                  <a:lnTo>
                    <a:pt x="150579" y="1001010"/>
                  </a:lnTo>
                  <a:lnTo>
                    <a:pt x="156925" y="1043337"/>
                  </a:lnTo>
                  <a:lnTo>
                    <a:pt x="157697" y="1089079"/>
                  </a:lnTo>
                  <a:lnTo>
                    <a:pt x="162906" y="1129551"/>
                  </a:lnTo>
                  <a:lnTo>
                    <a:pt x="171133" y="1170919"/>
                  </a:lnTo>
                  <a:lnTo>
                    <a:pt x="176849" y="1212667"/>
                  </a:lnTo>
                  <a:lnTo>
                    <a:pt x="183144" y="1253637"/>
                  </a:lnTo>
                  <a:lnTo>
                    <a:pt x="186537" y="1298231"/>
                  </a:lnTo>
                  <a:lnTo>
                    <a:pt x="192717" y="1336609"/>
                  </a:lnTo>
                  <a:lnTo>
                    <a:pt x="195341" y="1378079"/>
                  </a:lnTo>
                  <a:lnTo>
                    <a:pt x="198618" y="1418241"/>
                  </a:lnTo>
                  <a:lnTo>
                    <a:pt x="204150" y="1459624"/>
                  </a:lnTo>
                  <a:lnTo>
                    <a:pt x="206301" y="1502333"/>
                  </a:lnTo>
                  <a:lnTo>
                    <a:pt x="213677" y="1547073"/>
                  </a:lnTo>
                  <a:lnTo>
                    <a:pt x="217680" y="1586387"/>
                  </a:lnTo>
                  <a:lnTo>
                    <a:pt x="223202" y="1632891"/>
                  </a:lnTo>
                  <a:lnTo>
                    <a:pt x="229216" y="1670247"/>
                  </a:lnTo>
                  <a:lnTo>
                    <a:pt x="233125" y="1707704"/>
                  </a:lnTo>
                  <a:lnTo>
                    <a:pt x="233897" y="1753673"/>
                  </a:lnTo>
                  <a:lnTo>
                    <a:pt x="236853" y="1785292"/>
                  </a:lnTo>
                  <a:lnTo>
                    <a:pt x="242276" y="1825052"/>
                  </a:lnTo>
                  <a:lnTo>
                    <a:pt x="243348" y="1865008"/>
                  </a:lnTo>
                  <a:lnTo>
                    <a:pt x="246382" y="1897203"/>
                  </a:lnTo>
                  <a:lnTo>
                    <a:pt x="252248" y="1943227"/>
                  </a:lnTo>
                  <a:lnTo>
                    <a:pt x="253020" y="1985585"/>
                  </a:lnTo>
                  <a:lnTo>
                    <a:pt x="253121" y="2026480"/>
                  </a:lnTo>
                  <a:lnTo>
                    <a:pt x="254194" y="2053619"/>
                  </a:lnTo>
                  <a:lnTo>
                    <a:pt x="261338" y="2083037"/>
                  </a:lnTo>
                  <a:lnTo>
                    <a:pt x="262639" y="2129323"/>
                  </a:lnTo>
                  <a:lnTo>
                    <a:pt x="262662" y="2174755"/>
                  </a:lnTo>
                  <a:lnTo>
                    <a:pt x="262662" y="2221247"/>
                  </a:lnTo>
                  <a:lnTo>
                    <a:pt x="262662" y="2236896"/>
                  </a:lnTo>
                  <a:lnTo>
                    <a:pt x="270863" y="2246340"/>
                  </a:lnTo>
                  <a:lnTo>
                    <a:pt x="272187" y="225730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 name="SMARTInkShape-Group1114"/>
          <p:cNvGrpSpPr/>
          <p:nvPr/>
        </p:nvGrpSpPr>
        <p:grpSpPr>
          <a:xfrm>
            <a:off x="1556692" y="4210333"/>
            <a:ext cx="2272359" cy="360063"/>
            <a:chOff x="1556692" y="4210333"/>
            <a:chExt cx="2272359" cy="360063"/>
          </a:xfrm>
        </p:grpSpPr>
        <p:sp>
          <p:nvSpPr>
            <p:cNvPr id="13" name="SMARTInkShape-7714"/>
            <p:cNvSpPr/>
            <p:nvPr/>
          </p:nvSpPr>
          <p:spPr>
            <a:xfrm>
              <a:off x="1556692" y="4210333"/>
              <a:ext cx="136686" cy="359388"/>
            </a:xfrm>
            <a:custGeom>
              <a:avLst/>
              <a:gdLst/>
              <a:ahLst/>
              <a:cxnLst/>
              <a:rect l="0" t="0" r="0" b="0"/>
              <a:pathLst>
                <a:path w="136686" h="359388">
                  <a:moveTo>
                    <a:pt x="24458" y="75917"/>
                  </a:moveTo>
                  <a:lnTo>
                    <a:pt x="24458" y="122123"/>
                  </a:lnTo>
                  <a:lnTo>
                    <a:pt x="24458" y="167975"/>
                  </a:lnTo>
                  <a:lnTo>
                    <a:pt x="19402" y="213966"/>
                  </a:lnTo>
                  <a:lnTo>
                    <a:pt x="15816" y="259153"/>
                  </a:lnTo>
                  <a:lnTo>
                    <a:pt x="16253" y="298602"/>
                  </a:lnTo>
                  <a:lnTo>
                    <a:pt x="23598" y="345939"/>
                  </a:lnTo>
                  <a:lnTo>
                    <a:pt x="24345" y="359387"/>
                  </a:lnTo>
                  <a:lnTo>
                    <a:pt x="24448" y="338096"/>
                  </a:lnTo>
                  <a:lnTo>
                    <a:pt x="17910" y="294961"/>
                  </a:lnTo>
                  <a:lnTo>
                    <a:pt x="15815" y="253943"/>
                  </a:lnTo>
                  <a:lnTo>
                    <a:pt x="12285" y="210566"/>
                  </a:lnTo>
                  <a:lnTo>
                    <a:pt x="6314" y="165184"/>
                  </a:lnTo>
                  <a:lnTo>
                    <a:pt x="4618" y="123180"/>
                  </a:lnTo>
                  <a:lnTo>
                    <a:pt x="0" y="92273"/>
                  </a:lnTo>
                  <a:lnTo>
                    <a:pt x="4394" y="53129"/>
                  </a:lnTo>
                  <a:lnTo>
                    <a:pt x="15360" y="16030"/>
                  </a:lnTo>
                  <a:lnTo>
                    <a:pt x="21473" y="6967"/>
                  </a:lnTo>
                  <a:lnTo>
                    <a:pt x="27717" y="2939"/>
                  </a:lnTo>
                  <a:lnTo>
                    <a:pt x="63092" y="0"/>
                  </a:lnTo>
                  <a:lnTo>
                    <a:pt x="84589" y="9914"/>
                  </a:lnTo>
                  <a:lnTo>
                    <a:pt x="120706" y="39448"/>
                  </a:lnTo>
                  <a:lnTo>
                    <a:pt x="131763" y="60173"/>
                  </a:lnTo>
                  <a:lnTo>
                    <a:pt x="136685" y="81365"/>
                  </a:lnTo>
                  <a:lnTo>
                    <a:pt x="133087" y="106107"/>
                  </a:lnTo>
                  <a:lnTo>
                    <a:pt x="120262" y="128489"/>
                  </a:lnTo>
                  <a:lnTo>
                    <a:pt x="108113" y="143470"/>
                  </a:lnTo>
                  <a:lnTo>
                    <a:pt x="62075" y="173345"/>
                  </a:lnTo>
                  <a:lnTo>
                    <a:pt x="53033" y="1806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7715"/>
            <p:cNvSpPr/>
            <p:nvPr/>
          </p:nvSpPr>
          <p:spPr>
            <a:xfrm>
              <a:off x="1724141" y="4486275"/>
              <a:ext cx="55131" cy="84121"/>
            </a:xfrm>
            <a:custGeom>
              <a:avLst/>
              <a:gdLst/>
              <a:ahLst/>
              <a:cxnLst/>
              <a:rect l="0" t="0" r="0" b="0"/>
              <a:pathLst>
                <a:path w="55131" h="84121">
                  <a:moveTo>
                    <a:pt x="9409" y="19050"/>
                  </a:moveTo>
                  <a:lnTo>
                    <a:pt x="9409" y="24106"/>
                  </a:lnTo>
                  <a:lnTo>
                    <a:pt x="6587" y="29411"/>
                  </a:lnTo>
                  <a:lnTo>
                    <a:pt x="2863" y="35297"/>
                  </a:lnTo>
                  <a:lnTo>
                    <a:pt x="473" y="47698"/>
                  </a:lnTo>
                  <a:lnTo>
                    <a:pt x="0" y="65396"/>
                  </a:lnTo>
                  <a:lnTo>
                    <a:pt x="1020" y="68997"/>
                  </a:lnTo>
                  <a:lnTo>
                    <a:pt x="2758" y="71398"/>
                  </a:lnTo>
                  <a:lnTo>
                    <a:pt x="4975" y="72999"/>
                  </a:lnTo>
                  <a:lnTo>
                    <a:pt x="6453" y="75124"/>
                  </a:lnTo>
                  <a:lnTo>
                    <a:pt x="8095" y="80308"/>
                  </a:lnTo>
                  <a:lnTo>
                    <a:pt x="10650" y="82114"/>
                  </a:lnTo>
                  <a:lnTo>
                    <a:pt x="19133" y="84120"/>
                  </a:lnTo>
                  <a:lnTo>
                    <a:pt x="23300" y="83596"/>
                  </a:lnTo>
                  <a:lnTo>
                    <a:pt x="30752" y="80193"/>
                  </a:lnTo>
                  <a:lnTo>
                    <a:pt x="50607" y="55092"/>
                  </a:lnTo>
                  <a:lnTo>
                    <a:pt x="54177" y="45299"/>
                  </a:lnTo>
                  <a:lnTo>
                    <a:pt x="55130" y="39724"/>
                  </a:lnTo>
                  <a:lnTo>
                    <a:pt x="53365" y="27886"/>
                  </a:lnTo>
                  <a:lnTo>
                    <a:pt x="49053" y="17685"/>
                  </a:lnTo>
                  <a:lnTo>
                    <a:pt x="46422" y="14965"/>
                  </a:lnTo>
                  <a:lnTo>
                    <a:pt x="940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7716"/>
            <p:cNvSpPr/>
            <p:nvPr/>
          </p:nvSpPr>
          <p:spPr>
            <a:xfrm>
              <a:off x="2028825" y="4429125"/>
              <a:ext cx="1800226" cy="28576"/>
            </a:xfrm>
            <a:custGeom>
              <a:avLst/>
              <a:gdLst/>
              <a:ahLst/>
              <a:cxnLst/>
              <a:rect l="0" t="0" r="0" b="0"/>
              <a:pathLst>
                <a:path w="1800226" h="28576">
                  <a:moveTo>
                    <a:pt x="0" y="0"/>
                  </a:moveTo>
                  <a:lnTo>
                    <a:pt x="41912" y="0"/>
                  </a:lnTo>
                  <a:lnTo>
                    <a:pt x="84332" y="0"/>
                  </a:lnTo>
                  <a:lnTo>
                    <a:pt x="123412" y="0"/>
                  </a:lnTo>
                  <a:lnTo>
                    <a:pt x="161803" y="0"/>
                  </a:lnTo>
                  <a:lnTo>
                    <a:pt x="202588" y="0"/>
                  </a:lnTo>
                  <a:lnTo>
                    <a:pt x="245165" y="7539"/>
                  </a:lnTo>
                  <a:lnTo>
                    <a:pt x="282672" y="14189"/>
                  </a:lnTo>
                  <a:lnTo>
                    <a:pt x="324300" y="18090"/>
                  </a:lnTo>
                  <a:lnTo>
                    <a:pt x="360907" y="18766"/>
                  </a:lnTo>
                  <a:lnTo>
                    <a:pt x="401623" y="18966"/>
                  </a:lnTo>
                  <a:lnTo>
                    <a:pt x="444419" y="19033"/>
                  </a:lnTo>
                  <a:lnTo>
                    <a:pt x="487632" y="19045"/>
                  </a:lnTo>
                  <a:lnTo>
                    <a:pt x="533950" y="21871"/>
                  </a:lnTo>
                  <a:lnTo>
                    <a:pt x="572721" y="26588"/>
                  </a:lnTo>
                  <a:lnTo>
                    <a:pt x="619954" y="28183"/>
                  </a:lnTo>
                  <a:lnTo>
                    <a:pt x="652302" y="28401"/>
                  </a:lnTo>
                  <a:lnTo>
                    <a:pt x="694924" y="28523"/>
                  </a:lnTo>
                  <a:lnTo>
                    <a:pt x="732248" y="28559"/>
                  </a:lnTo>
                  <a:lnTo>
                    <a:pt x="764652" y="28568"/>
                  </a:lnTo>
                  <a:lnTo>
                    <a:pt x="809470" y="28573"/>
                  </a:lnTo>
                  <a:lnTo>
                    <a:pt x="853652" y="28574"/>
                  </a:lnTo>
                  <a:lnTo>
                    <a:pt x="899928" y="28575"/>
                  </a:lnTo>
                  <a:lnTo>
                    <a:pt x="934427" y="28575"/>
                  </a:lnTo>
                  <a:lnTo>
                    <a:pt x="980423" y="28575"/>
                  </a:lnTo>
                  <a:lnTo>
                    <a:pt x="1025004" y="28575"/>
                  </a:lnTo>
                  <a:lnTo>
                    <a:pt x="1068527" y="28575"/>
                  </a:lnTo>
                  <a:lnTo>
                    <a:pt x="1115472" y="28575"/>
                  </a:lnTo>
                  <a:lnTo>
                    <a:pt x="1153423" y="23519"/>
                  </a:lnTo>
                  <a:lnTo>
                    <a:pt x="1193125" y="25431"/>
                  </a:lnTo>
                  <a:lnTo>
                    <a:pt x="1232433" y="27954"/>
                  </a:lnTo>
                  <a:lnTo>
                    <a:pt x="1271922" y="28391"/>
                  </a:lnTo>
                  <a:lnTo>
                    <a:pt x="1310904" y="27462"/>
                  </a:lnTo>
                  <a:lnTo>
                    <a:pt x="1356358" y="21025"/>
                  </a:lnTo>
                  <a:lnTo>
                    <a:pt x="1401735" y="19310"/>
                  </a:lnTo>
                  <a:lnTo>
                    <a:pt x="1443091" y="19101"/>
                  </a:lnTo>
                  <a:lnTo>
                    <a:pt x="1486534" y="19057"/>
                  </a:lnTo>
                  <a:lnTo>
                    <a:pt x="1528552" y="19051"/>
                  </a:lnTo>
                  <a:lnTo>
                    <a:pt x="1569402" y="19050"/>
                  </a:lnTo>
                  <a:lnTo>
                    <a:pt x="1612800" y="19050"/>
                  </a:lnTo>
                  <a:lnTo>
                    <a:pt x="1659275" y="19050"/>
                  </a:lnTo>
                  <a:lnTo>
                    <a:pt x="1702185" y="19050"/>
                  </a:lnTo>
                  <a:lnTo>
                    <a:pt x="1749497" y="19050"/>
                  </a:lnTo>
                  <a:lnTo>
                    <a:pt x="1773371" y="19050"/>
                  </a:lnTo>
                  <a:lnTo>
                    <a:pt x="1780529" y="21872"/>
                  </a:lnTo>
                  <a:lnTo>
                    <a:pt x="1788691" y="27251"/>
                  </a:lnTo>
                  <a:lnTo>
                    <a:pt x="18002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 name="SMARTInkShape-Group1115"/>
          <p:cNvGrpSpPr/>
          <p:nvPr/>
        </p:nvGrpSpPr>
        <p:grpSpPr>
          <a:xfrm>
            <a:off x="3763583" y="4457700"/>
            <a:ext cx="444150" cy="2143126"/>
            <a:chOff x="3763583" y="4457700"/>
            <a:chExt cx="444150" cy="2143126"/>
          </a:xfrm>
        </p:grpSpPr>
        <p:sp>
          <p:nvSpPr>
            <p:cNvPr id="17" name="SMARTInkShape-7717"/>
            <p:cNvSpPr/>
            <p:nvPr/>
          </p:nvSpPr>
          <p:spPr>
            <a:xfrm>
              <a:off x="3763583" y="6250079"/>
              <a:ext cx="255968" cy="350747"/>
            </a:xfrm>
            <a:custGeom>
              <a:avLst/>
              <a:gdLst/>
              <a:ahLst/>
              <a:cxnLst/>
              <a:rect l="0" t="0" r="0" b="0"/>
              <a:pathLst>
                <a:path w="255968" h="350747">
                  <a:moveTo>
                    <a:pt x="189292" y="103096"/>
                  </a:moveTo>
                  <a:lnTo>
                    <a:pt x="189292" y="98040"/>
                  </a:lnTo>
                  <a:lnTo>
                    <a:pt x="188234" y="96550"/>
                  </a:lnTo>
                  <a:lnTo>
                    <a:pt x="186470" y="95557"/>
                  </a:lnTo>
                  <a:lnTo>
                    <a:pt x="184236" y="94895"/>
                  </a:lnTo>
                  <a:lnTo>
                    <a:pt x="178931" y="88515"/>
                  </a:lnTo>
                  <a:lnTo>
                    <a:pt x="171987" y="79682"/>
                  </a:lnTo>
                  <a:lnTo>
                    <a:pt x="144236" y="62081"/>
                  </a:lnTo>
                  <a:lnTo>
                    <a:pt x="112777" y="50231"/>
                  </a:lnTo>
                  <a:lnTo>
                    <a:pt x="98487" y="47851"/>
                  </a:lnTo>
                  <a:lnTo>
                    <a:pt x="82260" y="52437"/>
                  </a:lnTo>
                  <a:lnTo>
                    <a:pt x="42247" y="72360"/>
                  </a:lnTo>
                  <a:lnTo>
                    <a:pt x="12550" y="104551"/>
                  </a:lnTo>
                  <a:lnTo>
                    <a:pt x="4907" y="122792"/>
                  </a:lnTo>
                  <a:lnTo>
                    <a:pt x="0" y="155317"/>
                  </a:lnTo>
                  <a:lnTo>
                    <a:pt x="4206" y="185713"/>
                  </a:lnTo>
                  <a:lnTo>
                    <a:pt x="12135" y="203668"/>
                  </a:lnTo>
                  <a:lnTo>
                    <a:pt x="47116" y="245614"/>
                  </a:lnTo>
                  <a:lnTo>
                    <a:pt x="92003" y="288672"/>
                  </a:lnTo>
                  <a:lnTo>
                    <a:pt x="102207" y="296663"/>
                  </a:lnTo>
                  <a:lnTo>
                    <a:pt x="127657" y="305543"/>
                  </a:lnTo>
                  <a:lnTo>
                    <a:pt x="171943" y="311243"/>
                  </a:lnTo>
                  <a:lnTo>
                    <a:pt x="199321" y="307173"/>
                  </a:lnTo>
                  <a:lnTo>
                    <a:pt x="212447" y="299278"/>
                  </a:lnTo>
                  <a:lnTo>
                    <a:pt x="229496" y="282018"/>
                  </a:lnTo>
                  <a:lnTo>
                    <a:pt x="233619" y="269401"/>
                  </a:lnTo>
                  <a:lnTo>
                    <a:pt x="234393" y="253209"/>
                  </a:lnTo>
                  <a:lnTo>
                    <a:pt x="227088" y="205749"/>
                  </a:lnTo>
                  <a:lnTo>
                    <a:pt x="214234" y="162972"/>
                  </a:lnTo>
                  <a:lnTo>
                    <a:pt x="195356" y="117197"/>
                  </a:lnTo>
                  <a:lnTo>
                    <a:pt x="177515" y="85577"/>
                  </a:lnTo>
                  <a:lnTo>
                    <a:pt x="138330" y="42831"/>
                  </a:lnTo>
                  <a:lnTo>
                    <a:pt x="111570" y="16952"/>
                  </a:lnTo>
                  <a:lnTo>
                    <a:pt x="81570" y="2099"/>
                  </a:lnTo>
                  <a:lnTo>
                    <a:pt x="73329" y="0"/>
                  </a:lnTo>
                  <a:lnTo>
                    <a:pt x="70709" y="499"/>
                  </a:lnTo>
                  <a:lnTo>
                    <a:pt x="68961" y="1889"/>
                  </a:lnTo>
                  <a:lnTo>
                    <a:pt x="67796" y="3875"/>
                  </a:lnTo>
                  <a:lnTo>
                    <a:pt x="66157" y="16782"/>
                  </a:lnTo>
                  <a:lnTo>
                    <a:pt x="83458" y="61365"/>
                  </a:lnTo>
                  <a:lnTo>
                    <a:pt x="107121" y="104848"/>
                  </a:lnTo>
                  <a:lnTo>
                    <a:pt x="128138" y="149006"/>
                  </a:lnTo>
                  <a:lnTo>
                    <a:pt x="154203" y="195068"/>
                  </a:lnTo>
                  <a:lnTo>
                    <a:pt x="181039" y="237477"/>
                  </a:lnTo>
                  <a:lnTo>
                    <a:pt x="209416" y="281296"/>
                  </a:lnTo>
                  <a:lnTo>
                    <a:pt x="241828" y="326827"/>
                  </a:lnTo>
                  <a:lnTo>
                    <a:pt x="255967" y="3507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7718"/>
            <p:cNvSpPr/>
            <p:nvPr/>
          </p:nvSpPr>
          <p:spPr>
            <a:xfrm>
              <a:off x="4115192" y="6305550"/>
              <a:ext cx="92541" cy="112651"/>
            </a:xfrm>
            <a:custGeom>
              <a:avLst/>
              <a:gdLst/>
              <a:ahLst/>
              <a:cxnLst/>
              <a:rect l="0" t="0" r="0" b="0"/>
              <a:pathLst>
                <a:path w="92541" h="112651">
                  <a:moveTo>
                    <a:pt x="9133" y="38100"/>
                  </a:moveTo>
                  <a:lnTo>
                    <a:pt x="932" y="38100"/>
                  </a:lnTo>
                  <a:lnTo>
                    <a:pt x="491" y="37042"/>
                  </a:lnTo>
                  <a:lnTo>
                    <a:pt x="0" y="33044"/>
                  </a:lnTo>
                  <a:lnTo>
                    <a:pt x="928" y="32613"/>
                  </a:lnTo>
                  <a:lnTo>
                    <a:pt x="4781" y="34955"/>
                  </a:lnTo>
                  <a:lnTo>
                    <a:pt x="6232" y="37062"/>
                  </a:lnTo>
                  <a:lnTo>
                    <a:pt x="7843" y="42225"/>
                  </a:lnTo>
                  <a:lnTo>
                    <a:pt x="819" y="73666"/>
                  </a:lnTo>
                  <a:lnTo>
                    <a:pt x="5023" y="92265"/>
                  </a:lnTo>
                  <a:lnTo>
                    <a:pt x="7451" y="96435"/>
                  </a:lnTo>
                  <a:lnTo>
                    <a:pt x="10129" y="99215"/>
                  </a:lnTo>
                  <a:lnTo>
                    <a:pt x="27086" y="108733"/>
                  </a:lnTo>
                  <a:lnTo>
                    <a:pt x="44674" y="112650"/>
                  </a:lnTo>
                  <a:lnTo>
                    <a:pt x="54210" y="110744"/>
                  </a:lnTo>
                  <a:lnTo>
                    <a:pt x="63034" y="105311"/>
                  </a:lnTo>
                  <a:lnTo>
                    <a:pt x="78843" y="90353"/>
                  </a:lnTo>
                  <a:lnTo>
                    <a:pt x="87035" y="78610"/>
                  </a:lnTo>
                  <a:lnTo>
                    <a:pt x="92540" y="60098"/>
                  </a:lnTo>
                  <a:lnTo>
                    <a:pt x="89115" y="36151"/>
                  </a:lnTo>
                  <a:lnTo>
                    <a:pt x="84679" y="29392"/>
                  </a:lnTo>
                  <a:lnTo>
                    <a:pt x="71284" y="19060"/>
                  </a:lnTo>
                  <a:lnTo>
                    <a:pt x="281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7719"/>
            <p:cNvSpPr/>
            <p:nvPr/>
          </p:nvSpPr>
          <p:spPr>
            <a:xfrm>
              <a:off x="3810000" y="4457700"/>
              <a:ext cx="95251" cy="1771651"/>
            </a:xfrm>
            <a:custGeom>
              <a:avLst/>
              <a:gdLst/>
              <a:ahLst/>
              <a:cxnLst/>
              <a:rect l="0" t="0" r="0" b="0"/>
              <a:pathLst>
                <a:path w="95251" h="1771651">
                  <a:moveTo>
                    <a:pt x="0" y="0"/>
                  </a:moveTo>
                  <a:lnTo>
                    <a:pt x="17334" y="0"/>
                  </a:lnTo>
                  <a:lnTo>
                    <a:pt x="17906" y="1058"/>
                  </a:lnTo>
                  <a:lnTo>
                    <a:pt x="27684" y="44659"/>
                  </a:lnTo>
                  <a:lnTo>
                    <a:pt x="29369" y="61328"/>
                  </a:lnTo>
                  <a:lnTo>
                    <a:pt x="38253" y="104001"/>
                  </a:lnTo>
                  <a:lnTo>
                    <a:pt x="45460" y="128062"/>
                  </a:lnTo>
                  <a:lnTo>
                    <a:pt x="47340" y="169891"/>
                  </a:lnTo>
                  <a:lnTo>
                    <a:pt x="47600" y="211365"/>
                  </a:lnTo>
                  <a:lnTo>
                    <a:pt x="48676" y="237604"/>
                  </a:lnTo>
                  <a:lnTo>
                    <a:pt x="55825" y="277620"/>
                  </a:lnTo>
                  <a:lnTo>
                    <a:pt x="56888" y="322205"/>
                  </a:lnTo>
                  <a:lnTo>
                    <a:pt x="59921" y="366133"/>
                  </a:lnTo>
                  <a:lnTo>
                    <a:pt x="65341" y="405933"/>
                  </a:lnTo>
                  <a:lnTo>
                    <a:pt x="66411" y="452443"/>
                  </a:lnTo>
                  <a:lnTo>
                    <a:pt x="66623" y="492675"/>
                  </a:lnTo>
                  <a:lnTo>
                    <a:pt x="69482" y="532622"/>
                  </a:lnTo>
                  <a:lnTo>
                    <a:pt x="74209" y="571271"/>
                  </a:lnTo>
                  <a:lnTo>
                    <a:pt x="75807" y="617198"/>
                  </a:lnTo>
                  <a:lnTo>
                    <a:pt x="81140" y="657242"/>
                  </a:lnTo>
                  <a:lnTo>
                    <a:pt x="84366" y="697564"/>
                  </a:lnTo>
                  <a:lnTo>
                    <a:pt x="88368" y="743977"/>
                  </a:lnTo>
                  <a:lnTo>
                    <a:pt x="94344" y="786281"/>
                  </a:lnTo>
                  <a:lnTo>
                    <a:pt x="95071" y="832021"/>
                  </a:lnTo>
                  <a:lnTo>
                    <a:pt x="95215" y="877550"/>
                  </a:lnTo>
                  <a:lnTo>
                    <a:pt x="95240" y="922061"/>
                  </a:lnTo>
                  <a:lnTo>
                    <a:pt x="95247" y="963707"/>
                  </a:lnTo>
                  <a:lnTo>
                    <a:pt x="95249" y="1002612"/>
                  </a:lnTo>
                  <a:lnTo>
                    <a:pt x="95250" y="1037786"/>
                  </a:lnTo>
                  <a:lnTo>
                    <a:pt x="95250" y="1078077"/>
                  </a:lnTo>
                  <a:lnTo>
                    <a:pt x="95250" y="1124390"/>
                  </a:lnTo>
                  <a:lnTo>
                    <a:pt x="95250" y="1167625"/>
                  </a:lnTo>
                  <a:lnTo>
                    <a:pt x="95250" y="1204387"/>
                  </a:lnTo>
                  <a:lnTo>
                    <a:pt x="95250" y="1251787"/>
                  </a:lnTo>
                  <a:lnTo>
                    <a:pt x="95250" y="1291943"/>
                  </a:lnTo>
                  <a:lnTo>
                    <a:pt x="95250" y="1337873"/>
                  </a:lnTo>
                  <a:lnTo>
                    <a:pt x="95250" y="1384537"/>
                  </a:lnTo>
                  <a:lnTo>
                    <a:pt x="95250" y="1431223"/>
                  </a:lnTo>
                  <a:lnTo>
                    <a:pt x="95250" y="1474650"/>
                  </a:lnTo>
                  <a:lnTo>
                    <a:pt x="92428" y="1515502"/>
                  </a:lnTo>
                  <a:lnTo>
                    <a:pt x="86313" y="1561354"/>
                  </a:lnTo>
                  <a:lnTo>
                    <a:pt x="85777" y="1607673"/>
                  </a:lnTo>
                  <a:lnTo>
                    <a:pt x="84668" y="1651803"/>
                  </a:lnTo>
                  <a:lnTo>
                    <a:pt x="77083" y="1682624"/>
                  </a:lnTo>
                  <a:lnTo>
                    <a:pt x="76210" y="1727070"/>
                  </a:lnTo>
                  <a:lnTo>
                    <a:pt x="76200" y="1771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 name="SMARTInkShape-Group1116"/>
          <p:cNvGrpSpPr/>
          <p:nvPr/>
        </p:nvGrpSpPr>
        <p:grpSpPr>
          <a:xfrm>
            <a:off x="6743700" y="5029200"/>
            <a:ext cx="1171576" cy="533401"/>
            <a:chOff x="6743700" y="5029200"/>
            <a:chExt cx="1171576" cy="533401"/>
          </a:xfrm>
        </p:grpSpPr>
        <p:sp>
          <p:nvSpPr>
            <p:cNvPr id="21" name="SMARTInkShape-7720"/>
            <p:cNvSpPr/>
            <p:nvPr/>
          </p:nvSpPr>
          <p:spPr>
            <a:xfrm>
              <a:off x="6743700" y="5324475"/>
              <a:ext cx="57151" cy="238126"/>
            </a:xfrm>
            <a:custGeom>
              <a:avLst/>
              <a:gdLst/>
              <a:ahLst/>
              <a:cxnLst/>
              <a:rect l="0" t="0" r="0" b="0"/>
              <a:pathLst>
                <a:path w="57151" h="238126">
                  <a:moveTo>
                    <a:pt x="0" y="0"/>
                  </a:moveTo>
                  <a:lnTo>
                    <a:pt x="0" y="5057"/>
                  </a:lnTo>
                  <a:lnTo>
                    <a:pt x="2822" y="10361"/>
                  </a:lnTo>
                  <a:lnTo>
                    <a:pt x="5057" y="13257"/>
                  </a:lnTo>
                  <a:lnTo>
                    <a:pt x="7539" y="22120"/>
                  </a:lnTo>
                  <a:lnTo>
                    <a:pt x="16890" y="67781"/>
                  </a:lnTo>
                  <a:lnTo>
                    <a:pt x="21682" y="111666"/>
                  </a:lnTo>
                  <a:lnTo>
                    <a:pt x="27214" y="151880"/>
                  </a:lnTo>
                  <a:lnTo>
                    <a:pt x="30792" y="165574"/>
                  </a:lnTo>
                  <a:lnTo>
                    <a:pt x="34852" y="177305"/>
                  </a:lnTo>
                  <a:lnTo>
                    <a:pt x="57150" y="238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7721"/>
            <p:cNvSpPr/>
            <p:nvPr/>
          </p:nvSpPr>
          <p:spPr>
            <a:xfrm>
              <a:off x="6781800" y="5295900"/>
              <a:ext cx="238126" cy="209551"/>
            </a:xfrm>
            <a:custGeom>
              <a:avLst/>
              <a:gdLst/>
              <a:ahLst/>
              <a:cxnLst/>
              <a:rect l="0" t="0" r="0" b="0"/>
              <a:pathLst>
                <a:path w="238126" h="209551">
                  <a:moveTo>
                    <a:pt x="0" y="0"/>
                  </a:moveTo>
                  <a:lnTo>
                    <a:pt x="8663" y="7604"/>
                  </a:lnTo>
                  <a:lnTo>
                    <a:pt x="30591" y="22390"/>
                  </a:lnTo>
                  <a:lnTo>
                    <a:pt x="63956" y="57692"/>
                  </a:lnTo>
                  <a:lnTo>
                    <a:pt x="111496" y="90339"/>
                  </a:lnTo>
                  <a:lnTo>
                    <a:pt x="122994" y="93795"/>
                  </a:lnTo>
                  <a:lnTo>
                    <a:pt x="136361" y="94963"/>
                  </a:lnTo>
                  <a:lnTo>
                    <a:pt x="145624" y="89477"/>
                  </a:lnTo>
                  <a:lnTo>
                    <a:pt x="155739" y="79985"/>
                  </a:lnTo>
                  <a:lnTo>
                    <a:pt x="163761" y="68711"/>
                  </a:lnTo>
                  <a:lnTo>
                    <a:pt x="176082" y="37950"/>
                  </a:lnTo>
                  <a:lnTo>
                    <a:pt x="195148" y="13935"/>
                  </a:lnTo>
                  <a:lnTo>
                    <a:pt x="197857" y="6899"/>
                  </a:lnTo>
                  <a:lnTo>
                    <a:pt x="199638" y="4599"/>
                  </a:lnTo>
                  <a:lnTo>
                    <a:pt x="208035" y="606"/>
                  </a:lnTo>
                  <a:lnTo>
                    <a:pt x="208540" y="1462"/>
                  </a:lnTo>
                  <a:lnTo>
                    <a:pt x="209101" y="5236"/>
                  </a:lnTo>
                  <a:lnTo>
                    <a:pt x="216007" y="17340"/>
                  </a:lnTo>
                  <a:lnTo>
                    <a:pt x="218895" y="64960"/>
                  </a:lnTo>
                  <a:lnTo>
                    <a:pt x="224096" y="106906"/>
                  </a:lnTo>
                  <a:lnTo>
                    <a:pt x="228769" y="149881"/>
                  </a:lnTo>
                  <a:lnTo>
                    <a:pt x="238125"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7722"/>
            <p:cNvSpPr/>
            <p:nvPr/>
          </p:nvSpPr>
          <p:spPr>
            <a:xfrm>
              <a:off x="7572921" y="5029200"/>
              <a:ext cx="342355" cy="161206"/>
            </a:xfrm>
            <a:custGeom>
              <a:avLst/>
              <a:gdLst/>
              <a:ahLst/>
              <a:cxnLst/>
              <a:rect l="0" t="0" r="0" b="0"/>
              <a:pathLst>
                <a:path w="342355" h="161206">
                  <a:moveTo>
                    <a:pt x="37554" y="57150"/>
                  </a:moveTo>
                  <a:lnTo>
                    <a:pt x="29353" y="57150"/>
                  </a:lnTo>
                  <a:lnTo>
                    <a:pt x="23365" y="52094"/>
                  </a:lnTo>
                  <a:lnTo>
                    <a:pt x="20687" y="51663"/>
                  </a:lnTo>
                  <a:lnTo>
                    <a:pt x="17842" y="52433"/>
                  </a:lnTo>
                  <a:lnTo>
                    <a:pt x="14888" y="54005"/>
                  </a:lnTo>
                  <a:lnTo>
                    <a:pt x="5674" y="66332"/>
                  </a:lnTo>
                  <a:lnTo>
                    <a:pt x="1297" y="78332"/>
                  </a:lnTo>
                  <a:lnTo>
                    <a:pt x="0" y="93649"/>
                  </a:lnTo>
                  <a:lnTo>
                    <a:pt x="1934" y="98415"/>
                  </a:lnTo>
                  <a:lnTo>
                    <a:pt x="9729" y="106534"/>
                  </a:lnTo>
                  <a:lnTo>
                    <a:pt x="17427" y="110848"/>
                  </a:lnTo>
                  <a:lnTo>
                    <a:pt x="30532" y="113278"/>
                  </a:lnTo>
                  <a:lnTo>
                    <a:pt x="36048" y="113618"/>
                  </a:lnTo>
                  <a:lnTo>
                    <a:pt x="44999" y="111175"/>
                  </a:lnTo>
                  <a:lnTo>
                    <a:pt x="52504" y="107619"/>
                  </a:lnTo>
                  <a:lnTo>
                    <a:pt x="74239" y="100093"/>
                  </a:lnTo>
                  <a:lnTo>
                    <a:pt x="83139" y="91758"/>
                  </a:lnTo>
                  <a:lnTo>
                    <a:pt x="90622" y="83115"/>
                  </a:lnTo>
                  <a:lnTo>
                    <a:pt x="103636" y="76471"/>
                  </a:lnTo>
                  <a:lnTo>
                    <a:pt x="104054" y="81336"/>
                  </a:lnTo>
                  <a:lnTo>
                    <a:pt x="105170" y="82799"/>
                  </a:lnTo>
                  <a:lnTo>
                    <a:pt x="109233" y="84424"/>
                  </a:lnTo>
                  <a:lnTo>
                    <a:pt x="114566" y="90791"/>
                  </a:lnTo>
                  <a:lnTo>
                    <a:pt x="137592" y="128986"/>
                  </a:lnTo>
                  <a:lnTo>
                    <a:pt x="139171" y="133616"/>
                  </a:lnTo>
                  <a:lnTo>
                    <a:pt x="141282" y="136702"/>
                  </a:lnTo>
                  <a:lnTo>
                    <a:pt x="143748" y="138760"/>
                  </a:lnTo>
                  <a:lnTo>
                    <a:pt x="152274" y="144478"/>
                  </a:lnTo>
                  <a:lnTo>
                    <a:pt x="158391" y="148879"/>
                  </a:lnTo>
                  <a:lnTo>
                    <a:pt x="164637" y="150835"/>
                  </a:lnTo>
                  <a:lnTo>
                    <a:pt x="167785" y="150299"/>
                  </a:lnTo>
                  <a:lnTo>
                    <a:pt x="174104" y="146880"/>
                  </a:lnTo>
                  <a:lnTo>
                    <a:pt x="176212" y="143428"/>
                  </a:lnTo>
                  <a:lnTo>
                    <a:pt x="193522" y="98199"/>
                  </a:lnTo>
                  <a:lnTo>
                    <a:pt x="207157" y="78619"/>
                  </a:lnTo>
                  <a:lnTo>
                    <a:pt x="211005" y="77276"/>
                  </a:lnTo>
                  <a:lnTo>
                    <a:pt x="213514" y="76917"/>
                  </a:lnTo>
                  <a:lnTo>
                    <a:pt x="216244" y="78794"/>
                  </a:lnTo>
                  <a:lnTo>
                    <a:pt x="254046" y="120999"/>
                  </a:lnTo>
                  <a:lnTo>
                    <a:pt x="291606" y="153724"/>
                  </a:lnTo>
                  <a:lnTo>
                    <a:pt x="305562" y="159495"/>
                  </a:lnTo>
                  <a:lnTo>
                    <a:pt x="316401" y="161205"/>
                  </a:lnTo>
                  <a:lnTo>
                    <a:pt x="319761" y="159328"/>
                  </a:lnTo>
                  <a:lnTo>
                    <a:pt x="326315" y="151599"/>
                  </a:lnTo>
                  <a:lnTo>
                    <a:pt x="337314" y="108925"/>
                  </a:lnTo>
                  <a:lnTo>
                    <a:pt x="341359" y="67534"/>
                  </a:lnTo>
                  <a:lnTo>
                    <a:pt x="342354"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7723"/>
            <p:cNvSpPr/>
            <p:nvPr/>
          </p:nvSpPr>
          <p:spPr>
            <a:xfrm>
              <a:off x="7591425" y="5133975"/>
              <a:ext cx="9526" cy="28576"/>
            </a:xfrm>
            <a:custGeom>
              <a:avLst/>
              <a:gdLst/>
              <a:ahLst/>
              <a:cxnLst/>
              <a:rect l="0" t="0" r="0" b="0"/>
              <a:pathLst>
                <a:path w="9526" h="28576">
                  <a:moveTo>
                    <a:pt x="0" y="28575"/>
                  </a:moveTo>
                  <a:lnTo>
                    <a:pt x="0" y="15318"/>
                  </a:lnTo>
                  <a:lnTo>
                    <a:pt x="1059" y="13387"/>
                  </a:lnTo>
                  <a:lnTo>
                    <a:pt x="95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7724"/>
            <p:cNvSpPr/>
            <p:nvPr/>
          </p:nvSpPr>
          <p:spPr>
            <a:xfrm>
              <a:off x="7391400" y="5086350"/>
              <a:ext cx="95251" cy="123826"/>
            </a:xfrm>
            <a:custGeom>
              <a:avLst/>
              <a:gdLst/>
              <a:ahLst/>
              <a:cxnLst/>
              <a:rect l="0" t="0" r="0" b="0"/>
              <a:pathLst>
                <a:path w="95251" h="123826">
                  <a:moveTo>
                    <a:pt x="0" y="0"/>
                  </a:moveTo>
                  <a:lnTo>
                    <a:pt x="0" y="5057"/>
                  </a:lnTo>
                  <a:lnTo>
                    <a:pt x="2822" y="10361"/>
                  </a:lnTo>
                  <a:lnTo>
                    <a:pt x="7604" y="18363"/>
                  </a:lnTo>
                  <a:lnTo>
                    <a:pt x="21109" y="61639"/>
                  </a:lnTo>
                  <a:lnTo>
                    <a:pt x="27592" y="96703"/>
                  </a:lnTo>
                  <a:lnTo>
                    <a:pt x="28536" y="113550"/>
                  </a:lnTo>
                  <a:lnTo>
                    <a:pt x="28574" y="67742"/>
                  </a:lnTo>
                  <a:lnTo>
                    <a:pt x="29634" y="36124"/>
                  </a:lnTo>
                  <a:lnTo>
                    <a:pt x="33632" y="27344"/>
                  </a:lnTo>
                  <a:lnTo>
                    <a:pt x="45051" y="9782"/>
                  </a:lnTo>
                  <a:lnTo>
                    <a:pt x="45909" y="6521"/>
                  </a:lnTo>
                  <a:lnTo>
                    <a:pt x="48598" y="4347"/>
                  </a:lnTo>
                  <a:lnTo>
                    <a:pt x="57230" y="1932"/>
                  </a:lnTo>
                  <a:lnTo>
                    <a:pt x="61437" y="2346"/>
                  </a:lnTo>
                  <a:lnTo>
                    <a:pt x="68933" y="5629"/>
                  </a:lnTo>
                  <a:lnTo>
                    <a:pt x="88819" y="22440"/>
                  </a:lnTo>
                  <a:lnTo>
                    <a:pt x="92392" y="34315"/>
                  </a:lnTo>
                  <a:lnTo>
                    <a:pt x="95083" y="79184"/>
                  </a:lnTo>
                  <a:lnTo>
                    <a:pt x="95250"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7725"/>
            <p:cNvSpPr/>
            <p:nvPr/>
          </p:nvSpPr>
          <p:spPr>
            <a:xfrm>
              <a:off x="7143750" y="5271363"/>
              <a:ext cx="184242" cy="272188"/>
            </a:xfrm>
            <a:custGeom>
              <a:avLst/>
              <a:gdLst/>
              <a:ahLst/>
              <a:cxnLst/>
              <a:rect l="0" t="0" r="0" b="0"/>
              <a:pathLst>
                <a:path w="184242" h="272188">
                  <a:moveTo>
                    <a:pt x="0" y="5487"/>
                  </a:moveTo>
                  <a:lnTo>
                    <a:pt x="0" y="431"/>
                  </a:lnTo>
                  <a:lnTo>
                    <a:pt x="3175" y="0"/>
                  </a:lnTo>
                  <a:lnTo>
                    <a:pt x="47682" y="12470"/>
                  </a:lnTo>
                  <a:lnTo>
                    <a:pt x="68926" y="22608"/>
                  </a:lnTo>
                  <a:lnTo>
                    <a:pt x="114415" y="50129"/>
                  </a:lnTo>
                  <a:lnTo>
                    <a:pt x="143766" y="73899"/>
                  </a:lnTo>
                  <a:lnTo>
                    <a:pt x="174687" y="121330"/>
                  </a:lnTo>
                  <a:lnTo>
                    <a:pt x="182767" y="139522"/>
                  </a:lnTo>
                  <a:lnTo>
                    <a:pt x="184241" y="155369"/>
                  </a:lnTo>
                  <a:lnTo>
                    <a:pt x="183152" y="162559"/>
                  </a:lnTo>
                  <a:lnTo>
                    <a:pt x="176299" y="176191"/>
                  </a:lnTo>
                  <a:lnTo>
                    <a:pt x="165138" y="189305"/>
                  </a:lnTo>
                  <a:lnTo>
                    <a:pt x="128050" y="216287"/>
                  </a:lnTo>
                  <a:lnTo>
                    <a:pt x="81111" y="238136"/>
                  </a:lnTo>
                  <a:lnTo>
                    <a:pt x="9525" y="27218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7726"/>
            <p:cNvSpPr/>
            <p:nvPr/>
          </p:nvSpPr>
          <p:spPr>
            <a:xfrm>
              <a:off x="7154599" y="5353050"/>
              <a:ext cx="27252" cy="200026"/>
            </a:xfrm>
            <a:custGeom>
              <a:avLst/>
              <a:gdLst/>
              <a:ahLst/>
              <a:cxnLst/>
              <a:rect l="0" t="0" r="0" b="0"/>
              <a:pathLst>
                <a:path w="27252" h="200026">
                  <a:moveTo>
                    <a:pt x="8201" y="0"/>
                  </a:moveTo>
                  <a:lnTo>
                    <a:pt x="7143" y="40719"/>
                  </a:lnTo>
                  <a:lnTo>
                    <a:pt x="0" y="81014"/>
                  </a:lnTo>
                  <a:lnTo>
                    <a:pt x="5483" y="121796"/>
                  </a:lnTo>
                  <a:lnTo>
                    <a:pt x="10487" y="158702"/>
                  </a:lnTo>
                  <a:lnTo>
                    <a:pt x="27251"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4" name="SMARTInkShape-Group1117"/>
          <p:cNvGrpSpPr/>
          <p:nvPr/>
        </p:nvGrpSpPr>
        <p:grpSpPr>
          <a:xfrm>
            <a:off x="3343275" y="3676650"/>
            <a:ext cx="1371601" cy="1000126"/>
            <a:chOff x="3343275" y="3676650"/>
            <a:chExt cx="1371601" cy="1000126"/>
          </a:xfrm>
        </p:grpSpPr>
        <p:sp>
          <p:nvSpPr>
            <p:cNvPr id="29" name="SMARTInkShape-7727"/>
            <p:cNvSpPr/>
            <p:nvPr/>
          </p:nvSpPr>
          <p:spPr>
            <a:xfrm>
              <a:off x="3343275" y="3676650"/>
              <a:ext cx="323408" cy="257176"/>
            </a:xfrm>
            <a:custGeom>
              <a:avLst/>
              <a:gdLst/>
              <a:ahLst/>
              <a:cxnLst/>
              <a:rect l="0" t="0" r="0" b="0"/>
              <a:pathLst>
                <a:path w="323408" h="257176">
                  <a:moveTo>
                    <a:pt x="0" y="257175"/>
                  </a:moveTo>
                  <a:lnTo>
                    <a:pt x="0" y="252119"/>
                  </a:lnTo>
                  <a:lnTo>
                    <a:pt x="1058" y="250629"/>
                  </a:lnTo>
                  <a:lnTo>
                    <a:pt x="2822" y="249636"/>
                  </a:lnTo>
                  <a:lnTo>
                    <a:pt x="5057" y="248974"/>
                  </a:lnTo>
                  <a:lnTo>
                    <a:pt x="17305" y="239249"/>
                  </a:lnTo>
                  <a:lnTo>
                    <a:pt x="34173" y="224935"/>
                  </a:lnTo>
                  <a:lnTo>
                    <a:pt x="56692" y="212462"/>
                  </a:lnTo>
                  <a:lnTo>
                    <a:pt x="83322" y="189821"/>
                  </a:lnTo>
                  <a:lnTo>
                    <a:pt x="123350" y="164966"/>
                  </a:lnTo>
                  <a:lnTo>
                    <a:pt x="163849" y="138049"/>
                  </a:lnTo>
                  <a:lnTo>
                    <a:pt x="207687" y="103277"/>
                  </a:lnTo>
                  <a:lnTo>
                    <a:pt x="225108" y="90338"/>
                  </a:lnTo>
                  <a:lnTo>
                    <a:pt x="268203" y="66759"/>
                  </a:lnTo>
                  <a:lnTo>
                    <a:pt x="291043" y="50811"/>
                  </a:lnTo>
                  <a:lnTo>
                    <a:pt x="301312" y="42337"/>
                  </a:lnTo>
                  <a:lnTo>
                    <a:pt x="307836" y="39983"/>
                  </a:lnTo>
                  <a:lnTo>
                    <a:pt x="309999" y="38297"/>
                  </a:lnTo>
                  <a:lnTo>
                    <a:pt x="314101" y="31926"/>
                  </a:lnTo>
                  <a:lnTo>
                    <a:pt x="323407" y="28706"/>
                  </a:lnTo>
                  <a:lnTo>
                    <a:pt x="318663" y="28614"/>
                  </a:lnTo>
                  <a:lnTo>
                    <a:pt x="313430" y="25770"/>
                  </a:lnTo>
                  <a:lnTo>
                    <a:pt x="306505" y="20377"/>
                  </a:lnTo>
                  <a:lnTo>
                    <a:pt x="297532" y="19312"/>
                  </a:lnTo>
                  <a:lnTo>
                    <a:pt x="291692" y="19167"/>
                  </a:lnTo>
                  <a:lnTo>
                    <a:pt x="244534" y="3242"/>
                  </a:lnTo>
                  <a:lnTo>
                    <a:pt x="219264" y="190"/>
                  </a:lnTo>
                  <a:lnTo>
                    <a:pt x="194911" y="2"/>
                  </a:lnTo>
                  <a:lnTo>
                    <a:pt x="241210" y="0"/>
                  </a:lnTo>
                  <a:lnTo>
                    <a:pt x="287351" y="0"/>
                  </a:lnTo>
                  <a:lnTo>
                    <a:pt x="317315" y="0"/>
                  </a:lnTo>
                  <a:lnTo>
                    <a:pt x="319493" y="1058"/>
                  </a:lnTo>
                  <a:lnTo>
                    <a:pt x="320946" y="2822"/>
                  </a:lnTo>
                  <a:lnTo>
                    <a:pt x="322559" y="7604"/>
                  </a:lnTo>
                  <a:lnTo>
                    <a:pt x="323276" y="13257"/>
                  </a:lnTo>
                  <a:lnTo>
                    <a:pt x="320773" y="19298"/>
                  </a:lnTo>
                  <a:lnTo>
                    <a:pt x="318624" y="22390"/>
                  </a:lnTo>
                  <a:lnTo>
                    <a:pt x="304800" y="666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7728"/>
            <p:cNvSpPr/>
            <p:nvPr/>
          </p:nvSpPr>
          <p:spPr>
            <a:xfrm>
              <a:off x="3790950" y="3971933"/>
              <a:ext cx="312810" cy="314318"/>
            </a:xfrm>
            <a:custGeom>
              <a:avLst/>
              <a:gdLst/>
              <a:ahLst/>
              <a:cxnLst/>
              <a:rect l="0" t="0" r="0" b="0"/>
              <a:pathLst>
                <a:path w="312810" h="314318">
                  <a:moveTo>
                    <a:pt x="0" y="314317"/>
                  </a:moveTo>
                  <a:lnTo>
                    <a:pt x="13092" y="300167"/>
                  </a:lnTo>
                  <a:lnTo>
                    <a:pt x="16402" y="292859"/>
                  </a:lnTo>
                  <a:lnTo>
                    <a:pt x="63657" y="250246"/>
                  </a:lnTo>
                  <a:lnTo>
                    <a:pt x="110182" y="212312"/>
                  </a:lnTo>
                  <a:lnTo>
                    <a:pt x="155520" y="175827"/>
                  </a:lnTo>
                  <a:lnTo>
                    <a:pt x="180964" y="147496"/>
                  </a:lnTo>
                  <a:lnTo>
                    <a:pt x="224191" y="110043"/>
                  </a:lnTo>
                  <a:lnTo>
                    <a:pt x="249719" y="88327"/>
                  </a:lnTo>
                  <a:lnTo>
                    <a:pt x="282393" y="48274"/>
                  </a:lnTo>
                  <a:lnTo>
                    <a:pt x="285316" y="41558"/>
                  </a:lnTo>
                  <a:lnTo>
                    <a:pt x="294825" y="29136"/>
                  </a:lnTo>
                  <a:lnTo>
                    <a:pt x="295142" y="23679"/>
                  </a:lnTo>
                  <a:lnTo>
                    <a:pt x="294128" y="22133"/>
                  </a:lnTo>
                  <a:lnTo>
                    <a:pt x="292393" y="21103"/>
                  </a:lnTo>
                  <a:lnTo>
                    <a:pt x="269737" y="10961"/>
                  </a:lnTo>
                  <a:lnTo>
                    <a:pt x="259695" y="3256"/>
                  </a:lnTo>
                  <a:lnTo>
                    <a:pt x="250631" y="959"/>
                  </a:lnTo>
                  <a:lnTo>
                    <a:pt x="232746" y="0"/>
                  </a:lnTo>
                  <a:lnTo>
                    <a:pt x="269379" y="1051"/>
                  </a:lnTo>
                  <a:lnTo>
                    <a:pt x="287847" y="7531"/>
                  </a:lnTo>
                  <a:lnTo>
                    <a:pt x="298324" y="9693"/>
                  </a:lnTo>
                  <a:lnTo>
                    <a:pt x="306508" y="14181"/>
                  </a:lnTo>
                  <a:lnTo>
                    <a:pt x="310850" y="19704"/>
                  </a:lnTo>
                  <a:lnTo>
                    <a:pt x="312781" y="26745"/>
                  </a:lnTo>
                  <a:lnTo>
                    <a:pt x="312809" y="44725"/>
                  </a:lnTo>
                  <a:lnTo>
                    <a:pt x="304800" y="952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7729"/>
            <p:cNvSpPr/>
            <p:nvPr/>
          </p:nvSpPr>
          <p:spPr>
            <a:xfrm>
              <a:off x="4333875" y="4306634"/>
              <a:ext cx="381001" cy="370142"/>
            </a:xfrm>
            <a:custGeom>
              <a:avLst/>
              <a:gdLst/>
              <a:ahLst/>
              <a:cxnLst/>
              <a:rect l="0" t="0" r="0" b="0"/>
              <a:pathLst>
                <a:path w="381001" h="370142">
                  <a:moveTo>
                    <a:pt x="0" y="370141"/>
                  </a:moveTo>
                  <a:lnTo>
                    <a:pt x="5056" y="365085"/>
                  </a:lnTo>
                  <a:lnTo>
                    <a:pt x="10361" y="362602"/>
                  </a:lnTo>
                  <a:lnTo>
                    <a:pt x="13257" y="361940"/>
                  </a:lnTo>
                  <a:lnTo>
                    <a:pt x="58809" y="318499"/>
                  </a:lnTo>
                  <a:lnTo>
                    <a:pt x="101354" y="277047"/>
                  </a:lnTo>
                  <a:lnTo>
                    <a:pt x="131733" y="243175"/>
                  </a:lnTo>
                  <a:lnTo>
                    <a:pt x="177541" y="201940"/>
                  </a:lnTo>
                  <a:lnTo>
                    <a:pt x="220483" y="162321"/>
                  </a:lnTo>
                  <a:lnTo>
                    <a:pt x="258615" y="121465"/>
                  </a:lnTo>
                  <a:lnTo>
                    <a:pt x="302873" y="83394"/>
                  </a:lnTo>
                  <a:lnTo>
                    <a:pt x="344428" y="44648"/>
                  </a:lnTo>
                  <a:lnTo>
                    <a:pt x="348871" y="37447"/>
                  </a:lnTo>
                  <a:lnTo>
                    <a:pt x="351372" y="27443"/>
                  </a:lnTo>
                  <a:lnTo>
                    <a:pt x="352217" y="19638"/>
                  </a:lnTo>
                  <a:lnTo>
                    <a:pt x="351228" y="18997"/>
                  </a:lnTo>
                  <a:lnTo>
                    <a:pt x="344780" y="17037"/>
                  </a:lnTo>
                  <a:lnTo>
                    <a:pt x="339149" y="12828"/>
                  </a:lnTo>
                  <a:lnTo>
                    <a:pt x="330297" y="10252"/>
                  </a:lnTo>
                  <a:lnTo>
                    <a:pt x="324973" y="9565"/>
                  </a:lnTo>
                  <a:lnTo>
                    <a:pt x="278023" y="17359"/>
                  </a:lnTo>
                  <a:lnTo>
                    <a:pt x="247745" y="17715"/>
                  </a:lnTo>
                  <a:lnTo>
                    <a:pt x="252735" y="12659"/>
                  </a:lnTo>
                  <a:lnTo>
                    <a:pt x="260846" y="10177"/>
                  </a:lnTo>
                  <a:lnTo>
                    <a:pt x="305484" y="5421"/>
                  </a:lnTo>
                  <a:lnTo>
                    <a:pt x="324053" y="667"/>
                  </a:lnTo>
                  <a:lnTo>
                    <a:pt x="330335" y="0"/>
                  </a:lnTo>
                  <a:lnTo>
                    <a:pt x="334523" y="614"/>
                  </a:lnTo>
                  <a:lnTo>
                    <a:pt x="337315" y="2081"/>
                  </a:lnTo>
                  <a:lnTo>
                    <a:pt x="339177" y="4118"/>
                  </a:lnTo>
                  <a:lnTo>
                    <a:pt x="346890" y="6381"/>
                  </a:lnTo>
                  <a:lnTo>
                    <a:pt x="358975" y="7834"/>
                  </a:lnTo>
                  <a:lnTo>
                    <a:pt x="359967" y="9011"/>
                  </a:lnTo>
                  <a:lnTo>
                    <a:pt x="362421" y="15725"/>
                  </a:lnTo>
                  <a:lnTo>
                    <a:pt x="366745" y="21417"/>
                  </a:lnTo>
                  <a:lnTo>
                    <a:pt x="381000" y="8439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5" name="SMARTInkShape-7730"/>
          <p:cNvSpPr/>
          <p:nvPr/>
        </p:nvSpPr>
        <p:spPr>
          <a:xfrm>
            <a:off x="3238500" y="3362325"/>
            <a:ext cx="3409951" cy="1847851"/>
          </a:xfrm>
          <a:custGeom>
            <a:avLst/>
            <a:gdLst/>
            <a:ahLst/>
            <a:cxnLst/>
            <a:rect l="0" t="0" r="0" b="0"/>
            <a:pathLst>
              <a:path w="3409951" h="1847851">
                <a:moveTo>
                  <a:pt x="0" y="0"/>
                </a:moveTo>
                <a:lnTo>
                  <a:pt x="8663" y="7604"/>
                </a:lnTo>
                <a:lnTo>
                  <a:pt x="22793" y="15188"/>
                </a:lnTo>
                <a:lnTo>
                  <a:pt x="35211" y="20022"/>
                </a:lnTo>
                <a:lnTo>
                  <a:pt x="60656" y="36725"/>
                </a:lnTo>
                <a:lnTo>
                  <a:pt x="90886" y="50528"/>
                </a:lnTo>
                <a:lnTo>
                  <a:pt x="92340" y="53794"/>
                </a:lnTo>
                <a:lnTo>
                  <a:pt x="90136" y="57029"/>
                </a:lnTo>
                <a:lnTo>
                  <a:pt x="85490" y="60244"/>
                </a:lnTo>
                <a:lnTo>
                  <a:pt x="84510" y="63446"/>
                </a:lnTo>
                <a:lnTo>
                  <a:pt x="85973" y="66639"/>
                </a:lnTo>
                <a:lnTo>
                  <a:pt x="108587" y="84424"/>
                </a:lnTo>
                <a:lnTo>
                  <a:pt x="148186" y="107008"/>
                </a:lnTo>
                <a:lnTo>
                  <a:pt x="189667" y="130616"/>
                </a:lnTo>
                <a:lnTo>
                  <a:pt x="232371" y="151622"/>
                </a:lnTo>
                <a:lnTo>
                  <a:pt x="272676" y="174204"/>
                </a:lnTo>
                <a:lnTo>
                  <a:pt x="318680" y="197394"/>
                </a:lnTo>
                <a:lnTo>
                  <a:pt x="360433" y="213594"/>
                </a:lnTo>
                <a:lnTo>
                  <a:pt x="387050" y="230692"/>
                </a:lnTo>
                <a:lnTo>
                  <a:pt x="426841" y="245320"/>
                </a:lnTo>
                <a:lnTo>
                  <a:pt x="472526" y="272149"/>
                </a:lnTo>
                <a:lnTo>
                  <a:pt x="508793" y="291216"/>
                </a:lnTo>
                <a:lnTo>
                  <a:pt x="556409" y="319873"/>
                </a:lnTo>
                <a:lnTo>
                  <a:pt x="601092" y="339371"/>
                </a:lnTo>
                <a:lnTo>
                  <a:pt x="640358" y="356436"/>
                </a:lnTo>
                <a:lnTo>
                  <a:pt x="681240" y="382403"/>
                </a:lnTo>
                <a:lnTo>
                  <a:pt x="725660" y="403069"/>
                </a:lnTo>
                <a:lnTo>
                  <a:pt x="754743" y="416952"/>
                </a:lnTo>
                <a:lnTo>
                  <a:pt x="800217" y="444673"/>
                </a:lnTo>
                <a:lnTo>
                  <a:pt x="847652" y="473173"/>
                </a:lnTo>
                <a:lnTo>
                  <a:pt x="895261" y="500683"/>
                </a:lnTo>
                <a:lnTo>
                  <a:pt x="942884" y="527161"/>
                </a:lnTo>
                <a:lnTo>
                  <a:pt x="990509" y="550064"/>
                </a:lnTo>
                <a:lnTo>
                  <a:pt x="1032647" y="578002"/>
                </a:lnTo>
                <a:lnTo>
                  <a:pt x="1076845" y="601807"/>
                </a:lnTo>
                <a:lnTo>
                  <a:pt x="1116480" y="626474"/>
                </a:lnTo>
                <a:lnTo>
                  <a:pt x="1140787" y="640353"/>
                </a:lnTo>
                <a:lnTo>
                  <a:pt x="1164217" y="655048"/>
                </a:lnTo>
                <a:lnTo>
                  <a:pt x="1188445" y="668927"/>
                </a:lnTo>
                <a:lnTo>
                  <a:pt x="1231809" y="699845"/>
                </a:lnTo>
                <a:lnTo>
                  <a:pt x="1272795" y="725239"/>
                </a:lnTo>
                <a:lnTo>
                  <a:pt x="1316337" y="751813"/>
                </a:lnTo>
                <a:lnTo>
                  <a:pt x="1360566" y="777470"/>
                </a:lnTo>
                <a:lnTo>
                  <a:pt x="1399877" y="798099"/>
                </a:lnTo>
                <a:lnTo>
                  <a:pt x="1438775" y="821379"/>
                </a:lnTo>
                <a:lnTo>
                  <a:pt x="1483814" y="848385"/>
                </a:lnTo>
                <a:lnTo>
                  <a:pt x="1524685" y="877293"/>
                </a:lnTo>
                <a:lnTo>
                  <a:pt x="1571715" y="902876"/>
                </a:lnTo>
                <a:lnTo>
                  <a:pt x="1616440" y="926066"/>
                </a:lnTo>
                <a:lnTo>
                  <a:pt x="1640289" y="940787"/>
                </a:lnTo>
                <a:lnTo>
                  <a:pt x="1685129" y="965108"/>
                </a:lnTo>
                <a:lnTo>
                  <a:pt x="1725384" y="988876"/>
                </a:lnTo>
                <a:lnTo>
                  <a:pt x="1764290" y="1016544"/>
                </a:lnTo>
                <a:lnTo>
                  <a:pt x="1810035" y="1041250"/>
                </a:lnTo>
                <a:lnTo>
                  <a:pt x="1845084" y="1059440"/>
                </a:lnTo>
                <a:lnTo>
                  <a:pt x="1886840" y="1089310"/>
                </a:lnTo>
                <a:lnTo>
                  <a:pt x="1933692" y="1115756"/>
                </a:lnTo>
                <a:lnTo>
                  <a:pt x="1981216" y="1143593"/>
                </a:lnTo>
                <a:lnTo>
                  <a:pt x="2022280" y="1168282"/>
                </a:lnTo>
                <a:lnTo>
                  <a:pt x="2067318" y="1197378"/>
                </a:lnTo>
                <a:lnTo>
                  <a:pt x="2114602" y="1225956"/>
                </a:lnTo>
                <a:lnTo>
                  <a:pt x="2162182" y="1251839"/>
                </a:lnTo>
                <a:lnTo>
                  <a:pt x="2209801" y="1282817"/>
                </a:lnTo>
                <a:lnTo>
                  <a:pt x="2257425" y="1306926"/>
                </a:lnTo>
                <a:lnTo>
                  <a:pt x="2298504" y="1330392"/>
                </a:lnTo>
                <a:lnTo>
                  <a:pt x="2343542" y="1359327"/>
                </a:lnTo>
                <a:lnTo>
                  <a:pt x="2390827" y="1383168"/>
                </a:lnTo>
                <a:lnTo>
                  <a:pt x="2431861" y="1406598"/>
                </a:lnTo>
                <a:lnTo>
                  <a:pt x="2476893" y="1430471"/>
                </a:lnTo>
                <a:lnTo>
                  <a:pt x="2524177" y="1455147"/>
                </a:lnTo>
                <a:lnTo>
                  <a:pt x="2565211" y="1473971"/>
                </a:lnTo>
                <a:lnTo>
                  <a:pt x="2610243" y="1497238"/>
                </a:lnTo>
                <a:lnTo>
                  <a:pt x="2648655" y="1517834"/>
                </a:lnTo>
                <a:lnTo>
                  <a:pt x="2692774" y="1538030"/>
                </a:lnTo>
                <a:lnTo>
                  <a:pt x="2722970" y="1555033"/>
                </a:lnTo>
                <a:lnTo>
                  <a:pt x="2745673" y="1569531"/>
                </a:lnTo>
                <a:lnTo>
                  <a:pt x="2790092" y="1587224"/>
                </a:lnTo>
                <a:lnTo>
                  <a:pt x="2830292" y="1603339"/>
                </a:lnTo>
                <a:lnTo>
                  <a:pt x="2874835" y="1622067"/>
                </a:lnTo>
                <a:lnTo>
                  <a:pt x="2916898" y="1640150"/>
                </a:lnTo>
                <a:lnTo>
                  <a:pt x="2954004" y="1655664"/>
                </a:lnTo>
                <a:lnTo>
                  <a:pt x="2993456" y="1673666"/>
                </a:lnTo>
                <a:lnTo>
                  <a:pt x="3036050" y="1691108"/>
                </a:lnTo>
                <a:lnTo>
                  <a:pt x="3082434" y="1712281"/>
                </a:lnTo>
                <a:lnTo>
                  <a:pt x="3120409" y="1728424"/>
                </a:lnTo>
                <a:lnTo>
                  <a:pt x="3166059" y="1750020"/>
                </a:lnTo>
                <a:lnTo>
                  <a:pt x="3209361" y="1768135"/>
                </a:lnTo>
                <a:lnTo>
                  <a:pt x="3254470" y="1784305"/>
                </a:lnTo>
                <a:lnTo>
                  <a:pt x="3300530" y="1802529"/>
                </a:lnTo>
                <a:lnTo>
                  <a:pt x="3344127" y="1813856"/>
                </a:lnTo>
                <a:lnTo>
                  <a:pt x="3389850" y="1830822"/>
                </a:lnTo>
                <a:lnTo>
                  <a:pt x="3409950" y="1847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73" name="SMARTInkShape-Group1119"/>
          <p:cNvGrpSpPr/>
          <p:nvPr/>
        </p:nvGrpSpPr>
        <p:grpSpPr>
          <a:xfrm>
            <a:off x="2428991" y="3257550"/>
            <a:ext cx="3683629" cy="2809876"/>
            <a:chOff x="2428991" y="3257550"/>
            <a:chExt cx="3683629" cy="2809876"/>
          </a:xfrm>
        </p:grpSpPr>
        <p:sp>
          <p:nvSpPr>
            <p:cNvPr id="66" name="SMARTInkShape-7731"/>
            <p:cNvSpPr/>
            <p:nvPr/>
          </p:nvSpPr>
          <p:spPr>
            <a:xfrm>
              <a:off x="5972175" y="5762625"/>
              <a:ext cx="140445" cy="304801"/>
            </a:xfrm>
            <a:custGeom>
              <a:avLst/>
              <a:gdLst/>
              <a:ahLst/>
              <a:cxnLst/>
              <a:rect l="0" t="0" r="0" b="0"/>
              <a:pathLst>
                <a:path w="140445" h="304801">
                  <a:moveTo>
                    <a:pt x="0" y="0"/>
                  </a:moveTo>
                  <a:lnTo>
                    <a:pt x="5057" y="5057"/>
                  </a:lnTo>
                  <a:lnTo>
                    <a:pt x="10361" y="7539"/>
                  </a:lnTo>
                  <a:lnTo>
                    <a:pt x="13257" y="8201"/>
                  </a:lnTo>
                  <a:lnTo>
                    <a:pt x="56692" y="41941"/>
                  </a:lnTo>
                  <a:lnTo>
                    <a:pt x="89557" y="81550"/>
                  </a:lnTo>
                  <a:lnTo>
                    <a:pt x="114429" y="125509"/>
                  </a:lnTo>
                  <a:lnTo>
                    <a:pt x="130566" y="162424"/>
                  </a:lnTo>
                  <a:lnTo>
                    <a:pt x="140444" y="207767"/>
                  </a:lnTo>
                  <a:lnTo>
                    <a:pt x="136150" y="227808"/>
                  </a:lnTo>
                  <a:lnTo>
                    <a:pt x="116146" y="266543"/>
                  </a:lnTo>
                  <a:lnTo>
                    <a:pt x="7620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 name="SMARTInkShape-7732"/>
            <p:cNvSpPr/>
            <p:nvPr/>
          </p:nvSpPr>
          <p:spPr>
            <a:xfrm>
              <a:off x="2428991" y="3257550"/>
              <a:ext cx="2952635" cy="2398861"/>
            </a:xfrm>
            <a:custGeom>
              <a:avLst/>
              <a:gdLst/>
              <a:ahLst/>
              <a:cxnLst/>
              <a:rect l="0" t="0" r="0" b="0"/>
              <a:pathLst>
                <a:path w="2952635" h="2398861">
                  <a:moveTo>
                    <a:pt x="9409" y="2381250"/>
                  </a:moveTo>
                  <a:lnTo>
                    <a:pt x="9409" y="2386307"/>
                  </a:lnTo>
                  <a:lnTo>
                    <a:pt x="8351" y="2387796"/>
                  </a:lnTo>
                  <a:lnTo>
                    <a:pt x="6587" y="2388789"/>
                  </a:lnTo>
                  <a:lnTo>
                    <a:pt x="4353" y="2389451"/>
                  </a:lnTo>
                  <a:lnTo>
                    <a:pt x="2863" y="2390951"/>
                  </a:lnTo>
                  <a:lnTo>
                    <a:pt x="276" y="2398860"/>
                  </a:lnTo>
                  <a:lnTo>
                    <a:pt x="0" y="2394817"/>
                  </a:lnTo>
                  <a:lnTo>
                    <a:pt x="2758" y="2389749"/>
                  </a:lnTo>
                  <a:lnTo>
                    <a:pt x="8570" y="2383969"/>
                  </a:lnTo>
                  <a:lnTo>
                    <a:pt x="55371" y="2347095"/>
                  </a:lnTo>
                  <a:lnTo>
                    <a:pt x="101387" y="2312955"/>
                  </a:lnTo>
                  <a:lnTo>
                    <a:pt x="146987" y="2271961"/>
                  </a:lnTo>
                  <a:lnTo>
                    <a:pt x="190941" y="2233312"/>
                  </a:lnTo>
                  <a:lnTo>
                    <a:pt x="238083" y="2200446"/>
                  </a:lnTo>
                  <a:lnTo>
                    <a:pt x="281180" y="2174908"/>
                  </a:lnTo>
                  <a:lnTo>
                    <a:pt x="323912" y="2141877"/>
                  </a:lnTo>
                  <a:lnTo>
                    <a:pt x="359653" y="2114179"/>
                  </a:lnTo>
                  <a:lnTo>
                    <a:pt x="406833" y="2076377"/>
                  </a:lnTo>
                  <a:lnTo>
                    <a:pt x="452097" y="2038335"/>
                  </a:lnTo>
                  <a:lnTo>
                    <a:pt x="494294" y="2009771"/>
                  </a:lnTo>
                  <a:lnTo>
                    <a:pt x="535254" y="1976142"/>
                  </a:lnTo>
                  <a:lnTo>
                    <a:pt x="574202" y="1944424"/>
                  </a:lnTo>
                  <a:lnTo>
                    <a:pt x="617610" y="1914917"/>
                  </a:lnTo>
                  <a:lnTo>
                    <a:pt x="658929" y="1881010"/>
                  </a:lnTo>
                  <a:lnTo>
                    <a:pt x="697982" y="1844152"/>
                  </a:lnTo>
                  <a:lnTo>
                    <a:pt x="741422" y="1811477"/>
                  </a:lnTo>
                  <a:lnTo>
                    <a:pt x="782750" y="1776630"/>
                  </a:lnTo>
                  <a:lnTo>
                    <a:pt x="826863" y="1744550"/>
                  </a:lnTo>
                  <a:lnTo>
                    <a:pt x="873447" y="1709881"/>
                  </a:lnTo>
                  <a:lnTo>
                    <a:pt x="920764" y="1672797"/>
                  </a:lnTo>
                  <a:lnTo>
                    <a:pt x="963241" y="1634999"/>
                  </a:lnTo>
                  <a:lnTo>
                    <a:pt x="1002638" y="1596987"/>
                  </a:lnTo>
                  <a:lnTo>
                    <a:pt x="1046179" y="1563970"/>
                  </a:lnTo>
                  <a:lnTo>
                    <a:pt x="1092593" y="1529023"/>
                  </a:lnTo>
                  <a:lnTo>
                    <a:pt x="1134804" y="1491857"/>
                  </a:lnTo>
                  <a:lnTo>
                    <a:pt x="1179178" y="1454034"/>
                  </a:lnTo>
                  <a:lnTo>
                    <a:pt x="1225839" y="1416016"/>
                  </a:lnTo>
                  <a:lnTo>
                    <a:pt x="1268123" y="1377940"/>
                  </a:lnTo>
                  <a:lnTo>
                    <a:pt x="1312519" y="1344903"/>
                  </a:lnTo>
                  <a:lnTo>
                    <a:pt x="1354130" y="1309950"/>
                  </a:lnTo>
                  <a:lnTo>
                    <a:pt x="1398327" y="1272782"/>
                  </a:lnTo>
                  <a:lnTo>
                    <a:pt x="1439880" y="1234959"/>
                  </a:lnTo>
                  <a:lnTo>
                    <a:pt x="1479003" y="1196941"/>
                  </a:lnTo>
                  <a:lnTo>
                    <a:pt x="1522463" y="1158865"/>
                  </a:lnTo>
                  <a:lnTo>
                    <a:pt x="1563797" y="1125828"/>
                  </a:lnTo>
                  <a:lnTo>
                    <a:pt x="1602855" y="1090875"/>
                  </a:lnTo>
                  <a:lnTo>
                    <a:pt x="1646296" y="1058764"/>
                  </a:lnTo>
                  <a:lnTo>
                    <a:pt x="1687624" y="1024085"/>
                  </a:lnTo>
                  <a:lnTo>
                    <a:pt x="1726681" y="986998"/>
                  </a:lnTo>
                  <a:lnTo>
                    <a:pt x="1765065" y="954255"/>
                  </a:lnTo>
                  <a:lnTo>
                    <a:pt x="1803249" y="919389"/>
                  </a:lnTo>
                  <a:lnTo>
                    <a:pt x="1848589" y="876227"/>
                  </a:lnTo>
                  <a:lnTo>
                    <a:pt x="1889028" y="840413"/>
                  </a:lnTo>
                  <a:lnTo>
                    <a:pt x="1935030" y="793207"/>
                  </a:lnTo>
                  <a:lnTo>
                    <a:pt x="1972025" y="759957"/>
                  </a:lnTo>
                  <a:lnTo>
                    <a:pt x="2017395" y="715853"/>
                  </a:lnTo>
                  <a:lnTo>
                    <a:pt x="2063476" y="676567"/>
                  </a:lnTo>
                  <a:lnTo>
                    <a:pt x="2104251" y="635410"/>
                  </a:lnTo>
                  <a:lnTo>
                    <a:pt x="2147935" y="591886"/>
                  </a:lnTo>
                  <a:lnTo>
                    <a:pt x="2190784" y="551655"/>
                  </a:lnTo>
                  <a:lnTo>
                    <a:pt x="2226544" y="517407"/>
                  </a:lnTo>
                  <a:lnTo>
                    <a:pt x="2263951" y="486681"/>
                  </a:lnTo>
                  <a:lnTo>
                    <a:pt x="2300787" y="457469"/>
                  </a:lnTo>
                  <a:lnTo>
                    <a:pt x="2345037" y="419153"/>
                  </a:lnTo>
                  <a:lnTo>
                    <a:pt x="2389173" y="381011"/>
                  </a:lnTo>
                  <a:lnTo>
                    <a:pt x="2435011" y="343960"/>
                  </a:lnTo>
                  <a:lnTo>
                    <a:pt x="2478559" y="312340"/>
                  </a:lnTo>
                  <a:lnTo>
                    <a:pt x="2522557" y="275833"/>
                  </a:lnTo>
                  <a:lnTo>
                    <a:pt x="2562880" y="244594"/>
                  </a:lnTo>
                  <a:lnTo>
                    <a:pt x="2598203" y="218170"/>
                  </a:lnTo>
                  <a:lnTo>
                    <a:pt x="2637597" y="191290"/>
                  </a:lnTo>
                  <a:lnTo>
                    <a:pt x="2670801" y="176387"/>
                  </a:lnTo>
                  <a:lnTo>
                    <a:pt x="2715082" y="151040"/>
                  </a:lnTo>
                  <a:lnTo>
                    <a:pt x="2760366" y="121636"/>
                  </a:lnTo>
                  <a:lnTo>
                    <a:pt x="2799884" y="95445"/>
                  </a:lnTo>
                  <a:lnTo>
                    <a:pt x="2838265" y="69888"/>
                  </a:lnTo>
                  <a:lnTo>
                    <a:pt x="2883128" y="40927"/>
                  </a:lnTo>
                  <a:lnTo>
                    <a:pt x="2923881" y="22597"/>
                  </a:lnTo>
                  <a:lnTo>
                    <a:pt x="295263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SMARTInkShape-7733"/>
            <p:cNvSpPr/>
            <p:nvPr/>
          </p:nvSpPr>
          <p:spPr>
            <a:xfrm>
              <a:off x="5536281" y="3339423"/>
              <a:ext cx="178720" cy="146728"/>
            </a:xfrm>
            <a:custGeom>
              <a:avLst/>
              <a:gdLst/>
              <a:ahLst/>
              <a:cxnLst/>
              <a:rect l="0" t="0" r="0" b="0"/>
              <a:pathLst>
                <a:path w="178720" h="146728">
                  <a:moveTo>
                    <a:pt x="7269" y="13377"/>
                  </a:moveTo>
                  <a:lnTo>
                    <a:pt x="7269" y="26634"/>
                  </a:lnTo>
                  <a:lnTo>
                    <a:pt x="12326" y="40824"/>
                  </a:lnTo>
                  <a:lnTo>
                    <a:pt x="9163" y="58031"/>
                  </a:lnTo>
                  <a:lnTo>
                    <a:pt x="0" y="93459"/>
                  </a:lnTo>
                  <a:lnTo>
                    <a:pt x="1569" y="107530"/>
                  </a:lnTo>
                  <a:lnTo>
                    <a:pt x="16303" y="145593"/>
                  </a:lnTo>
                  <a:lnTo>
                    <a:pt x="16697" y="138899"/>
                  </a:lnTo>
                  <a:lnTo>
                    <a:pt x="18902" y="99443"/>
                  </a:lnTo>
                  <a:lnTo>
                    <a:pt x="33195" y="56578"/>
                  </a:lnTo>
                  <a:lnTo>
                    <a:pt x="31843" y="45630"/>
                  </a:lnTo>
                  <a:lnTo>
                    <a:pt x="28775" y="36179"/>
                  </a:lnTo>
                  <a:lnTo>
                    <a:pt x="26415" y="6189"/>
                  </a:lnTo>
                  <a:lnTo>
                    <a:pt x="27441" y="6469"/>
                  </a:lnTo>
                  <a:lnTo>
                    <a:pt x="31404" y="9601"/>
                  </a:lnTo>
                  <a:lnTo>
                    <a:pt x="62335" y="55690"/>
                  </a:lnTo>
                  <a:lnTo>
                    <a:pt x="78668" y="77435"/>
                  </a:lnTo>
                  <a:lnTo>
                    <a:pt x="80268" y="81482"/>
                  </a:lnTo>
                  <a:lnTo>
                    <a:pt x="82393" y="84180"/>
                  </a:lnTo>
                  <a:lnTo>
                    <a:pt x="87577" y="87179"/>
                  </a:lnTo>
                  <a:lnTo>
                    <a:pt x="102641" y="89262"/>
                  </a:lnTo>
                  <a:lnTo>
                    <a:pt x="105776" y="89367"/>
                  </a:lnTo>
                  <a:lnTo>
                    <a:pt x="120300" y="84458"/>
                  </a:lnTo>
                  <a:lnTo>
                    <a:pt x="129119" y="73544"/>
                  </a:lnTo>
                  <a:lnTo>
                    <a:pt x="135508" y="59168"/>
                  </a:lnTo>
                  <a:lnTo>
                    <a:pt x="148621" y="12136"/>
                  </a:lnTo>
                  <a:lnTo>
                    <a:pt x="149693" y="1250"/>
                  </a:lnTo>
                  <a:lnTo>
                    <a:pt x="150901" y="0"/>
                  </a:lnTo>
                  <a:lnTo>
                    <a:pt x="152766" y="226"/>
                  </a:lnTo>
                  <a:lnTo>
                    <a:pt x="155067" y="1435"/>
                  </a:lnTo>
                  <a:lnTo>
                    <a:pt x="156601" y="3299"/>
                  </a:lnTo>
                  <a:lnTo>
                    <a:pt x="161886" y="13895"/>
                  </a:lnTo>
                  <a:lnTo>
                    <a:pt x="167004" y="22074"/>
                  </a:lnTo>
                  <a:lnTo>
                    <a:pt x="172807" y="36293"/>
                  </a:lnTo>
                  <a:lnTo>
                    <a:pt x="172064" y="77837"/>
                  </a:lnTo>
                  <a:lnTo>
                    <a:pt x="177995" y="122857"/>
                  </a:lnTo>
                  <a:lnTo>
                    <a:pt x="178719" y="1467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SMARTInkShape-7734"/>
            <p:cNvSpPr/>
            <p:nvPr/>
          </p:nvSpPr>
          <p:spPr>
            <a:xfrm>
              <a:off x="5841337" y="3314734"/>
              <a:ext cx="100647" cy="171417"/>
            </a:xfrm>
            <a:custGeom>
              <a:avLst/>
              <a:gdLst/>
              <a:ahLst/>
              <a:cxnLst/>
              <a:rect l="0" t="0" r="0" b="0"/>
              <a:pathLst>
                <a:path w="100647" h="171417">
                  <a:moveTo>
                    <a:pt x="83213" y="9491"/>
                  </a:moveTo>
                  <a:lnTo>
                    <a:pt x="83213" y="82"/>
                  </a:lnTo>
                  <a:lnTo>
                    <a:pt x="73100" y="0"/>
                  </a:lnTo>
                  <a:lnTo>
                    <a:pt x="65313" y="2804"/>
                  </a:lnTo>
                  <a:lnTo>
                    <a:pt x="20546" y="30558"/>
                  </a:lnTo>
                  <a:lnTo>
                    <a:pt x="3140" y="37641"/>
                  </a:lnTo>
                  <a:lnTo>
                    <a:pt x="1256" y="39900"/>
                  </a:lnTo>
                  <a:lnTo>
                    <a:pt x="0" y="42463"/>
                  </a:lnTo>
                  <a:lnTo>
                    <a:pt x="221" y="45231"/>
                  </a:lnTo>
                  <a:lnTo>
                    <a:pt x="3289" y="51128"/>
                  </a:lnTo>
                  <a:lnTo>
                    <a:pt x="16023" y="65455"/>
                  </a:lnTo>
                  <a:lnTo>
                    <a:pt x="27245" y="71405"/>
                  </a:lnTo>
                  <a:lnTo>
                    <a:pt x="40347" y="76167"/>
                  </a:lnTo>
                  <a:lnTo>
                    <a:pt x="83840" y="97346"/>
                  </a:lnTo>
                  <a:lnTo>
                    <a:pt x="94075" y="104277"/>
                  </a:lnTo>
                  <a:lnTo>
                    <a:pt x="98624" y="110884"/>
                  </a:lnTo>
                  <a:lnTo>
                    <a:pt x="100646" y="117349"/>
                  </a:lnTo>
                  <a:lnTo>
                    <a:pt x="98722" y="126573"/>
                  </a:lnTo>
                  <a:lnTo>
                    <a:pt x="96727" y="131996"/>
                  </a:lnTo>
                  <a:lnTo>
                    <a:pt x="93281" y="135610"/>
                  </a:lnTo>
                  <a:lnTo>
                    <a:pt x="52874" y="156356"/>
                  </a:lnTo>
                  <a:lnTo>
                    <a:pt x="16538" y="1714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 name="SMARTInkShape-7735"/>
            <p:cNvSpPr/>
            <p:nvPr/>
          </p:nvSpPr>
          <p:spPr>
            <a:xfrm>
              <a:off x="2514716" y="3667125"/>
              <a:ext cx="3066935" cy="1981201"/>
            </a:xfrm>
            <a:custGeom>
              <a:avLst/>
              <a:gdLst/>
              <a:ahLst/>
              <a:cxnLst/>
              <a:rect l="0" t="0" r="0" b="0"/>
              <a:pathLst>
                <a:path w="3066935" h="1981201">
                  <a:moveTo>
                    <a:pt x="9409" y="0"/>
                  </a:moveTo>
                  <a:lnTo>
                    <a:pt x="276" y="0"/>
                  </a:lnTo>
                  <a:lnTo>
                    <a:pt x="0" y="5056"/>
                  </a:lnTo>
                  <a:lnTo>
                    <a:pt x="15088" y="18314"/>
                  </a:lnTo>
                  <a:lnTo>
                    <a:pt x="58857" y="45988"/>
                  </a:lnTo>
                  <a:lnTo>
                    <a:pt x="102077" y="76403"/>
                  </a:lnTo>
                  <a:lnTo>
                    <a:pt x="143673" y="107976"/>
                  </a:lnTo>
                  <a:lnTo>
                    <a:pt x="185448" y="139703"/>
                  </a:lnTo>
                  <a:lnTo>
                    <a:pt x="231911" y="171451"/>
                  </a:lnTo>
                  <a:lnTo>
                    <a:pt x="274904" y="201907"/>
                  </a:lnTo>
                  <a:lnTo>
                    <a:pt x="320517" y="230892"/>
                  </a:lnTo>
                  <a:lnTo>
                    <a:pt x="364021" y="259823"/>
                  </a:lnTo>
                  <a:lnTo>
                    <a:pt x="400582" y="286534"/>
                  </a:lnTo>
                  <a:lnTo>
                    <a:pt x="441048" y="314558"/>
                  </a:lnTo>
                  <a:lnTo>
                    <a:pt x="483730" y="342969"/>
                  </a:lnTo>
                  <a:lnTo>
                    <a:pt x="523188" y="371495"/>
                  </a:lnTo>
                  <a:lnTo>
                    <a:pt x="564512" y="400056"/>
                  </a:lnTo>
                  <a:lnTo>
                    <a:pt x="610270" y="428627"/>
                  </a:lnTo>
                  <a:lnTo>
                    <a:pt x="654520" y="457201"/>
                  </a:lnTo>
                  <a:lnTo>
                    <a:pt x="697264" y="485775"/>
                  </a:lnTo>
                  <a:lnTo>
                    <a:pt x="743442" y="514350"/>
                  </a:lnTo>
                  <a:lnTo>
                    <a:pt x="790640" y="542925"/>
                  </a:lnTo>
                  <a:lnTo>
                    <a:pt x="835315" y="571500"/>
                  </a:lnTo>
                  <a:lnTo>
                    <a:pt x="878186" y="600075"/>
                  </a:lnTo>
                  <a:lnTo>
                    <a:pt x="924402" y="628650"/>
                  </a:lnTo>
                  <a:lnTo>
                    <a:pt x="971610" y="660047"/>
                  </a:lnTo>
                  <a:lnTo>
                    <a:pt x="1019111" y="693339"/>
                  </a:lnTo>
                  <a:lnTo>
                    <a:pt x="1063877" y="723311"/>
                  </a:lnTo>
                  <a:lnTo>
                    <a:pt x="1106775" y="752301"/>
                  </a:lnTo>
                  <a:lnTo>
                    <a:pt x="1152999" y="780998"/>
                  </a:lnTo>
                  <a:lnTo>
                    <a:pt x="1200209" y="809609"/>
                  </a:lnTo>
                  <a:lnTo>
                    <a:pt x="1247711" y="838195"/>
                  </a:lnTo>
                  <a:lnTo>
                    <a:pt x="1292477" y="869596"/>
                  </a:lnTo>
                  <a:lnTo>
                    <a:pt x="1335375" y="902888"/>
                  </a:lnTo>
                  <a:lnTo>
                    <a:pt x="1378777" y="932861"/>
                  </a:lnTo>
                  <a:lnTo>
                    <a:pt x="1421270" y="961851"/>
                  </a:lnTo>
                  <a:lnTo>
                    <a:pt x="1464552" y="990548"/>
                  </a:lnTo>
                  <a:lnTo>
                    <a:pt x="1507010" y="1019159"/>
                  </a:lnTo>
                  <a:lnTo>
                    <a:pt x="1553104" y="1047745"/>
                  </a:lnTo>
                  <a:lnTo>
                    <a:pt x="1597453" y="1076323"/>
                  </a:lnTo>
                  <a:lnTo>
                    <a:pt x="1640227" y="1104899"/>
                  </a:lnTo>
                  <a:lnTo>
                    <a:pt x="1683592" y="1133475"/>
                  </a:lnTo>
                  <a:lnTo>
                    <a:pt x="1726074" y="1162050"/>
                  </a:lnTo>
                  <a:lnTo>
                    <a:pt x="1772175" y="1190625"/>
                  </a:lnTo>
                  <a:lnTo>
                    <a:pt x="1816527" y="1219200"/>
                  </a:lnTo>
                  <a:lnTo>
                    <a:pt x="1856479" y="1244953"/>
                  </a:lnTo>
                  <a:lnTo>
                    <a:pt x="1897950" y="1268811"/>
                  </a:lnTo>
                  <a:lnTo>
                    <a:pt x="1940929" y="1295988"/>
                  </a:lnTo>
                  <a:lnTo>
                    <a:pt x="1980476" y="1324149"/>
                  </a:lnTo>
                  <a:lnTo>
                    <a:pt x="2021826" y="1349780"/>
                  </a:lnTo>
                  <a:lnTo>
                    <a:pt x="2064769" y="1373601"/>
                  </a:lnTo>
                  <a:lnTo>
                    <a:pt x="2104305" y="1397946"/>
                  </a:lnTo>
                  <a:lnTo>
                    <a:pt x="2142830" y="1421386"/>
                  </a:lnTo>
                  <a:lnTo>
                    <a:pt x="2181056" y="1445618"/>
                  </a:lnTo>
                  <a:lnTo>
                    <a:pt x="2222015" y="1469025"/>
                  </a:lnTo>
                  <a:lnTo>
                    <a:pt x="2264843" y="1493247"/>
                  </a:lnTo>
                  <a:lnTo>
                    <a:pt x="2304345" y="1516652"/>
                  </a:lnTo>
                  <a:lnTo>
                    <a:pt x="2342859" y="1540873"/>
                  </a:lnTo>
                  <a:lnTo>
                    <a:pt x="2381082" y="1564277"/>
                  </a:lnTo>
                  <a:lnTo>
                    <a:pt x="2419218" y="1588498"/>
                  </a:lnTo>
                  <a:lnTo>
                    <a:pt x="2457329" y="1611902"/>
                  </a:lnTo>
                  <a:lnTo>
                    <a:pt x="2495432" y="1636123"/>
                  </a:lnTo>
                  <a:lnTo>
                    <a:pt x="2541177" y="1663270"/>
                  </a:lnTo>
                  <a:lnTo>
                    <a:pt x="2587334" y="1690074"/>
                  </a:lnTo>
                  <a:lnTo>
                    <a:pt x="2630944" y="1722022"/>
                  </a:lnTo>
                  <a:lnTo>
                    <a:pt x="2667524" y="1742482"/>
                  </a:lnTo>
                  <a:lnTo>
                    <a:pt x="2712754" y="1768358"/>
                  </a:lnTo>
                  <a:lnTo>
                    <a:pt x="2758809" y="1793852"/>
                  </a:lnTo>
                  <a:lnTo>
                    <a:pt x="2799577" y="1819270"/>
                  </a:lnTo>
                  <a:lnTo>
                    <a:pt x="2838205" y="1844674"/>
                  </a:lnTo>
                  <a:lnTo>
                    <a:pt x="2876408" y="1863529"/>
                  </a:lnTo>
                  <a:lnTo>
                    <a:pt x="2914529" y="1883716"/>
                  </a:lnTo>
                  <a:lnTo>
                    <a:pt x="2955612" y="1902589"/>
                  </a:lnTo>
                  <a:lnTo>
                    <a:pt x="3002441" y="1929492"/>
                  </a:lnTo>
                  <a:lnTo>
                    <a:pt x="3028638" y="1945743"/>
                  </a:lnTo>
                  <a:lnTo>
                    <a:pt x="3066934" y="1981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SMARTInkShape-7736"/>
            <p:cNvSpPr/>
            <p:nvPr/>
          </p:nvSpPr>
          <p:spPr>
            <a:xfrm>
              <a:off x="5715000" y="5784297"/>
              <a:ext cx="180976" cy="215301"/>
            </a:xfrm>
            <a:custGeom>
              <a:avLst/>
              <a:gdLst/>
              <a:ahLst/>
              <a:cxnLst/>
              <a:rect l="0" t="0" r="0" b="0"/>
              <a:pathLst>
                <a:path w="180976" h="215301">
                  <a:moveTo>
                    <a:pt x="0" y="35478"/>
                  </a:moveTo>
                  <a:lnTo>
                    <a:pt x="0" y="40535"/>
                  </a:lnTo>
                  <a:lnTo>
                    <a:pt x="2822" y="45839"/>
                  </a:lnTo>
                  <a:lnTo>
                    <a:pt x="5057" y="48735"/>
                  </a:lnTo>
                  <a:lnTo>
                    <a:pt x="7539" y="57598"/>
                  </a:lnTo>
                  <a:lnTo>
                    <a:pt x="9351" y="103259"/>
                  </a:lnTo>
                  <a:lnTo>
                    <a:pt x="9503" y="143378"/>
                  </a:lnTo>
                  <a:lnTo>
                    <a:pt x="10582" y="190072"/>
                  </a:lnTo>
                  <a:lnTo>
                    <a:pt x="18658" y="215300"/>
                  </a:lnTo>
                  <a:lnTo>
                    <a:pt x="18935" y="211055"/>
                  </a:lnTo>
                  <a:lnTo>
                    <a:pt x="11496" y="170743"/>
                  </a:lnTo>
                  <a:lnTo>
                    <a:pt x="7287" y="131295"/>
                  </a:lnTo>
                  <a:lnTo>
                    <a:pt x="1439" y="90153"/>
                  </a:lnTo>
                  <a:lnTo>
                    <a:pt x="190" y="47499"/>
                  </a:lnTo>
                  <a:lnTo>
                    <a:pt x="11" y="13957"/>
                  </a:lnTo>
                  <a:lnTo>
                    <a:pt x="1066" y="11606"/>
                  </a:lnTo>
                  <a:lnTo>
                    <a:pt x="2827" y="10038"/>
                  </a:lnTo>
                  <a:lnTo>
                    <a:pt x="5059" y="8993"/>
                  </a:lnTo>
                  <a:lnTo>
                    <a:pt x="7607" y="9355"/>
                  </a:lnTo>
                  <a:lnTo>
                    <a:pt x="16247" y="14920"/>
                  </a:lnTo>
                  <a:lnTo>
                    <a:pt x="31471" y="31927"/>
                  </a:lnTo>
                  <a:lnTo>
                    <a:pt x="59648" y="78794"/>
                  </a:lnTo>
                  <a:lnTo>
                    <a:pt x="93039" y="126132"/>
                  </a:lnTo>
                  <a:lnTo>
                    <a:pt x="100617" y="133977"/>
                  </a:lnTo>
                  <a:lnTo>
                    <a:pt x="107513" y="137464"/>
                  </a:lnTo>
                  <a:lnTo>
                    <a:pt x="109775" y="137335"/>
                  </a:lnTo>
                  <a:lnTo>
                    <a:pt x="111284" y="136191"/>
                  </a:lnTo>
                  <a:lnTo>
                    <a:pt x="130428" y="96331"/>
                  </a:lnTo>
                  <a:lnTo>
                    <a:pt x="142925" y="55573"/>
                  </a:lnTo>
                  <a:lnTo>
                    <a:pt x="159107" y="10653"/>
                  </a:lnTo>
                  <a:lnTo>
                    <a:pt x="160047" y="6228"/>
                  </a:lnTo>
                  <a:lnTo>
                    <a:pt x="161731" y="3278"/>
                  </a:lnTo>
                  <a:lnTo>
                    <a:pt x="163912" y="1311"/>
                  </a:lnTo>
                  <a:lnTo>
                    <a:pt x="166426" y="0"/>
                  </a:lnTo>
                  <a:lnTo>
                    <a:pt x="168100" y="1243"/>
                  </a:lnTo>
                  <a:lnTo>
                    <a:pt x="169961" y="8268"/>
                  </a:lnTo>
                  <a:lnTo>
                    <a:pt x="177909" y="49522"/>
                  </a:lnTo>
                  <a:lnTo>
                    <a:pt x="180369" y="95834"/>
                  </a:lnTo>
                  <a:lnTo>
                    <a:pt x="180855" y="136418"/>
                  </a:lnTo>
                  <a:lnTo>
                    <a:pt x="180975" y="1974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 name="SMARTInkShape-7737"/>
            <p:cNvSpPr/>
            <p:nvPr/>
          </p:nvSpPr>
          <p:spPr>
            <a:xfrm>
              <a:off x="5976213" y="5819775"/>
              <a:ext cx="15013" cy="190501"/>
            </a:xfrm>
            <a:custGeom>
              <a:avLst/>
              <a:gdLst/>
              <a:ahLst/>
              <a:cxnLst/>
              <a:rect l="0" t="0" r="0" b="0"/>
              <a:pathLst>
                <a:path w="15013" h="190501">
                  <a:moveTo>
                    <a:pt x="5487" y="0"/>
                  </a:moveTo>
                  <a:lnTo>
                    <a:pt x="0" y="0"/>
                  </a:lnTo>
                  <a:lnTo>
                    <a:pt x="2342" y="0"/>
                  </a:lnTo>
                  <a:lnTo>
                    <a:pt x="3391" y="1058"/>
                  </a:lnTo>
                  <a:lnTo>
                    <a:pt x="10267" y="28427"/>
                  </a:lnTo>
                  <a:lnTo>
                    <a:pt x="13606" y="67219"/>
                  </a:lnTo>
                  <a:lnTo>
                    <a:pt x="14734" y="108097"/>
                  </a:lnTo>
                  <a:lnTo>
                    <a:pt x="14930" y="146799"/>
                  </a:lnTo>
                  <a:lnTo>
                    <a:pt x="15012"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4" name="SMARTInkShape-7738"/>
          <p:cNvSpPr/>
          <p:nvPr/>
        </p:nvSpPr>
        <p:spPr>
          <a:xfrm>
            <a:off x="5759126" y="6363439"/>
            <a:ext cx="384500" cy="408837"/>
          </a:xfrm>
          <a:custGeom>
            <a:avLst/>
            <a:gdLst/>
            <a:ahLst/>
            <a:cxnLst/>
            <a:rect l="0" t="0" r="0" b="0"/>
            <a:pathLst>
              <a:path w="384500" h="408837">
                <a:moveTo>
                  <a:pt x="146374" y="151661"/>
                </a:moveTo>
                <a:lnTo>
                  <a:pt x="130127" y="136473"/>
                </a:lnTo>
                <a:lnTo>
                  <a:pt x="123984" y="134327"/>
                </a:lnTo>
                <a:lnTo>
                  <a:pt x="88683" y="132761"/>
                </a:lnTo>
                <a:lnTo>
                  <a:pt x="67191" y="137712"/>
                </a:lnTo>
                <a:lnTo>
                  <a:pt x="55443" y="145814"/>
                </a:lnTo>
                <a:lnTo>
                  <a:pt x="12750" y="186801"/>
                </a:lnTo>
                <a:lnTo>
                  <a:pt x="1184" y="215813"/>
                </a:lnTo>
                <a:lnTo>
                  <a:pt x="0" y="236264"/>
                </a:lnTo>
                <a:lnTo>
                  <a:pt x="5155" y="277260"/>
                </a:lnTo>
                <a:lnTo>
                  <a:pt x="13407" y="290738"/>
                </a:lnTo>
                <a:lnTo>
                  <a:pt x="42498" y="315580"/>
                </a:lnTo>
                <a:lnTo>
                  <a:pt x="81281" y="335237"/>
                </a:lnTo>
                <a:lnTo>
                  <a:pt x="108743" y="345166"/>
                </a:lnTo>
                <a:lnTo>
                  <a:pt x="152157" y="344697"/>
                </a:lnTo>
                <a:lnTo>
                  <a:pt x="190068" y="337856"/>
                </a:lnTo>
                <a:lnTo>
                  <a:pt x="233567" y="312602"/>
                </a:lnTo>
                <a:lnTo>
                  <a:pt x="265433" y="287991"/>
                </a:lnTo>
                <a:lnTo>
                  <a:pt x="280546" y="264022"/>
                </a:lnTo>
                <a:lnTo>
                  <a:pt x="291727" y="236812"/>
                </a:lnTo>
                <a:lnTo>
                  <a:pt x="296687" y="193471"/>
                </a:lnTo>
                <a:lnTo>
                  <a:pt x="295024" y="155779"/>
                </a:lnTo>
                <a:lnTo>
                  <a:pt x="289699" y="119625"/>
                </a:lnTo>
                <a:lnTo>
                  <a:pt x="269034" y="76345"/>
                </a:lnTo>
                <a:lnTo>
                  <a:pt x="244569" y="42592"/>
                </a:lnTo>
                <a:lnTo>
                  <a:pt x="205203" y="16601"/>
                </a:lnTo>
                <a:lnTo>
                  <a:pt x="168578" y="3000"/>
                </a:lnTo>
                <a:lnTo>
                  <a:pt x="145703" y="0"/>
                </a:lnTo>
                <a:lnTo>
                  <a:pt x="135141" y="5234"/>
                </a:lnTo>
                <a:lnTo>
                  <a:pt x="129360" y="9593"/>
                </a:lnTo>
                <a:lnTo>
                  <a:pt x="120114" y="25725"/>
                </a:lnTo>
                <a:lnTo>
                  <a:pt x="110613" y="60463"/>
                </a:lnTo>
                <a:lnTo>
                  <a:pt x="114024" y="86187"/>
                </a:lnTo>
                <a:lnTo>
                  <a:pt x="135202" y="125230"/>
                </a:lnTo>
                <a:lnTo>
                  <a:pt x="154280" y="161609"/>
                </a:lnTo>
                <a:lnTo>
                  <a:pt x="192218" y="201328"/>
                </a:lnTo>
                <a:lnTo>
                  <a:pt x="215343" y="225644"/>
                </a:lnTo>
                <a:lnTo>
                  <a:pt x="260040" y="265766"/>
                </a:lnTo>
                <a:lnTo>
                  <a:pt x="301540" y="304044"/>
                </a:lnTo>
                <a:lnTo>
                  <a:pt x="322524" y="323106"/>
                </a:lnTo>
                <a:lnTo>
                  <a:pt x="362549" y="367561"/>
                </a:lnTo>
                <a:lnTo>
                  <a:pt x="384499" y="4088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 name="SMARTInkShape-7739"/>
          <p:cNvSpPr/>
          <p:nvPr/>
        </p:nvSpPr>
        <p:spPr>
          <a:xfrm>
            <a:off x="1047750" y="3473017"/>
            <a:ext cx="148739" cy="382177"/>
          </a:xfrm>
          <a:custGeom>
            <a:avLst/>
            <a:gdLst/>
            <a:ahLst/>
            <a:cxnLst/>
            <a:rect l="0" t="0" r="0" b="0"/>
            <a:pathLst>
              <a:path w="148739" h="382177">
                <a:moveTo>
                  <a:pt x="0" y="79808"/>
                </a:moveTo>
                <a:lnTo>
                  <a:pt x="0" y="89921"/>
                </a:lnTo>
                <a:lnTo>
                  <a:pt x="1058" y="92900"/>
                </a:lnTo>
                <a:lnTo>
                  <a:pt x="2822" y="94886"/>
                </a:lnTo>
                <a:lnTo>
                  <a:pt x="5056" y="96210"/>
                </a:lnTo>
                <a:lnTo>
                  <a:pt x="11759" y="137132"/>
                </a:lnTo>
                <a:lnTo>
                  <a:pt x="18090" y="178060"/>
                </a:lnTo>
                <a:lnTo>
                  <a:pt x="18860" y="219396"/>
                </a:lnTo>
                <a:lnTo>
                  <a:pt x="21816" y="262631"/>
                </a:lnTo>
                <a:lnTo>
                  <a:pt x="26572" y="306133"/>
                </a:lnTo>
                <a:lnTo>
                  <a:pt x="30804" y="337367"/>
                </a:lnTo>
                <a:lnTo>
                  <a:pt x="47106" y="382176"/>
                </a:lnTo>
                <a:lnTo>
                  <a:pt x="47471" y="373774"/>
                </a:lnTo>
                <a:lnTo>
                  <a:pt x="39411" y="331563"/>
                </a:lnTo>
                <a:lnTo>
                  <a:pt x="30014" y="284413"/>
                </a:lnTo>
                <a:lnTo>
                  <a:pt x="20500" y="236830"/>
                </a:lnTo>
                <a:lnTo>
                  <a:pt x="8880" y="193463"/>
                </a:lnTo>
                <a:lnTo>
                  <a:pt x="1754" y="155880"/>
                </a:lnTo>
                <a:lnTo>
                  <a:pt x="520" y="117282"/>
                </a:lnTo>
                <a:lnTo>
                  <a:pt x="154" y="77388"/>
                </a:lnTo>
                <a:lnTo>
                  <a:pt x="2891" y="60036"/>
                </a:lnTo>
                <a:lnTo>
                  <a:pt x="13271" y="30159"/>
                </a:lnTo>
                <a:lnTo>
                  <a:pt x="24948" y="17878"/>
                </a:lnTo>
                <a:lnTo>
                  <a:pt x="48202" y="1370"/>
                </a:lnTo>
                <a:lnTo>
                  <a:pt x="54360" y="0"/>
                </a:lnTo>
                <a:lnTo>
                  <a:pt x="78195" y="3127"/>
                </a:lnTo>
                <a:lnTo>
                  <a:pt x="119031" y="16663"/>
                </a:lnTo>
                <a:lnTo>
                  <a:pt x="139220" y="30995"/>
                </a:lnTo>
                <a:lnTo>
                  <a:pt x="146542" y="45413"/>
                </a:lnTo>
                <a:lnTo>
                  <a:pt x="148738" y="60288"/>
                </a:lnTo>
                <a:lnTo>
                  <a:pt x="146186" y="70427"/>
                </a:lnTo>
                <a:lnTo>
                  <a:pt x="122589" y="106834"/>
                </a:lnTo>
                <a:lnTo>
                  <a:pt x="98458" y="132325"/>
                </a:lnTo>
                <a:lnTo>
                  <a:pt x="66675" y="1560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 name="SMARTInkShape-7740"/>
          <p:cNvSpPr/>
          <p:nvPr/>
        </p:nvSpPr>
        <p:spPr>
          <a:xfrm>
            <a:off x="1943100" y="3505200"/>
            <a:ext cx="4057651" cy="2905126"/>
          </a:xfrm>
          <a:custGeom>
            <a:avLst/>
            <a:gdLst/>
            <a:ahLst/>
            <a:cxnLst/>
            <a:rect l="0" t="0" r="0" b="0"/>
            <a:pathLst>
              <a:path w="4057651" h="2905126">
                <a:moveTo>
                  <a:pt x="0" y="0"/>
                </a:moveTo>
                <a:lnTo>
                  <a:pt x="0" y="41912"/>
                </a:lnTo>
                <a:lnTo>
                  <a:pt x="6546" y="82441"/>
                </a:lnTo>
                <a:lnTo>
                  <a:pt x="8936" y="121491"/>
                </a:lnTo>
                <a:lnTo>
                  <a:pt x="9351" y="166877"/>
                </a:lnTo>
                <a:lnTo>
                  <a:pt x="12295" y="212076"/>
                </a:lnTo>
                <a:lnTo>
                  <a:pt x="22693" y="254043"/>
                </a:lnTo>
                <a:lnTo>
                  <a:pt x="32311" y="289650"/>
                </a:lnTo>
                <a:lnTo>
                  <a:pt x="40113" y="330169"/>
                </a:lnTo>
                <a:lnTo>
                  <a:pt x="47109" y="370050"/>
                </a:lnTo>
                <a:lnTo>
                  <a:pt x="52687" y="406825"/>
                </a:lnTo>
                <a:lnTo>
                  <a:pt x="55828" y="451329"/>
                </a:lnTo>
                <a:lnTo>
                  <a:pt x="56758" y="491326"/>
                </a:lnTo>
                <a:lnTo>
                  <a:pt x="57034" y="529988"/>
                </a:lnTo>
                <a:lnTo>
                  <a:pt x="58174" y="568255"/>
                </a:lnTo>
                <a:lnTo>
                  <a:pt x="63686" y="606404"/>
                </a:lnTo>
                <a:lnTo>
                  <a:pt x="66848" y="644519"/>
                </a:lnTo>
                <a:lnTo>
                  <a:pt x="72959" y="682623"/>
                </a:lnTo>
                <a:lnTo>
                  <a:pt x="75240" y="720725"/>
                </a:lnTo>
                <a:lnTo>
                  <a:pt x="75916" y="758825"/>
                </a:lnTo>
                <a:lnTo>
                  <a:pt x="77174" y="797983"/>
                </a:lnTo>
                <a:lnTo>
                  <a:pt x="82721" y="841571"/>
                </a:lnTo>
                <a:lnTo>
                  <a:pt x="84835" y="881767"/>
                </a:lnTo>
                <a:lnTo>
                  <a:pt x="85461" y="921547"/>
                </a:lnTo>
                <a:lnTo>
                  <a:pt x="85647" y="966377"/>
                </a:lnTo>
                <a:lnTo>
                  <a:pt x="85702" y="1012115"/>
                </a:lnTo>
                <a:lnTo>
                  <a:pt x="85718" y="1054007"/>
                </a:lnTo>
                <a:lnTo>
                  <a:pt x="85723" y="1098405"/>
                </a:lnTo>
                <a:lnTo>
                  <a:pt x="85724" y="1139899"/>
                </a:lnTo>
                <a:lnTo>
                  <a:pt x="85725" y="1184180"/>
                </a:lnTo>
                <a:lnTo>
                  <a:pt x="84667" y="1225640"/>
                </a:lnTo>
                <a:lnTo>
                  <a:pt x="79179" y="1269909"/>
                </a:lnTo>
                <a:lnTo>
                  <a:pt x="77083" y="1311366"/>
                </a:lnTo>
                <a:lnTo>
                  <a:pt x="76462" y="1356692"/>
                </a:lnTo>
                <a:lnTo>
                  <a:pt x="75219" y="1402578"/>
                </a:lnTo>
                <a:lnTo>
                  <a:pt x="69677" y="1444513"/>
                </a:lnTo>
                <a:lnTo>
                  <a:pt x="67564" y="1488925"/>
                </a:lnTo>
                <a:lnTo>
                  <a:pt x="66939" y="1529366"/>
                </a:lnTo>
                <a:lnTo>
                  <a:pt x="66753" y="1569217"/>
                </a:lnTo>
                <a:lnTo>
                  <a:pt x="66698" y="1613010"/>
                </a:lnTo>
                <a:lnTo>
                  <a:pt x="65624" y="1653267"/>
                </a:lnTo>
                <a:lnTo>
                  <a:pt x="60131" y="1692006"/>
                </a:lnTo>
                <a:lnTo>
                  <a:pt x="58033" y="1730296"/>
                </a:lnTo>
                <a:lnTo>
                  <a:pt x="57412" y="1768451"/>
                </a:lnTo>
                <a:lnTo>
                  <a:pt x="57228" y="1806568"/>
                </a:lnTo>
                <a:lnTo>
                  <a:pt x="56115" y="1844673"/>
                </a:lnTo>
                <a:lnTo>
                  <a:pt x="50611" y="1883833"/>
                </a:lnTo>
                <a:lnTo>
                  <a:pt x="47451" y="1927421"/>
                </a:lnTo>
                <a:lnTo>
                  <a:pt x="41341" y="1968676"/>
                </a:lnTo>
                <a:lnTo>
                  <a:pt x="38002" y="2012884"/>
                </a:lnTo>
                <a:lnTo>
                  <a:pt x="31839" y="2053265"/>
                </a:lnTo>
                <a:lnTo>
                  <a:pt x="28484" y="2093099"/>
                </a:lnTo>
                <a:lnTo>
                  <a:pt x="22315" y="2136887"/>
                </a:lnTo>
                <a:lnTo>
                  <a:pt x="18959" y="2177142"/>
                </a:lnTo>
                <a:lnTo>
                  <a:pt x="12791" y="2215881"/>
                </a:lnTo>
                <a:lnTo>
                  <a:pt x="10493" y="2254171"/>
                </a:lnTo>
                <a:lnTo>
                  <a:pt x="9812" y="2292326"/>
                </a:lnTo>
                <a:lnTo>
                  <a:pt x="8552" y="2330443"/>
                </a:lnTo>
                <a:lnTo>
                  <a:pt x="3004" y="2367490"/>
                </a:lnTo>
                <a:lnTo>
                  <a:pt x="593" y="2408989"/>
                </a:lnTo>
                <a:lnTo>
                  <a:pt x="2998" y="2446619"/>
                </a:lnTo>
                <a:lnTo>
                  <a:pt x="7591" y="2492341"/>
                </a:lnTo>
                <a:lnTo>
                  <a:pt x="11774" y="2529877"/>
                </a:lnTo>
                <a:lnTo>
                  <a:pt x="22669" y="2565948"/>
                </a:lnTo>
                <a:lnTo>
                  <a:pt x="36938" y="2586848"/>
                </a:lnTo>
                <a:lnTo>
                  <a:pt x="81403" y="2612399"/>
                </a:lnTo>
                <a:lnTo>
                  <a:pt x="116430" y="2627421"/>
                </a:lnTo>
                <a:lnTo>
                  <a:pt x="148055" y="2633535"/>
                </a:lnTo>
                <a:lnTo>
                  <a:pt x="181160" y="2636251"/>
                </a:lnTo>
                <a:lnTo>
                  <a:pt x="223598" y="2637781"/>
                </a:lnTo>
                <a:lnTo>
                  <a:pt x="262984" y="2639292"/>
                </a:lnTo>
                <a:lnTo>
                  <a:pt x="301465" y="2644915"/>
                </a:lnTo>
                <a:lnTo>
                  <a:pt x="340736" y="2647051"/>
                </a:lnTo>
                <a:lnTo>
                  <a:pt x="384357" y="2648742"/>
                </a:lnTo>
                <a:lnTo>
                  <a:pt x="426680" y="2654417"/>
                </a:lnTo>
                <a:lnTo>
                  <a:pt x="460569" y="2656116"/>
                </a:lnTo>
                <a:lnTo>
                  <a:pt x="493975" y="2656871"/>
                </a:lnTo>
                <a:lnTo>
                  <a:pt x="526461" y="2657206"/>
                </a:lnTo>
                <a:lnTo>
                  <a:pt x="558538" y="2657356"/>
                </a:lnTo>
                <a:lnTo>
                  <a:pt x="590434" y="2657422"/>
                </a:lnTo>
                <a:lnTo>
                  <a:pt x="623307" y="2658510"/>
                </a:lnTo>
                <a:lnTo>
                  <a:pt x="659084" y="2662520"/>
                </a:lnTo>
                <a:lnTo>
                  <a:pt x="696151" y="2665009"/>
                </a:lnTo>
                <a:lnTo>
                  <a:pt x="733792" y="2666115"/>
                </a:lnTo>
                <a:lnTo>
                  <a:pt x="771688" y="2666607"/>
                </a:lnTo>
                <a:lnTo>
                  <a:pt x="809698" y="2666826"/>
                </a:lnTo>
                <a:lnTo>
                  <a:pt x="846699" y="2667981"/>
                </a:lnTo>
                <a:lnTo>
                  <a:pt x="880783" y="2672022"/>
                </a:lnTo>
                <a:lnTo>
                  <a:pt x="919215" y="2674524"/>
                </a:lnTo>
                <a:lnTo>
                  <a:pt x="959932" y="2676694"/>
                </a:lnTo>
                <a:lnTo>
                  <a:pt x="999194" y="2681186"/>
                </a:lnTo>
                <a:lnTo>
                  <a:pt x="1040634" y="2683889"/>
                </a:lnTo>
                <a:lnTo>
                  <a:pt x="1082687" y="2685089"/>
                </a:lnTo>
                <a:lnTo>
                  <a:pt x="1122544" y="2685623"/>
                </a:lnTo>
                <a:lnTo>
                  <a:pt x="1164248" y="2685860"/>
                </a:lnTo>
                <a:lnTo>
                  <a:pt x="1207477" y="2685966"/>
                </a:lnTo>
                <a:lnTo>
                  <a:pt x="1251384" y="2686012"/>
                </a:lnTo>
                <a:lnTo>
                  <a:pt x="1292771" y="2686034"/>
                </a:lnTo>
                <a:lnTo>
                  <a:pt x="1333390" y="2687101"/>
                </a:lnTo>
                <a:lnTo>
                  <a:pt x="1376137" y="2691103"/>
                </a:lnTo>
                <a:lnTo>
                  <a:pt x="1419830" y="2693588"/>
                </a:lnTo>
                <a:lnTo>
                  <a:pt x="1462886" y="2694692"/>
                </a:lnTo>
                <a:lnTo>
                  <a:pt x="1503188" y="2695182"/>
                </a:lnTo>
                <a:lnTo>
                  <a:pt x="1545089" y="2698223"/>
                </a:lnTo>
                <a:lnTo>
                  <a:pt x="1588406" y="2702044"/>
                </a:lnTo>
                <a:lnTo>
                  <a:pt x="1632353" y="2703741"/>
                </a:lnTo>
                <a:lnTo>
                  <a:pt x="1676579" y="2704497"/>
                </a:lnTo>
                <a:lnTo>
                  <a:pt x="1719871" y="2704832"/>
                </a:lnTo>
                <a:lnTo>
                  <a:pt x="1760279" y="2704981"/>
                </a:lnTo>
                <a:lnTo>
                  <a:pt x="1802226" y="2707870"/>
                </a:lnTo>
                <a:lnTo>
                  <a:pt x="1845565" y="2711622"/>
                </a:lnTo>
                <a:lnTo>
                  <a:pt x="1889520" y="2713291"/>
                </a:lnTo>
                <a:lnTo>
                  <a:pt x="1933751" y="2714032"/>
                </a:lnTo>
                <a:lnTo>
                  <a:pt x="1977045" y="2714361"/>
                </a:lnTo>
                <a:lnTo>
                  <a:pt x="2017453" y="2714508"/>
                </a:lnTo>
                <a:lnTo>
                  <a:pt x="2059401" y="2717395"/>
                </a:lnTo>
                <a:lnTo>
                  <a:pt x="2102740" y="2721148"/>
                </a:lnTo>
                <a:lnTo>
                  <a:pt x="2146695" y="2722816"/>
                </a:lnTo>
                <a:lnTo>
                  <a:pt x="2190926" y="2723557"/>
                </a:lnTo>
                <a:lnTo>
                  <a:pt x="2234220" y="2723886"/>
                </a:lnTo>
                <a:lnTo>
                  <a:pt x="2274628" y="2724033"/>
                </a:lnTo>
                <a:lnTo>
                  <a:pt x="2316576" y="2724098"/>
                </a:lnTo>
                <a:lnTo>
                  <a:pt x="2358856" y="2724128"/>
                </a:lnTo>
                <a:lnTo>
                  <a:pt x="2398814" y="2724140"/>
                </a:lnTo>
                <a:lnTo>
                  <a:pt x="2440562" y="2726967"/>
                </a:lnTo>
                <a:lnTo>
                  <a:pt x="2483811" y="2730695"/>
                </a:lnTo>
                <a:lnTo>
                  <a:pt x="2527727" y="2732350"/>
                </a:lnTo>
                <a:lnTo>
                  <a:pt x="2569118" y="2735909"/>
                </a:lnTo>
                <a:lnTo>
                  <a:pt x="2609738" y="2739960"/>
                </a:lnTo>
                <a:lnTo>
                  <a:pt x="2652487" y="2741759"/>
                </a:lnTo>
                <a:lnTo>
                  <a:pt x="2693358" y="2745382"/>
                </a:lnTo>
                <a:lnTo>
                  <a:pt x="2732690" y="2749462"/>
                </a:lnTo>
                <a:lnTo>
                  <a:pt x="2771337" y="2751275"/>
                </a:lnTo>
                <a:lnTo>
                  <a:pt x="2809680" y="2754903"/>
                </a:lnTo>
                <a:lnTo>
                  <a:pt x="2847888" y="2760042"/>
                </a:lnTo>
                <a:lnTo>
                  <a:pt x="2886036" y="2765856"/>
                </a:lnTo>
                <a:lnTo>
                  <a:pt x="2924158" y="2769144"/>
                </a:lnTo>
                <a:lnTo>
                  <a:pt x="2962267" y="2771664"/>
                </a:lnTo>
                <a:lnTo>
                  <a:pt x="3000372" y="2776312"/>
                </a:lnTo>
                <a:lnTo>
                  <a:pt x="3038473" y="2779083"/>
                </a:lnTo>
                <a:lnTo>
                  <a:pt x="3076574" y="2781373"/>
                </a:lnTo>
                <a:lnTo>
                  <a:pt x="3114674" y="2785918"/>
                </a:lnTo>
                <a:lnTo>
                  <a:pt x="3152775" y="2788645"/>
                </a:lnTo>
                <a:lnTo>
                  <a:pt x="3189817" y="2790914"/>
                </a:lnTo>
                <a:lnTo>
                  <a:pt x="3223919" y="2795451"/>
                </a:lnTo>
                <a:lnTo>
                  <a:pt x="3259536" y="2798172"/>
                </a:lnTo>
                <a:lnTo>
                  <a:pt x="3295474" y="2799382"/>
                </a:lnTo>
                <a:lnTo>
                  <a:pt x="3329086" y="2799921"/>
                </a:lnTo>
                <a:lnTo>
                  <a:pt x="3361663" y="2802981"/>
                </a:lnTo>
                <a:lnTo>
                  <a:pt x="3394839" y="2806811"/>
                </a:lnTo>
                <a:lnTo>
                  <a:pt x="3430751" y="2808513"/>
                </a:lnTo>
                <a:lnTo>
                  <a:pt x="3465056" y="2809270"/>
                </a:lnTo>
                <a:lnTo>
                  <a:pt x="3497942" y="2809606"/>
                </a:lnTo>
                <a:lnTo>
                  <a:pt x="3530196" y="2809755"/>
                </a:lnTo>
                <a:lnTo>
                  <a:pt x="3562171" y="2812645"/>
                </a:lnTo>
                <a:lnTo>
                  <a:pt x="3594020" y="2816397"/>
                </a:lnTo>
                <a:lnTo>
                  <a:pt x="3625815" y="2818066"/>
                </a:lnTo>
                <a:lnTo>
                  <a:pt x="3657584" y="2821629"/>
                </a:lnTo>
                <a:lnTo>
                  <a:pt x="3689343" y="2825683"/>
                </a:lnTo>
                <a:lnTo>
                  <a:pt x="3721097" y="2827484"/>
                </a:lnTo>
                <a:lnTo>
                  <a:pt x="3752848" y="2831107"/>
                </a:lnTo>
                <a:lnTo>
                  <a:pt x="3797653" y="2839096"/>
                </a:lnTo>
                <a:lnTo>
                  <a:pt x="3840561" y="2845344"/>
                </a:lnTo>
                <a:lnTo>
                  <a:pt x="3883966" y="2850018"/>
                </a:lnTo>
                <a:lnTo>
                  <a:pt x="3923638" y="2858105"/>
                </a:lnTo>
                <a:lnTo>
                  <a:pt x="3959382" y="2870026"/>
                </a:lnTo>
                <a:lnTo>
                  <a:pt x="3981167" y="2878942"/>
                </a:lnTo>
                <a:lnTo>
                  <a:pt x="4057650" y="2905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701702651"/>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17" name="SMARTInkShape-Group1123"/>
          <p:cNvGrpSpPr/>
          <p:nvPr/>
        </p:nvGrpSpPr>
        <p:grpSpPr>
          <a:xfrm>
            <a:off x="7800975" y="6210300"/>
            <a:ext cx="3279645" cy="581026"/>
            <a:chOff x="7800975" y="6210300"/>
            <a:chExt cx="3279645" cy="581026"/>
          </a:xfrm>
        </p:grpSpPr>
        <p:sp>
          <p:nvSpPr>
            <p:cNvPr id="4" name="SMARTInkShape-7741"/>
            <p:cNvSpPr/>
            <p:nvPr/>
          </p:nvSpPr>
          <p:spPr>
            <a:xfrm>
              <a:off x="8143875" y="6448425"/>
              <a:ext cx="161926" cy="9526"/>
            </a:xfrm>
            <a:custGeom>
              <a:avLst/>
              <a:gdLst/>
              <a:ahLst/>
              <a:cxnLst/>
              <a:rect l="0" t="0" r="0" b="0"/>
              <a:pathLst>
                <a:path w="161926" h="9526">
                  <a:moveTo>
                    <a:pt x="0" y="9525"/>
                  </a:moveTo>
                  <a:lnTo>
                    <a:pt x="41832" y="9525"/>
                  </a:lnTo>
                  <a:lnTo>
                    <a:pt x="67780" y="6703"/>
                  </a:lnTo>
                  <a:lnTo>
                    <a:pt x="111957" y="392"/>
                  </a:lnTo>
                  <a:lnTo>
                    <a:pt x="1619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7742"/>
            <p:cNvSpPr/>
            <p:nvPr/>
          </p:nvSpPr>
          <p:spPr>
            <a:xfrm>
              <a:off x="7800975" y="6210300"/>
              <a:ext cx="237245" cy="390526"/>
            </a:xfrm>
            <a:custGeom>
              <a:avLst/>
              <a:gdLst/>
              <a:ahLst/>
              <a:cxnLst/>
              <a:rect l="0" t="0" r="0" b="0"/>
              <a:pathLst>
                <a:path w="237245" h="390526">
                  <a:moveTo>
                    <a:pt x="0" y="0"/>
                  </a:moveTo>
                  <a:lnTo>
                    <a:pt x="5057" y="5057"/>
                  </a:lnTo>
                  <a:lnTo>
                    <a:pt x="7539" y="10361"/>
                  </a:lnTo>
                  <a:lnTo>
                    <a:pt x="8201" y="13257"/>
                  </a:lnTo>
                  <a:lnTo>
                    <a:pt x="10759" y="15188"/>
                  </a:lnTo>
                  <a:lnTo>
                    <a:pt x="49545" y="25257"/>
                  </a:lnTo>
                  <a:lnTo>
                    <a:pt x="90447" y="28139"/>
                  </a:lnTo>
                  <a:lnTo>
                    <a:pt x="133176" y="36738"/>
                  </a:lnTo>
                  <a:lnTo>
                    <a:pt x="172681" y="40743"/>
                  </a:lnTo>
                  <a:lnTo>
                    <a:pt x="217120" y="54323"/>
                  </a:lnTo>
                  <a:lnTo>
                    <a:pt x="228085" y="60479"/>
                  </a:lnTo>
                  <a:lnTo>
                    <a:pt x="233662" y="66744"/>
                  </a:lnTo>
                  <a:lnTo>
                    <a:pt x="236141" y="74114"/>
                  </a:lnTo>
                  <a:lnTo>
                    <a:pt x="237244" y="84445"/>
                  </a:lnTo>
                  <a:lnTo>
                    <a:pt x="232089" y="96093"/>
                  </a:lnTo>
                  <a:lnTo>
                    <a:pt x="203464" y="136832"/>
                  </a:lnTo>
                  <a:lnTo>
                    <a:pt x="165740" y="183976"/>
                  </a:lnTo>
                  <a:lnTo>
                    <a:pt x="130677" y="227936"/>
                  </a:lnTo>
                  <a:lnTo>
                    <a:pt x="93435" y="268076"/>
                  </a:lnTo>
                  <a:lnTo>
                    <a:pt x="56255" y="310713"/>
                  </a:lnTo>
                  <a:lnTo>
                    <a:pt x="16327" y="355031"/>
                  </a:lnTo>
                  <a:lnTo>
                    <a:pt x="12548" y="364520"/>
                  </a:lnTo>
                  <a:lnTo>
                    <a:pt x="11540" y="370013"/>
                  </a:lnTo>
                  <a:lnTo>
                    <a:pt x="12985" y="373676"/>
                  </a:lnTo>
                  <a:lnTo>
                    <a:pt x="16066" y="376117"/>
                  </a:lnTo>
                  <a:lnTo>
                    <a:pt x="25132" y="378830"/>
                  </a:lnTo>
                  <a:lnTo>
                    <a:pt x="70301" y="380809"/>
                  </a:lnTo>
                  <a:lnTo>
                    <a:pt x="117329" y="380962"/>
                  </a:lnTo>
                  <a:lnTo>
                    <a:pt x="158055" y="380992"/>
                  </a:lnTo>
                  <a:lnTo>
                    <a:pt x="198202" y="382057"/>
                  </a:lnTo>
                  <a:lnTo>
                    <a:pt x="228600" y="390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7743"/>
            <p:cNvSpPr/>
            <p:nvPr/>
          </p:nvSpPr>
          <p:spPr>
            <a:xfrm>
              <a:off x="8239125" y="6324600"/>
              <a:ext cx="47626" cy="285751"/>
            </a:xfrm>
            <a:custGeom>
              <a:avLst/>
              <a:gdLst/>
              <a:ahLst/>
              <a:cxnLst/>
              <a:rect l="0" t="0" r="0" b="0"/>
              <a:pathLst>
                <a:path w="47626" h="285751">
                  <a:moveTo>
                    <a:pt x="0" y="0"/>
                  </a:moveTo>
                  <a:lnTo>
                    <a:pt x="2822" y="27764"/>
                  </a:lnTo>
                  <a:lnTo>
                    <a:pt x="10361" y="62554"/>
                  </a:lnTo>
                  <a:lnTo>
                    <a:pt x="16476" y="100732"/>
                  </a:lnTo>
                  <a:lnTo>
                    <a:pt x="23598" y="142076"/>
                  </a:lnTo>
                  <a:lnTo>
                    <a:pt x="30742" y="182856"/>
                  </a:lnTo>
                  <a:lnTo>
                    <a:pt x="40276" y="227929"/>
                  </a:lnTo>
                  <a:lnTo>
                    <a:pt x="44359" y="243118"/>
                  </a:lnTo>
                  <a:lnTo>
                    <a:pt x="47625" y="2857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7744"/>
            <p:cNvSpPr/>
            <p:nvPr/>
          </p:nvSpPr>
          <p:spPr>
            <a:xfrm>
              <a:off x="8374568" y="6392599"/>
              <a:ext cx="140783" cy="227277"/>
            </a:xfrm>
            <a:custGeom>
              <a:avLst/>
              <a:gdLst/>
              <a:ahLst/>
              <a:cxnLst/>
              <a:rect l="0" t="0" r="0" b="0"/>
              <a:pathLst>
                <a:path w="140783" h="227277">
                  <a:moveTo>
                    <a:pt x="140782" y="8201"/>
                  </a:moveTo>
                  <a:lnTo>
                    <a:pt x="135726" y="3145"/>
                  </a:lnTo>
                  <a:lnTo>
                    <a:pt x="130421" y="662"/>
                  </a:lnTo>
                  <a:lnTo>
                    <a:pt x="127525" y="0"/>
                  </a:lnTo>
                  <a:lnTo>
                    <a:pt x="108279" y="9181"/>
                  </a:lnTo>
                  <a:lnTo>
                    <a:pt x="64064" y="40146"/>
                  </a:lnTo>
                  <a:lnTo>
                    <a:pt x="20570" y="83860"/>
                  </a:lnTo>
                  <a:lnTo>
                    <a:pt x="4971" y="109694"/>
                  </a:lnTo>
                  <a:lnTo>
                    <a:pt x="0" y="138933"/>
                  </a:lnTo>
                  <a:lnTo>
                    <a:pt x="4482" y="159437"/>
                  </a:lnTo>
                  <a:lnTo>
                    <a:pt x="18905" y="186009"/>
                  </a:lnTo>
                  <a:lnTo>
                    <a:pt x="24606" y="193415"/>
                  </a:lnTo>
                  <a:lnTo>
                    <a:pt x="42228" y="204466"/>
                  </a:lnTo>
                  <a:lnTo>
                    <a:pt x="89547" y="222548"/>
                  </a:lnTo>
                  <a:lnTo>
                    <a:pt x="102682" y="22727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7745"/>
            <p:cNvSpPr/>
            <p:nvPr/>
          </p:nvSpPr>
          <p:spPr>
            <a:xfrm>
              <a:off x="8582025" y="6496050"/>
              <a:ext cx="161926" cy="9134"/>
            </a:xfrm>
            <a:custGeom>
              <a:avLst/>
              <a:gdLst/>
              <a:ahLst/>
              <a:cxnLst/>
              <a:rect l="0" t="0" r="0" b="0"/>
              <a:pathLst>
                <a:path w="161926" h="9134">
                  <a:moveTo>
                    <a:pt x="0" y="0"/>
                  </a:moveTo>
                  <a:lnTo>
                    <a:pt x="5057" y="5057"/>
                  </a:lnTo>
                  <a:lnTo>
                    <a:pt x="10361" y="7539"/>
                  </a:lnTo>
                  <a:lnTo>
                    <a:pt x="32503" y="9133"/>
                  </a:lnTo>
                  <a:lnTo>
                    <a:pt x="73997" y="2901"/>
                  </a:lnTo>
                  <a:lnTo>
                    <a:pt x="1619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7746"/>
            <p:cNvSpPr/>
            <p:nvPr/>
          </p:nvSpPr>
          <p:spPr>
            <a:xfrm>
              <a:off x="8677275" y="6410325"/>
              <a:ext cx="28576" cy="171451"/>
            </a:xfrm>
            <a:custGeom>
              <a:avLst/>
              <a:gdLst/>
              <a:ahLst/>
              <a:cxnLst/>
              <a:rect l="0" t="0" r="0" b="0"/>
              <a:pathLst>
                <a:path w="28576" h="171451">
                  <a:moveTo>
                    <a:pt x="0" y="0"/>
                  </a:moveTo>
                  <a:lnTo>
                    <a:pt x="1059" y="43252"/>
                  </a:lnTo>
                  <a:lnTo>
                    <a:pt x="10361" y="84548"/>
                  </a:lnTo>
                  <a:lnTo>
                    <a:pt x="17334" y="123592"/>
                  </a:lnTo>
                  <a:lnTo>
                    <a:pt x="28575"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7747"/>
            <p:cNvSpPr/>
            <p:nvPr/>
          </p:nvSpPr>
          <p:spPr>
            <a:xfrm>
              <a:off x="8878774" y="6402655"/>
              <a:ext cx="232703" cy="341046"/>
            </a:xfrm>
            <a:custGeom>
              <a:avLst/>
              <a:gdLst/>
              <a:ahLst/>
              <a:cxnLst/>
              <a:rect l="0" t="0" r="0" b="0"/>
              <a:pathLst>
                <a:path w="232703" h="341046">
                  <a:moveTo>
                    <a:pt x="8051" y="36245"/>
                  </a:moveTo>
                  <a:lnTo>
                    <a:pt x="13108" y="46358"/>
                  </a:lnTo>
                  <a:lnTo>
                    <a:pt x="16694" y="85006"/>
                  </a:lnTo>
                  <a:lnTo>
                    <a:pt x="17315" y="125247"/>
                  </a:lnTo>
                  <a:lnTo>
                    <a:pt x="17498" y="160335"/>
                  </a:lnTo>
                  <a:lnTo>
                    <a:pt x="18612" y="201188"/>
                  </a:lnTo>
                  <a:lnTo>
                    <a:pt x="25774" y="244350"/>
                  </a:lnTo>
                  <a:lnTo>
                    <a:pt x="26839" y="258641"/>
                  </a:lnTo>
                  <a:lnTo>
                    <a:pt x="26927" y="258592"/>
                  </a:lnTo>
                  <a:lnTo>
                    <a:pt x="26020" y="232938"/>
                  </a:lnTo>
                  <a:lnTo>
                    <a:pt x="16736" y="191867"/>
                  </a:lnTo>
                  <a:lnTo>
                    <a:pt x="10624" y="145855"/>
                  </a:lnTo>
                  <a:lnTo>
                    <a:pt x="5991" y="103294"/>
                  </a:lnTo>
                  <a:lnTo>
                    <a:pt x="0" y="59837"/>
                  </a:lnTo>
                  <a:lnTo>
                    <a:pt x="6856" y="13713"/>
                  </a:lnTo>
                  <a:lnTo>
                    <a:pt x="13165" y="7534"/>
                  </a:lnTo>
                  <a:lnTo>
                    <a:pt x="23024" y="2318"/>
                  </a:lnTo>
                  <a:lnTo>
                    <a:pt x="34461" y="0"/>
                  </a:lnTo>
                  <a:lnTo>
                    <a:pt x="46600" y="1791"/>
                  </a:lnTo>
                  <a:lnTo>
                    <a:pt x="81753" y="16622"/>
                  </a:lnTo>
                  <a:lnTo>
                    <a:pt x="127924" y="52349"/>
                  </a:lnTo>
                  <a:lnTo>
                    <a:pt x="161676" y="98440"/>
                  </a:lnTo>
                  <a:lnTo>
                    <a:pt x="163465" y="114688"/>
                  </a:lnTo>
                  <a:lnTo>
                    <a:pt x="159674" y="131433"/>
                  </a:lnTo>
                  <a:lnTo>
                    <a:pt x="139169" y="160937"/>
                  </a:lnTo>
                  <a:lnTo>
                    <a:pt x="126651" y="165747"/>
                  </a:lnTo>
                  <a:lnTo>
                    <a:pt x="80064" y="169369"/>
                  </a:lnTo>
                  <a:lnTo>
                    <a:pt x="76308" y="169528"/>
                  </a:lnTo>
                  <a:lnTo>
                    <a:pt x="84759" y="170640"/>
                  </a:lnTo>
                  <a:lnTo>
                    <a:pt x="127269" y="180353"/>
                  </a:lnTo>
                  <a:lnTo>
                    <a:pt x="148173" y="188840"/>
                  </a:lnTo>
                  <a:lnTo>
                    <a:pt x="195367" y="229919"/>
                  </a:lnTo>
                  <a:lnTo>
                    <a:pt x="216658" y="249558"/>
                  </a:lnTo>
                  <a:lnTo>
                    <a:pt x="227765" y="266517"/>
                  </a:lnTo>
                  <a:lnTo>
                    <a:pt x="232702" y="284638"/>
                  </a:lnTo>
                  <a:lnTo>
                    <a:pt x="231901" y="292857"/>
                  </a:lnTo>
                  <a:lnTo>
                    <a:pt x="221720" y="313479"/>
                  </a:lnTo>
                  <a:lnTo>
                    <a:pt x="214846" y="322797"/>
                  </a:lnTo>
                  <a:lnTo>
                    <a:pt x="189855" y="333992"/>
                  </a:lnTo>
                  <a:lnTo>
                    <a:pt x="122351" y="34104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7748"/>
            <p:cNvSpPr/>
            <p:nvPr/>
          </p:nvSpPr>
          <p:spPr>
            <a:xfrm>
              <a:off x="9210675" y="6458000"/>
              <a:ext cx="378307" cy="180926"/>
            </a:xfrm>
            <a:custGeom>
              <a:avLst/>
              <a:gdLst/>
              <a:ahLst/>
              <a:cxnLst/>
              <a:rect l="0" t="0" r="0" b="0"/>
              <a:pathLst>
                <a:path w="378307" h="180926">
                  <a:moveTo>
                    <a:pt x="0" y="114250"/>
                  </a:moveTo>
                  <a:lnTo>
                    <a:pt x="44654" y="111428"/>
                  </a:lnTo>
                  <a:lnTo>
                    <a:pt x="88312" y="104550"/>
                  </a:lnTo>
                  <a:lnTo>
                    <a:pt x="133691" y="91584"/>
                  </a:lnTo>
                  <a:lnTo>
                    <a:pt x="177195" y="82370"/>
                  </a:lnTo>
                  <a:lnTo>
                    <a:pt x="212104" y="78914"/>
                  </a:lnTo>
                  <a:lnTo>
                    <a:pt x="253346" y="76969"/>
                  </a:lnTo>
                  <a:lnTo>
                    <a:pt x="293909" y="75200"/>
                  </a:lnTo>
                  <a:lnTo>
                    <a:pt x="316484" y="67963"/>
                  </a:lnTo>
                  <a:lnTo>
                    <a:pt x="317881" y="65400"/>
                  </a:lnTo>
                  <a:lnTo>
                    <a:pt x="316612" y="56909"/>
                  </a:lnTo>
                  <a:lnTo>
                    <a:pt x="306874" y="46079"/>
                  </a:lnTo>
                  <a:lnTo>
                    <a:pt x="260471" y="16295"/>
                  </a:lnTo>
                  <a:lnTo>
                    <a:pt x="221415" y="1232"/>
                  </a:lnTo>
                  <a:lnTo>
                    <a:pt x="214594" y="330"/>
                  </a:lnTo>
                  <a:lnTo>
                    <a:pt x="216378" y="119"/>
                  </a:lnTo>
                  <a:lnTo>
                    <a:pt x="223332" y="0"/>
                  </a:lnTo>
                  <a:lnTo>
                    <a:pt x="261813" y="10318"/>
                  </a:lnTo>
                  <a:lnTo>
                    <a:pt x="308194" y="18915"/>
                  </a:lnTo>
                  <a:lnTo>
                    <a:pt x="339554" y="27324"/>
                  </a:lnTo>
                  <a:lnTo>
                    <a:pt x="374940" y="46577"/>
                  </a:lnTo>
                  <a:lnTo>
                    <a:pt x="376960" y="49026"/>
                  </a:lnTo>
                  <a:lnTo>
                    <a:pt x="378306" y="51717"/>
                  </a:lnTo>
                  <a:lnTo>
                    <a:pt x="377088" y="55628"/>
                  </a:lnTo>
                  <a:lnTo>
                    <a:pt x="336150" y="101741"/>
                  </a:lnTo>
                  <a:lnTo>
                    <a:pt x="298415" y="147868"/>
                  </a:lnTo>
                  <a:lnTo>
                    <a:pt x="276225" y="180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7749"/>
            <p:cNvSpPr/>
            <p:nvPr/>
          </p:nvSpPr>
          <p:spPr>
            <a:xfrm>
              <a:off x="9753600" y="6468726"/>
              <a:ext cx="123142" cy="207041"/>
            </a:xfrm>
            <a:custGeom>
              <a:avLst/>
              <a:gdLst/>
              <a:ahLst/>
              <a:cxnLst/>
              <a:rect l="0" t="0" r="0" b="0"/>
              <a:pathLst>
                <a:path w="123142" h="207041">
                  <a:moveTo>
                    <a:pt x="0" y="17799"/>
                  </a:moveTo>
                  <a:lnTo>
                    <a:pt x="0" y="63789"/>
                  </a:lnTo>
                  <a:lnTo>
                    <a:pt x="1058" y="107625"/>
                  </a:lnTo>
                  <a:lnTo>
                    <a:pt x="6546" y="151424"/>
                  </a:lnTo>
                  <a:lnTo>
                    <a:pt x="9263" y="198741"/>
                  </a:lnTo>
                  <a:lnTo>
                    <a:pt x="9490" y="207040"/>
                  </a:lnTo>
                  <a:lnTo>
                    <a:pt x="9523" y="163513"/>
                  </a:lnTo>
                  <a:lnTo>
                    <a:pt x="9525" y="120666"/>
                  </a:lnTo>
                  <a:lnTo>
                    <a:pt x="16071" y="77512"/>
                  </a:lnTo>
                  <a:lnTo>
                    <a:pt x="20285" y="53366"/>
                  </a:lnTo>
                  <a:lnTo>
                    <a:pt x="43861" y="8248"/>
                  </a:lnTo>
                  <a:lnTo>
                    <a:pt x="50539" y="2971"/>
                  </a:lnTo>
                  <a:lnTo>
                    <a:pt x="60246" y="0"/>
                  </a:lnTo>
                  <a:lnTo>
                    <a:pt x="69462" y="4950"/>
                  </a:lnTo>
                  <a:lnTo>
                    <a:pt x="87569" y="20317"/>
                  </a:lnTo>
                  <a:lnTo>
                    <a:pt x="107883" y="56357"/>
                  </a:lnTo>
                  <a:lnTo>
                    <a:pt x="120362" y="98597"/>
                  </a:lnTo>
                  <a:lnTo>
                    <a:pt x="123141" y="127951"/>
                  </a:lnTo>
                  <a:lnTo>
                    <a:pt x="114300" y="16067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7750"/>
            <p:cNvSpPr/>
            <p:nvPr/>
          </p:nvSpPr>
          <p:spPr>
            <a:xfrm>
              <a:off x="9915525" y="6508254"/>
              <a:ext cx="400051" cy="192291"/>
            </a:xfrm>
            <a:custGeom>
              <a:avLst/>
              <a:gdLst/>
              <a:ahLst/>
              <a:cxnLst/>
              <a:rect l="0" t="0" r="0" b="0"/>
              <a:pathLst>
                <a:path w="400051" h="192291">
                  <a:moveTo>
                    <a:pt x="0" y="83046"/>
                  </a:moveTo>
                  <a:lnTo>
                    <a:pt x="5057" y="88103"/>
                  </a:lnTo>
                  <a:lnTo>
                    <a:pt x="10361" y="90585"/>
                  </a:lnTo>
                  <a:lnTo>
                    <a:pt x="54781" y="92549"/>
                  </a:lnTo>
                  <a:lnTo>
                    <a:pt x="65269" y="92560"/>
                  </a:lnTo>
                  <a:lnTo>
                    <a:pt x="69971" y="90447"/>
                  </a:lnTo>
                  <a:lnTo>
                    <a:pt x="78017" y="82455"/>
                  </a:lnTo>
                  <a:lnTo>
                    <a:pt x="82300" y="74669"/>
                  </a:lnTo>
                  <a:lnTo>
                    <a:pt x="84203" y="65565"/>
                  </a:lnTo>
                  <a:lnTo>
                    <a:pt x="84216" y="43647"/>
                  </a:lnTo>
                  <a:lnTo>
                    <a:pt x="77463" y="20382"/>
                  </a:lnTo>
                  <a:lnTo>
                    <a:pt x="74927" y="19044"/>
                  </a:lnTo>
                  <a:lnTo>
                    <a:pt x="66461" y="17559"/>
                  </a:lnTo>
                  <a:lnTo>
                    <a:pt x="49795" y="21779"/>
                  </a:lnTo>
                  <a:lnTo>
                    <a:pt x="31452" y="29733"/>
                  </a:lnTo>
                  <a:lnTo>
                    <a:pt x="21741" y="38538"/>
                  </a:lnTo>
                  <a:lnTo>
                    <a:pt x="14954" y="49506"/>
                  </a:lnTo>
                  <a:lnTo>
                    <a:pt x="11937" y="61436"/>
                  </a:lnTo>
                  <a:lnTo>
                    <a:pt x="15297" y="85109"/>
                  </a:lnTo>
                  <a:lnTo>
                    <a:pt x="22994" y="102119"/>
                  </a:lnTo>
                  <a:lnTo>
                    <a:pt x="37033" y="118919"/>
                  </a:lnTo>
                  <a:lnTo>
                    <a:pt x="51385" y="125447"/>
                  </a:lnTo>
                  <a:lnTo>
                    <a:pt x="81411" y="129639"/>
                  </a:lnTo>
                  <a:lnTo>
                    <a:pt x="94745" y="124567"/>
                  </a:lnTo>
                  <a:lnTo>
                    <a:pt x="101262" y="120252"/>
                  </a:lnTo>
                  <a:lnTo>
                    <a:pt x="111328" y="106990"/>
                  </a:lnTo>
                  <a:lnTo>
                    <a:pt x="118270" y="91571"/>
                  </a:lnTo>
                  <a:lnTo>
                    <a:pt x="123093" y="47819"/>
                  </a:lnTo>
                  <a:lnTo>
                    <a:pt x="122622" y="16076"/>
                  </a:lnTo>
                  <a:lnTo>
                    <a:pt x="115605" y="0"/>
                  </a:lnTo>
                  <a:lnTo>
                    <a:pt x="115170" y="165"/>
                  </a:lnTo>
                  <a:lnTo>
                    <a:pt x="114688" y="3171"/>
                  </a:lnTo>
                  <a:lnTo>
                    <a:pt x="119470" y="15870"/>
                  </a:lnTo>
                  <a:lnTo>
                    <a:pt x="140875" y="62252"/>
                  </a:lnTo>
                  <a:lnTo>
                    <a:pt x="174237" y="109578"/>
                  </a:lnTo>
                  <a:lnTo>
                    <a:pt x="215467" y="155513"/>
                  </a:lnTo>
                  <a:lnTo>
                    <a:pt x="217729" y="155699"/>
                  </a:lnTo>
                  <a:lnTo>
                    <a:pt x="223062" y="153084"/>
                  </a:lnTo>
                  <a:lnTo>
                    <a:pt x="226140" y="142749"/>
                  </a:lnTo>
                  <a:lnTo>
                    <a:pt x="228277" y="96749"/>
                  </a:lnTo>
                  <a:lnTo>
                    <a:pt x="228580" y="54251"/>
                  </a:lnTo>
                  <a:lnTo>
                    <a:pt x="228588" y="47974"/>
                  </a:lnTo>
                  <a:lnTo>
                    <a:pt x="229650" y="43789"/>
                  </a:lnTo>
                  <a:lnTo>
                    <a:pt x="231416" y="41000"/>
                  </a:lnTo>
                  <a:lnTo>
                    <a:pt x="233653" y="39140"/>
                  </a:lnTo>
                  <a:lnTo>
                    <a:pt x="236202" y="38959"/>
                  </a:lnTo>
                  <a:lnTo>
                    <a:pt x="241857" y="41580"/>
                  </a:lnTo>
                  <a:lnTo>
                    <a:pt x="260656" y="59490"/>
                  </a:lnTo>
                  <a:lnTo>
                    <a:pt x="289134" y="99751"/>
                  </a:lnTo>
                  <a:lnTo>
                    <a:pt x="324884" y="145783"/>
                  </a:lnTo>
                  <a:lnTo>
                    <a:pt x="352394" y="176225"/>
                  </a:lnTo>
                  <a:lnTo>
                    <a:pt x="365351" y="185443"/>
                  </a:lnTo>
                  <a:lnTo>
                    <a:pt x="368753" y="191350"/>
                  </a:lnTo>
                  <a:lnTo>
                    <a:pt x="370719" y="192290"/>
                  </a:lnTo>
                  <a:lnTo>
                    <a:pt x="373087" y="191860"/>
                  </a:lnTo>
                  <a:lnTo>
                    <a:pt x="375724" y="190513"/>
                  </a:lnTo>
                  <a:lnTo>
                    <a:pt x="376425" y="189615"/>
                  </a:lnTo>
                  <a:lnTo>
                    <a:pt x="375834" y="189018"/>
                  </a:lnTo>
                  <a:lnTo>
                    <a:pt x="374380" y="188619"/>
                  </a:lnTo>
                  <a:lnTo>
                    <a:pt x="372334" y="167832"/>
                  </a:lnTo>
                  <a:lnTo>
                    <a:pt x="378191" y="129427"/>
                  </a:lnTo>
                  <a:lnTo>
                    <a:pt x="383267" y="84995"/>
                  </a:lnTo>
                  <a:lnTo>
                    <a:pt x="400050" y="1637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7751"/>
            <p:cNvSpPr/>
            <p:nvPr/>
          </p:nvSpPr>
          <p:spPr>
            <a:xfrm>
              <a:off x="10610850" y="6362700"/>
              <a:ext cx="95251" cy="428626"/>
            </a:xfrm>
            <a:custGeom>
              <a:avLst/>
              <a:gdLst/>
              <a:ahLst/>
              <a:cxnLst/>
              <a:rect l="0" t="0" r="0" b="0"/>
              <a:pathLst>
                <a:path w="95251" h="428626">
                  <a:moveTo>
                    <a:pt x="0" y="0"/>
                  </a:moveTo>
                  <a:lnTo>
                    <a:pt x="16247" y="40098"/>
                  </a:lnTo>
                  <a:lnTo>
                    <a:pt x="28648" y="79417"/>
                  </a:lnTo>
                  <a:lnTo>
                    <a:pt x="41289" y="122579"/>
                  </a:lnTo>
                  <a:lnTo>
                    <a:pt x="50804" y="162144"/>
                  </a:lnTo>
                  <a:lnTo>
                    <a:pt x="55269" y="202324"/>
                  </a:lnTo>
                  <a:lnTo>
                    <a:pt x="56593" y="241040"/>
                  </a:lnTo>
                  <a:lnTo>
                    <a:pt x="62041" y="284380"/>
                  </a:lnTo>
                  <a:lnTo>
                    <a:pt x="70357" y="320622"/>
                  </a:lnTo>
                  <a:lnTo>
                    <a:pt x="79527" y="366637"/>
                  </a:lnTo>
                  <a:lnTo>
                    <a:pt x="91047" y="413088"/>
                  </a:lnTo>
                  <a:lnTo>
                    <a:pt x="95250" y="4286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7752"/>
            <p:cNvSpPr/>
            <p:nvPr/>
          </p:nvSpPr>
          <p:spPr>
            <a:xfrm>
              <a:off x="10631340" y="6311833"/>
              <a:ext cx="171188" cy="184218"/>
            </a:xfrm>
            <a:custGeom>
              <a:avLst/>
              <a:gdLst/>
              <a:ahLst/>
              <a:cxnLst/>
              <a:rect l="0" t="0" r="0" b="0"/>
              <a:pathLst>
                <a:path w="171188" h="184218">
                  <a:moveTo>
                    <a:pt x="17610" y="69917"/>
                  </a:moveTo>
                  <a:lnTo>
                    <a:pt x="12553" y="64861"/>
                  </a:lnTo>
                  <a:lnTo>
                    <a:pt x="10071" y="59556"/>
                  </a:lnTo>
                  <a:lnTo>
                    <a:pt x="0" y="29917"/>
                  </a:lnTo>
                  <a:lnTo>
                    <a:pt x="4845" y="20036"/>
                  </a:lnTo>
                  <a:lnTo>
                    <a:pt x="9100" y="14438"/>
                  </a:lnTo>
                  <a:lnTo>
                    <a:pt x="30258" y="1503"/>
                  </a:lnTo>
                  <a:lnTo>
                    <a:pt x="47573" y="0"/>
                  </a:lnTo>
                  <a:lnTo>
                    <a:pt x="66911" y="3918"/>
                  </a:lnTo>
                  <a:lnTo>
                    <a:pt x="113818" y="26502"/>
                  </a:lnTo>
                  <a:lnTo>
                    <a:pt x="142778" y="49293"/>
                  </a:lnTo>
                  <a:lnTo>
                    <a:pt x="167101" y="81013"/>
                  </a:lnTo>
                  <a:lnTo>
                    <a:pt x="171187" y="99190"/>
                  </a:lnTo>
                  <a:lnTo>
                    <a:pt x="170794" y="108483"/>
                  </a:lnTo>
                  <a:lnTo>
                    <a:pt x="164714" y="124452"/>
                  </a:lnTo>
                  <a:lnTo>
                    <a:pt x="160129" y="131674"/>
                  </a:lnTo>
                  <a:lnTo>
                    <a:pt x="133451" y="151950"/>
                  </a:lnTo>
                  <a:lnTo>
                    <a:pt x="86510" y="170160"/>
                  </a:lnTo>
                  <a:lnTo>
                    <a:pt x="17610" y="18421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7753"/>
            <p:cNvSpPr/>
            <p:nvPr/>
          </p:nvSpPr>
          <p:spPr>
            <a:xfrm>
              <a:off x="10896600" y="6352149"/>
              <a:ext cx="184020" cy="346899"/>
            </a:xfrm>
            <a:custGeom>
              <a:avLst/>
              <a:gdLst/>
              <a:ahLst/>
              <a:cxnLst/>
              <a:rect l="0" t="0" r="0" b="0"/>
              <a:pathLst>
                <a:path w="184020" h="346899">
                  <a:moveTo>
                    <a:pt x="161925" y="48651"/>
                  </a:moveTo>
                  <a:lnTo>
                    <a:pt x="161925" y="43595"/>
                  </a:lnTo>
                  <a:lnTo>
                    <a:pt x="156868" y="30337"/>
                  </a:lnTo>
                  <a:lnTo>
                    <a:pt x="144621" y="13440"/>
                  </a:lnTo>
                  <a:lnTo>
                    <a:pt x="134479" y="2662"/>
                  </a:lnTo>
                  <a:lnTo>
                    <a:pt x="126696" y="0"/>
                  </a:lnTo>
                  <a:lnTo>
                    <a:pt x="96571" y="1310"/>
                  </a:lnTo>
                  <a:lnTo>
                    <a:pt x="76788" y="5739"/>
                  </a:lnTo>
                  <a:lnTo>
                    <a:pt x="63055" y="14057"/>
                  </a:lnTo>
                  <a:lnTo>
                    <a:pt x="30019" y="49308"/>
                  </a:lnTo>
                  <a:lnTo>
                    <a:pt x="23926" y="63407"/>
                  </a:lnTo>
                  <a:lnTo>
                    <a:pt x="20495" y="83245"/>
                  </a:lnTo>
                  <a:lnTo>
                    <a:pt x="25336" y="98951"/>
                  </a:lnTo>
                  <a:lnTo>
                    <a:pt x="50748" y="139961"/>
                  </a:lnTo>
                  <a:lnTo>
                    <a:pt x="85300" y="183468"/>
                  </a:lnTo>
                  <a:lnTo>
                    <a:pt x="117419" y="223274"/>
                  </a:lnTo>
                  <a:lnTo>
                    <a:pt x="149217" y="263088"/>
                  </a:lnTo>
                  <a:lnTo>
                    <a:pt x="178152" y="303647"/>
                  </a:lnTo>
                  <a:lnTo>
                    <a:pt x="182268" y="310723"/>
                  </a:lnTo>
                  <a:lnTo>
                    <a:pt x="183954" y="316499"/>
                  </a:lnTo>
                  <a:lnTo>
                    <a:pt x="184019" y="321408"/>
                  </a:lnTo>
                  <a:lnTo>
                    <a:pt x="183004" y="325739"/>
                  </a:lnTo>
                  <a:lnTo>
                    <a:pt x="176233" y="333374"/>
                  </a:lnTo>
                  <a:lnTo>
                    <a:pt x="157699" y="343621"/>
                  </a:lnTo>
                  <a:lnTo>
                    <a:pt x="149583" y="346898"/>
                  </a:lnTo>
                  <a:lnTo>
                    <a:pt x="107820" y="346453"/>
                  </a:lnTo>
                  <a:lnTo>
                    <a:pt x="70400" y="339618"/>
                  </a:lnTo>
                  <a:lnTo>
                    <a:pt x="0" y="32487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 name="SMARTInkShape-Group1124"/>
          <p:cNvGrpSpPr/>
          <p:nvPr/>
        </p:nvGrpSpPr>
        <p:grpSpPr>
          <a:xfrm>
            <a:off x="7791450" y="5400675"/>
            <a:ext cx="3202607" cy="660532"/>
            <a:chOff x="7791450" y="5400675"/>
            <a:chExt cx="3202607" cy="660532"/>
          </a:xfrm>
        </p:grpSpPr>
        <p:sp>
          <p:nvSpPr>
            <p:cNvPr id="18" name="SMARTInkShape-7754"/>
            <p:cNvSpPr/>
            <p:nvPr/>
          </p:nvSpPr>
          <p:spPr>
            <a:xfrm>
              <a:off x="10782300" y="5754667"/>
              <a:ext cx="211757" cy="284184"/>
            </a:xfrm>
            <a:custGeom>
              <a:avLst/>
              <a:gdLst/>
              <a:ahLst/>
              <a:cxnLst/>
              <a:rect l="0" t="0" r="0" b="0"/>
              <a:pathLst>
                <a:path w="211757" h="284184">
                  <a:moveTo>
                    <a:pt x="152400" y="36533"/>
                  </a:moveTo>
                  <a:lnTo>
                    <a:pt x="152400" y="31477"/>
                  </a:lnTo>
                  <a:lnTo>
                    <a:pt x="153458" y="29987"/>
                  </a:lnTo>
                  <a:lnTo>
                    <a:pt x="155223" y="28994"/>
                  </a:lnTo>
                  <a:lnTo>
                    <a:pt x="157457" y="28332"/>
                  </a:lnTo>
                  <a:lnTo>
                    <a:pt x="162761" y="21952"/>
                  </a:lnTo>
                  <a:lnTo>
                    <a:pt x="168647" y="14177"/>
                  </a:lnTo>
                  <a:lnTo>
                    <a:pt x="174791" y="10722"/>
                  </a:lnTo>
                  <a:lnTo>
                    <a:pt x="175794" y="8743"/>
                  </a:lnTo>
                  <a:lnTo>
                    <a:pt x="175405" y="6364"/>
                  </a:lnTo>
                  <a:lnTo>
                    <a:pt x="174085" y="3720"/>
                  </a:lnTo>
                  <a:lnTo>
                    <a:pt x="171090" y="1958"/>
                  </a:lnTo>
                  <a:lnTo>
                    <a:pt x="162118" y="0"/>
                  </a:lnTo>
                  <a:lnTo>
                    <a:pt x="140110" y="3954"/>
                  </a:lnTo>
                  <a:lnTo>
                    <a:pt x="96828" y="25920"/>
                  </a:lnTo>
                  <a:lnTo>
                    <a:pt x="56552" y="57060"/>
                  </a:lnTo>
                  <a:lnTo>
                    <a:pt x="51594" y="64353"/>
                  </a:lnTo>
                  <a:lnTo>
                    <a:pt x="50270" y="67780"/>
                  </a:lnTo>
                  <a:lnTo>
                    <a:pt x="51622" y="77232"/>
                  </a:lnTo>
                  <a:lnTo>
                    <a:pt x="56809" y="88488"/>
                  </a:lnTo>
                  <a:lnTo>
                    <a:pt x="72690" y="106725"/>
                  </a:lnTo>
                  <a:lnTo>
                    <a:pt x="111609" y="134673"/>
                  </a:lnTo>
                  <a:lnTo>
                    <a:pt x="151602" y="161215"/>
                  </a:lnTo>
                  <a:lnTo>
                    <a:pt x="184619" y="189186"/>
                  </a:lnTo>
                  <a:lnTo>
                    <a:pt x="209682" y="216970"/>
                  </a:lnTo>
                  <a:lnTo>
                    <a:pt x="211756" y="223499"/>
                  </a:lnTo>
                  <a:lnTo>
                    <a:pt x="211236" y="239221"/>
                  </a:lnTo>
                  <a:lnTo>
                    <a:pt x="206441" y="246800"/>
                  </a:lnTo>
                  <a:lnTo>
                    <a:pt x="189823" y="260866"/>
                  </a:lnTo>
                  <a:lnTo>
                    <a:pt x="173972" y="268528"/>
                  </a:lnTo>
                  <a:lnTo>
                    <a:pt x="136436" y="273447"/>
                  </a:lnTo>
                  <a:lnTo>
                    <a:pt x="94801" y="280965"/>
                  </a:lnTo>
                  <a:lnTo>
                    <a:pt x="0" y="28418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7755"/>
            <p:cNvSpPr/>
            <p:nvPr/>
          </p:nvSpPr>
          <p:spPr>
            <a:xfrm>
              <a:off x="10550561" y="5734477"/>
              <a:ext cx="174590" cy="323424"/>
            </a:xfrm>
            <a:custGeom>
              <a:avLst/>
              <a:gdLst/>
              <a:ahLst/>
              <a:cxnLst/>
              <a:rect l="0" t="0" r="0" b="0"/>
              <a:pathLst>
                <a:path w="174590" h="323424">
                  <a:moveTo>
                    <a:pt x="155539" y="18623"/>
                  </a:moveTo>
                  <a:lnTo>
                    <a:pt x="155539" y="13567"/>
                  </a:lnTo>
                  <a:lnTo>
                    <a:pt x="156597" y="12077"/>
                  </a:lnTo>
                  <a:lnTo>
                    <a:pt x="158362" y="11084"/>
                  </a:lnTo>
                  <a:lnTo>
                    <a:pt x="160596" y="10422"/>
                  </a:lnTo>
                  <a:lnTo>
                    <a:pt x="161027" y="8922"/>
                  </a:lnTo>
                  <a:lnTo>
                    <a:pt x="156471" y="1013"/>
                  </a:lnTo>
                  <a:lnTo>
                    <a:pt x="140645" y="0"/>
                  </a:lnTo>
                  <a:lnTo>
                    <a:pt x="115847" y="9813"/>
                  </a:lnTo>
                  <a:lnTo>
                    <a:pt x="93450" y="26126"/>
                  </a:lnTo>
                  <a:lnTo>
                    <a:pt x="54883" y="71297"/>
                  </a:lnTo>
                  <a:lnTo>
                    <a:pt x="33782" y="112989"/>
                  </a:lnTo>
                  <a:lnTo>
                    <a:pt x="19423" y="151799"/>
                  </a:lnTo>
                  <a:lnTo>
                    <a:pt x="6395" y="190039"/>
                  </a:lnTo>
                  <a:lnTo>
                    <a:pt x="0" y="209108"/>
                  </a:lnTo>
                  <a:lnTo>
                    <a:pt x="2096" y="230988"/>
                  </a:lnTo>
                  <a:lnTo>
                    <a:pt x="15634" y="269416"/>
                  </a:lnTo>
                  <a:lnTo>
                    <a:pt x="30359" y="290723"/>
                  </a:lnTo>
                  <a:lnTo>
                    <a:pt x="53185" y="305385"/>
                  </a:lnTo>
                  <a:lnTo>
                    <a:pt x="90169" y="321489"/>
                  </a:lnTo>
                  <a:lnTo>
                    <a:pt x="174589" y="32342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7756"/>
            <p:cNvSpPr/>
            <p:nvPr/>
          </p:nvSpPr>
          <p:spPr>
            <a:xfrm>
              <a:off x="9859368" y="5751959"/>
              <a:ext cx="475258" cy="309248"/>
            </a:xfrm>
            <a:custGeom>
              <a:avLst/>
              <a:gdLst/>
              <a:ahLst/>
              <a:cxnLst/>
              <a:rect l="0" t="0" r="0" b="0"/>
              <a:pathLst>
                <a:path w="475258" h="309248">
                  <a:moveTo>
                    <a:pt x="8532" y="96391"/>
                  </a:moveTo>
                  <a:lnTo>
                    <a:pt x="16136" y="105054"/>
                  </a:lnTo>
                  <a:lnTo>
                    <a:pt x="24779" y="118125"/>
                  </a:lnTo>
                  <a:lnTo>
                    <a:pt x="43490" y="130911"/>
                  </a:lnTo>
                  <a:lnTo>
                    <a:pt x="52992" y="133431"/>
                  </a:lnTo>
                  <a:lnTo>
                    <a:pt x="59336" y="134020"/>
                  </a:lnTo>
                  <a:lnTo>
                    <a:pt x="62510" y="131002"/>
                  </a:lnTo>
                  <a:lnTo>
                    <a:pt x="68860" y="119182"/>
                  </a:lnTo>
                  <a:lnTo>
                    <a:pt x="73954" y="71573"/>
                  </a:lnTo>
                  <a:lnTo>
                    <a:pt x="73777" y="36238"/>
                  </a:lnTo>
                  <a:lnTo>
                    <a:pt x="69986" y="22737"/>
                  </a:lnTo>
                  <a:lnTo>
                    <a:pt x="56844" y="4130"/>
                  </a:lnTo>
                  <a:lnTo>
                    <a:pt x="51323" y="1017"/>
                  </a:lnTo>
                  <a:lnTo>
                    <a:pt x="45527" y="0"/>
                  </a:lnTo>
                  <a:lnTo>
                    <a:pt x="34499" y="1692"/>
                  </a:lnTo>
                  <a:lnTo>
                    <a:pt x="26069" y="5972"/>
                  </a:lnTo>
                  <a:lnTo>
                    <a:pt x="10319" y="24445"/>
                  </a:lnTo>
                  <a:lnTo>
                    <a:pt x="4036" y="41132"/>
                  </a:lnTo>
                  <a:lnTo>
                    <a:pt x="0" y="72658"/>
                  </a:lnTo>
                  <a:lnTo>
                    <a:pt x="9414" y="102882"/>
                  </a:lnTo>
                  <a:lnTo>
                    <a:pt x="22682" y="120795"/>
                  </a:lnTo>
                  <a:lnTo>
                    <a:pt x="53199" y="148561"/>
                  </a:lnTo>
                  <a:lnTo>
                    <a:pt x="76094" y="158298"/>
                  </a:lnTo>
                  <a:lnTo>
                    <a:pt x="90065" y="160947"/>
                  </a:lnTo>
                  <a:lnTo>
                    <a:pt x="106152" y="156480"/>
                  </a:lnTo>
                  <a:lnTo>
                    <a:pt x="114887" y="152326"/>
                  </a:lnTo>
                  <a:lnTo>
                    <a:pt x="120710" y="147439"/>
                  </a:lnTo>
                  <a:lnTo>
                    <a:pt x="127182" y="136365"/>
                  </a:lnTo>
                  <a:lnTo>
                    <a:pt x="138940" y="97859"/>
                  </a:lnTo>
                  <a:lnTo>
                    <a:pt x="151452" y="58581"/>
                  </a:lnTo>
                  <a:lnTo>
                    <a:pt x="160946" y="35447"/>
                  </a:lnTo>
                  <a:lnTo>
                    <a:pt x="168578" y="23204"/>
                  </a:lnTo>
                  <a:lnTo>
                    <a:pt x="170263" y="22200"/>
                  </a:lnTo>
                  <a:lnTo>
                    <a:pt x="174957" y="21084"/>
                  </a:lnTo>
                  <a:lnTo>
                    <a:pt x="176632" y="21844"/>
                  </a:lnTo>
                  <a:lnTo>
                    <a:pt x="177748" y="23410"/>
                  </a:lnTo>
                  <a:lnTo>
                    <a:pt x="193839" y="61420"/>
                  </a:lnTo>
                  <a:lnTo>
                    <a:pt x="205842" y="106490"/>
                  </a:lnTo>
                  <a:lnTo>
                    <a:pt x="222334" y="143480"/>
                  </a:lnTo>
                  <a:lnTo>
                    <a:pt x="240626" y="185955"/>
                  </a:lnTo>
                  <a:lnTo>
                    <a:pt x="262947" y="230303"/>
                  </a:lnTo>
                  <a:lnTo>
                    <a:pt x="271592" y="246135"/>
                  </a:lnTo>
                  <a:lnTo>
                    <a:pt x="272806" y="250196"/>
                  </a:lnTo>
                  <a:lnTo>
                    <a:pt x="274672" y="251844"/>
                  </a:lnTo>
                  <a:lnTo>
                    <a:pt x="276976" y="251885"/>
                  </a:lnTo>
                  <a:lnTo>
                    <a:pt x="279569" y="250854"/>
                  </a:lnTo>
                  <a:lnTo>
                    <a:pt x="281299" y="248049"/>
                  </a:lnTo>
                  <a:lnTo>
                    <a:pt x="283732" y="230815"/>
                  </a:lnTo>
                  <a:lnTo>
                    <a:pt x="284453" y="193605"/>
                  </a:lnTo>
                  <a:lnTo>
                    <a:pt x="285726" y="150125"/>
                  </a:lnTo>
                  <a:lnTo>
                    <a:pt x="292279" y="105437"/>
                  </a:lnTo>
                  <a:lnTo>
                    <a:pt x="296511" y="86724"/>
                  </a:lnTo>
                  <a:lnTo>
                    <a:pt x="301623" y="76219"/>
                  </a:lnTo>
                  <a:lnTo>
                    <a:pt x="307422" y="71551"/>
                  </a:lnTo>
                  <a:lnTo>
                    <a:pt x="316637" y="68922"/>
                  </a:lnTo>
                  <a:lnTo>
                    <a:pt x="319769" y="70670"/>
                  </a:lnTo>
                  <a:lnTo>
                    <a:pt x="353286" y="112625"/>
                  </a:lnTo>
                  <a:lnTo>
                    <a:pt x="377847" y="154425"/>
                  </a:lnTo>
                  <a:lnTo>
                    <a:pt x="395598" y="201281"/>
                  </a:lnTo>
                  <a:lnTo>
                    <a:pt x="411720" y="243750"/>
                  </a:lnTo>
                  <a:lnTo>
                    <a:pt x="432345" y="289376"/>
                  </a:lnTo>
                  <a:lnTo>
                    <a:pt x="436523" y="309247"/>
                  </a:lnTo>
                  <a:lnTo>
                    <a:pt x="436735" y="309204"/>
                  </a:lnTo>
                  <a:lnTo>
                    <a:pt x="437132" y="272649"/>
                  </a:lnTo>
                  <a:lnTo>
                    <a:pt x="437150" y="225521"/>
                  </a:lnTo>
                  <a:lnTo>
                    <a:pt x="442211" y="186510"/>
                  </a:lnTo>
                  <a:lnTo>
                    <a:pt x="450414" y="144730"/>
                  </a:lnTo>
                  <a:lnTo>
                    <a:pt x="462667" y="99471"/>
                  </a:lnTo>
                  <a:lnTo>
                    <a:pt x="475257" y="6781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7757"/>
            <p:cNvSpPr/>
            <p:nvPr/>
          </p:nvSpPr>
          <p:spPr>
            <a:xfrm>
              <a:off x="9486900" y="5727984"/>
              <a:ext cx="238126" cy="282292"/>
            </a:xfrm>
            <a:custGeom>
              <a:avLst/>
              <a:gdLst/>
              <a:ahLst/>
              <a:cxnLst/>
              <a:rect l="0" t="0" r="0" b="0"/>
              <a:pathLst>
                <a:path w="238126" h="282292">
                  <a:moveTo>
                    <a:pt x="0" y="15591"/>
                  </a:moveTo>
                  <a:lnTo>
                    <a:pt x="16247" y="62235"/>
                  </a:lnTo>
                  <a:lnTo>
                    <a:pt x="25826" y="101122"/>
                  </a:lnTo>
                  <a:lnTo>
                    <a:pt x="30583" y="127011"/>
                  </a:lnTo>
                  <a:lnTo>
                    <a:pt x="35873" y="153733"/>
                  </a:lnTo>
                  <a:lnTo>
                    <a:pt x="37660" y="195631"/>
                  </a:lnTo>
                  <a:lnTo>
                    <a:pt x="38088" y="215096"/>
                  </a:lnTo>
                  <a:lnTo>
                    <a:pt x="43156" y="178942"/>
                  </a:lnTo>
                  <a:lnTo>
                    <a:pt x="51357" y="139251"/>
                  </a:lnTo>
                  <a:lnTo>
                    <a:pt x="64669" y="92582"/>
                  </a:lnTo>
                  <a:lnTo>
                    <a:pt x="86583" y="49339"/>
                  </a:lnTo>
                  <a:lnTo>
                    <a:pt x="112100" y="19643"/>
                  </a:lnTo>
                  <a:lnTo>
                    <a:pt x="138678" y="1731"/>
                  </a:lnTo>
                  <a:lnTo>
                    <a:pt x="143252" y="0"/>
                  </a:lnTo>
                  <a:lnTo>
                    <a:pt x="153978" y="900"/>
                  </a:lnTo>
                  <a:lnTo>
                    <a:pt x="159803" y="2623"/>
                  </a:lnTo>
                  <a:lnTo>
                    <a:pt x="164743" y="8004"/>
                  </a:lnTo>
                  <a:lnTo>
                    <a:pt x="183685" y="48681"/>
                  </a:lnTo>
                  <a:lnTo>
                    <a:pt x="193537" y="89248"/>
                  </a:lnTo>
                  <a:lnTo>
                    <a:pt x="203160" y="136429"/>
                  </a:lnTo>
                  <a:lnTo>
                    <a:pt x="212713" y="173808"/>
                  </a:lnTo>
                  <a:lnTo>
                    <a:pt x="222247" y="215106"/>
                  </a:lnTo>
                  <a:lnTo>
                    <a:pt x="238125" y="28229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7758"/>
            <p:cNvSpPr/>
            <p:nvPr/>
          </p:nvSpPr>
          <p:spPr>
            <a:xfrm>
              <a:off x="8829675" y="5719518"/>
              <a:ext cx="423501" cy="205033"/>
            </a:xfrm>
            <a:custGeom>
              <a:avLst/>
              <a:gdLst/>
              <a:ahLst/>
              <a:cxnLst/>
              <a:rect l="0" t="0" r="0" b="0"/>
              <a:pathLst>
                <a:path w="423501" h="205033">
                  <a:moveTo>
                    <a:pt x="0" y="109782"/>
                  </a:moveTo>
                  <a:lnTo>
                    <a:pt x="38386" y="109782"/>
                  </a:lnTo>
                  <a:lnTo>
                    <a:pt x="76755" y="109782"/>
                  </a:lnTo>
                  <a:lnTo>
                    <a:pt x="113841" y="109782"/>
                  </a:lnTo>
                  <a:lnTo>
                    <a:pt x="156146" y="104726"/>
                  </a:lnTo>
                  <a:lnTo>
                    <a:pt x="193844" y="101581"/>
                  </a:lnTo>
                  <a:lnTo>
                    <a:pt x="231825" y="100649"/>
                  </a:lnTo>
                  <a:lnTo>
                    <a:pt x="274946" y="100372"/>
                  </a:lnTo>
                  <a:lnTo>
                    <a:pt x="316181" y="95235"/>
                  </a:lnTo>
                  <a:lnTo>
                    <a:pt x="340040" y="92066"/>
                  </a:lnTo>
                  <a:lnTo>
                    <a:pt x="344168" y="89505"/>
                  </a:lnTo>
                  <a:lnTo>
                    <a:pt x="346921" y="85680"/>
                  </a:lnTo>
                  <a:lnTo>
                    <a:pt x="348755" y="81015"/>
                  </a:lnTo>
                  <a:lnTo>
                    <a:pt x="347862" y="75787"/>
                  </a:lnTo>
                  <a:lnTo>
                    <a:pt x="330644" y="45987"/>
                  </a:lnTo>
                  <a:lnTo>
                    <a:pt x="305637" y="27144"/>
                  </a:lnTo>
                  <a:lnTo>
                    <a:pt x="267924" y="10478"/>
                  </a:lnTo>
                  <a:lnTo>
                    <a:pt x="241816" y="3264"/>
                  </a:lnTo>
                  <a:lnTo>
                    <a:pt x="235532" y="0"/>
                  </a:lnTo>
                  <a:lnTo>
                    <a:pt x="235338" y="610"/>
                  </a:lnTo>
                  <a:lnTo>
                    <a:pt x="236267" y="2076"/>
                  </a:lnTo>
                  <a:lnTo>
                    <a:pt x="237945" y="3053"/>
                  </a:lnTo>
                  <a:lnTo>
                    <a:pt x="276017" y="18986"/>
                  </a:lnTo>
                  <a:lnTo>
                    <a:pt x="318767" y="36507"/>
                  </a:lnTo>
                  <a:lnTo>
                    <a:pt x="359712" y="52599"/>
                  </a:lnTo>
                  <a:lnTo>
                    <a:pt x="402676" y="74502"/>
                  </a:lnTo>
                  <a:lnTo>
                    <a:pt x="417092" y="85635"/>
                  </a:lnTo>
                  <a:lnTo>
                    <a:pt x="423500" y="97639"/>
                  </a:lnTo>
                  <a:lnTo>
                    <a:pt x="423092" y="102744"/>
                  </a:lnTo>
                  <a:lnTo>
                    <a:pt x="420703" y="107209"/>
                  </a:lnTo>
                  <a:lnTo>
                    <a:pt x="384185" y="149328"/>
                  </a:lnTo>
                  <a:lnTo>
                    <a:pt x="341399" y="181547"/>
                  </a:lnTo>
                  <a:lnTo>
                    <a:pt x="314325" y="20503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7759"/>
            <p:cNvSpPr/>
            <p:nvPr/>
          </p:nvSpPr>
          <p:spPr>
            <a:xfrm>
              <a:off x="8391525" y="5535349"/>
              <a:ext cx="286609" cy="398727"/>
            </a:xfrm>
            <a:custGeom>
              <a:avLst/>
              <a:gdLst/>
              <a:ahLst/>
              <a:cxnLst/>
              <a:rect l="0" t="0" r="0" b="0"/>
              <a:pathLst>
                <a:path w="286609" h="398727">
                  <a:moveTo>
                    <a:pt x="0" y="8201"/>
                  </a:moveTo>
                  <a:lnTo>
                    <a:pt x="0" y="3145"/>
                  </a:lnTo>
                  <a:lnTo>
                    <a:pt x="1059" y="1655"/>
                  </a:lnTo>
                  <a:lnTo>
                    <a:pt x="2822" y="662"/>
                  </a:lnTo>
                  <a:lnTo>
                    <a:pt x="5057" y="0"/>
                  </a:lnTo>
                  <a:lnTo>
                    <a:pt x="23371" y="4125"/>
                  </a:lnTo>
                  <a:lnTo>
                    <a:pt x="68379" y="34358"/>
                  </a:lnTo>
                  <a:lnTo>
                    <a:pt x="114525" y="65451"/>
                  </a:lnTo>
                  <a:lnTo>
                    <a:pt x="157500" y="90770"/>
                  </a:lnTo>
                  <a:lnTo>
                    <a:pt x="198093" y="130305"/>
                  </a:lnTo>
                  <a:lnTo>
                    <a:pt x="230413" y="169786"/>
                  </a:lnTo>
                  <a:lnTo>
                    <a:pt x="262001" y="208159"/>
                  </a:lnTo>
                  <a:lnTo>
                    <a:pt x="282124" y="236781"/>
                  </a:lnTo>
                  <a:lnTo>
                    <a:pt x="286608" y="261486"/>
                  </a:lnTo>
                  <a:lnTo>
                    <a:pt x="283181" y="296680"/>
                  </a:lnTo>
                  <a:lnTo>
                    <a:pt x="280863" y="305294"/>
                  </a:lnTo>
                  <a:lnTo>
                    <a:pt x="257373" y="337646"/>
                  </a:lnTo>
                  <a:lnTo>
                    <a:pt x="218546" y="363930"/>
                  </a:lnTo>
                  <a:lnTo>
                    <a:pt x="178584" y="380067"/>
                  </a:lnTo>
                  <a:lnTo>
                    <a:pt x="114300" y="39872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7760"/>
            <p:cNvSpPr/>
            <p:nvPr/>
          </p:nvSpPr>
          <p:spPr>
            <a:xfrm>
              <a:off x="8401050" y="5572125"/>
              <a:ext cx="38101" cy="333376"/>
            </a:xfrm>
            <a:custGeom>
              <a:avLst/>
              <a:gdLst/>
              <a:ahLst/>
              <a:cxnLst/>
              <a:rect l="0" t="0" r="0" b="0"/>
              <a:pathLst>
                <a:path w="38101" h="333376">
                  <a:moveTo>
                    <a:pt x="0" y="0"/>
                  </a:moveTo>
                  <a:lnTo>
                    <a:pt x="2822" y="18828"/>
                  </a:lnTo>
                  <a:lnTo>
                    <a:pt x="10361" y="56026"/>
                  </a:lnTo>
                  <a:lnTo>
                    <a:pt x="16476" y="101619"/>
                  </a:lnTo>
                  <a:lnTo>
                    <a:pt x="18287" y="141940"/>
                  </a:lnTo>
                  <a:lnTo>
                    <a:pt x="23956" y="188434"/>
                  </a:lnTo>
                  <a:lnTo>
                    <a:pt x="27663" y="234738"/>
                  </a:lnTo>
                  <a:lnTo>
                    <a:pt x="28455" y="280247"/>
                  </a:lnTo>
                  <a:lnTo>
                    <a:pt x="38100" y="3333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7761"/>
            <p:cNvSpPr/>
            <p:nvPr/>
          </p:nvSpPr>
          <p:spPr>
            <a:xfrm>
              <a:off x="8154724" y="5514975"/>
              <a:ext cx="84402" cy="314326"/>
            </a:xfrm>
            <a:custGeom>
              <a:avLst/>
              <a:gdLst/>
              <a:ahLst/>
              <a:cxnLst/>
              <a:rect l="0" t="0" r="0" b="0"/>
              <a:pathLst>
                <a:path w="84402" h="314326">
                  <a:moveTo>
                    <a:pt x="8201" y="0"/>
                  </a:moveTo>
                  <a:lnTo>
                    <a:pt x="0" y="0"/>
                  </a:lnTo>
                  <a:lnTo>
                    <a:pt x="4125" y="0"/>
                  </a:lnTo>
                  <a:lnTo>
                    <a:pt x="5483" y="3175"/>
                  </a:lnTo>
                  <a:lnTo>
                    <a:pt x="18403" y="50354"/>
                  </a:lnTo>
                  <a:lnTo>
                    <a:pt x="30559" y="86264"/>
                  </a:lnTo>
                  <a:lnTo>
                    <a:pt x="36835" y="116303"/>
                  </a:lnTo>
                  <a:lnTo>
                    <a:pt x="46318" y="163577"/>
                  </a:lnTo>
                  <a:lnTo>
                    <a:pt x="55831" y="200515"/>
                  </a:lnTo>
                  <a:lnTo>
                    <a:pt x="63470" y="245865"/>
                  </a:lnTo>
                  <a:lnTo>
                    <a:pt x="72584" y="289826"/>
                  </a:lnTo>
                  <a:lnTo>
                    <a:pt x="84401" y="3143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7762"/>
            <p:cNvSpPr/>
            <p:nvPr/>
          </p:nvSpPr>
          <p:spPr>
            <a:xfrm>
              <a:off x="8048625" y="5648325"/>
              <a:ext cx="228601" cy="9526"/>
            </a:xfrm>
            <a:custGeom>
              <a:avLst/>
              <a:gdLst/>
              <a:ahLst/>
              <a:cxnLst/>
              <a:rect l="0" t="0" r="0" b="0"/>
              <a:pathLst>
                <a:path w="228601" h="9526">
                  <a:moveTo>
                    <a:pt x="0" y="0"/>
                  </a:moveTo>
                  <a:lnTo>
                    <a:pt x="20696" y="1058"/>
                  </a:lnTo>
                  <a:lnTo>
                    <a:pt x="37764" y="6546"/>
                  </a:lnTo>
                  <a:lnTo>
                    <a:pt x="73396" y="8642"/>
                  </a:lnTo>
                  <a:lnTo>
                    <a:pt x="118254" y="9351"/>
                  </a:lnTo>
                  <a:lnTo>
                    <a:pt x="163294" y="9491"/>
                  </a:lnTo>
                  <a:lnTo>
                    <a:pt x="205822" y="9518"/>
                  </a:lnTo>
                  <a:lnTo>
                    <a:pt x="22860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7763"/>
            <p:cNvSpPr/>
            <p:nvPr/>
          </p:nvSpPr>
          <p:spPr>
            <a:xfrm>
              <a:off x="7832041" y="5495925"/>
              <a:ext cx="168960" cy="285751"/>
            </a:xfrm>
            <a:custGeom>
              <a:avLst/>
              <a:gdLst/>
              <a:ahLst/>
              <a:cxnLst/>
              <a:rect l="0" t="0" r="0" b="0"/>
              <a:pathLst>
                <a:path w="168960" h="285751">
                  <a:moveTo>
                    <a:pt x="159434" y="0"/>
                  </a:moveTo>
                  <a:lnTo>
                    <a:pt x="120643" y="30591"/>
                  </a:lnTo>
                  <a:lnTo>
                    <a:pt x="74349" y="53117"/>
                  </a:lnTo>
                  <a:lnTo>
                    <a:pt x="26976" y="87357"/>
                  </a:lnTo>
                  <a:lnTo>
                    <a:pt x="5916" y="106390"/>
                  </a:lnTo>
                  <a:lnTo>
                    <a:pt x="1246" y="116429"/>
                  </a:lnTo>
                  <a:lnTo>
                    <a:pt x="0" y="122069"/>
                  </a:lnTo>
                  <a:lnTo>
                    <a:pt x="1287" y="127946"/>
                  </a:lnTo>
                  <a:lnTo>
                    <a:pt x="13210" y="146331"/>
                  </a:lnTo>
                  <a:lnTo>
                    <a:pt x="36202" y="168684"/>
                  </a:lnTo>
                  <a:lnTo>
                    <a:pt x="76100" y="201111"/>
                  </a:lnTo>
                  <a:lnTo>
                    <a:pt x="119612" y="231010"/>
                  </a:lnTo>
                  <a:lnTo>
                    <a:pt x="168959" y="2857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7764"/>
            <p:cNvSpPr/>
            <p:nvPr/>
          </p:nvSpPr>
          <p:spPr>
            <a:xfrm>
              <a:off x="7791450" y="5400675"/>
              <a:ext cx="47626" cy="466726"/>
            </a:xfrm>
            <a:custGeom>
              <a:avLst/>
              <a:gdLst/>
              <a:ahLst/>
              <a:cxnLst/>
              <a:rect l="0" t="0" r="0" b="0"/>
              <a:pathLst>
                <a:path w="47626" h="466726">
                  <a:moveTo>
                    <a:pt x="47625" y="0"/>
                  </a:moveTo>
                  <a:lnTo>
                    <a:pt x="47625" y="39773"/>
                  </a:lnTo>
                  <a:lnTo>
                    <a:pt x="40086" y="85945"/>
                  </a:lnTo>
                  <a:lnTo>
                    <a:pt x="38492" y="128925"/>
                  </a:lnTo>
                  <a:lnTo>
                    <a:pt x="35452" y="161723"/>
                  </a:lnTo>
                  <a:lnTo>
                    <a:pt x="31632" y="197818"/>
                  </a:lnTo>
                  <a:lnTo>
                    <a:pt x="28422" y="241940"/>
                  </a:lnTo>
                  <a:lnTo>
                    <a:pt x="22298" y="281823"/>
                  </a:lnTo>
                  <a:lnTo>
                    <a:pt x="18954" y="323628"/>
                  </a:lnTo>
                  <a:lnTo>
                    <a:pt x="14421" y="361145"/>
                  </a:lnTo>
                  <a:lnTo>
                    <a:pt x="5919" y="408748"/>
                  </a:lnTo>
                  <a:lnTo>
                    <a:pt x="0" y="4667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1" name="SMARTInkShape-Group1125"/>
          <p:cNvGrpSpPr/>
          <p:nvPr/>
        </p:nvGrpSpPr>
        <p:grpSpPr>
          <a:xfrm>
            <a:off x="7258050" y="4743450"/>
            <a:ext cx="609599" cy="266701"/>
            <a:chOff x="7258050" y="4743450"/>
            <a:chExt cx="609599" cy="266701"/>
          </a:xfrm>
        </p:grpSpPr>
        <p:sp>
          <p:nvSpPr>
            <p:cNvPr id="30" name="SMARTInkShape-7765"/>
            <p:cNvSpPr/>
            <p:nvPr/>
          </p:nvSpPr>
          <p:spPr>
            <a:xfrm>
              <a:off x="7572375" y="4762500"/>
              <a:ext cx="19051" cy="171451"/>
            </a:xfrm>
            <a:custGeom>
              <a:avLst/>
              <a:gdLst/>
              <a:ahLst/>
              <a:cxnLst/>
              <a:rect l="0" t="0" r="0" b="0"/>
              <a:pathLst>
                <a:path w="19051" h="171451">
                  <a:moveTo>
                    <a:pt x="0" y="0"/>
                  </a:moveTo>
                  <a:lnTo>
                    <a:pt x="1059" y="27006"/>
                  </a:lnTo>
                  <a:lnTo>
                    <a:pt x="8201" y="72779"/>
                  </a:lnTo>
                  <a:lnTo>
                    <a:pt x="14466" y="116648"/>
                  </a:lnTo>
                  <a:lnTo>
                    <a:pt x="19050" y="1714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7766"/>
            <p:cNvSpPr/>
            <p:nvPr/>
          </p:nvSpPr>
          <p:spPr>
            <a:xfrm>
              <a:off x="7486650" y="4838700"/>
              <a:ext cx="123826" cy="17708"/>
            </a:xfrm>
            <a:custGeom>
              <a:avLst/>
              <a:gdLst/>
              <a:ahLst/>
              <a:cxnLst/>
              <a:rect l="0" t="0" r="0" b="0"/>
              <a:pathLst>
                <a:path w="123826" h="17708">
                  <a:moveTo>
                    <a:pt x="0" y="0"/>
                  </a:moveTo>
                  <a:lnTo>
                    <a:pt x="8201" y="0"/>
                  </a:lnTo>
                  <a:lnTo>
                    <a:pt x="30073" y="7539"/>
                  </a:lnTo>
                  <a:lnTo>
                    <a:pt x="48069" y="11759"/>
                  </a:lnTo>
                  <a:lnTo>
                    <a:pt x="68056" y="17610"/>
                  </a:lnTo>
                  <a:lnTo>
                    <a:pt x="96346" y="17707"/>
                  </a:lnTo>
                  <a:lnTo>
                    <a:pt x="123825" y="95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 name="SMARTInkShape-7767"/>
            <p:cNvSpPr/>
            <p:nvPr/>
          </p:nvSpPr>
          <p:spPr>
            <a:xfrm>
              <a:off x="7258050" y="4743450"/>
              <a:ext cx="9526" cy="190501"/>
            </a:xfrm>
            <a:custGeom>
              <a:avLst/>
              <a:gdLst/>
              <a:ahLst/>
              <a:cxnLst/>
              <a:rect l="0" t="0" r="0" b="0"/>
              <a:pathLst>
                <a:path w="9526" h="190501">
                  <a:moveTo>
                    <a:pt x="0" y="0"/>
                  </a:moveTo>
                  <a:lnTo>
                    <a:pt x="1059" y="27627"/>
                  </a:lnTo>
                  <a:lnTo>
                    <a:pt x="8201" y="72861"/>
                  </a:lnTo>
                  <a:lnTo>
                    <a:pt x="9263" y="119128"/>
                  </a:lnTo>
                  <a:lnTo>
                    <a:pt x="9491" y="162770"/>
                  </a:lnTo>
                  <a:lnTo>
                    <a:pt x="9525" y="1905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 name="SMARTInkShape-7768"/>
            <p:cNvSpPr/>
            <p:nvPr/>
          </p:nvSpPr>
          <p:spPr>
            <a:xfrm>
              <a:off x="7324900" y="4772025"/>
              <a:ext cx="85551" cy="142876"/>
            </a:xfrm>
            <a:custGeom>
              <a:avLst/>
              <a:gdLst/>
              <a:ahLst/>
              <a:cxnLst/>
              <a:rect l="0" t="0" r="0" b="0"/>
              <a:pathLst>
                <a:path w="85551" h="142876">
                  <a:moveTo>
                    <a:pt x="85550" y="0"/>
                  </a:moveTo>
                  <a:lnTo>
                    <a:pt x="66305" y="0"/>
                  </a:lnTo>
                  <a:lnTo>
                    <a:pt x="58299" y="2822"/>
                  </a:lnTo>
                  <a:lnTo>
                    <a:pt x="51214" y="6546"/>
                  </a:lnTo>
                  <a:lnTo>
                    <a:pt x="40216" y="8642"/>
                  </a:lnTo>
                  <a:lnTo>
                    <a:pt x="25081" y="10322"/>
                  </a:lnTo>
                  <a:lnTo>
                    <a:pt x="4325" y="19203"/>
                  </a:lnTo>
                  <a:lnTo>
                    <a:pt x="2825" y="21268"/>
                  </a:lnTo>
                  <a:lnTo>
                    <a:pt x="417" y="27132"/>
                  </a:lnTo>
                  <a:lnTo>
                    <a:pt x="0" y="33204"/>
                  </a:lnTo>
                  <a:lnTo>
                    <a:pt x="4933" y="46762"/>
                  </a:lnTo>
                  <a:lnTo>
                    <a:pt x="13032" y="55356"/>
                  </a:lnTo>
                  <a:lnTo>
                    <a:pt x="48959" y="87471"/>
                  </a:lnTo>
                  <a:lnTo>
                    <a:pt x="71693" y="119684"/>
                  </a:lnTo>
                  <a:lnTo>
                    <a:pt x="85550" y="1428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 name="SMARTInkShape-7769"/>
            <p:cNvSpPr/>
            <p:nvPr/>
          </p:nvSpPr>
          <p:spPr>
            <a:xfrm>
              <a:off x="7715250" y="4791467"/>
              <a:ext cx="152399" cy="218684"/>
            </a:xfrm>
            <a:custGeom>
              <a:avLst/>
              <a:gdLst/>
              <a:ahLst/>
              <a:cxnLst/>
              <a:rect l="0" t="0" r="0" b="0"/>
              <a:pathLst>
                <a:path w="152399" h="218684">
                  <a:moveTo>
                    <a:pt x="0" y="9133"/>
                  </a:moveTo>
                  <a:lnTo>
                    <a:pt x="31800" y="9133"/>
                  </a:lnTo>
                  <a:lnTo>
                    <a:pt x="38122" y="6311"/>
                  </a:lnTo>
                  <a:lnTo>
                    <a:pt x="44459" y="2587"/>
                  </a:lnTo>
                  <a:lnTo>
                    <a:pt x="57152" y="197"/>
                  </a:lnTo>
                  <a:lnTo>
                    <a:pt x="60327" y="0"/>
                  </a:lnTo>
                  <a:lnTo>
                    <a:pt x="106983" y="9128"/>
                  </a:lnTo>
                  <a:lnTo>
                    <a:pt x="127129" y="9133"/>
                  </a:lnTo>
                  <a:lnTo>
                    <a:pt x="129203" y="10191"/>
                  </a:lnTo>
                  <a:lnTo>
                    <a:pt x="130586" y="11955"/>
                  </a:lnTo>
                  <a:lnTo>
                    <a:pt x="131507" y="14189"/>
                  </a:lnTo>
                  <a:lnTo>
                    <a:pt x="133179" y="15679"/>
                  </a:lnTo>
                  <a:lnTo>
                    <a:pt x="142745" y="18624"/>
                  </a:lnTo>
                  <a:lnTo>
                    <a:pt x="147893" y="18648"/>
                  </a:lnTo>
                  <a:lnTo>
                    <a:pt x="149396" y="19709"/>
                  </a:lnTo>
                  <a:lnTo>
                    <a:pt x="150397" y="21475"/>
                  </a:lnTo>
                  <a:lnTo>
                    <a:pt x="152398" y="28180"/>
                  </a:lnTo>
                  <a:lnTo>
                    <a:pt x="133102" y="50303"/>
                  </a:lnTo>
                  <a:lnTo>
                    <a:pt x="101395" y="96056"/>
                  </a:lnTo>
                  <a:lnTo>
                    <a:pt x="66013" y="142368"/>
                  </a:lnTo>
                  <a:lnTo>
                    <a:pt x="33154" y="185674"/>
                  </a:lnTo>
                  <a:lnTo>
                    <a:pt x="26657" y="199384"/>
                  </a:lnTo>
                  <a:lnTo>
                    <a:pt x="19182" y="208987"/>
                  </a:lnTo>
                  <a:lnTo>
                    <a:pt x="27263" y="217344"/>
                  </a:lnTo>
                  <a:lnTo>
                    <a:pt x="57150" y="21868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32" name="SMARTInkShape-7770"/>
          <p:cNvSpPr/>
          <p:nvPr/>
        </p:nvSpPr>
        <p:spPr>
          <a:xfrm>
            <a:off x="2800350" y="3638550"/>
            <a:ext cx="361902" cy="38101"/>
          </a:xfrm>
          <a:custGeom>
            <a:avLst/>
            <a:gdLst/>
            <a:ahLst/>
            <a:cxnLst/>
            <a:rect l="0" t="0" r="0" b="0"/>
            <a:pathLst>
              <a:path w="361902" h="38101">
                <a:moveTo>
                  <a:pt x="104775" y="9525"/>
                </a:moveTo>
                <a:lnTo>
                  <a:pt x="122108" y="9525"/>
                </a:lnTo>
                <a:lnTo>
                  <a:pt x="131090" y="2979"/>
                </a:lnTo>
                <a:lnTo>
                  <a:pt x="139971" y="883"/>
                </a:lnTo>
                <a:lnTo>
                  <a:pt x="183849" y="2"/>
                </a:lnTo>
                <a:lnTo>
                  <a:pt x="228636" y="0"/>
                </a:lnTo>
                <a:lnTo>
                  <a:pt x="274932" y="0"/>
                </a:lnTo>
                <a:lnTo>
                  <a:pt x="320652" y="0"/>
                </a:lnTo>
                <a:lnTo>
                  <a:pt x="355600" y="0"/>
                </a:lnTo>
                <a:lnTo>
                  <a:pt x="357717" y="1058"/>
                </a:lnTo>
                <a:lnTo>
                  <a:pt x="359128" y="2822"/>
                </a:lnTo>
                <a:lnTo>
                  <a:pt x="361392" y="8201"/>
                </a:lnTo>
                <a:lnTo>
                  <a:pt x="361702" y="6114"/>
                </a:lnTo>
                <a:lnTo>
                  <a:pt x="361901" y="1208"/>
                </a:lnTo>
                <a:lnTo>
                  <a:pt x="359106" y="537"/>
                </a:lnTo>
                <a:lnTo>
                  <a:pt x="339283" y="9"/>
                </a:lnTo>
                <a:lnTo>
                  <a:pt x="293805" y="9133"/>
                </a:lnTo>
                <a:lnTo>
                  <a:pt x="254786" y="10561"/>
                </a:lnTo>
                <a:lnTo>
                  <a:pt x="236085" y="17059"/>
                </a:lnTo>
                <a:lnTo>
                  <a:pt x="192733" y="18972"/>
                </a:lnTo>
                <a:lnTo>
                  <a:pt x="170348" y="20086"/>
                </a:lnTo>
                <a:lnTo>
                  <a:pt x="136798" y="27248"/>
                </a:lnTo>
                <a:lnTo>
                  <a:pt x="103506" y="20258"/>
                </a:lnTo>
                <a:lnTo>
                  <a:pt x="58885" y="28214"/>
                </a:lnTo>
                <a:lnTo>
                  <a:pt x="12725" y="28573"/>
                </a:lnTo>
                <a:lnTo>
                  <a:pt x="0" y="381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 name="SMARTInkShape-7771"/>
          <p:cNvSpPr/>
          <p:nvPr/>
        </p:nvSpPr>
        <p:spPr>
          <a:xfrm>
            <a:off x="2467053" y="2343150"/>
            <a:ext cx="4733848" cy="3609976"/>
          </a:xfrm>
          <a:custGeom>
            <a:avLst/>
            <a:gdLst/>
            <a:ahLst/>
            <a:cxnLst/>
            <a:rect l="0" t="0" r="0" b="0"/>
            <a:pathLst>
              <a:path w="4733848" h="3609976">
                <a:moveTo>
                  <a:pt x="85647" y="0"/>
                </a:moveTo>
                <a:lnTo>
                  <a:pt x="76514" y="0"/>
                </a:lnTo>
                <a:lnTo>
                  <a:pt x="82745" y="7604"/>
                </a:lnTo>
                <a:lnTo>
                  <a:pt x="93016" y="44654"/>
                </a:lnTo>
                <a:lnTo>
                  <a:pt x="93155" y="64296"/>
                </a:lnTo>
                <a:lnTo>
                  <a:pt x="86845" y="110982"/>
                </a:lnTo>
                <a:lnTo>
                  <a:pt x="91058" y="152005"/>
                </a:lnTo>
                <a:lnTo>
                  <a:pt x="95418" y="191519"/>
                </a:lnTo>
                <a:lnTo>
                  <a:pt x="103266" y="238259"/>
                </a:lnTo>
                <a:lnTo>
                  <a:pt x="104273" y="281909"/>
                </a:lnTo>
                <a:lnTo>
                  <a:pt x="104509" y="316851"/>
                </a:lnTo>
                <a:lnTo>
                  <a:pt x="104613" y="351431"/>
                </a:lnTo>
                <a:lnTo>
                  <a:pt x="104672" y="397874"/>
                </a:lnTo>
                <a:lnTo>
                  <a:pt x="104686" y="436477"/>
                </a:lnTo>
                <a:lnTo>
                  <a:pt x="104692" y="469862"/>
                </a:lnTo>
                <a:lnTo>
                  <a:pt x="104695" y="509635"/>
                </a:lnTo>
                <a:lnTo>
                  <a:pt x="104697" y="556575"/>
                </a:lnTo>
                <a:lnTo>
                  <a:pt x="109753" y="594006"/>
                </a:lnTo>
                <a:lnTo>
                  <a:pt x="112898" y="631908"/>
                </a:lnTo>
                <a:lnTo>
                  <a:pt x="113830" y="669949"/>
                </a:lnTo>
                <a:lnTo>
                  <a:pt x="114106" y="713089"/>
                </a:lnTo>
                <a:lnTo>
                  <a:pt x="114188" y="754328"/>
                </a:lnTo>
                <a:lnTo>
                  <a:pt x="114212" y="798415"/>
                </a:lnTo>
                <a:lnTo>
                  <a:pt x="114219" y="839935"/>
                </a:lnTo>
                <a:lnTo>
                  <a:pt x="114221" y="884105"/>
                </a:lnTo>
                <a:lnTo>
                  <a:pt x="114222" y="925650"/>
                </a:lnTo>
                <a:lnTo>
                  <a:pt x="114222" y="969827"/>
                </a:lnTo>
                <a:lnTo>
                  <a:pt x="114222" y="1016430"/>
                </a:lnTo>
                <a:lnTo>
                  <a:pt x="99053" y="1063753"/>
                </a:lnTo>
                <a:lnTo>
                  <a:pt x="84563" y="1111288"/>
                </a:lnTo>
                <a:lnTo>
                  <a:pt x="78623" y="1158886"/>
                </a:lnTo>
                <a:lnTo>
                  <a:pt x="76863" y="1206503"/>
                </a:lnTo>
                <a:lnTo>
                  <a:pt x="79274" y="1241074"/>
                </a:lnTo>
                <a:lnTo>
                  <a:pt x="82814" y="1276546"/>
                </a:lnTo>
                <a:lnTo>
                  <a:pt x="84388" y="1309951"/>
                </a:lnTo>
                <a:lnTo>
                  <a:pt x="85087" y="1345259"/>
                </a:lnTo>
                <a:lnTo>
                  <a:pt x="85398" y="1381060"/>
                </a:lnTo>
                <a:lnTo>
                  <a:pt x="85537" y="1414610"/>
                </a:lnTo>
                <a:lnTo>
                  <a:pt x="82776" y="1449982"/>
                </a:lnTo>
                <a:lnTo>
                  <a:pt x="79079" y="1485812"/>
                </a:lnTo>
                <a:lnTo>
                  <a:pt x="77436" y="1519375"/>
                </a:lnTo>
                <a:lnTo>
                  <a:pt x="76706" y="1554753"/>
                </a:lnTo>
                <a:lnTo>
                  <a:pt x="76382" y="1590585"/>
                </a:lnTo>
                <a:lnTo>
                  <a:pt x="76237" y="1624149"/>
                </a:lnTo>
                <a:lnTo>
                  <a:pt x="76174" y="1659527"/>
                </a:lnTo>
                <a:lnTo>
                  <a:pt x="76145" y="1695359"/>
                </a:lnTo>
                <a:lnTo>
                  <a:pt x="76132" y="1728924"/>
                </a:lnTo>
                <a:lnTo>
                  <a:pt x="76126" y="1764302"/>
                </a:lnTo>
                <a:lnTo>
                  <a:pt x="76124" y="1801193"/>
                </a:lnTo>
                <a:lnTo>
                  <a:pt x="76123" y="1838755"/>
                </a:lnTo>
                <a:lnTo>
                  <a:pt x="73300" y="1873794"/>
                </a:lnTo>
                <a:lnTo>
                  <a:pt x="69576" y="1908064"/>
                </a:lnTo>
                <a:lnTo>
                  <a:pt x="67921" y="1944462"/>
                </a:lnTo>
                <a:lnTo>
                  <a:pt x="64363" y="1981805"/>
                </a:lnTo>
                <a:lnTo>
                  <a:pt x="60312" y="2019569"/>
                </a:lnTo>
                <a:lnTo>
                  <a:pt x="58512" y="2057519"/>
                </a:lnTo>
                <a:lnTo>
                  <a:pt x="57712" y="2095553"/>
                </a:lnTo>
                <a:lnTo>
                  <a:pt x="57356" y="2132566"/>
                </a:lnTo>
                <a:lnTo>
                  <a:pt x="57198" y="2166654"/>
                </a:lnTo>
                <a:lnTo>
                  <a:pt x="57128" y="2202266"/>
                </a:lnTo>
                <a:lnTo>
                  <a:pt x="57097" y="2239260"/>
                </a:lnTo>
                <a:lnTo>
                  <a:pt x="57083" y="2276868"/>
                </a:lnTo>
                <a:lnTo>
                  <a:pt x="54255" y="2314750"/>
                </a:lnTo>
                <a:lnTo>
                  <a:pt x="50528" y="2352753"/>
                </a:lnTo>
                <a:lnTo>
                  <a:pt x="48872" y="2390809"/>
                </a:lnTo>
                <a:lnTo>
                  <a:pt x="48136" y="2426068"/>
                </a:lnTo>
                <a:lnTo>
                  <a:pt x="47809" y="2460436"/>
                </a:lnTo>
                <a:lnTo>
                  <a:pt x="47663" y="2496877"/>
                </a:lnTo>
                <a:lnTo>
                  <a:pt x="44777" y="2531418"/>
                </a:lnTo>
                <a:lnTo>
                  <a:pt x="41024" y="2565466"/>
                </a:lnTo>
                <a:lnTo>
                  <a:pt x="39356" y="2601766"/>
                </a:lnTo>
                <a:lnTo>
                  <a:pt x="35793" y="2636243"/>
                </a:lnTo>
                <a:lnTo>
                  <a:pt x="30681" y="2669205"/>
                </a:lnTo>
                <a:lnTo>
                  <a:pt x="24882" y="2701494"/>
                </a:lnTo>
                <a:lnTo>
                  <a:pt x="21599" y="2736306"/>
                </a:lnTo>
                <a:lnTo>
                  <a:pt x="19081" y="2771886"/>
                </a:lnTo>
                <a:lnTo>
                  <a:pt x="14434" y="2805338"/>
                </a:lnTo>
                <a:lnTo>
                  <a:pt x="10925" y="2848865"/>
                </a:lnTo>
                <a:lnTo>
                  <a:pt x="9885" y="2893629"/>
                </a:lnTo>
                <a:lnTo>
                  <a:pt x="9577" y="2935350"/>
                </a:lnTo>
                <a:lnTo>
                  <a:pt x="4429" y="2974523"/>
                </a:lnTo>
                <a:lnTo>
                  <a:pt x="1257" y="3012941"/>
                </a:lnTo>
                <a:lnTo>
                  <a:pt x="186" y="3058361"/>
                </a:lnTo>
                <a:lnTo>
                  <a:pt x="0" y="3097754"/>
                </a:lnTo>
                <a:lnTo>
                  <a:pt x="2760" y="3134459"/>
                </a:lnTo>
                <a:lnTo>
                  <a:pt x="4989" y="3143740"/>
                </a:lnTo>
                <a:lnTo>
                  <a:pt x="23296" y="3171970"/>
                </a:lnTo>
                <a:lnTo>
                  <a:pt x="50322" y="3194745"/>
                </a:lnTo>
                <a:lnTo>
                  <a:pt x="81687" y="3209435"/>
                </a:lnTo>
                <a:lnTo>
                  <a:pt x="122965" y="3222528"/>
                </a:lnTo>
                <a:lnTo>
                  <a:pt x="167571" y="3228409"/>
                </a:lnTo>
                <a:lnTo>
                  <a:pt x="213048" y="3236440"/>
                </a:lnTo>
                <a:lnTo>
                  <a:pt x="257099" y="3240711"/>
                </a:lnTo>
                <a:lnTo>
                  <a:pt x="292022" y="3244775"/>
                </a:lnTo>
                <a:lnTo>
                  <a:pt x="330593" y="3247061"/>
                </a:lnTo>
                <a:lnTo>
                  <a:pt x="368362" y="3247740"/>
                </a:lnTo>
                <a:lnTo>
                  <a:pt x="406363" y="3248999"/>
                </a:lnTo>
                <a:lnTo>
                  <a:pt x="444434" y="3254546"/>
                </a:lnTo>
                <a:lnTo>
                  <a:pt x="483584" y="3256660"/>
                </a:lnTo>
                <a:lnTo>
                  <a:pt x="527169" y="3258345"/>
                </a:lnTo>
                <a:lnTo>
                  <a:pt x="568423" y="3264018"/>
                </a:lnTo>
                <a:lnTo>
                  <a:pt x="613690" y="3267227"/>
                </a:lnTo>
                <a:lnTo>
                  <a:pt x="660616" y="3273353"/>
                </a:lnTo>
                <a:lnTo>
                  <a:pt x="708034" y="3276697"/>
                </a:lnTo>
                <a:lnTo>
                  <a:pt x="754540" y="3283919"/>
                </a:lnTo>
                <a:lnTo>
                  <a:pt x="796659" y="3291705"/>
                </a:lnTo>
                <a:lnTo>
                  <a:pt x="843240" y="3295539"/>
                </a:lnTo>
                <a:lnTo>
                  <a:pt x="878497" y="3300187"/>
                </a:lnTo>
                <a:lnTo>
                  <a:pt x="912511" y="3305780"/>
                </a:lnTo>
                <a:lnTo>
                  <a:pt x="945267" y="3311794"/>
                </a:lnTo>
                <a:lnTo>
                  <a:pt x="977464" y="3317994"/>
                </a:lnTo>
                <a:lnTo>
                  <a:pt x="1009413" y="3324278"/>
                </a:lnTo>
                <a:lnTo>
                  <a:pt x="1042310" y="3329540"/>
                </a:lnTo>
                <a:lnTo>
                  <a:pt x="1078097" y="3331879"/>
                </a:lnTo>
                <a:lnTo>
                  <a:pt x="1112347" y="3335741"/>
                </a:lnTo>
                <a:lnTo>
                  <a:pt x="1146267" y="3340984"/>
                </a:lnTo>
                <a:lnTo>
                  <a:pt x="1182509" y="3346843"/>
                </a:lnTo>
                <a:lnTo>
                  <a:pt x="1219783" y="3352974"/>
                </a:lnTo>
                <a:lnTo>
                  <a:pt x="1256457" y="3359228"/>
                </a:lnTo>
                <a:lnTo>
                  <a:pt x="1290396" y="3365535"/>
                </a:lnTo>
                <a:lnTo>
                  <a:pt x="1325941" y="3369042"/>
                </a:lnTo>
                <a:lnTo>
                  <a:pt x="1362905" y="3371660"/>
                </a:lnTo>
                <a:lnTo>
                  <a:pt x="1400501" y="3376352"/>
                </a:lnTo>
                <a:lnTo>
                  <a:pt x="1435555" y="3381964"/>
                </a:lnTo>
                <a:lnTo>
                  <a:pt x="1469831" y="3387987"/>
                </a:lnTo>
                <a:lnTo>
                  <a:pt x="1506232" y="3394192"/>
                </a:lnTo>
                <a:lnTo>
                  <a:pt x="1543576" y="3397655"/>
                </a:lnTo>
                <a:lnTo>
                  <a:pt x="1581341" y="3400252"/>
                </a:lnTo>
                <a:lnTo>
                  <a:pt x="1619291" y="3404934"/>
                </a:lnTo>
                <a:lnTo>
                  <a:pt x="1657325" y="3410543"/>
                </a:lnTo>
                <a:lnTo>
                  <a:pt x="1695396" y="3415505"/>
                </a:lnTo>
                <a:lnTo>
                  <a:pt x="1733482" y="3417711"/>
                </a:lnTo>
                <a:lnTo>
                  <a:pt x="1771577" y="3421513"/>
                </a:lnTo>
                <a:lnTo>
                  <a:pt x="1809674" y="3425672"/>
                </a:lnTo>
                <a:lnTo>
                  <a:pt x="1847773" y="3427521"/>
                </a:lnTo>
                <a:lnTo>
                  <a:pt x="1885873" y="3431165"/>
                </a:lnTo>
                <a:lnTo>
                  <a:pt x="1925031" y="3435254"/>
                </a:lnTo>
                <a:lnTo>
                  <a:pt x="1967129" y="3437071"/>
                </a:lnTo>
                <a:lnTo>
                  <a:pt x="2004889" y="3440701"/>
                </a:lnTo>
                <a:lnTo>
                  <a:pt x="2041427" y="3444784"/>
                </a:lnTo>
                <a:lnTo>
                  <a:pt x="2082360" y="3446598"/>
                </a:lnTo>
                <a:lnTo>
                  <a:pt x="2122425" y="3450227"/>
                </a:lnTo>
                <a:lnTo>
                  <a:pt x="2162457" y="3455367"/>
                </a:lnTo>
                <a:lnTo>
                  <a:pt x="2204943" y="3461180"/>
                </a:lnTo>
                <a:lnTo>
                  <a:pt x="2245698" y="3464469"/>
                </a:lnTo>
                <a:lnTo>
                  <a:pt x="2286037" y="3466989"/>
                </a:lnTo>
                <a:lnTo>
                  <a:pt x="2328659" y="3471637"/>
                </a:lnTo>
                <a:lnTo>
                  <a:pt x="2369474" y="3474408"/>
                </a:lnTo>
                <a:lnTo>
                  <a:pt x="2409840" y="3475640"/>
                </a:lnTo>
                <a:lnTo>
                  <a:pt x="2452475" y="3476187"/>
                </a:lnTo>
                <a:lnTo>
                  <a:pt x="2493295" y="3476430"/>
                </a:lnTo>
                <a:lnTo>
                  <a:pt x="2533663" y="3477597"/>
                </a:lnTo>
                <a:lnTo>
                  <a:pt x="2576298" y="3481643"/>
                </a:lnTo>
                <a:lnTo>
                  <a:pt x="2617120" y="3484147"/>
                </a:lnTo>
                <a:lnTo>
                  <a:pt x="2656430" y="3486318"/>
                </a:lnTo>
                <a:lnTo>
                  <a:pt x="2695068" y="3490811"/>
                </a:lnTo>
                <a:lnTo>
                  <a:pt x="2736228" y="3493514"/>
                </a:lnTo>
                <a:lnTo>
                  <a:pt x="2779216" y="3494714"/>
                </a:lnTo>
                <a:lnTo>
                  <a:pt x="2823017" y="3495248"/>
                </a:lnTo>
                <a:lnTo>
                  <a:pt x="2864356" y="3495485"/>
                </a:lnTo>
                <a:lnTo>
                  <a:pt x="2904954" y="3496649"/>
                </a:lnTo>
                <a:lnTo>
                  <a:pt x="2947692" y="3500694"/>
                </a:lnTo>
                <a:lnTo>
                  <a:pt x="2988559" y="3503199"/>
                </a:lnTo>
                <a:lnTo>
                  <a:pt x="3028946" y="3504310"/>
                </a:lnTo>
                <a:lnTo>
                  <a:pt x="3071591" y="3504805"/>
                </a:lnTo>
                <a:lnTo>
                  <a:pt x="3112417" y="3505024"/>
                </a:lnTo>
                <a:lnTo>
                  <a:pt x="3151728" y="3506180"/>
                </a:lnTo>
                <a:lnTo>
                  <a:pt x="3190366" y="3510222"/>
                </a:lnTo>
                <a:lnTo>
                  <a:pt x="3228706" y="3512724"/>
                </a:lnTo>
                <a:lnTo>
                  <a:pt x="3266912" y="3513836"/>
                </a:lnTo>
                <a:lnTo>
                  <a:pt x="3305059" y="3514330"/>
                </a:lnTo>
                <a:lnTo>
                  <a:pt x="3343180" y="3514549"/>
                </a:lnTo>
                <a:lnTo>
                  <a:pt x="3381289" y="3514647"/>
                </a:lnTo>
                <a:lnTo>
                  <a:pt x="3419394" y="3514690"/>
                </a:lnTo>
                <a:lnTo>
                  <a:pt x="3457495" y="3514709"/>
                </a:lnTo>
                <a:lnTo>
                  <a:pt x="3494538" y="3514718"/>
                </a:lnTo>
                <a:lnTo>
                  <a:pt x="3528640" y="3514722"/>
                </a:lnTo>
                <a:lnTo>
                  <a:pt x="3564258" y="3514723"/>
                </a:lnTo>
                <a:lnTo>
                  <a:pt x="3601255" y="3514724"/>
                </a:lnTo>
                <a:lnTo>
                  <a:pt x="3638864" y="3514724"/>
                </a:lnTo>
                <a:lnTo>
                  <a:pt x="3673924" y="3514725"/>
                </a:lnTo>
                <a:lnTo>
                  <a:pt x="3707145" y="3514725"/>
                </a:lnTo>
                <a:lnTo>
                  <a:pt x="3739549" y="3514725"/>
                </a:lnTo>
                <a:lnTo>
                  <a:pt x="3771589" y="3514725"/>
                </a:lnTo>
                <a:lnTo>
                  <a:pt x="3804527" y="3514725"/>
                </a:lnTo>
                <a:lnTo>
                  <a:pt x="3840333" y="3514725"/>
                </a:lnTo>
                <a:lnTo>
                  <a:pt x="3874591" y="3514725"/>
                </a:lnTo>
                <a:lnTo>
                  <a:pt x="3920805" y="3517547"/>
                </a:lnTo>
                <a:lnTo>
                  <a:pt x="3964132" y="3522264"/>
                </a:lnTo>
                <a:lnTo>
                  <a:pt x="4010483" y="3523662"/>
                </a:lnTo>
                <a:lnTo>
                  <a:pt x="4054909" y="3526898"/>
                </a:lnTo>
                <a:lnTo>
                  <a:pt x="4097705" y="3531737"/>
                </a:lnTo>
                <a:lnTo>
                  <a:pt x="4141077" y="3533172"/>
                </a:lnTo>
                <a:lnTo>
                  <a:pt x="4180740" y="3536418"/>
                </a:lnTo>
                <a:lnTo>
                  <a:pt x="4219302" y="3541261"/>
                </a:lnTo>
                <a:lnTo>
                  <a:pt x="4257540" y="3542696"/>
                </a:lnTo>
                <a:lnTo>
                  <a:pt x="4295680" y="3545943"/>
                </a:lnTo>
                <a:lnTo>
                  <a:pt x="4333792" y="3550786"/>
                </a:lnTo>
                <a:lnTo>
                  <a:pt x="4379540" y="3557479"/>
                </a:lnTo>
                <a:lnTo>
                  <a:pt x="4426755" y="3561388"/>
                </a:lnTo>
                <a:lnTo>
                  <a:pt x="4474024" y="3564982"/>
                </a:lnTo>
                <a:lnTo>
                  <a:pt x="4514250" y="3570513"/>
                </a:lnTo>
                <a:lnTo>
                  <a:pt x="4559315" y="3578152"/>
                </a:lnTo>
                <a:lnTo>
                  <a:pt x="4599889" y="3580759"/>
                </a:lnTo>
                <a:lnTo>
                  <a:pt x="4634536" y="3584032"/>
                </a:lnTo>
                <a:lnTo>
                  <a:pt x="4675494" y="3591705"/>
                </a:lnTo>
                <a:lnTo>
                  <a:pt x="4733847" y="3609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36" name="SMARTInkShape-Group1128"/>
          <p:cNvGrpSpPr/>
          <p:nvPr/>
        </p:nvGrpSpPr>
        <p:grpSpPr>
          <a:xfrm>
            <a:off x="1905908" y="1190625"/>
            <a:ext cx="665843" cy="339909"/>
            <a:chOff x="1905908" y="1190625"/>
            <a:chExt cx="665843" cy="339909"/>
          </a:xfrm>
        </p:grpSpPr>
        <p:sp>
          <p:nvSpPr>
            <p:cNvPr id="334" name="SMARTInkShape-7772"/>
            <p:cNvSpPr/>
            <p:nvPr/>
          </p:nvSpPr>
          <p:spPr>
            <a:xfrm>
              <a:off x="2200956" y="1353219"/>
              <a:ext cx="370795" cy="142067"/>
            </a:xfrm>
            <a:custGeom>
              <a:avLst/>
              <a:gdLst/>
              <a:ahLst/>
              <a:cxnLst/>
              <a:rect l="0" t="0" r="0" b="0"/>
              <a:pathLst>
                <a:path w="370795" h="142067">
                  <a:moveTo>
                    <a:pt x="8844" y="37431"/>
                  </a:moveTo>
                  <a:lnTo>
                    <a:pt x="13900" y="42487"/>
                  </a:lnTo>
                  <a:lnTo>
                    <a:pt x="22027" y="44970"/>
                  </a:lnTo>
                  <a:lnTo>
                    <a:pt x="46631" y="46840"/>
                  </a:lnTo>
                  <a:lnTo>
                    <a:pt x="54919" y="44082"/>
                  </a:lnTo>
                  <a:lnTo>
                    <a:pt x="58611" y="41865"/>
                  </a:lnTo>
                  <a:lnTo>
                    <a:pt x="61072" y="39329"/>
                  </a:lnTo>
                  <a:lnTo>
                    <a:pt x="63806" y="33688"/>
                  </a:lnTo>
                  <a:lnTo>
                    <a:pt x="65346" y="19506"/>
                  </a:lnTo>
                  <a:lnTo>
                    <a:pt x="62884" y="10767"/>
                  </a:lnTo>
                  <a:lnTo>
                    <a:pt x="57736" y="1590"/>
                  </a:lnTo>
                  <a:lnTo>
                    <a:pt x="46732" y="0"/>
                  </a:lnTo>
                  <a:lnTo>
                    <a:pt x="42569" y="1894"/>
                  </a:lnTo>
                  <a:lnTo>
                    <a:pt x="19923" y="25905"/>
                  </a:lnTo>
                  <a:lnTo>
                    <a:pt x="7070" y="54242"/>
                  </a:lnTo>
                  <a:lnTo>
                    <a:pt x="340" y="98167"/>
                  </a:lnTo>
                  <a:lnTo>
                    <a:pt x="0" y="103321"/>
                  </a:lnTo>
                  <a:lnTo>
                    <a:pt x="1889" y="107816"/>
                  </a:lnTo>
                  <a:lnTo>
                    <a:pt x="9634" y="115633"/>
                  </a:lnTo>
                  <a:lnTo>
                    <a:pt x="20131" y="119812"/>
                  </a:lnTo>
                  <a:lnTo>
                    <a:pt x="25894" y="120927"/>
                  </a:lnTo>
                  <a:lnTo>
                    <a:pt x="31852" y="119553"/>
                  </a:lnTo>
                  <a:lnTo>
                    <a:pt x="62922" y="101502"/>
                  </a:lnTo>
                  <a:lnTo>
                    <a:pt x="72743" y="89190"/>
                  </a:lnTo>
                  <a:lnTo>
                    <a:pt x="79577" y="74193"/>
                  </a:lnTo>
                  <a:lnTo>
                    <a:pt x="89381" y="40848"/>
                  </a:lnTo>
                  <a:lnTo>
                    <a:pt x="100730" y="30836"/>
                  </a:lnTo>
                  <a:lnTo>
                    <a:pt x="113182" y="24975"/>
                  </a:lnTo>
                  <a:lnTo>
                    <a:pt x="116503" y="24894"/>
                  </a:lnTo>
                  <a:lnTo>
                    <a:pt x="121251" y="27625"/>
                  </a:lnTo>
                  <a:lnTo>
                    <a:pt x="140190" y="46152"/>
                  </a:lnTo>
                  <a:lnTo>
                    <a:pt x="177726" y="91433"/>
                  </a:lnTo>
                  <a:lnTo>
                    <a:pt x="185503" y="98473"/>
                  </a:lnTo>
                  <a:lnTo>
                    <a:pt x="197312" y="103364"/>
                  </a:lnTo>
                  <a:lnTo>
                    <a:pt x="201263" y="100954"/>
                  </a:lnTo>
                  <a:lnTo>
                    <a:pt x="203799" y="98830"/>
                  </a:lnTo>
                  <a:lnTo>
                    <a:pt x="206615" y="90825"/>
                  </a:lnTo>
                  <a:lnTo>
                    <a:pt x="211493" y="63690"/>
                  </a:lnTo>
                  <a:lnTo>
                    <a:pt x="219171" y="49092"/>
                  </a:lnTo>
                  <a:lnTo>
                    <a:pt x="225090" y="42614"/>
                  </a:lnTo>
                  <a:lnTo>
                    <a:pt x="231248" y="39734"/>
                  </a:lnTo>
                  <a:lnTo>
                    <a:pt x="234372" y="40025"/>
                  </a:lnTo>
                  <a:lnTo>
                    <a:pt x="240664" y="43170"/>
                  </a:lnTo>
                  <a:lnTo>
                    <a:pt x="286716" y="89624"/>
                  </a:lnTo>
                  <a:lnTo>
                    <a:pt x="320492" y="134140"/>
                  </a:lnTo>
                  <a:lnTo>
                    <a:pt x="328329" y="138621"/>
                  </a:lnTo>
                  <a:lnTo>
                    <a:pt x="341984" y="141498"/>
                  </a:lnTo>
                  <a:lnTo>
                    <a:pt x="349816" y="142066"/>
                  </a:lnTo>
                  <a:lnTo>
                    <a:pt x="350887" y="136499"/>
                  </a:lnTo>
                  <a:lnTo>
                    <a:pt x="359895" y="89221"/>
                  </a:lnTo>
                  <a:lnTo>
                    <a:pt x="361148" y="42017"/>
                  </a:lnTo>
                  <a:lnTo>
                    <a:pt x="370794" y="183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 name="SMARTInkShape-7773"/>
            <p:cNvSpPr/>
            <p:nvPr/>
          </p:nvSpPr>
          <p:spPr>
            <a:xfrm>
              <a:off x="1905908" y="1190625"/>
              <a:ext cx="217575" cy="339909"/>
            </a:xfrm>
            <a:custGeom>
              <a:avLst/>
              <a:gdLst/>
              <a:ahLst/>
              <a:cxnLst/>
              <a:rect l="0" t="0" r="0" b="0"/>
              <a:pathLst>
                <a:path w="217575" h="339909">
                  <a:moveTo>
                    <a:pt x="18142" y="0"/>
                  </a:moveTo>
                  <a:lnTo>
                    <a:pt x="13086" y="5056"/>
                  </a:lnTo>
                  <a:lnTo>
                    <a:pt x="10603" y="13183"/>
                  </a:lnTo>
                  <a:lnTo>
                    <a:pt x="9941" y="18314"/>
                  </a:lnTo>
                  <a:lnTo>
                    <a:pt x="14850" y="32481"/>
                  </a:lnTo>
                  <a:lnTo>
                    <a:pt x="23869" y="55485"/>
                  </a:lnTo>
                  <a:lnTo>
                    <a:pt x="26917" y="97391"/>
                  </a:lnTo>
                  <a:lnTo>
                    <a:pt x="27519" y="144591"/>
                  </a:lnTo>
                  <a:lnTo>
                    <a:pt x="27601" y="176446"/>
                  </a:lnTo>
                  <a:lnTo>
                    <a:pt x="24816" y="208948"/>
                  </a:lnTo>
                  <a:lnTo>
                    <a:pt x="20119" y="248530"/>
                  </a:lnTo>
                  <a:lnTo>
                    <a:pt x="19461" y="295391"/>
                  </a:lnTo>
                  <a:lnTo>
                    <a:pt x="27285" y="339908"/>
                  </a:lnTo>
                  <a:lnTo>
                    <a:pt x="27412" y="339847"/>
                  </a:lnTo>
                  <a:lnTo>
                    <a:pt x="27633" y="329380"/>
                  </a:lnTo>
                  <a:lnTo>
                    <a:pt x="20124" y="283133"/>
                  </a:lnTo>
                  <a:lnTo>
                    <a:pt x="13477" y="239490"/>
                  </a:lnTo>
                  <a:lnTo>
                    <a:pt x="9257" y="198219"/>
                  </a:lnTo>
                  <a:lnTo>
                    <a:pt x="3687" y="156512"/>
                  </a:lnTo>
                  <a:lnTo>
                    <a:pt x="0" y="109625"/>
                  </a:lnTo>
                  <a:lnTo>
                    <a:pt x="419" y="84928"/>
                  </a:lnTo>
                  <a:lnTo>
                    <a:pt x="10866" y="41061"/>
                  </a:lnTo>
                  <a:lnTo>
                    <a:pt x="13292" y="36899"/>
                  </a:lnTo>
                  <a:lnTo>
                    <a:pt x="15967" y="34124"/>
                  </a:lnTo>
                  <a:lnTo>
                    <a:pt x="21761" y="31042"/>
                  </a:lnTo>
                  <a:lnTo>
                    <a:pt x="24788" y="31278"/>
                  </a:lnTo>
                  <a:lnTo>
                    <a:pt x="30974" y="34362"/>
                  </a:lnTo>
                  <a:lnTo>
                    <a:pt x="74147" y="67613"/>
                  </a:lnTo>
                  <a:lnTo>
                    <a:pt x="91181" y="86003"/>
                  </a:lnTo>
                  <a:lnTo>
                    <a:pt x="115937" y="131388"/>
                  </a:lnTo>
                  <a:lnTo>
                    <a:pt x="130374" y="154641"/>
                  </a:lnTo>
                  <a:lnTo>
                    <a:pt x="144177" y="178817"/>
                  </a:lnTo>
                  <a:lnTo>
                    <a:pt x="173289" y="225299"/>
                  </a:lnTo>
                  <a:lnTo>
                    <a:pt x="200930" y="271715"/>
                  </a:lnTo>
                  <a:lnTo>
                    <a:pt x="216166" y="292719"/>
                  </a:lnTo>
                  <a:lnTo>
                    <a:pt x="216833" y="292513"/>
                  </a:lnTo>
                  <a:lnTo>
                    <a:pt x="217574" y="289461"/>
                  </a:lnTo>
                  <a:lnTo>
                    <a:pt x="216991" y="263670"/>
                  </a:lnTo>
                  <a:lnTo>
                    <a:pt x="210605" y="216713"/>
                  </a:lnTo>
                  <a:lnTo>
                    <a:pt x="209514" y="179925"/>
                  </a:lnTo>
                  <a:lnTo>
                    <a:pt x="209030" y="142408"/>
                  </a:lnTo>
                  <a:lnTo>
                    <a:pt x="208757" y="100756"/>
                  </a:lnTo>
                  <a:lnTo>
                    <a:pt x="208676" y="63250"/>
                  </a:lnTo>
                  <a:lnTo>
                    <a:pt x="208645" y="18850"/>
                  </a:lnTo>
                  <a:lnTo>
                    <a:pt x="20864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65" name="SMARTInkShape-Group1129"/>
          <p:cNvGrpSpPr/>
          <p:nvPr/>
        </p:nvGrpSpPr>
        <p:grpSpPr>
          <a:xfrm>
            <a:off x="3400425" y="1053737"/>
            <a:ext cx="7843692" cy="1308464"/>
            <a:chOff x="3400425" y="1053737"/>
            <a:chExt cx="7843692" cy="1308464"/>
          </a:xfrm>
        </p:grpSpPr>
        <p:sp>
          <p:nvSpPr>
            <p:cNvPr id="337" name="SMARTInkShape-7774"/>
            <p:cNvSpPr/>
            <p:nvPr/>
          </p:nvSpPr>
          <p:spPr>
            <a:xfrm>
              <a:off x="11009312" y="1373894"/>
              <a:ext cx="234805" cy="605716"/>
            </a:xfrm>
            <a:custGeom>
              <a:avLst/>
              <a:gdLst/>
              <a:ahLst/>
              <a:cxnLst/>
              <a:rect l="0" t="0" r="0" b="0"/>
              <a:pathLst>
                <a:path w="234805" h="605716">
                  <a:moveTo>
                    <a:pt x="68263" y="178681"/>
                  </a:moveTo>
                  <a:lnTo>
                    <a:pt x="55079" y="199403"/>
                  </a:lnTo>
                  <a:lnTo>
                    <a:pt x="46528" y="211174"/>
                  </a:lnTo>
                  <a:lnTo>
                    <a:pt x="42728" y="223461"/>
                  </a:lnTo>
                  <a:lnTo>
                    <a:pt x="43861" y="235978"/>
                  </a:lnTo>
                  <a:lnTo>
                    <a:pt x="47894" y="246479"/>
                  </a:lnTo>
                  <a:lnTo>
                    <a:pt x="50449" y="249280"/>
                  </a:lnTo>
                  <a:lnTo>
                    <a:pt x="53211" y="251147"/>
                  </a:lnTo>
                  <a:lnTo>
                    <a:pt x="67214" y="253774"/>
                  </a:lnTo>
                  <a:lnTo>
                    <a:pt x="84767" y="249497"/>
                  </a:lnTo>
                  <a:lnTo>
                    <a:pt x="97119" y="238729"/>
                  </a:lnTo>
                  <a:lnTo>
                    <a:pt x="110327" y="220462"/>
                  </a:lnTo>
                  <a:lnTo>
                    <a:pt x="113416" y="209950"/>
                  </a:lnTo>
                  <a:lnTo>
                    <a:pt x="114789" y="194695"/>
                  </a:lnTo>
                  <a:lnTo>
                    <a:pt x="109755" y="180154"/>
                  </a:lnTo>
                  <a:lnTo>
                    <a:pt x="105449" y="173313"/>
                  </a:lnTo>
                  <a:lnTo>
                    <a:pt x="100463" y="168752"/>
                  </a:lnTo>
                  <a:lnTo>
                    <a:pt x="89277" y="163685"/>
                  </a:lnTo>
                  <a:lnTo>
                    <a:pt x="74427" y="164255"/>
                  </a:lnTo>
                  <a:lnTo>
                    <a:pt x="66023" y="165889"/>
                  </a:lnTo>
                  <a:lnTo>
                    <a:pt x="39024" y="183357"/>
                  </a:lnTo>
                  <a:lnTo>
                    <a:pt x="10120" y="211159"/>
                  </a:lnTo>
                  <a:lnTo>
                    <a:pt x="794" y="228041"/>
                  </a:lnTo>
                  <a:lnTo>
                    <a:pt x="0" y="234871"/>
                  </a:lnTo>
                  <a:lnTo>
                    <a:pt x="1588" y="240482"/>
                  </a:lnTo>
                  <a:lnTo>
                    <a:pt x="7938" y="248482"/>
                  </a:lnTo>
                  <a:lnTo>
                    <a:pt x="14288" y="252037"/>
                  </a:lnTo>
                  <a:lnTo>
                    <a:pt x="38983" y="243925"/>
                  </a:lnTo>
                  <a:lnTo>
                    <a:pt x="77647" y="221163"/>
                  </a:lnTo>
                  <a:lnTo>
                    <a:pt x="120339" y="178004"/>
                  </a:lnTo>
                  <a:lnTo>
                    <a:pt x="153738" y="130967"/>
                  </a:lnTo>
                  <a:lnTo>
                    <a:pt x="178100" y="84478"/>
                  </a:lnTo>
                  <a:lnTo>
                    <a:pt x="187473" y="60340"/>
                  </a:lnTo>
                  <a:lnTo>
                    <a:pt x="191480" y="18275"/>
                  </a:lnTo>
                  <a:lnTo>
                    <a:pt x="188997" y="9317"/>
                  </a:lnTo>
                  <a:lnTo>
                    <a:pt x="183834" y="0"/>
                  </a:lnTo>
                  <a:lnTo>
                    <a:pt x="183127" y="4370"/>
                  </a:lnTo>
                  <a:lnTo>
                    <a:pt x="182613" y="46752"/>
                  </a:lnTo>
                  <a:lnTo>
                    <a:pt x="182579" y="85616"/>
                  </a:lnTo>
                  <a:lnTo>
                    <a:pt x="182570" y="120385"/>
                  </a:lnTo>
                  <a:lnTo>
                    <a:pt x="182565" y="163760"/>
                  </a:lnTo>
                  <a:lnTo>
                    <a:pt x="183622" y="204481"/>
                  </a:lnTo>
                  <a:lnTo>
                    <a:pt x="190167" y="249590"/>
                  </a:lnTo>
                  <a:lnTo>
                    <a:pt x="198810" y="296470"/>
                  </a:lnTo>
                  <a:lnTo>
                    <a:pt x="208073" y="342816"/>
                  </a:lnTo>
                  <a:lnTo>
                    <a:pt x="216462" y="383829"/>
                  </a:lnTo>
                  <a:lnTo>
                    <a:pt x="220477" y="422792"/>
                  </a:lnTo>
                  <a:lnTo>
                    <a:pt x="226841" y="463265"/>
                  </a:lnTo>
                  <a:lnTo>
                    <a:pt x="228701" y="496721"/>
                  </a:lnTo>
                  <a:lnTo>
                    <a:pt x="234804" y="536087"/>
                  </a:lnTo>
                  <a:lnTo>
                    <a:pt x="234709" y="554839"/>
                  </a:lnTo>
                  <a:lnTo>
                    <a:pt x="226024" y="589181"/>
                  </a:lnTo>
                  <a:lnTo>
                    <a:pt x="220223" y="599250"/>
                  </a:lnTo>
                  <a:lnTo>
                    <a:pt x="217196" y="601936"/>
                  </a:lnTo>
                  <a:lnTo>
                    <a:pt x="208186" y="604919"/>
                  </a:lnTo>
                  <a:lnTo>
                    <a:pt x="202820" y="605715"/>
                  </a:lnTo>
                  <a:lnTo>
                    <a:pt x="188392" y="600954"/>
                  </a:lnTo>
                  <a:lnTo>
                    <a:pt x="163370" y="585708"/>
                  </a:lnTo>
                  <a:lnTo>
                    <a:pt x="146655" y="570685"/>
                  </a:lnTo>
                  <a:lnTo>
                    <a:pt x="133354" y="547772"/>
                  </a:lnTo>
                  <a:lnTo>
                    <a:pt x="116099" y="502217"/>
                  </a:lnTo>
                  <a:lnTo>
                    <a:pt x="111747" y="483341"/>
                  </a:lnTo>
                  <a:lnTo>
                    <a:pt x="114756" y="442531"/>
                  </a:lnTo>
                  <a:lnTo>
                    <a:pt x="117502" y="417656"/>
                  </a:lnTo>
                  <a:lnTo>
                    <a:pt x="129889" y="374960"/>
                  </a:lnTo>
                  <a:lnTo>
                    <a:pt x="140733" y="336086"/>
                  </a:lnTo>
                  <a:lnTo>
                    <a:pt x="163513" y="2644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SMARTInkShape-7775"/>
            <p:cNvSpPr/>
            <p:nvPr/>
          </p:nvSpPr>
          <p:spPr>
            <a:xfrm>
              <a:off x="10548014" y="1543050"/>
              <a:ext cx="196187" cy="132126"/>
            </a:xfrm>
            <a:custGeom>
              <a:avLst/>
              <a:gdLst/>
              <a:ahLst/>
              <a:cxnLst/>
              <a:rect l="0" t="0" r="0" b="0"/>
              <a:pathLst>
                <a:path w="196187" h="132126">
                  <a:moveTo>
                    <a:pt x="119986" y="0"/>
                  </a:moveTo>
                  <a:lnTo>
                    <a:pt x="119986" y="28561"/>
                  </a:lnTo>
                  <a:lnTo>
                    <a:pt x="129119" y="28575"/>
                  </a:lnTo>
                  <a:lnTo>
                    <a:pt x="123946" y="28575"/>
                  </a:lnTo>
                  <a:lnTo>
                    <a:pt x="128569" y="28575"/>
                  </a:lnTo>
                  <a:lnTo>
                    <a:pt x="129091" y="31397"/>
                  </a:lnTo>
                  <a:lnTo>
                    <a:pt x="129232" y="33631"/>
                  </a:lnTo>
                  <a:lnTo>
                    <a:pt x="130383" y="35121"/>
                  </a:lnTo>
                  <a:lnTo>
                    <a:pt x="134485" y="36776"/>
                  </a:lnTo>
                  <a:lnTo>
                    <a:pt x="136002" y="38276"/>
                  </a:lnTo>
                  <a:lnTo>
                    <a:pt x="137687" y="42764"/>
                  </a:lnTo>
                  <a:lnTo>
                    <a:pt x="139196" y="44384"/>
                  </a:lnTo>
                  <a:lnTo>
                    <a:pt x="143693" y="46185"/>
                  </a:lnTo>
                  <a:lnTo>
                    <a:pt x="146374" y="45607"/>
                  </a:lnTo>
                  <a:lnTo>
                    <a:pt x="156335" y="39297"/>
                  </a:lnTo>
                  <a:lnTo>
                    <a:pt x="152511" y="28342"/>
                  </a:lnTo>
                  <a:lnTo>
                    <a:pt x="144671" y="20357"/>
                  </a:lnTo>
                  <a:lnTo>
                    <a:pt x="127449" y="6608"/>
                  </a:lnTo>
                  <a:lnTo>
                    <a:pt x="114836" y="2937"/>
                  </a:lnTo>
                  <a:lnTo>
                    <a:pt x="107027" y="1958"/>
                  </a:lnTo>
                  <a:lnTo>
                    <a:pt x="75812" y="10693"/>
                  </a:lnTo>
                  <a:lnTo>
                    <a:pt x="49866" y="21630"/>
                  </a:lnTo>
                  <a:lnTo>
                    <a:pt x="28771" y="41687"/>
                  </a:lnTo>
                  <a:lnTo>
                    <a:pt x="1919" y="80553"/>
                  </a:lnTo>
                  <a:lnTo>
                    <a:pt x="0" y="85452"/>
                  </a:lnTo>
                  <a:lnTo>
                    <a:pt x="3512" y="99362"/>
                  </a:lnTo>
                  <a:lnTo>
                    <a:pt x="7410" y="107516"/>
                  </a:lnTo>
                  <a:lnTo>
                    <a:pt x="20212" y="119399"/>
                  </a:lnTo>
                  <a:lnTo>
                    <a:pt x="36483" y="127150"/>
                  </a:lnTo>
                  <a:lnTo>
                    <a:pt x="78444" y="132125"/>
                  </a:lnTo>
                  <a:lnTo>
                    <a:pt x="121788" y="130165"/>
                  </a:lnTo>
                  <a:lnTo>
                    <a:pt x="196186"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 name="SMARTInkShape-7776"/>
            <p:cNvSpPr/>
            <p:nvPr/>
          </p:nvSpPr>
          <p:spPr>
            <a:xfrm>
              <a:off x="10394669" y="1467970"/>
              <a:ext cx="98587" cy="170331"/>
            </a:xfrm>
            <a:custGeom>
              <a:avLst/>
              <a:gdLst/>
              <a:ahLst/>
              <a:cxnLst/>
              <a:rect l="0" t="0" r="0" b="0"/>
              <a:pathLst>
                <a:path w="98587" h="170331">
                  <a:moveTo>
                    <a:pt x="73306" y="65555"/>
                  </a:moveTo>
                  <a:lnTo>
                    <a:pt x="81508" y="30839"/>
                  </a:lnTo>
                  <a:lnTo>
                    <a:pt x="82439" y="11642"/>
                  </a:lnTo>
                  <a:lnTo>
                    <a:pt x="81512" y="7388"/>
                  </a:lnTo>
                  <a:lnTo>
                    <a:pt x="79834" y="4552"/>
                  </a:lnTo>
                  <a:lnTo>
                    <a:pt x="77658" y="2661"/>
                  </a:lnTo>
                  <a:lnTo>
                    <a:pt x="72419" y="561"/>
                  </a:lnTo>
                  <a:lnTo>
                    <a:pt x="69539" y="0"/>
                  </a:lnTo>
                  <a:lnTo>
                    <a:pt x="42106" y="14310"/>
                  </a:lnTo>
                  <a:lnTo>
                    <a:pt x="6873" y="38633"/>
                  </a:lnTo>
                  <a:lnTo>
                    <a:pt x="1447" y="48651"/>
                  </a:lnTo>
                  <a:lnTo>
                    <a:pt x="0" y="54286"/>
                  </a:lnTo>
                  <a:lnTo>
                    <a:pt x="1152" y="59100"/>
                  </a:lnTo>
                  <a:lnTo>
                    <a:pt x="8076" y="67272"/>
                  </a:lnTo>
                  <a:lnTo>
                    <a:pt x="15387" y="71610"/>
                  </a:lnTo>
                  <a:lnTo>
                    <a:pt x="31098" y="79696"/>
                  </a:lnTo>
                  <a:lnTo>
                    <a:pt x="58684" y="92676"/>
                  </a:lnTo>
                  <a:lnTo>
                    <a:pt x="90761" y="101486"/>
                  </a:lnTo>
                  <a:lnTo>
                    <a:pt x="94466" y="104326"/>
                  </a:lnTo>
                  <a:lnTo>
                    <a:pt x="98586" y="113125"/>
                  </a:lnTo>
                  <a:lnTo>
                    <a:pt x="97594" y="124092"/>
                  </a:lnTo>
                  <a:lnTo>
                    <a:pt x="93626" y="134963"/>
                  </a:lnTo>
                  <a:lnTo>
                    <a:pt x="88335" y="143323"/>
                  </a:lnTo>
                  <a:lnTo>
                    <a:pt x="64235" y="159035"/>
                  </a:lnTo>
                  <a:lnTo>
                    <a:pt x="25681" y="1703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 name="SMARTInkShape-7777"/>
            <p:cNvSpPr/>
            <p:nvPr/>
          </p:nvSpPr>
          <p:spPr>
            <a:xfrm>
              <a:off x="6524625" y="1971675"/>
              <a:ext cx="9526" cy="19051"/>
            </a:xfrm>
            <a:custGeom>
              <a:avLst/>
              <a:gdLst/>
              <a:ahLst/>
              <a:cxnLst/>
              <a:rect l="0" t="0" r="0" b="0"/>
              <a:pathLst>
                <a:path w="9526" h="19051">
                  <a:moveTo>
                    <a:pt x="0" y="19050"/>
                  </a:moveTo>
                  <a:lnTo>
                    <a:pt x="0" y="5792"/>
                  </a:lnTo>
                  <a:lnTo>
                    <a:pt x="1059" y="3862"/>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 name="SMARTInkShape-7778"/>
            <p:cNvSpPr/>
            <p:nvPr/>
          </p:nvSpPr>
          <p:spPr>
            <a:xfrm>
              <a:off x="9690963" y="1504950"/>
              <a:ext cx="72163" cy="159514"/>
            </a:xfrm>
            <a:custGeom>
              <a:avLst/>
              <a:gdLst/>
              <a:ahLst/>
              <a:cxnLst/>
              <a:rect l="0" t="0" r="0" b="0"/>
              <a:pathLst>
                <a:path w="72163" h="159514">
                  <a:moveTo>
                    <a:pt x="5487" y="0"/>
                  </a:moveTo>
                  <a:lnTo>
                    <a:pt x="4429" y="43873"/>
                  </a:lnTo>
                  <a:lnTo>
                    <a:pt x="0" y="75676"/>
                  </a:lnTo>
                  <a:lnTo>
                    <a:pt x="4555" y="121705"/>
                  </a:lnTo>
                  <a:lnTo>
                    <a:pt x="10718" y="133819"/>
                  </a:lnTo>
                  <a:lnTo>
                    <a:pt x="20512" y="145200"/>
                  </a:lnTo>
                  <a:lnTo>
                    <a:pt x="31921" y="153786"/>
                  </a:lnTo>
                  <a:lnTo>
                    <a:pt x="44046" y="158308"/>
                  </a:lnTo>
                  <a:lnTo>
                    <a:pt x="50243" y="159513"/>
                  </a:lnTo>
                  <a:lnTo>
                    <a:pt x="72162"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2" name="SMARTInkShape-7779"/>
            <p:cNvSpPr/>
            <p:nvPr/>
          </p:nvSpPr>
          <p:spPr>
            <a:xfrm>
              <a:off x="9305925" y="1609725"/>
              <a:ext cx="73894" cy="123826"/>
            </a:xfrm>
            <a:custGeom>
              <a:avLst/>
              <a:gdLst/>
              <a:ahLst/>
              <a:cxnLst/>
              <a:rect l="0" t="0" r="0" b="0"/>
              <a:pathLst>
                <a:path w="73894" h="123826">
                  <a:moveTo>
                    <a:pt x="0" y="0"/>
                  </a:moveTo>
                  <a:lnTo>
                    <a:pt x="0" y="15169"/>
                  </a:lnTo>
                  <a:lnTo>
                    <a:pt x="1059" y="19638"/>
                  </a:lnTo>
                  <a:lnTo>
                    <a:pt x="2822" y="22617"/>
                  </a:lnTo>
                  <a:lnTo>
                    <a:pt x="36187" y="52434"/>
                  </a:lnTo>
                  <a:lnTo>
                    <a:pt x="64521" y="67097"/>
                  </a:lnTo>
                  <a:lnTo>
                    <a:pt x="71010" y="73213"/>
                  </a:lnTo>
                  <a:lnTo>
                    <a:pt x="73893" y="79458"/>
                  </a:lnTo>
                  <a:lnTo>
                    <a:pt x="72546" y="82606"/>
                  </a:lnTo>
                  <a:lnTo>
                    <a:pt x="2857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 name="SMARTInkShape-7780"/>
            <p:cNvSpPr/>
            <p:nvPr/>
          </p:nvSpPr>
          <p:spPr>
            <a:xfrm>
              <a:off x="9136955" y="1601620"/>
              <a:ext cx="130871" cy="135322"/>
            </a:xfrm>
            <a:custGeom>
              <a:avLst/>
              <a:gdLst/>
              <a:ahLst/>
              <a:cxnLst/>
              <a:rect l="0" t="0" r="0" b="0"/>
              <a:pathLst>
                <a:path w="130871" h="135322">
                  <a:moveTo>
                    <a:pt x="16570" y="93830"/>
                  </a:moveTo>
                  <a:lnTo>
                    <a:pt x="11083" y="93830"/>
                  </a:lnTo>
                  <a:lnTo>
                    <a:pt x="47951" y="92772"/>
                  </a:lnTo>
                  <a:lnTo>
                    <a:pt x="56270" y="88774"/>
                  </a:lnTo>
                  <a:lnTo>
                    <a:pt x="71960" y="75516"/>
                  </a:lnTo>
                  <a:lnTo>
                    <a:pt x="78230" y="61349"/>
                  </a:lnTo>
                  <a:lnTo>
                    <a:pt x="82254" y="36496"/>
                  </a:lnTo>
                  <a:lnTo>
                    <a:pt x="77895" y="14753"/>
                  </a:lnTo>
                  <a:lnTo>
                    <a:pt x="74387" y="9362"/>
                  </a:lnTo>
                  <a:lnTo>
                    <a:pt x="69931" y="5768"/>
                  </a:lnTo>
                  <a:lnTo>
                    <a:pt x="57685" y="0"/>
                  </a:lnTo>
                  <a:lnTo>
                    <a:pt x="40393" y="9114"/>
                  </a:lnTo>
                  <a:lnTo>
                    <a:pt x="20219" y="30276"/>
                  </a:lnTo>
                  <a:lnTo>
                    <a:pt x="5892" y="56655"/>
                  </a:lnTo>
                  <a:lnTo>
                    <a:pt x="0" y="84579"/>
                  </a:lnTo>
                  <a:lnTo>
                    <a:pt x="5939" y="126310"/>
                  </a:lnTo>
                  <a:lnTo>
                    <a:pt x="17843" y="132254"/>
                  </a:lnTo>
                  <a:lnTo>
                    <a:pt x="26943" y="135321"/>
                  </a:lnTo>
                  <a:lnTo>
                    <a:pt x="59978" y="134581"/>
                  </a:lnTo>
                  <a:lnTo>
                    <a:pt x="130870" y="1128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 name="SMARTInkShape-7781"/>
            <p:cNvSpPr/>
            <p:nvPr/>
          </p:nvSpPr>
          <p:spPr>
            <a:xfrm>
              <a:off x="9144822" y="1546749"/>
              <a:ext cx="91965" cy="167752"/>
            </a:xfrm>
            <a:custGeom>
              <a:avLst/>
              <a:gdLst/>
              <a:ahLst/>
              <a:cxnLst/>
              <a:rect l="0" t="0" r="0" b="0"/>
              <a:pathLst>
                <a:path w="91965" h="167752">
                  <a:moveTo>
                    <a:pt x="46803" y="62976"/>
                  </a:moveTo>
                  <a:lnTo>
                    <a:pt x="60060" y="62976"/>
                  </a:lnTo>
                  <a:lnTo>
                    <a:pt x="66101" y="60154"/>
                  </a:lnTo>
                  <a:lnTo>
                    <a:pt x="69194" y="57920"/>
                  </a:lnTo>
                  <a:lnTo>
                    <a:pt x="71255" y="54313"/>
                  </a:lnTo>
                  <a:lnTo>
                    <a:pt x="74156" y="39125"/>
                  </a:lnTo>
                  <a:lnTo>
                    <a:pt x="73958" y="21219"/>
                  </a:lnTo>
                  <a:lnTo>
                    <a:pt x="70161" y="8787"/>
                  </a:lnTo>
                  <a:lnTo>
                    <a:pt x="67667" y="4625"/>
                  </a:lnTo>
                  <a:lnTo>
                    <a:pt x="62073" y="0"/>
                  </a:lnTo>
                  <a:lnTo>
                    <a:pt x="58041" y="884"/>
                  </a:lnTo>
                  <a:lnTo>
                    <a:pt x="18683" y="29011"/>
                  </a:lnTo>
                  <a:lnTo>
                    <a:pt x="8553" y="41178"/>
                  </a:lnTo>
                  <a:lnTo>
                    <a:pt x="3344" y="53641"/>
                  </a:lnTo>
                  <a:lnTo>
                    <a:pt x="0" y="73832"/>
                  </a:lnTo>
                  <a:lnTo>
                    <a:pt x="1843" y="77622"/>
                  </a:lnTo>
                  <a:lnTo>
                    <a:pt x="9535" y="84655"/>
                  </a:lnTo>
                  <a:lnTo>
                    <a:pt x="52181" y="104203"/>
                  </a:lnTo>
                  <a:lnTo>
                    <a:pt x="81953" y="112581"/>
                  </a:lnTo>
                  <a:lnTo>
                    <a:pt x="86111" y="115096"/>
                  </a:lnTo>
                  <a:lnTo>
                    <a:pt x="88883" y="118889"/>
                  </a:lnTo>
                  <a:lnTo>
                    <a:pt x="91964" y="128749"/>
                  </a:lnTo>
                  <a:lnTo>
                    <a:pt x="91727" y="133283"/>
                  </a:lnTo>
                  <a:lnTo>
                    <a:pt x="75378" y="1677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 name="SMARTInkShape-7782"/>
            <p:cNvSpPr/>
            <p:nvPr/>
          </p:nvSpPr>
          <p:spPr>
            <a:xfrm>
              <a:off x="8943975" y="1518376"/>
              <a:ext cx="133351" cy="114352"/>
            </a:xfrm>
            <a:custGeom>
              <a:avLst/>
              <a:gdLst/>
              <a:ahLst/>
              <a:cxnLst/>
              <a:rect l="0" t="0" r="0" b="0"/>
              <a:pathLst>
                <a:path w="133351" h="114352">
                  <a:moveTo>
                    <a:pt x="0" y="43724"/>
                  </a:moveTo>
                  <a:lnTo>
                    <a:pt x="0" y="48780"/>
                  </a:lnTo>
                  <a:lnTo>
                    <a:pt x="5057" y="62038"/>
                  </a:lnTo>
                  <a:lnTo>
                    <a:pt x="17304" y="78935"/>
                  </a:lnTo>
                  <a:lnTo>
                    <a:pt x="50423" y="113152"/>
                  </a:lnTo>
                  <a:lnTo>
                    <a:pt x="54781" y="114351"/>
                  </a:lnTo>
                  <a:lnTo>
                    <a:pt x="65269" y="112861"/>
                  </a:lnTo>
                  <a:lnTo>
                    <a:pt x="88131" y="101015"/>
                  </a:lnTo>
                  <a:lnTo>
                    <a:pt x="104900" y="84100"/>
                  </a:lnTo>
                  <a:lnTo>
                    <a:pt x="123423" y="42769"/>
                  </a:lnTo>
                  <a:lnTo>
                    <a:pt x="132962" y="0"/>
                  </a:lnTo>
                  <a:lnTo>
                    <a:pt x="133350" y="56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 name="SMARTInkShape-7783"/>
            <p:cNvSpPr/>
            <p:nvPr/>
          </p:nvSpPr>
          <p:spPr>
            <a:xfrm>
              <a:off x="8858250" y="1295400"/>
              <a:ext cx="38101" cy="342901"/>
            </a:xfrm>
            <a:custGeom>
              <a:avLst/>
              <a:gdLst/>
              <a:ahLst/>
              <a:cxnLst/>
              <a:rect l="0" t="0" r="0" b="0"/>
              <a:pathLst>
                <a:path w="38101" h="342901">
                  <a:moveTo>
                    <a:pt x="0" y="0"/>
                  </a:moveTo>
                  <a:lnTo>
                    <a:pt x="2822" y="44737"/>
                  </a:lnTo>
                  <a:lnTo>
                    <a:pt x="7540" y="71464"/>
                  </a:lnTo>
                  <a:lnTo>
                    <a:pt x="14189" y="118421"/>
                  </a:lnTo>
                  <a:lnTo>
                    <a:pt x="17610" y="155855"/>
                  </a:lnTo>
                  <a:lnTo>
                    <a:pt x="18624" y="193758"/>
                  </a:lnTo>
                  <a:lnTo>
                    <a:pt x="18924" y="231800"/>
                  </a:lnTo>
                  <a:lnTo>
                    <a:pt x="19013" y="274939"/>
                  </a:lnTo>
                  <a:lnTo>
                    <a:pt x="32134" y="319598"/>
                  </a:lnTo>
                  <a:lnTo>
                    <a:pt x="38100" y="342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 name="SMARTInkShape-7784"/>
            <p:cNvSpPr/>
            <p:nvPr/>
          </p:nvSpPr>
          <p:spPr>
            <a:xfrm>
              <a:off x="6410325" y="1971675"/>
              <a:ext cx="147192" cy="238126"/>
            </a:xfrm>
            <a:custGeom>
              <a:avLst/>
              <a:gdLst/>
              <a:ahLst/>
              <a:cxnLst/>
              <a:rect l="0" t="0" r="0" b="0"/>
              <a:pathLst>
                <a:path w="147192" h="238126">
                  <a:moveTo>
                    <a:pt x="85725" y="0"/>
                  </a:moveTo>
                  <a:lnTo>
                    <a:pt x="62354" y="18314"/>
                  </a:lnTo>
                  <a:lnTo>
                    <a:pt x="29838" y="35211"/>
                  </a:lnTo>
                  <a:lnTo>
                    <a:pt x="7352" y="58899"/>
                  </a:lnTo>
                  <a:lnTo>
                    <a:pt x="3268" y="68864"/>
                  </a:lnTo>
                  <a:lnTo>
                    <a:pt x="646" y="82394"/>
                  </a:lnTo>
                  <a:lnTo>
                    <a:pt x="5931" y="87067"/>
                  </a:lnTo>
                  <a:lnTo>
                    <a:pt x="45624" y="107264"/>
                  </a:lnTo>
                  <a:lnTo>
                    <a:pt x="91982" y="123486"/>
                  </a:lnTo>
                  <a:lnTo>
                    <a:pt x="129529" y="145552"/>
                  </a:lnTo>
                  <a:lnTo>
                    <a:pt x="146174" y="164616"/>
                  </a:lnTo>
                  <a:lnTo>
                    <a:pt x="147191" y="167953"/>
                  </a:lnTo>
                  <a:lnTo>
                    <a:pt x="146811" y="171235"/>
                  </a:lnTo>
                  <a:lnTo>
                    <a:pt x="145499" y="174482"/>
                  </a:lnTo>
                  <a:lnTo>
                    <a:pt x="138397" y="180911"/>
                  </a:lnTo>
                  <a:lnTo>
                    <a:pt x="111534" y="193662"/>
                  </a:lnTo>
                  <a:lnTo>
                    <a:pt x="70166" y="206372"/>
                  </a:lnTo>
                  <a:lnTo>
                    <a:pt x="27572" y="222250"/>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7785"/>
            <p:cNvSpPr/>
            <p:nvPr/>
          </p:nvSpPr>
          <p:spPr>
            <a:xfrm>
              <a:off x="6610350" y="1885950"/>
              <a:ext cx="148046" cy="307820"/>
            </a:xfrm>
            <a:custGeom>
              <a:avLst/>
              <a:gdLst/>
              <a:ahLst/>
              <a:cxnLst/>
              <a:rect l="0" t="0" r="0" b="0"/>
              <a:pathLst>
                <a:path w="148046" h="307820">
                  <a:moveTo>
                    <a:pt x="0" y="0"/>
                  </a:moveTo>
                  <a:lnTo>
                    <a:pt x="1059" y="35252"/>
                  </a:lnTo>
                  <a:lnTo>
                    <a:pt x="6546" y="82059"/>
                  </a:lnTo>
                  <a:lnTo>
                    <a:pt x="8201" y="121490"/>
                  </a:lnTo>
                  <a:lnTo>
                    <a:pt x="8937" y="155243"/>
                  </a:lnTo>
                  <a:lnTo>
                    <a:pt x="9263" y="186472"/>
                  </a:lnTo>
                  <a:lnTo>
                    <a:pt x="9409" y="221518"/>
                  </a:lnTo>
                  <a:lnTo>
                    <a:pt x="14546" y="266836"/>
                  </a:lnTo>
                  <a:lnTo>
                    <a:pt x="19219" y="297262"/>
                  </a:lnTo>
                  <a:lnTo>
                    <a:pt x="23712" y="306036"/>
                  </a:lnTo>
                  <a:lnTo>
                    <a:pt x="25333" y="307741"/>
                  </a:lnTo>
                  <a:lnTo>
                    <a:pt x="26414" y="307819"/>
                  </a:lnTo>
                  <a:lnTo>
                    <a:pt x="27134" y="306812"/>
                  </a:lnTo>
                  <a:lnTo>
                    <a:pt x="36095" y="265858"/>
                  </a:lnTo>
                  <a:lnTo>
                    <a:pt x="47856" y="221104"/>
                  </a:lnTo>
                  <a:lnTo>
                    <a:pt x="65427" y="181376"/>
                  </a:lnTo>
                  <a:lnTo>
                    <a:pt x="83121" y="162632"/>
                  </a:lnTo>
                  <a:lnTo>
                    <a:pt x="92681" y="156948"/>
                  </a:lnTo>
                  <a:lnTo>
                    <a:pt x="96713" y="155432"/>
                  </a:lnTo>
                  <a:lnTo>
                    <a:pt x="100458" y="155479"/>
                  </a:lnTo>
                  <a:lnTo>
                    <a:pt x="107443" y="158355"/>
                  </a:lnTo>
                  <a:lnTo>
                    <a:pt x="122382" y="170980"/>
                  </a:lnTo>
                  <a:lnTo>
                    <a:pt x="128474" y="182177"/>
                  </a:lnTo>
                  <a:lnTo>
                    <a:pt x="137444" y="221782"/>
                  </a:lnTo>
                  <a:lnTo>
                    <a:pt x="142860" y="263237"/>
                  </a:lnTo>
                  <a:lnTo>
                    <a:pt x="148045" y="279667"/>
                  </a:lnTo>
                  <a:lnTo>
                    <a:pt x="142875"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 name="SMARTInkShape-7786"/>
            <p:cNvSpPr/>
            <p:nvPr/>
          </p:nvSpPr>
          <p:spPr>
            <a:xfrm>
              <a:off x="6791325" y="2057400"/>
              <a:ext cx="19051" cy="123826"/>
            </a:xfrm>
            <a:custGeom>
              <a:avLst/>
              <a:gdLst/>
              <a:ahLst/>
              <a:cxnLst/>
              <a:rect l="0" t="0" r="0" b="0"/>
              <a:pathLst>
                <a:path w="19051" h="123826">
                  <a:moveTo>
                    <a:pt x="0" y="0"/>
                  </a:moveTo>
                  <a:lnTo>
                    <a:pt x="5057" y="5056"/>
                  </a:lnTo>
                  <a:lnTo>
                    <a:pt x="8201" y="23370"/>
                  </a:lnTo>
                  <a:lnTo>
                    <a:pt x="14466" y="68378"/>
                  </a:lnTo>
                  <a:lnTo>
                    <a:pt x="190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 name="SMARTInkShape-7787"/>
            <p:cNvSpPr/>
            <p:nvPr/>
          </p:nvSpPr>
          <p:spPr>
            <a:xfrm>
              <a:off x="6858049" y="1962658"/>
              <a:ext cx="43539" cy="399543"/>
            </a:xfrm>
            <a:custGeom>
              <a:avLst/>
              <a:gdLst/>
              <a:ahLst/>
              <a:cxnLst/>
              <a:rect l="0" t="0" r="0" b="0"/>
              <a:pathLst>
                <a:path w="43539" h="399543">
                  <a:moveTo>
                    <a:pt x="38051" y="18542"/>
                  </a:moveTo>
                  <a:lnTo>
                    <a:pt x="38051" y="13486"/>
                  </a:lnTo>
                  <a:lnTo>
                    <a:pt x="40873" y="8181"/>
                  </a:lnTo>
                  <a:lnTo>
                    <a:pt x="43108" y="5284"/>
                  </a:lnTo>
                  <a:lnTo>
                    <a:pt x="43538" y="3354"/>
                  </a:lnTo>
                  <a:lnTo>
                    <a:pt x="42768" y="2067"/>
                  </a:lnTo>
                  <a:lnTo>
                    <a:pt x="41196" y="1208"/>
                  </a:lnTo>
                  <a:lnTo>
                    <a:pt x="33926" y="0"/>
                  </a:lnTo>
                  <a:lnTo>
                    <a:pt x="28104" y="2540"/>
                  </a:lnTo>
                  <a:lnTo>
                    <a:pt x="25070" y="4699"/>
                  </a:lnTo>
                  <a:lnTo>
                    <a:pt x="15742" y="22907"/>
                  </a:lnTo>
                  <a:lnTo>
                    <a:pt x="6276" y="58523"/>
                  </a:lnTo>
                  <a:lnTo>
                    <a:pt x="1825" y="92477"/>
                  </a:lnTo>
                  <a:lnTo>
                    <a:pt x="784" y="124074"/>
                  </a:lnTo>
                  <a:lnTo>
                    <a:pt x="322" y="160695"/>
                  </a:lnTo>
                  <a:lnTo>
                    <a:pt x="115" y="194610"/>
                  </a:lnTo>
                  <a:lnTo>
                    <a:pt x="0" y="238397"/>
                  </a:lnTo>
                  <a:lnTo>
                    <a:pt x="1019" y="283515"/>
                  </a:lnTo>
                  <a:lnTo>
                    <a:pt x="7492" y="323001"/>
                  </a:lnTo>
                  <a:lnTo>
                    <a:pt x="9215" y="368805"/>
                  </a:lnTo>
                  <a:lnTo>
                    <a:pt x="9476" y="3995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SMARTInkShape-7788"/>
            <p:cNvSpPr/>
            <p:nvPr/>
          </p:nvSpPr>
          <p:spPr>
            <a:xfrm>
              <a:off x="6829425" y="2238375"/>
              <a:ext cx="19051" cy="38101"/>
            </a:xfrm>
            <a:custGeom>
              <a:avLst/>
              <a:gdLst/>
              <a:ahLst/>
              <a:cxnLst/>
              <a:rect l="0" t="0" r="0" b="0"/>
              <a:pathLst>
                <a:path w="19051" h="38101">
                  <a:moveTo>
                    <a:pt x="0" y="38100"/>
                  </a:moveTo>
                  <a:lnTo>
                    <a:pt x="0" y="24842"/>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SMARTInkShape-7789"/>
            <p:cNvSpPr/>
            <p:nvPr/>
          </p:nvSpPr>
          <p:spPr>
            <a:xfrm>
              <a:off x="10263817" y="1510310"/>
              <a:ext cx="108909" cy="118466"/>
            </a:xfrm>
            <a:custGeom>
              <a:avLst/>
              <a:gdLst/>
              <a:ahLst/>
              <a:cxnLst/>
              <a:rect l="0" t="0" r="0" b="0"/>
              <a:pathLst>
                <a:path w="108909" h="118466">
                  <a:moveTo>
                    <a:pt x="80333" y="51790"/>
                  </a:moveTo>
                  <a:lnTo>
                    <a:pt x="80333" y="46734"/>
                  </a:lnTo>
                  <a:lnTo>
                    <a:pt x="85821" y="28997"/>
                  </a:lnTo>
                  <a:lnTo>
                    <a:pt x="79896" y="7569"/>
                  </a:lnTo>
                  <a:lnTo>
                    <a:pt x="75553" y="1092"/>
                  </a:lnTo>
                  <a:lnTo>
                    <a:pt x="72913" y="0"/>
                  </a:lnTo>
                  <a:lnTo>
                    <a:pt x="70095" y="330"/>
                  </a:lnTo>
                  <a:lnTo>
                    <a:pt x="63083" y="4577"/>
                  </a:lnTo>
                  <a:lnTo>
                    <a:pt x="30192" y="36509"/>
                  </a:lnTo>
                  <a:lnTo>
                    <a:pt x="14416" y="64255"/>
                  </a:lnTo>
                  <a:lnTo>
                    <a:pt x="0" y="93060"/>
                  </a:lnTo>
                  <a:lnTo>
                    <a:pt x="319" y="95178"/>
                  </a:lnTo>
                  <a:lnTo>
                    <a:pt x="1591" y="96591"/>
                  </a:lnTo>
                  <a:lnTo>
                    <a:pt x="4555" y="96474"/>
                  </a:lnTo>
                  <a:lnTo>
                    <a:pt x="17781" y="91253"/>
                  </a:lnTo>
                  <a:lnTo>
                    <a:pt x="51955" y="66252"/>
                  </a:lnTo>
                  <a:lnTo>
                    <a:pt x="68117" y="45842"/>
                  </a:lnTo>
                  <a:lnTo>
                    <a:pt x="69611" y="41033"/>
                  </a:lnTo>
                  <a:lnTo>
                    <a:pt x="70276" y="37484"/>
                  </a:lnTo>
                  <a:lnTo>
                    <a:pt x="70453" y="38019"/>
                  </a:lnTo>
                  <a:lnTo>
                    <a:pt x="71820" y="50369"/>
                  </a:lnTo>
                  <a:lnTo>
                    <a:pt x="108908" y="1184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 name="SMARTInkShape-7790"/>
            <p:cNvSpPr/>
            <p:nvPr/>
          </p:nvSpPr>
          <p:spPr>
            <a:xfrm>
              <a:off x="10109735" y="1458765"/>
              <a:ext cx="110591" cy="160486"/>
            </a:xfrm>
            <a:custGeom>
              <a:avLst/>
              <a:gdLst/>
              <a:ahLst/>
              <a:cxnLst/>
              <a:rect l="0" t="0" r="0" b="0"/>
              <a:pathLst>
                <a:path w="110591" h="160486">
                  <a:moveTo>
                    <a:pt x="110590" y="17610"/>
                  </a:moveTo>
                  <a:lnTo>
                    <a:pt x="110590" y="9409"/>
                  </a:lnTo>
                  <a:lnTo>
                    <a:pt x="102388" y="0"/>
                  </a:lnTo>
                  <a:lnTo>
                    <a:pt x="100890" y="578"/>
                  </a:lnTo>
                  <a:lnTo>
                    <a:pt x="55339" y="44358"/>
                  </a:lnTo>
                  <a:lnTo>
                    <a:pt x="16426" y="81313"/>
                  </a:lnTo>
                  <a:lnTo>
                    <a:pt x="2257" y="109157"/>
                  </a:lnTo>
                  <a:lnTo>
                    <a:pt x="0" y="122856"/>
                  </a:lnTo>
                  <a:lnTo>
                    <a:pt x="2525" y="132472"/>
                  </a:lnTo>
                  <a:lnTo>
                    <a:pt x="25067" y="148892"/>
                  </a:lnTo>
                  <a:lnTo>
                    <a:pt x="62965" y="1604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SMARTInkShape-7791"/>
            <p:cNvSpPr/>
            <p:nvPr/>
          </p:nvSpPr>
          <p:spPr>
            <a:xfrm>
              <a:off x="9753600" y="1520599"/>
              <a:ext cx="171451" cy="155802"/>
            </a:xfrm>
            <a:custGeom>
              <a:avLst/>
              <a:gdLst/>
              <a:ahLst/>
              <a:cxnLst/>
              <a:rect l="0" t="0" r="0" b="0"/>
              <a:pathLst>
                <a:path w="171451" h="155802">
                  <a:moveTo>
                    <a:pt x="0" y="22451"/>
                  </a:moveTo>
                  <a:lnTo>
                    <a:pt x="0" y="27507"/>
                  </a:lnTo>
                  <a:lnTo>
                    <a:pt x="16247" y="70754"/>
                  </a:lnTo>
                  <a:lnTo>
                    <a:pt x="34958" y="112190"/>
                  </a:lnTo>
                  <a:lnTo>
                    <a:pt x="47069" y="152961"/>
                  </a:lnTo>
                  <a:lnTo>
                    <a:pt x="48312" y="153908"/>
                  </a:lnTo>
                  <a:lnTo>
                    <a:pt x="52516" y="154960"/>
                  </a:lnTo>
                  <a:lnTo>
                    <a:pt x="53003" y="153123"/>
                  </a:lnTo>
                  <a:lnTo>
                    <a:pt x="48032" y="111528"/>
                  </a:lnTo>
                  <a:lnTo>
                    <a:pt x="52762" y="65682"/>
                  </a:lnTo>
                  <a:lnTo>
                    <a:pt x="65962" y="33496"/>
                  </a:lnTo>
                  <a:lnTo>
                    <a:pt x="77295" y="19246"/>
                  </a:lnTo>
                  <a:lnTo>
                    <a:pt x="101815" y="1474"/>
                  </a:lnTo>
                  <a:lnTo>
                    <a:pt x="108094" y="0"/>
                  </a:lnTo>
                  <a:lnTo>
                    <a:pt x="120715" y="1184"/>
                  </a:lnTo>
                  <a:lnTo>
                    <a:pt x="130556" y="5238"/>
                  </a:lnTo>
                  <a:lnTo>
                    <a:pt x="134663" y="7801"/>
                  </a:lnTo>
                  <a:lnTo>
                    <a:pt x="142047" y="19115"/>
                  </a:lnTo>
                  <a:lnTo>
                    <a:pt x="155411" y="57305"/>
                  </a:lnTo>
                  <a:lnTo>
                    <a:pt x="163890" y="103032"/>
                  </a:lnTo>
                  <a:lnTo>
                    <a:pt x="171450" y="1558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SMARTInkShape-7792"/>
            <p:cNvSpPr/>
            <p:nvPr/>
          </p:nvSpPr>
          <p:spPr>
            <a:xfrm>
              <a:off x="9648825" y="1428750"/>
              <a:ext cx="9526" cy="9526"/>
            </a:xfrm>
            <a:custGeom>
              <a:avLst/>
              <a:gdLst/>
              <a:ahLst/>
              <a:cxnLst/>
              <a:rect l="0" t="0" r="0" b="0"/>
              <a:pathLst>
                <a:path w="9526" h="9526">
                  <a:moveTo>
                    <a:pt x="9525" y="9525"/>
                  </a:moveTo>
                  <a:lnTo>
                    <a:pt x="4468" y="9525"/>
                  </a:lnTo>
                  <a:lnTo>
                    <a:pt x="2979" y="8467"/>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 name="SMARTInkShape-7793"/>
            <p:cNvSpPr/>
            <p:nvPr/>
          </p:nvSpPr>
          <p:spPr>
            <a:xfrm>
              <a:off x="8677275" y="1520805"/>
              <a:ext cx="129871" cy="193696"/>
            </a:xfrm>
            <a:custGeom>
              <a:avLst/>
              <a:gdLst/>
              <a:ahLst/>
              <a:cxnLst/>
              <a:rect l="0" t="0" r="0" b="0"/>
              <a:pathLst>
                <a:path w="129871" h="193696">
                  <a:moveTo>
                    <a:pt x="0" y="69870"/>
                  </a:moveTo>
                  <a:lnTo>
                    <a:pt x="5057" y="64814"/>
                  </a:lnTo>
                  <a:lnTo>
                    <a:pt x="17304" y="40531"/>
                  </a:lnTo>
                  <a:lnTo>
                    <a:pt x="50113" y="14749"/>
                  </a:lnTo>
                  <a:lnTo>
                    <a:pt x="81993" y="1562"/>
                  </a:lnTo>
                  <a:lnTo>
                    <a:pt x="97472" y="0"/>
                  </a:lnTo>
                  <a:lnTo>
                    <a:pt x="103081" y="1065"/>
                  </a:lnTo>
                  <a:lnTo>
                    <a:pt x="121089" y="12677"/>
                  </a:lnTo>
                  <a:lnTo>
                    <a:pt x="127901" y="26459"/>
                  </a:lnTo>
                  <a:lnTo>
                    <a:pt x="129870" y="42110"/>
                  </a:lnTo>
                  <a:lnTo>
                    <a:pt x="127217" y="56121"/>
                  </a:lnTo>
                  <a:lnTo>
                    <a:pt x="109661" y="91079"/>
                  </a:lnTo>
                  <a:lnTo>
                    <a:pt x="84351" y="129894"/>
                  </a:lnTo>
                  <a:lnTo>
                    <a:pt x="60445" y="159181"/>
                  </a:lnTo>
                  <a:lnTo>
                    <a:pt x="19050" y="19369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SMARTInkShape-7794"/>
            <p:cNvSpPr/>
            <p:nvPr/>
          </p:nvSpPr>
          <p:spPr>
            <a:xfrm>
              <a:off x="8572500" y="2098196"/>
              <a:ext cx="123826" cy="92555"/>
            </a:xfrm>
            <a:custGeom>
              <a:avLst/>
              <a:gdLst/>
              <a:ahLst/>
              <a:cxnLst/>
              <a:rect l="0" t="0" r="0" b="0"/>
              <a:pathLst>
                <a:path w="123826" h="92555">
                  <a:moveTo>
                    <a:pt x="0" y="16354"/>
                  </a:moveTo>
                  <a:lnTo>
                    <a:pt x="17900" y="37076"/>
                  </a:lnTo>
                  <a:lnTo>
                    <a:pt x="37929" y="73182"/>
                  </a:lnTo>
                  <a:lnTo>
                    <a:pt x="39148" y="50692"/>
                  </a:lnTo>
                  <a:lnTo>
                    <a:pt x="51357" y="22457"/>
                  </a:lnTo>
                  <a:lnTo>
                    <a:pt x="63041" y="10952"/>
                  </a:lnTo>
                  <a:lnTo>
                    <a:pt x="81826" y="1348"/>
                  </a:lnTo>
                  <a:lnTo>
                    <a:pt x="86300" y="0"/>
                  </a:lnTo>
                  <a:lnTo>
                    <a:pt x="96917" y="1324"/>
                  </a:lnTo>
                  <a:lnTo>
                    <a:pt x="102712" y="3159"/>
                  </a:lnTo>
                  <a:lnTo>
                    <a:pt x="111971" y="13665"/>
                  </a:lnTo>
                  <a:lnTo>
                    <a:pt x="120313" y="31785"/>
                  </a:lnTo>
                  <a:lnTo>
                    <a:pt x="123825" y="925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7795"/>
            <p:cNvSpPr/>
            <p:nvPr/>
          </p:nvSpPr>
          <p:spPr>
            <a:xfrm>
              <a:off x="8416290" y="2077431"/>
              <a:ext cx="118111" cy="132370"/>
            </a:xfrm>
            <a:custGeom>
              <a:avLst/>
              <a:gdLst/>
              <a:ahLst/>
              <a:cxnLst/>
              <a:rect l="0" t="0" r="0" b="0"/>
              <a:pathLst>
                <a:path w="118111" h="132370">
                  <a:moveTo>
                    <a:pt x="70485" y="65694"/>
                  </a:moveTo>
                  <a:lnTo>
                    <a:pt x="70485" y="57493"/>
                  </a:lnTo>
                  <a:lnTo>
                    <a:pt x="92875" y="25612"/>
                  </a:lnTo>
                  <a:lnTo>
                    <a:pt x="93878" y="20981"/>
                  </a:lnTo>
                  <a:lnTo>
                    <a:pt x="92170" y="10191"/>
                  </a:lnTo>
                  <a:lnTo>
                    <a:pt x="90234" y="6467"/>
                  </a:lnTo>
                  <a:lnTo>
                    <a:pt x="87885" y="3984"/>
                  </a:lnTo>
                  <a:lnTo>
                    <a:pt x="85259" y="2329"/>
                  </a:lnTo>
                  <a:lnTo>
                    <a:pt x="71452" y="0"/>
                  </a:lnTo>
                  <a:lnTo>
                    <a:pt x="53956" y="4366"/>
                  </a:lnTo>
                  <a:lnTo>
                    <a:pt x="35366" y="17419"/>
                  </a:lnTo>
                  <a:lnTo>
                    <a:pt x="17726" y="40793"/>
                  </a:lnTo>
                  <a:lnTo>
                    <a:pt x="795" y="77166"/>
                  </a:lnTo>
                  <a:lnTo>
                    <a:pt x="0" y="89490"/>
                  </a:lnTo>
                  <a:lnTo>
                    <a:pt x="1271" y="94258"/>
                  </a:lnTo>
                  <a:lnTo>
                    <a:pt x="3175" y="97437"/>
                  </a:lnTo>
                  <a:lnTo>
                    <a:pt x="5504" y="99556"/>
                  </a:lnTo>
                  <a:lnTo>
                    <a:pt x="8114" y="100968"/>
                  </a:lnTo>
                  <a:lnTo>
                    <a:pt x="16659" y="99716"/>
                  </a:lnTo>
                  <a:lnTo>
                    <a:pt x="21900" y="97900"/>
                  </a:lnTo>
                  <a:lnTo>
                    <a:pt x="52923" y="64928"/>
                  </a:lnTo>
                  <a:lnTo>
                    <a:pt x="65919" y="43749"/>
                  </a:lnTo>
                  <a:lnTo>
                    <a:pt x="69883" y="29930"/>
                  </a:lnTo>
                  <a:lnTo>
                    <a:pt x="70084" y="30210"/>
                  </a:lnTo>
                  <a:lnTo>
                    <a:pt x="71424" y="36718"/>
                  </a:lnTo>
                  <a:lnTo>
                    <a:pt x="84669" y="83713"/>
                  </a:lnTo>
                  <a:lnTo>
                    <a:pt x="98207" y="107957"/>
                  </a:lnTo>
                  <a:lnTo>
                    <a:pt x="118110" y="13236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 name="SMARTInkShape-7796"/>
            <p:cNvSpPr/>
            <p:nvPr/>
          </p:nvSpPr>
          <p:spPr>
            <a:xfrm>
              <a:off x="7886700" y="2105025"/>
              <a:ext cx="1" cy="19051"/>
            </a:xfrm>
            <a:custGeom>
              <a:avLst/>
              <a:gdLst/>
              <a:ahLst/>
              <a:cxnLst/>
              <a:rect l="0" t="0" r="0" b="0"/>
              <a:pathLst>
                <a:path w="1" h="19051">
                  <a:moveTo>
                    <a:pt x="0" y="1905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 name="SMARTInkShape-7797"/>
            <p:cNvSpPr/>
            <p:nvPr/>
          </p:nvSpPr>
          <p:spPr>
            <a:xfrm>
              <a:off x="7362825" y="2090012"/>
              <a:ext cx="133351" cy="110264"/>
            </a:xfrm>
            <a:custGeom>
              <a:avLst/>
              <a:gdLst/>
              <a:ahLst/>
              <a:cxnLst/>
              <a:rect l="0" t="0" r="0" b="0"/>
              <a:pathLst>
                <a:path w="133351" h="110264">
                  <a:moveTo>
                    <a:pt x="0" y="5488"/>
                  </a:moveTo>
                  <a:lnTo>
                    <a:pt x="5057" y="432"/>
                  </a:lnTo>
                  <a:lnTo>
                    <a:pt x="6546" y="0"/>
                  </a:lnTo>
                  <a:lnTo>
                    <a:pt x="7539" y="771"/>
                  </a:lnTo>
                  <a:lnTo>
                    <a:pt x="24636" y="43285"/>
                  </a:lnTo>
                  <a:lnTo>
                    <a:pt x="28530" y="80661"/>
                  </a:lnTo>
                  <a:lnTo>
                    <a:pt x="33618" y="71271"/>
                  </a:lnTo>
                  <a:lnTo>
                    <a:pt x="39331" y="49135"/>
                  </a:lnTo>
                  <a:lnTo>
                    <a:pt x="69588" y="4163"/>
                  </a:lnTo>
                  <a:lnTo>
                    <a:pt x="73909" y="2488"/>
                  </a:lnTo>
                  <a:lnTo>
                    <a:pt x="84355" y="3449"/>
                  </a:lnTo>
                  <a:lnTo>
                    <a:pt x="93230" y="7404"/>
                  </a:lnTo>
                  <a:lnTo>
                    <a:pt x="97078" y="9940"/>
                  </a:lnTo>
                  <a:lnTo>
                    <a:pt x="107551" y="23623"/>
                  </a:lnTo>
                  <a:lnTo>
                    <a:pt x="133350" y="1102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 name="SMARTInkShape-7798"/>
            <p:cNvSpPr/>
            <p:nvPr/>
          </p:nvSpPr>
          <p:spPr>
            <a:xfrm>
              <a:off x="7277100" y="2066925"/>
              <a:ext cx="9526" cy="133351"/>
            </a:xfrm>
            <a:custGeom>
              <a:avLst/>
              <a:gdLst/>
              <a:ahLst/>
              <a:cxnLst/>
              <a:rect l="0" t="0" r="0" b="0"/>
              <a:pathLst>
                <a:path w="9526" h="133351">
                  <a:moveTo>
                    <a:pt x="0" y="0"/>
                  </a:moveTo>
                  <a:lnTo>
                    <a:pt x="0" y="5056"/>
                  </a:lnTo>
                  <a:lnTo>
                    <a:pt x="1059" y="6546"/>
                  </a:lnTo>
                  <a:lnTo>
                    <a:pt x="2822" y="7539"/>
                  </a:lnTo>
                  <a:lnTo>
                    <a:pt x="5057" y="8201"/>
                  </a:lnTo>
                  <a:lnTo>
                    <a:pt x="7539" y="17403"/>
                  </a:lnTo>
                  <a:lnTo>
                    <a:pt x="9263" y="63675"/>
                  </a:lnTo>
                  <a:lnTo>
                    <a:pt x="952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SMARTInkShape-7799"/>
            <p:cNvSpPr/>
            <p:nvPr/>
          </p:nvSpPr>
          <p:spPr>
            <a:xfrm>
              <a:off x="6906133" y="2105025"/>
              <a:ext cx="104268" cy="57151"/>
            </a:xfrm>
            <a:custGeom>
              <a:avLst/>
              <a:gdLst/>
              <a:ahLst/>
              <a:cxnLst/>
              <a:rect l="0" t="0" r="0" b="0"/>
              <a:pathLst>
                <a:path w="104268" h="57151">
                  <a:moveTo>
                    <a:pt x="18542" y="57150"/>
                  </a:moveTo>
                  <a:lnTo>
                    <a:pt x="13486" y="57150"/>
                  </a:lnTo>
                  <a:lnTo>
                    <a:pt x="8181" y="54328"/>
                  </a:lnTo>
                  <a:lnTo>
                    <a:pt x="5285" y="52094"/>
                  </a:lnTo>
                  <a:lnTo>
                    <a:pt x="2067" y="46789"/>
                  </a:lnTo>
                  <a:lnTo>
                    <a:pt x="0" y="39816"/>
                  </a:lnTo>
                  <a:lnTo>
                    <a:pt x="4699" y="33552"/>
                  </a:lnTo>
                  <a:lnTo>
                    <a:pt x="47071" y="18869"/>
                  </a:lnTo>
                  <a:lnTo>
                    <a:pt x="10426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 name="SMARTInkShape-7800"/>
            <p:cNvSpPr/>
            <p:nvPr/>
          </p:nvSpPr>
          <p:spPr>
            <a:xfrm>
              <a:off x="6991350" y="2009775"/>
              <a:ext cx="9526" cy="152401"/>
            </a:xfrm>
            <a:custGeom>
              <a:avLst/>
              <a:gdLst/>
              <a:ahLst/>
              <a:cxnLst/>
              <a:rect l="0" t="0" r="0" b="0"/>
              <a:pathLst>
                <a:path w="9526" h="152401">
                  <a:moveTo>
                    <a:pt x="9525" y="0"/>
                  </a:moveTo>
                  <a:lnTo>
                    <a:pt x="1324" y="0"/>
                  </a:lnTo>
                  <a:lnTo>
                    <a:pt x="78" y="46644"/>
                  </a:lnTo>
                  <a:lnTo>
                    <a:pt x="16" y="88353"/>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 name="SMARTInkShape-7801"/>
            <p:cNvSpPr/>
            <p:nvPr/>
          </p:nvSpPr>
          <p:spPr>
            <a:xfrm>
              <a:off x="8677275" y="1328874"/>
              <a:ext cx="85726" cy="680902"/>
            </a:xfrm>
            <a:custGeom>
              <a:avLst/>
              <a:gdLst/>
              <a:ahLst/>
              <a:cxnLst/>
              <a:rect l="0" t="0" r="0" b="0"/>
              <a:pathLst>
                <a:path w="85726" h="680902">
                  <a:moveTo>
                    <a:pt x="0" y="42726"/>
                  </a:moveTo>
                  <a:lnTo>
                    <a:pt x="0" y="0"/>
                  </a:lnTo>
                  <a:lnTo>
                    <a:pt x="0" y="46699"/>
                  </a:lnTo>
                  <a:lnTo>
                    <a:pt x="0" y="81886"/>
                  </a:lnTo>
                  <a:lnTo>
                    <a:pt x="5057" y="128177"/>
                  </a:lnTo>
                  <a:lnTo>
                    <a:pt x="7540" y="161138"/>
                  </a:lnTo>
                  <a:lnTo>
                    <a:pt x="9701" y="196953"/>
                  </a:lnTo>
                  <a:lnTo>
                    <a:pt x="14189" y="234038"/>
                  </a:lnTo>
                  <a:lnTo>
                    <a:pt x="16890" y="271687"/>
                  </a:lnTo>
                  <a:lnTo>
                    <a:pt x="19148" y="309586"/>
                  </a:lnTo>
                  <a:lnTo>
                    <a:pt x="23679" y="347597"/>
                  </a:lnTo>
                  <a:lnTo>
                    <a:pt x="29221" y="385658"/>
                  </a:lnTo>
                  <a:lnTo>
                    <a:pt x="34154" y="422682"/>
                  </a:lnTo>
                  <a:lnTo>
                    <a:pt x="36347" y="456776"/>
                  </a:lnTo>
                  <a:lnTo>
                    <a:pt x="37581" y="500664"/>
                  </a:lnTo>
                  <a:lnTo>
                    <a:pt x="48059" y="540479"/>
                  </a:lnTo>
                  <a:lnTo>
                    <a:pt x="56413" y="584254"/>
                  </a:lnTo>
                  <a:lnTo>
                    <a:pt x="67157" y="623475"/>
                  </a:lnTo>
                  <a:lnTo>
                    <a:pt x="85725" y="6809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SMARTInkShape-7802"/>
            <p:cNvSpPr/>
            <p:nvPr/>
          </p:nvSpPr>
          <p:spPr>
            <a:xfrm>
              <a:off x="8572500" y="1524000"/>
              <a:ext cx="47626" cy="116130"/>
            </a:xfrm>
            <a:custGeom>
              <a:avLst/>
              <a:gdLst/>
              <a:ahLst/>
              <a:cxnLst/>
              <a:rect l="0" t="0" r="0" b="0"/>
              <a:pathLst>
                <a:path w="47626" h="116130">
                  <a:moveTo>
                    <a:pt x="0" y="9525"/>
                  </a:moveTo>
                  <a:lnTo>
                    <a:pt x="15188" y="48564"/>
                  </a:lnTo>
                  <a:lnTo>
                    <a:pt x="23598" y="92368"/>
                  </a:lnTo>
                  <a:lnTo>
                    <a:pt x="32157" y="112858"/>
                  </a:lnTo>
                  <a:lnTo>
                    <a:pt x="34138" y="115455"/>
                  </a:lnTo>
                  <a:lnTo>
                    <a:pt x="35459" y="116129"/>
                  </a:lnTo>
                  <a:lnTo>
                    <a:pt x="36339" y="115519"/>
                  </a:lnTo>
                  <a:lnTo>
                    <a:pt x="35868" y="114054"/>
                  </a:lnTo>
                  <a:lnTo>
                    <a:pt x="27507" y="98455"/>
                  </a:lnTo>
                  <a:lnTo>
                    <a:pt x="15664" y="70483"/>
                  </a:lnTo>
                  <a:lnTo>
                    <a:pt x="15076" y="51787"/>
                  </a:lnTo>
                  <a:lnTo>
                    <a:pt x="16401" y="40875"/>
                  </a:lnTo>
                  <a:lnTo>
                    <a:pt x="23517" y="25928"/>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SMARTInkShape-7803"/>
            <p:cNvSpPr/>
            <p:nvPr/>
          </p:nvSpPr>
          <p:spPr>
            <a:xfrm>
              <a:off x="8410575" y="1508801"/>
              <a:ext cx="133351" cy="139025"/>
            </a:xfrm>
            <a:custGeom>
              <a:avLst/>
              <a:gdLst/>
              <a:ahLst/>
              <a:cxnLst/>
              <a:rect l="0" t="0" r="0" b="0"/>
              <a:pathLst>
                <a:path w="133351" h="139025">
                  <a:moveTo>
                    <a:pt x="0" y="5674"/>
                  </a:moveTo>
                  <a:lnTo>
                    <a:pt x="0" y="49914"/>
                  </a:lnTo>
                  <a:lnTo>
                    <a:pt x="5057" y="90730"/>
                  </a:lnTo>
                  <a:lnTo>
                    <a:pt x="13257" y="109663"/>
                  </a:lnTo>
                  <a:lnTo>
                    <a:pt x="17304" y="113100"/>
                  </a:lnTo>
                  <a:lnTo>
                    <a:pt x="27446" y="116919"/>
                  </a:lnTo>
                  <a:lnTo>
                    <a:pt x="33115" y="114762"/>
                  </a:lnTo>
                  <a:lnTo>
                    <a:pt x="45056" y="103899"/>
                  </a:lnTo>
                  <a:lnTo>
                    <a:pt x="69346" y="57781"/>
                  </a:lnTo>
                  <a:lnTo>
                    <a:pt x="74169" y="32755"/>
                  </a:lnTo>
                  <a:lnTo>
                    <a:pt x="67821" y="338"/>
                  </a:lnTo>
                  <a:lnTo>
                    <a:pt x="67439" y="0"/>
                  </a:lnTo>
                  <a:lnTo>
                    <a:pt x="67015" y="2447"/>
                  </a:lnTo>
                  <a:lnTo>
                    <a:pt x="74906" y="45163"/>
                  </a:lnTo>
                  <a:lnTo>
                    <a:pt x="91153" y="88694"/>
                  </a:lnTo>
                  <a:lnTo>
                    <a:pt x="108617" y="117056"/>
                  </a:lnTo>
                  <a:lnTo>
                    <a:pt x="133350" y="1390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 name="SMARTInkShape-7804"/>
            <p:cNvSpPr/>
            <p:nvPr/>
          </p:nvSpPr>
          <p:spPr>
            <a:xfrm>
              <a:off x="8143875" y="1166519"/>
              <a:ext cx="238126" cy="547982"/>
            </a:xfrm>
            <a:custGeom>
              <a:avLst/>
              <a:gdLst/>
              <a:ahLst/>
              <a:cxnLst/>
              <a:rect l="0" t="0" r="0" b="0"/>
              <a:pathLst>
                <a:path w="238126" h="547982">
                  <a:moveTo>
                    <a:pt x="238125" y="5056"/>
                  </a:moveTo>
                  <a:lnTo>
                    <a:pt x="233069" y="0"/>
                  </a:lnTo>
                  <a:lnTo>
                    <a:pt x="222120" y="339"/>
                  </a:lnTo>
                  <a:lnTo>
                    <a:pt x="208786" y="4018"/>
                  </a:lnTo>
                  <a:lnTo>
                    <a:pt x="163402" y="31770"/>
                  </a:lnTo>
                  <a:lnTo>
                    <a:pt x="116219" y="57924"/>
                  </a:lnTo>
                  <a:lnTo>
                    <a:pt x="76580" y="88994"/>
                  </a:lnTo>
                  <a:lnTo>
                    <a:pt x="37288" y="122296"/>
                  </a:lnTo>
                  <a:lnTo>
                    <a:pt x="23866" y="142570"/>
                  </a:lnTo>
                  <a:lnTo>
                    <a:pt x="16604" y="159306"/>
                  </a:lnTo>
                  <a:lnTo>
                    <a:pt x="15494" y="171684"/>
                  </a:lnTo>
                  <a:lnTo>
                    <a:pt x="16680" y="176466"/>
                  </a:lnTo>
                  <a:lnTo>
                    <a:pt x="33517" y="198366"/>
                  </a:lnTo>
                  <a:lnTo>
                    <a:pt x="79685" y="232094"/>
                  </a:lnTo>
                  <a:lnTo>
                    <a:pt x="124493" y="259895"/>
                  </a:lnTo>
                  <a:lnTo>
                    <a:pt x="163999" y="290917"/>
                  </a:lnTo>
                  <a:lnTo>
                    <a:pt x="172833" y="297230"/>
                  </a:lnTo>
                  <a:lnTo>
                    <a:pt x="202219" y="342208"/>
                  </a:lnTo>
                  <a:lnTo>
                    <a:pt x="219842" y="368596"/>
                  </a:lnTo>
                  <a:lnTo>
                    <a:pt x="224708" y="386763"/>
                  </a:lnTo>
                  <a:lnTo>
                    <a:pt x="221226" y="408242"/>
                  </a:lnTo>
                  <a:lnTo>
                    <a:pt x="206800" y="446412"/>
                  </a:lnTo>
                  <a:lnTo>
                    <a:pt x="172656" y="488431"/>
                  </a:lnTo>
                  <a:lnTo>
                    <a:pt x="158228" y="501406"/>
                  </a:lnTo>
                  <a:lnTo>
                    <a:pt x="113813" y="526940"/>
                  </a:lnTo>
                  <a:lnTo>
                    <a:pt x="80524" y="540100"/>
                  </a:lnTo>
                  <a:lnTo>
                    <a:pt x="33466" y="546424"/>
                  </a:lnTo>
                  <a:lnTo>
                    <a:pt x="0" y="5479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 name="SMARTInkShape-7805"/>
            <p:cNvSpPr/>
            <p:nvPr/>
          </p:nvSpPr>
          <p:spPr>
            <a:xfrm>
              <a:off x="7705725" y="1447800"/>
              <a:ext cx="57151" cy="174367"/>
            </a:xfrm>
            <a:custGeom>
              <a:avLst/>
              <a:gdLst/>
              <a:ahLst/>
              <a:cxnLst/>
              <a:rect l="0" t="0" r="0" b="0"/>
              <a:pathLst>
                <a:path w="57151" h="174367">
                  <a:moveTo>
                    <a:pt x="0" y="28575"/>
                  </a:moveTo>
                  <a:lnTo>
                    <a:pt x="5057" y="75267"/>
                  </a:lnTo>
                  <a:lnTo>
                    <a:pt x="16247" y="119603"/>
                  </a:lnTo>
                  <a:lnTo>
                    <a:pt x="33899" y="163392"/>
                  </a:lnTo>
                  <a:lnTo>
                    <a:pt x="36855" y="174237"/>
                  </a:lnTo>
                  <a:lnTo>
                    <a:pt x="37271" y="174366"/>
                  </a:lnTo>
                  <a:lnTo>
                    <a:pt x="37731" y="170629"/>
                  </a:lnTo>
                  <a:lnTo>
                    <a:pt x="36933" y="155567"/>
                  </a:lnTo>
                  <a:lnTo>
                    <a:pt x="29448" y="108646"/>
                  </a:lnTo>
                  <a:lnTo>
                    <a:pt x="29892" y="71585"/>
                  </a:lnTo>
                  <a:lnTo>
                    <a:pt x="41866" y="24753"/>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 name="SMARTInkShape-7806"/>
            <p:cNvSpPr/>
            <p:nvPr/>
          </p:nvSpPr>
          <p:spPr>
            <a:xfrm>
              <a:off x="7540189" y="1470362"/>
              <a:ext cx="93396" cy="148889"/>
            </a:xfrm>
            <a:custGeom>
              <a:avLst/>
              <a:gdLst/>
              <a:ahLst/>
              <a:cxnLst/>
              <a:rect l="0" t="0" r="0" b="0"/>
              <a:pathLst>
                <a:path w="93396" h="148889">
                  <a:moveTo>
                    <a:pt x="51236" y="91738"/>
                  </a:moveTo>
                  <a:lnTo>
                    <a:pt x="51236" y="96794"/>
                  </a:lnTo>
                  <a:lnTo>
                    <a:pt x="52295" y="98284"/>
                  </a:lnTo>
                  <a:lnTo>
                    <a:pt x="54058" y="99277"/>
                  </a:lnTo>
                  <a:lnTo>
                    <a:pt x="59437" y="100871"/>
                  </a:lnTo>
                  <a:lnTo>
                    <a:pt x="70482" y="91034"/>
                  </a:lnTo>
                  <a:lnTo>
                    <a:pt x="85573" y="61142"/>
                  </a:lnTo>
                  <a:lnTo>
                    <a:pt x="93395" y="36106"/>
                  </a:lnTo>
                  <a:lnTo>
                    <a:pt x="91846" y="25385"/>
                  </a:lnTo>
                  <a:lnTo>
                    <a:pt x="85023" y="8343"/>
                  </a:lnTo>
                  <a:lnTo>
                    <a:pt x="81169" y="4391"/>
                  </a:lnTo>
                  <a:lnTo>
                    <a:pt x="71243" y="0"/>
                  </a:lnTo>
                  <a:lnTo>
                    <a:pt x="59775" y="871"/>
                  </a:lnTo>
                  <a:lnTo>
                    <a:pt x="53754" y="2585"/>
                  </a:lnTo>
                  <a:lnTo>
                    <a:pt x="30110" y="25223"/>
                  </a:lnTo>
                  <a:lnTo>
                    <a:pt x="13109" y="63798"/>
                  </a:lnTo>
                  <a:lnTo>
                    <a:pt x="0" y="109032"/>
                  </a:lnTo>
                  <a:lnTo>
                    <a:pt x="1301" y="129058"/>
                  </a:lnTo>
                  <a:lnTo>
                    <a:pt x="6304" y="136726"/>
                  </a:lnTo>
                  <a:lnTo>
                    <a:pt x="23152" y="148069"/>
                  </a:lnTo>
                  <a:lnTo>
                    <a:pt x="70286" y="1488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SMARTInkShape-7807"/>
            <p:cNvSpPr/>
            <p:nvPr/>
          </p:nvSpPr>
          <p:spPr>
            <a:xfrm>
              <a:off x="7286625" y="1474091"/>
              <a:ext cx="228601" cy="179731"/>
            </a:xfrm>
            <a:custGeom>
              <a:avLst/>
              <a:gdLst/>
              <a:ahLst/>
              <a:cxnLst/>
              <a:rect l="0" t="0" r="0" b="0"/>
              <a:pathLst>
                <a:path w="228601" h="179731">
                  <a:moveTo>
                    <a:pt x="0" y="40384"/>
                  </a:moveTo>
                  <a:lnTo>
                    <a:pt x="5057" y="85213"/>
                  </a:lnTo>
                  <a:lnTo>
                    <a:pt x="16476" y="127727"/>
                  </a:lnTo>
                  <a:lnTo>
                    <a:pt x="18542" y="149359"/>
                  </a:lnTo>
                  <a:lnTo>
                    <a:pt x="19769" y="151134"/>
                  </a:lnTo>
                  <a:lnTo>
                    <a:pt x="21647" y="152317"/>
                  </a:lnTo>
                  <a:lnTo>
                    <a:pt x="23956" y="153106"/>
                  </a:lnTo>
                  <a:lnTo>
                    <a:pt x="24437" y="152574"/>
                  </a:lnTo>
                  <a:lnTo>
                    <a:pt x="22150" y="149160"/>
                  </a:lnTo>
                  <a:lnTo>
                    <a:pt x="19322" y="110794"/>
                  </a:lnTo>
                  <a:lnTo>
                    <a:pt x="27767" y="70794"/>
                  </a:lnTo>
                  <a:lnTo>
                    <a:pt x="49648" y="31689"/>
                  </a:lnTo>
                  <a:lnTo>
                    <a:pt x="54266" y="28237"/>
                  </a:lnTo>
                  <a:lnTo>
                    <a:pt x="65040" y="24402"/>
                  </a:lnTo>
                  <a:lnTo>
                    <a:pt x="70877" y="26554"/>
                  </a:lnTo>
                  <a:lnTo>
                    <a:pt x="83007" y="37412"/>
                  </a:lnTo>
                  <a:lnTo>
                    <a:pt x="101495" y="65824"/>
                  </a:lnTo>
                  <a:lnTo>
                    <a:pt x="116268" y="103426"/>
                  </a:lnTo>
                  <a:lnTo>
                    <a:pt x="125154" y="146127"/>
                  </a:lnTo>
                  <a:lnTo>
                    <a:pt x="127887" y="152154"/>
                  </a:lnTo>
                  <a:lnTo>
                    <a:pt x="128099" y="164496"/>
                  </a:lnTo>
                  <a:lnTo>
                    <a:pt x="126674" y="170750"/>
                  </a:lnTo>
                  <a:lnTo>
                    <a:pt x="124666" y="174920"/>
                  </a:lnTo>
                  <a:lnTo>
                    <a:pt x="122269" y="177700"/>
                  </a:lnTo>
                  <a:lnTo>
                    <a:pt x="119613" y="179553"/>
                  </a:lnTo>
                  <a:lnTo>
                    <a:pt x="117842" y="179730"/>
                  </a:lnTo>
                  <a:lnTo>
                    <a:pt x="116661" y="178790"/>
                  </a:lnTo>
                  <a:lnTo>
                    <a:pt x="115874" y="177104"/>
                  </a:lnTo>
                  <a:lnTo>
                    <a:pt x="114508" y="134627"/>
                  </a:lnTo>
                  <a:lnTo>
                    <a:pt x="114362" y="93355"/>
                  </a:lnTo>
                  <a:lnTo>
                    <a:pt x="116444" y="70277"/>
                  </a:lnTo>
                  <a:lnTo>
                    <a:pt x="124425" y="45908"/>
                  </a:lnTo>
                  <a:lnTo>
                    <a:pt x="137851" y="26611"/>
                  </a:lnTo>
                  <a:lnTo>
                    <a:pt x="162226" y="2033"/>
                  </a:lnTo>
                  <a:lnTo>
                    <a:pt x="167417" y="0"/>
                  </a:lnTo>
                  <a:lnTo>
                    <a:pt x="178829" y="563"/>
                  </a:lnTo>
                  <a:lnTo>
                    <a:pt x="190958" y="7164"/>
                  </a:lnTo>
                  <a:lnTo>
                    <a:pt x="197155" y="11887"/>
                  </a:lnTo>
                  <a:lnTo>
                    <a:pt x="206863" y="28424"/>
                  </a:lnTo>
                  <a:lnTo>
                    <a:pt x="215457" y="58713"/>
                  </a:lnTo>
                  <a:lnTo>
                    <a:pt x="223417" y="102448"/>
                  </a:lnTo>
                  <a:lnTo>
                    <a:pt x="228600" y="1261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 name="SMARTInkShape-7808"/>
            <p:cNvSpPr/>
            <p:nvPr/>
          </p:nvSpPr>
          <p:spPr>
            <a:xfrm>
              <a:off x="6991350" y="1466850"/>
              <a:ext cx="164898" cy="186345"/>
            </a:xfrm>
            <a:custGeom>
              <a:avLst/>
              <a:gdLst/>
              <a:ahLst/>
              <a:cxnLst/>
              <a:rect l="0" t="0" r="0" b="0"/>
              <a:pathLst>
                <a:path w="164898" h="186345">
                  <a:moveTo>
                    <a:pt x="0" y="38100"/>
                  </a:moveTo>
                  <a:lnTo>
                    <a:pt x="1059" y="81373"/>
                  </a:lnTo>
                  <a:lnTo>
                    <a:pt x="7604" y="125005"/>
                  </a:lnTo>
                  <a:lnTo>
                    <a:pt x="13257" y="148691"/>
                  </a:lnTo>
                  <a:lnTo>
                    <a:pt x="24942" y="166979"/>
                  </a:lnTo>
                  <a:lnTo>
                    <a:pt x="32503" y="174819"/>
                  </a:lnTo>
                  <a:lnTo>
                    <a:pt x="49371" y="183531"/>
                  </a:lnTo>
                  <a:lnTo>
                    <a:pt x="66393" y="186344"/>
                  </a:lnTo>
                  <a:lnTo>
                    <a:pt x="81014" y="184067"/>
                  </a:lnTo>
                  <a:lnTo>
                    <a:pt x="106201" y="166722"/>
                  </a:lnTo>
                  <a:lnTo>
                    <a:pt x="139404" y="126025"/>
                  </a:lnTo>
                  <a:lnTo>
                    <a:pt x="154890" y="93803"/>
                  </a:lnTo>
                  <a:lnTo>
                    <a:pt x="164897" y="56133"/>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 name="SMARTInkShape-7809"/>
            <p:cNvSpPr/>
            <p:nvPr/>
          </p:nvSpPr>
          <p:spPr>
            <a:xfrm>
              <a:off x="6753225" y="1429375"/>
              <a:ext cx="130205" cy="247026"/>
            </a:xfrm>
            <a:custGeom>
              <a:avLst/>
              <a:gdLst/>
              <a:ahLst/>
              <a:cxnLst/>
              <a:rect l="0" t="0" r="0" b="0"/>
              <a:pathLst>
                <a:path w="130205" h="247026">
                  <a:moveTo>
                    <a:pt x="85725" y="27950"/>
                  </a:moveTo>
                  <a:lnTo>
                    <a:pt x="103059" y="1484"/>
                  </a:lnTo>
                  <a:lnTo>
                    <a:pt x="102572" y="781"/>
                  </a:lnTo>
                  <a:lnTo>
                    <a:pt x="99210" y="0"/>
                  </a:lnTo>
                  <a:lnTo>
                    <a:pt x="86310" y="4617"/>
                  </a:lnTo>
                  <a:lnTo>
                    <a:pt x="43241" y="34596"/>
                  </a:lnTo>
                  <a:lnTo>
                    <a:pt x="20926" y="50145"/>
                  </a:lnTo>
                  <a:lnTo>
                    <a:pt x="14592" y="58276"/>
                  </a:lnTo>
                  <a:lnTo>
                    <a:pt x="11026" y="68803"/>
                  </a:lnTo>
                  <a:lnTo>
                    <a:pt x="13701" y="72119"/>
                  </a:lnTo>
                  <a:lnTo>
                    <a:pt x="47377" y="91425"/>
                  </a:lnTo>
                  <a:lnTo>
                    <a:pt x="92693" y="106967"/>
                  </a:lnTo>
                  <a:lnTo>
                    <a:pt x="122732" y="125050"/>
                  </a:lnTo>
                  <a:lnTo>
                    <a:pt x="126271" y="129725"/>
                  </a:lnTo>
                  <a:lnTo>
                    <a:pt x="130204" y="140564"/>
                  </a:lnTo>
                  <a:lnTo>
                    <a:pt x="127361" y="163623"/>
                  </a:lnTo>
                  <a:lnTo>
                    <a:pt x="111285" y="181382"/>
                  </a:lnTo>
                  <a:lnTo>
                    <a:pt x="64553" y="213961"/>
                  </a:lnTo>
                  <a:lnTo>
                    <a:pt x="38529" y="229585"/>
                  </a:lnTo>
                  <a:lnTo>
                    <a:pt x="0" y="247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 name="SMARTInkShape-7810"/>
            <p:cNvSpPr/>
            <p:nvPr/>
          </p:nvSpPr>
          <p:spPr>
            <a:xfrm>
              <a:off x="6115738" y="1163766"/>
              <a:ext cx="580338" cy="434304"/>
            </a:xfrm>
            <a:custGeom>
              <a:avLst/>
              <a:gdLst/>
              <a:ahLst/>
              <a:cxnLst/>
              <a:rect l="0" t="0" r="0" b="0"/>
              <a:pathLst>
                <a:path w="580338" h="434304">
                  <a:moveTo>
                    <a:pt x="123137" y="17334"/>
                  </a:moveTo>
                  <a:lnTo>
                    <a:pt x="149604" y="0"/>
                  </a:lnTo>
                  <a:lnTo>
                    <a:pt x="146031" y="3849"/>
                  </a:lnTo>
                  <a:lnTo>
                    <a:pt x="126679" y="18864"/>
                  </a:lnTo>
                  <a:lnTo>
                    <a:pt x="96203" y="62753"/>
                  </a:lnTo>
                  <a:lnTo>
                    <a:pt x="69486" y="107680"/>
                  </a:lnTo>
                  <a:lnTo>
                    <a:pt x="50208" y="149819"/>
                  </a:lnTo>
                  <a:lnTo>
                    <a:pt x="36147" y="195818"/>
                  </a:lnTo>
                  <a:lnTo>
                    <a:pt x="25913" y="230010"/>
                  </a:lnTo>
                  <a:lnTo>
                    <a:pt x="15368" y="265315"/>
                  </a:lnTo>
                  <a:lnTo>
                    <a:pt x="7154" y="298645"/>
                  </a:lnTo>
                  <a:lnTo>
                    <a:pt x="1636" y="342103"/>
                  </a:lnTo>
                  <a:lnTo>
                    <a:pt x="0" y="376734"/>
                  </a:lnTo>
                  <a:lnTo>
                    <a:pt x="8085" y="400023"/>
                  </a:lnTo>
                  <a:lnTo>
                    <a:pt x="14685" y="412160"/>
                  </a:lnTo>
                  <a:lnTo>
                    <a:pt x="23319" y="420251"/>
                  </a:lnTo>
                  <a:lnTo>
                    <a:pt x="44201" y="429242"/>
                  </a:lnTo>
                  <a:lnTo>
                    <a:pt x="69645" y="434303"/>
                  </a:lnTo>
                  <a:lnTo>
                    <a:pt x="89485" y="427020"/>
                  </a:lnTo>
                  <a:lnTo>
                    <a:pt x="131659" y="401531"/>
                  </a:lnTo>
                  <a:lnTo>
                    <a:pt x="172616" y="369762"/>
                  </a:lnTo>
                  <a:lnTo>
                    <a:pt x="189578" y="359177"/>
                  </a:lnTo>
                  <a:lnTo>
                    <a:pt x="204172" y="354473"/>
                  </a:lnTo>
                  <a:lnTo>
                    <a:pt x="214892" y="355204"/>
                  </a:lnTo>
                  <a:lnTo>
                    <a:pt x="224242" y="360115"/>
                  </a:lnTo>
                  <a:lnTo>
                    <a:pt x="248608" y="381398"/>
                  </a:lnTo>
                  <a:lnTo>
                    <a:pt x="271455" y="416094"/>
                  </a:lnTo>
                  <a:lnTo>
                    <a:pt x="290555" y="430407"/>
                  </a:lnTo>
                  <a:lnTo>
                    <a:pt x="295074" y="432416"/>
                  </a:lnTo>
                  <a:lnTo>
                    <a:pt x="300204" y="431639"/>
                  </a:lnTo>
                  <a:lnTo>
                    <a:pt x="339946" y="409566"/>
                  </a:lnTo>
                  <a:lnTo>
                    <a:pt x="354610" y="397682"/>
                  </a:lnTo>
                  <a:lnTo>
                    <a:pt x="360003" y="391549"/>
                  </a:lnTo>
                  <a:lnTo>
                    <a:pt x="365993" y="373446"/>
                  </a:lnTo>
                  <a:lnTo>
                    <a:pt x="369841" y="337444"/>
                  </a:lnTo>
                  <a:lnTo>
                    <a:pt x="369098" y="332341"/>
                  </a:lnTo>
                  <a:lnTo>
                    <a:pt x="367544" y="328939"/>
                  </a:lnTo>
                  <a:lnTo>
                    <a:pt x="365450" y="326670"/>
                  </a:lnTo>
                  <a:lnTo>
                    <a:pt x="357479" y="324150"/>
                  </a:lnTo>
                  <a:lnTo>
                    <a:pt x="352390" y="323478"/>
                  </a:lnTo>
                  <a:lnTo>
                    <a:pt x="338269" y="328376"/>
                  </a:lnTo>
                  <a:lnTo>
                    <a:pt x="324584" y="336550"/>
                  </a:lnTo>
                  <a:lnTo>
                    <a:pt x="305863" y="358296"/>
                  </a:lnTo>
                  <a:lnTo>
                    <a:pt x="306338" y="358942"/>
                  </a:lnTo>
                  <a:lnTo>
                    <a:pt x="309687" y="359660"/>
                  </a:lnTo>
                  <a:lnTo>
                    <a:pt x="352445" y="329824"/>
                  </a:lnTo>
                  <a:lnTo>
                    <a:pt x="374289" y="324413"/>
                  </a:lnTo>
                  <a:lnTo>
                    <a:pt x="400400" y="323867"/>
                  </a:lnTo>
                  <a:lnTo>
                    <a:pt x="418874" y="327491"/>
                  </a:lnTo>
                  <a:lnTo>
                    <a:pt x="432023" y="335451"/>
                  </a:lnTo>
                  <a:lnTo>
                    <a:pt x="459167" y="370454"/>
                  </a:lnTo>
                  <a:lnTo>
                    <a:pt x="482048" y="406878"/>
                  </a:lnTo>
                  <a:lnTo>
                    <a:pt x="483737" y="411656"/>
                  </a:lnTo>
                  <a:lnTo>
                    <a:pt x="484187" y="411449"/>
                  </a:lnTo>
                  <a:lnTo>
                    <a:pt x="484487" y="410252"/>
                  </a:lnTo>
                  <a:lnTo>
                    <a:pt x="483628" y="409454"/>
                  </a:lnTo>
                  <a:lnTo>
                    <a:pt x="479853" y="408568"/>
                  </a:lnTo>
                  <a:lnTo>
                    <a:pt x="477469" y="399708"/>
                  </a:lnTo>
                  <a:lnTo>
                    <a:pt x="470326" y="353673"/>
                  </a:lnTo>
                  <a:lnTo>
                    <a:pt x="472529" y="337562"/>
                  </a:lnTo>
                  <a:lnTo>
                    <a:pt x="489113" y="304485"/>
                  </a:lnTo>
                  <a:lnTo>
                    <a:pt x="496755" y="293829"/>
                  </a:lnTo>
                  <a:lnTo>
                    <a:pt x="506500" y="288387"/>
                  </a:lnTo>
                  <a:lnTo>
                    <a:pt x="512063" y="286936"/>
                  </a:lnTo>
                  <a:lnTo>
                    <a:pt x="516829" y="287027"/>
                  </a:lnTo>
                  <a:lnTo>
                    <a:pt x="524947" y="289950"/>
                  </a:lnTo>
                  <a:lnTo>
                    <a:pt x="540524" y="307659"/>
                  </a:lnTo>
                  <a:lnTo>
                    <a:pt x="546768" y="321345"/>
                  </a:lnTo>
                  <a:lnTo>
                    <a:pt x="555832" y="357491"/>
                  </a:lnTo>
                  <a:lnTo>
                    <a:pt x="580337" y="4269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SMARTInkShape-7811"/>
            <p:cNvSpPr/>
            <p:nvPr/>
          </p:nvSpPr>
          <p:spPr>
            <a:xfrm>
              <a:off x="8765457" y="1915410"/>
              <a:ext cx="121369" cy="437266"/>
            </a:xfrm>
            <a:custGeom>
              <a:avLst/>
              <a:gdLst/>
              <a:ahLst/>
              <a:cxnLst/>
              <a:rect l="0" t="0" r="0" b="0"/>
              <a:pathLst>
                <a:path w="121369" h="437266">
                  <a:moveTo>
                    <a:pt x="83268" y="218190"/>
                  </a:moveTo>
                  <a:lnTo>
                    <a:pt x="83268" y="213134"/>
                  </a:lnTo>
                  <a:lnTo>
                    <a:pt x="84327" y="211644"/>
                  </a:lnTo>
                  <a:lnTo>
                    <a:pt x="86090" y="210651"/>
                  </a:lnTo>
                  <a:lnTo>
                    <a:pt x="88325" y="209989"/>
                  </a:lnTo>
                  <a:lnTo>
                    <a:pt x="88756" y="208489"/>
                  </a:lnTo>
                  <a:lnTo>
                    <a:pt x="86413" y="204001"/>
                  </a:lnTo>
                  <a:lnTo>
                    <a:pt x="84307" y="202380"/>
                  </a:lnTo>
                  <a:lnTo>
                    <a:pt x="79144" y="200580"/>
                  </a:lnTo>
                  <a:lnTo>
                    <a:pt x="53055" y="207029"/>
                  </a:lnTo>
                  <a:lnTo>
                    <a:pt x="39501" y="212524"/>
                  </a:lnTo>
                  <a:lnTo>
                    <a:pt x="19971" y="231681"/>
                  </a:lnTo>
                  <a:lnTo>
                    <a:pt x="5835" y="257465"/>
                  </a:lnTo>
                  <a:lnTo>
                    <a:pt x="0" y="280157"/>
                  </a:lnTo>
                  <a:lnTo>
                    <a:pt x="239" y="284901"/>
                  </a:lnTo>
                  <a:lnTo>
                    <a:pt x="1457" y="288064"/>
                  </a:lnTo>
                  <a:lnTo>
                    <a:pt x="3327" y="290173"/>
                  </a:lnTo>
                  <a:lnTo>
                    <a:pt x="13871" y="289693"/>
                  </a:lnTo>
                  <a:lnTo>
                    <a:pt x="27026" y="285953"/>
                  </a:lnTo>
                  <a:lnTo>
                    <a:pt x="41439" y="276838"/>
                  </a:lnTo>
                  <a:lnTo>
                    <a:pt x="61913" y="255332"/>
                  </a:lnTo>
                  <a:lnTo>
                    <a:pt x="86336" y="220180"/>
                  </a:lnTo>
                  <a:lnTo>
                    <a:pt x="97112" y="175035"/>
                  </a:lnTo>
                  <a:lnTo>
                    <a:pt x="100004" y="139743"/>
                  </a:lnTo>
                  <a:lnTo>
                    <a:pt x="101289" y="105714"/>
                  </a:lnTo>
                  <a:lnTo>
                    <a:pt x="99191" y="65272"/>
                  </a:lnTo>
                  <a:lnTo>
                    <a:pt x="93636" y="20213"/>
                  </a:lnTo>
                  <a:lnTo>
                    <a:pt x="92826" y="0"/>
                  </a:lnTo>
                  <a:lnTo>
                    <a:pt x="92795" y="38673"/>
                  </a:lnTo>
                  <a:lnTo>
                    <a:pt x="92793" y="81391"/>
                  </a:lnTo>
                  <a:lnTo>
                    <a:pt x="92793" y="128621"/>
                  </a:lnTo>
                  <a:lnTo>
                    <a:pt x="95615" y="169426"/>
                  </a:lnTo>
                  <a:lnTo>
                    <a:pt x="100333" y="208327"/>
                  </a:lnTo>
                  <a:lnTo>
                    <a:pt x="101730" y="246665"/>
                  </a:lnTo>
                  <a:lnTo>
                    <a:pt x="104966" y="287657"/>
                  </a:lnTo>
                  <a:lnTo>
                    <a:pt x="109804" y="330495"/>
                  </a:lnTo>
                  <a:lnTo>
                    <a:pt x="114061" y="369999"/>
                  </a:lnTo>
                  <a:lnTo>
                    <a:pt x="121368" y="4372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7812"/>
            <p:cNvSpPr/>
            <p:nvPr/>
          </p:nvSpPr>
          <p:spPr>
            <a:xfrm>
              <a:off x="5651284" y="1194489"/>
              <a:ext cx="139917" cy="481912"/>
            </a:xfrm>
            <a:custGeom>
              <a:avLst/>
              <a:gdLst/>
              <a:ahLst/>
              <a:cxnLst/>
              <a:rect l="0" t="0" r="0" b="0"/>
              <a:pathLst>
                <a:path w="139917" h="481912">
                  <a:moveTo>
                    <a:pt x="54191" y="319986"/>
                  </a:moveTo>
                  <a:lnTo>
                    <a:pt x="59248" y="319986"/>
                  </a:lnTo>
                  <a:lnTo>
                    <a:pt x="60737" y="318928"/>
                  </a:lnTo>
                  <a:lnTo>
                    <a:pt x="61730" y="317164"/>
                  </a:lnTo>
                  <a:lnTo>
                    <a:pt x="63324" y="306728"/>
                  </a:lnTo>
                  <a:lnTo>
                    <a:pt x="62396" y="304798"/>
                  </a:lnTo>
                  <a:lnTo>
                    <a:pt x="60719" y="303511"/>
                  </a:lnTo>
                  <a:lnTo>
                    <a:pt x="58543" y="302652"/>
                  </a:lnTo>
                  <a:lnTo>
                    <a:pt x="50481" y="304521"/>
                  </a:lnTo>
                  <a:lnTo>
                    <a:pt x="39842" y="309938"/>
                  </a:lnTo>
                  <a:lnTo>
                    <a:pt x="28058" y="319401"/>
                  </a:lnTo>
                  <a:lnTo>
                    <a:pt x="21410" y="330662"/>
                  </a:lnTo>
                  <a:lnTo>
                    <a:pt x="12023" y="351724"/>
                  </a:lnTo>
                  <a:lnTo>
                    <a:pt x="3700" y="367959"/>
                  </a:lnTo>
                  <a:lnTo>
                    <a:pt x="0" y="382229"/>
                  </a:lnTo>
                  <a:lnTo>
                    <a:pt x="72" y="386882"/>
                  </a:lnTo>
                  <a:lnTo>
                    <a:pt x="1179" y="389983"/>
                  </a:lnTo>
                  <a:lnTo>
                    <a:pt x="2974" y="392051"/>
                  </a:lnTo>
                  <a:lnTo>
                    <a:pt x="10615" y="394348"/>
                  </a:lnTo>
                  <a:lnTo>
                    <a:pt x="15615" y="394961"/>
                  </a:lnTo>
                  <a:lnTo>
                    <a:pt x="21065" y="392194"/>
                  </a:lnTo>
                  <a:lnTo>
                    <a:pt x="45023" y="364941"/>
                  </a:lnTo>
                  <a:lnTo>
                    <a:pt x="65080" y="328984"/>
                  </a:lnTo>
                  <a:lnTo>
                    <a:pt x="82527" y="281817"/>
                  </a:lnTo>
                  <a:lnTo>
                    <a:pt x="95419" y="238716"/>
                  </a:lnTo>
                  <a:lnTo>
                    <a:pt x="99922" y="201949"/>
                  </a:lnTo>
                  <a:lnTo>
                    <a:pt x="106311" y="159188"/>
                  </a:lnTo>
                  <a:lnTo>
                    <a:pt x="109851" y="118061"/>
                  </a:lnTo>
                  <a:lnTo>
                    <a:pt x="110899" y="79064"/>
                  </a:lnTo>
                  <a:lnTo>
                    <a:pt x="111283" y="35958"/>
                  </a:lnTo>
                  <a:lnTo>
                    <a:pt x="111338" y="0"/>
                  </a:lnTo>
                  <a:lnTo>
                    <a:pt x="111341" y="43848"/>
                  </a:lnTo>
                  <a:lnTo>
                    <a:pt x="111341" y="80488"/>
                  </a:lnTo>
                  <a:lnTo>
                    <a:pt x="111341" y="116529"/>
                  </a:lnTo>
                  <a:lnTo>
                    <a:pt x="112400" y="151244"/>
                  </a:lnTo>
                  <a:lnTo>
                    <a:pt x="116398" y="187840"/>
                  </a:lnTo>
                  <a:lnTo>
                    <a:pt x="118880" y="225271"/>
                  </a:lnTo>
                  <a:lnTo>
                    <a:pt x="119983" y="262015"/>
                  </a:lnTo>
                  <a:lnTo>
                    <a:pt x="120474" y="295985"/>
                  </a:lnTo>
                  <a:lnTo>
                    <a:pt x="125806" y="339803"/>
                  </a:lnTo>
                  <a:lnTo>
                    <a:pt x="129032" y="379598"/>
                  </a:lnTo>
                  <a:lnTo>
                    <a:pt x="129989" y="423256"/>
                  </a:lnTo>
                  <a:lnTo>
                    <a:pt x="139916" y="4819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SMARTInkShape-7813"/>
            <p:cNvSpPr/>
            <p:nvPr/>
          </p:nvSpPr>
          <p:spPr>
            <a:xfrm>
              <a:off x="5225247" y="1391641"/>
              <a:ext cx="356404" cy="177888"/>
            </a:xfrm>
            <a:custGeom>
              <a:avLst/>
              <a:gdLst/>
              <a:ahLst/>
              <a:cxnLst/>
              <a:rect l="0" t="0" r="0" b="0"/>
              <a:pathLst>
                <a:path w="356404" h="177888">
                  <a:moveTo>
                    <a:pt x="127803" y="75209"/>
                  </a:moveTo>
                  <a:lnTo>
                    <a:pt x="119602" y="67008"/>
                  </a:lnTo>
                  <a:lnTo>
                    <a:pt x="117242" y="21233"/>
                  </a:lnTo>
                  <a:lnTo>
                    <a:pt x="113233" y="10297"/>
                  </a:lnTo>
                  <a:lnTo>
                    <a:pt x="109622" y="6535"/>
                  </a:lnTo>
                  <a:lnTo>
                    <a:pt x="99967" y="2354"/>
                  </a:lnTo>
                  <a:lnTo>
                    <a:pt x="87688" y="0"/>
                  </a:lnTo>
                  <a:lnTo>
                    <a:pt x="67234" y="9416"/>
                  </a:lnTo>
                  <a:lnTo>
                    <a:pt x="39482" y="32619"/>
                  </a:lnTo>
                  <a:lnTo>
                    <a:pt x="26460" y="48871"/>
                  </a:lnTo>
                  <a:lnTo>
                    <a:pt x="19262" y="66679"/>
                  </a:lnTo>
                  <a:lnTo>
                    <a:pt x="6657" y="112382"/>
                  </a:lnTo>
                  <a:lnTo>
                    <a:pt x="582" y="127361"/>
                  </a:lnTo>
                  <a:lnTo>
                    <a:pt x="0" y="141074"/>
                  </a:lnTo>
                  <a:lnTo>
                    <a:pt x="3192" y="157011"/>
                  </a:lnTo>
                  <a:lnTo>
                    <a:pt x="23971" y="159772"/>
                  </a:lnTo>
                  <a:lnTo>
                    <a:pt x="42497" y="154773"/>
                  </a:lnTo>
                  <a:lnTo>
                    <a:pt x="67955" y="140059"/>
                  </a:lnTo>
                  <a:lnTo>
                    <a:pt x="88904" y="119471"/>
                  </a:lnTo>
                  <a:lnTo>
                    <a:pt x="124911" y="73855"/>
                  </a:lnTo>
                  <a:lnTo>
                    <a:pt x="131809" y="68257"/>
                  </a:lnTo>
                  <a:lnTo>
                    <a:pt x="136751" y="60214"/>
                  </a:lnTo>
                  <a:lnTo>
                    <a:pt x="141658" y="57961"/>
                  </a:lnTo>
                  <a:lnTo>
                    <a:pt x="143390" y="58419"/>
                  </a:lnTo>
                  <a:lnTo>
                    <a:pt x="144545" y="59782"/>
                  </a:lnTo>
                  <a:lnTo>
                    <a:pt x="146885" y="64119"/>
                  </a:lnTo>
                  <a:lnTo>
                    <a:pt x="151453" y="69575"/>
                  </a:lnTo>
                  <a:lnTo>
                    <a:pt x="161374" y="113090"/>
                  </a:lnTo>
                  <a:lnTo>
                    <a:pt x="171264" y="138997"/>
                  </a:lnTo>
                  <a:lnTo>
                    <a:pt x="174636" y="152242"/>
                  </a:lnTo>
                  <a:lnTo>
                    <a:pt x="182484" y="165650"/>
                  </a:lnTo>
                  <a:lnTo>
                    <a:pt x="192691" y="177887"/>
                  </a:lnTo>
                  <a:lnTo>
                    <a:pt x="193286" y="177528"/>
                  </a:lnTo>
                  <a:lnTo>
                    <a:pt x="194125" y="171966"/>
                  </a:lnTo>
                  <a:lnTo>
                    <a:pt x="194464" y="132999"/>
                  </a:lnTo>
                  <a:lnTo>
                    <a:pt x="202079" y="96502"/>
                  </a:lnTo>
                  <a:lnTo>
                    <a:pt x="207734" y="85378"/>
                  </a:lnTo>
                  <a:lnTo>
                    <a:pt x="221924" y="73166"/>
                  </a:lnTo>
                  <a:lnTo>
                    <a:pt x="234478" y="67901"/>
                  </a:lnTo>
                  <a:lnTo>
                    <a:pt x="238078" y="68220"/>
                  </a:lnTo>
                  <a:lnTo>
                    <a:pt x="244900" y="71397"/>
                  </a:lnTo>
                  <a:lnTo>
                    <a:pt x="259747" y="89249"/>
                  </a:lnTo>
                  <a:lnTo>
                    <a:pt x="279600" y="134848"/>
                  </a:lnTo>
                  <a:lnTo>
                    <a:pt x="286727" y="149324"/>
                  </a:lnTo>
                  <a:lnTo>
                    <a:pt x="289135" y="163697"/>
                  </a:lnTo>
                  <a:lnTo>
                    <a:pt x="288275" y="164893"/>
                  </a:lnTo>
                  <a:lnTo>
                    <a:pt x="286643" y="164631"/>
                  </a:lnTo>
                  <a:lnTo>
                    <a:pt x="284497" y="163399"/>
                  </a:lnTo>
                  <a:lnTo>
                    <a:pt x="283065" y="161519"/>
                  </a:lnTo>
                  <a:lnTo>
                    <a:pt x="281475" y="156608"/>
                  </a:lnTo>
                  <a:lnTo>
                    <a:pt x="280315" y="125350"/>
                  </a:lnTo>
                  <a:lnTo>
                    <a:pt x="285292" y="106764"/>
                  </a:lnTo>
                  <a:lnTo>
                    <a:pt x="293401" y="96994"/>
                  </a:lnTo>
                  <a:lnTo>
                    <a:pt x="304061" y="90183"/>
                  </a:lnTo>
                  <a:lnTo>
                    <a:pt x="315854" y="87156"/>
                  </a:lnTo>
                  <a:lnTo>
                    <a:pt x="319846" y="87407"/>
                  </a:lnTo>
                  <a:lnTo>
                    <a:pt x="322506" y="88633"/>
                  </a:lnTo>
                  <a:lnTo>
                    <a:pt x="336889" y="103260"/>
                  </a:lnTo>
                  <a:lnTo>
                    <a:pt x="348975" y="130558"/>
                  </a:lnTo>
                  <a:lnTo>
                    <a:pt x="356403" y="1704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SMARTInkShape-7814"/>
            <p:cNvSpPr/>
            <p:nvPr/>
          </p:nvSpPr>
          <p:spPr>
            <a:xfrm>
              <a:off x="4667250" y="1419225"/>
              <a:ext cx="142876" cy="151478"/>
            </a:xfrm>
            <a:custGeom>
              <a:avLst/>
              <a:gdLst/>
              <a:ahLst/>
              <a:cxnLst/>
              <a:rect l="0" t="0" r="0" b="0"/>
              <a:pathLst>
                <a:path w="142876" h="151478">
                  <a:moveTo>
                    <a:pt x="0" y="47625"/>
                  </a:moveTo>
                  <a:lnTo>
                    <a:pt x="5056" y="37512"/>
                  </a:lnTo>
                  <a:lnTo>
                    <a:pt x="7604" y="34533"/>
                  </a:lnTo>
                  <a:lnTo>
                    <a:pt x="22390" y="24303"/>
                  </a:lnTo>
                  <a:lnTo>
                    <a:pt x="26569" y="23610"/>
                  </a:lnTo>
                  <a:lnTo>
                    <a:pt x="36855" y="25663"/>
                  </a:lnTo>
                  <a:lnTo>
                    <a:pt x="40445" y="27692"/>
                  </a:lnTo>
                  <a:lnTo>
                    <a:pt x="42838" y="30103"/>
                  </a:lnTo>
                  <a:lnTo>
                    <a:pt x="61145" y="67464"/>
                  </a:lnTo>
                  <a:lnTo>
                    <a:pt x="75735" y="112261"/>
                  </a:lnTo>
                  <a:lnTo>
                    <a:pt x="85468" y="145389"/>
                  </a:lnTo>
                  <a:lnTo>
                    <a:pt x="87670" y="147726"/>
                  </a:lnTo>
                  <a:lnTo>
                    <a:pt x="93753" y="151477"/>
                  </a:lnTo>
                  <a:lnTo>
                    <a:pt x="89750" y="147070"/>
                  </a:lnTo>
                  <a:lnTo>
                    <a:pt x="87514" y="139095"/>
                  </a:lnTo>
                  <a:lnTo>
                    <a:pt x="87578" y="126378"/>
                  </a:lnTo>
                  <a:lnTo>
                    <a:pt x="93421" y="86543"/>
                  </a:lnTo>
                  <a:lnTo>
                    <a:pt x="96554" y="67039"/>
                  </a:lnTo>
                  <a:lnTo>
                    <a:pt x="110218" y="39266"/>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 name="SMARTInkShape-7815"/>
            <p:cNvSpPr/>
            <p:nvPr/>
          </p:nvSpPr>
          <p:spPr>
            <a:xfrm>
              <a:off x="4552950" y="1424873"/>
              <a:ext cx="47626" cy="89603"/>
            </a:xfrm>
            <a:custGeom>
              <a:avLst/>
              <a:gdLst/>
              <a:ahLst/>
              <a:cxnLst/>
              <a:rect l="0" t="0" r="0" b="0"/>
              <a:pathLst>
                <a:path w="47626" h="89603">
                  <a:moveTo>
                    <a:pt x="0" y="41977"/>
                  </a:moveTo>
                  <a:lnTo>
                    <a:pt x="0" y="55234"/>
                  </a:lnTo>
                  <a:lnTo>
                    <a:pt x="2822" y="61275"/>
                  </a:lnTo>
                  <a:lnTo>
                    <a:pt x="13257" y="73776"/>
                  </a:lnTo>
                  <a:lnTo>
                    <a:pt x="16247" y="74818"/>
                  </a:lnTo>
                  <a:lnTo>
                    <a:pt x="19298" y="74454"/>
                  </a:lnTo>
                  <a:lnTo>
                    <a:pt x="26569" y="70170"/>
                  </a:lnTo>
                  <a:lnTo>
                    <a:pt x="36855" y="61210"/>
                  </a:lnTo>
                  <a:lnTo>
                    <a:pt x="42838" y="50172"/>
                  </a:lnTo>
                  <a:lnTo>
                    <a:pt x="46679" y="25839"/>
                  </a:lnTo>
                  <a:lnTo>
                    <a:pt x="44383" y="16107"/>
                  </a:lnTo>
                  <a:lnTo>
                    <a:pt x="39962" y="4679"/>
                  </a:lnTo>
                  <a:lnTo>
                    <a:pt x="39341" y="1236"/>
                  </a:lnTo>
                  <a:lnTo>
                    <a:pt x="37869" y="0"/>
                  </a:lnTo>
                  <a:lnTo>
                    <a:pt x="35830" y="234"/>
                  </a:lnTo>
                  <a:lnTo>
                    <a:pt x="33411" y="1448"/>
                  </a:lnTo>
                  <a:lnTo>
                    <a:pt x="21926" y="18606"/>
                  </a:lnTo>
                  <a:lnTo>
                    <a:pt x="15742" y="30179"/>
                  </a:lnTo>
                  <a:lnTo>
                    <a:pt x="11367" y="58707"/>
                  </a:lnTo>
                  <a:lnTo>
                    <a:pt x="15128" y="83858"/>
                  </a:lnTo>
                  <a:lnTo>
                    <a:pt x="18552" y="88948"/>
                  </a:lnTo>
                  <a:lnTo>
                    <a:pt x="47625" y="896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 name="SMARTInkShape-7816"/>
            <p:cNvSpPr/>
            <p:nvPr/>
          </p:nvSpPr>
          <p:spPr>
            <a:xfrm>
              <a:off x="4444986" y="1419225"/>
              <a:ext cx="41290" cy="95251"/>
            </a:xfrm>
            <a:custGeom>
              <a:avLst/>
              <a:gdLst/>
              <a:ahLst/>
              <a:cxnLst/>
              <a:rect l="0" t="0" r="0" b="0"/>
              <a:pathLst>
                <a:path w="41290" h="95251">
                  <a:moveTo>
                    <a:pt x="41289" y="0"/>
                  </a:moveTo>
                  <a:lnTo>
                    <a:pt x="36233" y="0"/>
                  </a:lnTo>
                  <a:lnTo>
                    <a:pt x="30928" y="2822"/>
                  </a:lnTo>
                  <a:lnTo>
                    <a:pt x="28032" y="5056"/>
                  </a:lnTo>
                  <a:lnTo>
                    <a:pt x="3167" y="52166"/>
                  </a:lnTo>
                  <a:lnTo>
                    <a:pt x="0" y="60177"/>
                  </a:lnTo>
                  <a:lnTo>
                    <a:pt x="3189"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SMARTInkShape-7817"/>
            <p:cNvSpPr/>
            <p:nvPr/>
          </p:nvSpPr>
          <p:spPr>
            <a:xfrm>
              <a:off x="4305300" y="1381125"/>
              <a:ext cx="85726" cy="103762"/>
            </a:xfrm>
            <a:custGeom>
              <a:avLst/>
              <a:gdLst/>
              <a:ahLst/>
              <a:cxnLst/>
              <a:rect l="0" t="0" r="0" b="0"/>
              <a:pathLst>
                <a:path w="85726" h="103762">
                  <a:moveTo>
                    <a:pt x="0" y="38100"/>
                  </a:moveTo>
                  <a:lnTo>
                    <a:pt x="0" y="43156"/>
                  </a:lnTo>
                  <a:lnTo>
                    <a:pt x="20696" y="87444"/>
                  </a:lnTo>
                  <a:lnTo>
                    <a:pt x="23322" y="93221"/>
                  </a:lnTo>
                  <a:lnTo>
                    <a:pt x="27190" y="97072"/>
                  </a:lnTo>
                  <a:lnTo>
                    <a:pt x="37132" y="101352"/>
                  </a:lnTo>
                  <a:lnTo>
                    <a:pt x="49572" y="103761"/>
                  </a:lnTo>
                  <a:lnTo>
                    <a:pt x="59426" y="98680"/>
                  </a:lnTo>
                  <a:lnTo>
                    <a:pt x="65018" y="94361"/>
                  </a:lnTo>
                  <a:lnTo>
                    <a:pt x="74052" y="78275"/>
                  </a:lnTo>
                  <a:lnTo>
                    <a:pt x="83419" y="48623"/>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8" name="SMARTInkShape-7818"/>
            <p:cNvSpPr/>
            <p:nvPr/>
          </p:nvSpPr>
          <p:spPr>
            <a:xfrm>
              <a:off x="4087991" y="1172776"/>
              <a:ext cx="160160" cy="348354"/>
            </a:xfrm>
            <a:custGeom>
              <a:avLst/>
              <a:gdLst/>
              <a:ahLst/>
              <a:cxnLst/>
              <a:rect l="0" t="0" r="0" b="0"/>
              <a:pathLst>
                <a:path w="160160" h="348354">
                  <a:moveTo>
                    <a:pt x="55384" y="217874"/>
                  </a:moveTo>
                  <a:lnTo>
                    <a:pt x="22270" y="258593"/>
                  </a:lnTo>
                  <a:lnTo>
                    <a:pt x="6297" y="284267"/>
                  </a:lnTo>
                  <a:lnTo>
                    <a:pt x="623" y="306808"/>
                  </a:lnTo>
                  <a:lnTo>
                    <a:pt x="0" y="331008"/>
                  </a:lnTo>
                  <a:lnTo>
                    <a:pt x="6528" y="348353"/>
                  </a:lnTo>
                  <a:lnTo>
                    <a:pt x="27620" y="340260"/>
                  </a:lnTo>
                  <a:lnTo>
                    <a:pt x="70773" y="298168"/>
                  </a:lnTo>
                  <a:lnTo>
                    <a:pt x="96059" y="251029"/>
                  </a:lnTo>
                  <a:lnTo>
                    <a:pt x="102694" y="210351"/>
                  </a:lnTo>
                  <a:lnTo>
                    <a:pt x="110277" y="170645"/>
                  </a:lnTo>
                  <a:lnTo>
                    <a:pt x="112088" y="127171"/>
                  </a:lnTo>
                  <a:lnTo>
                    <a:pt x="112446" y="84364"/>
                  </a:lnTo>
                  <a:lnTo>
                    <a:pt x="112517" y="41885"/>
                  </a:lnTo>
                  <a:lnTo>
                    <a:pt x="112534" y="0"/>
                  </a:lnTo>
                  <a:lnTo>
                    <a:pt x="112534" y="42679"/>
                  </a:lnTo>
                  <a:lnTo>
                    <a:pt x="112534" y="82356"/>
                  </a:lnTo>
                  <a:lnTo>
                    <a:pt x="112534" y="116369"/>
                  </a:lnTo>
                  <a:lnTo>
                    <a:pt x="115356" y="162751"/>
                  </a:lnTo>
                  <a:lnTo>
                    <a:pt x="121176" y="209282"/>
                  </a:lnTo>
                  <a:lnTo>
                    <a:pt x="123914" y="232026"/>
                  </a:lnTo>
                  <a:lnTo>
                    <a:pt x="143483" y="278639"/>
                  </a:lnTo>
                  <a:lnTo>
                    <a:pt x="160159" y="3226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9" name="SMARTInkShape-7819"/>
            <p:cNvSpPr/>
            <p:nvPr/>
          </p:nvSpPr>
          <p:spPr>
            <a:xfrm>
              <a:off x="3857741" y="1354020"/>
              <a:ext cx="93067" cy="92788"/>
            </a:xfrm>
            <a:custGeom>
              <a:avLst/>
              <a:gdLst/>
              <a:ahLst/>
              <a:cxnLst/>
              <a:rect l="0" t="0" r="0" b="0"/>
              <a:pathLst>
                <a:path w="93067" h="92788">
                  <a:moveTo>
                    <a:pt x="9409" y="17580"/>
                  </a:moveTo>
                  <a:lnTo>
                    <a:pt x="9409" y="22636"/>
                  </a:lnTo>
                  <a:lnTo>
                    <a:pt x="472" y="62704"/>
                  </a:lnTo>
                  <a:lnTo>
                    <a:pt x="0" y="82468"/>
                  </a:lnTo>
                  <a:lnTo>
                    <a:pt x="2078" y="86238"/>
                  </a:lnTo>
                  <a:lnTo>
                    <a:pt x="5580" y="88752"/>
                  </a:lnTo>
                  <a:lnTo>
                    <a:pt x="21353" y="92787"/>
                  </a:lnTo>
                  <a:lnTo>
                    <a:pt x="41523" y="83373"/>
                  </a:lnTo>
                  <a:lnTo>
                    <a:pt x="77131" y="54030"/>
                  </a:lnTo>
                  <a:lnTo>
                    <a:pt x="88153" y="38375"/>
                  </a:lnTo>
                  <a:lnTo>
                    <a:pt x="93066" y="15275"/>
                  </a:lnTo>
                  <a:lnTo>
                    <a:pt x="92697" y="9693"/>
                  </a:lnTo>
                  <a:lnTo>
                    <a:pt x="91393" y="5972"/>
                  </a:lnTo>
                  <a:lnTo>
                    <a:pt x="89465" y="3492"/>
                  </a:lnTo>
                  <a:lnTo>
                    <a:pt x="81678" y="735"/>
                  </a:lnTo>
                  <a:lnTo>
                    <a:pt x="76639" y="0"/>
                  </a:lnTo>
                  <a:lnTo>
                    <a:pt x="65394" y="4828"/>
                  </a:lnTo>
                  <a:lnTo>
                    <a:pt x="28459" y="271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0" name="SMARTInkShape-7820"/>
            <p:cNvSpPr/>
            <p:nvPr/>
          </p:nvSpPr>
          <p:spPr>
            <a:xfrm>
              <a:off x="3657600" y="1304925"/>
              <a:ext cx="66676" cy="170752"/>
            </a:xfrm>
            <a:custGeom>
              <a:avLst/>
              <a:gdLst/>
              <a:ahLst/>
              <a:cxnLst/>
              <a:rect l="0" t="0" r="0" b="0"/>
              <a:pathLst>
                <a:path w="66676" h="170752">
                  <a:moveTo>
                    <a:pt x="0" y="0"/>
                  </a:moveTo>
                  <a:lnTo>
                    <a:pt x="5057" y="10113"/>
                  </a:lnTo>
                  <a:lnTo>
                    <a:pt x="8937" y="48957"/>
                  </a:lnTo>
                  <a:lnTo>
                    <a:pt x="14465" y="91045"/>
                  </a:lnTo>
                  <a:lnTo>
                    <a:pt x="18145" y="136949"/>
                  </a:lnTo>
                  <a:lnTo>
                    <a:pt x="19040" y="170751"/>
                  </a:lnTo>
                  <a:lnTo>
                    <a:pt x="13991" y="161130"/>
                  </a:lnTo>
                  <a:lnTo>
                    <a:pt x="10848" y="134761"/>
                  </a:lnTo>
                  <a:lnTo>
                    <a:pt x="17238" y="88733"/>
                  </a:lnTo>
                  <a:lnTo>
                    <a:pt x="21335" y="67566"/>
                  </a:lnTo>
                  <a:lnTo>
                    <a:pt x="38301" y="23937"/>
                  </a:lnTo>
                  <a:lnTo>
                    <a:pt x="45598" y="14872"/>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7821"/>
            <p:cNvSpPr/>
            <p:nvPr/>
          </p:nvSpPr>
          <p:spPr>
            <a:xfrm>
              <a:off x="3419475" y="1053737"/>
              <a:ext cx="156007" cy="260714"/>
            </a:xfrm>
            <a:custGeom>
              <a:avLst/>
              <a:gdLst/>
              <a:ahLst/>
              <a:cxnLst/>
              <a:rect l="0" t="0" r="0" b="0"/>
              <a:pathLst>
                <a:path w="156007" h="260714">
                  <a:moveTo>
                    <a:pt x="0" y="60688"/>
                  </a:moveTo>
                  <a:lnTo>
                    <a:pt x="0" y="55632"/>
                  </a:lnTo>
                  <a:lnTo>
                    <a:pt x="2822" y="50327"/>
                  </a:lnTo>
                  <a:lnTo>
                    <a:pt x="24909" y="22086"/>
                  </a:lnTo>
                  <a:lnTo>
                    <a:pt x="57334" y="1133"/>
                  </a:lnTo>
                  <a:lnTo>
                    <a:pt x="73813" y="0"/>
                  </a:lnTo>
                  <a:lnTo>
                    <a:pt x="93130" y="4082"/>
                  </a:lnTo>
                  <a:lnTo>
                    <a:pt x="129478" y="24789"/>
                  </a:lnTo>
                  <a:lnTo>
                    <a:pt x="139743" y="40147"/>
                  </a:lnTo>
                  <a:lnTo>
                    <a:pt x="154956" y="84500"/>
                  </a:lnTo>
                  <a:lnTo>
                    <a:pt x="156006" y="103374"/>
                  </a:lnTo>
                  <a:lnTo>
                    <a:pt x="148056" y="137794"/>
                  </a:lnTo>
                  <a:lnTo>
                    <a:pt x="122835" y="177093"/>
                  </a:lnTo>
                  <a:lnTo>
                    <a:pt x="85638" y="221962"/>
                  </a:lnTo>
                  <a:lnTo>
                    <a:pt x="47625" y="2607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7822"/>
            <p:cNvSpPr/>
            <p:nvPr/>
          </p:nvSpPr>
          <p:spPr>
            <a:xfrm>
              <a:off x="3400425" y="1057275"/>
              <a:ext cx="37663" cy="514351"/>
            </a:xfrm>
            <a:custGeom>
              <a:avLst/>
              <a:gdLst/>
              <a:ahLst/>
              <a:cxnLst/>
              <a:rect l="0" t="0" r="0" b="0"/>
              <a:pathLst>
                <a:path w="37663" h="514351">
                  <a:moveTo>
                    <a:pt x="0" y="0"/>
                  </a:moveTo>
                  <a:lnTo>
                    <a:pt x="0" y="38126"/>
                  </a:lnTo>
                  <a:lnTo>
                    <a:pt x="2822" y="79030"/>
                  </a:lnTo>
                  <a:lnTo>
                    <a:pt x="7539" y="119019"/>
                  </a:lnTo>
                  <a:lnTo>
                    <a:pt x="14189" y="160976"/>
                  </a:lnTo>
                  <a:lnTo>
                    <a:pt x="24636" y="204071"/>
                  </a:lnTo>
                  <a:lnTo>
                    <a:pt x="26824" y="239218"/>
                  </a:lnTo>
                  <a:lnTo>
                    <a:pt x="33113" y="280429"/>
                  </a:lnTo>
                  <a:lnTo>
                    <a:pt x="35883" y="313724"/>
                  </a:lnTo>
                  <a:lnTo>
                    <a:pt x="37115" y="352158"/>
                  </a:lnTo>
                  <a:lnTo>
                    <a:pt x="37662" y="390406"/>
                  </a:lnTo>
                  <a:lnTo>
                    <a:pt x="32913" y="427414"/>
                  </a:lnTo>
                  <a:lnTo>
                    <a:pt x="29432" y="471973"/>
                  </a:lnTo>
                  <a:lnTo>
                    <a:pt x="28575" y="514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7823"/>
            <p:cNvSpPr/>
            <p:nvPr/>
          </p:nvSpPr>
          <p:spPr>
            <a:xfrm>
              <a:off x="8008621" y="2003328"/>
              <a:ext cx="363855" cy="147142"/>
            </a:xfrm>
            <a:custGeom>
              <a:avLst/>
              <a:gdLst/>
              <a:ahLst/>
              <a:cxnLst/>
              <a:rect l="0" t="0" r="0" b="0"/>
              <a:pathLst>
                <a:path w="363855" h="147142">
                  <a:moveTo>
                    <a:pt x="1904" y="111222"/>
                  </a:moveTo>
                  <a:lnTo>
                    <a:pt x="15161" y="111222"/>
                  </a:lnTo>
                  <a:lnTo>
                    <a:pt x="21202" y="108400"/>
                  </a:lnTo>
                  <a:lnTo>
                    <a:pt x="33704" y="97964"/>
                  </a:lnTo>
                  <a:lnTo>
                    <a:pt x="43193" y="78719"/>
                  </a:lnTo>
                  <a:lnTo>
                    <a:pt x="43891" y="64673"/>
                  </a:lnTo>
                  <a:lnTo>
                    <a:pt x="40772" y="43466"/>
                  </a:lnTo>
                  <a:lnTo>
                    <a:pt x="39458" y="40652"/>
                  </a:lnTo>
                  <a:lnTo>
                    <a:pt x="37524" y="38775"/>
                  </a:lnTo>
                  <a:lnTo>
                    <a:pt x="35175" y="37524"/>
                  </a:lnTo>
                  <a:lnTo>
                    <a:pt x="31493" y="38807"/>
                  </a:lnTo>
                  <a:lnTo>
                    <a:pt x="21757" y="45876"/>
                  </a:lnTo>
                  <a:lnTo>
                    <a:pt x="16019" y="53252"/>
                  </a:lnTo>
                  <a:lnTo>
                    <a:pt x="0" y="85048"/>
                  </a:lnTo>
                  <a:lnTo>
                    <a:pt x="352" y="102764"/>
                  </a:lnTo>
                  <a:lnTo>
                    <a:pt x="4037" y="115577"/>
                  </a:lnTo>
                  <a:lnTo>
                    <a:pt x="6501" y="120475"/>
                  </a:lnTo>
                  <a:lnTo>
                    <a:pt x="14883" y="128740"/>
                  </a:lnTo>
                  <a:lnTo>
                    <a:pt x="20082" y="132426"/>
                  </a:lnTo>
                  <a:lnTo>
                    <a:pt x="26723" y="133824"/>
                  </a:lnTo>
                  <a:lnTo>
                    <a:pt x="42568" y="132556"/>
                  </a:lnTo>
                  <a:lnTo>
                    <a:pt x="57372" y="125643"/>
                  </a:lnTo>
                  <a:lnTo>
                    <a:pt x="71006" y="114456"/>
                  </a:lnTo>
                  <a:lnTo>
                    <a:pt x="110516" y="66887"/>
                  </a:lnTo>
                  <a:lnTo>
                    <a:pt x="112412" y="62615"/>
                  </a:lnTo>
                  <a:lnTo>
                    <a:pt x="114734" y="59768"/>
                  </a:lnTo>
                  <a:lnTo>
                    <a:pt x="120137" y="56603"/>
                  </a:lnTo>
                  <a:lnTo>
                    <a:pt x="123059" y="56818"/>
                  </a:lnTo>
                  <a:lnTo>
                    <a:pt x="129129" y="59878"/>
                  </a:lnTo>
                  <a:lnTo>
                    <a:pt x="131171" y="62176"/>
                  </a:lnTo>
                  <a:lnTo>
                    <a:pt x="139773" y="86641"/>
                  </a:lnTo>
                  <a:lnTo>
                    <a:pt x="144339" y="130035"/>
                  </a:lnTo>
                  <a:lnTo>
                    <a:pt x="144740" y="147141"/>
                  </a:lnTo>
                  <a:lnTo>
                    <a:pt x="139711" y="138563"/>
                  </a:lnTo>
                  <a:lnTo>
                    <a:pt x="136575" y="127672"/>
                  </a:lnTo>
                  <a:lnTo>
                    <a:pt x="136573" y="99302"/>
                  </a:lnTo>
                  <a:lnTo>
                    <a:pt x="142936" y="74529"/>
                  </a:lnTo>
                  <a:lnTo>
                    <a:pt x="148546" y="63869"/>
                  </a:lnTo>
                  <a:lnTo>
                    <a:pt x="162711" y="51918"/>
                  </a:lnTo>
                  <a:lnTo>
                    <a:pt x="168375" y="50520"/>
                  </a:lnTo>
                  <a:lnTo>
                    <a:pt x="180313" y="51788"/>
                  </a:lnTo>
                  <a:lnTo>
                    <a:pt x="189853" y="55879"/>
                  </a:lnTo>
                  <a:lnTo>
                    <a:pt x="214713" y="77242"/>
                  </a:lnTo>
                  <a:lnTo>
                    <a:pt x="223486" y="88359"/>
                  </a:lnTo>
                  <a:lnTo>
                    <a:pt x="234174" y="114232"/>
                  </a:lnTo>
                  <a:lnTo>
                    <a:pt x="235068" y="120637"/>
                  </a:lnTo>
                  <a:lnTo>
                    <a:pt x="230744" y="138987"/>
                  </a:lnTo>
                  <a:lnTo>
                    <a:pt x="222974" y="95028"/>
                  </a:lnTo>
                  <a:lnTo>
                    <a:pt x="222309" y="87726"/>
                  </a:lnTo>
                  <a:lnTo>
                    <a:pt x="231487" y="57223"/>
                  </a:lnTo>
                  <a:lnTo>
                    <a:pt x="264343" y="12506"/>
                  </a:lnTo>
                  <a:lnTo>
                    <a:pt x="268939" y="7311"/>
                  </a:lnTo>
                  <a:lnTo>
                    <a:pt x="282512" y="1540"/>
                  </a:lnTo>
                  <a:lnTo>
                    <a:pt x="290576" y="0"/>
                  </a:lnTo>
                  <a:lnTo>
                    <a:pt x="299126" y="2149"/>
                  </a:lnTo>
                  <a:lnTo>
                    <a:pt x="317095" y="13004"/>
                  </a:lnTo>
                  <a:lnTo>
                    <a:pt x="334947" y="31908"/>
                  </a:lnTo>
                  <a:lnTo>
                    <a:pt x="355949" y="77955"/>
                  </a:lnTo>
                  <a:lnTo>
                    <a:pt x="363854" y="1207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4" name="SMARTInkShape-7824"/>
            <p:cNvSpPr/>
            <p:nvPr/>
          </p:nvSpPr>
          <p:spPr>
            <a:xfrm>
              <a:off x="7764043" y="1839483"/>
              <a:ext cx="189333" cy="341743"/>
            </a:xfrm>
            <a:custGeom>
              <a:avLst/>
              <a:gdLst/>
              <a:ahLst/>
              <a:cxnLst/>
              <a:rect l="0" t="0" r="0" b="0"/>
              <a:pathLst>
                <a:path w="189333" h="341743">
                  <a:moveTo>
                    <a:pt x="55982" y="236967"/>
                  </a:moveTo>
                  <a:lnTo>
                    <a:pt x="12134" y="277671"/>
                  </a:lnTo>
                  <a:lnTo>
                    <a:pt x="2773" y="294301"/>
                  </a:lnTo>
                  <a:lnTo>
                    <a:pt x="0" y="310987"/>
                  </a:lnTo>
                  <a:lnTo>
                    <a:pt x="2174" y="320312"/>
                  </a:lnTo>
                  <a:lnTo>
                    <a:pt x="4235" y="324280"/>
                  </a:lnTo>
                  <a:lnTo>
                    <a:pt x="8783" y="325868"/>
                  </a:lnTo>
                  <a:lnTo>
                    <a:pt x="22305" y="324809"/>
                  </a:lnTo>
                  <a:lnTo>
                    <a:pt x="62343" y="301356"/>
                  </a:lnTo>
                  <a:lnTo>
                    <a:pt x="78565" y="288162"/>
                  </a:lnTo>
                  <a:lnTo>
                    <a:pt x="106225" y="240690"/>
                  </a:lnTo>
                  <a:lnTo>
                    <a:pt x="124609" y="203263"/>
                  </a:lnTo>
                  <a:lnTo>
                    <a:pt x="136171" y="170536"/>
                  </a:lnTo>
                  <a:lnTo>
                    <a:pt x="141125" y="134498"/>
                  </a:lnTo>
                  <a:lnTo>
                    <a:pt x="148922" y="90040"/>
                  </a:lnTo>
                  <a:lnTo>
                    <a:pt x="157474" y="46992"/>
                  </a:lnTo>
                  <a:lnTo>
                    <a:pt x="161527" y="7634"/>
                  </a:lnTo>
                  <a:lnTo>
                    <a:pt x="163387" y="4703"/>
                  </a:lnTo>
                  <a:lnTo>
                    <a:pt x="165685" y="2749"/>
                  </a:lnTo>
                  <a:lnTo>
                    <a:pt x="166159" y="1447"/>
                  </a:lnTo>
                  <a:lnTo>
                    <a:pt x="165416" y="579"/>
                  </a:lnTo>
                  <a:lnTo>
                    <a:pt x="163864" y="0"/>
                  </a:lnTo>
                  <a:lnTo>
                    <a:pt x="162828" y="1731"/>
                  </a:lnTo>
                  <a:lnTo>
                    <a:pt x="161030" y="20402"/>
                  </a:lnTo>
                  <a:lnTo>
                    <a:pt x="167357" y="66170"/>
                  </a:lnTo>
                  <a:lnTo>
                    <a:pt x="168982" y="103202"/>
                  </a:lnTo>
                  <a:lnTo>
                    <a:pt x="169898" y="150531"/>
                  </a:lnTo>
                  <a:lnTo>
                    <a:pt x="170168" y="191366"/>
                  </a:lnTo>
                  <a:lnTo>
                    <a:pt x="175305" y="230276"/>
                  </a:lnTo>
                  <a:lnTo>
                    <a:pt x="180629" y="261510"/>
                  </a:lnTo>
                  <a:lnTo>
                    <a:pt x="189332" y="3417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73" name="SMARTInkShape-Group1130"/>
          <p:cNvGrpSpPr/>
          <p:nvPr/>
        </p:nvGrpSpPr>
        <p:grpSpPr>
          <a:xfrm>
            <a:off x="2524125" y="2247900"/>
            <a:ext cx="3899971" cy="3352801"/>
            <a:chOff x="2524125" y="2247900"/>
            <a:chExt cx="3899971" cy="3352801"/>
          </a:xfrm>
        </p:grpSpPr>
        <p:sp>
          <p:nvSpPr>
            <p:cNvPr id="366" name="SMARTInkShape-7825"/>
            <p:cNvSpPr/>
            <p:nvPr/>
          </p:nvSpPr>
          <p:spPr>
            <a:xfrm>
              <a:off x="2619375" y="2562225"/>
              <a:ext cx="3295651" cy="2857501"/>
            </a:xfrm>
            <a:custGeom>
              <a:avLst/>
              <a:gdLst/>
              <a:ahLst/>
              <a:cxnLst/>
              <a:rect l="0" t="0" r="0" b="0"/>
              <a:pathLst>
                <a:path w="3295651" h="2857501">
                  <a:moveTo>
                    <a:pt x="0" y="0"/>
                  </a:moveTo>
                  <a:lnTo>
                    <a:pt x="5057" y="5057"/>
                  </a:lnTo>
                  <a:lnTo>
                    <a:pt x="10361" y="7539"/>
                  </a:lnTo>
                  <a:lnTo>
                    <a:pt x="13257" y="8201"/>
                  </a:lnTo>
                  <a:lnTo>
                    <a:pt x="15188" y="9701"/>
                  </a:lnTo>
                  <a:lnTo>
                    <a:pt x="17333" y="14189"/>
                  </a:lnTo>
                  <a:lnTo>
                    <a:pt x="23932" y="19712"/>
                  </a:lnTo>
                  <a:lnTo>
                    <a:pt x="68333" y="52324"/>
                  </a:lnTo>
                  <a:lnTo>
                    <a:pt x="88450" y="68185"/>
                  </a:lnTo>
                  <a:lnTo>
                    <a:pt x="134565" y="90705"/>
                  </a:lnTo>
                  <a:lnTo>
                    <a:pt x="176456" y="120612"/>
                  </a:lnTo>
                  <a:lnTo>
                    <a:pt x="222004" y="154570"/>
                  </a:lnTo>
                  <a:lnTo>
                    <a:pt x="261598" y="178948"/>
                  </a:lnTo>
                  <a:lnTo>
                    <a:pt x="308388" y="209949"/>
                  </a:lnTo>
                  <a:lnTo>
                    <a:pt x="355720" y="248957"/>
                  </a:lnTo>
                  <a:lnTo>
                    <a:pt x="391501" y="276612"/>
                  </a:lnTo>
                  <a:lnTo>
                    <a:pt x="438945" y="309750"/>
                  </a:lnTo>
                  <a:lnTo>
                    <a:pt x="477818" y="339959"/>
                  </a:lnTo>
                  <a:lnTo>
                    <a:pt x="524081" y="379045"/>
                  </a:lnTo>
                  <a:lnTo>
                    <a:pt x="570682" y="416106"/>
                  </a:lnTo>
                  <a:lnTo>
                    <a:pt x="615902" y="454407"/>
                  </a:lnTo>
                  <a:lnTo>
                    <a:pt x="659102" y="492159"/>
                  </a:lnTo>
                  <a:lnTo>
                    <a:pt x="701282" y="522027"/>
                  </a:lnTo>
                  <a:lnTo>
                    <a:pt x="747942" y="558916"/>
                  </a:lnTo>
                  <a:lnTo>
                    <a:pt x="795482" y="596910"/>
                  </a:lnTo>
                  <a:lnTo>
                    <a:pt x="843099" y="635001"/>
                  </a:lnTo>
                  <a:lnTo>
                    <a:pt x="886470" y="666750"/>
                  </a:lnTo>
                  <a:lnTo>
                    <a:pt x="911769" y="688622"/>
                  </a:lnTo>
                  <a:lnTo>
                    <a:pt x="944337" y="719401"/>
                  </a:lnTo>
                  <a:lnTo>
                    <a:pt x="990779" y="752301"/>
                  </a:lnTo>
                  <a:lnTo>
                    <a:pt x="1038249" y="785261"/>
                  </a:lnTo>
                  <a:lnTo>
                    <a:pt x="1080796" y="824173"/>
                  </a:lnTo>
                  <a:lnTo>
                    <a:pt x="1083539" y="832024"/>
                  </a:lnTo>
                  <a:lnTo>
                    <a:pt x="1080943" y="849213"/>
                  </a:lnTo>
                  <a:lnTo>
                    <a:pt x="1082578" y="857184"/>
                  </a:lnTo>
                  <a:lnTo>
                    <a:pt x="1092863" y="871685"/>
                  </a:lnTo>
                  <a:lnTo>
                    <a:pt x="1134399" y="904685"/>
                  </a:lnTo>
                  <a:lnTo>
                    <a:pt x="1181222" y="943146"/>
                  </a:lnTo>
                  <a:lnTo>
                    <a:pt x="1228741" y="982561"/>
                  </a:lnTo>
                  <a:lnTo>
                    <a:pt x="1276352" y="1018535"/>
                  </a:lnTo>
                  <a:lnTo>
                    <a:pt x="1314450" y="1049505"/>
                  </a:lnTo>
                  <a:lnTo>
                    <a:pt x="1359096" y="1079651"/>
                  </a:lnTo>
                  <a:lnTo>
                    <a:pt x="1399587" y="1115082"/>
                  </a:lnTo>
                  <a:lnTo>
                    <a:pt x="1442235" y="1155591"/>
                  </a:lnTo>
                  <a:lnTo>
                    <a:pt x="1484487" y="1191231"/>
                  </a:lnTo>
                  <a:lnTo>
                    <a:pt x="1523721" y="1228844"/>
                  </a:lnTo>
                  <a:lnTo>
                    <a:pt x="1562045" y="1265791"/>
                  </a:lnTo>
                  <a:lnTo>
                    <a:pt x="1600189" y="1297391"/>
                  </a:lnTo>
                  <a:lnTo>
                    <a:pt x="1643354" y="1333893"/>
                  </a:lnTo>
                  <a:lnTo>
                    <a:pt x="1680132" y="1362192"/>
                  </a:lnTo>
                  <a:lnTo>
                    <a:pt x="1722880" y="1400198"/>
                  </a:lnTo>
                  <a:lnTo>
                    <a:pt x="1764721" y="1438280"/>
                  </a:lnTo>
                  <a:lnTo>
                    <a:pt x="1808381" y="1476376"/>
                  </a:lnTo>
                  <a:lnTo>
                    <a:pt x="1847579" y="1514475"/>
                  </a:lnTo>
                  <a:lnTo>
                    <a:pt x="1888719" y="1552575"/>
                  </a:lnTo>
                  <a:lnTo>
                    <a:pt x="1932241" y="1590675"/>
                  </a:lnTo>
                  <a:lnTo>
                    <a:pt x="1979016" y="1628775"/>
                  </a:lnTo>
                  <a:lnTo>
                    <a:pt x="2026198" y="1666875"/>
                  </a:lnTo>
                  <a:lnTo>
                    <a:pt x="2071463" y="1704975"/>
                  </a:lnTo>
                  <a:lnTo>
                    <a:pt x="2113565" y="1743075"/>
                  </a:lnTo>
                  <a:lnTo>
                    <a:pt x="2155278" y="1781175"/>
                  </a:lnTo>
                  <a:lnTo>
                    <a:pt x="2198913" y="1819275"/>
                  </a:lnTo>
                  <a:lnTo>
                    <a:pt x="2238106" y="1857375"/>
                  </a:lnTo>
                  <a:lnTo>
                    <a:pt x="2279245" y="1898297"/>
                  </a:lnTo>
                  <a:lnTo>
                    <a:pt x="2322766" y="1941776"/>
                  </a:lnTo>
                  <a:lnTo>
                    <a:pt x="2362995" y="1980938"/>
                  </a:lnTo>
                  <a:lnTo>
                    <a:pt x="2407787" y="2019248"/>
                  </a:lnTo>
                  <a:lnTo>
                    <a:pt x="2447522" y="2057390"/>
                  </a:lnTo>
                  <a:lnTo>
                    <a:pt x="2485945" y="2095498"/>
                  </a:lnTo>
                  <a:lnTo>
                    <a:pt x="2524109" y="2133599"/>
                  </a:lnTo>
                  <a:lnTo>
                    <a:pt x="2562222" y="2171700"/>
                  </a:lnTo>
                  <a:lnTo>
                    <a:pt x="2605812" y="2208742"/>
                  </a:lnTo>
                  <a:lnTo>
                    <a:pt x="2648881" y="2249224"/>
                  </a:lnTo>
                  <a:lnTo>
                    <a:pt x="2691723" y="2286262"/>
                  </a:lnTo>
                  <a:lnTo>
                    <a:pt x="2728406" y="2324152"/>
                  </a:lnTo>
                  <a:lnTo>
                    <a:pt x="2774060" y="2370673"/>
                  </a:lnTo>
                  <a:lnTo>
                    <a:pt x="2814644" y="2411150"/>
                  </a:lnTo>
                  <a:lnTo>
                    <a:pt x="2858128" y="2447263"/>
                  </a:lnTo>
                  <a:lnTo>
                    <a:pt x="2883439" y="2469601"/>
                  </a:lnTo>
                  <a:lnTo>
                    <a:pt x="2898662" y="2485075"/>
                  </a:lnTo>
                  <a:lnTo>
                    <a:pt x="2931483" y="2509277"/>
                  </a:lnTo>
                  <a:lnTo>
                    <a:pt x="2952093" y="2529251"/>
                  </a:lnTo>
                  <a:lnTo>
                    <a:pt x="2998332" y="2567391"/>
                  </a:lnTo>
                  <a:lnTo>
                    <a:pt x="3025371" y="2588645"/>
                  </a:lnTo>
                  <a:lnTo>
                    <a:pt x="3067623" y="2635643"/>
                  </a:lnTo>
                  <a:lnTo>
                    <a:pt x="3108023" y="2670415"/>
                  </a:lnTo>
                  <a:lnTo>
                    <a:pt x="3152095" y="2712958"/>
                  </a:lnTo>
                  <a:lnTo>
                    <a:pt x="3180589" y="2737736"/>
                  </a:lnTo>
                  <a:lnTo>
                    <a:pt x="3213000" y="2779718"/>
                  </a:lnTo>
                  <a:lnTo>
                    <a:pt x="3260547" y="2816019"/>
                  </a:lnTo>
                  <a:lnTo>
                    <a:pt x="3289169" y="2841616"/>
                  </a:lnTo>
                  <a:lnTo>
                    <a:pt x="3295650" y="2857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7826"/>
            <p:cNvSpPr/>
            <p:nvPr/>
          </p:nvSpPr>
          <p:spPr>
            <a:xfrm>
              <a:off x="6010275" y="5372865"/>
              <a:ext cx="190501" cy="189430"/>
            </a:xfrm>
            <a:custGeom>
              <a:avLst/>
              <a:gdLst/>
              <a:ahLst/>
              <a:cxnLst/>
              <a:rect l="0" t="0" r="0" b="0"/>
              <a:pathLst>
                <a:path w="190501" h="189430">
                  <a:moveTo>
                    <a:pt x="9525" y="37335"/>
                  </a:moveTo>
                  <a:lnTo>
                    <a:pt x="8467" y="62244"/>
                  </a:lnTo>
                  <a:lnTo>
                    <a:pt x="883" y="106446"/>
                  </a:lnTo>
                  <a:lnTo>
                    <a:pt x="78" y="150708"/>
                  </a:lnTo>
                  <a:lnTo>
                    <a:pt x="1" y="189429"/>
                  </a:lnTo>
                  <a:lnTo>
                    <a:pt x="0" y="145483"/>
                  </a:lnTo>
                  <a:lnTo>
                    <a:pt x="0" y="99620"/>
                  </a:lnTo>
                  <a:lnTo>
                    <a:pt x="0" y="55075"/>
                  </a:lnTo>
                  <a:lnTo>
                    <a:pt x="1059" y="17250"/>
                  </a:lnTo>
                  <a:lnTo>
                    <a:pt x="8201" y="1815"/>
                  </a:lnTo>
                  <a:lnTo>
                    <a:pt x="9701" y="956"/>
                  </a:lnTo>
                  <a:lnTo>
                    <a:pt x="14189" y="0"/>
                  </a:lnTo>
                  <a:lnTo>
                    <a:pt x="16868" y="1862"/>
                  </a:lnTo>
                  <a:lnTo>
                    <a:pt x="35013" y="26286"/>
                  </a:lnTo>
                  <a:lnTo>
                    <a:pt x="55868" y="72020"/>
                  </a:lnTo>
                  <a:lnTo>
                    <a:pt x="83347" y="115964"/>
                  </a:lnTo>
                  <a:lnTo>
                    <a:pt x="106592" y="135244"/>
                  </a:lnTo>
                  <a:lnTo>
                    <a:pt x="109162" y="136474"/>
                  </a:lnTo>
                  <a:lnTo>
                    <a:pt x="110874" y="136236"/>
                  </a:lnTo>
                  <a:lnTo>
                    <a:pt x="113836" y="132091"/>
                  </a:lnTo>
                  <a:lnTo>
                    <a:pt x="136630" y="84724"/>
                  </a:lnTo>
                  <a:lnTo>
                    <a:pt x="148187" y="55515"/>
                  </a:lnTo>
                  <a:lnTo>
                    <a:pt x="151845" y="31876"/>
                  </a:lnTo>
                  <a:lnTo>
                    <a:pt x="161518" y="18783"/>
                  </a:lnTo>
                  <a:lnTo>
                    <a:pt x="162959" y="58412"/>
                  </a:lnTo>
                  <a:lnTo>
                    <a:pt x="170123" y="99220"/>
                  </a:lnTo>
                  <a:lnTo>
                    <a:pt x="178815" y="139911"/>
                  </a:lnTo>
                  <a:lnTo>
                    <a:pt x="181073" y="152774"/>
                  </a:lnTo>
                  <a:lnTo>
                    <a:pt x="190500" y="1802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8" name="SMARTInkShape-7827"/>
            <p:cNvSpPr/>
            <p:nvPr/>
          </p:nvSpPr>
          <p:spPr>
            <a:xfrm>
              <a:off x="6286500" y="5400675"/>
              <a:ext cx="19051" cy="200026"/>
            </a:xfrm>
            <a:custGeom>
              <a:avLst/>
              <a:gdLst/>
              <a:ahLst/>
              <a:cxnLst/>
              <a:rect l="0" t="0" r="0" b="0"/>
              <a:pathLst>
                <a:path w="19051" h="200026">
                  <a:moveTo>
                    <a:pt x="0" y="0"/>
                  </a:moveTo>
                  <a:lnTo>
                    <a:pt x="0" y="40704"/>
                  </a:lnTo>
                  <a:lnTo>
                    <a:pt x="2822" y="81351"/>
                  </a:lnTo>
                  <a:lnTo>
                    <a:pt x="8201" y="122961"/>
                  </a:lnTo>
                  <a:lnTo>
                    <a:pt x="9263" y="166184"/>
                  </a:lnTo>
                  <a:lnTo>
                    <a:pt x="10506" y="183883"/>
                  </a:lnTo>
                  <a:lnTo>
                    <a:pt x="1905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9" name="SMARTInkShape-7828"/>
            <p:cNvSpPr/>
            <p:nvPr/>
          </p:nvSpPr>
          <p:spPr>
            <a:xfrm>
              <a:off x="6267450" y="5381625"/>
              <a:ext cx="156646" cy="219076"/>
            </a:xfrm>
            <a:custGeom>
              <a:avLst/>
              <a:gdLst/>
              <a:ahLst/>
              <a:cxnLst/>
              <a:rect l="0" t="0" r="0" b="0"/>
              <a:pathLst>
                <a:path w="156646" h="219076">
                  <a:moveTo>
                    <a:pt x="0" y="0"/>
                  </a:moveTo>
                  <a:lnTo>
                    <a:pt x="29339" y="1058"/>
                  </a:lnTo>
                  <a:lnTo>
                    <a:pt x="70290" y="18314"/>
                  </a:lnTo>
                  <a:lnTo>
                    <a:pt x="117402" y="52663"/>
                  </a:lnTo>
                  <a:lnTo>
                    <a:pt x="144342" y="78980"/>
                  </a:lnTo>
                  <a:lnTo>
                    <a:pt x="156395" y="108068"/>
                  </a:lnTo>
                  <a:lnTo>
                    <a:pt x="156645" y="122466"/>
                  </a:lnTo>
                  <a:lnTo>
                    <a:pt x="152171" y="136979"/>
                  </a:lnTo>
                  <a:lnTo>
                    <a:pt x="129228" y="172167"/>
                  </a:lnTo>
                  <a:lnTo>
                    <a:pt x="7620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0" name="SMARTInkShape-7829"/>
            <p:cNvSpPr/>
            <p:nvPr/>
          </p:nvSpPr>
          <p:spPr>
            <a:xfrm>
              <a:off x="2524125" y="2247900"/>
              <a:ext cx="3076576" cy="2781301"/>
            </a:xfrm>
            <a:custGeom>
              <a:avLst/>
              <a:gdLst/>
              <a:ahLst/>
              <a:cxnLst/>
              <a:rect l="0" t="0" r="0" b="0"/>
              <a:pathLst>
                <a:path w="3076576" h="2781301">
                  <a:moveTo>
                    <a:pt x="0" y="2781300"/>
                  </a:moveTo>
                  <a:lnTo>
                    <a:pt x="0" y="2776244"/>
                  </a:lnTo>
                  <a:lnTo>
                    <a:pt x="1058" y="2774754"/>
                  </a:lnTo>
                  <a:lnTo>
                    <a:pt x="2822" y="2773761"/>
                  </a:lnTo>
                  <a:lnTo>
                    <a:pt x="5057" y="2773099"/>
                  </a:lnTo>
                  <a:lnTo>
                    <a:pt x="46549" y="2742168"/>
                  </a:lnTo>
                  <a:lnTo>
                    <a:pt x="63534" y="2723844"/>
                  </a:lnTo>
                  <a:lnTo>
                    <a:pt x="74804" y="2710255"/>
                  </a:lnTo>
                  <a:lnTo>
                    <a:pt x="118376" y="2671481"/>
                  </a:lnTo>
                  <a:lnTo>
                    <a:pt x="158550" y="2632190"/>
                  </a:lnTo>
                  <a:lnTo>
                    <a:pt x="204807" y="2600151"/>
                  </a:lnTo>
                  <a:lnTo>
                    <a:pt x="243891" y="2569521"/>
                  </a:lnTo>
                  <a:lnTo>
                    <a:pt x="286509" y="2530377"/>
                  </a:lnTo>
                  <a:lnTo>
                    <a:pt x="328419" y="2490650"/>
                  </a:lnTo>
                  <a:lnTo>
                    <a:pt x="372077" y="2457641"/>
                  </a:lnTo>
                  <a:lnTo>
                    <a:pt x="419179" y="2419179"/>
                  </a:lnTo>
                  <a:lnTo>
                    <a:pt x="466735" y="2379764"/>
                  </a:lnTo>
                  <a:lnTo>
                    <a:pt x="514352" y="2340968"/>
                  </a:lnTo>
                  <a:lnTo>
                    <a:pt x="561975" y="2296296"/>
                  </a:lnTo>
                  <a:lnTo>
                    <a:pt x="602897" y="2264907"/>
                  </a:lnTo>
                  <a:lnTo>
                    <a:pt x="646376" y="2228447"/>
                  </a:lnTo>
                  <a:lnTo>
                    <a:pt x="685539" y="2197216"/>
                  </a:lnTo>
                  <a:lnTo>
                    <a:pt x="723848" y="2164393"/>
                  </a:lnTo>
                  <a:lnTo>
                    <a:pt x="767046" y="2132157"/>
                  </a:lnTo>
                  <a:lnTo>
                    <a:pt x="808741" y="2096273"/>
                  </a:lnTo>
                  <a:lnTo>
                    <a:pt x="847550" y="2064882"/>
                  </a:lnTo>
                  <a:lnTo>
                    <a:pt x="885791" y="2028422"/>
                  </a:lnTo>
                  <a:lnTo>
                    <a:pt x="930464" y="1990645"/>
                  </a:lnTo>
                  <a:lnTo>
                    <a:pt x="970960" y="1952609"/>
                  </a:lnTo>
                  <a:lnTo>
                    <a:pt x="1009533" y="1914522"/>
                  </a:lnTo>
                  <a:lnTo>
                    <a:pt x="1047727" y="1877483"/>
                  </a:lnTo>
                  <a:lnTo>
                    <a:pt x="1085846" y="1845863"/>
                  </a:lnTo>
                  <a:lnTo>
                    <a:pt x="1123949" y="1809358"/>
                  </a:lnTo>
                  <a:lnTo>
                    <a:pt x="1168596" y="1771572"/>
                  </a:lnTo>
                  <a:lnTo>
                    <a:pt x="1209086" y="1733534"/>
                  </a:lnTo>
                  <a:lnTo>
                    <a:pt x="1247659" y="1695447"/>
                  </a:lnTo>
                  <a:lnTo>
                    <a:pt x="1286911" y="1657349"/>
                  </a:lnTo>
                  <a:lnTo>
                    <a:pt x="1331509" y="1619250"/>
                  </a:lnTo>
                  <a:lnTo>
                    <a:pt x="1371207" y="1581150"/>
                  </a:lnTo>
                  <a:lnTo>
                    <a:pt x="1416351" y="1533525"/>
                  </a:lnTo>
                  <a:lnTo>
                    <a:pt x="1454170" y="1495425"/>
                  </a:lnTo>
                  <a:lnTo>
                    <a:pt x="1494802" y="1450779"/>
                  </a:lnTo>
                  <a:lnTo>
                    <a:pt x="1536224" y="1410289"/>
                  </a:lnTo>
                  <a:lnTo>
                    <a:pt x="1579802" y="1371716"/>
                  </a:lnTo>
                  <a:lnTo>
                    <a:pt x="1618984" y="1332464"/>
                  </a:lnTo>
                  <a:lnTo>
                    <a:pt x="1657297" y="1287866"/>
                  </a:lnTo>
                  <a:lnTo>
                    <a:pt x="1695440" y="1248168"/>
                  </a:lnTo>
                  <a:lnTo>
                    <a:pt x="1738840" y="1208694"/>
                  </a:lnTo>
                  <a:lnTo>
                    <a:pt x="1777881" y="1185603"/>
                  </a:lnTo>
                  <a:lnTo>
                    <a:pt x="1822180" y="1153859"/>
                  </a:lnTo>
                  <a:lnTo>
                    <a:pt x="1860470" y="1124346"/>
                  </a:lnTo>
                  <a:lnTo>
                    <a:pt x="1904788" y="1085928"/>
                  </a:lnTo>
                  <a:lnTo>
                    <a:pt x="1950388" y="1044944"/>
                  </a:lnTo>
                  <a:lnTo>
                    <a:pt x="1990283" y="1001452"/>
                  </a:lnTo>
                  <a:lnTo>
                    <a:pt x="2035284" y="962287"/>
                  </a:lnTo>
                  <a:lnTo>
                    <a:pt x="2078667" y="923977"/>
                  </a:lnTo>
                  <a:lnTo>
                    <a:pt x="2122631" y="880779"/>
                  </a:lnTo>
                  <a:lnTo>
                    <a:pt x="2169494" y="839085"/>
                  </a:lnTo>
                  <a:lnTo>
                    <a:pt x="2216694" y="797452"/>
                  </a:lnTo>
                  <a:lnTo>
                    <a:pt x="2261962" y="753834"/>
                  </a:lnTo>
                  <a:lnTo>
                    <a:pt x="2304065" y="714643"/>
                  </a:lnTo>
                  <a:lnTo>
                    <a:pt x="2345778" y="676328"/>
                  </a:lnTo>
                  <a:lnTo>
                    <a:pt x="2389412" y="633129"/>
                  </a:lnTo>
                  <a:lnTo>
                    <a:pt x="2435152" y="591435"/>
                  </a:lnTo>
                  <a:lnTo>
                    <a:pt x="2478680" y="552625"/>
                  </a:lnTo>
                  <a:lnTo>
                    <a:pt x="2522675" y="509328"/>
                  </a:lnTo>
                  <a:lnTo>
                    <a:pt x="2561938" y="474160"/>
                  </a:lnTo>
                  <a:lnTo>
                    <a:pt x="2600268" y="437737"/>
                  </a:lnTo>
                  <a:lnTo>
                    <a:pt x="2638414" y="399969"/>
                  </a:lnTo>
                  <a:lnTo>
                    <a:pt x="2677582" y="361934"/>
                  </a:lnTo>
                  <a:lnTo>
                    <a:pt x="2722163" y="323847"/>
                  </a:lnTo>
                  <a:lnTo>
                    <a:pt x="2764967" y="282771"/>
                  </a:lnTo>
                  <a:lnTo>
                    <a:pt x="2810233" y="242789"/>
                  </a:lnTo>
                  <a:lnTo>
                    <a:pt x="2847186" y="202207"/>
                  </a:lnTo>
                  <a:lnTo>
                    <a:pt x="2886167" y="162016"/>
                  </a:lnTo>
                  <a:lnTo>
                    <a:pt x="2933626" y="120937"/>
                  </a:lnTo>
                  <a:lnTo>
                    <a:pt x="2981135" y="79039"/>
                  </a:lnTo>
                  <a:lnTo>
                    <a:pt x="3024125" y="42321"/>
                  </a:lnTo>
                  <a:lnTo>
                    <a:pt x="3050736" y="17293"/>
                  </a:lnTo>
                  <a:lnTo>
                    <a:pt x="3076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SMARTInkShape-7830"/>
            <p:cNvSpPr/>
            <p:nvPr/>
          </p:nvSpPr>
          <p:spPr>
            <a:xfrm>
              <a:off x="5695950" y="2353372"/>
              <a:ext cx="238126" cy="208854"/>
            </a:xfrm>
            <a:custGeom>
              <a:avLst/>
              <a:gdLst/>
              <a:ahLst/>
              <a:cxnLst/>
              <a:rect l="0" t="0" r="0" b="0"/>
              <a:pathLst>
                <a:path w="238126" h="208854">
                  <a:moveTo>
                    <a:pt x="0" y="8828"/>
                  </a:moveTo>
                  <a:lnTo>
                    <a:pt x="5057" y="13884"/>
                  </a:lnTo>
                  <a:lnTo>
                    <a:pt x="8201" y="32198"/>
                  </a:lnTo>
                  <a:lnTo>
                    <a:pt x="9410" y="77206"/>
                  </a:lnTo>
                  <a:lnTo>
                    <a:pt x="17049" y="120530"/>
                  </a:lnTo>
                  <a:lnTo>
                    <a:pt x="19219" y="133615"/>
                  </a:lnTo>
                  <a:lnTo>
                    <a:pt x="26391" y="146932"/>
                  </a:lnTo>
                  <a:lnTo>
                    <a:pt x="37581" y="160608"/>
                  </a:lnTo>
                  <a:lnTo>
                    <a:pt x="38055" y="129602"/>
                  </a:lnTo>
                  <a:lnTo>
                    <a:pt x="29895" y="83436"/>
                  </a:lnTo>
                  <a:lnTo>
                    <a:pt x="28627" y="38425"/>
                  </a:lnTo>
                  <a:lnTo>
                    <a:pt x="28609" y="34909"/>
                  </a:lnTo>
                  <a:lnTo>
                    <a:pt x="31413" y="28181"/>
                  </a:lnTo>
                  <a:lnTo>
                    <a:pt x="33641" y="24905"/>
                  </a:lnTo>
                  <a:lnTo>
                    <a:pt x="35128" y="23779"/>
                  </a:lnTo>
                  <a:lnTo>
                    <a:pt x="36120" y="24087"/>
                  </a:lnTo>
                  <a:lnTo>
                    <a:pt x="36779" y="25351"/>
                  </a:lnTo>
                  <a:lnTo>
                    <a:pt x="82552" y="63045"/>
                  </a:lnTo>
                  <a:lnTo>
                    <a:pt x="100425" y="78632"/>
                  </a:lnTo>
                  <a:lnTo>
                    <a:pt x="138704" y="99562"/>
                  </a:lnTo>
                  <a:lnTo>
                    <a:pt x="150194" y="102071"/>
                  </a:lnTo>
                  <a:lnTo>
                    <a:pt x="159533" y="100364"/>
                  </a:lnTo>
                  <a:lnTo>
                    <a:pt x="170742" y="93452"/>
                  </a:lnTo>
                  <a:lnTo>
                    <a:pt x="177485" y="86655"/>
                  </a:lnTo>
                  <a:lnTo>
                    <a:pt x="184010" y="76579"/>
                  </a:lnTo>
                  <a:lnTo>
                    <a:pt x="196666" y="32009"/>
                  </a:lnTo>
                  <a:lnTo>
                    <a:pt x="199894" y="1655"/>
                  </a:lnTo>
                  <a:lnTo>
                    <a:pt x="200996" y="871"/>
                  </a:lnTo>
                  <a:lnTo>
                    <a:pt x="205043" y="0"/>
                  </a:lnTo>
                  <a:lnTo>
                    <a:pt x="206545" y="1884"/>
                  </a:lnTo>
                  <a:lnTo>
                    <a:pt x="208660" y="15708"/>
                  </a:lnTo>
                  <a:lnTo>
                    <a:pt x="210530" y="54548"/>
                  </a:lnTo>
                  <a:lnTo>
                    <a:pt x="217074" y="96685"/>
                  </a:lnTo>
                  <a:lnTo>
                    <a:pt x="221304" y="127641"/>
                  </a:lnTo>
                  <a:lnTo>
                    <a:pt x="230782" y="170313"/>
                  </a:lnTo>
                  <a:lnTo>
                    <a:pt x="238125" y="2088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2" name="SMARTInkShape-7831"/>
            <p:cNvSpPr/>
            <p:nvPr/>
          </p:nvSpPr>
          <p:spPr>
            <a:xfrm>
              <a:off x="6001378" y="2334052"/>
              <a:ext cx="121843" cy="199599"/>
            </a:xfrm>
            <a:custGeom>
              <a:avLst/>
              <a:gdLst/>
              <a:ahLst/>
              <a:cxnLst/>
              <a:rect l="0" t="0" r="0" b="0"/>
              <a:pathLst>
                <a:path w="121843" h="199599">
                  <a:moveTo>
                    <a:pt x="75572" y="18623"/>
                  </a:moveTo>
                  <a:lnTo>
                    <a:pt x="75572" y="1013"/>
                  </a:lnTo>
                  <a:lnTo>
                    <a:pt x="65459" y="0"/>
                  </a:lnTo>
                  <a:lnTo>
                    <a:pt x="57672" y="2585"/>
                  </a:lnTo>
                  <a:lnTo>
                    <a:pt x="17963" y="30175"/>
                  </a:lnTo>
                  <a:lnTo>
                    <a:pt x="6526" y="45564"/>
                  </a:lnTo>
                  <a:lnTo>
                    <a:pt x="0" y="63944"/>
                  </a:lnTo>
                  <a:lnTo>
                    <a:pt x="9671" y="75678"/>
                  </a:lnTo>
                  <a:lnTo>
                    <a:pt x="30999" y="87504"/>
                  </a:lnTo>
                  <a:lnTo>
                    <a:pt x="71257" y="96682"/>
                  </a:lnTo>
                  <a:lnTo>
                    <a:pt x="91646" y="103057"/>
                  </a:lnTo>
                  <a:lnTo>
                    <a:pt x="107764" y="112947"/>
                  </a:lnTo>
                  <a:lnTo>
                    <a:pt x="116338" y="124397"/>
                  </a:lnTo>
                  <a:lnTo>
                    <a:pt x="121842" y="143939"/>
                  </a:lnTo>
                  <a:lnTo>
                    <a:pt x="116950" y="154047"/>
                  </a:lnTo>
                  <a:lnTo>
                    <a:pt x="106662" y="165595"/>
                  </a:lnTo>
                  <a:lnTo>
                    <a:pt x="75236" y="191488"/>
                  </a:lnTo>
                  <a:lnTo>
                    <a:pt x="27947" y="1995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74" name="SMARTInkShape-7832"/>
          <p:cNvSpPr/>
          <p:nvPr/>
        </p:nvSpPr>
        <p:spPr>
          <a:xfrm>
            <a:off x="2601649" y="1724025"/>
            <a:ext cx="27252" cy="895351"/>
          </a:xfrm>
          <a:custGeom>
            <a:avLst/>
            <a:gdLst/>
            <a:ahLst/>
            <a:cxnLst/>
            <a:rect l="0" t="0" r="0" b="0"/>
            <a:pathLst>
              <a:path w="27252" h="895351">
                <a:moveTo>
                  <a:pt x="27251" y="0"/>
                </a:moveTo>
                <a:lnTo>
                  <a:pt x="19050" y="0"/>
                </a:lnTo>
                <a:lnTo>
                  <a:pt x="18609" y="1058"/>
                </a:lnTo>
                <a:lnTo>
                  <a:pt x="17727" y="45589"/>
                </a:lnTo>
                <a:lnTo>
                  <a:pt x="17726" y="88785"/>
                </a:lnTo>
                <a:lnTo>
                  <a:pt x="14904" y="95199"/>
                </a:lnTo>
                <a:lnTo>
                  <a:pt x="11180" y="101577"/>
                </a:lnTo>
                <a:lnTo>
                  <a:pt x="8789" y="114296"/>
                </a:lnTo>
                <a:lnTo>
                  <a:pt x="8203" y="160429"/>
                </a:lnTo>
                <a:lnTo>
                  <a:pt x="8201" y="185106"/>
                </a:lnTo>
                <a:lnTo>
                  <a:pt x="5379" y="190925"/>
                </a:lnTo>
                <a:lnTo>
                  <a:pt x="1655" y="197039"/>
                </a:lnTo>
                <a:lnTo>
                  <a:pt x="0" y="203284"/>
                </a:lnTo>
                <a:lnTo>
                  <a:pt x="617" y="206431"/>
                </a:lnTo>
                <a:lnTo>
                  <a:pt x="5483" y="216975"/>
                </a:lnTo>
                <a:lnTo>
                  <a:pt x="8195" y="263580"/>
                </a:lnTo>
                <a:lnTo>
                  <a:pt x="8201" y="307623"/>
                </a:lnTo>
                <a:lnTo>
                  <a:pt x="8201" y="354422"/>
                </a:lnTo>
                <a:lnTo>
                  <a:pt x="8201" y="379153"/>
                </a:lnTo>
                <a:lnTo>
                  <a:pt x="1655" y="388239"/>
                </a:lnTo>
                <a:lnTo>
                  <a:pt x="0" y="394095"/>
                </a:lnTo>
                <a:lnTo>
                  <a:pt x="617" y="397139"/>
                </a:lnTo>
                <a:lnTo>
                  <a:pt x="6389" y="409627"/>
                </a:lnTo>
                <a:lnTo>
                  <a:pt x="8200" y="457011"/>
                </a:lnTo>
                <a:lnTo>
                  <a:pt x="8201" y="502979"/>
                </a:lnTo>
                <a:lnTo>
                  <a:pt x="8201" y="550236"/>
                </a:lnTo>
                <a:lnTo>
                  <a:pt x="8201" y="584596"/>
                </a:lnTo>
                <a:lnTo>
                  <a:pt x="11023" y="590726"/>
                </a:lnTo>
                <a:lnTo>
                  <a:pt x="14747" y="596978"/>
                </a:lnTo>
                <a:lnTo>
                  <a:pt x="17138" y="609616"/>
                </a:lnTo>
                <a:lnTo>
                  <a:pt x="17724" y="654924"/>
                </a:lnTo>
                <a:lnTo>
                  <a:pt x="17726" y="701584"/>
                </a:lnTo>
                <a:lnTo>
                  <a:pt x="17726" y="743131"/>
                </a:lnTo>
                <a:lnTo>
                  <a:pt x="17726" y="783386"/>
                </a:lnTo>
                <a:lnTo>
                  <a:pt x="17726" y="826941"/>
                </a:lnTo>
                <a:lnTo>
                  <a:pt x="17726" y="895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7833"/>
          <p:cNvSpPr/>
          <p:nvPr/>
        </p:nvSpPr>
        <p:spPr>
          <a:xfrm>
            <a:off x="2638446" y="1905001"/>
            <a:ext cx="3981430" cy="3162300"/>
          </a:xfrm>
          <a:custGeom>
            <a:avLst/>
            <a:gdLst/>
            <a:ahLst/>
            <a:cxnLst/>
            <a:rect l="0" t="0" r="0" b="0"/>
            <a:pathLst>
              <a:path w="3981430" h="3162300">
                <a:moveTo>
                  <a:pt x="19029" y="9524"/>
                </a:moveTo>
                <a:lnTo>
                  <a:pt x="19029" y="4468"/>
                </a:lnTo>
                <a:lnTo>
                  <a:pt x="16912" y="2978"/>
                </a:lnTo>
                <a:lnTo>
                  <a:pt x="0" y="2"/>
                </a:lnTo>
                <a:lnTo>
                  <a:pt x="5041" y="0"/>
                </a:lnTo>
                <a:lnTo>
                  <a:pt x="6529" y="1058"/>
                </a:lnTo>
                <a:lnTo>
                  <a:pt x="7521" y="2822"/>
                </a:lnTo>
                <a:lnTo>
                  <a:pt x="8182" y="5056"/>
                </a:lnTo>
                <a:lnTo>
                  <a:pt x="9681" y="6545"/>
                </a:lnTo>
                <a:lnTo>
                  <a:pt x="19691" y="11758"/>
                </a:lnTo>
                <a:lnTo>
                  <a:pt x="34991" y="24635"/>
                </a:lnTo>
                <a:lnTo>
                  <a:pt x="64673" y="38705"/>
                </a:lnTo>
                <a:lnTo>
                  <a:pt x="84019" y="50919"/>
                </a:lnTo>
                <a:lnTo>
                  <a:pt x="129163" y="73031"/>
                </a:lnTo>
                <a:lnTo>
                  <a:pt x="172875" y="99679"/>
                </a:lnTo>
                <a:lnTo>
                  <a:pt x="204170" y="118427"/>
                </a:lnTo>
                <a:lnTo>
                  <a:pt x="209131" y="120226"/>
                </a:lnTo>
                <a:lnTo>
                  <a:pt x="249754" y="158224"/>
                </a:lnTo>
                <a:lnTo>
                  <a:pt x="296765" y="188602"/>
                </a:lnTo>
                <a:lnTo>
                  <a:pt x="340256" y="219242"/>
                </a:lnTo>
                <a:lnTo>
                  <a:pt x="382946" y="250846"/>
                </a:lnTo>
                <a:lnTo>
                  <a:pt x="423976" y="276228"/>
                </a:lnTo>
                <a:lnTo>
                  <a:pt x="466290" y="307975"/>
                </a:lnTo>
                <a:lnTo>
                  <a:pt x="509781" y="339528"/>
                </a:lnTo>
                <a:lnTo>
                  <a:pt x="556090" y="368691"/>
                </a:lnTo>
                <a:lnTo>
                  <a:pt x="596740" y="393777"/>
                </a:lnTo>
                <a:lnTo>
                  <a:pt x="644237" y="425459"/>
                </a:lnTo>
                <a:lnTo>
                  <a:pt x="691269" y="458493"/>
                </a:lnTo>
                <a:lnTo>
                  <a:pt x="735210" y="487460"/>
                </a:lnTo>
                <a:lnTo>
                  <a:pt x="776550" y="517811"/>
                </a:lnTo>
                <a:lnTo>
                  <a:pt x="818245" y="548077"/>
                </a:lnTo>
                <a:lnTo>
                  <a:pt x="859799" y="579068"/>
                </a:lnTo>
                <a:lnTo>
                  <a:pt x="901347" y="616056"/>
                </a:lnTo>
                <a:lnTo>
                  <a:pt x="946569" y="650535"/>
                </a:lnTo>
                <a:lnTo>
                  <a:pt x="989412" y="681303"/>
                </a:lnTo>
                <a:lnTo>
                  <a:pt x="1030511" y="706661"/>
                </a:lnTo>
                <a:lnTo>
                  <a:pt x="1069999" y="736838"/>
                </a:lnTo>
                <a:lnTo>
                  <a:pt x="1109772" y="768381"/>
                </a:lnTo>
                <a:lnTo>
                  <a:pt x="1146062" y="794814"/>
                </a:lnTo>
                <a:lnTo>
                  <a:pt x="1193526" y="826689"/>
                </a:lnTo>
                <a:lnTo>
                  <a:pt x="1238614" y="860162"/>
                </a:lnTo>
                <a:lnTo>
                  <a:pt x="1285904" y="892140"/>
                </a:lnTo>
                <a:lnTo>
                  <a:pt x="1325947" y="923920"/>
                </a:lnTo>
                <a:lnTo>
                  <a:pt x="1370783" y="955674"/>
                </a:lnTo>
                <a:lnTo>
                  <a:pt x="1402192" y="978252"/>
                </a:lnTo>
                <a:lnTo>
                  <a:pt x="1448047" y="1004182"/>
                </a:lnTo>
                <a:lnTo>
                  <a:pt x="1490383" y="1035165"/>
                </a:lnTo>
                <a:lnTo>
                  <a:pt x="1534097" y="1074353"/>
                </a:lnTo>
                <a:lnTo>
                  <a:pt x="1553876" y="1087090"/>
                </a:lnTo>
                <a:lnTo>
                  <a:pt x="1586695" y="1102327"/>
                </a:lnTo>
                <a:lnTo>
                  <a:pt x="1629696" y="1138858"/>
                </a:lnTo>
                <a:lnTo>
                  <a:pt x="1676503" y="1171447"/>
                </a:lnTo>
                <a:lnTo>
                  <a:pt x="1724020" y="1197820"/>
                </a:lnTo>
                <a:lnTo>
                  <a:pt x="1771631" y="1234140"/>
                </a:lnTo>
                <a:lnTo>
                  <a:pt x="1815217" y="1261348"/>
                </a:lnTo>
                <a:lnTo>
                  <a:pt x="1852049" y="1293376"/>
                </a:lnTo>
                <a:lnTo>
                  <a:pt x="1894406" y="1320399"/>
                </a:lnTo>
                <a:lnTo>
                  <a:pt x="1933347" y="1346120"/>
                </a:lnTo>
                <a:lnTo>
                  <a:pt x="1971613" y="1371583"/>
                </a:lnTo>
                <a:lnTo>
                  <a:pt x="2009746" y="1396996"/>
                </a:lnTo>
                <a:lnTo>
                  <a:pt x="2054399" y="1428944"/>
                </a:lnTo>
                <a:lnTo>
                  <a:pt x="2094890" y="1459558"/>
                </a:lnTo>
                <a:lnTo>
                  <a:pt x="2138793" y="1497639"/>
                </a:lnTo>
                <a:lnTo>
                  <a:pt x="2141289" y="1504309"/>
                </a:lnTo>
                <a:lnTo>
                  <a:pt x="2141894" y="1510872"/>
                </a:lnTo>
                <a:lnTo>
                  <a:pt x="2151033" y="1523809"/>
                </a:lnTo>
                <a:lnTo>
                  <a:pt x="2191773" y="1555724"/>
                </a:lnTo>
                <a:lnTo>
                  <a:pt x="2231857" y="1581144"/>
                </a:lnTo>
                <a:lnTo>
                  <a:pt x="2275171" y="1606548"/>
                </a:lnTo>
                <a:lnTo>
                  <a:pt x="2316371" y="1641121"/>
                </a:lnTo>
                <a:lnTo>
                  <a:pt x="2343667" y="1662066"/>
                </a:lnTo>
                <a:lnTo>
                  <a:pt x="2390825" y="1689720"/>
                </a:lnTo>
                <a:lnTo>
                  <a:pt x="2438388" y="1720930"/>
                </a:lnTo>
                <a:lnTo>
                  <a:pt x="2483182" y="1760149"/>
                </a:lnTo>
                <a:lnTo>
                  <a:pt x="2509862" y="1780589"/>
                </a:lnTo>
                <a:lnTo>
                  <a:pt x="2555037" y="1812847"/>
                </a:lnTo>
                <a:lnTo>
                  <a:pt x="2600614" y="1844664"/>
                </a:lnTo>
                <a:lnTo>
                  <a:pt x="2640431" y="1876422"/>
                </a:lnTo>
                <a:lnTo>
                  <a:pt x="2679750" y="1908174"/>
                </a:lnTo>
                <a:lnTo>
                  <a:pt x="2719500" y="1939924"/>
                </a:lnTo>
                <a:lnTo>
                  <a:pt x="2762874" y="1964135"/>
                </a:lnTo>
                <a:lnTo>
                  <a:pt x="2803393" y="1994161"/>
                </a:lnTo>
                <a:lnTo>
                  <a:pt x="2843302" y="2020627"/>
                </a:lnTo>
                <a:lnTo>
                  <a:pt x="2883874" y="2053184"/>
                </a:lnTo>
                <a:lnTo>
                  <a:pt x="2924063" y="2085811"/>
                </a:lnTo>
                <a:lnTo>
                  <a:pt x="2966199" y="2118407"/>
                </a:lnTo>
                <a:lnTo>
                  <a:pt x="3013204" y="2155884"/>
                </a:lnTo>
                <a:lnTo>
                  <a:pt x="3060775" y="2193929"/>
                </a:lnTo>
                <a:lnTo>
                  <a:pt x="3107337" y="2233083"/>
                </a:lnTo>
                <a:lnTo>
                  <a:pt x="3152865" y="2278766"/>
                </a:lnTo>
                <a:lnTo>
                  <a:pt x="3200200" y="2324047"/>
                </a:lnTo>
                <a:lnTo>
                  <a:pt x="3246003" y="2369733"/>
                </a:lnTo>
                <a:lnTo>
                  <a:pt x="3288750" y="2409649"/>
                </a:lnTo>
                <a:lnTo>
                  <a:pt x="3326473" y="2442610"/>
                </a:lnTo>
                <a:lnTo>
                  <a:pt x="3366458" y="2489373"/>
                </a:lnTo>
                <a:lnTo>
                  <a:pt x="3404047" y="2530430"/>
                </a:lnTo>
                <a:lnTo>
                  <a:pt x="3441812" y="2573700"/>
                </a:lnTo>
                <a:lnTo>
                  <a:pt x="3487744" y="2615813"/>
                </a:lnTo>
                <a:lnTo>
                  <a:pt x="3523605" y="2658259"/>
                </a:lnTo>
                <a:lnTo>
                  <a:pt x="3556955" y="2698656"/>
                </a:lnTo>
                <a:lnTo>
                  <a:pt x="3595919" y="2738549"/>
                </a:lnTo>
                <a:lnTo>
                  <a:pt x="3631650" y="2779119"/>
                </a:lnTo>
                <a:lnTo>
                  <a:pt x="3669373" y="2819308"/>
                </a:lnTo>
                <a:lnTo>
                  <a:pt x="3701910" y="2858950"/>
                </a:lnTo>
                <a:lnTo>
                  <a:pt x="3738480" y="2902493"/>
                </a:lnTo>
                <a:lnTo>
                  <a:pt x="3771636" y="2943074"/>
                </a:lnTo>
                <a:lnTo>
                  <a:pt x="3795271" y="2971142"/>
                </a:lnTo>
                <a:lnTo>
                  <a:pt x="3830463" y="3003462"/>
                </a:lnTo>
                <a:lnTo>
                  <a:pt x="3861602" y="3048187"/>
                </a:lnTo>
                <a:lnTo>
                  <a:pt x="3889163" y="3075984"/>
                </a:lnTo>
                <a:lnTo>
                  <a:pt x="3933230" y="3114622"/>
                </a:lnTo>
                <a:lnTo>
                  <a:pt x="3981429" y="316229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82" name="SMARTInkShape-Group1133"/>
          <p:cNvGrpSpPr/>
          <p:nvPr/>
        </p:nvGrpSpPr>
        <p:grpSpPr>
          <a:xfrm>
            <a:off x="2128458" y="3498453"/>
            <a:ext cx="2442907" cy="2604987"/>
            <a:chOff x="2128458" y="3498453"/>
            <a:chExt cx="2442907" cy="2604987"/>
          </a:xfrm>
        </p:grpSpPr>
        <p:sp>
          <p:nvSpPr>
            <p:cNvPr id="376" name="SMARTInkShape-7834"/>
            <p:cNvSpPr/>
            <p:nvPr/>
          </p:nvSpPr>
          <p:spPr>
            <a:xfrm>
              <a:off x="2571750" y="3686997"/>
              <a:ext cx="317211" cy="18229"/>
            </a:xfrm>
            <a:custGeom>
              <a:avLst/>
              <a:gdLst/>
              <a:ahLst/>
              <a:cxnLst/>
              <a:rect l="0" t="0" r="0" b="0"/>
              <a:pathLst>
                <a:path w="317211" h="18229">
                  <a:moveTo>
                    <a:pt x="0" y="18228"/>
                  </a:moveTo>
                  <a:lnTo>
                    <a:pt x="45247" y="18228"/>
                  </a:lnTo>
                  <a:lnTo>
                    <a:pt x="90237" y="18228"/>
                  </a:lnTo>
                  <a:lnTo>
                    <a:pt x="135667" y="18228"/>
                  </a:lnTo>
                  <a:lnTo>
                    <a:pt x="180037" y="18228"/>
                  </a:lnTo>
                  <a:lnTo>
                    <a:pt x="196807" y="17170"/>
                  </a:lnTo>
                  <a:lnTo>
                    <a:pt x="238956" y="10027"/>
                  </a:lnTo>
                  <a:lnTo>
                    <a:pt x="274272" y="7906"/>
                  </a:lnTo>
                  <a:lnTo>
                    <a:pt x="307470" y="536"/>
                  </a:lnTo>
                  <a:lnTo>
                    <a:pt x="31721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7835"/>
            <p:cNvSpPr/>
            <p:nvPr/>
          </p:nvSpPr>
          <p:spPr>
            <a:xfrm>
              <a:off x="4174315" y="5810954"/>
              <a:ext cx="226236" cy="292486"/>
            </a:xfrm>
            <a:custGeom>
              <a:avLst/>
              <a:gdLst/>
              <a:ahLst/>
              <a:cxnLst/>
              <a:rect l="0" t="0" r="0" b="0"/>
              <a:pathLst>
                <a:path w="226236" h="292486">
                  <a:moveTo>
                    <a:pt x="92885" y="65971"/>
                  </a:moveTo>
                  <a:lnTo>
                    <a:pt x="92885" y="60915"/>
                  </a:lnTo>
                  <a:lnTo>
                    <a:pt x="101086" y="40437"/>
                  </a:lnTo>
                  <a:lnTo>
                    <a:pt x="100469" y="38365"/>
                  </a:lnTo>
                  <a:lnTo>
                    <a:pt x="89036" y="24405"/>
                  </a:lnTo>
                  <a:lnTo>
                    <a:pt x="86086" y="23444"/>
                  </a:lnTo>
                  <a:lnTo>
                    <a:pt x="83061" y="23861"/>
                  </a:lnTo>
                  <a:lnTo>
                    <a:pt x="36214" y="50508"/>
                  </a:lnTo>
                  <a:lnTo>
                    <a:pt x="26070" y="58392"/>
                  </a:lnTo>
                  <a:lnTo>
                    <a:pt x="14409" y="78895"/>
                  </a:lnTo>
                  <a:lnTo>
                    <a:pt x="576" y="120748"/>
                  </a:lnTo>
                  <a:lnTo>
                    <a:pt x="0" y="136882"/>
                  </a:lnTo>
                  <a:lnTo>
                    <a:pt x="8255" y="178913"/>
                  </a:lnTo>
                  <a:lnTo>
                    <a:pt x="20076" y="213047"/>
                  </a:lnTo>
                  <a:lnTo>
                    <a:pt x="53663" y="254202"/>
                  </a:lnTo>
                  <a:lnTo>
                    <a:pt x="60388" y="261309"/>
                  </a:lnTo>
                  <a:lnTo>
                    <a:pt x="105042" y="284010"/>
                  </a:lnTo>
                  <a:lnTo>
                    <a:pt x="110515" y="287531"/>
                  </a:lnTo>
                  <a:lnTo>
                    <a:pt x="133386" y="292485"/>
                  </a:lnTo>
                  <a:lnTo>
                    <a:pt x="155215" y="288896"/>
                  </a:lnTo>
                  <a:lnTo>
                    <a:pt x="180496" y="278201"/>
                  </a:lnTo>
                  <a:lnTo>
                    <a:pt x="189326" y="272127"/>
                  </a:lnTo>
                  <a:lnTo>
                    <a:pt x="200247" y="252643"/>
                  </a:lnTo>
                  <a:lnTo>
                    <a:pt x="213811" y="211164"/>
                  </a:lnTo>
                  <a:lnTo>
                    <a:pt x="214363" y="195060"/>
                  </a:lnTo>
                  <a:lnTo>
                    <a:pt x="208917" y="150227"/>
                  </a:lnTo>
                  <a:lnTo>
                    <a:pt x="206896" y="128818"/>
                  </a:lnTo>
                  <a:lnTo>
                    <a:pt x="188973" y="87313"/>
                  </a:lnTo>
                  <a:lnTo>
                    <a:pt x="162075" y="43342"/>
                  </a:lnTo>
                  <a:lnTo>
                    <a:pt x="136412" y="15759"/>
                  </a:lnTo>
                  <a:lnTo>
                    <a:pt x="119070" y="4644"/>
                  </a:lnTo>
                  <a:lnTo>
                    <a:pt x="104813" y="0"/>
                  </a:lnTo>
                  <a:lnTo>
                    <a:pt x="100656" y="2431"/>
                  </a:lnTo>
                  <a:lnTo>
                    <a:pt x="98065" y="4562"/>
                  </a:lnTo>
                  <a:lnTo>
                    <a:pt x="95188" y="12572"/>
                  </a:lnTo>
                  <a:lnTo>
                    <a:pt x="93340" y="29905"/>
                  </a:lnTo>
                  <a:lnTo>
                    <a:pt x="101638" y="66335"/>
                  </a:lnTo>
                  <a:lnTo>
                    <a:pt x="119740" y="111473"/>
                  </a:lnTo>
                  <a:lnTo>
                    <a:pt x="136120" y="144364"/>
                  </a:lnTo>
                  <a:lnTo>
                    <a:pt x="158259" y="183743"/>
                  </a:lnTo>
                  <a:lnTo>
                    <a:pt x="181046" y="223280"/>
                  </a:lnTo>
                  <a:lnTo>
                    <a:pt x="199441" y="249459"/>
                  </a:lnTo>
                  <a:lnTo>
                    <a:pt x="205859" y="260763"/>
                  </a:lnTo>
                  <a:lnTo>
                    <a:pt x="226235" y="28504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7836"/>
            <p:cNvSpPr/>
            <p:nvPr/>
          </p:nvSpPr>
          <p:spPr>
            <a:xfrm>
              <a:off x="4477167" y="5848350"/>
              <a:ext cx="94198" cy="112256"/>
            </a:xfrm>
            <a:custGeom>
              <a:avLst/>
              <a:gdLst/>
              <a:ahLst/>
              <a:cxnLst/>
              <a:rect l="0" t="0" r="0" b="0"/>
              <a:pathLst>
                <a:path w="94198" h="112256">
                  <a:moveTo>
                    <a:pt x="9108" y="9525"/>
                  </a:moveTo>
                  <a:lnTo>
                    <a:pt x="14596" y="9525"/>
                  </a:lnTo>
                  <a:lnTo>
                    <a:pt x="12252" y="9525"/>
                  </a:lnTo>
                  <a:lnTo>
                    <a:pt x="11204" y="10583"/>
                  </a:lnTo>
                  <a:lnTo>
                    <a:pt x="1692" y="39184"/>
                  </a:lnTo>
                  <a:lnTo>
                    <a:pt x="0" y="63714"/>
                  </a:lnTo>
                  <a:lnTo>
                    <a:pt x="4763" y="82614"/>
                  </a:lnTo>
                  <a:lnTo>
                    <a:pt x="15854" y="100358"/>
                  </a:lnTo>
                  <a:lnTo>
                    <a:pt x="21984" y="107398"/>
                  </a:lnTo>
                  <a:lnTo>
                    <a:pt x="31059" y="111234"/>
                  </a:lnTo>
                  <a:lnTo>
                    <a:pt x="36442" y="112255"/>
                  </a:lnTo>
                  <a:lnTo>
                    <a:pt x="59187" y="108638"/>
                  </a:lnTo>
                  <a:lnTo>
                    <a:pt x="75922" y="100863"/>
                  </a:lnTo>
                  <a:lnTo>
                    <a:pt x="87583" y="86801"/>
                  </a:lnTo>
                  <a:lnTo>
                    <a:pt x="92685" y="64172"/>
                  </a:lnTo>
                  <a:lnTo>
                    <a:pt x="94197" y="47471"/>
                  </a:lnTo>
                  <a:lnTo>
                    <a:pt x="66258"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SMARTInkShape-7837"/>
            <p:cNvSpPr/>
            <p:nvPr/>
          </p:nvSpPr>
          <p:spPr>
            <a:xfrm>
              <a:off x="2128458" y="3558842"/>
              <a:ext cx="122856" cy="382265"/>
            </a:xfrm>
            <a:custGeom>
              <a:avLst/>
              <a:gdLst/>
              <a:ahLst/>
              <a:cxnLst/>
              <a:rect l="0" t="0" r="0" b="0"/>
              <a:pathLst>
                <a:path w="122856" h="382265">
                  <a:moveTo>
                    <a:pt x="14667" y="41608"/>
                  </a:moveTo>
                  <a:lnTo>
                    <a:pt x="14667" y="87659"/>
                  </a:lnTo>
                  <a:lnTo>
                    <a:pt x="9611" y="132078"/>
                  </a:lnTo>
                  <a:lnTo>
                    <a:pt x="7083" y="176131"/>
                  </a:lnTo>
                  <a:lnTo>
                    <a:pt x="11950" y="218462"/>
                  </a:lnTo>
                  <a:lnTo>
                    <a:pt x="13862" y="261343"/>
                  </a:lnTo>
                  <a:lnTo>
                    <a:pt x="17330" y="302049"/>
                  </a:lnTo>
                  <a:lnTo>
                    <a:pt x="22837" y="345172"/>
                  </a:lnTo>
                  <a:lnTo>
                    <a:pt x="26412" y="359264"/>
                  </a:lnTo>
                  <a:lnTo>
                    <a:pt x="31553" y="373148"/>
                  </a:lnTo>
                  <a:lnTo>
                    <a:pt x="33290" y="382264"/>
                  </a:lnTo>
                  <a:lnTo>
                    <a:pt x="26122" y="355951"/>
                  </a:lnTo>
                  <a:lnTo>
                    <a:pt x="19517" y="315367"/>
                  </a:lnTo>
                  <a:lnTo>
                    <a:pt x="14000" y="283929"/>
                  </a:lnTo>
                  <a:lnTo>
                    <a:pt x="7767" y="238995"/>
                  </a:lnTo>
                  <a:lnTo>
                    <a:pt x="3098" y="194285"/>
                  </a:lnTo>
                  <a:lnTo>
                    <a:pt x="0" y="157089"/>
                  </a:lnTo>
                  <a:lnTo>
                    <a:pt x="3148" y="109574"/>
                  </a:lnTo>
                  <a:lnTo>
                    <a:pt x="7571" y="67302"/>
                  </a:lnTo>
                  <a:lnTo>
                    <a:pt x="18322" y="28927"/>
                  </a:lnTo>
                  <a:lnTo>
                    <a:pt x="27509" y="12686"/>
                  </a:lnTo>
                  <a:lnTo>
                    <a:pt x="39425" y="4765"/>
                  </a:lnTo>
                  <a:lnTo>
                    <a:pt x="47047" y="1171"/>
                  </a:lnTo>
                  <a:lnTo>
                    <a:pt x="63983" y="0"/>
                  </a:lnTo>
                  <a:lnTo>
                    <a:pt x="82094" y="4065"/>
                  </a:lnTo>
                  <a:lnTo>
                    <a:pt x="106965" y="17196"/>
                  </a:lnTo>
                  <a:lnTo>
                    <a:pt x="113897" y="24761"/>
                  </a:lnTo>
                  <a:lnTo>
                    <a:pt x="122855" y="40026"/>
                  </a:lnTo>
                  <a:lnTo>
                    <a:pt x="120606" y="57485"/>
                  </a:lnTo>
                  <a:lnTo>
                    <a:pt x="110262" y="82649"/>
                  </a:lnTo>
                  <a:lnTo>
                    <a:pt x="92229" y="105689"/>
                  </a:lnTo>
                  <a:lnTo>
                    <a:pt x="52767" y="136858"/>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0" name="SMARTInkShape-7838"/>
            <p:cNvSpPr/>
            <p:nvPr/>
          </p:nvSpPr>
          <p:spPr>
            <a:xfrm>
              <a:off x="2333625" y="3498453"/>
              <a:ext cx="66119" cy="73108"/>
            </a:xfrm>
            <a:custGeom>
              <a:avLst/>
              <a:gdLst/>
              <a:ahLst/>
              <a:cxnLst/>
              <a:rect l="0" t="0" r="0" b="0"/>
              <a:pathLst>
                <a:path w="66119" h="73108">
                  <a:moveTo>
                    <a:pt x="0" y="16272"/>
                  </a:moveTo>
                  <a:lnTo>
                    <a:pt x="0" y="29529"/>
                  </a:lnTo>
                  <a:lnTo>
                    <a:pt x="13258" y="61328"/>
                  </a:lnTo>
                  <a:lnTo>
                    <a:pt x="19298" y="68047"/>
                  </a:lnTo>
                  <a:lnTo>
                    <a:pt x="25510" y="71033"/>
                  </a:lnTo>
                  <a:lnTo>
                    <a:pt x="41290" y="73107"/>
                  </a:lnTo>
                  <a:lnTo>
                    <a:pt x="47632" y="70460"/>
                  </a:lnTo>
                  <a:lnTo>
                    <a:pt x="60326" y="60137"/>
                  </a:lnTo>
                  <a:lnTo>
                    <a:pt x="63853" y="51290"/>
                  </a:lnTo>
                  <a:lnTo>
                    <a:pt x="66118" y="23307"/>
                  </a:lnTo>
                  <a:lnTo>
                    <a:pt x="63605" y="11285"/>
                  </a:lnTo>
                  <a:lnTo>
                    <a:pt x="61454" y="6597"/>
                  </a:lnTo>
                  <a:lnTo>
                    <a:pt x="57902" y="3472"/>
                  </a:lnTo>
                  <a:lnTo>
                    <a:pt x="48312" y="0"/>
                  </a:lnTo>
                  <a:lnTo>
                    <a:pt x="9525" y="6747"/>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SMARTInkShape-7839"/>
            <p:cNvSpPr/>
            <p:nvPr/>
          </p:nvSpPr>
          <p:spPr>
            <a:xfrm>
              <a:off x="3046048" y="3648191"/>
              <a:ext cx="1230565" cy="2085860"/>
            </a:xfrm>
            <a:custGeom>
              <a:avLst/>
              <a:gdLst/>
              <a:ahLst/>
              <a:cxnLst/>
              <a:rect l="0" t="0" r="0" b="0"/>
              <a:pathLst>
                <a:path w="1230565" h="2085860">
                  <a:moveTo>
                    <a:pt x="0" y="28471"/>
                  </a:moveTo>
                  <a:lnTo>
                    <a:pt x="11362" y="28462"/>
                  </a:lnTo>
                  <a:lnTo>
                    <a:pt x="54872" y="28459"/>
                  </a:lnTo>
                  <a:lnTo>
                    <a:pt x="98991" y="28459"/>
                  </a:lnTo>
                  <a:lnTo>
                    <a:pt x="144396" y="36660"/>
                  </a:lnTo>
                  <a:lnTo>
                    <a:pt x="184125" y="45349"/>
                  </a:lnTo>
                  <a:lnTo>
                    <a:pt x="224164" y="47225"/>
                  </a:lnTo>
                  <a:lnTo>
                    <a:pt x="269065" y="47471"/>
                  </a:lnTo>
                  <a:lnTo>
                    <a:pt x="313509" y="47504"/>
                  </a:lnTo>
                  <a:lnTo>
                    <a:pt x="355267" y="48567"/>
                  </a:lnTo>
                  <a:lnTo>
                    <a:pt x="392006" y="55710"/>
                  </a:lnTo>
                  <a:lnTo>
                    <a:pt x="431769" y="52143"/>
                  </a:lnTo>
                  <a:lnTo>
                    <a:pt x="477301" y="56390"/>
                  </a:lnTo>
                  <a:lnTo>
                    <a:pt x="517647" y="56949"/>
                  </a:lnTo>
                  <a:lnTo>
                    <a:pt x="563457" y="57026"/>
                  </a:lnTo>
                  <a:lnTo>
                    <a:pt x="610848" y="55975"/>
                  </a:lnTo>
                  <a:lnTo>
                    <a:pt x="634853" y="49495"/>
                  </a:lnTo>
                  <a:lnTo>
                    <a:pt x="679212" y="47625"/>
                  </a:lnTo>
                  <a:lnTo>
                    <a:pt x="721718" y="47519"/>
                  </a:lnTo>
                  <a:lnTo>
                    <a:pt x="752317" y="46452"/>
                  </a:lnTo>
                  <a:lnTo>
                    <a:pt x="756195" y="44688"/>
                  </a:lnTo>
                  <a:lnTo>
                    <a:pt x="758781" y="42453"/>
                  </a:lnTo>
                  <a:lnTo>
                    <a:pt x="777589" y="39308"/>
                  </a:lnTo>
                  <a:lnTo>
                    <a:pt x="823001" y="38036"/>
                  </a:lnTo>
                  <a:lnTo>
                    <a:pt x="834646" y="36948"/>
                  </a:lnTo>
                  <a:lnTo>
                    <a:pt x="865430" y="29344"/>
                  </a:lnTo>
                  <a:lnTo>
                    <a:pt x="912002" y="27423"/>
                  </a:lnTo>
                  <a:lnTo>
                    <a:pt x="923412" y="21920"/>
                  </a:lnTo>
                  <a:lnTo>
                    <a:pt x="952165" y="19051"/>
                  </a:lnTo>
                  <a:lnTo>
                    <a:pt x="962663" y="12411"/>
                  </a:lnTo>
                  <a:lnTo>
                    <a:pt x="1000743" y="9409"/>
                  </a:lnTo>
                  <a:lnTo>
                    <a:pt x="1011476" y="0"/>
                  </a:lnTo>
                  <a:lnTo>
                    <a:pt x="1011564" y="4975"/>
                  </a:lnTo>
                  <a:lnTo>
                    <a:pt x="1010519" y="6453"/>
                  </a:lnTo>
                  <a:lnTo>
                    <a:pt x="1008763" y="7438"/>
                  </a:lnTo>
                  <a:lnTo>
                    <a:pt x="1006534" y="8095"/>
                  </a:lnTo>
                  <a:lnTo>
                    <a:pt x="1005049" y="9591"/>
                  </a:lnTo>
                  <a:lnTo>
                    <a:pt x="1003398" y="14076"/>
                  </a:lnTo>
                  <a:lnTo>
                    <a:pt x="1004016" y="15695"/>
                  </a:lnTo>
                  <a:lnTo>
                    <a:pt x="1005486" y="16775"/>
                  </a:lnTo>
                  <a:lnTo>
                    <a:pt x="1007525" y="17495"/>
                  </a:lnTo>
                  <a:lnTo>
                    <a:pt x="1008884" y="19033"/>
                  </a:lnTo>
                  <a:lnTo>
                    <a:pt x="1010394" y="23564"/>
                  </a:lnTo>
                  <a:lnTo>
                    <a:pt x="1011496" y="49488"/>
                  </a:lnTo>
                  <a:lnTo>
                    <a:pt x="1008733" y="56502"/>
                  </a:lnTo>
                  <a:lnTo>
                    <a:pt x="1006514" y="59854"/>
                  </a:lnTo>
                  <a:lnTo>
                    <a:pt x="1006093" y="64206"/>
                  </a:lnTo>
                  <a:lnTo>
                    <a:pt x="1011325" y="106109"/>
                  </a:lnTo>
                  <a:lnTo>
                    <a:pt x="1019779" y="153248"/>
                  </a:lnTo>
                  <a:lnTo>
                    <a:pt x="1021009" y="193117"/>
                  </a:lnTo>
                  <a:lnTo>
                    <a:pt x="1031472" y="238369"/>
                  </a:lnTo>
                  <a:lnTo>
                    <a:pt x="1038458" y="271124"/>
                  </a:lnTo>
                  <a:lnTo>
                    <a:pt x="1042773" y="317629"/>
                  </a:lnTo>
                  <a:lnTo>
                    <a:pt x="1048790" y="357463"/>
                  </a:lnTo>
                  <a:lnTo>
                    <a:pt x="1049522" y="394249"/>
                  </a:lnTo>
                  <a:lnTo>
                    <a:pt x="1050736" y="441323"/>
                  </a:lnTo>
                  <a:lnTo>
                    <a:pt x="1057236" y="486936"/>
                  </a:lnTo>
                  <a:lnTo>
                    <a:pt x="1058834" y="526598"/>
                  </a:lnTo>
                  <a:lnTo>
                    <a:pt x="1065695" y="570024"/>
                  </a:lnTo>
                  <a:lnTo>
                    <a:pt x="1068905" y="606847"/>
                  </a:lnTo>
                  <a:lnTo>
                    <a:pt x="1076112" y="651571"/>
                  </a:lnTo>
                  <a:lnTo>
                    <a:pt x="1082906" y="696584"/>
                  </a:lnTo>
                  <a:lnTo>
                    <a:pt x="1086351" y="735951"/>
                  </a:lnTo>
                  <a:lnTo>
                    <a:pt x="1090433" y="782014"/>
                  </a:lnTo>
                  <a:lnTo>
                    <a:pt x="1097477" y="824272"/>
                  </a:lnTo>
                  <a:lnTo>
                    <a:pt x="1104687" y="870006"/>
                  </a:lnTo>
                  <a:lnTo>
                    <a:pt x="1113113" y="913666"/>
                  </a:lnTo>
                  <a:lnTo>
                    <a:pt x="1118554" y="950576"/>
                  </a:lnTo>
                  <a:lnTo>
                    <a:pt x="1129507" y="997770"/>
                  </a:lnTo>
                  <a:lnTo>
                    <a:pt x="1137470" y="1039800"/>
                  </a:lnTo>
                  <a:lnTo>
                    <a:pt x="1148530" y="1086656"/>
                  </a:lnTo>
                  <a:lnTo>
                    <a:pt x="1151834" y="1118952"/>
                  </a:lnTo>
                  <a:lnTo>
                    <a:pt x="1156516" y="1161546"/>
                  </a:lnTo>
                  <a:lnTo>
                    <a:pt x="1161784" y="1196038"/>
                  </a:lnTo>
                  <a:lnTo>
                    <a:pt x="1166167" y="1234128"/>
                  </a:lnTo>
                  <a:lnTo>
                    <a:pt x="1172073" y="1275443"/>
                  </a:lnTo>
                  <a:lnTo>
                    <a:pt x="1173336" y="1319038"/>
                  </a:lnTo>
                  <a:lnTo>
                    <a:pt x="1176293" y="1348184"/>
                  </a:lnTo>
                  <a:lnTo>
                    <a:pt x="1181049" y="1378691"/>
                  </a:lnTo>
                  <a:lnTo>
                    <a:pt x="1187713" y="1426295"/>
                  </a:lnTo>
                  <a:lnTo>
                    <a:pt x="1191136" y="1466629"/>
                  </a:lnTo>
                  <a:lnTo>
                    <a:pt x="1197207" y="1512093"/>
                  </a:lnTo>
                  <a:lnTo>
                    <a:pt x="1200652" y="1559078"/>
                  </a:lnTo>
                  <a:lnTo>
                    <a:pt x="1201673" y="1596401"/>
                  </a:lnTo>
                  <a:lnTo>
                    <a:pt x="1207031" y="1637681"/>
                  </a:lnTo>
                  <a:lnTo>
                    <a:pt x="1215322" y="1678369"/>
                  </a:lnTo>
                  <a:lnTo>
                    <a:pt x="1221059" y="1716952"/>
                  </a:lnTo>
                  <a:lnTo>
                    <a:pt x="1228464" y="1763143"/>
                  </a:lnTo>
                  <a:lnTo>
                    <a:pt x="1227199" y="1797623"/>
                  </a:lnTo>
                  <a:lnTo>
                    <a:pt x="1221948" y="1840861"/>
                  </a:lnTo>
                  <a:lnTo>
                    <a:pt x="1222446" y="1866511"/>
                  </a:lnTo>
                  <a:lnTo>
                    <a:pt x="1230102" y="1911385"/>
                  </a:lnTo>
                  <a:lnTo>
                    <a:pt x="1230564" y="1931568"/>
                  </a:lnTo>
                  <a:lnTo>
                    <a:pt x="1227804" y="1940732"/>
                  </a:lnTo>
                  <a:lnTo>
                    <a:pt x="1224108" y="1948333"/>
                  </a:lnTo>
                  <a:lnTo>
                    <a:pt x="1222466" y="1955239"/>
                  </a:lnTo>
                  <a:lnTo>
                    <a:pt x="1230319" y="1988324"/>
                  </a:lnTo>
                  <a:lnTo>
                    <a:pt x="1222014" y="2015364"/>
                  </a:lnTo>
                  <a:lnTo>
                    <a:pt x="1221156" y="2060103"/>
                  </a:lnTo>
                  <a:lnTo>
                    <a:pt x="1221152" y="208585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83" name="SMARTInkShape-7840"/>
          <p:cNvSpPr/>
          <p:nvPr/>
        </p:nvSpPr>
        <p:spPr>
          <a:xfrm>
            <a:off x="2918687" y="3963074"/>
            <a:ext cx="147600" cy="302135"/>
          </a:xfrm>
          <a:custGeom>
            <a:avLst/>
            <a:gdLst/>
            <a:ahLst/>
            <a:cxnLst/>
            <a:rect l="0" t="0" r="0" b="0"/>
            <a:pathLst>
              <a:path w="147600" h="302135">
                <a:moveTo>
                  <a:pt x="5488" y="66001"/>
                </a:moveTo>
                <a:lnTo>
                  <a:pt x="432" y="66001"/>
                </a:lnTo>
                <a:lnTo>
                  <a:pt x="0" y="67059"/>
                </a:lnTo>
                <a:lnTo>
                  <a:pt x="4090" y="76362"/>
                </a:lnTo>
                <a:lnTo>
                  <a:pt x="15726" y="118194"/>
                </a:lnTo>
                <a:lnTo>
                  <a:pt x="23378" y="164636"/>
                </a:lnTo>
                <a:lnTo>
                  <a:pt x="24309" y="210172"/>
                </a:lnTo>
                <a:lnTo>
                  <a:pt x="24493" y="254876"/>
                </a:lnTo>
                <a:lnTo>
                  <a:pt x="24538" y="302134"/>
                </a:lnTo>
                <a:lnTo>
                  <a:pt x="24538" y="298479"/>
                </a:lnTo>
                <a:lnTo>
                  <a:pt x="16337" y="260226"/>
                </a:lnTo>
                <a:lnTo>
                  <a:pt x="10349" y="225620"/>
                </a:lnTo>
                <a:lnTo>
                  <a:pt x="6928" y="181852"/>
                </a:lnTo>
                <a:lnTo>
                  <a:pt x="5915" y="140426"/>
                </a:lnTo>
                <a:lnTo>
                  <a:pt x="6631" y="100536"/>
                </a:lnTo>
                <a:lnTo>
                  <a:pt x="13117" y="62005"/>
                </a:lnTo>
                <a:lnTo>
                  <a:pt x="22800" y="31656"/>
                </a:lnTo>
                <a:lnTo>
                  <a:pt x="32938" y="19692"/>
                </a:lnTo>
                <a:lnTo>
                  <a:pt x="50545" y="7007"/>
                </a:lnTo>
                <a:lnTo>
                  <a:pt x="77978" y="0"/>
                </a:lnTo>
                <a:lnTo>
                  <a:pt x="90702" y="9639"/>
                </a:lnTo>
                <a:lnTo>
                  <a:pt x="102821" y="25900"/>
                </a:lnTo>
                <a:lnTo>
                  <a:pt x="108058" y="39067"/>
                </a:lnTo>
                <a:lnTo>
                  <a:pt x="106461" y="49092"/>
                </a:lnTo>
                <a:lnTo>
                  <a:pt x="101165" y="60602"/>
                </a:lnTo>
                <a:lnTo>
                  <a:pt x="91755" y="72774"/>
                </a:lnTo>
                <a:lnTo>
                  <a:pt x="69502" y="86470"/>
                </a:lnTo>
                <a:lnTo>
                  <a:pt x="48746" y="92975"/>
                </a:lnTo>
                <a:lnTo>
                  <a:pt x="41294" y="93864"/>
                </a:lnTo>
                <a:lnTo>
                  <a:pt x="34455" y="91438"/>
                </a:lnTo>
                <a:lnTo>
                  <a:pt x="31149" y="89309"/>
                </a:lnTo>
                <a:lnTo>
                  <a:pt x="30004" y="86831"/>
                </a:lnTo>
                <a:lnTo>
                  <a:pt x="30299" y="84122"/>
                </a:lnTo>
                <a:lnTo>
                  <a:pt x="32390" y="78288"/>
                </a:lnTo>
                <a:lnTo>
                  <a:pt x="33319" y="72167"/>
                </a:lnTo>
                <a:lnTo>
                  <a:pt x="35684" y="70112"/>
                </a:lnTo>
                <a:lnTo>
                  <a:pt x="48066" y="67219"/>
                </a:lnTo>
                <a:lnTo>
                  <a:pt x="55456" y="66542"/>
                </a:lnTo>
                <a:lnTo>
                  <a:pt x="75680" y="71218"/>
                </a:lnTo>
                <a:lnTo>
                  <a:pt x="101780" y="84362"/>
                </a:lnTo>
                <a:lnTo>
                  <a:pt x="124565" y="106719"/>
                </a:lnTo>
                <a:lnTo>
                  <a:pt x="139665" y="128396"/>
                </a:lnTo>
                <a:lnTo>
                  <a:pt x="146645" y="166717"/>
                </a:lnTo>
                <a:lnTo>
                  <a:pt x="147599" y="178850"/>
                </a:lnTo>
                <a:lnTo>
                  <a:pt x="143080" y="196687"/>
                </a:lnTo>
                <a:lnTo>
                  <a:pt x="129982" y="215377"/>
                </a:lnTo>
                <a:lnTo>
                  <a:pt x="115852" y="222348"/>
                </a:lnTo>
                <a:lnTo>
                  <a:pt x="81688" y="22792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23" name="SMARTInkShape-Group1135"/>
          <p:cNvGrpSpPr/>
          <p:nvPr/>
        </p:nvGrpSpPr>
        <p:grpSpPr>
          <a:xfrm>
            <a:off x="7686675" y="3405927"/>
            <a:ext cx="3341768" cy="1867356"/>
            <a:chOff x="7686675" y="3405927"/>
            <a:chExt cx="3341768" cy="1867356"/>
          </a:xfrm>
        </p:grpSpPr>
        <p:sp>
          <p:nvSpPr>
            <p:cNvPr id="384" name="SMARTInkShape-7841"/>
            <p:cNvSpPr/>
            <p:nvPr/>
          </p:nvSpPr>
          <p:spPr>
            <a:xfrm>
              <a:off x="8086725" y="4838700"/>
              <a:ext cx="28576" cy="257176"/>
            </a:xfrm>
            <a:custGeom>
              <a:avLst/>
              <a:gdLst/>
              <a:ahLst/>
              <a:cxnLst/>
              <a:rect l="0" t="0" r="0" b="0"/>
              <a:pathLst>
                <a:path w="28576" h="257176">
                  <a:moveTo>
                    <a:pt x="0" y="0"/>
                  </a:moveTo>
                  <a:lnTo>
                    <a:pt x="2822" y="47061"/>
                  </a:lnTo>
                  <a:lnTo>
                    <a:pt x="10361" y="88381"/>
                  </a:lnTo>
                  <a:lnTo>
                    <a:pt x="19298" y="134137"/>
                  </a:lnTo>
                  <a:lnTo>
                    <a:pt x="25826" y="172741"/>
                  </a:lnTo>
                  <a:lnTo>
                    <a:pt x="28032" y="214862"/>
                  </a:lnTo>
                  <a:lnTo>
                    <a:pt x="28575" y="2571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SMARTInkShape-7842"/>
            <p:cNvSpPr/>
            <p:nvPr/>
          </p:nvSpPr>
          <p:spPr>
            <a:xfrm>
              <a:off x="7915275" y="4810125"/>
              <a:ext cx="28576" cy="190501"/>
            </a:xfrm>
            <a:custGeom>
              <a:avLst/>
              <a:gdLst/>
              <a:ahLst/>
              <a:cxnLst/>
              <a:rect l="0" t="0" r="0" b="0"/>
              <a:pathLst>
                <a:path w="28576" h="190501">
                  <a:moveTo>
                    <a:pt x="0" y="0"/>
                  </a:moveTo>
                  <a:lnTo>
                    <a:pt x="2822" y="45638"/>
                  </a:lnTo>
                  <a:lnTo>
                    <a:pt x="10361" y="81256"/>
                  </a:lnTo>
                  <a:lnTo>
                    <a:pt x="17334" y="125530"/>
                  </a:lnTo>
                  <a:lnTo>
                    <a:pt x="25257" y="166691"/>
                  </a:lnTo>
                  <a:lnTo>
                    <a:pt x="28575" y="1905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7843"/>
            <p:cNvSpPr/>
            <p:nvPr/>
          </p:nvSpPr>
          <p:spPr>
            <a:xfrm>
              <a:off x="8115300" y="4782622"/>
              <a:ext cx="177105" cy="273473"/>
            </a:xfrm>
            <a:custGeom>
              <a:avLst/>
              <a:gdLst/>
              <a:ahLst/>
              <a:cxnLst/>
              <a:rect l="0" t="0" r="0" b="0"/>
              <a:pathLst>
                <a:path w="177105" h="273473">
                  <a:moveTo>
                    <a:pt x="0" y="65603"/>
                  </a:moveTo>
                  <a:lnTo>
                    <a:pt x="0" y="29023"/>
                  </a:lnTo>
                  <a:lnTo>
                    <a:pt x="5645" y="17242"/>
                  </a:lnTo>
                  <a:lnTo>
                    <a:pt x="14150" y="7068"/>
                  </a:lnTo>
                  <a:lnTo>
                    <a:pt x="21458" y="2546"/>
                  </a:lnTo>
                  <a:lnTo>
                    <a:pt x="41636" y="0"/>
                  </a:lnTo>
                  <a:lnTo>
                    <a:pt x="58721" y="5049"/>
                  </a:lnTo>
                  <a:lnTo>
                    <a:pt x="90505" y="20481"/>
                  </a:lnTo>
                  <a:lnTo>
                    <a:pt x="101255" y="32848"/>
                  </a:lnTo>
                  <a:lnTo>
                    <a:pt x="116780" y="66659"/>
                  </a:lnTo>
                  <a:lnTo>
                    <a:pt x="117871" y="82300"/>
                  </a:lnTo>
                  <a:lnTo>
                    <a:pt x="116681" y="89434"/>
                  </a:lnTo>
                  <a:lnTo>
                    <a:pt x="106892" y="103006"/>
                  </a:lnTo>
                  <a:lnTo>
                    <a:pt x="79794" y="123910"/>
                  </a:lnTo>
                  <a:lnTo>
                    <a:pt x="60449" y="129798"/>
                  </a:lnTo>
                  <a:lnTo>
                    <a:pt x="40549" y="132061"/>
                  </a:lnTo>
                  <a:lnTo>
                    <a:pt x="40791" y="131075"/>
                  </a:lnTo>
                  <a:lnTo>
                    <a:pt x="51572" y="119001"/>
                  </a:lnTo>
                  <a:lnTo>
                    <a:pt x="60316" y="115794"/>
                  </a:lnTo>
                  <a:lnTo>
                    <a:pt x="65611" y="114938"/>
                  </a:lnTo>
                  <a:lnTo>
                    <a:pt x="110606" y="131354"/>
                  </a:lnTo>
                  <a:lnTo>
                    <a:pt x="152109" y="155635"/>
                  </a:lnTo>
                  <a:lnTo>
                    <a:pt x="166735" y="167706"/>
                  </a:lnTo>
                  <a:lnTo>
                    <a:pt x="174647" y="182949"/>
                  </a:lnTo>
                  <a:lnTo>
                    <a:pt x="177104" y="198189"/>
                  </a:lnTo>
                  <a:lnTo>
                    <a:pt x="167347" y="230355"/>
                  </a:lnTo>
                  <a:lnTo>
                    <a:pt x="153046" y="245012"/>
                  </a:lnTo>
                  <a:lnTo>
                    <a:pt x="133637" y="256465"/>
                  </a:lnTo>
                  <a:lnTo>
                    <a:pt x="95307" y="266640"/>
                  </a:lnTo>
                  <a:lnTo>
                    <a:pt x="57162" y="273472"/>
                  </a:lnTo>
                  <a:lnTo>
                    <a:pt x="9525" y="265628"/>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7844"/>
            <p:cNvSpPr/>
            <p:nvPr/>
          </p:nvSpPr>
          <p:spPr>
            <a:xfrm>
              <a:off x="10649342" y="4686300"/>
              <a:ext cx="18659" cy="304801"/>
            </a:xfrm>
            <a:custGeom>
              <a:avLst/>
              <a:gdLst/>
              <a:ahLst/>
              <a:cxnLst/>
              <a:rect l="0" t="0" r="0" b="0"/>
              <a:pathLst>
                <a:path w="18659" h="304801">
                  <a:moveTo>
                    <a:pt x="9133" y="0"/>
                  </a:moveTo>
                  <a:lnTo>
                    <a:pt x="6311" y="27764"/>
                  </a:lnTo>
                  <a:lnTo>
                    <a:pt x="931" y="66515"/>
                  </a:lnTo>
                  <a:lnTo>
                    <a:pt x="0" y="105316"/>
                  </a:lnTo>
                  <a:lnTo>
                    <a:pt x="4781" y="145269"/>
                  </a:lnTo>
                  <a:lnTo>
                    <a:pt x="9331" y="189092"/>
                  </a:lnTo>
                  <a:lnTo>
                    <a:pt x="16502" y="231144"/>
                  </a:lnTo>
                  <a:lnTo>
                    <a:pt x="18232" y="274846"/>
                  </a:lnTo>
                  <a:lnTo>
                    <a:pt x="18658" y="3048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8" name="SMARTInkShape-7845"/>
            <p:cNvSpPr/>
            <p:nvPr/>
          </p:nvSpPr>
          <p:spPr>
            <a:xfrm>
              <a:off x="10488348" y="4705524"/>
              <a:ext cx="284428" cy="9352"/>
            </a:xfrm>
            <a:custGeom>
              <a:avLst/>
              <a:gdLst/>
              <a:ahLst/>
              <a:cxnLst/>
              <a:rect l="0" t="0" r="0" b="0"/>
              <a:pathLst>
                <a:path w="284428" h="9352">
                  <a:moveTo>
                    <a:pt x="8202" y="9351"/>
                  </a:moveTo>
                  <a:lnTo>
                    <a:pt x="0" y="9351"/>
                  </a:lnTo>
                  <a:lnTo>
                    <a:pt x="41704" y="8293"/>
                  </a:lnTo>
                  <a:lnTo>
                    <a:pt x="79277" y="2805"/>
                  </a:lnTo>
                  <a:lnTo>
                    <a:pt x="114634" y="709"/>
                  </a:lnTo>
                  <a:lnTo>
                    <a:pt x="146521" y="218"/>
                  </a:lnTo>
                  <a:lnTo>
                    <a:pt x="179038" y="0"/>
                  </a:lnTo>
                  <a:lnTo>
                    <a:pt x="224274" y="2699"/>
                  </a:lnTo>
                  <a:lnTo>
                    <a:pt x="284427" y="935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9" name="SMARTInkShape-7846"/>
            <p:cNvSpPr/>
            <p:nvPr/>
          </p:nvSpPr>
          <p:spPr>
            <a:xfrm>
              <a:off x="9959153" y="4594492"/>
              <a:ext cx="270698" cy="482334"/>
            </a:xfrm>
            <a:custGeom>
              <a:avLst/>
              <a:gdLst/>
              <a:ahLst/>
              <a:cxnLst/>
              <a:rect l="0" t="0" r="0" b="0"/>
              <a:pathLst>
                <a:path w="270698" h="482334">
                  <a:moveTo>
                    <a:pt x="42097" y="282308"/>
                  </a:moveTo>
                  <a:lnTo>
                    <a:pt x="50299" y="282308"/>
                  </a:lnTo>
                  <a:lnTo>
                    <a:pt x="50740" y="281250"/>
                  </a:lnTo>
                  <a:lnTo>
                    <a:pt x="51230" y="277252"/>
                  </a:lnTo>
                  <a:lnTo>
                    <a:pt x="50303" y="275762"/>
                  </a:lnTo>
                  <a:lnTo>
                    <a:pt x="48625" y="274769"/>
                  </a:lnTo>
                  <a:lnTo>
                    <a:pt x="43387" y="273175"/>
                  </a:lnTo>
                  <a:lnTo>
                    <a:pt x="37423" y="277956"/>
                  </a:lnTo>
                  <a:lnTo>
                    <a:pt x="4527" y="322131"/>
                  </a:lnTo>
                  <a:lnTo>
                    <a:pt x="1175" y="327907"/>
                  </a:lnTo>
                  <a:lnTo>
                    <a:pt x="0" y="332815"/>
                  </a:lnTo>
                  <a:lnTo>
                    <a:pt x="273" y="337147"/>
                  </a:lnTo>
                  <a:lnTo>
                    <a:pt x="1515" y="341092"/>
                  </a:lnTo>
                  <a:lnTo>
                    <a:pt x="4459" y="343722"/>
                  </a:lnTo>
                  <a:lnTo>
                    <a:pt x="13375" y="346645"/>
                  </a:lnTo>
                  <a:lnTo>
                    <a:pt x="25239" y="348290"/>
                  </a:lnTo>
                  <a:lnTo>
                    <a:pt x="46332" y="341242"/>
                  </a:lnTo>
                  <a:lnTo>
                    <a:pt x="68060" y="329658"/>
                  </a:lnTo>
                  <a:lnTo>
                    <a:pt x="75861" y="324519"/>
                  </a:lnTo>
                  <a:lnTo>
                    <a:pt x="87687" y="320950"/>
                  </a:lnTo>
                  <a:lnTo>
                    <a:pt x="88365" y="321828"/>
                  </a:lnTo>
                  <a:lnTo>
                    <a:pt x="89544" y="328656"/>
                  </a:lnTo>
                  <a:lnTo>
                    <a:pt x="89669" y="344724"/>
                  </a:lnTo>
                  <a:lnTo>
                    <a:pt x="91803" y="350377"/>
                  </a:lnTo>
                  <a:lnTo>
                    <a:pt x="111178" y="370555"/>
                  </a:lnTo>
                  <a:lnTo>
                    <a:pt x="120777" y="374445"/>
                  </a:lnTo>
                  <a:lnTo>
                    <a:pt x="126300" y="375483"/>
                  </a:lnTo>
                  <a:lnTo>
                    <a:pt x="135260" y="373813"/>
                  </a:lnTo>
                  <a:lnTo>
                    <a:pt x="143828" y="370602"/>
                  </a:lnTo>
                  <a:lnTo>
                    <a:pt x="154692" y="369176"/>
                  </a:lnTo>
                  <a:lnTo>
                    <a:pt x="166575" y="360074"/>
                  </a:lnTo>
                  <a:lnTo>
                    <a:pt x="203245" y="312814"/>
                  </a:lnTo>
                  <a:lnTo>
                    <a:pt x="224487" y="267520"/>
                  </a:lnTo>
                  <a:lnTo>
                    <a:pt x="239719" y="229243"/>
                  </a:lnTo>
                  <a:lnTo>
                    <a:pt x="254347" y="187865"/>
                  </a:lnTo>
                  <a:lnTo>
                    <a:pt x="259150" y="148609"/>
                  </a:lnTo>
                  <a:lnTo>
                    <a:pt x="266260" y="102087"/>
                  </a:lnTo>
                  <a:lnTo>
                    <a:pt x="262491" y="56052"/>
                  </a:lnTo>
                  <a:lnTo>
                    <a:pt x="260700" y="37817"/>
                  </a:lnTo>
                  <a:lnTo>
                    <a:pt x="247990" y="8629"/>
                  </a:lnTo>
                  <a:lnTo>
                    <a:pt x="243919" y="4605"/>
                  </a:lnTo>
                  <a:lnTo>
                    <a:pt x="233748" y="134"/>
                  </a:lnTo>
                  <a:lnTo>
                    <a:pt x="229131" y="0"/>
                  </a:lnTo>
                  <a:lnTo>
                    <a:pt x="211294" y="7390"/>
                  </a:lnTo>
                  <a:lnTo>
                    <a:pt x="205695" y="10129"/>
                  </a:lnTo>
                  <a:lnTo>
                    <a:pt x="196652" y="24462"/>
                  </a:lnTo>
                  <a:lnTo>
                    <a:pt x="182223" y="63100"/>
                  </a:lnTo>
                  <a:lnTo>
                    <a:pt x="170240" y="101307"/>
                  </a:lnTo>
                  <a:lnTo>
                    <a:pt x="163953" y="142250"/>
                  </a:lnTo>
                  <a:lnTo>
                    <a:pt x="152833" y="185733"/>
                  </a:lnTo>
                  <a:lnTo>
                    <a:pt x="149108" y="232501"/>
                  </a:lnTo>
                  <a:lnTo>
                    <a:pt x="154825" y="269903"/>
                  </a:lnTo>
                  <a:lnTo>
                    <a:pt x="163222" y="307796"/>
                  </a:lnTo>
                  <a:lnTo>
                    <a:pt x="172412" y="344776"/>
                  </a:lnTo>
                  <a:lnTo>
                    <a:pt x="183956" y="377370"/>
                  </a:lnTo>
                  <a:lnTo>
                    <a:pt x="212405" y="420129"/>
                  </a:lnTo>
                  <a:lnTo>
                    <a:pt x="270697" y="48233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0" name="SMARTInkShape-7847"/>
            <p:cNvSpPr/>
            <p:nvPr/>
          </p:nvSpPr>
          <p:spPr>
            <a:xfrm>
              <a:off x="9810750" y="4849083"/>
              <a:ext cx="95251" cy="91022"/>
            </a:xfrm>
            <a:custGeom>
              <a:avLst/>
              <a:gdLst/>
              <a:ahLst/>
              <a:cxnLst/>
              <a:rect l="0" t="0" r="0" b="0"/>
              <a:pathLst>
                <a:path w="95251" h="91022">
                  <a:moveTo>
                    <a:pt x="0" y="8667"/>
                  </a:moveTo>
                  <a:lnTo>
                    <a:pt x="1058" y="33576"/>
                  </a:lnTo>
                  <a:lnTo>
                    <a:pt x="7604" y="55911"/>
                  </a:lnTo>
                  <a:lnTo>
                    <a:pt x="15188" y="71231"/>
                  </a:lnTo>
                  <a:lnTo>
                    <a:pt x="18542" y="90924"/>
                  </a:lnTo>
                  <a:lnTo>
                    <a:pt x="17652" y="91021"/>
                  </a:lnTo>
                  <a:lnTo>
                    <a:pt x="13843" y="88308"/>
                  </a:lnTo>
                  <a:lnTo>
                    <a:pt x="11444" y="83574"/>
                  </a:lnTo>
                  <a:lnTo>
                    <a:pt x="9638" y="52453"/>
                  </a:lnTo>
                  <a:lnTo>
                    <a:pt x="14615" y="26580"/>
                  </a:lnTo>
                  <a:lnTo>
                    <a:pt x="22723" y="13806"/>
                  </a:lnTo>
                  <a:lnTo>
                    <a:pt x="27848" y="8918"/>
                  </a:lnTo>
                  <a:lnTo>
                    <a:pt x="39188" y="3487"/>
                  </a:lnTo>
                  <a:lnTo>
                    <a:pt x="58658" y="0"/>
                  </a:lnTo>
                  <a:lnTo>
                    <a:pt x="68756" y="5168"/>
                  </a:lnTo>
                  <a:lnTo>
                    <a:pt x="79242" y="14520"/>
                  </a:lnTo>
                  <a:lnTo>
                    <a:pt x="95250" y="56292"/>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7848"/>
            <p:cNvSpPr/>
            <p:nvPr/>
          </p:nvSpPr>
          <p:spPr>
            <a:xfrm>
              <a:off x="9734550" y="4772025"/>
              <a:ext cx="19051" cy="1"/>
            </a:xfrm>
            <a:custGeom>
              <a:avLst/>
              <a:gdLst/>
              <a:ahLst/>
              <a:cxnLst/>
              <a:rect l="0" t="0" r="0" b="0"/>
              <a:pathLst>
                <a:path w="19051" h="1">
                  <a:moveTo>
                    <a:pt x="0" y="0"/>
                  </a:moveTo>
                  <a:lnTo>
                    <a:pt x="1905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7849"/>
            <p:cNvSpPr/>
            <p:nvPr/>
          </p:nvSpPr>
          <p:spPr>
            <a:xfrm>
              <a:off x="9574240" y="4860436"/>
              <a:ext cx="179361" cy="412847"/>
            </a:xfrm>
            <a:custGeom>
              <a:avLst/>
              <a:gdLst/>
              <a:ahLst/>
              <a:cxnLst/>
              <a:rect l="0" t="0" r="0" b="0"/>
              <a:pathLst>
                <a:path w="179361" h="412847">
                  <a:moveTo>
                    <a:pt x="65060" y="63989"/>
                  </a:moveTo>
                  <a:lnTo>
                    <a:pt x="78317" y="63989"/>
                  </a:lnTo>
                  <a:lnTo>
                    <a:pt x="81307" y="61872"/>
                  </a:lnTo>
                  <a:lnTo>
                    <a:pt x="87451" y="53876"/>
                  </a:lnTo>
                  <a:lnTo>
                    <a:pt x="91803" y="42531"/>
                  </a:lnTo>
                  <a:lnTo>
                    <a:pt x="93092" y="22353"/>
                  </a:lnTo>
                  <a:lnTo>
                    <a:pt x="91157" y="16124"/>
                  </a:lnTo>
                  <a:lnTo>
                    <a:pt x="83361" y="6379"/>
                  </a:lnTo>
                  <a:lnTo>
                    <a:pt x="72842" y="1343"/>
                  </a:lnTo>
                  <a:lnTo>
                    <a:pt x="67072" y="0"/>
                  </a:lnTo>
                  <a:lnTo>
                    <a:pt x="52196" y="4152"/>
                  </a:lnTo>
                  <a:lnTo>
                    <a:pt x="10645" y="28906"/>
                  </a:lnTo>
                  <a:lnTo>
                    <a:pt x="3834" y="37108"/>
                  </a:lnTo>
                  <a:lnTo>
                    <a:pt x="807" y="44281"/>
                  </a:lnTo>
                  <a:lnTo>
                    <a:pt x="0" y="47675"/>
                  </a:lnTo>
                  <a:lnTo>
                    <a:pt x="520" y="50996"/>
                  </a:lnTo>
                  <a:lnTo>
                    <a:pt x="3920" y="57509"/>
                  </a:lnTo>
                  <a:lnTo>
                    <a:pt x="7367" y="59669"/>
                  </a:lnTo>
                  <a:lnTo>
                    <a:pt x="25284" y="63136"/>
                  </a:lnTo>
                  <a:lnTo>
                    <a:pt x="44385" y="63820"/>
                  </a:lnTo>
                  <a:lnTo>
                    <a:pt x="56225" y="69558"/>
                  </a:lnTo>
                  <a:lnTo>
                    <a:pt x="76014" y="85433"/>
                  </a:lnTo>
                  <a:lnTo>
                    <a:pt x="90115" y="127060"/>
                  </a:lnTo>
                  <a:lnTo>
                    <a:pt x="103092" y="168052"/>
                  </a:lnTo>
                  <a:lnTo>
                    <a:pt x="109843" y="199950"/>
                  </a:lnTo>
                  <a:lnTo>
                    <a:pt x="111842" y="244679"/>
                  </a:lnTo>
                  <a:lnTo>
                    <a:pt x="111253" y="281879"/>
                  </a:lnTo>
                  <a:lnTo>
                    <a:pt x="107462" y="316051"/>
                  </a:lnTo>
                  <a:lnTo>
                    <a:pt x="99378" y="359983"/>
                  </a:lnTo>
                  <a:lnTo>
                    <a:pt x="90280" y="384642"/>
                  </a:lnTo>
                  <a:lnTo>
                    <a:pt x="75825" y="403707"/>
                  </a:lnTo>
                  <a:lnTo>
                    <a:pt x="64200" y="410767"/>
                  </a:lnTo>
                  <a:lnTo>
                    <a:pt x="58136" y="412649"/>
                  </a:lnTo>
                  <a:lnTo>
                    <a:pt x="53036" y="412846"/>
                  </a:lnTo>
                  <a:lnTo>
                    <a:pt x="44547" y="410242"/>
                  </a:lnTo>
                  <a:lnTo>
                    <a:pt x="37246" y="397091"/>
                  </a:lnTo>
                  <a:lnTo>
                    <a:pt x="31531" y="376076"/>
                  </a:lnTo>
                  <a:lnTo>
                    <a:pt x="28315" y="336611"/>
                  </a:lnTo>
                  <a:lnTo>
                    <a:pt x="29478" y="301752"/>
                  </a:lnTo>
                  <a:lnTo>
                    <a:pt x="41230" y="260967"/>
                  </a:lnTo>
                  <a:lnTo>
                    <a:pt x="52943" y="228892"/>
                  </a:lnTo>
                  <a:lnTo>
                    <a:pt x="76374" y="186743"/>
                  </a:lnTo>
                  <a:lnTo>
                    <a:pt x="93452" y="142869"/>
                  </a:lnTo>
                  <a:lnTo>
                    <a:pt x="116032" y="102246"/>
                  </a:lnTo>
                  <a:lnTo>
                    <a:pt x="141085" y="59376"/>
                  </a:lnTo>
                  <a:lnTo>
                    <a:pt x="153926" y="35092"/>
                  </a:lnTo>
                  <a:lnTo>
                    <a:pt x="167951" y="18496"/>
                  </a:lnTo>
                  <a:lnTo>
                    <a:pt x="168578" y="18844"/>
                  </a:lnTo>
                  <a:lnTo>
                    <a:pt x="169277" y="22052"/>
                  </a:lnTo>
                  <a:lnTo>
                    <a:pt x="170861" y="51612"/>
                  </a:lnTo>
                  <a:lnTo>
                    <a:pt x="178031" y="80324"/>
                  </a:lnTo>
                  <a:lnTo>
                    <a:pt x="179360" y="10208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7850"/>
            <p:cNvSpPr/>
            <p:nvPr/>
          </p:nvSpPr>
          <p:spPr>
            <a:xfrm>
              <a:off x="9496425" y="4752975"/>
              <a:ext cx="9526" cy="9526"/>
            </a:xfrm>
            <a:custGeom>
              <a:avLst/>
              <a:gdLst/>
              <a:ahLst/>
              <a:cxnLst/>
              <a:rect l="0" t="0" r="0" b="0"/>
              <a:pathLst>
                <a:path w="9526" h="9526">
                  <a:moveTo>
                    <a:pt x="9525" y="9525"/>
                  </a:moveTo>
                  <a:lnTo>
                    <a:pt x="4468" y="9525"/>
                  </a:lnTo>
                  <a:lnTo>
                    <a:pt x="2979" y="8467"/>
                  </a:lnTo>
                  <a:lnTo>
                    <a:pt x="1985" y="6703"/>
                  </a:lnTo>
                  <a:lnTo>
                    <a:pt x="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SMARTInkShape-7851"/>
            <p:cNvSpPr/>
            <p:nvPr/>
          </p:nvSpPr>
          <p:spPr>
            <a:xfrm>
              <a:off x="9505950" y="4886325"/>
              <a:ext cx="19051" cy="123826"/>
            </a:xfrm>
            <a:custGeom>
              <a:avLst/>
              <a:gdLst/>
              <a:ahLst/>
              <a:cxnLst/>
              <a:rect l="0" t="0" r="0" b="0"/>
              <a:pathLst>
                <a:path w="19051" h="123826">
                  <a:moveTo>
                    <a:pt x="0" y="0"/>
                  </a:moveTo>
                  <a:lnTo>
                    <a:pt x="0" y="44780"/>
                  </a:lnTo>
                  <a:lnTo>
                    <a:pt x="10361" y="86605"/>
                  </a:lnTo>
                  <a:lnTo>
                    <a:pt x="19050" y="1238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SMARTInkShape-7852"/>
            <p:cNvSpPr/>
            <p:nvPr/>
          </p:nvSpPr>
          <p:spPr>
            <a:xfrm>
              <a:off x="9344025" y="4886325"/>
              <a:ext cx="85726" cy="127861"/>
            </a:xfrm>
            <a:custGeom>
              <a:avLst/>
              <a:gdLst/>
              <a:ahLst/>
              <a:cxnLst/>
              <a:rect l="0" t="0" r="0" b="0"/>
              <a:pathLst>
                <a:path w="85726" h="127861">
                  <a:moveTo>
                    <a:pt x="0" y="38100"/>
                  </a:moveTo>
                  <a:lnTo>
                    <a:pt x="5057" y="43157"/>
                  </a:lnTo>
                  <a:lnTo>
                    <a:pt x="22391" y="87005"/>
                  </a:lnTo>
                  <a:lnTo>
                    <a:pt x="30583" y="112796"/>
                  </a:lnTo>
                  <a:lnTo>
                    <a:pt x="34759" y="119982"/>
                  </a:lnTo>
                  <a:lnTo>
                    <a:pt x="37110" y="127860"/>
                  </a:lnTo>
                  <a:lnTo>
                    <a:pt x="37440" y="127574"/>
                  </a:lnTo>
                  <a:lnTo>
                    <a:pt x="38083" y="83903"/>
                  </a:lnTo>
                  <a:lnTo>
                    <a:pt x="39150" y="67982"/>
                  </a:lnTo>
                  <a:lnTo>
                    <a:pt x="46761" y="50952"/>
                  </a:lnTo>
                  <a:lnTo>
                    <a:pt x="68691" y="18821"/>
                  </a:lnTo>
                  <a:lnTo>
                    <a:pt x="857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6" name="SMARTInkShape-7853"/>
            <p:cNvSpPr/>
            <p:nvPr/>
          </p:nvSpPr>
          <p:spPr>
            <a:xfrm>
              <a:off x="9088717" y="4841244"/>
              <a:ext cx="182528" cy="195504"/>
            </a:xfrm>
            <a:custGeom>
              <a:avLst/>
              <a:gdLst/>
              <a:ahLst/>
              <a:cxnLst/>
              <a:rect l="0" t="0" r="0" b="0"/>
              <a:pathLst>
                <a:path w="182528" h="195504">
                  <a:moveTo>
                    <a:pt x="36233" y="16506"/>
                  </a:moveTo>
                  <a:lnTo>
                    <a:pt x="28629" y="25169"/>
                  </a:lnTo>
                  <a:lnTo>
                    <a:pt x="13842" y="57210"/>
                  </a:lnTo>
                  <a:lnTo>
                    <a:pt x="4434" y="94065"/>
                  </a:lnTo>
                  <a:lnTo>
                    <a:pt x="0" y="123330"/>
                  </a:lnTo>
                  <a:lnTo>
                    <a:pt x="3744" y="155520"/>
                  </a:lnTo>
                  <a:lnTo>
                    <a:pt x="11563" y="173893"/>
                  </a:lnTo>
                  <a:lnTo>
                    <a:pt x="16611" y="181756"/>
                  </a:lnTo>
                  <a:lnTo>
                    <a:pt x="27865" y="190492"/>
                  </a:lnTo>
                  <a:lnTo>
                    <a:pt x="42039" y="194375"/>
                  </a:lnTo>
                  <a:lnTo>
                    <a:pt x="73819" y="195503"/>
                  </a:lnTo>
                  <a:lnTo>
                    <a:pt x="107929" y="188545"/>
                  </a:lnTo>
                  <a:lnTo>
                    <a:pt x="124896" y="179046"/>
                  </a:lnTo>
                  <a:lnTo>
                    <a:pt x="151403" y="151685"/>
                  </a:lnTo>
                  <a:lnTo>
                    <a:pt x="169253" y="111710"/>
                  </a:lnTo>
                  <a:lnTo>
                    <a:pt x="181244" y="71408"/>
                  </a:lnTo>
                  <a:lnTo>
                    <a:pt x="182527" y="51138"/>
                  </a:lnTo>
                  <a:lnTo>
                    <a:pt x="181388" y="42769"/>
                  </a:lnTo>
                  <a:lnTo>
                    <a:pt x="176394" y="35073"/>
                  </a:lnTo>
                  <a:lnTo>
                    <a:pt x="159557" y="20877"/>
                  </a:lnTo>
                  <a:lnTo>
                    <a:pt x="126278" y="6042"/>
                  </a:lnTo>
                  <a:lnTo>
                    <a:pt x="94664" y="0"/>
                  </a:lnTo>
                  <a:lnTo>
                    <a:pt x="55074" y="3266"/>
                  </a:lnTo>
                  <a:lnTo>
                    <a:pt x="18161" y="13852"/>
                  </a:lnTo>
                  <a:lnTo>
                    <a:pt x="7740" y="19912"/>
                  </a:lnTo>
                  <a:lnTo>
                    <a:pt x="5596" y="23010"/>
                  </a:lnTo>
                  <a:lnTo>
                    <a:pt x="5225" y="26134"/>
                  </a:lnTo>
                  <a:lnTo>
                    <a:pt x="6036" y="29275"/>
                  </a:lnTo>
                  <a:lnTo>
                    <a:pt x="15405" y="35585"/>
                  </a:lnTo>
                  <a:lnTo>
                    <a:pt x="30151" y="40861"/>
                  </a:lnTo>
                  <a:lnTo>
                    <a:pt x="68311" y="44247"/>
                  </a:lnTo>
                  <a:lnTo>
                    <a:pt x="111243" y="44917"/>
                  </a:lnTo>
                  <a:lnTo>
                    <a:pt x="153669" y="51595"/>
                  </a:lnTo>
                  <a:lnTo>
                    <a:pt x="169583" y="5460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7" name="SMARTInkShape-7854"/>
            <p:cNvSpPr/>
            <p:nvPr/>
          </p:nvSpPr>
          <p:spPr>
            <a:xfrm>
              <a:off x="8496300" y="4886504"/>
              <a:ext cx="294151" cy="161747"/>
            </a:xfrm>
            <a:custGeom>
              <a:avLst/>
              <a:gdLst/>
              <a:ahLst/>
              <a:cxnLst/>
              <a:rect l="0" t="0" r="0" b="0"/>
              <a:pathLst>
                <a:path w="294151" h="161747">
                  <a:moveTo>
                    <a:pt x="0" y="95071"/>
                  </a:moveTo>
                  <a:lnTo>
                    <a:pt x="38126" y="95071"/>
                  </a:lnTo>
                  <a:lnTo>
                    <a:pt x="78792" y="95071"/>
                  </a:lnTo>
                  <a:lnTo>
                    <a:pt x="115657" y="95071"/>
                  </a:lnTo>
                  <a:lnTo>
                    <a:pt x="155036" y="95071"/>
                  </a:lnTo>
                  <a:lnTo>
                    <a:pt x="191060" y="94013"/>
                  </a:lnTo>
                  <a:lnTo>
                    <a:pt x="220024" y="86870"/>
                  </a:lnTo>
                  <a:lnTo>
                    <a:pt x="222883" y="84312"/>
                  </a:lnTo>
                  <a:lnTo>
                    <a:pt x="226059" y="75825"/>
                  </a:lnTo>
                  <a:lnTo>
                    <a:pt x="225848" y="71657"/>
                  </a:lnTo>
                  <a:lnTo>
                    <a:pt x="206144" y="31091"/>
                  </a:lnTo>
                  <a:lnTo>
                    <a:pt x="181139" y="0"/>
                  </a:lnTo>
                  <a:lnTo>
                    <a:pt x="228667" y="16078"/>
                  </a:lnTo>
                  <a:lnTo>
                    <a:pt x="249904" y="26393"/>
                  </a:lnTo>
                  <a:lnTo>
                    <a:pt x="282454" y="54368"/>
                  </a:lnTo>
                  <a:lnTo>
                    <a:pt x="289577" y="63928"/>
                  </a:lnTo>
                  <a:lnTo>
                    <a:pt x="292743" y="72763"/>
                  </a:lnTo>
                  <a:lnTo>
                    <a:pt x="294150" y="83745"/>
                  </a:lnTo>
                  <a:lnTo>
                    <a:pt x="289130" y="95682"/>
                  </a:lnTo>
                  <a:lnTo>
                    <a:pt x="268661" y="120592"/>
                  </a:lnTo>
                  <a:lnTo>
                    <a:pt x="219075" y="16174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8" name="SMARTInkShape-7855"/>
            <p:cNvSpPr/>
            <p:nvPr/>
          </p:nvSpPr>
          <p:spPr>
            <a:xfrm>
              <a:off x="9324975" y="3534780"/>
              <a:ext cx="114301" cy="103771"/>
            </a:xfrm>
            <a:custGeom>
              <a:avLst/>
              <a:gdLst/>
              <a:ahLst/>
              <a:cxnLst/>
              <a:rect l="0" t="0" r="0" b="0"/>
              <a:pathLst>
                <a:path w="114301" h="103771">
                  <a:moveTo>
                    <a:pt x="0" y="37095"/>
                  </a:moveTo>
                  <a:lnTo>
                    <a:pt x="0" y="42151"/>
                  </a:lnTo>
                  <a:lnTo>
                    <a:pt x="8937" y="82219"/>
                  </a:lnTo>
                  <a:lnTo>
                    <a:pt x="9133" y="86228"/>
                  </a:lnTo>
                  <a:lnTo>
                    <a:pt x="12173" y="93504"/>
                  </a:lnTo>
                  <a:lnTo>
                    <a:pt x="17691" y="101742"/>
                  </a:lnTo>
                  <a:lnTo>
                    <a:pt x="18447" y="97224"/>
                  </a:lnTo>
                  <a:lnTo>
                    <a:pt x="20085" y="54811"/>
                  </a:lnTo>
                  <a:lnTo>
                    <a:pt x="26648" y="35524"/>
                  </a:lnTo>
                  <a:lnTo>
                    <a:pt x="41168" y="16167"/>
                  </a:lnTo>
                  <a:lnTo>
                    <a:pt x="51105" y="6627"/>
                  </a:lnTo>
                  <a:lnTo>
                    <a:pt x="59050" y="2387"/>
                  </a:lnTo>
                  <a:lnTo>
                    <a:pt x="79585" y="0"/>
                  </a:lnTo>
                  <a:lnTo>
                    <a:pt x="85865" y="1782"/>
                  </a:lnTo>
                  <a:lnTo>
                    <a:pt x="95665" y="9406"/>
                  </a:lnTo>
                  <a:lnTo>
                    <a:pt x="107132" y="30655"/>
                  </a:lnTo>
                  <a:lnTo>
                    <a:pt x="114300" y="10377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SMARTInkShape-7856"/>
            <p:cNvSpPr/>
            <p:nvPr/>
          </p:nvSpPr>
          <p:spPr>
            <a:xfrm>
              <a:off x="9567907" y="4077419"/>
              <a:ext cx="223794" cy="275507"/>
            </a:xfrm>
            <a:custGeom>
              <a:avLst/>
              <a:gdLst/>
              <a:ahLst/>
              <a:cxnLst/>
              <a:rect l="0" t="0" r="0" b="0"/>
              <a:pathLst>
                <a:path w="223794" h="275507">
                  <a:moveTo>
                    <a:pt x="80918" y="170731"/>
                  </a:moveTo>
                  <a:lnTo>
                    <a:pt x="55107" y="170731"/>
                  </a:lnTo>
                  <a:lnTo>
                    <a:pt x="37993" y="175787"/>
                  </a:lnTo>
                  <a:lnTo>
                    <a:pt x="17870" y="189045"/>
                  </a:lnTo>
                  <a:lnTo>
                    <a:pt x="10563" y="197568"/>
                  </a:lnTo>
                  <a:lnTo>
                    <a:pt x="8615" y="201322"/>
                  </a:lnTo>
                  <a:lnTo>
                    <a:pt x="6258" y="203825"/>
                  </a:lnTo>
                  <a:lnTo>
                    <a:pt x="816" y="206606"/>
                  </a:lnTo>
                  <a:lnTo>
                    <a:pt x="0" y="206290"/>
                  </a:lnTo>
                  <a:lnTo>
                    <a:pt x="515" y="205020"/>
                  </a:lnTo>
                  <a:lnTo>
                    <a:pt x="1916" y="203115"/>
                  </a:lnTo>
                  <a:lnTo>
                    <a:pt x="41224" y="177015"/>
                  </a:lnTo>
                  <a:lnTo>
                    <a:pt x="59568" y="171283"/>
                  </a:lnTo>
                  <a:lnTo>
                    <a:pt x="63669" y="176621"/>
                  </a:lnTo>
                  <a:lnTo>
                    <a:pt x="84198" y="223727"/>
                  </a:lnTo>
                  <a:lnTo>
                    <a:pt x="90490" y="231326"/>
                  </a:lnTo>
                  <a:lnTo>
                    <a:pt x="103152" y="241261"/>
                  </a:lnTo>
                  <a:lnTo>
                    <a:pt x="108440" y="242093"/>
                  </a:lnTo>
                  <a:lnTo>
                    <a:pt x="122784" y="240195"/>
                  </a:lnTo>
                  <a:lnTo>
                    <a:pt x="138596" y="233176"/>
                  </a:lnTo>
                  <a:lnTo>
                    <a:pt x="155041" y="214280"/>
                  </a:lnTo>
                  <a:lnTo>
                    <a:pt x="173319" y="178460"/>
                  </a:lnTo>
                  <a:lnTo>
                    <a:pt x="190853" y="132041"/>
                  </a:lnTo>
                  <a:lnTo>
                    <a:pt x="201215" y="90358"/>
                  </a:lnTo>
                  <a:lnTo>
                    <a:pt x="211377" y="46277"/>
                  </a:lnTo>
                  <a:lnTo>
                    <a:pt x="213697" y="21382"/>
                  </a:lnTo>
                  <a:lnTo>
                    <a:pt x="211192" y="11573"/>
                  </a:lnTo>
                  <a:lnTo>
                    <a:pt x="209043" y="7476"/>
                  </a:lnTo>
                  <a:lnTo>
                    <a:pt x="206551" y="4744"/>
                  </a:lnTo>
                  <a:lnTo>
                    <a:pt x="200960" y="1709"/>
                  </a:lnTo>
                  <a:lnTo>
                    <a:pt x="191863" y="0"/>
                  </a:lnTo>
                  <a:lnTo>
                    <a:pt x="188749" y="2935"/>
                  </a:lnTo>
                  <a:lnTo>
                    <a:pt x="179308" y="23294"/>
                  </a:lnTo>
                  <a:lnTo>
                    <a:pt x="166636" y="64741"/>
                  </a:lnTo>
                  <a:lnTo>
                    <a:pt x="162407" y="85524"/>
                  </a:lnTo>
                  <a:lnTo>
                    <a:pt x="165976" y="122084"/>
                  </a:lnTo>
                  <a:lnTo>
                    <a:pt x="173736" y="162785"/>
                  </a:lnTo>
                  <a:lnTo>
                    <a:pt x="188966" y="209248"/>
                  </a:lnTo>
                  <a:lnTo>
                    <a:pt x="207578" y="248972"/>
                  </a:lnTo>
                  <a:lnTo>
                    <a:pt x="223793" y="27550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0" name="SMARTInkShape-7857"/>
            <p:cNvSpPr/>
            <p:nvPr/>
          </p:nvSpPr>
          <p:spPr>
            <a:xfrm>
              <a:off x="9439275" y="4211630"/>
              <a:ext cx="85726" cy="93671"/>
            </a:xfrm>
            <a:custGeom>
              <a:avLst/>
              <a:gdLst/>
              <a:ahLst/>
              <a:cxnLst/>
              <a:rect l="0" t="0" r="0" b="0"/>
              <a:pathLst>
                <a:path w="85726" h="93671">
                  <a:moveTo>
                    <a:pt x="0" y="7945"/>
                  </a:moveTo>
                  <a:lnTo>
                    <a:pt x="2822" y="48379"/>
                  </a:lnTo>
                  <a:lnTo>
                    <a:pt x="8201" y="74493"/>
                  </a:lnTo>
                  <a:lnTo>
                    <a:pt x="7584" y="77711"/>
                  </a:lnTo>
                  <a:lnTo>
                    <a:pt x="6114" y="79855"/>
                  </a:lnTo>
                  <a:lnTo>
                    <a:pt x="1208" y="83297"/>
                  </a:lnTo>
                  <a:lnTo>
                    <a:pt x="106" y="62612"/>
                  </a:lnTo>
                  <a:lnTo>
                    <a:pt x="13267" y="16416"/>
                  </a:lnTo>
                  <a:lnTo>
                    <a:pt x="19303" y="6418"/>
                  </a:lnTo>
                  <a:lnTo>
                    <a:pt x="22393" y="3752"/>
                  </a:lnTo>
                  <a:lnTo>
                    <a:pt x="31472" y="790"/>
                  </a:lnTo>
                  <a:lnTo>
                    <a:pt x="36857" y="0"/>
                  </a:lnTo>
                  <a:lnTo>
                    <a:pt x="45661" y="1944"/>
                  </a:lnTo>
                  <a:lnTo>
                    <a:pt x="59937" y="11816"/>
                  </a:lnTo>
                  <a:lnTo>
                    <a:pt x="85725" y="9367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1" name="SMARTInkShape-7858"/>
            <p:cNvSpPr/>
            <p:nvPr/>
          </p:nvSpPr>
          <p:spPr>
            <a:xfrm>
              <a:off x="9201860" y="4201505"/>
              <a:ext cx="170741" cy="358700"/>
            </a:xfrm>
            <a:custGeom>
              <a:avLst/>
              <a:gdLst/>
              <a:ahLst/>
              <a:cxnLst/>
              <a:rect l="0" t="0" r="0" b="0"/>
              <a:pathLst>
                <a:path w="170741" h="358700">
                  <a:moveTo>
                    <a:pt x="56440" y="56170"/>
                  </a:moveTo>
                  <a:lnTo>
                    <a:pt x="61497" y="56170"/>
                  </a:lnTo>
                  <a:lnTo>
                    <a:pt x="62986" y="55112"/>
                  </a:lnTo>
                  <a:lnTo>
                    <a:pt x="63980" y="53348"/>
                  </a:lnTo>
                  <a:lnTo>
                    <a:pt x="74530" y="20959"/>
                  </a:lnTo>
                  <a:lnTo>
                    <a:pt x="75064" y="10182"/>
                  </a:lnTo>
                  <a:lnTo>
                    <a:pt x="73089" y="6461"/>
                  </a:lnTo>
                  <a:lnTo>
                    <a:pt x="69656" y="3981"/>
                  </a:lnTo>
                  <a:lnTo>
                    <a:pt x="53994" y="0"/>
                  </a:lnTo>
                  <a:lnTo>
                    <a:pt x="44417" y="5100"/>
                  </a:lnTo>
                  <a:lnTo>
                    <a:pt x="7376" y="38770"/>
                  </a:lnTo>
                  <a:lnTo>
                    <a:pt x="2884" y="48789"/>
                  </a:lnTo>
                  <a:lnTo>
                    <a:pt x="0" y="62356"/>
                  </a:lnTo>
                  <a:lnTo>
                    <a:pt x="822" y="63469"/>
                  </a:lnTo>
                  <a:lnTo>
                    <a:pt x="4557" y="64706"/>
                  </a:lnTo>
                  <a:lnTo>
                    <a:pt x="22723" y="65402"/>
                  </a:lnTo>
                  <a:lnTo>
                    <a:pt x="27612" y="64441"/>
                  </a:lnTo>
                  <a:lnTo>
                    <a:pt x="30872" y="62743"/>
                  </a:lnTo>
                  <a:lnTo>
                    <a:pt x="33045" y="60552"/>
                  </a:lnTo>
                  <a:lnTo>
                    <a:pt x="36610" y="60150"/>
                  </a:lnTo>
                  <a:lnTo>
                    <a:pt x="46216" y="62525"/>
                  </a:lnTo>
                  <a:lnTo>
                    <a:pt x="58467" y="69812"/>
                  </a:lnTo>
                  <a:lnTo>
                    <a:pt x="68800" y="83731"/>
                  </a:lnTo>
                  <a:lnTo>
                    <a:pt x="78564" y="111373"/>
                  </a:lnTo>
                  <a:lnTo>
                    <a:pt x="83103" y="156488"/>
                  </a:lnTo>
                  <a:lnTo>
                    <a:pt x="89505" y="194902"/>
                  </a:lnTo>
                  <a:lnTo>
                    <a:pt x="93546" y="235268"/>
                  </a:lnTo>
                  <a:lnTo>
                    <a:pt x="94343" y="273189"/>
                  </a:lnTo>
                  <a:lnTo>
                    <a:pt x="89445" y="320583"/>
                  </a:lnTo>
                  <a:lnTo>
                    <a:pt x="81271" y="340654"/>
                  </a:lnTo>
                  <a:lnTo>
                    <a:pt x="72146" y="353304"/>
                  </a:lnTo>
                  <a:lnTo>
                    <a:pt x="65889" y="357563"/>
                  </a:lnTo>
                  <a:lnTo>
                    <a:pt x="62740" y="358699"/>
                  </a:lnTo>
                  <a:lnTo>
                    <a:pt x="60640" y="358397"/>
                  </a:lnTo>
                  <a:lnTo>
                    <a:pt x="59240" y="357138"/>
                  </a:lnTo>
                  <a:lnTo>
                    <a:pt x="51936" y="337400"/>
                  </a:lnTo>
                  <a:lnTo>
                    <a:pt x="48403" y="296836"/>
                  </a:lnTo>
                  <a:lnTo>
                    <a:pt x="54814" y="255599"/>
                  </a:lnTo>
                  <a:lnTo>
                    <a:pt x="69344" y="208492"/>
                  </a:lnTo>
                  <a:lnTo>
                    <a:pt x="85041" y="160935"/>
                  </a:lnTo>
                  <a:lnTo>
                    <a:pt x="102777" y="122843"/>
                  </a:lnTo>
                  <a:lnTo>
                    <a:pt x="134099" y="78952"/>
                  </a:lnTo>
                  <a:lnTo>
                    <a:pt x="160920" y="37571"/>
                  </a:lnTo>
                  <a:lnTo>
                    <a:pt x="162256" y="71736"/>
                  </a:lnTo>
                  <a:lnTo>
                    <a:pt x="169856" y="99617"/>
                  </a:lnTo>
                  <a:lnTo>
                    <a:pt x="170740" y="11332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2" name="SMARTInkShape-7859"/>
            <p:cNvSpPr/>
            <p:nvPr/>
          </p:nvSpPr>
          <p:spPr>
            <a:xfrm>
              <a:off x="9124950" y="4210050"/>
              <a:ext cx="19051" cy="133351"/>
            </a:xfrm>
            <a:custGeom>
              <a:avLst/>
              <a:gdLst/>
              <a:ahLst/>
              <a:cxnLst/>
              <a:rect l="0" t="0" r="0" b="0"/>
              <a:pathLst>
                <a:path w="19051" h="133351">
                  <a:moveTo>
                    <a:pt x="0" y="0"/>
                  </a:moveTo>
                  <a:lnTo>
                    <a:pt x="1059" y="9721"/>
                  </a:lnTo>
                  <a:lnTo>
                    <a:pt x="8643" y="56945"/>
                  </a:lnTo>
                  <a:lnTo>
                    <a:pt x="14466" y="96686"/>
                  </a:lnTo>
                  <a:lnTo>
                    <a:pt x="19050" y="1333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3" name="SMARTInkShape-7860"/>
            <p:cNvSpPr/>
            <p:nvPr/>
          </p:nvSpPr>
          <p:spPr>
            <a:xfrm>
              <a:off x="9010766" y="4238625"/>
              <a:ext cx="37985" cy="94618"/>
            </a:xfrm>
            <a:custGeom>
              <a:avLst/>
              <a:gdLst/>
              <a:ahLst/>
              <a:cxnLst/>
              <a:rect l="0" t="0" r="0" b="0"/>
              <a:pathLst>
                <a:path w="37985" h="94618">
                  <a:moveTo>
                    <a:pt x="9409" y="19050"/>
                  </a:moveTo>
                  <a:lnTo>
                    <a:pt x="1208" y="27251"/>
                  </a:lnTo>
                  <a:lnTo>
                    <a:pt x="0" y="60030"/>
                  </a:lnTo>
                  <a:lnTo>
                    <a:pt x="2758" y="71836"/>
                  </a:lnTo>
                  <a:lnTo>
                    <a:pt x="7439" y="84431"/>
                  </a:lnTo>
                  <a:lnTo>
                    <a:pt x="9294" y="94617"/>
                  </a:lnTo>
                  <a:lnTo>
                    <a:pt x="2840" y="80975"/>
                  </a:lnTo>
                  <a:lnTo>
                    <a:pt x="1198" y="73736"/>
                  </a:lnTo>
                  <a:lnTo>
                    <a:pt x="5330" y="48542"/>
                  </a:lnTo>
                  <a:lnTo>
                    <a:pt x="37984"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4" name="SMARTInkShape-7861"/>
            <p:cNvSpPr/>
            <p:nvPr/>
          </p:nvSpPr>
          <p:spPr>
            <a:xfrm>
              <a:off x="8787254" y="4171950"/>
              <a:ext cx="163736" cy="184518"/>
            </a:xfrm>
            <a:custGeom>
              <a:avLst/>
              <a:gdLst/>
              <a:ahLst/>
              <a:cxnLst/>
              <a:rect l="0" t="0" r="0" b="0"/>
              <a:pathLst>
                <a:path w="163736" h="184518">
                  <a:moveTo>
                    <a:pt x="32896" y="0"/>
                  </a:moveTo>
                  <a:lnTo>
                    <a:pt x="27839" y="5056"/>
                  </a:lnTo>
                  <a:lnTo>
                    <a:pt x="16029" y="45970"/>
                  </a:lnTo>
                  <a:lnTo>
                    <a:pt x="4124" y="87907"/>
                  </a:lnTo>
                  <a:lnTo>
                    <a:pt x="0" y="111036"/>
                  </a:lnTo>
                  <a:lnTo>
                    <a:pt x="3543" y="156439"/>
                  </a:lnTo>
                  <a:lnTo>
                    <a:pt x="6977" y="162501"/>
                  </a:lnTo>
                  <a:lnTo>
                    <a:pt x="19260" y="172058"/>
                  </a:lnTo>
                  <a:lnTo>
                    <a:pt x="44025" y="183390"/>
                  </a:lnTo>
                  <a:lnTo>
                    <a:pt x="59362" y="184517"/>
                  </a:lnTo>
                  <a:lnTo>
                    <a:pt x="106036" y="172779"/>
                  </a:lnTo>
                  <a:lnTo>
                    <a:pt x="143199" y="145389"/>
                  </a:lnTo>
                  <a:lnTo>
                    <a:pt x="157771" y="116691"/>
                  </a:lnTo>
                  <a:lnTo>
                    <a:pt x="163735" y="86433"/>
                  </a:lnTo>
                  <a:lnTo>
                    <a:pt x="159486" y="66990"/>
                  </a:lnTo>
                  <a:lnTo>
                    <a:pt x="150542" y="49881"/>
                  </a:lnTo>
                  <a:lnTo>
                    <a:pt x="139511" y="38750"/>
                  </a:lnTo>
                  <a:lnTo>
                    <a:pt x="121908" y="33097"/>
                  </a:lnTo>
                  <a:lnTo>
                    <a:pt x="99973" y="31643"/>
                  </a:lnTo>
                  <a:lnTo>
                    <a:pt x="57043" y="36511"/>
                  </a:lnTo>
                  <a:lnTo>
                    <a:pt x="34406" y="40451"/>
                  </a:lnTo>
                  <a:lnTo>
                    <a:pt x="17116" y="48321"/>
                  </a:lnTo>
                  <a:lnTo>
                    <a:pt x="12851" y="51264"/>
                  </a:lnTo>
                  <a:lnTo>
                    <a:pt x="12124" y="54284"/>
                  </a:lnTo>
                  <a:lnTo>
                    <a:pt x="13756" y="57356"/>
                  </a:lnTo>
                  <a:lnTo>
                    <a:pt x="16961" y="60463"/>
                  </a:lnTo>
                  <a:lnTo>
                    <a:pt x="26167" y="63914"/>
                  </a:lnTo>
                  <a:lnTo>
                    <a:pt x="70996" y="666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5" name="SMARTInkShape-7862"/>
            <p:cNvSpPr/>
            <p:nvPr/>
          </p:nvSpPr>
          <p:spPr>
            <a:xfrm>
              <a:off x="8110244" y="4219636"/>
              <a:ext cx="383267" cy="161865"/>
            </a:xfrm>
            <a:custGeom>
              <a:avLst/>
              <a:gdLst/>
              <a:ahLst/>
              <a:cxnLst/>
              <a:rect l="0" t="0" r="0" b="0"/>
              <a:pathLst>
                <a:path w="383267" h="161865">
                  <a:moveTo>
                    <a:pt x="5056" y="66614"/>
                  </a:moveTo>
                  <a:lnTo>
                    <a:pt x="0" y="66614"/>
                  </a:lnTo>
                  <a:lnTo>
                    <a:pt x="11622" y="67672"/>
                  </a:lnTo>
                  <a:lnTo>
                    <a:pt x="37123" y="74153"/>
                  </a:lnTo>
                  <a:lnTo>
                    <a:pt x="82533" y="80803"/>
                  </a:lnTo>
                  <a:lnTo>
                    <a:pt x="123881" y="84704"/>
                  </a:lnTo>
                  <a:lnTo>
                    <a:pt x="167969" y="86438"/>
                  </a:lnTo>
                  <a:lnTo>
                    <a:pt x="210098" y="93146"/>
                  </a:lnTo>
                  <a:lnTo>
                    <a:pt x="249229" y="94786"/>
                  </a:lnTo>
                  <a:lnTo>
                    <a:pt x="296293" y="95153"/>
                  </a:lnTo>
                  <a:lnTo>
                    <a:pt x="306650" y="92351"/>
                  </a:lnTo>
                  <a:lnTo>
                    <a:pt x="316866" y="86985"/>
                  </a:lnTo>
                  <a:lnTo>
                    <a:pt x="315441" y="80607"/>
                  </a:lnTo>
                  <a:lnTo>
                    <a:pt x="296441" y="47760"/>
                  </a:lnTo>
                  <a:lnTo>
                    <a:pt x="269078" y="11833"/>
                  </a:lnTo>
                  <a:lnTo>
                    <a:pt x="258924" y="5225"/>
                  </a:lnTo>
                  <a:lnTo>
                    <a:pt x="243857" y="145"/>
                  </a:lnTo>
                  <a:lnTo>
                    <a:pt x="253494" y="0"/>
                  </a:lnTo>
                  <a:lnTo>
                    <a:pt x="261170" y="2788"/>
                  </a:lnTo>
                  <a:lnTo>
                    <a:pt x="284834" y="13202"/>
                  </a:lnTo>
                  <a:lnTo>
                    <a:pt x="331269" y="28588"/>
                  </a:lnTo>
                  <a:lnTo>
                    <a:pt x="366455" y="52003"/>
                  </a:lnTo>
                  <a:lnTo>
                    <a:pt x="376640" y="64001"/>
                  </a:lnTo>
                  <a:lnTo>
                    <a:pt x="381871" y="76389"/>
                  </a:lnTo>
                  <a:lnTo>
                    <a:pt x="383266" y="82656"/>
                  </a:lnTo>
                  <a:lnTo>
                    <a:pt x="381994" y="92441"/>
                  </a:lnTo>
                  <a:lnTo>
                    <a:pt x="375784" y="102434"/>
                  </a:lnTo>
                  <a:lnTo>
                    <a:pt x="309856" y="16186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6" name="SMARTInkShape-7863"/>
            <p:cNvSpPr/>
            <p:nvPr/>
          </p:nvSpPr>
          <p:spPr>
            <a:xfrm>
              <a:off x="7686675" y="4139000"/>
              <a:ext cx="239152" cy="231933"/>
            </a:xfrm>
            <a:custGeom>
              <a:avLst/>
              <a:gdLst/>
              <a:ahLst/>
              <a:cxnLst/>
              <a:rect l="0" t="0" r="0" b="0"/>
              <a:pathLst>
                <a:path w="239152" h="231933">
                  <a:moveTo>
                    <a:pt x="0" y="71050"/>
                  </a:moveTo>
                  <a:lnTo>
                    <a:pt x="1059" y="61329"/>
                  </a:lnTo>
                  <a:lnTo>
                    <a:pt x="8663" y="40653"/>
                  </a:lnTo>
                  <a:lnTo>
                    <a:pt x="18314" y="27201"/>
                  </a:lnTo>
                  <a:lnTo>
                    <a:pt x="29659" y="19812"/>
                  </a:lnTo>
                  <a:lnTo>
                    <a:pt x="69593" y="4058"/>
                  </a:lnTo>
                  <a:lnTo>
                    <a:pt x="84905" y="0"/>
                  </a:lnTo>
                  <a:lnTo>
                    <a:pt x="95238" y="1726"/>
                  </a:lnTo>
                  <a:lnTo>
                    <a:pt x="130453" y="25601"/>
                  </a:lnTo>
                  <a:lnTo>
                    <a:pt x="134593" y="30167"/>
                  </a:lnTo>
                  <a:lnTo>
                    <a:pt x="139195" y="40886"/>
                  </a:lnTo>
                  <a:lnTo>
                    <a:pt x="138417" y="52705"/>
                  </a:lnTo>
                  <a:lnTo>
                    <a:pt x="134544" y="63955"/>
                  </a:lnTo>
                  <a:lnTo>
                    <a:pt x="129294" y="72483"/>
                  </a:lnTo>
                  <a:lnTo>
                    <a:pt x="115332" y="83234"/>
                  </a:lnTo>
                  <a:lnTo>
                    <a:pt x="89300" y="89497"/>
                  </a:lnTo>
                  <a:lnTo>
                    <a:pt x="88109" y="88640"/>
                  </a:lnTo>
                  <a:lnTo>
                    <a:pt x="86784" y="84865"/>
                  </a:lnTo>
                  <a:lnTo>
                    <a:pt x="87489" y="83435"/>
                  </a:lnTo>
                  <a:lnTo>
                    <a:pt x="89018" y="82481"/>
                  </a:lnTo>
                  <a:lnTo>
                    <a:pt x="126457" y="72486"/>
                  </a:lnTo>
                  <a:lnTo>
                    <a:pt x="148124" y="71476"/>
                  </a:lnTo>
                  <a:lnTo>
                    <a:pt x="178062" y="81289"/>
                  </a:lnTo>
                  <a:lnTo>
                    <a:pt x="203631" y="97603"/>
                  </a:lnTo>
                  <a:lnTo>
                    <a:pt x="236034" y="134652"/>
                  </a:lnTo>
                  <a:lnTo>
                    <a:pt x="238847" y="142026"/>
                  </a:lnTo>
                  <a:lnTo>
                    <a:pt x="239151" y="158686"/>
                  </a:lnTo>
                  <a:lnTo>
                    <a:pt x="228316" y="185916"/>
                  </a:lnTo>
                  <a:lnTo>
                    <a:pt x="217538" y="199007"/>
                  </a:lnTo>
                  <a:lnTo>
                    <a:pt x="188315" y="221091"/>
                  </a:lnTo>
                  <a:lnTo>
                    <a:pt x="170480" y="227693"/>
                  </a:lnTo>
                  <a:lnTo>
                    <a:pt x="138215" y="231932"/>
                  </a:lnTo>
                  <a:lnTo>
                    <a:pt x="104775" y="2234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SMARTInkShape-7864"/>
            <p:cNvSpPr/>
            <p:nvPr/>
          </p:nvSpPr>
          <p:spPr>
            <a:xfrm>
              <a:off x="9459068" y="3405927"/>
              <a:ext cx="218333" cy="270724"/>
            </a:xfrm>
            <a:custGeom>
              <a:avLst/>
              <a:gdLst/>
              <a:ahLst/>
              <a:cxnLst/>
              <a:rect l="0" t="0" r="0" b="0"/>
              <a:pathLst>
                <a:path w="218333" h="270724">
                  <a:moveTo>
                    <a:pt x="84982" y="156423"/>
                  </a:moveTo>
                  <a:lnTo>
                    <a:pt x="79925" y="151367"/>
                  </a:lnTo>
                  <a:lnTo>
                    <a:pt x="74621" y="148884"/>
                  </a:lnTo>
                  <a:lnTo>
                    <a:pt x="62591" y="147290"/>
                  </a:lnTo>
                  <a:lnTo>
                    <a:pt x="43071" y="152071"/>
                  </a:lnTo>
                  <a:lnTo>
                    <a:pt x="28961" y="162956"/>
                  </a:lnTo>
                  <a:lnTo>
                    <a:pt x="4893" y="189700"/>
                  </a:lnTo>
                  <a:lnTo>
                    <a:pt x="1762" y="196965"/>
                  </a:lnTo>
                  <a:lnTo>
                    <a:pt x="0" y="207006"/>
                  </a:lnTo>
                  <a:lnTo>
                    <a:pt x="1868" y="209195"/>
                  </a:lnTo>
                  <a:lnTo>
                    <a:pt x="15724" y="212997"/>
                  </a:lnTo>
                  <a:lnTo>
                    <a:pt x="27655" y="208346"/>
                  </a:lnTo>
                  <a:lnTo>
                    <a:pt x="46490" y="195657"/>
                  </a:lnTo>
                  <a:lnTo>
                    <a:pt x="51294" y="195027"/>
                  </a:lnTo>
                  <a:lnTo>
                    <a:pt x="52999" y="195917"/>
                  </a:lnTo>
                  <a:lnTo>
                    <a:pt x="54134" y="197569"/>
                  </a:lnTo>
                  <a:lnTo>
                    <a:pt x="56455" y="202227"/>
                  </a:lnTo>
                  <a:lnTo>
                    <a:pt x="69532" y="216927"/>
                  </a:lnTo>
                  <a:lnTo>
                    <a:pt x="73623" y="217925"/>
                  </a:lnTo>
                  <a:lnTo>
                    <a:pt x="96395" y="214356"/>
                  </a:lnTo>
                  <a:lnTo>
                    <a:pt x="111882" y="203692"/>
                  </a:lnTo>
                  <a:lnTo>
                    <a:pt x="135356" y="160612"/>
                  </a:lnTo>
                  <a:lnTo>
                    <a:pt x="153886" y="124677"/>
                  </a:lnTo>
                  <a:lnTo>
                    <a:pt x="159742" y="77284"/>
                  </a:lnTo>
                  <a:lnTo>
                    <a:pt x="160898" y="41542"/>
                  </a:lnTo>
                  <a:lnTo>
                    <a:pt x="158876" y="34327"/>
                  </a:lnTo>
                  <a:lnTo>
                    <a:pt x="137852" y="1163"/>
                  </a:lnTo>
                  <a:lnTo>
                    <a:pt x="136104" y="0"/>
                  </a:lnTo>
                  <a:lnTo>
                    <a:pt x="134939" y="283"/>
                  </a:lnTo>
                  <a:lnTo>
                    <a:pt x="134162" y="1529"/>
                  </a:lnTo>
                  <a:lnTo>
                    <a:pt x="138402" y="17681"/>
                  </a:lnTo>
                  <a:lnTo>
                    <a:pt x="133255" y="62625"/>
                  </a:lnTo>
                  <a:lnTo>
                    <a:pt x="132799" y="101585"/>
                  </a:lnTo>
                  <a:lnTo>
                    <a:pt x="135467" y="143788"/>
                  </a:lnTo>
                  <a:lnTo>
                    <a:pt x="145802" y="184076"/>
                  </a:lnTo>
                  <a:lnTo>
                    <a:pt x="156463" y="206814"/>
                  </a:lnTo>
                  <a:lnTo>
                    <a:pt x="193075" y="250914"/>
                  </a:lnTo>
                  <a:lnTo>
                    <a:pt x="218332" y="27072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8" name="SMARTInkShape-7865"/>
            <p:cNvSpPr/>
            <p:nvPr/>
          </p:nvSpPr>
          <p:spPr>
            <a:xfrm>
              <a:off x="7855385" y="4914900"/>
              <a:ext cx="78941" cy="1"/>
            </a:xfrm>
            <a:custGeom>
              <a:avLst/>
              <a:gdLst/>
              <a:ahLst/>
              <a:cxnLst/>
              <a:rect l="0" t="0" r="0" b="0"/>
              <a:pathLst>
                <a:path w="78941" h="1">
                  <a:moveTo>
                    <a:pt x="0" y="0"/>
                  </a:moveTo>
                  <a:lnTo>
                    <a:pt x="37951" y="0"/>
                  </a:lnTo>
                  <a:lnTo>
                    <a:pt x="7894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9" name="SMARTInkShape-7866"/>
            <p:cNvSpPr/>
            <p:nvPr/>
          </p:nvSpPr>
          <p:spPr>
            <a:xfrm>
              <a:off x="10125075" y="3424452"/>
              <a:ext cx="151311" cy="222725"/>
            </a:xfrm>
            <a:custGeom>
              <a:avLst/>
              <a:gdLst/>
              <a:ahLst/>
              <a:cxnLst/>
              <a:rect l="0" t="0" r="0" b="0"/>
              <a:pathLst>
                <a:path w="151311" h="222725">
                  <a:moveTo>
                    <a:pt x="104775" y="23598"/>
                  </a:moveTo>
                  <a:lnTo>
                    <a:pt x="109832" y="23598"/>
                  </a:lnTo>
                  <a:lnTo>
                    <a:pt x="111321" y="22540"/>
                  </a:lnTo>
                  <a:lnTo>
                    <a:pt x="112316" y="20776"/>
                  </a:lnTo>
                  <a:lnTo>
                    <a:pt x="114184" y="6265"/>
                  </a:lnTo>
                  <a:lnTo>
                    <a:pt x="99096" y="0"/>
                  </a:lnTo>
                  <a:lnTo>
                    <a:pt x="86024" y="57"/>
                  </a:lnTo>
                  <a:lnTo>
                    <a:pt x="74216" y="3610"/>
                  </a:lnTo>
                  <a:lnTo>
                    <a:pt x="27158" y="34090"/>
                  </a:lnTo>
                  <a:lnTo>
                    <a:pt x="5365" y="48601"/>
                  </a:lnTo>
                  <a:lnTo>
                    <a:pt x="3578" y="50850"/>
                  </a:lnTo>
                  <a:lnTo>
                    <a:pt x="1589" y="56171"/>
                  </a:lnTo>
                  <a:lnTo>
                    <a:pt x="2118" y="59072"/>
                  </a:lnTo>
                  <a:lnTo>
                    <a:pt x="7918" y="68211"/>
                  </a:lnTo>
                  <a:lnTo>
                    <a:pt x="13397" y="74470"/>
                  </a:lnTo>
                  <a:lnTo>
                    <a:pt x="32545" y="83944"/>
                  </a:lnTo>
                  <a:lnTo>
                    <a:pt x="75064" y="97685"/>
                  </a:lnTo>
                  <a:lnTo>
                    <a:pt x="121624" y="120700"/>
                  </a:lnTo>
                  <a:lnTo>
                    <a:pt x="139989" y="136212"/>
                  </a:lnTo>
                  <a:lnTo>
                    <a:pt x="146884" y="150907"/>
                  </a:lnTo>
                  <a:lnTo>
                    <a:pt x="151310" y="176098"/>
                  </a:lnTo>
                  <a:lnTo>
                    <a:pt x="146272" y="186979"/>
                  </a:lnTo>
                  <a:lnTo>
                    <a:pt x="141965" y="192843"/>
                  </a:lnTo>
                  <a:lnTo>
                    <a:pt x="128712" y="202182"/>
                  </a:lnTo>
                  <a:lnTo>
                    <a:pt x="90601" y="219075"/>
                  </a:lnTo>
                  <a:lnTo>
                    <a:pt x="48902" y="222724"/>
                  </a:lnTo>
                  <a:lnTo>
                    <a:pt x="30201" y="222165"/>
                  </a:lnTo>
                  <a:lnTo>
                    <a:pt x="0" y="214098"/>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0" name="SMARTInkShape-7867"/>
            <p:cNvSpPr/>
            <p:nvPr/>
          </p:nvSpPr>
          <p:spPr>
            <a:xfrm>
              <a:off x="9888623" y="3423513"/>
              <a:ext cx="179303" cy="253138"/>
            </a:xfrm>
            <a:custGeom>
              <a:avLst/>
              <a:gdLst/>
              <a:ahLst/>
              <a:cxnLst/>
              <a:rect l="0" t="0" r="0" b="0"/>
              <a:pathLst>
                <a:path w="179303" h="253138">
                  <a:moveTo>
                    <a:pt x="74527" y="5487"/>
                  </a:moveTo>
                  <a:lnTo>
                    <a:pt x="79584" y="5487"/>
                  </a:lnTo>
                  <a:lnTo>
                    <a:pt x="78957" y="4429"/>
                  </a:lnTo>
                  <a:lnTo>
                    <a:pt x="72614" y="431"/>
                  </a:lnTo>
                  <a:lnTo>
                    <a:pt x="71135" y="0"/>
                  </a:lnTo>
                  <a:lnTo>
                    <a:pt x="71208" y="770"/>
                  </a:lnTo>
                  <a:lnTo>
                    <a:pt x="72315" y="2343"/>
                  </a:lnTo>
                  <a:lnTo>
                    <a:pt x="71994" y="4449"/>
                  </a:lnTo>
                  <a:lnTo>
                    <a:pt x="66486" y="12470"/>
                  </a:lnTo>
                  <a:lnTo>
                    <a:pt x="34829" y="48268"/>
                  </a:lnTo>
                  <a:lnTo>
                    <a:pt x="13808" y="94450"/>
                  </a:lnTo>
                  <a:lnTo>
                    <a:pt x="2091" y="138205"/>
                  </a:lnTo>
                  <a:lnTo>
                    <a:pt x="0" y="153020"/>
                  </a:lnTo>
                  <a:lnTo>
                    <a:pt x="3879" y="178317"/>
                  </a:lnTo>
                  <a:lnTo>
                    <a:pt x="11731" y="190956"/>
                  </a:lnTo>
                  <a:lnTo>
                    <a:pt x="52528" y="226118"/>
                  </a:lnTo>
                  <a:lnTo>
                    <a:pt x="99501" y="239059"/>
                  </a:lnTo>
                  <a:lnTo>
                    <a:pt x="136843" y="243321"/>
                  </a:lnTo>
                  <a:lnTo>
                    <a:pt x="179302" y="253137"/>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1" name="SMARTInkShape-7868"/>
            <p:cNvSpPr/>
            <p:nvPr/>
          </p:nvSpPr>
          <p:spPr>
            <a:xfrm>
              <a:off x="8963025" y="3467100"/>
              <a:ext cx="9526" cy="1"/>
            </a:xfrm>
            <a:custGeom>
              <a:avLst/>
              <a:gdLst/>
              <a:ahLst/>
              <a:cxnLst/>
              <a:rect l="0" t="0" r="0" b="0"/>
              <a:pathLst>
                <a:path w="9526" h="1">
                  <a:moveTo>
                    <a:pt x="9525" y="0"/>
                  </a:moveTo>
                  <a:lnTo>
                    <a:pt x="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2" name="SMARTInkShape-7869"/>
            <p:cNvSpPr/>
            <p:nvPr/>
          </p:nvSpPr>
          <p:spPr>
            <a:xfrm>
              <a:off x="9030728" y="3530660"/>
              <a:ext cx="227573" cy="362417"/>
            </a:xfrm>
            <a:custGeom>
              <a:avLst/>
              <a:gdLst/>
              <a:ahLst/>
              <a:cxnLst/>
              <a:rect l="0" t="0" r="0" b="0"/>
              <a:pathLst>
                <a:path w="227573" h="362417">
                  <a:moveTo>
                    <a:pt x="75172" y="60265"/>
                  </a:moveTo>
                  <a:lnTo>
                    <a:pt x="75172" y="55209"/>
                  </a:lnTo>
                  <a:lnTo>
                    <a:pt x="76231" y="53719"/>
                  </a:lnTo>
                  <a:lnTo>
                    <a:pt x="77994" y="52726"/>
                  </a:lnTo>
                  <a:lnTo>
                    <a:pt x="80229" y="52064"/>
                  </a:lnTo>
                  <a:lnTo>
                    <a:pt x="88429" y="46076"/>
                  </a:lnTo>
                  <a:lnTo>
                    <a:pt x="91648" y="37731"/>
                  </a:lnTo>
                  <a:lnTo>
                    <a:pt x="92506" y="32542"/>
                  </a:lnTo>
                  <a:lnTo>
                    <a:pt x="90637" y="21133"/>
                  </a:lnTo>
                  <a:lnTo>
                    <a:pt x="83635" y="5631"/>
                  </a:lnTo>
                  <a:lnTo>
                    <a:pt x="80814" y="1617"/>
                  </a:lnTo>
                  <a:lnTo>
                    <a:pt x="76817" y="0"/>
                  </a:lnTo>
                  <a:lnTo>
                    <a:pt x="66731" y="1025"/>
                  </a:lnTo>
                  <a:lnTo>
                    <a:pt x="32080" y="20740"/>
                  </a:lnTo>
                  <a:lnTo>
                    <a:pt x="10686" y="39640"/>
                  </a:lnTo>
                  <a:lnTo>
                    <a:pt x="4178" y="51451"/>
                  </a:lnTo>
                  <a:lnTo>
                    <a:pt x="0" y="66168"/>
                  </a:lnTo>
                  <a:lnTo>
                    <a:pt x="1774" y="66317"/>
                  </a:lnTo>
                  <a:lnTo>
                    <a:pt x="38723" y="52362"/>
                  </a:lnTo>
                  <a:lnTo>
                    <a:pt x="48742" y="54283"/>
                  </a:lnTo>
                  <a:lnTo>
                    <a:pt x="63460" y="61315"/>
                  </a:lnTo>
                  <a:lnTo>
                    <a:pt x="67365" y="64140"/>
                  </a:lnTo>
                  <a:lnTo>
                    <a:pt x="82972" y="88342"/>
                  </a:lnTo>
                  <a:lnTo>
                    <a:pt x="95563" y="128860"/>
                  </a:lnTo>
                  <a:lnTo>
                    <a:pt x="103728" y="174818"/>
                  </a:lnTo>
                  <a:lnTo>
                    <a:pt x="111806" y="222223"/>
                  </a:lnTo>
                  <a:lnTo>
                    <a:pt x="111925" y="253750"/>
                  </a:lnTo>
                  <a:lnTo>
                    <a:pt x="103545" y="296144"/>
                  </a:lnTo>
                  <a:lnTo>
                    <a:pt x="95658" y="340454"/>
                  </a:lnTo>
                  <a:lnTo>
                    <a:pt x="93063" y="346541"/>
                  </a:lnTo>
                  <a:lnTo>
                    <a:pt x="84534" y="356126"/>
                  </a:lnTo>
                  <a:lnTo>
                    <a:pt x="76510" y="361092"/>
                  </a:lnTo>
                  <a:lnTo>
                    <a:pt x="72890" y="362416"/>
                  </a:lnTo>
                  <a:lnTo>
                    <a:pt x="70475" y="362241"/>
                  </a:lnTo>
                  <a:lnTo>
                    <a:pt x="68865" y="361066"/>
                  </a:lnTo>
                  <a:lnTo>
                    <a:pt x="67793" y="359224"/>
                  </a:lnTo>
                  <a:lnTo>
                    <a:pt x="66283" y="341462"/>
                  </a:lnTo>
                  <a:lnTo>
                    <a:pt x="73269" y="300612"/>
                  </a:lnTo>
                  <a:lnTo>
                    <a:pt x="79852" y="268372"/>
                  </a:lnTo>
                  <a:lnTo>
                    <a:pt x="101960" y="222000"/>
                  </a:lnTo>
                  <a:lnTo>
                    <a:pt x="119386" y="174540"/>
                  </a:lnTo>
                  <a:lnTo>
                    <a:pt x="140523" y="126937"/>
                  </a:lnTo>
                  <a:lnTo>
                    <a:pt x="171878" y="83047"/>
                  </a:lnTo>
                  <a:lnTo>
                    <a:pt x="200697" y="36238"/>
                  </a:lnTo>
                  <a:lnTo>
                    <a:pt x="207835" y="23401"/>
                  </a:lnTo>
                  <a:lnTo>
                    <a:pt x="208510" y="67719"/>
                  </a:lnTo>
                  <a:lnTo>
                    <a:pt x="209576" y="89990"/>
                  </a:lnTo>
                  <a:lnTo>
                    <a:pt x="213577" y="103815"/>
                  </a:lnTo>
                  <a:lnTo>
                    <a:pt x="216125" y="108348"/>
                  </a:lnTo>
                  <a:lnTo>
                    <a:pt x="223710" y="115787"/>
                  </a:lnTo>
                  <a:lnTo>
                    <a:pt x="227572" y="12694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3" name="SMARTInkShape-7870"/>
            <p:cNvSpPr/>
            <p:nvPr/>
          </p:nvSpPr>
          <p:spPr>
            <a:xfrm>
              <a:off x="10334625" y="4086652"/>
              <a:ext cx="139696" cy="188442"/>
            </a:xfrm>
            <a:custGeom>
              <a:avLst/>
              <a:gdLst/>
              <a:ahLst/>
              <a:cxnLst/>
              <a:rect l="0" t="0" r="0" b="0"/>
              <a:pathLst>
                <a:path w="139696" h="188442">
                  <a:moveTo>
                    <a:pt x="123825" y="18623"/>
                  </a:moveTo>
                  <a:lnTo>
                    <a:pt x="118768" y="13567"/>
                  </a:lnTo>
                  <a:lnTo>
                    <a:pt x="113464" y="11084"/>
                  </a:lnTo>
                  <a:lnTo>
                    <a:pt x="110568" y="10422"/>
                  </a:lnTo>
                  <a:lnTo>
                    <a:pt x="108637" y="8922"/>
                  </a:lnTo>
                  <a:lnTo>
                    <a:pt x="105283" y="1013"/>
                  </a:lnTo>
                  <a:lnTo>
                    <a:pt x="102178" y="213"/>
                  </a:lnTo>
                  <a:lnTo>
                    <a:pt x="99870" y="0"/>
                  </a:lnTo>
                  <a:lnTo>
                    <a:pt x="54385" y="10357"/>
                  </a:lnTo>
                  <a:lnTo>
                    <a:pt x="19909" y="34460"/>
                  </a:lnTo>
                  <a:lnTo>
                    <a:pt x="16448" y="35531"/>
                  </a:lnTo>
                  <a:lnTo>
                    <a:pt x="15199" y="37303"/>
                  </a:lnTo>
                  <a:lnTo>
                    <a:pt x="15425" y="39543"/>
                  </a:lnTo>
                  <a:lnTo>
                    <a:pt x="16633" y="42095"/>
                  </a:lnTo>
                  <a:lnTo>
                    <a:pt x="63667" y="65064"/>
                  </a:lnTo>
                  <a:lnTo>
                    <a:pt x="78744" y="76658"/>
                  </a:lnTo>
                  <a:lnTo>
                    <a:pt x="120320" y="114185"/>
                  </a:lnTo>
                  <a:lnTo>
                    <a:pt x="132144" y="128476"/>
                  </a:lnTo>
                  <a:lnTo>
                    <a:pt x="138106" y="141883"/>
                  </a:lnTo>
                  <a:lnTo>
                    <a:pt x="139695" y="148421"/>
                  </a:lnTo>
                  <a:lnTo>
                    <a:pt x="138640" y="161331"/>
                  </a:lnTo>
                  <a:lnTo>
                    <a:pt x="136877" y="167736"/>
                  </a:lnTo>
                  <a:lnTo>
                    <a:pt x="131468" y="173066"/>
                  </a:lnTo>
                  <a:lnTo>
                    <a:pt x="106804" y="184563"/>
                  </a:lnTo>
                  <a:lnTo>
                    <a:pt x="88207" y="188441"/>
                  </a:lnTo>
                  <a:lnTo>
                    <a:pt x="48431" y="186928"/>
                  </a:lnTo>
                  <a:lnTo>
                    <a:pt x="0" y="17102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4" name="SMARTInkShape-7871"/>
            <p:cNvSpPr/>
            <p:nvPr/>
          </p:nvSpPr>
          <p:spPr>
            <a:xfrm>
              <a:off x="10163175" y="4086733"/>
              <a:ext cx="102226" cy="104268"/>
            </a:xfrm>
            <a:custGeom>
              <a:avLst/>
              <a:gdLst/>
              <a:ahLst/>
              <a:cxnLst/>
              <a:rect l="0" t="0" r="0" b="0"/>
              <a:pathLst>
                <a:path w="102226" h="104268">
                  <a:moveTo>
                    <a:pt x="0" y="18542"/>
                  </a:moveTo>
                  <a:lnTo>
                    <a:pt x="0" y="13486"/>
                  </a:lnTo>
                  <a:lnTo>
                    <a:pt x="2823" y="8181"/>
                  </a:lnTo>
                  <a:lnTo>
                    <a:pt x="5057" y="5285"/>
                  </a:lnTo>
                  <a:lnTo>
                    <a:pt x="13184" y="2067"/>
                  </a:lnTo>
                  <a:lnTo>
                    <a:pt x="35647" y="0"/>
                  </a:lnTo>
                  <a:lnTo>
                    <a:pt x="59245" y="9756"/>
                  </a:lnTo>
                  <a:lnTo>
                    <a:pt x="96169" y="34173"/>
                  </a:lnTo>
                  <a:lnTo>
                    <a:pt x="99038" y="37429"/>
                  </a:lnTo>
                  <a:lnTo>
                    <a:pt x="102225" y="46692"/>
                  </a:lnTo>
                  <a:lnTo>
                    <a:pt x="100959" y="52125"/>
                  </a:lnTo>
                  <a:lnTo>
                    <a:pt x="93907" y="63807"/>
                  </a:lnTo>
                  <a:lnTo>
                    <a:pt x="78036" y="77227"/>
                  </a:lnTo>
                  <a:lnTo>
                    <a:pt x="42732" y="91704"/>
                  </a:lnTo>
                  <a:lnTo>
                    <a:pt x="0" y="104267"/>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5" name="SMARTInkShape-7872"/>
            <p:cNvSpPr/>
            <p:nvPr/>
          </p:nvSpPr>
          <p:spPr>
            <a:xfrm>
              <a:off x="10144125" y="4095750"/>
              <a:ext cx="38101" cy="228601"/>
            </a:xfrm>
            <a:custGeom>
              <a:avLst/>
              <a:gdLst/>
              <a:ahLst/>
              <a:cxnLst/>
              <a:rect l="0" t="0" r="0" b="0"/>
              <a:pathLst>
                <a:path w="38101" h="228601">
                  <a:moveTo>
                    <a:pt x="0" y="0"/>
                  </a:moveTo>
                  <a:lnTo>
                    <a:pt x="5057" y="5056"/>
                  </a:lnTo>
                  <a:lnTo>
                    <a:pt x="7541" y="13183"/>
                  </a:lnTo>
                  <a:lnTo>
                    <a:pt x="10322" y="58024"/>
                  </a:lnTo>
                  <a:lnTo>
                    <a:pt x="15993" y="98449"/>
                  </a:lnTo>
                  <a:lnTo>
                    <a:pt x="21267" y="144448"/>
                  </a:lnTo>
                  <a:lnTo>
                    <a:pt x="27132" y="188929"/>
                  </a:lnTo>
                  <a:lnTo>
                    <a:pt x="38100" y="2286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6" name="SMARTInkShape-7873"/>
            <p:cNvSpPr/>
            <p:nvPr/>
          </p:nvSpPr>
          <p:spPr>
            <a:xfrm>
              <a:off x="7705732" y="4171950"/>
              <a:ext cx="9519" cy="228601"/>
            </a:xfrm>
            <a:custGeom>
              <a:avLst/>
              <a:gdLst/>
              <a:ahLst/>
              <a:cxnLst/>
              <a:rect l="0" t="0" r="0" b="0"/>
              <a:pathLst>
                <a:path w="9519" h="228601">
                  <a:moveTo>
                    <a:pt x="9518" y="0"/>
                  </a:moveTo>
                  <a:lnTo>
                    <a:pt x="109" y="0"/>
                  </a:lnTo>
                  <a:lnTo>
                    <a:pt x="0" y="40118"/>
                  </a:lnTo>
                  <a:lnTo>
                    <a:pt x="1053" y="81854"/>
                  </a:lnTo>
                  <a:lnTo>
                    <a:pt x="6540" y="125618"/>
                  </a:lnTo>
                  <a:lnTo>
                    <a:pt x="8930" y="172745"/>
                  </a:lnTo>
                  <a:lnTo>
                    <a:pt x="9518" y="2286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7" name="SMARTInkShape-7874"/>
            <p:cNvSpPr/>
            <p:nvPr/>
          </p:nvSpPr>
          <p:spPr>
            <a:xfrm>
              <a:off x="8935332" y="3552825"/>
              <a:ext cx="8644" cy="95251"/>
            </a:xfrm>
            <a:custGeom>
              <a:avLst/>
              <a:gdLst/>
              <a:ahLst/>
              <a:cxnLst/>
              <a:rect l="0" t="0" r="0" b="0"/>
              <a:pathLst>
                <a:path w="8644" h="95251">
                  <a:moveTo>
                    <a:pt x="8643" y="0"/>
                  </a:moveTo>
                  <a:lnTo>
                    <a:pt x="8643" y="5056"/>
                  </a:lnTo>
                  <a:lnTo>
                    <a:pt x="0" y="36269"/>
                  </a:lnTo>
                  <a:lnTo>
                    <a:pt x="437" y="58372"/>
                  </a:lnTo>
                  <a:lnTo>
                    <a:pt x="8643" y="952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8" name="SMARTInkShape-7875"/>
            <p:cNvSpPr/>
            <p:nvPr/>
          </p:nvSpPr>
          <p:spPr>
            <a:xfrm>
              <a:off x="8782639" y="3543300"/>
              <a:ext cx="56562" cy="108334"/>
            </a:xfrm>
            <a:custGeom>
              <a:avLst/>
              <a:gdLst/>
              <a:ahLst/>
              <a:cxnLst/>
              <a:rect l="0" t="0" r="0" b="0"/>
              <a:pathLst>
                <a:path w="56562" h="108334">
                  <a:moveTo>
                    <a:pt x="8936" y="19050"/>
                  </a:moveTo>
                  <a:lnTo>
                    <a:pt x="13993" y="24106"/>
                  </a:lnTo>
                  <a:lnTo>
                    <a:pt x="16476" y="29411"/>
                  </a:lnTo>
                  <a:lnTo>
                    <a:pt x="17137" y="32307"/>
                  </a:lnTo>
                  <a:lnTo>
                    <a:pt x="10144" y="77364"/>
                  </a:lnTo>
                  <a:lnTo>
                    <a:pt x="9007" y="108333"/>
                  </a:lnTo>
                  <a:lnTo>
                    <a:pt x="8946" y="105452"/>
                  </a:lnTo>
                  <a:lnTo>
                    <a:pt x="3882" y="99919"/>
                  </a:lnTo>
                  <a:lnTo>
                    <a:pt x="0" y="57242"/>
                  </a:lnTo>
                  <a:lnTo>
                    <a:pt x="731" y="40257"/>
                  </a:lnTo>
                  <a:lnTo>
                    <a:pt x="4584" y="29181"/>
                  </a:lnTo>
                  <a:lnTo>
                    <a:pt x="17760" y="11939"/>
                  </a:lnTo>
                  <a:lnTo>
                    <a:pt x="26264" y="5306"/>
                  </a:lnTo>
                  <a:lnTo>
                    <a:pt x="34629" y="2358"/>
                  </a:lnTo>
                  <a:lnTo>
                    <a:pt x="56561"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9" name="SMARTInkShape-7876"/>
            <p:cNvSpPr/>
            <p:nvPr/>
          </p:nvSpPr>
          <p:spPr>
            <a:xfrm>
              <a:off x="8572500" y="3547876"/>
              <a:ext cx="142084" cy="126310"/>
            </a:xfrm>
            <a:custGeom>
              <a:avLst/>
              <a:gdLst/>
              <a:ahLst/>
              <a:cxnLst/>
              <a:rect l="0" t="0" r="0" b="0"/>
              <a:pathLst>
                <a:path w="142084" h="126310">
                  <a:moveTo>
                    <a:pt x="57150" y="33524"/>
                  </a:moveTo>
                  <a:lnTo>
                    <a:pt x="57150" y="79659"/>
                  </a:lnTo>
                  <a:lnTo>
                    <a:pt x="58209" y="93187"/>
                  </a:lnTo>
                  <a:lnTo>
                    <a:pt x="62207" y="106254"/>
                  </a:lnTo>
                  <a:lnTo>
                    <a:pt x="70334" y="116296"/>
                  </a:lnTo>
                  <a:lnTo>
                    <a:pt x="79942" y="123228"/>
                  </a:lnTo>
                  <a:lnTo>
                    <a:pt x="87741" y="126309"/>
                  </a:lnTo>
                  <a:lnTo>
                    <a:pt x="91303" y="126073"/>
                  </a:lnTo>
                  <a:lnTo>
                    <a:pt x="103488" y="119625"/>
                  </a:lnTo>
                  <a:lnTo>
                    <a:pt x="117962" y="110243"/>
                  </a:lnTo>
                  <a:lnTo>
                    <a:pt x="129333" y="96197"/>
                  </a:lnTo>
                  <a:lnTo>
                    <a:pt x="136856" y="80429"/>
                  </a:lnTo>
                  <a:lnTo>
                    <a:pt x="141687" y="47415"/>
                  </a:lnTo>
                  <a:lnTo>
                    <a:pt x="142083" y="36434"/>
                  </a:lnTo>
                  <a:lnTo>
                    <a:pt x="139171" y="26998"/>
                  </a:lnTo>
                  <a:lnTo>
                    <a:pt x="127471" y="10868"/>
                  </a:lnTo>
                  <a:lnTo>
                    <a:pt x="114509" y="2288"/>
                  </a:lnTo>
                  <a:lnTo>
                    <a:pt x="108090" y="0"/>
                  </a:lnTo>
                  <a:lnTo>
                    <a:pt x="92490" y="280"/>
                  </a:lnTo>
                  <a:lnTo>
                    <a:pt x="63035" y="9210"/>
                  </a:lnTo>
                  <a:lnTo>
                    <a:pt x="0" y="4304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0" name="SMARTInkShape-7877"/>
            <p:cNvSpPr/>
            <p:nvPr/>
          </p:nvSpPr>
          <p:spPr>
            <a:xfrm>
              <a:off x="8010917" y="3525660"/>
              <a:ext cx="298240" cy="189091"/>
            </a:xfrm>
            <a:custGeom>
              <a:avLst/>
              <a:gdLst/>
              <a:ahLst/>
              <a:cxnLst/>
              <a:rect l="0" t="0" r="0" b="0"/>
              <a:pathLst>
                <a:path w="298240" h="189091">
                  <a:moveTo>
                    <a:pt x="9133" y="46215"/>
                  </a:moveTo>
                  <a:lnTo>
                    <a:pt x="4077" y="46215"/>
                  </a:lnTo>
                  <a:lnTo>
                    <a:pt x="2587" y="47273"/>
                  </a:lnTo>
                  <a:lnTo>
                    <a:pt x="1594" y="49037"/>
                  </a:lnTo>
                  <a:lnTo>
                    <a:pt x="0" y="54416"/>
                  </a:lnTo>
                  <a:lnTo>
                    <a:pt x="44398" y="63907"/>
                  </a:lnTo>
                  <a:lnTo>
                    <a:pt x="78378" y="64863"/>
                  </a:lnTo>
                  <a:lnTo>
                    <a:pt x="121960" y="65146"/>
                  </a:lnTo>
                  <a:lnTo>
                    <a:pt x="168387" y="65229"/>
                  </a:lnTo>
                  <a:lnTo>
                    <a:pt x="210787" y="65258"/>
                  </a:lnTo>
                  <a:lnTo>
                    <a:pt x="254946" y="65264"/>
                  </a:lnTo>
                  <a:lnTo>
                    <a:pt x="262942" y="65265"/>
                  </a:lnTo>
                  <a:lnTo>
                    <a:pt x="264064" y="64206"/>
                  </a:lnTo>
                  <a:lnTo>
                    <a:pt x="265311" y="60208"/>
                  </a:lnTo>
                  <a:lnTo>
                    <a:pt x="260221" y="52081"/>
                  </a:lnTo>
                  <a:lnTo>
                    <a:pt x="232391" y="24857"/>
                  </a:lnTo>
                  <a:lnTo>
                    <a:pt x="217367" y="15556"/>
                  </a:lnTo>
                  <a:lnTo>
                    <a:pt x="194116" y="9095"/>
                  </a:lnTo>
                  <a:lnTo>
                    <a:pt x="192780" y="7710"/>
                  </a:lnTo>
                  <a:lnTo>
                    <a:pt x="191296" y="3349"/>
                  </a:lnTo>
                  <a:lnTo>
                    <a:pt x="191957" y="1763"/>
                  </a:lnTo>
                  <a:lnTo>
                    <a:pt x="193458" y="705"/>
                  </a:lnTo>
                  <a:lnTo>
                    <a:pt x="195516" y="0"/>
                  </a:lnTo>
                  <a:lnTo>
                    <a:pt x="227456" y="9432"/>
                  </a:lnTo>
                  <a:lnTo>
                    <a:pt x="265846" y="28679"/>
                  </a:lnTo>
                  <a:lnTo>
                    <a:pt x="281978" y="39480"/>
                  </a:lnTo>
                  <a:lnTo>
                    <a:pt x="292117" y="52568"/>
                  </a:lnTo>
                  <a:lnTo>
                    <a:pt x="298239" y="63503"/>
                  </a:lnTo>
                  <a:lnTo>
                    <a:pt x="296022" y="81062"/>
                  </a:lnTo>
                  <a:lnTo>
                    <a:pt x="286922" y="101919"/>
                  </a:lnTo>
                  <a:lnTo>
                    <a:pt x="251266" y="145743"/>
                  </a:lnTo>
                  <a:lnTo>
                    <a:pt x="209158" y="18909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SMARTInkShape-7878"/>
            <p:cNvSpPr/>
            <p:nvPr/>
          </p:nvSpPr>
          <p:spPr>
            <a:xfrm>
              <a:off x="10744200" y="4679690"/>
              <a:ext cx="284243" cy="310826"/>
            </a:xfrm>
            <a:custGeom>
              <a:avLst/>
              <a:gdLst/>
              <a:ahLst/>
              <a:cxnLst/>
              <a:rect l="0" t="0" r="0" b="0"/>
              <a:pathLst>
                <a:path w="284243" h="310826">
                  <a:moveTo>
                    <a:pt x="228600" y="44710"/>
                  </a:moveTo>
                  <a:lnTo>
                    <a:pt x="233657" y="39654"/>
                  </a:lnTo>
                  <a:lnTo>
                    <a:pt x="236141" y="31527"/>
                  </a:lnTo>
                  <a:lnTo>
                    <a:pt x="237733" y="19175"/>
                  </a:lnTo>
                  <a:lnTo>
                    <a:pt x="227895" y="6923"/>
                  </a:lnTo>
                  <a:lnTo>
                    <a:pt x="214529" y="1458"/>
                  </a:lnTo>
                  <a:lnTo>
                    <a:pt x="206519" y="0"/>
                  </a:lnTo>
                  <a:lnTo>
                    <a:pt x="189154" y="4025"/>
                  </a:lnTo>
                  <a:lnTo>
                    <a:pt x="149244" y="23203"/>
                  </a:lnTo>
                  <a:lnTo>
                    <a:pt x="114472" y="46516"/>
                  </a:lnTo>
                  <a:lnTo>
                    <a:pt x="109085" y="53627"/>
                  </a:lnTo>
                  <a:lnTo>
                    <a:pt x="107648" y="57005"/>
                  </a:lnTo>
                  <a:lnTo>
                    <a:pt x="108807" y="61373"/>
                  </a:lnTo>
                  <a:lnTo>
                    <a:pt x="115739" y="71872"/>
                  </a:lnTo>
                  <a:lnTo>
                    <a:pt x="158561" y="99270"/>
                  </a:lnTo>
                  <a:lnTo>
                    <a:pt x="206178" y="132135"/>
                  </a:lnTo>
                  <a:lnTo>
                    <a:pt x="251871" y="173054"/>
                  </a:lnTo>
                  <a:lnTo>
                    <a:pt x="274301" y="197390"/>
                  </a:lnTo>
                  <a:lnTo>
                    <a:pt x="280662" y="211699"/>
                  </a:lnTo>
                  <a:lnTo>
                    <a:pt x="284242" y="236711"/>
                  </a:lnTo>
                  <a:lnTo>
                    <a:pt x="279436" y="254927"/>
                  </a:lnTo>
                  <a:lnTo>
                    <a:pt x="264159" y="282378"/>
                  </a:lnTo>
                  <a:lnTo>
                    <a:pt x="251814" y="290746"/>
                  </a:lnTo>
                  <a:lnTo>
                    <a:pt x="223072" y="304741"/>
                  </a:lnTo>
                  <a:lnTo>
                    <a:pt x="188274" y="309435"/>
                  </a:lnTo>
                  <a:lnTo>
                    <a:pt x="149506" y="310825"/>
                  </a:lnTo>
                  <a:lnTo>
                    <a:pt x="105028" y="303690"/>
                  </a:lnTo>
                  <a:lnTo>
                    <a:pt x="68984" y="296188"/>
                  </a:lnTo>
                  <a:lnTo>
                    <a:pt x="0" y="28283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2" name="SMARTInkShape-7879"/>
            <p:cNvSpPr/>
            <p:nvPr/>
          </p:nvSpPr>
          <p:spPr>
            <a:xfrm>
              <a:off x="7953375" y="4848617"/>
              <a:ext cx="85726" cy="9134"/>
            </a:xfrm>
            <a:custGeom>
              <a:avLst/>
              <a:gdLst/>
              <a:ahLst/>
              <a:cxnLst/>
              <a:rect l="0" t="0" r="0" b="0"/>
              <a:pathLst>
                <a:path w="85726" h="9134">
                  <a:moveTo>
                    <a:pt x="0" y="9133"/>
                  </a:moveTo>
                  <a:lnTo>
                    <a:pt x="10113" y="9133"/>
                  </a:lnTo>
                  <a:lnTo>
                    <a:pt x="17900" y="6311"/>
                  </a:lnTo>
                  <a:lnTo>
                    <a:pt x="21458" y="4077"/>
                  </a:lnTo>
                  <a:lnTo>
                    <a:pt x="36579" y="932"/>
                  </a:lnTo>
                  <a:lnTo>
                    <a:pt x="54465" y="0"/>
                  </a:lnTo>
                  <a:lnTo>
                    <a:pt x="85725" y="913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27" name="SMARTInkShape-Group1136"/>
          <p:cNvGrpSpPr/>
          <p:nvPr/>
        </p:nvGrpSpPr>
        <p:grpSpPr>
          <a:xfrm>
            <a:off x="6781800" y="5048453"/>
            <a:ext cx="541925" cy="256973"/>
            <a:chOff x="6781800" y="5048453"/>
            <a:chExt cx="541925" cy="256973"/>
          </a:xfrm>
        </p:grpSpPr>
        <p:sp>
          <p:nvSpPr>
            <p:cNvPr id="424" name="SMARTInkShape-7880"/>
            <p:cNvSpPr/>
            <p:nvPr/>
          </p:nvSpPr>
          <p:spPr>
            <a:xfrm>
              <a:off x="7210425" y="5170955"/>
              <a:ext cx="113300" cy="124946"/>
            </a:xfrm>
            <a:custGeom>
              <a:avLst/>
              <a:gdLst/>
              <a:ahLst/>
              <a:cxnLst/>
              <a:rect l="0" t="0" r="0" b="0"/>
              <a:pathLst>
                <a:path w="113300" h="124946">
                  <a:moveTo>
                    <a:pt x="99269" y="0"/>
                  </a:moveTo>
                  <a:lnTo>
                    <a:pt x="102891" y="4744"/>
                  </a:lnTo>
                  <a:lnTo>
                    <a:pt x="109229" y="21781"/>
                  </a:lnTo>
                  <a:lnTo>
                    <a:pt x="113299" y="48474"/>
                  </a:lnTo>
                  <a:lnTo>
                    <a:pt x="108210" y="59561"/>
                  </a:lnTo>
                  <a:lnTo>
                    <a:pt x="97835" y="71544"/>
                  </a:lnTo>
                  <a:lnTo>
                    <a:pt x="52504" y="102573"/>
                  </a:lnTo>
                  <a:lnTo>
                    <a:pt x="0" y="12494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5" name="SMARTInkShape-7881"/>
            <p:cNvSpPr/>
            <p:nvPr/>
          </p:nvSpPr>
          <p:spPr>
            <a:xfrm>
              <a:off x="7181850" y="5147787"/>
              <a:ext cx="9526" cy="157639"/>
            </a:xfrm>
            <a:custGeom>
              <a:avLst/>
              <a:gdLst/>
              <a:ahLst/>
              <a:cxnLst/>
              <a:rect l="0" t="0" r="0" b="0"/>
              <a:pathLst>
                <a:path w="9526" h="157639">
                  <a:moveTo>
                    <a:pt x="0" y="0"/>
                  </a:moveTo>
                  <a:lnTo>
                    <a:pt x="0" y="27777"/>
                  </a:lnTo>
                  <a:lnTo>
                    <a:pt x="0" y="64010"/>
                  </a:lnTo>
                  <a:lnTo>
                    <a:pt x="0" y="103203"/>
                  </a:lnTo>
                  <a:lnTo>
                    <a:pt x="1059" y="138105"/>
                  </a:lnTo>
                  <a:lnTo>
                    <a:pt x="9525" y="15763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6" name="SMARTInkShape-7882"/>
            <p:cNvSpPr/>
            <p:nvPr/>
          </p:nvSpPr>
          <p:spPr>
            <a:xfrm>
              <a:off x="6781800" y="5048453"/>
              <a:ext cx="276226" cy="237923"/>
            </a:xfrm>
            <a:custGeom>
              <a:avLst/>
              <a:gdLst/>
              <a:ahLst/>
              <a:cxnLst/>
              <a:rect l="0" t="0" r="0" b="0"/>
              <a:pathLst>
                <a:path w="276226" h="237923">
                  <a:moveTo>
                    <a:pt x="0" y="18847"/>
                  </a:moveTo>
                  <a:lnTo>
                    <a:pt x="0" y="62720"/>
                  </a:lnTo>
                  <a:lnTo>
                    <a:pt x="2822" y="103517"/>
                  </a:lnTo>
                  <a:lnTo>
                    <a:pt x="8201" y="147521"/>
                  </a:lnTo>
                  <a:lnTo>
                    <a:pt x="9447" y="192651"/>
                  </a:lnTo>
                  <a:lnTo>
                    <a:pt x="9491" y="201221"/>
                  </a:lnTo>
                  <a:lnTo>
                    <a:pt x="10561" y="203930"/>
                  </a:lnTo>
                  <a:lnTo>
                    <a:pt x="12333" y="205736"/>
                  </a:lnTo>
                  <a:lnTo>
                    <a:pt x="17723" y="208634"/>
                  </a:lnTo>
                  <a:lnTo>
                    <a:pt x="18934" y="182770"/>
                  </a:lnTo>
                  <a:lnTo>
                    <a:pt x="19034" y="138858"/>
                  </a:lnTo>
                  <a:lnTo>
                    <a:pt x="19048" y="92820"/>
                  </a:lnTo>
                  <a:lnTo>
                    <a:pt x="19049" y="53684"/>
                  </a:lnTo>
                  <a:lnTo>
                    <a:pt x="20108" y="33272"/>
                  </a:lnTo>
                  <a:lnTo>
                    <a:pt x="28459" y="485"/>
                  </a:lnTo>
                  <a:lnTo>
                    <a:pt x="33596" y="0"/>
                  </a:lnTo>
                  <a:lnTo>
                    <a:pt x="46879" y="9970"/>
                  </a:lnTo>
                  <a:lnTo>
                    <a:pt x="76519" y="48762"/>
                  </a:lnTo>
                  <a:lnTo>
                    <a:pt x="112468" y="92717"/>
                  </a:lnTo>
                  <a:lnTo>
                    <a:pt x="135732" y="115323"/>
                  </a:lnTo>
                  <a:lnTo>
                    <a:pt x="149996" y="122529"/>
                  </a:lnTo>
                  <a:lnTo>
                    <a:pt x="156745" y="123298"/>
                  </a:lnTo>
                  <a:lnTo>
                    <a:pt x="158471" y="122348"/>
                  </a:lnTo>
                  <a:lnTo>
                    <a:pt x="159622" y="120656"/>
                  </a:lnTo>
                  <a:lnTo>
                    <a:pt x="175048" y="74709"/>
                  </a:lnTo>
                  <a:lnTo>
                    <a:pt x="198768" y="35136"/>
                  </a:lnTo>
                  <a:lnTo>
                    <a:pt x="207581" y="26086"/>
                  </a:lnTo>
                  <a:lnTo>
                    <a:pt x="215025" y="22064"/>
                  </a:lnTo>
                  <a:lnTo>
                    <a:pt x="228426" y="19483"/>
                  </a:lnTo>
                  <a:lnTo>
                    <a:pt x="231660" y="19271"/>
                  </a:lnTo>
                  <a:lnTo>
                    <a:pt x="234872" y="22304"/>
                  </a:lnTo>
                  <a:lnTo>
                    <a:pt x="250815" y="58655"/>
                  </a:lnTo>
                  <a:lnTo>
                    <a:pt x="259159" y="102902"/>
                  </a:lnTo>
                  <a:lnTo>
                    <a:pt x="264466" y="142177"/>
                  </a:lnTo>
                  <a:lnTo>
                    <a:pt x="266259" y="183261"/>
                  </a:lnTo>
                  <a:lnTo>
                    <a:pt x="276225" y="23792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34" name="SMARTInkShape-Group1137"/>
          <p:cNvGrpSpPr/>
          <p:nvPr/>
        </p:nvGrpSpPr>
        <p:grpSpPr>
          <a:xfrm>
            <a:off x="2138013" y="2886191"/>
            <a:ext cx="3176938" cy="3400310"/>
            <a:chOff x="2138013" y="2886191"/>
            <a:chExt cx="3176938" cy="3400310"/>
          </a:xfrm>
        </p:grpSpPr>
        <p:sp>
          <p:nvSpPr>
            <p:cNvPr id="428" name="SMARTInkShape-7883"/>
            <p:cNvSpPr/>
            <p:nvPr/>
          </p:nvSpPr>
          <p:spPr>
            <a:xfrm>
              <a:off x="2381250" y="2886191"/>
              <a:ext cx="28576" cy="85610"/>
            </a:xfrm>
            <a:custGeom>
              <a:avLst/>
              <a:gdLst/>
              <a:ahLst/>
              <a:cxnLst/>
              <a:rect l="0" t="0" r="0" b="0"/>
              <a:pathLst>
                <a:path w="28576" h="85610">
                  <a:moveTo>
                    <a:pt x="0" y="9409"/>
                  </a:moveTo>
                  <a:lnTo>
                    <a:pt x="0" y="4352"/>
                  </a:lnTo>
                  <a:lnTo>
                    <a:pt x="1058" y="2863"/>
                  </a:lnTo>
                  <a:lnTo>
                    <a:pt x="2822" y="1870"/>
                  </a:lnTo>
                  <a:lnTo>
                    <a:pt x="9133" y="0"/>
                  </a:lnTo>
                  <a:lnTo>
                    <a:pt x="10506" y="8570"/>
                  </a:lnTo>
                  <a:lnTo>
                    <a:pt x="16048" y="24800"/>
                  </a:lnTo>
                  <a:lnTo>
                    <a:pt x="28575" y="8560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9" name="SMARTInkShape-7884"/>
            <p:cNvSpPr/>
            <p:nvPr/>
          </p:nvSpPr>
          <p:spPr>
            <a:xfrm>
              <a:off x="2138013" y="3001545"/>
              <a:ext cx="152386" cy="272471"/>
            </a:xfrm>
            <a:custGeom>
              <a:avLst/>
              <a:gdLst/>
              <a:ahLst/>
              <a:cxnLst/>
              <a:rect l="0" t="0" r="0" b="0"/>
              <a:pathLst>
                <a:path w="152386" h="272471">
                  <a:moveTo>
                    <a:pt x="14637" y="46455"/>
                  </a:moveTo>
                  <a:lnTo>
                    <a:pt x="17459" y="91192"/>
                  </a:lnTo>
                  <a:lnTo>
                    <a:pt x="27895" y="134079"/>
                  </a:lnTo>
                  <a:lnTo>
                    <a:pt x="37027" y="173077"/>
                  </a:lnTo>
                  <a:lnTo>
                    <a:pt x="49936" y="219005"/>
                  </a:lnTo>
                  <a:lnTo>
                    <a:pt x="53426" y="257012"/>
                  </a:lnTo>
                  <a:lnTo>
                    <a:pt x="60890" y="272470"/>
                  </a:lnTo>
                  <a:lnTo>
                    <a:pt x="61347" y="272273"/>
                  </a:lnTo>
                  <a:lnTo>
                    <a:pt x="61855" y="269232"/>
                  </a:lnTo>
                  <a:lnTo>
                    <a:pt x="59259" y="264353"/>
                  </a:lnTo>
                  <a:lnTo>
                    <a:pt x="57085" y="261571"/>
                  </a:lnTo>
                  <a:lnTo>
                    <a:pt x="47665" y="220937"/>
                  </a:lnTo>
                  <a:lnTo>
                    <a:pt x="27924" y="178950"/>
                  </a:lnTo>
                  <a:lnTo>
                    <a:pt x="11539" y="137124"/>
                  </a:lnTo>
                  <a:lnTo>
                    <a:pt x="3136" y="98193"/>
                  </a:lnTo>
                  <a:lnTo>
                    <a:pt x="0" y="76858"/>
                  </a:lnTo>
                  <a:lnTo>
                    <a:pt x="4186" y="48055"/>
                  </a:lnTo>
                  <a:lnTo>
                    <a:pt x="9286" y="32702"/>
                  </a:lnTo>
                  <a:lnTo>
                    <a:pt x="20726" y="18823"/>
                  </a:lnTo>
                  <a:lnTo>
                    <a:pt x="28221" y="12159"/>
                  </a:lnTo>
                  <a:lnTo>
                    <a:pt x="45016" y="4754"/>
                  </a:lnTo>
                  <a:lnTo>
                    <a:pt x="76612" y="0"/>
                  </a:lnTo>
                  <a:lnTo>
                    <a:pt x="92981" y="4994"/>
                  </a:lnTo>
                  <a:lnTo>
                    <a:pt x="139709" y="31827"/>
                  </a:lnTo>
                  <a:lnTo>
                    <a:pt x="142468" y="33528"/>
                  </a:lnTo>
                  <a:lnTo>
                    <a:pt x="151408" y="46035"/>
                  </a:lnTo>
                  <a:lnTo>
                    <a:pt x="152385" y="51467"/>
                  </a:lnTo>
                  <a:lnTo>
                    <a:pt x="148775" y="71509"/>
                  </a:lnTo>
                  <a:lnTo>
                    <a:pt x="126598" y="96179"/>
                  </a:lnTo>
                  <a:lnTo>
                    <a:pt x="109887" y="10360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0" name="SMARTInkShape-7885"/>
            <p:cNvSpPr/>
            <p:nvPr/>
          </p:nvSpPr>
          <p:spPr>
            <a:xfrm>
              <a:off x="2628900" y="3133725"/>
              <a:ext cx="1962151" cy="76201"/>
            </a:xfrm>
            <a:custGeom>
              <a:avLst/>
              <a:gdLst/>
              <a:ahLst/>
              <a:cxnLst/>
              <a:rect l="0" t="0" r="0" b="0"/>
              <a:pathLst>
                <a:path w="1962151" h="76201">
                  <a:moveTo>
                    <a:pt x="0" y="0"/>
                  </a:moveTo>
                  <a:lnTo>
                    <a:pt x="14189" y="0"/>
                  </a:lnTo>
                  <a:lnTo>
                    <a:pt x="19712" y="2822"/>
                  </a:lnTo>
                  <a:lnTo>
                    <a:pt x="25694" y="6546"/>
                  </a:lnTo>
                  <a:lnTo>
                    <a:pt x="38158" y="8937"/>
                  </a:lnTo>
                  <a:lnTo>
                    <a:pt x="85416" y="9473"/>
                  </a:lnTo>
                  <a:lnTo>
                    <a:pt x="128821" y="9515"/>
                  </a:lnTo>
                  <a:lnTo>
                    <a:pt x="175662" y="12346"/>
                  </a:lnTo>
                  <a:lnTo>
                    <a:pt x="218025" y="17726"/>
                  </a:lnTo>
                  <a:lnTo>
                    <a:pt x="265630" y="18788"/>
                  </a:lnTo>
                  <a:lnTo>
                    <a:pt x="309540" y="20031"/>
                  </a:lnTo>
                  <a:lnTo>
                    <a:pt x="352889" y="25573"/>
                  </a:lnTo>
                  <a:lnTo>
                    <a:pt x="400320" y="33236"/>
                  </a:lnTo>
                  <a:lnTo>
                    <a:pt x="445816" y="37459"/>
                  </a:lnTo>
                  <a:lnTo>
                    <a:pt x="493051" y="37973"/>
                  </a:lnTo>
                  <a:lnTo>
                    <a:pt x="533322" y="43119"/>
                  </a:lnTo>
                  <a:lnTo>
                    <a:pt x="573711" y="46290"/>
                  </a:lnTo>
                  <a:lnTo>
                    <a:pt x="619797" y="53907"/>
                  </a:lnTo>
                  <a:lnTo>
                    <a:pt x="662480" y="56189"/>
                  </a:lnTo>
                  <a:lnTo>
                    <a:pt x="706525" y="57924"/>
                  </a:lnTo>
                  <a:lnTo>
                    <a:pt x="742741" y="63612"/>
                  </a:lnTo>
                  <a:lnTo>
                    <a:pt x="787103" y="65767"/>
                  </a:lnTo>
                  <a:lnTo>
                    <a:pt x="821840" y="66272"/>
                  </a:lnTo>
                  <a:lnTo>
                    <a:pt x="861928" y="71612"/>
                  </a:lnTo>
                  <a:lnTo>
                    <a:pt x="904027" y="74840"/>
                  </a:lnTo>
                  <a:lnTo>
                    <a:pt x="950014" y="75797"/>
                  </a:lnTo>
                  <a:lnTo>
                    <a:pt x="987041" y="76081"/>
                  </a:lnTo>
                  <a:lnTo>
                    <a:pt x="1028233" y="76165"/>
                  </a:lnTo>
                  <a:lnTo>
                    <a:pt x="1073952" y="76189"/>
                  </a:lnTo>
                  <a:lnTo>
                    <a:pt x="1110900" y="76197"/>
                  </a:lnTo>
                  <a:lnTo>
                    <a:pt x="1152068" y="76199"/>
                  </a:lnTo>
                  <a:lnTo>
                    <a:pt x="1197780" y="76200"/>
                  </a:lnTo>
                  <a:lnTo>
                    <a:pt x="1240996" y="75142"/>
                  </a:lnTo>
                  <a:lnTo>
                    <a:pt x="1282220" y="69654"/>
                  </a:lnTo>
                  <a:lnTo>
                    <a:pt x="1325832" y="67558"/>
                  </a:lnTo>
                  <a:lnTo>
                    <a:pt x="1361920" y="66937"/>
                  </a:lnTo>
                  <a:lnTo>
                    <a:pt x="1405186" y="66752"/>
                  </a:lnTo>
                  <a:lnTo>
                    <a:pt x="1450461" y="66698"/>
                  </a:lnTo>
                  <a:lnTo>
                    <a:pt x="1490099" y="66682"/>
                  </a:lnTo>
                  <a:lnTo>
                    <a:pt x="1524539" y="66677"/>
                  </a:lnTo>
                  <a:lnTo>
                    <a:pt x="1564141" y="66676"/>
                  </a:lnTo>
                  <a:lnTo>
                    <a:pt x="1606561" y="66675"/>
                  </a:lnTo>
                  <a:lnTo>
                    <a:pt x="1646887" y="66675"/>
                  </a:lnTo>
                  <a:lnTo>
                    <a:pt x="1685647" y="66675"/>
                  </a:lnTo>
                  <a:lnTo>
                    <a:pt x="1726557" y="66675"/>
                  </a:lnTo>
                  <a:lnTo>
                    <a:pt x="1769171" y="66675"/>
                  </a:lnTo>
                  <a:lnTo>
                    <a:pt x="1806438" y="69497"/>
                  </a:lnTo>
                  <a:lnTo>
                    <a:pt x="1839552" y="74876"/>
                  </a:lnTo>
                  <a:lnTo>
                    <a:pt x="1882279" y="76123"/>
                  </a:lnTo>
                  <a:lnTo>
                    <a:pt x="1929216" y="76198"/>
                  </a:lnTo>
                  <a:lnTo>
                    <a:pt x="1962150" y="762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1" name="SMARTInkShape-7886"/>
            <p:cNvSpPr/>
            <p:nvPr/>
          </p:nvSpPr>
          <p:spPr>
            <a:xfrm>
              <a:off x="4581525" y="3219450"/>
              <a:ext cx="438151" cy="2590801"/>
            </a:xfrm>
            <a:custGeom>
              <a:avLst/>
              <a:gdLst/>
              <a:ahLst/>
              <a:cxnLst/>
              <a:rect l="0" t="0" r="0" b="0"/>
              <a:pathLst>
                <a:path w="438151" h="2590801">
                  <a:moveTo>
                    <a:pt x="0" y="0"/>
                  </a:moveTo>
                  <a:lnTo>
                    <a:pt x="5056" y="5056"/>
                  </a:lnTo>
                  <a:lnTo>
                    <a:pt x="7539" y="10361"/>
                  </a:lnTo>
                  <a:lnTo>
                    <a:pt x="8201" y="13257"/>
                  </a:lnTo>
                  <a:lnTo>
                    <a:pt x="9701" y="15188"/>
                  </a:lnTo>
                  <a:lnTo>
                    <a:pt x="14189" y="17333"/>
                  </a:lnTo>
                  <a:lnTo>
                    <a:pt x="15810" y="18964"/>
                  </a:lnTo>
                  <a:lnTo>
                    <a:pt x="26400" y="45820"/>
                  </a:lnTo>
                  <a:lnTo>
                    <a:pt x="33202" y="65025"/>
                  </a:lnTo>
                  <a:lnTo>
                    <a:pt x="49668" y="109643"/>
                  </a:lnTo>
                  <a:lnTo>
                    <a:pt x="54933" y="134793"/>
                  </a:lnTo>
                  <a:lnTo>
                    <a:pt x="57223" y="150924"/>
                  </a:lnTo>
                  <a:lnTo>
                    <a:pt x="64495" y="175549"/>
                  </a:lnTo>
                  <a:lnTo>
                    <a:pt x="65221" y="183707"/>
                  </a:lnTo>
                  <a:lnTo>
                    <a:pt x="62531" y="191264"/>
                  </a:lnTo>
                  <a:lnTo>
                    <a:pt x="43866" y="218599"/>
                  </a:lnTo>
                  <a:lnTo>
                    <a:pt x="39239" y="244381"/>
                  </a:lnTo>
                  <a:lnTo>
                    <a:pt x="45929" y="285065"/>
                  </a:lnTo>
                  <a:lnTo>
                    <a:pt x="55463" y="331234"/>
                  </a:lnTo>
                  <a:lnTo>
                    <a:pt x="64421" y="371013"/>
                  </a:lnTo>
                  <a:lnTo>
                    <a:pt x="72239" y="407204"/>
                  </a:lnTo>
                  <a:lnTo>
                    <a:pt x="78240" y="451715"/>
                  </a:lnTo>
                  <a:lnTo>
                    <a:pt x="83507" y="483091"/>
                  </a:lnTo>
                  <a:lnTo>
                    <a:pt x="87890" y="523080"/>
                  </a:lnTo>
                  <a:lnTo>
                    <a:pt x="93796" y="569461"/>
                  </a:lnTo>
                  <a:lnTo>
                    <a:pt x="99876" y="609584"/>
                  </a:lnTo>
                  <a:lnTo>
                    <a:pt x="108380" y="654986"/>
                  </a:lnTo>
                  <a:lnTo>
                    <a:pt x="114189" y="695980"/>
                  </a:lnTo>
                  <a:lnTo>
                    <a:pt x="122347" y="743036"/>
                  </a:lnTo>
                  <a:lnTo>
                    <a:pt x="128444" y="781664"/>
                  </a:lnTo>
                  <a:lnTo>
                    <a:pt x="133439" y="829032"/>
                  </a:lnTo>
                  <a:lnTo>
                    <a:pt x="140667" y="872996"/>
                  </a:lnTo>
                  <a:lnTo>
                    <a:pt x="146480" y="907640"/>
                  </a:lnTo>
                  <a:lnTo>
                    <a:pt x="152289" y="952262"/>
                  </a:lnTo>
                  <a:lnTo>
                    <a:pt x="162530" y="990553"/>
                  </a:lnTo>
                  <a:lnTo>
                    <a:pt x="171629" y="1027628"/>
                  </a:lnTo>
                  <a:lnTo>
                    <a:pt x="177880" y="1061032"/>
                  </a:lnTo>
                  <a:lnTo>
                    <a:pt x="184186" y="1097045"/>
                  </a:lnTo>
                  <a:lnTo>
                    <a:pt x="188629" y="1137850"/>
                  </a:lnTo>
                  <a:lnTo>
                    <a:pt x="196676" y="1180083"/>
                  </a:lnTo>
                  <a:lnTo>
                    <a:pt x="202186" y="1218999"/>
                  </a:lnTo>
                  <a:lnTo>
                    <a:pt x="213152" y="1257260"/>
                  </a:lnTo>
                  <a:lnTo>
                    <a:pt x="218963" y="1295392"/>
                  </a:lnTo>
                  <a:lnTo>
                    <a:pt x="226383" y="1333498"/>
                  </a:lnTo>
                  <a:lnTo>
                    <a:pt x="233219" y="1371600"/>
                  </a:lnTo>
                  <a:lnTo>
                    <a:pt x="238214" y="1409700"/>
                  </a:lnTo>
                  <a:lnTo>
                    <a:pt x="246198" y="1457325"/>
                  </a:lnTo>
                  <a:lnTo>
                    <a:pt x="254967" y="1498600"/>
                  </a:lnTo>
                  <a:lnTo>
                    <a:pt x="262753" y="1543638"/>
                  </a:lnTo>
                  <a:lnTo>
                    <a:pt x="266589" y="1580619"/>
                  </a:lnTo>
                  <a:lnTo>
                    <a:pt x="273958" y="1622032"/>
                  </a:lnTo>
                  <a:lnTo>
                    <a:pt x="283108" y="1662721"/>
                  </a:lnTo>
                  <a:lnTo>
                    <a:pt x="291948" y="1705682"/>
                  </a:lnTo>
                  <a:lnTo>
                    <a:pt x="299893" y="1747637"/>
                  </a:lnTo>
                  <a:lnTo>
                    <a:pt x="308403" y="1783114"/>
                  </a:lnTo>
                  <a:lnTo>
                    <a:pt x="317626" y="1822083"/>
                  </a:lnTo>
                  <a:lnTo>
                    <a:pt x="327063" y="1865499"/>
                  </a:lnTo>
                  <a:lnTo>
                    <a:pt x="331505" y="1901762"/>
                  </a:lnTo>
                  <a:lnTo>
                    <a:pt x="337878" y="1937672"/>
                  </a:lnTo>
                  <a:lnTo>
                    <a:pt x="346468" y="1980180"/>
                  </a:lnTo>
                  <a:lnTo>
                    <a:pt x="352307" y="2022313"/>
                  </a:lnTo>
                  <a:lnTo>
                    <a:pt x="358622" y="2062291"/>
                  </a:lnTo>
                  <a:lnTo>
                    <a:pt x="364115" y="2108619"/>
                  </a:lnTo>
                  <a:lnTo>
                    <a:pt x="375078" y="2153948"/>
                  </a:lnTo>
                  <a:lnTo>
                    <a:pt x="379245" y="2193368"/>
                  </a:lnTo>
                  <a:lnTo>
                    <a:pt x="388258" y="2231523"/>
                  </a:lnTo>
                  <a:lnTo>
                    <a:pt x="397407" y="2277632"/>
                  </a:lnTo>
                  <a:lnTo>
                    <a:pt x="404585" y="2322447"/>
                  </a:lnTo>
                  <a:lnTo>
                    <a:pt x="414193" y="2364703"/>
                  </a:lnTo>
                  <a:lnTo>
                    <a:pt x="418669" y="2409457"/>
                  </a:lnTo>
                  <a:lnTo>
                    <a:pt x="420133" y="2441564"/>
                  </a:lnTo>
                  <a:lnTo>
                    <a:pt x="427298" y="2460206"/>
                  </a:lnTo>
                  <a:lnTo>
                    <a:pt x="429661" y="2501631"/>
                  </a:lnTo>
                  <a:lnTo>
                    <a:pt x="436159" y="2514547"/>
                  </a:lnTo>
                  <a:lnTo>
                    <a:pt x="438150" y="25908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2" name="SMARTInkShape-7887"/>
            <p:cNvSpPr/>
            <p:nvPr/>
          </p:nvSpPr>
          <p:spPr>
            <a:xfrm>
              <a:off x="4899325" y="5911833"/>
              <a:ext cx="310851" cy="374668"/>
            </a:xfrm>
            <a:custGeom>
              <a:avLst/>
              <a:gdLst/>
              <a:ahLst/>
              <a:cxnLst/>
              <a:rect l="0" t="0" r="0" b="0"/>
              <a:pathLst>
                <a:path w="310851" h="374668">
                  <a:moveTo>
                    <a:pt x="129875" y="136542"/>
                  </a:moveTo>
                  <a:lnTo>
                    <a:pt x="114687" y="98561"/>
                  </a:lnTo>
                  <a:lnTo>
                    <a:pt x="106277" y="72012"/>
                  </a:lnTo>
                  <a:lnTo>
                    <a:pt x="102501" y="68122"/>
                  </a:lnTo>
                  <a:lnTo>
                    <a:pt x="92662" y="63800"/>
                  </a:lnTo>
                  <a:lnTo>
                    <a:pt x="80279" y="61366"/>
                  </a:lnTo>
                  <a:lnTo>
                    <a:pt x="70438" y="66442"/>
                  </a:lnTo>
                  <a:lnTo>
                    <a:pt x="35186" y="99441"/>
                  </a:lnTo>
                  <a:lnTo>
                    <a:pt x="8253" y="143194"/>
                  </a:lnTo>
                  <a:lnTo>
                    <a:pt x="0" y="183903"/>
                  </a:lnTo>
                  <a:lnTo>
                    <a:pt x="2611" y="224423"/>
                  </a:lnTo>
                  <a:lnTo>
                    <a:pt x="7487" y="260832"/>
                  </a:lnTo>
                  <a:lnTo>
                    <a:pt x="27419" y="294935"/>
                  </a:lnTo>
                  <a:lnTo>
                    <a:pt x="52716" y="314237"/>
                  </a:lnTo>
                  <a:lnTo>
                    <a:pt x="76910" y="328304"/>
                  </a:lnTo>
                  <a:lnTo>
                    <a:pt x="107596" y="334119"/>
                  </a:lnTo>
                  <a:lnTo>
                    <a:pt x="148556" y="325729"/>
                  </a:lnTo>
                  <a:lnTo>
                    <a:pt x="189694" y="305415"/>
                  </a:lnTo>
                  <a:lnTo>
                    <a:pt x="198330" y="299924"/>
                  </a:lnTo>
                  <a:lnTo>
                    <a:pt x="210747" y="282534"/>
                  </a:lnTo>
                  <a:lnTo>
                    <a:pt x="227341" y="241932"/>
                  </a:lnTo>
                  <a:lnTo>
                    <a:pt x="227428" y="202812"/>
                  </a:lnTo>
                  <a:lnTo>
                    <a:pt x="217975" y="157393"/>
                  </a:lnTo>
                  <a:lnTo>
                    <a:pt x="206897" y="126493"/>
                  </a:lnTo>
                  <a:lnTo>
                    <a:pt x="175781" y="81483"/>
                  </a:lnTo>
                  <a:lnTo>
                    <a:pt x="130560" y="35609"/>
                  </a:lnTo>
                  <a:lnTo>
                    <a:pt x="85123" y="9852"/>
                  </a:lnTo>
                  <a:lnTo>
                    <a:pt x="69063" y="1566"/>
                  </a:lnTo>
                  <a:lnTo>
                    <a:pt x="54870" y="0"/>
                  </a:lnTo>
                  <a:lnTo>
                    <a:pt x="42565" y="2832"/>
                  </a:lnTo>
                  <a:lnTo>
                    <a:pt x="33568" y="7618"/>
                  </a:lnTo>
                  <a:lnTo>
                    <a:pt x="30745" y="11435"/>
                  </a:lnTo>
                  <a:lnTo>
                    <a:pt x="27608" y="21320"/>
                  </a:lnTo>
                  <a:lnTo>
                    <a:pt x="30900" y="43841"/>
                  </a:lnTo>
                  <a:lnTo>
                    <a:pt x="52035" y="89253"/>
                  </a:lnTo>
                  <a:lnTo>
                    <a:pt x="71108" y="127083"/>
                  </a:lnTo>
                  <a:lnTo>
                    <a:pt x="111866" y="174651"/>
                  </a:lnTo>
                  <a:lnTo>
                    <a:pt x="158586" y="222268"/>
                  </a:lnTo>
                  <a:lnTo>
                    <a:pt x="206093" y="269892"/>
                  </a:lnTo>
                  <a:lnTo>
                    <a:pt x="250880" y="314695"/>
                  </a:lnTo>
                  <a:lnTo>
                    <a:pt x="310850" y="37466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3" name="SMARTInkShape-7888"/>
            <p:cNvSpPr/>
            <p:nvPr/>
          </p:nvSpPr>
          <p:spPr>
            <a:xfrm>
              <a:off x="5305425" y="5867400"/>
              <a:ext cx="9526" cy="133351"/>
            </a:xfrm>
            <a:custGeom>
              <a:avLst/>
              <a:gdLst/>
              <a:ahLst/>
              <a:cxnLst/>
              <a:rect l="0" t="0" r="0" b="0"/>
              <a:pathLst>
                <a:path w="9526" h="133351">
                  <a:moveTo>
                    <a:pt x="9525" y="0"/>
                  </a:moveTo>
                  <a:lnTo>
                    <a:pt x="9525" y="41684"/>
                  </a:lnTo>
                  <a:lnTo>
                    <a:pt x="8467" y="85610"/>
                  </a:lnTo>
                  <a:lnTo>
                    <a:pt x="0" y="1333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35" name="SMARTInkShape-7889"/>
          <p:cNvSpPr/>
          <p:nvPr/>
        </p:nvSpPr>
        <p:spPr>
          <a:xfrm>
            <a:off x="4039160" y="3276600"/>
            <a:ext cx="151841" cy="123826"/>
          </a:xfrm>
          <a:custGeom>
            <a:avLst/>
            <a:gdLst/>
            <a:ahLst/>
            <a:cxnLst/>
            <a:rect l="0" t="0" r="0" b="0"/>
            <a:pathLst>
              <a:path w="151841" h="123826">
                <a:moveTo>
                  <a:pt x="85165" y="0"/>
                </a:moveTo>
                <a:lnTo>
                  <a:pt x="59630" y="0"/>
                </a:lnTo>
                <a:lnTo>
                  <a:pt x="43040" y="7604"/>
                </a:lnTo>
                <a:lnTo>
                  <a:pt x="15406" y="31799"/>
                </a:lnTo>
                <a:lnTo>
                  <a:pt x="3691" y="51005"/>
                </a:lnTo>
                <a:lnTo>
                  <a:pt x="700" y="63678"/>
                </a:lnTo>
                <a:lnTo>
                  <a:pt x="0" y="74515"/>
                </a:lnTo>
                <a:lnTo>
                  <a:pt x="2511" y="83565"/>
                </a:lnTo>
                <a:lnTo>
                  <a:pt x="6097" y="91115"/>
                </a:lnTo>
                <a:lnTo>
                  <a:pt x="9174" y="101316"/>
                </a:lnTo>
                <a:lnTo>
                  <a:pt x="13644" y="107824"/>
                </a:lnTo>
                <a:lnTo>
                  <a:pt x="27167" y="117437"/>
                </a:lnTo>
                <a:lnTo>
                  <a:pt x="39523" y="121932"/>
                </a:lnTo>
                <a:lnTo>
                  <a:pt x="83203" y="123792"/>
                </a:lnTo>
                <a:lnTo>
                  <a:pt x="129069" y="123824"/>
                </a:lnTo>
                <a:lnTo>
                  <a:pt x="151840" y="1238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6" name="SMARTInkShape-7890"/>
          <p:cNvSpPr/>
          <p:nvPr/>
        </p:nvSpPr>
        <p:spPr>
          <a:xfrm>
            <a:off x="2638541" y="3124200"/>
            <a:ext cx="66164" cy="9526"/>
          </a:xfrm>
          <a:custGeom>
            <a:avLst/>
            <a:gdLst/>
            <a:ahLst/>
            <a:cxnLst/>
            <a:rect l="0" t="0" r="0" b="0"/>
            <a:pathLst>
              <a:path w="66164" h="9526">
                <a:moveTo>
                  <a:pt x="9409" y="9525"/>
                </a:moveTo>
                <a:lnTo>
                  <a:pt x="276" y="9525"/>
                </a:lnTo>
                <a:lnTo>
                  <a:pt x="0" y="4468"/>
                </a:lnTo>
                <a:lnTo>
                  <a:pt x="1020" y="2979"/>
                </a:lnTo>
                <a:lnTo>
                  <a:pt x="2758" y="1986"/>
                </a:lnTo>
                <a:lnTo>
                  <a:pt x="9592" y="262"/>
                </a:lnTo>
                <a:lnTo>
                  <a:pt x="56880" y="0"/>
                </a:lnTo>
                <a:lnTo>
                  <a:pt x="66163" y="0"/>
                </a:lnTo>
                <a:lnTo>
                  <a:pt x="57034"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39" name="SMARTInkShape-Group1140"/>
          <p:cNvGrpSpPr/>
          <p:nvPr/>
        </p:nvGrpSpPr>
        <p:grpSpPr>
          <a:xfrm>
            <a:off x="3409950" y="2705100"/>
            <a:ext cx="180326" cy="209551"/>
            <a:chOff x="3409950" y="2705100"/>
            <a:chExt cx="180326" cy="209551"/>
          </a:xfrm>
        </p:grpSpPr>
        <p:sp>
          <p:nvSpPr>
            <p:cNvPr id="437" name="SMARTInkShape-7891"/>
            <p:cNvSpPr/>
            <p:nvPr/>
          </p:nvSpPr>
          <p:spPr>
            <a:xfrm>
              <a:off x="3419475" y="2714625"/>
              <a:ext cx="19051" cy="200026"/>
            </a:xfrm>
            <a:custGeom>
              <a:avLst/>
              <a:gdLst/>
              <a:ahLst/>
              <a:cxnLst/>
              <a:rect l="0" t="0" r="0" b="0"/>
              <a:pathLst>
                <a:path w="19051" h="200026">
                  <a:moveTo>
                    <a:pt x="0" y="0"/>
                  </a:moveTo>
                  <a:lnTo>
                    <a:pt x="1058" y="43873"/>
                  </a:lnTo>
                  <a:lnTo>
                    <a:pt x="8642" y="91214"/>
                  </a:lnTo>
                  <a:lnTo>
                    <a:pt x="10506" y="135753"/>
                  </a:lnTo>
                  <a:lnTo>
                    <a:pt x="18161" y="180045"/>
                  </a:lnTo>
                  <a:lnTo>
                    <a:pt x="19050" y="2000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8" name="SMARTInkShape-7892"/>
            <p:cNvSpPr/>
            <p:nvPr/>
          </p:nvSpPr>
          <p:spPr>
            <a:xfrm>
              <a:off x="3409950" y="2705100"/>
              <a:ext cx="180326" cy="200026"/>
            </a:xfrm>
            <a:custGeom>
              <a:avLst/>
              <a:gdLst/>
              <a:ahLst/>
              <a:cxnLst/>
              <a:rect l="0" t="0" r="0" b="0"/>
              <a:pathLst>
                <a:path w="180326" h="200026">
                  <a:moveTo>
                    <a:pt x="0" y="0"/>
                  </a:moveTo>
                  <a:lnTo>
                    <a:pt x="10113" y="0"/>
                  </a:lnTo>
                  <a:lnTo>
                    <a:pt x="17900" y="2822"/>
                  </a:lnTo>
                  <a:lnTo>
                    <a:pt x="21458" y="5057"/>
                  </a:lnTo>
                  <a:lnTo>
                    <a:pt x="61544" y="14581"/>
                  </a:lnTo>
                  <a:lnTo>
                    <a:pt x="108296" y="37708"/>
                  </a:lnTo>
                  <a:lnTo>
                    <a:pt x="150747" y="60469"/>
                  </a:lnTo>
                  <a:lnTo>
                    <a:pt x="165904" y="73185"/>
                  </a:lnTo>
                  <a:lnTo>
                    <a:pt x="173571" y="84032"/>
                  </a:lnTo>
                  <a:lnTo>
                    <a:pt x="178781" y="102039"/>
                  </a:lnTo>
                  <a:lnTo>
                    <a:pt x="180325" y="115724"/>
                  </a:lnTo>
                  <a:lnTo>
                    <a:pt x="175726" y="131538"/>
                  </a:lnTo>
                  <a:lnTo>
                    <a:pt x="162604" y="149629"/>
                  </a:lnTo>
                  <a:lnTo>
                    <a:pt x="118580" y="182304"/>
                  </a:lnTo>
                  <a:lnTo>
                    <a:pt x="66675" y="2000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40" name="SMARTInkShape-7893"/>
          <p:cNvSpPr/>
          <p:nvPr/>
        </p:nvSpPr>
        <p:spPr>
          <a:xfrm>
            <a:off x="666750" y="7162800"/>
            <a:ext cx="85726" cy="66676"/>
          </a:xfrm>
          <a:custGeom>
            <a:avLst/>
            <a:gdLst/>
            <a:ahLst/>
            <a:cxnLst/>
            <a:rect l="0" t="0" r="0" b="0"/>
            <a:pathLst>
              <a:path w="85726" h="66676">
                <a:moveTo>
                  <a:pt x="85725" y="66675"/>
                </a:moveTo>
                <a:lnTo>
                  <a:pt x="54154" y="48361"/>
                </a:lnTo>
                <a:lnTo>
                  <a:pt x="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43" name="SMARTInkShape-Group1142"/>
          <p:cNvGrpSpPr/>
          <p:nvPr/>
        </p:nvGrpSpPr>
        <p:grpSpPr>
          <a:xfrm>
            <a:off x="2871096" y="3362325"/>
            <a:ext cx="234055" cy="285751"/>
            <a:chOff x="2871096" y="3362325"/>
            <a:chExt cx="234055" cy="285751"/>
          </a:xfrm>
        </p:grpSpPr>
        <p:sp>
          <p:nvSpPr>
            <p:cNvPr id="441" name="SMARTInkShape-7894"/>
            <p:cNvSpPr/>
            <p:nvPr/>
          </p:nvSpPr>
          <p:spPr>
            <a:xfrm>
              <a:off x="2871096" y="3362325"/>
              <a:ext cx="195955" cy="142865"/>
            </a:xfrm>
            <a:custGeom>
              <a:avLst/>
              <a:gdLst/>
              <a:ahLst/>
              <a:cxnLst/>
              <a:rect l="0" t="0" r="0" b="0"/>
              <a:pathLst>
                <a:path w="195955" h="142865">
                  <a:moveTo>
                    <a:pt x="5454" y="0"/>
                  </a:moveTo>
                  <a:lnTo>
                    <a:pt x="46434" y="0"/>
                  </a:lnTo>
                  <a:lnTo>
                    <a:pt x="87700" y="0"/>
                  </a:lnTo>
                  <a:lnTo>
                    <a:pt x="134533" y="0"/>
                  </a:lnTo>
                  <a:lnTo>
                    <a:pt x="151062" y="1058"/>
                  </a:lnTo>
                  <a:lnTo>
                    <a:pt x="174881" y="9133"/>
                  </a:lnTo>
                  <a:lnTo>
                    <a:pt x="175556" y="10322"/>
                  </a:lnTo>
                  <a:lnTo>
                    <a:pt x="176305" y="14465"/>
                  </a:lnTo>
                  <a:lnTo>
                    <a:pt x="175446" y="15994"/>
                  </a:lnTo>
                  <a:lnTo>
                    <a:pt x="173815" y="17012"/>
                  </a:lnTo>
                  <a:lnTo>
                    <a:pt x="171670" y="17692"/>
                  </a:lnTo>
                  <a:lnTo>
                    <a:pt x="170240" y="19203"/>
                  </a:lnTo>
                  <a:lnTo>
                    <a:pt x="168650" y="23704"/>
                  </a:lnTo>
                  <a:lnTo>
                    <a:pt x="162300" y="29232"/>
                  </a:lnTo>
                  <a:lnTo>
                    <a:pt x="125083" y="50505"/>
                  </a:lnTo>
                  <a:lnTo>
                    <a:pt x="80120" y="68537"/>
                  </a:lnTo>
                  <a:lnTo>
                    <a:pt x="36451" y="95199"/>
                  </a:lnTo>
                  <a:lnTo>
                    <a:pt x="18473" y="110060"/>
                  </a:lnTo>
                  <a:lnTo>
                    <a:pt x="11946" y="112416"/>
                  </a:lnTo>
                  <a:lnTo>
                    <a:pt x="9782" y="114102"/>
                  </a:lnTo>
                  <a:lnTo>
                    <a:pt x="7378" y="118798"/>
                  </a:lnTo>
                  <a:lnTo>
                    <a:pt x="5623" y="131585"/>
                  </a:lnTo>
                  <a:lnTo>
                    <a:pt x="4508" y="132173"/>
                  </a:lnTo>
                  <a:lnTo>
                    <a:pt x="448" y="132827"/>
                  </a:lnTo>
                  <a:lnTo>
                    <a:pt x="0" y="134060"/>
                  </a:lnTo>
                  <a:lnTo>
                    <a:pt x="2324" y="138252"/>
                  </a:lnTo>
                  <a:lnTo>
                    <a:pt x="4426" y="139793"/>
                  </a:lnTo>
                  <a:lnTo>
                    <a:pt x="9583" y="141505"/>
                  </a:lnTo>
                  <a:lnTo>
                    <a:pt x="51793" y="142864"/>
                  </a:lnTo>
                  <a:lnTo>
                    <a:pt x="92264" y="135334"/>
                  </a:lnTo>
                  <a:lnTo>
                    <a:pt x="132401" y="133611"/>
                  </a:lnTo>
                  <a:lnTo>
                    <a:pt x="178041" y="133373"/>
                  </a:lnTo>
                  <a:lnTo>
                    <a:pt x="195954" y="1333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2" name="SMARTInkShape-7895"/>
            <p:cNvSpPr/>
            <p:nvPr/>
          </p:nvSpPr>
          <p:spPr>
            <a:xfrm>
              <a:off x="2895600" y="3638550"/>
              <a:ext cx="209551" cy="9526"/>
            </a:xfrm>
            <a:custGeom>
              <a:avLst/>
              <a:gdLst/>
              <a:ahLst/>
              <a:cxnLst/>
              <a:rect l="0" t="0" r="0" b="0"/>
              <a:pathLst>
                <a:path w="209551" h="9526">
                  <a:moveTo>
                    <a:pt x="19050" y="9525"/>
                  </a:moveTo>
                  <a:lnTo>
                    <a:pt x="24107" y="4469"/>
                  </a:lnTo>
                  <a:lnTo>
                    <a:pt x="29411" y="1986"/>
                  </a:lnTo>
                  <a:lnTo>
                    <a:pt x="42648" y="116"/>
                  </a:lnTo>
                  <a:lnTo>
                    <a:pt x="44307" y="1136"/>
                  </a:lnTo>
                  <a:lnTo>
                    <a:pt x="45413" y="2873"/>
                  </a:lnTo>
                  <a:lnTo>
                    <a:pt x="46150" y="5091"/>
                  </a:lnTo>
                  <a:lnTo>
                    <a:pt x="47700" y="6569"/>
                  </a:lnTo>
                  <a:lnTo>
                    <a:pt x="55697" y="9136"/>
                  </a:lnTo>
                  <a:lnTo>
                    <a:pt x="67320" y="1935"/>
                  </a:lnTo>
                  <a:lnTo>
                    <a:pt x="114352" y="2"/>
                  </a:lnTo>
                  <a:lnTo>
                    <a:pt x="150635" y="0"/>
                  </a:lnTo>
                  <a:lnTo>
                    <a:pt x="159656" y="6546"/>
                  </a:lnTo>
                  <a:lnTo>
                    <a:pt x="168544" y="8642"/>
                  </a:lnTo>
                  <a:lnTo>
                    <a:pt x="209550" y="9525"/>
                  </a:lnTo>
                  <a:lnTo>
                    <a:pt x="177669" y="9525"/>
                  </a:lnTo>
                  <a:lnTo>
                    <a:pt x="171392" y="6703"/>
                  </a:lnTo>
                  <a:lnTo>
                    <a:pt x="165074" y="2979"/>
                  </a:lnTo>
                  <a:lnTo>
                    <a:pt x="152395" y="589"/>
                  </a:lnTo>
                  <a:lnTo>
                    <a:pt x="107153" y="7"/>
                  </a:lnTo>
                  <a:lnTo>
                    <a:pt x="90898" y="1060"/>
                  </a:lnTo>
                  <a:lnTo>
                    <a:pt x="60418" y="8642"/>
                  </a:lnTo>
                  <a:lnTo>
                    <a:pt x="0" y="95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46" name="SMARTInkShape-Group1143"/>
          <p:cNvGrpSpPr/>
          <p:nvPr/>
        </p:nvGrpSpPr>
        <p:grpSpPr>
          <a:xfrm>
            <a:off x="2771775" y="2857500"/>
            <a:ext cx="180976" cy="219076"/>
            <a:chOff x="2771775" y="2857500"/>
            <a:chExt cx="180976" cy="219076"/>
          </a:xfrm>
        </p:grpSpPr>
        <p:sp>
          <p:nvSpPr>
            <p:cNvPr id="444" name="SMARTInkShape-7896"/>
            <p:cNvSpPr/>
            <p:nvPr/>
          </p:nvSpPr>
          <p:spPr>
            <a:xfrm>
              <a:off x="2771775" y="2857500"/>
              <a:ext cx="19051" cy="219076"/>
            </a:xfrm>
            <a:custGeom>
              <a:avLst/>
              <a:gdLst/>
              <a:ahLst/>
              <a:cxnLst/>
              <a:rect l="0" t="0" r="0" b="0"/>
              <a:pathLst>
                <a:path w="19051" h="219076">
                  <a:moveTo>
                    <a:pt x="0" y="0"/>
                  </a:moveTo>
                  <a:lnTo>
                    <a:pt x="0" y="5057"/>
                  </a:lnTo>
                  <a:lnTo>
                    <a:pt x="2822" y="10361"/>
                  </a:lnTo>
                  <a:lnTo>
                    <a:pt x="5057" y="13257"/>
                  </a:lnTo>
                  <a:lnTo>
                    <a:pt x="7539" y="22120"/>
                  </a:lnTo>
                  <a:lnTo>
                    <a:pt x="9409" y="66824"/>
                  </a:lnTo>
                  <a:lnTo>
                    <a:pt x="4014" y="97161"/>
                  </a:lnTo>
                  <a:lnTo>
                    <a:pt x="8591" y="138070"/>
                  </a:lnTo>
                  <a:lnTo>
                    <a:pt x="10399" y="164778"/>
                  </a:lnTo>
                  <a:lnTo>
                    <a:pt x="18651" y="202630"/>
                  </a:lnTo>
                  <a:lnTo>
                    <a:pt x="19050" y="2190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5" name="SMARTInkShape-7897"/>
            <p:cNvSpPr/>
            <p:nvPr/>
          </p:nvSpPr>
          <p:spPr>
            <a:xfrm>
              <a:off x="2848017" y="2895600"/>
              <a:ext cx="104734" cy="133351"/>
            </a:xfrm>
            <a:custGeom>
              <a:avLst/>
              <a:gdLst/>
              <a:ahLst/>
              <a:cxnLst/>
              <a:rect l="0" t="0" r="0" b="0"/>
              <a:pathLst>
                <a:path w="104734" h="133351">
                  <a:moveTo>
                    <a:pt x="76158" y="0"/>
                  </a:moveTo>
                  <a:lnTo>
                    <a:pt x="71102" y="0"/>
                  </a:lnTo>
                  <a:lnTo>
                    <a:pt x="69612" y="1058"/>
                  </a:lnTo>
                  <a:lnTo>
                    <a:pt x="68619" y="2822"/>
                  </a:lnTo>
                  <a:lnTo>
                    <a:pt x="67957" y="5057"/>
                  </a:lnTo>
                  <a:lnTo>
                    <a:pt x="66457" y="6546"/>
                  </a:lnTo>
                  <a:lnTo>
                    <a:pt x="56446" y="11759"/>
                  </a:lnTo>
                  <a:lnTo>
                    <a:pt x="13069" y="36257"/>
                  </a:lnTo>
                  <a:lnTo>
                    <a:pt x="1597" y="37938"/>
                  </a:lnTo>
                  <a:lnTo>
                    <a:pt x="1051" y="39051"/>
                  </a:lnTo>
                  <a:lnTo>
                    <a:pt x="0" y="52285"/>
                  </a:lnTo>
                  <a:lnTo>
                    <a:pt x="1045" y="53907"/>
                  </a:lnTo>
                  <a:lnTo>
                    <a:pt x="2799" y="54988"/>
                  </a:lnTo>
                  <a:lnTo>
                    <a:pt x="18276" y="61779"/>
                  </a:lnTo>
                  <a:lnTo>
                    <a:pt x="45946" y="84559"/>
                  </a:lnTo>
                  <a:lnTo>
                    <a:pt x="104733" y="1333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53" name="SMARTInkShape-Group1144"/>
          <p:cNvGrpSpPr/>
          <p:nvPr/>
        </p:nvGrpSpPr>
        <p:grpSpPr>
          <a:xfrm>
            <a:off x="7019925" y="3457575"/>
            <a:ext cx="695326" cy="304801"/>
            <a:chOff x="7019925" y="3457575"/>
            <a:chExt cx="695326" cy="304801"/>
          </a:xfrm>
        </p:grpSpPr>
        <p:sp>
          <p:nvSpPr>
            <p:cNvPr id="447" name="SMARTInkShape-7898"/>
            <p:cNvSpPr/>
            <p:nvPr/>
          </p:nvSpPr>
          <p:spPr>
            <a:xfrm>
              <a:off x="7062925" y="3552825"/>
              <a:ext cx="147501" cy="133351"/>
            </a:xfrm>
            <a:custGeom>
              <a:avLst/>
              <a:gdLst/>
              <a:ahLst/>
              <a:cxnLst/>
              <a:rect l="0" t="0" r="0" b="0"/>
              <a:pathLst>
                <a:path w="147501" h="133351">
                  <a:moveTo>
                    <a:pt x="42725" y="0"/>
                  </a:moveTo>
                  <a:lnTo>
                    <a:pt x="33004" y="1058"/>
                  </a:lnTo>
                  <a:lnTo>
                    <a:pt x="862" y="9133"/>
                  </a:lnTo>
                  <a:lnTo>
                    <a:pt x="0" y="10322"/>
                  </a:lnTo>
                  <a:lnTo>
                    <a:pt x="483" y="12173"/>
                  </a:lnTo>
                  <a:lnTo>
                    <a:pt x="18230" y="32295"/>
                  </a:lnTo>
                  <a:lnTo>
                    <a:pt x="32527" y="44729"/>
                  </a:lnTo>
                  <a:lnTo>
                    <a:pt x="70854" y="70180"/>
                  </a:lnTo>
                  <a:lnTo>
                    <a:pt x="116750" y="106099"/>
                  </a:lnTo>
                  <a:lnTo>
                    <a:pt x="147500" y="1333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8" name="SMARTInkShape-7899"/>
            <p:cNvSpPr/>
            <p:nvPr/>
          </p:nvSpPr>
          <p:spPr>
            <a:xfrm>
              <a:off x="7019925" y="3457575"/>
              <a:ext cx="19051" cy="304801"/>
            </a:xfrm>
            <a:custGeom>
              <a:avLst/>
              <a:gdLst/>
              <a:ahLst/>
              <a:cxnLst/>
              <a:rect l="0" t="0" r="0" b="0"/>
              <a:pathLst>
                <a:path w="19051" h="304801">
                  <a:moveTo>
                    <a:pt x="19050" y="0"/>
                  </a:moveTo>
                  <a:lnTo>
                    <a:pt x="13994" y="0"/>
                  </a:lnTo>
                  <a:lnTo>
                    <a:pt x="12504" y="1058"/>
                  </a:lnTo>
                  <a:lnTo>
                    <a:pt x="11511" y="2822"/>
                  </a:lnTo>
                  <a:lnTo>
                    <a:pt x="1440" y="48905"/>
                  </a:lnTo>
                  <a:lnTo>
                    <a:pt x="7728" y="90702"/>
                  </a:lnTo>
                  <a:lnTo>
                    <a:pt x="9170" y="137508"/>
                  </a:lnTo>
                  <a:lnTo>
                    <a:pt x="6656" y="185076"/>
                  </a:lnTo>
                  <a:lnTo>
                    <a:pt x="1315" y="232585"/>
                  </a:lnTo>
                  <a:lnTo>
                    <a:pt x="260" y="279560"/>
                  </a:lnTo>
                  <a:lnTo>
                    <a:pt x="0" y="3048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SMARTInkShape-7900"/>
            <p:cNvSpPr/>
            <p:nvPr/>
          </p:nvSpPr>
          <p:spPr>
            <a:xfrm>
              <a:off x="7277100" y="3592249"/>
              <a:ext cx="142876" cy="8202"/>
            </a:xfrm>
            <a:custGeom>
              <a:avLst/>
              <a:gdLst/>
              <a:ahLst/>
              <a:cxnLst/>
              <a:rect l="0" t="0" r="0" b="0"/>
              <a:pathLst>
                <a:path w="142876" h="8202">
                  <a:moveTo>
                    <a:pt x="0" y="8201"/>
                  </a:moveTo>
                  <a:lnTo>
                    <a:pt x="0" y="0"/>
                  </a:lnTo>
                  <a:lnTo>
                    <a:pt x="0" y="4125"/>
                  </a:lnTo>
                  <a:lnTo>
                    <a:pt x="1059" y="5483"/>
                  </a:lnTo>
                  <a:lnTo>
                    <a:pt x="5057" y="6993"/>
                  </a:lnTo>
                  <a:lnTo>
                    <a:pt x="48302" y="8130"/>
                  </a:lnTo>
                  <a:lnTo>
                    <a:pt x="95227" y="8195"/>
                  </a:lnTo>
                  <a:lnTo>
                    <a:pt x="142875" y="820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0" name="SMARTInkShape-7901"/>
            <p:cNvSpPr/>
            <p:nvPr/>
          </p:nvSpPr>
          <p:spPr>
            <a:xfrm>
              <a:off x="7362825" y="3524250"/>
              <a:ext cx="9526" cy="171451"/>
            </a:xfrm>
            <a:custGeom>
              <a:avLst/>
              <a:gdLst/>
              <a:ahLst/>
              <a:cxnLst/>
              <a:rect l="0" t="0" r="0" b="0"/>
              <a:pathLst>
                <a:path w="9526" h="171451">
                  <a:moveTo>
                    <a:pt x="0" y="0"/>
                  </a:moveTo>
                  <a:lnTo>
                    <a:pt x="5057" y="0"/>
                  </a:lnTo>
                  <a:lnTo>
                    <a:pt x="6546" y="2117"/>
                  </a:lnTo>
                  <a:lnTo>
                    <a:pt x="9133" y="21458"/>
                  </a:lnTo>
                  <a:lnTo>
                    <a:pt x="9473" y="61544"/>
                  </a:lnTo>
                  <a:lnTo>
                    <a:pt x="9518" y="107078"/>
                  </a:lnTo>
                  <a:lnTo>
                    <a:pt x="9525" y="1714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1" name="SMARTInkShape-7902"/>
            <p:cNvSpPr/>
            <p:nvPr/>
          </p:nvSpPr>
          <p:spPr>
            <a:xfrm>
              <a:off x="7496175" y="3535095"/>
              <a:ext cx="219076" cy="159148"/>
            </a:xfrm>
            <a:custGeom>
              <a:avLst/>
              <a:gdLst/>
              <a:ahLst/>
              <a:cxnLst/>
              <a:rect l="0" t="0" r="0" b="0"/>
              <a:pathLst>
                <a:path w="219076" h="159148">
                  <a:moveTo>
                    <a:pt x="0" y="17730"/>
                  </a:moveTo>
                  <a:lnTo>
                    <a:pt x="0" y="9529"/>
                  </a:lnTo>
                  <a:lnTo>
                    <a:pt x="1059" y="9088"/>
                  </a:lnTo>
                  <a:lnTo>
                    <a:pt x="42814" y="7169"/>
                  </a:lnTo>
                  <a:lnTo>
                    <a:pt x="86346" y="7"/>
                  </a:lnTo>
                  <a:lnTo>
                    <a:pt x="115285" y="0"/>
                  </a:lnTo>
                  <a:lnTo>
                    <a:pt x="124616" y="3853"/>
                  </a:lnTo>
                  <a:lnTo>
                    <a:pt x="135818" y="11972"/>
                  </a:lnTo>
                  <a:lnTo>
                    <a:pt x="139739" y="17993"/>
                  </a:lnTo>
                  <a:lnTo>
                    <a:pt x="140784" y="21080"/>
                  </a:lnTo>
                  <a:lnTo>
                    <a:pt x="139123" y="30155"/>
                  </a:lnTo>
                  <a:lnTo>
                    <a:pt x="118902" y="66991"/>
                  </a:lnTo>
                  <a:lnTo>
                    <a:pt x="101082" y="92298"/>
                  </a:lnTo>
                  <a:lnTo>
                    <a:pt x="57120" y="129577"/>
                  </a:lnTo>
                  <a:lnTo>
                    <a:pt x="41856" y="139189"/>
                  </a:lnTo>
                  <a:lnTo>
                    <a:pt x="40604" y="141036"/>
                  </a:lnTo>
                  <a:lnTo>
                    <a:pt x="39213" y="145910"/>
                  </a:lnTo>
                  <a:lnTo>
                    <a:pt x="39901" y="147633"/>
                  </a:lnTo>
                  <a:lnTo>
                    <a:pt x="41418" y="148782"/>
                  </a:lnTo>
                  <a:lnTo>
                    <a:pt x="68720" y="159147"/>
                  </a:lnTo>
                  <a:lnTo>
                    <a:pt x="105139" y="153771"/>
                  </a:lnTo>
                  <a:lnTo>
                    <a:pt x="147455" y="151611"/>
                  </a:lnTo>
                  <a:lnTo>
                    <a:pt x="190045" y="150092"/>
                  </a:lnTo>
                  <a:lnTo>
                    <a:pt x="219075" y="14155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2" name="SMARTInkShape-7903"/>
            <p:cNvSpPr/>
            <p:nvPr/>
          </p:nvSpPr>
          <p:spPr>
            <a:xfrm>
              <a:off x="7096125" y="3457575"/>
              <a:ext cx="161926" cy="85726"/>
            </a:xfrm>
            <a:custGeom>
              <a:avLst/>
              <a:gdLst/>
              <a:ahLst/>
              <a:cxnLst/>
              <a:rect l="0" t="0" r="0" b="0"/>
              <a:pathLst>
                <a:path w="161926" h="85726">
                  <a:moveTo>
                    <a:pt x="161925" y="0"/>
                  </a:moveTo>
                  <a:lnTo>
                    <a:pt x="147775" y="13092"/>
                  </a:lnTo>
                  <a:lnTo>
                    <a:pt x="103204" y="36601"/>
                  </a:lnTo>
                  <a:lnTo>
                    <a:pt x="63489" y="54836"/>
                  </a:lnTo>
                  <a:lnTo>
                    <a:pt x="0" y="857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900382403"/>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lgn="ctr">
              <a:buNone/>
            </a:pPr>
            <a:r>
              <a:rPr lang="en-US" sz="5500" dirty="0"/>
              <a:t>What do we require to make our utility higher?</a:t>
            </a:r>
          </a:p>
          <a:p>
            <a:pPr marL="0" indent="0" algn="ctr">
              <a:buNone/>
            </a:pPr>
            <a:endParaRPr lang="en-US" sz="5500" dirty="0"/>
          </a:p>
          <a:p>
            <a:pPr marL="0" indent="0" algn="ctr">
              <a:buNone/>
            </a:pPr>
            <a:r>
              <a:rPr lang="en-US" sz="5500" dirty="0"/>
              <a:t>Answer: Resources</a:t>
            </a:r>
          </a:p>
        </p:txBody>
      </p:sp>
    </p:spTree>
    <p:extLst>
      <p:ext uri="{BB962C8B-B14F-4D97-AF65-F5344CB8AC3E}">
        <p14:creationId xmlns:p14="http://schemas.microsoft.com/office/powerpoint/2010/main" val="3495696596"/>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181" name="SMARTInkShape-Group1145"/>
          <p:cNvGrpSpPr/>
          <p:nvPr/>
        </p:nvGrpSpPr>
        <p:grpSpPr>
          <a:xfrm>
            <a:off x="9620250" y="3867276"/>
            <a:ext cx="542919" cy="342716"/>
            <a:chOff x="9620250" y="3867276"/>
            <a:chExt cx="542919" cy="342716"/>
          </a:xfrm>
        </p:grpSpPr>
        <p:sp>
          <p:nvSpPr>
            <p:cNvPr id="178" name="SMARTInkShape-7904"/>
            <p:cNvSpPr/>
            <p:nvPr/>
          </p:nvSpPr>
          <p:spPr>
            <a:xfrm>
              <a:off x="9934575" y="3924300"/>
              <a:ext cx="19051" cy="219076"/>
            </a:xfrm>
            <a:custGeom>
              <a:avLst/>
              <a:gdLst/>
              <a:ahLst/>
              <a:cxnLst/>
              <a:rect l="0" t="0" r="0" b="0"/>
              <a:pathLst>
                <a:path w="19051" h="219076">
                  <a:moveTo>
                    <a:pt x="0" y="0"/>
                  </a:moveTo>
                  <a:lnTo>
                    <a:pt x="0" y="43726"/>
                  </a:lnTo>
                  <a:lnTo>
                    <a:pt x="0" y="89877"/>
                  </a:lnTo>
                  <a:lnTo>
                    <a:pt x="0" y="135621"/>
                  </a:lnTo>
                  <a:lnTo>
                    <a:pt x="1058" y="182037"/>
                  </a:lnTo>
                  <a:lnTo>
                    <a:pt x="8643" y="205911"/>
                  </a:lnTo>
                  <a:lnTo>
                    <a:pt x="9133" y="212519"/>
                  </a:lnTo>
                  <a:lnTo>
                    <a:pt x="10322" y="214704"/>
                  </a:lnTo>
                  <a:lnTo>
                    <a:pt x="19050" y="2190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 name="SMARTInkShape-7905"/>
            <p:cNvSpPr/>
            <p:nvPr/>
          </p:nvSpPr>
          <p:spPr>
            <a:xfrm>
              <a:off x="9620250" y="3962400"/>
              <a:ext cx="142876" cy="1"/>
            </a:xfrm>
            <a:custGeom>
              <a:avLst/>
              <a:gdLst/>
              <a:ahLst/>
              <a:cxnLst/>
              <a:rect l="0" t="0" r="0" b="0"/>
              <a:pathLst>
                <a:path w="142876" h="1">
                  <a:moveTo>
                    <a:pt x="0" y="0"/>
                  </a:moveTo>
                  <a:lnTo>
                    <a:pt x="45988" y="0"/>
                  </a:lnTo>
                  <a:lnTo>
                    <a:pt x="90029" y="0"/>
                  </a:lnTo>
                  <a:lnTo>
                    <a:pt x="1428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 name="SMARTInkShape-7906"/>
            <p:cNvSpPr/>
            <p:nvPr/>
          </p:nvSpPr>
          <p:spPr>
            <a:xfrm>
              <a:off x="9963542" y="3867276"/>
              <a:ext cx="199627" cy="342716"/>
            </a:xfrm>
            <a:custGeom>
              <a:avLst/>
              <a:gdLst/>
              <a:ahLst/>
              <a:cxnLst/>
              <a:rect l="0" t="0" r="0" b="0"/>
              <a:pathLst>
                <a:path w="199627" h="342716">
                  <a:moveTo>
                    <a:pt x="9133" y="18924"/>
                  </a:moveTo>
                  <a:lnTo>
                    <a:pt x="4076" y="18924"/>
                  </a:lnTo>
                  <a:lnTo>
                    <a:pt x="2587" y="17866"/>
                  </a:lnTo>
                  <a:lnTo>
                    <a:pt x="1594" y="16102"/>
                  </a:lnTo>
                  <a:lnTo>
                    <a:pt x="0" y="10723"/>
                  </a:lnTo>
                  <a:lnTo>
                    <a:pt x="4781" y="4735"/>
                  </a:lnTo>
                  <a:lnTo>
                    <a:pt x="12843" y="2034"/>
                  </a:lnTo>
                  <a:lnTo>
                    <a:pt x="45599" y="0"/>
                  </a:lnTo>
                  <a:lnTo>
                    <a:pt x="90694" y="9582"/>
                  </a:lnTo>
                  <a:lnTo>
                    <a:pt x="114342" y="16765"/>
                  </a:lnTo>
                  <a:lnTo>
                    <a:pt x="125742" y="19023"/>
                  </a:lnTo>
                  <a:lnTo>
                    <a:pt x="134337" y="23554"/>
                  </a:lnTo>
                  <a:lnTo>
                    <a:pt x="155024" y="42691"/>
                  </a:lnTo>
                  <a:lnTo>
                    <a:pt x="163226" y="54534"/>
                  </a:lnTo>
                  <a:lnTo>
                    <a:pt x="168737" y="73102"/>
                  </a:lnTo>
                  <a:lnTo>
                    <a:pt x="170855" y="97759"/>
                  </a:lnTo>
                  <a:lnTo>
                    <a:pt x="168145" y="104409"/>
                  </a:lnTo>
                  <a:lnTo>
                    <a:pt x="148662" y="126860"/>
                  </a:lnTo>
                  <a:lnTo>
                    <a:pt x="139587" y="130395"/>
                  </a:lnTo>
                  <a:lnTo>
                    <a:pt x="129555" y="133026"/>
                  </a:lnTo>
                  <a:lnTo>
                    <a:pt x="114491" y="140515"/>
                  </a:lnTo>
                  <a:lnTo>
                    <a:pt x="66934" y="152269"/>
                  </a:lnTo>
                  <a:lnTo>
                    <a:pt x="66717" y="152271"/>
                  </a:lnTo>
                  <a:lnTo>
                    <a:pt x="74522" y="152274"/>
                  </a:lnTo>
                  <a:lnTo>
                    <a:pt x="80484" y="157330"/>
                  </a:lnTo>
                  <a:lnTo>
                    <a:pt x="88823" y="159813"/>
                  </a:lnTo>
                  <a:lnTo>
                    <a:pt x="133132" y="169884"/>
                  </a:lnTo>
                  <a:lnTo>
                    <a:pt x="149825" y="181010"/>
                  </a:lnTo>
                  <a:lnTo>
                    <a:pt x="178153" y="208189"/>
                  </a:lnTo>
                  <a:lnTo>
                    <a:pt x="192328" y="229872"/>
                  </a:lnTo>
                  <a:lnTo>
                    <a:pt x="198190" y="253876"/>
                  </a:lnTo>
                  <a:lnTo>
                    <a:pt x="199617" y="301201"/>
                  </a:lnTo>
                  <a:lnTo>
                    <a:pt x="199626" y="307716"/>
                  </a:lnTo>
                  <a:lnTo>
                    <a:pt x="193985" y="316962"/>
                  </a:lnTo>
                  <a:lnTo>
                    <a:pt x="178174" y="335088"/>
                  </a:lnTo>
                  <a:lnTo>
                    <a:pt x="171399" y="339358"/>
                  </a:lnTo>
                  <a:lnTo>
                    <a:pt x="161633" y="341762"/>
                  </a:lnTo>
                  <a:lnTo>
                    <a:pt x="131113" y="342715"/>
                  </a:lnTo>
                  <a:lnTo>
                    <a:pt x="83908" y="333640"/>
                  </a:lnTo>
                  <a:lnTo>
                    <a:pt x="76586" y="330601"/>
                  </a:lnTo>
                  <a:lnTo>
                    <a:pt x="53490" y="318083"/>
                  </a:lnTo>
                  <a:lnTo>
                    <a:pt x="34938" y="314711"/>
                  </a:lnTo>
                  <a:lnTo>
                    <a:pt x="18658" y="31419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4" name="SMARTInkShape-Group1146"/>
          <p:cNvGrpSpPr/>
          <p:nvPr/>
        </p:nvGrpSpPr>
        <p:grpSpPr>
          <a:xfrm>
            <a:off x="10829925" y="3505627"/>
            <a:ext cx="256590" cy="252705"/>
            <a:chOff x="10829925" y="3505627"/>
            <a:chExt cx="256590" cy="252705"/>
          </a:xfrm>
        </p:grpSpPr>
        <p:sp>
          <p:nvSpPr>
            <p:cNvPr id="182" name="SMARTInkShape-7907"/>
            <p:cNvSpPr/>
            <p:nvPr/>
          </p:nvSpPr>
          <p:spPr>
            <a:xfrm>
              <a:off x="10829925" y="3533775"/>
              <a:ext cx="57151" cy="219076"/>
            </a:xfrm>
            <a:custGeom>
              <a:avLst/>
              <a:gdLst/>
              <a:ahLst/>
              <a:cxnLst/>
              <a:rect l="0" t="0" r="0" b="0"/>
              <a:pathLst>
                <a:path w="57151" h="219076">
                  <a:moveTo>
                    <a:pt x="0" y="0"/>
                  </a:moveTo>
                  <a:lnTo>
                    <a:pt x="5057" y="5056"/>
                  </a:lnTo>
                  <a:lnTo>
                    <a:pt x="5488" y="6546"/>
                  </a:lnTo>
                  <a:lnTo>
                    <a:pt x="4718" y="7539"/>
                  </a:lnTo>
                  <a:lnTo>
                    <a:pt x="3146" y="8201"/>
                  </a:lnTo>
                  <a:lnTo>
                    <a:pt x="3155" y="10759"/>
                  </a:lnTo>
                  <a:lnTo>
                    <a:pt x="18323" y="56445"/>
                  </a:lnTo>
                  <a:lnTo>
                    <a:pt x="19007" y="100792"/>
                  </a:lnTo>
                  <a:lnTo>
                    <a:pt x="27247" y="144685"/>
                  </a:lnTo>
                  <a:lnTo>
                    <a:pt x="30806" y="157085"/>
                  </a:lnTo>
                  <a:lnTo>
                    <a:pt x="54386" y="197913"/>
                  </a:lnTo>
                  <a:lnTo>
                    <a:pt x="57150" y="2190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3" name="SMARTInkShape-7908"/>
            <p:cNvSpPr/>
            <p:nvPr/>
          </p:nvSpPr>
          <p:spPr>
            <a:xfrm>
              <a:off x="10858500" y="3505627"/>
              <a:ext cx="228015" cy="252705"/>
            </a:xfrm>
            <a:custGeom>
              <a:avLst/>
              <a:gdLst/>
              <a:ahLst/>
              <a:cxnLst/>
              <a:rect l="0" t="0" r="0" b="0"/>
              <a:pathLst>
                <a:path w="228015" h="252705">
                  <a:moveTo>
                    <a:pt x="0" y="18623"/>
                  </a:moveTo>
                  <a:lnTo>
                    <a:pt x="8202" y="18623"/>
                  </a:lnTo>
                  <a:lnTo>
                    <a:pt x="30074" y="11084"/>
                  </a:lnTo>
                  <a:lnTo>
                    <a:pt x="35922" y="10422"/>
                  </a:lnTo>
                  <a:lnTo>
                    <a:pt x="39824" y="8922"/>
                  </a:lnTo>
                  <a:lnTo>
                    <a:pt x="42424" y="6864"/>
                  </a:lnTo>
                  <a:lnTo>
                    <a:pt x="44158" y="4434"/>
                  </a:lnTo>
                  <a:lnTo>
                    <a:pt x="51729" y="1733"/>
                  </a:lnTo>
                  <a:lnTo>
                    <a:pt x="68780" y="0"/>
                  </a:lnTo>
                  <a:lnTo>
                    <a:pt x="112586" y="13773"/>
                  </a:lnTo>
                  <a:lnTo>
                    <a:pt x="155056" y="32686"/>
                  </a:lnTo>
                  <a:lnTo>
                    <a:pt x="164947" y="41252"/>
                  </a:lnTo>
                  <a:lnTo>
                    <a:pt x="168559" y="47377"/>
                  </a:lnTo>
                  <a:lnTo>
                    <a:pt x="170879" y="59934"/>
                  </a:lnTo>
                  <a:lnTo>
                    <a:pt x="171280" y="69433"/>
                  </a:lnTo>
                  <a:lnTo>
                    <a:pt x="168554" y="75778"/>
                  </a:lnTo>
                  <a:lnTo>
                    <a:pt x="139650" y="107523"/>
                  </a:lnTo>
                  <a:lnTo>
                    <a:pt x="133328" y="111051"/>
                  </a:lnTo>
                  <a:lnTo>
                    <a:pt x="126990" y="113677"/>
                  </a:lnTo>
                  <a:lnTo>
                    <a:pt x="98456" y="131158"/>
                  </a:lnTo>
                  <a:lnTo>
                    <a:pt x="88280" y="132575"/>
                  </a:lnTo>
                  <a:lnTo>
                    <a:pt x="68532" y="132910"/>
                  </a:lnTo>
                  <a:lnTo>
                    <a:pt x="67914" y="133973"/>
                  </a:lnTo>
                  <a:lnTo>
                    <a:pt x="67226" y="137975"/>
                  </a:lnTo>
                  <a:lnTo>
                    <a:pt x="68100" y="139466"/>
                  </a:lnTo>
                  <a:lnTo>
                    <a:pt x="69741" y="140460"/>
                  </a:lnTo>
                  <a:lnTo>
                    <a:pt x="76408" y="142186"/>
                  </a:lnTo>
                  <a:lnTo>
                    <a:pt x="122544" y="142447"/>
                  </a:lnTo>
                  <a:lnTo>
                    <a:pt x="131370" y="145270"/>
                  </a:lnTo>
                  <a:lnTo>
                    <a:pt x="135204" y="147504"/>
                  </a:lnTo>
                  <a:lnTo>
                    <a:pt x="176917" y="156637"/>
                  </a:lnTo>
                  <a:lnTo>
                    <a:pt x="184463" y="162160"/>
                  </a:lnTo>
                  <a:lnTo>
                    <a:pt x="186475" y="165114"/>
                  </a:lnTo>
                  <a:lnTo>
                    <a:pt x="189934" y="167084"/>
                  </a:lnTo>
                  <a:lnTo>
                    <a:pt x="199420" y="169272"/>
                  </a:lnTo>
                  <a:lnTo>
                    <a:pt x="203855" y="171973"/>
                  </a:lnTo>
                  <a:lnTo>
                    <a:pt x="226621" y="197444"/>
                  </a:lnTo>
                  <a:lnTo>
                    <a:pt x="227721" y="201463"/>
                  </a:lnTo>
                  <a:lnTo>
                    <a:pt x="228014" y="204016"/>
                  </a:lnTo>
                  <a:lnTo>
                    <a:pt x="225518" y="209675"/>
                  </a:lnTo>
                  <a:lnTo>
                    <a:pt x="220348" y="216875"/>
                  </a:lnTo>
                  <a:lnTo>
                    <a:pt x="219452" y="223180"/>
                  </a:lnTo>
                  <a:lnTo>
                    <a:pt x="218268" y="224844"/>
                  </a:lnTo>
                  <a:lnTo>
                    <a:pt x="216421" y="225953"/>
                  </a:lnTo>
                  <a:lnTo>
                    <a:pt x="214130" y="226693"/>
                  </a:lnTo>
                  <a:lnTo>
                    <a:pt x="212603" y="228245"/>
                  </a:lnTo>
                  <a:lnTo>
                    <a:pt x="210907" y="232791"/>
                  </a:lnTo>
                  <a:lnTo>
                    <a:pt x="208338" y="234427"/>
                  </a:lnTo>
                  <a:lnTo>
                    <a:pt x="191286" y="237411"/>
                  </a:lnTo>
                  <a:lnTo>
                    <a:pt x="186263" y="237570"/>
                  </a:lnTo>
                  <a:lnTo>
                    <a:pt x="180503" y="240464"/>
                  </a:lnTo>
                  <a:lnTo>
                    <a:pt x="174415" y="244219"/>
                  </a:lnTo>
                  <a:lnTo>
                    <a:pt x="161885" y="246630"/>
                  </a:lnTo>
                  <a:lnTo>
                    <a:pt x="139697" y="247188"/>
                  </a:lnTo>
                  <a:lnTo>
                    <a:pt x="133348" y="250029"/>
                  </a:lnTo>
                  <a:lnTo>
                    <a:pt x="130175" y="252269"/>
                  </a:lnTo>
                  <a:lnTo>
                    <a:pt x="126999" y="252704"/>
                  </a:lnTo>
                  <a:lnTo>
                    <a:pt x="106149" y="247247"/>
                  </a:lnTo>
                  <a:lnTo>
                    <a:pt x="85844" y="247223"/>
                  </a:lnTo>
                  <a:lnTo>
                    <a:pt x="77535" y="239022"/>
                  </a:lnTo>
                  <a:lnTo>
                    <a:pt x="67101" y="237732"/>
                  </a:lnTo>
                  <a:lnTo>
                    <a:pt x="57150" y="23769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8" name="SMARTInkShape-Group1147"/>
          <p:cNvGrpSpPr/>
          <p:nvPr/>
        </p:nvGrpSpPr>
        <p:grpSpPr>
          <a:xfrm>
            <a:off x="10258474" y="3524653"/>
            <a:ext cx="466677" cy="237673"/>
            <a:chOff x="10258474" y="3524653"/>
            <a:chExt cx="466677" cy="237673"/>
          </a:xfrm>
        </p:grpSpPr>
        <p:sp>
          <p:nvSpPr>
            <p:cNvPr id="185" name="SMARTInkShape-7909"/>
            <p:cNvSpPr/>
            <p:nvPr/>
          </p:nvSpPr>
          <p:spPr>
            <a:xfrm>
              <a:off x="10258474" y="3524653"/>
              <a:ext cx="199977" cy="237673"/>
            </a:xfrm>
            <a:custGeom>
              <a:avLst/>
              <a:gdLst/>
              <a:ahLst/>
              <a:cxnLst/>
              <a:rect l="0" t="0" r="0" b="0"/>
              <a:pathLst>
                <a:path w="199977" h="237673">
                  <a:moveTo>
                    <a:pt x="76151" y="28172"/>
                  </a:moveTo>
                  <a:lnTo>
                    <a:pt x="76151" y="10562"/>
                  </a:lnTo>
                  <a:lnTo>
                    <a:pt x="75093" y="10082"/>
                  </a:lnTo>
                  <a:lnTo>
                    <a:pt x="71094" y="9549"/>
                  </a:lnTo>
                  <a:lnTo>
                    <a:pt x="69605" y="8348"/>
                  </a:lnTo>
                  <a:lnTo>
                    <a:pt x="66742" y="0"/>
                  </a:lnTo>
                  <a:lnTo>
                    <a:pt x="50387" y="14809"/>
                  </a:lnTo>
                  <a:lnTo>
                    <a:pt x="44239" y="16941"/>
                  </a:lnTo>
                  <a:lnTo>
                    <a:pt x="37979" y="23534"/>
                  </a:lnTo>
                  <a:lnTo>
                    <a:pt x="9474" y="68385"/>
                  </a:lnTo>
                  <a:lnTo>
                    <a:pt x="4183" y="79911"/>
                  </a:lnTo>
                  <a:lnTo>
                    <a:pt x="116" y="126664"/>
                  </a:lnTo>
                  <a:lnTo>
                    <a:pt x="0" y="147901"/>
                  </a:lnTo>
                  <a:lnTo>
                    <a:pt x="5617" y="161113"/>
                  </a:lnTo>
                  <a:lnTo>
                    <a:pt x="15035" y="177629"/>
                  </a:lnTo>
                  <a:lnTo>
                    <a:pt x="23274" y="197747"/>
                  </a:lnTo>
                  <a:lnTo>
                    <a:pt x="34659" y="206903"/>
                  </a:lnTo>
                  <a:lnTo>
                    <a:pt x="81134" y="233401"/>
                  </a:lnTo>
                  <a:lnTo>
                    <a:pt x="125076" y="237343"/>
                  </a:lnTo>
                  <a:lnTo>
                    <a:pt x="150393" y="237672"/>
                  </a:lnTo>
                  <a:lnTo>
                    <a:pt x="159595" y="234878"/>
                  </a:lnTo>
                  <a:lnTo>
                    <a:pt x="163530" y="232651"/>
                  </a:lnTo>
                  <a:lnTo>
                    <a:pt x="166153" y="230108"/>
                  </a:lnTo>
                  <a:lnTo>
                    <a:pt x="170905" y="222531"/>
                  </a:lnTo>
                  <a:lnTo>
                    <a:pt x="184454" y="214124"/>
                  </a:lnTo>
                  <a:lnTo>
                    <a:pt x="187786" y="208537"/>
                  </a:lnTo>
                  <a:lnTo>
                    <a:pt x="189924" y="201383"/>
                  </a:lnTo>
                  <a:lnTo>
                    <a:pt x="199570" y="190535"/>
                  </a:lnTo>
                  <a:lnTo>
                    <a:pt x="199976" y="180573"/>
                  </a:lnTo>
                  <a:lnTo>
                    <a:pt x="194919" y="180572"/>
                  </a:lnTo>
                  <a:lnTo>
                    <a:pt x="193430" y="179514"/>
                  </a:lnTo>
                  <a:lnTo>
                    <a:pt x="192437" y="177750"/>
                  </a:lnTo>
                  <a:lnTo>
                    <a:pt x="191774" y="175516"/>
                  </a:lnTo>
                  <a:lnTo>
                    <a:pt x="190276" y="174026"/>
                  </a:lnTo>
                  <a:lnTo>
                    <a:pt x="185788" y="172371"/>
                  </a:lnTo>
                  <a:lnTo>
                    <a:pt x="161808" y="171081"/>
                  </a:lnTo>
                  <a:lnTo>
                    <a:pt x="153732" y="173885"/>
                  </a:lnTo>
                  <a:lnTo>
                    <a:pt x="146615" y="177600"/>
                  </a:lnTo>
                  <a:lnTo>
                    <a:pt x="133301" y="18057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 name="SMARTInkShape-7910"/>
            <p:cNvSpPr/>
            <p:nvPr/>
          </p:nvSpPr>
          <p:spPr>
            <a:xfrm>
              <a:off x="10582275" y="3629025"/>
              <a:ext cx="95251" cy="123826"/>
            </a:xfrm>
            <a:custGeom>
              <a:avLst/>
              <a:gdLst/>
              <a:ahLst/>
              <a:cxnLst/>
              <a:rect l="0" t="0" r="0" b="0"/>
              <a:pathLst>
                <a:path w="95251" h="123826">
                  <a:moveTo>
                    <a:pt x="0" y="0"/>
                  </a:moveTo>
                  <a:lnTo>
                    <a:pt x="28772" y="31593"/>
                  </a:lnTo>
                  <a:lnTo>
                    <a:pt x="54240" y="77816"/>
                  </a:lnTo>
                  <a:lnTo>
                    <a:pt x="79386" y="98674"/>
                  </a:lnTo>
                  <a:lnTo>
                    <a:pt x="82908" y="104885"/>
                  </a:lnTo>
                  <a:lnTo>
                    <a:pt x="85168" y="112440"/>
                  </a:lnTo>
                  <a:lnTo>
                    <a:pt x="95250" y="1238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 name="SMARTInkShape-7911"/>
            <p:cNvSpPr/>
            <p:nvPr/>
          </p:nvSpPr>
          <p:spPr>
            <a:xfrm>
              <a:off x="10591800" y="3686175"/>
              <a:ext cx="133351" cy="19051"/>
            </a:xfrm>
            <a:custGeom>
              <a:avLst/>
              <a:gdLst/>
              <a:ahLst/>
              <a:cxnLst/>
              <a:rect l="0" t="0" r="0" b="0"/>
              <a:pathLst>
                <a:path w="133351" h="19051">
                  <a:moveTo>
                    <a:pt x="0" y="0"/>
                  </a:moveTo>
                  <a:lnTo>
                    <a:pt x="36269" y="1058"/>
                  </a:lnTo>
                  <a:lnTo>
                    <a:pt x="82517" y="8936"/>
                  </a:lnTo>
                  <a:lnTo>
                    <a:pt x="91708" y="10322"/>
                  </a:lnTo>
                  <a:lnTo>
                    <a:pt x="119642" y="18145"/>
                  </a:lnTo>
                  <a:lnTo>
                    <a:pt x="13335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2" name="SMARTInkShape-Group1148"/>
          <p:cNvGrpSpPr/>
          <p:nvPr/>
        </p:nvGrpSpPr>
        <p:grpSpPr>
          <a:xfrm>
            <a:off x="9697011" y="3524807"/>
            <a:ext cx="456640" cy="218519"/>
            <a:chOff x="9697011" y="3524807"/>
            <a:chExt cx="456640" cy="218519"/>
          </a:xfrm>
        </p:grpSpPr>
        <p:sp>
          <p:nvSpPr>
            <p:cNvPr id="189" name="SMARTInkShape-7912"/>
            <p:cNvSpPr/>
            <p:nvPr/>
          </p:nvSpPr>
          <p:spPr>
            <a:xfrm>
              <a:off x="9697011" y="3524807"/>
              <a:ext cx="180415" cy="208994"/>
            </a:xfrm>
            <a:custGeom>
              <a:avLst/>
              <a:gdLst/>
              <a:ahLst/>
              <a:cxnLst/>
              <a:rect l="0" t="0" r="0" b="0"/>
              <a:pathLst>
                <a:path w="180415" h="208994">
                  <a:moveTo>
                    <a:pt x="142314" y="47068"/>
                  </a:moveTo>
                  <a:lnTo>
                    <a:pt x="137257" y="42012"/>
                  </a:lnTo>
                  <a:lnTo>
                    <a:pt x="134775" y="36707"/>
                  </a:lnTo>
                  <a:lnTo>
                    <a:pt x="134112" y="33811"/>
                  </a:lnTo>
                  <a:lnTo>
                    <a:pt x="128126" y="24678"/>
                  </a:lnTo>
                  <a:lnTo>
                    <a:pt x="115562" y="12110"/>
                  </a:lnTo>
                  <a:lnTo>
                    <a:pt x="100756" y="3667"/>
                  </a:lnTo>
                  <a:lnTo>
                    <a:pt x="88137" y="694"/>
                  </a:lnTo>
                  <a:lnTo>
                    <a:pt x="77313" y="0"/>
                  </a:lnTo>
                  <a:lnTo>
                    <a:pt x="68269" y="2513"/>
                  </a:lnTo>
                  <a:lnTo>
                    <a:pt x="59663" y="6099"/>
                  </a:lnTo>
                  <a:lnTo>
                    <a:pt x="48783" y="7693"/>
                  </a:lnTo>
                  <a:lnTo>
                    <a:pt x="43977" y="10235"/>
                  </a:lnTo>
                  <a:lnTo>
                    <a:pt x="35815" y="18703"/>
                  </a:lnTo>
                  <a:lnTo>
                    <a:pt x="9021" y="61533"/>
                  </a:lnTo>
                  <a:lnTo>
                    <a:pt x="2278" y="83809"/>
                  </a:lnTo>
                  <a:lnTo>
                    <a:pt x="0" y="105243"/>
                  </a:lnTo>
                  <a:lnTo>
                    <a:pt x="4662" y="126394"/>
                  </a:lnTo>
                  <a:lnTo>
                    <a:pt x="17802" y="147713"/>
                  </a:lnTo>
                  <a:lnTo>
                    <a:pt x="31942" y="158121"/>
                  </a:lnTo>
                  <a:lnTo>
                    <a:pt x="78516" y="183403"/>
                  </a:lnTo>
                  <a:lnTo>
                    <a:pt x="122928" y="202626"/>
                  </a:lnTo>
                  <a:lnTo>
                    <a:pt x="151538" y="207735"/>
                  </a:lnTo>
                  <a:lnTo>
                    <a:pt x="180414" y="20899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 name="SMARTInkShape-7913"/>
            <p:cNvSpPr/>
            <p:nvPr/>
          </p:nvSpPr>
          <p:spPr>
            <a:xfrm>
              <a:off x="10029825" y="3638550"/>
              <a:ext cx="66676" cy="104776"/>
            </a:xfrm>
            <a:custGeom>
              <a:avLst/>
              <a:gdLst/>
              <a:ahLst/>
              <a:cxnLst/>
              <a:rect l="0" t="0" r="0" b="0"/>
              <a:pathLst>
                <a:path w="66676" h="104776">
                  <a:moveTo>
                    <a:pt x="0" y="0"/>
                  </a:moveTo>
                  <a:lnTo>
                    <a:pt x="23600" y="46264"/>
                  </a:lnTo>
                  <a:lnTo>
                    <a:pt x="44856" y="76022"/>
                  </a:lnTo>
                  <a:lnTo>
                    <a:pt x="47453" y="82471"/>
                  </a:lnTo>
                  <a:lnTo>
                    <a:pt x="66675" y="1047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 name="SMARTInkShape-7914"/>
            <p:cNvSpPr/>
            <p:nvPr/>
          </p:nvSpPr>
          <p:spPr>
            <a:xfrm>
              <a:off x="10010775" y="3667125"/>
              <a:ext cx="142876" cy="19051"/>
            </a:xfrm>
            <a:custGeom>
              <a:avLst/>
              <a:gdLst/>
              <a:ahLst/>
              <a:cxnLst/>
              <a:rect l="0" t="0" r="0" b="0"/>
              <a:pathLst>
                <a:path w="142876" h="19051">
                  <a:moveTo>
                    <a:pt x="0" y="0"/>
                  </a:moveTo>
                  <a:lnTo>
                    <a:pt x="30591" y="0"/>
                  </a:lnTo>
                  <a:lnTo>
                    <a:pt x="77629" y="9133"/>
                  </a:lnTo>
                  <a:lnTo>
                    <a:pt x="108204" y="12295"/>
                  </a:lnTo>
                  <a:lnTo>
                    <a:pt x="14287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93" name="SMARTInkShape-7915"/>
          <p:cNvSpPr/>
          <p:nvPr/>
        </p:nvSpPr>
        <p:spPr>
          <a:xfrm>
            <a:off x="9410700" y="3609975"/>
            <a:ext cx="123826" cy="9526"/>
          </a:xfrm>
          <a:custGeom>
            <a:avLst/>
            <a:gdLst/>
            <a:ahLst/>
            <a:cxnLst/>
            <a:rect l="0" t="0" r="0" b="0"/>
            <a:pathLst>
              <a:path w="123826" h="9526">
                <a:moveTo>
                  <a:pt x="0" y="0"/>
                </a:moveTo>
                <a:lnTo>
                  <a:pt x="46417" y="0"/>
                </a:lnTo>
                <a:lnTo>
                  <a:pt x="63589" y="0"/>
                </a:lnTo>
                <a:lnTo>
                  <a:pt x="76195" y="8642"/>
                </a:lnTo>
                <a:lnTo>
                  <a:pt x="123818" y="9525"/>
                </a:lnTo>
                <a:lnTo>
                  <a:pt x="123825"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99" name="SMARTInkShape-Group1150"/>
          <p:cNvGrpSpPr/>
          <p:nvPr/>
        </p:nvGrpSpPr>
        <p:grpSpPr>
          <a:xfrm>
            <a:off x="9467850" y="3143380"/>
            <a:ext cx="1047607" cy="218946"/>
            <a:chOff x="9467850" y="3143380"/>
            <a:chExt cx="1047607" cy="218946"/>
          </a:xfrm>
        </p:grpSpPr>
        <p:sp>
          <p:nvSpPr>
            <p:cNvPr id="194" name="SMARTInkShape-7916"/>
            <p:cNvSpPr/>
            <p:nvPr/>
          </p:nvSpPr>
          <p:spPr>
            <a:xfrm>
              <a:off x="9467850" y="3219450"/>
              <a:ext cx="161926" cy="19051"/>
            </a:xfrm>
            <a:custGeom>
              <a:avLst/>
              <a:gdLst/>
              <a:ahLst/>
              <a:cxnLst/>
              <a:rect l="0" t="0" r="0" b="0"/>
              <a:pathLst>
                <a:path w="161926" h="19051">
                  <a:moveTo>
                    <a:pt x="0" y="0"/>
                  </a:moveTo>
                  <a:lnTo>
                    <a:pt x="44475" y="0"/>
                  </a:lnTo>
                  <a:lnTo>
                    <a:pt x="87144" y="0"/>
                  </a:lnTo>
                  <a:lnTo>
                    <a:pt x="94470" y="2822"/>
                  </a:lnTo>
                  <a:lnTo>
                    <a:pt x="97905" y="5056"/>
                  </a:lnTo>
                  <a:lnTo>
                    <a:pt x="112852" y="8201"/>
                  </a:lnTo>
                  <a:lnTo>
                    <a:pt x="136119" y="9409"/>
                  </a:lnTo>
                  <a:lnTo>
                    <a:pt x="142694" y="12295"/>
                  </a:lnTo>
                  <a:lnTo>
                    <a:pt x="16192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 name="SMARTInkShape-7917"/>
            <p:cNvSpPr/>
            <p:nvPr/>
          </p:nvSpPr>
          <p:spPr>
            <a:xfrm>
              <a:off x="9715668" y="3171986"/>
              <a:ext cx="218908" cy="180153"/>
            </a:xfrm>
            <a:custGeom>
              <a:avLst/>
              <a:gdLst/>
              <a:ahLst/>
              <a:cxnLst/>
              <a:rect l="0" t="0" r="0" b="0"/>
              <a:pathLst>
                <a:path w="218908" h="180153">
                  <a:moveTo>
                    <a:pt x="142707" y="28414"/>
                  </a:moveTo>
                  <a:lnTo>
                    <a:pt x="137650" y="23358"/>
                  </a:lnTo>
                  <a:lnTo>
                    <a:pt x="135168" y="18053"/>
                  </a:lnTo>
                  <a:lnTo>
                    <a:pt x="134505" y="15157"/>
                  </a:lnTo>
                  <a:lnTo>
                    <a:pt x="128519" y="6024"/>
                  </a:lnTo>
                  <a:lnTo>
                    <a:pt x="120172" y="2588"/>
                  </a:lnTo>
                  <a:lnTo>
                    <a:pt x="87205" y="0"/>
                  </a:lnTo>
                  <a:lnTo>
                    <a:pt x="69229" y="4943"/>
                  </a:lnTo>
                  <a:lnTo>
                    <a:pt x="39744" y="22233"/>
                  </a:lnTo>
                  <a:lnTo>
                    <a:pt x="30623" y="31311"/>
                  </a:lnTo>
                  <a:lnTo>
                    <a:pt x="6312" y="64832"/>
                  </a:lnTo>
                  <a:lnTo>
                    <a:pt x="1751" y="82831"/>
                  </a:lnTo>
                  <a:lnTo>
                    <a:pt x="0" y="107270"/>
                  </a:lnTo>
                  <a:lnTo>
                    <a:pt x="5551" y="116731"/>
                  </a:lnTo>
                  <a:lnTo>
                    <a:pt x="12958" y="126932"/>
                  </a:lnTo>
                  <a:lnTo>
                    <a:pt x="16248" y="134995"/>
                  </a:lnTo>
                  <a:lnTo>
                    <a:pt x="26178" y="142106"/>
                  </a:lnTo>
                  <a:lnTo>
                    <a:pt x="72727" y="164904"/>
                  </a:lnTo>
                  <a:lnTo>
                    <a:pt x="114952" y="173270"/>
                  </a:lnTo>
                  <a:lnTo>
                    <a:pt x="156276" y="180152"/>
                  </a:lnTo>
                  <a:lnTo>
                    <a:pt x="172020" y="179461"/>
                  </a:lnTo>
                  <a:lnTo>
                    <a:pt x="218907" y="17128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 name="SMARTInkShape-7918"/>
            <p:cNvSpPr/>
            <p:nvPr/>
          </p:nvSpPr>
          <p:spPr>
            <a:xfrm>
              <a:off x="10058400" y="3219450"/>
              <a:ext cx="76201" cy="142876"/>
            </a:xfrm>
            <a:custGeom>
              <a:avLst/>
              <a:gdLst/>
              <a:ahLst/>
              <a:cxnLst/>
              <a:rect l="0" t="0" r="0" b="0"/>
              <a:pathLst>
                <a:path w="76201" h="142876">
                  <a:moveTo>
                    <a:pt x="0" y="0"/>
                  </a:moveTo>
                  <a:lnTo>
                    <a:pt x="8202" y="8201"/>
                  </a:lnTo>
                  <a:lnTo>
                    <a:pt x="10322" y="16868"/>
                  </a:lnTo>
                  <a:lnTo>
                    <a:pt x="15993" y="25694"/>
                  </a:lnTo>
                  <a:lnTo>
                    <a:pt x="28671" y="69171"/>
                  </a:lnTo>
                  <a:lnTo>
                    <a:pt x="34837" y="82466"/>
                  </a:lnTo>
                  <a:lnTo>
                    <a:pt x="38191" y="98283"/>
                  </a:lnTo>
                  <a:lnTo>
                    <a:pt x="45418" y="110142"/>
                  </a:lnTo>
                  <a:lnTo>
                    <a:pt x="62525" y="130089"/>
                  </a:lnTo>
                  <a:lnTo>
                    <a:pt x="66129" y="140982"/>
                  </a:lnTo>
                  <a:lnTo>
                    <a:pt x="67370" y="141613"/>
                  </a:lnTo>
                  <a:lnTo>
                    <a:pt x="76200" y="1428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SMARTInkShape-7919"/>
            <p:cNvSpPr/>
            <p:nvPr/>
          </p:nvSpPr>
          <p:spPr>
            <a:xfrm>
              <a:off x="10039350" y="3267075"/>
              <a:ext cx="123826" cy="19051"/>
            </a:xfrm>
            <a:custGeom>
              <a:avLst/>
              <a:gdLst/>
              <a:ahLst/>
              <a:cxnLst/>
              <a:rect l="0" t="0" r="0" b="0"/>
              <a:pathLst>
                <a:path w="123826" h="19051">
                  <a:moveTo>
                    <a:pt x="0" y="19050"/>
                  </a:moveTo>
                  <a:lnTo>
                    <a:pt x="0" y="13994"/>
                  </a:lnTo>
                  <a:lnTo>
                    <a:pt x="2118" y="12504"/>
                  </a:lnTo>
                  <a:lnTo>
                    <a:pt x="21458" y="9917"/>
                  </a:lnTo>
                  <a:lnTo>
                    <a:pt x="60779" y="6718"/>
                  </a:lnTo>
                  <a:lnTo>
                    <a:pt x="96718" y="589"/>
                  </a:lnTo>
                  <a:lnTo>
                    <a:pt x="1238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 name="SMARTInkShape-7920"/>
            <p:cNvSpPr/>
            <p:nvPr/>
          </p:nvSpPr>
          <p:spPr>
            <a:xfrm>
              <a:off x="10287000" y="3143380"/>
              <a:ext cx="228457" cy="214868"/>
            </a:xfrm>
            <a:custGeom>
              <a:avLst/>
              <a:gdLst/>
              <a:ahLst/>
              <a:cxnLst/>
              <a:rect l="0" t="0" r="0" b="0"/>
              <a:pathLst>
                <a:path w="228457" h="214868">
                  <a:moveTo>
                    <a:pt x="0" y="37970"/>
                  </a:moveTo>
                  <a:lnTo>
                    <a:pt x="0" y="52159"/>
                  </a:lnTo>
                  <a:lnTo>
                    <a:pt x="2823" y="57682"/>
                  </a:lnTo>
                  <a:lnTo>
                    <a:pt x="6546" y="63664"/>
                  </a:lnTo>
                  <a:lnTo>
                    <a:pt x="16890" y="98796"/>
                  </a:lnTo>
                  <a:lnTo>
                    <a:pt x="19824" y="129079"/>
                  </a:lnTo>
                  <a:lnTo>
                    <a:pt x="33228" y="172700"/>
                  </a:lnTo>
                  <a:lnTo>
                    <a:pt x="44999" y="197673"/>
                  </a:lnTo>
                  <a:lnTo>
                    <a:pt x="47473" y="208732"/>
                  </a:lnTo>
                  <a:lnTo>
                    <a:pt x="52636" y="209217"/>
                  </a:lnTo>
                  <a:lnTo>
                    <a:pt x="54141" y="210342"/>
                  </a:lnTo>
                  <a:lnTo>
                    <a:pt x="55813" y="214416"/>
                  </a:lnTo>
                  <a:lnTo>
                    <a:pt x="56259" y="214867"/>
                  </a:lnTo>
                  <a:lnTo>
                    <a:pt x="56556" y="214110"/>
                  </a:lnTo>
                  <a:lnTo>
                    <a:pt x="56753" y="212547"/>
                  </a:lnTo>
                  <a:lnTo>
                    <a:pt x="55828" y="211504"/>
                  </a:lnTo>
                  <a:lnTo>
                    <a:pt x="51976" y="210346"/>
                  </a:lnTo>
                  <a:lnTo>
                    <a:pt x="50526" y="208979"/>
                  </a:lnTo>
                  <a:lnTo>
                    <a:pt x="48006" y="201300"/>
                  </a:lnTo>
                  <a:lnTo>
                    <a:pt x="47636" y="168409"/>
                  </a:lnTo>
                  <a:lnTo>
                    <a:pt x="44808" y="161912"/>
                  </a:lnTo>
                  <a:lnTo>
                    <a:pt x="42572" y="158698"/>
                  </a:lnTo>
                  <a:lnTo>
                    <a:pt x="39427" y="144062"/>
                  </a:lnTo>
                  <a:lnTo>
                    <a:pt x="37303" y="127757"/>
                  </a:lnTo>
                  <a:lnTo>
                    <a:pt x="21642" y="97158"/>
                  </a:lnTo>
                  <a:lnTo>
                    <a:pt x="19080" y="49897"/>
                  </a:lnTo>
                  <a:lnTo>
                    <a:pt x="19052" y="24350"/>
                  </a:lnTo>
                  <a:lnTo>
                    <a:pt x="21873" y="18511"/>
                  </a:lnTo>
                  <a:lnTo>
                    <a:pt x="27252" y="11196"/>
                  </a:lnTo>
                  <a:lnTo>
                    <a:pt x="28183" y="4872"/>
                  </a:lnTo>
                  <a:lnTo>
                    <a:pt x="30431" y="3205"/>
                  </a:lnTo>
                  <a:lnTo>
                    <a:pt x="46424" y="529"/>
                  </a:lnTo>
                  <a:lnTo>
                    <a:pt x="55032" y="0"/>
                  </a:lnTo>
                  <a:lnTo>
                    <a:pt x="96065" y="17183"/>
                  </a:lnTo>
                  <a:lnTo>
                    <a:pt x="140932" y="55349"/>
                  </a:lnTo>
                  <a:lnTo>
                    <a:pt x="183009" y="99987"/>
                  </a:lnTo>
                  <a:lnTo>
                    <a:pt x="215431" y="143766"/>
                  </a:lnTo>
                  <a:lnTo>
                    <a:pt x="226133" y="161511"/>
                  </a:lnTo>
                  <a:lnTo>
                    <a:pt x="228456" y="184004"/>
                  </a:lnTo>
                  <a:lnTo>
                    <a:pt x="227445" y="186126"/>
                  </a:lnTo>
                  <a:lnTo>
                    <a:pt x="225713" y="187540"/>
                  </a:lnTo>
                  <a:lnTo>
                    <a:pt x="197732" y="198522"/>
                  </a:lnTo>
                  <a:lnTo>
                    <a:pt x="150964" y="199859"/>
                  </a:lnTo>
                  <a:lnTo>
                    <a:pt x="120554" y="200952"/>
                  </a:lnTo>
                  <a:lnTo>
                    <a:pt x="102005" y="208096"/>
                  </a:lnTo>
                  <a:lnTo>
                    <a:pt x="76200" y="20942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4" name="SMARTInkShape-Group1151"/>
          <p:cNvGrpSpPr/>
          <p:nvPr/>
        </p:nvGrpSpPr>
        <p:grpSpPr>
          <a:xfrm>
            <a:off x="10248900" y="2771775"/>
            <a:ext cx="200026" cy="238126"/>
            <a:chOff x="10248900" y="2771775"/>
            <a:chExt cx="200026" cy="238126"/>
          </a:xfrm>
        </p:grpSpPr>
        <p:sp>
          <p:nvSpPr>
            <p:cNvPr id="200" name="SMARTInkShape-7921"/>
            <p:cNvSpPr/>
            <p:nvPr/>
          </p:nvSpPr>
          <p:spPr>
            <a:xfrm>
              <a:off x="10248900" y="2809991"/>
              <a:ext cx="9526" cy="180860"/>
            </a:xfrm>
            <a:custGeom>
              <a:avLst/>
              <a:gdLst/>
              <a:ahLst/>
              <a:cxnLst/>
              <a:rect l="0" t="0" r="0" b="0"/>
              <a:pathLst>
                <a:path w="9526" h="180860">
                  <a:moveTo>
                    <a:pt x="0" y="9409"/>
                  </a:moveTo>
                  <a:lnTo>
                    <a:pt x="0" y="0"/>
                  </a:lnTo>
                  <a:lnTo>
                    <a:pt x="0" y="43110"/>
                  </a:lnTo>
                  <a:lnTo>
                    <a:pt x="0" y="88387"/>
                  </a:lnTo>
                  <a:lnTo>
                    <a:pt x="0" y="133211"/>
                  </a:lnTo>
                  <a:lnTo>
                    <a:pt x="0" y="153573"/>
                  </a:lnTo>
                  <a:lnTo>
                    <a:pt x="2823" y="160971"/>
                  </a:lnTo>
                  <a:lnTo>
                    <a:pt x="6546" y="167787"/>
                  </a:lnTo>
                  <a:lnTo>
                    <a:pt x="9525" y="18085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 name="SMARTInkShape-7922"/>
            <p:cNvSpPr/>
            <p:nvPr/>
          </p:nvSpPr>
          <p:spPr>
            <a:xfrm>
              <a:off x="10287000" y="2771775"/>
              <a:ext cx="152401" cy="47626"/>
            </a:xfrm>
            <a:custGeom>
              <a:avLst/>
              <a:gdLst/>
              <a:ahLst/>
              <a:cxnLst/>
              <a:rect l="0" t="0" r="0" b="0"/>
              <a:pathLst>
                <a:path w="152401" h="47626">
                  <a:moveTo>
                    <a:pt x="0" y="47625"/>
                  </a:moveTo>
                  <a:lnTo>
                    <a:pt x="0" y="38216"/>
                  </a:lnTo>
                  <a:lnTo>
                    <a:pt x="5057" y="33078"/>
                  </a:lnTo>
                  <a:lnTo>
                    <a:pt x="10361" y="30576"/>
                  </a:lnTo>
                  <a:lnTo>
                    <a:pt x="57420" y="19691"/>
                  </a:lnTo>
                  <a:lnTo>
                    <a:pt x="69970" y="18276"/>
                  </a:lnTo>
                  <a:lnTo>
                    <a:pt x="114307" y="7308"/>
                  </a:lnTo>
                  <a:lnTo>
                    <a:pt x="134645" y="1444"/>
                  </a:lnTo>
                  <a:lnTo>
                    <a:pt x="1524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 name="SMARTInkShape-7923"/>
            <p:cNvSpPr/>
            <p:nvPr/>
          </p:nvSpPr>
          <p:spPr>
            <a:xfrm>
              <a:off x="10296525" y="2895600"/>
              <a:ext cx="123826" cy="28576"/>
            </a:xfrm>
            <a:custGeom>
              <a:avLst/>
              <a:gdLst/>
              <a:ahLst/>
              <a:cxnLst/>
              <a:rect l="0" t="0" r="0" b="0"/>
              <a:pathLst>
                <a:path w="123826" h="28576">
                  <a:moveTo>
                    <a:pt x="0" y="28575"/>
                  </a:moveTo>
                  <a:lnTo>
                    <a:pt x="5057" y="23518"/>
                  </a:lnTo>
                  <a:lnTo>
                    <a:pt x="10361" y="21036"/>
                  </a:lnTo>
                  <a:lnTo>
                    <a:pt x="54547" y="10883"/>
                  </a:lnTo>
                  <a:lnTo>
                    <a:pt x="64106" y="7307"/>
                  </a:lnTo>
                  <a:lnTo>
                    <a:pt x="72942" y="3247"/>
                  </a:lnTo>
                  <a:lnTo>
                    <a:pt x="1238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 name="SMARTInkShape-7924"/>
            <p:cNvSpPr/>
            <p:nvPr/>
          </p:nvSpPr>
          <p:spPr>
            <a:xfrm>
              <a:off x="10287000" y="2990967"/>
              <a:ext cx="161926" cy="18934"/>
            </a:xfrm>
            <a:custGeom>
              <a:avLst/>
              <a:gdLst/>
              <a:ahLst/>
              <a:cxnLst/>
              <a:rect l="0" t="0" r="0" b="0"/>
              <a:pathLst>
                <a:path w="161926" h="18934">
                  <a:moveTo>
                    <a:pt x="0" y="18933"/>
                  </a:moveTo>
                  <a:lnTo>
                    <a:pt x="0" y="13876"/>
                  </a:lnTo>
                  <a:lnTo>
                    <a:pt x="1058" y="12387"/>
                  </a:lnTo>
                  <a:lnTo>
                    <a:pt x="2823" y="11394"/>
                  </a:lnTo>
                  <a:lnTo>
                    <a:pt x="13257" y="9800"/>
                  </a:lnTo>
                  <a:lnTo>
                    <a:pt x="26568" y="8427"/>
                  </a:lnTo>
                  <a:lnTo>
                    <a:pt x="48483" y="1884"/>
                  </a:lnTo>
                  <a:lnTo>
                    <a:pt x="92126" y="0"/>
                  </a:lnTo>
                  <a:lnTo>
                    <a:pt x="127885" y="948"/>
                  </a:lnTo>
                  <a:lnTo>
                    <a:pt x="161925" y="940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9" name="SMARTInkShape-Group1152"/>
          <p:cNvGrpSpPr/>
          <p:nvPr/>
        </p:nvGrpSpPr>
        <p:grpSpPr>
          <a:xfrm>
            <a:off x="9324975" y="2733715"/>
            <a:ext cx="762001" cy="238086"/>
            <a:chOff x="9324975" y="2733715"/>
            <a:chExt cx="762001" cy="238086"/>
          </a:xfrm>
        </p:grpSpPr>
        <p:sp>
          <p:nvSpPr>
            <p:cNvPr id="205" name="SMARTInkShape-7925"/>
            <p:cNvSpPr/>
            <p:nvPr/>
          </p:nvSpPr>
          <p:spPr>
            <a:xfrm>
              <a:off x="9953625" y="2905241"/>
              <a:ext cx="133351" cy="9410"/>
            </a:xfrm>
            <a:custGeom>
              <a:avLst/>
              <a:gdLst/>
              <a:ahLst/>
              <a:cxnLst/>
              <a:rect l="0" t="0" r="0" b="0"/>
              <a:pathLst>
                <a:path w="133351" h="9410">
                  <a:moveTo>
                    <a:pt x="0" y="9409"/>
                  </a:moveTo>
                  <a:lnTo>
                    <a:pt x="8202" y="1208"/>
                  </a:lnTo>
                  <a:lnTo>
                    <a:pt x="35922" y="0"/>
                  </a:lnTo>
                  <a:lnTo>
                    <a:pt x="45247" y="2758"/>
                  </a:lnTo>
                  <a:lnTo>
                    <a:pt x="53977" y="6453"/>
                  </a:lnTo>
                  <a:lnTo>
                    <a:pt x="101487" y="9332"/>
                  </a:lnTo>
                  <a:lnTo>
                    <a:pt x="133350" y="940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 name="SMARTInkShape-7926"/>
            <p:cNvSpPr/>
            <p:nvPr/>
          </p:nvSpPr>
          <p:spPr>
            <a:xfrm>
              <a:off x="9324975" y="2809875"/>
              <a:ext cx="104776" cy="9526"/>
            </a:xfrm>
            <a:custGeom>
              <a:avLst/>
              <a:gdLst/>
              <a:ahLst/>
              <a:cxnLst/>
              <a:rect l="0" t="0" r="0" b="0"/>
              <a:pathLst>
                <a:path w="104776" h="9526">
                  <a:moveTo>
                    <a:pt x="0" y="9525"/>
                  </a:moveTo>
                  <a:lnTo>
                    <a:pt x="0" y="1324"/>
                  </a:lnTo>
                  <a:lnTo>
                    <a:pt x="1059" y="883"/>
                  </a:lnTo>
                  <a:lnTo>
                    <a:pt x="45661" y="4"/>
                  </a:lnTo>
                  <a:lnTo>
                    <a:pt x="92966" y="0"/>
                  </a:lnTo>
                  <a:lnTo>
                    <a:pt x="1047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 name="SMARTInkShape-7927"/>
            <p:cNvSpPr/>
            <p:nvPr/>
          </p:nvSpPr>
          <p:spPr>
            <a:xfrm>
              <a:off x="9658350" y="2733715"/>
              <a:ext cx="180927" cy="218867"/>
            </a:xfrm>
            <a:custGeom>
              <a:avLst/>
              <a:gdLst/>
              <a:ahLst/>
              <a:cxnLst/>
              <a:rect l="0" t="0" r="0" b="0"/>
              <a:pathLst>
                <a:path w="180927" h="218867">
                  <a:moveTo>
                    <a:pt x="0" y="66635"/>
                  </a:moveTo>
                  <a:lnTo>
                    <a:pt x="5057" y="71692"/>
                  </a:lnTo>
                  <a:lnTo>
                    <a:pt x="7540" y="76996"/>
                  </a:lnTo>
                  <a:lnTo>
                    <a:pt x="9491" y="122114"/>
                  </a:lnTo>
                  <a:lnTo>
                    <a:pt x="17723" y="161987"/>
                  </a:lnTo>
                  <a:lnTo>
                    <a:pt x="9882" y="202688"/>
                  </a:lnTo>
                  <a:lnTo>
                    <a:pt x="12505" y="209300"/>
                  </a:lnTo>
                  <a:lnTo>
                    <a:pt x="14687" y="212545"/>
                  </a:lnTo>
                  <a:lnTo>
                    <a:pt x="15084" y="214709"/>
                  </a:lnTo>
                  <a:lnTo>
                    <a:pt x="14289" y="216151"/>
                  </a:lnTo>
                  <a:lnTo>
                    <a:pt x="10466" y="218465"/>
                  </a:lnTo>
                  <a:lnTo>
                    <a:pt x="14860" y="218866"/>
                  </a:lnTo>
                  <a:lnTo>
                    <a:pt x="16256" y="217864"/>
                  </a:lnTo>
                  <a:lnTo>
                    <a:pt x="17808" y="213929"/>
                  </a:lnTo>
                  <a:lnTo>
                    <a:pt x="19041" y="169544"/>
                  </a:lnTo>
                  <a:lnTo>
                    <a:pt x="17991" y="130898"/>
                  </a:lnTo>
                  <a:lnTo>
                    <a:pt x="11510" y="112216"/>
                  </a:lnTo>
                  <a:lnTo>
                    <a:pt x="9641" y="69690"/>
                  </a:lnTo>
                  <a:lnTo>
                    <a:pt x="9526" y="28552"/>
                  </a:lnTo>
                  <a:lnTo>
                    <a:pt x="12347" y="20429"/>
                  </a:lnTo>
                  <a:lnTo>
                    <a:pt x="17726" y="11647"/>
                  </a:lnTo>
                  <a:lnTo>
                    <a:pt x="18934" y="1474"/>
                  </a:lnTo>
                  <a:lnTo>
                    <a:pt x="20031" y="969"/>
                  </a:lnTo>
                  <a:lnTo>
                    <a:pt x="33237" y="0"/>
                  </a:lnTo>
                  <a:lnTo>
                    <a:pt x="38760" y="2800"/>
                  </a:lnTo>
                  <a:lnTo>
                    <a:pt x="44744" y="6514"/>
                  </a:lnTo>
                  <a:lnTo>
                    <a:pt x="50930" y="8165"/>
                  </a:lnTo>
                  <a:lnTo>
                    <a:pt x="96713" y="40973"/>
                  </a:lnTo>
                  <a:lnTo>
                    <a:pt x="144289" y="78004"/>
                  </a:lnTo>
                  <a:lnTo>
                    <a:pt x="158402" y="92830"/>
                  </a:lnTo>
                  <a:lnTo>
                    <a:pt x="178133" y="123181"/>
                  </a:lnTo>
                  <a:lnTo>
                    <a:pt x="180809" y="149119"/>
                  </a:lnTo>
                  <a:lnTo>
                    <a:pt x="180926" y="161513"/>
                  </a:lnTo>
                  <a:lnTo>
                    <a:pt x="178826" y="164812"/>
                  </a:lnTo>
                  <a:lnTo>
                    <a:pt x="175309" y="167011"/>
                  </a:lnTo>
                  <a:lnTo>
                    <a:pt x="166815" y="170513"/>
                  </a:lnTo>
                  <a:lnTo>
                    <a:pt x="145142" y="186427"/>
                  </a:lnTo>
                  <a:lnTo>
                    <a:pt x="125841" y="192485"/>
                  </a:lnTo>
                  <a:lnTo>
                    <a:pt x="121995" y="194985"/>
                  </a:lnTo>
                  <a:lnTo>
                    <a:pt x="74777" y="208056"/>
                  </a:lnTo>
                  <a:lnTo>
                    <a:pt x="64019" y="209079"/>
                  </a:lnTo>
                  <a:lnTo>
                    <a:pt x="38100" y="19998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 name="SMARTInkShape-7928"/>
            <p:cNvSpPr/>
            <p:nvPr/>
          </p:nvSpPr>
          <p:spPr>
            <a:xfrm>
              <a:off x="9991725" y="2867025"/>
              <a:ext cx="15008" cy="104776"/>
            </a:xfrm>
            <a:custGeom>
              <a:avLst/>
              <a:gdLst/>
              <a:ahLst/>
              <a:cxnLst/>
              <a:rect l="0" t="0" r="0" b="0"/>
              <a:pathLst>
                <a:path w="15008" h="104776">
                  <a:moveTo>
                    <a:pt x="0" y="0"/>
                  </a:moveTo>
                  <a:lnTo>
                    <a:pt x="9133" y="0"/>
                  </a:lnTo>
                  <a:lnTo>
                    <a:pt x="4352" y="0"/>
                  </a:lnTo>
                  <a:lnTo>
                    <a:pt x="2902" y="2117"/>
                  </a:lnTo>
                  <a:lnTo>
                    <a:pt x="383" y="21459"/>
                  </a:lnTo>
                  <a:lnTo>
                    <a:pt x="11" y="53925"/>
                  </a:lnTo>
                  <a:lnTo>
                    <a:pt x="5059" y="66307"/>
                  </a:lnTo>
                  <a:lnTo>
                    <a:pt x="4718" y="77448"/>
                  </a:lnTo>
                  <a:lnTo>
                    <a:pt x="3146" y="83382"/>
                  </a:lnTo>
                  <a:lnTo>
                    <a:pt x="3156" y="87338"/>
                  </a:lnTo>
                  <a:lnTo>
                    <a:pt x="4220" y="89975"/>
                  </a:lnTo>
                  <a:lnTo>
                    <a:pt x="5988" y="91733"/>
                  </a:lnTo>
                  <a:lnTo>
                    <a:pt x="7953" y="96509"/>
                  </a:lnTo>
                  <a:lnTo>
                    <a:pt x="9497" y="104632"/>
                  </a:lnTo>
                  <a:lnTo>
                    <a:pt x="15007" y="104747"/>
                  </a:lnTo>
                  <a:lnTo>
                    <a:pt x="9525" y="1047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2" name="SMARTInkShape-Group1153"/>
          <p:cNvGrpSpPr/>
          <p:nvPr/>
        </p:nvGrpSpPr>
        <p:grpSpPr>
          <a:xfrm>
            <a:off x="7955714" y="2676525"/>
            <a:ext cx="1518358" cy="1409701"/>
            <a:chOff x="7955714" y="2676525"/>
            <a:chExt cx="1518358" cy="1409701"/>
          </a:xfrm>
        </p:grpSpPr>
        <p:sp>
          <p:nvSpPr>
            <p:cNvPr id="210" name="SMARTInkShape-7929"/>
            <p:cNvSpPr/>
            <p:nvPr/>
          </p:nvSpPr>
          <p:spPr>
            <a:xfrm>
              <a:off x="8458200" y="3952888"/>
              <a:ext cx="142876" cy="123813"/>
            </a:xfrm>
            <a:custGeom>
              <a:avLst/>
              <a:gdLst/>
              <a:ahLst/>
              <a:cxnLst/>
              <a:rect l="0" t="0" r="0" b="0"/>
              <a:pathLst>
                <a:path w="142876" h="123813">
                  <a:moveTo>
                    <a:pt x="0" y="47612"/>
                  </a:moveTo>
                  <a:lnTo>
                    <a:pt x="40358" y="47612"/>
                  </a:lnTo>
                  <a:lnTo>
                    <a:pt x="47217" y="44790"/>
                  </a:lnTo>
                  <a:lnTo>
                    <a:pt x="50529" y="42556"/>
                  </a:lnTo>
                  <a:lnTo>
                    <a:pt x="74178" y="35853"/>
                  </a:lnTo>
                  <a:lnTo>
                    <a:pt x="93250" y="20788"/>
                  </a:lnTo>
                  <a:lnTo>
                    <a:pt x="94361" y="16993"/>
                  </a:lnTo>
                  <a:lnTo>
                    <a:pt x="95075" y="5933"/>
                  </a:lnTo>
                  <a:lnTo>
                    <a:pt x="94075" y="3951"/>
                  </a:lnTo>
                  <a:lnTo>
                    <a:pt x="92350" y="2630"/>
                  </a:lnTo>
                  <a:lnTo>
                    <a:pt x="87611" y="1162"/>
                  </a:lnTo>
                  <a:lnTo>
                    <a:pt x="53960" y="0"/>
                  </a:lnTo>
                  <a:lnTo>
                    <a:pt x="47619" y="2816"/>
                  </a:lnTo>
                  <a:lnTo>
                    <a:pt x="41272" y="6536"/>
                  </a:lnTo>
                  <a:lnTo>
                    <a:pt x="34923" y="8189"/>
                  </a:lnTo>
                  <a:lnTo>
                    <a:pt x="28574" y="14569"/>
                  </a:lnTo>
                  <a:lnTo>
                    <a:pt x="23283" y="23401"/>
                  </a:lnTo>
                  <a:lnTo>
                    <a:pt x="20304" y="34324"/>
                  </a:lnTo>
                  <a:lnTo>
                    <a:pt x="19607" y="41000"/>
                  </a:lnTo>
                  <a:lnTo>
                    <a:pt x="22120" y="47496"/>
                  </a:lnTo>
                  <a:lnTo>
                    <a:pt x="50853" y="93550"/>
                  </a:lnTo>
                  <a:lnTo>
                    <a:pt x="59996" y="102601"/>
                  </a:lnTo>
                  <a:lnTo>
                    <a:pt x="65398" y="106496"/>
                  </a:lnTo>
                  <a:lnTo>
                    <a:pt x="79866" y="110825"/>
                  </a:lnTo>
                  <a:lnTo>
                    <a:pt x="94762" y="113806"/>
                  </a:lnTo>
                  <a:lnTo>
                    <a:pt x="115772" y="121522"/>
                  </a:lnTo>
                  <a:lnTo>
                    <a:pt x="142875" y="12381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SMARTInkShape-7930"/>
            <p:cNvSpPr/>
            <p:nvPr/>
          </p:nvSpPr>
          <p:spPr>
            <a:xfrm>
              <a:off x="8648700" y="3962400"/>
              <a:ext cx="237473" cy="85169"/>
            </a:xfrm>
            <a:custGeom>
              <a:avLst/>
              <a:gdLst/>
              <a:ahLst/>
              <a:cxnLst/>
              <a:rect l="0" t="0" r="0" b="0"/>
              <a:pathLst>
                <a:path w="237473" h="85169">
                  <a:moveTo>
                    <a:pt x="0" y="0"/>
                  </a:moveTo>
                  <a:lnTo>
                    <a:pt x="5057" y="5056"/>
                  </a:lnTo>
                  <a:lnTo>
                    <a:pt x="7539" y="10361"/>
                  </a:lnTo>
                  <a:lnTo>
                    <a:pt x="10506" y="34958"/>
                  </a:lnTo>
                  <a:lnTo>
                    <a:pt x="14546" y="41289"/>
                  </a:lnTo>
                  <a:lnTo>
                    <a:pt x="27829" y="50804"/>
                  </a:lnTo>
                  <a:lnTo>
                    <a:pt x="64536" y="64441"/>
                  </a:lnTo>
                  <a:lnTo>
                    <a:pt x="78953" y="66234"/>
                  </a:lnTo>
                  <a:lnTo>
                    <a:pt x="85537" y="63657"/>
                  </a:lnTo>
                  <a:lnTo>
                    <a:pt x="107939" y="44273"/>
                  </a:lnTo>
                  <a:lnTo>
                    <a:pt x="111474" y="38022"/>
                  </a:lnTo>
                  <a:lnTo>
                    <a:pt x="112416" y="34873"/>
                  </a:lnTo>
                  <a:lnTo>
                    <a:pt x="111985" y="31715"/>
                  </a:lnTo>
                  <a:lnTo>
                    <a:pt x="104877" y="19215"/>
                  </a:lnTo>
                  <a:lnTo>
                    <a:pt x="104805" y="24155"/>
                  </a:lnTo>
                  <a:lnTo>
                    <a:pt x="107610" y="29433"/>
                  </a:lnTo>
                  <a:lnTo>
                    <a:pt x="118035" y="41445"/>
                  </a:lnTo>
                  <a:lnTo>
                    <a:pt x="160254" y="69855"/>
                  </a:lnTo>
                  <a:lnTo>
                    <a:pt x="184448" y="81493"/>
                  </a:lnTo>
                  <a:lnTo>
                    <a:pt x="205826" y="85168"/>
                  </a:lnTo>
                  <a:lnTo>
                    <a:pt x="218560" y="80503"/>
                  </a:lnTo>
                  <a:lnTo>
                    <a:pt x="230682" y="72418"/>
                  </a:lnTo>
                  <a:lnTo>
                    <a:pt x="234817" y="66406"/>
                  </a:lnTo>
                  <a:lnTo>
                    <a:pt x="236655" y="59147"/>
                  </a:lnTo>
                  <a:lnTo>
                    <a:pt x="237472" y="48865"/>
                  </a:lnTo>
                  <a:lnTo>
                    <a:pt x="235012" y="40062"/>
                  </a:lnTo>
                  <a:lnTo>
                    <a:pt x="219075"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 name="SMARTInkShape-7931"/>
            <p:cNvSpPr/>
            <p:nvPr/>
          </p:nvSpPr>
          <p:spPr>
            <a:xfrm>
              <a:off x="8181975" y="3867150"/>
              <a:ext cx="199731" cy="194704"/>
            </a:xfrm>
            <a:custGeom>
              <a:avLst/>
              <a:gdLst/>
              <a:ahLst/>
              <a:cxnLst/>
              <a:rect l="0" t="0" r="0" b="0"/>
              <a:pathLst>
                <a:path w="199731" h="194704">
                  <a:moveTo>
                    <a:pt x="0" y="28575"/>
                  </a:moveTo>
                  <a:lnTo>
                    <a:pt x="5057" y="33631"/>
                  </a:lnTo>
                  <a:lnTo>
                    <a:pt x="7539" y="41758"/>
                  </a:lnTo>
                  <a:lnTo>
                    <a:pt x="8201" y="46889"/>
                  </a:lnTo>
                  <a:lnTo>
                    <a:pt x="10759" y="51367"/>
                  </a:lnTo>
                  <a:lnTo>
                    <a:pt x="55048" y="96041"/>
                  </a:lnTo>
                  <a:lnTo>
                    <a:pt x="63624" y="107243"/>
                  </a:lnTo>
                  <a:lnTo>
                    <a:pt x="107790" y="143483"/>
                  </a:lnTo>
                  <a:lnTo>
                    <a:pt x="155146" y="177452"/>
                  </a:lnTo>
                  <a:lnTo>
                    <a:pt x="174151" y="193629"/>
                  </a:lnTo>
                  <a:lnTo>
                    <a:pt x="177484" y="194703"/>
                  </a:lnTo>
                  <a:lnTo>
                    <a:pt x="180764" y="194360"/>
                  </a:lnTo>
                  <a:lnTo>
                    <a:pt x="188577" y="191262"/>
                  </a:lnTo>
                  <a:lnTo>
                    <a:pt x="194987" y="185669"/>
                  </a:lnTo>
                  <a:lnTo>
                    <a:pt x="197786" y="180239"/>
                  </a:lnTo>
                  <a:lnTo>
                    <a:pt x="199730" y="157399"/>
                  </a:lnTo>
                  <a:lnTo>
                    <a:pt x="198879" y="139300"/>
                  </a:lnTo>
                  <a:lnTo>
                    <a:pt x="191084" y="102765"/>
                  </a:lnTo>
                  <a:lnTo>
                    <a:pt x="187851" y="82307"/>
                  </a:lnTo>
                  <a:lnTo>
                    <a:pt x="181578" y="46175"/>
                  </a:lnTo>
                  <a:lnTo>
                    <a:pt x="180185" y="35339"/>
                  </a:lnTo>
                  <a:lnTo>
                    <a:pt x="171853" y="11547"/>
                  </a:lnTo>
                  <a:lnTo>
                    <a:pt x="1714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 name="SMARTInkShape-7932"/>
            <p:cNvSpPr/>
            <p:nvPr/>
          </p:nvSpPr>
          <p:spPr>
            <a:xfrm>
              <a:off x="9022411" y="2743234"/>
              <a:ext cx="128985" cy="133314"/>
            </a:xfrm>
            <a:custGeom>
              <a:avLst/>
              <a:gdLst/>
              <a:ahLst/>
              <a:cxnLst/>
              <a:rect l="0" t="0" r="0" b="0"/>
              <a:pathLst>
                <a:path w="128985" h="133314">
                  <a:moveTo>
                    <a:pt x="93014" y="9491"/>
                  </a:moveTo>
                  <a:lnTo>
                    <a:pt x="87957" y="4434"/>
                  </a:lnTo>
                  <a:lnTo>
                    <a:pt x="82653" y="1952"/>
                  </a:lnTo>
                  <a:lnTo>
                    <a:pt x="37380" y="44"/>
                  </a:lnTo>
                  <a:lnTo>
                    <a:pt x="31246" y="0"/>
                  </a:lnTo>
                  <a:lnTo>
                    <a:pt x="5312" y="8170"/>
                  </a:lnTo>
                  <a:lnTo>
                    <a:pt x="2795" y="9669"/>
                  </a:lnTo>
                  <a:lnTo>
                    <a:pt x="1119" y="11726"/>
                  </a:lnTo>
                  <a:lnTo>
                    <a:pt x="0" y="14156"/>
                  </a:lnTo>
                  <a:lnTo>
                    <a:pt x="313" y="16834"/>
                  </a:lnTo>
                  <a:lnTo>
                    <a:pt x="3483" y="22632"/>
                  </a:lnTo>
                  <a:lnTo>
                    <a:pt x="20212" y="41280"/>
                  </a:lnTo>
                  <a:lnTo>
                    <a:pt x="66058" y="70014"/>
                  </a:lnTo>
                  <a:lnTo>
                    <a:pt x="112407" y="106476"/>
                  </a:lnTo>
                  <a:lnTo>
                    <a:pt x="128984" y="129984"/>
                  </a:lnTo>
                  <a:lnTo>
                    <a:pt x="128636" y="131095"/>
                  </a:lnTo>
                  <a:lnTo>
                    <a:pt x="127345" y="131835"/>
                  </a:lnTo>
                  <a:lnTo>
                    <a:pt x="119271" y="133186"/>
                  </a:lnTo>
                  <a:lnTo>
                    <a:pt x="72259" y="133313"/>
                  </a:lnTo>
                  <a:lnTo>
                    <a:pt x="60506" y="132256"/>
                  </a:lnTo>
                  <a:lnTo>
                    <a:pt x="43048" y="125711"/>
                  </a:lnTo>
                  <a:lnTo>
                    <a:pt x="26339" y="11426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 name="SMARTInkShape-7933"/>
            <p:cNvSpPr/>
            <p:nvPr/>
          </p:nvSpPr>
          <p:spPr>
            <a:xfrm>
              <a:off x="8029575" y="3095625"/>
              <a:ext cx="199978" cy="180414"/>
            </a:xfrm>
            <a:custGeom>
              <a:avLst/>
              <a:gdLst/>
              <a:ahLst/>
              <a:cxnLst/>
              <a:rect l="0" t="0" r="0" b="0"/>
              <a:pathLst>
                <a:path w="199978" h="180414">
                  <a:moveTo>
                    <a:pt x="0" y="19050"/>
                  </a:moveTo>
                  <a:lnTo>
                    <a:pt x="0" y="62670"/>
                  </a:lnTo>
                  <a:lnTo>
                    <a:pt x="0" y="109070"/>
                  </a:lnTo>
                  <a:lnTo>
                    <a:pt x="0" y="156251"/>
                  </a:lnTo>
                  <a:lnTo>
                    <a:pt x="0" y="170910"/>
                  </a:lnTo>
                  <a:lnTo>
                    <a:pt x="8201" y="163201"/>
                  </a:lnTo>
                  <a:lnTo>
                    <a:pt x="9491" y="130435"/>
                  </a:lnTo>
                  <a:lnTo>
                    <a:pt x="391" y="87418"/>
                  </a:lnTo>
                  <a:lnTo>
                    <a:pt x="34" y="58871"/>
                  </a:lnTo>
                  <a:lnTo>
                    <a:pt x="2838" y="49801"/>
                  </a:lnTo>
                  <a:lnTo>
                    <a:pt x="6553" y="42242"/>
                  </a:lnTo>
                  <a:lnTo>
                    <a:pt x="9514" y="19219"/>
                  </a:lnTo>
                  <a:lnTo>
                    <a:pt x="17725" y="19065"/>
                  </a:lnTo>
                  <a:lnTo>
                    <a:pt x="23714" y="24111"/>
                  </a:lnTo>
                  <a:lnTo>
                    <a:pt x="55059" y="70876"/>
                  </a:lnTo>
                  <a:lnTo>
                    <a:pt x="99419" y="118384"/>
                  </a:lnTo>
                  <a:lnTo>
                    <a:pt x="135395" y="151617"/>
                  </a:lnTo>
                  <a:lnTo>
                    <a:pt x="163253" y="168172"/>
                  </a:lnTo>
                  <a:lnTo>
                    <a:pt x="170080" y="176711"/>
                  </a:lnTo>
                  <a:lnTo>
                    <a:pt x="175427" y="179080"/>
                  </a:lnTo>
                  <a:lnTo>
                    <a:pt x="184387" y="180413"/>
                  </a:lnTo>
                  <a:lnTo>
                    <a:pt x="190605" y="177903"/>
                  </a:lnTo>
                  <a:lnTo>
                    <a:pt x="198165" y="172725"/>
                  </a:lnTo>
                  <a:lnTo>
                    <a:pt x="199199" y="169194"/>
                  </a:lnTo>
                  <a:lnTo>
                    <a:pt x="199977" y="149093"/>
                  </a:lnTo>
                  <a:lnTo>
                    <a:pt x="190761" y="106093"/>
                  </a:lnTo>
                  <a:lnTo>
                    <a:pt x="189519" y="85410"/>
                  </a:lnTo>
                  <a:lnTo>
                    <a:pt x="182309" y="64295"/>
                  </a:lnTo>
                  <a:lnTo>
                    <a:pt x="178329" y="37369"/>
                  </a:lnTo>
                  <a:lnTo>
                    <a:pt x="171853" y="11921"/>
                  </a:lnTo>
                  <a:lnTo>
                    <a:pt x="1714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 name="SMARTInkShape-7934"/>
            <p:cNvSpPr/>
            <p:nvPr/>
          </p:nvSpPr>
          <p:spPr>
            <a:xfrm>
              <a:off x="8297737" y="3162420"/>
              <a:ext cx="141414" cy="123706"/>
            </a:xfrm>
            <a:custGeom>
              <a:avLst/>
              <a:gdLst/>
              <a:ahLst/>
              <a:cxnLst/>
              <a:rect l="0" t="0" r="0" b="0"/>
              <a:pathLst>
                <a:path w="141414" h="123706">
                  <a:moveTo>
                    <a:pt x="8063" y="57030"/>
                  </a:moveTo>
                  <a:lnTo>
                    <a:pt x="22252" y="57030"/>
                  </a:lnTo>
                  <a:lnTo>
                    <a:pt x="27775" y="54208"/>
                  </a:lnTo>
                  <a:lnTo>
                    <a:pt x="33758" y="50484"/>
                  </a:lnTo>
                  <a:lnTo>
                    <a:pt x="43076" y="47329"/>
                  </a:lnTo>
                  <a:lnTo>
                    <a:pt x="69714" y="23917"/>
                  </a:lnTo>
                  <a:lnTo>
                    <a:pt x="72504" y="18324"/>
                  </a:lnTo>
                  <a:lnTo>
                    <a:pt x="73249" y="15351"/>
                  </a:lnTo>
                  <a:lnTo>
                    <a:pt x="72687" y="13369"/>
                  </a:lnTo>
                  <a:lnTo>
                    <a:pt x="71254" y="12048"/>
                  </a:lnTo>
                  <a:lnTo>
                    <a:pt x="66407" y="9927"/>
                  </a:lnTo>
                  <a:lnTo>
                    <a:pt x="57844" y="2962"/>
                  </a:lnTo>
                  <a:lnTo>
                    <a:pt x="49036" y="793"/>
                  </a:lnTo>
                  <a:lnTo>
                    <a:pt x="38480" y="0"/>
                  </a:lnTo>
                  <a:lnTo>
                    <a:pt x="20398" y="8092"/>
                  </a:lnTo>
                  <a:lnTo>
                    <a:pt x="13363" y="19129"/>
                  </a:lnTo>
                  <a:lnTo>
                    <a:pt x="5939" y="37588"/>
                  </a:lnTo>
                  <a:lnTo>
                    <a:pt x="3472" y="40894"/>
                  </a:lnTo>
                  <a:lnTo>
                    <a:pt x="731" y="50211"/>
                  </a:lnTo>
                  <a:lnTo>
                    <a:pt x="0" y="55659"/>
                  </a:lnTo>
                  <a:lnTo>
                    <a:pt x="6867" y="82000"/>
                  </a:lnTo>
                  <a:lnTo>
                    <a:pt x="52812" y="116102"/>
                  </a:lnTo>
                  <a:lnTo>
                    <a:pt x="66596" y="121452"/>
                  </a:lnTo>
                  <a:lnTo>
                    <a:pt x="111184" y="123573"/>
                  </a:lnTo>
                  <a:lnTo>
                    <a:pt x="141413" y="12370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 name="SMARTInkShape-7935"/>
            <p:cNvSpPr/>
            <p:nvPr/>
          </p:nvSpPr>
          <p:spPr>
            <a:xfrm>
              <a:off x="8477250" y="3200400"/>
              <a:ext cx="247480" cy="74151"/>
            </a:xfrm>
            <a:custGeom>
              <a:avLst/>
              <a:gdLst/>
              <a:ahLst/>
              <a:cxnLst/>
              <a:rect l="0" t="0" r="0" b="0"/>
              <a:pathLst>
                <a:path w="247480" h="74151">
                  <a:moveTo>
                    <a:pt x="0" y="9525"/>
                  </a:moveTo>
                  <a:lnTo>
                    <a:pt x="0" y="14581"/>
                  </a:lnTo>
                  <a:lnTo>
                    <a:pt x="2822" y="19886"/>
                  </a:lnTo>
                  <a:lnTo>
                    <a:pt x="6546" y="25772"/>
                  </a:lnTo>
                  <a:lnTo>
                    <a:pt x="9700" y="35035"/>
                  </a:lnTo>
                  <a:lnTo>
                    <a:pt x="22667" y="50814"/>
                  </a:lnTo>
                  <a:lnTo>
                    <a:pt x="36937" y="60329"/>
                  </a:lnTo>
                  <a:lnTo>
                    <a:pt x="49515" y="64794"/>
                  </a:lnTo>
                  <a:lnTo>
                    <a:pt x="83418" y="66626"/>
                  </a:lnTo>
                  <a:lnTo>
                    <a:pt x="90098" y="56547"/>
                  </a:lnTo>
                  <a:lnTo>
                    <a:pt x="93723" y="45212"/>
                  </a:lnTo>
                  <a:lnTo>
                    <a:pt x="95247" y="19493"/>
                  </a:lnTo>
                  <a:lnTo>
                    <a:pt x="95248" y="24238"/>
                  </a:lnTo>
                  <a:lnTo>
                    <a:pt x="96307" y="25683"/>
                  </a:lnTo>
                  <a:lnTo>
                    <a:pt x="139909" y="54063"/>
                  </a:lnTo>
                  <a:lnTo>
                    <a:pt x="150729" y="60364"/>
                  </a:lnTo>
                  <a:lnTo>
                    <a:pt x="179351" y="66487"/>
                  </a:lnTo>
                  <a:lnTo>
                    <a:pt x="183067" y="68666"/>
                  </a:lnTo>
                  <a:lnTo>
                    <a:pt x="185545" y="71177"/>
                  </a:lnTo>
                  <a:lnTo>
                    <a:pt x="196764" y="73968"/>
                  </a:lnTo>
                  <a:lnTo>
                    <a:pt x="210217" y="74150"/>
                  </a:lnTo>
                  <a:lnTo>
                    <a:pt x="234452" y="66412"/>
                  </a:lnTo>
                  <a:lnTo>
                    <a:pt x="241078" y="61972"/>
                  </a:lnTo>
                  <a:lnTo>
                    <a:pt x="244729" y="56471"/>
                  </a:lnTo>
                  <a:lnTo>
                    <a:pt x="246352" y="49440"/>
                  </a:lnTo>
                  <a:lnTo>
                    <a:pt x="247479" y="31741"/>
                  </a:lnTo>
                  <a:lnTo>
                    <a:pt x="244752" y="27160"/>
                  </a:lnTo>
                  <a:lnTo>
                    <a:pt x="241071" y="21596"/>
                  </a:lnTo>
                  <a:lnTo>
                    <a:pt x="238998" y="12514"/>
                  </a:lnTo>
                  <a:lnTo>
                    <a:pt x="2381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 name="SMARTInkShape-7936"/>
            <p:cNvSpPr/>
            <p:nvPr/>
          </p:nvSpPr>
          <p:spPr>
            <a:xfrm>
              <a:off x="8886993" y="3097117"/>
              <a:ext cx="228433" cy="217583"/>
            </a:xfrm>
            <a:custGeom>
              <a:avLst/>
              <a:gdLst/>
              <a:ahLst/>
              <a:cxnLst/>
              <a:rect l="0" t="0" r="0" b="0"/>
              <a:pathLst>
                <a:path w="228433" h="217583">
                  <a:moveTo>
                    <a:pt x="114132" y="74708"/>
                  </a:moveTo>
                  <a:lnTo>
                    <a:pt x="114132" y="27650"/>
                  </a:lnTo>
                  <a:lnTo>
                    <a:pt x="114132" y="24286"/>
                  </a:lnTo>
                  <a:lnTo>
                    <a:pt x="111310" y="17726"/>
                  </a:lnTo>
                  <a:lnTo>
                    <a:pt x="109075" y="14495"/>
                  </a:lnTo>
                  <a:lnTo>
                    <a:pt x="103771" y="10905"/>
                  </a:lnTo>
                  <a:lnTo>
                    <a:pt x="74133" y="0"/>
                  </a:lnTo>
                  <a:lnTo>
                    <a:pt x="70532" y="561"/>
                  </a:lnTo>
                  <a:lnTo>
                    <a:pt x="49648" y="9354"/>
                  </a:lnTo>
                  <a:lnTo>
                    <a:pt x="26566" y="29387"/>
                  </a:lnTo>
                  <a:lnTo>
                    <a:pt x="6299" y="62489"/>
                  </a:lnTo>
                  <a:lnTo>
                    <a:pt x="1109" y="94049"/>
                  </a:lnTo>
                  <a:lnTo>
                    <a:pt x="0" y="128303"/>
                  </a:lnTo>
                  <a:lnTo>
                    <a:pt x="5551" y="141214"/>
                  </a:lnTo>
                  <a:lnTo>
                    <a:pt x="26362" y="166750"/>
                  </a:lnTo>
                  <a:lnTo>
                    <a:pt x="63431" y="196679"/>
                  </a:lnTo>
                  <a:lnTo>
                    <a:pt x="81721" y="203001"/>
                  </a:lnTo>
                  <a:lnTo>
                    <a:pt x="126130" y="213938"/>
                  </a:lnTo>
                  <a:lnTo>
                    <a:pt x="171608" y="217103"/>
                  </a:lnTo>
                  <a:lnTo>
                    <a:pt x="216438" y="217564"/>
                  </a:lnTo>
                  <a:lnTo>
                    <a:pt x="227730" y="217582"/>
                  </a:lnTo>
                  <a:lnTo>
                    <a:pt x="228432" y="20805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 name="SMARTInkShape-7937"/>
            <p:cNvSpPr/>
            <p:nvPr/>
          </p:nvSpPr>
          <p:spPr>
            <a:xfrm>
              <a:off x="9144095" y="3134128"/>
              <a:ext cx="160823" cy="169547"/>
            </a:xfrm>
            <a:custGeom>
              <a:avLst/>
              <a:gdLst/>
              <a:ahLst/>
              <a:cxnLst/>
              <a:rect l="0" t="0" r="0" b="0"/>
              <a:pathLst>
                <a:path w="160823" h="169547">
                  <a:moveTo>
                    <a:pt x="95155" y="18647"/>
                  </a:moveTo>
                  <a:lnTo>
                    <a:pt x="95155" y="13590"/>
                  </a:lnTo>
                  <a:lnTo>
                    <a:pt x="94097" y="12101"/>
                  </a:lnTo>
                  <a:lnTo>
                    <a:pt x="92333" y="11108"/>
                  </a:lnTo>
                  <a:lnTo>
                    <a:pt x="46954" y="955"/>
                  </a:lnTo>
                  <a:lnTo>
                    <a:pt x="30543" y="0"/>
                  </a:lnTo>
                  <a:lnTo>
                    <a:pt x="3571" y="7833"/>
                  </a:lnTo>
                  <a:lnTo>
                    <a:pt x="2349" y="9321"/>
                  </a:lnTo>
                  <a:lnTo>
                    <a:pt x="991" y="13797"/>
                  </a:lnTo>
                  <a:lnTo>
                    <a:pt x="0" y="31478"/>
                  </a:lnTo>
                  <a:lnTo>
                    <a:pt x="3144" y="34610"/>
                  </a:lnTo>
                  <a:lnTo>
                    <a:pt x="47441" y="64291"/>
                  </a:lnTo>
                  <a:lnTo>
                    <a:pt x="88445" y="95509"/>
                  </a:lnTo>
                  <a:lnTo>
                    <a:pt x="129844" y="125466"/>
                  </a:lnTo>
                  <a:lnTo>
                    <a:pt x="139147" y="135972"/>
                  </a:lnTo>
                  <a:lnTo>
                    <a:pt x="154168" y="147837"/>
                  </a:lnTo>
                  <a:lnTo>
                    <a:pt x="160822" y="159511"/>
                  </a:lnTo>
                  <a:lnTo>
                    <a:pt x="155737" y="163451"/>
                  </a:lnTo>
                  <a:lnTo>
                    <a:pt x="147480" y="167671"/>
                  </a:lnTo>
                  <a:lnTo>
                    <a:pt x="140283" y="169546"/>
                  </a:lnTo>
                  <a:lnTo>
                    <a:pt x="130734" y="167558"/>
                  </a:lnTo>
                  <a:lnTo>
                    <a:pt x="113458" y="163311"/>
                  </a:lnTo>
                  <a:lnTo>
                    <a:pt x="76105" y="16152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 name="SMARTInkShape-7938"/>
            <p:cNvSpPr/>
            <p:nvPr/>
          </p:nvSpPr>
          <p:spPr>
            <a:xfrm>
              <a:off x="8021927" y="3524250"/>
              <a:ext cx="214627" cy="157074"/>
            </a:xfrm>
            <a:custGeom>
              <a:avLst/>
              <a:gdLst/>
              <a:ahLst/>
              <a:cxnLst/>
              <a:rect l="0" t="0" r="0" b="0"/>
              <a:pathLst>
                <a:path w="214627" h="157074">
                  <a:moveTo>
                    <a:pt x="45748" y="9525"/>
                  </a:moveTo>
                  <a:lnTo>
                    <a:pt x="40692" y="9525"/>
                  </a:lnTo>
                  <a:lnTo>
                    <a:pt x="35387" y="15170"/>
                  </a:lnTo>
                  <a:lnTo>
                    <a:pt x="29501" y="22617"/>
                  </a:lnTo>
                  <a:lnTo>
                    <a:pt x="23358" y="25927"/>
                  </a:lnTo>
                  <a:lnTo>
                    <a:pt x="17100" y="35865"/>
                  </a:lnTo>
                  <a:lnTo>
                    <a:pt x="0" y="77363"/>
                  </a:lnTo>
                  <a:lnTo>
                    <a:pt x="1780" y="87653"/>
                  </a:lnTo>
                  <a:lnTo>
                    <a:pt x="16602" y="116562"/>
                  </a:lnTo>
                  <a:lnTo>
                    <a:pt x="38876" y="138488"/>
                  </a:lnTo>
                  <a:lnTo>
                    <a:pt x="53630" y="146217"/>
                  </a:lnTo>
                  <a:lnTo>
                    <a:pt x="100957" y="157073"/>
                  </a:lnTo>
                  <a:lnTo>
                    <a:pt x="145211" y="153224"/>
                  </a:lnTo>
                  <a:lnTo>
                    <a:pt x="170821" y="147588"/>
                  </a:lnTo>
                  <a:lnTo>
                    <a:pt x="193461" y="134158"/>
                  </a:lnTo>
                  <a:lnTo>
                    <a:pt x="208519" y="121831"/>
                  </a:lnTo>
                  <a:lnTo>
                    <a:pt x="213341" y="112002"/>
                  </a:lnTo>
                  <a:lnTo>
                    <a:pt x="214626" y="106418"/>
                  </a:lnTo>
                  <a:lnTo>
                    <a:pt x="213233" y="94569"/>
                  </a:lnTo>
                  <a:lnTo>
                    <a:pt x="194741" y="50760"/>
                  </a:lnTo>
                  <a:lnTo>
                    <a:pt x="180323" y="31738"/>
                  </a:lnTo>
                  <a:lnTo>
                    <a:pt x="162646" y="17753"/>
                  </a:lnTo>
                  <a:lnTo>
                    <a:pt x="127382" y="3461"/>
                  </a:lnTo>
                  <a:lnTo>
                    <a:pt x="93373"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0" name="SMARTInkShape-7939"/>
            <p:cNvSpPr/>
            <p:nvPr/>
          </p:nvSpPr>
          <p:spPr>
            <a:xfrm>
              <a:off x="8305800" y="3514725"/>
              <a:ext cx="47626" cy="161926"/>
            </a:xfrm>
            <a:custGeom>
              <a:avLst/>
              <a:gdLst/>
              <a:ahLst/>
              <a:cxnLst/>
              <a:rect l="0" t="0" r="0" b="0"/>
              <a:pathLst>
                <a:path w="47626" h="161926">
                  <a:moveTo>
                    <a:pt x="0" y="0"/>
                  </a:moveTo>
                  <a:lnTo>
                    <a:pt x="5057" y="5056"/>
                  </a:lnTo>
                  <a:lnTo>
                    <a:pt x="7539" y="13183"/>
                  </a:lnTo>
                  <a:lnTo>
                    <a:pt x="15994" y="59409"/>
                  </a:lnTo>
                  <a:lnTo>
                    <a:pt x="26411" y="103386"/>
                  </a:lnTo>
                  <a:lnTo>
                    <a:pt x="28671" y="115799"/>
                  </a:lnTo>
                  <a:lnTo>
                    <a:pt x="35924" y="135214"/>
                  </a:lnTo>
                  <a:lnTo>
                    <a:pt x="38191" y="145820"/>
                  </a:lnTo>
                  <a:lnTo>
                    <a:pt x="47625" y="161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1" name="SMARTInkShape-7940"/>
            <p:cNvSpPr/>
            <p:nvPr/>
          </p:nvSpPr>
          <p:spPr>
            <a:xfrm>
              <a:off x="8429828" y="3486150"/>
              <a:ext cx="142576" cy="179211"/>
            </a:xfrm>
            <a:custGeom>
              <a:avLst/>
              <a:gdLst/>
              <a:ahLst/>
              <a:cxnLst/>
              <a:rect l="0" t="0" r="0" b="0"/>
              <a:pathLst>
                <a:path w="142576" h="179211">
                  <a:moveTo>
                    <a:pt x="85522" y="133350"/>
                  </a:moveTo>
                  <a:lnTo>
                    <a:pt x="85522" y="119161"/>
                  </a:lnTo>
                  <a:lnTo>
                    <a:pt x="82700" y="113638"/>
                  </a:lnTo>
                  <a:lnTo>
                    <a:pt x="77321" y="106526"/>
                  </a:lnTo>
                  <a:lnTo>
                    <a:pt x="66277" y="100237"/>
                  </a:lnTo>
                  <a:lnTo>
                    <a:pt x="49599" y="96727"/>
                  </a:lnTo>
                  <a:lnTo>
                    <a:pt x="40275" y="98729"/>
                  </a:lnTo>
                  <a:lnTo>
                    <a:pt x="7610" y="117678"/>
                  </a:lnTo>
                  <a:lnTo>
                    <a:pt x="3270" y="123915"/>
                  </a:lnTo>
                  <a:lnTo>
                    <a:pt x="826" y="133377"/>
                  </a:lnTo>
                  <a:lnTo>
                    <a:pt x="0" y="146055"/>
                  </a:lnTo>
                  <a:lnTo>
                    <a:pt x="2050" y="149228"/>
                  </a:lnTo>
                  <a:lnTo>
                    <a:pt x="9970" y="155576"/>
                  </a:lnTo>
                  <a:lnTo>
                    <a:pt x="17725" y="159103"/>
                  </a:lnTo>
                  <a:lnTo>
                    <a:pt x="59320" y="175018"/>
                  </a:lnTo>
                  <a:lnTo>
                    <a:pt x="76112" y="179210"/>
                  </a:lnTo>
                  <a:lnTo>
                    <a:pt x="86985" y="177368"/>
                  </a:lnTo>
                  <a:lnTo>
                    <a:pt x="130057" y="158539"/>
                  </a:lnTo>
                  <a:lnTo>
                    <a:pt x="137066" y="152306"/>
                  </a:lnTo>
                  <a:lnTo>
                    <a:pt x="140181" y="146008"/>
                  </a:lnTo>
                  <a:lnTo>
                    <a:pt x="142180" y="130520"/>
                  </a:lnTo>
                  <a:lnTo>
                    <a:pt x="142575" y="112447"/>
                  </a:lnTo>
                  <a:lnTo>
                    <a:pt x="132298" y="85063"/>
                  </a:lnTo>
                  <a:lnTo>
                    <a:pt x="126192" y="69301"/>
                  </a:lnTo>
                  <a:lnTo>
                    <a:pt x="115466" y="22693"/>
                  </a:lnTo>
                  <a:lnTo>
                    <a:pt x="104572"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 name="SMARTInkShape-7941"/>
            <p:cNvSpPr/>
            <p:nvPr/>
          </p:nvSpPr>
          <p:spPr>
            <a:xfrm>
              <a:off x="8858250" y="3486327"/>
              <a:ext cx="152227" cy="245817"/>
            </a:xfrm>
            <a:custGeom>
              <a:avLst/>
              <a:gdLst/>
              <a:ahLst/>
              <a:cxnLst/>
              <a:rect l="0" t="0" r="0" b="0"/>
              <a:pathLst>
                <a:path w="152227" h="245817">
                  <a:moveTo>
                    <a:pt x="0" y="76023"/>
                  </a:moveTo>
                  <a:lnTo>
                    <a:pt x="0" y="89280"/>
                  </a:lnTo>
                  <a:lnTo>
                    <a:pt x="1059" y="91211"/>
                  </a:lnTo>
                  <a:lnTo>
                    <a:pt x="2822" y="92498"/>
                  </a:lnTo>
                  <a:lnTo>
                    <a:pt x="5057" y="93356"/>
                  </a:lnTo>
                  <a:lnTo>
                    <a:pt x="6546" y="96045"/>
                  </a:lnTo>
                  <a:lnTo>
                    <a:pt x="8937" y="118391"/>
                  </a:lnTo>
                  <a:lnTo>
                    <a:pt x="10322" y="132954"/>
                  </a:lnTo>
                  <a:lnTo>
                    <a:pt x="17011" y="156570"/>
                  </a:lnTo>
                  <a:lnTo>
                    <a:pt x="21694" y="199393"/>
                  </a:lnTo>
                  <a:lnTo>
                    <a:pt x="26536" y="218763"/>
                  </a:lnTo>
                  <a:lnTo>
                    <a:pt x="27215" y="225158"/>
                  </a:lnTo>
                  <a:lnTo>
                    <a:pt x="28727" y="229421"/>
                  </a:lnTo>
                  <a:lnTo>
                    <a:pt x="30793" y="232263"/>
                  </a:lnTo>
                  <a:lnTo>
                    <a:pt x="33229" y="234158"/>
                  </a:lnTo>
                  <a:lnTo>
                    <a:pt x="35935" y="239086"/>
                  </a:lnTo>
                  <a:lnTo>
                    <a:pt x="37672" y="245816"/>
                  </a:lnTo>
                  <a:lnTo>
                    <a:pt x="37910" y="243914"/>
                  </a:lnTo>
                  <a:lnTo>
                    <a:pt x="37973" y="241926"/>
                  </a:lnTo>
                  <a:lnTo>
                    <a:pt x="40866" y="236894"/>
                  </a:lnTo>
                  <a:lnTo>
                    <a:pt x="43119" y="234070"/>
                  </a:lnTo>
                  <a:lnTo>
                    <a:pt x="43562" y="232188"/>
                  </a:lnTo>
                  <a:lnTo>
                    <a:pt x="42800" y="230933"/>
                  </a:lnTo>
                  <a:lnTo>
                    <a:pt x="41233" y="230096"/>
                  </a:lnTo>
                  <a:lnTo>
                    <a:pt x="30683" y="183778"/>
                  </a:lnTo>
                  <a:lnTo>
                    <a:pt x="26378" y="169334"/>
                  </a:lnTo>
                  <a:lnTo>
                    <a:pt x="11278" y="123565"/>
                  </a:lnTo>
                  <a:lnTo>
                    <a:pt x="6934" y="87105"/>
                  </a:lnTo>
                  <a:lnTo>
                    <a:pt x="1370" y="60456"/>
                  </a:lnTo>
                  <a:lnTo>
                    <a:pt x="406" y="46246"/>
                  </a:lnTo>
                  <a:lnTo>
                    <a:pt x="5176" y="30276"/>
                  </a:lnTo>
                  <a:lnTo>
                    <a:pt x="16270" y="13521"/>
                  </a:lnTo>
                  <a:lnTo>
                    <a:pt x="22401" y="6617"/>
                  </a:lnTo>
                  <a:lnTo>
                    <a:pt x="31476" y="2843"/>
                  </a:lnTo>
                  <a:lnTo>
                    <a:pt x="68138" y="0"/>
                  </a:lnTo>
                  <a:lnTo>
                    <a:pt x="83924" y="4932"/>
                  </a:lnTo>
                  <a:lnTo>
                    <a:pt x="102007" y="18153"/>
                  </a:lnTo>
                  <a:lnTo>
                    <a:pt x="108837" y="26666"/>
                  </a:lnTo>
                  <a:lnTo>
                    <a:pt x="110658" y="30418"/>
                  </a:lnTo>
                  <a:lnTo>
                    <a:pt x="118326" y="37410"/>
                  </a:lnTo>
                  <a:lnTo>
                    <a:pt x="123334" y="40756"/>
                  </a:lnTo>
                  <a:lnTo>
                    <a:pt x="131721" y="52940"/>
                  </a:lnTo>
                  <a:lnTo>
                    <a:pt x="150423" y="87930"/>
                  </a:lnTo>
                  <a:lnTo>
                    <a:pt x="152226" y="115905"/>
                  </a:lnTo>
                  <a:lnTo>
                    <a:pt x="151226" y="118486"/>
                  </a:lnTo>
                  <a:lnTo>
                    <a:pt x="149501" y="120206"/>
                  </a:lnTo>
                  <a:lnTo>
                    <a:pt x="142016" y="125451"/>
                  </a:lnTo>
                  <a:lnTo>
                    <a:pt x="136144" y="129741"/>
                  </a:lnTo>
                  <a:lnTo>
                    <a:pt x="126887" y="132156"/>
                  </a:lnTo>
                  <a:lnTo>
                    <a:pt x="83234" y="133147"/>
                  </a:lnTo>
                  <a:lnTo>
                    <a:pt x="69935" y="132107"/>
                  </a:lnTo>
                  <a:lnTo>
                    <a:pt x="47625" y="12364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3" name="SMARTInkShape-7942"/>
            <p:cNvSpPr/>
            <p:nvPr/>
          </p:nvSpPr>
          <p:spPr>
            <a:xfrm>
              <a:off x="9087537" y="3514875"/>
              <a:ext cx="151499" cy="218662"/>
            </a:xfrm>
            <a:custGeom>
              <a:avLst/>
              <a:gdLst/>
              <a:ahLst/>
              <a:cxnLst/>
              <a:rect l="0" t="0" r="0" b="0"/>
              <a:pathLst>
                <a:path w="151499" h="218662">
                  <a:moveTo>
                    <a:pt x="94563" y="18900"/>
                  </a:moveTo>
                  <a:lnTo>
                    <a:pt x="86362" y="18900"/>
                  </a:lnTo>
                  <a:lnTo>
                    <a:pt x="66841" y="5643"/>
                  </a:lnTo>
                  <a:lnTo>
                    <a:pt x="44363" y="994"/>
                  </a:lnTo>
                  <a:lnTo>
                    <a:pt x="20154" y="0"/>
                  </a:lnTo>
                  <a:lnTo>
                    <a:pt x="11045" y="2739"/>
                  </a:lnTo>
                  <a:lnTo>
                    <a:pt x="7134" y="4951"/>
                  </a:lnTo>
                  <a:lnTo>
                    <a:pt x="4527" y="7484"/>
                  </a:lnTo>
                  <a:lnTo>
                    <a:pt x="1631" y="13121"/>
                  </a:lnTo>
                  <a:lnTo>
                    <a:pt x="0" y="22244"/>
                  </a:lnTo>
                  <a:lnTo>
                    <a:pt x="4573" y="36707"/>
                  </a:lnTo>
                  <a:lnTo>
                    <a:pt x="16658" y="54011"/>
                  </a:lnTo>
                  <a:lnTo>
                    <a:pt x="59557" y="98119"/>
                  </a:lnTo>
                  <a:lnTo>
                    <a:pt x="103524" y="134615"/>
                  </a:lnTo>
                  <a:lnTo>
                    <a:pt x="129376" y="163936"/>
                  </a:lnTo>
                  <a:lnTo>
                    <a:pt x="149264" y="195744"/>
                  </a:lnTo>
                  <a:lnTo>
                    <a:pt x="151498" y="215914"/>
                  </a:lnTo>
                  <a:lnTo>
                    <a:pt x="150512" y="216918"/>
                  </a:lnTo>
                  <a:lnTo>
                    <a:pt x="146593" y="218033"/>
                  </a:lnTo>
                  <a:lnTo>
                    <a:pt x="133381" y="218661"/>
                  </a:lnTo>
                  <a:lnTo>
                    <a:pt x="89659" y="207156"/>
                  </a:lnTo>
                  <a:lnTo>
                    <a:pt x="56463" y="1998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4" name="SMARTInkShape-7943"/>
            <p:cNvSpPr/>
            <p:nvPr/>
          </p:nvSpPr>
          <p:spPr>
            <a:xfrm>
              <a:off x="9058275" y="3952875"/>
              <a:ext cx="38101" cy="133351"/>
            </a:xfrm>
            <a:custGeom>
              <a:avLst/>
              <a:gdLst/>
              <a:ahLst/>
              <a:cxnLst/>
              <a:rect l="0" t="0" r="0" b="0"/>
              <a:pathLst>
                <a:path w="38101" h="133351">
                  <a:moveTo>
                    <a:pt x="0" y="0"/>
                  </a:moveTo>
                  <a:lnTo>
                    <a:pt x="5057" y="5056"/>
                  </a:lnTo>
                  <a:lnTo>
                    <a:pt x="7540" y="10361"/>
                  </a:lnTo>
                  <a:lnTo>
                    <a:pt x="21232" y="54597"/>
                  </a:lnTo>
                  <a:lnTo>
                    <a:pt x="25312" y="63424"/>
                  </a:lnTo>
                  <a:lnTo>
                    <a:pt x="37133" y="109951"/>
                  </a:lnTo>
                  <a:lnTo>
                    <a:pt x="38100" y="1333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5" name="SMARTInkShape-7944"/>
            <p:cNvSpPr/>
            <p:nvPr/>
          </p:nvSpPr>
          <p:spPr>
            <a:xfrm>
              <a:off x="9096375" y="3868635"/>
              <a:ext cx="150868" cy="131700"/>
            </a:xfrm>
            <a:custGeom>
              <a:avLst/>
              <a:gdLst/>
              <a:ahLst/>
              <a:cxnLst/>
              <a:rect l="0" t="0" r="0" b="0"/>
              <a:pathLst>
                <a:path w="150868" h="131700">
                  <a:moveTo>
                    <a:pt x="0" y="36615"/>
                  </a:moveTo>
                  <a:lnTo>
                    <a:pt x="5057" y="31559"/>
                  </a:lnTo>
                  <a:lnTo>
                    <a:pt x="7540" y="26254"/>
                  </a:lnTo>
                  <a:lnTo>
                    <a:pt x="8201" y="23358"/>
                  </a:lnTo>
                  <a:lnTo>
                    <a:pt x="14189" y="14225"/>
                  </a:lnTo>
                  <a:lnTo>
                    <a:pt x="22534" y="10789"/>
                  </a:lnTo>
                  <a:lnTo>
                    <a:pt x="32241" y="8204"/>
                  </a:lnTo>
                  <a:lnTo>
                    <a:pt x="44713" y="1856"/>
                  </a:lnTo>
                  <a:lnTo>
                    <a:pt x="55502" y="0"/>
                  </a:lnTo>
                  <a:lnTo>
                    <a:pt x="90298" y="6846"/>
                  </a:lnTo>
                  <a:lnTo>
                    <a:pt x="109480" y="16467"/>
                  </a:lnTo>
                  <a:lnTo>
                    <a:pt x="126395" y="31821"/>
                  </a:lnTo>
                  <a:lnTo>
                    <a:pt x="140496" y="52107"/>
                  </a:lnTo>
                  <a:lnTo>
                    <a:pt x="150101" y="80636"/>
                  </a:lnTo>
                  <a:lnTo>
                    <a:pt x="150867" y="85012"/>
                  </a:lnTo>
                  <a:lnTo>
                    <a:pt x="150320" y="88988"/>
                  </a:lnTo>
                  <a:lnTo>
                    <a:pt x="140581" y="112721"/>
                  </a:lnTo>
                  <a:lnTo>
                    <a:pt x="134448" y="119123"/>
                  </a:lnTo>
                  <a:lnTo>
                    <a:pt x="120152" y="127620"/>
                  </a:lnTo>
                  <a:lnTo>
                    <a:pt x="107685" y="130607"/>
                  </a:lnTo>
                  <a:lnTo>
                    <a:pt x="83979" y="131699"/>
                  </a:lnTo>
                  <a:lnTo>
                    <a:pt x="76835" y="128969"/>
                  </a:lnTo>
                  <a:lnTo>
                    <a:pt x="70132" y="125286"/>
                  </a:lnTo>
                  <a:lnTo>
                    <a:pt x="57206" y="122922"/>
                  </a:lnTo>
                  <a:lnTo>
                    <a:pt x="47625" y="12234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 name="SMARTInkShape-7945"/>
            <p:cNvSpPr/>
            <p:nvPr/>
          </p:nvSpPr>
          <p:spPr>
            <a:xfrm>
              <a:off x="9335201" y="3868508"/>
              <a:ext cx="138871" cy="217581"/>
            </a:xfrm>
            <a:custGeom>
              <a:avLst/>
              <a:gdLst/>
              <a:ahLst/>
              <a:cxnLst/>
              <a:rect l="0" t="0" r="0" b="0"/>
              <a:pathLst>
                <a:path w="138871" h="217581">
                  <a:moveTo>
                    <a:pt x="75499" y="17692"/>
                  </a:moveTo>
                  <a:lnTo>
                    <a:pt x="70442" y="12636"/>
                  </a:lnTo>
                  <a:lnTo>
                    <a:pt x="62315" y="10153"/>
                  </a:lnTo>
                  <a:lnTo>
                    <a:pt x="49964" y="8559"/>
                  </a:lnTo>
                  <a:lnTo>
                    <a:pt x="26602" y="680"/>
                  </a:lnTo>
                  <a:lnTo>
                    <a:pt x="20676" y="0"/>
                  </a:lnTo>
                  <a:lnTo>
                    <a:pt x="11269" y="2068"/>
                  </a:lnTo>
                  <a:lnTo>
                    <a:pt x="7279" y="4101"/>
                  </a:lnTo>
                  <a:lnTo>
                    <a:pt x="4619" y="6515"/>
                  </a:lnTo>
                  <a:lnTo>
                    <a:pt x="0" y="16011"/>
                  </a:lnTo>
                  <a:lnTo>
                    <a:pt x="10100" y="43541"/>
                  </a:lnTo>
                  <a:lnTo>
                    <a:pt x="53276" y="90615"/>
                  </a:lnTo>
                  <a:lnTo>
                    <a:pt x="88478" y="132458"/>
                  </a:lnTo>
                  <a:lnTo>
                    <a:pt x="125126" y="174742"/>
                  </a:lnTo>
                  <a:lnTo>
                    <a:pt x="137123" y="194400"/>
                  </a:lnTo>
                  <a:lnTo>
                    <a:pt x="138807" y="198998"/>
                  </a:lnTo>
                  <a:lnTo>
                    <a:pt x="138870" y="202062"/>
                  </a:lnTo>
                  <a:lnTo>
                    <a:pt x="137855" y="204105"/>
                  </a:lnTo>
                  <a:lnTo>
                    <a:pt x="136120" y="205468"/>
                  </a:lnTo>
                  <a:lnTo>
                    <a:pt x="134192" y="209803"/>
                  </a:lnTo>
                  <a:lnTo>
                    <a:pt x="133677" y="212441"/>
                  </a:lnTo>
                  <a:lnTo>
                    <a:pt x="131218" y="214200"/>
                  </a:lnTo>
                  <a:lnTo>
                    <a:pt x="114885" y="217022"/>
                  </a:lnTo>
                  <a:lnTo>
                    <a:pt x="101153" y="217580"/>
                  </a:lnTo>
                  <a:lnTo>
                    <a:pt x="54858" y="202521"/>
                  </a:lnTo>
                  <a:lnTo>
                    <a:pt x="37399" y="19866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 name="SMARTInkShape-7946"/>
            <p:cNvSpPr/>
            <p:nvPr/>
          </p:nvSpPr>
          <p:spPr>
            <a:xfrm>
              <a:off x="7955714" y="2676525"/>
              <a:ext cx="195923" cy="178558"/>
            </a:xfrm>
            <a:custGeom>
              <a:avLst/>
              <a:gdLst/>
              <a:ahLst/>
              <a:cxnLst/>
              <a:rect l="0" t="0" r="0" b="0"/>
              <a:pathLst>
                <a:path w="195923" h="178558">
                  <a:moveTo>
                    <a:pt x="73861" y="0"/>
                  </a:moveTo>
                  <a:lnTo>
                    <a:pt x="64140" y="16267"/>
                  </a:lnTo>
                  <a:lnTo>
                    <a:pt x="30008" y="60721"/>
                  </a:lnTo>
                  <a:lnTo>
                    <a:pt x="5553" y="105245"/>
                  </a:lnTo>
                  <a:lnTo>
                    <a:pt x="0" y="123377"/>
                  </a:lnTo>
                  <a:lnTo>
                    <a:pt x="1523" y="134562"/>
                  </a:lnTo>
                  <a:lnTo>
                    <a:pt x="6786" y="146588"/>
                  </a:lnTo>
                  <a:lnTo>
                    <a:pt x="21649" y="164201"/>
                  </a:lnTo>
                  <a:lnTo>
                    <a:pt x="33369" y="172814"/>
                  </a:lnTo>
                  <a:lnTo>
                    <a:pt x="56925" y="178557"/>
                  </a:lnTo>
                  <a:lnTo>
                    <a:pt x="93328" y="172893"/>
                  </a:lnTo>
                  <a:lnTo>
                    <a:pt x="125449" y="161583"/>
                  </a:lnTo>
                  <a:lnTo>
                    <a:pt x="171225" y="126423"/>
                  </a:lnTo>
                  <a:lnTo>
                    <a:pt x="180634" y="116866"/>
                  </a:lnTo>
                  <a:lnTo>
                    <a:pt x="191731" y="91994"/>
                  </a:lnTo>
                  <a:lnTo>
                    <a:pt x="195922" y="75823"/>
                  </a:lnTo>
                  <a:lnTo>
                    <a:pt x="195451" y="71715"/>
                  </a:lnTo>
                  <a:lnTo>
                    <a:pt x="192106" y="64329"/>
                  </a:lnTo>
                  <a:lnTo>
                    <a:pt x="161992" y="31265"/>
                  </a:lnTo>
                  <a:lnTo>
                    <a:pt x="152541" y="24479"/>
                  </a:lnTo>
                  <a:lnTo>
                    <a:pt x="141271" y="17837"/>
                  </a:lnTo>
                  <a:lnTo>
                    <a:pt x="137851" y="15066"/>
                  </a:lnTo>
                  <a:lnTo>
                    <a:pt x="117868" y="11167"/>
                  </a:lnTo>
                  <a:lnTo>
                    <a:pt x="73861"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 name="SMARTInkShape-7947"/>
            <p:cNvSpPr/>
            <p:nvPr/>
          </p:nvSpPr>
          <p:spPr>
            <a:xfrm>
              <a:off x="8239125" y="2686050"/>
              <a:ext cx="28576" cy="228601"/>
            </a:xfrm>
            <a:custGeom>
              <a:avLst/>
              <a:gdLst/>
              <a:ahLst/>
              <a:cxnLst/>
              <a:rect l="0" t="0" r="0" b="0"/>
              <a:pathLst>
                <a:path w="28576" h="228601">
                  <a:moveTo>
                    <a:pt x="0" y="0"/>
                  </a:moveTo>
                  <a:lnTo>
                    <a:pt x="0" y="5057"/>
                  </a:lnTo>
                  <a:lnTo>
                    <a:pt x="1059" y="6546"/>
                  </a:lnTo>
                  <a:lnTo>
                    <a:pt x="2822" y="7539"/>
                  </a:lnTo>
                  <a:lnTo>
                    <a:pt x="5057" y="8201"/>
                  </a:lnTo>
                  <a:lnTo>
                    <a:pt x="6546" y="10759"/>
                  </a:lnTo>
                  <a:lnTo>
                    <a:pt x="9133" y="30867"/>
                  </a:lnTo>
                  <a:lnTo>
                    <a:pt x="9503" y="77774"/>
                  </a:lnTo>
                  <a:lnTo>
                    <a:pt x="9522" y="118976"/>
                  </a:lnTo>
                  <a:lnTo>
                    <a:pt x="12347" y="155002"/>
                  </a:lnTo>
                  <a:lnTo>
                    <a:pt x="18788" y="196208"/>
                  </a:lnTo>
                  <a:lnTo>
                    <a:pt x="19016" y="212641"/>
                  </a:lnTo>
                  <a:lnTo>
                    <a:pt x="20086" y="214785"/>
                  </a:lnTo>
                  <a:lnTo>
                    <a:pt x="21858" y="216215"/>
                  </a:lnTo>
                  <a:lnTo>
                    <a:pt x="24096" y="217169"/>
                  </a:lnTo>
                  <a:lnTo>
                    <a:pt x="25589" y="218862"/>
                  </a:lnTo>
                  <a:lnTo>
                    <a:pt x="28575" y="2286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 name="SMARTInkShape-7948"/>
            <p:cNvSpPr/>
            <p:nvPr/>
          </p:nvSpPr>
          <p:spPr>
            <a:xfrm>
              <a:off x="8392118" y="2695575"/>
              <a:ext cx="104162" cy="199585"/>
            </a:xfrm>
            <a:custGeom>
              <a:avLst/>
              <a:gdLst/>
              <a:ahLst/>
              <a:cxnLst/>
              <a:rect l="0" t="0" r="0" b="0"/>
              <a:pathLst>
                <a:path w="104162" h="199585">
                  <a:moveTo>
                    <a:pt x="94657" y="152400"/>
                  </a:moveTo>
                  <a:lnTo>
                    <a:pt x="86456" y="152400"/>
                  </a:lnTo>
                  <a:lnTo>
                    <a:pt x="80468" y="147343"/>
                  </a:lnTo>
                  <a:lnTo>
                    <a:pt x="72123" y="144861"/>
                  </a:lnTo>
                  <a:lnTo>
                    <a:pt x="54576" y="143267"/>
                  </a:lnTo>
                  <a:lnTo>
                    <a:pt x="47562" y="145871"/>
                  </a:lnTo>
                  <a:lnTo>
                    <a:pt x="6159" y="174677"/>
                  </a:lnTo>
                  <a:lnTo>
                    <a:pt x="2408" y="180998"/>
                  </a:lnTo>
                  <a:lnTo>
                    <a:pt x="0" y="188623"/>
                  </a:lnTo>
                  <a:lnTo>
                    <a:pt x="9696" y="195000"/>
                  </a:lnTo>
                  <a:lnTo>
                    <a:pt x="30876" y="199032"/>
                  </a:lnTo>
                  <a:lnTo>
                    <a:pt x="39146" y="199584"/>
                  </a:lnTo>
                  <a:lnTo>
                    <a:pt x="60683" y="192334"/>
                  </a:lnTo>
                  <a:lnTo>
                    <a:pt x="76947" y="183752"/>
                  </a:lnTo>
                  <a:lnTo>
                    <a:pt x="98070" y="153678"/>
                  </a:lnTo>
                  <a:lnTo>
                    <a:pt x="103377" y="118858"/>
                  </a:lnTo>
                  <a:lnTo>
                    <a:pt x="104161" y="74085"/>
                  </a:lnTo>
                  <a:lnTo>
                    <a:pt x="103114" y="62560"/>
                  </a:lnTo>
                  <a:lnTo>
                    <a:pt x="92423" y="21817"/>
                  </a:lnTo>
                  <a:lnTo>
                    <a:pt x="85132"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 name="SMARTInkShape-7949"/>
            <p:cNvSpPr/>
            <p:nvPr/>
          </p:nvSpPr>
          <p:spPr>
            <a:xfrm>
              <a:off x="8744948" y="2716110"/>
              <a:ext cx="189503" cy="169966"/>
            </a:xfrm>
            <a:custGeom>
              <a:avLst/>
              <a:gdLst/>
              <a:ahLst/>
              <a:cxnLst/>
              <a:rect l="0" t="0" r="0" b="0"/>
              <a:pathLst>
                <a:path w="189503" h="169966">
                  <a:moveTo>
                    <a:pt x="151402" y="36615"/>
                  </a:moveTo>
                  <a:lnTo>
                    <a:pt x="151402" y="23358"/>
                  </a:lnTo>
                  <a:lnTo>
                    <a:pt x="148580" y="17317"/>
                  </a:lnTo>
                  <a:lnTo>
                    <a:pt x="143201" y="9873"/>
                  </a:lnTo>
                  <a:lnTo>
                    <a:pt x="132157" y="3527"/>
                  </a:lnTo>
                  <a:lnTo>
                    <a:pt x="115479" y="0"/>
                  </a:lnTo>
                  <a:lnTo>
                    <a:pt x="71968" y="8302"/>
                  </a:lnTo>
                  <a:lnTo>
                    <a:pt x="40269" y="21193"/>
                  </a:lnTo>
                  <a:lnTo>
                    <a:pt x="30395" y="30113"/>
                  </a:lnTo>
                  <a:lnTo>
                    <a:pt x="6585" y="60297"/>
                  </a:lnTo>
                  <a:lnTo>
                    <a:pt x="0" y="93787"/>
                  </a:lnTo>
                  <a:lnTo>
                    <a:pt x="4354" y="110587"/>
                  </a:lnTo>
                  <a:lnTo>
                    <a:pt x="17404" y="128971"/>
                  </a:lnTo>
                  <a:lnTo>
                    <a:pt x="25878" y="135870"/>
                  </a:lnTo>
                  <a:lnTo>
                    <a:pt x="64982" y="148267"/>
                  </a:lnTo>
                  <a:lnTo>
                    <a:pt x="109674" y="160290"/>
                  </a:lnTo>
                  <a:lnTo>
                    <a:pt x="152782" y="168976"/>
                  </a:lnTo>
                  <a:lnTo>
                    <a:pt x="189502" y="16996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 name="SMARTInkShape-7950"/>
            <p:cNvSpPr/>
            <p:nvPr/>
          </p:nvSpPr>
          <p:spPr>
            <a:xfrm>
              <a:off x="8143875" y="3935149"/>
              <a:ext cx="19051" cy="151077"/>
            </a:xfrm>
            <a:custGeom>
              <a:avLst/>
              <a:gdLst/>
              <a:ahLst/>
              <a:cxnLst/>
              <a:rect l="0" t="0" r="0" b="0"/>
              <a:pathLst>
                <a:path w="19051" h="151077">
                  <a:moveTo>
                    <a:pt x="0" y="8201"/>
                  </a:moveTo>
                  <a:lnTo>
                    <a:pt x="0" y="0"/>
                  </a:lnTo>
                  <a:lnTo>
                    <a:pt x="0" y="46749"/>
                  </a:lnTo>
                  <a:lnTo>
                    <a:pt x="0" y="90777"/>
                  </a:lnTo>
                  <a:lnTo>
                    <a:pt x="9700" y="127598"/>
                  </a:lnTo>
                  <a:lnTo>
                    <a:pt x="16890" y="141303"/>
                  </a:lnTo>
                  <a:lnTo>
                    <a:pt x="19050" y="15107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5" name="SMARTInkShape-Group1154"/>
          <p:cNvGrpSpPr/>
          <p:nvPr/>
        </p:nvGrpSpPr>
        <p:grpSpPr>
          <a:xfrm>
            <a:off x="3010015" y="3343275"/>
            <a:ext cx="245658" cy="224556"/>
            <a:chOff x="3010015" y="3343275"/>
            <a:chExt cx="245658" cy="224556"/>
          </a:xfrm>
        </p:grpSpPr>
        <p:sp>
          <p:nvSpPr>
            <p:cNvPr id="233" name="SMARTInkShape-7951"/>
            <p:cNvSpPr/>
            <p:nvPr/>
          </p:nvSpPr>
          <p:spPr>
            <a:xfrm>
              <a:off x="3010015" y="3381375"/>
              <a:ext cx="47511" cy="180976"/>
            </a:xfrm>
            <a:custGeom>
              <a:avLst/>
              <a:gdLst/>
              <a:ahLst/>
              <a:cxnLst/>
              <a:rect l="0" t="0" r="0" b="0"/>
              <a:pathLst>
                <a:path w="47511" h="180976">
                  <a:moveTo>
                    <a:pt x="47510" y="0"/>
                  </a:moveTo>
                  <a:lnTo>
                    <a:pt x="47510" y="30867"/>
                  </a:lnTo>
                  <a:lnTo>
                    <a:pt x="33399" y="37708"/>
                  </a:lnTo>
                  <a:lnTo>
                    <a:pt x="14780" y="44276"/>
                  </a:lnTo>
                  <a:lnTo>
                    <a:pt x="6505" y="50722"/>
                  </a:lnTo>
                  <a:lnTo>
                    <a:pt x="2827" y="59938"/>
                  </a:lnTo>
                  <a:lnTo>
                    <a:pt x="0" y="100475"/>
                  </a:lnTo>
                  <a:lnTo>
                    <a:pt x="977" y="124315"/>
                  </a:lnTo>
                  <a:lnTo>
                    <a:pt x="9376" y="170835"/>
                  </a:lnTo>
                  <a:lnTo>
                    <a:pt x="9410" y="1809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 name="SMARTInkShape-7952"/>
            <p:cNvSpPr/>
            <p:nvPr/>
          </p:nvSpPr>
          <p:spPr>
            <a:xfrm>
              <a:off x="3019425" y="3343275"/>
              <a:ext cx="236248" cy="224556"/>
            </a:xfrm>
            <a:custGeom>
              <a:avLst/>
              <a:gdLst/>
              <a:ahLst/>
              <a:cxnLst/>
              <a:rect l="0" t="0" r="0" b="0"/>
              <a:pathLst>
                <a:path w="236248" h="224556">
                  <a:moveTo>
                    <a:pt x="95250" y="0"/>
                  </a:moveTo>
                  <a:lnTo>
                    <a:pt x="141806" y="0"/>
                  </a:lnTo>
                  <a:lnTo>
                    <a:pt x="146986" y="0"/>
                  </a:lnTo>
                  <a:lnTo>
                    <a:pt x="152816" y="2822"/>
                  </a:lnTo>
                  <a:lnTo>
                    <a:pt x="158935" y="6546"/>
                  </a:lnTo>
                  <a:lnTo>
                    <a:pt x="168330" y="9701"/>
                  </a:lnTo>
                  <a:lnTo>
                    <a:pt x="209724" y="44982"/>
                  </a:lnTo>
                  <a:lnTo>
                    <a:pt x="215978" y="47509"/>
                  </a:lnTo>
                  <a:lnTo>
                    <a:pt x="222284" y="52159"/>
                  </a:lnTo>
                  <a:lnTo>
                    <a:pt x="236247" y="73114"/>
                  </a:lnTo>
                  <a:lnTo>
                    <a:pt x="207722" y="86155"/>
                  </a:lnTo>
                  <a:lnTo>
                    <a:pt x="205156" y="89187"/>
                  </a:lnTo>
                  <a:lnTo>
                    <a:pt x="204504" y="92266"/>
                  </a:lnTo>
                  <a:lnTo>
                    <a:pt x="205128" y="95378"/>
                  </a:lnTo>
                  <a:lnTo>
                    <a:pt x="207585" y="101657"/>
                  </a:lnTo>
                  <a:lnTo>
                    <a:pt x="210026" y="111142"/>
                  </a:lnTo>
                  <a:lnTo>
                    <a:pt x="215923" y="120655"/>
                  </a:lnTo>
                  <a:lnTo>
                    <a:pt x="218453" y="133351"/>
                  </a:lnTo>
                  <a:lnTo>
                    <a:pt x="219072" y="168637"/>
                  </a:lnTo>
                  <a:lnTo>
                    <a:pt x="214018" y="175673"/>
                  </a:lnTo>
                  <a:lnTo>
                    <a:pt x="195477" y="195026"/>
                  </a:lnTo>
                  <a:lnTo>
                    <a:pt x="189890" y="197803"/>
                  </a:lnTo>
                  <a:lnTo>
                    <a:pt x="186918" y="198544"/>
                  </a:lnTo>
                  <a:lnTo>
                    <a:pt x="173296" y="208096"/>
                  </a:lnTo>
                  <a:lnTo>
                    <a:pt x="164210" y="215809"/>
                  </a:lnTo>
                  <a:lnTo>
                    <a:pt x="154164" y="218645"/>
                  </a:lnTo>
                  <a:lnTo>
                    <a:pt x="139298" y="219037"/>
                  </a:lnTo>
                  <a:lnTo>
                    <a:pt x="133171" y="221881"/>
                  </a:lnTo>
                  <a:lnTo>
                    <a:pt x="130056" y="224120"/>
                  </a:lnTo>
                  <a:lnTo>
                    <a:pt x="126921" y="224555"/>
                  </a:lnTo>
                  <a:lnTo>
                    <a:pt x="95249" y="219197"/>
                  </a:lnTo>
                  <a:lnTo>
                    <a:pt x="47744" y="219075"/>
                  </a:lnTo>
                  <a:lnTo>
                    <a:pt x="0" y="2190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8" name="SMARTInkShape-Group1155"/>
          <p:cNvGrpSpPr/>
          <p:nvPr/>
        </p:nvGrpSpPr>
        <p:grpSpPr>
          <a:xfrm>
            <a:off x="5133975" y="4210050"/>
            <a:ext cx="161926" cy="171408"/>
            <a:chOff x="5133975" y="4210050"/>
            <a:chExt cx="161926" cy="171408"/>
          </a:xfrm>
        </p:grpSpPr>
        <p:sp>
          <p:nvSpPr>
            <p:cNvPr id="236" name="SMARTInkShape-7953"/>
            <p:cNvSpPr/>
            <p:nvPr/>
          </p:nvSpPr>
          <p:spPr>
            <a:xfrm>
              <a:off x="5191125" y="4210050"/>
              <a:ext cx="104776" cy="19051"/>
            </a:xfrm>
            <a:custGeom>
              <a:avLst/>
              <a:gdLst/>
              <a:ahLst/>
              <a:cxnLst/>
              <a:rect l="0" t="0" r="0" b="0"/>
              <a:pathLst>
                <a:path w="104776" h="19051">
                  <a:moveTo>
                    <a:pt x="0" y="0"/>
                  </a:moveTo>
                  <a:lnTo>
                    <a:pt x="22390" y="0"/>
                  </a:lnTo>
                  <a:lnTo>
                    <a:pt x="28648" y="2822"/>
                  </a:lnTo>
                  <a:lnTo>
                    <a:pt x="34958" y="6546"/>
                  </a:lnTo>
                  <a:lnTo>
                    <a:pt x="45748" y="9133"/>
                  </a:lnTo>
                  <a:lnTo>
                    <a:pt x="74353" y="9522"/>
                  </a:lnTo>
                  <a:lnTo>
                    <a:pt x="84239" y="17726"/>
                  </a:lnTo>
                  <a:lnTo>
                    <a:pt x="93795" y="18934"/>
                  </a:lnTo>
                  <a:lnTo>
                    <a:pt x="10477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7" name="SMARTInkShape-7954"/>
            <p:cNvSpPr/>
            <p:nvPr/>
          </p:nvSpPr>
          <p:spPr>
            <a:xfrm>
              <a:off x="5133975" y="4238625"/>
              <a:ext cx="104765" cy="142833"/>
            </a:xfrm>
            <a:custGeom>
              <a:avLst/>
              <a:gdLst/>
              <a:ahLst/>
              <a:cxnLst/>
              <a:rect l="0" t="0" r="0" b="0"/>
              <a:pathLst>
                <a:path w="104765" h="142833">
                  <a:moveTo>
                    <a:pt x="85725" y="0"/>
                  </a:moveTo>
                  <a:lnTo>
                    <a:pt x="85725" y="5056"/>
                  </a:lnTo>
                  <a:lnTo>
                    <a:pt x="88547" y="10361"/>
                  </a:lnTo>
                  <a:lnTo>
                    <a:pt x="92271" y="16247"/>
                  </a:lnTo>
                  <a:lnTo>
                    <a:pt x="103815" y="59648"/>
                  </a:lnTo>
                  <a:lnTo>
                    <a:pt x="104737" y="102007"/>
                  </a:lnTo>
                  <a:lnTo>
                    <a:pt x="104764" y="120771"/>
                  </a:lnTo>
                  <a:lnTo>
                    <a:pt x="103709" y="124964"/>
                  </a:lnTo>
                  <a:lnTo>
                    <a:pt x="101948" y="127759"/>
                  </a:lnTo>
                  <a:lnTo>
                    <a:pt x="99716" y="129623"/>
                  </a:lnTo>
                  <a:lnTo>
                    <a:pt x="97234" y="134516"/>
                  </a:lnTo>
                  <a:lnTo>
                    <a:pt x="96573" y="137302"/>
                  </a:lnTo>
                  <a:lnTo>
                    <a:pt x="95074" y="139160"/>
                  </a:lnTo>
                  <a:lnTo>
                    <a:pt x="90585" y="141224"/>
                  </a:lnTo>
                  <a:lnTo>
                    <a:pt x="55261" y="142832"/>
                  </a:lnTo>
                  <a:lnTo>
                    <a:pt x="48196" y="140034"/>
                  </a:lnTo>
                  <a:lnTo>
                    <a:pt x="44831" y="137806"/>
                  </a:lnTo>
                  <a:lnTo>
                    <a:pt x="21086" y="131114"/>
                  </a:lnTo>
                  <a:lnTo>
                    <a:pt x="13605" y="127065"/>
                  </a:lnTo>
                  <a:lnTo>
                    <a:pt x="0" y="1238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2" name="SMARTInkShape-Group1156"/>
          <p:cNvGrpSpPr/>
          <p:nvPr/>
        </p:nvGrpSpPr>
        <p:grpSpPr>
          <a:xfrm>
            <a:off x="5038725" y="4648200"/>
            <a:ext cx="190501" cy="171451"/>
            <a:chOff x="5038725" y="4648200"/>
            <a:chExt cx="190501" cy="171451"/>
          </a:xfrm>
        </p:grpSpPr>
        <p:sp>
          <p:nvSpPr>
            <p:cNvPr id="239" name="SMARTInkShape-7955"/>
            <p:cNvSpPr/>
            <p:nvPr/>
          </p:nvSpPr>
          <p:spPr>
            <a:xfrm>
              <a:off x="5105792" y="4724400"/>
              <a:ext cx="18659" cy="95251"/>
            </a:xfrm>
            <a:custGeom>
              <a:avLst/>
              <a:gdLst/>
              <a:ahLst/>
              <a:cxnLst/>
              <a:rect l="0" t="0" r="0" b="0"/>
              <a:pathLst>
                <a:path w="18659" h="95251">
                  <a:moveTo>
                    <a:pt x="9133" y="0"/>
                  </a:moveTo>
                  <a:lnTo>
                    <a:pt x="9133" y="5056"/>
                  </a:lnTo>
                  <a:lnTo>
                    <a:pt x="6311" y="10361"/>
                  </a:lnTo>
                  <a:lnTo>
                    <a:pt x="2587" y="16247"/>
                  </a:lnTo>
                  <a:lnTo>
                    <a:pt x="491" y="26569"/>
                  </a:lnTo>
                  <a:lnTo>
                    <a:pt x="0" y="36855"/>
                  </a:lnTo>
                  <a:lnTo>
                    <a:pt x="2605" y="45661"/>
                  </a:lnTo>
                  <a:lnTo>
                    <a:pt x="6232" y="53102"/>
                  </a:lnTo>
                  <a:lnTo>
                    <a:pt x="8751" y="69735"/>
                  </a:lnTo>
                  <a:lnTo>
                    <a:pt x="18658" y="952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0" name="SMARTInkShape-7956"/>
            <p:cNvSpPr/>
            <p:nvPr/>
          </p:nvSpPr>
          <p:spPr>
            <a:xfrm>
              <a:off x="5038725" y="4648200"/>
              <a:ext cx="114301" cy="19051"/>
            </a:xfrm>
            <a:custGeom>
              <a:avLst/>
              <a:gdLst/>
              <a:ahLst/>
              <a:cxnLst/>
              <a:rect l="0" t="0" r="0" b="0"/>
              <a:pathLst>
                <a:path w="114301" h="19051">
                  <a:moveTo>
                    <a:pt x="0" y="0"/>
                  </a:moveTo>
                  <a:lnTo>
                    <a:pt x="0" y="5056"/>
                  </a:lnTo>
                  <a:lnTo>
                    <a:pt x="1059" y="6546"/>
                  </a:lnTo>
                  <a:lnTo>
                    <a:pt x="2822" y="7539"/>
                  </a:lnTo>
                  <a:lnTo>
                    <a:pt x="13257" y="9133"/>
                  </a:lnTo>
                  <a:lnTo>
                    <a:pt x="58788" y="9502"/>
                  </a:lnTo>
                  <a:lnTo>
                    <a:pt x="72687" y="10576"/>
                  </a:lnTo>
                  <a:lnTo>
                    <a:pt x="100595" y="18167"/>
                  </a:lnTo>
                  <a:lnTo>
                    <a:pt x="11430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1" name="SMARTInkShape-7957"/>
            <p:cNvSpPr/>
            <p:nvPr/>
          </p:nvSpPr>
          <p:spPr>
            <a:xfrm>
              <a:off x="5057775" y="4781942"/>
              <a:ext cx="171451" cy="28184"/>
            </a:xfrm>
            <a:custGeom>
              <a:avLst/>
              <a:gdLst/>
              <a:ahLst/>
              <a:cxnLst/>
              <a:rect l="0" t="0" r="0" b="0"/>
              <a:pathLst>
                <a:path w="171451" h="28184">
                  <a:moveTo>
                    <a:pt x="0" y="9133"/>
                  </a:moveTo>
                  <a:lnTo>
                    <a:pt x="0" y="4077"/>
                  </a:lnTo>
                  <a:lnTo>
                    <a:pt x="2117" y="2587"/>
                  </a:lnTo>
                  <a:lnTo>
                    <a:pt x="21458" y="0"/>
                  </a:lnTo>
                  <a:lnTo>
                    <a:pt x="28234" y="2605"/>
                  </a:lnTo>
                  <a:lnTo>
                    <a:pt x="31523" y="4781"/>
                  </a:lnTo>
                  <a:lnTo>
                    <a:pt x="67182" y="8751"/>
                  </a:lnTo>
                  <a:lnTo>
                    <a:pt x="114443" y="9118"/>
                  </a:lnTo>
                  <a:lnTo>
                    <a:pt x="126005" y="10185"/>
                  </a:lnTo>
                  <a:lnTo>
                    <a:pt x="144874" y="16671"/>
                  </a:lnTo>
                  <a:lnTo>
                    <a:pt x="163612" y="18265"/>
                  </a:lnTo>
                  <a:lnTo>
                    <a:pt x="166226" y="19454"/>
                  </a:lnTo>
                  <a:lnTo>
                    <a:pt x="171450" y="2818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9" name="SMARTInkShape-Group1157"/>
          <p:cNvGrpSpPr/>
          <p:nvPr/>
        </p:nvGrpSpPr>
        <p:grpSpPr>
          <a:xfrm>
            <a:off x="4333886" y="3743325"/>
            <a:ext cx="371465" cy="323851"/>
            <a:chOff x="4333886" y="3743325"/>
            <a:chExt cx="371465" cy="323851"/>
          </a:xfrm>
        </p:grpSpPr>
        <p:sp>
          <p:nvSpPr>
            <p:cNvPr id="243" name="SMARTInkShape-7958"/>
            <p:cNvSpPr/>
            <p:nvPr/>
          </p:nvSpPr>
          <p:spPr>
            <a:xfrm>
              <a:off x="4333886" y="3743325"/>
              <a:ext cx="133338" cy="114301"/>
            </a:xfrm>
            <a:custGeom>
              <a:avLst/>
              <a:gdLst/>
              <a:ahLst/>
              <a:cxnLst/>
              <a:rect l="0" t="0" r="0" b="0"/>
              <a:pathLst>
                <a:path w="133338" h="114301">
                  <a:moveTo>
                    <a:pt x="47614" y="0"/>
                  </a:moveTo>
                  <a:lnTo>
                    <a:pt x="64948" y="0"/>
                  </a:lnTo>
                  <a:lnTo>
                    <a:pt x="43985" y="0"/>
                  </a:lnTo>
                  <a:lnTo>
                    <a:pt x="37887" y="2822"/>
                  </a:lnTo>
                  <a:lnTo>
                    <a:pt x="31649" y="6546"/>
                  </a:lnTo>
                  <a:lnTo>
                    <a:pt x="25349" y="8201"/>
                  </a:lnTo>
                  <a:lnTo>
                    <a:pt x="23246" y="9701"/>
                  </a:lnTo>
                  <a:lnTo>
                    <a:pt x="21843" y="11759"/>
                  </a:lnTo>
                  <a:lnTo>
                    <a:pt x="19227" y="16868"/>
                  </a:lnTo>
                  <a:lnTo>
                    <a:pt x="12862" y="25694"/>
                  </a:lnTo>
                  <a:lnTo>
                    <a:pt x="11002" y="31881"/>
                  </a:lnTo>
                  <a:lnTo>
                    <a:pt x="9448" y="33954"/>
                  </a:lnTo>
                  <a:lnTo>
                    <a:pt x="7353" y="35336"/>
                  </a:lnTo>
                  <a:lnTo>
                    <a:pt x="4899" y="36257"/>
                  </a:lnTo>
                  <a:lnTo>
                    <a:pt x="3262" y="37930"/>
                  </a:lnTo>
                  <a:lnTo>
                    <a:pt x="1444" y="42610"/>
                  </a:lnTo>
                  <a:lnTo>
                    <a:pt x="0" y="71184"/>
                  </a:lnTo>
                  <a:lnTo>
                    <a:pt x="1055" y="72856"/>
                  </a:lnTo>
                  <a:lnTo>
                    <a:pt x="2816" y="73971"/>
                  </a:lnTo>
                  <a:lnTo>
                    <a:pt x="5049" y="74714"/>
                  </a:lnTo>
                  <a:lnTo>
                    <a:pt x="6537" y="76267"/>
                  </a:lnTo>
                  <a:lnTo>
                    <a:pt x="10311" y="85814"/>
                  </a:lnTo>
                  <a:lnTo>
                    <a:pt x="23976" y="100179"/>
                  </a:lnTo>
                  <a:lnTo>
                    <a:pt x="29347" y="102732"/>
                  </a:lnTo>
                  <a:lnTo>
                    <a:pt x="32261" y="103413"/>
                  </a:lnTo>
                  <a:lnTo>
                    <a:pt x="34204" y="104925"/>
                  </a:lnTo>
                  <a:lnTo>
                    <a:pt x="36362" y="109428"/>
                  </a:lnTo>
                  <a:lnTo>
                    <a:pt x="37996" y="111052"/>
                  </a:lnTo>
                  <a:lnTo>
                    <a:pt x="42634" y="112857"/>
                  </a:lnTo>
                  <a:lnTo>
                    <a:pt x="90214" y="114299"/>
                  </a:lnTo>
                  <a:lnTo>
                    <a:pt x="112810" y="114300"/>
                  </a:lnTo>
                  <a:lnTo>
                    <a:pt x="113303" y="113242"/>
                  </a:lnTo>
                  <a:lnTo>
                    <a:pt x="114159" y="106099"/>
                  </a:lnTo>
                  <a:lnTo>
                    <a:pt x="122478" y="96690"/>
                  </a:lnTo>
                  <a:lnTo>
                    <a:pt x="128475" y="95677"/>
                  </a:lnTo>
                  <a:lnTo>
                    <a:pt x="130096" y="94476"/>
                  </a:lnTo>
                  <a:lnTo>
                    <a:pt x="132912" y="87087"/>
                  </a:lnTo>
                  <a:lnTo>
                    <a:pt x="131996" y="86633"/>
                  </a:lnTo>
                  <a:lnTo>
                    <a:pt x="125101" y="85844"/>
                  </a:lnTo>
                  <a:lnTo>
                    <a:pt x="133330" y="85725"/>
                  </a:lnTo>
                  <a:lnTo>
                    <a:pt x="127849" y="85725"/>
                  </a:lnTo>
                  <a:lnTo>
                    <a:pt x="133332" y="85725"/>
                  </a:lnTo>
                  <a:lnTo>
                    <a:pt x="133337" y="80669"/>
                  </a:lnTo>
                  <a:lnTo>
                    <a:pt x="132279" y="79179"/>
                  </a:lnTo>
                  <a:lnTo>
                    <a:pt x="130516" y="78186"/>
                  </a:lnTo>
                  <a:lnTo>
                    <a:pt x="124206" y="76316"/>
                  </a:lnTo>
                  <a:lnTo>
                    <a:pt x="97075" y="76201"/>
                  </a:lnTo>
                  <a:lnTo>
                    <a:pt x="87199" y="84401"/>
                  </a:lnTo>
                  <a:lnTo>
                    <a:pt x="76620" y="85691"/>
                  </a:lnTo>
                  <a:lnTo>
                    <a:pt x="85714" y="857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4" name="SMARTInkShape-7959"/>
            <p:cNvSpPr/>
            <p:nvPr/>
          </p:nvSpPr>
          <p:spPr>
            <a:xfrm>
              <a:off x="4572000" y="3956913"/>
              <a:ext cx="38101" cy="110263"/>
            </a:xfrm>
            <a:custGeom>
              <a:avLst/>
              <a:gdLst/>
              <a:ahLst/>
              <a:cxnLst/>
              <a:rect l="0" t="0" r="0" b="0"/>
              <a:pathLst>
                <a:path w="38101" h="110263">
                  <a:moveTo>
                    <a:pt x="0" y="5487"/>
                  </a:moveTo>
                  <a:lnTo>
                    <a:pt x="0" y="0"/>
                  </a:lnTo>
                  <a:lnTo>
                    <a:pt x="0" y="4555"/>
                  </a:lnTo>
                  <a:lnTo>
                    <a:pt x="5056" y="5211"/>
                  </a:lnTo>
                  <a:lnTo>
                    <a:pt x="6546" y="6361"/>
                  </a:lnTo>
                  <a:lnTo>
                    <a:pt x="8201" y="10462"/>
                  </a:lnTo>
                  <a:lnTo>
                    <a:pt x="10322" y="21717"/>
                  </a:lnTo>
                  <a:lnTo>
                    <a:pt x="15994" y="30992"/>
                  </a:lnTo>
                  <a:lnTo>
                    <a:pt x="18447" y="43608"/>
                  </a:lnTo>
                  <a:lnTo>
                    <a:pt x="18648" y="46776"/>
                  </a:lnTo>
                  <a:lnTo>
                    <a:pt x="21693" y="53118"/>
                  </a:lnTo>
                  <a:lnTo>
                    <a:pt x="25516" y="59465"/>
                  </a:lnTo>
                  <a:lnTo>
                    <a:pt x="37459" y="92610"/>
                  </a:lnTo>
                  <a:lnTo>
                    <a:pt x="38100" y="11026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5" name="SMARTInkShape-7960"/>
            <p:cNvSpPr/>
            <p:nvPr/>
          </p:nvSpPr>
          <p:spPr>
            <a:xfrm>
              <a:off x="4657725" y="3952875"/>
              <a:ext cx="28576" cy="85726"/>
            </a:xfrm>
            <a:custGeom>
              <a:avLst/>
              <a:gdLst/>
              <a:ahLst/>
              <a:cxnLst/>
              <a:rect l="0" t="0" r="0" b="0"/>
              <a:pathLst>
                <a:path w="28576" h="85726">
                  <a:moveTo>
                    <a:pt x="0" y="0"/>
                  </a:moveTo>
                  <a:lnTo>
                    <a:pt x="5056" y="5056"/>
                  </a:lnTo>
                  <a:lnTo>
                    <a:pt x="7539" y="10361"/>
                  </a:lnTo>
                  <a:lnTo>
                    <a:pt x="10561" y="44460"/>
                  </a:lnTo>
                  <a:lnTo>
                    <a:pt x="17059" y="57152"/>
                  </a:lnTo>
                  <a:lnTo>
                    <a:pt x="18657" y="69850"/>
                  </a:lnTo>
                  <a:lnTo>
                    <a:pt x="19846" y="71967"/>
                  </a:lnTo>
                  <a:lnTo>
                    <a:pt x="21698" y="73378"/>
                  </a:lnTo>
                  <a:lnTo>
                    <a:pt x="23990" y="74319"/>
                  </a:lnTo>
                  <a:lnTo>
                    <a:pt x="24460" y="74946"/>
                  </a:lnTo>
                  <a:lnTo>
                    <a:pt x="23715" y="75364"/>
                  </a:lnTo>
                  <a:lnTo>
                    <a:pt x="22160" y="75643"/>
                  </a:lnTo>
                  <a:lnTo>
                    <a:pt x="22182" y="76887"/>
                  </a:lnTo>
                  <a:lnTo>
                    <a:pt x="28575" y="857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 name="SMARTInkShape-7961"/>
            <p:cNvSpPr/>
            <p:nvPr/>
          </p:nvSpPr>
          <p:spPr>
            <a:xfrm>
              <a:off x="4619625" y="3943350"/>
              <a:ext cx="57105" cy="9526"/>
            </a:xfrm>
            <a:custGeom>
              <a:avLst/>
              <a:gdLst/>
              <a:ahLst/>
              <a:cxnLst/>
              <a:rect l="0" t="0" r="0" b="0"/>
              <a:pathLst>
                <a:path w="57105" h="9526">
                  <a:moveTo>
                    <a:pt x="0" y="9525"/>
                  </a:moveTo>
                  <a:lnTo>
                    <a:pt x="23322" y="9525"/>
                  </a:lnTo>
                  <a:lnTo>
                    <a:pt x="29063" y="6703"/>
                  </a:lnTo>
                  <a:lnTo>
                    <a:pt x="36315" y="1324"/>
                  </a:lnTo>
                  <a:lnTo>
                    <a:pt x="45351" y="262"/>
                  </a:lnTo>
                  <a:lnTo>
                    <a:pt x="57104" y="1"/>
                  </a:lnTo>
                  <a:lnTo>
                    <a:pt x="476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7" name="SMARTInkShape-7962"/>
            <p:cNvSpPr/>
            <p:nvPr/>
          </p:nvSpPr>
          <p:spPr>
            <a:xfrm>
              <a:off x="4667250" y="3838575"/>
              <a:ext cx="38101" cy="171451"/>
            </a:xfrm>
            <a:custGeom>
              <a:avLst/>
              <a:gdLst/>
              <a:ahLst/>
              <a:cxnLst/>
              <a:rect l="0" t="0" r="0" b="0"/>
              <a:pathLst>
                <a:path w="38101" h="171451">
                  <a:moveTo>
                    <a:pt x="0" y="0"/>
                  </a:moveTo>
                  <a:lnTo>
                    <a:pt x="0" y="13257"/>
                  </a:lnTo>
                  <a:lnTo>
                    <a:pt x="9701" y="43600"/>
                  </a:lnTo>
                  <a:lnTo>
                    <a:pt x="26824" y="81162"/>
                  </a:lnTo>
                  <a:lnTo>
                    <a:pt x="28530" y="125330"/>
                  </a:lnTo>
                  <a:lnTo>
                    <a:pt x="28571" y="145903"/>
                  </a:lnTo>
                  <a:lnTo>
                    <a:pt x="31395" y="152335"/>
                  </a:lnTo>
                  <a:lnTo>
                    <a:pt x="36776" y="160031"/>
                  </a:lnTo>
                  <a:lnTo>
                    <a:pt x="38100"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8" name="SMARTInkShape-7963"/>
            <p:cNvSpPr/>
            <p:nvPr/>
          </p:nvSpPr>
          <p:spPr>
            <a:xfrm>
              <a:off x="4581525" y="3857625"/>
              <a:ext cx="28576" cy="114301"/>
            </a:xfrm>
            <a:custGeom>
              <a:avLst/>
              <a:gdLst/>
              <a:ahLst/>
              <a:cxnLst/>
              <a:rect l="0" t="0" r="0" b="0"/>
              <a:pathLst>
                <a:path w="28576" h="114301">
                  <a:moveTo>
                    <a:pt x="0" y="0"/>
                  </a:moveTo>
                  <a:lnTo>
                    <a:pt x="17334" y="0"/>
                  </a:lnTo>
                  <a:lnTo>
                    <a:pt x="17906" y="1058"/>
                  </a:lnTo>
                  <a:lnTo>
                    <a:pt x="18900" y="13257"/>
                  </a:lnTo>
                  <a:lnTo>
                    <a:pt x="16161" y="19298"/>
                  </a:lnTo>
                  <a:lnTo>
                    <a:pt x="12474" y="25510"/>
                  </a:lnTo>
                  <a:lnTo>
                    <a:pt x="10108" y="38122"/>
                  </a:lnTo>
                  <a:lnTo>
                    <a:pt x="9559" y="65383"/>
                  </a:lnTo>
                  <a:lnTo>
                    <a:pt x="19040" y="112832"/>
                  </a:lnTo>
                  <a:lnTo>
                    <a:pt x="20101" y="113321"/>
                  </a:lnTo>
                  <a:lnTo>
                    <a:pt x="28575" y="1143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3" name="SMARTInkShape-Group1158"/>
          <p:cNvGrpSpPr/>
          <p:nvPr/>
        </p:nvGrpSpPr>
        <p:grpSpPr>
          <a:xfrm>
            <a:off x="4476750" y="4572000"/>
            <a:ext cx="85726" cy="276226"/>
            <a:chOff x="4476750" y="4572000"/>
            <a:chExt cx="85726" cy="276226"/>
          </a:xfrm>
        </p:grpSpPr>
        <p:sp>
          <p:nvSpPr>
            <p:cNvPr id="250" name="SMARTInkShape-7964"/>
            <p:cNvSpPr/>
            <p:nvPr/>
          </p:nvSpPr>
          <p:spPr>
            <a:xfrm>
              <a:off x="4476750" y="4667250"/>
              <a:ext cx="19051" cy="180976"/>
            </a:xfrm>
            <a:custGeom>
              <a:avLst/>
              <a:gdLst/>
              <a:ahLst/>
              <a:cxnLst/>
              <a:rect l="0" t="0" r="0" b="0"/>
              <a:pathLst>
                <a:path w="19051" h="180976">
                  <a:moveTo>
                    <a:pt x="0" y="0"/>
                  </a:moveTo>
                  <a:lnTo>
                    <a:pt x="0" y="19246"/>
                  </a:lnTo>
                  <a:lnTo>
                    <a:pt x="2822" y="27251"/>
                  </a:lnTo>
                  <a:lnTo>
                    <a:pt x="6546" y="34337"/>
                  </a:lnTo>
                  <a:lnTo>
                    <a:pt x="8642" y="45334"/>
                  </a:lnTo>
                  <a:lnTo>
                    <a:pt x="9447" y="86277"/>
                  </a:lnTo>
                  <a:lnTo>
                    <a:pt x="9520" y="133197"/>
                  </a:lnTo>
                  <a:lnTo>
                    <a:pt x="9525" y="164533"/>
                  </a:lnTo>
                  <a:lnTo>
                    <a:pt x="19050" y="1809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1" name="SMARTInkShape-7965"/>
            <p:cNvSpPr/>
            <p:nvPr/>
          </p:nvSpPr>
          <p:spPr>
            <a:xfrm>
              <a:off x="4476750" y="4572000"/>
              <a:ext cx="85726" cy="9526"/>
            </a:xfrm>
            <a:custGeom>
              <a:avLst/>
              <a:gdLst/>
              <a:ahLst/>
              <a:cxnLst/>
              <a:rect l="0" t="0" r="0" b="0"/>
              <a:pathLst>
                <a:path w="85726" h="9526">
                  <a:moveTo>
                    <a:pt x="0" y="9525"/>
                  </a:moveTo>
                  <a:lnTo>
                    <a:pt x="0" y="4469"/>
                  </a:lnTo>
                  <a:lnTo>
                    <a:pt x="1058" y="2979"/>
                  </a:lnTo>
                  <a:lnTo>
                    <a:pt x="2822" y="1986"/>
                  </a:lnTo>
                  <a:lnTo>
                    <a:pt x="13183" y="589"/>
                  </a:lnTo>
                  <a:lnTo>
                    <a:pt x="56024" y="7"/>
                  </a:lnTo>
                  <a:lnTo>
                    <a:pt x="857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 name="SMARTInkShape-7966"/>
            <p:cNvSpPr/>
            <p:nvPr/>
          </p:nvSpPr>
          <p:spPr>
            <a:xfrm>
              <a:off x="4480788" y="4676775"/>
              <a:ext cx="62638" cy="9526"/>
            </a:xfrm>
            <a:custGeom>
              <a:avLst/>
              <a:gdLst/>
              <a:ahLst/>
              <a:cxnLst/>
              <a:rect l="0" t="0" r="0" b="0"/>
              <a:pathLst>
                <a:path w="62638" h="9526">
                  <a:moveTo>
                    <a:pt x="5487" y="0"/>
                  </a:moveTo>
                  <a:lnTo>
                    <a:pt x="0" y="0"/>
                  </a:lnTo>
                  <a:lnTo>
                    <a:pt x="18468" y="0"/>
                  </a:lnTo>
                  <a:lnTo>
                    <a:pt x="24662" y="2822"/>
                  </a:lnTo>
                  <a:lnTo>
                    <a:pt x="30943" y="6546"/>
                  </a:lnTo>
                  <a:lnTo>
                    <a:pt x="43598" y="8936"/>
                  </a:lnTo>
                  <a:lnTo>
                    <a:pt x="62637"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9" name="SMARTInkShape-Group1159"/>
          <p:cNvGrpSpPr/>
          <p:nvPr/>
        </p:nvGrpSpPr>
        <p:grpSpPr>
          <a:xfrm>
            <a:off x="3191019" y="3190875"/>
            <a:ext cx="723757" cy="666751"/>
            <a:chOff x="3191019" y="3190875"/>
            <a:chExt cx="723757" cy="666751"/>
          </a:xfrm>
        </p:grpSpPr>
        <p:sp>
          <p:nvSpPr>
            <p:cNvPr id="254" name="SMARTInkShape-7967"/>
            <p:cNvSpPr/>
            <p:nvPr/>
          </p:nvSpPr>
          <p:spPr>
            <a:xfrm>
              <a:off x="3771900" y="3381376"/>
              <a:ext cx="142876" cy="9525"/>
            </a:xfrm>
            <a:custGeom>
              <a:avLst/>
              <a:gdLst/>
              <a:ahLst/>
              <a:cxnLst/>
              <a:rect l="0" t="0" r="0" b="0"/>
              <a:pathLst>
                <a:path w="142876" h="9525">
                  <a:moveTo>
                    <a:pt x="0" y="9524"/>
                  </a:moveTo>
                  <a:lnTo>
                    <a:pt x="0" y="1323"/>
                  </a:lnTo>
                  <a:lnTo>
                    <a:pt x="45041" y="15"/>
                  </a:lnTo>
                  <a:lnTo>
                    <a:pt x="86868" y="0"/>
                  </a:lnTo>
                  <a:lnTo>
                    <a:pt x="115349" y="1058"/>
                  </a:lnTo>
                  <a:lnTo>
                    <a:pt x="142875" y="952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 name="SMARTInkShape-7968"/>
            <p:cNvSpPr/>
            <p:nvPr/>
          </p:nvSpPr>
          <p:spPr>
            <a:xfrm>
              <a:off x="3790950" y="3295650"/>
              <a:ext cx="66676" cy="9526"/>
            </a:xfrm>
            <a:custGeom>
              <a:avLst/>
              <a:gdLst/>
              <a:ahLst/>
              <a:cxnLst/>
              <a:rect l="0" t="0" r="0" b="0"/>
              <a:pathLst>
                <a:path w="66676" h="9526">
                  <a:moveTo>
                    <a:pt x="0" y="9525"/>
                  </a:moveTo>
                  <a:lnTo>
                    <a:pt x="10113" y="9525"/>
                  </a:lnTo>
                  <a:lnTo>
                    <a:pt x="17900" y="6703"/>
                  </a:lnTo>
                  <a:lnTo>
                    <a:pt x="24889" y="2979"/>
                  </a:lnTo>
                  <a:lnTo>
                    <a:pt x="37999" y="589"/>
                  </a:lnTo>
                  <a:lnTo>
                    <a:pt x="666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6" name="SMARTInkShape-7969"/>
            <p:cNvSpPr/>
            <p:nvPr/>
          </p:nvSpPr>
          <p:spPr>
            <a:xfrm>
              <a:off x="3800475" y="3190875"/>
              <a:ext cx="85726" cy="19051"/>
            </a:xfrm>
            <a:custGeom>
              <a:avLst/>
              <a:gdLst/>
              <a:ahLst/>
              <a:cxnLst/>
              <a:rect l="0" t="0" r="0" b="0"/>
              <a:pathLst>
                <a:path w="85726" h="19051">
                  <a:moveTo>
                    <a:pt x="0" y="19050"/>
                  </a:moveTo>
                  <a:lnTo>
                    <a:pt x="5057" y="13994"/>
                  </a:lnTo>
                  <a:lnTo>
                    <a:pt x="13184" y="11511"/>
                  </a:lnTo>
                  <a:lnTo>
                    <a:pt x="40407" y="6877"/>
                  </a:lnTo>
                  <a:lnTo>
                    <a:pt x="57834" y="2038"/>
                  </a:lnTo>
                  <a:lnTo>
                    <a:pt x="857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7" name="SMARTInkShape-7970"/>
            <p:cNvSpPr/>
            <p:nvPr/>
          </p:nvSpPr>
          <p:spPr>
            <a:xfrm>
              <a:off x="3686175" y="3238892"/>
              <a:ext cx="28576" cy="171059"/>
            </a:xfrm>
            <a:custGeom>
              <a:avLst/>
              <a:gdLst/>
              <a:ahLst/>
              <a:cxnLst/>
              <a:rect l="0" t="0" r="0" b="0"/>
              <a:pathLst>
                <a:path w="28576" h="171059">
                  <a:moveTo>
                    <a:pt x="0" y="9133"/>
                  </a:moveTo>
                  <a:lnTo>
                    <a:pt x="0" y="4077"/>
                  </a:lnTo>
                  <a:lnTo>
                    <a:pt x="1058" y="2587"/>
                  </a:lnTo>
                  <a:lnTo>
                    <a:pt x="2822" y="1594"/>
                  </a:lnTo>
                  <a:lnTo>
                    <a:pt x="8201" y="0"/>
                  </a:lnTo>
                  <a:lnTo>
                    <a:pt x="14189" y="4781"/>
                  </a:lnTo>
                  <a:lnTo>
                    <a:pt x="16890" y="12843"/>
                  </a:lnTo>
                  <a:lnTo>
                    <a:pt x="18994" y="57443"/>
                  </a:lnTo>
                  <a:lnTo>
                    <a:pt x="19048" y="100001"/>
                  </a:lnTo>
                  <a:lnTo>
                    <a:pt x="19050" y="144744"/>
                  </a:lnTo>
                  <a:lnTo>
                    <a:pt x="19050" y="164628"/>
                  </a:lnTo>
                  <a:lnTo>
                    <a:pt x="20108" y="166771"/>
                  </a:lnTo>
                  <a:lnTo>
                    <a:pt x="28575" y="17105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8" name="SMARTInkShape-7971"/>
            <p:cNvSpPr/>
            <p:nvPr/>
          </p:nvSpPr>
          <p:spPr>
            <a:xfrm>
              <a:off x="3191019" y="3762491"/>
              <a:ext cx="142732" cy="95135"/>
            </a:xfrm>
            <a:custGeom>
              <a:avLst/>
              <a:gdLst/>
              <a:ahLst/>
              <a:cxnLst/>
              <a:rect l="0" t="0" r="0" b="0"/>
              <a:pathLst>
                <a:path w="142732" h="95135">
                  <a:moveTo>
                    <a:pt x="76056" y="9409"/>
                  </a:moveTo>
                  <a:lnTo>
                    <a:pt x="67855" y="1208"/>
                  </a:lnTo>
                  <a:lnTo>
                    <a:pt x="61867" y="276"/>
                  </a:lnTo>
                  <a:lnTo>
                    <a:pt x="53390" y="0"/>
                  </a:lnTo>
                  <a:lnTo>
                    <a:pt x="17450" y="9591"/>
                  </a:lnTo>
                  <a:lnTo>
                    <a:pt x="14761" y="11647"/>
                  </a:lnTo>
                  <a:lnTo>
                    <a:pt x="3544" y="26637"/>
                  </a:lnTo>
                  <a:lnTo>
                    <a:pt x="0" y="51627"/>
                  </a:lnTo>
                  <a:lnTo>
                    <a:pt x="2742" y="57453"/>
                  </a:lnTo>
                  <a:lnTo>
                    <a:pt x="13126" y="69817"/>
                  </a:lnTo>
                  <a:lnTo>
                    <a:pt x="27306" y="79283"/>
                  </a:lnTo>
                  <a:lnTo>
                    <a:pt x="71419" y="92901"/>
                  </a:lnTo>
                  <a:lnTo>
                    <a:pt x="115178" y="95003"/>
                  </a:lnTo>
                  <a:lnTo>
                    <a:pt x="142731" y="9513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64" name="SMARTInkShape-Group1160"/>
          <p:cNvGrpSpPr/>
          <p:nvPr/>
        </p:nvGrpSpPr>
        <p:grpSpPr>
          <a:xfrm>
            <a:off x="3171825" y="4191000"/>
            <a:ext cx="638176" cy="742951"/>
            <a:chOff x="3171825" y="4191000"/>
            <a:chExt cx="638176" cy="742951"/>
          </a:xfrm>
        </p:grpSpPr>
        <p:sp>
          <p:nvSpPr>
            <p:cNvPr id="260" name="SMARTInkShape-7972"/>
            <p:cNvSpPr/>
            <p:nvPr/>
          </p:nvSpPr>
          <p:spPr>
            <a:xfrm>
              <a:off x="3209925" y="4191000"/>
              <a:ext cx="133183" cy="209144"/>
            </a:xfrm>
            <a:custGeom>
              <a:avLst/>
              <a:gdLst/>
              <a:ahLst/>
              <a:cxnLst/>
              <a:rect l="0" t="0" r="0" b="0"/>
              <a:pathLst>
                <a:path w="133183" h="209144">
                  <a:moveTo>
                    <a:pt x="0" y="0"/>
                  </a:moveTo>
                  <a:lnTo>
                    <a:pt x="41832" y="0"/>
                  </a:lnTo>
                  <a:lnTo>
                    <a:pt x="66824" y="0"/>
                  </a:lnTo>
                  <a:lnTo>
                    <a:pt x="74855" y="2822"/>
                  </a:lnTo>
                  <a:lnTo>
                    <a:pt x="108858" y="23598"/>
                  </a:lnTo>
                  <a:lnTo>
                    <a:pt x="111882" y="32007"/>
                  </a:lnTo>
                  <a:lnTo>
                    <a:pt x="114159" y="54912"/>
                  </a:lnTo>
                  <a:lnTo>
                    <a:pt x="104145" y="66600"/>
                  </a:lnTo>
                  <a:lnTo>
                    <a:pt x="87773" y="78412"/>
                  </a:lnTo>
                  <a:lnTo>
                    <a:pt x="74573" y="83558"/>
                  </a:lnTo>
                  <a:lnTo>
                    <a:pt x="32802" y="95169"/>
                  </a:lnTo>
                  <a:lnTo>
                    <a:pt x="47944" y="95247"/>
                  </a:lnTo>
                  <a:lnTo>
                    <a:pt x="51013" y="96307"/>
                  </a:lnTo>
                  <a:lnTo>
                    <a:pt x="53059" y="98071"/>
                  </a:lnTo>
                  <a:lnTo>
                    <a:pt x="54422" y="100306"/>
                  </a:lnTo>
                  <a:lnTo>
                    <a:pt x="61582" y="102788"/>
                  </a:lnTo>
                  <a:lnTo>
                    <a:pt x="70762" y="104951"/>
                  </a:lnTo>
                  <a:lnTo>
                    <a:pt x="106538" y="127131"/>
                  </a:lnTo>
                  <a:lnTo>
                    <a:pt x="126876" y="146062"/>
                  </a:lnTo>
                  <a:lnTo>
                    <a:pt x="130473" y="152405"/>
                  </a:lnTo>
                  <a:lnTo>
                    <a:pt x="132782" y="165101"/>
                  </a:lnTo>
                  <a:lnTo>
                    <a:pt x="133182" y="174625"/>
                  </a:lnTo>
                  <a:lnTo>
                    <a:pt x="130453" y="180975"/>
                  </a:lnTo>
                  <a:lnTo>
                    <a:pt x="126771" y="187325"/>
                  </a:lnTo>
                  <a:lnTo>
                    <a:pt x="124213" y="198144"/>
                  </a:lnTo>
                  <a:lnTo>
                    <a:pt x="123025" y="198771"/>
                  </a:lnTo>
                  <a:lnTo>
                    <a:pt x="118883" y="199468"/>
                  </a:lnTo>
                  <a:lnTo>
                    <a:pt x="106543" y="206461"/>
                  </a:lnTo>
                  <a:lnTo>
                    <a:pt x="78772" y="209143"/>
                  </a:lnTo>
                  <a:lnTo>
                    <a:pt x="69229" y="206547"/>
                  </a:lnTo>
                  <a:lnTo>
                    <a:pt x="59536" y="201314"/>
                  </a:lnTo>
                  <a:lnTo>
                    <a:pt x="28575" y="2000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1" name="SMARTInkShape-7973"/>
            <p:cNvSpPr/>
            <p:nvPr/>
          </p:nvSpPr>
          <p:spPr>
            <a:xfrm>
              <a:off x="3171825" y="4267200"/>
              <a:ext cx="19051" cy="161926"/>
            </a:xfrm>
            <a:custGeom>
              <a:avLst/>
              <a:gdLst/>
              <a:ahLst/>
              <a:cxnLst/>
              <a:rect l="0" t="0" r="0" b="0"/>
              <a:pathLst>
                <a:path w="19051" h="161926">
                  <a:moveTo>
                    <a:pt x="0" y="0"/>
                  </a:moveTo>
                  <a:lnTo>
                    <a:pt x="0" y="13257"/>
                  </a:lnTo>
                  <a:lnTo>
                    <a:pt x="9133" y="58623"/>
                  </a:lnTo>
                  <a:lnTo>
                    <a:pt x="10506" y="86839"/>
                  </a:lnTo>
                  <a:lnTo>
                    <a:pt x="18655" y="131419"/>
                  </a:lnTo>
                  <a:lnTo>
                    <a:pt x="19050" y="161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2" name="SMARTInkShape-7974"/>
            <p:cNvSpPr/>
            <p:nvPr/>
          </p:nvSpPr>
          <p:spPr>
            <a:xfrm>
              <a:off x="3629025" y="4762500"/>
              <a:ext cx="152401" cy="9526"/>
            </a:xfrm>
            <a:custGeom>
              <a:avLst/>
              <a:gdLst/>
              <a:ahLst/>
              <a:cxnLst/>
              <a:rect l="0" t="0" r="0" b="0"/>
              <a:pathLst>
                <a:path w="152401" h="9526">
                  <a:moveTo>
                    <a:pt x="0" y="0"/>
                  </a:moveTo>
                  <a:lnTo>
                    <a:pt x="45164" y="0"/>
                  </a:lnTo>
                  <a:lnTo>
                    <a:pt x="89633" y="0"/>
                  </a:lnTo>
                  <a:lnTo>
                    <a:pt x="100162" y="1058"/>
                  </a:lnTo>
                  <a:lnTo>
                    <a:pt x="132616" y="8936"/>
                  </a:lnTo>
                  <a:lnTo>
                    <a:pt x="15240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3" name="SMARTInkShape-7975"/>
            <p:cNvSpPr/>
            <p:nvPr/>
          </p:nvSpPr>
          <p:spPr>
            <a:xfrm>
              <a:off x="3611299" y="4714951"/>
              <a:ext cx="198702" cy="219000"/>
            </a:xfrm>
            <a:custGeom>
              <a:avLst/>
              <a:gdLst/>
              <a:ahLst/>
              <a:cxnLst/>
              <a:rect l="0" t="0" r="0" b="0"/>
              <a:pathLst>
                <a:path w="198702" h="219000">
                  <a:moveTo>
                    <a:pt x="8201" y="57074"/>
                  </a:moveTo>
                  <a:lnTo>
                    <a:pt x="8201" y="102130"/>
                  </a:lnTo>
                  <a:lnTo>
                    <a:pt x="8201" y="148167"/>
                  </a:lnTo>
                  <a:lnTo>
                    <a:pt x="8201" y="159838"/>
                  </a:lnTo>
                  <a:lnTo>
                    <a:pt x="0" y="169873"/>
                  </a:lnTo>
                  <a:lnTo>
                    <a:pt x="617" y="170373"/>
                  </a:lnTo>
                  <a:lnTo>
                    <a:pt x="8095" y="171362"/>
                  </a:lnTo>
                  <a:lnTo>
                    <a:pt x="8201" y="126898"/>
                  </a:lnTo>
                  <a:lnTo>
                    <a:pt x="9259" y="80598"/>
                  </a:lnTo>
                  <a:lnTo>
                    <a:pt x="20374" y="34020"/>
                  </a:lnTo>
                  <a:lnTo>
                    <a:pt x="35333" y="2833"/>
                  </a:lnTo>
                  <a:lnTo>
                    <a:pt x="36872" y="1863"/>
                  </a:lnTo>
                  <a:lnTo>
                    <a:pt x="44850" y="179"/>
                  </a:lnTo>
                  <a:lnTo>
                    <a:pt x="50928" y="0"/>
                  </a:lnTo>
                  <a:lnTo>
                    <a:pt x="52560" y="1033"/>
                  </a:lnTo>
                  <a:lnTo>
                    <a:pt x="53649" y="2780"/>
                  </a:lnTo>
                  <a:lnTo>
                    <a:pt x="60755" y="19172"/>
                  </a:lnTo>
                  <a:lnTo>
                    <a:pt x="90781" y="61452"/>
                  </a:lnTo>
                  <a:lnTo>
                    <a:pt x="110156" y="101947"/>
                  </a:lnTo>
                  <a:lnTo>
                    <a:pt x="113839" y="111943"/>
                  </a:lnTo>
                  <a:lnTo>
                    <a:pt x="142229" y="158119"/>
                  </a:lnTo>
                  <a:lnTo>
                    <a:pt x="154217" y="168035"/>
                  </a:lnTo>
                  <a:lnTo>
                    <a:pt x="168553" y="188537"/>
                  </a:lnTo>
                  <a:lnTo>
                    <a:pt x="172249" y="189585"/>
                  </a:lnTo>
                  <a:lnTo>
                    <a:pt x="174716" y="189865"/>
                  </a:lnTo>
                  <a:lnTo>
                    <a:pt x="176361" y="191109"/>
                  </a:lnTo>
                  <a:lnTo>
                    <a:pt x="179640" y="199913"/>
                  </a:lnTo>
                  <a:lnTo>
                    <a:pt x="188784" y="209081"/>
                  </a:lnTo>
                  <a:lnTo>
                    <a:pt x="189060" y="214414"/>
                  </a:lnTo>
                  <a:lnTo>
                    <a:pt x="190157" y="215942"/>
                  </a:lnTo>
                  <a:lnTo>
                    <a:pt x="191947" y="216961"/>
                  </a:lnTo>
                  <a:lnTo>
                    <a:pt x="198701" y="21899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67" name="SMARTInkShape-Group1161"/>
          <p:cNvGrpSpPr/>
          <p:nvPr/>
        </p:nvGrpSpPr>
        <p:grpSpPr>
          <a:xfrm>
            <a:off x="2905125" y="3668449"/>
            <a:ext cx="685801" cy="16626"/>
            <a:chOff x="2905125" y="3668449"/>
            <a:chExt cx="685801" cy="16626"/>
          </a:xfrm>
        </p:grpSpPr>
        <p:sp>
          <p:nvSpPr>
            <p:cNvPr id="265" name="SMARTInkShape-7976"/>
            <p:cNvSpPr/>
            <p:nvPr/>
          </p:nvSpPr>
          <p:spPr>
            <a:xfrm>
              <a:off x="2905125" y="3676650"/>
              <a:ext cx="191743" cy="25"/>
            </a:xfrm>
            <a:custGeom>
              <a:avLst/>
              <a:gdLst/>
              <a:ahLst/>
              <a:cxnLst/>
              <a:rect l="0" t="0" r="0" b="0"/>
              <a:pathLst>
                <a:path w="191743" h="25">
                  <a:moveTo>
                    <a:pt x="191742" y="24"/>
                  </a:moveTo>
                  <a:lnTo>
                    <a:pt x="177955" y="1"/>
                  </a:lnTo>
                  <a:lnTo>
                    <a:pt x="132936" y="0"/>
                  </a:lnTo>
                  <a:lnTo>
                    <a:pt x="85694" y="0"/>
                  </a:lnTo>
                  <a:lnTo>
                    <a:pt x="39462" y="0"/>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6" name="SMARTInkShape-7977"/>
            <p:cNvSpPr/>
            <p:nvPr/>
          </p:nvSpPr>
          <p:spPr>
            <a:xfrm>
              <a:off x="3417019" y="3668449"/>
              <a:ext cx="173907" cy="16626"/>
            </a:xfrm>
            <a:custGeom>
              <a:avLst/>
              <a:gdLst/>
              <a:ahLst/>
              <a:cxnLst/>
              <a:rect l="0" t="0" r="0" b="0"/>
              <a:pathLst>
                <a:path w="173907" h="16626">
                  <a:moveTo>
                    <a:pt x="173906" y="8201"/>
                  </a:moveTo>
                  <a:lnTo>
                    <a:pt x="173906" y="0"/>
                  </a:lnTo>
                  <a:lnTo>
                    <a:pt x="173906" y="6993"/>
                  </a:lnTo>
                  <a:lnTo>
                    <a:pt x="171084" y="7664"/>
                  </a:lnTo>
                  <a:lnTo>
                    <a:pt x="126124" y="8201"/>
                  </a:lnTo>
                  <a:lnTo>
                    <a:pt x="78603" y="8201"/>
                  </a:lnTo>
                  <a:lnTo>
                    <a:pt x="32904" y="8201"/>
                  </a:lnTo>
                  <a:lnTo>
                    <a:pt x="22691" y="8201"/>
                  </a:lnTo>
                  <a:lnTo>
                    <a:pt x="19121" y="9259"/>
                  </a:lnTo>
                  <a:lnTo>
                    <a:pt x="16741" y="11023"/>
                  </a:lnTo>
                  <a:lnTo>
                    <a:pt x="15154" y="13257"/>
                  </a:lnTo>
                  <a:lnTo>
                    <a:pt x="13038" y="14747"/>
                  </a:lnTo>
                  <a:lnTo>
                    <a:pt x="7865" y="16402"/>
                  </a:lnTo>
                  <a:lnTo>
                    <a:pt x="0" y="16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71" name="SMARTInkShape-Group1162"/>
          <p:cNvGrpSpPr/>
          <p:nvPr/>
        </p:nvGrpSpPr>
        <p:grpSpPr>
          <a:xfrm>
            <a:off x="2486103" y="3914904"/>
            <a:ext cx="190423" cy="342772"/>
            <a:chOff x="2486103" y="3914904"/>
            <a:chExt cx="190423" cy="342772"/>
          </a:xfrm>
        </p:grpSpPr>
        <p:sp>
          <p:nvSpPr>
            <p:cNvPr id="268" name="SMARTInkShape-7978"/>
            <p:cNvSpPr/>
            <p:nvPr/>
          </p:nvSpPr>
          <p:spPr>
            <a:xfrm>
              <a:off x="2638425" y="4143375"/>
              <a:ext cx="38101" cy="76201"/>
            </a:xfrm>
            <a:custGeom>
              <a:avLst/>
              <a:gdLst/>
              <a:ahLst/>
              <a:cxnLst/>
              <a:rect l="0" t="0" r="0" b="0"/>
              <a:pathLst>
                <a:path w="38101" h="76201">
                  <a:moveTo>
                    <a:pt x="0" y="0"/>
                  </a:moveTo>
                  <a:lnTo>
                    <a:pt x="28414" y="0"/>
                  </a:lnTo>
                  <a:lnTo>
                    <a:pt x="28575" y="44460"/>
                  </a:lnTo>
                  <a:lnTo>
                    <a:pt x="28575" y="50804"/>
                  </a:lnTo>
                  <a:lnTo>
                    <a:pt x="31397" y="57152"/>
                  </a:lnTo>
                  <a:lnTo>
                    <a:pt x="36776" y="64794"/>
                  </a:lnTo>
                  <a:lnTo>
                    <a:pt x="38100" y="762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9" name="SMARTInkShape-7979"/>
            <p:cNvSpPr/>
            <p:nvPr/>
          </p:nvSpPr>
          <p:spPr>
            <a:xfrm>
              <a:off x="2495550" y="3914904"/>
              <a:ext cx="147983" cy="152270"/>
            </a:xfrm>
            <a:custGeom>
              <a:avLst/>
              <a:gdLst/>
              <a:ahLst/>
              <a:cxnLst/>
              <a:rect l="0" t="0" r="0" b="0"/>
              <a:pathLst>
                <a:path w="147983" h="152270">
                  <a:moveTo>
                    <a:pt x="19050" y="28446"/>
                  </a:moveTo>
                  <a:lnTo>
                    <a:pt x="24107" y="23390"/>
                  </a:lnTo>
                  <a:lnTo>
                    <a:pt x="26589" y="18085"/>
                  </a:lnTo>
                  <a:lnTo>
                    <a:pt x="27251" y="15189"/>
                  </a:lnTo>
                  <a:lnTo>
                    <a:pt x="28751" y="13258"/>
                  </a:lnTo>
                  <a:lnTo>
                    <a:pt x="45802" y="3189"/>
                  </a:lnTo>
                  <a:lnTo>
                    <a:pt x="84051" y="0"/>
                  </a:lnTo>
                  <a:lnTo>
                    <a:pt x="102045" y="4966"/>
                  </a:lnTo>
                  <a:lnTo>
                    <a:pt x="129829" y="19896"/>
                  </a:lnTo>
                  <a:lnTo>
                    <a:pt x="136371" y="28526"/>
                  </a:lnTo>
                  <a:lnTo>
                    <a:pt x="139984" y="39418"/>
                  </a:lnTo>
                  <a:lnTo>
                    <a:pt x="142649" y="50256"/>
                  </a:lnTo>
                  <a:lnTo>
                    <a:pt x="147360" y="58600"/>
                  </a:lnTo>
                  <a:lnTo>
                    <a:pt x="147982" y="63366"/>
                  </a:lnTo>
                  <a:lnTo>
                    <a:pt x="141991" y="109824"/>
                  </a:lnTo>
                  <a:lnTo>
                    <a:pt x="136381" y="121232"/>
                  </a:lnTo>
                  <a:lnTo>
                    <a:pt x="133190" y="136489"/>
                  </a:lnTo>
                  <a:lnTo>
                    <a:pt x="128693" y="144551"/>
                  </a:lnTo>
                  <a:lnTo>
                    <a:pt x="123166" y="148840"/>
                  </a:lnTo>
                  <a:lnTo>
                    <a:pt x="114105" y="151254"/>
                  </a:lnTo>
                  <a:lnTo>
                    <a:pt x="69051" y="152259"/>
                  </a:lnTo>
                  <a:lnTo>
                    <a:pt x="45808" y="152269"/>
                  </a:lnTo>
                  <a:lnTo>
                    <a:pt x="38704" y="149448"/>
                  </a:lnTo>
                  <a:lnTo>
                    <a:pt x="35327" y="147214"/>
                  </a:lnTo>
                  <a:lnTo>
                    <a:pt x="12766" y="143138"/>
                  </a:lnTo>
                  <a:lnTo>
                    <a:pt x="11686" y="141949"/>
                  </a:lnTo>
                  <a:lnTo>
                    <a:pt x="10485" y="137806"/>
                  </a:lnTo>
                  <a:lnTo>
                    <a:pt x="9107" y="136277"/>
                  </a:lnTo>
                  <a:lnTo>
                    <a:pt x="0" y="13322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0" name="SMARTInkShape-7980"/>
            <p:cNvSpPr/>
            <p:nvPr/>
          </p:nvSpPr>
          <p:spPr>
            <a:xfrm>
              <a:off x="2486103" y="4010025"/>
              <a:ext cx="18973" cy="247651"/>
            </a:xfrm>
            <a:custGeom>
              <a:avLst/>
              <a:gdLst/>
              <a:ahLst/>
              <a:cxnLst/>
              <a:rect l="0" t="0" r="0" b="0"/>
              <a:pathLst>
                <a:path w="18973" h="247651">
                  <a:moveTo>
                    <a:pt x="9447" y="0"/>
                  </a:moveTo>
                  <a:lnTo>
                    <a:pt x="9447" y="5056"/>
                  </a:lnTo>
                  <a:lnTo>
                    <a:pt x="6625" y="10361"/>
                  </a:lnTo>
                  <a:lnTo>
                    <a:pt x="2901" y="16247"/>
                  </a:lnTo>
                  <a:lnTo>
                    <a:pt x="1246" y="22390"/>
                  </a:lnTo>
                  <a:lnTo>
                    <a:pt x="0" y="69348"/>
                  </a:lnTo>
                  <a:lnTo>
                    <a:pt x="987" y="114452"/>
                  </a:lnTo>
                  <a:lnTo>
                    <a:pt x="9623" y="161856"/>
                  </a:lnTo>
                  <a:lnTo>
                    <a:pt x="18332" y="206538"/>
                  </a:lnTo>
                  <a:lnTo>
                    <a:pt x="18972" y="2476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76" name="SMARTInkShape-Group1163"/>
          <p:cNvGrpSpPr/>
          <p:nvPr/>
        </p:nvGrpSpPr>
        <p:grpSpPr>
          <a:xfrm>
            <a:off x="4277285" y="3905250"/>
            <a:ext cx="447116" cy="1800226"/>
            <a:chOff x="4277285" y="3905250"/>
            <a:chExt cx="447116" cy="1800226"/>
          </a:xfrm>
        </p:grpSpPr>
        <p:sp>
          <p:nvSpPr>
            <p:cNvPr id="272" name="SMARTInkShape-7981"/>
            <p:cNvSpPr/>
            <p:nvPr/>
          </p:nvSpPr>
          <p:spPr>
            <a:xfrm>
              <a:off x="4686300" y="5610225"/>
              <a:ext cx="38101" cy="95251"/>
            </a:xfrm>
            <a:custGeom>
              <a:avLst/>
              <a:gdLst/>
              <a:ahLst/>
              <a:cxnLst/>
              <a:rect l="0" t="0" r="0" b="0"/>
              <a:pathLst>
                <a:path w="38101" h="95251">
                  <a:moveTo>
                    <a:pt x="0" y="0"/>
                  </a:moveTo>
                  <a:lnTo>
                    <a:pt x="8201" y="0"/>
                  </a:lnTo>
                  <a:lnTo>
                    <a:pt x="8642" y="1058"/>
                  </a:lnTo>
                  <a:lnTo>
                    <a:pt x="9409" y="8201"/>
                  </a:lnTo>
                  <a:lnTo>
                    <a:pt x="16048" y="16868"/>
                  </a:lnTo>
                  <a:lnTo>
                    <a:pt x="19219" y="25695"/>
                  </a:lnTo>
                  <a:lnTo>
                    <a:pt x="25333" y="35013"/>
                  </a:lnTo>
                  <a:lnTo>
                    <a:pt x="28148" y="45755"/>
                  </a:lnTo>
                  <a:lnTo>
                    <a:pt x="28564" y="64910"/>
                  </a:lnTo>
                  <a:lnTo>
                    <a:pt x="35119" y="73930"/>
                  </a:lnTo>
                  <a:lnTo>
                    <a:pt x="38100" y="952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3" name="SMARTInkShape-7982"/>
            <p:cNvSpPr/>
            <p:nvPr/>
          </p:nvSpPr>
          <p:spPr>
            <a:xfrm>
              <a:off x="4438650" y="5476875"/>
              <a:ext cx="104776" cy="161926"/>
            </a:xfrm>
            <a:custGeom>
              <a:avLst/>
              <a:gdLst/>
              <a:ahLst/>
              <a:cxnLst/>
              <a:rect l="0" t="0" r="0" b="0"/>
              <a:pathLst>
                <a:path w="104776" h="161926">
                  <a:moveTo>
                    <a:pt x="0" y="0"/>
                  </a:moveTo>
                  <a:lnTo>
                    <a:pt x="0" y="5057"/>
                  </a:lnTo>
                  <a:lnTo>
                    <a:pt x="2822" y="10361"/>
                  </a:lnTo>
                  <a:lnTo>
                    <a:pt x="37708" y="57579"/>
                  </a:lnTo>
                  <a:lnTo>
                    <a:pt x="53923" y="81352"/>
                  </a:lnTo>
                  <a:lnTo>
                    <a:pt x="82374" y="121262"/>
                  </a:lnTo>
                  <a:lnTo>
                    <a:pt x="84732" y="130356"/>
                  </a:lnTo>
                  <a:lnTo>
                    <a:pt x="85284" y="136606"/>
                  </a:lnTo>
                  <a:lnTo>
                    <a:pt x="88351" y="142911"/>
                  </a:lnTo>
                  <a:lnTo>
                    <a:pt x="90651" y="146074"/>
                  </a:lnTo>
                  <a:lnTo>
                    <a:pt x="96028" y="149589"/>
                  </a:lnTo>
                  <a:lnTo>
                    <a:pt x="98944" y="150526"/>
                  </a:lnTo>
                  <a:lnTo>
                    <a:pt x="100888" y="152209"/>
                  </a:lnTo>
                  <a:lnTo>
                    <a:pt x="104775" y="1619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4" name="SMARTInkShape-7983"/>
            <p:cNvSpPr/>
            <p:nvPr/>
          </p:nvSpPr>
          <p:spPr>
            <a:xfrm>
              <a:off x="4277285" y="5372158"/>
              <a:ext cx="266137" cy="275842"/>
            </a:xfrm>
            <a:custGeom>
              <a:avLst/>
              <a:gdLst/>
              <a:ahLst/>
              <a:cxnLst/>
              <a:rect l="0" t="0" r="0" b="0"/>
              <a:pathLst>
                <a:path w="266137" h="275842">
                  <a:moveTo>
                    <a:pt x="75640" y="47567"/>
                  </a:moveTo>
                  <a:lnTo>
                    <a:pt x="58307" y="47567"/>
                  </a:lnTo>
                  <a:lnTo>
                    <a:pt x="46986" y="52624"/>
                  </a:lnTo>
                  <a:lnTo>
                    <a:pt x="38916" y="60750"/>
                  </a:lnTo>
                  <a:lnTo>
                    <a:pt x="12194" y="100451"/>
                  </a:lnTo>
                  <a:lnTo>
                    <a:pt x="1329" y="133397"/>
                  </a:lnTo>
                  <a:lnTo>
                    <a:pt x="0" y="150139"/>
                  </a:lnTo>
                  <a:lnTo>
                    <a:pt x="9875" y="191406"/>
                  </a:lnTo>
                  <a:lnTo>
                    <a:pt x="18759" y="213658"/>
                  </a:lnTo>
                  <a:lnTo>
                    <a:pt x="27076" y="224043"/>
                  </a:lnTo>
                  <a:lnTo>
                    <a:pt x="72484" y="261106"/>
                  </a:lnTo>
                  <a:lnTo>
                    <a:pt x="105250" y="272459"/>
                  </a:lnTo>
                  <a:lnTo>
                    <a:pt x="150790" y="275841"/>
                  </a:lnTo>
                  <a:lnTo>
                    <a:pt x="166581" y="275012"/>
                  </a:lnTo>
                  <a:lnTo>
                    <a:pt x="196559" y="262897"/>
                  </a:lnTo>
                  <a:lnTo>
                    <a:pt x="221156" y="244367"/>
                  </a:lnTo>
                  <a:lnTo>
                    <a:pt x="253431" y="196857"/>
                  </a:lnTo>
                  <a:lnTo>
                    <a:pt x="261904" y="183994"/>
                  </a:lnTo>
                  <a:lnTo>
                    <a:pt x="265768" y="156484"/>
                  </a:lnTo>
                  <a:lnTo>
                    <a:pt x="266136" y="119671"/>
                  </a:lnTo>
                  <a:lnTo>
                    <a:pt x="256439" y="89671"/>
                  </a:lnTo>
                  <a:lnTo>
                    <a:pt x="249250" y="76306"/>
                  </a:lnTo>
                  <a:lnTo>
                    <a:pt x="248530" y="73076"/>
                  </a:lnTo>
                  <a:lnTo>
                    <a:pt x="242460" y="63474"/>
                  </a:lnTo>
                  <a:lnTo>
                    <a:pt x="228902" y="53926"/>
                  </a:lnTo>
                  <a:lnTo>
                    <a:pt x="197389" y="40335"/>
                  </a:lnTo>
                  <a:lnTo>
                    <a:pt x="190030" y="31432"/>
                  </a:lnTo>
                  <a:lnTo>
                    <a:pt x="163716" y="15782"/>
                  </a:lnTo>
                  <a:lnTo>
                    <a:pt x="122644" y="2174"/>
                  </a:lnTo>
                  <a:lnTo>
                    <a:pt x="75035" y="0"/>
                  </a:lnTo>
                  <a:lnTo>
                    <a:pt x="63730" y="1026"/>
                  </a:lnTo>
                  <a:lnTo>
                    <a:pt x="47065" y="9467"/>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5" name="SMARTInkShape-7984"/>
            <p:cNvSpPr/>
            <p:nvPr/>
          </p:nvSpPr>
          <p:spPr>
            <a:xfrm>
              <a:off x="4324938" y="3905250"/>
              <a:ext cx="56563" cy="1371601"/>
            </a:xfrm>
            <a:custGeom>
              <a:avLst/>
              <a:gdLst/>
              <a:ahLst/>
              <a:cxnLst/>
              <a:rect l="0" t="0" r="0" b="0"/>
              <a:pathLst>
                <a:path w="56563" h="1371601">
                  <a:moveTo>
                    <a:pt x="37512" y="0"/>
                  </a:moveTo>
                  <a:lnTo>
                    <a:pt x="45713" y="8201"/>
                  </a:lnTo>
                  <a:lnTo>
                    <a:pt x="46645" y="14189"/>
                  </a:lnTo>
                  <a:lnTo>
                    <a:pt x="47034" y="59012"/>
                  </a:lnTo>
                  <a:lnTo>
                    <a:pt x="45978" y="90077"/>
                  </a:lnTo>
                  <a:lnTo>
                    <a:pt x="38101" y="130597"/>
                  </a:lnTo>
                  <a:lnTo>
                    <a:pt x="36715" y="139535"/>
                  </a:lnTo>
                  <a:lnTo>
                    <a:pt x="29345" y="168671"/>
                  </a:lnTo>
                  <a:lnTo>
                    <a:pt x="28066" y="210652"/>
                  </a:lnTo>
                  <a:lnTo>
                    <a:pt x="27994" y="256130"/>
                  </a:lnTo>
                  <a:lnTo>
                    <a:pt x="27988" y="298501"/>
                  </a:lnTo>
                  <a:lnTo>
                    <a:pt x="27987" y="340680"/>
                  </a:lnTo>
                  <a:lnTo>
                    <a:pt x="26929" y="386327"/>
                  </a:lnTo>
                  <a:lnTo>
                    <a:pt x="20448" y="412822"/>
                  </a:lnTo>
                  <a:lnTo>
                    <a:pt x="18578" y="454982"/>
                  </a:lnTo>
                  <a:lnTo>
                    <a:pt x="17411" y="498531"/>
                  </a:lnTo>
                  <a:lnTo>
                    <a:pt x="9820" y="536580"/>
                  </a:lnTo>
                  <a:lnTo>
                    <a:pt x="8971" y="579174"/>
                  </a:lnTo>
                  <a:lnTo>
                    <a:pt x="8939" y="625880"/>
                  </a:lnTo>
                  <a:lnTo>
                    <a:pt x="8937" y="672171"/>
                  </a:lnTo>
                  <a:lnTo>
                    <a:pt x="8937" y="716458"/>
                  </a:lnTo>
                  <a:lnTo>
                    <a:pt x="8937" y="757218"/>
                  </a:lnTo>
                  <a:lnTo>
                    <a:pt x="6115" y="800725"/>
                  </a:lnTo>
                  <a:lnTo>
                    <a:pt x="0" y="842227"/>
                  </a:lnTo>
                  <a:lnTo>
                    <a:pt x="2409" y="867968"/>
                  </a:lnTo>
                  <a:lnTo>
                    <a:pt x="8364" y="913669"/>
                  </a:lnTo>
                  <a:lnTo>
                    <a:pt x="8887" y="955258"/>
                  </a:lnTo>
                  <a:lnTo>
                    <a:pt x="8933" y="994814"/>
                  </a:lnTo>
                  <a:lnTo>
                    <a:pt x="8937" y="1039207"/>
                  </a:lnTo>
                  <a:lnTo>
                    <a:pt x="9995" y="1079743"/>
                  </a:lnTo>
                  <a:lnTo>
                    <a:pt x="17873" y="1108887"/>
                  </a:lnTo>
                  <a:lnTo>
                    <a:pt x="18457" y="1155305"/>
                  </a:lnTo>
                  <a:lnTo>
                    <a:pt x="18462" y="1180736"/>
                  </a:lnTo>
                  <a:lnTo>
                    <a:pt x="21284" y="1189052"/>
                  </a:lnTo>
                  <a:lnTo>
                    <a:pt x="25008" y="1196276"/>
                  </a:lnTo>
                  <a:lnTo>
                    <a:pt x="27595" y="1212758"/>
                  </a:lnTo>
                  <a:lnTo>
                    <a:pt x="27986" y="1257474"/>
                  </a:lnTo>
                  <a:lnTo>
                    <a:pt x="27987" y="1271334"/>
                  </a:lnTo>
                  <a:lnTo>
                    <a:pt x="30809" y="1276943"/>
                  </a:lnTo>
                  <a:lnTo>
                    <a:pt x="36188" y="1284111"/>
                  </a:lnTo>
                  <a:lnTo>
                    <a:pt x="37250" y="1293131"/>
                  </a:lnTo>
                  <a:lnTo>
                    <a:pt x="37511" y="1319068"/>
                  </a:lnTo>
                  <a:lnTo>
                    <a:pt x="38570" y="1320704"/>
                  </a:lnTo>
                  <a:lnTo>
                    <a:pt x="40334" y="1321795"/>
                  </a:lnTo>
                  <a:lnTo>
                    <a:pt x="42568" y="1322521"/>
                  </a:lnTo>
                  <a:lnTo>
                    <a:pt x="44058" y="1324064"/>
                  </a:lnTo>
                  <a:lnTo>
                    <a:pt x="46645" y="1332048"/>
                  </a:lnTo>
                  <a:lnTo>
                    <a:pt x="47037" y="1360632"/>
                  </a:lnTo>
                  <a:lnTo>
                    <a:pt x="48095" y="1361113"/>
                  </a:lnTo>
                  <a:lnTo>
                    <a:pt x="52093" y="1361648"/>
                  </a:lnTo>
                  <a:lnTo>
                    <a:pt x="53583" y="1362848"/>
                  </a:lnTo>
                  <a:lnTo>
                    <a:pt x="56562" y="13716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77" name="SMARTInkShape-7985"/>
          <p:cNvSpPr/>
          <p:nvPr/>
        </p:nvSpPr>
        <p:spPr>
          <a:xfrm>
            <a:off x="2800350" y="3943350"/>
            <a:ext cx="1562101" cy="76201"/>
          </a:xfrm>
          <a:custGeom>
            <a:avLst/>
            <a:gdLst/>
            <a:ahLst/>
            <a:cxnLst/>
            <a:rect l="0" t="0" r="0" b="0"/>
            <a:pathLst>
              <a:path w="1562101" h="76201">
                <a:moveTo>
                  <a:pt x="1562100" y="0"/>
                </a:moveTo>
                <a:lnTo>
                  <a:pt x="1516205" y="0"/>
                </a:lnTo>
                <a:lnTo>
                  <a:pt x="1488054" y="0"/>
                </a:lnTo>
                <a:lnTo>
                  <a:pt x="1487336" y="1058"/>
                </a:lnTo>
                <a:lnTo>
                  <a:pt x="1486538" y="5056"/>
                </a:lnTo>
                <a:lnTo>
                  <a:pt x="1485267" y="6546"/>
                </a:lnTo>
                <a:lnTo>
                  <a:pt x="1477755" y="9133"/>
                </a:lnTo>
                <a:lnTo>
                  <a:pt x="1430320" y="9525"/>
                </a:lnTo>
                <a:lnTo>
                  <a:pt x="1407430" y="17726"/>
                </a:lnTo>
                <a:lnTo>
                  <a:pt x="1363311" y="19048"/>
                </a:lnTo>
                <a:lnTo>
                  <a:pt x="1346114" y="19050"/>
                </a:lnTo>
                <a:lnTo>
                  <a:pt x="1334973" y="25596"/>
                </a:lnTo>
                <a:lnTo>
                  <a:pt x="1291344" y="28523"/>
                </a:lnTo>
                <a:lnTo>
                  <a:pt x="1264174" y="29626"/>
                </a:lnTo>
                <a:lnTo>
                  <a:pt x="1245684" y="36113"/>
                </a:lnTo>
                <a:lnTo>
                  <a:pt x="1198110" y="38048"/>
                </a:lnTo>
                <a:lnTo>
                  <a:pt x="1161585" y="39151"/>
                </a:lnTo>
                <a:lnTo>
                  <a:pt x="1119301" y="47036"/>
                </a:lnTo>
                <a:lnTo>
                  <a:pt x="1078461" y="47591"/>
                </a:lnTo>
                <a:lnTo>
                  <a:pt x="1033108" y="47622"/>
                </a:lnTo>
                <a:lnTo>
                  <a:pt x="1012206" y="48683"/>
                </a:lnTo>
                <a:lnTo>
                  <a:pt x="969018" y="56267"/>
                </a:lnTo>
                <a:lnTo>
                  <a:pt x="929273" y="57072"/>
                </a:lnTo>
                <a:lnTo>
                  <a:pt x="884431" y="57145"/>
                </a:lnTo>
                <a:lnTo>
                  <a:pt x="838149" y="57150"/>
                </a:lnTo>
                <a:lnTo>
                  <a:pt x="797935" y="57150"/>
                </a:lnTo>
                <a:lnTo>
                  <a:pt x="756017" y="57150"/>
                </a:lnTo>
                <a:lnTo>
                  <a:pt x="712280" y="57150"/>
                </a:lnTo>
                <a:lnTo>
                  <a:pt x="672866" y="57150"/>
                </a:lnTo>
                <a:lnTo>
                  <a:pt x="656768" y="58208"/>
                </a:lnTo>
                <a:lnTo>
                  <a:pt x="609759" y="66086"/>
                </a:lnTo>
                <a:lnTo>
                  <a:pt x="565159" y="66641"/>
                </a:lnTo>
                <a:lnTo>
                  <a:pt x="521994" y="74873"/>
                </a:lnTo>
                <a:lnTo>
                  <a:pt x="475836" y="76148"/>
                </a:lnTo>
                <a:lnTo>
                  <a:pt x="430922" y="76198"/>
                </a:lnTo>
                <a:lnTo>
                  <a:pt x="383672" y="76200"/>
                </a:lnTo>
                <a:lnTo>
                  <a:pt x="340262" y="76200"/>
                </a:lnTo>
                <a:lnTo>
                  <a:pt x="297668" y="76200"/>
                </a:lnTo>
                <a:lnTo>
                  <a:pt x="270526" y="67558"/>
                </a:lnTo>
                <a:lnTo>
                  <a:pt x="231813" y="66685"/>
                </a:lnTo>
                <a:lnTo>
                  <a:pt x="203899" y="58033"/>
                </a:lnTo>
                <a:lnTo>
                  <a:pt x="157521" y="57157"/>
                </a:lnTo>
                <a:lnTo>
                  <a:pt x="112047" y="57150"/>
                </a:lnTo>
                <a:lnTo>
                  <a:pt x="66033" y="57150"/>
                </a:lnTo>
                <a:lnTo>
                  <a:pt x="63072" y="57150"/>
                </a:lnTo>
                <a:lnTo>
                  <a:pt x="61098" y="58208"/>
                </a:lnTo>
                <a:lnTo>
                  <a:pt x="59782" y="59972"/>
                </a:lnTo>
                <a:lnTo>
                  <a:pt x="58905" y="62206"/>
                </a:lnTo>
                <a:lnTo>
                  <a:pt x="57262" y="63696"/>
                </a:lnTo>
                <a:lnTo>
                  <a:pt x="52614" y="65351"/>
                </a:lnTo>
                <a:lnTo>
                  <a:pt x="6199" y="66675"/>
                </a:lnTo>
                <a:lnTo>
                  <a:pt x="0" y="666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8" name="SMARTInkShape-7986"/>
          <p:cNvSpPr/>
          <p:nvPr/>
        </p:nvSpPr>
        <p:spPr>
          <a:xfrm>
            <a:off x="6334125" y="4820974"/>
            <a:ext cx="186461" cy="217752"/>
          </a:xfrm>
          <a:custGeom>
            <a:avLst/>
            <a:gdLst/>
            <a:ahLst/>
            <a:cxnLst/>
            <a:rect l="0" t="0" r="0" b="0"/>
            <a:pathLst>
              <a:path w="186461" h="217752">
                <a:moveTo>
                  <a:pt x="0" y="8201"/>
                </a:moveTo>
                <a:lnTo>
                  <a:pt x="5057" y="8201"/>
                </a:lnTo>
                <a:lnTo>
                  <a:pt x="10361" y="5379"/>
                </a:lnTo>
                <a:lnTo>
                  <a:pt x="16247" y="1655"/>
                </a:lnTo>
                <a:lnTo>
                  <a:pt x="22390" y="0"/>
                </a:lnTo>
                <a:lnTo>
                  <a:pt x="25510" y="617"/>
                </a:lnTo>
                <a:lnTo>
                  <a:pt x="38122" y="6389"/>
                </a:lnTo>
                <a:lnTo>
                  <a:pt x="83739" y="15726"/>
                </a:lnTo>
                <a:lnTo>
                  <a:pt x="91193" y="17895"/>
                </a:lnTo>
                <a:lnTo>
                  <a:pt x="102397" y="24009"/>
                </a:lnTo>
                <a:lnTo>
                  <a:pt x="117594" y="27349"/>
                </a:lnTo>
                <a:lnTo>
                  <a:pt x="129270" y="34571"/>
                </a:lnTo>
                <a:lnTo>
                  <a:pt x="149146" y="51678"/>
                </a:lnTo>
                <a:lnTo>
                  <a:pt x="155539" y="53983"/>
                </a:lnTo>
                <a:lnTo>
                  <a:pt x="157668" y="55655"/>
                </a:lnTo>
                <a:lnTo>
                  <a:pt x="161722" y="62008"/>
                </a:lnTo>
                <a:lnTo>
                  <a:pt x="175016" y="69967"/>
                </a:lnTo>
                <a:lnTo>
                  <a:pt x="178327" y="75516"/>
                </a:lnTo>
                <a:lnTo>
                  <a:pt x="180452" y="87702"/>
                </a:lnTo>
                <a:lnTo>
                  <a:pt x="180962" y="107954"/>
                </a:lnTo>
                <a:lnTo>
                  <a:pt x="183792" y="113566"/>
                </a:lnTo>
                <a:lnTo>
                  <a:pt x="186027" y="116544"/>
                </a:lnTo>
                <a:lnTo>
                  <a:pt x="186460" y="118530"/>
                </a:lnTo>
                <a:lnTo>
                  <a:pt x="185689" y="119853"/>
                </a:lnTo>
                <a:lnTo>
                  <a:pt x="184118" y="120736"/>
                </a:lnTo>
                <a:lnTo>
                  <a:pt x="183071" y="122383"/>
                </a:lnTo>
                <a:lnTo>
                  <a:pt x="181251" y="130547"/>
                </a:lnTo>
                <a:lnTo>
                  <a:pt x="180975" y="165528"/>
                </a:lnTo>
                <a:lnTo>
                  <a:pt x="179917" y="167060"/>
                </a:lnTo>
                <a:lnTo>
                  <a:pt x="178153" y="168082"/>
                </a:lnTo>
                <a:lnTo>
                  <a:pt x="172774" y="169723"/>
                </a:lnTo>
                <a:lnTo>
                  <a:pt x="172039" y="172769"/>
                </a:lnTo>
                <a:lnTo>
                  <a:pt x="171842" y="175063"/>
                </a:lnTo>
                <a:lnTo>
                  <a:pt x="170653" y="176592"/>
                </a:lnTo>
                <a:lnTo>
                  <a:pt x="162327" y="179532"/>
                </a:lnTo>
                <a:lnTo>
                  <a:pt x="162044" y="184672"/>
                </a:lnTo>
                <a:lnTo>
                  <a:pt x="160946" y="186173"/>
                </a:lnTo>
                <a:lnTo>
                  <a:pt x="152517" y="189141"/>
                </a:lnTo>
                <a:lnTo>
                  <a:pt x="147378" y="189166"/>
                </a:lnTo>
                <a:lnTo>
                  <a:pt x="145877" y="190228"/>
                </a:lnTo>
                <a:lnTo>
                  <a:pt x="144876" y="191993"/>
                </a:lnTo>
                <a:lnTo>
                  <a:pt x="143270" y="197376"/>
                </a:lnTo>
                <a:lnTo>
                  <a:pt x="140229" y="198112"/>
                </a:lnTo>
                <a:lnTo>
                  <a:pt x="124252" y="198698"/>
                </a:lnTo>
                <a:lnTo>
                  <a:pt x="114420" y="208111"/>
                </a:lnTo>
                <a:lnTo>
                  <a:pt x="81061" y="208226"/>
                </a:lnTo>
                <a:lnTo>
                  <a:pt x="79440" y="209284"/>
                </a:lnTo>
                <a:lnTo>
                  <a:pt x="78361" y="211048"/>
                </a:lnTo>
                <a:lnTo>
                  <a:pt x="76211" y="217717"/>
                </a:lnTo>
                <a:lnTo>
                  <a:pt x="66675" y="21775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82" name="SMARTInkShape-Group1166"/>
          <p:cNvGrpSpPr/>
          <p:nvPr/>
        </p:nvGrpSpPr>
        <p:grpSpPr>
          <a:xfrm>
            <a:off x="5876925" y="4819650"/>
            <a:ext cx="504826" cy="266701"/>
            <a:chOff x="5876925" y="4819650"/>
            <a:chExt cx="504826" cy="266701"/>
          </a:xfrm>
        </p:grpSpPr>
        <p:sp>
          <p:nvSpPr>
            <p:cNvPr id="279" name="SMARTInkShape-7987"/>
            <p:cNvSpPr/>
            <p:nvPr/>
          </p:nvSpPr>
          <p:spPr>
            <a:xfrm>
              <a:off x="6296025" y="4876800"/>
              <a:ext cx="85726" cy="161926"/>
            </a:xfrm>
            <a:custGeom>
              <a:avLst/>
              <a:gdLst/>
              <a:ahLst/>
              <a:cxnLst/>
              <a:rect l="0" t="0" r="0" b="0"/>
              <a:pathLst>
                <a:path w="85726" h="161926">
                  <a:moveTo>
                    <a:pt x="0" y="0"/>
                  </a:moveTo>
                  <a:lnTo>
                    <a:pt x="9133" y="9133"/>
                  </a:lnTo>
                  <a:lnTo>
                    <a:pt x="14465" y="9410"/>
                  </a:lnTo>
                  <a:lnTo>
                    <a:pt x="19834" y="12295"/>
                  </a:lnTo>
                  <a:lnTo>
                    <a:pt x="26848" y="17716"/>
                  </a:lnTo>
                  <a:lnTo>
                    <a:pt x="27808" y="21279"/>
                  </a:lnTo>
                  <a:lnTo>
                    <a:pt x="28063" y="23711"/>
                  </a:lnTo>
                  <a:lnTo>
                    <a:pt x="31169" y="29235"/>
                  </a:lnTo>
                  <a:lnTo>
                    <a:pt x="36731" y="36349"/>
                  </a:lnTo>
                  <a:lnTo>
                    <a:pt x="38888" y="45358"/>
                  </a:lnTo>
                  <a:lnTo>
                    <a:pt x="44566" y="54244"/>
                  </a:lnTo>
                  <a:lnTo>
                    <a:pt x="47021" y="66728"/>
                  </a:lnTo>
                  <a:lnTo>
                    <a:pt x="47222" y="69885"/>
                  </a:lnTo>
                  <a:lnTo>
                    <a:pt x="50268" y="76216"/>
                  </a:lnTo>
                  <a:lnTo>
                    <a:pt x="55791" y="83847"/>
                  </a:lnTo>
                  <a:lnTo>
                    <a:pt x="57940" y="92958"/>
                  </a:lnTo>
                  <a:lnTo>
                    <a:pt x="63616" y="101862"/>
                  </a:lnTo>
                  <a:lnTo>
                    <a:pt x="65316" y="108067"/>
                  </a:lnTo>
                  <a:lnTo>
                    <a:pt x="66827" y="110144"/>
                  </a:lnTo>
                  <a:lnTo>
                    <a:pt x="68893" y="111530"/>
                  </a:lnTo>
                  <a:lnTo>
                    <a:pt x="71329" y="112453"/>
                  </a:lnTo>
                  <a:lnTo>
                    <a:pt x="72953" y="114127"/>
                  </a:lnTo>
                  <a:lnTo>
                    <a:pt x="75773" y="122339"/>
                  </a:lnTo>
                  <a:lnTo>
                    <a:pt x="76073" y="128441"/>
                  </a:lnTo>
                  <a:lnTo>
                    <a:pt x="77174" y="130077"/>
                  </a:lnTo>
                  <a:lnTo>
                    <a:pt x="78966" y="131168"/>
                  </a:lnTo>
                  <a:lnTo>
                    <a:pt x="81219" y="131895"/>
                  </a:lnTo>
                  <a:lnTo>
                    <a:pt x="82721" y="133439"/>
                  </a:lnTo>
                  <a:lnTo>
                    <a:pt x="84389" y="137975"/>
                  </a:lnTo>
                  <a:lnTo>
                    <a:pt x="85725"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0" name="SMARTInkShape-7988"/>
            <p:cNvSpPr/>
            <p:nvPr/>
          </p:nvSpPr>
          <p:spPr>
            <a:xfrm>
              <a:off x="5906824" y="4819650"/>
              <a:ext cx="265377" cy="219076"/>
            </a:xfrm>
            <a:custGeom>
              <a:avLst/>
              <a:gdLst/>
              <a:ahLst/>
              <a:cxnLst/>
              <a:rect l="0" t="0" r="0" b="0"/>
              <a:pathLst>
                <a:path w="265377" h="219076">
                  <a:moveTo>
                    <a:pt x="8201" y="0"/>
                  </a:moveTo>
                  <a:lnTo>
                    <a:pt x="0" y="0"/>
                  </a:lnTo>
                  <a:lnTo>
                    <a:pt x="12900" y="0"/>
                  </a:lnTo>
                  <a:lnTo>
                    <a:pt x="14509" y="1058"/>
                  </a:lnTo>
                  <a:lnTo>
                    <a:pt x="15581" y="2822"/>
                  </a:lnTo>
                  <a:lnTo>
                    <a:pt x="22657" y="19246"/>
                  </a:lnTo>
                  <a:lnTo>
                    <a:pt x="30854" y="27251"/>
                  </a:lnTo>
                  <a:lnTo>
                    <a:pt x="43249" y="35957"/>
                  </a:lnTo>
                  <a:lnTo>
                    <a:pt x="54361" y="51827"/>
                  </a:lnTo>
                  <a:lnTo>
                    <a:pt x="67857" y="62864"/>
                  </a:lnTo>
                  <a:lnTo>
                    <a:pt x="79008" y="79291"/>
                  </a:lnTo>
                  <a:lnTo>
                    <a:pt x="84827" y="82866"/>
                  </a:lnTo>
                  <a:lnTo>
                    <a:pt x="87860" y="83819"/>
                  </a:lnTo>
                  <a:lnTo>
                    <a:pt x="89881" y="85513"/>
                  </a:lnTo>
                  <a:lnTo>
                    <a:pt x="93917" y="95224"/>
                  </a:lnTo>
                  <a:lnTo>
                    <a:pt x="93925" y="95249"/>
                  </a:lnTo>
                  <a:lnTo>
                    <a:pt x="93926" y="90193"/>
                  </a:lnTo>
                  <a:lnTo>
                    <a:pt x="94985" y="88704"/>
                  </a:lnTo>
                  <a:lnTo>
                    <a:pt x="96748" y="87711"/>
                  </a:lnTo>
                  <a:lnTo>
                    <a:pt x="102127" y="86117"/>
                  </a:lnTo>
                  <a:lnTo>
                    <a:pt x="102863" y="83077"/>
                  </a:lnTo>
                  <a:lnTo>
                    <a:pt x="103059" y="80785"/>
                  </a:lnTo>
                  <a:lnTo>
                    <a:pt x="104248" y="79257"/>
                  </a:lnTo>
                  <a:lnTo>
                    <a:pt x="108391" y="77559"/>
                  </a:lnTo>
                  <a:lnTo>
                    <a:pt x="109920" y="76047"/>
                  </a:lnTo>
                  <a:lnTo>
                    <a:pt x="111617" y="71546"/>
                  </a:lnTo>
                  <a:lnTo>
                    <a:pt x="113129" y="69922"/>
                  </a:lnTo>
                  <a:lnTo>
                    <a:pt x="117630" y="68118"/>
                  </a:lnTo>
                  <a:lnTo>
                    <a:pt x="119254" y="66578"/>
                  </a:lnTo>
                  <a:lnTo>
                    <a:pt x="121058" y="62046"/>
                  </a:lnTo>
                  <a:lnTo>
                    <a:pt x="122598" y="60414"/>
                  </a:lnTo>
                  <a:lnTo>
                    <a:pt x="132117" y="56378"/>
                  </a:lnTo>
                  <a:lnTo>
                    <a:pt x="140099" y="48987"/>
                  </a:lnTo>
                  <a:lnTo>
                    <a:pt x="146177" y="48028"/>
                  </a:lnTo>
                  <a:lnTo>
                    <a:pt x="147810" y="46836"/>
                  </a:lnTo>
                  <a:lnTo>
                    <a:pt x="148899" y="44982"/>
                  </a:lnTo>
                  <a:lnTo>
                    <a:pt x="149624" y="42688"/>
                  </a:lnTo>
                  <a:lnTo>
                    <a:pt x="151167" y="41159"/>
                  </a:lnTo>
                  <a:lnTo>
                    <a:pt x="160172" y="38219"/>
                  </a:lnTo>
                  <a:lnTo>
                    <a:pt x="175147" y="52647"/>
                  </a:lnTo>
                  <a:lnTo>
                    <a:pt x="177650" y="57971"/>
                  </a:lnTo>
                  <a:lnTo>
                    <a:pt x="178317" y="60872"/>
                  </a:lnTo>
                  <a:lnTo>
                    <a:pt x="179820" y="62807"/>
                  </a:lnTo>
                  <a:lnTo>
                    <a:pt x="184312" y="64955"/>
                  </a:lnTo>
                  <a:lnTo>
                    <a:pt x="185934" y="67645"/>
                  </a:lnTo>
                  <a:lnTo>
                    <a:pt x="194106" y="95009"/>
                  </a:lnTo>
                  <a:lnTo>
                    <a:pt x="204339" y="111508"/>
                  </a:lnTo>
                  <a:lnTo>
                    <a:pt x="210281" y="131231"/>
                  </a:lnTo>
                  <a:lnTo>
                    <a:pt x="234032" y="170807"/>
                  </a:lnTo>
                  <a:lnTo>
                    <a:pt x="236629" y="177514"/>
                  </a:lnTo>
                  <a:lnTo>
                    <a:pt x="253205" y="200009"/>
                  </a:lnTo>
                  <a:lnTo>
                    <a:pt x="255329" y="207665"/>
                  </a:lnTo>
                  <a:lnTo>
                    <a:pt x="265376"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1" name="SMARTInkShape-7989"/>
            <p:cNvSpPr/>
            <p:nvPr/>
          </p:nvSpPr>
          <p:spPr>
            <a:xfrm>
              <a:off x="5876925" y="4886325"/>
              <a:ext cx="57151" cy="200026"/>
            </a:xfrm>
            <a:custGeom>
              <a:avLst/>
              <a:gdLst/>
              <a:ahLst/>
              <a:cxnLst/>
              <a:rect l="0" t="0" r="0" b="0"/>
              <a:pathLst>
                <a:path w="57151" h="200026">
                  <a:moveTo>
                    <a:pt x="0" y="0"/>
                  </a:moveTo>
                  <a:lnTo>
                    <a:pt x="0" y="5057"/>
                  </a:lnTo>
                  <a:lnTo>
                    <a:pt x="1059" y="6546"/>
                  </a:lnTo>
                  <a:lnTo>
                    <a:pt x="2822" y="7539"/>
                  </a:lnTo>
                  <a:lnTo>
                    <a:pt x="5057" y="8201"/>
                  </a:lnTo>
                  <a:lnTo>
                    <a:pt x="6546" y="9701"/>
                  </a:lnTo>
                  <a:lnTo>
                    <a:pt x="8201" y="14189"/>
                  </a:lnTo>
                  <a:lnTo>
                    <a:pt x="12295" y="40980"/>
                  </a:lnTo>
                  <a:lnTo>
                    <a:pt x="17716" y="59013"/>
                  </a:lnTo>
                  <a:lnTo>
                    <a:pt x="21696" y="86389"/>
                  </a:lnTo>
                  <a:lnTo>
                    <a:pt x="26537" y="104971"/>
                  </a:lnTo>
                  <a:lnTo>
                    <a:pt x="28727" y="116504"/>
                  </a:lnTo>
                  <a:lnTo>
                    <a:pt x="44361" y="161151"/>
                  </a:lnTo>
                  <a:lnTo>
                    <a:pt x="46980" y="172238"/>
                  </a:lnTo>
                  <a:lnTo>
                    <a:pt x="47498" y="184306"/>
                  </a:lnTo>
                  <a:lnTo>
                    <a:pt x="57150"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5" name="SMARTInkShape-Group1167"/>
          <p:cNvGrpSpPr/>
          <p:nvPr/>
        </p:nvGrpSpPr>
        <p:grpSpPr>
          <a:xfrm>
            <a:off x="2933700" y="3105150"/>
            <a:ext cx="2867026" cy="1933576"/>
            <a:chOff x="2933700" y="3105150"/>
            <a:chExt cx="2867026" cy="1933576"/>
          </a:xfrm>
        </p:grpSpPr>
        <p:sp>
          <p:nvSpPr>
            <p:cNvPr id="283" name="SMARTInkShape-7990"/>
            <p:cNvSpPr/>
            <p:nvPr/>
          </p:nvSpPr>
          <p:spPr>
            <a:xfrm>
              <a:off x="2933700" y="3105150"/>
              <a:ext cx="173939" cy="104537"/>
            </a:xfrm>
            <a:custGeom>
              <a:avLst/>
              <a:gdLst/>
              <a:ahLst/>
              <a:cxnLst/>
              <a:rect l="0" t="0" r="0" b="0"/>
              <a:pathLst>
                <a:path w="173939" h="104537">
                  <a:moveTo>
                    <a:pt x="9525" y="0"/>
                  </a:moveTo>
                  <a:lnTo>
                    <a:pt x="0" y="0"/>
                  </a:lnTo>
                  <a:lnTo>
                    <a:pt x="5057" y="0"/>
                  </a:lnTo>
                  <a:lnTo>
                    <a:pt x="6546" y="1058"/>
                  </a:lnTo>
                  <a:lnTo>
                    <a:pt x="7539" y="2822"/>
                  </a:lnTo>
                  <a:lnTo>
                    <a:pt x="9133" y="8201"/>
                  </a:lnTo>
                  <a:lnTo>
                    <a:pt x="12173" y="8937"/>
                  </a:lnTo>
                  <a:lnTo>
                    <a:pt x="22748" y="9409"/>
                  </a:lnTo>
                  <a:lnTo>
                    <a:pt x="28808" y="12296"/>
                  </a:lnTo>
                  <a:lnTo>
                    <a:pt x="35028" y="16048"/>
                  </a:lnTo>
                  <a:lnTo>
                    <a:pt x="55870" y="23711"/>
                  </a:lnTo>
                  <a:lnTo>
                    <a:pt x="59472" y="26391"/>
                  </a:lnTo>
                  <a:lnTo>
                    <a:pt x="66658" y="35218"/>
                  </a:lnTo>
                  <a:lnTo>
                    <a:pt x="111372" y="60336"/>
                  </a:lnTo>
                  <a:lnTo>
                    <a:pt x="130028" y="67539"/>
                  </a:lnTo>
                  <a:lnTo>
                    <a:pt x="173938" y="10453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 name="SMARTInkShape-7991"/>
            <p:cNvSpPr/>
            <p:nvPr/>
          </p:nvSpPr>
          <p:spPr>
            <a:xfrm>
              <a:off x="3538301" y="3531861"/>
              <a:ext cx="2262425" cy="1506865"/>
            </a:xfrm>
            <a:custGeom>
              <a:avLst/>
              <a:gdLst/>
              <a:ahLst/>
              <a:cxnLst/>
              <a:rect l="0" t="0" r="0" b="0"/>
              <a:pathLst>
                <a:path w="2262425" h="1506865">
                  <a:moveTo>
                    <a:pt x="0" y="0"/>
                  </a:moveTo>
                  <a:lnTo>
                    <a:pt x="16732" y="9322"/>
                  </a:lnTo>
                  <a:lnTo>
                    <a:pt x="29172" y="23277"/>
                  </a:lnTo>
                  <a:lnTo>
                    <a:pt x="75781" y="54379"/>
                  </a:lnTo>
                  <a:lnTo>
                    <a:pt x="120829" y="90505"/>
                  </a:lnTo>
                  <a:lnTo>
                    <a:pt x="167108" y="119024"/>
                  </a:lnTo>
                  <a:lnTo>
                    <a:pt x="178647" y="128047"/>
                  </a:lnTo>
                  <a:lnTo>
                    <a:pt x="197501" y="139483"/>
                  </a:lnTo>
                  <a:lnTo>
                    <a:pt x="210147" y="148781"/>
                  </a:lnTo>
                  <a:lnTo>
                    <a:pt x="254099" y="173226"/>
                  </a:lnTo>
                  <a:lnTo>
                    <a:pt x="297184" y="203782"/>
                  </a:lnTo>
                  <a:lnTo>
                    <a:pt x="339458" y="225165"/>
                  </a:lnTo>
                  <a:lnTo>
                    <a:pt x="385877" y="249437"/>
                  </a:lnTo>
                  <a:lnTo>
                    <a:pt x="430248" y="274959"/>
                  </a:lnTo>
                  <a:lnTo>
                    <a:pt x="464472" y="290838"/>
                  </a:lnTo>
                  <a:lnTo>
                    <a:pt x="486598" y="298051"/>
                  </a:lnTo>
                  <a:lnTo>
                    <a:pt x="521517" y="318482"/>
                  </a:lnTo>
                  <a:lnTo>
                    <a:pt x="562320" y="332942"/>
                  </a:lnTo>
                  <a:lnTo>
                    <a:pt x="590867" y="344978"/>
                  </a:lnTo>
                  <a:lnTo>
                    <a:pt x="637013" y="370220"/>
                  </a:lnTo>
                  <a:lnTo>
                    <a:pt x="681285" y="392440"/>
                  </a:lnTo>
                  <a:lnTo>
                    <a:pt x="722197" y="411489"/>
                  </a:lnTo>
                  <a:lnTo>
                    <a:pt x="736504" y="417839"/>
                  </a:lnTo>
                  <a:lnTo>
                    <a:pt x="747733" y="427364"/>
                  </a:lnTo>
                  <a:lnTo>
                    <a:pt x="793529" y="452764"/>
                  </a:lnTo>
                  <a:lnTo>
                    <a:pt x="836915" y="474989"/>
                  </a:lnTo>
                  <a:lnTo>
                    <a:pt x="881303" y="500036"/>
                  </a:lnTo>
                  <a:lnTo>
                    <a:pt x="907562" y="521731"/>
                  </a:lnTo>
                  <a:lnTo>
                    <a:pt x="950528" y="548133"/>
                  </a:lnTo>
                  <a:lnTo>
                    <a:pt x="990846" y="573235"/>
                  </a:lnTo>
                  <a:lnTo>
                    <a:pt x="1006186" y="580743"/>
                  </a:lnTo>
                  <a:lnTo>
                    <a:pt x="1052625" y="610921"/>
                  </a:lnTo>
                  <a:lnTo>
                    <a:pt x="1098377" y="638051"/>
                  </a:lnTo>
                  <a:lnTo>
                    <a:pt x="1141563" y="662195"/>
                  </a:lnTo>
                  <a:lnTo>
                    <a:pt x="1183596" y="687687"/>
                  </a:lnTo>
                  <a:lnTo>
                    <a:pt x="1230477" y="715823"/>
                  </a:lnTo>
                  <a:lnTo>
                    <a:pt x="1240748" y="722432"/>
                  </a:lnTo>
                  <a:lnTo>
                    <a:pt x="1262263" y="733161"/>
                  </a:lnTo>
                  <a:lnTo>
                    <a:pt x="1277340" y="747158"/>
                  </a:lnTo>
                  <a:lnTo>
                    <a:pt x="1307058" y="758493"/>
                  </a:lnTo>
                  <a:lnTo>
                    <a:pt x="1316764" y="767149"/>
                  </a:lnTo>
                  <a:lnTo>
                    <a:pt x="1320834" y="772421"/>
                  </a:lnTo>
                  <a:lnTo>
                    <a:pt x="1331001" y="778278"/>
                  </a:lnTo>
                  <a:lnTo>
                    <a:pt x="1354774" y="787095"/>
                  </a:lnTo>
                  <a:lnTo>
                    <a:pt x="1364430" y="795736"/>
                  </a:lnTo>
                  <a:lnTo>
                    <a:pt x="1373307" y="805574"/>
                  </a:lnTo>
                  <a:lnTo>
                    <a:pt x="1389146" y="816004"/>
                  </a:lnTo>
                  <a:lnTo>
                    <a:pt x="1404517" y="822886"/>
                  </a:lnTo>
                  <a:lnTo>
                    <a:pt x="1413349" y="828224"/>
                  </a:lnTo>
                  <a:lnTo>
                    <a:pt x="1432996" y="837179"/>
                  </a:lnTo>
                  <a:lnTo>
                    <a:pt x="1479735" y="871867"/>
                  </a:lnTo>
                  <a:lnTo>
                    <a:pt x="1526956" y="897438"/>
                  </a:lnTo>
                  <a:lnTo>
                    <a:pt x="1574223" y="932191"/>
                  </a:lnTo>
                  <a:lnTo>
                    <a:pt x="1617367" y="963939"/>
                  </a:lnTo>
                  <a:lnTo>
                    <a:pt x="1642695" y="982989"/>
                  </a:lnTo>
                  <a:lnTo>
                    <a:pt x="1686937" y="1019103"/>
                  </a:lnTo>
                  <a:lnTo>
                    <a:pt x="1729757" y="1052434"/>
                  </a:lnTo>
                  <a:lnTo>
                    <a:pt x="1740991" y="1061479"/>
                  </a:lnTo>
                  <a:lnTo>
                    <a:pt x="1753266" y="1068687"/>
                  </a:lnTo>
                  <a:lnTo>
                    <a:pt x="1769718" y="1086191"/>
                  </a:lnTo>
                  <a:lnTo>
                    <a:pt x="1813980" y="1116298"/>
                  </a:lnTo>
                  <a:lnTo>
                    <a:pt x="1851542" y="1148088"/>
                  </a:lnTo>
                  <a:lnTo>
                    <a:pt x="1873326" y="1160789"/>
                  </a:lnTo>
                  <a:lnTo>
                    <a:pt x="1881141" y="1170314"/>
                  </a:lnTo>
                  <a:lnTo>
                    <a:pt x="1926920" y="1206781"/>
                  </a:lnTo>
                  <a:lnTo>
                    <a:pt x="1930805" y="1208383"/>
                  </a:lnTo>
                  <a:lnTo>
                    <a:pt x="1937945" y="1215809"/>
                  </a:lnTo>
                  <a:lnTo>
                    <a:pt x="1951149" y="1232766"/>
                  </a:lnTo>
                  <a:lnTo>
                    <a:pt x="1995548" y="1268727"/>
                  </a:lnTo>
                  <a:lnTo>
                    <a:pt x="2008019" y="1278261"/>
                  </a:lnTo>
                  <a:lnTo>
                    <a:pt x="2033231" y="1297313"/>
                  </a:lnTo>
                  <a:lnTo>
                    <a:pt x="2078272" y="1341764"/>
                  </a:lnTo>
                  <a:lnTo>
                    <a:pt x="2112846" y="1373514"/>
                  </a:lnTo>
                  <a:lnTo>
                    <a:pt x="2136325" y="1390683"/>
                  </a:lnTo>
                  <a:lnTo>
                    <a:pt x="2177505" y="1430414"/>
                  </a:lnTo>
                  <a:lnTo>
                    <a:pt x="2186229" y="1435139"/>
                  </a:lnTo>
                  <a:lnTo>
                    <a:pt x="2194341" y="1443590"/>
                  </a:lnTo>
                  <a:lnTo>
                    <a:pt x="2201473" y="1452284"/>
                  </a:lnTo>
                  <a:lnTo>
                    <a:pt x="2237017" y="1481548"/>
                  </a:lnTo>
                  <a:lnTo>
                    <a:pt x="2240549" y="1487852"/>
                  </a:lnTo>
                  <a:lnTo>
                    <a:pt x="2243176" y="1494181"/>
                  </a:lnTo>
                  <a:lnTo>
                    <a:pt x="2262424" y="150686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2" name="SMARTInkShape-Group1168"/>
          <p:cNvGrpSpPr/>
          <p:nvPr/>
        </p:nvGrpSpPr>
        <p:grpSpPr>
          <a:xfrm>
            <a:off x="2371725" y="3429000"/>
            <a:ext cx="2817448" cy="2247901"/>
            <a:chOff x="2371725" y="3429000"/>
            <a:chExt cx="2817448" cy="2247901"/>
          </a:xfrm>
        </p:grpSpPr>
        <p:sp>
          <p:nvSpPr>
            <p:cNvPr id="286" name="SMARTInkShape-7992"/>
            <p:cNvSpPr/>
            <p:nvPr/>
          </p:nvSpPr>
          <p:spPr>
            <a:xfrm>
              <a:off x="2800350" y="3619500"/>
              <a:ext cx="124614" cy="31219"/>
            </a:xfrm>
            <a:custGeom>
              <a:avLst/>
              <a:gdLst/>
              <a:ahLst/>
              <a:cxnLst/>
              <a:rect l="0" t="0" r="0" b="0"/>
              <a:pathLst>
                <a:path w="124614" h="31219">
                  <a:moveTo>
                    <a:pt x="0" y="0"/>
                  </a:moveTo>
                  <a:lnTo>
                    <a:pt x="0" y="9491"/>
                  </a:lnTo>
                  <a:lnTo>
                    <a:pt x="5057" y="14572"/>
                  </a:lnTo>
                  <a:lnTo>
                    <a:pt x="13183" y="17059"/>
                  </a:lnTo>
                  <a:lnTo>
                    <a:pt x="50767" y="20031"/>
                  </a:lnTo>
                  <a:lnTo>
                    <a:pt x="68864" y="26574"/>
                  </a:lnTo>
                  <a:lnTo>
                    <a:pt x="111253" y="28458"/>
                  </a:lnTo>
                  <a:lnTo>
                    <a:pt x="124613" y="312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 name="SMARTInkShape-7993"/>
            <p:cNvSpPr/>
            <p:nvPr/>
          </p:nvSpPr>
          <p:spPr>
            <a:xfrm>
              <a:off x="4764638" y="5382127"/>
              <a:ext cx="283613" cy="294774"/>
            </a:xfrm>
            <a:custGeom>
              <a:avLst/>
              <a:gdLst/>
              <a:ahLst/>
              <a:cxnLst/>
              <a:rect l="0" t="0" r="0" b="0"/>
              <a:pathLst>
                <a:path w="283613" h="294774">
                  <a:moveTo>
                    <a:pt x="83587" y="28073"/>
                  </a:moveTo>
                  <a:lnTo>
                    <a:pt x="83587" y="19872"/>
                  </a:lnTo>
                  <a:lnTo>
                    <a:pt x="82529" y="19431"/>
                  </a:lnTo>
                  <a:lnTo>
                    <a:pt x="66254" y="18582"/>
                  </a:lnTo>
                  <a:lnTo>
                    <a:pt x="21292" y="61862"/>
                  </a:lnTo>
                  <a:lnTo>
                    <a:pt x="16657" y="66474"/>
                  </a:lnTo>
                  <a:lnTo>
                    <a:pt x="5077" y="93191"/>
                  </a:lnTo>
                  <a:lnTo>
                    <a:pt x="0" y="122862"/>
                  </a:lnTo>
                  <a:lnTo>
                    <a:pt x="8505" y="166170"/>
                  </a:lnTo>
                  <a:lnTo>
                    <a:pt x="16350" y="187875"/>
                  </a:lnTo>
                  <a:lnTo>
                    <a:pt x="47257" y="227678"/>
                  </a:lnTo>
                  <a:lnTo>
                    <a:pt x="64266" y="243787"/>
                  </a:lnTo>
                  <a:lnTo>
                    <a:pt x="109121" y="265090"/>
                  </a:lnTo>
                  <a:lnTo>
                    <a:pt x="156565" y="281861"/>
                  </a:lnTo>
                  <a:lnTo>
                    <a:pt x="172113" y="282685"/>
                  </a:lnTo>
                  <a:lnTo>
                    <a:pt x="205143" y="274590"/>
                  </a:lnTo>
                  <a:lnTo>
                    <a:pt x="222968" y="265862"/>
                  </a:lnTo>
                  <a:lnTo>
                    <a:pt x="227307" y="262799"/>
                  </a:lnTo>
                  <a:lnTo>
                    <a:pt x="238472" y="243319"/>
                  </a:lnTo>
                  <a:lnTo>
                    <a:pt x="244585" y="201841"/>
                  </a:lnTo>
                  <a:lnTo>
                    <a:pt x="242415" y="175516"/>
                  </a:lnTo>
                  <a:lnTo>
                    <a:pt x="232200" y="128694"/>
                  </a:lnTo>
                  <a:lnTo>
                    <a:pt x="206899" y="87342"/>
                  </a:lnTo>
                  <a:lnTo>
                    <a:pt x="175843" y="45939"/>
                  </a:lnTo>
                  <a:lnTo>
                    <a:pt x="142262" y="18510"/>
                  </a:lnTo>
                  <a:lnTo>
                    <a:pt x="102936" y="3310"/>
                  </a:lnTo>
                  <a:lnTo>
                    <a:pt x="86344" y="0"/>
                  </a:lnTo>
                  <a:lnTo>
                    <a:pt x="85425" y="891"/>
                  </a:lnTo>
                  <a:lnTo>
                    <a:pt x="84404" y="4703"/>
                  </a:lnTo>
                  <a:lnTo>
                    <a:pt x="91860" y="35159"/>
                  </a:lnTo>
                  <a:lnTo>
                    <a:pt x="124030" y="79454"/>
                  </a:lnTo>
                  <a:lnTo>
                    <a:pt x="150957" y="114911"/>
                  </a:lnTo>
                  <a:lnTo>
                    <a:pt x="178387" y="159761"/>
                  </a:lnTo>
                  <a:lnTo>
                    <a:pt x="208945" y="205170"/>
                  </a:lnTo>
                  <a:lnTo>
                    <a:pt x="241358" y="249223"/>
                  </a:lnTo>
                  <a:lnTo>
                    <a:pt x="283612" y="2947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 name="SMARTInkShape-7994"/>
            <p:cNvSpPr/>
            <p:nvPr/>
          </p:nvSpPr>
          <p:spPr>
            <a:xfrm>
              <a:off x="5086745" y="5343525"/>
              <a:ext cx="102428" cy="94656"/>
            </a:xfrm>
            <a:custGeom>
              <a:avLst/>
              <a:gdLst/>
              <a:ahLst/>
              <a:cxnLst/>
              <a:rect l="0" t="0" r="0" b="0"/>
              <a:pathLst>
                <a:path w="102428" h="94656">
                  <a:moveTo>
                    <a:pt x="18655" y="9525"/>
                  </a:moveTo>
                  <a:lnTo>
                    <a:pt x="18655" y="4469"/>
                  </a:lnTo>
                  <a:lnTo>
                    <a:pt x="17597" y="2979"/>
                  </a:lnTo>
                  <a:lnTo>
                    <a:pt x="15833" y="1986"/>
                  </a:lnTo>
                  <a:lnTo>
                    <a:pt x="10454" y="392"/>
                  </a:lnTo>
                  <a:lnTo>
                    <a:pt x="10013" y="1320"/>
                  </a:lnTo>
                  <a:lnTo>
                    <a:pt x="8149" y="16270"/>
                  </a:lnTo>
                  <a:lnTo>
                    <a:pt x="2607" y="26575"/>
                  </a:lnTo>
                  <a:lnTo>
                    <a:pt x="0" y="49491"/>
                  </a:lnTo>
                  <a:lnTo>
                    <a:pt x="4778" y="64994"/>
                  </a:lnTo>
                  <a:lnTo>
                    <a:pt x="12896" y="77936"/>
                  </a:lnTo>
                  <a:lnTo>
                    <a:pt x="27062" y="88474"/>
                  </a:lnTo>
                  <a:lnTo>
                    <a:pt x="39608" y="93242"/>
                  </a:lnTo>
                  <a:lnTo>
                    <a:pt x="60142" y="94655"/>
                  </a:lnTo>
                  <a:lnTo>
                    <a:pt x="71666" y="92163"/>
                  </a:lnTo>
                  <a:lnTo>
                    <a:pt x="84104" y="87633"/>
                  </a:lnTo>
                  <a:lnTo>
                    <a:pt x="87687" y="86997"/>
                  </a:lnTo>
                  <a:lnTo>
                    <a:pt x="94491" y="77824"/>
                  </a:lnTo>
                  <a:lnTo>
                    <a:pt x="99986" y="64222"/>
                  </a:lnTo>
                  <a:lnTo>
                    <a:pt x="102427" y="51121"/>
                  </a:lnTo>
                  <a:lnTo>
                    <a:pt x="100690" y="41065"/>
                  </a:lnTo>
                  <a:lnTo>
                    <a:pt x="95332" y="32009"/>
                  </a:lnTo>
                  <a:lnTo>
                    <a:pt x="5675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 name="SMARTInkShape-7995"/>
            <p:cNvSpPr/>
            <p:nvPr/>
          </p:nvSpPr>
          <p:spPr>
            <a:xfrm>
              <a:off x="2371725" y="3564728"/>
              <a:ext cx="140821" cy="359323"/>
            </a:xfrm>
            <a:custGeom>
              <a:avLst/>
              <a:gdLst/>
              <a:ahLst/>
              <a:cxnLst/>
              <a:rect l="0" t="0" r="0" b="0"/>
              <a:pathLst>
                <a:path w="140821" h="359323">
                  <a:moveTo>
                    <a:pt x="9525" y="35722"/>
                  </a:moveTo>
                  <a:lnTo>
                    <a:pt x="392" y="35722"/>
                  </a:lnTo>
                  <a:lnTo>
                    <a:pt x="6623" y="51989"/>
                  </a:lnTo>
                  <a:lnTo>
                    <a:pt x="10329" y="98560"/>
                  </a:lnTo>
                  <a:lnTo>
                    <a:pt x="14937" y="137714"/>
                  </a:lnTo>
                  <a:lnTo>
                    <a:pt x="12657" y="179654"/>
                  </a:lnTo>
                  <a:lnTo>
                    <a:pt x="17474" y="222863"/>
                  </a:lnTo>
                  <a:lnTo>
                    <a:pt x="21405" y="266149"/>
                  </a:lnTo>
                  <a:lnTo>
                    <a:pt x="27159" y="307957"/>
                  </a:lnTo>
                  <a:lnTo>
                    <a:pt x="36652" y="349945"/>
                  </a:lnTo>
                  <a:lnTo>
                    <a:pt x="36076" y="353154"/>
                  </a:lnTo>
                  <a:lnTo>
                    <a:pt x="34634" y="355293"/>
                  </a:lnTo>
                  <a:lnTo>
                    <a:pt x="28930" y="359322"/>
                  </a:lnTo>
                  <a:lnTo>
                    <a:pt x="25767" y="313925"/>
                  </a:lnTo>
                  <a:lnTo>
                    <a:pt x="15320" y="269181"/>
                  </a:lnTo>
                  <a:lnTo>
                    <a:pt x="9611" y="231611"/>
                  </a:lnTo>
                  <a:lnTo>
                    <a:pt x="4377" y="191365"/>
                  </a:lnTo>
                  <a:lnTo>
                    <a:pt x="7529" y="149102"/>
                  </a:lnTo>
                  <a:lnTo>
                    <a:pt x="9262" y="102066"/>
                  </a:lnTo>
                  <a:lnTo>
                    <a:pt x="19852" y="54729"/>
                  </a:lnTo>
                  <a:lnTo>
                    <a:pt x="28813" y="31828"/>
                  </a:lnTo>
                  <a:lnTo>
                    <a:pt x="36089" y="22350"/>
                  </a:lnTo>
                  <a:lnTo>
                    <a:pt x="53144" y="11064"/>
                  </a:lnTo>
                  <a:lnTo>
                    <a:pt x="83993" y="591"/>
                  </a:lnTo>
                  <a:lnTo>
                    <a:pt x="97655" y="0"/>
                  </a:lnTo>
                  <a:lnTo>
                    <a:pt x="110783" y="3265"/>
                  </a:lnTo>
                  <a:lnTo>
                    <a:pt x="120851" y="11066"/>
                  </a:lnTo>
                  <a:lnTo>
                    <a:pt x="135937" y="28265"/>
                  </a:lnTo>
                  <a:lnTo>
                    <a:pt x="139792" y="38052"/>
                  </a:lnTo>
                  <a:lnTo>
                    <a:pt x="140820" y="43625"/>
                  </a:lnTo>
                  <a:lnTo>
                    <a:pt x="137210" y="66639"/>
                  </a:lnTo>
                  <a:lnTo>
                    <a:pt x="126599" y="81566"/>
                  </a:lnTo>
                  <a:lnTo>
                    <a:pt x="104029" y="103338"/>
                  </a:lnTo>
                  <a:lnTo>
                    <a:pt x="66567" y="117831"/>
                  </a:lnTo>
                  <a:lnTo>
                    <a:pt x="0" y="1309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 name="SMARTInkShape-7996"/>
            <p:cNvSpPr/>
            <p:nvPr/>
          </p:nvSpPr>
          <p:spPr>
            <a:xfrm>
              <a:off x="3543293" y="3703430"/>
              <a:ext cx="1343033" cy="1563896"/>
            </a:xfrm>
            <a:custGeom>
              <a:avLst/>
              <a:gdLst/>
              <a:ahLst/>
              <a:cxnLst/>
              <a:rect l="0" t="0" r="0" b="0"/>
              <a:pathLst>
                <a:path w="1343033" h="1563896">
                  <a:moveTo>
                    <a:pt x="0" y="0"/>
                  </a:moveTo>
                  <a:lnTo>
                    <a:pt x="9386" y="833"/>
                  </a:lnTo>
                  <a:lnTo>
                    <a:pt x="54933" y="1605"/>
                  </a:lnTo>
                  <a:lnTo>
                    <a:pt x="94818" y="6814"/>
                  </a:lnTo>
                  <a:lnTo>
                    <a:pt x="140874" y="10430"/>
                  </a:lnTo>
                  <a:lnTo>
                    <a:pt x="178153" y="12115"/>
                  </a:lnTo>
                  <a:lnTo>
                    <a:pt x="214951" y="17788"/>
                  </a:lnTo>
                  <a:lnTo>
                    <a:pt x="259188" y="23063"/>
                  </a:lnTo>
                  <a:lnTo>
                    <a:pt x="295877" y="28205"/>
                  </a:lnTo>
                  <a:lnTo>
                    <a:pt x="336086" y="29943"/>
                  </a:lnTo>
                  <a:lnTo>
                    <a:pt x="372871" y="30243"/>
                  </a:lnTo>
                  <a:lnTo>
                    <a:pt x="417500" y="36891"/>
                  </a:lnTo>
                  <a:lnTo>
                    <a:pt x="456890" y="39302"/>
                  </a:lnTo>
                  <a:lnTo>
                    <a:pt x="500301" y="39778"/>
                  </a:lnTo>
                  <a:lnTo>
                    <a:pt x="544321" y="42701"/>
                  </a:lnTo>
                  <a:lnTo>
                    <a:pt x="586363" y="48093"/>
                  </a:lnTo>
                  <a:lnTo>
                    <a:pt x="626770" y="49158"/>
                  </a:lnTo>
                  <a:lnTo>
                    <a:pt x="667972" y="49386"/>
                  </a:lnTo>
                  <a:lnTo>
                    <a:pt x="711720" y="49415"/>
                  </a:lnTo>
                  <a:lnTo>
                    <a:pt x="735466" y="46596"/>
                  </a:lnTo>
                  <a:lnTo>
                    <a:pt x="779208" y="40778"/>
                  </a:lnTo>
                  <a:lnTo>
                    <a:pt x="822335" y="39947"/>
                  </a:lnTo>
                  <a:lnTo>
                    <a:pt x="867704" y="39898"/>
                  </a:lnTo>
                  <a:lnTo>
                    <a:pt x="913785" y="31253"/>
                  </a:lnTo>
                  <a:lnTo>
                    <a:pt x="959142" y="30404"/>
                  </a:lnTo>
                  <a:lnTo>
                    <a:pt x="1003554" y="27549"/>
                  </a:lnTo>
                  <a:lnTo>
                    <a:pt x="1037348" y="21237"/>
                  </a:lnTo>
                  <a:lnTo>
                    <a:pt x="1083409" y="20852"/>
                  </a:lnTo>
                  <a:lnTo>
                    <a:pt x="1130607" y="20845"/>
                  </a:lnTo>
                  <a:lnTo>
                    <a:pt x="1162057" y="20845"/>
                  </a:lnTo>
                  <a:lnTo>
                    <a:pt x="1162057" y="65304"/>
                  </a:lnTo>
                  <a:lnTo>
                    <a:pt x="1163115" y="83053"/>
                  </a:lnTo>
                  <a:lnTo>
                    <a:pt x="1170258" y="113168"/>
                  </a:lnTo>
                  <a:lnTo>
                    <a:pt x="1162862" y="158443"/>
                  </a:lnTo>
                  <a:lnTo>
                    <a:pt x="1163354" y="181912"/>
                  </a:lnTo>
                  <a:lnTo>
                    <a:pt x="1170289" y="214158"/>
                  </a:lnTo>
                  <a:lnTo>
                    <a:pt x="1171412" y="256518"/>
                  </a:lnTo>
                  <a:lnTo>
                    <a:pt x="1172618" y="299060"/>
                  </a:lnTo>
                  <a:lnTo>
                    <a:pt x="1181939" y="345715"/>
                  </a:lnTo>
                  <a:lnTo>
                    <a:pt x="1188915" y="385584"/>
                  </a:lnTo>
                  <a:lnTo>
                    <a:pt x="1196839" y="427992"/>
                  </a:lnTo>
                  <a:lnTo>
                    <a:pt x="1202324" y="468040"/>
                  </a:lnTo>
                  <a:lnTo>
                    <a:pt x="1208229" y="511582"/>
                  </a:lnTo>
                  <a:lnTo>
                    <a:pt x="1214308" y="553481"/>
                  </a:lnTo>
                  <a:lnTo>
                    <a:pt x="1218239" y="595408"/>
                  </a:lnTo>
                  <a:lnTo>
                    <a:pt x="1219978" y="635351"/>
                  </a:lnTo>
                  <a:lnTo>
                    <a:pt x="1229511" y="681665"/>
                  </a:lnTo>
                  <a:lnTo>
                    <a:pt x="1234370" y="700835"/>
                  </a:lnTo>
                  <a:lnTo>
                    <a:pt x="1238164" y="740319"/>
                  </a:lnTo>
                  <a:lnTo>
                    <a:pt x="1244462" y="779299"/>
                  </a:lnTo>
                  <a:lnTo>
                    <a:pt x="1247856" y="816602"/>
                  </a:lnTo>
                  <a:lnTo>
                    <a:pt x="1255127" y="861009"/>
                  </a:lnTo>
                  <a:lnTo>
                    <a:pt x="1259483" y="897727"/>
                  </a:lnTo>
                  <a:lnTo>
                    <a:pt x="1265380" y="937947"/>
                  </a:lnTo>
                  <a:lnTo>
                    <a:pt x="1267603" y="981483"/>
                  </a:lnTo>
                  <a:lnTo>
                    <a:pt x="1274314" y="1028026"/>
                  </a:lnTo>
                  <a:lnTo>
                    <a:pt x="1277146" y="1072307"/>
                  </a:lnTo>
                  <a:lnTo>
                    <a:pt x="1283843" y="1114758"/>
                  </a:lnTo>
                  <a:lnTo>
                    <a:pt x="1286672" y="1157107"/>
                  </a:lnTo>
                  <a:lnTo>
                    <a:pt x="1294047" y="1202312"/>
                  </a:lnTo>
                  <a:lnTo>
                    <a:pt x="1295288" y="1242725"/>
                  </a:lnTo>
                  <a:lnTo>
                    <a:pt x="1303598" y="1287317"/>
                  </a:lnTo>
                  <a:lnTo>
                    <a:pt x="1307578" y="1324155"/>
                  </a:lnTo>
                  <a:lnTo>
                    <a:pt x="1313098" y="1350851"/>
                  </a:lnTo>
                  <a:lnTo>
                    <a:pt x="1314404" y="1393021"/>
                  </a:lnTo>
                  <a:lnTo>
                    <a:pt x="1314456" y="1439587"/>
                  </a:lnTo>
                  <a:lnTo>
                    <a:pt x="1314457" y="1442923"/>
                  </a:lnTo>
                  <a:lnTo>
                    <a:pt x="1317279" y="1449452"/>
                  </a:lnTo>
                  <a:lnTo>
                    <a:pt x="1321003" y="1455881"/>
                  </a:lnTo>
                  <a:lnTo>
                    <a:pt x="1323393" y="1468633"/>
                  </a:lnTo>
                  <a:lnTo>
                    <a:pt x="1323948" y="1482669"/>
                  </a:lnTo>
                  <a:lnTo>
                    <a:pt x="1326789" y="1488283"/>
                  </a:lnTo>
                  <a:lnTo>
                    <a:pt x="1332180" y="1495455"/>
                  </a:lnTo>
                  <a:lnTo>
                    <a:pt x="1333473" y="1506307"/>
                  </a:lnTo>
                  <a:lnTo>
                    <a:pt x="1333507" y="1525402"/>
                  </a:lnTo>
                  <a:lnTo>
                    <a:pt x="1342917" y="1525792"/>
                  </a:lnTo>
                  <a:lnTo>
                    <a:pt x="1334821" y="1525794"/>
                  </a:lnTo>
                  <a:lnTo>
                    <a:pt x="1342926" y="1525795"/>
                  </a:lnTo>
                  <a:lnTo>
                    <a:pt x="1337944" y="1525795"/>
                  </a:lnTo>
                  <a:lnTo>
                    <a:pt x="1336465" y="1526853"/>
                  </a:lnTo>
                  <a:lnTo>
                    <a:pt x="1334822" y="1530852"/>
                  </a:lnTo>
                  <a:lnTo>
                    <a:pt x="1335443" y="1532341"/>
                  </a:lnTo>
                  <a:lnTo>
                    <a:pt x="1336915" y="1533334"/>
                  </a:lnTo>
                  <a:lnTo>
                    <a:pt x="1342674" y="1535205"/>
                  </a:lnTo>
                  <a:lnTo>
                    <a:pt x="1343032" y="156389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 name="SMARTInkShape-7997"/>
            <p:cNvSpPr/>
            <p:nvPr/>
          </p:nvSpPr>
          <p:spPr>
            <a:xfrm>
              <a:off x="2571785" y="3429000"/>
              <a:ext cx="94137" cy="85131"/>
            </a:xfrm>
            <a:custGeom>
              <a:avLst/>
              <a:gdLst/>
              <a:ahLst/>
              <a:cxnLst/>
              <a:rect l="0" t="0" r="0" b="0"/>
              <a:pathLst>
                <a:path w="94137" h="85131">
                  <a:moveTo>
                    <a:pt x="19015" y="0"/>
                  </a:moveTo>
                  <a:lnTo>
                    <a:pt x="10814" y="0"/>
                  </a:lnTo>
                  <a:lnTo>
                    <a:pt x="10373" y="1058"/>
                  </a:lnTo>
                  <a:lnTo>
                    <a:pt x="9882" y="5056"/>
                  </a:lnTo>
                  <a:lnTo>
                    <a:pt x="6842" y="10361"/>
                  </a:lnTo>
                  <a:lnTo>
                    <a:pt x="4550" y="13257"/>
                  </a:lnTo>
                  <a:lnTo>
                    <a:pt x="2003" y="22120"/>
                  </a:lnTo>
                  <a:lnTo>
                    <a:pt x="0" y="68414"/>
                  </a:lnTo>
                  <a:lnTo>
                    <a:pt x="2803" y="75562"/>
                  </a:lnTo>
                  <a:lnTo>
                    <a:pt x="5032" y="78949"/>
                  </a:lnTo>
                  <a:lnTo>
                    <a:pt x="8635" y="81208"/>
                  </a:lnTo>
                  <a:lnTo>
                    <a:pt x="23818" y="84387"/>
                  </a:lnTo>
                  <a:lnTo>
                    <a:pt x="35614" y="85130"/>
                  </a:lnTo>
                  <a:lnTo>
                    <a:pt x="45089" y="82638"/>
                  </a:lnTo>
                  <a:lnTo>
                    <a:pt x="59196" y="72463"/>
                  </a:lnTo>
                  <a:lnTo>
                    <a:pt x="82926" y="50062"/>
                  </a:lnTo>
                  <a:lnTo>
                    <a:pt x="89753" y="37772"/>
                  </a:lnTo>
                  <a:lnTo>
                    <a:pt x="94136" y="17692"/>
                  </a:lnTo>
                  <a:lnTo>
                    <a:pt x="91321" y="13911"/>
                  </a:lnTo>
                  <a:lnTo>
                    <a:pt x="5711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9" name="SMARTInkShape-Group1169"/>
          <p:cNvGrpSpPr/>
          <p:nvPr/>
        </p:nvGrpSpPr>
        <p:grpSpPr>
          <a:xfrm>
            <a:off x="2200275" y="2222112"/>
            <a:ext cx="4646851" cy="3392134"/>
            <a:chOff x="2200275" y="2222112"/>
            <a:chExt cx="4646851" cy="3392134"/>
          </a:xfrm>
        </p:grpSpPr>
        <p:sp>
          <p:nvSpPr>
            <p:cNvPr id="293" name="SMARTInkShape-7998"/>
            <p:cNvSpPr/>
            <p:nvPr/>
          </p:nvSpPr>
          <p:spPr>
            <a:xfrm>
              <a:off x="2200275" y="2222112"/>
              <a:ext cx="140690" cy="290498"/>
            </a:xfrm>
            <a:custGeom>
              <a:avLst/>
              <a:gdLst/>
              <a:ahLst/>
              <a:cxnLst/>
              <a:rect l="0" t="0" r="0" b="0"/>
              <a:pathLst>
                <a:path w="140690" h="290498">
                  <a:moveTo>
                    <a:pt x="0" y="63888"/>
                  </a:moveTo>
                  <a:lnTo>
                    <a:pt x="0" y="68944"/>
                  </a:lnTo>
                  <a:lnTo>
                    <a:pt x="13258" y="109649"/>
                  </a:lnTo>
                  <a:lnTo>
                    <a:pt x="24452" y="155791"/>
                  </a:lnTo>
                  <a:lnTo>
                    <a:pt x="30583" y="199399"/>
                  </a:lnTo>
                  <a:lnTo>
                    <a:pt x="36615" y="243408"/>
                  </a:lnTo>
                  <a:lnTo>
                    <a:pt x="38089" y="290497"/>
                  </a:lnTo>
                  <a:lnTo>
                    <a:pt x="37041" y="268520"/>
                  </a:lnTo>
                  <a:lnTo>
                    <a:pt x="28399" y="223347"/>
                  </a:lnTo>
                  <a:lnTo>
                    <a:pt x="21210" y="182718"/>
                  </a:lnTo>
                  <a:lnTo>
                    <a:pt x="19477" y="143570"/>
                  </a:lnTo>
                  <a:lnTo>
                    <a:pt x="19176" y="102432"/>
                  </a:lnTo>
                  <a:lnTo>
                    <a:pt x="19087" y="71898"/>
                  </a:lnTo>
                  <a:lnTo>
                    <a:pt x="29174" y="44389"/>
                  </a:lnTo>
                  <a:lnTo>
                    <a:pt x="58775" y="5962"/>
                  </a:lnTo>
                  <a:lnTo>
                    <a:pt x="71631" y="1102"/>
                  </a:lnTo>
                  <a:lnTo>
                    <a:pt x="87928" y="0"/>
                  </a:lnTo>
                  <a:lnTo>
                    <a:pt x="112836" y="5329"/>
                  </a:lnTo>
                  <a:lnTo>
                    <a:pt x="123527" y="10698"/>
                  </a:lnTo>
                  <a:lnTo>
                    <a:pt x="135496" y="24727"/>
                  </a:lnTo>
                  <a:lnTo>
                    <a:pt x="140689" y="47346"/>
                  </a:lnTo>
                  <a:lnTo>
                    <a:pt x="139081" y="59358"/>
                  </a:lnTo>
                  <a:lnTo>
                    <a:pt x="137171" y="64043"/>
                  </a:lnTo>
                  <a:lnTo>
                    <a:pt x="119313" y="85806"/>
                  </a:lnTo>
                  <a:lnTo>
                    <a:pt x="83800" y="112363"/>
                  </a:lnTo>
                  <a:lnTo>
                    <a:pt x="9525" y="1400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 name="SMARTInkShape-7999"/>
            <p:cNvSpPr/>
            <p:nvPr/>
          </p:nvSpPr>
          <p:spPr>
            <a:xfrm>
              <a:off x="6546334" y="5296615"/>
              <a:ext cx="300792" cy="317631"/>
            </a:xfrm>
            <a:custGeom>
              <a:avLst/>
              <a:gdLst/>
              <a:ahLst/>
              <a:cxnLst/>
              <a:rect l="0" t="0" r="0" b="0"/>
              <a:pathLst>
                <a:path w="300792" h="317631">
                  <a:moveTo>
                    <a:pt x="130691" y="104060"/>
                  </a:moveTo>
                  <a:lnTo>
                    <a:pt x="130691" y="99004"/>
                  </a:lnTo>
                  <a:lnTo>
                    <a:pt x="133513" y="93699"/>
                  </a:lnTo>
                  <a:lnTo>
                    <a:pt x="144880" y="80462"/>
                  </a:lnTo>
                  <a:lnTo>
                    <a:pt x="145442" y="78803"/>
                  </a:lnTo>
                  <a:lnTo>
                    <a:pt x="144758" y="77697"/>
                  </a:lnTo>
                  <a:lnTo>
                    <a:pt x="141113" y="75921"/>
                  </a:lnTo>
                  <a:lnTo>
                    <a:pt x="95466" y="93837"/>
                  </a:lnTo>
                  <a:lnTo>
                    <a:pt x="80463" y="105161"/>
                  </a:lnTo>
                  <a:lnTo>
                    <a:pt x="37881" y="144618"/>
                  </a:lnTo>
                  <a:lnTo>
                    <a:pt x="10798" y="188077"/>
                  </a:lnTo>
                  <a:lnTo>
                    <a:pt x="1328" y="215032"/>
                  </a:lnTo>
                  <a:lnTo>
                    <a:pt x="0" y="222491"/>
                  </a:lnTo>
                  <a:lnTo>
                    <a:pt x="4167" y="239246"/>
                  </a:lnTo>
                  <a:lnTo>
                    <a:pt x="14133" y="257275"/>
                  </a:lnTo>
                  <a:lnTo>
                    <a:pt x="37594" y="283160"/>
                  </a:lnTo>
                  <a:lnTo>
                    <a:pt x="66771" y="298473"/>
                  </a:lnTo>
                  <a:lnTo>
                    <a:pt x="105872" y="309713"/>
                  </a:lnTo>
                  <a:lnTo>
                    <a:pt x="138507" y="317630"/>
                  </a:lnTo>
                  <a:lnTo>
                    <a:pt x="177979" y="314718"/>
                  </a:lnTo>
                  <a:lnTo>
                    <a:pt x="212436" y="311116"/>
                  </a:lnTo>
                  <a:lnTo>
                    <a:pt x="238988" y="304035"/>
                  </a:lnTo>
                  <a:lnTo>
                    <a:pt x="270729" y="282198"/>
                  </a:lnTo>
                  <a:lnTo>
                    <a:pt x="291893" y="257736"/>
                  </a:lnTo>
                  <a:lnTo>
                    <a:pt x="297586" y="247150"/>
                  </a:lnTo>
                  <a:lnTo>
                    <a:pt x="300791" y="220070"/>
                  </a:lnTo>
                  <a:lnTo>
                    <a:pt x="296685" y="180179"/>
                  </a:lnTo>
                  <a:lnTo>
                    <a:pt x="288765" y="144958"/>
                  </a:lnTo>
                  <a:lnTo>
                    <a:pt x="274659" y="104301"/>
                  </a:lnTo>
                  <a:lnTo>
                    <a:pt x="247539" y="61380"/>
                  </a:lnTo>
                  <a:lnTo>
                    <a:pt x="227738" y="39655"/>
                  </a:lnTo>
                  <a:lnTo>
                    <a:pt x="182106" y="11513"/>
                  </a:lnTo>
                  <a:lnTo>
                    <a:pt x="163211" y="2908"/>
                  </a:lnTo>
                  <a:lnTo>
                    <a:pt x="142289" y="0"/>
                  </a:lnTo>
                  <a:lnTo>
                    <a:pt x="137364" y="1879"/>
                  </a:lnTo>
                  <a:lnTo>
                    <a:pt x="129071" y="9610"/>
                  </a:lnTo>
                  <a:lnTo>
                    <a:pt x="124680" y="20102"/>
                  </a:lnTo>
                  <a:lnTo>
                    <a:pt x="123508" y="25863"/>
                  </a:lnTo>
                  <a:lnTo>
                    <a:pt x="125029" y="35086"/>
                  </a:lnTo>
                  <a:lnTo>
                    <a:pt x="155633" y="81672"/>
                  </a:lnTo>
                  <a:lnTo>
                    <a:pt x="181362" y="124920"/>
                  </a:lnTo>
                  <a:lnTo>
                    <a:pt x="213159" y="171705"/>
                  </a:lnTo>
                  <a:lnTo>
                    <a:pt x="233530" y="209027"/>
                  </a:lnTo>
                  <a:lnTo>
                    <a:pt x="257936" y="252459"/>
                  </a:lnTo>
                  <a:lnTo>
                    <a:pt x="292616" y="3040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SMARTInkShape-8000"/>
            <p:cNvSpPr/>
            <p:nvPr/>
          </p:nvSpPr>
          <p:spPr>
            <a:xfrm>
              <a:off x="6509148" y="2515027"/>
              <a:ext cx="173251" cy="247224"/>
            </a:xfrm>
            <a:custGeom>
              <a:avLst/>
              <a:gdLst/>
              <a:ahLst/>
              <a:cxnLst/>
              <a:rect l="0" t="0" r="0" b="0"/>
              <a:pathLst>
                <a:path w="173251" h="247224">
                  <a:moveTo>
                    <a:pt x="139302" y="18623"/>
                  </a:moveTo>
                  <a:lnTo>
                    <a:pt x="131101" y="18623"/>
                  </a:lnTo>
                  <a:lnTo>
                    <a:pt x="130659" y="17565"/>
                  </a:lnTo>
                  <a:lnTo>
                    <a:pt x="129893" y="10422"/>
                  </a:lnTo>
                  <a:lnTo>
                    <a:pt x="121586" y="1013"/>
                  </a:lnTo>
                  <a:lnTo>
                    <a:pt x="110535" y="0"/>
                  </a:lnTo>
                  <a:lnTo>
                    <a:pt x="88797" y="4756"/>
                  </a:lnTo>
                  <a:lnTo>
                    <a:pt x="47532" y="30175"/>
                  </a:lnTo>
                  <a:lnTo>
                    <a:pt x="9154" y="63530"/>
                  </a:lnTo>
                  <a:lnTo>
                    <a:pt x="2084" y="73154"/>
                  </a:lnTo>
                  <a:lnTo>
                    <a:pt x="198" y="77202"/>
                  </a:lnTo>
                  <a:lnTo>
                    <a:pt x="0" y="80959"/>
                  </a:lnTo>
                  <a:lnTo>
                    <a:pt x="2601" y="87955"/>
                  </a:lnTo>
                  <a:lnTo>
                    <a:pt x="5834" y="90245"/>
                  </a:lnTo>
                  <a:lnTo>
                    <a:pt x="20498" y="93466"/>
                  </a:lnTo>
                  <a:lnTo>
                    <a:pt x="66635" y="102308"/>
                  </a:lnTo>
                  <a:lnTo>
                    <a:pt x="110915" y="111275"/>
                  </a:lnTo>
                  <a:lnTo>
                    <a:pt x="124570" y="114835"/>
                  </a:lnTo>
                  <a:lnTo>
                    <a:pt x="156383" y="134367"/>
                  </a:lnTo>
                  <a:lnTo>
                    <a:pt x="168060" y="145207"/>
                  </a:lnTo>
                  <a:lnTo>
                    <a:pt x="173250" y="153552"/>
                  </a:lnTo>
                  <a:lnTo>
                    <a:pt x="172735" y="166433"/>
                  </a:lnTo>
                  <a:lnTo>
                    <a:pt x="163780" y="195516"/>
                  </a:lnTo>
                  <a:lnTo>
                    <a:pt x="155120" y="205898"/>
                  </a:lnTo>
                  <a:lnTo>
                    <a:pt x="142099" y="214040"/>
                  </a:lnTo>
                  <a:lnTo>
                    <a:pt x="102069" y="227890"/>
                  </a:lnTo>
                  <a:lnTo>
                    <a:pt x="63273" y="235761"/>
                  </a:lnTo>
                  <a:lnTo>
                    <a:pt x="15477" y="2472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 name="SMARTInkShape-8001"/>
            <p:cNvSpPr/>
            <p:nvPr/>
          </p:nvSpPr>
          <p:spPr>
            <a:xfrm>
              <a:off x="6238875" y="2505562"/>
              <a:ext cx="209551" cy="275739"/>
            </a:xfrm>
            <a:custGeom>
              <a:avLst/>
              <a:gdLst/>
              <a:ahLst/>
              <a:cxnLst/>
              <a:rect l="0" t="0" r="0" b="0"/>
              <a:pathLst>
                <a:path w="209551" h="275739">
                  <a:moveTo>
                    <a:pt x="0" y="47138"/>
                  </a:moveTo>
                  <a:lnTo>
                    <a:pt x="0" y="52195"/>
                  </a:lnTo>
                  <a:lnTo>
                    <a:pt x="5645" y="57499"/>
                  </a:lnTo>
                  <a:lnTo>
                    <a:pt x="40276" y="87496"/>
                  </a:lnTo>
                  <a:lnTo>
                    <a:pt x="44359" y="94355"/>
                  </a:lnTo>
                  <a:lnTo>
                    <a:pt x="45447" y="97666"/>
                  </a:lnTo>
                  <a:lnTo>
                    <a:pt x="52302" y="104167"/>
                  </a:lnTo>
                  <a:lnTo>
                    <a:pt x="75774" y="120505"/>
                  </a:lnTo>
                  <a:lnTo>
                    <a:pt x="88816" y="122778"/>
                  </a:lnTo>
                  <a:lnTo>
                    <a:pt x="95214" y="120267"/>
                  </a:lnTo>
                  <a:lnTo>
                    <a:pt x="98400" y="118116"/>
                  </a:lnTo>
                  <a:lnTo>
                    <a:pt x="100525" y="115623"/>
                  </a:lnTo>
                  <a:lnTo>
                    <a:pt x="117866" y="70077"/>
                  </a:lnTo>
                  <a:lnTo>
                    <a:pt x="133953" y="27527"/>
                  </a:lnTo>
                  <a:lnTo>
                    <a:pt x="141700" y="10414"/>
                  </a:lnTo>
                  <a:lnTo>
                    <a:pt x="142353" y="5063"/>
                  </a:lnTo>
                  <a:lnTo>
                    <a:pt x="143585" y="3213"/>
                  </a:lnTo>
                  <a:lnTo>
                    <a:pt x="145465" y="1980"/>
                  </a:lnTo>
                  <a:lnTo>
                    <a:pt x="151030" y="0"/>
                  </a:lnTo>
                  <a:lnTo>
                    <a:pt x="162708" y="45667"/>
                  </a:lnTo>
                  <a:lnTo>
                    <a:pt x="176845" y="88415"/>
                  </a:lnTo>
                  <a:lnTo>
                    <a:pt x="180810" y="128278"/>
                  </a:lnTo>
                  <a:lnTo>
                    <a:pt x="188271" y="174565"/>
                  </a:lnTo>
                  <a:lnTo>
                    <a:pt x="195117" y="214831"/>
                  </a:lnTo>
                  <a:lnTo>
                    <a:pt x="209550" y="2757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 name="SMARTInkShape-8002"/>
            <p:cNvSpPr/>
            <p:nvPr/>
          </p:nvSpPr>
          <p:spPr>
            <a:xfrm>
              <a:off x="6223864" y="2543175"/>
              <a:ext cx="15012" cy="180976"/>
            </a:xfrm>
            <a:custGeom>
              <a:avLst/>
              <a:gdLst/>
              <a:ahLst/>
              <a:cxnLst/>
              <a:rect l="0" t="0" r="0" b="0"/>
              <a:pathLst>
                <a:path w="15012" h="180976">
                  <a:moveTo>
                    <a:pt x="15011" y="0"/>
                  </a:moveTo>
                  <a:lnTo>
                    <a:pt x="9955" y="0"/>
                  </a:lnTo>
                  <a:lnTo>
                    <a:pt x="8465" y="1058"/>
                  </a:lnTo>
                  <a:lnTo>
                    <a:pt x="7472" y="2822"/>
                  </a:lnTo>
                  <a:lnTo>
                    <a:pt x="5878" y="8201"/>
                  </a:lnTo>
                  <a:lnTo>
                    <a:pt x="5502" y="52786"/>
                  </a:lnTo>
                  <a:lnTo>
                    <a:pt x="0" y="94205"/>
                  </a:lnTo>
                  <a:lnTo>
                    <a:pt x="4555" y="137681"/>
                  </a:lnTo>
                  <a:lnTo>
                    <a:pt x="5210" y="153095"/>
                  </a:lnTo>
                  <a:lnTo>
                    <a:pt x="8186" y="160823"/>
                  </a:lnTo>
                  <a:lnTo>
                    <a:pt x="11977" y="167785"/>
                  </a:lnTo>
                  <a:lnTo>
                    <a:pt x="15011"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 name="SMARTInkShape-8003"/>
            <p:cNvSpPr/>
            <p:nvPr/>
          </p:nvSpPr>
          <p:spPr>
            <a:xfrm>
              <a:off x="2828925" y="2505075"/>
              <a:ext cx="3238501" cy="2428876"/>
            </a:xfrm>
            <a:custGeom>
              <a:avLst/>
              <a:gdLst/>
              <a:ahLst/>
              <a:cxnLst/>
              <a:rect l="0" t="0" r="0" b="0"/>
              <a:pathLst>
                <a:path w="3238501" h="2428876">
                  <a:moveTo>
                    <a:pt x="0" y="2428875"/>
                  </a:moveTo>
                  <a:lnTo>
                    <a:pt x="18363" y="2427817"/>
                  </a:lnTo>
                  <a:lnTo>
                    <a:pt x="64612" y="2414686"/>
                  </a:lnTo>
                  <a:lnTo>
                    <a:pt x="109899" y="2388793"/>
                  </a:lnTo>
                  <a:lnTo>
                    <a:pt x="155897" y="2361521"/>
                  </a:lnTo>
                  <a:lnTo>
                    <a:pt x="203269" y="2335848"/>
                  </a:lnTo>
                  <a:lnTo>
                    <a:pt x="248918" y="2303607"/>
                  </a:lnTo>
                  <a:lnTo>
                    <a:pt x="293644" y="2276778"/>
                  </a:lnTo>
                  <a:lnTo>
                    <a:pt x="339863" y="2250344"/>
                  </a:lnTo>
                  <a:lnTo>
                    <a:pt x="380796" y="2224742"/>
                  </a:lnTo>
                  <a:lnTo>
                    <a:pt x="411730" y="2202913"/>
                  </a:lnTo>
                  <a:lnTo>
                    <a:pt x="457484" y="2177143"/>
                  </a:lnTo>
                  <a:lnTo>
                    <a:pt x="504863" y="2151237"/>
                  </a:lnTo>
                  <a:lnTo>
                    <a:pt x="552455" y="2123471"/>
                  </a:lnTo>
                  <a:lnTo>
                    <a:pt x="594588" y="2098791"/>
                  </a:lnTo>
                  <a:lnTo>
                    <a:pt x="641712" y="2069697"/>
                  </a:lnTo>
                  <a:lnTo>
                    <a:pt x="686266" y="2041119"/>
                  </a:lnTo>
                  <a:lnTo>
                    <a:pt x="723992" y="2021141"/>
                  </a:lnTo>
                  <a:lnTo>
                    <a:pt x="768564" y="1996811"/>
                  </a:lnTo>
                  <a:lnTo>
                    <a:pt x="809041" y="1971623"/>
                  </a:lnTo>
                  <a:lnTo>
                    <a:pt x="847610" y="1951321"/>
                  </a:lnTo>
                  <a:lnTo>
                    <a:pt x="885802" y="1929516"/>
                  </a:lnTo>
                  <a:lnTo>
                    <a:pt x="923921" y="1904825"/>
                  </a:lnTo>
                  <a:lnTo>
                    <a:pt x="962024" y="1879566"/>
                  </a:lnTo>
                  <a:lnTo>
                    <a:pt x="1006671" y="1854193"/>
                  </a:lnTo>
                  <a:lnTo>
                    <a:pt x="1047161" y="1828798"/>
                  </a:lnTo>
                  <a:lnTo>
                    <a:pt x="1085734" y="1808456"/>
                  </a:lnTo>
                  <a:lnTo>
                    <a:pt x="1130473" y="1786642"/>
                  </a:lnTo>
                  <a:lnTo>
                    <a:pt x="1170982" y="1761951"/>
                  </a:lnTo>
                  <a:lnTo>
                    <a:pt x="1209558" y="1731634"/>
                  </a:lnTo>
                  <a:lnTo>
                    <a:pt x="1248811" y="1702676"/>
                  </a:lnTo>
                  <a:lnTo>
                    <a:pt x="1293409" y="1676573"/>
                  </a:lnTo>
                  <a:lnTo>
                    <a:pt x="1333107" y="1651034"/>
                  </a:lnTo>
                  <a:lnTo>
                    <a:pt x="1372581" y="1619061"/>
                  </a:lnTo>
                  <a:lnTo>
                    <a:pt x="1417224" y="1588443"/>
                  </a:lnTo>
                  <a:lnTo>
                    <a:pt x="1456930" y="1557190"/>
                  </a:lnTo>
                  <a:lnTo>
                    <a:pt x="1502951" y="1524088"/>
                  </a:lnTo>
                  <a:lnTo>
                    <a:pt x="1549985" y="1493247"/>
                  </a:lnTo>
                  <a:lnTo>
                    <a:pt x="1590163" y="1461951"/>
                  </a:lnTo>
                  <a:lnTo>
                    <a:pt x="1629732" y="1427782"/>
                  </a:lnTo>
                  <a:lnTo>
                    <a:pt x="1674394" y="1393281"/>
                  </a:lnTo>
                  <a:lnTo>
                    <a:pt x="1719160" y="1360713"/>
                  </a:lnTo>
                  <a:lnTo>
                    <a:pt x="1761164" y="1323706"/>
                  </a:lnTo>
                  <a:lnTo>
                    <a:pt x="1802857" y="1285822"/>
                  </a:lnTo>
                  <a:lnTo>
                    <a:pt x="1846488" y="1252821"/>
                  </a:lnTo>
                  <a:lnTo>
                    <a:pt x="1885681" y="1218315"/>
                  </a:lnTo>
                  <a:lnTo>
                    <a:pt x="1923997" y="1180925"/>
                  </a:lnTo>
                  <a:lnTo>
                    <a:pt x="1967196" y="1142966"/>
                  </a:lnTo>
                  <a:lnTo>
                    <a:pt x="2009949" y="1104893"/>
                  </a:lnTo>
                  <a:lnTo>
                    <a:pt x="2055240" y="1066798"/>
                  </a:lnTo>
                  <a:lnTo>
                    <a:pt x="2100130" y="1028700"/>
                  </a:lnTo>
                  <a:lnTo>
                    <a:pt x="2144468" y="981075"/>
                  </a:lnTo>
                  <a:lnTo>
                    <a:pt x="2181490" y="942975"/>
                  </a:lnTo>
                  <a:lnTo>
                    <a:pt x="2225048" y="914400"/>
                  </a:lnTo>
                  <a:lnTo>
                    <a:pt x="2263001" y="885825"/>
                  </a:lnTo>
                  <a:lnTo>
                    <a:pt x="2305328" y="847725"/>
                  </a:lnTo>
                  <a:lnTo>
                    <a:pt x="2350535" y="809625"/>
                  </a:lnTo>
                  <a:lnTo>
                    <a:pt x="2390353" y="771525"/>
                  </a:lnTo>
                  <a:lnTo>
                    <a:pt x="2428791" y="733425"/>
                  </a:lnTo>
                  <a:lnTo>
                    <a:pt x="2466959" y="695325"/>
                  </a:lnTo>
                  <a:lnTo>
                    <a:pt x="2508052" y="647700"/>
                  </a:lnTo>
                  <a:lnTo>
                    <a:pt x="2553092" y="605132"/>
                  </a:lnTo>
                  <a:lnTo>
                    <a:pt x="2600377" y="561387"/>
                  </a:lnTo>
                  <a:lnTo>
                    <a:pt x="2647957" y="515331"/>
                  </a:lnTo>
                  <a:lnTo>
                    <a:pt x="2690519" y="474916"/>
                  </a:lnTo>
                  <a:lnTo>
                    <a:pt x="2731441" y="435989"/>
                  </a:lnTo>
                  <a:lnTo>
                    <a:pt x="2771677" y="396786"/>
                  </a:lnTo>
                  <a:lnTo>
                    <a:pt x="2811325" y="357052"/>
                  </a:lnTo>
                  <a:lnTo>
                    <a:pt x="2850152" y="316502"/>
                  </a:lnTo>
                  <a:lnTo>
                    <a:pt x="2894955" y="276416"/>
                  </a:lnTo>
                  <a:lnTo>
                    <a:pt x="2936466" y="238142"/>
                  </a:lnTo>
                  <a:lnTo>
                    <a:pt x="2980732" y="200027"/>
                  </a:lnTo>
                  <a:lnTo>
                    <a:pt x="3026912" y="161925"/>
                  </a:lnTo>
                  <a:lnTo>
                    <a:pt x="3073523" y="123629"/>
                  </a:lnTo>
                  <a:lnTo>
                    <a:pt x="3117304" y="83870"/>
                  </a:lnTo>
                  <a:lnTo>
                    <a:pt x="3159641" y="59035"/>
                  </a:lnTo>
                  <a:lnTo>
                    <a:pt x="3205959" y="30313"/>
                  </a:lnTo>
                  <a:lnTo>
                    <a:pt x="3238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5" name="SMARTInkShape-Group1170"/>
          <p:cNvGrpSpPr/>
          <p:nvPr/>
        </p:nvGrpSpPr>
        <p:grpSpPr>
          <a:xfrm>
            <a:off x="2876550" y="2505075"/>
            <a:ext cx="3756714" cy="2362011"/>
            <a:chOff x="2876550" y="2505075"/>
            <a:chExt cx="3756714" cy="2362011"/>
          </a:xfrm>
        </p:grpSpPr>
        <p:sp>
          <p:nvSpPr>
            <p:cNvPr id="300" name="SMARTInkShape-8004"/>
            <p:cNvSpPr/>
            <p:nvPr/>
          </p:nvSpPr>
          <p:spPr>
            <a:xfrm>
              <a:off x="2876550" y="2505075"/>
              <a:ext cx="3152776" cy="2209801"/>
            </a:xfrm>
            <a:custGeom>
              <a:avLst/>
              <a:gdLst/>
              <a:ahLst/>
              <a:cxnLst/>
              <a:rect l="0" t="0" r="0" b="0"/>
              <a:pathLst>
                <a:path w="3152776" h="2209801">
                  <a:moveTo>
                    <a:pt x="0" y="0"/>
                  </a:moveTo>
                  <a:lnTo>
                    <a:pt x="22120" y="19298"/>
                  </a:lnTo>
                  <a:lnTo>
                    <a:pt x="68932" y="52064"/>
                  </a:lnTo>
                  <a:lnTo>
                    <a:pt x="116419" y="87952"/>
                  </a:lnTo>
                  <a:lnTo>
                    <a:pt x="162028" y="111821"/>
                  </a:lnTo>
                  <a:lnTo>
                    <a:pt x="209476" y="139844"/>
                  </a:lnTo>
                  <a:lnTo>
                    <a:pt x="257086" y="168371"/>
                  </a:lnTo>
                  <a:lnTo>
                    <a:pt x="296727" y="197281"/>
                  </a:lnTo>
                  <a:lnTo>
                    <a:pt x="343091" y="225834"/>
                  </a:lnTo>
                  <a:lnTo>
                    <a:pt x="386094" y="250867"/>
                  </a:lnTo>
                  <a:lnTo>
                    <a:pt x="422844" y="267065"/>
                  </a:lnTo>
                  <a:lnTo>
                    <a:pt x="465583" y="296170"/>
                  </a:lnTo>
                  <a:lnTo>
                    <a:pt x="507422" y="323400"/>
                  </a:lnTo>
                  <a:lnTo>
                    <a:pt x="551081" y="349161"/>
                  </a:lnTo>
                  <a:lnTo>
                    <a:pt x="591338" y="374632"/>
                  </a:lnTo>
                  <a:lnTo>
                    <a:pt x="636136" y="400047"/>
                  </a:lnTo>
                  <a:lnTo>
                    <a:pt x="675872" y="425449"/>
                  </a:lnTo>
                  <a:lnTo>
                    <a:pt x="720841" y="451908"/>
                  </a:lnTo>
                  <a:lnTo>
                    <a:pt x="761396" y="483789"/>
                  </a:lnTo>
                  <a:lnTo>
                    <a:pt x="805037" y="510782"/>
                  </a:lnTo>
                  <a:lnTo>
                    <a:pt x="846819" y="536497"/>
                  </a:lnTo>
                  <a:lnTo>
                    <a:pt x="888468" y="564782"/>
                  </a:lnTo>
                  <a:lnTo>
                    <a:pt x="932090" y="595573"/>
                  </a:lnTo>
                  <a:lnTo>
                    <a:pt x="972340" y="628584"/>
                  </a:lnTo>
                  <a:lnTo>
                    <a:pt x="1017136" y="656585"/>
                  </a:lnTo>
                  <a:lnTo>
                    <a:pt x="1061929" y="687555"/>
                  </a:lnTo>
                  <a:lnTo>
                    <a:pt x="1103938" y="716642"/>
                  </a:lnTo>
                  <a:lnTo>
                    <a:pt x="1145632" y="742771"/>
                  </a:lnTo>
                  <a:lnTo>
                    <a:pt x="1189263" y="773371"/>
                  </a:lnTo>
                  <a:lnTo>
                    <a:pt x="1229514" y="803444"/>
                  </a:lnTo>
                  <a:lnTo>
                    <a:pt x="1274311" y="836039"/>
                  </a:lnTo>
                  <a:lnTo>
                    <a:pt x="1319104" y="868230"/>
                  </a:lnTo>
                  <a:lnTo>
                    <a:pt x="1351107" y="890725"/>
                  </a:lnTo>
                  <a:lnTo>
                    <a:pt x="1356879" y="897558"/>
                  </a:lnTo>
                  <a:lnTo>
                    <a:pt x="1359670" y="904230"/>
                  </a:lnTo>
                  <a:lnTo>
                    <a:pt x="1360472" y="910795"/>
                  </a:lnTo>
                  <a:lnTo>
                    <a:pt x="1372651" y="923734"/>
                  </a:lnTo>
                  <a:lnTo>
                    <a:pt x="1419363" y="962196"/>
                  </a:lnTo>
                  <a:lnTo>
                    <a:pt x="1460174" y="992829"/>
                  </a:lnTo>
                  <a:lnTo>
                    <a:pt x="1503631" y="1024084"/>
                  </a:lnTo>
                  <a:lnTo>
                    <a:pt x="1543848" y="1058245"/>
                  </a:lnTo>
                  <a:lnTo>
                    <a:pt x="1588637" y="1092744"/>
                  </a:lnTo>
                  <a:lnTo>
                    <a:pt x="1628373" y="1125312"/>
                  </a:lnTo>
                  <a:lnTo>
                    <a:pt x="1674400" y="1155773"/>
                  </a:lnTo>
                  <a:lnTo>
                    <a:pt x="1721435" y="1188445"/>
                  </a:lnTo>
                  <a:lnTo>
                    <a:pt x="1761613" y="1215594"/>
                  </a:lnTo>
                  <a:lnTo>
                    <a:pt x="1806670" y="1247886"/>
                  </a:lnTo>
                  <a:lnTo>
                    <a:pt x="1850064" y="1278567"/>
                  </a:lnTo>
                  <a:lnTo>
                    <a:pt x="1894031" y="1309831"/>
                  </a:lnTo>
                  <a:lnTo>
                    <a:pt x="1934348" y="1337448"/>
                  </a:lnTo>
                  <a:lnTo>
                    <a:pt x="1979157" y="1369557"/>
                  </a:lnTo>
                  <a:lnTo>
                    <a:pt x="2018897" y="1396597"/>
                  </a:lnTo>
                  <a:lnTo>
                    <a:pt x="2057320" y="1422321"/>
                  </a:lnTo>
                  <a:lnTo>
                    <a:pt x="2095484" y="1450606"/>
                  </a:lnTo>
                  <a:lnTo>
                    <a:pt x="2133597" y="1481398"/>
                  </a:lnTo>
                  <a:lnTo>
                    <a:pt x="2172757" y="1507863"/>
                  </a:lnTo>
                  <a:lnTo>
                    <a:pt x="2217338" y="1533473"/>
                  </a:lnTo>
                  <a:lnTo>
                    <a:pt x="2261201" y="1565268"/>
                  </a:lnTo>
                  <a:lnTo>
                    <a:pt x="2308552" y="1597024"/>
                  </a:lnTo>
                  <a:lnTo>
                    <a:pt x="2353136" y="1628775"/>
                  </a:lnTo>
                  <a:lnTo>
                    <a:pt x="2400360" y="1660525"/>
                  </a:lnTo>
                  <a:lnTo>
                    <a:pt x="2442876" y="1692275"/>
                  </a:lnTo>
                  <a:lnTo>
                    <a:pt x="2483792" y="1724025"/>
                  </a:lnTo>
                  <a:lnTo>
                    <a:pt x="2498791" y="1735667"/>
                  </a:lnTo>
                  <a:lnTo>
                    <a:pt x="2538545" y="1760274"/>
                  </a:lnTo>
                  <a:lnTo>
                    <a:pt x="2581920" y="1788052"/>
                  </a:lnTo>
                  <a:lnTo>
                    <a:pt x="2607219" y="1802263"/>
                  </a:lnTo>
                  <a:lnTo>
                    <a:pt x="2654146" y="1839738"/>
                  </a:lnTo>
                  <a:lnTo>
                    <a:pt x="2700587" y="1873653"/>
                  </a:lnTo>
                  <a:lnTo>
                    <a:pt x="2739143" y="1900336"/>
                  </a:lnTo>
                  <a:lnTo>
                    <a:pt x="2784803" y="1937194"/>
                  </a:lnTo>
                  <a:lnTo>
                    <a:pt x="2830244" y="1972390"/>
                  </a:lnTo>
                  <a:lnTo>
                    <a:pt x="2869873" y="1999803"/>
                  </a:lnTo>
                  <a:lnTo>
                    <a:pt x="2913292" y="2030618"/>
                  </a:lnTo>
                  <a:lnTo>
                    <a:pt x="2950114" y="2056873"/>
                  </a:lnTo>
                  <a:lnTo>
                    <a:pt x="2994837" y="2082422"/>
                  </a:lnTo>
                  <a:lnTo>
                    <a:pt x="3039000" y="2108986"/>
                  </a:lnTo>
                  <a:lnTo>
                    <a:pt x="3064030" y="2126425"/>
                  </a:lnTo>
                  <a:lnTo>
                    <a:pt x="3110802" y="2168927"/>
                  </a:lnTo>
                  <a:lnTo>
                    <a:pt x="3152775" y="2209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 name="SMARTInkShape-8005"/>
            <p:cNvSpPr/>
            <p:nvPr/>
          </p:nvSpPr>
          <p:spPr>
            <a:xfrm>
              <a:off x="6238875" y="4697149"/>
              <a:ext cx="28576" cy="169937"/>
            </a:xfrm>
            <a:custGeom>
              <a:avLst/>
              <a:gdLst/>
              <a:ahLst/>
              <a:cxnLst/>
              <a:rect l="0" t="0" r="0" b="0"/>
              <a:pathLst>
                <a:path w="28576" h="169937">
                  <a:moveTo>
                    <a:pt x="0" y="8201"/>
                  </a:moveTo>
                  <a:lnTo>
                    <a:pt x="0" y="0"/>
                  </a:lnTo>
                  <a:lnTo>
                    <a:pt x="0" y="17106"/>
                  </a:lnTo>
                  <a:lnTo>
                    <a:pt x="2822" y="25564"/>
                  </a:lnTo>
                  <a:lnTo>
                    <a:pt x="5057" y="29301"/>
                  </a:lnTo>
                  <a:lnTo>
                    <a:pt x="8937" y="66875"/>
                  </a:lnTo>
                  <a:lnTo>
                    <a:pt x="9491" y="110657"/>
                  </a:lnTo>
                  <a:lnTo>
                    <a:pt x="18165" y="155339"/>
                  </a:lnTo>
                  <a:lnTo>
                    <a:pt x="18657" y="162849"/>
                  </a:lnTo>
                  <a:lnTo>
                    <a:pt x="19846" y="165274"/>
                  </a:lnTo>
                  <a:lnTo>
                    <a:pt x="21698" y="166892"/>
                  </a:lnTo>
                  <a:lnTo>
                    <a:pt x="28173" y="169936"/>
                  </a:lnTo>
                  <a:lnTo>
                    <a:pt x="28575" y="1129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2" name="SMARTInkShape-8006"/>
            <p:cNvSpPr/>
            <p:nvPr/>
          </p:nvSpPr>
          <p:spPr>
            <a:xfrm>
              <a:off x="6257935" y="4678271"/>
              <a:ext cx="171441" cy="160430"/>
            </a:xfrm>
            <a:custGeom>
              <a:avLst/>
              <a:gdLst/>
              <a:ahLst/>
              <a:cxnLst/>
              <a:rect l="0" t="0" r="0" b="0"/>
              <a:pathLst>
                <a:path w="171441" h="160430">
                  <a:moveTo>
                    <a:pt x="9515" y="55654"/>
                  </a:moveTo>
                  <a:lnTo>
                    <a:pt x="9515" y="50598"/>
                  </a:lnTo>
                  <a:lnTo>
                    <a:pt x="8457" y="49108"/>
                  </a:lnTo>
                  <a:lnTo>
                    <a:pt x="6693" y="48115"/>
                  </a:lnTo>
                  <a:lnTo>
                    <a:pt x="4459" y="47453"/>
                  </a:lnTo>
                  <a:lnTo>
                    <a:pt x="2969" y="44895"/>
                  </a:lnTo>
                  <a:lnTo>
                    <a:pt x="252" y="21317"/>
                  </a:lnTo>
                  <a:lnTo>
                    <a:pt x="0" y="3553"/>
                  </a:lnTo>
                  <a:lnTo>
                    <a:pt x="1055" y="1870"/>
                  </a:lnTo>
                  <a:lnTo>
                    <a:pt x="2817" y="748"/>
                  </a:lnTo>
                  <a:lnTo>
                    <a:pt x="5049" y="0"/>
                  </a:lnTo>
                  <a:lnTo>
                    <a:pt x="7597" y="560"/>
                  </a:lnTo>
                  <a:lnTo>
                    <a:pt x="16237" y="6404"/>
                  </a:lnTo>
                  <a:lnTo>
                    <a:pt x="50995" y="41074"/>
                  </a:lnTo>
                  <a:lnTo>
                    <a:pt x="80733" y="81482"/>
                  </a:lnTo>
                  <a:lnTo>
                    <a:pt x="84558" y="89358"/>
                  </a:lnTo>
                  <a:lnTo>
                    <a:pt x="89788" y="96386"/>
                  </a:lnTo>
                  <a:lnTo>
                    <a:pt x="95639" y="100216"/>
                  </a:lnTo>
                  <a:lnTo>
                    <a:pt x="104231" y="103100"/>
                  </a:lnTo>
                  <a:lnTo>
                    <a:pt x="119921" y="77321"/>
                  </a:lnTo>
                  <a:lnTo>
                    <a:pt x="124779" y="60898"/>
                  </a:lnTo>
                  <a:lnTo>
                    <a:pt x="150237" y="21274"/>
                  </a:lnTo>
                  <a:lnTo>
                    <a:pt x="152013" y="20034"/>
                  </a:lnTo>
                  <a:lnTo>
                    <a:pt x="161467" y="17651"/>
                  </a:lnTo>
                  <a:lnTo>
                    <a:pt x="161903" y="61406"/>
                  </a:lnTo>
                  <a:lnTo>
                    <a:pt x="161914" y="107477"/>
                  </a:lnTo>
                  <a:lnTo>
                    <a:pt x="161915" y="136287"/>
                  </a:lnTo>
                  <a:lnTo>
                    <a:pt x="171440" y="1604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3" name="SMARTInkShape-8007"/>
            <p:cNvSpPr/>
            <p:nvPr/>
          </p:nvSpPr>
          <p:spPr>
            <a:xfrm>
              <a:off x="6515100" y="4676775"/>
              <a:ext cx="9526" cy="161926"/>
            </a:xfrm>
            <a:custGeom>
              <a:avLst/>
              <a:gdLst/>
              <a:ahLst/>
              <a:cxnLst/>
              <a:rect l="0" t="0" r="0" b="0"/>
              <a:pathLst>
                <a:path w="9526" h="161926">
                  <a:moveTo>
                    <a:pt x="0" y="0"/>
                  </a:moveTo>
                  <a:lnTo>
                    <a:pt x="0" y="44912"/>
                  </a:lnTo>
                  <a:lnTo>
                    <a:pt x="1059" y="66577"/>
                  </a:lnTo>
                  <a:lnTo>
                    <a:pt x="7539" y="90096"/>
                  </a:lnTo>
                  <a:lnTo>
                    <a:pt x="9351" y="132897"/>
                  </a:lnTo>
                  <a:lnTo>
                    <a:pt x="95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4" name="SMARTInkShape-8008"/>
            <p:cNvSpPr/>
            <p:nvPr/>
          </p:nvSpPr>
          <p:spPr>
            <a:xfrm>
              <a:off x="6515100" y="4649524"/>
              <a:ext cx="118164" cy="179652"/>
            </a:xfrm>
            <a:custGeom>
              <a:avLst/>
              <a:gdLst/>
              <a:ahLst/>
              <a:cxnLst/>
              <a:rect l="0" t="0" r="0" b="0"/>
              <a:pathLst>
                <a:path w="118164" h="179652">
                  <a:moveTo>
                    <a:pt x="0" y="8201"/>
                  </a:moveTo>
                  <a:lnTo>
                    <a:pt x="0" y="3145"/>
                  </a:lnTo>
                  <a:lnTo>
                    <a:pt x="1059" y="1655"/>
                  </a:lnTo>
                  <a:lnTo>
                    <a:pt x="2822" y="662"/>
                  </a:lnTo>
                  <a:lnTo>
                    <a:pt x="5057" y="0"/>
                  </a:lnTo>
                  <a:lnTo>
                    <a:pt x="18314" y="4125"/>
                  </a:lnTo>
                  <a:lnTo>
                    <a:pt x="41757" y="16059"/>
                  </a:lnTo>
                  <a:lnTo>
                    <a:pt x="85754" y="51383"/>
                  </a:lnTo>
                  <a:lnTo>
                    <a:pt x="116920" y="91815"/>
                  </a:lnTo>
                  <a:lnTo>
                    <a:pt x="118163" y="97810"/>
                  </a:lnTo>
                  <a:lnTo>
                    <a:pt x="116722" y="110116"/>
                  </a:lnTo>
                  <a:lnTo>
                    <a:pt x="109962" y="128944"/>
                  </a:lnTo>
                  <a:lnTo>
                    <a:pt x="86086" y="152985"/>
                  </a:lnTo>
                  <a:lnTo>
                    <a:pt x="38100" y="1796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06" name="SMARTInkShape-8009"/>
          <p:cNvSpPr/>
          <p:nvPr/>
        </p:nvSpPr>
        <p:spPr>
          <a:xfrm>
            <a:off x="2781300" y="5153025"/>
            <a:ext cx="3676651" cy="171451"/>
          </a:xfrm>
          <a:custGeom>
            <a:avLst/>
            <a:gdLst/>
            <a:ahLst/>
            <a:cxnLst/>
            <a:rect l="0" t="0" r="0" b="0"/>
            <a:pathLst>
              <a:path w="3676651" h="171451">
                <a:moveTo>
                  <a:pt x="0" y="76200"/>
                </a:moveTo>
                <a:lnTo>
                  <a:pt x="22390" y="76200"/>
                </a:lnTo>
                <a:lnTo>
                  <a:pt x="28649" y="73378"/>
                </a:lnTo>
                <a:lnTo>
                  <a:pt x="31799" y="71144"/>
                </a:lnTo>
                <a:lnTo>
                  <a:pt x="46346" y="67999"/>
                </a:lnTo>
                <a:lnTo>
                  <a:pt x="90607" y="66727"/>
                </a:lnTo>
                <a:lnTo>
                  <a:pt x="131048" y="66680"/>
                </a:lnTo>
                <a:lnTo>
                  <a:pt x="176052" y="66676"/>
                </a:lnTo>
                <a:lnTo>
                  <a:pt x="223590" y="73221"/>
                </a:lnTo>
                <a:lnTo>
                  <a:pt x="266847" y="75612"/>
                </a:lnTo>
                <a:lnTo>
                  <a:pt x="314369" y="81670"/>
                </a:lnTo>
                <a:lnTo>
                  <a:pt x="359140" y="91226"/>
                </a:lnTo>
                <a:lnTo>
                  <a:pt x="396396" y="96880"/>
                </a:lnTo>
                <a:lnTo>
                  <a:pt x="437428" y="103215"/>
                </a:lnTo>
                <a:lnTo>
                  <a:pt x="477165" y="112071"/>
                </a:lnTo>
                <a:lnTo>
                  <a:pt x="521861" y="121190"/>
                </a:lnTo>
                <a:lnTo>
                  <a:pt x="566634" y="128361"/>
                </a:lnTo>
                <a:lnTo>
                  <a:pt x="608639" y="133423"/>
                </a:lnTo>
                <a:lnTo>
                  <a:pt x="650332" y="140695"/>
                </a:lnTo>
                <a:lnTo>
                  <a:pt x="686580" y="145051"/>
                </a:lnTo>
                <a:lnTo>
                  <a:pt x="724131" y="150222"/>
                </a:lnTo>
                <a:lnTo>
                  <a:pt x="762069" y="154577"/>
                </a:lnTo>
                <a:lnTo>
                  <a:pt x="800120" y="159748"/>
                </a:lnTo>
                <a:lnTo>
                  <a:pt x="838206" y="161280"/>
                </a:lnTo>
                <a:lnTo>
                  <a:pt x="879124" y="161734"/>
                </a:lnTo>
                <a:lnTo>
                  <a:pt x="919118" y="161868"/>
                </a:lnTo>
                <a:lnTo>
                  <a:pt x="956720" y="161908"/>
                </a:lnTo>
                <a:lnTo>
                  <a:pt x="998553" y="164742"/>
                </a:lnTo>
                <a:lnTo>
                  <a:pt x="1037759" y="169463"/>
                </a:lnTo>
                <a:lnTo>
                  <a:pt x="1079009" y="170861"/>
                </a:lnTo>
                <a:lnTo>
                  <a:pt x="1124745" y="171276"/>
                </a:lnTo>
                <a:lnTo>
                  <a:pt x="1168988" y="171398"/>
                </a:lnTo>
                <a:lnTo>
                  <a:pt x="1211731" y="171434"/>
                </a:lnTo>
                <a:lnTo>
                  <a:pt x="1255087" y="171445"/>
                </a:lnTo>
                <a:lnTo>
                  <a:pt x="1294744" y="171448"/>
                </a:lnTo>
                <a:lnTo>
                  <a:pt x="1333306" y="171449"/>
                </a:lnTo>
                <a:lnTo>
                  <a:pt x="1374365" y="171450"/>
                </a:lnTo>
                <a:lnTo>
                  <a:pt x="1417222" y="168628"/>
                </a:lnTo>
                <a:lnTo>
                  <a:pt x="1459554" y="163911"/>
                </a:lnTo>
                <a:lnTo>
                  <a:pt x="1502788" y="162513"/>
                </a:lnTo>
                <a:lnTo>
                  <a:pt x="1545232" y="162099"/>
                </a:lnTo>
                <a:lnTo>
                  <a:pt x="1591321" y="161977"/>
                </a:lnTo>
                <a:lnTo>
                  <a:pt x="1635669" y="161941"/>
                </a:lnTo>
                <a:lnTo>
                  <a:pt x="1678443" y="159108"/>
                </a:lnTo>
                <a:lnTo>
                  <a:pt x="1724630" y="154387"/>
                </a:lnTo>
                <a:lnTo>
                  <a:pt x="1771829" y="152989"/>
                </a:lnTo>
                <a:lnTo>
                  <a:pt x="1819328" y="149752"/>
                </a:lnTo>
                <a:lnTo>
                  <a:pt x="1866916" y="144913"/>
                </a:lnTo>
                <a:lnTo>
                  <a:pt x="1914530" y="143478"/>
                </a:lnTo>
                <a:lnTo>
                  <a:pt x="1962152" y="140232"/>
                </a:lnTo>
                <a:lnTo>
                  <a:pt x="2009776" y="135389"/>
                </a:lnTo>
                <a:lnTo>
                  <a:pt x="2042583" y="133198"/>
                </a:lnTo>
                <a:lnTo>
                  <a:pt x="2078332" y="128696"/>
                </a:lnTo>
                <a:lnTo>
                  <a:pt x="2124046" y="125268"/>
                </a:lnTo>
                <a:lnTo>
                  <a:pt x="2156870" y="121645"/>
                </a:lnTo>
                <a:lnTo>
                  <a:pt x="2191567" y="117564"/>
                </a:lnTo>
                <a:lnTo>
                  <a:pt x="2224627" y="115750"/>
                </a:lnTo>
                <a:lnTo>
                  <a:pt x="2256959" y="112122"/>
                </a:lnTo>
                <a:lnTo>
                  <a:pt x="2288968" y="108041"/>
                </a:lnTo>
                <a:lnTo>
                  <a:pt x="2320834" y="106227"/>
                </a:lnTo>
                <a:lnTo>
                  <a:pt x="2352634" y="105420"/>
                </a:lnTo>
                <a:lnTo>
                  <a:pt x="2384407" y="104004"/>
                </a:lnTo>
                <a:lnTo>
                  <a:pt x="2416167" y="99846"/>
                </a:lnTo>
                <a:lnTo>
                  <a:pt x="2447922" y="97293"/>
                </a:lnTo>
                <a:lnTo>
                  <a:pt x="2479673" y="95100"/>
                </a:lnTo>
                <a:lnTo>
                  <a:pt x="2511425" y="90598"/>
                </a:lnTo>
                <a:lnTo>
                  <a:pt x="2543174" y="85068"/>
                </a:lnTo>
                <a:lnTo>
                  <a:pt x="2574925" y="80142"/>
                </a:lnTo>
                <a:lnTo>
                  <a:pt x="2621492" y="77368"/>
                </a:lnTo>
                <a:lnTo>
                  <a:pt x="2663629" y="75488"/>
                </a:lnTo>
                <a:lnTo>
                  <a:pt x="2709158" y="69757"/>
                </a:lnTo>
                <a:lnTo>
                  <a:pt x="2755103" y="66530"/>
                </a:lnTo>
                <a:lnTo>
                  <a:pt x="2797056" y="60399"/>
                </a:lnTo>
                <a:lnTo>
                  <a:pt x="2841472" y="58114"/>
                </a:lnTo>
                <a:lnTo>
                  <a:pt x="2882972" y="56377"/>
                </a:lnTo>
                <a:lnTo>
                  <a:pt x="2927254" y="50689"/>
                </a:lnTo>
                <a:lnTo>
                  <a:pt x="2967656" y="48533"/>
                </a:lnTo>
                <a:lnTo>
                  <a:pt x="3006438" y="46836"/>
                </a:lnTo>
                <a:lnTo>
                  <a:pt x="3044741" y="41159"/>
                </a:lnTo>
                <a:lnTo>
                  <a:pt x="3082899" y="39006"/>
                </a:lnTo>
                <a:lnTo>
                  <a:pt x="3121018" y="38369"/>
                </a:lnTo>
                <a:lnTo>
                  <a:pt x="3159123" y="37121"/>
                </a:lnTo>
                <a:lnTo>
                  <a:pt x="3196166" y="31578"/>
                </a:lnTo>
                <a:lnTo>
                  <a:pt x="3240486" y="29168"/>
                </a:lnTo>
                <a:lnTo>
                  <a:pt x="3284636" y="28692"/>
                </a:lnTo>
                <a:lnTo>
                  <a:pt x="3330477" y="22052"/>
                </a:lnTo>
                <a:lnTo>
                  <a:pt x="3374025" y="16821"/>
                </a:lnTo>
                <a:lnTo>
                  <a:pt x="3416239" y="11686"/>
                </a:lnTo>
                <a:lnTo>
                  <a:pt x="3463319" y="10165"/>
                </a:lnTo>
                <a:lnTo>
                  <a:pt x="3501258" y="6893"/>
                </a:lnTo>
                <a:lnTo>
                  <a:pt x="3542522" y="1362"/>
                </a:lnTo>
                <a:lnTo>
                  <a:pt x="3581757" y="403"/>
                </a:lnTo>
                <a:lnTo>
                  <a:pt x="3621841" y="120"/>
                </a:lnTo>
                <a:lnTo>
                  <a:pt x="36766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7" name="SMARTInkShape-8010"/>
          <p:cNvSpPr/>
          <p:nvPr/>
        </p:nvSpPr>
        <p:spPr>
          <a:xfrm>
            <a:off x="7934325" y="1581150"/>
            <a:ext cx="57151" cy="190501"/>
          </a:xfrm>
          <a:custGeom>
            <a:avLst/>
            <a:gdLst/>
            <a:ahLst/>
            <a:cxnLst/>
            <a:rect l="0" t="0" r="0" b="0"/>
            <a:pathLst>
              <a:path w="57151" h="190501">
                <a:moveTo>
                  <a:pt x="0" y="190500"/>
                </a:moveTo>
                <a:lnTo>
                  <a:pt x="0" y="171877"/>
                </a:lnTo>
                <a:lnTo>
                  <a:pt x="9133" y="162328"/>
                </a:lnTo>
                <a:lnTo>
                  <a:pt x="9514" y="147746"/>
                </a:lnTo>
                <a:lnTo>
                  <a:pt x="10577" y="146123"/>
                </a:lnTo>
                <a:lnTo>
                  <a:pt x="12342" y="145040"/>
                </a:lnTo>
                <a:lnTo>
                  <a:pt x="17725" y="143303"/>
                </a:lnTo>
                <a:lnTo>
                  <a:pt x="18461" y="140243"/>
                </a:lnTo>
                <a:lnTo>
                  <a:pt x="19016" y="128697"/>
                </a:lnTo>
                <a:lnTo>
                  <a:pt x="20086" y="127073"/>
                </a:lnTo>
                <a:lnTo>
                  <a:pt x="21858" y="125990"/>
                </a:lnTo>
                <a:lnTo>
                  <a:pt x="27248" y="124253"/>
                </a:lnTo>
                <a:lnTo>
                  <a:pt x="33238" y="118895"/>
                </a:lnTo>
                <a:lnTo>
                  <a:pt x="35940" y="113520"/>
                </a:lnTo>
                <a:lnTo>
                  <a:pt x="37974" y="100230"/>
                </a:lnTo>
                <a:lnTo>
                  <a:pt x="39074" y="98570"/>
                </a:lnTo>
                <a:lnTo>
                  <a:pt x="40866" y="97463"/>
                </a:lnTo>
                <a:lnTo>
                  <a:pt x="46290" y="95687"/>
                </a:lnTo>
                <a:lnTo>
                  <a:pt x="47032" y="92622"/>
                </a:lnTo>
                <a:lnTo>
                  <a:pt x="47590" y="72871"/>
                </a:lnTo>
                <a:lnTo>
                  <a:pt x="50432" y="66607"/>
                </a:lnTo>
                <a:lnTo>
                  <a:pt x="54164" y="60295"/>
                </a:lnTo>
                <a:lnTo>
                  <a:pt x="56757" y="49502"/>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4" name="SMARTInkShape-Group1173"/>
          <p:cNvGrpSpPr/>
          <p:nvPr/>
        </p:nvGrpSpPr>
        <p:grpSpPr>
          <a:xfrm>
            <a:off x="7981950" y="1059622"/>
            <a:ext cx="923926" cy="969204"/>
            <a:chOff x="7981950" y="1059622"/>
            <a:chExt cx="923926" cy="969204"/>
          </a:xfrm>
        </p:grpSpPr>
        <p:sp>
          <p:nvSpPr>
            <p:cNvPr id="308" name="SMARTInkShape-8011"/>
            <p:cNvSpPr/>
            <p:nvPr/>
          </p:nvSpPr>
          <p:spPr>
            <a:xfrm>
              <a:off x="8174788" y="1429320"/>
              <a:ext cx="169113" cy="212819"/>
            </a:xfrm>
            <a:custGeom>
              <a:avLst/>
              <a:gdLst/>
              <a:ahLst/>
              <a:cxnLst/>
              <a:rect l="0" t="0" r="0" b="0"/>
              <a:pathLst>
                <a:path w="169113" h="212819">
                  <a:moveTo>
                    <a:pt x="54812" y="66105"/>
                  </a:moveTo>
                  <a:lnTo>
                    <a:pt x="54812" y="71161"/>
                  </a:lnTo>
                  <a:lnTo>
                    <a:pt x="57634" y="76466"/>
                  </a:lnTo>
                  <a:lnTo>
                    <a:pt x="59869" y="79362"/>
                  </a:lnTo>
                  <a:lnTo>
                    <a:pt x="65173" y="82580"/>
                  </a:lnTo>
                  <a:lnTo>
                    <a:pt x="68069" y="83439"/>
                  </a:lnTo>
                  <a:lnTo>
                    <a:pt x="71059" y="82952"/>
                  </a:lnTo>
                  <a:lnTo>
                    <a:pt x="77202" y="79590"/>
                  </a:lnTo>
                  <a:lnTo>
                    <a:pt x="91045" y="67777"/>
                  </a:lnTo>
                  <a:lnTo>
                    <a:pt x="97416" y="56487"/>
                  </a:lnTo>
                  <a:lnTo>
                    <a:pt x="101445" y="34768"/>
                  </a:lnTo>
                  <a:lnTo>
                    <a:pt x="101997" y="26425"/>
                  </a:lnTo>
                  <a:lnTo>
                    <a:pt x="99419" y="19189"/>
                  </a:lnTo>
                  <a:lnTo>
                    <a:pt x="95803" y="12445"/>
                  </a:lnTo>
                  <a:lnTo>
                    <a:pt x="94197" y="5920"/>
                  </a:lnTo>
                  <a:lnTo>
                    <a:pt x="92710" y="3757"/>
                  </a:lnTo>
                  <a:lnTo>
                    <a:pt x="90661" y="2315"/>
                  </a:lnTo>
                  <a:lnTo>
                    <a:pt x="85562" y="712"/>
                  </a:lnTo>
                  <a:lnTo>
                    <a:pt x="79767" y="0"/>
                  </a:lnTo>
                  <a:lnTo>
                    <a:pt x="70842" y="5328"/>
                  </a:lnTo>
                  <a:lnTo>
                    <a:pt x="52922" y="20938"/>
                  </a:lnTo>
                  <a:lnTo>
                    <a:pt x="32644" y="57026"/>
                  </a:lnTo>
                  <a:lnTo>
                    <a:pt x="17351" y="99276"/>
                  </a:lnTo>
                  <a:lnTo>
                    <a:pt x="1980" y="142910"/>
                  </a:lnTo>
                  <a:lnTo>
                    <a:pt x="0" y="168943"/>
                  </a:lnTo>
                  <a:lnTo>
                    <a:pt x="3287" y="179897"/>
                  </a:lnTo>
                  <a:lnTo>
                    <a:pt x="11088" y="192014"/>
                  </a:lnTo>
                  <a:lnTo>
                    <a:pt x="50935" y="212059"/>
                  </a:lnTo>
                  <a:lnTo>
                    <a:pt x="69669" y="212818"/>
                  </a:lnTo>
                  <a:lnTo>
                    <a:pt x="111134" y="209738"/>
                  </a:lnTo>
                  <a:lnTo>
                    <a:pt x="142293" y="201525"/>
                  </a:lnTo>
                  <a:lnTo>
                    <a:pt x="169112" y="1899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SMARTInkShape-8012"/>
            <p:cNvSpPr/>
            <p:nvPr/>
          </p:nvSpPr>
          <p:spPr>
            <a:xfrm>
              <a:off x="7981950" y="1059622"/>
              <a:ext cx="123384" cy="626304"/>
            </a:xfrm>
            <a:custGeom>
              <a:avLst/>
              <a:gdLst/>
              <a:ahLst/>
              <a:cxnLst/>
              <a:rect l="0" t="0" r="0" b="0"/>
              <a:pathLst>
                <a:path w="123384" h="626304">
                  <a:moveTo>
                    <a:pt x="0" y="512003"/>
                  </a:moveTo>
                  <a:lnTo>
                    <a:pt x="1059" y="493640"/>
                  </a:lnTo>
                  <a:lnTo>
                    <a:pt x="13257" y="448633"/>
                  </a:lnTo>
                  <a:lnTo>
                    <a:pt x="25510" y="408939"/>
                  </a:lnTo>
                  <a:lnTo>
                    <a:pt x="46346" y="367890"/>
                  </a:lnTo>
                  <a:lnTo>
                    <a:pt x="64062" y="330073"/>
                  </a:lnTo>
                  <a:lnTo>
                    <a:pt x="81407" y="286154"/>
                  </a:lnTo>
                  <a:lnTo>
                    <a:pt x="98275" y="244202"/>
                  </a:lnTo>
                  <a:lnTo>
                    <a:pt x="111458" y="197533"/>
                  </a:lnTo>
                  <a:lnTo>
                    <a:pt x="116280" y="160593"/>
                  </a:lnTo>
                  <a:lnTo>
                    <a:pt x="121589" y="120720"/>
                  </a:lnTo>
                  <a:lnTo>
                    <a:pt x="123383" y="78172"/>
                  </a:lnTo>
                  <a:lnTo>
                    <a:pt x="118638" y="51614"/>
                  </a:lnTo>
                  <a:lnTo>
                    <a:pt x="101423" y="18832"/>
                  </a:lnTo>
                  <a:lnTo>
                    <a:pt x="92349" y="9535"/>
                  </a:lnTo>
                  <a:lnTo>
                    <a:pt x="79391" y="0"/>
                  </a:lnTo>
                  <a:lnTo>
                    <a:pt x="71974" y="4341"/>
                  </a:lnTo>
                  <a:lnTo>
                    <a:pt x="44952" y="30284"/>
                  </a:lnTo>
                  <a:lnTo>
                    <a:pt x="29301" y="57799"/>
                  </a:lnTo>
                  <a:lnTo>
                    <a:pt x="10962" y="98551"/>
                  </a:lnTo>
                  <a:lnTo>
                    <a:pt x="3248" y="124798"/>
                  </a:lnTo>
                  <a:lnTo>
                    <a:pt x="962" y="161150"/>
                  </a:lnTo>
                  <a:lnTo>
                    <a:pt x="285" y="200378"/>
                  </a:lnTo>
                  <a:lnTo>
                    <a:pt x="57" y="246071"/>
                  </a:lnTo>
                  <a:lnTo>
                    <a:pt x="1075" y="286571"/>
                  </a:lnTo>
                  <a:lnTo>
                    <a:pt x="7542" y="329772"/>
                  </a:lnTo>
                  <a:lnTo>
                    <a:pt x="10322" y="371942"/>
                  </a:lnTo>
                  <a:lnTo>
                    <a:pt x="17692" y="417124"/>
                  </a:lnTo>
                  <a:lnTo>
                    <a:pt x="25327" y="461472"/>
                  </a:lnTo>
                  <a:lnTo>
                    <a:pt x="30755" y="504726"/>
                  </a:lnTo>
                  <a:lnTo>
                    <a:pt x="38746" y="541244"/>
                  </a:lnTo>
                  <a:lnTo>
                    <a:pt x="50928" y="586453"/>
                  </a:lnTo>
                  <a:lnTo>
                    <a:pt x="60363" y="606146"/>
                  </a:lnTo>
                  <a:lnTo>
                    <a:pt x="85725" y="6263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0" name="SMARTInkShape-8013"/>
            <p:cNvSpPr/>
            <p:nvPr/>
          </p:nvSpPr>
          <p:spPr>
            <a:xfrm>
              <a:off x="8449384" y="1143000"/>
              <a:ext cx="104067" cy="885826"/>
            </a:xfrm>
            <a:custGeom>
              <a:avLst/>
              <a:gdLst/>
              <a:ahLst/>
              <a:cxnLst/>
              <a:rect l="0" t="0" r="0" b="0"/>
              <a:pathLst>
                <a:path w="104067" h="885826">
                  <a:moveTo>
                    <a:pt x="104066" y="0"/>
                  </a:moveTo>
                  <a:lnTo>
                    <a:pt x="90809" y="0"/>
                  </a:lnTo>
                  <a:lnTo>
                    <a:pt x="76620" y="5056"/>
                  </a:lnTo>
                  <a:lnTo>
                    <a:pt x="67879" y="13183"/>
                  </a:lnTo>
                  <a:lnTo>
                    <a:pt x="33036" y="60488"/>
                  </a:lnTo>
                  <a:lnTo>
                    <a:pt x="11405" y="100417"/>
                  </a:lnTo>
                  <a:lnTo>
                    <a:pt x="7367" y="108220"/>
                  </a:lnTo>
                  <a:lnTo>
                    <a:pt x="1684" y="144484"/>
                  </a:lnTo>
                  <a:lnTo>
                    <a:pt x="0" y="188742"/>
                  </a:lnTo>
                  <a:lnTo>
                    <a:pt x="2429" y="222527"/>
                  </a:lnTo>
                  <a:lnTo>
                    <a:pt x="6923" y="268781"/>
                  </a:lnTo>
                  <a:lnTo>
                    <a:pt x="11078" y="313883"/>
                  </a:lnTo>
                  <a:lnTo>
                    <a:pt x="16171" y="349054"/>
                  </a:lnTo>
                  <a:lnTo>
                    <a:pt x="23931" y="387762"/>
                  </a:lnTo>
                  <a:lnTo>
                    <a:pt x="27758" y="424514"/>
                  </a:lnTo>
                  <a:lnTo>
                    <a:pt x="37997" y="468735"/>
                  </a:lnTo>
                  <a:lnTo>
                    <a:pt x="44273" y="505421"/>
                  </a:lnTo>
                  <a:lnTo>
                    <a:pt x="48955" y="543101"/>
                  </a:lnTo>
                  <a:lnTo>
                    <a:pt x="54223" y="581077"/>
                  </a:lnTo>
                  <a:lnTo>
                    <a:pt x="58607" y="619141"/>
                  </a:lnTo>
                  <a:lnTo>
                    <a:pt x="63786" y="662874"/>
                  </a:lnTo>
                  <a:lnTo>
                    <a:pt x="64997" y="697836"/>
                  </a:lnTo>
                  <a:lnTo>
                    <a:pt x="65535" y="734541"/>
                  </a:lnTo>
                  <a:lnTo>
                    <a:pt x="65839" y="775736"/>
                  </a:lnTo>
                  <a:lnTo>
                    <a:pt x="60872" y="813107"/>
                  </a:lnTo>
                  <a:lnTo>
                    <a:pt x="49486" y="860335"/>
                  </a:lnTo>
                  <a:lnTo>
                    <a:pt x="48629" y="865657"/>
                  </a:lnTo>
                  <a:lnTo>
                    <a:pt x="45941" y="870263"/>
                  </a:lnTo>
                  <a:lnTo>
                    <a:pt x="37310" y="878203"/>
                  </a:lnTo>
                  <a:lnTo>
                    <a:pt x="18341" y="885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1" name="SMARTInkShape-8014"/>
            <p:cNvSpPr/>
            <p:nvPr/>
          </p:nvSpPr>
          <p:spPr>
            <a:xfrm>
              <a:off x="8372475" y="1571625"/>
              <a:ext cx="228601" cy="28576"/>
            </a:xfrm>
            <a:custGeom>
              <a:avLst/>
              <a:gdLst/>
              <a:ahLst/>
              <a:cxnLst/>
              <a:rect l="0" t="0" r="0" b="0"/>
              <a:pathLst>
                <a:path w="228601" h="28576">
                  <a:moveTo>
                    <a:pt x="0" y="28575"/>
                  </a:moveTo>
                  <a:lnTo>
                    <a:pt x="27764" y="25753"/>
                  </a:lnTo>
                  <a:lnTo>
                    <a:pt x="62554" y="21036"/>
                  </a:lnTo>
                  <a:lnTo>
                    <a:pt x="97910" y="16816"/>
                  </a:lnTo>
                  <a:lnTo>
                    <a:pt x="143988" y="10965"/>
                  </a:lnTo>
                  <a:lnTo>
                    <a:pt x="186722" y="3263"/>
                  </a:lnTo>
                  <a:lnTo>
                    <a:pt x="2286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2" name="SMARTInkShape-8015"/>
            <p:cNvSpPr/>
            <p:nvPr/>
          </p:nvSpPr>
          <p:spPr>
            <a:xfrm>
              <a:off x="8719497" y="1200150"/>
              <a:ext cx="186379" cy="580350"/>
            </a:xfrm>
            <a:custGeom>
              <a:avLst/>
              <a:gdLst/>
              <a:ahLst/>
              <a:cxnLst/>
              <a:rect l="0" t="0" r="0" b="0"/>
              <a:pathLst>
                <a:path w="186379" h="580350">
                  <a:moveTo>
                    <a:pt x="33978" y="0"/>
                  </a:moveTo>
                  <a:lnTo>
                    <a:pt x="33978" y="41636"/>
                  </a:lnTo>
                  <a:lnTo>
                    <a:pt x="26438" y="83368"/>
                  </a:lnTo>
                  <a:lnTo>
                    <a:pt x="18168" y="124769"/>
                  </a:lnTo>
                  <a:lnTo>
                    <a:pt x="10299" y="171574"/>
                  </a:lnTo>
                  <a:lnTo>
                    <a:pt x="6370" y="216121"/>
                  </a:lnTo>
                  <a:lnTo>
                    <a:pt x="2772" y="256591"/>
                  </a:lnTo>
                  <a:lnTo>
                    <a:pt x="0" y="277024"/>
                  </a:lnTo>
                  <a:lnTo>
                    <a:pt x="4022" y="321813"/>
                  </a:lnTo>
                  <a:lnTo>
                    <a:pt x="4994" y="360288"/>
                  </a:lnTo>
                  <a:lnTo>
                    <a:pt x="5221" y="394020"/>
                  </a:lnTo>
                  <a:lnTo>
                    <a:pt x="5322" y="430178"/>
                  </a:lnTo>
                  <a:lnTo>
                    <a:pt x="10436" y="466009"/>
                  </a:lnTo>
                  <a:lnTo>
                    <a:pt x="18653" y="505201"/>
                  </a:lnTo>
                  <a:lnTo>
                    <a:pt x="36400" y="548526"/>
                  </a:lnTo>
                  <a:lnTo>
                    <a:pt x="40347" y="560584"/>
                  </a:lnTo>
                  <a:lnTo>
                    <a:pt x="44573" y="565281"/>
                  </a:lnTo>
                  <a:lnTo>
                    <a:pt x="57737" y="573322"/>
                  </a:lnTo>
                  <a:lnTo>
                    <a:pt x="77941" y="578743"/>
                  </a:lnTo>
                  <a:lnTo>
                    <a:pt x="97334" y="580349"/>
                  </a:lnTo>
                  <a:lnTo>
                    <a:pt x="126598" y="570711"/>
                  </a:lnTo>
                  <a:lnTo>
                    <a:pt x="186378" y="542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3" name="SMARTInkShape-8016"/>
            <p:cNvSpPr/>
            <p:nvPr/>
          </p:nvSpPr>
          <p:spPr>
            <a:xfrm>
              <a:off x="8620125" y="1447800"/>
              <a:ext cx="228601" cy="66676"/>
            </a:xfrm>
            <a:custGeom>
              <a:avLst/>
              <a:gdLst/>
              <a:ahLst/>
              <a:cxnLst/>
              <a:rect l="0" t="0" r="0" b="0"/>
              <a:pathLst>
                <a:path w="228601" h="66676">
                  <a:moveTo>
                    <a:pt x="0" y="66675"/>
                  </a:moveTo>
                  <a:lnTo>
                    <a:pt x="5057" y="66675"/>
                  </a:lnTo>
                  <a:lnTo>
                    <a:pt x="10361" y="63853"/>
                  </a:lnTo>
                  <a:lnTo>
                    <a:pt x="18363" y="59071"/>
                  </a:lnTo>
                  <a:lnTo>
                    <a:pt x="58314" y="44285"/>
                  </a:lnTo>
                  <a:lnTo>
                    <a:pt x="94567" y="31376"/>
                  </a:lnTo>
                  <a:lnTo>
                    <a:pt x="140829" y="21282"/>
                  </a:lnTo>
                  <a:lnTo>
                    <a:pt x="186389" y="12798"/>
                  </a:lnTo>
                  <a:lnTo>
                    <a:pt x="2286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17" name="SMARTInkShape-Group1174"/>
          <p:cNvGrpSpPr/>
          <p:nvPr/>
        </p:nvGrpSpPr>
        <p:grpSpPr>
          <a:xfrm>
            <a:off x="2762250" y="2286000"/>
            <a:ext cx="95251" cy="3000376"/>
            <a:chOff x="2762250" y="2286000"/>
            <a:chExt cx="95251" cy="3000376"/>
          </a:xfrm>
        </p:grpSpPr>
        <p:sp>
          <p:nvSpPr>
            <p:cNvPr id="315" name="SMARTInkShape-8017"/>
            <p:cNvSpPr/>
            <p:nvPr/>
          </p:nvSpPr>
          <p:spPr>
            <a:xfrm>
              <a:off x="2819400" y="228600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6" name="SMARTInkShape-8018"/>
            <p:cNvSpPr/>
            <p:nvPr/>
          </p:nvSpPr>
          <p:spPr>
            <a:xfrm>
              <a:off x="2762250" y="2286000"/>
              <a:ext cx="95251" cy="3000376"/>
            </a:xfrm>
            <a:custGeom>
              <a:avLst/>
              <a:gdLst/>
              <a:ahLst/>
              <a:cxnLst/>
              <a:rect l="0" t="0" r="0" b="0"/>
              <a:pathLst>
                <a:path w="95251" h="3000376">
                  <a:moveTo>
                    <a:pt x="38100" y="0"/>
                  </a:moveTo>
                  <a:lnTo>
                    <a:pt x="46301" y="0"/>
                  </a:lnTo>
                  <a:lnTo>
                    <a:pt x="52289" y="5056"/>
                  </a:lnTo>
                  <a:lnTo>
                    <a:pt x="54990" y="13183"/>
                  </a:lnTo>
                  <a:lnTo>
                    <a:pt x="56960" y="60202"/>
                  </a:lnTo>
                  <a:lnTo>
                    <a:pt x="58183" y="102394"/>
                  </a:lnTo>
                  <a:lnTo>
                    <a:pt x="65348" y="149081"/>
                  </a:lnTo>
                  <a:lnTo>
                    <a:pt x="66282" y="190105"/>
                  </a:lnTo>
                  <a:lnTo>
                    <a:pt x="66500" y="223133"/>
                  </a:lnTo>
                  <a:lnTo>
                    <a:pt x="66623" y="266138"/>
                  </a:lnTo>
                  <a:lnTo>
                    <a:pt x="66660" y="303575"/>
                  </a:lnTo>
                  <a:lnTo>
                    <a:pt x="66668" y="337064"/>
                  </a:lnTo>
                  <a:lnTo>
                    <a:pt x="66672" y="373114"/>
                  </a:lnTo>
                  <a:lnTo>
                    <a:pt x="71731" y="413941"/>
                  </a:lnTo>
                  <a:lnTo>
                    <a:pt x="68771" y="456181"/>
                  </a:lnTo>
                  <a:lnTo>
                    <a:pt x="67089" y="497921"/>
                  </a:lnTo>
                  <a:lnTo>
                    <a:pt x="66757" y="541561"/>
                  </a:lnTo>
                  <a:lnTo>
                    <a:pt x="73237" y="581814"/>
                  </a:lnTo>
                  <a:lnTo>
                    <a:pt x="78437" y="626611"/>
                  </a:lnTo>
                  <a:lnTo>
                    <a:pt x="83565" y="667910"/>
                  </a:lnTo>
                  <a:lnTo>
                    <a:pt x="85823" y="702190"/>
                  </a:lnTo>
                  <a:lnTo>
                    <a:pt x="91987" y="740398"/>
                  </a:lnTo>
                  <a:lnTo>
                    <a:pt x="94283" y="778060"/>
                  </a:lnTo>
                  <a:lnTo>
                    <a:pt x="94963" y="816030"/>
                  </a:lnTo>
                  <a:lnTo>
                    <a:pt x="95165" y="853033"/>
                  </a:lnTo>
                  <a:lnTo>
                    <a:pt x="95233" y="897339"/>
                  </a:lnTo>
                  <a:lnTo>
                    <a:pt x="95245" y="934039"/>
                  </a:lnTo>
                  <a:lnTo>
                    <a:pt x="95249" y="979310"/>
                  </a:lnTo>
                  <a:lnTo>
                    <a:pt x="95250" y="1026431"/>
                  </a:lnTo>
                  <a:lnTo>
                    <a:pt x="95250" y="1063893"/>
                  </a:lnTo>
                  <a:lnTo>
                    <a:pt x="95250" y="1089144"/>
                  </a:lnTo>
                  <a:lnTo>
                    <a:pt x="81139" y="1114478"/>
                  </a:lnTo>
                  <a:lnTo>
                    <a:pt x="62520" y="1139849"/>
                  </a:lnTo>
                  <a:lnTo>
                    <a:pt x="52038" y="1177932"/>
                  </a:lnTo>
                  <a:lnTo>
                    <a:pt x="48933" y="1216027"/>
                  </a:lnTo>
                  <a:lnTo>
                    <a:pt x="46954" y="1254126"/>
                  </a:lnTo>
                  <a:lnTo>
                    <a:pt x="41194" y="1292225"/>
                  </a:lnTo>
                  <a:lnTo>
                    <a:pt x="39017" y="1329267"/>
                  </a:lnTo>
                  <a:lnTo>
                    <a:pt x="35459" y="1373586"/>
                  </a:lnTo>
                  <a:lnTo>
                    <a:pt x="30615" y="1410289"/>
                  </a:lnTo>
                  <a:lnTo>
                    <a:pt x="29179" y="1456441"/>
                  </a:lnTo>
                  <a:lnTo>
                    <a:pt x="28844" y="1491857"/>
                  </a:lnTo>
                  <a:lnTo>
                    <a:pt x="28655" y="1530704"/>
                  </a:lnTo>
                  <a:lnTo>
                    <a:pt x="28599" y="1567497"/>
                  </a:lnTo>
                  <a:lnTo>
                    <a:pt x="28580" y="1611731"/>
                  </a:lnTo>
                  <a:lnTo>
                    <a:pt x="28576" y="1655865"/>
                  </a:lnTo>
                  <a:lnTo>
                    <a:pt x="28575" y="1690541"/>
                  </a:lnTo>
                  <a:lnTo>
                    <a:pt x="28575" y="1723608"/>
                  </a:lnTo>
                  <a:lnTo>
                    <a:pt x="28575" y="1759823"/>
                  </a:lnTo>
                  <a:lnTo>
                    <a:pt x="28575" y="1802953"/>
                  </a:lnTo>
                  <a:lnTo>
                    <a:pt x="28575" y="1849330"/>
                  </a:lnTo>
                  <a:lnTo>
                    <a:pt x="28575" y="1886388"/>
                  </a:lnTo>
                  <a:lnTo>
                    <a:pt x="28575" y="1931780"/>
                  </a:lnTo>
                  <a:lnTo>
                    <a:pt x="28575" y="1978925"/>
                  </a:lnTo>
                  <a:lnTo>
                    <a:pt x="25753" y="2026181"/>
                  </a:lnTo>
                  <a:lnTo>
                    <a:pt x="20374" y="2071459"/>
                  </a:lnTo>
                  <a:lnTo>
                    <a:pt x="19312" y="2114623"/>
                  </a:lnTo>
                  <a:lnTo>
                    <a:pt x="19102" y="2159995"/>
                  </a:lnTo>
                  <a:lnTo>
                    <a:pt x="19066" y="2201393"/>
                  </a:lnTo>
                  <a:lnTo>
                    <a:pt x="19057" y="2235697"/>
                  </a:lnTo>
                  <a:lnTo>
                    <a:pt x="17994" y="2272859"/>
                  </a:lnTo>
                  <a:lnTo>
                    <a:pt x="11512" y="2313861"/>
                  </a:lnTo>
                  <a:lnTo>
                    <a:pt x="12936" y="2345761"/>
                  </a:lnTo>
                  <a:lnTo>
                    <a:pt x="15274" y="2368652"/>
                  </a:lnTo>
                  <a:lnTo>
                    <a:pt x="10491" y="2413889"/>
                  </a:lnTo>
                  <a:lnTo>
                    <a:pt x="9811" y="2454773"/>
                  </a:lnTo>
                  <a:lnTo>
                    <a:pt x="14666" y="2491935"/>
                  </a:lnTo>
                  <a:lnTo>
                    <a:pt x="11638" y="2536111"/>
                  </a:lnTo>
                  <a:lnTo>
                    <a:pt x="10151" y="2582710"/>
                  </a:lnTo>
                  <a:lnTo>
                    <a:pt x="10769" y="2626385"/>
                  </a:lnTo>
                  <a:lnTo>
                    <a:pt x="14664" y="2660590"/>
                  </a:lnTo>
                  <a:lnTo>
                    <a:pt x="17101" y="2696960"/>
                  </a:lnTo>
                  <a:lnTo>
                    <a:pt x="17125" y="2731115"/>
                  </a:lnTo>
                  <a:lnTo>
                    <a:pt x="12247" y="2771369"/>
                  </a:lnTo>
                  <a:lnTo>
                    <a:pt x="10735" y="2804402"/>
                  </a:lnTo>
                  <a:lnTo>
                    <a:pt x="10063" y="2837429"/>
                  </a:lnTo>
                  <a:lnTo>
                    <a:pt x="9685" y="2877307"/>
                  </a:lnTo>
                  <a:lnTo>
                    <a:pt x="9557" y="2919856"/>
                  </a:lnTo>
                  <a:lnTo>
                    <a:pt x="0" y="3000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4" name="SMARTInkShape-Group1175"/>
          <p:cNvGrpSpPr/>
          <p:nvPr/>
        </p:nvGrpSpPr>
        <p:grpSpPr>
          <a:xfrm>
            <a:off x="4868897" y="982399"/>
            <a:ext cx="3150987" cy="751152"/>
            <a:chOff x="4868897" y="982399"/>
            <a:chExt cx="3150987" cy="751152"/>
          </a:xfrm>
        </p:grpSpPr>
        <p:sp>
          <p:nvSpPr>
            <p:cNvPr id="318" name="SMARTInkShape-8019"/>
            <p:cNvSpPr/>
            <p:nvPr/>
          </p:nvSpPr>
          <p:spPr>
            <a:xfrm>
              <a:off x="4868897" y="1048762"/>
              <a:ext cx="141254" cy="294264"/>
            </a:xfrm>
            <a:custGeom>
              <a:avLst/>
              <a:gdLst/>
              <a:ahLst/>
              <a:cxnLst/>
              <a:rect l="0" t="0" r="0" b="0"/>
              <a:pathLst>
                <a:path w="141254" h="294264">
                  <a:moveTo>
                    <a:pt x="122203" y="141863"/>
                  </a:moveTo>
                  <a:lnTo>
                    <a:pt x="113542" y="134259"/>
                  </a:lnTo>
                  <a:lnTo>
                    <a:pt x="99411" y="126675"/>
                  </a:lnTo>
                  <a:lnTo>
                    <a:pt x="91612" y="124529"/>
                  </a:lnTo>
                  <a:lnTo>
                    <a:pt x="78974" y="129220"/>
                  </a:lnTo>
                  <a:lnTo>
                    <a:pt x="50046" y="149479"/>
                  </a:lnTo>
                  <a:lnTo>
                    <a:pt x="15538" y="192737"/>
                  </a:lnTo>
                  <a:lnTo>
                    <a:pt x="3852" y="234536"/>
                  </a:lnTo>
                  <a:lnTo>
                    <a:pt x="0" y="259868"/>
                  </a:lnTo>
                  <a:lnTo>
                    <a:pt x="1576" y="266041"/>
                  </a:lnTo>
                  <a:lnTo>
                    <a:pt x="8972" y="275723"/>
                  </a:lnTo>
                  <a:lnTo>
                    <a:pt x="19315" y="280731"/>
                  </a:lnTo>
                  <a:lnTo>
                    <a:pt x="25036" y="282067"/>
                  </a:lnTo>
                  <a:lnTo>
                    <a:pt x="29908" y="281899"/>
                  </a:lnTo>
                  <a:lnTo>
                    <a:pt x="38144" y="278890"/>
                  </a:lnTo>
                  <a:lnTo>
                    <a:pt x="58844" y="266190"/>
                  </a:lnTo>
                  <a:lnTo>
                    <a:pt x="85620" y="223297"/>
                  </a:lnTo>
                  <a:lnTo>
                    <a:pt x="94655" y="205925"/>
                  </a:lnTo>
                  <a:lnTo>
                    <a:pt x="100635" y="158963"/>
                  </a:lnTo>
                  <a:lnTo>
                    <a:pt x="102034" y="121946"/>
                  </a:lnTo>
                  <a:lnTo>
                    <a:pt x="105644" y="76695"/>
                  </a:lnTo>
                  <a:lnTo>
                    <a:pt x="111289" y="32329"/>
                  </a:lnTo>
                  <a:lnTo>
                    <a:pt x="112642" y="0"/>
                  </a:lnTo>
                  <a:lnTo>
                    <a:pt x="112676" y="46587"/>
                  </a:lnTo>
                  <a:lnTo>
                    <a:pt x="112677" y="83647"/>
                  </a:lnTo>
                  <a:lnTo>
                    <a:pt x="112678" y="117047"/>
                  </a:lnTo>
                  <a:lnTo>
                    <a:pt x="112678" y="153059"/>
                  </a:lnTo>
                  <a:lnTo>
                    <a:pt x="120282" y="199617"/>
                  </a:lnTo>
                  <a:lnTo>
                    <a:pt x="131976" y="244562"/>
                  </a:lnTo>
                  <a:lnTo>
                    <a:pt x="141253" y="2942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 name="SMARTInkShape-8020"/>
            <p:cNvSpPr/>
            <p:nvPr/>
          </p:nvSpPr>
          <p:spPr>
            <a:xfrm>
              <a:off x="7981950" y="1355667"/>
              <a:ext cx="21330" cy="111184"/>
            </a:xfrm>
            <a:custGeom>
              <a:avLst/>
              <a:gdLst/>
              <a:ahLst/>
              <a:cxnLst/>
              <a:rect l="0" t="0" r="0" b="0"/>
              <a:pathLst>
                <a:path w="21330" h="111184">
                  <a:moveTo>
                    <a:pt x="0" y="111183"/>
                  </a:moveTo>
                  <a:lnTo>
                    <a:pt x="1059" y="87332"/>
                  </a:lnTo>
                  <a:lnTo>
                    <a:pt x="10361" y="51948"/>
                  </a:lnTo>
                  <a:lnTo>
                    <a:pt x="19298" y="8613"/>
                  </a:lnTo>
                  <a:lnTo>
                    <a:pt x="2132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 name="SMARTInkShape-8021"/>
            <p:cNvSpPr/>
            <p:nvPr/>
          </p:nvSpPr>
          <p:spPr>
            <a:xfrm>
              <a:off x="7961683" y="1342161"/>
              <a:ext cx="58201" cy="130254"/>
            </a:xfrm>
            <a:custGeom>
              <a:avLst/>
              <a:gdLst/>
              <a:ahLst/>
              <a:cxnLst/>
              <a:rect l="0" t="0" r="0" b="0"/>
              <a:pathLst>
                <a:path w="58201" h="130254">
                  <a:moveTo>
                    <a:pt x="0" y="0"/>
                  </a:moveTo>
                  <a:lnTo>
                    <a:pt x="2056" y="10392"/>
                  </a:lnTo>
                  <a:lnTo>
                    <a:pt x="14083" y="56133"/>
                  </a:lnTo>
                  <a:lnTo>
                    <a:pt x="37353" y="102569"/>
                  </a:lnTo>
                  <a:lnTo>
                    <a:pt x="53904" y="126601"/>
                  </a:lnTo>
                  <a:lnTo>
                    <a:pt x="58200" y="1302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 name="SMARTInkShape-8022"/>
            <p:cNvSpPr/>
            <p:nvPr/>
          </p:nvSpPr>
          <p:spPr>
            <a:xfrm>
              <a:off x="5125441" y="1230903"/>
              <a:ext cx="94260" cy="136868"/>
            </a:xfrm>
            <a:custGeom>
              <a:avLst/>
              <a:gdLst/>
              <a:ahLst/>
              <a:cxnLst/>
              <a:rect l="0" t="0" r="0" b="0"/>
              <a:pathLst>
                <a:path w="94260" h="136868">
                  <a:moveTo>
                    <a:pt x="8534" y="74022"/>
                  </a:moveTo>
                  <a:lnTo>
                    <a:pt x="16735" y="82223"/>
                  </a:lnTo>
                  <a:lnTo>
                    <a:pt x="27780" y="83155"/>
                  </a:lnTo>
                  <a:lnTo>
                    <a:pt x="35785" y="80550"/>
                  </a:lnTo>
                  <a:lnTo>
                    <a:pt x="39401" y="78374"/>
                  </a:lnTo>
                  <a:lnTo>
                    <a:pt x="54604" y="60142"/>
                  </a:lnTo>
                  <a:lnTo>
                    <a:pt x="70041" y="27654"/>
                  </a:lnTo>
                  <a:lnTo>
                    <a:pt x="72912" y="17078"/>
                  </a:lnTo>
                  <a:lnTo>
                    <a:pt x="72620" y="12776"/>
                  </a:lnTo>
                  <a:lnTo>
                    <a:pt x="66806" y="0"/>
                  </a:lnTo>
                  <a:lnTo>
                    <a:pt x="60539" y="1612"/>
                  </a:lnTo>
                  <a:lnTo>
                    <a:pt x="50697" y="6915"/>
                  </a:lnTo>
                  <a:lnTo>
                    <a:pt x="34315" y="21800"/>
                  </a:lnTo>
                  <a:lnTo>
                    <a:pt x="10296" y="62141"/>
                  </a:lnTo>
                  <a:lnTo>
                    <a:pt x="2353" y="87317"/>
                  </a:lnTo>
                  <a:lnTo>
                    <a:pt x="0" y="108183"/>
                  </a:lnTo>
                  <a:lnTo>
                    <a:pt x="2845" y="114787"/>
                  </a:lnTo>
                  <a:lnTo>
                    <a:pt x="14472" y="127770"/>
                  </a:lnTo>
                  <a:lnTo>
                    <a:pt x="27401" y="134952"/>
                  </a:lnTo>
                  <a:lnTo>
                    <a:pt x="33812" y="136867"/>
                  </a:lnTo>
                  <a:lnTo>
                    <a:pt x="94259" y="1216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 name="SMARTInkShape-8023"/>
            <p:cNvSpPr/>
            <p:nvPr/>
          </p:nvSpPr>
          <p:spPr>
            <a:xfrm>
              <a:off x="5334000" y="1212399"/>
              <a:ext cx="266701" cy="158794"/>
            </a:xfrm>
            <a:custGeom>
              <a:avLst/>
              <a:gdLst/>
              <a:ahLst/>
              <a:cxnLst/>
              <a:rect l="0" t="0" r="0" b="0"/>
              <a:pathLst>
                <a:path w="266701" h="158794">
                  <a:moveTo>
                    <a:pt x="0" y="35376"/>
                  </a:moveTo>
                  <a:lnTo>
                    <a:pt x="0" y="48633"/>
                  </a:lnTo>
                  <a:lnTo>
                    <a:pt x="10759" y="95243"/>
                  </a:lnTo>
                  <a:lnTo>
                    <a:pt x="24430" y="135670"/>
                  </a:lnTo>
                  <a:lnTo>
                    <a:pt x="27791" y="148743"/>
                  </a:lnTo>
                  <a:lnTo>
                    <a:pt x="30169" y="152229"/>
                  </a:lnTo>
                  <a:lnTo>
                    <a:pt x="37636" y="158793"/>
                  </a:lnTo>
                  <a:lnTo>
                    <a:pt x="32906" y="154024"/>
                  </a:lnTo>
                  <a:lnTo>
                    <a:pt x="29858" y="135795"/>
                  </a:lnTo>
                  <a:lnTo>
                    <a:pt x="28828" y="95703"/>
                  </a:lnTo>
                  <a:lnTo>
                    <a:pt x="28688" y="79474"/>
                  </a:lnTo>
                  <a:lnTo>
                    <a:pt x="44987" y="40711"/>
                  </a:lnTo>
                  <a:lnTo>
                    <a:pt x="56956" y="31900"/>
                  </a:lnTo>
                  <a:lnTo>
                    <a:pt x="62312" y="30942"/>
                  </a:lnTo>
                  <a:lnTo>
                    <a:pt x="73908" y="32700"/>
                  </a:lnTo>
                  <a:lnTo>
                    <a:pt x="86118" y="42653"/>
                  </a:lnTo>
                  <a:lnTo>
                    <a:pt x="125781" y="86971"/>
                  </a:lnTo>
                  <a:lnTo>
                    <a:pt x="140446" y="132567"/>
                  </a:lnTo>
                  <a:lnTo>
                    <a:pt x="142155" y="140726"/>
                  </a:lnTo>
                  <a:lnTo>
                    <a:pt x="142833" y="149152"/>
                  </a:lnTo>
                  <a:lnTo>
                    <a:pt x="142873" y="103002"/>
                  </a:lnTo>
                  <a:lnTo>
                    <a:pt x="145697" y="61317"/>
                  </a:lnTo>
                  <a:lnTo>
                    <a:pt x="151536" y="39497"/>
                  </a:lnTo>
                  <a:lnTo>
                    <a:pt x="161189" y="22743"/>
                  </a:lnTo>
                  <a:lnTo>
                    <a:pt x="178522" y="6468"/>
                  </a:lnTo>
                  <a:lnTo>
                    <a:pt x="190821" y="1362"/>
                  </a:lnTo>
                  <a:lnTo>
                    <a:pt x="197064" y="0"/>
                  </a:lnTo>
                  <a:lnTo>
                    <a:pt x="221020" y="3139"/>
                  </a:lnTo>
                  <a:lnTo>
                    <a:pt x="238113" y="10773"/>
                  </a:lnTo>
                  <a:lnTo>
                    <a:pt x="254937" y="34906"/>
                  </a:lnTo>
                  <a:lnTo>
                    <a:pt x="263215" y="73925"/>
                  </a:lnTo>
                  <a:lnTo>
                    <a:pt x="266700" y="1401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SMARTInkShape-8024"/>
            <p:cNvSpPr/>
            <p:nvPr/>
          </p:nvSpPr>
          <p:spPr>
            <a:xfrm>
              <a:off x="5679645" y="1269354"/>
              <a:ext cx="178231" cy="109413"/>
            </a:xfrm>
            <a:custGeom>
              <a:avLst/>
              <a:gdLst/>
              <a:ahLst/>
              <a:cxnLst/>
              <a:rect l="0" t="0" r="0" b="0"/>
              <a:pathLst>
                <a:path w="178231" h="109413">
                  <a:moveTo>
                    <a:pt x="111555" y="83196"/>
                  </a:moveTo>
                  <a:lnTo>
                    <a:pt x="111555" y="74995"/>
                  </a:lnTo>
                  <a:lnTo>
                    <a:pt x="118101" y="57666"/>
                  </a:lnTo>
                  <a:lnTo>
                    <a:pt x="119756" y="42216"/>
                  </a:lnTo>
                  <a:lnTo>
                    <a:pt x="114847" y="27588"/>
                  </a:lnTo>
                  <a:lnTo>
                    <a:pt x="99506" y="6007"/>
                  </a:lnTo>
                  <a:lnTo>
                    <a:pt x="89972" y="1265"/>
                  </a:lnTo>
                  <a:lnTo>
                    <a:pt x="84467" y="0"/>
                  </a:lnTo>
                  <a:lnTo>
                    <a:pt x="69882" y="7062"/>
                  </a:lnTo>
                  <a:lnTo>
                    <a:pt x="49467" y="26066"/>
                  </a:lnTo>
                  <a:lnTo>
                    <a:pt x="16517" y="65403"/>
                  </a:lnTo>
                  <a:lnTo>
                    <a:pt x="0" y="96767"/>
                  </a:lnTo>
                  <a:lnTo>
                    <a:pt x="1202" y="98593"/>
                  </a:lnTo>
                  <a:lnTo>
                    <a:pt x="8181" y="100623"/>
                  </a:lnTo>
                  <a:lnTo>
                    <a:pt x="18339" y="95880"/>
                  </a:lnTo>
                  <a:lnTo>
                    <a:pt x="60874" y="57423"/>
                  </a:lnTo>
                  <a:lnTo>
                    <a:pt x="82160" y="24102"/>
                  </a:lnTo>
                  <a:lnTo>
                    <a:pt x="85609" y="21575"/>
                  </a:lnTo>
                  <a:lnTo>
                    <a:pt x="89439" y="15945"/>
                  </a:lnTo>
                  <a:lnTo>
                    <a:pt x="90462" y="12962"/>
                  </a:lnTo>
                  <a:lnTo>
                    <a:pt x="92201" y="12032"/>
                  </a:lnTo>
                  <a:lnTo>
                    <a:pt x="94420" y="12470"/>
                  </a:lnTo>
                  <a:lnTo>
                    <a:pt x="100527" y="15721"/>
                  </a:lnTo>
                  <a:lnTo>
                    <a:pt x="118189" y="63097"/>
                  </a:lnTo>
                  <a:lnTo>
                    <a:pt x="133483" y="84557"/>
                  </a:lnTo>
                  <a:lnTo>
                    <a:pt x="155130" y="106463"/>
                  </a:lnTo>
                  <a:lnTo>
                    <a:pt x="161966" y="109412"/>
                  </a:lnTo>
                  <a:lnTo>
                    <a:pt x="165271" y="109140"/>
                  </a:lnTo>
                  <a:lnTo>
                    <a:pt x="178230" y="1022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SMARTInkShape-8025"/>
            <p:cNvSpPr/>
            <p:nvPr/>
          </p:nvSpPr>
          <p:spPr>
            <a:xfrm>
              <a:off x="5876925" y="1254611"/>
              <a:ext cx="133351" cy="116990"/>
            </a:xfrm>
            <a:custGeom>
              <a:avLst/>
              <a:gdLst/>
              <a:ahLst/>
              <a:cxnLst/>
              <a:rect l="0" t="0" r="0" b="0"/>
              <a:pathLst>
                <a:path w="133351" h="116990">
                  <a:moveTo>
                    <a:pt x="0" y="12214"/>
                  </a:moveTo>
                  <a:lnTo>
                    <a:pt x="5057" y="7158"/>
                  </a:lnTo>
                  <a:lnTo>
                    <a:pt x="10361" y="4675"/>
                  </a:lnTo>
                  <a:lnTo>
                    <a:pt x="13257" y="4013"/>
                  </a:lnTo>
                  <a:lnTo>
                    <a:pt x="16247" y="4630"/>
                  </a:lnTo>
                  <a:lnTo>
                    <a:pt x="22390" y="8138"/>
                  </a:lnTo>
                  <a:lnTo>
                    <a:pt x="31799" y="21119"/>
                  </a:lnTo>
                  <a:lnTo>
                    <a:pt x="47631" y="63834"/>
                  </a:lnTo>
                  <a:lnTo>
                    <a:pt x="56593" y="109200"/>
                  </a:lnTo>
                  <a:lnTo>
                    <a:pt x="57101" y="116305"/>
                  </a:lnTo>
                  <a:lnTo>
                    <a:pt x="58200" y="107133"/>
                  </a:lnTo>
                  <a:lnTo>
                    <a:pt x="66850" y="64461"/>
                  </a:lnTo>
                  <a:lnTo>
                    <a:pt x="71339" y="43549"/>
                  </a:lnTo>
                  <a:lnTo>
                    <a:pt x="82506" y="25788"/>
                  </a:lnTo>
                  <a:lnTo>
                    <a:pt x="105432" y="2195"/>
                  </a:lnTo>
                  <a:lnTo>
                    <a:pt x="109447" y="243"/>
                  </a:lnTo>
                  <a:lnTo>
                    <a:pt x="113181" y="0"/>
                  </a:lnTo>
                  <a:lnTo>
                    <a:pt x="120152" y="2552"/>
                  </a:lnTo>
                  <a:lnTo>
                    <a:pt x="126779" y="7214"/>
                  </a:lnTo>
                  <a:lnTo>
                    <a:pt x="130430" y="15636"/>
                  </a:lnTo>
                  <a:lnTo>
                    <a:pt x="132966" y="59623"/>
                  </a:lnTo>
                  <a:lnTo>
                    <a:pt x="133350" y="1169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 name="SMARTInkShape-8026"/>
            <p:cNvSpPr/>
            <p:nvPr/>
          </p:nvSpPr>
          <p:spPr>
            <a:xfrm>
              <a:off x="6087125" y="1068999"/>
              <a:ext cx="161276" cy="397852"/>
            </a:xfrm>
            <a:custGeom>
              <a:avLst/>
              <a:gdLst/>
              <a:ahLst/>
              <a:cxnLst/>
              <a:rect l="0" t="0" r="0" b="0"/>
              <a:pathLst>
                <a:path w="161276" h="397852">
                  <a:moveTo>
                    <a:pt x="94600" y="245451"/>
                  </a:moveTo>
                  <a:lnTo>
                    <a:pt x="99657" y="240395"/>
                  </a:lnTo>
                  <a:lnTo>
                    <a:pt x="100087" y="236788"/>
                  </a:lnTo>
                  <a:lnTo>
                    <a:pt x="95531" y="219916"/>
                  </a:lnTo>
                  <a:lnTo>
                    <a:pt x="93104" y="219961"/>
                  </a:lnTo>
                  <a:lnTo>
                    <a:pt x="78516" y="226139"/>
                  </a:lnTo>
                  <a:lnTo>
                    <a:pt x="36586" y="257659"/>
                  </a:lnTo>
                  <a:lnTo>
                    <a:pt x="18732" y="279290"/>
                  </a:lnTo>
                  <a:lnTo>
                    <a:pt x="4276" y="312107"/>
                  </a:lnTo>
                  <a:lnTo>
                    <a:pt x="0" y="346631"/>
                  </a:lnTo>
                  <a:lnTo>
                    <a:pt x="841" y="351004"/>
                  </a:lnTo>
                  <a:lnTo>
                    <a:pt x="2460" y="353920"/>
                  </a:lnTo>
                  <a:lnTo>
                    <a:pt x="4599" y="355863"/>
                  </a:lnTo>
                  <a:lnTo>
                    <a:pt x="22778" y="363656"/>
                  </a:lnTo>
                  <a:lnTo>
                    <a:pt x="30843" y="362354"/>
                  </a:lnTo>
                  <a:lnTo>
                    <a:pt x="70877" y="339123"/>
                  </a:lnTo>
                  <a:lnTo>
                    <a:pt x="96038" y="308248"/>
                  </a:lnTo>
                  <a:lnTo>
                    <a:pt x="117775" y="264558"/>
                  </a:lnTo>
                  <a:lnTo>
                    <a:pt x="127807" y="228652"/>
                  </a:lnTo>
                  <a:lnTo>
                    <a:pt x="132309" y="191202"/>
                  </a:lnTo>
                  <a:lnTo>
                    <a:pt x="138817" y="154353"/>
                  </a:lnTo>
                  <a:lnTo>
                    <a:pt x="141552" y="107277"/>
                  </a:lnTo>
                  <a:lnTo>
                    <a:pt x="139203" y="71513"/>
                  </a:lnTo>
                  <a:lnTo>
                    <a:pt x="132498" y="28165"/>
                  </a:lnTo>
                  <a:lnTo>
                    <a:pt x="123601" y="0"/>
                  </a:lnTo>
                  <a:lnTo>
                    <a:pt x="123459" y="325"/>
                  </a:lnTo>
                  <a:lnTo>
                    <a:pt x="123186" y="40474"/>
                  </a:lnTo>
                  <a:lnTo>
                    <a:pt x="123178" y="87703"/>
                  </a:lnTo>
                  <a:lnTo>
                    <a:pt x="128232" y="126744"/>
                  </a:lnTo>
                  <a:lnTo>
                    <a:pt x="131376" y="163477"/>
                  </a:lnTo>
                  <a:lnTo>
                    <a:pt x="132308" y="201172"/>
                  </a:lnTo>
                  <a:lnTo>
                    <a:pt x="137640" y="239152"/>
                  </a:lnTo>
                  <a:lnTo>
                    <a:pt x="140866" y="277216"/>
                  </a:lnTo>
                  <a:lnTo>
                    <a:pt x="148503" y="321458"/>
                  </a:lnTo>
                  <a:lnTo>
                    <a:pt x="161275" y="3978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 name="SMARTInkShape-8027"/>
            <p:cNvSpPr/>
            <p:nvPr/>
          </p:nvSpPr>
          <p:spPr>
            <a:xfrm>
              <a:off x="6696075" y="1152525"/>
              <a:ext cx="205097" cy="323851"/>
            </a:xfrm>
            <a:custGeom>
              <a:avLst/>
              <a:gdLst/>
              <a:ahLst/>
              <a:cxnLst/>
              <a:rect l="0" t="0" r="0" b="0"/>
              <a:pathLst>
                <a:path w="205097" h="323851">
                  <a:moveTo>
                    <a:pt x="190500" y="0"/>
                  </a:moveTo>
                  <a:lnTo>
                    <a:pt x="151440" y="2117"/>
                  </a:lnTo>
                  <a:lnTo>
                    <a:pt x="109603" y="17900"/>
                  </a:lnTo>
                  <a:lnTo>
                    <a:pt x="62382" y="45538"/>
                  </a:lnTo>
                  <a:lnTo>
                    <a:pt x="53125" y="54106"/>
                  </a:lnTo>
                  <a:lnTo>
                    <a:pt x="45484" y="64969"/>
                  </a:lnTo>
                  <a:lnTo>
                    <a:pt x="44080" y="69771"/>
                  </a:lnTo>
                  <a:lnTo>
                    <a:pt x="44204" y="74031"/>
                  </a:lnTo>
                  <a:lnTo>
                    <a:pt x="45345" y="77929"/>
                  </a:lnTo>
                  <a:lnTo>
                    <a:pt x="52256" y="85082"/>
                  </a:lnTo>
                  <a:lnTo>
                    <a:pt x="91776" y="107541"/>
                  </a:lnTo>
                  <a:lnTo>
                    <a:pt x="137720" y="130721"/>
                  </a:lnTo>
                  <a:lnTo>
                    <a:pt x="178898" y="154625"/>
                  </a:lnTo>
                  <a:lnTo>
                    <a:pt x="194516" y="163266"/>
                  </a:lnTo>
                  <a:lnTo>
                    <a:pt x="199527" y="168111"/>
                  </a:lnTo>
                  <a:lnTo>
                    <a:pt x="205096" y="179138"/>
                  </a:lnTo>
                  <a:lnTo>
                    <a:pt x="204749" y="193917"/>
                  </a:lnTo>
                  <a:lnTo>
                    <a:pt x="200008" y="210010"/>
                  </a:lnTo>
                  <a:lnTo>
                    <a:pt x="190845" y="224219"/>
                  </a:lnTo>
                  <a:lnTo>
                    <a:pt x="143652" y="257016"/>
                  </a:lnTo>
                  <a:lnTo>
                    <a:pt x="101898" y="281300"/>
                  </a:lnTo>
                  <a:lnTo>
                    <a:pt x="63285" y="297845"/>
                  </a:lnTo>
                  <a:lnTo>
                    <a:pt x="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 name="SMARTInkShape-8028"/>
            <p:cNvSpPr/>
            <p:nvPr/>
          </p:nvSpPr>
          <p:spPr>
            <a:xfrm>
              <a:off x="6924676" y="982399"/>
              <a:ext cx="142875" cy="466037"/>
            </a:xfrm>
            <a:custGeom>
              <a:avLst/>
              <a:gdLst/>
              <a:ahLst/>
              <a:cxnLst/>
              <a:rect l="0" t="0" r="0" b="0"/>
              <a:pathLst>
                <a:path w="142875" h="466037">
                  <a:moveTo>
                    <a:pt x="9524" y="8201"/>
                  </a:moveTo>
                  <a:lnTo>
                    <a:pt x="1323" y="0"/>
                  </a:lnTo>
                  <a:lnTo>
                    <a:pt x="391" y="9181"/>
                  </a:lnTo>
                  <a:lnTo>
                    <a:pt x="33" y="51692"/>
                  </a:lnTo>
                  <a:lnTo>
                    <a:pt x="10" y="91643"/>
                  </a:lnTo>
                  <a:lnTo>
                    <a:pt x="2" y="138640"/>
                  </a:lnTo>
                  <a:lnTo>
                    <a:pt x="1" y="186079"/>
                  </a:lnTo>
                  <a:lnTo>
                    <a:pt x="0" y="220608"/>
                  </a:lnTo>
                  <a:lnTo>
                    <a:pt x="1058" y="255004"/>
                  </a:lnTo>
                  <a:lnTo>
                    <a:pt x="6545" y="299227"/>
                  </a:lnTo>
                  <a:lnTo>
                    <a:pt x="9699" y="346432"/>
                  </a:lnTo>
                  <a:lnTo>
                    <a:pt x="14188" y="381834"/>
                  </a:lnTo>
                  <a:lnTo>
                    <a:pt x="19147" y="426943"/>
                  </a:lnTo>
                  <a:lnTo>
                    <a:pt x="27607" y="466036"/>
                  </a:lnTo>
                  <a:lnTo>
                    <a:pt x="28287" y="457710"/>
                  </a:lnTo>
                  <a:lnTo>
                    <a:pt x="27431" y="440780"/>
                  </a:lnTo>
                  <a:lnTo>
                    <a:pt x="21019" y="404328"/>
                  </a:lnTo>
                  <a:lnTo>
                    <a:pt x="22455" y="366167"/>
                  </a:lnTo>
                  <a:lnTo>
                    <a:pt x="26762" y="326990"/>
                  </a:lnTo>
                  <a:lnTo>
                    <a:pt x="29885" y="304402"/>
                  </a:lnTo>
                  <a:lnTo>
                    <a:pt x="46316" y="263873"/>
                  </a:lnTo>
                  <a:lnTo>
                    <a:pt x="65122" y="239679"/>
                  </a:lnTo>
                  <a:lnTo>
                    <a:pt x="70931" y="236603"/>
                  </a:lnTo>
                  <a:lnTo>
                    <a:pt x="76921" y="235611"/>
                  </a:lnTo>
                  <a:lnTo>
                    <a:pt x="83030" y="236007"/>
                  </a:lnTo>
                  <a:lnTo>
                    <a:pt x="89220" y="240505"/>
                  </a:lnTo>
                  <a:lnTo>
                    <a:pt x="106986" y="266003"/>
                  </a:lnTo>
                  <a:lnTo>
                    <a:pt x="123007" y="312066"/>
                  </a:lnTo>
                  <a:lnTo>
                    <a:pt x="128752" y="344336"/>
                  </a:lnTo>
                  <a:lnTo>
                    <a:pt x="131987" y="389078"/>
                  </a:lnTo>
                  <a:lnTo>
                    <a:pt x="133169" y="431962"/>
                  </a:lnTo>
                  <a:lnTo>
                    <a:pt x="142874" y="4558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 name="SMARTInkShape-8029"/>
            <p:cNvSpPr/>
            <p:nvPr/>
          </p:nvSpPr>
          <p:spPr>
            <a:xfrm>
              <a:off x="7134225" y="1276350"/>
              <a:ext cx="14467" cy="133351"/>
            </a:xfrm>
            <a:custGeom>
              <a:avLst/>
              <a:gdLst/>
              <a:ahLst/>
              <a:cxnLst/>
              <a:rect l="0" t="0" r="0" b="0"/>
              <a:pathLst>
                <a:path w="14467" h="133351">
                  <a:moveTo>
                    <a:pt x="0" y="0"/>
                  </a:moveTo>
                  <a:lnTo>
                    <a:pt x="1059" y="9721"/>
                  </a:lnTo>
                  <a:lnTo>
                    <a:pt x="8201" y="53962"/>
                  </a:lnTo>
                  <a:lnTo>
                    <a:pt x="12173" y="93994"/>
                  </a:lnTo>
                  <a:lnTo>
                    <a:pt x="14466" y="100763"/>
                  </a:lnTo>
                  <a:lnTo>
                    <a:pt x="952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 name="SMARTInkShape-8030"/>
            <p:cNvSpPr/>
            <p:nvPr/>
          </p:nvSpPr>
          <p:spPr>
            <a:xfrm>
              <a:off x="7231571" y="1139927"/>
              <a:ext cx="62873" cy="593624"/>
            </a:xfrm>
            <a:custGeom>
              <a:avLst/>
              <a:gdLst/>
              <a:ahLst/>
              <a:cxnLst/>
              <a:rect l="0" t="0" r="0" b="0"/>
              <a:pathLst>
                <a:path w="62873" h="593624">
                  <a:moveTo>
                    <a:pt x="16954" y="69748"/>
                  </a:moveTo>
                  <a:lnTo>
                    <a:pt x="45234" y="45897"/>
                  </a:lnTo>
                  <a:lnTo>
                    <a:pt x="60738" y="10339"/>
                  </a:lnTo>
                  <a:lnTo>
                    <a:pt x="62872" y="1716"/>
                  </a:lnTo>
                  <a:lnTo>
                    <a:pt x="62382" y="52"/>
                  </a:lnTo>
                  <a:lnTo>
                    <a:pt x="60999" y="0"/>
                  </a:lnTo>
                  <a:lnTo>
                    <a:pt x="56638" y="1707"/>
                  </a:lnTo>
                  <a:lnTo>
                    <a:pt x="51172" y="2466"/>
                  </a:lnTo>
                  <a:lnTo>
                    <a:pt x="32031" y="18063"/>
                  </a:lnTo>
                  <a:lnTo>
                    <a:pt x="16365" y="47849"/>
                  </a:lnTo>
                  <a:lnTo>
                    <a:pt x="8136" y="89294"/>
                  </a:lnTo>
                  <a:lnTo>
                    <a:pt x="1406" y="124811"/>
                  </a:lnTo>
                  <a:lnTo>
                    <a:pt x="0" y="163204"/>
                  </a:lnTo>
                  <a:lnTo>
                    <a:pt x="4758" y="207623"/>
                  </a:lnTo>
                  <a:lnTo>
                    <a:pt x="6637" y="254298"/>
                  </a:lnTo>
                  <a:lnTo>
                    <a:pt x="7195" y="300583"/>
                  </a:lnTo>
                  <a:lnTo>
                    <a:pt x="8418" y="341579"/>
                  </a:lnTo>
                  <a:lnTo>
                    <a:pt x="13955" y="380537"/>
                  </a:lnTo>
                  <a:lnTo>
                    <a:pt x="17124" y="417833"/>
                  </a:lnTo>
                  <a:lnTo>
                    <a:pt x="24318" y="462238"/>
                  </a:lnTo>
                  <a:lnTo>
                    <a:pt x="28661" y="501777"/>
                  </a:lnTo>
                  <a:lnTo>
                    <a:pt x="31006" y="541362"/>
                  </a:lnTo>
                  <a:lnTo>
                    <a:pt x="26479" y="5936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 name="SMARTInkShape-8031"/>
            <p:cNvSpPr/>
            <p:nvPr/>
          </p:nvSpPr>
          <p:spPr>
            <a:xfrm>
              <a:off x="7172325" y="1400175"/>
              <a:ext cx="123826" cy="95251"/>
            </a:xfrm>
            <a:custGeom>
              <a:avLst/>
              <a:gdLst/>
              <a:ahLst/>
              <a:cxnLst/>
              <a:rect l="0" t="0" r="0" b="0"/>
              <a:pathLst>
                <a:path w="123826" h="95251">
                  <a:moveTo>
                    <a:pt x="0" y="95250"/>
                  </a:moveTo>
                  <a:lnTo>
                    <a:pt x="0" y="90194"/>
                  </a:lnTo>
                  <a:lnTo>
                    <a:pt x="2822" y="84889"/>
                  </a:lnTo>
                  <a:lnTo>
                    <a:pt x="18314" y="67803"/>
                  </a:lnTo>
                  <a:lnTo>
                    <a:pt x="65846" y="40653"/>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1" name="SMARTInkShape-8032"/>
            <p:cNvSpPr/>
            <p:nvPr/>
          </p:nvSpPr>
          <p:spPr>
            <a:xfrm>
              <a:off x="7381875" y="1152641"/>
              <a:ext cx="9526" cy="314210"/>
            </a:xfrm>
            <a:custGeom>
              <a:avLst/>
              <a:gdLst/>
              <a:ahLst/>
              <a:cxnLst/>
              <a:rect l="0" t="0" r="0" b="0"/>
              <a:pathLst>
                <a:path w="9526" h="314210">
                  <a:moveTo>
                    <a:pt x="9525" y="9409"/>
                  </a:moveTo>
                  <a:lnTo>
                    <a:pt x="9525" y="4353"/>
                  </a:lnTo>
                  <a:lnTo>
                    <a:pt x="8467" y="2863"/>
                  </a:lnTo>
                  <a:lnTo>
                    <a:pt x="6703" y="1870"/>
                  </a:lnTo>
                  <a:lnTo>
                    <a:pt x="392" y="0"/>
                  </a:lnTo>
                  <a:lnTo>
                    <a:pt x="23" y="34521"/>
                  </a:lnTo>
                  <a:lnTo>
                    <a:pt x="7" y="81761"/>
                  </a:lnTo>
                  <a:lnTo>
                    <a:pt x="3" y="121293"/>
                  </a:lnTo>
                  <a:lnTo>
                    <a:pt x="2" y="164974"/>
                  </a:lnTo>
                  <a:lnTo>
                    <a:pt x="1" y="196024"/>
                  </a:lnTo>
                  <a:lnTo>
                    <a:pt x="0" y="243561"/>
                  </a:lnTo>
                  <a:lnTo>
                    <a:pt x="0" y="287436"/>
                  </a:lnTo>
                  <a:lnTo>
                    <a:pt x="0" y="3142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 name="SMARTInkShape-8033"/>
            <p:cNvSpPr/>
            <p:nvPr/>
          </p:nvSpPr>
          <p:spPr>
            <a:xfrm>
              <a:off x="7334250" y="1352550"/>
              <a:ext cx="76201" cy="38101"/>
            </a:xfrm>
            <a:custGeom>
              <a:avLst/>
              <a:gdLst/>
              <a:ahLst/>
              <a:cxnLst/>
              <a:rect l="0" t="0" r="0" b="0"/>
              <a:pathLst>
                <a:path w="76201" h="38101">
                  <a:moveTo>
                    <a:pt x="0" y="38100"/>
                  </a:moveTo>
                  <a:lnTo>
                    <a:pt x="0" y="27987"/>
                  </a:lnTo>
                  <a:lnTo>
                    <a:pt x="3175" y="2395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 name="SMARTInkShape-8034"/>
            <p:cNvSpPr/>
            <p:nvPr/>
          </p:nvSpPr>
          <p:spPr>
            <a:xfrm>
              <a:off x="7486650" y="1285991"/>
              <a:ext cx="122502" cy="209435"/>
            </a:xfrm>
            <a:custGeom>
              <a:avLst/>
              <a:gdLst/>
              <a:ahLst/>
              <a:cxnLst/>
              <a:rect l="0" t="0" r="0" b="0"/>
              <a:pathLst>
                <a:path w="122502" h="209435">
                  <a:moveTo>
                    <a:pt x="114300" y="9409"/>
                  </a:moveTo>
                  <a:lnTo>
                    <a:pt x="122501" y="1208"/>
                  </a:lnTo>
                  <a:lnTo>
                    <a:pt x="121884" y="767"/>
                  </a:lnTo>
                  <a:lnTo>
                    <a:pt x="110451" y="0"/>
                  </a:lnTo>
                  <a:lnTo>
                    <a:pt x="91287" y="10031"/>
                  </a:lnTo>
                  <a:lnTo>
                    <a:pt x="45070" y="50225"/>
                  </a:lnTo>
                  <a:lnTo>
                    <a:pt x="35109" y="65130"/>
                  </a:lnTo>
                  <a:lnTo>
                    <a:pt x="33989" y="70898"/>
                  </a:lnTo>
                  <a:lnTo>
                    <a:pt x="35568" y="82951"/>
                  </a:lnTo>
                  <a:lnTo>
                    <a:pt x="42406" y="96581"/>
                  </a:lnTo>
                  <a:lnTo>
                    <a:pt x="87397" y="125920"/>
                  </a:lnTo>
                  <a:lnTo>
                    <a:pt x="99155" y="132125"/>
                  </a:lnTo>
                  <a:lnTo>
                    <a:pt x="102277" y="137328"/>
                  </a:lnTo>
                  <a:lnTo>
                    <a:pt x="100993" y="141255"/>
                  </a:lnTo>
                  <a:lnTo>
                    <a:pt x="83097" y="163741"/>
                  </a:lnTo>
                  <a:lnTo>
                    <a:pt x="0" y="2094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1" name="SMARTInkShape-Group1176"/>
          <p:cNvGrpSpPr/>
          <p:nvPr/>
        </p:nvGrpSpPr>
        <p:grpSpPr>
          <a:xfrm>
            <a:off x="1362981" y="895350"/>
            <a:ext cx="1094470" cy="704851"/>
            <a:chOff x="1362981" y="895350"/>
            <a:chExt cx="1094470" cy="704851"/>
          </a:xfrm>
        </p:grpSpPr>
        <p:sp>
          <p:nvSpPr>
            <p:cNvPr id="335" name="SMARTInkShape-8035"/>
            <p:cNvSpPr/>
            <p:nvPr/>
          </p:nvSpPr>
          <p:spPr>
            <a:xfrm>
              <a:off x="2321607" y="1344741"/>
              <a:ext cx="135844" cy="236410"/>
            </a:xfrm>
            <a:custGeom>
              <a:avLst/>
              <a:gdLst/>
              <a:ahLst/>
              <a:cxnLst/>
              <a:rect l="0" t="0" r="0" b="0"/>
              <a:pathLst>
                <a:path w="135844" h="236410">
                  <a:moveTo>
                    <a:pt x="135843" y="17334"/>
                  </a:moveTo>
                  <a:lnTo>
                    <a:pt x="130787" y="17334"/>
                  </a:lnTo>
                  <a:lnTo>
                    <a:pt x="129297" y="16276"/>
                  </a:lnTo>
                  <a:lnTo>
                    <a:pt x="128304" y="14512"/>
                  </a:lnTo>
                  <a:lnTo>
                    <a:pt x="126710" y="4076"/>
                  </a:lnTo>
                  <a:lnTo>
                    <a:pt x="124463" y="2146"/>
                  </a:lnTo>
                  <a:lnTo>
                    <a:pt x="116321" y="0"/>
                  </a:lnTo>
                  <a:lnTo>
                    <a:pt x="105647" y="1869"/>
                  </a:lnTo>
                  <a:lnTo>
                    <a:pt x="64309" y="17649"/>
                  </a:lnTo>
                  <a:lnTo>
                    <a:pt x="19377" y="44634"/>
                  </a:lnTo>
                  <a:lnTo>
                    <a:pt x="2439" y="62347"/>
                  </a:lnTo>
                  <a:lnTo>
                    <a:pt x="340" y="67451"/>
                  </a:lnTo>
                  <a:lnTo>
                    <a:pt x="0" y="71912"/>
                  </a:lnTo>
                  <a:lnTo>
                    <a:pt x="831" y="75944"/>
                  </a:lnTo>
                  <a:lnTo>
                    <a:pt x="7399" y="83247"/>
                  </a:lnTo>
                  <a:lnTo>
                    <a:pt x="30460" y="99784"/>
                  </a:lnTo>
                  <a:lnTo>
                    <a:pt x="71557" y="112564"/>
                  </a:lnTo>
                  <a:lnTo>
                    <a:pt x="105153" y="124925"/>
                  </a:lnTo>
                  <a:lnTo>
                    <a:pt x="122203" y="135002"/>
                  </a:lnTo>
                  <a:lnTo>
                    <a:pt x="129781" y="143009"/>
                  </a:lnTo>
                  <a:lnTo>
                    <a:pt x="133149" y="155740"/>
                  </a:lnTo>
                  <a:lnTo>
                    <a:pt x="134047" y="163579"/>
                  </a:lnTo>
                  <a:lnTo>
                    <a:pt x="129400" y="180757"/>
                  </a:lnTo>
                  <a:lnTo>
                    <a:pt x="109791" y="218419"/>
                  </a:lnTo>
                  <a:lnTo>
                    <a:pt x="88218" y="2364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 name="SMARTInkShape-8036"/>
            <p:cNvSpPr/>
            <p:nvPr/>
          </p:nvSpPr>
          <p:spPr>
            <a:xfrm>
              <a:off x="1877749" y="1415343"/>
              <a:ext cx="265377" cy="61033"/>
            </a:xfrm>
            <a:custGeom>
              <a:avLst/>
              <a:gdLst/>
              <a:ahLst/>
              <a:cxnLst/>
              <a:rect l="0" t="0" r="0" b="0"/>
              <a:pathLst>
                <a:path w="265377" h="61033">
                  <a:moveTo>
                    <a:pt x="8201" y="61032"/>
                  </a:moveTo>
                  <a:lnTo>
                    <a:pt x="0" y="61032"/>
                  </a:lnTo>
                  <a:lnTo>
                    <a:pt x="4125" y="55976"/>
                  </a:lnTo>
                  <a:lnTo>
                    <a:pt x="12034" y="53493"/>
                  </a:lnTo>
                  <a:lnTo>
                    <a:pt x="54606" y="44164"/>
                  </a:lnTo>
                  <a:lnTo>
                    <a:pt x="93685" y="32261"/>
                  </a:lnTo>
                  <a:lnTo>
                    <a:pt x="131978" y="19718"/>
                  </a:lnTo>
                  <a:lnTo>
                    <a:pt x="170700" y="10220"/>
                  </a:lnTo>
                  <a:lnTo>
                    <a:pt x="210630" y="704"/>
                  </a:lnTo>
                  <a:lnTo>
                    <a:pt x="230814" y="0"/>
                  </a:lnTo>
                  <a:lnTo>
                    <a:pt x="265376" y="38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SMARTInkShape-8037"/>
            <p:cNvSpPr/>
            <p:nvPr/>
          </p:nvSpPr>
          <p:spPr>
            <a:xfrm>
              <a:off x="1943101" y="1128870"/>
              <a:ext cx="57150" cy="471331"/>
            </a:xfrm>
            <a:custGeom>
              <a:avLst/>
              <a:gdLst/>
              <a:ahLst/>
              <a:cxnLst/>
              <a:rect l="0" t="0" r="0" b="0"/>
              <a:pathLst>
                <a:path w="57150" h="471331">
                  <a:moveTo>
                    <a:pt x="9524" y="14130"/>
                  </a:moveTo>
                  <a:lnTo>
                    <a:pt x="4468" y="9074"/>
                  </a:lnTo>
                  <a:lnTo>
                    <a:pt x="1985" y="3769"/>
                  </a:lnTo>
                  <a:lnTo>
                    <a:pt x="1323" y="873"/>
                  </a:lnTo>
                  <a:lnTo>
                    <a:pt x="882" y="0"/>
                  </a:lnTo>
                  <a:lnTo>
                    <a:pt x="588" y="477"/>
                  </a:lnTo>
                  <a:lnTo>
                    <a:pt x="15" y="44518"/>
                  </a:lnTo>
                  <a:lnTo>
                    <a:pt x="3" y="80284"/>
                  </a:lnTo>
                  <a:lnTo>
                    <a:pt x="1" y="113382"/>
                  </a:lnTo>
                  <a:lnTo>
                    <a:pt x="0" y="149259"/>
                  </a:lnTo>
                  <a:lnTo>
                    <a:pt x="5056" y="195044"/>
                  </a:lnTo>
                  <a:lnTo>
                    <a:pt x="8641" y="240837"/>
                  </a:lnTo>
                  <a:lnTo>
                    <a:pt x="12172" y="280456"/>
                  </a:lnTo>
                  <a:lnTo>
                    <a:pt x="17691" y="318856"/>
                  </a:lnTo>
                  <a:lnTo>
                    <a:pt x="26409" y="363723"/>
                  </a:lnTo>
                  <a:lnTo>
                    <a:pt x="35893" y="406595"/>
                  </a:lnTo>
                  <a:lnTo>
                    <a:pt x="57149" y="4713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SMARTInkShape-8038"/>
            <p:cNvSpPr/>
            <p:nvPr/>
          </p:nvSpPr>
          <p:spPr>
            <a:xfrm>
              <a:off x="1707295" y="1382316"/>
              <a:ext cx="264381" cy="176827"/>
            </a:xfrm>
            <a:custGeom>
              <a:avLst/>
              <a:gdLst/>
              <a:ahLst/>
              <a:cxnLst/>
              <a:rect l="0" t="0" r="0" b="0"/>
              <a:pathLst>
                <a:path w="264381" h="176827">
                  <a:moveTo>
                    <a:pt x="7205" y="55959"/>
                  </a:moveTo>
                  <a:lnTo>
                    <a:pt x="2149" y="55959"/>
                  </a:lnTo>
                  <a:lnTo>
                    <a:pt x="1717" y="57017"/>
                  </a:lnTo>
                  <a:lnTo>
                    <a:pt x="5807" y="66320"/>
                  </a:lnTo>
                  <a:lnTo>
                    <a:pt x="6273" y="69216"/>
                  </a:lnTo>
                  <a:lnTo>
                    <a:pt x="12435" y="75257"/>
                  </a:lnTo>
                  <a:lnTo>
                    <a:pt x="21171" y="80411"/>
                  </a:lnTo>
                  <a:lnTo>
                    <a:pt x="33098" y="83312"/>
                  </a:lnTo>
                  <a:lnTo>
                    <a:pt x="43760" y="83991"/>
                  </a:lnTo>
                  <a:lnTo>
                    <a:pt x="52732" y="81470"/>
                  </a:lnTo>
                  <a:lnTo>
                    <a:pt x="66556" y="71279"/>
                  </a:lnTo>
                  <a:lnTo>
                    <a:pt x="85133" y="53929"/>
                  </a:lnTo>
                  <a:lnTo>
                    <a:pt x="89465" y="41298"/>
                  </a:lnTo>
                  <a:lnTo>
                    <a:pt x="92246" y="12376"/>
                  </a:lnTo>
                  <a:lnTo>
                    <a:pt x="90357" y="7854"/>
                  </a:lnTo>
                  <a:lnTo>
                    <a:pt x="86981" y="4839"/>
                  </a:lnTo>
                  <a:lnTo>
                    <a:pt x="77586" y="1489"/>
                  </a:lnTo>
                  <a:lnTo>
                    <a:pt x="66355" y="0"/>
                  </a:lnTo>
                  <a:lnTo>
                    <a:pt x="48132" y="4218"/>
                  </a:lnTo>
                  <a:lnTo>
                    <a:pt x="38448" y="12149"/>
                  </a:lnTo>
                  <a:lnTo>
                    <a:pt x="29557" y="25905"/>
                  </a:lnTo>
                  <a:lnTo>
                    <a:pt x="9425" y="72208"/>
                  </a:lnTo>
                  <a:lnTo>
                    <a:pt x="0" y="107499"/>
                  </a:lnTo>
                  <a:lnTo>
                    <a:pt x="1533" y="121552"/>
                  </a:lnTo>
                  <a:lnTo>
                    <a:pt x="3424" y="128263"/>
                  </a:lnTo>
                  <a:lnTo>
                    <a:pt x="21254" y="152877"/>
                  </a:lnTo>
                  <a:lnTo>
                    <a:pt x="40613" y="165356"/>
                  </a:lnTo>
                  <a:lnTo>
                    <a:pt x="69667" y="175509"/>
                  </a:lnTo>
                  <a:lnTo>
                    <a:pt x="88941" y="176826"/>
                  </a:lnTo>
                  <a:lnTo>
                    <a:pt x="132318" y="171617"/>
                  </a:lnTo>
                  <a:lnTo>
                    <a:pt x="174206" y="160375"/>
                  </a:lnTo>
                  <a:lnTo>
                    <a:pt x="219187" y="141652"/>
                  </a:lnTo>
                  <a:lnTo>
                    <a:pt x="264380" y="1226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 name="SMARTInkShape-8039"/>
            <p:cNvSpPr/>
            <p:nvPr/>
          </p:nvSpPr>
          <p:spPr>
            <a:xfrm>
              <a:off x="2324100" y="1190625"/>
              <a:ext cx="19051" cy="171451"/>
            </a:xfrm>
            <a:custGeom>
              <a:avLst/>
              <a:gdLst/>
              <a:ahLst/>
              <a:cxnLst/>
              <a:rect l="0" t="0" r="0" b="0"/>
              <a:pathLst>
                <a:path w="19051" h="171451">
                  <a:moveTo>
                    <a:pt x="19050" y="0"/>
                  </a:moveTo>
                  <a:lnTo>
                    <a:pt x="19050" y="40948"/>
                  </a:lnTo>
                  <a:lnTo>
                    <a:pt x="16228" y="83746"/>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0" name="SMARTInkShape-8040"/>
            <p:cNvSpPr/>
            <p:nvPr/>
          </p:nvSpPr>
          <p:spPr>
            <a:xfrm>
              <a:off x="1362981" y="895350"/>
              <a:ext cx="275320" cy="685191"/>
            </a:xfrm>
            <a:custGeom>
              <a:avLst/>
              <a:gdLst/>
              <a:ahLst/>
              <a:cxnLst/>
              <a:rect l="0" t="0" r="0" b="0"/>
              <a:pathLst>
                <a:path w="275320" h="685191">
                  <a:moveTo>
                    <a:pt x="18144" y="0"/>
                  </a:moveTo>
                  <a:lnTo>
                    <a:pt x="18144" y="41176"/>
                  </a:lnTo>
                  <a:lnTo>
                    <a:pt x="18144" y="86284"/>
                  </a:lnTo>
                  <a:lnTo>
                    <a:pt x="18144" y="125402"/>
                  </a:lnTo>
                  <a:lnTo>
                    <a:pt x="18144" y="161920"/>
                  </a:lnTo>
                  <a:lnTo>
                    <a:pt x="18144" y="208961"/>
                  </a:lnTo>
                  <a:lnTo>
                    <a:pt x="18144" y="249710"/>
                  </a:lnTo>
                  <a:lnTo>
                    <a:pt x="18144" y="288594"/>
                  </a:lnTo>
                  <a:lnTo>
                    <a:pt x="18144" y="326927"/>
                  </a:lnTo>
                  <a:lnTo>
                    <a:pt x="18144" y="370152"/>
                  </a:lnTo>
                  <a:lnTo>
                    <a:pt x="18144" y="411418"/>
                  </a:lnTo>
                  <a:lnTo>
                    <a:pt x="13088" y="450455"/>
                  </a:lnTo>
                  <a:lnTo>
                    <a:pt x="9943" y="488833"/>
                  </a:lnTo>
                  <a:lnTo>
                    <a:pt x="9011" y="527015"/>
                  </a:lnTo>
                  <a:lnTo>
                    <a:pt x="2150" y="573414"/>
                  </a:lnTo>
                  <a:lnTo>
                    <a:pt x="0" y="617223"/>
                  </a:lnTo>
                  <a:lnTo>
                    <a:pt x="232" y="659035"/>
                  </a:lnTo>
                  <a:lnTo>
                    <a:pt x="8802" y="681168"/>
                  </a:lnTo>
                  <a:lnTo>
                    <a:pt x="10858" y="682712"/>
                  </a:lnTo>
                  <a:lnTo>
                    <a:pt x="17022" y="684428"/>
                  </a:lnTo>
                  <a:lnTo>
                    <a:pt x="26818" y="685190"/>
                  </a:lnTo>
                  <a:lnTo>
                    <a:pt x="72911" y="672489"/>
                  </a:lnTo>
                  <a:lnTo>
                    <a:pt x="119469" y="661338"/>
                  </a:lnTo>
                  <a:lnTo>
                    <a:pt x="160337" y="655215"/>
                  </a:lnTo>
                  <a:lnTo>
                    <a:pt x="198984" y="649185"/>
                  </a:lnTo>
                  <a:lnTo>
                    <a:pt x="242993" y="656429"/>
                  </a:lnTo>
                  <a:lnTo>
                    <a:pt x="275319" y="657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42" name="SMARTInkShape-8041"/>
          <p:cNvSpPr/>
          <p:nvPr/>
        </p:nvSpPr>
        <p:spPr>
          <a:xfrm>
            <a:off x="6048882" y="7991475"/>
            <a:ext cx="66169" cy="1"/>
          </a:xfrm>
          <a:custGeom>
            <a:avLst/>
            <a:gdLst/>
            <a:ahLst/>
            <a:cxnLst/>
            <a:rect l="0" t="0" r="0" b="0"/>
            <a:pathLst>
              <a:path w="66169" h="1">
                <a:moveTo>
                  <a:pt x="66168" y="0"/>
                </a:moveTo>
                <a:lnTo>
                  <a:pt x="24484" y="0"/>
                </a:lnTo>
                <a:lnTo>
                  <a:pt x="0" y="0"/>
                </a:lnTo>
                <a:lnTo>
                  <a:pt x="5664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 name="SMARTInkShape-8042"/>
          <p:cNvSpPr/>
          <p:nvPr/>
        </p:nvSpPr>
        <p:spPr>
          <a:xfrm>
            <a:off x="3200400" y="1095375"/>
            <a:ext cx="9526" cy="28576"/>
          </a:xfrm>
          <a:custGeom>
            <a:avLst/>
            <a:gdLst/>
            <a:ahLst/>
            <a:cxnLst/>
            <a:rect l="0" t="0" r="0" b="0"/>
            <a:pathLst>
              <a:path w="9526" h="28576">
                <a:moveTo>
                  <a:pt x="9525" y="28575"/>
                </a:moveTo>
                <a:lnTo>
                  <a:pt x="9525" y="23519"/>
                </a:lnTo>
                <a:lnTo>
                  <a:pt x="6703" y="18214"/>
                </a:lnTo>
                <a:lnTo>
                  <a:pt x="1324" y="11241"/>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51" name="SMARTInkShape-Group1179"/>
          <p:cNvGrpSpPr/>
          <p:nvPr/>
        </p:nvGrpSpPr>
        <p:grpSpPr>
          <a:xfrm>
            <a:off x="3074075" y="1079525"/>
            <a:ext cx="1259174" cy="560002"/>
            <a:chOff x="3074075" y="1079525"/>
            <a:chExt cx="1259174" cy="560002"/>
          </a:xfrm>
        </p:grpSpPr>
        <p:sp>
          <p:nvSpPr>
            <p:cNvPr id="344" name="SMARTInkShape-8043"/>
            <p:cNvSpPr/>
            <p:nvPr/>
          </p:nvSpPr>
          <p:spPr>
            <a:xfrm>
              <a:off x="4212613" y="1259695"/>
              <a:ext cx="120636" cy="137689"/>
            </a:xfrm>
            <a:custGeom>
              <a:avLst/>
              <a:gdLst/>
              <a:ahLst/>
              <a:cxnLst/>
              <a:rect l="0" t="0" r="0" b="0"/>
              <a:pathLst>
                <a:path w="120636" h="137689">
                  <a:moveTo>
                    <a:pt x="26012" y="54755"/>
                  </a:moveTo>
                  <a:lnTo>
                    <a:pt x="34675" y="62359"/>
                  </a:lnTo>
                  <a:lnTo>
                    <a:pt x="48805" y="69943"/>
                  </a:lnTo>
                  <a:lnTo>
                    <a:pt x="63597" y="73042"/>
                  </a:lnTo>
                  <a:lnTo>
                    <a:pt x="66944" y="73297"/>
                  </a:lnTo>
                  <a:lnTo>
                    <a:pt x="86823" y="63541"/>
                  </a:lnTo>
                  <a:lnTo>
                    <a:pt x="102709" y="52302"/>
                  </a:lnTo>
                  <a:lnTo>
                    <a:pt x="114119" y="37212"/>
                  </a:lnTo>
                  <a:lnTo>
                    <a:pt x="119145" y="19336"/>
                  </a:lnTo>
                  <a:lnTo>
                    <a:pt x="120635" y="5690"/>
                  </a:lnTo>
                  <a:lnTo>
                    <a:pt x="118727" y="2995"/>
                  </a:lnTo>
                  <a:lnTo>
                    <a:pt x="110963" y="0"/>
                  </a:lnTo>
                  <a:lnTo>
                    <a:pt x="89635" y="3371"/>
                  </a:lnTo>
                  <a:lnTo>
                    <a:pt x="68264" y="16129"/>
                  </a:lnTo>
                  <a:lnTo>
                    <a:pt x="35534" y="48066"/>
                  </a:lnTo>
                  <a:lnTo>
                    <a:pt x="6086" y="91177"/>
                  </a:lnTo>
                  <a:lnTo>
                    <a:pt x="1281" y="105868"/>
                  </a:lnTo>
                  <a:lnTo>
                    <a:pt x="0" y="114230"/>
                  </a:lnTo>
                  <a:lnTo>
                    <a:pt x="2321" y="120863"/>
                  </a:lnTo>
                  <a:lnTo>
                    <a:pt x="13365" y="131056"/>
                  </a:lnTo>
                  <a:lnTo>
                    <a:pt x="26036" y="136292"/>
                  </a:lnTo>
                  <a:lnTo>
                    <a:pt x="32378" y="137688"/>
                  </a:lnTo>
                  <a:lnTo>
                    <a:pt x="92687" y="1309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 name="SMARTInkShape-8044"/>
            <p:cNvSpPr/>
            <p:nvPr/>
          </p:nvSpPr>
          <p:spPr>
            <a:xfrm>
              <a:off x="4063817" y="1230165"/>
              <a:ext cx="95867" cy="160486"/>
            </a:xfrm>
            <a:custGeom>
              <a:avLst/>
              <a:gdLst/>
              <a:ahLst/>
              <a:cxnLst/>
              <a:rect l="0" t="0" r="0" b="0"/>
              <a:pathLst>
                <a:path w="95867" h="160486">
                  <a:moveTo>
                    <a:pt x="60508" y="17610"/>
                  </a:moveTo>
                  <a:lnTo>
                    <a:pt x="46319" y="3421"/>
                  </a:lnTo>
                  <a:lnTo>
                    <a:pt x="40796" y="720"/>
                  </a:lnTo>
                  <a:lnTo>
                    <a:pt x="37842" y="0"/>
                  </a:lnTo>
                  <a:lnTo>
                    <a:pt x="34814" y="578"/>
                  </a:lnTo>
                  <a:lnTo>
                    <a:pt x="28627" y="4043"/>
                  </a:lnTo>
                  <a:lnTo>
                    <a:pt x="9486" y="22495"/>
                  </a:lnTo>
                  <a:lnTo>
                    <a:pt x="1496" y="34245"/>
                  </a:lnTo>
                  <a:lnTo>
                    <a:pt x="0" y="39283"/>
                  </a:lnTo>
                  <a:lnTo>
                    <a:pt x="61" y="43701"/>
                  </a:lnTo>
                  <a:lnTo>
                    <a:pt x="1160" y="47704"/>
                  </a:lnTo>
                  <a:lnTo>
                    <a:pt x="12819" y="63451"/>
                  </a:lnTo>
                  <a:lnTo>
                    <a:pt x="34737" y="76466"/>
                  </a:lnTo>
                  <a:lnTo>
                    <a:pt x="79371" y="91432"/>
                  </a:lnTo>
                  <a:lnTo>
                    <a:pt x="89353" y="97339"/>
                  </a:lnTo>
                  <a:lnTo>
                    <a:pt x="92438" y="101454"/>
                  </a:lnTo>
                  <a:lnTo>
                    <a:pt x="95866" y="111671"/>
                  </a:lnTo>
                  <a:lnTo>
                    <a:pt x="95721" y="116301"/>
                  </a:lnTo>
                  <a:lnTo>
                    <a:pt x="92739" y="124267"/>
                  </a:lnTo>
                  <a:lnTo>
                    <a:pt x="80053" y="139758"/>
                  </a:lnTo>
                  <a:lnTo>
                    <a:pt x="50983" y="1604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 name="SMARTInkShape-8045"/>
            <p:cNvSpPr/>
            <p:nvPr/>
          </p:nvSpPr>
          <p:spPr>
            <a:xfrm>
              <a:off x="3876675" y="1243333"/>
              <a:ext cx="92936" cy="78418"/>
            </a:xfrm>
            <a:custGeom>
              <a:avLst/>
              <a:gdLst/>
              <a:ahLst/>
              <a:cxnLst/>
              <a:rect l="0" t="0" r="0" b="0"/>
              <a:pathLst>
                <a:path w="92936" h="78418">
                  <a:moveTo>
                    <a:pt x="0" y="42542"/>
                  </a:moveTo>
                  <a:lnTo>
                    <a:pt x="7605" y="51205"/>
                  </a:lnTo>
                  <a:lnTo>
                    <a:pt x="15188" y="65335"/>
                  </a:lnTo>
                  <a:lnTo>
                    <a:pt x="17334" y="73133"/>
                  </a:lnTo>
                  <a:lnTo>
                    <a:pt x="20022" y="75636"/>
                  </a:lnTo>
                  <a:lnTo>
                    <a:pt x="28654" y="78417"/>
                  </a:lnTo>
                  <a:lnTo>
                    <a:pt x="39546" y="76831"/>
                  </a:lnTo>
                  <a:lnTo>
                    <a:pt x="50385" y="72598"/>
                  </a:lnTo>
                  <a:lnTo>
                    <a:pt x="58729" y="67189"/>
                  </a:lnTo>
                  <a:lnTo>
                    <a:pt x="74434" y="48081"/>
                  </a:lnTo>
                  <a:lnTo>
                    <a:pt x="92935" y="9737"/>
                  </a:lnTo>
                  <a:lnTo>
                    <a:pt x="92648" y="6913"/>
                  </a:lnTo>
                  <a:lnTo>
                    <a:pt x="89508" y="954"/>
                  </a:lnTo>
                  <a:lnTo>
                    <a:pt x="86130" y="0"/>
                  </a:lnTo>
                  <a:lnTo>
                    <a:pt x="76733" y="1762"/>
                  </a:lnTo>
                  <a:lnTo>
                    <a:pt x="64599" y="8704"/>
                  </a:lnTo>
                  <a:lnTo>
                    <a:pt x="38100" y="330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 name="SMARTInkShape-8046"/>
            <p:cNvSpPr/>
            <p:nvPr/>
          </p:nvSpPr>
          <p:spPr>
            <a:xfrm>
              <a:off x="3781425" y="1228725"/>
              <a:ext cx="37524" cy="142876"/>
            </a:xfrm>
            <a:custGeom>
              <a:avLst/>
              <a:gdLst/>
              <a:ahLst/>
              <a:cxnLst/>
              <a:rect l="0" t="0" r="0" b="0"/>
              <a:pathLst>
                <a:path w="37524" h="142876">
                  <a:moveTo>
                    <a:pt x="0" y="0"/>
                  </a:moveTo>
                  <a:lnTo>
                    <a:pt x="10113" y="0"/>
                  </a:lnTo>
                  <a:lnTo>
                    <a:pt x="17900" y="2822"/>
                  </a:lnTo>
                  <a:lnTo>
                    <a:pt x="21458" y="5056"/>
                  </a:lnTo>
                  <a:lnTo>
                    <a:pt x="31523" y="18314"/>
                  </a:lnTo>
                  <a:lnTo>
                    <a:pt x="36801" y="54849"/>
                  </a:lnTo>
                  <a:lnTo>
                    <a:pt x="37523" y="70591"/>
                  </a:lnTo>
                  <a:lnTo>
                    <a:pt x="27816" y="101467"/>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8047"/>
            <p:cNvSpPr/>
            <p:nvPr/>
          </p:nvSpPr>
          <p:spPr>
            <a:xfrm>
              <a:off x="3509669" y="1126290"/>
              <a:ext cx="252696" cy="513237"/>
            </a:xfrm>
            <a:custGeom>
              <a:avLst/>
              <a:gdLst/>
              <a:ahLst/>
              <a:cxnLst/>
              <a:rect l="0" t="0" r="0" b="0"/>
              <a:pathLst>
                <a:path w="252696" h="513237">
                  <a:moveTo>
                    <a:pt x="5056" y="188160"/>
                  </a:moveTo>
                  <a:lnTo>
                    <a:pt x="0" y="178047"/>
                  </a:lnTo>
                  <a:lnTo>
                    <a:pt x="339" y="164615"/>
                  </a:lnTo>
                  <a:lnTo>
                    <a:pt x="5076" y="149121"/>
                  </a:lnTo>
                  <a:lnTo>
                    <a:pt x="14237" y="135179"/>
                  </a:lnTo>
                  <a:lnTo>
                    <a:pt x="31295" y="120486"/>
                  </a:lnTo>
                  <a:lnTo>
                    <a:pt x="54963" y="107098"/>
                  </a:lnTo>
                  <a:lnTo>
                    <a:pt x="63573" y="104508"/>
                  </a:lnTo>
                  <a:lnTo>
                    <a:pt x="76572" y="109000"/>
                  </a:lnTo>
                  <a:lnTo>
                    <a:pt x="84483" y="113162"/>
                  </a:lnTo>
                  <a:lnTo>
                    <a:pt x="96096" y="126253"/>
                  </a:lnTo>
                  <a:lnTo>
                    <a:pt x="100674" y="134188"/>
                  </a:lnTo>
                  <a:lnTo>
                    <a:pt x="102939" y="154295"/>
                  </a:lnTo>
                  <a:lnTo>
                    <a:pt x="99360" y="175226"/>
                  </a:lnTo>
                  <a:lnTo>
                    <a:pt x="68889" y="222806"/>
                  </a:lnTo>
                  <a:lnTo>
                    <a:pt x="47220" y="255015"/>
                  </a:lnTo>
                  <a:lnTo>
                    <a:pt x="35790" y="264793"/>
                  </a:lnTo>
                  <a:lnTo>
                    <a:pt x="31895" y="266765"/>
                  </a:lnTo>
                  <a:lnTo>
                    <a:pt x="29299" y="267022"/>
                  </a:lnTo>
                  <a:lnTo>
                    <a:pt x="27568" y="266135"/>
                  </a:lnTo>
                  <a:lnTo>
                    <a:pt x="34112" y="256682"/>
                  </a:lnTo>
                  <a:lnTo>
                    <a:pt x="71773" y="214075"/>
                  </a:lnTo>
                  <a:lnTo>
                    <a:pt x="102196" y="173053"/>
                  </a:lnTo>
                  <a:lnTo>
                    <a:pt x="137721" y="130731"/>
                  </a:lnTo>
                  <a:lnTo>
                    <a:pt x="166219" y="85525"/>
                  </a:lnTo>
                  <a:lnTo>
                    <a:pt x="199370" y="39606"/>
                  </a:lnTo>
                  <a:lnTo>
                    <a:pt x="212948" y="5559"/>
                  </a:lnTo>
                  <a:lnTo>
                    <a:pt x="212442" y="2926"/>
                  </a:lnTo>
                  <a:lnTo>
                    <a:pt x="211047" y="1171"/>
                  </a:lnTo>
                  <a:lnTo>
                    <a:pt x="209058" y="0"/>
                  </a:lnTo>
                  <a:lnTo>
                    <a:pt x="207733" y="1337"/>
                  </a:lnTo>
                  <a:lnTo>
                    <a:pt x="205867" y="13331"/>
                  </a:lnTo>
                  <a:lnTo>
                    <a:pt x="205184" y="57671"/>
                  </a:lnTo>
                  <a:lnTo>
                    <a:pt x="207949" y="91712"/>
                  </a:lnTo>
                  <a:lnTo>
                    <a:pt x="211647" y="128361"/>
                  </a:lnTo>
                  <a:lnTo>
                    <a:pt x="214788" y="172794"/>
                  </a:lnTo>
                  <a:lnTo>
                    <a:pt x="221951" y="212770"/>
                  </a:lnTo>
                  <a:lnTo>
                    <a:pt x="230776" y="252484"/>
                  </a:lnTo>
                  <a:lnTo>
                    <a:pt x="239035" y="296237"/>
                  </a:lnTo>
                  <a:lnTo>
                    <a:pt x="243011" y="336482"/>
                  </a:lnTo>
                  <a:lnTo>
                    <a:pt x="249363" y="375217"/>
                  </a:lnTo>
                  <a:lnTo>
                    <a:pt x="251716" y="412447"/>
                  </a:lnTo>
                  <a:lnTo>
                    <a:pt x="252510" y="459652"/>
                  </a:lnTo>
                  <a:lnTo>
                    <a:pt x="252680" y="504449"/>
                  </a:lnTo>
                  <a:lnTo>
                    <a:pt x="252695" y="513236"/>
                  </a:lnTo>
                  <a:lnTo>
                    <a:pt x="251645" y="498141"/>
                  </a:lnTo>
                  <a:lnTo>
                    <a:pt x="236459" y="452445"/>
                  </a:lnTo>
                  <a:lnTo>
                    <a:pt x="224058" y="406131"/>
                  </a:lnTo>
                  <a:lnTo>
                    <a:pt x="214606" y="3691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 name="SMARTInkShape-8048"/>
            <p:cNvSpPr/>
            <p:nvPr/>
          </p:nvSpPr>
          <p:spPr>
            <a:xfrm>
              <a:off x="3305175" y="1079525"/>
              <a:ext cx="266701" cy="539726"/>
            </a:xfrm>
            <a:custGeom>
              <a:avLst/>
              <a:gdLst/>
              <a:ahLst/>
              <a:cxnLst/>
              <a:rect l="0" t="0" r="0" b="0"/>
              <a:pathLst>
                <a:path w="266701" h="539726">
                  <a:moveTo>
                    <a:pt x="0" y="158725"/>
                  </a:moveTo>
                  <a:lnTo>
                    <a:pt x="1058" y="168446"/>
                  </a:lnTo>
                  <a:lnTo>
                    <a:pt x="16247" y="210183"/>
                  </a:lnTo>
                  <a:lnTo>
                    <a:pt x="26569" y="233944"/>
                  </a:lnTo>
                  <a:lnTo>
                    <a:pt x="36856" y="244367"/>
                  </a:lnTo>
                  <a:lnTo>
                    <a:pt x="42562" y="246511"/>
                  </a:lnTo>
                  <a:lnTo>
                    <a:pt x="54547" y="246072"/>
                  </a:lnTo>
                  <a:lnTo>
                    <a:pt x="66929" y="239526"/>
                  </a:lnTo>
                  <a:lnTo>
                    <a:pt x="88622" y="218297"/>
                  </a:lnTo>
                  <a:lnTo>
                    <a:pt x="102888" y="198960"/>
                  </a:lnTo>
                  <a:lnTo>
                    <a:pt x="110918" y="176173"/>
                  </a:lnTo>
                  <a:lnTo>
                    <a:pt x="114168" y="150376"/>
                  </a:lnTo>
                  <a:lnTo>
                    <a:pt x="115351" y="178607"/>
                  </a:lnTo>
                  <a:lnTo>
                    <a:pt x="119353" y="188023"/>
                  </a:lnTo>
                  <a:lnTo>
                    <a:pt x="127482" y="195735"/>
                  </a:lnTo>
                  <a:lnTo>
                    <a:pt x="132613" y="199273"/>
                  </a:lnTo>
                  <a:lnTo>
                    <a:pt x="146781" y="200383"/>
                  </a:lnTo>
                  <a:lnTo>
                    <a:pt x="155004" y="199197"/>
                  </a:lnTo>
                  <a:lnTo>
                    <a:pt x="161544" y="196290"/>
                  </a:lnTo>
                  <a:lnTo>
                    <a:pt x="193377" y="165462"/>
                  </a:lnTo>
                  <a:lnTo>
                    <a:pt x="209814" y="128736"/>
                  </a:lnTo>
                  <a:lnTo>
                    <a:pt x="216331" y="99510"/>
                  </a:lnTo>
                  <a:lnTo>
                    <a:pt x="213206" y="62275"/>
                  </a:lnTo>
                  <a:lnTo>
                    <a:pt x="197180" y="19611"/>
                  </a:lnTo>
                  <a:lnTo>
                    <a:pt x="191380" y="13"/>
                  </a:lnTo>
                  <a:lnTo>
                    <a:pt x="191087" y="0"/>
                  </a:lnTo>
                  <a:lnTo>
                    <a:pt x="190578" y="5283"/>
                  </a:lnTo>
                  <a:lnTo>
                    <a:pt x="200871" y="50455"/>
                  </a:lnTo>
                  <a:lnTo>
                    <a:pt x="206979" y="91014"/>
                  </a:lnTo>
                  <a:lnTo>
                    <a:pt x="208788" y="129843"/>
                  </a:lnTo>
                  <a:lnTo>
                    <a:pt x="212147" y="168159"/>
                  </a:lnTo>
                  <a:lnTo>
                    <a:pt x="217022" y="209145"/>
                  </a:lnTo>
                  <a:lnTo>
                    <a:pt x="221289" y="251981"/>
                  </a:lnTo>
                  <a:lnTo>
                    <a:pt x="226434" y="294306"/>
                  </a:lnTo>
                  <a:lnTo>
                    <a:pt x="230780" y="337539"/>
                  </a:lnTo>
                  <a:lnTo>
                    <a:pt x="235949" y="377160"/>
                  </a:lnTo>
                  <a:lnTo>
                    <a:pt x="240302" y="421355"/>
                  </a:lnTo>
                  <a:lnTo>
                    <a:pt x="245443" y="454308"/>
                  </a:lnTo>
                  <a:lnTo>
                    <a:pt x="254544" y="501490"/>
                  </a:lnTo>
                  <a:lnTo>
                    <a:pt x="266700" y="539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0" name="SMARTInkShape-8049"/>
            <p:cNvSpPr/>
            <p:nvPr/>
          </p:nvSpPr>
          <p:spPr>
            <a:xfrm>
              <a:off x="3074075" y="1133475"/>
              <a:ext cx="167891" cy="333376"/>
            </a:xfrm>
            <a:custGeom>
              <a:avLst/>
              <a:gdLst/>
              <a:ahLst/>
              <a:cxnLst/>
              <a:rect l="0" t="0" r="0" b="0"/>
              <a:pathLst>
                <a:path w="167891" h="333376">
                  <a:moveTo>
                    <a:pt x="50125" y="0"/>
                  </a:moveTo>
                  <a:lnTo>
                    <a:pt x="45069" y="0"/>
                  </a:lnTo>
                  <a:lnTo>
                    <a:pt x="39764" y="2822"/>
                  </a:lnTo>
                  <a:lnTo>
                    <a:pt x="17622" y="23370"/>
                  </a:lnTo>
                  <a:lnTo>
                    <a:pt x="1924" y="48905"/>
                  </a:lnTo>
                  <a:lnTo>
                    <a:pt x="0" y="55887"/>
                  </a:lnTo>
                  <a:lnTo>
                    <a:pt x="683" y="66466"/>
                  </a:lnTo>
                  <a:lnTo>
                    <a:pt x="7337" y="74696"/>
                  </a:lnTo>
                  <a:lnTo>
                    <a:pt x="31450" y="88102"/>
                  </a:lnTo>
                  <a:lnTo>
                    <a:pt x="71836" y="106538"/>
                  </a:lnTo>
                  <a:lnTo>
                    <a:pt x="108651" y="122113"/>
                  </a:lnTo>
                  <a:lnTo>
                    <a:pt x="154921" y="153822"/>
                  </a:lnTo>
                  <a:lnTo>
                    <a:pt x="166665" y="169637"/>
                  </a:lnTo>
                  <a:lnTo>
                    <a:pt x="167890" y="187225"/>
                  </a:lnTo>
                  <a:lnTo>
                    <a:pt x="159807" y="220927"/>
                  </a:lnTo>
                  <a:lnTo>
                    <a:pt x="143169" y="265184"/>
                  </a:lnTo>
                  <a:lnTo>
                    <a:pt x="124992" y="282254"/>
                  </a:lnTo>
                  <a:lnTo>
                    <a:pt x="80318" y="310459"/>
                  </a:lnTo>
                  <a:lnTo>
                    <a:pt x="31075"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306722648"/>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Shifts in Supply</a:t>
            </a:r>
          </a:p>
        </p:txBody>
      </p:sp>
      <p:sp>
        <p:nvSpPr>
          <p:cNvPr id="3" name="Content Placeholder 2"/>
          <p:cNvSpPr>
            <a:spLocks noGrp="1"/>
          </p:cNvSpPr>
          <p:nvPr>
            <p:ph idx="1"/>
          </p:nvPr>
        </p:nvSpPr>
        <p:spPr/>
        <p:txBody>
          <a:bodyPr/>
          <a:lstStyle/>
          <a:p>
            <a:pPr>
              <a:buFontTx/>
              <a:buChar char="-"/>
            </a:pPr>
            <a:r>
              <a:rPr lang="en-US" dirty="0"/>
              <a:t>Caused by external shocks to supply.</a:t>
            </a:r>
          </a:p>
          <a:p>
            <a:pPr marL="0" indent="0">
              <a:buNone/>
            </a:pPr>
            <a:r>
              <a:rPr lang="en-US" dirty="0" err="1"/>
              <a:t>Eg</a:t>
            </a:r>
            <a:r>
              <a:rPr lang="en-US" dirty="0"/>
              <a:t>: In agriculture, think weather shocks, etc.</a:t>
            </a:r>
          </a:p>
          <a:p>
            <a:pPr marL="0" indent="0">
              <a:buNone/>
            </a:pPr>
            <a:endParaRPr lang="en-US" dirty="0"/>
          </a:p>
          <a:p>
            <a:pPr marL="0" indent="0">
              <a:buNone/>
            </a:pPr>
            <a:r>
              <a:rPr lang="en-US" dirty="0"/>
              <a:t> </a:t>
            </a:r>
          </a:p>
        </p:txBody>
      </p:sp>
      <p:grpSp>
        <p:nvGrpSpPr>
          <p:cNvPr id="6" name="SMARTInkShape-Group1180"/>
          <p:cNvGrpSpPr/>
          <p:nvPr/>
        </p:nvGrpSpPr>
        <p:grpSpPr>
          <a:xfrm>
            <a:off x="5411198" y="6019800"/>
            <a:ext cx="284753" cy="390526"/>
            <a:chOff x="5411198" y="6019800"/>
            <a:chExt cx="284753" cy="390526"/>
          </a:xfrm>
        </p:grpSpPr>
        <p:sp>
          <p:nvSpPr>
            <p:cNvPr id="4" name="SMARTInkShape-8050"/>
            <p:cNvSpPr/>
            <p:nvPr/>
          </p:nvSpPr>
          <p:spPr>
            <a:xfrm>
              <a:off x="5411198" y="6067425"/>
              <a:ext cx="246653" cy="342901"/>
            </a:xfrm>
            <a:custGeom>
              <a:avLst/>
              <a:gdLst/>
              <a:ahLst/>
              <a:cxnLst/>
              <a:rect l="0" t="0" r="0" b="0"/>
              <a:pathLst>
                <a:path w="246653" h="342901">
                  <a:moveTo>
                    <a:pt x="103777" y="0"/>
                  </a:moveTo>
                  <a:lnTo>
                    <a:pt x="90520" y="0"/>
                  </a:lnTo>
                  <a:lnTo>
                    <a:pt x="58720" y="13257"/>
                  </a:lnTo>
                  <a:lnTo>
                    <a:pt x="40098" y="27446"/>
                  </a:lnTo>
                  <a:lnTo>
                    <a:pt x="21388" y="53321"/>
                  </a:lnTo>
                  <a:lnTo>
                    <a:pt x="4051" y="91358"/>
                  </a:lnTo>
                  <a:lnTo>
                    <a:pt x="0" y="129994"/>
                  </a:lnTo>
                  <a:lnTo>
                    <a:pt x="9410" y="165987"/>
                  </a:lnTo>
                  <a:lnTo>
                    <a:pt x="31554" y="207413"/>
                  </a:lnTo>
                  <a:lnTo>
                    <a:pt x="59132" y="237075"/>
                  </a:lnTo>
                  <a:lnTo>
                    <a:pt x="99897" y="263318"/>
                  </a:lnTo>
                  <a:lnTo>
                    <a:pt x="121089" y="272401"/>
                  </a:lnTo>
                  <a:lnTo>
                    <a:pt x="139128" y="275092"/>
                  </a:lnTo>
                  <a:lnTo>
                    <a:pt x="148769" y="272899"/>
                  </a:lnTo>
                  <a:lnTo>
                    <a:pt x="163582" y="262868"/>
                  </a:lnTo>
                  <a:lnTo>
                    <a:pt x="196364" y="231160"/>
                  </a:lnTo>
                  <a:lnTo>
                    <a:pt x="203135" y="218802"/>
                  </a:lnTo>
                  <a:lnTo>
                    <a:pt x="207482" y="188564"/>
                  </a:lnTo>
                  <a:lnTo>
                    <a:pt x="207282" y="145472"/>
                  </a:lnTo>
                  <a:lnTo>
                    <a:pt x="195268" y="100649"/>
                  </a:lnTo>
                  <a:lnTo>
                    <a:pt x="169539" y="59429"/>
                  </a:lnTo>
                  <a:lnTo>
                    <a:pt x="149928" y="37257"/>
                  </a:lnTo>
                  <a:lnTo>
                    <a:pt x="129093" y="26091"/>
                  </a:lnTo>
                  <a:lnTo>
                    <a:pt x="101213" y="20441"/>
                  </a:lnTo>
                  <a:lnTo>
                    <a:pt x="88173" y="19668"/>
                  </a:lnTo>
                  <a:lnTo>
                    <a:pt x="78145" y="22147"/>
                  </a:lnTo>
                  <a:lnTo>
                    <a:pt x="63083" y="32362"/>
                  </a:lnTo>
                  <a:lnTo>
                    <a:pt x="53149" y="46513"/>
                  </a:lnTo>
                  <a:lnTo>
                    <a:pt x="48559" y="64111"/>
                  </a:lnTo>
                  <a:lnTo>
                    <a:pt x="53130" y="79294"/>
                  </a:lnTo>
                  <a:lnTo>
                    <a:pt x="73312" y="119968"/>
                  </a:lnTo>
                  <a:lnTo>
                    <a:pt x="96408" y="160581"/>
                  </a:lnTo>
                  <a:lnTo>
                    <a:pt x="130627" y="206297"/>
                  </a:lnTo>
                  <a:lnTo>
                    <a:pt x="172460" y="246380"/>
                  </a:lnTo>
                  <a:lnTo>
                    <a:pt x="206320" y="288286"/>
                  </a:lnTo>
                  <a:lnTo>
                    <a:pt x="234093" y="332390"/>
                  </a:lnTo>
                  <a:lnTo>
                    <a:pt x="235105" y="335893"/>
                  </a:lnTo>
                  <a:lnTo>
                    <a:pt x="236837" y="338229"/>
                  </a:lnTo>
                  <a:lnTo>
                    <a:pt x="246652" y="342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8051"/>
            <p:cNvSpPr/>
            <p:nvPr/>
          </p:nvSpPr>
          <p:spPr>
            <a:xfrm>
              <a:off x="5695950" y="6019800"/>
              <a:ext cx="1" cy="95251"/>
            </a:xfrm>
            <a:custGeom>
              <a:avLst/>
              <a:gdLst/>
              <a:ahLst/>
              <a:cxnLst/>
              <a:rect l="0" t="0" r="0" b="0"/>
              <a:pathLst>
                <a:path w="1" h="95251">
                  <a:moveTo>
                    <a:pt x="0" y="0"/>
                  </a:moveTo>
                  <a:lnTo>
                    <a:pt x="0" y="41832"/>
                  </a:ln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 name="SMARTInkShape-Group1181"/>
          <p:cNvGrpSpPr/>
          <p:nvPr/>
        </p:nvGrpSpPr>
        <p:grpSpPr>
          <a:xfrm>
            <a:off x="2649273" y="3220539"/>
            <a:ext cx="4570678" cy="3323137"/>
            <a:chOff x="2649273" y="3220539"/>
            <a:chExt cx="4570678" cy="3323137"/>
          </a:xfrm>
        </p:grpSpPr>
        <p:sp>
          <p:nvSpPr>
            <p:cNvPr id="7" name="SMARTInkShape-8052"/>
            <p:cNvSpPr/>
            <p:nvPr/>
          </p:nvSpPr>
          <p:spPr>
            <a:xfrm>
              <a:off x="3077943" y="3248025"/>
              <a:ext cx="3951508" cy="2809876"/>
            </a:xfrm>
            <a:custGeom>
              <a:avLst/>
              <a:gdLst/>
              <a:ahLst/>
              <a:cxnLst/>
              <a:rect l="0" t="0" r="0" b="0"/>
              <a:pathLst>
                <a:path w="3951508" h="2809876">
                  <a:moveTo>
                    <a:pt x="17682" y="0"/>
                  </a:moveTo>
                  <a:lnTo>
                    <a:pt x="35015" y="0"/>
                  </a:lnTo>
                  <a:lnTo>
                    <a:pt x="36224" y="10113"/>
                  </a:lnTo>
                  <a:lnTo>
                    <a:pt x="36687" y="52981"/>
                  </a:lnTo>
                  <a:lnTo>
                    <a:pt x="36723" y="88900"/>
                  </a:lnTo>
                  <a:lnTo>
                    <a:pt x="36728" y="115358"/>
                  </a:lnTo>
                  <a:lnTo>
                    <a:pt x="25441" y="144757"/>
                  </a:lnTo>
                  <a:lnTo>
                    <a:pt x="6575" y="182591"/>
                  </a:lnTo>
                  <a:lnTo>
                    <a:pt x="201" y="224451"/>
                  </a:lnTo>
                  <a:lnTo>
                    <a:pt x="0" y="259335"/>
                  </a:lnTo>
                  <a:lnTo>
                    <a:pt x="6874" y="305084"/>
                  </a:lnTo>
                  <a:lnTo>
                    <a:pt x="7777" y="338516"/>
                  </a:lnTo>
                  <a:lnTo>
                    <a:pt x="7988" y="371291"/>
                  </a:lnTo>
                  <a:lnTo>
                    <a:pt x="8082" y="410551"/>
                  </a:lnTo>
                  <a:lnTo>
                    <a:pt x="8124" y="452695"/>
                  </a:lnTo>
                  <a:lnTo>
                    <a:pt x="8147" y="497846"/>
                  </a:lnTo>
                  <a:lnTo>
                    <a:pt x="8154" y="536389"/>
                  </a:lnTo>
                  <a:lnTo>
                    <a:pt x="8156" y="574620"/>
                  </a:lnTo>
                  <a:lnTo>
                    <a:pt x="13213" y="612759"/>
                  </a:lnTo>
                  <a:lnTo>
                    <a:pt x="16358" y="650870"/>
                  </a:lnTo>
                  <a:lnTo>
                    <a:pt x="17290" y="688973"/>
                  </a:lnTo>
                  <a:lnTo>
                    <a:pt x="17566" y="727075"/>
                  </a:lnTo>
                  <a:lnTo>
                    <a:pt x="17648" y="765175"/>
                  </a:lnTo>
                  <a:lnTo>
                    <a:pt x="17672" y="803275"/>
                  </a:lnTo>
                  <a:lnTo>
                    <a:pt x="22736" y="841375"/>
                  </a:lnTo>
                  <a:lnTo>
                    <a:pt x="25882" y="884531"/>
                  </a:lnTo>
                  <a:lnTo>
                    <a:pt x="26815" y="925776"/>
                  </a:lnTo>
                  <a:lnTo>
                    <a:pt x="32147" y="964808"/>
                  </a:lnTo>
                  <a:lnTo>
                    <a:pt x="35373" y="1008240"/>
                  </a:lnTo>
                  <a:lnTo>
                    <a:pt x="36329" y="1049567"/>
                  </a:lnTo>
                  <a:lnTo>
                    <a:pt x="36613" y="1093679"/>
                  </a:lnTo>
                  <a:lnTo>
                    <a:pt x="36697" y="1135207"/>
                  </a:lnTo>
                  <a:lnTo>
                    <a:pt x="41778" y="1179379"/>
                  </a:lnTo>
                  <a:lnTo>
                    <a:pt x="44930" y="1225981"/>
                  </a:lnTo>
                  <a:lnTo>
                    <a:pt x="45864" y="1268246"/>
                  </a:lnTo>
                  <a:lnTo>
                    <a:pt x="46140" y="1312637"/>
                  </a:lnTo>
                  <a:lnTo>
                    <a:pt x="46223" y="1359303"/>
                  </a:lnTo>
                  <a:lnTo>
                    <a:pt x="51303" y="1401588"/>
                  </a:lnTo>
                  <a:lnTo>
                    <a:pt x="54455" y="1445985"/>
                  </a:lnTo>
                  <a:lnTo>
                    <a:pt x="55389" y="1487596"/>
                  </a:lnTo>
                  <a:lnTo>
                    <a:pt x="55665" y="1531793"/>
                  </a:lnTo>
                  <a:lnTo>
                    <a:pt x="55748" y="1573346"/>
                  </a:lnTo>
                  <a:lnTo>
                    <a:pt x="55772" y="1617526"/>
                  </a:lnTo>
                  <a:lnTo>
                    <a:pt x="55779" y="1659073"/>
                  </a:lnTo>
                  <a:lnTo>
                    <a:pt x="55781" y="1698195"/>
                  </a:lnTo>
                  <a:lnTo>
                    <a:pt x="60838" y="1741654"/>
                  </a:lnTo>
                  <a:lnTo>
                    <a:pt x="63983" y="1788044"/>
                  </a:lnTo>
                  <a:lnTo>
                    <a:pt x="64915" y="1830248"/>
                  </a:lnTo>
                  <a:lnTo>
                    <a:pt x="65191" y="1874619"/>
                  </a:lnTo>
                  <a:lnTo>
                    <a:pt x="65273" y="1921281"/>
                  </a:lnTo>
                  <a:lnTo>
                    <a:pt x="60240" y="1963564"/>
                  </a:lnTo>
                  <a:lnTo>
                    <a:pt x="57103" y="2007960"/>
                  </a:lnTo>
                  <a:lnTo>
                    <a:pt x="56173" y="2049571"/>
                  </a:lnTo>
                  <a:lnTo>
                    <a:pt x="50842" y="2093769"/>
                  </a:lnTo>
                  <a:lnTo>
                    <a:pt x="47615" y="2135322"/>
                  </a:lnTo>
                  <a:lnTo>
                    <a:pt x="46660" y="2174445"/>
                  </a:lnTo>
                  <a:lnTo>
                    <a:pt x="41320" y="2217904"/>
                  </a:lnTo>
                  <a:lnTo>
                    <a:pt x="38092" y="2259238"/>
                  </a:lnTo>
                  <a:lnTo>
                    <a:pt x="37135" y="2298296"/>
                  </a:lnTo>
                  <a:lnTo>
                    <a:pt x="36911" y="2332387"/>
                  </a:lnTo>
                  <a:lnTo>
                    <a:pt x="35753" y="2368000"/>
                  </a:lnTo>
                  <a:lnTo>
                    <a:pt x="30210" y="2409074"/>
                  </a:lnTo>
                  <a:lnTo>
                    <a:pt x="28541" y="2442301"/>
                  </a:lnTo>
                  <a:lnTo>
                    <a:pt x="32659" y="2486592"/>
                  </a:lnTo>
                  <a:lnTo>
                    <a:pt x="38044" y="2526393"/>
                  </a:lnTo>
                  <a:lnTo>
                    <a:pt x="57295" y="2570003"/>
                  </a:lnTo>
                  <a:lnTo>
                    <a:pt x="63141" y="2580110"/>
                  </a:lnTo>
                  <a:lnTo>
                    <a:pt x="80925" y="2594163"/>
                  </a:lnTo>
                  <a:lnTo>
                    <a:pt x="121779" y="2611808"/>
                  </a:lnTo>
                  <a:lnTo>
                    <a:pt x="160944" y="2622190"/>
                  </a:lnTo>
                  <a:lnTo>
                    <a:pt x="207435" y="2634121"/>
                  </a:lnTo>
                  <a:lnTo>
                    <a:pt x="243826" y="2637149"/>
                  </a:lnTo>
                  <a:lnTo>
                    <a:pt x="281420" y="2638047"/>
                  </a:lnTo>
                  <a:lnTo>
                    <a:pt x="320429" y="2638313"/>
                  </a:lnTo>
                  <a:lnTo>
                    <a:pt x="365030" y="2638392"/>
                  </a:lnTo>
                  <a:lnTo>
                    <a:pt x="411759" y="2638415"/>
                  </a:lnTo>
                  <a:lnTo>
                    <a:pt x="459119" y="2638422"/>
                  </a:lnTo>
                  <a:lnTo>
                    <a:pt x="506665" y="2638424"/>
                  </a:lnTo>
                  <a:lnTo>
                    <a:pt x="538397" y="2638424"/>
                  </a:lnTo>
                  <a:lnTo>
                    <a:pt x="572961" y="2638425"/>
                  </a:lnTo>
                  <a:lnTo>
                    <a:pt x="609489" y="2638425"/>
                  </a:lnTo>
                  <a:lnTo>
                    <a:pt x="646891" y="2638425"/>
                  </a:lnTo>
                  <a:lnTo>
                    <a:pt x="681859" y="2641247"/>
                  </a:lnTo>
                  <a:lnTo>
                    <a:pt x="716096" y="2644971"/>
                  </a:lnTo>
                  <a:lnTo>
                    <a:pt x="752480" y="2646626"/>
                  </a:lnTo>
                  <a:lnTo>
                    <a:pt x="789817" y="2647362"/>
                  </a:lnTo>
                  <a:lnTo>
                    <a:pt x="827578" y="2648747"/>
                  </a:lnTo>
                  <a:lnTo>
                    <a:pt x="865528" y="2652890"/>
                  </a:lnTo>
                  <a:lnTo>
                    <a:pt x="903560" y="2655437"/>
                  </a:lnTo>
                  <a:lnTo>
                    <a:pt x="941631" y="2656569"/>
                  </a:lnTo>
                  <a:lnTo>
                    <a:pt x="979717" y="2657073"/>
                  </a:lnTo>
                  <a:lnTo>
                    <a:pt x="1017812" y="2657296"/>
                  </a:lnTo>
                  <a:lnTo>
                    <a:pt x="1055909" y="2658454"/>
                  </a:lnTo>
                  <a:lnTo>
                    <a:pt x="1094008" y="2662496"/>
                  </a:lnTo>
                  <a:lnTo>
                    <a:pt x="1129285" y="2664999"/>
                  </a:lnTo>
                  <a:lnTo>
                    <a:pt x="1163661" y="2666111"/>
                  </a:lnTo>
                  <a:lnTo>
                    <a:pt x="1200106" y="2666605"/>
                  </a:lnTo>
                  <a:lnTo>
                    <a:pt x="1237471" y="2666824"/>
                  </a:lnTo>
                  <a:lnTo>
                    <a:pt x="1274185" y="2667980"/>
                  </a:lnTo>
                  <a:lnTo>
                    <a:pt x="1308142" y="2672022"/>
                  </a:lnTo>
                  <a:lnTo>
                    <a:pt x="1343695" y="2674524"/>
                  </a:lnTo>
                  <a:lnTo>
                    <a:pt x="1379604" y="2675636"/>
                  </a:lnTo>
                  <a:lnTo>
                    <a:pt x="1413203" y="2676130"/>
                  </a:lnTo>
                  <a:lnTo>
                    <a:pt x="1448597" y="2676349"/>
                  </a:lnTo>
                  <a:lnTo>
                    <a:pt x="1484436" y="2676447"/>
                  </a:lnTo>
                  <a:lnTo>
                    <a:pt x="1518003" y="2676490"/>
                  </a:lnTo>
                  <a:lnTo>
                    <a:pt x="1550561" y="2676509"/>
                  </a:lnTo>
                  <a:lnTo>
                    <a:pt x="1583728" y="2676518"/>
                  </a:lnTo>
                  <a:lnTo>
                    <a:pt x="1619636" y="2676522"/>
                  </a:lnTo>
                  <a:lnTo>
                    <a:pt x="1653939" y="2676523"/>
                  </a:lnTo>
                  <a:lnTo>
                    <a:pt x="1686824" y="2677582"/>
                  </a:lnTo>
                  <a:lnTo>
                    <a:pt x="1719079" y="2681581"/>
                  </a:lnTo>
                  <a:lnTo>
                    <a:pt x="1753875" y="2684063"/>
                  </a:lnTo>
                  <a:lnTo>
                    <a:pt x="1789448" y="2685167"/>
                  </a:lnTo>
                  <a:lnTo>
                    <a:pt x="1822897" y="2685658"/>
                  </a:lnTo>
                  <a:lnTo>
                    <a:pt x="1855403" y="2685876"/>
                  </a:lnTo>
                  <a:lnTo>
                    <a:pt x="1887490" y="2685972"/>
                  </a:lnTo>
                  <a:lnTo>
                    <a:pt x="1919388" y="2686016"/>
                  </a:lnTo>
                  <a:lnTo>
                    <a:pt x="1954027" y="2688858"/>
                  </a:lnTo>
                  <a:lnTo>
                    <a:pt x="1989530" y="2692589"/>
                  </a:lnTo>
                  <a:lnTo>
                    <a:pt x="2022948" y="2694248"/>
                  </a:lnTo>
                  <a:lnTo>
                    <a:pt x="2055439" y="2694986"/>
                  </a:lnTo>
                  <a:lnTo>
                    <a:pt x="2088577" y="2695313"/>
                  </a:lnTo>
                  <a:lnTo>
                    <a:pt x="2124471" y="2695460"/>
                  </a:lnTo>
                  <a:lnTo>
                    <a:pt x="2158769" y="2695523"/>
                  </a:lnTo>
                  <a:lnTo>
                    <a:pt x="2191651" y="2695553"/>
                  </a:lnTo>
                  <a:lnTo>
                    <a:pt x="2223904" y="2695565"/>
                  </a:lnTo>
                  <a:lnTo>
                    <a:pt x="2255879" y="2695570"/>
                  </a:lnTo>
                  <a:lnTo>
                    <a:pt x="2288786" y="2695573"/>
                  </a:lnTo>
                  <a:lnTo>
                    <a:pt x="2324578" y="2695574"/>
                  </a:lnTo>
                  <a:lnTo>
                    <a:pt x="2358831" y="2695574"/>
                  </a:lnTo>
                  <a:lnTo>
                    <a:pt x="2391692" y="2695575"/>
                  </a:lnTo>
                  <a:lnTo>
                    <a:pt x="2423936" y="2695575"/>
                  </a:lnTo>
                  <a:lnTo>
                    <a:pt x="2458728" y="2695575"/>
                  </a:lnTo>
                  <a:lnTo>
                    <a:pt x="2494300" y="2695575"/>
                  </a:lnTo>
                  <a:lnTo>
                    <a:pt x="2527749" y="2695575"/>
                  </a:lnTo>
                  <a:lnTo>
                    <a:pt x="2560253" y="2695575"/>
                  </a:lnTo>
                  <a:lnTo>
                    <a:pt x="2592340" y="2696633"/>
                  </a:lnTo>
                  <a:lnTo>
                    <a:pt x="2624238" y="2700632"/>
                  </a:lnTo>
                  <a:lnTo>
                    <a:pt x="2658877" y="2703114"/>
                  </a:lnTo>
                  <a:lnTo>
                    <a:pt x="2693321" y="2705276"/>
                  </a:lnTo>
                  <a:lnTo>
                    <a:pt x="2737571" y="2711385"/>
                  </a:lnTo>
                  <a:lnTo>
                    <a:pt x="2784784" y="2713665"/>
                  </a:lnTo>
                  <a:lnTo>
                    <a:pt x="2820189" y="2714198"/>
                  </a:lnTo>
                  <a:lnTo>
                    <a:pt x="2865708" y="2714499"/>
                  </a:lnTo>
                  <a:lnTo>
                    <a:pt x="2911063" y="2714587"/>
                  </a:lnTo>
                  <a:lnTo>
                    <a:pt x="2958015" y="2719670"/>
                  </a:lnTo>
                  <a:lnTo>
                    <a:pt x="3005441" y="2722823"/>
                  </a:lnTo>
                  <a:lnTo>
                    <a:pt x="3053007" y="2723756"/>
                  </a:lnTo>
                  <a:lnTo>
                    <a:pt x="3087566" y="2723976"/>
                  </a:lnTo>
                  <a:lnTo>
                    <a:pt x="3123033" y="2725131"/>
                  </a:lnTo>
                  <a:lnTo>
                    <a:pt x="3156435" y="2729172"/>
                  </a:lnTo>
                  <a:lnTo>
                    <a:pt x="3188919" y="2734496"/>
                  </a:lnTo>
                  <a:lnTo>
                    <a:pt x="3220997" y="2739332"/>
                  </a:lnTo>
                  <a:lnTo>
                    <a:pt x="3252891" y="2741480"/>
                  </a:lnTo>
                  <a:lnTo>
                    <a:pt x="3284705" y="2742436"/>
                  </a:lnTo>
                  <a:lnTo>
                    <a:pt x="3316484" y="2743919"/>
                  </a:lnTo>
                  <a:lnTo>
                    <a:pt x="3348247" y="2748106"/>
                  </a:lnTo>
                  <a:lnTo>
                    <a:pt x="3380002" y="2750672"/>
                  </a:lnTo>
                  <a:lnTo>
                    <a:pt x="3411755" y="2751812"/>
                  </a:lnTo>
                  <a:lnTo>
                    <a:pt x="3443506" y="2752320"/>
                  </a:lnTo>
                  <a:lnTo>
                    <a:pt x="3475256" y="2755367"/>
                  </a:lnTo>
                  <a:lnTo>
                    <a:pt x="3507007" y="2759191"/>
                  </a:lnTo>
                  <a:lnTo>
                    <a:pt x="3553574" y="2762402"/>
                  </a:lnTo>
                  <a:lnTo>
                    <a:pt x="3595712" y="2768528"/>
                  </a:lnTo>
                  <a:lnTo>
                    <a:pt x="3640181" y="2771871"/>
                  </a:lnTo>
                  <a:lnTo>
                    <a:pt x="3680639" y="2778036"/>
                  </a:lnTo>
                  <a:lnTo>
                    <a:pt x="3720496" y="2780333"/>
                  </a:lnTo>
                  <a:lnTo>
                    <a:pt x="3764291" y="2782071"/>
                  </a:lnTo>
                  <a:lnTo>
                    <a:pt x="3803490" y="2787761"/>
                  </a:lnTo>
                  <a:lnTo>
                    <a:pt x="3848539" y="2793042"/>
                  </a:lnTo>
                  <a:lnTo>
                    <a:pt x="3892833" y="2803963"/>
                  </a:lnTo>
                  <a:lnTo>
                    <a:pt x="3951507" y="2809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8053"/>
            <p:cNvSpPr/>
            <p:nvPr/>
          </p:nvSpPr>
          <p:spPr>
            <a:xfrm>
              <a:off x="7002893" y="6177819"/>
              <a:ext cx="217058" cy="365857"/>
            </a:xfrm>
            <a:custGeom>
              <a:avLst/>
              <a:gdLst/>
              <a:ahLst/>
              <a:cxnLst/>
              <a:rect l="0" t="0" r="0" b="0"/>
              <a:pathLst>
                <a:path w="217058" h="365857">
                  <a:moveTo>
                    <a:pt x="17032" y="89631"/>
                  </a:moveTo>
                  <a:lnTo>
                    <a:pt x="14210" y="108459"/>
                  </a:lnTo>
                  <a:lnTo>
                    <a:pt x="8831" y="151793"/>
                  </a:lnTo>
                  <a:lnTo>
                    <a:pt x="1222" y="195632"/>
                  </a:lnTo>
                  <a:lnTo>
                    <a:pt x="0" y="236867"/>
                  </a:lnTo>
                  <a:lnTo>
                    <a:pt x="5871" y="275309"/>
                  </a:lnTo>
                  <a:lnTo>
                    <a:pt x="11366" y="297038"/>
                  </a:lnTo>
                  <a:lnTo>
                    <a:pt x="25802" y="317278"/>
                  </a:lnTo>
                  <a:lnTo>
                    <a:pt x="46330" y="334741"/>
                  </a:lnTo>
                  <a:lnTo>
                    <a:pt x="69565" y="346030"/>
                  </a:lnTo>
                  <a:lnTo>
                    <a:pt x="111502" y="353278"/>
                  </a:lnTo>
                  <a:lnTo>
                    <a:pt x="142272" y="350370"/>
                  </a:lnTo>
                  <a:lnTo>
                    <a:pt x="164795" y="337749"/>
                  </a:lnTo>
                  <a:lnTo>
                    <a:pt x="196028" y="297062"/>
                  </a:lnTo>
                  <a:lnTo>
                    <a:pt x="209180" y="269978"/>
                  </a:lnTo>
                  <a:lnTo>
                    <a:pt x="215501" y="228149"/>
                  </a:lnTo>
                  <a:lnTo>
                    <a:pt x="216366" y="193175"/>
                  </a:lnTo>
                  <a:lnTo>
                    <a:pt x="206740" y="152061"/>
                  </a:lnTo>
                  <a:lnTo>
                    <a:pt x="190011" y="109724"/>
                  </a:lnTo>
                  <a:lnTo>
                    <a:pt x="161150" y="70787"/>
                  </a:lnTo>
                  <a:lnTo>
                    <a:pt x="141226" y="47711"/>
                  </a:lnTo>
                  <a:lnTo>
                    <a:pt x="95250" y="15918"/>
                  </a:lnTo>
                  <a:lnTo>
                    <a:pt x="68230" y="1222"/>
                  </a:lnTo>
                  <a:lnTo>
                    <a:pt x="61748" y="0"/>
                  </a:lnTo>
                  <a:lnTo>
                    <a:pt x="48901" y="1464"/>
                  </a:lnTo>
                  <a:lnTo>
                    <a:pt x="43569" y="5454"/>
                  </a:lnTo>
                  <a:lnTo>
                    <a:pt x="34823" y="18352"/>
                  </a:lnTo>
                  <a:lnTo>
                    <a:pt x="29006" y="48521"/>
                  </a:lnTo>
                  <a:lnTo>
                    <a:pt x="34646" y="89036"/>
                  </a:lnTo>
                  <a:lnTo>
                    <a:pt x="45064" y="119088"/>
                  </a:lnTo>
                  <a:lnTo>
                    <a:pt x="73134" y="163810"/>
                  </a:lnTo>
                  <a:lnTo>
                    <a:pt x="99375" y="208588"/>
                  </a:lnTo>
                  <a:lnTo>
                    <a:pt x="131487" y="250594"/>
                  </a:lnTo>
                  <a:lnTo>
                    <a:pt x="162133" y="289466"/>
                  </a:lnTo>
                  <a:lnTo>
                    <a:pt x="199163" y="336198"/>
                  </a:lnTo>
                  <a:lnTo>
                    <a:pt x="217057" y="3658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8054"/>
            <p:cNvSpPr/>
            <p:nvPr/>
          </p:nvSpPr>
          <p:spPr>
            <a:xfrm>
              <a:off x="2649273" y="3220539"/>
              <a:ext cx="148217" cy="312357"/>
            </a:xfrm>
            <a:custGeom>
              <a:avLst/>
              <a:gdLst/>
              <a:ahLst/>
              <a:cxnLst/>
              <a:rect l="0" t="0" r="0" b="0"/>
              <a:pathLst>
                <a:path w="148217" h="312357">
                  <a:moveTo>
                    <a:pt x="17727" y="56061"/>
                  </a:moveTo>
                  <a:lnTo>
                    <a:pt x="20549" y="98903"/>
                  </a:lnTo>
                  <a:lnTo>
                    <a:pt x="25928" y="140841"/>
                  </a:lnTo>
                  <a:lnTo>
                    <a:pt x="11691" y="180194"/>
                  </a:lnTo>
                  <a:lnTo>
                    <a:pt x="2533" y="225368"/>
                  </a:lnTo>
                  <a:lnTo>
                    <a:pt x="497" y="266285"/>
                  </a:lnTo>
                  <a:lnTo>
                    <a:pt x="8094" y="312356"/>
                  </a:lnTo>
                  <a:lnTo>
                    <a:pt x="7137" y="279633"/>
                  </a:lnTo>
                  <a:lnTo>
                    <a:pt x="0" y="241430"/>
                  </a:lnTo>
                  <a:lnTo>
                    <a:pt x="3792" y="233616"/>
                  </a:lnTo>
                  <a:lnTo>
                    <a:pt x="24064" y="207447"/>
                  </a:lnTo>
                  <a:lnTo>
                    <a:pt x="27041" y="165759"/>
                  </a:lnTo>
                  <a:lnTo>
                    <a:pt x="19685" y="124953"/>
                  </a:lnTo>
                  <a:lnTo>
                    <a:pt x="19656" y="108904"/>
                  </a:lnTo>
                  <a:lnTo>
                    <a:pt x="28260" y="64108"/>
                  </a:lnTo>
                  <a:lnTo>
                    <a:pt x="37076" y="35515"/>
                  </a:lnTo>
                  <a:lnTo>
                    <a:pt x="49213" y="17518"/>
                  </a:lnTo>
                  <a:lnTo>
                    <a:pt x="54593" y="11315"/>
                  </a:lnTo>
                  <a:lnTo>
                    <a:pt x="69037" y="4424"/>
                  </a:lnTo>
                  <a:lnTo>
                    <a:pt x="99124" y="0"/>
                  </a:lnTo>
                  <a:lnTo>
                    <a:pt x="115287" y="5039"/>
                  </a:lnTo>
                  <a:lnTo>
                    <a:pt x="130937" y="14335"/>
                  </a:lnTo>
                  <a:lnTo>
                    <a:pt x="144639" y="30410"/>
                  </a:lnTo>
                  <a:lnTo>
                    <a:pt x="148216" y="38663"/>
                  </a:lnTo>
                  <a:lnTo>
                    <a:pt x="146983" y="48682"/>
                  </a:lnTo>
                  <a:lnTo>
                    <a:pt x="145173" y="54316"/>
                  </a:lnTo>
                  <a:lnTo>
                    <a:pt x="127456" y="77416"/>
                  </a:lnTo>
                  <a:lnTo>
                    <a:pt x="107154" y="94256"/>
                  </a:lnTo>
                  <a:lnTo>
                    <a:pt x="65352" y="1132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8055"/>
            <p:cNvSpPr/>
            <p:nvPr/>
          </p:nvSpPr>
          <p:spPr>
            <a:xfrm>
              <a:off x="6654316" y="3287449"/>
              <a:ext cx="111543" cy="198702"/>
            </a:xfrm>
            <a:custGeom>
              <a:avLst/>
              <a:gdLst/>
              <a:ahLst/>
              <a:cxnLst/>
              <a:rect l="0" t="0" r="0" b="0"/>
              <a:pathLst>
                <a:path w="111543" h="198702">
                  <a:moveTo>
                    <a:pt x="70334" y="8201"/>
                  </a:moveTo>
                  <a:lnTo>
                    <a:pt x="70334" y="3145"/>
                  </a:lnTo>
                  <a:lnTo>
                    <a:pt x="69276" y="1655"/>
                  </a:lnTo>
                  <a:lnTo>
                    <a:pt x="67512" y="662"/>
                  </a:lnTo>
                  <a:lnTo>
                    <a:pt x="65278" y="0"/>
                  </a:lnTo>
                  <a:lnTo>
                    <a:pt x="63788" y="617"/>
                  </a:lnTo>
                  <a:lnTo>
                    <a:pt x="62795" y="2087"/>
                  </a:lnTo>
                  <a:lnTo>
                    <a:pt x="62133" y="4125"/>
                  </a:lnTo>
                  <a:lnTo>
                    <a:pt x="17549" y="34879"/>
                  </a:lnTo>
                  <a:lnTo>
                    <a:pt x="8773" y="43341"/>
                  </a:lnTo>
                  <a:lnTo>
                    <a:pt x="1346" y="54158"/>
                  </a:lnTo>
                  <a:lnTo>
                    <a:pt x="0" y="60006"/>
                  </a:lnTo>
                  <a:lnTo>
                    <a:pt x="1327" y="72147"/>
                  </a:lnTo>
                  <a:lnTo>
                    <a:pt x="5445" y="81777"/>
                  </a:lnTo>
                  <a:lnTo>
                    <a:pt x="8025" y="85827"/>
                  </a:lnTo>
                  <a:lnTo>
                    <a:pt x="26825" y="96583"/>
                  </a:lnTo>
                  <a:lnTo>
                    <a:pt x="72770" y="112908"/>
                  </a:lnTo>
                  <a:lnTo>
                    <a:pt x="101347" y="129900"/>
                  </a:lnTo>
                  <a:lnTo>
                    <a:pt x="109870" y="140254"/>
                  </a:lnTo>
                  <a:lnTo>
                    <a:pt x="111508" y="144919"/>
                  </a:lnTo>
                  <a:lnTo>
                    <a:pt x="111542" y="149088"/>
                  </a:lnTo>
                  <a:lnTo>
                    <a:pt x="110506" y="152925"/>
                  </a:lnTo>
                  <a:lnTo>
                    <a:pt x="88823" y="168440"/>
                  </a:lnTo>
                  <a:lnTo>
                    <a:pt x="22709" y="1987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8056"/>
            <p:cNvSpPr/>
            <p:nvPr/>
          </p:nvSpPr>
          <p:spPr>
            <a:xfrm>
              <a:off x="6362714" y="3315777"/>
              <a:ext cx="228587" cy="198949"/>
            </a:xfrm>
            <a:custGeom>
              <a:avLst/>
              <a:gdLst/>
              <a:ahLst/>
              <a:cxnLst/>
              <a:rect l="0" t="0" r="0" b="0"/>
              <a:pathLst>
                <a:path w="228587" h="198949">
                  <a:moveTo>
                    <a:pt x="19036" y="8448"/>
                  </a:moveTo>
                  <a:lnTo>
                    <a:pt x="19036" y="50084"/>
                  </a:lnTo>
                  <a:lnTo>
                    <a:pt x="20095" y="89776"/>
                  </a:lnTo>
                  <a:lnTo>
                    <a:pt x="27678" y="132780"/>
                  </a:lnTo>
                  <a:lnTo>
                    <a:pt x="28539" y="174165"/>
                  </a:lnTo>
                  <a:lnTo>
                    <a:pt x="28558" y="171081"/>
                  </a:lnTo>
                  <a:lnTo>
                    <a:pt x="15303" y="125606"/>
                  </a:lnTo>
                  <a:lnTo>
                    <a:pt x="2735" y="80216"/>
                  </a:lnTo>
                  <a:lnTo>
                    <a:pt x="529" y="38029"/>
                  </a:lnTo>
                  <a:lnTo>
                    <a:pt x="0" y="9362"/>
                  </a:lnTo>
                  <a:lnTo>
                    <a:pt x="5047" y="8719"/>
                  </a:lnTo>
                  <a:lnTo>
                    <a:pt x="7593" y="10745"/>
                  </a:lnTo>
                  <a:lnTo>
                    <a:pt x="38996" y="54593"/>
                  </a:lnTo>
                  <a:lnTo>
                    <a:pt x="77560" y="94174"/>
                  </a:lnTo>
                  <a:lnTo>
                    <a:pt x="118936" y="123624"/>
                  </a:lnTo>
                  <a:lnTo>
                    <a:pt x="134125" y="129710"/>
                  </a:lnTo>
                  <a:lnTo>
                    <a:pt x="145329" y="131514"/>
                  </a:lnTo>
                  <a:lnTo>
                    <a:pt x="148740" y="129650"/>
                  </a:lnTo>
                  <a:lnTo>
                    <a:pt x="155352" y="121935"/>
                  </a:lnTo>
                  <a:lnTo>
                    <a:pt x="158996" y="111450"/>
                  </a:lnTo>
                  <a:lnTo>
                    <a:pt x="161527" y="72577"/>
                  </a:lnTo>
                  <a:lnTo>
                    <a:pt x="162856" y="41678"/>
                  </a:lnTo>
                  <a:lnTo>
                    <a:pt x="171318" y="0"/>
                  </a:lnTo>
                  <a:lnTo>
                    <a:pt x="184683" y="30589"/>
                  </a:lnTo>
                  <a:lnTo>
                    <a:pt x="191456" y="68325"/>
                  </a:lnTo>
                  <a:lnTo>
                    <a:pt x="204297" y="108504"/>
                  </a:lnTo>
                  <a:lnTo>
                    <a:pt x="215832" y="154898"/>
                  </a:lnTo>
                  <a:lnTo>
                    <a:pt x="228586" y="1989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8057"/>
            <p:cNvSpPr/>
            <p:nvPr/>
          </p:nvSpPr>
          <p:spPr>
            <a:xfrm>
              <a:off x="3190875" y="3228975"/>
              <a:ext cx="3057526" cy="2266951"/>
            </a:xfrm>
            <a:custGeom>
              <a:avLst/>
              <a:gdLst/>
              <a:ahLst/>
              <a:cxnLst/>
              <a:rect l="0" t="0" r="0" b="0"/>
              <a:pathLst>
                <a:path w="3057526" h="2266951">
                  <a:moveTo>
                    <a:pt x="0" y="2266950"/>
                  </a:moveTo>
                  <a:lnTo>
                    <a:pt x="29659" y="2240113"/>
                  </a:lnTo>
                  <a:lnTo>
                    <a:pt x="74309" y="2201576"/>
                  </a:lnTo>
                  <a:lnTo>
                    <a:pt x="116956" y="2162289"/>
                  </a:lnTo>
                  <a:lnTo>
                    <a:pt x="161217" y="2130441"/>
                  </a:lnTo>
                  <a:lnTo>
                    <a:pt x="201395" y="2098677"/>
                  </a:lnTo>
                  <a:lnTo>
                    <a:pt x="247831" y="2059387"/>
                  </a:lnTo>
                  <a:lnTo>
                    <a:pt x="285786" y="2032391"/>
                  </a:lnTo>
                  <a:lnTo>
                    <a:pt x="331462" y="1999073"/>
                  </a:lnTo>
                  <a:lnTo>
                    <a:pt x="378427" y="1961917"/>
                  </a:lnTo>
                  <a:lnTo>
                    <a:pt x="423648" y="1924004"/>
                  </a:lnTo>
                  <a:lnTo>
                    <a:pt x="460782" y="1895462"/>
                  </a:lnTo>
                  <a:lnTo>
                    <a:pt x="498596" y="1866896"/>
                  </a:lnTo>
                  <a:lnTo>
                    <a:pt x="536611" y="1843381"/>
                  </a:lnTo>
                  <a:lnTo>
                    <a:pt x="579742" y="1817951"/>
                  </a:lnTo>
                  <a:lnTo>
                    <a:pt x="620979" y="1790308"/>
                  </a:lnTo>
                  <a:lnTo>
                    <a:pt x="665065" y="1756952"/>
                  </a:lnTo>
                  <a:lnTo>
                    <a:pt x="711641" y="1720259"/>
                  </a:lnTo>
                  <a:lnTo>
                    <a:pt x="753899" y="1687631"/>
                  </a:lnTo>
                  <a:lnTo>
                    <a:pt x="798288" y="1657855"/>
                  </a:lnTo>
                  <a:lnTo>
                    <a:pt x="844954" y="1623868"/>
                  </a:lnTo>
                  <a:lnTo>
                    <a:pt x="879301" y="1602253"/>
                  </a:lnTo>
                  <a:lnTo>
                    <a:pt x="914676" y="1581004"/>
                  </a:lnTo>
                  <a:lnTo>
                    <a:pt x="948036" y="1557449"/>
                  </a:lnTo>
                  <a:lnTo>
                    <a:pt x="980502" y="1535691"/>
                  </a:lnTo>
                  <a:lnTo>
                    <a:pt x="1012570" y="1514379"/>
                  </a:lnTo>
                  <a:lnTo>
                    <a:pt x="1044462" y="1490797"/>
                  </a:lnTo>
                  <a:lnTo>
                    <a:pt x="1079097" y="1469026"/>
                  </a:lnTo>
                  <a:lnTo>
                    <a:pt x="1114599" y="1447709"/>
                  </a:lnTo>
                  <a:lnTo>
                    <a:pt x="1148016" y="1424123"/>
                  </a:lnTo>
                  <a:lnTo>
                    <a:pt x="1180507" y="1402352"/>
                  </a:lnTo>
                  <a:lnTo>
                    <a:pt x="1212587" y="1381034"/>
                  </a:lnTo>
                  <a:lnTo>
                    <a:pt x="1244483" y="1357449"/>
                  </a:lnTo>
                  <a:lnTo>
                    <a:pt x="1276298" y="1332855"/>
                  </a:lnTo>
                  <a:lnTo>
                    <a:pt x="1308077" y="1308872"/>
                  </a:lnTo>
                  <a:lnTo>
                    <a:pt x="1339840" y="1287629"/>
                  </a:lnTo>
                  <a:lnTo>
                    <a:pt x="1371595" y="1264782"/>
                  </a:lnTo>
                  <a:lnTo>
                    <a:pt x="1404407" y="1240517"/>
                  </a:lnTo>
                  <a:lnTo>
                    <a:pt x="1440156" y="1215622"/>
                  </a:lnTo>
                  <a:lnTo>
                    <a:pt x="1474388" y="1193268"/>
                  </a:lnTo>
                  <a:lnTo>
                    <a:pt x="1507242" y="1171691"/>
                  </a:lnTo>
                  <a:lnTo>
                    <a:pt x="1539483" y="1147991"/>
                  </a:lnTo>
                  <a:lnTo>
                    <a:pt x="1571451" y="1123346"/>
                  </a:lnTo>
                  <a:lnTo>
                    <a:pt x="1603298" y="1099340"/>
                  </a:lnTo>
                  <a:lnTo>
                    <a:pt x="1649919" y="1066917"/>
                  </a:lnTo>
                  <a:lnTo>
                    <a:pt x="1692072" y="1032027"/>
                  </a:lnTo>
                  <a:lnTo>
                    <a:pt x="1737606" y="1000052"/>
                  </a:lnTo>
                  <a:lnTo>
                    <a:pt x="1784611" y="965296"/>
                  </a:lnTo>
                  <a:lnTo>
                    <a:pt x="1830994" y="933361"/>
                  </a:lnTo>
                  <a:lnTo>
                    <a:pt x="1873077" y="897558"/>
                  </a:lnTo>
                  <a:lnTo>
                    <a:pt x="1918589" y="860139"/>
                  </a:lnTo>
                  <a:lnTo>
                    <a:pt x="1965589" y="823298"/>
                  </a:lnTo>
                  <a:lnTo>
                    <a:pt x="2013028" y="790746"/>
                  </a:lnTo>
                  <a:lnTo>
                    <a:pt x="2059540" y="755818"/>
                  </a:lnTo>
                  <a:lnTo>
                    <a:pt x="2101661" y="723832"/>
                  </a:lnTo>
                  <a:lnTo>
                    <a:pt x="2146126" y="688015"/>
                  </a:lnTo>
                  <a:lnTo>
                    <a:pt x="2187642" y="651649"/>
                  </a:lnTo>
                  <a:lnTo>
                    <a:pt x="2231927" y="619237"/>
                  </a:lnTo>
                  <a:lnTo>
                    <a:pt x="2273388" y="584351"/>
                  </a:lnTo>
                  <a:lnTo>
                    <a:pt x="2317659" y="552377"/>
                  </a:lnTo>
                  <a:lnTo>
                    <a:pt x="2358057" y="516563"/>
                  </a:lnTo>
                  <a:lnTo>
                    <a:pt x="2397897" y="480198"/>
                  </a:lnTo>
                  <a:lnTo>
                    <a:pt x="2441686" y="448845"/>
                  </a:lnTo>
                  <a:lnTo>
                    <a:pt x="2481942" y="418388"/>
                  </a:lnTo>
                  <a:lnTo>
                    <a:pt x="2521740" y="384082"/>
                  </a:lnTo>
                  <a:lnTo>
                    <a:pt x="2565516" y="353338"/>
                  </a:lnTo>
                  <a:lnTo>
                    <a:pt x="2605769" y="323062"/>
                  </a:lnTo>
                  <a:lnTo>
                    <a:pt x="2644507" y="288809"/>
                  </a:lnTo>
                  <a:lnTo>
                    <a:pt x="2682796" y="258082"/>
                  </a:lnTo>
                  <a:lnTo>
                    <a:pt x="2722009" y="228869"/>
                  </a:lnTo>
                  <a:lnTo>
                    <a:pt x="2765614" y="200104"/>
                  </a:lnTo>
                  <a:lnTo>
                    <a:pt x="2805816" y="171474"/>
                  </a:lnTo>
                  <a:lnTo>
                    <a:pt x="2844538" y="143940"/>
                  </a:lnTo>
                  <a:lnTo>
                    <a:pt x="2882822" y="120848"/>
                  </a:lnTo>
                  <a:lnTo>
                    <a:pt x="2919919" y="95426"/>
                  </a:lnTo>
                  <a:lnTo>
                    <a:pt x="2966183" y="65823"/>
                  </a:lnTo>
                  <a:lnTo>
                    <a:pt x="3011567" y="36453"/>
                  </a:lnTo>
                  <a:lnTo>
                    <a:pt x="3057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8058"/>
            <p:cNvSpPr/>
            <p:nvPr/>
          </p:nvSpPr>
          <p:spPr>
            <a:xfrm>
              <a:off x="6610350" y="5410200"/>
              <a:ext cx="139836" cy="238126"/>
            </a:xfrm>
            <a:custGeom>
              <a:avLst/>
              <a:gdLst/>
              <a:ahLst/>
              <a:cxnLst/>
              <a:rect l="0" t="0" r="0" b="0"/>
              <a:pathLst>
                <a:path w="139836" h="238126">
                  <a:moveTo>
                    <a:pt x="0" y="0"/>
                  </a:moveTo>
                  <a:lnTo>
                    <a:pt x="46624" y="17305"/>
                  </a:lnTo>
                  <a:lnTo>
                    <a:pt x="94135" y="59867"/>
                  </a:lnTo>
                  <a:lnTo>
                    <a:pt x="121378" y="94879"/>
                  </a:lnTo>
                  <a:lnTo>
                    <a:pt x="138316" y="142292"/>
                  </a:lnTo>
                  <a:lnTo>
                    <a:pt x="139835" y="148836"/>
                  </a:lnTo>
                  <a:lnTo>
                    <a:pt x="135879" y="167398"/>
                  </a:lnTo>
                  <a:lnTo>
                    <a:pt x="121752" y="196002"/>
                  </a:lnTo>
                  <a:lnTo>
                    <a:pt x="8572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8059"/>
            <p:cNvSpPr/>
            <p:nvPr/>
          </p:nvSpPr>
          <p:spPr>
            <a:xfrm>
              <a:off x="6600825" y="5448300"/>
              <a:ext cx="28576" cy="200026"/>
            </a:xfrm>
            <a:custGeom>
              <a:avLst/>
              <a:gdLst/>
              <a:ahLst/>
              <a:cxnLst/>
              <a:rect l="0" t="0" r="0" b="0"/>
              <a:pathLst>
                <a:path w="28576" h="200026">
                  <a:moveTo>
                    <a:pt x="0" y="0"/>
                  </a:moveTo>
                  <a:lnTo>
                    <a:pt x="1059" y="9721"/>
                  </a:lnTo>
                  <a:lnTo>
                    <a:pt x="9700" y="52516"/>
                  </a:lnTo>
                  <a:lnTo>
                    <a:pt x="16890" y="96843"/>
                  </a:lnTo>
                  <a:lnTo>
                    <a:pt x="21233" y="133822"/>
                  </a:lnTo>
                  <a:lnTo>
                    <a:pt x="27608" y="180646"/>
                  </a:lnTo>
                  <a:lnTo>
                    <a:pt x="285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8060"/>
            <p:cNvSpPr/>
            <p:nvPr/>
          </p:nvSpPr>
          <p:spPr>
            <a:xfrm>
              <a:off x="6334552" y="5439397"/>
              <a:ext cx="171024" cy="161304"/>
            </a:xfrm>
            <a:custGeom>
              <a:avLst/>
              <a:gdLst/>
              <a:ahLst/>
              <a:cxnLst/>
              <a:rect l="0" t="0" r="0" b="0"/>
              <a:pathLst>
                <a:path w="171024" h="161304">
                  <a:moveTo>
                    <a:pt x="9098" y="37478"/>
                  </a:moveTo>
                  <a:lnTo>
                    <a:pt x="9098" y="47591"/>
                  </a:lnTo>
                  <a:lnTo>
                    <a:pt x="11920" y="55378"/>
                  </a:lnTo>
                  <a:lnTo>
                    <a:pt x="14155" y="58936"/>
                  </a:lnTo>
                  <a:lnTo>
                    <a:pt x="17299" y="74057"/>
                  </a:lnTo>
                  <a:lnTo>
                    <a:pt x="18545" y="119046"/>
                  </a:lnTo>
                  <a:lnTo>
                    <a:pt x="19659" y="135494"/>
                  </a:lnTo>
                  <a:lnTo>
                    <a:pt x="27755" y="151081"/>
                  </a:lnTo>
                  <a:lnTo>
                    <a:pt x="28033" y="146515"/>
                  </a:lnTo>
                  <a:lnTo>
                    <a:pt x="19937" y="116112"/>
                  </a:lnTo>
                  <a:lnTo>
                    <a:pt x="17824" y="77156"/>
                  </a:lnTo>
                  <a:lnTo>
                    <a:pt x="10456" y="33217"/>
                  </a:lnTo>
                  <a:lnTo>
                    <a:pt x="6880" y="22179"/>
                  </a:lnTo>
                  <a:lnTo>
                    <a:pt x="1738" y="10015"/>
                  </a:lnTo>
                  <a:lnTo>
                    <a:pt x="0" y="1479"/>
                  </a:lnTo>
                  <a:lnTo>
                    <a:pt x="916" y="779"/>
                  </a:lnTo>
                  <a:lnTo>
                    <a:pt x="4756" y="0"/>
                  </a:lnTo>
                  <a:lnTo>
                    <a:pt x="6204" y="851"/>
                  </a:lnTo>
                  <a:lnTo>
                    <a:pt x="7169" y="2477"/>
                  </a:lnTo>
                  <a:lnTo>
                    <a:pt x="7811" y="4619"/>
                  </a:lnTo>
                  <a:lnTo>
                    <a:pt x="17508" y="16720"/>
                  </a:lnTo>
                  <a:lnTo>
                    <a:pt x="27298" y="26841"/>
                  </a:lnTo>
                  <a:lnTo>
                    <a:pt x="44287" y="64736"/>
                  </a:lnTo>
                  <a:lnTo>
                    <a:pt x="67994" y="108448"/>
                  </a:lnTo>
                  <a:lnTo>
                    <a:pt x="92905" y="140153"/>
                  </a:lnTo>
                  <a:lnTo>
                    <a:pt x="94602" y="138736"/>
                  </a:lnTo>
                  <a:lnTo>
                    <a:pt x="102048" y="125571"/>
                  </a:lnTo>
                  <a:lnTo>
                    <a:pt x="122220" y="84160"/>
                  </a:lnTo>
                  <a:lnTo>
                    <a:pt x="137355" y="54421"/>
                  </a:lnTo>
                  <a:lnTo>
                    <a:pt x="141998" y="36736"/>
                  </a:lnTo>
                  <a:lnTo>
                    <a:pt x="144264" y="33808"/>
                  </a:lnTo>
                  <a:lnTo>
                    <a:pt x="151522" y="28296"/>
                  </a:lnTo>
                  <a:lnTo>
                    <a:pt x="156896" y="33111"/>
                  </a:lnTo>
                  <a:lnTo>
                    <a:pt x="159453" y="41182"/>
                  </a:lnTo>
                  <a:lnTo>
                    <a:pt x="161318" y="86264"/>
                  </a:lnTo>
                  <a:lnTo>
                    <a:pt x="162533" y="126335"/>
                  </a:lnTo>
                  <a:lnTo>
                    <a:pt x="171023" y="1613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8061"/>
            <p:cNvSpPr/>
            <p:nvPr/>
          </p:nvSpPr>
          <p:spPr>
            <a:xfrm>
              <a:off x="3181350" y="3343275"/>
              <a:ext cx="3009901" cy="2124076"/>
            </a:xfrm>
            <a:custGeom>
              <a:avLst/>
              <a:gdLst/>
              <a:ahLst/>
              <a:cxnLst/>
              <a:rect l="0" t="0" r="0" b="0"/>
              <a:pathLst>
                <a:path w="3009901" h="2124076">
                  <a:moveTo>
                    <a:pt x="0" y="0"/>
                  </a:moveTo>
                  <a:lnTo>
                    <a:pt x="0" y="5056"/>
                  </a:lnTo>
                  <a:lnTo>
                    <a:pt x="1058" y="6546"/>
                  </a:lnTo>
                  <a:lnTo>
                    <a:pt x="2822" y="7539"/>
                  </a:lnTo>
                  <a:lnTo>
                    <a:pt x="5057" y="8201"/>
                  </a:lnTo>
                  <a:lnTo>
                    <a:pt x="46052" y="40530"/>
                  </a:lnTo>
                  <a:lnTo>
                    <a:pt x="85414" y="63980"/>
                  </a:lnTo>
                  <a:lnTo>
                    <a:pt x="88693" y="69111"/>
                  </a:lnTo>
                  <a:lnTo>
                    <a:pt x="87703" y="73591"/>
                  </a:lnTo>
                  <a:lnTo>
                    <a:pt x="83869" y="77636"/>
                  </a:lnTo>
                  <a:lnTo>
                    <a:pt x="84487" y="82449"/>
                  </a:lnTo>
                  <a:lnTo>
                    <a:pt x="93642" y="93441"/>
                  </a:lnTo>
                  <a:lnTo>
                    <a:pt x="131935" y="111199"/>
                  </a:lnTo>
                  <a:lnTo>
                    <a:pt x="171170" y="133992"/>
                  </a:lnTo>
                  <a:lnTo>
                    <a:pt x="214551" y="158877"/>
                  </a:lnTo>
                  <a:lnTo>
                    <a:pt x="251366" y="177838"/>
                  </a:lnTo>
                  <a:lnTo>
                    <a:pt x="289085" y="201918"/>
                  </a:lnTo>
                  <a:lnTo>
                    <a:pt x="332129" y="224105"/>
                  </a:lnTo>
                  <a:lnTo>
                    <a:pt x="373340" y="249140"/>
                  </a:lnTo>
                  <a:lnTo>
                    <a:pt x="412362" y="276666"/>
                  </a:lnTo>
                  <a:lnTo>
                    <a:pt x="455792" y="299874"/>
                  </a:lnTo>
                  <a:lnTo>
                    <a:pt x="502173" y="325213"/>
                  </a:lnTo>
                  <a:lnTo>
                    <a:pt x="549430" y="352829"/>
                  </a:lnTo>
                  <a:lnTo>
                    <a:pt x="596946" y="381119"/>
                  </a:lnTo>
                  <a:lnTo>
                    <a:pt x="639482" y="414667"/>
                  </a:lnTo>
                  <a:lnTo>
                    <a:pt x="671564" y="436180"/>
                  </a:lnTo>
                  <a:lnTo>
                    <a:pt x="705931" y="456324"/>
                  </a:lnTo>
                  <a:lnTo>
                    <a:pt x="738844" y="475861"/>
                  </a:lnTo>
                  <a:lnTo>
                    <a:pt x="782068" y="504710"/>
                  </a:lnTo>
                  <a:lnTo>
                    <a:pt x="814311" y="526646"/>
                  </a:lnTo>
                  <a:lnTo>
                    <a:pt x="848749" y="549448"/>
                  </a:lnTo>
                  <a:lnTo>
                    <a:pt x="881694" y="570166"/>
                  </a:lnTo>
                  <a:lnTo>
                    <a:pt x="913975" y="589957"/>
                  </a:lnTo>
                  <a:lnTo>
                    <a:pt x="945961" y="610395"/>
                  </a:lnTo>
                  <a:lnTo>
                    <a:pt x="977816" y="633589"/>
                  </a:lnTo>
                  <a:lnTo>
                    <a:pt x="1009613" y="658009"/>
                  </a:lnTo>
                  <a:lnTo>
                    <a:pt x="1041384" y="681915"/>
                  </a:lnTo>
                  <a:lnTo>
                    <a:pt x="1073143" y="703123"/>
                  </a:lnTo>
                  <a:lnTo>
                    <a:pt x="1107719" y="725955"/>
                  </a:lnTo>
                  <a:lnTo>
                    <a:pt x="1143195" y="749155"/>
                  </a:lnTo>
                  <a:lnTo>
                    <a:pt x="1176600" y="770050"/>
                  </a:lnTo>
                  <a:lnTo>
                    <a:pt x="1211909" y="792741"/>
                  </a:lnTo>
                  <a:lnTo>
                    <a:pt x="1247709" y="815880"/>
                  </a:lnTo>
                  <a:lnTo>
                    <a:pt x="1281260" y="836747"/>
                  </a:lnTo>
                  <a:lnTo>
                    <a:pt x="1316632" y="859426"/>
                  </a:lnTo>
                  <a:lnTo>
                    <a:pt x="1352462" y="882559"/>
                  </a:lnTo>
                  <a:lnTo>
                    <a:pt x="1386025" y="903423"/>
                  </a:lnTo>
                  <a:lnTo>
                    <a:pt x="1418580" y="926102"/>
                  </a:lnTo>
                  <a:lnTo>
                    <a:pt x="1451747" y="949234"/>
                  </a:lnTo>
                  <a:lnTo>
                    <a:pt x="1487654" y="970099"/>
                  </a:lnTo>
                  <a:lnTo>
                    <a:pt x="1521957" y="992777"/>
                  </a:lnTo>
                  <a:lnTo>
                    <a:pt x="1554842" y="1016967"/>
                  </a:lnTo>
                  <a:lnTo>
                    <a:pt x="1587097" y="1041830"/>
                  </a:lnTo>
                  <a:lnTo>
                    <a:pt x="1621893" y="1066991"/>
                  </a:lnTo>
                  <a:lnTo>
                    <a:pt x="1657466" y="1091227"/>
                  </a:lnTo>
                  <a:lnTo>
                    <a:pt x="1690916" y="1112581"/>
                  </a:lnTo>
                  <a:lnTo>
                    <a:pt x="1723421" y="1135478"/>
                  </a:lnTo>
                  <a:lnTo>
                    <a:pt x="1755508" y="1159765"/>
                  </a:lnTo>
                  <a:lnTo>
                    <a:pt x="1787406" y="1184670"/>
                  </a:lnTo>
                  <a:lnTo>
                    <a:pt x="1819222" y="1209851"/>
                  </a:lnTo>
                  <a:lnTo>
                    <a:pt x="1851002" y="1234095"/>
                  </a:lnTo>
                  <a:lnTo>
                    <a:pt x="1882764" y="1255453"/>
                  </a:lnTo>
                  <a:lnTo>
                    <a:pt x="1914520" y="1278351"/>
                  </a:lnTo>
                  <a:lnTo>
                    <a:pt x="1946273" y="1302640"/>
                  </a:lnTo>
                  <a:lnTo>
                    <a:pt x="1978024" y="1327545"/>
                  </a:lnTo>
                  <a:lnTo>
                    <a:pt x="2009774" y="1349904"/>
                  </a:lnTo>
                  <a:lnTo>
                    <a:pt x="2041525" y="1371482"/>
                  </a:lnTo>
                  <a:lnTo>
                    <a:pt x="2073275" y="1395184"/>
                  </a:lnTo>
                  <a:lnTo>
                    <a:pt x="2120900" y="1427271"/>
                  </a:lnTo>
                  <a:lnTo>
                    <a:pt x="2163469" y="1461943"/>
                  </a:lnTo>
                  <a:lnTo>
                    <a:pt x="2207949" y="1493971"/>
                  </a:lnTo>
                  <a:lnTo>
                    <a:pt x="2254643" y="1528626"/>
                  </a:lnTo>
                  <a:lnTo>
                    <a:pt x="2296935" y="1560648"/>
                  </a:lnTo>
                  <a:lnTo>
                    <a:pt x="2341333" y="1595301"/>
                  </a:lnTo>
                  <a:lnTo>
                    <a:pt x="2382946" y="1627323"/>
                  </a:lnTo>
                  <a:lnTo>
                    <a:pt x="2422087" y="1656921"/>
                  </a:lnTo>
                  <a:lnTo>
                    <a:pt x="2460495" y="1690854"/>
                  </a:lnTo>
                  <a:lnTo>
                    <a:pt x="2503743" y="1722663"/>
                  </a:lnTo>
                  <a:lnTo>
                    <a:pt x="2545015" y="1752197"/>
                  </a:lnTo>
                  <a:lnTo>
                    <a:pt x="2584055" y="1781055"/>
                  </a:lnTo>
                  <a:lnTo>
                    <a:pt x="2628626" y="1819251"/>
                  </a:lnTo>
                  <a:lnTo>
                    <a:pt x="2674276" y="1857370"/>
                  </a:lnTo>
                  <a:lnTo>
                    <a:pt x="2719238" y="1895474"/>
                  </a:lnTo>
                  <a:lnTo>
                    <a:pt x="2761280" y="1932516"/>
                  </a:lnTo>
                  <a:lnTo>
                    <a:pt x="2800158" y="1961314"/>
                  </a:lnTo>
                  <a:lnTo>
                    <a:pt x="2846891" y="1993790"/>
                  </a:lnTo>
                  <a:lnTo>
                    <a:pt x="2887395" y="2025636"/>
                  </a:lnTo>
                  <a:lnTo>
                    <a:pt x="2929923" y="2056535"/>
                  </a:lnTo>
                  <a:lnTo>
                    <a:pt x="2972766" y="2088788"/>
                  </a:lnTo>
                  <a:lnTo>
                    <a:pt x="3009900" y="2124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 name="SMARTInkShape-Group1182"/>
          <p:cNvGrpSpPr/>
          <p:nvPr/>
        </p:nvGrpSpPr>
        <p:grpSpPr>
          <a:xfrm>
            <a:off x="4752975" y="4305300"/>
            <a:ext cx="311959" cy="1918521"/>
            <a:chOff x="4752975" y="4305300"/>
            <a:chExt cx="311959" cy="1918521"/>
          </a:xfrm>
        </p:grpSpPr>
        <p:sp>
          <p:nvSpPr>
            <p:cNvPr id="18" name="SMARTInkShape-8062"/>
            <p:cNvSpPr/>
            <p:nvPr/>
          </p:nvSpPr>
          <p:spPr>
            <a:xfrm>
              <a:off x="4752975" y="4305300"/>
              <a:ext cx="161926" cy="1533526"/>
            </a:xfrm>
            <a:custGeom>
              <a:avLst/>
              <a:gdLst/>
              <a:ahLst/>
              <a:cxnLst/>
              <a:rect l="0" t="0" r="0" b="0"/>
              <a:pathLst>
                <a:path w="161926" h="1533526">
                  <a:moveTo>
                    <a:pt x="0" y="0"/>
                  </a:moveTo>
                  <a:lnTo>
                    <a:pt x="1058" y="15209"/>
                  </a:lnTo>
                  <a:lnTo>
                    <a:pt x="7539" y="41418"/>
                  </a:lnTo>
                  <a:lnTo>
                    <a:pt x="9263" y="80674"/>
                  </a:lnTo>
                  <a:lnTo>
                    <a:pt x="12295" y="122514"/>
                  </a:lnTo>
                  <a:lnTo>
                    <a:pt x="18161" y="163673"/>
                  </a:lnTo>
                  <a:lnTo>
                    <a:pt x="23989" y="201719"/>
                  </a:lnTo>
                  <a:lnTo>
                    <a:pt x="35510" y="245978"/>
                  </a:lnTo>
                  <a:lnTo>
                    <a:pt x="42645" y="293063"/>
                  </a:lnTo>
                  <a:lnTo>
                    <a:pt x="47700" y="332938"/>
                  </a:lnTo>
                  <a:lnTo>
                    <a:pt x="54970" y="377034"/>
                  </a:lnTo>
                  <a:lnTo>
                    <a:pt x="56504" y="423569"/>
                  </a:lnTo>
                  <a:lnTo>
                    <a:pt x="59781" y="469107"/>
                  </a:lnTo>
                  <a:lnTo>
                    <a:pt x="67454" y="511175"/>
                  </a:lnTo>
                  <a:lnTo>
                    <a:pt x="73609" y="552568"/>
                  </a:lnTo>
                  <a:lnTo>
                    <a:pt x="80745" y="595630"/>
                  </a:lnTo>
                  <a:lnTo>
                    <a:pt x="84741" y="633926"/>
                  </a:lnTo>
                  <a:lnTo>
                    <a:pt x="86492" y="680662"/>
                  </a:lnTo>
                  <a:lnTo>
                    <a:pt x="90652" y="716324"/>
                  </a:lnTo>
                  <a:lnTo>
                    <a:pt x="93206" y="753341"/>
                  </a:lnTo>
                  <a:lnTo>
                    <a:pt x="95400" y="787785"/>
                  </a:lnTo>
                  <a:lnTo>
                    <a:pt x="101527" y="827143"/>
                  </a:lnTo>
                  <a:lnTo>
                    <a:pt x="104871" y="872436"/>
                  </a:lnTo>
                  <a:lnTo>
                    <a:pt x="109404" y="907391"/>
                  </a:lnTo>
                  <a:lnTo>
                    <a:pt x="114391" y="954329"/>
                  </a:lnTo>
                  <a:lnTo>
                    <a:pt x="120559" y="995140"/>
                  </a:lnTo>
                  <a:lnTo>
                    <a:pt x="126002" y="1041748"/>
                  </a:lnTo>
                  <a:lnTo>
                    <a:pt x="131173" y="1073489"/>
                  </a:lnTo>
                  <a:lnTo>
                    <a:pt x="132705" y="1113585"/>
                  </a:lnTo>
                  <a:lnTo>
                    <a:pt x="133223" y="1154947"/>
                  </a:lnTo>
                  <a:lnTo>
                    <a:pt x="133325" y="1192161"/>
                  </a:lnTo>
                  <a:lnTo>
                    <a:pt x="136167" y="1236359"/>
                  </a:lnTo>
                  <a:lnTo>
                    <a:pt x="141992" y="1280138"/>
                  </a:lnTo>
                  <a:lnTo>
                    <a:pt x="142701" y="1325350"/>
                  </a:lnTo>
                  <a:lnTo>
                    <a:pt x="143911" y="1368018"/>
                  </a:lnTo>
                  <a:lnTo>
                    <a:pt x="150409" y="1408679"/>
                  </a:lnTo>
                  <a:lnTo>
                    <a:pt x="153196" y="1456132"/>
                  </a:lnTo>
                  <a:lnTo>
                    <a:pt x="161019" y="1503704"/>
                  </a:lnTo>
                  <a:lnTo>
                    <a:pt x="161925" y="1533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8063"/>
            <p:cNvSpPr/>
            <p:nvPr/>
          </p:nvSpPr>
          <p:spPr>
            <a:xfrm>
              <a:off x="4851605" y="5963398"/>
              <a:ext cx="213329" cy="260423"/>
            </a:xfrm>
            <a:custGeom>
              <a:avLst/>
              <a:gdLst/>
              <a:ahLst/>
              <a:cxnLst/>
              <a:rect l="0" t="0" r="0" b="0"/>
              <a:pathLst>
                <a:path w="213329" h="260423">
                  <a:moveTo>
                    <a:pt x="129970" y="113552"/>
                  </a:moveTo>
                  <a:lnTo>
                    <a:pt x="129970" y="72572"/>
                  </a:lnTo>
                  <a:lnTo>
                    <a:pt x="124914" y="51080"/>
                  </a:lnTo>
                  <a:lnTo>
                    <a:pt x="116713" y="36363"/>
                  </a:lnTo>
                  <a:lnTo>
                    <a:pt x="102524" y="25300"/>
                  </a:lnTo>
                  <a:lnTo>
                    <a:pt x="79858" y="20375"/>
                  </a:lnTo>
                  <a:lnTo>
                    <a:pt x="67833" y="22045"/>
                  </a:lnTo>
                  <a:lnTo>
                    <a:pt x="28380" y="36786"/>
                  </a:lnTo>
                  <a:lnTo>
                    <a:pt x="4225" y="66519"/>
                  </a:lnTo>
                  <a:lnTo>
                    <a:pt x="0" y="82770"/>
                  </a:lnTo>
                  <a:lnTo>
                    <a:pt x="444" y="115720"/>
                  </a:lnTo>
                  <a:lnTo>
                    <a:pt x="5019" y="154667"/>
                  </a:lnTo>
                  <a:lnTo>
                    <a:pt x="14111" y="172042"/>
                  </a:lnTo>
                  <a:lnTo>
                    <a:pt x="54971" y="219142"/>
                  </a:lnTo>
                  <a:lnTo>
                    <a:pt x="76860" y="239223"/>
                  </a:lnTo>
                  <a:lnTo>
                    <a:pt x="123318" y="256814"/>
                  </a:lnTo>
                  <a:lnTo>
                    <a:pt x="131885" y="259860"/>
                  </a:lnTo>
                  <a:lnTo>
                    <a:pt x="149871" y="260422"/>
                  </a:lnTo>
                  <a:lnTo>
                    <a:pt x="177175" y="257216"/>
                  </a:lnTo>
                  <a:lnTo>
                    <a:pt x="188344" y="251133"/>
                  </a:lnTo>
                  <a:lnTo>
                    <a:pt x="194286" y="246548"/>
                  </a:lnTo>
                  <a:lnTo>
                    <a:pt x="203711" y="230164"/>
                  </a:lnTo>
                  <a:lnTo>
                    <a:pt x="213328" y="195265"/>
                  </a:lnTo>
                  <a:lnTo>
                    <a:pt x="207623" y="152781"/>
                  </a:lnTo>
                  <a:lnTo>
                    <a:pt x="198252" y="118237"/>
                  </a:lnTo>
                  <a:lnTo>
                    <a:pt x="172083" y="74025"/>
                  </a:lnTo>
                  <a:lnTo>
                    <a:pt x="135885" y="29265"/>
                  </a:lnTo>
                  <a:lnTo>
                    <a:pt x="105545" y="4929"/>
                  </a:lnTo>
                  <a:lnTo>
                    <a:pt x="84732" y="374"/>
                  </a:lnTo>
                  <a:lnTo>
                    <a:pt x="80762" y="0"/>
                  </a:lnTo>
                  <a:lnTo>
                    <a:pt x="78114" y="809"/>
                  </a:lnTo>
                  <a:lnTo>
                    <a:pt x="76349" y="2406"/>
                  </a:lnTo>
                  <a:lnTo>
                    <a:pt x="75173" y="4530"/>
                  </a:lnTo>
                  <a:lnTo>
                    <a:pt x="73517" y="17631"/>
                  </a:lnTo>
                  <a:lnTo>
                    <a:pt x="78083" y="45032"/>
                  </a:lnTo>
                  <a:lnTo>
                    <a:pt x="103429" y="90608"/>
                  </a:lnTo>
                  <a:lnTo>
                    <a:pt x="128576" y="134420"/>
                  </a:lnTo>
                  <a:lnTo>
                    <a:pt x="158780" y="180467"/>
                  </a:lnTo>
                  <a:lnTo>
                    <a:pt x="196645" y="2469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1" name="SMARTInkShape-8064"/>
          <p:cNvSpPr/>
          <p:nvPr/>
        </p:nvSpPr>
        <p:spPr>
          <a:xfrm>
            <a:off x="6048375" y="794385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7" name="SMARTInkShape-Group1184"/>
          <p:cNvGrpSpPr/>
          <p:nvPr/>
        </p:nvGrpSpPr>
        <p:grpSpPr>
          <a:xfrm>
            <a:off x="3981450" y="3467100"/>
            <a:ext cx="3676651" cy="2257426"/>
            <a:chOff x="3981450" y="3467100"/>
            <a:chExt cx="3676651" cy="2257426"/>
          </a:xfrm>
        </p:grpSpPr>
        <p:sp>
          <p:nvSpPr>
            <p:cNvPr id="22" name="SMARTInkShape-8065"/>
            <p:cNvSpPr/>
            <p:nvPr/>
          </p:nvSpPr>
          <p:spPr>
            <a:xfrm>
              <a:off x="7639050" y="3467100"/>
              <a:ext cx="19051" cy="104776"/>
            </a:xfrm>
            <a:custGeom>
              <a:avLst/>
              <a:gdLst/>
              <a:ahLst/>
              <a:cxnLst/>
              <a:rect l="0" t="0" r="0" b="0"/>
              <a:pathLst>
                <a:path w="19051" h="104776">
                  <a:moveTo>
                    <a:pt x="0" y="0"/>
                  </a:moveTo>
                  <a:lnTo>
                    <a:pt x="1059" y="9721"/>
                  </a:lnTo>
                  <a:lnTo>
                    <a:pt x="9700" y="52516"/>
                  </a:lnTo>
                  <a:lnTo>
                    <a:pt x="1905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8066"/>
            <p:cNvSpPr/>
            <p:nvPr/>
          </p:nvSpPr>
          <p:spPr>
            <a:xfrm>
              <a:off x="7105650" y="3763145"/>
              <a:ext cx="228601" cy="237356"/>
            </a:xfrm>
            <a:custGeom>
              <a:avLst/>
              <a:gdLst/>
              <a:ahLst/>
              <a:cxnLst/>
              <a:rect l="0" t="0" r="0" b="0"/>
              <a:pathLst>
                <a:path w="228601" h="237356">
                  <a:moveTo>
                    <a:pt x="0" y="8755"/>
                  </a:moveTo>
                  <a:lnTo>
                    <a:pt x="0" y="3699"/>
                  </a:lnTo>
                  <a:lnTo>
                    <a:pt x="1059" y="2209"/>
                  </a:lnTo>
                  <a:lnTo>
                    <a:pt x="2822" y="1216"/>
                  </a:lnTo>
                  <a:lnTo>
                    <a:pt x="5057" y="554"/>
                  </a:lnTo>
                  <a:lnTo>
                    <a:pt x="7604" y="1171"/>
                  </a:lnTo>
                  <a:lnTo>
                    <a:pt x="17304" y="8154"/>
                  </a:lnTo>
                  <a:lnTo>
                    <a:pt x="44659" y="36580"/>
                  </a:lnTo>
                  <a:lnTo>
                    <a:pt x="67343" y="74968"/>
                  </a:lnTo>
                  <a:lnTo>
                    <a:pt x="97455" y="119819"/>
                  </a:lnTo>
                  <a:lnTo>
                    <a:pt x="121782" y="140283"/>
                  </a:lnTo>
                  <a:lnTo>
                    <a:pt x="123521" y="139832"/>
                  </a:lnTo>
                  <a:lnTo>
                    <a:pt x="128276" y="136509"/>
                  </a:lnTo>
                  <a:lnTo>
                    <a:pt x="131095" y="128681"/>
                  </a:lnTo>
                  <a:lnTo>
                    <a:pt x="140691" y="83776"/>
                  </a:lnTo>
                  <a:lnTo>
                    <a:pt x="147500" y="46622"/>
                  </a:lnTo>
                  <a:lnTo>
                    <a:pt x="159036" y="17372"/>
                  </a:lnTo>
                  <a:lnTo>
                    <a:pt x="170904" y="0"/>
                  </a:lnTo>
                  <a:lnTo>
                    <a:pt x="176344" y="9571"/>
                  </a:lnTo>
                  <a:lnTo>
                    <a:pt x="185624" y="54144"/>
                  </a:lnTo>
                  <a:lnTo>
                    <a:pt x="194112" y="94405"/>
                  </a:lnTo>
                  <a:lnTo>
                    <a:pt x="199915" y="141267"/>
                  </a:lnTo>
                  <a:lnTo>
                    <a:pt x="210156" y="184547"/>
                  </a:lnTo>
                  <a:lnTo>
                    <a:pt x="228600" y="2373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8067"/>
            <p:cNvSpPr/>
            <p:nvPr/>
          </p:nvSpPr>
          <p:spPr>
            <a:xfrm>
              <a:off x="7086600" y="3743325"/>
              <a:ext cx="47626" cy="285751"/>
            </a:xfrm>
            <a:custGeom>
              <a:avLst/>
              <a:gdLst/>
              <a:ahLst/>
              <a:cxnLst/>
              <a:rect l="0" t="0" r="0" b="0"/>
              <a:pathLst>
                <a:path w="47626" h="285751">
                  <a:moveTo>
                    <a:pt x="0" y="0"/>
                  </a:moveTo>
                  <a:lnTo>
                    <a:pt x="5057" y="46968"/>
                  </a:lnTo>
                  <a:lnTo>
                    <a:pt x="13257" y="86118"/>
                  </a:lnTo>
                  <a:lnTo>
                    <a:pt x="22390" y="131232"/>
                  </a:lnTo>
                  <a:lnTo>
                    <a:pt x="27353" y="173187"/>
                  </a:lnTo>
                  <a:lnTo>
                    <a:pt x="31155" y="217223"/>
                  </a:lnTo>
                  <a:lnTo>
                    <a:pt x="47625"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8068"/>
            <p:cNvSpPr/>
            <p:nvPr/>
          </p:nvSpPr>
          <p:spPr>
            <a:xfrm>
              <a:off x="3981450" y="3724275"/>
              <a:ext cx="2847976" cy="2000251"/>
            </a:xfrm>
            <a:custGeom>
              <a:avLst/>
              <a:gdLst/>
              <a:ahLst/>
              <a:cxnLst/>
              <a:rect l="0" t="0" r="0" b="0"/>
              <a:pathLst>
                <a:path w="2847976" h="2000251">
                  <a:moveTo>
                    <a:pt x="0" y="2000250"/>
                  </a:moveTo>
                  <a:lnTo>
                    <a:pt x="17900" y="1992711"/>
                  </a:lnTo>
                  <a:lnTo>
                    <a:pt x="31057" y="1988491"/>
                  </a:lnTo>
                  <a:lnTo>
                    <a:pt x="45538" y="1980538"/>
                  </a:lnTo>
                  <a:lnTo>
                    <a:pt x="82985" y="1958935"/>
                  </a:lnTo>
                  <a:lnTo>
                    <a:pt x="128084" y="1944332"/>
                  </a:lnTo>
                  <a:lnTo>
                    <a:pt x="175671" y="1915062"/>
                  </a:lnTo>
                  <a:lnTo>
                    <a:pt x="218573" y="1898721"/>
                  </a:lnTo>
                  <a:lnTo>
                    <a:pt x="240210" y="1888088"/>
                  </a:lnTo>
                  <a:lnTo>
                    <a:pt x="277963" y="1859995"/>
                  </a:lnTo>
                  <a:lnTo>
                    <a:pt x="320156" y="1836099"/>
                  </a:lnTo>
                  <a:lnTo>
                    <a:pt x="362927" y="1811586"/>
                  </a:lnTo>
                  <a:lnTo>
                    <a:pt x="406881" y="1783821"/>
                  </a:lnTo>
                  <a:lnTo>
                    <a:pt x="439912" y="1759103"/>
                  </a:lnTo>
                  <a:lnTo>
                    <a:pt x="464760" y="1740910"/>
                  </a:lnTo>
                  <a:lnTo>
                    <a:pt x="507545" y="1717586"/>
                  </a:lnTo>
                  <a:lnTo>
                    <a:pt x="546284" y="1694805"/>
                  </a:lnTo>
                  <a:lnTo>
                    <a:pt x="582020" y="1673387"/>
                  </a:lnTo>
                  <a:lnTo>
                    <a:pt x="621909" y="1647818"/>
                  </a:lnTo>
                  <a:lnTo>
                    <a:pt x="658833" y="1624971"/>
                  </a:lnTo>
                  <a:lnTo>
                    <a:pt x="700151" y="1602898"/>
                  </a:lnTo>
                  <a:lnTo>
                    <a:pt x="742537" y="1573848"/>
                  </a:lnTo>
                  <a:lnTo>
                    <a:pt x="787738" y="1548439"/>
                  </a:lnTo>
                  <a:lnTo>
                    <a:pt x="834822" y="1517523"/>
                  </a:lnTo>
                  <a:lnTo>
                    <a:pt x="882179" y="1491166"/>
                  </a:lnTo>
                  <a:lnTo>
                    <a:pt x="927914" y="1457352"/>
                  </a:lnTo>
                  <a:lnTo>
                    <a:pt x="971312" y="1435381"/>
                  </a:lnTo>
                  <a:lnTo>
                    <a:pt x="1015590" y="1404184"/>
                  </a:lnTo>
                  <a:lnTo>
                    <a:pt x="1060174" y="1376166"/>
                  </a:lnTo>
                  <a:lnTo>
                    <a:pt x="1104964" y="1347690"/>
                  </a:lnTo>
                  <a:lnTo>
                    <a:pt x="1151867" y="1313614"/>
                  </a:lnTo>
                  <a:lnTo>
                    <a:pt x="1195003" y="1289159"/>
                  </a:lnTo>
                  <a:lnTo>
                    <a:pt x="1234646" y="1263710"/>
                  </a:lnTo>
                  <a:lnTo>
                    <a:pt x="1274580" y="1235714"/>
                  </a:lnTo>
                  <a:lnTo>
                    <a:pt x="1320864" y="1201024"/>
                  </a:lnTo>
                  <a:lnTo>
                    <a:pt x="1365500" y="1165084"/>
                  </a:lnTo>
                  <a:lnTo>
                    <a:pt x="1407859" y="1130728"/>
                  </a:lnTo>
                  <a:lnTo>
                    <a:pt x="1451053" y="1098399"/>
                  </a:lnTo>
                  <a:lnTo>
                    <a:pt x="1496722" y="1064052"/>
                  </a:lnTo>
                  <a:lnTo>
                    <a:pt x="1543225" y="1018944"/>
                  </a:lnTo>
                  <a:lnTo>
                    <a:pt x="1587511" y="982913"/>
                  </a:lnTo>
                  <a:lnTo>
                    <a:pt x="1631951" y="948364"/>
                  </a:lnTo>
                  <a:lnTo>
                    <a:pt x="1676400" y="912357"/>
                  </a:lnTo>
                  <a:lnTo>
                    <a:pt x="1720850" y="869830"/>
                  </a:lnTo>
                  <a:lnTo>
                    <a:pt x="1768005" y="835864"/>
                  </a:lnTo>
                  <a:lnTo>
                    <a:pt x="1813537" y="795131"/>
                  </a:lnTo>
                  <a:lnTo>
                    <a:pt x="1856871" y="752875"/>
                  </a:lnTo>
                  <a:lnTo>
                    <a:pt x="1898253" y="714410"/>
                  </a:lnTo>
                  <a:lnTo>
                    <a:pt x="1942508" y="676278"/>
                  </a:lnTo>
                  <a:lnTo>
                    <a:pt x="1986793" y="635353"/>
                  </a:lnTo>
                  <a:lnTo>
                    <a:pt x="2028048" y="604574"/>
                  </a:lnTo>
                  <a:lnTo>
                    <a:pt x="2068809" y="574497"/>
                  </a:lnTo>
                  <a:lnTo>
                    <a:pt x="2085754" y="564365"/>
                  </a:lnTo>
                  <a:lnTo>
                    <a:pt x="2128010" y="521328"/>
                  </a:lnTo>
                  <a:lnTo>
                    <a:pt x="2173966" y="482655"/>
                  </a:lnTo>
                  <a:lnTo>
                    <a:pt x="2208562" y="454389"/>
                  </a:lnTo>
                  <a:lnTo>
                    <a:pt x="2250243" y="423601"/>
                  </a:lnTo>
                  <a:lnTo>
                    <a:pt x="2297054" y="384291"/>
                  </a:lnTo>
                  <a:lnTo>
                    <a:pt x="2339552" y="351142"/>
                  </a:lnTo>
                  <a:lnTo>
                    <a:pt x="2386239" y="313964"/>
                  </a:lnTo>
                  <a:lnTo>
                    <a:pt x="2430637" y="284146"/>
                  </a:lnTo>
                  <a:lnTo>
                    <a:pt x="2443064" y="274101"/>
                  </a:lnTo>
                  <a:lnTo>
                    <a:pt x="2484448" y="237938"/>
                  </a:lnTo>
                  <a:lnTo>
                    <a:pt x="2530659" y="199804"/>
                  </a:lnTo>
                  <a:lnTo>
                    <a:pt x="2563830" y="174856"/>
                  </a:lnTo>
                  <a:lnTo>
                    <a:pt x="2588454" y="160112"/>
                  </a:lnTo>
                  <a:lnTo>
                    <a:pt x="2625850" y="136167"/>
                  </a:lnTo>
                  <a:lnTo>
                    <a:pt x="2670479" y="107550"/>
                  </a:lnTo>
                  <a:lnTo>
                    <a:pt x="2707870" y="80603"/>
                  </a:lnTo>
                  <a:lnTo>
                    <a:pt x="2751077" y="49435"/>
                  </a:lnTo>
                  <a:lnTo>
                    <a:pt x="2792529" y="23718"/>
                  </a:lnTo>
                  <a:lnTo>
                    <a:pt x="2847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8069"/>
            <p:cNvSpPr/>
            <p:nvPr/>
          </p:nvSpPr>
          <p:spPr>
            <a:xfrm>
              <a:off x="7413003" y="3724702"/>
              <a:ext cx="156738" cy="237699"/>
            </a:xfrm>
            <a:custGeom>
              <a:avLst/>
              <a:gdLst/>
              <a:ahLst/>
              <a:cxnLst/>
              <a:rect l="0" t="0" r="0" b="0"/>
              <a:pathLst>
                <a:path w="156738" h="237699">
                  <a:moveTo>
                    <a:pt x="121272" y="18623"/>
                  </a:moveTo>
                  <a:lnTo>
                    <a:pt x="121272" y="13567"/>
                  </a:lnTo>
                  <a:lnTo>
                    <a:pt x="120214" y="12077"/>
                  </a:lnTo>
                  <a:lnTo>
                    <a:pt x="118450" y="11084"/>
                  </a:lnTo>
                  <a:lnTo>
                    <a:pt x="116216" y="10422"/>
                  </a:lnTo>
                  <a:lnTo>
                    <a:pt x="114726" y="8922"/>
                  </a:lnTo>
                  <a:lnTo>
                    <a:pt x="112139" y="1013"/>
                  </a:lnTo>
                  <a:lnTo>
                    <a:pt x="101751" y="0"/>
                  </a:lnTo>
                  <a:lnTo>
                    <a:pt x="79277" y="7262"/>
                  </a:lnTo>
                  <a:lnTo>
                    <a:pt x="59675" y="17961"/>
                  </a:lnTo>
                  <a:lnTo>
                    <a:pt x="15244" y="52876"/>
                  </a:lnTo>
                  <a:lnTo>
                    <a:pt x="3191" y="69106"/>
                  </a:lnTo>
                  <a:lnTo>
                    <a:pt x="0" y="77396"/>
                  </a:lnTo>
                  <a:lnTo>
                    <a:pt x="207" y="81088"/>
                  </a:lnTo>
                  <a:lnTo>
                    <a:pt x="3260" y="88013"/>
                  </a:lnTo>
                  <a:lnTo>
                    <a:pt x="7673" y="90283"/>
                  </a:lnTo>
                  <a:lnTo>
                    <a:pt x="46418" y="99282"/>
                  </a:lnTo>
                  <a:lnTo>
                    <a:pt x="89984" y="112010"/>
                  </a:lnTo>
                  <a:lnTo>
                    <a:pt x="127439" y="128164"/>
                  </a:lnTo>
                  <a:lnTo>
                    <a:pt x="134908" y="129751"/>
                  </a:lnTo>
                  <a:lnTo>
                    <a:pt x="146030" y="137157"/>
                  </a:lnTo>
                  <a:lnTo>
                    <a:pt x="150477" y="142096"/>
                  </a:lnTo>
                  <a:lnTo>
                    <a:pt x="155419" y="153228"/>
                  </a:lnTo>
                  <a:lnTo>
                    <a:pt x="156737" y="159159"/>
                  </a:lnTo>
                  <a:lnTo>
                    <a:pt x="153534" y="182677"/>
                  </a:lnTo>
                  <a:lnTo>
                    <a:pt x="145841" y="194900"/>
                  </a:lnTo>
                  <a:lnTo>
                    <a:pt x="118599" y="216426"/>
                  </a:lnTo>
                  <a:lnTo>
                    <a:pt x="71401" y="234165"/>
                  </a:lnTo>
                  <a:lnTo>
                    <a:pt x="35547" y="2376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 name="SMARTInkShape-Group1185"/>
          <p:cNvGrpSpPr/>
          <p:nvPr/>
        </p:nvGrpSpPr>
        <p:grpSpPr>
          <a:xfrm>
            <a:off x="3619514" y="5610225"/>
            <a:ext cx="419087" cy="266698"/>
            <a:chOff x="3619514" y="5610225"/>
            <a:chExt cx="419087" cy="266698"/>
          </a:xfrm>
        </p:grpSpPr>
        <p:sp>
          <p:nvSpPr>
            <p:cNvPr id="28" name="SMARTInkShape-8070"/>
            <p:cNvSpPr/>
            <p:nvPr/>
          </p:nvSpPr>
          <p:spPr>
            <a:xfrm>
              <a:off x="3762375" y="5629275"/>
              <a:ext cx="228601" cy="180976"/>
            </a:xfrm>
            <a:custGeom>
              <a:avLst/>
              <a:gdLst/>
              <a:ahLst/>
              <a:cxnLst/>
              <a:rect l="0" t="0" r="0" b="0"/>
              <a:pathLst>
                <a:path w="228601" h="180976">
                  <a:moveTo>
                    <a:pt x="228600" y="0"/>
                  </a:moveTo>
                  <a:lnTo>
                    <a:pt x="220399" y="0"/>
                  </a:lnTo>
                  <a:lnTo>
                    <a:pt x="194243" y="16247"/>
                  </a:lnTo>
                  <a:lnTo>
                    <a:pt x="161751" y="31799"/>
                  </a:lnTo>
                  <a:lnTo>
                    <a:pt x="140097" y="52063"/>
                  </a:lnTo>
                  <a:lnTo>
                    <a:pt x="121121" y="77660"/>
                  </a:lnTo>
                  <a:lnTo>
                    <a:pt x="76718" y="108046"/>
                  </a:lnTo>
                  <a:lnTo>
                    <a:pt x="33849" y="147224"/>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8071"/>
            <p:cNvSpPr/>
            <p:nvPr/>
          </p:nvSpPr>
          <p:spPr>
            <a:xfrm>
              <a:off x="3619514" y="5610225"/>
              <a:ext cx="419087" cy="266698"/>
            </a:xfrm>
            <a:custGeom>
              <a:avLst/>
              <a:gdLst/>
              <a:ahLst/>
              <a:cxnLst/>
              <a:rect l="0" t="0" r="0" b="0"/>
              <a:pathLst>
                <a:path w="419087" h="266698">
                  <a:moveTo>
                    <a:pt x="419086" y="0"/>
                  </a:moveTo>
                  <a:lnTo>
                    <a:pt x="410885" y="0"/>
                  </a:lnTo>
                  <a:lnTo>
                    <a:pt x="367827" y="25510"/>
                  </a:lnTo>
                  <a:lnTo>
                    <a:pt x="322542" y="45518"/>
                  </a:lnTo>
                  <a:lnTo>
                    <a:pt x="281097" y="68527"/>
                  </a:lnTo>
                  <a:lnTo>
                    <a:pt x="239115" y="89893"/>
                  </a:lnTo>
                  <a:lnTo>
                    <a:pt x="192670" y="115724"/>
                  </a:lnTo>
                  <a:lnTo>
                    <a:pt x="146702" y="143481"/>
                  </a:lnTo>
                  <a:lnTo>
                    <a:pt x="105098" y="173489"/>
                  </a:lnTo>
                  <a:lnTo>
                    <a:pt x="60331" y="210963"/>
                  </a:lnTo>
                  <a:lnTo>
                    <a:pt x="26484" y="240323"/>
                  </a:lnTo>
                  <a:lnTo>
                    <a:pt x="22346" y="247215"/>
                  </a:lnTo>
                  <a:lnTo>
                    <a:pt x="21242" y="250535"/>
                  </a:lnTo>
                  <a:lnTo>
                    <a:pt x="19449" y="252749"/>
                  </a:lnTo>
                  <a:lnTo>
                    <a:pt x="0" y="266688"/>
                  </a:lnTo>
                  <a:lnTo>
                    <a:pt x="5047" y="266697"/>
                  </a:lnTo>
                  <a:lnTo>
                    <a:pt x="6535" y="265640"/>
                  </a:lnTo>
                  <a:lnTo>
                    <a:pt x="7527" y="263876"/>
                  </a:lnTo>
                  <a:lnTo>
                    <a:pt x="8189" y="261643"/>
                  </a:lnTo>
                  <a:lnTo>
                    <a:pt x="9687" y="260153"/>
                  </a:lnTo>
                  <a:lnTo>
                    <a:pt x="19698" y="254941"/>
                  </a:lnTo>
                  <a:lnTo>
                    <a:pt x="66926" y="216783"/>
                  </a:lnTo>
                  <a:lnTo>
                    <a:pt x="110480" y="188082"/>
                  </a:lnTo>
                  <a:lnTo>
                    <a:pt x="154003" y="157841"/>
                  </a:lnTo>
                  <a:lnTo>
                    <a:pt x="193628" y="133170"/>
                  </a:lnTo>
                  <a:lnTo>
                    <a:pt x="231794" y="107914"/>
                  </a:lnTo>
                  <a:lnTo>
                    <a:pt x="273865" y="81485"/>
                  </a:lnTo>
                  <a:lnTo>
                    <a:pt x="323836"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1" name="SMARTInkShape-8072"/>
          <p:cNvSpPr/>
          <p:nvPr/>
        </p:nvSpPr>
        <p:spPr>
          <a:xfrm>
            <a:off x="3143250" y="4314825"/>
            <a:ext cx="1676401" cy="76200"/>
          </a:xfrm>
          <a:custGeom>
            <a:avLst/>
            <a:gdLst/>
            <a:ahLst/>
            <a:cxnLst/>
            <a:rect l="0" t="0" r="0" b="0"/>
            <a:pathLst>
              <a:path w="1676401" h="76200">
                <a:moveTo>
                  <a:pt x="0" y="0"/>
                </a:moveTo>
                <a:lnTo>
                  <a:pt x="5057" y="0"/>
                </a:lnTo>
                <a:lnTo>
                  <a:pt x="45124" y="8936"/>
                </a:lnTo>
                <a:lnTo>
                  <a:pt x="84356" y="12295"/>
                </a:lnTo>
                <a:lnTo>
                  <a:pt x="126950" y="23711"/>
                </a:lnTo>
                <a:lnTo>
                  <a:pt x="173756" y="35473"/>
                </a:lnTo>
                <a:lnTo>
                  <a:pt x="217654" y="38812"/>
                </a:lnTo>
                <a:lnTo>
                  <a:pt x="263008" y="46712"/>
                </a:lnTo>
                <a:lnTo>
                  <a:pt x="310624" y="47505"/>
                </a:lnTo>
                <a:lnTo>
                  <a:pt x="357182" y="54147"/>
                </a:lnTo>
                <a:lnTo>
                  <a:pt x="394601" y="56557"/>
                </a:lnTo>
                <a:lnTo>
                  <a:pt x="442130" y="57033"/>
                </a:lnTo>
                <a:lnTo>
                  <a:pt x="479192" y="57127"/>
                </a:lnTo>
                <a:lnTo>
                  <a:pt x="525083" y="57145"/>
                </a:lnTo>
                <a:lnTo>
                  <a:pt x="564801" y="57149"/>
                </a:lnTo>
                <a:lnTo>
                  <a:pt x="608238" y="57150"/>
                </a:lnTo>
                <a:lnTo>
                  <a:pt x="645062" y="57150"/>
                </a:lnTo>
                <a:lnTo>
                  <a:pt x="689787" y="57150"/>
                </a:lnTo>
                <a:lnTo>
                  <a:pt x="729744" y="57150"/>
                </a:lnTo>
                <a:lnTo>
                  <a:pt x="769740" y="63696"/>
                </a:lnTo>
                <a:lnTo>
                  <a:pt x="813423" y="66413"/>
                </a:lnTo>
                <a:lnTo>
                  <a:pt x="851298" y="66623"/>
                </a:lnTo>
                <a:lnTo>
                  <a:pt x="892058" y="66668"/>
                </a:lnTo>
                <a:lnTo>
                  <a:pt x="938130" y="66673"/>
                </a:lnTo>
                <a:lnTo>
                  <a:pt x="982705" y="66675"/>
                </a:lnTo>
                <a:lnTo>
                  <a:pt x="1027101" y="66675"/>
                </a:lnTo>
                <a:lnTo>
                  <a:pt x="1073814" y="66675"/>
                </a:lnTo>
                <a:lnTo>
                  <a:pt x="1113929" y="66675"/>
                </a:lnTo>
                <a:lnTo>
                  <a:pt x="1153485" y="73221"/>
                </a:lnTo>
                <a:lnTo>
                  <a:pt x="1198145" y="75611"/>
                </a:lnTo>
                <a:lnTo>
                  <a:pt x="1237854" y="76084"/>
                </a:lnTo>
                <a:lnTo>
                  <a:pt x="1277330" y="76177"/>
                </a:lnTo>
                <a:lnTo>
                  <a:pt x="1322053" y="76197"/>
                </a:lnTo>
                <a:lnTo>
                  <a:pt x="1367793" y="76199"/>
                </a:lnTo>
                <a:lnTo>
                  <a:pt x="1402848" y="75142"/>
                </a:lnTo>
                <a:lnTo>
                  <a:pt x="1446894" y="67558"/>
                </a:lnTo>
                <a:lnTo>
                  <a:pt x="1489134" y="66727"/>
                </a:lnTo>
                <a:lnTo>
                  <a:pt x="1504271" y="65639"/>
                </a:lnTo>
                <a:lnTo>
                  <a:pt x="1530791" y="58035"/>
                </a:lnTo>
                <a:lnTo>
                  <a:pt x="1572385" y="56114"/>
                </a:lnTo>
                <a:lnTo>
                  <a:pt x="1608655" y="48214"/>
                </a:lnTo>
                <a:lnTo>
                  <a:pt x="1612186" y="48018"/>
                </a:lnTo>
                <a:lnTo>
                  <a:pt x="1618933" y="44977"/>
                </a:lnTo>
                <a:lnTo>
                  <a:pt x="1622213" y="42685"/>
                </a:lnTo>
                <a:lnTo>
                  <a:pt x="1636943" y="39458"/>
                </a:lnTo>
                <a:lnTo>
                  <a:pt x="1653280" y="37310"/>
                </a:lnTo>
                <a:lnTo>
                  <a:pt x="1666698" y="30614"/>
                </a:lnTo>
                <a:lnTo>
                  <a:pt x="1675832" y="28694"/>
                </a:lnTo>
                <a:lnTo>
                  <a:pt x="16764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1" name="SMARTInkShape-8073"/>
          <p:cNvSpPr/>
          <p:nvPr/>
        </p:nvSpPr>
        <p:spPr>
          <a:xfrm>
            <a:off x="5419725" y="4791075"/>
            <a:ext cx="57151" cy="1104901"/>
          </a:xfrm>
          <a:custGeom>
            <a:avLst/>
            <a:gdLst/>
            <a:ahLst/>
            <a:cxnLst/>
            <a:rect l="0" t="0" r="0" b="0"/>
            <a:pathLst>
              <a:path w="57151" h="1104901">
                <a:moveTo>
                  <a:pt x="0" y="0"/>
                </a:moveTo>
                <a:lnTo>
                  <a:pt x="0" y="43620"/>
                </a:lnTo>
                <a:lnTo>
                  <a:pt x="2822" y="77290"/>
                </a:lnTo>
                <a:lnTo>
                  <a:pt x="8642" y="118481"/>
                </a:lnTo>
                <a:lnTo>
                  <a:pt x="9351" y="163378"/>
                </a:lnTo>
                <a:lnTo>
                  <a:pt x="12295" y="200454"/>
                </a:lnTo>
                <a:lnTo>
                  <a:pt x="17716" y="240797"/>
                </a:lnTo>
                <a:lnTo>
                  <a:pt x="18655" y="277605"/>
                </a:lnTo>
                <a:lnTo>
                  <a:pt x="23988" y="316968"/>
                </a:lnTo>
                <a:lnTo>
                  <a:pt x="27669" y="355103"/>
                </a:lnTo>
                <a:lnTo>
                  <a:pt x="28306" y="390142"/>
                </a:lnTo>
                <a:lnTo>
                  <a:pt x="28495" y="430393"/>
                </a:lnTo>
                <a:lnTo>
                  <a:pt x="28565" y="476692"/>
                </a:lnTo>
                <a:lnTo>
                  <a:pt x="28573" y="519925"/>
                </a:lnTo>
                <a:lnTo>
                  <a:pt x="31397" y="553865"/>
                </a:lnTo>
                <a:lnTo>
                  <a:pt x="34062" y="572129"/>
                </a:lnTo>
                <a:lnTo>
                  <a:pt x="29973" y="612546"/>
                </a:lnTo>
                <a:lnTo>
                  <a:pt x="28759" y="652792"/>
                </a:lnTo>
                <a:lnTo>
                  <a:pt x="28591" y="697693"/>
                </a:lnTo>
                <a:lnTo>
                  <a:pt x="28576" y="744134"/>
                </a:lnTo>
                <a:lnTo>
                  <a:pt x="28575" y="787112"/>
                </a:lnTo>
                <a:lnTo>
                  <a:pt x="28575" y="830069"/>
                </a:lnTo>
                <a:lnTo>
                  <a:pt x="29634" y="866732"/>
                </a:lnTo>
                <a:lnTo>
                  <a:pt x="36776" y="893214"/>
                </a:lnTo>
                <a:lnTo>
                  <a:pt x="38048" y="935477"/>
                </a:lnTo>
                <a:lnTo>
                  <a:pt x="38097" y="961617"/>
                </a:lnTo>
                <a:lnTo>
                  <a:pt x="40922" y="969957"/>
                </a:lnTo>
                <a:lnTo>
                  <a:pt x="44645" y="977192"/>
                </a:lnTo>
                <a:lnTo>
                  <a:pt x="47233" y="993682"/>
                </a:lnTo>
                <a:lnTo>
                  <a:pt x="47615" y="1022348"/>
                </a:lnTo>
                <a:lnTo>
                  <a:pt x="50442" y="1028699"/>
                </a:lnTo>
                <a:lnTo>
                  <a:pt x="54170" y="1035050"/>
                </a:lnTo>
                <a:lnTo>
                  <a:pt x="56561" y="1047750"/>
                </a:lnTo>
                <a:lnTo>
                  <a:pt x="57150" y="1104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2" name="SMARTInkShape-8074"/>
          <p:cNvSpPr/>
          <p:nvPr/>
        </p:nvSpPr>
        <p:spPr>
          <a:xfrm>
            <a:off x="3143642" y="4776063"/>
            <a:ext cx="2276084" cy="129313"/>
          </a:xfrm>
          <a:custGeom>
            <a:avLst/>
            <a:gdLst/>
            <a:ahLst/>
            <a:cxnLst/>
            <a:rect l="0" t="0" r="0" b="0"/>
            <a:pathLst>
              <a:path w="2276084" h="129313">
                <a:moveTo>
                  <a:pt x="9133" y="119787"/>
                </a:moveTo>
                <a:lnTo>
                  <a:pt x="932" y="119787"/>
                </a:lnTo>
                <a:lnTo>
                  <a:pt x="491" y="120845"/>
                </a:lnTo>
                <a:lnTo>
                  <a:pt x="0" y="124844"/>
                </a:lnTo>
                <a:lnTo>
                  <a:pt x="928" y="126333"/>
                </a:lnTo>
                <a:lnTo>
                  <a:pt x="2605" y="127326"/>
                </a:lnTo>
                <a:lnTo>
                  <a:pt x="8751" y="129197"/>
                </a:lnTo>
                <a:lnTo>
                  <a:pt x="52751" y="129311"/>
                </a:lnTo>
                <a:lnTo>
                  <a:pt x="99153" y="129312"/>
                </a:lnTo>
                <a:lnTo>
                  <a:pt x="146740" y="129312"/>
                </a:lnTo>
                <a:lnTo>
                  <a:pt x="190003" y="122766"/>
                </a:lnTo>
                <a:lnTo>
                  <a:pt x="235517" y="120375"/>
                </a:lnTo>
                <a:lnTo>
                  <a:pt x="279579" y="119865"/>
                </a:lnTo>
                <a:lnTo>
                  <a:pt x="324825" y="119803"/>
                </a:lnTo>
                <a:lnTo>
                  <a:pt x="364415" y="119790"/>
                </a:lnTo>
                <a:lnTo>
                  <a:pt x="401092" y="119788"/>
                </a:lnTo>
                <a:lnTo>
                  <a:pt x="445474" y="119788"/>
                </a:lnTo>
                <a:lnTo>
                  <a:pt x="488240" y="120845"/>
                </a:lnTo>
                <a:lnTo>
                  <a:pt x="528328" y="126333"/>
                </a:lnTo>
                <a:lnTo>
                  <a:pt x="568545" y="127371"/>
                </a:lnTo>
                <a:lnTo>
                  <a:pt x="610330" y="122504"/>
                </a:lnTo>
                <a:lnTo>
                  <a:pt x="653488" y="120324"/>
                </a:lnTo>
                <a:lnTo>
                  <a:pt x="693942" y="119946"/>
                </a:lnTo>
                <a:lnTo>
                  <a:pt x="740481" y="119818"/>
                </a:lnTo>
                <a:lnTo>
                  <a:pt x="780630" y="119796"/>
                </a:lnTo>
                <a:lnTo>
                  <a:pt x="820984" y="119790"/>
                </a:lnTo>
                <a:lnTo>
                  <a:pt x="866000" y="118729"/>
                </a:lnTo>
                <a:lnTo>
                  <a:pt x="903194" y="113241"/>
                </a:lnTo>
                <a:lnTo>
                  <a:pt x="945141" y="111145"/>
                </a:lnTo>
                <a:lnTo>
                  <a:pt x="980735" y="110524"/>
                </a:lnTo>
                <a:lnTo>
                  <a:pt x="1023855" y="109281"/>
                </a:lnTo>
                <a:lnTo>
                  <a:pt x="1066970" y="103739"/>
                </a:lnTo>
                <a:lnTo>
                  <a:pt x="1107755" y="101330"/>
                </a:lnTo>
                <a:lnTo>
                  <a:pt x="1146392" y="100913"/>
                </a:lnTo>
                <a:lnTo>
                  <a:pt x="1185710" y="97967"/>
                </a:lnTo>
                <a:lnTo>
                  <a:pt x="1206214" y="95273"/>
                </a:lnTo>
                <a:lnTo>
                  <a:pt x="1248443" y="99808"/>
                </a:lnTo>
                <a:lnTo>
                  <a:pt x="1286385" y="100462"/>
                </a:lnTo>
                <a:lnTo>
                  <a:pt x="1331141" y="95599"/>
                </a:lnTo>
                <a:lnTo>
                  <a:pt x="1367803" y="92512"/>
                </a:lnTo>
                <a:lnTo>
                  <a:pt x="1408887" y="91597"/>
                </a:lnTo>
                <a:lnTo>
                  <a:pt x="1454574" y="86270"/>
                </a:lnTo>
                <a:lnTo>
                  <a:pt x="1497781" y="82592"/>
                </a:lnTo>
                <a:lnTo>
                  <a:pt x="1537945" y="80897"/>
                </a:lnTo>
                <a:lnTo>
                  <a:pt x="1576069" y="75221"/>
                </a:lnTo>
                <a:lnTo>
                  <a:pt x="1620754" y="69944"/>
                </a:lnTo>
                <a:lnTo>
                  <a:pt x="1660342" y="64802"/>
                </a:lnTo>
                <a:lnTo>
                  <a:pt x="1702764" y="60457"/>
                </a:lnTo>
                <a:lnTo>
                  <a:pt x="1744912" y="54563"/>
                </a:lnTo>
                <a:lnTo>
                  <a:pt x="1788827" y="45794"/>
                </a:lnTo>
                <a:lnTo>
                  <a:pt x="1832623" y="36693"/>
                </a:lnTo>
                <a:lnTo>
                  <a:pt x="1877454" y="29525"/>
                </a:lnTo>
                <a:lnTo>
                  <a:pt x="1923115" y="24464"/>
                </a:lnTo>
                <a:lnTo>
                  <a:pt x="1966159" y="17192"/>
                </a:lnTo>
                <a:lnTo>
                  <a:pt x="2005784" y="15443"/>
                </a:lnTo>
                <a:lnTo>
                  <a:pt x="2045714" y="8551"/>
                </a:lnTo>
                <a:lnTo>
                  <a:pt x="2086814" y="5890"/>
                </a:lnTo>
                <a:lnTo>
                  <a:pt x="2129414" y="5567"/>
                </a:lnTo>
                <a:lnTo>
                  <a:pt x="2172886" y="5492"/>
                </a:lnTo>
                <a:lnTo>
                  <a:pt x="2184710" y="4430"/>
                </a:lnTo>
                <a:lnTo>
                  <a:pt x="2203266" y="0"/>
                </a:lnTo>
                <a:lnTo>
                  <a:pt x="2250086" y="5365"/>
                </a:lnTo>
                <a:lnTo>
                  <a:pt x="2276083" y="54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3" name="SMARTInkShape-8075"/>
          <p:cNvSpPr/>
          <p:nvPr/>
        </p:nvSpPr>
        <p:spPr>
          <a:xfrm>
            <a:off x="3124200" y="5419725"/>
            <a:ext cx="47626" cy="38101"/>
          </a:xfrm>
          <a:custGeom>
            <a:avLst/>
            <a:gdLst/>
            <a:ahLst/>
            <a:cxnLst/>
            <a:rect l="0" t="0" r="0" b="0"/>
            <a:pathLst>
              <a:path w="47626" h="38101">
                <a:moveTo>
                  <a:pt x="47625" y="0"/>
                </a:moveTo>
                <a:lnTo>
                  <a:pt x="38962" y="7604"/>
                </a:lnTo>
                <a:lnTo>
                  <a:pt x="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8" name="SMARTInkShape-Group1190"/>
          <p:cNvGrpSpPr/>
          <p:nvPr/>
        </p:nvGrpSpPr>
        <p:grpSpPr>
          <a:xfrm>
            <a:off x="3495675" y="3962400"/>
            <a:ext cx="137398" cy="676276"/>
            <a:chOff x="3495675" y="3962400"/>
            <a:chExt cx="137398" cy="676276"/>
          </a:xfrm>
        </p:grpSpPr>
        <p:sp>
          <p:nvSpPr>
            <p:cNvPr id="314" name="SMARTInkShape-8076"/>
            <p:cNvSpPr/>
            <p:nvPr/>
          </p:nvSpPr>
          <p:spPr>
            <a:xfrm>
              <a:off x="3495675" y="4476900"/>
              <a:ext cx="137398" cy="161776"/>
            </a:xfrm>
            <a:custGeom>
              <a:avLst/>
              <a:gdLst/>
              <a:ahLst/>
              <a:cxnLst/>
              <a:rect l="0" t="0" r="0" b="0"/>
              <a:pathLst>
                <a:path w="137398" h="161776">
                  <a:moveTo>
                    <a:pt x="0" y="18900"/>
                  </a:moveTo>
                  <a:lnTo>
                    <a:pt x="0" y="13844"/>
                  </a:lnTo>
                  <a:lnTo>
                    <a:pt x="2822" y="8539"/>
                  </a:lnTo>
                  <a:lnTo>
                    <a:pt x="5057" y="5643"/>
                  </a:lnTo>
                  <a:lnTo>
                    <a:pt x="10361" y="2425"/>
                  </a:lnTo>
                  <a:lnTo>
                    <a:pt x="18363" y="994"/>
                  </a:lnTo>
                  <a:lnTo>
                    <a:pt x="53258" y="0"/>
                  </a:lnTo>
                  <a:lnTo>
                    <a:pt x="63534" y="2739"/>
                  </a:lnTo>
                  <a:lnTo>
                    <a:pt x="67756" y="4951"/>
                  </a:lnTo>
                  <a:lnTo>
                    <a:pt x="75269" y="13053"/>
                  </a:lnTo>
                  <a:lnTo>
                    <a:pt x="81078" y="23710"/>
                  </a:lnTo>
                  <a:lnTo>
                    <a:pt x="85113" y="48984"/>
                  </a:lnTo>
                  <a:lnTo>
                    <a:pt x="82631" y="56259"/>
                  </a:lnTo>
                  <a:lnTo>
                    <a:pt x="80487" y="59681"/>
                  </a:lnTo>
                  <a:lnTo>
                    <a:pt x="67357" y="69553"/>
                  </a:lnTo>
                  <a:lnTo>
                    <a:pt x="41644" y="75480"/>
                  </a:lnTo>
                  <a:lnTo>
                    <a:pt x="34094" y="75881"/>
                  </a:lnTo>
                  <a:lnTo>
                    <a:pt x="32254" y="74879"/>
                  </a:lnTo>
                  <a:lnTo>
                    <a:pt x="31028" y="73153"/>
                  </a:lnTo>
                  <a:lnTo>
                    <a:pt x="28718" y="66913"/>
                  </a:lnTo>
                  <a:lnTo>
                    <a:pt x="38731" y="66640"/>
                  </a:lnTo>
                  <a:lnTo>
                    <a:pt x="80656" y="76232"/>
                  </a:lnTo>
                  <a:lnTo>
                    <a:pt x="109536" y="86238"/>
                  </a:lnTo>
                  <a:lnTo>
                    <a:pt x="126059" y="98406"/>
                  </a:lnTo>
                  <a:lnTo>
                    <a:pt x="136246" y="112895"/>
                  </a:lnTo>
                  <a:lnTo>
                    <a:pt x="137397" y="117547"/>
                  </a:lnTo>
                  <a:lnTo>
                    <a:pt x="137107" y="121706"/>
                  </a:lnTo>
                  <a:lnTo>
                    <a:pt x="133961" y="129150"/>
                  </a:lnTo>
                  <a:lnTo>
                    <a:pt x="129036" y="135986"/>
                  </a:lnTo>
                  <a:lnTo>
                    <a:pt x="115256" y="145785"/>
                  </a:lnTo>
                  <a:lnTo>
                    <a:pt x="66675" y="161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5" name="SMARTInkShape-8077"/>
            <p:cNvSpPr/>
            <p:nvPr/>
          </p:nvSpPr>
          <p:spPr>
            <a:xfrm>
              <a:off x="3505200" y="4486309"/>
              <a:ext cx="9526" cy="133317"/>
            </a:xfrm>
            <a:custGeom>
              <a:avLst/>
              <a:gdLst/>
              <a:ahLst/>
              <a:cxnLst/>
              <a:rect l="0" t="0" r="0" b="0"/>
              <a:pathLst>
                <a:path w="9526" h="133317">
                  <a:moveTo>
                    <a:pt x="0" y="9491"/>
                  </a:moveTo>
                  <a:lnTo>
                    <a:pt x="0" y="0"/>
                  </a:lnTo>
                  <a:lnTo>
                    <a:pt x="1058" y="40685"/>
                  </a:lnTo>
                  <a:lnTo>
                    <a:pt x="8642" y="87842"/>
                  </a:lnTo>
                  <a:lnTo>
                    <a:pt x="9525" y="13331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6" name="SMARTInkShape-8078"/>
            <p:cNvSpPr/>
            <p:nvPr/>
          </p:nvSpPr>
          <p:spPr>
            <a:xfrm>
              <a:off x="3543300" y="4010025"/>
              <a:ext cx="57151" cy="9526"/>
            </a:xfrm>
            <a:custGeom>
              <a:avLst/>
              <a:gdLst/>
              <a:ahLst/>
              <a:cxnLst/>
              <a:rect l="0" t="0" r="0" b="0"/>
              <a:pathLst>
                <a:path w="57151" h="9526">
                  <a:moveTo>
                    <a:pt x="0" y="9525"/>
                  </a:moveTo>
                  <a:lnTo>
                    <a:pt x="5057" y="9525"/>
                  </a:ln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7" name="SMARTInkShape-8079"/>
            <p:cNvSpPr/>
            <p:nvPr/>
          </p:nvSpPr>
          <p:spPr>
            <a:xfrm>
              <a:off x="3505282" y="3962400"/>
              <a:ext cx="85644" cy="150627"/>
            </a:xfrm>
            <a:custGeom>
              <a:avLst/>
              <a:gdLst/>
              <a:ahLst/>
              <a:cxnLst/>
              <a:rect l="0" t="0" r="0" b="0"/>
              <a:pathLst>
                <a:path w="85644" h="150627">
                  <a:moveTo>
                    <a:pt x="9443" y="0"/>
                  </a:moveTo>
                  <a:lnTo>
                    <a:pt x="9443" y="40719"/>
                  </a:lnTo>
                  <a:lnTo>
                    <a:pt x="9443" y="87876"/>
                  </a:lnTo>
                  <a:lnTo>
                    <a:pt x="6621" y="116920"/>
                  </a:lnTo>
                  <a:lnTo>
                    <a:pt x="34" y="150626"/>
                  </a:lnTo>
                  <a:lnTo>
                    <a:pt x="1054" y="150159"/>
                  </a:lnTo>
                  <a:lnTo>
                    <a:pt x="5009" y="146818"/>
                  </a:lnTo>
                  <a:lnTo>
                    <a:pt x="5429" y="145504"/>
                  </a:lnTo>
                  <a:lnTo>
                    <a:pt x="4650" y="144627"/>
                  </a:lnTo>
                  <a:lnTo>
                    <a:pt x="3073" y="144043"/>
                  </a:lnTo>
                  <a:lnTo>
                    <a:pt x="1320" y="137750"/>
                  </a:lnTo>
                  <a:lnTo>
                    <a:pt x="0" y="98125"/>
                  </a:lnTo>
                  <a:lnTo>
                    <a:pt x="8126" y="55242"/>
                  </a:lnTo>
                  <a:lnTo>
                    <a:pt x="9624" y="49528"/>
                  </a:lnTo>
                  <a:lnTo>
                    <a:pt x="11680" y="45719"/>
                  </a:lnTo>
                  <a:lnTo>
                    <a:pt x="14109" y="43179"/>
                  </a:lnTo>
                  <a:lnTo>
                    <a:pt x="16809" y="34713"/>
                  </a:lnTo>
                  <a:lnTo>
                    <a:pt x="19742" y="8021"/>
                  </a:lnTo>
                  <a:lnTo>
                    <a:pt x="21601" y="5347"/>
                  </a:lnTo>
                  <a:lnTo>
                    <a:pt x="27131" y="1057"/>
                  </a:lnTo>
                  <a:lnTo>
                    <a:pt x="33146" y="313"/>
                  </a:lnTo>
                  <a:lnTo>
                    <a:pt x="34770" y="1267"/>
                  </a:lnTo>
                  <a:lnTo>
                    <a:pt x="35853" y="2961"/>
                  </a:lnTo>
                  <a:lnTo>
                    <a:pt x="36575" y="5149"/>
                  </a:lnTo>
                  <a:lnTo>
                    <a:pt x="62445" y="44660"/>
                  </a:lnTo>
                  <a:lnTo>
                    <a:pt x="68596" y="64522"/>
                  </a:lnTo>
                  <a:lnTo>
                    <a:pt x="83879" y="91918"/>
                  </a:lnTo>
                  <a:lnTo>
                    <a:pt x="85643"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0" name="SMARTInkShape-Group1191"/>
          <p:cNvGrpSpPr/>
          <p:nvPr/>
        </p:nvGrpSpPr>
        <p:grpSpPr>
          <a:xfrm>
            <a:off x="4535788" y="4572000"/>
            <a:ext cx="464383" cy="123826"/>
            <a:chOff x="4535788" y="4572000"/>
            <a:chExt cx="464383" cy="123826"/>
          </a:xfrm>
        </p:grpSpPr>
        <p:sp>
          <p:nvSpPr>
            <p:cNvPr id="319" name="SMARTInkShape-8080"/>
            <p:cNvSpPr/>
            <p:nvPr/>
          </p:nvSpPr>
          <p:spPr>
            <a:xfrm>
              <a:off x="4905375" y="4572000"/>
              <a:ext cx="94796" cy="66676"/>
            </a:xfrm>
            <a:custGeom>
              <a:avLst/>
              <a:gdLst/>
              <a:ahLst/>
              <a:cxnLst/>
              <a:rect l="0" t="0" r="0" b="0"/>
              <a:pathLst>
                <a:path w="94796" h="66676">
                  <a:moveTo>
                    <a:pt x="0" y="0"/>
                  </a:moveTo>
                  <a:lnTo>
                    <a:pt x="45989" y="0"/>
                  </a:lnTo>
                  <a:lnTo>
                    <a:pt x="63956" y="5056"/>
                  </a:lnTo>
                  <a:lnTo>
                    <a:pt x="77629" y="13257"/>
                  </a:lnTo>
                  <a:lnTo>
                    <a:pt x="82127" y="19298"/>
                  </a:lnTo>
                  <a:lnTo>
                    <a:pt x="85184" y="25510"/>
                  </a:lnTo>
                  <a:lnTo>
                    <a:pt x="93714" y="36233"/>
                  </a:lnTo>
                  <a:lnTo>
                    <a:pt x="94795" y="42604"/>
                  </a:lnTo>
                  <a:lnTo>
                    <a:pt x="92226" y="48216"/>
                  </a:lnTo>
                  <a:lnTo>
                    <a:pt x="90059" y="51194"/>
                  </a:lnTo>
                  <a:lnTo>
                    <a:pt x="82007" y="54502"/>
                  </a:lnTo>
                  <a:lnTo>
                    <a:pt x="28575" y="666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SMARTInkShape-8081"/>
            <p:cNvSpPr/>
            <p:nvPr/>
          </p:nvSpPr>
          <p:spPr>
            <a:xfrm>
              <a:off x="4905375" y="4591050"/>
              <a:ext cx="19051" cy="57151"/>
            </a:xfrm>
            <a:custGeom>
              <a:avLst/>
              <a:gdLst/>
              <a:ahLst/>
              <a:cxnLst/>
              <a:rect l="0" t="0" r="0" b="0"/>
              <a:pathLst>
                <a:path w="19051" h="57151">
                  <a:moveTo>
                    <a:pt x="0" y="0"/>
                  </a:moveTo>
                  <a:lnTo>
                    <a:pt x="0" y="13257"/>
                  </a:lnTo>
                  <a:lnTo>
                    <a:pt x="2822" y="19298"/>
                  </a:lnTo>
                  <a:lnTo>
                    <a:pt x="5057" y="22390"/>
                  </a:lnTo>
                  <a:lnTo>
                    <a:pt x="9701" y="40445"/>
                  </a:lnTo>
                  <a:lnTo>
                    <a:pt x="11759" y="42838"/>
                  </a:lnTo>
                  <a:lnTo>
                    <a:pt x="14189" y="44434"/>
                  </a:lnTo>
                  <a:lnTo>
                    <a:pt x="15810" y="46556"/>
                  </a:lnTo>
                  <a:lnTo>
                    <a:pt x="19050" y="57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 name="SMARTInkShape-8082"/>
            <p:cNvSpPr/>
            <p:nvPr/>
          </p:nvSpPr>
          <p:spPr>
            <a:xfrm>
              <a:off x="4535788" y="4600575"/>
              <a:ext cx="93363" cy="95251"/>
            </a:xfrm>
            <a:custGeom>
              <a:avLst/>
              <a:gdLst/>
              <a:ahLst/>
              <a:cxnLst/>
              <a:rect l="0" t="0" r="0" b="0"/>
              <a:pathLst>
                <a:path w="93363" h="95251">
                  <a:moveTo>
                    <a:pt x="64787" y="0"/>
                  </a:moveTo>
                  <a:lnTo>
                    <a:pt x="56586" y="0"/>
                  </a:lnTo>
                  <a:lnTo>
                    <a:pt x="41373" y="7604"/>
                  </a:lnTo>
                  <a:lnTo>
                    <a:pt x="23774" y="22390"/>
                  </a:lnTo>
                  <a:lnTo>
                    <a:pt x="0" y="63081"/>
                  </a:lnTo>
                  <a:lnTo>
                    <a:pt x="429" y="65337"/>
                  </a:lnTo>
                  <a:lnTo>
                    <a:pt x="3728" y="70667"/>
                  </a:lnTo>
                  <a:lnTo>
                    <a:pt x="21015" y="88199"/>
                  </a:lnTo>
                  <a:lnTo>
                    <a:pt x="28752" y="92116"/>
                  </a:lnTo>
                  <a:lnTo>
                    <a:pt x="93362"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7" name="SMARTInkShape-Group1192"/>
          <p:cNvGrpSpPr/>
          <p:nvPr/>
        </p:nvGrpSpPr>
        <p:grpSpPr>
          <a:xfrm>
            <a:off x="3314700" y="4914900"/>
            <a:ext cx="590551" cy="447676"/>
            <a:chOff x="3314700" y="4914900"/>
            <a:chExt cx="590551" cy="447676"/>
          </a:xfrm>
        </p:grpSpPr>
        <p:sp>
          <p:nvSpPr>
            <p:cNvPr id="131" name="SMARTInkShape-8083"/>
            <p:cNvSpPr/>
            <p:nvPr/>
          </p:nvSpPr>
          <p:spPr>
            <a:xfrm>
              <a:off x="3819525" y="5219700"/>
              <a:ext cx="66676" cy="1"/>
            </a:xfrm>
            <a:custGeom>
              <a:avLst/>
              <a:gdLst/>
              <a:ahLst/>
              <a:cxnLst/>
              <a:rect l="0" t="0" r="0" b="0"/>
              <a:pathLst>
                <a:path w="66676" h="1">
                  <a:moveTo>
                    <a:pt x="0" y="0"/>
                  </a:moveTo>
                  <a:lnTo>
                    <a:pt x="666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 name="SMARTInkShape-8084"/>
            <p:cNvSpPr/>
            <p:nvPr/>
          </p:nvSpPr>
          <p:spPr>
            <a:xfrm>
              <a:off x="3820849" y="5172075"/>
              <a:ext cx="84402" cy="9526"/>
            </a:xfrm>
            <a:custGeom>
              <a:avLst/>
              <a:gdLst/>
              <a:ahLst/>
              <a:cxnLst/>
              <a:rect l="0" t="0" r="0" b="0"/>
              <a:pathLst>
                <a:path w="84402" h="9526">
                  <a:moveTo>
                    <a:pt x="8201" y="0"/>
                  </a:moveTo>
                  <a:lnTo>
                    <a:pt x="0" y="0"/>
                  </a:lnTo>
                  <a:lnTo>
                    <a:pt x="43962" y="0"/>
                  </a:lnTo>
                  <a:lnTo>
                    <a:pt x="84401"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SMARTInkShape-8085"/>
            <p:cNvSpPr/>
            <p:nvPr/>
          </p:nvSpPr>
          <p:spPr>
            <a:xfrm>
              <a:off x="3800475" y="5191125"/>
              <a:ext cx="9526" cy="171451"/>
            </a:xfrm>
            <a:custGeom>
              <a:avLst/>
              <a:gdLst/>
              <a:ahLst/>
              <a:cxnLst/>
              <a:rect l="0" t="0" r="0" b="0"/>
              <a:pathLst>
                <a:path w="9526" h="171451">
                  <a:moveTo>
                    <a:pt x="9525" y="0"/>
                  </a:moveTo>
                  <a:lnTo>
                    <a:pt x="9525" y="42815"/>
                  </a:lnTo>
                  <a:lnTo>
                    <a:pt x="9525" y="86346"/>
                  </a:lnTo>
                  <a:lnTo>
                    <a:pt x="9525" y="126527"/>
                  </a:lnTo>
                  <a:lnTo>
                    <a:pt x="0"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8086"/>
            <p:cNvSpPr/>
            <p:nvPr/>
          </p:nvSpPr>
          <p:spPr>
            <a:xfrm>
              <a:off x="3343275" y="4914900"/>
              <a:ext cx="66676" cy="9526"/>
            </a:xfrm>
            <a:custGeom>
              <a:avLst/>
              <a:gdLst/>
              <a:ahLst/>
              <a:cxnLst/>
              <a:rect l="0" t="0" r="0" b="0"/>
              <a:pathLst>
                <a:path w="66676" h="9526">
                  <a:moveTo>
                    <a:pt x="0" y="9525"/>
                  </a:moveTo>
                  <a:lnTo>
                    <a:pt x="5057" y="9525"/>
                  </a:lnTo>
                  <a:lnTo>
                    <a:pt x="6546" y="8467"/>
                  </a:lnTo>
                  <a:lnTo>
                    <a:pt x="7539" y="6703"/>
                  </a:lnTo>
                  <a:lnTo>
                    <a:pt x="8201" y="4469"/>
                  </a:lnTo>
                  <a:lnTo>
                    <a:pt x="17403" y="1986"/>
                  </a:lnTo>
                  <a:lnTo>
                    <a:pt x="666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 name="SMARTInkShape-8087"/>
            <p:cNvSpPr/>
            <p:nvPr/>
          </p:nvSpPr>
          <p:spPr>
            <a:xfrm>
              <a:off x="3371850" y="5048250"/>
              <a:ext cx="47626" cy="1"/>
            </a:xfrm>
            <a:custGeom>
              <a:avLst/>
              <a:gdLst/>
              <a:ahLst/>
              <a:cxnLst/>
              <a:rect l="0" t="0" r="0" b="0"/>
              <a:pathLst>
                <a:path w="47626" h="1">
                  <a:moveTo>
                    <a:pt x="0" y="0"/>
                  </a:move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 name="SMARTInkShape-8088"/>
            <p:cNvSpPr/>
            <p:nvPr/>
          </p:nvSpPr>
          <p:spPr>
            <a:xfrm>
              <a:off x="3314700" y="4962525"/>
              <a:ext cx="133351" cy="209551"/>
            </a:xfrm>
            <a:custGeom>
              <a:avLst/>
              <a:gdLst/>
              <a:ahLst/>
              <a:cxnLst/>
              <a:rect l="0" t="0" r="0" b="0"/>
              <a:pathLst>
                <a:path w="133351" h="209551">
                  <a:moveTo>
                    <a:pt x="0" y="0"/>
                  </a:moveTo>
                  <a:lnTo>
                    <a:pt x="0" y="13257"/>
                  </a:lnTo>
                  <a:lnTo>
                    <a:pt x="8642" y="56692"/>
                  </a:lnTo>
                  <a:lnTo>
                    <a:pt x="15994" y="98219"/>
                  </a:lnTo>
                  <a:lnTo>
                    <a:pt x="18647" y="141215"/>
                  </a:lnTo>
                  <a:lnTo>
                    <a:pt x="20029" y="164341"/>
                  </a:lnTo>
                  <a:lnTo>
                    <a:pt x="30804" y="190271"/>
                  </a:lnTo>
                  <a:lnTo>
                    <a:pt x="33236" y="193522"/>
                  </a:lnTo>
                  <a:lnTo>
                    <a:pt x="38760" y="197134"/>
                  </a:lnTo>
                  <a:lnTo>
                    <a:pt x="67739" y="208555"/>
                  </a:lnTo>
                  <a:lnTo>
                    <a:pt x="133350"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0" name="SMARTInkShape-Group1193"/>
          <p:cNvGrpSpPr/>
          <p:nvPr/>
        </p:nvGrpSpPr>
        <p:grpSpPr>
          <a:xfrm>
            <a:off x="4953198" y="4857750"/>
            <a:ext cx="104135" cy="104776"/>
            <a:chOff x="4953198" y="4857750"/>
            <a:chExt cx="104135" cy="104776"/>
          </a:xfrm>
        </p:grpSpPr>
        <p:sp>
          <p:nvSpPr>
            <p:cNvPr id="138" name="SMARTInkShape-8089"/>
            <p:cNvSpPr/>
            <p:nvPr/>
          </p:nvSpPr>
          <p:spPr>
            <a:xfrm>
              <a:off x="5000625" y="4886326"/>
              <a:ext cx="56708" cy="38100"/>
            </a:xfrm>
            <a:custGeom>
              <a:avLst/>
              <a:gdLst/>
              <a:ahLst/>
              <a:cxnLst/>
              <a:rect l="0" t="0" r="0" b="0"/>
              <a:pathLst>
                <a:path w="56708" h="38100">
                  <a:moveTo>
                    <a:pt x="0" y="19049"/>
                  </a:moveTo>
                  <a:lnTo>
                    <a:pt x="8663" y="11445"/>
                  </a:lnTo>
                  <a:lnTo>
                    <a:pt x="22793" y="3861"/>
                  </a:lnTo>
                  <a:lnTo>
                    <a:pt x="37585" y="763"/>
                  </a:lnTo>
                  <a:lnTo>
                    <a:pt x="56707" y="3"/>
                  </a:lnTo>
                  <a:lnTo>
                    <a:pt x="51962" y="0"/>
                  </a:lnTo>
                  <a:lnTo>
                    <a:pt x="50516" y="1058"/>
                  </a:lnTo>
                  <a:lnTo>
                    <a:pt x="48910" y="5056"/>
                  </a:lnTo>
                  <a:lnTo>
                    <a:pt x="47625" y="3809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 name="SMARTInkShape-8090"/>
            <p:cNvSpPr/>
            <p:nvPr/>
          </p:nvSpPr>
          <p:spPr>
            <a:xfrm>
              <a:off x="4953198" y="4857750"/>
              <a:ext cx="56953" cy="104776"/>
            </a:xfrm>
            <a:custGeom>
              <a:avLst/>
              <a:gdLst/>
              <a:ahLst/>
              <a:cxnLst/>
              <a:rect l="0" t="0" r="0" b="0"/>
              <a:pathLst>
                <a:path w="56953" h="104776">
                  <a:moveTo>
                    <a:pt x="47427" y="0"/>
                  </a:moveTo>
                  <a:lnTo>
                    <a:pt x="42371" y="5056"/>
                  </a:lnTo>
                  <a:lnTo>
                    <a:pt x="37066" y="7539"/>
                  </a:lnTo>
                  <a:lnTo>
                    <a:pt x="34170" y="8201"/>
                  </a:lnTo>
                  <a:lnTo>
                    <a:pt x="19981" y="19246"/>
                  </a:lnTo>
                  <a:lnTo>
                    <a:pt x="7427" y="35924"/>
                  </a:lnTo>
                  <a:lnTo>
                    <a:pt x="2061" y="49214"/>
                  </a:lnTo>
                  <a:lnTo>
                    <a:pt x="0" y="74767"/>
                  </a:lnTo>
                  <a:lnTo>
                    <a:pt x="2051" y="79478"/>
                  </a:lnTo>
                  <a:lnTo>
                    <a:pt x="21278" y="98021"/>
                  </a:lnTo>
                  <a:lnTo>
                    <a:pt x="30866" y="101773"/>
                  </a:lnTo>
                  <a:lnTo>
                    <a:pt x="56952"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3" name="SMARTInkShape-Group1194"/>
          <p:cNvGrpSpPr/>
          <p:nvPr/>
        </p:nvGrpSpPr>
        <p:grpSpPr>
          <a:xfrm>
            <a:off x="5048250" y="5382113"/>
            <a:ext cx="114301" cy="237638"/>
            <a:chOff x="5048250" y="5382113"/>
            <a:chExt cx="114301" cy="237638"/>
          </a:xfrm>
        </p:grpSpPr>
        <p:sp>
          <p:nvSpPr>
            <p:cNvPr id="141" name="SMARTInkShape-8091"/>
            <p:cNvSpPr/>
            <p:nvPr/>
          </p:nvSpPr>
          <p:spPr>
            <a:xfrm>
              <a:off x="5048250" y="5382113"/>
              <a:ext cx="114301" cy="209063"/>
            </a:xfrm>
            <a:custGeom>
              <a:avLst/>
              <a:gdLst/>
              <a:ahLst/>
              <a:cxnLst/>
              <a:rect l="0" t="0" r="0" b="0"/>
              <a:pathLst>
                <a:path w="114301" h="209063">
                  <a:moveTo>
                    <a:pt x="0" y="104287"/>
                  </a:moveTo>
                  <a:lnTo>
                    <a:pt x="14189" y="104287"/>
                  </a:lnTo>
                  <a:lnTo>
                    <a:pt x="61344" y="120097"/>
                  </a:lnTo>
                  <a:lnTo>
                    <a:pt x="107797" y="123299"/>
                  </a:lnTo>
                  <a:lnTo>
                    <a:pt x="109964" y="122254"/>
                  </a:lnTo>
                  <a:lnTo>
                    <a:pt x="111410" y="120498"/>
                  </a:lnTo>
                  <a:lnTo>
                    <a:pt x="113729" y="115132"/>
                  </a:lnTo>
                  <a:lnTo>
                    <a:pt x="114285" y="69998"/>
                  </a:lnTo>
                  <a:lnTo>
                    <a:pt x="114299" y="27523"/>
                  </a:lnTo>
                  <a:lnTo>
                    <a:pt x="114300" y="0"/>
                  </a:lnTo>
                  <a:lnTo>
                    <a:pt x="114300" y="45727"/>
                  </a:lnTo>
                  <a:lnTo>
                    <a:pt x="114300" y="91571"/>
                  </a:lnTo>
                  <a:lnTo>
                    <a:pt x="114300" y="137250"/>
                  </a:lnTo>
                  <a:lnTo>
                    <a:pt x="114300" y="20906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SMARTInkShape-8092"/>
            <p:cNvSpPr/>
            <p:nvPr/>
          </p:nvSpPr>
          <p:spPr>
            <a:xfrm>
              <a:off x="5057775" y="5400675"/>
              <a:ext cx="9526" cy="219076"/>
            </a:xfrm>
            <a:custGeom>
              <a:avLst/>
              <a:gdLst/>
              <a:ahLst/>
              <a:cxnLst/>
              <a:rect l="0" t="0" r="0" b="0"/>
              <a:pathLst>
                <a:path w="9526" h="219076">
                  <a:moveTo>
                    <a:pt x="0" y="0"/>
                  </a:moveTo>
                  <a:lnTo>
                    <a:pt x="0" y="44494"/>
                  </a:lnTo>
                  <a:lnTo>
                    <a:pt x="0" y="89572"/>
                  </a:lnTo>
                  <a:lnTo>
                    <a:pt x="0" y="125554"/>
                  </a:lnTo>
                  <a:lnTo>
                    <a:pt x="0" y="164671"/>
                  </a:lnTo>
                  <a:lnTo>
                    <a:pt x="9525"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4" name="SMARTInkShape-Group1195"/>
          <p:cNvGrpSpPr/>
          <p:nvPr/>
        </p:nvGrpSpPr>
        <p:grpSpPr>
          <a:xfrm>
            <a:off x="8496300" y="3543300"/>
            <a:ext cx="2838451" cy="1562101"/>
            <a:chOff x="8496300" y="3543300"/>
            <a:chExt cx="2838451" cy="1562101"/>
          </a:xfrm>
        </p:grpSpPr>
        <p:sp>
          <p:nvSpPr>
            <p:cNvPr id="144" name="SMARTInkShape-8093"/>
            <p:cNvSpPr/>
            <p:nvPr/>
          </p:nvSpPr>
          <p:spPr>
            <a:xfrm>
              <a:off x="8782050" y="3838575"/>
              <a:ext cx="1" cy="9526"/>
            </a:xfrm>
            <a:custGeom>
              <a:avLst/>
              <a:gdLst/>
              <a:ahLst/>
              <a:cxnLst/>
              <a:rect l="0" t="0" r="0" b="0"/>
              <a:pathLst>
                <a:path w="1" h="9526">
                  <a:moveTo>
                    <a:pt x="0" y="9525"/>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 name="SMARTInkShape-8094"/>
            <p:cNvSpPr/>
            <p:nvPr/>
          </p:nvSpPr>
          <p:spPr>
            <a:xfrm>
              <a:off x="8763000" y="3962400"/>
              <a:ext cx="9526" cy="76201"/>
            </a:xfrm>
            <a:custGeom>
              <a:avLst/>
              <a:gdLst/>
              <a:ahLst/>
              <a:cxnLst/>
              <a:rect l="0" t="0" r="0" b="0"/>
              <a:pathLst>
                <a:path w="9526" h="76201">
                  <a:moveTo>
                    <a:pt x="0" y="0"/>
                  </a:moveTo>
                  <a:lnTo>
                    <a:pt x="1059" y="37981"/>
                  </a:lnTo>
                  <a:lnTo>
                    <a:pt x="9525" y="76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SMARTInkShape-8095"/>
            <p:cNvSpPr/>
            <p:nvPr/>
          </p:nvSpPr>
          <p:spPr>
            <a:xfrm>
              <a:off x="8543925" y="3905250"/>
              <a:ext cx="133351" cy="13654"/>
            </a:xfrm>
            <a:custGeom>
              <a:avLst/>
              <a:gdLst/>
              <a:ahLst/>
              <a:cxnLst/>
              <a:rect l="0" t="0" r="0" b="0"/>
              <a:pathLst>
                <a:path w="133351" h="13654">
                  <a:moveTo>
                    <a:pt x="0" y="0"/>
                  </a:moveTo>
                  <a:lnTo>
                    <a:pt x="0" y="5056"/>
                  </a:lnTo>
                  <a:lnTo>
                    <a:pt x="5645" y="10361"/>
                  </a:lnTo>
                  <a:lnTo>
                    <a:pt x="10113" y="13257"/>
                  </a:lnTo>
                  <a:lnTo>
                    <a:pt x="26367" y="13653"/>
                  </a:lnTo>
                  <a:lnTo>
                    <a:pt x="72538" y="10068"/>
                  </a:lnTo>
                  <a:lnTo>
                    <a:pt x="13335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 name="SMARTInkShape-8096"/>
            <p:cNvSpPr/>
            <p:nvPr/>
          </p:nvSpPr>
          <p:spPr>
            <a:xfrm>
              <a:off x="10852484" y="3919762"/>
              <a:ext cx="193565" cy="290289"/>
            </a:xfrm>
            <a:custGeom>
              <a:avLst/>
              <a:gdLst/>
              <a:ahLst/>
              <a:cxnLst/>
              <a:rect l="0" t="0" r="0" b="0"/>
              <a:pathLst>
                <a:path w="193565" h="290289">
                  <a:moveTo>
                    <a:pt x="139366" y="33113"/>
                  </a:moveTo>
                  <a:lnTo>
                    <a:pt x="153554" y="18924"/>
                  </a:lnTo>
                  <a:lnTo>
                    <a:pt x="156256" y="13401"/>
                  </a:lnTo>
                  <a:lnTo>
                    <a:pt x="156977" y="10447"/>
                  </a:lnTo>
                  <a:lnTo>
                    <a:pt x="156399" y="8477"/>
                  </a:lnTo>
                  <a:lnTo>
                    <a:pt x="154953" y="7164"/>
                  </a:lnTo>
                  <a:lnTo>
                    <a:pt x="150527" y="4647"/>
                  </a:lnTo>
                  <a:lnTo>
                    <a:pt x="145032" y="0"/>
                  </a:lnTo>
                  <a:lnTo>
                    <a:pt x="133419" y="52"/>
                  </a:lnTo>
                  <a:lnTo>
                    <a:pt x="95035" y="13765"/>
                  </a:lnTo>
                  <a:lnTo>
                    <a:pt x="52089" y="40195"/>
                  </a:lnTo>
                  <a:lnTo>
                    <a:pt x="25347" y="54855"/>
                  </a:lnTo>
                  <a:lnTo>
                    <a:pt x="4386" y="74489"/>
                  </a:lnTo>
                  <a:lnTo>
                    <a:pt x="0" y="82546"/>
                  </a:lnTo>
                  <a:lnTo>
                    <a:pt x="874" y="92478"/>
                  </a:lnTo>
                  <a:lnTo>
                    <a:pt x="2587" y="98090"/>
                  </a:lnTo>
                  <a:lnTo>
                    <a:pt x="7963" y="102889"/>
                  </a:lnTo>
                  <a:lnTo>
                    <a:pt x="33640" y="113642"/>
                  </a:lnTo>
                  <a:lnTo>
                    <a:pt x="79086" y="128267"/>
                  </a:lnTo>
                  <a:lnTo>
                    <a:pt x="119975" y="140094"/>
                  </a:lnTo>
                  <a:lnTo>
                    <a:pt x="152902" y="154630"/>
                  </a:lnTo>
                  <a:lnTo>
                    <a:pt x="176537" y="170836"/>
                  </a:lnTo>
                  <a:lnTo>
                    <a:pt x="186932" y="182870"/>
                  </a:lnTo>
                  <a:lnTo>
                    <a:pt x="192256" y="198097"/>
                  </a:lnTo>
                  <a:lnTo>
                    <a:pt x="193564" y="213331"/>
                  </a:lnTo>
                  <a:lnTo>
                    <a:pt x="190617" y="223629"/>
                  </a:lnTo>
                  <a:lnTo>
                    <a:pt x="172897" y="240434"/>
                  </a:lnTo>
                  <a:lnTo>
                    <a:pt x="132976" y="257471"/>
                  </a:lnTo>
                  <a:lnTo>
                    <a:pt x="90690" y="274272"/>
                  </a:lnTo>
                  <a:lnTo>
                    <a:pt x="34591" y="29028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 name="SMARTInkShape-8097"/>
            <p:cNvSpPr/>
            <p:nvPr/>
          </p:nvSpPr>
          <p:spPr>
            <a:xfrm>
              <a:off x="10500402" y="4558725"/>
              <a:ext cx="148549" cy="403801"/>
            </a:xfrm>
            <a:custGeom>
              <a:avLst/>
              <a:gdLst/>
              <a:ahLst/>
              <a:cxnLst/>
              <a:rect l="0" t="0" r="0" b="0"/>
              <a:pathLst>
                <a:path w="148549" h="403801">
                  <a:moveTo>
                    <a:pt x="119973" y="241875"/>
                  </a:moveTo>
                  <a:lnTo>
                    <a:pt x="119973" y="219209"/>
                  </a:lnTo>
                  <a:lnTo>
                    <a:pt x="116798" y="216181"/>
                  </a:lnTo>
                  <a:lnTo>
                    <a:pt x="104804" y="209994"/>
                  </a:lnTo>
                  <a:lnTo>
                    <a:pt x="80201" y="205618"/>
                  </a:lnTo>
                  <a:lnTo>
                    <a:pt x="57859" y="209378"/>
                  </a:lnTo>
                  <a:lnTo>
                    <a:pt x="32777" y="222251"/>
                  </a:lnTo>
                  <a:lnTo>
                    <a:pt x="10294" y="244527"/>
                  </a:lnTo>
                  <a:lnTo>
                    <a:pt x="340" y="261123"/>
                  </a:lnTo>
                  <a:lnTo>
                    <a:pt x="0" y="265290"/>
                  </a:lnTo>
                  <a:lnTo>
                    <a:pt x="2447" y="272742"/>
                  </a:lnTo>
                  <a:lnTo>
                    <a:pt x="9884" y="279583"/>
                  </a:lnTo>
                  <a:lnTo>
                    <a:pt x="20244" y="285093"/>
                  </a:lnTo>
                  <a:lnTo>
                    <a:pt x="31906" y="287541"/>
                  </a:lnTo>
                  <a:lnTo>
                    <a:pt x="41320" y="285807"/>
                  </a:lnTo>
                  <a:lnTo>
                    <a:pt x="45314" y="283863"/>
                  </a:lnTo>
                  <a:lnTo>
                    <a:pt x="61045" y="265958"/>
                  </a:lnTo>
                  <a:lnTo>
                    <a:pt x="84266" y="224917"/>
                  </a:lnTo>
                  <a:lnTo>
                    <a:pt x="100142" y="179494"/>
                  </a:lnTo>
                  <a:lnTo>
                    <a:pt x="107394" y="132727"/>
                  </a:lnTo>
                  <a:lnTo>
                    <a:pt x="106721" y="89943"/>
                  </a:lnTo>
                  <a:lnTo>
                    <a:pt x="100628" y="42970"/>
                  </a:lnTo>
                  <a:lnTo>
                    <a:pt x="91820" y="1300"/>
                  </a:lnTo>
                  <a:lnTo>
                    <a:pt x="90621" y="0"/>
                  </a:lnTo>
                  <a:lnTo>
                    <a:pt x="88763" y="191"/>
                  </a:lnTo>
                  <a:lnTo>
                    <a:pt x="86467" y="1378"/>
                  </a:lnTo>
                  <a:lnTo>
                    <a:pt x="85994" y="3227"/>
                  </a:lnTo>
                  <a:lnTo>
                    <a:pt x="86736" y="5518"/>
                  </a:lnTo>
                  <a:lnTo>
                    <a:pt x="88290" y="8104"/>
                  </a:lnTo>
                  <a:lnTo>
                    <a:pt x="96181" y="54506"/>
                  </a:lnTo>
                  <a:lnTo>
                    <a:pt x="104575" y="92637"/>
                  </a:lnTo>
                  <a:lnTo>
                    <a:pt x="108707" y="130746"/>
                  </a:lnTo>
                  <a:lnTo>
                    <a:pt x="109933" y="168849"/>
                  </a:lnTo>
                  <a:lnTo>
                    <a:pt x="110296" y="206950"/>
                  </a:lnTo>
                  <a:lnTo>
                    <a:pt x="115459" y="245050"/>
                  </a:lnTo>
                  <a:lnTo>
                    <a:pt x="118636" y="283150"/>
                  </a:lnTo>
                  <a:lnTo>
                    <a:pt x="124633" y="321250"/>
                  </a:lnTo>
                  <a:lnTo>
                    <a:pt x="136142" y="364446"/>
                  </a:lnTo>
                  <a:lnTo>
                    <a:pt x="148548" y="4038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 name="SMARTInkShape-8098"/>
            <p:cNvSpPr/>
            <p:nvPr/>
          </p:nvSpPr>
          <p:spPr>
            <a:xfrm>
              <a:off x="10915650" y="4676775"/>
              <a:ext cx="28576" cy="428626"/>
            </a:xfrm>
            <a:custGeom>
              <a:avLst/>
              <a:gdLst/>
              <a:ahLst/>
              <a:cxnLst/>
              <a:rect l="0" t="0" r="0" b="0"/>
              <a:pathLst>
                <a:path w="28576" h="428626">
                  <a:moveTo>
                    <a:pt x="0" y="0"/>
                  </a:moveTo>
                  <a:lnTo>
                    <a:pt x="0" y="5056"/>
                  </a:lnTo>
                  <a:lnTo>
                    <a:pt x="13257" y="45761"/>
                  </a:lnTo>
                  <a:lnTo>
                    <a:pt x="24452" y="91903"/>
                  </a:lnTo>
                  <a:lnTo>
                    <a:pt x="27761" y="135511"/>
                  </a:lnTo>
                  <a:lnTo>
                    <a:pt x="28335" y="172090"/>
                  </a:lnTo>
                  <a:lnTo>
                    <a:pt x="28504" y="209740"/>
                  </a:lnTo>
                  <a:lnTo>
                    <a:pt x="28554" y="247707"/>
                  </a:lnTo>
                  <a:lnTo>
                    <a:pt x="28569" y="285766"/>
                  </a:lnTo>
                  <a:lnTo>
                    <a:pt x="28573" y="329499"/>
                  </a:lnTo>
                  <a:lnTo>
                    <a:pt x="28573" y="371385"/>
                  </a:lnTo>
                  <a:lnTo>
                    <a:pt x="28575" y="428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SMARTInkShape-8099"/>
            <p:cNvSpPr/>
            <p:nvPr/>
          </p:nvSpPr>
          <p:spPr>
            <a:xfrm>
              <a:off x="10934700" y="4633735"/>
              <a:ext cx="175094" cy="224016"/>
            </a:xfrm>
            <a:custGeom>
              <a:avLst/>
              <a:gdLst/>
              <a:ahLst/>
              <a:cxnLst/>
              <a:rect l="0" t="0" r="0" b="0"/>
              <a:pathLst>
                <a:path w="175094" h="224016">
                  <a:moveTo>
                    <a:pt x="19050" y="14465"/>
                  </a:moveTo>
                  <a:lnTo>
                    <a:pt x="19050" y="5332"/>
                  </a:lnTo>
                  <a:lnTo>
                    <a:pt x="34220" y="0"/>
                  </a:lnTo>
                  <a:lnTo>
                    <a:pt x="50133" y="274"/>
                  </a:lnTo>
                  <a:lnTo>
                    <a:pt x="94634" y="7353"/>
                  </a:lnTo>
                  <a:lnTo>
                    <a:pt x="119762" y="20824"/>
                  </a:lnTo>
                  <a:lnTo>
                    <a:pt x="151197" y="47747"/>
                  </a:lnTo>
                  <a:lnTo>
                    <a:pt x="167740" y="68415"/>
                  </a:lnTo>
                  <a:lnTo>
                    <a:pt x="175093" y="84657"/>
                  </a:lnTo>
                  <a:lnTo>
                    <a:pt x="172717" y="104575"/>
                  </a:lnTo>
                  <a:lnTo>
                    <a:pt x="164604" y="125423"/>
                  </a:lnTo>
                  <a:lnTo>
                    <a:pt x="147078" y="149059"/>
                  </a:lnTo>
                  <a:lnTo>
                    <a:pt x="101329" y="187862"/>
                  </a:lnTo>
                  <a:lnTo>
                    <a:pt x="56697" y="207560"/>
                  </a:lnTo>
                  <a:lnTo>
                    <a:pt x="0" y="22401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8100"/>
            <p:cNvSpPr/>
            <p:nvPr/>
          </p:nvSpPr>
          <p:spPr>
            <a:xfrm>
              <a:off x="11039475" y="4672423"/>
              <a:ext cx="295276" cy="404403"/>
            </a:xfrm>
            <a:custGeom>
              <a:avLst/>
              <a:gdLst/>
              <a:ahLst/>
              <a:cxnLst/>
              <a:rect l="0" t="0" r="0" b="0"/>
              <a:pathLst>
                <a:path w="295276" h="404403">
                  <a:moveTo>
                    <a:pt x="295275" y="32927"/>
                  </a:moveTo>
                  <a:lnTo>
                    <a:pt x="295275" y="13681"/>
                  </a:lnTo>
                  <a:lnTo>
                    <a:pt x="293159" y="10572"/>
                  </a:lnTo>
                  <a:lnTo>
                    <a:pt x="289631" y="8499"/>
                  </a:lnTo>
                  <a:lnTo>
                    <a:pt x="281125" y="5136"/>
                  </a:lnTo>
                  <a:lnTo>
                    <a:pt x="273817" y="114"/>
                  </a:lnTo>
                  <a:lnTo>
                    <a:pt x="261396" y="0"/>
                  </a:lnTo>
                  <a:lnTo>
                    <a:pt x="215202" y="5895"/>
                  </a:lnTo>
                  <a:lnTo>
                    <a:pt x="171713" y="18333"/>
                  </a:lnTo>
                  <a:lnTo>
                    <a:pt x="130265" y="38198"/>
                  </a:lnTo>
                  <a:lnTo>
                    <a:pt x="109755" y="54319"/>
                  </a:lnTo>
                  <a:lnTo>
                    <a:pt x="93315" y="79130"/>
                  </a:lnTo>
                  <a:lnTo>
                    <a:pt x="89098" y="89798"/>
                  </a:lnTo>
                  <a:lnTo>
                    <a:pt x="90091" y="95183"/>
                  </a:lnTo>
                  <a:lnTo>
                    <a:pt x="117593" y="135369"/>
                  </a:lnTo>
                  <a:lnTo>
                    <a:pt x="158538" y="174283"/>
                  </a:lnTo>
                  <a:lnTo>
                    <a:pt x="206099" y="215165"/>
                  </a:lnTo>
                  <a:lnTo>
                    <a:pt x="232046" y="237795"/>
                  </a:lnTo>
                  <a:lnTo>
                    <a:pt x="240717" y="251331"/>
                  </a:lnTo>
                  <a:lnTo>
                    <a:pt x="248419" y="268030"/>
                  </a:lnTo>
                  <a:lnTo>
                    <a:pt x="251337" y="272214"/>
                  </a:lnTo>
                  <a:lnTo>
                    <a:pt x="251758" y="288149"/>
                  </a:lnTo>
                  <a:lnTo>
                    <a:pt x="250389" y="298326"/>
                  </a:lnTo>
                  <a:lnTo>
                    <a:pt x="237579" y="318098"/>
                  </a:lnTo>
                  <a:lnTo>
                    <a:pt x="204975" y="346550"/>
                  </a:lnTo>
                  <a:lnTo>
                    <a:pt x="161323" y="368613"/>
                  </a:lnTo>
                  <a:lnTo>
                    <a:pt x="118650" y="387102"/>
                  </a:lnTo>
                  <a:lnTo>
                    <a:pt x="81958" y="392573"/>
                  </a:lnTo>
                  <a:lnTo>
                    <a:pt x="51242" y="396675"/>
                  </a:lnTo>
                  <a:lnTo>
                    <a:pt x="0" y="40440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SMARTInkShape-8101"/>
            <p:cNvSpPr/>
            <p:nvPr/>
          </p:nvSpPr>
          <p:spPr>
            <a:xfrm>
              <a:off x="8868559" y="3888617"/>
              <a:ext cx="93349" cy="130934"/>
            </a:xfrm>
            <a:custGeom>
              <a:avLst/>
              <a:gdLst/>
              <a:ahLst/>
              <a:cxnLst/>
              <a:rect l="0" t="0" r="0" b="0"/>
              <a:pathLst>
                <a:path w="93349" h="130934">
                  <a:moveTo>
                    <a:pt x="8741" y="54733"/>
                  </a:moveTo>
                  <a:lnTo>
                    <a:pt x="9800" y="71000"/>
                  </a:lnTo>
                  <a:lnTo>
                    <a:pt x="18005" y="117665"/>
                  </a:lnTo>
                  <a:lnTo>
                    <a:pt x="18188" y="125473"/>
                  </a:lnTo>
                  <a:lnTo>
                    <a:pt x="18255" y="117096"/>
                  </a:lnTo>
                  <a:lnTo>
                    <a:pt x="3186" y="81486"/>
                  </a:lnTo>
                  <a:lnTo>
                    <a:pt x="0" y="54961"/>
                  </a:lnTo>
                  <a:lnTo>
                    <a:pt x="4506" y="37984"/>
                  </a:lnTo>
                  <a:lnTo>
                    <a:pt x="29828" y="5738"/>
                  </a:lnTo>
                  <a:lnTo>
                    <a:pt x="42454" y="1208"/>
                  </a:lnTo>
                  <a:lnTo>
                    <a:pt x="50267" y="0"/>
                  </a:lnTo>
                  <a:lnTo>
                    <a:pt x="57592" y="1311"/>
                  </a:lnTo>
                  <a:lnTo>
                    <a:pt x="71375" y="8412"/>
                  </a:lnTo>
                  <a:lnTo>
                    <a:pt x="81734" y="21445"/>
                  </a:lnTo>
                  <a:lnTo>
                    <a:pt x="88807" y="36764"/>
                  </a:lnTo>
                  <a:lnTo>
                    <a:pt x="93348" y="72311"/>
                  </a:lnTo>
                  <a:lnTo>
                    <a:pt x="84941" y="13093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 name="SMARTInkShape-8102"/>
            <p:cNvSpPr/>
            <p:nvPr/>
          </p:nvSpPr>
          <p:spPr>
            <a:xfrm>
              <a:off x="9496425" y="3924300"/>
              <a:ext cx="9526" cy="113594"/>
            </a:xfrm>
            <a:custGeom>
              <a:avLst/>
              <a:gdLst/>
              <a:ahLst/>
              <a:cxnLst/>
              <a:rect l="0" t="0" r="0" b="0"/>
              <a:pathLst>
                <a:path w="9526" h="113594">
                  <a:moveTo>
                    <a:pt x="0" y="0"/>
                  </a:moveTo>
                  <a:lnTo>
                    <a:pt x="0" y="44654"/>
                  </a:lnTo>
                  <a:lnTo>
                    <a:pt x="1059" y="80708"/>
                  </a:lnTo>
                  <a:lnTo>
                    <a:pt x="9409" y="113593"/>
                  </a:lnTo>
                  <a:lnTo>
                    <a:pt x="9525" y="666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SMARTInkShape-8103"/>
            <p:cNvSpPr/>
            <p:nvPr/>
          </p:nvSpPr>
          <p:spPr>
            <a:xfrm>
              <a:off x="9011841" y="3724960"/>
              <a:ext cx="170260" cy="326754"/>
            </a:xfrm>
            <a:custGeom>
              <a:avLst/>
              <a:gdLst/>
              <a:ahLst/>
              <a:cxnLst/>
              <a:rect l="0" t="0" r="0" b="0"/>
              <a:pathLst>
                <a:path w="170260" h="326754">
                  <a:moveTo>
                    <a:pt x="84534" y="227915"/>
                  </a:moveTo>
                  <a:lnTo>
                    <a:pt x="84534" y="219714"/>
                  </a:lnTo>
                  <a:lnTo>
                    <a:pt x="83476" y="219273"/>
                  </a:lnTo>
                  <a:lnTo>
                    <a:pt x="79477" y="218782"/>
                  </a:lnTo>
                  <a:lnTo>
                    <a:pt x="66220" y="223563"/>
                  </a:lnTo>
                  <a:lnTo>
                    <a:pt x="48265" y="236776"/>
                  </a:lnTo>
                  <a:lnTo>
                    <a:pt x="12377" y="271650"/>
                  </a:lnTo>
                  <a:lnTo>
                    <a:pt x="4840" y="287570"/>
                  </a:lnTo>
                  <a:lnTo>
                    <a:pt x="0" y="313547"/>
                  </a:lnTo>
                  <a:lnTo>
                    <a:pt x="1720" y="317811"/>
                  </a:lnTo>
                  <a:lnTo>
                    <a:pt x="9275" y="325371"/>
                  </a:lnTo>
                  <a:lnTo>
                    <a:pt x="15312" y="326753"/>
                  </a:lnTo>
                  <a:lnTo>
                    <a:pt x="30485" y="325465"/>
                  </a:lnTo>
                  <a:lnTo>
                    <a:pt x="42168" y="321365"/>
                  </a:lnTo>
                  <a:lnTo>
                    <a:pt x="68404" y="305053"/>
                  </a:lnTo>
                  <a:lnTo>
                    <a:pt x="95498" y="261810"/>
                  </a:lnTo>
                  <a:lnTo>
                    <a:pt x="115638" y="217627"/>
                  </a:lnTo>
                  <a:lnTo>
                    <a:pt x="121252" y="176964"/>
                  </a:lnTo>
                  <a:lnTo>
                    <a:pt x="122224" y="130974"/>
                  </a:lnTo>
                  <a:lnTo>
                    <a:pt x="122513" y="91712"/>
                  </a:lnTo>
                  <a:lnTo>
                    <a:pt x="122610" y="52766"/>
                  </a:lnTo>
                  <a:lnTo>
                    <a:pt x="121565" y="32596"/>
                  </a:lnTo>
                  <a:lnTo>
                    <a:pt x="114432" y="7121"/>
                  </a:lnTo>
                  <a:lnTo>
                    <a:pt x="112933" y="4519"/>
                  </a:lnTo>
                  <a:lnTo>
                    <a:pt x="110875" y="2784"/>
                  </a:lnTo>
                  <a:lnTo>
                    <a:pt x="105024" y="0"/>
                  </a:lnTo>
                  <a:lnTo>
                    <a:pt x="104544" y="830"/>
                  </a:lnTo>
                  <a:lnTo>
                    <a:pt x="104010" y="4574"/>
                  </a:lnTo>
                  <a:lnTo>
                    <a:pt x="114000" y="46901"/>
                  </a:lnTo>
                  <a:lnTo>
                    <a:pt x="125986" y="85032"/>
                  </a:lnTo>
                  <a:lnTo>
                    <a:pt x="131998" y="124197"/>
                  </a:lnTo>
                  <a:lnTo>
                    <a:pt x="139457" y="168778"/>
                  </a:lnTo>
                  <a:lnTo>
                    <a:pt x="146301" y="213529"/>
                  </a:lnTo>
                  <a:lnTo>
                    <a:pt x="157844" y="255530"/>
                  </a:lnTo>
                  <a:lnTo>
                    <a:pt x="170259" y="29459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SMARTInkShape-8104"/>
            <p:cNvSpPr/>
            <p:nvPr/>
          </p:nvSpPr>
          <p:spPr>
            <a:xfrm>
              <a:off x="10573473" y="3848100"/>
              <a:ext cx="256453" cy="419101"/>
            </a:xfrm>
            <a:custGeom>
              <a:avLst/>
              <a:gdLst/>
              <a:ahLst/>
              <a:cxnLst/>
              <a:rect l="0" t="0" r="0" b="0"/>
              <a:pathLst>
                <a:path w="256453" h="419101">
                  <a:moveTo>
                    <a:pt x="218352" y="0"/>
                  </a:moveTo>
                  <a:lnTo>
                    <a:pt x="213295" y="0"/>
                  </a:lnTo>
                  <a:lnTo>
                    <a:pt x="207991" y="2822"/>
                  </a:lnTo>
                  <a:lnTo>
                    <a:pt x="199989" y="7604"/>
                  </a:lnTo>
                  <a:lnTo>
                    <a:pt x="154981" y="32503"/>
                  </a:lnTo>
                  <a:lnTo>
                    <a:pt x="112027" y="66356"/>
                  </a:lnTo>
                  <a:lnTo>
                    <a:pt x="87365" y="88453"/>
                  </a:lnTo>
                  <a:lnTo>
                    <a:pt x="53564" y="133709"/>
                  </a:lnTo>
                  <a:lnTo>
                    <a:pt x="27914" y="174344"/>
                  </a:lnTo>
                  <a:lnTo>
                    <a:pt x="7521" y="217765"/>
                  </a:lnTo>
                  <a:lnTo>
                    <a:pt x="1720" y="252318"/>
                  </a:lnTo>
                  <a:lnTo>
                    <a:pt x="0" y="294424"/>
                  </a:lnTo>
                  <a:lnTo>
                    <a:pt x="5243" y="319238"/>
                  </a:lnTo>
                  <a:lnTo>
                    <a:pt x="20799" y="355983"/>
                  </a:lnTo>
                  <a:lnTo>
                    <a:pt x="30361" y="367412"/>
                  </a:lnTo>
                  <a:lnTo>
                    <a:pt x="58805" y="388429"/>
                  </a:lnTo>
                  <a:lnTo>
                    <a:pt x="76534" y="394885"/>
                  </a:lnTo>
                  <a:lnTo>
                    <a:pt x="123243" y="406974"/>
                  </a:lnTo>
                  <a:lnTo>
                    <a:pt x="170747" y="417294"/>
                  </a:lnTo>
                  <a:lnTo>
                    <a:pt x="209420" y="418565"/>
                  </a:lnTo>
                  <a:lnTo>
                    <a:pt x="256452" y="419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 name="SMARTInkShape-8105"/>
            <p:cNvSpPr/>
            <p:nvPr/>
          </p:nvSpPr>
          <p:spPr>
            <a:xfrm>
              <a:off x="9553575" y="3924300"/>
              <a:ext cx="66676" cy="171451"/>
            </a:xfrm>
            <a:custGeom>
              <a:avLst/>
              <a:gdLst/>
              <a:ahLst/>
              <a:cxnLst/>
              <a:rect l="0" t="0" r="0" b="0"/>
              <a:pathLst>
                <a:path w="66676" h="171451">
                  <a:moveTo>
                    <a:pt x="0" y="0"/>
                  </a:moveTo>
                  <a:lnTo>
                    <a:pt x="22391" y="0"/>
                  </a:lnTo>
                  <a:lnTo>
                    <a:pt x="28648" y="2822"/>
                  </a:lnTo>
                  <a:lnTo>
                    <a:pt x="31800" y="5056"/>
                  </a:lnTo>
                  <a:lnTo>
                    <a:pt x="47631" y="47559"/>
                  </a:lnTo>
                  <a:lnTo>
                    <a:pt x="56955" y="94183"/>
                  </a:lnTo>
                  <a:lnTo>
                    <a:pt x="66675"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 name="SMARTInkShape-8106"/>
            <p:cNvSpPr/>
            <p:nvPr/>
          </p:nvSpPr>
          <p:spPr>
            <a:xfrm>
              <a:off x="9744075" y="3954997"/>
              <a:ext cx="466726" cy="178146"/>
            </a:xfrm>
            <a:custGeom>
              <a:avLst/>
              <a:gdLst/>
              <a:ahLst/>
              <a:cxnLst/>
              <a:rect l="0" t="0" r="0" b="0"/>
              <a:pathLst>
                <a:path w="466726" h="178146">
                  <a:moveTo>
                    <a:pt x="0" y="74078"/>
                  </a:moveTo>
                  <a:lnTo>
                    <a:pt x="8201" y="82279"/>
                  </a:lnTo>
                  <a:lnTo>
                    <a:pt x="9700" y="81662"/>
                  </a:lnTo>
                  <a:lnTo>
                    <a:pt x="27722" y="65173"/>
                  </a:lnTo>
                  <a:lnTo>
                    <a:pt x="33488" y="56715"/>
                  </a:lnTo>
                  <a:lnTo>
                    <a:pt x="53108" y="12409"/>
                  </a:lnTo>
                  <a:lnTo>
                    <a:pt x="55353" y="5042"/>
                  </a:lnTo>
                  <a:lnTo>
                    <a:pt x="54894" y="2654"/>
                  </a:lnTo>
                  <a:lnTo>
                    <a:pt x="53529" y="1062"/>
                  </a:lnTo>
                  <a:lnTo>
                    <a:pt x="51562" y="0"/>
                  </a:lnTo>
                  <a:lnTo>
                    <a:pt x="49191" y="351"/>
                  </a:lnTo>
                  <a:lnTo>
                    <a:pt x="43735" y="3563"/>
                  </a:lnTo>
                  <a:lnTo>
                    <a:pt x="34713" y="16378"/>
                  </a:lnTo>
                  <a:lnTo>
                    <a:pt x="24057" y="57140"/>
                  </a:lnTo>
                  <a:lnTo>
                    <a:pt x="20534" y="84229"/>
                  </a:lnTo>
                  <a:lnTo>
                    <a:pt x="21098" y="90370"/>
                  </a:lnTo>
                  <a:lnTo>
                    <a:pt x="22532" y="94464"/>
                  </a:lnTo>
                  <a:lnTo>
                    <a:pt x="24546" y="97194"/>
                  </a:lnTo>
                  <a:lnTo>
                    <a:pt x="37494" y="106092"/>
                  </a:lnTo>
                  <a:lnTo>
                    <a:pt x="42988" y="107062"/>
                  </a:lnTo>
                  <a:lnTo>
                    <a:pt x="73250" y="103442"/>
                  </a:lnTo>
                  <a:lnTo>
                    <a:pt x="106074" y="87600"/>
                  </a:lnTo>
                  <a:lnTo>
                    <a:pt x="147515" y="57893"/>
                  </a:lnTo>
                  <a:lnTo>
                    <a:pt x="155521" y="48188"/>
                  </a:lnTo>
                  <a:lnTo>
                    <a:pt x="168903" y="26689"/>
                  </a:lnTo>
                  <a:lnTo>
                    <a:pt x="169751" y="23435"/>
                  </a:lnTo>
                  <a:lnTo>
                    <a:pt x="171377" y="21266"/>
                  </a:lnTo>
                  <a:lnTo>
                    <a:pt x="173517" y="19820"/>
                  </a:lnTo>
                  <a:lnTo>
                    <a:pt x="179502" y="17499"/>
                  </a:lnTo>
                  <a:lnTo>
                    <a:pt x="197135" y="43967"/>
                  </a:lnTo>
                  <a:lnTo>
                    <a:pt x="214375" y="88043"/>
                  </a:lnTo>
                  <a:lnTo>
                    <a:pt x="244169" y="135368"/>
                  </a:lnTo>
                  <a:lnTo>
                    <a:pt x="256693" y="149746"/>
                  </a:lnTo>
                  <a:lnTo>
                    <a:pt x="278881" y="104661"/>
                  </a:lnTo>
                  <a:lnTo>
                    <a:pt x="289902" y="63354"/>
                  </a:lnTo>
                  <a:lnTo>
                    <a:pt x="304268" y="27702"/>
                  </a:lnTo>
                  <a:lnTo>
                    <a:pt x="307386" y="27008"/>
                  </a:lnTo>
                  <a:lnTo>
                    <a:pt x="309699" y="26823"/>
                  </a:lnTo>
                  <a:lnTo>
                    <a:pt x="312300" y="28816"/>
                  </a:lnTo>
                  <a:lnTo>
                    <a:pt x="341651" y="71243"/>
                  </a:lnTo>
                  <a:lnTo>
                    <a:pt x="364189" y="108342"/>
                  </a:lnTo>
                  <a:lnTo>
                    <a:pt x="389886" y="151091"/>
                  </a:lnTo>
                  <a:lnTo>
                    <a:pt x="403099" y="170782"/>
                  </a:lnTo>
                  <a:lnTo>
                    <a:pt x="409519" y="175266"/>
                  </a:lnTo>
                  <a:lnTo>
                    <a:pt x="417207" y="178145"/>
                  </a:lnTo>
                  <a:lnTo>
                    <a:pt x="421081" y="175716"/>
                  </a:lnTo>
                  <a:lnTo>
                    <a:pt x="423596" y="173587"/>
                  </a:lnTo>
                  <a:lnTo>
                    <a:pt x="426389" y="165576"/>
                  </a:lnTo>
                  <a:lnTo>
                    <a:pt x="430785" y="149166"/>
                  </a:lnTo>
                  <a:lnTo>
                    <a:pt x="434877" y="136026"/>
                  </a:lnTo>
                  <a:lnTo>
                    <a:pt x="442775" y="92506"/>
                  </a:lnTo>
                  <a:lnTo>
                    <a:pt x="451281" y="74481"/>
                  </a:lnTo>
                  <a:lnTo>
                    <a:pt x="466725" y="5502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 name="SMARTInkShape-8107"/>
            <p:cNvSpPr/>
            <p:nvPr/>
          </p:nvSpPr>
          <p:spPr>
            <a:xfrm>
              <a:off x="8534400" y="3609975"/>
              <a:ext cx="180976" cy="9526"/>
            </a:xfrm>
            <a:custGeom>
              <a:avLst/>
              <a:gdLst/>
              <a:ahLst/>
              <a:cxnLst/>
              <a:rect l="0" t="0" r="0" b="0"/>
              <a:pathLst>
                <a:path w="180976" h="9526">
                  <a:moveTo>
                    <a:pt x="0" y="9525"/>
                  </a:moveTo>
                  <a:lnTo>
                    <a:pt x="27764" y="6703"/>
                  </a:lnTo>
                  <a:lnTo>
                    <a:pt x="71571" y="1324"/>
                  </a:lnTo>
                  <a:lnTo>
                    <a:pt x="114444" y="262"/>
                  </a:lnTo>
                  <a:lnTo>
                    <a:pt x="1809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SMARTInkShape-8108"/>
            <p:cNvSpPr/>
            <p:nvPr/>
          </p:nvSpPr>
          <p:spPr>
            <a:xfrm>
              <a:off x="8496300" y="3543300"/>
              <a:ext cx="36110" cy="733426"/>
            </a:xfrm>
            <a:custGeom>
              <a:avLst/>
              <a:gdLst/>
              <a:ahLst/>
              <a:cxnLst/>
              <a:rect l="0" t="0" r="0" b="0"/>
              <a:pathLst>
                <a:path w="36110" h="733426">
                  <a:moveTo>
                    <a:pt x="0" y="0"/>
                  </a:moveTo>
                  <a:lnTo>
                    <a:pt x="5057" y="10113"/>
                  </a:lnTo>
                  <a:lnTo>
                    <a:pt x="11759" y="56496"/>
                  </a:lnTo>
                  <a:lnTo>
                    <a:pt x="16890" y="93998"/>
                  </a:lnTo>
                  <a:lnTo>
                    <a:pt x="21233" y="136859"/>
                  </a:lnTo>
                  <a:lnTo>
                    <a:pt x="26400" y="172490"/>
                  </a:lnTo>
                  <a:lnTo>
                    <a:pt x="27931" y="212680"/>
                  </a:lnTo>
                  <a:lnTo>
                    <a:pt x="28384" y="258102"/>
                  </a:lnTo>
                  <a:lnTo>
                    <a:pt x="28518" y="302253"/>
                  </a:lnTo>
                  <a:lnTo>
                    <a:pt x="31381" y="344968"/>
                  </a:lnTo>
                  <a:lnTo>
                    <a:pt x="36109" y="391137"/>
                  </a:lnTo>
                  <a:lnTo>
                    <a:pt x="34688" y="438331"/>
                  </a:lnTo>
                  <a:lnTo>
                    <a:pt x="30387" y="485829"/>
                  </a:lnTo>
                  <a:lnTo>
                    <a:pt x="29112" y="530594"/>
                  </a:lnTo>
                  <a:lnTo>
                    <a:pt x="28735" y="570669"/>
                  </a:lnTo>
                  <a:lnTo>
                    <a:pt x="28622" y="609354"/>
                  </a:lnTo>
                  <a:lnTo>
                    <a:pt x="28589" y="653271"/>
                  </a:lnTo>
                  <a:lnTo>
                    <a:pt x="28575" y="733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7" name="SMARTInkShape-Group1196"/>
          <p:cNvGrpSpPr/>
          <p:nvPr/>
        </p:nvGrpSpPr>
        <p:grpSpPr>
          <a:xfrm>
            <a:off x="10069866" y="4705557"/>
            <a:ext cx="407635" cy="123619"/>
            <a:chOff x="10069866" y="4705557"/>
            <a:chExt cx="407635" cy="123619"/>
          </a:xfrm>
        </p:grpSpPr>
        <p:sp>
          <p:nvSpPr>
            <p:cNvPr id="325" name="SMARTInkShape-8109"/>
            <p:cNvSpPr/>
            <p:nvPr/>
          </p:nvSpPr>
          <p:spPr>
            <a:xfrm>
              <a:off x="10315575" y="4708289"/>
              <a:ext cx="161926" cy="111362"/>
            </a:xfrm>
            <a:custGeom>
              <a:avLst/>
              <a:gdLst/>
              <a:ahLst/>
              <a:cxnLst/>
              <a:rect l="0" t="0" r="0" b="0"/>
              <a:pathLst>
                <a:path w="161926" h="111362">
                  <a:moveTo>
                    <a:pt x="0" y="6586"/>
                  </a:moveTo>
                  <a:lnTo>
                    <a:pt x="5057" y="11642"/>
                  </a:lnTo>
                  <a:lnTo>
                    <a:pt x="7541" y="16947"/>
                  </a:lnTo>
                  <a:lnTo>
                    <a:pt x="22666" y="59844"/>
                  </a:lnTo>
                  <a:lnTo>
                    <a:pt x="28056" y="80284"/>
                  </a:lnTo>
                  <a:lnTo>
                    <a:pt x="28530" y="90767"/>
                  </a:lnTo>
                  <a:lnTo>
                    <a:pt x="23507" y="81741"/>
                  </a:lnTo>
                  <a:lnTo>
                    <a:pt x="23079" y="76797"/>
                  </a:lnTo>
                  <a:lnTo>
                    <a:pt x="27642" y="47490"/>
                  </a:lnTo>
                  <a:lnTo>
                    <a:pt x="36627" y="32174"/>
                  </a:lnTo>
                  <a:lnTo>
                    <a:pt x="56714" y="11345"/>
                  </a:lnTo>
                  <a:lnTo>
                    <a:pt x="63209" y="6584"/>
                  </a:lnTo>
                  <a:lnTo>
                    <a:pt x="78894" y="1293"/>
                  </a:lnTo>
                  <a:lnTo>
                    <a:pt x="94331" y="0"/>
                  </a:lnTo>
                  <a:lnTo>
                    <a:pt x="110029" y="5223"/>
                  </a:lnTo>
                  <a:lnTo>
                    <a:pt x="121574" y="10566"/>
                  </a:lnTo>
                  <a:lnTo>
                    <a:pt x="130939" y="24935"/>
                  </a:lnTo>
                  <a:lnTo>
                    <a:pt x="148907" y="66623"/>
                  </a:lnTo>
                  <a:lnTo>
                    <a:pt x="161925" y="11136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 name="SMARTInkShape-8110"/>
            <p:cNvSpPr/>
            <p:nvPr/>
          </p:nvSpPr>
          <p:spPr>
            <a:xfrm>
              <a:off x="10069866" y="4705557"/>
              <a:ext cx="179035" cy="123619"/>
            </a:xfrm>
            <a:custGeom>
              <a:avLst/>
              <a:gdLst/>
              <a:ahLst/>
              <a:cxnLst/>
              <a:rect l="0" t="0" r="0" b="0"/>
              <a:pathLst>
                <a:path w="179035" h="123619">
                  <a:moveTo>
                    <a:pt x="131409" y="47418"/>
                  </a:moveTo>
                  <a:lnTo>
                    <a:pt x="131409" y="33229"/>
                  </a:lnTo>
                  <a:lnTo>
                    <a:pt x="126352" y="19695"/>
                  </a:lnTo>
                  <a:lnTo>
                    <a:pt x="118152" y="7336"/>
                  </a:lnTo>
                  <a:lnTo>
                    <a:pt x="109288" y="3146"/>
                  </a:lnTo>
                  <a:lnTo>
                    <a:pt x="103963" y="2029"/>
                  </a:lnTo>
                  <a:lnTo>
                    <a:pt x="92400" y="3609"/>
                  </a:lnTo>
                  <a:lnTo>
                    <a:pt x="54894" y="17229"/>
                  </a:lnTo>
                  <a:lnTo>
                    <a:pt x="25716" y="39810"/>
                  </a:lnTo>
                  <a:lnTo>
                    <a:pt x="14604" y="55277"/>
                  </a:lnTo>
                  <a:lnTo>
                    <a:pt x="2425" y="86012"/>
                  </a:lnTo>
                  <a:lnTo>
                    <a:pt x="0" y="100202"/>
                  </a:lnTo>
                  <a:lnTo>
                    <a:pt x="411" y="104832"/>
                  </a:lnTo>
                  <a:lnTo>
                    <a:pt x="1744" y="107919"/>
                  </a:lnTo>
                  <a:lnTo>
                    <a:pt x="3690" y="109977"/>
                  </a:lnTo>
                  <a:lnTo>
                    <a:pt x="21600" y="112873"/>
                  </a:lnTo>
                  <a:lnTo>
                    <a:pt x="47014" y="108676"/>
                  </a:lnTo>
                  <a:lnTo>
                    <a:pt x="69596" y="95672"/>
                  </a:lnTo>
                  <a:lnTo>
                    <a:pt x="102637" y="63311"/>
                  </a:lnTo>
                  <a:lnTo>
                    <a:pt x="125895" y="32577"/>
                  </a:lnTo>
                  <a:lnTo>
                    <a:pt x="130319" y="11717"/>
                  </a:lnTo>
                  <a:lnTo>
                    <a:pt x="131389" y="0"/>
                  </a:lnTo>
                  <a:lnTo>
                    <a:pt x="131407" y="26326"/>
                  </a:lnTo>
                  <a:lnTo>
                    <a:pt x="145559" y="64967"/>
                  </a:lnTo>
                  <a:lnTo>
                    <a:pt x="179034" y="12361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1" name="SMARTInkShape-Group1197"/>
          <p:cNvGrpSpPr/>
          <p:nvPr/>
        </p:nvGrpSpPr>
        <p:grpSpPr>
          <a:xfrm>
            <a:off x="11574198" y="4714875"/>
            <a:ext cx="227278" cy="400051"/>
            <a:chOff x="11574198" y="4714875"/>
            <a:chExt cx="227278" cy="400051"/>
          </a:xfrm>
        </p:grpSpPr>
        <p:sp>
          <p:nvSpPr>
            <p:cNvPr id="328" name="SMARTInkShape-8111"/>
            <p:cNvSpPr/>
            <p:nvPr/>
          </p:nvSpPr>
          <p:spPr>
            <a:xfrm>
              <a:off x="11715750" y="5114925"/>
              <a:ext cx="9526" cy="1"/>
            </a:xfrm>
            <a:custGeom>
              <a:avLst/>
              <a:gdLst/>
              <a:ahLst/>
              <a:cxnLst/>
              <a:rect l="0" t="0" r="0" b="0"/>
              <a:pathLst>
                <a:path w="9526" h="1">
                  <a:moveTo>
                    <a:pt x="9525" y="0"/>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 name="SMARTInkShape-8112"/>
            <p:cNvSpPr/>
            <p:nvPr/>
          </p:nvSpPr>
          <p:spPr>
            <a:xfrm>
              <a:off x="11646173" y="4762500"/>
              <a:ext cx="155303" cy="238126"/>
            </a:xfrm>
            <a:custGeom>
              <a:avLst/>
              <a:gdLst/>
              <a:ahLst/>
              <a:cxnLst/>
              <a:rect l="0" t="0" r="0" b="0"/>
              <a:pathLst>
                <a:path w="155303" h="238126">
                  <a:moveTo>
                    <a:pt x="155302" y="0"/>
                  </a:moveTo>
                  <a:lnTo>
                    <a:pt x="155302" y="5056"/>
                  </a:lnTo>
                  <a:lnTo>
                    <a:pt x="152480" y="10361"/>
                  </a:lnTo>
                  <a:lnTo>
                    <a:pt x="119655" y="53258"/>
                  </a:lnTo>
                  <a:lnTo>
                    <a:pt x="82212" y="97069"/>
                  </a:lnTo>
                  <a:lnTo>
                    <a:pt x="35970" y="139302"/>
                  </a:lnTo>
                  <a:lnTo>
                    <a:pt x="1724" y="185966"/>
                  </a:lnTo>
                  <a:lnTo>
                    <a:pt x="0" y="192769"/>
                  </a:lnTo>
                  <a:lnTo>
                    <a:pt x="907" y="205972"/>
                  </a:lnTo>
                  <a:lnTo>
                    <a:pt x="21952" y="238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0" name="SMARTInkShape-8113"/>
            <p:cNvSpPr/>
            <p:nvPr/>
          </p:nvSpPr>
          <p:spPr>
            <a:xfrm>
              <a:off x="11574198" y="4714875"/>
              <a:ext cx="46303" cy="38101"/>
            </a:xfrm>
            <a:custGeom>
              <a:avLst/>
              <a:gdLst/>
              <a:ahLst/>
              <a:cxnLst/>
              <a:rect l="0" t="0" r="0" b="0"/>
              <a:pathLst>
                <a:path w="46303" h="38101">
                  <a:moveTo>
                    <a:pt x="8202" y="38100"/>
                  </a:moveTo>
                  <a:lnTo>
                    <a:pt x="0" y="38100"/>
                  </a:lnTo>
                  <a:lnTo>
                    <a:pt x="4126" y="33044"/>
                  </a:lnTo>
                  <a:lnTo>
                    <a:pt x="46302"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6" name="SMARTInkShape-Group1198"/>
          <p:cNvGrpSpPr/>
          <p:nvPr/>
        </p:nvGrpSpPr>
        <p:grpSpPr>
          <a:xfrm>
            <a:off x="7953997" y="5049574"/>
            <a:ext cx="951879" cy="348085"/>
            <a:chOff x="7953997" y="5049574"/>
            <a:chExt cx="951879" cy="348085"/>
          </a:xfrm>
        </p:grpSpPr>
        <p:sp>
          <p:nvSpPr>
            <p:cNvPr id="332" name="SMARTInkShape-8114"/>
            <p:cNvSpPr/>
            <p:nvPr/>
          </p:nvSpPr>
          <p:spPr>
            <a:xfrm>
              <a:off x="8734425" y="5257800"/>
              <a:ext cx="152401" cy="9526"/>
            </a:xfrm>
            <a:custGeom>
              <a:avLst/>
              <a:gdLst/>
              <a:ahLst/>
              <a:cxnLst/>
              <a:rect l="0" t="0" r="0" b="0"/>
              <a:pathLst>
                <a:path w="152401" h="9526">
                  <a:moveTo>
                    <a:pt x="0" y="9525"/>
                  </a:moveTo>
                  <a:lnTo>
                    <a:pt x="38126" y="6703"/>
                  </a:lnTo>
                  <a:lnTo>
                    <a:pt x="1524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 name="SMARTInkShape-8115"/>
            <p:cNvSpPr/>
            <p:nvPr/>
          </p:nvSpPr>
          <p:spPr>
            <a:xfrm>
              <a:off x="8705850" y="5181600"/>
              <a:ext cx="200026" cy="19051"/>
            </a:xfrm>
            <a:custGeom>
              <a:avLst/>
              <a:gdLst/>
              <a:ahLst/>
              <a:cxnLst/>
              <a:rect l="0" t="0" r="0" b="0"/>
              <a:pathLst>
                <a:path w="200026" h="19051">
                  <a:moveTo>
                    <a:pt x="0" y="0"/>
                  </a:moveTo>
                  <a:lnTo>
                    <a:pt x="37560" y="0"/>
                  </a:lnTo>
                  <a:lnTo>
                    <a:pt x="76628" y="5057"/>
                  </a:lnTo>
                  <a:lnTo>
                    <a:pt x="116661" y="8201"/>
                  </a:lnTo>
                  <a:lnTo>
                    <a:pt x="20002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 name="SMARTInkShape-8116"/>
            <p:cNvSpPr/>
            <p:nvPr/>
          </p:nvSpPr>
          <p:spPr>
            <a:xfrm>
              <a:off x="8282273" y="5097304"/>
              <a:ext cx="219807" cy="293847"/>
            </a:xfrm>
            <a:custGeom>
              <a:avLst/>
              <a:gdLst/>
              <a:ahLst/>
              <a:cxnLst/>
              <a:rect l="0" t="0" r="0" b="0"/>
              <a:pathLst>
                <a:path w="219807" h="293847">
                  <a:moveTo>
                    <a:pt x="118777" y="46196"/>
                  </a:moveTo>
                  <a:lnTo>
                    <a:pt x="123834" y="46196"/>
                  </a:lnTo>
                  <a:lnTo>
                    <a:pt x="125323" y="45138"/>
                  </a:lnTo>
                  <a:lnTo>
                    <a:pt x="126316" y="43374"/>
                  </a:lnTo>
                  <a:lnTo>
                    <a:pt x="127910" y="32939"/>
                  </a:lnTo>
                  <a:lnTo>
                    <a:pt x="125305" y="26898"/>
                  </a:lnTo>
                  <a:lnTo>
                    <a:pt x="121678" y="20686"/>
                  </a:lnTo>
                  <a:lnTo>
                    <a:pt x="120067" y="14397"/>
                  </a:lnTo>
                  <a:lnTo>
                    <a:pt x="113706" y="8074"/>
                  </a:lnTo>
                  <a:lnTo>
                    <a:pt x="109046" y="4907"/>
                  </a:lnTo>
                  <a:lnTo>
                    <a:pt x="87319" y="448"/>
                  </a:lnTo>
                  <a:lnTo>
                    <a:pt x="59137" y="0"/>
                  </a:lnTo>
                  <a:lnTo>
                    <a:pt x="38547" y="7344"/>
                  </a:lnTo>
                  <a:lnTo>
                    <a:pt x="15983" y="21396"/>
                  </a:lnTo>
                  <a:lnTo>
                    <a:pt x="6828" y="33791"/>
                  </a:lnTo>
                  <a:lnTo>
                    <a:pt x="936" y="44564"/>
                  </a:lnTo>
                  <a:lnTo>
                    <a:pt x="0" y="50399"/>
                  </a:lnTo>
                  <a:lnTo>
                    <a:pt x="1782" y="62528"/>
                  </a:lnTo>
                  <a:lnTo>
                    <a:pt x="8923" y="72152"/>
                  </a:lnTo>
                  <a:lnTo>
                    <a:pt x="48612" y="96413"/>
                  </a:lnTo>
                  <a:lnTo>
                    <a:pt x="91663" y="124854"/>
                  </a:lnTo>
                  <a:lnTo>
                    <a:pt x="129958" y="149165"/>
                  </a:lnTo>
                  <a:lnTo>
                    <a:pt x="172217" y="181071"/>
                  </a:lnTo>
                  <a:lnTo>
                    <a:pt x="203142" y="220769"/>
                  </a:lnTo>
                  <a:lnTo>
                    <a:pt x="219520" y="248837"/>
                  </a:lnTo>
                  <a:lnTo>
                    <a:pt x="219806" y="253257"/>
                  </a:lnTo>
                  <a:lnTo>
                    <a:pt x="217301" y="263812"/>
                  </a:lnTo>
                  <a:lnTo>
                    <a:pt x="204884" y="281654"/>
                  </a:lnTo>
                  <a:lnTo>
                    <a:pt x="193736" y="288429"/>
                  </a:lnTo>
                  <a:lnTo>
                    <a:pt x="172737" y="292240"/>
                  </a:lnTo>
                  <a:lnTo>
                    <a:pt x="99727" y="29384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 name="SMARTInkShape-8117"/>
            <p:cNvSpPr/>
            <p:nvPr/>
          </p:nvSpPr>
          <p:spPr>
            <a:xfrm>
              <a:off x="7953997" y="5049574"/>
              <a:ext cx="275604" cy="348085"/>
            </a:xfrm>
            <a:custGeom>
              <a:avLst/>
              <a:gdLst/>
              <a:ahLst/>
              <a:cxnLst/>
              <a:rect l="0" t="0" r="0" b="0"/>
              <a:pathLst>
                <a:path w="275604" h="348085">
                  <a:moveTo>
                    <a:pt x="208928" y="8201"/>
                  </a:moveTo>
                  <a:lnTo>
                    <a:pt x="203872" y="8201"/>
                  </a:lnTo>
                  <a:lnTo>
                    <a:pt x="198567" y="5379"/>
                  </a:lnTo>
                  <a:lnTo>
                    <a:pt x="195671" y="3145"/>
                  </a:lnTo>
                  <a:lnTo>
                    <a:pt x="186808" y="662"/>
                  </a:lnTo>
                  <a:lnTo>
                    <a:pt x="181482" y="0"/>
                  </a:lnTo>
                  <a:lnTo>
                    <a:pt x="172741" y="2087"/>
                  </a:lnTo>
                  <a:lnTo>
                    <a:pt x="133450" y="17118"/>
                  </a:lnTo>
                  <a:lnTo>
                    <a:pt x="94771" y="42418"/>
                  </a:lnTo>
                  <a:lnTo>
                    <a:pt x="75642" y="54100"/>
                  </a:lnTo>
                  <a:lnTo>
                    <a:pt x="40313" y="93271"/>
                  </a:lnTo>
                  <a:lnTo>
                    <a:pt x="17695" y="126839"/>
                  </a:lnTo>
                  <a:lnTo>
                    <a:pt x="4094" y="173492"/>
                  </a:lnTo>
                  <a:lnTo>
                    <a:pt x="0" y="218403"/>
                  </a:lnTo>
                  <a:lnTo>
                    <a:pt x="8120" y="239913"/>
                  </a:lnTo>
                  <a:lnTo>
                    <a:pt x="21255" y="260409"/>
                  </a:lnTo>
                  <a:lnTo>
                    <a:pt x="60731" y="296328"/>
                  </a:lnTo>
                  <a:lnTo>
                    <a:pt x="101103" y="315039"/>
                  </a:lnTo>
                  <a:lnTo>
                    <a:pt x="138527" y="329833"/>
                  </a:lnTo>
                  <a:lnTo>
                    <a:pt x="175369" y="340919"/>
                  </a:lnTo>
                  <a:lnTo>
                    <a:pt x="216976" y="348084"/>
                  </a:lnTo>
                  <a:lnTo>
                    <a:pt x="275603" y="34157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9" name="SMARTInkShape-Group1199"/>
          <p:cNvGrpSpPr/>
          <p:nvPr/>
        </p:nvGrpSpPr>
        <p:grpSpPr>
          <a:xfrm>
            <a:off x="2667001" y="4000500"/>
            <a:ext cx="275611" cy="488095"/>
            <a:chOff x="2667001" y="4000500"/>
            <a:chExt cx="275611" cy="488095"/>
          </a:xfrm>
        </p:grpSpPr>
        <p:sp>
          <p:nvSpPr>
            <p:cNvPr id="337" name="SMARTInkShape-8118"/>
            <p:cNvSpPr/>
            <p:nvPr/>
          </p:nvSpPr>
          <p:spPr>
            <a:xfrm>
              <a:off x="2857500" y="4000500"/>
              <a:ext cx="85112" cy="102316"/>
            </a:xfrm>
            <a:custGeom>
              <a:avLst/>
              <a:gdLst/>
              <a:ahLst/>
              <a:cxnLst/>
              <a:rect l="0" t="0" r="0" b="0"/>
              <a:pathLst>
                <a:path w="85112" h="102316">
                  <a:moveTo>
                    <a:pt x="0" y="0"/>
                  </a:moveTo>
                  <a:lnTo>
                    <a:pt x="0" y="46692"/>
                  </a:lnTo>
                  <a:lnTo>
                    <a:pt x="0" y="86379"/>
                  </a:lnTo>
                  <a:lnTo>
                    <a:pt x="2117" y="90394"/>
                  </a:lnTo>
                  <a:lnTo>
                    <a:pt x="10113" y="97678"/>
                  </a:lnTo>
                  <a:lnTo>
                    <a:pt x="23544" y="101621"/>
                  </a:lnTo>
                  <a:lnTo>
                    <a:pt x="39039" y="102315"/>
                  </a:lnTo>
                  <a:lnTo>
                    <a:pt x="52981" y="99096"/>
                  </a:lnTo>
                  <a:lnTo>
                    <a:pt x="63411" y="91315"/>
                  </a:lnTo>
                  <a:lnTo>
                    <a:pt x="78730" y="69073"/>
                  </a:lnTo>
                  <a:lnTo>
                    <a:pt x="83652" y="45513"/>
                  </a:lnTo>
                  <a:lnTo>
                    <a:pt x="85111" y="23481"/>
                  </a:lnTo>
                  <a:lnTo>
                    <a:pt x="82141" y="17770"/>
                  </a:lnTo>
                  <a:lnTo>
                    <a:pt x="70374" y="8603"/>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SMARTInkShape-8119"/>
            <p:cNvSpPr/>
            <p:nvPr/>
          </p:nvSpPr>
          <p:spPr>
            <a:xfrm>
              <a:off x="2667001" y="4145630"/>
              <a:ext cx="149870" cy="342965"/>
            </a:xfrm>
            <a:custGeom>
              <a:avLst/>
              <a:gdLst/>
              <a:ahLst/>
              <a:cxnLst/>
              <a:rect l="0" t="0" r="0" b="0"/>
              <a:pathLst>
                <a:path w="149870" h="342965">
                  <a:moveTo>
                    <a:pt x="19049" y="64420"/>
                  </a:moveTo>
                  <a:lnTo>
                    <a:pt x="19049" y="56219"/>
                  </a:lnTo>
                  <a:lnTo>
                    <a:pt x="19049" y="63212"/>
                  </a:lnTo>
                  <a:lnTo>
                    <a:pt x="13993" y="69119"/>
                  </a:lnTo>
                  <a:lnTo>
                    <a:pt x="11510" y="77444"/>
                  </a:lnTo>
                  <a:lnTo>
                    <a:pt x="3239" y="122423"/>
                  </a:lnTo>
                  <a:lnTo>
                    <a:pt x="959" y="164979"/>
                  </a:lnTo>
                  <a:lnTo>
                    <a:pt x="283" y="208986"/>
                  </a:lnTo>
                  <a:lnTo>
                    <a:pt x="55" y="256195"/>
                  </a:lnTo>
                  <a:lnTo>
                    <a:pt x="10" y="295859"/>
                  </a:lnTo>
                  <a:lnTo>
                    <a:pt x="0" y="342964"/>
                  </a:lnTo>
                  <a:lnTo>
                    <a:pt x="2821" y="297863"/>
                  </a:lnTo>
                  <a:lnTo>
                    <a:pt x="8200" y="255877"/>
                  </a:lnTo>
                  <a:lnTo>
                    <a:pt x="1811" y="210243"/>
                  </a:lnTo>
                  <a:lnTo>
                    <a:pt x="357" y="167308"/>
                  </a:lnTo>
                  <a:lnTo>
                    <a:pt x="6616" y="128566"/>
                  </a:lnTo>
                  <a:lnTo>
                    <a:pt x="8950" y="82343"/>
                  </a:lnTo>
                  <a:lnTo>
                    <a:pt x="11386" y="58628"/>
                  </a:lnTo>
                  <a:lnTo>
                    <a:pt x="27374" y="23177"/>
                  </a:lnTo>
                  <a:lnTo>
                    <a:pt x="35449" y="13281"/>
                  </a:lnTo>
                  <a:lnTo>
                    <a:pt x="46093" y="5355"/>
                  </a:lnTo>
                  <a:lnTo>
                    <a:pt x="69043" y="0"/>
                  </a:lnTo>
                  <a:lnTo>
                    <a:pt x="81132" y="1570"/>
                  </a:lnTo>
                  <a:lnTo>
                    <a:pt x="107630" y="16257"/>
                  </a:lnTo>
                  <a:lnTo>
                    <a:pt x="134776" y="39541"/>
                  </a:lnTo>
                  <a:lnTo>
                    <a:pt x="143861" y="51952"/>
                  </a:lnTo>
                  <a:lnTo>
                    <a:pt x="148604" y="64523"/>
                  </a:lnTo>
                  <a:lnTo>
                    <a:pt x="149869" y="70839"/>
                  </a:lnTo>
                  <a:lnTo>
                    <a:pt x="146593" y="94896"/>
                  </a:lnTo>
                  <a:lnTo>
                    <a:pt x="138883" y="107246"/>
                  </a:lnTo>
                  <a:lnTo>
                    <a:pt x="76199" y="1501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40" name="SMARTInkShape-8120"/>
          <p:cNvSpPr/>
          <p:nvPr/>
        </p:nvSpPr>
        <p:spPr>
          <a:xfrm>
            <a:off x="5107687" y="5943715"/>
            <a:ext cx="111261" cy="117928"/>
          </a:xfrm>
          <a:custGeom>
            <a:avLst/>
            <a:gdLst/>
            <a:ahLst/>
            <a:cxnLst/>
            <a:rect l="0" t="0" r="0" b="0"/>
            <a:pathLst>
              <a:path w="111261" h="117928">
                <a:moveTo>
                  <a:pt x="35813" y="9410"/>
                </a:moveTo>
                <a:lnTo>
                  <a:pt x="27612" y="1209"/>
                </a:lnTo>
                <a:lnTo>
                  <a:pt x="21624" y="277"/>
                </a:lnTo>
                <a:lnTo>
                  <a:pt x="13147" y="0"/>
                </a:lnTo>
                <a:lnTo>
                  <a:pt x="10118" y="2079"/>
                </a:lnTo>
                <a:lnTo>
                  <a:pt x="3932" y="10032"/>
                </a:lnTo>
                <a:lnTo>
                  <a:pt x="477" y="20622"/>
                </a:lnTo>
                <a:lnTo>
                  <a:pt x="0" y="33443"/>
                </a:lnTo>
                <a:lnTo>
                  <a:pt x="6740" y="58512"/>
                </a:lnTo>
                <a:lnTo>
                  <a:pt x="28352" y="94741"/>
                </a:lnTo>
                <a:lnTo>
                  <a:pt x="43716" y="106778"/>
                </a:lnTo>
                <a:lnTo>
                  <a:pt x="66729" y="117047"/>
                </a:lnTo>
                <a:lnTo>
                  <a:pt x="81656" y="117927"/>
                </a:lnTo>
                <a:lnTo>
                  <a:pt x="103431" y="114924"/>
                </a:lnTo>
                <a:lnTo>
                  <a:pt x="106291" y="111503"/>
                </a:lnTo>
                <a:lnTo>
                  <a:pt x="110319" y="92576"/>
                </a:lnTo>
                <a:lnTo>
                  <a:pt x="111260" y="79534"/>
                </a:lnTo>
                <a:lnTo>
                  <a:pt x="108856" y="69504"/>
                </a:lnTo>
                <a:lnTo>
                  <a:pt x="93634" y="44328"/>
                </a:lnTo>
                <a:lnTo>
                  <a:pt x="86001" y="39039"/>
                </a:lnTo>
                <a:lnTo>
                  <a:pt x="35813" y="284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43" name="SMARTInkShape-Group1201"/>
          <p:cNvGrpSpPr/>
          <p:nvPr/>
        </p:nvGrpSpPr>
        <p:grpSpPr>
          <a:xfrm>
            <a:off x="2724150" y="4514850"/>
            <a:ext cx="190501" cy="522728"/>
            <a:chOff x="2724150" y="4514850"/>
            <a:chExt cx="190501" cy="522728"/>
          </a:xfrm>
        </p:grpSpPr>
        <p:sp>
          <p:nvSpPr>
            <p:cNvPr id="341" name="SMARTInkShape-8121"/>
            <p:cNvSpPr/>
            <p:nvPr/>
          </p:nvSpPr>
          <p:spPr>
            <a:xfrm>
              <a:off x="2905125" y="4514850"/>
              <a:ext cx="9526" cy="76201"/>
            </a:xfrm>
            <a:custGeom>
              <a:avLst/>
              <a:gdLst/>
              <a:ahLst/>
              <a:cxnLst/>
              <a:rect l="0" t="0" r="0" b="0"/>
              <a:pathLst>
                <a:path w="9526" h="76201">
                  <a:moveTo>
                    <a:pt x="9525" y="0"/>
                  </a:moveTo>
                  <a:lnTo>
                    <a:pt x="8467" y="9721"/>
                  </a:lnTo>
                  <a:lnTo>
                    <a:pt x="883" y="50399"/>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2" name="SMARTInkShape-8122"/>
            <p:cNvSpPr/>
            <p:nvPr/>
          </p:nvSpPr>
          <p:spPr>
            <a:xfrm>
              <a:off x="2724150" y="4629816"/>
              <a:ext cx="131351" cy="407762"/>
            </a:xfrm>
            <a:custGeom>
              <a:avLst/>
              <a:gdLst/>
              <a:ahLst/>
              <a:cxnLst/>
              <a:rect l="0" t="0" r="0" b="0"/>
              <a:pathLst>
                <a:path w="131351" h="407762">
                  <a:moveTo>
                    <a:pt x="0" y="104109"/>
                  </a:moveTo>
                  <a:lnTo>
                    <a:pt x="0" y="109165"/>
                  </a:lnTo>
                  <a:lnTo>
                    <a:pt x="7539" y="142234"/>
                  </a:lnTo>
                  <a:lnTo>
                    <a:pt x="9133" y="187957"/>
                  </a:lnTo>
                  <a:lnTo>
                    <a:pt x="9409" y="227966"/>
                  </a:lnTo>
                  <a:lnTo>
                    <a:pt x="16048" y="272625"/>
                  </a:lnTo>
                  <a:lnTo>
                    <a:pt x="18457" y="311394"/>
                  </a:lnTo>
                  <a:lnTo>
                    <a:pt x="18933" y="353899"/>
                  </a:lnTo>
                  <a:lnTo>
                    <a:pt x="27686" y="400196"/>
                  </a:lnTo>
                  <a:lnTo>
                    <a:pt x="28458" y="407761"/>
                  </a:lnTo>
                  <a:lnTo>
                    <a:pt x="27510" y="380777"/>
                  </a:lnTo>
                  <a:lnTo>
                    <a:pt x="21035" y="336991"/>
                  </a:lnTo>
                  <a:lnTo>
                    <a:pt x="19638" y="298699"/>
                  </a:lnTo>
                  <a:lnTo>
                    <a:pt x="19224" y="258779"/>
                  </a:lnTo>
                  <a:lnTo>
                    <a:pt x="19127" y="224709"/>
                  </a:lnTo>
                  <a:lnTo>
                    <a:pt x="19084" y="188401"/>
                  </a:lnTo>
                  <a:lnTo>
                    <a:pt x="21888" y="153919"/>
                  </a:lnTo>
                  <a:lnTo>
                    <a:pt x="26593" y="113223"/>
                  </a:lnTo>
                  <a:lnTo>
                    <a:pt x="33240" y="70396"/>
                  </a:lnTo>
                  <a:lnTo>
                    <a:pt x="52538" y="24606"/>
                  </a:lnTo>
                  <a:lnTo>
                    <a:pt x="54075" y="19357"/>
                  </a:lnTo>
                  <a:lnTo>
                    <a:pt x="61428" y="10703"/>
                  </a:lnTo>
                  <a:lnTo>
                    <a:pt x="70693" y="4387"/>
                  </a:lnTo>
                  <a:lnTo>
                    <a:pt x="81859" y="831"/>
                  </a:lnTo>
                  <a:lnTo>
                    <a:pt x="88593" y="0"/>
                  </a:lnTo>
                  <a:lnTo>
                    <a:pt x="97935" y="5274"/>
                  </a:lnTo>
                  <a:lnTo>
                    <a:pt x="103391" y="9644"/>
                  </a:lnTo>
                  <a:lnTo>
                    <a:pt x="126600" y="47276"/>
                  </a:lnTo>
                  <a:lnTo>
                    <a:pt x="131350" y="68925"/>
                  </a:lnTo>
                  <a:lnTo>
                    <a:pt x="126817" y="83533"/>
                  </a:lnTo>
                  <a:lnTo>
                    <a:pt x="117746" y="96023"/>
                  </a:lnTo>
                  <a:lnTo>
                    <a:pt x="87783" y="119553"/>
                  </a:lnTo>
                  <a:lnTo>
                    <a:pt x="28575" y="1517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9" name="SMARTInkShape-Group1202"/>
          <p:cNvGrpSpPr/>
          <p:nvPr/>
        </p:nvGrpSpPr>
        <p:grpSpPr>
          <a:xfrm>
            <a:off x="7183517" y="5013516"/>
            <a:ext cx="588884" cy="531265"/>
            <a:chOff x="7183517" y="5013516"/>
            <a:chExt cx="588884" cy="531265"/>
          </a:xfrm>
        </p:grpSpPr>
        <p:sp>
          <p:nvSpPr>
            <p:cNvPr id="344" name="SMARTInkShape-8123"/>
            <p:cNvSpPr/>
            <p:nvPr/>
          </p:nvSpPr>
          <p:spPr>
            <a:xfrm>
              <a:off x="7572375" y="5105400"/>
              <a:ext cx="19051" cy="66676"/>
            </a:xfrm>
            <a:custGeom>
              <a:avLst/>
              <a:gdLst/>
              <a:ahLst/>
              <a:cxnLst/>
              <a:rect l="0" t="0" r="0" b="0"/>
              <a:pathLst>
                <a:path w="19051" h="66676">
                  <a:moveTo>
                    <a:pt x="0" y="66675"/>
                  </a:moveTo>
                  <a:lnTo>
                    <a:pt x="0" y="61619"/>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 name="SMARTInkShape-8124"/>
            <p:cNvSpPr/>
            <p:nvPr/>
          </p:nvSpPr>
          <p:spPr>
            <a:xfrm>
              <a:off x="7372350" y="5076825"/>
              <a:ext cx="104776" cy="133242"/>
            </a:xfrm>
            <a:custGeom>
              <a:avLst/>
              <a:gdLst/>
              <a:ahLst/>
              <a:cxnLst/>
              <a:rect l="0" t="0" r="0" b="0"/>
              <a:pathLst>
                <a:path w="104776" h="133242">
                  <a:moveTo>
                    <a:pt x="0" y="0"/>
                  </a:moveTo>
                  <a:lnTo>
                    <a:pt x="0" y="5057"/>
                  </a:lnTo>
                  <a:lnTo>
                    <a:pt x="2822" y="10361"/>
                  </a:lnTo>
                  <a:lnTo>
                    <a:pt x="13257" y="27446"/>
                  </a:lnTo>
                  <a:lnTo>
                    <a:pt x="31800" y="71881"/>
                  </a:lnTo>
                  <a:lnTo>
                    <a:pt x="42604" y="119225"/>
                  </a:lnTo>
                  <a:lnTo>
                    <a:pt x="47586" y="133241"/>
                  </a:lnTo>
                  <a:lnTo>
                    <a:pt x="49740" y="92188"/>
                  </a:lnTo>
                  <a:lnTo>
                    <a:pt x="65525" y="54859"/>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6" name="SMARTInkShape-8125"/>
            <p:cNvSpPr/>
            <p:nvPr/>
          </p:nvSpPr>
          <p:spPr>
            <a:xfrm>
              <a:off x="7183517" y="5013516"/>
              <a:ext cx="116602" cy="223963"/>
            </a:xfrm>
            <a:custGeom>
              <a:avLst/>
              <a:gdLst/>
              <a:ahLst/>
              <a:cxnLst/>
              <a:rect l="0" t="0" r="0" b="0"/>
              <a:pathLst>
                <a:path w="116602" h="223963">
                  <a:moveTo>
                    <a:pt x="84058" y="44259"/>
                  </a:moveTo>
                  <a:lnTo>
                    <a:pt x="79002" y="44259"/>
                  </a:lnTo>
                  <a:lnTo>
                    <a:pt x="65744" y="49316"/>
                  </a:lnTo>
                  <a:lnTo>
                    <a:pt x="62324" y="51863"/>
                  </a:lnTo>
                  <a:lnTo>
                    <a:pt x="27623" y="96452"/>
                  </a:lnTo>
                  <a:lnTo>
                    <a:pt x="13714" y="125694"/>
                  </a:lnTo>
                  <a:lnTo>
                    <a:pt x="2083" y="168773"/>
                  </a:lnTo>
                  <a:lnTo>
                    <a:pt x="0" y="187440"/>
                  </a:lnTo>
                  <a:lnTo>
                    <a:pt x="4718" y="203498"/>
                  </a:lnTo>
                  <a:lnTo>
                    <a:pt x="14882" y="220940"/>
                  </a:lnTo>
                  <a:lnTo>
                    <a:pt x="21916" y="223326"/>
                  </a:lnTo>
                  <a:lnTo>
                    <a:pt x="26755" y="223962"/>
                  </a:lnTo>
                  <a:lnTo>
                    <a:pt x="48735" y="219801"/>
                  </a:lnTo>
                  <a:lnTo>
                    <a:pt x="65243" y="211864"/>
                  </a:lnTo>
                  <a:lnTo>
                    <a:pt x="87907" y="183435"/>
                  </a:lnTo>
                  <a:lnTo>
                    <a:pt x="107122" y="143796"/>
                  </a:lnTo>
                  <a:lnTo>
                    <a:pt x="116601" y="104843"/>
                  </a:lnTo>
                  <a:lnTo>
                    <a:pt x="115455" y="68795"/>
                  </a:lnTo>
                  <a:lnTo>
                    <a:pt x="105586" y="34956"/>
                  </a:lnTo>
                  <a:lnTo>
                    <a:pt x="90623" y="14160"/>
                  </a:lnTo>
                  <a:lnTo>
                    <a:pt x="85259" y="8318"/>
                  </a:lnTo>
                  <a:lnTo>
                    <a:pt x="73656" y="1827"/>
                  </a:lnTo>
                  <a:lnTo>
                    <a:pt x="67599" y="96"/>
                  </a:lnTo>
                  <a:lnTo>
                    <a:pt x="62502" y="0"/>
                  </a:lnTo>
                  <a:lnTo>
                    <a:pt x="54016" y="2716"/>
                  </a:lnTo>
                  <a:lnTo>
                    <a:pt x="25795" y="21746"/>
                  </a:lnTo>
                  <a:lnTo>
                    <a:pt x="7411" y="43939"/>
                  </a:lnTo>
                  <a:lnTo>
                    <a:pt x="2368" y="53994"/>
                  </a:lnTo>
                  <a:lnTo>
                    <a:pt x="2081" y="58157"/>
                  </a:lnTo>
                  <a:lnTo>
                    <a:pt x="4585" y="65605"/>
                  </a:lnTo>
                  <a:lnTo>
                    <a:pt x="22058" y="80805"/>
                  </a:lnTo>
                  <a:lnTo>
                    <a:pt x="74533" y="918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 name="SMARTInkShape-8126"/>
            <p:cNvSpPr/>
            <p:nvPr/>
          </p:nvSpPr>
          <p:spPr>
            <a:xfrm>
              <a:off x="7530109" y="5057775"/>
              <a:ext cx="85851" cy="487006"/>
            </a:xfrm>
            <a:custGeom>
              <a:avLst/>
              <a:gdLst/>
              <a:ahLst/>
              <a:cxnLst/>
              <a:rect l="0" t="0" r="0" b="0"/>
              <a:pathLst>
                <a:path w="85851" h="487006">
                  <a:moveTo>
                    <a:pt x="51791" y="0"/>
                  </a:moveTo>
                  <a:lnTo>
                    <a:pt x="43129" y="7604"/>
                  </a:lnTo>
                  <a:lnTo>
                    <a:pt x="21200" y="22390"/>
                  </a:lnTo>
                  <a:lnTo>
                    <a:pt x="1093" y="62748"/>
                  </a:lnTo>
                  <a:lnTo>
                    <a:pt x="0" y="68290"/>
                  </a:lnTo>
                  <a:lnTo>
                    <a:pt x="331" y="73044"/>
                  </a:lnTo>
                  <a:lnTo>
                    <a:pt x="3520" y="81147"/>
                  </a:lnTo>
                  <a:lnTo>
                    <a:pt x="8465" y="88277"/>
                  </a:lnTo>
                  <a:lnTo>
                    <a:pt x="12324" y="89543"/>
                  </a:lnTo>
                  <a:lnTo>
                    <a:pt x="22256" y="88127"/>
                  </a:lnTo>
                  <a:lnTo>
                    <a:pt x="34691" y="81380"/>
                  </a:lnTo>
                  <a:lnTo>
                    <a:pt x="68807" y="54282"/>
                  </a:lnTo>
                  <a:lnTo>
                    <a:pt x="79689" y="39047"/>
                  </a:lnTo>
                  <a:lnTo>
                    <a:pt x="80065" y="41343"/>
                  </a:lnTo>
                  <a:lnTo>
                    <a:pt x="81412" y="86203"/>
                  </a:lnTo>
                  <a:lnTo>
                    <a:pt x="85850" y="129611"/>
                  </a:lnTo>
                  <a:lnTo>
                    <a:pt x="83508" y="164497"/>
                  </a:lnTo>
                  <a:lnTo>
                    <a:pt x="81298" y="204668"/>
                  </a:lnTo>
                  <a:lnTo>
                    <a:pt x="80642" y="241735"/>
                  </a:lnTo>
                  <a:lnTo>
                    <a:pt x="80420" y="287757"/>
                  </a:lnTo>
                  <a:lnTo>
                    <a:pt x="80382" y="333617"/>
                  </a:lnTo>
                  <a:lnTo>
                    <a:pt x="80371" y="371899"/>
                  </a:lnTo>
                  <a:lnTo>
                    <a:pt x="78251" y="418873"/>
                  </a:lnTo>
                  <a:lnTo>
                    <a:pt x="63964" y="464853"/>
                  </a:lnTo>
                  <a:lnTo>
                    <a:pt x="57044" y="482986"/>
                  </a:lnTo>
                  <a:lnTo>
                    <a:pt x="54235" y="486032"/>
                  </a:lnTo>
                  <a:lnTo>
                    <a:pt x="51304" y="487005"/>
                  </a:lnTo>
                  <a:lnTo>
                    <a:pt x="48291" y="486595"/>
                  </a:lnTo>
                  <a:lnTo>
                    <a:pt x="32741" y="457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8127"/>
            <p:cNvSpPr/>
            <p:nvPr/>
          </p:nvSpPr>
          <p:spPr>
            <a:xfrm>
              <a:off x="7772400" y="5210175"/>
              <a:ext cx="1" cy="9411"/>
            </a:xfrm>
            <a:custGeom>
              <a:avLst/>
              <a:gdLst/>
              <a:ahLst/>
              <a:cxnLst/>
              <a:rect l="0" t="0" r="0" b="0"/>
              <a:pathLst>
                <a:path w="1" h="9411">
                  <a:moveTo>
                    <a:pt x="0" y="0"/>
                  </a:moveTo>
                  <a:lnTo>
                    <a:pt x="0" y="94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2" name="SMARTInkShape-Group1203"/>
          <p:cNvGrpSpPr/>
          <p:nvPr/>
        </p:nvGrpSpPr>
        <p:grpSpPr>
          <a:xfrm>
            <a:off x="9221964" y="5102017"/>
            <a:ext cx="245887" cy="393909"/>
            <a:chOff x="9221964" y="5102017"/>
            <a:chExt cx="245887" cy="393909"/>
          </a:xfrm>
        </p:grpSpPr>
        <p:sp>
          <p:nvSpPr>
            <p:cNvPr id="350" name="SMARTInkShape-8128"/>
            <p:cNvSpPr/>
            <p:nvPr/>
          </p:nvSpPr>
          <p:spPr>
            <a:xfrm>
              <a:off x="9296400" y="5324475"/>
              <a:ext cx="133351" cy="1"/>
            </a:xfrm>
            <a:custGeom>
              <a:avLst/>
              <a:gdLst/>
              <a:ahLst/>
              <a:cxnLst/>
              <a:rect l="0" t="0" r="0" b="0"/>
              <a:pathLst>
                <a:path w="133351" h="1">
                  <a:moveTo>
                    <a:pt x="0" y="0"/>
                  </a:moveTo>
                  <a:lnTo>
                    <a:pt x="34630" y="0"/>
                  </a:lnTo>
                  <a:lnTo>
                    <a:pt x="78700" y="0"/>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SMARTInkShape-8129"/>
            <p:cNvSpPr/>
            <p:nvPr/>
          </p:nvSpPr>
          <p:spPr>
            <a:xfrm>
              <a:off x="9221964" y="5102017"/>
              <a:ext cx="245887" cy="393909"/>
            </a:xfrm>
            <a:custGeom>
              <a:avLst/>
              <a:gdLst/>
              <a:ahLst/>
              <a:cxnLst/>
              <a:rect l="0" t="0" r="0" b="0"/>
              <a:pathLst>
                <a:path w="245887" h="393909">
                  <a:moveTo>
                    <a:pt x="55386" y="98633"/>
                  </a:moveTo>
                  <a:lnTo>
                    <a:pt x="55386" y="143371"/>
                  </a:lnTo>
                  <a:lnTo>
                    <a:pt x="52564" y="167274"/>
                  </a:lnTo>
                  <a:lnTo>
                    <a:pt x="45686" y="207704"/>
                  </a:lnTo>
                  <a:lnTo>
                    <a:pt x="32720" y="254604"/>
                  </a:lnTo>
                  <a:lnTo>
                    <a:pt x="20050" y="296306"/>
                  </a:lnTo>
                  <a:lnTo>
                    <a:pt x="15283" y="317012"/>
                  </a:lnTo>
                  <a:lnTo>
                    <a:pt x="883" y="360464"/>
                  </a:lnTo>
                  <a:lnTo>
                    <a:pt x="0" y="365262"/>
                  </a:lnTo>
                  <a:lnTo>
                    <a:pt x="471" y="368461"/>
                  </a:lnTo>
                  <a:lnTo>
                    <a:pt x="1842" y="370593"/>
                  </a:lnTo>
                  <a:lnTo>
                    <a:pt x="3816" y="372015"/>
                  </a:lnTo>
                  <a:lnTo>
                    <a:pt x="5130" y="371904"/>
                  </a:lnTo>
                  <a:lnTo>
                    <a:pt x="6007" y="370771"/>
                  </a:lnTo>
                  <a:lnTo>
                    <a:pt x="15145" y="327188"/>
                  </a:lnTo>
                  <a:lnTo>
                    <a:pt x="21920" y="284067"/>
                  </a:lnTo>
                  <a:lnTo>
                    <a:pt x="30419" y="247298"/>
                  </a:lnTo>
                  <a:lnTo>
                    <a:pt x="39640" y="209592"/>
                  </a:lnTo>
                  <a:lnTo>
                    <a:pt x="49074" y="171609"/>
                  </a:lnTo>
                  <a:lnTo>
                    <a:pt x="55198" y="128453"/>
                  </a:lnTo>
                  <a:lnTo>
                    <a:pt x="65501" y="89354"/>
                  </a:lnTo>
                  <a:lnTo>
                    <a:pt x="77727" y="51057"/>
                  </a:lnTo>
                  <a:lnTo>
                    <a:pt x="101940" y="6091"/>
                  </a:lnTo>
                  <a:lnTo>
                    <a:pt x="107121" y="0"/>
                  </a:lnTo>
                  <a:lnTo>
                    <a:pt x="108926" y="68"/>
                  </a:lnTo>
                  <a:lnTo>
                    <a:pt x="110129" y="2232"/>
                  </a:lnTo>
                  <a:lnTo>
                    <a:pt x="125508" y="41161"/>
                  </a:lnTo>
                  <a:lnTo>
                    <a:pt x="143085" y="87163"/>
                  </a:lnTo>
                  <a:lnTo>
                    <a:pt x="156749" y="127882"/>
                  </a:lnTo>
                  <a:lnTo>
                    <a:pt x="169639" y="172771"/>
                  </a:lnTo>
                  <a:lnTo>
                    <a:pt x="182377" y="217582"/>
                  </a:lnTo>
                  <a:lnTo>
                    <a:pt x="195084" y="260653"/>
                  </a:lnTo>
                  <a:lnTo>
                    <a:pt x="205668" y="297510"/>
                  </a:lnTo>
                  <a:lnTo>
                    <a:pt x="220681" y="338299"/>
                  </a:lnTo>
                  <a:lnTo>
                    <a:pt x="245886" y="3939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5" name="SMARTInkShape-Group1204"/>
          <p:cNvGrpSpPr/>
          <p:nvPr/>
        </p:nvGrpSpPr>
        <p:grpSpPr>
          <a:xfrm>
            <a:off x="7309735" y="5669646"/>
            <a:ext cx="462666" cy="253699"/>
            <a:chOff x="7309735" y="5669646"/>
            <a:chExt cx="462666" cy="253699"/>
          </a:xfrm>
        </p:grpSpPr>
        <p:sp>
          <p:nvSpPr>
            <p:cNvPr id="353" name="SMARTInkShape-8130"/>
            <p:cNvSpPr/>
            <p:nvPr/>
          </p:nvSpPr>
          <p:spPr>
            <a:xfrm>
              <a:off x="7502406" y="5727078"/>
              <a:ext cx="269995" cy="196267"/>
            </a:xfrm>
            <a:custGeom>
              <a:avLst/>
              <a:gdLst/>
              <a:ahLst/>
              <a:cxnLst/>
              <a:rect l="0" t="0" r="0" b="0"/>
              <a:pathLst>
                <a:path w="269995" h="196267">
                  <a:moveTo>
                    <a:pt x="22344" y="83172"/>
                  </a:moveTo>
                  <a:lnTo>
                    <a:pt x="22344" y="91373"/>
                  </a:lnTo>
                  <a:lnTo>
                    <a:pt x="30545" y="108983"/>
                  </a:lnTo>
                  <a:lnTo>
                    <a:pt x="32044" y="109904"/>
                  </a:lnTo>
                  <a:lnTo>
                    <a:pt x="36533" y="110928"/>
                  </a:lnTo>
                  <a:lnTo>
                    <a:pt x="39212" y="109084"/>
                  </a:lnTo>
                  <a:lnTo>
                    <a:pt x="54225" y="85159"/>
                  </a:lnTo>
                  <a:lnTo>
                    <a:pt x="58601" y="66945"/>
                  </a:lnTo>
                  <a:lnTo>
                    <a:pt x="59022" y="35281"/>
                  </a:lnTo>
                  <a:lnTo>
                    <a:pt x="52731" y="15242"/>
                  </a:lnTo>
                  <a:lnTo>
                    <a:pt x="47139" y="6062"/>
                  </a:lnTo>
                  <a:lnTo>
                    <a:pt x="41125" y="1276"/>
                  </a:lnTo>
                  <a:lnTo>
                    <a:pt x="38039" y="0"/>
                  </a:lnTo>
                  <a:lnTo>
                    <a:pt x="34925" y="1265"/>
                  </a:lnTo>
                  <a:lnTo>
                    <a:pt x="14096" y="29244"/>
                  </a:lnTo>
                  <a:lnTo>
                    <a:pt x="1438" y="50494"/>
                  </a:lnTo>
                  <a:lnTo>
                    <a:pt x="0" y="66532"/>
                  </a:lnTo>
                  <a:lnTo>
                    <a:pt x="7700" y="97642"/>
                  </a:lnTo>
                  <a:lnTo>
                    <a:pt x="16358" y="112624"/>
                  </a:lnTo>
                  <a:lnTo>
                    <a:pt x="35740" y="123766"/>
                  </a:lnTo>
                  <a:lnTo>
                    <a:pt x="49818" y="124850"/>
                  </a:lnTo>
                  <a:lnTo>
                    <a:pt x="56534" y="123657"/>
                  </a:lnTo>
                  <a:lnTo>
                    <a:pt x="69642" y="116688"/>
                  </a:lnTo>
                  <a:lnTo>
                    <a:pt x="90248" y="100023"/>
                  </a:lnTo>
                  <a:lnTo>
                    <a:pt x="111073" y="58624"/>
                  </a:lnTo>
                  <a:lnTo>
                    <a:pt x="117021" y="38062"/>
                  </a:lnTo>
                  <a:lnTo>
                    <a:pt x="117213" y="38281"/>
                  </a:lnTo>
                  <a:lnTo>
                    <a:pt x="122636" y="68116"/>
                  </a:lnTo>
                  <a:lnTo>
                    <a:pt x="140384" y="110615"/>
                  </a:lnTo>
                  <a:lnTo>
                    <a:pt x="155179" y="154131"/>
                  </a:lnTo>
                  <a:lnTo>
                    <a:pt x="174178" y="196266"/>
                  </a:lnTo>
                  <a:lnTo>
                    <a:pt x="174492" y="194114"/>
                  </a:lnTo>
                  <a:lnTo>
                    <a:pt x="175690" y="187513"/>
                  </a:lnTo>
                  <a:lnTo>
                    <a:pt x="184435" y="145995"/>
                  </a:lnTo>
                  <a:lnTo>
                    <a:pt x="199379" y="101021"/>
                  </a:lnTo>
                  <a:lnTo>
                    <a:pt x="201568" y="91810"/>
                  </a:lnTo>
                  <a:lnTo>
                    <a:pt x="203210" y="88931"/>
                  </a:lnTo>
                  <a:lnTo>
                    <a:pt x="205363" y="87011"/>
                  </a:lnTo>
                  <a:lnTo>
                    <a:pt x="207857" y="85732"/>
                  </a:lnTo>
                  <a:lnTo>
                    <a:pt x="209519" y="85937"/>
                  </a:lnTo>
                  <a:lnTo>
                    <a:pt x="210628" y="87131"/>
                  </a:lnTo>
                  <a:lnTo>
                    <a:pt x="232084" y="132545"/>
                  </a:lnTo>
                  <a:lnTo>
                    <a:pt x="260188" y="177709"/>
                  </a:lnTo>
                  <a:lnTo>
                    <a:pt x="267010" y="137691"/>
                  </a:lnTo>
                  <a:lnTo>
                    <a:pt x="269732" y="96033"/>
                  </a:lnTo>
                  <a:lnTo>
                    <a:pt x="269994" y="545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SMARTInkShape-8131"/>
            <p:cNvSpPr/>
            <p:nvPr/>
          </p:nvSpPr>
          <p:spPr>
            <a:xfrm>
              <a:off x="7309735" y="5669646"/>
              <a:ext cx="88967" cy="224309"/>
            </a:xfrm>
            <a:custGeom>
              <a:avLst/>
              <a:gdLst/>
              <a:ahLst/>
              <a:cxnLst/>
              <a:rect l="0" t="0" r="0" b="0"/>
              <a:pathLst>
                <a:path w="88967" h="224309">
                  <a:moveTo>
                    <a:pt x="5465" y="54879"/>
                  </a:moveTo>
                  <a:lnTo>
                    <a:pt x="6524" y="93918"/>
                  </a:lnTo>
                  <a:lnTo>
                    <a:pt x="13666" y="137724"/>
                  </a:lnTo>
                  <a:lnTo>
                    <a:pt x="14728" y="182563"/>
                  </a:lnTo>
                  <a:lnTo>
                    <a:pt x="13854" y="200544"/>
                  </a:lnTo>
                  <a:lnTo>
                    <a:pt x="5854" y="224308"/>
                  </a:lnTo>
                  <a:lnTo>
                    <a:pt x="0" y="179568"/>
                  </a:lnTo>
                  <a:lnTo>
                    <a:pt x="4072" y="140775"/>
                  </a:lnTo>
                  <a:lnTo>
                    <a:pt x="6340" y="97431"/>
                  </a:lnTo>
                  <a:lnTo>
                    <a:pt x="13015" y="59961"/>
                  </a:lnTo>
                  <a:lnTo>
                    <a:pt x="22791" y="18036"/>
                  </a:lnTo>
                  <a:lnTo>
                    <a:pt x="25482" y="13384"/>
                  </a:lnTo>
                  <a:lnTo>
                    <a:pt x="34118" y="5392"/>
                  </a:lnTo>
                  <a:lnTo>
                    <a:pt x="45010" y="1135"/>
                  </a:lnTo>
                  <a:lnTo>
                    <a:pt x="50879" y="0"/>
                  </a:lnTo>
                  <a:lnTo>
                    <a:pt x="54791" y="301"/>
                  </a:lnTo>
                  <a:lnTo>
                    <a:pt x="57399" y="1560"/>
                  </a:lnTo>
                  <a:lnTo>
                    <a:pt x="63892" y="11211"/>
                  </a:lnTo>
                  <a:lnTo>
                    <a:pt x="69532" y="24888"/>
                  </a:lnTo>
                  <a:lnTo>
                    <a:pt x="78955" y="71142"/>
                  </a:lnTo>
                  <a:lnTo>
                    <a:pt x="83685" y="107322"/>
                  </a:lnTo>
                  <a:lnTo>
                    <a:pt x="88966" y="151557"/>
                  </a:lnTo>
                  <a:lnTo>
                    <a:pt x="81665" y="2168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72" name="SMARTInkShape-Group1205"/>
          <p:cNvGrpSpPr/>
          <p:nvPr/>
        </p:nvGrpSpPr>
        <p:grpSpPr>
          <a:xfrm>
            <a:off x="8089071" y="5677015"/>
            <a:ext cx="2737035" cy="466611"/>
            <a:chOff x="8089071" y="5677015"/>
            <a:chExt cx="2737035" cy="466611"/>
          </a:xfrm>
        </p:grpSpPr>
        <p:sp>
          <p:nvSpPr>
            <p:cNvPr id="356" name="SMARTInkShape-8132"/>
            <p:cNvSpPr/>
            <p:nvPr/>
          </p:nvSpPr>
          <p:spPr>
            <a:xfrm>
              <a:off x="10639425" y="5886450"/>
              <a:ext cx="38101" cy="238126"/>
            </a:xfrm>
            <a:custGeom>
              <a:avLst/>
              <a:gdLst/>
              <a:ahLst/>
              <a:cxnLst/>
              <a:rect l="0" t="0" r="0" b="0"/>
              <a:pathLst>
                <a:path w="38101" h="238126">
                  <a:moveTo>
                    <a:pt x="0" y="0"/>
                  </a:moveTo>
                  <a:lnTo>
                    <a:pt x="6546" y="46644"/>
                  </a:lnTo>
                  <a:lnTo>
                    <a:pt x="11759" y="85531"/>
                  </a:lnTo>
                  <a:lnTo>
                    <a:pt x="17611" y="123787"/>
                  </a:lnTo>
                  <a:lnTo>
                    <a:pt x="25312" y="167405"/>
                  </a:lnTo>
                  <a:lnTo>
                    <a:pt x="33201" y="210481"/>
                  </a:lnTo>
                  <a:lnTo>
                    <a:pt x="38100" y="2381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SMARTInkShape-8133"/>
            <p:cNvSpPr/>
            <p:nvPr/>
          </p:nvSpPr>
          <p:spPr>
            <a:xfrm>
              <a:off x="10001250" y="5991225"/>
              <a:ext cx="142876" cy="1"/>
            </a:xfrm>
            <a:custGeom>
              <a:avLst/>
              <a:gdLst/>
              <a:ahLst/>
              <a:cxnLst/>
              <a:rect l="0" t="0" r="0" b="0"/>
              <a:pathLst>
                <a:path w="142876" h="1">
                  <a:moveTo>
                    <a:pt x="0" y="0"/>
                  </a:moveTo>
                  <a:lnTo>
                    <a:pt x="42836" y="0"/>
                  </a:lnTo>
                  <a:lnTo>
                    <a:pt x="1428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8" name="SMARTInkShape-8134"/>
            <p:cNvSpPr/>
            <p:nvPr/>
          </p:nvSpPr>
          <p:spPr>
            <a:xfrm>
              <a:off x="9715500" y="5789031"/>
              <a:ext cx="243723" cy="354595"/>
            </a:xfrm>
            <a:custGeom>
              <a:avLst/>
              <a:gdLst/>
              <a:ahLst/>
              <a:cxnLst/>
              <a:rect l="0" t="0" r="0" b="0"/>
              <a:pathLst>
                <a:path w="243723" h="354595">
                  <a:moveTo>
                    <a:pt x="0" y="59319"/>
                  </a:moveTo>
                  <a:lnTo>
                    <a:pt x="0" y="99339"/>
                  </a:lnTo>
                  <a:lnTo>
                    <a:pt x="2822" y="126563"/>
                  </a:lnTo>
                  <a:lnTo>
                    <a:pt x="8201" y="164206"/>
                  </a:lnTo>
                  <a:lnTo>
                    <a:pt x="14189" y="202815"/>
                  </a:lnTo>
                  <a:lnTo>
                    <a:pt x="18624" y="246629"/>
                  </a:lnTo>
                  <a:lnTo>
                    <a:pt x="16039" y="256515"/>
                  </a:lnTo>
                  <a:lnTo>
                    <a:pt x="12419" y="262320"/>
                  </a:lnTo>
                  <a:lnTo>
                    <a:pt x="11454" y="262386"/>
                  </a:lnTo>
                  <a:lnTo>
                    <a:pt x="4850" y="249832"/>
                  </a:lnTo>
                  <a:lnTo>
                    <a:pt x="1437" y="217838"/>
                  </a:lnTo>
                  <a:lnTo>
                    <a:pt x="639" y="184101"/>
                  </a:lnTo>
                  <a:lnTo>
                    <a:pt x="284" y="148645"/>
                  </a:lnTo>
                  <a:lnTo>
                    <a:pt x="84" y="107658"/>
                  </a:lnTo>
                  <a:lnTo>
                    <a:pt x="37" y="74453"/>
                  </a:lnTo>
                  <a:lnTo>
                    <a:pt x="10123" y="35228"/>
                  </a:lnTo>
                  <a:lnTo>
                    <a:pt x="21461" y="13611"/>
                  </a:lnTo>
                  <a:lnTo>
                    <a:pt x="36581" y="503"/>
                  </a:lnTo>
                  <a:lnTo>
                    <a:pt x="44495" y="0"/>
                  </a:lnTo>
                  <a:lnTo>
                    <a:pt x="64579" y="5085"/>
                  </a:lnTo>
                  <a:lnTo>
                    <a:pt x="79149" y="14402"/>
                  </a:lnTo>
                  <a:lnTo>
                    <a:pt x="102182" y="42685"/>
                  </a:lnTo>
                  <a:lnTo>
                    <a:pt x="115767" y="74617"/>
                  </a:lnTo>
                  <a:lnTo>
                    <a:pt x="117422" y="92929"/>
                  </a:lnTo>
                  <a:lnTo>
                    <a:pt x="112401" y="115138"/>
                  </a:lnTo>
                  <a:lnTo>
                    <a:pt x="109860" y="121932"/>
                  </a:lnTo>
                  <a:lnTo>
                    <a:pt x="103932" y="127519"/>
                  </a:lnTo>
                  <a:lnTo>
                    <a:pt x="86057" y="136550"/>
                  </a:lnTo>
                  <a:lnTo>
                    <a:pt x="38716" y="144299"/>
                  </a:lnTo>
                  <a:lnTo>
                    <a:pt x="30261" y="141890"/>
                  </a:lnTo>
                  <a:lnTo>
                    <a:pt x="26524" y="139766"/>
                  </a:lnTo>
                  <a:lnTo>
                    <a:pt x="26149" y="137292"/>
                  </a:lnTo>
                  <a:lnTo>
                    <a:pt x="28015" y="134585"/>
                  </a:lnTo>
                  <a:lnTo>
                    <a:pt x="34676" y="129812"/>
                  </a:lnTo>
                  <a:lnTo>
                    <a:pt x="41165" y="127691"/>
                  </a:lnTo>
                  <a:lnTo>
                    <a:pt x="82254" y="127388"/>
                  </a:lnTo>
                  <a:lnTo>
                    <a:pt x="123140" y="136420"/>
                  </a:lnTo>
                  <a:lnTo>
                    <a:pt x="161790" y="153454"/>
                  </a:lnTo>
                  <a:lnTo>
                    <a:pt x="206710" y="183415"/>
                  </a:lnTo>
                  <a:lnTo>
                    <a:pt x="220988" y="198081"/>
                  </a:lnTo>
                  <a:lnTo>
                    <a:pt x="234389" y="218710"/>
                  </a:lnTo>
                  <a:lnTo>
                    <a:pt x="243722" y="254125"/>
                  </a:lnTo>
                  <a:lnTo>
                    <a:pt x="243081" y="273252"/>
                  </a:lnTo>
                  <a:lnTo>
                    <a:pt x="241429" y="281316"/>
                  </a:lnTo>
                  <a:lnTo>
                    <a:pt x="237153" y="287750"/>
                  </a:lnTo>
                  <a:lnTo>
                    <a:pt x="194008" y="320351"/>
                  </a:lnTo>
                  <a:lnTo>
                    <a:pt x="157202" y="337863"/>
                  </a:lnTo>
                  <a:lnTo>
                    <a:pt x="114300" y="35459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9" name="SMARTInkShape-8135"/>
            <p:cNvSpPr/>
            <p:nvPr/>
          </p:nvSpPr>
          <p:spPr>
            <a:xfrm>
              <a:off x="9515475" y="5819775"/>
              <a:ext cx="28576" cy="161926"/>
            </a:xfrm>
            <a:custGeom>
              <a:avLst/>
              <a:gdLst/>
              <a:ahLst/>
              <a:cxnLst/>
              <a:rect l="0" t="0" r="0" b="0"/>
              <a:pathLst>
                <a:path w="28576" h="161926">
                  <a:moveTo>
                    <a:pt x="0" y="0"/>
                  </a:moveTo>
                  <a:lnTo>
                    <a:pt x="1059" y="12876"/>
                  </a:lnTo>
                  <a:lnTo>
                    <a:pt x="7540" y="53618"/>
                  </a:lnTo>
                  <a:lnTo>
                    <a:pt x="11759" y="91381"/>
                  </a:lnTo>
                  <a:lnTo>
                    <a:pt x="28575" y="161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0" name="SMARTInkShape-8136"/>
            <p:cNvSpPr/>
            <p:nvPr/>
          </p:nvSpPr>
          <p:spPr>
            <a:xfrm>
              <a:off x="9469174" y="5924550"/>
              <a:ext cx="122502" cy="9526"/>
            </a:xfrm>
            <a:custGeom>
              <a:avLst/>
              <a:gdLst/>
              <a:ahLst/>
              <a:cxnLst/>
              <a:rect l="0" t="0" r="0" b="0"/>
              <a:pathLst>
                <a:path w="122502" h="9526">
                  <a:moveTo>
                    <a:pt x="8201" y="9525"/>
                  </a:moveTo>
                  <a:lnTo>
                    <a:pt x="0" y="9525"/>
                  </a:lnTo>
                  <a:lnTo>
                    <a:pt x="23663" y="8467"/>
                  </a:lnTo>
                  <a:lnTo>
                    <a:pt x="71189" y="1324"/>
                  </a:lnTo>
                  <a:lnTo>
                    <a:pt x="122501"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8137"/>
            <p:cNvSpPr/>
            <p:nvPr/>
          </p:nvSpPr>
          <p:spPr>
            <a:xfrm>
              <a:off x="9286875" y="5886450"/>
              <a:ext cx="76201" cy="9526"/>
            </a:xfrm>
            <a:custGeom>
              <a:avLst/>
              <a:gdLst/>
              <a:ahLst/>
              <a:cxnLst/>
              <a:rect l="0" t="0" r="0" b="0"/>
              <a:pathLst>
                <a:path w="76201" h="9526">
                  <a:moveTo>
                    <a:pt x="0" y="0"/>
                  </a:moveTo>
                  <a:lnTo>
                    <a:pt x="45761" y="5057"/>
                  </a:lnTo>
                  <a:lnTo>
                    <a:pt x="7620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8138"/>
            <p:cNvSpPr/>
            <p:nvPr/>
          </p:nvSpPr>
          <p:spPr>
            <a:xfrm>
              <a:off x="9211105" y="5736577"/>
              <a:ext cx="171021" cy="300866"/>
            </a:xfrm>
            <a:custGeom>
              <a:avLst/>
              <a:gdLst/>
              <a:ahLst/>
              <a:cxnLst/>
              <a:rect l="0" t="0" r="0" b="0"/>
              <a:pathLst>
                <a:path w="171021" h="300866">
                  <a:moveTo>
                    <a:pt x="37670" y="64148"/>
                  </a:moveTo>
                  <a:lnTo>
                    <a:pt x="36612" y="79357"/>
                  </a:lnTo>
                  <a:lnTo>
                    <a:pt x="30130" y="111209"/>
                  </a:lnTo>
                  <a:lnTo>
                    <a:pt x="23482" y="157405"/>
                  </a:lnTo>
                  <a:lnTo>
                    <a:pt x="18522" y="203650"/>
                  </a:lnTo>
                  <a:lnTo>
                    <a:pt x="11270" y="247279"/>
                  </a:lnTo>
                  <a:lnTo>
                    <a:pt x="6917" y="278217"/>
                  </a:lnTo>
                  <a:lnTo>
                    <a:pt x="0" y="300865"/>
                  </a:lnTo>
                  <a:lnTo>
                    <a:pt x="6201" y="286786"/>
                  </a:lnTo>
                  <a:lnTo>
                    <a:pt x="16445" y="242566"/>
                  </a:lnTo>
                  <a:lnTo>
                    <a:pt x="24208" y="207441"/>
                  </a:lnTo>
                  <a:lnTo>
                    <a:pt x="28036" y="165049"/>
                  </a:lnTo>
                  <a:lnTo>
                    <a:pt x="36462" y="126265"/>
                  </a:lnTo>
                  <a:lnTo>
                    <a:pt x="54914" y="81357"/>
                  </a:lnTo>
                  <a:lnTo>
                    <a:pt x="72358" y="34665"/>
                  </a:lnTo>
                  <a:lnTo>
                    <a:pt x="88439" y="6003"/>
                  </a:lnTo>
                  <a:lnTo>
                    <a:pt x="94807" y="1264"/>
                  </a:lnTo>
                  <a:lnTo>
                    <a:pt x="97986" y="0"/>
                  </a:lnTo>
                  <a:lnTo>
                    <a:pt x="100106" y="216"/>
                  </a:lnTo>
                  <a:lnTo>
                    <a:pt x="101519" y="1418"/>
                  </a:lnTo>
                  <a:lnTo>
                    <a:pt x="102461" y="3278"/>
                  </a:lnTo>
                  <a:lnTo>
                    <a:pt x="105293" y="48974"/>
                  </a:lnTo>
                  <a:lnTo>
                    <a:pt x="117588" y="93233"/>
                  </a:lnTo>
                  <a:lnTo>
                    <a:pt x="123635" y="123289"/>
                  </a:lnTo>
                  <a:lnTo>
                    <a:pt x="132991" y="170571"/>
                  </a:lnTo>
                  <a:lnTo>
                    <a:pt x="145288" y="210333"/>
                  </a:lnTo>
                  <a:lnTo>
                    <a:pt x="159515" y="249984"/>
                  </a:lnTo>
                  <a:lnTo>
                    <a:pt x="171020" y="28322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8139"/>
            <p:cNvSpPr/>
            <p:nvPr/>
          </p:nvSpPr>
          <p:spPr>
            <a:xfrm>
              <a:off x="8831508" y="5876925"/>
              <a:ext cx="141043" cy="19051"/>
            </a:xfrm>
            <a:custGeom>
              <a:avLst/>
              <a:gdLst/>
              <a:ahLst/>
              <a:cxnLst/>
              <a:rect l="0" t="0" r="0" b="0"/>
              <a:pathLst>
                <a:path w="141043" h="19051">
                  <a:moveTo>
                    <a:pt x="26742" y="0"/>
                  </a:moveTo>
                  <a:lnTo>
                    <a:pt x="21685" y="0"/>
                  </a:lnTo>
                  <a:lnTo>
                    <a:pt x="16381" y="2822"/>
                  </a:lnTo>
                  <a:lnTo>
                    <a:pt x="0" y="17334"/>
                  </a:lnTo>
                  <a:lnTo>
                    <a:pt x="1506" y="17906"/>
                  </a:lnTo>
                  <a:lnTo>
                    <a:pt x="42995" y="19006"/>
                  </a:lnTo>
                  <a:lnTo>
                    <a:pt x="82242" y="19041"/>
                  </a:lnTo>
                  <a:lnTo>
                    <a:pt x="141042"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4" name="SMARTInkShape-8140"/>
            <p:cNvSpPr/>
            <p:nvPr/>
          </p:nvSpPr>
          <p:spPr>
            <a:xfrm>
              <a:off x="8801492" y="5800725"/>
              <a:ext cx="161534" cy="9526"/>
            </a:xfrm>
            <a:custGeom>
              <a:avLst/>
              <a:gdLst/>
              <a:ahLst/>
              <a:cxnLst/>
              <a:rect l="0" t="0" r="0" b="0"/>
              <a:pathLst>
                <a:path w="161534" h="9526">
                  <a:moveTo>
                    <a:pt x="9133" y="0"/>
                  </a:moveTo>
                  <a:lnTo>
                    <a:pt x="0" y="0"/>
                  </a:lnTo>
                  <a:lnTo>
                    <a:pt x="37447" y="0"/>
                  </a:lnTo>
                  <a:lnTo>
                    <a:pt x="80186" y="0"/>
                  </a:lnTo>
                  <a:lnTo>
                    <a:pt x="123874" y="1058"/>
                  </a:lnTo>
                  <a:lnTo>
                    <a:pt x="161533"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SMARTInkShape-8141"/>
            <p:cNvSpPr/>
            <p:nvPr/>
          </p:nvSpPr>
          <p:spPr>
            <a:xfrm>
              <a:off x="10391775" y="5981700"/>
              <a:ext cx="123826" cy="9526"/>
            </a:xfrm>
            <a:custGeom>
              <a:avLst/>
              <a:gdLst/>
              <a:ahLst/>
              <a:cxnLst/>
              <a:rect l="0" t="0" r="0" b="0"/>
              <a:pathLst>
                <a:path w="123826" h="9526">
                  <a:moveTo>
                    <a:pt x="0" y="9525"/>
                  </a:moveTo>
                  <a:lnTo>
                    <a:pt x="5057" y="9525"/>
                  </a:lnTo>
                  <a:lnTo>
                    <a:pt x="35647" y="1324"/>
                  </a:lnTo>
                  <a:lnTo>
                    <a:pt x="81164" y="262"/>
                  </a:lnTo>
                  <a:lnTo>
                    <a:pt x="1238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8142"/>
            <p:cNvSpPr/>
            <p:nvPr/>
          </p:nvSpPr>
          <p:spPr>
            <a:xfrm>
              <a:off x="10658475" y="5876925"/>
              <a:ext cx="167631" cy="257176"/>
            </a:xfrm>
            <a:custGeom>
              <a:avLst/>
              <a:gdLst/>
              <a:ahLst/>
              <a:cxnLst/>
              <a:rect l="0" t="0" r="0" b="0"/>
              <a:pathLst>
                <a:path w="167631" h="257176">
                  <a:moveTo>
                    <a:pt x="0" y="0"/>
                  </a:moveTo>
                  <a:lnTo>
                    <a:pt x="16266" y="1058"/>
                  </a:lnTo>
                  <a:lnTo>
                    <a:pt x="31572" y="5057"/>
                  </a:lnTo>
                  <a:lnTo>
                    <a:pt x="73813" y="36943"/>
                  </a:lnTo>
                  <a:lnTo>
                    <a:pt x="118455" y="72454"/>
                  </a:lnTo>
                  <a:lnTo>
                    <a:pt x="145617" y="114579"/>
                  </a:lnTo>
                  <a:lnTo>
                    <a:pt x="162855" y="154364"/>
                  </a:lnTo>
                  <a:lnTo>
                    <a:pt x="167630" y="173028"/>
                  </a:lnTo>
                  <a:lnTo>
                    <a:pt x="165262" y="200493"/>
                  </a:lnTo>
                  <a:lnTo>
                    <a:pt x="157857" y="223682"/>
                  </a:lnTo>
                  <a:lnTo>
                    <a:pt x="114300" y="2571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8143"/>
            <p:cNvSpPr/>
            <p:nvPr/>
          </p:nvSpPr>
          <p:spPr>
            <a:xfrm>
              <a:off x="10459773" y="5915025"/>
              <a:ext cx="36778" cy="180976"/>
            </a:xfrm>
            <a:custGeom>
              <a:avLst/>
              <a:gdLst/>
              <a:ahLst/>
              <a:cxnLst/>
              <a:rect l="0" t="0" r="0" b="0"/>
              <a:pathLst>
                <a:path w="36778" h="180976">
                  <a:moveTo>
                    <a:pt x="8202" y="0"/>
                  </a:moveTo>
                  <a:lnTo>
                    <a:pt x="0" y="0"/>
                  </a:lnTo>
                  <a:lnTo>
                    <a:pt x="6994" y="0"/>
                  </a:lnTo>
                  <a:lnTo>
                    <a:pt x="14678" y="40098"/>
                  </a:lnTo>
                  <a:lnTo>
                    <a:pt x="19947" y="82239"/>
                  </a:lnTo>
                  <a:lnTo>
                    <a:pt x="27909" y="119970"/>
                  </a:lnTo>
                  <a:lnTo>
                    <a:pt x="36777" y="1809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8" name="SMARTInkShape-8144"/>
            <p:cNvSpPr/>
            <p:nvPr/>
          </p:nvSpPr>
          <p:spPr>
            <a:xfrm>
              <a:off x="10233310" y="5871438"/>
              <a:ext cx="72741" cy="215038"/>
            </a:xfrm>
            <a:custGeom>
              <a:avLst/>
              <a:gdLst/>
              <a:ahLst/>
              <a:cxnLst/>
              <a:rect l="0" t="0" r="0" b="0"/>
              <a:pathLst>
                <a:path w="72741" h="215038">
                  <a:moveTo>
                    <a:pt x="72740" y="5487"/>
                  </a:moveTo>
                  <a:lnTo>
                    <a:pt x="72740" y="431"/>
                  </a:lnTo>
                  <a:lnTo>
                    <a:pt x="70624" y="0"/>
                  </a:lnTo>
                  <a:lnTo>
                    <a:pt x="62627" y="2342"/>
                  </a:lnTo>
                  <a:lnTo>
                    <a:pt x="54840" y="9734"/>
                  </a:lnTo>
                  <a:lnTo>
                    <a:pt x="31919" y="52426"/>
                  </a:lnTo>
                  <a:lnTo>
                    <a:pt x="14784" y="91009"/>
                  </a:lnTo>
                  <a:lnTo>
                    <a:pt x="4649" y="116521"/>
                  </a:lnTo>
                  <a:lnTo>
                    <a:pt x="0" y="152569"/>
                  </a:lnTo>
                  <a:lnTo>
                    <a:pt x="2664" y="169987"/>
                  </a:lnTo>
                  <a:lnTo>
                    <a:pt x="15170" y="191693"/>
                  </a:lnTo>
                  <a:lnTo>
                    <a:pt x="44165" y="21503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9" name="SMARTInkShape-8145"/>
            <p:cNvSpPr/>
            <p:nvPr/>
          </p:nvSpPr>
          <p:spPr>
            <a:xfrm>
              <a:off x="10058516" y="5867515"/>
              <a:ext cx="37985" cy="199911"/>
            </a:xfrm>
            <a:custGeom>
              <a:avLst/>
              <a:gdLst/>
              <a:ahLst/>
              <a:cxnLst/>
              <a:rect l="0" t="0" r="0" b="0"/>
              <a:pathLst>
                <a:path w="37985" h="199911">
                  <a:moveTo>
                    <a:pt x="9409" y="9410"/>
                  </a:moveTo>
                  <a:lnTo>
                    <a:pt x="0" y="0"/>
                  </a:lnTo>
                  <a:lnTo>
                    <a:pt x="6453" y="16175"/>
                  </a:lnTo>
                  <a:lnTo>
                    <a:pt x="14469" y="54490"/>
                  </a:lnTo>
                  <a:lnTo>
                    <a:pt x="24314" y="94381"/>
                  </a:lnTo>
                  <a:lnTo>
                    <a:pt x="32698" y="140729"/>
                  </a:lnTo>
                  <a:lnTo>
                    <a:pt x="37984" y="19991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0" name="SMARTInkShape-8146"/>
            <p:cNvSpPr/>
            <p:nvPr/>
          </p:nvSpPr>
          <p:spPr>
            <a:xfrm>
              <a:off x="8378597" y="5702351"/>
              <a:ext cx="193171" cy="346025"/>
            </a:xfrm>
            <a:custGeom>
              <a:avLst/>
              <a:gdLst/>
              <a:ahLst/>
              <a:cxnLst/>
              <a:rect l="0" t="0" r="0" b="0"/>
              <a:pathLst>
                <a:path w="193171" h="346025">
                  <a:moveTo>
                    <a:pt x="146278" y="60274"/>
                  </a:moveTo>
                  <a:lnTo>
                    <a:pt x="146278" y="55218"/>
                  </a:lnTo>
                  <a:lnTo>
                    <a:pt x="143456" y="49913"/>
                  </a:lnTo>
                  <a:lnTo>
                    <a:pt x="141222" y="47017"/>
                  </a:lnTo>
                  <a:lnTo>
                    <a:pt x="138739" y="38154"/>
                  </a:lnTo>
                  <a:lnTo>
                    <a:pt x="138077" y="32828"/>
                  </a:lnTo>
                  <a:lnTo>
                    <a:pt x="131697" y="21266"/>
                  </a:lnTo>
                  <a:lnTo>
                    <a:pt x="127033" y="15217"/>
                  </a:lnTo>
                  <a:lnTo>
                    <a:pt x="105298" y="1651"/>
                  </a:lnTo>
                  <a:lnTo>
                    <a:pt x="90671" y="0"/>
                  </a:lnTo>
                  <a:lnTo>
                    <a:pt x="58976" y="7562"/>
                  </a:lnTo>
                  <a:lnTo>
                    <a:pt x="18365" y="29879"/>
                  </a:lnTo>
                  <a:lnTo>
                    <a:pt x="13378" y="33661"/>
                  </a:lnTo>
                  <a:lnTo>
                    <a:pt x="1302" y="54152"/>
                  </a:lnTo>
                  <a:lnTo>
                    <a:pt x="0" y="71312"/>
                  </a:lnTo>
                  <a:lnTo>
                    <a:pt x="2949" y="87404"/>
                  </a:lnTo>
                  <a:lnTo>
                    <a:pt x="7787" y="98085"/>
                  </a:lnTo>
                  <a:lnTo>
                    <a:pt x="50873" y="127329"/>
                  </a:lnTo>
                  <a:lnTo>
                    <a:pt x="97803" y="157544"/>
                  </a:lnTo>
                  <a:lnTo>
                    <a:pt x="112034" y="168064"/>
                  </a:lnTo>
                  <a:lnTo>
                    <a:pt x="151254" y="191891"/>
                  </a:lnTo>
                  <a:lnTo>
                    <a:pt x="181375" y="222389"/>
                  </a:lnTo>
                  <a:lnTo>
                    <a:pt x="185551" y="228675"/>
                  </a:lnTo>
                  <a:lnTo>
                    <a:pt x="191429" y="252693"/>
                  </a:lnTo>
                  <a:lnTo>
                    <a:pt x="193170" y="274861"/>
                  </a:lnTo>
                  <a:lnTo>
                    <a:pt x="187933" y="288290"/>
                  </a:lnTo>
                  <a:lnTo>
                    <a:pt x="183573" y="294835"/>
                  </a:lnTo>
                  <a:lnTo>
                    <a:pt x="140201" y="324101"/>
                  </a:lnTo>
                  <a:lnTo>
                    <a:pt x="101921" y="339107"/>
                  </a:lnTo>
                  <a:lnTo>
                    <a:pt x="62257" y="344657"/>
                  </a:lnTo>
                  <a:lnTo>
                    <a:pt x="31978" y="34602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SMARTInkShape-8147"/>
            <p:cNvSpPr/>
            <p:nvPr/>
          </p:nvSpPr>
          <p:spPr>
            <a:xfrm>
              <a:off x="8089071" y="5677015"/>
              <a:ext cx="226255" cy="295161"/>
            </a:xfrm>
            <a:custGeom>
              <a:avLst/>
              <a:gdLst/>
              <a:ahLst/>
              <a:cxnLst/>
              <a:rect l="0" t="0" r="0" b="0"/>
              <a:pathLst>
                <a:path w="226255" h="295161">
                  <a:moveTo>
                    <a:pt x="159579" y="9410"/>
                  </a:moveTo>
                  <a:lnTo>
                    <a:pt x="164636" y="9410"/>
                  </a:lnTo>
                  <a:lnTo>
                    <a:pt x="166125" y="8352"/>
                  </a:lnTo>
                  <a:lnTo>
                    <a:pt x="167118" y="6588"/>
                  </a:lnTo>
                  <a:lnTo>
                    <a:pt x="167780" y="4354"/>
                  </a:lnTo>
                  <a:lnTo>
                    <a:pt x="167163" y="2864"/>
                  </a:lnTo>
                  <a:lnTo>
                    <a:pt x="165693" y="1871"/>
                  </a:lnTo>
                  <a:lnTo>
                    <a:pt x="158568" y="473"/>
                  </a:lnTo>
                  <a:lnTo>
                    <a:pt x="141624" y="0"/>
                  </a:lnTo>
                  <a:lnTo>
                    <a:pt x="97221" y="21354"/>
                  </a:lnTo>
                  <a:lnTo>
                    <a:pt x="58080" y="54351"/>
                  </a:lnTo>
                  <a:lnTo>
                    <a:pt x="33657" y="86962"/>
                  </a:lnTo>
                  <a:lnTo>
                    <a:pt x="14089" y="128355"/>
                  </a:lnTo>
                  <a:lnTo>
                    <a:pt x="550" y="169125"/>
                  </a:lnTo>
                  <a:lnTo>
                    <a:pt x="0" y="185170"/>
                  </a:lnTo>
                  <a:lnTo>
                    <a:pt x="11081" y="232058"/>
                  </a:lnTo>
                  <a:lnTo>
                    <a:pt x="40320" y="258119"/>
                  </a:lnTo>
                  <a:lnTo>
                    <a:pt x="82498" y="280892"/>
                  </a:lnTo>
                  <a:lnTo>
                    <a:pt x="128509" y="290932"/>
                  </a:lnTo>
                  <a:lnTo>
                    <a:pt x="170767" y="294325"/>
                  </a:lnTo>
                  <a:lnTo>
                    <a:pt x="226254" y="29516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7" name="SMARTInkShape-Group1206"/>
          <p:cNvGrpSpPr/>
          <p:nvPr/>
        </p:nvGrpSpPr>
        <p:grpSpPr>
          <a:xfrm>
            <a:off x="7477125" y="6165087"/>
            <a:ext cx="2667001" cy="587894"/>
            <a:chOff x="7477125" y="6165087"/>
            <a:chExt cx="2667001" cy="587894"/>
          </a:xfrm>
        </p:grpSpPr>
        <p:sp>
          <p:nvSpPr>
            <p:cNvPr id="373" name="SMARTInkShape-8148"/>
            <p:cNvSpPr/>
            <p:nvPr/>
          </p:nvSpPr>
          <p:spPr>
            <a:xfrm>
              <a:off x="9229725" y="6235440"/>
              <a:ext cx="426144" cy="484790"/>
            </a:xfrm>
            <a:custGeom>
              <a:avLst/>
              <a:gdLst/>
              <a:ahLst/>
              <a:cxnLst/>
              <a:rect l="0" t="0" r="0" b="0"/>
              <a:pathLst>
                <a:path w="426144" h="484790">
                  <a:moveTo>
                    <a:pt x="0" y="79635"/>
                  </a:moveTo>
                  <a:lnTo>
                    <a:pt x="1059" y="69914"/>
                  </a:lnTo>
                  <a:lnTo>
                    <a:pt x="13257" y="30730"/>
                  </a:lnTo>
                  <a:lnTo>
                    <a:pt x="22120" y="18036"/>
                  </a:lnTo>
                  <a:lnTo>
                    <a:pt x="27446" y="13169"/>
                  </a:lnTo>
                  <a:lnTo>
                    <a:pt x="60226" y="1262"/>
                  </a:lnTo>
                  <a:lnTo>
                    <a:pt x="82859" y="0"/>
                  </a:lnTo>
                  <a:lnTo>
                    <a:pt x="123259" y="7813"/>
                  </a:lnTo>
                  <a:lnTo>
                    <a:pt x="162345" y="26605"/>
                  </a:lnTo>
                  <a:lnTo>
                    <a:pt x="192270" y="42168"/>
                  </a:lnTo>
                  <a:lnTo>
                    <a:pt x="204693" y="55574"/>
                  </a:lnTo>
                  <a:lnTo>
                    <a:pt x="221290" y="84995"/>
                  </a:lnTo>
                  <a:lnTo>
                    <a:pt x="222529" y="103889"/>
                  </a:lnTo>
                  <a:lnTo>
                    <a:pt x="214702" y="140400"/>
                  </a:lnTo>
                  <a:lnTo>
                    <a:pt x="203372" y="154620"/>
                  </a:lnTo>
                  <a:lnTo>
                    <a:pt x="165173" y="180995"/>
                  </a:lnTo>
                  <a:lnTo>
                    <a:pt x="139369" y="190101"/>
                  </a:lnTo>
                  <a:lnTo>
                    <a:pt x="95531" y="193599"/>
                  </a:lnTo>
                  <a:lnTo>
                    <a:pt x="92262" y="192653"/>
                  </a:lnTo>
                  <a:lnTo>
                    <a:pt x="90084" y="190963"/>
                  </a:lnTo>
                  <a:lnTo>
                    <a:pt x="88630" y="188779"/>
                  </a:lnTo>
                  <a:lnTo>
                    <a:pt x="88721" y="186264"/>
                  </a:lnTo>
                  <a:lnTo>
                    <a:pt x="91642" y="180648"/>
                  </a:lnTo>
                  <a:lnTo>
                    <a:pt x="119464" y="171536"/>
                  </a:lnTo>
                  <a:lnTo>
                    <a:pt x="151108" y="167190"/>
                  </a:lnTo>
                  <a:lnTo>
                    <a:pt x="190245" y="173326"/>
                  </a:lnTo>
                  <a:lnTo>
                    <a:pt x="228550" y="187552"/>
                  </a:lnTo>
                  <a:lnTo>
                    <a:pt x="271746" y="210431"/>
                  </a:lnTo>
                  <a:lnTo>
                    <a:pt x="318928" y="236391"/>
                  </a:lnTo>
                  <a:lnTo>
                    <a:pt x="362765" y="280234"/>
                  </a:lnTo>
                  <a:lnTo>
                    <a:pt x="399321" y="324539"/>
                  </a:lnTo>
                  <a:lnTo>
                    <a:pt x="411368" y="339822"/>
                  </a:lnTo>
                  <a:lnTo>
                    <a:pt x="423041" y="366278"/>
                  </a:lnTo>
                  <a:lnTo>
                    <a:pt x="426143" y="384832"/>
                  </a:lnTo>
                  <a:lnTo>
                    <a:pt x="421877" y="403661"/>
                  </a:lnTo>
                  <a:lnTo>
                    <a:pt x="407575" y="429290"/>
                  </a:lnTo>
                  <a:lnTo>
                    <a:pt x="394928" y="442470"/>
                  </a:lnTo>
                  <a:lnTo>
                    <a:pt x="351751" y="463090"/>
                  </a:lnTo>
                  <a:lnTo>
                    <a:pt x="304711" y="476767"/>
                  </a:lnTo>
                  <a:lnTo>
                    <a:pt x="257163" y="484789"/>
                  </a:lnTo>
                  <a:lnTo>
                    <a:pt x="190500" y="47968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8149"/>
            <p:cNvSpPr/>
            <p:nvPr/>
          </p:nvSpPr>
          <p:spPr>
            <a:xfrm>
              <a:off x="10039350" y="6381750"/>
              <a:ext cx="85726" cy="19051"/>
            </a:xfrm>
            <a:custGeom>
              <a:avLst/>
              <a:gdLst/>
              <a:ahLst/>
              <a:cxnLst/>
              <a:rect l="0" t="0" r="0" b="0"/>
              <a:pathLst>
                <a:path w="85726" h="19051">
                  <a:moveTo>
                    <a:pt x="0" y="19050"/>
                  </a:moveTo>
                  <a:lnTo>
                    <a:pt x="0" y="10849"/>
                  </a:lnTo>
                  <a:lnTo>
                    <a:pt x="5057" y="4861"/>
                  </a:lnTo>
                  <a:lnTo>
                    <a:pt x="28428" y="1440"/>
                  </a:lnTo>
                  <a:lnTo>
                    <a:pt x="857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8150"/>
            <p:cNvSpPr/>
            <p:nvPr/>
          </p:nvSpPr>
          <p:spPr>
            <a:xfrm>
              <a:off x="9315450" y="6315075"/>
              <a:ext cx="28576" cy="390526"/>
            </a:xfrm>
            <a:custGeom>
              <a:avLst/>
              <a:gdLst/>
              <a:ahLst/>
              <a:cxnLst/>
              <a:rect l="0" t="0" r="0" b="0"/>
              <a:pathLst>
                <a:path w="28576" h="390526">
                  <a:moveTo>
                    <a:pt x="0" y="0"/>
                  </a:moveTo>
                  <a:lnTo>
                    <a:pt x="2822" y="41418"/>
                  </a:lnTo>
                  <a:lnTo>
                    <a:pt x="8201" y="81912"/>
                  </a:lnTo>
                  <a:lnTo>
                    <a:pt x="9133" y="118227"/>
                  </a:lnTo>
                  <a:lnTo>
                    <a:pt x="14466" y="160854"/>
                  </a:lnTo>
                  <a:lnTo>
                    <a:pt x="17691" y="201942"/>
                  </a:lnTo>
                  <a:lnTo>
                    <a:pt x="18648" y="245983"/>
                  </a:lnTo>
                  <a:lnTo>
                    <a:pt x="18931" y="287491"/>
                  </a:lnTo>
                  <a:lnTo>
                    <a:pt x="28575" y="390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SMARTInkShape-8151"/>
            <p:cNvSpPr/>
            <p:nvPr/>
          </p:nvSpPr>
          <p:spPr>
            <a:xfrm>
              <a:off x="8811526" y="6457950"/>
              <a:ext cx="180075" cy="38101"/>
            </a:xfrm>
            <a:custGeom>
              <a:avLst/>
              <a:gdLst/>
              <a:ahLst/>
              <a:cxnLst/>
              <a:rect l="0" t="0" r="0" b="0"/>
              <a:pathLst>
                <a:path w="180075" h="38101">
                  <a:moveTo>
                    <a:pt x="27674" y="0"/>
                  </a:moveTo>
                  <a:lnTo>
                    <a:pt x="22617" y="5057"/>
                  </a:lnTo>
                  <a:lnTo>
                    <a:pt x="14490" y="7539"/>
                  </a:lnTo>
                  <a:lnTo>
                    <a:pt x="2139" y="9133"/>
                  </a:lnTo>
                  <a:lnTo>
                    <a:pt x="1125" y="10322"/>
                  </a:lnTo>
                  <a:lnTo>
                    <a:pt x="0" y="14465"/>
                  </a:lnTo>
                  <a:lnTo>
                    <a:pt x="1817" y="15994"/>
                  </a:lnTo>
                  <a:lnTo>
                    <a:pt x="25694" y="23704"/>
                  </a:lnTo>
                  <a:lnTo>
                    <a:pt x="72947" y="22125"/>
                  </a:lnTo>
                  <a:lnTo>
                    <a:pt x="114583" y="26195"/>
                  </a:lnTo>
                  <a:lnTo>
                    <a:pt x="180074" y="381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8152"/>
            <p:cNvSpPr/>
            <p:nvPr/>
          </p:nvSpPr>
          <p:spPr>
            <a:xfrm>
              <a:off x="8810625" y="6362700"/>
              <a:ext cx="152401" cy="19051"/>
            </a:xfrm>
            <a:custGeom>
              <a:avLst/>
              <a:gdLst/>
              <a:ahLst/>
              <a:cxnLst/>
              <a:rect l="0" t="0" r="0" b="0"/>
              <a:pathLst>
                <a:path w="152401" h="19051">
                  <a:moveTo>
                    <a:pt x="0" y="19050"/>
                  </a:moveTo>
                  <a:lnTo>
                    <a:pt x="5057" y="19050"/>
                  </a:lnTo>
                  <a:lnTo>
                    <a:pt x="43873" y="9349"/>
                  </a:lnTo>
                  <a:lnTo>
                    <a:pt x="87492" y="2160"/>
                  </a:lnTo>
                  <a:lnTo>
                    <a:pt x="1524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8153"/>
            <p:cNvSpPr/>
            <p:nvPr/>
          </p:nvSpPr>
          <p:spPr>
            <a:xfrm>
              <a:off x="8461289" y="6211280"/>
              <a:ext cx="205852" cy="427646"/>
            </a:xfrm>
            <a:custGeom>
              <a:avLst/>
              <a:gdLst/>
              <a:ahLst/>
              <a:cxnLst/>
              <a:rect l="0" t="0" r="0" b="0"/>
              <a:pathLst>
                <a:path w="205852" h="427646">
                  <a:moveTo>
                    <a:pt x="177886" y="56170"/>
                  </a:moveTo>
                  <a:lnTo>
                    <a:pt x="177886" y="37856"/>
                  </a:lnTo>
                  <a:lnTo>
                    <a:pt x="175064" y="29333"/>
                  </a:lnTo>
                  <a:lnTo>
                    <a:pt x="172830" y="25579"/>
                  </a:lnTo>
                  <a:lnTo>
                    <a:pt x="149459" y="10181"/>
                  </a:lnTo>
                  <a:lnTo>
                    <a:pt x="115724" y="2328"/>
                  </a:lnTo>
                  <a:lnTo>
                    <a:pt x="89029" y="0"/>
                  </a:lnTo>
                  <a:lnTo>
                    <a:pt x="57602" y="9423"/>
                  </a:lnTo>
                  <a:lnTo>
                    <a:pt x="12546" y="34833"/>
                  </a:lnTo>
                  <a:lnTo>
                    <a:pt x="7335" y="38770"/>
                  </a:lnTo>
                  <a:lnTo>
                    <a:pt x="1544" y="51611"/>
                  </a:lnTo>
                  <a:lnTo>
                    <a:pt x="0" y="59481"/>
                  </a:lnTo>
                  <a:lnTo>
                    <a:pt x="3928" y="76692"/>
                  </a:lnTo>
                  <a:lnTo>
                    <a:pt x="28754" y="118667"/>
                  </a:lnTo>
                  <a:lnTo>
                    <a:pt x="73542" y="159558"/>
                  </a:lnTo>
                  <a:lnTo>
                    <a:pt x="114246" y="193571"/>
                  </a:lnTo>
                  <a:lnTo>
                    <a:pt x="161023" y="240480"/>
                  </a:lnTo>
                  <a:lnTo>
                    <a:pt x="192420" y="286983"/>
                  </a:lnTo>
                  <a:lnTo>
                    <a:pt x="199515" y="300217"/>
                  </a:lnTo>
                  <a:lnTo>
                    <a:pt x="205546" y="344594"/>
                  </a:lnTo>
                  <a:lnTo>
                    <a:pt x="205851" y="350053"/>
                  </a:lnTo>
                  <a:lnTo>
                    <a:pt x="197724" y="364585"/>
                  </a:lnTo>
                  <a:lnTo>
                    <a:pt x="191112" y="372905"/>
                  </a:lnTo>
                  <a:lnTo>
                    <a:pt x="156522" y="394728"/>
                  </a:lnTo>
                  <a:lnTo>
                    <a:pt x="124999" y="405254"/>
                  </a:lnTo>
                  <a:lnTo>
                    <a:pt x="82841" y="414308"/>
                  </a:lnTo>
                  <a:lnTo>
                    <a:pt x="15961" y="42764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SMARTInkShape-8154"/>
            <p:cNvSpPr/>
            <p:nvPr/>
          </p:nvSpPr>
          <p:spPr>
            <a:xfrm>
              <a:off x="8191500" y="6193509"/>
              <a:ext cx="156511" cy="207292"/>
            </a:xfrm>
            <a:custGeom>
              <a:avLst/>
              <a:gdLst/>
              <a:ahLst/>
              <a:cxnLst/>
              <a:rect l="0" t="0" r="0" b="0"/>
              <a:pathLst>
                <a:path w="156511" h="207292">
                  <a:moveTo>
                    <a:pt x="0" y="45366"/>
                  </a:moveTo>
                  <a:lnTo>
                    <a:pt x="0" y="32109"/>
                  </a:lnTo>
                  <a:lnTo>
                    <a:pt x="5057" y="17920"/>
                  </a:lnTo>
                  <a:lnTo>
                    <a:pt x="16006" y="9179"/>
                  </a:lnTo>
                  <a:lnTo>
                    <a:pt x="30397" y="2824"/>
                  </a:lnTo>
                  <a:lnTo>
                    <a:pt x="43849" y="0"/>
                  </a:lnTo>
                  <a:lnTo>
                    <a:pt x="91199" y="13116"/>
                  </a:lnTo>
                  <a:lnTo>
                    <a:pt x="98899" y="14341"/>
                  </a:lnTo>
                  <a:lnTo>
                    <a:pt x="113099" y="21347"/>
                  </a:lnTo>
                  <a:lnTo>
                    <a:pt x="134407" y="38035"/>
                  </a:lnTo>
                  <a:lnTo>
                    <a:pt x="145422" y="58364"/>
                  </a:lnTo>
                  <a:lnTo>
                    <a:pt x="156510" y="98106"/>
                  </a:lnTo>
                  <a:lnTo>
                    <a:pt x="154932" y="110434"/>
                  </a:lnTo>
                  <a:lnTo>
                    <a:pt x="137692" y="141122"/>
                  </a:lnTo>
                  <a:lnTo>
                    <a:pt x="120055" y="160992"/>
                  </a:lnTo>
                  <a:lnTo>
                    <a:pt x="78708" y="186286"/>
                  </a:lnTo>
                  <a:lnTo>
                    <a:pt x="46200" y="202044"/>
                  </a:lnTo>
                  <a:lnTo>
                    <a:pt x="19050" y="20729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0" name="SMARTInkShape-8155"/>
            <p:cNvSpPr/>
            <p:nvPr/>
          </p:nvSpPr>
          <p:spPr>
            <a:xfrm>
              <a:off x="8205069" y="6267450"/>
              <a:ext cx="15007" cy="295276"/>
            </a:xfrm>
            <a:custGeom>
              <a:avLst/>
              <a:gdLst/>
              <a:ahLst/>
              <a:cxnLst/>
              <a:rect l="0" t="0" r="0" b="0"/>
              <a:pathLst>
                <a:path w="15007" h="295276">
                  <a:moveTo>
                    <a:pt x="15006" y="0"/>
                  </a:moveTo>
                  <a:lnTo>
                    <a:pt x="9950" y="5057"/>
                  </a:lnTo>
                  <a:lnTo>
                    <a:pt x="7467" y="10361"/>
                  </a:lnTo>
                  <a:lnTo>
                    <a:pt x="5743" y="44952"/>
                  </a:lnTo>
                  <a:lnTo>
                    <a:pt x="5597" y="78540"/>
                  </a:lnTo>
                  <a:lnTo>
                    <a:pt x="5533" y="118163"/>
                  </a:lnTo>
                  <a:lnTo>
                    <a:pt x="4445" y="156233"/>
                  </a:lnTo>
                  <a:lnTo>
                    <a:pt x="0" y="195517"/>
                  </a:lnTo>
                  <a:lnTo>
                    <a:pt x="4084" y="237234"/>
                  </a:lnTo>
                  <a:lnTo>
                    <a:pt x="5481" y="2952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SMARTInkShape-8156"/>
            <p:cNvSpPr/>
            <p:nvPr/>
          </p:nvSpPr>
          <p:spPr>
            <a:xfrm>
              <a:off x="7782787" y="6211643"/>
              <a:ext cx="156114" cy="457060"/>
            </a:xfrm>
            <a:custGeom>
              <a:avLst/>
              <a:gdLst/>
              <a:ahLst/>
              <a:cxnLst/>
              <a:rect l="0" t="0" r="0" b="0"/>
              <a:pathLst>
                <a:path w="156114" h="457060">
                  <a:moveTo>
                    <a:pt x="94388" y="103432"/>
                  </a:moveTo>
                  <a:lnTo>
                    <a:pt x="99445" y="98376"/>
                  </a:lnTo>
                  <a:lnTo>
                    <a:pt x="101927" y="90249"/>
                  </a:lnTo>
                  <a:lnTo>
                    <a:pt x="103521" y="67785"/>
                  </a:lnTo>
                  <a:lnTo>
                    <a:pt x="98740" y="39130"/>
                  </a:lnTo>
                  <a:lnTo>
                    <a:pt x="85565" y="13941"/>
                  </a:lnTo>
                  <a:lnTo>
                    <a:pt x="77061" y="5450"/>
                  </a:lnTo>
                  <a:lnTo>
                    <a:pt x="73312" y="3186"/>
                  </a:lnTo>
                  <a:lnTo>
                    <a:pt x="52866" y="0"/>
                  </a:lnTo>
                  <a:lnTo>
                    <a:pt x="35716" y="4898"/>
                  </a:lnTo>
                  <a:lnTo>
                    <a:pt x="19628" y="14131"/>
                  </a:lnTo>
                  <a:lnTo>
                    <a:pt x="8950" y="25289"/>
                  </a:lnTo>
                  <a:lnTo>
                    <a:pt x="3499" y="34483"/>
                  </a:lnTo>
                  <a:lnTo>
                    <a:pt x="429" y="45608"/>
                  </a:lnTo>
                  <a:lnTo>
                    <a:pt x="0" y="49008"/>
                  </a:lnTo>
                  <a:lnTo>
                    <a:pt x="1829" y="51274"/>
                  </a:lnTo>
                  <a:lnTo>
                    <a:pt x="9506" y="53792"/>
                  </a:lnTo>
                  <a:lnTo>
                    <a:pt x="55668" y="45181"/>
                  </a:lnTo>
                  <a:lnTo>
                    <a:pt x="99322" y="38421"/>
                  </a:lnTo>
                  <a:lnTo>
                    <a:pt x="126956" y="38144"/>
                  </a:lnTo>
                  <a:lnTo>
                    <a:pt x="139202" y="41960"/>
                  </a:lnTo>
                  <a:lnTo>
                    <a:pt x="143314" y="46576"/>
                  </a:lnTo>
                  <a:lnTo>
                    <a:pt x="147883" y="60171"/>
                  </a:lnTo>
                  <a:lnTo>
                    <a:pt x="153879" y="104933"/>
                  </a:lnTo>
                  <a:lnTo>
                    <a:pt x="156113" y="148680"/>
                  </a:lnTo>
                  <a:lnTo>
                    <a:pt x="152894" y="188452"/>
                  </a:lnTo>
                  <a:lnTo>
                    <a:pt x="151940" y="227048"/>
                  </a:lnTo>
                  <a:lnTo>
                    <a:pt x="146561" y="272960"/>
                  </a:lnTo>
                  <a:lnTo>
                    <a:pt x="141853" y="319148"/>
                  </a:lnTo>
                  <a:lnTo>
                    <a:pt x="129008" y="362766"/>
                  </a:lnTo>
                  <a:lnTo>
                    <a:pt x="109585" y="399346"/>
                  </a:lnTo>
                  <a:lnTo>
                    <a:pt x="72910" y="446024"/>
                  </a:lnTo>
                  <a:lnTo>
                    <a:pt x="59796" y="456073"/>
                  </a:lnTo>
                  <a:lnTo>
                    <a:pt x="53335" y="457059"/>
                  </a:lnTo>
                  <a:lnTo>
                    <a:pt x="46910" y="455600"/>
                  </a:lnTo>
                  <a:lnTo>
                    <a:pt x="40511" y="452511"/>
                  </a:lnTo>
                  <a:lnTo>
                    <a:pt x="36246" y="448335"/>
                  </a:lnTo>
                  <a:lnTo>
                    <a:pt x="31505" y="438050"/>
                  </a:lnTo>
                  <a:lnTo>
                    <a:pt x="28837" y="400133"/>
                  </a:lnTo>
                  <a:lnTo>
                    <a:pt x="33103" y="358795"/>
                  </a:lnTo>
                  <a:lnTo>
                    <a:pt x="51629" y="314506"/>
                  </a:lnTo>
                  <a:lnTo>
                    <a:pt x="84863" y="25583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2" name="SMARTInkShape-8157"/>
            <p:cNvSpPr/>
            <p:nvPr/>
          </p:nvSpPr>
          <p:spPr>
            <a:xfrm>
              <a:off x="9620250" y="6505575"/>
              <a:ext cx="190501" cy="9515"/>
            </a:xfrm>
            <a:custGeom>
              <a:avLst/>
              <a:gdLst/>
              <a:ahLst/>
              <a:cxnLst/>
              <a:rect l="0" t="0" r="0" b="0"/>
              <a:pathLst>
                <a:path w="190501" h="9515">
                  <a:moveTo>
                    <a:pt x="0" y="0"/>
                  </a:moveTo>
                  <a:lnTo>
                    <a:pt x="5057" y="5057"/>
                  </a:lnTo>
                  <a:lnTo>
                    <a:pt x="10361" y="7539"/>
                  </a:lnTo>
                  <a:lnTo>
                    <a:pt x="56949" y="9473"/>
                  </a:lnTo>
                  <a:lnTo>
                    <a:pt x="97797" y="9514"/>
                  </a:lnTo>
                  <a:lnTo>
                    <a:pt x="141458" y="8465"/>
                  </a:lnTo>
                  <a:lnTo>
                    <a:pt x="1905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3" name="SMARTInkShape-8158"/>
            <p:cNvSpPr/>
            <p:nvPr/>
          </p:nvSpPr>
          <p:spPr>
            <a:xfrm>
              <a:off x="9991725" y="6562725"/>
              <a:ext cx="133351" cy="28576"/>
            </a:xfrm>
            <a:custGeom>
              <a:avLst/>
              <a:gdLst/>
              <a:ahLst/>
              <a:cxnLst/>
              <a:rect l="0" t="0" r="0" b="0"/>
              <a:pathLst>
                <a:path w="133351" h="28576">
                  <a:moveTo>
                    <a:pt x="0" y="28575"/>
                  </a:moveTo>
                  <a:lnTo>
                    <a:pt x="5057" y="23519"/>
                  </a:lnTo>
                  <a:lnTo>
                    <a:pt x="13184" y="21036"/>
                  </a:lnTo>
                  <a:lnTo>
                    <a:pt x="29660" y="16816"/>
                  </a:lnTo>
                  <a:lnTo>
                    <a:pt x="35647" y="14386"/>
                  </a:lnTo>
                  <a:lnTo>
                    <a:pt x="74416" y="10965"/>
                  </a:lnTo>
                  <a:lnTo>
                    <a:pt x="118416" y="3263"/>
                  </a:lnTo>
                  <a:lnTo>
                    <a:pt x="1333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4" name="SMARTInkShape-8159"/>
            <p:cNvSpPr/>
            <p:nvPr/>
          </p:nvSpPr>
          <p:spPr>
            <a:xfrm>
              <a:off x="9992117" y="6419850"/>
              <a:ext cx="152009" cy="333131"/>
            </a:xfrm>
            <a:custGeom>
              <a:avLst/>
              <a:gdLst/>
              <a:ahLst/>
              <a:cxnLst/>
              <a:rect l="0" t="0" r="0" b="0"/>
              <a:pathLst>
                <a:path w="152009" h="333131">
                  <a:moveTo>
                    <a:pt x="9133" y="9525"/>
                  </a:moveTo>
                  <a:lnTo>
                    <a:pt x="9133" y="1"/>
                  </a:lnTo>
                  <a:lnTo>
                    <a:pt x="0" y="0"/>
                  </a:lnTo>
                  <a:lnTo>
                    <a:pt x="6231" y="15209"/>
                  </a:lnTo>
                  <a:lnTo>
                    <a:pt x="8750" y="54893"/>
                  </a:lnTo>
                  <a:lnTo>
                    <a:pt x="15604" y="94804"/>
                  </a:lnTo>
                  <a:lnTo>
                    <a:pt x="20878" y="133262"/>
                  </a:lnTo>
                  <a:lnTo>
                    <a:pt x="31797" y="171433"/>
                  </a:lnTo>
                  <a:lnTo>
                    <a:pt x="37599" y="211663"/>
                  </a:lnTo>
                  <a:lnTo>
                    <a:pt x="44966" y="252275"/>
                  </a:lnTo>
                  <a:lnTo>
                    <a:pt x="54115" y="298815"/>
                  </a:lnTo>
                  <a:lnTo>
                    <a:pt x="56710" y="332549"/>
                  </a:lnTo>
                  <a:lnTo>
                    <a:pt x="66857" y="333130"/>
                  </a:lnTo>
                  <a:lnTo>
                    <a:pt x="109338" y="321607"/>
                  </a:lnTo>
                  <a:lnTo>
                    <a:pt x="152008" y="3143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SMARTInkShape-8160"/>
            <p:cNvSpPr/>
            <p:nvPr/>
          </p:nvSpPr>
          <p:spPr>
            <a:xfrm>
              <a:off x="9744109" y="6381750"/>
              <a:ext cx="19017" cy="238126"/>
            </a:xfrm>
            <a:custGeom>
              <a:avLst/>
              <a:gdLst/>
              <a:ahLst/>
              <a:cxnLst/>
              <a:rect l="0" t="0" r="0" b="0"/>
              <a:pathLst>
                <a:path w="19017" h="238126">
                  <a:moveTo>
                    <a:pt x="9491" y="0"/>
                  </a:moveTo>
                  <a:lnTo>
                    <a:pt x="358" y="0"/>
                  </a:lnTo>
                  <a:lnTo>
                    <a:pt x="0" y="23371"/>
                  </a:lnTo>
                  <a:lnTo>
                    <a:pt x="7510" y="67244"/>
                  </a:lnTo>
                  <a:lnTo>
                    <a:pt x="9100" y="104887"/>
                  </a:lnTo>
                  <a:lnTo>
                    <a:pt x="14432" y="148553"/>
                  </a:lnTo>
                  <a:lnTo>
                    <a:pt x="18111" y="191896"/>
                  </a:lnTo>
                  <a:lnTo>
                    <a:pt x="19016" y="2381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8161"/>
            <p:cNvSpPr/>
            <p:nvPr/>
          </p:nvSpPr>
          <p:spPr>
            <a:xfrm>
              <a:off x="7477125" y="6165087"/>
              <a:ext cx="266701" cy="206382"/>
            </a:xfrm>
            <a:custGeom>
              <a:avLst/>
              <a:gdLst/>
              <a:ahLst/>
              <a:cxnLst/>
              <a:rect l="0" t="0" r="0" b="0"/>
              <a:pathLst>
                <a:path w="266701" h="206382">
                  <a:moveTo>
                    <a:pt x="0" y="26163"/>
                  </a:moveTo>
                  <a:lnTo>
                    <a:pt x="0" y="71924"/>
                  </a:lnTo>
                  <a:lnTo>
                    <a:pt x="0" y="117007"/>
                  </a:lnTo>
                  <a:lnTo>
                    <a:pt x="2822" y="151313"/>
                  </a:lnTo>
                  <a:lnTo>
                    <a:pt x="10361" y="173311"/>
                  </a:lnTo>
                  <a:lnTo>
                    <a:pt x="13257" y="178237"/>
                  </a:lnTo>
                  <a:lnTo>
                    <a:pt x="24942" y="186532"/>
                  </a:lnTo>
                  <a:lnTo>
                    <a:pt x="32503" y="190226"/>
                  </a:lnTo>
                  <a:lnTo>
                    <a:pt x="46549" y="191508"/>
                  </a:lnTo>
                  <a:lnTo>
                    <a:pt x="60905" y="187491"/>
                  </a:lnTo>
                  <a:lnTo>
                    <a:pt x="93170" y="167666"/>
                  </a:lnTo>
                  <a:lnTo>
                    <a:pt x="125668" y="137107"/>
                  </a:lnTo>
                  <a:lnTo>
                    <a:pt x="150513" y="95401"/>
                  </a:lnTo>
                  <a:lnTo>
                    <a:pt x="163600" y="59966"/>
                  </a:lnTo>
                  <a:lnTo>
                    <a:pt x="165139" y="43656"/>
                  </a:lnTo>
                  <a:lnTo>
                    <a:pt x="164068" y="37825"/>
                  </a:lnTo>
                  <a:lnTo>
                    <a:pt x="152447" y="19504"/>
                  </a:lnTo>
                  <a:lnTo>
                    <a:pt x="135841" y="9799"/>
                  </a:lnTo>
                  <a:lnTo>
                    <a:pt x="100798" y="0"/>
                  </a:lnTo>
                  <a:lnTo>
                    <a:pt x="86779" y="1482"/>
                  </a:lnTo>
                  <a:lnTo>
                    <a:pt x="65590" y="6001"/>
                  </a:lnTo>
                  <a:lnTo>
                    <a:pt x="63835" y="8488"/>
                  </a:lnTo>
                  <a:lnTo>
                    <a:pt x="63723" y="12263"/>
                  </a:lnTo>
                  <a:lnTo>
                    <a:pt x="64707" y="16896"/>
                  </a:lnTo>
                  <a:lnTo>
                    <a:pt x="66422" y="19985"/>
                  </a:lnTo>
                  <a:lnTo>
                    <a:pt x="68622" y="22045"/>
                  </a:lnTo>
                  <a:lnTo>
                    <a:pt x="112263" y="43701"/>
                  </a:lnTo>
                  <a:lnTo>
                    <a:pt x="154584" y="57615"/>
                  </a:lnTo>
                  <a:lnTo>
                    <a:pt x="201541" y="85138"/>
                  </a:lnTo>
                  <a:lnTo>
                    <a:pt x="244051" y="118677"/>
                  </a:lnTo>
                  <a:lnTo>
                    <a:pt x="251341" y="131133"/>
                  </a:lnTo>
                  <a:lnTo>
                    <a:pt x="255446" y="152868"/>
                  </a:lnTo>
                  <a:lnTo>
                    <a:pt x="255349" y="169260"/>
                  </a:lnTo>
                  <a:lnTo>
                    <a:pt x="249343" y="189331"/>
                  </a:lnTo>
                  <a:lnTo>
                    <a:pt x="239812" y="204584"/>
                  </a:lnTo>
                  <a:lnTo>
                    <a:pt x="238191" y="205435"/>
                  </a:lnTo>
                  <a:lnTo>
                    <a:pt x="233569" y="206381"/>
                  </a:lnTo>
                  <a:lnTo>
                    <a:pt x="231912" y="205575"/>
                  </a:lnTo>
                  <a:lnTo>
                    <a:pt x="230808" y="203979"/>
                  </a:lnTo>
                  <a:lnTo>
                    <a:pt x="222345" y="174580"/>
                  </a:lnTo>
                  <a:lnTo>
                    <a:pt x="219721" y="132346"/>
                  </a:lnTo>
                  <a:lnTo>
                    <a:pt x="222089" y="97136"/>
                  </a:lnTo>
                  <a:lnTo>
                    <a:pt x="229493" y="58834"/>
                  </a:lnTo>
                  <a:lnTo>
                    <a:pt x="241477" y="22504"/>
                  </a:lnTo>
                  <a:lnTo>
                    <a:pt x="247728" y="13953"/>
                  </a:lnTo>
                  <a:lnTo>
                    <a:pt x="266700" y="711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88" name="SMARTInkShape-8162"/>
          <p:cNvSpPr/>
          <p:nvPr/>
        </p:nvSpPr>
        <p:spPr>
          <a:xfrm>
            <a:off x="10429875" y="6572250"/>
            <a:ext cx="24539" cy="76201"/>
          </a:xfrm>
          <a:custGeom>
            <a:avLst/>
            <a:gdLst/>
            <a:ahLst/>
            <a:cxnLst/>
            <a:rect l="0" t="0" r="0" b="0"/>
            <a:pathLst>
              <a:path w="24539" h="76201">
                <a:moveTo>
                  <a:pt x="19050" y="0"/>
                </a:moveTo>
                <a:lnTo>
                  <a:pt x="19050" y="8201"/>
                </a:lnTo>
                <a:lnTo>
                  <a:pt x="24107" y="14189"/>
                </a:lnTo>
                <a:lnTo>
                  <a:pt x="24538" y="17926"/>
                </a:lnTo>
                <a:lnTo>
                  <a:pt x="0" y="762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09" name="SMARTInkShape-Group1208"/>
          <p:cNvGrpSpPr/>
          <p:nvPr/>
        </p:nvGrpSpPr>
        <p:grpSpPr>
          <a:xfrm>
            <a:off x="10591800" y="6412629"/>
            <a:ext cx="1590676" cy="388222"/>
            <a:chOff x="10591800" y="6412629"/>
            <a:chExt cx="1590676" cy="388222"/>
          </a:xfrm>
        </p:grpSpPr>
        <p:sp>
          <p:nvSpPr>
            <p:cNvPr id="389" name="SMARTInkShape-8163"/>
            <p:cNvSpPr/>
            <p:nvPr/>
          </p:nvSpPr>
          <p:spPr>
            <a:xfrm>
              <a:off x="10591800" y="6448425"/>
              <a:ext cx="111084" cy="238126"/>
            </a:xfrm>
            <a:custGeom>
              <a:avLst/>
              <a:gdLst/>
              <a:ahLst/>
              <a:cxnLst/>
              <a:rect l="0" t="0" r="0" b="0"/>
              <a:pathLst>
                <a:path w="111084" h="238126">
                  <a:moveTo>
                    <a:pt x="0" y="0"/>
                  </a:moveTo>
                  <a:lnTo>
                    <a:pt x="0" y="13257"/>
                  </a:lnTo>
                  <a:lnTo>
                    <a:pt x="8202" y="55170"/>
                  </a:lnTo>
                  <a:lnTo>
                    <a:pt x="9133" y="90194"/>
                  </a:lnTo>
                  <a:lnTo>
                    <a:pt x="9409" y="132440"/>
                  </a:lnTo>
                  <a:lnTo>
                    <a:pt x="12332" y="174048"/>
                  </a:lnTo>
                  <a:lnTo>
                    <a:pt x="18787" y="213142"/>
                  </a:lnTo>
                  <a:lnTo>
                    <a:pt x="18876" y="213003"/>
                  </a:lnTo>
                  <a:lnTo>
                    <a:pt x="19015" y="205175"/>
                  </a:lnTo>
                  <a:lnTo>
                    <a:pt x="10846" y="163849"/>
                  </a:lnTo>
                  <a:lnTo>
                    <a:pt x="9917" y="123807"/>
                  </a:lnTo>
                  <a:lnTo>
                    <a:pt x="10661" y="79136"/>
                  </a:lnTo>
                  <a:lnTo>
                    <a:pt x="25778" y="35462"/>
                  </a:lnTo>
                  <a:lnTo>
                    <a:pt x="35037" y="18151"/>
                  </a:lnTo>
                  <a:lnTo>
                    <a:pt x="41325" y="13358"/>
                  </a:lnTo>
                  <a:lnTo>
                    <a:pt x="50814" y="10661"/>
                  </a:lnTo>
                  <a:lnTo>
                    <a:pt x="59979" y="15675"/>
                  </a:lnTo>
                  <a:lnTo>
                    <a:pt x="70049" y="24958"/>
                  </a:lnTo>
                  <a:lnTo>
                    <a:pt x="78053" y="36140"/>
                  </a:lnTo>
                  <a:lnTo>
                    <a:pt x="92872" y="83378"/>
                  </a:lnTo>
                  <a:lnTo>
                    <a:pt x="107010" y="128186"/>
                  </a:lnTo>
                  <a:lnTo>
                    <a:pt x="111083" y="172860"/>
                  </a:lnTo>
                  <a:lnTo>
                    <a:pt x="104775" y="2381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0" name="SMARTInkShape-8164"/>
            <p:cNvSpPr/>
            <p:nvPr/>
          </p:nvSpPr>
          <p:spPr>
            <a:xfrm>
              <a:off x="10791825" y="6572250"/>
              <a:ext cx="28576" cy="28068"/>
            </a:xfrm>
            <a:custGeom>
              <a:avLst/>
              <a:gdLst/>
              <a:ahLst/>
              <a:cxnLst/>
              <a:rect l="0" t="0" r="0" b="0"/>
              <a:pathLst>
                <a:path w="28576" h="28068">
                  <a:moveTo>
                    <a:pt x="0" y="9525"/>
                  </a:moveTo>
                  <a:lnTo>
                    <a:pt x="13257" y="22782"/>
                  </a:lnTo>
                  <a:lnTo>
                    <a:pt x="14131" y="24713"/>
                  </a:lnTo>
                  <a:lnTo>
                    <a:pt x="13653" y="26001"/>
                  </a:lnTo>
                  <a:lnTo>
                    <a:pt x="12277" y="26859"/>
                  </a:lnTo>
                  <a:lnTo>
                    <a:pt x="12418" y="27431"/>
                  </a:lnTo>
                  <a:lnTo>
                    <a:pt x="15397" y="28067"/>
                  </a:lnTo>
                  <a:lnTo>
                    <a:pt x="16614" y="27177"/>
                  </a:lnTo>
                  <a:lnTo>
                    <a:pt x="285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8165"/>
            <p:cNvSpPr/>
            <p:nvPr/>
          </p:nvSpPr>
          <p:spPr>
            <a:xfrm>
              <a:off x="11125200" y="6412629"/>
              <a:ext cx="103914" cy="169147"/>
            </a:xfrm>
            <a:custGeom>
              <a:avLst/>
              <a:gdLst/>
              <a:ahLst/>
              <a:cxnLst/>
              <a:rect l="0" t="0" r="0" b="0"/>
              <a:pathLst>
                <a:path w="103914" h="169147">
                  <a:moveTo>
                    <a:pt x="0" y="64371"/>
                  </a:moveTo>
                  <a:lnTo>
                    <a:pt x="0" y="33780"/>
                  </a:lnTo>
                  <a:lnTo>
                    <a:pt x="5057" y="18382"/>
                  </a:lnTo>
                  <a:lnTo>
                    <a:pt x="13184" y="9359"/>
                  </a:lnTo>
                  <a:lnTo>
                    <a:pt x="22792" y="2880"/>
                  </a:lnTo>
                  <a:lnTo>
                    <a:pt x="30591" y="0"/>
                  </a:lnTo>
                  <a:lnTo>
                    <a:pt x="51045" y="3435"/>
                  </a:lnTo>
                  <a:lnTo>
                    <a:pt x="77214" y="16212"/>
                  </a:lnTo>
                  <a:lnTo>
                    <a:pt x="90057" y="30267"/>
                  </a:lnTo>
                  <a:lnTo>
                    <a:pt x="100414" y="50386"/>
                  </a:lnTo>
                  <a:lnTo>
                    <a:pt x="103484" y="68694"/>
                  </a:lnTo>
                  <a:lnTo>
                    <a:pt x="103913" y="76778"/>
                  </a:lnTo>
                  <a:lnTo>
                    <a:pt x="95926" y="94227"/>
                  </a:lnTo>
                  <a:lnTo>
                    <a:pt x="61925" y="139847"/>
                  </a:lnTo>
                  <a:lnTo>
                    <a:pt x="28575" y="16914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8166"/>
            <p:cNvSpPr/>
            <p:nvPr/>
          </p:nvSpPr>
          <p:spPr>
            <a:xfrm>
              <a:off x="11153775" y="6457950"/>
              <a:ext cx="28576" cy="314326"/>
            </a:xfrm>
            <a:custGeom>
              <a:avLst/>
              <a:gdLst/>
              <a:ahLst/>
              <a:cxnLst/>
              <a:rect l="0" t="0" r="0" b="0"/>
              <a:pathLst>
                <a:path w="28576" h="314326">
                  <a:moveTo>
                    <a:pt x="0" y="0"/>
                  </a:moveTo>
                  <a:lnTo>
                    <a:pt x="2823" y="18828"/>
                  </a:lnTo>
                  <a:lnTo>
                    <a:pt x="7541" y="53204"/>
                  </a:lnTo>
                  <a:lnTo>
                    <a:pt x="11759" y="91258"/>
                  </a:lnTo>
                  <a:lnTo>
                    <a:pt x="17611" y="137618"/>
                  </a:lnTo>
                  <a:lnTo>
                    <a:pt x="18766" y="180995"/>
                  </a:lnTo>
                  <a:lnTo>
                    <a:pt x="21816" y="226409"/>
                  </a:lnTo>
                  <a:lnTo>
                    <a:pt x="27240" y="271324"/>
                  </a:lnTo>
                  <a:lnTo>
                    <a:pt x="28575" y="3143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8167"/>
            <p:cNvSpPr/>
            <p:nvPr/>
          </p:nvSpPr>
          <p:spPr>
            <a:xfrm>
              <a:off x="11548768" y="6505575"/>
              <a:ext cx="90783" cy="209325"/>
            </a:xfrm>
            <a:custGeom>
              <a:avLst/>
              <a:gdLst/>
              <a:ahLst/>
              <a:cxnLst/>
              <a:rect l="0" t="0" r="0" b="0"/>
              <a:pathLst>
                <a:path w="90783" h="209325">
                  <a:moveTo>
                    <a:pt x="5057" y="0"/>
                  </a:moveTo>
                  <a:lnTo>
                    <a:pt x="0" y="5057"/>
                  </a:lnTo>
                  <a:lnTo>
                    <a:pt x="339" y="16006"/>
                  </a:lnTo>
                  <a:lnTo>
                    <a:pt x="4643" y="62528"/>
                  </a:lnTo>
                  <a:lnTo>
                    <a:pt x="4976" y="109012"/>
                  </a:lnTo>
                  <a:lnTo>
                    <a:pt x="7868" y="153690"/>
                  </a:lnTo>
                  <a:lnTo>
                    <a:pt x="14189" y="200837"/>
                  </a:lnTo>
                  <a:lnTo>
                    <a:pt x="15379" y="203741"/>
                  </a:lnTo>
                  <a:lnTo>
                    <a:pt x="17230" y="205677"/>
                  </a:lnTo>
                  <a:lnTo>
                    <a:pt x="22109" y="207828"/>
                  </a:lnTo>
                  <a:lnTo>
                    <a:pt x="42019" y="209324"/>
                  </a:lnTo>
                  <a:lnTo>
                    <a:pt x="50764" y="206627"/>
                  </a:lnTo>
                  <a:lnTo>
                    <a:pt x="74850" y="194349"/>
                  </a:lnTo>
                  <a:lnTo>
                    <a:pt x="90782" y="1905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SMARTInkShape-8168"/>
            <p:cNvSpPr/>
            <p:nvPr/>
          </p:nvSpPr>
          <p:spPr>
            <a:xfrm>
              <a:off x="11395937" y="6657975"/>
              <a:ext cx="53114" cy="1"/>
            </a:xfrm>
            <a:custGeom>
              <a:avLst/>
              <a:gdLst/>
              <a:ahLst/>
              <a:cxnLst/>
              <a:rect l="0" t="0" r="0" b="0"/>
              <a:pathLst>
                <a:path w="53114" h="1">
                  <a:moveTo>
                    <a:pt x="5488" y="0"/>
                  </a:moveTo>
                  <a:lnTo>
                    <a:pt x="0" y="0"/>
                  </a:lnTo>
                  <a:lnTo>
                    <a:pt x="53113"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SMARTInkShape-8169"/>
            <p:cNvSpPr/>
            <p:nvPr/>
          </p:nvSpPr>
          <p:spPr>
            <a:xfrm>
              <a:off x="11410950" y="6591300"/>
              <a:ext cx="38101" cy="9526"/>
            </a:xfrm>
            <a:custGeom>
              <a:avLst/>
              <a:gdLst/>
              <a:ahLst/>
              <a:cxnLst/>
              <a:rect l="0" t="0" r="0" b="0"/>
              <a:pathLst>
                <a:path w="38101" h="9526">
                  <a:moveTo>
                    <a:pt x="0" y="0"/>
                  </a:moveTo>
                  <a:lnTo>
                    <a:pt x="8202" y="0"/>
                  </a:lnTo>
                  <a:lnTo>
                    <a:pt x="3810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6" name="SMARTInkShape-8170"/>
            <p:cNvSpPr/>
            <p:nvPr/>
          </p:nvSpPr>
          <p:spPr>
            <a:xfrm>
              <a:off x="11251758" y="6486525"/>
              <a:ext cx="109026" cy="285751"/>
            </a:xfrm>
            <a:custGeom>
              <a:avLst/>
              <a:gdLst/>
              <a:ahLst/>
              <a:cxnLst/>
              <a:rect l="0" t="0" r="0" b="0"/>
              <a:pathLst>
                <a:path w="109026" h="285751">
                  <a:moveTo>
                    <a:pt x="92517" y="0"/>
                  </a:moveTo>
                  <a:lnTo>
                    <a:pt x="87460" y="0"/>
                  </a:lnTo>
                  <a:lnTo>
                    <a:pt x="82156" y="2822"/>
                  </a:lnTo>
                  <a:lnTo>
                    <a:pt x="74154" y="7604"/>
                  </a:lnTo>
                  <a:lnTo>
                    <a:pt x="30877" y="31470"/>
                  </a:lnTo>
                  <a:lnTo>
                    <a:pt x="16438" y="43620"/>
                  </a:lnTo>
                  <a:lnTo>
                    <a:pt x="3418" y="66194"/>
                  </a:lnTo>
                  <a:lnTo>
                    <a:pt x="0" y="76339"/>
                  </a:lnTo>
                  <a:lnTo>
                    <a:pt x="3133" y="98113"/>
                  </a:lnTo>
                  <a:lnTo>
                    <a:pt x="15821" y="119618"/>
                  </a:lnTo>
                  <a:lnTo>
                    <a:pt x="32525" y="138241"/>
                  </a:lnTo>
                  <a:lnTo>
                    <a:pt x="73971" y="172772"/>
                  </a:lnTo>
                  <a:lnTo>
                    <a:pt x="102984" y="206131"/>
                  </a:lnTo>
                  <a:lnTo>
                    <a:pt x="109025" y="225352"/>
                  </a:lnTo>
                  <a:lnTo>
                    <a:pt x="106696" y="231727"/>
                  </a:lnTo>
                  <a:lnTo>
                    <a:pt x="95644" y="244453"/>
                  </a:lnTo>
                  <a:lnTo>
                    <a:pt x="6792" y="2857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7" name="SMARTInkShape-8171"/>
            <p:cNvSpPr/>
            <p:nvPr/>
          </p:nvSpPr>
          <p:spPr>
            <a:xfrm>
              <a:off x="10766406" y="6496050"/>
              <a:ext cx="339143" cy="247021"/>
            </a:xfrm>
            <a:custGeom>
              <a:avLst/>
              <a:gdLst/>
              <a:ahLst/>
              <a:cxnLst/>
              <a:rect l="0" t="0" r="0" b="0"/>
              <a:pathLst>
                <a:path w="339143" h="247021">
                  <a:moveTo>
                    <a:pt x="34944" y="0"/>
                  </a:moveTo>
                  <a:lnTo>
                    <a:pt x="27340" y="8663"/>
                  </a:lnTo>
                  <a:lnTo>
                    <a:pt x="3947" y="49361"/>
                  </a:lnTo>
                  <a:lnTo>
                    <a:pt x="0" y="67446"/>
                  </a:lnTo>
                  <a:lnTo>
                    <a:pt x="2836" y="100535"/>
                  </a:lnTo>
                  <a:lnTo>
                    <a:pt x="10378" y="121981"/>
                  </a:lnTo>
                  <a:lnTo>
                    <a:pt x="36868" y="153811"/>
                  </a:lnTo>
                  <a:lnTo>
                    <a:pt x="62442" y="164578"/>
                  </a:lnTo>
                  <a:lnTo>
                    <a:pt x="103464" y="170545"/>
                  </a:lnTo>
                  <a:lnTo>
                    <a:pt x="112374" y="170847"/>
                  </a:lnTo>
                  <a:lnTo>
                    <a:pt x="119373" y="168931"/>
                  </a:lnTo>
                  <a:lnTo>
                    <a:pt x="129971" y="161159"/>
                  </a:lnTo>
                  <a:lnTo>
                    <a:pt x="135387" y="153470"/>
                  </a:lnTo>
                  <a:lnTo>
                    <a:pt x="143920" y="129798"/>
                  </a:lnTo>
                  <a:lnTo>
                    <a:pt x="141647" y="89061"/>
                  </a:lnTo>
                  <a:lnTo>
                    <a:pt x="139769" y="43933"/>
                  </a:lnTo>
                  <a:lnTo>
                    <a:pt x="139725" y="46930"/>
                  </a:lnTo>
                  <a:lnTo>
                    <a:pt x="150081" y="84262"/>
                  </a:lnTo>
                  <a:lnTo>
                    <a:pt x="162110" y="126123"/>
                  </a:lnTo>
                  <a:lnTo>
                    <a:pt x="177841" y="168931"/>
                  </a:lnTo>
                  <a:lnTo>
                    <a:pt x="200243" y="214902"/>
                  </a:lnTo>
                  <a:lnTo>
                    <a:pt x="223446" y="245359"/>
                  </a:lnTo>
                  <a:lnTo>
                    <a:pt x="224852" y="231801"/>
                  </a:lnTo>
                  <a:lnTo>
                    <a:pt x="225391" y="186709"/>
                  </a:lnTo>
                  <a:lnTo>
                    <a:pt x="225433" y="139578"/>
                  </a:lnTo>
                  <a:lnTo>
                    <a:pt x="226500" y="120144"/>
                  </a:lnTo>
                  <a:lnTo>
                    <a:pt x="233645" y="98946"/>
                  </a:lnTo>
                  <a:lnTo>
                    <a:pt x="235144" y="97714"/>
                  </a:lnTo>
                  <a:lnTo>
                    <a:pt x="239632" y="96345"/>
                  </a:lnTo>
                  <a:lnTo>
                    <a:pt x="242311" y="98097"/>
                  </a:lnTo>
                  <a:lnTo>
                    <a:pt x="267002" y="135412"/>
                  </a:lnTo>
                  <a:lnTo>
                    <a:pt x="284845" y="174679"/>
                  </a:lnTo>
                  <a:lnTo>
                    <a:pt x="308439" y="212775"/>
                  </a:lnTo>
                  <a:lnTo>
                    <a:pt x="339142" y="247020"/>
                  </a:lnTo>
                  <a:lnTo>
                    <a:pt x="338649" y="202244"/>
                  </a:lnTo>
                  <a:lnTo>
                    <a:pt x="330219" y="1428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8" name="SMARTInkShape-8172"/>
            <p:cNvSpPr/>
            <p:nvPr/>
          </p:nvSpPr>
          <p:spPr>
            <a:xfrm>
              <a:off x="12001500" y="6572250"/>
              <a:ext cx="9526" cy="171451"/>
            </a:xfrm>
            <a:custGeom>
              <a:avLst/>
              <a:gdLst/>
              <a:ahLst/>
              <a:cxnLst/>
              <a:rect l="0" t="0" r="0" b="0"/>
              <a:pathLst>
                <a:path w="9526" h="171451">
                  <a:moveTo>
                    <a:pt x="0" y="0"/>
                  </a:moveTo>
                  <a:lnTo>
                    <a:pt x="1058" y="39039"/>
                  </a:lnTo>
                  <a:lnTo>
                    <a:pt x="8202" y="82844"/>
                  </a:lnTo>
                  <a:lnTo>
                    <a:pt x="9263" y="129802"/>
                  </a:lnTo>
                  <a:lnTo>
                    <a:pt x="9525"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SMARTInkShape-8173"/>
            <p:cNvSpPr/>
            <p:nvPr/>
          </p:nvSpPr>
          <p:spPr>
            <a:xfrm>
              <a:off x="11963400" y="6677025"/>
              <a:ext cx="47626" cy="19051"/>
            </a:xfrm>
            <a:custGeom>
              <a:avLst/>
              <a:gdLst/>
              <a:ahLst/>
              <a:cxnLst/>
              <a:rect l="0" t="0" r="0" b="0"/>
              <a:pathLst>
                <a:path w="47626" h="19051">
                  <a:moveTo>
                    <a:pt x="0" y="0"/>
                  </a:moveTo>
                  <a:lnTo>
                    <a:pt x="5057" y="0"/>
                  </a:lnTo>
                  <a:lnTo>
                    <a:pt x="10361" y="2822"/>
                  </a:lnTo>
                  <a:lnTo>
                    <a:pt x="16247" y="6546"/>
                  </a:lnTo>
                  <a:lnTo>
                    <a:pt x="4762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0" name="SMARTInkShape-8174"/>
            <p:cNvSpPr/>
            <p:nvPr/>
          </p:nvSpPr>
          <p:spPr>
            <a:xfrm>
              <a:off x="11858625" y="6657975"/>
              <a:ext cx="38101" cy="9526"/>
            </a:xfrm>
            <a:custGeom>
              <a:avLst/>
              <a:gdLst/>
              <a:ahLst/>
              <a:cxnLst/>
              <a:rect l="0" t="0" r="0" b="0"/>
              <a:pathLst>
                <a:path w="38101" h="9526">
                  <a:moveTo>
                    <a:pt x="0" y="0"/>
                  </a:moveTo>
                  <a:lnTo>
                    <a:pt x="5057" y="5057"/>
                  </a:lnTo>
                  <a:lnTo>
                    <a:pt x="10361" y="7539"/>
                  </a:lnTo>
                  <a:lnTo>
                    <a:pt x="3810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1" name="SMARTInkShape-8175"/>
            <p:cNvSpPr/>
            <p:nvPr/>
          </p:nvSpPr>
          <p:spPr>
            <a:xfrm>
              <a:off x="11868150" y="6534150"/>
              <a:ext cx="47626" cy="19051"/>
            </a:xfrm>
            <a:custGeom>
              <a:avLst/>
              <a:gdLst/>
              <a:ahLst/>
              <a:cxnLst/>
              <a:rect l="0" t="0" r="0" b="0"/>
              <a:pathLst>
                <a:path w="47626" h="19051">
                  <a:moveTo>
                    <a:pt x="0" y="0"/>
                  </a:moveTo>
                  <a:lnTo>
                    <a:pt x="5057" y="0"/>
                  </a:lnTo>
                  <a:lnTo>
                    <a:pt x="6546" y="1058"/>
                  </a:lnTo>
                  <a:lnTo>
                    <a:pt x="7541" y="2822"/>
                  </a:lnTo>
                  <a:lnTo>
                    <a:pt x="8202" y="5057"/>
                  </a:lnTo>
                  <a:lnTo>
                    <a:pt x="10760" y="6546"/>
                  </a:lnTo>
                  <a:lnTo>
                    <a:pt x="4762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2" name="SMARTInkShape-8176"/>
            <p:cNvSpPr/>
            <p:nvPr/>
          </p:nvSpPr>
          <p:spPr>
            <a:xfrm>
              <a:off x="11858625" y="6534150"/>
              <a:ext cx="9526" cy="238126"/>
            </a:xfrm>
            <a:custGeom>
              <a:avLst/>
              <a:gdLst/>
              <a:ahLst/>
              <a:cxnLst/>
              <a:rect l="0" t="0" r="0" b="0"/>
              <a:pathLst>
                <a:path w="9526" h="238126">
                  <a:moveTo>
                    <a:pt x="0" y="0"/>
                  </a:moveTo>
                  <a:lnTo>
                    <a:pt x="0" y="43229"/>
                  </a:lnTo>
                  <a:lnTo>
                    <a:pt x="0" y="87326"/>
                  </a:lnTo>
                  <a:lnTo>
                    <a:pt x="0" y="132843"/>
                  </a:lnTo>
                  <a:lnTo>
                    <a:pt x="1058" y="169066"/>
                  </a:lnTo>
                  <a:lnTo>
                    <a:pt x="9525" y="2381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3" name="SMARTInkShape-8177"/>
            <p:cNvSpPr/>
            <p:nvPr/>
          </p:nvSpPr>
          <p:spPr>
            <a:xfrm>
              <a:off x="11706225" y="6515100"/>
              <a:ext cx="28576" cy="171451"/>
            </a:xfrm>
            <a:custGeom>
              <a:avLst/>
              <a:gdLst/>
              <a:ahLst/>
              <a:cxnLst/>
              <a:rect l="0" t="0" r="0" b="0"/>
              <a:pathLst>
                <a:path w="28576" h="171451">
                  <a:moveTo>
                    <a:pt x="0" y="0"/>
                  </a:moveTo>
                  <a:lnTo>
                    <a:pt x="5057" y="5057"/>
                  </a:lnTo>
                  <a:lnTo>
                    <a:pt x="16867" y="51457"/>
                  </a:lnTo>
                  <a:lnTo>
                    <a:pt x="22666" y="68379"/>
                  </a:lnTo>
                  <a:lnTo>
                    <a:pt x="20862" y="110599"/>
                  </a:lnTo>
                  <a:lnTo>
                    <a:pt x="20645" y="135546"/>
                  </a:lnTo>
                  <a:lnTo>
                    <a:pt x="28575"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4" name="SMARTInkShape-8178"/>
            <p:cNvSpPr/>
            <p:nvPr/>
          </p:nvSpPr>
          <p:spPr>
            <a:xfrm>
              <a:off x="11668125" y="6602149"/>
              <a:ext cx="95251" cy="8202"/>
            </a:xfrm>
            <a:custGeom>
              <a:avLst/>
              <a:gdLst/>
              <a:ahLst/>
              <a:cxnLst/>
              <a:rect l="0" t="0" r="0" b="0"/>
              <a:pathLst>
                <a:path w="95251" h="8202">
                  <a:moveTo>
                    <a:pt x="0" y="8201"/>
                  </a:moveTo>
                  <a:lnTo>
                    <a:pt x="13257" y="8201"/>
                  </a:lnTo>
                  <a:lnTo>
                    <a:pt x="50113" y="0"/>
                  </a:lnTo>
                  <a:lnTo>
                    <a:pt x="95250" y="820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5" name="SMARTInkShape-8179"/>
            <p:cNvSpPr/>
            <p:nvPr/>
          </p:nvSpPr>
          <p:spPr>
            <a:xfrm>
              <a:off x="11572875" y="6459390"/>
              <a:ext cx="66676" cy="17611"/>
            </a:xfrm>
            <a:custGeom>
              <a:avLst/>
              <a:gdLst/>
              <a:ahLst/>
              <a:cxnLst/>
              <a:rect l="0" t="0" r="0" b="0"/>
              <a:pathLst>
                <a:path w="66676" h="17611">
                  <a:moveTo>
                    <a:pt x="0" y="17610"/>
                  </a:moveTo>
                  <a:lnTo>
                    <a:pt x="0" y="3421"/>
                  </a:lnTo>
                  <a:lnTo>
                    <a:pt x="3175" y="1800"/>
                  </a:lnTo>
                  <a:lnTo>
                    <a:pt x="15170" y="0"/>
                  </a:lnTo>
                  <a:lnTo>
                    <a:pt x="66675" y="808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6" name="SMARTInkShape-8180"/>
            <p:cNvSpPr/>
            <p:nvPr/>
          </p:nvSpPr>
          <p:spPr>
            <a:xfrm>
              <a:off x="11572875" y="6591300"/>
              <a:ext cx="76201" cy="9526"/>
            </a:xfrm>
            <a:custGeom>
              <a:avLst/>
              <a:gdLst/>
              <a:ahLst/>
              <a:cxnLst/>
              <a:rect l="0" t="0" r="0" b="0"/>
              <a:pathLst>
                <a:path w="76201" h="9526">
                  <a:moveTo>
                    <a:pt x="0" y="0"/>
                  </a:moveTo>
                  <a:lnTo>
                    <a:pt x="21458" y="0"/>
                  </a:lnTo>
                  <a:lnTo>
                    <a:pt x="7620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SMARTInkShape-8181"/>
            <p:cNvSpPr/>
            <p:nvPr/>
          </p:nvSpPr>
          <p:spPr>
            <a:xfrm>
              <a:off x="12068382" y="6600859"/>
              <a:ext cx="104569" cy="161892"/>
            </a:xfrm>
            <a:custGeom>
              <a:avLst/>
              <a:gdLst/>
              <a:ahLst/>
              <a:cxnLst/>
              <a:rect l="0" t="0" r="0" b="0"/>
              <a:pathLst>
                <a:path w="104569" h="161892">
                  <a:moveTo>
                    <a:pt x="104568" y="9491"/>
                  </a:moveTo>
                  <a:lnTo>
                    <a:pt x="104568" y="1290"/>
                  </a:lnTo>
                  <a:lnTo>
                    <a:pt x="103510" y="848"/>
                  </a:lnTo>
                  <a:lnTo>
                    <a:pt x="77122" y="0"/>
                  </a:lnTo>
                  <a:lnTo>
                    <a:pt x="62736" y="8448"/>
                  </a:lnTo>
                  <a:lnTo>
                    <a:pt x="16070" y="51608"/>
                  </a:lnTo>
                  <a:lnTo>
                    <a:pt x="7734" y="63840"/>
                  </a:lnTo>
                  <a:lnTo>
                    <a:pt x="2145" y="87683"/>
                  </a:lnTo>
                  <a:lnTo>
                    <a:pt x="0" y="132904"/>
                  </a:lnTo>
                  <a:lnTo>
                    <a:pt x="9318" y="16189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8" name="SMARTInkShape-8182"/>
            <p:cNvSpPr/>
            <p:nvPr/>
          </p:nvSpPr>
          <p:spPr>
            <a:xfrm>
              <a:off x="12134850" y="6686550"/>
              <a:ext cx="47626" cy="114301"/>
            </a:xfrm>
            <a:custGeom>
              <a:avLst/>
              <a:gdLst/>
              <a:ahLst/>
              <a:cxnLst/>
              <a:rect l="0" t="0" r="0" b="0"/>
              <a:pathLst>
                <a:path w="47626" h="114301">
                  <a:moveTo>
                    <a:pt x="0" y="0"/>
                  </a:moveTo>
                  <a:lnTo>
                    <a:pt x="22666" y="0"/>
                  </a:lnTo>
                  <a:lnTo>
                    <a:pt x="36937" y="5057"/>
                  </a:lnTo>
                  <a:lnTo>
                    <a:pt x="40500" y="7604"/>
                  </a:lnTo>
                  <a:lnTo>
                    <a:pt x="44459" y="13257"/>
                  </a:lnTo>
                  <a:lnTo>
                    <a:pt x="46687" y="22390"/>
                  </a:lnTo>
                  <a:lnTo>
                    <a:pt x="47501" y="61667"/>
                  </a:lnTo>
                  <a:lnTo>
                    <a:pt x="47625" y="1143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687616785"/>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Shifts in both Demand &amp; Supply</a:t>
            </a:r>
          </a:p>
        </p:txBody>
      </p:sp>
      <p:sp>
        <p:nvSpPr>
          <p:cNvPr id="3" name="Content Placeholder 2"/>
          <p:cNvSpPr>
            <a:spLocks noGrp="1"/>
          </p:cNvSpPr>
          <p:nvPr>
            <p:ph idx="1"/>
          </p:nvPr>
        </p:nvSpPr>
        <p:spPr/>
        <p:txBody>
          <a:bodyPr/>
          <a:lstStyle/>
          <a:p>
            <a:endParaRPr lang="en-US"/>
          </a:p>
        </p:txBody>
      </p:sp>
      <p:grpSp>
        <p:nvGrpSpPr>
          <p:cNvPr id="9" name="SMARTInkShape-Group1209"/>
          <p:cNvGrpSpPr/>
          <p:nvPr/>
        </p:nvGrpSpPr>
        <p:grpSpPr>
          <a:xfrm>
            <a:off x="2857630" y="2172187"/>
            <a:ext cx="4752846" cy="3199914"/>
            <a:chOff x="2857630" y="2172187"/>
            <a:chExt cx="4752846" cy="3199914"/>
          </a:xfrm>
        </p:grpSpPr>
        <p:sp>
          <p:nvSpPr>
            <p:cNvPr id="4" name="SMARTInkShape-8183"/>
            <p:cNvSpPr/>
            <p:nvPr/>
          </p:nvSpPr>
          <p:spPr>
            <a:xfrm>
              <a:off x="7105650" y="2362200"/>
              <a:ext cx="228601" cy="238126"/>
            </a:xfrm>
            <a:custGeom>
              <a:avLst/>
              <a:gdLst/>
              <a:ahLst/>
              <a:cxnLst/>
              <a:rect l="0" t="0" r="0" b="0"/>
              <a:pathLst>
                <a:path w="228601" h="238126">
                  <a:moveTo>
                    <a:pt x="0" y="0"/>
                  </a:moveTo>
                  <a:lnTo>
                    <a:pt x="23598" y="0"/>
                  </a:lnTo>
                  <a:lnTo>
                    <a:pt x="29186" y="2822"/>
                  </a:lnTo>
                  <a:lnTo>
                    <a:pt x="36339" y="8201"/>
                  </a:lnTo>
                  <a:lnTo>
                    <a:pt x="46415" y="23414"/>
                  </a:lnTo>
                  <a:lnTo>
                    <a:pt x="59731" y="34336"/>
                  </a:lnTo>
                  <a:lnTo>
                    <a:pt x="91384" y="79732"/>
                  </a:lnTo>
                  <a:lnTo>
                    <a:pt x="106721" y="105946"/>
                  </a:lnTo>
                  <a:lnTo>
                    <a:pt x="117859" y="117706"/>
                  </a:lnTo>
                  <a:lnTo>
                    <a:pt x="123996" y="121105"/>
                  </a:lnTo>
                  <a:lnTo>
                    <a:pt x="127115" y="122012"/>
                  </a:lnTo>
                  <a:lnTo>
                    <a:pt x="129193" y="123675"/>
                  </a:lnTo>
                  <a:lnTo>
                    <a:pt x="133347" y="133342"/>
                  </a:lnTo>
                  <a:lnTo>
                    <a:pt x="133348" y="133347"/>
                  </a:lnTo>
                  <a:lnTo>
                    <a:pt x="133350" y="123236"/>
                  </a:lnTo>
                  <a:lnTo>
                    <a:pt x="136172" y="115449"/>
                  </a:lnTo>
                  <a:lnTo>
                    <a:pt x="138407" y="111891"/>
                  </a:lnTo>
                  <a:lnTo>
                    <a:pt x="147539" y="65627"/>
                  </a:lnTo>
                  <a:lnTo>
                    <a:pt x="156017" y="47903"/>
                  </a:lnTo>
                  <a:lnTo>
                    <a:pt x="179105" y="12820"/>
                  </a:lnTo>
                  <a:lnTo>
                    <a:pt x="180787" y="11722"/>
                  </a:lnTo>
                  <a:lnTo>
                    <a:pt x="190060" y="9611"/>
                  </a:lnTo>
                  <a:lnTo>
                    <a:pt x="191471" y="18205"/>
                  </a:lnTo>
                  <a:lnTo>
                    <a:pt x="198022" y="39187"/>
                  </a:lnTo>
                  <a:lnTo>
                    <a:pt x="206307" y="78656"/>
                  </a:lnTo>
                  <a:lnTo>
                    <a:pt x="208910" y="119293"/>
                  </a:lnTo>
                  <a:lnTo>
                    <a:pt x="214480" y="158443"/>
                  </a:lnTo>
                  <a:lnTo>
                    <a:pt x="228600" y="2381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8184"/>
            <p:cNvSpPr/>
            <p:nvPr/>
          </p:nvSpPr>
          <p:spPr>
            <a:xfrm>
              <a:off x="2857630" y="2172187"/>
              <a:ext cx="4752846" cy="3199914"/>
            </a:xfrm>
            <a:custGeom>
              <a:avLst/>
              <a:gdLst/>
              <a:ahLst/>
              <a:cxnLst/>
              <a:rect l="0" t="0" r="0" b="0"/>
              <a:pathLst>
                <a:path w="4752846" h="3199914">
                  <a:moveTo>
                    <a:pt x="314195" y="85238"/>
                  </a:moveTo>
                  <a:lnTo>
                    <a:pt x="314195" y="80182"/>
                  </a:lnTo>
                  <a:lnTo>
                    <a:pt x="298385" y="33413"/>
                  </a:lnTo>
                  <a:lnTo>
                    <a:pt x="295156" y="0"/>
                  </a:lnTo>
                  <a:lnTo>
                    <a:pt x="295148" y="4714"/>
                  </a:lnTo>
                  <a:lnTo>
                    <a:pt x="286503" y="35791"/>
                  </a:lnTo>
                  <a:lnTo>
                    <a:pt x="288617" y="70532"/>
                  </a:lnTo>
                  <a:lnTo>
                    <a:pt x="294285" y="117168"/>
                  </a:lnTo>
                  <a:lnTo>
                    <a:pt x="294890" y="152789"/>
                  </a:lnTo>
                  <a:lnTo>
                    <a:pt x="296128" y="198387"/>
                  </a:lnTo>
                  <a:lnTo>
                    <a:pt x="302669" y="240546"/>
                  </a:lnTo>
                  <a:lnTo>
                    <a:pt x="304275" y="283956"/>
                  </a:lnTo>
                  <a:lnTo>
                    <a:pt x="304553" y="328620"/>
                  </a:lnTo>
                  <a:lnTo>
                    <a:pt x="304636" y="371958"/>
                  </a:lnTo>
                  <a:lnTo>
                    <a:pt x="304660" y="411610"/>
                  </a:lnTo>
                  <a:lnTo>
                    <a:pt x="304668" y="456388"/>
                  </a:lnTo>
                  <a:lnTo>
                    <a:pt x="304669" y="492482"/>
                  </a:lnTo>
                  <a:lnTo>
                    <a:pt x="304670" y="529988"/>
                  </a:lnTo>
                  <a:lnTo>
                    <a:pt x="304670" y="567912"/>
                  </a:lnTo>
                  <a:lnTo>
                    <a:pt x="304670" y="605960"/>
                  </a:lnTo>
                  <a:lnTo>
                    <a:pt x="303612" y="645103"/>
                  </a:lnTo>
                  <a:lnTo>
                    <a:pt x="298124" y="688686"/>
                  </a:lnTo>
                  <a:lnTo>
                    <a:pt x="296028" y="728881"/>
                  </a:lnTo>
                  <a:lnTo>
                    <a:pt x="294348" y="768660"/>
                  </a:lnTo>
                  <a:lnTo>
                    <a:pt x="288676" y="812431"/>
                  </a:lnTo>
                  <a:lnTo>
                    <a:pt x="286526" y="852682"/>
                  </a:lnTo>
                  <a:lnTo>
                    <a:pt x="285888" y="892478"/>
                  </a:lnTo>
                  <a:lnTo>
                    <a:pt x="285699" y="936254"/>
                  </a:lnTo>
                  <a:lnTo>
                    <a:pt x="284585" y="977565"/>
                  </a:lnTo>
                  <a:lnTo>
                    <a:pt x="279081" y="1021791"/>
                  </a:lnTo>
                  <a:lnTo>
                    <a:pt x="275921" y="1063234"/>
                  </a:lnTo>
                  <a:lnTo>
                    <a:pt x="269811" y="1107499"/>
                  </a:lnTo>
                  <a:lnTo>
                    <a:pt x="267530" y="1148954"/>
                  </a:lnTo>
                  <a:lnTo>
                    <a:pt x="266997" y="1178890"/>
                  </a:lnTo>
                  <a:lnTo>
                    <a:pt x="252649" y="1209833"/>
                  </a:lnTo>
                  <a:lnTo>
                    <a:pt x="226109" y="1254182"/>
                  </a:lnTo>
                  <a:lnTo>
                    <a:pt x="214365" y="1294134"/>
                  </a:lnTo>
                  <a:lnTo>
                    <a:pt x="208063" y="1335605"/>
                  </a:lnTo>
                  <a:lnTo>
                    <a:pt x="202315" y="1378584"/>
                  </a:lnTo>
                  <a:lnTo>
                    <a:pt x="197790" y="1420952"/>
                  </a:lnTo>
                  <a:lnTo>
                    <a:pt x="192569" y="1464197"/>
                  </a:lnTo>
                  <a:lnTo>
                    <a:pt x="191022" y="1503821"/>
                  </a:lnTo>
                  <a:lnTo>
                    <a:pt x="187741" y="1542373"/>
                  </a:lnTo>
                  <a:lnTo>
                    <a:pt x="180066" y="1580606"/>
                  </a:lnTo>
                  <a:lnTo>
                    <a:pt x="173911" y="1621569"/>
                  </a:lnTo>
                  <a:lnTo>
                    <a:pt x="169266" y="1664397"/>
                  </a:lnTo>
                  <a:lnTo>
                    <a:pt x="161186" y="1703898"/>
                  </a:lnTo>
                  <a:lnTo>
                    <a:pt x="154912" y="1742413"/>
                  </a:lnTo>
                  <a:lnTo>
                    <a:pt x="147735" y="1788297"/>
                  </a:lnTo>
                  <a:lnTo>
                    <a:pt x="143731" y="1835539"/>
                  </a:lnTo>
                  <a:lnTo>
                    <a:pt x="141979" y="1873023"/>
                  </a:lnTo>
                  <a:lnTo>
                    <a:pt x="135227" y="1909882"/>
                  </a:lnTo>
                  <a:lnTo>
                    <a:pt x="126287" y="1954139"/>
                  </a:lnTo>
                  <a:lnTo>
                    <a:pt x="121641" y="1990831"/>
                  </a:lnTo>
                  <a:lnTo>
                    <a:pt x="116383" y="2028514"/>
                  </a:lnTo>
                  <a:lnTo>
                    <a:pt x="112004" y="2069312"/>
                  </a:lnTo>
                  <a:lnTo>
                    <a:pt x="104003" y="2109270"/>
                  </a:lnTo>
                  <a:lnTo>
                    <a:pt x="96875" y="2156273"/>
                  </a:lnTo>
                  <a:lnTo>
                    <a:pt x="90584" y="2193715"/>
                  </a:lnTo>
                  <a:lnTo>
                    <a:pt x="87073" y="2231620"/>
                  </a:lnTo>
                  <a:lnTo>
                    <a:pt x="86033" y="2269662"/>
                  </a:lnTo>
                  <a:lnTo>
                    <a:pt x="79136" y="2313897"/>
                  </a:lnTo>
                  <a:lnTo>
                    <a:pt x="76978" y="2349897"/>
                  </a:lnTo>
                  <a:lnTo>
                    <a:pt x="73428" y="2397165"/>
                  </a:lnTo>
                  <a:lnTo>
                    <a:pt x="67905" y="2442446"/>
                  </a:lnTo>
                  <a:lnTo>
                    <a:pt x="67149" y="2475558"/>
                  </a:lnTo>
                  <a:lnTo>
                    <a:pt x="65755" y="2510736"/>
                  </a:lnTo>
                  <a:lnTo>
                    <a:pt x="60079" y="2550507"/>
                  </a:lnTo>
                  <a:lnTo>
                    <a:pt x="57926" y="2592747"/>
                  </a:lnTo>
                  <a:lnTo>
                    <a:pt x="54377" y="2636537"/>
                  </a:lnTo>
                  <a:lnTo>
                    <a:pt x="48401" y="2682007"/>
                  </a:lnTo>
                  <a:lnTo>
                    <a:pt x="46705" y="2726136"/>
                  </a:lnTo>
                  <a:lnTo>
                    <a:pt x="39970" y="2765906"/>
                  </a:lnTo>
                  <a:lnTo>
                    <a:pt x="31035" y="2811147"/>
                  </a:lnTo>
                  <a:lnTo>
                    <a:pt x="26390" y="2848010"/>
                  </a:lnTo>
                  <a:lnTo>
                    <a:pt x="15339" y="2893335"/>
                  </a:lnTo>
                  <a:lnTo>
                    <a:pt x="4860" y="2938849"/>
                  </a:lnTo>
                  <a:lnTo>
                    <a:pt x="65" y="2979974"/>
                  </a:lnTo>
                  <a:lnTo>
                    <a:pt x="0" y="2983437"/>
                  </a:lnTo>
                  <a:lnTo>
                    <a:pt x="2750" y="2990106"/>
                  </a:lnTo>
                  <a:lnTo>
                    <a:pt x="14063" y="3004372"/>
                  </a:lnTo>
                  <a:lnTo>
                    <a:pt x="22405" y="3007173"/>
                  </a:lnTo>
                  <a:lnTo>
                    <a:pt x="65486" y="3014338"/>
                  </a:lnTo>
                  <a:lnTo>
                    <a:pt x="113099" y="3024576"/>
                  </a:lnTo>
                  <a:lnTo>
                    <a:pt x="153834" y="3027311"/>
                  </a:lnTo>
                  <a:lnTo>
                    <a:pt x="199459" y="3031057"/>
                  </a:lnTo>
                  <a:lnTo>
                    <a:pt x="233568" y="3034908"/>
                  </a:lnTo>
                  <a:lnTo>
                    <a:pt x="273422" y="3036619"/>
                  </a:lnTo>
                  <a:lnTo>
                    <a:pt x="317284" y="3042639"/>
                  </a:lnTo>
                  <a:lnTo>
                    <a:pt x="355444" y="3046069"/>
                  </a:lnTo>
                  <a:lnTo>
                    <a:pt x="393563" y="3047085"/>
                  </a:lnTo>
                  <a:lnTo>
                    <a:pt x="431668" y="3052442"/>
                  </a:lnTo>
                  <a:lnTo>
                    <a:pt x="474826" y="3060733"/>
                  </a:lnTo>
                  <a:lnTo>
                    <a:pt x="516071" y="3064836"/>
                  </a:lnTo>
                  <a:lnTo>
                    <a:pt x="555103" y="3071108"/>
                  </a:lnTo>
                  <a:lnTo>
                    <a:pt x="593479" y="3074613"/>
                  </a:lnTo>
                  <a:lnTo>
                    <a:pt x="636717" y="3075651"/>
                  </a:lnTo>
                  <a:lnTo>
                    <a:pt x="677986" y="3081015"/>
                  </a:lnTo>
                  <a:lnTo>
                    <a:pt x="722081" y="3084250"/>
                  </a:lnTo>
                  <a:lnTo>
                    <a:pt x="768660" y="3090265"/>
                  </a:lnTo>
                  <a:lnTo>
                    <a:pt x="815975" y="3093694"/>
                  </a:lnTo>
                  <a:lnTo>
                    <a:pt x="858452" y="3099767"/>
                  </a:lnTo>
                  <a:lnTo>
                    <a:pt x="902906" y="3103213"/>
                  </a:lnTo>
                  <a:lnTo>
                    <a:pt x="949591" y="3109290"/>
                  </a:lnTo>
                  <a:lnTo>
                    <a:pt x="996937" y="3112736"/>
                  </a:lnTo>
                  <a:lnTo>
                    <a:pt x="1031444" y="3113543"/>
                  </a:lnTo>
                  <a:lnTo>
                    <a:pt x="1066889" y="3114959"/>
                  </a:lnTo>
                  <a:lnTo>
                    <a:pt x="1100281" y="3119117"/>
                  </a:lnTo>
                  <a:lnTo>
                    <a:pt x="1132761" y="3121670"/>
                  </a:lnTo>
                  <a:lnTo>
                    <a:pt x="1164835" y="3122805"/>
                  </a:lnTo>
                  <a:lnTo>
                    <a:pt x="1196730" y="3123310"/>
                  </a:lnTo>
                  <a:lnTo>
                    <a:pt x="1228543" y="3123534"/>
                  </a:lnTo>
                  <a:lnTo>
                    <a:pt x="1261381" y="3123633"/>
                  </a:lnTo>
                  <a:lnTo>
                    <a:pt x="1297141" y="3123677"/>
                  </a:lnTo>
                  <a:lnTo>
                    <a:pt x="1331379" y="3126521"/>
                  </a:lnTo>
                  <a:lnTo>
                    <a:pt x="1365294" y="3130252"/>
                  </a:lnTo>
                  <a:lnTo>
                    <a:pt x="1401533" y="3131911"/>
                  </a:lnTo>
                  <a:lnTo>
                    <a:pt x="1435984" y="3132649"/>
                  </a:lnTo>
                  <a:lnTo>
                    <a:pt x="1469993" y="3132976"/>
                  </a:lnTo>
                  <a:lnTo>
                    <a:pt x="1506275" y="3133123"/>
                  </a:lnTo>
                  <a:lnTo>
                    <a:pt x="1540745" y="3133186"/>
                  </a:lnTo>
                  <a:lnTo>
                    <a:pt x="1574761" y="3133216"/>
                  </a:lnTo>
                  <a:lnTo>
                    <a:pt x="1611047" y="3133228"/>
                  </a:lnTo>
                  <a:lnTo>
                    <a:pt x="1648341" y="3133233"/>
                  </a:lnTo>
                  <a:lnTo>
                    <a:pt x="1686082" y="3133236"/>
                  </a:lnTo>
                  <a:lnTo>
                    <a:pt x="1724023" y="3133237"/>
                  </a:lnTo>
                  <a:lnTo>
                    <a:pt x="1759229" y="3133237"/>
                  </a:lnTo>
                  <a:lnTo>
                    <a:pt x="1794633" y="3133238"/>
                  </a:lnTo>
                  <a:lnTo>
                    <a:pt x="1835062" y="3133238"/>
                  </a:lnTo>
                  <a:lnTo>
                    <a:pt x="1874902" y="3133238"/>
                  </a:lnTo>
                  <a:lnTo>
                    <a:pt x="1913776" y="3133238"/>
                  </a:lnTo>
                  <a:lnTo>
                    <a:pt x="1952220" y="3133238"/>
                  </a:lnTo>
                  <a:lnTo>
                    <a:pt x="1990473" y="3133238"/>
                  </a:lnTo>
                  <a:lnTo>
                    <a:pt x="2028640" y="3133238"/>
                  </a:lnTo>
                  <a:lnTo>
                    <a:pt x="2066771" y="3133238"/>
                  </a:lnTo>
                  <a:lnTo>
                    <a:pt x="2104884" y="3133238"/>
                  </a:lnTo>
                  <a:lnTo>
                    <a:pt x="2144048" y="3133238"/>
                  </a:lnTo>
                  <a:lnTo>
                    <a:pt x="2186149" y="3133238"/>
                  </a:lnTo>
                  <a:lnTo>
                    <a:pt x="2226733" y="3133238"/>
                  </a:lnTo>
                  <a:lnTo>
                    <a:pt x="2266995" y="3134296"/>
                  </a:lnTo>
                  <a:lnTo>
                    <a:pt x="2309584" y="3138295"/>
                  </a:lnTo>
                  <a:lnTo>
                    <a:pt x="2350385" y="3140777"/>
                  </a:lnTo>
                  <a:lnTo>
                    <a:pt x="2389685" y="3141880"/>
                  </a:lnTo>
                  <a:lnTo>
                    <a:pt x="2428318" y="3142371"/>
                  </a:lnTo>
                  <a:lnTo>
                    <a:pt x="2469477" y="3142589"/>
                  </a:lnTo>
                  <a:lnTo>
                    <a:pt x="2511407" y="3142685"/>
                  </a:lnTo>
                  <a:lnTo>
                    <a:pt x="2551208" y="3142729"/>
                  </a:lnTo>
                  <a:lnTo>
                    <a:pt x="2590065" y="3142747"/>
                  </a:lnTo>
                  <a:lnTo>
                    <a:pt x="2629559" y="3142756"/>
                  </a:lnTo>
                  <a:lnTo>
                    <a:pt x="2671807" y="3142760"/>
                  </a:lnTo>
                  <a:lnTo>
                    <a:pt x="2712456" y="3142761"/>
                  </a:lnTo>
                  <a:lnTo>
                    <a:pt x="2751689" y="3142762"/>
                  </a:lnTo>
                  <a:lnTo>
                    <a:pt x="2790292" y="3142762"/>
                  </a:lnTo>
                  <a:lnTo>
                    <a:pt x="2831438" y="3142763"/>
                  </a:lnTo>
                  <a:lnTo>
                    <a:pt x="2873361" y="3142763"/>
                  </a:lnTo>
                  <a:lnTo>
                    <a:pt x="2913161" y="3142763"/>
                  </a:lnTo>
                  <a:lnTo>
                    <a:pt x="2952016" y="3142763"/>
                  </a:lnTo>
                  <a:lnTo>
                    <a:pt x="2990451" y="3142763"/>
                  </a:lnTo>
                  <a:lnTo>
                    <a:pt x="3028701" y="3142763"/>
                  </a:lnTo>
                  <a:lnTo>
                    <a:pt x="3066867" y="3145585"/>
                  </a:lnTo>
                  <a:lnTo>
                    <a:pt x="3104996" y="3149309"/>
                  </a:lnTo>
                  <a:lnTo>
                    <a:pt x="3143110" y="3150964"/>
                  </a:lnTo>
                  <a:lnTo>
                    <a:pt x="3181215" y="3148877"/>
                  </a:lnTo>
                  <a:lnTo>
                    <a:pt x="3219318" y="3145480"/>
                  </a:lnTo>
                  <a:lnTo>
                    <a:pt x="3257419" y="3143971"/>
                  </a:lnTo>
                  <a:lnTo>
                    <a:pt x="3295519" y="3143300"/>
                  </a:lnTo>
                  <a:lnTo>
                    <a:pt x="3332561" y="3143001"/>
                  </a:lnTo>
                  <a:lnTo>
                    <a:pt x="3366663" y="3142869"/>
                  </a:lnTo>
                  <a:lnTo>
                    <a:pt x="3402281" y="3145633"/>
                  </a:lnTo>
                  <a:lnTo>
                    <a:pt x="3439278" y="3149330"/>
                  </a:lnTo>
                  <a:lnTo>
                    <a:pt x="3476887" y="3150973"/>
                  </a:lnTo>
                  <a:lnTo>
                    <a:pt x="3511947" y="3151704"/>
                  </a:lnTo>
                  <a:lnTo>
                    <a:pt x="3545168" y="3152028"/>
                  </a:lnTo>
                  <a:lnTo>
                    <a:pt x="3577572" y="3152173"/>
                  </a:lnTo>
                  <a:lnTo>
                    <a:pt x="3612435" y="3152237"/>
                  </a:lnTo>
                  <a:lnTo>
                    <a:pt x="3648038" y="3152266"/>
                  </a:lnTo>
                  <a:lnTo>
                    <a:pt x="3681500" y="3152278"/>
                  </a:lnTo>
                  <a:lnTo>
                    <a:pt x="3714012" y="3152283"/>
                  </a:lnTo>
                  <a:lnTo>
                    <a:pt x="3746099" y="3153345"/>
                  </a:lnTo>
                  <a:lnTo>
                    <a:pt x="3778000" y="3157344"/>
                  </a:lnTo>
                  <a:lnTo>
                    <a:pt x="3809817" y="3159826"/>
                  </a:lnTo>
                  <a:lnTo>
                    <a:pt x="3854656" y="3161225"/>
                  </a:lnTo>
                  <a:lnTo>
                    <a:pt x="3897576" y="3161639"/>
                  </a:lnTo>
                  <a:lnTo>
                    <a:pt x="3940985" y="3161761"/>
                  </a:lnTo>
                  <a:lnTo>
                    <a:pt x="3980658" y="3164621"/>
                  </a:lnTo>
                  <a:lnTo>
                    <a:pt x="4019223" y="3169347"/>
                  </a:lnTo>
                  <a:lnTo>
                    <a:pt x="4057462" y="3170749"/>
                  </a:lnTo>
                  <a:lnTo>
                    <a:pt x="4095603" y="3171164"/>
                  </a:lnTo>
                  <a:lnTo>
                    <a:pt x="4133715" y="3171286"/>
                  </a:lnTo>
                  <a:lnTo>
                    <a:pt x="4180285" y="3171322"/>
                  </a:lnTo>
                  <a:lnTo>
                    <a:pt x="4216858" y="3171331"/>
                  </a:lnTo>
                  <a:lnTo>
                    <a:pt x="4260188" y="3171336"/>
                  </a:lnTo>
                  <a:lnTo>
                    <a:pt x="4303810" y="3171337"/>
                  </a:lnTo>
                  <a:lnTo>
                    <a:pt x="4341808" y="3171338"/>
                  </a:lnTo>
                  <a:lnTo>
                    <a:pt x="4375429" y="3171338"/>
                  </a:lnTo>
                  <a:lnTo>
                    <a:pt x="4411538" y="3171338"/>
                  </a:lnTo>
                  <a:lnTo>
                    <a:pt x="4452397" y="3171338"/>
                  </a:lnTo>
                  <a:lnTo>
                    <a:pt x="4499782" y="3171338"/>
                  </a:lnTo>
                  <a:lnTo>
                    <a:pt x="4538869" y="3176395"/>
                  </a:lnTo>
                  <a:lnTo>
                    <a:pt x="4580521" y="3179980"/>
                  </a:lnTo>
                  <a:lnTo>
                    <a:pt x="4622144" y="3180689"/>
                  </a:lnTo>
                  <a:lnTo>
                    <a:pt x="4661203" y="3183633"/>
                  </a:lnTo>
                  <a:lnTo>
                    <a:pt x="4706638" y="3189054"/>
                  </a:lnTo>
                  <a:lnTo>
                    <a:pt x="4752845" y="319991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8185"/>
            <p:cNvSpPr/>
            <p:nvPr/>
          </p:nvSpPr>
          <p:spPr>
            <a:xfrm>
              <a:off x="7362825" y="2381537"/>
              <a:ext cx="164910" cy="199739"/>
            </a:xfrm>
            <a:custGeom>
              <a:avLst/>
              <a:gdLst/>
              <a:ahLst/>
              <a:cxnLst/>
              <a:rect l="0" t="0" r="0" b="0"/>
              <a:pathLst>
                <a:path w="164910" h="199739">
                  <a:moveTo>
                    <a:pt x="133350" y="18763"/>
                  </a:moveTo>
                  <a:lnTo>
                    <a:pt x="138407" y="18763"/>
                  </a:lnTo>
                  <a:lnTo>
                    <a:pt x="139896" y="17705"/>
                  </a:lnTo>
                  <a:lnTo>
                    <a:pt x="140889" y="15941"/>
                  </a:lnTo>
                  <a:lnTo>
                    <a:pt x="141551" y="13707"/>
                  </a:lnTo>
                  <a:lnTo>
                    <a:pt x="143050" y="12217"/>
                  </a:lnTo>
                  <a:lnTo>
                    <a:pt x="147539" y="10562"/>
                  </a:lnTo>
                  <a:lnTo>
                    <a:pt x="149160" y="9062"/>
                  </a:lnTo>
                  <a:lnTo>
                    <a:pt x="151974" y="1153"/>
                  </a:lnTo>
                  <a:lnTo>
                    <a:pt x="155032" y="3175"/>
                  </a:lnTo>
                  <a:lnTo>
                    <a:pt x="157803" y="5485"/>
                  </a:lnTo>
                  <a:lnTo>
                    <a:pt x="153321" y="682"/>
                  </a:lnTo>
                  <a:lnTo>
                    <a:pt x="147616" y="0"/>
                  </a:lnTo>
                  <a:lnTo>
                    <a:pt x="134167" y="4855"/>
                  </a:lnTo>
                  <a:lnTo>
                    <a:pt x="90017" y="30312"/>
                  </a:lnTo>
                  <a:lnTo>
                    <a:pt x="50093" y="73217"/>
                  </a:lnTo>
                  <a:lnTo>
                    <a:pt x="48722" y="77537"/>
                  </a:lnTo>
                  <a:lnTo>
                    <a:pt x="48357" y="80170"/>
                  </a:lnTo>
                  <a:lnTo>
                    <a:pt x="49171" y="81926"/>
                  </a:lnTo>
                  <a:lnTo>
                    <a:pt x="50772" y="83097"/>
                  </a:lnTo>
                  <a:lnTo>
                    <a:pt x="55374" y="84398"/>
                  </a:lnTo>
                  <a:lnTo>
                    <a:pt x="97005" y="85377"/>
                  </a:lnTo>
                  <a:lnTo>
                    <a:pt x="114022" y="86469"/>
                  </a:lnTo>
                  <a:lnTo>
                    <a:pt x="128640" y="90482"/>
                  </a:lnTo>
                  <a:lnTo>
                    <a:pt x="148771" y="103748"/>
                  </a:lnTo>
                  <a:lnTo>
                    <a:pt x="163085" y="121085"/>
                  </a:lnTo>
                  <a:lnTo>
                    <a:pt x="164815" y="126136"/>
                  </a:lnTo>
                  <a:lnTo>
                    <a:pt x="164909" y="130562"/>
                  </a:lnTo>
                  <a:lnTo>
                    <a:pt x="162514" y="150325"/>
                  </a:lnTo>
                  <a:lnTo>
                    <a:pt x="153720" y="162255"/>
                  </a:lnTo>
                  <a:lnTo>
                    <a:pt x="127260" y="182103"/>
                  </a:lnTo>
                  <a:lnTo>
                    <a:pt x="80955" y="195157"/>
                  </a:lnTo>
                  <a:lnTo>
                    <a:pt x="0" y="19973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8186"/>
            <p:cNvSpPr/>
            <p:nvPr/>
          </p:nvSpPr>
          <p:spPr>
            <a:xfrm>
              <a:off x="3211249" y="2505075"/>
              <a:ext cx="3084777" cy="2362201"/>
            </a:xfrm>
            <a:custGeom>
              <a:avLst/>
              <a:gdLst/>
              <a:ahLst/>
              <a:cxnLst/>
              <a:rect l="0" t="0" r="0" b="0"/>
              <a:pathLst>
                <a:path w="3084777" h="2362201">
                  <a:moveTo>
                    <a:pt x="8201" y="0"/>
                  </a:moveTo>
                  <a:lnTo>
                    <a:pt x="0" y="0"/>
                  </a:lnTo>
                  <a:lnTo>
                    <a:pt x="26326" y="1058"/>
                  </a:lnTo>
                  <a:lnTo>
                    <a:pt x="71540" y="18314"/>
                  </a:lnTo>
                  <a:lnTo>
                    <a:pt x="111700" y="40407"/>
                  </a:lnTo>
                  <a:lnTo>
                    <a:pt x="134470" y="55011"/>
                  </a:lnTo>
                  <a:lnTo>
                    <a:pt x="158503" y="68864"/>
                  </a:lnTo>
                  <a:lnTo>
                    <a:pt x="181852" y="83551"/>
                  </a:lnTo>
                  <a:lnTo>
                    <a:pt x="206056" y="97428"/>
                  </a:lnTo>
                  <a:lnTo>
                    <a:pt x="252782" y="126229"/>
                  </a:lnTo>
                  <a:lnTo>
                    <a:pt x="286015" y="147740"/>
                  </a:lnTo>
                  <a:lnTo>
                    <a:pt x="327896" y="176879"/>
                  </a:lnTo>
                  <a:lnTo>
                    <a:pt x="370389" y="204076"/>
                  </a:lnTo>
                  <a:lnTo>
                    <a:pt x="406087" y="228742"/>
                  </a:lnTo>
                  <a:lnTo>
                    <a:pt x="443476" y="249926"/>
                  </a:lnTo>
                  <a:lnTo>
                    <a:pt x="481365" y="270667"/>
                  </a:lnTo>
                  <a:lnTo>
                    <a:pt x="519402" y="296451"/>
                  </a:lnTo>
                  <a:lnTo>
                    <a:pt x="557484" y="323140"/>
                  </a:lnTo>
                  <a:lnTo>
                    <a:pt x="595578" y="345982"/>
                  </a:lnTo>
                  <a:lnTo>
                    <a:pt x="634735" y="372388"/>
                  </a:lnTo>
                  <a:lnTo>
                    <a:pt x="678322" y="400321"/>
                  </a:lnTo>
                  <a:lnTo>
                    <a:pt x="718518" y="428705"/>
                  </a:lnTo>
                  <a:lnTo>
                    <a:pt x="758298" y="457224"/>
                  </a:lnTo>
                  <a:lnTo>
                    <a:pt x="802070" y="485782"/>
                  </a:lnTo>
                  <a:lnTo>
                    <a:pt x="842321" y="515410"/>
                  </a:lnTo>
                  <a:lnTo>
                    <a:pt x="882116" y="549472"/>
                  </a:lnTo>
                  <a:lnTo>
                    <a:pt x="925892" y="580142"/>
                  </a:lnTo>
                  <a:lnTo>
                    <a:pt x="967203" y="609338"/>
                  </a:lnTo>
                  <a:lnTo>
                    <a:pt x="1011429" y="638097"/>
                  </a:lnTo>
                  <a:lnTo>
                    <a:pt x="1052872" y="667785"/>
                  </a:lnTo>
                  <a:lnTo>
                    <a:pt x="1097137" y="701864"/>
                  </a:lnTo>
                  <a:lnTo>
                    <a:pt x="1137534" y="732540"/>
                  </a:lnTo>
                  <a:lnTo>
                    <a:pt x="1177373" y="762796"/>
                  </a:lnTo>
                  <a:lnTo>
                    <a:pt x="1221162" y="797043"/>
                  </a:lnTo>
                  <a:lnTo>
                    <a:pt x="1262476" y="827770"/>
                  </a:lnTo>
                  <a:lnTo>
                    <a:pt x="1306703" y="858040"/>
                  </a:lnTo>
                  <a:lnTo>
                    <a:pt x="1343914" y="892291"/>
                  </a:lnTo>
                  <a:lnTo>
                    <a:pt x="1367286" y="923019"/>
                  </a:lnTo>
                  <a:lnTo>
                    <a:pt x="1404786" y="953290"/>
                  </a:lnTo>
                  <a:lnTo>
                    <a:pt x="1444236" y="988600"/>
                  </a:lnTo>
                  <a:lnTo>
                    <a:pt x="1487911" y="1024815"/>
                  </a:lnTo>
                  <a:lnTo>
                    <a:pt x="1529191" y="1057182"/>
                  </a:lnTo>
                  <a:lnTo>
                    <a:pt x="1573407" y="1092055"/>
                  </a:lnTo>
                  <a:lnTo>
                    <a:pt x="1613790" y="1124025"/>
                  </a:lnTo>
                  <a:lnTo>
                    <a:pt x="1653625" y="1159838"/>
                  </a:lnTo>
                  <a:lnTo>
                    <a:pt x="1697413" y="1196202"/>
                  </a:lnTo>
                  <a:lnTo>
                    <a:pt x="1737668" y="1227555"/>
                  </a:lnTo>
                  <a:lnTo>
                    <a:pt x="1777466" y="1258012"/>
                  </a:lnTo>
                  <a:lnTo>
                    <a:pt x="1821242" y="1292318"/>
                  </a:lnTo>
                  <a:lnTo>
                    <a:pt x="1861495" y="1324120"/>
                  </a:lnTo>
                  <a:lnTo>
                    <a:pt x="1900233" y="1359884"/>
                  </a:lnTo>
                  <a:lnTo>
                    <a:pt x="1938522" y="1396233"/>
                  </a:lnTo>
                  <a:lnTo>
                    <a:pt x="1976677" y="1428640"/>
                  </a:lnTo>
                  <a:lnTo>
                    <a:pt x="2015852" y="1463525"/>
                  </a:lnTo>
                  <a:lnTo>
                    <a:pt x="2059445" y="1494440"/>
                  </a:lnTo>
                  <a:lnTo>
                    <a:pt x="2098584" y="1524767"/>
                  </a:lnTo>
                  <a:lnTo>
                    <a:pt x="2132877" y="1559034"/>
                  </a:lnTo>
                  <a:lnTo>
                    <a:pt x="2173494" y="1590825"/>
                  </a:lnTo>
                  <a:lnTo>
                    <a:pt x="2208694" y="1625527"/>
                  </a:lnTo>
                  <a:lnTo>
                    <a:pt x="2250639" y="1656388"/>
                  </a:lnTo>
                  <a:lnTo>
                    <a:pt x="2290349" y="1685640"/>
                  </a:lnTo>
                  <a:lnTo>
                    <a:pt x="2327867" y="1715474"/>
                  </a:lnTo>
                  <a:lnTo>
                    <a:pt x="2372348" y="1760122"/>
                  </a:lnTo>
                  <a:lnTo>
                    <a:pt x="2409078" y="1790107"/>
                  </a:lnTo>
                  <a:lnTo>
                    <a:pt x="2454358" y="1828683"/>
                  </a:lnTo>
                  <a:lnTo>
                    <a:pt x="2501481" y="1873423"/>
                  </a:lnTo>
                  <a:lnTo>
                    <a:pt x="2538943" y="1903052"/>
                  </a:lnTo>
                  <a:lnTo>
                    <a:pt x="2575797" y="1926765"/>
                  </a:lnTo>
                  <a:lnTo>
                    <a:pt x="2620052" y="1962686"/>
                  </a:lnTo>
                  <a:lnTo>
                    <a:pt x="2664190" y="2005412"/>
                  </a:lnTo>
                  <a:lnTo>
                    <a:pt x="2710028" y="2040467"/>
                  </a:lnTo>
                  <a:lnTo>
                    <a:pt x="2750755" y="2076868"/>
                  </a:lnTo>
                  <a:lnTo>
                    <a:pt x="2789373" y="2114633"/>
                  </a:lnTo>
                  <a:lnTo>
                    <a:pt x="2827576" y="2146121"/>
                  </a:lnTo>
                  <a:lnTo>
                    <a:pt x="2865696" y="2178995"/>
                  </a:lnTo>
                  <a:lnTo>
                    <a:pt x="2903800" y="2206185"/>
                  </a:lnTo>
                  <a:lnTo>
                    <a:pt x="2941901" y="2238484"/>
                  </a:lnTo>
                  <a:lnTo>
                    <a:pt x="2984470" y="2277952"/>
                  </a:lnTo>
                  <a:lnTo>
                    <a:pt x="3029342" y="2320497"/>
                  </a:lnTo>
                  <a:lnTo>
                    <a:pt x="3084776" y="23622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8187"/>
            <p:cNvSpPr/>
            <p:nvPr/>
          </p:nvSpPr>
          <p:spPr>
            <a:xfrm>
              <a:off x="2905125" y="2333769"/>
              <a:ext cx="4200526" cy="2418815"/>
            </a:xfrm>
            <a:custGeom>
              <a:avLst/>
              <a:gdLst/>
              <a:ahLst/>
              <a:cxnLst/>
              <a:rect l="0" t="0" r="0" b="0"/>
              <a:pathLst>
                <a:path w="4200526" h="2418815">
                  <a:moveTo>
                    <a:pt x="0" y="2409681"/>
                  </a:moveTo>
                  <a:lnTo>
                    <a:pt x="0" y="2414737"/>
                  </a:lnTo>
                  <a:lnTo>
                    <a:pt x="1058" y="2416227"/>
                  </a:lnTo>
                  <a:lnTo>
                    <a:pt x="2822" y="2417220"/>
                  </a:lnTo>
                  <a:lnTo>
                    <a:pt x="8201" y="2418814"/>
                  </a:lnTo>
                  <a:lnTo>
                    <a:pt x="14189" y="2414033"/>
                  </a:lnTo>
                  <a:lnTo>
                    <a:pt x="59901" y="2402331"/>
                  </a:lnTo>
                  <a:lnTo>
                    <a:pt x="102132" y="2387325"/>
                  </a:lnTo>
                  <a:lnTo>
                    <a:pt x="142680" y="2372835"/>
                  </a:lnTo>
                  <a:lnTo>
                    <a:pt x="188580" y="2350035"/>
                  </a:lnTo>
                  <a:lnTo>
                    <a:pt x="228221" y="2331420"/>
                  </a:lnTo>
                  <a:lnTo>
                    <a:pt x="271682" y="2312730"/>
                  </a:lnTo>
                  <a:lnTo>
                    <a:pt x="314486" y="2291243"/>
                  </a:lnTo>
                  <a:lnTo>
                    <a:pt x="350238" y="2272871"/>
                  </a:lnTo>
                  <a:lnTo>
                    <a:pt x="387643" y="2254022"/>
                  </a:lnTo>
                  <a:lnTo>
                    <a:pt x="425537" y="2233972"/>
                  </a:lnTo>
                  <a:lnTo>
                    <a:pt x="463576" y="2209453"/>
                  </a:lnTo>
                  <a:lnTo>
                    <a:pt x="502716" y="2187253"/>
                  </a:lnTo>
                  <a:lnTo>
                    <a:pt x="547357" y="2161037"/>
                  </a:lnTo>
                  <a:lnTo>
                    <a:pt x="594097" y="2133161"/>
                  </a:lnTo>
                  <a:lnTo>
                    <a:pt x="641460" y="2104794"/>
                  </a:lnTo>
                  <a:lnTo>
                    <a:pt x="689008" y="2077338"/>
                  </a:lnTo>
                  <a:lnTo>
                    <a:pt x="736610" y="2054269"/>
                  </a:lnTo>
                  <a:lnTo>
                    <a:pt x="784228" y="2027796"/>
                  </a:lnTo>
                  <a:lnTo>
                    <a:pt x="831851" y="1999844"/>
                  </a:lnTo>
                  <a:lnTo>
                    <a:pt x="863600" y="1980939"/>
                  </a:lnTo>
                  <a:lnTo>
                    <a:pt x="898172" y="1964776"/>
                  </a:lnTo>
                  <a:lnTo>
                    <a:pt x="933646" y="1949479"/>
                  </a:lnTo>
                  <a:lnTo>
                    <a:pt x="967051" y="1932097"/>
                  </a:lnTo>
                  <a:lnTo>
                    <a:pt x="999537" y="1913788"/>
                  </a:lnTo>
                  <a:lnTo>
                    <a:pt x="1032672" y="1895067"/>
                  </a:lnTo>
                  <a:lnTo>
                    <a:pt x="1068565" y="1876164"/>
                  </a:lnTo>
                  <a:lnTo>
                    <a:pt x="1102862" y="1860001"/>
                  </a:lnTo>
                  <a:lnTo>
                    <a:pt x="1136803" y="1844704"/>
                  </a:lnTo>
                  <a:lnTo>
                    <a:pt x="1173054" y="1827322"/>
                  </a:lnTo>
                  <a:lnTo>
                    <a:pt x="1207510" y="1809013"/>
                  </a:lnTo>
                  <a:lnTo>
                    <a:pt x="1241521" y="1790292"/>
                  </a:lnTo>
                  <a:lnTo>
                    <a:pt x="1277804" y="1771389"/>
                  </a:lnTo>
                  <a:lnTo>
                    <a:pt x="1312274" y="1755226"/>
                  </a:lnTo>
                  <a:lnTo>
                    <a:pt x="1345233" y="1739929"/>
                  </a:lnTo>
                  <a:lnTo>
                    <a:pt x="1377520" y="1722547"/>
                  </a:lnTo>
                  <a:lnTo>
                    <a:pt x="1412331" y="1704238"/>
                  </a:lnTo>
                  <a:lnTo>
                    <a:pt x="1447911" y="1685517"/>
                  </a:lnTo>
                  <a:lnTo>
                    <a:pt x="1481363" y="1666614"/>
                  </a:lnTo>
                  <a:lnTo>
                    <a:pt x="1513870" y="1647629"/>
                  </a:lnTo>
                  <a:lnTo>
                    <a:pt x="1547014" y="1628608"/>
                  </a:lnTo>
                  <a:lnTo>
                    <a:pt x="1582912" y="1609571"/>
                  </a:lnTo>
                  <a:lnTo>
                    <a:pt x="1617211" y="1590526"/>
                  </a:lnTo>
                  <a:lnTo>
                    <a:pt x="1650094" y="1571479"/>
                  </a:lnTo>
                  <a:lnTo>
                    <a:pt x="1682347" y="1552430"/>
                  </a:lnTo>
                  <a:lnTo>
                    <a:pt x="1717143" y="1533380"/>
                  </a:lnTo>
                  <a:lnTo>
                    <a:pt x="1753775" y="1515389"/>
                  </a:lnTo>
                  <a:lnTo>
                    <a:pt x="1791222" y="1500337"/>
                  </a:lnTo>
                  <a:lnTo>
                    <a:pt x="1826210" y="1480948"/>
                  </a:lnTo>
                  <a:lnTo>
                    <a:pt x="1860457" y="1460335"/>
                  </a:lnTo>
                  <a:lnTo>
                    <a:pt x="1896845" y="1444119"/>
                  </a:lnTo>
                  <a:lnTo>
                    <a:pt x="1934183" y="1424212"/>
                  </a:lnTo>
                  <a:lnTo>
                    <a:pt x="1970887" y="1402311"/>
                  </a:lnTo>
                  <a:lnTo>
                    <a:pt x="2004839" y="1381995"/>
                  </a:lnTo>
                  <a:lnTo>
                    <a:pt x="2040390" y="1362381"/>
                  </a:lnTo>
                  <a:lnTo>
                    <a:pt x="2077356" y="1343081"/>
                  </a:lnTo>
                  <a:lnTo>
                    <a:pt x="2114953" y="1323920"/>
                  </a:lnTo>
                  <a:lnTo>
                    <a:pt x="2152829" y="1301998"/>
                  </a:lnTo>
                  <a:lnTo>
                    <a:pt x="2190830" y="1279203"/>
                  </a:lnTo>
                  <a:lnTo>
                    <a:pt x="2228886" y="1258488"/>
                  </a:lnTo>
                  <a:lnTo>
                    <a:pt x="2266966" y="1238698"/>
                  </a:lnTo>
                  <a:lnTo>
                    <a:pt x="2303999" y="1219319"/>
                  </a:lnTo>
                  <a:lnTo>
                    <a:pt x="2338097" y="1200123"/>
                  </a:lnTo>
                  <a:lnTo>
                    <a:pt x="2373712" y="1178186"/>
                  </a:lnTo>
                  <a:lnTo>
                    <a:pt x="2410708" y="1155383"/>
                  </a:lnTo>
                  <a:lnTo>
                    <a:pt x="2448318" y="1134665"/>
                  </a:lnTo>
                  <a:lnTo>
                    <a:pt x="2491844" y="1114874"/>
                  </a:lnTo>
                  <a:lnTo>
                    <a:pt x="2536236" y="1094436"/>
                  </a:lnTo>
                  <a:lnTo>
                    <a:pt x="2573605" y="1071242"/>
                  </a:lnTo>
                  <a:lnTo>
                    <a:pt x="2610674" y="1049644"/>
                  </a:lnTo>
                  <a:lnTo>
                    <a:pt x="2647258" y="1029462"/>
                  </a:lnTo>
                  <a:lnTo>
                    <a:pt x="2681156" y="1009909"/>
                  </a:lnTo>
                  <a:lnTo>
                    <a:pt x="2716684" y="990635"/>
                  </a:lnTo>
                  <a:lnTo>
                    <a:pt x="2752582" y="971485"/>
                  </a:lnTo>
                  <a:lnTo>
                    <a:pt x="2786175" y="952392"/>
                  </a:lnTo>
                  <a:lnTo>
                    <a:pt x="2818745" y="933322"/>
                  </a:lnTo>
                  <a:lnTo>
                    <a:pt x="2850859" y="913205"/>
                  </a:lnTo>
                  <a:lnTo>
                    <a:pt x="2882771" y="890153"/>
                  </a:lnTo>
                  <a:lnTo>
                    <a:pt x="2914593" y="868618"/>
                  </a:lnTo>
                  <a:lnTo>
                    <a:pt x="2946375" y="848464"/>
                  </a:lnTo>
                  <a:lnTo>
                    <a:pt x="2978138" y="828924"/>
                  </a:lnTo>
                  <a:lnTo>
                    <a:pt x="3012717" y="809655"/>
                  </a:lnTo>
                  <a:lnTo>
                    <a:pt x="3048194" y="790509"/>
                  </a:lnTo>
                  <a:lnTo>
                    <a:pt x="3081599" y="771415"/>
                  </a:lnTo>
                  <a:lnTo>
                    <a:pt x="3114086" y="752346"/>
                  </a:lnTo>
                  <a:lnTo>
                    <a:pt x="3159303" y="720938"/>
                  </a:lnTo>
                  <a:lnTo>
                    <a:pt x="3202334" y="687643"/>
                  </a:lnTo>
                  <a:lnTo>
                    <a:pt x="3248598" y="657670"/>
                  </a:lnTo>
                  <a:lnTo>
                    <a:pt x="3292997" y="628680"/>
                  </a:lnTo>
                  <a:lnTo>
                    <a:pt x="3335786" y="599983"/>
                  </a:lnTo>
                  <a:lnTo>
                    <a:pt x="3381978" y="571371"/>
                  </a:lnTo>
                  <a:lnTo>
                    <a:pt x="3426357" y="542785"/>
                  </a:lnTo>
                  <a:lnTo>
                    <a:pt x="3469139" y="514207"/>
                  </a:lnTo>
                  <a:lnTo>
                    <a:pt x="3512507" y="482809"/>
                  </a:lnTo>
                  <a:lnTo>
                    <a:pt x="3552168" y="452339"/>
                  </a:lnTo>
                  <a:lnTo>
                    <a:pt x="3590730" y="427083"/>
                  </a:lnTo>
                  <a:lnTo>
                    <a:pt x="3628968" y="399492"/>
                  </a:lnTo>
                  <a:lnTo>
                    <a:pt x="3669930" y="371208"/>
                  </a:lnTo>
                  <a:lnTo>
                    <a:pt x="3712759" y="342720"/>
                  </a:lnTo>
                  <a:lnTo>
                    <a:pt x="3752260" y="314170"/>
                  </a:lnTo>
                  <a:lnTo>
                    <a:pt x="3790776" y="285603"/>
                  </a:lnTo>
                  <a:lnTo>
                    <a:pt x="3828998" y="257030"/>
                  </a:lnTo>
                  <a:lnTo>
                    <a:pt x="3867134" y="228456"/>
                  </a:lnTo>
                  <a:lnTo>
                    <a:pt x="3905245" y="202703"/>
                  </a:lnTo>
                  <a:lnTo>
                    <a:pt x="3943348" y="178845"/>
                  </a:lnTo>
                  <a:lnTo>
                    <a:pt x="3989093" y="147395"/>
                  </a:lnTo>
                  <a:lnTo>
                    <a:pt x="4029762" y="114254"/>
                  </a:lnTo>
                  <a:lnTo>
                    <a:pt x="4071818" y="86227"/>
                  </a:lnTo>
                  <a:lnTo>
                    <a:pt x="4097125" y="69545"/>
                  </a:lnTo>
                  <a:lnTo>
                    <a:pt x="4137010" y="49994"/>
                  </a:lnTo>
                  <a:lnTo>
                    <a:pt x="4161245" y="33644"/>
                  </a:lnTo>
                  <a:lnTo>
                    <a:pt x="4179987" y="14801"/>
                  </a:lnTo>
                  <a:lnTo>
                    <a:pt x="4190560" y="8164"/>
                  </a:lnTo>
                  <a:lnTo>
                    <a:pt x="4200352" y="0"/>
                  </a:lnTo>
                  <a:lnTo>
                    <a:pt x="4200524" y="43705"/>
                  </a:lnTo>
                  <a:lnTo>
                    <a:pt x="4200525" y="90943"/>
                  </a:lnTo>
                  <a:lnTo>
                    <a:pt x="4200525" y="135798"/>
                  </a:lnTo>
                  <a:lnTo>
                    <a:pt x="4200525" y="15225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 name="SMARTInkShape-8188"/>
          <p:cNvSpPr/>
          <p:nvPr/>
        </p:nvSpPr>
        <p:spPr>
          <a:xfrm>
            <a:off x="3194919" y="1457325"/>
            <a:ext cx="24532" cy="866776"/>
          </a:xfrm>
          <a:custGeom>
            <a:avLst/>
            <a:gdLst/>
            <a:ahLst/>
            <a:cxnLst/>
            <a:rect l="0" t="0" r="0" b="0"/>
            <a:pathLst>
              <a:path w="24532" h="866776">
                <a:moveTo>
                  <a:pt x="24531" y="866775"/>
                </a:moveTo>
                <a:lnTo>
                  <a:pt x="19475" y="866775"/>
                </a:lnTo>
                <a:lnTo>
                  <a:pt x="17985" y="865717"/>
                </a:lnTo>
                <a:lnTo>
                  <a:pt x="16992" y="863953"/>
                </a:lnTo>
                <a:lnTo>
                  <a:pt x="15268" y="857074"/>
                </a:lnTo>
                <a:lnTo>
                  <a:pt x="15009" y="811272"/>
                </a:lnTo>
                <a:lnTo>
                  <a:pt x="13948" y="793644"/>
                </a:lnTo>
                <a:lnTo>
                  <a:pt x="6805" y="769800"/>
                </a:lnTo>
                <a:lnTo>
                  <a:pt x="5515" y="722479"/>
                </a:lnTo>
                <a:lnTo>
                  <a:pt x="0" y="694221"/>
                </a:lnTo>
                <a:lnTo>
                  <a:pt x="5067" y="652538"/>
                </a:lnTo>
                <a:lnTo>
                  <a:pt x="5445" y="607202"/>
                </a:lnTo>
                <a:lnTo>
                  <a:pt x="5478" y="567318"/>
                </a:lnTo>
                <a:lnTo>
                  <a:pt x="5481" y="521522"/>
                </a:lnTo>
                <a:lnTo>
                  <a:pt x="5481" y="478057"/>
                </a:lnTo>
                <a:lnTo>
                  <a:pt x="5481" y="436357"/>
                </a:lnTo>
                <a:lnTo>
                  <a:pt x="5481" y="390289"/>
                </a:lnTo>
                <a:lnTo>
                  <a:pt x="5481" y="349756"/>
                </a:lnTo>
                <a:lnTo>
                  <a:pt x="5481" y="307271"/>
                </a:lnTo>
                <a:lnTo>
                  <a:pt x="5481" y="266829"/>
                </a:lnTo>
                <a:lnTo>
                  <a:pt x="5481" y="223985"/>
                </a:lnTo>
                <a:lnTo>
                  <a:pt x="5481" y="181406"/>
                </a:lnTo>
                <a:lnTo>
                  <a:pt x="6539" y="142736"/>
                </a:lnTo>
                <a:lnTo>
                  <a:pt x="14418" y="95428"/>
                </a:lnTo>
                <a:lnTo>
                  <a:pt x="15803" y="82629"/>
                </a:lnTo>
                <a:lnTo>
                  <a:pt x="23927" y="40927"/>
                </a:lnTo>
                <a:lnTo>
                  <a:pt x="24531"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8189"/>
          <p:cNvSpPr/>
          <p:nvPr/>
        </p:nvSpPr>
        <p:spPr>
          <a:xfrm>
            <a:off x="7639050" y="5314950"/>
            <a:ext cx="1343026" cy="38101"/>
          </a:xfrm>
          <a:custGeom>
            <a:avLst/>
            <a:gdLst/>
            <a:ahLst/>
            <a:cxnLst/>
            <a:rect l="0" t="0" r="0" b="0"/>
            <a:pathLst>
              <a:path w="1343026" h="38101">
                <a:moveTo>
                  <a:pt x="0" y="0"/>
                </a:moveTo>
                <a:lnTo>
                  <a:pt x="5057" y="0"/>
                </a:lnTo>
                <a:lnTo>
                  <a:pt x="32869" y="8937"/>
                </a:lnTo>
                <a:lnTo>
                  <a:pt x="78333" y="9491"/>
                </a:lnTo>
                <a:lnTo>
                  <a:pt x="117135" y="9522"/>
                </a:lnTo>
                <a:lnTo>
                  <a:pt x="164193" y="9524"/>
                </a:lnTo>
                <a:lnTo>
                  <a:pt x="202636" y="9525"/>
                </a:lnTo>
                <a:lnTo>
                  <a:pt x="243149" y="9525"/>
                </a:lnTo>
                <a:lnTo>
                  <a:pt x="287469" y="9525"/>
                </a:lnTo>
                <a:lnTo>
                  <a:pt x="328698" y="9525"/>
                </a:lnTo>
                <a:lnTo>
                  <a:pt x="373021" y="14582"/>
                </a:lnTo>
                <a:lnTo>
                  <a:pt x="412267" y="17726"/>
                </a:lnTo>
                <a:lnTo>
                  <a:pt x="451421" y="18788"/>
                </a:lnTo>
                <a:lnTo>
                  <a:pt x="493000" y="18972"/>
                </a:lnTo>
                <a:lnTo>
                  <a:pt x="527086" y="19016"/>
                </a:lnTo>
                <a:lnTo>
                  <a:pt x="560580" y="21858"/>
                </a:lnTo>
                <a:lnTo>
                  <a:pt x="606365" y="26584"/>
                </a:lnTo>
                <a:lnTo>
                  <a:pt x="649563" y="27986"/>
                </a:lnTo>
                <a:lnTo>
                  <a:pt x="695877" y="28401"/>
                </a:lnTo>
                <a:lnTo>
                  <a:pt x="737470" y="28523"/>
                </a:lnTo>
                <a:lnTo>
                  <a:pt x="778368" y="28559"/>
                </a:lnTo>
                <a:lnTo>
                  <a:pt x="811608" y="28568"/>
                </a:lnTo>
                <a:lnTo>
                  <a:pt x="844020" y="28572"/>
                </a:lnTo>
                <a:lnTo>
                  <a:pt x="878887" y="28573"/>
                </a:lnTo>
                <a:lnTo>
                  <a:pt x="925750" y="28574"/>
                </a:lnTo>
                <a:lnTo>
                  <a:pt x="971032" y="25753"/>
                </a:lnTo>
                <a:lnTo>
                  <a:pt x="1017257" y="21036"/>
                </a:lnTo>
                <a:lnTo>
                  <a:pt x="1061952" y="19442"/>
                </a:lnTo>
                <a:lnTo>
                  <a:pt x="1107118" y="19128"/>
                </a:lnTo>
                <a:lnTo>
                  <a:pt x="1138695" y="19084"/>
                </a:lnTo>
                <a:lnTo>
                  <a:pt x="1171073" y="19066"/>
                </a:lnTo>
                <a:lnTo>
                  <a:pt x="1213407" y="21877"/>
                </a:lnTo>
                <a:lnTo>
                  <a:pt x="1251703" y="26590"/>
                </a:lnTo>
                <a:lnTo>
                  <a:pt x="1343025" y="381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8" name="SMARTInkShape-Group1212"/>
          <p:cNvGrpSpPr/>
          <p:nvPr/>
        </p:nvGrpSpPr>
        <p:grpSpPr>
          <a:xfrm>
            <a:off x="3233012" y="1781175"/>
            <a:ext cx="4777514" cy="3057526"/>
            <a:chOff x="3233012" y="1781175"/>
            <a:chExt cx="4777514" cy="3057526"/>
          </a:xfrm>
        </p:grpSpPr>
        <p:sp>
          <p:nvSpPr>
            <p:cNvPr id="12" name="SMARTInkShape-8190"/>
            <p:cNvSpPr/>
            <p:nvPr/>
          </p:nvSpPr>
          <p:spPr>
            <a:xfrm>
              <a:off x="7362825" y="4572000"/>
              <a:ext cx="47626" cy="219076"/>
            </a:xfrm>
            <a:custGeom>
              <a:avLst/>
              <a:gdLst/>
              <a:ahLst/>
              <a:cxnLst/>
              <a:rect l="0" t="0" r="0" b="0"/>
              <a:pathLst>
                <a:path w="47626" h="219076">
                  <a:moveTo>
                    <a:pt x="0" y="0"/>
                  </a:moveTo>
                  <a:lnTo>
                    <a:pt x="1059" y="24909"/>
                  </a:lnTo>
                  <a:lnTo>
                    <a:pt x="8201" y="72503"/>
                  </a:lnTo>
                  <a:lnTo>
                    <a:pt x="16890" y="118621"/>
                  </a:lnTo>
                  <a:lnTo>
                    <a:pt x="23680" y="160897"/>
                  </a:lnTo>
                  <a:lnTo>
                    <a:pt x="47625"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8191"/>
            <p:cNvSpPr/>
            <p:nvPr/>
          </p:nvSpPr>
          <p:spPr>
            <a:xfrm>
              <a:off x="3233012" y="1781175"/>
              <a:ext cx="3901214" cy="2638426"/>
            </a:xfrm>
            <a:custGeom>
              <a:avLst/>
              <a:gdLst/>
              <a:ahLst/>
              <a:cxnLst/>
              <a:rect l="0" t="0" r="0" b="0"/>
              <a:pathLst>
                <a:path w="3901214" h="2638426">
                  <a:moveTo>
                    <a:pt x="5488" y="0"/>
                  </a:moveTo>
                  <a:lnTo>
                    <a:pt x="0" y="0"/>
                  </a:lnTo>
                  <a:lnTo>
                    <a:pt x="5406" y="0"/>
                  </a:lnTo>
                  <a:lnTo>
                    <a:pt x="13682" y="8201"/>
                  </a:lnTo>
                  <a:lnTo>
                    <a:pt x="43196" y="28771"/>
                  </a:lnTo>
                  <a:lnTo>
                    <a:pt x="61528" y="44476"/>
                  </a:lnTo>
                  <a:lnTo>
                    <a:pt x="108183" y="69851"/>
                  </a:lnTo>
                  <a:lnTo>
                    <a:pt x="149344" y="88547"/>
                  </a:lnTo>
                  <a:lnTo>
                    <a:pt x="190521" y="111817"/>
                  </a:lnTo>
                  <a:lnTo>
                    <a:pt x="216241" y="129792"/>
                  </a:lnTo>
                  <a:lnTo>
                    <a:pt x="256275" y="150873"/>
                  </a:lnTo>
                  <a:lnTo>
                    <a:pt x="283701" y="171703"/>
                  </a:lnTo>
                  <a:lnTo>
                    <a:pt x="324713" y="189296"/>
                  </a:lnTo>
                  <a:lnTo>
                    <a:pt x="347018" y="202490"/>
                  </a:lnTo>
                  <a:lnTo>
                    <a:pt x="360479" y="211704"/>
                  </a:lnTo>
                  <a:lnTo>
                    <a:pt x="392012" y="226086"/>
                  </a:lnTo>
                  <a:lnTo>
                    <a:pt x="435507" y="253473"/>
                  </a:lnTo>
                  <a:lnTo>
                    <a:pt x="478406" y="283670"/>
                  </a:lnTo>
                  <a:lnTo>
                    <a:pt x="523374" y="310151"/>
                  </a:lnTo>
                  <a:lnTo>
                    <a:pt x="569760" y="340547"/>
                  </a:lnTo>
                  <a:lnTo>
                    <a:pt x="614332" y="365011"/>
                  </a:lnTo>
                  <a:lnTo>
                    <a:pt x="654552" y="388798"/>
                  </a:lnTo>
                  <a:lnTo>
                    <a:pt x="700993" y="411752"/>
                  </a:lnTo>
                  <a:lnTo>
                    <a:pt x="748462" y="441612"/>
                  </a:lnTo>
                  <a:lnTo>
                    <a:pt x="796066" y="473113"/>
                  </a:lnTo>
                  <a:lnTo>
                    <a:pt x="839651" y="498483"/>
                  </a:lnTo>
                  <a:lnTo>
                    <a:pt x="876483" y="521054"/>
                  </a:lnTo>
                  <a:lnTo>
                    <a:pt x="918840" y="541074"/>
                  </a:lnTo>
                  <a:lnTo>
                    <a:pt x="958839" y="565412"/>
                  </a:lnTo>
                  <a:lnTo>
                    <a:pt x="1006408" y="590602"/>
                  </a:lnTo>
                  <a:lnTo>
                    <a:pt x="1051514" y="615960"/>
                  </a:lnTo>
                  <a:lnTo>
                    <a:pt x="1098602" y="642410"/>
                  </a:lnTo>
                  <a:lnTo>
                    <a:pt x="1136059" y="666946"/>
                  </a:lnTo>
                  <a:lnTo>
                    <a:pt x="1172910" y="689151"/>
                  </a:lnTo>
                  <a:lnTo>
                    <a:pt x="1217165" y="721740"/>
                  </a:lnTo>
                  <a:lnTo>
                    <a:pt x="1253856" y="745132"/>
                  </a:lnTo>
                  <a:lnTo>
                    <a:pt x="1291539" y="769350"/>
                  </a:lnTo>
                  <a:lnTo>
                    <a:pt x="1337141" y="801552"/>
                  </a:lnTo>
                  <a:lnTo>
                    <a:pt x="1384328" y="831941"/>
                  </a:lnTo>
                  <a:lnTo>
                    <a:pt x="1422860" y="857159"/>
                  </a:lnTo>
                  <a:lnTo>
                    <a:pt x="1466262" y="879566"/>
                  </a:lnTo>
                  <a:lnTo>
                    <a:pt x="1506403" y="904784"/>
                  </a:lnTo>
                  <a:lnTo>
                    <a:pt x="1545108" y="927191"/>
                  </a:lnTo>
                  <a:lnTo>
                    <a:pt x="1583388" y="952409"/>
                  </a:lnTo>
                  <a:lnTo>
                    <a:pt x="1621541" y="974816"/>
                  </a:lnTo>
                  <a:lnTo>
                    <a:pt x="1660715" y="1001093"/>
                  </a:lnTo>
                  <a:lnTo>
                    <a:pt x="1704307" y="1027929"/>
                  </a:lnTo>
                  <a:lnTo>
                    <a:pt x="1743446" y="1050814"/>
                  </a:lnTo>
                  <a:lnTo>
                    <a:pt x="1777739" y="1076174"/>
                  </a:lnTo>
                  <a:lnTo>
                    <a:pt x="1818356" y="1098623"/>
                  </a:lnTo>
                  <a:lnTo>
                    <a:pt x="1853556" y="1123854"/>
                  </a:lnTo>
                  <a:lnTo>
                    <a:pt x="1895501" y="1146264"/>
                  </a:lnTo>
                  <a:lnTo>
                    <a:pt x="1935211" y="1171484"/>
                  </a:lnTo>
                  <a:lnTo>
                    <a:pt x="1973787" y="1192832"/>
                  </a:lnTo>
                  <a:lnTo>
                    <a:pt x="2012028" y="1213622"/>
                  </a:lnTo>
                  <a:lnTo>
                    <a:pt x="2051229" y="1239419"/>
                  </a:lnTo>
                  <a:lnTo>
                    <a:pt x="2094829" y="1266113"/>
                  </a:lnTo>
                  <a:lnTo>
                    <a:pt x="2135029" y="1288957"/>
                  </a:lnTo>
                  <a:lnTo>
                    <a:pt x="2174809" y="1315363"/>
                  </a:lnTo>
                  <a:lnTo>
                    <a:pt x="2218582" y="1342237"/>
                  </a:lnTo>
                  <a:lnTo>
                    <a:pt x="2258833" y="1365134"/>
                  </a:lnTo>
                  <a:lnTo>
                    <a:pt x="2297570" y="1390498"/>
                  </a:lnTo>
                  <a:lnTo>
                    <a:pt x="2335859" y="1412947"/>
                  </a:lnTo>
                  <a:lnTo>
                    <a:pt x="2375072" y="1438179"/>
                  </a:lnTo>
                  <a:lnTo>
                    <a:pt x="2418677" y="1460589"/>
                  </a:lnTo>
                  <a:lnTo>
                    <a:pt x="2457820" y="1485809"/>
                  </a:lnTo>
                  <a:lnTo>
                    <a:pt x="2492113" y="1508216"/>
                  </a:lnTo>
                  <a:lnTo>
                    <a:pt x="2532731" y="1534493"/>
                  </a:lnTo>
                  <a:lnTo>
                    <a:pt x="2567931" y="1561328"/>
                  </a:lnTo>
                  <a:lnTo>
                    <a:pt x="2608817" y="1583155"/>
                  </a:lnTo>
                  <a:lnTo>
                    <a:pt x="2654972" y="1612316"/>
                  </a:lnTo>
                  <a:lnTo>
                    <a:pt x="2699485" y="1643280"/>
                  </a:lnTo>
                  <a:lnTo>
                    <a:pt x="2739283" y="1668350"/>
                  </a:lnTo>
                  <a:lnTo>
                    <a:pt x="2785989" y="1704208"/>
                  </a:lnTo>
                  <a:lnTo>
                    <a:pt x="2822417" y="1727091"/>
                  </a:lnTo>
                  <a:lnTo>
                    <a:pt x="2860022" y="1752450"/>
                  </a:lnTo>
                  <a:lnTo>
                    <a:pt x="2897975" y="1774898"/>
                  </a:lnTo>
                  <a:lnTo>
                    <a:pt x="2936031" y="1801187"/>
                  </a:lnTo>
                  <a:lnTo>
                    <a:pt x="2973060" y="1828027"/>
                  </a:lnTo>
                  <a:lnTo>
                    <a:pt x="3017375" y="1859418"/>
                  </a:lnTo>
                  <a:lnTo>
                    <a:pt x="3054077" y="1883733"/>
                  </a:lnTo>
                  <a:lnTo>
                    <a:pt x="3099348" y="1915968"/>
                  </a:lnTo>
                  <a:lnTo>
                    <a:pt x="3139923" y="1951852"/>
                  </a:lnTo>
                  <a:lnTo>
                    <a:pt x="3184783" y="1983243"/>
                  </a:lnTo>
                  <a:lnTo>
                    <a:pt x="3224532" y="2019703"/>
                  </a:lnTo>
                  <a:lnTo>
                    <a:pt x="3262958" y="2049876"/>
                  </a:lnTo>
                  <a:lnTo>
                    <a:pt x="3301122" y="2079040"/>
                  </a:lnTo>
                  <a:lnTo>
                    <a:pt x="3339235" y="2115062"/>
                  </a:lnTo>
                  <a:lnTo>
                    <a:pt x="3377337" y="2146205"/>
                  </a:lnTo>
                  <a:lnTo>
                    <a:pt x="3415438" y="2179011"/>
                  </a:lnTo>
                  <a:lnTo>
                    <a:pt x="3462005" y="2213742"/>
                  </a:lnTo>
                  <a:lnTo>
                    <a:pt x="3502487" y="2252887"/>
                  </a:lnTo>
                  <a:lnTo>
                    <a:pt x="3546140" y="2288643"/>
                  </a:lnTo>
                  <a:lnTo>
                    <a:pt x="3589478" y="2335843"/>
                  </a:lnTo>
                  <a:lnTo>
                    <a:pt x="3633905" y="2380609"/>
                  </a:lnTo>
                  <a:lnTo>
                    <a:pt x="3675382" y="2419293"/>
                  </a:lnTo>
                  <a:lnTo>
                    <a:pt x="3719645" y="2457445"/>
                  </a:lnTo>
                  <a:lnTo>
                    <a:pt x="3764653" y="2493699"/>
                  </a:lnTo>
                  <a:lnTo>
                    <a:pt x="3810986" y="2538792"/>
                  </a:lnTo>
                  <a:lnTo>
                    <a:pt x="3836350" y="2568769"/>
                  </a:lnTo>
                  <a:lnTo>
                    <a:pt x="3848043" y="2578892"/>
                  </a:lnTo>
                  <a:lnTo>
                    <a:pt x="3901213" y="2638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8192"/>
            <p:cNvSpPr/>
            <p:nvPr/>
          </p:nvSpPr>
          <p:spPr>
            <a:xfrm>
              <a:off x="7772400" y="4516290"/>
              <a:ext cx="186599" cy="274786"/>
            </a:xfrm>
            <a:custGeom>
              <a:avLst/>
              <a:gdLst/>
              <a:ahLst/>
              <a:cxnLst/>
              <a:rect l="0" t="0" r="0" b="0"/>
              <a:pathLst>
                <a:path w="186599" h="274786">
                  <a:moveTo>
                    <a:pt x="0" y="17610"/>
                  </a:moveTo>
                  <a:lnTo>
                    <a:pt x="0" y="9409"/>
                  </a:lnTo>
                  <a:lnTo>
                    <a:pt x="10113" y="3421"/>
                  </a:lnTo>
                  <a:lnTo>
                    <a:pt x="26515" y="0"/>
                  </a:lnTo>
                  <a:lnTo>
                    <a:pt x="70481" y="9111"/>
                  </a:lnTo>
                  <a:lnTo>
                    <a:pt x="108114" y="20988"/>
                  </a:lnTo>
                  <a:lnTo>
                    <a:pt x="134339" y="40483"/>
                  </a:lnTo>
                  <a:lnTo>
                    <a:pt x="164041" y="82061"/>
                  </a:lnTo>
                  <a:lnTo>
                    <a:pt x="181720" y="111143"/>
                  </a:lnTo>
                  <a:lnTo>
                    <a:pt x="186598" y="126561"/>
                  </a:lnTo>
                  <a:lnTo>
                    <a:pt x="184288" y="157254"/>
                  </a:lnTo>
                  <a:lnTo>
                    <a:pt x="171844" y="188103"/>
                  </a:lnTo>
                  <a:lnTo>
                    <a:pt x="154751" y="212295"/>
                  </a:lnTo>
                  <a:lnTo>
                    <a:pt x="116055" y="237925"/>
                  </a:lnTo>
                  <a:lnTo>
                    <a:pt x="57150" y="27478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8193"/>
            <p:cNvSpPr/>
            <p:nvPr/>
          </p:nvSpPr>
          <p:spPr>
            <a:xfrm>
              <a:off x="7981950" y="4305300"/>
              <a:ext cx="28576" cy="95251"/>
            </a:xfrm>
            <a:custGeom>
              <a:avLst/>
              <a:gdLst/>
              <a:ahLst/>
              <a:cxnLst/>
              <a:rect l="0" t="0" r="0" b="0"/>
              <a:pathLst>
                <a:path w="28576" h="95251">
                  <a:moveTo>
                    <a:pt x="0" y="0"/>
                  </a:moveTo>
                  <a:lnTo>
                    <a:pt x="5057" y="5056"/>
                  </a:lnTo>
                  <a:lnTo>
                    <a:pt x="7539" y="10361"/>
                  </a:lnTo>
                  <a:lnTo>
                    <a:pt x="28575"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8194"/>
            <p:cNvSpPr/>
            <p:nvPr/>
          </p:nvSpPr>
          <p:spPr>
            <a:xfrm>
              <a:off x="7743825" y="4552950"/>
              <a:ext cx="76201" cy="285751"/>
            </a:xfrm>
            <a:custGeom>
              <a:avLst/>
              <a:gdLst/>
              <a:ahLst/>
              <a:cxnLst/>
              <a:rect l="0" t="0" r="0" b="0"/>
              <a:pathLst>
                <a:path w="76201" h="285751">
                  <a:moveTo>
                    <a:pt x="0" y="0"/>
                  </a:moveTo>
                  <a:lnTo>
                    <a:pt x="0" y="5056"/>
                  </a:lnTo>
                  <a:lnTo>
                    <a:pt x="15188" y="49361"/>
                  </a:lnTo>
                  <a:lnTo>
                    <a:pt x="21109" y="91712"/>
                  </a:lnTo>
                  <a:lnTo>
                    <a:pt x="29186" y="135124"/>
                  </a:lnTo>
                  <a:lnTo>
                    <a:pt x="41103" y="181501"/>
                  </a:lnTo>
                  <a:lnTo>
                    <a:pt x="53980" y="224353"/>
                  </a:lnTo>
                  <a:lnTo>
                    <a:pt x="76200" y="2857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8195"/>
            <p:cNvSpPr/>
            <p:nvPr/>
          </p:nvSpPr>
          <p:spPr>
            <a:xfrm>
              <a:off x="7353692" y="4545292"/>
              <a:ext cx="323459" cy="245784"/>
            </a:xfrm>
            <a:custGeom>
              <a:avLst/>
              <a:gdLst/>
              <a:ahLst/>
              <a:cxnLst/>
              <a:rect l="0" t="0" r="0" b="0"/>
              <a:pathLst>
                <a:path w="323459" h="245784">
                  <a:moveTo>
                    <a:pt x="9133" y="36233"/>
                  </a:moveTo>
                  <a:lnTo>
                    <a:pt x="4077" y="36233"/>
                  </a:lnTo>
                  <a:lnTo>
                    <a:pt x="2587" y="35175"/>
                  </a:lnTo>
                  <a:lnTo>
                    <a:pt x="1594" y="33411"/>
                  </a:lnTo>
                  <a:lnTo>
                    <a:pt x="0" y="22976"/>
                  </a:lnTo>
                  <a:lnTo>
                    <a:pt x="2605" y="16935"/>
                  </a:lnTo>
                  <a:lnTo>
                    <a:pt x="12900" y="4434"/>
                  </a:lnTo>
                  <a:lnTo>
                    <a:pt x="21743" y="934"/>
                  </a:lnTo>
                  <a:lnTo>
                    <a:pt x="27065" y="0"/>
                  </a:lnTo>
                  <a:lnTo>
                    <a:pt x="38623" y="1785"/>
                  </a:lnTo>
                  <a:lnTo>
                    <a:pt x="54207" y="8740"/>
                  </a:lnTo>
                  <a:lnTo>
                    <a:pt x="74011" y="25628"/>
                  </a:lnTo>
                  <a:lnTo>
                    <a:pt x="110618" y="72318"/>
                  </a:lnTo>
                  <a:lnTo>
                    <a:pt x="139711" y="116427"/>
                  </a:lnTo>
                  <a:lnTo>
                    <a:pt x="158893" y="152336"/>
                  </a:lnTo>
                  <a:lnTo>
                    <a:pt x="169247" y="159041"/>
                  </a:lnTo>
                  <a:lnTo>
                    <a:pt x="173075" y="156784"/>
                  </a:lnTo>
                  <a:lnTo>
                    <a:pt x="189213" y="141655"/>
                  </a:lnTo>
                  <a:lnTo>
                    <a:pt x="208622" y="97022"/>
                  </a:lnTo>
                  <a:lnTo>
                    <a:pt x="221753" y="58589"/>
                  </a:lnTo>
                  <a:lnTo>
                    <a:pt x="236408" y="32744"/>
                  </a:lnTo>
                  <a:lnTo>
                    <a:pt x="265992" y="7894"/>
                  </a:lnTo>
                  <a:lnTo>
                    <a:pt x="273894" y="55374"/>
                  </a:lnTo>
                  <a:lnTo>
                    <a:pt x="282780" y="97909"/>
                  </a:lnTo>
                  <a:lnTo>
                    <a:pt x="289905" y="137433"/>
                  </a:lnTo>
                  <a:lnTo>
                    <a:pt x="301504" y="182831"/>
                  </a:lnTo>
                  <a:lnTo>
                    <a:pt x="323458" y="2457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 name="SMARTInkShape-Group1213"/>
          <p:cNvGrpSpPr/>
          <p:nvPr/>
        </p:nvGrpSpPr>
        <p:grpSpPr>
          <a:xfrm>
            <a:off x="3638550" y="2686050"/>
            <a:ext cx="4791076" cy="2400301"/>
            <a:chOff x="3638550" y="2686050"/>
            <a:chExt cx="4791076" cy="2400301"/>
          </a:xfrm>
        </p:grpSpPr>
        <p:sp>
          <p:nvSpPr>
            <p:cNvPr id="19" name="SMARTInkShape-8196"/>
            <p:cNvSpPr/>
            <p:nvPr/>
          </p:nvSpPr>
          <p:spPr>
            <a:xfrm>
              <a:off x="8267121" y="2895716"/>
              <a:ext cx="131295" cy="228485"/>
            </a:xfrm>
            <a:custGeom>
              <a:avLst/>
              <a:gdLst/>
              <a:ahLst/>
              <a:cxnLst/>
              <a:rect l="0" t="0" r="0" b="0"/>
              <a:pathLst>
                <a:path w="131295" h="228485">
                  <a:moveTo>
                    <a:pt x="95829" y="9409"/>
                  </a:moveTo>
                  <a:lnTo>
                    <a:pt x="95829" y="1208"/>
                  </a:lnTo>
                  <a:lnTo>
                    <a:pt x="94771" y="767"/>
                  </a:lnTo>
                  <a:lnTo>
                    <a:pt x="82572" y="0"/>
                  </a:lnTo>
                  <a:lnTo>
                    <a:pt x="55111" y="8570"/>
                  </a:lnTo>
                  <a:lnTo>
                    <a:pt x="19872" y="30478"/>
                  </a:lnTo>
                  <a:lnTo>
                    <a:pt x="2886" y="45873"/>
                  </a:lnTo>
                  <a:lnTo>
                    <a:pt x="0" y="51710"/>
                  </a:lnTo>
                  <a:lnTo>
                    <a:pt x="294" y="77513"/>
                  </a:lnTo>
                  <a:lnTo>
                    <a:pt x="11741" y="87655"/>
                  </a:lnTo>
                  <a:lnTo>
                    <a:pt x="41987" y="102443"/>
                  </a:lnTo>
                  <a:lnTo>
                    <a:pt x="85076" y="116921"/>
                  </a:lnTo>
                  <a:lnTo>
                    <a:pt x="109458" y="131811"/>
                  </a:lnTo>
                  <a:lnTo>
                    <a:pt x="125032" y="149628"/>
                  </a:lnTo>
                  <a:lnTo>
                    <a:pt x="131294" y="163256"/>
                  </a:lnTo>
                  <a:lnTo>
                    <a:pt x="130055" y="168066"/>
                  </a:lnTo>
                  <a:lnTo>
                    <a:pt x="112859" y="190993"/>
                  </a:lnTo>
                  <a:lnTo>
                    <a:pt x="107183" y="197140"/>
                  </a:lnTo>
                  <a:lnTo>
                    <a:pt x="92409" y="203970"/>
                  </a:lnTo>
                  <a:lnTo>
                    <a:pt x="19629" y="22848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8197"/>
            <p:cNvSpPr/>
            <p:nvPr/>
          </p:nvSpPr>
          <p:spPr>
            <a:xfrm>
              <a:off x="7981950" y="2886075"/>
              <a:ext cx="9526" cy="171451"/>
            </a:xfrm>
            <a:custGeom>
              <a:avLst/>
              <a:gdLst/>
              <a:ahLst/>
              <a:cxnLst/>
              <a:rect l="0" t="0" r="0" b="0"/>
              <a:pathLst>
                <a:path w="9526" h="171451">
                  <a:moveTo>
                    <a:pt x="0" y="0"/>
                  </a:moveTo>
                  <a:lnTo>
                    <a:pt x="1059" y="9721"/>
                  </a:lnTo>
                  <a:lnTo>
                    <a:pt x="8201" y="53961"/>
                  </a:lnTo>
                  <a:lnTo>
                    <a:pt x="9263" y="100108"/>
                  </a:lnTo>
                  <a:lnTo>
                    <a:pt x="9491" y="143724"/>
                  </a:lnTo>
                  <a:lnTo>
                    <a:pt x="9525" y="1714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8198"/>
            <p:cNvSpPr/>
            <p:nvPr/>
          </p:nvSpPr>
          <p:spPr>
            <a:xfrm>
              <a:off x="7991475" y="2886075"/>
              <a:ext cx="200026" cy="190501"/>
            </a:xfrm>
            <a:custGeom>
              <a:avLst/>
              <a:gdLst/>
              <a:ahLst/>
              <a:cxnLst/>
              <a:rect l="0" t="0" r="0" b="0"/>
              <a:pathLst>
                <a:path w="200026" h="190501">
                  <a:moveTo>
                    <a:pt x="0" y="0"/>
                  </a:moveTo>
                  <a:lnTo>
                    <a:pt x="0" y="5057"/>
                  </a:lnTo>
                  <a:lnTo>
                    <a:pt x="2822" y="10361"/>
                  </a:lnTo>
                  <a:lnTo>
                    <a:pt x="29659" y="56910"/>
                  </a:lnTo>
                  <a:lnTo>
                    <a:pt x="59409" y="101569"/>
                  </a:lnTo>
                  <a:lnTo>
                    <a:pt x="72872" y="111586"/>
                  </a:lnTo>
                  <a:lnTo>
                    <a:pt x="93025" y="121094"/>
                  </a:lnTo>
                  <a:lnTo>
                    <a:pt x="96941" y="122004"/>
                  </a:lnTo>
                  <a:lnTo>
                    <a:pt x="99553" y="121553"/>
                  </a:lnTo>
                  <a:lnTo>
                    <a:pt x="101294" y="120193"/>
                  </a:lnTo>
                  <a:lnTo>
                    <a:pt x="128699" y="77255"/>
                  </a:lnTo>
                  <a:lnTo>
                    <a:pt x="145830" y="32555"/>
                  </a:lnTo>
                  <a:lnTo>
                    <a:pt x="151512" y="16819"/>
                  </a:lnTo>
                  <a:lnTo>
                    <a:pt x="153924" y="14388"/>
                  </a:lnTo>
                  <a:lnTo>
                    <a:pt x="160345" y="10485"/>
                  </a:lnTo>
                  <a:lnTo>
                    <a:pt x="160872" y="11224"/>
                  </a:lnTo>
                  <a:lnTo>
                    <a:pt x="169502" y="57865"/>
                  </a:lnTo>
                  <a:lnTo>
                    <a:pt x="181218" y="102721"/>
                  </a:lnTo>
                  <a:lnTo>
                    <a:pt x="193723" y="142469"/>
                  </a:lnTo>
                  <a:lnTo>
                    <a:pt x="200025" y="1905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8199"/>
            <p:cNvSpPr/>
            <p:nvPr/>
          </p:nvSpPr>
          <p:spPr>
            <a:xfrm>
              <a:off x="3638550" y="2819400"/>
              <a:ext cx="4191001" cy="2266951"/>
            </a:xfrm>
            <a:custGeom>
              <a:avLst/>
              <a:gdLst/>
              <a:ahLst/>
              <a:cxnLst/>
              <a:rect l="0" t="0" r="0" b="0"/>
              <a:pathLst>
                <a:path w="4191001" h="2266951">
                  <a:moveTo>
                    <a:pt x="0" y="2266950"/>
                  </a:moveTo>
                  <a:lnTo>
                    <a:pt x="8201" y="2266950"/>
                  </a:lnTo>
                  <a:lnTo>
                    <a:pt x="40434" y="2253767"/>
                  </a:lnTo>
                  <a:lnTo>
                    <a:pt x="83199" y="2229365"/>
                  </a:lnTo>
                  <a:lnTo>
                    <a:pt x="128382" y="2211194"/>
                  </a:lnTo>
                  <a:lnTo>
                    <a:pt x="175956" y="2188282"/>
                  </a:lnTo>
                  <a:lnTo>
                    <a:pt x="213576" y="2169645"/>
                  </a:lnTo>
                  <a:lnTo>
                    <a:pt x="251665" y="2154863"/>
                  </a:lnTo>
                  <a:lnTo>
                    <a:pt x="296774" y="2140387"/>
                  </a:lnTo>
                  <a:lnTo>
                    <a:pt x="334407" y="2120442"/>
                  </a:lnTo>
                  <a:lnTo>
                    <a:pt x="379071" y="2099480"/>
                  </a:lnTo>
                  <a:lnTo>
                    <a:pt x="419817" y="2079980"/>
                  </a:lnTo>
                  <a:lnTo>
                    <a:pt x="461763" y="2055735"/>
                  </a:lnTo>
                  <a:lnTo>
                    <a:pt x="505426" y="2038549"/>
                  </a:lnTo>
                  <a:lnTo>
                    <a:pt x="552529" y="2021443"/>
                  </a:lnTo>
                  <a:lnTo>
                    <a:pt x="595029" y="1998402"/>
                  </a:lnTo>
                  <a:lnTo>
                    <a:pt x="638765" y="1981375"/>
                  </a:lnTo>
                  <a:lnTo>
                    <a:pt x="685878" y="1965348"/>
                  </a:lnTo>
                  <a:lnTo>
                    <a:pt x="728379" y="1949453"/>
                  </a:lnTo>
                  <a:lnTo>
                    <a:pt x="769431" y="1930205"/>
                  </a:lnTo>
                  <a:lnTo>
                    <a:pt x="809211" y="1912291"/>
                  </a:lnTo>
                  <a:lnTo>
                    <a:pt x="847643" y="1893741"/>
                  </a:lnTo>
                  <a:lnTo>
                    <a:pt x="886868" y="1873338"/>
                  </a:lnTo>
                  <a:lnTo>
                    <a:pt x="931461" y="1855197"/>
                  </a:lnTo>
                  <a:lnTo>
                    <a:pt x="971157" y="1836601"/>
                  </a:lnTo>
                  <a:lnTo>
                    <a:pt x="1016119" y="1821678"/>
                  </a:lnTo>
                  <a:lnTo>
                    <a:pt x="1059493" y="1799445"/>
                  </a:lnTo>
                  <a:lnTo>
                    <a:pt x="1103457" y="1779727"/>
                  </a:lnTo>
                  <a:lnTo>
                    <a:pt x="1149261" y="1759095"/>
                  </a:lnTo>
                  <a:lnTo>
                    <a:pt x="1192803" y="1740909"/>
                  </a:lnTo>
                  <a:lnTo>
                    <a:pt x="1229371" y="1726205"/>
                  </a:lnTo>
                  <a:lnTo>
                    <a:pt x="1267016" y="1712324"/>
                  </a:lnTo>
                  <a:lnTo>
                    <a:pt x="1304982" y="1694805"/>
                  </a:lnTo>
                  <a:lnTo>
                    <a:pt x="1343042" y="1676209"/>
                  </a:lnTo>
                  <a:lnTo>
                    <a:pt x="1381130" y="1657293"/>
                  </a:lnTo>
                  <a:lnTo>
                    <a:pt x="1419227" y="1638283"/>
                  </a:lnTo>
                  <a:lnTo>
                    <a:pt x="1460147" y="1622067"/>
                  </a:lnTo>
                  <a:lnTo>
                    <a:pt x="1502964" y="1607738"/>
                  </a:lnTo>
                  <a:lnTo>
                    <a:pt x="1542462" y="1590086"/>
                  </a:lnTo>
                  <a:lnTo>
                    <a:pt x="1580976" y="1571450"/>
                  </a:lnTo>
                  <a:lnTo>
                    <a:pt x="1622020" y="1552523"/>
                  </a:lnTo>
                  <a:lnTo>
                    <a:pt x="1664874" y="1536332"/>
                  </a:lnTo>
                  <a:lnTo>
                    <a:pt x="1704382" y="1522009"/>
                  </a:lnTo>
                  <a:lnTo>
                    <a:pt x="1745721" y="1504361"/>
                  </a:lnTo>
                  <a:lnTo>
                    <a:pt x="1788662" y="1485725"/>
                  </a:lnTo>
                  <a:lnTo>
                    <a:pt x="1828196" y="1466798"/>
                  </a:lnTo>
                  <a:lnTo>
                    <a:pt x="1869543" y="1447784"/>
                  </a:lnTo>
                  <a:lnTo>
                    <a:pt x="1912486" y="1428745"/>
                  </a:lnTo>
                  <a:lnTo>
                    <a:pt x="1952021" y="1409698"/>
                  </a:lnTo>
                  <a:lnTo>
                    <a:pt x="1990547" y="1390649"/>
                  </a:lnTo>
                  <a:lnTo>
                    <a:pt x="2031595" y="1371600"/>
                  </a:lnTo>
                  <a:lnTo>
                    <a:pt x="2074449" y="1352550"/>
                  </a:lnTo>
                  <a:lnTo>
                    <a:pt x="2113957" y="1333500"/>
                  </a:lnTo>
                  <a:lnTo>
                    <a:pt x="2152474" y="1314450"/>
                  </a:lnTo>
                  <a:lnTo>
                    <a:pt x="2193520" y="1295400"/>
                  </a:lnTo>
                  <a:lnTo>
                    <a:pt x="2236374" y="1273528"/>
                  </a:lnTo>
                  <a:lnTo>
                    <a:pt x="2275882" y="1249761"/>
                  </a:lnTo>
                  <a:lnTo>
                    <a:pt x="2314399" y="1229314"/>
                  </a:lnTo>
                  <a:lnTo>
                    <a:pt x="2352623" y="1207027"/>
                  </a:lnTo>
                  <a:lnTo>
                    <a:pt x="2390759" y="1183138"/>
                  </a:lnTo>
                  <a:lnTo>
                    <a:pt x="2428870" y="1162653"/>
                  </a:lnTo>
                  <a:lnTo>
                    <a:pt x="2466973" y="1140357"/>
                  </a:lnTo>
                  <a:lnTo>
                    <a:pt x="2507897" y="1116464"/>
                  </a:lnTo>
                  <a:lnTo>
                    <a:pt x="2550713" y="1093157"/>
                  </a:lnTo>
                  <a:lnTo>
                    <a:pt x="2590212" y="1068965"/>
                  </a:lnTo>
                  <a:lnTo>
                    <a:pt x="2628726" y="1048391"/>
                  </a:lnTo>
                  <a:lnTo>
                    <a:pt x="2674610" y="1017420"/>
                  </a:lnTo>
                  <a:lnTo>
                    <a:pt x="2714645" y="995137"/>
                  </a:lnTo>
                  <a:lnTo>
                    <a:pt x="2761431" y="967586"/>
                  </a:lnTo>
                  <a:lnTo>
                    <a:pt x="2797873" y="942859"/>
                  </a:lnTo>
                  <a:lnTo>
                    <a:pt x="2835482" y="921656"/>
                  </a:lnTo>
                  <a:lnTo>
                    <a:pt x="2873436" y="900910"/>
                  </a:lnTo>
                  <a:lnTo>
                    <a:pt x="2911494" y="876183"/>
                  </a:lnTo>
                  <a:lnTo>
                    <a:pt x="2948522" y="854981"/>
                  </a:lnTo>
                  <a:lnTo>
                    <a:pt x="2992837" y="826032"/>
                  </a:lnTo>
                  <a:lnTo>
                    <a:pt x="3029539" y="802139"/>
                  </a:lnTo>
                  <a:lnTo>
                    <a:pt x="3074810" y="775103"/>
                  </a:lnTo>
                  <a:lnTo>
                    <a:pt x="3120872" y="748321"/>
                  </a:lnTo>
                  <a:lnTo>
                    <a:pt x="3164465" y="716376"/>
                  </a:lnTo>
                  <a:lnTo>
                    <a:pt x="3208471" y="689370"/>
                  </a:lnTo>
                  <a:lnTo>
                    <a:pt x="3254284" y="662595"/>
                  </a:lnTo>
                  <a:lnTo>
                    <a:pt x="3295005" y="630651"/>
                  </a:lnTo>
                  <a:lnTo>
                    <a:pt x="3336644" y="597164"/>
                  </a:lnTo>
                  <a:lnTo>
                    <a:pt x="3381756" y="565185"/>
                  </a:lnTo>
                  <a:lnTo>
                    <a:pt x="3429050" y="530583"/>
                  </a:lnTo>
                  <a:lnTo>
                    <a:pt x="3476632" y="493008"/>
                  </a:lnTo>
                  <a:lnTo>
                    <a:pt x="3524252" y="460491"/>
                  </a:lnTo>
                  <a:lnTo>
                    <a:pt x="3567158" y="428641"/>
                  </a:lnTo>
                  <a:lnTo>
                    <a:pt x="3612333" y="395819"/>
                  </a:lnTo>
                  <a:lnTo>
                    <a:pt x="3657910" y="356924"/>
                  </a:lnTo>
                  <a:lnTo>
                    <a:pt x="3705265" y="324024"/>
                  </a:lnTo>
                  <a:lnTo>
                    <a:pt x="3752855" y="292123"/>
                  </a:lnTo>
                  <a:lnTo>
                    <a:pt x="3795419" y="260353"/>
                  </a:lnTo>
                  <a:lnTo>
                    <a:pt x="3836341" y="228600"/>
                  </a:lnTo>
                  <a:lnTo>
                    <a:pt x="3879301" y="193322"/>
                  </a:lnTo>
                  <a:lnTo>
                    <a:pt x="3923588" y="167392"/>
                  </a:lnTo>
                  <a:lnTo>
                    <a:pt x="3963770" y="136409"/>
                  </a:lnTo>
                  <a:lnTo>
                    <a:pt x="4007383" y="107582"/>
                  </a:lnTo>
                  <a:lnTo>
                    <a:pt x="4051148" y="80607"/>
                  </a:lnTo>
                  <a:lnTo>
                    <a:pt x="4090060" y="57750"/>
                  </a:lnTo>
                  <a:lnTo>
                    <a:pt x="4137569" y="30784"/>
                  </a:lnTo>
                  <a:lnTo>
                    <a:pt x="419100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8200"/>
            <p:cNvSpPr/>
            <p:nvPr/>
          </p:nvSpPr>
          <p:spPr>
            <a:xfrm>
              <a:off x="8420100" y="2686050"/>
              <a:ext cx="9526" cy="95251"/>
            </a:xfrm>
            <a:custGeom>
              <a:avLst/>
              <a:gdLst/>
              <a:ahLst/>
              <a:cxnLst/>
              <a:rect l="0" t="0" r="0" b="0"/>
              <a:pathLst>
                <a:path w="9526" h="95251">
                  <a:moveTo>
                    <a:pt x="9525" y="0"/>
                  </a:moveTo>
                  <a:lnTo>
                    <a:pt x="1324" y="0"/>
                  </a:lnTo>
                  <a:lnTo>
                    <a:pt x="882" y="1058"/>
                  </a:lnTo>
                  <a:lnTo>
                    <a:pt x="52" y="44737"/>
                  </a:lnTo>
                  <a:lnTo>
                    <a:pt x="0" y="952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7" name="SMARTInkShape-Group1214"/>
          <p:cNvGrpSpPr/>
          <p:nvPr/>
        </p:nvGrpSpPr>
        <p:grpSpPr>
          <a:xfrm>
            <a:off x="3343275" y="4991134"/>
            <a:ext cx="342901" cy="266667"/>
            <a:chOff x="3343275" y="4991134"/>
            <a:chExt cx="342901" cy="266667"/>
          </a:xfrm>
        </p:grpSpPr>
        <p:sp>
          <p:nvSpPr>
            <p:cNvPr id="25" name="SMARTInkShape-8201"/>
            <p:cNvSpPr/>
            <p:nvPr/>
          </p:nvSpPr>
          <p:spPr>
            <a:xfrm>
              <a:off x="3400425" y="4991134"/>
              <a:ext cx="285751" cy="142842"/>
            </a:xfrm>
            <a:custGeom>
              <a:avLst/>
              <a:gdLst/>
              <a:ahLst/>
              <a:cxnLst/>
              <a:rect l="0" t="0" r="0" b="0"/>
              <a:pathLst>
                <a:path w="285751" h="142842">
                  <a:moveTo>
                    <a:pt x="0" y="142841"/>
                  </a:moveTo>
                  <a:lnTo>
                    <a:pt x="0" y="137785"/>
                  </a:lnTo>
                  <a:lnTo>
                    <a:pt x="1058" y="136295"/>
                  </a:lnTo>
                  <a:lnTo>
                    <a:pt x="2822" y="135302"/>
                  </a:lnTo>
                  <a:lnTo>
                    <a:pt x="16247" y="132520"/>
                  </a:lnTo>
                  <a:lnTo>
                    <a:pt x="30583" y="121573"/>
                  </a:lnTo>
                  <a:lnTo>
                    <a:pt x="33088" y="119137"/>
                  </a:lnTo>
                  <a:lnTo>
                    <a:pt x="38695" y="116431"/>
                  </a:lnTo>
                  <a:lnTo>
                    <a:pt x="54881" y="113292"/>
                  </a:lnTo>
                  <a:lnTo>
                    <a:pt x="63769" y="107745"/>
                  </a:lnTo>
                  <a:lnTo>
                    <a:pt x="74354" y="105136"/>
                  </a:lnTo>
                  <a:lnTo>
                    <a:pt x="84239" y="96575"/>
                  </a:lnTo>
                  <a:lnTo>
                    <a:pt x="93036" y="94426"/>
                  </a:lnTo>
                  <a:lnTo>
                    <a:pt x="101885" y="88750"/>
                  </a:lnTo>
                  <a:lnTo>
                    <a:pt x="112456" y="86094"/>
                  </a:lnTo>
                  <a:lnTo>
                    <a:pt x="121540" y="79225"/>
                  </a:lnTo>
                  <a:lnTo>
                    <a:pt x="131586" y="76569"/>
                  </a:lnTo>
                  <a:lnTo>
                    <a:pt x="137884" y="76285"/>
                  </a:lnTo>
                  <a:lnTo>
                    <a:pt x="143479" y="73396"/>
                  </a:lnTo>
                  <a:lnTo>
                    <a:pt x="149494" y="69644"/>
                  </a:lnTo>
                  <a:lnTo>
                    <a:pt x="155694" y="67975"/>
                  </a:lnTo>
                  <a:lnTo>
                    <a:pt x="157771" y="66472"/>
                  </a:lnTo>
                  <a:lnTo>
                    <a:pt x="159156" y="64412"/>
                  </a:lnTo>
                  <a:lnTo>
                    <a:pt x="160079" y="61980"/>
                  </a:lnTo>
                  <a:lnTo>
                    <a:pt x="161753" y="60359"/>
                  </a:lnTo>
                  <a:lnTo>
                    <a:pt x="166435" y="58557"/>
                  </a:lnTo>
                  <a:lnTo>
                    <a:pt x="168106" y="57018"/>
                  </a:lnTo>
                  <a:lnTo>
                    <a:pt x="169964" y="52487"/>
                  </a:lnTo>
                  <a:lnTo>
                    <a:pt x="171518" y="50855"/>
                  </a:lnTo>
                  <a:lnTo>
                    <a:pt x="176066" y="49041"/>
                  </a:lnTo>
                  <a:lnTo>
                    <a:pt x="193512" y="44960"/>
                  </a:lnTo>
                  <a:lnTo>
                    <a:pt x="207620" y="37286"/>
                  </a:lnTo>
                  <a:lnTo>
                    <a:pt x="223461" y="23996"/>
                  </a:lnTo>
                  <a:lnTo>
                    <a:pt x="231961" y="21229"/>
                  </a:lnTo>
                  <a:lnTo>
                    <a:pt x="244551" y="19453"/>
                  </a:lnTo>
                  <a:lnTo>
                    <a:pt x="257603" y="11535"/>
                  </a:lnTo>
                  <a:lnTo>
                    <a:pt x="275786" y="9501"/>
                  </a:lnTo>
                  <a:lnTo>
                    <a:pt x="276095" y="4438"/>
                  </a:lnTo>
                  <a:lnTo>
                    <a:pt x="277197" y="2946"/>
                  </a:lnTo>
                  <a:lnTo>
                    <a:pt x="285633" y="0"/>
                  </a:lnTo>
                  <a:lnTo>
                    <a:pt x="285750" y="949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8202"/>
            <p:cNvSpPr/>
            <p:nvPr/>
          </p:nvSpPr>
          <p:spPr>
            <a:xfrm>
              <a:off x="3343275" y="5019675"/>
              <a:ext cx="314326" cy="238126"/>
            </a:xfrm>
            <a:custGeom>
              <a:avLst/>
              <a:gdLst/>
              <a:ahLst/>
              <a:cxnLst/>
              <a:rect l="0" t="0" r="0" b="0"/>
              <a:pathLst>
                <a:path w="314326" h="238126">
                  <a:moveTo>
                    <a:pt x="314325" y="0"/>
                  </a:moveTo>
                  <a:lnTo>
                    <a:pt x="291935" y="0"/>
                  </a:lnTo>
                  <a:lnTo>
                    <a:pt x="285677" y="2822"/>
                  </a:lnTo>
                  <a:lnTo>
                    <a:pt x="239809" y="31799"/>
                  </a:lnTo>
                  <a:lnTo>
                    <a:pt x="230760" y="40944"/>
                  </a:lnTo>
                  <a:lnTo>
                    <a:pt x="223210" y="49947"/>
                  </a:lnTo>
                  <a:lnTo>
                    <a:pt x="178758" y="85259"/>
                  </a:lnTo>
                  <a:lnTo>
                    <a:pt x="149653" y="107923"/>
                  </a:lnTo>
                  <a:lnTo>
                    <a:pt x="136609" y="119586"/>
                  </a:lnTo>
                  <a:lnTo>
                    <a:pt x="130213" y="121941"/>
                  </a:lnTo>
                  <a:lnTo>
                    <a:pt x="123842" y="128632"/>
                  </a:lnTo>
                  <a:lnTo>
                    <a:pt x="116424" y="137602"/>
                  </a:lnTo>
                  <a:lnTo>
                    <a:pt x="77772" y="165298"/>
                  </a:lnTo>
                  <a:lnTo>
                    <a:pt x="34933" y="212693"/>
                  </a:lnTo>
                  <a:lnTo>
                    <a:pt x="22227" y="224361"/>
                  </a:lnTo>
                  <a:lnTo>
                    <a:pt x="0" y="2381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86" name="SMARTInkShape-Group1215"/>
          <p:cNvGrpSpPr/>
          <p:nvPr/>
        </p:nvGrpSpPr>
        <p:grpSpPr>
          <a:xfrm>
            <a:off x="2524293" y="3376044"/>
            <a:ext cx="2771037" cy="2386582"/>
            <a:chOff x="2524293" y="3376044"/>
            <a:chExt cx="2771037" cy="2386582"/>
          </a:xfrm>
        </p:grpSpPr>
        <p:sp>
          <p:nvSpPr>
            <p:cNvPr id="28" name="SMARTInkShape-8203"/>
            <p:cNvSpPr/>
            <p:nvPr/>
          </p:nvSpPr>
          <p:spPr>
            <a:xfrm>
              <a:off x="4792068" y="5355892"/>
              <a:ext cx="322858" cy="406734"/>
            </a:xfrm>
            <a:custGeom>
              <a:avLst/>
              <a:gdLst/>
              <a:ahLst/>
              <a:cxnLst/>
              <a:rect l="0" t="0" r="0" b="0"/>
              <a:pathLst>
                <a:path w="322858" h="406734">
                  <a:moveTo>
                    <a:pt x="189507" y="111458"/>
                  </a:moveTo>
                  <a:lnTo>
                    <a:pt x="184451" y="106402"/>
                  </a:lnTo>
                  <a:lnTo>
                    <a:pt x="181968" y="98275"/>
                  </a:lnTo>
                  <a:lnTo>
                    <a:pt x="181306" y="93144"/>
                  </a:lnTo>
                  <a:lnTo>
                    <a:pt x="163696" y="54124"/>
                  </a:lnTo>
                  <a:lnTo>
                    <a:pt x="153694" y="46112"/>
                  </a:lnTo>
                  <a:lnTo>
                    <a:pt x="138665" y="40082"/>
                  </a:lnTo>
                  <a:lnTo>
                    <a:pt x="98890" y="35894"/>
                  </a:lnTo>
                  <a:lnTo>
                    <a:pt x="68701" y="50616"/>
                  </a:lnTo>
                  <a:lnTo>
                    <a:pt x="30295" y="82977"/>
                  </a:lnTo>
                  <a:lnTo>
                    <a:pt x="14392" y="105253"/>
                  </a:lnTo>
                  <a:lnTo>
                    <a:pt x="4036" y="130434"/>
                  </a:lnTo>
                  <a:lnTo>
                    <a:pt x="0" y="169730"/>
                  </a:lnTo>
                  <a:lnTo>
                    <a:pt x="2124" y="208099"/>
                  </a:lnTo>
                  <a:lnTo>
                    <a:pt x="15292" y="253457"/>
                  </a:lnTo>
                  <a:lnTo>
                    <a:pt x="25587" y="275358"/>
                  </a:lnTo>
                  <a:lnTo>
                    <a:pt x="55285" y="314553"/>
                  </a:lnTo>
                  <a:lnTo>
                    <a:pt x="98402" y="341338"/>
                  </a:lnTo>
                  <a:lnTo>
                    <a:pt x="134173" y="347140"/>
                  </a:lnTo>
                  <a:lnTo>
                    <a:pt x="157506" y="342852"/>
                  </a:lnTo>
                  <a:lnTo>
                    <a:pt x="185669" y="328539"/>
                  </a:lnTo>
                  <a:lnTo>
                    <a:pt x="227271" y="292258"/>
                  </a:lnTo>
                  <a:lnTo>
                    <a:pt x="239099" y="278597"/>
                  </a:lnTo>
                  <a:lnTo>
                    <a:pt x="250651" y="253056"/>
                  </a:lnTo>
                  <a:lnTo>
                    <a:pt x="257911" y="210336"/>
                  </a:lnTo>
                  <a:lnTo>
                    <a:pt x="261184" y="183979"/>
                  </a:lnTo>
                  <a:lnTo>
                    <a:pt x="257076" y="149174"/>
                  </a:lnTo>
                  <a:lnTo>
                    <a:pt x="249156" y="109464"/>
                  </a:lnTo>
                  <a:lnTo>
                    <a:pt x="239048" y="82880"/>
                  </a:lnTo>
                  <a:lnTo>
                    <a:pt x="208364" y="40828"/>
                  </a:lnTo>
                  <a:lnTo>
                    <a:pt x="163403" y="11546"/>
                  </a:lnTo>
                  <a:lnTo>
                    <a:pt x="133433" y="0"/>
                  </a:lnTo>
                  <a:lnTo>
                    <a:pt x="128841" y="111"/>
                  </a:lnTo>
                  <a:lnTo>
                    <a:pt x="120917" y="3056"/>
                  </a:lnTo>
                  <a:lnTo>
                    <a:pt x="118380" y="7440"/>
                  </a:lnTo>
                  <a:lnTo>
                    <a:pt x="114308" y="40111"/>
                  </a:lnTo>
                  <a:lnTo>
                    <a:pt x="116426" y="71974"/>
                  </a:lnTo>
                  <a:lnTo>
                    <a:pt x="126579" y="101523"/>
                  </a:lnTo>
                  <a:lnTo>
                    <a:pt x="148971" y="139952"/>
                  </a:lnTo>
                  <a:lnTo>
                    <a:pt x="167232" y="179176"/>
                  </a:lnTo>
                  <a:lnTo>
                    <a:pt x="190124" y="223769"/>
                  </a:lnTo>
                  <a:lnTo>
                    <a:pt x="220085" y="263465"/>
                  </a:lnTo>
                  <a:lnTo>
                    <a:pt x="247915" y="301880"/>
                  </a:lnTo>
                  <a:lnTo>
                    <a:pt x="273268" y="344517"/>
                  </a:lnTo>
                  <a:lnTo>
                    <a:pt x="322857" y="40673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8204"/>
            <p:cNvSpPr/>
            <p:nvPr/>
          </p:nvSpPr>
          <p:spPr>
            <a:xfrm>
              <a:off x="5214655" y="5438775"/>
              <a:ext cx="80675" cy="142261"/>
            </a:xfrm>
            <a:custGeom>
              <a:avLst/>
              <a:gdLst/>
              <a:ahLst/>
              <a:cxnLst/>
              <a:rect l="0" t="0" r="0" b="0"/>
              <a:pathLst>
                <a:path w="80675" h="142261">
                  <a:moveTo>
                    <a:pt x="14570" y="38100"/>
                  </a:moveTo>
                  <a:lnTo>
                    <a:pt x="5437" y="38100"/>
                  </a:lnTo>
                  <a:lnTo>
                    <a:pt x="4009" y="55405"/>
                  </a:lnTo>
                  <a:lnTo>
                    <a:pt x="0" y="65546"/>
                  </a:lnTo>
                  <a:lnTo>
                    <a:pt x="332" y="79932"/>
                  </a:lnTo>
                  <a:lnTo>
                    <a:pt x="7453" y="120494"/>
                  </a:lnTo>
                  <a:lnTo>
                    <a:pt x="9825" y="124780"/>
                  </a:lnTo>
                  <a:lnTo>
                    <a:pt x="23277" y="135867"/>
                  </a:lnTo>
                  <a:lnTo>
                    <a:pt x="34668" y="139760"/>
                  </a:lnTo>
                  <a:lnTo>
                    <a:pt x="54171" y="142260"/>
                  </a:lnTo>
                  <a:lnTo>
                    <a:pt x="57903" y="140348"/>
                  </a:lnTo>
                  <a:lnTo>
                    <a:pt x="64874" y="132580"/>
                  </a:lnTo>
                  <a:lnTo>
                    <a:pt x="74748" y="111250"/>
                  </a:lnTo>
                  <a:lnTo>
                    <a:pt x="80674" y="66995"/>
                  </a:lnTo>
                  <a:lnTo>
                    <a:pt x="65906" y="39841"/>
                  </a:lnTo>
                  <a:lnTo>
                    <a:pt x="3362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8205"/>
            <p:cNvSpPr/>
            <p:nvPr/>
          </p:nvSpPr>
          <p:spPr>
            <a:xfrm>
              <a:off x="2757901" y="3376044"/>
              <a:ext cx="126269" cy="128435"/>
            </a:xfrm>
            <a:custGeom>
              <a:avLst/>
              <a:gdLst/>
              <a:ahLst/>
              <a:cxnLst/>
              <a:rect l="0" t="0" r="0" b="0"/>
              <a:pathLst>
                <a:path w="126269" h="128435">
                  <a:moveTo>
                    <a:pt x="32924" y="5331"/>
                  </a:moveTo>
                  <a:lnTo>
                    <a:pt x="32924" y="31846"/>
                  </a:lnTo>
                  <a:lnTo>
                    <a:pt x="28691" y="37824"/>
                  </a:lnTo>
                  <a:lnTo>
                    <a:pt x="6740" y="56351"/>
                  </a:lnTo>
                  <a:lnTo>
                    <a:pt x="120" y="68929"/>
                  </a:lnTo>
                  <a:lnTo>
                    <a:pt x="0" y="81574"/>
                  </a:lnTo>
                  <a:lnTo>
                    <a:pt x="6790" y="116813"/>
                  </a:lnTo>
                  <a:lnTo>
                    <a:pt x="9151" y="120927"/>
                  </a:lnTo>
                  <a:lnTo>
                    <a:pt x="12842" y="123670"/>
                  </a:lnTo>
                  <a:lnTo>
                    <a:pt x="22587" y="126718"/>
                  </a:lnTo>
                  <a:lnTo>
                    <a:pt x="39974" y="128434"/>
                  </a:lnTo>
                  <a:lnTo>
                    <a:pt x="49463" y="126013"/>
                  </a:lnTo>
                  <a:lnTo>
                    <a:pt x="53475" y="123885"/>
                  </a:lnTo>
                  <a:lnTo>
                    <a:pt x="87310" y="80232"/>
                  </a:lnTo>
                  <a:lnTo>
                    <a:pt x="122297" y="49721"/>
                  </a:lnTo>
                  <a:lnTo>
                    <a:pt x="125314" y="41274"/>
                  </a:lnTo>
                  <a:lnTo>
                    <a:pt x="126268" y="32468"/>
                  </a:lnTo>
                  <a:lnTo>
                    <a:pt x="123728" y="24481"/>
                  </a:lnTo>
                  <a:lnTo>
                    <a:pt x="112440" y="9962"/>
                  </a:lnTo>
                  <a:lnTo>
                    <a:pt x="102484" y="2097"/>
                  </a:lnTo>
                  <a:lnTo>
                    <a:pt x="98347" y="0"/>
                  </a:lnTo>
                  <a:lnTo>
                    <a:pt x="51974" y="533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8206"/>
            <p:cNvSpPr/>
            <p:nvPr/>
          </p:nvSpPr>
          <p:spPr>
            <a:xfrm>
              <a:off x="3038475" y="3667125"/>
              <a:ext cx="1895476" cy="9526"/>
            </a:xfrm>
            <a:custGeom>
              <a:avLst/>
              <a:gdLst/>
              <a:ahLst/>
              <a:cxnLst/>
              <a:rect l="0" t="0" r="0" b="0"/>
              <a:pathLst>
                <a:path w="1895476" h="9526">
                  <a:moveTo>
                    <a:pt x="0" y="0"/>
                  </a:moveTo>
                  <a:lnTo>
                    <a:pt x="46134" y="0"/>
                  </a:lnTo>
                  <a:lnTo>
                    <a:pt x="87842" y="0"/>
                  </a:lnTo>
                  <a:lnTo>
                    <a:pt x="128751" y="0"/>
                  </a:lnTo>
                  <a:lnTo>
                    <a:pt x="173011" y="0"/>
                  </a:lnTo>
                  <a:lnTo>
                    <a:pt x="217303" y="0"/>
                  </a:lnTo>
                  <a:lnTo>
                    <a:pt x="263410" y="6546"/>
                  </a:lnTo>
                  <a:lnTo>
                    <a:pt x="305830" y="9133"/>
                  </a:lnTo>
                  <a:lnTo>
                    <a:pt x="343793" y="9409"/>
                  </a:lnTo>
                  <a:lnTo>
                    <a:pt x="388555" y="9491"/>
                  </a:lnTo>
                  <a:lnTo>
                    <a:pt x="425219" y="9515"/>
                  </a:lnTo>
                  <a:lnTo>
                    <a:pt x="461247" y="9522"/>
                  </a:lnTo>
                  <a:lnTo>
                    <a:pt x="508846" y="9524"/>
                  </a:lnTo>
                  <a:lnTo>
                    <a:pt x="552460" y="8466"/>
                  </a:lnTo>
                  <a:lnTo>
                    <a:pt x="595020" y="1324"/>
                  </a:lnTo>
                  <a:lnTo>
                    <a:pt x="635619" y="392"/>
                  </a:lnTo>
                  <a:lnTo>
                    <a:pt x="682809" y="5173"/>
                  </a:lnTo>
                  <a:lnTo>
                    <a:pt x="720192" y="8236"/>
                  </a:lnTo>
                  <a:lnTo>
                    <a:pt x="761489" y="9143"/>
                  </a:lnTo>
                  <a:lnTo>
                    <a:pt x="807239" y="9412"/>
                  </a:lnTo>
                  <a:lnTo>
                    <a:pt x="844196" y="9492"/>
                  </a:lnTo>
                  <a:lnTo>
                    <a:pt x="885368" y="9515"/>
                  </a:lnTo>
                  <a:lnTo>
                    <a:pt x="918430" y="9520"/>
                  </a:lnTo>
                  <a:lnTo>
                    <a:pt x="961455" y="9523"/>
                  </a:lnTo>
                  <a:lnTo>
                    <a:pt x="996076" y="9524"/>
                  </a:lnTo>
                  <a:lnTo>
                    <a:pt x="1042670" y="9525"/>
                  </a:lnTo>
                  <a:lnTo>
                    <a:pt x="1078300" y="9525"/>
                  </a:lnTo>
                  <a:lnTo>
                    <a:pt x="1115303" y="9525"/>
                  </a:lnTo>
                  <a:lnTo>
                    <a:pt x="1151610" y="9525"/>
                  </a:lnTo>
                  <a:lnTo>
                    <a:pt x="1190942" y="9525"/>
                  </a:lnTo>
                  <a:lnTo>
                    <a:pt x="1236110" y="4469"/>
                  </a:lnTo>
                  <a:lnTo>
                    <a:pt x="1279141" y="883"/>
                  </a:lnTo>
                  <a:lnTo>
                    <a:pt x="1320334" y="1320"/>
                  </a:lnTo>
                  <a:lnTo>
                    <a:pt x="1362878" y="6624"/>
                  </a:lnTo>
                  <a:lnTo>
                    <a:pt x="1406292" y="8952"/>
                  </a:lnTo>
                  <a:lnTo>
                    <a:pt x="1446790" y="9355"/>
                  </a:lnTo>
                  <a:lnTo>
                    <a:pt x="1488287" y="9492"/>
                  </a:lnTo>
                  <a:lnTo>
                    <a:pt x="1532076" y="9518"/>
                  </a:lnTo>
                  <a:lnTo>
                    <a:pt x="1575846" y="9523"/>
                  </a:lnTo>
                  <a:lnTo>
                    <a:pt x="1619806" y="9525"/>
                  </a:lnTo>
                  <a:lnTo>
                    <a:pt x="1660282" y="9525"/>
                  </a:lnTo>
                  <a:lnTo>
                    <a:pt x="1700540" y="9525"/>
                  </a:lnTo>
                  <a:lnTo>
                    <a:pt x="1743745" y="9525"/>
                  </a:lnTo>
                  <a:lnTo>
                    <a:pt x="1790171" y="9525"/>
                  </a:lnTo>
                  <a:lnTo>
                    <a:pt x="1835606" y="9525"/>
                  </a:lnTo>
                  <a:lnTo>
                    <a:pt x="1881038" y="9525"/>
                  </a:lnTo>
                  <a:lnTo>
                    <a:pt x="1895475"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4" name="SMARTInkShape-8207"/>
            <p:cNvSpPr/>
            <p:nvPr/>
          </p:nvSpPr>
          <p:spPr>
            <a:xfrm>
              <a:off x="2524293" y="3554940"/>
              <a:ext cx="112056" cy="378163"/>
            </a:xfrm>
            <a:custGeom>
              <a:avLst/>
              <a:gdLst/>
              <a:ahLst/>
              <a:cxnLst/>
              <a:rect l="0" t="0" r="0" b="0"/>
              <a:pathLst>
                <a:path w="112056" h="378163">
                  <a:moveTo>
                    <a:pt x="37932" y="64560"/>
                  </a:moveTo>
                  <a:lnTo>
                    <a:pt x="28799" y="64560"/>
                  </a:lnTo>
                  <a:lnTo>
                    <a:pt x="29488" y="110145"/>
                  </a:lnTo>
                  <a:lnTo>
                    <a:pt x="35950" y="148197"/>
                  </a:lnTo>
                  <a:lnTo>
                    <a:pt x="40167" y="190588"/>
                  </a:lnTo>
                  <a:lnTo>
                    <a:pt x="45297" y="231018"/>
                  </a:lnTo>
                  <a:lnTo>
                    <a:pt x="46817" y="271573"/>
                  </a:lnTo>
                  <a:lnTo>
                    <a:pt x="47267" y="318161"/>
                  </a:lnTo>
                  <a:lnTo>
                    <a:pt x="48490" y="361952"/>
                  </a:lnTo>
                  <a:lnTo>
                    <a:pt x="56589" y="378162"/>
                  </a:lnTo>
                  <a:lnTo>
                    <a:pt x="43747" y="342062"/>
                  </a:lnTo>
                  <a:lnTo>
                    <a:pt x="30130" y="300241"/>
                  </a:lnTo>
                  <a:lnTo>
                    <a:pt x="19393" y="259980"/>
                  </a:lnTo>
                  <a:lnTo>
                    <a:pt x="9508" y="222298"/>
                  </a:lnTo>
                  <a:lnTo>
                    <a:pt x="2699" y="177619"/>
                  </a:lnTo>
                  <a:lnTo>
                    <a:pt x="399" y="130285"/>
                  </a:lnTo>
                  <a:lnTo>
                    <a:pt x="0" y="92266"/>
                  </a:lnTo>
                  <a:lnTo>
                    <a:pt x="5551" y="68407"/>
                  </a:lnTo>
                  <a:lnTo>
                    <a:pt x="21305" y="32276"/>
                  </a:lnTo>
                  <a:lnTo>
                    <a:pt x="30895" y="20931"/>
                  </a:lnTo>
                  <a:lnTo>
                    <a:pt x="43271" y="12361"/>
                  </a:lnTo>
                  <a:lnTo>
                    <a:pt x="67031" y="2644"/>
                  </a:lnTo>
                  <a:lnTo>
                    <a:pt x="81203" y="0"/>
                  </a:lnTo>
                  <a:lnTo>
                    <a:pt x="86888" y="1412"/>
                  </a:lnTo>
                  <a:lnTo>
                    <a:pt x="96027" y="8625"/>
                  </a:lnTo>
                  <a:lnTo>
                    <a:pt x="107121" y="24585"/>
                  </a:lnTo>
                  <a:lnTo>
                    <a:pt x="112055" y="52833"/>
                  </a:lnTo>
                  <a:lnTo>
                    <a:pt x="108460" y="77901"/>
                  </a:lnTo>
                  <a:lnTo>
                    <a:pt x="95636" y="103791"/>
                  </a:lnTo>
                  <a:lnTo>
                    <a:pt x="56782" y="149796"/>
                  </a:lnTo>
                  <a:lnTo>
                    <a:pt x="28407" y="16933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5" name="SMARTInkShape-8208"/>
            <p:cNvSpPr/>
            <p:nvPr/>
          </p:nvSpPr>
          <p:spPr>
            <a:xfrm>
              <a:off x="4935274" y="3695700"/>
              <a:ext cx="36776" cy="1571626"/>
            </a:xfrm>
            <a:custGeom>
              <a:avLst/>
              <a:gdLst/>
              <a:ahLst/>
              <a:cxnLst/>
              <a:rect l="0" t="0" r="0" b="0"/>
              <a:pathLst>
                <a:path w="36776" h="1571626">
                  <a:moveTo>
                    <a:pt x="8201" y="0"/>
                  </a:moveTo>
                  <a:lnTo>
                    <a:pt x="0" y="0"/>
                  </a:lnTo>
                  <a:lnTo>
                    <a:pt x="8170" y="0"/>
                  </a:lnTo>
                  <a:lnTo>
                    <a:pt x="9259" y="40719"/>
                  </a:lnTo>
                  <a:lnTo>
                    <a:pt x="15740" y="79539"/>
                  </a:lnTo>
                  <a:lnTo>
                    <a:pt x="17334" y="117547"/>
                  </a:lnTo>
                  <a:lnTo>
                    <a:pt x="17611" y="153950"/>
                  </a:lnTo>
                  <a:lnTo>
                    <a:pt x="22748" y="198250"/>
                  </a:lnTo>
                  <a:lnTo>
                    <a:pt x="26362" y="242047"/>
                  </a:lnTo>
                  <a:lnTo>
                    <a:pt x="28046" y="288676"/>
                  </a:lnTo>
                  <a:lnTo>
                    <a:pt x="33719" y="334359"/>
                  </a:lnTo>
                  <a:lnTo>
                    <a:pt x="35870" y="371061"/>
                  </a:lnTo>
                  <a:lnTo>
                    <a:pt x="36507" y="414509"/>
                  </a:lnTo>
                  <a:lnTo>
                    <a:pt x="36696" y="461954"/>
                  </a:lnTo>
                  <a:lnTo>
                    <a:pt x="36740" y="497413"/>
                  </a:lnTo>
                  <a:lnTo>
                    <a:pt x="36769" y="544675"/>
                  </a:lnTo>
                  <a:lnTo>
                    <a:pt x="36774" y="587658"/>
                  </a:lnTo>
                  <a:lnTo>
                    <a:pt x="36775" y="622073"/>
                  </a:lnTo>
                  <a:lnTo>
                    <a:pt x="30230" y="668665"/>
                  </a:lnTo>
                  <a:lnTo>
                    <a:pt x="28134" y="710474"/>
                  </a:lnTo>
                  <a:lnTo>
                    <a:pt x="27513" y="754259"/>
                  </a:lnTo>
                  <a:lnTo>
                    <a:pt x="27329" y="790398"/>
                  </a:lnTo>
                  <a:lnTo>
                    <a:pt x="27273" y="833679"/>
                  </a:lnTo>
                  <a:lnTo>
                    <a:pt x="27258" y="876842"/>
                  </a:lnTo>
                  <a:lnTo>
                    <a:pt x="24429" y="914821"/>
                  </a:lnTo>
                  <a:lnTo>
                    <a:pt x="18609" y="956593"/>
                  </a:lnTo>
                  <a:lnTo>
                    <a:pt x="17900" y="1001561"/>
                  </a:lnTo>
                  <a:lnTo>
                    <a:pt x="17760" y="1041095"/>
                  </a:lnTo>
                  <a:lnTo>
                    <a:pt x="17731" y="1086228"/>
                  </a:lnTo>
                  <a:lnTo>
                    <a:pt x="17727" y="1127956"/>
                  </a:lnTo>
                  <a:lnTo>
                    <a:pt x="17726" y="1169986"/>
                  </a:lnTo>
                  <a:lnTo>
                    <a:pt x="17726" y="1212869"/>
                  </a:lnTo>
                  <a:lnTo>
                    <a:pt x="17726" y="1258639"/>
                  </a:lnTo>
                  <a:lnTo>
                    <a:pt x="17726" y="1301062"/>
                  </a:lnTo>
                  <a:lnTo>
                    <a:pt x="16668" y="1320467"/>
                  </a:lnTo>
                  <a:lnTo>
                    <a:pt x="9525" y="1349749"/>
                  </a:lnTo>
                  <a:lnTo>
                    <a:pt x="8253" y="1391253"/>
                  </a:lnTo>
                  <a:lnTo>
                    <a:pt x="8203" y="1434928"/>
                  </a:lnTo>
                  <a:lnTo>
                    <a:pt x="8201" y="1481549"/>
                  </a:lnTo>
                  <a:lnTo>
                    <a:pt x="8201" y="1526769"/>
                  </a:lnTo>
                  <a:lnTo>
                    <a:pt x="8201" y="1559816"/>
                  </a:lnTo>
                  <a:lnTo>
                    <a:pt x="17726" y="15716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90" name="SMARTInkShape-Group1216"/>
          <p:cNvGrpSpPr/>
          <p:nvPr/>
        </p:nvGrpSpPr>
        <p:grpSpPr>
          <a:xfrm>
            <a:off x="5791200" y="4820042"/>
            <a:ext cx="388386" cy="190058"/>
            <a:chOff x="5791200" y="4820042"/>
            <a:chExt cx="388386" cy="190058"/>
          </a:xfrm>
        </p:grpSpPr>
        <p:sp>
          <p:nvSpPr>
            <p:cNvPr id="987" name="SMARTInkShape-8209"/>
            <p:cNvSpPr/>
            <p:nvPr/>
          </p:nvSpPr>
          <p:spPr>
            <a:xfrm>
              <a:off x="6048375" y="4820042"/>
              <a:ext cx="131211" cy="142484"/>
            </a:xfrm>
            <a:custGeom>
              <a:avLst/>
              <a:gdLst/>
              <a:ahLst/>
              <a:cxnLst/>
              <a:rect l="0" t="0" r="0" b="0"/>
              <a:pathLst>
                <a:path w="131211" h="142484">
                  <a:moveTo>
                    <a:pt x="0" y="9133"/>
                  </a:moveTo>
                  <a:lnTo>
                    <a:pt x="0" y="4077"/>
                  </a:lnTo>
                  <a:lnTo>
                    <a:pt x="1059" y="2587"/>
                  </a:lnTo>
                  <a:lnTo>
                    <a:pt x="2822" y="1594"/>
                  </a:lnTo>
                  <a:lnTo>
                    <a:pt x="13257" y="0"/>
                  </a:lnTo>
                  <a:lnTo>
                    <a:pt x="58314" y="12900"/>
                  </a:lnTo>
                  <a:lnTo>
                    <a:pt x="98000" y="36467"/>
                  </a:lnTo>
                  <a:lnTo>
                    <a:pt x="109878" y="50915"/>
                  </a:lnTo>
                  <a:lnTo>
                    <a:pt x="128535" y="81193"/>
                  </a:lnTo>
                  <a:lnTo>
                    <a:pt x="131210" y="92665"/>
                  </a:lnTo>
                  <a:lnTo>
                    <a:pt x="129807" y="98687"/>
                  </a:lnTo>
                  <a:lnTo>
                    <a:pt x="115168" y="120740"/>
                  </a:lnTo>
                  <a:lnTo>
                    <a:pt x="111704" y="124813"/>
                  </a:lnTo>
                  <a:lnTo>
                    <a:pt x="76200" y="14248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8" name="SMARTInkShape-8210"/>
            <p:cNvSpPr/>
            <p:nvPr/>
          </p:nvSpPr>
          <p:spPr>
            <a:xfrm>
              <a:off x="5791200" y="4829330"/>
              <a:ext cx="171451" cy="180770"/>
            </a:xfrm>
            <a:custGeom>
              <a:avLst/>
              <a:gdLst/>
              <a:ahLst/>
              <a:cxnLst/>
              <a:rect l="0" t="0" r="0" b="0"/>
              <a:pathLst>
                <a:path w="171451" h="180770">
                  <a:moveTo>
                    <a:pt x="0" y="37945"/>
                  </a:moveTo>
                  <a:lnTo>
                    <a:pt x="0" y="81174"/>
                  </a:lnTo>
                  <a:lnTo>
                    <a:pt x="0" y="126106"/>
                  </a:lnTo>
                  <a:lnTo>
                    <a:pt x="0" y="152138"/>
                  </a:lnTo>
                  <a:lnTo>
                    <a:pt x="2822" y="160311"/>
                  </a:lnTo>
                  <a:lnTo>
                    <a:pt x="6546" y="167471"/>
                  </a:lnTo>
                  <a:lnTo>
                    <a:pt x="9515" y="180769"/>
                  </a:lnTo>
                  <a:lnTo>
                    <a:pt x="9522" y="175747"/>
                  </a:lnTo>
                  <a:lnTo>
                    <a:pt x="588" y="135696"/>
                  </a:lnTo>
                  <a:lnTo>
                    <a:pt x="10" y="98344"/>
                  </a:lnTo>
                  <a:lnTo>
                    <a:pt x="2827" y="93717"/>
                  </a:lnTo>
                  <a:lnTo>
                    <a:pt x="6548" y="88133"/>
                  </a:lnTo>
                  <a:lnTo>
                    <a:pt x="9133" y="77846"/>
                  </a:lnTo>
                  <a:lnTo>
                    <a:pt x="9515" y="53701"/>
                  </a:lnTo>
                  <a:lnTo>
                    <a:pt x="12342" y="47417"/>
                  </a:lnTo>
                  <a:lnTo>
                    <a:pt x="16070" y="41097"/>
                  </a:lnTo>
                  <a:lnTo>
                    <a:pt x="18461" y="28415"/>
                  </a:lnTo>
                  <a:lnTo>
                    <a:pt x="18935" y="20776"/>
                  </a:lnTo>
                  <a:lnTo>
                    <a:pt x="25573" y="11662"/>
                  </a:lnTo>
                  <a:lnTo>
                    <a:pt x="28180" y="1610"/>
                  </a:lnTo>
                  <a:lnTo>
                    <a:pt x="29370" y="1022"/>
                  </a:lnTo>
                  <a:lnTo>
                    <a:pt x="36741" y="0"/>
                  </a:lnTo>
                  <a:lnTo>
                    <a:pt x="37194" y="1007"/>
                  </a:lnTo>
                  <a:lnTo>
                    <a:pt x="37981" y="13116"/>
                  </a:lnTo>
                  <a:lnTo>
                    <a:pt x="40137" y="16101"/>
                  </a:lnTo>
                  <a:lnTo>
                    <a:pt x="55985" y="31317"/>
                  </a:lnTo>
                  <a:lnTo>
                    <a:pt x="63509" y="45506"/>
                  </a:lnTo>
                  <a:lnTo>
                    <a:pt x="66325" y="52947"/>
                  </a:lnTo>
                  <a:lnTo>
                    <a:pt x="82798" y="78281"/>
                  </a:lnTo>
                  <a:lnTo>
                    <a:pt x="91091" y="84469"/>
                  </a:lnTo>
                  <a:lnTo>
                    <a:pt x="93401" y="89667"/>
                  </a:lnTo>
                  <a:lnTo>
                    <a:pt x="95076" y="91476"/>
                  </a:lnTo>
                  <a:lnTo>
                    <a:pt x="104335" y="94954"/>
                  </a:lnTo>
                  <a:lnTo>
                    <a:pt x="109701" y="95053"/>
                  </a:lnTo>
                  <a:lnTo>
                    <a:pt x="111234" y="92950"/>
                  </a:lnTo>
                  <a:lnTo>
                    <a:pt x="113694" y="77189"/>
                  </a:lnTo>
                  <a:lnTo>
                    <a:pt x="114180" y="58515"/>
                  </a:lnTo>
                  <a:lnTo>
                    <a:pt x="116337" y="53775"/>
                  </a:lnTo>
                  <a:lnTo>
                    <a:pt x="129363" y="38563"/>
                  </a:lnTo>
                  <a:lnTo>
                    <a:pt x="132562" y="30424"/>
                  </a:lnTo>
                  <a:lnTo>
                    <a:pt x="133883" y="29756"/>
                  </a:lnTo>
                  <a:lnTo>
                    <a:pt x="142753" y="28436"/>
                  </a:lnTo>
                  <a:lnTo>
                    <a:pt x="142839" y="38538"/>
                  </a:lnTo>
                  <a:lnTo>
                    <a:pt x="145681" y="46322"/>
                  </a:lnTo>
                  <a:lnTo>
                    <a:pt x="147920" y="49880"/>
                  </a:lnTo>
                  <a:lnTo>
                    <a:pt x="159765" y="95313"/>
                  </a:lnTo>
                  <a:lnTo>
                    <a:pt x="162699" y="119269"/>
                  </a:lnTo>
                  <a:lnTo>
                    <a:pt x="171450" y="14272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9" name="SMARTInkShape-8211"/>
            <p:cNvSpPr/>
            <p:nvPr/>
          </p:nvSpPr>
          <p:spPr>
            <a:xfrm>
              <a:off x="6038850" y="4857750"/>
              <a:ext cx="9526" cy="114301"/>
            </a:xfrm>
            <a:custGeom>
              <a:avLst/>
              <a:gdLst/>
              <a:ahLst/>
              <a:cxnLst/>
              <a:rect l="0" t="0" r="0" b="0"/>
              <a:pathLst>
                <a:path w="9526" h="114301">
                  <a:moveTo>
                    <a:pt x="0" y="0"/>
                  </a:moveTo>
                  <a:lnTo>
                    <a:pt x="0" y="43229"/>
                  </a:lnTo>
                  <a:lnTo>
                    <a:pt x="1059" y="58372"/>
                  </a:lnTo>
                  <a:lnTo>
                    <a:pt x="9525" y="1143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34" name="SMARTInkShape-Group1217"/>
          <p:cNvGrpSpPr/>
          <p:nvPr/>
        </p:nvGrpSpPr>
        <p:grpSpPr>
          <a:xfrm>
            <a:off x="6457950" y="3714750"/>
            <a:ext cx="419101" cy="1990726"/>
            <a:chOff x="6457950" y="3714750"/>
            <a:chExt cx="419101" cy="1990726"/>
          </a:xfrm>
        </p:grpSpPr>
        <p:sp>
          <p:nvSpPr>
            <p:cNvPr id="991" name="SMARTInkShape-8212"/>
            <p:cNvSpPr/>
            <p:nvPr/>
          </p:nvSpPr>
          <p:spPr>
            <a:xfrm>
              <a:off x="6457950" y="3714750"/>
              <a:ext cx="123826" cy="1581151"/>
            </a:xfrm>
            <a:custGeom>
              <a:avLst/>
              <a:gdLst/>
              <a:ahLst/>
              <a:cxnLst/>
              <a:rect l="0" t="0" r="0" b="0"/>
              <a:pathLst>
                <a:path w="123826" h="1581151">
                  <a:moveTo>
                    <a:pt x="0" y="0"/>
                  </a:moveTo>
                  <a:lnTo>
                    <a:pt x="1059" y="42617"/>
                  </a:lnTo>
                  <a:lnTo>
                    <a:pt x="14189" y="88983"/>
                  </a:lnTo>
                  <a:lnTo>
                    <a:pt x="18090" y="104830"/>
                  </a:lnTo>
                  <a:lnTo>
                    <a:pt x="20024" y="144578"/>
                  </a:lnTo>
                  <a:lnTo>
                    <a:pt x="26574" y="166652"/>
                  </a:lnTo>
                  <a:lnTo>
                    <a:pt x="30804" y="189078"/>
                  </a:lnTo>
                  <a:lnTo>
                    <a:pt x="35939" y="209129"/>
                  </a:lnTo>
                  <a:lnTo>
                    <a:pt x="40732" y="250435"/>
                  </a:lnTo>
                  <a:lnTo>
                    <a:pt x="46717" y="293525"/>
                  </a:lnTo>
                  <a:lnTo>
                    <a:pt x="47545" y="335173"/>
                  </a:lnTo>
                  <a:lnTo>
                    <a:pt x="47614" y="376180"/>
                  </a:lnTo>
                  <a:lnTo>
                    <a:pt x="55163" y="419720"/>
                  </a:lnTo>
                  <a:lnTo>
                    <a:pt x="56888" y="460261"/>
                  </a:lnTo>
                  <a:lnTo>
                    <a:pt x="57098" y="498727"/>
                  </a:lnTo>
                  <a:lnTo>
                    <a:pt x="57139" y="541720"/>
                  </a:lnTo>
                  <a:lnTo>
                    <a:pt x="57148" y="582852"/>
                  </a:lnTo>
                  <a:lnTo>
                    <a:pt x="57150" y="627832"/>
                  </a:lnTo>
                  <a:lnTo>
                    <a:pt x="57150" y="668106"/>
                  </a:lnTo>
                  <a:lnTo>
                    <a:pt x="57150" y="710605"/>
                  </a:lnTo>
                  <a:lnTo>
                    <a:pt x="57150" y="753442"/>
                  </a:lnTo>
                  <a:lnTo>
                    <a:pt x="57150" y="800228"/>
                  </a:lnTo>
                  <a:lnTo>
                    <a:pt x="58209" y="842254"/>
                  </a:lnTo>
                  <a:lnTo>
                    <a:pt x="64689" y="884431"/>
                  </a:lnTo>
                  <a:lnTo>
                    <a:pt x="66413" y="926721"/>
                  </a:lnTo>
                  <a:lnTo>
                    <a:pt x="66623" y="965400"/>
                  </a:lnTo>
                  <a:lnTo>
                    <a:pt x="66668" y="1005273"/>
                  </a:lnTo>
                  <a:lnTo>
                    <a:pt x="69497" y="1042064"/>
                  </a:lnTo>
                  <a:lnTo>
                    <a:pt x="75317" y="1082593"/>
                  </a:lnTo>
                  <a:lnTo>
                    <a:pt x="76026" y="1122993"/>
                  </a:lnTo>
                  <a:lnTo>
                    <a:pt x="76178" y="1163844"/>
                  </a:lnTo>
                  <a:lnTo>
                    <a:pt x="77257" y="1210808"/>
                  </a:lnTo>
                  <a:lnTo>
                    <a:pt x="84842" y="1253834"/>
                  </a:lnTo>
                  <a:lnTo>
                    <a:pt x="88373" y="1284250"/>
                  </a:lnTo>
                  <a:lnTo>
                    <a:pt x="93891" y="1305898"/>
                  </a:lnTo>
                  <a:lnTo>
                    <a:pt x="97893" y="1341586"/>
                  </a:lnTo>
                  <a:lnTo>
                    <a:pt x="104372" y="1377278"/>
                  </a:lnTo>
                  <a:lnTo>
                    <a:pt x="104739" y="1402246"/>
                  </a:lnTo>
                  <a:lnTo>
                    <a:pt x="107582" y="1409209"/>
                  </a:lnTo>
                  <a:lnTo>
                    <a:pt x="111314" y="1415831"/>
                  </a:lnTo>
                  <a:lnTo>
                    <a:pt x="113415" y="1426570"/>
                  </a:lnTo>
                  <a:lnTo>
                    <a:pt x="114299" y="1474099"/>
                  </a:lnTo>
                  <a:lnTo>
                    <a:pt x="114300" y="1512711"/>
                  </a:lnTo>
                  <a:lnTo>
                    <a:pt x="120846" y="1521731"/>
                  </a:lnTo>
                  <a:lnTo>
                    <a:pt x="122943" y="1530619"/>
                  </a:lnTo>
                  <a:lnTo>
                    <a:pt x="123825" y="15811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2" name="SMARTInkShape-8213"/>
            <p:cNvSpPr/>
            <p:nvPr/>
          </p:nvSpPr>
          <p:spPr>
            <a:xfrm>
              <a:off x="6544274" y="5448360"/>
              <a:ext cx="256577" cy="257116"/>
            </a:xfrm>
            <a:custGeom>
              <a:avLst/>
              <a:gdLst/>
              <a:ahLst/>
              <a:cxnLst/>
              <a:rect l="0" t="0" r="0" b="0"/>
              <a:pathLst>
                <a:path w="256577" h="257116">
                  <a:moveTo>
                    <a:pt x="75601" y="57090"/>
                  </a:moveTo>
                  <a:lnTo>
                    <a:pt x="58267" y="57090"/>
                  </a:lnTo>
                  <a:lnTo>
                    <a:pt x="25216" y="89583"/>
                  </a:lnTo>
                  <a:lnTo>
                    <a:pt x="9635" y="117209"/>
                  </a:lnTo>
                  <a:lnTo>
                    <a:pt x="2433" y="140872"/>
                  </a:lnTo>
                  <a:lnTo>
                    <a:pt x="0" y="167831"/>
                  </a:lnTo>
                  <a:lnTo>
                    <a:pt x="4635" y="192208"/>
                  </a:lnTo>
                  <a:lnTo>
                    <a:pt x="17767" y="214482"/>
                  </a:lnTo>
                  <a:lnTo>
                    <a:pt x="30008" y="229431"/>
                  </a:lnTo>
                  <a:lnTo>
                    <a:pt x="50451" y="240564"/>
                  </a:lnTo>
                  <a:lnTo>
                    <a:pt x="95102" y="246664"/>
                  </a:lnTo>
                  <a:lnTo>
                    <a:pt x="134731" y="246410"/>
                  </a:lnTo>
                  <a:lnTo>
                    <a:pt x="167519" y="234316"/>
                  </a:lnTo>
                  <a:lnTo>
                    <a:pt x="189044" y="218939"/>
                  </a:lnTo>
                  <a:lnTo>
                    <a:pt x="211151" y="196584"/>
                  </a:lnTo>
                  <a:lnTo>
                    <a:pt x="215220" y="188584"/>
                  </a:lnTo>
                  <a:lnTo>
                    <a:pt x="218190" y="141816"/>
                  </a:lnTo>
                  <a:lnTo>
                    <a:pt x="218391" y="124057"/>
                  </a:lnTo>
                  <a:lnTo>
                    <a:pt x="200564" y="84450"/>
                  </a:lnTo>
                  <a:lnTo>
                    <a:pt x="187416" y="59552"/>
                  </a:lnTo>
                  <a:lnTo>
                    <a:pt x="147646" y="16087"/>
                  </a:lnTo>
                  <a:lnTo>
                    <a:pt x="126860" y="2276"/>
                  </a:lnTo>
                  <a:lnTo>
                    <a:pt x="83597" y="0"/>
                  </a:lnTo>
                  <a:lnTo>
                    <a:pt x="80932" y="1039"/>
                  </a:lnTo>
                  <a:lnTo>
                    <a:pt x="79155" y="2789"/>
                  </a:lnTo>
                  <a:lnTo>
                    <a:pt x="77181" y="7557"/>
                  </a:lnTo>
                  <a:lnTo>
                    <a:pt x="75663" y="36796"/>
                  </a:lnTo>
                  <a:lnTo>
                    <a:pt x="81274" y="48423"/>
                  </a:lnTo>
                  <a:lnTo>
                    <a:pt x="91881" y="60647"/>
                  </a:lnTo>
                  <a:lnTo>
                    <a:pt x="112527" y="79428"/>
                  </a:lnTo>
                  <a:lnTo>
                    <a:pt x="123231" y="98398"/>
                  </a:lnTo>
                  <a:lnTo>
                    <a:pt x="164083" y="143014"/>
                  </a:lnTo>
                  <a:lnTo>
                    <a:pt x="201252" y="187461"/>
                  </a:lnTo>
                  <a:lnTo>
                    <a:pt x="256576" y="25711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3" name="SMARTInkShape-8214"/>
            <p:cNvSpPr/>
            <p:nvPr/>
          </p:nvSpPr>
          <p:spPr>
            <a:xfrm>
              <a:off x="6858011" y="5362575"/>
              <a:ext cx="19040" cy="104776"/>
            </a:xfrm>
            <a:custGeom>
              <a:avLst/>
              <a:gdLst/>
              <a:ahLst/>
              <a:cxnLst/>
              <a:rect l="0" t="0" r="0" b="0"/>
              <a:pathLst>
                <a:path w="19040" h="104776">
                  <a:moveTo>
                    <a:pt x="9514" y="0"/>
                  </a:moveTo>
                  <a:lnTo>
                    <a:pt x="105" y="0"/>
                  </a:lnTo>
                  <a:lnTo>
                    <a:pt x="0" y="13257"/>
                  </a:lnTo>
                  <a:lnTo>
                    <a:pt x="8632" y="57751"/>
                  </a:lnTo>
                  <a:lnTo>
                    <a:pt x="19039" y="1047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835" name="SMARTInkShape-8215"/>
          <p:cNvSpPr/>
          <p:nvPr/>
        </p:nvSpPr>
        <p:spPr>
          <a:xfrm>
            <a:off x="4953000" y="3676650"/>
            <a:ext cx="1495426" cy="66669"/>
          </a:xfrm>
          <a:custGeom>
            <a:avLst/>
            <a:gdLst/>
            <a:ahLst/>
            <a:cxnLst/>
            <a:rect l="0" t="0" r="0" b="0"/>
            <a:pathLst>
              <a:path w="1495426" h="66669">
                <a:moveTo>
                  <a:pt x="0" y="0"/>
                </a:moveTo>
                <a:lnTo>
                  <a:pt x="5057" y="0"/>
                </a:lnTo>
                <a:lnTo>
                  <a:pt x="10361" y="2822"/>
                </a:lnTo>
                <a:lnTo>
                  <a:pt x="13257" y="5056"/>
                </a:lnTo>
                <a:lnTo>
                  <a:pt x="22120" y="7539"/>
                </a:lnTo>
                <a:lnTo>
                  <a:pt x="62386" y="9447"/>
                </a:lnTo>
                <a:lnTo>
                  <a:pt x="106232" y="9520"/>
                </a:lnTo>
                <a:lnTo>
                  <a:pt x="127079" y="12346"/>
                </a:lnTo>
                <a:lnTo>
                  <a:pt x="169763" y="18167"/>
                </a:lnTo>
                <a:lnTo>
                  <a:pt x="210295" y="18972"/>
                </a:lnTo>
                <a:lnTo>
                  <a:pt x="257033" y="19045"/>
                </a:lnTo>
                <a:lnTo>
                  <a:pt x="294394" y="20108"/>
                </a:lnTo>
                <a:lnTo>
                  <a:pt x="321604" y="27251"/>
                </a:lnTo>
                <a:lnTo>
                  <a:pt x="367276" y="28497"/>
                </a:lnTo>
                <a:lnTo>
                  <a:pt x="412523" y="28570"/>
                </a:lnTo>
                <a:lnTo>
                  <a:pt x="454964" y="28575"/>
                </a:lnTo>
                <a:lnTo>
                  <a:pt x="497322" y="37511"/>
                </a:lnTo>
                <a:lnTo>
                  <a:pt x="544925" y="38066"/>
                </a:lnTo>
                <a:lnTo>
                  <a:pt x="590969" y="38098"/>
                </a:lnTo>
                <a:lnTo>
                  <a:pt x="631880" y="38100"/>
                </a:lnTo>
                <a:lnTo>
                  <a:pt x="678139" y="47036"/>
                </a:lnTo>
                <a:lnTo>
                  <a:pt x="723978" y="47591"/>
                </a:lnTo>
                <a:lnTo>
                  <a:pt x="767312" y="47622"/>
                </a:lnTo>
                <a:lnTo>
                  <a:pt x="809503" y="47625"/>
                </a:lnTo>
                <a:lnTo>
                  <a:pt x="848963" y="50447"/>
                </a:lnTo>
                <a:lnTo>
                  <a:pt x="889906" y="56561"/>
                </a:lnTo>
                <a:lnTo>
                  <a:pt x="931871" y="57072"/>
                </a:lnTo>
                <a:lnTo>
                  <a:pt x="972304" y="58201"/>
                </a:lnTo>
                <a:lnTo>
                  <a:pt x="1013671" y="65792"/>
                </a:lnTo>
                <a:lnTo>
                  <a:pt x="1060607" y="66597"/>
                </a:lnTo>
                <a:lnTo>
                  <a:pt x="1101627" y="66668"/>
                </a:lnTo>
                <a:lnTo>
                  <a:pt x="1134710" y="63851"/>
                </a:lnTo>
                <a:lnTo>
                  <a:pt x="1178764" y="57542"/>
                </a:lnTo>
                <a:lnTo>
                  <a:pt x="1224300" y="57184"/>
                </a:lnTo>
                <a:lnTo>
                  <a:pt x="1266772" y="57152"/>
                </a:lnTo>
                <a:lnTo>
                  <a:pt x="1308209" y="57150"/>
                </a:lnTo>
                <a:lnTo>
                  <a:pt x="1353479" y="57150"/>
                </a:lnTo>
                <a:lnTo>
                  <a:pt x="1399560" y="57150"/>
                </a:lnTo>
                <a:lnTo>
                  <a:pt x="1430565" y="57150"/>
                </a:lnTo>
                <a:lnTo>
                  <a:pt x="1437670" y="54328"/>
                </a:lnTo>
                <a:lnTo>
                  <a:pt x="1444357" y="50604"/>
                </a:lnTo>
                <a:lnTo>
                  <a:pt x="1455129" y="48508"/>
                </a:lnTo>
                <a:lnTo>
                  <a:pt x="1495425" y="476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6" name="SMARTInkShape-8216"/>
          <p:cNvSpPr/>
          <p:nvPr/>
        </p:nvSpPr>
        <p:spPr>
          <a:xfrm>
            <a:off x="2249616" y="1571949"/>
            <a:ext cx="195769" cy="416736"/>
          </a:xfrm>
          <a:custGeom>
            <a:avLst/>
            <a:gdLst/>
            <a:ahLst/>
            <a:cxnLst/>
            <a:rect l="0" t="0" r="0" b="0"/>
            <a:pathLst>
              <a:path w="195769" h="416736">
                <a:moveTo>
                  <a:pt x="17334" y="133026"/>
                </a:moveTo>
                <a:lnTo>
                  <a:pt x="12278" y="127970"/>
                </a:lnTo>
                <a:lnTo>
                  <a:pt x="6973" y="125487"/>
                </a:lnTo>
                <a:lnTo>
                  <a:pt x="0" y="123893"/>
                </a:lnTo>
                <a:lnTo>
                  <a:pt x="1869" y="123675"/>
                </a:lnTo>
                <a:lnTo>
                  <a:pt x="3849" y="123617"/>
                </a:lnTo>
                <a:lnTo>
                  <a:pt x="5169" y="124637"/>
                </a:lnTo>
                <a:lnTo>
                  <a:pt x="20963" y="169265"/>
                </a:lnTo>
                <a:lnTo>
                  <a:pt x="26753" y="215404"/>
                </a:lnTo>
                <a:lnTo>
                  <a:pt x="34168" y="259012"/>
                </a:lnTo>
                <a:lnTo>
                  <a:pt x="35727" y="295591"/>
                </a:lnTo>
                <a:lnTo>
                  <a:pt x="39012" y="333241"/>
                </a:lnTo>
                <a:lnTo>
                  <a:pt x="45001" y="374821"/>
                </a:lnTo>
                <a:lnTo>
                  <a:pt x="45899" y="416735"/>
                </a:lnTo>
                <a:lnTo>
                  <a:pt x="43086" y="379173"/>
                </a:lnTo>
                <a:lnTo>
                  <a:pt x="38370" y="336486"/>
                </a:lnTo>
                <a:lnTo>
                  <a:pt x="34150" y="292088"/>
                </a:lnTo>
                <a:lnTo>
                  <a:pt x="29019" y="247536"/>
                </a:lnTo>
                <a:lnTo>
                  <a:pt x="26761" y="212494"/>
                </a:lnTo>
                <a:lnTo>
                  <a:pt x="20598" y="174917"/>
                </a:lnTo>
                <a:lnTo>
                  <a:pt x="17979" y="133775"/>
                </a:lnTo>
                <a:lnTo>
                  <a:pt x="19737" y="113250"/>
                </a:lnTo>
                <a:lnTo>
                  <a:pt x="32628" y="77895"/>
                </a:lnTo>
                <a:lnTo>
                  <a:pt x="57069" y="30568"/>
                </a:lnTo>
                <a:lnTo>
                  <a:pt x="72734" y="12122"/>
                </a:lnTo>
                <a:lnTo>
                  <a:pt x="84642" y="5207"/>
                </a:lnTo>
                <a:lnTo>
                  <a:pt x="111714" y="1315"/>
                </a:lnTo>
                <a:lnTo>
                  <a:pt x="153099" y="0"/>
                </a:lnTo>
                <a:lnTo>
                  <a:pt x="167985" y="5464"/>
                </a:lnTo>
                <a:lnTo>
                  <a:pt x="174918" y="9885"/>
                </a:lnTo>
                <a:lnTo>
                  <a:pt x="185444" y="23263"/>
                </a:lnTo>
                <a:lnTo>
                  <a:pt x="192591" y="38734"/>
                </a:lnTo>
                <a:lnTo>
                  <a:pt x="195768" y="52666"/>
                </a:lnTo>
                <a:lnTo>
                  <a:pt x="187443" y="82522"/>
                </a:lnTo>
                <a:lnTo>
                  <a:pt x="161458" y="123236"/>
                </a:lnTo>
                <a:lnTo>
                  <a:pt x="123110" y="169001"/>
                </a:lnTo>
                <a:lnTo>
                  <a:pt x="77718" y="215452"/>
                </a:lnTo>
                <a:lnTo>
                  <a:pt x="45909" y="2378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7" name="SMARTInkShape-8217"/>
          <p:cNvSpPr/>
          <p:nvPr/>
        </p:nvSpPr>
        <p:spPr>
          <a:xfrm>
            <a:off x="8593128" y="5498036"/>
            <a:ext cx="474673" cy="588440"/>
          </a:xfrm>
          <a:custGeom>
            <a:avLst/>
            <a:gdLst/>
            <a:ahLst/>
            <a:cxnLst/>
            <a:rect l="0" t="0" r="0" b="0"/>
            <a:pathLst>
              <a:path w="474673" h="588440">
                <a:moveTo>
                  <a:pt x="207972" y="188389"/>
                </a:moveTo>
                <a:lnTo>
                  <a:pt x="251284" y="169091"/>
                </a:lnTo>
                <a:lnTo>
                  <a:pt x="272501" y="156590"/>
                </a:lnTo>
                <a:lnTo>
                  <a:pt x="275334" y="153431"/>
                </a:lnTo>
                <a:lnTo>
                  <a:pt x="276163" y="150267"/>
                </a:lnTo>
                <a:lnTo>
                  <a:pt x="275658" y="147100"/>
                </a:lnTo>
                <a:lnTo>
                  <a:pt x="272274" y="140758"/>
                </a:lnTo>
                <a:lnTo>
                  <a:pt x="269891" y="137585"/>
                </a:lnTo>
                <a:lnTo>
                  <a:pt x="255953" y="134061"/>
                </a:lnTo>
                <a:lnTo>
                  <a:pt x="212510" y="131796"/>
                </a:lnTo>
                <a:lnTo>
                  <a:pt x="180743" y="136460"/>
                </a:lnTo>
                <a:lnTo>
                  <a:pt x="133959" y="155122"/>
                </a:lnTo>
                <a:lnTo>
                  <a:pt x="86774" y="182014"/>
                </a:lnTo>
                <a:lnTo>
                  <a:pt x="46566" y="222643"/>
                </a:lnTo>
                <a:lnTo>
                  <a:pt x="22200" y="264888"/>
                </a:lnTo>
                <a:lnTo>
                  <a:pt x="6408" y="300543"/>
                </a:lnTo>
                <a:lnTo>
                  <a:pt x="0" y="347695"/>
                </a:lnTo>
                <a:lnTo>
                  <a:pt x="1240" y="369258"/>
                </a:lnTo>
                <a:lnTo>
                  <a:pt x="14897" y="404140"/>
                </a:lnTo>
                <a:lnTo>
                  <a:pt x="47421" y="444907"/>
                </a:lnTo>
                <a:lnTo>
                  <a:pt x="77851" y="471122"/>
                </a:lnTo>
                <a:lnTo>
                  <a:pt x="113679" y="492295"/>
                </a:lnTo>
                <a:lnTo>
                  <a:pt x="151105" y="509152"/>
                </a:lnTo>
                <a:lnTo>
                  <a:pt x="189006" y="520849"/>
                </a:lnTo>
                <a:lnTo>
                  <a:pt x="227047" y="528195"/>
                </a:lnTo>
                <a:lnTo>
                  <a:pt x="265130" y="527550"/>
                </a:lnTo>
                <a:lnTo>
                  <a:pt x="303224" y="520656"/>
                </a:lnTo>
                <a:lnTo>
                  <a:pt x="338500" y="509088"/>
                </a:lnTo>
                <a:lnTo>
                  <a:pt x="369061" y="489433"/>
                </a:lnTo>
                <a:lnTo>
                  <a:pt x="416353" y="445069"/>
                </a:lnTo>
                <a:lnTo>
                  <a:pt x="437401" y="415784"/>
                </a:lnTo>
                <a:lnTo>
                  <a:pt x="449753" y="379708"/>
                </a:lnTo>
                <a:lnTo>
                  <a:pt x="453883" y="337033"/>
                </a:lnTo>
                <a:lnTo>
                  <a:pt x="454048" y="296049"/>
                </a:lnTo>
                <a:lnTo>
                  <a:pt x="446807" y="250863"/>
                </a:lnTo>
                <a:lnTo>
                  <a:pt x="431726" y="203960"/>
                </a:lnTo>
                <a:lnTo>
                  <a:pt x="412794" y="157607"/>
                </a:lnTo>
                <a:lnTo>
                  <a:pt x="387546" y="116592"/>
                </a:lnTo>
                <a:lnTo>
                  <a:pt x="358898" y="78686"/>
                </a:lnTo>
                <a:lnTo>
                  <a:pt x="314651" y="39720"/>
                </a:lnTo>
                <a:lnTo>
                  <a:pt x="281914" y="20867"/>
                </a:lnTo>
                <a:lnTo>
                  <a:pt x="237983" y="5015"/>
                </a:lnTo>
                <a:lnTo>
                  <a:pt x="203341" y="0"/>
                </a:lnTo>
                <a:lnTo>
                  <a:pt x="176379" y="3571"/>
                </a:lnTo>
                <a:lnTo>
                  <a:pt x="169976" y="9085"/>
                </a:lnTo>
                <a:lnTo>
                  <a:pt x="160041" y="26500"/>
                </a:lnTo>
                <a:lnTo>
                  <a:pt x="157741" y="45530"/>
                </a:lnTo>
                <a:lnTo>
                  <a:pt x="164889" y="88673"/>
                </a:lnTo>
                <a:lnTo>
                  <a:pt x="178509" y="125447"/>
                </a:lnTo>
                <a:lnTo>
                  <a:pt x="201007" y="168211"/>
                </a:lnTo>
                <a:lnTo>
                  <a:pt x="227780" y="214396"/>
                </a:lnTo>
                <a:lnTo>
                  <a:pt x="249231" y="248631"/>
                </a:lnTo>
                <a:lnTo>
                  <a:pt x="273935" y="286071"/>
                </a:lnTo>
                <a:lnTo>
                  <a:pt x="302552" y="327406"/>
                </a:lnTo>
                <a:lnTo>
                  <a:pt x="332910" y="367649"/>
                </a:lnTo>
                <a:lnTo>
                  <a:pt x="362983" y="408819"/>
                </a:lnTo>
                <a:lnTo>
                  <a:pt x="390460" y="455339"/>
                </a:lnTo>
                <a:lnTo>
                  <a:pt x="416783" y="495769"/>
                </a:lnTo>
                <a:lnTo>
                  <a:pt x="440477" y="530319"/>
                </a:lnTo>
                <a:lnTo>
                  <a:pt x="474672" y="5884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41" name="SMARTInkShape-Group1221"/>
          <p:cNvGrpSpPr/>
          <p:nvPr/>
        </p:nvGrpSpPr>
        <p:grpSpPr>
          <a:xfrm>
            <a:off x="1576616" y="3257550"/>
            <a:ext cx="880443" cy="819151"/>
            <a:chOff x="1576616" y="3257550"/>
            <a:chExt cx="880443" cy="819151"/>
          </a:xfrm>
        </p:grpSpPr>
        <p:sp>
          <p:nvSpPr>
            <p:cNvPr id="838" name="SMARTInkShape-8218"/>
            <p:cNvSpPr/>
            <p:nvPr/>
          </p:nvSpPr>
          <p:spPr>
            <a:xfrm>
              <a:off x="2066925" y="3371850"/>
              <a:ext cx="390134" cy="704851"/>
            </a:xfrm>
            <a:custGeom>
              <a:avLst/>
              <a:gdLst/>
              <a:ahLst/>
              <a:cxnLst/>
              <a:rect l="0" t="0" r="0" b="0"/>
              <a:pathLst>
                <a:path w="390134" h="704851">
                  <a:moveTo>
                    <a:pt x="381000" y="0"/>
                  </a:moveTo>
                  <a:lnTo>
                    <a:pt x="386057" y="0"/>
                  </a:lnTo>
                  <a:lnTo>
                    <a:pt x="387546" y="1058"/>
                  </a:lnTo>
                  <a:lnTo>
                    <a:pt x="388539" y="2822"/>
                  </a:lnTo>
                  <a:lnTo>
                    <a:pt x="390133" y="13257"/>
                  </a:lnTo>
                  <a:lnTo>
                    <a:pt x="385352" y="32503"/>
                  </a:lnTo>
                  <a:lnTo>
                    <a:pt x="368823" y="46549"/>
                  </a:lnTo>
                  <a:lnTo>
                    <a:pt x="348071" y="60905"/>
                  </a:lnTo>
                  <a:lnTo>
                    <a:pt x="330439" y="86837"/>
                  </a:lnTo>
                  <a:lnTo>
                    <a:pt x="306543" y="133497"/>
                  </a:lnTo>
                  <a:lnTo>
                    <a:pt x="288838" y="178025"/>
                  </a:lnTo>
                  <a:lnTo>
                    <a:pt x="266055" y="221315"/>
                  </a:lnTo>
                  <a:lnTo>
                    <a:pt x="247459" y="257839"/>
                  </a:lnTo>
                  <a:lnTo>
                    <a:pt x="228543" y="295471"/>
                  </a:lnTo>
                  <a:lnTo>
                    <a:pt x="206711" y="333434"/>
                  </a:lnTo>
                  <a:lnTo>
                    <a:pt x="185778" y="371492"/>
                  </a:lnTo>
                  <a:lnTo>
                    <a:pt x="174643" y="395824"/>
                  </a:lnTo>
                  <a:lnTo>
                    <a:pt x="144447" y="440137"/>
                  </a:lnTo>
                  <a:lnTo>
                    <a:pt x="122842" y="484286"/>
                  </a:lnTo>
                  <a:lnTo>
                    <a:pt x="99720" y="525697"/>
                  </a:lnTo>
                  <a:lnTo>
                    <a:pt x="75761" y="566513"/>
                  </a:lnTo>
                  <a:lnTo>
                    <a:pt x="54786" y="604830"/>
                  </a:lnTo>
                  <a:lnTo>
                    <a:pt x="27388" y="651540"/>
                  </a:lnTo>
                  <a:lnTo>
                    <a:pt x="0" y="704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9" name="SMARTInkShape-8219"/>
            <p:cNvSpPr/>
            <p:nvPr/>
          </p:nvSpPr>
          <p:spPr>
            <a:xfrm>
              <a:off x="1576616" y="3487917"/>
              <a:ext cx="141696" cy="495571"/>
            </a:xfrm>
            <a:custGeom>
              <a:avLst/>
              <a:gdLst/>
              <a:ahLst/>
              <a:cxnLst/>
              <a:rect l="0" t="0" r="0" b="0"/>
              <a:pathLst>
                <a:path w="141696" h="495571">
                  <a:moveTo>
                    <a:pt x="42634" y="83958"/>
                  </a:moveTo>
                  <a:lnTo>
                    <a:pt x="37578" y="94071"/>
                  </a:lnTo>
                  <a:lnTo>
                    <a:pt x="41236" y="140454"/>
                  </a:lnTo>
                  <a:lnTo>
                    <a:pt x="45042" y="177956"/>
                  </a:lnTo>
                  <a:lnTo>
                    <a:pt x="48996" y="212518"/>
                  </a:lnTo>
                  <a:lnTo>
                    <a:pt x="50753" y="252574"/>
                  </a:lnTo>
                  <a:lnTo>
                    <a:pt x="56799" y="296549"/>
                  </a:lnTo>
                  <a:lnTo>
                    <a:pt x="59513" y="330490"/>
                  </a:lnTo>
                  <a:lnTo>
                    <a:pt x="60719" y="368153"/>
                  </a:lnTo>
                  <a:lnTo>
                    <a:pt x="61255" y="402530"/>
                  </a:lnTo>
                  <a:lnTo>
                    <a:pt x="61557" y="441522"/>
                  </a:lnTo>
                  <a:lnTo>
                    <a:pt x="69206" y="487311"/>
                  </a:lnTo>
                  <a:lnTo>
                    <a:pt x="70319" y="495001"/>
                  </a:lnTo>
                  <a:lnTo>
                    <a:pt x="70616" y="495570"/>
                  </a:lnTo>
                  <a:lnTo>
                    <a:pt x="70813" y="494891"/>
                  </a:lnTo>
                  <a:lnTo>
                    <a:pt x="70073" y="476476"/>
                  </a:lnTo>
                  <a:lnTo>
                    <a:pt x="60833" y="437091"/>
                  </a:lnTo>
                  <a:lnTo>
                    <a:pt x="53872" y="398423"/>
                  </a:lnTo>
                  <a:lnTo>
                    <a:pt x="44893" y="355977"/>
                  </a:lnTo>
                  <a:lnTo>
                    <a:pt x="39052" y="320919"/>
                  </a:lnTo>
                  <a:lnTo>
                    <a:pt x="29813" y="279758"/>
                  </a:lnTo>
                  <a:lnTo>
                    <a:pt x="23756" y="236347"/>
                  </a:lnTo>
                  <a:lnTo>
                    <a:pt x="13466" y="190926"/>
                  </a:lnTo>
                  <a:lnTo>
                    <a:pt x="6298" y="151066"/>
                  </a:lnTo>
                  <a:lnTo>
                    <a:pt x="0" y="112073"/>
                  </a:lnTo>
                  <a:lnTo>
                    <a:pt x="1544" y="72063"/>
                  </a:lnTo>
                  <a:lnTo>
                    <a:pt x="8705" y="48566"/>
                  </a:lnTo>
                  <a:lnTo>
                    <a:pt x="27152" y="19112"/>
                  </a:lnTo>
                  <a:lnTo>
                    <a:pt x="35047" y="12804"/>
                  </a:lnTo>
                  <a:lnTo>
                    <a:pt x="63948" y="2209"/>
                  </a:lnTo>
                  <a:lnTo>
                    <a:pt x="81741" y="0"/>
                  </a:lnTo>
                  <a:lnTo>
                    <a:pt x="114664" y="8869"/>
                  </a:lnTo>
                  <a:lnTo>
                    <a:pt x="127564" y="16366"/>
                  </a:lnTo>
                  <a:lnTo>
                    <a:pt x="137648" y="29358"/>
                  </a:lnTo>
                  <a:lnTo>
                    <a:pt x="140902" y="34858"/>
                  </a:lnTo>
                  <a:lnTo>
                    <a:pt x="141695" y="52258"/>
                  </a:lnTo>
                  <a:lnTo>
                    <a:pt x="137461" y="73044"/>
                  </a:lnTo>
                  <a:lnTo>
                    <a:pt x="123177" y="101538"/>
                  </a:lnTo>
                  <a:lnTo>
                    <a:pt x="88113" y="142378"/>
                  </a:lnTo>
                  <a:lnTo>
                    <a:pt x="45174" y="175717"/>
                  </a:lnTo>
                  <a:lnTo>
                    <a:pt x="31063" y="182948"/>
                  </a:lnTo>
                  <a:lnTo>
                    <a:pt x="4534" y="1887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0" name="SMARTInkShape-8220"/>
            <p:cNvSpPr/>
            <p:nvPr/>
          </p:nvSpPr>
          <p:spPr>
            <a:xfrm>
              <a:off x="1838325" y="3257550"/>
              <a:ext cx="19051" cy="152401"/>
            </a:xfrm>
            <a:custGeom>
              <a:avLst/>
              <a:gdLst/>
              <a:ahLst/>
              <a:cxnLst/>
              <a:rect l="0" t="0" r="0" b="0"/>
              <a:pathLst>
                <a:path w="19051" h="152401">
                  <a:moveTo>
                    <a:pt x="0" y="0"/>
                  </a:moveTo>
                  <a:lnTo>
                    <a:pt x="1058" y="15209"/>
                  </a:lnTo>
                  <a:lnTo>
                    <a:pt x="7539" y="47062"/>
                  </a:lnTo>
                  <a:lnTo>
                    <a:pt x="14189" y="93257"/>
                  </a:lnTo>
                  <a:lnTo>
                    <a:pt x="1905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44" name="SMARTInkShape-Group1222"/>
          <p:cNvGrpSpPr/>
          <p:nvPr/>
        </p:nvGrpSpPr>
        <p:grpSpPr>
          <a:xfrm>
            <a:off x="3526158" y="3219771"/>
            <a:ext cx="236218" cy="275538"/>
            <a:chOff x="3526158" y="3219771"/>
            <a:chExt cx="236218" cy="275538"/>
          </a:xfrm>
        </p:grpSpPr>
        <p:sp>
          <p:nvSpPr>
            <p:cNvPr id="842" name="SMARTInkShape-8221"/>
            <p:cNvSpPr/>
            <p:nvPr/>
          </p:nvSpPr>
          <p:spPr>
            <a:xfrm>
              <a:off x="3526158" y="3219771"/>
              <a:ext cx="236218" cy="275538"/>
            </a:xfrm>
            <a:custGeom>
              <a:avLst/>
              <a:gdLst/>
              <a:ahLst/>
              <a:cxnLst/>
              <a:rect l="0" t="0" r="0" b="0"/>
              <a:pathLst>
                <a:path w="236218" h="275538">
                  <a:moveTo>
                    <a:pt x="64767" y="9204"/>
                  </a:moveTo>
                  <a:lnTo>
                    <a:pt x="64767" y="54789"/>
                  </a:lnTo>
                  <a:lnTo>
                    <a:pt x="61945" y="92841"/>
                  </a:lnTo>
                  <a:lnTo>
                    <a:pt x="56566" y="135204"/>
                  </a:lnTo>
                  <a:lnTo>
                    <a:pt x="55634" y="167305"/>
                  </a:lnTo>
                  <a:lnTo>
                    <a:pt x="50212" y="177046"/>
                  </a:lnTo>
                  <a:lnTo>
                    <a:pt x="17599" y="207889"/>
                  </a:lnTo>
                  <a:lnTo>
                    <a:pt x="2386" y="247348"/>
                  </a:lnTo>
                  <a:lnTo>
                    <a:pt x="0" y="261801"/>
                  </a:lnTo>
                  <a:lnTo>
                    <a:pt x="422" y="266502"/>
                  </a:lnTo>
                  <a:lnTo>
                    <a:pt x="1762" y="269636"/>
                  </a:lnTo>
                  <a:lnTo>
                    <a:pt x="6460" y="274666"/>
                  </a:lnTo>
                  <a:lnTo>
                    <a:pt x="12331" y="275537"/>
                  </a:lnTo>
                  <a:lnTo>
                    <a:pt x="14993" y="273543"/>
                  </a:lnTo>
                  <a:lnTo>
                    <a:pt x="20773" y="265683"/>
                  </a:lnTo>
                  <a:lnTo>
                    <a:pt x="24921" y="239244"/>
                  </a:lnTo>
                  <a:lnTo>
                    <a:pt x="30794" y="230297"/>
                  </a:lnTo>
                  <a:lnTo>
                    <a:pt x="60110" y="205476"/>
                  </a:lnTo>
                  <a:lnTo>
                    <a:pt x="77381" y="172251"/>
                  </a:lnTo>
                  <a:lnTo>
                    <a:pt x="89876" y="125921"/>
                  </a:lnTo>
                  <a:lnTo>
                    <a:pt x="97714" y="85881"/>
                  </a:lnTo>
                  <a:lnTo>
                    <a:pt x="108395" y="42969"/>
                  </a:lnTo>
                  <a:lnTo>
                    <a:pt x="121478" y="762"/>
                  </a:lnTo>
                  <a:lnTo>
                    <a:pt x="126843" y="0"/>
                  </a:lnTo>
                  <a:lnTo>
                    <a:pt x="129434" y="2010"/>
                  </a:lnTo>
                  <a:lnTo>
                    <a:pt x="135136" y="9887"/>
                  </a:lnTo>
                  <a:lnTo>
                    <a:pt x="155834" y="49667"/>
                  </a:lnTo>
                  <a:lnTo>
                    <a:pt x="185702" y="95240"/>
                  </a:lnTo>
                  <a:lnTo>
                    <a:pt x="206844" y="135056"/>
                  </a:lnTo>
                  <a:lnTo>
                    <a:pt x="223412" y="178804"/>
                  </a:lnTo>
                  <a:lnTo>
                    <a:pt x="236217" y="1997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3" name="SMARTInkShape-8222"/>
            <p:cNvSpPr/>
            <p:nvPr/>
          </p:nvSpPr>
          <p:spPr>
            <a:xfrm>
              <a:off x="3648075" y="3333750"/>
              <a:ext cx="114301" cy="19051"/>
            </a:xfrm>
            <a:custGeom>
              <a:avLst/>
              <a:gdLst/>
              <a:ahLst/>
              <a:cxnLst/>
              <a:rect l="0" t="0" r="0" b="0"/>
              <a:pathLst>
                <a:path w="114301" h="19051">
                  <a:moveTo>
                    <a:pt x="0" y="19050"/>
                  </a:moveTo>
                  <a:lnTo>
                    <a:pt x="27765" y="16228"/>
                  </a:lnTo>
                  <a:lnTo>
                    <a:pt x="73398" y="7291"/>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845" name="SMARTInkShape-8223"/>
          <p:cNvSpPr/>
          <p:nvPr/>
        </p:nvSpPr>
        <p:spPr>
          <a:xfrm>
            <a:off x="3509244" y="3863762"/>
            <a:ext cx="212630" cy="306376"/>
          </a:xfrm>
          <a:custGeom>
            <a:avLst/>
            <a:gdLst/>
            <a:ahLst/>
            <a:cxnLst/>
            <a:rect l="0" t="0" r="0" b="0"/>
            <a:pathLst>
              <a:path w="212630" h="306376">
                <a:moveTo>
                  <a:pt x="5481" y="98638"/>
                </a:moveTo>
                <a:lnTo>
                  <a:pt x="5481" y="144608"/>
                </a:lnTo>
                <a:lnTo>
                  <a:pt x="5481" y="186545"/>
                </a:lnTo>
                <a:lnTo>
                  <a:pt x="5481" y="234000"/>
                </a:lnTo>
                <a:lnTo>
                  <a:pt x="8303" y="270485"/>
                </a:lnTo>
                <a:lnTo>
                  <a:pt x="14890" y="306375"/>
                </a:lnTo>
                <a:lnTo>
                  <a:pt x="14996" y="294771"/>
                </a:lnTo>
                <a:lnTo>
                  <a:pt x="7466" y="248435"/>
                </a:lnTo>
                <a:lnTo>
                  <a:pt x="5873" y="209837"/>
                </a:lnTo>
                <a:lnTo>
                  <a:pt x="5559" y="166621"/>
                </a:lnTo>
                <a:lnTo>
                  <a:pt x="2674" y="122964"/>
                </a:lnTo>
                <a:lnTo>
                  <a:pt x="0" y="106274"/>
                </a:lnTo>
                <a:lnTo>
                  <a:pt x="9607" y="60289"/>
                </a:lnTo>
                <a:lnTo>
                  <a:pt x="23519" y="31889"/>
                </a:lnTo>
                <a:lnTo>
                  <a:pt x="41047" y="13479"/>
                </a:lnTo>
                <a:lnTo>
                  <a:pt x="64702" y="1321"/>
                </a:lnTo>
                <a:lnTo>
                  <a:pt x="82601" y="0"/>
                </a:lnTo>
                <a:lnTo>
                  <a:pt x="109850" y="2719"/>
                </a:lnTo>
                <a:lnTo>
                  <a:pt x="114219" y="5058"/>
                </a:lnTo>
                <a:lnTo>
                  <a:pt x="121895" y="13303"/>
                </a:lnTo>
                <a:lnTo>
                  <a:pt x="134388" y="34784"/>
                </a:lnTo>
                <a:lnTo>
                  <a:pt x="136856" y="43094"/>
                </a:lnTo>
                <a:lnTo>
                  <a:pt x="133189" y="63836"/>
                </a:lnTo>
                <a:lnTo>
                  <a:pt x="122565" y="78231"/>
                </a:lnTo>
                <a:lnTo>
                  <a:pt x="86642" y="114747"/>
                </a:lnTo>
                <a:lnTo>
                  <a:pt x="64101" y="123519"/>
                </a:lnTo>
                <a:lnTo>
                  <a:pt x="53759" y="125571"/>
                </a:lnTo>
                <a:lnTo>
                  <a:pt x="52484" y="126118"/>
                </a:lnTo>
                <a:lnTo>
                  <a:pt x="52983" y="126997"/>
                </a:lnTo>
                <a:lnTo>
                  <a:pt x="96951" y="96616"/>
                </a:lnTo>
                <a:lnTo>
                  <a:pt x="121484" y="91336"/>
                </a:lnTo>
                <a:lnTo>
                  <a:pt x="153917" y="94828"/>
                </a:lnTo>
                <a:lnTo>
                  <a:pt x="175169" y="102566"/>
                </a:lnTo>
                <a:lnTo>
                  <a:pt x="193225" y="116618"/>
                </a:lnTo>
                <a:lnTo>
                  <a:pt x="206924" y="134187"/>
                </a:lnTo>
                <a:lnTo>
                  <a:pt x="212629" y="147741"/>
                </a:lnTo>
                <a:lnTo>
                  <a:pt x="211141" y="157856"/>
                </a:lnTo>
                <a:lnTo>
                  <a:pt x="209263" y="163517"/>
                </a:lnTo>
                <a:lnTo>
                  <a:pt x="191449" y="186653"/>
                </a:lnTo>
                <a:lnTo>
                  <a:pt x="172095" y="198787"/>
                </a:lnTo>
                <a:lnTo>
                  <a:pt x="126945" y="218679"/>
                </a:lnTo>
                <a:lnTo>
                  <a:pt x="81681" y="2319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6" name="SMARTInkShape-8224"/>
          <p:cNvSpPr/>
          <p:nvPr/>
        </p:nvSpPr>
        <p:spPr>
          <a:xfrm>
            <a:off x="4311017" y="2781300"/>
            <a:ext cx="146684" cy="188548"/>
          </a:xfrm>
          <a:custGeom>
            <a:avLst/>
            <a:gdLst/>
            <a:ahLst/>
            <a:cxnLst/>
            <a:rect l="0" t="0" r="0" b="0"/>
            <a:pathLst>
              <a:path w="146684" h="188548">
                <a:moveTo>
                  <a:pt x="118108" y="0"/>
                </a:moveTo>
                <a:lnTo>
                  <a:pt x="113052" y="0"/>
                </a:lnTo>
                <a:lnTo>
                  <a:pt x="82461" y="13257"/>
                </a:lnTo>
                <a:lnTo>
                  <a:pt x="48164" y="36856"/>
                </a:lnTo>
                <a:lnTo>
                  <a:pt x="21350" y="73798"/>
                </a:lnTo>
                <a:lnTo>
                  <a:pt x="4765" y="109318"/>
                </a:lnTo>
                <a:lnTo>
                  <a:pt x="0" y="130078"/>
                </a:lnTo>
                <a:lnTo>
                  <a:pt x="3098" y="162370"/>
                </a:lnTo>
                <a:lnTo>
                  <a:pt x="6509" y="166455"/>
                </a:lnTo>
                <a:lnTo>
                  <a:pt x="34798" y="180615"/>
                </a:lnTo>
                <a:lnTo>
                  <a:pt x="60847" y="188547"/>
                </a:lnTo>
                <a:lnTo>
                  <a:pt x="104353" y="182128"/>
                </a:lnTo>
                <a:lnTo>
                  <a:pt x="129541" y="180144"/>
                </a:lnTo>
                <a:lnTo>
                  <a:pt x="146683"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49" name="SMARTInkShape-Group1225"/>
          <p:cNvGrpSpPr/>
          <p:nvPr/>
        </p:nvGrpSpPr>
        <p:grpSpPr>
          <a:xfrm>
            <a:off x="5581650" y="3430343"/>
            <a:ext cx="199027" cy="170108"/>
            <a:chOff x="5581650" y="3430343"/>
            <a:chExt cx="199027" cy="170108"/>
          </a:xfrm>
        </p:grpSpPr>
        <p:sp>
          <p:nvSpPr>
            <p:cNvPr id="847" name="SMARTInkShape-8225"/>
            <p:cNvSpPr/>
            <p:nvPr/>
          </p:nvSpPr>
          <p:spPr>
            <a:xfrm>
              <a:off x="5591175" y="3457575"/>
              <a:ext cx="19051" cy="142876"/>
            </a:xfrm>
            <a:custGeom>
              <a:avLst/>
              <a:gdLst/>
              <a:ahLst/>
              <a:cxnLst/>
              <a:rect l="0" t="0" r="0" b="0"/>
              <a:pathLst>
                <a:path w="19051" h="142876">
                  <a:moveTo>
                    <a:pt x="0" y="0"/>
                  </a:moveTo>
                  <a:lnTo>
                    <a:pt x="0" y="13257"/>
                  </a:lnTo>
                  <a:lnTo>
                    <a:pt x="2822" y="19298"/>
                  </a:lnTo>
                  <a:lnTo>
                    <a:pt x="13257" y="36855"/>
                  </a:lnTo>
                  <a:lnTo>
                    <a:pt x="17906" y="67252"/>
                  </a:lnTo>
                  <a:lnTo>
                    <a:pt x="18983" y="114148"/>
                  </a:lnTo>
                  <a:lnTo>
                    <a:pt x="190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8" name="SMARTInkShape-8226"/>
            <p:cNvSpPr/>
            <p:nvPr/>
          </p:nvSpPr>
          <p:spPr>
            <a:xfrm>
              <a:off x="5581650" y="3430343"/>
              <a:ext cx="199027" cy="132008"/>
            </a:xfrm>
            <a:custGeom>
              <a:avLst/>
              <a:gdLst/>
              <a:ahLst/>
              <a:cxnLst/>
              <a:rect l="0" t="0" r="0" b="0"/>
              <a:pathLst>
                <a:path w="199027" h="132008">
                  <a:moveTo>
                    <a:pt x="0" y="17707"/>
                  </a:moveTo>
                  <a:lnTo>
                    <a:pt x="0" y="9506"/>
                  </a:lnTo>
                  <a:lnTo>
                    <a:pt x="5057" y="3518"/>
                  </a:lnTo>
                  <a:lnTo>
                    <a:pt x="16006" y="817"/>
                  </a:lnTo>
                  <a:lnTo>
                    <a:pt x="47028" y="0"/>
                  </a:lnTo>
                  <a:lnTo>
                    <a:pt x="89801" y="6252"/>
                  </a:lnTo>
                  <a:lnTo>
                    <a:pt x="97967" y="6895"/>
                  </a:lnTo>
                  <a:lnTo>
                    <a:pt x="112685" y="13255"/>
                  </a:lnTo>
                  <a:lnTo>
                    <a:pt x="126282" y="21020"/>
                  </a:lnTo>
                  <a:lnTo>
                    <a:pt x="145838" y="27508"/>
                  </a:lnTo>
                  <a:lnTo>
                    <a:pt x="188641" y="63739"/>
                  </a:lnTo>
                  <a:lnTo>
                    <a:pt x="194966" y="72738"/>
                  </a:lnTo>
                  <a:lnTo>
                    <a:pt x="198526" y="83754"/>
                  </a:lnTo>
                  <a:lnTo>
                    <a:pt x="199026" y="87138"/>
                  </a:lnTo>
                  <a:lnTo>
                    <a:pt x="196184" y="90453"/>
                  </a:lnTo>
                  <a:lnTo>
                    <a:pt x="175956" y="100174"/>
                  </a:lnTo>
                  <a:lnTo>
                    <a:pt x="134553" y="112940"/>
                  </a:lnTo>
                  <a:lnTo>
                    <a:pt x="47625" y="1320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53" name="SMARTInkShape-Group1226"/>
          <p:cNvGrpSpPr/>
          <p:nvPr/>
        </p:nvGrpSpPr>
        <p:grpSpPr>
          <a:xfrm>
            <a:off x="3867150" y="4438650"/>
            <a:ext cx="180976" cy="285572"/>
            <a:chOff x="3867150" y="4438650"/>
            <a:chExt cx="180976" cy="285572"/>
          </a:xfrm>
        </p:grpSpPr>
        <p:sp>
          <p:nvSpPr>
            <p:cNvPr id="850" name="SMARTInkShape-8227"/>
            <p:cNvSpPr/>
            <p:nvPr/>
          </p:nvSpPr>
          <p:spPr>
            <a:xfrm>
              <a:off x="3867150" y="4505325"/>
              <a:ext cx="180976" cy="218897"/>
            </a:xfrm>
            <a:custGeom>
              <a:avLst/>
              <a:gdLst/>
              <a:ahLst/>
              <a:cxnLst/>
              <a:rect l="0" t="0" r="0" b="0"/>
              <a:pathLst>
                <a:path w="180976" h="218897">
                  <a:moveTo>
                    <a:pt x="0" y="0"/>
                  </a:moveTo>
                  <a:lnTo>
                    <a:pt x="5057" y="0"/>
                  </a:lnTo>
                  <a:lnTo>
                    <a:pt x="6546" y="1058"/>
                  </a:lnTo>
                  <a:lnTo>
                    <a:pt x="7539" y="2822"/>
                  </a:lnTo>
                  <a:lnTo>
                    <a:pt x="17012" y="43256"/>
                  </a:lnTo>
                  <a:lnTo>
                    <a:pt x="18647" y="84862"/>
                  </a:lnTo>
                  <a:lnTo>
                    <a:pt x="18971" y="124713"/>
                  </a:lnTo>
                  <a:lnTo>
                    <a:pt x="19040" y="169516"/>
                  </a:lnTo>
                  <a:lnTo>
                    <a:pt x="19050" y="212200"/>
                  </a:lnTo>
                  <a:lnTo>
                    <a:pt x="20108" y="214492"/>
                  </a:lnTo>
                  <a:lnTo>
                    <a:pt x="21872" y="216019"/>
                  </a:lnTo>
                  <a:lnTo>
                    <a:pt x="26654" y="217717"/>
                  </a:lnTo>
                  <a:lnTo>
                    <a:pt x="46496" y="218896"/>
                  </a:lnTo>
                  <a:lnTo>
                    <a:pt x="90931" y="210858"/>
                  </a:lnTo>
                  <a:lnTo>
                    <a:pt x="131399" y="209809"/>
                  </a:lnTo>
                  <a:lnTo>
                    <a:pt x="1809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1" name="SMARTInkShape-8228"/>
            <p:cNvSpPr/>
            <p:nvPr/>
          </p:nvSpPr>
          <p:spPr>
            <a:xfrm>
              <a:off x="3905250" y="4572000"/>
              <a:ext cx="95251" cy="28576"/>
            </a:xfrm>
            <a:custGeom>
              <a:avLst/>
              <a:gdLst/>
              <a:ahLst/>
              <a:cxnLst/>
              <a:rect l="0" t="0" r="0" b="0"/>
              <a:pathLst>
                <a:path w="95251" h="28576">
                  <a:moveTo>
                    <a:pt x="0" y="28575"/>
                  </a:moveTo>
                  <a:lnTo>
                    <a:pt x="5057" y="23519"/>
                  </a:lnTo>
                  <a:lnTo>
                    <a:pt x="29339" y="13387"/>
                  </a:lnTo>
                  <a:lnTo>
                    <a:pt x="54988" y="10288"/>
                  </a:lnTo>
                  <a:lnTo>
                    <a:pt x="73123" y="8806"/>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2" name="SMARTInkShape-8229"/>
            <p:cNvSpPr/>
            <p:nvPr/>
          </p:nvSpPr>
          <p:spPr>
            <a:xfrm>
              <a:off x="3877999" y="4438650"/>
              <a:ext cx="74877" cy="28576"/>
            </a:xfrm>
            <a:custGeom>
              <a:avLst/>
              <a:gdLst/>
              <a:ahLst/>
              <a:cxnLst/>
              <a:rect l="0" t="0" r="0" b="0"/>
              <a:pathLst>
                <a:path w="74877" h="28576">
                  <a:moveTo>
                    <a:pt x="8201" y="28575"/>
                  </a:moveTo>
                  <a:lnTo>
                    <a:pt x="3145" y="28575"/>
                  </a:lnTo>
                  <a:lnTo>
                    <a:pt x="1655" y="27517"/>
                  </a:lnTo>
                  <a:lnTo>
                    <a:pt x="662" y="25753"/>
                  </a:lnTo>
                  <a:lnTo>
                    <a:pt x="0" y="23519"/>
                  </a:lnTo>
                  <a:lnTo>
                    <a:pt x="1675" y="22029"/>
                  </a:lnTo>
                  <a:lnTo>
                    <a:pt x="16751" y="19639"/>
                  </a:lnTo>
                  <a:lnTo>
                    <a:pt x="20251" y="19442"/>
                  </a:lnTo>
                  <a:lnTo>
                    <a:pt x="748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93" name="SMARTInkShape-Group1227"/>
          <p:cNvGrpSpPr/>
          <p:nvPr/>
        </p:nvGrpSpPr>
        <p:grpSpPr>
          <a:xfrm>
            <a:off x="5133975" y="3867150"/>
            <a:ext cx="552451" cy="390526"/>
            <a:chOff x="5133975" y="3867150"/>
            <a:chExt cx="552451" cy="390526"/>
          </a:xfrm>
        </p:grpSpPr>
        <p:sp>
          <p:nvSpPr>
            <p:cNvPr id="854" name="SMARTInkShape-8230"/>
            <p:cNvSpPr/>
            <p:nvPr/>
          </p:nvSpPr>
          <p:spPr>
            <a:xfrm>
              <a:off x="5133975" y="4067175"/>
              <a:ext cx="28576" cy="190501"/>
            </a:xfrm>
            <a:custGeom>
              <a:avLst/>
              <a:gdLst/>
              <a:ahLst/>
              <a:cxnLst/>
              <a:rect l="0" t="0" r="0" b="0"/>
              <a:pathLst>
                <a:path w="28576" h="190501">
                  <a:moveTo>
                    <a:pt x="0" y="0"/>
                  </a:moveTo>
                  <a:lnTo>
                    <a:pt x="0" y="5056"/>
                  </a:lnTo>
                  <a:lnTo>
                    <a:pt x="2822" y="10361"/>
                  </a:lnTo>
                  <a:lnTo>
                    <a:pt x="5057" y="13257"/>
                  </a:lnTo>
                  <a:lnTo>
                    <a:pt x="8937" y="59732"/>
                  </a:lnTo>
                  <a:lnTo>
                    <a:pt x="12173" y="90370"/>
                  </a:lnTo>
                  <a:lnTo>
                    <a:pt x="19203" y="133962"/>
                  </a:lnTo>
                  <a:lnTo>
                    <a:pt x="285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SMARTInkShape-8231"/>
            <p:cNvSpPr/>
            <p:nvPr/>
          </p:nvSpPr>
          <p:spPr>
            <a:xfrm>
              <a:off x="5181600" y="4067175"/>
              <a:ext cx="66676" cy="1"/>
            </a:xfrm>
            <a:custGeom>
              <a:avLst/>
              <a:gdLst/>
              <a:ahLst/>
              <a:cxnLst/>
              <a:rect l="0" t="0" r="0" b="0"/>
              <a:pathLst>
                <a:path w="66676" h="1">
                  <a:moveTo>
                    <a:pt x="0" y="0"/>
                  </a:moveTo>
                  <a:lnTo>
                    <a:pt x="44659" y="0"/>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6" name="SMARTInkShape-8232"/>
            <p:cNvSpPr/>
            <p:nvPr/>
          </p:nvSpPr>
          <p:spPr>
            <a:xfrm>
              <a:off x="5549493" y="3867150"/>
              <a:ext cx="117883" cy="209551"/>
            </a:xfrm>
            <a:custGeom>
              <a:avLst/>
              <a:gdLst/>
              <a:ahLst/>
              <a:cxnLst/>
              <a:rect l="0" t="0" r="0" b="0"/>
              <a:pathLst>
                <a:path w="117883" h="209551">
                  <a:moveTo>
                    <a:pt x="117882" y="0"/>
                  </a:moveTo>
                  <a:lnTo>
                    <a:pt x="102673" y="1058"/>
                  </a:lnTo>
                  <a:lnTo>
                    <a:pt x="91367" y="5056"/>
                  </a:lnTo>
                  <a:lnTo>
                    <a:pt x="49228" y="40704"/>
                  </a:lnTo>
                  <a:lnTo>
                    <a:pt x="16505" y="87963"/>
                  </a:lnTo>
                  <a:lnTo>
                    <a:pt x="8267" y="101536"/>
                  </a:lnTo>
                  <a:lnTo>
                    <a:pt x="1078" y="121680"/>
                  </a:lnTo>
                  <a:lnTo>
                    <a:pt x="0" y="141922"/>
                  </a:lnTo>
                  <a:lnTo>
                    <a:pt x="4106" y="160443"/>
                  </a:lnTo>
                  <a:lnTo>
                    <a:pt x="12987" y="175730"/>
                  </a:lnTo>
                  <a:lnTo>
                    <a:pt x="34944" y="196237"/>
                  </a:lnTo>
                  <a:lnTo>
                    <a:pt x="60732"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7" name="SMARTInkShape-8233"/>
            <p:cNvSpPr/>
            <p:nvPr/>
          </p:nvSpPr>
          <p:spPr>
            <a:xfrm>
              <a:off x="5614263" y="3962555"/>
              <a:ext cx="72163" cy="56996"/>
            </a:xfrm>
            <a:custGeom>
              <a:avLst/>
              <a:gdLst/>
              <a:ahLst/>
              <a:cxnLst/>
              <a:rect l="0" t="0" r="0" b="0"/>
              <a:pathLst>
                <a:path w="72163" h="56996">
                  <a:moveTo>
                    <a:pt x="5487" y="37945"/>
                  </a:moveTo>
                  <a:lnTo>
                    <a:pt x="431" y="32889"/>
                  </a:lnTo>
                  <a:lnTo>
                    <a:pt x="0" y="30341"/>
                  </a:lnTo>
                  <a:lnTo>
                    <a:pt x="770" y="27584"/>
                  </a:lnTo>
                  <a:lnTo>
                    <a:pt x="4556" y="20612"/>
                  </a:lnTo>
                  <a:lnTo>
                    <a:pt x="50161" y="2486"/>
                  </a:lnTo>
                  <a:lnTo>
                    <a:pt x="70107" y="0"/>
                  </a:lnTo>
                  <a:lnTo>
                    <a:pt x="71249" y="5558"/>
                  </a:lnTo>
                  <a:lnTo>
                    <a:pt x="72162" y="5699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2" name="SMARTInkShape-8234"/>
            <p:cNvSpPr/>
            <p:nvPr/>
          </p:nvSpPr>
          <p:spPr>
            <a:xfrm>
              <a:off x="5172075" y="4019550"/>
              <a:ext cx="57151" cy="19051"/>
            </a:xfrm>
            <a:custGeom>
              <a:avLst/>
              <a:gdLst/>
              <a:ahLst/>
              <a:cxnLst/>
              <a:rect l="0" t="0" r="0" b="0"/>
              <a:pathLst>
                <a:path w="57151" h="19051">
                  <a:moveTo>
                    <a:pt x="0" y="19050"/>
                  </a:moveTo>
                  <a:lnTo>
                    <a:pt x="0" y="13994"/>
                  </a:lnTo>
                  <a:lnTo>
                    <a:pt x="2117" y="12504"/>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20" name="SMARTInkShape-Group1228"/>
          <p:cNvGrpSpPr/>
          <p:nvPr/>
        </p:nvGrpSpPr>
        <p:grpSpPr>
          <a:xfrm>
            <a:off x="9157757" y="3819952"/>
            <a:ext cx="1984936" cy="1952199"/>
            <a:chOff x="9157757" y="3819952"/>
            <a:chExt cx="1984936" cy="1952199"/>
          </a:xfrm>
        </p:grpSpPr>
        <p:sp>
          <p:nvSpPr>
            <p:cNvPr id="994" name="SMARTInkShape-8235"/>
            <p:cNvSpPr/>
            <p:nvPr/>
          </p:nvSpPr>
          <p:spPr>
            <a:xfrm>
              <a:off x="9641328" y="3955216"/>
              <a:ext cx="121772" cy="460749"/>
            </a:xfrm>
            <a:custGeom>
              <a:avLst/>
              <a:gdLst/>
              <a:ahLst/>
              <a:cxnLst/>
              <a:rect l="0" t="0" r="0" b="0"/>
              <a:pathLst>
                <a:path w="121772" h="460749">
                  <a:moveTo>
                    <a:pt x="64647" y="45284"/>
                  </a:moveTo>
                  <a:lnTo>
                    <a:pt x="63589" y="13849"/>
                  </a:lnTo>
                  <a:lnTo>
                    <a:pt x="59590" y="5560"/>
                  </a:lnTo>
                  <a:lnTo>
                    <a:pt x="55984" y="2927"/>
                  </a:lnTo>
                  <a:lnTo>
                    <a:pt x="46333" y="0"/>
                  </a:lnTo>
                  <a:lnTo>
                    <a:pt x="34988" y="1522"/>
                  </a:lnTo>
                  <a:lnTo>
                    <a:pt x="23949" y="5726"/>
                  </a:lnTo>
                  <a:lnTo>
                    <a:pt x="15514" y="11122"/>
                  </a:lnTo>
                  <a:lnTo>
                    <a:pt x="4817" y="25167"/>
                  </a:lnTo>
                  <a:lnTo>
                    <a:pt x="0" y="37677"/>
                  </a:lnTo>
                  <a:lnTo>
                    <a:pt x="1440" y="40213"/>
                  </a:lnTo>
                  <a:lnTo>
                    <a:pt x="4517" y="41903"/>
                  </a:lnTo>
                  <a:lnTo>
                    <a:pt x="19609" y="44616"/>
                  </a:lnTo>
                  <a:lnTo>
                    <a:pt x="52418" y="46210"/>
                  </a:lnTo>
                  <a:lnTo>
                    <a:pt x="81211" y="58524"/>
                  </a:lnTo>
                  <a:lnTo>
                    <a:pt x="90707" y="73041"/>
                  </a:lnTo>
                  <a:lnTo>
                    <a:pt x="102001" y="107836"/>
                  </a:lnTo>
                  <a:lnTo>
                    <a:pt x="109229" y="148837"/>
                  </a:lnTo>
                  <a:lnTo>
                    <a:pt x="116729" y="195561"/>
                  </a:lnTo>
                  <a:lnTo>
                    <a:pt x="120295" y="235743"/>
                  </a:lnTo>
                  <a:lnTo>
                    <a:pt x="121352" y="276106"/>
                  </a:lnTo>
                  <a:lnTo>
                    <a:pt x="121665" y="314876"/>
                  </a:lnTo>
                  <a:lnTo>
                    <a:pt x="121771" y="360416"/>
                  </a:lnTo>
                  <a:lnTo>
                    <a:pt x="119673" y="401946"/>
                  </a:lnTo>
                  <a:lnTo>
                    <a:pt x="103895" y="445975"/>
                  </a:lnTo>
                  <a:lnTo>
                    <a:pt x="100338" y="452111"/>
                  </a:lnTo>
                  <a:lnTo>
                    <a:pt x="94791" y="456202"/>
                  </a:lnTo>
                  <a:lnTo>
                    <a:pt x="80161" y="460748"/>
                  </a:lnTo>
                  <a:lnTo>
                    <a:pt x="72873" y="459843"/>
                  </a:lnTo>
                  <a:lnTo>
                    <a:pt x="59131" y="453194"/>
                  </a:lnTo>
                  <a:lnTo>
                    <a:pt x="39494" y="427437"/>
                  </a:lnTo>
                  <a:lnTo>
                    <a:pt x="35123" y="407746"/>
                  </a:lnTo>
                  <a:lnTo>
                    <a:pt x="40941" y="369235"/>
                  </a:lnTo>
                  <a:lnTo>
                    <a:pt x="58827" y="331054"/>
                  </a:lnTo>
                  <a:lnTo>
                    <a:pt x="83697" y="2834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SMARTInkShape-8236"/>
            <p:cNvSpPr/>
            <p:nvPr/>
          </p:nvSpPr>
          <p:spPr>
            <a:xfrm>
              <a:off x="9978248" y="3943350"/>
              <a:ext cx="99203" cy="219076"/>
            </a:xfrm>
            <a:custGeom>
              <a:avLst/>
              <a:gdLst/>
              <a:ahLst/>
              <a:cxnLst/>
              <a:rect l="0" t="0" r="0" b="0"/>
              <a:pathLst>
                <a:path w="99203" h="219076">
                  <a:moveTo>
                    <a:pt x="80152" y="0"/>
                  </a:moveTo>
                  <a:lnTo>
                    <a:pt x="71950" y="0"/>
                  </a:lnTo>
                  <a:lnTo>
                    <a:pt x="44230" y="26515"/>
                  </a:lnTo>
                  <a:lnTo>
                    <a:pt x="20688" y="65170"/>
                  </a:lnTo>
                  <a:lnTo>
                    <a:pt x="7572" y="101656"/>
                  </a:lnTo>
                  <a:lnTo>
                    <a:pt x="0" y="144777"/>
                  </a:lnTo>
                  <a:lnTo>
                    <a:pt x="6075" y="167356"/>
                  </a:lnTo>
                  <a:lnTo>
                    <a:pt x="18655" y="185858"/>
                  </a:lnTo>
                  <a:lnTo>
                    <a:pt x="34828" y="200079"/>
                  </a:lnTo>
                  <a:lnTo>
                    <a:pt x="99202"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6" name="SMARTInkShape-8237"/>
            <p:cNvSpPr/>
            <p:nvPr/>
          </p:nvSpPr>
          <p:spPr>
            <a:xfrm>
              <a:off x="9197998" y="3819952"/>
              <a:ext cx="218541" cy="269090"/>
            </a:xfrm>
            <a:custGeom>
              <a:avLst/>
              <a:gdLst/>
              <a:ahLst/>
              <a:cxnLst/>
              <a:rect l="0" t="0" r="0" b="0"/>
              <a:pathLst>
                <a:path w="218541" h="269090">
                  <a:moveTo>
                    <a:pt x="98402" y="18623"/>
                  </a:moveTo>
                  <a:lnTo>
                    <a:pt x="98402" y="4434"/>
                  </a:lnTo>
                  <a:lnTo>
                    <a:pt x="97344" y="2813"/>
                  </a:lnTo>
                  <a:lnTo>
                    <a:pt x="95580" y="1733"/>
                  </a:lnTo>
                  <a:lnTo>
                    <a:pt x="90201" y="0"/>
                  </a:lnTo>
                  <a:lnTo>
                    <a:pt x="79157" y="4756"/>
                  </a:lnTo>
                  <a:lnTo>
                    <a:pt x="50974" y="29995"/>
                  </a:lnTo>
                  <a:lnTo>
                    <a:pt x="36841" y="51038"/>
                  </a:lnTo>
                  <a:lnTo>
                    <a:pt x="19283" y="95329"/>
                  </a:lnTo>
                  <a:lnTo>
                    <a:pt x="3186" y="142515"/>
                  </a:lnTo>
                  <a:lnTo>
                    <a:pt x="0" y="152018"/>
                  </a:lnTo>
                  <a:lnTo>
                    <a:pt x="572" y="195730"/>
                  </a:lnTo>
                  <a:lnTo>
                    <a:pt x="2388" y="228673"/>
                  </a:lnTo>
                  <a:lnTo>
                    <a:pt x="5817" y="236973"/>
                  </a:lnTo>
                  <a:lnTo>
                    <a:pt x="18094" y="251840"/>
                  </a:lnTo>
                  <a:lnTo>
                    <a:pt x="47914" y="267053"/>
                  </a:lnTo>
                  <a:lnTo>
                    <a:pt x="65733" y="269089"/>
                  </a:lnTo>
                  <a:lnTo>
                    <a:pt x="82824" y="265408"/>
                  </a:lnTo>
                  <a:lnTo>
                    <a:pt x="114130" y="251435"/>
                  </a:lnTo>
                  <a:lnTo>
                    <a:pt x="156578" y="221542"/>
                  </a:lnTo>
                  <a:lnTo>
                    <a:pt x="169414" y="206176"/>
                  </a:lnTo>
                  <a:lnTo>
                    <a:pt x="197398" y="161110"/>
                  </a:lnTo>
                  <a:lnTo>
                    <a:pt x="209780" y="142275"/>
                  </a:lnTo>
                  <a:lnTo>
                    <a:pt x="218540" y="103709"/>
                  </a:lnTo>
                  <a:lnTo>
                    <a:pt x="214944" y="76900"/>
                  </a:lnTo>
                  <a:lnTo>
                    <a:pt x="201019" y="43651"/>
                  </a:lnTo>
                  <a:lnTo>
                    <a:pt x="195388" y="35309"/>
                  </a:lnTo>
                  <a:lnTo>
                    <a:pt x="172199" y="23217"/>
                  </a:lnTo>
                  <a:lnTo>
                    <a:pt x="129087" y="13281"/>
                  </a:lnTo>
                  <a:lnTo>
                    <a:pt x="92325" y="13160"/>
                  </a:lnTo>
                  <a:lnTo>
                    <a:pt x="51458" y="22600"/>
                  </a:lnTo>
                  <a:lnTo>
                    <a:pt x="8856" y="35862"/>
                  </a:lnTo>
                  <a:lnTo>
                    <a:pt x="8014" y="37524"/>
                  </a:lnTo>
                  <a:lnTo>
                    <a:pt x="8510" y="39690"/>
                  </a:lnTo>
                  <a:lnTo>
                    <a:pt x="9899" y="42193"/>
                  </a:lnTo>
                  <a:lnTo>
                    <a:pt x="27023" y="50771"/>
                  </a:lnTo>
                  <a:lnTo>
                    <a:pt x="117452" y="567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7" name="SMARTInkShape-8238"/>
            <p:cNvSpPr/>
            <p:nvPr/>
          </p:nvSpPr>
          <p:spPr>
            <a:xfrm>
              <a:off x="9505950" y="3962400"/>
              <a:ext cx="19051" cy="115571"/>
            </a:xfrm>
            <a:custGeom>
              <a:avLst/>
              <a:gdLst/>
              <a:ahLst/>
              <a:cxnLst/>
              <a:rect l="0" t="0" r="0" b="0"/>
              <a:pathLst>
                <a:path w="19051" h="115571">
                  <a:moveTo>
                    <a:pt x="0" y="9525"/>
                  </a:moveTo>
                  <a:lnTo>
                    <a:pt x="1059" y="51302"/>
                  </a:lnTo>
                  <a:lnTo>
                    <a:pt x="5488" y="81405"/>
                  </a:lnTo>
                  <a:lnTo>
                    <a:pt x="3155" y="99497"/>
                  </a:lnTo>
                  <a:lnTo>
                    <a:pt x="7167" y="114618"/>
                  </a:lnTo>
                  <a:lnTo>
                    <a:pt x="7953" y="115570"/>
                  </a:lnTo>
                  <a:lnTo>
                    <a:pt x="8477" y="115147"/>
                  </a:lnTo>
                  <a:lnTo>
                    <a:pt x="6238" y="111854"/>
                  </a:lnTo>
                  <a:lnTo>
                    <a:pt x="4159" y="109494"/>
                  </a:lnTo>
                  <a:lnTo>
                    <a:pt x="1848" y="101228"/>
                  </a:lnTo>
                  <a:lnTo>
                    <a:pt x="162" y="58825"/>
                  </a:lnTo>
                  <a:lnTo>
                    <a:pt x="109" y="51917"/>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8" name="SMARTInkShape-8239"/>
            <p:cNvSpPr/>
            <p:nvPr/>
          </p:nvSpPr>
          <p:spPr>
            <a:xfrm>
              <a:off x="10877678" y="4040168"/>
              <a:ext cx="180848" cy="265133"/>
            </a:xfrm>
            <a:custGeom>
              <a:avLst/>
              <a:gdLst/>
              <a:ahLst/>
              <a:cxnLst/>
              <a:rect l="0" t="0" r="0" b="0"/>
              <a:pathLst>
                <a:path w="180848" h="265133">
                  <a:moveTo>
                    <a:pt x="18922" y="46057"/>
                  </a:moveTo>
                  <a:lnTo>
                    <a:pt x="23979" y="46057"/>
                  </a:lnTo>
                  <a:lnTo>
                    <a:pt x="25468" y="47115"/>
                  </a:lnTo>
                  <a:lnTo>
                    <a:pt x="26463" y="48879"/>
                  </a:lnTo>
                  <a:lnTo>
                    <a:pt x="27565" y="55778"/>
                  </a:lnTo>
                  <a:lnTo>
                    <a:pt x="27311" y="97515"/>
                  </a:lnTo>
                  <a:lnTo>
                    <a:pt x="20236" y="136755"/>
                  </a:lnTo>
                  <a:lnTo>
                    <a:pt x="14255" y="177000"/>
                  </a:lnTo>
                  <a:lnTo>
                    <a:pt x="7214" y="224624"/>
                  </a:lnTo>
                  <a:lnTo>
                    <a:pt x="1322" y="241843"/>
                  </a:lnTo>
                  <a:lnTo>
                    <a:pt x="839" y="242198"/>
                  </a:lnTo>
                  <a:lnTo>
                    <a:pt x="517" y="241376"/>
                  </a:lnTo>
                  <a:lnTo>
                    <a:pt x="0" y="232453"/>
                  </a:lnTo>
                  <a:lnTo>
                    <a:pt x="14048" y="191140"/>
                  </a:lnTo>
                  <a:lnTo>
                    <a:pt x="28111" y="143938"/>
                  </a:lnTo>
                  <a:lnTo>
                    <a:pt x="41081" y="98670"/>
                  </a:lnTo>
                  <a:lnTo>
                    <a:pt x="53834" y="57626"/>
                  </a:lnTo>
                  <a:lnTo>
                    <a:pt x="63722" y="25215"/>
                  </a:lnTo>
                  <a:lnTo>
                    <a:pt x="66350" y="10336"/>
                  </a:lnTo>
                  <a:lnTo>
                    <a:pt x="68533" y="6368"/>
                  </a:lnTo>
                  <a:lnTo>
                    <a:pt x="74582" y="0"/>
                  </a:lnTo>
                  <a:lnTo>
                    <a:pt x="76139" y="535"/>
                  </a:lnTo>
                  <a:lnTo>
                    <a:pt x="80687" y="3953"/>
                  </a:lnTo>
                  <a:lnTo>
                    <a:pt x="83416" y="11822"/>
                  </a:lnTo>
                  <a:lnTo>
                    <a:pt x="84143" y="16884"/>
                  </a:lnTo>
                  <a:lnTo>
                    <a:pt x="106928" y="57690"/>
                  </a:lnTo>
                  <a:lnTo>
                    <a:pt x="123579" y="103485"/>
                  </a:lnTo>
                  <a:lnTo>
                    <a:pt x="136374" y="146418"/>
                  </a:lnTo>
                  <a:lnTo>
                    <a:pt x="149092" y="187002"/>
                  </a:lnTo>
                  <a:lnTo>
                    <a:pt x="170028" y="228241"/>
                  </a:lnTo>
                  <a:lnTo>
                    <a:pt x="180847" y="2651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9" name="SMARTInkShape-8240"/>
            <p:cNvSpPr/>
            <p:nvPr/>
          </p:nvSpPr>
          <p:spPr>
            <a:xfrm>
              <a:off x="10547725" y="4143375"/>
              <a:ext cx="91701" cy="27126"/>
            </a:xfrm>
            <a:custGeom>
              <a:avLst/>
              <a:gdLst/>
              <a:ahLst/>
              <a:cxnLst/>
              <a:rect l="0" t="0" r="0" b="0"/>
              <a:pathLst>
                <a:path w="91701" h="27126">
                  <a:moveTo>
                    <a:pt x="44075" y="0"/>
                  </a:moveTo>
                  <a:lnTo>
                    <a:pt x="39018" y="5056"/>
                  </a:lnTo>
                  <a:lnTo>
                    <a:pt x="30891" y="7539"/>
                  </a:lnTo>
                  <a:lnTo>
                    <a:pt x="14416" y="11759"/>
                  </a:lnTo>
                  <a:lnTo>
                    <a:pt x="0" y="17610"/>
                  </a:lnTo>
                  <a:lnTo>
                    <a:pt x="932" y="19148"/>
                  </a:lnTo>
                  <a:lnTo>
                    <a:pt x="7614" y="23680"/>
                  </a:lnTo>
                  <a:lnTo>
                    <a:pt x="33390" y="27125"/>
                  </a:lnTo>
                  <a:lnTo>
                    <a:pt x="917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0" name="SMARTInkShape-8241"/>
            <p:cNvSpPr/>
            <p:nvPr/>
          </p:nvSpPr>
          <p:spPr>
            <a:xfrm>
              <a:off x="10544175" y="4057650"/>
              <a:ext cx="123826" cy="28576"/>
            </a:xfrm>
            <a:custGeom>
              <a:avLst/>
              <a:gdLst/>
              <a:ahLst/>
              <a:cxnLst/>
              <a:rect l="0" t="0" r="0" b="0"/>
              <a:pathLst>
                <a:path w="123826" h="28576">
                  <a:moveTo>
                    <a:pt x="0" y="0"/>
                  </a:moveTo>
                  <a:lnTo>
                    <a:pt x="15208" y="1058"/>
                  </a:lnTo>
                  <a:lnTo>
                    <a:pt x="60120" y="11759"/>
                  </a:lnTo>
                  <a:lnTo>
                    <a:pt x="1238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1" name="SMARTInkShape-8242"/>
            <p:cNvSpPr/>
            <p:nvPr/>
          </p:nvSpPr>
          <p:spPr>
            <a:xfrm>
              <a:off x="9424317" y="4724400"/>
              <a:ext cx="24484" cy="98181"/>
            </a:xfrm>
            <a:custGeom>
              <a:avLst/>
              <a:gdLst/>
              <a:ahLst/>
              <a:cxnLst/>
              <a:rect l="0" t="0" r="0" b="0"/>
              <a:pathLst>
                <a:path w="24484" h="98181">
                  <a:moveTo>
                    <a:pt x="5433" y="9525"/>
                  </a:moveTo>
                  <a:lnTo>
                    <a:pt x="5433" y="52754"/>
                  </a:lnTo>
                  <a:lnTo>
                    <a:pt x="6492" y="67897"/>
                  </a:lnTo>
                  <a:lnTo>
                    <a:pt x="10921" y="87263"/>
                  </a:lnTo>
                  <a:lnTo>
                    <a:pt x="8578" y="96286"/>
                  </a:lnTo>
                  <a:lnTo>
                    <a:pt x="7529" y="98058"/>
                  </a:lnTo>
                  <a:lnTo>
                    <a:pt x="6831" y="98180"/>
                  </a:lnTo>
                  <a:lnTo>
                    <a:pt x="6365" y="97203"/>
                  </a:lnTo>
                  <a:lnTo>
                    <a:pt x="2734" y="82324"/>
                  </a:lnTo>
                  <a:lnTo>
                    <a:pt x="458" y="77108"/>
                  </a:lnTo>
                  <a:lnTo>
                    <a:pt x="0" y="72572"/>
                  </a:lnTo>
                  <a:lnTo>
                    <a:pt x="244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2" name="SMARTInkShape-8243"/>
            <p:cNvSpPr/>
            <p:nvPr/>
          </p:nvSpPr>
          <p:spPr>
            <a:xfrm>
              <a:off x="9157757" y="4648200"/>
              <a:ext cx="176744" cy="66107"/>
            </a:xfrm>
            <a:custGeom>
              <a:avLst/>
              <a:gdLst/>
              <a:ahLst/>
              <a:cxnLst/>
              <a:rect l="0" t="0" r="0" b="0"/>
              <a:pathLst>
                <a:path w="176744" h="66107">
                  <a:moveTo>
                    <a:pt x="119593" y="0"/>
                  </a:moveTo>
                  <a:lnTo>
                    <a:pt x="101279" y="0"/>
                  </a:lnTo>
                  <a:lnTo>
                    <a:pt x="62627" y="15209"/>
                  </a:lnTo>
                  <a:lnTo>
                    <a:pt x="19872" y="35773"/>
                  </a:lnTo>
                  <a:lnTo>
                    <a:pt x="6481" y="43416"/>
                  </a:lnTo>
                  <a:lnTo>
                    <a:pt x="529" y="50340"/>
                  </a:lnTo>
                  <a:lnTo>
                    <a:pt x="0" y="53668"/>
                  </a:lnTo>
                  <a:lnTo>
                    <a:pt x="706" y="56946"/>
                  </a:lnTo>
                  <a:lnTo>
                    <a:pt x="2235" y="60189"/>
                  </a:lnTo>
                  <a:lnTo>
                    <a:pt x="15223" y="63793"/>
                  </a:lnTo>
                  <a:lnTo>
                    <a:pt x="58055" y="66106"/>
                  </a:lnTo>
                  <a:lnTo>
                    <a:pt x="99676" y="60016"/>
                  </a:lnTo>
                  <a:lnTo>
                    <a:pt x="138472" y="54894"/>
                  </a:lnTo>
                  <a:lnTo>
                    <a:pt x="176743"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3" name="SMARTInkShape-8244"/>
            <p:cNvSpPr/>
            <p:nvPr/>
          </p:nvSpPr>
          <p:spPr>
            <a:xfrm>
              <a:off x="9177061" y="4638675"/>
              <a:ext cx="147915" cy="250881"/>
            </a:xfrm>
            <a:custGeom>
              <a:avLst/>
              <a:gdLst/>
              <a:ahLst/>
              <a:cxnLst/>
              <a:rect l="0" t="0" r="0" b="0"/>
              <a:pathLst>
                <a:path w="147915" h="250881">
                  <a:moveTo>
                    <a:pt x="62189" y="0"/>
                  </a:moveTo>
                  <a:lnTo>
                    <a:pt x="57132" y="0"/>
                  </a:lnTo>
                  <a:lnTo>
                    <a:pt x="51828" y="5645"/>
                  </a:lnTo>
                  <a:lnTo>
                    <a:pt x="25334" y="46692"/>
                  </a:lnTo>
                  <a:lnTo>
                    <a:pt x="10145" y="85541"/>
                  </a:lnTo>
                  <a:lnTo>
                    <a:pt x="3225" y="123789"/>
                  </a:lnTo>
                  <a:lnTo>
                    <a:pt x="0" y="146034"/>
                  </a:lnTo>
                  <a:lnTo>
                    <a:pt x="4134" y="191083"/>
                  </a:lnTo>
                  <a:lnTo>
                    <a:pt x="15013" y="230714"/>
                  </a:lnTo>
                  <a:lnTo>
                    <a:pt x="18038" y="236359"/>
                  </a:lnTo>
                  <a:lnTo>
                    <a:pt x="29867" y="245454"/>
                  </a:lnTo>
                  <a:lnTo>
                    <a:pt x="37466" y="249361"/>
                  </a:lnTo>
                  <a:lnTo>
                    <a:pt x="54376" y="250880"/>
                  </a:lnTo>
                  <a:lnTo>
                    <a:pt x="71416" y="246969"/>
                  </a:lnTo>
                  <a:lnTo>
                    <a:pt x="86046" y="238175"/>
                  </a:lnTo>
                  <a:lnTo>
                    <a:pt x="118172" y="201133"/>
                  </a:lnTo>
                  <a:lnTo>
                    <a:pt x="136904" y="162144"/>
                  </a:lnTo>
                  <a:lnTo>
                    <a:pt x="147914"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4" name="SMARTInkShape-8245"/>
            <p:cNvSpPr/>
            <p:nvPr/>
          </p:nvSpPr>
          <p:spPr>
            <a:xfrm>
              <a:off x="10987246" y="4200525"/>
              <a:ext cx="99855" cy="9526"/>
            </a:xfrm>
            <a:custGeom>
              <a:avLst/>
              <a:gdLst/>
              <a:ahLst/>
              <a:cxnLst/>
              <a:rect l="0" t="0" r="0" b="0"/>
              <a:pathLst>
                <a:path w="99855" h="9526">
                  <a:moveTo>
                    <a:pt x="14129" y="9525"/>
                  </a:moveTo>
                  <a:lnTo>
                    <a:pt x="9072" y="9525"/>
                  </a:lnTo>
                  <a:lnTo>
                    <a:pt x="3768" y="6703"/>
                  </a:lnTo>
                  <a:lnTo>
                    <a:pt x="872" y="4469"/>
                  </a:lnTo>
                  <a:lnTo>
                    <a:pt x="0" y="2979"/>
                  </a:lnTo>
                  <a:lnTo>
                    <a:pt x="476" y="1986"/>
                  </a:lnTo>
                  <a:lnTo>
                    <a:pt x="1852" y="1324"/>
                  </a:lnTo>
                  <a:lnTo>
                    <a:pt x="49190" y="116"/>
                  </a:lnTo>
                  <a:lnTo>
                    <a:pt x="9985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5" name="SMARTInkShape-8246"/>
            <p:cNvSpPr/>
            <p:nvPr/>
          </p:nvSpPr>
          <p:spPr>
            <a:xfrm>
              <a:off x="10153275" y="3929457"/>
              <a:ext cx="186958" cy="280594"/>
            </a:xfrm>
            <a:custGeom>
              <a:avLst/>
              <a:gdLst/>
              <a:ahLst/>
              <a:cxnLst/>
              <a:rect l="0" t="0" r="0" b="0"/>
              <a:pathLst>
                <a:path w="186958" h="280594">
                  <a:moveTo>
                    <a:pt x="124200" y="23418"/>
                  </a:moveTo>
                  <a:lnTo>
                    <a:pt x="124200" y="13305"/>
                  </a:lnTo>
                  <a:lnTo>
                    <a:pt x="123142" y="10326"/>
                  </a:lnTo>
                  <a:lnTo>
                    <a:pt x="121378" y="8340"/>
                  </a:lnTo>
                  <a:lnTo>
                    <a:pt x="105886" y="96"/>
                  </a:lnTo>
                  <a:lnTo>
                    <a:pt x="88897" y="0"/>
                  </a:lnTo>
                  <a:lnTo>
                    <a:pt x="69351" y="4543"/>
                  </a:lnTo>
                  <a:lnTo>
                    <a:pt x="27790" y="30627"/>
                  </a:lnTo>
                  <a:lnTo>
                    <a:pt x="5088" y="49073"/>
                  </a:lnTo>
                  <a:lnTo>
                    <a:pt x="1401" y="55338"/>
                  </a:lnTo>
                  <a:lnTo>
                    <a:pt x="0" y="61631"/>
                  </a:lnTo>
                  <a:lnTo>
                    <a:pt x="125" y="67944"/>
                  </a:lnTo>
                  <a:lnTo>
                    <a:pt x="1266" y="72151"/>
                  </a:lnTo>
                  <a:lnTo>
                    <a:pt x="3085" y="74957"/>
                  </a:lnTo>
                  <a:lnTo>
                    <a:pt x="5358" y="76827"/>
                  </a:lnTo>
                  <a:lnTo>
                    <a:pt x="47924" y="90436"/>
                  </a:lnTo>
                  <a:lnTo>
                    <a:pt x="89070" y="99468"/>
                  </a:lnTo>
                  <a:lnTo>
                    <a:pt x="134116" y="112716"/>
                  </a:lnTo>
                  <a:lnTo>
                    <a:pt x="157359" y="121961"/>
                  </a:lnTo>
                  <a:lnTo>
                    <a:pt x="177654" y="141516"/>
                  </a:lnTo>
                  <a:lnTo>
                    <a:pt x="184999" y="155634"/>
                  </a:lnTo>
                  <a:lnTo>
                    <a:pt x="186957" y="162362"/>
                  </a:lnTo>
                  <a:lnTo>
                    <a:pt x="184658" y="192057"/>
                  </a:lnTo>
                  <a:lnTo>
                    <a:pt x="177176" y="209847"/>
                  </a:lnTo>
                  <a:lnTo>
                    <a:pt x="166795" y="223750"/>
                  </a:lnTo>
                  <a:lnTo>
                    <a:pt x="120095" y="263698"/>
                  </a:lnTo>
                  <a:lnTo>
                    <a:pt x="86100" y="2805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6" name="SMARTInkShape-8247"/>
            <p:cNvSpPr/>
            <p:nvPr/>
          </p:nvSpPr>
          <p:spPr>
            <a:xfrm>
              <a:off x="9536913" y="4692701"/>
              <a:ext cx="71441" cy="323990"/>
            </a:xfrm>
            <a:custGeom>
              <a:avLst/>
              <a:gdLst/>
              <a:ahLst/>
              <a:cxnLst/>
              <a:rect l="0" t="0" r="0" b="0"/>
              <a:pathLst>
                <a:path w="71441" h="323990">
                  <a:moveTo>
                    <a:pt x="45237" y="60274"/>
                  </a:moveTo>
                  <a:lnTo>
                    <a:pt x="50294" y="55218"/>
                  </a:lnTo>
                  <a:lnTo>
                    <a:pt x="52777" y="49913"/>
                  </a:lnTo>
                  <a:lnTo>
                    <a:pt x="54646" y="15218"/>
                  </a:lnTo>
                  <a:lnTo>
                    <a:pt x="51888" y="5677"/>
                  </a:lnTo>
                  <a:lnTo>
                    <a:pt x="49671" y="1651"/>
                  </a:lnTo>
                  <a:lnTo>
                    <a:pt x="47135" y="25"/>
                  </a:lnTo>
                  <a:lnTo>
                    <a:pt x="44385" y="0"/>
                  </a:lnTo>
                  <a:lnTo>
                    <a:pt x="38509" y="2794"/>
                  </a:lnTo>
                  <a:lnTo>
                    <a:pt x="22962" y="16198"/>
                  </a:lnTo>
                  <a:lnTo>
                    <a:pt x="13473" y="30516"/>
                  </a:lnTo>
                  <a:lnTo>
                    <a:pt x="12419" y="35144"/>
                  </a:lnTo>
                  <a:lnTo>
                    <a:pt x="12775" y="39287"/>
                  </a:lnTo>
                  <a:lnTo>
                    <a:pt x="14071" y="43108"/>
                  </a:lnTo>
                  <a:lnTo>
                    <a:pt x="21155" y="50175"/>
                  </a:lnTo>
                  <a:lnTo>
                    <a:pt x="49294" y="68542"/>
                  </a:lnTo>
                  <a:lnTo>
                    <a:pt x="60433" y="85066"/>
                  </a:lnTo>
                  <a:lnTo>
                    <a:pt x="69377" y="111717"/>
                  </a:lnTo>
                  <a:lnTo>
                    <a:pt x="71440" y="153245"/>
                  </a:lnTo>
                  <a:lnTo>
                    <a:pt x="68172" y="187321"/>
                  </a:lnTo>
                  <a:lnTo>
                    <a:pt x="63192" y="220808"/>
                  </a:lnTo>
                  <a:lnTo>
                    <a:pt x="54438" y="260945"/>
                  </a:lnTo>
                  <a:lnTo>
                    <a:pt x="36941" y="298526"/>
                  </a:lnTo>
                  <a:lnTo>
                    <a:pt x="19260" y="316899"/>
                  </a:lnTo>
                  <a:lnTo>
                    <a:pt x="9703" y="322496"/>
                  </a:lnTo>
                  <a:lnTo>
                    <a:pt x="5674" y="323989"/>
                  </a:lnTo>
                  <a:lnTo>
                    <a:pt x="2986" y="322866"/>
                  </a:lnTo>
                  <a:lnTo>
                    <a:pt x="1195" y="320003"/>
                  </a:lnTo>
                  <a:lnTo>
                    <a:pt x="0" y="315976"/>
                  </a:lnTo>
                  <a:lnTo>
                    <a:pt x="5688" y="279097"/>
                  </a:lnTo>
                  <a:lnTo>
                    <a:pt x="15057" y="245525"/>
                  </a:lnTo>
                  <a:lnTo>
                    <a:pt x="35712" y="1936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7" name="SMARTInkShape-8248"/>
            <p:cNvSpPr/>
            <p:nvPr/>
          </p:nvSpPr>
          <p:spPr>
            <a:xfrm>
              <a:off x="9972675" y="4600575"/>
              <a:ext cx="19051" cy="257176"/>
            </a:xfrm>
            <a:custGeom>
              <a:avLst/>
              <a:gdLst/>
              <a:ahLst/>
              <a:cxnLst/>
              <a:rect l="0" t="0" r="0" b="0"/>
              <a:pathLst>
                <a:path w="19051" h="257176">
                  <a:moveTo>
                    <a:pt x="19050" y="0"/>
                  </a:moveTo>
                  <a:lnTo>
                    <a:pt x="13993" y="5056"/>
                  </a:lnTo>
                  <a:lnTo>
                    <a:pt x="11511" y="13183"/>
                  </a:lnTo>
                  <a:lnTo>
                    <a:pt x="9917" y="55874"/>
                  </a:lnTo>
                  <a:lnTo>
                    <a:pt x="9641" y="97106"/>
                  </a:lnTo>
                  <a:lnTo>
                    <a:pt x="3002" y="142418"/>
                  </a:lnTo>
                  <a:lnTo>
                    <a:pt x="593" y="188215"/>
                  </a:lnTo>
                  <a:lnTo>
                    <a:pt x="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8" name="SMARTInkShape-8249"/>
            <p:cNvSpPr/>
            <p:nvPr/>
          </p:nvSpPr>
          <p:spPr>
            <a:xfrm>
              <a:off x="9963150" y="4545142"/>
              <a:ext cx="120154" cy="141159"/>
            </a:xfrm>
            <a:custGeom>
              <a:avLst/>
              <a:gdLst/>
              <a:ahLst/>
              <a:cxnLst/>
              <a:rect l="0" t="0" r="0" b="0"/>
              <a:pathLst>
                <a:path w="120154" h="141159">
                  <a:moveTo>
                    <a:pt x="28575" y="17333"/>
                  </a:moveTo>
                  <a:lnTo>
                    <a:pt x="28575" y="12277"/>
                  </a:lnTo>
                  <a:lnTo>
                    <a:pt x="34219" y="6972"/>
                  </a:lnTo>
                  <a:lnTo>
                    <a:pt x="38688" y="4076"/>
                  </a:lnTo>
                  <a:lnTo>
                    <a:pt x="60147" y="0"/>
                  </a:lnTo>
                  <a:lnTo>
                    <a:pt x="71887" y="1868"/>
                  </a:lnTo>
                  <a:lnTo>
                    <a:pt x="93104" y="11691"/>
                  </a:lnTo>
                  <a:lnTo>
                    <a:pt x="111429" y="30831"/>
                  </a:lnTo>
                  <a:lnTo>
                    <a:pt x="118316" y="44851"/>
                  </a:lnTo>
                  <a:lnTo>
                    <a:pt x="120153" y="51554"/>
                  </a:lnTo>
                  <a:lnTo>
                    <a:pt x="116548" y="67468"/>
                  </a:lnTo>
                  <a:lnTo>
                    <a:pt x="106833" y="84065"/>
                  </a:lnTo>
                  <a:lnTo>
                    <a:pt x="77546" y="109145"/>
                  </a:lnTo>
                  <a:lnTo>
                    <a:pt x="51905" y="121089"/>
                  </a:lnTo>
                  <a:lnTo>
                    <a:pt x="0" y="141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SMARTInkShape-8250"/>
            <p:cNvSpPr/>
            <p:nvPr/>
          </p:nvSpPr>
          <p:spPr>
            <a:xfrm>
              <a:off x="10187301" y="4581917"/>
              <a:ext cx="173171" cy="332984"/>
            </a:xfrm>
            <a:custGeom>
              <a:avLst/>
              <a:gdLst/>
              <a:ahLst/>
              <a:cxnLst/>
              <a:rect l="0" t="0" r="0" b="0"/>
              <a:pathLst>
                <a:path w="173171" h="332984">
                  <a:moveTo>
                    <a:pt x="128274" y="9133"/>
                  </a:moveTo>
                  <a:lnTo>
                    <a:pt x="128274" y="0"/>
                  </a:lnTo>
                  <a:lnTo>
                    <a:pt x="128274" y="4781"/>
                  </a:lnTo>
                  <a:lnTo>
                    <a:pt x="89651" y="18921"/>
                  </a:lnTo>
                  <a:lnTo>
                    <a:pt x="46914" y="36467"/>
                  </a:lnTo>
                  <a:lnTo>
                    <a:pt x="8486" y="59257"/>
                  </a:lnTo>
                  <a:lnTo>
                    <a:pt x="953" y="67746"/>
                  </a:lnTo>
                  <a:lnTo>
                    <a:pt x="0" y="72550"/>
                  </a:lnTo>
                  <a:lnTo>
                    <a:pt x="1767" y="83532"/>
                  </a:lnTo>
                  <a:lnTo>
                    <a:pt x="13767" y="101615"/>
                  </a:lnTo>
                  <a:lnTo>
                    <a:pt x="58946" y="128295"/>
                  </a:lnTo>
                  <a:lnTo>
                    <a:pt x="96091" y="147804"/>
                  </a:lnTo>
                  <a:lnTo>
                    <a:pt x="124383" y="163110"/>
                  </a:lnTo>
                  <a:lnTo>
                    <a:pt x="167441" y="201019"/>
                  </a:lnTo>
                  <a:lnTo>
                    <a:pt x="172139" y="214007"/>
                  </a:lnTo>
                  <a:lnTo>
                    <a:pt x="173170" y="230363"/>
                  </a:lnTo>
                  <a:lnTo>
                    <a:pt x="170099" y="248216"/>
                  </a:lnTo>
                  <a:lnTo>
                    <a:pt x="157365" y="271060"/>
                  </a:lnTo>
                  <a:lnTo>
                    <a:pt x="143321" y="281825"/>
                  </a:lnTo>
                  <a:lnTo>
                    <a:pt x="97361" y="306920"/>
                  </a:lnTo>
                  <a:lnTo>
                    <a:pt x="80669" y="316108"/>
                  </a:lnTo>
                  <a:lnTo>
                    <a:pt x="23499" y="3329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0" name="SMARTInkShape-8251"/>
            <p:cNvSpPr/>
            <p:nvPr/>
          </p:nvSpPr>
          <p:spPr>
            <a:xfrm>
              <a:off x="10534650" y="4714875"/>
              <a:ext cx="123826" cy="1"/>
            </a:xfrm>
            <a:custGeom>
              <a:avLst/>
              <a:gdLst/>
              <a:ahLst/>
              <a:cxnLst/>
              <a:rect l="0" t="0" r="0" b="0"/>
              <a:pathLst>
                <a:path w="123826" h="1">
                  <a:moveTo>
                    <a:pt x="0" y="0"/>
                  </a:moveTo>
                  <a:lnTo>
                    <a:pt x="42214" y="0"/>
                  </a:lnTo>
                  <a:lnTo>
                    <a:pt x="80359" y="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1" name="SMARTInkShape-8252"/>
            <p:cNvSpPr/>
            <p:nvPr/>
          </p:nvSpPr>
          <p:spPr>
            <a:xfrm>
              <a:off x="10556042" y="4772025"/>
              <a:ext cx="111959" cy="28576"/>
            </a:xfrm>
            <a:custGeom>
              <a:avLst/>
              <a:gdLst/>
              <a:ahLst/>
              <a:cxnLst/>
              <a:rect l="0" t="0" r="0" b="0"/>
              <a:pathLst>
                <a:path w="111959" h="28576">
                  <a:moveTo>
                    <a:pt x="45283" y="0"/>
                  </a:moveTo>
                  <a:lnTo>
                    <a:pt x="13848" y="1058"/>
                  </a:lnTo>
                  <a:lnTo>
                    <a:pt x="0" y="8201"/>
                  </a:lnTo>
                  <a:lnTo>
                    <a:pt x="1335" y="9701"/>
                  </a:lnTo>
                  <a:lnTo>
                    <a:pt x="8464" y="14189"/>
                  </a:lnTo>
                  <a:lnTo>
                    <a:pt x="44604" y="17610"/>
                  </a:lnTo>
                  <a:lnTo>
                    <a:pt x="111958"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2" name="SMARTInkShape-8253"/>
            <p:cNvSpPr/>
            <p:nvPr/>
          </p:nvSpPr>
          <p:spPr>
            <a:xfrm>
              <a:off x="10896600" y="4686300"/>
              <a:ext cx="1" cy="209551"/>
            </a:xfrm>
            <a:custGeom>
              <a:avLst/>
              <a:gdLst/>
              <a:ahLst/>
              <a:cxnLst/>
              <a:rect l="0" t="0" r="0" b="0"/>
              <a:pathLst>
                <a:path w="1" h="209551">
                  <a:moveTo>
                    <a:pt x="0" y="0"/>
                  </a:moveTo>
                  <a:lnTo>
                    <a:pt x="0" y="34630"/>
                  </a:lnTo>
                  <a:lnTo>
                    <a:pt x="0" y="80817"/>
                  </a:lnTo>
                  <a:lnTo>
                    <a:pt x="0" y="116352"/>
                  </a:lnTo>
                  <a:lnTo>
                    <a:pt x="0" y="156889"/>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3" name="SMARTInkShape-8254"/>
            <p:cNvSpPr/>
            <p:nvPr/>
          </p:nvSpPr>
          <p:spPr>
            <a:xfrm>
              <a:off x="10896600" y="4639344"/>
              <a:ext cx="246093" cy="370807"/>
            </a:xfrm>
            <a:custGeom>
              <a:avLst/>
              <a:gdLst/>
              <a:ahLst/>
              <a:cxnLst/>
              <a:rect l="0" t="0" r="0" b="0"/>
              <a:pathLst>
                <a:path w="246093" h="370807">
                  <a:moveTo>
                    <a:pt x="0" y="46956"/>
                  </a:moveTo>
                  <a:lnTo>
                    <a:pt x="0" y="41900"/>
                  </a:lnTo>
                  <a:lnTo>
                    <a:pt x="2823" y="36595"/>
                  </a:lnTo>
                  <a:lnTo>
                    <a:pt x="18363" y="14900"/>
                  </a:lnTo>
                  <a:lnTo>
                    <a:pt x="39660" y="4414"/>
                  </a:lnTo>
                  <a:lnTo>
                    <a:pt x="82925" y="0"/>
                  </a:lnTo>
                  <a:lnTo>
                    <a:pt x="113471" y="4586"/>
                  </a:lnTo>
                  <a:lnTo>
                    <a:pt x="127338" y="12603"/>
                  </a:lnTo>
                  <a:lnTo>
                    <a:pt x="153921" y="41099"/>
                  </a:lnTo>
                  <a:lnTo>
                    <a:pt x="158369" y="53525"/>
                  </a:lnTo>
                  <a:lnTo>
                    <a:pt x="157437" y="59802"/>
                  </a:lnTo>
                  <a:lnTo>
                    <a:pt x="150758" y="72421"/>
                  </a:lnTo>
                  <a:lnTo>
                    <a:pt x="116131" y="96710"/>
                  </a:lnTo>
                  <a:lnTo>
                    <a:pt x="69921" y="116250"/>
                  </a:lnTo>
                  <a:lnTo>
                    <a:pt x="32703" y="122752"/>
                  </a:lnTo>
                  <a:lnTo>
                    <a:pt x="74420" y="125955"/>
                  </a:lnTo>
                  <a:lnTo>
                    <a:pt x="121591" y="136409"/>
                  </a:lnTo>
                  <a:lnTo>
                    <a:pt x="161485" y="149723"/>
                  </a:lnTo>
                  <a:lnTo>
                    <a:pt x="204436" y="177703"/>
                  </a:lnTo>
                  <a:lnTo>
                    <a:pt x="235821" y="202644"/>
                  </a:lnTo>
                  <a:lnTo>
                    <a:pt x="242393" y="215281"/>
                  </a:lnTo>
                  <a:lnTo>
                    <a:pt x="246092" y="249465"/>
                  </a:lnTo>
                  <a:lnTo>
                    <a:pt x="237076" y="288051"/>
                  </a:lnTo>
                  <a:lnTo>
                    <a:pt x="223900" y="307920"/>
                  </a:lnTo>
                  <a:lnTo>
                    <a:pt x="189572" y="337923"/>
                  </a:lnTo>
                  <a:lnTo>
                    <a:pt x="123825" y="3708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4" name="SMARTInkShape-8255"/>
            <p:cNvSpPr/>
            <p:nvPr/>
          </p:nvSpPr>
          <p:spPr>
            <a:xfrm>
              <a:off x="9363075" y="5343525"/>
              <a:ext cx="123826" cy="219076"/>
            </a:xfrm>
            <a:custGeom>
              <a:avLst/>
              <a:gdLst/>
              <a:ahLst/>
              <a:cxnLst/>
              <a:rect l="0" t="0" r="0" b="0"/>
              <a:pathLst>
                <a:path w="123826" h="219076">
                  <a:moveTo>
                    <a:pt x="0" y="0"/>
                  </a:moveTo>
                  <a:lnTo>
                    <a:pt x="0" y="5057"/>
                  </a:lnTo>
                  <a:lnTo>
                    <a:pt x="2822" y="10361"/>
                  </a:lnTo>
                  <a:lnTo>
                    <a:pt x="5057" y="13257"/>
                  </a:lnTo>
                  <a:lnTo>
                    <a:pt x="8643" y="49381"/>
                  </a:lnTo>
                  <a:lnTo>
                    <a:pt x="9264" y="88127"/>
                  </a:lnTo>
                  <a:lnTo>
                    <a:pt x="9473" y="127435"/>
                  </a:lnTo>
                  <a:lnTo>
                    <a:pt x="9521" y="173975"/>
                  </a:lnTo>
                  <a:lnTo>
                    <a:pt x="9524" y="179592"/>
                  </a:lnTo>
                  <a:lnTo>
                    <a:pt x="10584" y="134251"/>
                  </a:lnTo>
                  <a:lnTo>
                    <a:pt x="19886" y="89784"/>
                  </a:lnTo>
                  <a:lnTo>
                    <a:pt x="28823" y="48826"/>
                  </a:lnTo>
                  <a:lnTo>
                    <a:pt x="35035" y="26993"/>
                  </a:lnTo>
                  <a:lnTo>
                    <a:pt x="41325" y="17288"/>
                  </a:lnTo>
                  <a:lnTo>
                    <a:pt x="55871" y="6769"/>
                  </a:lnTo>
                  <a:lnTo>
                    <a:pt x="70340" y="5831"/>
                  </a:lnTo>
                  <a:lnTo>
                    <a:pt x="85237" y="8941"/>
                  </a:lnTo>
                  <a:lnTo>
                    <a:pt x="95386" y="13851"/>
                  </a:lnTo>
                  <a:lnTo>
                    <a:pt x="103425" y="28029"/>
                  </a:lnTo>
                  <a:lnTo>
                    <a:pt x="117208" y="66567"/>
                  </a:lnTo>
                  <a:lnTo>
                    <a:pt x="122518" y="107929"/>
                  </a:lnTo>
                  <a:lnTo>
                    <a:pt x="123437" y="151923"/>
                  </a:lnTo>
                  <a:lnTo>
                    <a:pt x="12382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5" name="SMARTInkShape-8256"/>
            <p:cNvSpPr/>
            <p:nvPr/>
          </p:nvSpPr>
          <p:spPr>
            <a:xfrm>
              <a:off x="9546651" y="5430670"/>
              <a:ext cx="330775" cy="178906"/>
            </a:xfrm>
            <a:custGeom>
              <a:avLst/>
              <a:gdLst/>
              <a:ahLst/>
              <a:cxnLst/>
              <a:rect l="0" t="0" r="0" b="0"/>
              <a:pathLst>
                <a:path w="330775" h="178906">
                  <a:moveTo>
                    <a:pt x="25974" y="84305"/>
                  </a:moveTo>
                  <a:lnTo>
                    <a:pt x="25974" y="89362"/>
                  </a:lnTo>
                  <a:lnTo>
                    <a:pt x="27033" y="90851"/>
                  </a:lnTo>
                  <a:lnTo>
                    <a:pt x="28796" y="91844"/>
                  </a:lnTo>
                  <a:lnTo>
                    <a:pt x="39231" y="93438"/>
                  </a:lnTo>
                  <a:lnTo>
                    <a:pt x="41162" y="92510"/>
                  </a:lnTo>
                  <a:lnTo>
                    <a:pt x="42450" y="90833"/>
                  </a:lnTo>
                  <a:lnTo>
                    <a:pt x="43308" y="88657"/>
                  </a:lnTo>
                  <a:lnTo>
                    <a:pt x="62699" y="61333"/>
                  </a:lnTo>
                  <a:lnTo>
                    <a:pt x="71446" y="36493"/>
                  </a:lnTo>
                  <a:lnTo>
                    <a:pt x="72961" y="14752"/>
                  </a:lnTo>
                  <a:lnTo>
                    <a:pt x="71057" y="9362"/>
                  </a:lnTo>
                  <a:lnTo>
                    <a:pt x="67671" y="5768"/>
                  </a:lnTo>
                  <a:lnTo>
                    <a:pt x="58264" y="1774"/>
                  </a:lnTo>
                  <a:lnTo>
                    <a:pt x="47028" y="0"/>
                  </a:lnTo>
                  <a:lnTo>
                    <a:pt x="42127" y="1643"/>
                  </a:lnTo>
                  <a:lnTo>
                    <a:pt x="33859" y="9113"/>
                  </a:lnTo>
                  <a:lnTo>
                    <a:pt x="13381" y="39819"/>
                  </a:lnTo>
                  <a:lnTo>
                    <a:pt x="870" y="79908"/>
                  </a:lnTo>
                  <a:lnTo>
                    <a:pt x="0" y="93992"/>
                  </a:lnTo>
                  <a:lnTo>
                    <a:pt x="3141" y="103780"/>
                  </a:lnTo>
                  <a:lnTo>
                    <a:pt x="6519" y="106813"/>
                  </a:lnTo>
                  <a:lnTo>
                    <a:pt x="15916" y="110184"/>
                  </a:lnTo>
                  <a:lnTo>
                    <a:pt x="33107" y="112081"/>
                  </a:lnTo>
                  <a:lnTo>
                    <a:pt x="56662" y="107587"/>
                  </a:lnTo>
                  <a:lnTo>
                    <a:pt x="96808" y="86012"/>
                  </a:lnTo>
                  <a:lnTo>
                    <a:pt x="137907" y="48508"/>
                  </a:lnTo>
                  <a:lnTo>
                    <a:pt x="138696" y="48799"/>
                  </a:lnTo>
                  <a:lnTo>
                    <a:pt x="139573" y="51943"/>
                  </a:lnTo>
                  <a:lnTo>
                    <a:pt x="145269" y="92025"/>
                  </a:lnTo>
                  <a:lnTo>
                    <a:pt x="159564" y="133678"/>
                  </a:lnTo>
                  <a:lnTo>
                    <a:pt x="166839" y="150699"/>
                  </a:lnTo>
                  <a:lnTo>
                    <a:pt x="186953" y="178305"/>
                  </a:lnTo>
                  <a:lnTo>
                    <a:pt x="192675" y="169071"/>
                  </a:lnTo>
                  <a:lnTo>
                    <a:pt x="204338" y="125833"/>
                  </a:lnTo>
                  <a:lnTo>
                    <a:pt x="211490" y="92625"/>
                  </a:lnTo>
                  <a:lnTo>
                    <a:pt x="220054" y="75011"/>
                  </a:lnTo>
                  <a:lnTo>
                    <a:pt x="223094" y="72817"/>
                  </a:lnTo>
                  <a:lnTo>
                    <a:pt x="226179" y="72413"/>
                  </a:lnTo>
                  <a:lnTo>
                    <a:pt x="232429" y="74786"/>
                  </a:lnTo>
                  <a:lnTo>
                    <a:pt x="238735" y="79369"/>
                  </a:lnTo>
                  <a:lnTo>
                    <a:pt x="269589" y="124113"/>
                  </a:lnTo>
                  <a:lnTo>
                    <a:pt x="300462" y="155198"/>
                  </a:lnTo>
                  <a:lnTo>
                    <a:pt x="330022" y="178905"/>
                  </a:lnTo>
                  <a:lnTo>
                    <a:pt x="330745" y="132467"/>
                  </a:lnTo>
                  <a:lnTo>
                    <a:pt x="330766" y="93989"/>
                  </a:lnTo>
                  <a:lnTo>
                    <a:pt x="330774" y="462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6" name="SMARTInkShape-8257"/>
            <p:cNvSpPr/>
            <p:nvPr/>
          </p:nvSpPr>
          <p:spPr>
            <a:xfrm>
              <a:off x="10052284" y="5392590"/>
              <a:ext cx="225192" cy="370036"/>
            </a:xfrm>
            <a:custGeom>
              <a:avLst/>
              <a:gdLst/>
              <a:ahLst/>
              <a:cxnLst/>
              <a:rect l="0" t="0" r="0" b="0"/>
              <a:pathLst>
                <a:path w="225192" h="370036">
                  <a:moveTo>
                    <a:pt x="225191" y="17610"/>
                  </a:moveTo>
                  <a:lnTo>
                    <a:pt x="225191" y="12554"/>
                  </a:lnTo>
                  <a:lnTo>
                    <a:pt x="224133" y="11064"/>
                  </a:lnTo>
                  <a:lnTo>
                    <a:pt x="222369" y="10071"/>
                  </a:lnTo>
                  <a:lnTo>
                    <a:pt x="220134" y="9409"/>
                  </a:lnTo>
                  <a:lnTo>
                    <a:pt x="218645" y="7909"/>
                  </a:lnTo>
                  <a:lnTo>
                    <a:pt x="216989" y="3421"/>
                  </a:lnTo>
                  <a:lnTo>
                    <a:pt x="213373" y="1800"/>
                  </a:lnTo>
                  <a:lnTo>
                    <a:pt x="200889" y="0"/>
                  </a:lnTo>
                  <a:lnTo>
                    <a:pt x="170954" y="9100"/>
                  </a:lnTo>
                  <a:lnTo>
                    <a:pt x="130516" y="31138"/>
                  </a:lnTo>
                  <a:lnTo>
                    <a:pt x="102595" y="50665"/>
                  </a:lnTo>
                  <a:lnTo>
                    <a:pt x="61965" y="94400"/>
                  </a:lnTo>
                  <a:lnTo>
                    <a:pt x="39362" y="132674"/>
                  </a:lnTo>
                  <a:lnTo>
                    <a:pt x="24316" y="172470"/>
                  </a:lnTo>
                  <a:lnTo>
                    <a:pt x="8099" y="211073"/>
                  </a:lnTo>
                  <a:lnTo>
                    <a:pt x="0" y="244265"/>
                  </a:lnTo>
                  <a:lnTo>
                    <a:pt x="2658" y="284322"/>
                  </a:lnTo>
                  <a:lnTo>
                    <a:pt x="10224" y="305835"/>
                  </a:lnTo>
                  <a:lnTo>
                    <a:pt x="21700" y="322452"/>
                  </a:lnTo>
                  <a:lnTo>
                    <a:pt x="46011" y="342648"/>
                  </a:lnTo>
                  <a:lnTo>
                    <a:pt x="110891" y="3700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7" name="SMARTInkShape-8258"/>
            <p:cNvSpPr/>
            <p:nvPr/>
          </p:nvSpPr>
          <p:spPr>
            <a:xfrm>
              <a:off x="10334625" y="5476990"/>
              <a:ext cx="186331" cy="295161"/>
            </a:xfrm>
            <a:custGeom>
              <a:avLst/>
              <a:gdLst/>
              <a:ahLst/>
              <a:cxnLst/>
              <a:rect l="0" t="0" r="0" b="0"/>
              <a:pathLst>
                <a:path w="186331" h="295161">
                  <a:moveTo>
                    <a:pt x="114300" y="9410"/>
                  </a:moveTo>
                  <a:lnTo>
                    <a:pt x="114300" y="1209"/>
                  </a:lnTo>
                  <a:lnTo>
                    <a:pt x="87785" y="0"/>
                  </a:lnTo>
                  <a:lnTo>
                    <a:pt x="64464" y="10032"/>
                  </a:lnTo>
                  <a:lnTo>
                    <a:pt x="19444" y="47813"/>
                  </a:lnTo>
                  <a:lnTo>
                    <a:pt x="7407" y="64415"/>
                  </a:lnTo>
                  <a:lnTo>
                    <a:pt x="5997" y="70422"/>
                  </a:lnTo>
                  <a:lnTo>
                    <a:pt x="7252" y="82740"/>
                  </a:lnTo>
                  <a:lnTo>
                    <a:pt x="10127" y="86872"/>
                  </a:lnTo>
                  <a:lnTo>
                    <a:pt x="14160" y="89626"/>
                  </a:lnTo>
                  <a:lnTo>
                    <a:pt x="58152" y="109619"/>
                  </a:lnTo>
                  <a:lnTo>
                    <a:pt x="97429" y="127413"/>
                  </a:lnTo>
                  <a:lnTo>
                    <a:pt x="136916" y="152390"/>
                  </a:lnTo>
                  <a:lnTo>
                    <a:pt x="158218" y="167148"/>
                  </a:lnTo>
                  <a:lnTo>
                    <a:pt x="174741" y="187819"/>
                  </a:lnTo>
                  <a:lnTo>
                    <a:pt x="183496" y="208294"/>
                  </a:lnTo>
                  <a:lnTo>
                    <a:pt x="186330" y="226920"/>
                  </a:lnTo>
                  <a:lnTo>
                    <a:pt x="184060" y="242253"/>
                  </a:lnTo>
                  <a:lnTo>
                    <a:pt x="171057" y="256124"/>
                  </a:lnTo>
                  <a:lnTo>
                    <a:pt x="133272" y="277218"/>
                  </a:lnTo>
                  <a:lnTo>
                    <a:pt x="95234" y="290518"/>
                  </a:lnTo>
                  <a:lnTo>
                    <a:pt x="54325" y="294243"/>
                  </a:lnTo>
                  <a:lnTo>
                    <a:pt x="0" y="2951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8" name="SMARTInkShape-8259"/>
            <p:cNvSpPr/>
            <p:nvPr/>
          </p:nvSpPr>
          <p:spPr>
            <a:xfrm>
              <a:off x="10610850" y="5534025"/>
              <a:ext cx="133351" cy="19051"/>
            </a:xfrm>
            <a:custGeom>
              <a:avLst/>
              <a:gdLst/>
              <a:ahLst/>
              <a:cxnLst/>
              <a:rect l="0" t="0" r="0" b="0"/>
              <a:pathLst>
                <a:path w="133351" h="19051">
                  <a:moveTo>
                    <a:pt x="0" y="19050"/>
                  </a:moveTo>
                  <a:lnTo>
                    <a:pt x="16266" y="17992"/>
                  </a:lnTo>
                  <a:lnTo>
                    <a:pt x="61780" y="9349"/>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9" name="SMARTInkShape-8260"/>
            <p:cNvSpPr/>
            <p:nvPr/>
          </p:nvSpPr>
          <p:spPr>
            <a:xfrm>
              <a:off x="10639425" y="5602024"/>
              <a:ext cx="76201" cy="8202"/>
            </a:xfrm>
            <a:custGeom>
              <a:avLst/>
              <a:gdLst/>
              <a:ahLst/>
              <a:cxnLst/>
              <a:rect l="0" t="0" r="0" b="0"/>
              <a:pathLst>
                <a:path w="76201" h="8202">
                  <a:moveTo>
                    <a:pt x="0" y="8201"/>
                  </a:moveTo>
                  <a:lnTo>
                    <a:pt x="0" y="0"/>
                  </a:lnTo>
                  <a:lnTo>
                    <a:pt x="8202" y="6993"/>
                  </a:lnTo>
                  <a:lnTo>
                    <a:pt x="76200"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30" name="SMARTInkShape-Group1229"/>
          <p:cNvGrpSpPr/>
          <p:nvPr/>
        </p:nvGrpSpPr>
        <p:grpSpPr>
          <a:xfrm>
            <a:off x="10887203" y="5470382"/>
            <a:ext cx="1070837" cy="539894"/>
            <a:chOff x="10887203" y="5470382"/>
            <a:chExt cx="1070837" cy="539894"/>
          </a:xfrm>
        </p:grpSpPr>
        <p:sp>
          <p:nvSpPr>
            <p:cNvPr id="1021" name="SMARTInkShape-8261"/>
            <p:cNvSpPr/>
            <p:nvPr/>
          </p:nvSpPr>
          <p:spPr>
            <a:xfrm>
              <a:off x="10887203" y="5470382"/>
              <a:ext cx="171323" cy="386489"/>
            </a:xfrm>
            <a:custGeom>
              <a:avLst/>
              <a:gdLst/>
              <a:ahLst/>
              <a:cxnLst/>
              <a:rect l="0" t="0" r="0" b="0"/>
              <a:pathLst>
                <a:path w="171323" h="386489">
                  <a:moveTo>
                    <a:pt x="66547" y="25543"/>
                  </a:moveTo>
                  <a:lnTo>
                    <a:pt x="58345" y="25543"/>
                  </a:lnTo>
                  <a:lnTo>
                    <a:pt x="57904" y="26601"/>
                  </a:lnTo>
                  <a:lnTo>
                    <a:pt x="57414" y="30600"/>
                  </a:lnTo>
                  <a:lnTo>
                    <a:pt x="60019" y="35904"/>
                  </a:lnTo>
                  <a:lnTo>
                    <a:pt x="62195" y="38800"/>
                  </a:lnTo>
                  <a:lnTo>
                    <a:pt x="61791" y="53307"/>
                  </a:lnTo>
                  <a:lnTo>
                    <a:pt x="52908" y="97114"/>
                  </a:lnTo>
                  <a:lnTo>
                    <a:pt x="47080" y="130024"/>
                  </a:lnTo>
                  <a:lnTo>
                    <a:pt x="40961" y="165112"/>
                  </a:lnTo>
                  <a:lnTo>
                    <a:pt x="31566" y="203775"/>
                  </a:lnTo>
                  <a:lnTo>
                    <a:pt x="23139" y="240512"/>
                  </a:lnTo>
                  <a:lnTo>
                    <a:pt x="16933" y="281907"/>
                  </a:lnTo>
                  <a:lnTo>
                    <a:pt x="10885" y="320658"/>
                  </a:lnTo>
                  <a:lnTo>
                    <a:pt x="3145" y="363316"/>
                  </a:lnTo>
                  <a:lnTo>
                    <a:pt x="0" y="386488"/>
                  </a:lnTo>
                  <a:lnTo>
                    <a:pt x="8084" y="339432"/>
                  </a:lnTo>
                  <a:lnTo>
                    <a:pt x="15683" y="300623"/>
                  </a:lnTo>
                  <a:lnTo>
                    <a:pt x="21105" y="256112"/>
                  </a:lnTo>
                  <a:lnTo>
                    <a:pt x="32054" y="216432"/>
                  </a:lnTo>
                  <a:lnTo>
                    <a:pt x="44406" y="171474"/>
                  </a:lnTo>
                  <a:lnTo>
                    <a:pt x="57038" y="130921"/>
                  </a:lnTo>
                  <a:lnTo>
                    <a:pt x="69726" y="87281"/>
                  </a:lnTo>
                  <a:lnTo>
                    <a:pt x="75877" y="45499"/>
                  </a:lnTo>
                  <a:lnTo>
                    <a:pt x="85157" y="0"/>
                  </a:lnTo>
                  <a:lnTo>
                    <a:pt x="85302" y="48"/>
                  </a:lnTo>
                  <a:lnTo>
                    <a:pt x="85465" y="2923"/>
                  </a:lnTo>
                  <a:lnTo>
                    <a:pt x="98843" y="47864"/>
                  </a:lnTo>
                  <a:lnTo>
                    <a:pt x="111105" y="95216"/>
                  </a:lnTo>
                  <a:lnTo>
                    <a:pt x="117395" y="130945"/>
                  </a:lnTo>
                  <a:lnTo>
                    <a:pt x="126886" y="172484"/>
                  </a:lnTo>
                  <a:lnTo>
                    <a:pt x="138517" y="214965"/>
                  </a:lnTo>
                  <a:lnTo>
                    <a:pt x="147556" y="259574"/>
                  </a:lnTo>
                  <a:lnTo>
                    <a:pt x="157577" y="297733"/>
                  </a:lnTo>
                  <a:lnTo>
                    <a:pt x="171322" y="3398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2" name="SMARTInkShape-8262"/>
            <p:cNvSpPr/>
            <p:nvPr/>
          </p:nvSpPr>
          <p:spPr>
            <a:xfrm>
              <a:off x="11158696" y="5686425"/>
              <a:ext cx="128430" cy="9526"/>
            </a:xfrm>
            <a:custGeom>
              <a:avLst/>
              <a:gdLst/>
              <a:ahLst/>
              <a:cxnLst/>
              <a:rect l="0" t="0" r="0" b="0"/>
              <a:pathLst>
                <a:path w="128430" h="9526">
                  <a:moveTo>
                    <a:pt x="14129" y="9525"/>
                  </a:moveTo>
                  <a:lnTo>
                    <a:pt x="0" y="9525"/>
                  </a:lnTo>
                  <a:lnTo>
                    <a:pt x="25815" y="8467"/>
                  </a:lnTo>
                  <a:lnTo>
                    <a:pt x="68560" y="1324"/>
                  </a:lnTo>
                  <a:lnTo>
                    <a:pt x="12842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SMARTInkShape-8263"/>
            <p:cNvSpPr/>
            <p:nvPr/>
          </p:nvSpPr>
          <p:spPr>
            <a:xfrm>
              <a:off x="11515725" y="5781675"/>
              <a:ext cx="133351" cy="9526"/>
            </a:xfrm>
            <a:custGeom>
              <a:avLst/>
              <a:gdLst/>
              <a:ahLst/>
              <a:cxnLst/>
              <a:rect l="0" t="0" r="0" b="0"/>
              <a:pathLst>
                <a:path w="133351" h="9526">
                  <a:moveTo>
                    <a:pt x="0" y="9525"/>
                  </a:moveTo>
                  <a:lnTo>
                    <a:pt x="42842" y="9525"/>
                  </a:lnTo>
                  <a:lnTo>
                    <a:pt x="71961" y="6703"/>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4" name="SMARTInkShape-8264"/>
            <p:cNvSpPr/>
            <p:nvPr/>
          </p:nvSpPr>
          <p:spPr>
            <a:xfrm>
              <a:off x="10953750" y="5676900"/>
              <a:ext cx="38101" cy="1"/>
            </a:xfrm>
            <a:custGeom>
              <a:avLst/>
              <a:gdLst/>
              <a:ahLst/>
              <a:cxnLst/>
              <a:rect l="0" t="0" r="0" b="0"/>
              <a:pathLst>
                <a:path w="38101" h="1">
                  <a:moveTo>
                    <a:pt x="0" y="0"/>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5" name="SMARTInkShape-8265"/>
            <p:cNvSpPr/>
            <p:nvPr/>
          </p:nvSpPr>
          <p:spPr>
            <a:xfrm>
              <a:off x="11206581" y="5562600"/>
              <a:ext cx="23395" cy="190501"/>
            </a:xfrm>
            <a:custGeom>
              <a:avLst/>
              <a:gdLst/>
              <a:ahLst/>
              <a:cxnLst/>
              <a:rect l="0" t="0" r="0" b="0"/>
              <a:pathLst>
                <a:path w="23395" h="190501">
                  <a:moveTo>
                    <a:pt x="23394" y="0"/>
                  </a:moveTo>
                  <a:lnTo>
                    <a:pt x="1003" y="0"/>
                  </a:lnTo>
                  <a:lnTo>
                    <a:pt x="0" y="2117"/>
                  </a:lnTo>
                  <a:lnTo>
                    <a:pt x="4113" y="44780"/>
                  </a:lnTo>
                  <a:lnTo>
                    <a:pt x="10844" y="89553"/>
                  </a:lnTo>
                  <a:lnTo>
                    <a:pt x="11914" y="118021"/>
                  </a:lnTo>
                  <a:lnTo>
                    <a:pt x="4344"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6" name="SMARTInkShape-8266"/>
            <p:cNvSpPr/>
            <p:nvPr/>
          </p:nvSpPr>
          <p:spPr>
            <a:xfrm>
              <a:off x="11582792" y="5695950"/>
              <a:ext cx="9134" cy="161926"/>
            </a:xfrm>
            <a:custGeom>
              <a:avLst/>
              <a:gdLst/>
              <a:ahLst/>
              <a:cxnLst/>
              <a:rect l="0" t="0" r="0" b="0"/>
              <a:pathLst>
                <a:path w="9134" h="161926">
                  <a:moveTo>
                    <a:pt x="9133" y="0"/>
                  </a:moveTo>
                  <a:lnTo>
                    <a:pt x="0" y="9133"/>
                  </a:lnTo>
                  <a:lnTo>
                    <a:pt x="6231" y="26774"/>
                  </a:lnTo>
                  <a:lnTo>
                    <a:pt x="8750" y="70697"/>
                  </a:lnTo>
                  <a:lnTo>
                    <a:pt x="9057" y="113174"/>
                  </a:lnTo>
                  <a:lnTo>
                    <a:pt x="9133"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7" name="SMARTInkShape-8267"/>
            <p:cNvSpPr/>
            <p:nvPr/>
          </p:nvSpPr>
          <p:spPr>
            <a:xfrm>
              <a:off x="11744325" y="5705475"/>
              <a:ext cx="9526" cy="257176"/>
            </a:xfrm>
            <a:custGeom>
              <a:avLst/>
              <a:gdLst/>
              <a:ahLst/>
              <a:cxnLst/>
              <a:rect l="0" t="0" r="0" b="0"/>
              <a:pathLst>
                <a:path w="9526" h="257176">
                  <a:moveTo>
                    <a:pt x="0" y="0"/>
                  </a:moveTo>
                  <a:lnTo>
                    <a:pt x="0" y="45665"/>
                  </a:lnTo>
                  <a:lnTo>
                    <a:pt x="0" y="85144"/>
                  </a:lnTo>
                  <a:lnTo>
                    <a:pt x="0" y="129298"/>
                  </a:lnTo>
                  <a:lnTo>
                    <a:pt x="1058" y="163299"/>
                  </a:lnTo>
                  <a:lnTo>
                    <a:pt x="6546" y="210074"/>
                  </a:lnTo>
                  <a:lnTo>
                    <a:pt x="9525"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8" name="SMARTInkShape-8268"/>
            <p:cNvSpPr/>
            <p:nvPr/>
          </p:nvSpPr>
          <p:spPr>
            <a:xfrm>
              <a:off x="11744325" y="5652794"/>
              <a:ext cx="213715" cy="357482"/>
            </a:xfrm>
            <a:custGeom>
              <a:avLst/>
              <a:gdLst/>
              <a:ahLst/>
              <a:cxnLst/>
              <a:rect l="0" t="0" r="0" b="0"/>
              <a:pathLst>
                <a:path w="213715" h="357482">
                  <a:moveTo>
                    <a:pt x="0" y="5056"/>
                  </a:moveTo>
                  <a:lnTo>
                    <a:pt x="5057" y="0"/>
                  </a:lnTo>
                  <a:lnTo>
                    <a:pt x="16006" y="339"/>
                  </a:lnTo>
                  <a:lnTo>
                    <a:pt x="30397" y="5076"/>
                  </a:lnTo>
                  <a:lnTo>
                    <a:pt x="77336" y="30820"/>
                  </a:lnTo>
                  <a:lnTo>
                    <a:pt x="123975" y="64554"/>
                  </a:lnTo>
                  <a:lnTo>
                    <a:pt x="163931" y="102600"/>
                  </a:lnTo>
                  <a:lnTo>
                    <a:pt x="195365" y="138859"/>
                  </a:lnTo>
                  <a:lnTo>
                    <a:pt x="203246" y="160480"/>
                  </a:lnTo>
                  <a:lnTo>
                    <a:pt x="213361" y="203797"/>
                  </a:lnTo>
                  <a:lnTo>
                    <a:pt x="213714" y="223560"/>
                  </a:lnTo>
                  <a:lnTo>
                    <a:pt x="207981" y="265135"/>
                  </a:lnTo>
                  <a:lnTo>
                    <a:pt x="193446" y="291666"/>
                  </a:lnTo>
                  <a:lnTo>
                    <a:pt x="156589" y="333488"/>
                  </a:lnTo>
                  <a:lnTo>
                    <a:pt x="114300" y="3574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9" name="SMARTInkShape-8269"/>
            <p:cNvSpPr/>
            <p:nvPr/>
          </p:nvSpPr>
          <p:spPr>
            <a:xfrm>
              <a:off x="11348119" y="5648717"/>
              <a:ext cx="105989" cy="199634"/>
            </a:xfrm>
            <a:custGeom>
              <a:avLst/>
              <a:gdLst/>
              <a:ahLst/>
              <a:cxnLst/>
              <a:rect l="0" t="0" r="0" b="0"/>
              <a:pathLst>
                <a:path w="105989" h="199634">
                  <a:moveTo>
                    <a:pt x="100931" y="9133"/>
                  </a:moveTo>
                  <a:lnTo>
                    <a:pt x="100931" y="932"/>
                  </a:lnTo>
                  <a:lnTo>
                    <a:pt x="101989" y="491"/>
                  </a:lnTo>
                  <a:lnTo>
                    <a:pt x="105988" y="0"/>
                  </a:lnTo>
                  <a:lnTo>
                    <a:pt x="105361" y="928"/>
                  </a:lnTo>
                  <a:lnTo>
                    <a:pt x="64147" y="26460"/>
                  </a:lnTo>
                  <a:lnTo>
                    <a:pt x="49657" y="36942"/>
                  </a:lnTo>
                  <a:lnTo>
                    <a:pt x="17307" y="78165"/>
                  </a:lnTo>
                  <a:lnTo>
                    <a:pt x="2423" y="108963"/>
                  </a:lnTo>
                  <a:lnTo>
                    <a:pt x="0" y="126527"/>
                  </a:lnTo>
                  <a:lnTo>
                    <a:pt x="2450" y="148444"/>
                  </a:lnTo>
                  <a:lnTo>
                    <a:pt x="9890" y="166651"/>
                  </a:lnTo>
                  <a:lnTo>
                    <a:pt x="20251" y="180741"/>
                  </a:lnTo>
                  <a:lnTo>
                    <a:pt x="62831" y="1996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38" name="SMARTInkShape-Group1230"/>
          <p:cNvGrpSpPr/>
          <p:nvPr/>
        </p:nvGrpSpPr>
        <p:grpSpPr>
          <a:xfrm>
            <a:off x="9420262" y="6019800"/>
            <a:ext cx="1276314" cy="495301"/>
            <a:chOff x="9420262" y="6019800"/>
            <a:chExt cx="1276314" cy="495301"/>
          </a:xfrm>
        </p:grpSpPr>
        <p:sp>
          <p:nvSpPr>
            <p:cNvPr id="1031" name="SMARTInkShape-8270"/>
            <p:cNvSpPr/>
            <p:nvPr/>
          </p:nvSpPr>
          <p:spPr>
            <a:xfrm>
              <a:off x="10582275" y="6315075"/>
              <a:ext cx="114301" cy="5488"/>
            </a:xfrm>
            <a:custGeom>
              <a:avLst/>
              <a:gdLst/>
              <a:ahLst/>
              <a:cxnLst/>
              <a:rect l="0" t="0" r="0" b="0"/>
              <a:pathLst>
                <a:path w="114301" h="5488">
                  <a:moveTo>
                    <a:pt x="0" y="0"/>
                  </a:moveTo>
                  <a:lnTo>
                    <a:pt x="5057" y="0"/>
                  </a:lnTo>
                  <a:lnTo>
                    <a:pt x="10361" y="2822"/>
                  </a:lnTo>
                  <a:lnTo>
                    <a:pt x="13257" y="5057"/>
                  </a:lnTo>
                  <a:lnTo>
                    <a:pt x="17304" y="5487"/>
                  </a:lnTo>
                  <a:lnTo>
                    <a:pt x="55169" y="931"/>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2" name="SMARTInkShape-8271"/>
            <p:cNvSpPr/>
            <p:nvPr/>
          </p:nvSpPr>
          <p:spPr>
            <a:xfrm>
              <a:off x="10572750" y="6210464"/>
              <a:ext cx="114301" cy="37937"/>
            </a:xfrm>
            <a:custGeom>
              <a:avLst/>
              <a:gdLst/>
              <a:ahLst/>
              <a:cxnLst/>
              <a:rect l="0" t="0" r="0" b="0"/>
              <a:pathLst>
                <a:path w="114301" h="37937">
                  <a:moveTo>
                    <a:pt x="0" y="37936"/>
                  </a:moveTo>
                  <a:lnTo>
                    <a:pt x="5057" y="37936"/>
                  </a:lnTo>
                  <a:lnTo>
                    <a:pt x="6546" y="36878"/>
                  </a:lnTo>
                  <a:lnTo>
                    <a:pt x="7541" y="35114"/>
                  </a:lnTo>
                  <a:lnTo>
                    <a:pt x="8202" y="32880"/>
                  </a:lnTo>
                  <a:lnTo>
                    <a:pt x="24302" y="24679"/>
                  </a:lnTo>
                  <a:lnTo>
                    <a:pt x="67366" y="9288"/>
                  </a:lnTo>
                  <a:lnTo>
                    <a:pt x="103163" y="666"/>
                  </a:lnTo>
                  <a:lnTo>
                    <a:pt x="112100" y="0"/>
                  </a:lnTo>
                  <a:lnTo>
                    <a:pt x="112833" y="1004"/>
                  </a:lnTo>
                  <a:lnTo>
                    <a:pt x="114300" y="93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3" name="SMARTInkShape-8272"/>
            <p:cNvSpPr/>
            <p:nvPr/>
          </p:nvSpPr>
          <p:spPr>
            <a:xfrm>
              <a:off x="10306050" y="6125981"/>
              <a:ext cx="196262" cy="389120"/>
            </a:xfrm>
            <a:custGeom>
              <a:avLst/>
              <a:gdLst/>
              <a:ahLst/>
              <a:cxnLst/>
              <a:rect l="0" t="0" r="0" b="0"/>
              <a:pathLst>
                <a:path w="196262" h="389120">
                  <a:moveTo>
                    <a:pt x="152400" y="36694"/>
                  </a:moveTo>
                  <a:lnTo>
                    <a:pt x="157457" y="36694"/>
                  </a:lnTo>
                  <a:lnTo>
                    <a:pt x="162761" y="33872"/>
                  </a:lnTo>
                  <a:lnTo>
                    <a:pt x="165657" y="31638"/>
                  </a:lnTo>
                  <a:lnTo>
                    <a:pt x="168876" y="26333"/>
                  </a:lnTo>
                  <a:lnTo>
                    <a:pt x="171112" y="17730"/>
                  </a:lnTo>
                  <a:lnTo>
                    <a:pt x="171406" y="4537"/>
                  </a:lnTo>
                  <a:lnTo>
                    <a:pt x="169304" y="2556"/>
                  </a:lnTo>
                  <a:lnTo>
                    <a:pt x="161323" y="355"/>
                  </a:lnTo>
                  <a:lnTo>
                    <a:pt x="125862" y="0"/>
                  </a:lnTo>
                  <a:lnTo>
                    <a:pt x="90635" y="11846"/>
                  </a:lnTo>
                  <a:lnTo>
                    <a:pt x="70974" y="22475"/>
                  </a:lnTo>
                  <a:lnTo>
                    <a:pt x="45851" y="47731"/>
                  </a:lnTo>
                  <a:lnTo>
                    <a:pt x="44326" y="52519"/>
                  </a:lnTo>
                  <a:lnTo>
                    <a:pt x="45453" y="63482"/>
                  </a:lnTo>
                  <a:lnTo>
                    <a:pt x="90351" y="108517"/>
                  </a:lnTo>
                  <a:lnTo>
                    <a:pt x="136424" y="154098"/>
                  </a:lnTo>
                  <a:lnTo>
                    <a:pt x="174616" y="194380"/>
                  </a:lnTo>
                  <a:lnTo>
                    <a:pt x="191556" y="225467"/>
                  </a:lnTo>
                  <a:lnTo>
                    <a:pt x="196261" y="245477"/>
                  </a:lnTo>
                  <a:lnTo>
                    <a:pt x="193853" y="279648"/>
                  </a:lnTo>
                  <a:lnTo>
                    <a:pt x="186347" y="298485"/>
                  </a:lnTo>
                  <a:lnTo>
                    <a:pt x="175954" y="312854"/>
                  </a:lnTo>
                  <a:lnTo>
                    <a:pt x="140751" y="339356"/>
                  </a:lnTo>
                  <a:lnTo>
                    <a:pt x="98501" y="357676"/>
                  </a:lnTo>
                  <a:lnTo>
                    <a:pt x="57753" y="380713"/>
                  </a:lnTo>
                  <a:lnTo>
                    <a:pt x="34986" y="386628"/>
                  </a:lnTo>
                  <a:lnTo>
                    <a:pt x="0" y="3891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4" name="SMARTInkShape-8273"/>
            <p:cNvSpPr/>
            <p:nvPr/>
          </p:nvSpPr>
          <p:spPr>
            <a:xfrm>
              <a:off x="10125075" y="6080498"/>
              <a:ext cx="168606" cy="215528"/>
            </a:xfrm>
            <a:custGeom>
              <a:avLst/>
              <a:gdLst/>
              <a:ahLst/>
              <a:cxnLst/>
              <a:rect l="0" t="0" r="0" b="0"/>
              <a:pathLst>
                <a:path w="168606" h="215528">
                  <a:moveTo>
                    <a:pt x="47625" y="72652"/>
                  </a:moveTo>
                  <a:lnTo>
                    <a:pt x="42568" y="72652"/>
                  </a:lnTo>
                  <a:lnTo>
                    <a:pt x="37264" y="67007"/>
                  </a:lnTo>
                  <a:lnTo>
                    <a:pt x="32437" y="57443"/>
                  </a:lnTo>
                  <a:lnTo>
                    <a:pt x="30291" y="46137"/>
                  </a:lnTo>
                  <a:lnTo>
                    <a:pt x="32161" y="34057"/>
                  </a:lnTo>
                  <a:lnTo>
                    <a:pt x="37577" y="21632"/>
                  </a:lnTo>
                  <a:lnTo>
                    <a:pt x="47041" y="9054"/>
                  </a:lnTo>
                  <a:lnTo>
                    <a:pt x="61123" y="2053"/>
                  </a:lnTo>
                  <a:lnTo>
                    <a:pt x="76907" y="0"/>
                  </a:lnTo>
                  <a:lnTo>
                    <a:pt x="99810" y="5853"/>
                  </a:lnTo>
                  <a:lnTo>
                    <a:pt x="120915" y="15094"/>
                  </a:lnTo>
                  <a:lnTo>
                    <a:pt x="138759" y="31901"/>
                  </a:lnTo>
                  <a:lnTo>
                    <a:pt x="162406" y="62015"/>
                  </a:lnTo>
                  <a:lnTo>
                    <a:pt x="167430" y="79213"/>
                  </a:lnTo>
                  <a:lnTo>
                    <a:pt x="168605" y="100968"/>
                  </a:lnTo>
                  <a:lnTo>
                    <a:pt x="162258" y="134899"/>
                  </a:lnTo>
                  <a:lnTo>
                    <a:pt x="152901" y="151823"/>
                  </a:lnTo>
                  <a:lnTo>
                    <a:pt x="125620" y="173251"/>
                  </a:lnTo>
                  <a:lnTo>
                    <a:pt x="79258" y="195509"/>
                  </a:lnTo>
                  <a:lnTo>
                    <a:pt x="32819" y="211166"/>
                  </a:lnTo>
                  <a:lnTo>
                    <a:pt x="0" y="2155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5" name="SMARTInkShape-8274"/>
            <p:cNvSpPr/>
            <p:nvPr/>
          </p:nvSpPr>
          <p:spPr>
            <a:xfrm>
              <a:off x="10134600" y="6153150"/>
              <a:ext cx="19051" cy="314326"/>
            </a:xfrm>
            <a:custGeom>
              <a:avLst/>
              <a:gdLst/>
              <a:ahLst/>
              <a:cxnLst/>
              <a:rect l="0" t="0" r="0" b="0"/>
              <a:pathLst>
                <a:path w="19051" h="314326">
                  <a:moveTo>
                    <a:pt x="0" y="0"/>
                  </a:moveTo>
                  <a:lnTo>
                    <a:pt x="5057" y="0"/>
                  </a:lnTo>
                  <a:lnTo>
                    <a:pt x="6546" y="1058"/>
                  </a:lnTo>
                  <a:lnTo>
                    <a:pt x="7541" y="2822"/>
                  </a:lnTo>
                  <a:lnTo>
                    <a:pt x="8202" y="5057"/>
                  </a:lnTo>
                  <a:lnTo>
                    <a:pt x="9700" y="6546"/>
                  </a:lnTo>
                  <a:lnTo>
                    <a:pt x="14188" y="8201"/>
                  </a:lnTo>
                  <a:lnTo>
                    <a:pt x="16890" y="20226"/>
                  </a:lnTo>
                  <a:lnTo>
                    <a:pt x="18411" y="56440"/>
                  </a:lnTo>
                  <a:lnTo>
                    <a:pt x="18861" y="98920"/>
                  </a:lnTo>
                  <a:lnTo>
                    <a:pt x="18994" y="142904"/>
                  </a:lnTo>
                  <a:lnTo>
                    <a:pt x="19025" y="180988"/>
                  </a:lnTo>
                  <a:lnTo>
                    <a:pt x="19039" y="219081"/>
                  </a:lnTo>
                  <a:lnTo>
                    <a:pt x="1905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6" name="SMARTInkShape-8275"/>
            <p:cNvSpPr/>
            <p:nvPr/>
          </p:nvSpPr>
          <p:spPr>
            <a:xfrm>
              <a:off x="9642111" y="6082571"/>
              <a:ext cx="368665" cy="279385"/>
            </a:xfrm>
            <a:custGeom>
              <a:avLst/>
              <a:gdLst/>
              <a:ahLst/>
              <a:cxnLst/>
              <a:rect l="0" t="0" r="0" b="0"/>
              <a:pathLst>
                <a:path w="368665" h="279385">
                  <a:moveTo>
                    <a:pt x="25764" y="61054"/>
                  </a:moveTo>
                  <a:lnTo>
                    <a:pt x="44078" y="61054"/>
                  </a:lnTo>
                  <a:lnTo>
                    <a:pt x="52601" y="58232"/>
                  </a:lnTo>
                  <a:lnTo>
                    <a:pt x="56355" y="55998"/>
                  </a:lnTo>
                  <a:lnTo>
                    <a:pt x="66696" y="42740"/>
                  </a:lnTo>
                  <a:lnTo>
                    <a:pt x="80046" y="15930"/>
                  </a:lnTo>
                  <a:lnTo>
                    <a:pt x="81002" y="11921"/>
                  </a:lnTo>
                  <a:lnTo>
                    <a:pt x="80581" y="8191"/>
                  </a:lnTo>
                  <a:lnTo>
                    <a:pt x="77291" y="1224"/>
                  </a:lnTo>
                  <a:lnTo>
                    <a:pt x="73874" y="0"/>
                  </a:lnTo>
                  <a:lnTo>
                    <a:pt x="64433" y="1463"/>
                  </a:lnTo>
                  <a:lnTo>
                    <a:pt x="47217" y="8237"/>
                  </a:lnTo>
                  <a:lnTo>
                    <a:pt x="23654" y="32117"/>
                  </a:lnTo>
                  <a:lnTo>
                    <a:pt x="6677" y="60946"/>
                  </a:lnTo>
                  <a:lnTo>
                    <a:pt x="0" y="84540"/>
                  </a:lnTo>
                  <a:lnTo>
                    <a:pt x="3079" y="109994"/>
                  </a:lnTo>
                  <a:lnTo>
                    <a:pt x="13566" y="125491"/>
                  </a:lnTo>
                  <a:lnTo>
                    <a:pt x="29868" y="138376"/>
                  </a:lnTo>
                  <a:lnTo>
                    <a:pt x="69183" y="152449"/>
                  </a:lnTo>
                  <a:lnTo>
                    <a:pt x="86336" y="153532"/>
                  </a:lnTo>
                  <a:lnTo>
                    <a:pt x="118735" y="147134"/>
                  </a:lnTo>
                  <a:lnTo>
                    <a:pt x="158226" y="125646"/>
                  </a:lnTo>
                  <a:lnTo>
                    <a:pt x="161697" y="119990"/>
                  </a:lnTo>
                  <a:lnTo>
                    <a:pt x="175771" y="73785"/>
                  </a:lnTo>
                  <a:lnTo>
                    <a:pt x="177692" y="63569"/>
                  </a:lnTo>
                  <a:lnTo>
                    <a:pt x="177849" y="63789"/>
                  </a:lnTo>
                  <a:lnTo>
                    <a:pt x="178144" y="105889"/>
                  </a:lnTo>
                  <a:lnTo>
                    <a:pt x="183217" y="148697"/>
                  </a:lnTo>
                  <a:lnTo>
                    <a:pt x="196477" y="187682"/>
                  </a:lnTo>
                  <a:lnTo>
                    <a:pt x="213374" y="217026"/>
                  </a:lnTo>
                  <a:lnTo>
                    <a:pt x="229990" y="234738"/>
                  </a:lnTo>
                  <a:lnTo>
                    <a:pt x="242120" y="243375"/>
                  </a:lnTo>
                  <a:lnTo>
                    <a:pt x="247260" y="245044"/>
                  </a:lnTo>
                  <a:lnTo>
                    <a:pt x="251744" y="245095"/>
                  </a:lnTo>
                  <a:lnTo>
                    <a:pt x="259550" y="242334"/>
                  </a:lnTo>
                  <a:lnTo>
                    <a:pt x="266547" y="237578"/>
                  </a:lnTo>
                  <a:lnTo>
                    <a:pt x="270361" y="223470"/>
                  </a:lnTo>
                  <a:lnTo>
                    <a:pt x="272812" y="179920"/>
                  </a:lnTo>
                  <a:lnTo>
                    <a:pt x="274352" y="153365"/>
                  </a:lnTo>
                  <a:lnTo>
                    <a:pt x="281601" y="139585"/>
                  </a:lnTo>
                  <a:lnTo>
                    <a:pt x="282046" y="139866"/>
                  </a:lnTo>
                  <a:lnTo>
                    <a:pt x="287878" y="155773"/>
                  </a:lnTo>
                  <a:lnTo>
                    <a:pt x="309761" y="198412"/>
                  </a:lnTo>
                  <a:lnTo>
                    <a:pt x="328217" y="243223"/>
                  </a:lnTo>
                  <a:lnTo>
                    <a:pt x="344450" y="262608"/>
                  </a:lnTo>
                  <a:lnTo>
                    <a:pt x="367596" y="279384"/>
                  </a:lnTo>
                  <a:lnTo>
                    <a:pt x="368664" y="2039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SMARTInkShape-8276"/>
            <p:cNvSpPr/>
            <p:nvPr/>
          </p:nvSpPr>
          <p:spPr>
            <a:xfrm>
              <a:off x="9420262" y="6019800"/>
              <a:ext cx="139380" cy="247651"/>
            </a:xfrm>
            <a:custGeom>
              <a:avLst/>
              <a:gdLst/>
              <a:ahLst/>
              <a:cxnLst/>
              <a:rect l="0" t="0" r="0" b="0"/>
              <a:pathLst>
                <a:path w="139380" h="247651">
                  <a:moveTo>
                    <a:pt x="19013" y="0"/>
                  </a:moveTo>
                  <a:lnTo>
                    <a:pt x="19013" y="40704"/>
                  </a:lnTo>
                  <a:lnTo>
                    <a:pt x="19013" y="87278"/>
                  </a:lnTo>
                  <a:lnTo>
                    <a:pt x="10812" y="124697"/>
                  </a:lnTo>
                  <a:lnTo>
                    <a:pt x="9313" y="127582"/>
                  </a:lnTo>
                  <a:lnTo>
                    <a:pt x="7254" y="129504"/>
                  </a:lnTo>
                  <a:lnTo>
                    <a:pt x="389" y="133125"/>
                  </a:lnTo>
                  <a:lnTo>
                    <a:pt x="0" y="104903"/>
                  </a:lnTo>
                  <a:lnTo>
                    <a:pt x="2802" y="91426"/>
                  </a:lnTo>
                  <a:lnTo>
                    <a:pt x="18280" y="64038"/>
                  </a:lnTo>
                  <a:lnTo>
                    <a:pt x="47208" y="31229"/>
                  </a:lnTo>
                  <a:lnTo>
                    <a:pt x="57297" y="24463"/>
                  </a:lnTo>
                  <a:lnTo>
                    <a:pt x="73983" y="20654"/>
                  </a:lnTo>
                  <a:lnTo>
                    <a:pt x="86131" y="22585"/>
                  </a:lnTo>
                  <a:lnTo>
                    <a:pt x="92333" y="24581"/>
                  </a:lnTo>
                  <a:lnTo>
                    <a:pt x="104870" y="35267"/>
                  </a:lnTo>
                  <a:lnTo>
                    <a:pt x="125107" y="62940"/>
                  </a:lnTo>
                  <a:lnTo>
                    <a:pt x="132750" y="109486"/>
                  </a:lnTo>
                  <a:lnTo>
                    <a:pt x="138320" y="140390"/>
                  </a:lnTo>
                  <a:lnTo>
                    <a:pt x="136325" y="163423"/>
                  </a:lnTo>
                  <a:lnTo>
                    <a:pt x="139379" y="185769"/>
                  </a:lnTo>
                  <a:lnTo>
                    <a:pt x="123788"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55" name="SMARTInkShape-Group1231"/>
          <p:cNvGrpSpPr/>
          <p:nvPr/>
        </p:nvGrpSpPr>
        <p:grpSpPr>
          <a:xfrm>
            <a:off x="10793148" y="6182893"/>
            <a:ext cx="1303603" cy="532233"/>
            <a:chOff x="10793148" y="6182893"/>
            <a:chExt cx="1303603" cy="532233"/>
          </a:xfrm>
        </p:grpSpPr>
        <p:sp>
          <p:nvSpPr>
            <p:cNvPr id="1039" name="SMARTInkShape-8277"/>
            <p:cNvSpPr/>
            <p:nvPr/>
          </p:nvSpPr>
          <p:spPr>
            <a:xfrm>
              <a:off x="11554414" y="6400800"/>
              <a:ext cx="18462" cy="257176"/>
            </a:xfrm>
            <a:custGeom>
              <a:avLst/>
              <a:gdLst/>
              <a:ahLst/>
              <a:cxnLst/>
              <a:rect l="0" t="0" r="0" b="0"/>
              <a:pathLst>
                <a:path w="18462" h="257176">
                  <a:moveTo>
                    <a:pt x="18461" y="0"/>
                  </a:moveTo>
                  <a:lnTo>
                    <a:pt x="13404" y="0"/>
                  </a:lnTo>
                  <a:lnTo>
                    <a:pt x="11915" y="1058"/>
                  </a:lnTo>
                  <a:lnTo>
                    <a:pt x="10922" y="2822"/>
                  </a:lnTo>
                  <a:lnTo>
                    <a:pt x="9198" y="9701"/>
                  </a:lnTo>
                  <a:lnTo>
                    <a:pt x="6119" y="55563"/>
                  </a:lnTo>
                  <a:lnTo>
                    <a:pt x="1398" y="90899"/>
                  </a:lnTo>
                  <a:lnTo>
                    <a:pt x="0" y="132060"/>
                  </a:lnTo>
                  <a:lnTo>
                    <a:pt x="2408" y="173890"/>
                  </a:lnTo>
                  <a:lnTo>
                    <a:pt x="8936"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0" name="SMARTInkShape-8278"/>
            <p:cNvSpPr/>
            <p:nvPr/>
          </p:nvSpPr>
          <p:spPr>
            <a:xfrm>
              <a:off x="11553825" y="6420024"/>
              <a:ext cx="104776" cy="9352"/>
            </a:xfrm>
            <a:custGeom>
              <a:avLst/>
              <a:gdLst/>
              <a:ahLst/>
              <a:cxnLst/>
              <a:rect l="0" t="0" r="0" b="0"/>
              <a:pathLst>
                <a:path w="104776" h="9352">
                  <a:moveTo>
                    <a:pt x="0" y="9351"/>
                  </a:moveTo>
                  <a:lnTo>
                    <a:pt x="5057" y="4295"/>
                  </a:lnTo>
                  <a:lnTo>
                    <a:pt x="10361" y="1812"/>
                  </a:lnTo>
                  <a:lnTo>
                    <a:pt x="52194" y="0"/>
                  </a:lnTo>
                  <a:lnTo>
                    <a:pt x="104775" y="93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1" name="SMARTInkShape-8279"/>
            <p:cNvSpPr/>
            <p:nvPr/>
          </p:nvSpPr>
          <p:spPr>
            <a:xfrm>
              <a:off x="10793148" y="6182893"/>
              <a:ext cx="215299" cy="360783"/>
            </a:xfrm>
            <a:custGeom>
              <a:avLst/>
              <a:gdLst/>
              <a:ahLst/>
              <a:cxnLst/>
              <a:rect l="0" t="0" r="0" b="0"/>
              <a:pathLst>
                <a:path w="215299" h="360783">
                  <a:moveTo>
                    <a:pt x="8202" y="55982"/>
                  </a:moveTo>
                  <a:lnTo>
                    <a:pt x="3145" y="55982"/>
                  </a:lnTo>
                  <a:lnTo>
                    <a:pt x="1656" y="54924"/>
                  </a:lnTo>
                  <a:lnTo>
                    <a:pt x="663" y="53160"/>
                  </a:lnTo>
                  <a:lnTo>
                    <a:pt x="0" y="50926"/>
                  </a:lnTo>
                  <a:lnTo>
                    <a:pt x="6543" y="25585"/>
                  </a:lnTo>
                  <a:lnTo>
                    <a:pt x="12051" y="12133"/>
                  </a:lnTo>
                  <a:lnTo>
                    <a:pt x="18176" y="7700"/>
                  </a:lnTo>
                  <a:lnTo>
                    <a:pt x="49959" y="584"/>
                  </a:lnTo>
                  <a:lnTo>
                    <a:pt x="55089" y="0"/>
                  </a:lnTo>
                  <a:lnTo>
                    <a:pt x="82537" y="9291"/>
                  </a:lnTo>
                  <a:lnTo>
                    <a:pt x="96980" y="22531"/>
                  </a:lnTo>
                  <a:lnTo>
                    <a:pt x="114873" y="51844"/>
                  </a:lnTo>
                  <a:lnTo>
                    <a:pt x="116290" y="67901"/>
                  </a:lnTo>
                  <a:lnTo>
                    <a:pt x="115185" y="76628"/>
                  </a:lnTo>
                  <a:lnTo>
                    <a:pt x="105492" y="91969"/>
                  </a:lnTo>
                  <a:lnTo>
                    <a:pt x="78455" y="114008"/>
                  </a:lnTo>
                  <a:lnTo>
                    <a:pt x="46186" y="127495"/>
                  </a:lnTo>
                  <a:lnTo>
                    <a:pt x="31788" y="130099"/>
                  </a:lnTo>
                  <a:lnTo>
                    <a:pt x="27100" y="129735"/>
                  </a:lnTo>
                  <a:lnTo>
                    <a:pt x="23975" y="128434"/>
                  </a:lnTo>
                  <a:lnTo>
                    <a:pt x="18961" y="123798"/>
                  </a:lnTo>
                  <a:lnTo>
                    <a:pt x="33262" y="122995"/>
                  </a:lnTo>
                  <a:lnTo>
                    <a:pt x="79632" y="136874"/>
                  </a:lnTo>
                  <a:lnTo>
                    <a:pt x="121559" y="153726"/>
                  </a:lnTo>
                  <a:lnTo>
                    <a:pt x="162399" y="183311"/>
                  </a:lnTo>
                  <a:lnTo>
                    <a:pt x="205323" y="227451"/>
                  </a:lnTo>
                  <a:lnTo>
                    <a:pt x="209466" y="233795"/>
                  </a:lnTo>
                  <a:lnTo>
                    <a:pt x="215298" y="262949"/>
                  </a:lnTo>
                  <a:lnTo>
                    <a:pt x="211016" y="283434"/>
                  </a:lnTo>
                  <a:lnTo>
                    <a:pt x="206912" y="293341"/>
                  </a:lnTo>
                  <a:lnTo>
                    <a:pt x="180909" y="322456"/>
                  </a:lnTo>
                  <a:lnTo>
                    <a:pt x="151449" y="341077"/>
                  </a:lnTo>
                  <a:lnTo>
                    <a:pt x="112500" y="353297"/>
                  </a:lnTo>
                  <a:lnTo>
                    <a:pt x="69256" y="359304"/>
                  </a:lnTo>
                  <a:lnTo>
                    <a:pt x="36777" y="3607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2" name="SMARTInkShape-8280"/>
            <p:cNvSpPr/>
            <p:nvPr/>
          </p:nvSpPr>
          <p:spPr>
            <a:xfrm>
              <a:off x="11176862" y="6345401"/>
              <a:ext cx="81689" cy="26825"/>
            </a:xfrm>
            <a:custGeom>
              <a:avLst/>
              <a:gdLst/>
              <a:ahLst/>
              <a:cxnLst/>
              <a:rect l="0" t="0" r="0" b="0"/>
              <a:pathLst>
                <a:path w="81689" h="26825">
                  <a:moveTo>
                    <a:pt x="5488" y="26824"/>
                  </a:moveTo>
                  <a:lnTo>
                    <a:pt x="5488" y="21768"/>
                  </a:lnTo>
                  <a:lnTo>
                    <a:pt x="4430" y="20278"/>
                  </a:lnTo>
                  <a:lnTo>
                    <a:pt x="2666" y="19285"/>
                  </a:lnTo>
                  <a:lnTo>
                    <a:pt x="431" y="18623"/>
                  </a:lnTo>
                  <a:lnTo>
                    <a:pt x="0" y="17123"/>
                  </a:lnTo>
                  <a:lnTo>
                    <a:pt x="2342" y="12635"/>
                  </a:lnTo>
                  <a:lnTo>
                    <a:pt x="14669" y="4158"/>
                  </a:lnTo>
                  <a:lnTo>
                    <a:pt x="36784" y="0"/>
                  </a:lnTo>
                  <a:lnTo>
                    <a:pt x="81688" y="77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3" name="SMARTInkShape-8281"/>
            <p:cNvSpPr/>
            <p:nvPr/>
          </p:nvSpPr>
          <p:spPr>
            <a:xfrm>
              <a:off x="11191875" y="6467475"/>
              <a:ext cx="85726" cy="1"/>
            </a:xfrm>
            <a:custGeom>
              <a:avLst/>
              <a:gdLst/>
              <a:ahLst/>
              <a:cxnLst/>
              <a:rect l="0" t="0" r="0" b="0"/>
              <a:pathLst>
                <a:path w="85726" h="1">
                  <a:moveTo>
                    <a:pt x="0" y="0"/>
                  </a:move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4" name="SMARTInkShape-8282"/>
            <p:cNvSpPr/>
            <p:nvPr/>
          </p:nvSpPr>
          <p:spPr>
            <a:xfrm>
              <a:off x="11058525" y="6429375"/>
              <a:ext cx="85726" cy="9492"/>
            </a:xfrm>
            <a:custGeom>
              <a:avLst/>
              <a:gdLst/>
              <a:ahLst/>
              <a:cxnLst/>
              <a:rect l="0" t="0" r="0" b="0"/>
              <a:pathLst>
                <a:path w="85726" h="9492">
                  <a:moveTo>
                    <a:pt x="0" y="0"/>
                  </a:moveTo>
                  <a:lnTo>
                    <a:pt x="0" y="5057"/>
                  </a:lnTo>
                  <a:lnTo>
                    <a:pt x="1058" y="6546"/>
                  </a:lnTo>
                  <a:lnTo>
                    <a:pt x="2823" y="7539"/>
                  </a:lnTo>
                  <a:lnTo>
                    <a:pt x="8202" y="9133"/>
                  </a:lnTo>
                  <a:lnTo>
                    <a:pt x="49181" y="9491"/>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5" name="SMARTInkShape-8283"/>
            <p:cNvSpPr/>
            <p:nvPr/>
          </p:nvSpPr>
          <p:spPr>
            <a:xfrm>
              <a:off x="11344275" y="6392599"/>
              <a:ext cx="19051" cy="132027"/>
            </a:xfrm>
            <a:custGeom>
              <a:avLst/>
              <a:gdLst/>
              <a:ahLst/>
              <a:cxnLst/>
              <a:rect l="0" t="0" r="0" b="0"/>
              <a:pathLst>
                <a:path w="19051" h="132027">
                  <a:moveTo>
                    <a:pt x="0" y="8201"/>
                  </a:moveTo>
                  <a:lnTo>
                    <a:pt x="0" y="0"/>
                  </a:lnTo>
                  <a:lnTo>
                    <a:pt x="0" y="44471"/>
                  </a:lnTo>
                  <a:lnTo>
                    <a:pt x="19050" y="1320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6" name="SMARTInkShape-8284"/>
            <p:cNvSpPr/>
            <p:nvPr/>
          </p:nvSpPr>
          <p:spPr>
            <a:xfrm>
              <a:off x="11296650" y="6457950"/>
              <a:ext cx="114301" cy="17727"/>
            </a:xfrm>
            <a:custGeom>
              <a:avLst/>
              <a:gdLst/>
              <a:ahLst/>
              <a:cxnLst/>
              <a:rect l="0" t="0" r="0" b="0"/>
              <a:pathLst>
                <a:path w="114301" h="17727">
                  <a:moveTo>
                    <a:pt x="0" y="9525"/>
                  </a:moveTo>
                  <a:lnTo>
                    <a:pt x="17900" y="17064"/>
                  </a:lnTo>
                  <a:lnTo>
                    <a:pt x="21458" y="17726"/>
                  </a:lnTo>
                  <a:lnTo>
                    <a:pt x="66261" y="11337"/>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7" name="SMARTInkShape-8285"/>
            <p:cNvSpPr/>
            <p:nvPr/>
          </p:nvSpPr>
          <p:spPr>
            <a:xfrm>
              <a:off x="11983732" y="6448933"/>
              <a:ext cx="74019" cy="256668"/>
            </a:xfrm>
            <a:custGeom>
              <a:avLst/>
              <a:gdLst/>
              <a:ahLst/>
              <a:cxnLst/>
              <a:rect l="0" t="0" r="0" b="0"/>
              <a:pathLst>
                <a:path w="74019" h="256668">
                  <a:moveTo>
                    <a:pt x="46343" y="18542"/>
                  </a:moveTo>
                  <a:lnTo>
                    <a:pt x="55006" y="10938"/>
                  </a:lnTo>
                  <a:lnTo>
                    <a:pt x="74018" y="0"/>
                  </a:lnTo>
                  <a:lnTo>
                    <a:pt x="64107" y="12397"/>
                  </a:lnTo>
                  <a:lnTo>
                    <a:pt x="34031" y="59778"/>
                  </a:lnTo>
                  <a:lnTo>
                    <a:pt x="15063" y="104680"/>
                  </a:lnTo>
                  <a:lnTo>
                    <a:pt x="3045" y="143507"/>
                  </a:lnTo>
                  <a:lnTo>
                    <a:pt x="0" y="179628"/>
                  </a:lnTo>
                  <a:lnTo>
                    <a:pt x="157" y="220200"/>
                  </a:lnTo>
                  <a:lnTo>
                    <a:pt x="8243" y="2566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8" name="SMARTInkShape-8286"/>
            <p:cNvSpPr/>
            <p:nvPr/>
          </p:nvSpPr>
          <p:spPr>
            <a:xfrm>
              <a:off x="11087100" y="6324600"/>
              <a:ext cx="19051" cy="152401"/>
            </a:xfrm>
            <a:custGeom>
              <a:avLst/>
              <a:gdLst/>
              <a:ahLst/>
              <a:cxnLst/>
              <a:rect l="0" t="0" r="0" b="0"/>
              <a:pathLst>
                <a:path w="19051" h="152401">
                  <a:moveTo>
                    <a:pt x="0" y="0"/>
                  </a:moveTo>
                  <a:lnTo>
                    <a:pt x="0" y="5057"/>
                  </a:lnTo>
                  <a:lnTo>
                    <a:pt x="8202" y="35647"/>
                  </a:lnTo>
                  <a:lnTo>
                    <a:pt x="9263" y="82222"/>
                  </a:lnTo>
                  <a:lnTo>
                    <a:pt x="1905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9" name="SMARTInkShape-8287"/>
            <p:cNvSpPr/>
            <p:nvPr/>
          </p:nvSpPr>
          <p:spPr>
            <a:xfrm>
              <a:off x="11182742" y="6353175"/>
              <a:ext cx="104384" cy="226395"/>
            </a:xfrm>
            <a:custGeom>
              <a:avLst/>
              <a:gdLst/>
              <a:ahLst/>
              <a:cxnLst/>
              <a:rect l="0" t="0" r="0" b="0"/>
              <a:pathLst>
                <a:path w="104384" h="226395">
                  <a:moveTo>
                    <a:pt x="9133" y="0"/>
                  </a:moveTo>
                  <a:lnTo>
                    <a:pt x="9133" y="43849"/>
                  </a:lnTo>
                  <a:lnTo>
                    <a:pt x="9133" y="83548"/>
                  </a:lnTo>
                  <a:lnTo>
                    <a:pt x="9133" y="130470"/>
                  </a:lnTo>
                  <a:lnTo>
                    <a:pt x="2587" y="171979"/>
                  </a:lnTo>
                  <a:lnTo>
                    <a:pt x="0" y="209031"/>
                  </a:lnTo>
                  <a:lnTo>
                    <a:pt x="2605" y="217433"/>
                  </a:lnTo>
                  <a:lnTo>
                    <a:pt x="4781" y="221155"/>
                  </a:lnTo>
                  <a:lnTo>
                    <a:pt x="7290" y="223637"/>
                  </a:lnTo>
                  <a:lnTo>
                    <a:pt x="12900" y="226394"/>
                  </a:lnTo>
                  <a:lnTo>
                    <a:pt x="21743" y="224797"/>
                  </a:lnTo>
                  <a:lnTo>
                    <a:pt x="33787" y="221618"/>
                  </a:lnTo>
                  <a:lnTo>
                    <a:pt x="104383"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0" name="SMARTInkShape-8288"/>
            <p:cNvSpPr/>
            <p:nvPr/>
          </p:nvSpPr>
          <p:spPr>
            <a:xfrm>
              <a:off x="12011025" y="6591692"/>
              <a:ext cx="85726" cy="123434"/>
            </a:xfrm>
            <a:custGeom>
              <a:avLst/>
              <a:gdLst/>
              <a:ahLst/>
              <a:cxnLst/>
              <a:rect l="0" t="0" r="0" b="0"/>
              <a:pathLst>
                <a:path w="85726" h="123434">
                  <a:moveTo>
                    <a:pt x="0" y="9133"/>
                  </a:moveTo>
                  <a:lnTo>
                    <a:pt x="0" y="4077"/>
                  </a:lnTo>
                  <a:lnTo>
                    <a:pt x="1058" y="2587"/>
                  </a:lnTo>
                  <a:lnTo>
                    <a:pt x="2823" y="1594"/>
                  </a:lnTo>
                  <a:lnTo>
                    <a:pt x="13257" y="0"/>
                  </a:lnTo>
                  <a:lnTo>
                    <a:pt x="32503" y="4781"/>
                  </a:lnTo>
                  <a:lnTo>
                    <a:pt x="58314" y="23013"/>
                  </a:lnTo>
                  <a:lnTo>
                    <a:pt x="71072" y="45287"/>
                  </a:lnTo>
                  <a:lnTo>
                    <a:pt x="85725" y="1234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SMARTInkShape-8289"/>
            <p:cNvSpPr/>
            <p:nvPr/>
          </p:nvSpPr>
          <p:spPr>
            <a:xfrm>
              <a:off x="11744325" y="6553200"/>
              <a:ext cx="123826" cy="7540"/>
            </a:xfrm>
            <a:custGeom>
              <a:avLst/>
              <a:gdLst/>
              <a:ahLst/>
              <a:cxnLst/>
              <a:rect l="0" t="0" r="0" b="0"/>
              <a:pathLst>
                <a:path w="123826" h="7540">
                  <a:moveTo>
                    <a:pt x="0" y="0"/>
                  </a:moveTo>
                  <a:lnTo>
                    <a:pt x="15208" y="1058"/>
                  </a:lnTo>
                  <a:lnTo>
                    <a:pt x="47062" y="7539"/>
                  </a:lnTo>
                  <a:lnTo>
                    <a:pt x="85559" y="6114"/>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2" name="SMARTInkShape-8290"/>
            <p:cNvSpPr/>
            <p:nvPr/>
          </p:nvSpPr>
          <p:spPr>
            <a:xfrm>
              <a:off x="11839575" y="6438900"/>
              <a:ext cx="1" cy="209551"/>
            </a:xfrm>
            <a:custGeom>
              <a:avLst/>
              <a:gdLst/>
              <a:ahLst/>
              <a:cxnLst/>
              <a:rect l="0" t="0" r="0" b="0"/>
              <a:pathLst>
                <a:path w="1" h="209551">
                  <a:moveTo>
                    <a:pt x="0" y="0"/>
                  </a:moveTo>
                  <a:lnTo>
                    <a:pt x="0" y="46079"/>
                  </a:lnTo>
                  <a:lnTo>
                    <a:pt x="0" y="88007"/>
                  </a:lnTo>
                  <a:lnTo>
                    <a:pt x="0" y="130146"/>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3" name="SMARTInkShape-8291"/>
            <p:cNvSpPr/>
            <p:nvPr/>
          </p:nvSpPr>
          <p:spPr>
            <a:xfrm>
              <a:off x="10810875" y="6229350"/>
              <a:ext cx="9526" cy="314326"/>
            </a:xfrm>
            <a:custGeom>
              <a:avLst/>
              <a:gdLst/>
              <a:ahLst/>
              <a:cxnLst/>
              <a:rect l="0" t="0" r="0" b="0"/>
              <a:pathLst>
                <a:path w="9526" h="314326">
                  <a:moveTo>
                    <a:pt x="9525" y="0"/>
                  </a:moveTo>
                  <a:lnTo>
                    <a:pt x="392" y="0"/>
                  </a:lnTo>
                  <a:lnTo>
                    <a:pt x="35" y="42917"/>
                  </a:lnTo>
                  <a:lnTo>
                    <a:pt x="11" y="88328"/>
                  </a:lnTo>
                  <a:lnTo>
                    <a:pt x="2" y="133533"/>
                  </a:lnTo>
                  <a:lnTo>
                    <a:pt x="0" y="180188"/>
                  </a:lnTo>
                  <a:lnTo>
                    <a:pt x="0" y="223427"/>
                  </a:lnTo>
                  <a:lnTo>
                    <a:pt x="0" y="268331"/>
                  </a:lnTo>
                  <a:lnTo>
                    <a:pt x="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4" name="SMARTInkShape-8292"/>
            <p:cNvSpPr/>
            <p:nvPr/>
          </p:nvSpPr>
          <p:spPr>
            <a:xfrm>
              <a:off x="11572875" y="6524625"/>
              <a:ext cx="95251" cy="1"/>
            </a:xfrm>
            <a:custGeom>
              <a:avLst/>
              <a:gdLst/>
              <a:ahLst/>
              <a:cxnLst/>
              <a:rect l="0" t="0" r="0" b="0"/>
              <a:pathLst>
                <a:path w="95251" h="1">
                  <a:moveTo>
                    <a:pt x="0" y="0"/>
                  </a:moveTo>
                  <a:lnTo>
                    <a:pt x="41684"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029925339"/>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Adjustments to Market Equilibrium</a:t>
            </a:r>
          </a:p>
        </p:txBody>
      </p:sp>
      <p:sp>
        <p:nvSpPr>
          <p:cNvPr id="3" name="Content Placeholder 2"/>
          <p:cNvSpPr>
            <a:spLocks noGrp="1"/>
          </p:cNvSpPr>
          <p:nvPr>
            <p:ph idx="1"/>
          </p:nvPr>
        </p:nvSpPr>
        <p:spPr/>
        <p:txBody>
          <a:bodyPr/>
          <a:lstStyle/>
          <a:p>
            <a:pPr marL="0" indent="0">
              <a:buNone/>
            </a:pPr>
            <a:r>
              <a:rPr lang="en-US" dirty="0"/>
              <a:t>               Market Surplus           Vs           Market Shortage</a:t>
            </a:r>
          </a:p>
        </p:txBody>
      </p:sp>
      <p:cxnSp>
        <p:nvCxnSpPr>
          <p:cNvPr id="5" name="Straight Connector 4"/>
          <p:cNvCxnSpPr/>
          <p:nvPr/>
        </p:nvCxnSpPr>
        <p:spPr>
          <a:xfrm>
            <a:off x="3930869" y="2973390"/>
            <a:ext cx="0" cy="2859314"/>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930869" y="5876247"/>
            <a:ext cx="3976914"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a:off x="4685611" y="3196837"/>
            <a:ext cx="2627087" cy="2171410"/>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p:cNvCxnSpPr/>
          <p:nvPr/>
        </p:nvCxnSpPr>
        <p:spPr>
          <a:xfrm flipV="1">
            <a:off x="4700126" y="3196837"/>
            <a:ext cx="2627086" cy="2171411"/>
          </a:xfrm>
          <a:prstGeom prst="line">
            <a:avLst/>
          </a:prstGeom>
        </p:spPr>
        <p:style>
          <a:lnRef idx="1">
            <a:schemeClr val="dk1"/>
          </a:lnRef>
          <a:fillRef idx="0">
            <a:schemeClr val="dk1"/>
          </a:fillRef>
          <a:effectRef idx="0">
            <a:schemeClr val="dk1"/>
          </a:effectRef>
          <a:fontRef idx="minor">
            <a:schemeClr val="tx1"/>
          </a:fontRef>
        </p:style>
      </p:cxnSp>
      <p:sp>
        <p:nvSpPr>
          <p:cNvPr id="14" name="TextBox 13"/>
          <p:cNvSpPr txBox="1"/>
          <p:nvPr/>
        </p:nvSpPr>
        <p:spPr>
          <a:xfrm>
            <a:off x="4264698" y="2755676"/>
            <a:ext cx="333828" cy="369332"/>
          </a:xfrm>
          <a:prstGeom prst="rect">
            <a:avLst/>
          </a:prstGeom>
          <a:noFill/>
        </p:spPr>
        <p:txBody>
          <a:bodyPr wrap="square" rtlCol="0">
            <a:spAutoFit/>
          </a:bodyPr>
          <a:lstStyle/>
          <a:p>
            <a:r>
              <a:rPr lang="en-US" dirty="0"/>
              <a:t>D</a:t>
            </a:r>
          </a:p>
        </p:txBody>
      </p:sp>
      <p:sp>
        <p:nvSpPr>
          <p:cNvPr id="15" name="TextBox 14"/>
          <p:cNvSpPr txBox="1"/>
          <p:nvPr/>
        </p:nvSpPr>
        <p:spPr>
          <a:xfrm>
            <a:off x="7327212" y="2701350"/>
            <a:ext cx="333828" cy="369332"/>
          </a:xfrm>
          <a:prstGeom prst="rect">
            <a:avLst/>
          </a:prstGeom>
          <a:noFill/>
        </p:spPr>
        <p:txBody>
          <a:bodyPr wrap="square" rtlCol="0">
            <a:spAutoFit/>
          </a:bodyPr>
          <a:lstStyle/>
          <a:p>
            <a:r>
              <a:rPr lang="en-US" dirty="0"/>
              <a:t>S</a:t>
            </a:r>
          </a:p>
        </p:txBody>
      </p:sp>
      <mc:AlternateContent xmlns:mc="http://schemas.openxmlformats.org/markup-compatibility/2006" xmlns:a14="http://schemas.microsoft.com/office/drawing/2010/main">
        <mc:Choice Requires="a14">
          <p:sp>
            <p:nvSpPr>
              <p:cNvPr id="16" name="TextBox 15"/>
              <p:cNvSpPr txBox="1"/>
              <p:nvPr/>
            </p:nvSpPr>
            <p:spPr>
              <a:xfrm>
                <a:off x="3408355" y="3278190"/>
                <a:ext cx="508000" cy="37659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𝑆</m:t>
                          </m:r>
                        </m:sub>
                      </m:sSub>
                    </m:oMath>
                  </m:oMathPara>
                </a14:m>
                <a:endParaRPr lang="en-US" dirty="0"/>
              </a:p>
            </p:txBody>
          </p:sp>
        </mc:Choice>
        <mc:Fallback xmlns="">
          <p:sp>
            <p:nvSpPr>
              <p:cNvPr id="16" name="TextBox 15"/>
              <p:cNvSpPr txBox="1">
                <a:spLocks noRot="1" noChangeAspect="1" noMove="1" noResize="1" noEditPoints="1" noAdjustHandles="1" noChangeArrowheads="1" noChangeShapeType="1" noTextEdit="1"/>
              </p:cNvSpPr>
              <p:nvPr/>
            </p:nvSpPr>
            <p:spPr>
              <a:xfrm>
                <a:off x="3408355" y="3278190"/>
                <a:ext cx="508000" cy="376590"/>
              </a:xfrm>
              <a:prstGeom prst="rect">
                <a:avLst/>
              </a:prstGeom>
              <a:blipFill>
                <a:blip r:embed="rId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Box 16"/>
              <p:cNvSpPr txBox="1"/>
              <p:nvPr/>
            </p:nvSpPr>
            <p:spPr>
              <a:xfrm>
                <a:off x="3422869" y="4094247"/>
                <a:ext cx="508000" cy="37659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𝑒</m:t>
                          </m:r>
                        </m:sub>
                      </m:sSub>
                    </m:oMath>
                  </m:oMathPara>
                </a14:m>
                <a:endParaRPr lang="en-US" dirty="0"/>
              </a:p>
            </p:txBody>
          </p:sp>
        </mc:Choice>
        <mc:Fallback xmlns="">
          <p:sp>
            <p:nvSpPr>
              <p:cNvPr id="17" name="TextBox 16"/>
              <p:cNvSpPr txBox="1">
                <a:spLocks noRot="1" noChangeAspect="1" noMove="1" noResize="1" noEditPoints="1" noAdjustHandles="1" noChangeArrowheads="1" noChangeShapeType="1" noTextEdit="1"/>
              </p:cNvSpPr>
              <p:nvPr/>
            </p:nvSpPr>
            <p:spPr>
              <a:xfrm>
                <a:off x="3422869" y="4094247"/>
                <a:ext cx="508000" cy="376590"/>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Box 17"/>
              <p:cNvSpPr txBox="1"/>
              <p:nvPr/>
            </p:nvSpPr>
            <p:spPr>
              <a:xfrm>
                <a:off x="3408355" y="4853575"/>
                <a:ext cx="508000"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𝑑</m:t>
                          </m:r>
                        </m:sub>
                      </m:sSub>
                    </m:oMath>
                  </m:oMathPara>
                </a14:m>
                <a:endParaRPr lang="en-US" dirty="0"/>
              </a:p>
            </p:txBody>
          </p:sp>
        </mc:Choice>
        <mc:Fallback xmlns="">
          <p:sp>
            <p:nvSpPr>
              <p:cNvPr id="18" name="TextBox 17"/>
              <p:cNvSpPr txBox="1">
                <a:spLocks noRot="1" noChangeAspect="1" noMove="1" noResize="1" noEditPoints="1" noAdjustHandles="1" noChangeArrowheads="1" noChangeShapeType="1" noTextEdit="1"/>
              </p:cNvSpPr>
              <p:nvPr/>
            </p:nvSpPr>
            <p:spPr>
              <a:xfrm>
                <a:off x="3408355" y="4853575"/>
                <a:ext cx="508000" cy="369332"/>
              </a:xfrm>
              <a:prstGeom prst="rect">
                <a:avLst/>
              </a:prstGeom>
              <a:blipFill>
                <a:blip r:embed="rId4"/>
                <a:stretch>
                  <a:fillRect/>
                </a:stretch>
              </a:blipFill>
            </p:spPr>
            <p:txBody>
              <a:bodyPr/>
              <a:lstStyle/>
              <a:p>
                <a:r>
                  <a:rPr lang="en-US">
                    <a:noFill/>
                  </a:rPr>
                  <a:t> </a:t>
                </a:r>
              </a:p>
            </p:txBody>
          </p:sp>
        </mc:Fallback>
      </mc:AlternateContent>
      <p:cxnSp>
        <p:nvCxnSpPr>
          <p:cNvPr id="20" name="Straight Connector 19"/>
          <p:cNvCxnSpPr/>
          <p:nvPr/>
        </p:nvCxnSpPr>
        <p:spPr>
          <a:xfrm>
            <a:off x="4990412" y="3466485"/>
            <a:ext cx="0" cy="2409762"/>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22" name="Straight Connector 21"/>
          <p:cNvCxnSpPr/>
          <p:nvPr/>
        </p:nvCxnSpPr>
        <p:spPr>
          <a:xfrm>
            <a:off x="6978869" y="3466485"/>
            <a:ext cx="0" cy="2366219"/>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24" name="Straight Connector 23"/>
          <p:cNvCxnSpPr/>
          <p:nvPr/>
        </p:nvCxnSpPr>
        <p:spPr>
          <a:xfrm>
            <a:off x="4990412" y="3466485"/>
            <a:ext cx="1988457" cy="0"/>
          </a:xfrm>
          <a:prstGeom prst="line">
            <a:avLst/>
          </a:prstGeom>
          <a:ln>
            <a:prstDash val="dash"/>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27" name="TextBox 26"/>
              <p:cNvSpPr txBox="1"/>
              <p:nvPr/>
            </p:nvSpPr>
            <p:spPr>
              <a:xfrm>
                <a:off x="4736412" y="5936026"/>
                <a:ext cx="508000"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𝑄</m:t>
                          </m:r>
                        </m:e>
                        <m:sub>
                          <m:r>
                            <a:rPr lang="en-US" b="0" i="1" smtClean="0">
                              <a:latin typeface="Cambria Math" panose="02040503050406030204" pitchFamily="18" charset="0"/>
                            </a:rPr>
                            <m:t>𝑑</m:t>
                          </m:r>
                        </m:sub>
                      </m:sSub>
                    </m:oMath>
                  </m:oMathPara>
                </a14:m>
                <a:endParaRPr lang="en-US" dirty="0"/>
              </a:p>
            </p:txBody>
          </p:sp>
        </mc:Choice>
        <mc:Fallback xmlns="">
          <p:sp>
            <p:nvSpPr>
              <p:cNvPr id="27" name="TextBox 26"/>
              <p:cNvSpPr txBox="1">
                <a:spLocks noRot="1" noChangeAspect="1" noMove="1" noResize="1" noEditPoints="1" noAdjustHandles="1" noChangeArrowheads="1" noChangeShapeType="1" noTextEdit="1"/>
              </p:cNvSpPr>
              <p:nvPr/>
            </p:nvSpPr>
            <p:spPr>
              <a:xfrm>
                <a:off x="4736412" y="5936026"/>
                <a:ext cx="508000" cy="369332"/>
              </a:xfrm>
              <a:prstGeom prst="rect">
                <a:avLst/>
              </a:prstGeom>
              <a:blipFill>
                <a:blip r:embed="rId5"/>
                <a:stretch>
                  <a:fillRect b="-1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TextBox 27"/>
              <p:cNvSpPr txBox="1"/>
              <p:nvPr/>
            </p:nvSpPr>
            <p:spPr>
              <a:xfrm>
                <a:off x="5759669" y="5936026"/>
                <a:ext cx="508000"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𝑄</m:t>
                          </m:r>
                        </m:e>
                        <m:sub>
                          <m:r>
                            <a:rPr lang="en-US" b="0" i="1" smtClean="0">
                              <a:latin typeface="Cambria Math" panose="02040503050406030204" pitchFamily="18" charset="0"/>
                            </a:rPr>
                            <m:t>𝑒</m:t>
                          </m:r>
                        </m:sub>
                      </m:sSub>
                    </m:oMath>
                  </m:oMathPara>
                </a14:m>
                <a:endParaRPr lang="en-US" dirty="0"/>
              </a:p>
            </p:txBody>
          </p:sp>
        </mc:Choice>
        <mc:Fallback xmlns="">
          <p:sp>
            <p:nvSpPr>
              <p:cNvPr id="28" name="TextBox 27"/>
              <p:cNvSpPr txBox="1">
                <a:spLocks noRot="1" noChangeAspect="1" noMove="1" noResize="1" noEditPoints="1" noAdjustHandles="1" noChangeArrowheads="1" noChangeShapeType="1" noTextEdit="1"/>
              </p:cNvSpPr>
              <p:nvPr/>
            </p:nvSpPr>
            <p:spPr>
              <a:xfrm>
                <a:off x="5759669" y="5936026"/>
                <a:ext cx="508000" cy="369332"/>
              </a:xfrm>
              <a:prstGeom prst="rect">
                <a:avLst/>
              </a:prstGeom>
              <a:blipFill>
                <a:blip r:embed="rId6"/>
                <a:stretch>
                  <a:fillRect b="-1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 name="TextBox 28"/>
              <p:cNvSpPr txBox="1"/>
              <p:nvPr/>
            </p:nvSpPr>
            <p:spPr>
              <a:xfrm>
                <a:off x="6724869" y="5942568"/>
                <a:ext cx="508000"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𝑄</m:t>
                          </m:r>
                        </m:e>
                        <m:sub>
                          <m:r>
                            <a:rPr lang="en-US" b="0" i="1" smtClean="0">
                              <a:latin typeface="Cambria Math" panose="02040503050406030204" pitchFamily="18" charset="0"/>
                            </a:rPr>
                            <m:t>𝑠</m:t>
                          </m:r>
                        </m:sub>
                      </m:sSub>
                    </m:oMath>
                  </m:oMathPara>
                </a14:m>
                <a:endParaRPr lang="en-US" dirty="0"/>
              </a:p>
            </p:txBody>
          </p:sp>
        </mc:Choice>
        <mc:Fallback xmlns="">
          <p:sp>
            <p:nvSpPr>
              <p:cNvPr id="29" name="TextBox 28"/>
              <p:cNvSpPr txBox="1">
                <a:spLocks noRot="1" noChangeAspect="1" noMove="1" noResize="1" noEditPoints="1" noAdjustHandles="1" noChangeArrowheads="1" noChangeShapeType="1" noTextEdit="1"/>
              </p:cNvSpPr>
              <p:nvPr/>
            </p:nvSpPr>
            <p:spPr>
              <a:xfrm>
                <a:off x="6724869" y="5942568"/>
                <a:ext cx="508000" cy="369332"/>
              </a:xfrm>
              <a:prstGeom prst="rect">
                <a:avLst/>
              </a:prstGeom>
              <a:blipFill>
                <a:blip r:embed="rId7"/>
                <a:stretch>
                  <a:fillRect b="-10000"/>
                </a:stretch>
              </a:blipFill>
            </p:spPr>
            <p:txBody>
              <a:bodyPr/>
              <a:lstStyle/>
              <a:p>
                <a:r>
                  <a:rPr lang="en-US">
                    <a:noFill/>
                  </a:rPr>
                  <a:t> </a:t>
                </a:r>
              </a:p>
            </p:txBody>
          </p:sp>
        </mc:Fallback>
      </mc:AlternateContent>
      <p:cxnSp>
        <p:nvCxnSpPr>
          <p:cNvPr id="33" name="Straight Connector 32"/>
          <p:cNvCxnSpPr>
            <a:endCxn id="28" idx="0"/>
          </p:cNvCxnSpPr>
          <p:nvPr/>
        </p:nvCxnSpPr>
        <p:spPr>
          <a:xfrm>
            <a:off x="5984641" y="4282542"/>
            <a:ext cx="29028" cy="1653484"/>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endCxn id="17" idx="3"/>
          </p:cNvCxnSpPr>
          <p:nvPr/>
        </p:nvCxnSpPr>
        <p:spPr>
          <a:xfrm flipH="1" flipV="1">
            <a:off x="3930869" y="4282542"/>
            <a:ext cx="2082799" cy="31895"/>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5579430" y="3071832"/>
            <a:ext cx="1597822" cy="369332"/>
          </a:xfrm>
          <a:prstGeom prst="rect">
            <a:avLst/>
          </a:prstGeom>
          <a:noFill/>
        </p:spPr>
        <p:txBody>
          <a:bodyPr wrap="square" rtlCol="0">
            <a:spAutoFit/>
          </a:bodyPr>
          <a:lstStyle/>
          <a:p>
            <a:r>
              <a:rPr lang="en-US" dirty="0"/>
              <a:t>Surplus</a:t>
            </a:r>
          </a:p>
        </p:txBody>
      </p:sp>
      <p:sp>
        <p:nvSpPr>
          <p:cNvPr id="39" name="TextBox 38"/>
          <p:cNvSpPr txBox="1"/>
          <p:nvPr/>
        </p:nvSpPr>
        <p:spPr>
          <a:xfrm>
            <a:off x="5537234" y="5038241"/>
            <a:ext cx="1597822" cy="369332"/>
          </a:xfrm>
          <a:prstGeom prst="rect">
            <a:avLst/>
          </a:prstGeom>
          <a:noFill/>
        </p:spPr>
        <p:txBody>
          <a:bodyPr wrap="square" rtlCol="0">
            <a:spAutoFit/>
          </a:bodyPr>
          <a:lstStyle/>
          <a:p>
            <a:r>
              <a:rPr lang="en-US" dirty="0"/>
              <a:t>Shortage</a:t>
            </a:r>
          </a:p>
        </p:txBody>
      </p:sp>
      <p:grpSp>
        <p:nvGrpSpPr>
          <p:cNvPr id="8" name="SMARTInkShape-Group1232"/>
          <p:cNvGrpSpPr/>
          <p:nvPr/>
        </p:nvGrpSpPr>
        <p:grpSpPr>
          <a:xfrm>
            <a:off x="5324475" y="3533775"/>
            <a:ext cx="1381126" cy="571370"/>
            <a:chOff x="5324475" y="3533775"/>
            <a:chExt cx="1381126" cy="571370"/>
          </a:xfrm>
        </p:grpSpPr>
        <p:sp>
          <p:nvSpPr>
            <p:cNvPr id="4" name="SMARTInkShape-8293"/>
            <p:cNvSpPr/>
            <p:nvPr/>
          </p:nvSpPr>
          <p:spPr>
            <a:xfrm>
              <a:off x="5324475" y="3533775"/>
              <a:ext cx="647701" cy="571370"/>
            </a:xfrm>
            <a:custGeom>
              <a:avLst/>
              <a:gdLst/>
              <a:ahLst/>
              <a:cxnLst/>
              <a:rect l="0" t="0" r="0" b="0"/>
              <a:pathLst>
                <a:path w="647701" h="571370">
                  <a:moveTo>
                    <a:pt x="0" y="0"/>
                  </a:moveTo>
                  <a:lnTo>
                    <a:pt x="0" y="5056"/>
                  </a:lnTo>
                  <a:lnTo>
                    <a:pt x="2822" y="10361"/>
                  </a:lnTo>
                  <a:lnTo>
                    <a:pt x="32056" y="56692"/>
                  </a:lnTo>
                  <a:lnTo>
                    <a:pt x="62386" y="97161"/>
                  </a:lnTo>
                  <a:lnTo>
                    <a:pt x="109053" y="144137"/>
                  </a:lnTo>
                  <a:lnTo>
                    <a:pt x="150045" y="176369"/>
                  </a:lnTo>
                  <a:lnTo>
                    <a:pt x="192110" y="205573"/>
                  </a:lnTo>
                  <a:lnTo>
                    <a:pt x="232696" y="236021"/>
                  </a:lnTo>
                  <a:lnTo>
                    <a:pt x="278505" y="277739"/>
                  </a:lnTo>
                  <a:lnTo>
                    <a:pt x="319538" y="309863"/>
                  </a:lnTo>
                  <a:lnTo>
                    <a:pt x="360785" y="343900"/>
                  </a:lnTo>
                  <a:lnTo>
                    <a:pt x="402876" y="383053"/>
                  </a:lnTo>
                  <a:lnTo>
                    <a:pt x="441530" y="409353"/>
                  </a:lnTo>
                  <a:lnTo>
                    <a:pt x="461878" y="422177"/>
                  </a:lnTo>
                  <a:lnTo>
                    <a:pt x="505292" y="460366"/>
                  </a:lnTo>
                  <a:lnTo>
                    <a:pt x="550291" y="497416"/>
                  </a:lnTo>
                  <a:lnTo>
                    <a:pt x="590007" y="542263"/>
                  </a:lnTo>
                  <a:lnTo>
                    <a:pt x="618683" y="571057"/>
                  </a:lnTo>
                  <a:lnTo>
                    <a:pt x="613938" y="571369"/>
                  </a:lnTo>
                  <a:lnTo>
                    <a:pt x="612492" y="570354"/>
                  </a:lnTo>
                  <a:lnTo>
                    <a:pt x="611529" y="568620"/>
                  </a:lnTo>
                  <a:lnTo>
                    <a:pt x="610885" y="566405"/>
                  </a:lnTo>
                  <a:lnTo>
                    <a:pt x="609399" y="564928"/>
                  </a:lnTo>
                  <a:lnTo>
                    <a:pt x="599408" y="559736"/>
                  </a:lnTo>
                  <a:lnTo>
                    <a:pt x="593428" y="555689"/>
                  </a:lnTo>
                  <a:lnTo>
                    <a:pt x="584112" y="552351"/>
                  </a:lnTo>
                  <a:lnTo>
                    <a:pt x="561970" y="536031"/>
                  </a:lnTo>
                  <a:lnTo>
                    <a:pt x="554330" y="533919"/>
                  </a:lnTo>
                  <a:lnTo>
                    <a:pt x="553703" y="532688"/>
                  </a:lnTo>
                  <a:lnTo>
                    <a:pt x="552465" y="523995"/>
                  </a:lnTo>
                  <a:lnTo>
                    <a:pt x="574571" y="543178"/>
                  </a:lnTo>
                  <a:lnTo>
                    <a:pt x="607047" y="559175"/>
                  </a:lnTo>
                  <a:lnTo>
                    <a:pt x="614815" y="561789"/>
                  </a:lnTo>
                  <a:lnTo>
                    <a:pt x="621796" y="566479"/>
                  </a:lnTo>
                  <a:lnTo>
                    <a:pt x="624081" y="567094"/>
                  </a:lnTo>
                  <a:lnTo>
                    <a:pt x="625604" y="566446"/>
                  </a:lnTo>
                  <a:lnTo>
                    <a:pt x="647700" y="523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8294"/>
            <p:cNvSpPr/>
            <p:nvPr/>
          </p:nvSpPr>
          <p:spPr>
            <a:xfrm>
              <a:off x="6105575" y="3533775"/>
              <a:ext cx="600026" cy="542790"/>
            </a:xfrm>
            <a:custGeom>
              <a:avLst/>
              <a:gdLst/>
              <a:ahLst/>
              <a:cxnLst/>
              <a:rect l="0" t="0" r="0" b="0"/>
              <a:pathLst>
                <a:path w="600026" h="542790">
                  <a:moveTo>
                    <a:pt x="600025" y="0"/>
                  </a:moveTo>
                  <a:lnTo>
                    <a:pt x="573188" y="29659"/>
                  </a:lnTo>
                  <a:lnTo>
                    <a:pt x="534652" y="77131"/>
                  </a:lnTo>
                  <a:lnTo>
                    <a:pt x="495365" y="123070"/>
                  </a:lnTo>
                  <a:lnTo>
                    <a:pt x="452039" y="165953"/>
                  </a:lnTo>
                  <a:lnTo>
                    <a:pt x="408852" y="207075"/>
                  </a:lnTo>
                  <a:lnTo>
                    <a:pt x="364634" y="246488"/>
                  </a:lnTo>
                  <a:lnTo>
                    <a:pt x="317610" y="292032"/>
                  </a:lnTo>
                  <a:lnTo>
                    <a:pt x="270893" y="337604"/>
                  </a:lnTo>
                  <a:lnTo>
                    <a:pt x="224849" y="376500"/>
                  </a:lnTo>
                  <a:lnTo>
                    <a:pt x="184333" y="407607"/>
                  </a:lnTo>
                  <a:lnTo>
                    <a:pt x="137303" y="445848"/>
                  </a:lnTo>
                  <a:lnTo>
                    <a:pt x="95552" y="480898"/>
                  </a:lnTo>
                  <a:lnTo>
                    <a:pt x="64813" y="510212"/>
                  </a:lnTo>
                  <a:lnTo>
                    <a:pt x="36830" y="527722"/>
                  </a:lnTo>
                  <a:lnTo>
                    <a:pt x="20013" y="535101"/>
                  </a:lnTo>
                  <a:lnTo>
                    <a:pt x="13100" y="539448"/>
                  </a:lnTo>
                  <a:lnTo>
                    <a:pt x="525" y="542789"/>
                  </a:lnTo>
                  <a:lnTo>
                    <a:pt x="0" y="534712"/>
                  </a:lnTo>
                  <a:lnTo>
                    <a:pt x="19250" y="497678"/>
                  </a:lnTo>
                  <a:lnTo>
                    <a:pt x="49897" y="453746"/>
                  </a:lnTo>
                  <a:lnTo>
                    <a:pt x="56152" y="432351"/>
                  </a:lnTo>
                  <a:lnTo>
                    <a:pt x="57526" y="431109"/>
                  </a:lnTo>
                  <a:lnTo>
                    <a:pt x="66208" y="428722"/>
                  </a:lnTo>
                  <a:lnTo>
                    <a:pt x="66501" y="433710"/>
                  </a:lnTo>
                  <a:lnTo>
                    <a:pt x="52433" y="474614"/>
                  </a:lnTo>
                  <a:lnTo>
                    <a:pt x="40676" y="494666"/>
                  </a:lnTo>
                  <a:lnTo>
                    <a:pt x="38569" y="507875"/>
                  </a:lnTo>
                  <a:lnTo>
                    <a:pt x="39454" y="510033"/>
                  </a:lnTo>
                  <a:lnTo>
                    <a:pt x="41103" y="511472"/>
                  </a:lnTo>
                  <a:lnTo>
                    <a:pt x="76150" y="523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 name="SMARTInkShape-8295"/>
          <p:cNvSpPr/>
          <p:nvPr/>
        </p:nvSpPr>
        <p:spPr>
          <a:xfrm>
            <a:off x="4114800" y="6629400"/>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9" name="SMARTInkShape-Group1234"/>
          <p:cNvGrpSpPr/>
          <p:nvPr/>
        </p:nvGrpSpPr>
        <p:grpSpPr>
          <a:xfrm>
            <a:off x="7019972" y="5038725"/>
            <a:ext cx="47531" cy="47578"/>
            <a:chOff x="7019972" y="5038725"/>
            <a:chExt cx="47531" cy="47578"/>
          </a:xfrm>
        </p:grpSpPr>
        <p:sp>
          <p:nvSpPr>
            <p:cNvPr id="12" name="SMARTInkShape-8296"/>
            <p:cNvSpPr/>
            <p:nvPr/>
          </p:nvSpPr>
          <p:spPr>
            <a:xfrm>
              <a:off x="7029450" y="5038725"/>
              <a:ext cx="19051" cy="1"/>
            </a:xfrm>
            <a:custGeom>
              <a:avLst/>
              <a:gdLst/>
              <a:ahLst/>
              <a:cxnLst/>
              <a:rect l="0" t="0" r="0" b="0"/>
              <a:pathLst>
                <a:path w="19051" h="1">
                  <a:moveTo>
                    <a:pt x="19050"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8297"/>
            <p:cNvSpPr/>
            <p:nvPr/>
          </p:nvSpPr>
          <p:spPr>
            <a:xfrm>
              <a:off x="7019972" y="5039117"/>
              <a:ext cx="47531" cy="47186"/>
            </a:xfrm>
            <a:custGeom>
              <a:avLst/>
              <a:gdLst/>
              <a:ahLst/>
              <a:cxnLst/>
              <a:rect l="0" t="0" r="0" b="0"/>
              <a:pathLst>
                <a:path w="47531" h="47186">
                  <a:moveTo>
                    <a:pt x="28528" y="9133"/>
                  </a:moveTo>
                  <a:lnTo>
                    <a:pt x="28528" y="0"/>
                  </a:lnTo>
                  <a:lnTo>
                    <a:pt x="28528" y="7844"/>
                  </a:lnTo>
                  <a:lnTo>
                    <a:pt x="27470" y="8273"/>
                  </a:lnTo>
                  <a:lnTo>
                    <a:pt x="23472" y="8751"/>
                  </a:lnTo>
                  <a:lnTo>
                    <a:pt x="21982" y="9936"/>
                  </a:lnTo>
                  <a:lnTo>
                    <a:pt x="19395" y="17301"/>
                  </a:lnTo>
                  <a:lnTo>
                    <a:pt x="24176" y="23312"/>
                  </a:lnTo>
                  <a:lnTo>
                    <a:pt x="26685" y="23877"/>
                  </a:lnTo>
                  <a:lnTo>
                    <a:pt x="29416" y="23196"/>
                  </a:lnTo>
                  <a:lnTo>
                    <a:pt x="35273" y="20675"/>
                  </a:lnTo>
                  <a:lnTo>
                    <a:pt x="47530" y="18665"/>
                  </a:lnTo>
                  <a:lnTo>
                    <a:pt x="34317" y="18659"/>
                  </a:lnTo>
                  <a:lnTo>
                    <a:pt x="32387" y="19717"/>
                  </a:lnTo>
                  <a:lnTo>
                    <a:pt x="31101" y="21480"/>
                  </a:lnTo>
                  <a:lnTo>
                    <a:pt x="29671" y="26263"/>
                  </a:lnTo>
                  <a:lnTo>
                    <a:pt x="28541" y="46690"/>
                  </a:lnTo>
                  <a:lnTo>
                    <a:pt x="36731" y="47185"/>
                  </a:lnTo>
                  <a:lnTo>
                    <a:pt x="37171" y="46143"/>
                  </a:lnTo>
                  <a:lnTo>
                    <a:pt x="37937" y="39028"/>
                  </a:lnTo>
                  <a:lnTo>
                    <a:pt x="32962" y="33042"/>
                  </a:lnTo>
                  <a:lnTo>
                    <a:pt x="27676" y="30343"/>
                  </a:lnTo>
                  <a:lnTo>
                    <a:pt x="14454" y="28310"/>
                  </a:lnTo>
                  <a:lnTo>
                    <a:pt x="12796" y="29326"/>
                  </a:lnTo>
                  <a:lnTo>
                    <a:pt x="11690" y="31061"/>
                  </a:lnTo>
                  <a:lnTo>
                    <a:pt x="10952" y="33277"/>
                  </a:lnTo>
                  <a:lnTo>
                    <a:pt x="9403" y="34754"/>
                  </a:lnTo>
                  <a:lnTo>
                    <a:pt x="1406" y="37319"/>
                  </a:lnTo>
                  <a:lnTo>
                    <a:pt x="8281" y="29473"/>
                  </a:lnTo>
                  <a:lnTo>
                    <a:pt x="14180" y="28565"/>
                  </a:lnTo>
                  <a:lnTo>
                    <a:pt x="15788" y="27380"/>
                  </a:lnTo>
                  <a:lnTo>
                    <a:pt x="27078" y="10860"/>
                  </a:lnTo>
                  <a:lnTo>
                    <a:pt x="26503" y="10284"/>
                  </a:lnTo>
                  <a:lnTo>
                    <a:pt x="17976" y="9360"/>
                  </a:lnTo>
                  <a:lnTo>
                    <a:pt x="0" y="9134"/>
                  </a:lnTo>
                  <a:lnTo>
                    <a:pt x="9478"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1" name="SMARTInkShape-8298"/>
          <p:cNvSpPr/>
          <p:nvPr/>
        </p:nvSpPr>
        <p:spPr>
          <a:xfrm>
            <a:off x="3952875" y="5010150"/>
            <a:ext cx="1123951" cy="57151"/>
          </a:xfrm>
          <a:custGeom>
            <a:avLst/>
            <a:gdLst/>
            <a:ahLst/>
            <a:cxnLst/>
            <a:rect l="0" t="0" r="0" b="0"/>
            <a:pathLst>
              <a:path w="1123951" h="57151">
                <a:moveTo>
                  <a:pt x="0" y="9525"/>
                </a:moveTo>
                <a:lnTo>
                  <a:pt x="45279" y="9525"/>
                </a:lnTo>
                <a:lnTo>
                  <a:pt x="89887" y="9525"/>
                </a:lnTo>
                <a:lnTo>
                  <a:pt x="134682" y="9525"/>
                </a:lnTo>
                <a:lnTo>
                  <a:pt x="178329" y="9525"/>
                </a:lnTo>
                <a:lnTo>
                  <a:pt x="222518" y="9525"/>
                </a:lnTo>
                <a:lnTo>
                  <a:pt x="264859" y="9525"/>
                </a:lnTo>
                <a:lnTo>
                  <a:pt x="301507" y="8467"/>
                </a:lnTo>
                <a:lnTo>
                  <a:pt x="330602" y="1324"/>
                </a:lnTo>
                <a:lnTo>
                  <a:pt x="372079" y="52"/>
                </a:lnTo>
                <a:lnTo>
                  <a:pt x="419704" y="2"/>
                </a:lnTo>
                <a:lnTo>
                  <a:pt x="465905" y="0"/>
                </a:lnTo>
                <a:lnTo>
                  <a:pt x="501793" y="1058"/>
                </a:lnTo>
                <a:lnTo>
                  <a:pt x="530662" y="8201"/>
                </a:lnTo>
                <a:lnTo>
                  <a:pt x="577923" y="9503"/>
                </a:lnTo>
                <a:lnTo>
                  <a:pt x="623267" y="9524"/>
                </a:lnTo>
                <a:lnTo>
                  <a:pt x="640578" y="10583"/>
                </a:lnTo>
                <a:lnTo>
                  <a:pt x="659268" y="17064"/>
                </a:lnTo>
                <a:lnTo>
                  <a:pt x="706889" y="18998"/>
                </a:lnTo>
                <a:lnTo>
                  <a:pt x="751692" y="19048"/>
                </a:lnTo>
                <a:lnTo>
                  <a:pt x="793033" y="20108"/>
                </a:lnTo>
                <a:lnTo>
                  <a:pt x="840006" y="36660"/>
                </a:lnTo>
                <a:lnTo>
                  <a:pt x="882802" y="38075"/>
                </a:lnTo>
                <a:lnTo>
                  <a:pt x="927011" y="38099"/>
                </a:lnTo>
                <a:lnTo>
                  <a:pt x="935174" y="38099"/>
                </a:lnTo>
                <a:lnTo>
                  <a:pt x="942330" y="40922"/>
                </a:lnTo>
                <a:lnTo>
                  <a:pt x="945720" y="43157"/>
                </a:lnTo>
                <a:lnTo>
                  <a:pt x="960604" y="46301"/>
                </a:lnTo>
                <a:lnTo>
                  <a:pt x="1006451" y="47618"/>
                </a:lnTo>
                <a:lnTo>
                  <a:pt x="1050925" y="47625"/>
                </a:lnTo>
                <a:lnTo>
                  <a:pt x="1060450" y="47625"/>
                </a:lnTo>
                <a:lnTo>
                  <a:pt x="1066800" y="50447"/>
                </a:lnTo>
                <a:lnTo>
                  <a:pt x="1073150" y="54171"/>
                </a:lnTo>
                <a:lnTo>
                  <a:pt x="1085850" y="56562"/>
                </a:lnTo>
                <a:lnTo>
                  <a:pt x="112395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0" name="SMARTInkShape-Group1236"/>
          <p:cNvGrpSpPr/>
          <p:nvPr/>
        </p:nvGrpSpPr>
        <p:grpSpPr>
          <a:xfrm>
            <a:off x="5381625" y="4486436"/>
            <a:ext cx="1276351" cy="533240"/>
            <a:chOff x="5381625" y="4486436"/>
            <a:chExt cx="1276351" cy="533240"/>
          </a:xfrm>
        </p:grpSpPr>
        <p:sp>
          <p:nvSpPr>
            <p:cNvPr id="23" name="SMARTInkShape-8299"/>
            <p:cNvSpPr/>
            <p:nvPr/>
          </p:nvSpPr>
          <p:spPr>
            <a:xfrm>
              <a:off x="6181840" y="4556988"/>
              <a:ext cx="476136" cy="462688"/>
            </a:xfrm>
            <a:custGeom>
              <a:avLst/>
              <a:gdLst/>
              <a:ahLst/>
              <a:cxnLst/>
              <a:rect l="0" t="0" r="0" b="0"/>
              <a:pathLst>
                <a:path w="476136" h="462688">
                  <a:moveTo>
                    <a:pt x="9410" y="5487"/>
                  </a:moveTo>
                  <a:lnTo>
                    <a:pt x="4354" y="5487"/>
                  </a:lnTo>
                  <a:lnTo>
                    <a:pt x="2864" y="4429"/>
                  </a:lnTo>
                  <a:lnTo>
                    <a:pt x="1871" y="2665"/>
                  </a:lnTo>
                  <a:lnTo>
                    <a:pt x="1209" y="431"/>
                  </a:lnTo>
                  <a:lnTo>
                    <a:pt x="768" y="0"/>
                  </a:lnTo>
                  <a:lnTo>
                    <a:pt x="474" y="770"/>
                  </a:lnTo>
                  <a:lnTo>
                    <a:pt x="0" y="9612"/>
                  </a:lnTo>
                  <a:lnTo>
                    <a:pt x="1021" y="11412"/>
                  </a:lnTo>
                  <a:lnTo>
                    <a:pt x="2758" y="12612"/>
                  </a:lnTo>
                  <a:lnTo>
                    <a:pt x="4976" y="13412"/>
                  </a:lnTo>
                  <a:lnTo>
                    <a:pt x="40593" y="54644"/>
                  </a:lnTo>
                  <a:lnTo>
                    <a:pt x="82106" y="88938"/>
                  </a:lnTo>
                  <a:lnTo>
                    <a:pt x="126866" y="132540"/>
                  </a:lnTo>
                  <a:lnTo>
                    <a:pt x="171529" y="177138"/>
                  </a:lnTo>
                  <a:lnTo>
                    <a:pt x="213407" y="219009"/>
                  </a:lnTo>
                  <a:lnTo>
                    <a:pt x="259330" y="264931"/>
                  </a:lnTo>
                  <a:lnTo>
                    <a:pt x="299314" y="310404"/>
                  </a:lnTo>
                  <a:lnTo>
                    <a:pt x="345070" y="351295"/>
                  </a:lnTo>
                  <a:lnTo>
                    <a:pt x="387536" y="395996"/>
                  </a:lnTo>
                  <a:lnTo>
                    <a:pt x="391669" y="402351"/>
                  </a:lnTo>
                  <a:lnTo>
                    <a:pt x="404729" y="412235"/>
                  </a:lnTo>
                  <a:lnTo>
                    <a:pt x="420057" y="422272"/>
                  </a:lnTo>
                  <a:lnTo>
                    <a:pt x="476135" y="46268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8300"/>
            <p:cNvSpPr/>
            <p:nvPr/>
          </p:nvSpPr>
          <p:spPr>
            <a:xfrm>
              <a:off x="5381625" y="4486436"/>
              <a:ext cx="409576" cy="399890"/>
            </a:xfrm>
            <a:custGeom>
              <a:avLst/>
              <a:gdLst/>
              <a:ahLst/>
              <a:cxnLst/>
              <a:rect l="0" t="0" r="0" b="0"/>
              <a:pathLst>
                <a:path w="409576" h="399890">
                  <a:moveTo>
                    <a:pt x="0" y="399889"/>
                  </a:moveTo>
                  <a:lnTo>
                    <a:pt x="0" y="394833"/>
                  </a:lnTo>
                  <a:lnTo>
                    <a:pt x="1059" y="393343"/>
                  </a:lnTo>
                  <a:lnTo>
                    <a:pt x="2822" y="392350"/>
                  </a:lnTo>
                  <a:lnTo>
                    <a:pt x="5057" y="391688"/>
                  </a:lnTo>
                  <a:lnTo>
                    <a:pt x="40698" y="364494"/>
                  </a:lnTo>
                  <a:lnTo>
                    <a:pt x="84356" y="323476"/>
                  </a:lnTo>
                  <a:lnTo>
                    <a:pt x="128887" y="287011"/>
                  </a:lnTo>
                  <a:lnTo>
                    <a:pt x="173815" y="245915"/>
                  </a:lnTo>
                  <a:lnTo>
                    <a:pt x="213712" y="214904"/>
                  </a:lnTo>
                  <a:lnTo>
                    <a:pt x="257723" y="178823"/>
                  </a:lnTo>
                  <a:lnTo>
                    <a:pt x="304260" y="141803"/>
                  </a:lnTo>
                  <a:lnTo>
                    <a:pt x="348157" y="107430"/>
                  </a:lnTo>
                  <a:lnTo>
                    <a:pt x="366830" y="88864"/>
                  </a:lnTo>
                  <a:lnTo>
                    <a:pt x="383980" y="64819"/>
                  </a:lnTo>
                  <a:lnTo>
                    <a:pt x="390439" y="60469"/>
                  </a:lnTo>
                  <a:lnTo>
                    <a:pt x="396837" y="57477"/>
                  </a:lnTo>
                  <a:lnTo>
                    <a:pt x="403208" y="52620"/>
                  </a:lnTo>
                  <a:lnTo>
                    <a:pt x="406746" y="46933"/>
                  </a:lnTo>
                  <a:lnTo>
                    <a:pt x="409016" y="39716"/>
                  </a:lnTo>
                  <a:lnTo>
                    <a:pt x="408144" y="39123"/>
                  </a:lnTo>
                  <a:lnTo>
                    <a:pt x="404353" y="38465"/>
                  </a:lnTo>
                  <a:lnTo>
                    <a:pt x="402918" y="37231"/>
                  </a:lnTo>
                  <a:lnTo>
                    <a:pt x="401325" y="33039"/>
                  </a:lnTo>
                  <a:lnTo>
                    <a:pt x="399842" y="31497"/>
                  </a:lnTo>
                  <a:lnTo>
                    <a:pt x="391961" y="28820"/>
                  </a:lnTo>
                  <a:lnTo>
                    <a:pt x="353911" y="28414"/>
                  </a:lnTo>
                  <a:lnTo>
                    <a:pt x="355907" y="25592"/>
                  </a:lnTo>
                  <a:lnTo>
                    <a:pt x="369817" y="12167"/>
                  </a:lnTo>
                  <a:lnTo>
                    <a:pt x="387380" y="1671"/>
                  </a:lnTo>
                  <a:lnTo>
                    <a:pt x="398449" y="0"/>
                  </a:lnTo>
                  <a:lnTo>
                    <a:pt x="398983" y="1005"/>
                  </a:lnTo>
                  <a:lnTo>
                    <a:pt x="401014" y="16095"/>
                  </a:lnTo>
                  <a:lnTo>
                    <a:pt x="406567" y="26410"/>
                  </a:lnTo>
                  <a:lnTo>
                    <a:pt x="409575" y="5698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8301"/>
            <p:cNvSpPr/>
            <p:nvPr/>
          </p:nvSpPr>
          <p:spPr>
            <a:xfrm>
              <a:off x="6172200" y="4505410"/>
              <a:ext cx="85726" cy="56904"/>
            </a:xfrm>
            <a:custGeom>
              <a:avLst/>
              <a:gdLst/>
              <a:ahLst/>
              <a:cxnLst/>
              <a:rect l="0" t="0" r="0" b="0"/>
              <a:pathLst>
                <a:path w="85726" h="56904">
                  <a:moveTo>
                    <a:pt x="0" y="18965"/>
                  </a:moveTo>
                  <a:lnTo>
                    <a:pt x="0" y="27166"/>
                  </a:lnTo>
                  <a:lnTo>
                    <a:pt x="6546" y="35833"/>
                  </a:lnTo>
                  <a:lnTo>
                    <a:pt x="8642" y="44660"/>
                  </a:lnTo>
                  <a:lnTo>
                    <a:pt x="9515" y="56903"/>
                  </a:lnTo>
                  <a:lnTo>
                    <a:pt x="17725" y="48850"/>
                  </a:lnTo>
                  <a:lnTo>
                    <a:pt x="18658" y="37815"/>
                  </a:lnTo>
                  <a:lnTo>
                    <a:pt x="16053" y="29812"/>
                  </a:lnTo>
                  <a:lnTo>
                    <a:pt x="13877" y="26196"/>
                  </a:lnTo>
                  <a:lnTo>
                    <a:pt x="13484" y="21669"/>
                  </a:lnTo>
                  <a:lnTo>
                    <a:pt x="19026" y="0"/>
                  </a:lnTo>
                  <a:lnTo>
                    <a:pt x="35313" y="990"/>
                  </a:lnTo>
                  <a:lnTo>
                    <a:pt x="85725" y="1896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1" name="SMARTInkShape-8302"/>
          <p:cNvSpPr/>
          <p:nvPr/>
        </p:nvSpPr>
        <p:spPr>
          <a:xfrm>
            <a:off x="4981575" y="5076827"/>
            <a:ext cx="2047710" cy="57149"/>
          </a:xfrm>
          <a:custGeom>
            <a:avLst/>
            <a:gdLst/>
            <a:ahLst/>
            <a:cxnLst/>
            <a:rect l="0" t="0" r="0" b="0"/>
            <a:pathLst>
              <a:path w="2047710" h="57149">
                <a:moveTo>
                  <a:pt x="0" y="19048"/>
                </a:moveTo>
                <a:lnTo>
                  <a:pt x="17334" y="19048"/>
                </a:lnTo>
                <a:lnTo>
                  <a:pt x="39546" y="11509"/>
                </a:lnTo>
                <a:lnTo>
                  <a:pt x="86860" y="9601"/>
                </a:lnTo>
                <a:lnTo>
                  <a:pt x="133231" y="9528"/>
                </a:lnTo>
                <a:lnTo>
                  <a:pt x="155187" y="6701"/>
                </a:lnTo>
                <a:lnTo>
                  <a:pt x="172689" y="4036"/>
                </a:lnTo>
                <a:lnTo>
                  <a:pt x="214182" y="8592"/>
                </a:lnTo>
                <a:lnTo>
                  <a:pt x="257785" y="9401"/>
                </a:lnTo>
                <a:lnTo>
                  <a:pt x="275438" y="8410"/>
                </a:lnTo>
                <a:lnTo>
                  <a:pt x="315685" y="1315"/>
                </a:lnTo>
                <a:lnTo>
                  <a:pt x="361481" y="113"/>
                </a:lnTo>
                <a:lnTo>
                  <a:pt x="408782" y="13"/>
                </a:lnTo>
                <a:lnTo>
                  <a:pt x="451608" y="0"/>
                </a:lnTo>
                <a:lnTo>
                  <a:pt x="493882" y="2820"/>
                </a:lnTo>
                <a:lnTo>
                  <a:pt x="538176" y="8199"/>
                </a:lnTo>
                <a:lnTo>
                  <a:pt x="585208" y="9349"/>
                </a:lnTo>
                <a:lnTo>
                  <a:pt x="632651" y="9489"/>
                </a:lnTo>
                <a:lnTo>
                  <a:pt x="672817" y="9518"/>
                </a:lnTo>
                <a:lnTo>
                  <a:pt x="718748" y="9522"/>
                </a:lnTo>
                <a:lnTo>
                  <a:pt x="766130" y="17061"/>
                </a:lnTo>
                <a:lnTo>
                  <a:pt x="808559" y="18656"/>
                </a:lnTo>
                <a:lnTo>
                  <a:pt x="847997" y="18933"/>
                </a:lnTo>
                <a:lnTo>
                  <a:pt x="891401" y="19032"/>
                </a:lnTo>
                <a:lnTo>
                  <a:pt x="937726" y="19045"/>
                </a:lnTo>
                <a:lnTo>
                  <a:pt x="974830" y="21870"/>
                </a:lnTo>
                <a:lnTo>
                  <a:pt x="1021449" y="27985"/>
                </a:lnTo>
                <a:lnTo>
                  <a:pt x="1062780" y="28458"/>
                </a:lnTo>
                <a:lnTo>
                  <a:pt x="1099677" y="28551"/>
                </a:lnTo>
                <a:lnTo>
                  <a:pt x="1138748" y="28566"/>
                </a:lnTo>
                <a:lnTo>
                  <a:pt x="1184768" y="28571"/>
                </a:lnTo>
                <a:lnTo>
                  <a:pt x="1224981" y="33629"/>
                </a:lnTo>
                <a:lnTo>
                  <a:pt x="1271573" y="37215"/>
                </a:lnTo>
                <a:lnTo>
                  <a:pt x="1308998" y="40746"/>
                </a:lnTo>
                <a:lnTo>
                  <a:pt x="1356530" y="46264"/>
                </a:lnTo>
                <a:lnTo>
                  <a:pt x="1393592" y="47355"/>
                </a:lnTo>
                <a:lnTo>
                  <a:pt x="1439483" y="50393"/>
                </a:lnTo>
                <a:lnTo>
                  <a:pt x="1476733" y="55147"/>
                </a:lnTo>
                <a:lnTo>
                  <a:pt x="1517133" y="56753"/>
                </a:lnTo>
                <a:lnTo>
                  <a:pt x="1559646" y="57070"/>
                </a:lnTo>
                <a:lnTo>
                  <a:pt x="1604345" y="57138"/>
                </a:lnTo>
                <a:lnTo>
                  <a:pt x="1646724" y="57146"/>
                </a:lnTo>
                <a:lnTo>
                  <a:pt x="1690215" y="57147"/>
                </a:lnTo>
                <a:lnTo>
                  <a:pt x="1735173" y="57148"/>
                </a:lnTo>
                <a:lnTo>
                  <a:pt x="1779301" y="57148"/>
                </a:lnTo>
                <a:lnTo>
                  <a:pt x="1823083" y="57148"/>
                </a:lnTo>
                <a:lnTo>
                  <a:pt x="1865285" y="56090"/>
                </a:lnTo>
                <a:lnTo>
                  <a:pt x="1899205" y="48506"/>
                </a:lnTo>
                <a:lnTo>
                  <a:pt x="1938415" y="44853"/>
                </a:lnTo>
                <a:lnTo>
                  <a:pt x="1973250" y="38691"/>
                </a:lnTo>
                <a:lnTo>
                  <a:pt x="2018824" y="38103"/>
                </a:lnTo>
                <a:lnTo>
                  <a:pt x="2047709" y="38098"/>
                </a:lnTo>
                <a:lnTo>
                  <a:pt x="2038350" y="2857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 name="SMARTInkShape-8303"/>
          <p:cNvSpPr/>
          <p:nvPr/>
        </p:nvSpPr>
        <p:spPr>
          <a:xfrm>
            <a:off x="5033238" y="3457575"/>
            <a:ext cx="1967585" cy="38101"/>
          </a:xfrm>
          <a:custGeom>
            <a:avLst/>
            <a:gdLst/>
            <a:ahLst/>
            <a:cxnLst/>
            <a:rect l="0" t="0" r="0" b="0"/>
            <a:pathLst>
              <a:path w="1967585" h="38101">
                <a:moveTo>
                  <a:pt x="5487" y="9525"/>
                </a:moveTo>
                <a:lnTo>
                  <a:pt x="0" y="9525"/>
                </a:lnTo>
                <a:lnTo>
                  <a:pt x="38547" y="8467"/>
                </a:lnTo>
                <a:lnTo>
                  <a:pt x="74216" y="1324"/>
                </a:lnTo>
                <a:lnTo>
                  <a:pt x="120058" y="174"/>
                </a:lnTo>
                <a:lnTo>
                  <a:pt x="161960" y="23"/>
                </a:lnTo>
                <a:lnTo>
                  <a:pt x="206944" y="4"/>
                </a:lnTo>
                <a:lnTo>
                  <a:pt x="246482" y="1"/>
                </a:lnTo>
                <a:lnTo>
                  <a:pt x="289883" y="0"/>
                </a:lnTo>
                <a:lnTo>
                  <a:pt x="333577" y="0"/>
                </a:lnTo>
                <a:lnTo>
                  <a:pt x="359169" y="2822"/>
                </a:lnTo>
                <a:lnTo>
                  <a:pt x="403201" y="9133"/>
                </a:lnTo>
                <a:lnTo>
                  <a:pt x="448624" y="9447"/>
                </a:lnTo>
                <a:lnTo>
                  <a:pt x="496010" y="9510"/>
                </a:lnTo>
                <a:lnTo>
                  <a:pt x="535474" y="9522"/>
                </a:lnTo>
                <a:lnTo>
                  <a:pt x="576274" y="10583"/>
                </a:lnTo>
                <a:lnTo>
                  <a:pt x="622467" y="17726"/>
                </a:lnTo>
                <a:lnTo>
                  <a:pt x="668795" y="18788"/>
                </a:lnTo>
                <a:lnTo>
                  <a:pt x="711343" y="18998"/>
                </a:lnTo>
                <a:lnTo>
                  <a:pt x="757428" y="19043"/>
                </a:lnTo>
                <a:lnTo>
                  <a:pt x="800465" y="19049"/>
                </a:lnTo>
                <a:lnTo>
                  <a:pt x="840088" y="19050"/>
                </a:lnTo>
                <a:lnTo>
                  <a:pt x="882135" y="19050"/>
                </a:lnTo>
                <a:lnTo>
                  <a:pt x="924463" y="19050"/>
                </a:lnTo>
                <a:lnTo>
                  <a:pt x="963948" y="19050"/>
                </a:lnTo>
                <a:lnTo>
                  <a:pt x="1010395" y="19050"/>
                </a:lnTo>
                <a:lnTo>
                  <a:pt x="1047793" y="19050"/>
                </a:lnTo>
                <a:lnTo>
                  <a:pt x="1090262" y="13993"/>
                </a:lnTo>
                <a:lnTo>
                  <a:pt x="1134104" y="10113"/>
                </a:lnTo>
                <a:lnTo>
                  <a:pt x="1181159" y="9641"/>
                </a:lnTo>
                <a:lnTo>
                  <a:pt x="1225958" y="9540"/>
                </a:lnTo>
                <a:lnTo>
                  <a:pt x="1268095" y="9528"/>
                </a:lnTo>
                <a:lnTo>
                  <a:pt x="1314664" y="12347"/>
                </a:lnTo>
                <a:lnTo>
                  <a:pt x="1362052" y="17726"/>
                </a:lnTo>
                <a:lnTo>
                  <a:pt x="1406922" y="18876"/>
                </a:lnTo>
                <a:lnTo>
                  <a:pt x="1449067" y="19016"/>
                </a:lnTo>
                <a:lnTo>
                  <a:pt x="1495639" y="19046"/>
                </a:lnTo>
                <a:lnTo>
                  <a:pt x="1543027" y="19049"/>
                </a:lnTo>
                <a:lnTo>
                  <a:pt x="1589978" y="19050"/>
                </a:lnTo>
                <a:lnTo>
                  <a:pt x="1631906" y="24107"/>
                </a:lnTo>
                <a:lnTo>
                  <a:pt x="1678755" y="27987"/>
                </a:lnTo>
                <a:lnTo>
                  <a:pt x="1720829" y="28497"/>
                </a:lnTo>
                <a:lnTo>
                  <a:pt x="1762667" y="28565"/>
                </a:lnTo>
                <a:lnTo>
                  <a:pt x="1806315" y="28574"/>
                </a:lnTo>
                <a:lnTo>
                  <a:pt x="1847837" y="28575"/>
                </a:lnTo>
                <a:lnTo>
                  <a:pt x="1890908" y="28575"/>
                </a:lnTo>
                <a:lnTo>
                  <a:pt x="1925841" y="29633"/>
                </a:lnTo>
                <a:lnTo>
                  <a:pt x="1953915" y="37217"/>
                </a:lnTo>
                <a:lnTo>
                  <a:pt x="1967584" y="38097"/>
                </a:lnTo>
                <a:lnTo>
                  <a:pt x="1962565" y="33043"/>
                </a:lnTo>
                <a:lnTo>
                  <a:pt x="1939062" y="38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1026819736"/>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Adjustment to the Market Equilibrium</a:t>
            </a:r>
          </a:p>
        </p:txBody>
      </p:sp>
      <p:sp>
        <p:nvSpPr>
          <p:cNvPr id="3" name="Content Placeholder 2"/>
          <p:cNvSpPr>
            <a:spLocks noGrp="1"/>
          </p:cNvSpPr>
          <p:nvPr>
            <p:ph idx="1"/>
          </p:nvPr>
        </p:nvSpPr>
        <p:spPr/>
        <p:txBody>
          <a:bodyPr/>
          <a:lstStyle/>
          <a:p>
            <a:pPr>
              <a:buFontTx/>
              <a:buChar char="-"/>
            </a:pPr>
            <a:r>
              <a:rPr lang="en-US" dirty="0"/>
              <a:t>Below the market equilibrium / clearing price: Quantity demanded is more than quantity supplied. So we would have a shortage.</a:t>
            </a:r>
          </a:p>
          <a:p>
            <a:pPr>
              <a:buFontTx/>
              <a:buChar char="-"/>
            </a:pPr>
            <a:endParaRPr lang="en-US" dirty="0"/>
          </a:p>
          <a:p>
            <a:pPr>
              <a:buFontTx/>
              <a:buChar char="-"/>
            </a:pPr>
            <a:r>
              <a:rPr lang="en-US" dirty="0"/>
              <a:t>Above the market equilibrium / clearing price: Quantity supplied is more than quantity demanded. So we would have a shortage.</a:t>
            </a:r>
          </a:p>
          <a:p>
            <a:pPr>
              <a:buFontTx/>
              <a:buChar char="-"/>
            </a:pPr>
            <a:endParaRPr lang="en-US" dirty="0"/>
          </a:p>
          <a:p>
            <a:pPr>
              <a:buFontTx/>
              <a:buChar char="-"/>
            </a:pPr>
            <a:r>
              <a:rPr lang="en-US" dirty="0"/>
              <a:t>Eventually we expect the prices and quantities to return to the equilibrium</a:t>
            </a:r>
          </a:p>
          <a:p>
            <a:pPr>
              <a:buFontTx/>
              <a:buChar char="-"/>
            </a:pPr>
            <a:endParaRPr lang="en-US" dirty="0"/>
          </a:p>
          <a:p>
            <a:pPr>
              <a:buFontTx/>
              <a:buChar char="-"/>
            </a:pPr>
            <a:endParaRPr lang="en-US" dirty="0"/>
          </a:p>
          <a:p>
            <a:pPr>
              <a:buFontTx/>
              <a:buChar char="-"/>
            </a:pPr>
            <a:endParaRPr lang="en-US" dirty="0"/>
          </a:p>
        </p:txBody>
      </p:sp>
      <p:grpSp>
        <p:nvGrpSpPr>
          <p:cNvPr id="13" name="SMARTInkShape-Group1239"/>
          <p:cNvGrpSpPr/>
          <p:nvPr/>
        </p:nvGrpSpPr>
        <p:grpSpPr>
          <a:xfrm>
            <a:off x="8810751" y="3819559"/>
            <a:ext cx="1247650" cy="647667"/>
            <a:chOff x="8810751" y="3819559"/>
            <a:chExt cx="1247650" cy="647667"/>
          </a:xfrm>
        </p:grpSpPr>
        <p:sp>
          <p:nvSpPr>
            <p:cNvPr id="4" name="SMARTInkShape-8304"/>
            <p:cNvSpPr/>
            <p:nvPr/>
          </p:nvSpPr>
          <p:spPr>
            <a:xfrm>
              <a:off x="9477375" y="4023849"/>
              <a:ext cx="47626" cy="443377"/>
            </a:xfrm>
            <a:custGeom>
              <a:avLst/>
              <a:gdLst/>
              <a:ahLst/>
              <a:cxnLst/>
              <a:rect l="0" t="0" r="0" b="0"/>
              <a:pathLst>
                <a:path w="47626" h="443377">
                  <a:moveTo>
                    <a:pt x="0" y="14751"/>
                  </a:moveTo>
                  <a:lnTo>
                    <a:pt x="5057" y="9695"/>
                  </a:lnTo>
                  <a:lnTo>
                    <a:pt x="10361" y="7212"/>
                  </a:lnTo>
                  <a:lnTo>
                    <a:pt x="13257" y="6550"/>
                  </a:lnTo>
                  <a:lnTo>
                    <a:pt x="24452" y="0"/>
                  </a:lnTo>
                  <a:lnTo>
                    <a:pt x="25826" y="684"/>
                  </a:lnTo>
                  <a:lnTo>
                    <a:pt x="26743" y="2198"/>
                  </a:lnTo>
                  <a:lnTo>
                    <a:pt x="36728" y="48996"/>
                  </a:lnTo>
                  <a:lnTo>
                    <a:pt x="37694" y="88750"/>
                  </a:lnTo>
                  <a:lnTo>
                    <a:pt x="37980" y="130633"/>
                  </a:lnTo>
                  <a:lnTo>
                    <a:pt x="38076" y="176166"/>
                  </a:lnTo>
                  <a:lnTo>
                    <a:pt x="38093" y="215565"/>
                  </a:lnTo>
                  <a:lnTo>
                    <a:pt x="38097" y="252521"/>
                  </a:lnTo>
                  <a:lnTo>
                    <a:pt x="38099" y="299808"/>
                  </a:lnTo>
                  <a:lnTo>
                    <a:pt x="38100" y="335574"/>
                  </a:lnTo>
                  <a:lnTo>
                    <a:pt x="38100" y="376392"/>
                  </a:lnTo>
                  <a:lnTo>
                    <a:pt x="39159" y="414779"/>
                  </a:lnTo>
                  <a:lnTo>
                    <a:pt x="47625" y="44337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8305"/>
            <p:cNvSpPr/>
            <p:nvPr/>
          </p:nvSpPr>
          <p:spPr>
            <a:xfrm>
              <a:off x="9010650" y="4038600"/>
              <a:ext cx="19051" cy="9526"/>
            </a:xfrm>
            <a:custGeom>
              <a:avLst/>
              <a:gdLst/>
              <a:ahLst/>
              <a:cxnLst/>
              <a:rect l="0" t="0" r="0" b="0"/>
              <a:pathLst>
                <a:path w="19051" h="9526">
                  <a:moveTo>
                    <a:pt x="19050" y="9525"/>
                  </a:moveTo>
                  <a:lnTo>
                    <a:pt x="19050" y="4469"/>
                  </a:lnTo>
                  <a:lnTo>
                    <a:pt x="16933" y="2979"/>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8306"/>
            <p:cNvSpPr/>
            <p:nvPr/>
          </p:nvSpPr>
          <p:spPr>
            <a:xfrm>
              <a:off x="9096375" y="4086225"/>
              <a:ext cx="323851" cy="113720"/>
            </a:xfrm>
            <a:custGeom>
              <a:avLst/>
              <a:gdLst/>
              <a:ahLst/>
              <a:cxnLst/>
              <a:rect l="0" t="0" r="0" b="0"/>
              <a:pathLst>
                <a:path w="323851" h="113720">
                  <a:moveTo>
                    <a:pt x="0" y="0"/>
                  </a:moveTo>
                  <a:lnTo>
                    <a:pt x="8201" y="29659"/>
                  </a:lnTo>
                  <a:lnTo>
                    <a:pt x="12173" y="65250"/>
                  </a:lnTo>
                  <a:lnTo>
                    <a:pt x="19834" y="82480"/>
                  </a:lnTo>
                  <a:lnTo>
                    <a:pt x="22748" y="86737"/>
                  </a:lnTo>
                  <a:lnTo>
                    <a:pt x="26807" y="89574"/>
                  </a:lnTo>
                  <a:lnTo>
                    <a:pt x="36962" y="92728"/>
                  </a:lnTo>
                  <a:lnTo>
                    <a:pt x="64691" y="94503"/>
                  </a:lnTo>
                  <a:lnTo>
                    <a:pt x="82021" y="89274"/>
                  </a:lnTo>
                  <a:lnTo>
                    <a:pt x="105336" y="73726"/>
                  </a:lnTo>
                  <a:lnTo>
                    <a:pt x="134972" y="32578"/>
                  </a:lnTo>
                  <a:lnTo>
                    <a:pt x="142181" y="12037"/>
                  </a:lnTo>
                  <a:lnTo>
                    <a:pt x="142670" y="5213"/>
                  </a:lnTo>
                  <a:lnTo>
                    <a:pt x="143797" y="4533"/>
                  </a:lnTo>
                  <a:lnTo>
                    <a:pt x="145606" y="5139"/>
                  </a:lnTo>
                  <a:lnTo>
                    <a:pt x="147871" y="6601"/>
                  </a:lnTo>
                  <a:lnTo>
                    <a:pt x="150387" y="13870"/>
                  </a:lnTo>
                  <a:lnTo>
                    <a:pt x="155046" y="55545"/>
                  </a:lnTo>
                  <a:lnTo>
                    <a:pt x="171683" y="99826"/>
                  </a:lnTo>
                  <a:lnTo>
                    <a:pt x="180432" y="113453"/>
                  </a:lnTo>
                  <a:lnTo>
                    <a:pt x="189162" y="70429"/>
                  </a:lnTo>
                  <a:lnTo>
                    <a:pt x="195549" y="57407"/>
                  </a:lnTo>
                  <a:lnTo>
                    <a:pt x="205445" y="45623"/>
                  </a:lnTo>
                  <a:lnTo>
                    <a:pt x="221857" y="34096"/>
                  </a:lnTo>
                  <a:lnTo>
                    <a:pt x="230189" y="31029"/>
                  </a:lnTo>
                  <a:lnTo>
                    <a:pt x="233893" y="31269"/>
                  </a:lnTo>
                  <a:lnTo>
                    <a:pt x="240830" y="34359"/>
                  </a:lnTo>
                  <a:lnTo>
                    <a:pt x="265365" y="69343"/>
                  </a:lnTo>
                  <a:lnTo>
                    <a:pt x="283339" y="104384"/>
                  </a:lnTo>
                  <a:lnTo>
                    <a:pt x="285609" y="113719"/>
                  </a:lnTo>
                  <a:lnTo>
                    <a:pt x="286800" y="87261"/>
                  </a:lnTo>
                  <a:lnTo>
                    <a:pt x="296509" y="51549"/>
                  </a:lnTo>
                  <a:lnTo>
                    <a:pt x="32385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8307"/>
            <p:cNvSpPr/>
            <p:nvPr/>
          </p:nvSpPr>
          <p:spPr>
            <a:xfrm>
              <a:off x="8810751" y="3819559"/>
              <a:ext cx="1146027" cy="38067"/>
            </a:xfrm>
            <a:custGeom>
              <a:avLst/>
              <a:gdLst/>
              <a:ahLst/>
              <a:cxnLst/>
              <a:rect l="0" t="0" r="0" b="0"/>
              <a:pathLst>
                <a:path w="1146027" h="38067">
                  <a:moveTo>
                    <a:pt x="18924" y="19016"/>
                  </a:moveTo>
                  <a:lnTo>
                    <a:pt x="13867" y="19016"/>
                  </a:lnTo>
                  <a:lnTo>
                    <a:pt x="12378" y="17958"/>
                  </a:lnTo>
                  <a:lnTo>
                    <a:pt x="11384" y="16194"/>
                  </a:lnTo>
                  <a:lnTo>
                    <a:pt x="10723" y="13959"/>
                  </a:lnTo>
                  <a:lnTo>
                    <a:pt x="9223" y="12470"/>
                  </a:lnTo>
                  <a:lnTo>
                    <a:pt x="0" y="9525"/>
                  </a:lnTo>
                  <a:lnTo>
                    <a:pt x="45846" y="8433"/>
                  </a:lnTo>
                  <a:lnTo>
                    <a:pt x="87781" y="1952"/>
                  </a:lnTo>
                  <a:lnTo>
                    <a:pt x="126717" y="358"/>
                  </a:lnTo>
                  <a:lnTo>
                    <a:pt x="168338" y="82"/>
                  </a:lnTo>
                  <a:lnTo>
                    <a:pt x="215830" y="0"/>
                  </a:lnTo>
                  <a:lnTo>
                    <a:pt x="250372" y="2804"/>
                  </a:lnTo>
                  <a:lnTo>
                    <a:pt x="294230" y="7509"/>
                  </a:lnTo>
                  <a:lnTo>
                    <a:pt x="331917" y="8904"/>
                  </a:lnTo>
                  <a:lnTo>
                    <a:pt x="364408" y="9230"/>
                  </a:lnTo>
                  <a:lnTo>
                    <a:pt x="410332" y="9413"/>
                  </a:lnTo>
                  <a:lnTo>
                    <a:pt x="447105" y="10527"/>
                  </a:lnTo>
                  <a:lnTo>
                    <a:pt x="491632" y="16030"/>
                  </a:lnTo>
                  <a:lnTo>
                    <a:pt x="526408" y="17689"/>
                  </a:lnTo>
                  <a:lnTo>
                    <a:pt x="573232" y="18754"/>
                  </a:lnTo>
                  <a:lnTo>
                    <a:pt x="616140" y="18938"/>
                  </a:lnTo>
                  <a:lnTo>
                    <a:pt x="650537" y="18982"/>
                  </a:lnTo>
                  <a:lnTo>
                    <a:pt x="690433" y="24062"/>
                  </a:lnTo>
                  <a:lnTo>
                    <a:pt x="732357" y="27656"/>
                  </a:lnTo>
                  <a:lnTo>
                    <a:pt x="776858" y="28366"/>
                  </a:lnTo>
                  <a:lnTo>
                    <a:pt x="817819" y="28489"/>
                  </a:lnTo>
                  <a:lnTo>
                    <a:pt x="864530" y="28531"/>
                  </a:lnTo>
                  <a:lnTo>
                    <a:pt x="907505" y="35085"/>
                  </a:lnTo>
                  <a:lnTo>
                    <a:pt x="938783" y="36741"/>
                  </a:lnTo>
                  <a:lnTo>
                    <a:pt x="976673" y="37477"/>
                  </a:lnTo>
                  <a:lnTo>
                    <a:pt x="1012913" y="37804"/>
                  </a:lnTo>
                  <a:lnTo>
                    <a:pt x="1059073" y="38014"/>
                  </a:lnTo>
                  <a:lnTo>
                    <a:pt x="1095820" y="38051"/>
                  </a:lnTo>
                  <a:lnTo>
                    <a:pt x="1140415" y="38065"/>
                  </a:lnTo>
                  <a:lnTo>
                    <a:pt x="1146026" y="38066"/>
                  </a:lnTo>
                  <a:lnTo>
                    <a:pt x="1104831" y="38066"/>
                  </a:lnTo>
                  <a:lnTo>
                    <a:pt x="1061045" y="38066"/>
                  </a:lnTo>
                  <a:lnTo>
                    <a:pt x="1016325" y="38066"/>
                  </a:lnTo>
                  <a:lnTo>
                    <a:pt x="972767" y="33009"/>
                  </a:lnTo>
                  <a:lnTo>
                    <a:pt x="925985" y="29424"/>
                  </a:lnTo>
                  <a:lnTo>
                    <a:pt x="878801" y="28715"/>
                  </a:lnTo>
                  <a:lnTo>
                    <a:pt x="842733" y="25770"/>
                  </a:lnTo>
                  <a:lnTo>
                    <a:pt x="801355" y="21017"/>
                  </a:lnTo>
                  <a:lnTo>
                    <a:pt x="762283" y="19609"/>
                  </a:lnTo>
                  <a:lnTo>
                    <a:pt x="723895" y="19192"/>
                  </a:lnTo>
                  <a:lnTo>
                    <a:pt x="685710" y="19068"/>
                  </a:lnTo>
                  <a:lnTo>
                    <a:pt x="647585" y="16209"/>
                  </a:lnTo>
                  <a:lnTo>
                    <a:pt x="606654" y="11482"/>
                  </a:lnTo>
                  <a:lnTo>
                    <a:pt x="561014" y="10081"/>
                  </a:lnTo>
                  <a:lnTo>
                    <a:pt x="513977" y="9666"/>
                  </a:lnTo>
                  <a:lnTo>
                    <a:pt x="481307" y="9569"/>
                  </a:lnTo>
                  <a:lnTo>
                    <a:pt x="445619" y="9525"/>
                  </a:lnTo>
                  <a:lnTo>
                    <a:pt x="411414" y="12329"/>
                  </a:lnTo>
                  <a:lnTo>
                    <a:pt x="295149" y="1901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8308"/>
            <p:cNvSpPr/>
            <p:nvPr/>
          </p:nvSpPr>
          <p:spPr>
            <a:xfrm>
              <a:off x="9839325" y="4124325"/>
              <a:ext cx="104776" cy="108359"/>
            </a:xfrm>
            <a:custGeom>
              <a:avLst/>
              <a:gdLst/>
              <a:ahLst/>
              <a:cxnLst/>
              <a:rect l="0" t="0" r="0" b="0"/>
              <a:pathLst>
                <a:path w="104776" h="108359">
                  <a:moveTo>
                    <a:pt x="0" y="0"/>
                  </a:moveTo>
                  <a:lnTo>
                    <a:pt x="5057" y="10113"/>
                  </a:lnTo>
                  <a:lnTo>
                    <a:pt x="4718" y="23545"/>
                  </a:lnTo>
                  <a:lnTo>
                    <a:pt x="3155" y="39039"/>
                  </a:lnTo>
                  <a:lnTo>
                    <a:pt x="13534" y="77787"/>
                  </a:lnTo>
                  <a:lnTo>
                    <a:pt x="22471" y="95132"/>
                  </a:lnTo>
                  <a:lnTo>
                    <a:pt x="36880" y="106974"/>
                  </a:lnTo>
                  <a:lnTo>
                    <a:pt x="41520" y="108358"/>
                  </a:lnTo>
                  <a:lnTo>
                    <a:pt x="45672" y="108222"/>
                  </a:lnTo>
                  <a:lnTo>
                    <a:pt x="71906" y="96566"/>
                  </a:lnTo>
                  <a:lnTo>
                    <a:pt x="93625" y="82117"/>
                  </a:lnTo>
                  <a:lnTo>
                    <a:pt x="104775" y="57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8309"/>
            <p:cNvSpPr/>
            <p:nvPr/>
          </p:nvSpPr>
          <p:spPr>
            <a:xfrm>
              <a:off x="9906000" y="4171950"/>
              <a:ext cx="152401" cy="209551"/>
            </a:xfrm>
            <a:custGeom>
              <a:avLst/>
              <a:gdLst/>
              <a:ahLst/>
              <a:cxnLst/>
              <a:rect l="0" t="0" r="0" b="0"/>
              <a:pathLst>
                <a:path w="152401" h="209551">
                  <a:moveTo>
                    <a:pt x="152400" y="0"/>
                  </a:moveTo>
                  <a:lnTo>
                    <a:pt x="147343" y="0"/>
                  </a:lnTo>
                  <a:lnTo>
                    <a:pt x="127491" y="8663"/>
                  </a:lnTo>
                  <a:lnTo>
                    <a:pt x="104098" y="24909"/>
                  </a:lnTo>
                  <a:lnTo>
                    <a:pt x="85406" y="47244"/>
                  </a:lnTo>
                  <a:lnTo>
                    <a:pt x="80291" y="57334"/>
                  </a:lnTo>
                  <a:lnTo>
                    <a:pt x="80840" y="68168"/>
                  </a:lnTo>
                  <a:lnTo>
                    <a:pt x="95657" y="109623"/>
                  </a:lnTo>
                  <a:lnTo>
                    <a:pt x="103898" y="119630"/>
                  </a:lnTo>
                  <a:lnTo>
                    <a:pt x="118144" y="131133"/>
                  </a:lnTo>
                  <a:lnTo>
                    <a:pt x="126592" y="146123"/>
                  </a:lnTo>
                  <a:lnTo>
                    <a:pt x="129288" y="161252"/>
                  </a:lnTo>
                  <a:lnTo>
                    <a:pt x="126958" y="171504"/>
                  </a:lnTo>
                  <a:lnTo>
                    <a:pt x="113929" y="182410"/>
                  </a:lnTo>
                  <a:lnTo>
                    <a:pt x="82793" y="197628"/>
                  </a:lnTo>
                  <a:lnTo>
                    <a:pt x="0"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8310"/>
            <p:cNvSpPr/>
            <p:nvPr/>
          </p:nvSpPr>
          <p:spPr>
            <a:xfrm>
              <a:off x="9486900" y="4106599"/>
              <a:ext cx="135390" cy="132027"/>
            </a:xfrm>
            <a:custGeom>
              <a:avLst/>
              <a:gdLst/>
              <a:ahLst/>
              <a:cxnLst/>
              <a:rect l="0" t="0" r="0" b="0"/>
              <a:pathLst>
                <a:path w="135390" h="132027">
                  <a:moveTo>
                    <a:pt x="38100" y="8201"/>
                  </a:moveTo>
                  <a:lnTo>
                    <a:pt x="48213" y="3145"/>
                  </a:lnTo>
                  <a:lnTo>
                    <a:pt x="69672" y="0"/>
                  </a:lnTo>
                  <a:lnTo>
                    <a:pt x="98821" y="6542"/>
                  </a:lnTo>
                  <a:lnTo>
                    <a:pt x="122766" y="16059"/>
                  </a:lnTo>
                  <a:lnTo>
                    <a:pt x="133232" y="26157"/>
                  </a:lnTo>
                  <a:lnTo>
                    <a:pt x="135389" y="32872"/>
                  </a:lnTo>
                  <a:lnTo>
                    <a:pt x="134962" y="48799"/>
                  </a:lnTo>
                  <a:lnTo>
                    <a:pt x="131244" y="60817"/>
                  </a:lnTo>
                  <a:lnTo>
                    <a:pt x="120378" y="76355"/>
                  </a:lnTo>
                  <a:lnTo>
                    <a:pt x="103754" y="91542"/>
                  </a:lnTo>
                  <a:lnTo>
                    <a:pt x="60857" y="116033"/>
                  </a:lnTo>
                  <a:lnTo>
                    <a:pt x="42139" y="126817"/>
                  </a:lnTo>
                  <a:lnTo>
                    <a:pt x="0" y="1320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8311"/>
            <p:cNvSpPr/>
            <p:nvPr/>
          </p:nvSpPr>
          <p:spPr>
            <a:xfrm>
              <a:off x="9659674" y="4029075"/>
              <a:ext cx="141552" cy="222157"/>
            </a:xfrm>
            <a:custGeom>
              <a:avLst/>
              <a:gdLst/>
              <a:ahLst/>
              <a:cxnLst/>
              <a:rect l="0" t="0" r="0" b="0"/>
              <a:pathLst>
                <a:path w="141552" h="222157">
                  <a:moveTo>
                    <a:pt x="8201" y="0"/>
                  </a:moveTo>
                  <a:lnTo>
                    <a:pt x="8201" y="45665"/>
                  </a:lnTo>
                  <a:lnTo>
                    <a:pt x="3144" y="92982"/>
                  </a:lnTo>
                  <a:lnTo>
                    <a:pt x="0" y="133266"/>
                  </a:lnTo>
                  <a:lnTo>
                    <a:pt x="5483" y="176961"/>
                  </a:lnTo>
                  <a:lnTo>
                    <a:pt x="10486" y="200800"/>
                  </a:lnTo>
                  <a:lnTo>
                    <a:pt x="12900" y="206892"/>
                  </a:lnTo>
                  <a:lnTo>
                    <a:pt x="21226" y="216483"/>
                  </a:lnTo>
                  <a:lnTo>
                    <a:pt x="26409" y="220522"/>
                  </a:lnTo>
                  <a:lnTo>
                    <a:pt x="31982" y="222156"/>
                  </a:lnTo>
                  <a:lnTo>
                    <a:pt x="43817" y="221150"/>
                  </a:lnTo>
                  <a:lnTo>
                    <a:pt x="47820" y="219400"/>
                  </a:lnTo>
                  <a:lnTo>
                    <a:pt x="50489" y="217175"/>
                  </a:lnTo>
                  <a:lnTo>
                    <a:pt x="52268" y="214633"/>
                  </a:lnTo>
                  <a:lnTo>
                    <a:pt x="94636" y="178413"/>
                  </a:lnTo>
                  <a:lnTo>
                    <a:pt x="116364" y="136116"/>
                  </a:lnTo>
                  <a:lnTo>
                    <a:pt x="140717" y="88791"/>
                  </a:lnTo>
                  <a:lnTo>
                    <a:pt x="141551" y="85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8312"/>
            <p:cNvSpPr/>
            <p:nvPr/>
          </p:nvSpPr>
          <p:spPr>
            <a:xfrm>
              <a:off x="8864825" y="4048125"/>
              <a:ext cx="158089" cy="161926"/>
            </a:xfrm>
            <a:custGeom>
              <a:avLst/>
              <a:gdLst/>
              <a:ahLst/>
              <a:cxnLst/>
              <a:rect l="0" t="0" r="0" b="0"/>
              <a:pathLst>
                <a:path w="158089" h="161926">
                  <a:moveTo>
                    <a:pt x="69625" y="0"/>
                  </a:moveTo>
                  <a:lnTo>
                    <a:pt x="51262" y="1058"/>
                  </a:lnTo>
                  <a:lnTo>
                    <a:pt x="6091" y="8936"/>
                  </a:lnTo>
                  <a:lnTo>
                    <a:pt x="1869" y="9133"/>
                  </a:lnTo>
                  <a:lnTo>
                    <a:pt x="113" y="10322"/>
                  </a:lnTo>
                  <a:lnTo>
                    <a:pt x="0" y="12173"/>
                  </a:lnTo>
                  <a:lnTo>
                    <a:pt x="2697" y="17052"/>
                  </a:lnTo>
                  <a:lnTo>
                    <a:pt x="7424" y="22748"/>
                  </a:lnTo>
                  <a:lnTo>
                    <a:pt x="21092" y="31905"/>
                  </a:lnTo>
                  <a:lnTo>
                    <a:pt x="59881" y="45539"/>
                  </a:lnTo>
                  <a:lnTo>
                    <a:pt x="105486" y="64695"/>
                  </a:lnTo>
                  <a:lnTo>
                    <a:pt x="140326" y="78984"/>
                  </a:lnTo>
                  <a:lnTo>
                    <a:pt x="151495" y="88373"/>
                  </a:lnTo>
                  <a:lnTo>
                    <a:pt x="155955" y="93840"/>
                  </a:lnTo>
                  <a:lnTo>
                    <a:pt x="157870" y="98544"/>
                  </a:lnTo>
                  <a:lnTo>
                    <a:pt x="158088" y="102737"/>
                  </a:lnTo>
                  <a:lnTo>
                    <a:pt x="155891" y="117073"/>
                  </a:lnTo>
                  <a:lnTo>
                    <a:pt x="152535" y="120382"/>
                  </a:lnTo>
                  <a:lnTo>
                    <a:pt x="110568" y="141546"/>
                  </a:lnTo>
                  <a:lnTo>
                    <a:pt x="68014" y="153793"/>
                  </a:lnTo>
                  <a:lnTo>
                    <a:pt x="12475"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620742936"/>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Homework  7</a:t>
            </a:r>
          </a:p>
        </p:txBody>
      </p:sp>
      <p:sp>
        <p:nvSpPr>
          <p:cNvPr id="3" name="Content Placeholder 2"/>
          <p:cNvSpPr>
            <a:spLocks noGrp="1"/>
          </p:cNvSpPr>
          <p:nvPr>
            <p:ph idx="1"/>
          </p:nvPr>
        </p:nvSpPr>
        <p:spPr/>
        <p:txBody>
          <a:bodyPr/>
          <a:lstStyle/>
          <a:p>
            <a:pPr marL="0" indent="0">
              <a:buNone/>
            </a:pPr>
            <a:r>
              <a:rPr lang="en-US" dirty="0"/>
              <a:t>Q: Consider the beef market, where currently demand and supply is relatively stable. However, due to production problems the supply decreases. Also, after the supply decrease, the government restricts the total quantity of beef in the market, which is lower than the new equilibrium. Draw the market movements in a graph and label all prices and quantities. </a:t>
            </a:r>
          </a:p>
        </p:txBody>
      </p:sp>
      <p:grpSp>
        <p:nvGrpSpPr>
          <p:cNvPr id="11" name="SMARTInkShape-Group1240"/>
          <p:cNvGrpSpPr/>
          <p:nvPr/>
        </p:nvGrpSpPr>
        <p:grpSpPr>
          <a:xfrm>
            <a:off x="3009900" y="4610100"/>
            <a:ext cx="895351" cy="809626"/>
            <a:chOff x="3009900" y="4610100"/>
            <a:chExt cx="895351" cy="809626"/>
          </a:xfrm>
        </p:grpSpPr>
        <p:sp>
          <p:nvSpPr>
            <p:cNvPr id="4" name="SMARTInkShape-8313"/>
            <p:cNvSpPr/>
            <p:nvPr/>
          </p:nvSpPr>
          <p:spPr>
            <a:xfrm>
              <a:off x="3019425" y="4639121"/>
              <a:ext cx="323851" cy="47180"/>
            </a:xfrm>
            <a:custGeom>
              <a:avLst/>
              <a:gdLst/>
              <a:ahLst/>
              <a:cxnLst/>
              <a:rect l="0" t="0" r="0" b="0"/>
              <a:pathLst>
                <a:path w="323851" h="47180">
                  <a:moveTo>
                    <a:pt x="0" y="47179"/>
                  </a:moveTo>
                  <a:lnTo>
                    <a:pt x="8663" y="39575"/>
                  </a:lnTo>
                  <a:lnTo>
                    <a:pt x="45761" y="19733"/>
                  </a:lnTo>
                  <a:lnTo>
                    <a:pt x="77135" y="10992"/>
                  </a:lnTo>
                  <a:lnTo>
                    <a:pt x="112599" y="4637"/>
                  </a:lnTo>
                  <a:lnTo>
                    <a:pt x="156364" y="1060"/>
                  </a:lnTo>
                  <a:lnTo>
                    <a:pt x="195085" y="0"/>
                  </a:lnTo>
                  <a:lnTo>
                    <a:pt x="230311" y="745"/>
                  </a:lnTo>
                  <a:lnTo>
                    <a:pt x="276379" y="7197"/>
                  </a:lnTo>
                  <a:lnTo>
                    <a:pt x="323850" y="186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8314"/>
            <p:cNvSpPr/>
            <p:nvPr/>
          </p:nvSpPr>
          <p:spPr>
            <a:xfrm>
              <a:off x="3048000" y="4610100"/>
              <a:ext cx="28576" cy="714376"/>
            </a:xfrm>
            <a:custGeom>
              <a:avLst/>
              <a:gdLst/>
              <a:ahLst/>
              <a:cxnLst/>
              <a:rect l="0" t="0" r="0" b="0"/>
              <a:pathLst>
                <a:path w="28576" h="714376">
                  <a:moveTo>
                    <a:pt x="28575" y="0"/>
                  </a:moveTo>
                  <a:lnTo>
                    <a:pt x="27517" y="9721"/>
                  </a:lnTo>
                  <a:lnTo>
                    <a:pt x="21036" y="48487"/>
                  </a:lnTo>
                  <a:lnTo>
                    <a:pt x="19638" y="89861"/>
                  </a:lnTo>
                  <a:lnTo>
                    <a:pt x="19224" y="136339"/>
                  </a:lnTo>
                  <a:lnTo>
                    <a:pt x="18069" y="177012"/>
                  </a:lnTo>
                  <a:lnTo>
                    <a:pt x="14028" y="212727"/>
                  </a:lnTo>
                  <a:lnTo>
                    <a:pt x="10859" y="257528"/>
                  </a:lnTo>
                  <a:lnTo>
                    <a:pt x="10118" y="290140"/>
                  </a:lnTo>
                  <a:lnTo>
                    <a:pt x="8730" y="324743"/>
                  </a:lnTo>
                  <a:lnTo>
                    <a:pt x="4585" y="357761"/>
                  </a:lnTo>
                  <a:lnTo>
                    <a:pt x="2038" y="392896"/>
                  </a:lnTo>
                  <a:lnTo>
                    <a:pt x="906" y="428621"/>
                  </a:lnTo>
                  <a:lnTo>
                    <a:pt x="403" y="462137"/>
                  </a:lnTo>
                  <a:lnTo>
                    <a:pt x="179" y="497494"/>
                  </a:lnTo>
                  <a:lnTo>
                    <a:pt x="79" y="533317"/>
                  </a:lnTo>
                  <a:lnTo>
                    <a:pt x="35" y="566877"/>
                  </a:lnTo>
                  <a:lnTo>
                    <a:pt x="10" y="610464"/>
                  </a:lnTo>
                  <a:lnTo>
                    <a:pt x="2" y="656573"/>
                  </a:lnTo>
                  <a:lnTo>
                    <a:pt x="0" y="714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8315"/>
            <p:cNvSpPr/>
            <p:nvPr/>
          </p:nvSpPr>
          <p:spPr>
            <a:xfrm>
              <a:off x="3343275" y="490537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8316"/>
            <p:cNvSpPr/>
            <p:nvPr/>
          </p:nvSpPr>
          <p:spPr>
            <a:xfrm>
              <a:off x="3009900" y="4962525"/>
              <a:ext cx="228601" cy="17335"/>
            </a:xfrm>
            <a:custGeom>
              <a:avLst/>
              <a:gdLst/>
              <a:ahLst/>
              <a:cxnLst/>
              <a:rect l="0" t="0" r="0" b="0"/>
              <a:pathLst>
                <a:path w="228601" h="17335">
                  <a:moveTo>
                    <a:pt x="0" y="0"/>
                  </a:moveTo>
                  <a:lnTo>
                    <a:pt x="0" y="5057"/>
                  </a:lnTo>
                  <a:lnTo>
                    <a:pt x="5644" y="10361"/>
                  </a:lnTo>
                  <a:lnTo>
                    <a:pt x="10113" y="13257"/>
                  </a:lnTo>
                  <a:lnTo>
                    <a:pt x="41684" y="17334"/>
                  </a:lnTo>
                  <a:lnTo>
                    <a:pt x="75324" y="15465"/>
                  </a:lnTo>
                  <a:lnTo>
                    <a:pt x="112852" y="12165"/>
                  </a:lnTo>
                  <a:lnTo>
                    <a:pt x="147170" y="10698"/>
                  </a:lnTo>
                  <a:lnTo>
                    <a:pt x="2286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8317"/>
            <p:cNvSpPr/>
            <p:nvPr/>
          </p:nvSpPr>
          <p:spPr>
            <a:xfrm>
              <a:off x="3324225" y="5029200"/>
              <a:ext cx="38101" cy="180976"/>
            </a:xfrm>
            <a:custGeom>
              <a:avLst/>
              <a:gdLst/>
              <a:ahLst/>
              <a:cxnLst/>
              <a:rect l="0" t="0" r="0" b="0"/>
              <a:pathLst>
                <a:path w="38101" h="180976">
                  <a:moveTo>
                    <a:pt x="0" y="0"/>
                  </a:moveTo>
                  <a:lnTo>
                    <a:pt x="1058" y="40098"/>
                  </a:lnTo>
                  <a:lnTo>
                    <a:pt x="10361" y="85061"/>
                  </a:lnTo>
                  <a:lnTo>
                    <a:pt x="19298" y="127509"/>
                  </a:lnTo>
                  <a:lnTo>
                    <a:pt x="3810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8318"/>
            <p:cNvSpPr/>
            <p:nvPr/>
          </p:nvSpPr>
          <p:spPr>
            <a:xfrm>
              <a:off x="3457575" y="5052042"/>
              <a:ext cx="114301" cy="109057"/>
            </a:xfrm>
            <a:custGeom>
              <a:avLst/>
              <a:gdLst/>
              <a:ahLst/>
              <a:cxnLst/>
              <a:rect l="0" t="0" r="0" b="0"/>
              <a:pathLst>
                <a:path w="114301" h="109057">
                  <a:moveTo>
                    <a:pt x="0" y="15258"/>
                  </a:moveTo>
                  <a:lnTo>
                    <a:pt x="5057" y="51886"/>
                  </a:lnTo>
                  <a:lnTo>
                    <a:pt x="17906" y="99487"/>
                  </a:lnTo>
                  <a:lnTo>
                    <a:pt x="18900" y="109056"/>
                  </a:lnTo>
                  <a:lnTo>
                    <a:pt x="19047" y="62180"/>
                  </a:lnTo>
                  <a:lnTo>
                    <a:pt x="19049" y="48106"/>
                  </a:lnTo>
                  <a:lnTo>
                    <a:pt x="24694" y="34796"/>
                  </a:lnTo>
                  <a:lnTo>
                    <a:pt x="45565" y="9004"/>
                  </a:lnTo>
                  <a:lnTo>
                    <a:pt x="54823" y="1895"/>
                  </a:lnTo>
                  <a:lnTo>
                    <a:pt x="58774" y="0"/>
                  </a:lnTo>
                  <a:lnTo>
                    <a:pt x="68808" y="715"/>
                  </a:lnTo>
                  <a:lnTo>
                    <a:pt x="80323" y="5620"/>
                  </a:lnTo>
                  <a:lnTo>
                    <a:pt x="97648" y="20281"/>
                  </a:lnTo>
                  <a:lnTo>
                    <a:pt x="106193" y="31954"/>
                  </a:lnTo>
                  <a:lnTo>
                    <a:pt x="114300" y="1009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8319"/>
            <p:cNvSpPr/>
            <p:nvPr/>
          </p:nvSpPr>
          <p:spPr>
            <a:xfrm>
              <a:off x="3679317" y="4753860"/>
              <a:ext cx="225934" cy="665866"/>
            </a:xfrm>
            <a:custGeom>
              <a:avLst/>
              <a:gdLst/>
              <a:ahLst/>
              <a:cxnLst/>
              <a:rect l="0" t="0" r="0" b="0"/>
              <a:pathLst>
                <a:path w="225934" h="665866">
                  <a:moveTo>
                    <a:pt x="149733" y="361065"/>
                  </a:moveTo>
                  <a:lnTo>
                    <a:pt x="149733" y="356009"/>
                  </a:lnTo>
                  <a:lnTo>
                    <a:pt x="148675" y="354519"/>
                  </a:lnTo>
                  <a:lnTo>
                    <a:pt x="146911" y="353526"/>
                  </a:lnTo>
                  <a:lnTo>
                    <a:pt x="106891" y="344175"/>
                  </a:lnTo>
                  <a:lnTo>
                    <a:pt x="84125" y="345092"/>
                  </a:lnTo>
                  <a:lnTo>
                    <a:pt x="43483" y="360105"/>
                  </a:lnTo>
                  <a:lnTo>
                    <a:pt x="5478" y="391434"/>
                  </a:lnTo>
                  <a:lnTo>
                    <a:pt x="953" y="407018"/>
                  </a:lnTo>
                  <a:lnTo>
                    <a:pt x="0" y="424880"/>
                  </a:lnTo>
                  <a:lnTo>
                    <a:pt x="3105" y="436347"/>
                  </a:lnTo>
                  <a:lnTo>
                    <a:pt x="15859" y="453809"/>
                  </a:lnTo>
                  <a:lnTo>
                    <a:pt x="43157" y="467332"/>
                  </a:lnTo>
                  <a:lnTo>
                    <a:pt x="67943" y="472985"/>
                  </a:lnTo>
                  <a:lnTo>
                    <a:pt x="98805" y="469604"/>
                  </a:lnTo>
                  <a:lnTo>
                    <a:pt x="116868" y="459046"/>
                  </a:lnTo>
                  <a:lnTo>
                    <a:pt x="124648" y="451786"/>
                  </a:lnTo>
                  <a:lnTo>
                    <a:pt x="133293" y="435252"/>
                  </a:lnTo>
                  <a:lnTo>
                    <a:pt x="145843" y="389375"/>
                  </a:lnTo>
                  <a:lnTo>
                    <a:pt x="148965" y="348665"/>
                  </a:lnTo>
                  <a:lnTo>
                    <a:pt x="152327" y="312588"/>
                  </a:lnTo>
                  <a:lnTo>
                    <a:pt x="157204" y="266621"/>
                  </a:lnTo>
                  <a:lnTo>
                    <a:pt x="157287" y="231249"/>
                  </a:lnTo>
                  <a:lnTo>
                    <a:pt x="152441" y="192426"/>
                  </a:lnTo>
                  <a:lnTo>
                    <a:pt x="150536" y="155640"/>
                  </a:lnTo>
                  <a:lnTo>
                    <a:pt x="149971" y="120987"/>
                  </a:lnTo>
                  <a:lnTo>
                    <a:pt x="148745" y="76148"/>
                  </a:lnTo>
                  <a:lnTo>
                    <a:pt x="142208" y="37065"/>
                  </a:lnTo>
                  <a:lnTo>
                    <a:pt x="140603" y="9198"/>
                  </a:lnTo>
                  <a:lnTo>
                    <a:pt x="139413" y="5837"/>
                  </a:lnTo>
                  <a:lnTo>
                    <a:pt x="137561" y="3597"/>
                  </a:lnTo>
                  <a:lnTo>
                    <a:pt x="132042" y="0"/>
                  </a:lnTo>
                  <a:lnTo>
                    <a:pt x="141223" y="38782"/>
                  </a:lnTo>
                  <a:lnTo>
                    <a:pt x="150034" y="85304"/>
                  </a:lnTo>
                  <a:lnTo>
                    <a:pt x="156525" y="129780"/>
                  </a:lnTo>
                  <a:lnTo>
                    <a:pt x="161270" y="175414"/>
                  </a:lnTo>
                  <a:lnTo>
                    <a:pt x="165444" y="209761"/>
                  </a:lnTo>
                  <a:lnTo>
                    <a:pt x="167299" y="242666"/>
                  </a:lnTo>
                  <a:lnTo>
                    <a:pt x="170946" y="277751"/>
                  </a:lnTo>
                  <a:lnTo>
                    <a:pt x="175036" y="314512"/>
                  </a:lnTo>
                  <a:lnTo>
                    <a:pt x="176854" y="352017"/>
                  </a:lnTo>
                  <a:lnTo>
                    <a:pt x="180484" y="389852"/>
                  </a:lnTo>
                  <a:lnTo>
                    <a:pt x="185625" y="427834"/>
                  </a:lnTo>
                  <a:lnTo>
                    <a:pt x="191438" y="465882"/>
                  </a:lnTo>
                  <a:lnTo>
                    <a:pt x="197549" y="503959"/>
                  </a:lnTo>
                  <a:lnTo>
                    <a:pt x="203793" y="540990"/>
                  </a:lnTo>
                  <a:lnTo>
                    <a:pt x="210096" y="575087"/>
                  </a:lnTo>
                  <a:lnTo>
                    <a:pt x="225933" y="6658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 name="SMARTInkShape-Group1241"/>
          <p:cNvGrpSpPr/>
          <p:nvPr/>
        </p:nvGrpSpPr>
        <p:grpSpPr>
          <a:xfrm>
            <a:off x="4433531" y="4962525"/>
            <a:ext cx="1281470" cy="910419"/>
            <a:chOff x="4433531" y="4962525"/>
            <a:chExt cx="1281470" cy="910419"/>
          </a:xfrm>
        </p:grpSpPr>
        <p:sp>
          <p:nvSpPr>
            <p:cNvPr id="12" name="SMARTInkShape-8320"/>
            <p:cNvSpPr/>
            <p:nvPr/>
          </p:nvSpPr>
          <p:spPr>
            <a:xfrm>
              <a:off x="4433531" y="5052288"/>
              <a:ext cx="500420" cy="346292"/>
            </a:xfrm>
            <a:custGeom>
              <a:avLst/>
              <a:gdLst/>
              <a:ahLst/>
              <a:cxnLst/>
              <a:rect l="0" t="0" r="0" b="0"/>
              <a:pathLst>
                <a:path w="500420" h="346292">
                  <a:moveTo>
                    <a:pt x="43219" y="5487"/>
                  </a:moveTo>
                  <a:lnTo>
                    <a:pt x="43219" y="431"/>
                  </a:lnTo>
                  <a:lnTo>
                    <a:pt x="42161" y="0"/>
                  </a:lnTo>
                  <a:lnTo>
                    <a:pt x="38163" y="2342"/>
                  </a:lnTo>
                  <a:lnTo>
                    <a:pt x="29962" y="9612"/>
                  </a:lnTo>
                  <a:lnTo>
                    <a:pt x="14571" y="52924"/>
                  </a:lnTo>
                  <a:lnTo>
                    <a:pt x="7920" y="84453"/>
                  </a:lnTo>
                  <a:lnTo>
                    <a:pt x="3126" y="120607"/>
                  </a:lnTo>
                  <a:lnTo>
                    <a:pt x="0" y="144493"/>
                  </a:lnTo>
                  <a:lnTo>
                    <a:pt x="3794" y="188520"/>
                  </a:lnTo>
                  <a:lnTo>
                    <a:pt x="9914" y="232612"/>
                  </a:lnTo>
                  <a:lnTo>
                    <a:pt x="27860" y="271896"/>
                  </a:lnTo>
                  <a:lnTo>
                    <a:pt x="41373" y="299617"/>
                  </a:lnTo>
                  <a:lnTo>
                    <a:pt x="70489" y="325661"/>
                  </a:lnTo>
                  <a:lnTo>
                    <a:pt x="101993" y="341311"/>
                  </a:lnTo>
                  <a:lnTo>
                    <a:pt x="124369" y="346291"/>
                  </a:lnTo>
                  <a:lnTo>
                    <a:pt x="149461" y="342709"/>
                  </a:lnTo>
                  <a:lnTo>
                    <a:pt x="187116" y="324833"/>
                  </a:lnTo>
                  <a:lnTo>
                    <a:pt x="216618" y="299426"/>
                  </a:lnTo>
                  <a:lnTo>
                    <a:pt x="244491" y="261340"/>
                  </a:lnTo>
                  <a:lnTo>
                    <a:pt x="257607" y="225346"/>
                  </a:lnTo>
                  <a:lnTo>
                    <a:pt x="267138" y="183754"/>
                  </a:lnTo>
                  <a:lnTo>
                    <a:pt x="270895" y="137362"/>
                  </a:lnTo>
                  <a:lnTo>
                    <a:pt x="268723" y="103122"/>
                  </a:lnTo>
                  <a:lnTo>
                    <a:pt x="263035" y="83805"/>
                  </a:lnTo>
                  <a:lnTo>
                    <a:pt x="242136" y="54157"/>
                  </a:lnTo>
                  <a:lnTo>
                    <a:pt x="223866" y="37194"/>
                  </a:lnTo>
                  <a:lnTo>
                    <a:pt x="193673" y="21981"/>
                  </a:lnTo>
                  <a:lnTo>
                    <a:pt x="166467" y="17076"/>
                  </a:lnTo>
                  <a:lnTo>
                    <a:pt x="122284" y="23024"/>
                  </a:lnTo>
                  <a:lnTo>
                    <a:pt x="81885" y="34390"/>
                  </a:lnTo>
                  <a:lnTo>
                    <a:pt x="50090" y="49329"/>
                  </a:lnTo>
                  <a:lnTo>
                    <a:pt x="30397" y="64131"/>
                  </a:lnTo>
                  <a:lnTo>
                    <a:pt x="21646" y="77765"/>
                  </a:lnTo>
                  <a:lnTo>
                    <a:pt x="22487" y="84364"/>
                  </a:lnTo>
                  <a:lnTo>
                    <a:pt x="31888" y="97341"/>
                  </a:lnTo>
                  <a:lnTo>
                    <a:pt x="46650" y="104519"/>
                  </a:lnTo>
                  <a:lnTo>
                    <a:pt x="87053" y="109128"/>
                  </a:lnTo>
                  <a:lnTo>
                    <a:pt x="123352" y="109926"/>
                  </a:lnTo>
                  <a:lnTo>
                    <a:pt x="160919" y="105106"/>
                  </a:lnTo>
                  <a:lnTo>
                    <a:pt x="203917" y="102031"/>
                  </a:lnTo>
                  <a:lnTo>
                    <a:pt x="250171" y="96064"/>
                  </a:lnTo>
                  <a:lnTo>
                    <a:pt x="292333" y="92650"/>
                  </a:lnTo>
                  <a:lnTo>
                    <a:pt x="331637" y="91638"/>
                  </a:lnTo>
                  <a:lnTo>
                    <a:pt x="370094" y="91338"/>
                  </a:lnTo>
                  <a:lnTo>
                    <a:pt x="414468" y="92295"/>
                  </a:lnTo>
                  <a:lnTo>
                    <a:pt x="438230" y="96279"/>
                  </a:lnTo>
                  <a:lnTo>
                    <a:pt x="454435" y="104400"/>
                  </a:lnTo>
                  <a:lnTo>
                    <a:pt x="460239" y="109529"/>
                  </a:lnTo>
                  <a:lnTo>
                    <a:pt x="466685" y="126517"/>
                  </a:lnTo>
                  <a:lnTo>
                    <a:pt x="470315" y="162703"/>
                  </a:lnTo>
                  <a:lnTo>
                    <a:pt x="468569" y="198472"/>
                  </a:lnTo>
                  <a:lnTo>
                    <a:pt x="458497" y="244691"/>
                  </a:lnTo>
                  <a:lnTo>
                    <a:pt x="454484" y="284266"/>
                  </a:lnTo>
                  <a:lnTo>
                    <a:pt x="448238" y="307634"/>
                  </a:lnTo>
                  <a:lnTo>
                    <a:pt x="439685" y="321260"/>
                  </a:lnTo>
                  <a:lnTo>
                    <a:pt x="437705" y="322894"/>
                  </a:lnTo>
                  <a:lnTo>
                    <a:pt x="436384" y="322925"/>
                  </a:lnTo>
                  <a:lnTo>
                    <a:pt x="435504" y="321887"/>
                  </a:lnTo>
                  <a:lnTo>
                    <a:pt x="434266" y="315370"/>
                  </a:lnTo>
                  <a:lnTo>
                    <a:pt x="440393" y="272211"/>
                  </a:lnTo>
                  <a:lnTo>
                    <a:pt x="443475" y="224922"/>
                  </a:lnTo>
                  <a:lnTo>
                    <a:pt x="453462" y="178889"/>
                  </a:lnTo>
                  <a:lnTo>
                    <a:pt x="465627" y="139222"/>
                  </a:lnTo>
                  <a:lnTo>
                    <a:pt x="479278" y="94267"/>
                  </a:lnTo>
                  <a:lnTo>
                    <a:pt x="500419" y="531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8321"/>
            <p:cNvSpPr/>
            <p:nvPr/>
          </p:nvSpPr>
          <p:spPr>
            <a:xfrm>
              <a:off x="5119070" y="5162555"/>
              <a:ext cx="62531" cy="133346"/>
            </a:xfrm>
            <a:custGeom>
              <a:avLst/>
              <a:gdLst/>
              <a:ahLst/>
              <a:cxnLst/>
              <a:rect l="0" t="0" r="0" b="0"/>
              <a:pathLst>
                <a:path w="62531" h="133346">
                  <a:moveTo>
                    <a:pt x="14905" y="123820"/>
                  </a:moveTo>
                  <a:lnTo>
                    <a:pt x="14905" y="128877"/>
                  </a:lnTo>
                  <a:lnTo>
                    <a:pt x="15964" y="130366"/>
                  </a:lnTo>
                  <a:lnTo>
                    <a:pt x="17727" y="131359"/>
                  </a:lnTo>
                  <a:lnTo>
                    <a:pt x="24606" y="133083"/>
                  </a:lnTo>
                  <a:lnTo>
                    <a:pt x="29094" y="133230"/>
                  </a:lnTo>
                  <a:lnTo>
                    <a:pt x="31773" y="131151"/>
                  </a:lnTo>
                  <a:lnTo>
                    <a:pt x="37572" y="123198"/>
                  </a:lnTo>
                  <a:lnTo>
                    <a:pt x="41730" y="106820"/>
                  </a:lnTo>
                  <a:lnTo>
                    <a:pt x="42076" y="73659"/>
                  </a:lnTo>
                  <a:lnTo>
                    <a:pt x="35233" y="30287"/>
                  </a:lnTo>
                  <a:lnTo>
                    <a:pt x="31701" y="21219"/>
                  </a:lnTo>
                  <a:lnTo>
                    <a:pt x="20810" y="6775"/>
                  </a:lnTo>
                  <a:lnTo>
                    <a:pt x="14707" y="3008"/>
                  </a:lnTo>
                  <a:lnTo>
                    <a:pt x="5926" y="171"/>
                  </a:lnTo>
                  <a:lnTo>
                    <a:pt x="0" y="30"/>
                  </a:lnTo>
                  <a:lnTo>
                    <a:pt x="4463" y="0"/>
                  </a:lnTo>
                  <a:lnTo>
                    <a:pt x="5109" y="5053"/>
                  </a:lnTo>
                  <a:lnTo>
                    <a:pt x="6257" y="6542"/>
                  </a:lnTo>
                  <a:lnTo>
                    <a:pt x="14506" y="9405"/>
                  </a:lnTo>
                  <a:lnTo>
                    <a:pt x="6669" y="9510"/>
                  </a:lnTo>
                  <a:lnTo>
                    <a:pt x="10818" y="9517"/>
                  </a:lnTo>
                  <a:lnTo>
                    <a:pt x="12181" y="12693"/>
                  </a:lnTo>
                  <a:lnTo>
                    <a:pt x="19855" y="60288"/>
                  </a:lnTo>
                  <a:lnTo>
                    <a:pt x="34189" y="99539"/>
                  </a:lnTo>
                  <a:lnTo>
                    <a:pt x="62530" y="1333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8322"/>
            <p:cNvSpPr/>
            <p:nvPr/>
          </p:nvSpPr>
          <p:spPr>
            <a:xfrm>
              <a:off x="5235284" y="5128655"/>
              <a:ext cx="308267" cy="744289"/>
            </a:xfrm>
            <a:custGeom>
              <a:avLst/>
              <a:gdLst/>
              <a:ahLst/>
              <a:cxnLst/>
              <a:rect l="0" t="0" r="0" b="0"/>
              <a:pathLst>
                <a:path w="308267" h="744289">
                  <a:moveTo>
                    <a:pt x="98716" y="71995"/>
                  </a:moveTo>
                  <a:lnTo>
                    <a:pt x="103773" y="77052"/>
                  </a:lnTo>
                  <a:lnTo>
                    <a:pt x="109077" y="79534"/>
                  </a:lnTo>
                  <a:lnTo>
                    <a:pt x="111973" y="80196"/>
                  </a:lnTo>
                  <a:lnTo>
                    <a:pt x="114963" y="79579"/>
                  </a:lnTo>
                  <a:lnTo>
                    <a:pt x="121106" y="76071"/>
                  </a:lnTo>
                  <a:lnTo>
                    <a:pt x="124542" y="65340"/>
                  </a:lnTo>
                  <a:lnTo>
                    <a:pt x="125011" y="49987"/>
                  </a:lnTo>
                  <a:lnTo>
                    <a:pt x="121692" y="32580"/>
                  </a:lnTo>
                  <a:lnTo>
                    <a:pt x="111044" y="17083"/>
                  </a:lnTo>
                  <a:lnTo>
                    <a:pt x="92843" y="2103"/>
                  </a:lnTo>
                  <a:lnTo>
                    <a:pt x="88451" y="0"/>
                  </a:lnTo>
                  <a:lnTo>
                    <a:pt x="62043" y="2098"/>
                  </a:lnTo>
                  <a:lnTo>
                    <a:pt x="24915" y="18834"/>
                  </a:lnTo>
                  <a:lnTo>
                    <a:pt x="9233" y="31079"/>
                  </a:lnTo>
                  <a:lnTo>
                    <a:pt x="1443" y="41815"/>
                  </a:lnTo>
                  <a:lnTo>
                    <a:pt x="0" y="47642"/>
                  </a:lnTo>
                  <a:lnTo>
                    <a:pt x="2800" y="73426"/>
                  </a:lnTo>
                  <a:lnTo>
                    <a:pt x="8815" y="83568"/>
                  </a:lnTo>
                  <a:lnTo>
                    <a:pt x="48997" y="129787"/>
                  </a:lnTo>
                  <a:lnTo>
                    <a:pt x="74293" y="168584"/>
                  </a:lnTo>
                  <a:lnTo>
                    <a:pt x="96087" y="208432"/>
                  </a:lnTo>
                  <a:lnTo>
                    <a:pt x="110284" y="244360"/>
                  </a:lnTo>
                  <a:lnTo>
                    <a:pt x="125074" y="281816"/>
                  </a:lnTo>
                  <a:lnTo>
                    <a:pt x="136159" y="322548"/>
                  </a:lnTo>
                  <a:lnTo>
                    <a:pt x="146146" y="368130"/>
                  </a:lnTo>
                  <a:lnTo>
                    <a:pt x="155809" y="415150"/>
                  </a:lnTo>
                  <a:lnTo>
                    <a:pt x="162552" y="462596"/>
                  </a:lnTo>
                  <a:lnTo>
                    <a:pt x="164550" y="510167"/>
                  </a:lnTo>
                  <a:lnTo>
                    <a:pt x="162320" y="557777"/>
                  </a:lnTo>
                  <a:lnTo>
                    <a:pt x="157778" y="602575"/>
                  </a:lnTo>
                  <a:lnTo>
                    <a:pt x="153610" y="642659"/>
                  </a:lnTo>
                  <a:lnTo>
                    <a:pt x="142851" y="678525"/>
                  </a:lnTo>
                  <a:lnTo>
                    <a:pt x="120252" y="714033"/>
                  </a:lnTo>
                  <a:lnTo>
                    <a:pt x="96631" y="734833"/>
                  </a:lnTo>
                  <a:lnTo>
                    <a:pt x="81562" y="742297"/>
                  </a:lnTo>
                  <a:lnTo>
                    <a:pt x="74579" y="744288"/>
                  </a:lnTo>
                  <a:lnTo>
                    <a:pt x="67809" y="743499"/>
                  </a:lnTo>
                  <a:lnTo>
                    <a:pt x="54641" y="736977"/>
                  </a:lnTo>
                  <a:lnTo>
                    <a:pt x="44555" y="724201"/>
                  </a:lnTo>
                  <a:lnTo>
                    <a:pt x="29456" y="690129"/>
                  </a:lnTo>
                  <a:lnTo>
                    <a:pt x="23887" y="645220"/>
                  </a:lnTo>
                  <a:lnTo>
                    <a:pt x="22922" y="608140"/>
                  </a:lnTo>
                  <a:lnTo>
                    <a:pt x="24753" y="569284"/>
                  </a:lnTo>
                  <a:lnTo>
                    <a:pt x="36702" y="525787"/>
                  </a:lnTo>
                  <a:lnTo>
                    <a:pt x="47416" y="484558"/>
                  </a:lnTo>
                  <a:lnTo>
                    <a:pt x="57293" y="440357"/>
                  </a:lnTo>
                  <a:lnTo>
                    <a:pt x="67981" y="398921"/>
                  </a:lnTo>
                  <a:lnTo>
                    <a:pt x="84083" y="353600"/>
                  </a:lnTo>
                  <a:lnTo>
                    <a:pt x="102259" y="307716"/>
                  </a:lnTo>
                  <a:lnTo>
                    <a:pt x="121050" y="265781"/>
                  </a:lnTo>
                  <a:lnTo>
                    <a:pt x="140024" y="222429"/>
                  </a:lnTo>
                  <a:lnTo>
                    <a:pt x="165397" y="175441"/>
                  </a:lnTo>
                  <a:lnTo>
                    <a:pt x="184443" y="138276"/>
                  </a:lnTo>
                  <a:lnTo>
                    <a:pt x="214075" y="91385"/>
                  </a:lnTo>
                  <a:lnTo>
                    <a:pt x="229402" y="66233"/>
                  </a:lnTo>
                  <a:lnTo>
                    <a:pt x="235468" y="59555"/>
                  </a:lnTo>
                  <a:lnTo>
                    <a:pt x="237509" y="58411"/>
                  </a:lnTo>
                  <a:lnTo>
                    <a:pt x="238869" y="58705"/>
                  </a:lnTo>
                  <a:lnTo>
                    <a:pt x="239776" y="59960"/>
                  </a:lnTo>
                  <a:lnTo>
                    <a:pt x="242543" y="106634"/>
                  </a:lnTo>
                  <a:lnTo>
                    <a:pt x="249164" y="144465"/>
                  </a:lnTo>
                  <a:lnTo>
                    <a:pt x="260882" y="190066"/>
                  </a:lnTo>
                  <a:lnTo>
                    <a:pt x="268157" y="205962"/>
                  </a:lnTo>
                  <a:lnTo>
                    <a:pt x="308266" y="2529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8323"/>
            <p:cNvSpPr/>
            <p:nvPr/>
          </p:nvSpPr>
          <p:spPr>
            <a:xfrm>
              <a:off x="5153025" y="4962525"/>
              <a:ext cx="19051" cy="1"/>
            </a:xfrm>
            <a:custGeom>
              <a:avLst/>
              <a:gdLst/>
              <a:ahLst/>
              <a:cxnLst/>
              <a:rect l="0" t="0" r="0" b="0"/>
              <a:pathLst>
                <a:path w="19051" h="1">
                  <a:moveTo>
                    <a:pt x="19050"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8324"/>
            <p:cNvSpPr/>
            <p:nvPr/>
          </p:nvSpPr>
          <p:spPr>
            <a:xfrm>
              <a:off x="5610225" y="5212406"/>
              <a:ext cx="104776" cy="137796"/>
            </a:xfrm>
            <a:custGeom>
              <a:avLst/>
              <a:gdLst/>
              <a:ahLst/>
              <a:cxnLst/>
              <a:rect l="0" t="0" r="0" b="0"/>
              <a:pathLst>
                <a:path w="104776" h="137796">
                  <a:moveTo>
                    <a:pt x="0" y="73969"/>
                  </a:moveTo>
                  <a:lnTo>
                    <a:pt x="0" y="120593"/>
                  </a:lnTo>
                  <a:lnTo>
                    <a:pt x="0" y="137795"/>
                  </a:lnTo>
                  <a:lnTo>
                    <a:pt x="0" y="95790"/>
                  </a:lnTo>
                  <a:lnTo>
                    <a:pt x="1059" y="56564"/>
                  </a:lnTo>
                  <a:lnTo>
                    <a:pt x="7604" y="28948"/>
                  </a:lnTo>
                  <a:lnTo>
                    <a:pt x="13257" y="17624"/>
                  </a:lnTo>
                  <a:lnTo>
                    <a:pt x="27446" y="5298"/>
                  </a:lnTo>
                  <a:lnTo>
                    <a:pt x="39010" y="1115"/>
                  </a:lnTo>
                  <a:lnTo>
                    <a:pt x="45057" y="0"/>
                  </a:lnTo>
                  <a:lnTo>
                    <a:pt x="51205" y="1373"/>
                  </a:lnTo>
                  <a:lnTo>
                    <a:pt x="69969" y="13418"/>
                  </a:lnTo>
                  <a:lnTo>
                    <a:pt x="82603" y="24480"/>
                  </a:lnTo>
                  <a:lnTo>
                    <a:pt x="104775" y="930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 name="SMARTInkShape-Group1242"/>
          <p:cNvGrpSpPr/>
          <p:nvPr/>
        </p:nvGrpSpPr>
        <p:grpSpPr>
          <a:xfrm>
            <a:off x="5839333" y="4900025"/>
            <a:ext cx="275718" cy="567326"/>
            <a:chOff x="5839333" y="4900025"/>
            <a:chExt cx="275718" cy="567326"/>
          </a:xfrm>
        </p:grpSpPr>
        <p:sp>
          <p:nvSpPr>
            <p:cNvPr id="18" name="SMARTInkShape-8325"/>
            <p:cNvSpPr/>
            <p:nvPr/>
          </p:nvSpPr>
          <p:spPr>
            <a:xfrm>
              <a:off x="5953125" y="5257800"/>
              <a:ext cx="19051" cy="47626"/>
            </a:xfrm>
            <a:custGeom>
              <a:avLst/>
              <a:gdLst/>
              <a:ahLst/>
              <a:cxnLst/>
              <a:rect l="0" t="0" r="0" b="0"/>
              <a:pathLst>
                <a:path w="19051" h="47626">
                  <a:moveTo>
                    <a:pt x="19050" y="47625"/>
                  </a:moveTo>
                  <a:lnTo>
                    <a:pt x="13994" y="47625"/>
                  </a:lnTo>
                  <a:lnTo>
                    <a:pt x="12504" y="46567"/>
                  </a:lnTo>
                  <a:lnTo>
                    <a:pt x="11511" y="44803"/>
                  </a:lnTo>
                  <a:lnTo>
                    <a:pt x="8729" y="31378"/>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8326"/>
            <p:cNvSpPr/>
            <p:nvPr/>
          </p:nvSpPr>
          <p:spPr>
            <a:xfrm>
              <a:off x="5839333" y="4900025"/>
              <a:ext cx="275718" cy="567326"/>
            </a:xfrm>
            <a:custGeom>
              <a:avLst/>
              <a:gdLst/>
              <a:ahLst/>
              <a:cxnLst/>
              <a:rect l="0" t="0" r="0" b="0"/>
              <a:pathLst>
                <a:path w="275718" h="567326">
                  <a:moveTo>
                    <a:pt x="18542" y="348250"/>
                  </a:moveTo>
                  <a:lnTo>
                    <a:pt x="0" y="385333"/>
                  </a:lnTo>
                  <a:lnTo>
                    <a:pt x="9756" y="386049"/>
                  </a:lnTo>
                  <a:lnTo>
                    <a:pt x="17460" y="383394"/>
                  </a:lnTo>
                  <a:lnTo>
                    <a:pt x="40820" y="371144"/>
                  </a:lnTo>
                  <a:lnTo>
                    <a:pt x="48904" y="369008"/>
                  </a:lnTo>
                  <a:lnTo>
                    <a:pt x="52541" y="369498"/>
                  </a:lnTo>
                  <a:lnTo>
                    <a:pt x="59406" y="372863"/>
                  </a:lnTo>
                  <a:lnTo>
                    <a:pt x="61660" y="375242"/>
                  </a:lnTo>
                  <a:lnTo>
                    <a:pt x="64164" y="380708"/>
                  </a:lnTo>
                  <a:lnTo>
                    <a:pt x="71047" y="425627"/>
                  </a:lnTo>
                  <a:lnTo>
                    <a:pt x="83485" y="455189"/>
                  </a:lnTo>
                  <a:lnTo>
                    <a:pt x="90092" y="462100"/>
                  </a:lnTo>
                  <a:lnTo>
                    <a:pt x="94817" y="465425"/>
                  </a:lnTo>
                  <a:lnTo>
                    <a:pt x="116637" y="470105"/>
                  </a:lnTo>
                  <a:lnTo>
                    <a:pt x="128462" y="468377"/>
                  </a:lnTo>
                  <a:lnTo>
                    <a:pt x="139362" y="461965"/>
                  </a:lnTo>
                  <a:lnTo>
                    <a:pt x="154789" y="448531"/>
                  </a:lnTo>
                  <a:lnTo>
                    <a:pt x="176269" y="413006"/>
                  </a:lnTo>
                  <a:lnTo>
                    <a:pt x="190983" y="374022"/>
                  </a:lnTo>
                  <a:lnTo>
                    <a:pt x="196988" y="335660"/>
                  </a:lnTo>
                  <a:lnTo>
                    <a:pt x="203824" y="297483"/>
                  </a:lnTo>
                  <a:lnTo>
                    <a:pt x="212553" y="254303"/>
                  </a:lnTo>
                  <a:lnTo>
                    <a:pt x="216785" y="213052"/>
                  </a:lnTo>
                  <a:lnTo>
                    <a:pt x="218039" y="174018"/>
                  </a:lnTo>
                  <a:lnTo>
                    <a:pt x="218410" y="135641"/>
                  </a:lnTo>
                  <a:lnTo>
                    <a:pt x="218536" y="90236"/>
                  </a:lnTo>
                  <a:lnTo>
                    <a:pt x="216441" y="50845"/>
                  </a:lnTo>
                  <a:lnTo>
                    <a:pt x="202164" y="9916"/>
                  </a:lnTo>
                  <a:lnTo>
                    <a:pt x="199165" y="5221"/>
                  </a:lnTo>
                  <a:lnTo>
                    <a:pt x="195049" y="2088"/>
                  </a:lnTo>
                  <a:lnTo>
                    <a:pt x="190188" y="0"/>
                  </a:lnTo>
                  <a:lnTo>
                    <a:pt x="179143" y="503"/>
                  </a:lnTo>
                  <a:lnTo>
                    <a:pt x="173234" y="2119"/>
                  </a:lnTo>
                  <a:lnTo>
                    <a:pt x="169295" y="5312"/>
                  </a:lnTo>
                  <a:lnTo>
                    <a:pt x="164918" y="14504"/>
                  </a:lnTo>
                  <a:lnTo>
                    <a:pt x="157398" y="46751"/>
                  </a:lnTo>
                  <a:lnTo>
                    <a:pt x="154339" y="80549"/>
                  </a:lnTo>
                  <a:lnTo>
                    <a:pt x="152980" y="117088"/>
                  </a:lnTo>
                  <a:lnTo>
                    <a:pt x="152214" y="162518"/>
                  </a:lnTo>
                  <a:lnTo>
                    <a:pt x="153046" y="209022"/>
                  </a:lnTo>
                  <a:lnTo>
                    <a:pt x="159525" y="255257"/>
                  </a:lnTo>
                  <a:lnTo>
                    <a:pt x="167090" y="296237"/>
                  </a:lnTo>
                  <a:lnTo>
                    <a:pt x="171917" y="336249"/>
                  </a:lnTo>
                  <a:lnTo>
                    <a:pt x="184754" y="380089"/>
                  </a:lnTo>
                  <a:lnTo>
                    <a:pt x="195730" y="420361"/>
                  </a:lnTo>
                  <a:lnTo>
                    <a:pt x="206744" y="459104"/>
                  </a:lnTo>
                  <a:lnTo>
                    <a:pt x="222943" y="496336"/>
                  </a:lnTo>
                  <a:lnTo>
                    <a:pt x="253650" y="542651"/>
                  </a:lnTo>
                  <a:lnTo>
                    <a:pt x="275717" y="567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 name="SMARTInkShape-Group1243"/>
          <p:cNvGrpSpPr/>
          <p:nvPr/>
        </p:nvGrpSpPr>
        <p:grpSpPr>
          <a:xfrm>
            <a:off x="6785838" y="5020362"/>
            <a:ext cx="184017" cy="685114"/>
            <a:chOff x="6785838" y="5020362"/>
            <a:chExt cx="184017" cy="685114"/>
          </a:xfrm>
        </p:grpSpPr>
        <p:sp>
          <p:nvSpPr>
            <p:cNvPr id="21" name="SMARTInkShape-8327"/>
            <p:cNvSpPr/>
            <p:nvPr/>
          </p:nvSpPr>
          <p:spPr>
            <a:xfrm>
              <a:off x="6785838" y="5105400"/>
              <a:ext cx="81688" cy="600076"/>
            </a:xfrm>
            <a:custGeom>
              <a:avLst/>
              <a:gdLst/>
              <a:ahLst/>
              <a:cxnLst/>
              <a:rect l="0" t="0" r="0" b="0"/>
              <a:pathLst>
                <a:path w="81688" h="600076">
                  <a:moveTo>
                    <a:pt x="5487" y="0"/>
                  </a:moveTo>
                  <a:lnTo>
                    <a:pt x="431" y="0"/>
                  </a:lnTo>
                  <a:lnTo>
                    <a:pt x="0" y="2117"/>
                  </a:lnTo>
                  <a:lnTo>
                    <a:pt x="11849" y="48924"/>
                  </a:lnTo>
                  <a:lnTo>
                    <a:pt x="19652" y="92416"/>
                  </a:lnTo>
                  <a:lnTo>
                    <a:pt x="28146" y="128042"/>
                  </a:lnTo>
                  <a:lnTo>
                    <a:pt x="32309" y="165409"/>
                  </a:lnTo>
                  <a:lnTo>
                    <a:pt x="38600" y="208349"/>
                  </a:lnTo>
                  <a:lnTo>
                    <a:pt x="42110" y="254584"/>
                  </a:lnTo>
                  <a:lnTo>
                    <a:pt x="48205" y="301799"/>
                  </a:lnTo>
                  <a:lnTo>
                    <a:pt x="51658" y="349301"/>
                  </a:lnTo>
                  <a:lnTo>
                    <a:pt x="52681" y="396891"/>
                  </a:lnTo>
                  <a:lnTo>
                    <a:pt x="58040" y="439448"/>
                  </a:lnTo>
                  <a:lnTo>
                    <a:pt x="61276" y="478869"/>
                  </a:lnTo>
                  <a:lnTo>
                    <a:pt x="67290" y="517360"/>
                  </a:lnTo>
                  <a:lnTo>
                    <a:pt x="71200" y="559630"/>
                  </a:lnTo>
                  <a:lnTo>
                    <a:pt x="81687" y="600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8328"/>
            <p:cNvSpPr/>
            <p:nvPr/>
          </p:nvSpPr>
          <p:spPr>
            <a:xfrm>
              <a:off x="6810375" y="5020362"/>
              <a:ext cx="159480" cy="256489"/>
            </a:xfrm>
            <a:custGeom>
              <a:avLst/>
              <a:gdLst/>
              <a:ahLst/>
              <a:cxnLst/>
              <a:rect l="0" t="0" r="0" b="0"/>
              <a:pathLst>
                <a:path w="159480" h="256489">
                  <a:moveTo>
                    <a:pt x="0" y="85038"/>
                  </a:moveTo>
                  <a:lnTo>
                    <a:pt x="0" y="39914"/>
                  </a:lnTo>
                  <a:lnTo>
                    <a:pt x="1059" y="31116"/>
                  </a:lnTo>
                  <a:lnTo>
                    <a:pt x="5057" y="20150"/>
                  </a:lnTo>
                  <a:lnTo>
                    <a:pt x="16006" y="11044"/>
                  </a:lnTo>
                  <a:lnTo>
                    <a:pt x="30397" y="4527"/>
                  </a:lnTo>
                  <a:lnTo>
                    <a:pt x="58265" y="0"/>
                  </a:lnTo>
                  <a:lnTo>
                    <a:pt x="79353" y="9629"/>
                  </a:lnTo>
                  <a:lnTo>
                    <a:pt x="126812" y="45916"/>
                  </a:lnTo>
                  <a:lnTo>
                    <a:pt x="149541" y="84523"/>
                  </a:lnTo>
                  <a:lnTo>
                    <a:pt x="159479" y="112924"/>
                  </a:lnTo>
                  <a:lnTo>
                    <a:pt x="156144" y="135281"/>
                  </a:lnTo>
                  <a:lnTo>
                    <a:pt x="143397" y="162014"/>
                  </a:lnTo>
                  <a:lnTo>
                    <a:pt x="106411" y="206143"/>
                  </a:lnTo>
                  <a:lnTo>
                    <a:pt x="91744" y="219296"/>
                  </a:lnTo>
                  <a:lnTo>
                    <a:pt x="28575" y="2564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 name="SMARTInkShape-Group1244"/>
          <p:cNvGrpSpPr/>
          <p:nvPr/>
        </p:nvGrpSpPr>
        <p:grpSpPr>
          <a:xfrm>
            <a:off x="4572711" y="5849877"/>
            <a:ext cx="1704265" cy="582486"/>
            <a:chOff x="4572711" y="5849877"/>
            <a:chExt cx="1704265" cy="582486"/>
          </a:xfrm>
        </p:grpSpPr>
        <p:sp>
          <p:nvSpPr>
            <p:cNvPr id="24" name="SMARTInkShape-8329"/>
            <p:cNvSpPr/>
            <p:nvPr/>
          </p:nvSpPr>
          <p:spPr>
            <a:xfrm>
              <a:off x="5486400" y="6057900"/>
              <a:ext cx="66676" cy="216110"/>
            </a:xfrm>
            <a:custGeom>
              <a:avLst/>
              <a:gdLst/>
              <a:ahLst/>
              <a:cxnLst/>
              <a:rect l="0" t="0" r="0" b="0"/>
              <a:pathLst>
                <a:path w="66676" h="216110">
                  <a:moveTo>
                    <a:pt x="0" y="0"/>
                  </a:moveTo>
                  <a:lnTo>
                    <a:pt x="8663" y="10779"/>
                  </a:lnTo>
                  <a:lnTo>
                    <a:pt x="30591" y="52050"/>
                  </a:lnTo>
                  <a:lnTo>
                    <a:pt x="40932" y="87624"/>
                  </a:lnTo>
                  <a:lnTo>
                    <a:pt x="45642" y="131679"/>
                  </a:lnTo>
                  <a:lnTo>
                    <a:pt x="52721" y="172217"/>
                  </a:lnTo>
                  <a:lnTo>
                    <a:pt x="50664" y="198136"/>
                  </a:lnTo>
                  <a:lnTo>
                    <a:pt x="56086" y="216109"/>
                  </a:lnTo>
                  <a:lnTo>
                    <a:pt x="56678" y="212112"/>
                  </a:lnTo>
                  <a:lnTo>
                    <a:pt x="58146" y="165712"/>
                  </a:lnTo>
                  <a:lnTo>
                    <a:pt x="666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8330"/>
            <p:cNvSpPr/>
            <p:nvPr/>
          </p:nvSpPr>
          <p:spPr>
            <a:xfrm>
              <a:off x="5619750" y="6048375"/>
              <a:ext cx="85726" cy="200026"/>
            </a:xfrm>
            <a:custGeom>
              <a:avLst/>
              <a:gdLst/>
              <a:ahLst/>
              <a:cxnLst/>
              <a:rect l="0" t="0" r="0" b="0"/>
              <a:pathLst>
                <a:path w="85726" h="200026">
                  <a:moveTo>
                    <a:pt x="0" y="0"/>
                  </a:moveTo>
                  <a:lnTo>
                    <a:pt x="31571" y="0"/>
                  </a:lnTo>
                  <a:lnTo>
                    <a:pt x="37981" y="2117"/>
                  </a:lnTo>
                  <a:lnTo>
                    <a:pt x="47925" y="10113"/>
                  </a:lnTo>
                  <a:lnTo>
                    <a:pt x="62932" y="40098"/>
                  </a:lnTo>
                  <a:lnTo>
                    <a:pt x="73265" y="76595"/>
                  </a:lnTo>
                  <a:lnTo>
                    <a:pt x="78153" y="113357"/>
                  </a:lnTo>
                  <a:lnTo>
                    <a:pt x="83482" y="158824"/>
                  </a:lnTo>
                  <a:lnTo>
                    <a:pt x="8572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8331"/>
            <p:cNvSpPr/>
            <p:nvPr/>
          </p:nvSpPr>
          <p:spPr>
            <a:xfrm>
              <a:off x="4781550" y="6019800"/>
              <a:ext cx="219076" cy="170044"/>
            </a:xfrm>
            <a:custGeom>
              <a:avLst/>
              <a:gdLst/>
              <a:ahLst/>
              <a:cxnLst/>
              <a:rect l="0" t="0" r="0" b="0"/>
              <a:pathLst>
                <a:path w="219076" h="170044">
                  <a:moveTo>
                    <a:pt x="0" y="0"/>
                  </a:moveTo>
                  <a:lnTo>
                    <a:pt x="13257" y="0"/>
                  </a:lnTo>
                  <a:lnTo>
                    <a:pt x="27447" y="5057"/>
                  </a:lnTo>
                  <a:lnTo>
                    <a:pt x="45056" y="28427"/>
                  </a:lnTo>
                  <a:lnTo>
                    <a:pt x="67853" y="73192"/>
                  </a:lnTo>
                  <a:lnTo>
                    <a:pt x="77374" y="116529"/>
                  </a:lnTo>
                  <a:lnTo>
                    <a:pt x="84625" y="160768"/>
                  </a:lnTo>
                  <a:lnTo>
                    <a:pt x="85236" y="166703"/>
                  </a:lnTo>
                  <a:lnTo>
                    <a:pt x="84341" y="168285"/>
                  </a:lnTo>
                  <a:lnTo>
                    <a:pt x="82685" y="169340"/>
                  </a:lnTo>
                  <a:lnTo>
                    <a:pt x="80524" y="170043"/>
                  </a:lnTo>
                  <a:lnTo>
                    <a:pt x="80141" y="168396"/>
                  </a:lnTo>
                  <a:lnTo>
                    <a:pt x="88128" y="124333"/>
                  </a:lnTo>
                  <a:lnTo>
                    <a:pt x="98899" y="78182"/>
                  </a:lnTo>
                  <a:lnTo>
                    <a:pt x="112277" y="46096"/>
                  </a:lnTo>
                  <a:lnTo>
                    <a:pt x="122573" y="32481"/>
                  </a:lnTo>
                  <a:lnTo>
                    <a:pt x="145326" y="17973"/>
                  </a:lnTo>
                  <a:lnTo>
                    <a:pt x="163014" y="16102"/>
                  </a:lnTo>
                  <a:lnTo>
                    <a:pt x="172176" y="17084"/>
                  </a:lnTo>
                  <a:lnTo>
                    <a:pt x="188001" y="26643"/>
                  </a:lnTo>
                  <a:lnTo>
                    <a:pt x="199973" y="40417"/>
                  </a:lnTo>
                  <a:lnTo>
                    <a:pt x="2190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8332"/>
            <p:cNvSpPr/>
            <p:nvPr/>
          </p:nvSpPr>
          <p:spPr>
            <a:xfrm>
              <a:off x="4572711" y="6029506"/>
              <a:ext cx="189790" cy="149861"/>
            </a:xfrm>
            <a:custGeom>
              <a:avLst/>
              <a:gdLst/>
              <a:ahLst/>
              <a:cxnLst/>
              <a:rect l="0" t="0" r="0" b="0"/>
              <a:pathLst>
                <a:path w="189790" h="149861">
                  <a:moveTo>
                    <a:pt x="113589" y="76019"/>
                  </a:moveTo>
                  <a:lnTo>
                    <a:pt x="104180" y="76019"/>
                  </a:lnTo>
                  <a:lnTo>
                    <a:pt x="99042" y="70963"/>
                  </a:lnTo>
                  <a:lnTo>
                    <a:pt x="89487" y="38820"/>
                  </a:lnTo>
                  <a:lnTo>
                    <a:pt x="63051" y="6779"/>
                  </a:lnTo>
                  <a:lnTo>
                    <a:pt x="53733" y="2913"/>
                  </a:lnTo>
                  <a:lnTo>
                    <a:pt x="33289" y="0"/>
                  </a:lnTo>
                  <a:lnTo>
                    <a:pt x="19358" y="9986"/>
                  </a:lnTo>
                  <a:lnTo>
                    <a:pt x="13501" y="20565"/>
                  </a:lnTo>
                  <a:lnTo>
                    <a:pt x="2885" y="59505"/>
                  </a:lnTo>
                  <a:lnTo>
                    <a:pt x="0" y="100077"/>
                  </a:lnTo>
                  <a:lnTo>
                    <a:pt x="663" y="115287"/>
                  </a:lnTo>
                  <a:lnTo>
                    <a:pt x="6987" y="134691"/>
                  </a:lnTo>
                  <a:lnTo>
                    <a:pt x="12588" y="143723"/>
                  </a:lnTo>
                  <a:lnTo>
                    <a:pt x="16622" y="146555"/>
                  </a:lnTo>
                  <a:lnTo>
                    <a:pt x="26748" y="149702"/>
                  </a:lnTo>
                  <a:lnTo>
                    <a:pt x="31353" y="149483"/>
                  </a:lnTo>
                  <a:lnTo>
                    <a:pt x="39293" y="146417"/>
                  </a:lnTo>
                  <a:lnTo>
                    <a:pt x="46349" y="138704"/>
                  </a:lnTo>
                  <a:lnTo>
                    <a:pt x="59502" y="111449"/>
                  </a:lnTo>
                  <a:lnTo>
                    <a:pt x="64688" y="79921"/>
                  </a:lnTo>
                  <a:lnTo>
                    <a:pt x="66644" y="42838"/>
                  </a:lnTo>
                  <a:lnTo>
                    <a:pt x="75368" y="372"/>
                  </a:lnTo>
                  <a:lnTo>
                    <a:pt x="78295" y="30974"/>
                  </a:lnTo>
                  <a:lnTo>
                    <a:pt x="93800" y="72060"/>
                  </a:lnTo>
                  <a:lnTo>
                    <a:pt x="116187" y="117766"/>
                  </a:lnTo>
                  <a:lnTo>
                    <a:pt x="129411" y="135896"/>
                  </a:lnTo>
                  <a:lnTo>
                    <a:pt x="140377" y="144259"/>
                  </a:lnTo>
                  <a:lnTo>
                    <a:pt x="152306" y="148681"/>
                  </a:lnTo>
                  <a:lnTo>
                    <a:pt x="158450" y="149860"/>
                  </a:lnTo>
                  <a:lnTo>
                    <a:pt x="168099" y="148348"/>
                  </a:lnTo>
                  <a:lnTo>
                    <a:pt x="172154" y="146464"/>
                  </a:lnTo>
                  <a:lnTo>
                    <a:pt x="179482" y="135903"/>
                  </a:lnTo>
                  <a:lnTo>
                    <a:pt x="185208" y="119568"/>
                  </a:lnTo>
                  <a:lnTo>
                    <a:pt x="189789" y="664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8333"/>
            <p:cNvSpPr/>
            <p:nvPr/>
          </p:nvSpPr>
          <p:spPr>
            <a:xfrm>
              <a:off x="5041664" y="5849877"/>
              <a:ext cx="168512" cy="360424"/>
            </a:xfrm>
            <a:custGeom>
              <a:avLst/>
              <a:gdLst/>
              <a:ahLst/>
              <a:cxnLst/>
              <a:rect l="0" t="0" r="0" b="0"/>
              <a:pathLst>
                <a:path w="168512" h="360424">
                  <a:moveTo>
                    <a:pt x="101836" y="341373"/>
                  </a:moveTo>
                  <a:lnTo>
                    <a:pt x="101836" y="313927"/>
                  </a:lnTo>
                  <a:lnTo>
                    <a:pt x="96191" y="302365"/>
                  </a:lnTo>
                  <a:lnTo>
                    <a:pt x="86627" y="291226"/>
                  </a:lnTo>
                  <a:lnTo>
                    <a:pt x="75321" y="282750"/>
                  </a:lnTo>
                  <a:lnTo>
                    <a:pt x="60418" y="281099"/>
                  </a:lnTo>
                  <a:lnTo>
                    <a:pt x="24981" y="288661"/>
                  </a:lnTo>
                  <a:lnTo>
                    <a:pt x="11939" y="297132"/>
                  </a:lnTo>
                  <a:lnTo>
                    <a:pt x="6980" y="302354"/>
                  </a:lnTo>
                  <a:lnTo>
                    <a:pt x="1469" y="313799"/>
                  </a:lnTo>
                  <a:lnTo>
                    <a:pt x="0" y="319816"/>
                  </a:lnTo>
                  <a:lnTo>
                    <a:pt x="1189" y="332145"/>
                  </a:lnTo>
                  <a:lnTo>
                    <a:pt x="5246" y="342564"/>
                  </a:lnTo>
                  <a:lnTo>
                    <a:pt x="7809" y="345342"/>
                  </a:lnTo>
                  <a:lnTo>
                    <a:pt x="10576" y="347194"/>
                  </a:lnTo>
                  <a:lnTo>
                    <a:pt x="29640" y="349800"/>
                  </a:lnTo>
                  <a:lnTo>
                    <a:pt x="36773" y="346990"/>
                  </a:lnTo>
                  <a:lnTo>
                    <a:pt x="56923" y="327868"/>
                  </a:lnTo>
                  <a:lnTo>
                    <a:pt x="75241" y="299977"/>
                  </a:lnTo>
                  <a:lnTo>
                    <a:pt x="87841" y="260198"/>
                  </a:lnTo>
                  <a:lnTo>
                    <a:pt x="97219" y="221130"/>
                  </a:lnTo>
                  <a:lnTo>
                    <a:pt x="100468" y="182744"/>
                  </a:lnTo>
                  <a:lnTo>
                    <a:pt x="100372" y="144559"/>
                  </a:lnTo>
                  <a:lnTo>
                    <a:pt x="95170" y="107492"/>
                  </a:lnTo>
                  <a:lnTo>
                    <a:pt x="90054" y="60342"/>
                  </a:lnTo>
                  <a:lnTo>
                    <a:pt x="79165" y="15868"/>
                  </a:lnTo>
                  <a:lnTo>
                    <a:pt x="73780" y="0"/>
                  </a:lnTo>
                  <a:lnTo>
                    <a:pt x="73414" y="9039"/>
                  </a:lnTo>
                  <a:lnTo>
                    <a:pt x="83643" y="48416"/>
                  </a:lnTo>
                  <a:lnTo>
                    <a:pt x="92565" y="91587"/>
                  </a:lnTo>
                  <a:lnTo>
                    <a:pt x="101911" y="134012"/>
                  </a:lnTo>
                  <a:lnTo>
                    <a:pt x="114206" y="177274"/>
                  </a:lnTo>
                  <a:lnTo>
                    <a:pt x="128431" y="219726"/>
                  </a:lnTo>
                  <a:lnTo>
                    <a:pt x="139349" y="262996"/>
                  </a:lnTo>
                  <a:lnTo>
                    <a:pt x="168511" y="3604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8334"/>
            <p:cNvSpPr/>
            <p:nvPr/>
          </p:nvSpPr>
          <p:spPr>
            <a:xfrm>
              <a:off x="5810604" y="6124575"/>
              <a:ext cx="466372" cy="307788"/>
            </a:xfrm>
            <a:custGeom>
              <a:avLst/>
              <a:gdLst/>
              <a:ahLst/>
              <a:cxnLst/>
              <a:rect l="0" t="0" r="0" b="0"/>
              <a:pathLst>
                <a:path w="466372" h="307788">
                  <a:moveTo>
                    <a:pt x="47271" y="161925"/>
                  </a:moveTo>
                  <a:lnTo>
                    <a:pt x="47271" y="156869"/>
                  </a:lnTo>
                  <a:lnTo>
                    <a:pt x="55738" y="151564"/>
                  </a:lnTo>
                  <a:lnTo>
                    <a:pt x="72710" y="142627"/>
                  </a:lnTo>
                  <a:lnTo>
                    <a:pt x="80803" y="135357"/>
                  </a:lnTo>
                  <a:lnTo>
                    <a:pt x="91308" y="118305"/>
                  </a:lnTo>
                  <a:lnTo>
                    <a:pt x="97888" y="102322"/>
                  </a:lnTo>
                  <a:lnTo>
                    <a:pt x="98695" y="87457"/>
                  </a:lnTo>
                  <a:lnTo>
                    <a:pt x="97428" y="80529"/>
                  </a:lnTo>
                  <a:lnTo>
                    <a:pt x="90377" y="67188"/>
                  </a:lnTo>
                  <a:lnTo>
                    <a:pt x="80188" y="55261"/>
                  </a:lnTo>
                  <a:lnTo>
                    <a:pt x="63610" y="43655"/>
                  </a:lnTo>
                  <a:lnTo>
                    <a:pt x="55238" y="40569"/>
                  </a:lnTo>
                  <a:lnTo>
                    <a:pt x="42345" y="44841"/>
                  </a:lnTo>
                  <a:lnTo>
                    <a:pt x="13254" y="64832"/>
                  </a:lnTo>
                  <a:lnTo>
                    <a:pt x="5694" y="76792"/>
                  </a:lnTo>
                  <a:lnTo>
                    <a:pt x="2333" y="92338"/>
                  </a:lnTo>
                  <a:lnTo>
                    <a:pt x="177" y="136969"/>
                  </a:lnTo>
                  <a:lnTo>
                    <a:pt x="0" y="145288"/>
                  </a:lnTo>
                  <a:lnTo>
                    <a:pt x="8270" y="165819"/>
                  </a:lnTo>
                  <a:lnTo>
                    <a:pt x="22529" y="186939"/>
                  </a:lnTo>
                  <a:lnTo>
                    <a:pt x="54731" y="214923"/>
                  </a:lnTo>
                  <a:lnTo>
                    <a:pt x="61769" y="219481"/>
                  </a:lnTo>
                  <a:lnTo>
                    <a:pt x="91902" y="225899"/>
                  </a:lnTo>
                  <a:lnTo>
                    <a:pt x="112615" y="218932"/>
                  </a:lnTo>
                  <a:lnTo>
                    <a:pt x="122584" y="212630"/>
                  </a:lnTo>
                  <a:lnTo>
                    <a:pt x="136483" y="194339"/>
                  </a:lnTo>
                  <a:lnTo>
                    <a:pt x="154028" y="153158"/>
                  </a:lnTo>
                  <a:lnTo>
                    <a:pt x="161140" y="108962"/>
                  </a:lnTo>
                  <a:lnTo>
                    <a:pt x="170646" y="77601"/>
                  </a:lnTo>
                  <a:lnTo>
                    <a:pt x="172065" y="84082"/>
                  </a:lnTo>
                  <a:lnTo>
                    <a:pt x="176113" y="89581"/>
                  </a:lnTo>
                  <a:lnTo>
                    <a:pt x="187335" y="130035"/>
                  </a:lnTo>
                  <a:lnTo>
                    <a:pt x="197662" y="159884"/>
                  </a:lnTo>
                  <a:lnTo>
                    <a:pt x="220586" y="201220"/>
                  </a:lnTo>
                  <a:lnTo>
                    <a:pt x="241942" y="243849"/>
                  </a:lnTo>
                  <a:lnTo>
                    <a:pt x="267770" y="276600"/>
                  </a:lnTo>
                  <a:lnTo>
                    <a:pt x="270471" y="278592"/>
                  </a:lnTo>
                  <a:lnTo>
                    <a:pt x="272270" y="278861"/>
                  </a:lnTo>
                  <a:lnTo>
                    <a:pt x="273470" y="277982"/>
                  </a:lnTo>
                  <a:lnTo>
                    <a:pt x="275556" y="236906"/>
                  </a:lnTo>
                  <a:lnTo>
                    <a:pt x="275777" y="195783"/>
                  </a:lnTo>
                  <a:lnTo>
                    <a:pt x="275843" y="157846"/>
                  </a:lnTo>
                  <a:lnTo>
                    <a:pt x="275863" y="118736"/>
                  </a:lnTo>
                  <a:lnTo>
                    <a:pt x="275869" y="92246"/>
                  </a:lnTo>
                  <a:lnTo>
                    <a:pt x="276928" y="90072"/>
                  </a:lnTo>
                  <a:lnTo>
                    <a:pt x="278693" y="88623"/>
                  </a:lnTo>
                  <a:lnTo>
                    <a:pt x="280927" y="87657"/>
                  </a:lnTo>
                  <a:lnTo>
                    <a:pt x="289055" y="89406"/>
                  </a:lnTo>
                  <a:lnTo>
                    <a:pt x="299722" y="94769"/>
                  </a:lnTo>
                  <a:lnTo>
                    <a:pt x="316569" y="109689"/>
                  </a:lnTo>
                  <a:lnTo>
                    <a:pt x="346647" y="153807"/>
                  </a:lnTo>
                  <a:lnTo>
                    <a:pt x="372536" y="200210"/>
                  </a:lnTo>
                  <a:lnTo>
                    <a:pt x="400301" y="240135"/>
                  </a:lnTo>
                  <a:lnTo>
                    <a:pt x="430310" y="285090"/>
                  </a:lnTo>
                  <a:lnTo>
                    <a:pt x="442281" y="301782"/>
                  </a:lnTo>
                  <a:lnTo>
                    <a:pt x="445081" y="307692"/>
                  </a:lnTo>
                  <a:lnTo>
                    <a:pt x="445827" y="307787"/>
                  </a:lnTo>
                  <a:lnTo>
                    <a:pt x="446325" y="306791"/>
                  </a:lnTo>
                  <a:lnTo>
                    <a:pt x="447026" y="295277"/>
                  </a:lnTo>
                  <a:lnTo>
                    <a:pt x="440718" y="250668"/>
                  </a:lnTo>
                  <a:lnTo>
                    <a:pt x="438662" y="210562"/>
                  </a:lnTo>
                  <a:lnTo>
                    <a:pt x="438180" y="177192"/>
                  </a:lnTo>
                  <a:lnTo>
                    <a:pt x="440790" y="144016"/>
                  </a:lnTo>
                  <a:lnTo>
                    <a:pt x="448208" y="101233"/>
                  </a:lnTo>
                  <a:lnTo>
                    <a:pt x="455140" y="58332"/>
                  </a:lnTo>
                  <a:lnTo>
                    <a:pt x="46637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51" name="SMARTInkShape-Group1245"/>
          <p:cNvGrpSpPr/>
          <p:nvPr/>
        </p:nvGrpSpPr>
        <p:grpSpPr>
          <a:xfrm>
            <a:off x="7095458" y="4743450"/>
            <a:ext cx="1915193" cy="1695451"/>
            <a:chOff x="7095458" y="4743450"/>
            <a:chExt cx="1915193" cy="1695451"/>
          </a:xfrm>
        </p:grpSpPr>
        <p:sp>
          <p:nvSpPr>
            <p:cNvPr id="31" name="SMARTInkShape-8335"/>
            <p:cNvSpPr/>
            <p:nvPr/>
          </p:nvSpPr>
          <p:spPr>
            <a:xfrm>
              <a:off x="8173615" y="5099913"/>
              <a:ext cx="446511" cy="838250"/>
            </a:xfrm>
            <a:custGeom>
              <a:avLst/>
              <a:gdLst/>
              <a:ahLst/>
              <a:cxnLst/>
              <a:rect l="0" t="0" r="0" b="0"/>
              <a:pathLst>
                <a:path w="446511" h="838250">
                  <a:moveTo>
                    <a:pt x="370310" y="5487"/>
                  </a:moveTo>
                  <a:lnTo>
                    <a:pt x="365254" y="5487"/>
                  </a:lnTo>
                  <a:lnTo>
                    <a:pt x="359949" y="2665"/>
                  </a:lnTo>
                  <a:lnTo>
                    <a:pt x="357053" y="431"/>
                  </a:lnTo>
                  <a:lnTo>
                    <a:pt x="354063" y="0"/>
                  </a:lnTo>
                  <a:lnTo>
                    <a:pt x="323342" y="14669"/>
                  </a:lnTo>
                  <a:lnTo>
                    <a:pt x="283656" y="39914"/>
                  </a:lnTo>
                  <a:lnTo>
                    <a:pt x="236149" y="80648"/>
                  </a:lnTo>
                  <a:lnTo>
                    <a:pt x="198620" y="115599"/>
                  </a:lnTo>
                  <a:lnTo>
                    <a:pt x="160689" y="159468"/>
                  </a:lnTo>
                  <a:lnTo>
                    <a:pt x="136386" y="191398"/>
                  </a:lnTo>
                  <a:lnTo>
                    <a:pt x="115002" y="226756"/>
                  </a:lnTo>
                  <a:lnTo>
                    <a:pt x="94915" y="263637"/>
                  </a:lnTo>
                  <a:lnTo>
                    <a:pt x="75404" y="301196"/>
                  </a:lnTo>
                  <a:lnTo>
                    <a:pt x="56149" y="339054"/>
                  </a:lnTo>
                  <a:lnTo>
                    <a:pt x="39830" y="377048"/>
                  </a:lnTo>
                  <a:lnTo>
                    <a:pt x="25522" y="416158"/>
                  </a:lnTo>
                  <a:lnTo>
                    <a:pt x="12107" y="458235"/>
                  </a:lnTo>
                  <a:lnTo>
                    <a:pt x="4734" y="495986"/>
                  </a:lnTo>
                  <a:lnTo>
                    <a:pt x="1457" y="531462"/>
                  </a:lnTo>
                  <a:lnTo>
                    <a:pt x="0" y="568395"/>
                  </a:lnTo>
                  <a:lnTo>
                    <a:pt x="4997" y="603154"/>
                  </a:lnTo>
                  <a:lnTo>
                    <a:pt x="13216" y="636242"/>
                  </a:lnTo>
                  <a:lnTo>
                    <a:pt x="25909" y="683562"/>
                  </a:lnTo>
                  <a:lnTo>
                    <a:pt x="48837" y="723805"/>
                  </a:lnTo>
                  <a:lnTo>
                    <a:pt x="85030" y="766384"/>
                  </a:lnTo>
                  <a:lnTo>
                    <a:pt x="116096" y="792913"/>
                  </a:lnTo>
                  <a:lnTo>
                    <a:pt x="152112" y="811356"/>
                  </a:lnTo>
                  <a:lnTo>
                    <a:pt x="189595" y="823524"/>
                  </a:lnTo>
                  <a:lnTo>
                    <a:pt x="230334" y="833833"/>
                  </a:lnTo>
                  <a:lnTo>
                    <a:pt x="259415" y="838249"/>
                  </a:lnTo>
                  <a:lnTo>
                    <a:pt x="299587" y="835843"/>
                  </a:lnTo>
                  <a:lnTo>
                    <a:pt x="338301" y="833602"/>
                  </a:lnTo>
                  <a:lnTo>
                    <a:pt x="375525" y="825647"/>
                  </a:lnTo>
                  <a:lnTo>
                    <a:pt x="446510" y="7960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8" name="SMARTInkShape-8336"/>
            <p:cNvSpPr/>
            <p:nvPr/>
          </p:nvSpPr>
          <p:spPr>
            <a:xfrm>
              <a:off x="7429500" y="4743450"/>
              <a:ext cx="619126" cy="1695451"/>
            </a:xfrm>
            <a:custGeom>
              <a:avLst/>
              <a:gdLst/>
              <a:ahLst/>
              <a:cxnLst/>
              <a:rect l="0" t="0" r="0" b="0"/>
              <a:pathLst>
                <a:path w="619126" h="1695451">
                  <a:moveTo>
                    <a:pt x="619125" y="0"/>
                  </a:moveTo>
                  <a:lnTo>
                    <a:pt x="616303" y="31084"/>
                  </a:lnTo>
                  <a:lnTo>
                    <a:pt x="600811" y="72227"/>
                  </a:lnTo>
                  <a:lnTo>
                    <a:pt x="588534" y="113711"/>
                  </a:lnTo>
                  <a:lnTo>
                    <a:pt x="573137" y="159517"/>
                  </a:lnTo>
                  <a:lnTo>
                    <a:pt x="561291" y="196485"/>
                  </a:lnTo>
                  <a:lnTo>
                    <a:pt x="547913" y="237610"/>
                  </a:lnTo>
                  <a:lnTo>
                    <a:pt x="531384" y="280582"/>
                  </a:lnTo>
                  <a:lnTo>
                    <a:pt x="516276" y="324376"/>
                  </a:lnTo>
                  <a:lnTo>
                    <a:pt x="501448" y="369592"/>
                  </a:lnTo>
                  <a:lnTo>
                    <a:pt x="493048" y="393503"/>
                  </a:lnTo>
                  <a:lnTo>
                    <a:pt x="484274" y="417911"/>
                  </a:lnTo>
                  <a:lnTo>
                    <a:pt x="474191" y="442649"/>
                  </a:lnTo>
                  <a:lnTo>
                    <a:pt x="463235" y="467608"/>
                  </a:lnTo>
                  <a:lnTo>
                    <a:pt x="451700" y="492713"/>
                  </a:lnTo>
                  <a:lnTo>
                    <a:pt x="440832" y="518976"/>
                  </a:lnTo>
                  <a:lnTo>
                    <a:pt x="430414" y="546009"/>
                  </a:lnTo>
                  <a:lnTo>
                    <a:pt x="420292" y="573556"/>
                  </a:lnTo>
                  <a:lnTo>
                    <a:pt x="410370" y="601445"/>
                  </a:lnTo>
                  <a:lnTo>
                    <a:pt x="400579" y="629564"/>
                  </a:lnTo>
                  <a:lnTo>
                    <a:pt x="390878" y="657833"/>
                  </a:lnTo>
                  <a:lnTo>
                    <a:pt x="380178" y="687264"/>
                  </a:lnTo>
                  <a:lnTo>
                    <a:pt x="368809" y="717468"/>
                  </a:lnTo>
                  <a:lnTo>
                    <a:pt x="356998" y="748187"/>
                  </a:lnTo>
                  <a:lnTo>
                    <a:pt x="344891" y="779249"/>
                  </a:lnTo>
                  <a:lnTo>
                    <a:pt x="332586" y="810540"/>
                  </a:lnTo>
                  <a:lnTo>
                    <a:pt x="320149" y="841986"/>
                  </a:lnTo>
                  <a:lnTo>
                    <a:pt x="307625" y="873532"/>
                  </a:lnTo>
                  <a:lnTo>
                    <a:pt x="295041" y="905146"/>
                  </a:lnTo>
                  <a:lnTo>
                    <a:pt x="282418" y="936806"/>
                  </a:lnTo>
                  <a:lnTo>
                    <a:pt x="270829" y="969554"/>
                  </a:lnTo>
                  <a:lnTo>
                    <a:pt x="259928" y="1003028"/>
                  </a:lnTo>
                  <a:lnTo>
                    <a:pt x="249486" y="1036985"/>
                  </a:lnTo>
                  <a:lnTo>
                    <a:pt x="238290" y="1070208"/>
                  </a:lnTo>
                  <a:lnTo>
                    <a:pt x="226594" y="1102938"/>
                  </a:lnTo>
                  <a:lnTo>
                    <a:pt x="214562" y="1135342"/>
                  </a:lnTo>
                  <a:lnTo>
                    <a:pt x="202308" y="1167528"/>
                  </a:lnTo>
                  <a:lnTo>
                    <a:pt x="189905" y="1199569"/>
                  </a:lnTo>
                  <a:lnTo>
                    <a:pt x="177404" y="1231512"/>
                  </a:lnTo>
                  <a:lnTo>
                    <a:pt x="165894" y="1263391"/>
                  </a:lnTo>
                  <a:lnTo>
                    <a:pt x="155046" y="1295228"/>
                  </a:lnTo>
                  <a:lnTo>
                    <a:pt x="144639" y="1327035"/>
                  </a:lnTo>
                  <a:lnTo>
                    <a:pt x="134526" y="1356707"/>
                  </a:lnTo>
                  <a:lnTo>
                    <a:pt x="124609" y="1384955"/>
                  </a:lnTo>
                  <a:lnTo>
                    <a:pt x="114822" y="1412253"/>
                  </a:lnTo>
                  <a:lnTo>
                    <a:pt x="105123" y="1438918"/>
                  </a:lnTo>
                  <a:lnTo>
                    <a:pt x="95482" y="1465163"/>
                  </a:lnTo>
                  <a:lnTo>
                    <a:pt x="85880" y="1491124"/>
                  </a:lnTo>
                  <a:lnTo>
                    <a:pt x="69566" y="1536905"/>
                  </a:lnTo>
                  <a:lnTo>
                    <a:pt x="54201" y="1577361"/>
                  </a:lnTo>
                  <a:lnTo>
                    <a:pt x="36790" y="1612980"/>
                  </a:lnTo>
                  <a:lnTo>
                    <a:pt x="21290" y="1646450"/>
                  </a:lnTo>
                  <a:lnTo>
                    <a:pt x="0" y="1695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SMARTInkShape-8337"/>
            <p:cNvSpPr/>
            <p:nvPr/>
          </p:nvSpPr>
          <p:spPr>
            <a:xfrm>
              <a:off x="8639175" y="5192914"/>
              <a:ext cx="371476" cy="728615"/>
            </a:xfrm>
            <a:custGeom>
              <a:avLst/>
              <a:gdLst/>
              <a:ahLst/>
              <a:cxnLst/>
              <a:rect l="0" t="0" r="0" b="0"/>
              <a:pathLst>
                <a:path w="371476" h="728615">
                  <a:moveTo>
                    <a:pt x="371475" y="83936"/>
                  </a:moveTo>
                  <a:lnTo>
                    <a:pt x="370417" y="65573"/>
                  </a:lnTo>
                  <a:lnTo>
                    <a:pt x="366418" y="51433"/>
                  </a:lnTo>
                  <a:lnTo>
                    <a:pt x="348104" y="25622"/>
                  </a:lnTo>
                  <a:lnTo>
                    <a:pt x="331455" y="15686"/>
                  </a:lnTo>
                  <a:lnTo>
                    <a:pt x="289840" y="4250"/>
                  </a:lnTo>
                  <a:lnTo>
                    <a:pt x="253330" y="0"/>
                  </a:lnTo>
                  <a:lnTo>
                    <a:pt x="215702" y="3798"/>
                  </a:lnTo>
                  <a:lnTo>
                    <a:pt x="177741" y="11625"/>
                  </a:lnTo>
                  <a:lnTo>
                    <a:pt x="133534" y="24811"/>
                  </a:lnTo>
                  <a:lnTo>
                    <a:pt x="87956" y="43878"/>
                  </a:lnTo>
                  <a:lnTo>
                    <a:pt x="48066" y="63206"/>
                  </a:lnTo>
                  <a:lnTo>
                    <a:pt x="29294" y="81204"/>
                  </a:lnTo>
                  <a:lnTo>
                    <a:pt x="17028" y="110055"/>
                  </a:lnTo>
                  <a:lnTo>
                    <a:pt x="11749" y="135302"/>
                  </a:lnTo>
                  <a:lnTo>
                    <a:pt x="20297" y="166302"/>
                  </a:lnTo>
                  <a:lnTo>
                    <a:pt x="33362" y="184396"/>
                  </a:lnTo>
                  <a:lnTo>
                    <a:pt x="78606" y="226432"/>
                  </a:lnTo>
                  <a:lnTo>
                    <a:pt x="125200" y="266116"/>
                  </a:lnTo>
                  <a:lnTo>
                    <a:pt x="169527" y="300427"/>
                  </a:lnTo>
                  <a:lnTo>
                    <a:pt x="209170" y="332957"/>
                  </a:lnTo>
                  <a:lnTo>
                    <a:pt x="254121" y="369957"/>
                  </a:lnTo>
                  <a:lnTo>
                    <a:pt x="299341" y="417347"/>
                  </a:lnTo>
                  <a:lnTo>
                    <a:pt x="337792" y="464941"/>
                  </a:lnTo>
                  <a:lnTo>
                    <a:pt x="358102" y="511504"/>
                  </a:lnTo>
                  <a:lnTo>
                    <a:pt x="367042" y="534591"/>
                  </a:lnTo>
                  <a:lnTo>
                    <a:pt x="369104" y="563186"/>
                  </a:lnTo>
                  <a:lnTo>
                    <a:pt x="362423" y="602115"/>
                  </a:lnTo>
                  <a:lnTo>
                    <a:pt x="352988" y="624329"/>
                  </a:lnTo>
                  <a:lnTo>
                    <a:pt x="330719" y="649629"/>
                  </a:lnTo>
                  <a:lnTo>
                    <a:pt x="294751" y="676083"/>
                  </a:lnTo>
                  <a:lnTo>
                    <a:pt x="254249" y="695419"/>
                  </a:lnTo>
                  <a:lnTo>
                    <a:pt x="218208" y="710322"/>
                  </a:lnTo>
                  <a:lnTo>
                    <a:pt x="180718" y="721440"/>
                  </a:lnTo>
                  <a:lnTo>
                    <a:pt x="139977" y="728614"/>
                  </a:lnTo>
                  <a:lnTo>
                    <a:pt x="97214" y="727919"/>
                  </a:lnTo>
                  <a:lnTo>
                    <a:pt x="57732" y="723832"/>
                  </a:lnTo>
                  <a:lnTo>
                    <a:pt x="0" y="7125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0" name="SMARTInkShape-8338"/>
            <p:cNvSpPr/>
            <p:nvPr/>
          </p:nvSpPr>
          <p:spPr>
            <a:xfrm>
              <a:off x="7095458" y="5073562"/>
              <a:ext cx="356041" cy="727164"/>
            </a:xfrm>
            <a:custGeom>
              <a:avLst/>
              <a:gdLst/>
              <a:ahLst/>
              <a:cxnLst/>
              <a:rect l="0" t="0" r="0" b="0"/>
              <a:pathLst>
                <a:path w="356041" h="727164">
                  <a:moveTo>
                    <a:pt x="200692" y="50888"/>
                  </a:moveTo>
                  <a:lnTo>
                    <a:pt x="200692" y="40775"/>
                  </a:lnTo>
                  <a:lnTo>
                    <a:pt x="203514" y="32988"/>
                  </a:lnTo>
                  <a:lnTo>
                    <a:pt x="205749" y="29430"/>
                  </a:lnTo>
                  <a:lnTo>
                    <a:pt x="208893" y="14309"/>
                  </a:lnTo>
                  <a:lnTo>
                    <a:pt x="207218" y="9568"/>
                  </a:lnTo>
                  <a:lnTo>
                    <a:pt x="199712" y="1479"/>
                  </a:lnTo>
                  <a:lnTo>
                    <a:pt x="183676" y="0"/>
                  </a:lnTo>
                  <a:lnTo>
                    <a:pt x="143944" y="7675"/>
                  </a:lnTo>
                  <a:lnTo>
                    <a:pt x="106580" y="20440"/>
                  </a:lnTo>
                  <a:lnTo>
                    <a:pt x="66029" y="53359"/>
                  </a:lnTo>
                  <a:lnTo>
                    <a:pt x="29906" y="98839"/>
                  </a:lnTo>
                  <a:lnTo>
                    <a:pt x="10389" y="132829"/>
                  </a:lnTo>
                  <a:lnTo>
                    <a:pt x="754" y="161389"/>
                  </a:lnTo>
                  <a:lnTo>
                    <a:pt x="0" y="191722"/>
                  </a:lnTo>
                  <a:lnTo>
                    <a:pt x="8837" y="217198"/>
                  </a:lnTo>
                  <a:lnTo>
                    <a:pt x="23348" y="238045"/>
                  </a:lnTo>
                  <a:lnTo>
                    <a:pt x="67820" y="280511"/>
                  </a:lnTo>
                  <a:lnTo>
                    <a:pt x="113141" y="310186"/>
                  </a:lnTo>
                  <a:lnTo>
                    <a:pt x="151350" y="331035"/>
                  </a:lnTo>
                  <a:lnTo>
                    <a:pt x="194657" y="355791"/>
                  </a:lnTo>
                  <a:lnTo>
                    <a:pt x="234770" y="378062"/>
                  </a:lnTo>
                  <a:lnTo>
                    <a:pt x="272408" y="404298"/>
                  </a:lnTo>
                  <a:lnTo>
                    <a:pt x="318870" y="446011"/>
                  </a:lnTo>
                  <a:lnTo>
                    <a:pt x="349945" y="486822"/>
                  </a:lnTo>
                  <a:lnTo>
                    <a:pt x="354169" y="493911"/>
                  </a:lnTo>
                  <a:lnTo>
                    <a:pt x="356040" y="510254"/>
                  </a:lnTo>
                  <a:lnTo>
                    <a:pt x="348618" y="546616"/>
                  </a:lnTo>
                  <a:lnTo>
                    <a:pt x="334950" y="569834"/>
                  </a:lnTo>
                  <a:lnTo>
                    <a:pt x="294807" y="613468"/>
                  </a:lnTo>
                  <a:lnTo>
                    <a:pt x="264208" y="638795"/>
                  </a:lnTo>
                  <a:lnTo>
                    <a:pt x="228331" y="659705"/>
                  </a:lnTo>
                  <a:lnTo>
                    <a:pt x="190889" y="679306"/>
                  </a:lnTo>
                  <a:lnTo>
                    <a:pt x="152985" y="695697"/>
                  </a:lnTo>
                  <a:lnTo>
                    <a:pt x="107307" y="710717"/>
                  </a:lnTo>
                  <a:lnTo>
                    <a:pt x="63281" y="722818"/>
                  </a:lnTo>
                  <a:lnTo>
                    <a:pt x="19717" y="7271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60864688"/>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14" name="SMARTInkShape-Group1246"/>
          <p:cNvGrpSpPr/>
          <p:nvPr/>
        </p:nvGrpSpPr>
        <p:grpSpPr>
          <a:xfrm>
            <a:off x="3086100" y="3295650"/>
            <a:ext cx="1466851" cy="209551"/>
            <a:chOff x="3086100" y="3295650"/>
            <a:chExt cx="1466851" cy="209551"/>
          </a:xfrm>
        </p:grpSpPr>
        <p:sp>
          <p:nvSpPr>
            <p:cNvPr id="4" name="SMARTInkShape-8339"/>
            <p:cNvSpPr/>
            <p:nvPr/>
          </p:nvSpPr>
          <p:spPr>
            <a:xfrm>
              <a:off x="3686175" y="3352800"/>
              <a:ext cx="142876" cy="85726"/>
            </a:xfrm>
            <a:custGeom>
              <a:avLst/>
              <a:gdLst/>
              <a:ahLst/>
              <a:cxnLst/>
              <a:rect l="0" t="0" r="0" b="0"/>
              <a:pathLst>
                <a:path w="142876" h="85726">
                  <a:moveTo>
                    <a:pt x="66675" y="57150"/>
                  </a:moveTo>
                  <a:lnTo>
                    <a:pt x="66675" y="52093"/>
                  </a:lnTo>
                  <a:lnTo>
                    <a:pt x="65617" y="50604"/>
                  </a:lnTo>
                  <a:lnTo>
                    <a:pt x="63853" y="49611"/>
                  </a:lnTo>
                  <a:lnTo>
                    <a:pt x="57266" y="47659"/>
                  </a:lnTo>
                  <a:lnTo>
                    <a:pt x="48020" y="56759"/>
                  </a:lnTo>
                  <a:lnTo>
                    <a:pt x="47742" y="62090"/>
                  </a:lnTo>
                  <a:lnTo>
                    <a:pt x="4420" y="76107"/>
                  </a:lnTo>
                  <a:lnTo>
                    <a:pt x="2947" y="78255"/>
                  </a:lnTo>
                  <a:lnTo>
                    <a:pt x="0" y="85725"/>
                  </a:lnTo>
                  <a:lnTo>
                    <a:pt x="8201" y="85725"/>
                  </a:lnTo>
                  <a:lnTo>
                    <a:pt x="358" y="85725"/>
                  </a:lnTo>
                  <a:lnTo>
                    <a:pt x="5162" y="85725"/>
                  </a:lnTo>
                  <a:lnTo>
                    <a:pt x="6617" y="84667"/>
                  </a:lnTo>
                  <a:lnTo>
                    <a:pt x="8232" y="80668"/>
                  </a:lnTo>
                  <a:lnTo>
                    <a:pt x="52661" y="66761"/>
                  </a:lnTo>
                  <a:lnTo>
                    <a:pt x="54158" y="64616"/>
                  </a:lnTo>
                  <a:lnTo>
                    <a:pt x="56559" y="58625"/>
                  </a:lnTo>
                  <a:lnTo>
                    <a:pt x="56975" y="47474"/>
                  </a:lnTo>
                  <a:lnTo>
                    <a:pt x="59150" y="43291"/>
                  </a:lnTo>
                  <a:lnTo>
                    <a:pt x="72205" y="28973"/>
                  </a:lnTo>
                  <a:lnTo>
                    <a:pt x="75483" y="22402"/>
                  </a:lnTo>
                  <a:lnTo>
                    <a:pt x="89224" y="6373"/>
                  </a:lnTo>
                  <a:lnTo>
                    <a:pt x="95394" y="2833"/>
                  </a:lnTo>
                  <a:lnTo>
                    <a:pt x="107979" y="560"/>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8340"/>
            <p:cNvSpPr/>
            <p:nvPr/>
          </p:nvSpPr>
          <p:spPr>
            <a:xfrm>
              <a:off x="4429125" y="3295653"/>
              <a:ext cx="123826" cy="95248"/>
            </a:xfrm>
            <a:custGeom>
              <a:avLst/>
              <a:gdLst/>
              <a:ahLst/>
              <a:cxnLst/>
              <a:rect l="0" t="0" r="0" b="0"/>
              <a:pathLst>
                <a:path w="123826" h="95248">
                  <a:moveTo>
                    <a:pt x="0" y="47622"/>
                  </a:moveTo>
                  <a:lnTo>
                    <a:pt x="8201" y="39421"/>
                  </a:lnTo>
                  <a:lnTo>
                    <a:pt x="16868" y="37300"/>
                  </a:lnTo>
                  <a:lnTo>
                    <a:pt x="25695" y="31628"/>
                  </a:lnTo>
                  <a:lnTo>
                    <a:pt x="35013" y="28419"/>
                  </a:lnTo>
                  <a:lnTo>
                    <a:pt x="55272" y="11274"/>
                  </a:lnTo>
                  <a:lnTo>
                    <a:pt x="59137" y="10300"/>
                  </a:lnTo>
                  <a:lnTo>
                    <a:pt x="61650" y="10041"/>
                  </a:lnTo>
                  <a:lnTo>
                    <a:pt x="63325" y="8810"/>
                  </a:lnTo>
                  <a:lnTo>
                    <a:pt x="64442" y="6930"/>
                  </a:lnTo>
                  <a:lnTo>
                    <a:pt x="66544" y="403"/>
                  </a:lnTo>
                  <a:lnTo>
                    <a:pt x="34875" y="0"/>
                  </a:lnTo>
                  <a:lnTo>
                    <a:pt x="28553" y="2821"/>
                  </a:lnTo>
                  <a:lnTo>
                    <a:pt x="5957" y="22663"/>
                  </a:lnTo>
                  <a:lnTo>
                    <a:pt x="2648" y="28768"/>
                  </a:lnTo>
                  <a:lnTo>
                    <a:pt x="349" y="44473"/>
                  </a:lnTo>
                  <a:lnTo>
                    <a:pt x="46" y="55269"/>
                  </a:lnTo>
                  <a:lnTo>
                    <a:pt x="5070" y="61647"/>
                  </a:lnTo>
                  <a:lnTo>
                    <a:pt x="34153" y="81566"/>
                  </a:lnTo>
                  <a:lnTo>
                    <a:pt x="68496" y="93761"/>
                  </a:lnTo>
                  <a:lnTo>
                    <a:pt x="114110" y="95230"/>
                  </a:lnTo>
                  <a:lnTo>
                    <a:pt x="123825" y="952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8341"/>
            <p:cNvSpPr/>
            <p:nvPr/>
          </p:nvSpPr>
          <p:spPr>
            <a:xfrm>
              <a:off x="3886200" y="3362325"/>
              <a:ext cx="152401" cy="19051"/>
            </a:xfrm>
            <a:custGeom>
              <a:avLst/>
              <a:gdLst/>
              <a:ahLst/>
              <a:cxnLst/>
              <a:rect l="0" t="0" r="0" b="0"/>
              <a:pathLst>
                <a:path w="152401" h="19051">
                  <a:moveTo>
                    <a:pt x="0" y="19050"/>
                  </a:moveTo>
                  <a:lnTo>
                    <a:pt x="13257" y="19050"/>
                  </a:lnTo>
                  <a:lnTo>
                    <a:pt x="19298" y="16228"/>
                  </a:lnTo>
                  <a:lnTo>
                    <a:pt x="22390" y="13993"/>
                  </a:lnTo>
                  <a:lnTo>
                    <a:pt x="53200" y="10113"/>
                  </a:lnTo>
                  <a:lnTo>
                    <a:pt x="97458" y="4503"/>
                  </a:lnTo>
                  <a:lnTo>
                    <a:pt x="141877" y="176"/>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8342"/>
            <p:cNvSpPr/>
            <p:nvPr/>
          </p:nvSpPr>
          <p:spPr>
            <a:xfrm>
              <a:off x="3305189" y="3409950"/>
              <a:ext cx="114287" cy="95251"/>
            </a:xfrm>
            <a:custGeom>
              <a:avLst/>
              <a:gdLst/>
              <a:ahLst/>
              <a:cxnLst/>
              <a:rect l="0" t="0" r="0" b="0"/>
              <a:pathLst>
                <a:path w="114287" h="95251">
                  <a:moveTo>
                    <a:pt x="47611" y="0"/>
                  </a:moveTo>
                  <a:lnTo>
                    <a:pt x="47611" y="8201"/>
                  </a:lnTo>
                  <a:lnTo>
                    <a:pt x="14807" y="17610"/>
                  </a:lnTo>
                  <a:lnTo>
                    <a:pt x="9043" y="24054"/>
                  </a:lnTo>
                  <a:lnTo>
                    <a:pt x="4011" y="32916"/>
                  </a:lnTo>
                  <a:lnTo>
                    <a:pt x="781" y="47228"/>
                  </a:lnTo>
                  <a:lnTo>
                    <a:pt x="0" y="71167"/>
                  </a:lnTo>
                  <a:lnTo>
                    <a:pt x="1054" y="72845"/>
                  </a:lnTo>
                  <a:lnTo>
                    <a:pt x="2815" y="73963"/>
                  </a:lnTo>
                  <a:lnTo>
                    <a:pt x="5047" y="74709"/>
                  </a:lnTo>
                  <a:lnTo>
                    <a:pt x="6535" y="74147"/>
                  </a:lnTo>
                  <a:lnTo>
                    <a:pt x="7527" y="72715"/>
                  </a:lnTo>
                  <a:lnTo>
                    <a:pt x="9119" y="67868"/>
                  </a:lnTo>
                  <a:lnTo>
                    <a:pt x="9508" y="43087"/>
                  </a:lnTo>
                  <a:lnTo>
                    <a:pt x="12332" y="37494"/>
                  </a:lnTo>
                  <a:lnTo>
                    <a:pt x="23700" y="24041"/>
                  </a:lnTo>
                  <a:lnTo>
                    <a:pt x="32045" y="21268"/>
                  </a:lnTo>
                  <a:lnTo>
                    <a:pt x="54901" y="19179"/>
                  </a:lnTo>
                  <a:lnTo>
                    <a:pt x="61530" y="24145"/>
                  </a:lnTo>
                  <a:lnTo>
                    <a:pt x="70197" y="32319"/>
                  </a:lnTo>
                  <a:lnTo>
                    <a:pt x="73525" y="38353"/>
                  </a:lnTo>
                  <a:lnTo>
                    <a:pt x="76061" y="44562"/>
                  </a:lnTo>
                  <a:lnTo>
                    <a:pt x="92592" y="66681"/>
                  </a:lnTo>
                  <a:lnTo>
                    <a:pt x="95119" y="73028"/>
                  </a:lnTo>
                  <a:lnTo>
                    <a:pt x="114286"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8343"/>
            <p:cNvSpPr/>
            <p:nvPr/>
          </p:nvSpPr>
          <p:spPr>
            <a:xfrm>
              <a:off x="4088106" y="3352931"/>
              <a:ext cx="150520" cy="57020"/>
            </a:xfrm>
            <a:custGeom>
              <a:avLst/>
              <a:gdLst/>
              <a:ahLst/>
              <a:cxnLst/>
              <a:rect l="0" t="0" r="0" b="0"/>
              <a:pathLst>
                <a:path w="150520" h="57020">
                  <a:moveTo>
                    <a:pt x="74319" y="37969"/>
                  </a:moveTo>
                  <a:lnTo>
                    <a:pt x="74319" y="24712"/>
                  </a:lnTo>
                  <a:lnTo>
                    <a:pt x="71497" y="18671"/>
                  </a:lnTo>
                  <a:lnTo>
                    <a:pt x="69263" y="15579"/>
                  </a:lnTo>
                  <a:lnTo>
                    <a:pt x="63958" y="12143"/>
                  </a:lnTo>
                  <a:lnTo>
                    <a:pt x="58072" y="9558"/>
                  </a:lnTo>
                  <a:lnTo>
                    <a:pt x="48809" y="3210"/>
                  </a:lnTo>
                  <a:lnTo>
                    <a:pt x="39361" y="859"/>
                  </a:lnTo>
                  <a:lnTo>
                    <a:pt x="23515" y="0"/>
                  </a:lnTo>
                  <a:lnTo>
                    <a:pt x="17167" y="2749"/>
                  </a:lnTo>
                  <a:lnTo>
                    <a:pt x="10818" y="6441"/>
                  </a:lnTo>
                  <a:lnTo>
                    <a:pt x="4469" y="8081"/>
                  </a:lnTo>
                  <a:lnTo>
                    <a:pt x="2352" y="9577"/>
                  </a:lnTo>
                  <a:lnTo>
                    <a:pt x="941" y="11633"/>
                  </a:lnTo>
                  <a:lnTo>
                    <a:pt x="0" y="14062"/>
                  </a:lnTo>
                  <a:lnTo>
                    <a:pt x="432" y="16739"/>
                  </a:lnTo>
                  <a:lnTo>
                    <a:pt x="5906" y="28640"/>
                  </a:lnTo>
                  <a:lnTo>
                    <a:pt x="6485" y="31750"/>
                  </a:lnTo>
                  <a:lnTo>
                    <a:pt x="12357" y="41183"/>
                  </a:lnTo>
                  <a:lnTo>
                    <a:pt x="20675" y="44689"/>
                  </a:lnTo>
                  <a:lnTo>
                    <a:pt x="51711" y="47330"/>
                  </a:lnTo>
                  <a:lnTo>
                    <a:pt x="76415" y="39279"/>
                  </a:lnTo>
                  <a:lnTo>
                    <a:pt x="78892" y="37784"/>
                  </a:lnTo>
                  <a:lnTo>
                    <a:pt x="80543" y="35729"/>
                  </a:lnTo>
                  <a:lnTo>
                    <a:pt x="83192" y="29883"/>
                  </a:lnTo>
                  <a:lnTo>
                    <a:pt x="83827" y="19349"/>
                  </a:lnTo>
                  <a:lnTo>
                    <a:pt x="83842" y="27158"/>
                  </a:lnTo>
                  <a:lnTo>
                    <a:pt x="121907" y="52032"/>
                  </a:lnTo>
                  <a:lnTo>
                    <a:pt x="150519" y="570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8344"/>
            <p:cNvSpPr/>
            <p:nvPr/>
          </p:nvSpPr>
          <p:spPr>
            <a:xfrm>
              <a:off x="3476801" y="3409950"/>
              <a:ext cx="143422" cy="66627"/>
            </a:xfrm>
            <a:custGeom>
              <a:avLst/>
              <a:gdLst/>
              <a:ahLst/>
              <a:cxnLst/>
              <a:rect l="0" t="0" r="0" b="0"/>
              <a:pathLst>
                <a:path w="143422" h="66627">
                  <a:moveTo>
                    <a:pt x="47449" y="19050"/>
                  </a:moveTo>
                  <a:lnTo>
                    <a:pt x="74783" y="11511"/>
                  </a:lnTo>
                  <a:lnTo>
                    <a:pt x="75779" y="9917"/>
                  </a:lnTo>
                  <a:lnTo>
                    <a:pt x="49004" y="9528"/>
                  </a:lnTo>
                  <a:lnTo>
                    <a:pt x="6581" y="17726"/>
                  </a:lnTo>
                  <a:lnTo>
                    <a:pt x="4328" y="19226"/>
                  </a:lnTo>
                  <a:lnTo>
                    <a:pt x="2827" y="21284"/>
                  </a:lnTo>
                  <a:lnTo>
                    <a:pt x="1158" y="26393"/>
                  </a:lnTo>
                  <a:lnTo>
                    <a:pt x="0" y="41406"/>
                  </a:lnTo>
                  <a:lnTo>
                    <a:pt x="3116" y="44537"/>
                  </a:lnTo>
                  <a:lnTo>
                    <a:pt x="34424" y="62449"/>
                  </a:lnTo>
                  <a:lnTo>
                    <a:pt x="68756" y="66118"/>
                  </a:lnTo>
                  <a:lnTo>
                    <a:pt x="97332" y="66626"/>
                  </a:lnTo>
                  <a:lnTo>
                    <a:pt x="104191" y="63831"/>
                  </a:lnTo>
                  <a:lnTo>
                    <a:pt x="117218" y="53413"/>
                  </a:lnTo>
                  <a:lnTo>
                    <a:pt x="120791" y="47375"/>
                  </a:lnTo>
                  <a:lnTo>
                    <a:pt x="123085" y="34876"/>
                  </a:lnTo>
                  <a:lnTo>
                    <a:pt x="123482" y="25385"/>
                  </a:lnTo>
                  <a:lnTo>
                    <a:pt x="126712" y="22215"/>
                  </a:lnTo>
                  <a:lnTo>
                    <a:pt x="142196" y="12697"/>
                  </a:lnTo>
                  <a:lnTo>
                    <a:pt x="143421" y="9523"/>
                  </a:lnTo>
                  <a:lnTo>
                    <a:pt x="143181" y="6349"/>
                  </a:lnTo>
                  <a:lnTo>
                    <a:pt x="140903" y="4233"/>
                  </a:lnTo>
                  <a:lnTo>
                    <a:pt x="132729" y="1881"/>
                  </a:lnTo>
                  <a:lnTo>
                    <a:pt x="9507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8345"/>
            <p:cNvSpPr/>
            <p:nvPr/>
          </p:nvSpPr>
          <p:spPr>
            <a:xfrm>
              <a:off x="4267200" y="3325703"/>
              <a:ext cx="89425" cy="131873"/>
            </a:xfrm>
            <a:custGeom>
              <a:avLst/>
              <a:gdLst/>
              <a:ahLst/>
              <a:cxnLst/>
              <a:rect l="0" t="0" r="0" b="0"/>
              <a:pathLst>
                <a:path w="89425" h="131873">
                  <a:moveTo>
                    <a:pt x="66675" y="36622"/>
                  </a:moveTo>
                  <a:lnTo>
                    <a:pt x="66675" y="22433"/>
                  </a:lnTo>
                  <a:lnTo>
                    <a:pt x="63853" y="16910"/>
                  </a:lnTo>
                  <a:lnTo>
                    <a:pt x="61619" y="13956"/>
                  </a:lnTo>
                  <a:lnTo>
                    <a:pt x="56314" y="10673"/>
                  </a:lnTo>
                  <a:lnTo>
                    <a:pt x="26675" y="0"/>
                  </a:lnTo>
                  <a:lnTo>
                    <a:pt x="23075" y="565"/>
                  </a:lnTo>
                  <a:lnTo>
                    <a:pt x="4308" y="8309"/>
                  </a:lnTo>
                  <a:lnTo>
                    <a:pt x="2872" y="10338"/>
                  </a:lnTo>
                  <a:lnTo>
                    <a:pt x="1915" y="12750"/>
                  </a:lnTo>
                  <a:lnTo>
                    <a:pt x="2335" y="15416"/>
                  </a:lnTo>
                  <a:lnTo>
                    <a:pt x="5624" y="21200"/>
                  </a:lnTo>
                  <a:lnTo>
                    <a:pt x="7982" y="23165"/>
                  </a:lnTo>
                  <a:lnTo>
                    <a:pt x="28671" y="34406"/>
                  </a:lnTo>
                  <a:lnTo>
                    <a:pt x="64403" y="36584"/>
                  </a:lnTo>
                  <a:lnTo>
                    <a:pt x="65160" y="35538"/>
                  </a:lnTo>
                  <a:lnTo>
                    <a:pt x="66002" y="31554"/>
                  </a:lnTo>
                  <a:lnTo>
                    <a:pt x="67285" y="30068"/>
                  </a:lnTo>
                  <a:lnTo>
                    <a:pt x="74817" y="27488"/>
                  </a:lnTo>
                  <a:lnTo>
                    <a:pt x="67032" y="27107"/>
                  </a:lnTo>
                  <a:lnTo>
                    <a:pt x="73292" y="34703"/>
                  </a:lnTo>
                  <a:lnTo>
                    <a:pt x="75338" y="43344"/>
                  </a:lnTo>
                  <a:lnTo>
                    <a:pt x="77003" y="53666"/>
                  </a:lnTo>
                  <a:lnTo>
                    <a:pt x="83729" y="68601"/>
                  </a:lnTo>
                  <a:lnTo>
                    <a:pt x="89424" y="76588"/>
                  </a:lnTo>
                  <a:lnTo>
                    <a:pt x="87133" y="81257"/>
                  </a:lnTo>
                  <a:lnTo>
                    <a:pt x="61935" y="99977"/>
                  </a:lnTo>
                  <a:lnTo>
                    <a:pt x="61398" y="102142"/>
                  </a:lnTo>
                  <a:lnTo>
                    <a:pt x="62099" y="104643"/>
                  </a:lnTo>
                  <a:lnTo>
                    <a:pt x="63624" y="107370"/>
                  </a:lnTo>
                  <a:lnTo>
                    <a:pt x="63583" y="110245"/>
                  </a:lnTo>
                  <a:lnTo>
                    <a:pt x="60715" y="116263"/>
                  </a:lnTo>
                  <a:lnTo>
                    <a:pt x="53149" y="125601"/>
                  </a:lnTo>
                  <a:lnTo>
                    <a:pt x="47258" y="129085"/>
                  </a:lnTo>
                  <a:lnTo>
                    <a:pt x="35169" y="131046"/>
                  </a:lnTo>
                  <a:lnTo>
                    <a:pt x="0" y="1318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8346"/>
            <p:cNvSpPr/>
            <p:nvPr/>
          </p:nvSpPr>
          <p:spPr>
            <a:xfrm>
              <a:off x="3343275" y="3305175"/>
              <a:ext cx="47626" cy="114301"/>
            </a:xfrm>
            <a:custGeom>
              <a:avLst/>
              <a:gdLst/>
              <a:ahLst/>
              <a:cxnLst/>
              <a:rect l="0" t="0" r="0" b="0"/>
              <a:pathLst>
                <a:path w="47626" h="114301">
                  <a:moveTo>
                    <a:pt x="0" y="0"/>
                  </a:moveTo>
                  <a:lnTo>
                    <a:pt x="0" y="5057"/>
                  </a:lnTo>
                  <a:lnTo>
                    <a:pt x="1058" y="6546"/>
                  </a:lnTo>
                  <a:lnTo>
                    <a:pt x="2822" y="7539"/>
                  </a:lnTo>
                  <a:lnTo>
                    <a:pt x="8201" y="9133"/>
                  </a:lnTo>
                  <a:lnTo>
                    <a:pt x="8937" y="12173"/>
                  </a:lnTo>
                  <a:lnTo>
                    <a:pt x="9133" y="14465"/>
                  </a:lnTo>
                  <a:lnTo>
                    <a:pt x="10322" y="15994"/>
                  </a:lnTo>
                  <a:lnTo>
                    <a:pt x="14465" y="17692"/>
                  </a:lnTo>
                  <a:lnTo>
                    <a:pt x="15994" y="19203"/>
                  </a:lnTo>
                  <a:lnTo>
                    <a:pt x="21268" y="29232"/>
                  </a:lnTo>
                  <a:lnTo>
                    <a:pt x="27132" y="36348"/>
                  </a:lnTo>
                  <a:lnTo>
                    <a:pt x="29348" y="51905"/>
                  </a:lnTo>
                  <a:lnTo>
                    <a:pt x="36738" y="64521"/>
                  </a:lnTo>
                  <a:lnTo>
                    <a:pt x="38090" y="99665"/>
                  </a:lnTo>
                  <a:lnTo>
                    <a:pt x="39151" y="101368"/>
                  </a:lnTo>
                  <a:lnTo>
                    <a:pt x="40918" y="102504"/>
                  </a:lnTo>
                  <a:lnTo>
                    <a:pt x="43154" y="103261"/>
                  </a:lnTo>
                  <a:lnTo>
                    <a:pt x="44644" y="104824"/>
                  </a:lnTo>
                  <a:lnTo>
                    <a:pt x="47625" y="114300"/>
                  </a:lnTo>
                  <a:lnTo>
                    <a:pt x="285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8347"/>
            <p:cNvSpPr/>
            <p:nvPr/>
          </p:nvSpPr>
          <p:spPr>
            <a:xfrm>
              <a:off x="3924300" y="3295650"/>
              <a:ext cx="36777" cy="133351"/>
            </a:xfrm>
            <a:custGeom>
              <a:avLst/>
              <a:gdLst/>
              <a:ahLst/>
              <a:cxnLst/>
              <a:rect l="0" t="0" r="0" b="0"/>
              <a:pathLst>
                <a:path w="36777" h="133351">
                  <a:moveTo>
                    <a:pt x="28575" y="0"/>
                  </a:moveTo>
                  <a:lnTo>
                    <a:pt x="28575" y="46370"/>
                  </a:lnTo>
                  <a:lnTo>
                    <a:pt x="28575" y="91737"/>
                  </a:lnTo>
                  <a:lnTo>
                    <a:pt x="28575" y="107905"/>
                  </a:lnTo>
                  <a:lnTo>
                    <a:pt x="31397" y="114280"/>
                  </a:lnTo>
                  <a:lnTo>
                    <a:pt x="36776" y="121940"/>
                  </a:lnTo>
                  <a:lnTo>
                    <a:pt x="3053" y="131116"/>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8348"/>
            <p:cNvSpPr/>
            <p:nvPr/>
          </p:nvSpPr>
          <p:spPr>
            <a:xfrm>
              <a:off x="3086100" y="3409951"/>
              <a:ext cx="152401" cy="94604"/>
            </a:xfrm>
            <a:custGeom>
              <a:avLst/>
              <a:gdLst/>
              <a:ahLst/>
              <a:cxnLst/>
              <a:rect l="0" t="0" r="0" b="0"/>
              <a:pathLst>
                <a:path w="152401" h="94604">
                  <a:moveTo>
                    <a:pt x="152400" y="9524"/>
                  </a:moveTo>
                  <a:lnTo>
                    <a:pt x="138211" y="9524"/>
                  </a:lnTo>
                  <a:lnTo>
                    <a:pt x="136590" y="8466"/>
                  </a:lnTo>
                  <a:lnTo>
                    <a:pt x="135510" y="6702"/>
                  </a:lnTo>
                  <a:lnTo>
                    <a:pt x="133777" y="1323"/>
                  </a:lnTo>
                  <a:lnTo>
                    <a:pt x="130717" y="587"/>
                  </a:lnTo>
                  <a:lnTo>
                    <a:pt x="83584" y="2"/>
                  </a:lnTo>
                  <a:lnTo>
                    <a:pt x="73332" y="0"/>
                  </a:lnTo>
                  <a:lnTo>
                    <a:pt x="71113" y="1058"/>
                  </a:lnTo>
                  <a:lnTo>
                    <a:pt x="69634" y="2821"/>
                  </a:lnTo>
                  <a:lnTo>
                    <a:pt x="68647" y="5056"/>
                  </a:lnTo>
                  <a:lnTo>
                    <a:pt x="24637" y="17905"/>
                  </a:lnTo>
                  <a:lnTo>
                    <a:pt x="24892" y="18286"/>
                  </a:lnTo>
                  <a:lnTo>
                    <a:pt x="29055" y="19768"/>
                  </a:lnTo>
                  <a:lnTo>
                    <a:pt x="73889" y="41711"/>
                  </a:lnTo>
                  <a:lnTo>
                    <a:pt x="102066" y="54384"/>
                  </a:lnTo>
                  <a:lnTo>
                    <a:pt x="109921" y="56978"/>
                  </a:lnTo>
                  <a:lnTo>
                    <a:pt x="116940" y="61659"/>
                  </a:lnTo>
                  <a:lnTo>
                    <a:pt x="120765" y="67268"/>
                  </a:lnTo>
                  <a:lnTo>
                    <a:pt x="123422" y="76081"/>
                  </a:lnTo>
                  <a:lnTo>
                    <a:pt x="123646" y="80733"/>
                  </a:lnTo>
                  <a:lnTo>
                    <a:pt x="121589" y="82397"/>
                  </a:lnTo>
                  <a:lnTo>
                    <a:pt x="110698" y="85796"/>
                  </a:lnTo>
                  <a:lnTo>
                    <a:pt x="108723" y="87889"/>
                  </a:lnTo>
                  <a:lnTo>
                    <a:pt x="107407" y="90342"/>
                  </a:lnTo>
                  <a:lnTo>
                    <a:pt x="104413" y="91978"/>
                  </a:lnTo>
                  <a:lnTo>
                    <a:pt x="81577" y="94603"/>
                  </a:lnTo>
                  <a:lnTo>
                    <a:pt x="51704" y="94106"/>
                  </a:lnTo>
                  <a:lnTo>
                    <a:pt x="16734" y="86599"/>
                  </a:lnTo>
                  <a:lnTo>
                    <a:pt x="0" y="857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2" name="SMARTInkShape-Group1247"/>
          <p:cNvGrpSpPr/>
          <p:nvPr/>
        </p:nvGrpSpPr>
        <p:grpSpPr>
          <a:xfrm>
            <a:off x="3562350" y="2085975"/>
            <a:ext cx="1066801" cy="238125"/>
            <a:chOff x="3562350" y="2085975"/>
            <a:chExt cx="1066801" cy="238125"/>
          </a:xfrm>
        </p:grpSpPr>
        <p:sp>
          <p:nvSpPr>
            <p:cNvPr id="15" name="SMARTInkShape-8349"/>
            <p:cNvSpPr/>
            <p:nvPr/>
          </p:nvSpPr>
          <p:spPr>
            <a:xfrm>
              <a:off x="4000500" y="2152650"/>
              <a:ext cx="57151" cy="76198"/>
            </a:xfrm>
            <a:custGeom>
              <a:avLst/>
              <a:gdLst/>
              <a:ahLst/>
              <a:cxnLst/>
              <a:rect l="0" t="0" r="0" b="0"/>
              <a:pathLst>
                <a:path w="57151" h="76198">
                  <a:moveTo>
                    <a:pt x="0" y="38100"/>
                  </a:moveTo>
                  <a:lnTo>
                    <a:pt x="0" y="64924"/>
                  </a:lnTo>
                  <a:lnTo>
                    <a:pt x="9522" y="76197"/>
                  </a:lnTo>
                  <a:lnTo>
                    <a:pt x="9525" y="30842"/>
                  </a:lnTo>
                  <a:lnTo>
                    <a:pt x="9525" y="24997"/>
                  </a:lnTo>
                  <a:lnTo>
                    <a:pt x="10583" y="23014"/>
                  </a:lnTo>
                  <a:lnTo>
                    <a:pt x="12347" y="21693"/>
                  </a:lnTo>
                  <a:lnTo>
                    <a:pt x="14582" y="20812"/>
                  </a:lnTo>
                  <a:lnTo>
                    <a:pt x="16071" y="19166"/>
                  </a:lnTo>
                  <a:lnTo>
                    <a:pt x="17726" y="14516"/>
                  </a:lnTo>
                  <a:lnTo>
                    <a:pt x="19226" y="12852"/>
                  </a:lnTo>
                  <a:lnTo>
                    <a:pt x="27135" y="9963"/>
                  </a:lnTo>
                  <a:lnTo>
                    <a:pt x="33205" y="9655"/>
                  </a:lnTo>
                  <a:lnTo>
                    <a:pt x="38746" y="6760"/>
                  </a:lnTo>
                  <a:lnTo>
                    <a:pt x="45871" y="1335"/>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8350"/>
            <p:cNvSpPr/>
            <p:nvPr/>
          </p:nvSpPr>
          <p:spPr>
            <a:xfrm>
              <a:off x="4555141" y="2162175"/>
              <a:ext cx="74010" cy="57151"/>
            </a:xfrm>
            <a:custGeom>
              <a:avLst/>
              <a:gdLst/>
              <a:ahLst/>
              <a:cxnLst/>
              <a:rect l="0" t="0" r="0" b="0"/>
              <a:pathLst>
                <a:path w="74010" h="57151">
                  <a:moveTo>
                    <a:pt x="74009" y="0"/>
                  </a:moveTo>
                  <a:lnTo>
                    <a:pt x="29550" y="0"/>
                  </a:lnTo>
                  <a:lnTo>
                    <a:pt x="0" y="9133"/>
                  </a:lnTo>
                  <a:lnTo>
                    <a:pt x="328" y="9264"/>
                  </a:lnTo>
                  <a:lnTo>
                    <a:pt x="3515" y="9409"/>
                  </a:lnTo>
                  <a:lnTo>
                    <a:pt x="4788" y="10506"/>
                  </a:lnTo>
                  <a:lnTo>
                    <a:pt x="6202" y="14547"/>
                  </a:lnTo>
                  <a:lnTo>
                    <a:pt x="7638" y="16048"/>
                  </a:lnTo>
                  <a:lnTo>
                    <a:pt x="12055" y="17716"/>
                  </a:lnTo>
                  <a:lnTo>
                    <a:pt x="29410" y="21697"/>
                  </a:lnTo>
                  <a:lnTo>
                    <a:pt x="43508" y="26537"/>
                  </a:lnTo>
                  <a:lnTo>
                    <a:pt x="61056" y="29365"/>
                  </a:lnTo>
                  <a:lnTo>
                    <a:pt x="72094" y="36740"/>
                  </a:lnTo>
                  <a:lnTo>
                    <a:pt x="73158" y="40318"/>
                  </a:lnTo>
                  <a:lnTo>
                    <a:pt x="73442" y="42754"/>
                  </a:lnTo>
                  <a:lnTo>
                    <a:pt x="72573" y="44377"/>
                  </a:lnTo>
                  <a:lnTo>
                    <a:pt x="70935" y="45460"/>
                  </a:lnTo>
                  <a:lnTo>
                    <a:pt x="38789" y="56183"/>
                  </a:lnTo>
                  <a:lnTo>
                    <a:pt x="16859"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8351"/>
            <p:cNvSpPr/>
            <p:nvPr/>
          </p:nvSpPr>
          <p:spPr>
            <a:xfrm>
              <a:off x="3790950" y="2162175"/>
              <a:ext cx="114286" cy="57140"/>
            </a:xfrm>
            <a:custGeom>
              <a:avLst/>
              <a:gdLst/>
              <a:ahLst/>
              <a:cxnLst/>
              <a:rect l="0" t="0" r="0" b="0"/>
              <a:pathLst>
                <a:path w="114286" h="57140">
                  <a:moveTo>
                    <a:pt x="0" y="0"/>
                  </a:moveTo>
                  <a:lnTo>
                    <a:pt x="0" y="5056"/>
                  </a:lnTo>
                  <a:lnTo>
                    <a:pt x="2822" y="10361"/>
                  </a:lnTo>
                  <a:lnTo>
                    <a:pt x="6546" y="16246"/>
                  </a:lnTo>
                  <a:lnTo>
                    <a:pt x="9701" y="25510"/>
                  </a:lnTo>
                  <a:lnTo>
                    <a:pt x="15810" y="34958"/>
                  </a:lnTo>
                  <a:lnTo>
                    <a:pt x="18623" y="45748"/>
                  </a:lnTo>
                  <a:lnTo>
                    <a:pt x="29037" y="52125"/>
                  </a:lnTo>
                  <a:lnTo>
                    <a:pt x="40471" y="55661"/>
                  </a:lnTo>
                  <a:lnTo>
                    <a:pt x="79645" y="57139"/>
                  </a:lnTo>
                  <a:lnTo>
                    <a:pt x="85845" y="54323"/>
                  </a:lnTo>
                  <a:lnTo>
                    <a:pt x="92128" y="50602"/>
                  </a:lnTo>
                  <a:lnTo>
                    <a:pt x="101616" y="47449"/>
                  </a:lnTo>
                  <a:lnTo>
                    <a:pt x="112420" y="39540"/>
                  </a:lnTo>
                  <a:lnTo>
                    <a:pt x="113464" y="35918"/>
                  </a:lnTo>
                  <a:lnTo>
                    <a:pt x="114285" y="14513"/>
                  </a:lnTo>
                  <a:lnTo>
                    <a:pt x="111471" y="8920"/>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8352"/>
            <p:cNvSpPr/>
            <p:nvPr/>
          </p:nvSpPr>
          <p:spPr>
            <a:xfrm>
              <a:off x="4324350" y="2152650"/>
              <a:ext cx="19051" cy="123826"/>
            </a:xfrm>
            <a:custGeom>
              <a:avLst/>
              <a:gdLst/>
              <a:ahLst/>
              <a:cxnLst/>
              <a:rect l="0" t="0" r="0" b="0"/>
              <a:pathLst>
                <a:path w="19051" h="123826">
                  <a:moveTo>
                    <a:pt x="0" y="0"/>
                  </a:moveTo>
                  <a:lnTo>
                    <a:pt x="0" y="13258"/>
                  </a:lnTo>
                  <a:lnTo>
                    <a:pt x="2822" y="19298"/>
                  </a:lnTo>
                  <a:lnTo>
                    <a:pt x="6546" y="25510"/>
                  </a:lnTo>
                  <a:lnTo>
                    <a:pt x="8937" y="38122"/>
                  </a:lnTo>
                  <a:lnTo>
                    <a:pt x="9515" y="78983"/>
                  </a:lnTo>
                  <a:lnTo>
                    <a:pt x="12343" y="85551"/>
                  </a:lnTo>
                  <a:lnTo>
                    <a:pt x="16069" y="91997"/>
                  </a:lnTo>
                  <a:lnTo>
                    <a:pt x="18461" y="104760"/>
                  </a:lnTo>
                  <a:lnTo>
                    <a:pt x="190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8353"/>
            <p:cNvSpPr/>
            <p:nvPr/>
          </p:nvSpPr>
          <p:spPr>
            <a:xfrm>
              <a:off x="3562350" y="2085975"/>
              <a:ext cx="104325" cy="85598"/>
            </a:xfrm>
            <a:custGeom>
              <a:avLst/>
              <a:gdLst/>
              <a:ahLst/>
              <a:cxnLst/>
              <a:rect l="0" t="0" r="0" b="0"/>
              <a:pathLst>
                <a:path w="104325" h="85598">
                  <a:moveTo>
                    <a:pt x="0" y="0"/>
                  </a:moveTo>
                  <a:lnTo>
                    <a:pt x="5057" y="0"/>
                  </a:lnTo>
                  <a:lnTo>
                    <a:pt x="10361" y="2822"/>
                  </a:lnTo>
                  <a:lnTo>
                    <a:pt x="28654" y="14189"/>
                  </a:lnTo>
                  <a:lnTo>
                    <a:pt x="55890" y="19824"/>
                  </a:lnTo>
                  <a:lnTo>
                    <a:pt x="99640" y="52138"/>
                  </a:lnTo>
                  <a:lnTo>
                    <a:pt x="102493" y="57745"/>
                  </a:lnTo>
                  <a:lnTo>
                    <a:pt x="104324" y="64911"/>
                  </a:lnTo>
                  <a:lnTo>
                    <a:pt x="88333" y="74721"/>
                  </a:lnTo>
                  <a:lnTo>
                    <a:pt x="87464" y="76272"/>
                  </a:lnTo>
                  <a:lnTo>
                    <a:pt x="86498" y="80818"/>
                  </a:lnTo>
                  <a:lnTo>
                    <a:pt x="85182" y="82454"/>
                  </a:lnTo>
                  <a:lnTo>
                    <a:pt x="80898" y="84271"/>
                  </a:lnTo>
                  <a:lnTo>
                    <a:pt x="63355" y="85597"/>
                  </a:lnTo>
                  <a:lnTo>
                    <a:pt x="57086" y="82846"/>
                  </a:lnTo>
                  <a:lnTo>
                    <a:pt x="50771" y="79154"/>
                  </a:lnTo>
                  <a:lnTo>
                    <a:pt x="3810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8354"/>
            <p:cNvSpPr/>
            <p:nvPr/>
          </p:nvSpPr>
          <p:spPr>
            <a:xfrm>
              <a:off x="4181475" y="2190788"/>
              <a:ext cx="104609" cy="133312"/>
            </a:xfrm>
            <a:custGeom>
              <a:avLst/>
              <a:gdLst/>
              <a:ahLst/>
              <a:cxnLst/>
              <a:rect l="0" t="0" r="0" b="0"/>
              <a:pathLst>
                <a:path w="104609" h="133312">
                  <a:moveTo>
                    <a:pt x="9525" y="66637"/>
                  </a:moveTo>
                  <a:lnTo>
                    <a:pt x="9525" y="107951"/>
                  </a:lnTo>
                  <a:lnTo>
                    <a:pt x="6703" y="114279"/>
                  </a:lnTo>
                  <a:lnTo>
                    <a:pt x="2979" y="120620"/>
                  </a:lnTo>
                  <a:lnTo>
                    <a:pt x="0" y="133311"/>
                  </a:lnTo>
                  <a:lnTo>
                    <a:pt x="0" y="85875"/>
                  </a:lnTo>
                  <a:lnTo>
                    <a:pt x="0" y="53535"/>
                  </a:lnTo>
                  <a:lnTo>
                    <a:pt x="1058" y="51552"/>
                  </a:lnTo>
                  <a:lnTo>
                    <a:pt x="2822" y="50230"/>
                  </a:lnTo>
                  <a:lnTo>
                    <a:pt x="5057" y="49349"/>
                  </a:lnTo>
                  <a:lnTo>
                    <a:pt x="6546" y="47703"/>
                  </a:lnTo>
                  <a:lnTo>
                    <a:pt x="8201" y="43053"/>
                  </a:lnTo>
                  <a:lnTo>
                    <a:pt x="9409" y="30299"/>
                  </a:lnTo>
                  <a:lnTo>
                    <a:pt x="16048" y="21281"/>
                  </a:lnTo>
                  <a:lnTo>
                    <a:pt x="17716" y="15434"/>
                  </a:lnTo>
                  <a:lnTo>
                    <a:pt x="19219" y="13452"/>
                  </a:lnTo>
                  <a:lnTo>
                    <a:pt x="25333" y="9603"/>
                  </a:lnTo>
                  <a:lnTo>
                    <a:pt x="28148" y="1441"/>
                  </a:lnTo>
                  <a:lnTo>
                    <a:pt x="31207" y="619"/>
                  </a:lnTo>
                  <a:lnTo>
                    <a:pt x="47809" y="0"/>
                  </a:lnTo>
                  <a:lnTo>
                    <a:pt x="50923" y="1046"/>
                  </a:lnTo>
                  <a:lnTo>
                    <a:pt x="52998" y="2801"/>
                  </a:lnTo>
                  <a:lnTo>
                    <a:pt x="54382" y="5030"/>
                  </a:lnTo>
                  <a:lnTo>
                    <a:pt x="61564" y="7506"/>
                  </a:lnTo>
                  <a:lnTo>
                    <a:pt x="70754" y="9665"/>
                  </a:lnTo>
                  <a:lnTo>
                    <a:pt x="85277" y="16852"/>
                  </a:lnTo>
                  <a:lnTo>
                    <a:pt x="88601" y="17572"/>
                  </a:lnTo>
                  <a:lnTo>
                    <a:pt x="98337" y="23642"/>
                  </a:lnTo>
                  <a:lnTo>
                    <a:pt x="101914" y="29184"/>
                  </a:lnTo>
                  <a:lnTo>
                    <a:pt x="104398" y="37951"/>
                  </a:lnTo>
                  <a:lnTo>
                    <a:pt x="104608" y="42599"/>
                  </a:lnTo>
                  <a:lnTo>
                    <a:pt x="101878" y="48192"/>
                  </a:lnTo>
                  <a:lnTo>
                    <a:pt x="99669" y="51165"/>
                  </a:lnTo>
                  <a:lnTo>
                    <a:pt x="94392" y="54469"/>
                  </a:lnTo>
                  <a:lnTo>
                    <a:pt x="50228" y="652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8355"/>
            <p:cNvSpPr/>
            <p:nvPr/>
          </p:nvSpPr>
          <p:spPr>
            <a:xfrm>
              <a:off x="4429125" y="2190750"/>
              <a:ext cx="57151" cy="76165"/>
            </a:xfrm>
            <a:custGeom>
              <a:avLst/>
              <a:gdLst/>
              <a:ahLst/>
              <a:cxnLst/>
              <a:rect l="0" t="0" r="0" b="0"/>
              <a:pathLst>
                <a:path w="57151" h="76165">
                  <a:moveTo>
                    <a:pt x="0" y="38100"/>
                  </a:moveTo>
                  <a:lnTo>
                    <a:pt x="0" y="66156"/>
                  </a:lnTo>
                  <a:lnTo>
                    <a:pt x="5056" y="71578"/>
                  </a:lnTo>
                  <a:lnTo>
                    <a:pt x="10361" y="74146"/>
                  </a:lnTo>
                  <a:lnTo>
                    <a:pt x="27100" y="76164"/>
                  </a:lnTo>
                  <a:lnTo>
                    <a:pt x="33194" y="71133"/>
                  </a:lnTo>
                  <a:lnTo>
                    <a:pt x="35920" y="65834"/>
                  </a:lnTo>
                  <a:lnTo>
                    <a:pt x="36647" y="62939"/>
                  </a:lnTo>
                  <a:lnTo>
                    <a:pt x="45448" y="47551"/>
                  </a:lnTo>
                  <a:lnTo>
                    <a:pt x="47608" y="17063"/>
                  </a:lnTo>
                  <a:lnTo>
                    <a:pt x="47625" y="523"/>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1" name="SMARTInkShape-Group1248"/>
          <p:cNvGrpSpPr/>
          <p:nvPr/>
        </p:nvGrpSpPr>
        <p:grpSpPr>
          <a:xfrm>
            <a:off x="5019675" y="1990725"/>
            <a:ext cx="104661" cy="2247901"/>
            <a:chOff x="5019675" y="1990725"/>
            <a:chExt cx="104661" cy="2247901"/>
          </a:xfrm>
        </p:grpSpPr>
        <p:sp>
          <p:nvSpPr>
            <p:cNvPr id="23" name="SMARTInkShape-8356"/>
            <p:cNvSpPr/>
            <p:nvPr/>
          </p:nvSpPr>
          <p:spPr>
            <a:xfrm>
              <a:off x="5048250" y="4191000"/>
              <a:ext cx="19051" cy="47626"/>
            </a:xfrm>
            <a:custGeom>
              <a:avLst/>
              <a:gdLst/>
              <a:ahLst/>
              <a:cxnLst/>
              <a:rect l="0" t="0" r="0" b="0"/>
              <a:pathLst>
                <a:path w="19051" h="47626">
                  <a:moveTo>
                    <a:pt x="0" y="0"/>
                  </a:moveTo>
                  <a:lnTo>
                    <a:pt x="0" y="5056"/>
                  </a:lnTo>
                  <a:lnTo>
                    <a:pt x="2822" y="10361"/>
                  </a:lnTo>
                  <a:lnTo>
                    <a:pt x="6546" y="16247"/>
                  </a:lnTo>
                  <a:lnTo>
                    <a:pt x="1905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8357"/>
            <p:cNvSpPr/>
            <p:nvPr/>
          </p:nvSpPr>
          <p:spPr>
            <a:xfrm>
              <a:off x="5029200" y="4000500"/>
              <a:ext cx="9526" cy="66676"/>
            </a:xfrm>
            <a:custGeom>
              <a:avLst/>
              <a:gdLst/>
              <a:ahLst/>
              <a:cxnLst/>
              <a:rect l="0" t="0" r="0" b="0"/>
              <a:pathLst>
                <a:path w="9526" h="66676">
                  <a:moveTo>
                    <a:pt x="0" y="0"/>
                  </a:moveTo>
                  <a:lnTo>
                    <a:pt x="1059" y="41504"/>
                  </a:lnTo>
                  <a:lnTo>
                    <a:pt x="952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8358"/>
            <p:cNvSpPr/>
            <p:nvPr/>
          </p:nvSpPr>
          <p:spPr>
            <a:xfrm>
              <a:off x="5038725" y="3771900"/>
              <a:ext cx="9526" cy="85726"/>
            </a:xfrm>
            <a:custGeom>
              <a:avLst/>
              <a:gdLst/>
              <a:ahLst/>
              <a:cxnLst/>
              <a:rect l="0" t="0" r="0" b="0"/>
              <a:pathLst>
                <a:path w="9526" h="85726">
                  <a:moveTo>
                    <a:pt x="9525" y="0"/>
                  </a:moveTo>
                  <a:lnTo>
                    <a:pt x="9525" y="13257"/>
                  </a:lnTo>
                  <a:lnTo>
                    <a:pt x="589" y="52703"/>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8359"/>
            <p:cNvSpPr/>
            <p:nvPr/>
          </p:nvSpPr>
          <p:spPr>
            <a:xfrm>
              <a:off x="5019675" y="3343275"/>
              <a:ext cx="23599" cy="219076"/>
            </a:xfrm>
            <a:custGeom>
              <a:avLst/>
              <a:gdLst/>
              <a:ahLst/>
              <a:cxnLst/>
              <a:rect l="0" t="0" r="0" b="0"/>
              <a:pathLst>
                <a:path w="23599" h="219076">
                  <a:moveTo>
                    <a:pt x="0" y="0"/>
                  </a:moveTo>
                  <a:lnTo>
                    <a:pt x="7604" y="8663"/>
                  </a:lnTo>
                  <a:lnTo>
                    <a:pt x="15188" y="23851"/>
                  </a:lnTo>
                  <a:lnTo>
                    <a:pt x="23598" y="59246"/>
                  </a:lnTo>
                  <a:lnTo>
                    <a:pt x="22082" y="65956"/>
                  </a:lnTo>
                  <a:lnTo>
                    <a:pt x="17896" y="71487"/>
                  </a:lnTo>
                  <a:lnTo>
                    <a:pt x="7954" y="80455"/>
                  </a:lnTo>
                  <a:lnTo>
                    <a:pt x="3535" y="87969"/>
                  </a:lnTo>
                  <a:lnTo>
                    <a:pt x="4394" y="97658"/>
                  </a:lnTo>
                  <a:lnTo>
                    <a:pt x="8005" y="117836"/>
                  </a:lnTo>
                  <a:lnTo>
                    <a:pt x="10383" y="162391"/>
                  </a:lnTo>
                  <a:lnTo>
                    <a:pt x="1905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8360"/>
            <p:cNvSpPr/>
            <p:nvPr/>
          </p:nvSpPr>
          <p:spPr>
            <a:xfrm>
              <a:off x="5020999" y="2924175"/>
              <a:ext cx="8202" cy="180976"/>
            </a:xfrm>
            <a:custGeom>
              <a:avLst/>
              <a:gdLst/>
              <a:ahLst/>
              <a:cxnLst/>
              <a:rect l="0" t="0" r="0" b="0"/>
              <a:pathLst>
                <a:path w="8202" h="180976">
                  <a:moveTo>
                    <a:pt x="8201" y="0"/>
                  </a:moveTo>
                  <a:lnTo>
                    <a:pt x="7143" y="27006"/>
                  </a:lnTo>
                  <a:lnTo>
                    <a:pt x="0" y="62666"/>
                  </a:lnTo>
                  <a:lnTo>
                    <a:pt x="6993" y="104671"/>
                  </a:lnTo>
                  <a:lnTo>
                    <a:pt x="8095" y="148171"/>
                  </a:lnTo>
                  <a:lnTo>
                    <a:pt x="8201"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8361"/>
            <p:cNvSpPr/>
            <p:nvPr/>
          </p:nvSpPr>
          <p:spPr>
            <a:xfrm>
              <a:off x="5086350" y="2524125"/>
              <a:ext cx="1" cy="142876"/>
            </a:xfrm>
            <a:custGeom>
              <a:avLst/>
              <a:gdLst/>
              <a:ahLst/>
              <a:cxnLst/>
              <a:rect l="0" t="0" r="0" b="0"/>
              <a:pathLst>
                <a:path w="1" h="142876">
                  <a:moveTo>
                    <a:pt x="0" y="0"/>
                  </a:moveTo>
                  <a:lnTo>
                    <a:pt x="0" y="45533"/>
                  </a:lnTo>
                  <a:lnTo>
                    <a:pt x="0" y="88298"/>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8362"/>
            <p:cNvSpPr/>
            <p:nvPr/>
          </p:nvSpPr>
          <p:spPr>
            <a:xfrm>
              <a:off x="5114925" y="2228850"/>
              <a:ext cx="9411" cy="76201"/>
            </a:xfrm>
            <a:custGeom>
              <a:avLst/>
              <a:gdLst/>
              <a:ahLst/>
              <a:cxnLst/>
              <a:rect l="0" t="0" r="0" b="0"/>
              <a:pathLst>
                <a:path w="9411" h="76201">
                  <a:moveTo>
                    <a:pt x="0" y="0"/>
                  </a:moveTo>
                  <a:lnTo>
                    <a:pt x="0" y="13258"/>
                  </a:lnTo>
                  <a:lnTo>
                    <a:pt x="9133" y="47278"/>
                  </a:lnTo>
                  <a:lnTo>
                    <a:pt x="9410" y="64338"/>
                  </a:lnTo>
                  <a:lnTo>
                    <a:pt x="8389" y="68292"/>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8363"/>
            <p:cNvSpPr/>
            <p:nvPr/>
          </p:nvSpPr>
          <p:spPr>
            <a:xfrm>
              <a:off x="5105400" y="1990725"/>
              <a:ext cx="9526" cy="57151"/>
            </a:xfrm>
            <a:custGeom>
              <a:avLst/>
              <a:gdLst/>
              <a:ahLst/>
              <a:cxnLst/>
              <a:rect l="0" t="0" r="0" b="0"/>
              <a:pathLst>
                <a:path w="9526" h="57151">
                  <a:moveTo>
                    <a:pt x="0" y="0"/>
                  </a:moveTo>
                  <a:lnTo>
                    <a:pt x="0" y="14189"/>
                  </a:lnTo>
                  <a:lnTo>
                    <a:pt x="2822" y="19712"/>
                  </a:lnTo>
                  <a:lnTo>
                    <a:pt x="6546" y="25694"/>
                  </a:lnTo>
                  <a:lnTo>
                    <a:pt x="9133" y="36257"/>
                  </a:lnTo>
                  <a:lnTo>
                    <a:pt x="9525"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28" name="SMARTInkShape-Group1249"/>
          <p:cNvGrpSpPr/>
          <p:nvPr/>
        </p:nvGrpSpPr>
        <p:grpSpPr>
          <a:xfrm>
            <a:off x="2867025" y="1914525"/>
            <a:ext cx="228601" cy="2047876"/>
            <a:chOff x="2867025" y="1914525"/>
            <a:chExt cx="228601" cy="2047876"/>
          </a:xfrm>
        </p:grpSpPr>
        <p:sp>
          <p:nvSpPr>
            <p:cNvPr id="1120" name="SMARTInkShape-8364"/>
            <p:cNvSpPr/>
            <p:nvPr/>
          </p:nvSpPr>
          <p:spPr>
            <a:xfrm>
              <a:off x="2981325" y="3362325"/>
              <a:ext cx="9526" cy="28576"/>
            </a:xfrm>
            <a:custGeom>
              <a:avLst/>
              <a:gdLst/>
              <a:ahLst/>
              <a:cxnLst/>
              <a:rect l="0" t="0" r="0" b="0"/>
              <a:pathLst>
                <a:path w="9526" h="28576">
                  <a:moveTo>
                    <a:pt x="0" y="0"/>
                  </a:moveTo>
                  <a:lnTo>
                    <a:pt x="5057" y="0"/>
                  </a:lnTo>
                  <a:lnTo>
                    <a:pt x="6546" y="2117"/>
                  </a:lnTo>
                  <a:lnTo>
                    <a:pt x="95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SMARTInkShape-8365"/>
            <p:cNvSpPr/>
            <p:nvPr/>
          </p:nvSpPr>
          <p:spPr>
            <a:xfrm>
              <a:off x="3067050" y="1914525"/>
              <a:ext cx="9526" cy="28576"/>
            </a:xfrm>
            <a:custGeom>
              <a:avLst/>
              <a:gdLst/>
              <a:ahLst/>
              <a:cxnLst/>
              <a:rect l="0" t="0" r="0" b="0"/>
              <a:pathLst>
                <a:path w="9526" h="28576">
                  <a:moveTo>
                    <a:pt x="0" y="0"/>
                  </a:moveTo>
                  <a:lnTo>
                    <a:pt x="0" y="5056"/>
                  </a:lnTo>
                  <a:lnTo>
                    <a:pt x="2822" y="10361"/>
                  </a:lnTo>
                  <a:lnTo>
                    <a:pt x="6546" y="16246"/>
                  </a:lnTo>
                  <a:lnTo>
                    <a:pt x="95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2" name="SMARTInkShape-8366"/>
            <p:cNvSpPr/>
            <p:nvPr/>
          </p:nvSpPr>
          <p:spPr>
            <a:xfrm>
              <a:off x="2867025" y="3933825"/>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3" name="SMARTInkShape-8367"/>
            <p:cNvSpPr/>
            <p:nvPr/>
          </p:nvSpPr>
          <p:spPr>
            <a:xfrm>
              <a:off x="2990850" y="3095625"/>
              <a:ext cx="1" cy="47626"/>
            </a:xfrm>
            <a:custGeom>
              <a:avLst/>
              <a:gdLst/>
              <a:ahLst/>
              <a:cxnLst/>
              <a:rect l="0" t="0" r="0" b="0"/>
              <a:pathLst>
                <a:path w="1" h="47626">
                  <a:moveTo>
                    <a:pt x="0" y="0"/>
                  </a:moveTo>
                  <a:lnTo>
                    <a:pt x="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4" name="SMARTInkShape-8368"/>
            <p:cNvSpPr/>
            <p:nvPr/>
          </p:nvSpPr>
          <p:spPr>
            <a:xfrm>
              <a:off x="3048000" y="2724150"/>
              <a:ext cx="1" cy="66676"/>
            </a:xfrm>
            <a:custGeom>
              <a:avLst/>
              <a:gdLst/>
              <a:ahLst/>
              <a:cxnLst/>
              <a:rect l="0" t="0" r="0" b="0"/>
              <a:pathLst>
                <a:path w="1" h="66676">
                  <a:moveTo>
                    <a:pt x="0" y="0"/>
                  </a:moveTo>
                  <a:lnTo>
                    <a:pt x="0" y="43726"/>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5" name="SMARTInkShape-8369"/>
            <p:cNvSpPr/>
            <p:nvPr/>
          </p:nvSpPr>
          <p:spPr>
            <a:xfrm>
              <a:off x="3076575" y="2438400"/>
              <a:ext cx="9526" cy="28576"/>
            </a:xfrm>
            <a:custGeom>
              <a:avLst/>
              <a:gdLst/>
              <a:ahLst/>
              <a:cxnLst/>
              <a:rect l="0" t="0" r="0" b="0"/>
              <a:pathLst>
                <a:path w="9526" h="28576">
                  <a:moveTo>
                    <a:pt x="9525" y="0"/>
                  </a:moveTo>
                  <a:lnTo>
                    <a:pt x="4469" y="0"/>
                  </a:lnTo>
                  <a:lnTo>
                    <a:pt x="2979" y="1058"/>
                  </a:lnTo>
                  <a:lnTo>
                    <a:pt x="1986" y="2822"/>
                  </a:ln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6" name="SMARTInkShape-8370"/>
            <p:cNvSpPr/>
            <p:nvPr/>
          </p:nvSpPr>
          <p:spPr>
            <a:xfrm>
              <a:off x="3067050" y="2152650"/>
              <a:ext cx="28576" cy="66676"/>
            </a:xfrm>
            <a:custGeom>
              <a:avLst/>
              <a:gdLst/>
              <a:ahLst/>
              <a:cxnLst/>
              <a:rect l="0" t="0" r="0" b="0"/>
              <a:pathLst>
                <a:path w="28576" h="66676">
                  <a:moveTo>
                    <a:pt x="0" y="0"/>
                  </a:moveTo>
                  <a:lnTo>
                    <a:pt x="15188" y="16246"/>
                  </a:lnTo>
                  <a:lnTo>
                    <a:pt x="2857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7" name="SMARTInkShape-8371"/>
            <p:cNvSpPr/>
            <p:nvPr/>
          </p:nvSpPr>
          <p:spPr>
            <a:xfrm>
              <a:off x="2895600" y="3609975"/>
              <a:ext cx="9526" cy="47626"/>
            </a:xfrm>
            <a:custGeom>
              <a:avLst/>
              <a:gdLst/>
              <a:ahLst/>
              <a:cxnLst/>
              <a:rect l="0" t="0" r="0" b="0"/>
              <a:pathLst>
                <a:path w="9526" h="47626">
                  <a:moveTo>
                    <a:pt x="0" y="0"/>
                  </a:moveTo>
                  <a:lnTo>
                    <a:pt x="5057" y="5057"/>
                  </a:lnTo>
                  <a:lnTo>
                    <a:pt x="7539" y="13184"/>
                  </a:lnTo>
                  <a:lnTo>
                    <a:pt x="95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32" name="SMARTInkShape-Group1250"/>
          <p:cNvGrpSpPr/>
          <p:nvPr/>
        </p:nvGrpSpPr>
        <p:grpSpPr>
          <a:xfrm>
            <a:off x="4816742" y="4439079"/>
            <a:ext cx="431081" cy="245248"/>
            <a:chOff x="4816742" y="4439079"/>
            <a:chExt cx="431081" cy="245248"/>
          </a:xfrm>
        </p:grpSpPr>
        <p:sp>
          <p:nvSpPr>
            <p:cNvPr id="1129" name="SMARTInkShape-8372"/>
            <p:cNvSpPr/>
            <p:nvPr/>
          </p:nvSpPr>
          <p:spPr>
            <a:xfrm>
              <a:off x="4816742" y="4439079"/>
              <a:ext cx="287011" cy="245248"/>
            </a:xfrm>
            <a:custGeom>
              <a:avLst/>
              <a:gdLst/>
              <a:ahLst/>
              <a:cxnLst/>
              <a:rect l="0" t="0" r="0" b="0"/>
              <a:pathLst>
                <a:path w="287011" h="245248">
                  <a:moveTo>
                    <a:pt x="126733" y="28146"/>
                  </a:moveTo>
                  <a:lnTo>
                    <a:pt x="121677" y="28146"/>
                  </a:lnTo>
                  <a:lnTo>
                    <a:pt x="120187" y="27088"/>
                  </a:lnTo>
                  <a:lnTo>
                    <a:pt x="119194" y="25324"/>
                  </a:lnTo>
                  <a:lnTo>
                    <a:pt x="117470" y="18445"/>
                  </a:lnTo>
                  <a:lnTo>
                    <a:pt x="117242" y="10536"/>
                  </a:lnTo>
                  <a:lnTo>
                    <a:pt x="109010" y="1021"/>
                  </a:lnTo>
                  <a:lnTo>
                    <a:pt x="97963" y="0"/>
                  </a:lnTo>
                  <a:lnTo>
                    <a:pt x="89957" y="2584"/>
                  </a:lnTo>
                  <a:lnTo>
                    <a:pt x="46909" y="31047"/>
                  </a:lnTo>
                  <a:lnTo>
                    <a:pt x="21830" y="49063"/>
                  </a:lnTo>
                  <a:lnTo>
                    <a:pt x="10161" y="69621"/>
                  </a:lnTo>
                  <a:lnTo>
                    <a:pt x="0" y="95821"/>
                  </a:lnTo>
                  <a:lnTo>
                    <a:pt x="1236" y="137548"/>
                  </a:lnTo>
                  <a:lnTo>
                    <a:pt x="2165" y="150147"/>
                  </a:lnTo>
                  <a:lnTo>
                    <a:pt x="11044" y="164918"/>
                  </a:lnTo>
                  <a:lnTo>
                    <a:pt x="50546" y="207455"/>
                  </a:lnTo>
                  <a:lnTo>
                    <a:pt x="73938" y="222621"/>
                  </a:lnTo>
                  <a:lnTo>
                    <a:pt x="118695" y="237227"/>
                  </a:lnTo>
                  <a:lnTo>
                    <a:pt x="158188" y="245247"/>
                  </a:lnTo>
                  <a:lnTo>
                    <a:pt x="193977" y="239227"/>
                  </a:lnTo>
                  <a:lnTo>
                    <a:pt x="212711" y="233790"/>
                  </a:lnTo>
                  <a:lnTo>
                    <a:pt x="225977" y="225024"/>
                  </a:lnTo>
                  <a:lnTo>
                    <a:pt x="260433" y="192617"/>
                  </a:lnTo>
                  <a:lnTo>
                    <a:pt x="266667" y="188594"/>
                  </a:lnTo>
                  <a:lnTo>
                    <a:pt x="270822" y="182736"/>
                  </a:lnTo>
                  <a:lnTo>
                    <a:pt x="286185" y="140867"/>
                  </a:lnTo>
                  <a:lnTo>
                    <a:pt x="287010" y="135043"/>
                  </a:lnTo>
                  <a:lnTo>
                    <a:pt x="285103" y="122928"/>
                  </a:lnTo>
                  <a:lnTo>
                    <a:pt x="271762" y="81220"/>
                  </a:lnTo>
                  <a:lnTo>
                    <a:pt x="262956" y="64921"/>
                  </a:lnTo>
                  <a:lnTo>
                    <a:pt x="226033" y="33104"/>
                  </a:lnTo>
                  <a:lnTo>
                    <a:pt x="219197" y="30349"/>
                  </a:lnTo>
                  <a:lnTo>
                    <a:pt x="199639" y="27523"/>
                  </a:lnTo>
                  <a:lnTo>
                    <a:pt x="184486" y="20693"/>
                  </a:lnTo>
                  <a:lnTo>
                    <a:pt x="140246" y="11136"/>
                  </a:lnTo>
                  <a:lnTo>
                    <a:pt x="107683" y="90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0" name="SMARTInkShape-8373"/>
            <p:cNvSpPr/>
            <p:nvPr/>
          </p:nvSpPr>
          <p:spPr>
            <a:xfrm>
              <a:off x="4981575" y="4552950"/>
              <a:ext cx="85726" cy="123826"/>
            </a:xfrm>
            <a:custGeom>
              <a:avLst/>
              <a:gdLst/>
              <a:ahLst/>
              <a:cxnLst/>
              <a:rect l="0" t="0" r="0" b="0"/>
              <a:pathLst>
                <a:path w="85726" h="123826">
                  <a:moveTo>
                    <a:pt x="0" y="0"/>
                  </a:moveTo>
                  <a:lnTo>
                    <a:pt x="22390" y="39724"/>
                  </a:lnTo>
                  <a:lnTo>
                    <a:pt x="59465" y="87128"/>
                  </a:lnTo>
                  <a:lnTo>
                    <a:pt x="68073" y="99290"/>
                  </a:lnTo>
                  <a:lnTo>
                    <a:pt x="8572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1" name="SMARTInkShape-8374"/>
            <p:cNvSpPr/>
            <p:nvPr/>
          </p:nvSpPr>
          <p:spPr>
            <a:xfrm>
              <a:off x="5153521" y="4552961"/>
              <a:ext cx="94302" cy="123774"/>
            </a:xfrm>
            <a:custGeom>
              <a:avLst/>
              <a:gdLst/>
              <a:ahLst/>
              <a:cxnLst/>
              <a:rect l="0" t="0" r="0" b="0"/>
              <a:pathLst>
                <a:path w="94302" h="123774">
                  <a:moveTo>
                    <a:pt x="85229" y="19039"/>
                  </a:moveTo>
                  <a:lnTo>
                    <a:pt x="85229" y="13983"/>
                  </a:lnTo>
                  <a:lnTo>
                    <a:pt x="84171" y="12493"/>
                  </a:lnTo>
                  <a:lnTo>
                    <a:pt x="82407" y="11500"/>
                  </a:lnTo>
                  <a:lnTo>
                    <a:pt x="80173" y="10838"/>
                  </a:lnTo>
                  <a:lnTo>
                    <a:pt x="65931" y="2149"/>
                  </a:lnTo>
                  <a:lnTo>
                    <a:pt x="22481" y="115"/>
                  </a:lnTo>
                  <a:lnTo>
                    <a:pt x="5154" y="0"/>
                  </a:lnTo>
                  <a:lnTo>
                    <a:pt x="3270" y="1055"/>
                  </a:lnTo>
                  <a:lnTo>
                    <a:pt x="2015" y="2816"/>
                  </a:lnTo>
                  <a:lnTo>
                    <a:pt x="619" y="7596"/>
                  </a:lnTo>
                  <a:lnTo>
                    <a:pt x="0" y="13247"/>
                  </a:lnTo>
                  <a:lnTo>
                    <a:pt x="893" y="15178"/>
                  </a:lnTo>
                  <a:lnTo>
                    <a:pt x="2547" y="16465"/>
                  </a:lnTo>
                  <a:lnTo>
                    <a:pt x="7207" y="18953"/>
                  </a:lnTo>
                  <a:lnTo>
                    <a:pt x="52190" y="62213"/>
                  </a:lnTo>
                  <a:lnTo>
                    <a:pt x="68854" y="77810"/>
                  </a:lnTo>
                  <a:lnTo>
                    <a:pt x="79907" y="84430"/>
                  </a:lnTo>
                  <a:lnTo>
                    <a:pt x="93222" y="111157"/>
                  </a:lnTo>
                  <a:lnTo>
                    <a:pt x="94301" y="118417"/>
                  </a:lnTo>
                  <a:lnTo>
                    <a:pt x="93393" y="120217"/>
                  </a:lnTo>
                  <a:lnTo>
                    <a:pt x="91730" y="121416"/>
                  </a:lnTo>
                  <a:lnTo>
                    <a:pt x="84333" y="123104"/>
                  </a:lnTo>
                  <a:lnTo>
                    <a:pt x="57895" y="123773"/>
                  </a:lnTo>
                  <a:lnTo>
                    <a:pt x="49092" y="120973"/>
                  </a:lnTo>
                  <a:lnTo>
                    <a:pt x="41651" y="117260"/>
                  </a:lnTo>
                  <a:lnTo>
                    <a:pt x="18554" y="1142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36" name="SMARTInkShape-Group1251"/>
          <p:cNvGrpSpPr/>
          <p:nvPr/>
        </p:nvGrpSpPr>
        <p:grpSpPr>
          <a:xfrm>
            <a:off x="2634683" y="4410075"/>
            <a:ext cx="479990" cy="247612"/>
            <a:chOff x="2634683" y="4410075"/>
            <a:chExt cx="479990" cy="247612"/>
          </a:xfrm>
        </p:grpSpPr>
        <p:sp>
          <p:nvSpPr>
            <p:cNvPr id="1133" name="SMARTInkShape-8375"/>
            <p:cNvSpPr/>
            <p:nvPr/>
          </p:nvSpPr>
          <p:spPr>
            <a:xfrm>
              <a:off x="2973568" y="4467225"/>
              <a:ext cx="141105" cy="190462"/>
            </a:xfrm>
            <a:custGeom>
              <a:avLst/>
              <a:gdLst/>
              <a:ahLst/>
              <a:cxnLst/>
              <a:rect l="0" t="0" r="0" b="0"/>
              <a:pathLst>
                <a:path w="141105" h="190462">
                  <a:moveTo>
                    <a:pt x="112532" y="123825"/>
                  </a:moveTo>
                  <a:lnTo>
                    <a:pt x="104331" y="123825"/>
                  </a:lnTo>
                  <a:lnTo>
                    <a:pt x="94922" y="115624"/>
                  </a:lnTo>
                  <a:lnTo>
                    <a:pt x="52677" y="114316"/>
                  </a:lnTo>
                  <a:lnTo>
                    <a:pt x="42538" y="115365"/>
                  </a:lnTo>
                  <a:lnTo>
                    <a:pt x="21781" y="124001"/>
                  </a:lnTo>
                  <a:lnTo>
                    <a:pt x="20281" y="126059"/>
                  </a:lnTo>
                  <a:lnTo>
                    <a:pt x="17557" y="131168"/>
                  </a:lnTo>
                  <a:lnTo>
                    <a:pt x="0" y="150557"/>
                  </a:lnTo>
                  <a:lnTo>
                    <a:pt x="469" y="152230"/>
                  </a:lnTo>
                  <a:lnTo>
                    <a:pt x="20668" y="174742"/>
                  </a:lnTo>
                  <a:lnTo>
                    <a:pt x="26901" y="178205"/>
                  </a:lnTo>
                  <a:lnTo>
                    <a:pt x="67143" y="189840"/>
                  </a:lnTo>
                  <a:lnTo>
                    <a:pt x="101287" y="190461"/>
                  </a:lnTo>
                  <a:lnTo>
                    <a:pt x="105035" y="189416"/>
                  </a:lnTo>
                  <a:lnTo>
                    <a:pt x="107534" y="187660"/>
                  </a:lnTo>
                  <a:lnTo>
                    <a:pt x="109200" y="185432"/>
                  </a:lnTo>
                  <a:lnTo>
                    <a:pt x="113873" y="182955"/>
                  </a:lnTo>
                  <a:lnTo>
                    <a:pt x="116601" y="182295"/>
                  </a:lnTo>
                  <a:lnTo>
                    <a:pt x="129779" y="172890"/>
                  </a:lnTo>
                  <a:lnTo>
                    <a:pt x="136104" y="166820"/>
                  </a:lnTo>
                  <a:lnTo>
                    <a:pt x="138883" y="161279"/>
                  </a:lnTo>
                  <a:lnTo>
                    <a:pt x="140977" y="136518"/>
                  </a:lnTo>
                  <a:lnTo>
                    <a:pt x="141104" y="111042"/>
                  </a:lnTo>
                  <a:lnTo>
                    <a:pt x="138283" y="104739"/>
                  </a:lnTo>
                  <a:lnTo>
                    <a:pt x="136050" y="101576"/>
                  </a:lnTo>
                  <a:lnTo>
                    <a:pt x="131974" y="79403"/>
                  </a:lnTo>
                  <a:lnTo>
                    <a:pt x="131698" y="72092"/>
                  </a:lnTo>
                  <a:lnTo>
                    <a:pt x="128812" y="66260"/>
                  </a:lnTo>
                  <a:lnTo>
                    <a:pt x="125059" y="60141"/>
                  </a:lnTo>
                  <a:lnTo>
                    <a:pt x="122650" y="47589"/>
                  </a:lnTo>
                  <a:lnTo>
                    <a:pt x="122057" y="4910"/>
                  </a:lnTo>
                  <a:lnTo>
                    <a:pt x="120999" y="3273"/>
                  </a:lnTo>
                  <a:lnTo>
                    <a:pt x="119235" y="2182"/>
                  </a:lnTo>
                  <a:lnTo>
                    <a:pt x="11253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4" name="SMARTInkShape-8376"/>
            <p:cNvSpPr/>
            <p:nvPr/>
          </p:nvSpPr>
          <p:spPr>
            <a:xfrm>
              <a:off x="2819400" y="4524375"/>
              <a:ext cx="66676" cy="114301"/>
            </a:xfrm>
            <a:custGeom>
              <a:avLst/>
              <a:gdLst/>
              <a:ahLst/>
              <a:cxnLst/>
              <a:rect l="0" t="0" r="0" b="0"/>
              <a:pathLst>
                <a:path w="66676" h="114301">
                  <a:moveTo>
                    <a:pt x="0" y="0"/>
                  </a:moveTo>
                  <a:lnTo>
                    <a:pt x="0" y="8201"/>
                  </a:lnTo>
                  <a:lnTo>
                    <a:pt x="16475" y="28771"/>
                  </a:lnTo>
                  <a:lnTo>
                    <a:pt x="18964" y="35013"/>
                  </a:lnTo>
                  <a:lnTo>
                    <a:pt x="34138" y="60529"/>
                  </a:lnTo>
                  <a:lnTo>
                    <a:pt x="37984" y="72145"/>
                  </a:lnTo>
                  <a:lnTo>
                    <a:pt x="44298" y="82289"/>
                  </a:lnTo>
                  <a:lnTo>
                    <a:pt x="47698" y="91997"/>
                  </a:lnTo>
                  <a:lnTo>
                    <a:pt x="55696" y="102883"/>
                  </a:lnTo>
                  <a:lnTo>
                    <a:pt x="56719" y="109271"/>
                  </a:lnTo>
                  <a:lnTo>
                    <a:pt x="57921" y="110947"/>
                  </a:lnTo>
                  <a:lnTo>
                    <a:pt x="666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SMARTInkShape-8377"/>
            <p:cNvSpPr/>
            <p:nvPr/>
          </p:nvSpPr>
          <p:spPr>
            <a:xfrm>
              <a:off x="2634683" y="4410075"/>
              <a:ext cx="316408" cy="237126"/>
            </a:xfrm>
            <a:custGeom>
              <a:avLst/>
              <a:gdLst/>
              <a:ahLst/>
              <a:cxnLst/>
              <a:rect l="0" t="0" r="0" b="0"/>
              <a:pathLst>
                <a:path w="316408" h="237126">
                  <a:moveTo>
                    <a:pt x="222817" y="47625"/>
                  </a:moveTo>
                  <a:lnTo>
                    <a:pt x="197123" y="22989"/>
                  </a:lnTo>
                  <a:lnTo>
                    <a:pt x="190936" y="20801"/>
                  </a:lnTo>
                  <a:lnTo>
                    <a:pt x="163133" y="20454"/>
                  </a:lnTo>
                  <a:lnTo>
                    <a:pt x="124244" y="29480"/>
                  </a:lnTo>
                  <a:lnTo>
                    <a:pt x="96949" y="38368"/>
                  </a:lnTo>
                  <a:lnTo>
                    <a:pt x="50352" y="67535"/>
                  </a:lnTo>
                  <a:lnTo>
                    <a:pt x="23180" y="87188"/>
                  </a:lnTo>
                  <a:lnTo>
                    <a:pt x="11148" y="108031"/>
                  </a:lnTo>
                  <a:lnTo>
                    <a:pt x="880" y="134315"/>
                  </a:lnTo>
                  <a:lnTo>
                    <a:pt x="0" y="150006"/>
                  </a:lnTo>
                  <a:lnTo>
                    <a:pt x="8060" y="177327"/>
                  </a:lnTo>
                  <a:lnTo>
                    <a:pt x="34268" y="210802"/>
                  </a:lnTo>
                  <a:lnTo>
                    <a:pt x="59824" y="226737"/>
                  </a:lnTo>
                  <a:lnTo>
                    <a:pt x="94207" y="234750"/>
                  </a:lnTo>
                  <a:lnTo>
                    <a:pt x="136262" y="237125"/>
                  </a:lnTo>
                  <a:lnTo>
                    <a:pt x="177184" y="236869"/>
                  </a:lnTo>
                  <a:lnTo>
                    <a:pt x="221016" y="227724"/>
                  </a:lnTo>
                  <a:lnTo>
                    <a:pt x="255505" y="215727"/>
                  </a:lnTo>
                  <a:lnTo>
                    <a:pt x="295646" y="183578"/>
                  </a:lnTo>
                  <a:lnTo>
                    <a:pt x="302810" y="174018"/>
                  </a:lnTo>
                  <a:lnTo>
                    <a:pt x="314333" y="141763"/>
                  </a:lnTo>
                  <a:lnTo>
                    <a:pt x="316407" y="127917"/>
                  </a:lnTo>
                  <a:lnTo>
                    <a:pt x="308269" y="89150"/>
                  </a:lnTo>
                  <a:lnTo>
                    <a:pt x="300112" y="72158"/>
                  </a:lnTo>
                  <a:lnTo>
                    <a:pt x="283038" y="51274"/>
                  </a:lnTo>
                  <a:lnTo>
                    <a:pt x="281332" y="46424"/>
                  </a:lnTo>
                  <a:lnTo>
                    <a:pt x="279515" y="39683"/>
                  </a:lnTo>
                  <a:lnTo>
                    <a:pt x="269725" y="20931"/>
                  </a:lnTo>
                  <a:lnTo>
                    <a:pt x="266789" y="17128"/>
                  </a:lnTo>
                  <a:lnTo>
                    <a:pt x="247488" y="6721"/>
                  </a:lnTo>
                  <a:lnTo>
                    <a:pt x="231773" y="1992"/>
                  </a:lnTo>
                  <a:lnTo>
                    <a:pt x="19424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137" name="SMARTInkShape-8378"/>
          <p:cNvSpPr/>
          <p:nvPr/>
        </p:nvSpPr>
        <p:spPr>
          <a:xfrm>
            <a:off x="2867059" y="4249474"/>
            <a:ext cx="19017" cy="93927"/>
          </a:xfrm>
          <a:custGeom>
            <a:avLst/>
            <a:gdLst/>
            <a:ahLst/>
            <a:cxnLst/>
            <a:rect l="0" t="0" r="0" b="0"/>
            <a:pathLst>
              <a:path w="19017" h="93927">
                <a:moveTo>
                  <a:pt x="9491" y="8201"/>
                </a:moveTo>
                <a:lnTo>
                  <a:pt x="1290" y="0"/>
                </a:lnTo>
                <a:lnTo>
                  <a:pt x="849" y="617"/>
                </a:lnTo>
                <a:lnTo>
                  <a:pt x="0" y="16044"/>
                </a:lnTo>
                <a:lnTo>
                  <a:pt x="6519" y="24998"/>
                </a:lnTo>
                <a:lnTo>
                  <a:pt x="8170" y="30836"/>
                </a:lnTo>
                <a:lnTo>
                  <a:pt x="9481" y="77938"/>
                </a:lnTo>
                <a:lnTo>
                  <a:pt x="19016" y="939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8" name="SMARTInkShape-8379"/>
          <p:cNvSpPr/>
          <p:nvPr/>
        </p:nvSpPr>
        <p:spPr>
          <a:xfrm>
            <a:off x="2733675" y="3533949"/>
            <a:ext cx="2105026" cy="56943"/>
          </a:xfrm>
          <a:custGeom>
            <a:avLst/>
            <a:gdLst/>
            <a:ahLst/>
            <a:cxnLst/>
            <a:rect l="0" t="0" r="0" b="0"/>
            <a:pathLst>
              <a:path w="2105026" h="56943">
                <a:moveTo>
                  <a:pt x="0" y="47451"/>
                </a:moveTo>
                <a:lnTo>
                  <a:pt x="45697" y="47451"/>
                </a:lnTo>
                <a:lnTo>
                  <a:pt x="87909" y="47451"/>
                </a:lnTo>
                <a:lnTo>
                  <a:pt x="116704" y="48509"/>
                </a:lnTo>
                <a:lnTo>
                  <a:pt x="136005" y="55652"/>
                </a:lnTo>
                <a:lnTo>
                  <a:pt x="182420" y="56942"/>
                </a:lnTo>
                <a:lnTo>
                  <a:pt x="222521" y="55916"/>
                </a:lnTo>
                <a:lnTo>
                  <a:pt x="260374" y="48334"/>
                </a:lnTo>
                <a:lnTo>
                  <a:pt x="306696" y="47503"/>
                </a:lnTo>
                <a:lnTo>
                  <a:pt x="353066" y="47453"/>
                </a:lnTo>
                <a:lnTo>
                  <a:pt x="398100" y="47451"/>
                </a:lnTo>
                <a:lnTo>
                  <a:pt x="440184" y="47451"/>
                </a:lnTo>
                <a:lnTo>
                  <a:pt x="482719" y="47451"/>
                </a:lnTo>
                <a:lnTo>
                  <a:pt x="508024" y="46393"/>
                </a:lnTo>
                <a:lnTo>
                  <a:pt x="544912" y="38514"/>
                </a:lnTo>
                <a:lnTo>
                  <a:pt x="588738" y="37978"/>
                </a:lnTo>
                <a:lnTo>
                  <a:pt x="631749" y="37929"/>
                </a:lnTo>
                <a:lnTo>
                  <a:pt x="678135" y="37926"/>
                </a:lnTo>
                <a:lnTo>
                  <a:pt x="722077" y="37926"/>
                </a:lnTo>
                <a:lnTo>
                  <a:pt x="735790" y="36868"/>
                </a:lnTo>
                <a:lnTo>
                  <a:pt x="781175" y="29284"/>
                </a:lnTo>
                <a:lnTo>
                  <a:pt x="828497" y="28453"/>
                </a:lnTo>
                <a:lnTo>
                  <a:pt x="873980" y="28403"/>
                </a:lnTo>
                <a:lnTo>
                  <a:pt x="920688" y="28401"/>
                </a:lnTo>
                <a:lnTo>
                  <a:pt x="929895" y="27343"/>
                </a:lnTo>
                <a:lnTo>
                  <a:pt x="955874" y="20862"/>
                </a:lnTo>
                <a:lnTo>
                  <a:pt x="1001059" y="18992"/>
                </a:lnTo>
                <a:lnTo>
                  <a:pt x="1045088" y="18880"/>
                </a:lnTo>
                <a:lnTo>
                  <a:pt x="1091278" y="18876"/>
                </a:lnTo>
                <a:lnTo>
                  <a:pt x="1134028" y="18876"/>
                </a:lnTo>
                <a:lnTo>
                  <a:pt x="1178809" y="18876"/>
                </a:lnTo>
                <a:lnTo>
                  <a:pt x="1221542" y="18876"/>
                </a:lnTo>
                <a:lnTo>
                  <a:pt x="1265615" y="18876"/>
                </a:lnTo>
                <a:lnTo>
                  <a:pt x="1290145" y="17818"/>
                </a:lnTo>
                <a:lnTo>
                  <a:pt x="1320700" y="10234"/>
                </a:lnTo>
                <a:lnTo>
                  <a:pt x="1337586" y="10671"/>
                </a:lnTo>
                <a:lnTo>
                  <a:pt x="1355995" y="14916"/>
                </a:lnTo>
                <a:lnTo>
                  <a:pt x="1398335" y="9630"/>
                </a:lnTo>
                <a:lnTo>
                  <a:pt x="1441528" y="9367"/>
                </a:lnTo>
                <a:lnTo>
                  <a:pt x="1487197" y="9352"/>
                </a:lnTo>
                <a:lnTo>
                  <a:pt x="1533699" y="9351"/>
                </a:lnTo>
                <a:lnTo>
                  <a:pt x="1575689" y="9351"/>
                </a:lnTo>
                <a:lnTo>
                  <a:pt x="1621234" y="9351"/>
                </a:lnTo>
                <a:lnTo>
                  <a:pt x="1668031" y="9351"/>
                </a:lnTo>
                <a:lnTo>
                  <a:pt x="1698135" y="9351"/>
                </a:lnTo>
                <a:lnTo>
                  <a:pt x="1742895" y="0"/>
                </a:lnTo>
                <a:lnTo>
                  <a:pt x="1766531" y="907"/>
                </a:lnTo>
                <a:lnTo>
                  <a:pt x="1799461" y="8764"/>
                </a:lnTo>
                <a:lnTo>
                  <a:pt x="1845858" y="9347"/>
                </a:lnTo>
                <a:lnTo>
                  <a:pt x="1891395" y="9351"/>
                </a:lnTo>
                <a:lnTo>
                  <a:pt x="1937977" y="9351"/>
                </a:lnTo>
                <a:lnTo>
                  <a:pt x="1985222" y="9351"/>
                </a:lnTo>
                <a:lnTo>
                  <a:pt x="2012972" y="9351"/>
                </a:lnTo>
                <a:lnTo>
                  <a:pt x="2057226" y="18702"/>
                </a:lnTo>
                <a:lnTo>
                  <a:pt x="2105025" y="284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9" name="SMARTInkShape-8380"/>
          <p:cNvSpPr/>
          <p:nvPr/>
        </p:nvSpPr>
        <p:spPr>
          <a:xfrm>
            <a:off x="3038475" y="1781175"/>
            <a:ext cx="2095501" cy="57151"/>
          </a:xfrm>
          <a:custGeom>
            <a:avLst/>
            <a:gdLst/>
            <a:ahLst/>
            <a:cxnLst/>
            <a:rect l="0" t="0" r="0" b="0"/>
            <a:pathLst>
              <a:path w="2095501" h="57151">
                <a:moveTo>
                  <a:pt x="0" y="0"/>
                </a:moveTo>
                <a:lnTo>
                  <a:pt x="9133" y="9133"/>
                </a:lnTo>
                <a:lnTo>
                  <a:pt x="54662" y="9524"/>
                </a:lnTo>
                <a:lnTo>
                  <a:pt x="100619" y="9525"/>
                </a:lnTo>
                <a:lnTo>
                  <a:pt x="112951" y="10583"/>
                </a:lnTo>
                <a:lnTo>
                  <a:pt x="158745" y="18462"/>
                </a:lnTo>
                <a:lnTo>
                  <a:pt x="202278" y="24072"/>
                </a:lnTo>
                <a:lnTo>
                  <a:pt x="247260" y="28180"/>
                </a:lnTo>
                <a:lnTo>
                  <a:pt x="289088" y="28552"/>
                </a:lnTo>
                <a:lnTo>
                  <a:pt x="333585" y="28573"/>
                </a:lnTo>
                <a:lnTo>
                  <a:pt x="380827" y="28575"/>
                </a:lnTo>
                <a:lnTo>
                  <a:pt x="402821" y="25753"/>
                </a:lnTo>
                <a:lnTo>
                  <a:pt x="445429" y="19442"/>
                </a:lnTo>
                <a:lnTo>
                  <a:pt x="489195" y="19065"/>
                </a:lnTo>
                <a:lnTo>
                  <a:pt x="499995" y="17999"/>
                </a:lnTo>
                <a:lnTo>
                  <a:pt x="530162" y="10408"/>
                </a:lnTo>
                <a:lnTo>
                  <a:pt x="577735" y="9548"/>
                </a:lnTo>
                <a:lnTo>
                  <a:pt x="623682" y="9526"/>
                </a:lnTo>
                <a:lnTo>
                  <a:pt x="667398" y="9525"/>
                </a:lnTo>
                <a:lnTo>
                  <a:pt x="712426" y="9525"/>
                </a:lnTo>
                <a:lnTo>
                  <a:pt x="754509" y="9525"/>
                </a:lnTo>
                <a:lnTo>
                  <a:pt x="797044" y="9525"/>
                </a:lnTo>
                <a:lnTo>
                  <a:pt x="831681" y="10583"/>
                </a:lnTo>
                <a:lnTo>
                  <a:pt x="849887" y="17064"/>
                </a:lnTo>
                <a:lnTo>
                  <a:pt x="895446" y="18934"/>
                </a:lnTo>
                <a:lnTo>
                  <a:pt x="927178" y="21857"/>
                </a:lnTo>
                <a:lnTo>
                  <a:pt x="966282" y="27985"/>
                </a:lnTo>
                <a:lnTo>
                  <a:pt x="1010635" y="28541"/>
                </a:lnTo>
                <a:lnTo>
                  <a:pt x="1053141" y="28572"/>
                </a:lnTo>
                <a:lnTo>
                  <a:pt x="1098494" y="28575"/>
                </a:lnTo>
                <a:lnTo>
                  <a:pt x="1136645" y="29633"/>
                </a:lnTo>
                <a:lnTo>
                  <a:pt x="1181296" y="37217"/>
                </a:lnTo>
                <a:lnTo>
                  <a:pt x="1228551" y="38048"/>
                </a:lnTo>
                <a:lnTo>
                  <a:pt x="1250546" y="40907"/>
                </a:lnTo>
                <a:lnTo>
                  <a:pt x="1293154" y="47232"/>
                </a:lnTo>
                <a:lnTo>
                  <a:pt x="1334633" y="48660"/>
                </a:lnTo>
                <a:lnTo>
                  <a:pt x="1378184" y="56560"/>
                </a:lnTo>
                <a:lnTo>
                  <a:pt x="1424636" y="57116"/>
                </a:lnTo>
                <a:lnTo>
                  <a:pt x="1467874" y="57148"/>
                </a:lnTo>
                <a:lnTo>
                  <a:pt x="1509633" y="57150"/>
                </a:lnTo>
                <a:lnTo>
                  <a:pt x="1553585" y="57150"/>
                </a:lnTo>
                <a:lnTo>
                  <a:pt x="1584523" y="54328"/>
                </a:lnTo>
                <a:lnTo>
                  <a:pt x="1599583" y="51662"/>
                </a:lnTo>
                <a:lnTo>
                  <a:pt x="1644936" y="56874"/>
                </a:lnTo>
                <a:lnTo>
                  <a:pt x="1686524" y="57139"/>
                </a:lnTo>
                <a:lnTo>
                  <a:pt x="1732102" y="57150"/>
                </a:lnTo>
                <a:lnTo>
                  <a:pt x="1776620" y="57150"/>
                </a:lnTo>
                <a:lnTo>
                  <a:pt x="1812437" y="57150"/>
                </a:lnTo>
                <a:lnTo>
                  <a:pt x="1860017" y="47799"/>
                </a:lnTo>
                <a:lnTo>
                  <a:pt x="1904533" y="47626"/>
                </a:lnTo>
                <a:lnTo>
                  <a:pt x="1949448" y="47625"/>
                </a:lnTo>
                <a:lnTo>
                  <a:pt x="1996017" y="47625"/>
                </a:lnTo>
                <a:lnTo>
                  <a:pt x="2028889" y="47625"/>
                </a:lnTo>
                <a:lnTo>
                  <a:pt x="2032043" y="48683"/>
                </a:lnTo>
                <a:lnTo>
                  <a:pt x="2034146" y="50447"/>
                </a:lnTo>
                <a:lnTo>
                  <a:pt x="2035547" y="52681"/>
                </a:lnTo>
                <a:lnTo>
                  <a:pt x="2037540" y="54171"/>
                </a:lnTo>
                <a:lnTo>
                  <a:pt x="2042576" y="55826"/>
                </a:lnTo>
                <a:lnTo>
                  <a:pt x="209550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143" name="SMARTInkShape-Group1255"/>
          <p:cNvGrpSpPr/>
          <p:nvPr/>
        </p:nvGrpSpPr>
        <p:grpSpPr>
          <a:xfrm>
            <a:off x="1390650" y="1771706"/>
            <a:ext cx="312396" cy="266596"/>
            <a:chOff x="1390650" y="1771706"/>
            <a:chExt cx="312396" cy="266596"/>
          </a:xfrm>
        </p:grpSpPr>
        <p:sp>
          <p:nvSpPr>
            <p:cNvPr id="1140" name="SMARTInkShape-8381"/>
            <p:cNvSpPr/>
            <p:nvPr/>
          </p:nvSpPr>
          <p:spPr>
            <a:xfrm>
              <a:off x="1553135" y="1895475"/>
              <a:ext cx="149911" cy="142827"/>
            </a:xfrm>
            <a:custGeom>
              <a:avLst/>
              <a:gdLst/>
              <a:ahLst/>
              <a:cxnLst/>
              <a:rect l="0" t="0" r="0" b="0"/>
              <a:pathLst>
                <a:path w="149911" h="142827">
                  <a:moveTo>
                    <a:pt x="75640" y="76200"/>
                  </a:moveTo>
                  <a:lnTo>
                    <a:pt x="61175" y="76200"/>
                  </a:lnTo>
                  <a:lnTo>
                    <a:pt x="47835" y="81256"/>
                  </a:lnTo>
                  <a:lnTo>
                    <a:pt x="28535" y="92675"/>
                  </a:lnTo>
                  <a:lnTo>
                    <a:pt x="21896" y="95164"/>
                  </a:lnTo>
                  <a:lnTo>
                    <a:pt x="5820" y="108357"/>
                  </a:lnTo>
                  <a:lnTo>
                    <a:pt x="2276" y="114481"/>
                  </a:lnTo>
                  <a:lnTo>
                    <a:pt x="0" y="127036"/>
                  </a:lnTo>
                  <a:lnTo>
                    <a:pt x="1930" y="130199"/>
                  </a:lnTo>
                  <a:lnTo>
                    <a:pt x="15891" y="140996"/>
                  </a:lnTo>
                  <a:lnTo>
                    <a:pt x="58146" y="142826"/>
                  </a:lnTo>
                  <a:lnTo>
                    <a:pt x="85788" y="132507"/>
                  </a:lnTo>
                  <a:lnTo>
                    <a:pt x="124595" y="111076"/>
                  </a:lnTo>
                  <a:lnTo>
                    <a:pt x="138775" y="90811"/>
                  </a:lnTo>
                  <a:lnTo>
                    <a:pt x="148946" y="69247"/>
                  </a:lnTo>
                  <a:lnTo>
                    <a:pt x="149910" y="65215"/>
                  </a:lnTo>
                  <a:lnTo>
                    <a:pt x="148160" y="55090"/>
                  </a:lnTo>
                  <a:lnTo>
                    <a:pt x="12326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1" name="SMARTInkShape-8382"/>
            <p:cNvSpPr/>
            <p:nvPr/>
          </p:nvSpPr>
          <p:spPr>
            <a:xfrm>
              <a:off x="1438275" y="1771706"/>
              <a:ext cx="133299" cy="142820"/>
            </a:xfrm>
            <a:custGeom>
              <a:avLst/>
              <a:gdLst/>
              <a:ahLst/>
              <a:cxnLst/>
              <a:rect l="0" t="0" r="0" b="0"/>
              <a:pathLst>
                <a:path w="133299" h="142820">
                  <a:moveTo>
                    <a:pt x="9525" y="38044"/>
                  </a:moveTo>
                  <a:lnTo>
                    <a:pt x="9525" y="29843"/>
                  </a:lnTo>
                  <a:lnTo>
                    <a:pt x="14581" y="18798"/>
                  </a:lnTo>
                  <a:lnTo>
                    <a:pt x="22708" y="10793"/>
                  </a:lnTo>
                  <a:lnTo>
                    <a:pt x="32318" y="4766"/>
                  </a:lnTo>
                  <a:lnTo>
                    <a:pt x="40116" y="2087"/>
                  </a:lnTo>
                  <a:lnTo>
                    <a:pt x="87154" y="0"/>
                  </a:lnTo>
                  <a:lnTo>
                    <a:pt x="102964" y="5017"/>
                  </a:lnTo>
                  <a:lnTo>
                    <a:pt x="119665" y="16194"/>
                  </a:lnTo>
                  <a:lnTo>
                    <a:pt x="126562" y="22335"/>
                  </a:lnTo>
                  <a:lnTo>
                    <a:pt x="130333" y="31415"/>
                  </a:lnTo>
                  <a:lnTo>
                    <a:pt x="133298" y="69679"/>
                  </a:lnTo>
                  <a:lnTo>
                    <a:pt x="125144" y="97035"/>
                  </a:lnTo>
                  <a:lnTo>
                    <a:pt x="118767" y="104126"/>
                  </a:lnTo>
                  <a:lnTo>
                    <a:pt x="80432" y="129038"/>
                  </a:lnTo>
                  <a:lnTo>
                    <a:pt x="73495" y="131402"/>
                  </a:lnTo>
                  <a:lnTo>
                    <a:pt x="53872" y="133979"/>
                  </a:lnTo>
                  <a:lnTo>
                    <a:pt x="35330" y="141446"/>
                  </a:lnTo>
                  <a:lnTo>
                    <a:pt x="0" y="1428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2" name="SMARTInkShape-8383"/>
            <p:cNvSpPr/>
            <p:nvPr/>
          </p:nvSpPr>
          <p:spPr>
            <a:xfrm>
              <a:off x="1390650" y="1800225"/>
              <a:ext cx="28576" cy="219076"/>
            </a:xfrm>
            <a:custGeom>
              <a:avLst/>
              <a:gdLst/>
              <a:ahLst/>
              <a:cxnLst/>
              <a:rect l="0" t="0" r="0" b="0"/>
              <a:pathLst>
                <a:path w="28576" h="219076">
                  <a:moveTo>
                    <a:pt x="0" y="0"/>
                  </a:moveTo>
                  <a:lnTo>
                    <a:pt x="0" y="5056"/>
                  </a:lnTo>
                  <a:lnTo>
                    <a:pt x="1058" y="6546"/>
                  </a:lnTo>
                  <a:lnTo>
                    <a:pt x="2822" y="7539"/>
                  </a:lnTo>
                  <a:lnTo>
                    <a:pt x="5056" y="8201"/>
                  </a:lnTo>
                  <a:lnTo>
                    <a:pt x="6546" y="9701"/>
                  </a:lnTo>
                  <a:lnTo>
                    <a:pt x="8201" y="14189"/>
                  </a:lnTo>
                  <a:lnTo>
                    <a:pt x="9491" y="57716"/>
                  </a:lnTo>
                  <a:lnTo>
                    <a:pt x="17059" y="96579"/>
                  </a:lnTo>
                  <a:lnTo>
                    <a:pt x="25334" y="140933"/>
                  </a:lnTo>
                  <a:lnTo>
                    <a:pt x="28449" y="187559"/>
                  </a:lnTo>
                  <a:lnTo>
                    <a:pt x="2857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42" name="SMARTInkShape-Group1256"/>
          <p:cNvGrpSpPr/>
          <p:nvPr/>
        </p:nvGrpSpPr>
        <p:grpSpPr>
          <a:xfrm>
            <a:off x="1152525" y="3430370"/>
            <a:ext cx="314322" cy="312956"/>
            <a:chOff x="1152525" y="3430370"/>
            <a:chExt cx="314322" cy="312956"/>
          </a:xfrm>
        </p:grpSpPr>
        <p:sp>
          <p:nvSpPr>
            <p:cNvPr id="1239" name="SMARTInkShape-8384"/>
            <p:cNvSpPr/>
            <p:nvPr/>
          </p:nvSpPr>
          <p:spPr>
            <a:xfrm>
              <a:off x="1343476" y="3562350"/>
              <a:ext cx="123371" cy="133347"/>
            </a:xfrm>
            <a:custGeom>
              <a:avLst/>
              <a:gdLst/>
              <a:ahLst/>
              <a:cxnLst/>
              <a:rect l="0" t="0" r="0" b="0"/>
              <a:pathLst>
                <a:path w="123371" h="133347">
                  <a:moveTo>
                    <a:pt x="85274" y="104775"/>
                  </a:moveTo>
                  <a:lnTo>
                    <a:pt x="71085" y="90586"/>
                  </a:lnTo>
                  <a:lnTo>
                    <a:pt x="65562" y="87885"/>
                  </a:lnTo>
                  <a:lnTo>
                    <a:pt x="43960" y="85851"/>
                  </a:lnTo>
                  <a:lnTo>
                    <a:pt x="29406" y="90819"/>
                  </a:lnTo>
                  <a:lnTo>
                    <a:pt x="11347" y="103062"/>
                  </a:lnTo>
                  <a:lnTo>
                    <a:pt x="1072" y="112826"/>
                  </a:lnTo>
                  <a:lnTo>
                    <a:pt x="226" y="116467"/>
                  </a:lnTo>
                  <a:lnTo>
                    <a:pt x="0" y="118920"/>
                  </a:lnTo>
                  <a:lnTo>
                    <a:pt x="2572" y="124467"/>
                  </a:lnTo>
                  <a:lnTo>
                    <a:pt x="4739" y="127428"/>
                  </a:lnTo>
                  <a:lnTo>
                    <a:pt x="9970" y="130718"/>
                  </a:lnTo>
                  <a:lnTo>
                    <a:pt x="21687" y="132570"/>
                  </a:lnTo>
                  <a:lnTo>
                    <a:pt x="63230" y="133304"/>
                  </a:lnTo>
                  <a:lnTo>
                    <a:pt x="96108" y="133346"/>
                  </a:lnTo>
                  <a:lnTo>
                    <a:pt x="103495" y="130526"/>
                  </a:lnTo>
                  <a:lnTo>
                    <a:pt x="110305" y="126803"/>
                  </a:lnTo>
                  <a:lnTo>
                    <a:pt x="116860" y="125149"/>
                  </a:lnTo>
                  <a:lnTo>
                    <a:pt x="119032" y="123649"/>
                  </a:lnTo>
                  <a:lnTo>
                    <a:pt x="120479" y="121591"/>
                  </a:lnTo>
                  <a:lnTo>
                    <a:pt x="122087" y="116482"/>
                  </a:lnTo>
                  <a:lnTo>
                    <a:pt x="123370" y="76442"/>
                  </a:lnTo>
                  <a:lnTo>
                    <a:pt x="120550" y="68194"/>
                  </a:lnTo>
                  <a:lnTo>
                    <a:pt x="116827" y="61000"/>
                  </a:lnTo>
                  <a:lnTo>
                    <a:pt x="114241" y="44539"/>
                  </a:lnTo>
                  <a:lnTo>
                    <a:pt x="113965" y="29895"/>
                  </a:lnTo>
                  <a:lnTo>
                    <a:pt x="112868" y="26280"/>
                  </a:lnTo>
                  <a:lnTo>
                    <a:pt x="111078" y="23870"/>
                  </a:lnTo>
                  <a:lnTo>
                    <a:pt x="108827" y="22263"/>
                  </a:lnTo>
                  <a:lnTo>
                    <a:pt x="107326" y="20134"/>
                  </a:lnTo>
                  <a:lnTo>
                    <a:pt x="105658" y="14946"/>
                  </a:lnTo>
                  <a:lnTo>
                    <a:pt x="10432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0" name="SMARTInkShape-8385"/>
            <p:cNvSpPr/>
            <p:nvPr/>
          </p:nvSpPr>
          <p:spPr>
            <a:xfrm>
              <a:off x="1181100" y="3430370"/>
              <a:ext cx="171437" cy="160556"/>
            </a:xfrm>
            <a:custGeom>
              <a:avLst/>
              <a:gdLst/>
              <a:ahLst/>
              <a:cxnLst/>
              <a:rect l="0" t="0" r="0" b="0"/>
              <a:pathLst>
                <a:path w="171437" h="160556">
                  <a:moveTo>
                    <a:pt x="0" y="36730"/>
                  </a:moveTo>
                  <a:lnTo>
                    <a:pt x="5056" y="36730"/>
                  </a:lnTo>
                  <a:lnTo>
                    <a:pt x="6546" y="35672"/>
                  </a:lnTo>
                  <a:lnTo>
                    <a:pt x="7539" y="33908"/>
                  </a:lnTo>
                  <a:lnTo>
                    <a:pt x="9133" y="28529"/>
                  </a:lnTo>
                  <a:lnTo>
                    <a:pt x="14465" y="22541"/>
                  </a:lnTo>
                  <a:lnTo>
                    <a:pt x="32295" y="12094"/>
                  </a:lnTo>
                  <a:lnTo>
                    <a:pt x="44729" y="9322"/>
                  </a:lnTo>
                  <a:lnTo>
                    <a:pt x="90644" y="685"/>
                  </a:lnTo>
                  <a:lnTo>
                    <a:pt x="95354" y="0"/>
                  </a:lnTo>
                  <a:lnTo>
                    <a:pt x="103410" y="2061"/>
                  </a:lnTo>
                  <a:lnTo>
                    <a:pt x="128075" y="13898"/>
                  </a:lnTo>
                  <a:lnTo>
                    <a:pt x="144252" y="17618"/>
                  </a:lnTo>
                  <a:lnTo>
                    <a:pt x="146968" y="19755"/>
                  </a:lnTo>
                  <a:lnTo>
                    <a:pt x="169639" y="52610"/>
                  </a:lnTo>
                  <a:lnTo>
                    <a:pt x="171436" y="88762"/>
                  </a:lnTo>
                  <a:lnTo>
                    <a:pt x="166389" y="102476"/>
                  </a:lnTo>
                  <a:lnTo>
                    <a:pt x="163843" y="105961"/>
                  </a:lnTo>
                  <a:lnTo>
                    <a:pt x="126634" y="130516"/>
                  </a:lnTo>
                  <a:lnTo>
                    <a:pt x="110230" y="132749"/>
                  </a:lnTo>
                  <a:lnTo>
                    <a:pt x="95700" y="139462"/>
                  </a:lnTo>
                  <a:lnTo>
                    <a:pt x="60363" y="141469"/>
                  </a:lnTo>
                  <a:lnTo>
                    <a:pt x="55756" y="144311"/>
                  </a:lnTo>
                  <a:lnTo>
                    <a:pt x="50180" y="148044"/>
                  </a:lnTo>
                  <a:lnTo>
                    <a:pt x="41091" y="150145"/>
                  </a:lnTo>
                  <a:lnTo>
                    <a:pt x="19050" y="1605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1" name="SMARTInkShape-8386"/>
            <p:cNvSpPr/>
            <p:nvPr/>
          </p:nvSpPr>
          <p:spPr>
            <a:xfrm>
              <a:off x="1152525" y="3495675"/>
              <a:ext cx="24514" cy="247651"/>
            </a:xfrm>
            <a:custGeom>
              <a:avLst/>
              <a:gdLst/>
              <a:ahLst/>
              <a:cxnLst/>
              <a:rect l="0" t="0" r="0" b="0"/>
              <a:pathLst>
                <a:path w="24514" h="247651">
                  <a:moveTo>
                    <a:pt x="0" y="0"/>
                  </a:moveTo>
                  <a:lnTo>
                    <a:pt x="0" y="41954"/>
                  </a:lnTo>
                  <a:lnTo>
                    <a:pt x="1058" y="89561"/>
                  </a:lnTo>
                  <a:lnTo>
                    <a:pt x="11759" y="136211"/>
                  </a:lnTo>
                  <a:lnTo>
                    <a:pt x="18090" y="173748"/>
                  </a:lnTo>
                  <a:lnTo>
                    <a:pt x="18924" y="201203"/>
                  </a:lnTo>
                  <a:lnTo>
                    <a:pt x="21816" y="208662"/>
                  </a:lnTo>
                  <a:lnTo>
                    <a:pt x="24069" y="212133"/>
                  </a:lnTo>
                  <a:lnTo>
                    <a:pt x="24513" y="216564"/>
                  </a:lnTo>
                  <a:lnTo>
                    <a:pt x="1905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243" name="SMARTInkShape-8387"/>
          <p:cNvSpPr/>
          <p:nvPr/>
        </p:nvSpPr>
        <p:spPr>
          <a:xfrm>
            <a:off x="1743075" y="3514725"/>
            <a:ext cx="209551" cy="9526"/>
          </a:xfrm>
          <a:custGeom>
            <a:avLst/>
            <a:gdLst/>
            <a:ahLst/>
            <a:cxnLst/>
            <a:rect l="0" t="0" r="0" b="0"/>
            <a:pathLst>
              <a:path w="209551" h="9526">
                <a:moveTo>
                  <a:pt x="209550" y="9525"/>
                </a:moveTo>
                <a:lnTo>
                  <a:pt x="194799" y="9525"/>
                </a:lnTo>
                <a:lnTo>
                  <a:pt x="196997" y="9525"/>
                </a:lnTo>
                <a:lnTo>
                  <a:pt x="150105" y="9525"/>
                </a:lnTo>
                <a:lnTo>
                  <a:pt x="107816" y="9525"/>
                </a:lnTo>
                <a:lnTo>
                  <a:pt x="73360" y="6703"/>
                </a:lnTo>
                <a:lnTo>
                  <a:pt x="27267" y="588"/>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4" name="SMARTInkShape-8388"/>
          <p:cNvSpPr/>
          <p:nvPr/>
        </p:nvSpPr>
        <p:spPr>
          <a:xfrm>
            <a:off x="1857375" y="1762125"/>
            <a:ext cx="189993" cy="9526"/>
          </a:xfrm>
          <a:custGeom>
            <a:avLst/>
            <a:gdLst/>
            <a:ahLst/>
            <a:cxnLst/>
            <a:rect l="0" t="0" r="0" b="0"/>
            <a:pathLst>
              <a:path w="189993" h="9526">
                <a:moveTo>
                  <a:pt x="171450" y="9525"/>
                </a:moveTo>
                <a:lnTo>
                  <a:pt x="189992" y="9525"/>
                </a:lnTo>
                <a:lnTo>
                  <a:pt x="143405" y="9525"/>
                </a:lnTo>
                <a:lnTo>
                  <a:pt x="98693" y="9525"/>
                </a:lnTo>
                <a:lnTo>
                  <a:pt x="71794" y="8467"/>
                </a:lnTo>
                <a:lnTo>
                  <a:pt x="54669" y="4037"/>
                </a:lnTo>
                <a:lnTo>
                  <a:pt x="15920" y="9443"/>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251" name="SMARTInkShape-Group1259"/>
          <p:cNvGrpSpPr/>
          <p:nvPr/>
        </p:nvGrpSpPr>
        <p:grpSpPr>
          <a:xfrm>
            <a:off x="3772206" y="4391025"/>
            <a:ext cx="542620" cy="266701"/>
            <a:chOff x="3772206" y="4391025"/>
            <a:chExt cx="542620" cy="266701"/>
          </a:xfrm>
        </p:grpSpPr>
        <p:sp>
          <p:nvSpPr>
            <p:cNvPr id="1245" name="SMARTInkShape-8389"/>
            <p:cNvSpPr/>
            <p:nvPr/>
          </p:nvSpPr>
          <p:spPr>
            <a:xfrm>
              <a:off x="3962400" y="4524375"/>
              <a:ext cx="85726" cy="133351"/>
            </a:xfrm>
            <a:custGeom>
              <a:avLst/>
              <a:gdLst/>
              <a:ahLst/>
              <a:cxnLst/>
              <a:rect l="0" t="0" r="0" b="0"/>
              <a:pathLst>
                <a:path w="85726" h="133351">
                  <a:moveTo>
                    <a:pt x="0" y="0"/>
                  </a:moveTo>
                  <a:lnTo>
                    <a:pt x="0" y="18314"/>
                  </a:lnTo>
                  <a:lnTo>
                    <a:pt x="1058" y="21734"/>
                  </a:lnTo>
                  <a:lnTo>
                    <a:pt x="2822" y="24014"/>
                  </a:lnTo>
                  <a:lnTo>
                    <a:pt x="5057" y="25535"/>
                  </a:lnTo>
                  <a:lnTo>
                    <a:pt x="36188" y="67052"/>
                  </a:lnTo>
                  <a:lnTo>
                    <a:pt x="44236" y="83015"/>
                  </a:lnTo>
                  <a:lnTo>
                    <a:pt x="47177" y="90870"/>
                  </a:lnTo>
                  <a:lnTo>
                    <a:pt x="60684" y="107792"/>
                  </a:lnTo>
                  <a:lnTo>
                    <a:pt x="66835" y="111407"/>
                  </a:lnTo>
                  <a:lnTo>
                    <a:pt x="73096" y="114073"/>
                  </a:lnTo>
                  <a:lnTo>
                    <a:pt x="83853" y="122331"/>
                  </a:lnTo>
                  <a:lnTo>
                    <a:pt x="84893" y="125984"/>
                  </a:lnTo>
                  <a:lnTo>
                    <a:pt x="8572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6" name="SMARTInkShape-8390"/>
            <p:cNvSpPr/>
            <p:nvPr/>
          </p:nvSpPr>
          <p:spPr>
            <a:xfrm>
              <a:off x="4191000" y="4591050"/>
              <a:ext cx="123826" cy="9526"/>
            </a:xfrm>
            <a:custGeom>
              <a:avLst/>
              <a:gdLst/>
              <a:ahLst/>
              <a:cxnLst/>
              <a:rect l="0" t="0" r="0" b="0"/>
              <a:pathLst>
                <a:path w="123826" h="9526">
                  <a:moveTo>
                    <a:pt x="0" y="9525"/>
                  </a:moveTo>
                  <a:lnTo>
                    <a:pt x="0" y="116"/>
                  </a:lnTo>
                  <a:lnTo>
                    <a:pt x="45666" y="0"/>
                  </a:lnTo>
                  <a:lnTo>
                    <a:pt x="89303" y="0"/>
                  </a:lnTo>
                  <a:lnTo>
                    <a:pt x="102529" y="0"/>
                  </a:lnTo>
                  <a:lnTo>
                    <a:pt x="1238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SMARTInkShape-8391"/>
            <p:cNvSpPr/>
            <p:nvPr/>
          </p:nvSpPr>
          <p:spPr>
            <a:xfrm>
              <a:off x="4191000" y="4562475"/>
              <a:ext cx="57151" cy="1"/>
            </a:xfrm>
            <a:custGeom>
              <a:avLst/>
              <a:gdLst/>
              <a:ahLst/>
              <a:cxnLst/>
              <a:rect l="0" t="0" r="0" b="0"/>
              <a:pathLst>
                <a:path w="57151" h="1">
                  <a:moveTo>
                    <a:pt x="0" y="0"/>
                  </a:moveTo>
                  <a:lnTo>
                    <a:pt x="46106" y="0"/>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8" name="SMARTInkShape-8392"/>
            <p:cNvSpPr/>
            <p:nvPr/>
          </p:nvSpPr>
          <p:spPr>
            <a:xfrm>
              <a:off x="4181475" y="4476750"/>
              <a:ext cx="104776" cy="9526"/>
            </a:xfrm>
            <a:custGeom>
              <a:avLst/>
              <a:gdLst/>
              <a:ahLst/>
              <a:cxnLst/>
              <a:rect l="0" t="0" r="0" b="0"/>
              <a:pathLst>
                <a:path w="104776" h="9526">
                  <a:moveTo>
                    <a:pt x="0" y="9525"/>
                  </a:moveTo>
                  <a:lnTo>
                    <a:pt x="41013" y="9525"/>
                  </a:lnTo>
                  <a:lnTo>
                    <a:pt x="47509" y="6703"/>
                  </a:lnTo>
                  <a:lnTo>
                    <a:pt x="50722" y="4469"/>
                  </a:lnTo>
                  <a:lnTo>
                    <a:pt x="72988" y="392"/>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9" name="SMARTInkShape-8393"/>
            <p:cNvSpPr/>
            <p:nvPr/>
          </p:nvSpPr>
          <p:spPr>
            <a:xfrm>
              <a:off x="4171950" y="4543425"/>
              <a:ext cx="9134" cy="104776"/>
            </a:xfrm>
            <a:custGeom>
              <a:avLst/>
              <a:gdLst/>
              <a:ahLst/>
              <a:cxnLst/>
              <a:rect l="0" t="0" r="0" b="0"/>
              <a:pathLst>
                <a:path w="9134" h="104776">
                  <a:moveTo>
                    <a:pt x="0" y="0"/>
                  </a:moveTo>
                  <a:lnTo>
                    <a:pt x="0" y="17333"/>
                  </a:lnTo>
                  <a:lnTo>
                    <a:pt x="8201" y="40358"/>
                  </a:lnTo>
                  <a:lnTo>
                    <a:pt x="9133" y="50528"/>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0" name="SMARTInkShape-8394"/>
            <p:cNvSpPr/>
            <p:nvPr/>
          </p:nvSpPr>
          <p:spPr>
            <a:xfrm>
              <a:off x="3772206" y="4391025"/>
              <a:ext cx="323495" cy="257126"/>
            </a:xfrm>
            <a:custGeom>
              <a:avLst/>
              <a:gdLst/>
              <a:ahLst/>
              <a:cxnLst/>
              <a:rect l="0" t="0" r="0" b="0"/>
              <a:pathLst>
                <a:path w="323495" h="257126">
                  <a:moveTo>
                    <a:pt x="180669" y="19050"/>
                  </a:moveTo>
                  <a:lnTo>
                    <a:pt x="172468" y="10849"/>
                  </a:lnTo>
                  <a:lnTo>
                    <a:pt x="161423" y="4861"/>
                  </a:lnTo>
                  <a:lnTo>
                    <a:pt x="138728" y="960"/>
                  </a:lnTo>
                  <a:lnTo>
                    <a:pt x="126398" y="427"/>
                  </a:lnTo>
                  <a:lnTo>
                    <a:pt x="116685" y="3012"/>
                  </a:lnTo>
                  <a:lnTo>
                    <a:pt x="70468" y="22402"/>
                  </a:lnTo>
                  <a:lnTo>
                    <a:pt x="50768" y="31802"/>
                  </a:lnTo>
                  <a:lnTo>
                    <a:pt x="40738" y="40945"/>
                  </a:lnTo>
                  <a:lnTo>
                    <a:pt x="7540" y="85861"/>
                  </a:lnTo>
                  <a:lnTo>
                    <a:pt x="3181" y="99544"/>
                  </a:lnTo>
                  <a:lnTo>
                    <a:pt x="0" y="147132"/>
                  </a:lnTo>
                  <a:lnTo>
                    <a:pt x="889" y="158526"/>
                  </a:lnTo>
                  <a:lnTo>
                    <a:pt x="4811" y="174173"/>
                  </a:lnTo>
                  <a:lnTo>
                    <a:pt x="15727" y="188888"/>
                  </a:lnTo>
                  <a:lnTo>
                    <a:pt x="57961" y="229799"/>
                  </a:lnTo>
                  <a:lnTo>
                    <a:pt x="79047" y="240715"/>
                  </a:lnTo>
                  <a:lnTo>
                    <a:pt x="120104" y="252826"/>
                  </a:lnTo>
                  <a:lnTo>
                    <a:pt x="162633" y="256602"/>
                  </a:lnTo>
                  <a:lnTo>
                    <a:pt x="204349" y="257062"/>
                  </a:lnTo>
                  <a:lnTo>
                    <a:pt x="216946" y="257125"/>
                  </a:lnTo>
                  <a:lnTo>
                    <a:pt x="262014" y="235712"/>
                  </a:lnTo>
                  <a:lnTo>
                    <a:pt x="307080" y="197262"/>
                  </a:lnTo>
                  <a:lnTo>
                    <a:pt x="317020" y="182390"/>
                  </a:lnTo>
                  <a:lnTo>
                    <a:pt x="321611" y="164579"/>
                  </a:lnTo>
                  <a:lnTo>
                    <a:pt x="323494" y="117069"/>
                  </a:lnTo>
                  <a:lnTo>
                    <a:pt x="320699" y="107417"/>
                  </a:lnTo>
                  <a:lnTo>
                    <a:pt x="316988" y="98541"/>
                  </a:lnTo>
                  <a:lnTo>
                    <a:pt x="313841" y="82702"/>
                  </a:lnTo>
                  <a:lnTo>
                    <a:pt x="306675" y="70836"/>
                  </a:lnTo>
                  <a:lnTo>
                    <a:pt x="263600" y="25804"/>
                  </a:lnTo>
                  <a:lnTo>
                    <a:pt x="230945" y="6385"/>
                  </a:lnTo>
                  <a:lnTo>
                    <a:pt x="19971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55" name="SMARTInkShape-Group1260"/>
          <p:cNvGrpSpPr/>
          <p:nvPr/>
        </p:nvGrpSpPr>
        <p:grpSpPr>
          <a:xfrm>
            <a:off x="1381125" y="2590931"/>
            <a:ext cx="285751" cy="409410"/>
            <a:chOff x="1381125" y="2590931"/>
            <a:chExt cx="285751" cy="409410"/>
          </a:xfrm>
        </p:grpSpPr>
        <p:sp>
          <p:nvSpPr>
            <p:cNvPr id="1252" name="SMARTInkShape-8395"/>
            <p:cNvSpPr/>
            <p:nvPr/>
          </p:nvSpPr>
          <p:spPr>
            <a:xfrm>
              <a:off x="1381125" y="2639749"/>
              <a:ext cx="19050" cy="322527"/>
            </a:xfrm>
            <a:custGeom>
              <a:avLst/>
              <a:gdLst/>
              <a:ahLst/>
              <a:cxnLst/>
              <a:rect l="0" t="0" r="0" b="0"/>
              <a:pathLst>
                <a:path w="19050" h="322527">
                  <a:moveTo>
                    <a:pt x="0" y="8201"/>
                  </a:moveTo>
                  <a:lnTo>
                    <a:pt x="0" y="0"/>
                  </a:lnTo>
                  <a:lnTo>
                    <a:pt x="0" y="44771"/>
                  </a:lnTo>
                  <a:lnTo>
                    <a:pt x="2822" y="77915"/>
                  </a:lnTo>
                  <a:lnTo>
                    <a:pt x="8936" y="124754"/>
                  </a:lnTo>
                  <a:lnTo>
                    <a:pt x="15994" y="169364"/>
                  </a:lnTo>
                  <a:lnTo>
                    <a:pt x="18648" y="209589"/>
                  </a:lnTo>
                  <a:lnTo>
                    <a:pt x="19015" y="255383"/>
                  </a:lnTo>
                  <a:lnTo>
                    <a:pt x="19049" y="300759"/>
                  </a:lnTo>
                  <a:lnTo>
                    <a:pt x="19049" y="304840"/>
                  </a:lnTo>
                  <a:lnTo>
                    <a:pt x="17991" y="307560"/>
                  </a:lnTo>
                  <a:lnTo>
                    <a:pt x="16227" y="309374"/>
                  </a:lnTo>
                  <a:lnTo>
                    <a:pt x="13993" y="310583"/>
                  </a:lnTo>
                  <a:lnTo>
                    <a:pt x="12504" y="312447"/>
                  </a:lnTo>
                  <a:lnTo>
                    <a:pt x="9525" y="3225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3" name="SMARTInkShape-8396"/>
            <p:cNvSpPr/>
            <p:nvPr/>
          </p:nvSpPr>
          <p:spPr>
            <a:xfrm>
              <a:off x="1533525" y="2886085"/>
              <a:ext cx="133351" cy="114256"/>
            </a:xfrm>
            <a:custGeom>
              <a:avLst/>
              <a:gdLst/>
              <a:ahLst/>
              <a:cxnLst/>
              <a:rect l="0" t="0" r="0" b="0"/>
              <a:pathLst>
                <a:path w="133351" h="114256">
                  <a:moveTo>
                    <a:pt x="28575" y="38090"/>
                  </a:moveTo>
                  <a:lnTo>
                    <a:pt x="50965" y="38090"/>
                  </a:lnTo>
                  <a:lnTo>
                    <a:pt x="95078" y="28739"/>
                  </a:lnTo>
                  <a:lnTo>
                    <a:pt x="98310" y="28681"/>
                  </a:lnTo>
                  <a:lnTo>
                    <a:pt x="100465" y="27584"/>
                  </a:lnTo>
                  <a:lnTo>
                    <a:pt x="101902" y="25794"/>
                  </a:lnTo>
                  <a:lnTo>
                    <a:pt x="102859" y="23543"/>
                  </a:lnTo>
                  <a:lnTo>
                    <a:pt x="104556" y="22042"/>
                  </a:lnTo>
                  <a:lnTo>
                    <a:pt x="113858" y="19157"/>
                  </a:lnTo>
                  <a:lnTo>
                    <a:pt x="114261" y="10849"/>
                  </a:lnTo>
                  <a:lnTo>
                    <a:pt x="113216" y="10404"/>
                  </a:lnTo>
                  <a:lnTo>
                    <a:pt x="106095" y="9632"/>
                  </a:lnTo>
                  <a:lnTo>
                    <a:pt x="97432" y="2992"/>
                  </a:lnTo>
                  <a:lnTo>
                    <a:pt x="87476" y="385"/>
                  </a:lnTo>
                  <a:lnTo>
                    <a:pt x="68437" y="0"/>
                  </a:lnTo>
                  <a:lnTo>
                    <a:pt x="59419" y="6538"/>
                  </a:lnTo>
                  <a:lnTo>
                    <a:pt x="50532" y="8633"/>
                  </a:lnTo>
                  <a:lnTo>
                    <a:pt x="44331" y="9123"/>
                  </a:lnTo>
                  <a:lnTo>
                    <a:pt x="42254" y="10312"/>
                  </a:lnTo>
                  <a:lnTo>
                    <a:pt x="40869" y="12163"/>
                  </a:lnTo>
                  <a:lnTo>
                    <a:pt x="39946" y="14455"/>
                  </a:lnTo>
                  <a:lnTo>
                    <a:pt x="38272" y="15984"/>
                  </a:lnTo>
                  <a:lnTo>
                    <a:pt x="33591" y="17682"/>
                  </a:lnTo>
                  <a:lnTo>
                    <a:pt x="31919" y="19193"/>
                  </a:lnTo>
                  <a:lnTo>
                    <a:pt x="30061" y="23694"/>
                  </a:lnTo>
                  <a:lnTo>
                    <a:pt x="28507" y="25318"/>
                  </a:lnTo>
                  <a:lnTo>
                    <a:pt x="23959" y="27122"/>
                  </a:lnTo>
                  <a:lnTo>
                    <a:pt x="22323" y="28661"/>
                  </a:lnTo>
                  <a:lnTo>
                    <a:pt x="10977" y="45861"/>
                  </a:lnTo>
                  <a:lnTo>
                    <a:pt x="1451" y="55662"/>
                  </a:lnTo>
                  <a:lnTo>
                    <a:pt x="128" y="65211"/>
                  </a:lnTo>
                  <a:lnTo>
                    <a:pt x="0" y="85285"/>
                  </a:lnTo>
                  <a:lnTo>
                    <a:pt x="17334" y="103038"/>
                  </a:lnTo>
                  <a:lnTo>
                    <a:pt x="21109" y="103997"/>
                  </a:lnTo>
                  <a:lnTo>
                    <a:pt x="32157" y="104613"/>
                  </a:lnTo>
                  <a:lnTo>
                    <a:pt x="34138" y="105722"/>
                  </a:lnTo>
                  <a:lnTo>
                    <a:pt x="35459" y="107520"/>
                  </a:lnTo>
                  <a:lnTo>
                    <a:pt x="36339" y="109777"/>
                  </a:lnTo>
                  <a:lnTo>
                    <a:pt x="37984" y="111281"/>
                  </a:lnTo>
                  <a:lnTo>
                    <a:pt x="42635" y="112952"/>
                  </a:lnTo>
                  <a:lnTo>
                    <a:pt x="84075" y="114255"/>
                  </a:lnTo>
                  <a:lnTo>
                    <a:pt x="93105" y="111452"/>
                  </a:lnTo>
                  <a:lnTo>
                    <a:pt x="100647" y="107737"/>
                  </a:lnTo>
                  <a:lnTo>
                    <a:pt x="117349" y="105156"/>
                  </a:lnTo>
                  <a:lnTo>
                    <a:pt x="133350" y="1047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4" name="SMARTInkShape-8397"/>
            <p:cNvSpPr/>
            <p:nvPr/>
          </p:nvSpPr>
          <p:spPr>
            <a:xfrm>
              <a:off x="1413737" y="2590931"/>
              <a:ext cx="204943" cy="190370"/>
            </a:xfrm>
            <a:custGeom>
              <a:avLst/>
              <a:gdLst/>
              <a:ahLst/>
              <a:cxnLst/>
              <a:rect l="0" t="0" r="0" b="0"/>
              <a:pathLst>
                <a:path w="204943" h="190370">
                  <a:moveTo>
                    <a:pt x="5488" y="57019"/>
                  </a:moveTo>
                  <a:lnTo>
                    <a:pt x="432" y="51962"/>
                  </a:lnTo>
                  <a:lnTo>
                    <a:pt x="0" y="49414"/>
                  </a:lnTo>
                  <a:lnTo>
                    <a:pt x="771" y="46658"/>
                  </a:lnTo>
                  <a:lnTo>
                    <a:pt x="2344" y="43762"/>
                  </a:lnTo>
                  <a:lnTo>
                    <a:pt x="36422" y="18897"/>
                  </a:lnTo>
                  <a:lnTo>
                    <a:pt x="47811" y="13618"/>
                  </a:lnTo>
                  <a:lnTo>
                    <a:pt x="69548" y="7406"/>
                  </a:lnTo>
                  <a:lnTo>
                    <a:pt x="73595" y="4894"/>
                  </a:lnTo>
                  <a:lnTo>
                    <a:pt x="101844" y="861"/>
                  </a:lnTo>
                  <a:lnTo>
                    <a:pt x="130334" y="0"/>
                  </a:lnTo>
                  <a:lnTo>
                    <a:pt x="146431" y="4964"/>
                  </a:lnTo>
                  <a:lnTo>
                    <a:pt x="182106" y="28536"/>
                  </a:lnTo>
                  <a:lnTo>
                    <a:pt x="199007" y="54692"/>
                  </a:lnTo>
                  <a:lnTo>
                    <a:pt x="203585" y="68089"/>
                  </a:lnTo>
                  <a:lnTo>
                    <a:pt x="204942" y="83818"/>
                  </a:lnTo>
                  <a:lnTo>
                    <a:pt x="197262" y="115585"/>
                  </a:lnTo>
                  <a:lnTo>
                    <a:pt x="193732" y="122912"/>
                  </a:lnTo>
                  <a:lnTo>
                    <a:pt x="155066" y="164563"/>
                  </a:lnTo>
                  <a:lnTo>
                    <a:pt x="140236" y="174374"/>
                  </a:lnTo>
                  <a:lnTo>
                    <a:pt x="122436" y="178927"/>
                  </a:lnTo>
                  <a:lnTo>
                    <a:pt x="76362" y="188308"/>
                  </a:lnTo>
                  <a:lnTo>
                    <a:pt x="31739" y="190288"/>
                  </a:lnTo>
                  <a:lnTo>
                    <a:pt x="15013" y="19036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70" name="SMARTInkShape-Group1261"/>
          <p:cNvGrpSpPr/>
          <p:nvPr/>
        </p:nvGrpSpPr>
        <p:grpSpPr>
          <a:xfrm>
            <a:off x="2133600" y="2676525"/>
            <a:ext cx="1952626" cy="1476376"/>
            <a:chOff x="2133600" y="2676525"/>
            <a:chExt cx="1952626" cy="1476376"/>
          </a:xfrm>
        </p:grpSpPr>
        <p:sp>
          <p:nvSpPr>
            <p:cNvPr id="1256" name="SMARTInkShape-8398"/>
            <p:cNvSpPr/>
            <p:nvPr/>
          </p:nvSpPr>
          <p:spPr>
            <a:xfrm>
              <a:off x="3962400" y="3857625"/>
              <a:ext cx="9526" cy="76201"/>
            </a:xfrm>
            <a:custGeom>
              <a:avLst/>
              <a:gdLst/>
              <a:ahLst/>
              <a:cxnLst/>
              <a:rect l="0" t="0" r="0" b="0"/>
              <a:pathLst>
                <a:path w="9526" h="76201">
                  <a:moveTo>
                    <a:pt x="9525" y="0"/>
                  </a:moveTo>
                  <a:lnTo>
                    <a:pt x="9525" y="45336"/>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7" name="SMARTInkShape-8399"/>
            <p:cNvSpPr/>
            <p:nvPr/>
          </p:nvSpPr>
          <p:spPr>
            <a:xfrm>
              <a:off x="2981325" y="2695575"/>
              <a:ext cx="76201" cy="1"/>
            </a:xfrm>
            <a:custGeom>
              <a:avLst/>
              <a:gdLst/>
              <a:ahLst/>
              <a:cxnLst/>
              <a:rect l="0" t="0" r="0" b="0"/>
              <a:pathLst>
                <a:path w="76201" h="1">
                  <a:moveTo>
                    <a:pt x="76200" y="0"/>
                  </a:moveTo>
                  <a:lnTo>
                    <a:pt x="31062" y="0"/>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8" name="SMARTInkShape-8400"/>
            <p:cNvSpPr/>
            <p:nvPr/>
          </p:nvSpPr>
          <p:spPr>
            <a:xfrm>
              <a:off x="4057650" y="2981325"/>
              <a:ext cx="1" cy="57151"/>
            </a:xfrm>
            <a:custGeom>
              <a:avLst/>
              <a:gdLst/>
              <a:ahLst/>
              <a:cxnLst/>
              <a:rect l="0" t="0" r="0" b="0"/>
              <a:pathLst>
                <a:path w="1" h="57151">
                  <a:moveTo>
                    <a:pt x="0" y="0"/>
                  </a:moveTo>
                  <a:lnTo>
                    <a:pt x="0" y="46627"/>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9" name="SMARTInkShape-8401"/>
            <p:cNvSpPr/>
            <p:nvPr/>
          </p:nvSpPr>
          <p:spPr>
            <a:xfrm>
              <a:off x="4038600" y="2762250"/>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0" name="SMARTInkShape-8402"/>
            <p:cNvSpPr/>
            <p:nvPr/>
          </p:nvSpPr>
          <p:spPr>
            <a:xfrm>
              <a:off x="3276600" y="2695575"/>
              <a:ext cx="85726" cy="1"/>
            </a:xfrm>
            <a:custGeom>
              <a:avLst/>
              <a:gdLst/>
              <a:ahLst/>
              <a:cxnLst/>
              <a:rect l="0" t="0" r="0" b="0"/>
              <a:pathLst>
                <a:path w="85726" h="1">
                  <a:moveTo>
                    <a:pt x="85725" y="0"/>
                  </a:moveTo>
                  <a:lnTo>
                    <a:pt x="42925" y="0"/>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SMARTInkShape-8403"/>
            <p:cNvSpPr/>
            <p:nvPr/>
          </p:nvSpPr>
          <p:spPr>
            <a:xfrm>
              <a:off x="2324100" y="2695575"/>
              <a:ext cx="95251" cy="9526"/>
            </a:xfrm>
            <a:custGeom>
              <a:avLst/>
              <a:gdLst/>
              <a:ahLst/>
              <a:cxnLst/>
              <a:rect l="0" t="0" r="0" b="0"/>
              <a:pathLst>
                <a:path w="95251" h="9526">
                  <a:moveTo>
                    <a:pt x="95250" y="9525"/>
                  </a:moveTo>
                  <a:lnTo>
                    <a:pt x="80041" y="2979"/>
                  </a:lnTo>
                  <a:lnTo>
                    <a:pt x="34797" y="116"/>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2" name="SMARTInkShape-8404"/>
            <p:cNvSpPr/>
            <p:nvPr/>
          </p:nvSpPr>
          <p:spPr>
            <a:xfrm>
              <a:off x="2133600" y="2714625"/>
              <a:ext cx="57151" cy="9526"/>
            </a:xfrm>
            <a:custGeom>
              <a:avLst/>
              <a:gdLst/>
              <a:ahLst/>
              <a:cxnLst/>
              <a:rect l="0" t="0" r="0" b="0"/>
              <a:pathLst>
                <a:path w="57151" h="9526">
                  <a:moveTo>
                    <a:pt x="57150" y="0"/>
                  </a:moveTo>
                  <a:lnTo>
                    <a:pt x="40883" y="1058"/>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3" name="SMARTInkShape-8405"/>
            <p:cNvSpPr/>
            <p:nvPr/>
          </p:nvSpPr>
          <p:spPr>
            <a:xfrm>
              <a:off x="3867150" y="2676525"/>
              <a:ext cx="57151" cy="1"/>
            </a:xfrm>
            <a:custGeom>
              <a:avLst/>
              <a:gdLst/>
              <a:ahLst/>
              <a:cxnLst/>
              <a:rect l="0" t="0" r="0" b="0"/>
              <a:pathLst>
                <a:path w="57151" h="1">
                  <a:moveTo>
                    <a:pt x="57150"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4" name="SMARTInkShape-8406"/>
            <p:cNvSpPr/>
            <p:nvPr/>
          </p:nvSpPr>
          <p:spPr>
            <a:xfrm>
              <a:off x="4010025" y="3390900"/>
              <a:ext cx="57151" cy="76201"/>
            </a:xfrm>
            <a:custGeom>
              <a:avLst/>
              <a:gdLst/>
              <a:ahLst/>
              <a:cxnLst/>
              <a:rect l="0" t="0" r="0" b="0"/>
              <a:pathLst>
                <a:path w="57151" h="76201">
                  <a:moveTo>
                    <a:pt x="57150" y="0"/>
                  </a:moveTo>
                  <a:lnTo>
                    <a:pt x="57150" y="26742"/>
                  </a:lnTo>
                  <a:lnTo>
                    <a:pt x="16145" y="36615"/>
                  </a:lnTo>
                  <a:lnTo>
                    <a:pt x="13938" y="39227"/>
                  </a:lnTo>
                  <a:lnTo>
                    <a:pt x="7575" y="55805"/>
                  </a:lnTo>
                  <a:lnTo>
                    <a:pt x="3366" y="62902"/>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5" name="SMARTInkShape-8407"/>
            <p:cNvSpPr/>
            <p:nvPr/>
          </p:nvSpPr>
          <p:spPr>
            <a:xfrm>
              <a:off x="3962400" y="4105275"/>
              <a:ext cx="9526" cy="47626"/>
            </a:xfrm>
            <a:custGeom>
              <a:avLst/>
              <a:gdLst/>
              <a:ahLst/>
              <a:cxnLst/>
              <a:rect l="0" t="0" r="0" b="0"/>
              <a:pathLst>
                <a:path w="9526" h="47626">
                  <a:moveTo>
                    <a:pt x="0" y="0"/>
                  </a:moveTo>
                  <a:lnTo>
                    <a:pt x="0" y="5056"/>
                  </a:lnTo>
                  <a:lnTo>
                    <a:pt x="2822" y="10361"/>
                  </a:lnTo>
                  <a:lnTo>
                    <a:pt x="6546" y="16247"/>
                  </a:lnTo>
                  <a:lnTo>
                    <a:pt x="8937" y="28648"/>
                  </a:lnTo>
                  <a:lnTo>
                    <a:pt x="95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6" name="SMARTInkShape-8408"/>
            <p:cNvSpPr/>
            <p:nvPr/>
          </p:nvSpPr>
          <p:spPr>
            <a:xfrm>
              <a:off x="4000500" y="3609975"/>
              <a:ext cx="9526" cy="95251"/>
            </a:xfrm>
            <a:custGeom>
              <a:avLst/>
              <a:gdLst/>
              <a:ahLst/>
              <a:cxnLst/>
              <a:rect l="0" t="0" r="0" b="0"/>
              <a:pathLst>
                <a:path w="9526" h="95251">
                  <a:moveTo>
                    <a:pt x="0" y="0"/>
                  </a:moveTo>
                  <a:lnTo>
                    <a:pt x="0" y="36937"/>
                  </a:lnTo>
                  <a:lnTo>
                    <a:pt x="2822" y="45697"/>
                  </a:lnTo>
                  <a:lnTo>
                    <a:pt x="6546" y="53118"/>
                  </a:lnTo>
                  <a:lnTo>
                    <a:pt x="9133" y="69737"/>
                  </a:lnTo>
                  <a:lnTo>
                    <a:pt x="952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7" name="SMARTInkShape-8409"/>
            <p:cNvSpPr/>
            <p:nvPr/>
          </p:nvSpPr>
          <p:spPr>
            <a:xfrm>
              <a:off x="3581400" y="2676525"/>
              <a:ext cx="76201" cy="1"/>
            </a:xfrm>
            <a:custGeom>
              <a:avLst/>
              <a:gdLst/>
              <a:ahLst/>
              <a:cxnLst/>
              <a:rect l="0" t="0" r="0" b="0"/>
              <a:pathLst>
                <a:path w="76201" h="1">
                  <a:moveTo>
                    <a:pt x="76200" y="0"/>
                  </a:moveTo>
                  <a:lnTo>
                    <a:pt x="34368" y="0"/>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8" name="SMARTInkShape-8410"/>
            <p:cNvSpPr/>
            <p:nvPr/>
          </p:nvSpPr>
          <p:spPr>
            <a:xfrm>
              <a:off x="2657475" y="2714625"/>
              <a:ext cx="85726" cy="1"/>
            </a:xfrm>
            <a:custGeom>
              <a:avLst/>
              <a:gdLst/>
              <a:ahLst/>
              <a:cxnLst/>
              <a:rect l="0" t="0" r="0" b="0"/>
              <a:pathLst>
                <a:path w="85726" h="1">
                  <a:moveTo>
                    <a:pt x="85725" y="0"/>
                  </a:moveTo>
                  <a:lnTo>
                    <a:pt x="40064" y="0"/>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9" name="SMARTInkShape-8411"/>
            <p:cNvSpPr/>
            <p:nvPr/>
          </p:nvSpPr>
          <p:spPr>
            <a:xfrm>
              <a:off x="4057650" y="3181350"/>
              <a:ext cx="28576" cy="76201"/>
            </a:xfrm>
            <a:custGeom>
              <a:avLst/>
              <a:gdLst/>
              <a:ahLst/>
              <a:cxnLst/>
              <a:rect l="0" t="0" r="0" b="0"/>
              <a:pathLst>
                <a:path w="28576" h="76201">
                  <a:moveTo>
                    <a:pt x="0" y="0"/>
                  </a:moveTo>
                  <a:lnTo>
                    <a:pt x="0" y="5057"/>
                  </a:lnTo>
                  <a:lnTo>
                    <a:pt x="1058" y="6546"/>
                  </a:lnTo>
                  <a:lnTo>
                    <a:pt x="2822" y="7539"/>
                  </a:lnTo>
                  <a:lnTo>
                    <a:pt x="5057" y="8201"/>
                  </a:lnTo>
                  <a:lnTo>
                    <a:pt x="6546" y="9701"/>
                  </a:lnTo>
                  <a:lnTo>
                    <a:pt x="11759" y="19712"/>
                  </a:lnTo>
                  <a:lnTo>
                    <a:pt x="14189" y="22666"/>
                  </a:lnTo>
                  <a:lnTo>
                    <a:pt x="14751" y="24636"/>
                  </a:lnTo>
                  <a:lnTo>
                    <a:pt x="14067" y="25949"/>
                  </a:lnTo>
                  <a:lnTo>
                    <a:pt x="12553" y="26824"/>
                  </a:lnTo>
                  <a:lnTo>
                    <a:pt x="12602" y="29524"/>
                  </a:lnTo>
                  <a:lnTo>
                    <a:pt x="17728" y="42379"/>
                  </a:lnTo>
                  <a:lnTo>
                    <a:pt x="26938" y="54996"/>
                  </a:lnTo>
                  <a:lnTo>
                    <a:pt x="2857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74" name="SMARTInkShape-Group1262"/>
          <p:cNvGrpSpPr/>
          <p:nvPr/>
        </p:nvGrpSpPr>
        <p:grpSpPr>
          <a:xfrm>
            <a:off x="5781675" y="1485900"/>
            <a:ext cx="637573" cy="295276"/>
            <a:chOff x="5781675" y="1485900"/>
            <a:chExt cx="637573" cy="295276"/>
          </a:xfrm>
        </p:grpSpPr>
        <p:sp>
          <p:nvSpPr>
            <p:cNvPr id="1271" name="SMARTInkShape-8412"/>
            <p:cNvSpPr/>
            <p:nvPr/>
          </p:nvSpPr>
          <p:spPr>
            <a:xfrm>
              <a:off x="5810250" y="1533525"/>
              <a:ext cx="314326" cy="238126"/>
            </a:xfrm>
            <a:custGeom>
              <a:avLst/>
              <a:gdLst/>
              <a:ahLst/>
              <a:cxnLst/>
              <a:rect l="0" t="0" r="0" b="0"/>
              <a:pathLst>
                <a:path w="314326" h="238126">
                  <a:moveTo>
                    <a:pt x="0" y="0"/>
                  </a:moveTo>
                  <a:lnTo>
                    <a:pt x="17334" y="0"/>
                  </a:lnTo>
                  <a:lnTo>
                    <a:pt x="17906" y="1058"/>
                  </a:lnTo>
                  <a:lnTo>
                    <a:pt x="18542" y="5056"/>
                  </a:lnTo>
                  <a:lnTo>
                    <a:pt x="21646" y="10361"/>
                  </a:lnTo>
                  <a:lnTo>
                    <a:pt x="50929" y="55585"/>
                  </a:lnTo>
                  <a:lnTo>
                    <a:pt x="58038" y="66601"/>
                  </a:lnTo>
                  <a:lnTo>
                    <a:pt x="85312" y="99498"/>
                  </a:lnTo>
                  <a:lnTo>
                    <a:pt x="98344" y="108789"/>
                  </a:lnTo>
                  <a:lnTo>
                    <a:pt x="112411" y="122017"/>
                  </a:lnTo>
                  <a:lnTo>
                    <a:pt x="116283" y="123022"/>
                  </a:lnTo>
                  <a:lnTo>
                    <a:pt x="131585" y="123778"/>
                  </a:lnTo>
                  <a:lnTo>
                    <a:pt x="137883" y="118755"/>
                  </a:lnTo>
                  <a:lnTo>
                    <a:pt x="140657" y="113457"/>
                  </a:lnTo>
                  <a:lnTo>
                    <a:pt x="147801" y="86969"/>
                  </a:lnTo>
                  <a:lnTo>
                    <a:pt x="168130" y="52973"/>
                  </a:lnTo>
                  <a:lnTo>
                    <a:pt x="171524" y="41919"/>
                  </a:lnTo>
                  <a:lnTo>
                    <a:pt x="176069" y="35211"/>
                  </a:lnTo>
                  <a:lnTo>
                    <a:pt x="181617" y="31524"/>
                  </a:lnTo>
                  <a:lnTo>
                    <a:pt x="184578" y="30541"/>
                  </a:lnTo>
                  <a:lnTo>
                    <a:pt x="186552" y="28828"/>
                  </a:lnTo>
                  <a:lnTo>
                    <a:pt x="188745" y="24101"/>
                  </a:lnTo>
                  <a:lnTo>
                    <a:pt x="190388" y="22417"/>
                  </a:lnTo>
                  <a:lnTo>
                    <a:pt x="195036" y="20547"/>
                  </a:lnTo>
                  <a:lnTo>
                    <a:pt x="214085" y="19089"/>
                  </a:lnTo>
                  <a:lnTo>
                    <a:pt x="215748" y="20134"/>
                  </a:lnTo>
                  <a:lnTo>
                    <a:pt x="216857" y="21890"/>
                  </a:lnTo>
                  <a:lnTo>
                    <a:pt x="217597" y="24118"/>
                  </a:lnTo>
                  <a:lnTo>
                    <a:pt x="225329" y="36357"/>
                  </a:lnTo>
                  <a:lnTo>
                    <a:pt x="228689" y="51107"/>
                  </a:lnTo>
                  <a:lnTo>
                    <a:pt x="234859" y="63709"/>
                  </a:lnTo>
                  <a:lnTo>
                    <a:pt x="246198" y="111257"/>
                  </a:lnTo>
                  <a:lnTo>
                    <a:pt x="255723" y="154293"/>
                  </a:lnTo>
                  <a:lnTo>
                    <a:pt x="259352" y="166647"/>
                  </a:lnTo>
                  <a:lnTo>
                    <a:pt x="263434" y="176724"/>
                  </a:lnTo>
                  <a:lnTo>
                    <a:pt x="266791" y="193239"/>
                  </a:lnTo>
                  <a:lnTo>
                    <a:pt x="274017" y="205305"/>
                  </a:lnTo>
                  <a:lnTo>
                    <a:pt x="281803" y="215583"/>
                  </a:lnTo>
                  <a:lnTo>
                    <a:pt x="287793" y="228537"/>
                  </a:lnTo>
                  <a:lnTo>
                    <a:pt x="290287" y="231733"/>
                  </a:lnTo>
                  <a:lnTo>
                    <a:pt x="295880" y="235284"/>
                  </a:lnTo>
                  <a:lnTo>
                    <a:pt x="304685" y="237751"/>
                  </a:lnTo>
                  <a:lnTo>
                    <a:pt x="31432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2" name="SMARTInkShape-8413"/>
            <p:cNvSpPr/>
            <p:nvPr/>
          </p:nvSpPr>
          <p:spPr>
            <a:xfrm>
              <a:off x="5781675" y="1485900"/>
              <a:ext cx="66676" cy="295276"/>
            </a:xfrm>
            <a:custGeom>
              <a:avLst/>
              <a:gdLst/>
              <a:ahLst/>
              <a:cxnLst/>
              <a:rect l="0" t="0" r="0" b="0"/>
              <a:pathLst>
                <a:path w="66676" h="295276">
                  <a:moveTo>
                    <a:pt x="0" y="0"/>
                  </a:moveTo>
                  <a:lnTo>
                    <a:pt x="5057" y="5056"/>
                  </a:lnTo>
                  <a:lnTo>
                    <a:pt x="7539" y="10361"/>
                  </a:lnTo>
                  <a:lnTo>
                    <a:pt x="9491" y="55479"/>
                  </a:lnTo>
                  <a:lnTo>
                    <a:pt x="17059" y="98179"/>
                  </a:lnTo>
                  <a:lnTo>
                    <a:pt x="25334" y="141536"/>
                  </a:lnTo>
                  <a:lnTo>
                    <a:pt x="28148" y="185267"/>
                  </a:lnTo>
                  <a:lnTo>
                    <a:pt x="38880" y="229165"/>
                  </a:lnTo>
                  <a:lnTo>
                    <a:pt x="49680" y="265077"/>
                  </a:lnTo>
                  <a:lnTo>
                    <a:pt x="66675"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3" name="SMARTInkShape-8414"/>
            <p:cNvSpPr/>
            <p:nvPr/>
          </p:nvSpPr>
          <p:spPr>
            <a:xfrm>
              <a:off x="6186222" y="1543089"/>
              <a:ext cx="233026" cy="228561"/>
            </a:xfrm>
            <a:custGeom>
              <a:avLst/>
              <a:gdLst/>
              <a:ahLst/>
              <a:cxnLst/>
              <a:rect l="0" t="0" r="0" b="0"/>
              <a:pathLst>
                <a:path w="233026" h="228561">
                  <a:moveTo>
                    <a:pt x="214578" y="66636"/>
                  </a:moveTo>
                  <a:lnTo>
                    <a:pt x="214578" y="53378"/>
                  </a:lnTo>
                  <a:lnTo>
                    <a:pt x="211756" y="47338"/>
                  </a:lnTo>
                  <a:lnTo>
                    <a:pt x="209522" y="44246"/>
                  </a:lnTo>
                  <a:lnTo>
                    <a:pt x="184919" y="28514"/>
                  </a:lnTo>
                  <a:lnTo>
                    <a:pt x="160656" y="13716"/>
                  </a:lnTo>
                  <a:lnTo>
                    <a:pt x="117799" y="3311"/>
                  </a:lnTo>
                  <a:lnTo>
                    <a:pt x="76558" y="402"/>
                  </a:lnTo>
                  <a:lnTo>
                    <a:pt x="41982" y="0"/>
                  </a:lnTo>
                  <a:lnTo>
                    <a:pt x="25972" y="5029"/>
                  </a:lnTo>
                  <a:lnTo>
                    <a:pt x="7355" y="17296"/>
                  </a:lnTo>
                  <a:lnTo>
                    <a:pt x="661" y="23559"/>
                  </a:lnTo>
                  <a:lnTo>
                    <a:pt x="0" y="26276"/>
                  </a:lnTo>
                  <a:lnTo>
                    <a:pt x="617" y="29146"/>
                  </a:lnTo>
                  <a:lnTo>
                    <a:pt x="3068" y="35157"/>
                  </a:lnTo>
                  <a:lnTo>
                    <a:pt x="5505" y="44491"/>
                  </a:lnTo>
                  <a:lnTo>
                    <a:pt x="9827" y="50797"/>
                  </a:lnTo>
                  <a:lnTo>
                    <a:pt x="54154" y="79337"/>
                  </a:lnTo>
                  <a:lnTo>
                    <a:pt x="96189" y="103442"/>
                  </a:lnTo>
                  <a:lnTo>
                    <a:pt x="139404" y="127778"/>
                  </a:lnTo>
                  <a:lnTo>
                    <a:pt x="184067" y="155444"/>
                  </a:lnTo>
                  <a:lnTo>
                    <a:pt x="226753" y="193241"/>
                  </a:lnTo>
                  <a:lnTo>
                    <a:pt x="230572" y="199811"/>
                  </a:lnTo>
                  <a:lnTo>
                    <a:pt x="233025" y="207595"/>
                  </a:lnTo>
                  <a:lnTo>
                    <a:pt x="230538" y="211481"/>
                  </a:lnTo>
                  <a:lnTo>
                    <a:pt x="228393" y="214000"/>
                  </a:lnTo>
                  <a:lnTo>
                    <a:pt x="226009" y="219620"/>
                  </a:lnTo>
                  <a:lnTo>
                    <a:pt x="225374" y="222600"/>
                  </a:lnTo>
                  <a:lnTo>
                    <a:pt x="223892" y="224587"/>
                  </a:lnTo>
                  <a:lnTo>
                    <a:pt x="221846" y="225912"/>
                  </a:lnTo>
                  <a:lnTo>
                    <a:pt x="213909" y="227776"/>
                  </a:lnTo>
                  <a:lnTo>
                    <a:pt x="172704" y="228547"/>
                  </a:lnTo>
                  <a:lnTo>
                    <a:pt x="127198" y="228560"/>
                  </a:lnTo>
                  <a:lnTo>
                    <a:pt x="104577" y="227503"/>
                  </a:lnTo>
                  <a:lnTo>
                    <a:pt x="72418" y="219625"/>
                  </a:lnTo>
                  <a:lnTo>
                    <a:pt x="43128" y="2190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78" name="SMARTInkShape-Group1263"/>
          <p:cNvGrpSpPr/>
          <p:nvPr/>
        </p:nvGrpSpPr>
        <p:grpSpPr>
          <a:xfrm>
            <a:off x="2743200" y="1162608"/>
            <a:ext cx="694929" cy="256618"/>
            <a:chOff x="2743200" y="1162608"/>
            <a:chExt cx="694929" cy="256618"/>
          </a:xfrm>
        </p:grpSpPr>
        <p:sp>
          <p:nvSpPr>
            <p:cNvPr id="1275" name="SMARTInkShape-8415"/>
            <p:cNvSpPr/>
            <p:nvPr/>
          </p:nvSpPr>
          <p:spPr>
            <a:xfrm>
              <a:off x="3143250" y="1181100"/>
              <a:ext cx="28576" cy="200026"/>
            </a:xfrm>
            <a:custGeom>
              <a:avLst/>
              <a:gdLst/>
              <a:ahLst/>
              <a:cxnLst/>
              <a:rect l="0" t="0" r="0" b="0"/>
              <a:pathLst>
                <a:path w="28576" h="200026">
                  <a:moveTo>
                    <a:pt x="0" y="0"/>
                  </a:moveTo>
                  <a:lnTo>
                    <a:pt x="0" y="42562"/>
                  </a:lnTo>
                  <a:lnTo>
                    <a:pt x="0" y="88981"/>
                  </a:lnTo>
                  <a:lnTo>
                    <a:pt x="11759" y="135215"/>
                  </a:lnTo>
                  <a:lnTo>
                    <a:pt x="15810" y="146879"/>
                  </a:lnTo>
                  <a:lnTo>
                    <a:pt x="18924" y="183625"/>
                  </a:lnTo>
                  <a:lnTo>
                    <a:pt x="20024" y="185917"/>
                  </a:lnTo>
                  <a:lnTo>
                    <a:pt x="21816" y="187444"/>
                  </a:lnTo>
                  <a:lnTo>
                    <a:pt x="24069" y="188463"/>
                  </a:lnTo>
                  <a:lnTo>
                    <a:pt x="25571" y="190200"/>
                  </a:lnTo>
                  <a:lnTo>
                    <a:pt x="285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6" name="SMARTInkShape-8416"/>
            <p:cNvSpPr/>
            <p:nvPr/>
          </p:nvSpPr>
          <p:spPr>
            <a:xfrm>
              <a:off x="3182674" y="1171595"/>
              <a:ext cx="255455" cy="247631"/>
            </a:xfrm>
            <a:custGeom>
              <a:avLst/>
              <a:gdLst/>
              <a:ahLst/>
              <a:cxnLst/>
              <a:rect l="0" t="0" r="0" b="0"/>
              <a:pathLst>
                <a:path w="255455" h="247631">
                  <a:moveTo>
                    <a:pt x="8201" y="19030"/>
                  </a:moveTo>
                  <a:lnTo>
                    <a:pt x="0" y="19030"/>
                  </a:lnTo>
                  <a:lnTo>
                    <a:pt x="4125" y="19030"/>
                  </a:lnTo>
                  <a:lnTo>
                    <a:pt x="9212" y="16208"/>
                  </a:lnTo>
                  <a:lnTo>
                    <a:pt x="25429" y="1696"/>
                  </a:lnTo>
                  <a:lnTo>
                    <a:pt x="68051" y="0"/>
                  </a:lnTo>
                  <a:lnTo>
                    <a:pt x="97457" y="1041"/>
                  </a:lnTo>
                  <a:lnTo>
                    <a:pt x="127628" y="9681"/>
                  </a:lnTo>
                  <a:lnTo>
                    <a:pt x="172339" y="38138"/>
                  </a:lnTo>
                  <a:lnTo>
                    <a:pt x="216972" y="66657"/>
                  </a:lnTo>
                  <a:lnTo>
                    <a:pt x="223755" y="74064"/>
                  </a:lnTo>
                  <a:lnTo>
                    <a:pt x="233524" y="88018"/>
                  </a:lnTo>
                  <a:lnTo>
                    <a:pt x="239930" y="92025"/>
                  </a:lnTo>
                  <a:lnTo>
                    <a:pt x="242062" y="95210"/>
                  </a:lnTo>
                  <a:lnTo>
                    <a:pt x="245483" y="112708"/>
                  </a:lnTo>
                  <a:lnTo>
                    <a:pt x="246160" y="121613"/>
                  </a:lnTo>
                  <a:lnTo>
                    <a:pt x="253843" y="144239"/>
                  </a:lnTo>
                  <a:lnTo>
                    <a:pt x="255454" y="158415"/>
                  </a:lnTo>
                  <a:lnTo>
                    <a:pt x="250677" y="170984"/>
                  </a:lnTo>
                  <a:lnTo>
                    <a:pt x="236880" y="190072"/>
                  </a:lnTo>
                  <a:lnTo>
                    <a:pt x="219596" y="206598"/>
                  </a:lnTo>
                  <a:lnTo>
                    <a:pt x="189527" y="223563"/>
                  </a:lnTo>
                  <a:lnTo>
                    <a:pt x="167451" y="227589"/>
                  </a:lnTo>
                  <a:lnTo>
                    <a:pt x="154282" y="229345"/>
                  </a:lnTo>
                  <a:lnTo>
                    <a:pt x="131405" y="236061"/>
                  </a:lnTo>
                  <a:lnTo>
                    <a:pt x="125262" y="236742"/>
                  </a:lnTo>
                  <a:lnTo>
                    <a:pt x="121167" y="238255"/>
                  </a:lnTo>
                  <a:lnTo>
                    <a:pt x="118437" y="240322"/>
                  </a:lnTo>
                  <a:lnTo>
                    <a:pt x="116616" y="242758"/>
                  </a:lnTo>
                  <a:lnTo>
                    <a:pt x="108950" y="245464"/>
                  </a:lnTo>
                  <a:lnTo>
                    <a:pt x="61423" y="247605"/>
                  </a:lnTo>
                  <a:lnTo>
                    <a:pt x="36776" y="2476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7" name="SMARTInkShape-8417"/>
            <p:cNvSpPr/>
            <p:nvPr/>
          </p:nvSpPr>
          <p:spPr>
            <a:xfrm>
              <a:off x="2743200" y="1162608"/>
              <a:ext cx="314326" cy="228043"/>
            </a:xfrm>
            <a:custGeom>
              <a:avLst/>
              <a:gdLst/>
              <a:ahLst/>
              <a:cxnLst/>
              <a:rect l="0" t="0" r="0" b="0"/>
              <a:pathLst>
                <a:path w="314326" h="228043">
                  <a:moveTo>
                    <a:pt x="0" y="75642"/>
                  </a:moveTo>
                  <a:lnTo>
                    <a:pt x="0" y="66233"/>
                  </a:lnTo>
                  <a:lnTo>
                    <a:pt x="0" y="111397"/>
                  </a:lnTo>
                  <a:lnTo>
                    <a:pt x="1058" y="156004"/>
                  </a:lnTo>
                  <a:lnTo>
                    <a:pt x="8642" y="186658"/>
                  </a:lnTo>
                  <a:lnTo>
                    <a:pt x="9525" y="228030"/>
                  </a:lnTo>
                  <a:lnTo>
                    <a:pt x="9525" y="204444"/>
                  </a:lnTo>
                  <a:lnTo>
                    <a:pt x="588" y="168605"/>
                  </a:lnTo>
                  <a:lnTo>
                    <a:pt x="34" y="126308"/>
                  </a:lnTo>
                  <a:lnTo>
                    <a:pt x="2838" y="116505"/>
                  </a:lnTo>
                  <a:lnTo>
                    <a:pt x="6553" y="107562"/>
                  </a:lnTo>
                  <a:lnTo>
                    <a:pt x="10322" y="74320"/>
                  </a:lnTo>
                  <a:lnTo>
                    <a:pt x="12173" y="71586"/>
                  </a:lnTo>
                  <a:lnTo>
                    <a:pt x="14465" y="69763"/>
                  </a:lnTo>
                  <a:lnTo>
                    <a:pt x="17012" y="62093"/>
                  </a:lnTo>
                  <a:lnTo>
                    <a:pt x="19203" y="52687"/>
                  </a:lnTo>
                  <a:lnTo>
                    <a:pt x="27613" y="37953"/>
                  </a:lnTo>
                  <a:lnTo>
                    <a:pt x="28148" y="33138"/>
                  </a:lnTo>
                  <a:lnTo>
                    <a:pt x="31207" y="27471"/>
                  </a:lnTo>
                  <a:lnTo>
                    <a:pt x="38065" y="18538"/>
                  </a:lnTo>
                  <a:lnTo>
                    <a:pt x="43146" y="23562"/>
                  </a:lnTo>
                  <a:lnTo>
                    <a:pt x="48457" y="26037"/>
                  </a:lnTo>
                  <a:lnTo>
                    <a:pt x="51354" y="26697"/>
                  </a:lnTo>
                  <a:lnTo>
                    <a:pt x="53286" y="28195"/>
                  </a:lnTo>
                  <a:lnTo>
                    <a:pt x="85778" y="66134"/>
                  </a:lnTo>
                  <a:lnTo>
                    <a:pt x="114302" y="97515"/>
                  </a:lnTo>
                  <a:lnTo>
                    <a:pt x="127000" y="115593"/>
                  </a:lnTo>
                  <a:lnTo>
                    <a:pt x="133350" y="119856"/>
                  </a:lnTo>
                  <a:lnTo>
                    <a:pt x="142679" y="122818"/>
                  </a:lnTo>
                  <a:lnTo>
                    <a:pt x="150911" y="123208"/>
                  </a:lnTo>
                  <a:lnTo>
                    <a:pt x="151407" y="122169"/>
                  </a:lnTo>
                  <a:lnTo>
                    <a:pt x="153371" y="107017"/>
                  </a:lnTo>
                  <a:lnTo>
                    <a:pt x="159922" y="94618"/>
                  </a:lnTo>
                  <a:lnTo>
                    <a:pt x="162960" y="51124"/>
                  </a:lnTo>
                  <a:lnTo>
                    <a:pt x="169459" y="37716"/>
                  </a:lnTo>
                  <a:lnTo>
                    <a:pt x="170123" y="34483"/>
                  </a:lnTo>
                  <a:lnTo>
                    <a:pt x="189050" y="1324"/>
                  </a:lnTo>
                  <a:lnTo>
                    <a:pt x="192678" y="279"/>
                  </a:lnTo>
                  <a:lnTo>
                    <a:pt x="195127" y="0"/>
                  </a:lnTo>
                  <a:lnTo>
                    <a:pt x="196760" y="872"/>
                  </a:lnTo>
                  <a:lnTo>
                    <a:pt x="197848" y="2512"/>
                  </a:lnTo>
                  <a:lnTo>
                    <a:pt x="198574" y="4664"/>
                  </a:lnTo>
                  <a:lnTo>
                    <a:pt x="200116" y="6098"/>
                  </a:lnTo>
                  <a:lnTo>
                    <a:pt x="204651" y="7692"/>
                  </a:lnTo>
                  <a:lnTo>
                    <a:pt x="206284" y="9175"/>
                  </a:lnTo>
                  <a:lnTo>
                    <a:pt x="214176" y="22113"/>
                  </a:lnTo>
                  <a:lnTo>
                    <a:pt x="241338" y="50254"/>
                  </a:lnTo>
                  <a:lnTo>
                    <a:pt x="244845" y="59419"/>
                  </a:lnTo>
                  <a:lnTo>
                    <a:pt x="247461" y="69490"/>
                  </a:lnTo>
                  <a:lnTo>
                    <a:pt x="253826" y="82168"/>
                  </a:lnTo>
                  <a:lnTo>
                    <a:pt x="263634" y="127412"/>
                  </a:lnTo>
                  <a:lnTo>
                    <a:pt x="271637" y="169079"/>
                  </a:lnTo>
                  <a:lnTo>
                    <a:pt x="283160" y="189285"/>
                  </a:lnTo>
                  <a:lnTo>
                    <a:pt x="285657" y="196000"/>
                  </a:lnTo>
                  <a:lnTo>
                    <a:pt x="302158" y="218500"/>
                  </a:lnTo>
                  <a:lnTo>
                    <a:pt x="304278" y="226157"/>
                  </a:lnTo>
                  <a:lnTo>
                    <a:pt x="305510" y="226785"/>
                  </a:lnTo>
                  <a:lnTo>
                    <a:pt x="314325" y="2280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279" name="SMARTInkShape-8418"/>
          <p:cNvSpPr/>
          <p:nvPr/>
        </p:nvSpPr>
        <p:spPr>
          <a:xfrm>
            <a:off x="2480537" y="1524000"/>
            <a:ext cx="3024914" cy="2286001"/>
          </a:xfrm>
          <a:custGeom>
            <a:avLst/>
            <a:gdLst/>
            <a:ahLst/>
            <a:cxnLst/>
            <a:rect l="0" t="0" r="0" b="0"/>
            <a:pathLst>
              <a:path w="3024914" h="2286001">
                <a:moveTo>
                  <a:pt x="5488" y="2286000"/>
                </a:moveTo>
                <a:lnTo>
                  <a:pt x="0" y="2286000"/>
                </a:lnTo>
                <a:lnTo>
                  <a:pt x="2343" y="2286000"/>
                </a:lnTo>
                <a:lnTo>
                  <a:pt x="3392" y="2284942"/>
                </a:lnTo>
                <a:lnTo>
                  <a:pt x="4556" y="2280943"/>
                </a:lnTo>
                <a:lnTo>
                  <a:pt x="5925" y="2279454"/>
                </a:lnTo>
                <a:lnTo>
                  <a:pt x="10269" y="2277799"/>
                </a:lnTo>
                <a:lnTo>
                  <a:pt x="11850" y="2276299"/>
                </a:lnTo>
                <a:lnTo>
                  <a:pt x="19653" y="2263334"/>
                </a:lnTo>
                <a:lnTo>
                  <a:pt x="62943" y="2230819"/>
                </a:lnTo>
                <a:lnTo>
                  <a:pt x="103587" y="2199611"/>
                </a:lnTo>
                <a:lnTo>
                  <a:pt x="151178" y="2163987"/>
                </a:lnTo>
                <a:lnTo>
                  <a:pt x="193536" y="2128704"/>
                </a:lnTo>
                <a:lnTo>
                  <a:pt x="240146" y="2089155"/>
                </a:lnTo>
                <a:lnTo>
                  <a:pt x="281882" y="2050512"/>
                </a:lnTo>
                <a:lnTo>
                  <a:pt x="326173" y="2012547"/>
                </a:lnTo>
                <a:lnTo>
                  <a:pt x="365715" y="1981983"/>
                </a:lnTo>
                <a:lnTo>
                  <a:pt x="409780" y="1954858"/>
                </a:lnTo>
                <a:lnTo>
                  <a:pt x="454859" y="1917617"/>
                </a:lnTo>
                <a:lnTo>
                  <a:pt x="497410" y="1903682"/>
                </a:lnTo>
                <a:lnTo>
                  <a:pt x="544806" y="1881887"/>
                </a:lnTo>
                <a:lnTo>
                  <a:pt x="587501" y="1850908"/>
                </a:lnTo>
                <a:lnTo>
                  <a:pt x="630492" y="1812915"/>
                </a:lnTo>
                <a:lnTo>
                  <a:pt x="673012" y="1781174"/>
                </a:lnTo>
                <a:lnTo>
                  <a:pt x="713419" y="1749425"/>
                </a:lnTo>
                <a:lnTo>
                  <a:pt x="758369" y="1717675"/>
                </a:lnTo>
                <a:lnTo>
                  <a:pt x="802819" y="1685925"/>
                </a:lnTo>
                <a:lnTo>
                  <a:pt x="843519" y="1647629"/>
                </a:lnTo>
                <a:lnTo>
                  <a:pt x="865980" y="1627541"/>
                </a:lnTo>
                <a:lnTo>
                  <a:pt x="910790" y="1597111"/>
                </a:lnTo>
                <a:lnTo>
                  <a:pt x="955222" y="1570069"/>
                </a:lnTo>
                <a:lnTo>
                  <a:pt x="995920" y="1534182"/>
                </a:lnTo>
                <a:lnTo>
                  <a:pt x="1035629" y="1507166"/>
                </a:lnTo>
                <a:lnTo>
                  <a:pt x="1074464" y="1476249"/>
                </a:lnTo>
                <a:lnTo>
                  <a:pt x="1119268" y="1441086"/>
                </a:lnTo>
                <a:lnTo>
                  <a:pt x="1159182" y="1415166"/>
                </a:lnTo>
                <a:lnTo>
                  <a:pt x="1200735" y="1384184"/>
                </a:lnTo>
                <a:lnTo>
                  <a:pt x="1228580" y="1359935"/>
                </a:lnTo>
                <a:lnTo>
                  <a:pt x="1253358" y="1345331"/>
                </a:lnTo>
                <a:lnTo>
                  <a:pt x="1284052" y="1318668"/>
                </a:lnTo>
                <a:lnTo>
                  <a:pt x="1331643" y="1285409"/>
                </a:lnTo>
                <a:lnTo>
                  <a:pt x="1379265" y="1247734"/>
                </a:lnTo>
                <a:lnTo>
                  <a:pt x="1426890" y="1209672"/>
                </a:lnTo>
                <a:lnTo>
                  <a:pt x="1468299" y="1179218"/>
                </a:lnTo>
                <a:lnTo>
                  <a:pt x="1508582" y="1150233"/>
                </a:lnTo>
                <a:lnTo>
                  <a:pt x="1554446" y="1110269"/>
                </a:lnTo>
                <a:lnTo>
                  <a:pt x="1592387" y="1084619"/>
                </a:lnTo>
                <a:lnTo>
                  <a:pt x="1638025" y="1050329"/>
                </a:lnTo>
                <a:lnTo>
                  <a:pt x="1663953" y="1032286"/>
                </a:lnTo>
                <a:lnTo>
                  <a:pt x="1688921" y="1017415"/>
                </a:lnTo>
                <a:lnTo>
                  <a:pt x="1735717" y="974622"/>
                </a:lnTo>
                <a:lnTo>
                  <a:pt x="1780304" y="939970"/>
                </a:lnTo>
                <a:lnTo>
                  <a:pt x="1827585" y="907057"/>
                </a:lnTo>
                <a:lnTo>
                  <a:pt x="1842951" y="898436"/>
                </a:lnTo>
                <a:lnTo>
                  <a:pt x="1859668" y="882741"/>
                </a:lnTo>
                <a:lnTo>
                  <a:pt x="1881672" y="869860"/>
                </a:lnTo>
                <a:lnTo>
                  <a:pt x="1918439" y="835889"/>
                </a:lnTo>
                <a:lnTo>
                  <a:pt x="1963290" y="801760"/>
                </a:lnTo>
                <a:lnTo>
                  <a:pt x="2006629" y="768817"/>
                </a:lnTo>
                <a:lnTo>
                  <a:pt x="2049709" y="735596"/>
                </a:lnTo>
                <a:lnTo>
                  <a:pt x="2072123" y="717548"/>
                </a:lnTo>
                <a:lnTo>
                  <a:pt x="2114650" y="697520"/>
                </a:lnTo>
                <a:lnTo>
                  <a:pt x="2140314" y="680806"/>
                </a:lnTo>
                <a:lnTo>
                  <a:pt x="2182487" y="646713"/>
                </a:lnTo>
                <a:lnTo>
                  <a:pt x="2226242" y="617845"/>
                </a:lnTo>
                <a:lnTo>
                  <a:pt x="2271568" y="581719"/>
                </a:lnTo>
                <a:lnTo>
                  <a:pt x="2311887" y="554671"/>
                </a:lnTo>
                <a:lnTo>
                  <a:pt x="2354499" y="518723"/>
                </a:lnTo>
                <a:lnTo>
                  <a:pt x="2397753" y="484430"/>
                </a:lnTo>
                <a:lnTo>
                  <a:pt x="2444084" y="446034"/>
                </a:lnTo>
                <a:lnTo>
                  <a:pt x="2484000" y="414912"/>
                </a:lnTo>
                <a:lnTo>
                  <a:pt x="2527761" y="379586"/>
                </a:lnTo>
                <a:lnTo>
                  <a:pt x="2568443" y="348429"/>
                </a:lnTo>
                <a:lnTo>
                  <a:pt x="2612373" y="315113"/>
                </a:lnTo>
                <a:lnTo>
                  <a:pt x="2657927" y="278197"/>
                </a:lnTo>
                <a:lnTo>
                  <a:pt x="2698948" y="242087"/>
                </a:lnTo>
                <a:lnTo>
                  <a:pt x="2738432" y="215781"/>
                </a:lnTo>
                <a:lnTo>
                  <a:pt x="2781171" y="179536"/>
                </a:lnTo>
                <a:lnTo>
                  <a:pt x="2824345" y="143548"/>
                </a:lnTo>
                <a:lnTo>
                  <a:pt x="2866896" y="110487"/>
                </a:lnTo>
                <a:lnTo>
                  <a:pt x="2912877" y="79515"/>
                </a:lnTo>
                <a:lnTo>
                  <a:pt x="2957295" y="45242"/>
                </a:lnTo>
                <a:lnTo>
                  <a:pt x="2974069" y="32925"/>
                </a:lnTo>
                <a:lnTo>
                  <a:pt x="3004286" y="16460"/>
                </a:lnTo>
                <a:lnTo>
                  <a:pt x="302491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0" name="SMARTInkShape-8419"/>
          <p:cNvSpPr/>
          <p:nvPr/>
        </p:nvSpPr>
        <p:spPr>
          <a:xfrm>
            <a:off x="2600325" y="1457325"/>
            <a:ext cx="2790826" cy="2657476"/>
          </a:xfrm>
          <a:custGeom>
            <a:avLst/>
            <a:gdLst/>
            <a:ahLst/>
            <a:cxnLst/>
            <a:rect l="0" t="0" r="0" b="0"/>
            <a:pathLst>
              <a:path w="2790826" h="2657476">
                <a:moveTo>
                  <a:pt x="0" y="0"/>
                </a:moveTo>
                <a:lnTo>
                  <a:pt x="8201" y="0"/>
                </a:lnTo>
                <a:lnTo>
                  <a:pt x="54857" y="35012"/>
                </a:lnTo>
                <a:lnTo>
                  <a:pt x="101510" y="63502"/>
                </a:lnTo>
                <a:lnTo>
                  <a:pt x="149109" y="100717"/>
                </a:lnTo>
                <a:lnTo>
                  <a:pt x="190965" y="128177"/>
                </a:lnTo>
                <a:lnTo>
                  <a:pt x="233250" y="163980"/>
                </a:lnTo>
                <a:lnTo>
                  <a:pt x="275797" y="197383"/>
                </a:lnTo>
                <a:lnTo>
                  <a:pt x="317110" y="229204"/>
                </a:lnTo>
                <a:lnTo>
                  <a:pt x="359464" y="259214"/>
                </a:lnTo>
                <a:lnTo>
                  <a:pt x="378837" y="271840"/>
                </a:lnTo>
                <a:lnTo>
                  <a:pt x="422864" y="310151"/>
                </a:lnTo>
                <a:lnTo>
                  <a:pt x="460766" y="336627"/>
                </a:lnTo>
                <a:lnTo>
                  <a:pt x="508274" y="375732"/>
                </a:lnTo>
                <a:lnTo>
                  <a:pt x="537244" y="398489"/>
                </a:lnTo>
                <a:lnTo>
                  <a:pt x="557333" y="412056"/>
                </a:lnTo>
                <a:lnTo>
                  <a:pt x="601619" y="458393"/>
                </a:lnTo>
                <a:lnTo>
                  <a:pt x="642847" y="494869"/>
                </a:lnTo>
                <a:lnTo>
                  <a:pt x="689935" y="531248"/>
                </a:lnTo>
                <a:lnTo>
                  <a:pt x="735709" y="567522"/>
                </a:lnTo>
                <a:lnTo>
                  <a:pt x="775680" y="604517"/>
                </a:lnTo>
                <a:lnTo>
                  <a:pt x="822494" y="651069"/>
                </a:lnTo>
                <a:lnTo>
                  <a:pt x="868990" y="696483"/>
                </a:lnTo>
                <a:lnTo>
                  <a:pt x="887657" y="710720"/>
                </a:lnTo>
                <a:lnTo>
                  <a:pt x="924497" y="752633"/>
                </a:lnTo>
                <a:lnTo>
                  <a:pt x="968408" y="791878"/>
                </a:lnTo>
                <a:lnTo>
                  <a:pt x="1012827" y="832112"/>
                </a:lnTo>
                <a:lnTo>
                  <a:pt x="1057275" y="876315"/>
                </a:lnTo>
                <a:lnTo>
                  <a:pt x="1101725" y="915694"/>
                </a:lnTo>
                <a:lnTo>
                  <a:pt x="1146175" y="955937"/>
                </a:lnTo>
                <a:lnTo>
                  <a:pt x="1190625" y="1000140"/>
                </a:lnTo>
                <a:lnTo>
                  <a:pt x="1235075" y="1044576"/>
                </a:lnTo>
                <a:lnTo>
                  <a:pt x="1279525" y="1089025"/>
                </a:lnTo>
                <a:lnTo>
                  <a:pt x="1323975" y="1133475"/>
                </a:lnTo>
                <a:lnTo>
                  <a:pt x="1368425" y="1177925"/>
                </a:lnTo>
                <a:lnTo>
                  <a:pt x="1412875" y="1222375"/>
                </a:lnTo>
                <a:lnTo>
                  <a:pt x="1457325" y="1269647"/>
                </a:lnTo>
                <a:lnTo>
                  <a:pt x="1495425" y="1313862"/>
                </a:lnTo>
                <a:lnTo>
                  <a:pt x="1539875" y="1358866"/>
                </a:lnTo>
                <a:lnTo>
                  <a:pt x="1584325" y="1403348"/>
                </a:lnTo>
                <a:lnTo>
                  <a:pt x="1628775" y="1447800"/>
                </a:lnTo>
                <a:lnTo>
                  <a:pt x="1673225" y="1492250"/>
                </a:lnTo>
                <a:lnTo>
                  <a:pt x="1707797" y="1529644"/>
                </a:lnTo>
                <a:lnTo>
                  <a:pt x="1745367" y="1573035"/>
                </a:lnTo>
                <a:lnTo>
                  <a:pt x="1784273" y="1618233"/>
                </a:lnTo>
                <a:lnTo>
                  <a:pt x="1824560" y="1653724"/>
                </a:lnTo>
                <a:lnTo>
                  <a:pt x="1865749" y="1697242"/>
                </a:lnTo>
                <a:lnTo>
                  <a:pt x="1906769" y="1743977"/>
                </a:lnTo>
                <a:lnTo>
                  <a:pt x="1947826" y="1783028"/>
                </a:lnTo>
                <a:lnTo>
                  <a:pt x="1962134" y="1794699"/>
                </a:lnTo>
                <a:lnTo>
                  <a:pt x="2006358" y="1841195"/>
                </a:lnTo>
                <a:lnTo>
                  <a:pt x="2047200" y="1882049"/>
                </a:lnTo>
                <a:lnTo>
                  <a:pt x="2091708" y="1929500"/>
                </a:lnTo>
                <a:lnTo>
                  <a:pt x="2106136" y="1944127"/>
                </a:lnTo>
                <a:lnTo>
                  <a:pt x="2106824" y="1949076"/>
                </a:lnTo>
                <a:lnTo>
                  <a:pt x="2100854" y="1965097"/>
                </a:lnTo>
                <a:lnTo>
                  <a:pt x="2101186" y="1969406"/>
                </a:lnTo>
                <a:lnTo>
                  <a:pt x="2102466" y="1973337"/>
                </a:lnTo>
                <a:lnTo>
                  <a:pt x="2136372" y="2012081"/>
                </a:lnTo>
                <a:lnTo>
                  <a:pt x="2175945" y="2059598"/>
                </a:lnTo>
                <a:lnTo>
                  <a:pt x="2220534" y="2106054"/>
                </a:lnTo>
                <a:lnTo>
                  <a:pt x="2254017" y="2146240"/>
                </a:lnTo>
                <a:lnTo>
                  <a:pt x="2296331" y="2191160"/>
                </a:lnTo>
                <a:lnTo>
                  <a:pt x="2342633" y="2229622"/>
                </a:lnTo>
                <a:lnTo>
                  <a:pt x="2383340" y="2271912"/>
                </a:lnTo>
                <a:lnTo>
                  <a:pt x="2394879" y="2286089"/>
                </a:lnTo>
                <a:lnTo>
                  <a:pt x="2438678" y="2319513"/>
                </a:lnTo>
                <a:lnTo>
                  <a:pt x="2479422" y="2364554"/>
                </a:lnTo>
                <a:lnTo>
                  <a:pt x="2525409" y="2411087"/>
                </a:lnTo>
                <a:lnTo>
                  <a:pt x="2569339" y="2455039"/>
                </a:lnTo>
                <a:lnTo>
                  <a:pt x="2608186" y="2491063"/>
                </a:lnTo>
                <a:lnTo>
                  <a:pt x="2651776" y="2528539"/>
                </a:lnTo>
                <a:lnTo>
                  <a:pt x="2696535" y="2572745"/>
                </a:lnTo>
                <a:lnTo>
                  <a:pt x="2739064" y="2607041"/>
                </a:lnTo>
                <a:lnTo>
                  <a:pt x="2790825" y="2657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1" name="SMARTInkShape-8420"/>
          <p:cNvSpPr/>
          <p:nvPr/>
        </p:nvSpPr>
        <p:spPr>
          <a:xfrm>
            <a:off x="1943116" y="1476375"/>
            <a:ext cx="4019535" cy="2905116"/>
          </a:xfrm>
          <a:custGeom>
            <a:avLst/>
            <a:gdLst/>
            <a:ahLst/>
            <a:cxnLst/>
            <a:rect l="0" t="0" r="0" b="0"/>
            <a:pathLst>
              <a:path w="4019535" h="2905116">
                <a:moveTo>
                  <a:pt x="9509" y="0"/>
                </a:moveTo>
                <a:lnTo>
                  <a:pt x="9509" y="14547"/>
                </a:lnTo>
                <a:lnTo>
                  <a:pt x="10567" y="16048"/>
                </a:lnTo>
                <a:lnTo>
                  <a:pt x="12331" y="17049"/>
                </a:lnTo>
                <a:lnTo>
                  <a:pt x="14565" y="17716"/>
                </a:lnTo>
                <a:lnTo>
                  <a:pt x="16055" y="19219"/>
                </a:lnTo>
                <a:lnTo>
                  <a:pt x="17710" y="23711"/>
                </a:lnTo>
                <a:lnTo>
                  <a:pt x="20090" y="63580"/>
                </a:lnTo>
                <a:lnTo>
                  <a:pt x="25579" y="74107"/>
                </a:lnTo>
                <a:lnTo>
                  <a:pt x="28734" y="89103"/>
                </a:lnTo>
                <a:lnTo>
                  <a:pt x="35923" y="104188"/>
                </a:lnTo>
                <a:lnTo>
                  <a:pt x="47179" y="150704"/>
                </a:lnTo>
                <a:lnTo>
                  <a:pt x="56865" y="197562"/>
                </a:lnTo>
                <a:lnTo>
                  <a:pt x="58169" y="225570"/>
                </a:lnTo>
                <a:lnTo>
                  <a:pt x="65332" y="254437"/>
                </a:lnTo>
                <a:lnTo>
                  <a:pt x="66607" y="297278"/>
                </a:lnTo>
                <a:lnTo>
                  <a:pt x="67710" y="326230"/>
                </a:lnTo>
                <a:lnTo>
                  <a:pt x="74197" y="344938"/>
                </a:lnTo>
                <a:lnTo>
                  <a:pt x="77165" y="387234"/>
                </a:lnTo>
                <a:lnTo>
                  <a:pt x="84375" y="416328"/>
                </a:lnTo>
                <a:lnTo>
                  <a:pt x="85674" y="463953"/>
                </a:lnTo>
                <a:lnTo>
                  <a:pt x="86760" y="482484"/>
                </a:lnTo>
                <a:lnTo>
                  <a:pt x="93909" y="511578"/>
                </a:lnTo>
                <a:lnTo>
                  <a:pt x="95200" y="559203"/>
                </a:lnTo>
                <a:lnTo>
                  <a:pt x="95233" y="603501"/>
                </a:lnTo>
                <a:lnTo>
                  <a:pt x="95234" y="648637"/>
                </a:lnTo>
                <a:lnTo>
                  <a:pt x="95234" y="693581"/>
                </a:lnTo>
                <a:lnTo>
                  <a:pt x="95234" y="735432"/>
                </a:lnTo>
                <a:lnTo>
                  <a:pt x="96292" y="776387"/>
                </a:lnTo>
                <a:lnTo>
                  <a:pt x="103435" y="809677"/>
                </a:lnTo>
                <a:lnTo>
                  <a:pt x="99010" y="833546"/>
                </a:lnTo>
                <a:lnTo>
                  <a:pt x="104330" y="877735"/>
                </a:lnTo>
                <a:lnTo>
                  <a:pt x="103510" y="890696"/>
                </a:lnTo>
                <a:lnTo>
                  <a:pt x="95811" y="937707"/>
                </a:lnTo>
                <a:lnTo>
                  <a:pt x="95268" y="982060"/>
                </a:lnTo>
                <a:lnTo>
                  <a:pt x="95237" y="1024566"/>
                </a:lnTo>
                <a:lnTo>
                  <a:pt x="86592" y="1072015"/>
                </a:lnTo>
                <a:lnTo>
                  <a:pt x="84728" y="1108254"/>
                </a:lnTo>
                <a:lnTo>
                  <a:pt x="70528" y="1153795"/>
                </a:lnTo>
                <a:lnTo>
                  <a:pt x="65940" y="1196695"/>
                </a:lnTo>
                <a:lnTo>
                  <a:pt x="58046" y="1239645"/>
                </a:lnTo>
                <a:lnTo>
                  <a:pt x="49648" y="1287257"/>
                </a:lnTo>
                <a:lnTo>
                  <a:pt x="47728" y="1331173"/>
                </a:lnTo>
                <a:lnTo>
                  <a:pt x="46574" y="1350405"/>
                </a:lnTo>
                <a:lnTo>
                  <a:pt x="33481" y="1394277"/>
                </a:lnTo>
                <a:lnTo>
                  <a:pt x="36482" y="1435026"/>
                </a:lnTo>
                <a:lnTo>
                  <a:pt x="32435" y="1458127"/>
                </a:lnTo>
                <a:lnTo>
                  <a:pt x="37660" y="1504811"/>
                </a:lnTo>
                <a:lnTo>
                  <a:pt x="38059" y="1549392"/>
                </a:lnTo>
                <a:lnTo>
                  <a:pt x="29881" y="1592556"/>
                </a:lnTo>
                <a:lnTo>
                  <a:pt x="28951" y="1609694"/>
                </a:lnTo>
                <a:lnTo>
                  <a:pt x="37224" y="1656672"/>
                </a:lnTo>
                <a:lnTo>
                  <a:pt x="38034" y="1703414"/>
                </a:lnTo>
                <a:lnTo>
                  <a:pt x="38081" y="1746189"/>
                </a:lnTo>
                <a:lnTo>
                  <a:pt x="38084" y="1790385"/>
                </a:lnTo>
                <a:lnTo>
                  <a:pt x="29442" y="1837630"/>
                </a:lnTo>
                <a:lnTo>
                  <a:pt x="28611" y="1879671"/>
                </a:lnTo>
                <a:lnTo>
                  <a:pt x="28566" y="1922361"/>
                </a:lnTo>
                <a:lnTo>
                  <a:pt x="28562" y="1933177"/>
                </a:lnTo>
                <a:lnTo>
                  <a:pt x="22916" y="1944334"/>
                </a:lnTo>
                <a:lnTo>
                  <a:pt x="18447" y="1950273"/>
                </a:lnTo>
                <a:lnTo>
                  <a:pt x="13481" y="1965338"/>
                </a:lnTo>
                <a:lnTo>
                  <a:pt x="7036" y="2001679"/>
                </a:lnTo>
                <a:lnTo>
                  <a:pt x="3118" y="2014644"/>
                </a:lnTo>
                <a:lnTo>
                  <a:pt x="167" y="2058835"/>
                </a:lnTo>
                <a:lnTo>
                  <a:pt x="0" y="2103165"/>
                </a:lnTo>
                <a:lnTo>
                  <a:pt x="1049" y="2115840"/>
                </a:lnTo>
                <a:lnTo>
                  <a:pt x="7524" y="2138245"/>
                </a:lnTo>
                <a:lnTo>
                  <a:pt x="9393" y="2182233"/>
                </a:lnTo>
                <a:lnTo>
                  <a:pt x="9499" y="2224718"/>
                </a:lnTo>
                <a:lnTo>
                  <a:pt x="12331" y="2270323"/>
                </a:lnTo>
                <a:lnTo>
                  <a:pt x="18642" y="2315508"/>
                </a:lnTo>
                <a:lnTo>
                  <a:pt x="19018" y="2359538"/>
                </a:lnTo>
                <a:lnTo>
                  <a:pt x="19033" y="2405728"/>
                </a:lnTo>
                <a:lnTo>
                  <a:pt x="19034" y="2448477"/>
                </a:lnTo>
                <a:lnTo>
                  <a:pt x="19034" y="2490104"/>
                </a:lnTo>
                <a:lnTo>
                  <a:pt x="19034" y="2534979"/>
                </a:lnTo>
                <a:lnTo>
                  <a:pt x="19034" y="2578629"/>
                </a:lnTo>
                <a:lnTo>
                  <a:pt x="20092" y="2587507"/>
                </a:lnTo>
                <a:lnTo>
                  <a:pt x="27235" y="2616603"/>
                </a:lnTo>
                <a:lnTo>
                  <a:pt x="28536" y="2662839"/>
                </a:lnTo>
                <a:lnTo>
                  <a:pt x="28558" y="2689186"/>
                </a:lnTo>
                <a:lnTo>
                  <a:pt x="37823" y="2731296"/>
                </a:lnTo>
                <a:lnTo>
                  <a:pt x="38081" y="2774831"/>
                </a:lnTo>
                <a:lnTo>
                  <a:pt x="40905" y="2781247"/>
                </a:lnTo>
                <a:lnTo>
                  <a:pt x="44629" y="2787626"/>
                </a:lnTo>
                <a:lnTo>
                  <a:pt x="46726" y="2798226"/>
                </a:lnTo>
                <a:lnTo>
                  <a:pt x="47217" y="2808578"/>
                </a:lnTo>
                <a:lnTo>
                  <a:pt x="48406" y="2812186"/>
                </a:lnTo>
                <a:lnTo>
                  <a:pt x="50257" y="2814590"/>
                </a:lnTo>
                <a:lnTo>
                  <a:pt x="52549" y="2816194"/>
                </a:lnTo>
                <a:lnTo>
                  <a:pt x="53019" y="2819379"/>
                </a:lnTo>
                <a:lnTo>
                  <a:pt x="48530" y="2840577"/>
                </a:lnTo>
                <a:lnTo>
                  <a:pt x="50841" y="2847509"/>
                </a:lnTo>
                <a:lnTo>
                  <a:pt x="54337" y="2854118"/>
                </a:lnTo>
                <a:lnTo>
                  <a:pt x="56766" y="2870173"/>
                </a:lnTo>
                <a:lnTo>
                  <a:pt x="57134" y="2901087"/>
                </a:lnTo>
                <a:lnTo>
                  <a:pt x="57134" y="2895682"/>
                </a:lnTo>
                <a:lnTo>
                  <a:pt x="57134" y="2904735"/>
                </a:lnTo>
                <a:lnTo>
                  <a:pt x="79524" y="2905115"/>
                </a:lnTo>
                <a:lnTo>
                  <a:pt x="85782" y="2902298"/>
                </a:lnTo>
                <a:lnTo>
                  <a:pt x="92092" y="2898577"/>
                </a:lnTo>
                <a:lnTo>
                  <a:pt x="104766" y="2896188"/>
                </a:lnTo>
                <a:lnTo>
                  <a:pt x="150398" y="2895605"/>
                </a:lnTo>
                <a:lnTo>
                  <a:pt x="184253" y="2894542"/>
                </a:lnTo>
                <a:lnTo>
                  <a:pt x="202782" y="2887399"/>
                </a:lnTo>
                <a:lnTo>
                  <a:pt x="249216" y="2886153"/>
                </a:lnTo>
                <a:lnTo>
                  <a:pt x="292455" y="2886078"/>
                </a:lnTo>
                <a:lnTo>
                  <a:pt x="336784" y="2886075"/>
                </a:lnTo>
                <a:lnTo>
                  <a:pt x="383832" y="2886075"/>
                </a:lnTo>
                <a:lnTo>
                  <a:pt x="425033" y="2885017"/>
                </a:lnTo>
                <a:lnTo>
                  <a:pt x="451029" y="2878536"/>
                </a:lnTo>
                <a:lnTo>
                  <a:pt x="496217" y="2876666"/>
                </a:lnTo>
                <a:lnTo>
                  <a:pt x="518321" y="2875514"/>
                </a:lnTo>
                <a:lnTo>
                  <a:pt x="549134" y="2867910"/>
                </a:lnTo>
                <a:lnTo>
                  <a:pt x="592056" y="2867103"/>
                </a:lnTo>
                <a:lnTo>
                  <a:pt x="634726" y="2867032"/>
                </a:lnTo>
                <a:lnTo>
                  <a:pt x="667937" y="2864204"/>
                </a:lnTo>
                <a:lnTo>
                  <a:pt x="711734" y="2858089"/>
                </a:lnTo>
                <a:lnTo>
                  <a:pt x="751940" y="2857616"/>
                </a:lnTo>
                <a:lnTo>
                  <a:pt x="798218" y="2862567"/>
                </a:lnTo>
                <a:lnTo>
                  <a:pt x="844641" y="2866438"/>
                </a:lnTo>
                <a:lnTo>
                  <a:pt x="887718" y="2866947"/>
                </a:lnTo>
                <a:lnTo>
                  <a:pt x="931616" y="2864187"/>
                </a:lnTo>
                <a:lnTo>
                  <a:pt x="974274" y="2858381"/>
                </a:lnTo>
                <a:lnTo>
                  <a:pt x="1012997" y="2857674"/>
                </a:lnTo>
                <a:lnTo>
                  <a:pt x="1060485" y="2857523"/>
                </a:lnTo>
                <a:lnTo>
                  <a:pt x="1103326" y="2857505"/>
                </a:lnTo>
                <a:lnTo>
                  <a:pt x="1145758" y="2857501"/>
                </a:lnTo>
                <a:lnTo>
                  <a:pt x="1184454" y="2854678"/>
                </a:lnTo>
                <a:lnTo>
                  <a:pt x="1227493" y="2849299"/>
                </a:lnTo>
                <a:lnTo>
                  <a:pt x="1271457" y="2848149"/>
                </a:lnTo>
                <a:lnTo>
                  <a:pt x="1318527" y="2848009"/>
                </a:lnTo>
                <a:lnTo>
                  <a:pt x="1358613" y="2847980"/>
                </a:lnTo>
                <a:lnTo>
                  <a:pt x="1399478" y="2847976"/>
                </a:lnTo>
                <a:lnTo>
                  <a:pt x="1442978" y="2847975"/>
                </a:lnTo>
                <a:lnTo>
                  <a:pt x="1484934" y="2847975"/>
                </a:lnTo>
                <a:lnTo>
                  <a:pt x="1530562" y="2847975"/>
                </a:lnTo>
                <a:lnTo>
                  <a:pt x="1572475" y="2847975"/>
                </a:lnTo>
                <a:lnTo>
                  <a:pt x="1614292" y="2847975"/>
                </a:lnTo>
                <a:lnTo>
                  <a:pt x="1657938" y="2845153"/>
                </a:lnTo>
                <a:lnTo>
                  <a:pt x="1698493" y="2839333"/>
                </a:lnTo>
                <a:lnTo>
                  <a:pt x="1743462" y="2838566"/>
                </a:lnTo>
                <a:lnTo>
                  <a:pt x="1787915" y="2838466"/>
                </a:lnTo>
                <a:lnTo>
                  <a:pt x="1828615" y="2837393"/>
                </a:lnTo>
                <a:lnTo>
                  <a:pt x="1873382" y="2830249"/>
                </a:lnTo>
                <a:lnTo>
                  <a:pt x="1914969" y="2829187"/>
                </a:lnTo>
                <a:lnTo>
                  <a:pt x="1957208" y="2828977"/>
                </a:lnTo>
                <a:lnTo>
                  <a:pt x="1996674" y="2828935"/>
                </a:lnTo>
                <a:lnTo>
                  <a:pt x="2032811" y="2828928"/>
                </a:lnTo>
                <a:lnTo>
                  <a:pt x="2070329" y="2828926"/>
                </a:lnTo>
                <a:lnTo>
                  <a:pt x="2107841" y="2828925"/>
                </a:lnTo>
                <a:lnTo>
                  <a:pt x="2153821" y="2828925"/>
                </a:lnTo>
                <a:lnTo>
                  <a:pt x="2193556" y="2828925"/>
                </a:lnTo>
                <a:lnTo>
                  <a:pt x="2235937" y="2828925"/>
                </a:lnTo>
                <a:lnTo>
                  <a:pt x="2275981" y="2828925"/>
                </a:lnTo>
                <a:lnTo>
                  <a:pt x="2310537" y="2828925"/>
                </a:lnTo>
                <a:lnTo>
                  <a:pt x="2351468" y="2831747"/>
                </a:lnTo>
                <a:lnTo>
                  <a:pt x="2393228" y="2836464"/>
                </a:lnTo>
                <a:lnTo>
                  <a:pt x="2439578" y="2838058"/>
                </a:lnTo>
                <a:lnTo>
                  <a:pt x="2484324" y="2838372"/>
                </a:lnTo>
                <a:lnTo>
                  <a:pt x="2528284" y="2838434"/>
                </a:lnTo>
                <a:lnTo>
                  <a:pt x="2568090" y="2838447"/>
                </a:lnTo>
                <a:lnTo>
                  <a:pt x="2609343" y="2843506"/>
                </a:lnTo>
                <a:lnTo>
                  <a:pt x="2649993" y="2847092"/>
                </a:lnTo>
                <a:lnTo>
                  <a:pt x="2685468" y="2847713"/>
                </a:lnTo>
                <a:lnTo>
                  <a:pt x="2725848" y="2847897"/>
                </a:lnTo>
                <a:lnTo>
                  <a:pt x="2772194" y="2847965"/>
                </a:lnTo>
                <a:lnTo>
                  <a:pt x="2817549" y="2847973"/>
                </a:lnTo>
                <a:lnTo>
                  <a:pt x="2864716" y="2847975"/>
                </a:lnTo>
                <a:lnTo>
                  <a:pt x="2904617" y="2847975"/>
                </a:lnTo>
                <a:lnTo>
                  <a:pt x="2950442" y="2847975"/>
                </a:lnTo>
                <a:lnTo>
                  <a:pt x="2980630" y="2845153"/>
                </a:lnTo>
                <a:lnTo>
                  <a:pt x="3015327" y="2840436"/>
                </a:lnTo>
                <a:lnTo>
                  <a:pt x="3059290" y="2838842"/>
                </a:lnTo>
                <a:lnTo>
                  <a:pt x="3103565" y="2838528"/>
                </a:lnTo>
                <a:lnTo>
                  <a:pt x="3147432" y="2838466"/>
                </a:lnTo>
                <a:lnTo>
                  <a:pt x="3192276" y="2838453"/>
                </a:lnTo>
                <a:lnTo>
                  <a:pt x="3231613" y="2838451"/>
                </a:lnTo>
                <a:lnTo>
                  <a:pt x="3275136" y="2838450"/>
                </a:lnTo>
                <a:lnTo>
                  <a:pt x="3316554" y="2839508"/>
                </a:lnTo>
                <a:lnTo>
                  <a:pt x="3352162" y="2844996"/>
                </a:lnTo>
                <a:lnTo>
                  <a:pt x="3392582" y="2847092"/>
                </a:lnTo>
                <a:lnTo>
                  <a:pt x="3432455" y="2847801"/>
                </a:lnTo>
                <a:lnTo>
                  <a:pt x="3468113" y="2847923"/>
                </a:lnTo>
                <a:lnTo>
                  <a:pt x="3513031" y="2853022"/>
                </a:lnTo>
                <a:lnTo>
                  <a:pt x="3553536" y="2856615"/>
                </a:lnTo>
                <a:lnTo>
                  <a:pt x="3588890" y="2857238"/>
                </a:lnTo>
                <a:lnTo>
                  <a:pt x="3633118" y="2857448"/>
                </a:lnTo>
                <a:lnTo>
                  <a:pt x="3677175" y="2858551"/>
                </a:lnTo>
                <a:lnTo>
                  <a:pt x="3720739" y="2866142"/>
                </a:lnTo>
                <a:lnTo>
                  <a:pt x="3763150" y="2866908"/>
                </a:lnTo>
                <a:lnTo>
                  <a:pt x="3810737" y="2867018"/>
                </a:lnTo>
                <a:lnTo>
                  <a:pt x="3854645" y="2867024"/>
                </a:lnTo>
                <a:lnTo>
                  <a:pt x="3887861" y="2867025"/>
                </a:lnTo>
                <a:lnTo>
                  <a:pt x="3895043" y="2869847"/>
                </a:lnTo>
                <a:lnTo>
                  <a:pt x="3901763" y="2873571"/>
                </a:lnTo>
                <a:lnTo>
                  <a:pt x="3914701" y="2875961"/>
                </a:lnTo>
                <a:lnTo>
                  <a:pt x="3950977" y="2876547"/>
                </a:lnTo>
                <a:lnTo>
                  <a:pt x="3961150" y="2883095"/>
                </a:lnTo>
                <a:lnTo>
                  <a:pt x="3997069" y="2887056"/>
                </a:lnTo>
                <a:lnTo>
                  <a:pt x="4008096" y="2894266"/>
                </a:lnTo>
                <a:lnTo>
                  <a:pt x="4019534" y="2895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692721340"/>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SMARTInkShape-8421"/>
          <p:cNvSpPr/>
          <p:nvPr/>
        </p:nvSpPr>
        <p:spPr>
          <a:xfrm>
            <a:off x="2314765" y="2962283"/>
            <a:ext cx="4676586" cy="2076443"/>
          </a:xfrm>
          <a:custGeom>
            <a:avLst/>
            <a:gdLst/>
            <a:ahLst/>
            <a:cxnLst/>
            <a:rect l="0" t="0" r="0" b="0"/>
            <a:pathLst>
              <a:path w="4676586" h="2076443">
                <a:moveTo>
                  <a:pt x="126198" y="0"/>
                </a:moveTo>
                <a:lnTo>
                  <a:pt x="130081" y="28342"/>
                </a:lnTo>
                <a:lnTo>
                  <a:pt x="131791" y="65862"/>
                </a:lnTo>
                <a:lnTo>
                  <a:pt x="132755" y="113465"/>
                </a:lnTo>
                <a:lnTo>
                  <a:pt x="133040" y="154381"/>
                </a:lnTo>
                <a:lnTo>
                  <a:pt x="133124" y="193316"/>
                </a:lnTo>
                <a:lnTo>
                  <a:pt x="133144" y="227378"/>
                </a:lnTo>
                <a:lnTo>
                  <a:pt x="133153" y="264036"/>
                </a:lnTo>
                <a:lnTo>
                  <a:pt x="133158" y="308474"/>
                </a:lnTo>
                <a:lnTo>
                  <a:pt x="133159" y="348451"/>
                </a:lnTo>
                <a:lnTo>
                  <a:pt x="133160" y="387108"/>
                </a:lnTo>
                <a:lnTo>
                  <a:pt x="133160" y="412638"/>
                </a:lnTo>
                <a:lnTo>
                  <a:pt x="128927" y="424314"/>
                </a:lnTo>
                <a:lnTo>
                  <a:pt x="106976" y="456975"/>
                </a:lnTo>
                <a:lnTo>
                  <a:pt x="98591" y="492994"/>
                </a:lnTo>
                <a:lnTo>
                  <a:pt x="96106" y="533652"/>
                </a:lnTo>
                <a:lnTo>
                  <a:pt x="95525" y="570902"/>
                </a:lnTo>
                <a:lnTo>
                  <a:pt x="95198" y="618354"/>
                </a:lnTo>
                <a:lnTo>
                  <a:pt x="95101" y="659225"/>
                </a:lnTo>
                <a:lnTo>
                  <a:pt x="94010" y="704416"/>
                </a:lnTo>
                <a:lnTo>
                  <a:pt x="90345" y="750188"/>
                </a:lnTo>
                <a:lnTo>
                  <a:pt x="94129" y="795173"/>
                </a:lnTo>
                <a:lnTo>
                  <a:pt x="94646" y="828245"/>
                </a:lnTo>
                <a:lnTo>
                  <a:pt x="93818" y="867637"/>
                </a:lnTo>
                <a:lnTo>
                  <a:pt x="89922" y="909840"/>
                </a:lnTo>
                <a:lnTo>
                  <a:pt x="86835" y="955024"/>
                </a:lnTo>
                <a:lnTo>
                  <a:pt x="85920" y="993576"/>
                </a:lnTo>
                <a:lnTo>
                  <a:pt x="85649" y="1031810"/>
                </a:lnTo>
                <a:lnTo>
                  <a:pt x="85586" y="1065708"/>
                </a:lnTo>
                <a:lnTo>
                  <a:pt x="85557" y="1101235"/>
                </a:lnTo>
                <a:lnTo>
                  <a:pt x="85542" y="1142261"/>
                </a:lnTo>
                <a:lnTo>
                  <a:pt x="85538" y="1175475"/>
                </a:lnTo>
                <a:lnTo>
                  <a:pt x="85536" y="1219763"/>
                </a:lnTo>
                <a:lnTo>
                  <a:pt x="84477" y="1266106"/>
                </a:lnTo>
                <a:lnTo>
                  <a:pt x="75174" y="1312106"/>
                </a:lnTo>
                <a:lnTo>
                  <a:pt x="68201" y="1357137"/>
                </a:lnTo>
                <a:lnTo>
                  <a:pt x="61937" y="1404351"/>
                </a:lnTo>
                <a:lnTo>
                  <a:pt x="56350" y="1440126"/>
                </a:lnTo>
                <a:lnTo>
                  <a:pt x="50076" y="1487501"/>
                </a:lnTo>
                <a:lnTo>
                  <a:pt x="45395" y="1524469"/>
                </a:lnTo>
                <a:lnTo>
                  <a:pt x="39389" y="1564773"/>
                </a:lnTo>
                <a:lnTo>
                  <a:pt x="30566" y="1610070"/>
                </a:lnTo>
                <a:lnTo>
                  <a:pt x="22126" y="1656330"/>
                </a:lnTo>
                <a:lnTo>
                  <a:pt x="19290" y="1696772"/>
                </a:lnTo>
                <a:lnTo>
                  <a:pt x="13931" y="1734524"/>
                </a:lnTo>
                <a:lnTo>
                  <a:pt x="9184" y="1781596"/>
                </a:lnTo>
                <a:lnTo>
                  <a:pt x="3058" y="1824451"/>
                </a:lnTo>
                <a:lnTo>
                  <a:pt x="772" y="1869604"/>
                </a:lnTo>
                <a:lnTo>
                  <a:pt x="0" y="1914857"/>
                </a:lnTo>
                <a:lnTo>
                  <a:pt x="893" y="1953916"/>
                </a:lnTo>
                <a:lnTo>
                  <a:pt x="7422" y="1979460"/>
                </a:lnTo>
                <a:lnTo>
                  <a:pt x="26379" y="2013487"/>
                </a:lnTo>
                <a:lnTo>
                  <a:pt x="36666" y="2025884"/>
                </a:lnTo>
                <a:lnTo>
                  <a:pt x="81206" y="2050506"/>
                </a:lnTo>
                <a:lnTo>
                  <a:pt x="116195" y="2062579"/>
                </a:lnTo>
                <a:lnTo>
                  <a:pt x="157130" y="2066060"/>
                </a:lnTo>
                <a:lnTo>
                  <a:pt x="196338" y="2071804"/>
                </a:lnTo>
                <a:lnTo>
                  <a:pt x="243790" y="2075527"/>
                </a:lnTo>
                <a:lnTo>
                  <a:pt x="290480" y="2073439"/>
                </a:lnTo>
                <a:lnTo>
                  <a:pt x="337465" y="2068849"/>
                </a:lnTo>
                <a:lnTo>
                  <a:pt x="383137" y="2067490"/>
                </a:lnTo>
                <a:lnTo>
                  <a:pt x="428066" y="2067088"/>
                </a:lnTo>
                <a:lnTo>
                  <a:pt x="463196" y="2065934"/>
                </a:lnTo>
                <a:lnTo>
                  <a:pt x="500824" y="2060393"/>
                </a:lnTo>
                <a:lnTo>
                  <a:pt x="544804" y="2057985"/>
                </a:lnTo>
                <a:lnTo>
                  <a:pt x="581448" y="2057568"/>
                </a:lnTo>
                <a:lnTo>
                  <a:pt x="626700" y="2057427"/>
                </a:lnTo>
                <a:lnTo>
                  <a:pt x="661570" y="2052347"/>
                </a:lnTo>
                <a:lnTo>
                  <a:pt x="703769" y="2049194"/>
                </a:lnTo>
                <a:lnTo>
                  <a:pt x="744730" y="2048260"/>
                </a:lnTo>
                <a:lnTo>
                  <a:pt x="783678" y="2047982"/>
                </a:lnTo>
                <a:lnTo>
                  <a:pt x="822029" y="2047901"/>
                </a:lnTo>
                <a:lnTo>
                  <a:pt x="865260" y="2047877"/>
                </a:lnTo>
                <a:lnTo>
                  <a:pt x="906527" y="2042814"/>
                </a:lnTo>
                <a:lnTo>
                  <a:pt x="945565" y="2039667"/>
                </a:lnTo>
                <a:lnTo>
                  <a:pt x="988999" y="2038735"/>
                </a:lnTo>
                <a:lnTo>
                  <a:pt x="1035383" y="2038457"/>
                </a:lnTo>
                <a:lnTo>
                  <a:pt x="1082640" y="2038376"/>
                </a:lnTo>
                <a:lnTo>
                  <a:pt x="1130156" y="2038352"/>
                </a:lnTo>
                <a:lnTo>
                  <a:pt x="1177749" y="2038345"/>
                </a:lnTo>
                <a:lnTo>
                  <a:pt x="1225364" y="2038343"/>
                </a:lnTo>
                <a:lnTo>
                  <a:pt x="1272987" y="2038343"/>
                </a:lnTo>
                <a:lnTo>
                  <a:pt x="1320610" y="2043399"/>
                </a:lnTo>
                <a:lnTo>
                  <a:pt x="1368235" y="2046543"/>
                </a:lnTo>
                <a:lnTo>
                  <a:pt x="1415860" y="2047475"/>
                </a:lnTo>
                <a:lnTo>
                  <a:pt x="1463485" y="2047752"/>
                </a:lnTo>
                <a:lnTo>
                  <a:pt x="1511110" y="2047833"/>
                </a:lnTo>
                <a:lnTo>
                  <a:pt x="1558735" y="2047857"/>
                </a:lnTo>
                <a:lnTo>
                  <a:pt x="1606360" y="2047864"/>
                </a:lnTo>
                <a:lnTo>
                  <a:pt x="1648929" y="2047866"/>
                </a:lnTo>
                <a:lnTo>
                  <a:pt x="1693409" y="2047866"/>
                </a:lnTo>
                <a:lnTo>
                  <a:pt x="1740102" y="2047867"/>
                </a:lnTo>
                <a:lnTo>
                  <a:pt x="1787451" y="2047867"/>
                </a:lnTo>
                <a:lnTo>
                  <a:pt x="1834994" y="2047867"/>
                </a:lnTo>
                <a:lnTo>
                  <a:pt x="1882595" y="2042811"/>
                </a:lnTo>
                <a:lnTo>
                  <a:pt x="1917162" y="2040328"/>
                </a:lnTo>
                <a:lnTo>
                  <a:pt x="1952633" y="2039225"/>
                </a:lnTo>
                <a:lnTo>
                  <a:pt x="1986037" y="2038734"/>
                </a:lnTo>
                <a:lnTo>
                  <a:pt x="2018522" y="2038516"/>
                </a:lnTo>
                <a:lnTo>
                  <a:pt x="2050599" y="2038420"/>
                </a:lnTo>
                <a:lnTo>
                  <a:pt x="2082494" y="2038376"/>
                </a:lnTo>
                <a:lnTo>
                  <a:pt x="2114308" y="2038358"/>
                </a:lnTo>
                <a:lnTo>
                  <a:pt x="2146087" y="2038349"/>
                </a:lnTo>
                <a:lnTo>
                  <a:pt x="2177850" y="2038345"/>
                </a:lnTo>
                <a:lnTo>
                  <a:pt x="2209605" y="2038344"/>
                </a:lnTo>
                <a:lnTo>
                  <a:pt x="2242417" y="2038343"/>
                </a:lnTo>
                <a:lnTo>
                  <a:pt x="2278166" y="2038343"/>
                </a:lnTo>
                <a:lnTo>
                  <a:pt x="2323879" y="2038342"/>
                </a:lnTo>
                <a:lnTo>
                  <a:pt x="2356705" y="2038342"/>
                </a:lnTo>
                <a:lnTo>
                  <a:pt x="2391402" y="2038342"/>
                </a:lnTo>
                <a:lnTo>
                  <a:pt x="2424462" y="2038342"/>
                </a:lnTo>
                <a:lnTo>
                  <a:pt x="2456794" y="2038342"/>
                </a:lnTo>
                <a:lnTo>
                  <a:pt x="2488803" y="2038342"/>
                </a:lnTo>
                <a:lnTo>
                  <a:pt x="2520668" y="2038342"/>
                </a:lnTo>
                <a:lnTo>
                  <a:pt x="2552469" y="2035520"/>
                </a:lnTo>
                <a:lnTo>
                  <a:pt x="2585300" y="2031796"/>
                </a:lnTo>
                <a:lnTo>
                  <a:pt x="2621059" y="2030141"/>
                </a:lnTo>
                <a:lnTo>
                  <a:pt x="2666777" y="2029209"/>
                </a:lnTo>
                <a:lnTo>
                  <a:pt x="2712192" y="2028932"/>
                </a:lnTo>
                <a:lnTo>
                  <a:pt x="2759161" y="2028851"/>
                </a:lnTo>
                <a:lnTo>
                  <a:pt x="2806591" y="2028827"/>
                </a:lnTo>
                <a:lnTo>
                  <a:pt x="2854159" y="2028820"/>
                </a:lnTo>
                <a:lnTo>
                  <a:pt x="2901767" y="2028818"/>
                </a:lnTo>
                <a:lnTo>
                  <a:pt x="2936336" y="2028818"/>
                </a:lnTo>
                <a:lnTo>
                  <a:pt x="2971808" y="2027759"/>
                </a:lnTo>
                <a:lnTo>
                  <a:pt x="3005212" y="2023761"/>
                </a:lnTo>
                <a:lnTo>
                  <a:pt x="3037697" y="2021278"/>
                </a:lnTo>
                <a:lnTo>
                  <a:pt x="3069775" y="2020175"/>
                </a:lnTo>
                <a:lnTo>
                  <a:pt x="3101669" y="2019684"/>
                </a:lnTo>
                <a:lnTo>
                  <a:pt x="3133483" y="2019466"/>
                </a:lnTo>
                <a:lnTo>
                  <a:pt x="3165262" y="2019370"/>
                </a:lnTo>
                <a:lnTo>
                  <a:pt x="3197025" y="2019326"/>
                </a:lnTo>
                <a:lnTo>
                  <a:pt x="3228780" y="2019308"/>
                </a:lnTo>
                <a:lnTo>
                  <a:pt x="3273586" y="2019297"/>
                </a:lnTo>
                <a:lnTo>
                  <a:pt x="3316495" y="2019294"/>
                </a:lnTo>
                <a:lnTo>
                  <a:pt x="3362723" y="2022114"/>
                </a:lnTo>
                <a:lnTo>
                  <a:pt x="3409934" y="2026831"/>
                </a:lnTo>
                <a:lnTo>
                  <a:pt x="3457437" y="2028229"/>
                </a:lnTo>
                <a:lnTo>
                  <a:pt x="3490216" y="2028555"/>
                </a:lnTo>
                <a:lnTo>
                  <a:pt x="3525952" y="2028702"/>
                </a:lnTo>
                <a:lnTo>
                  <a:pt x="3560180" y="2028765"/>
                </a:lnTo>
                <a:lnTo>
                  <a:pt x="3593029" y="2029853"/>
                </a:lnTo>
                <a:lnTo>
                  <a:pt x="3625269" y="2033862"/>
                </a:lnTo>
                <a:lnTo>
                  <a:pt x="3657236" y="2036351"/>
                </a:lnTo>
                <a:lnTo>
                  <a:pt x="3702162" y="2037753"/>
                </a:lnTo>
                <a:lnTo>
                  <a:pt x="3745106" y="2038168"/>
                </a:lnTo>
                <a:lnTo>
                  <a:pt x="3776820" y="2038264"/>
                </a:lnTo>
                <a:lnTo>
                  <a:pt x="3812081" y="2038308"/>
                </a:lnTo>
                <a:lnTo>
                  <a:pt x="3846097" y="2041150"/>
                </a:lnTo>
                <a:lnTo>
                  <a:pt x="3892176" y="2045876"/>
                </a:lnTo>
                <a:lnTo>
                  <a:pt x="3935462" y="2047278"/>
                </a:lnTo>
                <a:lnTo>
                  <a:pt x="3981801" y="2047693"/>
                </a:lnTo>
                <a:lnTo>
                  <a:pt x="4026223" y="2047815"/>
                </a:lnTo>
                <a:lnTo>
                  <a:pt x="4069019" y="2050675"/>
                </a:lnTo>
                <a:lnTo>
                  <a:pt x="4112390" y="2055401"/>
                </a:lnTo>
                <a:lnTo>
                  <a:pt x="4154875" y="2056803"/>
                </a:lnTo>
                <a:lnTo>
                  <a:pt x="4198155" y="2057218"/>
                </a:lnTo>
                <a:lnTo>
                  <a:pt x="4237789" y="2057340"/>
                </a:lnTo>
                <a:lnTo>
                  <a:pt x="4276344" y="2057376"/>
                </a:lnTo>
                <a:lnTo>
                  <a:pt x="4314578" y="2057387"/>
                </a:lnTo>
                <a:lnTo>
                  <a:pt x="4352718" y="2057390"/>
                </a:lnTo>
                <a:lnTo>
                  <a:pt x="4398475" y="2057391"/>
                </a:lnTo>
                <a:lnTo>
                  <a:pt x="4433433" y="2057392"/>
                </a:lnTo>
                <a:lnTo>
                  <a:pt x="4480715" y="2057392"/>
                </a:lnTo>
                <a:lnTo>
                  <a:pt x="4519771" y="2062449"/>
                </a:lnTo>
                <a:lnTo>
                  <a:pt x="4563690" y="2066329"/>
                </a:lnTo>
                <a:lnTo>
                  <a:pt x="4605719" y="2071857"/>
                </a:lnTo>
                <a:lnTo>
                  <a:pt x="4646124" y="2075536"/>
                </a:lnTo>
                <a:lnTo>
                  <a:pt x="4676585" y="20764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8422"/>
          <p:cNvSpPr/>
          <p:nvPr/>
        </p:nvSpPr>
        <p:spPr>
          <a:xfrm>
            <a:off x="2143335" y="4991100"/>
            <a:ext cx="130952" cy="122904"/>
          </a:xfrm>
          <a:custGeom>
            <a:avLst/>
            <a:gdLst/>
            <a:ahLst/>
            <a:cxnLst/>
            <a:rect l="0" t="0" r="0" b="0"/>
            <a:pathLst>
              <a:path w="130952" h="122904">
                <a:moveTo>
                  <a:pt x="114090" y="66675"/>
                </a:moveTo>
                <a:lnTo>
                  <a:pt x="114090" y="61619"/>
                </a:lnTo>
                <a:lnTo>
                  <a:pt x="108446" y="56314"/>
                </a:lnTo>
                <a:lnTo>
                  <a:pt x="100998" y="50428"/>
                </a:lnTo>
                <a:lnTo>
                  <a:pt x="94689" y="41165"/>
                </a:lnTo>
                <a:lnTo>
                  <a:pt x="70306" y="23274"/>
                </a:lnTo>
                <a:lnTo>
                  <a:pt x="60312" y="20302"/>
                </a:lnTo>
                <a:lnTo>
                  <a:pt x="39209" y="19215"/>
                </a:lnTo>
                <a:lnTo>
                  <a:pt x="27540" y="24767"/>
                </a:lnTo>
                <a:lnTo>
                  <a:pt x="7858" y="40523"/>
                </a:lnTo>
                <a:lnTo>
                  <a:pt x="3376" y="52935"/>
                </a:lnTo>
                <a:lnTo>
                  <a:pt x="0" y="99442"/>
                </a:lnTo>
                <a:lnTo>
                  <a:pt x="9965" y="113308"/>
                </a:lnTo>
                <a:lnTo>
                  <a:pt x="23362" y="119150"/>
                </a:lnTo>
                <a:lnTo>
                  <a:pt x="47720" y="122903"/>
                </a:lnTo>
                <a:lnTo>
                  <a:pt x="86809" y="113343"/>
                </a:lnTo>
                <a:lnTo>
                  <a:pt x="103024" y="106466"/>
                </a:lnTo>
                <a:lnTo>
                  <a:pt x="125751" y="83818"/>
                </a:lnTo>
                <a:lnTo>
                  <a:pt x="129856" y="71119"/>
                </a:lnTo>
                <a:lnTo>
                  <a:pt x="130951" y="63288"/>
                </a:lnTo>
                <a:lnTo>
                  <a:pt x="126523" y="46120"/>
                </a:lnTo>
                <a:lnTo>
                  <a:pt x="10456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8423"/>
          <p:cNvSpPr/>
          <p:nvPr/>
        </p:nvSpPr>
        <p:spPr>
          <a:xfrm>
            <a:off x="2420695" y="676275"/>
            <a:ext cx="112956" cy="1476376"/>
          </a:xfrm>
          <a:custGeom>
            <a:avLst/>
            <a:gdLst/>
            <a:ahLst/>
            <a:cxnLst/>
            <a:rect l="0" t="0" r="0" b="0"/>
            <a:pathLst>
              <a:path w="112956" h="1476376">
                <a:moveTo>
                  <a:pt x="46280" y="1476375"/>
                </a:moveTo>
                <a:lnTo>
                  <a:pt x="46280" y="1466853"/>
                </a:lnTo>
                <a:lnTo>
                  <a:pt x="41224" y="1466851"/>
                </a:lnTo>
                <a:lnTo>
                  <a:pt x="39734" y="1465792"/>
                </a:lnTo>
                <a:lnTo>
                  <a:pt x="38741" y="1464028"/>
                </a:lnTo>
                <a:lnTo>
                  <a:pt x="38079" y="1461794"/>
                </a:lnTo>
                <a:lnTo>
                  <a:pt x="29390" y="1447552"/>
                </a:lnTo>
                <a:lnTo>
                  <a:pt x="28670" y="1444460"/>
                </a:lnTo>
                <a:lnTo>
                  <a:pt x="22226" y="1438202"/>
                </a:lnTo>
                <a:lnTo>
                  <a:pt x="17544" y="1435051"/>
                </a:lnTo>
                <a:lnTo>
                  <a:pt x="14422" y="1430834"/>
                </a:lnTo>
                <a:lnTo>
                  <a:pt x="10030" y="1415844"/>
                </a:lnTo>
                <a:lnTo>
                  <a:pt x="3196" y="1369277"/>
                </a:lnTo>
                <a:lnTo>
                  <a:pt x="0" y="1347393"/>
                </a:lnTo>
                <a:lnTo>
                  <a:pt x="5467" y="1304769"/>
                </a:lnTo>
                <a:lnTo>
                  <a:pt x="7376" y="1264897"/>
                </a:lnTo>
                <a:lnTo>
                  <a:pt x="8021" y="1222386"/>
                </a:lnTo>
                <a:lnTo>
                  <a:pt x="10955" y="1179222"/>
                </a:lnTo>
                <a:lnTo>
                  <a:pt x="16372" y="1132399"/>
                </a:lnTo>
                <a:lnTo>
                  <a:pt x="25069" y="1085708"/>
                </a:lnTo>
                <a:lnTo>
                  <a:pt x="29412" y="1048766"/>
                </a:lnTo>
                <a:lnTo>
                  <a:pt x="34579" y="1003248"/>
                </a:lnTo>
                <a:lnTo>
                  <a:pt x="38933" y="957306"/>
                </a:lnTo>
                <a:lnTo>
                  <a:pt x="43015" y="923944"/>
                </a:lnTo>
                <a:lnTo>
                  <a:pt x="45313" y="882421"/>
                </a:lnTo>
                <a:lnTo>
                  <a:pt x="48911" y="836587"/>
                </a:lnTo>
                <a:lnTo>
                  <a:pt x="53762" y="791155"/>
                </a:lnTo>
                <a:lnTo>
                  <a:pt x="55956" y="754850"/>
                </a:lnTo>
                <a:lnTo>
                  <a:pt x="62082" y="710610"/>
                </a:lnTo>
                <a:lnTo>
                  <a:pt x="65426" y="670691"/>
                </a:lnTo>
                <a:lnTo>
                  <a:pt x="72649" y="632052"/>
                </a:lnTo>
                <a:lnTo>
                  <a:pt x="80434" y="593792"/>
                </a:lnTo>
                <a:lnTo>
                  <a:pt x="84269" y="555645"/>
                </a:lnTo>
                <a:lnTo>
                  <a:pt x="90580" y="517531"/>
                </a:lnTo>
                <a:lnTo>
                  <a:pt x="93978" y="480485"/>
                </a:lnTo>
                <a:lnTo>
                  <a:pt x="101249" y="436164"/>
                </a:lnTo>
                <a:lnTo>
                  <a:pt x="102999" y="392014"/>
                </a:lnTo>
                <a:lnTo>
                  <a:pt x="104403" y="346173"/>
                </a:lnTo>
                <a:lnTo>
                  <a:pt x="110952" y="305447"/>
                </a:lnTo>
                <a:lnTo>
                  <a:pt x="112559" y="261771"/>
                </a:lnTo>
                <a:lnTo>
                  <a:pt x="112877" y="217866"/>
                </a:lnTo>
                <a:lnTo>
                  <a:pt x="112932" y="177677"/>
                </a:lnTo>
                <a:lnTo>
                  <a:pt x="112948" y="142603"/>
                </a:lnTo>
                <a:lnTo>
                  <a:pt x="112953" y="100696"/>
                </a:lnTo>
                <a:lnTo>
                  <a:pt x="112954" y="62056"/>
                </a:lnTo>
                <a:lnTo>
                  <a:pt x="11295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1" name="SMARTInkShape-Group1270"/>
          <p:cNvGrpSpPr/>
          <p:nvPr/>
        </p:nvGrpSpPr>
        <p:grpSpPr>
          <a:xfrm>
            <a:off x="4733925" y="5162550"/>
            <a:ext cx="409576" cy="219076"/>
            <a:chOff x="4733925" y="5162550"/>
            <a:chExt cx="409576" cy="219076"/>
          </a:xfrm>
        </p:grpSpPr>
        <p:sp>
          <p:nvSpPr>
            <p:cNvPr id="7" name="SMARTInkShape-8424"/>
            <p:cNvSpPr/>
            <p:nvPr/>
          </p:nvSpPr>
          <p:spPr>
            <a:xfrm>
              <a:off x="4819650" y="5191125"/>
              <a:ext cx="85726" cy="114301"/>
            </a:xfrm>
            <a:custGeom>
              <a:avLst/>
              <a:gdLst/>
              <a:ahLst/>
              <a:cxnLst/>
              <a:rect l="0" t="0" r="0" b="0"/>
              <a:pathLst>
                <a:path w="85726" h="114301">
                  <a:moveTo>
                    <a:pt x="0" y="0"/>
                  </a:moveTo>
                  <a:lnTo>
                    <a:pt x="5056" y="5057"/>
                  </a:lnTo>
                  <a:lnTo>
                    <a:pt x="7539" y="10361"/>
                  </a:lnTo>
                  <a:lnTo>
                    <a:pt x="8201" y="13257"/>
                  </a:lnTo>
                  <a:lnTo>
                    <a:pt x="40882" y="56692"/>
                  </a:lnTo>
                  <a:lnTo>
                    <a:pt x="8572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8425"/>
            <p:cNvSpPr/>
            <p:nvPr/>
          </p:nvSpPr>
          <p:spPr>
            <a:xfrm>
              <a:off x="5124450" y="5238750"/>
              <a:ext cx="19051" cy="142876"/>
            </a:xfrm>
            <a:custGeom>
              <a:avLst/>
              <a:gdLst/>
              <a:ahLst/>
              <a:cxnLst/>
              <a:rect l="0" t="0" r="0" b="0"/>
              <a:pathLst>
                <a:path w="19051" h="142876">
                  <a:moveTo>
                    <a:pt x="0" y="0"/>
                  </a:moveTo>
                  <a:lnTo>
                    <a:pt x="1059" y="27006"/>
                  </a:lnTo>
                  <a:lnTo>
                    <a:pt x="8201" y="67723"/>
                  </a:lnTo>
                  <a:lnTo>
                    <a:pt x="190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8426"/>
            <p:cNvSpPr/>
            <p:nvPr/>
          </p:nvSpPr>
          <p:spPr>
            <a:xfrm>
              <a:off x="4772025" y="5172075"/>
              <a:ext cx="146344" cy="148102"/>
            </a:xfrm>
            <a:custGeom>
              <a:avLst/>
              <a:gdLst/>
              <a:ahLst/>
              <a:cxnLst/>
              <a:rect l="0" t="0" r="0" b="0"/>
              <a:pathLst>
                <a:path w="146344" h="148102">
                  <a:moveTo>
                    <a:pt x="0" y="133350"/>
                  </a:moveTo>
                  <a:lnTo>
                    <a:pt x="5056" y="138407"/>
                  </a:lnTo>
                  <a:lnTo>
                    <a:pt x="10361" y="140889"/>
                  </a:lnTo>
                  <a:lnTo>
                    <a:pt x="40719" y="148101"/>
                  </a:lnTo>
                  <a:lnTo>
                    <a:pt x="81330" y="142415"/>
                  </a:lnTo>
                  <a:lnTo>
                    <a:pt x="116439" y="124640"/>
                  </a:lnTo>
                  <a:lnTo>
                    <a:pt x="128656" y="110429"/>
                  </a:lnTo>
                  <a:lnTo>
                    <a:pt x="145123" y="80492"/>
                  </a:lnTo>
                  <a:lnTo>
                    <a:pt x="146343" y="67171"/>
                  </a:lnTo>
                  <a:lnTo>
                    <a:pt x="135727" y="29503"/>
                  </a:lnTo>
                  <a:lnTo>
                    <a:pt x="129821" y="19110"/>
                  </a:lnTo>
                  <a:lnTo>
                    <a:pt x="115489" y="7308"/>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8427"/>
            <p:cNvSpPr/>
            <p:nvPr/>
          </p:nvSpPr>
          <p:spPr>
            <a:xfrm>
              <a:off x="4733925" y="5162550"/>
              <a:ext cx="19051" cy="76201"/>
            </a:xfrm>
            <a:custGeom>
              <a:avLst/>
              <a:gdLst/>
              <a:ahLst/>
              <a:cxnLst/>
              <a:rect l="0" t="0" r="0" b="0"/>
              <a:pathLst>
                <a:path w="19051" h="76201">
                  <a:moveTo>
                    <a:pt x="19050" y="0"/>
                  </a:moveTo>
                  <a:lnTo>
                    <a:pt x="19050" y="5057"/>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2" name="SMARTInkShape-8428"/>
          <p:cNvSpPr/>
          <p:nvPr/>
        </p:nvSpPr>
        <p:spPr>
          <a:xfrm>
            <a:off x="2447925" y="1504950"/>
            <a:ext cx="4124326" cy="3028951"/>
          </a:xfrm>
          <a:custGeom>
            <a:avLst/>
            <a:gdLst/>
            <a:ahLst/>
            <a:cxnLst/>
            <a:rect l="0" t="0" r="0" b="0"/>
            <a:pathLst>
              <a:path w="4124326" h="3028951">
                <a:moveTo>
                  <a:pt x="0" y="3028950"/>
                </a:moveTo>
                <a:lnTo>
                  <a:pt x="5057" y="3028950"/>
                </a:lnTo>
                <a:lnTo>
                  <a:pt x="10361" y="3023305"/>
                </a:lnTo>
                <a:lnTo>
                  <a:pt x="18363" y="3013741"/>
                </a:lnTo>
                <a:lnTo>
                  <a:pt x="58314" y="2979113"/>
                </a:lnTo>
                <a:lnTo>
                  <a:pt x="101145" y="2937239"/>
                </a:lnTo>
                <a:lnTo>
                  <a:pt x="144716" y="2898807"/>
                </a:lnTo>
                <a:lnTo>
                  <a:pt x="191315" y="2856423"/>
                </a:lnTo>
                <a:lnTo>
                  <a:pt x="230170" y="2817795"/>
                </a:lnTo>
                <a:lnTo>
                  <a:pt x="276432" y="2779103"/>
                </a:lnTo>
                <a:lnTo>
                  <a:pt x="323877" y="2739932"/>
                </a:lnTo>
                <a:lnTo>
                  <a:pt x="364777" y="2704455"/>
                </a:lnTo>
                <a:lnTo>
                  <a:pt x="408252" y="2666873"/>
                </a:lnTo>
                <a:lnTo>
                  <a:pt x="447414" y="2629933"/>
                </a:lnTo>
                <a:lnTo>
                  <a:pt x="488546" y="2598334"/>
                </a:lnTo>
                <a:lnTo>
                  <a:pt x="524696" y="2571160"/>
                </a:lnTo>
                <a:lnTo>
                  <a:pt x="569781" y="2533533"/>
                </a:lnTo>
                <a:lnTo>
                  <a:pt x="616865" y="2488981"/>
                </a:lnTo>
                <a:lnTo>
                  <a:pt x="664109" y="2448509"/>
                </a:lnTo>
                <a:lnTo>
                  <a:pt x="700187" y="2419523"/>
                </a:lnTo>
                <a:lnTo>
                  <a:pt x="738746" y="2390827"/>
                </a:lnTo>
                <a:lnTo>
                  <a:pt x="785276" y="2347628"/>
                </a:lnTo>
                <a:lnTo>
                  <a:pt x="822637" y="2315902"/>
                </a:lnTo>
                <a:lnTo>
                  <a:pt x="860517" y="2286393"/>
                </a:lnTo>
                <a:lnTo>
                  <a:pt x="898553" y="2252485"/>
                </a:lnTo>
                <a:lnTo>
                  <a:pt x="936633" y="2220684"/>
                </a:lnTo>
                <a:lnTo>
                  <a:pt x="974727" y="2186096"/>
                </a:lnTo>
                <a:lnTo>
                  <a:pt x="1017882" y="2154093"/>
                </a:lnTo>
                <a:lnTo>
                  <a:pt x="1054070" y="2124502"/>
                </a:lnTo>
                <a:lnTo>
                  <a:pt x="1095013" y="2090570"/>
                </a:lnTo>
                <a:lnTo>
                  <a:pt x="1135602" y="2058762"/>
                </a:lnTo>
                <a:lnTo>
                  <a:pt x="1174439" y="2024172"/>
                </a:lnTo>
                <a:lnTo>
                  <a:pt x="1212758" y="1992168"/>
                </a:lnTo>
                <a:lnTo>
                  <a:pt x="1250923" y="1957521"/>
                </a:lnTo>
                <a:lnTo>
                  <a:pt x="1290449" y="1935751"/>
                </a:lnTo>
                <a:lnTo>
                  <a:pt x="1334475" y="1915492"/>
                </a:lnTo>
                <a:lnTo>
                  <a:pt x="1368153" y="1895905"/>
                </a:lnTo>
                <a:lnTo>
                  <a:pt x="1410913" y="1861971"/>
                </a:lnTo>
                <a:lnTo>
                  <a:pt x="1455450" y="1830162"/>
                </a:lnTo>
                <a:lnTo>
                  <a:pt x="1497104" y="1795572"/>
                </a:lnTo>
                <a:lnTo>
                  <a:pt x="1536257" y="1763568"/>
                </a:lnTo>
                <a:lnTo>
                  <a:pt x="1574669" y="1728921"/>
                </a:lnTo>
                <a:lnTo>
                  <a:pt x="1612861" y="1696901"/>
                </a:lnTo>
                <a:lnTo>
                  <a:pt x="1650988" y="1662249"/>
                </a:lnTo>
                <a:lnTo>
                  <a:pt x="1694153" y="1630226"/>
                </a:lnTo>
                <a:lnTo>
                  <a:pt x="1735400" y="1600630"/>
                </a:lnTo>
                <a:lnTo>
                  <a:pt x="1774432" y="1566696"/>
                </a:lnTo>
                <a:lnTo>
                  <a:pt x="1812809" y="1534887"/>
                </a:lnTo>
                <a:lnTo>
                  <a:pt x="1856047" y="1500297"/>
                </a:lnTo>
                <a:lnTo>
                  <a:pt x="1897316" y="1468294"/>
                </a:lnTo>
                <a:lnTo>
                  <a:pt x="1936355" y="1433646"/>
                </a:lnTo>
                <a:lnTo>
                  <a:pt x="1974733" y="1401626"/>
                </a:lnTo>
                <a:lnTo>
                  <a:pt x="2012915" y="1366974"/>
                </a:lnTo>
                <a:lnTo>
                  <a:pt x="2056096" y="1334951"/>
                </a:lnTo>
                <a:lnTo>
                  <a:pt x="2097348" y="1305355"/>
                </a:lnTo>
                <a:lnTo>
                  <a:pt x="2141438" y="1271421"/>
                </a:lnTo>
                <a:lnTo>
                  <a:pt x="2182960" y="1234555"/>
                </a:lnTo>
                <a:lnTo>
                  <a:pt x="2227130" y="1201877"/>
                </a:lnTo>
                <a:lnTo>
                  <a:pt x="2268675" y="1172087"/>
                </a:lnTo>
                <a:lnTo>
                  <a:pt x="2312852" y="1138095"/>
                </a:lnTo>
                <a:lnTo>
                  <a:pt x="2359455" y="1106269"/>
                </a:lnTo>
                <a:lnTo>
                  <a:pt x="2406778" y="1071674"/>
                </a:lnTo>
                <a:lnTo>
                  <a:pt x="2449256" y="1039669"/>
                </a:lnTo>
                <a:lnTo>
                  <a:pt x="2493711" y="1005021"/>
                </a:lnTo>
                <a:lnTo>
                  <a:pt x="2540395" y="973001"/>
                </a:lnTo>
                <a:lnTo>
                  <a:pt x="2587742" y="943405"/>
                </a:lnTo>
                <a:lnTo>
                  <a:pt x="2635285" y="909471"/>
                </a:lnTo>
                <a:lnTo>
                  <a:pt x="2682886" y="877662"/>
                </a:lnTo>
                <a:lnTo>
                  <a:pt x="2730503" y="848128"/>
                </a:lnTo>
                <a:lnTo>
                  <a:pt x="2778127" y="819269"/>
                </a:lnTo>
                <a:lnTo>
                  <a:pt x="2825750" y="785554"/>
                </a:lnTo>
                <a:lnTo>
                  <a:pt x="2873375" y="753809"/>
                </a:lnTo>
                <a:lnTo>
                  <a:pt x="2915944" y="719239"/>
                </a:lnTo>
                <a:lnTo>
                  <a:pt x="2960424" y="687241"/>
                </a:lnTo>
                <a:lnTo>
                  <a:pt x="3007118" y="657652"/>
                </a:lnTo>
                <a:lnTo>
                  <a:pt x="3054466" y="628777"/>
                </a:lnTo>
                <a:lnTo>
                  <a:pt x="3102009" y="600113"/>
                </a:lnTo>
                <a:lnTo>
                  <a:pt x="3149611" y="571511"/>
                </a:lnTo>
                <a:lnTo>
                  <a:pt x="3192172" y="542928"/>
                </a:lnTo>
                <a:lnTo>
                  <a:pt x="3231593" y="514351"/>
                </a:lnTo>
                <a:lnTo>
                  <a:pt x="3275142" y="485775"/>
                </a:lnTo>
                <a:lnTo>
                  <a:pt x="3321558" y="457200"/>
                </a:lnTo>
                <a:lnTo>
                  <a:pt x="3363769" y="428625"/>
                </a:lnTo>
                <a:lnTo>
                  <a:pt x="3403087" y="405106"/>
                </a:lnTo>
                <a:lnTo>
                  <a:pt x="3446605" y="379676"/>
                </a:lnTo>
                <a:lnTo>
                  <a:pt x="3487956" y="357089"/>
                </a:lnTo>
                <a:lnTo>
                  <a:pt x="3532076" y="331935"/>
                </a:lnTo>
                <a:lnTo>
                  <a:pt x="3573606" y="309430"/>
                </a:lnTo>
                <a:lnTo>
                  <a:pt x="3620077" y="275258"/>
                </a:lnTo>
                <a:lnTo>
                  <a:pt x="3660711" y="248422"/>
                </a:lnTo>
                <a:lnTo>
                  <a:pt x="3706780" y="219855"/>
                </a:lnTo>
                <a:lnTo>
                  <a:pt x="3743786" y="200256"/>
                </a:lnTo>
                <a:lnTo>
                  <a:pt x="3781561" y="181043"/>
                </a:lnTo>
                <a:lnTo>
                  <a:pt x="3827195" y="155589"/>
                </a:lnTo>
                <a:lnTo>
                  <a:pt x="3873330" y="130178"/>
                </a:lnTo>
                <a:lnTo>
                  <a:pt x="3914114" y="107598"/>
                </a:lnTo>
                <a:lnTo>
                  <a:pt x="3952744" y="87576"/>
                </a:lnTo>
                <a:lnTo>
                  <a:pt x="3990949" y="64297"/>
                </a:lnTo>
                <a:lnTo>
                  <a:pt x="4029070" y="45587"/>
                </a:lnTo>
                <a:lnTo>
                  <a:pt x="4067173" y="26879"/>
                </a:lnTo>
                <a:lnTo>
                  <a:pt x="41243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8429"/>
          <p:cNvSpPr/>
          <p:nvPr/>
        </p:nvSpPr>
        <p:spPr>
          <a:xfrm>
            <a:off x="3061565" y="733425"/>
            <a:ext cx="2024786" cy="1413459"/>
          </a:xfrm>
          <a:custGeom>
            <a:avLst/>
            <a:gdLst/>
            <a:ahLst/>
            <a:cxnLst/>
            <a:rect l="0" t="0" r="0" b="0"/>
            <a:pathLst>
              <a:path w="2024786" h="1413459">
                <a:moveTo>
                  <a:pt x="0" y="1413458"/>
                </a:moveTo>
                <a:lnTo>
                  <a:pt x="15186" y="1400072"/>
                </a:lnTo>
                <a:lnTo>
                  <a:pt x="50928" y="1372628"/>
                </a:lnTo>
                <a:lnTo>
                  <a:pt x="98109" y="1338211"/>
                </a:lnTo>
                <a:lnTo>
                  <a:pt x="143373" y="1296331"/>
                </a:lnTo>
                <a:lnTo>
                  <a:pt x="180514" y="1267101"/>
                </a:lnTo>
                <a:lnTo>
                  <a:pt x="218330" y="1238332"/>
                </a:lnTo>
                <a:lnTo>
                  <a:pt x="256346" y="1209699"/>
                </a:lnTo>
                <a:lnTo>
                  <a:pt x="294420" y="1181107"/>
                </a:lnTo>
                <a:lnTo>
                  <a:pt x="332513" y="1152527"/>
                </a:lnTo>
                <a:lnTo>
                  <a:pt x="376765" y="1114425"/>
                </a:lnTo>
                <a:lnTo>
                  <a:pt x="412768" y="1085850"/>
                </a:lnTo>
                <a:lnTo>
                  <a:pt x="451305" y="1057275"/>
                </a:lnTo>
                <a:lnTo>
                  <a:pt x="494709" y="1027642"/>
                </a:lnTo>
                <a:lnTo>
                  <a:pt x="534850" y="993579"/>
                </a:lnTo>
                <a:lnTo>
                  <a:pt x="573555" y="962908"/>
                </a:lnTo>
                <a:lnTo>
                  <a:pt x="611835" y="933711"/>
                </a:lnTo>
                <a:lnTo>
                  <a:pt x="649988" y="904953"/>
                </a:lnTo>
                <a:lnTo>
                  <a:pt x="689161" y="875265"/>
                </a:lnTo>
                <a:lnTo>
                  <a:pt x="732754" y="841186"/>
                </a:lnTo>
                <a:lnTo>
                  <a:pt x="774010" y="810510"/>
                </a:lnTo>
                <a:lnTo>
                  <a:pt x="818220" y="780254"/>
                </a:lnTo>
                <a:lnTo>
                  <a:pt x="858600" y="746007"/>
                </a:lnTo>
                <a:lnTo>
                  <a:pt x="898434" y="715281"/>
                </a:lnTo>
                <a:lnTo>
                  <a:pt x="943280" y="686068"/>
                </a:lnTo>
                <a:lnTo>
                  <a:pt x="989023" y="657304"/>
                </a:lnTo>
                <a:lnTo>
                  <a:pt x="1030917" y="628674"/>
                </a:lnTo>
                <a:lnTo>
                  <a:pt x="1076373" y="600082"/>
                </a:lnTo>
                <a:lnTo>
                  <a:pt x="1122297" y="571502"/>
                </a:lnTo>
                <a:lnTo>
                  <a:pt x="1164244" y="542926"/>
                </a:lnTo>
                <a:lnTo>
                  <a:pt x="1209717" y="514350"/>
                </a:lnTo>
                <a:lnTo>
                  <a:pt x="1255645" y="485775"/>
                </a:lnTo>
                <a:lnTo>
                  <a:pt x="1297594" y="457200"/>
                </a:lnTo>
                <a:lnTo>
                  <a:pt x="1342008" y="428625"/>
                </a:lnTo>
                <a:lnTo>
                  <a:pt x="1383507" y="400050"/>
                </a:lnTo>
                <a:lnTo>
                  <a:pt x="1427789" y="371475"/>
                </a:lnTo>
                <a:lnTo>
                  <a:pt x="1469249" y="342900"/>
                </a:lnTo>
                <a:lnTo>
                  <a:pt x="1513519" y="314325"/>
                </a:lnTo>
                <a:lnTo>
                  <a:pt x="1554976" y="285750"/>
                </a:lnTo>
                <a:lnTo>
                  <a:pt x="1599244" y="257175"/>
                </a:lnTo>
                <a:lnTo>
                  <a:pt x="1640701" y="228600"/>
                </a:lnTo>
                <a:lnTo>
                  <a:pt x="1684969" y="200025"/>
                </a:lnTo>
                <a:lnTo>
                  <a:pt x="1725368" y="172508"/>
                </a:lnTo>
                <a:lnTo>
                  <a:pt x="1764148" y="149421"/>
                </a:lnTo>
                <a:lnTo>
                  <a:pt x="1802450" y="124001"/>
                </a:lnTo>
                <a:lnTo>
                  <a:pt x="1839551" y="102593"/>
                </a:lnTo>
                <a:lnTo>
                  <a:pt x="1883890" y="76396"/>
                </a:lnTo>
                <a:lnTo>
                  <a:pt x="1922988" y="50839"/>
                </a:lnTo>
                <a:lnTo>
                  <a:pt x="1968027" y="26594"/>
                </a:lnTo>
                <a:lnTo>
                  <a:pt x="2012137" y="5227"/>
                </a:lnTo>
                <a:lnTo>
                  <a:pt x="202478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8430"/>
          <p:cNvSpPr/>
          <p:nvPr/>
        </p:nvSpPr>
        <p:spPr>
          <a:xfrm>
            <a:off x="3676650" y="2371725"/>
            <a:ext cx="4362451" cy="2495551"/>
          </a:xfrm>
          <a:custGeom>
            <a:avLst/>
            <a:gdLst/>
            <a:ahLst/>
            <a:cxnLst/>
            <a:rect l="0" t="0" r="0" b="0"/>
            <a:pathLst>
              <a:path w="4362451" h="2495551">
                <a:moveTo>
                  <a:pt x="0" y="2495550"/>
                </a:moveTo>
                <a:lnTo>
                  <a:pt x="10113" y="2495550"/>
                </a:lnTo>
                <a:lnTo>
                  <a:pt x="17900" y="2492728"/>
                </a:lnTo>
                <a:lnTo>
                  <a:pt x="59614" y="2462435"/>
                </a:lnTo>
                <a:lnTo>
                  <a:pt x="106912" y="2425581"/>
                </a:lnTo>
                <a:lnTo>
                  <a:pt x="147017" y="2394136"/>
                </a:lnTo>
                <a:lnTo>
                  <a:pt x="193843" y="2358762"/>
                </a:lnTo>
                <a:lnTo>
                  <a:pt x="238565" y="2322184"/>
                </a:lnTo>
                <a:lnTo>
                  <a:pt x="285808" y="2286584"/>
                </a:lnTo>
                <a:lnTo>
                  <a:pt x="333383" y="2247781"/>
                </a:lnTo>
                <a:lnTo>
                  <a:pt x="374299" y="2217107"/>
                </a:lnTo>
                <a:lnTo>
                  <a:pt x="410411" y="2190093"/>
                </a:lnTo>
                <a:lnTo>
                  <a:pt x="455484" y="2152520"/>
                </a:lnTo>
                <a:lnTo>
                  <a:pt x="490323" y="2124036"/>
                </a:lnTo>
                <a:lnTo>
                  <a:pt x="532513" y="2095489"/>
                </a:lnTo>
                <a:lnTo>
                  <a:pt x="568415" y="2061865"/>
                </a:lnTo>
                <a:lnTo>
                  <a:pt x="609274" y="2030148"/>
                </a:lnTo>
                <a:lnTo>
                  <a:pt x="649838" y="2000642"/>
                </a:lnTo>
                <a:lnTo>
                  <a:pt x="693724" y="1971791"/>
                </a:lnTo>
                <a:lnTo>
                  <a:pt x="735185" y="1938078"/>
                </a:lnTo>
                <a:lnTo>
                  <a:pt x="779337" y="1906334"/>
                </a:lnTo>
                <a:lnTo>
                  <a:pt x="820877" y="1871764"/>
                </a:lnTo>
                <a:lnTo>
                  <a:pt x="852726" y="1850011"/>
                </a:lnTo>
                <a:lnTo>
                  <a:pt x="886989" y="1828702"/>
                </a:lnTo>
                <a:lnTo>
                  <a:pt x="919856" y="1805121"/>
                </a:lnTo>
                <a:lnTo>
                  <a:pt x="952103" y="1780529"/>
                </a:lnTo>
                <a:lnTo>
                  <a:pt x="984073" y="1756546"/>
                </a:lnTo>
                <a:lnTo>
                  <a:pt x="1015921" y="1735304"/>
                </a:lnTo>
                <a:lnTo>
                  <a:pt x="1050537" y="1712457"/>
                </a:lnTo>
                <a:lnTo>
                  <a:pt x="1086031" y="1689250"/>
                </a:lnTo>
                <a:lnTo>
                  <a:pt x="1119444" y="1668353"/>
                </a:lnTo>
                <a:lnTo>
                  <a:pt x="1154756" y="1645660"/>
                </a:lnTo>
                <a:lnTo>
                  <a:pt x="1190558" y="1621463"/>
                </a:lnTo>
                <a:lnTo>
                  <a:pt x="1224110" y="1596598"/>
                </a:lnTo>
                <a:lnTo>
                  <a:pt x="1259482" y="1571435"/>
                </a:lnTo>
                <a:lnTo>
                  <a:pt x="1295312" y="1547199"/>
                </a:lnTo>
                <a:lnTo>
                  <a:pt x="1328875" y="1525844"/>
                </a:lnTo>
                <a:lnTo>
                  <a:pt x="1364253" y="1502947"/>
                </a:lnTo>
                <a:lnTo>
                  <a:pt x="1401143" y="1478660"/>
                </a:lnTo>
                <a:lnTo>
                  <a:pt x="1438704" y="1453754"/>
                </a:lnTo>
                <a:lnTo>
                  <a:pt x="1476566" y="1431396"/>
                </a:lnTo>
                <a:lnTo>
                  <a:pt x="1514560" y="1409818"/>
                </a:lnTo>
                <a:lnTo>
                  <a:pt x="1552613" y="1386116"/>
                </a:lnTo>
                <a:lnTo>
                  <a:pt x="1590692" y="1361471"/>
                </a:lnTo>
                <a:lnTo>
                  <a:pt x="1628783" y="1336406"/>
                </a:lnTo>
                <a:lnTo>
                  <a:pt x="1666878" y="1311156"/>
                </a:lnTo>
                <a:lnTo>
                  <a:pt x="1704977" y="1285822"/>
                </a:lnTo>
                <a:lnTo>
                  <a:pt x="1744134" y="1260452"/>
                </a:lnTo>
                <a:lnTo>
                  <a:pt x="1786232" y="1235065"/>
                </a:lnTo>
                <a:lnTo>
                  <a:pt x="1829636" y="1212493"/>
                </a:lnTo>
                <a:lnTo>
                  <a:pt x="1872564" y="1190819"/>
                </a:lnTo>
                <a:lnTo>
                  <a:pt x="1912809" y="1167075"/>
                </a:lnTo>
                <a:lnTo>
                  <a:pt x="1954684" y="1142411"/>
                </a:lnTo>
                <a:lnTo>
                  <a:pt x="1997990" y="1117338"/>
                </a:lnTo>
                <a:lnTo>
                  <a:pt x="2041932" y="1092084"/>
                </a:lnTo>
                <a:lnTo>
                  <a:pt x="2086156" y="1069571"/>
                </a:lnTo>
                <a:lnTo>
                  <a:pt x="2129448" y="1047923"/>
                </a:lnTo>
                <a:lnTo>
                  <a:pt x="2169854" y="1024191"/>
                </a:lnTo>
                <a:lnTo>
                  <a:pt x="2211801" y="1002354"/>
                </a:lnTo>
                <a:lnTo>
                  <a:pt x="2254082" y="981008"/>
                </a:lnTo>
                <a:lnTo>
                  <a:pt x="2294039" y="957409"/>
                </a:lnTo>
                <a:lnTo>
                  <a:pt x="2335786" y="935632"/>
                </a:lnTo>
                <a:lnTo>
                  <a:pt x="2377977" y="915370"/>
                </a:lnTo>
                <a:lnTo>
                  <a:pt x="2417895" y="895781"/>
                </a:lnTo>
                <a:lnTo>
                  <a:pt x="2456804" y="873669"/>
                </a:lnTo>
                <a:lnTo>
                  <a:pt x="2496321" y="850789"/>
                </a:lnTo>
                <a:lnTo>
                  <a:pt x="2538579" y="830037"/>
                </a:lnTo>
                <a:lnTo>
                  <a:pt x="2579232" y="810230"/>
                </a:lnTo>
                <a:lnTo>
                  <a:pt x="2618467" y="790844"/>
                </a:lnTo>
                <a:lnTo>
                  <a:pt x="2657072" y="771644"/>
                </a:lnTo>
                <a:lnTo>
                  <a:pt x="2695396" y="752528"/>
                </a:lnTo>
                <a:lnTo>
                  <a:pt x="2734653" y="732390"/>
                </a:lnTo>
                <a:lnTo>
                  <a:pt x="2776796" y="709329"/>
                </a:lnTo>
                <a:lnTo>
                  <a:pt x="2817399" y="687791"/>
                </a:lnTo>
                <a:lnTo>
                  <a:pt x="2856610" y="667635"/>
                </a:lnTo>
                <a:lnTo>
                  <a:pt x="2895205" y="648093"/>
                </a:lnTo>
                <a:lnTo>
                  <a:pt x="2933525" y="628825"/>
                </a:lnTo>
                <a:lnTo>
                  <a:pt x="2970664" y="609678"/>
                </a:lnTo>
                <a:lnTo>
                  <a:pt x="3004809" y="590584"/>
                </a:lnTo>
                <a:lnTo>
                  <a:pt x="3040445" y="568693"/>
                </a:lnTo>
                <a:lnTo>
                  <a:pt x="3077451" y="545911"/>
                </a:lnTo>
                <a:lnTo>
                  <a:pt x="3115064" y="525202"/>
                </a:lnTo>
                <a:lnTo>
                  <a:pt x="3152949" y="505415"/>
                </a:lnTo>
                <a:lnTo>
                  <a:pt x="3192011" y="486037"/>
                </a:lnTo>
                <a:lnTo>
                  <a:pt x="3234066" y="466842"/>
                </a:lnTo>
                <a:lnTo>
                  <a:pt x="3274630" y="447727"/>
                </a:lnTo>
                <a:lnTo>
                  <a:pt x="3314883" y="429706"/>
                </a:lnTo>
                <a:lnTo>
                  <a:pt x="3357467" y="414642"/>
                </a:lnTo>
                <a:lnTo>
                  <a:pt x="3401089" y="398068"/>
                </a:lnTo>
                <a:lnTo>
                  <a:pt x="3445170" y="380119"/>
                </a:lnTo>
                <a:lnTo>
                  <a:pt x="3489456" y="361559"/>
                </a:lnTo>
                <a:lnTo>
                  <a:pt x="3531011" y="342726"/>
                </a:lnTo>
                <a:lnTo>
                  <a:pt x="3570646" y="324831"/>
                </a:lnTo>
                <a:lnTo>
                  <a:pt x="3609429" y="309822"/>
                </a:lnTo>
                <a:lnTo>
                  <a:pt x="3647832" y="293274"/>
                </a:lnTo>
                <a:lnTo>
                  <a:pt x="3685009" y="276394"/>
                </a:lnTo>
                <a:lnTo>
                  <a:pt x="3719171" y="261836"/>
                </a:lnTo>
                <a:lnTo>
                  <a:pt x="3757637" y="245489"/>
                </a:lnTo>
                <a:lnTo>
                  <a:pt x="3797311" y="228698"/>
                </a:lnTo>
                <a:lnTo>
                  <a:pt x="3832583" y="214179"/>
                </a:lnTo>
                <a:lnTo>
                  <a:pt x="3871543" y="200671"/>
                </a:lnTo>
                <a:lnTo>
                  <a:pt x="3911436" y="186554"/>
                </a:lnTo>
                <a:lnTo>
                  <a:pt x="3946805" y="169696"/>
                </a:lnTo>
                <a:lnTo>
                  <a:pt x="3982986" y="154443"/>
                </a:lnTo>
                <a:lnTo>
                  <a:pt x="4019174" y="140608"/>
                </a:lnTo>
                <a:lnTo>
                  <a:pt x="4052897" y="127403"/>
                </a:lnTo>
                <a:lnTo>
                  <a:pt x="4085524" y="114479"/>
                </a:lnTo>
                <a:lnTo>
                  <a:pt x="4130821" y="95303"/>
                </a:lnTo>
                <a:lnTo>
                  <a:pt x="4171052" y="79038"/>
                </a:lnTo>
                <a:lnTo>
                  <a:pt x="4212606" y="64694"/>
                </a:lnTo>
                <a:lnTo>
                  <a:pt x="4252788" y="47038"/>
                </a:lnTo>
                <a:lnTo>
                  <a:pt x="4299866" y="27165"/>
                </a:lnTo>
                <a:lnTo>
                  <a:pt x="4362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7" name="SMARTInkShape-Group1274"/>
          <p:cNvGrpSpPr/>
          <p:nvPr/>
        </p:nvGrpSpPr>
        <p:grpSpPr>
          <a:xfrm>
            <a:off x="2543175" y="1666875"/>
            <a:ext cx="3409951" cy="3019426"/>
            <a:chOff x="2543175" y="1666875"/>
            <a:chExt cx="3409951" cy="3019426"/>
          </a:xfrm>
        </p:grpSpPr>
        <p:sp>
          <p:nvSpPr>
            <p:cNvPr id="15" name="SMARTInkShape-8431"/>
            <p:cNvSpPr/>
            <p:nvPr/>
          </p:nvSpPr>
          <p:spPr>
            <a:xfrm>
              <a:off x="2543175" y="1666875"/>
              <a:ext cx="649405" cy="540446"/>
            </a:xfrm>
            <a:custGeom>
              <a:avLst/>
              <a:gdLst/>
              <a:ahLst/>
              <a:cxnLst/>
              <a:rect l="0" t="0" r="0" b="0"/>
              <a:pathLst>
                <a:path w="649405" h="540446">
                  <a:moveTo>
                    <a:pt x="0" y="0"/>
                  </a:moveTo>
                  <a:lnTo>
                    <a:pt x="43229" y="40407"/>
                  </a:lnTo>
                  <a:lnTo>
                    <a:pt x="85342" y="75642"/>
                  </a:lnTo>
                  <a:lnTo>
                    <a:pt x="126688" y="108598"/>
                  </a:lnTo>
                  <a:lnTo>
                    <a:pt x="168822" y="144842"/>
                  </a:lnTo>
                  <a:lnTo>
                    <a:pt x="209031" y="173759"/>
                  </a:lnTo>
                  <a:lnTo>
                    <a:pt x="252050" y="206261"/>
                  </a:lnTo>
                  <a:lnTo>
                    <a:pt x="295855" y="240932"/>
                  </a:lnTo>
                  <a:lnTo>
                    <a:pt x="342976" y="279574"/>
                  </a:lnTo>
                  <a:lnTo>
                    <a:pt x="390535" y="319234"/>
                  </a:lnTo>
                  <a:lnTo>
                    <a:pt x="429685" y="353395"/>
                  </a:lnTo>
                  <a:lnTo>
                    <a:pt x="474264" y="390716"/>
                  </a:lnTo>
                  <a:lnTo>
                    <a:pt x="519014" y="428663"/>
                  </a:lnTo>
                  <a:lnTo>
                    <a:pt x="562073" y="466732"/>
                  </a:lnTo>
                  <a:lnTo>
                    <a:pt x="607425" y="504827"/>
                  </a:lnTo>
                  <a:lnTo>
                    <a:pt x="649404" y="5404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8432"/>
            <p:cNvSpPr/>
            <p:nvPr/>
          </p:nvSpPr>
          <p:spPr>
            <a:xfrm>
              <a:off x="3232580" y="2238375"/>
              <a:ext cx="2720546" cy="2447926"/>
            </a:xfrm>
            <a:custGeom>
              <a:avLst/>
              <a:gdLst/>
              <a:ahLst/>
              <a:cxnLst/>
              <a:rect l="0" t="0" r="0" b="0"/>
              <a:pathLst>
                <a:path w="2720546" h="2447926">
                  <a:moveTo>
                    <a:pt x="0" y="0"/>
                  </a:moveTo>
                  <a:lnTo>
                    <a:pt x="37798" y="28575"/>
                  </a:lnTo>
                  <a:lnTo>
                    <a:pt x="75808" y="57150"/>
                  </a:lnTo>
                  <a:lnTo>
                    <a:pt x="113881" y="85725"/>
                  </a:lnTo>
                  <a:lnTo>
                    <a:pt x="157030" y="119356"/>
                  </a:lnTo>
                  <a:lnTo>
                    <a:pt x="198272" y="151076"/>
                  </a:lnTo>
                  <a:lnTo>
                    <a:pt x="237303" y="180583"/>
                  </a:lnTo>
                  <a:lnTo>
                    <a:pt x="275679" y="214490"/>
                  </a:lnTo>
                  <a:lnTo>
                    <a:pt x="313861" y="246292"/>
                  </a:lnTo>
                  <a:lnTo>
                    <a:pt x="357041" y="275822"/>
                  </a:lnTo>
                  <a:lnTo>
                    <a:pt x="398293" y="309737"/>
                  </a:lnTo>
                  <a:lnTo>
                    <a:pt x="442383" y="341540"/>
                  </a:lnTo>
                  <a:lnTo>
                    <a:pt x="483904" y="371072"/>
                  </a:lnTo>
                  <a:lnTo>
                    <a:pt x="523018" y="399931"/>
                  </a:lnTo>
                  <a:lnTo>
                    <a:pt x="561419" y="433646"/>
                  </a:lnTo>
                  <a:lnTo>
                    <a:pt x="604664" y="465391"/>
                  </a:lnTo>
                  <a:lnTo>
                    <a:pt x="645935" y="494905"/>
                  </a:lnTo>
                  <a:lnTo>
                    <a:pt x="690031" y="528815"/>
                  </a:lnTo>
                  <a:lnTo>
                    <a:pt x="731554" y="560616"/>
                  </a:lnTo>
                  <a:lnTo>
                    <a:pt x="770668" y="595204"/>
                  </a:lnTo>
                  <a:lnTo>
                    <a:pt x="809068" y="627207"/>
                  </a:lnTo>
                  <a:lnTo>
                    <a:pt x="847258" y="661854"/>
                  </a:lnTo>
                  <a:lnTo>
                    <a:pt x="885384" y="693874"/>
                  </a:lnTo>
                  <a:lnTo>
                    <a:pt x="923492" y="728526"/>
                  </a:lnTo>
                  <a:lnTo>
                    <a:pt x="967749" y="771616"/>
                  </a:lnTo>
                  <a:lnTo>
                    <a:pt x="1003753" y="806359"/>
                  </a:lnTo>
                  <a:lnTo>
                    <a:pt x="1042290" y="837232"/>
                  </a:lnTo>
                  <a:lnTo>
                    <a:pt x="1085693" y="867546"/>
                  </a:lnTo>
                  <a:lnTo>
                    <a:pt x="1125835" y="901811"/>
                  </a:lnTo>
                  <a:lnTo>
                    <a:pt x="1164540" y="932542"/>
                  </a:lnTo>
                  <a:lnTo>
                    <a:pt x="1202819" y="962814"/>
                  </a:lnTo>
                  <a:lnTo>
                    <a:pt x="1239914" y="997066"/>
                  </a:lnTo>
                  <a:lnTo>
                    <a:pt x="1284252" y="1040443"/>
                  </a:lnTo>
                  <a:lnTo>
                    <a:pt x="1320957" y="1074160"/>
                  </a:lnTo>
                  <a:lnTo>
                    <a:pt x="1366229" y="1113998"/>
                  </a:lnTo>
                  <a:lnTo>
                    <a:pt x="1406160" y="1142873"/>
                  </a:lnTo>
                  <a:lnTo>
                    <a:pt x="1421999" y="1164816"/>
                  </a:lnTo>
                  <a:lnTo>
                    <a:pt x="1426222" y="1176594"/>
                  </a:lnTo>
                  <a:lnTo>
                    <a:pt x="1463419" y="1219368"/>
                  </a:lnTo>
                  <a:lnTo>
                    <a:pt x="1499162" y="1254057"/>
                  </a:lnTo>
                  <a:lnTo>
                    <a:pt x="1546344" y="1297582"/>
                  </a:lnTo>
                  <a:lnTo>
                    <a:pt x="1591608" y="1341575"/>
                  </a:lnTo>
                  <a:lnTo>
                    <a:pt x="1628749" y="1376227"/>
                  </a:lnTo>
                  <a:lnTo>
                    <a:pt x="1666564" y="1408249"/>
                  </a:lnTo>
                  <a:lnTo>
                    <a:pt x="1710722" y="1455117"/>
                  </a:lnTo>
                  <a:lnTo>
                    <a:pt x="1746710" y="1491478"/>
                  </a:lnTo>
                  <a:lnTo>
                    <a:pt x="1793974" y="1535568"/>
                  </a:lnTo>
                  <a:lnTo>
                    <a:pt x="1839254" y="1579672"/>
                  </a:lnTo>
                  <a:lnTo>
                    <a:pt x="1882418" y="1626562"/>
                  </a:lnTo>
                  <a:lnTo>
                    <a:pt x="1927790" y="1673768"/>
                  </a:lnTo>
                  <a:lnTo>
                    <a:pt x="1972696" y="1719037"/>
                  </a:lnTo>
                  <a:lnTo>
                    <a:pt x="2014727" y="1762198"/>
                  </a:lnTo>
                  <a:lnTo>
                    <a:pt x="2056426" y="1807570"/>
                  </a:lnTo>
                  <a:lnTo>
                    <a:pt x="2100058" y="1852476"/>
                  </a:lnTo>
                  <a:lnTo>
                    <a:pt x="2140309" y="1894507"/>
                  </a:lnTo>
                  <a:lnTo>
                    <a:pt x="2185106" y="1933384"/>
                  </a:lnTo>
                  <a:lnTo>
                    <a:pt x="2224842" y="1971637"/>
                  </a:lnTo>
                  <a:lnTo>
                    <a:pt x="2269811" y="2009767"/>
                  </a:lnTo>
                  <a:lnTo>
                    <a:pt x="2310366" y="2047873"/>
                  </a:lnTo>
                  <a:lnTo>
                    <a:pt x="2348951" y="2085975"/>
                  </a:lnTo>
                  <a:lnTo>
                    <a:pt x="2387146" y="2124075"/>
                  </a:lnTo>
                  <a:lnTo>
                    <a:pt x="2425265" y="2162175"/>
                  </a:lnTo>
                  <a:lnTo>
                    <a:pt x="2463369" y="2200275"/>
                  </a:lnTo>
                  <a:lnTo>
                    <a:pt x="2501470" y="2238375"/>
                  </a:lnTo>
                  <a:lnTo>
                    <a:pt x="2539570" y="2273653"/>
                  </a:lnTo>
                  <a:lnTo>
                    <a:pt x="2587195" y="2315458"/>
                  </a:lnTo>
                  <a:lnTo>
                    <a:pt x="2629764" y="2357260"/>
                  </a:lnTo>
                  <a:lnTo>
                    <a:pt x="2670686" y="2393365"/>
                  </a:lnTo>
                  <a:lnTo>
                    <a:pt x="2720545" y="2447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 name="SMARTInkShape-Group1275"/>
          <p:cNvGrpSpPr/>
          <p:nvPr/>
        </p:nvGrpSpPr>
        <p:grpSpPr>
          <a:xfrm>
            <a:off x="3238500" y="809625"/>
            <a:ext cx="3905251" cy="3705226"/>
            <a:chOff x="3238500" y="809625"/>
            <a:chExt cx="3905251" cy="3705226"/>
          </a:xfrm>
        </p:grpSpPr>
        <p:sp>
          <p:nvSpPr>
            <p:cNvPr id="18" name="SMARTInkShape-8433"/>
            <p:cNvSpPr/>
            <p:nvPr/>
          </p:nvSpPr>
          <p:spPr>
            <a:xfrm>
              <a:off x="7115175" y="4476750"/>
              <a:ext cx="28576" cy="38101"/>
            </a:xfrm>
            <a:custGeom>
              <a:avLst/>
              <a:gdLst/>
              <a:ahLst/>
              <a:cxnLst/>
              <a:rect l="0" t="0" r="0" b="0"/>
              <a:pathLst>
                <a:path w="28576" h="38101">
                  <a:moveTo>
                    <a:pt x="0" y="0"/>
                  </a:moveTo>
                  <a:lnTo>
                    <a:pt x="2857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8434"/>
            <p:cNvSpPr/>
            <p:nvPr/>
          </p:nvSpPr>
          <p:spPr>
            <a:xfrm>
              <a:off x="3238500" y="809625"/>
              <a:ext cx="3771901" cy="3533776"/>
            </a:xfrm>
            <a:custGeom>
              <a:avLst/>
              <a:gdLst/>
              <a:ahLst/>
              <a:cxnLst/>
              <a:rect l="0" t="0" r="0" b="0"/>
              <a:pathLst>
                <a:path w="3771901" h="3533776">
                  <a:moveTo>
                    <a:pt x="0" y="0"/>
                  </a:moveTo>
                  <a:lnTo>
                    <a:pt x="0" y="5056"/>
                  </a:lnTo>
                  <a:lnTo>
                    <a:pt x="1058" y="6546"/>
                  </a:lnTo>
                  <a:lnTo>
                    <a:pt x="2822" y="7539"/>
                  </a:lnTo>
                  <a:lnTo>
                    <a:pt x="29339" y="16868"/>
                  </a:lnTo>
                  <a:lnTo>
                    <a:pt x="65234" y="41994"/>
                  </a:lnTo>
                  <a:lnTo>
                    <a:pt x="104936" y="67829"/>
                  </a:lnTo>
                  <a:lnTo>
                    <a:pt x="150213" y="95592"/>
                  </a:lnTo>
                  <a:lnTo>
                    <a:pt x="197712" y="119267"/>
                  </a:lnTo>
                  <a:lnTo>
                    <a:pt x="237668" y="143229"/>
                  </a:lnTo>
                  <a:lnTo>
                    <a:pt x="276135" y="168345"/>
                  </a:lnTo>
                  <a:lnTo>
                    <a:pt x="321911" y="193689"/>
                  </a:lnTo>
                  <a:lnTo>
                    <a:pt x="359142" y="213787"/>
                  </a:lnTo>
                  <a:lnTo>
                    <a:pt x="395925" y="238322"/>
                  </a:lnTo>
                  <a:lnTo>
                    <a:pt x="442980" y="268934"/>
                  </a:lnTo>
                  <a:lnTo>
                    <a:pt x="484384" y="295937"/>
                  </a:lnTo>
                  <a:lnTo>
                    <a:pt x="523463" y="324046"/>
                  </a:lnTo>
                  <a:lnTo>
                    <a:pt x="561853" y="352483"/>
                  </a:lnTo>
                  <a:lnTo>
                    <a:pt x="600039" y="378195"/>
                  </a:lnTo>
                  <a:lnTo>
                    <a:pt x="638165" y="404863"/>
                  </a:lnTo>
                  <a:lnTo>
                    <a:pt x="679094" y="436754"/>
                  </a:lnTo>
                  <a:lnTo>
                    <a:pt x="724736" y="466311"/>
                  </a:lnTo>
                  <a:lnTo>
                    <a:pt x="768950" y="495177"/>
                  </a:lnTo>
                  <a:lnTo>
                    <a:pt x="811685" y="523839"/>
                  </a:lnTo>
                  <a:lnTo>
                    <a:pt x="857860" y="555261"/>
                  </a:lnTo>
                  <a:lnTo>
                    <a:pt x="905056" y="588561"/>
                  </a:lnTo>
                  <a:lnTo>
                    <a:pt x="952553" y="621358"/>
                  </a:lnTo>
                  <a:lnTo>
                    <a:pt x="1000141" y="655064"/>
                  </a:lnTo>
                  <a:lnTo>
                    <a:pt x="1047755" y="687982"/>
                  </a:lnTo>
                  <a:lnTo>
                    <a:pt x="1095377" y="724546"/>
                  </a:lnTo>
                  <a:lnTo>
                    <a:pt x="1140178" y="762192"/>
                  </a:lnTo>
                  <a:lnTo>
                    <a:pt x="1183086" y="800157"/>
                  </a:lnTo>
                  <a:lnTo>
                    <a:pt x="1226491" y="835395"/>
                  </a:lnTo>
                  <a:lnTo>
                    <a:pt x="1268985" y="868766"/>
                  </a:lnTo>
                  <a:lnTo>
                    <a:pt x="1315090" y="905465"/>
                  </a:lnTo>
                  <a:lnTo>
                    <a:pt x="1359443" y="940328"/>
                  </a:lnTo>
                  <a:lnTo>
                    <a:pt x="1402218" y="973588"/>
                  </a:lnTo>
                  <a:lnTo>
                    <a:pt x="1448405" y="1010254"/>
                  </a:lnTo>
                  <a:lnTo>
                    <a:pt x="1492783" y="1047929"/>
                  </a:lnTo>
                  <a:lnTo>
                    <a:pt x="1535564" y="1085903"/>
                  </a:lnTo>
                  <a:lnTo>
                    <a:pt x="1578932" y="1123966"/>
                  </a:lnTo>
                  <a:lnTo>
                    <a:pt x="1621415" y="1162055"/>
                  </a:lnTo>
                  <a:lnTo>
                    <a:pt x="1664695" y="1200151"/>
                  </a:lnTo>
                  <a:lnTo>
                    <a:pt x="1704329" y="1238250"/>
                  </a:lnTo>
                  <a:lnTo>
                    <a:pt x="1742884" y="1276350"/>
                  </a:lnTo>
                  <a:lnTo>
                    <a:pt x="1783941" y="1311628"/>
                  </a:lnTo>
                  <a:lnTo>
                    <a:pt x="1826797" y="1345011"/>
                  </a:lnTo>
                  <a:lnTo>
                    <a:pt x="1866307" y="1381713"/>
                  </a:lnTo>
                  <a:lnTo>
                    <a:pt x="1904824" y="1419399"/>
                  </a:lnTo>
                  <a:lnTo>
                    <a:pt x="1945870" y="1457377"/>
                  </a:lnTo>
                  <a:lnTo>
                    <a:pt x="1988724" y="1495440"/>
                  </a:lnTo>
                  <a:lnTo>
                    <a:pt x="2025410" y="1533529"/>
                  </a:lnTo>
                  <a:lnTo>
                    <a:pt x="2062032" y="1568804"/>
                  </a:lnTo>
                  <a:lnTo>
                    <a:pt x="2103575" y="1602187"/>
                  </a:lnTo>
                  <a:lnTo>
                    <a:pt x="2139873" y="1638889"/>
                  </a:lnTo>
                  <a:lnTo>
                    <a:pt x="2173559" y="1679397"/>
                  </a:lnTo>
                  <a:lnTo>
                    <a:pt x="2210351" y="1719268"/>
                  </a:lnTo>
                  <a:lnTo>
                    <a:pt x="2248064" y="1754013"/>
                  </a:lnTo>
                  <a:lnTo>
                    <a:pt x="2286049" y="1791119"/>
                  </a:lnTo>
                  <a:lnTo>
                    <a:pt x="2324115" y="1828924"/>
                  </a:lnTo>
                  <a:lnTo>
                    <a:pt x="2362204" y="1866937"/>
                  </a:lnTo>
                  <a:lnTo>
                    <a:pt x="2400301" y="1905011"/>
                  </a:lnTo>
                  <a:lnTo>
                    <a:pt x="2438401" y="1943103"/>
                  </a:lnTo>
                  <a:lnTo>
                    <a:pt x="2476500" y="1981201"/>
                  </a:lnTo>
                  <a:lnTo>
                    <a:pt x="2511778" y="2019300"/>
                  </a:lnTo>
                  <a:lnTo>
                    <a:pt x="2545161" y="2057400"/>
                  </a:lnTo>
                  <a:lnTo>
                    <a:pt x="2581864" y="2095500"/>
                  </a:lnTo>
                  <a:lnTo>
                    <a:pt x="2616727" y="2133600"/>
                  </a:lnTo>
                  <a:lnTo>
                    <a:pt x="2649988" y="2171700"/>
                  </a:lnTo>
                  <a:lnTo>
                    <a:pt x="2686653" y="2209800"/>
                  </a:lnTo>
                  <a:lnTo>
                    <a:pt x="2724329" y="2247900"/>
                  </a:lnTo>
                  <a:lnTo>
                    <a:pt x="2762303" y="2283178"/>
                  </a:lnTo>
                  <a:lnTo>
                    <a:pt x="2808004" y="2328599"/>
                  </a:lnTo>
                  <a:lnTo>
                    <a:pt x="2837896" y="2365767"/>
                  </a:lnTo>
                  <a:lnTo>
                    <a:pt x="2871917" y="2403591"/>
                  </a:lnTo>
                  <a:lnTo>
                    <a:pt x="2908809" y="2441609"/>
                  </a:lnTo>
                  <a:lnTo>
                    <a:pt x="2941494" y="2479685"/>
                  </a:lnTo>
                  <a:lnTo>
                    <a:pt x="2976344" y="2517778"/>
                  </a:lnTo>
                  <a:lnTo>
                    <a:pt x="3008424" y="2560932"/>
                  </a:lnTo>
                  <a:lnTo>
                    <a:pt x="3038038" y="2597120"/>
                  </a:lnTo>
                  <a:lnTo>
                    <a:pt x="3071977" y="2638063"/>
                  </a:lnTo>
                  <a:lnTo>
                    <a:pt x="3103787" y="2678652"/>
                  </a:lnTo>
                  <a:lnTo>
                    <a:pt x="3138377" y="2717489"/>
                  </a:lnTo>
                  <a:lnTo>
                    <a:pt x="3170382" y="2755808"/>
                  </a:lnTo>
                  <a:lnTo>
                    <a:pt x="3199972" y="2793973"/>
                  </a:lnTo>
                  <a:lnTo>
                    <a:pt x="3233904" y="2832092"/>
                  </a:lnTo>
                  <a:lnTo>
                    <a:pt x="3265714" y="2875254"/>
                  </a:lnTo>
                  <a:lnTo>
                    <a:pt x="3295247" y="2916500"/>
                  </a:lnTo>
                  <a:lnTo>
                    <a:pt x="3329162" y="2955532"/>
                  </a:lnTo>
                  <a:lnTo>
                    <a:pt x="3360965" y="2993909"/>
                  </a:lnTo>
                  <a:lnTo>
                    <a:pt x="3390497" y="3032091"/>
                  </a:lnTo>
                  <a:lnTo>
                    <a:pt x="3419356" y="3070215"/>
                  </a:lnTo>
                  <a:lnTo>
                    <a:pt x="3448014" y="3108322"/>
                  </a:lnTo>
                  <a:lnTo>
                    <a:pt x="3476614" y="3146424"/>
                  </a:lnTo>
                  <a:lnTo>
                    <a:pt x="3505197" y="3184525"/>
                  </a:lnTo>
                  <a:lnTo>
                    <a:pt x="3538831" y="3222625"/>
                  </a:lnTo>
                  <a:lnTo>
                    <a:pt x="3575030" y="3266879"/>
                  </a:lnTo>
                  <a:lnTo>
                    <a:pt x="3607617" y="3302883"/>
                  </a:lnTo>
                  <a:lnTo>
                    <a:pt x="3636794" y="3340362"/>
                  </a:lnTo>
                  <a:lnTo>
                    <a:pt x="3660372" y="3377219"/>
                  </a:lnTo>
                  <a:lnTo>
                    <a:pt x="3696247" y="3421476"/>
                  </a:lnTo>
                  <a:lnTo>
                    <a:pt x="3733909" y="3465614"/>
                  </a:lnTo>
                  <a:lnTo>
                    <a:pt x="3757351" y="3505347"/>
                  </a:lnTo>
                  <a:lnTo>
                    <a:pt x="3771900" y="3533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 name="SMARTInkShape-Group1276"/>
          <p:cNvGrpSpPr/>
          <p:nvPr/>
        </p:nvGrpSpPr>
        <p:grpSpPr>
          <a:xfrm>
            <a:off x="4400550" y="381034"/>
            <a:ext cx="4276726" cy="4076667"/>
            <a:chOff x="4400550" y="381034"/>
            <a:chExt cx="4276726" cy="4076667"/>
          </a:xfrm>
        </p:grpSpPr>
        <p:sp>
          <p:nvSpPr>
            <p:cNvPr id="21" name="SMARTInkShape-8435"/>
            <p:cNvSpPr/>
            <p:nvPr/>
          </p:nvSpPr>
          <p:spPr>
            <a:xfrm>
              <a:off x="4400550" y="381034"/>
              <a:ext cx="3924301" cy="3495642"/>
            </a:xfrm>
            <a:custGeom>
              <a:avLst/>
              <a:gdLst/>
              <a:ahLst/>
              <a:cxnLst/>
              <a:rect l="0" t="0" r="0" b="0"/>
              <a:pathLst>
                <a:path w="3924301" h="3495642">
                  <a:moveTo>
                    <a:pt x="0" y="9491"/>
                  </a:moveTo>
                  <a:lnTo>
                    <a:pt x="0" y="1290"/>
                  </a:lnTo>
                  <a:lnTo>
                    <a:pt x="1058" y="849"/>
                  </a:lnTo>
                  <a:lnTo>
                    <a:pt x="30591" y="0"/>
                  </a:lnTo>
                  <a:lnTo>
                    <a:pt x="57313" y="7577"/>
                  </a:lnTo>
                  <a:lnTo>
                    <a:pt x="67100" y="13226"/>
                  </a:lnTo>
                  <a:lnTo>
                    <a:pt x="108181" y="57716"/>
                  </a:lnTo>
                  <a:lnTo>
                    <a:pt x="148055" y="82360"/>
                  </a:lnTo>
                  <a:lnTo>
                    <a:pt x="192111" y="107846"/>
                  </a:lnTo>
                  <a:lnTo>
                    <a:pt x="236368" y="129179"/>
                  </a:lnTo>
                  <a:lnTo>
                    <a:pt x="272882" y="148906"/>
                  </a:lnTo>
                  <a:lnTo>
                    <a:pt x="313923" y="173213"/>
                  </a:lnTo>
                  <a:lnTo>
                    <a:pt x="361047" y="195721"/>
                  </a:lnTo>
                  <a:lnTo>
                    <a:pt x="407202" y="216630"/>
                  </a:lnTo>
                  <a:lnTo>
                    <a:pt x="447206" y="236321"/>
                  </a:lnTo>
                  <a:lnTo>
                    <a:pt x="492229" y="261652"/>
                  </a:lnTo>
                  <a:lnTo>
                    <a:pt x="532794" y="293310"/>
                  </a:lnTo>
                  <a:lnTo>
                    <a:pt x="576436" y="320260"/>
                  </a:lnTo>
                  <a:lnTo>
                    <a:pt x="619277" y="345966"/>
                  </a:lnTo>
                  <a:lnTo>
                    <a:pt x="664585" y="374248"/>
                  </a:lnTo>
                  <a:lnTo>
                    <a:pt x="704423" y="405039"/>
                  </a:lnTo>
                  <a:lnTo>
                    <a:pt x="743924" y="438050"/>
                  </a:lnTo>
                  <a:lnTo>
                    <a:pt x="791395" y="468873"/>
                  </a:lnTo>
                  <a:lnTo>
                    <a:pt x="836480" y="500166"/>
                  </a:lnTo>
                  <a:lnTo>
                    <a:pt x="883565" y="527788"/>
                  </a:lnTo>
                  <a:lnTo>
                    <a:pt x="930808" y="559898"/>
                  </a:lnTo>
                  <a:lnTo>
                    <a:pt x="971028" y="591994"/>
                  </a:lnTo>
                  <a:lnTo>
                    <a:pt x="1017151" y="627850"/>
                  </a:lnTo>
                  <a:lnTo>
                    <a:pt x="1064206" y="659235"/>
                  </a:lnTo>
                  <a:lnTo>
                    <a:pt x="1109444" y="695695"/>
                  </a:lnTo>
                  <a:lnTo>
                    <a:pt x="1152599" y="732412"/>
                  </a:lnTo>
                  <a:lnTo>
                    <a:pt x="1188413" y="755444"/>
                  </a:lnTo>
                  <a:lnTo>
                    <a:pt x="1235618" y="791134"/>
                  </a:lnTo>
                  <a:lnTo>
                    <a:pt x="1280886" y="828758"/>
                  </a:lnTo>
                  <a:lnTo>
                    <a:pt x="1318028" y="857251"/>
                  </a:lnTo>
                  <a:lnTo>
                    <a:pt x="1355844" y="885801"/>
                  </a:lnTo>
                  <a:lnTo>
                    <a:pt x="1393860" y="914369"/>
                  </a:lnTo>
                  <a:lnTo>
                    <a:pt x="1431936" y="942942"/>
                  </a:lnTo>
                  <a:lnTo>
                    <a:pt x="1470028" y="966460"/>
                  </a:lnTo>
                  <a:lnTo>
                    <a:pt x="1508126" y="991890"/>
                  </a:lnTo>
                  <a:lnTo>
                    <a:pt x="1546225" y="1019533"/>
                  </a:lnTo>
                  <a:lnTo>
                    <a:pt x="1584325" y="1047832"/>
                  </a:lnTo>
                  <a:lnTo>
                    <a:pt x="1622425" y="1076325"/>
                  </a:lnTo>
                  <a:lnTo>
                    <a:pt x="1660525" y="1104876"/>
                  </a:lnTo>
                  <a:lnTo>
                    <a:pt x="1698625" y="1128388"/>
                  </a:lnTo>
                  <a:lnTo>
                    <a:pt x="1741781" y="1153816"/>
                  </a:lnTo>
                  <a:lnTo>
                    <a:pt x="1777969" y="1181459"/>
                  </a:lnTo>
                  <a:lnTo>
                    <a:pt x="1813858" y="1209757"/>
                  </a:lnTo>
                  <a:lnTo>
                    <a:pt x="1856358" y="1238250"/>
                  </a:lnTo>
                  <a:lnTo>
                    <a:pt x="1897408" y="1266801"/>
                  </a:lnTo>
                  <a:lnTo>
                    <a:pt x="1943717" y="1304893"/>
                  </a:lnTo>
                  <a:lnTo>
                    <a:pt x="1985381" y="1334525"/>
                  </a:lnTo>
                  <a:lnTo>
                    <a:pt x="2025007" y="1368587"/>
                  </a:lnTo>
                  <a:lnTo>
                    <a:pt x="2064618" y="1399258"/>
                  </a:lnTo>
                  <a:lnTo>
                    <a:pt x="2108340" y="1429513"/>
                  </a:lnTo>
                  <a:lnTo>
                    <a:pt x="2148576" y="1463760"/>
                  </a:lnTo>
                  <a:lnTo>
                    <a:pt x="2187308" y="1495544"/>
                  </a:lnTo>
                  <a:lnTo>
                    <a:pt x="2225596" y="1530244"/>
                  </a:lnTo>
                  <a:lnTo>
                    <a:pt x="2263752" y="1562162"/>
                  </a:lnTo>
                  <a:lnTo>
                    <a:pt x="2301868" y="1596902"/>
                  </a:lnTo>
                  <a:lnTo>
                    <a:pt x="2339973" y="1628832"/>
                  </a:lnTo>
                  <a:lnTo>
                    <a:pt x="2377016" y="1664634"/>
                  </a:lnTo>
                  <a:lnTo>
                    <a:pt x="2421336" y="1711835"/>
                  </a:lnTo>
                  <a:lnTo>
                    <a:pt x="2458039" y="1745084"/>
                  </a:lnTo>
                  <a:lnTo>
                    <a:pt x="2492902" y="1781746"/>
                  </a:lnTo>
                  <a:lnTo>
                    <a:pt x="2526163" y="1819420"/>
                  </a:lnTo>
                  <a:lnTo>
                    <a:pt x="2562828" y="1854572"/>
                  </a:lnTo>
                  <a:lnTo>
                    <a:pt x="2608088" y="1899950"/>
                  </a:lnTo>
                  <a:lnTo>
                    <a:pt x="2655207" y="1943134"/>
                  </a:lnTo>
                  <a:lnTo>
                    <a:pt x="2692669" y="1977894"/>
                  </a:lnTo>
                  <a:lnTo>
                    <a:pt x="2730579" y="2009830"/>
                  </a:lnTo>
                  <a:lnTo>
                    <a:pt x="2768623" y="2045633"/>
                  </a:lnTo>
                  <a:lnTo>
                    <a:pt x="2806707" y="2083052"/>
                  </a:lnTo>
                  <a:lnTo>
                    <a:pt x="2844802" y="2120951"/>
                  </a:lnTo>
                  <a:lnTo>
                    <a:pt x="2881843" y="2158991"/>
                  </a:lnTo>
                  <a:lnTo>
                    <a:pt x="2914455" y="2197073"/>
                  </a:lnTo>
                  <a:lnTo>
                    <a:pt x="2949400" y="2235168"/>
                  </a:lnTo>
                  <a:lnTo>
                    <a:pt x="2981391" y="2274325"/>
                  </a:lnTo>
                  <a:lnTo>
                    <a:pt x="3016152" y="2316854"/>
                  </a:lnTo>
                  <a:lnTo>
                    <a:pt x="3047030" y="2352621"/>
                  </a:lnTo>
                  <a:lnTo>
                    <a:pt x="3077345" y="2393675"/>
                  </a:lnTo>
                  <a:lnTo>
                    <a:pt x="3122157" y="2439886"/>
                  </a:lnTo>
                  <a:lnTo>
                    <a:pt x="3154992" y="2476916"/>
                  </a:lnTo>
                  <a:lnTo>
                    <a:pt x="3191532" y="2514699"/>
                  </a:lnTo>
                  <a:lnTo>
                    <a:pt x="3229170" y="2552706"/>
                  </a:lnTo>
                  <a:lnTo>
                    <a:pt x="3264311" y="2593600"/>
                  </a:lnTo>
                  <a:lnTo>
                    <a:pt x="3294831" y="2636409"/>
                  </a:lnTo>
                  <a:lnTo>
                    <a:pt x="3326805" y="2675904"/>
                  </a:lnTo>
                  <a:lnTo>
                    <a:pt x="3360268" y="2714417"/>
                  </a:lnTo>
                  <a:lnTo>
                    <a:pt x="3390290" y="2752639"/>
                  </a:lnTo>
                  <a:lnTo>
                    <a:pt x="3419294" y="2790776"/>
                  </a:lnTo>
                  <a:lnTo>
                    <a:pt x="3447997" y="2828887"/>
                  </a:lnTo>
                  <a:lnTo>
                    <a:pt x="3476609" y="2866990"/>
                  </a:lnTo>
                  <a:lnTo>
                    <a:pt x="3505195" y="2905091"/>
                  </a:lnTo>
                  <a:lnTo>
                    <a:pt x="3533773" y="2943191"/>
                  </a:lnTo>
                  <a:lnTo>
                    <a:pt x="3562349" y="2984113"/>
                  </a:lnTo>
                  <a:lnTo>
                    <a:pt x="3583517" y="3012179"/>
                  </a:lnTo>
                  <a:lnTo>
                    <a:pt x="3623066" y="3046887"/>
                  </a:lnTo>
                  <a:lnTo>
                    <a:pt x="3655834" y="3083512"/>
                  </a:lnTo>
                  <a:lnTo>
                    <a:pt x="3685652" y="3121175"/>
                  </a:lnTo>
                  <a:lnTo>
                    <a:pt x="3713537" y="3159146"/>
                  </a:lnTo>
                  <a:lnTo>
                    <a:pt x="3736733" y="3197207"/>
                  </a:lnTo>
                  <a:lnTo>
                    <a:pt x="3762186" y="3234238"/>
                  </a:lnTo>
                  <a:lnTo>
                    <a:pt x="3790286" y="3278553"/>
                  </a:lnTo>
                  <a:lnTo>
                    <a:pt x="3812625" y="3315255"/>
                  </a:lnTo>
                  <a:lnTo>
                    <a:pt x="3843562" y="3360526"/>
                  </a:lnTo>
                  <a:lnTo>
                    <a:pt x="3870055" y="3407647"/>
                  </a:lnTo>
                  <a:lnTo>
                    <a:pt x="3924300" y="34956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8436"/>
            <p:cNvSpPr/>
            <p:nvPr/>
          </p:nvSpPr>
          <p:spPr>
            <a:xfrm>
              <a:off x="8477250" y="4133850"/>
              <a:ext cx="200026" cy="323851"/>
            </a:xfrm>
            <a:custGeom>
              <a:avLst/>
              <a:gdLst/>
              <a:ahLst/>
              <a:cxnLst/>
              <a:rect l="0" t="0" r="0" b="0"/>
              <a:pathLst>
                <a:path w="200026" h="323851">
                  <a:moveTo>
                    <a:pt x="0" y="0"/>
                  </a:moveTo>
                  <a:lnTo>
                    <a:pt x="13184" y="20722"/>
                  </a:lnTo>
                  <a:lnTo>
                    <a:pt x="40698" y="58625"/>
                  </a:lnTo>
                  <a:lnTo>
                    <a:pt x="64888" y="104969"/>
                  </a:lnTo>
                  <a:lnTo>
                    <a:pt x="95433" y="144887"/>
                  </a:lnTo>
                  <a:lnTo>
                    <a:pt x="127024" y="185277"/>
                  </a:lnTo>
                  <a:lnTo>
                    <a:pt x="152405" y="230077"/>
                  </a:lnTo>
                  <a:lnTo>
                    <a:pt x="172744" y="269579"/>
                  </a:lnTo>
                  <a:lnTo>
                    <a:pt x="200025"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 name="SMARTInkShape-Group1277"/>
          <p:cNvGrpSpPr/>
          <p:nvPr/>
        </p:nvGrpSpPr>
        <p:grpSpPr>
          <a:xfrm>
            <a:off x="2000342" y="3857625"/>
            <a:ext cx="3190784" cy="1038226"/>
            <a:chOff x="2000342" y="3857625"/>
            <a:chExt cx="3190784" cy="1038226"/>
          </a:xfrm>
        </p:grpSpPr>
        <p:sp>
          <p:nvSpPr>
            <p:cNvPr id="24" name="SMARTInkShape-8437"/>
            <p:cNvSpPr/>
            <p:nvPr/>
          </p:nvSpPr>
          <p:spPr>
            <a:xfrm>
              <a:off x="2000342" y="3857625"/>
              <a:ext cx="38009" cy="218883"/>
            </a:xfrm>
            <a:custGeom>
              <a:avLst/>
              <a:gdLst/>
              <a:ahLst/>
              <a:cxnLst/>
              <a:rect l="0" t="0" r="0" b="0"/>
              <a:pathLst>
                <a:path w="38009" h="218883">
                  <a:moveTo>
                    <a:pt x="9433" y="95250"/>
                  </a:moveTo>
                  <a:lnTo>
                    <a:pt x="3945" y="95250"/>
                  </a:lnTo>
                  <a:lnTo>
                    <a:pt x="6289" y="95250"/>
                  </a:lnTo>
                  <a:lnTo>
                    <a:pt x="3445" y="95250"/>
                  </a:lnTo>
                  <a:lnTo>
                    <a:pt x="2266" y="96308"/>
                  </a:lnTo>
                  <a:lnTo>
                    <a:pt x="956" y="100306"/>
                  </a:lnTo>
                  <a:lnTo>
                    <a:pt x="0" y="130897"/>
                  </a:lnTo>
                  <a:lnTo>
                    <a:pt x="14998" y="172381"/>
                  </a:lnTo>
                  <a:lnTo>
                    <a:pt x="18952" y="218882"/>
                  </a:lnTo>
                  <a:lnTo>
                    <a:pt x="17898" y="202770"/>
                  </a:lnTo>
                  <a:lnTo>
                    <a:pt x="3770" y="157292"/>
                  </a:lnTo>
                  <a:lnTo>
                    <a:pt x="671" y="112758"/>
                  </a:lnTo>
                  <a:lnTo>
                    <a:pt x="1067" y="71293"/>
                  </a:lnTo>
                  <a:lnTo>
                    <a:pt x="8600" y="46171"/>
                  </a:lnTo>
                  <a:lnTo>
                    <a:pt x="3800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8438"/>
            <p:cNvSpPr/>
            <p:nvPr/>
          </p:nvSpPr>
          <p:spPr>
            <a:xfrm>
              <a:off x="2057400" y="3876675"/>
              <a:ext cx="93927" cy="85726"/>
            </a:xfrm>
            <a:custGeom>
              <a:avLst/>
              <a:gdLst/>
              <a:ahLst/>
              <a:cxnLst/>
              <a:rect l="0" t="0" r="0" b="0"/>
              <a:pathLst>
                <a:path w="93927" h="85726">
                  <a:moveTo>
                    <a:pt x="85725" y="0"/>
                  </a:moveTo>
                  <a:lnTo>
                    <a:pt x="85725" y="5057"/>
                  </a:lnTo>
                  <a:lnTo>
                    <a:pt x="93926" y="25535"/>
                  </a:lnTo>
                  <a:lnTo>
                    <a:pt x="84745" y="37787"/>
                  </a:lnTo>
                  <a:lnTo>
                    <a:pt x="56603" y="64230"/>
                  </a:lnTo>
                  <a:lnTo>
                    <a:pt x="26585" y="78892"/>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8439"/>
            <p:cNvSpPr/>
            <p:nvPr/>
          </p:nvSpPr>
          <p:spPr>
            <a:xfrm>
              <a:off x="2181225" y="3971925"/>
              <a:ext cx="9526" cy="76201"/>
            </a:xfrm>
            <a:custGeom>
              <a:avLst/>
              <a:gdLst/>
              <a:ahLst/>
              <a:cxnLst/>
              <a:rect l="0" t="0" r="0" b="0"/>
              <a:pathLst>
                <a:path w="9526" h="76201">
                  <a:moveTo>
                    <a:pt x="0" y="0"/>
                  </a:moveTo>
                  <a:lnTo>
                    <a:pt x="0" y="13257"/>
                  </a:lnTo>
                  <a:lnTo>
                    <a:pt x="1058" y="15188"/>
                  </a:lnTo>
                  <a:lnTo>
                    <a:pt x="2822" y="16475"/>
                  </a:lnTo>
                  <a:lnTo>
                    <a:pt x="5056" y="17333"/>
                  </a:lnTo>
                  <a:lnTo>
                    <a:pt x="6546" y="20022"/>
                  </a:lnTo>
                  <a:lnTo>
                    <a:pt x="9264" y="44897"/>
                  </a:lnTo>
                  <a:lnTo>
                    <a:pt x="952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8440"/>
            <p:cNvSpPr/>
            <p:nvPr/>
          </p:nvSpPr>
          <p:spPr>
            <a:xfrm>
              <a:off x="2476500" y="3895725"/>
              <a:ext cx="2714626" cy="1000126"/>
            </a:xfrm>
            <a:custGeom>
              <a:avLst/>
              <a:gdLst/>
              <a:ahLst/>
              <a:cxnLst/>
              <a:rect l="0" t="0" r="0" b="0"/>
              <a:pathLst>
                <a:path w="2714626" h="1000126">
                  <a:moveTo>
                    <a:pt x="0" y="47625"/>
                  </a:moveTo>
                  <a:lnTo>
                    <a:pt x="43436" y="47625"/>
                  </a:lnTo>
                  <a:lnTo>
                    <a:pt x="81371" y="47625"/>
                  </a:lnTo>
                  <a:lnTo>
                    <a:pt x="116420" y="47625"/>
                  </a:lnTo>
                  <a:lnTo>
                    <a:pt x="160319" y="47625"/>
                  </a:lnTo>
                  <a:lnTo>
                    <a:pt x="203980" y="47625"/>
                  </a:lnTo>
                  <a:lnTo>
                    <a:pt x="248469" y="48683"/>
                  </a:lnTo>
                  <a:lnTo>
                    <a:pt x="284229" y="54171"/>
                  </a:lnTo>
                  <a:lnTo>
                    <a:pt x="324340" y="56267"/>
                  </a:lnTo>
                  <a:lnTo>
                    <a:pt x="361462" y="56758"/>
                  </a:lnTo>
                  <a:lnTo>
                    <a:pt x="403786" y="57034"/>
                  </a:lnTo>
                  <a:lnTo>
                    <a:pt x="441491" y="57116"/>
                  </a:lnTo>
                  <a:lnTo>
                    <a:pt x="479474" y="57140"/>
                  </a:lnTo>
                  <a:lnTo>
                    <a:pt x="522596" y="57147"/>
                  </a:lnTo>
                  <a:lnTo>
                    <a:pt x="563830" y="57149"/>
                  </a:lnTo>
                  <a:lnTo>
                    <a:pt x="602859" y="57150"/>
                  </a:lnTo>
                  <a:lnTo>
                    <a:pt x="641234" y="57150"/>
                  </a:lnTo>
                  <a:lnTo>
                    <a:pt x="684472" y="57150"/>
                  </a:lnTo>
                  <a:lnTo>
                    <a:pt x="730797" y="62206"/>
                  </a:lnTo>
                  <a:lnTo>
                    <a:pt x="778037" y="65351"/>
                  </a:lnTo>
                  <a:lnTo>
                    <a:pt x="820491" y="66283"/>
                  </a:lnTo>
                  <a:lnTo>
                    <a:pt x="864938" y="66559"/>
                  </a:lnTo>
                  <a:lnTo>
                    <a:pt x="911622" y="66641"/>
                  </a:lnTo>
                  <a:lnTo>
                    <a:pt x="953911" y="66665"/>
                  </a:lnTo>
                  <a:lnTo>
                    <a:pt x="998309" y="66672"/>
                  </a:lnTo>
                  <a:lnTo>
                    <a:pt x="1044977" y="66674"/>
                  </a:lnTo>
                  <a:lnTo>
                    <a:pt x="1087263" y="71731"/>
                  </a:lnTo>
                  <a:lnTo>
                    <a:pt x="1131660" y="74876"/>
                  </a:lnTo>
                  <a:lnTo>
                    <a:pt x="1173271" y="75808"/>
                  </a:lnTo>
                  <a:lnTo>
                    <a:pt x="1217468" y="76084"/>
                  </a:lnTo>
                  <a:lnTo>
                    <a:pt x="1259021" y="76166"/>
                  </a:lnTo>
                  <a:lnTo>
                    <a:pt x="1303201" y="76190"/>
                  </a:lnTo>
                  <a:lnTo>
                    <a:pt x="1344749" y="76197"/>
                  </a:lnTo>
                  <a:lnTo>
                    <a:pt x="1383870" y="81256"/>
                  </a:lnTo>
                  <a:lnTo>
                    <a:pt x="1427329" y="84401"/>
                  </a:lnTo>
                  <a:lnTo>
                    <a:pt x="1468663" y="85333"/>
                  </a:lnTo>
                  <a:lnTo>
                    <a:pt x="1507722" y="85609"/>
                  </a:lnTo>
                  <a:lnTo>
                    <a:pt x="1546106" y="85691"/>
                  </a:lnTo>
                  <a:lnTo>
                    <a:pt x="1584290" y="85715"/>
                  </a:lnTo>
                  <a:lnTo>
                    <a:pt x="1622415" y="85722"/>
                  </a:lnTo>
                  <a:lnTo>
                    <a:pt x="1660522" y="85724"/>
                  </a:lnTo>
                  <a:lnTo>
                    <a:pt x="1698624" y="85725"/>
                  </a:lnTo>
                  <a:lnTo>
                    <a:pt x="1736725" y="80668"/>
                  </a:lnTo>
                  <a:lnTo>
                    <a:pt x="1780979" y="77083"/>
                  </a:lnTo>
                  <a:lnTo>
                    <a:pt x="1820158" y="75403"/>
                  </a:lnTo>
                  <a:lnTo>
                    <a:pt x="1857062" y="71260"/>
                  </a:lnTo>
                  <a:lnTo>
                    <a:pt x="1895336" y="68713"/>
                  </a:lnTo>
                  <a:lnTo>
                    <a:pt x="1930338" y="67580"/>
                  </a:lnTo>
                  <a:lnTo>
                    <a:pt x="1967894" y="65885"/>
                  </a:lnTo>
                  <a:lnTo>
                    <a:pt x="2009028" y="59189"/>
                  </a:lnTo>
                  <a:lnTo>
                    <a:pt x="2046595" y="57754"/>
                  </a:lnTo>
                  <a:lnTo>
                    <a:pt x="2079056" y="56360"/>
                  </a:lnTo>
                  <a:lnTo>
                    <a:pt x="2124965" y="50684"/>
                  </a:lnTo>
                  <a:lnTo>
                    <a:pt x="2161733" y="47473"/>
                  </a:lnTo>
                  <a:lnTo>
                    <a:pt x="2202025" y="41347"/>
                  </a:lnTo>
                  <a:lnTo>
                    <a:pt x="2241857" y="35920"/>
                  </a:lnTo>
                  <a:lnTo>
                    <a:pt x="2277507" y="30751"/>
                  </a:lnTo>
                  <a:lnTo>
                    <a:pt x="2314880" y="29220"/>
                  </a:lnTo>
                  <a:lnTo>
                    <a:pt x="2347121" y="25944"/>
                  </a:lnTo>
                  <a:lnTo>
                    <a:pt x="2382034" y="20412"/>
                  </a:lnTo>
                  <a:lnTo>
                    <a:pt x="2426157" y="19229"/>
                  </a:lnTo>
                  <a:lnTo>
                    <a:pt x="2449942" y="16281"/>
                  </a:lnTo>
                  <a:lnTo>
                    <a:pt x="2494757" y="10415"/>
                  </a:lnTo>
                  <a:lnTo>
                    <a:pt x="2541169" y="9559"/>
                  </a:lnTo>
                  <a:lnTo>
                    <a:pt x="2585835" y="393"/>
                  </a:lnTo>
                  <a:lnTo>
                    <a:pt x="2632013" y="3"/>
                  </a:lnTo>
                  <a:lnTo>
                    <a:pt x="2646576" y="0"/>
                  </a:lnTo>
                  <a:lnTo>
                    <a:pt x="2647035" y="1058"/>
                  </a:lnTo>
                  <a:lnTo>
                    <a:pt x="2647830" y="8201"/>
                  </a:lnTo>
                  <a:lnTo>
                    <a:pt x="2656139" y="17610"/>
                  </a:lnTo>
                  <a:lnTo>
                    <a:pt x="2657080" y="23680"/>
                  </a:lnTo>
                  <a:lnTo>
                    <a:pt x="2657465" y="65027"/>
                  </a:lnTo>
                  <a:lnTo>
                    <a:pt x="2656416" y="112252"/>
                  </a:lnTo>
                  <a:lnTo>
                    <a:pt x="2649936" y="151682"/>
                  </a:lnTo>
                  <a:lnTo>
                    <a:pt x="2645716" y="186406"/>
                  </a:lnTo>
                  <a:lnTo>
                    <a:pt x="2639865" y="230378"/>
                  </a:lnTo>
                  <a:lnTo>
                    <a:pt x="2632163" y="274656"/>
                  </a:lnTo>
                  <a:lnTo>
                    <a:pt x="2629545" y="321345"/>
                  </a:lnTo>
                  <a:lnTo>
                    <a:pt x="2629091" y="357327"/>
                  </a:lnTo>
                  <a:lnTo>
                    <a:pt x="2628957" y="398680"/>
                  </a:lnTo>
                  <a:lnTo>
                    <a:pt x="2628911" y="445523"/>
                  </a:lnTo>
                  <a:lnTo>
                    <a:pt x="2628903" y="480669"/>
                  </a:lnTo>
                  <a:lnTo>
                    <a:pt x="2628901" y="522950"/>
                  </a:lnTo>
                  <a:lnTo>
                    <a:pt x="2633957" y="563935"/>
                  </a:lnTo>
                  <a:lnTo>
                    <a:pt x="2640659" y="610590"/>
                  </a:lnTo>
                  <a:lnTo>
                    <a:pt x="2650132" y="651759"/>
                  </a:lnTo>
                  <a:lnTo>
                    <a:pt x="2659653" y="694845"/>
                  </a:lnTo>
                  <a:lnTo>
                    <a:pt x="2663734" y="709928"/>
                  </a:lnTo>
                  <a:lnTo>
                    <a:pt x="2669177" y="754106"/>
                  </a:lnTo>
                  <a:lnTo>
                    <a:pt x="2677170" y="782591"/>
                  </a:lnTo>
                  <a:lnTo>
                    <a:pt x="2692485" y="827153"/>
                  </a:lnTo>
                  <a:lnTo>
                    <a:pt x="2704912" y="872599"/>
                  </a:lnTo>
                  <a:lnTo>
                    <a:pt x="2713137" y="915167"/>
                  </a:lnTo>
                  <a:lnTo>
                    <a:pt x="2714568" y="960971"/>
                  </a:lnTo>
                  <a:lnTo>
                    <a:pt x="2714625" y="1000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67" name="SMARTInkShape-Group1278"/>
          <p:cNvGrpSpPr/>
          <p:nvPr/>
        </p:nvGrpSpPr>
        <p:grpSpPr>
          <a:xfrm>
            <a:off x="5962650" y="4629150"/>
            <a:ext cx="571501" cy="178980"/>
            <a:chOff x="5962650" y="4629150"/>
            <a:chExt cx="571501" cy="178980"/>
          </a:xfrm>
        </p:grpSpPr>
        <p:sp>
          <p:nvSpPr>
            <p:cNvPr id="29" name="SMARTInkShape-8441"/>
            <p:cNvSpPr/>
            <p:nvPr/>
          </p:nvSpPr>
          <p:spPr>
            <a:xfrm>
              <a:off x="5962650" y="4698010"/>
              <a:ext cx="228601" cy="110120"/>
            </a:xfrm>
            <a:custGeom>
              <a:avLst/>
              <a:gdLst/>
              <a:ahLst/>
              <a:cxnLst/>
              <a:rect l="0" t="0" r="0" b="0"/>
              <a:pathLst>
                <a:path w="228601" h="110120">
                  <a:moveTo>
                    <a:pt x="0" y="45440"/>
                  </a:moveTo>
                  <a:lnTo>
                    <a:pt x="0" y="91101"/>
                  </a:lnTo>
                  <a:lnTo>
                    <a:pt x="0" y="94931"/>
                  </a:lnTo>
                  <a:lnTo>
                    <a:pt x="2822" y="102008"/>
                  </a:lnTo>
                  <a:lnTo>
                    <a:pt x="8201" y="110119"/>
                  </a:lnTo>
                  <a:lnTo>
                    <a:pt x="8642" y="109726"/>
                  </a:lnTo>
                  <a:lnTo>
                    <a:pt x="12333" y="68863"/>
                  </a:lnTo>
                  <a:lnTo>
                    <a:pt x="25999" y="22057"/>
                  </a:lnTo>
                  <a:lnTo>
                    <a:pt x="28488" y="12823"/>
                  </a:lnTo>
                  <a:lnTo>
                    <a:pt x="33122" y="5191"/>
                  </a:lnTo>
                  <a:lnTo>
                    <a:pt x="38710" y="1093"/>
                  </a:lnTo>
                  <a:lnTo>
                    <a:pt x="41682" y="0"/>
                  </a:lnTo>
                  <a:lnTo>
                    <a:pt x="44721" y="330"/>
                  </a:lnTo>
                  <a:lnTo>
                    <a:pt x="50921" y="3519"/>
                  </a:lnTo>
                  <a:lnTo>
                    <a:pt x="65418" y="16320"/>
                  </a:lnTo>
                  <a:lnTo>
                    <a:pt x="95077" y="63168"/>
                  </a:lnTo>
                  <a:lnTo>
                    <a:pt x="102860" y="71872"/>
                  </a:lnTo>
                  <a:lnTo>
                    <a:pt x="104556" y="71528"/>
                  </a:lnTo>
                  <a:lnTo>
                    <a:pt x="112001" y="67046"/>
                  </a:lnTo>
                  <a:lnTo>
                    <a:pt x="117864" y="65626"/>
                  </a:lnTo>
                  <a:lnTo>
                    <a:pt x="123998" y="53706"/>
                  </a:lnTo>
                  <a:lnTo>
                    <a:pt x="131311" y="36414"/>
                  </a:lnTo>
                  <a:lnTo>
                    <a:pt x="154261" y="6530"/>
                  </a:lnTo>
                  <a:lnTo>
                    <a:pt x="161341" y="1688"/>
                  </a:lnTo>
                  <a:lnTo>
                    <a:pt x="164711" y="397"/>
                  </a:lnTo>
                  <a:lnTo>
                    <a:pt x="168015" y="595"/>
                  </a:lnTo>
                  <a:lnTo>
                    <a:pt x="174510" y="3636"/>
                  </a:lnTo>
                  <a:lnTo>
                    <a:pt x="184116" y="11299"/>
                  </a:lnTo>
                  <a:lnTo>
                    <a:pt x="206373" y="56617"/>
                  </a:lnTo>
                  <a:lnTo>
                    <a:pt x="228600" y="835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8442"/>
            <p:cNvSpPr/>
            <p:nvPr/>
          </p:nvSpPr>
          <p:spPr>
            <a:xfrm>
              <a:off x="6496050" y="4667250"/>
              <a:ext cx="38101" cy="114301"/>
            </a:xfrm>
            <a:custGeom>
              <a:avLst/>
              <a:gdLst/>
              <a:ahLst/>
              <a:cxnLst/>
              <a:rect l="0" t="0" r="0" b="0"/>
              <a:pathLst>
                <a:path w="38101" h="114301">
                  <a:moveTo>
                    <a:pt x="0" y="0"/>
                  </a:moveTo>
                  <a:lnTo>
                    <a:pt x="0" y="5056"/>
                  </a:lnTo>
                  <a:lnTo>
                    <a:pt x="1059" y="6546"/>
                  </a:lnTo>
                  <a:lnTo>
                    <a:pt x="2822" y="7539"/>
                  </a:lnTo>
                  <a:lnTo>
                    <a:pt x="5057" y="8201"/>
                  </a:lnTo>
                  <a:lnTo>
                    <a:pt x="6546" y="9701"/>
                  </a:lnTo>
                  <a:lnTo>
                    <a:pt x="11759" y="19712"/>
                  </a:lnTo>
                  <a:lnTo>
                    <a:pt x="14189" y="22666"/>
                  </a:lnTo>
                  <a:lnTo>
                    <a:pt x="16890" y="31593"/>
                  </a:lnTo>
                  <a:lnTo>
                    <a:pt x="19148" y="41558"/>
                  </a:lnTo>
                  <a:lnTo>
                    <a:pt x="25312" y="54177"/>
                  </a:lnTo>
                  <a:lnTo>
                    <a:pt x="29549" y="100433"/>
                  </a:lnTo>
                  <a:lnTo>
                    <a:pt x="3810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8443"/>
            <p:cNvSpPr/>
            <p:nvPr/>
          </p:nvSpPr>
          <p:spPr>
            <a:xfrm>
              <a:off x="6238875" y="4629150"/>
              <a:ext cx="147280" cy="123826"/>
            </a:xfrm>
            <a:custGeom>
              <a:avLst/>
              <a:gdLst/>
              <a:ahLst/>
              <a:cxnLst/>
              <a:rect l="0" t="0" r="0" b="0"/>
              <a:pathLst>
                <a:path w="147280" h="123826">
                  <a:moveTo>
                    <a:pt x="0" y="0"/>
                  </a:moveTo>
                  <a:lnTo>
                    <a:pt x="5057" y="0"/>
                  </a:lnTo>
                  <a:lnTo>
                    <a:pt x="10361" y="2822"/>
                  </a:lnTo>
                  <a:lnTo>
                    <a:pt x="13257" y="5056"/>
                  </a:lnTo>
                  <a:lnTo>
                    <a:pt x="46549" y="14581"/>
                  </a:lnTo>
                  <a:lnTo>
                    <a:pt x="59847" y="22355"/>
                  </a:lnTo>
                  <a:lnTo>
                    <a:pt x="97068" y="37869"/>
                  </a:lnTo>
                  <a:lnTo>
                    <a:pt x="130535" y="59848"/>
                  </a:lnTo>
                  <a:lnTo>
                    <a:pt x="146306" y="78894"/>
                  </a:lnTo>
                  <a:lnTo>
                    <a:pt x="147279" y="83288"/>
                  </a:lnTo>
                  <a:lnTo>
                    <a:pt x="145538" y="93814"/>
                  </a:lnTo>
                  <a:lnTo>
                    <a:pt x="143592" y="97468"/>
                  </a:lnTo>
                  <a:lnTo>
                    <a:pt x="141236" y="99904"/>
                  </a:lnTo>
                  <a:lnTo>
                    <a:pt x="107297" y="117747"/>
                  </a:lnTo>
                  <a:lnTo>
                    <a:pt x="83479" y="122624"/>
                  </a:lnTo>
                  <a:lnTo>
                    <a:pt x="571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6" name="SMARTInkShape-8444"/>
            <p:cNvSpPr/>
            <p:nvPr/>
          </p:nvSpPr>
          <p:spPr>
            <a:xfrm>
              <a:off x="6219825" y="4648200"/>
              <a:ext cx="28576" cy="95251"/>
            </a:xfrm>
            <a:custGeom>
              <a:avLst/>
              <a:gdLst/>
              <a:ahLst/>
              <a:cxnLst/>
              <a:rect l="0" t="0" r="0" b="0"/>
              <a:pathLst>
                <a:path w="28576" h="95251">
                  <a:moveTo>
                    <a:pt x="0" y="0"/>
                  </a:moveTo>
                  <a:lnTo>
                    <a:pt x="0" y="5056"/>
                  </a:lnTo>
                  <a:lnTo>
                    <a:pt x="2822" y="10361"/>
                  </a:lnTo>
                  <a:lnTo>
                    <a:pt x="13257" y="27447"/>
                  </a:lnTo>
                  <a:lnTo>
                    <a:pt x="17334" y="45056"/>
                  </a:lnTo>
                  <a:lnTo>
                    <a:pt x="19769" y="68911"/>
                  </a:lnTo>
                  <a:lnTo>
                    <a:pt x="2857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72" name="SMARTInkShape-Group1279"/>
          <p:cNvGrpSpPr/>
          <p:nvPr/>
        </p:nvGrpSpPr>
        <p:grpSpPr>
          <a:xfrm>
            <a:off x="7162800" y="4400550"/>
            <a:ext cx="600076" cy="190501"/>
            <a:chOff x="7162800" y="4400550"/>
            <a:chExt cx="600076" cy="190501"/>
          </a:xfrm>
        </p:grpSpPr>
        <p:sp>
          <p:nvSpPr>
            <p:cNvPr id="468" name="SMARTInkShape-8445"/>
            <p:cNvSpPr/>
            <p:nvPr/>
          </p:nvSpPr>
          <p:spPr>
            <a:xfrm>
              <a:off x="7677150" y="4495800"/>
              <a:ext cx="85726" cy="95251"/>
            </a:xfrm>
            <a:custGeom>
              <a:avLst/>
              <a:gdLst/>
              <a:ahLst/>
              <a:cxnLst/>
              <a:rect l="0" t="0" r="0" b="0"/>
              <a:pathLst>
                <a:path w="85726" h="95251">
                  <a:moveTo>
                    <a:pt x="0" y="0"/>
                  </a:moveTo>
                  <a:lnTo>
                    <a:pt x="40000" y="0"/>
                  </a:lnTo>
                  <a:lnTo>
                    <a:pt x="47058" y="2822"/>
                  </a:lnTo>
                  <a:lnTo>
                    <a:pt x="68914" y="16247"/>
                  </a:lnTo>
                  <a:lnTo>
                    <a:pt x="75240" y="26743"/>
                  </a:lnTo>
                  <a:lnTo>
                    <a:pt x="75916" y="33088"/>
                  </a:lnTo>
                  <a:lnTo>
                    <a:pt x="73251" y="38695"/>
                  </a:lnTo>
                  <a:lnTo>
                    <a:pt x="71059" y="41671"/>
                  </a:lnTo>
                  <a:lnTo>
                    <a:pt x="65801" y="44979"/>
                  </a:lnTo>
                  <a:lnTo>
                    <a:pt x="54070" y="46841"/>
                  </a:lnTo>
                  <a:lnTo>
                    <a:pt x="44139" y="48335"/>
                  </a:lnTo>
                  <a:lnTo>
                    <a:pt x="36198" y="52527"/>
                  </a:lnTo>
                  <a:lnTo>
                    <a:pt x="33657" y="55126"/>
                  </a:lnTo>
                  <a:lnTo>
                    <a:pt x="29245" y="64945"/>
                  </a:lnTo>
                  <a:lnTo>
                    <a:pt x="31694" y="68729"/>
                  </a:lnTo>
                  <a:lnTo>
                    <a:pt x="33830" y="71219"/>
                  </a:lnTo>
                  <a:lnTo>
                    <a:pt x="57953" y="81762"/>
                  </a:lnTo>
                  <a:lnTo>
                    <a:pt x="8572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9" name="SMARTInkShape-8446"/>
            <p:cNvSpPr/>
            <p:nvPr/>
          </p:nvSpPr>
          <p:spPr>
            <a:xfrm>
              <a:off x="7486650" y="4400550"/>
              <a:ext cx="104061" cy="123826"/>
            </a:xfrm>
            <a:custGeom>
              <a:avLst/>
              <a:gdLst/>
              <a:ahLst/>
              <a:cxnLst/>
              <a:rect l="0" t="0" r="0" b="0"/>
              <a:pathLst>
                <a:path w="104061" h="123826">
                  <a:moveTo>
                    <a:pt x="0" y="0"/>
                  </a:moveTo>
                  <a:lnTo>
                    <a:pt x="0" y="5056"/>
                  </a:lnTo>
                  <a:lnTo>
                    <a:pt x="2117" y="6546"/>
                  </a:lnTo>
                  <a:lnTo>
                    <a:pt x="23545" y="14581"/>
                  </a:lnTo>
                  <a:lnTo>
                    <a:pt x="43312" y="24428"/>
                  </a:lnTo>
                  <a:lnTo>
                    <a:pt x="47925" y="25811"/>
                  </a:lnTo>
                  <a:lnTo>
                    <a:pt x="76658" y="48933"/>
                  </a:lnTo>
                  <a:lnTo>
                    <a:pt x="96634" y="68227"/>
                  </a:lnTo>
                  <a:lnTo>
                    <a:pt x="101157" y="78301"/>
                  </a:lnTo>
                  <a:lnTo>
                    <a:pt x="104060" y="96958"/>
                  </a:lnTo>
                  <a:lnTo>
                    <a:pt x="101635" y="104123"/>
                  </a:lnTo>
                  <a:lnTo>
                    <a:pt x="99507" y="107516"/>
                  </a:lnTo>
                  <a:lnTo>
                    <a:pt x="97030" y="109777"/>
                  </a:lnTo>
                  <a:lnTo>
                    <a:pt x="71648" y="120449"/>
                  </a:lnTo>
                  <a:lnTo>
                    <a:pt x="952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0" name="SMARTInkShape-8447"/>
            <p:cNvSpPr/>
            <p:nvPr/>
          </p:nvSpPr>
          <p:spPr>
            <a:xfrm>
              <a:off x="7477125" y="4467225"/>
              <a:ext cx="9526" cy="47626"/>
            </a:xfrm>
            <a:custGeom>
              <a:avLst/>
              <a:gdLst/>
              <a:ahLst/>
              <a:cxnLst/>
              <a:rect l="0" t="0" r="0" b="0"/>
              <a:pathLst>
                <a:path w="9526" h="47626">
                  <a:moveTo>
                    <a:pt x="0" y="0"/>
                  </a:moveTo>
                  <a:lnTo>
                    <a:pt x="0" y="21458"/>
                  </a:lnTo>
                  <a:lnTo>
                    <a:pt x="95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1" name="SMARTInkShape-8448"/>
            <p:cNvSpPr/>
            <p:nvPr/>
          </p:nvSpPr>
          <p:spPr>
            <a:xfrm>
              <a:off x="7162800" y="4469175"/>
              <a:ext cx="219076" cy="88042"/>
            </a:xfrm>
            <a:custGeom>
              <a:avLst/>
              <a:gdLst/>
              <a:ahLst/>
              <a:cxnLst/>
              <a:rect l="0" t="0" r="0" b="0"/>
              <a:pathLst>
                <a:path w="219076" h="88042">
                  <a:moveTo>
                    <a:pt x="0" y="55200"/>
                  </a:moveTo>
                  <a:lnTo>
                    <a:pt x="0" y="77590"/>
                  </a:lnTo>
                  <a:lnTo>
                    <a:pt x="2822" y="83848"/>
                  </a:lnTo>
                  <a:lnTo>
                    <a:pt x="5057" y="86999"/>
                  </a:lnTo>
                  <a:lnTo>
                    <a:pt x="6546" y="88041"/>
                  </a:lnTo>
                  <a:lnTo>
                    <a:pt x="7539" y="87677"/>
                  </a:lnTo>
                  <a:lnTo>
                    <a:pt x="9700" y="84451"/>
                  </a:lnTo>
                  <a:lnTo>
                    <a:pt x="15810" y="76684"/>
                  </a:lnTo>
                  <a:lnTo>
                    <a:pt x="19148" y="67681"/>
                  </a:lnTo>
                  <a:lnTo>
                    <a:pt x="44535" y="22035"/>
                  </a:lnTo>
                  <a:lnTo>
                    <a:pt x="64797" y="0"/>
                  </a:lnTo>
                  <a:lnTo>
                    <a:pt x="66481" y="409"/>
                  </a:lnTo>
                  <a:lnTo>
                    <a:pt x="82812" y="14411"/>
                  </a:lnTo>
                  <a:lnTo>
                    <a:pt x="92153" y="24652"/>
                  </a:lnTo>
                  <a:lnTo>
                    <a:pt x="119594" y="69935"/>
                  </a:lnTo>
                  <a:lnTo>
                    <a:pt x="121944" y="76918"/>
                  </a:lnTo>
                  <a:lnTo>
                    <a:pt x="123630" y="79204"/>
                  </a:lnTo>
                  <a:lnTo>
                    <a:pt x="125812" y="80728"/>
                  </a:lnTo>
                  <a:lnTo>
                    <a:pt x="128324" y="81743"/>
                  </a:lnTo>
                  <a:lnTo>
                    <a:pt x="131058" y="81362"/>
                  </a:lnTo>
                  <a:lnTo>
                    <a:pt x="141110" y="75396"/>
                  </a:lnTo>
                  <a:lnTo>
                    <a:pt x="160542" y="53678"/>
                  </a:lnTo>
                  <a:lnTo>
                    <a:pt x="168218" y="38521"/>
                  </a:lnTo>
                  <a:lnTo>
                    <a:pt x="171072" y="30854"/>
                  </a:lnTo>
                  <a:lnTo>
                    <a:pt x="179462" y="19120"/>
                  </a:lnTo>
                  <a:lnTo>
                    <a:pt x="183125" y="17998"/>
                  </a:lnTo>
                  <a:lnTo>
                    <a:pt x="189043" y="17278"/>
                  </a:lnTo>
                  <a:lnTo>
                    <a:pt x="214926" y="60519"/>
                  </a:lnTo>
                  <a:lnTo>
                    <a:pt x="217846" y="70770"/>
                  </a:lnTo>
                  <a:lnTo>
                    <a:pt x="219075" y="83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4" name="SMARTInkShape-Group1280"/>
          <p:cNvGrpSpPr/>
          <p:nvPr/>
        </p:nvGrpSpPr>
        <p:grpSpPr>
          <a:xfrm>
            <a:off x="8763000" y="4391025"/>
            <a:ext cx="599995" cy="271070"/>
            <a:chOff x="8763000" y="4391025"/>
            <a:chExt cx="599995" cy="271070"/>
          </a:xfrm>
        </p:grpSpPr>
        <p:sp>
          <p:nvSpPr>
            <p:cNvPr id="473" name="SMARTInkShape-8449"/>
            <p:cNvSpPr/>
            <p:nvPr/>
          </p:nvSpPr>
          <p:spPr>
            <a:xfrm>
              <a:off x="9048750" y="4391025"/>
              <a:ext cx="117488" cy="133351"/>
            </a:xfrm>
            <a:custGeom>
              <a:avLst/>
              <a:gdLst/>
              <a:ahLst/>
              <a:cxnLst/>
              <a:rect l="0" t="0" r="0" b="0"/>
              <a:pathLst>
                <a:path w="117488" h="133351">
                  <a:moveTo>
                    <a:pt x="0" y="0"/>
                  </a:moveTo>
                  <a:lnTo>
                    <a:pt x="5057" y="0"/>
                  </a:lnTo>
                  <a:lnTo>
                    <a:pt x="18314" y="5056"/>
                  </a:lnTo>
                  <a:lnTo>
                    <a:pt x="62054" y="40408"/>
                  </a:lnTo>
                  <a:lnTo>
                    <a:pt x="86105" y="58900"/>
                  </a:lnTo>
                  <a:lnTo>
                    <a:pt x="115906" y="95652"/>
                  </a:lnTo>
                  <a:lnTo>
                    <a:pt x="117487" y="100810"/>
                  </a:lnTo>
                  <a:lnTo>
                    <a:pt x="114929" y="120376"/>
                  </a:lnTo>
                  <a:lnTo>
                    <a:pt x="104373" y="127860"/>
                  </a:lnTo>
                  <a:lnTo>
                    <a:pt x="87840" y="131723"/>
                  </a:lnTo>
                  <a:lnTo>
                    <a:pt x="2857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4" name="SMARTInkShape-8450"/>
            <p:cNvSpPr/>
            <p:nvPr/>
          </p:nvSpPr>
          <p:spPr>
            <a:xfrm>
              <a:off x="9039225" y="4457700"/>
              <a:ext cx="19051" cy="57151"/>
            </a:xfrm>
            <a:custGeom>
              <a:avLst/>
              <a:gdLst/>
              <a:ahLst/>
              <a:cxnLst/>
              <a:rect l="0" t="0" r="0" b="0"/>
              <a:pathLst>
                <a:path w="19051" h="57151">
                  <a:moveTo>
                    <a:pt x="0" y="0"/>
                  </a:moveTo>
                  <a:lnTo>
                    <a:pt x="5057" y="5056"/>
                  </a:lnTo>
                  <a:lnTo>
                    <a:pt x="7540" y="10361"/>
                  </a:lnTo>
                  <a:lnTo>
                    <a:pt x="10506" y="34958"/>
                  </a:lnTo>
                  <a:lnTo>
                    <a:pt x="17049" y="47631"/>
                  </a:lnTo>
                  <a:lnTo>
                    <a:pt x="1905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5" name="SMARTInkShape-8451"/>
            <p:cNvSpPr/>
            <p:nvPr/>
          </p:nvSpPr>
          <p:spPr>
            <a:xfrm>
              <a:off x="8763000" y="4457998"/>
              <a:ext cx="200026" cy="94399"/>
            </a:xfrm>
            <a:custGeom>
              <a:avLst/>
              <a:gdLst/>
              <a:ahLst/>
              <a:cxnLst/>
              <a:rect l="0" t="0" r="0" b="0"/>
              <a:pathLst>
                <a:path w="200026" h="94399">
                  <a:moveTo>
                    <a:pt x="0" y="47327"/>
                  </a:moveTo>
                  <a:lnTo>
                    <a:pt x="0" y="94398"/>
                  </a:lnTo>
                  <a:lnTo>
                    <a:pt x="0" y="89731"/>
                  </a:lnTo>
                  <a:lnTo>
                    <a:pt x="5645" y="84518"/>
                  </a:lnTo>
                  <a:lnTo>
                    <a:pt x="10113" y="81646"/>
                  </a:lnTo>
                  <a:lnTo>
                    <a:pt x="17900" y="69988"/>
                  </a:lnTo>
                  <a:lnTo>
                    <a:pt x="31057" y="48397"/>
                  </a:lnTo>
                  <a:lnTo>
                    <a:pt x="69771" y="7328"/>
                  </a:lnTo>
                  <a:lnTo>
                    <a:pt x="83415" y="706"/>
                  </a:lnTo>
                  <a:lnTo>
                    <a:pt x="90097" y="0"/>
                  </a:lnTo>
                  <a:lnTo>
                    <a:pt x="91815" y="2017"/>
                  </a:lnTo>
                  <a:lnTo>
                    <a:pt x="94232" y="13911"/>
                  </a:lnTo>
                  <a:lnTo>
                    <a:pt x="94797" y="21187"/>
                  </a:lnTo>
                  <a:lnTo>
                    <a:pt x="97872" y="27948"/>
                  </a:lnTo>
                  <a:lnTo>
                    <a:pt x="101707" y="34480"/>
                  </a:lnTo>
                  <a:lnTo>
                    <a:pt x="104169" y="47298"/>
                  </a:lnTo>
                  <a:lnTo>
                    <a:pt x="104372" y="50483"/>
                  </a:lnTo>
                  <a:lnTo>
                    <a:pt x="105564" y="52606"/>
                  </a:lnTo>
                  <a:lnTo>
                    <a:pt x="107418" y="54021"/>
                  </a:lnTo>
                  <a:lnTo>
                    <a:pt x="113897" y="56686"/>
                  </a:lnTo>
                  <a:lnTo>
                    <a:pt x="119237" y="56803"/>
                  </a:lnTo>
                  <a:lnTo>
                    <a:pt x="124609" y="51186"/>
                  </a:lnTo>
                  <a:lnTo>
                    <a:pt x="131581" y="42692"/>
                  </a:lnTo>
                  <a:lnTo>
                    <a:pt x="146349" y="33018"/>
                  </a:lnTo>
                  <a:lnTo>
                    <a:pt x="158956" y="27565"/>
                  </a:lnTo>
                  <a:lnTo>
                    <a:pt x="178821" y="13476"/>
                  </a:lnTo>
                  <a:lnTo>
                    <a:pt x="188193" y="10066"/>
                  </a:lnTo>
                  <a:lnTo>
                    <a:pt x="192298" y="12422"/>
                  </a:lnTo>
                  <a:lnTo>
                    <a:pt x="194873" y="14532"/>
                  </a:lnTo>
                  <a:lnTo>
                    <a:pt x="197735" y="22521"/>
                  </a:lnTo>
                  <a:lnTo>
                    <a:pt x="199986" y="69060"/>
                  </a:lnTo>
                  <a:lnTo>
                    <a:pt x="200025" y="854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6" name="SMARTInkShape-8452"/>
            <p:cNvSpPr/>
            <p:nvPr/>
          </p:nvSpPr>
          <p:spPr>
            <a:xfrm>
              <a:off x="9229725" y="4505325"/>
              <a:ext cx="104209" cy="156770"/>
            </a:xfrm>
            <a:custGeom>
              <a:avLst/>
              <a:gdLst/>
              <a:ahLst/>
              <a:cxnLst/>
              <a:rect l="0" t="0" r="0" b="0"/>
              <a:pathLst>
                <a:path w="104209" h="156770">
                  <a:moveTo>
                    <a:pt x="19050" y="0"/>
                  </a:moveTo>
                  <a:lnTo>
                    <a:pt x="37592" y="0"/>
                  </a:lnTo>
                  <a:lnTo>
                    <a:pt x="43006" y="5056"/>
                  </a:lnTo>
                  <a:lnTo>
                    <a:pt x="45572" y="10361"/>
                  </a:lnTo>
                  <a:lnTo>
                    <a:pt x="46256" y="13257"/>
                  </a:lnTo>
                  <a:lnTo>
                    <a:pt x="52276" y="22390"/>
                  </a:lnTo>
                  <a:lnTo>
                    <a:pt x="88546" y="64993"/>
                  </a:lnTo>
                  <a:lnTo>
                    <a:pt x="100471" y="89195"/>
                  </a:lnTo>
                  <a:lnTo>
                    <a:pt x="104208" y="115632"/>
                  </a:lnTo>
                  <a:lnTo>
                    <a:pt x="99551" y="131510"/>
                  </a:lnTo>
                  <a:lnTo>
                    <a:pt x="91468" y="144564"/>
                  </a:lnTo>
                  <a:lnTo>
                    <a:pt x="85455" y="148918"/>
                  </a:lnTo>
                  <a:lnTo>
                    <a:pt x="62858" y="156769"/>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SMARTInkShape-8453"/>
            <p:cNvSpPr/>
            <p:nvPr/>
          </p:nvSpPr>
          <p:spPr>
            <a:xfrm>
              <a:off x="9239250" y="4514850"/>
              <a:ext cx="123745" cy="74157"/>
            </a:xfrm>
            <a:custGeom>
              <a:avLst/>
              <a:gdLst/>
              <a:ahLst/>
              <a:cxnLst/>
              <a:rect l="0" t="0" r="0" b="0"/>
              <a:pathLst>
                <a:path w="123745" h="74157">
                  <a:moveTo>
                    <a:pt x="47625" y="0"/>
                  </a:moveTo>
                  <a:lnTo>
                    <a:pt x="84838" y="0"/>
                  </a:lnTo>
                  <a:lnTo>
                    <a:pt x="88309" y="1058"/>
                  </a:lnTo>
                  <a:lnTo>
                    <a:pt x="90623" y="2822"/>
                  </a:lnTo>
                  <a:lnTo>
                    <a:pt x="92165" y="5056"/>
                  </a:lnTo>
                  <a:lnTo>
                    <a:pt x="94252" y="6546"/>
                  </a:lnTo>
                  <a:lnTo>
                    <a:pt x="120704" y="17610"/>
                  </a:lnTo>
                  <a:lnTo>
                    <a:pt x="121745" y="19148"/>
                  </a:lnTo>
                  <a:lnTo>
                    <a:pt x="123209" y="26370"/>
                  </a:lnTo>
                  <a:lnTo>
                    <a:pt x="123744" y="41403"/>
                  </a:lnTo>
                  <a:lnTo>
                    <a:pt x="122712" y="43477"/>
                  </a:lnTo>
                  <a:lnTo>
                    <a:pt x="120966" y="44860"/>
                  </a:lnTo>
                  <a:lnTo>
                    <a:pt x="118745" y="45782"/>
                  </a:lnTo>
                  <a:lnTo>
                    <a:pt x="117263" y="47454"/>
                  </a:lnTo>
                  <a:lnTo>
                    <a:pt x="115617" y="52135"/>
                  </a:lnTo>
                  <a:lnTo>
                    <a:pt x="109241" y="57743"/>
                  </a:lnTo>
                  <a:lnTo>
                    <a:pt x="100410" y="62705"/>
                  </a:lnTo>
                  <a:lnTo>
                    <a:pt x="63133" y="73982"/>
                  </a:lnTo>
                  <a:lnTo>
                    <a:pt x="48168" y="74156"/>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8" name="SMARTInkShape-8454"/>
            <p:cNvSpPr/>
            <p:nvPr/>
          </p:nvSpPr>
          <p:spPr>
            <a:xfrm>
              <a:off x="9286875" y="4600575"/>
              <a:ext cx="19051" cy="9526"/>
            </a:xfrm>
            <a:custGeom>
              <a:avLst/>
              <a:gdLst/>
              <a:ahLst/>
              <a:cxnLst/>
              <a:rect l="0" t="0" r="0" b="0"/>
              <a:pathLst>
                <a:path w="19051" h="9526">
                  <a:moveTo>
                    <a:pt x="19050" y="0"/>
                  </a:moveTo>
                  <a:lnTo>
                    <a:pt x="13993" y="5056"/>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9" name="SMARTInkShape-8455"/>
            <p:cNvSpPr/>
            <p:nvPr/>
          </p:nvSpPr>
          <p:spPr>
            <a:xfrm>
              <a:off x="9277350" y="4486275"/>
              <a:ext cx="83190" cy="76201"/>
            </a:xfrm>
            <a:custGeom>
              <a:avLst/>
              <a:gdLst/>
              <a:ahLst/>
              <a:cxnLst/>
              <a:rect l="0" t="0" r="0" b="0"/>
              <a:pathLst>
                <a:path w="83190" h="76201">
                  <a:moveTo>
                    <a:pt x="0" y="0"/>
                  </a:moveTo>
                  <a:lnTo>
                    <a:pt x="40704" y="35647"/>
                  </a:lnTo>
                  <a:lnTo>
                    <a:pt x="83189" y="73780"/>
                  </a:lnTo>
                  <a:lnTo>
                    <a:pt x="82976" y="74587"/>
                  </a:lnTo>
                  <a:lnTo>
                    <a:pt x="81776" y="75124"/>
                  </a:lnTo>
                  <a:lnTo>
                    <a:pt x="5715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8" name="SMARTInkShape-Group1281"/>
          <p:cNvGrpSpPr/>
          <p:nvPr/>
        </p:nvGrpSpPr>
        <p:grpSpPr>
          <a:xfrm>
            <a:off x="8202349" y="2277503"/>
            <a:ext cx="560652" cy="246623"/>
            <a:chOff x="8202349" y="2277503"/>
            <a:chExt cx="560652" cy="246623"/>
          </a:xfrm>
        </p:grpSpPr>
        <p:sp>
          <p:nvSpPr>
            <p:cNvPr id="385" name="SMARTInkShape-8456"/>
            <p:cNvSpPr/>
            <p:nvPr/>
          </p:nvSpPr>
          <p:spPr>
            <a:xfrm>
              <a:off x="8696325" y="2333625"/>
              <a:ext cx="66676" cy="190501"/>
            </a:xfrm>
            <a:custGeom>
              <a:avLst/>
              <a:gdLst/>
              <a:ahLst/>
              <a:cxnLst/>
              <a:rect l="0" t="0" r="0" b="0"/>
              <a:pathLst>
                <a:path w="66676" h="190501">
                  <a:moveTo>
                    <a:pt x="0" y="0"/>
                  </a:moveTo>
                  <a:lnTo>
                    <a:pt x="7605" y="8663"/>
                  </a:lnTo>
                  <a:lnTo>
                    <a:pt x="16247" y="25968"/>
                  </a:lnTo>
                  <a:lnTo>
                    <a:pt x="31800" y="70591"/>
                  </a:lnTo>
                  <a:lnTo>
                    <a:pt x="37913" y="112095"/>
                  </a:lnTo>
                  <a:lnTo>
                    <a:pt x="47692" y="157106"/>
                  </a:lnTo>
                  <a:lnTo>
                    <a:pt x="666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8457"/>
            <p:cNvSpPr/>
            <p:nvPr/>
          </p:nvSpPr>
          <p:spPr>
            <a:xfrm>
              <a:off x="8498802" y="2314575"/>
              <a:ext cx="152334" cy="190501"/>
            </a:xfrm>
            <a:custGeom>
              <a:avLst/>
              <a:gdLst/>
              <a:ahLst/>
              <a:cxnLst/>
              <a:rect l="0" t="0" r="0" b="0"/>
              <a:pathLst>
                <a:path w="152334" h="190501">
                  <a:moveTo>
                    <a:pt x="73698" y="0"/>
                  </a:moveTo>
                  <a:lnTo>
                    <a:pt x="55335" y="1058"/>
                  </a:lnTo>
                  <a:lnTo>
                    <a:pt x="34038" y="8663"/>
                  </a:lnTo>
                  <a:lnTo>
                    <a:pt x="10165" y="24014"/>
                  </a:lnTo>
                  <a:lnTo>
                    <a:pt x="5942" y="25535"/>
                  </a:lnTo>
                  <a:lnTo>
                    <a:pt x="3127" y="29723"/>
                  </a:lnTo>
                  <a:lnTo>
                    <a:pt x="0" y="42844"/>
                  </a:lnTo>
                  <a:lnTo>
                    <a:pt x="7077" y="59258"/>
                  </a:lnTo>
                  <a:lnTo>
                    <a:pt x="20805" y="75020"/>
                  </a:lnTo>
                  <a:lnTo>
                    <a:pt x="64733" y="102490"/>
                  </a:lnTo>
                  <a:lnTo>
                    <a:pt x="111872" y="125928"/>
                  </a:lnTo>
                  <a:lnTo>
                    <a:pt x="151962" y="155141"/>
                  </a:lnTo>
                  <a:lnTo>
                    <a:pt x="152333" y="158460"/>
                  </a:lnTo>
                  <a:lnTo>
                    <a:pt x="150463" y="161732"/>
                  </a:lnTo>
                  <a:lnTo>
                    <a:pt x="143799" y="167131"/>
                  </a:lnTo>
                  <a:lnTo>
                    <a:pt x="83223"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8458"/>
            <p:cNvSpPr/>
            <p:nvPr/>
          </p:nvSpPr>
          <p:spPr>
            <a:xfrm>
              <a:off x="8202349" y="2277503"/>
              <a:ext cx="217752" cy="168464"/>
            </a:xfrm>
            <a:custGeom>
              <a:avLst/>
              <a:gdLst/>
              <a:ahLst/>
              <a:cxnLst/>
              <a:rect l="0" t="0" r="0" b="0"/>
              <a:pathLst>
                <a:path w="217752" h="168464">
                  <a:moveTo>
                    <a:pt x="8201" y="122797"/>
                  </a:moveTo>
                  <a:lnTo>
                    <a:pt x="8201" y="127853"/>
                  </a:lnTo>
                  <a:lnTo>
                    <a:pt x="7143" y="129343"/>
                  </a:lnTo>
                  <a:lnTo>
                    <a:pt x="5379" y="130336"/>
                  </a:lnTo>
                  <a:lnTo>
                    <a:pt x="3145" y="130998"/>
                  </a:lnTo>
                  <a:lnTo>
                    <a:pt x="1655" y="133556"/>
                  </a:lnTo>
                  <a:lnTo>
                    <a:pt x="0" y="142043"/>
                  </a:lnTo>
                  <a:lnTo>
                    <a:pt x="2087" y="150048"/>
                  </a:lnTo>
                  <a:lnTo>
                    <a:pt x="5483" y="157133"/>
                  </a:lnTo>
                  <a:lnTo>
                    <a:pt x="7843" y="168463"/>
                  </a:lnTo>
                  <a:lnTo>
                    <a:pt x="7962" y="168058"/>
                  </a:lnTo>
                  <a:lnTo>
                    <a:pt x="8198" y="126282"/>
                  </a:lnTo>
                  <a:lnTo>
                    <a:pt x="8200" y="86483"/>
                  </a:lnTo>
                  <a:lnTo>
                    <a:pt x="11023" y="49772"/>
                  </a:lnTo>
                  <a:lnTo>
                    <a:pt x="19960" y="19137"/>
                  </a:lnTo>
                  <a:lnTo>
                    <a:pt x="22390" y="15590"/>
                  </a:lnTo>
                  <a:lnTo>
                    <a:pt x="27913" y="11650"/>
                  </a:lnTo>
                  <a:lnTo>
                    <a:pt x="30868" y="10599"/>
                  </a:lnTo>
                  <a:lnTo>
                    <a:pt x="33896" y="10957"/>
                  </a:lnTo>
                  <a:lnTo>
                    <a:pt x="40082" y="14176"/>
                  </a:lnTo>
                  <a:lnTo>
                    <a:pt x="62184" y="57874"/>
                  </a:lnTo>
                  <a:lnTo>
                    <a:pt x="81579" y="84428"/>
                  </a:lnTo>
                  <a:lnTo>
                    <a:pt x="82520" y="87693"/>
                  </a:lnTo>
                  <a:lnTo>
                    <a:pt x="84206" y="88811"/>
                  </a:lnTo>
                  <a:lnTo>
                    <a:pt x="86388" y="88498"/>
                  </a:lnTo>
                  <a:lnTo>
                    <a:pt x="88900" y="87231"/>
                  </a:lnTo>
                  <a:lnTo>
                    <a:pt x="90576" y="85328"/>
                  </a:lnTo>
                  <a:lnTo>
                    <a:pt x="92437" y="80391"/>
                  </a:lnTo>
                  <a:lnTo>
                    <a:pt x="95748" y="59936"/>
                  </a:lnTo>
                  <a:lnTo>
                    <a:pt x="117426" y="16538"/>
                  </a:lnTo>
                  <a:lnTo>
                    <a:pt x="122293" y="10683"/>
                  </a:lnTo>
                  <a:lnTo>
                    <a:pt x="136167" y="4177"/>
                  </a:lnTo>
                  <a:lnTo>
                    <a:pt x="155775" y="0"/>
                  </a:lnTo>
                  <a:lnTo>
                    <a:pt x="164101" y="5073"/>
                  </a:lnTo>
                  <a:lnTo>
                    <a:pt x="169284" y="9390"/>
                  </a:lnTo>
                  <a:lnTo>
                    <a:pt x="181635" y="30634"/>
                  </a:lnTo>
                  <a:lnTo>
                    <a:pt x="199244" y="75633"/>
                  </a:lnTo>
                  <a:lnTo>
                    <a:pt x="217751" y="1037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83" name="SMARTInkShape-Group1282"/>
          <p:cNvGrpSpPr/>
          <p:nvPr/>
        </p:nvGrpSpPr>
        <p:grpSpPr>
          <a:xfrm>
            <a:off x="6724650" y="1469002"/>
            <a:ext cx="552451" cy="169299"/>
            <a:chOff x="6724650" y="1469002"/>
            <a:chExt cx="552451" cy="169299"/>
          </a:xfrm>
        </p:grpSpPr>
        <p:sp>
          <p:nvSpPr>
            <p:cNvPr id="480" name="SMARTInkShape-8459"/>
            <p:cNvSpPr/>
            <p:nvPr/>
          </p:nvSpPr>
          <p:spPr>
            <a:xfrm>
              <a:off x="7200900" y="1533525"/>
              <a:ext cx="76201" cy="104776"/>
            </a:xfrm>
            <a:custGeom>
              <a:avLst/>
              <a:gdLst/>
              <a:ahLst/>
              <a:cxnLst/>
              <a:rect l="0" t="0" r="0" b="0"/>
              <a:pathLst>
                <a:path w="76201" h="104776">
                  <a:moveTo>
                    <a:pt x="0" y="0"/>
                  </a:moveTo>
                  <a:lnTo>
                    <a:pt x="13257" y="0"/>
                  </a:lnTo>
                  <a:lnTo>
                    <a:pt x="58623" y="17334"/>
                  </a:lnTo>
                  <a:lnTo>
                    <a:pt x="65918" y="23931"/>
                  </a:lnTo>
                  <a:lnTo>
                    <a:pt x="71631" y="33920"/>
                  </a:lnTo>
                  <a:lnTo>
                    <a:pt x="74169" y="45414"/>
                  </a:lnTo>
                  <a:lnTo>
                    <a:pt x="73788" y="49326"/>
                  </a:lnTo>
                  <a:lnTo>
                    <a:pt x="72475" y="51934"/>
                  </a:lnTo>
                  <a:lnTo>
                    <a:pt x="40309" y="83526"/>
                  </a:lnTo>
                  <a:lnTo>
                    <a:pt x="41689" y="85317"/>
                  </a:lnTo>
                  <a:lnTo>
                    <a:pt x="7620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1" name="SMARTInkShape-8460"/>
            <p:cNvSpPr/>
            <p:nvPr/>
          </p:nvSpPr>
          <p:spPr>
            <a:xfrm>
              <a:off x="7051954" y="1485900"/>
              <a:ext cx="99981" cy="133351"/>
            </a:xfrm>
            <a:custGeom>
              <a:avLst/>
              <a:gdLst/>
              <a:ahLst/>
              <a:cxnLst/>
              <a:rect l="0" t="0" r="0" b="0"/>
              <a:pathLst>
                <a:path w="99981" h="133351">
                  <a:moveTo>
                    <a:pt x="63221" y="0"/>
                  </a:moveTo>
                  <a:lnTo>
                    <a:pt x="49964" y="0"/>
                  </a:lnTo>
                  <a:lnTo>
                    <a:pt x="43923" y="2822"/>
                  </a:lnTo>
                  <a:lnTo>
                    <a:pt x="4632" y="34152"/>
                  </a:lnTo>
                  <a:lnTo>
                    <a:pt x="140" y="40932"/>
                  </a:lnTo>
                  <a:lnTo>
                    <a:pt x="0" y="44221"/>
                  </a:lnTo>
                  <a:lnTo>
                    <a:pt x="2667" y="50698"/>
                  </a:lnTo>
                  <a:lnTo>
                    <a:pt x="20607" y="70026"/>
                  </a:lnTo>
                  <a:lnTo>
                    <a:pt x="40481" y="81661"/>
                  </a:lnTo>
                  <a:lnTo>
                    <a:pt x="86044" y="98308"/>
                  </a:lnTo>
                  <a:lnTo>
                    <a:pt x="94532" y="104723"/>
                  </a:lnTo>
                  <a:lnTo>
                    <a:pt x="99980" y="112408"/>
                  </a:lnTo>
                  <a:lnTo>
                    <a:pt x="99369" y="114097"/>
                  </a:lnTo>
                  <a:lnTo>
                    <a:pt x="95867" y="118796"/>
                  </a:lnTo>
                  <a:lnTo>
                    <a:pt x="90784" y="121590"/>
                  </a:lnTo>
                  <a:lnTo>
                    <a:pt x="53696"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2" name="SMARTInkShape-8461"/>
            <p:cNvSpPr/>
            <p:nvPr/>
          </p:nvSpPr>
          <p:spPr>
            <a:xfrm>
              <a:off x="6724650" y="1469002"/>
              <a:ext cx="200026" cy="102036"/>
            </a:xfrm>
            <a:custGeom>
              <a:avLst/>
              <a:gdLst/>
              <a:ahLst/>
              <a:cxnLst/>
              <a:rect l="0" t="0" r="0" b="0"/>
              <a:pathLst>
                <a:path w="200026" h="102036">
                  <a:moveTo>
                    <a:pt x="0" y="54998"/>
                  </a:moveTo>
                  <a:lnTo>
                    <a:pt x="5057" y="54998"/>
                  </a:lnTo>
                  <a:lnTo>
                    <a:pt x="6546" y="56056"/>
                  </a:lnTo>
                  <a:lnTo>
                    <a:pt x="7539" y="57820"/>
                  </a:lnTo>
                  <a:lnTo>
                    <a:pt x="19148" y="89150"/>
                  </a:lnTo>
                  <a:lnTo>
                    <a:pt x="27125" y="100640"/>
                  </a:lnTo>
                  <a:lnTo>
                    <a:pt x="30753" y="101741"/>
                  </a:lnTo>
                  <a:lnTo>
                    <a:pt x="33202" y="102035"/>
                  </a:lnTo>
                  <a:lnTo>
                    <a:pt x="34834" y="101173"/>
                  </a:lnTo>
                  <a:lnTo>
                    <a:pt x="35923" y="99540"/>
                  </a:lnTo>
                  <a:lnTo>
                    <a:pt x="37133" y="93844"/>
                  </a:lnTo>
                  <a:lnTo>
                    <a:pt x="45582" y="47131"/>
                  </a:lnTo>
                  <a:lnTo>
                    <a:pt x="46264" y="40228"/>
                  </a:lnTo>
                  <a:lnTo>
                    <a:pt x="52664" y="26914"/>
                  </a:lnTo>
                  <a:lnTo>
                    <a:pt x="74056" y="316"/>
                  </a:lnTo>
                  <a:lnTo>
                    <a:pt x="75829" y="552"/>
                  </a:lnTo>
                  <a:lnTo>
                    <a:pt x="80621" y="3636"/>
                  </a:lnTo>
                  <a:lnTo>
                    <a:pt x="112537" y="43679"/>
                  </a:lnTo>
                  <a:lnTo>
                    <a:pt x="114183" y="43219"/>
                  </a:lnTo>
                  <a:lnTo>
                    <a:pt x="131588" y="28093"/>
                  </a:lnTo>
                  <a:lnTo>
                    <a:pt x="141664" y="12603"/>
                  </a:lnTo>
                  <a:lnTo>
                    <a:pt x="156040" y="2690"/>
                  </a:lnTo>
                  <a:lnTo>
                    <a:pt x="163895" y="0"/>
                  </a:lnTo>
                  <a:lnTo>
                    <a:pt x="173737" y="1627"/>
                  </a:lnTo>
                  <a:lnTo>
                    <a:pt x="179325" y="3542"/>
                  </a:lnTo>
                  <a:lnTo>
                    <a:pt x="183050" y="6936"/>
                  </a:lnTo>
                  <a:lnTo>
                    <a:pt x="187189" y="16351"/>
                  </a:lnTo>
                  <a:lnTo>
                    <a:pt x="192886" y="42997"/>
                  </a:lnTo>
                  <a:lnTo>
                    <a:pt x="195266" y="46997"/>
                  </a:lnTo>
                  <a:lnTo>
                    <a:pt x="200025" y="835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90" name="SMARTInkShape-Group1283"/>
          <p:cNvGrpSpPr/>
          <p:nvPr/>
        </p:nvGrpSpPr>
        <p:grpSpPr>
          <a:xfrm>
            <a:off x="5147538" y="638175"/>
            <a:ext cx="462688" cy="171451"/>
            <a:chOff x="5147538" y="638175"/>
            <a:chExt cx="462688" cy="171451"/>
          </a:xfrm>
        </p:grpSpPr>
        <p:sp>
          <p:nvSpPr>
            <p:cNvPr id="484" name="SMARTInkShape-8462"/>
            <p:cNvSpPr/>
            <p:nvPr/>
          </p:nvSpPr>
          <p:spPr>
            <a:xfrm>
              <a:off x="5147538" y="650228"/>
              <a:ext cx="186463" cy="121298"/>
            </a:xfrm>
            <a:custGeom>
              <a:avLst/>
              <a:gdLst/>
              <a:ahLst/>
              <a:cxnLst/>
              <a:rect l="0" t="0" r="0" b="0"/>
              <a:pathLst>
                <a:path w="186463" h="121298">
                  <a:moveTo>
                    <a:pt x="5487" y="121297"/>
                  </a:moveTo>
                  <a:lnTo>
                    <a:pt x="5487" y="116241"/>
                  </a:lnTo>
                  <a:lnTo>
                    <a:pt x="2665" y="110936"/>
                  </a:lnTo>
                  <a:lnTo>
                    <a:pt x="431" y="108039"/>
                  </a:lnTo>
                  <a:lnTo>
                    <a:pt x="0" y="105050"/>
                  </a:lnTo>
                  <a:lnTo>
                    <a:pt x="5073" y="69992"/>
                  </a:lnTo>
                  <a:lnTo>
                    <a:pt x="6361" y="54045"/>
                  </a:lnTo>
                  <a:lnTo>
                    <a:pt x="10462" y="39901"/>
                  </a:lnTo>
                  <a:lnTo>
                    <a:pt x="13037" y="35283"/>
                  </a:lnTo>
                  <a:lnTo>
                    <a:pt x="18720" y="30152"/>
                  </a:lnTo>
                  <a:lnTo>
                    <a:pt x="24773" y="27871"/>
                  </a:lnTo>
                  <a:lnTo>
                    <a:pt x="27870" y="27263"/>
                  </a:lnTo>
                  <a:lnTo>
                    <a:pt x="30992" y="27916"/>
                  </a:lnTo>
                  <a:lnTo>
                    <a:pt x="37284" y="31464"/>
                  </a:lnTo>
                  <a:lnTo>
                    <a:pt x="39385" y="33892"/>
                  </a:lnTo>
                  <a:lnTo>
                    <a:pt x="48401" y="48214"/>
                  </a:lnTo>
                  <a:lnTo>
                    <a:pt x="68367" y="68595"/>
                  </a:lnTo>
                  <a:lnTo>
                    <a:pt x="77270" y="73226"/>
                  </a:lnTo>
                  <a:lnTo>
                    <a:pt x="79724" y="78060"/>
                  </a:lnTo>
                  <a:lnTo>
                    <a:pt x="81437" y="78714"/>
                  </a:lnTo>
                  <a:lnTo>
                    <a:pt x="83637" y="78092"/>
                  </a:lnTo>
                  <a:lnTo>
                    <a:pt x="89716" y="74545"/>
                  </a:lnTo>
                  <a:lnTo>
                    <a:pt x="93034" y="57577"/>
                  </a:lnTo>
                  <a:lnTo>
                    <a:pt x="112632" y="20713"/>
                  </a:lnTo>
                  <a:lnTo>
                    <a:pt x="125073" y="10271"/>
                  </a:lnTo>
                  <a:lnTo>
                    <a:pt x="144284" y="1264"/>
                  </a:lnTo>
                  <a:lnTo>
                    <a:pt x="148819" y="0"/>
                  </a:lnTo>
                  <a:lnTo>
                    <a:pt x="152900" y="1274"/>
                  </a:lnTo>
                  <a:lnTo>
                    <a:pt x="170348" y="19152"/>
                  </a:lnTo>
                  <a:lnTo>
                    <a:pt x="174008" y="28627"/>
                  </a:lnTo>
                  <a:lnTo>
                    <a:pt x="186462" y="736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5" name="SMARTInkShape-8463"/>
            <p:cNvSpPr/>
            <p:nvPr/>
          </p:nvSpPr>
          <p:spPr>
            <a:xfrm>
              <a:off x="5391150" y="657225"/>
              <a:ext cx="19051" cy="9526"/>
            </a:xfrm>
            <a:custGeom>
              <a:avLst/>
              <a:gdLst/>
              <a:ahLst/>
              <a:cxnLst/>
              <a:rect l="0" t="0" r="0" b="0"/>
              <a:pathLst>
                <a:path w="19051" h="9526">
                  <a:moveTo>
                    <a:pt x="19050" y="0"/>
                  </a:moveTo>
                  <a:lnTo>
                    <a:pt x="19050" y="5056"/>
                  </a:lnTo>
                  <a:lnTo>
                    <a:pt x="17992" y="6546"/>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6" name="SMARTInkShape-8464"/>
            <p:cNvSpPr/>
            <p:nvPr/>
          </p:nvSpPr>
          <p:spPr>
            <a:xfrm>
              <a:off x="5553075" y="781050"/>
              <a:ext cx="47626" cy="28576"/>
            </a:xfrm>
            <a:custGeom>
              <a:avLst/>
              <a:gdLst/>
              <a:ahLst/>
              <a:cxnLst/>
              <a:rect l="0" t="0" r="0" b="0"/>
              <a:pathLst>
                <a:path w="47626" h="28576">
                  <a:moveTo>
                    <a:pt x="47625" y="0"/>
                  </a:moveTo>
                  <a:lnTo>
                    <a:pt x="42569" y="5056"/>
                  </a:lnTo>
                  <a:lnTo>
                    <a:pt x="37264" y="7539"/>
                  </a:ln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7" name="SMARTInkShape-8465"/>
            <p:cNvSpPr/>
            <p:nvPr/>
          </p:nvSpPr>
          <p:spPr>
            <a:xfrm>
              <a:off x="5429250" y="638175"/>
              <a:ext cx="85726" cy="47626"/>
            </a:xfrm>
            <a:custGeom>
              <a:avLst/>
              <a:gdLst/>
              <a:ahLst/>
              <a:cxnLst/>
              <a:rect l="0" t="0" r="0" b="0"/>
              <a:pathLst>
                <a:path w="85726" h="47626">
                  <a:moveTo>
                    <a:pt x="0" y="47625"/>
                  </a:moveTo>
                  <a:lnTo>
                    <a:pt x="0" y="39424"/>
                  </a:lnTo>
                  <a:lnTo>
                    <a:pt x="26515" y="33160"/>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8" name="SMARTInkShape-8466"/>
            <p:cNvSpPr/>
            <p:nvPr/>
          </p:nvSpPr>
          <p:spPr>
            <a:xfrm>
              <a:off x="5419725" y="695325"/>
              <a:ext cx="28068" cy="57151"/>
            </a:xfrm>
            <a:custGeom>
              <a:avLst/>
              <a:gdLst/>
              <a:ahLst/>
              <a:cxnLst/>
              <a:rect l="0" t="0" r="0" b="0"/>
              <a:pathLst>
                <a:path w="28068" h="57151">
                  <a:moveTo>
                    <a:pt x="9525" y="0"/>
                  </a:moveTo>
                  <a:lnTo>
                    <a:pt x="14582" y="5056"/>
                  </a:lnTo>
                  <a:lnTo>
                    <a:pt x="19886" y="7539"/>
                  </a:lnTo>
                  <a:lnTo>
                    <a:pt x="22782" y="8201"/>
                  </a:lnTo>
                  <a:lnTo>
                    <a:pt x="24714" y="10759"/>
                  </a:lnTo>
                  <a:lnTo>
                    <a:pt x="28067" y="25811"/>
                  </a:lnTo>
                  <a:lnTo>
                    <a:pt x="25527" y="30169"/>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9" name="SMARTInkShape-8467"/>
            <p:cNvSpPr/>
            <p:nvPr/>
          </p:nvSpPr>
          <p:spPr>
            <a:xfrm>
              <a:off x="5514975" y="647734"/>
              <a:ext cx="95251" cy="95217"/>
            </a:xfrm>
            <a:custGeom>
              <a:avLst/>
              <a:gdLst/>
              <a:ahLst/>
              <a:cxnLst/>
              <a:rect l="0" t="0" r="0" b="0"/>
              <a:pathLst>
                <a:path w="95251" h="95217">
                  <a:moveTo>
                    <a:pt x="0" y="9491"/>
                  </a:moveTo>
                  <a:lnTo>
                    <a:pt x="0" y="4434"/>
                  </a:lnTo>
                  <a:lnTo>
                    <a:pt x="2117" y="2945"/>
                  </a:lnTo>
                  <a:lnTo>
                    <a:pt x="20723" y="554"/>
                  </a:lnTo>
                  <a:lnTo>
                    <a:pt x="55397" y="0"/>
                  </a:lnTo>
                  <a:lnTo>
                    <a:pt x="59156" y="1047"/>
                  </a:lnTo>
                  <a:lnTo>
                    <a:pt x="61663" y="2804"/>
                  </a:lnTo>
                  <a:lnTo>
                    <a:pt x="63333" y="5033"/>
                  </a:lnTo>
                  <a:lnTo>
                    <a:pt x="63389" y="7577"/>
                  </a:lnTo>
                  <a:lnTo>
                    <a:pt x="58181" y="22357"/>
                  </a:lnTo>
                  <a:lnTo>
                    <a:pt x="57456" y="31765"/>
                  </a:lnTo>
                  <a:lnTo>
                    <a:pt x="59470" y="34924"/>
                  </a:lnTo>
                  <a:lnTo>
                    <a:pt x="67353" y="41256"/>
                  </a:lnTo>
                  <a:lnTo>
                    <a:pt x="75092" y="44775"/>
                  </a:lnTo>
                  <a:lnTo>
                    <a:pt x="78636" y="45714"/>
                  </a:lnTo>
                  <a:lnTo>
                    <a:pt x="85396" y="52401"/>
                  </a:lnTo>
                  <a:lnTo>
                    <a:pt x="90870" y="62429"/>
                  </a:lnTo>
                  <a:lnTo>
                    <a:pt x="95250" y="952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93" name="SMARTInkShape-Group1284"/>
          <p:cNvGrpSpPr/>
          <p:nvPr/>
        </p:nvGrpSpPr>
        <p:grpSpPr>
          <a:xfrm>
            <a:off x="3243242" y="3373788"/>
            <a:ext cx="185759" cy="1655413"/>
            <a:chOff x="3243242" y="3373788"/>
            <a:chExt cx="185759" cy="1655413"/>
          </a:xfrm>
        </p:grpSpPr>
        <p:sp>
          <p:nvSpPr>
            <p:cNvPr id="491" name="SMARTInkShape-8468"/>
            <p:cNvSpPr/>
            <p:nvPr/>
          </p:nvSpPr>
          <p:spPr>
            <a:xfrm>
              <a:off x="3243242" y="3373788"/>
              <a:ext cx="91461" cy="614390"/>
            </a:xfrm>
            <a:custGeom>
              <a:avLst/>
              <a:gdLst/>
              <a:ahLst/>
              <a:cxnLst/>
              <a:rect l="0" t="0" r="0" b="0"/>
              <a:pathLst>
                <a:path w="91461" h="614390">
                  <a:moveTo>
                    <a:pt x="26747" y="0"/>
                  </a:moveTo>
                  <a:lnTo>
                    <a:pt x="24916" y="13735"/>
                  </a:lnTo>
                  <a:lnTo>
                    <a:pt x="5927" y="52448"/>
                  </a:lnTo>
                  <a:lnTo>
                    <a:pt x="0" y="77620"/>
                  </a:lnTo>
                  <a:lnTo>
                    <a:pt x="1720" y="115591"/>
                  </a:lnTo>
                  <a:lnTo>
                    <a:pt x="8932" y="153653"/>
                  </a:lnTo>
                  <a:lnTo>
                    <a:pt x="14304" y="197894"/>
                  </a:lnTo>
                  <a:lnTo>
                    <a:pt x="21597" y="233896"/>
                  </a:lnTo>
                  <a:lnTo>
                    <a:pt x="33544" y="281164"/>
                  </a:lnTo>
                  <a:lnTo>
                    <a:pt x="46095" y="326445"/>
                  </a:lnTo>
                  <a:lnTo>
                    <a:pt x="55594" y="363590"/>
                  </a:lnTo>
                  <a:lnTo>
                    <a:pt x="60055" y="401406"/>
                  </a:lnTo>
                  <a:lnTo>
                    <a:pt x="69166" y="445565"/>
                  </a:lnTo>
                  <a:lnTo>
                    <a:pt x="77012" y="481552"/>
                  </a:lnTo>
                  <a:lnTo>
                    <a:pt x="80865" y="519026"/>
                  </a:lnTo>
                  <a:lnTo>
                    <a:pt x="87180" y="560115"/>
                  </a:lnTo>
                  <a:lnTo>
                    <a:pt x="89029" y="597466"/>
                  </a:lnTo>
                  <a:lnTo>
                    <a:pt x="91460" y="6143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2" name="SMARTInkShape-8469"/>
            <p:cNvSpPr/>
            <p:nvPr/>
          </p:nvSpPr>
          <p:spPr>
            <a:xfrm>
              <a:off x="3381176" y="4608355"/>
              <a:ext cx="47825" cy="420846"/>
            </a:xfrm>
            <a:custGeom>
              <a:avLst/>
              <a:gdLst/>
              <a:ahLst/>
              <a:cxnLst/>
              <a:rect l="0" t="0" r="0" b="0"/>
              <a:pathLst>
                <a:path w="47825" h="420846">
                  <a:moveTo>
                    <a:pt x="0" y="0"/>
                  </a:moveTo>
                  <a:lnTo>
                    <a:pt x="25" y="2719"/>
                  </a:lnTo>
                  <a:lnTo>
                    <a:pt x="147" y="49659"/>
                  </a:lnTo>
                  <a:lnTo>
                    <a:pt x="184" y="91436"/>
                  </a:lnTo>
                  <a:lnTo>
                    <a:pt x="5253" y="139054"/>
                  </a:lnTo>
                  <a:lnTo>
                    <a:pt x="8399" y="181658"/>
                  </a:lnTo>
                  <a:lnTo>
                    <a:pt x="9462" y="222766"/>
                  </a:lnTo>
                  <a:lnTo>
                    <a:pt x="12495" y="269457"/>
                  </a:lnTo>
                  <a:lnTo>
                    <a:pt x="19418" y="311382"/>
                  </a:lnTo>
                  <a:lnTo>
                    <a:pt x="32389" y="354807"/>
                  </a:lnTo>
                  <a:lnTo>
                    <a:pt x="38068" y="400736"/>
                  </a:lnTo>
                  <a:lnTo>
                    <a:pt x="38145" y="404264"/>
                  </a:lnTo>
                  <a:lnTo>
                    <a:pt x="47824" y="4208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96" name="SMARTInkShape-Group1285"/>
          <p:cNvGrpSpPr/>
          <p:nvPr/>
        </p:nvGrpSpPr>
        <p:grpSpPr>
          <a:xfrm>
            <a:off x="2543175" y="2190750"/>
            <a:ext cx="552451" cy="438151"/>
            <a:chOff x="2543175" y="2190750"/>
            <a:chExt cx="552451" cy="438151"/>
          </a:xfrm>
        </p:grpSpPr>
        <p:sp>
          <p:nvSpPr>
            <p:cNvPr id="494" name="SMARTInkShape-8470"/>
            <p:cNvSpPr/>
            <p:nvPr/>
          </p:nvSpPr>
          <p:spPr>
            <a:xfrm>
              <a:off x="2571750" y="2190750"/>
              <a:ext cx="523876" cy="438151"/>
            </a:xfrm>
            <a:custGeom>
              <a:avLst/>
              <a:gdLst/>
              <a:ahLst/>
              <a:cxnLst/>
              <a:rect l="0" t="0" r="0" b="0"/>
              <a:pathLst>
                <a:path w="523876" h="438151">
                  <a:moveTo>
                    <a:pt x="523875" y="0"/>
                  </a:moveTo>
                  <a:lnTo>
                    <a:pt x="523875" y="8201"/>
                  </a:lnTo>
                  <a:lnTo>
                    <a:pt x="522817" y="8642"/>
                  </a:lnTo>
                  <a:lnTo>
                    <a:pt x="518819" y="9133"/>
                  </a:lnTo>
                  <a:lnTo>
                    <a:pt x="517329" y="10322"/>
                  </a:lnTo>
                  <a:lnTo>
                    <a:pt x="515674" y="14465"/>
                  </a:lnTo>
                  <a:lnTo>
                    <a:pt x="514174" y="15994"/>
                  </a:lnTo>
                  <a:lnTo>
                    <a:pt x="504727" y="19840"/>
                  </a:lnTo>
                  <a:lnTo>
                    <a:pt x="497505" y="25516"/>
                  </a:lnTo>
                  <a:lnTo>
                    <a:pt x="491694" y="27215"/>
                  </a:lnTo>
                  <a:lnTo>
                    <a:pt x="489721" y="28727"/>
                  </a:lnTo>
                  <a:lnTo>
                    <a:pt x="481238" y="41713"/>
                  </a:lnTo>
                  <a:lnTo>
                    <a:pt x="434744" y="74918"/>
                  </a:lnTo>
                  <a:lnTo>
                    <a:pt x="401494" y="98799"/>
                  </a:lnTo>
                  <a:lnTo>
                    <a:pt x="361184" y="135499"/>
                  </a:lnTo>
                  <a:lnTo>
                    <a:pt x="317229" y="165135"/>
                  </a:lnTo>
                  <a:lnTo>
                    <a:pt x="269905" y="204328"/>
                  </a:lnTo>
                  <a:lnTo>
                    <a:pt x="222438" y="239670"/>
                  </a:lnTo>
                  <a:lnTo>
                    <a:pt x="176174" y="281217"/>
                  </a:lnTo>
                  <a:lnTo>
                    <a:pt x="138481" y="323452"/>
                  </a:lnTo>
                  <a:lnTo>
                    <a:pt x="98523" y="356271"/>
                  </a:lnTo>
                  <a:lnTo>
                    <a:pt x="94257" y="358164"/>
                  </a:lnTo>
                  <a:lnTo>
                    <a:pt x="86695" y="365912"/>
                  </a:lnTo>
                  <a:lnTo>
                    <a:pt x="77689" y="376411"/>
                  </a:lnTo>
                  <a:lnTo>
                    <a:pt x="30670" y="412261"/>
                  </a:lnTo>
                  <a:lnTo>
                    <a:pt x="0" y="438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5" name="SMARTInkShape-8471"/>
            <p:cNvSpPr/>
            <p:nvPr/>
          </p:nvSpPr>
          <p:spPr>
            <a:xfrm>
              <a:off x="2543175" y="2295525"/>
              <a:ext cx="38101" cy="9526"/>
            </a:xfrm>
            <a:custGeom>
              <a:avLst/>
              <a:gdLst/>
              <a:ahLst/>
              <a:cxnLst/>
              <a:rect l="0" t="0" r="0" b="0"/>
              <a:pathLst>
                <a:path w="38101" h="9526">
                  <a:moveTo>
                    <a:pt x="0" y="9525"/>
                  </a:moveTo>
                  <a:lnTo>
                    <a:pt x="28138" y="9525"/>
                  </a:lnTo>
                  <a:lnTo>
                    <a:pt x="28445" y="4469"/>
                  </a:lnTo>
                  <a:lnTo>
                    <a:pt x="29547" y="2979"/>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97" name="SMARTInkShape-8472"/>
          <p:cNvSpPr/>
          <p:nvPr/>
        </p:nvSpPr>
        <p:spPr>
          <a:xfrm>
            <a:off x="2466975" y="2133600"/>
            <a:ext cx="95251" cy="857251"/>
          </a:xfrm>
          <a:custGeom>
            <a:avLst/>
            <a:gdLst/>
            <a:ahLst/>
            <a:cxnLst/>
            <a:rect l="0" t="0" r="0" b="0"/>
            <a:pathLst>
              <a:path w="95251" h="857251">
                <a:moveTo>
                  <a:pt x="0" y="0"/>
                </a:moveTo>
                <a:lnTo>
                  <a:pt x="8201" y="8201"/>
                </a:lnTo>
                <a:lnTo>
                  <a:pt x="15810" y="23414"/>
                </a:lnTo>
                <a:lnTo>
                  <a:pt x="20207" y="36453"/>
                </a:lnTo>
                <a:lnTo>
                  <a:pt x="40382" y="82294"/>
                </a:lnTo>
                <a:lnTo>
                  <a:pt x="45479" y="108227"/>
                </a:lnTo>
                <a:lnTo>
                  <a:pt x="41933" y="144486"/>
                </a:lnTo>
                <a:lnTo>
                  <a:pt x="36981" y="176399"/>
                </a:lnTo>
                <a:lnTo>
                  <a:pt x="31253" y="210691"/>
                </a:lnTo>
                <a:lnTo>
                  <a:pt x="22078" y="257631"/>
                </a:lnTo>
                <a:lnTo>
                  <a:pt x="13715" y="293646"/>
                </a:lnTo>
                <a:lnTo>
                  <a:pt x="10352" y="340383"/>
                </a:lnTo>
                <a:lnTo>
                  <a:pt x="9688" y="380503"/>
                </a:lnTo>
                <a:lnTo>
                  <a:pt x="3011" y="420060"/>
                </a:lnTo>
                <a:lnTo>
                  <a:pt x="892" y="457367"/>
                </a:lnTo>
                <a:lnTo>
                  <a:pt x="396" y="490082"/>
                </a:lnTo>
                <a:lnTo>
                  <a:pt x="176" y="522967"/>
                </a:lnTo>
                <a:lnTo>
                  <a:pt x="52" y="565587"/>
                </a:lnTo>
                <a:lnTo>
                  <a:pt x="2838" y="603967"/>
                </a:lnTo>
                <a:lnTo>
                  <a:pt x="8670" y="630380"/>
                </a:lnTo>
                <a:lnTo>
                  <a:pt x="25536" y="671655"/>
                </a:lnTo>
                <a:lnTo>
                  <a:pt x="41358" y="710304"/>
                </a:lnTo>
                <a:lnTo>
                  <a:pt x="59087" y="756727"/>
                </a:lnTo>
                <a:lnTo>
                  <a:pt x="76037" y="801392"/>
                </a:lnTo>
                <a:lnTo>
                  <a:pt x="95250" y="857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8" name="SMARTInkShape-8473"/>
          <p:cNvSpPr/>
          <p:nvPr/>
        </p:nvSpPr>
        <p:spPr>
          <a:xfrm>
            <a:off x="2295525" y="1438275"/>
            <a:ext cx="1885939" cy="3533776"/>
          </a:xfrm>
          <a:custGeom>
            <a:avLst/>
            <a:gdLst/>
            <a:ahLst/>
            <a:cxnLst/>
            <a:rect l="0" t="0" r="0" b="0"/>
            <a:pathLst>
              <a:path w="1885939" h="3533776">
                <a:moveTo>
                  <a:pt x="0" y="95250"/>
                </a:moveTo>
                <a:lnTo>
                  <a:pt x="5056" y="95250"/>
                </a:lnTo>
                <a:lnTo>
                  <a:pt x="36269" y="86608"/>
                </a:lnTo>
                <a:lnTo>
                  <a:pt x="59430" y="87045"/>
                </a:lnTo>
                <a:lnTo>
                  <a:pt x="84284" y="91290"/>
                </a:lnTo>
                <a:lnTo>
                  <a:pt x="122094" y="86667"/>
                </a:lnTo>
                <a:lnTo>
                  <a:pt x="167071" y="85911"/>
                </a:lnTo>
                <a:lnTo>
                  <a:pt x="204177" y="85762"/>
                </a:lnTo>
                <a:lnTo>
                  <a:pt x="242177" y="82914"/>
                </a:lnTo>
                <a:lnTo>
                  <a:pt x="281306" y="78189"/>
                </a:lnTo>
                <a:lnTo>
                  <a:pt x="328029" y="76593"/>
                </a:lnTo>
                <a:lnTo>
                  <a:pt x="367048" y="76278"/>
                </a:lnTo>
                <a:lnTo>
                  <a:pt x="411791" y="76223"/>
                </a:lnTo>
                <a:lnTo>
                  <a:pt x="451742" y="76207"/>
                </a:lnTo>
                <a:lnTo>
                  <a:pt x="494222" y="76201"/>
                </a:lnTo>
                <a:lnTo>
                  <a:pt x="534844" y="76200"/>
                </a:lnTo>
                <a:lnTo>
                  <a:pt x="568967" y="75142"/>
                </a:lnTo>
                <a:lnTo>
                  <a:pt x="607086" y="69654"/>
                </a:lnTo>
                <a:lnTo>
                  <a:pt x="654533" y="67264"/>
                </a:lnTo>
                <a:lnTo>
                  <a:pt x="699850" y="66791"/>
                </a:lnTo>
                <a:lnTo>
                  <a:pt x="737000" y="61653"/>
                </a:lnTo>
                <a:lnTo>
                  <a:pt x="774818" y="58484"/>
                </a:lnTo>
                <a:lnTo>
                  <a:pt x="808620" y="57743"/>
                </a:lnTo>
                <a:lnTo>
                  <a:pt x="849395" y="57414"/>
                </a:lnTo>
                <a:lnTo>
                  <a:pt x="895739" y="57267"/>
                </a:lnTo>
                <a:lnTo>
                  <a:pt x="930448" y="54380"/>
                </a:lnTo>
                <a:lnTo>
                  <a:pt x="970661" y="49626"/>
                </a:lnTo>
                <a:lnTo>
                  <a:pt x="1017118" y="48020"/>
                </a:lnTo>
                <a:lnTo>
                  <a:pt x="1063415" y="41157"/>
                </a:lnTo>
                <a:lnTo>
                  <a:pt x="1107054" y="38704"/>
                </a:lnTo>
                <a:lnTo>
                  <a:pt x="1143638" y="38279"/>
                </a:lnTo>
                <a:lnTo>
                  <a:pt x="1188870" y="38135"/>
                </a:lnTo>
                <a:lnTo>
                  <a:pt x="1229437" y="31561"/>
                </a:lnTo>
                <a:lnTo>
                  <a:pt x="1266918" y="28401"/>
                </a:lnTo>
                <a:lnTo>
                  <a:pt x="1299675" y="23912"/>
                </a:lnTo>
                <a:lnTo>
                  <a:pt x="1343704" y="20490"/>
                </a:lnTo>
                <a:lnTo>
                  <a:pt x="1388617" y="19477"/>
                </a:lnTo>
                <a:lnTo>
                  <a:pt x="1430382" y="14120"/>
                </a:lnTo>
                <a:lnTo>
                  <a:pt x="1474816" y="10433"/>
                </a:lnTo>
                <a:lnTo>
                  <a:pt x="1507663" y="8736"/>
                </a:lnTo>
                <a:lnTo>
                  <a:pt x="1554085" y="3059"/>
                </a:lnTo>
                <a:lnTo>
                  <a:pt x="1593474" y="906"/>
                </a:lnTo>
                <a:lnTo>
                  <a:pt x="1638877" y="119"/>
                </a:lnTo>
                <a:lnTo>
                  <a:pt x="1677159" y="35"/>
                </a:lnTo>
                <a:lnTo>
                  <a:pt x="1716959" y="10"/>
                </a:lnTo>
                <a:lnTo>
                  <a:pt x="1763180" y="1"/>
                </a:lnTo>
                <a:lnTo>
                  <a:pt x="1810548" y="0"/>
                </a:lnTo>
                <a:lnTo>
                  <a:pt x="1853354" y="0"/>
                </a:lnTo>
                <a:lnTo>
                  <a:pt x="1885938" y="0"/>
                </a:lnTo>
                <a:lnTo>
                  <a:pt x="1876435" y="0"/>
                </a:lnTo>
                <a:lnTo>
                  <a:pt x="1876428" y="5056"/>
                </a:lnTo>
                <a:lnTo>
                  <a:pt x="1875368" y="6546"/>
                </a:lnTo>
                <a:lnTo>
                  <a:pt x="1873604" y="7539"/>
                </a:lnTo>
                <a:lnTo>
                  <a:pt x="1871369" y="8201"/>
                </a:lnTo>
                <a:lnTo>
                  <a:pt x="1869880" y="9701"/>
                </a:lnTo>
                <a:lnTo>
                  <a:pt x="1864666" y="19712"/>
                </a:lnTo>
                <a:lnTo>
                  <a:pt x="1853759" y="36937"/>
                </a:lnTo>
                <a:lnTo>
                  <a:pt x="1834746" y="82995"/>
                </a:lnTo>
                <a:lnTo>
                  <a:pt x="1824266" y="125746"/>
                </a:lnTo>
                <a:lnTo>
                  <a:pt x="1807169" y="166734"/>
                </a:lnTo>
                <a:lnTo>
                  <a:pt x="1794289" y="208970"/>
                </a:lnTo>
                <a:lnTo>
                  <a:pt x="1786116" y="251088"/>
                </a:lnTo>
                <a:lnTo>
                  <a:pt x="1775605" y="289643"/>
                </a:lnTo>
                <a:lnTo>
                  <a:pt x="1771764" y="330060"/>
                </a:lnTo>
                <a:lnTo>
                  <a:pt x="1765451" y="372374"/>
                </a:lnTo>
                <a:lnTo>
                  <a:pt x="1762782" y="415710"/>
                </a:lnTo>
                <a:lnTo>
                  <a:pt x="1762320" y="461840"/>
                </a:lnTo>
                <a:lnTo>
                  <a:pt x="1759360" y="504436"/>
                </a:lnTo>
                <a:lnTo>
                  <a:pt x="1754603" y="541751"/>
                </a:lnTo>
                <a:lnTo>
                  <a:pt x="1754549" y="574154"/>
                </a:lnTo>
                <a:lnTo>
                  <a:pt x="1758052" y="606193"/>
                </a:lnTo>
                <a:lnTo>
                  <a:pt x="1760315" y="640894"/>
                </a:lnTo>
                <a:lnTo>
                  <a:pt x="1761589" y="687664"/>
                </a:lnTo>
                <a:lnTo>
                  <a:pt x="1761966" y="730097"/>
                </a:lnTo>
                <a:lnTo>
                  <a:pt x="1762078" y="774419"/>
                </a:lnTo>
                <a:lnTo>
                  <a:pt x="1762111" y="818949"/>
                </a:lnTo>
                <a:lnTo>
                  <a:pt x="1762119" y="857161"/>
                </a:lnTo>
                <a:lnTo>
                  <a:pt x="1762122" y="895310"/>
                </a:lnTo>
                <a:lnTo>
                  <a:pt x="1762124" y="937319"/>
                </a:lnTo>
                <a:lnTo>
                  <a:pt x="1764947" y="970800"/>
                </a:lnTo>
                <a:lnTo>
                  <a:pt x="1768671" y="1009317"/>
                </a:lnTo>
                <a:lnTo>
                  <a:pt x="1770326" y="1047602"/>
                </a:lnTo>
                <a:lnTo>
                  <a:pt x="1771061" y="1088606"/>
                </a:lnTo>
                <a:lnTo>
                  <a:pt x="1771388" y="1127292"/>
                </a:lnTo>
                <a:lnTo>
                  <a:pt x="1771572" y="1171154"/>
                </a:lnTo>
                <a:lnTo>
                  <a:pt x="1771616" y="1208782"/>
                </a:lnTo>
                <a:lnTo>
                  <a:pt x="1771635" y="1241734"/>
                </a:lnTo>
                <a:lnTo>
                  <a:pt x="1771646" y="1281263"/>
                </a:lnTo>
                <a:lnTo>
                  <a:pt x="1771649" y="1328120"/>
                </a:lnTo>
                <a:lnTo>
                  <a:pt x="1766593" y="1365538"/>
                </a:lnTo>
                <a:lnTo>
                  <a:pt x="1763008" y="1409561"/>
                </a:lnTo>
                <a:lnTo>
                  <a:pt x="1762387" y="1445525"/>
                </a:lnTo>
                <a:lnTo>
                  <a:pt x="1762177" y="1492780"/>
                </a:lnTo>
                <a:lnTo>
                  <a:pt x="1762135" y="1538059"/>
                </a:lnTo>
                <a:lnTo>
                  <a:pt x="1757071" y="1575203"/>
                </a:lnTo>
                <a:lnTo>
                  <a:pt x="1753925" y="1613019"/>
                </a:lnTo>
                <a:lnTo>
                  <a:pt x="1752993" y="1651035"/>
                </a:lnTo>
                <a:lnTo>
                  <a:pt x="1752678" y="1695261"/>
                </a:lnTo>
                <a:lnTo>
                  <a:pt x="1752623" y="1731260"/>
                </a:lnTo>
                <a:lnTo>
                  <a:pt x="1752607" y="1768737"/>
                </a:lnTo>
                <a:lnTo>
                  <a:pt x="1752602" y="1806653"/>
                </a:lnTo>
                <a:lnTo>
                  <a:pt x="1752601" y="1844698"/>
                </a:lnTo>
                <a:lnTo>
                  <a:pt x="1752600" y="1885957"/>
                </a:lnTo>
                <a:lnTo>
                  <a:pt x="1752600" y="1923347"/>
                </a:lnTo>
                <a:lnTo>
                  <a:pt x="1738489" y="1956193"/>
                </a:lnTo>
                <a:lnTo>
                  <a:pt x="1719870" y="1984903"/>
                </a:lnTo>
                <a:lnTo>
                  <a:pt x="1709388" y="2028041"/>
                </a:lnTo>
                <a:lnTo>
                  <a:pt x="1706937" y="2065871"/>
                </a:lnTo>
                <a:lnTo>
                  <a:pt x="1705847" y="2098912"/>
                </a:lnTo>
                <a:lnTo>
                  <a:pt x="1705234" y="2141314"/>
                </a:lnTo>
                <a:lnTo>
                  <a:pt x="1705051" y="2180689"/>
                </a:lnTo>
                <a:lnTo>
                  <a:pt x="1704997" y="2227633"/>
                </a:lnTo>
                <a:lnTo>
                  <a:pt x="1704985" y="2263234"/>
                </a:lnTo>
                <a:lnTo>
                  <a:pt x="1704978" y="2302185"/>
                </a:lnTo>
                <a:lnTo>
                  <a:pt x="1704976" y="2339009"/>
                </a:lnTo>
                <a:lnTo>
                  <a:pt x="1704975" y="2383254"/>
                </a:lnTo>
                <a:lnTo>
                  <a:pt x="1704975" y="2427389"/>
                </a:lnTo>
                <a:lnTo>
                  <a:pt x="1706033" y="2473227"/>
                </a:lnTo>
                <a:lnTo>
                  <a:pt x="1712514" y="2513954"/>
                </a:lnTo>
                <a:lnTo>
                  <a:pt x="1713912" y="2551450"/>
                </a:lnTo>
                <a:lnTo>
                  <a:pt x="1715297" y="2586011"/>
                </a:lnTo>
                <a:lnTo>
                  <a:pt x="1719440" y="2626066"/>
                </a:lnTo>
                <a:lnTo>
                  <a:pt x="1717610" y="2670041"/>
                </a:lnTo>
                <a:lnTo>
                  <a:pt x="1715882" y="2701160"/>
                </a:lnTo>
                <a:lnTo>
                  <a:pt x="1716173" y="2736157"/>
                </a:lnTo>
                <a:lnTo>
                  <a:pt x="1719830" y="2772878"/>
                </a:lnTo>
                <a:lnTo>
                  <a:pt x="1722782" y="2814082"/>
                </a:lnTo>
                <a:lnTo>
                  <a:pt x="1723657" y="2861569"/>
                </a:lnTo>
                <a:lnTo>
                  <a:pt x="1723861" y="2897408"/>
                </a:lnTo>
                <a:lnTo>
                  <a:pt x="1723977" y="2941997"/>
                </a:lnTo>
                <a:lnTo>
                  <a:pt x="1721189" y="2971436"/>
                </a:lnTo>
                <a:lnTo>
                  <a:pt x="1715821" y="3009828"/>
                </a:lnTo>
                <a:lnTo>
                  <a:pt x="1714891" y="3048567"/>
                </a:lnTo>
                <a:lnTo>
                  <a:pt x="1719673" y="3088502"/>
                </a:lnTo>
                <a:lnTo>
                  <a:pt x="1722107" y="3125772"/>
                </a:lnTo>
                <a:lnTo>
                  <a:pt x="1715711" y="3166976"/>
                </a:lnTo>
                <a:lnTo>
                  <a:pt x="1714739" y="3206811"/>
                </a:lnTo>
                <a:lnTo>
                  <a:pt x="1709475" y="3254135"/>
                </a:lnTo>
                <a:lnTo>
                  <a:pt x="1705864" y="3300463"/>
                </a:lnTo>
                <a:lnTo>
                  <a:pt x="1705151" y="3337837"/>
                </a:lnTo>
                <a:lnTo>
                  <a:pt x="1705009" y="3385357"/>
                </a:lnTo>
                <a:lnTo>
                  <a:pt x="1704980" y="3425539"/>
                </a:lnTo>
                <a:lnTo>
                  <a:pt x="1704976" y="3468565"/>
                </a:lnTo>
                <a:lnTo>
                  <a:pt x="1704975" y="3512807"/>
                </a:lnTo>
                <a:lnTo>
                  <a:pt x="1704975" y="3532153"/>
                </a:lnTo>
                <a:lnTo>
                  <a:pt x="1703917" y="3532694"/>
                </a:lnTo>
                <a:lnTo>
                  <a:pt x="1695450" y="3533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02" name="SMARTInkShape-Group1288"/>
          <p:cNvGrpSpPr/>
          <p:nvPr/>
        </p:nvGrpSpPr>
        <p:grpSpPr>
          <a:xfrm>
            <a:off x="3824513" y="5048250"/>
            <a:ext cx="261437" cy="142876"/>
            <a:chOff x="3824513" y="5048250"/>
            <a:chExt cx="261437" cy="142876"/>
          </a:xfrm>
        </p:grpSpPr>
        <p:sp>
          <p:nvSpPr>
            <p:cNvPr id="499" name="SMARTInkShape-8474"/>
            <p:cNvSpPr/>
            <p:nvPr/>
          </p:nvSpPr>
          <p:spPr>
            <a:xfrm>
              <a:off x="3895725" y="5114925"/>
              <a:ext cx="28576" cy="66676"/>
            </a:xfrm>
            <a:custGeom>
              <a:avLst/>
              <a:gdLst/>
              <a:ahLst/>
              <a:cxnLst/>
              <a:rect l="0" t="0" r="0" b="0"/>
              <a:pathLst>
                <a:path w="28576" h="66676">
                  <a:moveTo>
                    <a:pt x="0" y="0"/>
                  </a:moveTo>
                  <a:lnTo>
                    <a:pt x="0" y="5057"/>
                  </a:lnTo>
                  <a:lnTo>
                    <a:pt x="2822" y="10361"/>
                  </a:lnTo>
                  <a:lnTo>
                    <a:pt x="6546" y="16247"/>
                  </a:lnTo>
                  <a:lnTo>
                    <a:pt x="9701" y="25510"/>
                  </a:lnTo>
                  <a:lnTo>
                    <a:pt x="2857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0" name="SMARTInkShape-8475"/>
            <p:cNvSpPr/>
            <p:nvPr/>
          </p:nvSpPr>
          <p:spPr>
            <a:xfrm>
              <a:off x="3824513" y="5048250"/>
              <a:ext cx="99698" cy="132641"/>
            </a:xfrm>
            <a:custGeom>
              <a:avLst/>
              <a:gdLst/>
              <a:ahLst/>
              <a:cxnLst/>
              <a:rect l="0" t="0" r="0" b="0"/>
              <a:pathLst>
                <a:path w="99698" h="132641">
                  <a:moveTo>
                    <a:pt x="42637" y="0"/>
                  </a:moveTo>
                  <a:lnTo>
                    <a:pt x="28448" y="0"/>
                  </a:lnTo>
                  <a:lnTo>
                    <a:pt x="26827" y="1058"/>
                  </a:lnTo>
                  <a:lnTo>
                    <a:pt x="25747" y="2822"/>
                  </a:lnTo>
                  <a:lnTo>
                    <a:pt x="25027" y="5057"/>
                  </a:lnTo>
                  <a:lnTo>
                    <a:pt x="8483" y="27627"/>
                  </a:lnTo>
                  <a:lnTo>
                    <a:pt x="0" y="72861"/>
                  </a:lnTo>
                  <a:lnTo>
                    <a:pt x="51" y="88122"/>
                  </a:lnTo>
                  <a:lnTo>
                    <a:pt x="8707" y="111599"/>
                  </a:lnTo>
                  <a:lnTo>
                    <a:pt x="17327" y="121214"/>
                  </a:lnTo>
                  <a:lnTo>
                    <a:pt x="27155" y="127956"/>
                  </a:lnTo>
                  <a:lnTo>
                    <a:pt x="35051" y="130952"/>
                  </a:lnTo>
                  <a:lnTo>
                    <a:pt x="55559" y="132640"/>
                  </a:lnTo>
                  <a:lnTo>
                    <a:pt x="67077" y="130212"/>
                  </a:lnTo>
                  <a:lnTo>
                    <a:pt x="92030" y="117062"/>
                  </a:lnTo>
                  <a:lnTo>
                    <a:pt x="96340" y="110941"/>
                  </a:lnTo>
                  <a:lnTo>
                    <a:pt x="99585" y="65059"/>
                  </a:lnTo>
                  <a:lnTo>
                    <a:pt x="99697" y="56079"/>
                  </a:lnTo>
                  <a:lnTo>
                    <a:pt x="96925" y="48560"/>
                  </a:lnTo>
                  <a:lnTo>
                    <a:pt x="94704" y="45073"/>
                  </a:lnTo>
                  <a:lnTo>
                    <a:pt x="61687"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1" name="SMARTInkShape-8476"/>
            <p:cNvSpPr/>
            <p:nvPr/>
          </p:nvSpPr>
          <p:spPr>
            <a:xfrm>
              <a:off x="3990975" y="5095875"/>
              <a:ext cx="94975" cy="95251"/>
            </a:xfrm>
            <a:custGeom>
              <a:avLst/>
              <a:gdLst/>
              <a:ahLst/>
              <a:cxnLst/>
              <a:rect l="0" t="0" r="0" b="0"/>
              <a:pathLst>
                <a:path w="94975" h="95251">
                  <a:moveTo>
                    <a:pt x="0" y="0"/>
                  </a:moveTo>
                  <a:lnTo>
                    <a:pt x="8201" y="0"/>
                  </a:lnTo>
                  <a:lnTo>
                    <a:pt x="30073" y="7539"/>
                  </a:lnTo>
                  <a:lnTo>
                    <a:pt x="52918" y="10321"/>
                  </a:lnTo>
                  <a:lnTo>
                    <a:pt x="64654" y="17691"/>
                  </a:lnTo>
                  <a:lnTo>
                    <a:pt x="66076" y="28760"/>
                  </a:lnTo>
                  <a:lnTo>
                    <a:pt x="65218" y="31874"/>
                  </a:lnTo>
                  <a:lnTo>
                    <a:pt x="63586" y="33949"/>
                  </a:lnTo>
                  <a:lnTo>
                    <a:pt x="61441" y="35334"/>
                  </a:lnTo>
                  <a:lnTo>
                    <a:pt x="60011" y="37313"/>
                  </a:lnTo>
                  <a:lnTo>
                    <a:pt x="58421" y="42336"/>
                  </a:lnTo>
                  <a:lnTo>
                    <a:pt x="59056" y="44099"/>
                  </a:lnTo>
                  <a:lnTo>
                    <a:pt x="60537" y="45275"/>
                  </a:lnTo>
                  <a:lnTo>
                    <a:pt x="65006" y="47639"/>
                  </a:lnTo>
                  <a:lnTo>
                    <a:pt x="88170" y="63780"/>
                  </a:lnTo>
                  <a:lnTo>
                    <a:pt x="94317" y="74355"/>
                  </a:lnTo>
                  <a:lnTo>
                    <a:pt x="94974" y="80710"/>
                  </a:lnTo>
                  <a:lnTo>
                    <a:pt x="92949" y="83440"/>
                  </a:lnTo>
                  <a:lnTo>
                    <a:pt x="7620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09" name="SMARTInkShape-Group1289"/>
          <p:cNvGrpSpPr/>
          <p:nvPr/>
        </p:nvGrpSpPr>
        <p:grpSpPr>
          <a:xfrm>
            <a:off x="2087300" y="2992074"/>
            <a:ext cx="4489703" cy="2265727"/>
            <a:chOff x="2087300" y="2992074"/>
            <a:chExt cx="4489703" cy="2265727"/>
          </a:xfrm>
        </p:grpSpPr>
        <p:sp>
          <p:nvSpPr>
            <p:cNvPr id="503" name="SMARTInkShape-8477"/>
            <p:cNvSpPr/>
            <p:nvPr/>
          </p:nvSpPr>
          <p:spPr>
            <a:xfrm>
              <a:off x="2277799" y="3114675"/>
              <a:ext cx="65352" cy="95251"/>
            </a:xfrm>
            <a:custGeom>
              <a:avLst/>
              <a:gdLst/>
              <a:ahLst/>
              <a:cxnLst/>
              <a:rect l="0" t="0" r="0" b="0"/>
              <a:pathLst>
                <a:path w="65352" h="95251">
                  <a:moveTo>
                    <a:pt x="8201" y="0"/>
                  </a:moveTo>
                  <a:lnTo>
                    <a:pt x="0" y="0"/>
                  </a:lnTo>
                  <a:lnTo>
                    <a:pt x="44229" y="0"/>
                  </a:lnTo>
                  <a:lnTo>
                    <a:pt x="48095" y="0"/>
                  </a:lnTo>
                  <a:lnTo>
                    <a:pt x="50672" y="1058"/>
                  </a:lnTo>
                  <a:lnTo>
                    <a:pt x="52390" y="2822"/>
                  </a:lnTo>
                  <a:lnTo>
                    <a:pt x="54299" y="7605"/>
                  </a:lnTo>
                  <a:lnTo>
                    <a:pt x="55147" y="13257"/>
                  </a:lnTo>
                  <a:lnTo>
                    <a:pt x="50569" y="27447"/>
                  </a:lnTo>
                  <a:lnTo>
                    <a:pt x="42553" y="36187"/>
                  </a:lnTo>
                  <a:lnTo>
                    <a:pt x="34052" y="43600"/>
                  </a:lnTo>
                  <a:lnTo>
                    <a:pt x="20110" y="66625"/>
                  </a:lnTo>
                  <a:lnTo>
                    <a:pt x="19315" y="69817"/>
                  </a:lnTo>
                  <a:lnTo>
                    <a:pt x="20902" y="73003"/>
                  </a:lnTo>
                  <a:lnTo>
                    <a:pt x="33249" y="82543"/>
                  </a:lnTo>
                  <a:lnTo>
                    <a:pt x="65351"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4" name="SMARTInkShape-8478"/>
            <p:cNvSpPr/>
            <p:nvPr/>
          </p:nvSpPr>
          <p:spPr>
            <a:xfrm>
              <a:off x="6315075" y="5095875"/>
              <a:ext cx="76201" cy="95251"/>
            </a:xfrm>
            <a:custGeom>
              <a:avLst/>
              <a:gdLst/>
              <a:ahLst/>
              <a:cxnLst/>
              <a:rect l="0" t="0" r="0" b="0"/>
              <a:pathLst>
                <a:path w="76201" h="95251">
                  <a:moveTo>
                    <a:pt x="0" y="0"/>
                  </a:moveTo>
                  <a:lnTo>
                    <a:pt x="0" y="5057"/>
                  </a:lnTo>
                  <a:lnTo>
                    <a:pt x="2822" y="10361"/>
                  </a:lnTo>
                  <a:lnTo>
                    <a:pt x="36016" y="52063"/>
                  </a:lnTo>
                  <a:lnTo>
                    <a:pt x="7620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SMARTInkShape-8479"/>
            <p:cNvSpPr/>
            <p:nvPr/>
          </p:nvSpPr>
          <p:spPr>
            <a:xfrm>
              <a:off x="2087300" y="2992074"/>
              <a:ext cx="150428" cy="187143"/>
            </a:xfrm>
            <a:custGeom>
              <a:avLst/>
              <a:gdLst/>
              <a:ahLst/>
              <a:cxnLst/>
              <a:rect l="0" t="0" r="0" b="0"/>
              <a:pathLst>
                <a:path w="150428" h="187143">
                  <a:moveTo>
                    <a:pt x="103450" y="132126"/>
                  </a:moveTo>
                  <a:lnTo>
                    <a:pt x="81695" y="119034"/>
                  </a:lnTo>
                  <a:lnTo>
                    <a:pt x="62315" y="112724"/>
                  </a:lnTo>
                  <a:lnTo>
                    <a:pt x="19179" y="77310"/>
                  </a:lnTo>
                  <a:lnTo>
                    <a:pt x="13785" y="76014"/>
                  </a:lnTo>
                  <a:lnTo>
                    <a:pt x="11923" y="76726"/>
                  </a:lnTo>
                  <a:lnTo>
                    <a:pt x="10682" y="78259"/>
                  </a:lnTo>
                  <a:lnTo>
                    <a:pt x="9303" y="82785"/>
                  </a:lnTo>
                  <a:lnTo>
                    <a:pt x="8219" y="128179"/>
                  </a:lnTo>
                  <a:lnTo>
                    <a:pt x="7150" y="138839"/>
                  </a:lnTo>
                  <a:lnTo>
                    <a:pt x="0" y="170522"/>
                  </a:lnTo>
                  <a:lnTo>
                    <a:pt x="2086" y="178471"/>
                  </a:lnTo>
                  <a:lnTo>
                    <a:pt x="6992" y="187142"/>
                  </a:lnTo>
                  <a:lnTo>
                    <a:pt x="7395" y="186795"/>
                  </a:lnTo>
                  <a:lnTo>
                    <a:pt x="8169" y="145372"/>
                  </a:lnTo>
                  <a:lnTo>
                    <a:pt x="15798" y="104325"/>
                  </a:lnTo>
                  <a:lnTo>
                    <a:pt x="27496" y="63919"/>
                  </a:lnTo>
                  <a:lnTo>
                    <a:pt x="49144" y="19678"/>
                  </a:lnTo>
                  <a:lnTo>
                    <a:pt x="59206" y="8066"/>
                  </a:lnTo>
                  <a:lnTo>
                    <a:pt x="67205" y="2905"/>
                  </a:lnTo>
                  <a:lnTo>
                    <a:pt x="87772" y="0"/>
                  </a:lnTo>
                  <a:lnTo>
                    <a:pt x="131733" y="7084"/>
                  </a:lnTo>
                  <a:lnTo>
                    <a:pt x="136064" y="9606"/>
                  </a:lnTo>
                  <a:lnTo>
                    <a:pt x="143698" y="18054"/>
                  </a:lnTo>
                  <a:lnTo>
                    <a:pt x="147796" y="26041"/>
                  </a:lnTo>
                  <a:lnTo>
                    <a:pt x="150427" y="39792"/>
                  </a:lnTo>
                  <a:lnTo>
                    <a:pt x="145827" y="54556"/>
                  </a:lnTo>
                  <a:lnTo>
                    <a:pt x="132162" y="63431"/>
                  </a:lnTo>
                  <a:lnTo>
                    <a:pt x="65350" y="940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6" name="SMARTInkShape-8480"/>
            <p:cNvSpPr/>
            <p:nvPr/>
          </p:nvSpPr>
          <p:spPr>
            <a:xfrm>
              <a:off x="6212051" y="5086350"/>
              <a:ext cx="205233" cy="122779"/>
            </a:xfrm>
            <a:custGeom>
              <a:avLst/>
              <a:gdLst/>
              <a:ahLst/>
              <a:cxnLst/>
              <a:rect l="0" t="0" r="0" b="0"/>
              <a:pathLst>
                <a:path w="205233" h="122779">
                  <a:moveTo>
                    <a:pt x="26824" y="0"/>
                  </a:moveTo>
                  <a:lnTo>
                    <a:pt x="26824" y="5057"/>
                  </a:lnTo>
                  <a:lnTo>
                    <a:pt x="24002" y="10361"/>
                  </a:lnTo>
                  <a:lnTo>
                    <a:pt x="21768" y="13257"/>
                  </a:lnTo>
                  <a:lnTo>
                    <a:pt x="19285" y="22120"/>
                  </a:lnTo>
                  <a:lnTo>
                    <a:pt x="15065" y="39008"/>
                  </a:lnTo>
                  <a:lnTo>
                    <a:pt x="0" y="85747"/>
                  </a:lnTo>
                  <a:lnTo>
                    <a:pt x="1533" y="91032"/>
                  </a:lnTo>
                  <a:lnTo>
                    <a:pt x="8880" y="102546"/>
                  </a:lnTo>
                  <a:lnTo>
                    <a:pt x="22024" y="111899"/>
                  </a:lnTo>
                  <a:lnTo>
                    <a:pt x="39508" y="118524"/>
                  </a:lnTo>
                  <a:lnTo>
                    <a:pt x="79580" y="122778"/>
                  </a:lnTo>
                  <a:lnTo>
                    <a:pt x="95779" y="122301"/>
                  </a:lnTo>
                  <a:lnTo>
                    <a:pt x="136368" y="110506"/>
                  </a:lnTo>
                  <a:lnTo>
                    <a:pt x="177030" y="87630"/>
                  </a:lnTo>
                  <a:lnTo>
                    <a:pt x="189892" y="79163"/>
                  </a:lnTo>
                  <a:lnTo>
                    <a:pt x="199134" y="68345"/>
                  </a:lnTo>
                  <a:lnTo>
                    <a:pt x="203948" y="56481"/>
                  </a:lnTo>
                  <a:lnTo>
                    <a:pt x="205232" y="50354"/>
                  </a:lnTo>
                  <a:lnTo>
                    <a:pt x="203836" y="40724"/>
                  </a:lnTo>
                  <a:lnTo>
                    <a:pt x="194316" y="20862"/>
                  </a:lnTo>
                  <a:lnTo>
                    <a:pt x="185579" y="11741"/>
                  </a:lnTo>
                  <a:lnTo>
                    <a:pt x="174640" y="5218"/>
                  </a:lnTo>
                  <a:lnTo>
                    <a:pt x="162723" y="2319"/>
                  </a:lnTo>
                  <a:lnTo>
                    <a:pt x="153193" y="3852"/>
                  </a:lnTo>
                  <a:lnTo>
                    <a:pt x="144371" y="7003"/>
                  </a:lnTo>
                  <a:lnTo>
                    <a:pt x="128563" y="9837"/>
                  </a:lnTo>
                  <a:lnTo>
                    <a:pt x="112549"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7" name="SMARTInkShape-8481"/>
            <p:cNvSpPr/>
            <p:nvPr/>
          </p:nvSpPr>
          <p:spPr>
            <a:xfrm>
              <a:off x="2562617" y="3077899"/>
              <a:ext cx="3809609" cy="1798902"/>
            </a:xfrm>
            <a:custGeom>
              <a:avLst/>
              <a:gdLst/>
              <a:ahLst/>
              <a:cxnLst/>
              <a:rect l="0" t="0" r="0" b="0"/>
              <a:pathLst>
                <a:path w="3809609" h="1798902">
                  <a:moveTo>
                    <a:pt x="9133" y="46301"/>
                  </a:moveTo>
                  <a:lnTo>
                    <a:pt x="4077" y="46301"/>
                  </a:lnTo>
                  <a:lnTo>
                    <a:pt x="2587" y="45243"/>
                  </a:lnTo>
                  <a:lnTo>
                    <a:pt x="1594" y="43479"/>
                  </a:lnTo>
                  <a:lnTo>
                    <a:pt x="0" y="38100"/>
                  </a:lnTo>
                  <a:lnTo>
                    <a:pt x="928" y="37659"/>
                  </a:lnTo>
                  <a:lnTo>
                    <a:pt x="41564" y="33958"/>
                  </a:lnTo>
                  <a:lnTo>
                    <a:pt x="80353" y="28134"/>
                  </a:lnTo>
                  <a:lnTo>
                    <a:pt x="127780" y="27425"/>
                  </a:lnTo>
                  <a:lnTo>
                    <a:pt x="166702" y="24480"/>
                  </a:lnTo>
                  <a:lnTo>
                    <a:pt x="213354" y="19060"/>
                  </a:lnTo>
                  <a:lnTo>
                    <a:pt x="260889" y="17902"/>
                  </a:lnTo>
                  <a:lnTo>
                    <a:pt x="308394" y="17760"/>
                  </a:lnTo>
                  <a:lnTo>
                    <a:pt x="345923" y="12680"/>
                  </a:lnTo>
                  <a:lnTo>
                    <a:pt x="388911" y="9528"/>
                  </a:lnTo>
                  <a:lnTo>
                    <a:pt x="430105" y="8594"/>
                  </a:lnTo>
                  <a:lnTo>
                    <a:pt x="469122" y="8318"/>
                  </a:lnTo>
                  <a:lnTo>
                    <a:pt x="512550" y="8235"/>
                  </a:lnTo>
                  <a:lnTo>
                    <a:pt x="558932" y="8211"/>
                  </a:lnTo>
                  <a:lnTo>
                    <a:pt x="606188" y="8204"/>
                  </a:lnTo>
                  <a:lnTo>
                    <a:pt x="648647" y="8202"/>
                  </a:lnTo>
                  <a:lnTo>
                    <a:pt x="680712" y="5379"/>
                  </a:lnTo>
                  <a:lnTo>
                    <a:pt x="715071" y="1655"/>
                  </a:lnTo>
                  <a:lnTo>
                    <a:pt x="747980" y="0"/>
                  </a:lnTo>
                  <a:lnTo>
                    <a:pt x="783068" y="2087"/>
                  </a:lnTo>
                  <a:lnTo>
                    <a:pt x="818771" y="5483"/>
                  </a:lnTo>
                  <a:lnTo>
                    <a:pt x="852278" y="6993"/>
                  </a:lnTo>
                  <a:lnTo>
                    <a:pt x="884809" y="7664"/>
                  </a:lnTo>
                  <a:lnTo>
                    <a:pt x="917964" y="7962"/>
                  </a:lnTo>
                  <a:lnTo>
                    <a:pt x="953866" y="8095"/>
                  </a:lnTo>
                  <a:lnTo>
                    <a:pt x="990989" y="8154"/>
                  </a:lnTo>
                  <a:lnTo>
                    <a:pt x="1028655" y="8180"/>
                  </a:lnTo>
                  <a:lnTo>
                    <a:pt x="1066562" y="8192"/>
                  </a:lnTo>
                  <a:lnTo>
                    <a:pt x="1104577" y="8197"/>
                  </a:lnTo>
                  <a:lnTo>
                    <a:pt x="1142639" y="8199"/>
                  </a:lnTo>
                  <a:lnTo>
                    <a:pt x="1180722" y="8200"/>
                  </a:lnTo>
                  <a:lnTo>
                    <a:pt x="1215992" y="8201"/>
                  </a:lnTo>
                  <a:lnTo>
                    <a:pt x="1250365" y="9259"/>
                  </a:lnTo>
                  <a:lnTo>
                    <a:pt x="1286808" y="13257"/>
                  </a:lnTo>
                  <a:lnTo>
                    <a:pt x="1324172" y="15740"/>
                  </a:lnTo>
                  <a:lnTo>
                    <a:pt x="1361945" y="16843"/>
                  </a:lnTo>
                  <a:lnTo>
                    <a:pt x="1399899" y="17334"/>
                  </a:lnTo>
                  <a:lnTo>
                    <a:pt x="1435113" y="17552"/>
                  </a:lnTo>
                  <a:lnTo>
                    <a:pt x="1469460" y="17648"/>
                  </a:lnTo>
                  <a:lnTo>
                    <a:pt x="1505892" y="17692"/>
                  </a:lnTo>
                  <a:lnTo>
                    <a:pt x="1540429" y="17711"/>
                  </a:lnTo>
                  <a:lnTo>
                    <a:pt x="1574475" y="18778"/>
                  </a:lnTo>
                  <a:lnTo>
                    <a:pt x="1610774" y="22780"/>
                  </a:lnTo>
                  <a:lnTo>
                    <a:pt x="1648074" y="25264"/>
                  </a:lnTo>
                  <a:lnTo>
                    <a:pt x="1684759" y="26368"/>
                  </a:lnTo>
                  <a:lnTo>
                    <a:pt x="1718703" y="26858"/>
                  </a:lnTo>
                  <a:lnTo>
                    <a:pt x="1754251" y="27077"/>
                  </a:lnTo>
                  <a:lnTo>
                    <a:pt x="1790158" y="27173"/>
                  </a:lnTo>
                  <a:lnTo>
                    <a:pt x="1823755" y="27217"/>
                  </a:lnTo>
                  <a:lnTo>
                    <a:pt x="1859148" y="27236"/>
                  </a:lnTo>
                  <a:lnTo>
                    <a:pt x="1894987" y="28303"/>
                  </a:lnTo>
                  <a:lnTo>
                    <a:pt x="1928554" y="32305"/>
                  </a:lnTo>
                  <a:lnTo>
                    <a:pt x="1961112" y="34789"/>
                  </a:lnTo>
                  <a:lnTo>
                    <a:pt x="1994279" y="35893"/>
                  </a:lnTo>
                  <a:lnTo>
                    <a:pt x="2030187" y="36383"/>
                  </a:lnTo>
                  <a:lnTo>
                    <a:pt x="2064490" y="39424"/>
                  </a:lnTo>
                  <a:lnTo>
                    <a:pt x="2097375" y="43245"/>
                  </a:lnTo>
                  <a:lnTo>
                    <a:pt x="2129630" y="44942"/>
                  </a:lnTo>
                  <a:lnTo>
                    <a:pt x="2161604" y="45697"/>
                  </a:lnTo>
                  <a:lnTo>
                    <a:pt x="2193454" y="46033"/>
                  </a:lnTo>
                  <a:lnTo>
                    <a:pt x="2225247" y="46182"/>
                  </a:lnTo>
                  <a:lnTo>
                    <a:pt x="2257017" y="49070"/>
                  </a:lnTo>
                  <a:lnTo>
                    <a:pt x="2288776" y="52823"/>
                  </a:lnTo>
                  <a:lnTo>
                    <a:pt x="2320530" y="54492"/>
                  </a:lnTo>
                  <a:lnTo>
                    <a:pt x="2352281" y="55233"/>
                  </a:lnTo>
                  <a:lnTo>
                    <a:pt x="2384031" y="56621"/>
                  </a:lnTo>
                  <a:lnTo>
                    <a:pt x="2430600" y="62294"/>
                  </a:lnTo>
                  <a:lnTo>
                    <a:pt x="2472737" y="64445"/>
                  </a:lnTo>
                  <a:lnTo>
                    <a:pt x="2518266" y="66141"/>
                  </a:lnTo>
                  <a:lnTo>
                    <a:pt x="2564211" y="71817"/>
                  </a:lnTo>
                  <a:lnTo>
                    <a:pt x="2605106" y="75028"/>
                  </a:lnTo>
                  <a:lnTo>
                    <a:pt x="2644034" y="81154"/>
                  </a:lnTo>
                  <a:lnTo>
                    <a:pt x="2683438" y="83439"/>
                  </a:lnTo>
                  <a:lnTo>
                    <a:pt x="2727098" y="85174"/>
                  </a:lnTo>
                  <a:lnTo>
                    <a:pt x="2767317" y="90863"/>
                  </a:lnTo>
                  <a:lnTo>
                    <a:pt x="2804986" y="94077"/>
                  </a:lnTo>
                  <a:lnTo>
                    <a:pt x="2849517" y="101286"/>
                  </a:lnTo>
                  <a:lnTo>
                    <a:pt x="2886256" y="102810"/>
                  </a:lnTo>
                  <a:lnTo>
                    <a:pt x="2931540" y="103324"/>
                  </a:lnTo>
                  <a:lnTo>
                    <a:pt x="2966415" y="108470"/>
                  </a:lnTo>
                  <a:lnTo>
                    <a:pt x="3013674" y="111641"/>
                  </a:lnTo>
                  <a:lnTo>
                    <a:pt x="3052723" y="117637"/>
                  </a:lnTo>
                  <a:lnTo>
                    <a:pt x="3097537" y="122598"/>
                  </a:lnTo>
                  <a:lnTo>
                    <a:pt x="3143187" y="128762"/>
                  </a:lnTo>
                  <a:lnTo>
                    <a:pt x="3180350" y="132117"/>
                  </a:lnTo>
                  <a:lnTo>
                    <a:pt x="3223934" y="138286"/>
                  </a:lnTo>
                  <a:lnTo>
                    <a:pt x="3267187" y="140584"/>
                  </a:lnTo>
                  <a:lnTo>
                    <a:pt x="3314584" y="146480"/>
                  </a:lnTo>
                  <a:lnTo>
                    <a:pt x="3360137" y="150673"/>
                  </a:lnTo>
                  <a:lnTo>
                    <a:pt x="3401783" y="153845"/>
                  </a:lnTo>
                  <a:lnTo>
                    <a:pt x="3441343" y="159711"/>
                  </a:lnTo>
                  <a:lnTo>
                    <a:pt x="3487096" y="160549"/>
                  </a:lnTo>
                  <a:lnTo>
                    <a:pt x="3532581" y="160600"/>
                  </a:lnTo>
                  <a:lnTo>
                    <a:pt x="3578621" y="160601"/>
                  </a:lnTo>
                  <a:lnTo>
                    <a:pt x="3609571" y="160601"/>
                  </a:lnTo>
                  <a:lnTo>
                    <a:pt x="3614636" y="165658"/>
                  </a:lnTo>
                  <a:lnTo>
                    <a:pt x="3617121" y="173785"/>
                  </a:lnTo>
                  <a:lnTo>
                    <a:pt x="3617783" y="178915"/>
                  </a:lnTo>
                  <a:lnTo>
                    <a:pt x="3619283" y="182335"/>
                  </a:lnTo>
                  <a:lnTo>
                    <a:pt x="3621342" y="184615"/>
                  </a:lnTo>
                  <a:lnTo>
                    <a:pt x="3623772" y="186136"/>
                  </a:lnTo>
                  <a:lnTo>
                    <a:pt x="3625393" y="189266"/>
                  </a:lnTo>
                  <a:lnTo>
                    <a:pt x="3636708" y="233877"/>
                  </a:lnTo>
                  <a:lnTo>
                    <a:pt x="3655867" y="275770"/>
                  </a:lnTo>
                  <a:lnTo>
                    <a:pt x="3663513" y="300911"/>
                  </a:lnTo>
                  <a:lnTo>
                    <a:pt x="3671154" y="338482"/>
                  </a:lnTo>
                  <a:lnTo>
                    <a:pt x="3674746" y="379347"/>
                  </a:lnTo>
                  <a:lnTo>
                    <a:pt x="3677018" y="418808"/>
                  </a:lnTo>
                  <a:lnTo>
                    <a:pt x="3684420" y="460481"/>
                  </a:lnTo>
                  <a:lnTo>
                    <a:pt x="3685380" y="495928"/>
                  </a:lnTo>
                  <a:lnTo>
                    <a:pt x="3685663" y="539945"/>
                  </a:lnTo>
                  <a:lnTo>
                    <a:pt x="3685747" y="576388"/>
                  </a:lnTo>
                  <a:lnTo>
                    <a:pt x="3685773" y="622464"/>
                  </a:lnTo>
                  <a:lnTo>
                    <a:pt x="3685778" y="657974"/>
                  </a:lnTo>
                  <a:lnTo>
                    <a:pt x="3685781" y="705199"/>
                  </a:lnTo>
                  <a:lnTo>
                    <a:pt x="3690839" y="749600"/>
                  </a:lnTo>
                  <a:lnTo>
                    <a:pt x="3694425" y="792120"/>
                  </a:lnTo>
                  <a:lnTo>
                    <a:pt x="3695046" y="837373"/>
                  </a:lnTo>
                  <a:lnTo>
                    <a:pt x="3698078" y="882718"/>
                  </a:lnTo>
                  <a:lnTo>
                    <a:pt x="3703499" y="922249"/>
                  </a:lnTo>
                  <a:lnTo>
                    <a:pt x="3711116" y="960632"/>
                  </a:lnTo>
                  <a:lnTo>
                    <a:pt x="3716540" y="1001609"/>
                  </a:lnTo>
                  <a:lnTo>
                    <a:pt x="3722433" y="1045099"/>
                  </a:lnTo>
                  <a:lnTo>
                    <a:pt x="3731201" y="1087439"/>
                  </a:lnTo>
                  <a:lnTo>
                    <a:pt x="3737014" y="1118629"/>
                  </a:lnTo>
                  <a:lnTo>
                    <a:pt x="3743124" y="1153658"/>
                  </a:lnTo>
                  <a:lnTo>
                    <a:pt x="3749692" y="1200613"/>
                  </a:lnTo>
                  <a:lnTo>
                    <a:pt x="3754461" y="1243100"/>
                  </a:lnTo>
                  <a:lnTo>
                    <a:pt x="3758640" y="1277770"/>
                  </a:lnTo>
                  <a:lnTo>
                    <a:pt x="3760497" y="1314346"/>
                  </a:lnTo>
                  <a:lnTo>
                    <a:pt x="3766599" y="1355468"/>
                  </a:lnTo>
                  <a:lnTo>
                    <a:pt x="3769326" y="1388742"/>
                  </a:lnTo>
                  <a:lnTo>
                    <a:pt x="3771597" y="1427166"/>
                  </a:lnTo>
                  <a:lnTo>
                    <a:pt x="3776133" y="1465411"/>
                  </a:lnTo>
                  <a:lnTo>
                    <a:pt x="3779581" y="1507473"/>
                  </a:lnTo>
                  <a:lnTo>
                    <a:pt x="3780388" y="1538144"/>
                  </a:lnTo>
                  <a:lnTo>
                    <a:pt x="3783664" y="1582645"/>
                  </a:lnTo>
                  <a:lnTo>
                    <a:pt x="3789196" y="1626126"/>
                  </a:lnTo>
                  <a:lnTo>
                    <a:pt x="3790155" y="1665746"/>
                  </a:lnTo>
                  <a:lnTo>
                    <a:pt x="3791536" y="1706904"/>
                  </a:lnTo>
                  <a:lnTo>
                    <a:pt x="3798139" y="1746713"/>
                  </a:lnTo>
                  <a:lnTo>
                    <a:pt x="3809608" y="17989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8" name="SMARTInkShape-8482"/>
            <p:cNvSpPr/>
            <p:nvPr/>
          </p:nvSpPr>
          <p:spPr>
            <a:xfrm>
              <a:off x="6477000" y="5124450"/>
              <a:ext cx="100003" cy="133351"/>
            </a:xfrm>
            <a:custGeom>
              <a:avLst/>
              <a:gdLst/>
              <a:ahLst/>
              <a:cxnLst/>
              <a:rect l="0" t="0" r="0" b="0"/>
              <a:pathLst>
                <a:path w="100003" h="133351">
                  <a:moveTo>
                    <a:pt x="0" y="0"/>
                  </a:moveTo>
                  <a:lnTo>
                    <a:pt x="18314" y="0"/>
                  </a:lnTo>
                  <a:lnTo>
                    <a:pt x="26837" y="2822"/>
                  </a:lnTo>
                  <a:lnTo>
                    <a:pt x="70154" y="25510"/>
                  </a:lnTo>
                  <a:lnTo>
                    <a:pt x="86873" y="34958"/>
                  </a:lnTo>
                  <a:lnTo>
                    <a:pt x="99203" y="50804"/>
                  </a:lnTo>
                  <a:lnTo>
                    <a:pt x="100002" y="55036"/>
                  </a:lnTo>
                  <a:lnTo>
                    <a:pt x="98068" y="65383"/>
                  </a:lnTo>
                  <a:lnTo>
                    <a:pt x="91029" y="78052"/>
                  </a:lnTo>
                  <a:lnTo>
                    <a:pt x="54340" y="107916"/>
                  </a:lnTo>
                  <a:lnTo>
                    <a:pt x="53160" y="111102"/>
                  </a:lnTo>
                  <a:lnTo>
                    <a:pt x="53432" y="114284"/>
                  </a:lnTo>
                  <a:lnTo>
                    <a:pt x="56556" y="120643"/>
                  </a:lnTo>
                  <a:lnTo>
                    <a:pt x="6667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060378219"/>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7" name="SMARTInkShape-Group1290"/>
          <p:cNvGrpSpPr/>
          <p:nvPr/>
        </p:nvGrpSpPr>
        <p:grpSpPr>
          <a:xfrm>
            <a:off x="2266950" y="1943216"/>
            <a:ext cx="4817233" cy="4286135"/>
            <a:chOff x="2266950" y="1943216"/>
            <a:chExt cx="4817233" cy="4286135"/>
          </a:xfrm>
        </p:grpSpPr>
        <p:sp>
          <p:nvSpPr>
            <p:cNvPr id="4" name="SMARTInkShape-8483"/>
            <p:cNvSpPr/>
            <p:nvPr/>
          </p:nvSpPr>
          <p:spPr>
            <a:xfrm>
              <a:off x="2305050" y="5276850"/>
              <a:ext cx="4600576" cy="381001"/>
            </a:xfrm>
            <a:custGeom>
              <a:avLst/>
              <a:gdLst/>
              <a:ahLst/>
              <a:cxnLst/>
              <a:rect l="0" t="0" r="0" b="0"/>
              <a:pathLst>
                <a:path w="4600576" h="381001">
                  <a:moveTo>
                    <a:pt x="0" y="0"/>
                  </a:moveTo>
                  <a:lnTo>
                    <a:pt x="5056" y="0"/>
                  </a:lnTo>
                  <a:lnTo>
                    <a:pt x="35648" y="8201"/>
                  </a:lnTo>
                  <a:lnTo>
                    <a:pt x="76735" y="10321"/>
                  </a:lnTo>
                  <a:lnTo>
                    <a:pt x="121632" y="17052"/>
                  </a:lnTo>
                  <a:lnTo>
                    <a:pt x="160244" y="22748"/>
                  </a:lnTo>
                  <a:lnTo>
                    <a:pt x="203408" y="26848"/>
                  </a:lnTo>
                  <a:lnTo>
                    <a:pt x="246418" y="28063"/>
                  </a:lnTo>
                  <a:lnTo>
                    <a:pt x="287619" y="33480"/>
                  </a:lnTo>
                  <a:lnTo>
                    <a:pt x="331694" y="41787"/>
                  </a:lnTo>
                  <a:lnTo>
                    <a:pt x="378268" y="50952"/>
                  </a:lnTo>
                  <a:lnTo>
                    <a:pt x="425581" y="55314"/>
                  </a:lnTo>
                  <a:lnTo>
                    <a:pt x="460080" y="59156"/>
                  </a:lnTo>
                  <a:lnTo>
                    <a:pt x="496580" y="64391"/>
                  </a:lnTo>
                  <a:lnTo>
                    <a:pt x="533969" y="70246"/>
                  </a:lnTo>
                  <a:lnTo>
                    <a:pt x="571753" y="73554"/>
                  </a:lnTo>
                  <a:lnTo>
                    <a:pt x="610771" y="76082"/>
                  </a:lnTo>
                  <a:lnTo>
                    <a:pt x="652806" y="80734"/>
                  </a:lnTo>
                  <a:lnTo>
                    <a:pt x="693362" y="86329"/>
                  </a:lnTo>
                  <a:lnTo>
                    <a:pt x="733610" y="92344"/>
                  </a:lnTo>
                  <a:lnTo>
                    <a:pt x="776194" y="98544"/>
                  </a:lnTo>
                  <a:lnTo>
                    <a:pt x="819814" y="104828"/>
                  </a:lnTo>
                  <a:lnTo>
                    <a:pt x="863895" y="110090"/>
                  </a:lnTo>
                  <a:lnTo>
                    <a:pt x="908181" y="112429"/>
                  </a:lnTo>
                  <a:lnTo>
                    <a:pt x="955380" y="116291"/>
                  </a:lnTo>
                  <a:lnTo>
                    <a:pt x="979820" y="118802"/>
                  </a:lnTo>
                  <a:lnTo>
                    <a:pt x="1026731" y="124414"/>
                  </a:lnTo>
                  <a:lnTo>
                    <a:pt x="1072275" y="129379"/>
                  </a:lnTo>
                  <a:lnTo>
                    <a:pt x="1117211" y="131585"/>
                  </a:lnTo>
                  <a:lnTo>
                    <a:pt x="1164699" y="135388"/>
                  </a:lnTo>
                  <a:lnTo>
                    <a:pt x="1189217" y="137883"/>
                  </a:lnTo>
                  <a:lnTo>
                    <a:pt x="1214027" y="140605"/>
                  </a:lnTo>
                  <a:lnTo>
                    <a:pt x="1239035" y="143478"/>
                  </a:lnTo>
                  <a:lnTo>
                    <a:pt x="1264173" y="146453"/>
                  </a:lnTo>
                  <a:lnTo>
                    <a:pt x="1288341" y="149492"/>
                  </a:lnTo>
                  <a:lnTo>
                    <a:pt x="1334948" y="155694"/>
                  </a:lnTo>
                  <a:lnTo>
                    <a:pt x="1380358" y="161978"/>
                  </a:lnTo>
                  <a:lnTo>
                    <a:pt x="1425234" y="167240"/>
                  </a:lnTo>
                  <a:lnTo>
                    <a:pt x="1469873" y="169579"/>
                  </a:lnTo>
                  <a:lnTo>
                    <a:pt x="1517230" y="173441"/>
                  </a:lnTo>
                  <a:lnTo>
                    <a:pt x="1541712" y="175952"/>
                  </a:lnTo>
                  <a:lnTo>
                    <a:pt x="1588669" y="181564"/>
                  </a:lnTo>
                  <a:lnTo>
                    <a:pt x="1634234" y="186529"/>
                  </a:lnTo>
                  <a:lnTo>
                    <a:pt x="1679179" y="188735"/>
                  </a:lnTo>
                  <a:lnTo>
                    <a:pt x="1723849" y="192538"/>
                  </a:lnTo>
                  <a:lnTo>
                    <a:pt x="1768397" y="197755"/>
                  </a:lnTo>
                  <a:lnTo>
                    <a:pt x="1812890" y="203603"/>
                  </a:lnTo>
                  <a:lnTo>
                    <a:pt x="1857359" y="206907"/>
                  </a:lnTo>
                  <a:lnTo>
                    <a:pt x="1900760" y="208375"/>
                  </a:lnTo>
                  <a:lnTo>
                    <a:pt x="1941216" y="209028"/>
                  </a:lnTo>
                  <a:lnTo>
                    <a:pt x="1983185" y="212140"/>
                  </a:lnTo>
                  <a:lnTo>
                    <a:pt x="2026532" y="215993"/>
                  </a:lnTo>
                  <a:lnTo>
                    <a:pt x="2070492" y="217705"/>
                  </a:lnTo>
                  <a:lnTo>
                    <a:pt x="2111902" y="221288"/>
                  </a:lnTo>
                  <a:lnTo>
                    <a:pt x="2152531" y="225350"/>
                  </a:lnTo>
                  <a:lnTo>
                    <a:pt x="2195283" y="227156"/>
                  </a:lnTo>
                  <a:lnTo>
                    <a:pt x="2238979" y="227958"/>
                  </a:lnTo>
                  <a:lnTo>
                    <a:pt x="2282035" y="228315"/>
                  </a:lnTo>
                  <a:lnTo>
                    <a:pt x="2322338" y="228473"/>
                  </a:lnTo>
                  <a:lnTo>
                    <a:pt x="2364239" y="231366"/>
                  </a:lnTo>
                  <a:lnTo>
                    <a:pt x="2407556" y="235121"/>
                  </a:lnTo>
                  <a:lnTo>
                    <a:pt x="2451503" y="236789"/>
                  </a:lnTo>
                  <a:lnTo>
                    <a:pt x="2492907" y="237532"/>
                  </a:lnTo>
                  <a:lnTo>
                    <a:pt x="2533534" y="237861"/>
                  </a:lnTo>
                  <a:lnTo>
                    <a:pt x="2576285" y="238008"/>
                  </a:lnTo>
                  <a:lnTo>
                    <a:pt x="2619979" y="238073"/>
                  </a:lnTo>
                  <a:lnTo>
                    <a:pt x="2663035" y="239161"/>
                  </a:lnTo>
                  <a:lnTo>
                    <a:pt x="2703338" y="243170"/>
                  </a:lnTo>
                  <a:lnTo>
                    <a:pt x="2745239" y="245659"/>
                  </a:lnTo>
                  <a:lnTo>
                    <a:pt x="2788557" y="246765"/>
                  </a:lnTo>
                  <a:lnTo>
                    <a:pt x="2832503" y="247257"/>
                  </a:lnTo>
                  <a:lnTo>
                    <a:pt x="2876729" y="250298"/>
                  </a:lnTo>
                  <a:lnTo>
                    <a:pt x="2921079" y="254118"/>
                  </a:lnTo>
                  <a:lnTo>
                    <a:pt x="2965485" y="255816"/>
                  </a:lnTo>
                  <a:lnTo>
                    <a:pt x="3009916" y="259393"/>
                  </a:lnTo>
                  <a:lnTo>
                    <a:pt x="3053299" y="263453"/>
                  </a:lnTo>
                  <a:lnTo>
                    <a:pt x="3093747" y="265257"/>
                  </a:lnTo>
                  <a:lnTo>
                    <a:pt x="3135712" y="268880"/>
                  </a:lnTo>
                  <a:lnTo>
                    <a:pt x="3179058" y="272961"/>
                  </a:lnTo>
                  <a:lnTo>
                    <a:pt x="3223018" y="274775"/>
                  </a:lnTo>
                  <a:lnTo>
                    <a:pt x="3264427" y="278403"/>
                  </a:lnTo>
                  <a:lnTo>
                    <a:pt x="3305056" y="283542"/>
                  </a:lnTo>
                  <a:lnTo>
                    <a:pt x="3347808" y="289356"/>
                  </a:lnTo>
                  <a:lnTo>
                    <a:pt x="3388682" y="292644"/>
                  </a:lnTo>
                  <a:lnTo>
                    <a:pt x="3428014" y="295164"/>
                  </a:lnTo>
                  <a:lnTo>
                    <a:pt x="3466662" y="299812"/>
                  </a:lnTo>
                  <a:lnTo>
                    <a:pt x="3505005" y="302583"/>
                  </a:lnTo>
                  <a:lnTo>
                    <a:pt x="3543213" y="304873"/>
                  </a:lnTo>
                  <a:lnTo>
                    <a:pt x="3581362" y="309418"/>
                  </a:lnTo>
                  <a:lnTo>
                    <a:pt x="3619483" y="314966"/>
                  </a:lnTo>
                  <a:lnTo>
                    <a:pt x="3657592" y="319902"/>
                  </a:lnTo>
                  <a:lnTo>
                    <a:pt x="3695697" y="322095"/>
                  </a:lnTo>
                  <a:lnTo>
                    <a:pt x="3730976" y="325893"/>
                  </a:lnTo>
                  <a:lnTo>
                    <a:pt x="3765353" y="328991"/>
                  </a:lnTo>
                  <a:lnTo>
                    <a:pt x="3801799" y="326841"/>
                  </a:lnTo>
                  <a:lnTo>
                    <a:pt x="3836341" y="328001"/>
                  </a:lnTo>
                  <a:lnTo>
                    <a:pt x="3869332" y="330988"/>
                  </a:lnTo>
                  <a:lnTo>
                    <a:pt x="3901634" y="332313"/>
                  </a:lnTo>
                  <a:lnTo>
                    <a:pt x="3933629" y="332903"/>
                  </a:lnTo>
                  <a:lnTo>
                    <a:pt x="3965487" y="333165"/>
                  </a:lnTo>
                  <a:lnTo>
                    <a:pt x="3997285" y="333281"/>
                  </a:lnTo>
                  <a:lnTo>
                    <a:pt x="4029058" y="336155"/>
                  </a:lnTo>
                  <a:lnTo>
                    <a:pt x="4060816" y="339903"/>
                  </a:lnTo>
                  <a:lnTo>
                    <a:pt x="4092572" y="341568"/>
                  </a:lnTo>
                  <a:lnTo>
                    <a:pt x="4124323" y="342308"/>
                  </a:lnTo>
                  <a:lnTo>
                    <a:pt x="4156073" y="342636"/>
                  </a:lnTo>
                  <a:lnTo>
                    <a:pt x="4187825" y="342783"/>
                  </a:lnTo>
                  <a:lnTo>
                    <a:pt x="4219575" y="342848"/>
                  </a:lnTo>
                  <a:lnTo>
                    <a:pt x="4264378" y="345708"/>
                  </a:lnTo>
                  <a:lnTo>
                    <a:pt x="4307286" y="350434"/>
                  </a:lnTo>
                  <a:lnTo>
                    <a:pt x="4350691" y="351836"/>
                  </a:lnTo>
                  <a:lnTo>
                    <a:pt x="4393185" y="355073"/>
                  </a:lnTo>
                  <a:lnTo>
                    <a:pt x="4436467" y="359912"/>
                  </a:lnTo>
                  <a:lnTo>
                    <a:pt x="4483962" y="366604"/>
                  </a:lnTo>
                  <a:lnTo>
                    <a:pt x="4530465" y="370513"/>
                  </a:lnTo>
                  <a:lnTo>
                    <a:pt x="4571322" y="374107"/>
                  </a:lnTo>
                  <a:lnTo>
                    <a:pt x="4600575"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8484"/>
            <p:cNvSpPr/>
            <p:nvPr/>
          </p:nvSpPr>
          <p:spPr>
            <a:xfrm>
              <a:off x="6782487" y="5888866"/>
              <a:ext cx="301696" cy="340485"/>
            </a:xfrm>
            <a:custGeom>
              <a:avLst/>
              <a:gdLst/>
              <a:ahLst/>
              <a:cxnLst/>
              <a:rect l="0" t="0" r="0" b="0"/>
              <a:pathLst>
                <a:path w="301696" h="340485">
                  <a:moveTo>
                    <a:pt x="85038" y="26159"/>
                  </a:moveTo>
                  <a:lnTo>
                    <a:pt x="66724" y="26159"/>
                  </a:lnTo>
                  <a:lnTo>
                    <a:pt x="55379" y="31804"/>
                  </a:lnTo>
                  <a:lnTo>
                    <a:pt x="31116" y="53165"/>
                  </a:lnTo>
                  <a:lnTo>
                    <a:pt x="15321" y="77199"/>
                  </a:lnTo>
                  <a:lnTo>
                    <a:pt x="2789" y="117066"/>
                  </a:lnTo>
                  <a:lnTo>
                    <a:pt x="0" y="156064"/>
                  </a:lnTo>
                  <a:lnTo>
                    <a:pt x="13599" y="202416"/>
                  </a:lnTo>
                  <a:lnTo>
                    <a:pt x="20832" y="219501"/>
                  </a:lnTo>
                  <a:lnTo>
                    <a:pt x="46023" y="246076"/>
                  </a:lnTo>
                  <a:lnTo>
                    <a:pt x="80299" y="269002"/>
                  </a:lnTo>
                  <a:lnTo>
                    <a:pt x="122322" y="284144"/>
                  </a:lnTo>
                  <a:lnTo>
                    <a:pt x="158175" y="290277"/>
                  </a:lnTo>
                  <a:lnTo>
                    <a:pt x="193962" y="287037"/>
                  </a:lnTo>
                  <a:lnTo>
                    <a:pt x="240805" y="276461"/>
                  </a:lnTo>
                  <a:lnTo>
                    <a:pt x="260190" y="266246"/>
                  </a:lnTo>
                  <a:lnTo>
                    <a:pt x="277811" y="250284"/>
                  </a:lnTo>
                  <a:lnTo>
                    <a:pt x="286426" y="238307"/>
                  </a:lnTo>
                  <a:lnTo>
                    <a:pt x="299521" y="200278"/>
                  </a:lnTo>
                  <a:lnTo>
                    <a:pt x="301695" y="175000"/>
                  </a:lnTo>
                  <a:lnTo>
                    <a:pt x="293483" y="132426"/>
                  </a:lnTo>
                  <a:lnTo>
                    <a:pt x="286688" y="113606"/>
                  </a:lnTo>
                  <a:lnTo>
                    <a:pt x="264098" y="72548"/>
                  </a:lnTo>
                  <a:lnTo>
                    <a:pt x="254226" y="59829"/>
                  </a:lnTo>
                  <a:lnTo>
                    <a:pt x="212545" y="25770"/>
                  </a:lnTo>
                  <a:lnTo>
                    <a:pt x="166435" y="5739"/>
                  </a:lnTo>
                  <a:lnTo>
                    <a:pt x="139259" y="0"/>
                  </a:lnTo>
                  <a:lnTo>
                    <a:pt x="124658" y="1480"/>
                  </a:lnTo>
                  <a:lnTo>
                    <a:pt x="117802" y="3357"/>
                  </a:lnTo>
                  <a:lnTo>
                    <a:pt x="107361" y="11086"/>
                  </a:lnTo>
                  <a:lnTo>
                    <a:pt x="92034" y="28238"/>
                  </a:lnTo>
                  <a:lnTo>
                    <a:pt x="90970" y="43663"/>
                  </a:lnTo>
                  <a:lnTo>
                    <a:pt x="92168" y="53704"/>
                  </a:lnTo>
                  <a:lnTo>
                    <a:pt x="114787" y="98118"/>
                  </a:lnTo>
                  <a:lnTo>
                    <a:pt x="140213" y="141364"/>
                  </a:lnTo>
                  <a:lnTo>
                    <a:pt x="173743" y="180664"/>
                  </a:lnTo>
                  <a:lnTo>
                    <a:pt x="211176" y="226462"/>
                  </a:lnTo>
                  <a:lnTo>
                    <a:pt x="243675" y="268789"/>
                  </a:lnTo>
                  <a:lnTo>
                    <a:pt x="275522" y="312502"/>
                  </a:lnTo>
                  <a:lnTo>
                    <a:pt x="294588" y="3404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8485"/>
            <p:cNvSpPr/>
            <p:nvPr/>
          </p:nvSpPr>
          <p:spPr>
            <a:xfrm>
              <a:off x="2266950" y="1943216"/>
              <a:ext cx="66676" cy="3362210"/>
            </a:xfrm>
            <a:custGeom>
              <a:avLst/>
              <a:gdLst/>
              <a:ahLst/>
              <a:cxnLst/>
              <a:rect l="0" t="0" r="0" b="0"/>
              <a:pathLst>
                <a:path w="66676" h="3362210">
                  <a:moveTo>
                    <a:pt x="19050" y="9409"/>
                  </a:moveTo>
                  <a:lnTo>
                    <a:pt x="19050" y="0"/>
                  </a:lnTo>
                  <a:lnTo>
                    <a:pt x="20108" y="33000"/>
                  </a:lnTo>
                  <a:lnTo>
                    <a:pt x="27251" y="63564"/>
                  </a:lnTo>
                  <a:lnTo>
                    <a:pt x="29372" y="104028"/>
                  </a:lnTo>
                  <a:lnTo>
                    <a:pt x="36063" y="147142"/>
                  </a:lnTo>
                  <a:lnTo>
                    <a:pt x="37697" y="191838"/>
                  </a:lnTo>
                  <a:lnTo>
                    <a:pt x="37921" y="223839"/>
                  </a:lnTo>
                  <a:lnTo>
                    <a:pt x="38047" y="269088"/>
                  </a:lnTo>
                  <a:lnTo>
                    <a:pt x="38084" y="311070"/>
                  </a:lnTo>
                  <a:lnTo>
                    <a:pt x="39151" y="345622"/>
                  </a:lnTo>
                  <a:lnTo>
                    <a:pt x="43154" y="382146"/>
                  </a:lnTo>
                  <a:lnTo>
                    <a:pt x="46300" y="423238"/>
                  </a:lnTo>
                  <a:lnTo>
                    <a:pt x="47232" y="460579"/>
                  </a:lnTo>
                  <a:lnTo>
                    <a:pt x="47547" y="507751"/>
                  </a:lnTo>
                  <a:lnTo>
                    <a:pt x="47591" y="543455"/>
                  </a:lnTo>
                  <a:lnTo>
                    <a:pt x="47615" y="584981"/>
                  </a:lnTo>
                  <a:lnTo>
                    <a:pt x="54169" y="628515"/>
                  </a:lnTo>
                  <a:lnTo>
                    <a:pt x="56267" y="664394"/>
                  </a:lnTo>
                  <a:lnTo>
                    <a:pt x="56976" y="711621"/>
                  </a:lnTo>
                  <a:lnTo>
                    <a:pt x="57116" y="756894"/>
                  </a:lnTo>
                  <a:lnTo>
                    <a:pt x="63689" y="800057"/>
                  </a:lnTo>
                  <a:lnTo>
                    <a:pt x="65790" y="835871"/>
                  </a:lnTo>
                  <a:lnTo>
                    <a:pt x="66500" y="883077"/>
                  </a:lnTo>
                  <a:lnTo>
                    <a:pt x="66641" y="928346"/>
                  </a:lnTo>
                  <a:lnTo>
                    <a:pt x="66665" y="965487"/>
                  </a:lnTo>
                  <a:lnTo>
                    <a:pt x="66672" y="1003304"/>
                  </a:lnTo>
                  <a:lnTo>
                    <a:pt x="66674" y="1041320"/>
                  </a:lnTo>
                  <a:lnTo>
                    <a:pt x="66675" y="1079394"/>
                  </a:lnTo>
                  <a:lnTo>
                    <a:pt x="61619" y="1117487"/>
                  </a:lnTo>
                  <a:lnTo>
                    <a:pt x="58474" y="1155585"/>
                  </a:lnTo>
                  <a:lnTo>
                    <a:pt x="62599" y="1193684"/>
                  </a:lnTo>
                  <a:lnTo>
                    <a:pt x="65467" y="1231784"/>
                  </a:lnTo>
                  <a:lnTo>
                    <a:pt x="66317" y="1269884"/>
                  </a:lnTo>
                  <a:lnTo>
                    <a:pt x="66569" y="1307984"/>
                  </a:lnTo>
                  <a:lnTo>
                    <a:pt x="66643" y="1351140"/>
                  </a:lnTo>
                  <a:lnTo>
                    <a:pt x="61609" y="1392385"/>
                  </a:lnTo>
                  <a:lnTo>
                    <a:pt x="58471" y="1436473"/>
                  </a:lnTo>
                  <a:lnTo>
                    <a:pt x="42372" y="1483050"/>
                  </a:lnTo>
                  <a:lnTo>
                    <a:pt x="32663" y="1525308"/>
                  </a:lnTo>
                  <a:lnTo>
                    <a:pt x="24730" y="1569697"/>
                  </a:lnTo>
                  <a:lnTo>
                    <a:pt x="20733" y="1611306"/>
                  </a:lnTo>
                  <a:lnTo>
                    <a:pt x="19798" y="1643171"/>
                  </a:lnTo>
                  <a:lnTo>
                    <a:pt x="19383" y="1677442"/>
                  </a:lnTo>
                  <a:lnTo>
                    <a:pt x="19198" y="1710313"/>
                  </a:lnTo>
                  <a:lnTo>
                    <a:pt x="19116" y="1742561"/>
                  </a:lnTo>
                  <a:lnTo>
                    <a:pt x="18021" y="1774532"/>
                  </a:lnTo>
                  <a:lnTo>
                    <a:pt x="14007" y="1806380"/>
                  </a:lnTo>
                  <a:lnTo>
                    <a:pt x="11517" y="1838174"/>
                  </a:lnTo>
                  <a:lnTo>
                    <a:pt x="10410" y="1871002"/>
                  </a:lnTo>
                  <a:lnTo>
                    <a:pt x="9918" y="1906759"/>
                  </a:lnTo>
                  <a:lnTo>
                    <a:pt x="9700" y="1940995"/>
                  </a:lnTo>
                  <a:lnTo>
                    <a:pt x="9603" y="1974908"/>
                  </a:lnTo>
                  <a:lnTo>
                    <a:pt x="9559" y="2011148"/>
                  </a:lnTo>
                  <a:lnTo>
                    <a:pt x="9541" y="2045598"/>
                  </a:lnTo>
                  <a:lnTo>
                    <a:pt x="8474" y="2078549"/>
                  </a:lnTo>
                  <a:lnTo>
                    <a:pt x="4471" y="2110832"/>
                  </a:lnTo>
                  <a:lnTo>
                    <a:pt x="1987" y="2145641"/>
                  </a:lnTo>
                  <a:lnTo>
                    <a:pt x="883" y="2182279"/>
                  </a:lnTo>
                  <a:lnTo>
                    <a:pt x="393" y="2219729"/>
                  </a:lnTo>
                  <a:lnTo>
                    <a:pt x="174" y="2254718"/>
                  </a:lnTo>
                  <a:lnTo>
                    <a:pt x="1136" y="2288966"/>
                  </a:lnTo>
                  <a:lnTo>
                    <a:pt x="5091" y="2325354"/>
                  </a:lnTo>
                  <a:lnTo>
                    <a:pt x="4732" y="2362692"/>
                  </a:lnTo>
                  <a:lnTo>
                    <a:pt x="2103" y="2400455"/>
                  </a:lnTo>
                  <a:lnTo>
                    <a:pt x="935" y="2438404"/>
                  </a:lnTo>
                  <a:lnTo>
                    <a:pt x="415" y="2473615"/>
                  </a:lnTo>
                  <a:lnTo>
                    <a:pt x="185" y="2507962"/>
                  </a:lnTo>
                  <a:lnTo>
                    <a:pt x="82" y="2544393"/>
                  </a:lnTo>
                  <a:lnTo>
                    <a:pt x="36" y="2578930"/>
                  </a:lnTo>
                  <a:lnTo>
                    <a:pt x="16" y="2612977"/>
                  </a:lnTo>
                  <a:lnTo>
                    <a:pt x="7" y="2649275"/>
                  </a:lnTo>
                  <a:lnTo>
                    <a:pt x="3" y="2683752"/>
                  </a:lnTo>
                  <a:lnTo>
                    <a:pt x="2" y="2717773"/>
                  </a:lnTo>
                  <a:lnTo>
                    <a:pt x="1" y="2754059"/>
                  </a:lnTo>
                  <a:lnTo>
                    <a:pt x="0" y="2788531"/>
                  </a:lnTo>
                  <a:lnTo>
                    <a:pt x="0" y="2821491"/>
                  </a:lnTo>
                  <a:lnTo>
                    <a:pt x="0" y="2853779"/>
                  </a:lnTo>
                  <a:lnTo>
                    <a:pt x="0" y="2885768"/>
                  </a:lnTo>
                  <a:lnTo>
                    <a:pt x="0" y="2917624"/>
                  </a:lnTo>
                  <a:lnTo>
                    <a:pt x="0" y="2949421"/>
                  </a:lnTo>
                  <a:lnTo>
                    <a:pt x="0" y="2981192"/>
                  </a:lnTo>
                  <a:lnTo>
                    <a:pt x="1058" y="3012950"/>
                  </a:lnTo>
                  <a:lnTo>
                    <a:pt x="6546" y="3059524"/>
                  </a:lnTo>
                  <a:lnTo>
                    <a:pt x="9701" y="3100604"/>
                  </a:lnTo>
                  <a:lnTo>
                    <a:pt x="15810" y="3138529"/>
                  </a:lnTo>
                  <a:lnTo>
                    <a:pt x="18410" y="3183147"/>
                  </a:lnTo>
                  <a:lnTo>
                    <a:pt x="18924" y="3227355"/>
                  </a:lnTo>
                  <a:lnTo>
                    <a:pt x="20083" y="3266662"/>
                  </a:lnTo>
                  <a:lnTo>
                    <a:pt x="26584" y="3305001"/>
                  </a:lnTo>
                  <a:lnTo>
                    <a:pt x="28575" y="33622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 name="SMARTInkShape-Group1291"/>
          <p:cNvGrpSpPr/>
          <p:nvPr/>
        </p:nvGrpSpPr>
        <p:grpSpPr>
          <a:xfrm>
            <a:off x="1466850" y="2172550"/>
            <a:ext cx="222689" cy="380151"/>
            <a:chOff x="1466850" y="2172550"/>
            <a:chExt cx="222689" cy="380151"/>
          </a:xfrm>
        </p:grpSpPr>
        <p:sp>
          <p:nvSpPr>
            <p:cNvPr id="8" name="SMARTInkShape-8486"/>
            <p:cNvSpPr/>
            <p:nvPr/>
          </p:nvSpPr>
          <p:spPr>
            <a:xfrm>
              <a:off x="1466850" y="2172550"/>
              <a:ext cx="222689" cy="189651"/>
            </a:xfrm>
            <a:custGeom>
              <a:avLst/>
              <a:gdLst/>
              <a:ahLst/>
              <a:cxnLst/>
              <a:rect l="0" t="0" r="0" b="0"/>
              <a:pathLst>
                <a:path w="222689" h="189651">
                  <a:moveTo>
                    <a:pt x="0" y="56300"/>
                  </a:moveTo>
                  <a:lnTo>
                    <a:pt x="0" y="51244"/>
                  </a:lnTo>
                  <a:lnTo>
                    <a:pt x="8201" y="25709"/>
                  </a:lnTo>
                  <a:lnTo>
                    <a:pt x="11817" y="22147"/>
                  </a:lnTo>
                  <a:lnTo>
                    <a:pt x="24302" y="15368"/>
                  </a:lnTo>
                  <a:lnTo>
                    <a:pt x="71279" y="3451"/>
                  </a:lnTo>
                  <a:lnTo>
                    <a:pt x="116150" y="0"/>
                  </a:lnTo>
                  <a:lnTo>
                    <a:pt x="155770" y="2224"/>
                  </a:lnTo>
                  <a:lnTo>
                    <a:pt x="189735" y="9586"/>
                  </a:lnTo>
                  <a:lnTo>
                    <a:pt x="196340" y="12457"/>
                  </a:lnTo>
                  <a:lnTo>
                    <a:pt x="206501" y="21292"/>
                  </a:lnTo>
                  <a:lnTo>
                    <a:pt x="214545" y="33332"/>
                  </a:lnTo>
                  <a:lnTo>
                    <a:pt x="221648" y="49267"/>
                  </a:lnTo>
                  <a:lnTo>
                    <a:pt x="222688" y="64110"/>
                  </a:lnTo>
                  <a:lnTo>
                    <a:pt x="221484" y="71032"/>
                  </a:lnTo>
                  <a:lnTo>
                    <a:pt x="214501" y="84367"/>
                  </a:lnTo>
                  <a:lnTo>
                    <a:pt x="185290" y="122930"/>
                  </a:lnTo>
                  <a:lnTo>
                    <a:pt x="143254" y="150710"/>
                  </a:lnTo>
                  <a:lnTo>
                    <a:pt x="85725" y="189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8487"/>
            <p:cNvSpPr/>
            <p:nvPr/>
          </p:nvSpPr>
          <p:spPr>
            <a:xfrm>
              <a:off x="1486292" y="2185262"/>
              <a:ext cx="56759" cy="367439"/>
            </a:xfrm>
            <a:custGeom>
              <a:avLst/>
              <a:gdLst/>
              <a:ahLst/>
              <a:cxnLst/>
              <a:rect l="0" t="0" r="0" b="0"/>
              <a:pathLst>
                <a:path w="56759" h="367439">
                  <a:moveTo>
                    <a:pt x="9133" y="5488"/>
                  </a:moveTo>
                  <a:lnTo>
                    <a:pt x="4077" y="432"/>
                  </a:lnTo>
                  <a:lnTo>
                    <a:pt x="2587" y="0"/>
                  </a:lnTo>
                  <a:lnTo>
                    <a:pt x="1594" y="771"/>
                  </a:lnTo>
                  <a:lnTo>
                    <a:pt x="0" y="4556"/>
                  </a:lnTo>
                  <a:lnTo>
                    <a:pt x="6231" y="21571"/>
                  </a:lnTo>
                  <a:lnTo>
                    <a:pt x="15424" y="68309"/>
                  </a:lnTo>
                  <a:lnTo>
                    <a:pt x="18758" y="107475"/>
                  </a:lnTo>
                  <a:lnTo>
                    <a:pt x="24920" y="150477"/>
                  </a:lnTo>
                  <a:lnTo>
                    <a:pt x="28275" y="186384"/>
                  </a:lnTo>
                  <a:lnTo>
                    <a:pt x="35501" y="229596"/>
                  </a:lnTo>
                  <a:lnTo>
                    <a:pt x="43286" y="272739"/>
                  </a:lnTo>
                  <a:lnTo>
                    <a:pt x="46454" y="313533"/>
                  </a:lnTo>
                  <a:lnTo>
                    <a:pt x="56758" y="3674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 name="SMARTInkShape-Group1292"/>
          <p:cNvGrpSpPr/>
          <p:nvPr/>
        </p:nvGrpSpPr>
        <p:grpSpPr>
          <a:xfrm>
            <a:off x="2362200" y="2228850"/>
            <a:ext cx="4678247" cy="3162301"/>
            <a:chOff x="2362200" y="2228850"/>
            <a:chExt cx="4678247" cy="3162301"/>
          </a:xfrm>
        </p:grpSpPr>
        <p:sp>
          <p:nvSpPr>
            <p:cNvPr id="11" name="SMARTInkShape-8488"/>
            <p:cNvSpPr/>
            <p:nvPr/>
          </p:nvSpPr>
          <p:spPr>
            <a:xfrm>
              <a:off x="2362200" y="2228850"/>
              <a:ext cx="1652973" cy="935742"/>
            </a:xfrm>
            <a:custGeom>
              <a:avLst/>
              <a:gdLst/>
              <a:ahLst/>
              <a:cxnLst/>
              <a:rect l="0" t="0" r="0" b="0"/>
              <a:pathLst>
                <a:path w="1652973" h="935742">
                  <a:moveTo>
                    <a:pt x="0" y="0"/>
                  </a:moveTo>
                  <a:lnTo>
                    <a:pt x="5056" y="0"/>
                  </a:lnTo>
                  <a:lnTo>
                    <a:pt x="6546" y="1058"/>
                  </a:lnTo>
                  <a:lnTo>
                    <a:pt x="7539" y="2822"/>
                  </a:lnTo>
                  <a:lnTo>
                    <a:pt x="8201" y="5056"/>
                  </a:lnTo>
                  <a:lnTo>
                    <a:pt x="14581" y="10361"/>
                  </a:lnTo>
                  <a:lnTo>
                    <a:pt x="55608" y="28648"/>
                  </a:lnTo>
                  <a:lnTo>
                    <a:pt x="101789" y="45518"/>
                  </a:lnTo>
                  <a:lnTo>
                    <a:pt x="146567" y="72143"/>
                  </a:lnTo>
                  <a:lnTo>
                    <a:pt x="184527" y="88373"/>
                  </a:lnTo>
                  <a:lnTo>
                    <a:pt x="220128" y="105560"/>
                  </a:lnTo>
                  <a:lnTo>
                    <a:pt x="265026" y="130330"/>
                  </a:lnTo>
                  <a:lnTo>
                    <a:pt x="311015" y="149060"/>
                  </a:lnTo>
                  <a:lnTo>
                    <a:pt x="354594" y="172045"/>
                  </a:lnTo>
                  <a:lnTo>
                    <a:pt x="391168" y="187854"/>
                  </a:lnTo>
                  <a:lnTo>
                    <a:pt x="436395" y="207734"/>
                  </a:lnTo>
                  <a:lnTo>
                    <a:pt x="483508" y="232043"/>
                  </a:lnTo>
                  <a:lnTo>
                    <a:pt x="520969" y="250904"/>
                  </a:lnTo>
                  <a:lnTo>
                    <a:pt x="558880" y="269899"/>
                  </a:lnTo>
                  <a:lnTo>
                    <a:pt x="597982" y="289990"/>
                  </a:lnTo>
                  <a:lnTo>
                    <a:pt x="641553" y="314523"/>
                  </a:lnTo>
                  <a:lnTo>
                    <a:pt x="681744" y="335668"/>
                  </a:lnTo>
                  <a:lnTo>
                    <a:pt x="720464" y="356397"/>
                  </a:lnTo>
                  <a:lnTo>
                    <a:pt x="759806" y="381119"/>
                  </a:lnTo>
                  <a:lnTo>
                    <a:pt x="803448" y="403378"/>
                  </a:lnTo>
                  <a:lnTo>
                    <a:pt x="844719" y="429611"/>
                  </a:lnTo>
                  <a:lnTo>
                    <a:pt x="888932" y="456434"/>
                  </a:lnTo>
                  <a:lnTo>
                    <a:pt x="930373" y="479316"/>
                  </a:lnTo>
                  <a:lnTo>
                    <a:pt x="975695" y="505733"/>
                  </a:lnTo>
                  <a:lnTo>
                    <a:pt x="1022637" y="532611"/>
                  </a:lnTo>
                  <a:lnTo>
                    <a:pt x="1069002" y="555509"/>
                  </a:lnTo>
                  <a:lnTo>
                    <a:pt x="1111079" y="582990"/>
                  </a:lnTo>
                  <a:lnTo>
                    <a:pt x="1156590" y="615356"/>
                  </a:lnTo>
                  <a:lnTo>
                    <a:pt x="1202530" y="640351"/>
                  </a:lnTo>
                  <a:lnTo>
                    <a:pt x="1244482" y="667395"/>
                  </a:lnTo>
                  <a:lnTo>
                    <a:pt x="1289956" y="695516"/>
                  </a:lnTo>
                  <a:lnTo>
                    <a:pt x="1336943" y="723957"/>
                  </a:lnTo>
                  <a:lnTo>
                    <a:pt x="1384379" y="753550"/>
                  </a:lnTo>
                  <a:lnTo>
                    <a:pt x="1430890" y="787601"/>
                  </a:lnTo>
                  <a:lnTo>
                    <a:pt x="1473011" y="818269"/>
                  </a:lnTo>
                  <a:lnTo>
                    <a:pt x="1517476" y="847464"/>
                  </a:lnTo>
                  <a:lnTo>
                    <a:pt x="1558991" y="876223"/>
                  </a:lnTo>
                  <a:lnTo>
                    <a:pt x="1604335" y="904852"/>
                  </a:lnTo>
                  <a:lnTo>
                    <a:pt x="1651284" y="934502"/>
                  </a:lnTo>
                  <a:lnTo>
                    <a:pt x="1652972" y="9357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8489"/>
            <p:cNvSpPr/>
            <p:nvPr/>
          </p:nvSpPr>
          <p:spPr>
            <a:xfrm>
              <a:off x="6581775" y="5191125"/>
              <a:ext cx="28576" cy="190501"/>
            </a:xfrm>
            <a:custGeom>
              <a:avLst/>
              <a:gdLst/>
              <a:ahLst/>
              <a:cxnLst/>
              <a:rect l="0" t="0" r="0" b="0"/>
              <a:pathLst>
                <a:path w="28576" h="190501">
                  <a:moveTo>
                    <a:pt x="0" y="0"/>
                  </a:moveTo>
                  <a:lnTo>
                    <a:pt x="1059" y="24909"/>
                  </a:lnTo>
                  <a:lnTo>
                    <a:pt x="8201" y="72503"/>
                  </a:lnTo>
                  <a:lnTo>
                    <a:pt x="16890" y="118621"/>
                  </a:lnTo>
                  <a:lnTo>
                    <a:pt x="23680" y="160897"/>
                  </a:lnTo>
                  <a:lnTo>
                    <a:pt x="285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8490"/>
            <p:cNvSpPr/>
            <p:nvPr/>
          </p:nvSpPr>
          <p:spPr>
            <a:xfrm>
              <a:off x="6610350" y="5162550"/>
              <a:ext cx="190501" cy="190501"/>
            </a:xfrm>
            <a:custGeom>
              <a:avLst/>
              <a:gdLst/>
              <a:ahLst/>
              <a:cxnLst/>
              <a:rect l="0" t="0" r="0" b="0"/>
              <a:pathLst>
                <a:path w="190501" h="190501">
                  <a:moveTo>
                    <a:pt x="0" y="0"/>
                  </a:moveTo>
                  <a:lnTo>
                    <a:pt x="0" y="8201"/>
                  </a:lnTo>
                  <a:lnTo>
                    <a:pt x="22792" y="47429"/>
                  </a:lnTo>
                  <a:lnTo>
                    <a:pt x="58900" y="92377"/>
                  </a:lnTo>
                  <a:lnTo>
                    <a:pt x="82394" y="111888"/>
                  </a:lnTo>
                  <a:lnTo>
                    <a:pt x="89889" y="110406"/>
                  </a:lnTo>
                  <a:lnTo>
                    <a:pt x="94852" y="108529"/>
                  </a:lnTo>
                  <a:lnTo>
                    <a:pt x="103187" y="100799"/>
                  </a:lnTo>
                  <a:lnTo>
                    <a:pt x="135108" y="56948"/>
                  </a:lnTo>
                  <a:lnTo>
                    <a:pt x="147887" y="41863"/>
                  </a:lnTo>
                  <a:lnTo>
                    <a:pt x="151806" y="30534"/>
                  </a:lnTo>
                  <a:lnTo>
                    <a:pt x="155144" y="49555"/>
                  </a:lnTo>
                  <a:lnTo>
                    <a:pt x="166584" y="94100"/>
                  </a:lnTo>
                  <a:lnTo>
                    <a:pt x="178349" y="137079"/>
                  </a:lnTo>
                  <a:lnTo>
                    <a:pt x="19050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8491"/>
            <p:cNvSpPr/>
            <p:nvPr/>
          </p:nvSpPr>
          <p:spPr>
            <a:xfrm>
              <a:off x="6877050" y="5229225"/>
              <a:ext cx="38101" cy="123826"/>
            </a:xfrm>
            <a:custGeom>
              <a:avLst/>
              <a:gdLst/>
              <a:ahLst/>
              <a:cxnLst/>
              <a:rect l="0" t="0" r="0" b="0"/>
              <a:pathLst>
                <a:path w="38101" h="123826">
                  <a:moveTo>
                    <a:pt x="0" y="0"/>
                  </a:moveTo>
                  <a:lnTo>
                    <a:pt x="5057" y="5057"/>
                  </a:lnTo>
                  <a:lnTo>
                    <a:pt x="7539" y="10361"/>
                  </a:lnTo>
                  <a:lnTo>
                    <a:pt x="19712" y="52193"/>
                  </a:lnTo>
                  <a:lnTo>
                    <a:pt x="27408" y="95460"/>
                  </a:lnTo>
                  <a:lnTo>
                    <a:pt x="3810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8492"/>
            <p:cNvSpPr/>
            <p:nvPr/>
          </p:nvSpPr>
          <p:spPr>
            <a:xfrm>
              <a:off x="6886575" y="5172075"/>
              <a:ext cx="153872" cy="219076"/>
            </a:xfrm>
            <a:custGeom>
              <a:avLst/>
              <a:gdLst/>
              <a:ahLst/>
              <a:cxnLst/>
              <a:rect l="0" t="0" r="0" b="0"/>
              <a:pathLst>
                <a:path w="153872" h="219076">
                  <a:moveTo>
                    <a:pt x="0" y="0"/>
                  </a:moveTo>
                  <a:lnTo>
                    <a:pt x="10113" y="0"/>
                  </a:lnTo>
                  <a:lnTo>
                    <a:pt x="52981" y="21458"/>
                  </a:lnTo>
                  <a:lnTo>
                    <a:pt x="99425" y="55164"/>
                  </a:lnTo>
                  <a:lnTo>
                    <a:pt x="128530" y="84392"/>
                  </a:lnTo>
                  <a:lnTo>
                    <a:pt x="150155" y="115918"/>
                  </a:lnTo>
                  <a:lnTo>
                    <a:pt x="153871" y="134069"/>
                  </a:lnTo>
                  <a:lnTo>
                    <a:pt x="153381" y="143355"/>
                  </a:lnTo>
                  <a:lnTo>
                    <a:pt x="147192" y="159316"/>
                  </a:lnTo>
                  <a:lnTo>
                    <a:pt x="137385" y="172407"/>
                  </a:lnTo>
                  <a:lnTo>
                    <a:pt x="118906" y="185727"/>
                  </a:lnTo>
                  <a:lnTo>
                    <a:pt x="5715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8493"/>
            <p:cNvSpPr/>
            <p:nvPr/>
          </p:nvSpPr>
          <p:spPr>
            <a:xfrm>
              <a:off x="4279309" y="3343351"/>
              <a:ext cx="2073867" cy="1762050"/>
            </a:xfrm>
            <a:custGeom>
              <a:avLst/>
              <a:gdLst/>
              <a:ahLst/>
              <a:cxnLst/>
              <a:rect l="0" t="0" r="0" b="0"/>
              <a:pathLst>
                <a:path w="2073867" h="1762050">
                  <a:moveTo>
                    <a:pt x="0" y="0"/>
                  </a:moveTo>
                  <a:lnTo>
                    <a:pt x="1497" y="976"/>
                  </a:lnTo>
                  <a:lnTo>
                    <a:pt x="47426" y="35043"/>
                  </a:lnTo>
                  <a:lnTo>
                    <a:pt x="85141" y="65716"/>
                  </a:lnTo>
                  <a:lnTo>
                    <a:pt x="120264" y="104525"/>
                  </a:lnTo>
                  <a:lnTo>
                    <a:pt x="161874" y="133222"/>
                  </a:lnTo>
                  <a:lnTo>
                    <a:pt x="207716" y="164656"/>
                  </a:lnTo>
                  <a:lnTo>
                    <a:pt x="251991" y="197958"/>
                  </a:lnTo>
                  <a:lnTo>
                    <a:pt x="294743" y="227934"/>
                  </a:lnTo>
                  <a:lnTo>
                    <a:pt x="340924" y="259747"/>
                  </a:lnTo>
                  <a:lnTo>
                    <a:pt x="388122" y="293161"/>
                  </a:lnTo>
                  <a:lnTo>
                    <a:pt x="432797" y="325992"/>
                  </a:lnTo>
                  <a:lnTo>
                    <a:pt x="475668" y="359709"/>
                  </a:lnTo>
                  <a:lnTo>
                    <a:pt x="521884" y="389808"/>
                  </a:lnTo>
                  <a:lnTo>
                    <a:pt x="566270" y="421656"/>
                  </a:lnTo>
                  <a:lnTo>
                    <a:pt x="609054" y="455081"/>
                  </a:lnTo>
                  <a:lnTo>
                    <a:pt x="652423" y="487916"/>
                  </a:lnTo>
                  <a:lnTo>
                    <a:pt x="692084" y="521634"/>
                  </a:lnTo>
                  <a:lnTo>
                    <a:pt x="730646" y="551733"/>
                  </a:lnTo>
                  <a:lnTo>
                    <a:pt x="771706" y="583581"/>
                  </a:lnTo>
                  <a:lnTo>
                    <a:pt x="814563" y="617006"/>
                  </a:lnTo>
                  <a:lnTo>
                    <a:pt x="854073" y="647019"/>
                  </a:lnTo>
                  <a:lnTo>
                    <a:pt x="892590" y="678842"/>
                  </a:lnTo>
                  <a:lnTo>
                    <a:pt x="930814" y="712260"/>
                  </a:lnTo>
                  <a:lnTo>
                    <a:pt x="968950" y="745092"/>
                  </a:lnTo>
                  <a:lnTo>
                    <a:pt x="1007061" y="778809"/>
                  </a:lnTo>
                  <a:lnTo>
                    <a:pt x="1045164" y="811729"/>
                  </a:lnTo>
                  <a:lnTo>
                    <a:pt x="1083265" y="845473"/>
                  </a:lnTo>
                  <a:lnTo>
                    <a:pt x="1121366" y="875579"/>
                  </a:lnTo>
                  <a:lnTo>
                    <a:pt x="1159466" y="907430"/>
                  </a:lnTo>
                  <a:lnTo>
                    <a:pt x="1197566" y="940856"/>
                  </a:lnTo>
                  <a:lnTo>
                    <a:pt x="1235666" y="970869"/>
                  </a:lnTo>
                  <a:lnTo>
                    <a:pt x="1281410" y="1014511"/>
                  </a:lnTo>
                  <a:lnTo>
                    <a:pt x="1328624" y="1056293"/>
                  </a:lnTo>
                  <a:lnTo>
                    <a:pt x="1366103" y="1085505"/>
                  </a:lnTo>
                  <a:lnTo>
                    <a:pt x="1402960" y="1115328"/>
                  </a:lnTo>
                  <a:lnTo>
                    <a:pt x="1447217" y="1159973"/>
                  </a:lnTo>
                  <a:lnTo>
                    <a:pt x="1483910" y="1192778"/>
                  </a:lnTo>
                  <a:lnTo>
                    <a:pt x="1529177" y="1236733"/>
                  </a:lnTo>
                  <a:lnTo>
                    <a:pt x="1575238" y="1275990"/>
                  </a:lnTo>
                  <a:lnTo>
                    <a:pt x="1616009" y="1317140"/>
                  </a:lnTo>
                  <a:lnTo>
                    <a:pt x="1659692" y="1360664"/>
                  </a:lnTo>
                  <a:lnTo>
                    <a:pt x="1701483" y="1399835"/>
                  </a:lnTo>
                  <a:lnTo>
                    <a:pt x="1740312" y="1438147"/>
                  </a:lnTo>
                  <a:lnTo>
                    <a:pt x="1778555" y="1476289"/>
                  </a:lnTo>
                  <a:lnTo>
                    <a:pt x="1816684" y="1507851"/>
                  </a:lnTo>
                  <a:lnTo>
                    <a:pt x="1854789" y="1540740"/>
                  </a:lnTo>
                  <a:lnTo>
                    <a:pt x="1880544" y="1564184"/>
                  </a:lnTo>
                  <a:lnTo>
                    <a:pt x="1922349" y="1603387"/>
                  </a:lnTo>
                  <a:lnTo>
                    <a:pt x="1964151" y="1643123"/>
                  </a:lnTo>
                  <a:lnTo>
                    <a:pt x="2004973" y="1683672"/>
                  </a:lnTo>
                  <a:lnTo>
                    <a:pt x="2045195" y="1724916"/>
                  </a:lnTo>
                  <a:lnTo>
                    <a:pt x="2073866" y="17620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2" name="SMARTInkShape-Group1293"/>
          <p:cNvGrpSpPr/>
          <p:nvPr/>
        </p:nvGrpSpPr>
        <p:grpSpPr>
          <a:xfrm>
            <a:off x="2314575" y="2324100"/>
            <a:ext cx="5027302" cy="2581276"/>
            <a:chOff x="2314575" y="2324100"/>
            <a:chExt cx="5027302" cy="2581276"/>
          </a:xfrm>
        </p:grpSpPr>
        <p:sp>
          <p:nvSpPr>
            <p:cNvPr id="18" name="SMARTInkShape-8494"/>
            <p:cNvSpPr/>
            <p:nvPr/>
          </p:nvSpPr>
          <p:spPr>
            <a:xfrm>
              <a:off x="7166857" y="2476500"/>
              <a:ext cx="175020" cy="161926"/>
            </a:xfrm>
            <a:custGeom>
              <a:avLst/>
              <a:gdLst/>
              <a:ahLst/>
              <a:cxnLst/>
              <a:rect l="0" t="0" r="0" b="0"/>
              <a:pathLst>
                <a:path w="175020" h="161926">
                  <a:moveTo>
                    <a:pt x="62618" y="0"/>
                  </a:moveTo>
                  <a:lnTo>
                    <a:pt x="52505" y="0"/>
                  </a:lnTo>
                  <a:lnTo>
                    <a:pt x="31046" y="10113"/>
                  </a:lnTo>
                  <a:lnTo>
                    <a:pt x="0" y="34667"/>
                  </a:lnTo>
                  <a:lnTo>
                    <a:pt x="764" y="35812"/>
                  </a:lnTo>
                  <a:lnTo>
                    <a:pt x="48312" y="44445"/>
                  </a:lnTo>
                  <a:lnTo>
                    <a:pt x="92027" y="52263"/>
                  </a:lnTo>
                  <a:lnTo>
                    <a:pt x="134211" y="62151"/>
                  </a:lnTo>
                  <a:lnTo>
                    <a:pt x="152646" y="71014"/>
                  </a:lnTo>
                  <a:lnTo>
                    <a:pt x="160838" y="78481"/>
                  </a:lnTo>
                  <a:lnTo>
                    <a:pt x="170508" y="93692"/>
                  </a:lnTo>
                  <a:lnTo>
                    <a:pt x="175019" y="116660"/>
                  </a:lnTo>
                  <a:lnTo>
                    <a:pt x="173252" y="128755"/>
                  </a:lnTo>
                  <a:lnTo>
                    <a:pt x="171298" y="133461"/>
                  </a:lnTo>
                  <a:lnTo>
                    <a:pt x="160662" y="141513"/>
                  </a:lnTo>
                  <a:lnTo>
                    <a:pt x="117850" y="155306"/>
                  </a:lnTo>
                  <a:lnTo>
                    <a:pt x="62618"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8495"/>
            <p:cNvSpPr/>
            <p:nvPr/>
          </p:nvSpPr>
          <p:spPr>
            <a:xfrm>
              <a:off x="6915150" y="2448918"/>
              <a:ext cx="190501" cy="170458"/>
            </a:xfrm>
            <a:custGeom>
              <a:avLst/>
              <a:gdLst/>
              <a:ahLst/>
              <a:cxnLst/>
              <a:rect l="0" t="0" r="0" b="0"/>
              <a:pathLst>
                <a:path w="190501" h="170458">
                  <a:moveTo>
                    <a:pt x="0" y="27582"/>
                  </a:moveTo>
                  <a:lnTo>
                    <a:pt x="0" y="32639"/>
                  </a:lnTo>
                  <a:lnTo>
                    <a:pt x="2822" y="37943"/>
                  </a:lnTo>
                  <a:lnTo>
                    <a:pt x="9721" y="44887"/>
                  </a:lnTo>
                  <a:lnTo>
                    <a:pt x="43853" y="70124"/>
                  </a:lnTo>
                  <a:lnTo>
                    <a:pt x="67184" y="74203"/>
                  </a:lnTo>
                  <a:lnTo>
                    <a:pt x="78542" y="73702"/>
                  </a:lnTo>
                  <a:lnTo>
                    <a:pt x="87119" y="69952"/>
                  </a:lnTo>
                  <a:lnTo>
                    <a:pt x="116508" y="34497"/>
                  </a:lnTo>
                  <a:lnTo>
                    <a:pt x="139942" y="2358"/>
                  </a:lnTo>
                  <a:lnTo>
                    <a:pt x="144394" y="496"/>
                  </a:lnTo>
                  <a:lnTo>
                    <a:pt x="147062" y="0"/>
                  </a:lnTo>
                  <a:lnTo>
                    <a:pt x="149899" y="1786"/>
                  </a:lnTo>
                  <a:lnTo>
                    <a:pt x="155876" y="9414"/>
                  </a:lnTo>
                  <a:lnTo>
                    <a:pt x="167276" y="38104"/>
                  </a:lnTo>
                  <a:lnTo>
                    <a:pt x="175957" y="81858"/>
                  </a:lnTo>
                  <a:lnTo>
                    <a:pt x="179984" y="126694"/>
                  </a:lnTo>
                  <a:lnTo>
                    <a:pt x="181739" y="145731"/>
                  </a:lnTo>
                  <a:lnTo>
                    <a:pt x="190500" y="1704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8496"/>
            <p:cNvSpPr/>
            <p:nvPr/>
          </p:nvSpPr>
          <p:spPr>
            <a:xfrm>
              <a:off x="6943725" y="2468299"/>
              <a:ext cx="9526" cy="122502"/>
            </a:xfrm>
            <a:custGeom>
              <a:avLst/>
              <a:gdLst/>
              <a:ahLst/>
              <a:cxnLst/>
              <a:rect l="0" t="0" r="0" b="0"/>
              <a:pathLst>
                <a:path w="9526" h="122502">
                  <a:moveTo>
                    <a:pt x="0" y="8201"/>
                  </a:moveTo>
                  <a:lnTo>
                    <a:pt x="0" y="0"/>
                  </a:lnTo>
                  <a:lnTo>
                    <a:pt x="1059" y="40476"/>
                  </a:lnTo>
                  <a:lnTo>
                    <a:pt x="8201" y="87893"/>
                  </a:lnTo>
                  <a:lnTo>
                    <a:pt x="9525" y="1225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8497"/>
            <p:cNvSpPr/>
            <p:nvPr/>
          </p:nvSpPr>
          <p:spPr>
            <a:xfrm>
              <a:off x="2314575" y="2324100"/>
              <a:ext cx="4448176" cy="2581276"/>
            </a:xfrm>
            <a:custGeom>
              <a:avLst/>
              <a:gdLst/>
              <a:ahLst/>
              <a:cxnLst/>
              <a:rect l="0" t="0" r="0" b="0"/>
              <a:pathLst>
                <a:path w="4448176" h="2581276">
                  <a:moveTo>
                    <a:pt x="0" y="2581275"/>
                  </a:moveTo>
                  <a:lnTo>
                    <a:pt x="5056" y="2581275"/>
                  </a:lnTo>
                  <a:lnTo>
                    <a:pt x="6546" y="2580217"/>
                  </a:lnTo>
                  <a:lnTo>
                    <a:pt x="7539" y="2578453"/>
                  </a:lnTo>
                  <a:lnTo>
                    <a:pt x="8201" y="2576219"/>
                  </a:lnTo>
                  <a:lnTo>
                    <a:pt x="9701" y="2574729"/>
                  </a:lnTo>
                  <a:lnTo>
                    <a:pt x="19712" y="2569516"/>
                  </a:lnTo>
                  <a:lnTo>
                    <a:pt x="46593" y="2546262"/>
                  </a:lnTo>
                  <a:lnTo>
                    <a:pt x="86843" y="2525407"/>
                  </a:lnTo>
                  <a:lnTo>
                    <a:pt x="131628" y="2489034"/>
                  </a:lnTo>
                  <a:lnTo>
                    <a:pt x="172168" y="2457221"/>
                  </a:lnTo>
                  <a:lnTo>
                    <a:pt x="217022" y="2432279"/>
                  </a:lnTo>
                  <a:lnTo>
                    <a:pt x="244219" y="2417537"/>
                  </a:lnTo>
                  <a:lnTo>
                    <a:pt x="268506" y="2402585"/>
                  </a:lnTo>
                  <a:lnTo>
                    <a:pt x="292988" y="2388630"/>
                  </a:lnTo>
                  <a:lnTo>
                    <a:pt x="316470" y="2373912"/>
                  </a:lnTo>
                  <a:lnTo>
                    <a:pt x="362233" y="2349592"/>
                  </a:lnTo>
                  <a:lnTo>
                    <a:pt x="397284" y="2331448"/>
                  </a:lnTo>
                  <a:lnTo>
                    <a:pt x="439040" y="2301588"/>
                  </a:lnTo>
                  <a:lnTo>
                    <a:pt x="485892" y="2270087"/>
                  </a:lnTo>
                  <a:lnTo>
                    <a:pt x="530444" y="2245776"/>
                  </a:lnTo>
                  <a:lnTo>
                    <a:pt x="573739" y="2226863"/>
                  </a:lnTo>
                  <a:lnTo>
                    <a:pt x="617686" y="2203057"/>
                  </a:lnTo>
                  <a:lnTo>
                    <a:pt x="664545" y="2177972"/>
                  </a:lnTo>
                  <a:lnTo>
                    <a:pt x="711744" y="2152634"/>
                  </a:lnTo>
                  <a:lnTo>
                    <a:pt x="757012" y="2127247"/>
                  </a:lnTo>
                  <a:lnTo>
                    <a:pt x="794153" y="2108199"/>
                  </a:lnTo>
                  <a:lnTo>
                    <a:pt x="831970" y="2089150"/>
                  </a:lnTo>
                  <a:lnTo>
                    <a:pt x="876128" y="2063750"/>
                  </a:lnTo>
                  <a:lnTo>
                    <a:pt x="913173" y="2044700"/>
                  </a:lnTo>
                  <a:lnTo>
                    <a:pt x="956135" y="2025650"/>
                  </a:lnTo>
                  <a:lnTo>
                    <a:pt x="996145" y="2006600"/>
                  </a:lnTo>
                  <a:lnTo>
                    <a:pt x="1034812" y="1987550"/>
                  </a:lnTo>
                  <a:lnTo>
                    <a:pt x="1073079" y="1968500"/>
                  </a:lnTo>
                  <a:lnTo>
                    <a:pt x="1111229" y="1949450"/>
                  </a:lnTo>
                  <a:lnTo>
                    <a:pt x="1149344" y="1930400"/>
                  </a:lnTo>
                  <a:lnTo>
                    <a:pt x="1187448" y="1911350"/>
                  </a:lnTo>
                  <a:lnTo>
                    <a:pt x="1226608" y="1892300"/>
                  </a:lnTo>
                  <a:lnTo>
                    <a:pt x="1270196" y="1872192"/>
                  </a:lnTo>
                  <a:lnTo>
                    <a:pt x="1310392" y="1847654"/>
                  </a:lnTo>
                  <a:lnTo>
                    <a:pt x="1350172" y="1826508"/>
                  </a:lnTo>
                  <a:lnTo>
                    <a:pt x="1393944" y="1806837"/>
                  </a:lnTo>
                  <a:lnTo>
                    <a:pt x="1435253" y="1786544"/>
                  </a:lnTo>
                  <a:lnTo>
                    <a:pt x="1480536" y="1761952"/>
                  </a:lnTo>
                  <a:lnTo>
                    <a:pt x="1526409" y="1740789"/>
                  </a:lnTo>
                  <a:lnTo>
                    <a:pt x="1568341" y="1720055"/>
                  </a:lnTo>
                  <a:lnTo>
                    <a:pt x="1613808" y="1694274"/>
                  </a:lnTo>
                  <a:lnTo>
                    <a:pt x="1659736" y="1667585"/>
                  </a:lnTo>
                  <a:lnTo>
                    <a:pt x="1701684" y="1644743"/>
                  </a:lnTo>
                  <a:lnTo>
                    <a:pt x="1747157" y="1618337"/>
                  </a:lnTo>
                  <a:lnTo>
                    <a:pt x="1794143" y="1591463"/>
                  </a:lnTo>
                  <a:lnTo>
                    <a:pt x="1825744" y="1576561"/>
                  </a:lnTo>
                  <a:lnTo>
                    <a:pt x="1860250" y="1560061"/>
                  </a:lnTo>
                  <a:lnTo>
                    <a:pt x="1894636" y="1542144"/>
                  </a:lnTo>
                  <a:lnTo>
                    <a:pt x="1939912" y="1514206"/>
                  </a:lnTo>
                  <a:lnTo>
                    <a:pt x="1974491" y="1495306"/>
                  </a:lnTo>
                  <a:lnTo>
                    <a:pt x="2008205" y="1476322"/>
                  </a:lnTo>
                  <a:lnTo>
                    <a:pt x="2040827" y="1457301"/>
                  </a:lnTo>
                  <a:lnTo>
                    <a:pt x="2072965" y="1438265"/>
                  </a:lnTo>
                  <a:lnTo>
                    <a:pt x="2104887" y="1419220"/>
                  </a:lnTo>
                  <a:lnTo>
                    <a:pt x="2136714" y="1400173"/>
                  </a:lnTo>
                  <a:lnTo>
                    <a:pt x="2168498" y="1381124"/>
                  </a:lnTo>
                  <a:lnTo>
                    <a:pt x="2203085" y="1362075"/>
                  </a:lnTo>
                  <a:lnTo>
                    <a:pt x="2238566" y="1341967"/>
                  </a:lnTo>
                  <a:lnTo>
                    <a:pt x="2271974" y="1318918"/>
                  </a:lnTo>
                  <a:lnTo>
                    <a:pt x="2304461" y="1297386"/>
                  </a:lnTo>
                  <a:lnTo>
                    <a:pt x="2336538" y="1277233"/>
                  </a:lnTo>
                  <a:lnTo>
                    <a:pt x="2368434" y="1257692"/>
                  </a:lnTo>
                  <a:lnTo>
                    <a:pt x="2400248" y="1238424"/>
                  </a:lnTo>
                  <a:lnTo>
                    <a:pt x="2432027" y="1219278"/>
                  </a:lnTo>
                  <a:lnTo>
                    <a:pt x="2463790" y="1200184"/>
                  </a:lnTo>
                  <a:lnTo>
                    <a:pt x="2498368" y="1178293"/>
                  </a:lnTo>
                  <a:lnTo>
                    <a:pt x="2533844" y="1155511"/>
                  </a:lnTo>
                  <a:lnTo>
                    <a:pt x="2567249" y="1134802"/>
                  </a:lnTo>
                  <a:lnTo>
                    <a:pt x="2611025" y="1115015"/>
                  </a:lnTo>
                  <a:lnTo>
                    <a:pt x="2657997" y="1094579"/>
                  </a:lnTo>
                  <a:lnTo>
                    <a:pt x="2696513" y="1071385"/>
                  </a:lnTo>
                  <a:lnTo>
                    <a:pt x="2731269" y="1049788"/>
                  </a:lnTo>
                  <a:lnTo>
                    <a:pt x="2765414" y="1029606"/>
                  </a:lnTo>
                  <a:lnTo>
                    <a:pt x="2801756" y="1010053"/>
                  </a:lnTo>
                  <a:lnTo>
                    <a:pt x="2836253" y="987957"/>
                  </a:lnTo>
                  <a:lnTo>
                    <a:pt x="2869224" y="965084"/>
                  </a:lnTo>
                  <a:lnTo>
                    <a:pt x="2901516" y="944335"/>
                  </a:lnTo>
                  <a:lnTo>
                    <a:pt x="2933508" y="924529"/>
                  </a:lnTo>
                  <a:lnTo>
                    <a:pt x="2965364" y="905144"/>
                  </a:lnTo>
                  <a:lnTo>
                    <a:pt x="3011991" y="876380"/>
                  </a:lnTo>
                  <a:lnTo>
                    <a:pt x="3054147" y="847749"/>
                  </a:lnTo>
                  <a:lnTo>
                    <a:pt x="3099681" y="819157"/>
                  </a:lnTo>
                  <a:lnTo>
                    <a:pt x="3146686" y="790577"/>
                  </a:lnTo>
                  <a:lnTo>
                    <a:pt x="3194128" y="762001"/>
                  </a:lnTo>
                  <a:lnTo>
                    <a:pt x="3241698" y="733425"/>
                  </a:lnTo>
                  <a:lnTo>
                    <a:pt x="3288249" y="704850"/>
                  </a:lnTo>
                  <a:lnTo>
                    <a:pt x="3330381" y="676275"/>
                  </a:lnTo>
                  <a:lnTo>
                    <a:pt x="3374850" y="647700"/>
                  </a:lnTo>
                  <a:lnTo>
                    <a:pt x="3416366" y="619125"/>
                  </a:lnTo>
                  <a:lnTo>
                    <a:pt x="3460652" y="590550"/>
                  </a:lnTo>
                  <a:lnTo>
                    <a:pt x="3502113" y="561975"/>
                  </a:lnTo>
                  <a:lnTo>
                    <a:pt x="3546384" y="534458"/>
                  </a:lnTo>
                  <a:lnTo>
                    <a:pt x="3586782" y="511371"/>
                  </a:lnTo>
                  <a:lnTo>
                    <a:pt x="3625563" y="484892"/>
                  </a:lnTo>
                  <a:lnTo>
                    <a:pt x="3663866" y="457997"/>
                  </a:lnTo>
                  <a:lnTo>
                    <a:pt x="3702024" y="435094"/>
                  </a:lnTo>
                  <a:lnTo>
                    <a:pt x="3740143" y="408670"/>
                  </a:lnTo>
                  <a:lnTo>
                    <a:pt x="3778248" y="381790"/>
                  </a:lnTo>
                  <a:lnTo>
                    <a:pt x="3816350" y="358891"/>
                  </a:lnTo>
                  <a:lnTo>
                    <a:pt x="3854450" y="333527"/>
                  </a:lnTo>
                  <a:lnTo>
                    <a:pt x="3891492" y="311078"/>
                  </a:lnTo>
                  <a:lnTo>
                    <a:pt x="3935811" y="278406"/>
                  </a:lnTo>
                  <a:lnTo>
                    <a:pt x="3972514" y="257821"/>
                  </a:lnTo>
                  <a:lnTo>
                    <a:pt x="4017785" y="231903"/>
                  </a:lnTo>
                  <a:lnTo>
                    <a:pt x="4058360" y="206400"/>
                  </a:lnTo>
                  <a:lnTo>
                    <a:pt x="4103220" y="180980"/>
                  </a:lnTo>
                  <a:lnTo>
                    <a:pt x="4148025" y="155576"/>
                  </a:lnTo>
                  <a:lnTo>
                    <a:pt x="4185087" y="136525"/>
                  </a:lnTo>
                  <a:lnTo>
                    <a:pt x="4227932" y="111125"/>
                  </a:lnTo>
                  <a:lnTo>
                    <a:pt x="4269792" y="85725"/>
                  </a:lnTo>
                  <a:lnTo>
                    <a:pt x="4313456" y="65381"/>
                  </a:lnTo>
                  <a:lnTo>
                    <a:pt x="4354731" y="40334"/>
                  </a:lnTo>
                  <a:lnTo>
                    <a:pt x="4399730" y="22519"/>
                  </a:lnTo>
                  <a:lnTo>
                    <a:pt x="4448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54" name="SMARTInkShape-Group1294"/>
          <p:cNvGrpSpPr/>
          <p:nvPr/>
        </p:nvGrpSpPr>
        <p:grpSpPr>
          <a:xfrm>
            <a:off x="8754211" y="2344474"/>
            <a:ext cx="2155794" cy="1055952"/>
            <a:chOff x="8754211" y="2344474"/>
            <a:chExt cx="2155794" cy="1055952"/>
          </a:xfrm>
        </p:grpSpPr>
        <p:sp>
          <p:nvSpPr>
            <p:cNvPr id="23" name="SMARTInkShape-8498"/>
            <p:cNvSpPr/>
            <p:nvPr/>
          </p:nvSpPr>
          <p:spPr>
            <a:xfrm>
              <a:off x="9974969" y="3276600"/>
              <a:ext cx="61046" cy="95251"/>
            </a:xfrm>
            <a:custGeom>
              <a:avLst/>
              <a:gdLst/>
              <a:ahLst/>
              <a:cxnLst/>
              <a:rect l="0" t="0" r="0" b="0"/>
              <a:pathLst>
                <a:path w="61046" h="95251">
                  <a:moveTo>
                    <a:pt x="54856" y="0"/>
                  </a:moveTo>
                  <a:lnTo>
                    <a:pt x="33398" y="0"/>
                  </a:lnTo>
                  <a:lnTo>
                    <a:pt x="18277" y="5057"/>
                  </a:lnTo>
                  <a:lnTo>
                    <a:pt x="0" y="17333"/>
                  </a:lnTo>
                  <a:lnTo>
                    <a:pt x="4371" y="23932"/>
                  </a:lnTo>
                  <a:lnTo>
                    <a:pt x="29275" y="49326"/>
                  </a:lnTo>
                  <a:lnTo>
                    <a:pt x="56873" y="64067"/>
                  </a:lnTo>
                  <a:lnTo>
                    <a:pt x="61045" y="70102"/>
                  </a:lnTo>
                  <a:lnTo>
                    <a:pt x="45331"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8499"/>
            <p:cNvSpPr/>
            <p:nvPr/>
          </p:nvSpPr>
          <p:spPr>
            <a:xfrm>
              <a:off x="10086975" y="3324225"/>
              <a:ext cx="103699" cy="57151"/>
            </a:xfrm>
            <a:custGeom>
              <a:avLst/>
              <a:gdLst/>
              <a:ahLst/>
              <a:cxnLst/>
              <a:rect l="0" t="0" r="0" b="0"/>
              <a:pathLst>
                <a:path w="103699" h="57151">
                  <a:moveTo>
                    <a:pt x="0" y="0"/>
                  </a:moveTo>
                  <a:lnTo>
                    <a:pt x="8663" y="7605"/>
                  </a:lnTo>
                  <a:lnTo>
                    <a:pt x="22792" y="15188"/>
                  </a:lnTo>
                  <a:lnTo>
                    <a:pt x="35210" y="17906"/>
                  </a:lnTo>
                  <a:lnTo>
                    <a:pt x="74485" y="19005"/>
                  </a:lnTo>
                  <a:lnTo>
                    <a:pt x="92508" y="13980"/>
                  </a:lnTo>
                  <a:lnTo>
                    <a:pt x="96596" y="11437"/>
                  </a:lnTo>
                  <a:lnTo>
                    <a:pt x="103698" y="1715"/>
                  </a:lnTo>
                  <a:lnTo>
                    <a:pt x="89286" y="508"/>
                  </a:lnTo>
                  <a:lnTo>
                    <a:pt x="64909" y="5207"/>
                  </a:lnTo>
                  <a:lnTo>
                    <a:pt x="25772" y="22404"/>
                  </a:lnTo>
                  <a:lnTo>
                    <a:pt x="20357" y="26577"/>
                  </a:lnTo>
                  <a:lnTo>
                    <a:pt x="14340" y="36859"/>
                  </a:lnTo>
                  <a:lnTo>
                    <a:pt x="13793" y="41506"/>
                  </a:lnTo>
                  <a:lnTo>
                    <a:pt x="1905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8500"/>
            <p:cNvSpPr/>
            <p:nvPr/>
          </p:nvSpPr>
          <p:spPr>
            <a:xfrm>
              <a:off x="10277475" y="3280899"/>
              <a:ext cx="102206" cy="119527"/>
            </a:xfrm>
            <a:custGeom>
              <a:avLst/>
              <a:gdLst/>
              <a:ahLst/>
              <a:cxnLst/>
              <a:rect l="0" t="0" r="0" b="0"/>
              <a:pathLst>
                <a:path w="102206" h="119527">
                  <a:moveTo>
                    <a:pt x="57150" y="14751"/>
                  </a:moveTo>
                  <a:lnTo>
                    <a:pt x="71338" y="562"/>
                  </a:lnTo>
                  <a:lnTo>
                    <a:pt x="70842" y="0"/>
                  </a:lnTo>
                  <a:lnTo>
                    <a:pt x="26154" y="12653"/>
                  </a:lnTo>
                  <a:lnTo>
                    <a:pt x="17621" y="18405"/>
                  </a:lnTo>
                  <a:lnTo>
                    <a:pt x="14922" y="22478"/>
                  </a:lnTo>
                  <a:lnTo>
                    <a:pt x="11923" y="32649"/>
                  </a:lnTo>
                  <a:lnTo>
                    <a:pt x="12182" y="37267"/>
                  </a:lnTo>
                  <a:lnTo>
                    <a:pt x="15292" y="45219"/>
                  </a:lnTo>
                  <a:lnTo>
                    <a:pt x="25846" y="52281"/>
                  </a:lnTo>
                  <a:lnTo>
                    <a:pt x="66511" y="75197"/>
                  </a:lnTo>
                  <a:lnTo>
                    <a:pt x="102205" y="98475"/>
                  </a:lnTo>
                  <a:lnTo>
                    <a:pt x="100945" y="100200"/>
                  </a:lnTo>
                  <a:lnTo>
                    <a:pt x="93901" y="104940"/>
                  </a:lnTo>
                  <a:lnTo>
                    <a:pt x="50377" y="110060"/>
                  </a:lnTo>
                  <a:lnTo>
                    <a:pt x="0" y="1195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8501"/>
            <p:cNvSpPr/>
            <p:nvPr/>
          </p:nvSpPr>
          <p:spPr>
            <a:xfrm>
              <a:off x="8972942" y="2467331"/>
              <a:ext cx="228209" cy="313970"/>
            </a:xfrm>
            <a:custGeom>
              <a:avLst/>
              <a:gdLst/>
              <a:ahLst/>
              <a:cxnLst/>
              <a:rect l="0" t="0" r="0" b="0"/>
              <a:pathLst>
                <a:path w="228209" h="313970">
                  <a:moveTo>
                    <a:pt x="9133" y="85369"/>
                  </a:moveTo>
                  <a:lnTo>
                    <a:pt x="4076" y="90426"/>
                  </a:lnTo>
                  <a:lnTo>
                    <a:pt x="1593" y="95730"/>
                  </a:lnTo>
                  <a:lnTo>
                    <a:pt x="0" y="112816"/>
                  </a:lnTo>
                  <a:lnTo>
                    <a:pt x="2605" y="121556"/>
                  </a:lnTo>
                  <a:lnTo>
                    <a:pt x="4781" y="125369"/>
                  </a:lnTo>
                  <a:lnTo>
                    <a:pt x="8349" y="127911"/>
                  </a:lnTo>
                  <a:lnTo>
                    <a:pt x="17957" y="130735"/>
                  </a:lnTo>
                  <a:lnTo>
                    <a:pt x="22424" y="130429"/>
                  </a:lnTo>
                  <a:lnTo>
                    <a:pt x="30209" y="127268"/>
                  </a:lnTo>
                  <a:lnTo>
                    <a:pt x="50378" y="109011"/>
                  </a:lnTo>
                  <a:lnTo>
                    <a:pt x="62158" y="93315"/>
                  </a:lnTo>
                  <a:lnTo>
                    <a:pt x="71294" y="86665"/>
                  </a:lnTo>
                  <a:lnTo>
                    <a:pt x="74470" y="80579"/>
                  </a:lnTo>
                  <a:lnTo>
                    <a:pt x="74917" y="81117"/>
                  </a:lnTo>
                  <a:lnTo>
                    <a:pt x="75632" y="84529"/>
                  </a:lnTo>
                  <a:lnTo>
                    <a:pt x="95098" y="128649"/>
                  </a:lnTo>
                  <a:lnTo>
                    <a:pt x="98194" y="133272"/>
                  </a:lnTo>
                  <a:lnTo>
                    <a:pt x="103432" y="136354"/>
                  </a:lnTo>
                  <a:lnTo>
                    <a:pt x="131829" y="141301"/>
                  </a:lnTo>
                  <a:lnTo>
                    <a:pt x="144098" y="140919"/>
                  </a:lnTo>
                  <a:lnTo>
                    <a:pt x="153079" y="137222"/>
                  </a:lnTo>
                  <a:lnTo>
                    <a:pt x="169141" y="124134"/>
                  </a:lnTo>
                  <a:lnTo>
                    <a:pt x="175498" y="107184"/>
                  </a:lnTo>
                  <a:lnTo>
                    <a:pt x="179578" y="61809"/>
                  </a:lnTo>
                  <a:lnTo>
                    <a:pt x="180451" y="20190"/>
                  </a:lnTo>
                  <a:lnTo>
                    <a:pt x="180581" y="0"/>
                  </a:lnTo>
                  <a:lnTo>
                    <a:pt x="180583" y="37784"/>
                  </a:lnTo>
                  <a:lnTo>
                    <a:pt x="185640" y="83495"/>
                  </a:lnTo>
                  <a:lnTo>
                    <a:pt x="190284" y="123099"/>
                  </a:lnTo>
                  <a:lnTo>
                    <a:pt x="200295" y="169963"/>
                  </a:lnTo>
                  <a:lnTo>
                    <a:pt x="205219" y="202341"/>
                  </a:lnTo>
                  <a:lnTo>
                    <a:pt x="209049" y="247145"/>
                  </a:lnTo>
                  <a:lnTo>
                    <a:pt x="217206" y="290052"/>
                  </a:lnTo>
                  <a:lnTo>
                    <a:pt x="220849" y="300870"/>
                  </a:lnTo>
                  <a:lnTo>
                    <a:pt x="228208" y="31396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8502"/>
            <p:cNvSpPr/>
            <p:nvPr/>
          </p:nvSpPr>
          <p:spPr>
            <a:xfrm>
              <a:off x="8754211" y="2344474"/>
              <a:ext cx="150020" cy="268554"/>
            </a:xfrm>
            <a:custGeom>
              <a:avLst/>
              <a:gdLst/>
              <a:ahLst/>
              <a:cxnLst/>
              <a:rect l="0" t="0" r="0" b="0"/>
              <a:pathLst>
                <a:path w="150020" h="268554">
                  <a:moveTo>
                    <a:pt x="104039" y="17726"/>
                  </a:moveTo>
                  <a:lnTo>
                    <a:pt x="104039" y="9525"/>
                  </a:lnTo>
                  <a:lnTo>
                    <a:pt x="102981" y="9084"/>
                  </a:lnTo>
                  <a:lnTo>
                    <a:pt x="84989" y="8201"/>
                  </a:lnTo>
                  <a:lnTo>
                    <a:pt x="79932" y="3145"/>
                  </a:lnTo>
                  <a:lnTo>
                    <a:pt x="71805" y="662"/>
                  </a:lnTo>
                  <a:lnTo>
                    <a:pt x="66675" y="0"/>
                  </a:lnTo>
                  <a:lnTo>
                    <a:pt x="63255" y="617"/>
                  </a:lnTo>
                  <a:lnTo>
                    <a:pt x="60974" y="2087"/>
                  </a:lnTo>
                  <a:lnTo>
                    <a:pt x="59454" y="4125"/>
                  </a:lnTo>
                  <a:lnTo>
                    <a:pt x="16515" y="30755"/>
                  </a:lnTo>
                  <a:lnTo>
                    <a:pt x="4846" y="42283"/>
                  </a:lnTo>
                  <a:lnTo>
                    <a:pt x="1744" y="49101"/>
                  </a:lnTo>
                  <a:lnTo>
                    <a:pt x="0" y="63946"/>
                  </a:lnTo>
                  <a:lnTo>
                    <a:pt x="2413" y="72841"/>
                  </a:lnTo>
                  <a:lnTo>
                    <a:pt x="4539" y="76694"/>
                  </a:lnTo>
                  <a:lnTo>
                    <a:pt x="15367" y="83798"/>
                  </a:lnTo>
                  <a:lnTo>
                    <a:pt x="62768" y="100197"/>
                  </a:lnTo>
                  <a:lnTo>
                    <a:pt x="87342" y="111894"/>
                  </a:lnTo>
                  <a:lnTo>
                    <a:pt x="132924" y="152188"/>
                  </a:lnTo>
                  <a:lnTo>
                    <a:pt x="143335" y="170620"/>
                  </a:lnTo>
                  <a:lnTo>
                    <a:pt x="150019" y="198211"/>
                  </a:lnTo>
                  <a:lnTo>
                    <a:pt x="142466" y="212241"/>
                  </a:lnTo>
                  <a:lnTo>
                    <a:pt x="121860" y="237006"/>
                  </a:lnTo>
                  <a:lnTo>
                    <a:pt x="84786" y="258635"/>
                  </a:lnTo>
                  <a:lnTo>
                    <a:pt x="51180" y="268553"/>
                  </a:lnTo>
                  <a:lnTo>
                    <a:pt x="8789" y="2558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8503"/>
            <p:cNvSpPr/>
            <p:nvPr/>
          </p:nvSpPr>
          <p:spPr>
            <a:xfrm>
              <a:off x="9191625" y="2562225"/>
              <a:ext cx="73790" cy="66676"/>
            </a:xfrm>
            <a:custGeom>
              <a:avLst/>
              <a:gdLst/>
              <a:ahLst/>
              <a:cxnLst/>
              <a:rect l="0" t="0" r="0" b="0"/>
              <a:pathLst>
                <a:path w="73790" h="66676">
                  <a:moveTo>
                    <a:pt x="9525" y="0"/>
                  </a:moveTo>
                  <a:lnTo>
                    <a:pt x="54305" y="0"/>
                  </a:lnTo>
                  <a:lnTo>
                    <a:pt x="68066" y="0"/>
                  </a:lnTo>
                  <a:lnTo>
                    <a:pt x="70778" y="1058"/>
                  </a:lnTo>
                  <a:lnTo>
                    <a:pt x="72585" y="2822"/>
                  </a:lnTo>
                  <a:lnTo>
                    <a:pt x="73789" y="5057"/>
                  </a:lnTo>
                  <a:lnTo>
                    <a:pt x="72476" y="8663"/>
                  </a:lnTo>
                  <a:lnTo>
                    <a:pt x="65373" y="18314"/>
                  </a:lnTo>
                  <a:lnTo>
                    <a:pt x="19651" y="56255"/>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8504"/>
            <p:cNvSpPr/>
            <p:nvPr/>
          </p:nvSpPr>
          <p:spPr>
            <a:xfrm>
              <a:off x="9296400" y="2466975"/>
              <a:ext cx="38101" cy="371476"/>
            </a:xfrm>
            <a:custGeom>
              <a:avLst/>
              <a:gdLst/>
              <a:ahLst/>
              <a:cxnLst/>
              <a:rect l="0" t="0" r="0" b="0"/>
              <a:pathLst>
                <a:path w="38101" h="371476">
                  <a:moveTo>
                    <a:pt x="0" y="0"/>
                  </a:moveTo>
                  <a:lnTo>
                    <a:pt x="0" y="35251"/>
                  </a:lnTo>
                  <a:lnTo>
                    <a:pt x="0" y="82059"/>
                  </a:lnTo>
                  <a:lnTo>
                    <a:pt x="0" y="121490"/>
                  </a:lnTo>
                  <a:lnTo>
                    <a:pt x="2822" y="155243"/>
                  </a:lnTo>
                  <a:lnTo>
                    <a:pt x="7540" y="198045"/>
                  </a:lnTo>
                  <a:lnTo>
                    <a:pt x="14189" y="245377"/>
                  </a:lnTo>
                  <a:lnTo>
                    <a:pt x="22666" y="290721"/>
                  </a:lnTo>
                  <a:lnTo>
                    <a:pt x="33954" y="333573"/>
                  </a:lnTo>
                  <a:lnTo>
                    <a:pt x="38100" y="371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8505"/>
            <p:cNvSpPr/>
            <p:nvPr/>
          </p:nvSpPr>
          <p:spPr>
            <a:xfrm>
              <a:off x="9296400" y="2571750"/>
              <a:ext cx="85726" cy="76201"/>
            </a:xfrm>
            <a:custGeom>
              <a:avLst/>
              <a:gdLst/>
              <a:ahLst/>
              <a:cxnLst/>
              <a:rect l="0" t="0" r="0" b="0"/>
              <a:pathLst>
                <a:path w="85726" h="76201">
                  <a:moveTo>
                    <a:pt x="85725" y="0"/>
                  </a:moveTo>
                  <a:lnTo>
                    <a:pt x="85725" y="13257"/>
                  </a:lnTo>
                  <a:lnTo>
                    <a:pt x="82903" y="19298"/>
                  </a:lnTo>
                  <a:lnTo>
                    <a:pt x="56066" y="53200"/>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8506"/>
            <p:cNvSpPr/>
            <p:nvPr/>
          </p:nvSpPr>
          <p:spPr>
            <a:xfrm>
              <a:off x="9439275" y="2428875"/>
              <a:ext cx="255150" cy="453429"/>
            </a:xfrm>
            <a:custGeom>
              <a:avLst/>
              <a:gdLst/>
              <a:ahLst/>
              <a:cxnLst/>
              <a:rect l="0" t="0" r="0" b="0"/>
              <a:pathLst>
                <a:path w="255150" h="453429">
                  <a:moveTo>
                    <a:pt x="0" y="0"/>
                  </a:moveTo>
                  <a:lnTo>
                    <a:pt x="0" y="44737"/>
                  </a:lnTo>
                  <a:lnTo>
                    <a:pt x="5057" y="87624"/>
                  </a:lnTo>
                  <a:lnTo>
                    <a:pt x="13257" y="126622"/>
                  </a:lnTo>
                  <a:lnTo>
                    <a:pt x="22391" y="149818"/>
                  </a:lnTo>
                  <a:lnTo>
                    <a:pt x="34292" y="159366"/>
                  </a:lnTo>
                  <a:lnTo>
                    <a:pt x="41912" y="163394"/>
                  </a:lnTo>
                  <a:lnTo>
                    <a:pt x="58844" y="165047"/>
                  </a:lnTo>
                  <a:lnTo>
                    <a:pt x="83405" y="160028"/>
                  </a:lnTo>
                  <a:lnTo>
                    <a:pt x="98452" y="152615"/>
                  </a:lnTo>
                  <a:lnTo>
                    <a:pt x="144018" y="113679"/>
                  </a:lnTo>
                  <a:lnTo>
                    <a:pt x="153260" y="108732"/>
                  </a:lnTo>
                  <a:lnTo>
                    <a:pt x="156149" y="108472"/>
                  </a:lnTo>
                  <a:lnTo>
                    <a:pt x="158074" y="109356"/>
                  </a:lnTo>
                  <a:lnTo>
                    <a:pt x="159358" y="111004"/>
                  </a:lnTo>
                  <a:lnTo>
                    <a:pt x="157961" y="118480"/>
                  </a:lnTo>
                  <a:lnTo>
                    <a:pt x="153498" y="135469"/>
                  </a:lnTo>
                  <a:lnTo>
                    <a:pt x="152726" y="145737"/>
                  </a:lnTo>
                  <a:lnTo>
                    <a:pt x="153676" y="147958"/>
                  </a:lnTo>
                  <a:lnTo>
                    <a:pt x="155367" y="149439"/>
                  </a:lnTo>
                  <a:lnTo>
                    <a:pt x="160069" y="151084"/>
                  </a:lnTo>
                  <a:lnTo>
                    <a:pt x="165686" y="151815"/>
                  </a:lnTo>
                  <a:lnTo>
                    <a:pt x="179856" y="147170"/>
                  </a:lnTo>
                  <a:lnTo>
                    <a:pt x="221746" y="119665"/>
                  </a:lnTo>
                  <a:lnTo>
                    <a:pt x="224031" y="119993"/>
                  </a:lnTo>
                  <a:lnTo>
                    <a:pt x="225553" y="122329"/>
                  </a:lnTo>
                  <a:lnTo>
                    <a:pt x="235872" y="163466"/>
                  </a:lnTo>
                  <a:lnTo>
                    <a:pt x="244374" y="210811"/>
                  </a:lnTo>
                  <a:lnTo>
                    <a:pt x="249825" y="258051"/>
                  </a:lnTo>
                  <a:lnTo>
                    <a:pt x="254997" y="304001"/>
                  </a:lnTo>
                  <a:lnTo>
                    <a:pt x="255149" y="341487"/>
                  </a:lnTo>
                  <a:lnTo>
                    <a:pt x="251689" y="375786"/>
                  </a:lnTo>
                  <a:lnTo>
                    <a:pt x="243791" y="419789"/>
                  </a:lnTo>
                  <a:lnTo>
                    <a:pt x="234747" y="444469"/>
                  </a:lnTo>
                  <a:lnTo>
                    <a:pt x="230581" y="448713"/>
                  </a:lnTo>
                  <a:lnTo>
                    <a:pt x="220309" y="453428"/>
                  </a:lnTo>
                  <a:lnTo>
                    <a:pt x="208687" y="452701"/>
                  </a:lnTo>
                  <a:lnTo>
                    <a:pt x="202625" y="451026"/>
                  </a:lnTo>
                  <a:lnTo>
                    <a:pt x="193066" y="443520"/>
                  </a:lnTo>
                  <a:lnTo>
                    <a:pt x="185290" y="432070"/>
                  </a:lnTo>
                  <a:lnTo>
                    <a:pt x="168425" y="389724"/>
                  </a:lnTo>
                  <a:lnTo>
                    <a:pt x="167636" y="371119"/>
                  </a:lnTo>
                  <a:lnTo>
                    <a:pt x="170697" y="333305"/>
                  </a:lnTo>
                  <a:lnTo>
                    <a:pt x="180975"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4" name="SMARTInkShape-8507"/>
            <p:cNvSpPr/>
            <p:nvPr/>
          </p:nvSpPr>
          <p:spPr>
            <a:xfrm>
              <a:off x="9953625" y="2458582"/>
              <a:ext cx="180867" cy="482306"/>
            </a:xfrm>
            <a:custGeom>
              <a:avLst/>
              <a:gdLst/>
              <a:ahLst/>
              <a:cxnLst/>
              <a:rect l="0" t="0" r="0" b="0"/>
              <a:pathLst>
                <a:path w="180867" h="482306">
                  <a:moveTo>
                    <a:pt x="0" y="103643"/>
                  </a:moveTo>
                  <a:lnTo>
                    <a:pt x="0" y="148767"/>
                  </a:lnTo>
                  <a:lnTo>
                    <a:pt x="0" y="152775"/>
                  </a:lnTo>
                  <a:lnTo>
                    <a:pt x="1058" y="155448"/>
                  </a:lnTo>
                  <a:lnTo>
                    <a:pt x="2823" y="157230"/>
                  </a:lnTo>
                  <a:lnTo>
                    <a:pt x="5057" y="158418"/>
                  </a:lnTo>
                  <a:lnTo>
                    <a:pt x="23371" y="160089"/>
                  </a:lnTo>
                  <a:lnTo>
                    <a:pt x="34376" y="157658"/>
                  </a:lnTo>
                  <a:lnTo>
                    <a:pt x="38793" y="155528"/>
                  </a:lnTo>
                  <a:lnTo>
                    <a:pt x="46521" y="147517"/>
                  </a:lnTo>
                  <a:lnTo>
                    <a:pt x="60106" y="130184"/>
                  </a:lnTo>
                  <a:lnTo>
                    <a:pt x="61238" y="126628"/>
                  </a:lnTo>
                  <a:lnTo>
                    <a:pt x="60933" y="123200"/>
                  </a:lnTo>
                  <a:lnTo>
                    <a:pt x="59673" y="119856"/>
                  </a:lnTo>
                  <a:lnTo>
                    <a:pt x="57773" y="117627"/>
                  </a:lnTo>
                  <a:lnTo>
                    <a:pt x="52841" y="115150"/>
                  </a:lnTo>
                  <a:lnTo>
                    <a:pt x="34001" y="113755"/>
                  </a:lnTo>
                  <a:lnTo>
                    <a:pt x="22873" y="116251"/>
                  </a:lnTo>
                  <a:lnTo>
                    <a:pt x="18424" y="118398"/>
                  </a:lnTo>
                  <a:lnTo>
                    <a:pt x="10657" y="126429"/>
                  </a:lnTo>
                  <a:lnTo>
                    <a:pt x="4737" y="137053"/>
                  </a:lnTo>
                  <a:lnTo>
                    <a:pt x="623" y="157249"/>
                  </a:lnTo>
                  <a:lnTo>
                    <a:pt x="11567" y="159218"/>
                  </a:lnTo>
                  <a:lnTo>
                    <a:pt x="38705" y="157504"/>
                  </a:lnTo>
                  <a:lnTo>
                    <a:pt x="56361" y="151923"/>
                  </a:lnTo>
                  <a:lnTo>
                    <a:pt x="98076" y="125564"/>
                  </a:lnTo>
                  <a:lnTo>
                    <a:pt x="136494" y="95067"/>
                  </a:lnTo>
                  <a:lnTo>
                    <a:pt x="163215" y="51884"/>
                  </a:lnTo>
                  <a:lnTo>
                    <a:pt x="169010" y="31275"/>
                  </a:lnTo>
                  <a:lnTo>
                    <a:pt x="167706" y="24706"/>
                  </a:lnTo>
                  <a:lnTo>
                    <a:pt x="154834" y="2689"/>
                  </a:lnTo>
                  <a:lnTo>
                    <a:pt x="152964" y="1415"/>
                  </a:lnTo>
                  <a:lnTo>
                    <a:pt x="148064" y="0"/>
                  </a:lnTo>
                  <a:lnTo>
                    <a:pt x="145276" y="681"/>
                  </a:lnTo>
                  <a:lnTo>
                    <a:pt x="139357" y="4260"/>
                  </a:lnTo>
                  <a:lnTo>
                    <a:pt x="137353" y="6696"/>
                  </a:lnTo>
                  <a:lnTo>
                    <a:pt x="135130" y="12225"/>
                  </a:lnTo>
                  <a:lnTo>
                    <a:pt x="134761" y="46152"/>
                  </a:lnTo>
                  <a:lnTo>
                    <a:pt x="140957" y="87348"/>
                  </a:lnTo>
                  <a:lnTo>
                    <a:pt x="147552" y="130880"/>
                  </a:lnTo>
                  <a:lnTo>
                    <a:pt x="159048" y="177658"/>
                  </a:lnTo>
                  <a:lnTo>
                    <a:pt x="168363" y="215061"/>
                  </a:lnTo>
                  <a:lnTo>
                    <a:pt x="176768" y="252955"/>
                  </a:lnTo>
                  <a:lnTo>
                    <a:pt x="179730" y="290994"/>
                  </a:lnTo>
                  <a:lnTo>
                    <a:pt x="180605" y="329075"/>
                  </a:lnTo>
                  <a:lnTo>
                    <a:pt x="180866" y="366112"/>
                  </a:lnTo>
                  <a:lnTo>
                    <a:pt x="178131" y="413252"/>
                  </a:lnTo>
                  <a:lnTo>
                    <a:pt x="167785" y="451848"/>
                  </a:lnTo>
                  <a:lnTo>
                    <a:pt x="158179" y="470068"/>
                  </a:lnTo>
                  <a:lnTo>
                    <a:pt x="150383" y="478165"/>
                  </a:lnTo>
                  <a:lnTo>
                    <a:pt x="137745" y="481764"/>
                  </a:lnTo>
                  <a:lnTo>
                    <a:pt x="122603" y="482305"/>
                  </a:lnTo>
                  <a:lnTo>
                    <a:pt x="108818" y="479018"/>
                  </a:lnTo>
                  <a:lnTo>
                    <a:pt x="104296" y="475601"/>
                  </a:lnTo>
                  <a:lnTo>
                    <a:pt x="99271" y="466161"/>
                  </a:lnTo>
                  <a:lnTo>
                    <a:pt x="96442" y="438832"/>
                  </a:lnTo>
                  <a:lnTo>
                    <a:pt x="103090" y="400335"/>
                  </a:lnTo>
                  <a:lnTo>
                    <a:pt x="114300" y="3512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5" name="SMARTInkShape-8508"/>
            <p:cNvSpPr/>
            <p:nvPr/>
          </p:nvSpPr>
          <p:spPr>
            <a:xfrm>
              <a:off x="10421824" y="2476500"/>
              <a:ext cx="137822" cy="295276"/>
            </a:xfrm>
            <a:custGeom>
              <a:avLst/>
              <a:gdLst/>
              <a:ahLst/>
              <a:cxnLst/>
              <a:rect l="0" t="0" r="0" b="0"/>
              <a:pathLst>
                <a:path w="137822" h="295276">
                  <a:moveTo>
                    <a:pt x="55676" y="0"/>
                  </a:moveTo>
                  <a:lnTo>
                    <a:pt x="52854" y="31084"/>
                  </a:lnTo>
                  <a:lnTo>
                    <a:pt x="45976" y="76531"/>
                  </a:lnTo>
                  <a:lnTo>
                    <a:pt x="38066" y="123868"/>
                  </a:lnTo>
                  <a:lnTo>
                    <a:pt x="34445" y="154183"/>
                  </a:lnTo>
                  <a:lnTo>
                    <a:pt x="29276" y="201612"/>
                  </a:lnTo>
                  <a:lnTo>
                    <a:pt x="27531" y="246082"/>
                  </a:lnTo>
                  <a:lnTo>
                    <a:pt x="27140" y="281292"/>
                  </a:lnTo>
                  <a:lnTo>
                    <a:pt x="26070" y="281720"/>
                  </a:lnTo>
                  <a:lnTo>
                    <a:pt x="22056" y="279372"/>
                  </a:lnTo>
                  <a:lnTo>
                    <a:pt x="13848" y="261988"/>
                  </a:lnTo>
                  <a:lnTo>
                    <a:pt x="3504" y="217337"/>
                  </a:lnTo>
                  <a:lnTo>
                    <a:pt x="0" y="195042"/>
                  </a:lnTo>
                  <a:lnTo>
                    <a:pt x="4020" y="175030"/>
                  </a:lnTo>
                  <a:lnTo>
                    <a:pt x="11904" y="164927"/>
                  </a:lnTo>
                  <a:lnTo>
                    <a:pt x="16970" y="160751"/>
                  </a:lnTo>
                  <a:lnTo>
                    <a:pt x="33888" y="158934"/>
                  </a:lnTo>
                  <a:lnTo>
                    <a:pt x="70035" y="166683"/>
                  </a:lnTo>
                  <a:lnTo>
                    <a:pt x="109429" y="183209"/>
                  </a:lnTo>
                  <a:lnTo>
                    <a:pt x="128636" y="203509"/>
                  </a:lnTo>
                  <a:lnTo>
                    <a:pt x="135728" y="220623"/>
                  </a:lnTo>
                  <a:lnTo>
                    <a:pt x="137821" y="236697"/>
                  </a:lnTo>
                  <a:lnTo>
                    <a:pt x="135223" y="247368"/>
                  </a:lnTo>
                  <a:lnTo>
                    <a:pt x="110711" y="277773"/>
                  </a:lnTo>
                  <a:lnTo>
                    <a:pt x="85271" y="288443"/>
                  </a:lnTo>
                  <a:lnTo>
                    <a:pt x="36626"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6" name="SMARTInkShape-8509"/>
            <p:cNvSpPr/>
            <p:nvPr/>
          </p:nvSpPr>
          <p:spPr>
            <a:xfrm>
              <a:off x="10629900" y="2667588"/>
              <a:ext cx="56591" cy="113713"/>
            </a:xfrm>
            <a:custGeom>
              <a:avLst/>
              <a:gdLst/>
              <a:ahLst/>
              <a:cxnLst/>
              <a:rect l="0" t="0" r="0" b="0"/>
              <a:pathLst>
                <a:path w="56591" h="113713">
                  <a:moveTo>
                    <a:pt x="0" y="47037"/>
                  </a:moveTo>
                  <a:lnTo>
                    <a:pt x="31522" y="47037"/>
                  </a:lnTo>
                  <a:lnTo>
                    <a:pt x="37999" y="44215"/>
                  </a:lnTo>
                  <a:lnTo>
                    <a:pt x="41208" y="41980"/>
                  </a:lnTo>
                  <a:lnTo>
                    <a:pt x="50781" y="28723"/>
                  </a:lnTo>
                  <a:lnTo>
                    <a:pt x="55263" y="16446"/>
                  </a:lnTo>
                  <a:lnTo>
                    <a:pt x="56590" y="6105"/>
                  </a:lnTo>
                  <a:lnTo>
                    <a:pt x="55719" y="3874"/>
                  </a:lnTo>
                  <a:lnTo>
                    <a:pt x="54079" y="2387"/>
                  </a:lnTo>
                  <a:lnTo>
                    <a:pt x="49436" y="734"/>
                  </a:lnTo>
                  <a:lnTo>
                    <a:pt x="43844" y="0"/>
                  </a:lnTo>
                  <a:lnTo>
                    <a:pt x="40870" y="1920"/>
                  </a:lnTo>
                  <a:lnTo>
                    <a:pt x="34745" y="9699"/>
                  </a:lnTo>
                  <a:lnTo>
                    <a:pt x="30403" y="20922"/>
                  </a:lnTo>
                  <a:lnTo>
                    <a:pt x="20535" y="65227"/>
                  </a:lnTo>
                  <a:lnTo>
                    <a:pt x="24546" y="87705"/>
                  </a:lnTo>
                  <a:lnTo>
                    <a:pt x="38100" y="1137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7" name="SMARTInkShape-8510"/>
            <p:cNvSpPr/>
            <p:nvPr/>
          </p:nvSpPr>
          <p:spPr>
            <a:xfrm>
              <a:off x="10744200" y="2603019"/>
              <a:ext cx="165805" cy="432213"/>
            </a:xfrm>
            <a:custGeom>
              <a:avLst/>
              <a:gdLst/>
              <a:ahLst/>
              <a:cxnLst/>
              <a:rect l="0" t="0" r="0" b="0"/>
              <a:pathLst>
                <a:path w="165805" h="432213">
                  <a:moveTo>
                    <a:pt x="0" y="121131"/>
                  </a:moveTo>
                  <a:lnTo>
                    <a:pt x="9133" y="121131"/>
                  </a:lnTo>
                  <a:lnTo>
                    <a:pt x="9490" y="129332"/>
                  </a:lnTo>
                  <a:lnTo>
                    <a:pt x="30981" y="130540"/>
                  </a:lnTo>
                  <a:lnTo>
                    <a:pt x="37758" y="127782"/>
                  </a:lnTo>
                  <a:lnTo>
                    <a:pt x="41047" y="125565"/>
                  </a:lnTo>
                  <a:lnTo>
                    <a:pt x="43239" y="123029"/>
                  </a:lnTo>
                  <a:lnTo>
                    <a:pt x="45676" y="117388"/>
                  </a:lnTo>
                  <a:lnTo>
                    <a:pt x="47047" y="108263"/>
                  </a:lnTo>
                  <a:lnTo>
                    <a:pt x="46182" y="106202"/>
                  </a:lnTo>
                  <a:lnTo>
                    <a:pt x="44546" y="104829"/>
                  </a:lnTo>
                  <a:lnTo>
                    <a:pt x="42396" y="103913"/>
                  </a:lnTo>
                  <a:lnTo>
                    <a:pt x="29261" y="102624"/>
                  </a:lnTo>
                  <a:lnTo>
                    <a:pt x="20766" y="105144"/>
                  </a:lnTo>
                  <a:lnTo>
                    <a:pt x="13463" y="108734"/>
                  </a:lnTo>
                  <a:lnTo>
                    <a:pt x="6690" y="110330"/>
                  </a:lnTo>
                  <a:lnTo>
                    <a:pt x="5518" y="112872"/>
                  </a:lnTo>
                  <a:lnTo>
                    <a:pt x="7038" y="121341"/>
                  </a:lnTo>
                  <a:lnTo>
                    <a:pt x="18901" y="138009"/>
                  </a:lnTo>
                  <a:lnTo>
                    <a:pt x="35565" y="144507"/>
                  </a:lnTo>
                  <a:lnTo>
                    <a:pt x="53907" y="146337"/>
                  </a:lnTo>
                  <a:lnTo>
                    <a:pt x="88225" y="136144"/>
                  </a:lnTo>
                  <a:lnTo>
                    <a:pt x="104927" y="127226"/>
                  </a:lnTo>
                  <a:lnTo>
                    <a:pt x="145185" y="94482"/>
                  </a:lnTo>
                  <a:lnTo>
                    <a:pt x="157553" y="70196"/>
                  </a:lnTo>
                  <a:lnTo>
                    <a:pt x="165804" y="38776"/>
                  </a:lnTo>
                  <a:lnTo>
                    <a:pt x="162644" y="6400"/>
                  </a:lnTo>
                  <a:lnTo>
                    <a:pt x="161347" y="3368"/>
                  </a:lnTo>
                  <a:lnTo>
                    <a:pt x="159423" y="1348"/>
                  </a:lnTo>
                  <a:lnTo>
                    <a:pt x="157082" y="0"/>
                  </a:lnTo>
                  <a:lnTo>
                    <a:pt x="154463" y="160"/>
                  </a:lnTo>
                  <a:lnTo>
                    <a:pt x="148732" y="3161"/>
                  </a:lnTo>
                  <a:lnTo>
                    <a:pt x="136427" y="21315"/>
                  </a:lnTo>
                  <a:lnTo>
                    <a:pt x="130133" y="33024"/>
                  </a:lnTo>
                  <a:lnTo>
                    <a:pt x="125693" y="76798"/>
                  </a:lnTo>
                  <a:lnTo>
                    <a:pt x="124380" y="121519"/>
                  </a:lnTo>
                  <a:lnTo>
                    <a:pt x="118934" y="161580"/>
                  </a:lnTo>
                  <a:lnTo>
                    <a:pt x="115674" y="205318"/>
                  </a:lnTo>
                  <a:lnTo>
                    <a:pt x="119763" y="246735"/>
                  </a:lnTo>
                  <a:lnTo>
                    <a:pt x="117565" y="285817"/>
                  </a:lnTo>
                  <a:lnTo>
                    <a:pt x="115267" y="324209"/>
                  </a:lnTo>
                  <a:lnTo>
                    <a:pt x="104474" y="367451"/>
                  </a:lnTo>
                  <a:lnTo>
                    <a:pt x="89467" y="412145"/>
                  </a:lnTo>
                  <a:lnTo>
                    <a:pt x="82802" y="424390"/>
                  </a:lnTo>
                  <a:lnTo>
                    <a:pt x="76312" y="430538"/>
                  </a:lnTo>
                  <a:lnTo>
                    <a:pt x="73099" y="432178"/>
                  </a:lnTo>
                  <a:lnTo>
                    <a:pt x="69900" y="432212"/>
                  </a:lnTo>
                  <a:lnTo>
                    <a:pt x="63522" y="429428"/>
                  </a:lnTo>
                  <a:lnTo>
                    <a:pt x="53981" y="416854"/>
                  </a:lnTo>
                  <a:lnTo>
                    <a:pt x="49510" y="394667"/>
                  </a:lnTo>
                  <a:lnTo>
                    <a:pt x="53240" y="357871"/>
                  </a:lnTo>
                  <a:lnTo>
                    <a:pt x="66104" y="318511"/>
                  </a:lnTo>
                  <a:lnTo>
                    <a:pt x="95250" y="2735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8" name="SMARTInkShape-8511"/>
            <p:cNvSpPr/>
            <p:nvPr/>
          </p:nvSpPr>
          <p:spPr>
            <a:xfrm>
              <a:off x="9070773" y="3050556"/>
              <a:ext cx="216103" cy="283195"/>
            </a:xfrm>
            <a:custGeom>
              <a:avLst/>
              <a:gdLst/>
              <a:ahLst/>
              <a:cxnLst/>
              <a:rect l="0" t="0" r="0" b="0"/>
              <a:pathLst>
                <a:path w="216103" h="283195">
                  <a:moveTo>
                    <a:pt x="111327" y="111744"/>
                  </a:moveTo>
                  <a:lnTo>
                    <a:pt x="101214" y="111744"/>
                  </a:lnTo>
                  <a:lnTo>
                    <a:pt x="62370" y="129644"/>
                  </a:lnTo>
                  <a:lnTo>
                    <a:pt x="44060" y="138750"/>
                  </a:lnTo>
                  <a:lnTo>
                    <a:pt x="18018" y="161726"/>
                  </a:lnTo>
                  <a:lnTo>
                    <a:pt x="7062" y="179467"/>
                  </a:lnTo>
                  <a:lnTo>
                    <a:pt x="0" y="212361"/>
                  </a:lnTo>
                  <a:lnTo>
                    <a:pt x="3992" y="233721"/>
                  </a:lnTo>
                  <a:lnTo>
                    <a:pt x="8021" y="243862"/>
                  </a:lnTo>
                  <a:lnTo>
                    <a:pt x="12823" y="250623"/>
                  </a:lnTo>
                  <a:lnTo>
                    <a:pt x="23804" y="258134"/>
                  </a:lnTo>
                  <a:lnTo>
                    <a:pt x="57054" y="257307"/>
                  </a:lnTo>
                  <a:lnTo>
                    <a:pt x="99431" y="241000"/>
                  </a:lnTo>
                  <a:lnTo>
                    <a:pt x="129282" y="223667"/>
                  </a:lnTo>
                  <a:lnTo>
                    <a:pt x="155561" y="195118"/>
                  </a:lnTo>
                  <a:lnTo>
                    <a:pt x="177137" y="149534"/>
                  </a:lnTo>
                  <a:lnTo>
                    <a:pt x="190531" y="111683"/>
                  </a:lnTo>
                  <a:lnTo>
                    <a:pt x="200177" y="73038"/>
                  </a:lnTo>
                  <a:lnTo>
                    <a:pt x="205734" y="28030"/>
                  </a:lnTo>
                  <a:lnTo>
                    <a:pt x="206528" y="0"/>
                  </a:lnTo>
                  <a:lnTo>
                    <a:pt x="205486" y="207"/>
                  </a:lnTo>
                  <a:lnTo>
                    <a:pt x="201506" y="3258"/>
                  </a:lnTo>
                  <a:lnTo>
                    <a:pt x="197932" y="35595"/>
                  </a:lnTo>
                  <a:lnTo>
                    <a:pt x="197312" y="68367"/>
                  </a:lnTo>
                  <a:lnTo>
                    <a:pt x="197167" y="103401"/>
                  </a:lnTo>
                  <a:lnTo>
                    <a:pt x="202142" y="149606"/>
                  </a:lnTo>
                  <a:lnTo>
                    <a:pt x="205701" y="195541"/>
                  </a:lnTo>
                  <a:lnTo>
                    <a:pt x="209226" y="238010"/>
                  </a:lnTo>
                  <a:lnTo>
                    <a:pt x="216102" y="2831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9" name="SMARTInkShape-8512"/>
            <p:cNvSpPr/>
            <p:nvPr/>
          </p:nvSpPr>
          <p:spPr>
            <a:xfrm>
              <a:off x="9374709" y="3248692"/>
              <a:ext cx="63908" cy="104109"/>
            </a:xfrm>
            <a:custGeom>
              <a:avLst/>
              <a:gdLst/>
              <a:ahLst/>
              <a:cxnLst/>
              <a:rect l="0" t="0" r="0" b="0"/>
              <a:pathLst>
                <a:path w="63908" h="104109">
                  <a:moveTo>
                    <a:pt x="26466" y="37433"/>
                  </a:moveTo>
                  <a:lnTo>
                    <a:pt x="31523" y="42490"/>
                  </a:lnTo>
                  <a:lnTo>
                    <a:pt x="35129" y="42921"/>
                  </a:lnTo>
                  <a:lnTo>
                    <a:pt x="44780" y="40578"/>
                  </a:lnTo>
                  <a:lnTo>
                    <a:pt x="57057" y="33308"/>
                  </a:lnTo>
                  <a:lnTo>
                    <a:pt x="59560" y="29391"/>
                  </a:lnTo>
                  <a:lnTo>
                    <a:pt x="63577" y="10719"/>
                  </a:lnTo>
                  <a:lnTo>
                    <a:pt x="63907" y="6924"/>
                  </a:lnTo>
                  <a:lnTo>
                    <a:pt x="63068" y="4394"/>
                  </a:lnTo>
                  <a:lnTo>
                    <a:pt x="61451" y="2706"/>
                  </a:lnTo>
                  <a:lnTo>
                    <a:pt x="56832" y="832"/>
                  </a:lnTo>
                  <a:lnTo>
                    <a:pt x="51251" y="0"/>
                  </a:lnTo>
                  <a:lnTo>
                    <a:pt x="25953" y="7069"/>
                  </a:lnTo>
                  <a:lnTo>
                    <a:pt x="16360" y="12649"/>
                  </a:lnTo>
                  <a:lnTo>
                    <a:pt x="8569" y="27124"/>
                  </a:lnTo>
                  <a:lnTo>
                    <a:pt x="1055" y="56250"/>
                  </a:lnTo>
                  <a:lnTo>
                    <a:pt x="0" y="65853"/>
                  </a:lnTo>
                  <a:lnTo>
                    <a:pt x="26466" y="1041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0" name="SMARTInkShape-8513"/>
            <p:cNvSpPr/>
            <p:nvPr/>
          </p:nvSpPr>
          <p:spPr>
            <a:xfrm>
              <a:off x="9520996" y="3257550"/>
              <a:ext cx="42105" cy="85726"/>
            </a:xfrm>
            <a:custGeom>
              <a:avLst/>
              <a:gdLst/>
              <a:ahLst/>
              <a:cxnLst/>
              <a:rect l="0" t="0" r="0" b="0"/>
              <a:pathLst>
                <a:path w="42105" h="85726">
                  <a:moveTo>
                    <a:pt x="42104" y="0"/>
                  </a:moveTo>
                  <a:lnTo>
                    <a:pt x="37047" y="0"/>
                  </a:lnTo>
                  <a:lnTo>
                    <a:pt x="23790" y="10113"/>
                  </a:lnTo>
                  <a:lnTo>
                    <a:pt x="4519" y="38596"/>
                  </a:lnTo>
                  <a:lnTo>
                    <a:pt x="1172" y="44780"/>
                  </a:lnTo>
                  <a:lnTo>
                    <a:pt x="0" y="51020"/>
                  </a:lnTo>
                  <a:lnTo>
                    <a:pt x="1519" y="63598"/>
                  </a:lnTo>
                  <a:lnTo>
                    <a:pt x="8324" y="77522"/>
                  </a:lnTo>
                  <a:lnTo>
                    <a:pt x="23054"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1" name="SMARTInkShape-8514"/>
            <p:cNvSpPr/>
            <p:nvPr/>
          </p:nvSpPr>
          <p:spPr>
            <a:xfrm>
              <a:off x="9639888" y="3257550"/>
              <a:ext cx="75613" cy="111754"/>
            </a:xfrm>
            <a:custGeom>
              <a:avLst/>
              <a:gdLst/>
              <a:ahLst/>
              <a:cxnLst/>
              <a:rect l="0" t="0" r="0" b="0"/>
              <a:pathLst>
                <a:path w="75613" h="111754">
                  <a:moveTo>
                    <a:pt x="8937" y="19050"/>
                  </a:moveTo>
                  <a:lnTo>
                    <a:pt x="3880" y="19050"/>
                  </a:lnTo>
                  <a:lnTo>
                    <a:pt x="2391" y="21167"/>
                  </a:lnTo>
                  <a:lnTo>
                    <a:pt x="0" y="39773"/>
                  </a:lnTo>
                  <a:lnTo>
                    <a:pt x="548" y="76616"/>
                  </a:lnTo>
                  <a:lnTo>
                    <a:pt x="7039" y="96549"/>
                  </a:lnTo>
                  <a:lnTo>
                    <a:pt x="12679" y="105705"/>
                  </a:lnTo>
                  <a:lnTo>
                    <a:pt x="18715" y="110480"/>
                  </a:lnTo>
                  <a:lnTo>
                    <a:pt x="21805" y="111753"/>
                  </a:lnTo>
                  <a:lnTo>
                    <a:pt x="24924" y="111544"/>
                  </a:lnTo>
                  <a:lnTo>
                    <a:pt x="31212" y="108489"/>
                  </a:lnTo>
                  <a:lnTo>
                    <a:pt x="33311" y="106193"/>
                  </a:lnTo>
                  <a:lnTo>
                    <a:pt x="35645" y="100819"/>
                  </a:lnTo>
                  <a:lnTo>
                    <a:pt x="40089" y="62078"/>
                  </a:lnTo>
                  <a:lnTo>
                    <a:pt x="48238" y="24324"/>
                  </a:lnTo>
                  <a:lnTo>
                    <a:pt x="56743" y="12222"/>
                  </a:lnTo>
                  <a:lnTo>
                    <a:pt x="7561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2" name="SMARTInkShape-8515"/>
            <p:cNvSpPr/>
            <p:nvPr/>
          </p:nvSpPr>
          <p:spPr>
            <a:xfrm>
              <a:off x="9740070" y="3278867"/>
              <a:ext cx="51354" cy="83459"/>
            </a:xfrm>
            <a:custGeom>
              <a:avLst/>
              <a:gdLst/>
              <a:ahLst/>
              <a:cxnLst/>
              <a:rect l="0" t="0" r="0" b="0"/>
              <a:pathLst>
                <a:path w="51354" h="83459">
                  <a:moveTo>
                    <a:pt x="13530" y="45358"/>
                  </a:moveTo>
                  <a:lnTo>
                    <a:pt x="18587" y="50415"/>
                  </a:lnTo>
                  <a:lnTo>
                    <a:pt x="21134" y="50846"/>
                  </a:lnTo>
                  <a:lnTo>
                    <a:pt x="23891" y="50075"/>
                  </a:lnTo>
                  <a:lnTo>
                    <a:pt x="44528" y="38375"/>
                  </a:lnTo>
                  <a:lnTo>
                    <a:pt x="48474" y="32377"/>
                  </a:lnTo>
                  <a:lnTo>
                    <a:pt x="51353" y="5382"/>
                  </a:lnTo>
                  <a:lnTo>
                    <a:pt x="50387" y="2833"/>
                  </a:lnTo>
                  <a:lnTo>
                    <a:pt x="48684" y="1133"/>
                  </a:lnTo>
                  <a:lnTo>
                    <a:pt x="46492" y="0"/>
                  </a:lnTo>
                  <a:lnTo>
                    <a:pt x="38410" y="1562"/>
                  </a:lnTo>
                  <a:lnTo>
                    <a:pt x="27763" y="6843"/>
                  </a:lnTo>
                  <a:lnTo>
                    <a:pt x="11985" y="20658"/>
                  </a:lnTo>
                  <a:lnTo>
                    <a:pt x="5311" y="34042"/>
                  </a:lnTo>
                  <a:lnTo>
                    <a:pt x="0" y="48795"/>
                  </a:lnTo>
                  <a:lnTo>
                    <a:pt x="13530" y="834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3" name="SMARTInkShape-8516"/>
            <p:cNvSpPr/>
            <p:nvPr/>
          </p:nvSpPr>
          <p:spPr>
            <a:xfrm>
              <a:off x="9849625" y="3287449"/>
              <a:ext cx="84951" cy="65352"/>
            </a:xfrm>
            <a:custGeom>
              <a:avLst/>
              <a:gdLst/>
              <a:ahLst/>
              <a:cxnLst/>
              <a:rect l="0" t="0" r="0" b="0"/>
              <a:pathLst>
                <a:path w="84951" h="65352">
                  <a:moveTo>
                    <a:pt x="84950" y="8201"/>
                  </a:moveTo>
                  <a:lnTo>
                    <a:pt x="84950" y="3144"/>
                  </a:lnTo>
                  <a:lnTo>
                    <a:pt x="83892" y="1655"/>
                  </a:lnTo>
                  <a:lnTo>
                    <a:pt x="82128" y="662"/>
                  </a:lnTo>
                  <a:lnTo>
                    <a:pt x="79893" y="0"/>
                  </a:lnTo>
                  <a:lnTo>
                    <a:pt x="77346" y="617"/>
                  </a:lnTo>
                  <a:lnTo>
                    <a:pt x="30863" y="28387"/>
                  </a:lnTo>
                  <a:lnTo>
                    <a:pt x="12480" y="40993"/>
                  </a:lnTo>
                  <a:lnTo>
                    <a:pt x="8062" y="42762"/>
                  </a:lnTo>
                  <a:lnTo>
                    <a:pt x="5116" y="45000"/>
                  </a:lnTo>
                  <a:lnTo>
                    <a:pt x="971" y="51090"/>
                  </a:lnTo>
                  <a:lnTo>
                    <a:pt x="389" y="50552"/>
                  </a:lnTo>
                  <a:lnTo>
                    <a:pt x="0" y="49135"/>
                  </a:lnTo>
                  <a:lnTo>
                    <a:pt x="800" y="48190"/>
                  </a:lnTo>
                  <a:lnTo>
                    <a:pt x="48364" y="28989"/>
                  </a:lnTo>
                  <a:lnTo>
                    <a:pt x="59060" y="27766"/>
                  </a:lnTo>
                  <a:lnTo>
                    <a:pt x="61339" y="29711"/>
                  </a:lnTo>
                  <a:lnTo>
                    <a:pt x="65607" y="40445"/>
                  </a:lnTo>
                  <a:lnTo>
                    <a:pt x="67822" y="42397"/>
                  </a:lnTo>
                  <a:lnTo>
                    <a:pt x="70357" y="43698"/>
                  </a:lnTo>
                  <a:lnTo>
                    <a:pt x="84950" y="653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60" name="SMARTInkShape-Group1295"/>
          <p:cNvGrpSpPr/>
          <p:nvPr/>
        </p:nvGrpSpPr>
        <p:grpSpPr>
          <a:xfrm>
            <a:off x="2286000" y="1733550"/>
            <a:ext cx="4229101" cy="2095501"/>
            <a:chOff x="2286000" y="1733550"/>
            <a:chExt cx="4229101" cy="2095501"/>
          </a:xfrm>
        </p:grpSpPr>
        <p:sp>
          <p:nvSpPr>
            <p:cNvPr id="755" name="SMARTInkShape-8517"/>
            <p:cNvSpPr/>
            <p:nvPr/>
          </p:nvSpPr>
          <p:spPr>
            <a:xfrm>
              <a:off x="2286000" y="1933575"/>
              <a:ext cx="3495676" cy="1895476"/>
            </a:xfrm>
            <a:custGeom>
              <a:avLst/>
              <a:gdLst/>
              <a:ahLst/>
              <a:cxnLst/>
              <a:rect l="0" t="0" r="0" b="0"/>
              <a:pathLst>
                <a:path w="3495676" h="1895476">
                  <a:moveTo>
                    <a:pt x="0" y="1895475"/>
                  </a:moveTo>
                  <a:lnTo>
                    <a:pt x="17926" y="1878607"/>
                  </a:lnTo>
                  <a:lnTo>
                    <a:pt x="62402" y="1850999"/>
                  </a:lnTo>
                  <a:lnTo>
                    <a:pt x="105467" y="1830090"/>
                  </a:lnTo>
                  <a:lnTo>
                    <a:pt x="148728" y="1801911"/>
                  </a:lnTo>
                  <a:lnTo>
                    <a:pt x="193646" y="1768563"/>
                  </a:lnTo>
                  <a:lnTo>
                    <a:pt x="238123" y="1740444"/>
                  </a:lnTo>
                  <a:lnTo>
                    <a:pt x="279596" y="1709920"/>
                  </a:lnTo>
                  <a:lnTo>
                    <a:pt x="318264" y="1685626"/>
                  </a:lnTo>
                  <a:lnTo>
                    <a:pt x="365683" y="1651379"/>
                  </a:lnTo>
                  <a:lnTo>
                    <a:pt x="410067" y="1619300"/>
                  </a:lnTo>
                  <a:lnTo>
                    <a:pt x="457265" y="1588565"/>
                  </a:lnTo>
                  <a:lnTo>
                    <a:pt x="504834" y="1563952"/>
                  </a:lnTo>
                  <a:lnTo>
                    <a:pt x="549473" y="1539614"/>
                  </a:lnTo>
                  <a:lnTo>
                    <a:pt x="589962" y="1514423"/>
                  </a:lnTo>
                  <a:lnTo>
                    <a:pt x="614630" y="1501752"/>
                  </a:lnTo>
                  <a:lnTo>
                    <a:pt x="653816" y="1489065"/>
                  </a:lnTo>
                  <a:lnTo>
                    <a:pt x="698196" y="1464966"/>
                  </a:lnTo>
                  <a:lnTo>
                    <a:pt x="736510" y="1442773"/>
                  </a:lnTo>
                  <a:lnTo>
                    <a:pt x="780836" y="1415253"/>
                  </a:lnTo>
                  <a:lnTo>
                    <a:pt x="816852" y="1390531"/>
                  </a:lnTo>
                  <a:lnTo>
                    <a:pt x="854335" y="1369331"/>
                  </a:lnTo>
                  <a:lnTo>
                    <a:pt x="891194" y="1349644"/>
                  </a:lnTo>
                  <a:lnTo>
                    <a:pt x="935451" y="1321206"/>
                  </a:lnTo>
                  <a:lnTo>
                    <a:pt x="972143" y="1297402"/>
                  </a:lnTo>
                  <a:lnTo>
                    <a:pt x="1009826" y="1276943"/>
                  </a:lnTo>
                  <a:lnTo>
                    <a:pt x="1055428" y="1251067"/>
                  </a:lnTo>
                  <a:lnTo>
                    <a:pt x="1102615" y="1219027"/>
                  </a:lnTo>
                  <a:lnTo>
                    <a:pt x="1140089" y="1197864"/>
                  </a:lnTo>
                  <a:lnTo>
                    <a:pt x="1178003" y="1177130"/>
                  </a:lnTo>
                  <a:lnTo>
                    <a:pt x="1216048" y="1152407"/>
                  </a:lnTo>
                  <a:lnTo>
                    <a:pt x="1255190" y="1130148"/>
                  </a:lnTo>
                  <a:lnTo>
                    <a:pt x="1298773" y="1104972"/>
                  </a:lnTo>
                  <a:lnTo>
                    <a:pt x="1338968" y="1082579"/>
                  </a:lnTo>
                  <a:lnTo>
                    <a:pt x="1377689" y="1057364"/>
                  </a:lnTo>
                  <a:lnTo>
                    <a:pt x="1417031" y="1036017"/>
                  </a:lnTo>
                  <a:lnTo>
                    <a:pt x="1460673" y="1015228"/>
                  </a:lnTo>
                  <a:lnTo>
                    <a:pt x="1500886" y="990489"/>
                  </a:lnTo>
                  <a:lnTo>
                    <a:pt x="1540670" y="968224"/>
                  </a:lnTo>
                  <a:lnTo>
                    <a:pt x="1584443" y="943048"/>
                  </a:lnTo>
                  <a:lnTo>
                    <a:pt x="1624694" y="920654"/>
                  </a:lnTo>
                  <a:lnTo>
                    <a:pt x="1664490" y="895439"/>
                  </a:lnTo>
                  <a:lnTo>
                    <a:pt x="1709325" y="873034"/>
                  </a:lnTo>
                  <a:lnTo>
                    <a:pt x="1755065" y="846757"/>
                  </a:lnTo>
                  <a:lnTo>
                    <a:pt x="1796957" y="819921"/>
                  </a:lnTo>
                  <a:lnTo>
                    <a:pt x="1842413" y="798094"/>
                  </a:lnTo>
                  <a:lnTo>
                    <a:pt x="1888337" y="777163"/>
                  </a:lnTo>
                  <a:lnTo>
                    <a:pt x="1929226" y="751323"/>
                  </a:lnTo>
                  <a:lnTo>
                    <a:pt x="1969210" y="724617"/>
                  </a:lnTo>
                  <a:lnTo>
                    <a:pt x="2013043" y="702828"/>
                  </a:lnTo>
                  <a:lnTo>
                    <a:pt x="2054370" y="681908"/>
                  </a:lnTo>
                  <a:lnTo>
                    <a:pt x="2098601" y="657130"/>
                  </a:lnTo>
                  <a:lnTo>
                    <a:pt x="2138987" y="635913"/>
                  </a:lnTo>
                  <a:lnTo>
                    <a:pt x="2178823" y="615162"/>
                  </a:lnTo>
                  <a:lnTo>
                    <a:pt x="2222612" y="590434"/>
                  </a:lnTo>
                  <a:lnTo>
                    <a:pt x="2262867" y="569232"/>
                  </a:lnTo>
                  <a:lnTo>
                    <a:pt x="2302664" y="548485"/>
                  </a:lnTo>
                  <a:lnTo>
                    <a:pt x="2346441" y="523758"/>
                  </a:lnTo>
                  <a:lnTo>
                    <a:pt x="2386694" y="501498"/>
                  </a:lnTo>
                  <a:lnTo>
                    <a:pt x="2425432" y="476322"/>
                  </a:lnTo>
                  <a:lnTo>
                    <a:pt x="2464779" y="454987"/>
                  </a:lnTo>
                  <a:lnTo>
                    <a:pt x="2508422" y="435260"/>
                  </a:lnTo>
                  <a:lnTo>
                    <a:pt x="2548636" y="416009"/>
                  </a:lnTo>
                  <a:lnTo>
                    <a:pt x="2586303" y="396900"/>
                  </a:lnTo>
                  <a:lnTo>
                    <a:pt x="2630834" y="371480"/>
                  </a:lnTo>
                  <a:lnTo>
                    <a:pt x="2667573" y="352427"/>
                  </a:lnTo>
                  <a:lnTo>
                    <a:pt x="2712857" y="327025"/>
                  </a:lnTo>
                  <a:lnTo>
                    <a:pt x="2759980" y="308171"/>
                  </a:lnTo>
                  <a:lnTo>
                    <a:pt x="2797442" y="291217"/>
                  </a:lnTo>
                  <a:lnTo>
                    <a:pt x="2834296" y="272788"/>
                  </a:lnTo>
                  <a:lnTo>
                    <a:pt x="2875730" y="247598"/>
                  </a:lnTo>
                  <a:lnTo>
                    <a:pt x="2907705" y="231407"/>
                  </a:lnTo>
                  <a:lnTo>
                    <a:pt x="2951378" y="211398"/>
                  </a:lnTo>
                  <a:lnTo>
                    <a:pt x="2997125" y="188121"/>
                  </a:lnTo>
                  <a:lnTo>
                    <a:pt x="3040655" y="169412"/>
                  </a:lnTo>
                  <a:lnTo>
                    <a:pt x="3084650" y="145647"/>
                  </a:lnTo>
                  <a:lnTo>
                    <a:pt x="3131518" y="127116"/>
                  </a:lnTo>
                  <a:lnTo>
                    <a:pt x="3178719" y="104171"/>
                  </a:lnTo>
                  <a:lnTo>
                    <a:pt x="3223987" y="84312"/>
                  </a:lnTo>
                  <a:lnTo>
                    <a:pt x="3261128" y="73547"/>
                  </a:lnTo>
                  <a:lnTo>
                    <a:pt x="3304001" y="53882"/>
                  </a:lnTo>
                  <a:lnTo>
                    <a:pt x="3343043" y="38709"/>
                  </a:lnTo>
                  <a:lnTo>
                    <a:pt x="3381329" y="25520"/>
                  </a:lnTo>
                  <a:lnTo>
                    <a:pt x="3426171" y="12363"/>
                  </a:lnTo>
                  <a:lnTo>
                    <a:pt x="34956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6" name="SMARTInkShape-8518"/>
            <p:cNvSpPr/>
            <p:nvPr/>
          </p:nvSpPr>
          <p:spPr>
            <a:xfrm>
              <a:off x="5972175" y="1975712"/>
              <a:ext cx="28576" cy="129314"/>
            </a:xfrm>
            <a:custGeom>
              <a:avLst/>
              <a:gdLst/>
              <a:ahLst/>
              <a:cxnLst/>
              <a:rect l="0" t="0" r="0" b="0"/>
              <a:pathLst>
                <a:path w="28576" h="129314">
                  <a:moveTo>
                    <a:pt x="0" y="5488"/>
                  </a:moveTo>
                  <a:lnTo>
                    <a:pt x="0" y="0"/>
                  </a:lnTo>
                  <a:lnTo>
                    <a:pt x="0" y="2343"/>
                  </a:lnTo>
                  <a:lnTo>
                    <a:pt x="2822" y="6913"/>
                  </a:lnTo>
                  <a:lnTo>
                    <a:pt x="5057" y="9613"/>
                  </a:lnTo>
                  <a:lnTo>
                    <a:pt x="11759" y="48208"/>
                  </a:lnTo>
                  <a:lnTo>
                    <a:pt x="18090" y="93546"/>
                  </a:lnTo>
                  <a:lnTo>
                    <a:pt x="28575" y="12931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SMARTInkShape-8519"/>
            <p:cNvSpPr/>
            <p:nvPr/>
          </p:nvSpPr>
          <p:spPr>
            <a:xfrm>
              <a:off x="5973499" y="1934226"/>
              <a:ext cx="236802" cy="170800"/>
            </a:xfrm>
            <a:custGeom>
              <a:avLst/>
              <a:gdLst/>
              <a:ahLst/>
              <a:cxnLst/>
              <a:rect l="0" t="0" r="0" b="0"/>
              <a:pathLst>
                <a:path w="236802" h="170800">
                  <a:moveTo>
                    <a:pt x="8201" y="37449"/>
                  </a:moveTo>
                  <a:lnTo>
                    <a:pt x="0" y="37449"/>
                  </a:lnTo>
                  <a:lnTo>
                    <a:pt x="4125" y="42505"/>
                  </a:lnTo>
                  <a:lnTo>
                    <a:pt x="9212" y="44988"/>
                  </a:lnTo>
                  <a:lnTo>
                    <a:pt x="12050" y="45650"/>
                  </a:lnTo>
                  <a:lnTo>
                    <a:pt x="53278" y="91632"/>
                  </a:lnTo>
                  <a:lnTo>
                    <a:pt x="78135" y="111769"/>
                  </a:lnTo>
                  <a:lnTo>
                    <a:pt x="94304" y="119795"/>
                  </a:lnTo>
                  <a:lnTo>
                    <a:pt x="105797" y="122173"/>
                  </a:lnTo>
                  <a:lnTo>
                    <a:pt x="112607" y="119907"/>
                  </a:lnTo>
                  <a:lnTo>
                    <a:pt x="115905" y="117821"/>
                  </a:lnTo>
                  <a:lnTo>
                    <a:pt x="128802" y="99264"/>
                  </a:lnTo>
                  <a:lnTo>
                    <a:pt x="154442" y="55097"/>
                  </a:lnTo>
                  <a:lnTo>
                    <a:pt x="176214" y="14435"/>
                  </a:lnTo>
                  <a:lnTo>
                    <a:pt x="182710" y="6759"/>
                  </a:lnTo>
                  <a:lnTo>
                    <a:pt x="189124" y="2642"/>
                  </a:lnTo>
                  <a:lnTo>
                    <a:pt x="196809" y="0"/>
                  </a:lnTo>
                  <a:lnTo>
                    <a:pt x="197860" y="5283"/>
                  </a:lnTo>
                  <a:lnTo>
                    <a:pt x="206853" y="52347"/>
                  </a:lnTo>
                  <a:lnTo>
                    <a:pt x="215559" y="92681"/>
                  </a:lnTo>
                  <a:lnTo>
                    <a:pt x="227166" y="137430"/>
                  </a:lnTo>
                  <a:lnTo>
                    <a:pt x="236801" y="17079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8" name="SMARTInkShape-8520"/>
            <p:cNvSpPr/>
            <p:nvPr/>
          </p:nvSpPr>
          <p:spPr>
            <a:xfrm>
              <a:off x="6298814" y="1924050"/>
              <a:ext cx="203923" cy="209551"/>
            </a:xfrm>
            <a:custGeom>
              <a:avLst/>
              <a:gdLst/>
              <a:ahLst/>
              <a:cxnLst/>
              <a:rect l="0" t="0" r="0" b="0"/>
              <a:pathLst>
                <a:path w="203923" h="209551">
                  <a:moveTo>
                    <a:pt x="130561" y="0"/>
                  </a:moveTo>
                  <a:lnTo>
                    <a:pt x="111392" y="1058"/>
                  </a:lnTo>
                  <a:lnTo>
                    <a:pt x="67085" y="18314"/>
                  </a:lnTo>
                  <a:lnTo>
                    <a:pt x="51902" y="29659"/>
                  </a:lnTo>
                  <a:lnTo>
                    <a:pt x="6623" y="68032"/>
                  </a:lnTo>
                  <a:lnTo>
                    <a:pt x="1394" y="75392"/>
                  </a:lnTo>
                  <a:lnTo>
                    <a:pt x="0" y="78836"/>
                  </a:lnTo>
                  <a:lnTo>
                    <a:pt x="1187" y="81133"/>
                  </a:lnTo>
                  <a:lnTo>
                    <a:pt x="4095" y="82663"/>
                  </a:lnTo>
                  <a:lnTo>
                    <a:pt x="23971" y="85120"/>
                  </a:lnTo>
                  <a:lnTo>
                    <a:pt x="57234" y="85546"/>
                  </a:lnTo>
                  <a:lnTo>
                    <a:pt x="88446" y="88468"/>
                  </a:lnTo>
                  <a:lnTo>
                    <a:pt x="121368" y="92236"/>
                  </a:lnTo>
                  <a:lnTo>
                    <a:pt x="161586" y="95415"/>
                  </a:lnTo>
                  <a:lnTo>
                    <a:pt x="186791" y="102590"/>
                  </a:lnTo>
                  <a:lnTo>
                    <a:pt x="197179" y="108390"/>
                  </a:lnTo>
                  <a:lnTo>
                    <a:pt x="200374" y="113535"/>
                  </a:lnTo>
                  <a:lnTo>
                    <a:pt x="203922" y="127718"/>
                  </a:lnTo>
                  <a:lnTo>
                    <a:pt x="202677" y="138961"/>
                  </a:lnTo>
                  <a:lnTo>
                    <a:pt x="200863" y="143441"/>
                  </a:lnTo>
                  <a:lnTo>
                    <a:pt x="178085" y="159858"/>
                  </a:lnTo>
                  <a:lnTo>
                    <a:pt x="134579" y="183311"/>
                  </a:lnTo>
                  <a:lnTo>
                    <a:pt x="110468" y="194602"/>
                  </a:lnTo>
                  <a:lnTo>
                    <a:pt x="73411"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9" name="SMARTInkShape-8521"/>
            <p:cNvSpPr/>
            <p:nvPr/>
          </p:nvSpPr>
          <p:spPr>
            <a:xfrm>
              <a:off x="6505967" y="1733550"/>
              <a:ext cx="9134" cy="76201"/>
            </a:xfrm>
            <a:custGeom>
              <a:avLst/>
              <a:gdLst/>
              <a:ahLst/>
              <a:cxnLst/>
              <a:rect l="0" t="0" r="0" b="0"/>
              <a:pathLst>
                <a:path w="9134" h="76201">
                  <a:moveTo>
                    <a:pt x="9133" y="0"/>
                  </a:moveTo>
                  <a:lnTo>
                    <a:pt x="932" y="0"/>
                  </a:lnTo>
                  <a:lnTo>
                    <a:pt x="0" y="10113"/>
                  </a:lnTo>
                  <a:lnTo>
                    <a:pt x="9133" y="76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44" name="SMARTInkShape-Group1296"/>
          <p:cNvGrpSpPr/>
          <p:nvPr/>
        </p:nvGrpSpPr>
        <p:grpSpPr>
          <a:xfrm>
            <a:off x="4619625" y="3600450"/>
            <a:ext cx="76201" cy="1838326"/>
            <a:chOff x="4619625" y="3600450"/>
            <a:chExt cx="76201" cy="1838326"/>
          </a:xfrm>
        </p:grpSpPr>
        <p:sp>
          <p:nvSpPr>
            <p:cNvPr id="761" name="SMARTInkShape-8522"/>
            <p:cNvSpPr/>
            <p:nvPr/>
          </p:nvSpPr>
          <p:spPr>
            <a:xfrm>
              <a:off x="4686300" y="5419725"/>
              <a:ext cx="9526" cy="19051"/>
            </a:xfrm>
            <a:custGeom>
              <a:avLst/>
              <a:gdLst/>
              <a:ahLst/>
              <a:cxnLst/>
              <a:rect l="0" t="0" r="0" b="0"/>
              <a:pathLst>
                <a:path w="9526" h="19051">
                  <a:moveTo>
                    <a:pt x="9525" y="0"/>
                  </a:moveTo>
                  <a:lnTo>
                    <a:pt x="9525" y="5057"/>
                  </a:ln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2" name="SMARTInkShape-8523"/>
            <p:cNvSpPr/>
            <p:nvPr/>
          </p:nvSpPr>
          <p:spPr>
            <a:xfrm>
              <a:off x="4657725" y="5257800"/>
              <a:ext cx="9526" cy="104776"/>
            </a:xfrm>
            <a:custGeom>
              <a:avLst/>
              <a:gdLst/>
              <a:ahLst/>
              <a:cxnLst/>
              <a:rect l="0" t="0" r="0" b="0"/>
              <a:pathLst>
                <a:path w="9526" h="104776">
                  <a:moveTo>
                    <a:pt x="0" y="0"/>
                  </a:moveTo>
                  <a:lnTo>
                    <a:pt x="0" y="46346"/>
                  </a:lnTo>
                  <a:lnTo>
                    <a:pt x="2822" y="55170"/>
                  </a:lnTo>
                  <a:lnTo>
                    <a:pt x="6546" y="62620"/>
                  </a:lnTo>
                  <a:lnTo>
                    <a:pt x="9133" y="79259"/>
                  </a:lnTo>
                  <a:lnTo>
                    <a:pt x="95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3" name="SMARTInkShape-8524"/>
            <p:cNvSpPr/>
            <p:nvPr/>
          </p:nvSpPr>
          <p:spPr>
            <a:xfrm>
              <a:off x="4648200" y="4933950"/>
              <a:ext cx="9526" cy="228601"/>
            </a:xfrm>
            <a:custGeom>
              <a:avLst/>
              <a:gdLst/>
              <a:ahLst/>
              <a:cxnLst/>
              <a:rect l="0" t="0" r="0" b="0"/>
              <a:pathLst>
                <a:path w="9526" h="228601">
                  <a:moveTo>
                    <a:pt x="0" y="0"/>
                  </a:moveTo>
                  <a:lnTo>
                    <a:pt x="0" y="45057"/>
                  </a:lnTo>
                  <a:lnTo>
                    <a:pt x="0" y="92484"/>
                  </a:lnTo>
                  <a:lnTo>
                    <a:pt x="1058" y="137607"/>
                  </a:lnTo>
                  <a:lnTo>
                    <a:pt x="8936" y="185196"/>
                  </a:lnTo>
                  <a:lnTo>
                    <a:pt x="95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4" name="SMARTInkShape-8525"/>
            <p:cNvSpPr/>
            <p:nvPr/>
          </p:nvSpPr>
          <p:spPr>
            <a:xfrm>
              <a:off x="4619625" y="4562475"/>
              <a:ext cx="9526" cy="219076"/>
            </a:xfrm>
            <a:custGeom>
              <a:avLst/>
              <a:gdLst/>
              <a:ahLst/>
              <a:cxnLst/>
              <a:rect l="0" t="0" r="0" b="0"/>
              <a:pathLst>
                <a:path w="9526" h="219076">
                  <a:moveTo>
                    <a:pt x="9525" y="0"/>
                  </a:moveTo>
                  <a:lnTo>
                    <a:pt x="9525" y="47058"/>
                  </a:lnTo>
                  <a:lnTo>
                    <a:pt x="9525" y="88131"/>
                  </a:lnTo>
                  <a:lnTo>
                    <a:pt x="8467" y="110150"/>
                  </a:lnTo>
                  <a:lnTo>
                    <a:pt x="1986" y="136607"/>
                  </a:lnTo>
                  <a:lnTo>
                    <a:pt x="392" y="167037"/>
                  </a:lnTo>
                  <a:lnTo>
                    <a:pt x="2997" y="177602"/>
                  </a:lnTo>
                  <a:lnTo>
                    <a:pt x="5173" y="181902"/>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5" name="SMARTInkShape-8526"/>
            <p:cNvSpPr/>
            <p:nvPr/>
          </p:nvSpPr>
          <p:spPr>
            <a:xfrm>
              <a:off x="4643595" y="4210050"/>
              <a:ext cx="14131" cy="180976"/>
            </a:xfrm>
            <a:custGeom>
              <a:avLst/>
              <a:gdLst/>
              <a:ahLst/>
              <a:cxnLst/>
              <a:rect l="0" t="0" r="0" b="0"/>
              <a:pathLst>
                <a:path w="14131" h="180976">
                  <a:moveTo>
                    <a:pt x="14130" y="0"/>
                  </a:moveTo>
                  <a:lnTo>
                    <a:pt x="14130" y="47058"/>
                  </a:lnTo>
                  <a:lnTo>
                    <a:pt x="14130" y="50422"/>
                  </a:lnTo>
                  <a:lnTo>
                    <a:pt x="0" y="89250"/>
                  </a:lnTo>
                  <a:lnTo>
                    <a:pt x="4364" y="136569"/>
                  </a:lnTo>
                  <a:lnTo>
                    <a:pt x="4605"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SMARTInkShape-8527"/>
            <p:cNvSpPr/>
            <p:nvPr/>
          </p:nvSpPr>
          <p:spPr>
            <a:xfrm>
              <a:off x="4629150" y="3600450"/>
              <a:ext cx="9134" cy="85726"/>
            </a:xfrm>
            <a:custGeom>
              <a:avLst/>
              <a:gdLst/>
              <a:ahLst/>
              <a:cxnLst/>
              <a:rect l="0" t="0" r="0" b="0"/>
              <a:pathLst>
                <a:path w="9134" h="85726">
                  <a:moveTo>
                    <a:pt x="0" y="0"/>
                  </a:moveTo>
                  <a:lnTo>
                    <a:pt x="0" y="31905"/>
                  </a:lnTo>
                  <a:lnTo>
                    <a:pt x="9133" y="69462"/>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SMARTInkShape-8528"/>
            <p:cNvSpPr/>
            <p:nvPr/>
          </p:nvSpPr>
          <p:spPr>
            <a:xfrm>
              <a:off x="4629150" y="3819525"/>
              <a:ext cx="9526" cy="161926"/>
            </a:xfrm>
            <a:custGeom>
              <a:avLst/>
              <a:gdLst/>
              <a:ahLst/>
              <a:cxnLst/>
              <a:rect l="0" t="0" r="0" b="0"/>
              <a:pathLst>
                <a:path w="9526" h="161926">
                  <a:moveTo>
                    <a:pt x="9525" y="0"/>
                  </a:moveTo>
                  <a:lnTo>
                    <a:pt x="9525" y="41314"/>
                  </a:lnTo>
                  <a:lnTo>
                    <a:pt x="392" y="87185"/>
                  </a:lnTo>
                  <a:lnTo>
                    <a:pt x="23" y="132759"/>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1" name="SMARTInkShape-Group1297"/>
          <p:cNvGrpSpPr/>
          <p:nvPr/>
        </p:nvGrpSpPr>
        <p:grpSpPr>
          <a:xfrm>
            <a:off x="2299562" y="3552825"/>
            <a:ext cx="2034314" cy="19051"/>
            <a:chOff x="2299562" y="3552825"/>
            <a:chExt cx="2034314" cy="19051"/>
          </a:xfrm>
        </p:grpSpPr>
        <p:sp>
          <p:nvSpPr>
            <p:cNvPr id="545" name="SMARTInkShape-8529"/>
            <p:cNvSpPr/>
            <p:nvPr/>
          </p:nvSpPr>
          <p:spPr>
            <a:xfrm>
              <a:off x="3086100" y="3552825"/>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6" name="SMARTInkShape-8530"/>
            <p:cNvSpPr/>
            <p:nvPr/>
          </p:nvSpPr>
          <p:spPr>
            <a:xfrm>
              <a:off x="2733675" y="3552825"/>
              <a:ext cx="123826" cy="9526"/>
            </a:xfrm>
            <a:custGeom>
              <a:avLst/>
              <a:gdLst/>
              <a:ahLst/>
              <a:cxnLst/>
              <a:rect l="0" t="0" r="0" b="0"/>
              <a:pathLst>
                <a:path w="123826" h="9526">
                  <a:moveTo>
                    <a:pt x="0" y="9525"/>
                  </a:moveTo>
                  <a:lnTo>
                    <a:pt x="15209" y="2979"/>
                  </a:lnTo>
                  <a:lnTo>
                    <a:pt x="62331" y="78"/>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SMARTInkShape-8531"/>
            <p:cNvSpPr/>
            <p:nvPr/>
          </p:nvSpPr>
          <p:spPr>
            <a:xfrm>
              <a:off x="2299562" y="3562350"/>
              <a:ext cx="81689" cy="1"/>
            </a:xfrm>
            <a:custGeom>
              <a:avLst/>
              <a:gdLst/>
              <a:ahLst/>
              <a:cxnLst/>
              <a:rect l="0" t="0" r="0" b="0"/>
              <a:pathLst>
                <a:path w="81689" h="1">
                  <a:moveTo>
                    <a:pt x="5488" y="0"/>
                  </a:moveTo>
                  <a:lnTo>
                    <a:pt x="0" y="0"/>
                  </a:lnTo>
                  <a:lnTo>
                    <a:pt x="40642" y="0"/>
                  </a:lnTo>
                  <a:lnTo>
                    <a:pt x="8168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8" name="SMARTInkShape-8532"/>
            <p:cNvSpPr/>
            <p:nvPr/>
          </p:nvSpPr>
          <p:spPr>
            <a:xfrm>
              <a:off x="4324350" y="357187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9" name="SMARTInkShape-8533"/>
            <p:cNvSpPr/>
            <p:nvPr/>
          </p:nvSpPr>
          <p:spPr>
            <a:xfrm>
              <a:off x="3714750" y="3562350"/>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0" name="SMARTInkShape-8534"/>
            <p:cNvSpPr/>
            <p:nvPr/>
          </p:nvSpPr>
          <p:spPr>
            <a:xfrm>
              <a:off x="3400425" y="3562350"/>
              <a:ext cx="47626" cy="1"/>
            </a:xfrm>
            <a:custGeom>
              <a:avLst/>
              <a:gdLst/>
              <a:ahLst/>
              <a:cxnLst/>
              <a:rect l="0" t="0" r="0" b="0"/>
              <a:pathLst>
                <a:path w="47626" h="1">
                  <a:moveTo>
                    <a:pt x="0" y="0"/>
                  </a:move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5" name="SMARTInkShape-Group1298"/>
          <p:cNvGrpSpPr/>
          <p:nvPr/>
        </p:nvGrpSpPr>
        <p:grpSpPr>
          <a:xfrm>
            <a:off x="4472707" y="5622132"/>
            <a:ext cx="413618" cy="332219"/>
            <a:chOff x="4472707" y="5622132"/>
            <a:chExt cx="413618" cy="332219"/>
          </a:xfrm>
        </p:grpSpPr>
        <p:sp>
          <p:nvSpPr>
            <p:cNvPr id="552" name="SMARTInkShape-8535"/>
            <p:cNvSpPr/>
            <p:nvPr/>
          </p:nvSpPr>
          <p:spPr>
            <a:xfrm>
              <a:off x="4791075" y="5648385"/>
              <a:ext cx="95250" cy="66449"/>
            </a:xfrm>
            <a:custGeom>
              <a:avLst/>
              <a:gdLst/>
              <a:ahLst/>
              <a:cxnLst/>
              <a:rect l="0" t="0" r="0" b="0"/>
              <a:pathLst>
                <a:path w="95250" h="66449">
                  <a:moveTo>
                    <a:pt x="9525" y="9465"/>
                  </a:moveTo>
                  <a:lnTo>
                    <a:pt x="9525" y="17666"/>
                  </a:lnTo>
                  <a:lnTo>
                    <a:pt x="14581" y="28711"/>
                  </a:lnTo>
                  <a:lnTo>
                    <a:pt x="22708" y="36716"/>
                  </a:lnTo>
                  <a:lnTo>
                    <a:pt x="56998" y="63758"/>
                  </a:lnTo>
                  <a:lnTo>
                    <a:pt x="69452" y="65769"/>
                  </a:lnTo>
                  <a:lnTo>
                    <a:pt x="82510" y="66448"/>
                  </a:lnTo>
                  <a:lnTo>
                    <a:pt x="87119" y="63719"/>
                  </a:lnTo>
                  <a:lnTo>
                    <a:pt x="89829" y="61509"/>
                  </a:lnTo>
                  <a:lnTo>
                    <a:pt x="92841" y="53410"/>
                  </a:lnTo>
                  <a:lnTo>
                    <a:pt x="95208" y="7715"/>
                  </a:lnTo>
                  <a:lnTo>
                    <a:pt x="95249" y="142"/>
                  </a:lnTo>
                  <a:lnTo>
                    <a:pt x="90193" y="0"/>
                  </a:lnTo>
                  <a:lnTo>
                    <a:pt x="84889" y="2789"/>
                  </a:lnTo>
                  <a:lnTo>
                    <a:pt x="0" y="475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3" name="SMARTInkShape-8536"/>
            <p:cNvSpPr/>
            <p:nvPr/>
          </p:nvSpPr>
          <p:spPr>
            <a:xfrm>
              <a:off x="4472707" y="5622132"/>
              <a:ext cx="298304" cy="332219"/>
            </a:xfrm>
            <a:custGeom>
              <a:avLst/>
              <a:gdLst/>
              <a:ahLst/>
              <a:cxnLst/>
              <a:rect l="0" t="0" r="0" b="0"/>
              <a:pathLst>
                <a:path w="298304" h="332219">
                  <a:moveTo>
                    <a:pt x="108818" y="64293"/>
                  </a:moveTo>
                  <a:lnTo>
                    <a:pt x="99097" y="65351"/>
                  </a:lnTo>
                  <a:lnTo>
                    <a:pt x="85448" y="69350"/>
                  </a:lnTo>
                  <a:lnTo>
                    <a:pt x="71619" y="80299"/>
                  </a:lnTo>
                  <a:lnTo>
                    <a:pt x="33599" y="121238"/>
                  </a:lnTo>
                  <a:lnTo>
                    <a:pt x="18915" y="144783"/>
                  </a:lnTo>
                  <a:lnTo>
                    <a:pt x="7862" y="178688"/>
                  </a:lnTo>
                  <a:lnTo>
                    <a:pt x="0" y="218603"/>
                  </a:lnTo>
                  <a:lnTo>
                    <a:pt x="1541" y="237298"/>
                  </a:lnTo>
                  <a:lnTo>
                    <a:pt x="13415" y="269835"/>
                  </a:lnTo>
                  <a:lnTo>
                    <a:pt x="27258" y="285467"/>
                  </a:lnTo>
                  <a:lnTo>
                    <a:pt x="73070" y="311291"/>
                  </a:lnTo>
                  <a:lnTo>
                    <a:pt x="119396" y="329571"/>
                  </a:lnTo>
                  <a:lnTo>
                    <a:pt x="164046" y="332218"/>
                  </a:lnTo>
                  <a:lnTo>
                    <a:pt x="211332" y="323631"/>
                  </a:lnTo>
                  <a:lnTo>
                    <a:pt x="240439" y="313760"/>
                  </a:lnTo>
                  <a:lnTo>
                    <a:pt x="271391" y="291002"/>
                  </a:lnTo>
                  <a:lnTo>
                    <a:pt x="287750" y="265404"/>
                  </a:lnTo>
                  <a:lnTo>
                    <a:pt x="295891" y="236065"/>
                  </a:lnTo>
                  <a:lnTo>
                    <a:pt x="298303" y="202207"/>
                  </a:lnTo>
                  <a:lnTo>
                    <a:pt x="293961" y="155251"/>
                  </a:lnTo>
                  <a:lnTo>
                    <a:pt x="286001" y="130825"/>
                  </a:lnTo>
                  <a:lnTo>
                    <a:pt x="258587" y="87783"/>
                  </a:lnTo>
                  <a:lnTo>
                    <a:pt x="223608" y="41947"/>
                  </a:lnTo>
                  <a:lnTo>
                    <a:pt x="195747" y="25216"/>
                  </a:lnTo>
                  <a:lnTo>
                    <a:pt x="154094" y="5656"/>
                  </a:lnTo>
                  <a:lnTo>
                    <a:pt x="127172" y="0"/>
                  </a:lnTo>
                  <a:lnTo>
                    <a:pt x="104143" y="3380"/>
                  </a:lnTo>
                  <a:lnTo>
                    <a:pt x="99352" y="5693"/>
                  </a:lnTo>
                  <a:lnTo>
                    <a:pt x="96158" y="8293"/>
                  </a:lnTo>
                  <a:lnTo>
                    <a:pt x="94027" y="11085"/>
                  </a:lnTo>
                  <a:lnTo>
                    <a:pt x="91030" y="30183"/>
                  </a:lnTo>
                  <a:lnTo>
                    <a:pt x="104168" y="71627"/>
                  </a:lnTo>
                  <a:lnTo>
                    <a:pt x="120874" y="108663"/>
                  </a:lnTo>
                  <a:lnTo>
                    <a:pt x="151484" y="150844"/>
                  </a:lnTo>
                  <a:lnTo>
                    <a:pt x="190088" y="192695"/>
                  </a:lnTo>
                  <a:lnTo>
                    <a:pt x="222950" y="233523"/>
                  </a:lnTo>
                  <a:lnTo>
                    <a:pt x="234685" y="248515"/>
                  </a:lnTo>
                  <a:lnTo>
                    <a:pt x="259357" y="293320"/>
                  </a:lnTo>
                  <a:lnTo>
                    <a:pt x="280268" y="3309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4" name="SMARTInkShape-8537"/>
            <p:cNvSpPr/>
            <p:nvPr/>
          </p:nvSpPr>
          <p:spPr>
            <a:xfrm>
              <a:off x="4838700" y="5667375"/>
              <a:ext cx="19051" cy="85726"/>
            </a:xfrm>
            <a:custGeom>
              <a:avLst/>
              <a:gdLst/>
              <a:ahLst/>
              <a:cxnLst/>
              <a:rect l="0" t="0" r="0" b="0"/>
              <a:pathLst>
                <a:path w="19051" h="85726">
                  <a:moveTo>
                    <a:pt x="0" y="0"/>
                  </a:moveTo>
                  <a:lnTo>
                    <a:pt x="0" y="5057"/>
                  </a:lnTo>
                  <a:lnTo>
                    <a:pt x="2822" y="10361"/>
                  </a:lnTo>
                  <a:lnTo>
                    <a:pt x="6546" y="16247"/>
                  </a:lnTo>
                  <a:lnTo>
                    <a:pt x="8642" y="26568"/>
                  </a:lnTo>
                  <a:lnTo>
                    <a:pt x="12295" y="66929"/>
                  </a:lnTo>
                  <a:lnTo>
                    <a:pt x="190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69" name="SMARTInkShape-Group1299"/>
          <p:cNvGrpSpPr/>
          <p:nvPr/>
        </p:nvGrpSpPr>
        <p:grpSpPr>
          <a:xfrm>
            <a:off x="1905000" y="3400425"/>
            <a:ext cx="274596" cy="352426"/>
            <a:chOff x="1905000" y="3400425"/>
            <a:chExt cx="274596" cy="352426"/>
          </a:xfrm>
        </p:grpSpPr>
        <p:sp>
          <p:nvSpPr>
            <p:cNvPr id="556" name="SMARTInkShape-8538"/>
            <p:cNvSpPr/>
            <p:nvPr/>
          </p:nvSpPr>
          <p:spPr>
            <a:xfrm>
              <a:off x="1905000" y="3543300"/>
              <a:ext cx="28576" cy="209551"/>
            </a:xfrm>
            <a:custGeom>
              <a:avLst/>
              <a:gdLst/>
              <a:ahLst/>
              <a:cxnLst/>
              <a:rect l="0" t="0" r="0" b="0"/>
              <a:pathLst>
                <a:path w="28576" h="209551">
                  <a:moveTo>
                    <a:pt x="0" y="0"/>
                  </a:moveTo>
                  <a:lnTo>
                    <a:pt x="1058" y="41777"/>
                  </a:lnTo>
                  <a:lnTo>
                    <a:pt x="8201" y="89214"/>
                  </a:lnTo>
                  <a:lnTo>
                    <a:pt x="19712" y="136632"/>
                  </a:lnTo>
                  <a:lnTo>
                    <a:pt x="26824" y="179742"/>
                  </a:lnTo>
                  <a:lnTo>
                    <a:pt x="285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7" name="SMARTInkShape-8539"/>
            <p:cNvSpPr/>
            <p:nvPr/>
          </p:nvSpPr>
          <p:spPr>
            <a:xfrm>
              <a:off x="2019300" y="3419844"/>
              <a:ext cx="160296" cy="66307"/>
            </a:xfrm>
            <a:custGeom>
              <a:avLst/>
              <a:gdLst/>
              <a:ahLst/>
              <a:cxnLst/>
              <a:rect l="0" t="0" r="0" b="0"/>
              <a:pathLst>
                <a:path w="160296" h="66307">
                  <a:moveTo>
                    <a:pt x="0" y="9156"/>
                  </a:moveTo>
                  <a:lnTo>
                    <a:pt x="0" y="14213"/>
                  </a:lnTo>
                  <a:lnTo>
                    <a:pt x="1058" y="15702"/>
                  </a:lnTo>
                  <a:lnTo>
                    <a:pt x="2822" y="16695"/>
                  </a:lnTo>
                  <a:lnTo>
                    <a:pt x="43230" y="30388"/>
                  </a:lnTo>
                  <a:lnTo>
                    <a:pt x="77738" y="36764"/>
                  </a:lnTo>
                  <a:lnTo>
                    <a:pt x="86761" y="37301"/>
                  </a:lnTo>
                  <a:lnTo>
                    <a:pt x="102848" y="32547"/>
                  </a:lnTo>
                  <a:lnTo>
                    <a:pt x="115963" y="24436"/>
                  </a:lnTo>
                  <a:lnTo>
                    <a:pt x="120331" y="18417"/>
                  </a:lnTo>
                  <a:lnTo>
                    <a:pt x="121496" y="15330"/>
                  </a:lnTo>
                  <a:lnTo>
                    <a:pt x="134079" y="9078"/>
                  </a:lnTo>
                  <a:lnTo>
                    <a:pt x="160295" y="184"/>
                  </a:lnTo>
                  <a:lnTo>
                    <a:pt x="159780" y="0"/>
                  </a:lnTo>
                  <a:lnTo>
                    <a:pt x="135862" y="722"/>
                  </a:lnTo>
                  <a:lnTo>
                    <a:pt x="91321" y="12893"/>
                  </a:lnTo>
                  <a:lnTo>
                    <a:pt x="28575" y="663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8" name="SMARTInkShape-8540"/>
            <p:cNvSpPr/>
            <p:nvPr/>
          </p:nvSpPr>
          <p:spPr>
            <a:xfrm>
              <a:off x="2066180" y="3400425"/>
              <a:ext cx="19796" cy="85726"/>
            </a:xfrm>
            <a:custGeom>
              <a:avLst/>
              <a:gdLst/>
              <a:ahLst/>
              <a:cxnLst/>
              <a:rect l="0" t="0" r="0" b="0"/>
              <a:pathLst>
                <a:path w="19796" h="85726">
                  <a:moveTo>
                    <a:pt x="19795" y="0"/>
                  </a:moveTo>
                  <a:lnTo>
                    <a:pt x="19795" y="10113"/>
                  </a:lnTo>
                  <a:lnTo>
                    <a:pt x="16620" y="14150"/>
                  </a:lnTo>
                  <a:lnTo>
                    <a:pt x="4626" y="21458"/>
                  </a:lnTo>
                  <a:lnTo>
                    <a:pt x="1215" y="25947"/>
                  </a:lnTo>
                  <a:lnTo>
                    <a:pt x="0" y="31057"/>
                  </a:lnTo>
                  <a:lnTo>
                    <a:pt x="249" y="36580"/>
                  </a:lnTo>
                  <a:lnTo>
                    <a:pt x="6169" y="48361"/>
                  </a:lnTo>
                  <a:lnTo>
                    <a:pt x="15758" y="64071"/>
                  </a:lnTo>
                  <a:lnTo>
                    <a:pt x="1979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8" name="SMARTInkShape-8541"/>
            <p:cNvSpPr/>
            <p:nvPr/>
          </p:nvSpPr>
          <p:spPr>
            <a:xfrm>
              <a:off x="1914525" y="3507067"/>
              <a:ext cx="90495" cy="93384"/>
            </a:xfrm>
            <a:custGeom>
              <a:avLst/>
              <a:gdLst/>
              <a:ahLst/>
              <a:cxnLst/>
              <a:rect l="0" t="0" r="0" b="0"/>
              <a:pathLst>
                <a:path w="90495" h="93384">
                  <a:moveTo>
                    <a:pt x="0" y="36233"/>
                  </a:moveTo>
                  <a:lnTo>
                    <a:pt x="0" y="22976"/>
                  </a:lnTo>
                  <a:lnTo>
                    <a:pt x="2117" y="19986"/>
                  </a:lnTo>
                  <a:lnTo>
                    <a:pt x="26515" y="4434"/>
                  </a:lnTo>
                  <a:lnTo>
                    <a:pt x="39724" y="0"/>
                  </a:lnTo>
                  <a:lnTo>
                    <a:pt x="49758" y="1785"/>
                  </a:lnTo>
                  <a:lnTo>
                    <a:pt x="82087" y="15515"/>
                  </a:lnTo>
                  <a:lnTo>
                    <a:pt x="89703" y="21745"/>
                  </a:lnTo>
                  <a:lnTo>
                    <a:pt x="90494" y="25516"/>
                  </a:lnTo>
                  <a:lnTo>
                    <a:pt x="86562" y="47731"/>
                  </a:lnTo>
                  <a:lnTo>
                    <a:pt x="75860" y="63158"/>
                  </a:lnTo>
                  <a:lnTo>
                    <a:pt x="32765" y="86609"/>
                  </a:lnTo>
                  <a:lnTo>
                    <a:pt x="0" y="933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70" name="SMARTInkShape-8542"/>
          <p:cNvSpPr/>
          <p:nvPr/>
        </p:nvSpPr>
        <p:spPr>
          <a:xfrm>
            <a:off x="2362203" y="3572281"/>
            <a:ext cx="113715" cy="104366"/>
          </a:xfrm>
          <a:custGeom>
            <a:avLst/>
            <a:gdLst/>
            <a:ahLst/>
            <a:cxnLst/>
            <a:rect l="0" t="0" r="0" b="0"/>
            <a:pathLst>
              <a:path w="113715" h="104366">
                <a:moveTo>
                  <a:pt x="9522" y="28169"/>
                </a:moveTo>
                <a:lnTo>
                  <a:pt x="4466" y="28169"/>
                </a:lnTo>
                <a:lnTo>
                  <a:pt x="2976" y="29227"/>
                </a:lnTo>
                <a:lnTo>
                  <a:pt x="1983" y="30991"/>
                </a:lnTo>
                <a:lnTo>
                  <a:pt x="1321" y="33226"/>
                </a:lnTo>
                <a:lnTo>
                  <a:pt x="1938" y="34715"/>
                </a:lnTo>
                <a:lnTo>
                  <a:pt x="3408" y="35708"/>
                </a:lnTo>
                <a:lnTo>
                  <a:pt x="5446" y="36370"/>
                </a:lnTo>
                <a:lnTo>
                  <a:pt x="6805" y="37870"/>
                </a:lnTo>
                <a:lnTo>
                  <a:pt x="8314" y="42358"/>
                </a:lnTo>
                <a:lnTo>
                  <a:pt x="9521" y="89737"/>
                </a:lnTo>
                <a:lnTo>
                  <a:pt x="9522" y="104365"/>
                </a:lnTo>
                <a:lnTo>
                  <a:pt x="9522" y="91111"/>
                </a:lnTo>
                <a:lnTo>
                  <a:pt x="6700" y="85071"/>
                </a:lnTo>
                <a:lnTo>
                  <a:pt x="2976" y="78859"/>
                </a:lnTo>
                <a:lnTo>
                  <a:pt x="389" y="68136"/>
                </a:lnTo>
                <a:lnTo>
                  <a:pt x="0" y="34484"/>
                </a:lnTo>
                <a:lnTo>
                  <a:pt x="1057" y="32379"/>
                </a:lnTo>
                <a:lnTo>
                  <a:pt x="2821" y="30976"/>
                </a:lnTo>
                <a:lnTo>
                  <a:pt x="5054" y="30040"/>
                </a:lnTo>
                <a:lnTo>
                  <a:pt x="6543" y="28358"/>
                </a:lnTo>
                <a:lnTo>
                  <a:pt x="11756" y="18054"/>
                </a:lnTo>
                <a:lnTo>
                  <a:pt x="17607" y="10884"/>
                </a:lnTo>
                <a:lnTo>
                  <a:pt x="32913" y="8409"/>
                </a:lnTo>
                <a:lnTo>
                  <a:pt x="44910" y="2676"/>
                </a:lnTo>
                <a:lnTo>
                  <a:pt x="68445" y="0"/>
                </a:lnTo>
                <a:lnTo>
                  <a:pt x="71029" y="923"/>
                </a:lnTo>
                <a:lnTo>
                  <a:pt x="72751" y="2597"/>
                </a:lnTo>
                <a:lnTo>
                  <a:pt x="73900" y="4771"/>
                </a:lnTo>
                <a:lnTo>
                  <a:pt x="76782" y="6220"/>
                </a:lnTo>
                <a:lnTo>
                  <a:pt x="89893" y="9318"/>
                </a:lnTo>
                <a:lnTo>
                  <a:pt x="104342" y="16488"/>
                </a:lnTo>
                <a:lnTo>
                  <a:pt x="107660" y="17207"/>
                </a:lnTo>
                <a:lnTo>
                  <a:pt x="109872" y="18744"/>
                </a:lnTo>
                <a:lnTo>
                  <a:pt x="111348" y="20828"/>
                </a:lnTo>
                <a:lnTo>
                  <a:pt x="112986" y="25964"/>
                </a:lnTo>
                <a:lnTo>
                  <a:pt x="113714" y="31775"/>
                </a:lnTo>
                <a:lnTo>
                  <a:pt x="106045" y="53576"/>
                </a:lnTo>
                <a:lnTo>
                  <a:pt x="100093" y="60862"/>
                </a:lnTo>
                <a:lnTo>
                  <a:pt x="86570" y="69723"/>
                </a:lnTo>
                <a:lnTo>
                  <a:pt x="74214" y="73995"/>
                </a:lnTo>
                <a:lnTo>
                  <a:pt x="27144" y="75747"/>
                </a:lnTo>
                <a:lnTo>
                  <a:pt x="9522" y="7579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788" name="SMARTInkShape-Group1301"/>
          <p:cNvGrpSpPr/>
          <p:nvPr/>
        </p:nvGrpSpPr>
        <p:grpSpPr>
          <a:xfrm>
            <a:off x="7535347" y="3964492"/>
            <a:ext cx="2332554" cy="944920"/>
            <a:chOff x="7535347" y="3964492"/>
            <a:chExt cx="2332554" cy="944920"/>
          </a:xfrm>
        </p:grpSpPr>
        <p:sp>
          <p:nvSpPr>
            <p:cNvPr id="771" name="SMARTInkShape-8543"/>
            <p:cNvSpPr/>
            <p:nvPr/>
          </p:nvSpPr>
          <p:spPr>
            <a:xfrm>
              <a:off x="9375549" y="4715421"/>
              <a:ext cx="165825" cy="178991"/>
            </a:xfrm>
            <a:custGeom>
              <a:avLst/>
              <a:gdLst/>
              <a:ahLst/>
              <a:cxnLst/>
              <a:rect l="0" t="0" r="0" b="0"/>
              <a:pathLst>
                <a:path w="165825" h="178991">
                  <a:moveTo>
                    <a:pt x="120876" y="37554"/>
                  </a:moveTo>
                  <a:lnTo>
                    <a:pt x="125933" y="32498"/>
                  </a:lnTo>
                  <a:lnTo>
                    <a:pt x="131237" y="30015"/>
                  </a:lnTo>
                  <a:lnTo>
                    <a:pt x="134133" y="29353"/>
                  </a:lnTo>
                  <a:lnTo>
                    <a:pt x="135006" y="27853"/>
                  </a:lnTo>
                  <a:lnTo>
                    <a:pt x="134529" y="25795"/>
                  </a:lnTo>
                  <a:lnTo>
                    <a:pt x="132236" y="20686"/>
                  </a:lnTo>
                  <a:lnTo>
                    <a:pt x="131216" y="14888"/>
                  </a:lnTo>
                  <a:lnTo>
                    <a:pt x="122298" y="8783"/>
                  </a:lnTo>
                  <a:lnTo>
                    <a:pt x="102247" y="2218"/>
                  </a:lnTo>
                  <a:lnTo>
                    <a:pt x="76510" y="0"/>
                  </a:lnTo>
                  <a:lnTo>
                    <a:pt x="34325" y="9887"/>
                  </a:lnTo>
                  <a:lnTo>
                    <a:pt x="11976" y="18773"/>
                  </a:lnTo>
                  <a:lnTo>
                    <a:pt x="3685" y="24974"/>
                  </a:lnTo>
                  <a:lnTo>
                    <a:pt x="0" y="31257"/>
                  </a:lnTo>
                  <a:lnTo>
                    <a:pt x="76" y="34414"/>
                  </a:lnTo>
                  <a:lnTo>
                    <a:pt x="2982" y="40745"/>
                  </a:lnTo>
                  <a:lnTo>
                    <a:pt x="6296" y="42856"/>
                  </a:lnTo>
                  <a:lnTo>
                    <a:pt x="42889" y="56636"/>
                  </a:lnTo>
                  <a:lnTo>
                    <a:pt x="82835" y="68373"/>
                  </a:lnTo>
                  <a:lnTo>
                    <a:pt x="127472" y="94912"/>
                  </a:lnTo>
                  <a:lnTo>
                    <a:pt x="149760" y="109817"/>
                  </a:lnTo>
                  <a:lnTo>
                    <a:pt x="159466" y="121176"/>
                  </a:lnTo>
                  <a:lnTo>
                    <a:pt x="164486" y="133280"/>
                  </a:lnTo>
                  <a:lnTo>
                    <a:pt x="165824" y="139472"/>
                  </a:lnTo>
                  <a:lnTo>
                    <a:pt x="164489" y="149173"/>
                  </a:lnTo>
                  <a:lnTo>
                    <a:pt x="162652" y="153242"/>
                  </a:lnTo>
                  <a:lnTo>
                    <a:pt x="154965" y="160585"/>
                  </a:lnTo>
                  <a:lnTo>
                    <a:pt x="142376" y="167376"/>
                  </a:lnTo>
                  <a:lnTo>
                    <a:pt x="97890" y="178500"/>
                  </a:lnTo>
                  <a:lnTo>
                    <a:pt x="57461" y="178990"/>
                  </a:lnTo>
                  <a:lnTo>
                    <a:pt x="25626" y="17090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2" name="SMARTInkShape-8544"/>
            <p:cNvSpPr/>
            <p:nvPr/>
          </p:nvSpPr>
          <p:spPr>
            <a:xfrm>
              <a:off x="9753600" y="4724400"/>
              <a:ext cx="95251" cy="9526"/>
            </a:xfrm>
            <a:custGeom>
              <a:avLst/>
              <a:gdLst/>
              <a:ahLst/>
              <a:cxnLst/>
              <a:rect l="0" t="0" r="0" b="0"/>
              <a:pathLst>
                <a:path w="95251" h="9526">
                  <a:moveTo>
                    <a:pt x="0" y="0"/>
                  </a:moveTo>
                  <a:lnTo>
                    <a:pt x="45124" y="0"/>
                  </a:lnTo>
                  <a:lnTo>
                    <a:pt x="76263" y="1058"/>
                  </a:lnTo>
                  <a:lnTo>
                    <a:pt x="9525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3" name="SMARTInkShape-8545"/>
            <p:cNvSpPr/>
            <p:nvPr/>
          </p:nvSpPr>
          <p:spPr>
            <a:xfrm>
              <a:off x="8502821" y="3964492"/>
              <a:ext cx="260180" cy="283659"/>
            </a:xfrm>
            <a:custGeom>
              <a:avLst/>
              <a:gdLst/>
              <a:ahLst/>
              <a:cxnLst/>
              <a:rect l="0" t="0" r="0" b="0"/>
              <a:pathLst>
                <a:path w="260180" h="283659">
                  <a:moveTo>
                    <a:pt x="88729" y="216983"/>
                  </a:moveTo>
                  <a:lnTo>
                    <a:pt x="73541" y="200736"/>
                  </a:lnTo>
                  <a:lnTo>
                    <a:pt x="71395" y="194593"/>
                  </a:lnTo>
                  <a:lnTo>
                    <a:pt x="68706" y="192531"/>
                  </a:lnTo>
                  <a:lnTo>
                    <a:pt x="60074" y="190240"/>
                  </a:lnTo>
                  <a:lnTo>
                    <a:pt x="38258" y="194007"/>
                  </a:lnTo>
                  <a:lnTo>
                    <a:pt x="21799" y="201827"/>
                  </a:lnTo>
                  <a:lnTo>
                    <a:pt x="10219" y="215902"/>
                  </a:lnTo>
                  <a:lnTo>
                    <a:pt x="86" y="233479"/>
                  </a:lnTo>
                  <a:lnTo>
                    <a:pt x="0" y="238563"/>
                  </a:lnTo>
                  <a:lnTo>
                    <a:pt x="2059" y="243011"/>
                  </a:lnTo>
                  <a:lnTo>
                    <a:pt x="5550" y="247035"/>
                  </a:lnTo>
                  <a:lnTo>
                    <a:pt x="8935" y="248659"/>
                  </a:lnTo>
                  <a:lnTo>
                    <a:pt x="12248" y="248684"/>
                  </a:lnTo>
                  <a:lnTo>
                    <a:pt x="24793" y="246484"/>
                  </a:lnTo>
                  <a:lnTo>
                    <a:pt x="53051" y="240685"/>
                  </a:lnTo>
                  <a:lnTo>
                    <a:pt x="62290" y="235278"/>
                  </a:lnTo>
                  <a:lnTo>
                    <a:pt x="68512" y="229347"/>
                  </a:lnTo>
                  <a:lnTo>
                    <a:pt x="85649" y="218820"/>
                  </a:lnTo>
                  <a:lnTo>
                    <a:pt x="86675" y="219266"/>
                  </a:lnTo>
                  <a:lnTo>
                    <a:pt x="87360" y="220622"/>
                  </a:lnTo>
                  <a:lnTo>
                    <a:pt x="88676" y="250129"/>
                  </a:lnTo>
                  <a:lnTo>
                    <a:pt x="88727" y="278129"/>
                  </a:lnTo>
                  <a:lnTo>
                    <a:pt x="90844" y="278913"/>
                  </a:lnTo>
                  <a:lnTo>
                    <a:pt x="98842" y="276963"/>
                  </a:lnTo>
                  <a:lnTo>
                    <a:pt x="110187" y="269915"/>
                  </a:lnTo>
                  <a:lnTo>
                    <a:pt x="146685" y="226220"/>
                  </a:lnTo>
                  <a:lnTo>
                    <a:pt x="157879" y="212622"/>
                  </a:lnTo>
                  <a:lnTo>
                    <a:pt x="187010" y="167054"/>
                  </a:lnTo>
                  <a:lnTo>
                    <a:pt x="209088" y="121614"/>
                  </a:lnTo>
                  <a:lnTo>
                    <a:pt x="225215" y="82154"/>
                  </a:lnTo>
                  <a:lnTo>
                    <a:pt x="238301" y="38635"/>
                  </a:lnTo>
                  <a:lnTo>
                    <a:pt x="238814" y="25534"/>
                  </a:lnTo>
                  <a:lnTo>
                    <a:pt x="235514" y="16184"/>
                  </a:lnTo>
                  <a:lnTo>
                    <a:pt x="227707" y="4970"/>
                  </a:lnTo>
                  <a:lnTo>
                    <a:pt x="221757" y="1046"/>
                  </a:lnTo>
                  <a:lnTo>
                    <a:pt x="218690" y="0"/>
                  </a:lnTo>
                  <a:lnTo>
                    <a:pt x="215586" y="1419"/>
                  </a:lnTo>
                  <a:lnTo>
                    <a:pt x="209315" y="8641"/>
                  </a:lnTo>
                  <a:lnTo>
                    <a:pt x="198213" y="52591"/>
                  </a:lnTo>
                  <a:lnTo>
                    <a:pt x="185374" y="89605"/>
                  </a:lnTo>
                  <a:lnTo>
                    <a:pt x="176611" y="130556"/>
                  </a:lnTo>
                  <a:lnTo>
                    <a:pt x="177561" y="176896"/>
                  </a:lnTo>
                  <a:lnTo>
                    <a:pt x="184301" y="202341"/>
                  </a:lnTo>
                  <a:lnTo>
                    <a:pt x="218320" y="249353"/>
                  </a:lnTo>
                  <a:lnTo>
                    <a:pt x="260179" y="28365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4" name="SMARTInkShape-8546"/>
            <p:cNvSpPr/>
            <p:nvPr/>
          </p:nvSpPr>
          <p:spPr>
            <a:xfrm>
              <a:off x="9088910" y="4024411"/>
              <a:ext cx="245591" cy="271365"/>
            </a:xfrm>
            <a:custGeom>
              <a:avLst/>
              <a:gdLst/>
              <a:ahLst/>
              <a:cxnLst/>
              <a:rect l="0" t="0" r="0" b="0"/>
              <a:pathLst>
                <a:path w="245591" h="271365">
                  <a:moveTo>
                    <a:pt x="245590" y="14189"/>
                  </a:moveTo>
                  <a:lnTo>
                    <a:pt x="240533" y="14189"/>
                  </a:lnTo>
                  <a:lnTo>
                    <a:pt x="239044" y="13131"/>
                  </a:lnTo>
                  <a:lnTo>
                    <a:pt x="238050" y="11367"/>
                  </a:lnTo>
                  <a:lnTo>
                    <a:pt x="237389" y="9133"/>
                  </a:lnTo>
                  <a:lnTo>
                    <a:pt x="235890" y="7643"/>
                  </a:lnTo>
                  <a:lnTo>
                    <a:pt x="217868" y="0"/>
                  </a:lnTo>
                  <a:lnTo>
                    <a:pt x="206458" y="122"/>
                  </a:lnTo>
                  <a:lnTo>
                    <a:pt x="159337" y="13787"/>
                  </a:lnTo>
                  <a:lnTo>
                    <a:pt x="119727" y="33825"/>
                  </a:lnTo>
                  <a:lnTo>
                    <a:pt x="73663" y="59761"/>
                  </a:lnTo>
                  <a:lnTo>
                    <a:pt x="30205" y="105038"/>
                  </a:lnTo>
                  <a:lnTo>
                    <a:pt x="15849" y="130007"/>
                  </a:lnTo>
                  <a:lnTo>
                    <a:pt x="2575" y="172376"/>
                  </a:lnTo>
                  <a:lnTo>
                    <a:pt x="0" y="188917"/>
                  </a:lnTo>
                  <a:lnTo>
                    <a:pt x="4500" y="206146"/>
                  </a:lnTo>
                  <a:lnTo>
                    <a:pt x="8663" y="215185"/>
                  </a:lnTo>
                  <a:lnTo>
                    <a:pt x="27401" y="230873"/>
                  </a:lnTo>
                  <a:lnTo>
                    <a:pt x="72433" y="253136"/>
                  </a:lnTo>
                  <a:lnTo>
                    <a:pt x="117378" y="264317"/>
                  </a:lnTo>
                  <a:lnTo>
                    <a:pt x="152624" y="268232"/>
                  </a:lnTo>
                  <a:lnTo>
                    <a:pt x="236065" y="27136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5" name="SMARTInkShape-8547"/>
            <p:cNvSpPr/>
            <p:nvPr/>
          </p:nvSpPr>
          <p:spPr>
            <a:xfrm>
              <a:off x="9446136" y="4040040"/>
              <a:ext cx="200324" cy="227161"/>
            </a:xfrm>
            <a:custGeom>
              <a:avLst/>
              <a:gdLst/>
              <a:ahLst/>
              <a:cxnLst/>
              <a:rect l="0" t="0" r="0" b="0"/>
              <a:pathLst>
                <a:path w="200324" h="227161">
                  <a:moveTo>
                    <a:pt x="136014" y="17610"/>
                  </a:moveTo>
                  <a:lnTo>
                    <a:pt x="144215" y="9409"/>
                  </a:lnTo>
                  <a:lnTo>
                    <a:pt x="145147" y="3421"/>
                  </a:lnTo>
                  <a:lnTo>
                    <a:pt x="142103" y="1800"/>
                  </a:lnTo>
                  <a:lnTo>
                    <a:pt x="130253" y="0"/>
                  </a:lnTo>
                  <a:lnTo>
                    <a:pt x="91288" y="6449"/>
                  </a:lnTo>
                  <a:lnTo>
                    <a:pt x="44151" y="26044"/>
                  </a:lnTo>
                  <a:lnTo>
                    <a:pt x="2225" y="57187"/>
                  </a:lnTo>
                  <a:lnTo>
                    <a:pt x="255" y="60928"/>
                  </a:lnTo>
                  <a:lnTo>
                    <a:pt x="0" y="64480"/>
                  </a:lnTo>
                  <a:lnTo>
                    <a:pt x="888" y="67907"/>
                  </a:lnTo>
                  <a:lnTo>
                    <a:pt x="13164" y="74536"/>
                  </a:lnTo>
                  <a:lnTo>
                    <a:pt x="50481" y="87416"/>
                  </a:lnTo>
                  <a:lnTo>
                    <a:pt x="89034" y="102028"/>
                  </a:lnTo>
                  <a:lnTo>
                    <a:pt x="133971" y="119763"/>
                  </a:lnTo>
                  <a:lnTo>
                    <a:pt x="175743" y="138424"/>
                  </a:lnTo>
                  <a:lnTo>
                    <a:pt x="190712" y="148211"/>
                  </a:lnTo>
                  <a:lnTo>
                    <a:pt x="194705" y="152303"/>
                  </a:lnTo>
                  <a:lnTo>
                    <a:pt x="199141" y="162493"/>
                  </a:lnTo>
                  <a:lnTo>
                    <a:pt x="200323" y="168174"/>
                  </a:lnTo>
                  <a:lnTo>
                    <a:pt x="198995" y="174077"/>
                  </a:lnTo>
                  <a:lnTo>
                    <a:pt x="191875" y="186282"/>
                  </a:lnTo>
                  <a:lnTo>
                    <a:pt x="175967" y="199996"/>
                  </a:lnTo>
                  <a:lnTo>
                    <a:pt x="135003" y="217403"/>
                  </a:lnTo>
                  <a:lnTo>
                    <a:pt x="88389" y="22716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6" name="SMARTInkShape-8548"/>
            <p:cNvSpPr/>
            <p:nvPr/>
          </p:nvSpPr>
          <p:spPr>
            <a:xfrm>
              <a:off x="9763125" y="4124325"/>
              <a:ext cx="95251" cy="1"/>
            </a:xfrm>
            <a:custGeom>
              <a:avLst/>
              <a:gdLst/>
              <a:ahLst/>
              <a:cxnLst/>
              <a:rect l="0" t="0" r="0" b="0"/>
              <a:pathLst>
                <a:path w="95251" h="1">
                  <a:moveTo>
                    <a:pt x="0" y="0"/>
                  </a:moveTo>
                  <a:lnTo>
                    <a:pt x="43847" y="0"/>
                  </a:lnTo>
                  <a:lnTo>
                    <a:pt x="952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7" name="SMARTInkShape-8549"/>
            <p:cNvSpPr/>
            <p:nvPr/>
          </p:nvSpPr>
          <p:spPr>
            <a:xfrm>
              <a:off x="9810750" y="4171950"/>
              <a:ext cx="57151" cy="1"/>
            </a:xfrm>
            <a:custGeom>
              <a:avLst/>
              <a:gdLst/>
              <a:ahLst/>
              <a:cxnLst/>
              <a:rect l="0" t="0" r="0" b="0"/>
              <a:pathLst>
                <a:path w="57151" h="1">
                  <a:moveTo>
                    <a:pt x="0" y="0"/>
                  </a:moveTo>
                  <a:lnTo>
                    <a:pt x="571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8" name="SMARTInkShape-8550"/>
            <p:cNvSpPr/>
            <p:nvPr/>
          </p:nvSpPr>
          <p:spPr>
            <a:xfrm>
              <a:off x="8049335" y="4125144"/>
              <a:ext cx="199316" cy="338643"/>
            </a:xfrm>
            <a:custGeom>
              <a:avLst/>
              <a:gdLst/>
              <a:ahLst/>
              <a:cxnLst/>
              <a:rect l="0" t="0" r="0" b="0"/>
              <a:pathLst>
                <a:path w="199316" h="338643">
                  <a:moveTo>
                    <a:pt x="56440" y="27756"/>
                  </a:moveTo>
                  <a:lnTo>
                    <a:pt x="61497" y="27756"/>
                  </a:lnTo>
                  <a:lnTo>
                    <a:pt x="66801" y="24934"/>
                  </a:lnTo>
                  <a:lnTo>
                    <a:pt x="73774" y="19555"/>
                  </a:lnTo>
                  <a:lnTo>
                    <a:pt x="74982" y="8510"/>
                  </a:lnTo>
                  <a:lnTo>
                    <a:pt x="73034" y="5401"/>
                  </a:lnTo>
                  <a:lnTo>
                    <a:pt x="69619" y="3328"/>
                  </a:lnTo>
                  <a:lnTo>
                    <a:pt x="53987" y="0"/>
                  </a:lnTo>
                  <a:lnTo>
                    <a:pt x="38898" y="4480"/>
                  </a:lnTo>
                  <a:lnTo>
                    <a:pt x="0" y="36624"/>
                  </a:lnTo>
                  <a:lnTo>
                    <a:pt x="4557" y="37086"/>
                  </a:lnTo>
                  <a:lnTo>
                    <a:pt x="23183" y="36184"/>
                  </a:lnTo>
                  <a:lnTo>
                    <a:pt x="40001" y="31782"/>
                  </a:lnTo>
                  <a:lnTo>
                    <a:pt x="59123" y="36348"/>
                  </a:lnTo>
                  <a:lnTo>
                    <a:pt x="65746" y="42511"/>
                  </a:lnTo>
                  <a:lnTo>
                    <a:pt x="78622" y="63714"/>
                  </a:lnTo>
                  <a:lnTo>
                    <a:pt x="90298" y="104552"/>
                  </a:lnTo>
                  <a:lnTo>
                    <a:pt x="94342" y="145172"/>
                  </a:lnTo>
                  <a:lnTo>
                    <a:pt x="101831" y="188415"/>
                  </a:lnTo>
                  <a:lnTo>
                    <a:pt x="103624" y="227531"/>
                  </a:lnTo>
                  <a:lnTo>
                    <a:pt x="98878" y="261338"/>
                  </a:lnTo>
                  <a:lnTo>
                    <a:pt x="80033" y="307263"/>
                  </a:lnTo>
                  <a:lnTo>
                    <a:pt x="78519" y="312519"/>
                  </a:lnTo>
                  <a:lnTo>
                    <a:pt x="66274" y="330029"/>
                  </a:lnTo>
                  <a:lnTo>
                    <a:pt x="57989" y="336725"/>
                  </a:lnTo>
                  <a:lnTo>
                    <a:pt x="54297" y="338510"/>
                  </a:lnTo>
                  <a:lnTo>
                    <a:pt x="51837" y="338642"/>
                  </a:lnTo>
                  <a:lnTo>
                    <a:pt x="50196" y="337672"/>
                  </a:lnTo>
                  <a:lnTo>
                    <a:pt x="49102" y="335967"/>
                  </a:lnTo>
                  <a:lnTo>
                    <a:pt x="47107" y="296227"/>
                  </a:lnTo>
                  <a:lnTo>
                    <a:pt x="46972" y="271462"/>
                  </a:lnTo>
                  <a:lnTo>
                    <a:pt x="67622" y="229981"/>
                  </a:lnTo>
                  <a:lnTo>
                    <a:pt x="84088" y="190115"/>
                  </a:lnTo>
                  <a:lnTo>
                    <a:pt x="92011" y="171882"/>
                  </a:lnTo>
                  <a:lnTo>
                    <a:pt x="115387" y="131233"/>
                  </a:lnTo>
                  <a:lnTo>
                    <a:pt x="142819" y="92274"/>
                  </a:lnTo>
                  <a:lnTo>
                    <a:pt x="155156" y="76539"/>
                  </a:lnTo>
                  <a:lnTo>
                    <a:pt x="174678" y="57814"/>
                  </a:lnTo>
                  <a:lnTo>
                    <a:pt x="179938" y="47450"/>
                  </a:lnTo>
                  <a:lnTo>
                    <a:pt x="186747" y="61083"/>
                  </a:lnTo>
                  <a:lnTo>
                    <a:pt x="189188" y="77888"/>
                  </a:lnTo>
                  <a:lnTo>
                    <a:pt x="189671" y="101276"/>
                  </a:lnTo>
                  <a:lnTo>
                    <a:pt x="190769" y="105344"/>
                  </a:lnTo>
                  <a:lnTo>
                    <a:pt x="192560" y="108057"/>
                  </a:lnTo>
                  <a:lnTo>
                    <a:pt x="194811" y="109865"/>
                  </a:lnTo>
                  <a:lnTo>
                    <a:pt x="199315" y="12300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9" name="SMARTInkShape-8551"/>
            <p:cNvSpPr/>
            <p:nvPr/>
          </p:nvSpPr>
          <p:spPr>
            <a:xfrm>
              <a:off x="7981950" y="4143375"/>
              <a:ext cx="9526" cy="85726"/>
            </a:xfrm>
            <a:custGeom>
              <a:avLst/>
              <a:gdLst/>
              <a:ahLst/>
              <a:cxnLst/>
              <a:rect l="0" t="0" r="0" b="0"/>
              <a:pathLst>
                <a:path w="9526" h="85726">
                  <a:moveTo>
                    <a:pt x="0" y="0"/>
                  </a:moveTo>
                  <a:lnTo>
                    <a:pt x="0" y="47244"/>
                  </a:lnTo>
                  <a:lnTo>
                    <a:pt x="1059" y="62564"/>
                  </a:lnTo>
                  <a:lnTo>
                    <a:pt x="9525" y="857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0" name="SMARTInkShape-8552"/>
            <p:cNvSpPr/>
            <p:nvPr/>
          </p:nvSpPr>
          <p:spPr>
            <a:xfrm>
              <a:off x="8324850" y="4130030"/>
              <a:ext cx="123826" cy="89546"/>
            </a:xfrm>
            <a:custGeom>
              <a:avLst/>
              <a:gdLst/>
              <a:ahLst/>
              <a:cxnLst/>
              <a:rect l="0" t="0" r="0" b="0"/>
              <a:pathLst>
                <a:path w="123826" h="89546">
                  <a:moveTo>
                    <a:pt x="0" y="13345"/>
                  </a:moveTo>
                  <a:lnTo>
                    <a:pt x="11759" y="56160"/>
                  </a:lnTo>
                  <a:lnTo>
                    <a:pt x="17610" y="75307"/>
                  </a:lnTo>
                  <a:lnTo>
                    <a:pt x="19148" y="76878"/>
                  </a:lnTo>
                  <a:lnTo>
                    <a:pt x="27125" y="79606"/>
                  </a:lnTo>
                  <a:lnTo>
                    <a:pt x="21742" y="72334"/>
                  </a:lnTo>
                  <a:lnTo>
                    <a:pt x="20247" y="66726"/>
                  </a:lnTo>
                  <a:lnTo>
                    <a:pt x="19405" y="47506"/>
                  </a:lnTo>
                  <a:lnTo>
                    <a:pt x="24853" y="33467"/>
                  </a:lnTo>
                  <a:lnTo>
                    <a:pt x="40539" y="12263"/>
                  </a:lnTo>
                  <a:lnTo>
                    <a:pt x="55638" y="1265"/>
                  </a:lnTo>
                  <a:lnTo>
                    <a:pt x="61434" y="0"/>
                  </a:lnTo>
                  <a:lnTo>
                    <a:pt x="73518" y="1417"/>
                  </a:lnTo>
                  <a:lnTo>
                    <a:pt x="92221" y="8164"/>
                  </a:lnTo>
                  <a:lnTo>
                    <a:pt x="99195" y="13865"/>
                  </a:lnTo>
                  <a:lnTo>
                    <a:pt x="108730" y="36261"/>
                  </a:lnTo>
                  <a:lnTo>
                    <a:pt x="123825" y="8954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1" name="SMARTInkShape-8553"/>
            <p:cNvSpPr/>
            <p:nvPr/>
          </p:nvSpPr>
          <p:spPr>
            <a:xfrm>
              <a:off x="7743825" y="4676775"/>
              <a:ext cx="1" cy="146361"/>
            </a:xfrm>
            <a:custGeom>
              <a:avLst/>
              <a:gdLst/>
              <a:ahLst/>
              <a:cxnLst/>
              <a:rect l="0" t="0" r="0" b="0"/>
              <a:pathLst>
                <a:path w="1" h="146361">
                  <a:moveTo>
                    <a:pt x="0" y="0"/>
                  </a:moveTo>
                  <a:lnTo>
                    <a:pt x="0" y="46051"/>
                  </a:lnTo>
                  <a:lnTo>
                    <a:pt x="0" y="85414"/>
                  </a:lnTo>
                  <a:lnTo>
                    <a:pt x="0" y="132735"/>
                  </a:lnTo>
                  <a:lnTo>
                    <a:pt x="0" y="146360"/>
                  </a:lnTo>
                  <a:lnTo>
                    <a:pt x="0" y="1428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2" name="SMARTInkShape-8554"/>
            <p:cNvSpPr/>
            <p:nvPr/>
          </p:nvSpPr>
          <p:spPr>
            <a:xfrm>
              <a:off x="7962900" y="4707158"/>
              <a:ext cx="381001" cy="140898"/>
            </a:xfrm>
            <a:custGeom>
              <a:avLst/>
              <a:gdLst/>
              <a:ahLst/>
              <a:cxnLst/>
              <a:rect l="0" t="0" r="0" b="0"/>
              <a:pathLst>
                <a:path w="381001" h="140898">
                  <a:moveTo>
                    <a:pt x="0" y="36292"/>
                  </a:moveTo>
                  <a:lnTo>
                    <a:pt x="15188" y="52539"/>
                  </a:lnTo>
                  <a:lnTo>
                    <a:pt x="17334" y="58682"/>
                  </a:lnTo>
                  <a:lnTo>
                    <a:pt x="20023" y="60744"/>
                  </a:lnTo>
                  <a:lnTo>
                    <a:pt x="35302" y="64324"/>
                  </a:lnTo>
                  <a:lnTo>
                    <a:pt x="47384" y="64706"/>
                  </a:lnTo>
                  <a:lnTo>
                    <a:pt x="50640" y="63701"/>
                  </a:lnTo>
                  <a:lnTo>
                    <a:pt x="52809" y="61973"/>
                  </a:lnTo>
                  <a:lnTo>
                    <a:pt x="74409" y="20789"/>
                  </a:lnTo>
                  <a:lnTo>
                    <a:pt x="75669" y="13237"/>
                  </a:lnTo>
                  <a:lnTo>
                    <a:pt x="73142" y="7348"/>
                  </a:lnTo>
                  <a:lnTo>
                    <a:pt x="70986" y="4296"/>
                  </a:lnTo>
                  <a:lnTo>
                    <a:pt x="65770" y="905"/>
                  </a:lnTo>
                  <a:lnTo>
                    <a:pt x="62896" y="0"/>
                  </a:lnTo>
                  <a:lnTo>
                    <a:pt x="54059" y="4640"/>
                  </a:lnTo>
                  <a:lnTo>
                    <a:pt x="44135" y="13758"/>
                  </a:lnTo>
                  <a:lnTo>
                    <a:pt x="25777" y="37963"/>
                  </a:lnTo>
                  <a:lnTo>
                    <a:pt x="22039" y="50793"/>
                  </a:lnTo>
                  <a:lnTo>
                    <a:pt x="21437" y="67078"/>
                  </a:lnTo>
                  <a:lnTo>
                    <a:pt x="24697" y="84900"/>
                  </a:lnTo>
                  <a:lnTo>
                    <a:pt x="32496" y="97760"/>
                  </a:lnTo>
                  <a:lnTo>
                    <a:pt x="37539" y="102671"/>
                  </a:lnTo>
                  <a:lnTo>
                    <a:pt x="48786" y="108127"/>
                  </a:lnTo>
                  <a:lnTo>
                    <a:pt x="78311" y="111630"/>
                  </a:lnTo>
                  <a:lnTo>
                    <a:pt x="119146" y="104717"/>
                  </a:lnTo>
                  <a:lnTo>
                    <a:pt x="131623" y="99159"/>
                  </a:lnTo>
                  <a:lnTo>
                    <a:pt x="149654" y="85023"/>
                  </a:lnTo>
                  <a:lnTo>
                    <a:pt x="169049" y="58923"/>
                  </a:lnTo>
                  <a:lnTo>
                    <a:pt x="170738" y="51347"/>
                  </a:lnTo>
                  <a:lnTo>
                    <a:pt x="171431" y="36828"/>
                  </a:lnTo>
                  <a:lnTo>
                    <a:pt x="193840" y="81086"/>
                  </a:lnTo>
                  <a:lnTo>
                    <a:pt x="218241" y="128476"/>
                  </a:lnTo>
                  <a:lnTo>
                    <a:pt x="218518" y="129498"/>
                  </a:lnTo>
                  <a:lnTo>
                    <a:pt x="219763" y="129121"/>
                  </a:lnTo>
                  <a:lnTo>
                    <a:pt x="223966" y="125880"/>
                  </a:lnTo>
                  <a:lnTo>
                    <a:pt x="226541" y="120912"/>
                  </a:lnTo>
                  <a:lnTo>
                    <a:pt x="233536" y="81413"/>
                  </a:lnTo>
                  <a:lnTo>
                    <a:pt x="241730" y="69399"/>
                  </a:lnTo>
                  <a:lnTo>
                    <a:pt x="261327" y="51108"/>
                  </a:lnTo>
                  <a:lnTo>
                    <a:pt x="264177" y="50403"/>
                  </a:lnTo>
                  <a:lnTo>
                    <a:pt x="267135" y="50991"/>
                  </a:lnTo>
                  <a:lnTo>
                    <a:pt x="276354" y="56875"/>
                  </a:lnTo>
                  <a:lnTo>
                    <a:pt x="319916" y="99115"/>
                  </a:lnTo>
                  <a:lnTo>
                    <a:pt x="354970" y="131268"/>
                  </a:lnTo>
                  <a:lnTo>
                    <a:pt x="368215" y="139131"/>
                  </a:lnTo>
                  <a:lnTo>
                    <a:pt x="379389" y="140897"/>
                  </a:lnTo>
                  <a:lnTo>
                    <a:pt x="377462" y="138170"/>
                  </a:lnTo>
                  <a:lnTo>
                    <a:pt x="375467" y="135960"/>
                  </a:lnTo>
                  <a:lnTo>
                    <a:pt x="371825" y="94069"/>
                  </a:lnTo>
                  <a:lnTo>
                    <a:pt x="372602" y="58680"/>
                  </a:lnTo>
                  <a:lnTo>
                    <a:pt x="381000" y="3629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3" name="SMARTInkShape-8555"/>
            <p:cNvSpPr/>
            <p:nvPr/>
          </p:nvSpPr>
          <p:spPr>
            <a:xfrm>
              <a:off x="7535347" y="4035775"/>
              <a:ext cx="269961" cy="239291"/>
            </a:xfrm>
            <a:custGeom>
              <a:avLst/>
              <a:gdLst/>
              <a:ahLst/>
              <a:cxnLst/>
              <a:rect l="0" t="0" r="0" b="0"/>
              <a:pathLst>
                <a:path w="269961" h="239291">
                  <a:moveTo>
                    <a:pt x="65603" y="21875"/>
                  </a:moveTo>
                  <a:lnTo>
                    <a:pt x="65603" y="26931"/>
                  </a:lnTo>
                  <a:lnTo>
                    <a:pt x="39656" y="74391"/>
                  </a:lnTo>
                  <a:lnTo>
                    <a:pt x="17242" y="121541"/>
                  </a:lnTo>
                  <a:lnTo>
                    <a:pt x="2546" y="166328"/>
                  </a:lnTo>
                  <a:lnTo>
                    <a:pt x="0" y="193792"/>
                  </a:lnTo>
                  <a:lnTo>
                    <a:pt x="5049" y="212583"/>
                  </a:lnTo>
                  <a:lnTo>
                    <a:pt x="9358" y="222038"/>
                  </a:lnTo>
                  <a:lnTo>
                    <a:pt x="14349" y="228342"/>
                  </a:lnTo>
                  <a:lnTo>
                    <a:pt x="25537" y="235346"/>
                  </a:lnTo>
                  <a:lnTo>
                    <a:pt x="53849" y="239290"/>
                  </a:lnTo>
                  <a:lnTo>
                    <a:pt x="94106" y="235402"/>
                  </a:lnTo>
                  <a:lnTo>
                    <a:pt x="139907" y="218060"/>
                  </a:lnTo>
                  <a:lnTo>
                    <a:pt x="176706" y="200523"/>
                  </a:lnTo>
                  <a:lnTo>
                    <a:pt x="224166" y="158264"/>
                  </a:lnTo>
                  <a:lnTo>
                    <a:pt x="257380" y="120288"/>
                  </a:lnTo>
                  <a:lnTo>
                    <a:pt x="267364" y="82904"/>
                  </a:lnTo>
                  <a:lnTo>
                    <a:pt x="269960" y="72086"/>
                  </a:lnTo>
                  <a:lnTo>
                    <a:pt x="267201" y="51600"/>
                  </a:lnTo>
                  <a:lnTo>
                    <a:pt x="258918" y="34027"/>
                  </a:lnTo>
                  <a:lnTo>
                    <a:pt x="248182" y="22690"/>
                  </a:lnTo>
                  <a:lnTo>
                    <a:pt x="220125" y="10357"/>
                  </a:lnTo>
                  <a:lnTo>
                    <a:pt x="174888" y="0"/>
                  </a:lnTo>
                  <a:lnTo>
                    <a:pt x="141493" y="342"/>
                  </a:lnTo>
                  <a:lnTo>
                    <a:pt x="103023" y="7146"/>
                  </a:lnTo>
                  <a:lnTo>
                    <a:pt x="59941" y="18926"/>
                  </a:lnTo>
                  <a:lnTo>
                    <a:pt x="47917" y="25151"/>
                  </a:lnTo>
                  <a:lnTo>
                    <a:pt x="45346" y="27234"/>
                  </a:lnTo>
                  <a:lnTo>
                    <a:pt x="44690" y="28622"/>
                  </a:lnTo>
                  <a:lnTo>
                    <a:pt x="45311" y="29548"/>
                  </a:lnTo>
                  <a:lnTo>
                    <a:pt x="56298" y="35908"/>
                  </a:lnTo>
                  <a:lnTo>
                    <a:pt x="93185" y="44495"/>
                  </a:lnTo>
                  <a:lnTo>
                    <a:pt x="129162" y="48685"/>
                  </a:lnTo>
                  <a:lnTo>
                    <a:pt x="161232" y="49666"/>
                  </a:lnTo>
                  <a:lnTo>
                    <a:pt x="197005" y="51160"/>
                  </a:lnTo>
                  <a:lnTo>
                    <a:pt x="256103" y="599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4" name="SMARTInkShape-8556"/>
            <p:cNvSpPr/>
            <p:nvPr/>
          </p:nvSpPr>
          <p:spPr>
            <a:xfrm>
              <a:off x="7810500" y="4676775"/>
              <a:ext cx="47062" cy="161926"/>
            </a:xfrm>
            <a:custGeom>
              <a:avLst/>
              <a:gdLst/>
              <a:ahLst/>
              <a:cxnLst/>
              <a:rect l="0" t="0" r="0" b="0"/>
              <a:pathLst>
                <a:path w="47062" h="161926">
                  <a:moveTo>
                    <a:pt x="0" y="0"/>
                  </a:moveTo>
                  <a:lnTo>
                    <a:pt x="21458" y="13257"/>
                  </a:lnTo>
                  <a:lnTo>
                    <a:pt x="31523" y="27447"/>
                  </a:lnTo>
                  <a:lnTo>
                    <a:pt x="43347" y="65355"/>
                  </a:lnTo>
                  <a:lnTo>
                    <a:pt x="47061" y="109070"/>
                  </a:lnTo>
                  <a:lnTo>
                    <a:pt x="46455" y="141607"/>
                  </a:lnTo>
                  <a:lnTo>
                    <a:pt x="38100" y="161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5" name="SMARTInkShape-8557"/>
            <p:cNvSpPr/>
            <p:nvPr/>
          </p:nvSpPr>
          <p:spPr>
            <a:xfrm>
              <a:off x="9782175" y="4762500"/>
              <a:ext cx="85726" cy="19051"/>
            </a:xfrm>
            <a:custGeom>
              <a:avLst/>
              <a:gdLst/>
              <a:ahLst/>
              <a:cxnLst/>
              <a:rect l="0" t="0" r="0" b="0"/>
              <a:pathLst>
                <a:path w="85726" h="19051">
                  <a:moveTo>
                    <a:pt x="0" y="0"/>
                  </a:moveTo>
                  <a:lnTo>
                    <a:pt x="0" y="8201"/>
                  </a:lnTo>
                  <a:lnTo>
                    <a:pt x="46134" y="9473"/>
                  </a:lnTo>
                  <a:lnTo>
                    <a:pt x="59663" y="10561"/>
                  </a:lnTo>
                  <a:lnTo>
                    <a:pt x="8572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6" name="SMARTInkShape-8558"/>
            <p:cNvSpPr/>
            <p:nvPr/>
          </p:nvSpPr>
          <p:spPr>
            <a:xfrm>
              <a:off x="7858125" y="4133850"/>
              <a:ext cx="57151" cy="90481"/>
            </a:xfrm>
            <a:custGeom>
              <a:avLst/>
              <a:gdLst/>
              <a:ahLst/>
              <a:cxnLst/>
              <a:rect l="0" t="0" r="0" b="0"/>
              <a:pathLst>
                <a:path w="57151" h="90481">
                  <a:moveTo>
                    <a:pt x="0" y="9525"/>
                  </a:moveTo>
                  <a:lnTo>
                    <a:pt x="0" y="22782"/>
                  </a:lnTo>
                  <a:lnTo>
                    <a:pt x="19298" y="66944"/>
                  </a:lnTo>
                  <a:lnTo>
                    <a:pt x="27353" y="84310"/>
                  </a:lnTo>
                  <a:lnTo>
                    <a:pt x="28213" y="90480"/>
                  </a:lnTo>
                  <a:lnTo>
                    <a:pt x="28561" y="75860"/>
                  </a:lnTo>
                  <a:lnTo>
                    <a:pt x="28573" y="37822"/>
                  </a:lnTo>
                  <a:lnTo>
                    <a:pt x="34219" y="27040"/>
                  </a:lnTo>
                  <a:lnTo>
                    <a:pt x="571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7" name="SMARTInkShape-8559"/>
            <p:cNvSpPr/>
            <p:nvPr/>
          </p:nvSpPr>
          <p:spPr>
            <a:xfrm>
              <a:off x="9079461" y="4690769"/>
              <a:ext cx="207415" cy="218643"/>
            </a:xfrm>
            <a:custGeom>
              <a:avLst/>
              <a:gdLst/>
              <a:ahLst/>
              <a:cxnLst/>
              <a:rect l="0" t="0" r="0" b="0"/>
              <a:pathLst>
                <a:path w="207415" h="218643">
                  <a:moveTo>
                    <a:pt x="159789" y="5056"/>
                  </a:moveTo>
                  <a:lnTo>
                    <a:pt x="169280" y="5056"/>
                  </a:lnTo>
                  <a:lnTo>
                    <a:pt x="164248" y="0"/>
                  </a:lnTo>
                  <a:lnTo>
                    <a:pt x="153304" y="339"/>
                  </a:lnTo>
                  <a:lnTo>
                    <a:pt x="116798" y="7610"/>
                  </a:lnTo>
                  <a:lnTo>
                    <a:pt x="72470" y="36017"/>
                  </a:lnTo>
                  <a:lnTo>
                    <a:pt x="33062" y="67146"/>
                  </a:lnTo>
                  <a:lnTo>
                    <a:pt x="5074" y="114733"/>
                  </a:lnTo>
                  <a:lnTo>
                    <a:pt x="0" y="144915"/>
                  </a:lnTo>
                  <a:lnTo>
                    <a:pt x="4457" y="162818"/>
                  </a:lnTo>
                  <a:lnTo>
                    <a:pt x="13494" y="176773"/>
                  </a:lnTo>
                  <a:lnTo>
                    <a:pt x="32599" y="191637"/>
                  </a:lnTo>
                  <a:lnTo>
                    <a:pt x="52813" y="202987"/>
                  </a:lnTo>
                  <a:lnTo>
                    <a:pt x="98106" y="211163"/>
                  </a:lnTo>
                  <a:lnTo>
                    <a:pt x="136574" y="218642"/>
                  </a:lnTo>
                  <a:lnTo>
                    <a:pt x="176958" y="216500"/>
                  </a:lnTo>
                  <a:lnTo>
                    <a:pt x="207414" y="21460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07" name="SMARTInkShape-Group1302"/>
          <p:cNvGrpSpPr/>
          <p:nvPr/>
        </p:nvGrpSpPr>
        <p:grpSpPr>
          <a:xfrm>
            <a:off x="1952625" y="2743200"/>
            <a:ext cx="1933576" cy="3048001"/>
            <a:chOff x="1952625" y="2743200"/>
            <a:chExt cx="1933576" cy="3048001"/>
          </a:xfrm>
        </p:grpSpPr>
        <p:sp>
          <p:nvSpPr>
            <p:cNvPr id="789" name="SMARTInkShape-8560"/>
            <p:cNvSpPr/>
            <p:nvPr/>
          </p:nvSpPr>
          <p:spPr>
            <a:xfrm>
              <a:off x="3543300" y="2990857"/>
              <a:ext cx="104776" cy="9519"/>
            </a:xfrm>
            <a:custGeom>
              <a:avLst/>
              <a:gdLst/>
              <a:ahLst/>
              <a:cxnLst/>
              <a:rect l="0" t="0" r="0" b="0"/>
              <a:pathLst>
                <a:path w="104776" h="9519">
                  <a:moveTo>
                    <a:pt x="0" y="9518"/>
                  </a:moveTo>
                  <a:lnTo>
                    <a:pt x="0" y="4461"/>
                  </a:lnTo>
                  <a:lnTo>
                    <a:pt x="2117" y="2972"/>
                  </a:lnTo>
                  <a:lnTo>
                    <a:pt x="16402" y="385"/>
                  </a:lnTo>
                  <a:lnTo>
                    <a:pt x="63478" y="0"/>
                  </a:lnTo>
                  <a:lnTo>
                    <a:pt x="80309" y="1053"/>
                  </a:lnTo>
                  <a:lnTo>
                    <a:pt x="104775" y="951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0" name="SMARTInkShape-8561"/>
            <p:cNvSpPr/>
            <p:nvPr/>
          </p:nvSpPr>
          <p:spPr>
            <a:xfrm>
              <a:off x="1952625" y="2916120"/>
              <a:ext cx="159362" cy="254839"/>
            </a:xfrm>
            <a:custGeom>
              <a:avLst/>
              <a:gdLst/>
              <a:ahLst/>
              <a:cxnLst/>
              <a:rect l="0" t="0" r="0" b="0"/>
              <a:pathLst>
                <a:path w="159362" h="254839">
                  <a:moveTo>
                    <a:pt x="0" y="27105"/>
                  </a:moveTo>
                  <a:lnTo>
                    <a:pt x="5056" y="27105"/>
                  </a:lnTo>
                  <a:lnTo>
                    <a:pt x="10361" y="24283"/>
                  </a:lnTo>
                  <a:lnTo>
                    <a:pt x="17334" y="18904"/>
                  </a:lnTo>
                  <a:lnTo>
                    <a:pt x="17906" y="19521"/>
                  </a:lnTo>
                  <a:lnTo>
                    <a:pt x="18824" y="28115"/>
                  </a:lnTo>
                  <a:lnTo>
                    <a:pt x="19037" y="70848"/>
                  </a:lnTo>
                  <a:lnTo>
                    <a:pt x="19047" y="112024"/>
                  </a:lnTo>
                  <a:lnTo>
                    <a:pt x="19049" y="148457"/>
                  </a:lnTo>
                  <a:lnTo>
                    <a:pt x="19050" y="193049"/>
                  </a:lnTo>
                  <a:lnTo>
                    <a:pt x="19050" y="235068"/>
                  </a:lnTo>
                  <a:lnTo>
                    <a:pt x="19050" y="254838"/>
                  </a:lnTo>
                  <a:lnTo>
                    <a:pt x="17992" y="216030"/>
                  </a:lnTo>
                  <a:lnTo>
                    <a:pt x="10849" y="172778"/>
                  </a:lnTo>
                  <a:lnTo>
                    <a:pt x="9787" y="125887"/>
                  </a:lnTo>
                  <a:lnTo>
                    <a:pt x="9559" y="80252"/>
                  </a:lnTo>
                  <a:lnTo>
                    <a:pt x="9535" y="54494"/>
                  </a:lnTo>
                  <a:lnTo>
                    <a:pt x="15174" y="38925"/>
                  </a:lnTo>
                  <a:lnTo>
                    <a:pt x="30985" y="16740"/>
                  </a:lnTo>
                  <a:lnTo>
                    <a:pt x="46105" y="5572"/>
                  </a:lnTo>
                  <a:lnTo>
                    <a:pt x="69047" y="617"/>
                  </a:lnTo>
                  <a:lnTo>
                    <a:pt x="98697" y="0"/>
                  </a:lnTo>
                  <a:lnTo>
                    <a:pt x="138273" y="11842"/>
                  </a:lnTo>
                  <a:lnTo>
                    <a:pt x="153270" y="20936"/>
                  </a:lnTo>
                  <a:lnTo>
                    <a:pt x="156155" y="25109"/>
                  </a:lnTo>
                  <a:lnTo>
                    <a:pt x="159361" y="35390"/>
                  </a:lnTo>
                  <a:lnTo>
                    <a:pt x="157963" y="47015"/>
                  </a:lnTo>
                  <a:lnTo>
                    <a:pt x="145528" y="76960"/>
                  </a:lnTo>
                  <a:lnTo>
                    <a:pt x="139468" y="85599"/>
                  </a:lnTo>
                  <a:lnTo>
                    <a:pt x="99171" y="106319"/>
                  </a:lnTo>
                  <a:lnTo>
                    <a:pt x="66675" y="11283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1" name="SMARTInkShape-8562"/>
            <p:cNvSpPr/>
            <p:nvPr/>
          </p:nvSpPr>
          <p:spPr>
            <a:xfrm>
              <a:off x="2163499" y="2743200"/>
              <a:ext cx="17727" cy="85726"/>
            </a:xfrm>
            <a:custGeom>
              <a:avLst/>
              <a:gdLst/>
              <a:ahLst/>
              <a:cxnLst/>
              <a:rect l="0" t="0" r="0" b="0"/>
              <a:pathLst>
                <a:path w="17727" h="85726">
                  <a:moveTo>
                    <a:pt x="8201" y="0"/>
                  </a:moveTo>
                  <a:lnTo>
                    <a:pt x="0" y="0"/>
                  </a:lnTo>
                  <a:lnTo>
                    <a:pt x="4125" y="0"/>
                  </a:lnTo>
                  <a:lnTo>
                    <a:pt x="5484" y="1058"/>
                  </a:lnTo>
                  <a:lnTo>
                    <a:pt x="6993" y="5057"/>
                  </a:lnTo>
                  <a:lnTo>
                    <a:pt x="13226" y="51045"/>
                  </a:lnTo>
                  <a:lnTo>
                    <a:pt x="17726" y="85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2" name="SMARTInkShape-8563"/>
            <p:cNvSpPr/>
            <p:nvPr/>
          </p:nvSpPr>
          <p:spPr>
            <a:xfrm>
              <a:off x="3832163" y="3181350"/>
              <a:ext cx="6413" cy="16691"/>
            </a:xfrm>
            <a:custGeom>
              <a:avLst/>
              <a:gdLst/>
              <a:ahLst/>
              <a:cxnLst/>
              <a:rect l="0" t="0" r="0" b="0"/>
              <a:pathLst>
                <a:path w="6413" h="16691">
                  <a:moveTo>
                    <a:pt x="6412" y="0"/>
                  </a:moveTo>
                  <a:lnTo>
                    <a:pt x="6412" y="8201"/>
                  </a:lnTo>
                  <a:lnTo>
                    <a:pt x="0" y="1669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3" name="SMARTInkShape-8564"/>
            <p:cNvSpPr/>
            <p:nvPr/>
          </p:nvSpPr>
          <p:spPr>
            <a:xfrm>
              <a:off x="3695700" y="2981325"/>
              <a:ext cx="9526" cy="1"/>
            </a:xfrm>
            <a:custGeom>
              <a:avLst/>
              <a:gdLst/>
              <a:ahLst/>
              <a:cxnLst/>
              <a:rect l="0" t="0" r="0" b="0"/>
              <a:pathLst>
                <a:path w="9526" h="1">
                  <a:moveTo>
                    <a:pt x="0" y="0"/>
                  </a:moveTo>
                  <a:lnTo>
                    <a:pt x="95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4" name="SMARTInkShape-8565"/>
            <p:cNvSpPr/>
            <p:nvPr/>
          </p:nvSpPr>
          <p:spPr>
            <a:xfrm>
              <a:off x="3762375" y="3009900"/>
              <a:ext cx="19051" cy="85726"/>
            </a:xfrm>
            <a:custGeom>
              <a:avLst/>
              <a:gdLst/>
              <a:ahLst/>
              <a:cxnLst/>
              <a:rect l="0" t="0" r="0" b="0"/>
              <a:pathLst>
                <a:path w="19051" h="85726">
                  <a:moveTo>
                    <a:pt x="0" y="0"/>
                  </a:moveTo>
                  <a:lnTo>
                    <a:pt x="0" y="14189"/>
                  </a:lnTo>
                  <a:lnTo>
                    <a:pt x="10322" y="55836"/>
                  </a:lnTo>
                  <a:lnTo>
                    <a:pt x="14465" y="61152"/>
                  </a:lnTo>
                  <a:lnTo>
                    <a:pt x="17012" y="69865"/>
                  </a:lnTo>
                  <a:lnTo>
                    <a:pt x="19050" y="85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5" name="SMARTInkShape-8566"/>
            <p:cNvSpPr/>
            <p:nvPr/>
          </p:nvSpPr>
          <p:spPr>
            <a:xfrm>
              <a:off x="3752850" y="3705225"/>
              <a:ext cx="9526" cy="123826"/>
            </a:xfrm>
            <a:custGeom>
              <a:avLst/>
              <a:gdLst/>
              <a:ahLst/>
              <a:cxnLst/>
              <a:rect l="0" t="0" r="0" b="0"/>
              <a:pathLst>
                <a:path w="9526" h="123826">
                  <a:moveTo>
                    <a:pt x="0" y="0"/>
                  </a:moveTo>
                  <a:lnTo>
                    <a:pt x="0" y="42378"/>
                  </a:lnTo>
                  <a:lnTo>
                    <a:pt x="1058" y="72926"/>
                  </a:lnTo>
                  <a:lnTo>
                    <a:pt x="9525"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6" name="SMARTInkShape-8567"/>
            <p:cNvSpPr/>
            <p:nvPr/>
          </p:nvSpPr>
          <p:spPr>
            <a:xfrm>
              <a:off x="3752850" y="4029075"/>
              <a:ext cx="9526" cy="133351"/>
            </a:xfrm>
            <a:custGeom>
              <a:avLst/>
              <a:gdLst/>
              <a:ahLst/>
              <a:cxnLst/>
              <a:rect l="0" t="0" r="0" b="0"/>
              <a:pathLst>
                <a:path w="9526" h="133351">
                  <a:moveTo>
                    <a:pt x="9525" y="0"/>
                  </a:moveTo>
                  <a:lnTo>
                    <a:pt x="1986" y="17900"/>
                  </a:lnTo>
                  <a:lnTo>
                    <a:pt x="116" y="59522"/>
                  </a:lnTo>
                  <a:lnTo>
                    <a:pt x="4" y="106606"/>
                  </a:lnTo>
                  <a:lnTo>
                    <a:pt x="0"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7" name="SMARTInkShape-8568"/>
            <p:cNvSpPr/>
            <p:nvPr/>
          </p:nvSpPr>
          <p:spPr>
            <a:xfrm>
              <a:off x="3762375" y="4295775"/>
              <a:ext cx="9526" cy="161926"/>
            </a:xfrm>
            <a:custGeom>
              <a:avLst/>
              <a:gdLst/>
              <a:ahLst/>
              <a:cxnLst/>
              <a:rect l="0" t="0" r="0" b="0"/>
              <a:pathLst>
                <a:path w="9526" h="161926">
                  <a:moveTo>
                    <a:pt x="9525" y="0"/>
                  </a:moveTo>
                  <a:lnTo>
                    <a:pt x="8467" y="34173"/>
                  </a:lnTo>
                  <a:lnTo>
                    <a:pt x="588" y="77677"/>
                  </a:lnTo>
                  <a:lnTo>
                    <a:pt x="34" y="123881"/>
                  </a:lnTo>
                  <a:lnTo>
                    <a:pt x="0"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8" name="SMARTInkShape-8569"/>
            <p:cNvSpPr/>
            <p:nvPr/>
          </p:nvSpPr>
          <p:spPr>
            <a:xfrm>
              <a:off x="3752850" y="4629150"/>
              <a:ext cx="9526" cy="161926"/>
            </a:xfrm>
            <a:custGeom>
              <a:avLst/>
              <a:gdLst/>
              <a:ahLst/>
              <a:cxnLst/>
              <a:rect l="0" t="0" r="0" b="0"/>
              <a:pathLst>
                <a:path w="9526" h="161926">
                  <a:moveTo>
                    <a:pt x="0" y="0"/>
                  </a:moveTo>
                  <a:lnTo>
                    <a:pt x="0" y="42800"/>
                  </a:lnTo>
                  <a:lnTo>
                    <a:pt x="1058" y="60777"/>
                  </a:lnTo>
                  <a:lnTo>
                    <a:pt x="8642" y="98465"/>
                  </a:lnTo>
                  <a:lnTo>
                    <a:pt x="9525"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SMARTInkShape-8570"/>
            <p:cNvSpPr/>
            <p:nvPr/>
          </p:nvSpPr>
          <p:spPr>
            <a:xfrm>
              <a:off x="3743325" y="4933950"/>
              <a:ext cx="9526" cy="161926"/>
            </a:xfrm>
            <a:custGeom>
              <a:avLst/>
              <a:gdLst/>
              <a:ahLst/>
              <a:cxnLst/>
              <a:rect l="0" t="0" r="0" b="0"/>
              <a:pathLst>
                <a:path w="9526" h="161926">
                  <a:moveTo>
                    <a:pt x="0" y="0"/>
                  </a:moveTo>
                  <a:lnTo>
                    <a:pt x="1058" y="24472"/>
                  </a:lnTo>
                  <a:lnTo>
                    <a:pt x="8642" y="53977"/>
                  </a:lnTo>
                  <a:lnTo>
                    <a:pt x="8205" y="71850"/>
                  </a:lnTo>
                  <a:lnTo>
                    <a:pt x="573" y="115753"/>
                  </a:lnTo>
                  <a:lnTo>
                    <a:pt x="1313" y="127646"/>
                  </a:lnTo>
                  <a:lnTo>
                    <a:pt x="9525"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0" name="SMARTInkShape-8571"/>
            <p:cNvSpPr/>
            <p:nvPr/>
          </p:nvSpPr>
          <p:spPr>
            <a:xfrm>
              <a:off x="3714750" y="5181600"/>
              <a:ext cx="9526" cy="123826"/>
            </a:xfrm>
            <a:custGeom>
              <a:avLst/>
              <a:gdLst/>
              <a:ahLst/>
              <a:cxnLst/>
              <a:rect l="0" t="0" r="0" b="0"/>
              <a:pathLst>
                <a:path w="9526" h="123826">
                  <a:moveTo>
                    <a:pt x="0" y="0"/>
                  </a:moveTo>
                  <a:lnTo>
                    <a:pt x="0" y="5057"/>
                  </a:lnTo>
                  <a:lnTo>
                    <a:pt x="8937" y="37585"/>
                  </a:lnTo>
                  <a:lnTo>
                    <a:pt x="9409" y="55756"/>
                  </a:lnTo>
                  <a:lnTo>
                    <a:pt x="1314" y="87175"/>
                  </a:lnTo>
                  <a:lnTo>
                    <a:pt x="9525"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1" name="SMARTInkShape-8572"/>
            <p:cNvSpPr/>
            <p:nvPr/>
          </p:nvSpPr>
          <p:spPr>
            <a:xfrm>
              <a:off x="3574258" y="5525164"/>
              <a:ext cx="214733" cy="266037"/>
            </a:xfrm>
            <a:custGeom>
              <a:avLst/>
              <a:gdLst/>
              <a:ahLst/>
              <a:cxnLst/>
              <a:rect l="0" t="0" r="0" b="0"/>
              <a:pathLst>
                <a:path w="214733" h="266037">
                  <a:moveTo>
                    <a:pt x="92867" y="8861"/>
                  </a:moveTo>
                  <a:lnTo>
                    <a:pt x="92867" y="13918"/>
                  </a:lnTo>
                  <a:lnTo>
                    <a:pt x="87222" y="19222"/>
                  </a:lnTo>
                  <a:lnTo>
                    <a:pt x="75542" y="25108"/>
                  </a:lnTo>
                  <a:lnTo>
                    <a:pt x="36741" y="40660"/>
                  </a:lnTo>
                  <a:lnTo>
                    <a:pt x="19205" y="65320"/>
                  </a:lnTo>
                  <a:lnTo>
                    <a:pt x="2979" y="102916"/>
                  </a:lnTo>
                  <a:lnTo>
                    <a:pt x="0" y="118044"/>
                  </a:lnTo>
                  <a:lnTo>
                    <a:pt x="8436" y="148573"/>
                  </a:lnTo>
                  <a:lnTo>
                    <a:pt x="31308" y="189211"/>
                  </a:lnTo>
                  <a:lnTo>
                    <a:pt x="69434" y="232323"/>
                  </a:lnTo>
                  <a:lnTo>
                    <a:pt x="99447" y="247698"/>
                  </a:lnTo>
                  <a:lnTo>
                    <a:pt x="143985" y="262890"/>
                  </a:lnTo>
                  <a:lnTo>
                    <a:pt x="149171" y="263938"/>
                  </a:lnTo>
                  <a:lnTo>
                    <a:pt x="163399" y="259459"/>
                  </a:lnTo>
                  <a:lnTo>
                    <a:pt x="178190" y="250413"/>
                  </a:lnTo>
                  <a:lnTo>
                    <a:pt x="192466" y="233420"/>
                  </a:lnTo>
                  <a:lnTo>
                    <a:pt x="210079" y="197367"/>
                  </a:lnTo>
                  <a:lnTo>
                    <a:pt x="214732" y="165139"/>
                  </a:lnTo>
                  <a:lnTo>
                    <a:pt x="203213" y="118439"/>
                  </a:lnTo>
                  <a:lnTo>
                    <a:pt x="193098" y="80993"/>
                  </a:lnTo>
                  <a:lnTo>
                    <a:pt x="174424" y="48578"/>
                  </a:lnTo>
                  <a:lnTo>
                    <a:pt x="149781" y="19294"/>
                  </a:lnTo>
                  <a:lnTo>
                    <a:pt x="128075" y="6895"/>
                  </a:lnTo>
                  <a:lnTo>
                    <a:pt x="107504" y="830"/>
                  </a:lnTo>
                  <a:lnTo>
                    <a:pt x="100078" y="0"/>
                  </a:lnTo>
                  <a:lnTo>
                    <a:pt x="93250" y="2453"/>
                  </a:lnTo>
                  <a:lnTo>
                    <a:pt x="89947" y="4589"/>
                  </a:lnTo>
                  <a:lnTo>
                    <a:pt x="86277" y="15429"/>
                  </a:lnTo>
                  <a:lnTo>
                    <a:pt x="85705" y="30830"/>
                  </a:lnTo>
                  <a:lnTo>
                    <a:pt x="96771" y="70864"/>
                  </a:lnTo>
                  <a:lnTo>
                    <a:pt x="109944" y="111616"/>
                  </a:lnTo>
                  <a:lnTo>
                    <a:pt x="131832" y="154159"/>
                  </a:lnTo>
                  <a:lnTo>
                    <a:pt x="156538" y="197958"/>
                  </a:lnTo>
                  <a:lnTo>
                    <a:pt x="186677" y="242103"/>
                  </a:lnTo>
                  <a:lnTo>
                    <a:pt x="207167" y="26603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2" name="SMARTInkShape-8573"/>
            <p:cNvSpPr/>
            <p:nvPr/>
          </p:nvSpPr>
          <p:spPr>
            <a:xfrm>
              <a:off x="3886200" y="5515367"/>
              <a:ext cx="1" cy="75809"/>
            </a:xfrm>
            <a:custGeom>
              <a:avLst/>
              <a:gdLst/>
              <a:ahLst/>
              <a:cxnLst/>
              <a:rect l="0" t="0" r="0" b="0"/>
              <a:pathLst>
                <a:path w="1" h="75809">
                  <a:moveTo>
                    <a:pt x="0" y="9133"/>
                  </a:moveTo>
                  <a:lnTo>
                    <a:pt x="0" y="0"/>
                  </a:lnTo>
                  <a:lnTo>
                    <a:pt x="0" y="7580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3" name="SMARTInkShape-8574"/>
            <p:cNvSpPr/>
            <p:nvPr/>
          </p:nvSpPr>
          <p:spPr>
            <a:xfrm>
              <a:off x="3267075" y="3009900"/>
              <a:ext cx="95251" cy="1"/>
            </a:xfrm>
            <a:custGeom>
              <a:avLst/>
              <a:gdLst/>
              <a:ahLst/>
              <a:cxnLst/>
              <a:rect l="0" t="0" r="0" b="0"/>
              <a:pathLst>
                <a:path w="95251" h="1">
                  <a:moveTo>
                    <a:pt x="0" y="0"/>
                  </a:moveTo>
                  <a:lnTo>
                    <a:pt x="41912" y="0"/>
                  </a:lnTo>
                  <a:lnTo>
                    <a:pt x="952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4" name="SMARTInkShape-8575"/>
            <p:cNvSpPr/>
            <p:nvPr/>
          </p:nvSpPr>
          <p:spPr>
            <a:xfrm>
              <a:off x="3768151" y="3511750"/>
              <a:ext cx="3750" cy="22026"/>
            </a:xfrm>
            <a:custGeom>
              <a:avLst/>
              <a:gdLst/>
              <a:ahLst/>
              <a:cxnLst/>
              <a:rect l="0" t="0" r="0" b="0"/>
              <a:pathLst>
                <a:path w="3750" h="22026">
                  <a:moveTo>
                    <a:pt x="0" y="0"/>
                  </a:moveTo>
                  <a:lnTo>
                    <a:pt x="3749" y="22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5" name="SMARTInkShape-8576"/>
            <p:cNvSpPr/>
            <p:nvPr/>
          </p:nvSpPr>
          <p:spPr>
            <a:xfrm>
              <a:off x="2990799" y="3009725"/>
              <a:ext cx="28627" cy="176"/>
            </a:xfrm>
            <a:custGeom>
              <a:avLst/>
              <a:gdLst/>
              <a:ahLst/>
              <a:cxnLst/>
              <a:rect l="0" t="0" r="0" b="0"/>
              <a:pathLst>
                <a:path w="28627" h="176">
                  <a:moveTo>
                    <a:pt x="0" y="0"/>
                  </a:moveTo>
                  <a:lnTo>
                    <a:pt x="12372" y="152"/>
                  </a:lnTo>
                  <a:lnTo>
                    <a:pt x="28626" y="1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6" name="SMARTInkShape-8577"/>
            <p:cNvSpPr/>
            <p:nvPr/>
          </p:nvSpPr>
          <p:spPr>
            <a:xfrm>
              <a:off x="2390775" y="2990850"/>
              <a:ext cx="95251" cy="9134"/>
            </a:xfrm>
            <a:custGeom>
              <a:avLst/>
              <a:gdLst/>
              <a:ahLst/>
              <a:cxnLst/>
              <a:rect l="0" t="0" r="0" b="0"/>
              <a:pathLst>
                <a:path w="95251" h="9134">
                  <a:moveTo>
                    <a:pt x="0" y="0"/>
                  </a:moveTo>
                  <a:lnTo>
                    <a:pt x="17900" y="7539"/>
                  </a:lnTo>
                  <a:lnTo>
                    <a:pt x="36579" y="9133"/>
                  </a:lnTo>
                  <a:lnTo>
                    <a:pt x="952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808" name="SMARTInkShape-8578"/>
          <p:cNvSpPr/>
          <p:nvPr/>
        </p:nvSpPr>
        <p:spPr>
          <a:xfrm>
            <a:off x="3825757" y="3286241"/>
            <a:ext cx="3294" cy="29002"/>
          </a:xfrm>
          <a:custGeom>
            <a:avLst/>
            <a:gdLst/>
            <a:ahLst/>
            <a:cxnLst/>
            <a:rect l="0" t="0" r="0" b="0"/>
            <a:pathLst>
              <a:path w="3294" h="29002">
                <a:moveTo>
                  <a:pt x="3293" y="9409"/>
                </a:moveTo>
                <a:lnTo>
                  <a:pt x="3293" y="0"/>
                </a:lnTo>
                <a:lnTo>
                  <a:pt x="2235" y="16174"/>
                </a:lnTo>
                <a:lnTo>
                  <a:pt x="0" y="290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9" name="SMARTInkShape-8579"/>
          <p:cNvSpPr/>
          <p:nvPr/>
        </p:nvSpPr>
        <p:spPr>
          <a:xfrm>
            <a:off x="2638425" y="3000375"/>
            <a:ext cx="85726" cy="1"/>
          </a:xfrm>
          <a:custGeom>
            <a:avLst/>
            <a:gdLst/>
            <a:ahLst/>
            <a:cxnLst/>
            <a:rect l="0" t="0" r="0" b="0"/>
            <a:pathLst>
              <a:path w="85726" h="1">
                <a:moveTo>
                  <a:pt x="0" y="0"/>
                </a:moveTo>
                <a:lnTo>
                  <a:pt x="46037" y="0"/>
                </a:lnTo>
                <a:lnTo>
                  <a:pt x="857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14" name="SMARTInkShape-Group1305"/>
          <p:cNvGrpSpPr/>
          <p:nvPr/>
        </p:nvGrpSpPr>
        <p:grpSpPr>
          <a:xfrm>
            <a:off x="2667000" y="2709887"/>
            <a:ext cx="209551" cy="566714"/>
            <a:chOff x="2667000" y="2709887"/>
            <a:chExt cx="209551" cy="566714"/>
          </a:xfrm>
        </p:grpSpPr>
        <p:sp>
          <p:nvSpPr>
            <p:cNvPr id="810" name="SMARTInkShape-8580"/>
            <p:cNvSpPr/>
            <p:nvPr/>
          </p:nvSpPr>
          <p:spPr>
            <a:xfrm>
              <a:off x="2752736" y="2709887"/>
              <a:ext cx="123815" cy="185128"/>
            </a:xfrm>
            <a:custGeom>
              <a:avLst/>
              <a:gdLst/>
              <a:ahLst/>
              <a:cxnLst/>
              <a:rect l="0" t="0" r="0" b="0"/>
              <a:pathLst>
                <a:path w="123815" h="185128">
                  <a:moveTo>
                    <a:pt x="9514" y="23788"/>
                  </a:moveTo>
                  <a:lnTo>
                    <a:pt x="9514" y="28845"/>
                  </a:lnTo>
                  <a:lnTo>
                    <a:pt x="12336" y="34149"/>
                  </a:lnTo>
                  <a:lnTo>
                    <a:pt x="16060" y="40035"/>
                  </a:lnTo>
                  <a:lnTo>
                    <a:pt x="18156" y="50357"/>
                  </a:lnTo>
                  <a:lnTo>
                    <a:pt x="17719" y="67408"/>
                  </a:lnTo>
                  <a:lnTo>
                    <a:pt x="10804" y="110240"/>
                  </a:lnTo>
                  <a:lnTo>
                    <a:pt x="1427" y="156614"/>
                  </a:lnTo>
                  <a:lnTo>
                    <a:pt x="0" y="185127"/>
                  </a:lnTo>
                  <a:lnTo>
                    <a:pt x="1048" y="167315"/>
                  </a:lnTo>
                  <a:lnTo>
                    <a:pt x="8190" y="122338"/>
                  </a:lnTo>
                  <a:lnTo>
                    <a:pt x="14454" y="78580"/>
                  </a:lnTo>
                  <a:lnTo>
                    <a:pt x="26838" y="36838"/>
                  </a:lnTo>
                  <a:lnTo>
                    <a:pt x="33109" y="17542"/>
                  </a:lnTo>
                  <a:lnTo>
                    <a:pt x="38698" y="10429"/>
                  </a:lnTo>
                  <a:lnTo>
                    <a:pt x="52986" y="0"/>
                  </a:lnTo>
                  <a:lnTo>
                    <a:pt x="54370" y="521"/>
                  </a:lnTo>
                  <a:lnTo>
                    <a:pt x="82617" y="45408"/>
                  </a:lnTo>
                  <a:lnTo>
                    <a:pt x="95255" y="75801"/>
                  </a:lnTo>
                  <a:lnTo>
                    <a:pt x="101596" y="88180"/>
                  </a:lnTo>
                  <a:lnTo>
                    <a:pt x="112408" y="132522"/>
                  </a:lnTo>
                  <a:lnTo>
                    <a:pt x="116276" y="143728"/>
                  </a:lnTo>
                  <a:lnTo>
                    <a:pt x="123814" y="16666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1" name="SMARTInkShape-8581"/>
            <p:cNvSpPr/>
            <p:nvPr/>
          </p:nvSpPr>
          <p:spPr>
            <a:xfrm>
              <a:off x="2667000" y="3115337"/>
              <a:ext cx="167972" cy="161264"/>
            </a:xfrm>
            <a:custGeom>
              <a:avLst/>
              <a:gdLst/>
              <a:ahLst/>
              <a:cxnLst/>
              <a:rect l="0" t="0" r="0" b="0"/>
              <a:pathLst>
                <a:path w="167972" h="161264">
                  <a:moveTo>
                    <a:pt x="0" y="46963"/>
                  </a:moveTo>
                  <a:lnTo>
                    <a:pt x="0" y="32774"/>
                  </a:lnTo>
                  <a:lnTo>
                    <a:pt x="10113" y="19240"/>
                  </a:lnTo>
                  <a:lnTo>
                    <a:pt x="31571" y="6881"/>
                  </a:lnTo>
                  <a:lnTo>
                    <a:pt x="47925" y="1573"/>
                  </a:lnTo>
                  <a:lnTo>
                    <a:pt x="64529" y="0"/>
                  </a:lnTo>
                  <a:lnTo>
                    <a:pt x="87911" y="4591"/>
                  </a:lnTo>
                  <a:lnTo>
                    <a:pt x="97280" y="9787"/>
                  </a:lnTo>
                  <a:lnTo>
                    <a:pt x="108351" y="26802"/>
                  </a:lnTo>
                  <a:lnTo>
                    <a:pt x="109276" y="32464"/>
                  </a:lnTo>
                  <a:lnTo>
                    <a:pt x="107481" y="44400"/>
                  </a:lnTo>
                  <a:lnTo>
                    <a:pt x="100520" y="57963"/>
                  </a:lnTo>
                  <a:lnTo>
                    <a:pt x="86699" y="68684"/>
                  </a:lnTo>
                  <a:lnTo>
                    <a:pt x="69198" y="73507"/>
                  </a:lnTo>
                  <a:lnTo>
                    <a:pt x="48331" y="75485"/>
                  </a:lnTo>
                  <a:lnTo>
                    <a:pt x="88348" y="75536"/>
                  </a:lnTo>
                  <a:lnTo>
                    <a:pt x="128772" y="83142"/>
                  </a:lnTo>
                  <a:lnTo>
                    <a:pt x="159193" y="97928"/>
                  </a:lnTo>
                  <a:lnTo>
                    <a:pt x="163278" y="102107"/>
                  </a:lnTo>
                  <a:lnTo>
                    <a:pt x="167818" y="112394"/>
                  </a:lnTo>
                  <a:lnTo>
                    <a:pt x="167971" y="117042"/>
                  </a:lnTo>
                  <a:lnTo>
                    <a:pt x="165317" y="125029"/>
                  </a:lnTo>
                  <a:lnTo>
                    <a:pt x="157788" y="132106"/>
                  </a:lnTo>
                  <a:lnTo>
                    <a:pt x="134060" y="148486"/>
                  </a:lnTo>
                  <a:lnTo>
                    <a:pt x="85725" y="16126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2" name="SMARTInkShape-8582"/>
            <p:cNvSpPr/>
            <p:nvPr/>
          </p:nvSpPr>
          <p:spPr>
            <a:xfrm>
              <a:off x="2801674" y="2819400"/>
              <a:ext cx="46302" cy="9526"/>
            </a:xfrm>
            <a:custGeom>
              <a:avLst/>
              <a:gdLst/>
              <a:ahLst/>
              <a:cxnLst/>
              <a:rect l="0" t="0" r="0" b="0"/>
              <a:pathLst>
                <a:path w="46302" h="9526">
                  <a:moveTo>
                    <a:pt x="8201" y="9525"/>
                  </a:moveTo>
                  <a:lnTo>
                    <a:pt x="0" y="1324"/>
                  </a:lnTo>
                  <a:lnTo>
                    <a:pt x="9182" y="392"/>
                  </a:lnTo>
                  <a:lnTo>
                    <a:pt x="46301"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SMARTInkShape-8583"/>
            <p:cNvSpPr/>
            <p:nvPr/>
          </p:nvSpPr>
          <p:spPr>
            <a:xfrm>
              <a:off x="2667034" y="3143250"/>
              <a:ext cx="9492" cy="114301"/>
            </a:xfrm>
            <a:custGeom>
              <a:avLst/>
              <a:gdLst/>
              <a:ahLst/>
              <a:cxnLst/>
              <a:rect l="0" t="0" r="0" b="0"/>
              <a:pathLst>
                <a:path w="9492" h="114301">
                  <a:moveTo>
                    <a:pt x="9491" y="0"/>
                  </a:moveTo>
                  <a:lnTo>
                    <a:pt x="358" y="0"/>
                  </a:lnTo>
                  <a:lnTo>
                    <a:pt x="0" y="13257"/>
                  </a:lnTo>
                  <a:lnTo>
                    <a:pt x="8170" y="58314"/>
                  </a:lnTo>
                  <a:lnTo>
                    <a:pt x="9491" y="1143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18" name="SMARTInkShape-Group1306"/>
          <p:cNvGrpSpPr/>
          <p:nvPr/>
        </p:nvGrpSpPr>
        <p:grpSpPr>
          <a:xfrm>
            <a:off x="3434986" y="3314700"/>
            <a:ext cx="613140" cy="533401"/>
            <a:chOff x="3434986" y="3314700"/>
            <a:chExt cx="613140" cy="533401"/>
          </a:xfrm>
        </p:grpSpPr>
        <p:sp>
          <p:nvSpPr>
            <p:cNvPr id="815" name="SMARTInkShape-8584"/>
            <p:cNvSpPr/>
            <p:nvPr/>
          </p:nvSpPr>
          <p:spPr>
            <a:xfrm>
              <a:off x="3434986" y="3314700"/>
              <a:ext cx="108315" cy="114301"/>
            </a:xfrm>
            <a:custGeom>
              <a:avLst/>
              <a:gdLst/>
              <a:ahLst/>
              <a:cxnLst/>
              <a:rect l="0" t="0" r="0" b="0"/>
              <a:pathLst>
                <a:path w="108315" h="114301">
                  <a:moveTo>
                    <a:pt x="108314" y="0"/>
                  </a:moveTo>
                  <a:lnTo>
                    <a:pt x="90981" y="0"/>
                  </a:lnTo>
                  <a:lnTo>
                    <a:pt x="49267" y="17305"/>
                  </a:lnTo>
                  <a:lnTo>
                    <a:pt x="13402" y="40000"/>
                  </a:lnTo>
                  <a:lnTo>
                    <a:pt x="1405" y="55479"/>
                  </a:lnTo>
                  <a:lnTo>
                    <a:pt x="0" y="61327"/>
                  </a:lnTo>
                  <a:lnTo>
                    <a:pt x="2864" y="87150"/>
                  </a:lnTo>
                  <a:lnTo>
                    <a:pt x="7322" y="90909"/>
                  </a:lnTo>
                  <a:lnTo>
                    <a:pt x="23565" y="97907"/>
                  </a:lnTo>
                  <a:lnTo>
                    <a:pt x="26415" y="101255"/>
                  </a:lnTo>
                  <a:lnTo>
                    <a:pt x="25139" y="104544"/>
                  </a:lnTo>
                  <a:lnTo>
                    <a:pt x="21114" y="107797"/>
                  </a:lnTo>
                  <a:lnTo>
                    <a:pt x="20548" y="109964"/>
                  </a:lnTo>
                  <a:lnTo>
                    <a:pt x="22286" y="111409"/>
                  </a:lnTo>
                  <a:lnTo>
                    <a:pt x="34847" y="113443"/>
                  </a:lnTo>
                  <a:lnTo>
                    <a:pt x="108314" y="1143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6" name="SMARTInkShape-8585"/>
            <p:cNvSpPr/>
            <p:nvPr/>
          </p:nvSpPr>
          <p:spPr>
            <a:xfrm>
              <a:off x="3952875" y="3747793"/>
              <a:ext cx="95251" cy="5058"/>
            </a:xfrm>
            <a:custGeom>
              <a:avLst/>
              <a:gdLst/>
              <a:ahLst/>
              <a:cxnLst/>
              <a:rect l="0" t="0" r="0" b="0"/>
              <a:pathLst>
                <a:path w="95251" h="5058">
                  <a:moveTo>
                    <a:pt x="0" y="5057"/>
                  </a:moveTo>
                  <a:lnTo>
                    <a:pt x="8201" y="5057"/>
                  </a:lnTo>
                  <a:lnTo>
                    <a:pt x="19246" y="0"/>
                  </a:lnTo>
                  <a:lnTo>
                    <a:pt x="32895" y="340"/>
                  </a:lnTo>
                  <a:lnTo>
                    <a:pt x="80460" y="4643"/>
                  </a:lnTo>
                  <a:lnTo>
                    <a:pt x="95250" y="505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7" name="SMARTInkShape-8586"/>
            <p:cNvSpPr/>
            <p:nvPr/>
          </p:nvSpPr>
          <p:spPr>
            <a:xfrm>
              <a:off x="3919074" y="3638550"/>
              <a:ext cx="119527" cy="209551"/>
            </a:xfrm>
            <a:custGeom>
              <a:avLst/>
              <a:gdLst/>
              <a:ahLst/>
              <a:cxnLst/>
              <a:rect l="0" t="0" r="0" b="0"/>
              <a:pathLst>
                <a:path w="119527" h="209551">
                  <a:moveTo>
                    <a:pt x="14751" y="0"/>
                  </a:moveTo>
                  <a:lnTo>
                    <a:pt x="14751" y="44780"/>
                  </a:lnTo>
                  <a:lnTo>
                    <a:pt x="11929" y="89427"/>
                  </a:lnTo>
                  <a:lnTo>
                    <a:pt x="2992" y="136811"/>
                  </a:lnTo>
                  <a:lnTo>
                    <a:pt x="0" y="152880"/>
                  </a:lnTo>
                  <a:lnTo>
                    <a:pt x="4960" y="187956"/>
                  </a:lnTo>
                  <a:lnTo>
                    <a:pt x="10204" y="194803"/>
                  </a:lnTo>
                  <a:lnTo>
                    <a:pt x="15553" y="197704"/>
                  </a:lnTo>
                  <a:lnTo>
                    <a:pt x="18460" y="198478"/>
                  </a:lnTo>
                  <a:lnTo>
                    <a:pt x="20399" y="200052"/>
                  </a:lnTo>
                  <a:lnTo>
                    <a:pt x="22553" y="204623"/>
                  </a:lnTo>
                  <a:lnTo>
                    <a:pt x="24186" y="206265"/>
                  </a:lnTo>
                  <a:lnTo>
                    <a:pt x="28822" y="208090"/>
                  </a:lnTo>
                  <a:lnTo>
                    <a:pt x="73600" y="209493"/>
                  </a:lnTo>
                  <a:lnTo>
                    <a:pt x="119526" y="2095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819" name="SMARTInkShape-8587"/>
          <p:cNvSpPr/>
          <p:nvPr/>
        </p:nvSpPr>
        <p:spPr>
          <a:xfrm>
            <a:off x="4067175" y="3143250"/>
            <a:ext cx="307979" cy="285751"/>
          </a:xfrm>
          <a:custGeom>
            <a:avLst/>
            <a:gdLst/>
            <a:ahLst/>
            <a:cxnLst/>
            <a:rect l="0" t="0" r="0" b="0"/>
            <a:pathLst>
              <a:path w="307979" h="285751">
                <a:moveTo>
                  <a:pt x="0" y="0"/>
                </a:moveTo>
                <a:lnTo>
                  <a:pt x="5057" y="5057"/>
                </a:lnTo>
                <a:lnTo>
                  <a:pt x="7539" y="10361"/>
                </a:lnTo>
                <a:lnTo>
                  <a:pt x="9515" y="32263"/>
                </a:lnTo>
                <a:lnTo>
                  <a:pt x="10577" y="34209"/>
                </a:lnTo>
                <a:lnTo>
                  <a:pt x="12343" y="35506"/>
                </a:lnTo>
                <a:lnTo>
                  <a:pt x="14579" y="36370"/>
                </a:lnTo>
                <a:lnTo>
                  <a:pt x="16069" y="38005"/>
                </a:lnTo>
                <a:lnTo>
                  <a:pt x="17725" y="42644"/>
                </a:lnTo>
                <a:lnTo>
                  <a:pt x="19225" y="44304"/>
                </a:lnTo>
                <a:lnTo>
                  <a:pt x="23714" y="46149"/>
                </a:lnTo>
                <a:lnTo>
                  <a:pt x="25334" y="47699"/>
                </a:lnTo>
                <a:lnTo>
                  <a:pt x="27135" y="52244"/>
                </a:lnTo>
                <a:lnTo>
                  <a:pt x="28673" y="53880"/>
                </a:lnTo>
                <a:lnTo>
                  <a:pt x="33205" y="55696"/>
                </a:lnTo>
                <a:lnTo>
                  <a:pt x="34837" y="57239"/>
                </a:lnTo>
                <a:lnTo>
                  <a:pt x="46174" y="74446"/>
                </a:lnTo>
                <a:lnTo>
                  <a:pt x="52251" y="80737"/>
                </a:lnTo>
                <a:lnTo>
                  <a:pt x="57795" y="83508"/>
                </a:lnTo>
                <a:lnTo>
                  <a:pt x="60755" y="84247"/>
                </a:lnTo>
                <a:lnTo>
                  <a:pt x="69978" y="90344"/>
                </a:lnTo>
                <a:lnTo>
                  <a:pt x="73434" y="95891"/>
                </a:lnTo>
                <a:lnTo>
                  <a:pt x="74357" y="98853"/>
                </a:lnTo>
                <a:lnTo>
                  <a:pt x="76029" y="100827"/>
                </a:lnTo>
                <a:lnTo>
                  <a:pt x="123447" y="133238"/>
                </a:lnTo>
                <a:lnTo>
                  <a:pt x="159018" y="167485"/>
                </a:lnTo>
                <a:lnTo>
                  <a:pt x="165219" y="169688"/>
                </a:lnTo>
                <a:lnTo>
                  <a:pt x="167296" y="171333"/>
                </a:lnTo>
                <a:lnTo>
                  <a:pt x="171278" y="177648"/>
                </a:lnTo>
                <a:lnTo>
                  <a:pt x="190676" y="188320"/>
                </a:lnTo>
                <a:lnTo>
                  <a:pt x="193792" y="189046"/>
                </a:lnTo>
                <a:lnTo>
                  <a:pt x="195870" y="190589"/>
                </a:lnTo>
                <a:lnTo>
                  <a:pt x="197255" y="192676"/>
                </a:lnTo>
                <a:lnTo>
                  <a:pt x="198178" y="195126"/>
                </a:lnTo>
                <a:lnTo>
                  <a:pt x="199852" y="196759"/>
                </a:lnTo>
                <a:lnTo>
                  <a:pt x="204534" y="198573"/>
                </a:lnTo>
                <a:lnTo>
                  <a:pt x="206206" y="200116"/>
                </a:lnTo>
                <a:lnTo>
                  <a:pt x="208064" y="204651"/>
                </a:lnTo>
                <a:lnTo>
                  <a:pt x="210676" y="206284"/>
                </a:lnTo>
                <a:lnTo>
                  <a:pt x="222348" y="209641"/>
                </a:lnTo>
                <a:lnTo>
                  <a:pt x="224432" y="211727"/>
                </a:lnTo>
                <a:lnTo>
                  <a:pt x="225822" y="214176"/>
                </a:lnTo>
                <a:lnTo>
                  <a:pt x="227806" y="215809"/>
                </a:lnTo>
                <a:lnTo>
                  <a:pt x="238596" y="221252"/>
                </a:lnTo>
                <a:lnTo>
                  <a:pt x="264413" y="244324"/>
                </a:lnTo>
                <a:lnTo>
                  <a:pt x="273313" y="246665"/>
                </a:lnTo>
                <a:lnTo>
                  <a:pt x="279517" y="247212"/>
                </a:lnTo>
                <a:lnTo>
                  <a:pt x="285802" y="250277"/>
                </a:lnTo>
                <a:lnTo>
                  <a:pt x="307978" y="270029"/>
                </a:lnTo>
                <a:lnTo>
                  <a:pt x="305860" y="273152"/>
                </a:lnTo>
                <a:lnTo>
                  <a:pt x="276225"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23" name="SMARTInkShape-Group1308"/>
          <p:cNvGrpSpPr/>
          <p:nvPr/>
        </p:nvGrpSpPr>
        <p:grpSpPr>
          <a:xfrm>
            <a:off x="3838575" y="3533775"/>
            <a:ext cx="523876" cy="19051"/>
            <a:chOff x="3838575" y="3533775"/>
            <a:chExt cx="523876" cy="19051"/>
          </a:xfrm>
        </p:grpSpPr>
        <p:sp>
          <p:nvSpPr>
            <p:cNvPr id="820" name="SMARTInkShape-8588"/>
            <p:cNvSpPr/>
            <p:nvPr/>
          </p:nvSpPr>
          <p:spPr>
            <a:xfrm>
              <a:off x="4267200" y="3543300"/>
              <a:ext cx="95251" cy="9526"/>
            </a:xfrm>
            <a:custGeom>
              <a:avLst/>
              <a:gdLst/>
              <a:ahLst/>
              <a:cxnLst/>
              <a:rect l="0" t="0" r="0" b="0"/>
              <a:pathLst>
                <a:path w="95251" h="9526">
                  <a:moveTo>
                    <a:pt x="0" y="9525"/>
                  </a:moveTo>
                  <a:lnTo>
                    <a:pt x="5057" y="9525"/>
                  </a:lnTo>
                  <a:lnTo>
                    <a:pt x="10361" y="6703"/>
                  </a:lnTo>
                  <a:lnTo>
                    <a:pt x="13257" y="4468"/>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1" name="SMARTInkShape-8589"/>
            <p:cNvSpPr/>
            <p:nvPr/>
          </p:nvSpPr>
          <p:spPr>
            <a:xfrm>
              <a:off x="4038600" y="3533775"/>
              <a:ext cx="66676" cy="9526"/>
            </a:xfrm>
            <a:custGeom>
              <a:avLst/>
              <a:gdLst/>
              <a:ahLst/>
              <a:cxnLst/>
              <a:rect l="0" t="0" r="0" b="0"/>
              <a:pathLst>
                <a:path w="66676" h="9526">
                  <a:moveTo>
                    <a:pt x="0" y="0"/>
                  </a:moveTo>
                  <a:lnTo>
                    <a:pt x="666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2" name="SMARTInkShape-8590"/>
            <p:cNvSpPr/>
            <p:nvPr/>
          </p:nvSpPr>
          <p:spPr>
            <a:xfrm>
              <a:off x="3838575" y="3533775"/>
              <a:ext cx="76201" cy="1"/>
            </a:xfrm>
            <a:custGeom>
              <a:avLst/>
              <a:gdLst/>
              <a:ahLst/>
              <a:cxnLst/>
              <a:rect l="0" t="0" r="0" b="0"/>
              <a:pathLst>
                <a:path w="76201" h="1">
                  <a:moveTo>
                    <a:pt x="0" y="0"/>
                  </a:moveTo>
                  <a:lnTo>
                    <a:pt x="41832" y="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28" name="SMARTInkShape-Group1309"/>
          <p:cNvGrpSpPr/>
          <p:nvPr/>
        </p:nvGrpSpPr>
        <p:grpSpPr>
          <a:xfrm>
            <a:off x="3924300" y="3276600"/>
            <a:ext cx="152401" cy="361951"/>
            <a:chOff x="3924300" y="3276600"/>
            <a:chExt cx="152401" cy="361951"/>
          </a:xfrm>
        </p:grpSpPr>
        <p:sp>
          <p:nvSpPr>
            <p:cNvPr id="824" name="SMARTInkShape-8591"/>
            <p:cNvSpPr/>
            <p:nvPr/>
          </p:nvSpPr>
          <p:spPr>
            <a:xfrm>
              <a:off x="3924300" y="3295650"/>
              <a:ext cx="47616" cy="133351"/>
            </a:xfrm>
            <a:custGeom>
              <a:avLst/>
              <a:gdLst/>
              <a:ahLst/>
              <a:cxnLst/>
              <a:rect l="0" t="0" r="0" b="0"/>
              <a:pathLst>
                <a:path w="47616" h="133351">
                  <a:moveTo>
                    <a:pt x="38100" y="0"/>
                  </a:moveTo>
                  <a:lnTo>
                    <a:pt x="38100" y="13257"/>
                  </a:lnTo>
                  <a:lnTo>
                    <a:pt x="40922" y="19298"/>
                  </a:lnTo>
                  <a:lnTo>
                    <a:pt x="43157" y="22390"/>
                  </a:lnTo>
                  <a:lnTo>
                    <a:pt x="46301" y="36856"/>
                  </a:lnTo>
                  <a:lnTo>
                    <a:pt x="47591" y="83924"/>
                  </a:lnTo>
                  <a:lnTo>
                    <a:pt x="47615" y="102007"/>
                  </a:lnTo>
                  <a:lnTo>
                    <a:pt x="42326" y="108222"/>
                  </a:lnTo>
                  <a:lnTo>
                    <a:pt x="0" y="1333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5" name="SMARTInkShape-8592"/>
            <p:cNvSpPr/>
            <p:nvPr/>
          </p:nvSpPr>
          <p:spPr>
            <a:xfrm>
              <a:off x="3952875" y="3619500"/>
              <a:ext cx="114301" cy="19051"/>
            </a:xfrm>
            <a:custGeom>
              <a:avLst/>
              <a:gdLst/>
              <a:ahLst/>
              <a:cxnLst/>
              <a:rect l="0" t="0" r="0" b="0"/>
              <a:pathLst>
                <a:path w="114301" h="19051">
                  <a:moveTo>
                    <a:pt x="0" y="0"/>
                  </a:moveTo>
                  <a:lnTo>
                    <a:pt x="5057" y="0"/>
                  </a:lnTo>
                  <a:lnTo>
                    <a:pt x="10361" y="2822"/>
                  </a:lnTo>
                  <a:lnTo>
                    <a:pt x="13257" y="5057"/>
                  </a:lnTo>
                  <a:lnTo>
                    <a:pt x="22120" y="7539"/>
                  </a:lnTo>
                  <a:lnTo>
                    <a:pt x="69448" y="9510"/>
                  </a:lnTo>
                  <a:lnTo>
                    <a:pt x="92244" y="10582"/>
                  </a:lnTo>
                  <a:lnTo>
                    <a:pt x="11430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6" name="SMARTInkShape-8593"/>
            <p:cNvSpPr/>
            <p:nvPr/>
          </p:nvSpPr>
          <p:spPr>
            <a:xfrm>
              <a:off x="4000500" y="3276600"/>
              <a:ext cx="76201" cy="9526"/>
            </a:xfrm>
            <a:custGeom>
              <a:avLst/>
              <a:gdLst/>
              <a:ahLst/>
              <a:cxnLst/>
              <a:rect l="0" t="0" r="0" b="0"/>
              <a:pathLst>
                <a:path w="76201" h="9526">
                  <a:moveTo>
                    <a:pt x="0" y="9525"/>
                  </a:moveTo>
                  <a:lnTo>
                    <a:pt x="13257" y="9525"/>
                  </a:lnTo>
                  <a:lnTo>
                    <a:pt x="19298" y="6703"/>
                  </a:lnTo>
                  <a:lnTo>
                    <a:pt x="22390" y="4468"/>
                  </a:lnTo>
                  <a:lnTo>
                    <a:pt x="36856" y="1324"/>
                  </a:lnTo>
                  <a:lnTo>
                    <a:pt x="762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SMARTInkShape-8594"/>
            <p:cNvSpPr/>
            <p:nvPr/>
          </p:nvSpPr>
          <p:spPr>
            <a:xfrm>
              <a:off x="4029075" y="3333750"/>
              <a:ext cx="38101" cy="1"/>
            </a:xfrm>
            <a:custGeom>
              <a:avLst/>
              <a:gdLst/>
              <a:ahLst/>
              <a:cxnLst/>
              <a:rect l="0" t="0" r="0" b="0"/>
              <a:pathLst>
                <a:path w="38101" h="1">
                  <a:moveTo>
                    <a:pt x="0" y="0"/>
                  </a:moveTo>
                  <a:lnTo>
                    <a:pt x="381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31" name="SMARTInkShape-Group1310"/>
          <p:cNvGrpSpPr/>
          <p:nvPr/>
        </p:nvGrpSpPr>
        <p:grpSpPr>
          <a:xfrm>
            <a:off x="2754794" y="3814376"/>
            <a:ext cx="197957" cy="271850"/>
            <a:chOff x="2754794" y="3814376"/>
            <a:chExt cx="197957" cy="271850"/>
          </a:xfrm>
        </p:grpSpPr>
        <p:sp>
          <p:nvSpPr>
            <p:cNvPr id="829" name="SMARTInkShape-8595"/>
            <p:cNvSpPr/>
            <p:nvPr/>
          </p:nvSpPr>
          <p:spPr>
            <a:xfrm>
              <a:off x="2754794" y="3814376"/>
              <a:ext cx="188432" cy="271850"/>
            </a:xfrm>
            <a:custGeom>
              <a:avLst/>
              <a:gdLst/>
              <a:ahLst/>
              <a:cxnLst/>
              <a:rect l="0" t="0" r="0" b="0"/>
              <a:pathLst>
                <a:path w="188432" h="271850">
                  <a:moveTo>
                    <a:pt x="188431" y="24199"/>
                  </a:moveTo>
                  <a:lnTo>
                    <a:pt x="188431" y="6866"/>
                  </a:lnTo>
                  <a:lnTo>
                    <a:pt x="183375" y="601"/>
                  </a:lnTo>
                  <a:lnTo>
                    <a:pt x="178710" y="0"/>
                  </a:lnTo>
                  <a:lnTo>
                    <a:pt x="134470" y="9319"/>
                  </a:lnTo>
                  <a:lnTo>
                    <a:pt x="99298" y="23337"/>
                  </a:lnTo>
                  <a:lnTo>
                    <a:pt x="59425" y="51663"/>
                  </a:lnTo>
                  <a:lnTo>
                    <a:pt x="15942" y="92103"/>
                  </a:lnTo>
                  <a:lnTo>
                    <a:pt x="4914" y="123223"/>
                  </a:lnTo>
                  <a:lnTo>
                    <a:pt x="0" y="160902"/>
                  </a:lnTo>
                  <a:lnTo>
                    <a:pt x="3600" y="188764"/>
                  </a:lnTo>
                  <a:lnTo>
                    <a:pt x="16427" y="215481"/>
                  </a:lnTo>
                  <a:lnTo>
                    <a:pt x="30493" y="228452"/>
                  </a:lnTo>
                  <a:lnTo>
                    <a:pt x="76467" y="252334"/>
                  </a:lnTo>
                  <a:lnTo>
                    <a:pt x="100576" y="259364"/>
                  </a:lnTo>
                  <a:lnTo>
                    <a:pt x="169381" y="27184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0" name="SMARTInkShape-8596"/>
            <p:cNvSpPr/>
            <p:nvPr/>
          </p:nvSpPr>
          <p:spPr>
            <a:xfrm>
              <a:off x="2867025" y="3943360"/>
              <a:ext cx="85726" cy="85716"/>
            </a:xfrm>
            <a:custGeom>
              <a:avLst/>
              <a:gdLst/>
              <a:ahLst/>
              <a:cxnLst/>
              <a:rect l="0" t="0" r="0" b="0"/>
              <a:pathLst>
                <a:path w="85726" h="85716">
                  <a:moveTo>
                    <a:pt x="0" y="9515"/>
                  </a:moveTo>
                  <a:lnTo>
                    <a:pt x="0" y="4458"/>
                  </a:lnTo>
                  <a:lnTo>
                    <a:pt x="2117" y="2969"/>
                  </a:lnTo>
                  <a:lnTo>
                    <a:pt x="16267" y="873"/>
                  </a:lnTo>
                  <a:lnTo>
                    <a:pt x="59663" y="68"/>
                  </a:lnTo>
                  <a:lnTo>
                    <a:pt x="81875" y="0"/>
                  </a:lnTo>
                  <a:lnTo>
                    <a:pt x="83158" y="2114"/>
                  </a:lnTo>
                  <a:lnTo>
                    <a:pt x="85500" y="26996"/>
                  </a:lnTo>
                  <a:lnTo>
                    <a:pt x="85725" y="8571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40" name="SMARTInkShape-Group1311"/>
          <p:cNvGrpSpPr/>
          <p:nvPr/>
        </p:nvGrpSpPr>
        <p:grpSpPr>
          <a:xfrm>
            <a:off x="10059738" y="4058972"/>
            <a:ext cx="903538" cy="293255"/>
            <a:chOff x="10059738" y="4058972"/>
            <a:chExt cx="903538" cy="293255"/>
          </a:xfrm>
        </p:grpSpPr>
        <p:sp>
          <p:nvSpPr>
            <p:cNvPr id="832" name="SMARTInkShape-8597"/>
            <p:cNvSpPr/>
            <p:nvPr/>
          </p:nvSpPr>
          <p:spPr>
            <a:xfrm>
              <a:off x="10353675" y="4200525"/>
              <a:ext cx="95251" cy="1"/>
            </a:xfrm>
            <a:custGeom>
              <a:avLst/>
              <a:gdLst/>
              <a:ahLst/>
              <a:cxnLst/>
              <a:rect l="0" t="0" r="0" b="0"/>
              <a:pathLst>
                <a:path w="95251" h="1">
                  <a:moveTo>
                    <a:pt x="0" y="0"/>
                  </a:moveTo>
                  <a:lnTo>
                    <a:pt x="44729" y="0"/>
                  </a:lnTo>
                  <a:lnTo>
                    <a:pt x="952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3" name="SMARTInkShape-8598"/>
            <p:cNvSpPr/>
            <p:nvPr/>
          </p:nvSpPr>
          <p:spPr>
            <a:xfrm>
              <a:off x="10372725" y="4105275"/>
              <a:ext cx="76201" cy="190501"/>
            </a:xfrm>
            <a:custGeom>
              <a:avLst/>
              <a:gdLst/>
              <a:ahLst/>
              <a:cxnLst/>
              <a:rect l="0" t="0" r="0" b="0"/>
              <a:pathLst>
                <a:path w="76201" h="190501">
                  <a:moveTo>
                    <a:pt x="0" y="0"/>
                  </a:moveTo>
                  <a:lnTo>
                    <a:pt x="8202" y="0"/>
                  </a:lnTo>
                  <a:lnTo>
                    <a:pt x="28772" y="42815"/>
                  </a:lnTo>
                  <a:lnTo>
                    <a:pt x="41314" y="82188"/>
                  </a:lnTo>
                  <a:lnTo>
                    <a:pt x="49617" y="128167"/>
                  </a:lnTo>
                  <a:lnTo>
                    <a:pt x="76200" y="1905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4" name="SMARTInkShape-8599"/>
            <p:cNvSpPr/>
            <p:nvPr/>
          </p:nvSpPr>
          <p:spPr>
            <a:xfrm>
              <a:off x="10602648" y="4133850"/>
              <a:ext cx="17728" cy="161926"/>
            </a:xfrm>
            <a:custGeom>
              <a:avLst/>
              <a:gdLst/>
              <a:ahLst/>
              <a:cxnLst/>
              <a:rect l="0" t="0" r="0" b="0"/>
              <a:pathLst>
                <a:path w="17728" h="161926">
                  <a:moveTo>
                    <a:pt x="8202" y="0"/>
                  </a:moveTo>
                  <a:lnTo>
                    <a:pt x="3145" y="0"/>
                  </a:lnTo>
                  <a:lnTo>
                    <a:pt x="1656" y="1058"/>
                  </a:lnTo>
                  <a:lnTo>
                    <a:pt x="663" y="2822"/>
                  </a:lnTo>
                  <a:lnTo>
                    <a:pt x="0" y="5056"/>
                  </a:lnTo>
                  <a:lnTo>
                    <a:pt x="6994" y="46993"/>
                  </a:lnTo>
                  <a:lnTo>
                    <a:pt x="8042" y="94435"/>
                  </a:lnTo>
                  <a:lnTo>
                    <a:pt x="9190" y="111821"/>
                  </a:lnTo>
                  <a:lnTo>
                    <a:pt x="17727" y="161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5" name="SMARTInkShape-8600"/>
            <p:cNvSpPr/>
            <p:nvPr/>
          </p:nvSpPr>
          <p:spPr>
            <a:xfrm>
              <a:off x="10563225" y="4058972"/>
              <a:ext cx="222812" cy="274904"/>
            </a:xfrm>
            <a:custGeom>
              <a:avLst/>
              <a:gdLst/>
              <a:ahLst/>
              <a:cxnLst/>
              <a:rect l="0" t="0" r="0" b="0"/>
              <a:pathLst>
                <a:path w="222812" h="274904">
                  <a:moveTo>
                    <a:pt x="0" y="46303"/>
                  </a:moveTo>
                  <a:lnTo>
                    <a:pt x="0" y="41247"/>
                  </a:lnTo>
                  <a:lnTo>
                    <a:pt x="8202" y="15712"/>
                  </a:lnTo>
                  <a:lnTo>
                    <a:pt x="11818" y="12151"/>
                  </a:lnTo>
                  <a:lnTo>
                    <a:pt x="24302" y="5371"/>
                  </a:lnTo>
                  <a:lnTo>
                    <a:pt x="63675" y="0"/>
                  </a:lnTo>
                  <a:lnTo>
                    <a:pt x="88128" y="128"/>
                  </a:lnTo>
                  <a:lnTo>
                    <a:pt x="105843" y="3909"/>
                  </a:lnTo>
                  <a:lnTo>
                    <a:pt x="121478" y="14762"/>
                  </a:lnTo>
                  <a:lnTo>
                    <a:pt x="143705" y="37486"/>
                  </a:lnTo>
                  <a:lnTo>
                    <a:pt x="145546" y="43600"/>
                  </a:lnTo>
                  <a:lnTo>
                    <a:pt x="144766" y="58860"/>
                  </a:lnTo>
                  <a:lnTo>
                    <a:pt x="129098" y="92410"/>
                  </a:lnTo>
                  <a:lnTo>
                    <a:pt x="117038" y="107472"/>
                  </a:lnTo>
                  <a:lnTo>
                    <a:pt x="88425" y="125371"/>
                  </a:lnTo>
                  <a:lnTo>
                    <a:pt x="69073" y="131444"/>
                  </a:lnTo>
                  <a:lnTo>
                    <a:pt x="69332" y="131638"/>
                  </a:lnTo>
                  <a:lnTo>
                    <a:pt x="72441" y="131855"/>
                  </a:lnTo>
                  <a:lnTo>
                    <a:pt x="102383" y="123812"/>
                  </a:lnTo>
                  <a:lnTo>
                    <a:pt x="125939" y="122891"/>
                  </a:lnTo>
                  <a:lnTo>
                    <a:pt x="143813" y="128320"/>
                  </a:lnTo>
                  <a:lnTo>
                    <a:pt x="188507" y="147415"/>
                  </a:lnTo>
                  <a:lnTo>
                    <a:pt x="199492" y="154036"/>
                  </a:lnTo>
                  <a:lnTo>
                    <a:pt x="207901" y="166151"/>
                  </a:lnTo>
                  <a:lnTo>
                    <a:pt x="221924" y="199799"/>
                  </a:lnTo>
                  <a:lnTo>
                    <a:pt x="222811" y="212596"/>
                  </a:lnTo>
                  <a:lnTo>
                    <a:pt x="221566" y="217490"/>
                  </a:lnTo>
                  <a:lnTo>
                    <a:pt x="204358" y="240553"/>
                  </a:lnTo>
                  <a:lnTo>
                    <a:pt x="192779" y="252934"/>
                  </a:lnTo>
                  <a:lnTo>
                    <a:pt x="180577" y="259847"/>
                  </a:lnTo>
                  <a:lnTo>
                    <a:pt x="123825" y="27490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6" name="SMARTInkShape-8601"/>
            <p:cNvSpPr/>
            <p:nvPr/>
          </p:nvSpPr>
          <p:spPr>
            <a:xfrm>
              <a:off x="10839450" y="4238625"/>
              <a:ext cx="123826" cy="9526"/>
            </a:xfrm>
            <a:custGeom>
              <a:avLst/>
              <a:gdLst/>
              <a:ahLst/>
              <a:cxnLst/>
              <a:rect l="0" t="0" r="0" b="0"/>
              <a:pathLst>
                <a:path w="123826" h="9526">
                  <a:moveTo>
                    <a:pt x="0" y="9525"/>
                  </a:moveTo>
                  <a:lnTo>
                    <a:pt x="0" y="4469"/>
                  </a:lnTo>
                  <a:lnTo>
                    <a:pt x="1058" y="2979"/>
                  </a:lnTo>
                  <a:lnTo>
                    <a:pt x="2823" y="1986"/>
                  </a:lnTo>
                  <a:lnTo>
                    <a:pt x="13257" y="392"/>
                  </a:lnTo>
                  <a:lnTo>
                    <a:pt x="55418" y="23"/>
                  </a:lnTo>
                  <a:lnTo>
                    <a:pt x="99281" y="3"/>
                  </a:lnTo>
                  <a:lnTo>
                    <a:pt x="1238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7" name="SMARTInkShape-8602"/>
            <p:cNvSpPr/>
            <p:nvPr/>
          </p:nvSpPr>
          <p:spPr>
            <a:xfrm>
              <a:off x="10858500" y="4152934"/>
              <a:ext cx="17728" cy="133317"/>
            </a:xfrm>
            <a:custGeom>
              <a:avLst/>
              <a:gdLst/>
              <a:ahLst/>
              <a:cxnLst/>
              <a:rect l="0" t="0" r="0" b="0"/>
              <a:pathLst>
                <a:path w="17728" h="133317">
                  <a:moveTo>
                    <a:pt x="9525" y="9491"/>
                  </a:moveTo>
                  <a:lnTo>
                    <a:pt x="9525" y="1290"/>
                  </a:lnTo>
                  <a:lnTo>
                    <a:pt x="10583" y="849"/>
                  </a:lnTo>
                  <a:lnTo>
                    <a:pt x="17727" y="82"/>
                  </a:lnTo>
                  <a:lnTo>
                    <a:pt x="13601" y="0"/>
                  </a:lnTo>
                  <a:lnTo>
                    <a:pt x="12243" y="1047"/>
                  </a:lnTo>
                  <a:lnTo>
                    <a:pt x="10733" y="5033"/>
                  </a:lnTo>
                  <a:lnTo>
                    <a:pt x="9630" y="48872"/>
                  </a:lnTo>
                  <a:lnTo>
                    <a:pt x="0" y="13331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8" name="SMARTInkShape-8603"/>
            <p:cNvSpPr/>
            <p:nvPr/>
          </p:nvSpPr>
          <p:spPr>
            <a:xfrm>
              <a:off x="10059738" y="4069641"/>
              <a:ext cx="160588" cy="282586"/>
            </a:xfrm>
            <a:custGeom>
              <a:avLst/>
              <a:gdLst/>
              <a:ahLst/>
              <a:cxnLst/>
              <a:rect l="0" t="0" r="0" b="0"/>
              <a:pathLst>
                <a:path w="160588" h="282586">
                  <a:moveTo>
                    <a:pt x="65337" y="35634"/>
                  </a:moveTo>
                  <a:lnTo>
                    <a:pt x="74746" y="35634"/>
                  </a:lnTo>
                  <a:lnTo>
                    <a:pt x="74851" y="48891"/>
                  </a:lnTo>
                  <a:lnTo>
                    <a:pt x="65925" y="88337"/>
                  </a:lnTo>
                  <a:lnTo>
                    <a:pt x="63481" y="105624"/>
                  </a:lnTo>
                  <a:lnTo>
                    <a:pt x="47488" y="148394"/>
                  </a:lnTo>
                  <a:lnTo>
                    <a:pt x="37117" y="189752"/>
                  </a:lnTo>
                  <a:lnTo>
                    <a:pt x="20640" y="234669"/>
                  </a:lnTo>
                  <a:lnTo>
                    <a:pt x="12347" y="250417"/>
                  </a:lnTo>
                  <a:lnTo>
                    <a:pt x="8350" y="280925"/>
                  </a:lnTo>
                  <a:lnTo>
                    <a:pt x="7237" y="281711"/>
                  </a:lnTo>
                  <a:lnTo>
                    <a:pt x="3180" y="282585"/>
                  </a:lnTo>
                  <a:lnTo>
                    <a:pt x="1673" y="281760"/>
                  </a:lnTo>
                  <a:lnTo>
                    <a:pt x="669" y="280151"/>
                  </a:lnTo>
                  <a:lnTo>
                    <a:pt x="0" y="278020"/>
                  </a:lnTo>
                  <a:lnTo>
                    <a:pt x="8441" y="239398"/>
                  </a:lnTo>
                  <a:lnTo>
                    <a:pt x="18389" y="195789"/>
                  </a:lnTo>
                  <a:lnTo>
                    <a:pt x="25490" y="156523"/>
                  </a:lnTo>
                  <a:lnTo>
                    <a:pt x="27950" y="113175"/>
                  </a:lnTo>
                  <a:lnTo>
                    <a:pt x="37531" y="69491"/>
                  </a:lnTo>
                  <a:lnTo>
                    <a:pt x="48340" y="26573"/>
                  </a:lnTo>
                  <a:lnTo>
                    <a:pt x="55885" y="3083"/>
                  </a:lnTo>
                  <a:lnTo>
                    <a:pt x="57978" y="1233"/>
                  </a:lnTo>
                  <a:lnTo>
                    <a:pt x="60432" y="0"/>
                  </a:lnTo>
                  <a:lnTo>
                    <a:pt x="62066" y="237"/>
                  </a:lnTo>
                  <a:lnTo>
                    <a:pt x="63157" y="1452"/>
                  </a:lnTo>
                  <a:lnTo>
                    <a:pt x="63884" y="3321"/>
                  </a:lnTo>
                  <a:lnTo>
                    <a:pt x="65427" y="4567"/>
                  </a:lnTo>
                  <a:lnTo>
                    <a:pt x="69962" y="5951"/>
                  </a:lnTo>
                  <a:lnTo>
                    <a:pt x="75507" y="12211"/>
                  </a:lnTo>
                  <a:lnTo>
                    <a:pt x="101508" y="51256"/>
                  </a:lnTo>
                  <a:lnTo>
                    <a:pt x="119058" y="89824"/>
                  </a:lnTo>
                  <a:lnTo>
                    <a:pt x="131962" y="132808"/>
                  </a:lnTo>
                  <a:lnTo>
                    <a:pt x="139646" y="171951"/>
                  </a:lnTo>
                  <a:lnTo>
                    <a:pt x="147710" y="213158"/>
                  </a:lnTo>
                  <a:lnTo>
                    <a:pt x="151127" y="235812"/>
                  </a:lnTo>
                  <a:lnTo>
                    <a:pt x="160587" y="26423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9" name="SMARTInkShape-8604"/>
            <p:cNvSpPr/>
            <p:nvPr/>
          </p:nvSpPr>
          <p:spPr>
            <a:xfrm>
              <a:off x="10138637" y="4200525"/>
              <a:ext cx="91214" cy="9526"/>
            </a:xfrm>
            <a:custGeom>
              <a:avLst/>
              <a:gdLst/>
              <a:ahLst/>
              <a:cxnLst/>
              <a:rect l="0" t="0" r="0" b="0"/>
              <a:pathLst>
                <a:path w="91214" h="9526">
                  <a:moveTo>
                    <a:pt x="5488" y="9525"/>
                  </a:moveTo>
                  <a:lnTo>
                    <a:pt x="0" y="9525"/>
                  </a:lnTo>
                  <a:lnTo>
                    <a:pt x="44255" y="9525"/>
                  </a:lnTo>
                  <a:lnTo>
                    <a:pt x="91213"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47" name="SMARTInkShape-Group1312"/>
          <p:cNvGrpSpPr/>
          <p:nvPr/>
        </p:nvGrpSpPr>
        <p:grpSpPr>
          <a:xfrm>
            <a:off x="11055495" y="4172342"/>
            <a:ext cx="698356" cy="323459"/>
            <a:chOff x="11055495" y="4172342"/>
            <a:chExt cx="698356" cy="323459"/>
          </a:xfrm>
        </p:grpSpPr>
        <p:sp>
          <p:nvSpPr>
            <p:cNvPr id="841" name="SMARTInkShape-8605"/>
            <p:cNvSpPr/>
            <p:nvPr/>
          </p:nvSpPr>
          <p:spPr>
            <a:xfrm>
              <a:off x="11582400" y="4295775"/>
              <a:ext cx="152401" cy="19051"/>
            </a:xfrm>
            <a:custGeom>
              <a:avLst/>
              <a:gdLst/>
              <a:ahLst/>
              <a:cxnLst/>
              <a:rect l="0" t="0" r="0" b="0"/>
              <a:pathLst>
                <a:path w="152401" h="19051">
                  <a:moveTo>
                    <a:pt x="0" y="0"/>
                  </a:moveTo>
                  <a:lnTo>
                    <a:pt x="0" y="5056"/>
                  </a:lnTo>
                  <a:lnTo>
                    <a:pt x="2118" y="6546"/>
                  </a:lnTo>
                  <a:lnTo>
                    <a:pt x="17326" y="8642"/>
                  </a:lnTo>
                  <a:lnTo>
                    <a:pt x="61182" y="9409"/>
                  </a:lnTo>
                  <a:lnTo>
                    <a:pt x="102592" y="10561"/>
                  </a:lnTo>
                  <a:lnTo>
                    <a:pt x="15240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2" name="SMARTInkShape-8606"/>
            <p:cNvSpPr/>
            <p:nvPr/>
          </p:nvSpPr>
          <p:spPr>
            <a:xfrm>
              <a:off x="11582400" y="4191007"/>
              <a:ext cx="171451" cy="9519"/>
            </a:xfrm>
            <a:custGeom>
              <a:avLst/>
              <a:gdLst/>
              <a:ahLst/>
              <a:cxnLst/>
              <a:rect l="0" t="0" r="0" b="0"/>
              <a:pathLst>
                <a:path w="171451" h="9519">
                  <a:moveTo>
                    <a:pt x="0" y="9518"/>
                  </a:moveTo>
                  <a:lnTo>
                    <a:pt x="0" y="4462"/>
                  </a:lnTo>
                  <a:lnTo>
                    <a:pt x="2118" y="2972"/>
                  </a:lnTo>
                  <a:lnTo>
                    <a:pt x="21458" y="385"/>
                  </a:lnTo>
                  <a:lnTo>
                    <a:pt x="61544" y="45"/>
                  </a:lnTo>
                  <a:lnTo>
                    <a:pt x="106020" y="0"/>
                  </a:lnTo>
                  <a:lnTo>
                    <a:pt x="135792" y="2817"/>
                  </a:lnTo>
                  <a:lnTo>
                    <a:pt x="171450" y="951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3" name="SMARTInkShape-8607"/>
            <p:cNvSpPr/>
            <p:nvPr/>
          </p:nvSpPr>
          <p:spPr>
            <a:xfrm>
              <a:off x="11563350" y="4181475"/>
              <a:ext cx="38101" cy="314326"/>
            </a:xfrm>
            <a:custGeom>
              <a:avLst/>
              <a:gdLst/>
              <a:ahLst/>
              <a:cxnLst/>
              <a:rect l="0" t="0" r="0" b="0"/>
              <a:pathLst>
                <a:path w="38101" h="314326">
                  <a:moveTo>
                    <a:pt x="0" y="0"/>
                  </a:moveTo>
                  <a:lnTo>
                    <a:pt x="8202" y="0"/>
                  </a:lnTo>
                  <a:lnTo>
                    <a:pt x="4076" y="0"/>
                  </a:lnTo>
                  <a:lnTo>
                    <a:pt x="3775" y="2117"/>
                  </a:lnTo>
                  <a:lnTo>
                    <a:pt x="9096" y="44240"/>
                  </a:lnTo>
                  <a:lnTo>
                    <a:pt x="9398" y="80842"/>
                  </a:lnTo>
                  <a:lnTo>
                    <a:pt x="9488" y="119556"/>
                  </a:lnTo>
                  <a:lnTo>
                    <a:pt x="9513" y="159601"/>
                  </a:lnTo>
                  <a:lnTo>
                    <a:pt x="10578" y="192643"/>
                  </a:lnTo>
                  <a:lnTo>
                    <a:pt x="17128" y="237819"/>
                  </a:lnTo>
                  <a:lnTo>
                    <a:pt x="26859" y="280862"/>
                  </a:lnTo>
                  <a:lnTo>
                    <a:pt x="30635" y="291691"/>
                  </a:lnTo>
                  <a:lnTo>
                    <a:pt x="34782" y="300032"/>
                  </a:lnTo>
                  <a:lnTo>
                    <a:pt x="38100" y="3143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4" name="SMARTInkShape-8608"/>
            <p:cNvSpPr/>
            <p:nvPr/>
          </p:nvSpPr>
          <p:spPr>
            <a:xfrm>
              <a:off x="11338787" y="4200641"/>
              <a:ext cx="24539" cy="199910"/>
            </a:xfrm>
            <a:custGeom>
              <a:avLst/>
              <a:gdLst/>
              <a:ahLst/>
              <a:cxnLst/>
              <a:rect l="0" t="0" r="0" b="0"/>
              <a:pathLst>
                <a:path w="24539" h="199910">
                  <a:moveTo>
                    <a:pt x="5488" y="9409"/>
                  </a:moveTo>
                  <a:lnTo>
                    <a:pt x="431" y="4353"/>
                  </a:lnTo>
                  <a:lnTo>
                    <a:pt x="0" y="2863"/>
                  </a:lnTo>
                  <a:lnTo>
                    <a:pt x="770" y="1870"/>
                  </a:lnTo>
                  <a:lnTo>
                    <a:pt x="5211" y="0"/>
                  </a:lnTo>
                  <a:lnTo>
                    <a:pt x="5407" y="4975"/>
                  </a:lnTo>
                  <a:lnTo>
                    <a:pt x="8274" y="10261"/>
                  </a:lnTo>
                  <a:lnTo>
                    <a:pt x="10520" y="13152"/>
                  </a:lnTo>
                  <a:lnTo>
                    <a:pt x="13016" y="22009"/>
                  </a:lnTo>
                  <a:lnTo>
                    <a:pt x="14619" y="55054"/>
                  </a:lnTo>
                  <a:lnTo>
                    <a:pt x="10244" y="99681"/>
                  </a:lnTo>
                  <a:lnTo>
                    <a:pt x="14071" y="146832"/>
                  </a:lnTo>
                  <a:lnTo>
                    <a:pt x="24538" y="19990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5" name="SMARTInkShape-8609"/>
            <p:cNvSpPr/>
            <p:nvPr/>
          </p:nvSpPr>
          <p:spPr>
            <a:xfrm>
              <a:off x="11277600" y="4276725"/>
              <a:ext cx="152401" cy="1"/>
            </a:xfrm>
            <a:custGeom>
              <a:avLst/>
              <a:gdLst/>
              <a:ahLst/>
              <a:cxnLst/>
              <a:rect l="0" t="0" r="0" b="0"/>
              <a:pathLst>
                <a:path w="152401" h="1">
                  <a:moveTo>
                    <a:pt x="0" y="0"/>
                  </a:moveTo>
                  <a:lnTo>
                    <a:pt x="37836" y="0"/>
                  </a:lnTo>
                  <a:lnTo>
                    <a:pt x="81635" y="0"/>
                  </a:lnTo>
                  <a:lnTo>
                    <a:pt x="1524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6" name="SMARTInkShape-8610"/>
            <p:cNvSpPr/>
            <p:nvPr/>
          </p:nvSpPr>
          <p:spPr>
            <a:xfrm>
              <a:off x="11055495" y="4172342"/>
              <a:ext cx="184006" cy="171059"/>
            </a:xfrm>
            <a:custGeom>
              <a:avLst/>
              <a:gdLst/>
              <a:ahLst/>
              <a:cxnLst/>
              <a:rect l="0" t="0" r="0" b="0"/>
              <a:pathLst>
                <a:path w="184006" h="171059">
                  <a:moveTo>
                    <a:pt x="184005" y="9133"/>
                  </a:moveTo>
                  <a:lnTo>
                    <a:pt x="178948" y="9133"/>
                  </a:lnTo>
                  <a:lnTo>
                    <a:pt x="177459" y="8075"/>
                  </a:lnTo>
                  <a:lnTo>
                    <a:pt x="176466" y="6311"/>
                  </a:lnTo>
                  <a:lnTo>
                    <a:pt x="175803" y="4077"/>
                  </a:lnTo>
                  <a:lnTo>
                    <a:pt x="173246" y="2587"/>
                  </a:lnTo>
                  <a:lnTo>
                    <a:pt x="148083" y="0"/>
                  </a:lnTo>
                  <a:lnTo>
                    <a:pt x="102120" y="10021"/>
                  </a:lnTo>
                  <a:lnTo>
                    <a:pt x="61549" y="31671"/>
                  </a:lnTo>
                  <a:lnTo>
                    <a:pt x="15473" y="73079"/>
                  </a:lnTo>
                  <a:lnTo>
                    <a:pt x="1660" y="86758"/>
                  </a:lnTo>
                  <a:lnTo>
                    <a:pt x="0" y="92633"/>
                  </a:lnTo>
                  <a:lnTo>
                    <a:pt x="977" y="107628"/>
                  </a:lnTo>
                  <a:lnTo>
                    <a:pt x="10585" y="124876"/>
                  </a:lnTo>
                  <a:lnTo>
                    <a:pt x="32510" y="151705"/>
                  </a:lnTo>
                  <a:lnTo>
                    <a:pt x="63857" y="163678"/>
                  </a:lnTo>
                  <a:lnTo>
                    <a:pt x="136380" y="17105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50" name="SMARTInkShape-Group1313"/>
          <p:cNvGrpSpPr/>
          <p:nvPr/>
        </p:nvGrpSpPr>
        <p:grpSpPr>
          <a:xfrm>
            <a:off x="10153653" y="4667926"/>
            <a:ext cx="247648" cy="351750"/>
            <a:chOff x="10153653" y="4667926"/>
            <a:chExt cx="247648" cy="351750"/>
          </a:xfrm>
        </p:grpSpPr>
        <p:sp>
          <p:nvSpPr>
            <p:cNvPr id="848" name="SMARTInkShape-8611"/>
            <p:cNvSpPr/>
            <p:nvPr/>
          </p:nvSpPr>
          <p:spPr>
            <a:xfrm>
              <a:off x="10210800" y="4838700"/>
              <a:ext cx="85726" cy="1"/>
            </a:xfrm>
            <a:custGeom>
              <a:avLst/>
              <a:gdLst/>
              <a:ahLst/>
              <a:cxnLst/>
              <a:rect l="0" t="0" r="0" b="0"/>
              <a:pathLst>
                <a:path w="85726" h="1">
                  <a:moveTo>
                    <a:pt x="0" y="0"/>
                  </a:moveTo>
                  <a:lnTo>
                    <a:pt x="46644" y="0"/>
                  </a:lnTo>
                  <a:lnTo>
                    <a:pt x="857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9" name="SMARTInkShape-8612"/>
            <p:cNvSpPr/>
            <p:nvPr/>
          </p:nvSpPr>
          <p:spPr>
            <a:xfrm>
              <a:off x="10153653" y="4667926"/>
              <a:ext cx="247648" cy="351750"/>
            </a:xfrm>
            <a:custGeom>
              <a:avLst/>
              <a:gdLst/>
              <a:ahLst/>
              <a:cxnLst/>
              <a:rect l="0" t="0" r="0" b="0"/>
              <a:pathLst>
                <a:path w="247648" h="351750">
                  <a:moveTo>
                    <a:pt x="76197" y="46949"/>
                  </a:moveTo>
                  <a:lnTo>
                    <a:pt x="71140" y="52005"/>
                  </a:lnTo>
                  <a:lnTo>
                    <a:pt x="56899" y="89791"/>
                  </a:lnTo>
                  <a:lnTo>
                    <a:pt x="44397" y="131729"/>
                  </a:lnTo>
                  <a:lnTo>
                    <a:pt x="31737" y="170587"/>
                  </a:lnTo>
                  <a:lnTo>
                    <a:pt x="19045" y="208838"/>
                  </a:lnTo>
                  <a:lnTo>
                    <a:pt x="9717" y="249947"/>
                  </a:lnTo>
                  <a:lnTo>
                    <a:pt x="990" y="296781"/>
                  </a:lnTo>
                  <a:lnTo>
                    <a:pt x="36" y="343479"/>
                  </a:lnTo>
                  <a:lnTo>
                    <a:pt x="9" y="349299"/>
                  </a:lnTo>
                  <a:lnTo>
                    <a:pt x="0" y="345966"/>
                  </a:lnTo>
                  <a:lnTo>
                    <a:pt x="13091" y="327754"/>
                  </a:lnTo>
                  <a:lnTo>
                    <a:pt x="26128" y="283664"/>
                  </a:lnTo>
                  <a:lnTo>
                    <a:pt x="38243" y="243873"/>
                  </a:lnTo>
                  <a:lnTo>
                    <a:pt x="50487" y="210778"/>
                  </a:lnTo>
                  <a:lnTo>
                    <a:pt x="68531" y="171150"/>
                  </a:lnTo>
                  <a:lnTo>
                    <a:pt x="81229" y="132748"/>
                  </a:lnTo>
                  <a:lnTo>
                    <a:pt x="90480" y="88944"/>
                  </a:lnTo>
                  <a:lnTo>
                    <a:pt x="100537" y="50926"/>
                  </a:lnTo>
                  <a:lnTo>
                    <a:pt x="106341" y="25197"/>
                  </a:lnTo>
                  <a:lnTo>
                    <a:pt x="111941" y="10871"/>
                  </a:lnTo>
                  <a:lnTo>
                    <a:pt x="113830" y="1604"/>
                  </a:lnTo>
                  <a:lnTo>
                    <a:pt x="115044" y="844"/>
                  </a:lnTo>
                  <a:lnTo>
                    <a:pt x="119215" y="0"/>
                  </a:lnTo>
                  <a:lnTo>
                    <a:pt x="124597" y="2446"/>
                  </a:lnTo>
                  <a:lnTo>
                    <a:pt x="127513" y="4581"/>
                  </a:lnTo>
                  <a:lnTo>
                    <a:pt x="139799" y="30819"/>
                  </a:lnTo>
                  <a:lnTo>
                    <a:pt x="150530" y="70852"/>
                  </a:lnTo>
                  <a:lnTo>
                    <a:pt x="162513" y="114263"/>
                  </a:lnTo>
                  <a:lnTo>
                    <a:pt x="177876" y="160275"/>
                  </a:lnTo>
                  <a:lnTo>
                    <a:pt x="193683" y="200684"/>
                  </a:lnTo>
                  <a:lnTo>
                    <a:pt x="207432" y="238771"/>
                  </a:lnTo>
                  <a:lnTo>
                    <a:pt x="226613" y="285962"/>
                  </a:lnTo>
                  <a:lnTo>
                    <a:pt x="247647" y="35174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59" name="SMARTInkShape-Group1314"/>
          <p:cNvGrpSpPr/>
          <p:nvPr/>
        </p:nvGrpSpPr>
        <p:grpSpPr>
          <a:xfrm>
            <a:off x="7707342" y="5331970"/>
            <a:ext cx="1884334" cy="786911"/>
            <a:chOff x="7707342" y="5331970"/>
            <a:chExt cx="1884334" cy="786911"/>
          </a:xfrm>
        </p:grpSpPr>
        <p:sp>
          <p:nvSpPr>
            <p:cNvPr id="851" name="SMARTInkShape-8613"/>
            <p:cNvSpPr/>
            <p:nvPr/>
          </p:nvSpPr>
          <p:spPr>
            <a:xfrm>
              <a:off x="9506342" y="5686425"/>
              <a:ext cx="85334" cy="1"/>
            </a:xfrm>
            <a:custGeom>
              <a:avLst/>
              <a:gdLst/>
              <a:ahLst/>
              <a:cxnLst/>
              <a:rect l="0" t="0" r="0" b="0"/>
              <a:pathLst>
                <a:path w="85334" h="1">
                  <a:moveTo>
                    <a:pt x="9133" y="0"/>
                  </a:moveTo>
                  <a:lnTo>
                    <a:pt x="0" y="0"/>
                  </a:lnTo>
                  <a:lnTo>
                    <a:pt x="85333"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2" name="SMARTInkShape-8614"/>
            <p:cNvSpPr/>
            <p:nvPr/>
          </p:nvSpPr>
          <p:spPr>
            <a:xfrm>
              <a:off x="9467850" y="5619750"/>
              <a:ext cx="104776" cy="19051"/>
            </a:xfrm>
            <a:custGeom>
              <a:avLst/>
              <a:gdLst/>
              <a:ahLst/>
              <a:cxnLst/>
              <a:rect l="0" t="0" r="0" b="0"/>
              <a:pathLst>
                <a:path w="104776" h="19051">
                  <a:moveTo>
                    <a:pt x="0" y="19050"/>
                  </a:moveTo>
                  <a:lnTo>
                    <a:pt x="0" y="10849"/>
                  </a:lnTo>
                  <a:lnTo>
                    <a:pt x="44780" y="1359"/>
                  </a:lnTo>
                  <a:lnTo>
                    <a:pt x="1047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3" name="SMARTInkShape-8615"/>
            <p:cNvSpPr/>
            <p:nvPr/>
          </p:nvSpPr>
          <p:spPr>
            <a:xfrm>
              <a:off x="9034804" y="5515542"/>
              <a:ext cx="255456" cy="351859"/>
            </a:xfrm>
            <a:custGeom>
              <a:avLst/>
              <a:gdLst/>
              <a:ahLst/>
              <a:cxnLst/>
              <a:rect l="0" t="0" r="0" b="0"/>
              <a:pathLst>
                <a:path w="255456" h="351859">
                  <a:moveTo>
                    <a:pt x="213971" y="75633"/>
                  </a:moveTo>
                  <a:lnTo>
                    <a:pt x="213971" y="70577"/>
                  </a:lnTo>
                  <a:lnTo>
                    <a:pt x="216793" y="65272"/>
                  </a:lnTo>
                  <a:lnTo>
                    <a:pt x="220517" y="59386"/>
                  </a:lnTo>
                  <a:lnTo>
                    <a:pt x="222172" y="53243"/>
                  </a:lnTo>
                  <a:lnTo>
                    <a:pt x="217262" y="44163"/>
                  </a:lnTo>
                  <a:lnTo>
                    <a:pt x="212991" y="38778"/>
                  </a:lnTo>
                  <a:lnTo>
                    <a:pt x="191808" y="26142"/>
                  </a:lnTo>
                  <a:lnTo>
                    <a:pt x="146885" y="9131"/>
                  </a:lnTo>
                  <a:lnTo>
                    <a:pt x="118599" y="2306"/>
                  </a:lnTo>
                  <a:lnTo>
                    <a:pt x="80597" y="0"/>
                  </a:lnTo>
                  <a:lnTo>
                    <a:pt x="41926" y="4657"/>
                  </a:lnTo>
                  <a:lnTo>
                    <a:pt x="0" y="16782"/>
                  </a:lnTo>
                  <a:lnTo>
                    <a:pt x="415" y="19465"/>
                  </a:lnTo>
                  <a:lnTo>
                    <a:pt x="6522" y="28092"/>
                  </a:lnTo>
                  <a:lnTo>
                    <a:pt x="48384" y="56364"/>
                  </a:lnTo>
                  <a:lnTo>
                    <a:pt x="92245" y="77158"/>
                  </a:lnTo>
                  <a:lnTo>
                    <a:pt x="136304" y="101335"/>
                  </a:lnTo>
                  <a:lnTo>
                    <a:pt x="175581" y="127552"/>
                  </a:lnTo>
                  <a:lnTo>
                    <a:pt x="213914" y="159384"/>
                  </a:lnTo>
                  <a:lnTo>
                    <a:pt x="230879" y="174239"/>
                  </a:lnTo>
                  <a:lnTo>
                    <a:pt x="254128" y="213893"/>
                  </a:lnTo>
                  <a:lnTo>
                    <a:pt x="255455" y="233037"/>
                  </a:lnTo>
                  <a:lnTo>
                    <a:pt x="254327" y="244068"/>
                  </a:lnTo>
                  <a:lnTo>
                    <a:pt x="237570" y="279822"/>
                  </a:lnTo>
                  <a:lnTo>
                    <a:pt x="221285" y="296206"/>
                  </a:lnTo>
                  <a:lnTo>
                    <a:pt x="175580" y="319051"/>
                  </a:lnTo>
                  <a:lnTo>
                    <a:pt x="128207" y="335844"/>
                  </a:lnTo>
                  <a:lnTo>
                    <a:pt x="42521" y="35185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4" name="SMARTInkShape-8616"/>
            <p:cNvSpPr/>
            <p:nvPr/>
          </p:nvSpPr>
          <p:spPr>
            <a:xfrm>
              <a:off x="8724900" y="5469767"/>
              <a:ext cx="218038" cy="197609"/>
            </a:xfrm>
            <a:custGeom>
              <a:avLst/>
              <a:gdLst/>
              <a:ahLst/>
              <a:cxnLst/>
              <a:rect l="0" t="0" r="0" b="0"/>
              <a:pathLst>
                <a:path w="218038" h="197609">
                  <a:moveTo>
                    <a:pt x="28575" y="73783"/>
                  </a:moveTo>
                  <a:lnTo>
                    <a:pt x="22029" y="58574"/>
                  </a:lnTo>
                  <a:lnTo>
                    <a:pt x="20374" y="47268"/>
                  </a:lnTo>
                  <a:lnTo>
                    <a:pt x="24499" y="29003"/>
                  </a:lnTo>
                  <a:lnTo>
                    <a:pt x="32407" y="19308"/>
                  </a:lnTo>
                  <a:lnTo>
                    <a:pt x="45095" y="11472"/>
                  </a:lnTo>
                  <a:lnTo>
                    <a:pt x="84912" y="640"/>
                  </a:lnTo>
                  <a:lnTo>
                    <a:pt x="104414" y="0"/>
                  </a:lnTo>
                  <a:lnTo>
                    <a:pt x="139981" y="8213"/>
                  </a:lnTo>
                  <a:lnTo>
                    <a:pt x="179732" y="24187"/>
                  </a:lnTo>
                  <a:lnTo>
                    <a:pt x="207256" y="52135"/>
                  </a:lnTo>
                  <a:lnTo>
                    <a:pt x="213823" y="64515"/>
                  </a:lnTo>
                  <a:lnTo>
                    <a:pt x="218037" y="89709"/>
                  </a:lnTo>
                  <a:lnTo>
                    <a:pt x="210148" y="105203"/>
                  </a:lnTo>
                  <a:lnTo>
                    <a:pt x="193940" y="122672"/>
                  </a:lnTo>
                  <a:lnTo>
                    <a:pt x="157183" y="148240"/>
                  </a:lnTo>
                  <a:lnTo>
                    <a:pt x="115245" y="167435"/>
                  </a:lnTo>
                  <a:lnTo>
                    <a:pt x="76387" y="181418"/>
                  </a:lnTo>
                  <a:lnTo>
                    <a:pt x="33708" y="193312"/>
                  </a:lnTo>
                  <a:lnTo>
                    <a:pt x="0" y="19760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SMARTInkShape-8617"/>
            <p:cNvSpPr/>
            <p:nvPr/>
          </p:nvSpPr>
          <p:spPr>
            <a:xfrm>
              <a:off x="8734425" y="5543550"/>
              <a:ext cx="19051" cy="333376"/>
            </a:xfrm>
            <a:custGeom>
              <a:avLst/>
              <a:gdLst/>
              <a:ahLst/>
              <a:cxnLst/>
              <a:rect l="0" t="0" r="0" b="0"/>
              <a:pathLst>
                <a:path w="19051" h="333376">
                  <a:moveTo>
                    <a:pt x="0" y="0"/>
                  </a:moveTo>
                  <a:lnTo>
                    <a:pt x="1059" y="16267"/>
                  </a:lnTo>
                  <a:lnTo>
                    <a:pt x="8201" y="58038"/>
                  </a:lnTo>
                  <a:lnTo>
                    <a:pt x="8937" y="87884"/>
                  </a:lnTo>
                  <a:lnTo>
                    <a:pt x="9264" y="122668"/>
                  </a:lnTo>
                  <a:lnTo>
                    <a:pt x="8389" y="164991"/>
                  </a:lnTo>
                  <a:lnTo>
                    <a:pt x="4793" y="211096"/>
                  </a:lnTo>
                  <a:lnTo>
                    <a:pt x="8590" y="255599"/>
                  </a:lnTo>
                  <a:lnTo>
                    <a:pt x="10399" y="294963"/>
                  </a:lnTo>
                  <a:lnTo>
                    <a:pt x="19050" y="3333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6" name="SMARTInkShape-8618"/>
            <p:cNvSpPr/>
            <p:nvPr/>
          </p:nvSpPr>
          <p:spPr>
            <a:xfrm>
              <a:off x="8202377" y="5554216"/>
              <a:ext cx="150674" cy="564665"/>
            </a:xfrm>
            <a:custGeom>
              <a:avLst/>
              <a:gdLst/>
              <a:ahLst/>
              <a:cxnLst/>
              <a:rect l="0" t="0" r="0" b="0"/>
              <a:pathLst>
                <a:path w="150674" h="564665">
                  <a:moveTo>
                    <a:pt x="74848" y="84584"/>
                  </a:moveTo>
                  <a:lnTo>
                    <a:pt x="96306" y="84584"/>
                  </a:lnTo>
                  <a:lnTo>
                    <a:pt x="99737" y="82467"/>
                  </a:lnTo>
                  <a:lnTo>
                    <a:pt x="106371" y="74471"/>
                  </a:lnTo>
                  <a:lnTo>
                    <a:pt x="110999" y="53013"/>
                  </a:lnTo>
                  <a:lnTo>
                    <a:pt x="111505" y="24921"/>
                  </a:lnTo>
                  <a:lnTo>
                    <a:pt x="107720" y="11854"/>
                  </a:lnTo>
                  <a:lnTo>
                    <a:pt x="103113" y="7522"/>
                  </a:lnTo>
                  <a:lnTo>
                    <a:pt x="89527" y="2709"/>
                  </a:lnTo>
                  <a:lnTo>
                    <a:pt x="69084" y="0"/>
                  </a:lnTo>
                  <a:lnTo>
                    <a:pt x="21747" y="14087"/>
                  </a:lnTo>
                  <a:lnTo>
                    <a:pt x="0" y="17685"/>
                  </a:lnTo>
                  <a:lnTo>
                    <a:pt x="44835" y="17900"/>
                  </a:lnTo>
                  <a:lnTo>
                    <a:pt x="67720" y="20729"/>
                  </a:lnTo>
                  <a:lnTo>
                    <a:pt x="84380" y="26570"/>
                  </a:lnTo>
                  <a:lnTo>
                    <a:pt x="113825" y="48500"/>
                  </a:lnTo>
                  <a:lnTo>
                    <a:pt x="128369" y="77339"/>
                  </a:lnTo>
                  <a:lnTo>
                    <a:pt x="144638" y="122984"/>
                  </a:lnTo>
                  <a:lnTo>
                    <a:pt x="149781" y="169506"/>
                  </a:lnTo>
                  <a:lnTo>
                    <a:pt x="150673" y="213227"/>
                  </a:lnTo>
                  <a:lnTo>
                    <a:pt x="149878" y="259696"/>
                  </a:lnTo>
                  <a:lnTo>
                    <a:pt x="144469" y="306978"/>
                  </a:lnTo>
                  <a:lnTo>
                    <a:pt x="141338" y="353443"/>
                  </a:lnTo>
                  <a:lnTo>
                    <a:pt x="133119" y="394492"/>
                  </a:lnTo>
                  <a:lnTo>
                    <a:pt x="117749" y="433466"/>
                  </a:lnTo>
                  <a:lnTo>
                    <a:pt x="100847" y="470767"/>
                  </a:lnTo>
                  <a:lnTo>
                    <a:pt x="82296" y="512351"/>
                  </a:lnTo>
                  <a:lnTo>
                    <a:pt x="53507" y="551138"/>
                  </a:lnTo>
                  <a:lnTo>
                    <a:pt x="38551" y="561817"/>
                  </a:lnTo>
                  <a:lnTo>
                    <a:pt x="31601" y="564664"/>
                  </a:lnTo>
                  <a:lnTo>
                    <a:pt x="25908" y="564446"/>
                  </a:lnTo>
                  <a:lnTo>
                    <a:pt x="21054" y="562184"/>
                  </a:lnTo>
                  <a:lnTo>
                    <a:pt x="16761" y="558559"/>
                  </a:lnTo>
                  <a:lnTo>
                    <a:pt x="11990" y="543242"/>
                  </a:lnTo>
                  <a:lnTo>
                    <a:pt x="12126" y="502352"/>
                  </a:lnTo>
                  <a:lnTo>
                    <a:pt x="17338" y="466050"/>
                  </a:lnTo>
                  <a:lnTo>
                    <a:pt x="26710" y="432278"/>
                  </a:lnTo>
                  <a:lnTo>
                    <a:pt x="43887" y="388570"/>
                  </a:lnTo>
                  <a:lnTo>
                    <a:pt x="67438" y="348809"/>
                  </a:lnTo>
                  <a:lnTo>
                    <a:pt x="89691" y="306110"/>
                  </a:lnTo>
                  <a:lnTo>
                    <a:pt x="112948" y="27508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7" name="SMARTInkShape-8619"/>
            <p:cNvSpPr/>
            <p:nvPr/>
          </p:nvSpPr>
          <p:spPr>
            <a:xfrm>
              <a:off x="8086725" y="5514975"/>
              <a:ext cx="47626" cy="178060"/>
            </a:xfrm>
            <a:custGeom>
              <a:avLst/>
              <a:gdLst/>
              <a:ahLst/>
              <a:cxnLst/>
              <a:rect l="0" t="0" r="0" b="0"/>
              <a:pathLst>
                <a:path w="47626" h="178060">
                  <a:moveTo>
                    <a:pt x="0" y="28575"/>
                  </a:moveTo>
                  <a:lnTo>
                    <a:pt x="0" y="66134"/>
                  </a:lnTo>
                  <a:lnTo>
                    <a:pt x="0" y="110156"/>
                  </a:lnTo>
                  <a:lnTo>
                    <a:pt x="2822" y="144252"/>
                  </a:lnTo>
                  <a:lnTo>
                    <a:pt x="8201" y="171135"/>
                  </a:lnTo>
                  <a:lnTo>
                    <a:pt x="7584" y="174414"/>
                  </a:lnTo>
                  <a:lnTo>
                    <a:pt x="6114" y="176601"/>
                  </a:lnTo>
                  <a:lnTo>
                    <a:pt x="4076" y="178059"/>
                  </a:lnTo>
                  <a:lnTo>
                    <a:pt x="2718" y="177973"/>
                  </a:lnTo>
                  <a:lnTo>
                    <a:pt x="1812" y="176857"/>
                  </a:lnTo>
                  <a:lnTo>
                    <a:pt x="1208" y="175054"/>
                  </a:lnTo>
                  <a:lnTo>
                    <a:pt x="160" y="135196"/>
                  </a:lnTo>
                  <a:lnTo>
                    <a:pt x="2870" y="101441"/>
                  </a:lnTo>
                  <a:lnTo>
                    <a:pt x="13267" y="60960"/>
                  </a:lnTo>
                  <a:lnTo>
                    <a:pt x="32058" y="21920"/>
                  </a:lnTo>
                  <a:lnTo>
                    <a:pt x="476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8" name="SMARTInkShape-8620"/>
            <p:cNvSpPr/>
            <p:nvPr/>
          </p:nvSpPr>
          <p:spPr>
            <a:xfrm>
              <a:off x="7707342" y="5331970"/>
              <a:ext cx="300740" cy="336949"/>
            </a:xfrm>
            <a:custGeom>
              <a:avLst/>
              <a:gdLst/>
              <a:ahLst/>
              <a:cxnLst/>
              <a:rect l="0" t="0" r="0" b="0"/>
              <a:pathLst>
                <a:path w="300740" h="336949">
                  <a:moveTo>
                    <a:pt x="103158" y="30605"/>
                  </a:moveTo>
                  <a:lnTo>
                    <a:pt x="94957" y="30605"/>
                  </a:lnTo>
                  <a:lnTo>
                    <a:pt x="88969" y="35662"/>
                  </a:lnTo>
                  <a:lnTo>
                    <a:pt x="58445" y="81003"/>
                  </a:lnTo>
                  <a:lnTo>
                    <a:pt x="38626" y="109548"/>
                  </a:lnTo>
                  <a:lnTo>
                    <a:pt x="15402" y="154791"/>
                  </a:lnTo>
                  <a:lnTo>
                    <a:pt x="3838" y="202103"/>
                  </a:lnTo>
                  <a:lnTo>
                    <a:pt x="0" y="240757"/>
                  </a:lnTo>
                  <a:lnTo>
                    <a:pt x="6307" y="284958"/>
                  </a:lnTo>
                  <a:lnTo>
                    <a:pt x="17743" y="312347"/>
                  </a:lnTo>
                  <a:lnTo>
                    <a:pt x="20816" y="316859"/>
                  </a:lnTo>
                  <a:lnTo>
                    <a:pt x="45364" y="333320"/>
                  </a:lnTo>
                  <a:lnTo>
                    <a:pt x="70417" y="336948"/>
                  </a:lnTo>
                  <a:lnTo>
                    <a:pt x="114271" y="330218"/>
                  </a:lnTo>
                  <a:lnTo>
                    <a:pt x="155135" y="317640"/>
                  </a:lnTo>
                  <a:lnTo>
                    <a:pt x="197386" y="298853"/>
                  </a:lnTo>
                  <a:lnTo>
                    <a:pt x="221624" y="275891"/>
                  </a:lnTo>
                  <a:lnTo>
                    <a:pt x="248776" y="238630"/>
                  </a:lnTo>
                  <a:lnTo>
                    <a:pt x="274523" y="194424"/>
                  </a:lnTo>
                  <a:lnTo>
                    <a:pt x="286212" y="170088"/>
                  </a:lnTo>
                  <a:lnTo>
                    <a:pt x="294935" y="134578"/>
                  </a:lnTo>
                  <a:lnTo>
                    <a:pt x="299517" y="99746"/>
                  </a:lnTo>
                  <a:lnTo>
                    <a:pt x="300739" y="83049"/>
                  </a:lnTo>
                  <a:lnTo>
                    <a:pt x="293630" y="53207"/>
                  </a:lnTo>
                  <a:lnTo>
                    <a:pt x="279888" y="29009"/>
                  </a:lnTo>
                  <a:lnTo>
                    <a:pt x="263196" y="14726"/>
                  </a:lnTo>
                  <a:lnTo>
                    <a:pt x="220780" y="736"/>
                  </a:lnTo>
                  <a:lnTo>
                    <a:pt x="178108" y="0"/>
                  </a:lnTo>
                  <a:lnTo>
                    <a:pt x="132309" y="2687"/>
                  </a:lnTo>
                  <a:lnTo>
                    <a:pt x="86417" y="12312"/>
                  </a:lnTo>
                  <a:lnTo>
                    <a:pt x="51521" y="24405"/>
                  </a:lnTo>
                  <a:lnTo>
                    <a:pt x="30826" y="38880"/>
                  </a:lnTo>
                  <a:lnTo>
                    <a:pt x="23385" y="47689"/>
                  </a:lnTo>
                  <a:lnTo>
                    <a:pt x="21402" y="51519"/>
                  </a:lnTo>
                  <a:lnTo>
                    <a:pt x="24312" y="56189"/>
                  </a:lnTo>
                  <a:lnTo>
                    <a:pt x="47576" y="71817"/>
                  </a:lnTo>
                  <a:lnTo>
                    <a:pt x="87240" y="87116"/>
                  </a:lnTo>
                  <a:lnTo>
                    <a:pt x="123137" y="97090"/>
                  </a:lnTo>
                  <a:lnTo>
                    <a:pt x="163405" y="109571"/>
                  </a:lnTo>
                  <a:lnTo>
                    <a:pt x="206028" y="123854"/>
                  </a:lnTo>
                  <a:lnTo>
                    <a:pt x="265083" y="13538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71" name="SMARTInkShape-Group1315"/>
          <p:cNvGrpSpPr/>
          <p:nvPr/>
        </p:nvGrpSpPr>
        <p:grpSpPr>
          <a:xfrm>
            <a:off x="9753600" y="5555334"/>
            <a:ext cx="1257301" cy="473235"/>
            <a:chOff x="9753600" y="5555334"/>
            <a:chExt cx="1257301" cy="473235"/>
          </a:xfrm>
        </p:grpSpPr>
        <p:sp>
          <p:nvSpPr>
            <p:cNvPr id="860" name="SMARTInkShape-8621"/>
            <p:cNvSpPr/>
            <p:nvPr/>
          </p:nvSpPr>
          <p:spPr>
            <a:xfrm>
              <a:off x="10563225" y="5810250"/>
              <a:ext cx="123826" cy="19051"/>
            </a:xfrm>
            <a:custGeom>
              <a:avLst/>
              <a:gdLst/>
              <a:ahLst/>
              <a:cxnLst/>
              <a:rect l="0" t="0" r="0" b="0"/>
              <a:pathLst>
                <a:path w="123826" h="19051">
                  <a:moveTo>
                    <a:pt x="0" y="0"/>
                  </a:moveTo>
                  <a:lnTo>
                    <a:pt x="45762" y="5057"/>
                  </a:lnTo>
                  <a:lnTo>
                    <a:pt x="12382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1" name="SMARTInkShape-8622"/>
            <p:cNvSpPr/>
            <p:nvPr/>
          </p:nvSpPr>
          <p:spPr>
            <a:xfrm>
              <a:off x="10639425" y="5743575"/>
              <a:ext cx="19051" cy="133351"/>
            </a:xfrm>
            <a:custGeom>
              <a:avLst/>
              <a:gdLst/>
              <a:ahLst/>
              <a:cxnLst/>
              <a:rect l="0" t="0" r="0" b="0"/>
              <a:pathLst>
                <a:path w="19051" h="133351">
                  <a:moveTo>
                    <a:pt x="0" y="0"/>
                  </a:moveTo>
                  <a:lnTo>
                    <a:pt x="5057" y="0"/>
                  </a:lnTo>
                  <a:lnTo>
                    <a:pt x="6546" y="1058"/>
                  </a:lnTo>
                  <a:lnTo>
                    <a:pt x="7541" y="2822"/>
                  </a:lnTo>
                  <a:lnTo>
                    <a:pt x="16890" y="50381"/>
                  </a:lnTo>
                  <a:lnTo>
                    <a:pt x="19050" y="1333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2" name="SMARTInkShape-8623"/>
            <p:cNvSpPr/>
            <p:nvPr/>
          </p:nvSpPr>
          <p:spPr>
            <a:xfrm>
              <a:off x="10401300" y="5754667"/>
              <a:ext cx="80275" cy="112734"/>
            </a:xfrm>
            <a:custGeom>
              <a:avLst/>
              <a:gdLst/>
              <a:ahLst/>
              <a:cxnLst/>
              <a:rect l="0" t="0" r="0" b="0"/>
              <a:pathLst>
                <a:path w="80275" h="112734">
                  <a:moveTo>
                    <a:pt x="0" y="36533"/>
                  </a:moveTo>
                  <a:lnTo>
                    <a:pt x="0" y="28332"/>
                  </a:lnTo>
                  <a:lnTo>
                    <a:pt x="14150" y="14177"/>
                  </a:lnTo>
                  <a:lnTo>
                    <a:pt x="41636" y="3720"/>
                  </a:lnTo>
                  <a:lnTo>
                    <a:pt x="57609" y="0"/>
                  </a:lnTo>
                  <a:lnTo>
                    <a:pt x="61689" y="536"/>
                  </a:lnTo>
                  <a:lnTo>
                    <a:pt x="69045" y="3954"/>
                  </a:lnTo>
                  <a:lnTo>
                    <a:pt x="79137" y="11828"/>
                  </a:lnTo>
                  <a:lnTo>
                    <a:pt x="80274" y="15830"/>
                  </a:lnTo>
                  <a:lnTo>
                    <a:pt x="76421" y="58972"/>
                  </a:lnTo>
                  <a:lnTo>
                    <a:pt x="76200" y="11273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3" name="SMARTInkShape-8624"/>
            <p:cNvSpPr/>
            <p:nvPr/>
          </p:nvSpPr>
          <p:spPr>
            <a:xfrm>
              <a:off x="10324246" y="5662149"/>
              <a:ext cx="146955" cy="205252"/>
            </a:xfrm>
            <a:custGeom>
              <a:avLst/>
              <a:gdLst/>
              <a:ahLst/>
              <a:cxnLst/>
              <a:rect l="0" t="0" r="0" b="0"/>
              <a:pathLst>
                <a:path w="146955" h="205252">
                  <a:moveTo>
                    <a:pt x="115154" y="14751"/>
                  </a:moveTo>
                  <a:lnTo>
                    <a:pt x="120211" y="14751"/>
                  </a:lnTo>
                  <a:lnTo>
                    <a:pt x="125515" y="11929"/>
                  </a:lnTo>
                  <a:lnTo>
                    <a:pt x="131401" y="8205"/>
                  </a:lnTo>
                  <a:lnTo>
                    <a:pt x="140664" y="5050"/>
                  </a:lnTo>
                  <a:lnTo>
                    <a:pt x="146954" y="562"/>
                  </a:lnTo>
                  <a:lnTo>
                    <a:pt x="146937" y="0"/>
                  </a:lnTo>
                  <a:lnTo>
                    <a:pt x="131702" y="3880"/>
                  </a:lnTo>
                  <a:lnTo>
                    <a:pt x="118276" y="6745"/>
                  </a:lnTo>
                  <a:lnTo>
                    <a:pt x="80807" y="25831"/>
                  </a:lnTo>
                  <a:lnTo>
                    <a:pt x="39252" y="55173"/>
                  </a:lnTo>
                  <a:lnTo>
                    <a:pt x="24622" y="63761"/>
                  </a:lnTo>
                  <a:lnTo>
                    <a:pt x="4486" y="89715"/>
                  </a:lnTo>
                  <a:lnTo>
                    <a:pt x="0" y="112274"/>
                  </a:lnTo>
                  <a:lnTo>
                    <a:pt x="3424" y="143130"/>
                  </a:lnTo>
                  <a:lnTo>
                    <a:pt x="5742" y="151137"/>
                  </a:lnTo>
                  <a:lnTo>
                    <a:pt x="29231" y="177575"/>
                  </a:lnTo>
                  <a:lnTo>
                    <a:pt x="67529" y="20525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4" name="SMARTInkShape-8625"/>
            <p:cNvSpPr/>
            <p:nvPr/>
          </p:nvSpPr>
          <p:spPr>
            <a:xfrm>
              <a:off x="10144125" y="5657850"/>
              <a:ext cx="19051" cy="200026"/>
            </a:xfrm>
            <a:custGeom>
              <a:avLst/>
              <a:gdLst/>
              <a:ahLst/>
              <a:cxnLst/>
              <a:rect l="0" t="0" r="0" b="0"/>
              <a:pathLst>
                <a:path w="19051" h="200026">
                  <a:moveTo>
                    <a:pt x="0" y="0"/>
                  </a:moveTo>
                  <a:lnTo>
                    <a:pt x="1058" y="42214"/>
                  </a:lnTo>
                  <a:lnTo>
                    <a:pt x="7541" y="88850"/>
                  </a:lnTo>
                  <a:lnTo>
                    <a:pt x="14188" y="134556"/>
                  </a:lnTo>
                  <a:lnTo>
                    <a:pt x="19050" y="2000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5" name="SMARTInkShape-8626"/>
            <p:cNvSpPr/>
            <p:nvPr/>
          </p:nvSpPr>
          <p:spPr>
            <a:xfrm>
              <a:off x="10048875" y="5781675"/>
              <a:ext cx="161926" cy="1"/>
            </a:xfrm>
            <a:custGeom>
              <a:avLst/>
              <a:gdLst/>
              <a:ahLst/>
              <a:cxnLst/>
              <a:rect l="0" t="0" r="0" b="0"/>
              <a:pathLst>
                <a:path w="161926" h="1">
                  <a:moveTo>
                    <a:pt x="0" y="0"/>
                  </a:moveTo>
                  <a:lnTo>
                    <a:pt x="44828" y="0"/>
                  </a:lnTo>
                  <a:lnTo>
                    <a:pt x="87290" y="0"/>
                  </a:lnTo>
                  <a:lnTo>
                    <a:pt x="126171" y="0"/>
                  </a:lnTo>
                  <a:lnTo>
                    <a:pt x="1619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6" name="SMARTInkShape-8627"/>
            <p:cNvSpPr/>
            <p:nvPr/>
          </p:nvSpPr>
          <p:spPr>
            <a:xfrm>
              <a:off x="9753600" y="5555334"/>
              <a:ext cx="245198" cy="378742"/>
            </a:xfrm>
            <a:custGeom>
              <a:avLst/>
              <a:gdLst/>
              <a:ahLst/>
              <a:cxnLst/>
              <a:rect l="0" t="0" r="0" b="0"/>
              <a:pathLst>
                <a:path w="245198" h="378742">
                  <a:moveTo>
                    <a:pt x="19050" y="45366"/>
                  </a:moveTo>
                  <a:lnTo>
                    <a:pt x="19050" y="32109"/>
                  </a:lnTo>
                  <a:lnTo>
                    <a:pt x="24107" y="17920"/>
                  </a:lnTo>
                  <a:lnTo>
                    <a:pt x="35056" y="9179"/>
                  </a:lnTo>
                  <a:lnTo>
                    <a:pt x="42421" y="5366"/>
                  </a:lnTo>
                  <a:lnTo>
                    <a:pt x="78068" y="0"/>
                  </a:lnTo>
                  <a:lnTo>
                    <a:pt x="106975" y="3467"/>
                  </a:lnTo>
                  <a:lnTo>
                    <a:pt x="152690" y="27488"/>
                  </a:lnTo>
                  <a:lnTo>
                    <a:pt x="185500" y="51948"/>
                  </a:lnTo>
                  <a:lnTo>
                    <a:pt x="218835" y="93858"/>
                  </a:lnTo>
                  <a:lnTo>
                    <a:pt x="239370" y="131262"/>
                  </a:lnTo>
                  <a:lnTo>
                    <a:pt x="245197" y="159716"/>
                  </a:lnTo>
                  <a:lnTo>
                    <a:pt x="241867" y="203425"/>
                  </a:lnTo>
                  <a:lnTo>
                    <a:pt x="234178" y="236367"/>
                  </a:lnTo>
                  <a:lnTo>
                    <a:pt x="222613" y="252316"/>
                  </a:lnTo>
                  <a:lnTo>
                    <a:pt x="178465" y="292787"/>
                  </a:lnTo>
                  <a:lnTo>
                    <a:pt x="137322" y="318371"/>
                  </a:lnTo>
                  <a:lnTo>
                    <a:pt x="96034" y="337261"/>
                  </a:lnTo>
                  <a:lnTo>
                    <a:pt x="52785" y="361376"/>
                  </a:lnTo>
                  <a:lnTo>
                    <a:pt x="0" y="37874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7" name="SMARTInkShape-8628"/>
            <p:cNvSpPr/>
            <p:nvPr/>
          </p:nvSpPr>
          <p:spPr>
            <a:xfrm>
              <a:off x="9810750" y="5600700"/>
              <a:ext cx="19051" cy="333376"/>
            </a:xfrm>
            <a:custGeom>
              <a:avLst/>
              <a:gdLst/>
              <a:ahLst/>
              <a:cxnLst/>
              <a:rect l="0" t="0" r="0" b="0"/>
              <a:pathLst>
                <a:path w="19051" h="333376">
                  <a:moveTo>
                    <a:pt x="0" y="0"/>
                  </a:moveTo>
                  <a:lnTo>
                    <a:pt x="0" y="45585"/>
                  </a:lnTo>
                  <a:lnTo>
                    <a:pt x="0" y="86459"/>
                  </a:lnTo>
                  <a:lnTo>
                    <a:pt x="0" y="118859"/>
                  </a:lnTo>
                  <a:lnTo>
                    <a:pt x="0" y="154427"/>
                  </a:lnTo>
                  <a:lnTo>
                    <a:pt x="0" y="189924"/>
                  </a:lnTo>
                  <a:lnTo>
                    <a:pt x="0" y="234074"/>
                  </a:lnTo>
                  <a:lnTo>
                    <a:pt x="5057" y="277259"/>
                  </a:lnTo>
                  <a:lnTo>
                    <a:pt x="19050" y="3333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8" name="SMARTInkShape-8629"/>
            <p:cNvSpPr/>
            <p:nvPr/>
          </p:nvSpPr>
          <p:spPr>
            <a:xfrm>
              <a:off x="10868417" y="5753385"/>
              <a:ext cx="113909" cy="18766"/>
            </a:xfrm>
            <a:custGeom>
              <a:avLst/>
              <a:gdLst/>
              <a:ahLst/>
              <a:cxnLst/>
              <a:rect l="0" t="0" r="0" b="0"/>
              <a:pathLst>
                <a:path w="113909" h="18766">
                  <a:moveTo>
                    <a:pt x="9133" y="18765"/>
                  </a:moveTo>
                  <a:lnTo>
                    <a:pt x="4076" y="18765"/>
                  </a:lnTo>
                  <a:lnTo>
                    <a:pt x="2587" y="17707"/>
                  </a:lnTo>
                  <a:lnTo>
                    <a:pt x="1594" y="15943"/>
                  </a:lnTo>
                  <a:lnTo>
                    <a:pt x="0" y="10564"/>
                  </a:lnTo>
                  <a:lnTo>
                    <a:pt x="4781" y="4576"/>
                  </a:lnTo>
                  <a:lnTo>
                    <a:pt x="15665" y="1875"/>
                  </a:lnTo>
                  <a:lnTo>
                    <a:pt x="58676" y="0"/>
                  </a:lnTo>
                  <a:lnTo>
                    <a:pt x="90018" y="858"/>
                  </a:lnTo>
                  <a:lnTo>
                    <a:pt x="113908" y="924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SMARTInkShape-8630"/>
            <p:cNvSpPr/>
            <p:nvPr/>
          </p:nvSpPr>
          <p:spPr>
            <a:xfrm>
              <a:off x="10858500" y="5876925"/>
              <a:ext cx="114301" cy="1"/>
            </a:xfrm>
            <a:custGeom>
              <a:avLst/>
              <a:gdLst/>
              <a:ahLst/>
              <a:cxnLst/>
              <a:rect l="0" t="0" r="0" b="0"/>
              <a:pathLst>
                <a:path w="114301" h="1">
                  <a:moveTo>
                    <a:pt x="0" y="0"/>
                  </a:moveTo>
                  <a:lnTo>
                    <a:pt x="47028" y="0"/>
                  </a:lnTo>
                  <a:lnTo>
                    <a:pt x="1143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0" name="SMARTInkShape-8631"/>
            <p:cNvSpPr/>
            <p:nvPr/>
          </p:nvSpPr>
          <p:spPr>
            <a:xfrm>
              <a:off x="10810875" y="5724525"/>
              <a:ext cx="200026" cy="304044"/>
            </a:xfrm>
            <a:custGeom>
              <a:avLst/>
              <a:gdLst/>
              <a:ahLst/>
              <a:cxnLst/>
              <a:rect l="0" t="0" r="0" b="0"/>
              <a:pathLst>
                <a:path w="200026" h="304044">
                  <a:moveTo>
                    <a:pt x="0" y="0"/>
                  </a:moveTo>
                  <a:lnTo>
                    <a:pt x="10361" y="29189"/>
                  </a:lnTo>
                  <a:lnTo>
                    <a:pt x="22391" y="74440"/>
                  </a:lnTo>
                  <a:lnTo>
                    <a:pt x="27353" y="115010"/>
                  </a:lnTo>
                  <a:lnTo>
                    <a:pt x="28214" y="152493"/>
                  </a:lnTo>
                  <a:lnTo>
                    <a:pt x="28415" y="185250"/>
                  </a:lnTo>
                  <a:lnTo>
                    <a:pt x="28527" y="229278"/>
                  </a:lnTo>
                  <a:lnTo>
                    <a:pt x="28569" y="274224"/>
                  </a:lnTo>
                  <a:lnTo>
                    <a:pt x="28572" y="281241"/>
                  </a:lnTo>
                  <a:lnTo>
                    <a:pt x="30689" y="286977"/>
                  </a:lnTo>
                  <a:lnTo>
                    <a:pt x="44976" y="302244"/>
                  </a:lnTo>
                  <a:lnTo>
                    <a:pt x="62010" y="304043"/>
                  </a:lnTo>
                  <a:lnTo>
                    <a:pt x="108238" y="294339"/>
                  </a:lnTo>
                  <a:lnTo>
                    <a:pt x="149093" y="286881"/>
                  </a:lnTo>
                  <a:lnTo>
                    <a:pt x="177408" y="285028"/>
                  </a:lnTo>
                  <a:lnTo>
                    <a:pt x="200025" y="2762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79" name="SMARTInkShape-Group1316"/>
          <p:cNvGrpSpPr/>
          <p:nvPr/>
        </p:nvGrpSpPr>
        <p:grpSpPr>
          <a:xfrm>
            <a:off x="7896225" y="6191250"/>
            <a:ext cx="1762126" cy="457201"/>
            <a:chOff x="7896225" y="6191250"/>
            <a:chExt cx="1762126" cy="457201"/>
          </a:xfrm>
        </p:grpSpPr>
        <p:sp>
          <p:nvSpPr>
            <p:cNvPr id="872" name="SMARTInkShape-8632"/>
            <p:cNvSpPr/>
            <p:nvPr/>
          </p:nvSpPr>
          <p:spPr>
            <a:xfrm>
              <a:off x="8172450" y="6333354"/>
              <a:ext cx="381001" cy="208700"/>
            </a:xfrm>
            <a:custGeom>
              <a:avLst/>
              <a:gdLst/>
              <a:ahLst/>
              <a:cxnLst/>
              <a:rect l="0" t="0" r="0" b="0"/>
              <a:pathLst>
                <a:path w="381001" h="208700">
                  <a:moveTo>
                    <a:pt x="0" y="76971"/>
                  </a:moveTo>
                  <a:lnTo>
                    <a:pt x="0" y="85172"/>
                  </a:lnTo>
                  <a:lnTo>
                    <a:pt x="21458" y="99637"/>
                  </a:lnTo>
                  <a:lnTo>
                    <a:pt x="24889" y="100549"/>
                  </a:lnTo>
                  <a:lnTo>
                    <a:pt x="28234" y="100097"/>
                  </a:lnTo>
                  <a:lnTo>
                    <a:pt x="35832" y="95716"/>
                  </a:lnTo>
                  <a:lnTo>
                    <a:pt x="49893" y="82408"/>
                  </a:lnTo>
                  <a:lnTo>
                    <a:pt x="53925" y="74801"/>
                  </a:lnTo>
                  <a:lnTo>
                    <a:pt x="64264" y="32614"/>
                  </a:lnTo>
                  <a:lnTo>
                    <a:pt x="64546" y="18099"/>
                  </a:lnTo>
                  <a:lnTo>
                    <a:pt x="61142" y="4592"/>
                  </a:lnTo>
                  <a:lnTo>
                    <a:pt x="58753" y="1200"/>
                  </a:lnTo>
                  <a:lnTo>
                    <a:pt x="56102" y="0"/>
                  </a:lnTo>
                  <a:lnTo>
                    <a:pt x="53277" y="256"/>
                  </a:lnTo>
                  <a:lnTo>
                    <a:pt x="47315" y="3365"/>
                  </a:lnTo>
                  <a:lnTo>
                    <a:pt x="41137" y="9332"/>
                  </a:lnTo>
                  <a:lnTo>
                    <a:pt x="20326" y="46518"/>
                  </a:lnTo>
                  <a:lnTo>
                    <a:pt x="12726" y="71359"/>
                  </a:lnTo>
                  <a:lnTo>
                    <a:pt x="15530" y="97180"/>
                  </a:lnTo>
                  <a:lnTo>
                    <a:pt x="25952" y="112764"/>
                  </a:lnTo>
                  <a:lnTo>
                    <a:pt x="41168" y="125687"/>
                  </a:lnTo>
                  <a:lnTo>
                    <a:pt x="66525" y="137854"/>
                  </a:lnTo>
                  <a:lnTo>
                    <a:pt x="81073" y="141073"/>
                  </a:lnTo>
                  <a:lnTo>
                    <a:pt x="97416" y="136858"/>
                  </a:lnTo>
                  <a:lnTo>
                    <a:pt x="121645" y="122584"/>
                  </a:lnTo>
                  <a:lnTo>
                    <a:pt x="148794" y="98799"/>
                  </a:lnTo>
                  <a:lnTo>
                    <a:pt x="156090" y="86318"/>
                  </a:lnTo>
                  <a:lnTo>
                    <a:pt x="165840" y="64571"/>
                  </a:lnTo>
                  <a:lnTo>
                    <a:pt x="189846" y="30184"/>
                  </a:lnTo>
                  <a:lnTo>
                    <a:pt x="193236" y="50179"/>
                  </a:lnTo>
                  <a:lnTo>
                    <a:pt x="206735" y="94531"/>
                  </a:lnTo>
                  <a:lnTo>
                    <a:pt x="222297" y="138394"/>
                  </a:lnTo>
                  <a:lnTo>
                    <a:pt x="234959" y="169889"/>
                  </a:lnTo>
                  <a:lnTo>
                    <a:pt x="250827" y="185241"/>
                  </a:lnTo>
                  <a:lnTo>
                    <a:pt x="254001" y="186193"/>
                  </a:lnTo>
                  <a:lnTo>
                    <a:pt x="257176" y="185769"/>
                  </a:lnTo>
                  <a:lnTo>
                    <a:pt x="260350" y="184428"/>
                  </a:lnTo>
                  <a:lnTo>
                    <a:pt x="262467" y="182475"/>
                  </a:lnTo>
                  <a:lnTo>
                    <a:pt x="264819" y="177484"/>
                  </a:lnTo>
                  <a:lnTo>
                    <a:pt x="274991" y="144960"/>
                  </a:lnTo>
                  <a:lnTo>
                    <a:pt x="293216" y="116916"/>
                  </a:lnTo>
                  <a:lnTo>
                    <a:pt x="294360" y="111305"/>
                  </a:lnTo>
                  <a:lnTo>
                    <a:pt x="295723" y="110443"/>
                  </a:lnTo>
                  <a:lnTo>
                    <a:pt x="297690" y="110928"/>
                  </a:lnTo>
                  <a:lnTo>
                    <a:pt x="308452" y="119309"/>
                  </a:lnTo>
                  <a:lnTo>
                    <a:pt x="344358" y="164364"/>
                  </a:lnTo>
                  <a:lnTo>
                    <a:pt x="359321" y="193172"/>
                  </a:lnTo>
                  <a:lnTo>
                    <a:pt x="367404" y="199595"/>
                  </a:lnTo>
                  <a:lnTo>
                    <a:pt x="369666" y="204848"/>
                  </a:lnTo>
                  <a:lnTo>
                    <a:pt x="371328" y="206672"/>
                  </a:lnTo>
                  <a:lnTo>
                    <a:pt x="375996" y="208699"/>
                  </a:lnTo>
                  <a:lnTo>
                    <a:pt x="377664" y="208182"/>
                  </a:lnTo>
                  <a:lnTo>
                    <a:pt x="378775" y="206779"/>
                  </a:lnTo>
                  <a:lnTo>
                    <a:pt x="380012" y="201338"/>
                  </a:lnTo>
                  <a:lnTo>
                    <a:pt x="380913" y="155444"/>
                  </a:lnTo>
                  <a:lnTo>
                    <a:pt x="381000" y="12459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3" name="SMARTInkShape-8633"/>
            <p:cNvSpPr/>
            <p:nvPr/>
          </p:nvSpPr>
          <p:spPr>
            <a:xfrm>
              <a:off x="7896225" y="6191250"/>
              <a:ext cx="133351" cy="257176"/>
            </a:xfrm>
            <a:custGeom>
              <a:avLst/>
              <a:gdLst/>
              <a:ahLst/>
              <a:cxnLst/>
              <a:rect l="0" t="0" r="0" b="0"/>
              <a:pathLst>
                <a:path w="133351" h="257176">
                  <a:moveTo>
                    <a:pt x="0" y="0"/>
                  </a:moveTo>
                  <a:lnTo>
                    <a:pt x="1059" y="16267"/>
                  </a:lnTo>
                  <a:lnTo>
                    <a:pt x="7539" y="54601"/>
                  </a:lnTo>
                  <a:lnTo>
                    <a:pt x="8937" y="91672"/>
                  </a:lnTo>
                  <a:lnTo>
                    <a:pt x="9351" y="128409"/>
                  </a:lnTo>
                  <a:lnTo>
                    <a:pt x="9473" y="169986"/>
                  </a:lnTo>
                  <a:lnTo>
                    <a:pt x="9514" y="211848"/>
                  </a:lnTo>
                  <a:lnTo>
                    <a:pt x="9523" y="231111"/>
                  </a:lnTo>
                  <a:lnTo>
                    <a:pt x="9525" y="195264"/>
                  </a:lnTo>
                  <a:lnTo>
                    <a:pt x="19638" y="153222"/>
                  </a:lnTo>
                  <a:lnTo>
                    <a:pt x="41097" y="112310"/>
                  </a:lnTo>
                  <a:lnTo>
                    <a:pt x="63700" y="82314"/>
                  </a:lnTo>
                  <a:lnTo>
                    <a:pt x="79111" y="69745"/>
                  </a:lnTo>
                  <a:lnTo>
                    <a:pt x="85549" y="66604"/>
                  </a:lnTo>
                  <a:lnTo>
                    <a:pt x="90900" y="65570"/>
                  </a:lnTo>
                  <a:lnTo>
                    <a:pt x="95524" y="65939"/>
                  </a:lnTo>
                  <a:lnTo>
                    <a:pt x="103485" y="69169"/>
                  </a:lnTo>
                  <a:lnTo>
                    <a:pt x="107090" y="71513"/>
                  </a:lnTo>
                  <a:lnTo>
                    <a:pt x="117221" y="89981"/>
                  </a:lnTo>
                  <a:lnTo>
                    <a:pt x="129067" y="136699"/>
                  </a:lnTo>
                  <a:lnTo>
                    <a:pt x="132504" y="178070"/>
                  </a:lnTo>
                  <a:lnTo>
                    <a:pt x="133350" y="2571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4" name="SMARTInkShape-8634"/>
            <p:cNvSpPr/>
            <p:nvPr/>
          </p:nvSpPr>
          <p:spPr>
            <a:xfrm>
              <a:off x="9477375" y="6543675"/>
              <a:ext cx="180976" cy="38101"/>
            </a:xfrm>
            <a:custGeom>
              <a:avLst/>
              <a:gdLst/>
              <a:ahLst/>
              <a:cxnLst/>
              <a:rect l="0" t="0" r="0" b="0"/>
              <a:pathLst>
                <a:path w="180976" h="38101">
                  <a:moveTo>
                    <a:pt x="0" y="0"/>
                  </a:moveTo>
                  <a:lnTo>
                    <a:pt x="5057" y="0"/>
                  </a:lnTo>
                  <a:lnTo>
                    <a:pt x="37198" y="15078"/>
                  </a:lnTo>
                  <a:lnTo>
                    <a:pt x="78491" y="18266"/>
                  </a:lnTo>
                  <a:lnTo>
                    <a:pt x="121338" y="25441"/>
                  </a:lnTo>
                  <a:lnTo>
                    <a:pt x="180975" y="381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5" name="SMARTInkShape-8635"/>
            <p:cNvSpPr/>
            <p:nvPr/>
          </p:nvSpPr>
          <p:spPr>
            <a:xfrm>
              <a:off x="9458325" y="6457950"/>
              <a:ext cx="180976" cy="9526"/>
            </a:xfrm>
            <a:custGeom>
              <a:avLst/>
              <a:gdLst/>
              <a:ahLst/>
              <a:cxnLst/>
              <a:rect l="0" t="0" r="0" b="0"/>
              <a:pathLst>
                <a:path w="180976" h="9526">
                  <a:moveTo>
                    <a:pt x="0" y="9525"/>
                  </a:moveTo>
                  <a:lnTo>
                    <a:pt x="5057" y="9525"/>
                  </a:lnTo>
                  <a:lnTo>
                    <a:pt x="10361" y="6703"/>
                  </a:lnTo>
                  <a:lnTo>
                    <a:pt x="13257" y="4469"/>
                  </a:lnTo>
                  <a:lnTo>
                    <a:pt x="49381" y="883"/>
                  </a:lnTo>
                  <a:lnTo>
                    <a:pt x="88127" y="262"/>
                  </a:lnTo>
                  <a:lnTo>
                    <a:pt x="127436" y="52"/>
                  </a:lnTo>
                  <a:lnTo>
                    <a:pt x="1809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6" name="SMARTInkShape-8636"/>
            <p:cNvSpPr/>
            <p:nvPr/>
          </p:nvSpPr>
          <p:spPr>
            <a:xfrm>
              <a:off x="9094950" y="6372487"/>
              <a:ext cx="197640" cy="275964"/>
            </a:xfrm>
            <a:custGeom>
              <a:avLst/>
              <a:gdLst/>
              <a:ahLst/>
              <a:cxnLst/>
              <a:rect l="0" t="0" r="0" b="0"/>
              <a:pathLst>
                <a:path w="197640" h="275964">
                  <a:moveTo>
                    <a:pt x="96675" y="9263"/>
                  </a:moveTo>
                  <a:lnTo>
                    <a:pt x="112942" y="8205"/>
                  </a:lnTo>
                  <a:lnTo>
                    <a:pt x="151092" y="130"/>
                  </a:lnTo>
                  <a:lnTo>
                    <a:pt x="150945" y="0"/>
                  </a:lnTo>
                  <a:lnTo>
                    <a:pt x="108053" y="2576"/>
                  </a:lnTo>
                  <a:lnTo>
                    <a:pt x="65879" y="12999"/>
                  </a:lnTo>
                  <a:lnTo>
                    <a:pt x="25827" y="28387"/>
                  </a:lnTo>
                  <a:lnTo>
                    <a:pt x="3776" y="41027"/>
                  </a:lnTo>
                  <a:lnTo>
                    <a:pt x="875" y="45256"/>
                  </a:lnTo>
                  <a:lnTo>
                    <a:pt x="0" y="50192"/>
                  </a:lnTo>
                  <a:lnTo>
                    <a:pt x="1851" y="60261"/>
                  </a:lnTo>
                  <a:lnTo>
                    <a:pt x="6200" y="68265"/>
                  </a:lnTo>
                  <a:lnTo>
                    <a:pt x="38586" y="92828"/>
                  </a:lnTo>
                  <a:lnTo>
                    <a:pt x="78756" y="118183"/>
                  </a:lnTo>
                  <a:lnTo>
                    <a:pt x="125399" y="144034"/>
                  </a:lnTo>
                  <a:lnTo>
                    <a:pt x="162534" y="171793"/>
                  </a:lnTo>
                  <a:lnTo>
                    <a:pt x="188589" y="201764"/>
                  </a:lnTo>
                  <a:lnTo>
                    <a:pt x="197639" y="218818"/>
                  </a:lnTo>
                  <a:lnTo>
                    <a:pt x="196793" y="224108"/>
                  </a:lnTo>
                  <a:lnTo>
                    <a:pt x="190208" y="235630"/>
                  </a:lnTo>
                  <a:lnTo>
                    <a:pt x="159431" y="254017"/>
                  </a:lnTo>
                  <a:lnTo>
                    <a:pt x="113658" y="265043"/>
                  </a:lnTo>
                  <a:lnTo>
                    <a:pt x="66781" y="272257"/>
                  </a:lnTo>
                  <a:lnTo>
                    <a:pt x="1425" y="27596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7" name="SMARTInkShape-8637"/>
            <p:cNvSpPr/>
            <p:nvPr/>
          </p:nvSpPr>
          <p:spPr>
            <a:xfrm>
              <a:off x="8848725" y="6311587"/>
              <a:ext cx="183582" cy="146364"/>
            </a:xfrm>
            <a:custGeom>
              <a:avLst/>
              <a:gdLst/>
              <a:ahLst/>
              <a:cxnLst/>
              <a:rect l="0" t="0" r="0" b="0"/>
              <a:pathLst>
                <a:path w="183582" h="146364">
                  <a:moveTo>
                    <a:pt x="0" y="32063"/>
                  </a:moveTo>
                  <a:lnTo>
                    <a:pt x="0" y="23862"/>
                  </a:lnTo>
                  <a:lnTo>
                    <a:pt x="5057" y="12817"/>
                  </a:lnTo>
                  <a:lnTo>
                    <a:pt x="13184" y="4812"/>
                  </a:lnTo>
                  <a:lnTo>
                    <a:pt x="18314" y="1196"/>
                  </a:lnTo>
                  <a:lnTo>
                    <a:pt x="35303" y="0"/>
                  </a:lnTo>
                  <a:lnTo>
                    <a:pt x="78811" y="10633"/>
                  </a:lnTo>
                  <a:lnTo>
                    <a:pt x="119112" y="25818"/>
                  </a:lnTo>
                  <a:lnTo>
                    <a:pt x="163951" y="56586"/>
                  </a:lnTo>
                  <a:lnTo>
                    <a:pt x="176519" y="67786"/>
                  </a:lnTo>
                  <a:lnTo>
                    <a:pt x="183581" y="78280"/>
                  </a:lnTo>
                  <a:lnTo>
                    <a:pt x="182712" y="84040"/>
                  </a:lnTo>
                  <a:lnTo>
                    <a:pt x="160234" y="109713"/>
                  </a:lnTo>
                  <a:lnTo>
                    <a:pt x="123530" y="123797"/>
                  </a:lnTo>
                  <a:lnTo>
                    <a:pt x="47625" y="14636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8" name="SMARTInkShape-8638"/>
            <p:cNvSpPr/>
            <p:nvPr/>
          </p:nvSpPr>
          <p:spPr>
            <a:xfrm>
              <a:off x="8877334" y="6372225"/>
              <a:ext cx="28542" cy="276226"/>
            </a:xfrm>
            <a:custGeom>
              <a:avLst/>
              <a:gdLst/>
              <a:ahLst/>
              <a:cxnLst/>
              <a:rect l="0" t="0" r="0" b="0"/>
              <a:pathLst>
                <a:path w="28542" h="276226">
                  <a:moveTo>
                    <a:pt x="9491" y="0"/>
                  </a:moveTo>
                  <a:lnTo>
                    <a:pt x="0" y="0"/>
                  </a:lnTo>
                  <a:lnTo>
                    <a:pt x="1031" y="21754"/>
                  </a:lnTo>
                  <a:lnTo>
                    <a:pt x="7507" y="58821"/>
                  </a:lnTo>
                  <a:lnTo>
                    <a:pt x="11726" y="99625"/>
                  </a:lnTo>
                  <a:lnTo>
                    <a:pt x="17576" y="141858"/>
                  </a:lnTo>
                  <a:lnTo>
                    <a:pt x="19790" y="180773"/>
                  </a:lnTo>
                  <a:lnTo>
                    <a:pt x="28541" y="2762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85" name="SMARTInkShape-Group1317"/>
          <p:cNvGrpSpPr/>
          <p:nvPr/>
        </p:nvGrpSpPr>
        <p:grpSpPr>
          <a:xfrm>
            <a:off x="9867936" y="6370879"/>
            <a:ext cx="783162" cy="391872"/>
            <a:chOff x="9867936" y="6370879"/>
            <a:chExt cx="783162" cy="391872"/>
          </a:xfrm>
        </p:grpSpPr>
        <p:sp>
          <p:nvSpPr>
            <p:cNvPr id="880" name="SMARTInkShape-8639"/>
            <p:cNvSpPr/>
            <p:nvPr/>
          </p:nvSpPr>
          <p:spPr>
            <a:xfrm>
              <a:off x="10410825" y="6526065"/>
              <a:ext cx="240273" cy="224571"/>
            </a:xfrm>
            <a:custGeom>
              <a:avLst/>
              <a:gdLst/>
              <a:ahLst/>
              <a:cxnLst/>
              <a:rect l="0" t="0" r="0" b="0"/>
              <a:pathLst>
                <a:path w="240273" h="224571">
                  <a:moveTo>
                    <a:pt x="19050" y="17610"/>
                  </a:moveTo>
                  <a:lnTo>
                    <a:pt x="19050" y="3421"/>
                  </a:lnTo>
                  <a:lnTo>
                    <a:pt x="20108" y="1800"/>
                  </a:lnTo>
                  <a:lnTo>
                    <a:pt x="21873" y="720"/>
                  </a:lnTo>
                  <a:lnTo>
                    <a:pt x="24107" y="0"/>
                  </a:lnTo>
                  <a:lnTo>
                    <a:pt x="61892" y="9111"/>
                  </a:lnTo>
                  <a:lnTo>
                    <a:pt x="108888" y="26044"/>
                  </a:lnTo>
                  <a:lnTo>
                    <a:pt x="151330" y="50830"/>
                  </a:lnTo>
                  <a:lnTo>
                    <a:pt x="194828" y="89365"/>
                  </a:lnTo>
                  <a:lnTo>
                    <a:pt x="231481" y="136069"/>
                  </a:lnTo>
                  <a:lnTo>
                    <a:pt x="239759" y="152808"/>
                  </a:lnTo>
                  <a:lnTo>
                    <a:pt x="240272" y="161717"/>
                  </a:lnTo>
                  <a:lnTo>
                    <a:pt x="228710" y="196006"/>
                  </a:lnTo>
                  <a:lnTo>
                    <a:pt x="225499" y="203216"/>
                  </a:lnTo>
                  <a:lnTo>
                    <a:pt x="207818" y="214048"/>
                  </a:lnTo>
                  <a:lnTo>
                    <a:pt x="180205" y="221333"/>
                  </a:lnTo>
                  <a:lnTo>
                    <a:pt x="143239" y="224570"/>
                  </a:lnTo>
                  <a:lnTo>
                    <a:pt x="95946" y="221336"/>
                  </a:lnTo>
                  <a:lnTo>
                    <a:pt x="55122" y="213676"/>
                  </a:lnTo>
                  <a:lnTo>
                    <a:pt x="0" y="19858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1" name="SMARTInkShape-8640"/>
            <p:cNvSpPr/>
            <p:nvPr/>
          </p:nvSpPr>
          <p:spPr>
            <a:xfrm>
              <a:off x="10448925" y="6524625"/>
              <a:ext cx="9526" cy="238126"/>
            </a:xfrm>
            <a:custGeom>
              <a:avLst/>
              <a:gdLst/>
              <a:ahLst/>
              <a:cxnLst/>
              <a:rect l="0" t="0" r="0" b="0"/>
              <a:pathLst>
                <a:path w="9526" h="238126">
                  <a:moveTo>
                    <a:pt x="0" y="0"/>
                  </a:moveTo>
                  <a:lnTo>
                    <a:pt x="0" y="13257"/>
                  </a:lnTo>
                  <a:lnTo>
                    <a:pt x="8202" y="55170"/>
                  </a:lnTo>
                  <a:lnTo>
                    <a:pt x="9133" y="95252"/>
                  </a:lnTo>
                  <a:lnTo>
                    <a:pt x="9409" y="140641"/>
                  </a:lnTo>
                  <a:lnTo>
                    <a:pt x="9502" y="188178"/>
                  </a:lnTo>
                  <a:lnTo>
                    <a:pt x="9525" y="2381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2" name="SMARTInkShape-8641"/>
            <p:cNvSpPr/>
            <p:nvPr/>
          </p:nvSpPr>
          <p:spPr>
            <a:xfrm>
              <a:off x="10229850" y="6477000"/>
              <a:ext cx="38101" cy="219076"/>
            </a:xfrm>
            <a:custGeom>
              <a:avLst/>
              <a:gdLst/>
              <a:ahLst/>
              <a:cxnLst/>
              <a:rect l="0" t="0" r="0" b="0"/>
              <a:pathLst>
                <a:path w="38101" h="219076">
                  <a:moveTo>
                    <a:pt x="0" y="0"/>
                  </a:moveTo>
                  <a:lnTo>
                    <a:pt x="15188" y="39039"/>
                  </a:lnTo>
                  <a:lnTo>
                    <a:pt x="23600" y="82844"/>
                  </a:lnTo>
                  <a:lnTo>
                    <a:pt x="32158" y="123559"/>
                  </a:lnTo>
                  <a:lnTo>
                    <a:pt x="36926" y="170574"/>
                  </a:lnTo>
                  <a:lnTo>
                    <a:pt x="38100" y="2190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SMARTInkShape-8642"/>
            <p:cNvSpPr/>
            <p:nvPr/>
          </p:nvSpPr>
          <p:spPr>
            <a:xfrm>
              <a:off x="10172700" y="6591300"/>
              <a:ext cx="142876" cy="1"/>
            </a:xfrm>
            <a:custGeom>
              <a:avLst/>
              <a:gdLst/>
              <a:ahLst/>
              <a:cxnLst/>
              <a:rect l="0" t="0" r="0" b="0"/>
              <a:pathLst>
                <a:path w="142876" h="1">
                  <a:moveTo>
                    <a:pt x="0" y="0"/>
                  </a:moveTo>
                  <a:lnTo>
                    <a:pt x="40717" y="0"/>
                  </a:lnTo>
                  <a:lnTo>
                    <a:pt x="79539" y="0"/>
                  </a:lnTo>
                  <a:lnTo>
                    <a:pt x="1428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4" name="SMARTInkShape-8643"/>
            <p:cNvSpPr/>
            <p:nvPr/>
          </p:nvSpPr>
          <p:spPr>
            <a:xfrm>
              <a:off x="9867936" y="6370879"/>
              <a:ext cx="245162" cy="369976"/>
            </a:xfrm>
            <a:custGeom>
              <a:avLst/>
              <a:gdLst/>
              <a:ahLst/>
              <a:cxnLst/>
              <a:rect l="0" t="0" r="0" b="0"/>
              <a:pathLst>
                <a:path w="245162" h="369976">
                  <a:moveTo>
                    <a:pt x="19014" y="39446"/>
                  </a:moveTo>
                  <a:lnTo>
                    <a:pt x="24071" y="34390"/>
                  </a:lnTo>
                  <a:lnTo>
                    <a:pt x="25560" y="33959"/>
                  </a:lnTo>
                  <a:lnTo>
                    <a:pt x="26555" y="34729"/>
                  </a:lnTo>
                  <a:lnTo>
                    <a:pt x="27657" y="38408"/>
                  </a:lnTo>
                  <a:lnTo>
                    <a:pt x="28504" y="71867"/>
                  </a:lnTo>
                  <a:lnTo>
                    <a:pt x="20995" y="113331"/>
                  </a:lnTo>
                  <a:lnTo>
                    <a:pt x="12728" y="156812"/>
                  </a:lnTo>
                  <a:lnTo>
                    <a:pt x="9391" y="195695"/>
                  </a:lnTo>
                  <a:lnTo>
                    <a:pt x="4286" y="228264"/>
                  </a:lnTo>
                  <a:lnTo>
                    <a:pt x="5325" y="267713"/>
                  </a:lnTo>
                  <a:lnTo>
                    <a:pt x="3406" y="285890"/>
                  </a:lnTo>
                  <a:lnTo>
                    <a:pt x="9873" y="329045"/>
                  </a:lnTo>
                  <a:lnTo>
                    <a:pt x="16893" y="352795"/>
                  </a:lnTo>
                  <a:lnTo>
                    <a:pt x="26796" y="369975"/>
                  </a:lnTo>
                  <a:lnTo>
                    <a:pt x="27378" y="368807"/>
                  </a:lnTo>
                  <a:lnTo>
                    <a:pt x="28023" y="361865"/>
                  </a:lnTo>
                  <a:lnTo>
                    <a:pt x="18109" y="316214"/>
                  </a:lnTo>
                  <a:lnTo>
                    <a:pt x="12044" y="278790"/>
                  </a:lnTo>
                  <a:lnTo>
                    <a:pt x="10624" y="245305"/>
                  </a:lnTo>
                  <a:lnTo>
                    <a:pt x="9994" y="209256"/>
                  </a:lnTo>
                  <a:lnTo>
                    <a:pt x="4582" y="168430"/>
                  </a:lnTo>
                  <a:lnTo>
                    <a:pt x="877" y="126190"/>
                  </a:lnTo>
                  <a:lnTo>
                    <a:pt x="144" y="84449"/>
                  </a:lnTo>
                  <a:lnTo>
                    <a:pt x="0" y="40810"/>
                  </a:lnTo>
                  <a:lnTo>
                    <a:pt x="1029" y="15766"/>
                  </a:lnTo>
                  <a:lnTo>
                    <a:pt x="5023" y="3875"/>
                  </a:lnTo>
                  <a:lnTo>
                    <a:pt x="8630" y="915"/>
                  </a:lnTo>
                  <a:lnTo>
                    <a:pt x="13149" y="0"/>
                  </a:lnTo>
                  <a:lnTo>
                    <a:pt x="35611" y="1080"/>
                  </a:lnTo>
                  <a:lnTo>
                    <a:pt x="75641" y="24106"/>
                  </a:lnTo>
                  <a:lnTo>
                    <a:pt x="118668" y="56407"/>
                  </a:lnTo>
                  <a:lnTo>
                    <a:pt x="134213" y="72384"/>
                  </a:lnTo>
                  <a:lnTo>
                    <a:pt x="158617" y="114313"/>
                  </a:lnTo>
                  <a:lnTo>
                    <a:pt x="162883" y="124282"/>
                  </a:lnTo>
                  <a:lnTo>
                    <a:pt x="162552" y="131987"/>
                  </a:lnTo>
                  <a:lnTo>
                    <a:pt x="159156" y="138182"/>
                  </a:lnTo>
                  <a:lnTo>
                    <a:pt x="149032" y="146829"/>
                  </a:lnTo>
                  <a:lnTo>
                    <a:pt x="141005" y="150672"/>
                  </a:lnTo>
                  <a:lnTo>
                    <a:pt x="104416" y="153138"/>
                  </a:lnTo>
                  <a:lnTo>
                    <a:pt x="71953" y="152507"/>
                  </a:lnTo>
                  <a:lnTo>
                    <a:pt x="40401" y="144606"/>
                  </a:lnTo>
                  <a:lnTo>
                    <a:pt x="40680" y="144478"/>
                  </a:lnTo>
                  <a:lnTo>
                    <a:pt x="69656" y="145302"/>
                  </a:lnTo>
                  <a:lnTo>
                    <a:pt x="109605" y="157482"/>
                  </a:lnTo>
                  <a:lnTo>
                    <a:pt x="153004" y="172870"/>
                  </a:lnTo>
                  <a:lnTo>
                    <a:pt x="170640" y="180237"/>
                  </a:lnTo>
                  <a:lnTo>
                    <a:pt x="212342" y="214446"/>
                  </a:lnTo>
                  <a:lnTo>
                    <a:pt x="230578" y="234291"/>
                  </a:lnTo>
                  <a:lnTo>
                    <a:pt x="243937" y="263259"/>
                  </a:lnTo>
                  <a:lnTo>
                    <a:pt x="245161" y="268030"/>
                  </a:lnTo>
                  <a:lnTo>
                    <a:pt x="240881" y="281797"/>
                  </a:lnTo>
                  <a:lnTo>
                    <a:pt x="236774" y="289913"/>
                  </a:lnTo>
                  <a:lnTo>
                    <a:pt x="220924" y="304576"/>
                  </a:lnTo>
                  <a:lnTo>
                    <a:pt x="201885" y="316031"/>
                  </a:lnTo>
                  <a:lnTo>
                    <a:pt x="160677" y="329045"/>
                  </a:lnTo>
                  <a:lnTo>
                    <a:pt x="121433" y="333600"/>
                  </a:lnTo>
                  <a:lnTo>
                    <a:pt x="82050" y="334389"/>
                  </a:lnTo>
                  <a:lnTo>
                    <a:pt x="51451" y="333564"/>
                  </a:lnTo>
                  <a:lnTo>
                    <a:pt x="28539" y="32519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559907695"/>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300" name="SMARTInkShape-8771"/>
          <p:cNvSpPr/>
          <p:nvPr/>
        </p:nvSpPr>
        <p:spPr>
          <a:xfrm>
            <a:off x="5143500" y="5934075"/>
            <a:ext cx="75630" cy="123185"/>
          </a:xfrm>
          <a:custGeom>
            <a:avLst/>
            <a:gdLst/>
            <a:ahLst/>
            <a:cxnLst/>
            <a:rect l="0" t="0" r="0" b="0"/>
            <a:pathLst>
              <a:path w="75630" h="123185">
                <a:moveTo>
                  <a:pt x="0" y="0"/>
                </a:moveTo>
                <a:lnTo>
                  <a:pt x="1059" y="9721"/>
                </a:lnTo>
                <a:lnTo>
                  <a:pt x="8663" y="30397"/>
                </a:lnTo>
                <a:lnTo>
                  <a:pt x="21734" y="50398"/>
                </a:lnTo>
                <a:lnTo>
                  <a:pt x="37787" y="87554"/>
                </a:lnTo>
                <a:lnTo>
                  <a:pt x="53870" y="112869"/>
                </a:lnTo>
                <a:lnTo>
                  <a:pt x="54963" y="116522"/>
                </a:lnTo>
                <a:lnTo>
                  <a:pt x="56750" y="118956"/>
                </a:lnTo>
                <a:lnTo>
                  <a:pt x="59000" y="120579"/>
                </a:lnTo>
                <a:lnTo>
                  <a:pt x="61558" y="121661"/>
                </a:lnTo>
                <a:lnTo>
                  <a:pt x="62206" y="122382"/>
                </a:lnTo>
                <a:lnTo>
                  <a:pt x="61579" y="122863"/>
                </a:lnTo>
                <a:lnTo>
                  <a:pt x="60103" y="123184"/>
                </a:lnTo>
                <a:lnTo>
                  <a:pt x="59118" y="122339"/>
                </a:lnTo>
                <a:lnTo>
                  <a:pt x="49726" y="94142"/>
                </a:lnTo>
                <a:lnTo>
                  <a:pt x="49026" y="88161"/>
                </a:lnTo>
                <a:lnTo>
                  <a:pt x="46442" y="83115"/>
                </a:lnTo>
                <a:lnTo>
                  <a:pt x="26290" y="63993"/>
                </a:lnTo>
                <a:lnTo>
                  <a:pt x="19445" y="60191"/>
                </a:lnTo>
                <a:lnTo>
                  <a:pt x="564" y="57203"/>
                </a:lnTo>
                <a:lnTo>
                  <a:pt x="8251" y="57155"/>
                </a:lnTo>
                <a:lnTo>
                  <a:pt x="45248" y="37852"/>
                </a:lnTo>
                <a:lnTo>
                  <a:pt x="52919" y="32699"/>
                </a:lnTo>
                <a:lnTo>
                  <a:pt x="63187" y="29797"/>
                </a:lnTo>
                <a:lnTo>
                  <a:pt x="69711" y="29118"/>
                </a:lnTo>
                <a:lnTo>
                  <a:pt x="71874" y="27879"/>
                </a:lnTo>
                <a:lnTo>
                  <a:pt x="73316" y="25995"/>
                </a:lnTo>
                <a:lnTo>
                  <a:pt x="75629" y="20422"/>
                </a:lnTo>
                <a:lnTo>
                  <a:pt x="9525"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06" name="SMARTInkShape-Group1338"/>
          <p:cNvGrpSpPr/>
          <p:nvPr/>
        </p:nvGrpSpPr>
        <p:grpSpPr>
          <a:xfrm>
            <a:off x="2494899" y="3162300"/>
            <a:ext cx="267255" cy="647701"/>
            <a:chOff x="2494899" y="3162300"/>
            <a:chExt cx="267255" cy="647701"/>
          </a:xfrm>
        </p:grpSpPr>
        <p:sp>
          <p:nvSpPr>
            <p:cNvPr id="301" name="SMARTInkShape-8772"/>
            <p:cNvSpPr/>
            <p:nvPr/>
          </p:nvSpPr>
          <p:spPr>
            <a:xfrm>
              <a:off x="2494899" y="3352800"/>
              <a:ext cx="14026" cy="200026"/>
            </a:xfrm>
            <a:custGeom>
              <a:avLst/>
              <a:gdLst/>
              <a:ahLst/>
              <a:cxnLst/>
              <a:rect l="0" t="0" r="0" b="0"/>
              <a:pathLst>
                <a:path w="14026" h="200026">
                  <a:moveTo>
                    <a:pt x="10176" y="0"/>
                  </a:moveTo>
                  <a:lnTo>
                    <a:pt x="5120" y="5057"/>
                  </a:lnTo>
                  <a:lnTo>
                    <a:pt x="2637" y="10361"/>
                  </a:lnTo>
                  <a:lnTo>
                    <a:pt x="1975" y="13257"/>
                  </a:lnTo>
                  <a:lnTo>
                    <a:pt x="6100" y="27446"/>
                  </a:lnTo>
                  <a:lnTo>
                    <a:pt x="14025" y="40000"/>
                  </a:lnTo>
                  <a:lnTo>
                    <a:pt x="12742" y="46775"/>
                  </a:lnTo>
                  <a:lnTo>
                    <a:pt x="0" y="76536"/>
                  </a:lnTo>
                  <a:lnTo>
                    <a:pt x="356" y="121818"/>
                  </a:lnTo>
                  <a:lnTo>
                    <a:pt x="3434" y="162915"/>
                  </a:lnTo>
                  <a:lnTo>
                    <a:pt x="10176"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2" name="SMARTInkShape-8773"/>
            <p:cNvSpPr/>
            <p:nvPr/>
          </p:nvSpPr>
          <p:spPr>
            <a:xfrm>
              <a:off x="2705100" y="3733800"/>
              <a:ext cx="19051" cy="76201"/>
            </a:xfrm>
            <a:custGeom>
              <a:avLst/>
              <a:gdLst/>
              <a:ahLst/>
              <a:cxnLst/>
              <a:rect l="0" t="0" r="0" b="0"/>
              <a:pathLst>
                <a:path w="19051" h="76201">
                  <a:moveTo>
                    <a:pt x="0" y="0"/>
                  </a:moveTo>
                  <a:lnTo>
                    <a:pt x="0" y="18314"/>
                  </a:lnTo>
                  <a:lnTo>
                    <a:pt x="2822" y="26837"/>
                  </a:lnTo>
                  <a:lnTo>
                    <a:pt x="15188" y="50767"/>
                  </a:lnTo>
                  <a:lnTo>
                    <a:pt x="1905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3" name="SMARTInkShape-8774"/>
            <p:cNvSpPr/>
            <p:nvPr/>
          </p:nvSpPr>
          <p:spPr>
            <a:xfrm>
              <a:off x="2677849" y="3762388"/>
              <a:ext cx="84305" cy="28563"/>
            </a:xfrm>
            <a:custGeom>
              <a:avLst/>
              <a:gdLst/>
              <a:ahLst/>
              <a:cxnLst/>
              <a:rect l="0" t="0" r="0" b="0"/>
              <a:pathLst>
                <a:path w="84305" h="28563">
                  <a:moveTo>
                    <a:pt x="8201" y="19037"/>
                  </a:moveTo>
                  <a:lnTo>
                    <a:pt x="0" y="19037"/>
                  </a:lnTo>
                  <a:lnTo>
                    <a:pt x="40456" y="17979"/>
                  </a:lnTo>
                  <a:lnTo>
                    <a:pt x="84304" y="32"/>
                  </a:lnTo>
                  <a:lnTo>
                    <a:pt x="79316" y="0"/>
                  </a:lnTo>
                  <a:lnTo>
                    <a:pt x="27251" y="285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4" name="SMARTInkShape-8775"/>
            <p:cNvSpPr/>
            <p:nvPr/>
          </p:nvSpPr>
          <p:spPr>
            <a:xfrm>
              <a:off x="2705100" y="3162300"/>
              <a:ext cx="19051" cy="66676"/>
            </a:xfrm>
            <a:custGeom>
              <a:avLst/>
              <a:gdLst/>
              <a:ahLst/>
              <a:cxnLst/>
              <a:rect l="0" t="0" r="0" b="0"/>
              <a:pathLst>
                <a:path w="19051" h="66676">
                  <a:moveTo>
                    <a:pt x="0" y="0"/>
                  </a:moveTo>
                  <a:lnTo>
                    <a:pt x="5057" y="0"/>
                  </a:lnTo>
                  <a:lnTo>
                    <a:pt x="6546" y="2117"/>
                  </a:lnTo>
                  <a:lnTo>
                    <a:pt x="15994" y="47866"/>
                  </a:lnTo>
                  <a:lnTo>
                    <a:pt x="1905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5" name="SMARTInkShape-8776"/>
            <p:cNvSpPr/>
            <p:nvPr/>
          </p:nvSpPr>
          <p:spPr>
            <a:xfrm>
              <a:off x="2505075" y="3334258"/>
              <a:ext cx="145546" cy="104268"/>
            </a:xfrm>
            <a:custGeom>
              <a:avLst/>
              <a:gdLst/>
              <a:ahLst/>
              <a:cxnLst/>
              <a:rect l="0" t="0" r="0" b="0"/>
              <a:pathLst>
                <a:path w="145546" h="104268">
                  <a:moveTo>
                    <a:pt x="9525" y="18542"/>
                  </a:moveTo>
                  <a:lnTo>
                    <a:pt x="9525" y="13485"/>
                  </a:lnTo>
                  <a:lnTo>
                    <a:pt x="17992" y="8181"/>
                  </a:lnTo>
                  <a:lnTo>
                    <a:pt x="33396" y="3354"/>
                  </a:lnTo>
                  <a:lnTo>
                    <a:pt x="79840" y="0"/>
                  </a:lnTo>
                  <a:lnTo>
                    <a:pt x="113961" y="7197"/>
                  </a:lnTo>
                  <a:lnTo>
                    <a:pt x="139359" y="18810"/>
                  </a:lnTo>
                  <a:lnTo>
                    <a:pt x="143706" y="21896"/>
                  </a:lnTo>
                  <a:lnTo>
                    <a:pt x="145545" y="26069"/>
                  </a:lnTo>
                  <a:lnTo>
                    <a:pt x="144767" y="36351"/>
                  </a:lnTo>
                  <a:lnTo>
                    <a:pt x="135249" y="47977"/>
                  </a:lnTo>
                  <a:lnTo>
                    <a:pt x="108325" y="67630"/>
                  </a:lnTo>
                  <a:lnTo>
                    <a:pt x="63729" y="83416"/>
                  </a:lnTo>
                  <a:lnTo>
                    <a:pt x="0" y="1042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15" name="SMARTInkShape-Group1339"/>
          <p:cNvGrpSpPr/>
          <p:nvPr/>
        </p:nvGrpSpPr>
        <p:grpSpPr>
          <a:xfrm>
            <a:off x="2571750" y="3819710"/>
            <a:ext cx="2133601" cy="285566"/>
            <a:chOff x="2571750" y="3819710"/>
            <a:chExt cx="2133601" cy="285566"/>
          </a:xfrm>
        </p:grpSpPr>
        <p:sp>
          <p:nvSpPr>
            <p:cNvPr id="307" name="SMARTInkShape-8777"/>
            <p:cNvSpPr/>
            <p:nvPr/>
          </p:nvSpPr>
          <p:spPr>
            <a:xfrm>
              <a:off x="4438650" y="3848100"/>
              <a:ext cx="57151" cy="9526"/>
            </a:xfrm>
            <a:custGeom>
              <a:avLst/>
              <a:gdLst/>
              <a:ahLst/>
              <a:cxnLst/>
              <a:rect l="0" t="0" r="0" b="0"/>
              <a:pathLst>
                <a:path w="57151" h="9526">
                  <a:moveTo>
                    <a:pt x="0" y="0"/>
                  </a:moveTo>
                  <a:lnTo>
                    <a:pt x="571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8" name="SMARTInkShape-8778"/>
            <p:cNvSpPr/>
            <p:nvPr/>
          </p:nvSpPr>
          <p:spPr>
            <a:xfrm>
              <a:off x="2571750" y="3819710"/>
              <a:ext cx="102806" cy="104591"/>
            </a:xfrm>
            <a:custGeom>
              <a:avLst/>
              <a:gdLst/>
              <a:ahLst/>
              <a:cxnLst/>
              <a:rect l="0" t="0" r="0" b="0"/>
              <a:pathLst>
                <a:path w="102806" h="104591">
                  <a:moveTo>
                    <a:pt x="0" y="66490"/>
                  </a:moveTo>
                  <a:lnTo>
                    <a:pt x="1058" y="27888"/>
                  </a:lnTo>
                  <a:lnTo>
                    <a:pt x="5057" y="18289"/>
                  </a:lnTo>
                  <a:lnTo>
                    <a:pt x="13257" y="6935"/>
                  </a:lnTo>
                  <a:lnTo>
                    <a:pt x="24942" y="2979"/>
                  </a:lnTo>
                  <a:lnTo>
                    <a:pt x="71073" y="93"/>
                  </a:lnTo>
                  <a:lnTo>
                    <a:pt x="75957" y="0"/>
                  </a:lnTo>
                  <a:lnTo>
                    <a:pt x="84206" y="2719"/>
                  </a:lnTo>
                  <a:lnTo>
                    <a:pt x="87887" y="4926"/>
                  </a:lnTo>
                  <a:lnTo>
                    <a:pt x="98125" y="18145"/>
                  </a:lnTo>
                  <a:lnTo>
                    <a:pt x="102805" y="30411"/>
                  </a:lnTo>
                  <a:lnTo>
                    <a:pt x="101077" y="40224"/>
                  </a:lnTo>
                  <a:lnTo>
                    <a:pt x="91344" y="63771"/>
                  </a:lnTo>
                  <a:lnTo>
                    <a:pt x="79756" y="73395"/>
                  </a:lnTo>
                  <a:lnTo>
                    <a:pt x="19050" y="1045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9" name="SMARTInkShape-8779"/>
            <p:cNvSpPr/>
            <p:nvPr/>
          </p:nvSpPr>
          <p:spPr>
            <a:xfrm>
              <a:off x="2571750" y="3857625"/>
              <a:ext cx="9526" cy="247651"/>
            </a:xfrm>
            <a:custGeom>
              <a:avLst/>
              <a:gdLst/>
              <a:ahLst/>
              <a:cxnLst/>
              <a:rect l="0" t="0" r="0" b="0"/>
              <a:pathLst>
                <a:path w="9526" h="247651">
                  <a:moveTo>
                    <a:pt x="0" y="0"/>
                  </a:moveTo>
                  <a:lnTo>
                    <a:pt x="0" y="40704"/>
                  </a:lnTo>
                  <a:lnTo>
                    <a:pt x="0" y="81351"/>
                  </a:lnTo>
                  <a:lnTo>
                    <a:pt x="5057" y="128017"/>
                  </a:lnTo>
                  <a:lnTo>
                    <a:pt x="8937" y="175556"/>
                  </a:lnTo>
                  <a:lnTo>
                    <a:pt x="9409" y="218005"/>
                  </a:lnTo>
                  <a:lnTo>
                    <a:pt x="9525"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0" name="SMARTInkShape-8780"/>
            <p:cNvSpPr/>
            <p:nvPr/>
          </p:nvSpPr>
          <p:spPr>
            <a:xfrm>
              <a:off x="4686300" y="3857625"/>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1" name="SMARTInkShape-8781"/>
            <p:cNvSpPr/>
            <p:nvPr/>
          </p:nvSpPr>
          <p:spPr>
            <a:xfrm>
              <a:off x="2886075" y="3857625"/>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2" name="SMARTInkShape-8782"/>
            <p:cNvSpPr/>
            <p:nvPr/>
          </p:nvSpPr>
          <p:spPr>
            <a:xfrm>
              <a:off x="3762375" y="3857625"/>
              <a:ext cx="47626" cy="1"/>
            </a:xfrm>
            <a:custGeom>
              <a:avLst/>
              <a:gdLst/>
              <a:ahLst/>
              <a:cxnLst/>
              <a:rect l="0" t="0" r="0" b="0"/>
              <a:pathLst>
                <a:path w="47626" h="1">
                  <a:moveTo>
                    <a:pt x="0" y="0"/>
                  </a:move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3" name="SMARTInkShape-8783"/>
            <p:cNvSpPr/>
            <p:nvPr/>
          </p:nvSpPr>
          <p:spPr>
            <a:xfrm>
              <a:off x="3352800" y="3857625"/>
              <a:ext cx="66676" cy="1"/>
            </a:xfrm>
            <a:custGeom>
              <a:avLst/>
              <a:gdLst/>
              <a:ahLst/>
              <a:cxnLst/>
              <a:rect l="0" t="0" r="0" b="0"/>
              <a:pathLst>
                <a:path w="66676" h="1">
                  <a:moveTo>
                    <a:pt x="0" y="0"/>
                  </a:moveTo>
                  <a:lnTo>
                    <a:pt x="45056" y="0"/>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4" name="SMARTInkShape-8784"/>
            <p:cNvSpPr/>
            <p:nvPr/>
          </p:nvSpPr>
          <p:spPr>
            <a:xfrm>
              <a:off x="4133850" y="3841554"/>
              <a:ext cx="57151" cy="6547"/>
            </a:xfrm>
            <a:custGeom>
              <a:avLst/>
              <a:gdLst/>
              <a:ahLst/>
              <a:cxnLst/>
              <a:rect l="0" t="0" r="0" b="0"/>
              <a:pathLst>
                <a:path w="57151" h="6547">
                  <a:moveTo>
                    <a:pt x="0" y="6546"/>
                  </a:moveTo>
                  <a:lnTo>
                    <a:pt x="15209" y="0"/>
                  </a:lnTo>
                  <a:lnTo>
                    <a:pt x="57150" y="65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0" name="SMARTInkShape-Group1340"/>
          <p:cNvGrpSpPr/>
          <p:nvPr/>
        </p:nvGrpSpPr>
        <p:grpSpPr>
          <a:xfrm>
            <a:off x="2954074" y="3419475"/>
            <a:ext cx="1189302" cy="9526"/>
            <a:chOff x="2954074" y="3419475"/>
            <a:chExt cx="1189302" cy="9526"/>
          </a:xfrm>
        </p:grpSpPr>
        <p:sp>
          <p:nvSpPr>
            <p:cNvPr id="316" name="SMARTInkShape-8785"/>
            <p:cNvSpPr/>
            <p:nvPr/>
          </p:nvSpPr>
          <p:spPr>
            <a:xfrm>
              <a:off x="2954074" y="3419475"/>
              <a:ext cx="55827" cy="1"/>
            </a:xfrm>
            <a:custGeom>
              <a:avLst/>
              <a:gdLst/>
              <a:ahLst/>
              <a:cxnLst/>
              <a:rect l="0" t="0" r="0" b="0"/>
              <a:pathLst>
                <a:path w="55827" h="1">
                  <a:moveTo>
                    <a:pt x="8201" y="0"/>
                  </a:moveTo>
                  <a:lnTo>
                    <a:pt x="0" y="0"/>
                  </a:lnTo>
                  <a:lnTo>
                    <a:pt x="55826"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7" name="SMARTInkShape-8786"/>
            <p:cNvSpPr/>
            <p:nvPr/>
          </p:nvSpPr>
          <p:spPr>
            <a:xfrm>
              <a:off x="3400425" y="3419475"/>
              <a:ext cx="76201" cy="1"/>
            </a:xfrm>
            <a:custGeom>
              <a:avLst/>
              <a:gdLst/>
              <a:ahLst/>
              <a:cxnLst/>
              <a:rect l="0" t="0" r="0" b="0"/>
              <a:pathLst>
                <a:path w="76201" h="1">
                  <a:moveTo>
                    <a:pt x="0" y="0"/>
                  </a:moveTo>
                  <a:lnTo>
                    <a:pt x="41636" y="0"/>
                  </a:ln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8" name="SMARTInkShape-8787"/>
            <p:cNvSpPr/>
            <p:nvPr/>
          </p:nvSpPr>
          <p:spPr>
            <a:xfrm>
              <a:off x="3867150" y="3429000"/>
              <a:ext cx="38101" cy="1"/>
            </a:xfrm>
            <a:custGeom>
              <a:avLst/>
              <a:gdLst/>
              <a:ahLst/>
              <a:cxnLst/>
              <a:rect l="0" t="0" r="0" b="0"/>
              <a:pathLst>
                <a:path w="38101" h="1">
                  <a:moveTo>
                    <a:pt x="0" y="0"/>
                  </a:moveTo>
                  <a:lnTo>
                    <a:pt x="381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 name="SMARTInkShape-8788"/>
            <p:cNvSpPr/>
            <p:nvPr/>
          </p:nvSpPr>
          <p:spPr>
            <a:xfrm>
              <a:off x="4095750" y="3429000"/>
              <a:ext cx="47626" cy="1"/>
            </a:xfrm>
            <a:custGeom>
              <a:avLst/>
              <a:gdLst/>
              <a:ahLst/>
              <a:cxnLst/>
              <a:rect l="0" t="0" r="0" b="0"/>
              <a:pathLst>
                <a:path w="47626" h="1">
                  <a:moveTo>
                    <a:pt x="0" y="0"/>
                  </a:move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0" name="SMARTInkShape-Group1341"/>
          <p:cNvGrpSpPr/>
          <p:nvPr/>
        </p:nvGrpSpPr>
        <p:grpSpPr>
          <a:xfrm>
            <a:off x="4914900" y="3848100"/>
            <a:ext cx="200026" cy="2409826"/>
            <a:chOff x="4914900" y="3848100"/>
            <a:chExt cx="200026" cy="2409826"/>
          </a:xfrm>
        </p:grpSpPr>
        <p:sp>
          <p:nvSpPr>
            <p:cNvPr id="321" name="SMARTInkShape-8789"/>
            <p:cNvSpPr/>
            <p:nvPr/>
          </p:nvSpPr>
          <p:spPr>
            <a:xfrm>
              <a:off x="4962525" y="4886325"/>
              <a:ext cx="1" cy="85726"/>
            </a:xfrm>
            <a:custGeom>
              <a:avLst/>
              <a:gdLst/>
              <a:ahLst/>
              <a:cxnLst/>
              <a:rect l="0" t="0" r="0" b="0"/>
              <a:pathLst>
                <a:path w="1" h="85726">
                  <a:moveTo>
                    <a:pt x="0" y="0"/>
                  </a:moveTo>
                  <a:lnTo>
                    <a:pt x="0" y="45124"/>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2" name="SMARTInkShape-8790"/>
            <p:cNvSpPr/>
            <p:nvPr/>
          </p:nvSpPr>
          <p:spPr>
            <a:xfrm>
              <a:off x="4953000" y="4505325"/>
              <a:ext cx="9526" cy="171451"/>
            </a:xfrm>
            <a:custGeom>
              <a:avLst/>
              <a:gdLst/>
              <a:ahLst/>
              <a:cxnLst/>
              <a:rect l="0" t="0" r="0" b="0"/>
              <a:pathLst>
                <a:path w="9526" h="171451">
                  <a:moveTo>
                    <a:pt x="0" y="0"/>
                  </a:moveTo>
                  <a:lnTo>
                    <a:pt x="1059" y="33115"/>
                  </a:lnTo>
                  <a:lnTo>
                    <a:pt x="8642" y="64482"/>
                  </a:lnTo>
                  <a:lnTo>
                    <a:pt x="8205" y="87898"/>
                  </a:lnTo>
                  <a:lnTo>
                    <a:pt x="1289" y="128580"/>
                  </a:lnTo>
                  <a:lnTo>
                    <a:pt x="95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3" name="SMARTInkShape-8791"/>
            <p:cNvSpPr/>
            <p:nvPr/>
          </p:nvSpPr>
          <p:spPr>
            <a:xfrm>
              <a:off x="4914900" y="3848100"/>
              <a:ext cx="9526" cy="152401"/>
            </a:xfrm>
            <a:custGeom>
              <a:avLst/>
              <a:gdLst/>
              <a:ahLst/>
              <a:cxnLst/>
              <a:rect l="0" t="0" r="0" b="0"/>
              <a:pathLst>
                <a:path w="9526" h="152401">
                  <a:moveTo>
                    <a:pt x="9525" y="0"/>
                  </a:moveTo>
                  <a:lnTo>
                    <a:pt x="4469" y="0"/>
                  </a:lnTo>
                  <a:lnTo>
                    <a:pt x="2979" y="1058"/>
                  </a:lnTo>
                  <a:lnTo>
                    <a:pt x="1986" y="2822"/>
                  </a:lnTo>
                  <a:lnTo>
                    <a:pt x="392" y="13257"/>
                  </a:lnTo>
                  <a:lnTo>
                    <a:pt x="9270" y="57936"/>
                  </a:lnTo>
                  <a:lnTo>
                    <a:pt x="8391" y="78197"/>
                  </a:lnTo>
                  <a:lnTo>
                    <a:pt x="584" y="119039"/>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4" name="SMARTInkShape-8792"/>
            <p:cNvSpPr/>
            <p:nvPr/>
          </p:nvSpPr>
          <p:spPr>
            <a:xfrm>
              <a:off x="4924425" y="4191000"/>
              <a:ext cx="14190" cy="161926"/>
            </a:xfrm>
            <a:custGeom>
              <a:avLst/>
              <a:gdLst/>
              <a:ahLst/>
              <a:cxnLst/>
              <a:rect l="0" t="0" r="0" b="0"/>
              <a:pathLst>
                <a:path w="14190" h="161926">
                  <a:moveTo>
                    <a:pt x="0" y="0"/>
                  </a:moveTo>
                  <a:lnTo>
                    <a:pt x="0" y="13257"/>
                  </a:lnTo>
                  <a:lnTo>
                    <a:pt x="14189" y="60535"/>
                  </a:lnTo>
                  <a:lnTo>
                    <a:pt x="14067" y="74882"/>
                  </a:lnTo>
                  <a:lnTo>
                    <a:pt x="9924" y="118901"/>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5" name="SMARTInkShape-8793"/>
            <p:cNvSpPr/>
            <p:nvPr/>
          </p:nvSpPr>
          <p:spPr>
            <a:xfrm>
              <a:off x="4962525" y="5133975"/>
              <a:ext cx="19051" cy="76201"/>
            </a:xfrm>
            <a:custGeom>
              <a:avLst/>
              <a:gdLst/>
              <a:ahLst/>
              <a:cxnLst/>
              <a:rect l="0" t="0" r="0" b="0"/>
              <a:pathLst>
                <a:path w="19051" h="76201">
                  <a:moveTo>
                    <a:pt x="0" y="0"/>
                  </a:moveTo>
                  <a:lnTo>
                    <a:pt x="1059" y="15209"/>
                  </a:lnTo>
                  <a:lnTo>
                    <a:pt x="1905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6" name="SMARTInkShape-8794"/>
            <p:cNvSpPr/>
            <p:nvPr/>
          </p:nvSpPr>
          <p:spPr>
            <a:xfrm>
              <a:off x="4962525" y="5695950"/>
              <a:ext cx="1" cy="47626"/>
            </a:xfrm>
            <a:custGeom>
              <a:avLst/>
              <a:gdLst/>
              <a:ahLst/>
              <a:cxnLst/>
              <a:rect l="0" t="0" r="0" b="0"/>
              <a:pathLst>
                <a:path w="1" h="47626">
                  <a:moveTo>
                    <a:pt x="0" y="0"/>
                  </a:moveTo>
                  <a:lnTo>
                    <a:pt x="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 name="SMARTInkShape-8795"/>
            <p:cNvSpPr/>
            <p:nvPr/>
          </p:nvSpPr>
          <p:spPr>
            <a:xfrm>
              <a:off x="4928833" y="5943898"/>
              <a:ext cx="186093" cy="314028"/>
            </a:xfrm>
            <a:custGeom>
              <a:avLst/>
              <a:gdLst/>
              <a:ahLst/>
              <a:cxnLst/>
              <a:rect l="0" t="0" r="0" b="0"/>
              <a:pathLst>
                <a:path w="186093" h="314028">
                  <a:moveTo>
                    <a:pt x="62267" y="9227"/>
                  </a:moveTo>
                  <a:lnTo>
                    <a:pt x="48078" y="9227"/>
                  </a:lnTo>
                  <a:lnTo>
                    <a:pt x="42555" y="12049"/>
                  </a:lnTo>
                  <a:lnTo>
                    <a:pt x="30386" y="22484"/>
                  </a:lnTo>
                  <a:lnTo>
                    <a:pt x="11455" y="67541"/>
                  </a:lnTo>
                  <a:lnTo>
                    <a:pt x="3130" y="109438"/>
                  </a:lnTo>
                  <a:lnTo>
                    <a:pt x="0" y="131023"/>
                  </a:lnTo>
                  <a:lnTo>
                    <a:pt x="2137" y="151201"/>
                  </a:lnTo>
                  <a:lnTo>
                    <a:pt x="19803" y="196786"/>
                  </a:lnTo>
                  <a:lnTo>
                    <a:pt x="21257" y="204116"/>
                  </a:lnTo>
                  <a:lnTo>
                    <a:pt x="25403" y="210062"/>
                  </a:lnTo>
                  <a:lnTo>
                    <a:pt x="58628" y="230747"/>
                  </a:lnTo>
                  <a:lnTo>
                    <a:pt x="78004" y="235729"/>
                  </a:lnTo>
                  <a:lnTo>
                    <a:pt x="109003" y="236354"/>
                  </a:lnTo>
                  <a:lnTo>
                    <a:pt x="119374" y="232587"/>
                  </a:lnTo>
                  <a:lnTo>
                    <a:pt x="146416" y="215420"/>
                  </a:lnTo>
                  <a:lnTo>
                    <a:pt x="155406" y="203528"/>
                  </a:lnTo>
                  <a:lnTo>
                    <a:pt x="164743" y="180134"/>
                  </a:lnTo>
                  <a:lnTo>
                    <a:pt x="166739" y="141251"/>
                  </a:lnTo>
                  <a:lnTo>
                    <a:pt x="165944" y="96895"/>
                  </a:lnTo>
                  <a:lnTo>
                    <a:pt x="158367" y="79417"/>
                  </a:lnTo>
                  <a:lnTo>
                    <a:pt x="131393" y="42067"/>
                  </a:lnTo>
                  <a:lnTo>
                    <a:pt x="88897" y="11174"/>
                  </a:lnTo>
                  <a:lnTo>
                    <a:pt x="66747" y="3101"/>
                  </a:lnTo>
                  <a:lnTo>
                    <a:pt x="35658" y="0"/>
                  </a:lnTo>
                  <a:lnTo>
                    <a:pt x="26452" y="2657"/>
                  </a:lnTo>
                  <a:lnTo>
                    <a:pt x="22515" y="4847"/>
                  </a:lnTo>
                  <a:lnTo>
                    <a:pt x="19891" y="8424"/>
                  </a:lnTo>
                  <a:lnTo>
                    <a:pt x="16975" y="18042"/>
                  </a:lnTo>
                  <a:lnTo>
                    <a:pt x="18501" y="29372"/>
                  </a:lnTo>
                  <a:lnTo>
                    <a:pt x="32084" y="68834"/>
                  </a:lnTo>
                  <a:lnTo>
                    <a:pt x="53678" y="109470"/>
                  </a:lnTo>
                  <a:lnTo>
                    <a:pt x="88102" y="151704"/>
                  </a:lnTo>
                  <a:lnTo>
                    <a:pt x="120013" y="192989"/>
                  </a:lnTo>
                  <a:lnTo>
                    <a:pt x="149991" y="233909"/>
                  </a:lnTo>
                  <a:lnTo>
                    <a:pt x="171278" y="275153"/>
                  </a:lnTo>
                  <a:lnTo>
                    <a:pt x="186092" y="3140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8" name="SMARTInkShape-8796"/>
            <p:cNvSpPr/>
            <p:nvPr/>
          </p:nvSpPr>
          <p:spPr>
            <a:xfrm>
              <a:off x="4962525" y="5534025"/>
              <a:ext cx="9526" cy="57151"/>
            </a:xfrm>
            <a:custGeom>
              <a:avLst/>
              <a:gdLst/>
              <a:ahLst/>
              <a:cxnLst/>
              <a:rect l="0" t="0" r="0" b="0"/>
              <a:pathLst>
                <a:path w="9526" h="57151">
                  <a:moveTo>
                    <a:pt x="9525" y="0"/>
                  </a:moveTo>
                  <a:lnTo>
                    <a:pt x="4469" y="0"/>
                  </a:lnTo>
                  <a:lnTo>
                    <a:pt x="2979" y="1058"/>
                  </a:lnTo>
                  <a:lnTo>
                    <a:pt x="1986" y="2822"/>
                  </a:lnTo>
                  <a:lnTo>
                    <a:pt x="883" y="9721"/>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9" name="SMARTInkShape-8797"/>
            <p:cNvSpPr/>
            <p:nvPr/>
          </p:nvSpPr>
          <p:spPr>
            <a:xfrm>
              <a:off x="4981575" y="5343525"/>
              <a:ext cx="1" cy="66676"/>
            </a:xfrm>
            <a:custGeom>
              <a:avLst/>
              <a:gdLst/>
              <a:ahLst/>
              <a:cxnLst/>
              <a:rect l="0" t="0" r="0" b="0"/>
              <a:pathLst>
                <a:path w="1" h="66676">
                  <a:moveTo>
                    <a:pt x="0" y="0"/>
                  </a:moveTo>
                  <a:lnTo>
                    <a:pt x="0" y="41757"/>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0" name="SMARTInkShape-Group1342"/>
          <p:cNvGrpSpPr/>
          <p:nvPr/>
        </p:nvGrpSpPr>
        <p:grpSpPr>
          <a:xfrm>
            <a:off x="4144034" y="3419475"/>
            <a:ext cx="237467" cy="2769352"/>
            <a:chOff x="4144034" y="3419475"/>
            <a:chExt cx="237467" cy="2769352"/>
          </a:xfrm>
        </p:grpSpPr>
        <p:sp>
          <p:nvSpPr>
            <p:cNvPr id="331" name="SMARTInkShape-8798"/>
            <p:cNvSpPr/>
            <p:nvPr/>
          </p:nvSpPr>
          <p:spPr>
            <a:xfrm>
              <a:off x="4267200" y="3419475"/>
              <a:ext cx="47626" cy="47626"/>
            </a:xfrm>
            <a:custGeom>
              <a:avLst/>
              <a:gdLst/>
              <a:ahLst/>
              <a:cxnLst/>
              <a:rect l="0" t="0" r="0" b="0"/>
              <a:pathLst>
                <a:path w="47626" h="47626">
                  <a:moveTo>
                    <a:pt x="47625" y="0"/>
                  </a:moveTo>
                  <a:lnTo>
                    <a:pt x="6620" y="8201"/>
                  </a:lnTo>
                  <a:lnTo>
                    <a:pt x="4413" y="9701"/>
                  </a:lnTo>
                  <a:lnTo>
                    <a:pt x="2942" y="11759"/>
                  </a:lnTo>
                  <a:lnTo>
                    <a:pt x="1308" y="17926"/>
                  </a:lnTo>
                  <a:lnTo>
                    <a:pt x="0" y="47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2" name="SMARTInkShape-8799"/>
            <p:cNvSpPr/>
            <p:nvPr/>
          </p:nvSpPr>
          <p:spPr>
            <a:xfrm>
              <a:off x="4248150" y="3676650"/>
              <a:ext cx="1" cy="142876"/>
            </a:xfrm>
            <a:custGeom>
              <a:avLst/>
              <a:gdLst/>
              <a:ahLst/>
              <a:cxnLst/>
              <a:rect l="0" t="0" r="0" b="0"/>
              <a:pathLst>
                <a:path w="1" h="142876">
                  <a:moveTo>
                    <a:pt x="0" y="0"/>
                  </a:moveTo>
                  <a:lnTo>
                    <a:pt x="0" y="45988"/>
                  </a:lnTo>
                  <a:lnTo>
                    <a:pt x="0" y="91086"/>
                  </a:lnTo>
                  <a:lnTo>
                    <a:pt x="0"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 name="SMARTInkShape-8800"/>
            <p:cNvSpPr/>
            <p:nvPr/>
          </p:nvSpPr>
          <p:spPr>
            <a:xfrm>
              <a:off x="4305300" y="4057650"/>
              <a:ext cx="9448" cy="209551"/>
            </a:xfrm>
            <a:custGeom>
              <a:avLst/>
              <a:gdLst/>
              <a:ahLst/>
              <a:cxnLst/>
              <a:rect l="0" t="0" r="0" b="0"/>
              <a:pathLst>
                <a:path w="9448" h="209551">
                  <a:moveTo>
                    <a:pt x="0" y="0"/>
                  </a:moveTo>
                  <a:lnTo>
                    <a:pt x="0" y="46549"/>
                  </a:lnTo>
                  <a:lnTo>
                    <a:pt x="2822" y="69178"/>
                  </a:lnTo>
                  <a:lnTo>
                    <a:pt x="8937" y="108967"/>
                  </a:lnTo>
                  <a:lnTo>
                    <a:pt x="9447" y="150836"/>
                  </a:lnTo>
                  <a:lnTo>
                    <a:pt x="0"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 name="SMARTInkShape-8801"/>
            <p:cNvSpPr/>
            <p:nvPr/>
          </p:nvSpPr>
          <p:spPr>
            <a:xfrm>
              <a:off x="4314825" y="4476750"/>
              <a:ext cx="9526" cy="161926"/>
            </a:xfrm>
            <a:custGeom>
              <a:avLst/>
              <a:gdLst/>
              <a:ahLst/>
              <a:cxnLst/>
              <a:rect l="0" t="0" r="0" b="0"/>
              <a:pathLst>
                <a:path w="9526" h="161926">
                  <a:moveTo>
                    <a:pt x="0" y="0"/>
                  </a:moveTo>
                  <a:lnTo>
                    <a:pt x="1058" y="33115"/>
                  </a:lnTo>
                  <a:lnTo>
                    <a:pt x="8201" y="68736"/>
                  </a:lnTo>
                  <a:lnTo>
                    <a:pt x="1812" y="114571"/>
                  </a:lnTo>
                  <a:lnTo>
                    <a:pt x="1863" y="132412"/>
                  </a:lnTo>
                  <a:lnTo>
                    <a:pt x="9525"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5" name="SMARTInkShape-8802"/>
            <p:cNvSpPr/>
            <p:nvPr/>
          </p:nvSpPr>
          <p:spPr>
            <a:xfrm>
              <a:off x="4324350" y="4819650"/>
              <a:ext cx="9526" cy="114301"/>
            </a:xfrm>
            <a:custGeom>
              <a:avLst/>
              <a:gdLst/>
              <a:ahLst/>
              <a:cxnLst/>
              <a:rect l="0" t="0" r="0" b="0"/>
              <a:pathLst>
                <a:path w="9526" h="114301">
                  <a:moveTo>
                    <a:pt x="0" y="0"/>
                  </a:moveTo>
                  <a:lnTo>
                    <a:pt x="1058" y="18363"/>
                  </a:lnTo>
                  <a:lnTo>
                    <a:pt x="8937" y="63533"/>
                  </a:lnTo>
                  <a:lnTo>
                    <a:pt x="9525"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6" name="SMARTInkShape-8803"/>
            <p:cNvSpPr/>
            <p:nvPr/>
          </p:nvSpPr>
          <p:spPr>
            <a:xfrm>
              <a:off x="4314825" y="5143500"/>
              <a:ext cx="9526" cy="104776"/>
            </a:xfrm>
            <a:custGeom>
              <a:avLst/>
              <a:gdLst/>
              <a:ahLst/>
              <a:cxnLst/>
              <a:rect l="0" t="0" r="0" b="0"/>
              <a:pathLst>
                <a:path w="9526" h="104776">
                  <a:moveTo>
                    <a:pt x="9525" y="0"/>
                  </a:moveTo>
                  <a:lnTo>
                    <a:pt x="9525" y="40704"/>
                  </a:lnTo>
                  <a:lnTo>
                    <a:pt x="6703" y="78529"/>
                  </a:lnTo>
                  <a:lnTo>
                    <a:pt x="0"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SMARTInkShape-8804"/>
            <p:cNvSpPr/>
            <p:nvPr/>
          </p:nvSpPr>
          <p:spPr>
            <a:xfrm>
              <a:off x="4324350" y="5419725"/>
              <a:ext cx="1" cy="57151"/>
            </a:xfrm>
            <a:custGeom>
              <a:avLst/>
              <a:gdLst/>
              <a:ahLst/>
              <a:cxnLst/>
              <a:rect l="0" t="0" r="0" b="0"/>
              <a:pathLst>
                <a:path w="1" h="57151">
                  <a:moveTo>
                    <a:pt x="0" y="0"/>
                  </a:moveTo>
                  <a:lnTo>
                    <a:pt x="0" y="5057"/>
                  </a:lnTo>
                  <a:lnTo>
                    <a:pt x="0" y="57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8" name="SMARTInkShape-8805"/>
            <p:cNvSpPr/>
            <p:nvPr/>
          </p:nvSpPr>
          <p:spPr>
            <a:xfrm>
              <a:off x="4144034" y="5974355"/>
              <a:ext cx="194845" cy="214472"/>
            </a:xfrm>
            <a:custGeom>
              <a:avLst/>
              <a:gdLst/>
              <a:ahLst/>
              <a:cxnLst/>
              <a:rect l="0" t="0" r="0" b="0"/>
              <a:pathLst>
                <a:path w="194845" h="214472">
                  <a:moveTo>
                    <a:pt x="37441" y="54970"/>
                  </a:moveTo>
                  <a:lnTo>
                    <a:pt x="37441" y="60027"/>
                  </a:lnTo>
                  <a:lnTo>
                    <a:pt x="36383" y="61516"/>
                  </a:lnTo>
                  <a:lnTo>
                    <a:pt x="34619" y="62509"/>
                  </a:lnTo>
                  <a:lnTo>
                    <a:pt x="32385" y="63171"/>
                  </a:lnTo>
                  <a:lnTo>
                    <a:pt x="19127" y="79272"/>
                  </a:lnTo>
                  <a:lnTo>
                    <a:pt x="4347" y="112099"/>
                  </a:lnTo>
                  <a:lnTo>
                    <a:pt x="0" y="146624"/>
                  </a:lnTo>
                  <a:lnTo>
                    <a:pt x="5279" y="159558"/>
                  </a:lnTo>
                  <a:lnTo>
                    <a:pt x="15738" y="172362"/>
                  </a:lnTo>
                  <a:lnTo>
                    <a:pt x="52339" y="199127"/>
                  </a:lnTo>
                  <a:lnTo>
                    <a:pt x="86128" y="212288"/>
                  </a:lnTo>
                  <a:lnTo>
                    <a:pt x="112897" y="214471"/>
                  </a:lnTo>
                  <a:lnTo>
                    <a:pt x="141442" y="206264"/>
                  </a:lnTo>
                  <a:lnTo>
                    <a:pt x="154572" y="199470"/>
                  </a:lnTo>
                  <a:lnTo>
                    <a:pt x="167463" y="189396"/>
                  </a:lnTo>
                  <a:lnTo>
                    <a:pt x="181564" y="166767"/>
                  </a:lnTo>
                  <a:lnTo>
                    <a:pt x="191573" y="126032"/>
                  </a:lnTo>
                  <a:lnTo>
                    <a:pt x="194844" y="104545"/>
                  </a:lnTo>
                  <a:lnTo>
                    <a:pt x="190709" y="60284"/>
                  </a:lnTo>
                  <a:lnTo>
                    <a:pt x="179985" y="34672"/>
                  </a:lnTo>
                  <a:lnTo>
                    <a:pt x="166411" y="21960"/>
                  </a:lnTo>
                  <a:lnTo>
                    <a:pt x="135681" y="2724"/>
                  </a:lnTo>
                  <a:lnTo>
                    <a:pt x="120262" y="0"/>
                  </a:lnTo>
                  <a:lnTo>
                    <a:pt x="105648" y="1611"/>
                  </a:lnTo>
                  <a:lnTo>
                    <a:pt x="79018" y="11269"/>
                  </a:lnTo>
                  <a:lnTo>
                    <a:pt x="71795" y="17203"/>
                  </a:lnTo>
                  <a:lnTo>
                    <a:pt x="69868" y="20267"/>
                  </a:lnTo>
                  <a:lnTo>
                    <a:pt x="67157" y="39749"/>
                  </a:lnTo>
                  <a:lnTo>
                    <a:pt x="73846" y="73718"/>
                  </a:lnTo>
                  <a:lnTo>
                    <a:pt x="83388" y="95215"/>
                  </a:lnTo>
                  <a:lnTo>
                    <a:pt x="121497" y="138804"/>
                  </a:lnTo>
                  <a:lnTo>
                    <a:pt x="161266" y="17879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 name="SMARTInkShape-8806"/>
            <p:cNvSpPr/>
            <p:nvPr/>
          </p:nvSpPr>
          <p:spPr>
            <a:xfrm>
              <a:off x="4371975" y="5895975"/>
              <a:ext cx="9526" cy="38101"/>
            </a:xfrm>
            <a:custGeom>
              <a:avLst/>
              <a:gdLst/>
              <a:ahLst/>
              <a:cxnLst/>
              <a:rect l="0" t="0" r="0" b="0"/>
              <a:pathLst>
                <a:path w="9526" h="38101">
                  <a:moveTo>
                    <a:pt x="0" y="0"/>
                  </a:moveTo>
                  <a:lnTo>
                    <a:pt x="5056" y="5057"/>
                  </a:lnTo>
                  <a:lnTo>
                    <a:pt x="9525" y="38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5" name="SMARTInkShape-Group1343"/>
          <p:cNvGrpSpPr/>
          <p:nvPr/>
        </p:nvGrpSpPr>
        <p:grpSpPr>
          <a:xfrm>
            <a:off x="2905125" y="2419350"/>
            <a:ext cx="3426435" cy="1895476"/>
            <a:chOff x="2905125" y="2419350"/>
            <a:chExt cx="3426435" cy="1895476"/>
          </a:xfrm>
        </p:grpSpPr>
        <p:sp>
          <p:nvSpPr>
            <p:cNvPr id="341" name="SMARTInkShape-8807"/>
            <p:cNvSpPr/>
            <p:nvPr/>
          </p:nvSpPr>
          <p:spPr>
            <a:xfrm>
              <a:off x="5962650" y="2457450"/>
              <a:ext cx="1" cy="123826"/>
            </a:xfrm>
            <a:custGeom>
              <a:avLst/>
              <a:gdLst/>
              <a:ahLst/>
              <a:cxnLst/>
              <a:rect l="0" t="0" r="0" b="0"/>
              <a:pathLst>
                <a:path w="1" h="123826">
                  <a:moveTo>
                    <a:pt x="0" y="0"/>
                  </a:moveTo>
                  <a:lnTo>
                    <a:pt x="0" y="41832"/>
                  </a:lnTo>
                  <a:lnTo>
                    <a:pt x="0" y="85217"/>
                  </a:lnTo>
                  <a:lnTo>
                    <a:pt x="0"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2" name="SMARTInkShape-8808"/>
            <p:cNvSpPr/>
            <p:nvPr/>
          </p:nvSpPr>
          <p:spPr>
            <a:xfrm>
              <a:off x="2905125" y="2419350"/>
              <a:ext cx="2895601" cy="1895476"/>
            </a:xfrm>
            <a:custGeom>
              <a:avLst/>
              <a:gdLst/>
              <a:ahLst/>
              <a:cxnLst/>
              <a:rect l="0" t="0" r="0" b="0"/>
              <a:pathLst>
                <a:path w="2895601" h="1895476">
                  <a:moveTo>
                    <a:pt x="0" y="1895475"/>
                  </a:moveTo>
                  <a:lnTo>
                    <a:pt x="5057" y="1895475"/>
                  </a:lnTo>
                  <a:lnTo>
                    <a:pt x="6546" y="1894417"/>
                  </a:lnTo>
                  <a:lnTo>
                    <a:pt x="7539" y="1892653"/>
                  </a:lnTo>
                  <a:lnTo>
                    <a:pt x="8201" y="1890419"/>
                  </a:lnTo>
                  <a:lnTo>
                    <a:pt x="19712" y="1876177"/>
                  </a:lnTo>
                  <a:lnTo>
                    <a:pt x="36070" y="1860517"/>
                  </a:lnTo>
                  <a:lnTo>
                    <a:pt x="82719" y="1821891"/>
                  </a:lnTo>
                  <a:lnTo>
                    <a:pt x="125721" y="1779244"/>
                  </a:lnTo>
                  <a:lnTo>
                    <a:pt x="167787" y="1750298"/>
                  </a:lnTo>
                  <a:lnTo>
                    <a:pt x="212125" y="1712460"/>
                  </a:lnTo>
                  <a:lnTo>
                    <a:pt x="257318" y="1681874"/>
                  </a:lnTo>
                  <a:lnTo>
                    <a:pt x="299242" y="1651119"/>
                  </a:lnTo>
                  <a:lnTo>
                    <a:pt x="346227" y="1622353"/>
                  </a:lnTo>
                  <a:lnTo>
                    <a:pt x="393796" y="1587215"/>
                  </a:lnTo>
                  <a:lnTo>
                    <a:pt x="438581" y="1555712"/>
                  </a:lnTo>
                  <a:lnTo>
                    <a:pt x="478293" y="1523995"/>
                  </a:lnTo>
                  <a:lnTo>
                    <a:pt x="524144" y="1498795"/>
                  </a:lnTo>
                  <a:lnTo>
                    <a:pt x="566479" y="1469633"/>
                  </a:lnTo>
                  <a:lnTo>
                    <a:pt x="610193" y="1438223"/>
                  </a:lnTo>
                  <a:lnTo>
                    <a:pt x="657303" y="1407576"/>
                  </a:lnTo>
                  <a:lnTo>
                    <a:pt x="704860" y="1382975"/>
                  </a:lnTo>
                  <a:lnTo>
                    <a:pt x="744010" y="1358638"/>
                  </a:lnTo>
                  <a:lnTo>
                    <a:pt x="788589" y="1333448"/>
                  </a:lnTo>
                  <a:lnTo>
                    <a:pt x="828283" y="1308090"/>
                  </a:lnTo>
                  <a:lnTo>
                    <a:pt x="873244" y="1282698"/>
                  </a:lnTo>
                  <a:lnTo>
                    <a:pt x="913796" y="1257300"/>
                  </a:lnTo>
                  <a:lnTo>
                    <a:pt x="952381" y="1231900"/>
                  </a:lnTo>
                  <a:lnTo>
                    <a:pt x="997122" y="1205442"/>
                  </a:lnTo>
                  <a:lnTo>
                    <a:pt x="1040454" y="1176383"/>
                  </a:lnTo>
                  <a:lnTo>
                    <a:pt x="1063558" y="1165246"/>
                  </a:lnTo>
                  <a:lnTo>
                    <a:pt x="1107082" y="1135047"/>
                  </a:lnTo>
                  <a:lnTo>
                    <a:pt x="1151075" y="1108385"/>
                  </a:lnTo>
                  <a:lnTo>
                    <a:pt x="1191397" y="1082736"/>
                  </a:lnTo>
                  <a:lnTo>
                    <a:pt x="1226719" y="1063643"/>
                  </a:lnTo>
                  <a:lnTo>
                    <a:pt x="1273759" y="1035406"/>
                  </a:lnTo>
                  <a:lnTo>
                    <a:pt x="1299540" y="1018980"/>
                  </a:lnTo>
                  <a:lnTo>
                    <a:pt x="1339221" y="1004625"/>
                  </a:lnTo>
                  <a:lnTo>
                    <a:pt x="1373790" y="991189"/>
                  </a:lnTo>
                  <a:lnTo>
                    <a:pt x="1414229" y="968902"/>
                  </a:lnTo>
                  <a:lnTo>
                    <a:pt x="1461395" y="937983"/>
                  </a:lnTo>
                  <a:lnTo>
                    <a:pt x="1498865" y="917978"/>
                  </a:lnTo>
                  <a:lnTo>
                    <a:pt x="1542907" y="885708"/>
                  </a:lnTo>
                  <a:lnTo>
                    <a:pt x="1588451" y="855032"/>
                  </a:lnTo>
                  <a:lnTo>
                    <a:pt x="1633392" y="823768"/>
                  </a:lnTo>
                  <a:lnTo>
                    <a:pt x="1670477" y="803703"/>
                  </a:lnTo>
                  <a:lnTo>
                    <a:pt x="1714388" y="776901"/>
                  </a:lnTo>
                  <a:lnTo>
                    <a:pt x="1759908" y="744953"/>
                  </a:lnTo>
                  <a:lnTo>
                    <a:pt x="1804844" y="717946"/>
                  </a:lnTo>
                  <a:lnTo>
                    <a:pt x="1847939" y="685682"/>
                  </a:lnTo>
                  <a:lnTo>
                    <a:pt x="1883742" y="664481"/>
                  </a:lnTo>
                  <a:lnTo>
                    <a:pt x="1930944" y="635532"/>
                  </a:lnTo>
                  <a:lnTo>
                    <a:pt x="1976212" y="604609"/>
                  </a:lnTo>
                  <a:lnTo>
                    <a:pt x="2018315" y="578119"/>
                  </a:lnTo>
                  <a:lnTo>
                    <a:pt x="2060029" y="552503"/>
                  </a:lnTo>
                  <a:lnTo>
                    <a:pt x="2103662" y="527060"/>
                  </a:lnTo>
                  <a:lnTo>
                    <a:pt x="2149402" y="495106"/>
                  </a:lnTo>
                  <a:lnTo>
                    <a:pt x="2192930" y="467314"/>
                  </a:lnTo>
                  <a:lnTo>
                    <a:pt x="2236925" y="441441"/>
                  </a:lnTo>
                  <a:lnTo>
                    <a:pt x="2277246" y="409402"/>
                  </a:lnTo>
                  <a:lnTo>
                    <a:pt x="2312569" y="388239"/>
                  </a:lnTo>
                  <a:lnTo>
                    <a:pt x="2359609" y="362126"/>
                  </a:lnTo>
                  <a:lnTo>
                    <a:pt x="2399788" y="336585"/>
                  </a:lnTo>
                  <a:lnTo>
                    <a:pt x="2438299" y="311157"/>
                  </a:lnTo>
                  <a:lnTo>
                    <a:pt x="2476480" y="285751"/>
                  </a:lnTo>
                  <a:lnTo>
                    <a:pt x="2514596" y="260350"/>
                  </a:lnTo>
                  <a:lnTo>
                    <a:pt x="2553757" y="234950"/>
                  </a:lnTo>
                  <a:lnTo>
                    <a:pt x="2595517" y="209550"/>
                  </a:lnTo>
                  <a:lnTo>
                    <a:pt x="2634889" y="184150"/>
                  </a:lnTo>
                  <a:lnTo>
                    <a:pt x="2675826" y="158750"/>
                  </a:lnTo>
                  <a:lnTo>
                    <a:pt x="2719001" y="127000"/>
                  </a:lnTo>
                  <a:lnTo>
                    <a:pt x="2760004" y="95250"/>
                  </a:lnTo>
                  <a:lnTo>
                    <a:pt x="2800251" y="64558"/>
                  </a:lnTo>
                  <a:lnTo>
                    <a:pt x="2847783" y="30809"/>
                  </a:lnTo>
                  <a:lnTo>
                    <a:pt x="28956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 name="SMARTInkShape-8809"/>
            <p:cNvSpPr/>
            <p:nvPr/>
          </p:nvSpPr>
          <p:spPr>
            <a:xfrm>
              <a:off x="6201506" y="2423649"/>
              <a:ext cx="130054" cy="148102"/>
            </a:xfrm>
            <a:custGeom>
              <a:avLst/>
              <a:gdLst/>
              <a:ahLst/>
              <a:cxnLst/>
              <a:rect l="0" t="0" r="0" b="0"/>
              <a:pathLst>
                <a:path w="130054" h="148102">
                  <a:moveTo>
                    <a:pt x="104044" y="14751"/>
                  </a:moveTo>
                  <a:lnTo>
                    <a:pt x="109101" y="14751"/>
                  </a:lnTo>
                  <a:lnTo>
                    <a:pt x="110590" y="13693"/>
                  </a:lnTo>
                  <a:lnTo>
                    <a:pt x="111583" y="11929"/>
                  </a:lnTo>
                  <a:lnTo>
                    <a:pt x="112245" y="9695"/>
                  </a:lnTo>
                  <a:lnTo>
                    <a:pt x="111628" y="8205"/>
                  </a:lnTo>
                  <a:lnTo>
                    <a:pt x="110158" y="7212"/>
                  </a:lnTo>
                  <a:lnTo>
                    <a:pt x="108120" y="6550"/>
                  </a:lnTo>
                  <a:lnTo>
                    <a:pt x="100195" y="562"/>
                  </a:lnTo>
                  <a:lnTo>
                    <a:pt x="96186" y="0"/>
                  </a:lnTo>
                  <a:lnTo>
                    <a:pt x="55812" y="12232"/>
                  </a:lnTo>
                  <a:lnTo>
                    <a:pt x="11767" y="33839"/>
                  </a:lnTo>
                  <a:lnTo>
                    <a:pt x="4823" y="40168"/>
                  </a:lnTo>
                  <a:lnTo>
                    <a:pt x="0" y="50972"/>
                  </a:lnTo>
                  <a:lnTo>
                    <a:pt x="39105" y="65944"/>
                  </a:lnTo>
                  <a:lnTo>
                    <a:pt x="86471" y="76434"/>
                  </a:lnTo>
                  <a:lnTo>
                    <a:pt x="114723" y="88045"/>
                  </a:lnTo>
                  <a:lnTo>
                    <a:pt x="123960" y="94245"/>
                  </a:lnTo>
                  <a:lnTo>
                    <a:pt x="128771" y="100529"/>
                  </a:lnTo>
                  <a:lnTo>
                    <a:pt x="130053" y="103686"/>
                  </a:lnTo>
                  <a:lnTo>
                    <a:pt x="128792" y="107908"/>
                  </a:lnTo>
                  <a:lnTo>
                    <a:pt x="121746" y="118243"/>
                  </a:lnTo>
                  <a:lnTo>
                    <a:pt x="111559" y="124247"/>
                  </a:lnTo>
                  <a:lnTo>
                    <a:pt x="64931" y="138991"/>
                  </a:lnTo>
                  <a:lnTo>
                    <a:pt x="37369" y="1481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 name="SMARTInkShape-8810"/>
            <p:cNvSpPr/>
            <p:nvPr/>
          </p:nvSpPr>
          <p:spPr>
            <a:xfrm>
              <a:off x="5962650" y="2448138"/>
              <a:ext cx="180976" cy="133138"/>
            </a:xfrm>
            <a:custGeom>
              <a:avLst/>
              <a:gdLst/>
              <a:ahLst/>
              <a:cxnLst/>
              <a:rect l="0" t="0" r="0" b="0"/>
              <a:pathLst>
                <a:path w="180976" h="133138">
                  <a:moveTo>
                    <a:pt x="0" y="28362"/>
                  </a:moveTo>
                  <a:lnTo>
                    <a:pt x="8201" y="20161"/>
                  </a:lnTo>
                  <a:lnTo>
                    <a:pt x="9701" y="20778"/>
                  </a:lnTo>
                  <a:lnTo>
                    <a:pt x="54634" y="55040"/>
                  </a:lnTo>
                  <a:lnTo>
                    <a:pt x="62381" y="61385"/>
                  </a:lnTo>
                  <a:lnTo>
                    <a:pt x="69353" y="64206"/>
                  </a:lnTo>
                  <a:lnTo>
                    <a:pt x="75979" y="71104"/>
                  </a:lnTo>
                  <a:lnTo>
                    <a:pt x="82452" y="79108"/>
                  </a:lnTo>
                  <a:lnTo>
                    <a:pt x="88856" y="82666"/>
                  </a:lnTo>
                  <a:lnTo>
                    <a:pt x="101591" y="84950"/>
                  </a:lnTo>
                  <a:lnTo>
                    <a:pt x="107946" y="85262"/>
                  </a:lnTo>
                  <a:lnTo>
                    <a:pt x="111122" y="83229"/>
                  </a:lnTo>
                  <a:lnTo>
                    <a:pt x="123824" y="64757"/>
                  </a:lnTo>
                  <a:lnTo>
                    <a:pt x="129117" y="53004"/>
                  </a:lnTo>
                  <a:lnTo>
                    <a:pt x="137849" y="21912"/>
                  </a:lnTo>
                  <a:lnTo>
                    <a:pt x="152245" y="0"/>
                  </a:lnTo>
                  <a:lnTo>
                    <a:pt x="165644" y="36434"/>
                  </a:lnTo>
                  <a:lnTo>
                    <a:pt x="175997" y="78507"/>
                  </a:lnTo>
                  <a:lnTo>
                    <a:pt x="180975" y="13313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0" name="SMARTInkShape-Group1344"/>
          <p:cNvGrpSpPr/>
          <p:nvPr/>
        </p:nvGrpSpPr>
        <p:grpSpPr>
          <a:xfrm>
            <a:off x="2886075" y="2419350"/>
            <a:ext cx="4602960" cy="2819401"/>
            <a:chOff x="2886075" y="2419350"/>
            <a:chExt cx="4602960" cy="2819401"/>
          </a:xfrm>
        </p:grpSpPr>
        <p:sp>
          <p:nvSpPr>
            <p:cNvPr id="346" name="SMARTInkShape-8811"/>
            <p:cNvSpPr/>
            <p:nvPr/>
          </p:nvSpPr>
          <p:spPr>
            <a:xfrm>
              <a:off x="2886075" y="2419350"/>
              <a:ext cx="4181476" cy="2819401"/>
            </a:xfrm>
            <a:custGeom>
              <a:avLst/>
              <a:gdLst/>
              <a:ahLst/>
              <a:cxnLst/>
              <a:rect l="0" t="0" r="0" b="0"/>
              <a:pathLst>
                <a:path w="4181476" h="2819401">
                  <a:moveTo>
                    <a:pt x="0" y="2819400"/>
                  </a:moveTo>
                  <a:lnTo>
                    <a:pt x="0" y="2814344"/>
                  </a:lnTo>
                  <a:lnTo>
                    <a:pt x="1058" y="2812854"/>
                  </a:lnTo>
                  <a:lnTo>
                    <a:pt x="2822" y="2811861"/>
                  </a:lnTo>
                  <a:lnTo>
                    <a:pt x="5057" y="2811199"/>
                  </a:lnTo>
                  <a:lnTo>
                    <a:pt x="10361" y="2804819"/>
                  </a:lnTo>
                  <a:lnTo>
                    <a:pt x="18363" y="2794928"/>
                  </a:lnTo>
                  <a:lnTo>
                    <a:pt x="61963" y="2764365"/>
                  </a:lnTo>
                  <a:lnTo>
                    <a:pt x="108414" y="2728230"/>
                  </a:lnTo>
                  <a:lnTo>
                    <a:pt x="154044" y="2689304"/>
                  </a:lnTo>
                  <a:lnTo>
                    <a:pt x="197419" y="2654664"/>
                  </a:lnTo>
                  <a:lnTo>
                    <a:pt x="213683" y="2638234"/>
                  </a:lnTo>
                  <a:lnTo>
                    <a:pt x="255797" y="2607617"/>
                  </a:lnTo>
                  <a:lnTo>
                    <a:pt x="295003" y="2571309"/>
                  </a:lnTo>
                  <a:lnTo>
                    <a:pt x="340925" y="2534621"/>
                  </a:lnTo>
                  <a:lnTo>
                    <a:pt x="378181" y="2511595"/>
                  </a:lnTo>
                  <a:lnTo>
                    <a:pt x="416030" y="2485135"/>
                  </a:lnTo>
                  <a:lnTo>
                    <a:pt x="454056" y="2457186"/>
                  </a:lnTo>
                  <a:lnTo>
                    <a:pt x="492134" y="2428797"/>
                  </a:lnTo>
                  <a:lnTo>
                    <a:pt x="531286" y="2400277"/>
                  </a:lnTo>
                  <a:lnTo>
                    <a:pt x="575930" y="2371718"/>
                  </a:lnTo>
                  <a:lnTo>
                    <a:pt x="622672" y="2343148"/>
                  </a:lnTo>
                  <a:lnTo>
                    <a:pt x="668977" y="2314574"/>
                  </a:lnTo>
                  <a:lnTo>
                    <a:pt x="711037" y="2284941"/>
                  </a:lnTo>
                  <a:lnTo>
                    <a:pt x="756543" y="2250879"/>
                  </a:lnTo>
                  <a:lnTo>
                    <a:pt x="787797" y="2230174"/>
                  </a:lnTo>
                  <a:lnTo>
                    <a:pt x="822149" y="2207566"/>
                  </a:lnTo>
                  <a:lnTo>
                    <a:pt x="857524" y="2184465"/>
                  </a:lnTo>
                  <a:lnTo>
                    <a:pt x="890886" y="2163615"/>
                  </a:lnTo>
                  <a:lnTo>
                    <a:pt x="923352" y="2143765"/>
                  </a:lnTo>
                  <a:lnTo>
                    <a:pt x="955420" y="2123301"/>
                  </a:lnTo>
                  <a:lnTo>
                    <a:pt x="987312" y="2100095"/>
                  </a:lnTo>
                  <a:lnTo>
                    <a:pt x="1021947" y="2078493"/>
                  </a:lnTo>
                  <a:lnTo>
                    <a:pt x="1057449" y="2058308"/>
                  </a:lnTo>
                  <a:lnTo>
                    <a:pt x="1090866" y="2038753"/>
                  </a:lnTo>
                  <a:lnTo>
                    <a:pt x="1123357" y="2016657"/>
                  </a:lnTo>
                  <a:lnTo>
                    <a:pt x="1156495" y="1993784"/>
                  </a:lnTo>
                  <a:lnTo>
                    <a:pt x="1192389" y="1973035"/>
                  </a:lnTo>
                  <a:lnTo>
                    <a:pt x="1226687" y="1950407"/>
                  </a:lnTo>
                  <a:lnTo>
                    <a:pt x="1260627" y="1927297"/>
                  </a:lnTo>
                  <a:lnTo>
                    <a:pt x="1296879" y="1906443"/>
                  </a:lnTo>
                  <a:lnTo>
                    <a:pt x="1331335" y="1883770"/>
                  </a:lnTo>
                  <a:lnTo>
                    <a:pt x="1365346" y="1860639"/>
                  </a:lnTo>
                  <a:lnTo>
                    <a:pt x="1401629" y="1839776"/>
                  </a:lnTo>
                  <a:lnTo>
                    <a:pt x="1438921" y="1817097"/>
                  </a:lnTo>
                  <a:lnTo>
                    <a:pt x="1475604" y="1793966"/>
                  </a:lnTo>
                  <a:lnTo>
                    <a:pt x="1509546" y="1773101"/>
                  </a:lnTo>
                  <a:lnTo>
                    <a:pt x="1542271" y="1750423"/>
                  </a:lnTo>
                  <a:lnTo>
                    <a:pt x="1575512" y="1727291"/>
                  </a:lnTo>
                  <a:lnTo>
                    <a:pt x="1611453" y="1706426"/>
                  </a:lnTo>
                  <a:lnTo>
                    <a:pt x="1645771" y="1683748"/>
                  </a:lnTo>
                  <a:lnTo>
                    <a:pt x="1679720" y="1660616"/>
                  </a:lnTo>
                  <a:lnTo>
                    <a:pt x="1715976" y="1639751"/>
                  </a:lnTo>
                  <a:lnTo>
                    <a:pt x="1753256" y="1617073"/>
                  </a:lnTo>
                  <a:lnTo>
                    <a:pt x="1789933" y="1593941"/>
                  </a:lnTo>
                  <a:lnTo>
                    <a:pt x="1823873" y="1573076"/>
                  </a:lnTo>
                  <a:lnTo>
                    <a:pt x="1856596" y="1550398"/>
                  </a:lnTo>
                  <a:lnTo>
                    <a:pt x="1889837" y="1527266"/>
                  </a:lnTo>
                  <a:lnTo>
                    <a:pt x="1925778" y="1506401"/>
                  </a:lnTo>
                  <a:lnTo>
                    <a:pt x="1960096" y="1483723"/>
                  </a:lnTo>
                  <a:lnTo>
                    <a:pt x="1992987" y="1459533"/>
                  </a:lnTo>
                  <a:lnTo>
                    <a:pt x="2025245" y="1434670"/>
                  </a:lnTo>
                  <a:lnTo>
                    <a:pt x="2060042" y="1412331"/>
                  </a:lnTo>
                  <a:lnTo>
                    <a:pt x="2095615" y="1391819"/>
                  </a:lnTo>
                  <a:lnTo>
                    <a:pt x="2129065" y="1372120"/>
                  </a:lnTo>
                  <a:lnTo>
                    <a:pt x="2161571" y="1349959"/>
                  </a:lnTo>
                  <a:lnTo>
                    <a:pt x="2193658" y="1327057"/>
                  </a:lnTo>
                  <a:lnTo>
                    <a:pt x="2225556" y="1306295"/>
                  </a:lnTo>
                  <a:lnTo>
                    <a:pt x="2257372" y="1283662"/>
                  </a:lnTo>
                  <a:lnTo>
                    <a:pt x="2289152" y="1260549"/>
                  </a:lnTo>
                  <a:lnTo>
                    <a:pt x="2320914" y="1239694"/>
                  </a:lnTo>
                  <a:lnTo>
                    <a:pt x="2352670" y="1217020"/>
                  </a:lnTo>
                  <a:lnTo>
                    <a:pt x="2384423" y="1193889"/>
                  </a:lnTo>
                  <a:lnTo>
                    <a:pt x="2416174" y="1173026"/>
                  </a:lnTo>
                  <a:lnTo>
                    <a:pt x="2447924" y="1150348"/>
                  </a:lnTo>
                  <a:lnTo>
                    <a:pt x="2480733" y="1127216"/>
                  </a:lnTo>
                  <a:lnTo>
                    <a:pt x="2516481" y="1106351"/>
                  </a:lnTo>
                  <a:lnTo>
                    <a:pt x="2550714" y="1083673"/>
                  </a:lnTo>
                  <a:lnTo>
                    <a:pt x="2596914" y="1047105"/>
                  </a:lnTo>
                  <a:lnTo>
                    <a:pt x="2628443" y="1023122"/>
                  </a:lnTo>
                  <a:lnTo>
                    <a:pt x="2670677" y="1001879"/>
                  </a:lnTo>
                  <a:lnTo>
                    <a:pt x="2706382" y="981855"/>
                  </a:lnTo>
                  <a:lnTo>
                    <a:pt x="2753105" y="949909"/>
                  </a:lnTo>
                  <a:lnTo>
                    <a:pt x="2797640" y="916455"/>
                  </a:lnTo>
                  <a:lnTo>
                    <a:pt x="2840470" y="886433"/>
                  </a:lnTo>
                  <a:lnTo>
                    <a:pt x="2886673" y="857430"/>
                  </a:lnTo>
                  <a:lnTo>
                    <a:pt x="2931055" y="825906"/>
                  </a:lnTo>
                  <a:lnTo>
                    <a:pt x="2973839" y="792577"/>
                  </a:lnTo>
                  <a:lnTo>
                    <a:pt x="3020029" y="762593"/>
                  </a:lnTo>
                  <a:lnTo>
                    <a:pt x="3067229" y="733601"/>
                  </a:lnTo>
                  <a:lnTo>
                    <a:pt x="3114728" y="704902"/>
                  </a:lnTo>
                  <a:lnTo>
                    <a:pt x="3162316" y="673468"/>
                  </a:lnTo>
                  <a:lnTo>
                    <a:pt x="3207108" y="640166"/>
                  </a:lnTo>
                  <a:lnTo>
                    <a:pt x="3250012" y="610190"/>
                  </a:lnTo>
                  <a:lnTo>
                    <a:pt x="3293416" y="581200"/>
                  </a:lnTo>
                  <a:lnTo>
                    <a:pt x="3335911" y="552502"/>
                  </a:lnTo>
                  <a:lnTo>
                    <a:pt x="3379193" y="523890"/>
                  </a:lnTo>
                  <a:lnTo>
                    <a:pt x="3421650" y="495304"/>
                  </a:lnTo>
                  <a:lnTo>
                    <a:pt x="3464922" y="466726"/>
                  </a:lnTo>
                  <a:lnTo>
                    <a:pt x="3507377" y="438150"/>
                  </a:lnTo>
                  <a:lnTo>
                    <a:pt x="3550648" y="409575"/>
                  </a:lnTo>
                  <a:lnTo>
                    <a:pt x="3590280" y="383822"/>
                  </a:lnTo>
                  <a:lnTo>
                    <a:pt x="3628834" y="359964"/>
                  </a:lnTo>
                  <a:lnTo>
                    <a:pt x="3667068" y="332787"/>
                  </a:lnTo>
                  <a:lnTo>
                    <a:pt x="3705208" y="304626"/>
                  </a:lnTo>
                  <a:lnTo>
                    <a:pt x="3743320" y="278996"/>
                  </a:lnTo>
                  <a:lnTo>
                    <a:pt x="3781423" y="255174"/>
                  </a:lnTo>
                  <a:lnTo>
                    <a:pt x="3819524" y="230829"/>
                  </a:lnTo>
                  <a:lnTo>
                    <a:pt x="3857625" y="207389"/>
                  </a:lnTo>
                  <a:lnTo>
                    <a:pt x="3903369" y="171023"/>
                  </a:lnTo>
                  <a:lnTo>
                    <a:pt x="3949525" y="140870"/>
                  </a:lnTo>
                  <a:lnTo>
                    <a:pt x="3993135" y="111709"/>
                  </a:lnTo>
                  <a:lnTo>
                    <a:pt x="4037146" y="80744"/>
                  </a:lnTo>
                  <a:lnTo>
                    <a:pt x="4076413" y="60792"/>
                  </a:lnTo>
                  <a:lnTo>
                    <a:pt x="4114743" y="37565"/>
                  </a:lnTo>
                  <a:lnTo>
                    <a:pt x="41814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7" name="SMARTInkShape-8812"/>
            <p:cNvSpPr/>
            <p:nvPr/>
          </p:nvSpPr>
          <p:spPr>
            <a:xfrm>
              <a:off x="7115175" y="2552700"/>
              <a:ext cx="19040" cy="95064"/>
            </a:xfrm>
            <a:custGeom>
              <a:avLst/>
              <a:gdLst/>
              <a:ahLst/>
              <a:cxnLst/>
              <a:rect l="0" t="0" r="0" b="0"/>
              <a:pathLst>
                <a:path w="19040" h="95064">
                  <a:moveTo>
                    <a:pt x="9525" y="0"/>
                  </a:moveTo>
                  <a:lnTo>
                    <a:pt x="16071" y="15209"/>
                  </a:lnTo>
                  <a:lnTo>
                    <a:pt x="18934" y="60453"/>
                  </a:lnTo>
                  <a:lnTo>
                    <a:pt x="19039" y="88075"/>
                  </a:lnTo>
                  <a:lnTo>
                    <a:pt x="17985" y="90467"/>
                  </a:lnTo>
                  <a:lnTo>
                    <a:pt x="16224" y="92061"/>
                  </a:lnTo>
                  <a:lnTo>
                    <a:pt x="9917" y="95063"/>
                  </a:lnTo>
                  <a:lnTo>
                    <a:pt x="4584" y="85082"/>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8813"/>
            <p:cNvSpPr/>
            <p:nvPr/>
          </p:nvSpPr>
          <p:spPr>
            <a:xfrm>
              <a:off x="7105650" y="2495903"/>
              <a:ext cx="161926" cy="161573"/>
            </a:xfrm>
            <a:custGeom>
              <a:avLst/>
              <a:gdLst/>
              <a:ahLst/>
              <a:cxnLst/>
              <a:rect l="0" t="0" r="0" b="0"/>
              <a:pathLst>
                <a:path w="161926" h="161573">
                  <a:moveTo>
                    <a:pt x="0" y="18697"/>
                  </a:moveTo>
                  <a:lnTo>
                    <a:pt x="5057" y="18697"/>
                  </a:lnTo>
                  <a:lnTo>
                    <a:pt x="10361" y="24341"/>
                  </a:lnTo>
                  <a:lnTo>
                    <a:pt x="49881" y="68455"/>
                  </a:lnTo>
                  <a:lnTo>
                    <a:pt x="61328" y="77853"/>
                  </a:lnTo>
                  <a:lnTo>
                    <a:pt x="82094" y="84382"/>
                  </a:lnTo>
                  <a:lnTo>
                    <a:pt x="84363" y="83654"/>
                  </a:lnTo>
                  <a:lnTo>
                    <a:pt x="98430" y="72058"/>
                  </a:lnTo>
                  <a:lnTo>
                    <a:pt x="107247" y="62521"/>
                  </a:lnTo>
                  <a:lnTo>
                    <a:pt x="126773" y="26996"/>
                  </a:lnTo>
                  <a:lnTo>
                    <a:pt x="133274" y="0"/>
                  </a:lnTo>
                  <a:lnTo>
                    <a:pt x="138384" y="4808"/>
                  </a:lnTo>
                  <a:lnTo>
                    <a:pt x="140878" y="12877"/>
                  </a:lnTo>
                  <a:lnTo>
                    <a:pt x="143670" y="56619"/>
                  </a:lnTo>
                  <a:lnTo>
                    <a:pt x="151041" y="102347"/>
                  </a:lnTo>
                  <a:lnTo>
                    <a:pt x="161925" y="1615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9" name="SMARTInkShape-8814"/>
            <p:cNvSpPr/>
            <p:nvPr/>
          </p:nvSpPr>
          <p:spPr>
            <a:xfrm>
              <a:off x="7315200" y="2495701"/>
              <a:ext cx="173835" cy="180825"/>
            </a:xfrm>
            <a:custGeom>
              <a:avLst/>
              <a:gdLst/>
              <a:ahLst/>
              <a:cxnLst/>
              <a:rect l="0" t="0" r="0" b="0"/>
              <a:pathLst>
                <a:path w="173835" h="180825">
                  <a:moveTo>
                    <a:pt x="133350" y="18899"/>
                  </a:moveTo>
                  <a:lnTo>
                    <a:pt x="133350" y="1566"/>
                  </a:lnTo>
                  <a:lnTo>
                    <a:pt x="132292" y="993"/>
                  </a:lnTo>
                  <a:lnTo>
                    <a:pt x="120093" y="0"/>
                  </a:lnTo>
                  <a:lnTo>
                    <a:pt x="86085" y="8541"/>
                  </a:lnTo>
                  <a:lnTo>
                    <a:pt x="43204" y="30444"/>
                  </a:lnTo>
                  <a:lnTo>
                    <a:pt x="13457" y="53692"/>
                  </a:lnTo>
                  <a:lnTo>
                    <a:pt x="13205" y="55853"/>
                  </a:lnTo>
                  <a:lnTo>
                    <a:pt x="15746" y="61075"/>
                  </a:lnTo>
                  <a:lnTo>
                    <a:pt x="26048" y="64102"/>
                  </a:lnTo>
                  <a:lnTo>
                    <a:pt x="68645" y="71102"/>
                  </a:lnTo>
                  <a:lnTo>
                    <a:pt x="107321" y="76130"/>
                  </a:lnTo>
                  <a:lnTo>
                    <a:pt x="139278" y="84422"/>
                  </a:lnTo>
                  <a:lnTo>
                    <a:pt x="171852" y="106602"/>
                  </a:lnTo>
                  <a:lnTo>
                    <a:pt x="173834" y="111234"/>
                  </a:lnTo>
                  <a:lnTo>
                    <a:pt x="173216" y="122026"/>
                  </a:lnTo>
                  <a:lnTo>
                    <a:pt x="163768" y="133877"/>
                  </a:lnTo>
                  <a:lnTo>
                    <a:pt x="148985" y="145142"/>
                  </a:lnTo>
                  <a:lnTo>
                    <a:pt x="107981" y="160997"/>
                  </a:lnTo>
                  <a:lnTo>
                    <a:pt x="70448" y="171069"/>
                  </a:lnTo>
                  <a:lnTo>
                    <a:pt x="0" y="1808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57" name="SMARTInkShape-Group1345"/>
          <p:cNvGrpSpPr/>
          <p:nvPr/>
        </p:nvGrpSpPr>
        <p:grpSpPr>
          <a:xfrm>
            <a:off x="2943225" y="2552700"/>
            <a:ext cx="4414242" cy="3095626"/>
            <a:chOff x="2943225" y="2552700"/>
            <a:chExt cx="4414242" cy="3095626"/>
          </a:xfrm>
        </p:grpSpPr>
        <p:sp>
          <p:nvSpPr>
            <p:cNvPr id="351" name="SMARTInkShape-8815"/>
            <p:cNvSpPr/>
            <p:nvPr/>
          </p:nvSpPr>
          <p:spPr>
            <a:xfrm>
              <a:off x="2943225" y="2552700"/>
              <a:ext cx="3752851" cy="2647951"/>
            </a:xfrm>
            <a:custGeom>
              <a:avLst/>
              <a:gdLst/>
              <a:ahLst/>
              <a:cxnLst/>
              <a:rect l="0" t="0" r="0" b="0"/>
              <a:pathLst>
                <a:path w="3752851" h="2647951">
                  <a:moveTo>
                    <a:pt x="0" y="0"/>
                  </a:moveTo>
                  <a:lnTo>
                    <a:pt x="5057" y="5057"/>
                  </a:lnTo>
                  <a:lnTo>
                    <a:pt x="7539" y="10361"/>
                  </a:lnTo>
                  <a:lnTo>
                    <a:pt x="8201" y="13257"/>
                  </a:lnTo>
                  <a:lnTo>
                    <a:pt x="19246" y="27447"/>
                  </a:lnTo>
                  <a:lnTo>
                    <a:pt x="64735" y="54782"/>
                  </a:lnTo>
                  <a:lnTo>
                    <a:pt x="106900" y="79809"/>
                  </a:lnTo>
                  <a:lnTo>
                    <a:pt x="153346" y="110150"/>
                  </a:lnTo>
                  <a:lnTo>
                    <a:pt x="183357" y="130962"/>
                  </a:lnTo>
                  <a:lnTo>
                    <a:pt x="227855" y="155456"/>
                  </a:lnTo>
                  <a:lnTo>
                    <a:pt x="268065" y="179248"/>
                  </a:lnTo>
                  <a:lnTo>
                    <a:pt x="314505" y="209741"/>
                  </a:lnTo>
                  <a:lnTo>
                    <a:pt x="345776" y="225834"/>
                  </a:lnTo>
                  <a:lnTo>
                    <a:pt x="368520" y="235837"/>
                  </a:lnTo>
                  <a:lnTo>
                    <a:pt x="408991" y="265307"/>
                  </a:lnTo>
                  <a:lnTo>
                    <a:pt x="452616" y="291825"/>
                  </a:lnTo>
                  <a:lnTo>
                    <a:pt x="489473" y="311069"/>
                  </a:lnTo>
                  <a:lnTo>
                    <a:pt x="533307" y="343080"/>
                  </a:lnTo>
                  <a:lnTo>
                    <a:pt x="569238" y="365296"/>
                  </a:lnTo>
                  <a:lnTo>
                    <a:pt x="606696" y="390458"/>
                  </a:lnTo>
                  <a:lnTo>
                    <a:pt x="644605" y="411789"/>
                  </a:lnTo>
                  <a:lnTo>
                    <a:pt x="682649" y="432574"/>
                  </a:lnTo>
                  <a:lnTo>
                    <a:pt x="720732" y="458370"/>
                  </a:lnTo>
                  <a:lnTo>
                    <a:pt x="759885" y="485063"/>
                  </a:lnTo>
                  <a:lnTo>
                    <a:pt x="803471" y="507907"/>
                  </a:lnTo>
                  <a:lnTo>
                    <a:pt x="843667" y="534313"/>
                  </a:lnTo>
                  <a:lnTo>
                    <a:pt x="882389" y="562246"/>
                  </a:lnTo>
                  <a:lnTo>
                    <a:pt x="921731" y="590630"/>
                  </a:lnTo>
                  <a:lnTo>
                    <a:pt x="965373" y="618091"/>
                  </a:lnTo>
                  <a:lnTo>
                    <a:pt x="1006644" y="641161"/>
                  </a:lnTo>
                  <a:lnTo>
                    <a:pt x="1050858" y="667635"/>
                  </a:lnTo>
                  <a:lnTo>
                    <a:pt x="1092298" y="695587"/>
                  </a:lnTo>
                  <a:lnTo>
                    <a:pt x="1136562" y="723978"/>
                  </a:lnTo>
                  <a:lnTo>
                    <a:pt x="1178016" y="752498"/>
                  </a:lnTo>
                  <a:lnTo>
                    <a:pt x="1222284" y="781057"/>
                  </a:lnTo>
                  <a:lnTo>
                    <a:pt x="1263741" y="809627"/>
                  </a:lnTo>
                  <a:lnTo>
                    <a:pt x="1309068" y="841376"/>
                  </a:lnTo>
                  <a:lnTo>
                    <a:pt x="1356012" y="886413"/>
                  </a:lnTo>
                  <a:lnTo>
                    <a:pt x="1402376" y="921277"/>
                  </a:lnTo>
                  <a:lnTo>
                    <a:pt x="1444454" y="952774"/>
                  </a:lnTo>
                  <a:lnTo>
                    <a:pt x="1489965" y="987389"/>
                  </a:lnTo>
                  <a:lnTo>
                    <a:pt x="1535905" y="1018224"/>
                  </a:lnTo>
                  <a:lnTo>
                    <a:pt x="1577857" y="1047468"/>
                  </a:lnTo>
                  <a:lnTo>
                    <a:pt x="1622272" y="1076242"/>
                  </a:lnTo>
                  <a:lnTo>
                    <a:pt x="1663772" y="1104875"/>
                  </a:lnTo>
                  <a:lnTo>
                    <a:pt x="1709112" y="1134526"/>
                  </a:lnTo>
                  <a:lnTo>
                    <a:pt x="1756060" y="1168594"/>
                  </a:lnTo>
                  <a:lnTo>
                    <a:pt x="1803484" y="1199267"/>
                  </a:lnTo>
                  <a:lnTo>
                    <a:pt x="1851050" y="1228463"/>
                  </a:lnTo>
                  <a:lnTo>
                    <a:pt x="1897599" y="1257222"/>
                  </a:lnTo>
                  <a:lnTo>
                    <a:pt x="1939731" y="1285852"/>
                  </a:lnTo>
                  <a:lnTo>
                    <a:pt x="1985259" y="1314443"/>
                  </a:lnTo>
                  <a:lnTo>
                    <a:pt x="2032262" y="1343023"/>
                  </a:lnTo>
                  <a:lnTo>
                    <a:pt x="2079703" y="1371599"/>
                  </a:lnTo>
                  <a:lnTo>
                    <a:pt x="2126214" y="1400175"/>
                  </a:lnTo>
                  <a:lnTo>
                    <a:pt x="2168336" y="1428750"/>
                  </a:lnTo>
                  <a:lnTo>
                    <a:pt x="2212801" y="1457325"/>
                  </a:lnTo>
                  <a:lnTo>
                    <a:pt x="2254317" y="1485900"/>
                  </a:lnTo>
                  <a:lnTo>
                    <a:pt x="2298602" y="1514475"/>
                  </a:lnTo>
                  <a:lnTo>
                    <a:pt x="2340063" y="1544108"/>
                  </a:lnTo>
                  <a:lnTo>
                    <a:pt x="2384334" y="1578171"/>
                  </a:lnTo>
                  <a:lnTo>
                    <a:pt x="2425790" y="1608842"/>
                  </a:lnTo>
                  <a:lnTo>
                    <a:pt x="2470059" y="1638038"/>
                  </a:lnTo>
                  <a:lnTo>
                    <a:pt x="2511516" y="1666797"/>
                  </a:lnTo>
                  <a:lnTo>
                    <a:pt x="2555784" y="1696486"/>
                  </a:lnTo>
                  <a:lnTo>
                    <a:pt x="2597241" y="1730564"/>
                  </a:lnTo>
                  <a:lnTo>
                    <a:pt x="2641509" y="1761240"/>
                  </a:lnTo>
                  <a:lnTo>
                    <a:pt x="2681907" y="1790438"/>
                  </a:lnTo>
                  <a:lnTo>
                    <a:pt x="2721747" y="1819197"/>
                  </a:lnTo>
                  <a:lnTo>
                    <a:pt x="2765537" y="1848886"/>
                  </a:lnTo>
                  <a:lnTo>
                    <a:pt x="2806851" y="1882964"/>
                  </a:lnTo>
                  <a:lnTo>
                    <a:pt x="2852134" y="1913640"/>
                  </a:lnTo>
                  <a:lnTo>
                    <a:pt x="2898008" y="1942838"/>
                  </a:lnTo>
                  <a:lnTo>
                    <a:pt x="2938882" y="1972656"/>
                  </a:lnTo>
                  <a:lnTo>
                    <a:pt x="2978862" y="2006773"/>
                  </a:lnTo>
                  <a:lnTo>
                    <a:pt x="3022693" y="2037461"/>
                  </a:lnTo>
                  <a:lnTo>
                    <a:pt x="3062962" y="2067720"/>
                  </a:lnTo>
                  <a:lnTo>
                    <a:pt x="3101704" y="2100910"/>
                  </a:lnTo>
                  <a:lnTo>
                    <a:pt x="3139995" y="2126148"/>
                  </a:lnTo>
                  <a:lnTo>
                    <a:pt x="3178151" y="2154323"/>
                  </a:lnTo>
                  <a:lnTo>
                    <a:pt x="3216268" y="2187953"/>
                  </a:lnTo>
                  <a:lnTo>
                    <a:pt x="3253315" y="2218496"/>
                  </a:lnTo>
                  <a:lnTo>
                    <a:pt x="3297635" y="2257261"/>
                  </a:lnTo>
                  <a:lnTo>
                    <a:pt x="3334338" y="2285952"/>
                  </a:lnTo>
                  <a:lnTo>
                    <a:pt x="3379610" y="2324090"/>
                  </a:lnTo>
                  <a:lnTo>
                    <a:pt x="3425672" y="2361140"/>
                  </a:lnTo>
                  <a:lnTo>
                    <a:pt x="3466443" y="2392760"/>
                  </a:lnTo>
                  <a:lnTo>
                    <a:pt x="3510126" y="2424211"/>
                  </a:lnTo>
                  <a:lnTo>
                    <a:pt x="3551917" y="2458410"/>
                  </a:lnTo>
                  <a:lnTo>
                    <a:pt x="3590746" y="2492918"/>
                  </a:lnTo>
                  <a:lnTo>
                    <a:pt x="3628989" y="2525487"/>
                  </a:lnTo>
                  <a:lnTo>
                    <a:pt x="3673823" y="2564390"/>
                  </a:lnTo>
                  <a:lnTo>
                    <a:pt x="3715632" y="2604647"/>
                  </a:lnTo>
                  <a:lnTo>
                    <a:pt x="3752850" y="2647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8816"/>
            <p:cNvSpPr/>
            <p:nvPr/>
          </p:nvSpPr>
          <p:spPr>
            <a:xfrm>
              <a:off x="6962775" y="5448300"/>
              <a:ext cx="23681" cy="152401"/>
            </a:xfrm>
            <a:custGeom>
              <a:avLst/>
              <a:gdLst/>
              <a:ahLst/>
              <a:cxnLst/>
              <a:rect l="0" t="0" r="0" b="0"/>
              <a:pathLst>
                <a:path w="23681" h="152401">
                  <a:moveTo>
                    <a:pt x="0" y="0"/>
                  </a:moveTo>
                  <a:lnTo>
                    <a:pt x="0" y="5057"/>
                  </a:lnTo>
                  <a:lnTo>
                    <a:pt x="2822" y="10361"/>
                  </a:lnTo>
                  <a:lnTo>
                    <a:pt x="5057" y="13257"/>
                  </a:lnTo>
                  <a:lnTo>
                    <a:pt x="7539" y="22120"/>
                  </a:lnTo>
                  <a:lnTo>
                    <a:pt x="15810" y="64296"/>
                  </a:lnTo>
                  <a:lnTo>
                    <a:pt x="23680" y="110982"/>
                  </a:lnTo>
                  <a:lnTo>
                    <a:pt x="1905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SMARTInkShape-8817"/>
            <p:cNvSpPr/>
            <p:nvPr/>
          </p:nvSpPr>
          <p:spPr>
            <a:xfrm>
              <a:off x="6981825" y="5429250"/>
              <a:ext cx="76201" cy="104028"/>
            </a:xfrm>
            <a:custGeom>
              <a:avLst/>
              <a:gdLst/>
              <a:ahLst/>
              <a:cxnLst/>
              <a:rect l="0" t="0" r="0" b="0"/>
              <a:pathLst>
                <a:path w="76201" h="104028">
                  <a:moveTo>
                    <a:pt x="0" y="0"/>
                  </a:moveTo>
                  <a:lnTo>
                    <a:pt x="0" y="5057"/>
                  </a:lnTo>
                  <a:lnTo>
                    <a:pt x="23518" y="52166"/>
                  </a:lnTo>
                  <a:lnTo>
                    <a:pt x="50504" y="96251"/>
                  </a:lnTo>
                  <a:lnTo>
                    <a:pt x="57018" y="100987"/>
                  </a:lnTo>
                  <a:lnTo>
                    <a:pt x="66636" y="103653"/>
                  </a:lnTo>
                  <a:lnTo>
                    <a:pt x="69824" y="104027"/>
                  </a:lnTo>
                  <a:lnTo>
                    <a:pt x="71949" y="103218"/>
                  </a:lnTo>
                  <a:lnTo>
                    <a:pt x="7620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SMARTInkShape-8818"/>
            <p:cNvSpPr/>
            <p:nvPr/>
          </p:nvSpPr>
          <p:spPr>
            <a:xfrm>
              <a:off x="7115175" y="5438775"/>
              <a:ext cx="28576" cy="123826"/>
            </a:xfrm>
            <a:custGeom>
              <a:avLst/>
              <a:gdLst/>
              <a:ahLst/>
              <a:cxnLst/>
              <a:rect l="0" t="0" r="0" b="0"/>
              <a:pathLst>
                <a:path w="28576" h="123826">
                  <a:moveTo>
                    <a:pt x="0" y="0"/>
                  </a:moveTo>
                  <a:lnTo>
                    <a:pt x="8201" y="0"/>
                  </a:lnTo>
                  <a:lnTo>
                    <a:pt x="8643" y="1058"/>
                  </a:lnTo>
                  <a:lnTo>
                    <a:pt x="12173" y="13183"/>
                  </a:lnTo>
                  <a:lnTo>
                    <a:pt x="15994" y="23851"/>
                  </a:lnTo>
                  <a:lnTo>
                    <a:pt x="19840" y="68072"/>
                  </a:lnTo>
                  <a:lnTo>
                    <a:pt x="2857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 name="SMARTInkShape-8819"/>
            <p:cNvSpPr/>
            <p:nvPr/>
          </p:nvSpPr>
          <p:spPr>
            <a:xfrm>
              <a:off x="7239000" y="5476875"/>
              <a:ext cx="9526" cy="123826"/>
            </a:xfrm>
            <a:custGeom>
              <a:avLst/>
              <a:gdLst/>
              <a:ahLst/>
              <a:cxnLst/>
              <a:rect l="0" t="0" r="0" b="0"/>
              <a:pathLst>
                <a:path w="9526" h="123826">
                  <a:moveTo>
                    <a:pt x="0" y="0"/>
                  </a:moveTo>
                  <a:lnTo>
                    <a:pt x="0" y="37559"/>
                  </a:lnTo>
                  <a:lnTo>
                    <a:pt x="6546" y="82639"/>
                  </a:lnTo>
                  <a:lnTo>
                    <a:pt x="952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 name="SMARTInkShape-8820"/>
            <p:cNvSpPr/>
            <p:nvPr/>
          </p:nvSpPr>
          <p:spPr>
            <a:xfrm>
              <a:off x="7229475" y="5410200"/>
              <a:ext cx="127992" cy="238126"/>
            </a:xfrm>
            <a:custGeom>
              <a:avLst/>
              <a:gdLst/>
              <a:ahLst/>
              <a:cxnLst/>
              <a:rect l="0" t="0" r="0" b="0"/>
              <a:pathLst>
                <a:path w="127992" h="238126">
                  <a:moveTo>
                    <a:pt x="0" y="0"/>
                  </a:moveTo>
                  <a:lnTo>
                    <a:pt x="40980" y="35924"/>
                  </a:lnTo>
                  <a:lnTo>
                    <a:pt x="87302" y="78169"/>
                  </a:lnTo>
                  <a:lnTo>
                    <a:pt x="114415" y="107085"/>
                  </a:lnTo>
                  <a:lnTo>
                    <a:pt x="127643" y="139586"/>
                  </a:lnTo>
                  <a:lnTo>
                    <a:pt x="127991" y="155171"/>
                  </a:lnTo>
                  <a:lnTo>
                    <a:pt x="123560" y="172682"/>
                  </a:lnTo>
                  <a:lnTo>
                    <a:pt x="114535" y="191048"/>
                  </a:lnTo>
                  <a:lnTo>
                    <a:pt x="100647" y="204149"/>
                  </a:lnTo>
                  <a:lnTo>
                    <a:pt x="4762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64" name="SMARTInkShape-Group1346"/>
          <p:cNvGrpSpPr/>
          <p:nvPr/>
        </p:nvGrpSpPr>
        <p:grpSpPr>
          <a:xfrm>
            <a:off x="2438516" y="2295525"/>
            <a:ext cx="4895735" cy="4210051"/>
            <a:chOff x="2438516" y="2295525"/>
            <a:chExt cx="4895735" cy="4210051"/>
          </a:xfrm>
        </p:grpSpPr>
        <p:sp>
          <p:nvSpPr>
            <p:cNvPr id="358" name="SMARTInkShape-8821"/>
            <p:cNvSpPr/>
            <p:nvPr/>
          </p:nvSpPr>
          <p:spPr>
            <a:xfrm>
              <a:off x="2914650" y="229552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9" name="SMARTInkShape-8822"/>
            <p:cNvSpPr/>
            <p:nvPr/>
          </p:nvSpPr>
          <p:spPr>
            <a:xfrm>
              <a:off x="2876550" y="2314575"/>
              <a:ext cx="47234" cy="3381376"/>
            </a:xfrm>
            <a:custGeom>
              <a:avLst/>
              <a:gdLst/>
              <a:ahLst/>
              <a:cxnLst/>
              <a:rect l="0" t="0" r="0" b="0"/>
              <a:pathLst>
                <a:path w="47234" h="3381376">
                  <a:moveTo>
                    <a:pt x="38100" y="0"/>
                  </a:moveTo>
                  <a:lnTo>
                    <a:pt x="35278" y="41418"/>
                  </a:lnTo>
                  <a:lnTo>
                    <a:pt x="24843" y="86968"/>
                  </a:lnTo>
                  <a:lnTo>
                    <a:pt x="20194" y="128343"/>
                  </a:lnTo>
                  <a:lnTo>
                    <a:pt x="19389" y="175611"/>
                  </a:lnTo>
                  <a:lnTo>
                    <a:pt x="19201" y="211399"/>
                  </a:lnTo>
                  <a:lnTo>
                    <a:pt x="19095" y="257135"/>
                  </a:lnTo>
                  <a:lnTo>
                    <a:pt x="25605" y="303969"/>
                  </a:lnTo>
                  <a:lnTo>
                    <a:pt x="27695" y="340420"/>
                  </a:lnTo>
                  <a:lnTo>
                    <a:pt x="28401" y="387840"/>
                  </a:lnTo>
                  <a:lnTo>
                    <a:pt x="28541" y="433151"/>
                  </a:lnTo>
                  <a:lnTo>
                    <a:pt x="28565" y="470300"/>
                  </a:lnTo>
                  <a:lnTo>
                    <a:pt x="28572" y="508119"/>
                  </a:lnTo>
                  <a:lnTo>
                    <a:pt x="33631" y="546135"/>
                  </a:lnTo>
                  <a:lnTo>
                    <a:pt x="36776" y="589267"/>
                  </a:lnTo>
                  <a:lnTo>
                    <a:pt x="37708" y="630504"/>
                  </a:lnTo>
                  <a:lnTo>
                    <a:pt x="37984" y="669534"/>
                  </a:lnTo>
                  <a:lnTo>
                    <a:pt x="38066" y="712965"/>
                  </a:lnTo>
                  <a:lnTo>
                    <a:pt x="38090" y="754292"/>
                  </a:lnTo>
                  <a:lnTo>
                    <a:pt x="38097" y="798404"/>
                  </a:lnTo>
                  <a:lnTo>
                    <a:pt x="38099" y="844988"/>
                  </a:lnTo>
                  <a:lnTo>
                    <a:pt x="38100" y="887249"/>
                  </a:lnTo>
                  <a:lnTo>
                    <a:pt x="38100" y="931638"/>
                  </a:lnTo>
                  <a:lnTo>
                    <a:pt x="43157" y="973247"/>
                  </a:lnTo>
                  <a:lnTo>
                    <a:pt x="46301" y="1017444"/>
                  </a:lnTo>
                  <a:lnTo>
                    <a:pt x="47233" y="1058997"/>
                  </a:lnTo>
                  <a:lnTo>
                    <a:pt x="36162" y="1088026"/>
                  </a:lnTo>
                  <a:lnTo>
                    <a:pt x="21363" y="1117509"/>
                  </a:lnTo>
                  <a:lnTo>
                    <a:pt x="13033" y="1157907"/>
                  </a:lnTo>
                  <a:lnTo>
                    <a:pt x="10564" y="1197747"/>
                  </a:lnTo>
                  <a:lnTo>
                    <a:pt x="9833" y="1241536"/>
                  </a:lnTo>
                  <a:lnTo>
                    <a:pt x="9616" y="1282850"/>
                  </a:lnTo>
                  <a:lnTo>
                    <a:pt x="9552" y="1327077"/>
                  </a:lnTo>
                  <a:lnTo>
                    <a:pt x="9533" y="1367463"/>
                  </a:lnTo>
                  <a:lnTo>
                    <a:pt x="9527" y="1406240"/>
                  </a:lnTo>
                  <a:lnTo>
                    <a:pt x="9526" y="1444541"/>
                  </a:lnTo>
                  <a:lnTo>
                    <a:pt x="9525" y="1482700"/>
                  </a:lnTo>
                  <a:lnTo>
                    <a:pt x="9525" y="1520818"/>
                  </a:lnTo>
                  <a:lnTo>
                    <a:pt x="9525" y="1558923"/>
                  </a:lnTo>
                  <a:lnTo>
                    <a:pt x="9525" y="1597024"/>
                  </a:lnTo>
                  <a:lnTo>
                    <a:pt x="10583" y="1635125"/>
                  </a:lnTo>
                  <a:lnTo>
                    <a:pt x="16071" y="1674283"/>
                  </a:lnTo>
                  <a:lnTo>
                    <a:pt x="17726" y="1703681"/>
                  </a:lnTo>
                  <a:lnTo>
                    <a:pt x="18462" y="1742853"/>
                  </a:lnTo>
                  <a:lnTo>
                    <a:pt x="18789" y="1784251"/>
                  </a:lnTo>
                  <a:lnTo>
                    <a:pt x="18972" y="1831358"/>
                  </a:lnTo>
                  <a:lnTo>
                    <a:pt x="19027" y="1871068"/>
                  </a:lnTo>
                  <a:lnTo>
                    <a:pt x="19046" y="1916289"/>
                  </a:lnTo>
                  <a:lnTo>
                    <a:pt x="19049" y="1953148"/>
                  </a:lnTo>
                  <a:lnTo>
                    <a:pt x="19050" y="1990880"/>
                  </a:lnTo>
                  <a:lnTo>
                    <a:pt x="19050" y="2028871"/>
                  </a:lnTo>
                  <a:lnTo>
                    <a:pt x="19050" y="2066938"/>
                  </a:lnTo>
                  <a:lnTo>
                    <a:pt x="19050" y="2105029"/>
                  </a:lnTo>
                  <a:lnTo>
                    <a:pt x="19050" y="2143126"/>
                  </a:lnTo>
                  <a:lnTo>
                    <a:pt x="13994" y="2188869"/>
                  </a:lnTo>
                  <a:lnTo>
                    <a:pt x="11466" y="2236083"/>
                  </a:lnTo>
                  <a:lnTo>
                    <a:pt x="16332" y="2276737"/>
                  </a:lnTo>
                  <a:lnTo>
                    <a:pt x="17842" y="2313986"/>
                  </a:lnTo>
                  <a:lnTo>
                    <a:pt x="18692" y="2361437"/>
                  </a:lnTo>
                  <a:lnTo>
                    <a:pt x="18979" y="2408851"/>
                  </a:lnTo>
                  <a:lnTo>
                    <a:pt x="19029" y="2448577"/>
                  </a:lnTo>
                  <a:lnTo>
                    <a:pt x="19041" y="2485610"/>
                  </a:lnTo>
                  <a:lnTo>
                    <a:pt x="16224" y="2523940"/>
                  </a:lnTo>
                  <a:lnTo>
                    <a:pt x="12502" y="2560026"/>
                  </a:lnTo>
                  <a:lnTo>
                    <a:pt x="10407" y="2606258"/>
                  </a:lnTo>
                  <a:lnTo>
                    <a:pt x="9917" y="2641062"/>
                  </a:lnTo>
                  <a:lnTo>
                    <a:pt x="9699" y="2677697"/>
                  </a:lnTo>
                  <a:lnTo>
                    <a:pt x="9602" y="2713029"/>
                  </a:lnTo>
                  <a:lnTo>
                    <a:pt x="9548" y="2755662"/>
                  </a:lnTo>
                  <a:lnTo>
                    <a:pt x="9529" y="2799049"/>
                  </a:lnTo>
                  <a:lnTo>
                    <a:pt x="9527" y="2837006"/>
                  </a:lnTo>
                  <a:lnTo>
                    <a:pt x="6703" y="2880003"/>
                  </a:lnTo>
                  <a:lnTo>
                    <a:pt x="1986" y="2915673"/>
                  </a:lnTo>
                  <a:lnTo>
                    <a:pt x="392" y="2960595"/>
                  </a:lnTo>
                  <a:lnTo>
                    <a:pt x="2997" y="2991867"/>
                  </a:lnTo>
                  <a:lnTo>
                    <a:pt x="6623" y="3030460"/>
                  </a:lnTo>
                  <a:lnTo>
                    <a:pt x="8236" y="3072308"/>
                  </a:lnTo>
                  <a:lnTo>
                    <a:pt x="9143" y="3117291"/>
                  </a:lnTo>
                  <a:lnTo>
                    <a:pt x="9412" y="3155784"/>
                  </a:lnTo>
                  <a:lnTo>
                    <a:pt x="9492" y="3194001"/>
                  </a:lnTo>
                  <a:lnTo>
                    <a:pt x="2972" y="3238294"/>
                  </a:lnTo>
                  <a:lnTo>
                    <a:pt x="587" y="3283889"/>
                  </a:lnTo>
                  <a:lnTo>
                    <a:pt x="174" y="3319682"/>
                  </a:lnTo>
                  <a:lnTo>
                    <a:pt x="0" y="3381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0" name="SMARTInkShape-8823"/>
            <p:cNvSpPr/>
            <p:nvPr/>
          </p:nvSpPr>
          <p:spPr>
            <a:xfrm>
              <a:off x="2867025" y="5638800"/>
              <a:ext cx="4171951" cy="323851"/>
            </a:xfrm>
            <a:custGeom>
              <a:avLst/>
              <a:gdLst/>
              <a:ahLst/>
              <a:cxnLst/>
              <a:rect l="0" t="0" r="0" b="0"/>
              <a:pathLst>
                <a:path w="4171951" h="323851">
                  <a:moveTo>
                    <a:pt x="0" y="0"/>
                  </a:moveTo>
                  <a:lnTo>
                    <a:pt x="27447" y="0"/>
                  </a:lnTo>
                  <a:lnTo>
                    <a:pt x="36188" y="2822"/>
                  </a:lnTo>
                  <a:lnTo>
                    <a:pt x="40000" y="5057"/>
                  </a:lnTo>
                  <a:lnTo>
                    <a:pt x="85244" y="11759"/>
                  </a:lnTo>
                  <a:lnTo>
                    <a:pt x="127799" y="19148"/>
                  </a:lnTo>
                  <a:lnTo>
                    <a:pt x="172862" y="29221"/>
                  </a:lnTo>
                  <a:lnTo>
                    <a:pt x="212791" y="38292"/>
                  </a:lnTo>
                  <a:lnTo>
                    <a:pt x="258521" y="45782"/>
                  </a:lnTo>
                  <a:lnTo>
                    <a:pt x="304977" y="54921"/>
                  </a:lnTo>
                  <a:lnTo>
                    <a:pt x="341894" y="59311"/>
                  </a:lnTo>
                  <a:lnTo>
                    <a:pt x="384583" y="64493"/>
                  </a:lnTo>
                  <a:lnTo>
                    <a:pt x="420162" y="66029"/>
                  </a:lnTo>
                  <a:lnTo>
                    <a:pt x="465053" y="71604"/>
                  </a:lnTo>
                  <a:lnTo>
                    <a:pt x="496321" y="74157"/>
                  </a:lnTo>
                  <a:lnTo>
                    <a:pt x="531737" y="76350"/>
                  </a:lnTo>
                  <a:lnTo>
                    <a:pt x="575476" y="82477"/>
                  </a:lnTo>
                  <a:lnTo>
                    <a:pt x="615247" y="84763"/>
                  </a:lnTo>
                  <a:lnTo>
                    <a:pt x="653841" y="86498"/>
                  </a:lnTo>
                  <a:lnTo>
                    <a:pt x="692088" y="92187"/>
                  </a:lnTo>
                  <a:lnTo>
                    <a:pt x="730232" y="94342"/>
                  </a:lnTo>
                  <a:lnTo>
                    <a:pt x="769403" y="96039"/>
                  </a:lnTo>
                  <a:lnTo>
                    <a:pt x="812995" y="101716"/>
                  </a:lnTo>
                  <a:lnTo>
                    <a:pt x="854250" y="103869"/>
                  </a:lnTo>
                  <a:lnTo>
                    <a:pt x="898460" y="105565"/>
                  </a:lnTo>
                  <a:lnTo>
                    <a:pt x="939898" y="111241"/>
                  </a:lnTo>
                  <a:lnTo>
                    <a:pt x="985220" y="113394"/>
                  </a:lnTo>
                  <a:lnTo>
                    <a:pt x="1016431" y="113897"/>
                  </a:lnTo>
                  <a:lnTo>
                    <a:pt x="1050764" y="116943"/>
                  </a:lnTo>
                  <a:lnTo>
                    <a:pt x="1086131" y="120766"/>
                  </a:lnTo>
                  <a:lnTo>
                    <a:pt x="1119489" y="122466"/>
                  </a:lnTo>
                  <a:lnTo>
                    <a:pt x="1151954" y="123221"/>
                  </a:lnTo>
                  <a:lnTo>
                    <a:pt x="1184021" y="124615"/>
                  </a:lnTo>
                  <a:lnTo>
                    <a:pt x="1215912" y="128762"/>
                  </a:lnTo>
                  <a:lnTo>
                    <a:pt x="1250547" y="131311"/>
                  </a:lnTo>
                  <a:lnTo>
                    <a:pt x="1287107" y="133502"/>
                  </a:lnTo>
                  <a:lnTo>
                    <a:pt x="1324523" y="138004"/>
                  </a:lnTo>
                  <a:lnTo>
                    <a:pt x="1359496" y="140710"/>
                  </a:lnTo>
                  <a:lnTo>
                    <a:pt x="1393737" y="142971"/>
                  </a:lnTo>
                  <a:lnTo>
                    <a:pt x="1430122" y="147504"/>
                  </a:lnTo>
                  <a:lnTo>
                    <a:pt x="1464638" y="150224"/>
                  </a:lnTo>
                  <a:lnTo>
                    <a:pt x="1498675" y="151433"/>
                  </a:lnTo>
                  <a:lnTo>
                    <a:pt x="1534970" y="151971"/>
                  </a:lnTo>
                  <a:lnTo>
                    <a:pt x="1572267" y="155031"/>
                  </a:lnTo>
                  <a:lnTo>
                    <a:pt x="1610010" y="158861"/>
                  </a:lnTo>
                  <a:lnTo>
                    <a:pt x="1647952" y="160563"/>
                  </a:lnTo>
                  <a:lnTo>
                    <a:pt x="1685982" y="164142"/>
                  </a:lnTo>
                  <a:lnTo>
                    <a:pt x="1724050" y="168202"/>
                  </a:lnTo>
                  <a:lnTo>
                    <a:pt x="1762136" y="170007"/>
                  </a:lnTo>
                  <a:lnTo>
                    <a:pt x="1800230" y="170809"/>
                  </a:lnTo>
                  <a:lnTo>
                    <a:pt x="1839385" y="172223"/>
                  </a:lnTo>
                  <a:lnTo>
                    <a:pt x="1881482" y="176380"/>
                  </a:lnTo>
                  <a:lnTo>
                    <a:pt x="1919242" y="178932"/>
                  </a:lnTo>
                  <a:lnTo>
                    <a:pt x="1955780" y="181125"/>
                  </a:lnTo>
                  <a:lnTo>
                    <a:pt x="1996713" y="185627"/>
                  </a:lnTo>
                  <a:lnTo>
                    <a:pt x="2036778" y="188335"/>
                  </a:lnTo>
                  <a:lnTo>
                    <a:pt x="2075751" y="190596"/>
                  </a:lnTo>
                  <a:lnTo>
                    <a:pt x="2114240" y="195129"/>
                  </a:lnTo>
                  <a:lnTo>
                    <a:pt x="2152512" y="197849"/>
                  </a:lnTo>
                  <a:lnTo>
                    <a:pt x="2190689" y="200116"/>
                  </a:lnTo>
                  <a:lnTo>
                    <a:pt x="2228823" y="204652"/>
                  </a:lnTo>
                  <a:lnTo>
                    <a:pt x="2266938" y="207373"/>
                  </a:lnTo>
                  <a:lnTo>
                    <a:pt x="2305045" y="209641"/>
                  </a:lnTo>
                  <a:lnTo>
                    <a:pt x="2343148" y="214176"/>
                  </a:lnTo>
                  <a:lnTo>
                    <a:pt x="2381249" y="216898"/>
                  </a:lnTo>
                  <a:lnTo>
                    <a:pt x="2419349" y="219166"/>
                  </a:lnTo>
                  <a:lnTo>
                    <a:pt x="2457449" y="223701"/>
                  </a:lnTo>
                  <a:lnTo>
                    <a:pt x="2495550" y="226423"/>
                  </a:lnTo>
                  <a:lnTo>
                    <a:pt x="2533650" y="228691"/>
                  </a:lnTo>
                  <a:lnTo>
                    <a:pt x="2571750" y="233226"/>
                  </a:lnTo>
                  <a:lnTo>
                    <a:pt x="2607028" y="235948"/>
                  </a:lnTo>
                  <a:lnTo>
                    <a:pt x="2641404" y="237158"/>
                  </a:lnTo>
                  <a:lnTo>
                    <a:pt x="2677849" y="237696"/>
                  </a:lnTo>
                  <a:lnTo>
                    <a:pt x="2715214" y="237934"/>
                  </a:lnTo>
                  <a:lnTo>
                    <a:pt x="2751929" y="238040"/>
                  </a:lnTo>
                  <a:lnTo>
                    <a:pt x="2785885" y="238087"/>
                  </a:lnTo>
                  <a:lnTo>
                    <a:pt x="2821438" y="240931"/>
                  </a:lnTo>
                  <a:lnTo>
                    <a:pt x="2858406" y="244663"/>
                  </a:lnTo>
                  <a:lnTo>
                    <a:pt x="2896002" y="246323"/>
                  </a:lnTo>
                  <a:lnTo>
                    <a:pt x="2931057" y="247060"/>
                  </a:lnTo>
                  <a:lnTo>
                    <a:pt x="2964276" y="247388"/>
                  </a:lnTo>
                  <a:lnTo>
                    <a:pt x="2996678" y="247535"/>
                  </a:lnTo>
                  <a:lnTo>
                    <a:pt x="3028718" y="247598"/>
                  </a:lnTo>
                  <a:lnTo>
                    <a:pt x="3060597" y="247628"/>
                  </a:lnTo>
                  <a:lnTo>
                    <a:pt x="3092403" y="247640"/>
                  </a:lnTo>
                  <a:lnTo>
                    <a:pt x="3124180" y="250467"/>
                  </a:lnTo>
                  <a:lnTo>
                    <a:pt x="3155941" y="254195"/>
                  </a:lnTo>
                  <a:lnTo>
                    <a:pt x="3187696" y="255850"/>
                  </a:lnTo>
                  <a:lnTo>
                    <a:pt x="3219448" y="256586"/>
                  </a:lnTo>
                  <a:lnTo>
                    <a:pt x="3251198" y="256913"/>
                  </a:lnTo>
                  <a:lnTo>
                    <a:pt x="3282950" y="257060"/>
                  </a:lnTo>
                  <a:lnTo>
                    <a:pt x="3314700" y="257123"/>
                  </a:lnTo>
                  <a:lnTo>
                    <a:pt x="3359503" y="259983"/>
                  </a:lnTo>
                  <a:lnTo>
                    <a:pt x="3402411" y="264709"/>
                  </a:lnTo>
                  <a:lnTo>
                    <a:pt x="3445816" y="266111"/>
                  </a:lnTo>
                  <a:lnTo>
                    <a:pt x="3485488" y="266526"/>
                  </a:lnTo>
                  <a:lnTo>
                    <a:pt x="3524054" y="266648"/>
                  </a:lnTo>
                  <a:lnTo>
                    <a:pt x="3565114" y="266684"/>
                  </a:lnTo>
                  <a:lnTo>
                    <a:pt x="3607972" y="269517"/>
                  </a:lnTo>
                  <a:lnTo>
                    <a:pt x="3647482" y="274238"/>
                  </a:lnTo>
                  <a:lnTo>
                    <a:pt x="3686000" y="275636"/>
                  </a:lnTo>
                  <a:lnTo>
                    <a:pt x="3724222" y="276051"/>
                  </a:lnTo>
                  <a:lnTo>
                    <a:pt x="3762359" y="276173"/>
                  </a:lnTo>
                  <a:lnTo>
                    <a:pt x="3803292" y="276209"/>
                  </a:lnTo>
                  <a:lnTo>
                    <a:pt x="3846113" y="279042"/>
                  </a:lnTo>
                  <a:lnTo>
                    <a:pt x="3885611" y="283763"/>
                  </a:lnTo>
                  <a:lnTo>
                    <a:pt x="3924126" y="285161"/>
                  </a:lnTo>
                  <a:lnTo>
                    <a:pt x="3970010" y="290690"/>
                  </a:lnTo>
                  <a:lnTo>
                    <a:pt x="4010045" y="293916"/>
                  </a:lnTo>
                  <a:lnTo>
                    <a:pt x="4056831" y="302611"/>
                  </a:lnTo>
                  <a:lnTo>
                    <a:pt x="4102919" y="314520"/>
                  </a:lnTo>
                  <a:lnTo>
                    <a:pt x="417195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8824"/>
            <p:cNvSpPr/>
            <p:nvPr/>
          </p:nvSpPr>
          <p:spPr>
            <a:xfrm>
              <a:off x="7032813" y="6165399"/>
              <a:ext cx="301438" cy="340177"/>
            </a:xfrm>
            <a:custGeom>
              <a:avLst/>
              <a:gdLst/>
              <a:ahLst/>
              <a:cxnLst/>
              <a:rect l="0" t="0" r="0" b="0"/>
              <a:pathLst>
                <a:path w="301438" h="340177">
                  <a:moveTo>
                    <a:pt x="177612" y="54426"/>
                  </a:moveTo>
                  <a:lnTo>
                    <a:pt x="168950" y="46822"/>
                  </a:lnTo>
                  <a:lnTo>
                    <a:pt x="153761" y="39238"/>
                  </a:lnTo>
                  <a:lnTo>
                    <a:pt x="113310" y="35884"/>
                  </a:lnTo>
                  <a:lnTo>
                    <a:pt x="78009" y="45640"/>
                  </a:lnTo>
                  <a:lnTo>
                    <a:pt x="55907" y="56879"/>
                  </a:lnTo>
                  <a:lnTo>
                    <a:pt x="32412" y="77763"/>
                  </a:lnTo>
                  <a:lnTo>
                    <a:pt x="7986" y="118660"/>
                  </a:lnTo>
                  <a:lnTo>
                    <a:pt x="0" y="143897"/>
                  </a:lnTo>
                  <a:lnTo>
                    <a:pt x="3776" y="163688"/>
                  </a:lnTo>
                  <a:lnTo>
                    <a:pt x="14627" y="186595"/>
                  </a:lnTo>
                  <a:lnTo>
                    <a:pt x="45594" y="222234"/>
                  </a:lnTo>
                  <a:lnTo>
                    <a:pt x="84639" y="251255"/>
                  </a:lnTo>
                  <a:lnTo>
                    <a:pt x="103130" y="262909"/>
                  </a:lnTo>
                  <a:lnTo>
                    <a:pt x="145665" y="270363"/>
                  </a:lnTo>
                  <a:lnTo>
                    <a:pt x="188373" y="272572"/>
                  </a:lnTo>
                  <a:lnTo>
                    <a:pt x="206384" y="270266"/>
                  </a:lnTo>
                  <a:lnTo>
                    <a:pt x="212668" y="268170"/>
                  </a:lnTo>
                  <a:lnTo>
                    <a:pt x="225296" y="257373"/>
                  </a:lnTo>
                  <a:lnTo>
                    <a:pt x="236905" y="240932"/>
                  </a:lnTo>
                  <a:lnTo>
                    <a:pt x="250159" y="201530"/>
                  </a:lnTo>
                  <a:lnTo>
                    <a:pt x="251130" y="185422"/>
                  </a:lnTo>
                  <a:lnTo>
                    <a:pt x="245397" y="144896"/>
                  </a:lnTo>
                  <a:lnTo>
                    <a:pt x="229298" y="98598"/>
                  </a:lnTo>
                  <a:lnTo>
                    <a:pt x="199832" y="53121"/>
                  </a:lnTo>
                  <a:lnTo>
                    <a:pt x="158087" y="16377"/>
                  </a:lnTo>
                  <a:lnTo>
                    <a:pt x="137137" y="3406"/>
                  </a:lnTo>
                  <a:lnTo>
                    <a:pt x="123993" y="0"/>
                  </a:lnTo>
                  <a:lnTo>
                    <a:pt x="113917" y="1309"/>
                  </a:lnTo>
                  <a:lnTo>
                    <a:pt x="109749" y="3140"/>
                  </a:lnTo>
                  <a:lnTo>
                    <a:pt x="106970" y="7535"/>
                  </a:lnTo>
                  <a:lnTo>
                    <a:pt x="103882" y="20885"/>
                  </a:lnTo>
                  <a:lnTo>
                    <a:pt x="105332" y="31758"/>
                  </a:lnTo>
                  <a:lnTo>
                    <a:pt x="118861" y="78017"/>
                  </a:lnTo>
                  <a:lnTo>
                    <a:pt x="141431" y="121908"/>
                  </a:lnTo>
                  <a:lnTo>
                    <a:pt x="168758" y="161293"/>
                  </a:lnTo>
                  <a:lnTo>
                    <a:pt x="199925" y="200555"/>
                  </a:lnTo>
                  <a:lnTo>
                    <a:pt x="231599" y="245355"/>
                  </a:lnTo>
                  <a:lnTo>
                    <a:pt x="255697" y="283741"/>
                  </a:lnTo>
                  <a:lnTo>
                    <a:pt x="301437" y="3401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8825"/>
            <p:cNvSpPr/>
            <p:nvPr/>
          </p:nvSpPr>
          <p:spPr>
            <a:xfrm>
              <a:off x="2438516" y="2333625"/>
              <a:ext cx="37985" cy="333376"/>
            </a:xfrm>
            <a:custGeom>
              <a:avLst/>
              <a:gdLst/>
              <a:ahLst/>
              <a:cxnLst/>
              <a:rect l="0" t="0" r="0" b="0"/>
              <a:pathLst>
                <a:path w="37985" h="333376">
                  <a:moveTo>
                    <a:pt x="9409" y="0"/>
                  </a:moveTo>
                  <a:lnTo>
                    <a:pt x="0" y="0"/>
                  </a:lnTo>
                  <a:lnTo>
                    <a:pt x="4951" y="44829"/>
                  </a:lnTo>
                  <a:lnTo>
                    <a:pt x="8528" y="81802"/>
                  </a:lnTo>
                  <a:lnTo>
                    <a:pt x="9148" y="128307"/>
                  </a:lnTo>
                  <a:lnTo>
                    <a:pt x="9293" y="163917"/>
                  </a:lnTo>
                  <a:lnTo>
                    <a:pt x="14431" y="204496"/>
                  </a:lnTo>
                  <a:lnTo>
                    <a:pt x="22656" y="246740"/>
                  </a:lnTo>
                  <a:lnTo>
                    <a:pt x="31796" y="287715"/>
                  </a:lnTo>
                  <a:lnTo>
                    <a:pt x="37984"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8826"/>
            <p:cNvSpPr/>
            <p:nvPr/>
          </p:nvSpPr>
          <p:spPr>
            <a:xfrm>
              <a:off x="2457450" y="2333974"/>
              <a:ext cx="145440" cy="113952"/>
            </a:xfrm>
            <a:custGeom>
              <a:avLst/>
              <a:gdLst/>
              <a:ahLst/>
              <a:cxnLst/>
              <a:rect l="0" t="0" r="0" b="0"/>
              <a:pathLst>
                <a:path w="145440" h="113952">
                  <a:moveTo>
                    <a:pt x="0" y="18701"/>
                  </a:moveTo>
                  <a:lnTo>
                    <a:pt x="10113" y="8588"/>
                  </a:lnTo>
                  <a:lnTo>
                    <a:pt x="20723" y="3623"/>
                  </a:lnTo>
                  <a:lnTo>
                    <a:pt x="62942" y="0"/>
                  </a:lnTo>
                  <a:lnTo>
                    <a:pt x="84065" y="1923"/>
                  </a:lnTo>
                  <a:lnTo>
                    <a:pt x="128075" y="16073"/>
                  </a:lnTo>
                  <a:lnTo>
                    <a:pt x="139119" y="23178"/>
                  </a:lnTo>
                  <a:lnTo>
                    <a:pt x="143546" y="28036"/>
                  </a:lnTo>
                  <a:lnTo>
                    <a:pt x="145439" y="33391"/>
                  </a:lnTo>
                  <a:lnTo>
                    <a:pt x="144720" y="44985"/>
                  </a:lnTo>
                  <a:lnTo>
                    <a:pt x="138365" y="63413"/>
                  </a:lnTo>
                  <a:lnTo>
                    <a:pt x="95250" y="1139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8" name="SMARTInkShape-Group1347"/>
          <p:cNvGrpSpPr/>
          <p:nvPr/>
        </p:nvGrpSpPr>
        <p:grpSpPr>
          <a:xfrm>
            <a:off x="2207193" y="1093947"/>
            <a:ext cx="3822133" cy="756900"/>
            <a:chOff x="2207193" y="1093947"/>
            <a:chExt cx="3822133" cy="756900"/>
          </a:xfrm>
        </p:grpSpPr>
        <p:sp>
          <p:nvSpPr>
            <p:cNvPr id="365" name="SMARTInkShape-8827"/>
            <p:cNvSpPr/>
            <p:nvPr/>
          </p:nvSpPr>
          <p:spPr>
            <a:xfrm>
              <a:off x="2207193" y="1118724"/>
              <a:ext cx="431233" cy="376702"/>
            </a:xfrm>
            <a:custGeom>
              <a:avLst/>
              <a:gdLst/>
              <a:ahLst/>
              <a:cxnLst/>
              <a:rect l="0" t="0" r="0" b="0"/>
              <a:pathLst>
                <a:path w="431233" h="376702">
                  <a:moveTo>
                    <a:pt x="183582" y="14751"/>
                  </a:moveTo>
                  <a:lnTo>
                    <a:pt x="169393" y="562"/>
                  </a:lnTo>
                  <a:lnTo>
                    <a:pt x="166714" y="0"/>
                  </a:lnTo>
                  <a:lnTo>
                    <a:pt x="163870" y="684"/>
                  </a:lnTo>
                  <a:lnTo>
                    <a:pt x="157888" y="3207"/>
                  </a:lnTo>
                  <a:lnTo>
                    <a:pt x="151701" y="4329"/>
                  </a:lnTo>
                  <a:lnTo>
                    <a:pt x="111312" y="39863"/>
                  </a:lnTo>
                  <a:lnTo>
                    <a:pt x="71368" y="82224"/>
                  </a:lnTo>
                  <a:lnTo>
                    <a:pt x="37807" y="129156"/>
                  </a:lnTo>
                  <a:lnTo>
                    <a:pt x="10875" y="176690"/>
                  </a:lnTo>
                  <a:lnTo>
                    <a:pt x="0" y="200199"/>
                  </a:lnTo>
                  <a:lnTo>
                    <a:pt x="188" y="235739"/>
                  </a:lnTo>
                  <a:lnTo>
                    <a:pt x="12003" y="274727"/>
                  </a:lnTo>
                  <a:lnTo>
                    <a:pt x="23011" y="291868"/>
                  </a:lnTo>
                  <a:lnTo>
                    <a:pt x="36017" y="303014"/>
                  </a:lnTo>
                  <a:lnTo>
                    <a:pt x="61190" y="314181"/>
                  </a:lnTo>
                  <a:lnTo>
                    <a:pt x="92990" y="316901"/>
                  </a:lnTo>
                  <a:lnTo>
                    <a:pt x="127797" y="313787"/>
                  </a:lnTo>
                  <a:lnTo>
                    <a:pt x="168817" y="306084"/>
                  </a:lnTo>
                  <a:lnTo>
                    <a:pt x="206136" y="297099"/>
                  </a:lnTo>
                  <a:lnTo>
                    <a:pt x="244004" y="287734"/>
                  </a:lnTo>
                  <a:lnTo>
                    <a:pt x="287122" y="267483"/>
                  </a:lnTo>
                  <a:lnTo>
                    <a:pt x="326213" y="243101"/>
                  </a:lnTo>
                  <a:lnTo>
                    <a:pt x="344340" y="229481"/>
                  </a:lnTo>
                  <a:lnTo>
                    <a:pt x="379860" y="190685"/>
                  </a:lnTo>
                  <a:lnTo>
                    <a:pt x="403603" y="151143"/>
                  </a:lnTo>
                  <a:lnTo>
                    <a:pt x="408369" y="134989"/>
                  </a:lnTo>
                  <a:lnTo>
                    <a:pt x="404843" y="115110"/>
                  </a:lnTo>
                  <a:lnTo>
                    <a:pt x="400939" y="103882"/>
                  </a:lnTo>
                  <a:lnTo>
                    <a:pt x="375220" y="72910"/>
                  </a:lnTo>
                  <a:lnTo>
                    <a:pt x="355537" y="61766"/>
                  </a:lnTo>
                  <a:lnTo>
                    <a:pt x="311975" y="49555"/>
                  </a:lnTo>
                  <a:lnTo>
                    <a:pt x="275129" y="45172"/>
                  </a:lnTo>
                  <a:lnTo>
                    <a:pt x="237400" y="48929"/>
                  </a:lnTo>
                  <a:lnTo>
                    <a:pt x="199411" y="51689"/>
                  </a:lnTo>
                  <a:lnTo>
                    <a:pt x="161343" y="57563"/>
                  </a:lnTo>
                  <a:lnTo>
                    <a:pt x="118196" y="76119"/>
                  </a:lnTo>
                  <a:lnTo>
                    <a:pt x="74365" y="106898"/>
                  </a:lnTo>
                  <a:lnTo>
                    <a:pt x="69496" y="111107"/>
                  </a:lnTo>
                  <a:lnTo>
                    <a:pt x="68366" y="118147"/>
                  </a:lnTo>
                  <a:lnTo>
                    <a:pt x="72755" y="137257"/>
                  </a:lnTo>
                  <a:lnTo>
                    <a:pt x="87406" y="157040"/>
                  </a:lnTo>
                  <a:lnTo>
                    <a:pt x="126249" y="190554"/>
                  </a:lnTo>
                  <a:lnTo>
                    <a:pt x="172100" y="217556"/>
                  </a:lnTo>
                  <a:lnTo>
                    <a:pt x="209343" y="236884"/>
                  </a:lnTo>
                  <a:lnTo>
                    <a:pt x="246131" y="256016"/>
                  </a:lnTo>
                  <a:lnTo>
                    <a:pt x="287542" y="284266"/>
                  </a:lnTo>
                  <a:lnTo>
                    <a:pt x="316691" y="305216"/>
                  </a:lnTo>
                  <a:lnTo>
                    <a:pt x="357979" y="332872"/>
                  </a:lnTo>
                  <a:lnTo>
                    <a:pt x="404837" y="362801"/>
                  </a:lnTo>
                  <a:lnTo>
                    <a:pt x="431232" y="3767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8828"/>
            <p:cNvSpPr/>
            <p:nvPr/>
          </p:nvSpPr>
          <p:spPr>
            <a:xfrm>
              <a:off x="2695575" y="1352550"/>
              <a:ext cx="133351" cy="112004"/>
            </a:xfrm>
            <a:custGeom>
              <a:avLst/>
              <a:gdLst/>
              <a:ahLst/>
              <a:cxnLst/>
              <a:rect l="0" t="0" r="0" b="0"/>
              <a:pathLst>
                <a:path w="133351" h="112004">
                  <a:moveTo>
                    <a:pt x="0" y="19050"/>
                  </a:moveTo>
                  <a:lnTo>
                    <a:pt x="0" y="13562"/>
                  </a:lnTo>
                  <a:lnTo>
                    <a:pt x="0" y="15905"/>
                  </a:lnTo>
                  <a:lnTo>
                    <a:pt x="2822" y="20475"/>
                  </a:lnTo>
                  <a:lnTo>
                    <a:pt x="7605" y="28150"/>
                  </a:lnTo>
                  <a:lnTo>
                    <a:pt x="22390" y="72930"/>
                  </a:lnTo>
                  <a:lnTo>
                    <a:pt x="31799" y="93693"/>
                  </a:lnTo>
                  <a:lnTo>
                    <a:pt x="41290" y="106548"/>
                  </a:lnTo>
                  <a:lnTo>
                    <a:pt x="50454" y="110855"/>
                  </a:lnTo>
                  <a:lnTo>
                    <a:pt x="55861" y="112003"/>
                  </a:lnTo>
                  <a:lnTo>
                    <a:pt x="60524" y="111710"/>
                  </a:lnTo>
                  <a:lnTo>
                    <a:pt x="68527" y="108563"/>
                  </a:lnTo>
                  <a:lnTo>
                    <a:pt x="84040" y="90728"/>
                  </a:lnTo>
                  <a:lnTo>
                    <a:pt x="107186" y="50769"/>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8829"/>
            <p:cNvSpPr/>
            <p:nvPr/>
          </p:nvSpPr>
          <p:spPr>
            <a:xfrm>
              <a:off x="2965017" y="1391677"/>
              <a:ext cx="187759" cy="84699"/>
            </a:xfrm>
            <a:custGeom>
              <a:avLst/>
              <a:gdLst/>
              <a:ahLst/>
              <a:cxnLst/>
              <a:rect l="0" t="0" r="0" b="0"/>
              <a:pathLst>
                <a:path w="187759" h="84699">
                  <a:moveTo>
                    <a:pt x="102033" y="46598"/>
                  </a:moveTo>
                  <a:lnTo>
                    <a:pt x="100975" y="22126"/>
                  </a:lnTo>
                  <a:lnTo>
                    <a:pt x="93832" y="2440"/>
                  </a:lnTo>
                  <a:lnTo>
                    <a:pt x="91274" y="1284"/>
                  </a:lnTo>
                  <a:lnTo>
                    <a:pt x="82787" y="0"/>
                  </a:lnTo>
                  <a:lnTo>
                    <a:pt x="61053" y="9390"/>
                  </a:lnTo>
                  <a:lnTo>
                    <a:pt x="49247" y="19831"/>
                  </a:lnTo>
                  <a:lnTo>
                    <a:pt x="11138" y="63821"/>
                  </a:lnTo>
                  <a:lnTo>
                    <a:pt x="0" y="80574"/>
                  </a:lnTo>
                  <a:lnTo>
                    <a:pt x="1203" y="81949"/>
                  </a:lnTo>
                  <a:lnTo>
                    <a:pt x="8183" y="83476"/>
                  </a:lnTo>
                  <a:lnTo>
                    <a:pt x="24014" y="79279"/>
                  </a:lnTo>
                  <a:lnTo>
                    <a:pt x="65933" y="57220"/>
                  </a:lnTo>
                  <a:lnTo>
                    <a:pt x="82988" y="39632"/>
                  </a:lnTo>
                  <a:lnTo>
                    <a:pt x="91686" y="23389"/>
                  </a:lnTo>
                  <a:lnTo>
                    <a:pt x="96729" y="20408"/>
                  </a:lnTo>
                  <a:lnTo>
                    <a:pt x="98497" y="20671"/>
                  </a:lnTo>
                  <a:lnTo>
                    <a:pt x="99676" y="21905"/>
                  </a:lnTo>
                  <a:lnTo>
                    <a:pt x="100985" y="26098"/>
                  </a:lnTo>
                  <a:lnTo>
                    <a:pt x="106952" y="50588"/>
                  </a:lnTo>
                  <a:lnTo>
                    <a:pt x="120306" y="71299"/>
                  </a:lnTo>
                  <a:lnTo>
                    <a:pt x="131674" y="78743"/>
                  </a:lnTo>
                  <a:lnTo>
                    <a:pt x="145898" y="82051"/>
                  </a:lnTo>
                  <a:lnTo>
                    <a:pt x="187758" y="846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8" name="SMARTInkShape-8830"/>
            <p:cNvSpPr/>
            <p:nvPr/>
          </p:nvSpPr>
          <p:spPr>
            <a:xfrm>
              <a:off x="3194912" y="1428750"/>
              <a:ext cx="148364" cy="85726"/>
            </a:xfrm>
            <a:custGeom>
              <a:avLst/>
              <a:gdLst/>
              <a:ahLst/>
              <a:cxnLst/>
              <a:rect l="0" t="0" r="0" b="0"/>
              <a:pathLst>
                <a:path w="148364" h="85726">
                  <a:moveTo>
                    <a:pt x="5488" y="0"/>
                  </a:moveTo>
                  <a:lnTo>
                    <a:pt x="432" y="0"/>
                  </a:lnTo>
                  <a:lnTo>
                    <a:pt x="0" y="1058"/>
                  </a:lnTo>
                  <a:lnTo>
                    <a:pt x="2343" y="5056"/>
                  </a:lnTo>
                  <a:lnTo>
                    <a:pt x="17959" y="16247"/>
                  </a:lnTo>
                  <a:lnTo>
                    <a:pt x="39231" y="45661"/>
                  </a:lnTo>
                  <a:lnTo>
                    <a:pt x="42710" y="53102"/>
                  </a:lnTo>
                  <a:lnTo>
                    <a:pt x="51534" y="64679"/>
                  </a:lnTo>
                  <a:lnTo>
                    <a:pt x="52060" y="64286"/>
                  </a:lnTo>
                  <a:lnTo>
                    <a:pt x="52905" y="56051"/>
                  </a:lnTo>
                  <a:lnTo>
                    <a:pt x="54079" y="48195"/>
                  </a:lnTo>
                  <a:lnTo>
                    <a:pt x="60690" y="28038"/>
                  </a:lnTo>
                  <a:lnTo>
                    <a:pt x="66358" y="18459"/>
                  </a:lnTo>
                  <a:lnTo>
                    <a:pt x="88055" y="2108"/>
                  </a:lnTo>
                  <a:lnTo>
                    <a:pt x="100390" y="625"/>
                  </a:lnTo>
                  <a:lnTo>
                    <a:pt x="108697" y="3100"/>
                  </a:lnTo>
                  <a:lnTo>
                    <a:pt x="112394" y="5242"/>
                  </a:lnTo>
                  <a:lnTo>
                    <a:pt x="122654" y="18369"/>
                  </a:lnTo>
                  <a:lnTo>
                    <a:pt x="134544" y="48314"/>
                  </a:lnTo>
                  <a:lnTo>
                    <a:pt x="138624" y="68055"/>
                  </a:lnTo>
                  <a:lnTo>
                    <a:pt x="148363"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9" name="SMARTInkShape-8831"/>
            <p:cNvSpPr/>
            <p:nvPr/>
          </p:nvSpPr>
          <p:spPr>
            <a:xfrm>
              <a:off x="3362325" y="1266825"/>
              <a:ext cx="66676" cy="266701"/>
            </a:xfrm>
            <a:custGeom>
              <a:avLst/>
              <a:gdLst/>
              <a:ahLst/>
              <a:cxnLst/>
              <a:rect l="0" t="0" r="0" b="0"/>
              <a:pathLst>
                <a:path w="66676" h="266701">
                  <a:moveTo>
                    <a:pt x="0" y="0"/>
                  </a:moveTo>
                  <a:lnTo>
                    <a:pt x="6546" y="15209"/>
                  </a:lnTo>
                  <a:lnTo>
                    <a:pt x="8937" y="49884"/>
                  </a:lnTo>
                  <a:lnTo>
                    <a:pt x="12173" y="90275"/>
                  </a:lnTo>
                  <a:lnTo>
                    <a:pt x="17692" y="132367"/>
                  </a:lnTo>
                  <a:lnTo>
                    <a:pt x="26386" y="173373"/>
                  </a:lnTo>
                  <a:lnTo>
                    <a:pt x="36275" y="213059"/>
                  </a:lnTo>
                  <a:lnTo>
                    <a:pt x="56097" y="253942"/>
                  </a:lnTo>
                  <a:lnTo>
                    <a:pt x="6667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0" name="SMARTInkShape-8832"/>
            <p:cNvSpPr/>
            <p:nvPr/>
          </p:nvSpPr>
          <p:spPr>
            <a:xfrm>
              <a:off x="3352800" y="1438579"/>
              <a:ext cx="152179" cy="75897"/>
            </a:xfrm>
            <a:custGeom>
              <a:avLst/>
              <a:gdLst/>
              <a:ahLst/>
              <a:cxnLst/>
              <a:rect l="0" t="0" r="0" b="0"/>
              <a:pathLst>
                <a:path w="152179" h="75897">
                  <a:moveTo>
                    <a:pt x="0" y="47321"/>
                  </a:moveTo>
                  <a:lnTo>
                    <a:pt x="5057" y="42265"/>
                  </a:lnTo>
                  <a:lnTo>
                    <a:pt x="10361" y="39782"/>
                  </a:lnTo>
                  <a:lnTo>
                    <a:pt x="54869" y="22849"/>
                  </a:lnTo>
                  <a:lnTo>
                    <a:pt x="99307" y="4897"/>
                  </a:lnTo>
                  <a:lnTo>
                    <a:pt x="143849" y="0"/>
                  </a:lnTo>
                  <a:lnTo>
                    <a:pt x="146699" y="3074"/>
                  </a:lnTo>
                  <a:lnTo>
                    <a:pt x="150711" y="21511"/>
                  </a:lnTo>
                  <a:lnTo>
                    <a:pt x="152178" y="53617"/>
                  </a:lnTo>
                  <a:lnTo>
                    <a:pt x="151193" y="57868"/>
                  </a:lnTo>
                  <a:lnTo>
                    <a:pt x="142875" y="758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SMARTInkShape-8833"/>
            <p:cNvSpPr/>
            <p:nvPr/>
          </p:nvSpPr>
          <p:spPr>
            <a:xfrm>
              <a:off x="3467100" y="1381125"/>
              <a:ext cx="9526" cy="9526"/>
            </a:xfrm>
            <a:custGeom>
              <a:avLst/>
              <a:gdLst/>
              <a:ahLst/>
              <a:cxnLst/>
              <a:rect l="0" t="0" r="0" b="0"/>
              <a:pathLst>
                <a:path w="9526" h="9526">
                  <a:moveTo>
                    <a:pt x="9525"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2" name="SMARTInkShape-8834"/>
            <p:cNvSpPr/>
            <p:nvPr/>
          </p:nvSpPr>
          <p:spPr>
            <a:xfrm>
              <a:off x="3552825" y="1314450"/>
              <a:ext cx="57151" cy="200026"/>
            </a:xfrm>
            <a:custGeom>
              <a:avLst/>
              <a:gdLst/>
              <a:ahLst/>
              <a:cxnLst/>
              <a:rect l="0" t="0" r="0" b="0"/>
              <a:pathLst>
                <a:path w="57151" h="200026">
                  <a:moveTo>
                    <a:pt x="0" y="0"/>
                  </a:moveTo>
                  <a:lnTo>
                    <a:pt x="15188" y="39039"/>
                  </a:lnTo>
                  <a:lnTo>
                    <a:pt x="23598" y="77787"/>
                  </a:lnTo>
                  <a:lnTo>
                    <a:pt x="29709" y="116730"/>
                  </a:lnTo>
                  <a:lnTo>
                    <a:pt x="43459" y="161895"/>
                  </a:lnTo>
                  <a:lnTo>
                    <a:pt x="5715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3" name="SMARTInkShape-8835"/>
            <p:cNvSpPr/>
            <p:nvPr/>
          </p:nvSpPr>
          <p:spPr>
            <a:xfrm>
              <a:off x="3552825" y="1381727"/>
              <a:ext cx="389878" cy="469120"/>
            </a:xfrm>
            <a:custGeom>
              <a:avLst/>
              <a:gdLst/>
              <a:ahLst/>
              <a:cxnLst/>
              <a:rect l="0" t="0" r="0" b="0"/>
              <a:pathLst>
                <a:path w="389878" h="469120">
                  <a:moveTo>
                    <a:pt x="0" y="85123"/>
                  </a:moveTo>
                  <a:lnTo>
                    <a:pt x="17900" y="92662"/>
                  </a:lnTo>
                  <a:lnTo>
                    <a:pt x="21458" y="93324"/>
                  </a:lnTo>
                  <a:lnTo>
                    <a:pt x="69083" y="84112"/>
                  </a:lnTo>
                  <a:lnTo>
                    <a:pt x="97022" y="75298"/>
                  </a:lnTo>
                  <a:lnTo>
                    <a:pt x="139267" y="53138"/>
                  </a:lnTo>
                  <a:lnTo>
                    <a:pt x="159958" y="40901"/>
                  </a:lnTo>
                  <a:lnTo>
                    <a:pt x="163788" y="39767"/>
                  </a:lnTo>
                  <a:lnTo>
                    <a:pt x="166343" y="40069"/>
                  </a:lnTo>
                  <a:lnTo>
                    <a:pt x="168045" y="41328"/>
                  </a:lnTo>
                  <a:lnTo>
                    <a:pt x="179452" y="54891"/>
                  </a:lnTo>
                  <a:lnTo>
                    <a:pt x="185580" y="61113"/>
                  </a:lnTo>
                  <a:lnTo>
                    <a:pt x="193958" y="63869"/>
                  </a:lnTo>
                  <a:lnTo>
                    <a:pt x="199155" y="64604"/>
                  </a:lnTo>
                  <a:lnTo>
                    <a:pt x="216583" y="60581"/>
                  </a:lnTo>
                  <a:lnTo>
                    <a:pt x="244918" y="46718"/>
                  </a:lnTo>
                  <a:lnTo>
                    <a:pt x="252786" y="41596"/>
                  </a:lnTo>
                  <a:lnTo>
                    <a:pt x="259810" y="39319"/>
                  </a:lnTo>
                  <a:lnTo>
                    <a:pt x="262107" y="36595"/>
                  </a:lnTo>
                  <a:lnTo>
                    <a:pt x="266521" y="19280"/>
                  </a:lnTo>
                  <a:lnTo>
                    <a:pt x="258483" y="18521"/>
                  </a:lnTo>
                  <a:lnTo>
                    <a:pt x="271398" y="55029"/>
                  </a:lnTo>
                  <a:lnTo>
                    <a:pt x="282546" y="63987"/>
                  </a:lnTo>
                  <a:lnTo>
                    <a:pt x="305461" y="78361"/>
                  </a:lnTo>
                  <a:lnTo>
                    <a:pt x="311591" y="79557"/>
                  </a:lnTo>
                  <a:lnTo>
                    <a:pt x="344241" y="73871"/>
                  </a:lnTo>
                  <a:lnTo>
                    <a:pt x="366228" y="65561"/>
                  </a:lnTo>
                  <a:lnTo>
                    <a:pt x="375493" y="58437"/>
                  </a:lnTo>
                  <a:lnTo>
                    <a:pt x="383139" y="48215"/>
                  </a:lnTo>
                  <a:lnTo>
                    <a:pt x="387242" y="36617"/>
                  </a:lnTo>
                  <a:lnTo>
                    <a:pt x="389877" y="16980"/>
                  </a:lnTo>
                  <a:lnTo>
                    <a:pt x="387415" y="9682"/>
                  </a:lnTo>
                  <a:lnTo>
                    <a:pt x="385276" y="6254"/>
                  </a:lnTo>
                  <a:lnTo>
                    <a:pt x="382793" y="3969"/>
                  </a:lnTo>
                  <a:lnTo>
                    <a:pt x="377211" y="1429"/>
                  </a:lnTo>
                  <a:lnTo>
                    <a:pt x="363062" y="0"/>
                  </a:lnTo>
                  <a:lnTo>
                    <a:pt x="351508" y="5310"/>
                  </a:lnTo>
                  <a:lnTo>
                    <a:pt x="345463" y="9689"/>
                  </a:lnTo>
                  <a:lnTo>
                    <a:pt x="338748" y="20200"/>
                  </a:lnTo>
                  <a:lnTo>
                    <a:pt x="326308" y="67063"/>
                  </a:lnTo>
                  <a:lnTo>
                    <a:pt x="319279" y="114481"/>
                  </a:lnTo>
                  <a:lnTo>
                    <a:pt x="315793" y="159321"/>
                  </a:lnTo>
                  <a:lnTo>
                    <a:pt x="314760" y="206121"/>
                  </a:lnTo>
                  <a:lnTo>
                    <a:pt x="314518" y="240500"/>
                  </a:lnTo>
                  <a:lnTo>
                    <a:pt x="313353" y="274829"/>
                  </a:lnTo>
                  <a:lnTo>
                    <a:pt x="307804" y="319015"/>
                  </a:lnTo>
                  <a:lnTo>
                    <a:pt x="305690" y="363034"/>
                  </a:lnTo>
                  <a:lnTo>
                    <a:pt x="304005" y="399242"/>
                  </a:lnTo>
                  <a:lnTo>
                    <a:pt x="294491" y="446523"/>
                  </a:lnTo>
                  <a:lnTo>
                    <a:pt x="291577" y="453056"/>
                  </a:lnTo>
                  <a:lnTo>
                    <a:pt x="279873" y="463138"/>
                  </a:lnTo>
                  <a:lnTo>
                    <a:pt x="272307" y="467308"/>
                  </a:lnTo>
                  <a:lnTo>
                    <a:pt x="255434" y="469119"/>
                  </a:lnTo>
                  <a:lnTo>
                    <a:pt x="230906" y="464189"/>
                  </a:lnTo>
                  <a:lnTo>
                    <a:pt x="223788" y="461658"/>
                  </a:lnTo>
                  <a:lnTo>
                    <a:pt x="198599" y="432815"/>
                  </a:lnTo>
                  <a:lnTo>
                    <a:pt x="188808" y="408280"/>
                  </a:lnTo>
                  <a:lnTo>
                    <a:pt x="182522" y="363093"/>
                  </a:lnTo>
                  <a:lnTo>
                    <a:pt x="186490" y="328233"/>
                  </a:lnTo>
                  <a:lnTo>
                    <a:pt x="199425" y="286037"/>
                  </a:lnTo>
                  <a:lnTo>
                    <a:pt x="228600" y="2089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8836"/>
            <p:cNvSpPr/>
            <p:nvPr/>
          </p:nvSpPr>
          <p:spPr>
            <a:xfrm>
              <a:off x="4314963" y="1228725"/>
              <a:ext cx="9388" cy="323851"/>
            </a:xfrm>
            <a:custGeom>
              <a:avLst/>
              <a:gdLst/>
              <a:ahLst/>
              <a:cxnLst/>
              <a:rect l="0" t="0" r="0" b="0"/>
              <a:pathLst>
                <a:path w="9388" h="323851">
                  <a:moveTo>
                    <a:pt x="9387" y="0"/>
                  </a:moveTo>
                  <a:lnTo>
                    <a:pt x="9387" y="5056"/>
                  </a:lnTo>
                  <a:lnTo>
                    <a:pt x="6565" y="10361"/>
                  </a:lnTo>
                  <a:lnTo>
                    <a:pt x="4331" y="13258"/>
                  </a:lnTo>
                  <a:lnTo>
                    <a:pt x="4670" y="27764"/>
                  </a:lnTo>
                  <a:lnTo>
                    <a:pt x="5167" y="68199"/>
                  </a:lnTo>
                  <a:lnTo>
                    <a:pt x="2220" y="104394"/>
                  </a:lnTo>
                  <a:lnTo>
                    <a:pt x="910" y="138119"/>
                  </a:lnTo>
                  <a:lnTo>
                    <a:pt x="328" y="170748"/>
                  </a:lnTo>
                  <a:lnTo>
                    <a:pt x="0" y="216045"/>
                  </a:lnTo>
                  <a:lnTo>
                    <a:pt x="2725" y="259099"/>
                  </a:lnTo>
                  <a:lnTo>
                    <a:pt x="9387"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8837"/>
            <p:cNvSpPr/>
            <p:nvPr/>
          </p:nvSpPr>
          <p:spPr>
            <a:xfrm>
              <a:off x="4316887" y="1093947"/>
              <a:ext cx="178914" cy="458629"/>
            </a:xfrm>
            <a:custGeom>
              <a:avLst/>
              <a:gdLst/>
              <a:ahLst/>
              <a:cxnLst/>
              <a:rect l="0" t="0" r="0" b="0"/>
              <a:pathLst>
                <a:path w="178914" h="458629">
                  <a:moveTo>
                    <a:pt x="16988" y="20478"/>
                  </a:moveTo>
                  <a:lnTo>
                    <a:pt x="22044" y="20478"/>
                  </a:lnTo>
                  <a:lnTo>
                    <a:pt x="27349" y="17656"/>
                  </a:lnTo>
                  <a:lnTo>
                    <a:pt x="37468" y="11815"/>
                  </a:lnTo>
                  <a:lnTo>
                    <a:pt x="59604" y="2164"/>
                  </a:lnTo>
                  <a:lnTo>
                    <a:pt x="101817" y="0"/>
                  </a:lnTo>
                  <a:lnTo>
                    <a:pt x="132669" y="6061"/>
                  </a:lnTo>
                  <a:lnTo>
                    <a:pt x="148130" y="20068"/>
                  </a:lnTo>
                  <a:lnTo>
                    <a:pt x="170245" y="58497"/>
                  </a:lnTo>
                  <a:lnTo>
                    <a:pt x="172238" y="77592"/>
                  </a:lnTo>
                  <a:lnTo>
                    <a:pt x="164894" y="115721"/>
                  </a:lnTo>
                  <a:lnTo>
                    <a:pt x="156297" y="144301"/>
                  </a:lnTo>
                  <a:lnTo>
                    <a:pt x="144520" y="160530"/>
                  </a:lnTo>
                  <a:lnTo>
                    <a:pt x="101947" y="195790"/>
                  </a:lnTo>
                  <a:lnTo>
                    <a:pt x="64461" y="225146"/>
                  </a:lnTo>
                  <a:lnTo>
                    <a:pt x="21426" y="241764"/>
                  </a:lnTo>
                  <a:lnTo>
                    <a:pt x="8378" y="248649"/>
                  </a:lnTo>
                  <a:lnTo>
                    <a:pt x="2578" y="255238"/>
                  </a:lnTo>
                  <a:lnTo>
                    <a:pt x="0" y="261693"/>
                  </a:lnTo>
                  <a:lnTo>
                    <a:pt x="1677" y="270913"/>
                  </a:lnTo>
                  <a:lnTo>
                    <a:pt x="8066" y="284182"/>
                  </a:lnTo>
                  <a:lnTo>
                    <a:pt x="41840" y="329143"/>
                  </a:lnTo>
                  <a:lnTo>
                    <a:pt x="86806" y="375933"/>
                  </a:lnTo>
                  <a:lnTo>
                    <a:pt x="126569" y="415803"/>
                  </a:lnTo>
                  <a:lnTo>
                    <a:pt x="178913" y="4586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SMARTInkShape-8838"/>
            <p:cNvSpPr/>
            <p:nvPr/>
          </p:nvSpPr>
          <p:spPr>
            <a:xfrm>
              <a:off x="4572000" y="1476375"/>
              <a:ext cx="9526" cy="9526"/>
            </a:xfrm>
            <a:custGeom>
              <a:avLst/>
              <a:gdLst/>
              <a:ahLst/>
              <a:cxnLst/>
              <a:rect l="0" t="0" r="0" b="0"/>
              <a:pathLst>
                <a:path w="9526" h="9526">
                  <a:moveTo>
                    <a:pt x="0" y="9525"/>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8839"/>
            <p:cNvSpPr/>
            <p:nvPr/>
          </p:nvSpPr>
          <p:spPr>
            <a:xfrm>
              <a:off x="4531001" y="1438275"/>
              <a:ext cx="41000" cy="104776"/>
            </a:xfrm>
            <a:custGeom>
              <a:avLst/>
              <a:gdLst/>
              <a:ahLst/>
              <a:cxnLst/>
              <a:rect l="0" t="0" r="0" b="0"/>
              <a:pathLst>
                <a:path w="41000" h="104776">
                  <a:moveTo>
                    <a:pt x="40999" y="0"/>
                  </a:moveTo>
                  <a:lnTo>
                    <a:pt x="35943" y="0"/>
                  </a:lnTo>
                  <a:lnTo>
                    <a:pt x="34453" y="1058"/>
                  </a:lnTo>
                  <a:lnTo>
                    <a:pt x="33460" y="2822"/>
                  </a:lnTo>
                  <a:lnTo>
                    <a:pt x="32798" y="5056"/>
                  </a:lnTo>
                  <a:lnTo>
                    <a:pt x="11039" y="25968"/>
                  </a:lnTo>
                  <a:lnTo>
                    <a:pt x="1931" y="45761"/>
                  </a:lnTo>
                  <a:lnTo>
                    <a:pt x="0" y="63024"/>
                  </a:lnTo>
                  <a:lnTo>
                    <a:pt x="2669" y="76694"/>
                  </a:lnTo>
                  <a:lnTo>
                    <a:pt x="7383" y="86297"/>
                  </a:lnTo>
                  <a:lnTo>
                    <a:pt x="31474"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8840"/>
            <p:cNvSpPr/>
            <p:nvPr/>
          </p:nvSpPr>
          <p:spPr>
            <a:xfrm>
              <a:off x="4676036" y="1409700"/>
              <a:ext cx="95859" cy="171451"/>
            </a:xfrm>
            <a:custGeom>
              <a:avLst/>
              <a:gdLst/>
              <a:ahLst/>
              <a:cxnLst/>
              <a:rect l="0" t="0" r="0" b="0"/>
              <a:pathLst>
                <a:path w="95859" h="171451">
                  <a:moveTo>
                    <a:pt x="57889" y="0"/>
                  </a:moveTo>
                  <a:lnTo>
                    <a:pt x="52833" y="0"/>
                  </a:lnTo>
                  <a:lnTo>
                    <a:pt x="47528" y="2822"/>
                  </a:lnTo>
                  <a:lnTo>
                    <a:pt x="4632" y="35648"/>
                  </a:lnTo>
                  <a:lnTo>
                    <a:pt x="1217" y="40698"/>
                  </a:lnTo>
                  <a:lnTo>
                    <a:pt x="0" y="45124"/>
                  </a:lnTo>
                  <a:lnTo>
                    <a:pt x="246" y="49133"/>
                  </a:lnTo>
                  <a:lnTo>
                    <a:pt x="3342" y="56409"/>
                  </a:lnTo>
                  <a:lnTo>
                    <a:pt x="5650" y="59831"/>
                  </a:lnTo>
                  <a:lnTo>
                    <a:pt x="19010" y="69704"/>
                  </a:lnTo>
                  <a:lnTo>
                    <a:pt x="66270" y="88887"/>
                  </a:lnTo>
                  <a:lnTo>
                    <a:pt x="93411" y="101597"/>
                  </a:lnTo>
                  <a:lnTo>
                    <a:pt x="95329" y="104773"/>
                  </a:lnTo>
                  <a:lnTo>
                    <a:pt x="95858" y="117475"/>
                  </a:lnTo>
                  <a:lnTo>
                    <a:pt x="84642" y="126647"/>
                  </a:lnTo>
                  <a:lnTo>
                    <a:pt x="39657" y="153830"/>
                  </a:lnTo>
                  <a:lnTo>
                    <a:pt x="739"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SMARTInkShape-8841"/>
            <p:cNvSpPr/>
            <p:nvPr/>
          </p:nvSpPr>
          <p:spPr>
            <a:xfrm>
              <a:off x="4876915" y="1247775"/>
              <a:ext cx="18936" cy="314326"/>
            </a:xfrm>
            <a:custGeom>
              <a:avLst/>
              <a:gdLst/>
              <a:ahLst/>
              <a:cxnLst/>
              <a:rect l="0" t="0" r="0" b="0"/>
              <a:pathLst>
                <a:path w="18936" h="314326">
                  <a:moveTo>
                    <a:pt x="18935" y="0"/>
                  </a:moveTo>
                  <a:lnTo>
                    <a:pt x="9802" y="0"/>
                  </a:lnTo>
                  <a:lnTo>
                    <a:pt x="9432" y="36727"/>
                  </a:lnTo>
                  <a:lnTo>
                    <a:pt x="8358" y="78262"/>
                  </a:lnTo>
                  <a:lnTo>
                    <a:pt x="1872" y="125173"/>
                  </a:lnTo>
                  <a:lnTo>
                    <a:pt x="474" y="162324"/>
                  </a:lnTo>
                  <a:lnTo>
                    <a:pt x="0" y="207747"/>
                  </a:lnTo>
                  <a:lnTo>
                    <a:pt x="7512" y="248352"/>
                  </a:lnTo>
                  <a:lnTo>
                    <a:pt x="18935"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0" name="SMARTInkShape-8842"/>
            <p:cNvSpPr/>
            <p:nvPr/>
          </p:nvSpPr>
          <p:spPr>
            <a:xfrm>
              <a:off x="4810125" y="1438275"/>
              <a:ext cx="104776" cy="38101"/>
            </a:xfrm>
            <a:custGeom>
              <a:avLst/>
              <a:gdLst/>
              <a:ahLst/>
              <a:cxnLst/>
              <a:rect l="0" t="0" r="0" b="0"/>
              <a:pathLst>
                <a:path w="104776" h="38101">
                  <a:moveTo>
                    <a:pt x="0" y="38100"/>
                  </a:moveTo>
                  <a:lnTo>
                    <a:pt x="0" y="33044"/>
                  </a:lnTo>
                  <a:lnTo>
                    <a:pt x="1058" y="31554"/>
                  </a:lnTo>
                  <a:lnTo>
                    <a:pt x="2822" y="30561"/>
                  </a:lnTo>
                  <a:lnTo>
                    <a:pt x="40118" y="21232"/>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SMARTInkShape-8843"/>
            <p:cNvSpPr/>
            <p:nvPr/>
          </p:nvSpPr>
          <p:spPr>
            <a:xfrm>
              <a:off x="5038725" y="1485900"/>
              <a:ext cx="57151" cy="92759"/>
            </a:xfrm>
            <a:custGeom>
              <a:avLst/>
              <a:gdLst/>
              <a:ahLst/>
              <a:cxnLst/>
              <a:rect l="0" t="0" r="0" b="0"/>
              <a:pathLst>
                <a:path w="57151" h="92759">
                  <a:moveTo>
                    <a:pt x="0" y="28575"/>
                  </a:moveTo>
                  <a:lnTo>
                    <a:pt x="1059" y="38296"/>
                  </a:lnTo>
                  <a:lnTo>
                    <a:pt x="8937" y="82635"/>
                  </a:lnTo>
                  <a:lnTo>
                    <a:pt x="9133" y="86840"/>
                  </a:lnTo>
                  <a:lnTo>
                    <a:pt x="10322" y="89644"/>
                  </a:lnTo>
                  <a:lnTo>
                    <a:pt x="12173" y="91512"/>
                  </a:lnTo>
                  <a:lnTo>
                    <a:pt x="14465" y="92758"/>
                  </a:lnTo>
                  <a:lnTo>
                    <a:pt x="14935" y="92531"/>
                  </a:lnTo>
                  <a:lnTo>
                    <a:pt x="10447" y="86830"/>
                  </a:lnTo>
                  <a:lnTo>
                    <a:pt x="22863" y="46050"/>
                  </a:lnTo>
                  <a:lnTo>
                    <a:pt x="31939" y="28696"/>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2" name="SMARTInkShape-8844"/>
            <p:cNvSpPr/>
            <p:nvPr/>
          </p:nvSpPr>
          <p:spPr>
            <a:xfrm>
              <a:off x="5191125" y="1514475"/>
              <a:ext cx="28576" cy="47626"/>
            </a:xfrm>
            <a:custGeom>
              <a:avLst/>
              <a:gdLst/>
              <a:ahLst/>
              <a:cxnLst/>
              <a:rect l="0" t="0" r="0" b="0"/>
              <a:pathLst>
                <a:path w="28576" h="47626">
                  <a:moveTo>
                    <a:pt x="0" y="0"/>
                  </a:moveTo>
                  <a:lnTo>
                    <a:pt x="5057" y="0"/>
                  </a:lnTo>
                  <a:lnTo>
                    <a:pt x="6546" y="1058"/>
                  </a:lnTo>
                  <a:lnTo>
                    <a:pt x="7539" y="2822"/>
                  </a:lnTo>
                  <a:lnTo>
                    <a:pt x="8201" y="5056"/>
                  </a:lnTo>
                  <a:lnTo>
                    <a:pt x="9701" y="6546"/>
                  </a:lnTo>
                  <a:lnTo>
                    <a:pt x="14189" y="8201"/>
                  </a:lnTo>
                  <a:lnTo>
                    <a:pt x="15810" y="11817"/>
                  </a:lnTo>
                  <a:lnTo>
                    <a:pt x="2857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3" name="SMARTInkShape-8845"/>
            <p:cNvSpPr/>
            <p:nvPr/>
          </p:nvSpPr>
          <p:spPr>
            <a:xfrm>
              <a:off x="5292310" y="1478207"/>
              <a:ext cx="97125" cy="131519"/>
            </a:xfrm>
            <a:custGeom>
              <a:avLst/>
              <a:gdLst/>
              <a:ahLst/>
              <a:cxnLst/>
              <a:rect l="0" t="0" r="0" b="0"/>
              <a:pathLst>
                <a:path w="97125" h="131519">
                  <a:moveTo>
                    <a:pt x="79790" y="26743"/>
                  </a:moveTo>
                  <a:lnTo>
                    <a:pt x="94979" y="10496"/>
                  </a:lnTo>
                  <a:lnTo>
                    <a:pt x="97124" y="4353"/>
                  </a:lnTo>
                  <a:lnTo>
                    <a:pt x="96637" y="2291"/>
                  </a:lnTo>
                  <a:lnTo>
                    <a:pt x="95255" y="917"/>
                  </a:lnTo>
                  <a:lnTo>
                    <a:pt x="93274" y="0"/>
                  </a:lnTo>
                  <a:lnTo>
                    <a:pt x="75319" y="3767"/>
                  </a:lnTo>
                  <a:lnTo>
                    <a:pt x="54947" y="11586"/>
                  </a:lnTo>
                  <a:lnTo>
                    <a:pt x="23612" y="44406"/>
                  </a:lnTo>
                  <a:lnTo>
                    <a:pt x="8935" y="68783"/>
                  </a:lnTo>
                  <a:lnTo>
                    <a:pt x="0" y="99759"/>
                  </a:lnTo>
                  <a:lnTo>
                    <a:pt x="1289" y="115992"/>
                  </a:lnTo>
                  <a:lnTo>
                    <a:pt x="4173" y="121167"/>
                  </a:lnTo>
                  <a:lnTo>
                    <a:pt x="8211" y="124618"/>
                  </a:lnTo>
                  <a:lnTo>
                    <a:pt x="70265" y="1315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4" name="SMARTInkShape-8846"/>
            <p:cNvSpPr/>
            <p:nvPr/>
          </p:nvSpPr>
          <p:spPr>
            <a:xfrm>
              <a:off x="5525089" y="1363399"/>
              <a:ext cx="18462" cy="255852"/>
            </a:xfrm>
            <a:custGeom>
              <a:avLst/>
              <a:gdLst/>
              <a:ahLst/>
              <a:cxnLst/>
              <a:rect l="0" t="0" r="0" b="0"/>
              <a:pathLst>
                <a:path w="18462" h="255852">
                  <a:moveTo>
                    <a:pt x="8936" y="8201"/>
                  </a:moveTo>
                  <a:lnTo>
                    <a:pt x="8936" y="0"/>
                  </a:lnTo>
                  <a:lnTo>
                    <a:pt x="6114" y="36853"/>
                  </a:lnTo>
                  <a:lnTo>
                    <a:pt x="1397" y="74899"/>
                  </a:lnTo>
                  <a:lnTo>
                    <a:pt x="0" y="121449"/>
                  </a:lnTo>
                  <a:lnTo>
                    <a:pt x="731" y="156959"/>
                  </a:lnTo>
                  <a:lnTo>
                    <a:pt x="7002" y="202803"/>
                  </a:lnTo>
                  <a:lnTo>
                    <a:pt x="11185" y="225669"/>
                  </a:lnTo>
                  <a:lnTo>
                    <a:pt x="18461" y="2558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SMARTInkShape-8847"/>
            <p:cNvSpPr/>
            <p:nvPr/>
          </p:nvSpPr>
          <p:spPr>
            <a:xfrm>
              <a:off x="5457825" y="1506843"/>
              <a:ext cx="238126" cy="131458"/>
            </a:xfrm>
            <a:custGeom>
              <a:avLst/>
              <a:gdLst/>
              <a:ahLst/>
              <a:cxnLst/>
              <a:rect l="0" t="0" r="0" b="0"/>
              <a:pathLst>
                <a:path w="238126" h="131458">
                  <a:moveTo>
                    <a:pt x="0" y="93357"/>
                  </a:moveTo>
                  <a:lnTo>
                    <a:pt x="36728" y="80174"/>
                  </a:lnTo>
                  <a:lnTo>
                    <a:pt x="75794" y="66520"/>
                  </a:lnTo>
                  <a:lnTo>
                    <a:pt x="121863" y="47369"/>
                  </a:lnTo>
                  <a:lnTo>
                    <a:pt x="163654" y="27316"/>
                  </a:lnTo>
                  <a:lnTo>
                    <a:pt x="208865" y="7688"/>
                  </a:lnTo>
                  <a:lnTo>
                    <a:pt x="225575" y="946"/>
                  </a:lnTo>
                  <a:lnTo>
                    <a:pt x="229758" y="0"/>
                  </a:lnTo>
                  <a:lnTo>
                    <a:pt x="232547" y="1485"/>
                  </a:lnTo>
                  <a:lnTo>
                    <a:pt x="234407" y="4592"/>
                  </a:lnTo>
                  <a:lnTo>
                    <a:pt x="235646" y="8781"/>
                  </a:lnTo>
                  <a:lnTo>
                    <a:pt x="230260" y="51854"/>
                  </a:lnTo>
                  <a:lnTo>
                    <a:pt x="228928" y="90098"/>
                  </a:lnTo>
                  <a:lnTo>
                    <a:pt x="238125" y="1314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8848"/>
            <p:cNvSpPr/>
            <p:nvPr/>
          </p:nvSpPr>
          <p:spPr>
            <a:xfrm>
              <a:off x="5876925" y="1559024"/>
              <a:ext cx="152401" cy="111954"/>
            </a:xfrm>
            <a:custGeom>
              <a:avLst/>
              <a:gdLst/>
              <a:ahLst/>
              <a:cxnLst/>
              <a:rect l="0" t="0" r="0" b="0"/>
              <a:pathLst>
                <a:path w="152401" h="111954">
                  <a:moveTo>
                    <a:pt x="0" y="3076"/>
                  </a:moveTo>
                  <a:lnTo>
                    <a:pt x="8201" y="3076"/>
                  </a:lnTo>
                  <a:lnTo>
                    <a:pt x="19246" y="8132"/>
                  </a:lnTo>
                  <a:lnTo>
                    <a:pt x="22356" y="12797"/>
                  </a:lnTo>
                  <a:lnTo>
                    <a:pt x="41590" y="58197"/>
                  </a:lnTo>
                  <a:lnTo>
                    <a:pt x="47468" y="69450"/>
                  </a:lnTo>
                  <a:lnTo>
                    <a:pt x="48675" y="43786"/>
                  </a:lnTo>
                  <a:lnTo>
                    <a:pt x="56285" y="27368"/>
                  </a:lnTo>
                  <a:lnTo>
                    <a:pt x="71639" y="5679"/>
                  </a:lnTo>
                  <a:lnTo>
                    <a:pt x="73159" y="1637"/>
                  </a:lnTo>
                  <a:lnTo>
                    <a:pt x="76290" y="0"/>
                  </a:lnTo>
                  <a:lnTo>
                    <a:pt x="85412" y="1003"/>
                  </a:lnTo>
                  <a:lnTo>
                    <a:pt x="102448" y="12575"/>
                  </a:lnTo>
                  <a:lnTo>
                    <a:pt x="115845" y="29409"/>
                  </a:lnTo>
                  <a:lnTo>
                    <a:pt x="128181" y="74859"/>
                  </a:lnTo>
                  <a:lnTo>
                    <a:pt x="132669" y="97326"/>
                  </a:lnTo>
                  <a:lnTo>
                    <a:pt x="133260" y="111953"/>
                  </a:lnTo>
                  <a:lnTo>
                    <a:pt x="133310" y="110380"/>
                  </a:lnTo>
                  <a:lnTo>
                    <a:pt x="152400" y="983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8849"/>
            <p:cNvSpPr/>
            <p:nvPr/>
          </p:nvSpPr>
          <p:spPr>
            <a:xfrm>
              <a:off x="5762625" y="1555305"/>
              <a:ext cx="83053" cy="82177"/>
            </a:xfrm>
            <a:custGeom>
              <a:avLst/>
              <a:gdLst/>
              <a:ahLst/>
              <a:cxnLst/>
              <a:rect l="0" t="0" r="0" b="0"/>
              <a:pathLst>
                <a:path w="83053" h="82177">
                  <a:moveTo>
                    <a:pt x="0" y="54420"/>
                  </a:moveTo>
                  <a:lnTo>
                    <a:pt x="0" y="62621"/>
                  </a:lnTo>
                  <a:lnTo>
                    <a:pt x="5057" y="73666"/>
                  </a:lnTo>
                  <a:lnTo>
                    <a:pt x="7604" y="76775"/>
                  </a:lnTo>
                  <a:lnTo>
                    <a:pt x="13257" y="80231"/>
                  </a:lnTo>
                  <a:lnTo>
                    <a:pt x="27446" y="82176"/>
                  </a:lnTo>
                  <a:lnTo>
                    <a:pt x="45057" y="77696"/>
                  </a:lnTo>
                  <a:lnTo>
                    <a:pt x="77547" y="44181"/>
                  </a:lnTo>
                  <a:lnTo>
                    <a:pt x="82090" y="30820"/>
                  </a:lnTo>
                  <a:lnTo>
                    <a:pt x="83052" y="16414"/>
                  </a:lnTo>
                  <a:lnTo>
                    <a:pt x="79951" y="6484"/>
                  </a:lnTo>
                  <a:lnTo>
                    <a:pt x="76584" y="3413"/>
                  </a:lnTo>
                  <a:lnTo>
                    <a:pt x="67197" y="0"/>
                  </a:lnTo>
                  <a:lnTo>
                    <a:pt x="53149" y="4128"/>
                  </a:lnTo>
                  <a:lnTo>
                    <a:pt x="0" y="353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89" name="SMARTInkShape-8850"/>
          <p:cNvSpPr/>
          <p:nvPr/>
        </p:nvSpPr>
        <p:spPr>
          <a:xfrm>
            <a:off x="3744649" y="3048000"/>
            <a:ext cx="84402" cy="2638426"/>
          </a:xfrm>
          <a:custGeom>
            <a:avLst/>
            <a:gdLst/>
            <a:ahLst/>
            <a:cxnLst/>
            <a:rect l="0" t="0" r="0" b="0"/>
            <a:pathLst>
              <a:path w="84402" h="2638426">
                <a:moveTo>
                  <a:pt x="84401" y="2638425"/>
                </a:moveTo>
                <a:lnTo>
                  <a:pt x="84401" y="2592907"/>
                </a:lnTo>
                <a:lnTo>
                  <a:pt x="84401" y="2546184"/>
                </a:lnTo>
                <a:lnTo>
                  <a:pt x="84401" y="2502949"/>
                </a:lnTo>
                <a:lnTo>
                  <a:pt x="84401" y="2458847"/>
                </a:lnTo>
                <a:lnTo>
                  <a:pt x="84401" y="2414756"/>
                </a:lnTo>
                <a:lnTo>
                  <a:pt x="84401" y="2370486"/>
                </a:lnTo>
                <a:lnTo>
                  <a:pt x="84401" y="2330483"/>
                </a:lnTo>
                <a:lnTo>
                  <a:pt x="84401" y="2285586"/>
                </a:lnTo>
                <a:lnTo>
                  <a:pt x="84401" y="2245216"/>
                </a:lnTo>
                <a:lnTo>
                  <a:pt x="76862" y="2202743"/>
                </a:lnTo>
                <a:lnTo>
                  <a:pt x="74079" y="2161246"/>
                </a:lnTo>
                <a:lnTo>
                  <a:pt x="66709" y="2114428"/>
                </a:lnTo>
                <a:lnTo>
                  <a:pt x="65470" y="2073791"/>
                </a:lnTo>
                <a:lnTo>
                  <a:pt x="65367" y="2031297"/>
                </a:lnTo>
                <a:lnTo>
                  <a:pt x="65353" y="1988738"/>
                </a:lnTo>
                <a:lnTo>
                  <a:pt x="62529" y="1944901"/>
                </a:lnTo>
                <a:lnTo>
                  <a:pt x="56415" y="1898364"/>
                </a:lnTo>
                <a:lnTo>
                  <a:pt x="55942" y="1857946"/>
                </a:lnTo>
                <a:lnTo>
                  <a:pt x="54790" y="1826992"/>
                </a:lnTo>
                <a:lnTo>
                  <a:pt x="47628" y="1783942"/>
                </a:lnTo>
                <a:lnTo>
                  <a:pt x="46476" y="1741453"/>
                </a:lnTo>
                <a:lnTo>
                  <a:pt x="46324" y="1696295"/>
                </a:lnTo>
                <a:lnTo>
                  <a:pt x="46304" y="1650941"/>
                </a:lnTo>
                <a:lnTo>
                  <a:pt x="39756" y="1609282"/>
                </a:lnTo>
                <a:lnTo>
                  <a:pt x="37365" y="1567030"/>
                </a:lnTo>
                <a:lnTo>
                  <a:pt x="36854" y="1524453"/>
                </a:lnTo>
                <a:lnTo>
                  <a:pt x="36786" y="1479440"/>
                </a:lnTo>
                <a:lnTo>
                  <a:pt x="36779" y="1443652"/>
                </a:lnTo>
                <a:lnTo>
                  <a:pt x="36777" y="1406237"/>
                </a:lnTo>
                <a:lnTo>
                  <a:pt x="36776" y="1368339"/>
                </a:lnTo>
                <a:lnTo>
                  <a:pt x="36776" y="1330700"/>
                </a:lnTo>
                <a:lnTo>
                  <a:pt x="36776" y="1284695"/>
                </a:lnTo>
                <a:lnTo>
                  <a:pt x="36776" y="1244955"/>
                </a:lnTo>
                <a:lnTo>
                  <a:pt x="36776" y="1201513"/>
                </a:lnTo>
                <a:lnTo>
                  <a:pt x="36776" y="1157811"/>
                </a:lnTo>
                <a:lnTo>
                  <a:pt x="36776" y="1118056"/>
                </a:lnTo>
                <a:lnTo>
                  <a:pt x="36776" y="1071555"/>
                </a:lnTo>
                <a:lnTo>
                  <a:pt x="36776" y="1034147"/>
                </a:lnTo>
                <a:lnTo>
                  <a:pt x="31720" y="986620"/>
                </a:lnTo>
                <a:lnTo>
                  <a:pt x="28575" y="949086"/>
                </a:lnTo>
                <a:lnTo>
                  <a:pt x="27513" y="911570"/>
                </a:lnTo>
                <a:lnTo>
                  <a:pt x="27303" y="865589"/>
                </a:lnTo>
                <a:lnTo>
                  <a:pt x="27261" y="825853"/>
                </a:lnTo>
                <a:lnTo>
                  <a:pt x="20707" y="783472"/>
                </a:lnTo>
                <a:lnTo>
                  <a:pt x="18119" y="738800"/>
                </a:lnTo>
                <a:lnTo>
                  <a:pt x="17804" y="697485"/>
                </a:lnTo>
                <a:lnTo>
                  <a:pt x="17736" y="653041"/>
                </a:lnTo>
                <a:lnTo>
                  <a:pt x="10188" y="606227"/>
                </a:lnTo>
                <a:lnTo>
                  <a:pt x="8463" y="559806"/>
                </a:lnTo>
                <a:lnTo>
                  <a:pt x="8235" y="514064"/>
                </a:lnTo>
                <a:lnTo>
                  <a:pt x="8208" y="471764"/>
                </a:lnTo>
                <a:lnTo>
                  <a:pt x="5380" y="444281"/>
                </a:lnTo>
                <a:lnTo>
                  <a:pt x="0" y="408904"/>
                </a:lnTo>
                <a:lnTo>
                  <a:pt x="4851" y="400661"/>
                </a:lnTo>
                <a:lnTo>
                  <a:pt x="31668" y="377889"/>
                </a:lnTo>
                <a:lnTo>
                  <a:pt x="39798" y="360567"/>
                </a:lnTo>
                <a:lnTo>
                  <a:pt x="45730" y="317936"/>
                </a:lnTo>
                <a:lnTo>
                  <a:pt x="46251" y="274382"/>
                </a:lnTo>
                <a:lnTo>
                  <a:pt x="45233" y="250853"/>
                </a:lnTo>
                <a:lnTo>
                  <a:pt x="37364" y="203314"/>
                </a:lnTo>
                <a:lnTo>
                  <a:pt x="36799" y="159565"/>
                </a:lnTo>
                <a:lnTo>
                  <a:pt x="36776" y="112495"/>
                </a:lnTo>
                <a:lnTo>
                  <a:pt x="36776" y="102006"/>
                </a:lnTo>
                <a:lnTo>
                  <a:pt x="27425" y="57329"/>
                </a:lnTo>
                <a:lnTo>
                  <a:pt x="27285" y="49542"/>
                </a:lnTo>
                <a:lnTo>
                  <a:pt x="20712" y="40399"/>
                </a:lnTo>
                <a:lnTo>
                  <a:pt x="18119" y="30341"/>
                </a:lnTo>
                <a:lnTo>
                  <a:pt x="17726"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93" name="SMARTInkShape-Group1349"/>
          <p:cNvGrpSpPr/>
          <p:nvPr/>
        </p:nvGrpSpPr>
        <p:grpSpPr>
          <a:xfrm>
            <a:off x="3571875" y="5619750"/>
            <a:ext cx="312236" cy="609601"/>
            <a:chOff x="3571875" y="5619750"/>
            <a:chExt cx="312236" cy="609601"/>
          </a:xfrm>
        </p:grpSpPr>
        <p:sp>
          <p:nvSpPr>
            <p:cNvPr id="390" name="SMARTInkShape-8851"/>
            <p:cNvSpPr/>
            <p:nvPr/>
          </p:nvSpPr>
          <p:spPr>
            <a:xfrm>
              <a:off x="3571875" y="5772150"/>
              <a:ext cx="295276" cy="47626"/>
            </a:xfrm>
            <a:custGeom>
              <a:avLst/>
              <a:gdLst/>
              <a:ahLst/>
              <a:cxnLst/>
              <a:rect l="0" t="0" r="0" b="0"/>
              <a:pathLst>
                <a:path w="295276" h="47626">
                  <a:moveTo>
                    <a:pt x="0" y="0"/>
                  </a:moveTo>
                  <a:lnTo>
                    <a:pt x="0" y="5057"/>
                  </a:lnTo>
                  <a:lnTo>
                    <a:pt x="1058" y="6546"/>
                  </a:lnTo>
                  <a:lnTo>
                    <a:pt x="2822" y="7539"/>
                  </a:lnTo>
                  <a:lnTo>
                    <a:pt x="9721" y="8642"/>
                  </a:lnTo>
                  <a:lnTo>
                    <a:pt x="53961" y="14465"/>
                  </a:lnTo>
                  <a:lnTo>
                    <a:pt x="96737" y="19203"/>
                  </a:lnTo>
                  <a:lnTo>
                    <a:pt x="139905" y="25328"/>
                  </a:lnTo>
                  <a:lnTo>
                    <a:pt x="174363" y="27132"/>
                  </a:lnTo>
                  <a:lnTo>
                    <a:pt x="219350" y="33204"/>
                  </a:lnTo>
                  <a:lnTo>
                    <a:pt x="295275" y="476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8852"/>
            <p:cNvSpPr/>
            <p:nvPr/>
          </p:nvSpPr>
          <p:spPr>
            <a:xfrm>
              <a:off x="3577237" y="5887418"/>
              <a:ext cx="306874" cy="341933"/>
            </a:xfrm>
            <a:custGeom>
              <a:avLst/>
              <a:gdLst/>
              <a:ahLst/>
              <a:cxnLst/>
              <a:rect l="0" t="0" r="0" b="0"/>
              <a:pathLst>
                <a:path w="306874" h="341933">
                  <a:moveTo>
                    <a:pt x="166088" y="122857"/>
                  </a:moveTo>
                  <a:lnTo>
                    <a:pt x="166088" y="114656"/>
                  </a:lnTo>
                  <a:lnTo>
                    <a:pt x="171145" y="108668"/>
                  </a:lnTo>
                  <a:lnTo>
                    <a:pt x="173627" y="100323"/>
                  </a:lnTo>
                  <a:lnTo>
                    <a:pt x="175497" y="67354"/>
                  </a:lnTo>
                  <a:lnTo>
                    <a:pt x="170522" y="49379"/>
                  </a:lnTo>
                  <a:lnTo>
                    <a:pt x="162345" y="35704"/>
                  </a:lnTo>
                  <a:lnTo>
                    <a:pt x="148164" y="24950"/>
                  </a:lnTo>
                  <a:lnTo>
                    <a:pt x="110258" y="19439"/>
                  </a:lnTo>
                  <a:lnTo>
                    <a:pt x="66544" y="18261"/>
                  </a:lnTo>
                  <a:lnTo>
                    <a:pt x="40991" y="28248"/>
                  </a:lnTo>
                  <a:lnTo>
                    <a:pt x="18368" y="44613"/>
                  </a:lnTo>
                  <a:lnTo>
                    <a:pt x="10476" y="56684"/>
                  </a:lnTo>
                  <a:lnTo>
                    <a:pt x="354" y="86737"/>
                  </a:lnTo>
                  <a:lnTo>
                    <a:pt x="0" y="104687"/>
                  </a:lnTo>
                  <a:lnTo>
                    <a:pt x="6620" y="150673"/>
                  </a:lnTo>
                  <a:lnTo>
                    <a:pt x="12663" y="163795"/>
                  </a:lnTo>
                  <a:lnTo>
                    <a:pt x="44561" y="208562"/>
                  </a:lnTo>
                  <a:lnTo>
                    <a:pt x="86209" y="249504"/>
                  </a:lnTo>
                  <a:lnTo>
                    <a:pt x="122205" y="275226"/>
                  </a:lnTo>
                  <a:lnTo>
                    <a:pt x="158260" y="287007"/>
                  </a:lnTo>
                  <a:lnTo>
                    <a:pt x="197400" y="292144"/>
                  </a:lnTo>
                  <a:lnTo>
                    <a:pt x="225695" y="288610"/>
                  </a:lnTo>
                  <a:lnTo>
                    <a:pt x="252541" y="275803"/>
                  </a:lnTo>
                  <a:lnTo>
                    <a:pt x="290713" y="236957"/>
                  </a:lnTo>
                  <a:lnTo>
                    <a:pt x="301909" y="210169"/>
                  </a:lnTo>
                  <a:lnTo>
                    <a:pt x="306873" y="170364"/>
                  </a:lnTo>
                  <a:lnTo>
                    <a:pt x="298231" y="130113"/>
                  </a:lnTo>
                  <a:lnTo>
                    <a:pt x="277825" y="83727"/>
                  </a:lnTo>
                  <a:lnTo>
                    <a:pt x="254482" y="51510"/>
                  </a:lnTo>
                  <a:lnTo>
                    <a:pt x="229488" y="32368"/>
                  </a:lnTo>
                  <a:lnTo>
                    <a:pt x="183875" y="6384"/>
                  </a:lnTo>
                  <a:lnTo>
                    <a:pt x="147460" y="0"/>
                  </a:lnTo>
                  <a:lnTo>
                    <a:pt x="130347" y="4375"/>
                  </a:lnTo>
                  <a:lnTo>
                    <a:pt x="126386" y="8944"/>
                  </a:lnTo>
                  <a:lnTo>
                    <a:pt x="121984" y="22488"/>
                  </a:lnTo>
                  <a:lnTo>
                    <a:pt x="126466" y="63465"/>
                  </a:lnTo>
                  <a:lnTo>
                    <a:pt x="129428" y="79527"/>
                  </a:lnTo>
                  <a:lnTo>
                    <a:pt x="148577" y="124332"/>
                  </a:lnTo>
                  <a:lnTo>
                    <a:pt x="172742" y="163835"/>
                  </a:lnTo>
                  <a:lnTo>
                    <a:pt x="197898" y="207230"/>
                  </a:lnTo>
                  <a:lnTo>
                    <a:pt x="220428" y="250922"/>
                  </a:lnTo>
                  <a:lnTo>
                    <a:pt x="246347" y="293807"/>
                  </a:lnTo>
                  <a:lnTo>
                    <a:pt x="280388" y="341932"/>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8853"/>
            <p:cNvSpPr/>
            <p:nvPr/>
          </p:nvSpPr>
          <p:spPr>
            <a:xfrm>
              <a:off x="3819525" y="5619750"/>
              <a:ext cx="1" cy="76201"/>
            </a:xfrm>
            <a:custGeom>
              <a:avLst/>
              <a:gdLst/>
              <a:ahLst/>
              <a:cxnLst/>
              <a:rect l="0" t="0" r="0" b="0"/>
              <a:pathLst>
                <a:path w="1" h="76201">
                  <a:moveTo>
                    <a:pt x="0" y="0"/>
                  </a:moveTo>
                  <a:lnTo>
                    <a:pt x="0" y="46070"/>
                  </a:lnTo>
                  <a:lnTo>
                    <a:pt x="0" y="762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97" name="SMARTInkShape-Group1350"/>
          <p:cNvGrpSpPr/>
          <p:nvPr/>
        </p:nvGrpSpPr>
        <p:grpSpPr>
          <a:xfrm>
            <a:off x="2647950" y="2895600"/>
            <a:ext cx="1123951" cy="199571"/>
            <a:chOff x="2647950" y="2895600"/>
            <a:chExt cx="1123951" cy="199571"/>
          </a:xfrm>
        </p:grpSpPr>
        <p:sp>
          <p:nvSpPr>
            <p:cNvPr id="394" name="SMARTInkShape-8854"/>
            <p:cNvSpPr/>
            <p:nvPr/>
          </p:nvSpPr>
          <p:spPr>
            <a:xfrm>
              <a:off x="2647950" y="2895600"/>
              <a:ext cx="152401" cy="28576"/>
            </a:xfrm>
            <a:custGeom>
              <a:avLst/>
              <a:gdLst/>
              <a:ahLst/>
              <a:cxnLst/>
              <a:rect l="0" t="0" r="0" b="0"/>
              <a:pathLst>
                <a:path w="152401" h="28576">
                  <a:moveTo>
                    <a:pt x="0" y="28575"/>
                  </a:moveTo>
                  <a:lnTo>
                    <a:pt x="5057" y="23518"/>
                  </a:lnTo>
                  <a:lnTo>
                    <a:pt x="10361" y="21036"/>
                  </a:lnTo>
                  <a:lnTo>
                    <a:pt x="52193" y="16402"/>
                  </a:lnTo>
                  <a:lnTo>
                    <a:pt x="97576" y="10430"/>
                  </a:lnTo>
                  <a:lnTo>
                    <a:pt x="15240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SMARTInkShape-8855"/>
            <p:cNvSpPr/>
            <p:nvPr/>
          </p:nvSpPr>
          <p:spPr>
            <a:xfrm>
              <a:off x="2667000" y="2953336"/>
              <a:ext cx="127619" cy="141835"/>
            </a:xfrm>
            <a:custGeom>
              <a:avLst/>
              <a:gdLst/>
              <a:ahLst/>
              <a:cxnLst/>
              <a:rect l="0" t="0" r="0" b="0"/>
              <a:pathLst>
                <a:path w="127619" h="141835">
                  <a:moveTo>
                    <a:pt x="0" y="18464"/>
                  </a:moveTo>
                  <a:lnTo>
                    <a:pt x="0" y="31721"/>
                  </a:lnTo>
                  <a:lnTo>
                    <a:pt x="2822" y="37762"/>
                  </a:lnTo>
                  <a:lnTo>
                    <a:pt x="5057" y="40854"/>
                  </a:lnTo>
                  <a:lnTo>
                    <a:pt x="19712" y="85393"/>
                  </a:lnTo>
                  <a:lnTo>
                    <a:pt x="24636" y="97952"/>
                  </a:lnTo>
                  <a:lnTo>
                    <a:pt x="28466" y="115864"/>
                  </a:lnTo>
                  <a:lnTo>
                    <a:pt x="37115" y="132199"/>
                  </a:lnTo>
                  <a:lnTo>
                    <a:pt x="38062" y="141834"/>
                  </a:lnTo>
                  <a:lnTo>
                    <a:pt x="38089" y="137097"/>
                  </a:lnTo>
                  <a:lnTo>
                    <a:pt x="35273" y="131868"/>
                  </a:lnTo>
                  <a:lnTo>
                    <a:pt x="31552" y="126016"/>
                  </a:lnTo>
                  <a:lnTo>
                    <a:pt x="19690" y="85721"/>
                  </a:lnTo>
                  <a:lnTo>
                    <a:pt x="18276" y="77989"/>
                  </a:lnTo>
                  <a:lnTo>
                    <a:pt x="14120" y="67497"/>
                  </a:lnTo>
                  <a:lnTo>
                    <a:pt x="14389" y="55779"/>
                  </a:lnTo>
                  <a:lnTo>
                    <a:pt x="20985" y="24076"/>
                  </a:lnTo>
                  <a:lnTo>
                    <a:pt x="40484" y="6085"/>
                  </a:lnTo>
                  <a:lnTo>
                    <a:pt x="50096" y="2379"/>
                  </a:lnTo>
                  <a:lnTo>
                    <a:pt x="78570" y="0"/>
                  </a:lnTo>
                  <a:lnTo>
                    <a:pt x="115244" y="7666"/>
                  </a:lnTo>
                  <a:lnTo>
                    <a:pt x="122834" y="11196"/>
                  </a:lnTo>
                  <a:lnTo>
                    <a:pt x="126339" y="13618"/>
                  </a:lnTo>
                  <a:lnTo>
                    <a:pt x="127618" y="15234"/>
                  </a:lnTo>
                  <a:lnTo>
                    <a:pt x="127412" y="16310"/>
                  </a:lnTo>
                  <a:lnTo>
                    <a:pt x="126216" y="17028"/>
                  </a:lnTo>
                  <a:lnTo>
                    <a:pt x="115635" y="32331"/>
                  </a:lnTo>
                  <a:lnTo>
                    <a:pt x="69654" y="59661"/>
                  </a:lnTo>
                  <a:lnTo>
                    <a:pt x="22593" y="74620"/>
                  </a:lnTo>
                  <a:lnTo>
                    <a:pt x="9525" y="7561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6" name="SMARTInkShape-8856"/>
            <p:cNvSpPr/>
            <p:nvPr/>
          </p:nvSpPr>
          <p:spPr>
            <a:xfrm>
              <a:off x="2971800" y="3057525"/>
              <a:ext cx="800101" cy="28576"/>
            </a:xfrm>
            <a:custGeom>
              <a:avLst/>
              <a:gdLst/>
              <a:ahLst/>
              <a:cxnLst/>
              <a:rect l="0" t="0" r="0" b="0"/>
              <a:pathLst>
                <a:path w="800101" h="28576">
                  <a:moveTo>
                    <a:pt x="0" y="0"/>
                  </a:moveTo>
                  <a:lnTo>
                    <a:pt x="37074" y="1058"/>
                  </a:lnTo>
                  <a:lnTo>
                    <a:pt x="79925" y="8642"/>
                  </a:lnTo>
                  <a:lnTo>
                    <a:pt x="125193" y="9473"/>
                  </a:lnTo>
                  <a:lnTo>
                    <a:pt x="137133" y="10560"/>
                  </a:lnTo>
                  <a:lnTo>
                    <a:pt x="174091" y="18657"/>
                  </a:lnTo>
                  <a:lnTo>
                    <a:pt x="217375" y="19040"/>
                  </a:lnTo>
                  <a:lnTo>
                    <a:pt x="230331" y="19047"/>
                  </a:lnTo>
                  <a:lnTo>
                    <a:pt x="237483" y="21871"/>
                  </a:lnTo>
                  <a:lnTo>
                    <a:pt x="240872" y="24106"/>
                  </a:lnTo>
                  <a:lnTo>
                    <a:pt x="255755" y="27251"/>
                  </a:lnTo>
                  <a:lnTo>
                    <a:pt x="300649" y="28497"/>
                  </a:lnTo>
                  <a:lnTo>
                    <a:pt x="343289" y="28568"/>
                  </a:lnTo>
                  <a:lnTo>
                    <a:pt x="390362" y="28575"/>
                  </a:lnTo>
                  <a:lnTo>
                    <a:pt x="433328" y="28575"/>
                  </a:lnTo>
                  <a:lnTo>
                    <a:pt x="478407" y="28575"/>
                  </a:lnTo>
                  <a:lnTo>
                    <a:pt x="519221" y="27517"/>
                  </a:lnTo>
                  <a:lnTo>
                    <a:pt x="563410" y="19638"/>
                  </a:lnTo>
                  <a:lnTo>
                    <a:pt x="607344" y="19073"/>
                  </a:lnTo>
                  <a:lnTo>
                    <a:pt x="653992" y="19051"/>
                  </a:lnTo>
                  <a:lnTo>
                    <a:pt x="700719" y="19050"/>
                  </a:lnTo>
                  <a:lnTo>
                    <a:pt x="743501" y="19050"/>
                  </a:lnTo>
                  <a:lnTo>
                    <a:pt x="800100" y="190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01" name="SMARTInkShape-Group1351"/>
          <p:cNvGrpSpPr/>
          <p:nvPr/>
        </p:nvGrpSpPr>
        <p:grpSpPr>
          <a:xfrm>
            <a:off x="3152809" y="2857969"/>
            <a:ext cx="161892" cy="170982"/>
            <a:chOff x="3152809" y="2857969"/>
            <a:chExt cx="161892" cy="170982"/>
          </a:xfrm>
        </p:grpSpPr>
        <p:sp>
          <p:nvSpPr>
            <p:cNvPr id="398" name="SMARTInkShape-8857"/>
            <p:cNvSpPr/>
            <p:nvPr/>
          </p:nvSpPr>
          <p:spPr>
            <a:xfrm>
              <a:off x="3228975" y="2981325"/>
              <a:ext cx="9526" cy="1"/>
            </a:xfrm>
            <a:custGeom>
              <a:avLst/>
              <a:gdLst/>
              <a:ahLst/>
              <a:cxnLst/>
              <a:rect l="0" t="0" r="0" b="0"/>
              <a:pathLst>
                <a:path w="9526" h="1">
                  <a:moveTo>
                    <a:pt x="0" y="0"/>
                  </a:moveTo>
                  <a:lnTo>
                    <a:pt x="95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SMARTInkShape-8858"/>
            <p:cNvSpPr/>
            <p:nvPr/>
          </p:nvSpPr>
          <p:spPr>
            <a:xfrm>
              <a:off x="3219450" y="2952750"/>
              <a:ext cx="38101" cy="19051"/>
            </a:xfrm>
            <a:custGeom>
              <a:avLst/>
              <a:gdLst/>
              <a:ahLst/>
              <a:cxnLst/>
              <a:rect l="0" t="0" r="0" b="0"/>
              <a:pathLst>
                <a:path w="38101" h="19051">
                  <a:moveTo>
                    <a:pt x="0" y="19050"/>
                  </a:moveTo>
                  <a:lnTo>
                    <a:pt x="0" y="13993"/>
                  </a:lnTo>
                  <a:lnTo>
                    <a:pt x="1058" y="12504"/>
                  </a:lnTo>
                  <a:lnTo>
                    <a:pt x="2822" y="11511"/>
                  </a:lnTo>
                  <a:lnTo>
                    <a:pt x="16247" y="8728"/>
                  </a:lnTo>
                  <a:lnTo>
                    <a:pt x="3810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0" name="SMARTInkShape-8859"/>
            <p:cNvSpPr/>
            <p:nvPr/>
          </p:nvSpPr>
          <p:spPr>
            <a:xfrm>
              <a:off x="3152809" y="2857969"/>
              <a:ext cx="161892" cy="170982"/>
            </a:xfrm>
            <a:custGeom>
              <a:avLst/>
              <a:gdLst/>
              <a:ahLst/>
              <a:cxnLst/>
              <a:rect l="0" t="0" r="0" b="0"/>
              <a:pathLst>
                <a:path w="161892" h="170982">
                  <a:moveTo>
                    <a:pt x="9491" y="75731"/>
                  </a:moveTo>
                  <a:lnTo>
                    <a:pt x="4435" y="80788"/>
                  </a:lnTo>
                  <a:lnTo>
                    <a:pt x="1952" y="86092"/>
                  </a:lnTo>
                  <a:lnTo>
                    <a:pt x="0" y="117952"/>
                  </a:lnTo>
                  <a:lnTo>
                    <a:pt x="2804" y="123777"/>
                  </a:lnTo>
                  <a:lnTo>
                    <a:pt x="8170" y="131083"/>
                  </a:lnTo>
                  <a:lnTo>
                    <a:pt x="9375" y="140924"/>
                  </a:lnTo>
                  <a:lnTo>
                    <a:pt x="9457" y="147024"/>
                  </a:lnTo>
                  <a:lnTo>
                    <a:pt x="6653" y="152572"/>
                  </a:lnTo>
                  <a:lnTo>
                    <a:pt x="357" y="160936"/>
                  </a:lnTo>
                  <a:lnTo>
                    <a:pt x="9109" y="161442"/>
                  </a:lnTo>
                  <a:lnTo>
                    <a:pt x="9481" y="144122"/>
                  </a:lnTo>
                  <a:lnTo>
                    <a:pt x="1289" y="121098"/>
                  </a:lnTo>
                  <a:lnTo>
                    <a:pt x="358" y="105871"/>
                  </a:lnTo>
                  <a:lnTo>
                    <a:pt x="2963" y="96888"/>
                  </a:lnTo>
                  <a:lnTo>
                    <a:pt x="6589" y="88309"/>
                  </a:lnTo>
                  <a:lnTo>
                    <a:pt x="9441" y="45922"/>
                  </a:lnTo>
                  <a:lnTo>
                    <a:pt x="9481" y="31625"/>
                  </a:lnTo>
                  <a:lnTo>
                    <a:pt x="19601" y="19036"/>
                  </a:lnTo>
                  <a:lnTo>
                    <a:pt x="27390" y="13491"/>
                  </a:lnTo>
                  <a:lnTo>
                    <a:pt x="30949" y="12013"/>
                  </a:lnTo>
                  <a:lnTo>
                    <a:pt x="33321" y="9969"/>
                  </a:lnTo>
                  <a:lnTo>
                    <a:pt x="37718" y="3094"/>
                  </a:lnTo>
                  <a:lnTo>
                    <a:pt x="46082" y="0"/>
                  </a:lnTo>
                  <a:lnTo>
                    <a:pt x="46585" y="902"/>
                  </a:lnTo>
                  <a:lnTo>
                    <a:pt x="47144" y="4727"/>
                  </a:lnTo>
                  <a:lnTo>
                    <a:pt x="48351" y="6170"/>
                  </a:lnTo>
                  <a:lnTo>
                    <a:pt x="70357" y="17465"/>
                  </a:lnTo>
                  <a:lnTo>
                    <a:pt x="80677" y="31774"/>
                  </a:lnTo>
                  <a:lnTo>
                    <a:pt x="86322" y="44245"/>
                  </a:lnTo>
                  <a:lnTo>
                    <a:pt x="120426" y="91499"/>
                  </a:lnTo>
                  <a:lnTo>
                    <a:pt x="130456" y="111615"/>
                  </a:lnTo>
                  <a:lnTo>
                    <a:pt x="133103" y="119196"/>
                  </a:lnTo>
                  <a:lnTo>
                    <a:pt x="148393" y="145691"/>
                  </a:lnTo>
                  <a:lnTo>
                    <a:pt x="150600" y="153744"/>
                  </a:lnTo>
                  <a:lnTo>
                    <a:pt x="152247" y="156314"/>
                  </a:lnTo>
                  <a:lnTo>
                    <a:pt x="154403" y="158028"/>
                  </a:lnTo>
                  <a:lnTo>
                    <a:pt x="156899" y="159171"/>
                  </a:lnTo>
                  <a:lnTo>
                    <a:pt x="158563" y="160991"/>
                  </a:lnTo>
                  <a:lnTo>
                    <a:pt x="161891" y="17098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0" name="SMARTInkShape-Group1352"/>
          <p:cNvGrpSpPr/>
          <p:nvPr/>
        </p:nvGrpSpPr>
        <p:grpSpPr>
          <a:xfrm>
            <a:off x="8248650" y="3915866"/>
            <a:ext cx="2066926" cy="341810"/>
            <a:chOff x="8248650" y="3915866"/>
            <a:chExt cx="2066926" cy="341810"/>
          </a:xfrm>
        </p:grpSpPr>
        <p:sp>
          <p:nvSpPr>
            <p:cNvPr id="402" name="SMARTInkShape-8860"/>
            <p:cNvSpPr/>
            <p:nvPr/>
          </p:nvSpPr>
          <p:spPr>
            <a:xfrm>
              <a:off x="10115550" y="4048125"/>
              <a:ext cx="47626" cy="9526"/>
            </a:xfrm>
            <a:custGeom>
              <a:avLst/>
              <a:gdLst/>
              <a:ahLst/>
              <a:cxnLst/>
              <a:rect l="0" t="0" r="0" b="0"/>
              <a:pathLst>
                <a:path w="47626" h="9526">
                  <a:moveTo>
                    <a:pt x="0" y="9525"/>
                  </a:moveTo>
                  <a:lnTo>
                    <a:pt x="8202" y="9525"/>
                  </a:lnTo>
                  <a:lnTo>
                    <a:pt x="476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3" name="SMARTInkShape-8861"/>
            <p:cNvSpPr/>
            <p:nvPr/>
          </p:nvSpPr>
          <p:spPr>
            <a:xfrm>
              <a:off x="10067974" y="3915866"/>
              <a:ext cx="247602" cy="341810"/>
            </a:xfrm>
            <a:custGeom>
              <a:avLst/>
              <a:gdLst/>
              <a:ahLst/>
              <a:cxnLst/>
              <a:rect l="0" t="0" r="0" b="0"/>
              <a:pathLst>
                <a:path w="247602" h="341810">
                  <a:moveTo>
                    <a:pt x="38051" y="84634"/>
                  </a:moveTo>
                  <a:lnTo>
                    <a:pt x="43108" y="84634"/>
                  </a:lnTo>
                  <a:lnTo>
                    <a:pt x="44597" y="83576"/>
                  </a:lnTo>
                  <a:lnTo>
                    <a:pt x="45592" y="81812"/>
                  </a:lnTo>
                  <a:lnTo>
                    <a:pt x="46253" y="79578"/>
                  </a:lnTo>
                  <a:lnTo>
                    <a:pt x="46694" y="79147"/>
                  </a:lnTo>
                  <a:lnTo>
                    <a:pt x="46988" y="79917"/>
                  </a:lnTo>
                  <a:lnTo>
                    <a:pt x="47184" y="81490"/>
                  </a:lnTo>
                  <a:lnTo>
                    <a:pt x="37853" y="128761"/>
                  </a:lnTo>
                  <a:lnTo>
                    <a:pt x="30701" y="165560"/>
                  </a:lnTo>
                  <a:lnTo>
                    <a:pt x="15694" y="212295"/>
                  </a:lnTo>
                  <a:lnTo>
                    <a:pt x="2757" y="246228"/>
                  </a:lnTo>
                  <a:lnTo>
                    <a:pt x="0" y="282607"/>
                  </a:lnTo>
                  <a:lnTo>
                    <a:pt x="5023" y="273938"/>
                  </a:lnTo>
                  <a:lnTo>
                    <a:pt x="22343" y="231624"/>
                  </a:lnTo>
                  <a:lnTo>
                    <a:pt x="26695" y="196743"/>
                  </a:lnTo>
                  <a:lnTo>
                    <a:pt x="33040" y="152894"/>
                  </a:lnTo>
                  <a:lnTo>
                    <a:pt x="38119" y="111366"/>
                  </a:lnTo>
                  <a:lnTo>
                    <a:pt x="48216" y="64593"/>
                  </a:lnTo>
                  <a:lnTo>
                    <a:pt x="57292" y="35657"/>
                  </a:lnTo>
                  <a:lnTo>
                    <a:pt x="62476" y="23708"/>
                  </a:lnTo>
                  <a:lnTo>
                    <a:pt x="66455" y="7198"/>
                  </a:lnTo>
                  <a:lnTo>
                    <a:pt x="68629" y="4435"/>
                  </a:lnTo>
                  <a:lnTo>
                    <a:pt x="74665" y="0"/>
                  </a:lnTo>
                  <a:lnTo>
                    <a:pt x="75160" y="695"/>
                  </a:lnTo>
                  <a:lnTo>
                    <a:pt x="75711" y="4289"/>
                  </a:lnTo>
                  <a:lnTo>
                    <a:pt x="99638" y="41794"/>
                  </a:lnTo>
                  <a:lnTo>
                    <a:pt x="113048" y="62419"/>
                  </a:lnTo>
                  <a:lnTo>
                    <a:pt x="127301" y="92907"/>
                  </a:lnTo>
                  <a:lnTo>
                    <a:pt x="141048" y="115660"/>
                  </a:lnTo>
                  <a:lnTo>
                    <a:pt x="160232" y="156850"/>
                  </a:lnTo>
                  <a:lnTo>
                    <a:pt x="184403" y="199205"/>
                  </a:lnTo>
                  <a:lnTo>
                    <a:pt x="206738" y="244418"/>
                  </a:lnTo>
                  <a:lnTo>
                    <a:pt x="228308" y="290338"/>
                  </a:lnTo>
                  <a:lnTo>
                    <a:pt x="238004" y="308214"/>
                  </a:lnTo>
                  <a:lnTo>
                    <a:pt x="247601" y="34180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4" name="SMARTInkShape-8862"/>
            <p:cNvSpPr/>
            <p:nvPr/>
          </p:nvSpPr>
          <p:spPr>
            <a:xfrm>
              <a:off x="9725025" y="4061688"/>
              <a:ext cx="95251" cy="5488"/>
            </a:xfrm>
            <a:custGeom>
              <a:avLst/>
              <a:gdLst/>
              <a:ahLst/>
              <a:cxnLst/>
              <a:rect l="0" t="0" r="0" b="0"/>
              <a:pathLst>
                <a:path w="95251" h="5488">
                  <a:moveTo>
                    <a:pt x="0" y="5487"/>
                  </a:moveTo>
                  <a:lnTo>
                    <a:pt x="40021" y="2665"/>
                  </a:lnTo>
                  <a:lnTo>
                    <a:pt x="56945" y="0"/>
                  </a:lnTo>
                  <a:lnTo>
                    <a:pt x="95250" y="5487"/>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5" name="SMARTInkShape-8863"/>
            <p:cNvSpPr/>
            <p:nvPr/>
          </p:nvSpPr>
          <p:spPr>
            <a:xfrm>
              <a:off x="9686925" y="4010025"/>
              <a:ext cx="123826" cy="9526"/>
            </a:xfrm>
            <a:custGeom>
              <a:avLst/>
              <a:gdLst/>
              <a:ahLst/>
              <a:cxnLst/>
              <a:rect l="0" t="0" r="0" b="0"/>
              <a:pathLst>
                <a:path w="123826" h="9526">
                  <a:moveTo>
                    <a:pt x="0" y="9525"/>
                  </a:moveTo>
                  <a:lnTo>
                    <a:pt x="0" y="4469"/>
                  </a:lnTo>
                  <a:lnTo>
                    <a:pt x="1059" y="2979"/>
                  </a:lnTo>
                  <a:lnTo>
                    <a:pt x="2822" y="1986"/>
                  </a:lnTo>
                  <a:lnTo>
                    <a:pt x="13257" y="392"/>
                  </a:lnTo>
                  <a:lnTo>
                    <a:pt x="53258" y="34"/>
                  </a:lnTo>
                  <a:lnTo>
                    <a:pt x="1238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6" name="SMARTInkShape-8864"/>
            <p:cNvSpPr/>
            <p:nvPr/>
          </p:nvSpPr>
          <p:spPr>
            <a:xfrm>
              <a:off x="9420225" y="3944674"/>
              <a:ext cx="171451" cy="175289"/>
            </a:xfrm>
            <a:custGeom>
              <a:avLst/>
              <a:gdLst/>
              <a:ahLst/>
              <a:cxnLst/>
              <a:rect l="0" t="0" r="0" b="0"/>
              <a:pathLst>
                <a:path w="171451" h="175289">
                  <a:moveTo>
                    <a:pt x="171450" y="8201"/>
                  </a:moveTo>
                  <a:lnTo>
                    <a:pt x="166393" y="8201"/>
                  </a:lnTo>
                  <a:lnTo>
                    <a:pt x="164904" y="7143"/>
                  </a:lnTo>
                  <a:lnTo>
                    <a:pt x="163910" y="5379"/>
                  </a:lnTo>
                  <a:lnTo>
                    <a:pt x="163249" y="3144"/>
                  </a:lnTo>
                  <a:lnTo>
                    <a:pt x="160691" y="1655"/>
                  </a:lnTo>
                  <a:lnTo>
                    <a:pt x="152205" y="0"/>
                  </a:lnTo>
                  <a:lnTo>
                    <a:pt x="105480" y="9211"/>
                  </a:lnTo>
                  <a:lnTo>
                    <a:pt x="66815" y="26157"/>
                  </a:lnTo>
                  <a:lnTo>
                    <a:pt x="24713" y="42917"/>
                  </a:lnTo>
                  <a:lnTo>
                    <a:pt x="19650" y="44045"/>
                  </a:lnTo>
                  <a:lnTo>
                    <a:pt x="16275" y="45855"/>
                  </a:lnTo>
                  <a:lnTo>
                    <a:pt x="14026" y="48121"/>
                  </a:lnTo>
                  <a:lnTo>
                    <a:pt x="12525" y="50689"/>
                  </a:lnTo>
                  <a:lnTo>
                    <a:pt x="12584" y="53459"/>
                  </a:lnTo>
                  <a:lnTo>
                    <a:pt x="15470" y="59360"/>
                  </a:lnTo>
                  <a:lnTo>
                    <a:pt x="25926" y="62689"/>
                  </a:lnTo>
                  <a:lnTo>
                    <a:pt x="46841" y="67385"/>
                  </a:lnTo>
                  <a:lnTo>
                    <a:pt x="82983" y="78453"/>
                  </a:lnTo>
                  <a:lnTo>
                    <a:pt x="127712" y="90830"/>
                  </a:lnTo>
                  <a:lnTo>
                    <a:pt x="146732" y="101358"/>
                  </a:lnTo>
                  <a:lnTo>
                    <a:pt x="159053" y="111693"/>
                  </a:lnTo>
                  <a:lnTo>
                    <a:pt x="165940" y="123342"/>
                  </a:lnTo>
                  <a:lnTo>
                    <a:pt x="167777" y="129411"/>
                  </a:lnTo>
                  <a:lnTo>
                    <a:pt x="166996" y="141800"/>
                  </a:lnTo>
                  <a:lnTo>
                    <a:pt x="165305" y="148067"/>
                  </a:lnTo>
                  <a:lnTo>
                    <a:pt x="162062" y="152245"/>
                  </a:lnTo>
                  <a:lnTo>
                    <a:pt x="152813" y="156887"/>
                  </a:lnTo>
                  <a:lnTo>
                    <a:pt x="109032" y="168476"/>
                  </a:lnTo>
                  <a:lnTo>
                    <a:pt x="68613" y="175288"/>
                  </a:lnTo>
                  <a:lnTo>
                    <a:pt x="0" y="17012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SMARTInkShape-8865"/>
            <p:cNvSpPr/>
            <p:nvPr/>
          </p:nvSpPr>
          <p:spPr>
            <a:xfrm>
              <a:off x="9144736" y="3935576"/>
              <a:ext cx="179848" cy="217325"/>
            </a:xfrm>
            <a:custGeom>
              <a:avLst/>
              <a:gdLst/>
              <a:ahLst/>
              <a:cxnLst/>
              <a:rect l="0" t="0" r="0" b="0"/>
              <a:pathLst>
                <a:path w="179848" h="217325">
                  <a:moveTo>
                    <a:pt x="170714" y="26824"/>
                  </a:moveTo>
                  <a:lnTo>
                    <a:pt x="170714" y="21768"/>
                  </a:lnTo>
                  <a:lnTo>
                    <a:pt x="171773" y="20278"/>
                  </a:lnTo>
                  <a:lnTo>
                    <a:pt x="173536" y="19285"/>
                  </a:lnTo>
                  <a:lnTo>
                    <a:pt x="175771" y="18623"/>
                  </a:lnTo>
                  <a:lnTo>
                    <a:pt x="177260" y="17123"/>
                  </a:lnTo>
                  <a:lnTo>
                    <a:pt x="178915" y="12635"/>
                  </a:lnTo>
                  <a:lnTo>
                    <a:pt x="179847" y="4158"/>
                  </a:lnTo>
                  <a:lnTo>
                    <a:pt x="177861" y="2188"/>
                  </a:lnTo>
                  <a:lnTo>
                    <a:pt x="170010" y="0"/>
                  </a:lnTo>
                  <a:lnTo>
                    <a:pt x="159465" y="1850"/>
                  </a:lnTo>
                  <a:lnTo>
                    <a:pt x="120279" y="16716"/>
                  </a:lnTo>
                  <a:lnTo>
                    <a:pt x="74363" y="38676"/>
                  </a:lnTo>
                  <a:lnTo>
                    <a:pt x="56983" y="51142"/>
                  </a:lnTo>
                  <a:lnTo>
                    <a:pt x="16527" y="95882"/>
                  </a:lnTo>
                  <a:lnTo>
                    <a:pt x="4849" y="115489"/>
                  </a:lnTo>
                  <a:lnTo>
                    <a:pt x="368" y="143900"/>
                  </a:lnTo>
                  <a:lnTo>
                    <a:pt x="0" y="152500"/>
                  </a:lnTo>
                  <a:lnTo>
                    <a:pt x="8057" y="170521"/>
                  </a:lnTo>
                  <a:lnTo>
                    <a:pt x="22222" y="186998"/>
                  </a:lnTo>
                  <a:lnTo>
                    <a:pt x="57186" y="206198"/>
                  </a:lnTo>
                  <a:lnTo>
                    <a:pt x="113564" y="21732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8" name="SMARTInkShape-8866"/>
            <p:cNvSpPr/>
            <p:nvPr/>
          </p:nvSpPr>
          <p:spPr>
            <a:xfrm>
              <a:off x="8591550" y="3991601"/>
              <a:ext cx="381001" cy="93631"/>
            </a:xfrm>
            <a:custGeom>
              <a:avLst/>
              <a:gdLst/>
              <a:ahLst/>
              <a:cxnLst/>
              <a:rect l="0" t="0" r="0" b="0"/>
              <a:pathLst>
                <a:path w="381001" h="93631">
                  <a:moveTo>
                    <a:pt x="0" y="56524"/>
                  </a:moveTo>
                  <a:lnTo>
                    <a:pt x="0" y="65657"/>
                  </a:lnTo>
                  <a:lnTo>
                    <a:pt x="5057" y="70989"/>
                  </a:lnTo>
                  <a:lnTo>
                    <a:pt x="13184" y="73536"/>
                  </a:lnTo>
                  <a:lnTo>
                    <a:pt x="18314" y="74216"/>
                  </a:lnTo>
                  <a:lnTo>
                    <a:pt x="26837" y="72148"/>
                  </a:lnTo>
                  <a:lnTo>
                    <a:pt x="40932" y="62197"/>
                  </a:lnTo>
                  <a:lnTo>
                    <a:pt x="50698" y="53149"/>
                  </a:lnTo>
                  <a:lnTo>
                    <a:pt x="62422" y="27517"/>
                  </a:lnTo>
                  <a:lnTo>
                    <a:pt x="64785" y="17879"/>
                  </a:lnTo>
                  <a:lnTo>
                    <a:pt x="64357" y="13827"/>
                  </a:lnTo>
                  <a:lnTo>
                    <a:pt x="61058" y="6503"/>
                  </a:lnTo>
                  <a:lnTo>
                    <a:pt x="58697" y="4127"/>
                  </a:lnTo>
                  <a:lnTo>
                    <a:pt x="53251" y="1487"/>
                  </a:lnTo>
                  <a:lnTo>
                    <a:pt x="44236" y="0"/>
                  </a:lnTo>
                  <a:lnTo>
                    <a:pt x="38005" y="2475"/>
                  </a:lnTo>
                  <a:lnTo>
                    <a:pt x="34861" y="4616"/>
                  </a:lnTo>
                  <a:lnTo>
                    <a:pt x="22213" y="23262"/>
                  </a:lnTo>
                  <a:lnTo>
                    <a:pt x="13755" y="41142"/>
                  </a:lnTo>
                  <a:lnTo>
                    <a:pt x="10082" y="67407"/>
                  </a:lnTo>
                  <a:lnTo>
                    <a:pt x="12013" y="70129"/>
                  </a:lnTo>
                  <a:lnTo>
                    <a:pt x="19803" y="73154"/>
                  </a:lnTo>
                  <a:lnTo>
                    <a:pt x="51175" y="75362"/>
                  </a:lnTo>
                  <a:lnTo>
                    <a:pt x="77252" y="70455"/>
                  </a:lnTo>
                  <a:lnTo>
                    <a:pt x="94974" y="62298"/>
                  </a:lnTo>
                  <a:lnTo>
                    <a:pt x="142183" y="25427"/>
                  </a:lnTo>
                  <a:lnTo>
                    <a:pt x="159116" y="11284"/>
                  </a:lnTo>
                  <a:lnTo>
                    <a:pt x="163499" y="9959"/>
                  </a:lnTo>
                  <a:lnTo>
                    <a:pt x="166150" y="9606"/>
                  </a:lnTo>
                  <a:lnTo>
                    <a:pt x="167917" y="10428"/>
                  </a:lnTo>
                  <a:lnTo>
                    <a:pt x="169095" y="12035"/>
                  </a:lnTo>
                  <a:lnTo>
                    <a:pt x="170403" y="16643"/>
                  </a:lnTo>
                  <a:lnTo>
                    <a:pt x="172198" y="26245"/>
                  </a:lnTo>
                  <a:lnTo>
                    <a:pt x="180021" y="42026"/>
                  </a:lnTo>
                  <a:lnTo>
                    <a:pt x="216098" y="89592"/>
                  </a:lnTo>
                  <a:lnTo>
                    <a:pt x="218487" y="93630"/>
                  </a:lnTo>
                  <a:lnTo>
                    <a:pt x="223957" y="89273"/>
                  </a:lnTo>
                  <a:lnTo>
                    <a:pt x="226537" y="81310"/>
                  </a:lnTo>
                  <a:lnTo>
                    <a:pt x="227225" y="76223"/>
                  </a:lnTo>
                  <a:lnTo>
                    <a:pt x="233634" y="64926"/>
                  </a:lnTo>
                  <a:lnTo>
                    <a:pt x="241420" y="52850"/>
                  </a:lnTo>
                  <a:lnTo>
                    <a:pt x="249242" y="30673"/>
                  </a:lnTo>
                  <a:lnTo>
                    <a:pt x="251886" y="26590"/>
                  </a:lnTo>
                  <a:lnTo>
                    <a:pt x="257646" y="22053"/>
                  </a:lnTo>
                  <a:lnTo>
                    <a:pt x="264911" y="19141"/>
                  </a:lnTo>
                  <a:lnTo>
                    <a:pt x="268726" y="21565"/>
                  </a:lnTo>
                  <a:lnTo>
                    <a:pt x="315819" y="67562"/>
                  </a:lnTo>
                  <a:lnTo>
                    <a:pt x="350107" y="92699"/>
                  </a:lnTo>
                  <a:lnTo>
                    <a:pt x="351938" y="92283"/>
                  </a:lnTo>
                  <a:lnTo>
                    <a:pt x="356795" y="88997"/>
                  </a:lnTo>
                  <a:lnTo>
                    <a:pt x="359659" y="81187"/>
                  </a:lnTo>
                  <a:lnTo>
                    <a:pt x="369465" y="36243"/>
                  </a:lnTo>
                  <a:lnTo>
                    <a:pt x="381000" y="889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9" name="SMARTInkShape-8867"/>
            <p:cNvSpPr/>
            <p:nvPr/>
          </p:nvSpPr>
          <p:spPr>
            <a:xfrm>
              <a:off x="8248650" y="3933825"/>
              <a:ext cx="228601" cy="219076"/>
            </a:xfrm>
            <a:custGeom>
              <a:avLst/>
              <a:gdLst/>
              <a:ahLst/>
              <a:cxnLst/>
              <a:rect l="0" t="0" r="0" b="0"/>
              <a:pathLst>
                <a:path w="228601" h="219076">
                  <a:moveTo>
                    <a:pt x="0" y="0"/>
                  </a:moveTo>
                  <a:lnTo>
                    <a:pt x="26515" y="31572"/>
                  </a:lnTo>
                  <a:lnTo>
                    <a:pt x="32951" y="46135"/>
                  </a:lnTo>
                  <a:lnTo>
                    <a:pt x="45027" y="86783"/>
                  </a:lnTo>
                  <a:lnTo>
                    <a:pt x="55344" y="133489"/>
                  </a:lnTo>
                  <a:lnTo>
                    <a:pt x="57136" y="170796"/>
                  </a:lnTo>
                  <a:lnTo>
                    <a:pt x="58207" y="130256"/>
                  </a:lnTo>
                  <a:lnTo>
                    <a:pt x="67511" y="90131"/>
                  </a:lnTo>
                  <a:lnTo>
                    <a:pt x="84596" y="56139"/>
                  </a:lnTo>
                  <a:lnTo>
                    <a:pt x="115773" y="26426"/>
                  </a:lnTo>
                  <a:lnTo>
                    <a:pt x="131535" y="22328"/>
                  </a:lnTo>
                  <a:lnTo>
                    <a:pt x="150535" y="21565"/>
                  </a:lnTo>
                  <a:lnTo>
                    <a:pt x="172073" y="27086"/>
                  </a:lnTo>
                  <a:lnTo>
                    <a:pt x="181604" y="32499"/>
                  </a:lnTo>
                  <a:lnTo>
                    <a:pt x="197977" y="51610"/>
                  </a:lnTo>
                  <a:lnTo>
                    <a:pt x="214868" y="92000"/>
                  </a:lnTo>
                  <a:lnTo>
                    <a:pt x="224062" y="117688"/>
                  </a:lnTo>
                  <a:lnTo>
                    <a:pt x="227704" y="160399"/>
                  </a:lnTo>
                  <a:lnTo>
                    <a:pt x="228600" y="2190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5" name="SMARTInkShape-Group1353"/>
          <p:cNvGrpSpPr/>
          <p:nvPr/>
        </p:nvGrpSpPr>
        <p:grpSpPr>
          <a:xfrm>
            <a:off x="2990966" y="3190875"/>
            <a:ext cx="361835" cy="838201"/>
            <a:chOff x="2990966" y="3190875"/>
            <a:chExt cx="361835" cy="838201"/>
          </a:xfrm>
        </p:grpSpPr>
        <p:sp>
          <p:nvSpPr>
            <p:cNvPr id="411" name="SMARTInkShape-8868"/>
            <p:cNvSpPr/>
            <p:nvPr/>
          </p:nvSpPr>
          <p:spPr>
            <a:xfrm>
              <a:off x="3181350" y="3505200"/>
              <a:ext cx="123787" cy="171451"/>
            </a:xfrm>
            <a:custGeom>
              <a:avLst/>
              <a:gdLst/>
              <a:ahLst/>
              <a:cxnLst/>
              <a:rect l="0" t="0" r="0" b="0"/>
              <a:pathLst>
                <a:path w="123787" h="171451">
                  <a:moveTo>
                    <a:pt x="0" y="0"/>
                  </a:moveTo>
                  <a:lnTo>
                    <a:pt x="5057" y="0"/>
                  </a:lnTo>
                  <a:lnTo>
                    <a:pt x="10361" y="2822"/>
                  </a:lnTo>
                  <a:lnTo>
                    <a:pt x="22390" y="13257"/>
                  </a:lnTo>
                  <a:lnTo>
                    <a:pt x="47631" y="58817"/>
                  </a:lnTo>
                  <a:lnTo>
                    <a:pt x="53978" y="68474"/>
                  </a:lnTo>
                  <a:lnTo>
                    <a:pt x="62442" y="74969"/>
                  </a:lnTo>
                  <a:lnTo>
                    <a:pt x="64794" y="80239"/>
                  </a:lnTo>
                  <a:lnTo>
                    <a:pt x="66479" y="82068"/>
                  </a:lnTo>
                  <a:lnTo>
                    <a:pt x="71174" y="84100"/>
                  </a:lnTo>
                  <a:lnTo>
                    <a:pt x="79768" y="85243"/>
                  </a:lnTo>
                  <a:lnTo>
                    <a:pt x="81753" y="84346"/>
                  </a:lnTo>
                  <a:lnTo>
                    <a:pt x="83077" y="82689"/>
                  </a:lnTo>
                  <a:lnTo>
                    <a:pt x="98828" y="50065"/>
                  </a:lnTo>
                  <a:lnTo>
                    <a:pt x="104954" y="43418"/>
                  </a:lnTo>
                  <a:lnTo>
                    <a:pt x="108069" y="41645"/>
                  </a:lnTo>
                  <a:lnTo>
                    <a:pt x="110146" y="39405"/>
                  </a:lnTo>
                  <a:lnTo>
                    <a:pt x="123694" y="19209"/>
                  </a:lnTo>
                  <a:lnTo>
                    <a:pt x="123786" y="24154"/>
                  </a:lnTo>
                  <a:lnTo>
                    <a:pt x="106490" y="68184"/>
                  </a:lnTo>
                  <a:lnTo>
                    <a:pt x="89905" y="96371"/>
                  </a:lnTo>
                  <a:lnTo>
                    <a:pt x="69069" y="126242"/>
                  </a:lnTo>
                  <a:lnTo>
                    <a:pt x="54448" y="152290"/>
                  </a:lnTo>
                  <a:lnTo>
                    <a:pt x="38100"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2" name="SMARTInkShape-8869"/>
            <p:cNvSpPr/>
            <p:nvPr/>
          </p:nvSpPr>
          <p:spPr>
            <a:xfrm>
              <a:off x="2990966" y="3933825"/>
              <a:ext cx="104660" cy="95251"/>
            </a:xfrm>
            <a:custGeom>
              <a:avLst/>
              <a:gdLst/>
              <a:ahLst/>
              <a:cxnLst/>
              <a:rect l="0" t="0" r="0" b="0"/>
              <a:pathLst>
                <a:path w="104660" h="95251">
                  <a:moveTo>
                    <a:pt x="9409" y="0"/>
                  </a:moveTo>
                  <a:lnTo>
                    <a:pt x="0" y="0"/>
                  </a:lnTo>
                  <a:lnTo>
                    <a:pt x="4975" y="0"/>
                  </a:lnTo>
                  <a:lnTo>
                    <a:pt x="10261" y="2822"/>
                  </a:lnTo>
                  <a:lnTo>
                    <a:pt x="16138" y="6546"/>
                  </a:lnTo>
                  <a:lnTo>
                    <a:pt x="26454" y="8642"/>
                  </a:lnTo>
                  <a:lnTo>
                    <a:pt x="66078" y="10506"/>
                  </a:lnTo>
                  <a:lnTo>
                    <a:pt x="91359" y="18161"/>
                  </a:lnTo>
                  <a:lnTo>
                    <a:pt x="102699" y="18933"/>
                  </a:lnTo>
                  <a:lnTo>
                    <a:pt x="103352" y="20030"/>
                  </a:lnTo>
                  <a:lnTo>
                    <a:pt x="104078" y="24072"/>
                  </a:lnTo>
                  <a:lnTo>
                    <a:pt x="101579" y="29395"/>
                  </a:lnTo>
                  <a:lnTo>
                    <a:pt x="91351" y="41437"/>
                  </a:lnTo>
                  <a:lnTo>
                    <a:pt x="85338" y="44875"/>
                  </a:lnTo>
                  <a:lnTo>
                    <a:pt x="82254" y="45791"/>
                  </a:lnTo>
                  <a:lnTo>
                    <a:pt x="46068" y="72406"/>
                  </a:lnTo>
                  <a:lnTo>
                    <a:pt x="38263" y="82367"/>
                  </a:lnTo>
                  <a:lnTo>
                    <a:pt x="19194" y="95083"/>
                  </a:lnTo>
                  <a:lnTo>
                    <a:pt x="62167" y="95248"/>
                  </a:lnTo>
                  <a:lnTo>
                    <a:pt x="104659" y="952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3" name="SMARTInkShape-8870"/>
            <p:cNvSpPr/>
            <p:nvPr/>
          </p:nvSpPr>
          <p:spPr>
            <a:xfrm>
              <a:off x="3201724" y="3200400"/>
              <a:ext cx="132027" cy="95251"/>
            </a:xfrm>
            <a:custGeom>
              <a:avLst/>
              <a:gdLst/>
              <a:ahLst/>
              <a:cxnLst/>
              <a:rect l="0" t="0" r="0" b="0"/>
              <a:pathLst>
                <a:path w="132027" h="95251">
                  <a:moveTo>
                    <a:pt x="8201" y="0"/>
                  </a:moveTo>
                  <a:lnTo>
                    <a:pt x="0" y="0"/>
                  </a:lnTo>
                  <a:lnTo>
                    <a:pt x="4125" y="5057"/>
                  </a:lnTo>
                  <a:lnTo>
                    <a:pt x="21546" y="15188"/>
                  </a:lnTo>
                  <a:lnTo>
                    <a:pt x="33910" y="20022"/>
                  </a:lnTo>
                  <a:lnTo>
                    <a:pt x="80063" y="53794"/>
                  </a:lnTo>
                  <a:lnTo>
                    <a:pt x="118413" y="90129"/>
                  </a:lnTo>
                  <a:lnTo>
                    <a:pt x="132026" y="952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4" name="SMARTInkShape-8871"/>
            <p:cNvSpPr/>
            <p:nvPr/>
          </p:nvSpPr>
          <p:spPr>
            <a:xfrm>
              <a:off x="3257550" y="3190875"/>
              <a:ext cx="95251" cy="104776"/>
            </a:xfrm>
            <a:custGeom>
              <a:avLst/>
              <a:gdLst/>
              <a:ahLst/>
              <a:cxnLst/>
              <a:rect l="0" t="0" r="0" b="0"/>
              <a:pathLst>
                <a:path w="95251" h="104776">
                  <a:moveTo>
                    <a:pt x="95250" y="0"/>
                  </a:moveTo>
                  <a:lnTo>
                    <a:pt x="95250" y="5057"/>
                  </a:lnTo>
                  <a:lnTo>
                    <a:pt x="94192" y="6546"/>
                  </a:lnTo>
                  <a:lnTo>
                    <a:pt x="92428" y="7539"/>
                  </a:lnTo>
                  <a:lnTo>
                    <a:pt x="90194" y="8201"/>
                  </a:lnTo>
                  <a:lnTo>
                    <a:pt x="84889" y="14581"/>
                  </a:lnTo>
                  <a:lnTo>
                    <a:pt x="45370" y="59267"/>
                  </a:lnTo>
                  <a:lnTo>
                    <a:pt x="0" y="1047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31" name="SMARTInkShape-Group1354"/>
          <p:cNvGrpSpPr/>
          <p:nvPr/>
        </p:nvGrpSpPr>
        <p:grpSpPr>
          <a:xfrm>
            <a:off x="8231550" y="4429125"/>
            <a:ext cx="3274651" cy="333376"/>
            <a:chOff x="8231550" y="4429125"/>
            <a:chExt cx="3274651" cy="333376"/>
          </a:xfrm>
        </p:grpSpPr>
        <p:sp>
          <p:nvSpPr>
            <p:cNvPr id="416" name="SMARTInkShape-8872"/>
            <p:cNvSpPr/>
            <p:nvPr/>
          </p:nvSpPr>
          <p:spPr>
            <a:xfrm>
              <a:off x="11201400" y="4462110"/>
              <a:ext cx="304801" cy="300391"/>
            </a:xfrm>
            <a:custGeom>
              <a:avLst/>
              <a:gdLst/>
              <a:ahLst/>
              <a:cxnLst/>
              <a:rect l="0" t="0" r="0" b="0"/>
              <a:pathLst>
                <a:path w="304801" h="300391">
                  <a:moveTo>
                    <a:pt x="0" y="62265"/>
                  </a:moveTo>
                  <a:lnTo>
                    <a:pt x="5057" y="52152"/>
                  </a:lnTo>
                  <a:lnTo>
                    <a:pt x="16006" y="44365"/>
                  </a:lnTo>
                  <a:lnTo>
                    <a:pt x="62528" y="24266"/>
                  </a:lnTo>
                  <a:lnTo>
                    <a:pt x="109014" y="11485"/>
                  </a:lnTo>
                  <a:lnTo>
                    <a:pt x="153690" y="3132"/>
                  </a:lnTo>
                  <a:lnTo>
                    <a:pt x="169907" y="0"/>
                  </a:lnTo>
                  <a:lnTo>
                    <a:pt x="192636" y="4232"/>
                  </a:lnTo>
                  <a:lnTo>
                    <a:pt x="195098" y="5585"/>
                  </a:lnTo>
                  <a:lnTo>
                    <a:pt x="196740" y="7545"/>
                  </a:lnTo>
                  <a:lnTo>
                    <a:pt x="197836" y="9910"/>
                  </a:lnTo>
                  <a:lnTo>
                    <a:pt x="196230" y="18182"/>
                  </a:lnTo>
                  <a:lnTo>
                    <a:pt x="189872" y="31031"/>
                  </a:lnTo>
                  <a:lnTo>
                    <a:pt x="162741" y="70951"/>
                  </a:lnTo>
                  <a:lnTo>
                    <a:pt x="123896" y="118505"/>
                  </a:lnTo>
                  <a:lnTo>
                    <a:pt x="79379" y="163812"/>
                  </a:lnTo>
                  <a:lnTo>
                    <a:pt x="49476" y="207017"/>
                  </a:lnTo>
                  <a:lnTo>
                    <a:pt x="36414" y="229214"/>
                  </a:lnTo>
                  <a:lnTo>
                    <a:pt x="34860" y="234948"/>
                  </a:lnTo>
                  <a:lnTo>
                    <a:pt x="34883" y="239829"/>
                  </a:lnTo>
                  <a:lnTo>
                    <a:pt x="42521" y="260322"/>
                  </a:lnTo>
                  <a:lnTo>
                    <a:pt x="66339" y="278523"/>
                  </a:lnTo>
                  <a:lnTo>
                    <a:pt x="100206" y="287208"/>
                  </a:lnTo>
                  <a:lnTo>
                    <a:pt x="141973" y="290143"/>
                  </a:lnTo>
                  <a:lnTo>
                    <a:pt x="183619" y="290722"/>
                  </a:lnTo>
                  <a:lnTo>
                    <a:pt x="222184" y="290837"/>
                  </a:lnTo>
                  <a:lnTo>
                    <a:pt x="264335" y="291918"/>
                  </a:lnTo>
                  <a:lnTo>
                    <a:pt x="304800" y="30039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7" name="SMARTInkShape-8873"/>
            <p:cNvSpPr/>
            <p:nvPr/>
          </p:nvSpPr>
          <p:spPr>
            <a:xfrm>
              <a:off x="11049000" y="4524375"/>
              <a:ext cx="28576" cy="190501"/>
            </a:xfrm>
            <a:custGeom>
              <a:avLst/>
              <a:gdLst/>
              <a:ahLst/>
              <a:cxnLst/>
              <a:rect l="0" t="0" r="0" b="0"/>
              <a:pathLst>
                <a:path w="28576" h="190501">
                  <a:moveTo>
                    <a:pt x="0" y="0"/>
                  </a:moveTo>
                  <a:lnTo>
                    <a:pt x="0" y="5056"/>
                  </a:lnTo>
                  <a:lnTo>
                    <a:pt x="2823" y="10361"/>
                  </a:lnTo>
                  <a:lnTo>
                    <a:pt x="7604" y="18363"/>
                  </a:lnTo>
                  <a:lnTo>
                    <a:pt x="16476" y="46549"/>
                  </a:lnTo>
                  <a:lnTo>
                    <a:pt x="18542" y="82925"/>
                  </a:lnTo>
                  <a:lnTo>
                    <a:pt x="20008" y="128760"/>
                  </a:lnTo>
                  <a:lnTo>
                    <a:pt x="28575" y="1905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8" name="SMARTInkShape-8874"/>
            <p:cNvSpPr/>
            <p:nvPr/>
          </p:nvSpPr>
          <p:spPr>
            <a:xfrm>
              <a:off x="10963275" y="4591050"/>
              <a:ext cx="190501" cy="28576"/>
            </a:xfrm>
            <a:custGeom>
              <a:avLst/>
              <a:gdLst/>
              <a:ahLst/>
              <a:cxnLst/>
              <a:rect l="0" t="0" r="0" b="0"/>
              <a:pathLst>
                <a:path w="190501" h="28576">
                  <a:moveTo>
                    <a:pt x="0" y="28575"/>
                  </a:moveTo>
                  <a:lnTo>
                    <a:pt x="5057" y="28575"/>
                  </a:lnTo>
                  <a:lnTo>
                    <a:pt x="10361" y="25753"/>
                  </a:lnTo>
                  <a:lnTo>
                    <a:pt x="13257" y="23519"/>
                  </a:lnTo>
                  <a:lnTo>
                    <a:pt x="22121" y="21036"/>
                  </a:lnTo>
                  <a:lnTo>
                    <a:pt x="69676" y="11685"/>
                  </a:lnTo>
                  <a:lnTo>
                    <a:pt x="112970" y="8751"/>
                  </a:lnTo>
                  <a:lnTo>
                    <a:pt x="152137" y="2043"/>
                  </a:lnTo>
                  <a:lnTo>
                    <a:pt x="1905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9" name="SMARTInkShape-8875"/>
            <p:cNvSpPr/>
            <p:nvPr/>
          </p:nvSpPr>
          <p:spPr>
            <a:xfrm>
              <a:off x="10677525" y="4439414"/>
              <a:ext cx="171451" cy="275462"/>
            </a:xfrm>
            <a:custGeom>
              <a:avLst/>
              <a:gdLst/>
              <a:ahLst/>
              <a:cxnLst/>
              <a:rect l="0" t="0" r="0" b="0"/>
              <a:pathLst>
                <a:path w="171451" h="275462">
                  <a:moveTo>
                    <a:pt x="0" y="18286"/>
                  </a:moveTo>
                  <a:lnTo>
                    <a:pt x="25947" y="46350"/>
                  </a:lnTo>
                  <a:lnTo>
                    <a:pt x="48360" y="84546"/>
                  </a:lnTo>
                  <a:lnTo>
                    <a:pt x="82969" y="128891"/>
                  </a:lnTo>
                  <a:lnTo>
                    <a:pt x="102295" y="147974"/>
                  </a:lnTo>
                  <a:lnTo>
                    <a:pt x="112846" y="154595"/>
                  </a:lnTo>
                  <a:lnTo>
                    <a:pt x="118622" y="155725"/>
                  </a:lnTo>
                  <a:lnTo>
                    <a:pt x="130685" y="154159"/>
                  </a:lnTo>
                  <a:lnTo>
                    <a:pt x="134748" y="152260"/>
                  </a:lnTo>
                  <a:lnTo>
                    <a:pt x="137458" y="149935"/>
                  </a:lnTo>
                  <a:lnTo>
                    <a:pt x="141525" y="142413"/>
                  </a:lnTo>
                  <a:lnTo>
                    <a:pt x="155816" y="97740"/>
                  </a:lnTo>
                  <a:lnTo>
                    <a:pt x="161122" y="54829"/>
                  </a:lnTo>
                  <a:lnTo>
                    <a:pt x="161877" y="7934"/>
                  </a:lnTo>
                  <a:lnTo>
                    <a:pt x="161922" y="0"/>
                  </a:lnTo>
                  <a:lnTo>
                    <a:pt x="161925" y="45017"/>
                  </a:lnTo>
                  <a:lnTo>
                    <a:pt x="166982" y="85002"/>
                  </a:lnTo>
                  <a:lnTo>
                    <a:pt x="170568" y="126283"/>
                  </a:lnTo>
                  <a:lnTo>
                    <a:pt x="171188" y="167172"/>
                  </a:lnTo>
                  <a:lnTo>
                    <a:pt x="171372" y="209626"/>
                  </a:lnTo>
                  <a:lnTo>
                    <a:pt x="171450" y="27546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0" name="SMARTInkShape-8876"/>
            <p:cNvSpPr/>
            <p:nvPr/>
          </p:nvSpPr>
          <p:spPr>
            <a:xfrm>
              <a:off x="10534650" y="4533900"/>
              <a:ext cx="19051" cy="152401"/>
            </a:xfrm>
            <a:custGeom>
              <a:avLst/>
              <a:gdLst/>
              <a:ahLst/>
              <a:cxnLst/>
              <a:rect l="0" t="0" r="0" b="0"/>
              <a:pathLst>
                <a:path w="19051" h="152401">
                  <a:moveTo>
                    <a:pt x="0" y="0"/>
                  </a:moveTo>
                  <a:lnTo>
                    <a:pt x="5057" y="10113"/>
                  </a:lnTo>
                  <a:lnTo>
                    <a:pt x="8937" y="53674"/>
                  </a:lnTo>
                  <a:lnTo>
                    <a:pt x="12173" y="77992"/>
                  </a:lnTo>
                  <a:lnTo>
                    <a:pt x="17690" y="119711"/>
                  </a:lnTo>
                  <a:lnTo>
                    <a:pt x="19050" y="1524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1" name="SMARTInkShape-8877"/>
            <p:cNvSpPr/>
            <p:nvPr/>
          </p:nvSpPr>
          <p:spPr>
            <a:xfrm>
              <a:off x="10477500" y="4591050"/>
              <a:ext cx="133351" cy="1"/>
            </a:xfrm>
            <a:custGeom>
              <a:avLst/>
              <a:gdLst/>
              <a:ahLst/>
              <a:cxnLst/>
              <a:rect l="0" t="0" r="0" b="0"/>
              <a:pathLst>
                <a:path w="133351" h="1">
                  <a:moveTo>
                    <a:pt x="0" y="0"/>
                  </a:moveTo>
                  <a:lnTo>
                    <a:pt x="41418" y="0"/>
                  </a:lnTo>
                  <a:lnTo>
                    <a:pt x="88568" y="0"/>
                  </a:lnTo>
                  <a:lnTo>
                    <a:pt x="1333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2" name="SMARTInkShape-8878"/>
            <p:cNvSpPr/>
            <p:nvPr/>
          </p:nvSpPr>
          <p:spPr>
            <a:xfrm>
              <a:off x="10248900" y="4486275"/>
              <a:ext cx="133351" cy="180976"/>
            </a:xfrm>
            <a:custGeom>
              <a:avLst/>
              <a:gdLst/>
              <a:ahLst/>
              <a:cxnLst/>
              <a:rect l="0" t="0" r="0" b="0"/>
              <a:pathLst>
                <a:path w="133351" h="180976">
                  <a:moveTo>
                    <a:pt x="133350" y="0"/>
                  </a:moveTo>
                  <a:lnTo>
                    <a:pt x="133350" y="5056"/>
                  </a:lnTo>
                  <a:lnTo>
                    <a:pt x="127706" y="10361"/>
                  </a:lnTo>
                  <a:lnTo>
                    <a:pt x="119200" y="17305"/>
                  </a:lnTo>
                  <a:lnTo>
                    <a:pt x="89914" y="58809"/>
                  </a:lnTo>
                  <a:lnTo>
                    <a:pt x="51980" y="104993"/>
                  </a:lnTo>
                  <a:lnTo>
                    <a:pt x="26745" y="144890"/>
                  </a:lnTo>
                  <a:lnTo>
                    <a:pt x="0" y="1809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3" name="SMARTInkShape-8879"/>
            <p:cNvSpPr/>
            <p:nvPr/>
          </p:nvSpPr>
          <p:spPr>
            <a:xfrm>
              <a:off x="10201667" y="4486275"/>
              <a:ext cx="199634" cy="200026"/>
            </a:xfrm>
            <a:custGeom>
              <a:avLst/>
              <a:gdLst/>
              <a:ahLst/>
              <a:cxnLst/>
              <a:rect l="0" t="0" r="0" b="0"/>
              <a:pathLst>
                <a:path w="199634" h="200026">
                  <a:moveTo>
                    <a:pt x="9133" y="0"/>
                  </a:moveTo>
                  <a:lnTo>
                    <a:pt x="0" y="0"/>
                  </a:lnTo>
                  <a:lnTo>
                    <a:pt x="44089" y="44474"/>
                  </a:lnTo>
                  <a:lnTo>
                    <a:pt x="79265" y="86202"/>
                  </a:lnTo>
                  <a:lnTo>
                    <a:pt x="123449" y="133193"/>
                  </a:lnTo>
                  <a:lnTo>
                    <a:pt x="167884" y="177791"/>
                  </a:lnTo>
                  <a:lnTo>
                    <a:pt x="199633" y="2000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4" name="SMARTInkShape-8880"/>
            <p:cNvSpPr/>
            <p:nvPr/>
          </p:nvSpPr>
          <p:spPr>
            <a:xfrm>
              <a:off x="9820275" y="4619625"/>
              <a:ext cx="152401" cy="1"/>
            </a:xfrm>
            <a:custGeom>
              <a:avLst/>
              <a:gdLst/>
              <a:ahLst/>
              <a:cxnLst/>
              <a:rect l="0" t="0" r="0" b="0"/>
              <a:pathLst>
                <a:path w="152401" h="1">
                  <a:moveTo>
                    <a:pt x="0" y="0"/>
                  </a:moveTo>
                  <a:lnTo>
                    <a:pt x="41684" y="0"/>
                  </a:lnTo>
                  <a:lnTo>
                    <a:pt x="79063" y="0"/>
                  </a:lnTo>
                  <a:lnTo>
                    <a:pt x="1524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5" name="SMARTInkShape-8881"/>
            <p:cNvSpPr/>
            <p:nvPr/>
          </p:nvSpPr>
          <p:spPr>
            <a:xfrm>
              <a:off x="9801225" y="4533900"/>
              <a:ext cx="152401" cy="1"/>
            </a:xfrm>
            <a:custGeom>
              <a:avLst/>
              <a:gdLst/>
              <a:ahLst/>
              <a:cxnLst/>
              <a:rect l="0" t="0" r="0" b="0"/>
              <a:pathLst>
                <a:path w="152401" h="1">
                  <a:moveTo>
                    <a:pt x="0" y="0"/>
                  </a:moveTo>
                  <a:lnTo>
                    <a:pt x="41777" y="0"/>
                  </a:lnTo>
                  <a:lnTo>
                    <a:pt x="84257" y="0"/>
                  </a:lnTo>
                  <a:lnTo>
                    <a:pt x="125552" y="0"/>
                  </a:lnTo>
                  <a:lnTo>
                    <a:pt x="1524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6" name="SMARTInkShape-8882"/>
            <p:cNvSpPr/>
            <p:nvPr/>
          </p:nvSpPr>
          <p:spPr>
            <a:xfrm>
              <a:off x="9378645" y="4459066"/>
              <a:ext cx="255542" cy="265335"/>
            </a:xfrm>
            <a:custGeom>
              <a:avLst/>
              <a:gdLst/>
              <a:ahLst/>
              <a:cxnLst/>
              <a:rect l="0" t="0" r="0" b="0"/>
              <a:pathLst>
                <a:path w="255542" h="265335">
                  <a:moveTo>
                    <a:pt x="184455" y="36734"/>
                  </a:moveTo>
                  <a:lnTo>
                    <a:pt x="192656" y="28533"/>
                  </a:lnTo>
                  <a:lnTo>
                    <a:pt x="193588" y="22545"/>
                  </a:lnTo>
                  <a:lnTo>
                    <a:pt x="183751" y="9011"/>
                  </a:lnTo>
                  <a:lnTo>
                    <a:pt x="173206" y="3246"/>
                  </a:lnTo>
                  <a:lnTo>
                    <a:pt x="146902" y="0"/>
                  </a:lnTo>
                  <a:lnTo>
                    <a:pt x="102773" y="1861"/>
                  </a:lnTo>
                  <a:lnTo>
                    <a:pt x="57947" y="9115"/>
                  </a:lnTo>
                  <a:lnTo>
                    <a:pt x="14356" y="21048"/>
                  </a:lnTo>
                  <a:lnTo>
                    <a:pt x="3023" y="27293"/>
                  </a:lnTo>
                  <a:lnTo>
                    <a:pt x="0" y="30440"/>
                  </a:lnTo>
                  <a:lnTo>
                    <a:pt x="1160" y="34654"/>
                  </a:lnTo>
                  <a:lnTo>
                    <a:pt x="10915" y="44982"/>
                  </a:lnTo>
                  <a:lnTo>
                    <a:pt x="36503" y="61255"/>
                  </a:lnTo>
                  <a:lnTo>
                    <a:pt x="80266" y="77893"/>
                  </a:lnTo>
                  <a:lnTo>
                    <a:pt x="124442" y="97232"/>
                  </a:lnTo>
                  <a:lnTo>
                    <a:pt x="164840" y="115163"/>
                  </a:lnTo>
                  <a:lnTo>
                    <a:pt x="199457" y="135467"/>
                  </a:lnTo>
                  <a:lnTo>
                    <a:pt x="234761" y="161591"/>
                  </a:lnTo>
                  <a:lnTo>
                    <a:pt x="249146" y="179009"/>
                  </a:lnTo>
                  <a:lnTo>
                    <a:pt x="255541" y="193807"/>
                  </a:lnTo>
                  <a:lnTo>
                    <a:pt x="255128" y="200715"/>
                  </a:lnTo>
                  <a:lnTo>
                    <a:pt x="249026" y="214037"/>
                  </a:lnTo>
                  <a:lnTo>
                    <a:pt x="223578" y="233437"/>
                  </a:lnTo>
                  <a:lnTo>
                    <a:pt x="184657" y="251350"/>
                  </a:lnTo>
                  <a:lnTo>
                    <a:pt x="141913" y="263284"/>
                  </a:lnTo>
                  <a:lnTo>
                    <a:pt x="106350" y="264726"/>
                  </a:lnTo>
                  <a:lnTo>
                    <a:pt x="51105" y="26533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7" name="SMARTInkShape-8883"/>
            <p:cNvSpPr/>
            <p:nvPr/>
          </p:nvSpPr>
          <p:spPr>
            <a:xfrm>
              <a:off x="9182100" y="4430522"/>
              <a:ext cx="158855" cy="112904"/>
            </a:xfrm>
            <a:custGeom>
              <a:avLst/>
              <a:gdLst/>
              <a:ahLst/>
              <a:cxnLst/>
              <a:rect l="0" t="0" r="0" b="0"/>
              <a:pathLst>
                <a:path w="158855" h="112904">
                  <a:moveTo>
                    <a:pt x="19050" y="17653"/>
                  </a:moveTo>
                  <a:lnTo>
                    <a:pt x="19050" y="12597"/>
                  </a:lnTo>
                  <a:lnTo>
                    <a:pt x="24695" y="7292"/>
                  </a:lnTo>
                  <a:lnTo>
                    <a:pt x="29163" y="4396"/>
                  </a:lnTo>
                  <a:lnTo>
                    <a:pt x="50622" y="320"/>
                  </a:lnTo>
                  <a:lnTo>
                    <a:pt x="80829" y="0"/>
                  </a:lnTo>
                  <a:lnTo>
                    <a:pt x="112379" y="7366"/>
                  </a:lnTo>
                  <a:lnTo>
                    <a:pt x="151560" y="24151"/>
                  </a:lnTo>
                  <a:lnTo>
                    <a:pt x="155015" y="27276"/>
                  </a:lnTo>
                  <a:lnTo>
                    <a:pt x="158854" y="36394"/>
                  </a:lnTo>
                  <a:lnTo>
                    <a:pt x="154915" y="50324"/>
                  </a:lnTo>
                  <a:lnTo>
                    <a:pt x="146110" y="64982"/>
                  </a:lnTo>
                  <a:lnTo>
                    <a:pt x="135141" y="75024"/>
                  </a:lnTo>
                  <a:lnTo>
                    <a:pt x="89097" y="96640"/>
                  </a:lnTo>
                  <a:lnTo>
                    <a:pt x="0" y="11290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8" name="SMARTInkShape-8884"/>
            <p:cNvSpPr/>
            <p:nvPr/>
          </p:nvSpPr>
          <p:spPr>
            <a:xfrm>
              <a:off x="9201150" y="4429125"/>
              <a:ext cx="28576" cy="276226"/>
            </a:xfrm>
            <a:custGeom>
              <a:avLst/>
              <a:gdLst/>
              <a:ahLst/>
              <a:cxnLst/>
              <a:rect l="0" t="0" r="0" b="0"/>
              <a:pathLst>
                <a:path w="28576" h="276226">
                  <a:moveTo>
                    <a:pt x="0" y="0"/>
                  </a:moveTo>
                  <a:lnTo>
                    <a:pt x="0" y="5056"/>
                  </a:lnTo>
                  <a:lnTo>
                    <a:pt x="5057" y="18314"/>
                  </a:lnTo>
                  <a:lnTo>
                    <a:pt x="13257" y="30591"/>
                  </a:lnTo>
                  <a:lnTo>
                    <a:pt x="17906" y="74638"/>
                  </a:lnTo>
                  <a:lnTo>
                    <a:pt x="18711" y="116777"/>
                  </a:lnTo>
                  <a:lnTo>
                    <a:pt x="18949" y="152429"/>
                  </a:lnTo>
                  <a:lnTo>
                    <a:pt x="19021" y="194507"/>
                  </a:lnTo>
                  <a:lnTo>
                    <a:pt x="28575" y="2762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9" name="SMARTInkShape-8885"/>
            <p:cNvSpPr/>
            <p:nvPr/>
          </p:nvSpPr>
          <p:spPr>
            <a:xfrm>
              <a:off x="8436980" y="4545315"/>
              <a:ext cx="468896" cy="128898"/>
            </a:xfrm>
            <a:custGeom>
              <a:avLst/>
              <a:gdLst/>
              <a:ahLst/>
              <a:cxnLst/>
              <a:rect l="0" t="0" r="0" b="0"/>
              <a:pathLst>
                <a:path w="468896" h="128898">
                  <a:moveTo>
                    <a:pt x="11695" y="36210"/>
                  </a:moveTo>
                  <a:lnTo>
                    <a:pt x="11695" y="41266"/>
                  </a:lnTo>
                  <a:lnTo>
                    <a:pt x="12754" y="42756"/>
                  </a:lnTo>
                  <a:lnTo>
                    <a:pt x="14517" y="43749"/>
                  </a:lnTo>
                  <a:lnTo>
                    <a:pt x="16752" y="44411"/>
                  </a:lnTo>
                  <a:lnTo>
                    <a:pt x="30993" y="55922"/>
                  </a:lnTo>
                  <a:lnTo>
                    <a:pt x="38438" y="63034"/>
                  </a:lnTo>
                  <a:lnTo>
                    <a:pt x="49840" y="64266"/>
                  </a:lnTo>
                  <a:lnTo>
                    <a:pt x="66624" y="59574"/>
                  </a:lnTo>
                  <a:lnTo>
                    <a:pt x="75972" y="51533"/>
                  </a:lnTo>
                  <a:lnTo>
                    <a:pt x="82596" y="41962"/>
                  </a:lnTo>
                  <a:lnTo>
                    <a:pt x="89670" y="27194"/>
                  </a:lnTo>
                  <a:lnTo>
                    <a:pt x="92254" y="23850"/>
                  </a:lnTo>
                  <a:lnTo>
                    <a:pt x="92917" y="20561"/>
                  </a:lnTo>
                  <a:lnTo>
                    <a:pt x="92302" y="17311"/>
                  </a:lnTo>
                  <a:lnTo>
                    <a:pt x="86378" y="7680"/>
                  </a:lnTo>
                  <a:lnTo>
                    <a:pt x="83709" y="4490"/>
                  </a:lnTo>
                  <a:lnTo>
                    <a:pt x="72276" y="945"/>
                  </a:lnTo>
                  <a:lnTo>
                    <a:pt x="64782" y="0"/>
                  </a:lnTo>
                  <a:lnTo>
                    <a:pt x="50812" y="4594"/>
                  </a:lnTo>
                  <a:lnTo>
                    <a:pt x="29652" y="19735"/>
                  </a:lnTo>
                  <a:lnTo>
                    <a:pt x="8735" y="48125"/>
                  </a:lnTo>
                  <a:lnTo>
                    <a:pt x="502" y="65847"/>
                  </a:lnTo>
                  <a:lnTo>
                    <a:pt x="0" y="73960"/>
                  </a:lnTo>
                  <a:lnTo>
                    <a:pt x="5086" y="88618"/>
                  </a:lnTo>
                  <a:lnTo>
                    <a:pt x="11580" y="96544"/>
                  </a:lnTo>
                  <a:lnTo>
                    <a:pt x="26831" y="103828"/>
                  </a:lnTo>
                  <a:lnTo>
                    <a:pt x="34486" y="106689"/>
                  </a:lnTo>
                  <a:lnTo>
                    <a:pt x="65485" y="105658"/>
                  </a:lnTo>
                  <a:lnTo>
                    <a:pt x="91368" y="98650"/>
                  </a:lnTo>
                  <a:lnTo>
                    <a:pt x="117499" y="84815"/>
                  </a:lnTo>
                  <a:lnTo>
                    <a:pt x="140293" y="62253"/>
                  </a:lnTo>
                  <a:lnTo>
                    <a:pt x="168923" y="16325"/>
                  </a:lnTo>
                  <a:lnTo>
                    <a:pt x="172228" y="9152"/>
                  </a:lnTo>
                  <a:lnTo>
                    <a:pt x="173208" y="2910"/>
                  </a:lnTo>
                  <a:lnTo>
                    <a:pt x="173437" y="4830"/>
                  </a:lnTo>
                  <a:lnTo>
                    <a:pt x="196006" y="51411"/>
                  </a:lnTo>
                  <a:lnTo>
                    <a:pt x="223110" y="98327"/>
                  </a:lnTo>
                  <a:lnTo>
                    <a:pt x="233557" y="113294"/>
                  </a:lnTo>
                  <a:lnTo>
                    <a:pt x="242944" y="118095"/>
                  </a:lnTo>
                  <a:lnTo>
                    <a:pt x="261162" y="121176"/>
                  </a:lnTo>
                  <a:lnTo>
                    <a:pt x="268267" y="118776"/>
                  </a:lnTo>
                  <a:lnTo>
                    <a:pt x="271643" y="116654"/>
                  </a:lnTo>
                  <a:lnTo>
                    <a:pt x="273894" y="113122"/>
                  </a:lnTo>
                  <a:lnTo>
                    <a:pt x="282858" y="76155"/>
                  </a:lnTo>
                  <a:lnTo>
                    <a:pt x="293466" y="32145"/>
                  </a:lnTo>
                  <a:lnTo>
                    <a:pt x="296921" y="6015"/>
                  </a:lnTo>
                  <a:lnTo>
                    <a:pt x="298153" y="3380"/>
                  </a:lnTo>
                  <a:lnTo>
                    <a:pt x="300034" y="1623"/>
                  </a:lnTo>
                  <a:lnTo>
                    <a:pt x="302345" y="452"/>
                  </a:lnTo>
                  <a:lnTo>
                    <a:pt x="303888" y="730"/>
                  </a:lnTo>
                  <a:lnTo>
                    <a:pt x="304916" y="1973"/>
                  </a:lnTo>
                  <a:lnTo>
                    <a:pt x="305600" y="3860"/>
                  </a:lnTo>
                  <a:lnTo>
                    <a:pt x="324690" y="30683"/>
                  </a:lnTo>
                  <a:lnTo>
                    <a:pt x="343837" y="68291"/>
                  </a:lnTo>
                  <a:lnTo>
                    <a:pt x="384761" y="113580"/>
                  </a:lnTo>
                  <a:lnTo>
                    <a:pt x="399712" y="128897"/>
                  </a:lnTo>
                  <a:lnTo>
                    <a:pt x="401607" y="128693"/>
                  </a:lnTo>
                  <a:lnTo>
                    <a:pt x="406533" y="125644"/>
                  </a:lnTo>
                  <a:lnTo>
                    <a:pt x="428746" y="87542"/>
                  </a:lnTo>
                  <a:lnTo>
                    <a:pt x="468895" y="1716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0" name="SMARTInkShape-8886"/>
            <p:cNvSpPr/>
            <p:nvPr/>
          </p:nvSpPr>
          <p:spPr>
            <a:xfrm>
              <a:off x="8231550" y="4457700"/>
              <a:ext cx="101949" cy="209551"/>
            </a:xfrm>
            <a:custGeom>
              <a:avLst/>
              <a:gdLst/>
              <a:ahLst/>
              <a:cxnLst/>
              <a:rect l="0" t="0" r="0" b="0"/>
              <a:pathLst>
                <a:path w="101949" h="209551">
                  <a:moveTo>
                    <a:pt x="26625" y="0"/>
                  </a:moveTo>
                  <a:lnTo>
                    <a:pt x="26625" y="39681"/>
                  </a:lnTo>
                  <a:lnTo>
                    <a:pt x="26625" y="81020"/>
                  </a:lnTo>
                  <a:lnTo>
                    <a:pt x="21569" y="120309"/>
                  </a:lnTo>
                  <a:lnTo>
                    <a:pt x="8719" y="166443"/>
                  </a:lnTo>
                  <a:lnTo>
                    <a:pt x="7914" y="175141"/>
                  </a:lnTo>
                  <a:lnTo>
                    <a:pt x="7801" y="174969"/>
                  </a:lnTo>
                  <a:lnTo>
                    <a:pt x="7725" y="173796"/>
                  </a:lnTo>
                  <a:lnTo>
                    <a:pt x="56" y="151036"/>
                  </a:lnTo>
                  <a:lnTo>
                    <a:pt x="0" y="135919"/>
                  </a:lnTo>
                  <a:lnTo>
                    <a:pt x="5919" y="98716"/>
                  </a:lnTo>
                  <a:lnTo>
                    <a:pt x="15433" y="63586"/>
                  </a:lnTo>
                  <a:lnTo>
                    <a:pt x="38060" y="36609"/>
                  </a:lnTo>
                  <a:lnTo>
                    <a:pt x="61408" y="21079"/>
                  </a:lnTo>
                  <a:lnTo>
                    <a:pt x="68895" y="22774"/>
                  </a:lnTo>
                  <a:lnTo>
                    <a:pt x="73855" y="24708"/>
                  </a:lnTo>
                  <a:lnTo>
                    <a:pt x="82188" y="38145"/>
                  </a:lnTo>
                  <a:lnTo>
                    <a:pt x="98383" y="80243"/>
                  </a:lnTo>
                  <a:lnTo>
                    <a:pt x="101948" y="125251"/>
                  </a:lnTo>
                  <a:lnTo>
                    <a:pt x="99743" y="159525"/>
                  </a:lnTo>
                  <a:lnTo>
                    <a:pt x="93300" y="2095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74310549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What kind of resources?</a:t>
            </a:r>
          </a:p>
        </p:txBody>
      </p:sp>
      <p:sp>
        <p:nvSpPr>
          <p:cNvPr id="3" name="Content Placeholder 2"/>
          <p:cNvSpPr>
            <a:spLocks noGrp="1"/>
          </p:cNvSpPr>
          <p:nvPr>
            <p:ph idx="1"/>
          </p:nvPr>
        </p:nvSpPr>
        <p:spPr/>
        <p:txBody>
          <a:bodyPr/>
          <a:lstStyle/>
          <a:p>
            <a:pPr marL="0" indent="0">
              <a:buNone/>
            </a:pPr>
            <a:r>
              <a:rPr lang="en-US" dirty="0"/>
              <a:t>What do I mean by a resource?</a:t>
            </a:r>
          </a:p>
          <a:p>
            <a:pPr marL="0" indent="0">
              <a:buNone/>
            </a:pPr>
            <a:endParaRPr lang="en-US" dirty="0"/>
          </a:p>
          <a:p>
            <a:pPr marL="0" indent="0">
              <a:buNone/>
            </a:pPr>
            <a:r>
              <a:rPr lang="en-US" dirty="0"/>
              <a:t>Provide some examples of resources needed for the following “goods”:</a:t>
            </a:r>
          </a:p>
          <a:p>
            <a:pPr>
              <a:buFontTx/>
              <a:buChar char="-"/>
            </a:pPr>
            <a:r>
              <a:rPr lang="en-US" dirty="0"/>
              <a:t>Food.</a:t>
            </a:r>
          </a:p>
          <a:p>
            <a:pPr>
              <a:buFontTx/>
              <a:buChar char="-"/>
            </a:pPr>
            <a:r>
              <a:rPr lang="en-US" dirty="0"/>
              <a:t>Travel.</a:t>
            </a:r>
          </a:p>
          <a:p>
            <a:pPr>
              <a:buFontTx/>
              <a:buChar char="-"/>
            </a:pPr>
            <a:r>
              <a:rPr lang="en-US" dirty="0"/>
              <a:t>Running. </a:t>
            </a:r>
          </a:p>
          <a:p>
            <a:pPr>
              <a:buFontTx/>
              <a:buChar char="-"/>
            </a:pPr>
            <a:r>
              <a:rPr lang="en-US" dirty="0"/>
              <a:t>Swimming. </a:t>
            </a:r>
          </a:p>
          <a:p>
            <a:pPr marL="0" indent="0">
              <a:buNone/>
            </a:pPr>
            <a:endParaRPr lang="en-US" dirty="0"/>
          </a:p>
        </p:txBody>
      </p:sp>
    </p:spTree>
    <p:extLst>
      <p:ext uri="{BB962C8B-B14F-4D97-AF65-F5344CB8AC3E}">
        <p14:creationId xmlns:p14="http://schemas.microsoft.com/office/powerpoint/2010/main" val="2810681626"/>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Market Equilibrium: Imperfect Competition</a:t>
            </a:r>
          </a:p>
        </p:txBody>
      </p:sp>
      <p:sp>
        <p:nvSpPr>
          <p:cNvPr id="3" name="Content Placeholder 2"/>
          <p:cNvSpPr>
            <a:spLocks noGrp="1"/>
          </p:cNvSpPr>
          <p:nvPr>
            <p:ph idx="1"/>
          </p:nvPr>
        </p:nvSpPr>
        <p:spPr/>
        <p:txBody>
          <a:bodyPr/>
          <a:lstStyle/>
          <a:p>
            <a:pPr>
              <a:buFontTx/>
              <a:buChar char="-"/>
            </a:pPr>
            <a:r>
              <a:rPr lang="en-US" dirty="0" err="1"/>
              <a:t>Upto</a:t>
            </a:r>
            <a:r>
              <a:rPr lang="en-US" dirty="0"/>
              <a:t> this point we have assumed that conditions required for perfect equilibrium exist in the market place.</a:t>
            </a:r>
          </a:p>
          <a:p>
            <a:pPr>
              <a:buFontTx/>
              <a:buChar char="-"/>
            </a:pPr>
            <a:endParaRPr lang="en-US" dirty="0"/>
          </a:p>
          <a:p>
            <a:pPr>
              <a:buFontTx/>
              <a:buChar char="-"/>
            </a:pPr>
            <a:r>
              <a:rPr lang="en-US" dirty="0"/>
              <a:t>In reality, the economy does not consist of perfectly competitive firms.</a:t>
            </a:r>
          </a:p>
          <a:p>
            <a:pPr>
              <a:buFontTx/>
              <a:buChar char="-"/>
            </a:pPr>
            <a:endParaRPr lang="en-US" dirty="0"/>
          </a:p>
          <a:p>
            <a:pPr>
              <a:buFontTx/>
              <a:buChar char="-"/>
            </a:pPr>
            <a:r>
              <a:rPr lang="en-US" dirty="0"/>
              <a:t>In this chapter we will examine several forms of imperfect competition. </a:t>
            </a:r>
          </a:p>
        </p:txBody>
      </p:sp>
      <p:grpSp>
        <p:nvGrpSpPr>
          <p:cNvPr id="15" name="SMARTInkShape-Group1336"/>
          <p:cNvGrpSpPr/>
          <p:nvPr/>
        </p:nvGrpSpPr>
        <p:grpSpPr>
          <a:xfrm>
            <a:off x="1219200" y="2467021"/>
            <a:ext cx="2047876" cy="676230"/>
            <a:chOff x="1219200" y="2467021"/>
            <a:chExt cx="2047876" cy="676230"/>
          </a:xfrm>
        </p:grpSpPr>
        <p:sp>
          <p:nvSpPr>
            <p:cNvPr id="4" name="SMARTInkShape-8760"/>
            <p:cNvSpPr/>
            <p:nvPr/>
          </p:nvSpPr>
          <p:spPr>
            <a:xfrm>
              <a:off x="2638425" y="2839146"/>
              <a:ext cx="171451" cy="113605"/>
            </a:xfrm>
            <a:custGeom>
              <a:avLst/>
              <a:gdLst/>
              <a:ahLst/>
              <a:cxnLst/>
              <a:rect l="0" t="0" r="0" b="0"/>
              <a:pathLst>
                <a:path w="171451" h="113605">
                  <a:moveTo>
                    <a:pt x="0" y="56454"/>
                  </a:moveTo>
                  <a:lnTo>
                    <a:pt x="17900" y="48915"/>
                  </a:lnTo>
                  <a:lnTo>
                    <a:pt x="64133" y="31982"/>
                  </a:lnTo>
                  <a:lnTo>
                    <a:pt x="108781" y="11207"/>
                  </a:lnTo>
                  <a:lnTo>
                    <a:pt x="131715" y="2831"/>
                  </a:lnTo>
                  <a:lnTo>
                    <a:pt x="148314" y="0"/>
                  </a:lnTo>
                  <a:lnTo>
                    <a:pt x="149676" y="827"/>
                  </a:lnTo>
                  <a:lnTo>
                    <a:pt x="150584" y="2436"/>
                  </a:lnTo>
                  <a:lnTo>
                    <a:pt x="159780" y="42174"/>
                  </a:lnTo>
                  <a:lnTo>
                    <a:pt x="162701" y="79778"/>
                  </a:lnTo>
                  <a:lnTo>
                    <a:pt x="171450" y="1136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8761"/>
            <p:cNvSpPr/>
            <p:nvPr/>
          </p:nvSpPr>
          <p:spPr>
            <a:xfrm>
              <a:off x="2028825" y="2714625"/>
              <a:ext cx="38101" cy="428626"/>
            </a:xfrm>
            <a:custGeom>
              <a:avLst/>
              <a:gdLst/>
              <a:ahLst/>
              <a:cxnLst/>
              <a:rect l="0" t="0" r="0" b="0"/>
              <a:pathLst>
                <a:path w="38101" h="428626">
                  <a:moveTo>
                    <a:pt x="0" y="0"/>
                  </a:moveTo>
                  <a:lnTo>
                    <a:pt x="0" y="45585"/>
                  </a:lnTo>
                  <a:lnTo>
                    <a:pt x="0" y="86459"/>
                  </a:lnTo>
                  <a:lnTo>
                    <a:pt x="0" y="118860"/>
                  </a:lnTo>
                  <a:lnTo>
                    <a:pt x="0" y="154426"/>
                  </a:lnTo>
                  <a:lnTo>
                    <a:pt x="0" y="200037"/>
                  </a:lnTo>
                  <a:lnTo>
                    <a:pt x="6546" y="246829"/>
                  </a:lnTo>
                  <a:lnTo>
                    <a:pt x="9701" y="284331"/>
                  </a:lnTo>
                  <a:lnTo>
                    <a:pt x="15810" y="326369"/>
                  </a:lnTo>
                  <a:lnTo>
                    <a:pt x="21232" y="372913"/>
                  </a:lnTo>
                  <a:lnTo>
                    <a:pt x="28666" y="417839"/>
                  </a:lnTo>
                  <a:lnTo>
                    <a:pt x="38100"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8762"/>
            <p:cNvSpPr/>
            <p:nvPr/>
          </p:nvSpPr>
          <p:spPr>
            <a:xfrm>
              <a:off x="1733550" y="2790825"/>
              <a:ext cx="228601" cy="103737"/>
            </a:xfrm>
            <a:custGeom>
              <a:avLst/>
              <a:gdLst/>
              <a:ahLst/>
              <a:cxnLst/>
              <a:rect l="0" t="0" r="0" b="0"/>
              <a:pathLst>
                <a:path w="228601" h="103737">
                  <a:moveTo>
                    <a:pt x="0" y="0"/>
                  </a:moveTo>
                  <a:lnTo>
                    <a:pt x="5056" y="0"/>
                  </a:lnTo>
                  <a:lnTo>
                    <a:pt x="6546" y="1058"/>
                  </a:lnTo>
                  <a:lnTo>
                    <a:pt x="7539" y="2822"/>
                  </a:lnTo>
                  <a:lnTo>
                    <a:pt x="19834" y="49371"/>
                  </a:lnTo>
                  <a:lnTo>
                    <a:pt x="27424" y="81330"/>
                  </a:lnTo>
                  <a:lnTo>
                    <a:pt x="28530" y="103736"/>
                  </a:lnTo>
                  <a:lnTo>
                    <a:pt x="33630" y="58987"/>
                  </a:lnTo>
                  <a:lnTo>
                    <a:pt x="44821" y="28076"/>
                  </a:lnTo>
                  <a:lnTo>
                    <a:pt x="50965" y="18475"/>
                  </a:lnTo>
                  <a:lnTo>
                    <a:pt x="55144" y="15492"/>
                  </a:lnTo>
                  <a:lnTo>
                    <a:pt x="65431" y="12177"/>
                  </a:lnTo>
                  <a:lnTo>
                    <a:pt x="70079" y="12351"/>
                  </a:lnTo>
                  <a:lnTo>
                    <a:pt x="78066" y="15367"/>
                  </a:lnTo>
                  <a:lnTo>
                    <a:pt x="88512" y="23015"/>
                  </a:lnTo>
                  <a:lnTo>
                    <a:pt x="101523" y="50290"/>
                  </a:lnTo>
                  <a:lnTo>
                    <a:pt x="112161" y="75931"/>
                  </a:lnTo>
                  <a:lnTo>
                    <a:pt x="130141" y="100559"/>
                  </a:lnTo>
                  <a:lnTo>
                    <a:pt x="131211" y="100906"/>
                  </a:lnTo>
                  <a:lnTo>
                    <a:pt x="131924" y="100079"/>
                  </a:lnTo>
                  <a:lnTo>
                    <a:pt x="132399" y="98469"/>
                  </a:lnTo>
                  <a:lnTo>
                    <a:pt x="124652" y="56399"/>
                  </a:lnTo>
                  <a:lnTo>
                    <a:pt x="125128" y="35643"/>
                  </a:lnTo>
                  <a:lnTo>
                    <a:pt x="128990" y="22544"/>
                  </a:lnTo>
                  <a:lnTo>
                    <a:pt x="139879" y="12489"/>
                  </a:lnTo>
                  <a:lnTo>
                    <a:pt x="158215" y="3701"/>
                  </a:lnTo>
                  <a:lnTo>
                    <a:pt x="162627" y="2467"/>
                  </a:lnTo>
                  <a:lnTo>
                    <a:pt x="173173" y="3919"/>
                  </a:lnTo>
                  <a:lnTo>
                    <a:pt x="178949" y="5787"/>
                  </a:lnTo>
                  <a:lnTo>
                    <a:pt x="188188" y="13508"/>
                  </a:lnTo>
                  <a:lnTo>
                    <a:pt x="211558" y="47287"/>
                  </a:lnTo>
                  <a:lnTo>
                    <a:pt x="215734" y="57353"/>
                  </a:lnTo>
                  <a:lnTo>
                    <a:pt x="219473" y="77925"/>
                  </a:lnTo>
                  <a:lnTo>
                    <a:pt x="221457" y="80525"/>
                  </a:lnTo>
                  <a:lnTo>
                    <a:pt x="223838" y="82259"/>
                  </a:lnTo>
                  <a:lnTo>
                    <a:pt x="225425" y="84472"/>
                  </a:lnTo>
                  <a:lnTo>
                    <a:pt x="22860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8763"/>
            <p:cNvSpPr/>
            <p:nvPr/>
          </p:nvSpPr>
          <p:spPr>
            <a:xfrm>
              <a:off x="1297367" y="2714625"/>
              <a:ext cx="386492" cy="179399"/>
            </a:xfrm>
            <a:custGeom>
              <a:avLst/>
              <a:gdLst/>
              <a:ahLst/>
              <a:cxnLst/>
              <a:rect l="0" t="0" r="0" b="0"/>
              <a:pathLst>
                <a:path w="386492" h="179399">
                  <a:moveTo>
                    <a:pt x="169483" y="0"/>
                  </a:moveTo>
                  <a:lnTo>
                    <a:pt x="124427" y="0"/>
                  </a:lnTo>
                  <a:lnTo>
                    <a:pt x="114886" y="2822"/>
                  </a:lnTo>
                  <a:lnTo>
                    <a:pt x="82644" y="18363"/>
                  </a:lnTo>
                  <a:lnTo>
                    <a:pt x="37176" y="65334"/>
                  </a:lnTo>
                  <a:lnTo>
                    <a:pt x="22449" y="82388"/>
                  </a:lnTo>
                  <a:lnTo>
                    <a:pt x="4671" y="124640"/>
                  </a:lnTo>
                  <a:lnTo>
                    <a:pt x="0" y="142529"/>
                  </a:lnTo>
                  <a:lnTo>
                    <a:pt x="1729" y="153657"/>
                  </a:lnTo>
                  <a:lnTo>
                    <a:pt x="3672" y="159588"/>
                  </a:lnTo>
                  <a:lnTo>
                    <a:pt x="11475" y="169000"/>
                  </a:lnTo>
                  <a:lnTo>
                    <a:pt x="21999" y="175653"/>
                  </a:lnTo>
                  <a:lnTo>
                    <a:pt x="41941" y="179398"/>
                  </a:lnTo>
                  <a:lnTo>
                    <a:pt x="88355" y="177841"/>
                  </a:lnTo>
                  <a:lnTo>
                    <a:pt x="132997" y="167656"/>
                  </a:lnTo>
                  <a:lnTo>
                    <a:pt x="176348" y="147849"/>
                  </a:lnTo>
                  <a:lnTo>
                    <a:pt x="222470" y="119045"/>
                  </a:lnTo>
                  <a:lnTo>
                    <a:pt x="223858" y="119580"/>
                  </a:lnTo>
                  <a:lnTo>
                    <a:pt x="249009" y="163527"/>
                  </a:lnTo>
                  <a:lnTo>
                    <a:pt x="263484" y="174159"/>
                  </a:lnTo>
                  <a:lnTo>
                    <a:pt x="281179" y="178955"/>
                  </a:lnTo>
                  <a:lnTo>
                    <a:pt x="319213" y="166426"/>
                  </a:lnTo>
                  <a:lnTo>
                    <a:pt x="349303" y="149840"/>
                  </a:lnTo>
                  <a:lnTo>
                    <a:pt x="366344" y="132591"/>
                  </a:lnTo>
                  <a:lnTo>
                    <a:pt x="381583" y="102744"/>
                  </a:lnTo>
                  <a:lnTo>
                    <a:pt x="386491" y="80654"/>
                  </a:lnTo>
                  <a:lnTo>
                    <a:pt x="385064" y="74937"/>
                  </a:lnTo>
                  <a:lnTo>
                    <a:pt x="377833" y="65761"/>
                  </a:lnTo>
                  <a:lnTo>
                    <a:pt x="367564" y="60977"/>
                  </a:lnTo>
                  <a:lnTo>
                    <a:pt x="348780" y="57906"/>
                  </a:lnTo>
                  <a:lnTo>
                    <a:pt x="328089" y="67487"/>
                  </a:lnTo>
                  <a:lnTo>
                    <a:pt x="316527" y="80794"/>
                  </a:lnTo>
                  <a:lnTo>
                    <a:pt x="293308"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8764"/>
            <p:cNvSpPr/>
            <p:nvPr/>
          </p:nvSpPr>
          <p:spPr>
            <a:xfrm>
              <a:off x="1219200" y="2467021"/>
              <a:ext cx="1733551" cy="47406"/>
            </a:xfrm>
            <a:custGeom>
              <a:avLst/>
              <a:gdLst/>
              <a:ahLst/>
              <a:cxnLst/>
              <a:rect l="0" t="0" r="0" b="0"/>
              <a:pathLst>
                <a:path w="1733551" h="47406">
                  <a:moveTo>
                    <a:pt x="0" y="19004"/>
                  </a:moveTo>
                  <a:lnTo>
                    <a:pt x="15169" y="8891"/>
                  </a:lnTo>
                  <a:lnTo>
                    <a:pt x="60774" y="1719"/>
                  </a:lnTo>
                  <a:lnTo>
                    <a:pt x="105461" y="187"/>
                  </a:lnTo>
                  <a:lnTo>
                    <a:pt x="149557" y="0"/>
                  </a:lnTo>
                  <a:lnTo>
                    <a:pt x="189938" y="2785"/>
                  </a:lnTo>
                  <a:lnTo>
                    <a:pt x="233545" y="8157"/>
                  </a:lnTo>
                  <a:lnTo>
                    <a:pt x="266429" y="8891"/>
                  </a:lnTo>
                  <a:lnTo>
                    <a:pt x="303621" y="10276"/>
                  </a:lnTo>
                  <a:lnTo>
                    <a:pt x="337790" y="14419"/>
                  </a:lnTo>
                  <a:lnTo>
                    <a:pt x="381720" y="17646"/>
                  </a:lnTo>
                  <a:lnTo>
                    <a:pt x="421548" y="18601"/>
                  </a:lnTo>
                  <a:lnTo>
                    <a:pt x="465216" y="18885"/>
                  </a:lnTo>
                  <a:lnTo>
                    <a:pt x="506612" y="18969"/>
                  </a:lnTo>
                  <a:lnTo>
                    <a:pt x="545689" y="24050"/>
                  </a:lnTo>
                  <a:lnTo>
                    <a:pt x="584078" y="27202"/>
                  </a:lnTo>
                  <a:lnTo>
                    <a:pt x="622264" y="28136"/>
                  </a:lnTo>
                  <a:lnTo>
                    <a:pt x="660389" y="28412"/>
                  </a:lnTo>
                  <a:lnTo>
                    <a:pt x="698497" y="28495"/>
                  </a:lnTo>
                  <a:lnTo>
                    <a:pt x="736599" y="28519"/>
                  </a:lnTo>
                  <a:lnTo>
                    <a:pt x="774700" y="28526"/>
                  </a:lnTo>
                  <a:lnTo>
                    <a:pt x="812800" y="33585"/>
                  </a:lnTo>
                  <a:lnTo>
                    <a:pt x="850900" y="36730"/>
                  </a:lnTo>
                  <a:lnTo>
                    <a:pt x="894096" y="37792"/>
                  </a:lnTo>
                  <a:lnTo>
                    <a:pt x="936024" y="38002"/>
                  </a:lnTo>
                  <a:lnTo>
                    <a:pt x="972313" y="38039"/>
                  </a:lnTo>
                  <a:lnTo>
                    <a:pt x="1017444" y="43108"/>
                  </a:lnTo>
                  <a:lnTo>
                    <a:pt x="1064537" y="46696"/>
                  </a:lnTo>
                  <a:lnTo>
                    <a:pt x="1111783" y="47405"/>
                  </a:lnTo>
                  <a:lnTo>
                    <a:pt x="1157060" y="42488"/>
                  </a:lnTo>
                  <a:lnTo>
                    <a:pt x="1204316" y="44424"/>
                  </a:lnTo>
                  <a:lnTo>
                    <a:pt x="1248421" y="46645"/>
                  </a:lnTo>
                  <a:lnTo>
                    <a:pt x="1283693" y="44341"/>
                  </a:lnTo>
                  <a:lnTo>
                    <a:pt x="1320889" y="40848"/>
                  </a:lnTo>
                  <a:lnTo>
                    <a:pt x="1364571" y="38882"/>
                  </a:lnTo>
                  <a:lnTo>
                    <a:pt x="1411134" y="38218"/>
                  </a:lnTo>
                  <a:lnTo>
                    <a:pt x="1453869" y="38102"/>
                  </a:lnTo>
                  <a:lnTo>
                    <a:pt x="1501104" y="35246"/>
                  </a:lnTo>
                  <a:lnTo>
                    <a:pt x="1539088" y="30519"/>
                  </a:lnTo>
                  <a:lnTo>
                    <a:pt x="1581740" y="29118"/>
                  </a:lnTo>
                  <a:lnTo>
                    <a:pt x="1616337" y="27733"/>
                  </a:lnTo>
                  <a:lnTo>
                    <a:pt x="1654723" y="22060"/>
                  </a:lnTo>
                  <a:lnTo>
                    <a:pt x="1702261" y="19608"/>
                  </a:lnTo>
                  <a:lnTo>
                    <a:pt x="1733550" y="190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8765"/>
            <p:cNvSpPr/>
            <p:nvPr/>
          </p:nvSpPr>
          <p:spPr>
            <a:xfrm>
              <a:off x="2886075" y="2802851"/>
              <a:ext cx="381001" cy="125980"/>
            </a:xfrm>
            <a:custGeom>
              <a:avLst/>
              <a:gdLst/>
              <a:ahLst/>
              <a:cxnLst/>
              <a:rect l="0" t="0" r="0" b="0"/>
              <a:pathLst>
                <a:path w="381001" h="125980">
                  <a:moveTo>
                    <a:pt x="0" y="26074"/>
                  </a:moveTo>
                  <a:lnTo>
                    <a:pt x="0" y="31131"/>
                  </a:lnTo>
                  <a:lnTo>
                    <a:pt x="5057" y="44388"/>
                  </a:lnTo>
                  <a:lnTo>
                    <a:pt x="13183" y="52911"/>
                  </a:lnTo>
                  <a:lnTo>
                    <a:pt x="35211" y="69237"/>
                  </a:lnTo>
                  <a:lnTo>
                    <a:pt x="45988" y="71716"/>
                  </a:lnTo>
                  <a:lnTo>
                    <a:pt x="57834" y="69995"/>
                  </a:lnTo>
                  <a:lnTo>
                    <a:pt x="68037" y="65703"/>
                  </a:lnTo>
                  <a:lnTo>
                    <a:pt x="70758" y="63077"/>
                  </a:lnTo>
                  <a:lnTo>
                    <a:pt x="80182" y="41144"/>
                  </a:lnTo>
                  <a:lnTo>
                    <a:pt x="80439" y="27127"/>
                  </a:lnTo>
                  <a:lnTo>
                    <a:pt x="77026" y="14901"/>
                  </a:lnTo>
                  <a:lnTo>
                    <a:pt x="71981" y="5939"/>
                  </a:lnTo>
                  <a:lnTo>
                    <a:pt x="66211" y="1250"/>
                  </a:lnTo>
                  <a:lnTo>
                    <a:pt x="63191" y="0"/>
                  </a:lnTo>
                  <a:lnTo>
                    <a:pt x="59060" y="1283"/>
                  </a:lnTo>
                  <a:lnTo>
                    <a:pt x="36222" y="19177"/>
                  </a:lnTo>
                  <a:lnTo>
                    <a:pt x="21046" y="41870"/>
                  </a:lnTo>
                  <a:lnTo>
                    <a:pt x="21439" y="42955"/>
                  </a:lnTo>
                  <a:lnTo>
                    <a:pt x="22759" y="43678"/>
                  </a:lnTo>
                  <a:lnTo>
                    <a:pt x="24698" y="44160"/>
                  </a:lnTo>
                  <a:lnTo>
                    <a:pt x="57168" y="36271"/>
                  </a:lnTo>
                  <a:lnTo>
                    <a:pt x="104777" y="14508"/>
                  </a:lnTo>
                  <a:lnTo>
                    <a:pt x="128294" y="9241"/>
                  </a:lnTo>
                  <a:lnTo>
                    <a:pt x="142039" y="10832"/>
                  </a:lnTo>
                  <a:lnTo>
                    <a:pt x="148668" y="12738"/>
                  </a:lnTo>
                  <a:lnTo>
                    <a:pt x="158855" y="20499"/>
                  </a:lnTo>
                  <a:lnTo>
                    <a:pt x="165852" y="31005"/>
                  </a:lnTo>
                  <a:lnTo>
                    <a:pt x="170345" y="54996"/>
                  </a:lnTo>
                  <a:lnTo>
                    <a:pt x="171385" y="89007"/>
                  </a:lnTo>
                  <a:lnTo>
                    <a:pt x="172465" y="88137"/>
                  </a:lnTo>
                  <a:lnTo>
                    <a:pt x="176487" y="81527"/>
                  </a:lnTo>
                  <a:lnTo>
                    <a:pt x="179645" y="65906"/>
                  </a:lnTo>
                  <a:lnTo>
                    <a:pt x="180581" y="47871"/>
                  </a:lnTo>
                  <a:lnTo>
                    <a:pt x="190971" y="24066"/>
                  </a:lnTo>
                  <a:lnTo>
                    <a:pt x="204468" y="11776"/>
                  </a:lnTo>
                  <a:lnTo>
                    <a:pt x="224272" y="1729"/>
                  </a:lnTo>
                  <a:lnTo>
                    <a:pt x="228890" y="319"/>
                  </a:lnTo>
                  <a:lnTo>
                    <a:pt x="234085" y="1496"/>
                  </a:lnTo>
                  <a:lnTo>
                    <a:pt x="245502" y="8448"/>
                  </a:lnTo>
                  <a:lnTo>
                    <a:pt x="273538" y="51283"/>
                  </a:lnTo>
                  <a:lnTo>
                    <a:pt x="298292" y="92502"/>
                  </a:lnTo>
                  <a:lnTo>
                    <a:pt x="310162" y="111843"/>
                  </a:lnTo>
                  <a:lnTo>
                    <a:pt x="326895" y="125132"/>
                  </a:lnTo>
                  <a:lnTo>
                    <a:pt x="332230" y="125979"/>
                  </a:lnTo>
                  <a:lnTo>
                    <a:pt x="353850" y="122115"/>
                  </a:lnTo>
                  <a:lnTo>
                    <a:pt x="381000" y="1117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8766"/>
            <p:cNvSpPr/>
            <p:nvPr/>
          </p:nvSpPr>
          <p:spPr>
            <a:xfrm>
              <a:off x="2390775" y="2830884"/>
              <a:ext cx="152401" cy="83767"/>
            </a:xfrm>
            <a:custGeom>
              <a:avLst/>
              <a:gdLst/>
              <a:ahLst/>
              <a:cxnLst/>
              <a:rect l="0" t="0" r="0" b="0"/>
              <a:pathLst>
                <a:path w="152401" h="83767">
                  <a:moveTo>
                    <a:pt x="0" y="45666"/>
                  </a:moveTo>
                  <a:lnTo>
                    <a:pt x="18363" y="44608"/>
                  </a:lnTo>
                  <a:lnTo>
                    <a:pt x="64462" y="31085"/>
                  </a:lnTo>
                  <a:lnTo>
                    <a:pt x="111892" y="11329"/>
                  </a:lnTo>
                  <a:lnTo>
                    <a:pt x="131620" y="980"/>
                  </a:lnTo>
                  <a:lnTo>
                    <a:pt x="135372" y="0"/>
                  </a:lnTo>
                  <a:lnTo>
                    <a:pt x="136815" y="1464"/>
                  </a:lnTo>
                  <a:lnTo>
                    <a:pt x="136718" y="4556"/>
                  </a:lnTo>
                  <a:lnTo>
                    <a:pt x="135596" y="8735"/>
                  </a:lnTo>
                  <a:lnTo>
                    <a:pt x="135905" y="12578"/>
                  </a:lnTo>
                  <a:lnTo>
                    <a:pt x="141185" y="31996"/>
                  </a:lnTo>
                  <a:lnTo>
                    <a:pt x="145196" y="53963"/>
                  </a:lnTo>
                  <a:lnTo>
                    <a:pt x="152400" y="837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8767"/>
            <p:cNvSpPr/>
            <p:nvPr/>
          </p:nvSpPr>
          <p:spPr>
            <a:xfrm>
              <a:off x="2630224" y="2743200"/>
              <a:ext cx="55827" cy="180976"/>
            </a:xfrm>
            <a:custGeom>
              <a:avLst/>
              <a:gdLst/>
              <a:ahLst/>
              <a:cxnLst/>
              <a:rect l="0" t="0" r="0" b="0"/>
              <a:pathLst>
                <a:path w="55827" h="180976">
                  <a:moveTo>
                    <a:pt x="8201" y="0"/>
                  </a:moveTo>
                  <a:lnTo>
                    <a:pt x="3145" y="0"/>
                  </a:lnTo>
                  <a:lnTo>
                    <a:pt x="1655" y="1058"/>
                  </a:lnTo>
                  <a:lnTo>
                    <a:pt x="662" y="2822"/>
                  </a:lnTo>
                  <a:lnTo>
                    <a:pt x="0" y="5057"/>
                  </a:lnTo>
                  <a:lnTo>
                    <a:pt x="617" y="7605"/>
                  </a:lnTo>
                  <a:lnTo>
                    <a:pt x="6389" y="19298"/>
                  </a:lnTo>
                  <a:lnTo>
                    <a:pt x="9513" y="28685"/>
                  </a:lnTo>
                  <a:lnTo>
                    <a:pt x="25942" y="69205"/>
                  </a:lnTo>
                  <a:lnTo>
                    <a:pt x="33566" y="105525"/>
                  </a:lnTo>
                  <a:lnTo>
                    <a:pt x="38647" y="134631"/>
                  </a:lnTo>
                  <a:lnTo>
                    <a:pt x="42899" y="146619"/>
                  </a:lnTo>
                  <a:lnTo>
                    <a:pt x="46352" y="164210"/>
                  </a:lnTo>
                  <a:lnTo>
                    <a:pt x="55826"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8768"/>
            <p:cNvSpPr/>
            <p:nvPr/>
          </p:nvSpPr>
          <p:spPr>
            <a:xfrm>
              <a:off x="2400416" y="2724150"/>
              <a:ext cx="37985" cy="190501"/>
            </a:xfrm>
            <a:custGeom>
              <a:avLst/>
              <a:gdLst/>
              <a:ahLst/>
              <a:cxnLst/>
              <a:rect l="0" t="0" r="0" b="0"/>
              <a:pathLst>
                <a:path w="37985" h="190501">
                  <a:moveTo>
                    <a:pt x="9409" y="0"/>
                  </a:moveTo>
                  <a:lnTo>
                    <a:pt x="276" y="0"/>
                  </a:lnTo>
                  <a:lnTo>
                    <a:pt x="0" y="10113"/>
                  </a:lnTo>
                  <a:lnTo>
                    <a:pt x="2758" y="17900"/>
                  </a:lnTo>
                  <a:lnTo>
                    <a:pt x="4975" y="21459"/>
                  </a:lnTo>
                  <a:lnTo>
                    <a:pt x="11647" y="69083"/>
                  </a:lnTo>
                  <a:lnTo>
                    <a:pt x="22551" y="107838"/>
                  </a:lnTo>
                  <a:lnTo>
                    <a:pt x="28350" y="150026"/>
                  </a:lnTo>
                  <a:lnTo>
                    <a:pt x="37984"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8769"/>
            <p:cNvSpPr/>
            <p:nvPr/>
          </p:nvSpPr>
          <p:spPr>
            <a:xfrm>
              <a:off x="2209800" y="2810571"/>
              <a:ext cx="180976" cy="106774"/>
            </a:xfrm>
            <a:custGeom>
              <a:avLst/>
              <a:gdLst/>
              <a:ahLst/>
              <a:cxnLst/>
              <a:rect l="0" t="0" r="0" b="0"/>
              <a:pathLst>
                <a:path w="180976" h="106774">
                  <a:moveTo>
                    <a:pt x="0" y="37404"/>
                  </a:moveTo>
                  <a:lnTo>
                    <a:pt x="5056" y="37404"/>
                  </a:lnTo>
                  <a:lnTo>
                    <a:pt x="6546" y="38462"/>
                  </a:lnTo>
                  <a:lnTo>
                    <a:pt x="7539" y="40226"/>
                  </a:lnTo>
                  <a:lnTo>
                    <a:pt x="8201" y="42461"/>
                  </a:lnTo>
                  <a:lnTo>
                    <a:pt x="14189" y="50661"/>
                  </a:lnTo>
                  <a:lnTo>
                    <a:pt x="16868" y="51534"/>
                  </a:lnTo>
                  <a:lnTo>
                    <a:pt x="19712" y="51057"/>
                  </a:lnTo>
                  <a:lnTo>
                    <a:pt x="25694" y="48764"/>
                  </a:lnTo>
                  <a:lnTo>
                    <a:pt x="31881" y="47744"/>
                  </a:lnTo>
                  <a:lnTo>
                    <a:pt x="38158" y="41647"/>
                  </a:lnTo>
                  <a:lnTo>
                    <a:pt x="43418" y="31881"/>
                  </a:lnTo>
                  <a:lnTo>
                    <a:pt x="45755" y="20486"/>
                  </a:lnTo>
                  <a:lnTo>
                    <a:pt x="43972" y="11188"/>
                  </a:lnTo>
                  <a:lnTo>
                    <a:pt x="39260" y="1651"/>
                  </a:lnTo>
                  <a:lnTo>
                    <a:pt x="37815" y="869"/>
                  </a:lnTo>
                  <a:lnTo>
                    <a:pt x="33387" y="0"/>
                  </a:lnTo>
                  <a:lnTo>
                    <a:pt x="30725" y="2943"/>
                  </a:lnTo>
                  <a:lnTo>
                    <a:pt x="15740" y="34081"/>
                  </a:lnTo>
                  <a:lnTo>
                    <a:pt x="11366" y="63348"/>
                  </a:lnTo>
                  <a:lnTo>
                    <a:pt x="15988" y="81037"/>
                  </a:lnTo>
                  <a:lnTo>
                    <a:pt x="25097" y="94897"/>
                  </a:lnTo>
                  <a:lnTo>
                    <a:pt x="36202" y="104584"/>
                  </a:lnTo>
                  <a:lnTo>
                    <a:pt x="56659" y="106773"/>
                  </a:lnTo>
                  <a:lnTo>
                    <a:pt x="102796" y="99555"/>
                  </a:lnTo>
                  <a:lnTo>
                    <a:pt x="148494" y="81736"/>
                  </a:lnTo>
                  <a:lnTo>
                    <a:pt x="180975" y="564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8770"/>
            <p:cNvSpPr/>
            <p:nvPr/>
          </p:nvSpPr>
          <p:spPr>
            <a:xfrm>
              <a:off x="2047875" y="2791760"/>
              <a:ext cx="88692" cy="75266"/>
            </a:xfrm>
            <a:custGeom>
              <a:avLst/>
              <a:gdLst/>
              <a:ahLst/>
              <a:cxnLst/>
              <a:rect l="0" t="0" r="0" b="0"/>
              <a:pathLst>
                <a:path w="88692" h="75266">
                  <a:moveTo>
                    <a:pt x="0" y="37165"/>
                  </a:moveTo>
                  <a:lnTo>
                    <a:pt x="0" y="32108"/>
                  </a:lnTo>
                  <a:lnTo>
                    <a:pt x="2822" y="26804"/>
                  </a:lnTo>
                  <a:lnTo>
                    <a:pt x="9721" y="19860"/>
                  </a:lnTo>
                  <a:lnTo>
                    <a:pt x="33736" y="2221"/>
                  </a:lnTo>
                  <a:lnTo>
                    <a:pt x="51976" y="0"/>
                  </a:lnTo>
                  <a:lnTo>
                    <a:pt x="72433" y="4399"/>
                  </a:lnTo>
                  <a:lnTo>
                    <a:pt x="82640" y="12372"/>
                  </a:lnTo>
                  <a:lnTo>
                    <a:pt x="86843" y="17461"/>
                  </a:lnTo>
                  <a:lnTo>
                    <a:pt x="88587" y="21912"/>
                  </a:lnTo>
                  <a:lnTo>
                    <a:pt x="88691" y="25938"/>
                  </a:lnTo>
                  <a:lnTo>
                    <a:pt x="81255" y="45060"/>
                  </a:lnTo>
                  <a:lnTo>
                    <a:pt x="62528" y="63023"/>
                  </a:lnTo>
                  <a:lnTo>
                    <a:pt x="38100" y="752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15970056"/>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Equilibrium: Imperfect Competition</a:t>
            </a:r>
          </a:p>
        </p:txBody>
      </p:sp>
      <p:sp>
        <p:nvSpPr>
          <p:cNvPr id="3" name="Content Placeholder 2"/>
          <p:cNvSpPr>
            <a:spLocks noGrp="1"/>
          </p:cNvSpPr>
          <p:nvPr>
            <p:ph idx="1"/>
          </p:nvPr>
        </p:nvSpPr>
        <p:spPr/>
        <p:txBody>
          <a:bodyPr/>
          <a:lstStyle/>
          <a:p>
            <a:pPr>
              <a:buFontTx/>
              <a:buChar char="-"/>
            </a:pPr>
            <a:r>
              <a:rPr lang="en-US" dirty="0"/>
              <a:t>We now tread into concepts such as:</a:t>
            </a:r>
          </a:p>
          <a:p>
            <a:pPr>
              <a:buFontTx/>
              <a:buChar char="-"/>
            </a:pPr>
            <a:endParaRPr lang="en-US" dirty="0"/>
          </a:p>
          <a:p>
            <a:pPr marL="514350" indent="-514350">
              <a:buAutoNum type="arabicPeriod"/>
            </a:pPr>
            <a:r>
              <a:rPr lang="en-US" dirty="0"/>
              <a:t>Monopolistic Competition.</a:t>
            </a:r>
          </a:p>
          <a:p>
            <a:pPr marL="514350" indent="-514350">
              <a:buAutoNum type="arabicPeriod"/>
            </a:pPr>
            <a:endParaRPr lang="en-US" dirty="0"/>
          </a:p>
          <a:p>
            <a:pPr marL="514350" indent="-514350">
              <a:buAutoNum type="arabicPeriod"/>
            </a:pPr>
            <a:r>
              <a:rPr lang="en-US" dirty="0"/>
              <a:t>Monopoly.</a:t>
            </a:r>
          </a:p>
          <a:p>
            <a:pPr marL="514350" indent="-514350">
              <a:buAutoNum type="arabicPeriod"/>
            </a:pPr>
            <a:endParaRPr lang="en-US" dirty="0"/>
          </a:p>
          <a:p>
            <a:pPr marL="514350" indent="-514350">
              <a:buAutoNum type="arabicPeriod"/>
            </a:pPr>
            <a:r>
              <a:rPr lang="en-US" dirty="0"/>
              <a:t>Oligopoly.</a:t>
            </a:r>
          </a:p>
          <a:p>
            <a:pPr marL="514350" indent="-514350">
              <a:buAutoNum type="arabicPeriod"/>
            </a:pPr>
            <a:endParaRPr lang="en-US" dirty="0"/>
          </a:p>
          <a:p>
            <a:pPr marL="514350" indent="-514350">
              <a:buAutoNum type="arabicPeriod"/>
            </a:pPr>
            <a:endParaRPr lang="en-US" dirty="0"/>
          </a:p>
        </p:txBody>
      </p:sp>
    </p:spTree>
    <p:extLst>
      <p:ext uri="{BB962C8B-B14F-4D97-AF65-F5344CB8AC3E}">
        <p14:creationId xmlns:p14="http://schemas.microsoft.com/office/powerpoint/2010/main" val="278190301"/>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Market Structure Characteristics</a:t>
            </a:r>
          </a:p>
        </p:txBody>
      </p:sp>
      <p:sp>
        <p:nvSpPr>
          <p:cNvPr id="3" name="Content Placeholder 2"/>
          <p:cNvSpPr>
            <a:spLocks noGrp="1"/>
          </p:cNvSpPr>
          <p:nvPr>
            <p:ph idx="1"/>
          </p:nvPr>
        </p:nvSpPr>
        <p:spPr/>
        <p:txBody>
          <a:bodyPr/>
          <a:lstStyle/>
          <a:p>
            <a:pPr marL="514350" indent="-514350">
              <a:buAutoNum type="arabicPeriod"/>
            </a:pPr>
            <a:r>
              <a:rPr lang="en-US" dirty="0"/>
              <a:t>The number and size distribution of sellers and buyers.</a:t>
            </a:r>
          </a:p>
          <a:p>
            <a:pPr marL="514350" indent="-514350">
              <a:buAutoNum type="arabicPeriod"/>
            </a:pPr>
            <a:r>
              <a:rPr lang="en-US" dirty="0"/>
              <a:t>The degree of product differentiation.</a:t>
            </a:r>
          </a:p>
          <a:p>
            <a:pPr marL="514350" indent="-514350">
              <a:buAutoNum type="arabicPeriod"/>
            </a:pPr>
            <a:r>
              <a:rPr lang="en-US" dirty="0"/>
              <a:t>The extent of the barriers to entry.</a:t>
            </a:r>
          </a:p>
          <a:p>
            <a:pPr marL="514350" indent="-514350">
              <a:buAutoNum type="arabicPeriod"/>
            </a:pPr>
            <a:r>
              <a:rPr lang="en-US" dirty="0"/>
              <a:t>The economic environment within which the industry operates.</a:t>
            </a:r>
          </a:p>
          <a:p>
            <a:pPr marL="514350" indent="-514350">
              <a:buAutoNum type="arabicPeriod"/>
            </a:pPr>
            <a:endParaRPr lang="en-US" dirty="0"/>
          </a:p>
          <a:p>
            <a:pPr marL="0" indent="0">
              <a:buNone/>
            </a:pPr>
            <a:r>
              <a:rPr lang="en-US" dirty="0"/>
              <a:t>First 3 much more important.</a:t>
            </a:r>
          </a:p>
          <a:p>
            <a:pPr marL="0" indent="0">
              <a:buNone/>
            </a:pPr>
            <a:endParaRPr lang="en-US" dirty="0"/>
          </a:p>
          <a:p>
            <a:pPr>
              <a:buFontTx/>
              <a:buChar char="-"/>
            </a:pPr>
            <a:endParaRPr lang="en-US" dirty="0"/>
          </a:p>
        </p:txBody>
      </p:sp>
    </p:spTree>
    <p:extLst>
      <p:ext uri="{BB962C8B-B14F-4D97-AF65-F5344CB8AC3E}">
        <p14:creationId xmlns:p14="http://schemas.microsoft.com/office/powerpoint/2010/main" val="1155835824"/>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Number of Firms &amp; Size Distribution</a:t>
            </a:r>
          </a:p>
        </p:txBody>
      </p:sp>
      <p:sp>
        <p:nvSpPr>
          <p:cNvPr id="3" name="Content Placeholder 2"/>
          <p:cNvSpPr>
            <a:spLocks noGrp="1"/>
          </p:cNvSpPr>
          <p:nvPr>
            <p:ph idx="1"/>
          </p:nvPr>
        </p:nvSpPr>
        <p:spPr/>
        <p:txBody>
          <a:bodyPr/>
          <a:lstStyle/>
          <a:p>
            <a:pPr>
              <a:buFontTx/>
              <a:buChar char="-"/>
            </a:pPr>
            <a:r>
              <a:rPr lang="en-US" dirty="0"/>
              <a:t>Competitive conditions break down when the number of firms declines.</a:t>
            </a:r>
          </a:p>
          <a:p>
            <a:pPr>
              <a:buFontTx/>
              <a:buChar char="-"/>
            </a:pPr>
            <a:endParaRPr lang="en-US" dirty="0"/>
          </a:p>
          <a:p>
            <a:pPr>
              <a:buFontTx/>
              <a:buChar char="-"/>
            </a:pPr>
            <a:r>
              <a:rPr lang="en-US" dirty="0"/>
              <a:t>The prices are less likely to set by the forces of supply and demand.</a:t>
            </a:r>
          </a:p>
          <a:p>
            <a:pPr>
              <a:buFontTx/>
              <a:buChar char="-"/>
            </a:pPr>
            <a:endParaRPr lang="en-US" dirty="0"/>
          </a:p>
          <a:p>
            <a:pPr marL="0" indent="0">
              <a:buNone/>
            </a:pPr>
            <a:r>
              <a:rPr lang="en-US" dirty="0"/>
              <a:t>- Greater market concentration as firms decline.</a:t>
            </a:r>
          </a:p>
          <a:p>
            <a:pPr>
              <a:buFontTx/>
              <a:buChar char="-"/>
            </a:pPr>
            <a:endParaRPr lang="en-US" dirty="0"/>
          </a:p>
          <a:p>
            <a:pPr>
              <a:buFontTx/>
              <a:buChar char="-"/>
            </a:pPr>
            <a:endParaRPr lang="en-US" dirty="0"/>
          </a:p>
        </p:txBody>
      </p:sp>
    </p:spTree>
    <p:extLst>
      <p:ext uri="{BB962C8B-B14F-4D97-AF65-F5344CB8AC3E}">
        <p14:creationId xmlns:p14="http://schemas.microsoft.com/office/powerpoint/2010/main" val="2183752171"/>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Product Differentiation</a:t>
            </a:r>
          </a:p>
        </p:txBody>
      </p:sp>
      <p:sp>
        <p:nvSpPr>
          <p:cNvPr id="3" name="Content Placeholder 2"/>
          <p:cNvSpPr>
            <a:spLocks noGrp="1"/>
          </p:cNvSpPr>
          <p:nvPr>
            <p:ph idx="1"/>
          </p:nvPr>
        </p:nvSpPr>
        <p:spPr/>
        <p:txBody>
          <a:bodyPr>
            <a:normAutofit lnSpcReduction="10000"/>
          </a:bodyPr>
          <a:lstStyle/>
          <a:p>
            <a:pPr>
              <a:buFontTx/>
              <a:buChar char="-"/>
            </a:pPr>
            <a:r>
              <a:rPr lang="en-US" dirty="0"/>
              <a:t>Refers to the extent buyers in the market perceive of the differentiation in the product.</a:t>
            </a:r>
          </a:p>
          <a:p>
            <a:pPr>
              <a:buFontTx/>
              <a:buChar char="-"/>
            </a:pPr>
            <a:endParaRPr lang="en-US" dirty="0"/>
          </a:p>
          <a:p>
            <a:pPr>
              <a:buFontTx/>
              <a:buChar char="-"/>
            </a:pPr>
            <a:r>
              <a:rPr lang="en-US" dirty="0"/>
              <a:t>If the buyers perceive the product to be identical, then the product is said to be homogenous.</a:t>
            </a:r>
          </a:p>
          <a:p>
            <a:pPr>
              <a:buFontTx/>
              <a:buChar char="-"/>
            </a:pPr>
            <a:endParaRPr lang="en-US" dirty="0"/>
          </a:p>
          <a:p>
            <a:pPr>
              <a:buFontTx/>
              <a:buChar char="-"/>
            </a:pPr>
            <a:r>
              <a:rPr lang="en-US" dirty="0"/>
              <a:t>In a homogenous market, a seller has difficulty in setting a high price.</a:t>
            </a:r>
          </a:p>
          <a:p>
            <a:pPr>
              <a:buFontTx/>
              <a:buChar char="-"/>
            </a:pPr>
            <a:endParaRPr lang="en-US" dirty="0"/>
          </a:p>
          <a:p>
            <a:pPr>
              <a:buFontTx/>
              <a:buChar char="-"/>
            </a:pPr>
            <a:r>
              <a:rPr lang="en-US" dirty="0"/>
              <a:t>Because products supplied are identical, buyers have little incentive in paying for higher prices.</a:t>
            </a:r>
          </a:p>
        </p:txBody>
      </p:sp>
    </p:spTree>
    <p:extLst>
      <p:ext uri="{BB962C8B-B14F-4D97-AF65-F5344CB8AC3E}">
        <p14:creationId xmlns:p14="http://schemas.microsoft.com/office/powerpoint/2010/main" val="2425429371"/>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Barriers to Entry</a:t>
            </a:r>
          </a:p>
        </p:txBody>
      </p:sp>
      <p:sp>
        <p:nvSpPr>
          <p:cNvPr id="3" name="Content Placeholder 2"/>
          <p:cNvSpPr>
            <a:spLocks noGrp="1"/>
          </p:cNvSpPr>
          <p:nvPr>
            <p:ph idx="1"/>
          </p:nvPr>
        </p:nvSpPr>
        <p:spPr/>
        <p:txBody>
          <a:bodyPr>
            <a:normAutofit lnSpcReduction="10000"/>
          </a:bodyPr>
          <a:lstStyle/>
          <a:p>
            <a:pPr>
              <a:buFontTx/>
              <a:buChar char="-"/>
            </a:pPr>
            <a:r>
              <a:rPr lang="en-US" dirty="0"/>
              <a:t>Forces that make it difficult for firms to enter the market.</a:t>
            </a:r>
          </a:p>
          <a:p>
            <a:pPr>
              <a:buFontTx/>
              <a:buChar char="-"/>
            </a:pPr>
            <a:r>
              <a:rPr lang="en-US" dirty="0"/>
              <a:t>Some barriers are created by existing firms.</a:t>
            </a:r>
          </a:p>
          <a:p>
            <a:pPr>
              <a:buFontTx/>
              <a:buChar char="-"/>
            </a:pPr>
            <a:endParaRPr lang="en-US" dirty="0"/>
          </a:p>
          <a:p>
            <a:pPr marL="0" indent="0">
              <a:buNone/>
            </a:pPr>
            <a:r>
              <a:rPr lang="en-US" dirty="0"/>
              <a:t>Four common barriers to entry:</a:t>
            </a:r>
          </a:p>
          <a:p>
            <a:pPr marL="0" indent="0">
              <a:buNone/>
            </a:pPr>
            <a:endParaRPr lang="en-US" dirty="0"/>
          </a:p>
          <a:p>
            <a:pPr marL="514350" indent="-514350">
              <a:buAutoNum type="arabicPeriod"/>
            </a:pPr>
            <a:r>
              <a:rPr lang="en-US" dirty="0"/>
              <a:t>Absolute unit cost – advantages.</a:t>
            </a:r>
          </a:p>
          <a:p>
            <a:pPr marL="514350" indent="-514350">
              <a:buAutoNum type="arabicPeriod"/>
            </a:pPr>
            <a:r>
              <a:rPr lang="en-US" dirty="0"/>
              <a:t>Economies of scale.</a:t>
            </a:r>
          </a:p>
          <a:p>
            <a:pPr marL="514350" indent="-514350">
              <a:buAutoNum type="arabicPeriod"/>
            </a:pPr>
            <a:r>
              <a:rPr lang="en-US" dirty="0"/>
              <a:t>Capital Access and cost.</a:t>
            </a:r>
          </a:p>
          <a:p>
            <a:pPr marL="514350" indent="-514350">
              <a:buAutoNum type="arabicPeriod"/>
            </a:pPr>
            <a:r>
              <a:rPr lang="en-US" dirty="0"/>
              <a:t>Preferential government policies.</a:t>
            </a:r>
          </a:p>
          <a:p>
            <a:pPr marL="514350" indent="-514350">
              <a:buAutoNum type="arabicPeriod"/>
            </a:pPr>
            <a:endParaRPr lang="en-US" dirty="0"/>
          </a:p>
          <a:p>
            <a:pPr marL="514350" indent="-514350">
              <a:buAutoNum type="arabicPeriod"/>
            </a:pPr>
            <a:endParaRPr lang="en-US" dirty="0"/>
          </a:p>
          <a:p>
            <a:pPr>
              <a:buFontTx/>
              <a:buChar char="-"/>
            </a:pPr>
            <a:endParaRPr lang="en-US" dirty="0"/>
          </a:p>
          <a:p>
            <a:pPr>
              <a:buFontTx/>
              <a:buChar char="-"/>
            </a:pPr>
            <a:endParaRPr lang="en-US" dirty="0"/>
          </a:p>
        </p:txBody>
      </p:sp>
    </p:spTree>
    <p:extLst>
      <p:ext uri="{BB962C8B-B14F-4D97-AF65-F5344CB8AC3E}">
        <p14:creationId xmlns:p14="http://schemas.microsoft.com/office/powerpoint/2010/main" val="1650444454"/>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Before we move on…</a:t>
            </a:r>
          </a:p>
        </p:txBody>
      </p:sp>
      <p:sp>
        <p:nvSpPr>
          <p:cNvPr id="3" name="Content Placeholder 2"/>
          <p:cNvSpPr>
            <a:spLocks noGrp="1"/>
          </p:cNvSpPr>
          <p:nvPr>
            <p:ph idx="1"/>
          </p:nvPr>
        </p:nvSpPr>
        <p:spPr/>
        <p:txBody>
          <a:bodyPr/>
          <a:lstStyle/>
          <a:p>
            <a:pPr marL="0" indent="0">
              <a:buNone/>
            </a:pPr>
            <a:r>
              <a:rPr lang="en-US" dirty="0"/>
              <a:t>Brief refresher on conditions for perfect competition:</a:t>
            </a:r>
          </a:p>
          <a:p>
            <a:pPr marL="0" indent="0">
              <a:buNone/>
            </a:pPr>
            <a:endParaRPr lang="en-US" dirty="0"/>
          </a:p>
          <a:p>
            <a:pPr marL="514350" indent="-514350">
              <a:buAutoNum type="arabicPeriod"/>
            </a:pPr>
            <a:r>
              <a:rPr lang="en-US" dirty="0"/>
              <a:t>All firms sell an identical (homogenous) product.</a:t>
            </a:r>
          </a:p>
          <a:p>
            <a:pPr marL="514350" indent="-514350">
              <a:buAutoNum type="arabicPeriod"/>
            </a:pPr>
            <a:r>
              <a:rPr lang="en-US" dirty="0"/>
              <a:t>All firms are price-takers, they cannot control the market price of their product.</a:t>
            </a:r>
          </a:p>
          <a:p>
            <a:pPr marL="514350" indent="-514350">
              <a:buAutoNum type="arabicPeriod"/>
            </a:pPr>
            <a:r>
              <a:rPr lang="en-US" dirty="0"/>
              <a:t>All firms have a relatively small market share.</a:t>
            </a:r>
          </a:p>
          <a:p>
            <a:pPr marL="514350" indent="-514350">
              <a:buAutoNum type="arabicPeriod"/>
            </a:pPr>
            <a:r>
              <a:rPr lang="en-US" dirty="0"/>
              <a:t>The industry is characterized by free entry and exit of firms</a:t>
            </a:r>
          </a:p>
          <a:p>
            <a:pPr marL="514350" indent="-514350">
              <a:buAutoNum type="arabicPeriod"/>
            </a:pPr>
            <a:endParaRPr lang="en-US" dirty="0"/>
          </a:p>
          <a:p>
            <a:pPr marL="0" indent="0">
              <a:buNone/>
            </a:pPr>
            <a:endParaRPr lang="en-US" dirty="0"/>
          </a:p>
        </p:txBody>
      </p:sp>
      <p:grpSp>
        <p:nvGrpSpPr>
          <p:cNvPr id="55" name="SMARTInkShape-Group326"/>
          <p:cNvGrpSpPr/>
          <p:nvPr/>
        </p:nvGrpSpPr>
        <p:grpSpPr>
          <a:xfrm>
            <a:off x="8115300" y="5457825"/>
            <a:ext cx="2719086" cy="1362076"/>
            <a:chOff x="8115300" y="5457825"/>
            <a:chExt cx="2719086" cy="1362076"/>
          </a:xfrm>
        </p:grpSpPr>
        <p:sp>
          <p:nvSpPr>
            <p:cNvPr id="43" name="SMARTInkShape-2122"/>
            <p:cNvSpPr/>
            <p:nvPr/>
          </p:nvSpPr>
          <p:spPr>
            <a:xfrm>
              <a:off x="8858250" y="5984311"/>
              <a:ext cx="376962" cy="835590"/>
            </a:xfrm>
            <a:custGeom>
              <a:avLst/>
              <a:gdLst/>
              <a:ahLst/>
              <a:cxnLst/>
              <a:rect l="0" t="0" r="0" b="0"/>
              <a:pathLst>
                <a:path w="376962" h="835590">
                  <a:moveTo>
                    <a:pt x="0" y="64064"/>
                  </a:moveTo>
                  <a:lnTo>
                    <a:pt x="13257" y="64064"/>
                  </a:lnTo>
                  <a:lnTo>
                    <a:pt x="27446" y="74177"/>
                  </a:lnTo>
                  <a:lnTo>
                    <a:pt x="54597" y="117737"/>
                  </a:lnTo>
                  <a:lnTo>
                    <a:pt x="74402" y="156041"/>
                  </a:lnTo>
                  <a:lnTo>
                    <a:pt x="91773" y="200863"/>
                  </a:lnTo>
                  <a:lnTo>
                    <a:pt x="94563" y="213382"/>
                  </a:lnTo>
                  <a:lnTo>
                    <a:pt x="93734" y="214409"/>
                  </a:lnTo>
                  <a:lnTo>
                    <a:pt x="89990" y="215551"/>
                  </a:lnTo>
                  <a:lnTo>
                    <a:pt x="88568" y="214797"/>
                  </a:lnTo>
                  <a:lnTo>
                    <a:pt x="87621" y="213236"/>
                  </a:lnTo>
                  <a:lnTo>
                    <a:pt x="86568" y="206563"/>
                  </a:lnTo>
                  <a:lnTo>
                    <a:pt x="88714" y="173586"/>
                  </a:lnTo>
                  <a:lnTo>
                    <a:pt x="96506" y="128385"/>
                  </a:lnTo>
                  <a:lnTo>
                    <a:pt x="110204" y="102525"/>
                  </a:lnTo>
                  <a:lnTo>
                    <a:pt x="126609" y="83103"/>
                  </a:lnTo>
                  <a:lnTo>
                    <a:pt x="134941" y="77818"/>
                  </a:lnTo>
                  <a:lnTo>
                    <a:pt x="137585" y="77466"/>
                  </a:lnTo>
                  <a:lnTo>
                    <a:pt x="139348" y="78290"/>
                  </a:lnTo>
                  <a:lnTo>
                    <a:pt x="169183" y="122604"/>
                  </a:lnTo>
                  <a:lnTo>
                    <a:pt x="182538" y="145144"/>
                  </a:lnTo>
                  <a:lnTo>
                    <a:pt x="188927" y="184816"/>
                  </a:lnTo>
                  <a:lnTo>
                    <a:pt x="190439" y="215105"/>
                  </a:lnTo>
                  <a:lnTo>
                    <a:pt x="190482" y="211005"/>
                  </a:lnTo>
                  <a:lnTo>
                    <a:pt x="185438" y="198031"/>
                  </a:lnTo>
                  <a:lnTo>
                    <a:pt x="187354" y="170668"/>
                  </a:lnTo>
                  <a:lnTo>
                    <a:pt x="198541" y="132159"/>
                  </a:lnTo>
                  <a:lnTo>
                    <a:pt x="213109" y="111992"/>
                  </a:lnTo>
                  <a:lnTo>
                    <a:pt x="221009" y="106532"/>
                  </a:lnTo>
                  <a:lnTo>
                    <a:pt x="231408" y="103458"/>
                  </a:lnTo>
                  <a:lnTo>
                    <a:pt x="234705" y="104086"/>
                  </a:lnTo>
                  <a:lnTo>
                    <a:pt x="241191" y="107604"/>
                  </a:lnTo>
                  <a:lnTo>
                    <a:pt x="243344" y="110024"/>
                  </a:lnTo>
                  <a:lnTo>
                    <a:pt x="252140" y="134701"/>
                  </a:lnTo>
                  <a:lnTo>
                    <a:pt x="256180" y="175110"/>
                  </a:lnTo>
                  <a:lnTo>
                    <a:pt x="258145" y="218016"/>
                  </a:lnTo>
                  <a:lnTo>
                    <a:pt x="262193" y="227032"/>
                  </a:lnTo>
                  <a:lnTo>
                    <a:pt x="265812" y="227742"/>
                  </a:lnTo>
                  <a:lnTo>
                    <a:pt x="275478" y="222888"/>
                  </a:lnTo>
                  <a:lnTo>
                    <a:pt x="281185" y="216497"/>
                  </a:lnTo>
                  <a:lnTo>
                    <a:pt x="287220" y="195659"/>
                  </a:lnTo>
                  <a:lnTo>
                    <a:pt x="295711" y="155972"/>
                  </a:lnTo>
                  <a:lnTo>
                    <a:pt x="304929" y="116343"/>
                  </a:lnTo>
                  <a:lnTo>
                    <a:pt x="317526" y="74509"/>
                  </a:lnTo>
                  <a:lnTo>
                    <a:pt x="333378" y="28907"/>
                  </a:lnTo>
                  <a:lnTo>
                    <a:pt x="342705" y="3264"/>
                  </a:lnTo>
                  <a:lnTo>
                    <a:pt x="344887" y="1306"/>
                  </a:lnTo>
                  <a:lnTo>
                    <a:pt x="347399" y="0"/>
                  </a:lnTo>
                  <a:lnTo>
                    <a:pt x="349075" y="1246"/>
                  </a:lnTo>
                  <a:lnTo>
                    <a:pt x="358677" y="44185"/>
                  </a:lnTo>
                  <a:lnTo>
                    <a:pt x="364125" y="85773"/>
                  </a:lnTo>
                  <a:lnTo>
                    <a:pt x="369297" y="124824"/>
                  </a:lnTo>
                  <a:lnTo>
                    <a:pt x="370830" y="169909"/>
                  </a:lnTo>
                  <a:lnTo>
                    <a:pt x="371284" y="216781"/>
                  </a:lnTo>
                  <a:lnTo>
                    <a:pt x="371418" y="264183"/>
                  </a:lnTo>
                  <a:lnTo>
                    <a:pt x="371450" y="296939"/>
                  </a:lnTo>
                  <a:lnTo>
                    <a:pt x="371464" y="332664"/>
                  </a:lnTo>
                  <a:lnTo>
                    <a:pt x="374292" y="369708"/>
                  </a:lnTo>
                  <a:lnTo>
                    <a:pt x="376961" y="407340"/>
                  </a:lnTo>
                  <a:lnTo>
                    <a:pt x="374618" y="445231"/>
                  </a:lnTo>
                  <a:lnTo>
                    <a:pt x="372873" y="483238"/>
                  </a:lnTo>
                  <a:lnTo>
                    <a:pt x="372096" y="521297"/>
                  </a:lnTo>
                  <a:lnTo>
                    <a:pt x="371751" y="559379"/>
                  </a:lnTo>
                  <a:lnTo>
                    <a:pt x="371598" y="594648"/>
                  </a:lnTo>
                  <a:lnTo>
                    <a:pt x="371529" y="627963"/>
                  </a:lnTo>
                  <a:lnTo>
                    <a:pt x="371500" y="660407"/>
                  </a:lnTo>
                  <a:lnTo>
                    <a:pt x="371486" y="692466"/>
                  </a:lnTo>
                  <a:lnTo>
                    <a:pt x="371478" y="737444"/>
                  </a:lnTo>
                  <a:lnTo>
                    <a:pt x="361950" y="83558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SMARTInkShape-2123"/>
            <p:cNvSpPr/>
            <p:nvPr/>
          </p:nvSpPr>
          <p:spPr>
            <a:xfrm>
              <a:off x="8431804" y="6153265"/>
              <a:ext cx="540747" cy="85611"/>
            </a:xfrm>
            <a:custGeom>
              <a:avLst/>
              <a:gdLst/>
              <a:ahLst/>
              <a:cxnLst/>
              <a:rect l="0" t="0" r="0" b="0"/>
              <a:pathLst>
                <a:path w="540747" h="85611">
                  <a:moveTo>
                    <a:pt x="83546" y="9410"/>
                  </a:moveTo>
                  <a:lnTo>
                    <a:pt x="43526" y="6588"/>
                  </a:lnTo>
                  <a:lnTo>
                    <a:pt x="0" y="0"/>
                  </a:lnTo>
                  <a:lnTo>
                    <a:pt x="13636" y="4976"/>
                  </a:lnTo>
                  <a:lnTo>
                    <a:pt x="52954" y="8096"/>
                  </a:lnTo>
                  <a:lnTo>
                    <a:pt x="99764" y="14077"/>
                  </a:lnTo>
                  <a:lnTo>
                    <a:pt x="142091" y="22552"/>
                  </a:lnTo>
                  <a:lnTo>
                    <a:pt x="186500" y="26710"/>
                  </a:lnTo>
                  <a:lnTo>
                    <a:pt x="220321" y="30504"/>
                  </a:lnTo>
                  <a:lnTo>
                    <a:pt x="255460" y="35719"/>
                  </a:lnTo>
                  <a:lnTo>
                    <a:pt x="288716" y="41564"/>
                  </a:lnTo>
                  <a:lnTo>
                    <a:pt x="321135" y="47689"/>
                  </a:lnTo>
                  <a:lnTo>
                    <a:pt x="366316" y="54265"/>
                  </a:lnTo>
                  <a:lnTo>
                    <a:pt x="409335" y="59036"/>
                  </a:lnTo>
                  <a:lnTo>
                    <a:pt x="449952" y="67153"/>
                  </a:lnTo>
                  <a:lnTo>
                    <a:pt x="492120" y="79377"/>
                  </a:lnTo>
                  <a:lnTo>
                    <a:pt x="540746" y="8561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SMARTInkShape-2124"/>
            <p:cNvSpPr/>
            <p:nvPr/>
          </p:nvSpPr>
          <p:spPr>
            <a:xfrm>
              <a:off x="8715375" y="5724525"/>
              <a:ext cx="28459" cy="466726"/>
            </a:xfrm>
            <a:custGeom>
              <a:avLst/>
              <a:gdLst/>
              <a:ahLst/>
              <a:cxnLst/>
              <a:rect l="0" t="0" r="0" b="0"/>
              <a:pathLst>
                <a:path w="28459" h="466726">
                  <a:moveTo>
                    <a:pt x="9525" y="0"/>
                  </a:moveTo>
                  <a:lnTo>
                    <a:pt x="9525" y="8201"/>
                  </a:lnTo>
                  <a:lnTo>
                    <a:pt x="4468" y="24302"/>
                  </a:lnTo>
                  <a:lnTo>
                    <a:pt x="7429" y="66850"/>
                  </a:lnTo>
                  <a:lnTo>
                    <a:pt x="9962" y="107767"/>
                  </a:lnTo>
                  <a:lnTo>
                    <a:pt x="15887" y="144114"/>
                  </a:lnTo>
                  <a:lnTo>
                    <a:pt x="17644" y="176234"/>
                  </a:lnTo>
                  <a:lnTo>
                    <a:pt x="18425" y="211677"/>
                  </a:lnTo>
                  <a:lnTo>
                    <a:pt x="18866" y="258862"/>
                  </a:lnTo>
                  <a:lnTo>
                    <a:pt x="21818" y="301420"/>
                  </a:lnTo>
                  <a:lnTo>
                    <a:pt x="25572" y="335048"/>
                  </a:lnTo>
                  <a:lnTo>
                    <a:pt x="27685" y="380555"/>
                  </a:lnTo>
                  <a:lnTo>
                    <a:pt x="28458" y="423719"/>
                  </a:lnTo>
                  <a:lnTo>
                    <a:pt x="22878" y="437380"/>
                  </a:lnTo>
                  <a:lnTo>
                    <a:pt x="0" y="466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SMARTInkShape-2125"/>
            <p:cNvSpPr/>
            <p:nvPr/>
          </p:nvSpPr>
          <p:spPr>
            <a:xfrm>
              <a:off x="8353425" y="5743575"/>
              <a:ext cx="590551" cy="28576"/>
            </a:xfrm>
            <a:custGeom>
              <a:avLst/>
              <a:gdLst/>
              <a:ahLst/>
              <a:cxnLst/>
              <a:rect l="0" t="0" r="0" b="0"/>
              <a:pathLst>
                <a:path w="590551" h="28576">
                  <a:moveTo>
                    <a:pt x="0" y="28575"/>
                  </a:moveTo>
                  <a:lnTo>
                    <a:pt x="8201" y="20374"/>
                  </a:lnTo>
                  <a:lnTo>
                    <a:pt x="50795" y="8863"/>
                  </a:lnTo>
                  <a:lnTo>
                    <a:pt x="93995" y="1751"/>
                  </a:lnTo>
                  <a:lnTo>
                    <a:pt x="125031" y="778"/>
                  </a:lnTo>
                  <a:lnTo>
                    <a:pt x="160344" y="346"/>
                  </a:lnTo>
                  <a:lnTo>
                    <a:pt x="204026" y="102"/>
                  </a:lnTo>
                  <a:lnTo>
                    <a:pt x="243779" y="29"/>
                  </a:lnTo>
                  <a:lnTo>
                    <a:pt x="283427" y="9"/>
                  </a:lnTo>
                  <a:lnTo>
                    <a:pt x="328219" y="3"/>
                  </a:lnTo>
                  <a:lnTo>
                    <a:pt x="373945" y="1"/>
                  </a:lnTo>
                  <a:lnTo>
                    <a:pt x="415834" y="0"/>
                  </a:lnTo>
                  <a:lnTo>
                    <a:pt x="460231" y="0"/>
                  </a:lnTo>
                  <a:lnTo>
                    <a:pt x="500666" y="1058"/>
                  </a:lnTo>
                  <a:lnTo>
                    <a:pt x="539459" y="6546"/>
                  </a:lnTo>
                  <a:lnTo>
                    <a:pt x="59055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SMARTInkShape-2126"/>
            <p:cNvSpPr/>
            <p:nvPr/>
          </p:nvSpPr>
          <p:spPr>
            <a:xfrm>
              <a:off x="9191625" y="6038850"/>
              <a:ext cx="209669" cy="142876"/>
            </a:xfrm>
            <a:custGeom>
              <a:avLst/>
              <a:gdLst/>
              <a:ahLst/>
              <a:cxnLst/>
              <a:rect l="0" t="0" r="0" b="0"/>
              <a:pathLst>
                <a:path w="209669" h="142876">
                  <a:moveTo>
                    <a:pt x="47625" y="0"/>
                  </a:moveTo>
                  <a:lnTo>
                    <a:pt x="87743" y="1058"/>
                  </a:lnTo>
                  <a:lnTo>
                    <a:pt x="127363" y="7604"/>
                  </a:lnTo>
                  <a:lnTo>
                    <a:pt x="170267" y="22120"/>
                  </a:lnTo>
                  <a:lnTo>
                    <a:pt x="204260" y="45057"/>
                  </a:lnTo>
                  <a:lnTo>
                    <a:pt x="208139" y="49088"/>
                  </a:lnTo>
                  <a:lnTo>
                    <a:pt x="209668" y="51775"/>
                  </a:lnTo>
                  <a:lnTo>
                    <a:pt x="209628" y="53566"/>
                  </a:lnTo>
                  <a:lnTo>
                    <a:pt x="194404" y="71258"/>
                  </a:lnTo>
                  <a:lnTo>
                    <a:pt x="169785" y="86495"/>
                  </a:lnTo>
                  <a:lnTo>
                    <a:pt x="131962" y="101125"/>
                  </a:lnTo>
                  <a:lnTo>
                    <a:pt x="87647" y="114206"/>
                  </a:lnTo>
                  <a:lnTo>
                    <a:pt x="44899" y="130163"/>
                  </a:lnTo>
                  <a:lnTo>
                    <a:pt x="0"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 name="SMARTInkShape-2127"/>
            <p:cNvSpPr/>
            <p:nvPr/>
          </p:nvSpPr>
          <p:spPr>
            <a:xfrm>
              <a:off x="9382125" y="6143625"/>
              <a:ext cx="101406" cy="70870"/>
            </a:xfrm>
            <a:custGeom>
              <a:avLst/>
              <a:gdLst/>
              <a:ahLst/>
              <a:cxnLst/>
              <a:rect l="0" t="0" r="0" b="0"/>
              <a:pathLst>
                <a:path w="101406" h="70870">
                  <a:moveTo>
                    <a:pt x="28575" y="0"/>
                  </a:moveTo>
                  <a:lnTo>
                    <a:pt x="28575" y="5057"/>
                  </a:lnTo>
                  <a:lnTo>
                    <a:pt x="25753" y="10361"/>
                  </a:lnTo>
                  <a:lnTo>
                    <a:pt x="23518" y="13257"/>
                  </a:lnTo>
                  <a:lnTo>
                    <a:pt x="19932" y="39660"/>
                  </a:lnTo>
                  <a:lnTo>
                    <a:pt x="19442" y="53256"/>
                  </a:lnTo>
                  <a:lnTo>
                    <a:pt x="20369" y="57730"/>
                  </a:lnTo>
                  <a:lnTo>
                    <a:pt x="22047" y="60711"/>
                  </a:lnTo>
                  <a:lnTo>
                    <a:pt x="32285" y="67730"/>
                  </a:lnTo>
                  <a:lnTo>
                    <a:pt x="37399" y="70553"/>
                  </a:lnTo>
                  <a:lnTo>
                    <a:pt x="51546" y="70869"/>
                  </a:lnTo>
                  <a:lnTo>
                    <a:pt x="66301" y="67480"/>
                  </a:lnTo>
                  <a:lnTo>
                    <a:pt x="81616" y="58565"/>
                  </a:lnTo>
                  <a:lnTo>
                    <a:pt x="93072" y="48606"/>
                  </a:lnTo>
                  <a:lnTo>
                    <a:pt x="99574" y="37125"/>
                  </a:lnTo>
                  <a:lnTo>
                    <a:pt x="101307" y="31100"/>
                  </a:lnTo>
                  <a:lnTo>
                    <a:pt x="101405" y="26025"/>
                  </a:lnTo>
                  <a:lnTo>
                    <a:pt x="98691" y="17564"/>
                  </a:lnTo>
                  <a:lnTo>
                    <a:pt x="88313" y="10275"/>
                  </a:lnTo>
                  <a:lnTo>
                    <a:pt x="72058" y="4566"/>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SMARTInkShape-2128"/>
            <p:cNvSpPr/>
            <p:nvPr/>
          </p:nvSpPr>
          <p:spPr>
            <a:xfrm>
              <a:off x="9525000" y="6115050"/>
              <a:ext cx="43225" cy="129926"/>
            </a:xfrm>
            <a:custGeom>
              <a:avLst/>
              <a:gdLst/>
              <a:ahLst/>
              <a:cxnLst/>
              <a:rect l="0" t="0" r="0" b="0"/>
              <a:pathLst>
                <a:path w="43225" h="129926">
                  <a:moveTo>
                    <a:pt x="0" y="9525"/>
                  </a:moveTo>
                  <a:lnTo>
                    <a:pt x="5057" y="14582"/>
                  </a:lnTo>
                  <a:lnTo>
                    <a:pt x="7540" y="22708"/>
                  </a:lnTo>
                  <a:lnTo>
                    <a:pt x="16867" y="65432"/>
                  </a:lnTo>
                  <a:lnTo>
                    <a:pt x="28772" y="98885"/>
                  </a:lnTo>
                  <a:lnTo>
                    <a:pt x="33954" y="109565"/>
                  </a:lnTo>
                  <a:lnTo>
                    <a:pt x="37930" y="125362"/>
                  </a:lnTo>
                  <a:lnTo>
                    <a:pt x="40103" y="128026"/>
                  </a:lnTo>
                  <a:lnTo>
                    <a:pt x="42610" y="129800"/>
                  </a:lnTo>
                  <a:lnTo>
                    <a:pt x="43224" y="129925"/>
                  </a:lnTo>
                  <a:lnTo>
                    <a:pt x="41083" y="127242"/>
                  </a:lnTo>
                  <a:lnTo>
                    <a:pt x="35671" y="90369"/>
                  </a:lnTo>
                  <a:lnTo>
                    <a:pt x="27855" y="64171"/>
                  </a:lnTo>
                  <a:lnTo>
                    <a:pt x="22963" y="51803"/>
                  </a:lnTo>
                  <a:lnTo>
                    <a:pt x="20789" y="35724"/>
                  </a:lnTo>
                  <a:lnTo>
                    <a:pt x="22646" y="23638"/>
                  </a:lnTo>
                  <a:lnTo>
                    <a:pt x="381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SMARTInkShape-2129"/>
            <p:cNvSpPr/>
            <p:nvPr/>
          </p:nvSpPr>
          <p:spPr>
            <a:xfrm>
              <a:off x="9667991" y="6187968"/>
              <a:ext cx="552335" cy="142204"/>
            </a:xfrm>
            <a:custGeom>
              <a:avLst/>
              <a:gdLst/>
              <a:ahLst/>
              <a:cxnLst/>
              <a:rect l="0" t="0" r="0" b="0"/>
              <a:pathLst>
                <a:path w="552335" h="142204">
                  <a:moveTo>
                    <a:pt x="9409" y="41382"/>
                  </a:moveTo>
                  <a:lnTo>
                    <a:pt x="4352" y="36326"/>
                  </a:lnTo>
                  <a:lnTo>
                    <a:pt x="1869" y="31021"/>
                  </a:lnTo>
                  <a:lnTo>
                    <a:pt x="0" y="22840"/>
                  </a:lnTo>
                  <a:lnTo>
                    <a:pt x="36870" y="16945"/>
                  </a:lnTo>
                  <a:lnTo>
                    <a:pt x="73520" y="20265"/>
                  </a:lnTo>
                  <a:lnTo>
                    <a:pt x="111190" y="21720"/>
                  </a:lnTo>
                  <a:lnTo>
                    <a:pt x="149163" y="23209"/>
                  </a:lnTo>
                  <a:lnTo>
                    <a:pt x="186167" y="28824"/>
                  </a:lnTo>
                  <a:lnTo>
                    <a:pt x="220883" y="30958"/>
                  </a:lnTo>
                  <a:lnTo>
                    <a:pt x="265744" y="31591"/>
                  </a:lnTo>
                  <a:lnTo>
                    <a:pt x="292206" y="30720"/>
                  </a:lnTo>
                  <a:lnTo>
                    <a:pt x="296365" y="28982"/>
                  </a:lnTo>
                  <a:lnTo>
                    <a:pt x="299138" y="26765"/>
                  </a:lnTo>
                  <a:lnTo>
                    <a:pt x="298869" y="24230"/>
                  </a:lnTo>
                  <a:lnTo>
                    <a:pt x="292928" y="18589"/>
                  </a:lnTo>
                  <a:lnTo>
                    <a:pt x="257716" y="13950"/>
                  </a:lnTo>
                  <a:lnTo>
                    <a:pt x="216268" y="15855"/>
                  </a:lnTo>
                  <a:lnTo>
                    <a:pt x="172684" y="26109"/>
                  </a:lnTo>
                  <a:lnTo>
                    <a:pt x="158328" y="30154"/>
                  </a:lnTo>
                  <a:lnTo>
                    <a:pt x="157372" y="31779"/>
                  </a:lnTo>
                  <a:lnTo>
                    <a:pt x="157793" y="33923"/>
                  </a:lnTo>
                  <a:lnTo>
                    <a:pt x="159132" y="36409"/>
                  </a:lnTo>
                  <a:lnTo>
                    <a:pt x="181242" y="44965"/>
                  </a:lnTo>
                  <a:lnTo>
                    <a:pt x="221151" y="49733"/>
                  </a:lnTo>
                  <a:lnTo>
                    <a:pt x="260648" y="49501"/>
                  </a:lnTo>
                  <a:lnTo>
                    <a:pt x="300690" y="43299"/>
                  </a:lnTo>
                  <a:lnTo>
                    <a:pt x="346665" y="41457"/>
                  </a:lnTo>
                  <a:lnTo>
                    <a:pt x="349801" y="41416"/>
                  </a:lnTo>
                  <a:lnTo>
                    <a:pt x="346509" y="41392"/>
                  </a:lnTo>
                  <a:lnTo>
                    <a:pt x="341618" y="44209"/>
                  </a:lnTo>
                  <a:lnTo>
                    <a:pt x="338831" y="46441"/>
                  </a:lnTo>
                  <a:lnTo>
                    <a:pt x="335736" y="54566"/>
                  </a:lnTo>
                  <a:lnTo>
                    <a:pt x="333749" y="77030"/>
                  </a:lnTo>
                  <a:lnTo>
                    <a:pt x="336298" y="86506"/>
                  </a:lnTo>
                  <a:lnTo>
                    <a:pt x="338461" y="90515"/>
                  </a:lnTo>
                  <a:lnTo>
                    <a:pt x="342018" y="93187"/>
                  </a:lnTo>
                  <a:lnTo>
                    <a:pt x="351616" y="96157"/>
                  </a:lnTo>
                  <a:lnTo>
                    <a:pt x="373976" y="97828"/>
                  </a:lnTo>
                  <a:lnTo>
                    <a:pt x="380512" y="95946"/>
                  </a:lnTo>
                  <a:lnTo>
                    <a:pt x="390597" y="88211"/>
                  </a:lnTo>
                  <a:lnTo>
                    <a:pt x="407280" y="66899"/>
                  </a:lnTo>
                  <a:lnTo>
                    <a:pt x="423219" y="26824"/>
                  </a:lnTo>
                  <a:lnTo>
                    <a:pt x="428045" y="0"/>
                  </a:lnTo>
                  <a:lnTo>
                    <a:pt x="428199" y="36"/>
                  </a:lnTo>
                  <a:lnTo>
                    <a:pt x="428302" y="1118"/>
                  </a:lnTo>
                  <a:lnTo>
                    <a:pt x="435014" y="11517"/>
                  </a:lnTo>
                  <a:lnTo>
                    <a:pt x="445396" y="58742"/>
                  </a:lnTo>
                  <a:lnTo>
                    <a:pt x="454878" y="98505"/>
                  </a:lnTo>
                  <a:lnTo>
                    <a:pt x="466499" y="130863"/>
                  </a:lnTo>
                  <a:lnTo>
                    <a:pt x="468652" y="132786"/>
                  </a:lnTo>
                  <a:lnTo>
                    <a:pt x="471146" y="134068"/>
                  </a:lnTo>
                  <a:lnTo>
                    <a:pt x="471751" y="131748"/>
                  </a:lnTo>
                  <a:lnTo>
                    <a:pt x="467003" y="90894"/>
                  </a:lnTo>
                  <a:lnTo>
                    <a:pt x="469548" y="63813"/>
                  </a:lnTo>
                  <a:lnTo>
                    <a:pt x="477005" y="45206"/>
                  </a:lnTo>
                  <a:lnTo>
                    <a:pt x="482871" y="37790"/>
                  </a:lnTo>
                  <a:lnTo>
                    <a:pt x="489006" y="34494"/>
                  </a:lnTo>
                  <a:lnTo>
                    <a:pt x="493182" y="35732"/>
                  </a:lnTo>
                  <a:lnTo>
                    <a:pt x="516101" y="53547"/>
                  </a:lnTo>
                  <a:lnTo>
                    <a:pt x="533112" y="98148"/>
                  </a:lnTo>
                  <a:lnTo>
                    <a:pt x="542589" y="136386"/>
                  </a:lnTo>
                  <a:lnTo>
                    <a:pt x="544779" y="139643"/>
                  </a:lnTo>
                  <a:lnTo>
                    <a:pt x="547299" y="141814"/>
                  </a:lnTo>
                  <a:lnTo>
                    <a:pt x="548978" y="142203"/>
                  </a:lnTo>
                  <a:lnTo>
                    <a:pt x="552334" y="12710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 name="SMARTInkShape-2130"/>
            <p:cNvSpPr/>
            <p:nvPr/>
          </p:nvSpPr>
          <p:spPr>
            <a:xfrm>
              <a:off x="10258425" y="5995753"/>
              <a:ext cx="76201" cy="376473"/>
            </a:xfrm>
            <a:custGeom>
              <a:avLst/>
              <a:gdLst/>
              <a:ahLst/>
              <a:cxnLst/>
              <a:rect l="0" t="0" r="0" b="0"/>
              <a:pathLst>
                <a:path w="76201" h="376473">
                  <a:moveTo>
                    <a:pt x="0" y="119297"/>
                  </a:moveTo>
                  <a:lnTo>
                    <a:pt x="9700" y="77103"/>
                  </a:lnTo>
                  <a:lnTo>
                    <a:pt x="22666" y="38090"/>
                  </a:lnTo>
                  <a:lnTo>
                    <a:pt x="44459" y="677"/>
                  </a:lnTo>
                  <a:lnTo>
                    <a:pt x="46572" y="0"/>
                  </a:lnTo>
                  <a:lnTo>
                    <a:pt x="49040" y="608"/>
                  </a:lnTo>
                  <a:lnTo>
                    <a:pt x="51743" y="2071"/>
                  </a:lnTo>
                  <a:lnTo>
                    <a:pt x="53547" y="5163"/>
                  </a:lnTo>
                  <a:lnTo>
                    <a:pt x="63380" y="48098"/>
                  </a:lnTo>
                  <a:lnTo>
                    <a:pt x="65210" y="78128"/>
                  </a:lnTo>
                  <a:lnTo>
                    <a:pt x="68847" y="115464"/>
                  </a:lnTo>
                  <a:lnTo>
                    <a:pt x="72932" y="153577"/>
                  </a:lnTo>
                  <a:lnTo>
                    <a:pt x="75231" y="197775"/>
                  </a:lnTo>
                  <a:lnTo>
                    <a:pt x="76009" y="244513"/>
                  </a:lnTo>
                  <a:lnTo>
                    <a:pt x="76143" y="287279"/>
                  </a:lnTo>
                  <a:lnTo>
                    <a:pt x="76200" y="37647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 name="SMARTInkShape-2131"/>
            <p:cNvSpPr/>
            <p:nvPr/>
          </p:nvSpPr>
          <p:spPr>
            <a:xfrm>
              <a:off x="10229850" y="6143625"/>
              <a:ext cx="142876" cy="38101"/>
            </a:xfrm>
            <a:custGeom>
              <a:avLst/>
              <a:gdLst/>
              <a:ahLst/>
              <a:cxnLst/>
              <a:rect l="0" t="0" r="0" b="0"/>
              <a:pathLst>
                <a:path w="142876" h="38101">
                  <a:moveTo>
                    <a:pt x="0" y="0"/>
                  </a:moveTo>
                  <a:lnTo>
                    <a:pt x="38623" y="10361"/>
                  </a:lnTo>
                  <a:lnTo>
                    <a:pt x="69653" y="16477"/>
                  </a:lnTo>
                  <a:lnTo>
                    <a:pt x="93399" y="20023"/>
                  </a:lnTo>
                  <a:lnTo>
                    <a:pt x="142875" y="38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SMARTInkShape-2132"/>
            <p:cNvSpPr/>
            <p:nvPr/>
          </p:nvSpPr>
          <p:spPr>
            <a:xfrm>
              <a:off x="8115300" y="5457825"/>
              <a:ext cx="2719086" cy="1181088"/>
            </a:xfrm>
            <a:custGeom>
              <a:avLst/>
              <a:gdLst/>
              <a:ahLst/>
              <a:cxnLst/>
              <a:rect l="0" t="0" r="0" b="0"/>
              <a:pathLst>
                <a:path w="2719086" h="1181088">
                  <a:moveTo>
                    <a:pt x="114300" y="0"/>
                  </a:moveTo>
                  <a:lnTo>
                    <a:pt x="119357" y="41684"/>
                  </a:lnTo>
                  <a:lnTo>
                    <a:pt x="122501" y="79496"/>
                  </a:lnTo>
                  <a:lnTo>
                    <a:pt x="123433" y="117511"/>
                  </a:lnTo>
                  <a:lnTo>
                    <a:pt x="123709" y="160642"/>
                  </a:lnTo>
                  <a:lnTo>
                    <a:pt x="123791" y="206935"/>
                  </a:lnTo>
                  <a:lnTo>
                    <a:pt x="118759" y="254166"/>
                  </a:lnTo>
                  <a:lnTo>
                    <a:pt x="116281" y="288646"/>
                  </a:lnTo>
                  <a:lnTo>
                    <a:pt x="115181" y="326195"/>
                  </a:lnTo>
                  <a:lnTo>
                    <a:pt x="114691" y="367579"/>
                  </a:lnTo>
                  <a:lnTo>
                    <a:pt x="114474" y="407843"/>
                  </a:lnTo>
                  <a:lnTo>
                    <a:pt x="114378" y="446905"/>
                  </a:lnTo>
                  <a:lnTo>
                    <a:pt x="114334" y="485433"/>
                  </a:lnTo>
                  <a:lnTo>
                    <a:pt x="111493" y="523723"/>
                  </a:lnTo>
                  <a:lnTo>
                    <a:pt x="107761" y="561908"/>
                  </a:lnTo>
                  <a:lnTo>
                    <a:pt x="106102" y="600046"/>
                  </a:lnTo>
                  <a:lnTo>
                    <a:pt x="105364" y="635340"/>
                  </a:lnTo>
                  <a:lnTo>
                    <a:pt x="106095" y="668665"/>
                  </a:lnTo>
                  <a:lnTo>
                    <a:pt x="111399" y="716118"/>
                  </a:lnTo>
                  <a:lnTo>
                    <a:pt x="113440" y="757460"/>
                  </a:lnTo>
                  <a:lnTo>
                    <a:pt x="115103" y="796520"/>
                  </a:lnTo>
                  <a:lnTo>
                    <a:pt x="121829" y="833848"/>
                  </a:lnTo>
                  <a:lnTo>
                    <a:pt x="133583" y="875440"/>
                  </a:lnTo>
                  <a:lnTo>
                    <a:pt x="149256" y="915150"/>
                  </a:lnTo>
                  <a:lnTo>
                    <a:pt x="170160" y="940944"/>
                  </a:lnTo>
                  <a:lnTo>
                    <a:pt x="203768" y="958880"/>
                  </a:lnTo>
                  <a:lnTo>
                    <a:pt x="243232" y="974616"/>
                  </a:lnTo>
                  <a:lnTo>
                    <a:pt x="281149" y="986452"/>
                  </a:lnTo>
                  <a:lnTo>
                    <a:pt x="325764" y="997110"/>
                  </a:lnTo>
                  <a:lnTo>
                    <a:pt x="365339" y="1002054"/>
                  </a:lnTo>
                  <a:lnTo>
                    <a:pt x="396265" y="1007332"/>
                  </a:lnTo>
                  <a:lnTo>
                    <a:pt x="431176" y="1013206"/>
                  </a:lnTo>
                  <a:lnTo>
                    <a:pt x="467858" y="1019346"/>
                  </a:lnTo>
                  <a:lnTo>
                    <a:pt x="505329" y="1025600"/>
                  </a:lnTo>
                  <a:lnTo>
                    <a:pt x="543149" y="1031908"/>
                  </a:lnTo>
                  <a:lnTo>
                    <a:pt x="581124" y="1035417"/>
                  </a:lnTo>
                  <a:lnTo>
                    <a:pt x="619169" y="1038035"/>
                  </a:lnTo>
                  <a:lnTo>
                    <a:pt x="657244" y="1042727"/>
                  </a:lnTo>
                  <a:lnTo>
                    <a:pt x="698156" y="1048339"/>
                  </a:lnTo>
                  <a:lnTo>
                    <a:pt x="741033" y="1054362"/>
                  </a:lnTo>
                  <a:lnTo>
                    <a:pt x="784785" y="1060566"/>
                  </a:lnTo>
                  <a:lnTo>
                    <a:pt x="826102" y="1066852"/>
                  </a:lnTo>
                  <a:lnTo>
                    <a:pt x="866690" y="1073173"/>
                  </a:lnTo>
                  <a:lnTo>
                    <a:pt x="909424" y="1079510"/>
                  </a:lnTo>
                  <a:lnTo>
                    <a:pt x="955932" y="1085855"/>
                  </a:lnTo>
                  <a:lnTo>
                    <a:pt x="980188" y="1089028"/>
                  </a:lnTo>
                  <a:lnTo>
                    <a:pt x="1026894" y="1095377"/>
                  </a:lnTo>
                  <a:lnTo>
                    <a:pt x="1073406" y="1101726"/>
                  </a:lnTo>
                  <a:lnTo>
                    <a:pt x="1097662" y="1104901"/>
                  </a:lnTo>
                  <a:lnTo>
                    <a:pt x="1122300" y="1108075"/>
                  </a:lnTo>
                  <a:lnTo>
                    <a:pt x="1169430" y="1117247"/>
                  </a:lnTo>
                  <a:lnTo>
                    <a:pt x="1216130" y="1127321"/>
                  </a:lnTo>
                  <a:lnTo>
                    <a:pt x="1240437" y="1131489"/>
                  </a:lnTo>
                  <a:lnTo>
                    <a:pt x="1265108" y="1135326"/>
                  </a:lnTo>
                  <a:lnTo>
                    <a:pt x="1290022" y="1138942"/>
                  </a:lnTo>
                  <a:lnTo>
                    <a:pt x="1315098" y="1142412"/>
                  </a:lnTo>
                  <a:lnTo>
                    <a:pt x="1340283" y="1145783"/>
                  </a:lnTo>
                  <a:lnTo>
                    <a:pt x="1365538" y="1149089"/>
                  </a:lnTo>
                  <a:lnTo>
                    <a:pt x="1390842" y="1152351"/>
                  </a:lnTo>
                  <a:lnTo>
                    <a:pt x="1416178" y="1155584"/>
                  </a:lnTo>
                  <a:lnTo>
                    <a:pt x="1441535" y="1157739"/>
                  </a:lnTo>
                  <a:lnTo>
                    <a:pt x="1466907" y="1159177"/>
                  </a:lnTo>
                  <a:lnTo>
                    <a:pt x="1492288" y="1160135"/>
                  </a:lnTo>
                  <a:lnTo>
                    <a:pt x="1516617" y="1161831"/>
                  </a:lnTo>
                  <a:lnTo>
                    <a:pt x="1563405" y="1166540"/>
                  </a:lnTo>
                  <a:lnTo>
                    <a:pt x="1587312" y="1169276"/>
                  </a:lnTo>
                  <a:lnTo>
                    <a:pt x="1611717" y="1172159"/>
                  </a:lnTo>
                  <a:lnTo>
                    <a:pt x="1636453" y="1175139"/>
                  </a:lnTo>
                  <a:lnTo>
                    <a:pt x="1661410" y="1177127"/>
                  </a:lnTo>
                  <a:lnTo>
                    <a:pt x="1686516" y="1178451"/>
                  </a:lnTo>
                  <a:lnTo>
                    <a:pt x="1711719" y="1179334"/>
                  </a:lnTo>
                  <a:lnTo>
                    <a:pt x="1736987" y="1179923"/>
                  </a:lnTo>
                  <a:lnTo>
                    <a:pt x="1762299" y="1180316"/>
                  </a:lnTo>
                  <a:lnTo>
                    <a:pt x="1787642" y="1180577"/>
                  </a:lnTo>
                  <a:lnTo>
                    <a:pt x="1811944" y="1180751"/>
                  </a:lnTo>
                  <a:lnTo>
                    <a:pt x="1858703" y="1180945"/>
                  </a:lnTo>
                  <a:lnTo>
                    <a:pt x="1904179" y="1181032"/>
                  </a:lnTo>
                  <a:lnTo>
                    <a:pt x="1948027" y="1181069"/>
                  </a:lnTo>
                  <a:lnTo>
                    <a:pt x="1988681" y="1181087"/>
                  </a:lnTo>
                  <a:lnTo>
                    <a:pt x="2030739" y="1178271"/>
                  </a:lnTo>
                  <a:lnTo>
                    <a:pt x="2073067" y="1173493"/>
                  </a:lnTo>
                  <a:lnTo>
                    <a:pt x="2113046" y="1167842"/>
                  </a:lnTo>
                  <a:lnTo>
                    <a:pt x="2154805" y="1161801"/>
                  </a:lnTo>
                  <a:lnTo>
                    <a:pt x="2195940" y="1155589"/>
                  </a:lnTo>
                  <a:lnTo>
                    <a:pt x="2231862" y="1149300"/>
                  </a:lnTo>
                  <a:lnTo>
                    <a:pt x="2268288" y="1142978"/>
                  </a:lnTo>
                  <a:lnTo>
                    <a:pt x="2303528" y="1135582"/>
                  </a:lnTo>
                  <a:lnTo>
                    <a:pt x="2348226" y="1119518"/>
                  </a:lnTo>
                  <a:lnTo>
                    <a:pt x="2394513" y="1101353"/>
                  </a:lnTo>
                  <a:lnTo>
                    <a:pt x="2440685" y="1081506"/>
                  </a:lnTo>
                  <a:lnTo>
                    <a:pt x="2481645" y="1055988"/>
                  </a:lnTo>
                  <a:lnTo>
                    <a:pt x="2519536" y="1028319"/>
                  </a:lnTo>
                  <a:lnTo>
                    <a:pt x="2564140" y="990524"/>
                  </a:lnTo>
                  <a:lnTo>
                    <a:pt x="2608346" y="947427"/>
                  </a:lnTo>
                  <a:lnTo>
                    <a:pt x="2632923" y="910663"/>
                  </a:lnTo>
                  <a:lnTo>
                    <a:pt x="2653610" y="872958"/>
                  </a:lnTo>
                  <a:lnTo>
                    <a:pt x="2668090" y="834976"/>
                  </a:lnTo>
                  <a:lnTo>
                    <a:pt x="2684137" y="791854"/>
                  </a:lnTo>
                  <a:lnTo>
                    <a:pt x="2697243" y="750620"/>
                  </a:lnTo>
                  <a:lnTo>
                    <a:pt x="2707829" y="711591"/>
                  </a:lnTo>
                  <a:lnTo>
                    <a:pt x="2712611" y="673216"/>
                  </a:lnTo>
                  <a:lnTo>
                    <a:pt x="2719085" y="635034"/>
                  </a:lnTo>
                  <a:lnTo>
                    <a:pt x="2719077" y="601149"/>
                  </a:lnTo>
                  <a:lnTo>
                    <a:pt x="2716604" y="565627"/>
                  </a:lnTo>
                  <a:lnTo>
                    <a:pt x="2713095" y="526721"/>
                  </a:lnTo>
                  <a:lnTo>
                    <a:pt x="2699590" y="490969"/>
                  </a:lnTo>
                  <a:lnTo>
                    <a:pt x="2664877" y="446179"/>
                  </a:lnTo>
                  <a:lnTo>
                    <a:pt x="2636124" y="421980"/>
                  </a:lnTo>
                  <a:lnTo>
                    <a:pt x="2599055" y="403137"/>
                  </a:lnTo>
                  <a:lnTo>
                    <a:pt x="2553272" y="385412"/>
                  </a:lnTo>
                  <a:lnTo>
                    <a:pt x="2515946" y="373958"/>
                  </a:lnTo>
                  <a:lnTo>
                    <a:pt x="2471842" y="358688"/>
                  </a:lnTo>
                  <a:lnTo>
                    <a:pt x="2440916" y="350622"/>
                  </a:lnTo>
                  <a:lnTo>
                    <a:pt x="2406710" y="343510"/>
                  </a:lnTo>
                  <a:lnTo>
                    <a:pt x="2370341" y="335762"/>
                  </a:lnTo>
                  <a:lnTo>
                    <a:pt x="2333010" y="325264"/>
                  </a:lnTo>
                  <a:lnTo>
                    <a:pt x="2292430" y="313542"/>
                  </a:lnTo>
                  <a:lnTo>
                    <a:pt x="2250758" y="302336"/>
                  </a:lnTo>
                  <a:lnTo>
                    <a:pt x="2211070" y="293827"/>
                  </a:lnTo>
                  <a:lnTo>
                    <a:pt x="2166620" y="283695"/>
                  </a:lnTo>
                  <a:lnTo>
                    <a:pt x="2119701" y="272137"/>
                  </a:lnTo>
                  <a:lnTo>
                    <a:pt x="2074151" y="259944"/>
                  </a:lnTo>
                  <a:lnTo>
                    <a:pt x="2050577" y="253729"/>
                  </a:lnTo>
                  <a:lnTo>
                    <a:pt x="2026394" y="247470"/>
                  </a:lnTo>
                  <a:lnTo>
                    <a:pt x="2001802" y="241180"/>
                  </a:lnTo>
                  <a:lnTo>
                    <a:pt x="1976943" y="234870"/>
                  </a:lnTo>
                  <a:lnTo>
                    <a:pt x="1951906" y="228547"/>
                  </a:lnTo>
                  <a:lnTo>
                    <a:pt x="1926745" y="222214"/>
                  </a:lnTo>
                  <a:lnTo>
                    <a:pt x="1900447" y="216934"/>
                  </a:lnTo>
                  <a:lnTo>
                    <a:pt x="1873390" y="212358"/>
                  </a:lnTo>
                  <a:lnTo>
                    <a:pt x="1845827" y="208246"/>
                  </a:lnTo>
                  <a:lnTo>
                    <a:pt x="1816868" y="203389"/>
                  </a:lnTo>
                  <a:lnTo>
                    <a:pt x="1786978" y="198034"/>
                  </a:lnTo>
                  <a:lnTo>
                    <a:pt x="1756468" y="192348"/>
                  </a:lnTo>
                  <a:lnTo>
                    <a:pt x="1726604" y="187499"/>
                  </a:lnTo>
                  <a:lnTo>
                    <a:pt x="1697169" y="183207"/>
                  </a:lnTo>
                  <a:lnTo>
                    <a:pt x="1668021" y="179288"/>
                  </a:lnTo>
                  <a:lnTo>
                    <a:pt x="1639064" y="174559"/>
                  </a:lnTo>
                  <a:lnTo>
                    <a:pt x="1610235" y="169290"/>
                  </a:lnTo>
                  <a:lnTo>
                    <a:pt x="1581490" y="163661"/>
                  </a:lnTo>
                  <a:lnTo>
                    <a:pt x="1551743" y="158848"/>
                  </a:lnTo>
                  <a:lnTo>
                    <a:pt x="1521329" y="154582"/>
                  </a:lnTo>
                  <a:lnTo>
                    <a:pt x="1490469" y="150680"/>
                  </a:lnTo>
                  <a:lnTo>
                    <a:pt x="1459312" y="145962"/>
                  </a:lnTo>
                  <a:lnTo>
                    <a:pt x="1427958" y="140700"/>
                  </a:lnTo>
                  <a:lnTo>
                    <a:pt x="1396472" y="135075"/>
                  </a:lnTo>
                  <a:lnTo>
                    <a:pt x="1364898" y="130266"/>
                  </a:lnTo>
                  <a:lnTo>
                    <a:pt x="1333266" y="126003"/>
                  </a:lnTo>
                  <a:lnTo>
                    <a:pt x="1301593" y="122102"/>
                  </a:lnTo>
                  <a:lnTo>
                    <a:pt x="1269896" y="118443"/>
                  </a:lnTo>
                  <a:lnTo>
                    <a:pt x="1238181" y="114945"/>
                  </a:lnTo>
                  <a:lnTo>
                    <a:pt x="1206453" y="111555"/>
                  </a:lnTo>
                  <a:lnTo>
                    <a:pt x="1174720" y="108237"/>
                  </a:lnTo>
                  <a:lnTo>
                    <a:pt x="1142980" y="104966"/>
                  </a:lnTo>
                  <a:lnTo>
                    <a:pt x="1111236" y="101728"/>
                  </a:lnTo>
                  <a:lnTo>
                    <a:pt x="1079491" y="98509"/>
                  </a:lnTo>
                  <a:lnTo>
                    <a:pt x="1047744" y="95307"/>
                  </a:lnTo>
                  <a:lnTo>
                    <a:pt x="1015996" y="92113"/>
                  </a:lnTo>
                  <a:lnTo>
                    <a:pt x="984248" y="88926"/>
                  </a:lnTo>
                  <a:lnTo>
                    <a:pt x="952498" y="85742"/>
                  </a:lnTo>
                  <a:lnTo>
                    <a:pt x="920748" y="82561"/>
                  </a:lnTo>
                  <a:lnTo>
                    <a:pt x="888999" y="79382"/>
                  </a:lnTo>
                  <a:lnTo>
                    <a:pt x="857248" y="76205"/>
                  </a:lnTo>
                  <a:lnTo>
                    <a:pt x="825500" y="73029"/>
                  </a:lnTo>
                  <a:lnTo>
                    <a:pt x="794808" y="69852"/>
                  </a:lnTo>
                  <a:lnTo>
                    <a:pt x="764822" y="66677"/>
                  </a:lnTo>
                  <a:lnTo>
                    <a:pt x="735306" y="63502"/>
                  </a:lnTo>
                  <a:lnTo>
                    <a:pt x="705046" y="61384"/>
                  </a:lnTo>
                  <a:lnTo>
                    <a:pt x="674288" y="59972"/>
                  </a:lnTo>
                  <a:lnTo>
                    <a:pt x="643201" y="59032"/>
                  </a:lnTo>
                  <a:lnTo>
                    <a:pt x="612950" y="57346"/>
                  </a:lnTo>
                  <a:lnTo>
                    <a:pt x="583259" y="55164"/>
                  </a:lnTo>
                  <a:lnTo>
                    <a:pt x="553939" y="52651"/>
                  </a:lnTo>
                  <a:lnTo>
                    <a:pt x="524868" y="50976"/>
                  </a:lnTo>
                  <a:lnTo>
                    <a:pt x="495962" y="49859"/>
                  </a:lnTo>
                  <a:lnTo>
                    <a:pt x="467166" y="49114"/>
                  </a:lnTo>
                  <a:lnTo>
                    <a:pt x="439503" y="48618"/>
                  </a:lnTo>
                  <a:lnTo>
                    <a:pt x="412593" y="48287"/>
                  </a:lnTo>
                  <a:lnTo>
                    <a:pt x="386187" y="48066"/>
                  </a:lnTo>
                  <a:lnTo>
                    <a:pt x="360116" y="46861"/>
                  </a:lnTo>
                  <a:lnTo>
                    <a:pt x="334270" y="44999"/>
                  </a:lnTo>
                  <a:lnTo>
                    <a:pt x="308571" y="42699"/>
                  </a:lnTo>
                  <a:lnTo>
                    <a:pt x="284031" y="41166"/>
                  </a:lnTo>
                  <a:lnTo>
                    <a:pt x="237008" y="39463"/>
                  </a:lnTo>
                  <a:lnTo>
                    <a:pt x="191415" y="38706"/>
                  </a:lnTo>
                  <a:lnTo>
                    <a:pt x="147515" y="39427"/>
                  </a:lnTo>
                  <a:lnTo>
                    <a:pt x="106837" y="43276"/>
                  </a:lnTo>
                  <a:lnTo>
                    <a:pt x="0" y="47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SMARTInkShape-2133"/>
            <p:cNvSpPr/>
            <p:nvPr/>
          </p:nvSpPr>
          <p:spPr>
            <a:xfrm>
              <a:off x="9715500" y="5991225"/>
              <a:ext cx="56629" cy="326166"/>
            </a:xfrm>
            <a:custGeom>
              <a:avLst/>
              <a:gdLst/>
              <a:ahLst/>
              <a:cxnLst/>
              <a:rect l="0" t="0" r="0" b="0"/>
              <a:pathLst>
                <a:path w="56629" h="326166">
                  <a:moveTo>
                    <a:pt x="0" y="0"/>
                  </a:moveTo>
                  <a:lnTo>
                    <a:pt x="1059" y="9721"/>
                  </a:lnTo>
                  <a:lnTo>
                    <a:pt x="10361" y="48487"/>
                  </a:lnTo>
                  <a:lnTo>
                    <a:pt x="16476" y="92683"/>
                  </a:lnTo>
                  <a:lnTo>
                    <a:pt x="21110" y="129767"/>
                  </a:lnTo>
                  <a:lnTo>
                    <a:pt x="32158" y="175799"/>
                  </a:lnTo>
                  <a:lnTo>
                    <a:pt x="36339" y="213072"/>
                  </a:lnTo>
                  <a:lnTo>
                    <a:pt x="45357" y="257048"/>
                  </a:lnTo>
                  <a:lnTo>
                    <a:pt x="54507" y="299757"/>
                  </a:lnTo>
                  <a:lnTo>
                    <a:pt x="56628" y="324147"/>
                  </a:lnTo>
                  <a:lnTo>
                    <a:pt x="55743" y="326165"/>
                  </a:lnTo>
                  <a:lnTo>
                    <a:pt x="47625" y="323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566038020"/>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Monopolistic Competition</a:t>
            </a:r>
          </a:p>
        </p:txBody>
      </p:sp>
      <p:sp>
        <p:nvSpPr>
          <p:cNvPr id="3" name="Content Placeholder 2"/>
          <p:cNvSpPr>
            <a:spLocks noGrp="1"/>
          </p:cNvSpPr>
          <p:nvPr>
            <p:ph idx="1"/>
          </p:nvPr>
        </p:nvSpPr>
        <p:spPr/>
        <p:txBody>
          <a:bodyPr>
            <a:normAutofit fontScale="92500" lnSpcReduction="10000"/>
          </a:bodyPr>
          <a:lstStyle/>
          <a:p>
            <a:pPr>
              <a:buFontTx/>
              <a:buChar char="-"/>
            </a:pPr>
            <a:r>
              <a:rPr lang="en-US" dirty="0"/>
              <a:t>Conditions of monopolistic competition basically mirror those of perfect competition, </a:t>
            </a:r>
            <a:r>
              <a:rPr lang="en-US" b="1" dirty="0"/>
              <a:t>with one key difference.</a:t>
            </a:r>
          </a:p>
          <a:p>
            <a:pPr>
              <a:buFontTx/>
              <a:buChar char="-"/>
            </a:pPr>
            <a:r>
              <a:rPr lang="en-US" dirty="0"/>
              <a:t>Monopolistic competition occurs when </a:t>
            </a:r>
            <a:r>
              <a:rPr lang="en-US" b="1" dirty="0"/>
              <a:t>products in the market are differentiated</a:t>
            </a:r>
            <a:r>
              <a:rPr lang="en-US" dirty="0"/>
              <a:t>.</a:t>
            </a:r>
            <a:endParaRPr lang="en-US" b="1" dirty="0"/>
          </a:p>
          <a:p>
            <a:pPr>
              <a:buFontTx/>
              <a:buChar char="-"/>
            </a:pPr>
            <a:r>
              <a:rPr lang="en-US" dirty="0"/>
              <a:t>The differentiation in the product gives some flexibility in pricing the product.</a:t>
            </a:r>
          </a:p>
          <a:p>
            <a:pPr>
              <a:buFontTx/>
              <a:buChar char="-"/>
            </a:pPr>
            <a:r>
              <a:rPr lang="en-US" dirty="0"/>
              <a:t>A monopolistic competition becomes a price taker if it can effectively differentiate its product in the market, when others in the market are offering similar products.</a:t>
            </a:r>
          </a:p>
          <a:p>
            <a:pPr>
              <a:buFontTx/>
              <a:buChar char="-"/>
            </a:pPr>
            <a:r>
              <a:rPr lang="en-US" dirty="0"/>
              <a:t>Classic example in agriculture: Farm input manufactures advertising to promote branded hybrid seeds.</a:t>
            </a:r>
          </a:p>
          <a:p>
            <a:pPr>
              <a:buFontTx/>
              <a:buChar char="-"/>
            </a:pPr>
            <a:endParaRPr lang="en-US" b="1" dirty="0"/>
          </a:p>
          <a:p>
            <a:pPr>
              <a:buFontTx/>
              <a:buChar char="-"/>
            </a:pPr>
            <a:endParaRPr lang="en-US" b="1" dirty="0"/>
          </a:p>
        </p:txBody>
      </p:sp>
    </p:spTree>
    <p:extLst>
      <p:ext uri="{BB962C8B-B14F-4D97-AF65-F5344CB8AC3E}">
        <p14:creationId xmlns:p14="http://schemas.microsoft.com/office/powerpoint/2010/main" val="211719842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Monopolistic competition</a:t>
            </a:r>
          </a:p>
        </p:txBody>
      </p:sp>
      <p:sp>
        <p:nvSpPr>
          <p:cNvPr id="3" name="Content Placeholder 2"/>
          <p:cNvSpPr>
            <a:spLocks noGrp="1"/>
          </p:cNvSpPr>
          <p:nvPr>
            <p:ph idx="1"/>
          </p:nvPr>
        </p:nvSpPr>
        <p:spPr/>
        <p:txBody>
          <a:bodyPr/>
          <a:lstStyle/>
          <a:p>
            <a:pPr>
              <a:buFontTx/>
              <a:buChar char="-"/>
            </a:pPr>
            <a:r>
              <a:rPr lang="en-US" dirty="0"/>
              <a:t>While monopolistic competition allows producers to set prices.</a:t>
            </a:r>
          </a:p>
          <a:p>
            <a:pPr>
              <a:buFontTx/>
              <a:buChar char="-"/>
            </a:pPr>
            <a:endParaRPr lang="en-US" dirty="0"/>
          </a:p>
          <a:p>
            <a:pPr>
              <a:buFontTx/>
              <a:buChar char="-"/>
            </a:pPr>
            <a:r>
              <a:rPr lang="en-US" dirty="0"/>
              <a:t>The extent of it, depends on the degree of product differentiation. </a:t>
            </a:r>
          </a:p>
          <a:p>
            <a:pPr>
              <a:buFontTx/>
              <a:buChar char="-"/>
            </a:pPr>
            <a:endParaRPr lang="en-US" dirty="0"/>
          </a:p>
          <a:p>
            <a:pPr>
              <a:buFontTx/>
              <a:buChar char="-"/>
            </a:pPr>
            <a:r>
              <a:rPr lang="en-US" dirty="0"/>
              <a:t>Therefore, you’ll notice that all producers are desperately trying to differentiate their product through advertisements.</a:t>
            </a:r>
          </a:p>
          <a:p>
            <a:pPr>
              <a:buFontTx/>
              <a:buChar char="-"/>
            </a:pPr>
            <a:endParaRPr lang="en-US" dirty="0"/>
          </a:p>
          <a:p>
            <a:pPr>
              <a:buFontTx/>
              <a:buChar char="-"/>
            </a:pPr>
            <a:r>
              <a:rPr lang="en-US" dirty="0" err="1"/>
              <a:t>Eg</a:t>
            </a:r>
            <a:r>
              <a:rPr lang="en-US" dirty="0"/>
              <a:t>: Think attack Ads as well. </a:t>
            </a:r>
          </a:p>
        </p:txBody>
      </p:sp>
      <p:sp>
        <p:nvSpPr>
          <p:cNvPr id="29" name="SMARTInkShape-2134"/>
          <p:cNvSpPr/>
          <p:nvPr/>
        </p:nvSpPr>
        <p:spPr>
          <a:xfrm>
            <a:off x="5400675" y="3248417"/>
            <a:ext cx="3238501" cy="47234"/>
          </a:xfrm>
          <a:custGeom>
            <a:avLst/>
            <a:gdLst/>
            <a:ahLst/>
            <a:cxnLst/>
            <a:rect l="0" t="0" r="0" b="0"/>
            <a:pathLst>
              <a:path w="3238501" h="47234">
                <a:moveTo>
                  <a:pt x="0" y="37708"/>
                </a:moveTo>
                <a:lnTo>
                  <a:pt x="16267" y="36650"/>
                </a:lnTo>
                <a:lnTo>
                  <a:pt x="54601" y="30169"/>
                </a:lnTo>
                <a:lnTo>
                  <a:pt x="91672" y="28771"/>
                </a:lnTo>
                <a:lnTo>
                  <a:pt x="131232" y="28357"/>
                </a:lnTo>
                <a:lnTo>
                  <a:pt x="174703" y="28235"/>
                </a:lnTo>
                <a:lnTo>
                  <a:pt x="210514" y="31021"/>
                </a:lnTo>
                <a:lnTo>
                  <a:pt x="247936" y="35726"/>
                </a:lnTo>
                <a:lnTo>
                  <a:pt x="285835" y="37121"/>
                </a:lnTo>
                <a:lnTo>
                  <a:pt x="326698" y="37534"/>
                </a:lnTo>
                <a:lnTo>
                  <a:pt x="372319" y="37656"/>
                </a:lnTo>
                <a:lnTo>
                  <a:pt x="419350" y="37693"/>
                </a:lnTo>
                <a:lnTo>
                  <a:pt x="452020" y="37701"/>
                </a:lnTo>
                <a:lnTo>
                  <a:pt x="487706" y="37705"/>
                </a:lnTo>
                <a:lnTo>
                  <a:pt x="524734" y="37707"/>
                </a:lnTo>
                <a:lnTo>
                  <a:pt x="562356" y="37707"/>
                </a:lnTo>
                <a:lnTo>
                  <a:pt x="600246" y="37708"/>
                </a:lnTo>
                <a:lnTo>
                  <a:pt x="638251" y="37708"/>
                </a:lnTo>
                <a:lnTo>
                  <a:pt x="677367" y="37708"/>
                </a:lnTo>
                <a:lnTo>
                  <a:pt x="719448" y="37708"/>
                </a:lnTo>
                <a:lnTo>
                  <a:pt x="762843" y="37708"/>
                </a:lnTo>
                <a:lnTo>
                  <a:pt x="805766" y="37708"/>
                </a:lnTo>
                <a:lnTo>
                  <a:pt x="846010" y="37708"/>
                </a:lnTo>
                <a:lnTo>
                  <a:pt x="887885" y="34886"/>
                </a:lnTo>
                <a:lnTo>
                  <a:pt x="931190" y="31162"/>
                </a:lnTo>
                <a:lnTo>
                  <a:pt x="975132" y="29507"/>
                </a:lnTo>
                <a:lnTo>
                  <a:pt x="1019356" y="28771"/>
                </a:lnTo>
                <a:lnTo>
                  <a:pt x="1063706" y="28445"/>
                </a:lnTo>
                <a:lnTo>
                  <a:pt x="1108111" y="28299"/>
                </a:lnTo>
                <a:lnTo>
                  <a:pt x="1152541" y="25412"/>
                </a:lnTo>
                <a:lnTo>
                  <a:pt x="1196982" y="21660"/>
                </a:lnTo>
                <a:lnTo>
                  <a:pt x="1241428" y="19992"/>
                </a:lnTo>
                <a:lnTo>
                  <a:pt x="1288699" y="19251"/>
                </a:lnTo>
                <a:lnTo>
                  <a:pt x="1313158" y="19053"/>
                </a:lnTo>
                <a:lnTo>
                  <a:pt x="1360090" y="18834"/>
                </a:lnTo>
                <a:lnTo>
                  <a:pt x="1405643" y="18736"/>
                </a:lnTo>
                <a:lnTo>
                  <a:pt x="1450583" y="18692"/>
                </a:lnTo>
                <a:lnTo>
                  <a:pt x="1498073" y="18674"/>
                </a:lnTo>
                <a:lnTo>
                  <a:pt x="1522590" y="18668"/>
                </a:lnTo>
                <a:lnTo>
                  <a:pt x="1569587" y="15840"/>
                </a:lnTo>
                <a:lnTo>
                  <a:pt x="1615170" y="12114"/>
                </a:lnTo>
                <a:lnTo>
                  <a:pt x="1660123" y="10458"/>
                </a:lnTo>
                <a:lnTo>
                  <a:pt x="1704797" y="9722"/>
                </a:lnTo>
                <a:lnTo>
                  <a:pt x="1749346" y="9395"/>
                </a:lnTo>
                <a:lnTo>
                  <a:pt x="1793839" y="9249"/>
                </a:lnTo>
                <a:lnTo>
                  <a:pt x="1838309" y="9185"/>
                </a:lnTo>
                <a:lnTo>
                  <a:pt x="1882768" y="9156"/>
                </a:lnTo>
                <a:lnTo>
                  <a:pt x="1927222" y="9143"/>
                </a:lnTo>
                <a:lnTo>
                  <a:pt x="1971673" y="9137"/>
                </a:lnTo>
                <a:lnTo>
                  <a:pt x="2016125" y="8076"/>
                </a:lnTo>
                <a:lnTo>
                  <a:pt x="2060575" y="4077"/>
                </a:lnTo>
                <a:lnTo>
                  <a:pt x="2105025" y="1595"/>
                </a:lnTo>
                <a:lnTo>
                  <a:pt x="2150533" y="491"/>
                </a:lnTo>
                <a:lnTo>
                  <a:pt x="2174522" y="197"/>
                </a:lnTo>
                <a:lnTo>
                  <a:pt x="2198981" y="0"/>
                </a:lnTo>
                <a:lnTo>
                  <a:pt x="2245914" y="2605"/>
                </a:lnTo>
                <a:lnTo>
                  <a:pt x="2291468" y="6232"/>
                </a:lnTo>
                <a:lnTo>
                  <a:pt x="2336408" y="7844"/>
                </a:lnTo>
                <a:lnTo>
                  <a:pt x="2381076" y="8560"/>
                </a:lnTo>
                <a:lnTo>
                  <a:pt x="2425622" y="9937"/>
                </a:lnTo>
                <a:lnTo>
                  <a:pt x="2470116" y="14076"/>
                </a:lnTo>
                <a:lnTo>
                  <a:pt x="2514584" y="16622"/>
                </a:lnTo>
                <a:lnTo>
                  <a:pt x="2559043" y="17753"/>
                </a:lnTo>
                <a:lnTo>
                  <a:pt x="2603497" y="18256"/>
                </a:lnTo>
                <a:lnTo>
                  <a:pt x="2645126" y="18479"/>
                </a:lnTo>
                <a:lnTo>
                  <a:pt x="2685853" y="18579"/>
                </a:lnTo>
                <a:lnTo>
                  <a:pt x="2728649" y="18623"/>
                </a:lnTo>
                <a:lnTo>
                  <a:pt x="2772363" y="21464"/>
                </a:lnTo>
                <a:lnTo>
                  <a:pt x="2815428" y="25197"/>
                </a:lnTo>
                <a:lnTo>
                  <a:pt x="2855735" y="26856"/>
                </a:lnTo>
                <a:lnTo>
                  <a:pt x="2894816" y="27593"/>
                </a:lnTo>
                <a:lnTo>
                  <a:pt x="2933351" y="27921"/>
                </a:lnTo>
                <a:lnTo>
                  <a:pt x="2971645" y="28066"/>
                </a:lnTo>
                <a:lnTo>
                  <a:pt x="3007009" y="28131"/>
                </a:lnTo>
                <a:lnTo>
                  <a:pt x="3053846" y="30990"/>
                </a:lnTo>
                <a:lnTo>
                  <a:pt x="3094535" y="35717"/>
                </a:lnTo>
                <a:lnTo>
                  <a:pt x="3133403" y="37118"/>
                </a:lnTo>
                <a:lnTo>
                  <a:pt x="3179404" y="42648"/>
                </a:lnTo>
                <a:lnTo>
                  <a:pt x="3238500" y="4723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3" name="SMARTInkShape-Group328"/>
          <p:cNvGrpSpPr/>
          <p:nvPr/>
        </p:nvGrpSpPr>
        <p:grpSpPr>
          <a:xfrm>
            <a:off x="523875" y="3363469"/>
            <a:ext cx="995792" cy="570060"/>
            <a:chOff x="523875" y="3363469"/>
            <a:chExt cx="995792" cy="570060"/>
          </a:xfrm>
        </p:grpSpPr>
        <p:sp>
          <p:nvSpPr>
            <p:cNvPr id="30" name="SMARTInkShape-2135"/>
            <p:cNvSpPr/>
            <p:nvPr/>
          </p:nvSpPr>
          <p:spPr>
            <a:xfrm>
              <a:off x="1257692" y="3363469"/>
              <a:ext cx="261975" cy="141732"/>
            </a:xfrm>
            <a:custGeom>
              <a:avLst/>
              <a:gdLst/>
              <a:ahLst/>
              <a:cxnLst/>
              <a:rect l="0" t="0" r="0" b="0"/>
              <a:pathLst>
                <a:path w="261975" h="141732">
                  <a:moveTo>
                    <a:pt x="9133" y="141731"/>
                  </a:moveTo>
                  <a:lnTo>
                    <a:pt x="0" y="141731"/>
                  </a:lnTo>
                  <a:lnTo>
                    <a:pt x="4781" y="141731"/>
                  </a:lnTo>
                  <a:lnTo>
                    <a:pt x="47918" y="110296"/>
                  </a:lnTo>
                  <a:lnTo>
                    <a:pt x="86887" y="86334"/>
                  </a:lnTo>
                  <a:lnTo>
                    <a:pt x="124798" y="69680"/>
                  </a:lnTo>
                  <a:lnTo>
                    <a:pt x="166310" y="53376"/>
                  </a:lnTo>
                  <a:lnTo>
                    <a:pt x="200577" y="35143"/>
                  </a:lnTo>
                  <a:lnTo>
                    <a:pt x="238299" y="21336"/>
                  </a:lnTo>
                  <a:lnTo>
                    <a:pt x="239169" y="20193"/>
                  </a:lnTo>
                  <a:lnTo>
                    <a:pt x="238690" y="19431"/>
                  </a:lnTo>
                  <a:lnTo>
                    <a:pt x="235336" y="18584"/>
                  </a:lnTo>
                  <a:lnTo>
                    <a:pt x="194928" y="17965"/>
                  </a:lnTo>
                  <a:lnTo>
                    <a:pt x="152960" y="17918"/>
                  </a:lnTo>
                  <a:lnTo>
                    <a:pt x="128641" y="17907"/>
                  </a:lnTo>
                  <a:lnTo>
                    <a:pt x="130334" y="17906"/>
                  </a:lnTo>
                  <a:lnTo>
                    <a:pt x="169355" y="4649"/>
                  </a:lnTo>
                  <a:lnTo>
                    <a:pt x="208822" y="0"/>
                  </a:lnTo>
                  <a:lnTo>
                    <a:pt x="236575" y="253"/>
                  </a:lnTo>
                  <a:lnTo>
                    <a:pt x="251682" y="4063"/>
                  </a:lnTo>
                  <a:lnTo>
                    <a:pt x="259808" y="9284"/>
                  </a:lnTo>
                  <a:lnTo>
                    <a:pt x="261974" y="12158"/>
                  </a:lnTo>
                  <a:lnTo>
                    <a:pt x="261560" y="23818"/>
                  </a:lnTo>
                  <a:lnTo>
                    <a:pt x="256789" y="39583"/>
                  </a:lnTo>
                  <a:lnTo>
                    <a:pt x="236480" y="81220"/>
                  </a:lnTo>
                  <a:lnTo>
                    <a:pt x="218683" y="12268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2136"/>
            <p:cNvSpPr/>
            <p:nvPr/>
          </p:nvSpPr>
          <p:spPr>
            <a:xfrm>
              <a:off x="869033" y="3497973"/>
              <a:ext cx="328701" cy="435556"/>
            </a:xfrm>
            <a:custGeom>
              <a:avLst/>
              <a:gdLst/>
              <a:ahLst/>
              <a:cxnLst/>
              <a:rect l="0" t="0" r="0" b="0"/>
              <a:pathLst>
                <a:path w="328701" h="435556">
                  <a:moveTo>
                    <a:pt x="7267" y="150102"/>
                  </a:moveTo>
                  <a:lnTo>
                    <a:pt x="7267" y="145045"/>
                  </a:lnTo>
                  <a:lnTo>
                    <a:pt x="8325" y="143556"/>
                  </a:lnTo>
                  <a:lnTo>
                    <a:pt x="10089" y="142563"/>
                  </a:lnTo>
                  <a:lnTo>
                    <a:pt x="12323" y="141901"/>
                  </a:lnTo>
                  <a:lnTo>
                    <a:pt x="25581" y="130856"/>
                  </a:lnTo>
                  <a:lnTo>
                    <a:pt x="37858" y="114178"/>
                  </a:lnTo>
                  <a:lnTo>
                    <a:pt x="43142" y="100888"/>
                  </a:lnTo>
                  <a:lnTo>
                    <a:pt x="44708" y="85190"/>
                  </a:lnTo>
                  <a:lnTo>
                    <a:pt x="43869" y="81428"/>
                  </a:lnTo>
                  <a:lnTo>
                    <a:pt x="42252" y="78919"/>
                  </a:lnTo>
                  <a:lnTo>
                    <a:pt x="40115" y="77247"/>
                  </a:lnTo>
                  <a:lnTo>
                    <a:pt x="34919" y="75389"/>
                  </a:lnTo>
                  <a:lnTo>
                    <a:pt x="17903" y="74196"/>
                  </a:lnTo>
                  <a:lnTo>
                    <a:pt x="13299" y="76214"/>
                  </a:lnTo>
                  <a:lnTo>
                    <a:pt x="5362" y="84102"/>
                  </a:lnTo>
                  <a:lnTo>
                    <a:pt x="1129" y="91841"/>
                  </a:lnTo>
                  <a:lnTo>
                    <a:pt x="0" y="95386"/>
                  </a:lnTo>
                  <a:lnTo>
                    <a:pt x="1568" y="104970"/>
                  </a:lnTo>
                  <a:lnTo>
                    <a:pt x="3467" y="110489"/>
                  </a:lnTo>
                  <a:lnTo>
                    <a:pt x="14045" y="119443"/>
                  </a:lnTo>
                  <a:lnTo>
                    <a:pt x="28271" y="125893"/>
                  </a:lnTo>
                  <a:lnTo>
                    <a:pt x="41649" y="128759"/>
                  </a:lnTo>
                  <a:lnTo>
                    <a:pt x="54651" y="127211"/>
                  </a:lnTo>
                  <a:lnTo>
                    <a:pt x="94215" y="113613"/>
                  </a:lnTo>
                  <a:lnTo>
                    <a:pt x="139016" y="91525"/>
                  </a:lnTo>
                  <a:lnTo>
                    <a:pt x="149491" y="83901"/>
                  </a:lnTo>
                  <a:lnTo>
                    <a:pt x="150056" y="93851"/>
                  </a:lnTo>
                  <a:lnTo>
                    <a:pt x="150085" y="96726"/>
                  </a:lnTo>
                  <a:lnTo>
                    <a:pt x="151162" y="98643"/>
                  </a:lnTo>
                  <a:lnTo>
                    <a:pt x="152939" y="99921"/>
                  </a:lnTo>
                  <a:lnTo>
                    <a:pt x="157735" y="101341"/>
                  </a:lnTo>
                  <a:lnTo>
                    <a:pt x="172531" y="102327"/>
                  </a:lnTo>
                  <a:lnTo>
                    <a:pt x="178790" y="99588"/>
                  </a:lnTo>
                  <a:lnTo>
                    <a:pt x="191431" y="89206"/>
                  </a:lnTo>
                  <a:lnTo>
                    <a:pt x="194951" y="77529"/>
                  </a:lnTo>
                  <a:lnTo>
                    <a:pt x="197211" y="39106"/>
                  </a:lnTo>
                  <a:lnTo>
                    <a:pt x="194698" y="23865"/>
                  </a:lnTo>
                  <a:lnTo>
                    <a:pt x="188620" y="0"/>
                  </a:lnTo>
                  <a:lnTo>
                    <a:pt x="188494" y="292"/>
                  </a:lnTo>
                  <a:lnTo>
                    <a:pt x="188354" y="3439"/>
                  </a:lnTo>
                  <a:lnTo>
                    <a:pt x="191114" y="8366"/>
                  </a:lnTo>
                  <a:lnTo>
                    <a:pt x="217587" y="52611"/>
                  </a:lnTo>
                  <a:lnTo>
                    <a:pt x="233155" y="91112"/>
                  </a:lnTo>
                  <a:lnTo>
                    <a:pt x="254819" y="134505"/>
                  </a:lnTo>
                  <a:lnTo>
                    <a:pt x="269940" y="175702"/>
                  </a:lnTo>
                  <a:lnTo>
                    <a:pt x="287355" y="220952"/>
                  </a:lnTo>
                  <a:lnTo>
                    <a:pt x="304863" y="266815"/>
                  </a:lnTo>
                  <a:lnTo>
                    <a:pt x="317223" y="307685"/>
                  </a:lnTo>
                  <a:lnTo>
                    <a:pt x="326530" y="345548"/>
                  </a:lnTo>
                  <a:lnTo>
                    <a:pt x="328700" y="378404"/>
                  </a:lnTo>
                  <a:lnTo>
                    <a:pt x="320487" y="421251"/>
                  </a:lnTo>
                  <a:lnTo>
                    <a:pt x="317681" y="429293"/>
                  </a:lnTo>
                  <a:lnTo>
                    <a:pt x="313693" y="433596"/>
                  </a:lnTo>
                  <a:lnTo>
                    <a:pt x="308917" y="435406"/>
                  </a:lnTo>
                  <a:lnTo>
                    <a:pt x="303617" y="435555"/>
                  </a:lnTo>
                  <a:lnTo>
                    <a:pt x="297967" y="432479"/>
                  </a:lnTo>
                  <a:lnTo>
                    <a:pt x="267433" y="401110"/>
                  </a:lnTo>
                  <a:lnTo>
                    <a:pt x="253569" y="371818"/>
                  </a:lnTo>
                  <a:lnTo>
                    <a:pt x="249026" y="337190"/>
                  </a:lnTo>
                  <a:lnTo>
                    <a:pt x="248065" y="296752"/>
                  </a:lnTo>
                  <a:lnTo>
                    <a:pt x="254917" y="22630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 name="SMARTInkShape-2137"/>
            <p:cNvSpPr/>
            <p:nvPr/>
          </p:nvSpPr>
          <p:spPr>
            <a:xfrm>
              <a:off x="523875" y="3476625"/>
              <a:ext cx="314326" cy="358603"/>
            </a:xfrm>
            <a:custGeom>
              <a:avLst/>
              <a:gdLst/>
              <a:ahLst/>
              <a:cxnLst/>
              <a:rect l="0" t="0" r="0" b="0"/>
              <a:pathLst>
                <a:path w="314326" h="358603">
                  <a:moveTo>
                    <a:pt x="0" y="0"/>
                  </a:moveTo>
                  <a:lnTo>
                    <a:pt x="2822" y="27765"/>
                  </a:lnTo>
                  <a:lnTo>
                    <a:pt x="16006" y="62554"/>
                  </a:lnTo>
                  <a:lnTo>
                    <a:pt x="37198" y="103554"/>
                  </a:lnTo>
                  <a:lnTo>
                    <a:pt x="54061" y="142513"/>
                  </a:lnTo>
                  <a:lnTo>
                    <a:pt x="74296" y="188547"/>
                  </a:lnTo>
                  <a:lnTo>
                    <a:pt x="91072" y="235819"/>
                  </a:lnTo>
                  <a:lnTo>
                    <a:pt x="104577" y="283099"/>
                  </a:lnTo>
                  <a:lnTo>
                    <a:pt x="117436" y="328383"/>
                  </a:lnTo>
                  <a:lnTo>
                    <a:pt x="131465" y="358515"/>
                  </a:lnTo>
                  <a:lnTo>
                    <a:pt x="132093" y="358602"/>
                  </a:lnTo>
                  <a:lnTo>
                    <a:pt x="132512" y="357601"/>
                  </a:lnTo>
                  <a:lnTo>
                    <a:pt x="134298" y="317202"/>
                  </a:lnTo>
                  <a:lnTo>
                    <a:pt x="138805" y="285544"/>
                  </a:lnTo>
                  <a:lnTo>
                    <a:pt x="134741" y="240280"/>
                  </a:lnTo>
                  <a:lnTo>
                    <a:pt x="138681" y="195394"/>
                  </a:lnTo>
                  <a:lnTo>
                    <a:pt x="143105" y="153367"/>
                  </a:lnTo>
                  <a:lnTo>
                    <a:pt x="153073" y="114491"/>
                  </a:lnTo>
                  <a:lnTo>
                    <a:pt x="170289" y="76238"/>
                  </a:lnTo>
                  <a:lnTo>
                    <a:pt x="201495" y="32311"/>
                  </a:lnTo>
                  <a:lnTo>
                    <a:pt x="217276" y="17923"/>
                  </a:lnTo>
                  <a:lnTo>
                    <a:pt x="231851" y="11184"/>
                  </a:lnTo>
                  <a:lnTo>
                    <a:pt x="231826" y="10631"/>
                  </a:lnTo>
                  <a:lnTo>
                    <a:pt x="230750" y="10262"/>
                  </a:lnTo>
                  <a:lnTo>
                    <a:pt x="188628" y="41003"/>
                  </a:lnTo>
                  <a:lnTo>
                    <a:pt x="142629" y="64927"/>
                  </a:lnTo>
                  <a:lnTo>
                    <a:pt x="95218" y="95438"/>
                  </a:lnTo>
                  <a:lnTo>
                    <a:pt x="52087" y="120687"/>
                  </a:lnTo>
                  <a:lnTo>
                    <a:pt x="25615" y="132966"/>
                  </a:lnTo>
                  <a:lnTo>
                    <a:pt x="17382" y="142351"/>
                  </a:lnTo>
                  <a:lnTo>
                    <a:pt x="18996" y="145701"/>
                  </a:lnTo>
                  <a:lnTo>
                    <a:pt x="63245" y="156574"/>
                  </a:lnTo>
                  <a:lnTo>
                    <a:pt x="99290" y="160340"/>
                  </a:lnTo>
                  <a:lnTo>
                    <a:pt x="136781" y="161455"/>
                  </a:lnTo>
                  <a:lnTo>
                    <a:pt x="181888" y="168378"/>
                  </a:lnTo>
                  <a:lnTo>
                    <a:pt x="225460" y="170540"/>
                  </a:lnTo>
                  <a:lnTo>
                    <a:pt x="314325"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040920212"/>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Monopolistic competition: Specifics</a:t>
            </a:r>
          </a:p>
        </p:txBody>
      </p:sp>
      <p:sp>
        <p:nvSpPr>
          <p:cNvPr id="3" name="Content Placeholder 2"/>
          <p:cNvSpPr>
            <a:spLocks noGrp="1"/>
          </p:cNvSpPr>
          <p:nvPr>
            <p:ph idx="1"/>
          </p:nvPr>
        </p:nvSpPr>
        <p:spPr/>
        <p:txBody>
          <a:bodyPr/>
          <a:lstStyle/>
          <a:p>
            <a:pPr>
              <a:buFontTx/>
              <a:buChar char="-"/>
            </a:pPr>
            <a:r>
              <a:rPr lang="en-US" dirty="0"/>
              <a:t>Cost structure of firms monopolistic competition is same as perfect competition.</a:t>
            </a:r>
          </a:p>
          <a:p>
            <a:pPr>
              <a:buFontTx/>
              <a:buChar char="-"/>
            </a:pPr>
            <a:endParaRPr lang="en-US" dirty="0"/>
          </a:p>
          <a:p>
            <a:pPr>
              <a:buFontTx/>
              <a:buChar char="-"/>
            </a:pPr>
            <a:r>
              <a:rPr lang="en-US" dirty="0"/>
              <a:t>No new firms allowed to enter in the short-run.</a:t>
            </a:r>
          </a:p>
          <a:p>
            <a:pPr>
              <a:buFontTx/>
              <a:buChar char="-"/>
            </a:pPr>
            <a:endParaRPr lang="en-US" dirty="0"/>
          </a:p>
          <a:p>
            <a:pPr>
              <a:buFontTx/>
              <a:buChar char="-"/>
            </a:pPr>
            <a:r>
              <a:rPr lang="en-US" dirty="0"/>
              <a:t>However, product differentiation allows for </a:t>
            </a:r>
            <a:r>
              <a:rPr lang="en-US" b="1" dirty="0"/>
              <a:t>downward sloping demand and marginal revenue.</a:t>
            </a:r>
          </a:p>
          <a:p>
            <a:pPr>
              <a:buFontTx/>
              <a:buChar char="-"/>
            </a:pPr>
            <a:endParaRPr lang="en-US" b="1" dirty="0"/>
          </a:p>
          <a:p>
            <a:pPr>
              <a:buFontTx/>
              <a:buChar char="-"/>
            </a:pPr>
            <a:r>
              <a:rPr lang="en-US" dirty="0"/>
              <a:t>In perfect competition </a:t>
            </a:r>
            <a:r>
              <a:rPr lang="en-US" b="1" dirty="0"/>
              <a:t>demand and marginal revenue were flat.</a:t>
            </a:r>
          </a:p>
          <a:p>
            <a:pPr>
              <a:buFontTx/>
              <a:buChar char="-"/>
            </a:pPr>
            <a:endParaRPr lang="en-US" b="1" dirty="0"/>
          </a:p>
          <a:p>
            <a:pPr marL="0" indent="0">
              <a:buNone/>
            </a:pPr>
            <a:endParaRPr lang="en-US" b="1" dirty="0"/>
          </a:p>
        </p:txBody>
      </p:sp>
      <p:sp>
        <p:nvSpPr>
          <p:cNvPr id="185" name="SMARTInkShape-2138"/>
          <p:cNvSpPr/>
          <p:nvPr/>
        </p:nvSpPr>
        <p:spPr>
          <a:xfrm>
            <a:off x="6515492" y="3629025"/>
            <a:ext cx="1676009" cy="76196"/>
          </a:xfrm>
          <a:custGeom>
            <a:avLst/>
            <a:gdLst/>
            <a:ahLst/>
            <a:cxnLst/>
            <a:rect l="0" t="0" r="0" b="0"/>
            <a:pathLst>
              <a:path w="1676009" h="76196">
                <a:moveTo>
                  <a:pt x="9133" y="0"/>
                </a:moveTo>
                <a:lnTo>
                  <a:pt x="0" y="0"/>
                </a:lnTo>
                <a:lnTo>
                  <a:pt x="4781" y="5057"/>
                </a:lnTo>
                <a:lnTo>
                  <a:pt x="10021" y="7539"/>
                </a:lnTo>
                <a:lnTo>
                  <a:pt x="48983" y="9351"/>
                </a:lnTo>
                <a:lnTo>
                  <a:pt x="95089" y="10561"/>
                </a:lnTo>
                <a:lnTo>
                  <a:pt x="142513" y="17723"/>
                </a:lnTo>
                <a:lnTo>
                  <a:pt x="181180" y="18657"/>
                </a:lnTo>
                <a:lnTo>
                  <a:pt x="221094" y="18933"/>
                </a:lnTo>
                <a:lnTo>
                  <a:pt x="252563" y="18998"/>
                </a:lnTo>
                <a:lnTo>
                  <a:pt x="285599" y="19027"/>
                </a:lnTo>
                <a:lnTo>
                  <a:pt x="326940" y="20102"/>
                </a:lnTo>
                <a:lnTo>
                  <a:pt x="362942" y="25594"/>
                </a:lnTo>
                <a:lnTo>
                  <a:pt x="409240" y="27692"/>
                </a:lnTo>
                <a:lnTo>
                  <a:pt x="447653" y="28313"/>
                </a:lnTo>
                <a:lnTo>
                  <a:pt x="480256" y="28459"/>
                </a:lnTo>
                <a:lnTo>
                  <a:pt x="513091" y="31346"/>
                </a:lnTo>
                <a:lnTo>
                  <a:pt x="546381" y="35098"/>
                </a:lnTo>
                <a:lnTo>
                  <a:pt x="582343" y="36766"/>
                </a:lnTo>
                <a:lnTo>
                  <a:pt x="619493" y="37507"/>
                </a:lnTo>
                <a:lnTo>
                  <a:pt x="653996" y="37836"/>
                </a:lnTo>
                <a:lnTo>
                  <a:pt x="693387" y="38022"/>
                </a:lnTo>
                <a:lnTo>
                  <a:pt x="738690" y="38077"/>
                </a:lnTo>
                <a:lnTo>
                  <a:pt x="773647" y="38090"/>
                </a:lnTo>
                <a:lnTo>
                  <a:pt x="813858" y="38097"/>
                </a:lnTo>
                <a:lnTo>
                  <a:pt x="861051" y="38099"/>
                </a:lnTo>
                <a:lnTo>
                  <a:pt x="896821" y="38100"/>
                </a:lnTo>
                <a:lnTo>
                  <a:pt x="944194" y="40922"/>
                </a:lnTo>
                <a:lnTo>
                  <a:pt x="986805" y="45639"/>
                </a:lnTo>
                <a:lnTo>
                  <a:pt x="1021504" y="46742"/>
                </a:lnTo>
                <a:lnTo>
                  <a:pt x="1058092" y="47233"/>
                </a:lnTo>
                <a:lnTo>
                  <a:pt x="1099222" y="52565"/>
                </a:lnTo>
                <a:lnTo>
                  <a:pt x="1142623" y="56245"/>
                </a:lnTo>
                <a:lnTo>
                  <a:pt x="1181653" y="56882"/>
                </a:lnTo>
                <a:lnTo>
                  <a:pt x="1218523" y="57031"/>
                </a:lnTo>
                <a:lnTo>
                  <a:pt x="1265760" y="62171"/>
                </a:lnTo>
                <a:lnTo>
                  <a:pt x="1306569" y="65341"/>
                </a:lnTo>
                <a:lnTo>
                  <a:pt x="1345471" y="66280"/>
                </a:lnTo>
                <a:lnTo>
                  <a:pt x="1383809" y="71615"/>
                </a:lnTo>
                <a:lnTo>
                  <a:pt x="1428143" y="75294"/>
                </a:lnTo>
                <a:lnTo>
                  <a:pt x="1464160" y="75932"/>
                </a:lnTo>
                <a:lnTo>
                  <a:pt x="1511434" y="76147"/>
                </a:lnTo>
                <a:lnTo>
                  <a:pt x="1550340" y="76184"/>
                </a:lnTo>
                <a:lnTo>
                  <a:pt x="1596439" y="76195"/>
                </a:lnTo>
                <a:lnTo>
                  <a:pt x="1676008"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03" name="SMARTInkShape-Group330"/>
          <p:cNvGrpSpPr/>
          <p:nvPr/>
        </p:nvGrpSpPr>
        <p:grpSpPr>
          <a:xfrm>
            <a:off x="10353675" y="3353192"/>
            <a:ext cx="628651" cy="2940418"/>
            <a:chOff x="10353675" y="3353192"/>
            <a:chExt cx="628651" cy="2940418"/>
          </a:xfrm>
        </p:grpSpPr>
        <p:sp>
          <p:nvSpPr>
            <p:cNvPr id="186" name="SMARTInkShape-2139"/>
            <p:cNvSpPr/>
            <p:nvPr/>
          </p:nvSpPr>
          <p:spPr>
            <a:xfrm>
              <a:off x="10812194" y="6143625"/>
              <a:ext cx="131309" cy="149985"/>
            </a:xfrm>
            <a:custGeom>
              <a:avLst/>
              <a:gdLst/>
              <a:ahLst/>
              <a:cxnLst/>
              <a:rect l="0" t="0" r="0" b="0"/>
              <a:pathLst>
                <a:path w="131309" h="149985">
                  <a:moveTo>
                    <a:pt x="8206" y="19050"/>
                  </a:moveTo>
                  <a:lnTo>
                    <a:pt x="8206" y="24107"/>
                  </a:lnTo>
                  <a:lnTo>
                    <a:pt x="5384" y="29411"/>
                  </a:lnTo>
                  <a:lnTo>
                    <a:pt x="3149" y="32307"/>
                  </a:lnTo>
                  <a:lnTo>
                    <a:pt x="4" y="51553"/>
                  </a:lnTo>
                  <a:lnTo>
                    <a:pt x="0" y="84384"/>
                  </a:lnTo>
                  <a:lnTo>
                    <a:pt x="11973" y="111994"/>
                  </a:lnTo>
                  <a:lnTo>
                    <a:pt x="31194" y="130432"/>
                  </a:lnTo>
                  <a:lnTo>
                    <a:pt x="51941" y="144245"/>
                  </a:lnTo>
                  <a:lnTo>
                    <a:pt x="71494" y="149984"/>
                  </a:lnTo>
                  <a:lnTo>
                    <a:pt x="84311" y="148504"/>
                  </a:lnTo>
                  <a:lnTo>
                    <a:pt x="97064" y="143260"/>
                  </a:lnTo>
                  <a:lnTo>
                    <a:pt x="123794" y="121746"/>
                  </a:lnTo>
                  <a:lnTo>
                    <a:pt x="128371" y="109143"/>
                  </a:lnTo>
                  <a:lnTo>
                    <a:pt x="131308" y="75181"/>
                  </a:lnTo>
                  <a:lnTo>
                    <a:pt x="126760" y="52379"/>
                  </a:lnTo>
                  <a:lnTo>
                    <a:pt x="9393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 name="SMARTInkShape-2140"/>
            <p:cNvSpPr/>
            <p:nvPr/>
          </p:nvSpPr>
          <p:spPr>
            <a:xfrm>
              <a:off x="10810875" y="5638800"/>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 name="SMARTInkShape-2141"/>
            <p:cNvSpPr/>
            <p:nvPr/>
          </p:nvSpPr>
          <p:spPr>
            <a:xfrm>
              <a:off x="10353675" y="3362325"/>
              <a:ext cx="28576" cy="247651"/>
            </a:xfrm>
            <a:custGeom>
              <a:avLst/>
              <a:gdLst/>
              <a:ahLst/>
              <a:cxnLst/>
              <a:rect l="0" t="0" r="0" b="0"/>
              <a:pathLst>
                <a:path w="28576" h="247651">
                  <a:moveTo>
                    <a:pt x="0" y="0"/>
                  </a:moveTo>
                  <a:lnTo>
                    <a:pt x="0" y="43312"/>
                  </a:lnTo>
                  <a:lnTo>
                    <a:pt x="6546" y="85745"/>
                  </a:lnTo>
                  <a:lnTo>
                    <a:pt x="8937" y="128337"/>
                  </a:lnTo>
                  <a:lnTo>
                    <a:pt x="9409" y="167873"/>
                  </a:lnTo>
                  <a:lnTo>
                    <a:pt x="17107" y="207785"/>
                  </a:lnTo>
                  <a:lnTo>
                    <a:pt x="28575"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 name="SMARTInkShape-2142"/>
            <p:cNvSpPr/>
            <p:nvPr/>
          </p:nvSpPr>
          <p:spPr>
            <a:xfrm>
              <a:off x="10620375" y="4695825"/>
              <a:ext cx="33633" cy="247651"/>
            </a:xfrm>
            <a:custGeom>
              <a:avLst/>
              <a:gdLst/>
              <a:ahLst/>
              <a:cxnLst/>
              <a:rect l="0" t="0" r="0" b="0"/>
              <a:pathLst>
                <a:path w="33633" h="247651">
                  <a:moveTo>
                    <a:pt x="28575" y="0"/>
                  </a:moveTo>
                  <a:lnTo>
                    <a:pt x="28575" y="5056"/>
                  </a:lnTo>
                  <a:lnTo>
                    <a:pt x="31398" y="10361"/>
                  </a:lnTo>
                  <a:lnTo>
                    <a:pt x="33632" y="13257"/>
                  </a:lnTo>
                  <a:lnTo>
                    <a:pt x="33293" y="27764"/>
                  </a:lnTo>
                  <a:lnTo>
                    <a:pt x="24451" y="71571"/>
                  </a:lnTo>
                  <a:lnTo>
                    <a:pt x="13571" y="118873"/>
                  </a:lnTo>
                  <a:lnTo>
                    <a:pt x="7503" y="156439"/>
                  </a:lnTo>
                  <a:lnTo>
                    <a:pt x="1482" y="198941"/>
                  </a:lnTo>
                  <a:lnTo>
                    <a:pt x="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 name="SMARTInkShape-2143"/>
            <p:cNvSpPr/>
            <p:nvPr/>
          </p:nvSpPr>
          <p:spPr>
            <a:xfrm>
              <a:off x="10791825" y="4435659"/>
              <a:ext cx="138692" cy="88033"/>
            </a:xfrm>
            <a:custGeom>
              <a:avLst/>
              <a:gdLst/>
              <a:ahLst/>
              <a:cxnLst/>
              <a:rect l="0" t="0" r="0" b="0"/>
              <a:pathLst>
                <a:path w="138692" h="88033">
                  <a:moveTo>
                    <a:pt x="0" y="2991"/>
                  </a:moveTo>
                  <a:lnTo>
                    <a:pt x="0" y="48529"/>
                  </a:lnTo>
                  <a:lnTo>
                    <a:pt x="1058" y="57097"/>
                  </a:lnTo>
                  <a:lnTo>
                    <a:pt x="7604" y="72762"/>
                  </a:lnTo>
                  <a:lnTo>
                    <a:pt x="13257" y="80920"/>
                  </a:lnTo>
                  <a:lnTo>
                    <a:pt x="19298" y="85251"/>
                  </a:lnTo>
                  <a:lnTo>
                    <a:pt x="26568" y="87176"/>
                  </a:lnTo>
                  <a:lnTo>
                    <a:pt x="36856" y="88032"/>
                  </a:lnTo>
                  <a:lnTo>
                    <a:pt x="67253" y="80976"/>
                  </a:lnTo>
                  <a:lnTo>
                    <a:pt x="89188" y="70312"/>
                  </a:lnTo>
                  <a:lnTo>
                    <a:pt x="133459" y="29924"/>
                  </a:lnTo>
                  <a:lnTo>
                    <a:pt x="138691" y="20959"/>
                  </a:lnTo>
                  <a:lnTo>
                    <a:pt x="137968" y="17086"/>
                  </a:lnTo>
                  <a:lnTo>
                    <a:pt x="131522" y="9961"/>
                  </a:lnTo>
                  <a:lnTo>
                    <a:pt x="105880" y="0"/>
                  </a:lnTo>
                  <a:lnTo>
                    <a:pt x="66416" y="459"/>
                  </a:lnTo>
                  <a:lnTo>
                    <a:pt x="0" y="125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 name="SMARTInkShape-2144"/>
            <p:cNvSpPr/>
            <p:nvPr/>
          </p:nvSpPr>
          <p:spPr>
            <a:xfrm>
              <a:off x="10544175" y="3918812"/>
              <a:ext cx="19051" cy="262664"/>
            </a:xfrm>
            <a:custGeom>
              <a:avLst/>
              <a:gdLst/>
              <a:ahLst/>
              <a:cxnLst/>
              <a:rect l="0" t="0" r="0" b="0"/>
              <a:pathLst>
                <a:path w="19051" h="262664">
                  <a:moveTo>
                    <a:pt x="0" y="5488"/>
                  </a:moveTo>
                  <a:lnTo>
                    <a:pt x="0" y="431"/>
                  </a:lnTo>
                  <a:lnTo>
                    <a:pt x="1058" y="0"/>
                  </a:lnTo>
                  <a:lnTo>
                    <a:pt x="8202" y="4556"/>
                  </a:lnTo>
                  <a:lnTo>
                    <a:pt x="9447" y="47627"/>
                  </a:lnTo>
                  <a:lnTo>
                    <a:pt x="12332" y="82486"/>
                  </a:lnTo>
                  <a:lnTo>
                    <a:pt x="15006" y="100034"/>
                  </a:lnTo>
                  <a:lnTo>
                    <a:pt x="10146" y="143789"/>
                  </a:lnTo>
                  <a:lnTo>
                    <a:pt x="9648" y="188068"/>
                  </a:lnTo>
                  <a:lnTo>
                    <a:pt x="10599" y="228420"/>
                  </a:lnTo>
                  <a:lnTo>
                    <a:pt x="19050" y="2626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 name="SMARTInkShape-2145"/>
            <p:cNvSpPr/>
            <p:nvPr/>
          </p:nvSpPr>
          <p:spPr>
            <a:xfrm>
              <a:off x="10764290" y="3393291"/>
              <a:ext cx="218036" cy="340510"/>
            </a:xfrm>
            <a:custGeom>
              <a:avLst/>
              <a:gdLst/>
              <a:ahLst/>
              <a:cxnLst/>
              <a:rect l="0" t="0" r="0" b="0"/>
              <a:pathLst>
                <a:path w="218036" h="340510">
                  <a:moveTo>
                    <a:pt x="37060" y="35709"/>
                  </a:moveTo>
                  <a:lnTo>
                    <a:pt x="37060" y="72437"/>
                  </a:lnTo>
                  <a:lnTo>
                    <a:pt x="32003" y="119281"/>
                  </a:lnTo>
                  <a:lnTo>
                    <a:pt x="28858" y="159484"/>
                  </a:lnTo>
                  <a:lnTo>
                    <a:pt x="28123" y="192320"/>
                  </a:lnTo>
                  <a:lnTo>
                    <a:pt x="27709" y="235218"/>
                  </a:lnTo>
                  <a:lnTo>
                    <a:pt x="27558" y="282233"/>
                  </a:lnTo>
                  <a:lnTo>
                    <a:pt x="27537" y="310651"/>
                  </a:lnTo>
                  <a:lnTo>
                    <a:pt x="26477" y="265215"/>
                  </a:lnTo>
                  <a:lnTo>
                    <a:pt x="17174" y="220743"/>
                  </a:lnTo>
                  <a:lnTo>
                    <a:pt x="11059" y="176964"/>
                  </a:lnTo>
                  <a:lnTo>
                    <a:pt x="8993" y="129933"/>
                  </a:lnTo>
                  <a:lnTo>
                    <a:pt x="13692" y="91967"/>
                  </a:lnTo>
                  <a:lnTo>
                    <a:pt x="24762" y="49056"/>
                  </a:lnTo>
                  <a:lnTo>
                    <a:pt x="35062" y="31315"/>
                  </a:lnTo>
                  <a:lnTo>
                    <a:pt x="51050" y="14181"/>
                  </a:lnTo>
                  <a:lnTo>
                    <a:pt x="63033" y="5680"/>
                  </a:lnTo>
                  <a:lnTo>
                    <a:pt x="86736" y="0"/>
                  </a:lnTo>
                  <a:lnTo>
                    <a:pt x="104648" y="4316"/>
                  </a:lnTo>
                  <a:lnTo>
                    <a:pt x="143065" y="21220"/>
                  </a:lnTo>
                  <a:lnTo>
                    <a:pt x="149005" y="26050"/>
                  </a:lnTo>
                  <a:lnTo>
                    <a:pt x="155605" y="37060"/>
                  </a:lnTo>
                  <a:lnTo>
                    <a:pt x="157366" y="42960"/>
                  </a:lnTo>
                  <a:lnTo>
                    <a:pt x="156499" y="55160"/>
                  </a:lnTo>
                  <a:lnTo>
                    <a:pt x="154785" y="61376"/>
                  </a:lnTo>
                  <a:lnTo>
                    <a:pt x="141595" y="73928"/>
                  </a:lnTo>
                  <a:lnTo>
                    <a:pt x="98631" y="99232"/>
                  </a:lnTo>
                  <a:lnTo>
                    <a:pt x="54707" y="120601"/>
                  </a:lnTo>
                  <a:lnTo>
                    <a:pt x="10812" y="135409"/>
                  </a:lnTo>
                  <a:lnTo>
                    <a:pt x="4227" y="141051"/>
                  </a:lnTo>
                  <a:lnTo>
                    <a:pt x="2470" y="144036"/>
                  </a:lnTo>
                  <a:lnTo>
                    <a:pt x="0" y="158352"/>
                  </a:lnTo>
                  <a:lnTo>
                    <a:pt x="5068" y="169945"/>
                  </a:lnTo>
                  <a:lnTo>
                    <a:pt x="32573" y="200926"/>
                  </a:lnTo>
                  <a:lnTo>
                    <a:pt x="78581" y="238919"/>
                  </a:lnTo>
                  <a:lnTo>
                    <a:pt x="123236" y="270661"/>
                  </a:lnTo>
                  <a:lnTo>
                    <a:pt x="167647" y="302409"/>
                  </a:lnTo>
                  <a:lnTo>
                    <a:pt x="218035" y="3405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 name="SMARTInkShape-2146"/>
            <p:cNvSpPr/>
            <p:nvPr/>
          </p:nvSpPr>
          <p:spPr>
            <a:xfrm>
              <a:off x="10706100" y="3993674"/>
              <a:ext cx="199290" cy="124888"/>
            </a:xfrm>
            <a:custGeom>
              <a:avLst/>
              <a:gdLst/>
              <a:ahLst/>
              <a:cxnLst/>
              <a:rect l="0" t="0" r="0" b="0"/>
              <a:pathLst>
                <a:path w="199290" h="124888">
                  <a:moveTo>
                    <a:pt x="57150" y="16351"/>
                  </a:moveTo>
                  <a:lnTo>
                    <a:pt x="57150" y="62339"/>
                  </a:lnTo>
                  <a:lnTo>
                    <a:pt x="64754" y="91992"/>
                  </a:lnTo>
                  <a:lnTo>
                    <a:pt x="70407" y="102180"/>
                  </a:lnTo>
                  <a:lnTo>
                    <a:pt x="84596" y="113866"/>
                  </a:lnTo>
                  <a:lnTo>
                    <a:pt x="107263" y="124031"/>
                  </a:lnTo>
                  <a:lnTo>
                    <a:pt x="124930" y="124887"/>
                  </a:lnTo>
                  <a:lnTo>
                    <a:pt x="157087" y="116812"/>
                  </a:lnTo>
                  <a:lnTo>
                    <a:pt x="177308" y="108089"/>
                  </a:lnTo>
                  <a:lnTo>
                    <a:pt x="187458" y="99104"/>
                  </a:lnTo>
                  <a:lnTo>
                    <a:pt x="194441" y="89113"/>
                  </a:lnTo>
                  <a:lnTo>
                    <a:pt x="197543" y="81145"/>
                  </a:lnTo>
                  <a:lnTo>
                    <a:pt x="199289" y="60597"/>
                  </a:lnTo>
                  <a:lnTo>
                    <a:pt x="196359" y="53256"/>
                  </a:lnTo>
                  <a:lnTo>
                    <a:pt x="184638" y="39456"/>
                  </a:lnTo>
                  <a:lnTo>
                    <a:pt x="137385" y="9764"/>
                  </a:lnTo>
                  <a:lnTo>
                    <a:pt x="120329" y="2840"/>
                  </a:lnTo>
                  <a:lnTo>
                    <a:pt x="85866" y="0"/>
                  </a:lnTo>
                  <a:lnTo>
                    <a:pt x="44726" y="5392"/>
                  </a:lnTo>
                  <a:lnTo>
                    <a:pt x="0" y="163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 name="SMARTInkShape-2147"/>
            <p:cNvSpPr/>
            <p:nvPr/>
          </p:nvSpPr>
          <p:spPr>
            <a:xfrm>
              <a:off x="10706100" y="6048375"/>
              <a:ext cx="9526" cy="228601"/>
            </a:xfrm>
            <a:custGeom>
              <a:avLst/>
              <a:gdLst/>
              <a:ahLst/>
              <a:cxnLst/>
              <a:rect l="0" t="0" r="0" b="0"/>
              <a:pathLst>
                <a:path w="9526" h="228601">
                  <a:moveTo>
                    <a:pt x="0" y="0"/>
                  </a:moveTo>
                  <a:lnTo>
                    <a:pt x="0" y="40719"/>
                  </a:lnTo>
                  <a:lnTo>
                    <a:pt x="0" y="79539"/>
                  </a:lnTo>
                  <a:lnTo>
                    <a:pt x="0" y="117547"/>
                  </a:lnTo>
                  <a:lnTo>
                    <a:pt x="5057" y="153950"/>
                  </a:lnTo>
                  <a:lnTo>
                    <a:pt x="8643" y="197391"/>
                  </a:lnTo>
                  <a:lnTo>
                    <a:pt x="95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 name="SMARTInkShape-2148"/>
            <p:cNvSpPr/>
            <p:nvPr/>
          </p:nvSpPr>
          <p:spPr>
            <a:xfrm>
              <a:off x="10848975" y="5305425"/>
              <a:ext cx="19051" cy="95251"/>
            </a:xfrm>
            <a:custGeom>
              <a:avLst/>
              <a:gdLst/>
              <a:ahLst/>
              <a:cxnLst/>
              <a:rect l="0" t="0" r="0" b="0"/>
              <a:pathLst>
                <a:path w="19051" h="95251">
                  <a:moveTo>
                    <a:pt x="19050" y="0"/>
                  </a:moveTo>
                  <a:lnTo>
                    <a:pt x="19050" y="45989"/>
                  </a:lnTo>
                  <a:lnTo>
                    <a:pt x="11446" y="70154"/>
                  </a:ln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 name="SMARTInkShape-2149"/>
            <p:cNvSpPr/>
            <p:nvPr/>
          </p:nvSpPr>
          <p:spPr>
            <a:xfrm>
              <a:off x="10744200" y="5181600"/>
              <a:ext cx="28576" cy="114301"/>
            </a:xfrm>
            <a:custGeom>
              <a:avLst/>
              <a:gdLst/>
              <a:ahLst/>
              <a:cxnLst/>
              <a:rect l="0" t="0" r="0" b="0"/>
              <a:pathLst>
                <a:path w="28576" h="114301">
                  <a:moveTo>
                    <a:pt x="28575" y="0"/>
                  </a:moveTo>
                  <a:lnTo>
                    <a:pt x="28575" y="8201"/>
                  </a:lnTo>
                  <a:lnTo>
                    <a:pt x="20373" y="30867"/>
                  </a:lnTo>
                  <a:lnTo>
                    <a:pt x="19085" y="73559"/>
                  </a:lnTo>
                  <a:lnTo>
                    <a:pt x="14004" y="92233"/>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 name="SMARTInkShape-2150"/>
            <p:cNvSpPr/>
            <p:nvPr/>
          </p:nvSpPr>
          <p:spPr>
            <a:xfrm>
              <a:off x="10791941" y="4819650"/>
              <a:ext cx="159161" cy="113614"/>
            </a:xfrm>
            <a:custGeom>
              <a:avLst/>
              <a:gdLst/>
              <a:ahLst/>
              <a:cxnLst/>
              <a:rect l="0" t="0" r="0" b="0"/>
              <a:pathLst>
                <a:path w="159161" h="113614">
                  <a:moveTo>
                    <a:pt x="9409" y="0"/>
                  </a:moveTo>
                  <a:lnTo>
                    <a:pt x="4352" y="5056"/>
                  </a:lnTo>
                  <a:lnTo>
                    <a:pt x="1870" y="13183"/>
                  </a:lnTo>
                  <a:lnTo>
                    <a:pt x="0" y="45988"/>
                  </a:lnTo>
                  <a:lnTo>
                    <a:pt x="4975" y="63956"/>
                  </a:lnTo>
                  <a:lnTo>
                    <a:pt x="22276" y="93439"/>
                  </a:lnTo>
                  <a:lnTo>
                    <a:pt x="34178" y="102559"/>
                  </a:lnTo>
                  <a:lnTo>
                    <a:pt x="50051" y="109082"/>
                  </a:lnTo>
                  <a:lnTo>
                    <a:pt x="85356" y="113613"/>
                  </a:lnTo>
                  <a:lnTo>
                    <a:pt x="112463" y="109040"/>
                  </a:lnTo>
                  <a:lnTo>
                    <a:pt x="137193" y="95926"/>
                  </a:lnTo>
                  <a:lnTo>
                    <a:pt x="152868" y="83691"/>
                  </a:lnTo>
                  <a:lnTo>
                    <a:pt x="157836" y="73885"/>
                  </a:lnTo>
                  <a:lnTo>
                    <a:pt x="159160" y="68307"/>
                  </a:lnTo>
                  <a:lnTo>
                    <a:pt x="157927" y="62471"/>
                  </a:lnTo>
                  <a:lnTo>
                    <a:pt x="150912" y="50343"/>
                  </a:lnTo>
                  <a:lnTo>
                    <a:pt x="135093" y="40719"/>
                  </a:lnTo>
                  <a:lnTo>
                    <a:pt x="116069" y="35031"/>
                  </a:lnTo>
                  <a:lnTo>
                    <a:pt x="28459"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 name="SMARTInkShape-2151"/>
            <p:cNvSpPr/>
            <p:nvPr/>
          </p:nvSpPr>
          <p:spPr>
            <a:xfrm>
              <a:off x="10791825" y="5543550"/>
              <a:ext cx="9526" cy="9526"/>
            </a:xfrm>
            <a:custGeom>
              <a:avLst/>
              <a:gdLst/>
              <a:ahLst/>
              <a:cxnLst/>
              <a:rect l="0" t="0" r="0" b="0"/>
              <a:pathLst>
                <a:path w="9526" h="9526">
                  <a:moveTo>
                    <a:pt x="0" y="0"/>
                  </a:moveTo>
                  <a:lnTo>
                    <a:pt x="0" y="5057"/>
                  </a:lnTo>
                  <a:lnTo>
                    <a:pt x="1058" y="6546"/>
                  </a:lnTo>
                  <a:lnTo>
                    <a:pt x="95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 name="SMARTInkShape-2152"/>
            <p:cNvSpPr/>
            <p:nvPr/>
          </p:nvSpPr>
          <p:spPr>
            <a:xfrm>
              <a:off x="10791825" y="5810250"/>
              <a:ext cx="9526" cy="28576"/>
            </a:xfrm>
            <a:custGeom>
              <a:avLst/>
              <a:gdLst/>
              <a:ahLst/>
              <a:cxnLst/>
              <a:rect l="0" t="0" r="0" b="0"/>
              <a:pathLst>
                <a:path w="9526" h="28576">
                  <a:moveTo>
                    <a:pt x="0" y="0"/>
                  </a:moveTo>
                  <a:lnTo>
                    <a:pt x="5057" y="5057"/>
                  </a:lnTo>
                  <a:lnTo>
                    <a:pt x="95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0" name="SMARTInkShape-2153"/>
            <p:cNvSpPr/>
            <p:nvPr/>
          </p:nvSpPr>
          <p:spPr>
            <a:xfrm>
              <a:off x="10610850" y="4324350"/>
              <a:ext cx="17732" cy="238126"/>
            </a:xfrm>
            <a:custGeom>
              <a:avLst/>
              <a:gdLst/>
              <a:ahLst/>
              <a:cxnLst/>
              <a:rect l="0" t="0" r="0" b="0"/>
              <a:pathLst>
                <a:path w="17732" h="238126">
                  <a:moveTo>
                    <a:pt x="9525" y="0"/>
                  </a:moveTo>
                  <a:lnTo>
                    <a:pt x="14582" y="5056"/>
                  </a:lnTo>
                  <a:lnTo>
                    <a:pt x="17727" y="23370"/>
                  </a:lnTo>
                  <a:lnTo>
                    <a:pt x="17731" y="51458"/>
                  </a:lnTo>
                  <a:lnTo>
                    <a:pt x="11460" y="89304"/>
                  </a:lnTo>
                  <a:lnTo>
                    <a:pt x="8722" y="136604"/>
                  </a:lnTo>
                  <a:lnTo>
                    <a:pt x="2036" y="179423"/>
                  </a:lnTo>
                  <a:lnTo>
                    <a:pt x="119" y="226101"/>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 name="SMARTInkShape-2154"/>
            <p:cNvSpPr/>
            <p:nvPr/>
          </p:nvSpPr>
          <p:spPr>
            <a:xfrm>
              <a:off x="10353675" y="3353192"/>
              <a:ext cx="304801" cy="275834"/>
            </a:xfrm>
            <a:custGeom>
              <a:avLst/>
              <a:gdLst/>
              <a:ahLst/>
              <a:cxnLst/>
              <a:rect l="0" t="0" r="0" b="0"/>
              <a:pathLst>
                <a:path w="304801" h="275834">
                  <a:moveTo>
                    <a:pt x="0" y="9133"/>
                  </a:moveTo>
                  <a:lnTo>
                    <a:pt x="0" y="4076"/>
                  </a:lnTo>
                  <a:lnTo>
                    <a:pt x="1058" y="2587"/>
                  </a:lnTo>
                  <a:lnTo>
                    <a:pt x="2823" y="1594"/>
                  </a:lnTo>
                  <a:lnTo>
                    <a:pt x="13257" y="0"/>
                  </a:lnTo>
                  <a:lnTo>
                    <a:pt x="22121" y="5427"/>
                  </a:lnTo>
                  <a:lnTo>
                    <a:pt x="68737" y="36198"/>
                  </a:lnTo>
                  <a:lnTo>
                    <a:pt x="114572" y="66502"/>
                  </a:lnTo>
                  <a:lnTo>
                    <a:pt x="147811" y="89399"/>
                  </a:lnTo>
                  <a:lnTo>
                    <a:pt x="159533" y="92432"/>
                  </a:lnTo>
                  <a:lnTo>
                    <a:pt x="200064" y="86444"/>
                  </a:lnTo>
                  <a:lnTo>
                    <a:pt x="210979" y="77360"/>
                  </a:lnTo>
                  <a:lnTo>
                    <a:pt x="221826" y="62740"/>
                  </a:lnTo>
                  <a:lnTo>
                    <a:pt x="233882" y="39833"/>
                  </a:lnTo>
                  <a:lnTo>
                    <a:pt x="257006" y="18814"/>
                  </a:lnTo>
                  <a:lnTo>
                    <a:pt x="263688" y="33897"/>
                  </a:lnTo>
                  <a:lnTo>
                    <a:pt x="271360" y="73555"/>
                  </a:lnTo>
                  <a:lnTo>
                    <a:pt x="276323" y="120009"/>
                  </a:lnTo>
                  <a:lnTo>
                    <a:pt x="283575" y="163679"/>
                  </a:lnTo>
                  <a:lnTo>
                    <a:pt x="290376" y="207700"/>
                  </a:lnTo>
                  <a:lnTo>
                    <a:pt x="299901" y="249778"/>
                  </a:lnTo>
                  <a:lnTo>
                    <a:pt x="304800" y="2758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 name="SMARTInkShape-2155"/>
            <p:cNvSpPr/>
            <p:nvPr/>
          </p:nvSpPr>
          <p:spPr>
            <a:xfrm>
              <a:off x="10782300" y="5781675"/>
              <a:ext cx="9526" cy="9526"/>
            </a:xfrm>
            <a:custGeom>
              <a:avLst/>
              <a:gdLst/>
              <a:ahLst/>
              <a:cxnLst/>
              <a:rect l="0" t="0" r="0" b="0"/>
              <a:pathLst>
                <a:path w="9526" h="9526">
                  <a:moveTo>
                    <a:pt x="9525" y="0"/>
                  </a:moveTo>
                  <a:lnTo>
                    <a:pt x="4468" y="0"/>
                  </a:lnTo>
                  <a:lnTo>
                    <a:pt x="2979" y="1058"/>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5" name="SMARTInkShape-Group331"/>
          <p:cNvGrpSpPr/>
          <p:nvPr/>
        </p:nvGrpSpPr>
        <p:grpSpPr>
          <a:xfrm>
            <a:off x="9631801" y="2876550"/>
            <a:ext cx="2241817" cy="567952"/>
            <a:chOff x="9631801" y="2876550"/>
            <a:chExt cx="2241817" cy="567952"/>
          </a:xfrm>
        </p:grpSpPr>
        <p:sp>
          <p:nvSpPr>
            <p:cNvPr id="204" name="SMARTInkShape-2156"/>
            <p:cNvSpPr/>
            <p:nvPr/>
          </p:nvSpPr>
          <p:spPr>
            <a:xfrm>
              <a:off x="9896475" y="3295652"/>
              <a:ext cx="1866901" cy="76199"/>
            </a:xfrm>
            <a:custGeom>
              <a:avLst/>
              <a:gdLst/>
              <a:ahLst/>
              <a:cxnLst/>
              <a:rect l="0" t="0" r="0" b="0"/>
              <a:pathLst>
                <a:path w="1866901" h="76199">
                  <a:moveTo>
                    <a:pt x="0" y="9523"/>
                  </a:moveTo>
                  <a:lnTo>
                    <a:pt x="17900" y="1984"/>
                  </a:lnTo>
                  <a:lnTo>
                    <a:pt x="56806" y="390"/>
                  </a:lnTo>
                  <a:lnTo>
                    <a:pt x="92628" y="172"/>
                  </a:lnTo>
                  <a:lnTo>
                    <a:pt x="130068" y="76"/>
                  </a:lnTo>
                  <a:lnTo>
                    <a:pt x="174946" y="21"/>
                  </a:lnTo>
                  <a:lnTo>
                    <a:pt x="215054" y="5"/>
                  </a:lnTo>
                  <a:lnTo>
                    <a:pt x="254808" y="0"/>
                  </a:lnTo>
                  <a:lnTo>
                    <a:pt x="299631" y="1057"/>
                  </a:lnTo>
                  <a:lnTo>
                    <a:pt x="346424" y="6544"/>
                  </a:lnTo>
                  <a:lnTo>
                    <a:pt x="393804" y="8640"/>
                  </a:lnTo>
                  <a:lnTo>
                    <a:pt x="441356" y="9261"/>
                  </a:lnTo>
                  <a:lnTo>
                    <a:pt x="488959" y="9445"/>
                  </a:lnTo>
                  <a:lnTo>
                    <a:pt x="520705" y="9489"/>
                  </a:lnTo>
                  <a:lnTo>
                    <a:pt x="555275" y="9508"/>
                  </a:lnTo>
                  <a:lnTo>
                    <a:pt x="591804" y="10575"/>
                  </a:lnTo>
                  <a:lnTo>
                    <a:pt x="629207" y="14577"/>
                  </a:lnTo>
                  <a:lnTo>
                    <a:pt x="666998" y="17061"/>
                  </a:lnTo>
                  <a:lnTo>
                    <a:pt x="703903" y="18165"/>
                  </a:lnTo>
                  <a:lnTo>
                    <a:pt x="737943" y="18655"/>
                  </a:lnTo>
                  <a:lnTo>
                    <a:pt x="773533" y="18874"/>
                  </a:lnTo>
                  <a:lnTo>
                    <a:pt x="809459" y="18970"/>
                  </a:lnTo>
                  <a:lnTo>
                    <a:pt x="843065" y="19014"/>
                  </a:lnTo>
                  <a:lnTo>
                    <a:pt x="881284" y="21855"/>
                  </a:lnTo>
                  <a:lnTo>
                    <a:pt x="921908" y="25587"/>
                  </a:lnTo>
                  <a:lnTo>
                    <a:pt x="961129" y="27246"/>
                  </a:lnTo>
                  <a:lnTo>
                    <a:pt x="999727" y="27983"/>
                  </a:lnTo>
                  <a:lnTo>
                    <a:pt x="1036989" y="29369"/>
                  </a:lnTo>
                  <a:lnTo>
                    <a:pt x="1071189" y="33513"/>
                  </a:lnTo>
                  <a:lnTo>
                    <a:pt x="1106851" y="36060"/>
                  </a:lnTo>
                  <a:lnTo>
                    <a:pt x="1143867" y="37192"/>
                  </a:lnTo>
                  <a:lnTo>
                    <a:pt x="1181484" y="37695"/>
                  </a:lnTo>
                  <a:lnTo>
                    <a:pt x="1219372" y="37919"/>
                  </a:lnTo>
                  <a:lnTo>
                    <a:pt x="1257377" y="38019"/>
                  </a:lnTo>
                  <a:lnTo>
                    <a:pt x="1295434" y="38063"/>
                  </a:lnTo>
                  <a:lnTo>
                    <a:pt x="1333516" y="40904"/>
                  </a:lnTo>
                  <a:lnTo>
                    <a:pt x="1372665" y="44637"/>
                  </a:lnTo>
                  <a:lnTo>
                    <a:pt x="1414759" y="46296"/>
                  </a:lnTo>
                  <a:lnTo>
                    <a:pt x="1455341" y="47033"/>
                  </a:lnTo>
                  <a:lnTo>
                    <a:pt x="1494544" y="47361"/>
                  </a:lnTo>
                  <a:lnTo>
                    <a:pt x="1533133" y="47506"/>
                  </a:lnTo>
                  <a:lnTo>
                    <a:pt x="1571451" y="50393"/>
                  </a:lnTo>
                  <a:lnTo>
                    <a:pt x="1608589" y="54146"/>
                  </a:lnTo>
                  <a:lnTo>
                    <a:pt x="1642734" y="55814"/>
                  </a:lnTo>
                  <a:lnTo>
                    <a:pt x="1678370" y="56555"/>
                  </a:lnTo>
                  <a:lnTo>
                    <a:pt x="1713260" y="57943"/>
                  </a:lnTo>
                  <a:lnTo>
                    <a:pt x="1757759" y="63616"/>
                  </a:lnTo>
                  <a:lnTo>
                    <a:pt x="1801870" y="66826"/>
                  </a:lnTo>
                  <a:lnTo>
                    <a:pt x="1866900" y="7619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 name="SMARTInkShape-2157"/>
            <p:cNvSpPr/>
            <p:nvPr/>
          </p:nvSpPr>
          <p:spPr>
            <a:xfrm>
              <a:off x="11772900" y="3192708"/>
              <a:ext cx="100718" cy="93418"/>
            </a:xfrm>
            <a:custGeom>
              <a:avLst/>
              <a:gdLst/>
              <a:ahLst/>
              <a:cxnLst/>
              <a:rect l="0" t="0" r="0" b="0"/>
              <a:pathLst>
                <a:path w="100718" h="93418">
                  <a:moveTo>
                    <a:pt x="0" y="26742"/>
                  </a:moveTo>
                  <a:lnTo>
                    <a:pt x="13257" y="13485"/>
                  </a:lnTo>
                  <a:lnTo>
                    <a:pt x="38602" y="2290"/>
                  </a:lnTo>
                  <a:lnTo>
                    <a:pt x="48200" y="0"/>
                  </a:lnTo>
                  <a:lnTo>
                    <a:pt x="61640" y="4626"/>
                  </a:lnTo>
                  <a:lnTo>
                    <a:pt x="95645" y="23163"/>
                  </a:lnTo>
                  <a:lnTo>
                    <a:pt x="100717" y="29738"/>
                  </a:lnTo>
                  <a:lnTo>
                    <a:pt x="100149" y="41832"/>
                  </a:lnTo>
                  <a:lnTo>
                    <a:pt x="98516" y="49502"/>
                  </a:lnTo>
                  <a:lnTo>
                    <a:pt x="94252" y="55674"/>
                  </a:lnTo>
                  <a:lnTo>
                    <a:pt x="81049" y="65353"/>
                  </a:lnTo>
                  <a:lnTo>
                    <a:pt x="37484" y="83541"/>
                  </a:lnTo>
                  <a:lnTo>
                    <a:pt x="9525" y="9341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 name="SMARTInkShape-2158"/>
            <p:cNvSpPr/>
            <p:nvPr/>
          </p:nvSpPr>
          <p:spPr>
            <a:xfrm>
              <a:off x="11176305" y="3009900"/>
              <a:ext cx="613765" cy="434602"/>
            </a:xfrm>
            <a:custGeom>
              <a:avLst/>
              <a:gdLst/>
              <a:ahLst/>
              <a:cxnLst/>
              <a:rect l="0" t="0" r="0" b="0"/>
              <a:pathLst>
                <a:path w="613765" h="434602">
                  <a:moveTo>
                    <a:pt x="110820" y="0"/>
                  </a:moveTo>
                  <a:lnTo>
                    <a:pt x="66040" y="44780"/>
                  </a:lnTo>
                  <a:lnTo>
                    <a:pt x="28241" y="87635"/>
                  </a:lnTo>
                  <a:lnTo>
                    <a:pt x="10470" y="125261"/>
                  </a:lnTo>
                  <a:lnTo>
                    <a:pt x="1123" y="161174"/>
                  </a:lnTo>
                  <a:lnTo>
                    <a:pt x="0" y="203801"/>
                  </a:lnTo>
                  <a:lnTo>
                    <a:pt x="11075" y="239479"/>
                  </a:lnTo>
                  <a:lnTo>
                    <a:pt x="18158" y="249310"/>
                  </a:lnTo>
                  <a:lnTo>
                    <a:pt x="43266" y="259901"/>
                  </a:lnTo>
                  <a:lnTo>
                    <a:pt x="65626" y="258034"/>
                  </a:lnTo>
                  <a:lnTo>
                    <a:pt x="87559" y="250148"/>
                  </a:lnTo>
                  <a:lnTo>
                    <a:pt x="125723" y="221743"/>
                  </a:lnTo>
                  <a:lnTo>
                    <a:pt x="162876" y="181792"/>
                  </a:lnTo>
                  <a:lnTo>
                    <a:pt x="166964" y="173493"/>
                  </a:lnTo>
                  <a:lnTo>
                    <a:pt x="167299" y="173870"/>
                  </a:lnTo>
                  <a:lnTo>
                    <a:pt x="172939" y="195000"/>
                  </a:lnTo>
                  <a:lnTo>
                    <a:pt x="190352" y="231643"/>
                  </a:lnTo>
                  <a:lnTo>
                    <a:pt x="202259" y="243358"/>
                  </a:lnTo>
                  <a:lnTo>
                    <a:pt x="221169" y="253081"/>
                  </a:lnTo>
                  <a:lnTo>
                    <a:pt x="225661" y="254446"/>
                  </a:lnTo>
                  <a:lnTo>
                    <a:pt x="236298" y="253140"/>
                  </a:lnTo>
                  <a:lnTo>
                    <a:pt x="248079" y="247973"/>
                  </a:lnTo>
                  <a:lnTo>
                    <a:pt x="274134" y="226513"/>
                  </a:lnTo>
                  <a:lnTo>
                    <a:pt x="275788" y="220859"/>
                  </a:lnTo>
                  <a:lnTo>
                    <a:pt x="274803" y="206110"/>
                  </a:lnTo>
                  <a:lnTo>
                    <a:pt x="268017" y="191793"/>
                  </a:lnTo>
                  <a:lnTo>
                    <a:pt x="263242" y="185012"/>
                  </a:lnTo>
                  <a:lnTo>
                    <a:pt x="256884" y="180491"/>
                  </a:lnTo>
                  <a:lnTo>
                    <a:pt x="241354" y="175468"/>
                  </a:lnTo>
                  <a:lnTo>
                    <a:pt x="197909" y="172244"/>
                  </a:lnTo>
                  <a:lnTo>
                    <a:pt x="151151" y="171555"/>
                  </a:lnTo>
                  <a:lnTo>
                    <a:pt x="142880" y="171481"/>
                  </a:lnTo>
                  <a:lnTo>
                    <a:pt x="183771" y="171451"/>
                  </a:lnTo>
                  <a:lnTo>
                    <a:pt x="220277" y="171450"/>
                  </a:lnTo>
                  <a:lnTo>
                    <a:pt x="264850" y="171450"/>
                  </a:lnTo>
                  <a:lnTo>
                    <a:pt x="287221" y="171450"/>
                  </a:lnTo>
                  <a:lnTo>
                    <a:pt x="292979" y="173567"/>
                  </a:lnTo>
                  <a:lnTo>
                    <a:pt x="313340" y="192909"/>
                  </a:lnTo>
                  <a:lnTo>
                    <a:pt x="325528" y="212770"/>
                  </a:lnTo>
                  <a:lnTo>
                    <a:pt x="329845" y="228398"/>
                  </a:lnTo>
                  <a:lnTo>
                    <a:pt x="329879" y="223484"/>
                  </a:lnTo>
                  <a:lnTo>
                    <a:pt x="332710" y="218212"/>
                  </a:lnTo>
                  <a:lnTo>
                    <a:pt x="338555" y="212342"/>
                  </a:lnTo>
                  <a:lnTo>
                    <a:pt x="370593" y="194700"/>
                  </a:lnTo>
                  <a:lnTo>
                    <a:pt x="379028" y="192367"/>
                  </a:lnTo>
                  <a:lnTo>
                    <a:pt x="389126" y="194152"/>
                  </a:lnTo>
                  <a:lnTo>
                    <a:pt x="407800" y="198865"/>
                  </a:lnTo>
                  <a:lnTo>
                    <a:pt x="411464" y="201368"/>
                  </a:lnTo>
                  <a:lnTo>
                    <a:pt x="434501" y="228412"/>
                  </a:lnTo>
                  <a:lnTo>
                    <a:pt x="439677" y="223488"/>
                  </a:lnTo>
                  <a:lnTo>
                    <a:pt x="442187" y="218214"/>
                  </a:lnTo>
                  <a:lnTo>
                    <a:pt x="442857" y="215326"/>
                  </a:lnTo>
                  <a:lnTo>
                    <a:pt x="448855" y="206205"/>
                  </a:lnTo>
                  <a:lnTo>
                    <a:pt x="454379" y="202772"/>
                  </a:lnTo>
                  <a:lnTo>
                    <a:pt x="461494" y="200568"/>
                  </a:lnTo>
                  <a:lnTo>
                    <a:pt x="462078" y="201445"/>
                  </a:lnTo>
                  <a:lnTo>
                    <a:pt x="462726" y="205242"/>
                  </a:lnTo>
                  <a:lnTo>
                    <a:pt x="484658" y="230630"/>
                  </a:lnTo>
                  <a:lnTo>
                    <a:pt x="499810" y="240961"/>
                  </a:lnTo>
                  <a:lnTo>
                    <a:pt x="517705" y="245668"/>
                  </a:lnTo>
                  <a:lnTo>
                    <a:pt x="527313" y="243947"/>
                  </a:lnTo>
                  <a:lnTo>
                    <a:pt x="531357" y="242006"/>
                  </a:lnTo>
                  <a:lnTo>
                    <a:pt x="538673" y="234205"/>
                  </a:lnTo>
                  <a:lnTo>
                    <a:pt x="545452" y="221566"/>
                  </a:lnTo>
                  <a:lnTo>
                    <a:pt x="553102" y="192767"/>
                  </a:lnTo>
                  <a:lnTo>
                    <a:pt x="544666" y="146179"/>
                  </a:lnTo>
                  <a:lnTo>
                    <a:pt x="529771" y="101329"/>
                  </a:lnTo>
                  <a:lnTo>
                    <a:pt x="520944" y="86638"/>
                  </a:lnTo>
                  <a:lnTo>
                    <a:pt x="525615" y="91052"/>
                  </a:lnTo>
                  <a:lnTo>
                    <a:pt x="528006" y="99029"/>
                  </a:lnTo>
                  <a:lnTo>
                    <a:pt x="534599" y="141622"/>
                  </a:lnTo>
                  <a:lnTo>
                    <a:pt x="538009" y="182838"/>
                  </a:lnTo>
                  <a:lnTo>
                    <a:pt x="544076" y="221861"/>
                  </a:lnTo>
                  <a:lnTo>
                    <a:pt x="554549" y="266427"/>
                  </a:lnTo>
                  <a:lnTo>
                    <a:pt x="558385" y="302485"/>
                  </a:lnTo>
                  <a:lnTo>
                    <a:pt x="568626" y="349773"/>
                  </a:lnTo>
                  <a:lnTo>
                    <a:pt x="580840" y="390001"/>
                  </a:lnTo>
                  <a:lnTo>
                    <a:pt x="599781" y="426170"/>
                  </a:lnTo>
                  <a:lnTo>
                    <a:pt x="606125" y="432826"/>
                  </a:lnTo>
                  <a:lnTo>
                    <a:pt x="609298" y="434601"/>
                  </a:lnTo>
                  <a:lnTo>
                    <a:pt x="611414" y="433667"/>
                  </a:lnTo>
                  <a:lnTo>
                    <a:pt x="612824" y="430928"/>
                  </a:lnTo>
                  <a:lnTo>
                    <a:pt x="613764" y="426985"/>
                  </a:lnTo>
                  <a:lnTo>
                    <a:pt x="606120" y="400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 name="SMARTInkShape-2159"/>
            <p:cNvSpPr/>
            <p:nvPr/>
          </p:nvSpPr>
          <p:spPr>
            <a:xfrm>
              <a:off x="10911329" y="3000375"/>
              <a:ext cx="80522" cy="208007"/>
            </a:xfrm>
            <a:custGeom>
              <a:avLst/>
              <a:gdLst/>
              <a:ahLst/>
              <a:cxnLst/>
              <a:rect l="0" t="0" r="0" b="0"/>
              <a:pathLst>
                <a:path w="80522" h="208007">
                  <a:moveTo>
                    <a:pt x="32896" y="0"/>
                  </a:moveTo>
                  <a:lnTo>
                    <a:pt x="32896" y="37560"/>
                  </a:lnTo>
                  <a:lnTo>
                    <a:pt x="32896" y="81685"/>
                  </a:lnTo>
                  <a:lnTo>
                    <a:pt x="32896" y="119805"/>
                  </a:lnTo>
                  <a:lnTo>
                    <a:pt x="32896" y="161322"/>
                  </a:lnTo>
                  <a:lnTo>
                    <a:pt x="24694" y="204340"/>
                  </a:lnTo>
                  <a:lnTo>
                    <a:pt x="23196" y="206077"/>
                  </a:lnTo>
                  <a:lnTo>
                    <a:pt x="18708" y="208006"/>
                  </a:lnTo>
                  <a:lnTo>
                    <a:pt x="16029" y="206404"/>
                  </a:lnTo>
                  <a:lnTo>
                    <a:pt x="1016" y="187956"/>
                  </a:lnTo>
                  <a:lnTo>
                    <a:pt x="0" y="182454"/>
                  </a:lnTo>
                  <a:lnTo>
                    <a:pt x="1696" y="167874"/>
                  </a:lnTo>
                  <a:lnTo>
                    <a:pt x="8798" y="153633"/>
                  </a:lnTo>
                  <a:lnTo>
                    <a:pt x="13657" y="146872"/>
                  </a:lnTo>
                  <a:lnTo>
                    <a:pt x="27521" y="136538"/>
                  </a:lnTo>
                  <a:lnTo>
                    <a:pt x="80521"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 name="SMARTInkShape-2160"/>
            <p:cNvSpPr/>
            <p:nvPr/>
          </p:nvSpPr>
          <p:spPr>
            <a:xfrm>
              <a:off x="10797353" y="2981325"/>
              <a:ext cx="51104" cy="304121"/>
            </a:xfrm>
            <a:custGeom>
              <a:avLst/>
              <a:gdLst/>
              <a:ahLst/>
              <a:cxnLst/>
              <a:rect l="0" t="0" r="0" b="0"/>
              <a:pathLst>
                <a:path w="51104" h="304121">
                  <a:moveTo>
                    <a:pt x="42097" y="0"/>
                  </a:moveTo>
                  <a:lnTo>
                    <a:pt x="32688" y="0"/>
                  </a:lnTo>
                  <a:lnTo>
                    <a:pt x="26049" y="15209"/>
                  </a:lnTo>
                  <a:lnTo>
                    <a:pt x="23640" y="49885"/>
                  </a:lnTo>
                  <a:lnTo>
                    <a:pt x="26045" y="93097"/>
                  </a:lnTo>
                  <a:lnTo>
                    <a:pt x="30639" y="132712"/>
                  </a:lnTo>
                  <a:lnTo>
                    <a:pt x="34821" y="171261"/>
                  </a:lnTo>
                  <a:lnTo>
                    <a:pt x="42764" y="212316"/>
                  </a:lnTo>
                  <a:lnTo>
                    <a:pt x="48997" y="252350"/>
                  </a:lnTo>
                  <a:lnTo>
                    <a:pt x="51103" y="284209"/>
                  </a:lnTo>
                  <a:lnTo>
                    <a:pt x="48569" y="293179"/>
                  </a:lnTo>
                  <a:lnTo>
                    <a:pt x="43374" y="302504"/>
                  </a:lnTo>
                  <a:lnTo>
                    <a:pt x="41891" y="303269"/>
                  </a:lnTo>
                  <a:lnTo>
                    <a:pt x="37420" y="304120"/>
                  </a:lnTo>
                  <a:lnTo>
                    <a:pt x="29082" y="298853"/>
                  </a:lnTo>
                  <a:lnTo>
                    <a:pt x="23896" y="294486"/>
                  </a:lnTo>
                  <a:lnTo>
                    <a:pt x="11539" y="273169"/>
                  </a:lnTo>
                  <a:lnTo>
                    <a:pt x="0" y="233092"/>
                  </a:lnTo>
                  <a:lnTo>
                    <a:pt x="1515" y="220719"/>
                  </a:lnTo>
                  <a:lnTo>
                    <a:pt x="18715" y="190002"/>
                  </a:lnTo>
                  <a:lnTo>
                    <a:pt x="42097"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 name="SMARTInkShape-2161"/>
            <p:cNvSpPr/>
            <p:nvPr/>
          </p:nvSpPr>
          <p:spPr>
            <a:xfrm>
              <a:off x="10555774" y="3077115"/>
              <a:ext cx="159852" cy="94496"/>
            </a:xfrm>
            <a:custGeom>
              <a:avLst/>
              <a:gdLst/>
              <a:ahLst/>
              <a:cxnLst/>
              <a:rect l="0" t="0" r="0" b="0"/>
              <a:pathLst>
                <a:path w="159852" h="94496">
                  <a:moveTo>
                    <a:pt x="36026" y="18510"/>
                  </a:moveTo>
                  <a:lnTo>
                    <a:pt x="41083" y="23567"/>
                  </a:lnTo>
                  <a:lnTo>
                    <a:pt x="46387" y="26049"/>
                  </a:lnTo>
                  <a:lnTo>
                    <a:pt x="49283" y="26711"/>
                  </a:lnTo>
                  <a:lnTo>
                    <a:pt x="51214" y="26094"/>
                  </a:lnTo>
                  <a:lnTo>
                    <a:pt x="52502" y="24624"/>
                  </a:lnTo>
                  <a:lnTo>
                    <a:pt x="53932" y="20169"/>
                  </a:lnTo>
                  <a:lnTo>
                    <a:pt x="54568" y="14661"/>
                  </a:lnTo>
                  <a:lnTo>
                    <a:pt x="52028" y="8686"/>
                  </a:lnTo>
                  <a:lnTo>
                    <a:pt x="46832" y="1282"/>
                  </a:lnTo>
                  <a:lnTo>
                    <a:pt x="30760" y="0"/>
                  </a:lnTo>
                  <a:lnTo>
                    <a:pt x="25107" y="1937"/>
                  </a:lnTo>
                  <a:lnTo>
                    <a:pt x="4929" y="20966"/>
                  </a:lnTo>
                  <a:lnTo>
                    <a:pt x="1039" y="27715"/>
                  </a:lnTo>
                  <a:lnTo>
                    <a:pt x="0" y="30997"/>
                  </a:lnTo>
                  <a:lnTo>
                    <a:pt x="368" y="34243"/>
                  </a:lnTo>
                  <a:lnTo>
                    <a:pt x="3598" y="40672"/>
                  </a:lnTo>
                  <a:lnTo>
                    <a:pt x="14206" y="44235"/>
                  </a:lnTo>
                  <a:lnTo>
                    <a:pt x="41829" y="46522"/>
                  </a:lnTo>
                  <a:lnTo>
                    <a:pt x="66320" y="41862"/>
                  </a:lnTo>
                  <a:lnTo>
                    <a:pt x="83573" y="33778"/>
                  </a:lnTo>
                  <a:lnTo>
                    <a:pt x="102272" y="13713"/>
                  </a:lnTo>
                  <a:lnTo>
                    <a:pt x="105591" y="12137"/>
                  </a:lnTo>
                  <a:lnTo>
                    <a:pt x="107801" y="12145"/>
                  </a:lnTo>
                  <a:lnTo>
                    <a:pt x="109276" y="13208"/>
                  </a:lnTo>
                  <a:lnTo>
                    <a:pt x="117108" y="33369"/>
                  </a:lnTo>
                  <a:lnTo>
                    <a:pt x="126400" y="72396"/>
                  </a:lnTo>
                  <a:lnTo>
                    <a:pt x="140282" y="93985"/>
                  </a:lnTo>
                  <a:lnTo>
                    <a:pt x="135590" y="94495"/>
                  </a:lnTo>
                  <a:lnTo>
                    <a:pt x="134153" y="92450"/>
                  </a:lnTo>
                  <a:lnTo>
                    <a:pt x="132553" y="84533"/>
                  </a:lnTo>
                  <a:lnTo>
                    <a:pt x="134665" y="76781"/>
                  </a:lnTo>
                  <a:lnTo>
                    <a:pt x="159851" y="2803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 name="SMARTInkShape-2162"/>
            <p:cNvSpPr/>
            <p:nvPr/>
          </p:nvSpPr>
          <p:spPr>
            <a:xfrm>
              <a:off x="10420524" y="2896604"/>
              <a:ext cx="141945" cy="306655"/>
            </a:xfrm>
            <a:custGeom>
              <a:avLst/>
              <a:gdLst/>
              <a:ahLst/>
              <a:cxnLst/>
              <a:rect l="0" t="0" r="0" b="0"/>
              <a:pathLst>
                <a:path w="141945" h="306655">
                  <a:moveTo>
                    <a:pt x="9351" y="65671"/>
                  </a:moveTo>
                  <a:lnTo>
                    <a:pt x="4294" y="65671"/>
                  </a:lnTo>
                  <a:lnTo>
                    <a:pt x="2805" y="66729"/>
                  </a:lnTo>
                  <a:lnTo>
                    <a:pt x="1812" y="68493"/>
                  </a:lnTo>
                  <a:lnTo>
                    <a:pt x="708" y="75392"/>
                  </a:lnTo>
                  <a:lnTo>
                    <a:pt x="0" y="111336"/>
                  </a:lnTo>
                  <a:lnTo>
                    <a:pt x="2700" y="150815"/>
                  </a:lnTo>
                  <a:lnTo>
                    <a:pt x="7381" y="194968"/>
                  </a:lnTo>
                  <a:lnTo>
                    <a:pt x="8475" y="228970"/>
                  </a:lnTo>
                  <a:lnTo>
                    <a:pt x="9092" y="273629"/>
                  </a:lnTo>
                  <a:lnTo>
                    <a:pt x="9335" y="306654"/>
                  </a:lnTo>
                  <a:lnTo>
                    <a:pt x="9351" y="263790"/>
                  </a:lnTo>
                  <a:lnTo>
                    <a:pt x="9351" y="224091"/>
                  </a:lnTo>
                  <a:lnTo>
                    <a:pt x="9351" y="188105"/>
                  </a:lnTo>
                  <a:lnTo>
                    <a:pt x="10409" y="141811"/>
                  </a:lnTo>
                  <a:lnTo>
                    <a:pt x="19712" y="96116"/>
                  </a:lnTo>
                  <a:lnTo>
                    <a:pt x="26655" y="77085"/>
                  </a:lnTo>
                  <a:lnTo>
                    <a:pt x="54407" y="40938"/>
                  </a:lnTo>
                  <a:lnTo>
                    <a:pt x="97011" y="10431"/>
                  </a:lnTo>
                  <a:lnTo>
                    <a:pt x="119169" y="2384"/>
                  </a:lnTo>
                  <a:lnTo>
                    <a:pt x="134081" y="0"/>
                  </a:lnTo>
                  <a:lnTo>
                    <a:pt x="136955" y="723"/>
                  </a:lnTo>
                  <a:lnTo>
                    <a:pt x="138871" y="2264"/>
                  </a:lnTo>
                  <a:lnTo>
                    <a:pt x="140999" y="6798"/>
                  </a:lnTo>
                  <a:lnTo>
                    <a:pt x="141944" y="12342"/>
                  </a:lnTo>
                  <a:lnTo>
                    <a:pt x="133898" y="21155"/>
                  </a:lnTo>
                  <a:lnTo>
                    <a:pt x="93916" y="64356"/>
                  </a:lnTo>
                  <a:lnTo>
                    <a:pt x="47451" y="10377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 name="SMARTInkShape-2163"/>
            <p:cNvSpPr/>
            <p:nvPr/>
          </p:nvSpPr>
          <p:spPr>
            <a:xfrm>
              <a:off x="9921904" y="2996710"/>
              <a:ext cx="116312" cy="345216"/>
            </a:xfrm>
            <a:custGeom>
              <a:avLst/>
              <a:gdLst/>
              <a:ahLst/>
              <a:cxnLst/>
              <a:rect l="0" t="0" r="0" b="0"/>
              <a:pathLst>
                <a:path w="116312" h="345216">
                  <a:moveTo>
                    <a:pt x="41246" y="60815"/>
                  </a:moveTo>
                  <a:lnTo>
                    <a:pt x="54503" y="60815"/>
                  </a:lnTo>
                  <a:lnTo>
                    <a:pt x="57493" y="58698"/>
                  </a:lnTo>
                  <a:lnTo>
                    <a:pt x="63637" y="50702"/>
                  </a:lnTo>
                  <a:lnTo>
                    <a:pt x="76545" y="17503"/>
                  </a:lnTo>
                  <a:lnTo>
                    <a:pt x="77479" y="12890"/>
                  </a:lnTo>
                  <a:lnTo>
                    <a:pt x="77042" y="8757"/>
                  </a:lnTo>
                  <a:lnTo>
                    <a:pt x="73735" y="1342"/>
                  </a:lnTo>
                  <a:lnTo>
                    <a:pt x="68198" y="0"/>
                  </a:lnTo>
                  <a:lnTo>
                    <a:pt x="43351" y="3167"/>
                  </a:lnTo>
                  <a:lnTo>
                    <a:pt x="32305" y="8030"/>
                  </a:lnTo>
                  <a:lnTo>
                    <a:pt x="1625" y="34195"/>
                  </a:lnTo>
                  <a:lnTo>
                    <a:pt x="16" y="36718"/>
                  </a:lnTo>
                  <a:lnTo>
                    <a:pt x="0" y="38401"/>
                  </a:lnTo>
                  <a:lnTo>
                    <a:pt x="1050" y="39522"/>
                  </a:lnTo>
                  <a:lnTo>
                    <a:pt x="12637" y="46157"/>
                  </a:lnTo>
                  <a:lnTo>
                    <a:pt x="17939" y="46810"/>
                  </a:lnTo>
                  <a:lnTo>
                    <a:pt x="63242" y="42153"/>
                  </a:lnTo>
                  <a:lnTo>
                    <a:pt x="79596" y="42996"/>
                  </a:lnTo>
                  <a:lnTo>
                    <a:pt x="93920" y="46898"/>
                  </a:lnTo>
                  <a:lnTo>
                    <a:pt x="99646" y="52595"/>
                  </a:lnTo>
                  <a:lnTo>
                    <a:pt x="111701" y="78723"/>
                  </a:lnTo>
                  <a:lnTo>
                    <a:pt x="116311" y="116054"/>
                  </a:lnTo>
                  <a:lnTo>
                    <a:pt x="114288" y="155499"/>
                  </a:lnTo>
                  <a:lnTo>
                    <a:pt x="109179" y="201697"/>
                  </a:lnTo>
                  <a:lnTo>
                    <a:pt x="99506" y="243513"/>
                  </a:lnTo>
                  <a:lnTo>
                    <a:pt x="84143" y="283340"/>
                  </a:lnTo>
                  <a:lnTo>
                    <a:pt x="62812" y="323493"/>
                  </a:lnTo>
                  <a:lnTo>
                    <a:pt x="58797" y="331183"/>
                  </a:lnTo>
                  <a:lnTo>
                    <a:pt x="54006" y="336311"/>
                  </a:lnTo>
                  <a:lnTo>
                    <a:pt x="43038" y="342008"/>
                  </a:lnTo>
                  <a:lnTo>
                    <a:pt x="30017" y="345215"/>
                  </a:lnTo>
                  <a:lnTo>
                    <a:pt x="28468" y="344606"/>
                  </a:lnTo>
                  <a:lnTo>
                    <a:pt x="28495" y="343143"/>
                  </a:lnTo>
                  <a:lnTo>
                    <a:pt x="29570" y="341108"/>
                  </a:lnTo>
                  <a:lnTo>
                    <a:pt x="33412" y="315030"/>
                  </a:lnTo>
                  <a:lnTo>
                    <a:pt x="69821" y="24179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 name="SMARTInkShape-2164"/>
            <p:cNvSpPr/>
            <p:nvPr/>
          </p:nvSpPr>
          <p:spPr>
            <a:xfrm>
              <a:off x="9662388" y="2924175"/>
              <a:ext cx="43588" cy="28576"/>
            </a:xfrm>
            <a:custGeom>
              <a:avLst/>
              <a:gdLst/>
              <a:ahLst/>
              <a:cxnLst/>
              <a:rect l="0" t="0" r="0" b="0"/>
              <a:pathLst>
                <a:path w="43588" h="28576">
                  <a:moveTo>
                    <a:pt x="5487" y="28575"/>
                  </a:moveTo>
                  <a:lnTo>
                    <a:pt x="430" y="23518"/>
                  </a:lnTo>
                  <a:lnTo>
                    <a:pt x="0" y="20970"/>
                  </a:lnTo>
                  <a:lnTo>
                    <a:pt x="769" y="18214"/>
                  </a:lnTo>
                  <a:lnTo>
                    <a:pt x="2342" y="15318"/>
                  </a:lnTo>
                  <a:lnTo>
                    <a:pt x="5507" y="13387"/>
                  </a:lnTo>
                  <a:lnTo>
                    <a:pt x="43587"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 name="SMARTInkShape-2165"/>
            <p:cNvSpPr/>
            <p:nvPr/>
          </p:nvSpPr>
          <p:spPr>
            <a:xfrm>
              <a:off x="9648825" y="2990850"/>
              <a:ext cx="152401" cy="76201"/>
            </a:xfrm>
            <a:custGeom>
              <a:avLst/>
              <a:gdLst/>
              <a:ahLst/>
              <a:cxnLst/>
              <a:rect l="0" t="0" r="0" b="0"/>
              <a:pathLst>
                <a:path w="152401" h="76201">
                  <a:moveTo>
                    <a:pt x="0" y="76200"/>
                  </a:moveTo>
                  <a:lnTo>
                    <a:pt x="0" y="67999"/>
                  </a:lnTo>
                  <a:lnTo>
                    <a:pt x="44267" y="43305"/>
                  </a:lnTo>
                  <a:lnTo>
                    <a:pt x="81908" y="23414"/>
                  </a:lnTo>
                  <a:lnTo>
                    <a:pt x="1524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 name="SMARTInkShape-2166"/>
            <p:cNvSpPr/>
            <p:nvPr/>
          </p:nvSpPr>
          <p:spPr>
            <a:xfrm>
              <a:off x="9631801" y="2876550"/>
              <a:ext cx="283725" cy="323851"/>
            </a:xfrm>
            <a:custGeom>
              <a:avLst/>
              <a:gdLst/>
              <a:ahLst/>
              <a:cxnLst/>
              <a:rect l="0" t="0" r="0" b="0"/>
              <a:pathLst>
                <a:path w="283725" h="323851">
                  <a:moveTo>
                    <a:pt x="36074" y="0"/>
                  </a:moveTo>
                  <a:lnTo>
                    <a:pt x="35016" y="16267"/>
                  </a:lnTo>
                  <a:lnTo>
                    <a:pt x="26374" y="60721"/>
                  </a:lnTo>
                  <a:lnTo>
                    <a:pt x="18464" y="105245"/>
                  </a:lnTo>
                  <a:lnTo>
                    <a:pt x="12395" y="143602"/>
                  </a:lnTo>
                  <a:lnTo>
                    <a:pt x="7408" y="189820"/>
                  </a:lnTo>
                  <a:lnTo>
                    <a:pt x="1240" y="226164"/>
                  </a:lnTo>
                  <a:lnTo>
                    <a:pt x="0" y="260569"/>
                  </a:lnTo>
                  <a:lnTo>
                    <a:pt x="3460" y="273853"/>
                  </a:lnTo>
                  <a:lnTo>
                    <a:pt x="16416" y="292338"/>
                  </a:lnTo>
                  <a:lnTo>
                    <a:pt x="38716" y="306164"/>
                  </a:lnTo>
                  <a:lnTo>
                    <a:pt x="76813" y="313771"/>
                  </a:lnTo>
                  <a:lnTo>
                    <a:pt x="119170" y="320393"/>
                  </a:lnTo>
                  <a:lnTo>
                    <a:pt x="153440" y="322314"/>
                  </a:lnTo>
                  <a:lnTo>
                    <a:pt x="193263" y="323395"/>
                  </a:lnTo>
                  <a:lnTo>
                    <a:pt x="283724" y="323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92793742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5500" dirty="0"/>
              <a:t>Resource for our purposes: Money</a:t>
            </a:r>
          </a:p>
        </p:txBody>
      </p:sp>
      <p:sp>
        <p:nvSpPr>
          <p:cNvPr id="3" name="Content Placeholder 2"/>
          <p:cNvSpPr>
            <a:spLocks noGrp="1"/>
          </p:cNvSpPr>
          <p:nvPr>
            <p:ph idx="1"/>
          </p:nvPr>
        </p:nvSpPr>
        <p:spPr/>
        <p:txBody>
          <a:bodyPr/>
          <a:lstStyle/>
          <a:p>
            <a:pPr>
              <a:buFontTx/>
              <a:buChar char="-"/>
            </a:pPr>
            <a:r>
              <a:rPr lang="en-US" sz="3200" dirty="0"/>
              <a:t>We only focus on money in this class. </a:t>
            </a:r>
          </a:p>
          <a:p>
            <a:pPr>
              <a:buFontTx/>
              <a:buChar char="-"/>
            </a:pPr>
            <a:endParaRPr lang="en-US" sz="3200" dirty="0"/>
          </a:p>
          <a:p>
            <a:pPr>
              <a:buFontTx/>
              <a:buChar char="-"/>
            </a:pPr>
            <a:r>
              <a:rPr lang="en-US" sz="3200" dirty="0"/>
              <a:t>Most things besides “time” can be bought through money.</a:t>
            </a:r>
          </a:p>
          <a:p>
            <a:pPr>
              <a:buFontTx/>
              <a:buChar char="-"/>
            </a:pPr>
            <a:endParaRPr lang="en-US" dirty="0"/>
          </a:p>
          <a:p>
            <a:pPr>
              <a:buFontTx/>
              <a:buChar char="-"/>
            </a:pPr>
            <a:endParaRPr lang="en-US" dirty="0"/>
          </a:p>
          <a:p>
            <a:pPr>
              <a:buFontTx/>
              <a:buChar char="-"/>
            </a:pPr>
            <a:endParaRPr lang="en-US" dirty="0"/>
          </a:p>
          <a:p>
            <a:pPr>
              <a:buFontTx/>
              <a:buChar char="-"/>
            </a:pPr>
            <a:endParaRPr lang="en-US" dirty="0"/>
          </a:p>
        </p:txBody>
      </p:sp>
    </p:spTree>
    <p:extLst>
      <p:ext uri="{BB962C8B-B14F-4D97-AF65-F5344CB8AC3E}">
        <p14:creationId xmlns:p14="http://schemas.microsoft.com/office/powerpoint/2010/main" val="308770847"/>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0" indent="0">
              <a:buNone/>
            </a:pPr>
            <a:r>
              <a:rPr lang="en-US" dirty="0"/>
              <a:t>- </a:t>
            </a:r>
          </a:p>
        </p:txBody>
      </p:sp>
      <p:graphicFrame>
        <p:nvGraphicFramePr>
          <p:cNvPr id="6" name="Table 5"/>
          <p:cNvGraphicFramePr>
            <a:graphicFrameLocks noGrp="1"/>
          </p:cNvGraphicFramePr>
          <p:nvPr>
            <p:extLst/>
          </p:nvPr>
        </p:nvGraphicFramePr>
        <p:xfrm>
          <a:off x="2148115" y="356809"/>
          <a:ext cx="8128000" cy="6304280"/>
        </p:xfrm>
        <a:graphic>
          <a:graphicData uri="http://schemas.openxmlformats.org/drawingml/2006/table">
            <a:tbl>
              <a:tblPr firstRow="1" bandRow="1">
                <a:tableStyleId>{5940675A-B579-460E-94D1-54222C63F5DA}</a:tableStyleId>
              </a:tblPr>
              <a:tblGrid>
                <a:gridCol w="2032000">
                  <a:extLst>
                    <a:ext uri="{9D8B030D-6E8A-4147-A177-3AD203B41FA5}">
                      <a16:colId xmlns="" xmlns:a16="http://schemas.microsoft.com/office/drawing/2014/main" val="4026761514"/>
                    </a:ext>
                  </a:extLst>
                </a:gridCol>
                <a:gridCol w="2032000">
                  <a:extLst>
                    <a:ext uri="{9D8B030D-6E8A-4147-A177-3AD203B41FA5}">
                      <a16:colId xmlns="" xmlns:a16="http://schemas.microsoft.com/office/drawing/2014/main" val="1814495571"/>
                    </a:ext>
                  </a:extLst>
                </a:gridCol>
                <a:gridCol w="2032000">
                  <a:extLst>
                    <a:ext uri="{9D8B030D-6E8A-4147-A177-3AD203B41FA5}">
                      <a16:colId xmlns="" xmlns:a16="http://schemas.microsoft.com/office/drawing/2014/main" val="994112723"/>
                    </a:ext>
                  </a:extLst>
                </a:gridCol>
                <a:gridCol w="2032000">
                  <a:extLst>
                    <a:ext uri="{9D8B030D-6E8A-4147-A177-3AD203B41FA5}">
                      <a16:colId xmlns="" xmlns:a16="http://schemas.microsoft.com/office/drawing/2014/main" val="1477280992"/>
                    </a:ext>
                  </a:extLst>
                </a:gridCol>
              </a:tblGrid>
              <a:tr h="370840">
                <a:tc>
                  <a:txBody>
                    <a:bodyPr/>
                    <a:lstStyle/>
                    <a:p>
                      <a:r>
                        <a:rPr lang="en-US" dirty="0"/>
                        <a:t>Price</a:t>
                      </a:r>
                    </a:p>
                  </a:txBody>
                  <a:tcPr/>
                </a:tc>
                <a:tc>
                  <a:txBody>
                    <a:bodyPr/>
                    <a:lstStyle/>
                    <a:p>
                      <a:r>
                        <a:rPr lang="en-US" dirty="0"/>
                        <a:t>Quantity</a:t>
                      </a:r>
                    </a:p>
                  </a:txBody>
                  <a:tcPr/>
                </a:tc>
                <a:tc>
                  <a:txBody>
                    <a:bodyPr/>
                    <a:lstStyle/>
                    <a:p>
                      <a:r>
                        <a:rPr lang="en-US" dirty="0"/>
                        <a:t>Total Revenue</a:t>
                      </a:r>
                    </a:p>
                  </a:txBody>
                  <a:tcPr/>
                </a:tc>
                <a:tc>
                  <a:txBody>
                    <a:bodyPr/>
                    <a:lstStyle/>
                    <a:p>
                      <a:r>
                        <a:rPr lang="en-US" dirty="0"/>
                        <a:t>Marginal Revenue</a:t>
                      </a:r>
                    </a:p>
                  </a:txBody>
                  <a:tcPr/>
                </a:tc>
                <a:extLst>
                  <a:ext uri="{0D108BD9-81ED-4DB2-BD59-A6C34878D82A}">
                    <a16:rowId xmlns="" xmlns:a16="http://schemas.microsoft.com/office/drawing/2014/main" val="1006731002"/>
                  </a:ext>
                </a:extLst>
              </a:tr>
              <a:tr h="370840">
                <a:tc>
                  <a:txBody>
                    <a:bodyPr/>
                    <a:lstStyle/>
                    <a:p>
                      <a:r>
                        <a:rPr lang="en-US" dirty="0"/>
                        <a:t>15</a:t>
                      </a:r>
                    </a:p>
                  </a:txBody>
                  <a:tcPr/>
                </a:tc>
                <a:tc>
                  <a:txBody>
                    <a:bodyPr/>
                    <a:lstStyle/>
                    <a:p>
                      <a:r>
                        <a:rPr lang="en-US" dirty="0"/>
                        <a:t>0</a:t>
                      </a:r>
                    </a:p>
                  </a:txBody>
                  <a:tcPr/>
                </a:tc>
                <a:tc>
                  <a:txBody>
                    <a:bodyPr/>
                    <a:lstStyle/>
                    <a:p>
                      <a:endParaRPr lang="en-US" dirty="0"/>
                    </a:p>
                  </a:txBody>
                  <a:tcPr/>
                </a:tc>
                <a:tc>
                  <a:txBody>
                    <a:bodyPr/>
                    <a:lstStyle/>
                    <a:p>
                      <a:endParaRPr lang="en-US"/>
                    </a:p>
                  </a:txBody>
                  <a:tcPr/>
                </a:tc>
                <a:extLst>
                  <a:ext uri="{0D108BD9-81ED-4DB2-BD59-A6C34878D82A}">
                    <a16:rowId xmlns="" xmlns:a16="http://schemas.microsoft.com/office/drawing/2014/main" val="3203003153"/>
                  </a:ext>
                </a:extLst>
              </a:tr>
              <a:tr h="370840">
                <a:tc>
                  <a:txBody>
                    <a:bodyPr/>
                    <a:lstStyle/>
                    <a:p>
                      <a:r>
                        <a:rPr lang="en-US" dirty="0"/>
                        <a:t>14</a:t>
                      </a:r>
                    </a:p>
                  </a:txBody>
                  <a:tcPr/>
                </a:tc>
                <a:tc>
                  <a:txBody>
                    <a:bodyPr/>
                    <a:lstStyle/>
                    <a:p>
                      <a:r>
                        <a:rPr lang="en-US" dirty="0"/>
                        <a:t>2</a:t>
                      </a:r>
                    </a:p>
                  </a:txBody>
                  <a:tcPr/>
                </a:tc>
                <a:tc>
                  <a:txBody>
                    <a:bodyPr/>
                    <a:lstStyle/>
                    <a:p>
                      <a:endParaRPr lang="en-US" dirty="0"/>
                    </a:p>
                  </a:txBody>
                  <a:tcPr/>
                </a:tc>
                <a:tc>
                  <a:txBody>
                    <a:bodyPr/>
                    <a:lstStyle/>
                    <a:p>
                      <a:endParaRPr lang="en-US"/>
                    </a:p>
                  </a:txBody>
                  <a:tcPr/>
                </a:tc>
                <a:extLst>
                  <a:ext uri="{0D108BD9-81ED-4DB2-BD59-A6C34878D82A}">
                    <a16:rowId xmlns="" xmlns:a16="http://schemas.microsoft.com/office/drawing/2014/main" val="603062462"/>
                  </a:ext>
                </a:extLst>
              </a:tr>
              <a:tr h="370840">
                <a:tc>
                  <a:txBody>
                    <a:bodyPr/>
                    <a:lstStyle/>
                    <a:p>
                      <a:r>
                        <a:rPr lang="en-US" dirty="0"/>
                        <a:t>13</a:t>
                      </a:r>
                    </a:p>
                  </a:txBody>
                  <a:tcPr/>
                </a:tc>
                <a:tc>
                  <a:txBody>
                    <a:bodyPr/>
                    <a:lstStyle/>
                    <a:p>
                      <a:r>
                        <a:rPr lang="en-US" dirty="0"/>
                        <a:t>4</a:t>
                      </a:r>
                    </a:p>
                  </a:txBody>
                  <a:tcPr/>
                </a:tc>
                <a:tc>
                  <a:txBody>
                    <a:bodyPr/>
                    <a:lstStyle/>
                    <a:p>
                      <a:endParaRPr lang="en-US" dirty="0"/>
                    </a:p>
                  </a:txBody>
                  <a:tcPr/>
                </a:tc>
                <a:tc>
                  <a:txBody>
                    <a:bodyPr/>
                    <a:lstStyle/>
                    <a:p>
                      <a:endParaRPr lang="en-US"/>
                    </a:p>
                  </a:txBody>
                  <a:tcPr/>
                </a:tc>
                <a:extLst>
                  <a:ext uri="{0D108BD9-81ED-4DB2-BD59-A6C34878D82A}">
                    <a16:rowId xmlns="" xmlns:a16="http://schemas.microsoft.com/office/drawing/2014/main" val="2461662607"/>
                  </a:ext>
                </a:extLst>
              </a:tr>
              <a:tr h="370840">
                <a:tc>
                  <a:txBody>
                    <a:bodyPr/>
                    <a:lstStyle/>
                    <a:p>
                      <a:r>
                        <a:rPr lang="en-US" dirty="0"/>
                        <a:t>12</a:t>
                      </a:r>
                    </a:p>
                  </a:txBody>
                  <a:tcPr/>
                </a:tc>
                <a:tc>
                  <a:txBody>
                    <a:bodyPr/>
                    <a:lstStyle/>
                    <a:p>
                      <a:r>
                        <a:rPr lang="en-US" dirty="0"/>
                        <a:t>6</a:t>
                      </a:r>
                    </a:p>
                  </a:txBody>
                  <a:tcPr/>
                </a:tc>
                <a:tc>
                  <a:txBody>
                    <a:bodyPr/>
                    <a:lstStyle/>
                    <a:p>
                      <a:endParaRPr lang="en-US" dirty="0"/>
                    </a:p>
                  </a:txBody>
                  <a:tcPr/>
                </a:tc>
                <a:tc>
                  <a:txBody>
                    <a:bodyPr/>
                    <a:lstStyle/>
                    <a:p>
                      <a:endParaRPr lang="en-US"/>
                    </a:p>
                  </a:txBody>
                  <a:tcPr/>
                </a:tc>
                <a:extLst>
                  <a:ext uri="{0D108BD9-81ED-4DB2-BD59-A6C34878D82A}">
                    <a16:rowId xmlns="" xmlns:a16="http://schemas.microsoft.com/office/drawing/2014/main" val="2270904426"/>
                  </a:ext>
                </a:extLst>
              </a:tr>
              <a:tr h="370840">
                <a:tc>
                  <a:txBody>
                    <a:bodyPr/>
                    <a:lstStyle/>
                    <a:p>
                      <a:r>
                        <a:rPr lang="en-US" dirty="0"/>
                        <a:t>11</a:t>
                      </a:r>
                    </a:p>
                  </a:txBody>
                  <a:tcPr/>
                </a:tc>
                <a:tc>
                  <a:txBody>
                    <a:bodyPr/>
                    <a:lstStyle/>
                    <a:p>
                      <a:r>
                        <a:rPr lang="en-US" dirty="0"/>
                        <a:t>8</a:t>
                      </a:r>
                    </a:p>
                  </a:txBody>
                  <a:tcPr/>
                </a:tc>
                <a:tc>
                  <a:txBody>
                    <a:bodyPr/>
                    <a:lstStyle/>
                    <a:p>
                      <a:endParaRPr lang="en-US"/>
                    </a:p>
                  </a:txBody>
                  <a:tcPr/>
                </a:tc>
                <a:tc>
                  <a:txBody>
                    <a:bodyPr/>
                    <a:lstStyle/>
                    <a:p>
                      <a:endParaRPr lang="en-US"/>
                    </a:p>
                  </a:txBody>
                  <a:tcPr/>
                </a:tc>
                <a:extLst>
                  <a:ext uri="{0D108BD9-81ED-4DB2-BD59-A6C34878D82A}">
                    <a16:rowId xmlns="" xmlns:a16="http://schemas.microsoft.com/office/drawing/2014/main" val="975102961"/>
                  </a:ext>
                </a:extLst>
              </a:tr>
              <a:tr h="370840">
                <a:tc>
                  <a:txBody>
                    <a:bodyPr/>
                    <a:lstStyle/>
                    <a:p>
                      <a:r>
                        <a:rPr lang="en-US" dirty="0"/>
                        <a:t>10</a:t>
                      </a:r>
                    </a:p>
                  </a:txBody>
                  <a:tcPr/>
                </a:tc>
                <a:tc>
                  <a:txBody>
                    <a:bodyPr/>
                    <a:lstStyle/>
                    <a:p>
                      <a:r>
                        <a:rPr lang="en-US" dirty="0"/>
                        <a:t>10</a:t>
                      </a:r>
                    </a:p>
                  </a:txBody>
                  <a:tcPr/>
                </a:tc>
                <a:tc>
                  <a:txBody>
                    <a:bodyPr/>
                    <a:lstStyle/>
                    <a:p>
                      <a:endParaRPr lang="en-US"/>
                    </a:p>
                  </a:txBody>
                  <a:tcPr/>
                </a:tc>
                <a:tc>
                  <a:txBody>
                    <a:bodyPr/>
                    <a:lstStyle/>
                    <a:p>
                      <a:endParaRPr lang="en-US"/>
                    </a:p>
                  </a:txBody>
                  <a:tcPr/>
                </a:tc>
                <a:extLst>
                  <a:ext uri="{0D108BD9-81ED-4DB2-BD59-A6C34878D82A}">
                    <a16:rowId xmlns="" xmlns:a16="http://schemas.microsoft.com/office/drawing/2014/main" val="1839199158"/>
                  </a:ext>
                </a:extLst>
              </a:tr>
              <a:tr h="370840">
                <a:tc>
                  <a:txBody>
                    <a:bodyPr/>
                    <a:lstStyle/>
                    <a:p>
                      <a:r>
                        <a:rPr lang="en-US" dirty="0"/>
                        <a:t>9</a:t>
                      </a:r>
                    </a:p>
                  </a:txBody>
                  <a:tcPr/>
                </a:tc>
                <a:tc>
                  <a:txBody>
                    <a:bodyPr/>
                    <a:lstStyle/>
                    <a:p>
                      <a:r>
                        <a:rPr lang="en-US" dirty="0"/>
                        <a:t>12</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3953573016"/>
                  </a:ext>
                </a:extLst>
              </a:tr>
              <a:tr h="370840">
                <a:tc>
                  <a:txBody>
                    <a:bodyPr/>
                    <a:lstStyle/>
                    <a:p>
                      <a:r>
                        <a:rPr lang="en-US" dirty="0"/>
                        <a:t>8</a:t>
                      </a:r>
                    </a:p>
                  </a:txBody>
                  <a:tcPr/>
                </a:tc>
                <a:tc>
                  <a:txBody>
                    <a:bodyPr/>
                    <a:lstStyle/>
                    <a:p>
                      <a:r>
                        <a:rPr lang="en-US" dirty="0"/>
                        <a:t>14</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601649542"/>
                  </a:ext>
                </a:extLst>
              </a:tr>
              <a:tr h="370840">
                <a:tc>
                  <a:txBody>
                    <a:bodyPr/>
                    <a:lstStyle/>
                    <a:p>
                      <a:r>
                        <a:rPr lang="en-US" dirty="0"/>
                        <a:t>7</a:t>
                      </a:r>
                    </a:p>
                  </a:txBody>
                  <a:tcPr/>
                </a:tc>
                <a:tc>
                  <a:txBody>
                    <a:bodyPr/>
                    <a:lstStyle/>
                    <a:p>
                      <a:r>
                        <a:rPr lang="en-US" dirty="0"/>
                        <a:t>16</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3921954750"/>
                  </a:ext>
                </a:extLst>
              </a:tr>
              <a:tr h="370840">
                <a:tc>
                  <a:txBody>
                    <a:bodyPr/>
                    <a:lstStyle/>
                    <a:p>
                      <a:r>
                        <a:rPr lang="en-US" dirty="0"/>
                        <a:t>6</a:t>
                      </a:r>
                    </a:p>
                  </a:txBody>
                  <a:tcPr/>
                </a:tc>
                <a:tc>
                  <a:txBody>
                    <a:bodyPr/>
                    <a:lstStyle/>
                    <a:p>
                      <a:r>
                        <a:rPr lang="en-US" dirty="0"/>
                        <a:t>18</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883027548"/>
                  </a:ext>
                </a:extLst>
              </a:tr>
              <a:tr h="370840">
                <a:tc>
                  <a:txBody>
                    <a:bodyPr/>
                    <a:lstStyle/>
                    <a:p>
                      <a:r>
                        <a:rPr lang="en-US" dirty="0"/>
                        <a:t>5</a:t>
                      </a:r>
                    </a:p>
                  </a:txBody>
                  <a:tcPr/>
                </a:tc>
                <a:tc>
                  <a:txBody>
                    <a:bodyPr/>
                    <a:lstStyle/>
                    <a:p>
                      <a:r>
                        <a:rPr lang="en-US" dirty="0"/>
                        <a:t>20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3731184923"/>
                  </a:ext>
                </a:extLst>
              </a:tr>
              <a:tr h="370840">
                <a:tc>
                  <a:txBody>
                    <a:bodyPr/>
                    <a:lstStyle/>
                    <a:p>
                      <a:r>
                        <a:rPr lang="en-US" dirty="0"/>
                        <a:t>4</a:t>
                      </a:r>
                    </a:p>
                  </a:txBody>
                  <a:tcPr/>
                </a:tc>
                <a:tc>
                  <a:txBody>
                    <a:bodyPr/>
                    <a:lstStyle/>
                    <a:p>
                      <a:r>
                        <a:rPr lang="en-US" dirty="0"/>
                        <a:t>22</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460627899"/>
                  </a:ext>
                </a:extLst>
              </a:tr>
              <a:tr h="370840">
                <a:tc>
                  <a:txBody>
                    <a:bodyPr/>
                    <a:lstStyle/>
                    <a:p>
                      <a:r>
                        <a:rPr lang="en-US" dirty="0"/>
                        <a:t>3</a:t>
                      </a:r>
                    </a:p>
                  </a:txBody>
                  <a:tcPr/>
                </a:tc>
                <a:tc>
                  <a:txBody>
                    <a:bodyPr/>
                    <a:lstStyle/>
                    <a:p>
                      <a:r>
                        <a:rPr lang="en-US" dirty="0"/>
                        <a:t>24</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594184628"/>
                  </a:ext>
                </a:extLst>
              </a:tr>
              <a:tr h="370840">
                <a:tc>
                  <a:txBody>
                    <a:bodyPr/>
                    <a:lstStyle/>
                    <a:p>
                      <a:r>
                        <a:rPr lang="en-US" dirty="0"/>
                        <a:t>2</a:t>
                      </a:r>
                    </a:p>
                  </a:txBody>
                  <a:tcPr/>
                </a:tc>
                <a:tc>
                  <a:txBody>
                    <a:bodyPr/>
                    <a:lstStyle/>
                    <a:p>
                      <a:r>
                        <a:rPr lang="en-US" dirty="0"/>
                        <a:t>26</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2191060335"/>
                  </a:ext>
                </a:extLst>
              </a:tr>
              <a:tr h="370840">
                <a:tc>
                  <a:txBody>
                    <a:bodyPr/>
                    <a:lstStyle/>
                    <a:p>
                      <a:r>
                        <a:rPr lang="en-US" dirty="0"/>
                        <a:t>1</a:t>
                      </a:r>
                    </a:p>
                  </a:txBody>
                  <a:tcPr/>
                </a:tc>
                <a:tc>
                  <a:txBody>
                    <a:bodyPr/>
                    <a:lstStyle/>
                    <a:p>
                      <a:r>
                        <a:rPr lang="en-US" dirty="0"/>
                        <a:t>28</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3770926729"/>
                  </a:ext>
                </a:extLst>
              </a:tr>
              <a:tr h="370840">
                <a:tc>
                  <a:txBody>
                    <a:bodyPr/>
                    <a:lstStyle/>
                    <a:p>
                      <a:r>
                        <a:rPr lang="en-US" dirty="0"/>
                        <a:t>0</a:t>
                      </a:r>
                    </a:p>
                  </a:txBody>
                  <a:tcPr/>
                </a:tc>
                <a:tc>
                  <a:txBody>
                    <a:bodyPr/>
                    <a:lstStyle/>
                    <a:p>
                      <a:r>
                        <a:rPr lang="en-US" dirty="0"/>
                        <a:t>30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2944571919"/>
                  </a:ext>
                </a:extLst>
              </a:tr>
            </a:tbl>
          </a:graphicData>
        </a:graphic>
      </p:graphicFrame>
      <p:grpSp>
        <p:nvGrpSpPr>
          <p:cNvPr id="622" name="SMARTInkShape-Group332"/>
          <p:cNvGrpSpPr/>
          <p:nvPr/>
        </p:nvGrpSpPr>
        <p:grpSpPr>
          <a:xfrm>
            <a:off x="9071404" y="1295400"/>
            <a:ext cx="1032145" cy="257176"/>
            <a:chOff x="9071404" y="1295400"/>
            <a:chExt cx="1032145" cy="257176"/>
          </a:xfrm>
        </p:grpSpPr>
        <p:sp>
          <p:nvSpPr>
            <p:cNvPr id="616" name="SMARTInkShape-2167"/>
            <p:cNvSpPr/>
            <p:nvPr/>
          </p:nvSpPr>
          <p:spPr>
            <a:xfrm>
              <a:off x="9429750" y="1304925"/>
              <a:ext cx="121150" cy="247651"/>
            </a:xfrm>
            <a:custGeom>
              <a:avLst/>
              <a:gdLst/>
              <a:ahLst/>
              <a:cxnLst/>
              <a:rect l="0" t="0" r="0" b="0"/>
              <a:pathLst>
                <a:path w="121150" h="247651">
                  <a:moveTo>
                    <a:pt x="0" y="0"/>
                  </a:moveTo>
                  <a:lnTo>
                    <a:pt x="9722" y="1058"/>
                  </a:lnTo>
                  <a:lnTo>
                    <a:pt x="52516" y="17305"/>
                  </a:lnTo>
                  <a:lnTo>
                    <a:pt x="73435" y="27447"/>
                  </a:lnTo>
                  <a:lnTo>
                    <a:pt x="91198" y="44654"/>
                  </a:lnTo>
                  <a:lnTo>
                    <a:pt x="114794" y="80082"/>
                  </a:lnTo>
                  <a:lnTo>
                    <a:pt x="121149" y="110982"/>
                  </a:lnTo>
                  <a:lnTo>
                    <a:pt x="115692" y="157232"/>
                  </a:lnTo>
                  <a:lnTo>
                    <a:pt x="104423" y="194590"/>
                  </a:lnTo>
                  <a:lnTo>
                    <a:pt x="85725"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SMARTInkShape-2168"/>
            <p:cNvSpPr/>
            <p:nvPr/>
          </p:nvSpPr>
          <p:spPr>
            <a:xfrm>
              <a:off x="9071404" y="1304925"/>
              <a:ext cx="91647" cy="238126"/>
            </a:xfrm>
            <a:custGeom>
              <a:avLst/>
              <a:gdLst/>
              <a:ahLst/>
              <a:cxnLst/>
              <a:rect l="0" t="0" r="0" b="0"/>
              <a:pathLst>
                <a:path w="91647" h="238126">
                  <a:moveTo>
                    <a:pt x="82121" y="0"/>
                  </a:moveTo>
                  <a:lnTo>
                    <a:pt x="77064" y="0"/>
                  </a:lnTo>
                  <a:lnTo>
                    <a:pt x="75575" y="2117"/>
                  </a:lnTo>
                  <a:lnTo>
                    <a:pt x="72420" y="14150"/>
                  </a:lnTo>
                  <a:lnTo>
                    <a:pt x="42276" y="57587"/>
                  </a:lnTo>
                  <a:lnTo>
                    <a:pt x="15728" y="102666"/>
                  </a:lnTo>
                  <a:lnTo>
                    <a:pt x="4988" y="123946"/>
                  </a:lnTo>
                  <a:lnTo>
                    <a:pt x="0" y="158668"/>
                  </a:lnTo>
                  <a:lnTo>
                    <a:pt x="7260" y="196559"/>
                  </a:lnTo>
                  <a:lnTo>
                    <a:pt x="9989" y="204065"/>
                  </a:lnTo>
                  <a:lnTo>
                    <a:pt x="21487" y="215226"/>
                  </a:lnTo>
                  <a:lnTo>
                    <a:pt x="91646"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8" name="SMARTInkShape-2169"/>
            <p:cNvSpPr/>
            <p:nvPr/>
          </p:nvSpPr>
          <p:spPr>
            <a:xfrm>
              <a:off x="9915525" y="1323975"/>
              <a:ext cx="28576" cy="152401"/>
            </a:xfrm>
            <a:custGeom>
              <a:avLst/>
              <a:gdLst/>
              <a:ahLst/>
              <a:cxnLst/>
              <a:rect l="0" t="0" r="0" b="0"/>
              <a:pathLst>
                <a:path w="28576" h="152401">
                  <a:moveTo>
                    <a:pt x="28575" y="0"/>
                  </a:moveTo>
                  <a:lnTo>
                    <a:pt x="23518" y="5056"/>
                  </a:lnTo>
                  <a:lnTo>
                    <a:pt x="21036" y="10361"/>
                  </a:lnTo>
                  <a:lnTo>
                    <a:pt x="8863" y="52193"/>
                  </a:lnTo>
                  <a:lnTo>
                    <a:pt x="1751" y="94271"/>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9" name="SMARTInkShape-2170"/>
            <p:cNvSpPr/>
            <p:nvPr/>
          </p:nvSpPr>
          <p:spPr>
            <a:xfrm>
              <a:off x="9988443" y="1295400"/>
              <a:ext cx="115106" cy="257176"/>
            </a:xfrm>
            <a:custGeom>
              <a:avLst/>
              <a:gdLst/>
              <a:ahLst/>
              <a:cxnLst/>
              <a:rect l="0" t="0" r="0" b="0"/>
              <a:pathLst>
                <a:path w="115106" h="257176">
                  <a:moveTo>
                    <a:pt x="60432" y="0"/>
                  </a:moveTo>
                  <a:lnTo>
                    <a:pt x="59374" y="9721"/>
                  </a:lnTo>
                  <a:lnTo>
                    <a:pt x="47248" y="40020"/>
                  </a:lnTo>
                  <a:lnTo>
                    <a:pt x="25222" y="79432"/>
                  </a:lnTo>
                  <a:lnTo>
                    <a:pt x="0" y="118425"/>
                  </a:lnTo>
                  <a:lnTo>
                    <a:pt x="34" y="122342"/>
                  </a:lnTo>
                  <a:lnTo>
                    <a:pt x="2898" y="129516"/>
                  </a:lnTo>
                  <a:lnTo>
                    <a:pt x="7697" y="136232"/>
                  </a:lnTo>
                  <a:lnTo>
                    <a:pt x="19004" y="139923"/>
                  </a:lnTo>
                  <a:lnTo>
                    <a:pt x="60189" y="142486"/>
                  </a:lnTo>
                  <a:lnTo>
                    <a:pt x="105035" y="142852"/>
                  </a:lnTo>
                  <a:lnTo>
                    <a:pt x="109217" y="142860"/>
                  </a:lnTo>
                  <a:lnTo>
                    <a:pt x="112007" y="141807"/>
                  </a:lnTo>
                  <a:lnTo>
                    <a:pt x="113864" y="140046"/>
                  </a:lnTo>
                  <a:lnTo>
                    <a:pt x="115105" y="137814"/>
                  </a:lnTo>
                  <a:lnTo>
                    <a:pt x="114872" y="135268"/>
                  </a:lnTo>
                  <a:lnTo>
                    <a:pt x="111792" y="129616"/>
                  </a:lnTo>
                  <a:lnTo>
                    <a:pt x="109488" y="127686"/>
                  </a:lnTo>
                  <a:lnTo>
                    <a:pt x="100185" y="124333"/>
                  </a:lnTo>
                  <a:lnTo>
                    <a:pt x="100692" y="124164"/>
                  </a:lnTo>
                  <a:lnTo>
                    <a:pt x="104078" y="123976"/>
                  </a:lnTo>
                  <a:lnTo>
                    <a:pt x="105404" y="126042"/>
                  </a:lnTo>
                  <a:lnTo>
                    <a:pt x="107708" y="150353"/>
                  </a:lnTo>
                  <a:lnTo>
                    <a:pt x="101442" y="191115"/>
                  </a:lnTo>
                  <a:lnTo>
                    <a:pt x="98532"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0" name="SMARTInkShape-2171"/>
            <p:cNvSpPr/>
            <p:nvPr/>
          </p:nvSpPr>
          <p:spPr>
            <a:xfrm>
              <a:off x="9667875" y="1381125"/>
              <a:ext cx="95251" cy="1"/>
            </a:xfrm>
            <a:custGeom>
              <a:avLst/>
              <a:gdLst/>
              <a:ahLst/>
              <a:cxnLst/>
              <a:rect l="0" t="0" r="0" b="0"/>
              <a:pathLst>
                <a:path w="95251" h="1">
                  <a:moveTo>
                    <a:pt x="0" y="0"/>
                  </a:moveTo>
                  <a:lnTo>
                    <a:pt x="41912"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1" name="SMARTInkShape-2172"/>
            <p:cNvSpPr/>
            <p:nvPr/>
          </p:nvSpPr>
          <p:spPr>
            <a:xfrm>
              <a:off x="9667875" y="1447800"/>
              <a:ext cx="142876" cy="9526"/>
            </a:xfrm>
            <a:custGeom>
              <a:avLst/>
              <a:gdLst/>
              <a:ahLst/>
              <a:cxnLst/>
              <a:rect l="0" t="0" r="0" b="0"/>
              <a:pathLst>
                <a:path w="142876" h="9526">
                  <a:moveTo>
                    <a:pt x="0" y="9525"/>
                  </a:moveTo>
                  <a:lnTo>
                    <a:pt x="27764" y="6703"/>
                  </a:lnTo>
                  <a:lnTo>
                    <a:pt x="65377" y="1986"/>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26" name="SMARTInkShape-Group333"/>
          <p:cNvGrpSpPr/>
          <p:nvPr/>
        </p:nvGrpSpPr>
        <p:grpSpPr>
          <a:xfrm>
            <a:off x="9144000" y="1290873"/>
            <a:ext cx="356252" cy="128353"/>
            <a:chOff x="9144000" y="1290873"/>
            <a:chExt cx="356252" cy="128353"/>
          </a:xfrm>
        </p:grpSpPr>
        <p:sp>
          <p:nvSpPr>
            <p:cNvPr id="623" name="SMARTInkShape-2173"/>
            <p:cNvSpPr/>
            <p:nvPr/>
          </p:nvSpPr>
          <p:spPr>
            <a:xfrm>
              <a:off x="9410700" y="1326869"/>
              <a:ext cx="89552" cy="82204"/>
            </a:xfrm>
            <a:custGeom>
              <a:avLst/>
              <a:gdLst/>
              <a:ahLst/>
              <a:cxnLst/>
              <a:rect l="0" t="0" r="0" b="0"/>
              <a:pathLst>
                <a:path w="89552" h="82204">
                  <a:moveTo>
                    <a:pt x="28575" y="6631"/>
                  </a:moveTo>
                  <a:lnTo>
                    <a:pt x="21035" y="24531"/>
                  </a:lnTo>
                  <a:lnTo>
                    <a:pt x="19166" y="64241"/>
                  </a:lnTo>
                  <a:lnTo>
                    <a:pt x="21244" y="68321"/>
                  </a:lnTo>
                  <a:lnTo>
                    <a:pt x="29197" y="75676"/>
                  </a:lnTo>
                  <a:lnTo>
                    <a:pt x="36965" y="79651"/>
                  </a:lnTo>
                  <a:lnTo>
                    <a:pt x="50111" y="81889"/>
                  </a:lnTo>
                  <a:lnTo>
                    <a:pt x="55632" y="82203"/>
                  </a:lnTo>
                  <a:lnTo>
                    <a:pt x="64590" y="79730"/>
                  </a:lnTo>
                  <a:lnTo>
                    <a:pt x="78963" y="69518"/>
                  </a:lnTo>
                  <a:lnTo>
                    <a:pt x="88778" y="50311"/>
                  </a:lnTo>
                  <a:lnTo>
                    <a:pt x="89551" y="33453"/>
                  </a:lnTo>
                  <a:lnTo>
                    <a:pt x="86368" y="17493"/>
                  </a:lnTo>
                  <a:lnTo>
                    <a:pt x="81424" y="6873"/>
                  </a:lnTo>
                  <a:lnTo>
                    <a:pt x="75450" y="3617"/>
                  </a:lnTo>
                  <a:lnTo>
                    <a:pt x="57522" y="0"/>
                  </a:lnTo>
                  <a:lnTo>
                    <a:pt x="0" y="66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4" name="SMARTInkShape-2174"/>
            <p:cNvSpPr/>
            <p:nvPr/>
          </p:nvSpPr>
          <p:spPr>
            <a:xfrm>
              <a:off x="9286875" y="1343025"/>
              <a:ext cx="66676" cy="9526"/>
            </a:xfrm>
            <a:custGeom>
              <a:avLst/>
              <a:gdLst/>
              <a:ahLst/>
              <a:cxnLst/>
              <a:rect l="0" t="0" r="0" b="0"/>
              <a:pathLst>
                <a:path w="66676" h="9526">
                  <a:moveTo>
                    <a:pt x="0" y="9525"/>
                  </a:moveTo>
                  <a:lnTo>
                    <a:pt x="34173" y="8467"/>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5" name="SMARTInkShape-2175"/>
            <p:cNvSpPr/>
            <p:nvPr/>
          </p:nvSpPr>
          <p:spPr>
            <a:xfrm>
              <a:off x="9144000" y="1290873"/>
              <a:ext cx="104776" cy="128353"/>
            </a:xfrm>
            <a:custGeom>
              <a:avLst/>
              <a:gdLst/>
              <a:ahLst/>
              <a:cxnLst/>
              <a:rect l="0" t="0" r="0" b="0"/>
              <a:pathLst>
                <a:path w="104776" h="128353">
                  <a:moveTo>
                    <a:pt x="0" y="23577"/>
                  </a:moveTo>
                  <a:lnTo>
                    <a:pt x="0" y="18521"/>
                  </a:lnTo>
                  <a:lnTo>
                    <a:pt x="1059" y="17031"/>
                  </a:lnTo>
                  <a:lnTo>
                    <a:pt x="2822" y="16038"/>
                  </a:lnTo>
                  <a:lnTo>
                    <a:pt x="40698" y="0"/>
                  </a:lnTo>
                  <a:lnTo>
                    <a:pt x="45124" y="450"/>
                  </a:lnTo>
                  <a:lnTo>
                    <a:pt x="59232" y="3319"/>
                  </a:lnTo>
                  <a:lnTo>
                    <a:pt x="69717" y="5048"/>
                  </a:lnTo>
                  <a:lnTo>
                    <a:pt x="77905" y="9345"/>
                  </a:lnTo>
                  <a:lnTo>
                    <a:pt x="80511" y="13031"/>
                  </a:lnTo>
                  <a:lnTo>
                    <a:pt x="83407" y="22770"/>
                  </a:lnTo>
                  <a:lnTo>
                    <a:pt x="81873" y="34155"/>
                  </a:lnTo>
                  <a:lnTo>
                    <a:pt x="76605" y="46270"/>
                  </a:lnTo>
                  <a:lnTo>
                    <a:pt x="55073" y="72557"/>
                  </a:lnTo>
                  <a:lnTo>
                    <a:pt x="9042" y="105138"/>
                  </a:lnTo>
                  <a:lnTo>
                    <a:pt x="1191" y="116815"/>
                  </a:lnTo>
                  <a:lnTo>
                    <a:pt x="353" y="123287"/>
                  </a:lnTo>
                  <a:lnTo>
                    <a:pt x="1294" y="124976"/>
                  </a:lnTo>
                  <a:lnTo>
                    <a:pt x="2979" y="126101"/>
                  </a:lnTo>
                  <a:lnTo>
                    <a:pt x="9791" y="127352"/>
                  </a:lnTo>
                  <a:lnTo>
                    <a:pt x="55893" y="128264"/>
                  </a:lnTo>
                  <a:lnTo>
                    <a:pt x="104775" y="1283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33" name="SMARTInkShape-Group334"/>
          <p:cNvGrpSpPr/>
          <p:nvPr/>
        </p:nvGrpSpPr>
        <p:grpSpPr>
          <a:xfrm>
            <a:off x="8222562" y="1171575"/>
            <a:ext cx="959539" cy="304801"/>
            <a:chOff x="8222562" y="1171575"/>
            <a:chExt cx="959539" cy="304801"/>
          </a:xfrm>
        </p:grpSpPr>
        <p:sp>
          <p:nvSpPr>
            <p:cNvPr id="627" name="SMARTInkShape-2176"/>
            <p:cNvSpPr/>
            <p:nvPr/>
          </p:nvSpPr>
          <p:spPr>
            <a:xfrm>
              <a:off x="9048750" y="1171575"/>
              <a:ext cx="133351" cy="266701"/>
            </a:xfrm>
            <a:custGeom>
              <a:avLst/>
              <a:gdLst/>
              <a:ahLst/>
              <a:cxnLst/>
              <a:rect l="0" t="0" r="0" b="0"/>
              <a:pathLst>
                <a:path w="133351" h="266701">
                  <a:moveTo>
                    <a:pt x="133350" y="0"/>
                  </a:moveTo>
                  <a:lnTo>
                    <a:pt x="133350" y="5056"/>
                  </a:lnTo>
                  <a:lnTo>
                    <a:pt x="118272" y="29659"/>
                  </a:lnTo>
                  <a:lnTo>
                    <a:pt x="104287" y="74309"/>
                  </a:lnTo>
                  <a:lnTo>
                    <a:pt x="82290" y="115305"/>
                  </a:lnTo>
                  <a:lnTo>
                    <a:pt x="58827" y="162057"/>
                  </a:lnTo>
                  <a:lnTo>
                    <a:pt x="34629" y="205539"/>
                  </a:lnTo>
                  <a:lnTo>
                    <a:pt x="17904" y="229646"/>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8" name="SMARTInkShape-2177"/>
            <p:cNvSpPr/>
            <p:nvPr/>
          </p:nvSpPr>
          <p:spPr>
            <a:xfrm>
              <a:off x="8896350" y="1219200"/>
              <a:ext cx="140728" cy="228601"/>
            </a:xfrm>
            <a:custGeom>
              <a:avLst/>
              <a:gdLst/>
              <a:ahLst/>
              <a:cxnLst/>
              <a:rect l="0" t="0" r="0" b="0"/>
              <a:pathLst>
                <a:path w="140728" h="228601">
                  <a:moveTo>
                    <a:pt x="0" y="0"/>
                  </a:moveTo>
                  <a:lnTo>
                    <a:pt x="8201" y="0"/>
                  </a:lnTo>
                  <a:lnTo>
                    <a:pt x="49181" y="8201"/>
                  </a:lnTo>
                  <a:lnTo>
                    <a:pt x="96711" y="22666"/>
                  </a:lnTo>
                  <a:lnTo>
                    <a:pt x="124258" y="36937"/>
                  </a:lnTo>
                  <a:lnTo>
                    <a:pt x="134600" y="48519"/>
                  </a:lnTo>
                  <a:lnTo>
                    <a:pt x="139198" y="61781"/>
                  </a:lnTo>
                  <a:lnTo>
                    <a:pt x="140727" y="88155"/>
                  </a:lnTo>
                  <a:lnTo>
                    <a:pt x="132299" y="131635"/>
                  </a:lnTo>
                  <a:lnTo>
                    <a:pt x="120692" y="161417"/>
                  </a:lnTo>
                  <a:lnTo>
                    <a:pt x="98209" y="207366"/>
                  </a:lnTo>
                  <a:lnTo>
                    <a:pt x="7620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9" name="SMARTInkShape-2178"/>
            <p:cNvSpPr/>
            <p:nvPr/>
          </p:nvSpPr>
          <p:spPr>
            <a:xfrm>
              <a:off x="8222562" y="1219200"/>
              <a:ext cx="121339" cy="257176"/>
            </a:xfrm>
            <a:custGeom>
              <a:avLst/>
              <a:gdLst/>
              <a:ahLst/>
              <a:cxnLst/>
              <a:rect l="0" t="0" r="0" b="0"/>
              <a:pathLst>
                <a:path w="121339" h="257176">
                  <a:moveTo>
                    <a:pt x="35613" y="0"/>
                  </a:moveTo>
                  <a:lnTo>
                    <a:pt x="29067" y="15209"/>
                  </a:lnTo>
                  <a:lnTo>
                    <a:pt x="21032" y="44240"/>
                  </a:lnTo>
                  <a:lnTo>
                    <a:pt x="2334" y="90375"/>
                  </a:lnTo>
                  <a:lnTo>
                    <a:pt x="0" y="128143"/>
                  </a:lnTo>
                  <a:lnTo>
                    <a:pt x="8157" y="170421"/>
                  </a:lnTo>
                  <a:lnTo>
                    <a:pt x="16895" y="194076"/>
                  </a:lnTo>
                  <a:lnTo>
                    <a:pt x="25177" y="204789"/>
                  </a:lnTo>
                  <a:lnTo>
                    <a:pt x="70379" y="235159"/>
                  </a:lnTo>
                  <a:lnTo>
                    <a:pt x="121338"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0" name="SMARTInkShape-2179"/>
            <p:cNvSpPr/>
            <p:nvPr/>
          </p:nvSpPr>
          <p:spPr>
            <a:xfrm>
              <a:off x="8868177" y="1276350"/>
              <a:ext cx="65717" cy="76023"/>
            </a:xfrm>
            <a:custGeom>
              <a:avLst/>
              <a:gdLst/>
              <a:ahLst/>
              <a:cxnLst/>
              <a:rect l="0" t="0" r="0" b="0"/>
              <a:pathLst>
                <a:path w="65717" h="76023">
                  <a:moveTo>
                    <a:pt x="18648" y="0"/>
                  </a:moveTo>
                  <a:lnTo>
                    <a:pt x="10447" y="0"/>
                  </a:lnTo>
                  <a:lnTo>
                    <a:pt x="10005" y="1058"/>
                  </a:lnTo>
                  <a:lnTo>
                    <a:pt x="9515" y="5056"/>
                  </a:lnTo>
                  <a:lnTo>
                    <a:pt x="6475" y="10361"/>
                  </a:lnTo>
                  <a:lnTo>
                    <a:pt x="4182" y="13258"/>
                  </a:lnTo>
                  <a:lnTo>
                    <a:pt x="1637" y="22120"/>
                  </a:lnTo>
                  <a:lnTo>
                    <a:pt x="0" y="45056"/>
                  </a:lnTo>
                  <a:lnTo>
                    <a:pt x="2599" y="54597"/>
                  </a:lnTo>
                  <a:lnTo>
                    <a:pt x="12891" y="69346"/>
                  </a:lnTo>
                  <a:lnTo>
                    <a:pt x="18912" y="73154"/>
                  </a:lnTo>
                  <a:lnTo>
                    <a:pt x="31401" y="75598"/>
                  </a:lnTo>
                  <a:lnTo>
                    <a:pt x="40889" y="76022"/>
                  </a:lnTo>
                  <a:lnTo>
                    <a:pt x="47231" y="73298"/>
                  </a:lnTo>
                  <a:lnTo>
                    <a:pt x="59925" y="62927"/>
                  </a:lnTo>
                  <a:lnTo>
                    <a:pt x="63451" y="54073"/>
                  </a:lnTo>
                  <a:lnTo>
                    <a:pt x="65716" y="31142"/>
                  </a:lnTo>
                  <a:lnTo>
                    <a:pt x="63203" y="21602"/>
                  </a:lnTo>
                  <a:lnTo>
                    <a:pt x="61052" y="17576"/>
                  </a:lnTo>
                  <a:lnTo>
                    <a:pt x="56443" y="14893"/>
                  </a:lnTo>
                  <a:lnTo>
                    <a:pt x="28173"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SMARTInkShape-2180"/>
            <p:cNvSpPr/>
            <p:nvPr/>
          </p:nvSpPr>
          <p:spPr>
            <a:xfrm>
              <a:off x="8688124" y="1304925"/>
              <a:ext cx="84402" cy="19051"/>
            </a:xfrm>
            <a:custGeom>
              <a:avLst/>
              <a:gdLst/>
              <a:ahLst/>
              <a:cxnLst/>
              <a:rect l="0" t="0" r="0" b="0"/>
              <a:pathLst>
                <a:path w="84402" h="19051">
                  <a:moveTo>
                    <a:pt x="8201" y="19050"/>
                  </a:moveTo>
                  <a:lnTo>
                    <a:pt x="0" y="19050"/>
                  </a:lnTo>
                  <a:lnTo>
                    <a:pt x="4125" y="19050"/>
                  </a:lnTo>
                  <a:lnTo>
                    <a:pt x="9212" y="16228"/>
                  </a:lnTo>
                  <a:lnTo>
                    <a:pt x="12050" y="13994"/>
                  </a:lnTo>
                  <a:lnTo>
                    <a:pt x="20848" y="11511"/>
                  </a:lnTo>
                  <a:lnTo>
                    <a:pt x="65493" y="3056"/>
                  </a:lnTo>
                  <a:lnTo>
                    <a:pt x="844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2" name="SMARTInkShape-2181"/>
            <p:cNvSpPr/>
            <p:nvPr/>
          </p:nvSpPr>
          <p:spPr>
            <a:xfrm>
              <a:off x="8515386" y="1257300"/>
              <a:ext cx="103241" cy="123777"/>
            </a:xfrm>
            <a:custGeom>
              <a:avLst/>
              <a:gdLst/>
              <a:ahLst/>
              <a:cxnLst/>
              <a:rect l="0" t="0" r="0" b="0"/>
              <a:pathLst>
                <a:path w="103241" h="123777">
                  <a:moveTo>
                    <a:pt x="28539" y="0"/>
                  </a:moveTo>
                  <a:lnTo>
                    <a:pt x="14350" y="0"/>
                  </a:lnTo>
                  <a:lnTo>
                    <a:pt x="12729" y="1058"/>
                  </a:lnTo>
                  <a:lnTo>
                    <a:pt x="11649" y="2822"/>
                  </a:lnTo>
                  <a:lnTo>
                    <a:pt x="9915" y="8201"/>
                  </a:lnTo>
                  <a:lnTo>
                    <a:pt x="1325" y="17610"/>
                  </a:lnTo>
                  <a:lnTo>
                    <a:pt x="0" y="28145"/>
                  </a:lnTo>
                  <a:lnTo>
                    <a:pt x="5031" y="33504"/>
                  </a:lnTo>
                  <a:lnTo>
                    <a:pt x="10329" y="36057"/>
                  </a:lnTo>
                  <a:lnTo>
                    <a:pt x="47023" y="38047"/>
                  </a:lnTo>
                  <a:lnTo>
                    <a:pt x="69935" y="39151"/>
                  </a:lnTo>
                  <a:lnTo>
                    <a:pt x="90713" y="47800"/>
                  </a:lnTo>
                  <a:lnTo>
                    <a:pt x="92213" y="49858"/>
                  </a:lnTo>
                  <a:lnTo>
                    <a:pt x="94938" y="54968"/>
                  </a:lnTo>
                  <a:lnTo>
                    <a:pt x="101365" y="63794"/>
                  </a:lnTo>
                  <a:lnTo>
                    <a:pt x="103240" y="69981"/>
                  </a:lnTo>
                  <a:lnTo>
                    <a:pt x="102681" y="73112"/>
                  </a:lnTo>
                  <a:lnTo>
                    <a:pt x="96839" y="82576"/>
                  </a:lnTo>
                  <a:lnTo>
                    <a:pt x="63446" y="117475"/>
                  </a:lnTo>
                  <a:lnTo>
                    <a:pt x="57106" y="121003"/>
                  </a:lnTo>
                  <a:lnTo>
                    <a:pt x="47784" y="123453"/>
                  </a:lnTo>
                  <a:lnTo>
                    <a:pt x="39553" y="123776"/>
                  </a:lnTo>
                  <a:lnTo>
                    <a:pt x="39057" y="122734"/>
                  </a:lnTo>
                  <a:lnTo>
                    <a:pt x="38195" y="110563"/>
                  </a:lnTo>
                  <a:lnTo>
                    <a:pt x="40944" y="104525"/>
                  </a:lnTo>
                  <a:lnTo>
                    <a:pt x="44636" y="98314"/>
                  </a:lnTo>
                  <a:lnTo>
                    <a:pt x="57213" y="54659"/>
                  </a:lnTo>
                  <a:lnTo>
                    <a:pt x="64464" y="38862"/>
                  </a:lnTo>
                  <a:lnTo>
                    <a:pt x="66512" y="12775"/>
                  </a:lnTo>
                  <a:lnTo>
                    <a:pt x="65496" y="11692"/>
                  </a:lnTo>
                  <a:lnTo>
                    <a:pt x="61545" y="10488"/>
                  </a:lnTo>
                  <a:lnTo>
                    <a:pt x="38064"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34" name="SMARTInkShape-2182"/>
          <p:cNvSpPr/>
          <p:nvPr/>
        </p:nvSpPr>
        <p:spPr>
          <a:xfrm>
            <a:off x="8324850" y="1209675"/>
            <a:ext cx="161926" cy="199630"/>
          </a:xfrm>
          <a:custGeom>
            <a:avLst/>
            <a:gdLst/>
            <a:ahLst/>
            <a:cxnLst/>
            <a:rect l="0" t="0" r="0" b="0"/>
            <a:pathLst>
              <a:path w="161926" h="199630">
                <a:moveTo>
                  <a:pt x="0" y="19050"/>
                </a:moveTo>
                <a:lnTo>
                  <a:pt x="9525" y="19050"/>
                </a:lnTo>
                <a:lnTo>
                  <a:pt x="1324" y="19050"/>
                </a:lnTo>
                <a:lnTo>
                  <a:pt x="9522" y="19050"/>
                </a:lnTo>
                <a:lnTo>
                  <a:pt x="1324" y="19050"/>
                </a:lnTo>
                <a:lnTo>
                  <a:pt x="9420" y="19050"/>
                </a:lnTo>
                <a:lnTo>
                  <a:pt x="389" y="19050"/>
                </a:lnTo>
                <a:lnTo>
                  <a:pt x="9525" y="19050"/>
                </a:lnTo>
                <a:lnTo>
                  <a:pt x="9525" y="9917"/>
                </a:lnTo>
                <a:lnTo>
                  <a:pt x="17726" y="9559"/>
                </a:lnTo>
                <a:lnTo>
                  <a:pt x="28149" y="393"/>
                </a:lnTo>
                <a:lnTo>
                  <a:pt x="74712" y="0"/>
                </a:lnTo>
                <a:lnTo>
                  <a:pt x="90350" y="0"/>
                </a:lnTo>
                <a:lnTo>
                  <a:pt x="95895" y="2822"/>
                </a:lnTo>
                <a:lnTo>
                  <a:pt x="104256" y="9133"/>
                </a:lnTo>
                <a:lnTo>
                  <a:pt x="112930" y="9491"/>
                </a:lnTo>
                <a:lnTo>
                  <a:pt x="131900" y="27135"/>
                </a:lnTo>
                <a:lnTo>
                  <a:pt x="132921" y="33205"/>
                </a:lnTo>
                <a:lnTo>
                  <a:pt x="134122" y="34836"/>
                </a:lnTo>
                <a:lnTo>
                  <a:pt x="138279" y="36650"/>
                </a:lnTo>
                <a:lnTo>
                  <a:pt x="139812" y="38191"/>
                </a:lnTo>
                <a:lnTo>
                  <a:pt x="145092" y="48270"/>
                </a:lnTo>
                <a:lnTo>
                  <a:pt x="149152" y="54262"/>
                </a:lnTo>
                <a:lnTo>
                  <a:pt x="150957" y="60452"/>
                </a:lnTo>
                <a:lnTo>
                  <a:pt x="150379" y="63585"/>
                </a:lnTo>
                <a:lnTo>
                  <a:pt x="144511" y="73050"/>
                </a:lnTo>
                <a:lnTo>
                  <a:pt x="137127" y="82557"/>
                </a:lnTo>
                <a:lnTo>
                  <a:pt x="135029" y="88903"/>
                </a:lnTo>
                <a:lnTo>
                  <a:pt x="128451" y="95252"/>
                </a:lnTo>
                <a:lnTo>
                  <a:pt x="83612" y="132761"/>
                </a:lnTo>
                <a:lnTo>
                  <a:pt x="38881" y="161910"/>
                </a:lnTo>
                <a:lnTo>
                  <a:pt x="12776" y="179093"/>
                </a:lnTo>
                <a:lnTo>
                  <a:pt x="11692" y="180778"/>
                </a:lnTo>
                <a:lnTo>
                  <a:pt x="9550" y="190369"/>
                </a:lnTo>
                <a:lnTo>
                  <a:pt x="9533" y="195518"/>
                </a:lnTo>
                <a:lnTo>
                  <a:pt x="11647" y="197020"/>
                </a:lnTo>
                <a:lnTo>
                  <a:pt x="30984" y="199629"/>
                </a:lnTo>
                <a:lnTo>
                  <a:pt x="76722" y="191360"/>
                </a:lnTo>
                <a:lnTo>
                  <a:pt x="122730" y="184029"/>
                </a:lnTo>
                <a:lnTo>
                  <a:pt x="145069" y="181377"/>
                </a:lnTo>
                <a:lnTo>
                  <a:pt x="16192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50" name="SMARTInkShape-Group336"/>
          <p:cNvGrpSpPr/>
          <p:nvPr/>
        </p:nvGrpSpPr>
        <p:grpSpPr>
          <a:xfrm>
            <a:off x="6715125" y="4467225"/>
            <a:ext cx="533401" cy="2064956"/>
            <a:chOff x="6715125" y="4467225"/>
            <a:chExt cx="533401" cy="2064956"/>
          </a:xfrm>
        </p:grpSpPr>
        <p:sp>
          <p:nvSpPr>
            <p:cNvPr id="635" name="SMARTInkShape-2183"/>
            <p:cNvSpPr/>
            <p:nvPr/>
          </p:nvSpPr>
          <p:spPr>
            <a:xfrm>
              <a:off x="7049528" y="6082540"/>
              <a:ext cx="151373" cy="156014"/>
            </a:xfrm>
            <a:custGeom>
              <a:avLst/>
              <a:gdLst/>
              <a:ahLst/>
              <a:cxnLst/>
              <a:rect l="0" t="0" r="0" b="0"/>
              <a:pathLst>
                <a:path w="151373" h="156014">
                  <a:moveTo>
                    <a:pt x="84697" y="22985"/>
                  </a:moveTo>
                  <a:lnTo>
                    <a:pt x="84697" y="17929"/>
                  </a:lnTo>
                  <a:lnTo>
                    <a:pt x="83639" y="16439"/>
                  </a:lnTo>
                  <a:lnTo>
                    <a:pt x="81875" y="15446"/>
                  </a:lnTo>
                  <a:lnTo>
                    <a:pt x="37453" y="4895"/>
                  </a:lnTo>
                  <a:lnTo>
                    <a:pt x="27363" y="4362"/>
                  </a:lnTo>
                  <a:lnTo>
                    <a:pt x="16529" y="9770"/>
                  </a:lnTo>
                  <a:lnTo>
                    <a:pt x="10677" y="14175"/>
                  </a:lnTo>
                  <a:lnTo>
                    <a:pt x="4175" y="24714"/>
                  </a:lnTo>
                  <a:lnTo>
                    <a:pt x="0" y="43671"/>
                  </a:lnTo>
                  <a:lnTo>
                    <a:pt x="5073" y="53698"/>
                  </a:lnTo>
                  <a:lnTo>
                    <a:pt x="27097" y="78104"/>
                  </a:lnTo>
                  <a:lnTo>
                    <a:pt x="69847" y="109109"/>
                  </a:lnTo>
                  <a:lnTo>
                    <a:pt x="95914" y="131641"/>
                  </a:lnTo>
                  <a:lnTo>
                    <a:pt x="104852" y="143949"/>
                  </a:lnTo>
                  <a:lnTo>
                    <a:pt x="106600" y="148077"/>
                  </a:lnTo>
                  <a:lnTo>
                    <a:pt x="106708" y="150830"/>
                  </a:lnTo>
                  <a:lnTo>
                    <a:pt x="105721" y="152665"/>
                  </a:lnTo>
                  <a:lnTo>
                    <a:pt x="104004" y="153888"/>
                  </a:lnTo>
                  <a:lnTo>
                    <a:pt x="99275" y="155248"/>
                  </a:lnTo>
                  <a:lnTo>
                    <a:pt x="85606" y="156013"/>
                  </a:lnTo>
                  <a:lnTo>
                    <a:pt x="41373" y="139905"/>
                  </a:lnTo>
                  <a:lnTo>
                    <a:pt x="30869" y="132805"/>
                  </a:lnTo>
                  <a:lnTo>
                    <a:pt x="26587" y="127948"/>
                  </a:lnTo>
                  <a:lnTo>
                    <a:pt x="21829" y="116907"/>
                  </a:lnTo>
                  <a:lnTo>
                    <a:pt x="20560" y="111000"/>
                  </a:lnTo>
                  <a:lnTo>
                    <a:pt x="20772" y="106003"/>
                  </a:lnTo>
                  <a:lnTo>
                    <a:pt x="23830" y="97629"/>
                  </a:lnTo>
                  <a:lnTo>
                    <a:pt x="68465" y="50049"/>
                  </a:lnTo>
                  <a:lnTo>
                    <a:pt x="110638" y="24916"/>
                  </a:lnTo>
                  <a:lnTo>
                    <a:pt x="146241" y="0"/>
                  </a:lnTo>
                  <a:lnTo>
                    <a:pt x="151372" y="39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6" name="SMARTInkShape-2184"/>
            <p:cNvSpPr/>
            <p:nvPr/>
          </p:nvSpPr>
          <p:spPr>
            <a:xfrm>
              <a:off x="6812893" y="6038850"/>
              <a:ext cx="128782" cy="161926"/>
            </a:xfrm>
            <a:custGeom>
              <a:avLst/>
              <a:gdLst/>
              <a:ahLst/>
              <a:cxnLst/>
              <a:rect l="0" t="0" r="0" b="0"/>
              <a:pathLst>
                <a:path w="128782" h="161926">
                  <a:moveTo>
                    <a:pt x="35582" y="0"/>
                  </a:moveTo>
                  <a:lnTo>
                    <a:pt x="79431" y="0"/>
                  </a:lnTo>
                  <a:lnTo>
                    <a:pt x="98904" y="0"/>
                  </a:lnTo>
                  <a:lnTo>
                    <a:pt x="104255" y="2117"/>
                  </a:lnTo>
                  <a:lnTo>
                    <a:pt x="120447" y="15078"/>
                  </a:lnTo>
                  <a:lnTo>
                    <a:pt x="123908" y="16402"/>
                  </a:lnTo>
                  <a:lnTo>
                    <a:pt x="126217" y="19401"/>
                  </a:lnTo>
                  <a:lnTo>
                    <a:pt x="128781" y="28379"/>
                  </a:lnTo>
                  <a:lnTo>
                    <a:pt x="125168" y="50389"/>
                  </a:lnTo>
                  <a:lnTo>
                    <a:pt x="114557" y="65081"/>
                  </a:lnTo>
                  <a:lnTo>
                    <a:pt x="70791" y="107712"/>
                  </a:lnTo>
                  <a:lnTo>
                    <a:pt x="41799" y="131607"/>
                  </a:lnTo>
                  <a:lnTo>
                    <a:pt x="27409" y="137867"/>
                  </a:lnTo>
                  <a:lnTo>
                    <a:pt x="15017" y="141708"/>
                  </a:lnTo>
                  <a:lnTo>
                    <a:pt x="0" y="150783"/>
                  </a:lnTo>
                  <a:lnTo>
                    <a:pt x="1277" y="152380"/>
                  </a:lnTo>
                  <a:lnTo>
                    <a:pt x="12130" y="158627"/>
                  </a:lnTo>
                  <a:lnTo>
                    <a:pt x="25693" y="160948"/>
                  </a:lnTo>
                  <a:lnTo>
                    <a:pt x="102257"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7" name="SMARTInkShape-2185"/>
            <p:cNvSpPr/>
            <p:nvPr/>
          </p:nvSpPr>
          <p:spPr>
            <a:xfrm>
              <a:off x="7000753" y="4933950"/>
              <a:ext cx="171573" cy="137846"/>
            </a:xfrm>
            <a:custGeom>
              <a:avLst/>
              <a:gdLst/>
              <a:ahLst/>
              <a:cxnLst/>
              <a:rect l="0" t="0" r="0" b="0"/>
              <a:pathLst>
                <a:path w="171573" h="137846">
                  <a:moveTo>
                    <a:pt x="142997" y="9525"/>
                  </a:moveTo>
                  <a:lnTo>
                    <a:pt x="101313" y="9525"/>
                  </a:lnTo>
                  <a:lnTo>
                    <a:pt x="62875" y="17129"/>
                  </a:lnTo>
                  <a:lnTo>
                    <a:pt x="26712" y="26830"/>
                  </a:lnTo>
                  <a:lnTo>
                    <a:pt x="12645" y="36971"/>
                  </a:lnTo>
                  <a:lnTo>
                    <a:pt x="5688" y="45712"/>
                  </a:lnTo>
                  <a:lnTo>
                    <a:pt x="3833" y="49525"/>
                  </a:lnTo>
                  <a:lnTo>
                    <a:pt x="4594" y="59406"/>
                  </a:lnTo>
                  <a:lnTo>
                    <a:pt x="6278" y="65004"/>
                  </a:lnTo>
                  <a:lnTo>
                    <a:pt x="22261" y="76868"/>
                  </a:lnTo>
                  <a:lnTo>
                    <a:pt x="60469" y="96675"/>
                  </a:lnTo>
                  <a:lnTo>
                    <a:pt x="96908" y="107432"/>
                  </a:lnTo>
                  <a:lnTo>
                    <a:pt x="139302" y="120547"/>
                  </a:lnTo>
                  <a:lnTo>
                    <a:pt x="151232" y="126954"/>
                  </a:lnTo>
                  <a:lnTo>
                    <a:pt x="153779" y="129086"/>
                  </a:lnTo>
                  <a:lnTo>
                    <a:pt x="154418" y="130508"/>
                  </a:lnTo>
                  <a:lnTo>
                    <a:pt x="153786" y="131456"/>
                  </a:lnTo>
                  <a:lnTo>
                    <a:pt x="132670" y="137845"/>
                  </a:lnTo>
                  <a:lnTo>
                    <a:pt x="94546" y="136328"/>
                  </a:lnTo>
                  <a:lnTo>
                    <a:pt x="49465" y="132879"/>
                  </a:lnTo>
                  <a:lnTo>
                    <a:pt x="5405" y="120170"/>
                  </a:lnTo>
                  <a:lnTo>
                    <a:pt x="1527" y="117155"/>
                  </a:lnTo>
                  <a:lnTo>
                    <a:pt x="0" y="114087"/>
                  </a:lnTo>
                  <a:lnTo>
                    <a:pt x="41" y="110983"/>
                  </a:lnTo>
                  <a:lnTo>
                    <a:pt x="5155" y="96501"/>
                  </a:lnTo>
                  <a:lnTo>
                    <a:pt x="46781" y="65041"/>
                  </a:lnTo>
                  <a:lnTo>
                    <a:pt x="87442" y="39732"/>
                  </a:lnTo>
                  <a:lnTo>
                    <a:pt x="127398" y="17805"/>
                  </a:lnTo>
                  <a:lnTo>
                    <a:pt x="17157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8" name="SMARTInkShape-2186"/>
            <p:cNvSpPr/>
            <p:nvPr/>
          </p:nvSpPr>
          <p:spPr>
            <a:xfrm>
              <a:off x="6804588" y="4905375"/>
              <a:ext cx="131559" cy="150760"/>
            </a:xfrm>
            <a:custGeom>
              <a:avLst/>
              <a:gdLst/>
              <a:ahLst/>
              <a:cxnLst/>
              <a:rect l="0" t="0" r="0" b="0"/>
              <a:pathLst>
                <a:path w="131559" h="150760">
                  <a:moveTo>
                    <a:pt x="15312" y="38100"/>
                  </a:moveTo>
                  <a:lnTo>
                    <a:pt x="15312" y="43157"/>
                  </a:lnTo>
                  <a:lnTo>
                    <a:pt x="20369" y="56414"/>
                  </a:lnTo>
                  <a:lnTo>
                    <a:pt x="45903" y="87233"/>
                  </a:lnTo>
                  <a:lnTo>
                    <a:pt x="92012" y="118632"/>
                  </a:lnTo>
                  <a:lnTo>
                    <a:pt x="115973" y="139264"/>
                  </a:lnTo>
                  <a:lnTo>
                    <a:pt x="115227" y="141525"/>
                  </a:lnTo>
                  <a:lnTo>
                    <a:pt x="108754" y="146862"/>
                  </a:lnTo>
                  <a:lnTo>
                    <a:pt x="88155" y="150759"/>
                  </a:lnTo>
                  <a:lnTo>
                    <a:pt x="47261" y="145530"/>
                  </a:lnTo>
                  <a:lnTo>
                    <a:pt x="16606" y="140577"/>
                  </a:lnTo>
                  <a:lnTo>
                    <a:pt x="9825" y="138168"/>
                  </a:lnTo>
                  <a:lnTo>
                    <a:pt x="5303" y="134445"/>
                  </a:lnTo>
                  <a:lnTo>
                    <a:pt x="280" y="124664"/>
                  </a:lnTo>
                  <a:lnTo>
                    <a:pt x="0" y="120152"/>
                  </a:lnTo>
                  <a:lnTo>
                    <a:pt x="2510" y="112315"/>
                  </a:lnTo>
                  <a:lnTo>
                    <a:pt x="32015" y="78922"/>
                  </a:lnTo>
                  <a:lnTo>
                    <a:pt x="78124" y="42849"/>
                  </a:lnTo>
                  <a:lnTo>
                    <a:pt x="124465" y="19467"/>
                  </a:lnTo>
                  <a:lnTo>
                    <a:pt x="129355" y="16153"/>
                  </a:lnTo>
                  <a:lnTo>
                    <a:pt x="131558" y="12884"/>
                  </a:lnTo>
                  <a:lnTo>
                    <a:pt x="12961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9" name="SMARTInkShape-2187"/>
            <p:cNvSpPr/>
            <p:nvPr/>
          </p:nvSpPr>
          <p:spPr>
            <a:xfrm>
              <a:off x="6905625" y="4905375"/>
              <a:ext cx="19051" cy="9526"/>
            </a:xfrm>
            <a:custGeom>
              <a:avLst/>
              <a:gdLst/>
              <a:ahLst/>
              <a:cxnLst/>
              <a:rect l="0" t="0" r="0" b="0"/>
              <a:pathLst>
                <a:path w="19051" h="9526">
                  <a:moveTo>
                    <a:pt x="19050" y="9525"/>
                  </a:moveTo>
                  <a:lnTo>
                    <a:pt x="19050" y="4469"/>
                  </a:lnTo>
                  <a:lnTo>
                    <a:pt x="17992" y="2979"/>
                  </a:lnTo>
                  <a:lnTo>
                    <a:pt x="16228" y="1986"/>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0" name="SMARTInkShape-2188"/>
            <p:cNvSpPr/>
            <p:nvPr/>
          </p:nvSpPr>
          <p:spPr>
            <a:xfrm>
              <a:off x="7075107" y="4552950"/>
              <a:ext cx="169706" cy="141834"/>
            </a:xfrm>
            <a:custGeom>
              <a:avLst/>
              <a:gdLst/>
              <a:ahLst/>
              <a:cxnLst/>
              <a:rect l="0" t="0" r="0" b="0"/>
              <a:pathLst>
                <a:path w="169706" h="141834">
                  <a:moveTo>
                    <a:pt x="30543" y="28575"/>
                  </a:moveTo>
                  <a:lnTo>
                    <a:pt x="30543" y="33631"/>
                  </a:lnTo>
                  <a:lnTo>
                    <a:pt x="13239" y="77936"/>
                  </a:lnTo>
                  <a:lnTo>
                    <a:pt x="604" y="103173"/>
                  </a:lnTo>
                  <a:lnTo>
                    <a:pt x="0" y="108999"/>
                  </a:lnTo>
                  <a:lnTo>
                    <a:pt x="656" y="113941"/>
                  </a:lnTo>
                  <a:lnTo>
                    <a:pt x="7030" y="125077"/>
                  </a:lnTo>
                  <a:lnTo>
                    <a:pt x="11692" y="131009"/>
                  </a:lnTo>
                  <a:lnTo>
                    <a:pt x="22518" y="137602"/>
                  </a:lnTo>
                  <a:lnTo>
                    <a:pt x="46714" y="141833"/>
                  </a:lnTo>
                  <a:lnTo>
                    <a:pt x="80725" y="137510"/>
                  </a:lnTo>
                  <a:lnTo>
                    <a:pt x="103646" y="126733"/>
                  </a:lnTo>
                  <a:lnTo>
                    <a:pt x="146356" y="91400"/>
                  </a:lnTo>
                  <a:lnTo>
                    <a:pt x="159979" y="74489"/>
                  </a:lnTo>
                  <a:lnTo>
                    <a:pt x="167445" y="53567"/>
                  </a:lnTo>
                  <a:lnTo>
                    <a:pt x="169705" y="33332"/>
                  </a:lnTo>
                  <a:lnTo>
                    <a:pt x="167182" y="20812"/>
                  </a:lnTo>
                  <a:lnTo>
                    <a:pt x="162910" y="15991"/>
                  </a:lnTo>
                  <a:lnTo>
                    <a:pt x="143846" y="5208"/>
                  </a:lnTo>
                  <a:lnTo>
                    <a:pt x="12579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1" name="SMARTInkShape-2189"/>
            <p:cNvSpPr/>
            <p:nvPr/>
          </p:nvSpPr>
          <p:spPr>
            <a:xfrm>
              <a:off x="6878766" y="4558982"/>
              <a:ext cx="108712" cy="115707"/>
            </a:xfrm>
            <a:custGeom>
              <a:avLst/>
              <a:gdLst/>
              <a:ahLst/>
              <a:cxnLst/>
              <a:rect l="0" t="0" r="0" b="0"/>
              <a:pathLst>
                <a:path w="108712" h="115707">
                  <a:moveTo>
                    <a:pt x="17334" y="3493"/>
                  </a:moveTo>
                  <a:lnTo>
                    <a:pt x="16276" y="21856"/>
                  </a:lnTo>
                  <a:lnTo>
                    <a:pt x="4077" y="61807"/>
                  </a:lnTo>
                  <a:lnTo>
                    <a:pt x="0" y="84506"/>
                  </a:lnTo>
                  <a:lnTo>
                    <a:pt x="1868" y="95238"/>
                  </a:lnTo>
                  <a:lnTo>
                    <a:pt x="3849" y="99581"/>
                  </a:lnTo>
                  <a:lnTo>
                    <a:pt x="11694" y="107229"/>
                  </a:lnTo>
                  <a:lnTo>
                    <a:pt x="22235" y="113098"/>
                  </a:lnTo>
                  <a:lnTo>
                    <a:pt x="33976" y="115706"/>
                  </a:lnTo>
                  <a:lnTo>
                    <a:pt x="57542" y="112118"/>
                  </a:lnTo>
                  <a:lnTo>
                    <a:pt x="72599" y="101512"/>
                  </a:lnTo>
                  <a:lnTo>
                    <a:pt x="103869" y="61870"/>
                  </a:lnTo>
                  <a:lnTo>
                    <a:pt x="108711" y="51311"/>
                  </a:lnTo>
                  <a:lnTo>
                    <a:pt x="105219" y="37446"/>
                  </a:lnTo>
                  <a:lnTo>
                    <a:pt x="90785" y="12787"/>
                  </a:lnTo>
                  <a:lnTo>
                    <a:pt x="70848" y="1190"/>
                  </a:lnTo>
                  <a:lnTo>
                    <a:pt x="53818" y="0"/>
                  </a:lnTo>
                  <a:lnTo>
                    <a:pt x="26859" y="34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2" name="SMARTInkShape-2190"/>
            <p:cNvSpPr/>
            <p:nvPr/>
          </p:nvSpPr>
          <p:spPr>
            <a:xfrm>
              <a:off x="6715125" y="4467225"/>
              <a:ext cx="9526" cy="219076"/>
            </a:xfrm>
            <a:custGeom>
              <a:avLst/>
              <a:gdLst/>
              <a:ahLst/>
              <a:cxnLst/>
              <a:rect l="0" t="0" r="0" b="0"/>
              <a:pathLst>
                <a:path w="9526" h="219076">
                  <a:moveTo>
                    <a:pt x="9525" y="0"/>
                  </a:moveTo>
                  <a:lnTo>
                    <a:pt x="9525" y="45665"/>
                  </a:lnTo>
                  <a:lnTo>
                    <a:pt x="9525" y="92982"/>
                  </a:lnTo>
                  <a:lnTo>
                    <a:pt x="9525" y="133266"/>
                  </a:lnTo>
                  <a:lnTo>
                    <a:pt x="2979" y="178019"/>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3" name="SMARTInkShape-2191"/>
            <p:cNvSpPr/>
            <p:nvPr/>
          </p:nvSpPr>
          <p:spPr>
            <a:xfrm>
              <a:off x="7052659" y="5314950"/>
              <a:ext cx="157767" cy="161926"/>
            </a:xfrm>
            <a:custGeom>
              <a:avLst/>
              <a:gdLst/>
              <a:ahLst/>
              <a:cxnLst/>
              <a:rect l="0" t="0" r="0" b="0"/>
              <a:pathLst>
                <a:path w="157767" h="161926">
                  <a:moveTo>
                    <a:pt x="33941" y="0"/>
                  </a:moveTo>
                  <a:lnTo>
                    <a:pt x="38998" y="0"/>
                  </a:lnTo>
                  <a:lnTo>
                    <a:pt x="44302" y="2822"/>
                  </a:lnTo>
                  <a:lnTo>
                    <a:pt x="52304" y="7604"/>
                  </a:lnTo>
                  <a:lnTo>
                    <a:pt x="97475" y="28648"/>
                  </a:lnTo>
                  <a:lnTo>
                    <a:pt x="105570" y="36016"/>
                  </a:lnTo>
                  <a:lnTo>
                    <a:pt x="112696" y="46346"/>
                  </a:lnTo>
                  <a:lnTo>
                    <a:pt x="112902" y="52063"/>
                  </a:lnTo>
                  <a:lnTo>
                    <a:pt x="107488" y="64062"/>
                  </a:lnTo>
                  <a:lnTo>
                    <a:pt x="85707" y="89011"/>
                  </a:lnTo>
                  <a:lnTo>
                    <a:pt x="59862" y="106924"/>
                  </a:lnTo>
                  <a:lnTo>
                    <a:pt x="19385" y="122995"/>
                  </a:lnTo>
                  <a:lnTo>
                    <a:pt x="491" y="131305"/>
                  </a:lnTo>
                  <a:lnTo>
                    <a:pt x="0" y="131987"/>
                  </a:lnTo>
                  <a:lnTo>
                    <a:pt x="731" y="132442"/>
                  </a:lnTo>
                  <a:lnTo>
                    <a:pt x="5423" y="134005"/>
                  </a:lnTo>
                  <a:lnTo>
                    <a:pt x="21022" y="139776"/>
                  </a:lnTo>
                  <a:lnTo>
                    <a:pt x="68380" y="147524"/>
                  </a:lnTo>
                  <a:lnTo>
                    <a:pt x="109645" y="156011"/>
                  </a:lnTo>
                  <a:lnTo>
                    <a:pt x="157766"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4" name="SMARTInkShape-2192"/>
            <p:cNvSpPr/>
            <p:nvPr/>
          </p:nvSpPr>
          <p:spPr>
            <a:xfrm>
              <a:off x="6965127" y="6372225"/>
              <a:ext cx="137151" cy="159956"/>
            </a:xfrm>
            <a:custGeom>
              <a:avLst/>
              <a:gdLst/>
              <a:ahLst/>
              <a:cxnLst/>
              <a:rect l="0" t="0" r="0" b="0"/>
              <a:pathLst>
                <a:path w="137151" h="159956">
                  <a:moveTo>
                    <a:pt x="102423" y="28575"/>
                  </a:moveTo>
                  <a:lnTo>
                    <a:pt x="97367" y="28575"/>
                  </a:lnTo>
                  <a:lnTo>
                    <a:pt x="92062" y="31397"/>
                  </a:lnTo>
                  <a:lnTo>
                    <a:pt x="60591" y="55412"/>
                  </a:lnTo>
                  <a:lnTo>
                    <a:pt x="35598" y="69507"/>
                  </a:lnTo>
                  <a:lnTo>
                    <a:pt x="18888" y="89386"/>
                  </a:lnTo>
                  <a:lnTo>
                    <a:pt x="2941" y="122431"/>
                  </a:lnTo>
                  <a:lnTo>
                    <a:pt x="0" y="133083"/>
                  </a:lnTo>
                  <a:lnTo>
                    <a:pt x="1333" y="137406"/>
                  </a:lnTo>
                  <a:lnTo>
                    <a:pt x="8458" y="145030"/>
                  </a:lnTo>
                  <a:lnTo>
                    <a:pt x="24370" y="155273"/>
                  </a:lnTo>
                  <a:lnTo>
                    <a:pt x="52602" y="159955"/>
                  </a:lnTo>
                  <a:lnTo>
                    <a:pt x="67228" y="158227"/>
                  </a:lnTo>
                  <a:lnTo>
                    <a:pt x="101943" y="144504"/>
                  </a:lnTo>
                  <a:lnTo>
                    <a:pt x="122946" y="120071"/>
                  </a:lnTo>
                  <a:lnTo>
                    <a:pt x="128805" y="111797"/>
                  </a:lnTo>
                  <a:lnTo>
                    <a:pt x="135316" y="91315"/>
                  </a:lnTo>
                  <a:lnTo>
                    <a:pt x="137150" y="69160"/>
                  </a:lnTo>
                  <a:lnTo>
                    <a:pt x="13099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SMARTInkShape-2193"/>
            <p:cNvSpPr/>
            <p:nvPr/>
          </p:nvSpPr>
          <p:spPr>
            <a:xfrm>
              <a:off x="6829425" y="5362575"/>
              <a:ext cx="76201" cy="19051"/>
            </a:xfrm>
            <a:custGeom>
              <a:avLst/>
              <a:gdLst/>
              <a:ahLst/>
              <a:cxnLst/>
              <a:rect l="0" t="0" r="0" b="0"/>
              <a:pathLst>
                <a:path w="76201" h="19051">
                  <a:moveTo>
                    <a:pt x="0" y="19050"/>
                  </a:moveTo>
                  <a:lnTo>
                    <a:pt x="18828" y="16228"/>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6" name="SMARTInkShape-2194"/>
            <p:cNvSpPr/>
            <p:nvPr/>
          </p:nvSpPr>
          <p:spPr>
            <a:xfrm>
              <a:off x="6743700" y="5276850"/>
              <a:ext cx="202121" cy="276226"/>
            </a:xfrm>
            <a:custGeom>
              <a:avLst/>
              <a:gdLst/>
              <a:ahLst/>
              <a:cxnLst/>
              <a:rect l="0" t="0" r="0" b="0"/>
              <a:pathLst>
                <a:path w="202121" h="276226">
                  <a:moveTo>
                    <a:pt x="0" y="0"/>
                  </a:moveTo>
                  <a:lnTo>
                    <a:pt x="0" y="5057"/>
                  </a:lnTo>
                  <a:lnTo>
                    <a:pt x="1059" y="6546"/>
                  </a:lnTo>
                  <a:lnTo>
                    <a:pt x="2822" y="7539"/>
                  </a:lnTo>
                  <a:lnTo>
                    <a:pt x="9721" y="8642"/>
                  </a:lnTo>
                  <a:lnTo>
                    <a:pt x="51457" y="8389"/>
                  </a:lnTo>
                  <a:lnTo>
                    <a:pt x="95755" y="1314"/>
                  </a:lnTo>
                  <a:lnTo>
                    <a:pt x="134088" y="390"/>
                  </a:lnTo>
                  <a:lnTo>
                    <a:pt x="174265" y="51"/>
                  </a:lnTo>
                  <a:lnTo>
                    <a:pt x="182852" y="34"/>
                  </a:lnTo>
                  <a:lnTo>
                    <a:pt x="189634" y="2139"/>
                  </a:lnTo>
                  <a:lnTo>
                    <a:pt x="199993" y="10123"/>
                  </a:lnTo>
                  <a:lnTo>
                    <a:pt x="202120" y="17332"/>
                  </a:lnTo>
                  <a:lnTo>
                    <a:pt x="200058" y="45587"/>
                  </a:lnTo>
                  <a:lnTo>
                    <a:pt x="191685" y="69364"/>
                  </a:lnTo>
                  <a:lnTo>
                    <a:pt x="169476" y="114654"/>
                  </a:lnTo>
                  <a:lnTo>
                    <a:pt x="152558" y="161972"/>
                  </a:lnTo>
                  <a:lnTo>
                    <a:pt x="134675" y="200034"/>
                  </a:lnTo>
                  <a:lnTo>
                    <a:pt x="119422" y="243614"/>
                  </a:lnTo>
                  <a:lnTo>
                    <a:pt x="11430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7" name="SMARTInkShape-2195"/>
            <p:cNvSpPr/>
            <p:nvPr/>
          </p:nvSpPr>
          <p:spPr>
            <a:xfrm>
              <a:off x="6877050" y="5648325"/>
              <a:ext cx="140598" cy="247651"/>
            </a:xfrm>
            <a:custGeom>
              <a:avLst/>
              <a:gdLst/>
              <a:ahLst/>
              <a:cxnLst/>
              <a:rect l="0" t="0" r="0" b="0"/>
              <a:pathLst>
                <a:path w="140598" h="247651">
                  <a:moveTo>
                    <a:pt x="0" y="0"/>
                  </a:moveTo>
                  <a:lnTo>
                    <a:pt x="1059" y="42815"/>
                  </a:lnTo>
                  <a:lnTo>
                    <a:pt x="5487" y="68072"/>
                  </a:lnTo>
                  <a:lnTo>
                    <a:pt x="3155" y="93547"/>
                  </a:lnTo>
                  <a:lnTo>
                    <a:pt x="8477" y="111358"/>
                  </a:lnTo>
                  <a:lnTo>
                    <a:pt x="19328" y="118485"/>
                  </a:lnTo>
                  <a:lnTo>
                    <a:pt x="66810" y="131156"/>
                  </a:lnTo>
                  <a:lnTo>
                    <a:pt x="81552" y="134491"/>
                  </a:lnTo>
                  <a:lnTo>
                    <a:pt x="122479" y="154680"/>
                  </a:lnTo>
                  <a:lnTo>
                    <a:pt x="135186" y="169891"/>
                  </a:lnTo>
                  <a:lnTo>
                    <a:pt x="140597" y="192860"/>
                  </a:lnTo>
                  <a:lnTo>
                    <a:pt x="136218" y="207777"/>
                  </a:lnTo>
                  <a:lnTo>
                    <a:pt x="127217" y="220404"/>
                  </a:lnTo>
                  <a:lnTo>
                    <a:pt x="116160" y="229543"/>
                  </a:lnTo>
                  <a:lnTo>
                    <a:pt x="77665" y="237489"/>
                  </a:lnTo>
                  <a:lnTo>
                    <a:pt x="33329" y="246619"/>
                  </a:lnTo>
                  <a:lnTo>
                    <a:pt x="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8" name="SMARTInkShape-2196"/>
            <p:cNvSpPr/>
            <p:nvPr/>
          </p:nvSpPr>
          <p:spPr>
            <a:xfrm>
              <a:off x="7105650" y="5734050"/>
              <a:ext cx="142876" cy="133351"/>
            </a:xfrm>
            <a:custGeom>
              <a:avLst/>
              <a:gdLst/>
              <a:ahLst/>
              <a:cxnLst/>
              <a:rect l="0" t="0" r="0" b="0"/>
              <a:pathLst>
                <a:path w="142876" h="133351">
                  <a:moveTo>
                    <a:pt x="0" y="0"/>
                  </a:moveTo>
                  <a:lnTo>
                    <a:pt x="13257" y="0"/>
                  </a:lnTo>
                  <a:lnTo>
                    <a:pt x="45056" y="13257"/>
                  </a:lnTo>
                  <a:lnTo>
                    <a:pt x="77547" y="40000"/>
                  </a:lnTo>
                  <a:lnTo>
                    <a:pt x="82090" y="49881"/>
                  </a:lnTo>
                  <a:lnTo>
                    <a:pt x="83302" y="55479"/>
                  </a:lnTo>
                  <a:lnTo>
                    <a:pt x="81993" y="61328"/>
                  </a:lnTo>
                  <a:lnTo>
                    <a:pt x="67506" y="83101"/>
                  </a:lnTo>
                  <a:lnTo>
                    <a:pt x="64053" y="87150"/>
                  </a:lnTo>
                  <a:lnTo>
                    <a:pt x="23040" y="107797"/>
                  </a:lnTo>
                  <a:lnTo>
                    <a:pt x="2510" y="113729"/>
                  </a:lnTo>
                  <a:lnTo>
                    <a:pt x="49902" y="114285"/>
                  </a:lnTo>
                  <a:lnTo>
                    <a:pt x="86988" y="119352"/>
                  </a:lnTo>
                  <a:lnTo>
                    <a:pt x="14287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9" name="SMARTInkShape-2197"/>
            <p:cNvSpPr/>
            <p:nvPr/>
          </p:nvSpPr>
          <p:spPr>
            <a:xfrm>
              <a:off x="6858000" y="5657850"/>
              <a:ext cx="142876" cy="1"/>
            </a:xfrm>
            <a:custGeom>
              <a:avLst/>
              <a:gdLst/>
              <a:ahLst/>
              <a:cxnLst/>
              <a:rect l="0" t="0" r="0" b="0"/>
              <a:pathLst>
                <a:path w="142876" h="1">
                  <a:moveTo>
                    <a:pt x="0" y="0"/>
                  </a:moveTo>
                  <a:lnTo>
                    <a:pt x="46549" y="0"/>
                  </a:lnTo>
                  <a:lnTo>
                    <a:pt x="82925" y="0"/>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63" name="SMARTInkShape-Group337"/>
          <p:cNvGrpSpPr/>
          <p:nvPr/>
        </p:nvGrpSpPr>
        <p:grpSpPr>
          <a:xfrm>
            <a:off x="6686550" y="3076575"/>
            <a:ext cx="638176" cy="1284351"/>
            <a:chOff x="6686550" y="3076575"/>
            <a:chExt cx="638176" cy="1284351"/>
          </a:xfrm>
        </p:grpSpPr>
        <p:sp>
          <p:nvSpPr>
            <p:cNvPr id="651" name="SMARTInkShape-2198"/>
            <p:cNvSpPr/>
            <p:nvPr/>
          </p:nvSpPr>
          <p:spPr>
            <a:xfrm>
              <a:off x="7099383" y="4164475"/>
              <a:ext cx="155411" cy="196451"/>
            </a:xfrm>
            <a:custGeom>
              <a:avLst/>
              <a:gdLst/>
              <a:ahLst/>
              <a:cxnLst/>
              <a:rect l="0" t="0" r="0" b="0"/>
              <a:pathLst>
                <a:path w="155411" h="196451">
                  <a:moveTo>
                    <a:pt x="91992" y="36050"/>
                  </a:moveTo>
                  <a:lnTo>
                    <a:pt x="91992" y="30994"/>
                  </a:lnTo>
                  <a:lnTo>
                    <a:pt x="93051" y="29504"/>
                  </a:lnTo>
                  <a:lnTo>
                    <a:pt x="94814" y="28511"/>
                  </a:lnTo>
                  <a:lnTo>
                    <a:pt x="97049" y="27849"/>
                  </a:lnTo>
                  <a:lnTo>
                    <a:pt x="97479" y="27408"/>
                  </a:lnTo>
                  <a:lnTo>
                    <a:pt x="96709" y="27114"/>
                  </a:lnTo>
                  <a:lnTo>
                    <a:pt x="95137" y="26917"/>
                  </a:lnTo>
                  <a:lnTo>
                    <a:pt x="58499" y="36938"/>
                  </a:lnTo>
                  <a:lnTo>
                    <a:pt x="32327" y="45838"/>
                  </a:lnTo>
                  <a:lnTo>
                    <a:pt x="22082" y="53100"/>
                  </a:lnTo>
                  <a:lnTo>
                    <a:pt x="11423" y="68031"/>
                  </a:lnTo>
                  <a:lnTo>
                    <a:pt x="8558" y="76016"/>
                  </a:lnTo>
                  <a:lnTo>
                    <a:pt x="9912" y="80686"/>
                  </a:lnTo>
                  <a:lnTo>
                    <a:pt x="17059" y="91519"/>
                  </a:lnTo>
                  <a:lnTo>
                    <a:pt x="54103" y="115720"/>
                  </a:lnTo>
                  <a:lnTo>
                    <a:pt x="96542" y="138061"/>
                  </a:lnTo>
                  <a:lnTo>
                    <a:pt x="125934" y="152979"/>
                  </a:lnTo>
                  <a:lnTo>
                    <a:pt x="130495" y="157395"/>
                  </a:lnTo>
                  <a:lnTo>
                    <a:pt x="135563" y="167945"/>
                  </a:lnTo>
                  <a:lnTo>
                    <a:pt x="133740" y="172663"/>
                  </a:lnTo>
                  <a:lnTo>
                    <a:pt x="123247" y="180728"/>
                  </a:lnTo>
                  <a:lnTo>
                    <a:pt x="80542" y="192829"/>
                  </a:lnTo>
                  <a:lnTo>
                    <a:pt x="58379" y="196450"/>
                  </a:lnTo>
                  <a:lnTo>
                    <a:pt x="13234" y="190235"/>
                  </a:lnTo>
                  <a:lnTo>
                    <a:pt x="7737" y="189640"/>
                  </a:lnTo>
                  <a:lnTo>
                    <a:pt x="4072" y="187127"/>
                  </a:lnTo>
                  <a:lnTo>
                    <a:pt x="1629" y="183335"/>
                  </a:lnTo>
                  <a:lnTo>
                    <a:pt x="0" y="178690"/>
                  </a:lnTo>
                  <a:lnTo>
                    <a:pt x="2763" y="156983"/>
                  </a:lnTo>
                  <a:lnTo>
                    <a:pt x="15342" y="135499"/>
                  </a:lnTo>
                  <a:lnTo>
                    <a:pt x="50957" y="91409"/>
                  </a:lnTo>
                  <a:lnTo>
                    <a:pt x="97040" y="49150"/>
                  </a:lnTo>
                  <a:lnTo>
                    <a:pt x="142177" y="19875"/>
                  </a:lnTo>
                  <a:lnTo>
                    <a:pt x="151338" y="11927"/>
                  </a:lnTo>
                  <a:lnTo>
                    <a:pt x="155410" y="4868"/>
                  </a:lnTo>
                  <a:lnTo>
                    <a:pt x="154379" y="2562"/>
                  </a:lnTo>
                  <a:lnTo>
                    <a:pt x="151575" y="1025"/>
                  </a:lnTo>
                  <a:lnTo>
                    <a:pt x="147589" y="0"/>
                  </a:lnTo>
                  <a:lnTo>
                    <a:pt x="111042" y="7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2" name="SMARTInkShape-2199"/>
            <p:cNvSpPr/>
            <p:nvPr/>
          </p:nvSpPr>
          <p:spPr>
            <a:xfrm>
              <a:off x="6905659" y="4181475"/>
              <a:ext cx="132127" cy="136104"/>
            </a:xfrm>
            <a:custGeom>
              <a:avLst/>
              <a:gdLst/>
              <a:ahLst/>
              <a:cxnLst/>
              <a:rect l="0" t="0" r="0" b="0"/>
              <a:pathLst>
                <a:path w="132127" h="136104">
                  <a:moveTo>
                    <a:pt x="9491" y="0"/>
                  </a:moveTo>
                  <a:lnTo>
                    <a:pt x="9491" y="8201"/>
                  </a:lnTo>
                  <a:lnTo>
                    <a:pt x="4435" y="14189"/>
                  </a:lnTo>
                  <a:lnTo>
                    <a:pt x="1952" y="22534"/>
                  </a:lnTo>
                  <a:lnTo>
                    <a:pt x="140" y="69711"/>
                  </a:lnTo>
                  <a:lnTo>
                    <a:pt x="0" y="97731"/>
                  </a:lnTo>
                  <a:lnTo>
                    <a:pt x="5625" y="112581"/>
                  </a:lnTo>
                  <a:lnTo>
                    <a:pt x="21427" y="134304"/>
                  </a:lnTo>
                  <a:lnTo>
                    <a:pt x="26974" y="136103"/>
                  </a:lnTo>
                  <a:lnTo>
                    <a:pt x="51007" y="133578"/>
                  </a:lnTo>
                  <a:lnTo>
                    <a:pt x="90874" y="123242"/>
                  </a:lnTo>
                  <a:lnTo>
                    <a:pt x="98671" y="120262"/>
                  </a:lnTo>
                  <a:lnTo>
                    <a:pt x="112979" y="108483"/>
                  </a:lnTo>
                  <a:lnTo>
                    <a:pt x="119758" y="100897"/>
                  </a:lnTo>
                  <a:lnTo>
                    <a:pt x="127291" y="84001"/>
                  </a:lnTo>
                  <a:lnTo>
                    <a:pt x="132126" y="57398"/>
                  </a:lnTo>
                  <a:lnTo>
                    <a:pt x="127143" y="46324"/>
                  </a:lnTo>
                  <a:lnTo>
                    <a:pt x="117872" y="35405"/>
                  </a:lnTo>
                  <a:lnTo>
                    <a:pt x="95216"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3" name="SMARTInkShape-2200"/>
            <p:cNvSpPr/>
            <p:nvPr/>
          </p:nvSpPr>
          <p:spPr>
            <a:xfrm>
              <a:off x="6743700" y="4124833"/>
              <a:ext cx="19017" cy="170943"/>
            </a:xfrm>
            <a:custGeom>
              <a:avLst/>
              <a:gdLst/>
              <a:ahLst/>
              <a:cxnLst/>
              <a:rect l="0" t="0" r="0" b="0"/>
              <a:pathLst>
                <a:path w="19017" h="170943">
                  <a:moveTo>
                    <a:pt x="9525" y="18542"/>
                  </a:moveTo>
                  <a:lnTo>
                    <a:pt x="14582" y="18542"/>
                  </a:lnTo>
                  <a:lnTo>
                    <a:pt x="16071" y="17484"/>
                  </a:lnTo>
                  <a:lnTo>
                    <a:pt x="17064" y="15720"/>
                  </a:lnTo>
                  <a:lnTo>
                    <a:pt x="19016" y="0"/>
                  </a:lnTo>
                  <a:lnTo>
                    <a:pt x="17990" y="41736"/>
                  </a:lnTo>
                  <a:lnTo>
                    <a:pt x="11510" y="88348"/>
                  </a:lnTo>
                  <a:lnTo>
                    <a:pt x="3240" y="132196"/>
                  </a:lnTo>
                  <a:lnTo>
                    <a:pt x="0" y="1709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4" name="SMARTInkShape-2201"/>
            <p:cNvSpPr/>
            <p:nvPr/>
          </p:nvSpPr>
          <p:spPr>
            <a:xfrm>
              <a:off x="6953250" y="3819641"/>
              <a:ext cx="219076" cy="161237"/>
            </a:xfrm>
            <a:custGeom>
              <a:avLst/>
              <a:gdLst/>
              <a:ahLst/>
              <a:cxnLst/>
              <a:rect l="0" t="0" r="0" b="0"/>
              <a:pathLst>
                <a:path w="219076" h="161237">
                  <a:moveTo>
                    <a:pt x="0" y="9409"/>
                  </a:moveTo>
                  <a:lnTo>
                    <a:pt x="5057" y="9409"/>
                  </a:lnTo>
                  <a:lnTo>
                    <a:pt x="10361" y="6587"/>
                  </a:lnTo>
                  <a:lnTo>
                    <a:pt x="13257" y="4352"/>
                  </a:lnTo>
                  <a:lnTo>
                    <a:pt x="32503" y="1208"/>
                  </a:lnTo>
                  <a:lnTo>
                    <a:pt x="75957" y="0"/>
                  </a:lnTo>
                  <a:lnTo>
                    <a:pt x="80271" y="2078"/>
                  </a:lnTo>
                  <a:lnTo>
                    <a:pt x="87887" y="10031"/>
                  </a:lnTo>
                  <a:lnTo>
                    <a:pt x="93069" y="36522"/>
                  </a:lnTo>
                  <a:lnTo>
                    <a:pt x="94604" y="56013"/>
                  </a:lnTo>
                  <a:lnTo>
                    <a:pt x="84945" y="78604"/>
                  </a:lnTo>
                  <a:lnTo>
                    <a:pt x="50765" y="125602"/>
                  </a:lnTo>
                  <a:lnTo>
                    <a:pt x="36090" y="138263"/>
                  </a:lnTo>
                  <a:lnTo>
                    <a:pt x="31915" y="145347"/>
                  </a:lnTo>
                  <a:lnTo>
                    <a:pt x="31860" y="148718"/>
                  </a:lnTo>
                  <a:lnTo>
                    <a:pt x="34621" y="155285"/>
                  </a:lnTo>
                  <a:lnTo>
                    <a:pt x="38956" y="157460"/>
                  </a:lnTo>
                  <a:lnTo>
                    <a:pt x="77567" y="161236"/>
                  </a:lnTo>
                  <a:lnTo>
                    <a:pt x="120349" y="156583"/>
                  </a:lnTo>
                  <a:lnTo>
                    <a:pt x="163130" y="153558"/>
                  </a:lnTo>
                  <a:lnTo>
                    <a:pt x="219075" y="1522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5" name="SMARTInkShape-2202"/>
            <p:cNvSpPr/>
            <p:nvPr/>
          </p:nvSpPr>
          <p:spPr>
            <a:xfrm>
              <a:off x="6886575" y="3790950"/>
              <a:ext cx="9515" cy="142876"/>
            </a:xfrm>
            <a:custGeom>
              <a:avLst/>
              <a:gdLst/>
              <a:ahLst/>
              <a:cxnLst/>
              <a:rect l="0" t="0" r="0" b="0"/>
              <a:pathLst>
                <a:path w="9515" h="142876">
                  <a:moveTo>
                    <a:pt x="0" y="0"/>
                  </a:moveTo>
                  <a:lnTo>
                    <a:pt x="5057" y="0"/>
                  </a:lnTo>
                  <a:lnTo>
                    <a:pt x="6546" y="2117"/>
                  </a:lnTo>
                  <a:lnTo>
                    <a:pt x="8937" y="20723"/>
                  </a:lnTo>
                  <a:lnTo>
                    <a:pt x="9447" y="64112"/>
                  </a:lnTo>
                  <a:lnTo>
                    <a:pt x="9514" y="105901"/>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6" name="SMARTInkShape-2203"/>
            <p:cNvSpPr/>
            <p:nvPr/>
          </p:nvSpPr>
          <p:spPr>
            <a:xfrm>
              <a:off x="6686550" y="3752850"/>
              <a:ext cx="8202" cy="171451"/>
            </a:xfrm>
            <a:custGeom>
              <a:avLst/>
              <a:gdLst/>
              <a:ahLst/>
              <a:cxnLst/>
              <a:rect l="0" t="0" r="0" b="0"/>
              <a:pathLst>
                <a:path w="8202" h="171451">
                  <a:moveTo>
                    <a:pt x="0" y="0"/>
                  </a:moveTo>
                  <a:lnTo>
                    <a:pt x="0" y="14189"/>
                  </a:lnTo>
                  <a:lnTo>
                    <a:pt x="8201" y="50195"/>
                  </a:lnTo>
                  <a:lnTo>
                    <a:pt x="1812" y="97483"/>
                  </a:lnTo>
                  <a:lnTo>
                    <a:pt x="239" y="140386"/>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7" name="SMARTInkShape-2204"/>
            <p:cNvSpPr/>
            <p:nvPr/>
          </p:nvSpPr>
          <p:spPr>
            <a:xfrm>
              <a:off x="7096125" y="3477769"/>
              <a:ext cx="228601" cy="132207"/>
            </a:xfrm>
            <a:custGeom>
              <a:avLst/>
              <a:gdLst/>
              <a:ahLst/>
              <a:cxnLst/>
              <a:rect l="0" t="0" r="0" b="0"/>
              <a:pathLst>
                <a:path w="228601" h="132207">
                  <a:moveTo>
                    <a:pt x="0" y="17906"/>
                  </a:moveTo>
                  <a:lnTo>
                    <a:pt x="5057" y="12849"/>
                  </a:lnTo>
                  <a:lnTo>
                    <a:pt x="23371" y="4649"/>
                  </a:lnTo>
                  <a:lnTo>
                    <a:pt x="52516" y="0"/>
                  </a:lnTo>
                  <a:lnTo>
                    <a:pt x="96844" y="1904"/>
                  </a:lnTo>
                  <a:lnTo>
                    <a:pt x="125355" y="9284"/>
                  </a:lnTo>
                  <a:lnTo>
                    <a:pt x="135088" y="15133"/>
                  </a:lnTo>
                  <a:lnTo>
                    <a:pt x="139415" y="21260"/>
                  </a:lnTo>
                  <a:lnTo>
                    <a:pt x="138515" y="33155"/>
                  </a:lnTo>
                  <a:lnTo>
                    <a:pt x="136793" y="40772"/>
                  </a:lnTo>
                  <a:lnTo>
                    <a:pt x="108364" y="82261"/>
                  </a:lnTo>
                  <a:lnTo>
                    <a:pt x="103992" y="89385"/>
                  </a:lnTo>
                  <a:lnTo>
                    <a:pt x="68676" y="114967"/>
                  </a:lnTo>
                  <a:lnTo>
                    <a:pt x="41945" y="128487"/>
                  </a:lnTo>
                  <a:lnTo>
                    <a:pt x="31216" y="131472"/>
                  </a:lnTo>
                  <a:lnTo>
                    <a:pt x="50265" y="132142"/>
                  </a:lnTo>
                  <a:lnTo>
                    <a:pt x="93811" y="125647"/>
                  </a:lnTo>
                  <a:lnTo>
                    <a:pt x="136922" y="123560"/>
                  </a:lnTo>
                  <a:lnTo>
                    <a:pt x="184307" y="122855"/>
                  </a:lnTo>
                  <a:lnTo>
                    <a:pt x="200447" y="123817"/>
                  </a:lnTo>
                  <a:lnTo>
                    <a:pt x="228600" y="1322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8" name="SMARTInkShape-2205"/>
            <p:cNvSpPr/>
            <p:nvPr/>
          </p:nvSpPr>
          <p:spPr>
            <a:xfrm>
              <a:off x="6981825" y="3429000"/>
              <a:ext cx="9134" cy="171451"/>
            </a:xfrm>
            <a:custGeom>
              <a:avLst/>
              <a:gdLst/>
              <a:ahLst/>
              <a:cxnLst/>
              <a:rect l="0" t="0" r="0" b="0"/>
              <a:pathLst>
                <a:path w="9134" h="171451">
                  <a:moveTo>
                    <a:pt x="0" y="0"/>
                  </a:moveTo>
                  <a:lnTo>
                    <a:pt x="5057" y="45761"/>
                  </a:lnTo>
                  <a:lnTo>
                    <a:pt x="9133" y="93266"/>
                  </a:lnTo>
                  <a:lnTo>
                    <a:pt x="8389" y="130842"/>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SMARTInkShape-2206"/>
            <p:cNvSpPr/>
            <p:nvPr/>
          </p:nvSpPr>
          <p:spPr>
            <a:xfrm>
              <a:off x="6791325" y="3400425"/>
              <a:ext cx="19051" cy="219076"/>
            </a:xfrm>
            <a:custGeom>
              <a:avLst/>
              <a:gdLst/>
              <a:ahLst/>
              <a:cxnLst/>
              <a:rect l="0" t="0" r="0" b="0"/>
              <a:pathLst>
                <a:path w="19051" h="219076">
                  <a:moveTo>
                    <a:pt x="0" y="0"/>
                  </a:moveTo>
                  <a:lnTo>
                    <a:pt x="0" y="8201"/>
                  </a:lnTo>
                  <a:lnTo>
                    <a:pt x="7539" y="46079"/>
                  </a:lnTo>
                  <a:lnTo>
                    <a:pt x="9133" y="88007"/>
                  </a:lnTo>
                  <a:lnTo>
                    <a:pt x="14466" y="125089"/>
                  </a:lnTo>
                  <a:lnTo>
                    <a:pt x="17691" y="164534"/>
                  </a:lnTo>
                  <a:lnTo>
                    <a:pt x="1905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0" name="SMARTInkShape-2207"/>
            <p:cNvSpPr/>
            <p:nvPr/>
          </p:nvSpPr>
          <p:spPr>
            <a:xfrm>
              <a:off x="7132493" y="3095625"/>
              <a:ext cx="126649" cy="175852"/>
            </a:xfrm>
            <a:custGeom>
              <a:avLst/>
              <a:gdLst/>
              <a:ahLst/>
              <a:cxnLst/>
              <a:rect l="0" t="0" r="0" b="0"/>
              <a:pathLst>
                <a:path w="126649" h="175852">
                  <a:moveTo>
                    <a:pt x="49357" y="0"/>
                  </a:moveTo>
                  <a:lnTo>
                    <a:pt x="34148" y="1058"/>
                  </a:lnTo>
                  <a:lnTo>
                    <a:pt x="17922" y="7605"/>
                  </a:lnTo>
                  <a:lnTo>
                    <a:pt x="9633" y="13257"/>
                  </a:lnTo>
                  <a:lnTo>
                    <a:pt x="7000" y="17305"/>
                  </a:lnTo>
                  <a:lnTo>
                    <a:pt x="4073" y="27447"/>
                  </a:lnTo>
                  <a:lnTo>
                    <a:pt x="5409" y="33114"/>
                  </a:lnTo>
                  <a:lnTo>
                    <a:pt x="23397" y="63679"/>
                  </a:lnTo>
                  <a:lnTo>
                    <a:pt x="43429" y="82603"/>
                  </a:lnTo>
                  <a:lnTo>
                    <a:pt x="89618" y="106902"/>
                  </a:lnTo>
                  <a:lnTo>
                    <a:pt x="122458" y="131501"/>
                  </a:lnTo>
                  <a:lnTo>
                    <a:pt x="125607" y="137409"/>
                  </a:lnTo>
                  <a:lnTo>
                    <a:pt x="126648" y="143464"/>
                  </a:lnTo>
                  <a:lnTo>
                    <a:pt x="124983" y="154779"/>
                  </a:lnTo>
                  <a:lnTo>
                    <a:pt x="120717" y="163335"/>
                  </a:lnTo>
                  <a:lnTo>
                    <a:pt x="106825" y="167843"/>
                  </a:lnTo>
                  <a:lnTo>
                    <a:pt x="63414" y="175794"/>
                  </a:lnTo>
                  <a:lnTo>
                    <a:pt x="44668" y="175851"/>
                  </a:lnTo>
                  <a:lnTo>
                    <a:pt x="9777" y="169913"/>
                  </a:lnTo>
                  <a:lnTo>
                    <a:pt x="721" y="161594"/>
                  </a:lnTo>
                  <a:lnTo>
                    <a:pt x="0" y="155355"/>
                  </a:lnTo>
                  <a:lnTo>
                    <a:pt x="4843" y="139955"/>
                  </a:lnTo>
                  <a:lnTo>
                    <a:pt x="18653" y="118349"/>
                  </a:lnTo>
                  <a:lnTo>
                    <a:pt x="59129" y="78887"/>
                  </a:lnTo>
                  <a:lnTo>
                    <a:pt x="103146" y="41204"/>
                  </a:lnTo>
                  <a:lnTo>
                    <a:pt x="117976" y="24438"/>
                  </a:lnTo>
                  <a:lnTo>
                    <a:pt x="122188" y="12273"/>
                  </a:lnTo>
                  <a:lnTo>
                    <a:pt x="122253" y="8182"/>
                  </a:lnTo>
                  <a:lnTo>
                    <a:pt x="121238" y="5454"/>
                  </a:lnTo>
                  <a:lnTo>
                    <a:pt x="119502" y="3636"/>
                  </a:lnTo>
                  <a:lnTo>
                    <a:pt x="10650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1" name="SMARTInkShape-2208"/>
            <p:cNvSpPr/>
            <p:nvPr/>
          </p:nvSpPr>
          <p:spPr>
            <a:xfrm>
              <a:off x="6877050" y="3108623"/>
              <a:ext cx="122289" cy="96128"/>
            </a:xfrm>
            <a:custGeom>
              <a:avLst/>
              <a:gdLst/>
              <a:ahLst/>
              <a:cxnLst/>
              <a:rect l="0" t="0" r="0" b="0"/>
              <a:pathLst>
                <a:path w="122289" h="96128">
                  <a:moveTo>
                    <a:pt x="9525" y="25102"/>
                  </a:moveTo>
                  <a:lnTo>
                    <a:pt x="4469" y="30159"/>
                  </a:lnTo>
                  <a:lnTo>
                    <a:pt x="1986" y="35463"/>
                  </a:lnTo>
                  <a:lnTo>
                    <a:pt x="392" y="52549"/>
                  </a:lnTo>
                  <a:lnTo>
                    <a:pt x="5173" y="70158"/>
                  </a:lnTo>
                  <a:lnTo>
                    <a:pt x="13291" y="83725"/>
                  </a:lnTo>
                  <a:lnTo>
                    <a:pt x="19314" y="88199"/>
                  </a:lnTo>
                  <a:lnTo>
                    <a:pt x="36858" y="96127"/>
                  </a:lnTo>
                  <a:lnTo>
                    <a:pt x="43622" y="95735"/>
                  </a:lnTo>
                  <a:lnTo>
                    <a:pt x="89188" y="75052"/>
                  </a:lnTo>
                  <a:lnTo>
                    <a:pt x="106314" y="64588"/>
                  </a:lnTo>
                  <a:lnTo>
                    <a:pt x="112151" y="57776"/>
                  </a:lnTo>
                  <a:lnTo>
                    <a:pt x="120366" y="35136"/>
                  </a:lnTo>
                  <a:lnTo>
                    <a:pt x="122288" y="24975"/>
                  </a:lnTo>
                  <a:lnTo>
                    <a:pt x="120320" y="14110"/>
                  </a:lnTo>
                  <a:lnTo>
                    <a:pt x="118313" y="8249"/>
                  </a:lnTo>
                  <a:lnTo>
                    <a:pt x="112742" y="4342"/>
                  </a:lnTo>
                  <a:lnTo>
                    <a:pt x="95263" y="0"/>
                  </a:lnTo>
                  <a:lnTo>
                    <a:pt x="56566" y="2613"/>
                  </a:lnTo>
                  <a:lnTo>
                    <a:pt x="0" y="1557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2" name="SMARTInkShape-2209"/>
            <p:cNvSpPr/>
            <p:nvPr/>
          </p:nvSpPr>
          <p:spPr>
            <a:xfrm>
              <a:off x="6724650" y="3076575"/>
              <a:ext cx="9526" cy="161926"/>
            </a:xfrm>
            <a:custGeom>
              <a:avLst/>
              <a:gdLst/>
              <a:ahLst/>
              <a:cxnLst/>
              <a:rect l="0" t="0" r="0" b="0"/>
              <a:pathLst>
                <a:path w="9526" h="161926">
                  <a:moveTo>
                    <a:pt x="9525" y="0"/>
                  </a:moveTo>
                  <a:lnTo>
                    <a:pt x="9525" y="45761"/>
                  </a:lnTo>
                  <a:lnTo>
                    <a:pt x="6703" y="90288"/>
                  </a:lnTo>
                  <a:lnTo>
                    <a:pt x="882" y="134617"/>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81" name="SMARTInkShape-Group338"/>
          <p:cNvGrpSpPr/>
          <p:nvPr/>
        </p:nvGrpSpPr>
        <p:grpSpPr>
          <a:xfrm>
            <a:off x="6642230" y="1249099"/>
            <a:ext cx="510464" cy="1627452"/>
            <a:chOff x="6642230" y="1249099"/>
            <a:chExt cx="510464" cy="1627452"/>
          </a:xfrm>
        </p:grpSpPr>
        <p:sp>
          <p:nvSpPr>
            <p:cNvPr id="664" name="SMARTInkShape-2210"/>
            <p:cNvSpPr/>
            <p:nvPr/>
          </p:nvSpPr>
          <p:spPr>
            <a:xfrm>
              <a:off x="6686550" y="2714625"/>
              <a:ext cx="9526" cy="161926"/>
            </a:xfrm>
            <a:custGeom>
              <a:avLst/>
              <a:gdLst/>
              <a:ahLst/>
              <a:cxnLst/>
              <a:rect l="0" t="0" r="0" b="0"/>
              <a:pathLst>
                <a:path w="9526" h="161926">
                  <a:moveTo>
                    <a:pt x="9525" y="0"/>
                  </a:moveTo>
                  <a:lnTo>
                    <a:pt x="2979" y="45585"/>
                  </a:lnTo>
                  <a:lnTo>
                    <a:pt x="392" y="91976"/>
                  </a:lnTo>
                  <a:lnTo>
                    <a:pt x="52" y="136799"/>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5" name="SMARTInkShape-2211"/>
            <p:cNvSpPr/>
            <p:nvPr/>
          </p:nvSpPr>
          <p:spPr>
            <a:xfrm>
              <a:off x="6734175" y="2143125"/>
              <a:ext cx="57151" cy="1"/>
            </a:xfrm>
            <a:custGeom>
              <a:avLst/>
              <a:gdLst/>
              <a:ahLst/>
              <a:cxnLst/>
              <a:rect l="0" t="0" r="0" b="0"/>
              <a:pathLst>
                <a:path w="57151" h="1">
                  <a:moveTo>
                    <a:pt x="0" y="0"/>
                  </a:move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6" name="SMARTInkShape-2212"/>
            <p:cNvSpPr/>
            <p:nvPr/>
          </p:nvSpPr>
          <p:spPr>
            <a:xfrm>
              <a:off x="6993723" y="2753117"/>
              <a:ext cx="158971" cy="118934"/>
            </a:xfrm>
            <a:custGeom>
              <a:avLst/>
              <a:gdLst/>
              <a:ahLst/>
              <a:cxnLst/>
              <a:rect l="0" t="0" r="0" b="0"/>
              <a:pathLst>
                <a:path w="158971" h="118934">
                  <a:moveTo>
                    <a:pt x="121452" y="9133"/>
                  </a:moveTo>
                  <a:lnTo>
                    <a:pt x="103552" y="1594"/>
                  </a:lnTo>
                  <a:lnTo>
                    <a:pt x="89929" y="0"/>
                  </a:lnTo>
                  <a:lnTo>
                    <a:pt x="44157" y="12900"/>
                  </a:lnTo>
                  <a:lnTo>
                    <a:pt x="26466" y="22008"/>
                  </a:lnTo>
                  <a:lnTo>
                    <a:pt x="4279" y="40898"/>
                  </a:lnTo>
                  <a:lnTo>
                    <a:pt x="583" y="52884"/>
                  </a:lnTo>
                  <a:lnTo>
                    <a:pt x="0" y="66678"/>
                  </a:lnTo>
                  <a:lnTo>
                    <a:pt x="11057" y="92780"/>
                  </a:lnTo>
                  <a:lnTo>
                    <a:pt x="20069" y="106002"/>
                  </a:lnTo>
                  <a:lnTo>
                    <a:pt x="29120" y="110394"/>
                  </a:lnTo>
                  <a:lnTo>
                    <a:pt x="58336" y="118933"/>
                  </a:lnTo>
                  <a:lnTo>
                    <a:pt x="97144" y="112372"/>
                  </a:lnTo>
                  <a:lnTo>
                    <a:pt x="130951" y="92526"/>
                  </a:lnTo>
                  <a:lnTo>
                    <a:pt x="146219" y="71545"/>
                  </a:lnTo>
                  <a:lnTo>
                    <a:pt x="156605" y="49840"/>
                  </a:lnTo>
                  <a:lnTo>
                    <a:pt x="158970" y="29992"/>
                  </a:lnTo>
                  <a:lnTo>
                    <a:pt x="150027"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7" name="SMARTInkShape-2213"/>
            <p:cNvSpPr/>
            <p:nvPr/>
          </p:nvSpPr>
          <p:spPr>
            <a:xfrm>
              <a:off x="6686550" y="2409825"/>
              <a:ext cx="95251" cy="170848"/>
            </a:xfrm>
            <a:custGeom>
              <a:avLst/>
              <a:gdLst/>
              <a:ahLst/>
              <a:cxnLst/>
              <a:rect l="0" t="0" r="0" b="0"/>
              <a:pathLst>
                <a:path w="95251" h="170848">
                  <a:moveTo>
                    <a:pt x="0" y="19050"/>
                  </a:moveTo>
                  <a:lnTo>
                    <a:pt x="0" y="24106"/>
                  </a:lnTo>
                  <a:lnTo>
                    <a:pt x="2822" y="29411"/>
                  </a:lnTo>
                  <a:lnTo>
                    <a:pt x="27627" y="63708"/>
                  </a:lnTo>
                  <a:lnTo>
                    <a:pt x="73044" y="102151"/>
                  </a:lnTo>
                  <a:lnTo>
                    <a:pt x="77271" y="106200"/>
                  </a:lnTo>
                  <a:lnTo>
                    <a:pt x="81968" y="116345"/>
                  </a:lnTo>
                  <a:lnTo>
                    <a:pt x="83220" y="122013"/>
                  </a:lnTo>
                  <a:lnTo>
                    <a:pt x="81938" y="127909"/>
                  </a:lnTo>
                  <a:lnTo>
                    <a:pt x="67495" y="149757"/>
                  </a:lnTo>
                  <a:lnTo>
                    <a:pt x="59631" y="157576"/>
                  </a:lnTo>
                  <a:lnTo>
                    <a:pt x="49081" y="164578"/>
                  </a:lnTo>
                  <a:lnTo>
                    <a:pt x="31241" y="169414"/>
                  </a:lnTo>
                  <a:lnTo>
                    <a:pt x="17605" y="170847"/>
                  </a:lnTo>
                  <a:lnTo>
                    <a:pt x="14912" y="168931"/>
                  </a:lnTo>
                  <a:lnTo>
                    <a:pt x="11919" y="161158"/>
                  </a:lnTo>
                  <a:lnTo>
                    <a:pt x="17602" y="131317"/>
                  </a:lnTo>
                  <a:lnTo>
                    <a:pt x="31738" y="94848"/>
                  </a:lnTo>
                  <a:lnTo>
                    <a:pt x="54195" y="54118"/>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8" name="SMARTInkShape-2214"/>
            <p:cNvSpPr/>
            <p:nvPr/>
          </p:nvSpPr>
          <p:spPr>
            <a:xfrm>
              <a:off x="6848475" y="2400300"/>
              <a:ext cx="28576" cy="19051"/>
            </a:xfrm>
            <a:custGeom>
              <a:avLst/>
              <a:gdLst/>
              <a:ahLst/>
              <a:cxnLst/>
              <a:rect l="0" t="0" r="0" b="0"/>
              <a:pathLst>
                <a:path w="28576" h="19051">
                  <a:moveTo>
                    <a:pt x="0" y="1905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9" name="SMARTInkShape-2215"/>
            <p:cNvSpPr/>
            <p:nvPr/>
          </p:nvSpPr>
          <p:spPr>
            <a:xfrm>
              <a:off x="6724650" y="239077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0" name="SMARTInkShape-2216"/>
            <p:cNvSpPr/>
            <p:nvPr/>
          </p:nvSpPr>
          <p:spPr>
            <a:xfrm>
              <a:off x="6931662" y="2095500"/>
              <a:ext cx="116839" cy="123763"/>
            </a:xfrm>
            <a:custGeom>
              <a:avLst/>
              <a:gdLst/>
              <a:ahLst/>
              <a:cxnLst/>
              <a:rect l="0" t="0" r="0" b="0"/>
              <a:pathLst>
                <a:path w="116839" h="123763">
                  <a:moveTo>
                    <a:pt x="12063" y="0"/>
                  </a:moveTo>
                  <a:lnTo>
                    <a:pt x="6576" y="0"/>
                  </a:lnTo>
                  <a:lnTo>
                    <a:pt x="33634" y="1058"/>
                  </a:lnTo>
                  <a:lnTo>
                    <a:pt x="52086" y="7604"/>
                  </a:lnTo>
                  <a:lnTo>
                    <a:pt x="60896" y="13258"/>
                  </a:lnTo>
                  <a:lnTo>
                    <a:pt x="63668" y="17305"/>
                  </a:lnTo>
                  <a:lnTo>
                    <a:pt x="66749" y="27447"/>
                  </a:lnTo>
                  <a:lnTo>
                    <a:pt x="65295" y="39010"/>
                  </a:lnTo>
                  <a:lnTo>
                    <a:pt x="55739" y="63680"/>
                  </a:lnTo>
                  <a:lnTo>
                    <a:pt x="41702" y="82603"/>
                  </a:lnTo>
                  <a:lnTo>
                    <a:pt x="318" y="118340"/>
                  </a:lnTo>
                  <a:lnTo>
                    <a:pt x="0" y="120169"/>
                  </a:lnTo>
                  <a:lnTo>
                    <a:pt x="846" y="121387"/>
                  </a:lnTo>
                  <a:lnTo>
                    <a:pt x="4608" y="122742"/>
                  </a:lnTo>
                  <a:lnTo>
                    <a:pt x="46343" y="123762"/>
                  </a:lnTo>
                  <a:lnTo>
                    <a:pt x="116838"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1" name="SMARTInkShape-2217"/>
            <p:cNvSpPr/>
            <p:nvPr/>
          </p:nvSpPr>
          <p:spPr>
            <a:xfrm>
              <a:off x="6658367" y="1666875"/>
              <a:ext cx="136760" cy="152401"/>
            </a:xfrm>
            <a:custGeom>
              <a:avLst/>
              <a:gdLst/>
              <a:ahLst/>
              <a:cxnLst/>
              <a:rect l="0" t="0" r="0" b="0"/>
              <a:pathLst>
                <a:path w="136760" h="152401">
                  <a:moveTo>
                    <a:pt x="9133" y="0"/>
                  </a:moveTo>
                  <a:lnTo>
                    <a:pt x="2587" y="15209"/>
                  </a:lnTo>
                  <a:lnTo>
                    <a:pt x="0" y="44780"/>
                  </a:lnTo>
                  <a:lnTo>
                    <a:pt x="2605" y="54475"/>
                  </a:lnTo>
                  <a:lnTo>
                    <a:pt x="4781" y="58541"/>
                  </a:lnTo>
                  <a:lnTo>
                    <a:pt x="7290" y="61252"/>
                  </a:lnTo>
                  <a:lnTo>
                    <a:pt x="12899" y="64265"/>
                  </a:lnTo>
                  <a:lnTo>
                    <a:pt x="27065" y="65961"/>
                  </a:lnTo>
                  <a:lnTo>
                    <a:pt x="72733" y="57991"/>
                  </a:lnTo>
                  <a:lnTo>
                    <a:pt x="115337" y="58282"/>
                  </a:lnTo>
                  <a:lnTo>
                    <a:pt x="124421" y="62239"/>
                  </a:lnTo>
                  <a:lnTo>
                    <a:pt x="131986" y="70348"/>
                  </a:lnTo>
                  <a:lnTo>
                    <a:pt x="135485" y="75474"/>
                  </a:lnTo>
                  <a:lnTo>
                    <a:pt x="136759" y="81007"/>
                  </a:lnTo>
                  <a:lnTo>
                    <a:pt x="135353" y="92801"/>
                  </a:lnTo>
                  <a:lnTo>
                    <a:pt x="128611" y="106283"/>
                  </a:lnTo>
                  <a:lnTo>
                    <a:pt x="109798" y="122038"/>
                  </a:lnTo>
                  <a:lnTo>
                    <a:pt x="37708"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2" name="SMARTInkShape-2218"/>
            <p:cNvSpPr/>
            <p:nvPr/>
          </p:nvSpPr>
          <p:spPr>
            <a:xfrm>
              <a:off x="6877050" y="1695450"/>
              <a:ext cx="152401" cy="141088"/>
            </a:xfrm>
            <a:custGeom>
              <a:avLst/>
              <a:gdLst/>
              <a:ahLst/>
              <a:cxnLst/>
              <a:rect l="0" t="0" r="0" b="0"/>
              <a:pathLst>
                <a:path w="152401" h="141088">
                  <a:moveTo>
                    <a:pt x="0" y="0"/>
                  </a:moveTo>
                  <a:lnTo>
                    <a:pt x="35647" y="1058"/>
                  </a:lnTo>
                  <a:lnTo>
                    <a:pt x="72075" y="13258"/>
                  </a:lnTo>
                  <a:lnTo>
                    <a:pt x="86737" y="22390"/>
                  </a:lnTo>
                  <a:lnTo>
                    <a:pt x="89574" y="26569"/>
                  </a:lnTo>
                  <a:lnTo>
                    <a:pt x="92728" y="36856"/>
                  </a:lnTo>
                  <a:lnTo>
                    <a:pt x="88485" y="51305"/>
                  </a:lnTo>
                  <a:lnTo>
                    <a:pt x="79543" y="66194"/>
                  </a:lnTo>
                  <a:lnTo>
                    <a:pt x="37640" y="104567"/>
                  </a:lnTo>
                  <a:lnTo>
                    <a:pt x="13646" y="121080"/>
                  </a:lnTo>
                  <a:lnTo>
                    <a:pt x="12272" y="123053"/>
                  </a:lnTo>
                  <a:lnTo>
                    <a:pt x="10746" y="128068"/>
                  </a:lnTo>
                  <a:lnTo>
                    <a:pt x="11398" y="130887"/>
                  </a:lnTo>
                  <a:lnTo>
                    <a:pt x="14943" y="136841"/>
                  </a:lnTo>
                  <a:lnTo>
                    <a:pt x="17370" y="138853"/>
                  </a:lnTo>
                  <a:lnTo>
                    <a:pt x="22890" y="141087"/>
                  </a:lnTo>
                  <a:lnTo>
                    <a:pt x="65474" y="134918"/>
                  </a:lnTo>
                  <a:lnTo>
                    <a:pt x="107359" y="126524"/>
                  </a:lnTo>
                  <a:lnTo>
                    <a:pt x="15240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SMARTInkShape-2219"/>
            <p:cNvSpPr/>
            <p:nvPr/>
          </p:nvSpPr>
          <p:spPr>
            <a:xfrm>
              <a:off x="6878882" y="2400300"/>
              <a:ext cx="112469" cy="180299"/>
            </a:xfrm>
            <a:custGeom>
              <a:avLst/>
              <a:gdLst/>
              <a:ahLst/>
              <a:cxnLst/>
              <a:rect l="0" t="0" r="0" b="0"/>
              <a:pathLst>
                <a:path w="112469" h="180299">
                  <a:moveTo>
                    <a:pt x="26743" y="0"/>
                  </a:moveTo>
                  <a:lnTo>
                    <a:pt x="19139" y="8663"/>
                  </a:lnTo>
                  <a:lnTo>
                    <a:pt x="2292" y="40698"/>
                  </a:lnTo>
                  <a:lnTo>
                    <a:pt x="0" y="49132"/>
                  </a:lnTo>
                  <a:lnTo>
                    <a:pt x="1506" y="53922"/>
                  </a:lnTo>
                  <a:lnTo>
                    <a:pt x="30768" y="94662"/>
                  </a:lnTo>
                  <a:lnTo>
                    <a:pt x="75695" y="134930"/>
                  </a:lnTo>
                  <a:lnTo>
                    <a:pt x="80250" y="142166"/>
                  </a:lnTo>
                  <a:lnTo>
                    <a:pt x="81464" y="145578"/>
                  </a:lnTo>
                  <a:lnTo>
                    <a:pt x="80157" y="149968"/>
                  </a:lnTo>
                  <a:lnTo>
                    <a:pt x="73060" y="160491"/>
                  </a:lnTo>
                  <a:lnTo>
                    <a:pt x="57165" y="173260"/>
                  </a:lnTo>
                  <a:lnTo>
                    <a:pt x="45203" y="177546"/>
                  </a:lnTo>
                  <a:lnTo>
                    <a:pt x="25333" y="180298"/>
                  </a:lnTo>
                  <a:lnTo>
                    <a:pt x="21570" y="178407"/>
                  </a:lnTo>
                  <a:lnTo>
                    <a:pt x="14565" y="170661"/>
                  </a:lnTo>
                  <a:lnTo>
                    <a:pt x="10747" y="162986"/>
                  </a:lnTo>
                  <a:lnTo>
                    <a:pt x="9729" y="159457"/>
                  </a:lnTo>
                  <a:lnTo>
                    <a:pt x="18409" y="129209"/>
                  </a:lnTo>
                  <a:lnTo>
                    <a:pt x="39443" y="91789"/>
                  </a:lnTo>
                  <a:lnTo>
                    <a:pt x="67391" y="49881"/>
                  </a:lnTo>
                  <a:lnTo>
                    <a:pt x="11246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4" name="SMARTInkShape-2220"/>
            <p:cNvSpPr/>
            <p:nvPr/>
          </p:nvSpPr>
          <p:spPr>
            <a:xfrm>
              <a:off x="6667500" y="2009901"/>
              <a:ext cx="123176" cy="199900"/>
            </a:xfrm>
            <a:custGeom>
              <a:avLst/>
              <a:gdLst/>
              <a:ahLst/>
              <a:cxnLst/>
              <a:rect l="0" t="0" r="0" b="0"/>
              <a:pathLst>
                <a:path w="123176" h="199900">
                  <a:moveTo>
                    <a:pt x="0" y="18924"/>
                  </a:moveTo>
                  <a:lnTo>
                    <a:pt x="5057" y="18924"/>
                  </a:lnTo>
                  <a:lnTo>
                    <a:pt x="10361" y="16102"/>
                  </a:lnTo>
                  <a:lnTo>
                    <a:pt x="16247" y="12378"/>
                  </a:lnTo>
                  <a:lnTo>
                    <a:pt x="25510" y="9223"/>
                  </a:lnTo>
                  <a:lnTo>
                    <a:pt x="36016" y="3114"/>
                  </a:lnTo>
                  <a:lnTo>
                    <a:pt x="69459" y="0"/>
                  </a:lnTo>
                  <a:lnTo>
                    <a:pt x="112723" y="12048"/>
                  </a:lnTo>
                  <a:lnTo>
                    <a:pt x="116424" y="14340"/>
                  </a:lnTo>
                  <a:lnTo>
                    <a:pt x="118891" y="17985"/>
                  </a:lnTo>
                  <a:lnTo>
                    <a:pt x="122363" y="33227"/>
                  </a:lnTo>
                  <a:lnTo>
                    <a:pt x="123175" y="45037"/>
                  </a:lnTo>
                  <a:lnTo>
                    <a:pt x="108662" y="91246"/>
                  </a:lnTo>
                  <a:lnTo>
                    <a:pt x="100486" y="129871"/>
                  </a:lnTo>
                  <a:lnTo>
                    <a:pt x="95250" y="1998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5" name="SMARTInkShape-2221"/>
            <p:cNvSpPr/>
            <p:nvPr/>
          </p:nvSpPr>
          <p:spPr>
            <a:xfrm>
              <a:off x="6983541" y="2762250"/>
              <a:ext cx="157468" cy="102969"/>
            </a:xfrm>
            <a:custGeom>
              <a:avLst/>
              <a:gdLst/>
              <a:ahLst/>
              <a:cxnLst/>
              <a:rect l="0" t="0" r="0" b="0"/>
              <a:pathLst>
                <a:path w="157468" h="102969">
                  <a:moveTo>
                    <a:pt x="17334" y="9525"/>
                  </a:moveTo>
                  <a:lnTo>
                    <a:pt x="17334" y="392"/>
                  </a:lnTo>
                  <a:lnTo>
                    <a:pt x="4077" y="31606"/>
                  </a:lnTo>
                  <a:lnTo>
                    <a:pt x="0" y="52992"/>
                  </a:lnTo>
                  <a:lnTo>
                    <a:pt x="3849" y="72734"/>
                  </a:lnTo>
                  <a:lnTo>
                    <a:pt x="14516" y="85596"/>
                  </a:lnTo>
                  <a:lnTo>
                    <a:pt x="28781" y="96251"/>
                  </a:lnTo>
                  <a:lnTo>
                    <a:pt x="42177" y="100986"/>
                  </a:lnTo>
                  <a:lnTo>
                    <a:pt x="83233" y="102968"/>
                  </a:lnTo>
                  <a:lnTo>
                    <a:pt x="126464" y="94266"/>
                  </a:lnTo>
                  <a:lnTo>
                    <a:pt x="134537" y="91419"/>
                  </a:lnTo>
                  <a:lnTo>
                    <a:pt x="146329" y="79789"/>
                  </a:lnTo>
                  <a:lnTo>
                    <a:pt x="154040" y="64037"/>
                  </a:lnTo>
                  <a:lnTo>
                    <a:pt x="157467" y="46452"/>
                  </a:lnTo>
                  <a:lnTo>
                    <a:pt x="14115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6" name="SMARTInkShape-2222"/>
            <p:cNvSpPr/>
            <p:nvPr/>
          </p:nvSpPr>
          <p:spPr>
            <a:xfrm>
              <a:off x="6782563" y="2733675"/>
              <a:ext cx="141222" cy="123648"/>
            </a:xfrm>
            <a:custGeom>
              <a:avLst/>
              <a:gdLst/>
              <a:ahLst/>
              <a:cxnLst/>
              <a:rect l="0" t="0" r="0" b="0"/>
              <a:pathLst>
                <a:path w="141222" h="123648">
                  <a:moveTo>
                    <a:pt x="18287" y="47625"/>
                  </a:moveTo>
                  <a:lnTo>
                    <a:pt x="13231" y="47625"/>
                  </a:lnTo>
                  <a:lnTo>
                    <a:pt x="7926" y="50447"/>
                  </a:lnTo>
                  <a:lnTo>
                    <a:pt x="5030" y="52682"/>
                  </a:lnTo>
                  <a:lnTo>
                    <a:pt x="1812" y="57986"/>
                  </a:lnTo>
                  <a:lnTo>
                    <a:pt x="0" y="69745"/>
                  </a:lnTo>
                  <a:lnTo>
                    <a:pt x="635" y="80739"/>
                  </a:lnTo>
                  <a:lnTo>
                    <a:pt x="6942" y="97771"/>
                  </a:lnTo>
                  <a:lnTo>
                    <a:pt x="12539" y="106248"/>
                  </a:lnTo>
                  <a:lnTo>
                    <a:pt x="26697" y="116971"/>
                  </a:lnTo>
                  <a:lnTo>
                    <a:pt x="49353" y="121794"/>
                  </a:lnTo>
                  <a:lnTo>
                    <a:pt x="87828" y="123647"/>
                  </a:lnTo>
                  <a:lnTo>
                    <a:pt x="102464" y="118101"/>
                  </a:lnTo>
                  <a:lnTo>
                    <a:pt x="118994" y="107407"/>
                  </a:lnTo>
                  <a:lnTo>
                    <a:pt x="131970" y="90386"/>
                  </a:lnTo>
                  <a:lnTo>
                    <a:pt x="137604" y="74038"/>
                  </a:lnTo>
                  <a:lnTo>
                    <a:pt x="141221" y="37673"/>
                  </a:lnTo>
                  <a:lnTo>
                    <a:pt x="138894" y="24505"/>
                  </a:lnTo>
                  <a:lnTo>
                    <a:pt x="131634" y="11141"/>
                  </a:lnTo>
                  <a:lnTo>
                    <a:pt x="125814" y="4952"/>
                  </a:lnTo>
                  <a:lnTo>
                    <a:pt x="1135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7" name="SMARTInkShape-2223"/>
            <p:cNvSpPr/>
            <p:nvPr/>
          </p:nvSpPr>
          <p:spPr>
            <a:xfrm>
              <a:off x="6810375" y="2733675"/>
              <a:ext cx="100259" cy="141963"/>
            </a:xfrm>
            <a:custGeom>
              <a:avLst/>
              <a:gdLst/>
              <a:ahLst/>
              <a:cxnLst/>
              <a:rect l="0" t="0" r="0" b="0"/>
              <a:pathLst>
                <a:path w="100259" h="141963">
                  <a:moveTo>
                    <a:pt x="0" y="66675"/>
                  </a:moveTo>
                  <a:lnTo>
                    <a:pt x="0" y="110800"/>
                  </a:lnTo>
                  <a:lnTo>
                    <a:pt x="0" y="125022"/>
                  </a:lnTo>
                  <a:lnTo>
                    <a:pt x="2117" y="128856"/>
                  </a:lnTo>
                  <a:lnTo>
                    <a:pt x="10113" y="135939"/>
                  </a:lnTo>
                  <a:lnTo>
                    <a:pt x="17900" y="139792"/>
                  </a:lnTo>
                  <a:lnTo>
                    <a:pt x="31057" y="141962"/>
                  </a:lnTo>
                  <a:lnTo>
                    <a:pt x="42378" y="141411"/>
                  </a:lnTo>
                  <a:lnTo>
                    <a:pt x="54465" y="137638"/>
                  </a:lnTo>
                  <a:lnTo>
                    <a:pt x="73171" y="124508"/>
                  </a:lnTo>
                  <a:lnTo>
                    <a:pt x="87061" y="107211"/>
                  </a:lnTo>
                  <a:lnTo>
                    <a:pt x="96994" y="62919"/>
                  </a:lnTo>
                  <a:lnTo>
                    <a:pt x="100258" y="42781"/>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8" name="SMARTInkShape-2224"/>
            <p:cNvSpPr/>
            <p:nvPr/>
          </p:nvSpPr>
          <p:spPr>
            <a:xfrm>
              <a:off x="6642230" y="1249099"/>
              <a:ext cx="126669" cy="225844"/>
            </a:xfrm>
            <a:custGeom>
              <a:avLst/>
              <a:gdLst/>
              <a:ahLst/>
              <a:cxnLst/>
              <a:rect l="0" t="0" r="0" b="0"/>
              <a:pathLst>
                <a:path w="126669" h="225844">
                  <a:moveTo>
                    <a:pt x="34795" y="8201"/>
                  </a:moveTo>
                  <a:lnTo>
                    <a:pt x="50004" y="1655"/>
                  </a:lnTo>
                  <a:lnTo>
                    <a:pt x="61310" y="0"/>
                  </a:lnTo>
                  <a:lnTo>
                    <a:pt x="84632" y="4125"/>
                  </a:lnTo>
                  <a:lnTo>
                    <a:pt x="101537" y="12050"/>
                  </a:lnTo>
                  <a:lnTo>
                    <a:pt x="118305" y="26157"/>
                  </a:lnTo>
                  <a:lnTo>
                    <a:pt x="124828" y="40523"/>
                  </a:lnTo>
                  <a:lnTo>
                    <a:pt x="126668" y="55375"/>
                  </a:lnTo>
                  <a:lnTo>
                    <a:pt x="123959" y="65503"/>
                  </a:lnTo>
                  <a:lnTo>
                    <a:pt x="100250" y="109442"/>
                  </a:lnTo>
                  <a:lnTo>
                    <a:pt x="63263" y="150766"/>
                  </a:lnTo>
                  <a:lnTo>
                    <a:pt x="19111" y="194260"/>
                  </a:lnTo>
                  <a:lnTo>
                    <a:pt x="4277" y="204676"/>
                  </a:lnTo>
                  <a:lnTo>
                    <a:pt x="65" y="211234"/>
                  </a:lnTo>
                  <a:lnTo>
                    <a:pt x="0" y="214465"/>
                  </a:lnTo>
                  <a:lnTo>
                    <a:pt x="2750" y="220877"/>
                  </a:lnTo>
                  <a:lnTo>
                    <a:pt x="18789" y="224432"/>
                  </a:lnTo>
                  <a:lnTo>
                    <a:pt x="65495" y="225843"/>
                  </a:lnTo>
                  <a:lnTo>
                    <a:pt x="101470" y="2177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9" name="SMARTInkShape-2225"/>
            <p:cNvSpPr/>
            <p:nvPr/>
          </p:nvSpPr>
          <p:spPr>
            <a:xfrm>
              <a:off x="6881719" y="1304925"/>
              <a:ext cx="157952" cy="151830"/>
            </a:xfrm>
            <a:custGeom>
              <a:avLst/>
              <a:gdLst/>
              <a:ahLst/>
              <a:cxnLst/>
              <a:rect l="0" t="0" r="0" b="0"/>
              <a:pathLst>
                <a:path w="157952" h="151830">
                  <a:moveTo>
                    <a:pt x="90581" y="28575"/>
                  </a:moveTo>
                  <a:lnTo>
                    <a:pt x="85525" y="28575"/>
                  </a:lnTo>
                  <a:lnTo>
                    <a:pt x="84035" y="27517"/>
                  </a:lnTo>
                  <a:lnTo>
                    <a:pt x="83042" y="25753"/>
                  </a:lnTo>
                  <a:lnTo>
                    <a:pt x="81448" y="15317"/>
                  </a:lnTo>
                  <a:lnTo>
                    <a:pt x="80259" y="13387"/>
                  </a:lnTo>
                  <a:lnTo>
                    <a:pt x="78408" y="12099"/>
                  </a:lnTo>
                  <a:lnTo>
                    <a:pt x="72471" y="10669"/>
                  </a:lnTo>
                  <a:lnTo>
                    <a:pt x="31702" y="10684"/>
                  </a:lnTo>
                  <a:lnTo>
                    <a:pt x="748" y="17739"/>
                  </a:lnTo>
                  <a:lnTo>
                    <a:pt x="0" y="19234"/>
                  </a:lnTo>
                  <a:lnTo>
                    <a:pt x="561" y="21290"/>
                  </a:lnTo>
                  <a:lnTo>
                    <a:pt x="1993" y="23718"/>
                  </a:lnTo>
                  <a:lnTo>
                    <a:pt x="25202" y="38297"/>
                  </a:lnTo>
                  <a:lnTo>
                    <a:pt x="62373" y="52943"/>
                  </a:lnTo>
                  <a:lnTo>
                    <a:pt x="106675" y="66709"/>
                  </a:lnTo>
                  <a:lnTo>
                    <a:pt x="146505" y="88134"/>
                  </a:lnTo>
                  <a:lnTo>
                    <a:pt x="153264" y="93681"/>
                  </a:lnTo>
                  <a:lnTo>
                    <a:pt x="156711" y="99495"/>
                  </a:lnTo>
                  <a:lnTo>
                    <a:pt x="157951" y="105489"/>
                  </a:lnTo>
                  <a:lnTo>
                    <a:pt x="157720" y="111601"/>
                  </a:lnTo>
                  <a:lnTo>
                    <a:pt x="154390" y="116734"/>
                  </a:lnTo>
                  <a:lnTo>
                    <a:pt x="122581" y="136009"/>
                  </a:lnTo>
                  <a:lnTo>
                    <a:pt x="75536" y="149510"/>
                  </a:lnTo>
                  <a:lnTo>
                    <a:pt x="51979" y="151829"/>
                  </a:lnTo>
                  <a:lnTo>
                    <a:pt x="44144" y="149324"/>
                  </a:lnTo>
                  <a:lnTo>
                    <a:pt x="40573" y="147174"/>
                  </a:lnTo>
                  <a:lnTo>
                    <a:pt x="39251" y="143625"/>
                  </a:lnTo>
                  <a:lnTo>
                    <a:pt x="40604" y="134036"/>
                  </a:lnTo>
                  <a:lnTo>
                    <a:pt x="56007" y="93150"/>
                  </a:lnTo>
                  <a:lnTo>
                    <a:pt x="69484" y="64339"/>
                  </a:lnTo>
                  <a:lnTo>
                    <a:pt x="85505" y="45757"/>
                  </a:lnTo>
                  <a:lnTo>
                    <a:pt x="107061" y="26638"/>
                  </a:lnTo>
                  <a:lnTo>
                    <a:pt x="12868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0" name="SMARTInkShape-2226"/>
            <p:cNvSpPr/>
            <p:nvPr/>
          </p:nvSpPr>
          <p:spPr>
            <a:xfrm>
              <a:off x="6705600" y="1619250"/>
              <a:ext cx="66676" cy="19051"/>
            </a:xfrm>
            <a:custGeom>
              <a:avLst/>
              <a:gdLst/>
              <a:ahLst/>
              <a:cxnLst/>
              <a:rect l="0" t="0" r="0" b="0"/>
              <a:pathLst>
                <a:path w="66676" h="19051">
                  <a:moveTo>
                    <a:pt x="0" y="19050"/>
                  </a:moveTo>
                  <a:lnTo>
                    <a:pt x="15209" y="12504"/>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82" name="SMARTInkShape-2227"/>
          <p:cNvSpPr/>
          <p:nvPr/>
        </p:nvSpPr>
        <p:spPr>
          <a:xfrm>
            <a:off x="6718791" y="868215"/>
            <a:ext cx="157216" cy="121804"/>
          </a:xfrm>
          <a:custGeom>
            <a:avLst/>
            <a:gdLst/>
            <a:ahLst/>
            <a:cxnLst/>
            <a:rect l="0" t="0" r="0" b="0"/>
            <a:pathLst>
              <a:path w="157216" h="121804">
                <a:moveTo>
                  <a:pt x="139209" y="17610"/>
                </a:moveTo>
                <a:lnTo>
                  <a:pt x="139209" y="12554"/>
                </a:lnTo>
                <a:lnTo>
                  <a:pt x="138151" y="11064"/>
                </a:lnTo>
                <a:lnTo>
                  <a:pt x="136387" y="10071"/>
                </a:lnTo>
                <a:lnTo>
                  <a:pt x="103562" y="0"/>
                </a:lnTo>
                <a:lnTo>
                  <a:pt x="79963" y="4043"/>
                </a:lnTo>
                <a:lnTo>
                  <a:pt x="44604" y="22495"/>
                </a:lnTo>
                <a:lnTo>
                  <a:pt x="9537" y="52760"/>
                </a:lnTo>
                <a:lnTo>
                  <a:pt x="2202" y="68157"/>
                </a:lnTo>
                <a:lnTo>
                  <a:pt x="0" y="83467"/>
                </a:lnTo>
                <a:lnTo>
                  <a:pt x="2550" y="93799"/>
                </a:lnTo>
                <a:lnTo>
                  <a:pt x="10032" y="101919"/>
                </a:lnTo>
                <a:lnTo>
                  <a:pt x="28968" y="112440"/>
                </a:lnTo>
                <a:lnTo>
                  <a:pt x="51864" y="119438"/>
                </a:lnTo>
                <a:lnTo>
                  <a:pt x="83620" y="121803"/>
                </a:lnTo>
                <a:lnTo>
                  <a:pt x="111097" y="117156"/>
                </a:lnTo>
                <a:lnTo>
                  <a:pt x="129233" y="109076"/>
                </a:lnTo>
                <a:lnTo>
                  <a:pt x="146366" y="89867"/>
                </a:lnTo>
                <a:lnTo>
                  <a:pt x="152974" y="73007"/>
                </a:lnTo>
                <a:lnTo>
                  <a:pt x="157215" y="46427"/>
                </a:lnTo>
                <a:lnTo>
                  <a:pt x="154388" y="42113"/>
                </a:lnTo>
                <a:lnTo>
                  <a:pt x="142780" y="34497"/>
                </a:lnTo>
                <a:lnTo>
                  <a:pt x="113338" y="29316"/>
                </a:lnTo>
                <a:lnTo>
                  <a:pt x="63009" y="366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3" name="SMARTInkShape-2228"/>
          <p:cNvSpPr/>
          <p:nvPr/>
        </p:nvSpPr>
        <p:spPr>
          <a:xfrm>
            <a:off x="8820150" y="962417"/>
            <a:ext cx="381001" cy="18659"/>
          </a:xfrm>
          <a:custGeom>
            <a:avLst/>
            <a:gdLst/>
            <a:ahLst/>
            <a:cxnLst/>
            <a:rect l="0" t="0" r="0" b="0"/>
            <a:pathLst>
              <a:path w="381001" h="18659">
                <a:moveTo>
                  <a:pt x="9525" y="9133"/>
                </a:moveTo>
                <a:lnTo>
                  <a:pt x="34" y="9133"/>
                </a:lnTo>
                <a:lnTo>
                  <a:pt x="1" y="0"/>
                </a:lnTo>
                <a:lnTo>
                  <a:pt x="0" y="4781"/>
                </a:lnTo>
                <a:lnTo>
                  <a:pt x="1059" y="6231"/>
                </a:lnTo>
                <a:lnTo>
                  <a:pt x="9509" y="9129"/>
                </a:lnTo>
                <a:lnTo>
                  <a:pt x="9525" y="9133"/>
                </a:lnTo>
                <a:lnTo>
                  <a:pt x="54056" y="9133"/>
                </a:lnTo>
                <a:lnTo>
                  <a:pt x="69860" y="9133"/>
                </a:lnTo>
                <a:lnTo>
                  <a:pt x="76204" y="11955"/>
                </a:lnTo>
                <a:lnTo>
                  <a:pt x="82552" y="15679"/>
                </a:lnTo>
                <a:lnTo>
                  <a:pt x="93134" y="17775"/>
                </a:lnTo>
                <a:lnTo>
                  <a:pt x="139614" y="18635"/>
                </a:lnTo>
                <a:lnTo>
                  <a:pt x="185001" y="18658"/>
                </a:lnTo>
                <a:lnTo>
                  <a:pt x="230691" y="18658"/>
                </a:lnTo>
                <a:lnTo>
                  <a:pt x="275032" y="18658"/>
                </a:lnTo>
                <a:lnTo>
                  <a:pt x="319555" y="18658"/>
                </a:lnTo>
                <a:lnTo>
                  <a:pt x="349176" y="18658"/>
                </a:lnTo>
                <a:lnTo>
                  <a:pt x="353803" y="15836"/>
                </a:lnTo>
                <a:lnTo>
                  <a:pt x="359387" y="12112"/>
                </a:lnTo>
                <a:lnTo>
                  <a:pt x="369674" y="9525"/>
                </a:lnTo>
                <a:lnTo>
                  <a:pt x="381000"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367580812"/>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0" indent="0">
              <a:buNone/>
            </a:pPr>
            <a:r>
              <a:rPr lang="en-US" dirty="0"/>
              <a:t>- </a:t>
            </a:r>
          </a:p>
        </p:txBody>
      </p:sp>
      <p:graphicFrame>
        <p:nvGraphicFramePr>
          <p:cNvPr id="6" name="Table 5"/>
          <p:cNvGraphicFramePr>
            <a:graphicFrameLocks noGrp="1"/>
          </p:cNvGraphicFramePr>
          <p:nvPr>
            <p:extLst/>
          </p:nvPr>
        </p:nvGraphicFramePr>
        <p:xfrm>
          <a:off x="2148115" y="356809"/>
          <a:ext cx="8128000" cy="6304280"/>
        </p:xfrm>
        <a:graphic>
          <a:graphicData uri="http://schemas.openxmlformats.org/drawingml/2006/table">
            <a:tbl>
              <a:tblPr firstRow="1" bandRow="1">
                <a:tableStyleId>{5940675A-B579-460E-94D1-54222C63F5DA}</a:tableStyleId>
              </a:tblPr>
              <a:tblGrid>
                <a:gridCol w="2032000">
                  <a:extLst>
                    <a:ext uri="{9D8B030D-6E8A-4147-A177-3AD203B41FA5}">
                      <a16:colId xmlns="" xmlns:a16="http://schemas.microsoft.com/office/drawing/2014/main" val="4026761514"/>
                    </a:ext>
                  </a:extLst>
                </a:gridCol>
                <a:gridCol w="2032000">
                  <a:extLst>
                    <a:ext uri="{9D8B030D-6E8A-4147-A177-3AD203B41FA5}">
                      <a16:colId xmlns="" xmlns:a16="http://schemas.microsoft.com/office/drawing/2014/main" val="1814495571"/>
                    </a:ext>
                  </a:extLst>
                </a:gridCol>
                <a:gridCol w="2032000">
                  <a:extLst>
                    <a:ext uri="{9D8B030D-6E8A-4147-A177-3AD203B41FA5}">
                      <a16:colId xmlns="" xmlns:a16="http://schemas.microsoft.com/office/drawing/2014/main" val="994112723"/>
                    </a:ext>
                  </a:extLst>
                </a:gridCol>
                <a:gridCol w="2032000">
                  <a:extLst>
                    <a:ext uri="{9D8B030D-6E8A-4147-A177-3AD203B41FA5}">
                      <a16:colId xmlns="" xmlns:a16="http://schemas.microsoft.com/office/drawing/2014/main" val="1477280992"/>
                    </a:ext>
                  </a:extLst>
                </a:gridCol>
              </a:tblGrid>
              <a:tr h="370840">
                <a:tc>
                  <a:txBody>
                    <a:bodyPr/>
                    <a:lstStyle/>
                    <a:p>
                      <a:r>
                        <a:rPr lang="en-US" dirty="0"/>
                        <a:t>Price</a:t>
                      </a:r>
                    </a:p>
                  </a:txBody>
                  <a:tcPr/>
                </a:tc>
                <a:tc>
                  <a:txBody>
                    <a:bodyPr/>
                    <a:lstStyle/>
                    <a:p>
                      <a:r>
                        <a:rPr lang="en-US" dirty="0"/>
                        <a:t>Quantity</a:t>
                      </a:r>
                    </a:p>
                  </a:txBody>
                  <a:tcPr/>
                </a:tc>
                <a:tc>
                  <a:txBody>
                    <a:bodyPr/>
                    <a:lstStyle/>
                    <a:p>
                      <a:r>
                        <a:rPr lang="en-US" dirty="0"/>
                        <a:t>Total Revenue</a:t>
                      </a:r>
                    </a:p>
                  </a:txBody>
                  <a:tcPr/>
                </a:tc>
                <a:tc>
                  <a:txBody>
                    <a:bodyPr/>
                    <a:lstStyle/>
                    <a:p>
                      <a:r>
                        <a:rPr lang="en-US" dirty="0"/>
                        <a:t>Marginal Revenue</a:t>
                      </a:r>
                    </a:p>
                  </a:txBody>
                  <a:tcPr/>
                </a:tc>
                <a:extLst>
                  <a:ext uri="{0D108BD9-81ED-4DB2-BD59-A6C34878D82A}">
                    <a16:rowId xmlns="" xmlns:a16="http://schemas.microsoft.com/office/drawing/2014/main" val="1006731002"/>
                  </a:ext>
                </a:extLst>
              </a:tr>
              <a:tr h="370840">
                <a:tc>
                  <a:txBody>
                    <a:bodyPr/>
                    <a:lstStyle/>
                    <a:p>
                      <a:r>
                        <a:rPr lang="en-US" dirty="0"/>
                        <a:t>15</a:t>
                      </a:r>
                    </a:p>
                  </a:txBody>
                  <a:tcPr/>
                </a:tc>
                <a:tc>
                  <a:txBody>
                    <a:bodyPr/>
                    <a:lstStyle/>
                    <a:p>
                      <a:r>
                        <a:rPr lang="en-US" dirty="0"/>
                        <a:t>0</a:t>
                      </a:r>
                    </a:p>
                  </a:txBody>
                  <a:tcPr/>
                </a:tc>
                <a:tc>
                  <a:txBody>
                    <a:bodyPr/>
                    <a:lstStyle/>
                    <a:p>
                      <a:r>
                        <a:rPr lang="en-US" dirty="0"/>
                        <a:t>0</a:t>
                      </a:r>
                    </a:p>
                  </a:txBody>
                  <a:tcPr/>
                </a:tc>
                <a:tc>
                  <a:txBody>
                    <a:bodyPr/>
                    <a:lstStyle/>
                    <a:p>
                      <a:endParaRPr lang="en-US"/>
                    </a:p>
                  </a:txBody>
                  <a:tcPr/>
                </a:tc>
                <a:extLst>
                  <a:ext uri="{0D108BD9-81ED-4DB2-BD59-A6C34878D82A}">
                    <a16:rowId xmlns="" xmlns:a16="http://schemas.microsoft.com/office/drawing/2014/main" val="3203003153"/>
                  </a:ext>
                </a:extLst>
              </a:tr>
              <a:tr h="370840">
                <a:tc>
                  <a:txBody>
                    <a:bodyPr/>
                    <a:lstStyle/>
                    <a:p>
                      <a:r>
                        <a:rPr lang="en-US" dirty="0"/>
                        <a:t>14</a:t>
                      </a:r>
                    </a:p>
                  </a:txBody>
                  <a:tcPr/>
                </a:tc>
                <a:tc>
                  <a:txBody>
                    <a:bodyPr/>
                    <a:lstStyle/>
                    <a:p>
                      <a:r>
                        <a:rPr lang="en-US" dirty="0"/>
                        <a:t>2</a:t>
                      </a:r>
                    </a:p>
                  </a:txBody>
                  <a:tcPr/>
                </a:tc>
                <a:tc>
                  <a:txBody>
                    <a:bodyPr/>
                    <a:lstStyle/>
                    <a:p>
                      <a:r>
                        <a:rPr lang="en-US" dirty="0"/>
                        <a:t>28</a:t>
                      </a:r>
                    </a:p>
                  </a:txBody>
                  <a:tcPr/>
                </a:tc>
                <a:tc>
                  <a:txBody>
                    <a:bodyPr/>
                    <a:lstStyle/>
                    <a:p>
                      <a:r>
                        <a:rPr lang="en-US" dirty="0"/>
                        <a:t>14</a:t>
                      </a:r>
                    </a:p>
                  </a:txBody>
                  <a:tcPr/>
                </a:tc>
                <a:extLst>
                  <a:ext uri="{0D108BD9-81ED-4DB2-BD59-A6C34878D82A}">
                    <a16:rowId xmlns="" xmlns:a16="http://schemas.microsoft.com/office/drawing/2014/main" val="603062462"/>
                  </a:ext>
                </a:extLst>
              </a:tr>
              <a:tr h="370840">
                <a:tc>
                  <a:txBody>
                    <a:bodyPr/>
                    <a:lstStyle/>
                    <a:p>
                      <a:r>
                        <a:rPr lang="en-US" dirty="0"/>
                        <a:t>13</a:t>
                      </a:r>
                    </a:p>
                  </a:txBody>
                  <a:tcPr/>
                </a:tc>
                <a:tc>
                  <a:txBody>
                    <a:bodyPr/>
                    <a:lstStyle/>
                    <a:p>
                      <a:r>
                        <a:rPr lang="en-US" dirty="0"/>
                        <a:t>4</a:t>
                      </a:r>
                    </a:p>
                  </a:txBody>
                  <a:tcPr/>
                </a:tc>
                <a:tc>
                  <a:txBody>
                    <a:bodyPr/>
                    <a:lstStyle/>
                    <a:p>
                      <a:r>
                        <a:rPr lang="en-US" dirty="0"/>
                        <a:t>52</a:t>
                      </a:r>
                    </a:p>
                  </a:txBody>
                  <a:tcPr/>
                </a:tc>
                <a:tc>
                  <a:txBody>
                    <a:bodyPr/>
                    <a:lstStyle/>
                    <a:p>
                      <a:r>
                        <a:rPr lang="en-US" dirty="0"/>
                        <a:t>12</a:t>
                      </a:r>
                    </a:p>
                  </a:txBody>
                  <a:tcPr/>
                </a:tc>
                <a:extLst>
                  <a:ext uri="{0D108BD9-81ED-4DB2-BD59-A6C34878D82A}">
                    <a16:rowId xmlns="" xmlns:a16="http://schemas.microsoft.com/office/drawing/2014/main" val="2461662607"/>
                  </a:ext>
                </a:extLst>
              </a:tr>
              <a:tr h="370840">
                <a:tc>
                  <a:txBody>
                    <a:bodyPr/>
                    <a:lstStyle/>
                    <a:p>
                      <a:r>
                        <a:rPr lang="en-US" dirty="0"/>
                        <a:t>12</a:t>
                      </a:r>
                    </a:p>
                  </a:txBody>
                  <a:tcPr/>
                </a:tc>
                <a:tc>
                  <a:txBody>
                    <a:bodyPr/>
                    <a:lstStyle/>
                    <a:p>
                      <a:r>
                        <a:rPr lang="en-US" dirty="0"/>
                        <a:t>6</a:t>
                      </a:r>
                    </a:p>
                  </a:txBody>
                  <a:tcPr/>
                </a:tc>
                <a:tc>
                  <a:txBody>
                    <a:bodyPr/>
                    <a:lstStyle/>
                    <a:p>
                      <a:r>
                        <a:rPr lang="en-US" dirty="0"/>
                        <a:t>72</a:t>
                      </a:r>
                    </a:p>
                  </a:txBody>
                  <a:tcPr/>
                </a:tc>
                <a:tc>
                  <a:txBody>
                    <a:bodyPr/>
                    <a:lstStyle/>
                    <a:p>
                      <a:r>
                        <a:rPr lang="en-US" dirty="0"/>
                        <a:t>10</a:t>
                      </a:r>
                    </a:p>
                  </a:txBody>
                  <a:tcPr/>
                </a:tc>
                <a:extLst>
                  <a:ext uri="{0D108BD9-81ED-4DB2-BD59-A6C34878D82A}">
                    <a16:rowId xmlns="" xmlns:a16="http://schemas.microsoft.com/office/drawing/2014/main" val="2270904426"/>
                  </a:ext>
                </a:extLst>
              </a:tr>
              <a:tr h="370840">
                <a:tc>
                  <a:txBody>
                    <a:bodyPr/>
                    <a:lstStyle/>
                    <a:p>
                      <a:r>
                        <a:rPr lang="en-US" dirty="0"/>
                        <a:t>11</a:t>
                      </a:r>
                    </a:p>
                  </a:txBody>
                  <a:tcPr/>
                </a:tc>
                <a:tc>
                  <a:txBody>
                    <a:bodyPr/>
                    <a:lstStyle/>
                    <a:p>
                      <a:r>
                        <a:rPr lang="en-US" dirty="0"/>
                        <a:t>8</a:t>
                      </a:r>
                    </a:p>
                  </a:txBody>
                  <a:tcPr/>
                </a:tc>
                <a:tc>
                  <a:txBody>
                    <a:bodyPr/>
                    <a:lstStyle/>
                    <a:p>
                      <a:r>
                        <a:rPr lang="en-US" dirty="0"/>
                        <a:t>88</a:t>
                      </a:r>
                    </a:p>
                  </a:txBody>
                  <a:tcPr/>
                </a:tc>
                <a:tc>
                  <a:txBody>
                    <a:bodyPr/>
                    <a:lstStyle/>
                    <a:p>
                      <a:r>
                        <a:rPr lang="en-US" dirty="0"/>
                        <a:t>8</a:t>
                      </a:r>
                    </a:p>
                  </a:txBody>
                  <a:tcPr/>
                </a:tc>
                <a:extLst>
                  <a:ext uri="{0D108BD9-81ED-4DB2-BD59-A6C34878D82A}">
                    <a16:rowId xmlns="" xmlns:a16="http://schemas.microsoft.com/office/drawing/2014/main" val="975102961"/>
                  </a:ext>
                </a:extLst>
              </a:tr>
              <a:tr h="370840">
                <a:tc>
                  <a:txBody>
                    <a:bodyPr/>
                    <a:lstStyle/>
                    <a:p>
                      <a:r>
                        <a:rPr lang="en-US" dirty="0"/>
                        <a:t>10</a:t>
                      </a:r>
                    </a:p>
                  </a:txBody>
                  <a:tcPr/>
                </a:tc>
                <a:tc>
                  <a:txBody>
                    <a:bodyPr/>
                    <a:lstStyle/>
                    <a:p>
                      <a:r>
                        <a:rPr lang="en-US" dirty="0"/>
                        <a:t>10</a:t>
                      </a:r>
                    </a:p>
                  </a:txBody>
                  <a:tcPr/>
                </a:tc>
                <a:tc>
                  <a:txBody>
                    <a:bodyPr/>
                    <a:lstStyle/>
                    <a:p>
                      <a:r>
                        <a:rPr lang="en-US" dirty="0"/>
                        <a:t>100</a:t>
                      </a:r>
                    </a:p>
                  </a:txBody>
                  <a:tcPr/>
                </a:tc>
                <a:tc>
                  <a:txBody>
                    <a:bodyPr/>
                    <a:lstStyle/>
                    <a:p>
                      <a:r>
                        <a:rPr lang="en-US" dirty="0"/>
                        <a:t>6</a:t>
                      </a:r>
                    </a:p>
                  </a:txBody>
                  <a:tcPr/>
                </a:tc>
                <a:extLst>
                  <a:ext uri="{0D108BD9-81ED-4DB2-BD59-A6C34878D82A}">
                    <a16:rowId xmlns="" xmlns:a16="http://schemas.microsoft.com/office/drawing/2014/main" val="1839199158"/>
                  </a:ext>
                </a:extLst>
              </a:tr>
              <a:tr h="370840">
                <a:tc>
                  <a:txBody>
                    <a:bodyPr/>
                    <a:lstStyle/>
                    <a:p>
                      <a:r>
                        <a:rPr lang="en-US" dirty="0"/>
                        <a:t>9</a:t>
                      </a:r>
                    </a:p>
                  </a:txBody>
                  <a:tcPr/>
                </a:tc>
                <a:tc>
                  <a:txBody>
                    <a:bodyPr/>
                    <a:lstStyle/>
                    <a:p>
                      <a:r>
                        <a:rPr lang="en-US" dirty="0"/>
                        <a:t>12</a:t>
                      </a:r>
                    </a:p>
                  </a:txBody>
                  <a:tcPr/>
                </a:tc>
                <a:tc>
                  <a:txBody>
                    <a:bodyPr/>
                    <a:lstStyle/>
                    <a:p>
                      <a:r>
                        <a:rPr lang="en-US" dirty="0"/>
                        <a:t>108</a:t>
                      </a:r>
                    </a:p>
                  </a:txBody>
                  <a:tcPr/>
                </a:tc>
                <a:tc>
                  <a:txBody>
                    <a:bodyPr/>
                    <a:lstStyle/>
                    <a:p>
                      <a:r>
                        <a:rPr lang="en-US" dirty="0"/>
                        <a:t>4</a:t>
                      </a:r>
                    </a:p>
                  </a:txBody>
                  <a:tcPr/>
                </a:tc>
                <a:extLst>
                  <a:ext uri="{0D108BD9-81ED-4DB2-BD59-A6C34878D82A}">
                    <a16:rowId xmlns="" xmlns:a16="http://schemas.microsoft.com/office/drawing/2014/main" val="3953573016"/>
                  </a:ext>
                </a:extLst>
              </a:tr>
              <a:tr h="370840">
                <a:tc>
                  <a:txBody>
                    <a:bodyPr/>
                    <a:lstStyle/>
                    <a:p>
                      <a:r>
                        <a:rPr lang="en-US" dirty="0"/>
                        <a:t>8</a:t>
                      </a:r>
                    </a:p>
                  </a:txBody>
                  <a:tcPr/>
                </a:tc>
                <a:tc>
                  <a:txBody>
                    <a:bodyPr/>
                    <a:lstStyle/>
                    <a:p>
                      <a:r>
                        <a:rPr lang="en-US" dirty="0"/>
                        <a:t>14</a:t>
                      </a:r>
                    </a:p>
                  </a:txBody>
                  <a:tcPr/>
                </a:tc>
                <a:tc>
                  <a:txBody>
                    <a:bodyPr/>
                    <a:lstStyle/>
                    <a:p>
                      <a:r>
                        <a:rPr lang="en-US" dirty="0"/>
                        <a:t>112</a:t>
                      </a:r>
                    </a:p>
                  </a:txBody>
                  <a:tcPr/>
                </a:tc>
                <a:tc>
                  <a:txBody>
                    <a:bodyPr/>
                    <a:lstStyle/>
                    <a:p>
                      <a:r>
                        <a:rPr lang="en-US" dirty="0"/>
                        <a:t>2</a:t>
                      </a:r>
                    </a:p>
                  </a:txBody>
                  <a:tcPr/>
                </a:tc>
                <a:extLst>
                  <a:ext uri="{0D108BD9-81ED-4DB2-BD59-A6C34878D82A}">
                    <a16:rowId xmlns="" xmlns:a16="http://schemas.microsoft.com/office/drawing/2014/main" val="601649542"/>
                  </a:ext>
                </a:extLst>
              </a:tr>
              <a:tr h="370840">
                <a:tc>
                  <a:txBody>
                    <a:bodyPr/>
                    <a:lstStyle/>
                    <a:p>
                      <a:r>
                        <a:rPr lang="en-US" dirty="0"/>
                        <a:t>7</a:t>
                      </a:r>
                    </a:p>
                  </a:txBody>
                  <a:tcPr/>
                </a:tc>
                <a:tc>
                  <a:txBody>
                    <a:bodyPr/>
                    <a:lstStyle/>
                    <a:p>
                      <a:r>
                        <a:rPr lang="en-US" dirty="0"/>
                        <a:t>16</a:t>
                      </a:r>
                    </a:p>
                  </a:txBody>
                  <a:tcPr/>
                </a:tc>
                <a:tc>
                  <a:txBody>
                    <a:bodyPr/>
                    <a:lstStyle/>
                    <a:p>
                      <a:r>
                        <a:rPr lang="en-US" dirty="0"/>
                        <a:t>112</a:t>
                      </a:r>
                    </a:p>
                  </a:txBody>
                  <a:tcPr/>
                </a:tc>
                <a:tc>
                  <a:txBody>
                    <a:bodyPr/>
                    <a:lstStyle/>
                    <a:p>
                      <a:r>
                        <a:rPr lang="en-US" dirty="0"/>
                        <a:t>0</a:t>
                      </a:r>
                    </a:p>
                  </a:txBody>
                  <a:tcPr/>
                </a:tc>
                <a:extLst>
                  <a:ext uri="{0D108BD9-81ED-4DB2-BD59-A6C34878D82A}">
                    <a16:rowId xmlns="" xmlns:a16="http://schemas.microsoft.com/office/drawing/2014/main" val="3921954750"/>
                  </a:ext>
                </a:extLst>
              </a:tr>
              <a:tr h="370840">
                <a:tc>
                  <a:txBody>
                    <a:bodyPr/>
                    <a:lstStyle/>
                    <a:p>
                      <a:r>
                        <a:rPr lang="en-US" dirty="0"/>
                        <a:t>6</a:t>
                      </a:r>
                    </a:p>
                  </a:txBody>
                  <a:tcPr/>
                </a:tc>
                <a:tc>
                  <a:txBody>
                    <a:bodyPr/>
                    <a:lstStyle/>
                    <a:p>
                      <a:r>
                        <a:rPr lang="en-US" dirty="0"/>
                        <a:t>18</a:t>
                      </a:r>
                    </a:p>
                  </a:txBody>
                  <a:tcPr/>
                </a:tc>
                <a:tc>
                  <a:txBody>
                    <a:bodyPr/>
                    <a:lstStyle/>
                    <a:p>
                      <a:r>
                        <a:rPr lang="en-US" dirty="0"/>
                        <a:t>108</a:t>
                      </a:r>
                    </a:p>
                  </a:txBody>
                  <a:tcPr/>
                </a:tc>
                <a:tc>
                  <a:txBody>
                    <a:bodyPr/>
                    <a:lstStyle/>
                    <a:p>
                      <a:r>
                        <a:rPr lang="en-US" dirty="0"/>
                        <a:t>-2</a:t>
                      </a:r>
                    </a:p>
                  </a:txBody>
                  <a:tcPr/>
                </a:tc>
                <a:extLst>
                  <a:ext uri="{0D108BD9-81ED-4DB2-BD59-A6C34878D82A}">
                    <a16:rowId xmlns="" xmlns:a16="http://schemas.microsoft.com/office/drawing/2014/main" val="883027548"/>
                  </a:ext>
                </a:extLst>
              </a:tr>
              <a:tr h="370840">
                <a:tc>
                  <a:txBody>
                    <a:bodyPr/>
                    <a:lstStyle/>
                    <a:p>
                      <a:r>
                        <a:rPr lang="en-US" dirty="0"/>
                        <a:t>5</a:t>
                      </a:r>
                    </a:p>
                  </a:txBody>
                  <a:tcPr/>
                </a:tc>
                <a:tc>
                  <a:txBody>
                    <a:bodyPr/>
                    <a:lstStyle/>
                    <a:p>
                      <a:r>
                        <a:rPr lang="en-US" dirty="0"/>
                        <a:t>20</a:t>
                      </a:r>
                    </a:p>
                  </a:txBody>
                  <a:tcPr/>
                </a:tc>
                <a:tc>
                  <a:txBody>
                    <a:bodyPr/>
                    <a:lstStyle/>
                    <a:p>
                      <a:r>
                        <a:rPr lang="en-US" dirty="0"/>
                        <a:t>100</a:t>
                      </a:r>
                    </a:p>
                  </a:txBody>
                  <a:tcPr/>
                </a:tc>
                <a:tc>
                  <a:txBody>
                    <a:bodyPr/>
                    <a:lstStyle/>
                    <a:p>
                      <a:r>
                        <a:rPr lang="en-US" dirty="0"/>
                        <a:t>-4</a:t>
                      </a:r>
                    </a:p>
                  </a:txBody>
                  <a:tcPr/>
                </a:tc>
                <a:extLst>
                  <a:ext uri="{0D108BD9-81ED-4DB2-BD59-A6C34878D82A}">
                    <a16:rowId xmlns="" xmlns:a16="http://schemas.microsoft.com/office/drawing/2014/main" val="3731184923"/>
                  </a:ext>
                </a:extLst>
              </a:tr>
              <a:tr h="370840">
                <a:tc>
                  <a:txBody>
                    <a:bodyPr/>
                    <a:lstStyle/>
                    <a:p>
                      <a:r>
                        <a:rPr lang="en-US" dirty="0"/>
                        <a:t>4</a:t>
                      </a:r>
                    </a:p>
                  </a:txBody>
                  <a:tcPr/>
                </a:tc>
                <a:tc>
                  <a:txBody>
                    <a:bodyPr/>
                    <a:lstStyle/>
                    <a:p>
                      <a:r>
                        <a:rPr lang="en-US" dirty="0"/>
                        <a:t>22</a:t>
                      </a:r>
                    </a:p>
                  </a:txBody>
                  <a:tcPr/>
                </a:tc>
                <a:tc>
                  <a:txBody>
                    <a:bodyPr/>
                    <a:lstStyle/>
                    <a:p>
                      <a:r>
                        <a:rPr lang="en-US" dirty="0"/>
                        <a:t>88</a:t>
                      </a:r>
                    </a:p>
                  </a:txBody>
                  <a:tcPr/>
                </a:tc>
                <a:tc>
                  <a:txBody>
                    <a:bodyPr/>
                    <a:lstStyle/>
                    <a:p>
                      <a:r>
                        <a:rPr lang="en-US" dirty="0"/>
                        <a:t>-6</a:t>
                      </a:r>
                    </a:p>
                  </a:txBody>
                  <a:tcPr/>
                </a:tc>
                <a:extLst>
                  <a:ext uri="{0D108BD9-81ED-4DB2-BD59-A6C34878D82A}">
                    <a16:rowId xmlns="" xmlns:a16="http://schemas.microsoft.com/office/drawing/2014/main" val="460627899"/>
                  </a:ext>
                </a:extLst>
              </a:tr>
              <a:tr h="370840">
                <a:tc>
                  <a:txBody>
                    <a:bodyPr/>
                    <a:lstStyle/>
                    <a:p>
                      <a:r>
                        <a:rPr lang="en-US" dirty="0"/>
                        <a:t>3</a:t>
                      </a:r>
                    </a:p>
                  </a:txBody>
                  <a:tcPr/>
                </a:tc>
                <a:tc>
                  <a:txBody>
                    <a:bodyPr/>
                    <a:lstStyle/>
                    <a:p>
                      <a:r>
                        <a:rPr lang="en-US" dirty="0"/>
                        <a:t>24</a:t>
                      </a:r>
                    </a:p>
                  </a:txBody>
                  <a:tcPr/>
                </a:tc>
                <a:tc>
                  <a:txBody>
                    <a:bodyPr/>
                    <a:lstStyle/>
                    <a:p>
                      <a:r>
                        <a:rPr lang="en-US" dirty="0"/>
                        <a:t>72</a:t>
                      </a:r>
                    </a:p>
                  </a:txBody>
                  <a:tcPr/>
                </a:tc>
                <a:tc>
                  <a:txBody>
                    <a:bodyPr/>
                    <a:lstStyle/>
                    <a:p>
                      <a:r>
                        <a:rPr lang="en-US" dirty="0"/>
                        <a:t>-8</a:t>
                      </a:r>
                    </a:p>
                  </a:txBody>
                  <a:tcPr/>
                </a:tc>
                <a:extLst>
                  <a:ext uri="{0D108BD9-81ED-4DB2-BD59-A6C34878D82A}">
                    <a16:rowId xmlns="" xmlns:a16="http://schemas.microsoft.com/office/drawing/2014/main" val="594184628"/>
                  </a:ext>
                </a:extLst>
              </a:tr>
              <a:tr h="370840">
                <a:tc>
                  <a:txBody>
                    <a:bodyPr/>
                    <a:lstStyle/>
                    <a:p>
                      <a:r>
                        <a:rPr lang="en-US" dirty="0"/>
                        <a:t>2</a:t>
                      </a:r>
                    </a:p>
                  </a:txBody>
                  <a:tcPr/>
                </a:tc>
                <a:tc>
                  <a:txBody>
                    <a:bodyPr/>
                    <a:lstStyle/>
                    <a:p>
                      <a:r>
                        <a:rPr lang="en-US" dirty="0"/>
                        <a:t>26</a:t>
                      </a:r>
                    </a:p>
                  </a:txBody>
                  <a:tcPr/>
                </a:tc>
                <a:tc>
                  <a:txBody>
                    <a:bodyPr/>
                    <a:lstStyle/>
                    <a:p>
                      <a:r>
                        <a:rPr lang="en-US" dirty="0"/>
                        <a:t>52</a:t>
                      </a:r>
                    </a:p>
                  </a:txBody>
                  <a:tcPr/>
                </a:tc>
                <a:tc>
                  <a:txBody>
                    <a:bodyPr/>
                    <a:lstStyle/>
                    <a:p>
                      <a:r>
                        <a:rPr lang="en-US" dirty="0"/>
                        <a:t>-10</a:t>
                      </a:r>
                    </a:p>
                  </a:txBody>
                  <a:tcPr/>
                </a:tc>
                <a:extLst>
                  <a:ext uri="{0D108BD9-81ED-4DB2-BD59-A6C34878D82A}">
                    <a16:rowId xmlns="" xmlns:a16="http://schemas.microsoft.com/office/drawing/2014/main" val="2191060335"/>
                  </a:ext>
                </a:extLst>
              </a:tr>
              <a:tr h="370840">
                <a:tc>
                  <a:txBody>
                    <a:bodyPr/>
                    <a:lstStyle/>
                    <a:p>
                      <a:r>
                        <a:rPr lang="en-US" dirty="0"/>
                        <a:t>1</a:t>
                      </a:r>
                    </a:p>
                  </a:txBody>
                  <a:tcPr/>
                </a:tc>
                <a:tc>
                  <a:txBody>
                    <a:bodyPr/>
                    <a:lstStyle/>
                    <a:p>
                      <a:r>
                        <a:rPr lang="en-US" dirty="0"/>
                        <a:t>28</a:t>
                      </a:r>
                    </a:p>
                  </a:txBody>
                  <a:tcPr/>
                </a:tc>
                <a:tc>
                  <a:txBody>
                    <a:bodyPr/>
                    <a:lstStyle/>
                    <a:p>
                      <a:r>
                        <a:rPr lang="en-US" dirty="0"/>
                        <a:t>28</a:t>
                      </a:r>
                    </a:p>
                  </a:txBody>
                  <a:tcPr/>
                </a:tc>
                <a:tc>
                  <a:txBody>
                    <a:bodyPr/>
                    <a:lstStyle/>
                    <a:p>
                      <a:r>
                        <a:rPr lang="en-US" dirty="0"/>
                        <a:t>-12</a:t>
                      </a:r>
                    </a:p>
                  </a:txBody>
                  <a:tcPr/>
                </a:tc>
                <a:extLst>
                  <a:ext uri="{0D108BD9-81ED-4DB2-BD59-A6C34878D82A}">
                    <a16:rowId xmlns="" xmlns:a16="http://schemas.microsoft.com/office/drawing/2014/main" val="3770926729"/>
                  </a:ext>
                </a:extLst>
              </a:tr>
              <a:tr h="370840">
                <a:tc>
                  <a:txBody>
                    <a:bodyPr/>
                    <a:lstStyle/>
                    <a:p>
                      <a:r>
                        <a:rPr lang="en-US" dirty="0"/>
                        <a:t>0</a:t>
                      </a:r>
                    </a:p>
                  </a:txBody>
                  <a:tcPr/>
                </a:tc>
                <a:tc>
                  <a:txBody>
                    <a:bodyPr/>
                    <a:lstStyle/>
                    <a:p>
                      <a:r>
                        <a:rPr lang="en-US" dirty="0"/>
                        <a:t>30</a:t>
                      </a:r>
                    </a:p>
                  </a:txBody>
                  <a:tcPr/>
                </a:tc>
                <a:tc>
                  <a:txBody>
                    <a:bodyPr/>
                    <a:lstStyle/>
                    <a:p>
                      <a:r>
                        <a:rPr lang="en-US" dirty="0"/>
                        <a:t>0</a:t>
                      </a:r>
                    </a:p>
                  </a:txBody>
                  <a:tcPr/>
                </a:tc>
                <a:tc>
                  <a:txBody>
                    <a:bodyPr/>
                    <a:lstStyle/>
                    <a:p>
                      <a:r>
                        <a:rPr lang="en-US" dirty="0"/>
                        <a:t>-14</a:t>
                      </a:r>
                    </a:p>
                  </a:txBody>
                  <a:tcPr/>
                </a:tc>
                <a:extLst>
                  <a:ext uri="{0D108BD9-81ED-4DB2-BD59-A6C34878D82A}">
                    <a16:rowId xmlns="" xmlns:a16="http://schemas.microsoft.com/office/drawing/2014/main" val="2944571919"/>
                  </a:ext>
                </a:extLst>
              </a:tr>
            </a:tbl>
          </a:graphicData>
        </a:graphic>
      </p:graphicFrame>
    </p:spTree>
    <p:extLst>
      <p:ext uri="{BB962C8B-B14F-4D97-AF65-F5344CB8AC3E}">
        <p14:creationId xmlns:p14="http://schemas.microsoft.com/office/powerpoint/2010/main" val="858896699"/>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Monopolistic Competition: Short-run Equilibrium</a:t>
            </a:r>
          </a:p>
        </p:txBody>
      </p:sp>
      <p:sp>
        <p:nvSpPr>
          <p:cNvPr id="3" name="Content Placeholder 2"/>
          <p:cNvSpPr>
            <a:spLocks noGrp="1"/>
          </p:cNvSpPr>
          <p:nvPr>
            <p:ph idx="1"/>
          </p:nvPr>
        </p:nvSpPr>
        <p:spPr/>
        <p:txBody>
          <a:bodyPr/>
          <a:lstStyle/>
          <a:p>
            <a:pPr>
              <a:buFontTx/>
              <a:buChar char="-"/>
            </a:pPr>
            <a:r>
              <a:rPr lang="en-US" dirty="0"/>
              <a:t>Output determined at the point where marginal cost = marginal revenue.</a:t>
            </a:r>
          </a:p>
          <a:p>
            <a:pPr>
              <a:buFontTx/>
              <a:buChar char="-"/>
            </a:pPr>
            <a:endParaRPr lang="en-US" dirty="0"/>
          </a:p>
          <a:p>
            <a:pPr>
              <a:buFontTx/>
              <a:buChar char="-"/>
            </a:pPr>
            <a:r>
              <a:rPr lang="en-US" dirty="0"/>
              <a:t>Price determined through demand curve.</a:t>
            </a:r>
          </a:p>
          <a:p>
            <a:pPr>
              <a:buFontTx/>
              <a:buChar char="-"/>
            </a:pPr>
            <a:endParaRPr lang="en-US" dirty="0"/>
          </a:p>
          <a:p>
            <a:pPr>
              <a:buFontTx/>
              <a:buChar char="-"/>
            </a:pPr>
            <a:r>
              <a:rPr lang="en-US" dirty="0"/>
              <a:t>Profit: Area between price and ATC (average total cost)</a:t>
            </a:r>
          </a:p>
        </p:txBody>
      </p:sp>
    </p:spTree>
    <p:extLst>
      <p:ext uri="{BB962C8B-B14F-4D97-AF65-F5344CB8AC3E}">
        <p14:creationId xmlns:p14="http://schemas.microsoft.com/office/powerpoint/2010/main" val="1314189592"/>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Monopolistic competition: Short-run</a:t>
            </a:r>
          </a:p>
        </p:txBody>
      </p:sp>
      <p:sp>
        <p:nvSpPr>
          <p:cNvPr id="3" name="Content Placeholder 2"/>
          <p:cNvSpPr>
            <a:spLocks noGrp="1"/>
          </p:cNvSpPr>
          <p:nvPr>
            <p:ph idx="1"/>
          </p:nvPr>
        </p:nvSpPr>
        <p:spPr/>
        <p:txBody>
          <a:bodyPr/>
          <a:lstStyle/>
          <a:p>
            <a:pPr marL="0" indent="0">
              <a:buNone/>
            </a:pPr>
            <a:r>
              <a:rPr lang="en-US" dirty="0"/>
              <a:t>- Graphs</a:t>
            </a:r>
          </a:p>
        </p:txBody>
      </p:sp>
      <p:grpSp>
        <p:nvGrpSpPr>
          <p:cNvPr id="28" name="SMARTInkShape-Group16"/>
          <p:cNvGrpSpPr/>
          <p:nvPr/>
        </p:nvGrpSpPr>
        <p:grpSpPr>
          <a:xfrm>
            <a:off x="1104900" y="6153150"/>
            <a:ext cx="2895601" cy="672047"/>
            <a:chOff x="1104900" y="6153150"/>
            <a:chExt cx="2895601" cy="672047"/>
          </a:xfrm>
        </p:grpSpPr>
        <p:sp>
          <p:nvSpPr>
            <p:cNvPr id="4" name="SMARTInkShape-94"/>
            <p:cNvSpPr/>
            <p:nvPr/>
          </p:nvSpPr>
          <p:spPr>
            <a:xfrm>
              <a:off x="3924300" y="6372225"/>
              <a:ext cx="76201" cy="57151"/>
            </a:xfrm>
            <a:custGeom>
              <a:avLst/>
              <a:gdLst/>
              <a:ahLst/>
              <a:cxnLst/>
              <a:rect l="0" t="0" r="0" b="0"/>
              <a:pathLst>
                <a:path w="76201" h="57151">
                  <a:moveTo>
                    <a:pt x="76200" y="0"/>
                  </a:moveTo>
                  <a:lnTo>
                    <a:pt x="71144" y="0"/>
                  </a:lnTo>
                  <a:lnTo>
                    <a:pt x="65839" y="2822"/>
                  </a:lnTo>
                  <a:lnTo>
                    <a:pt x="0" y="571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95"/>
            <p:cNvSpPr/>
            <p:nvPr/>
          </p:nvSpPr>
          <p:spPr>
            <a:xfrm>
              <a:off x="3876675" y="6362700"/>
              <a:ext cx="123826" cy="95251"/>
            </a:xfrm>
            <a:custGeom>
              <a:avLst/>
              <a:gdLst/>
              <a:ahLst/>
              <a:cxnLst/>
              <a:rect l="0" t="0" r="0" b="0"/>
              <a:pathLst>
                <a:path w="123826" h="95251">
                  <a:moveTo>
                    <a:pt x="0" y="0"/>
                  </a:moveTo>
                  <a:lnTo>
                    <a:pt x="5057" y="0"/>
                  </a:lnTo>
                  <a:lnTo>
                    <a:pt x="10361" y="5645"/>
                  </a:lnTo>
                  <a:lnTo>
                    <a:pt x="22390" y="21458"/>
                  </a:lnTo>
                  <a:lnTo>
                    <a:pt x="67804" y="54465"/>
                  </a:lnTo>
                  <a:lnTo>
                    <a:pt x="123825" y="952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96"/>
            <p:cNvSpPr/>
            <p:nvPr/>
          </p:nvSpPr>
          <p:spPr>
            <a:xfrm>
              <a:off x="3914775" y="6334125"/>
              <a:ext cx="85726" cy="171451"/>
            </a:xfrm>
            <a:custGeom>
              <a:avLst/>
              <a:gdLst/>
              <a:ahLst/>
              <a:cxnLst/>
              <a:rect l="0" t="0" r="0" b="0"/>
              <a:pathLst>
                <a:path w="85726" h="171451">
                  <a:moveTo>
                    <a:pt x="0" y="0"/>
                  </a:moveTo>
                  <a:lnTo>
                    <a:pt x="7605" y="8663"/>
                  </a:lnTo>
                  <a:lnTo>
                    <a:pt x="31471" y="53591"/>
                  </a:lnTo>
                  <a:lnTo>
                    <a:pt x="49491" y="94547"/>
                  </a:lnTo>
                  <a:lnTo>
                    <a:pt x="85725"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97"/>
            <p:cNvSpPr/>
            <p:nvPr/>
          </p:nvSpPr>
          <p:spPr>
            <a:xfrm>
              <a:off x="3622101" y="6430916"/>
              <a:ext cx="302200" cy="350885"/>
            </a:xfrm>
            <a:custGeom>
              <a:avLst/>
              <a:gdLst/>
              <a:ahLst/>
              <a:cxnLst/>
              <a:rect l="0" t="0" r="0" b="0"/>
              <a:pathLst>
                <a:path w="302200" h="350885">
                  <a:moveTo>
                    <a:pt x="130749" y="74659"/>
                  </a:moveTo>
                  <a:lnTo>
                    <a:pt x="130749" y="61402"/>
                  </a:lnTo>
                  <a:lnTo>
                    <a:pt x="133571" y="55361"/>
                  </a:lnTo>
                  <a:lnTo>
                    <a:pt x="135806" y="52269"/>
                  </a:lnTo>
                  <a:lnTo>
                    <a:pt x="136237" y="50208"/>
                  </a:lnTo>
                  <a:lnTo>
                    <a:pt x="135466" y="48833"/>
                  </a:lnTo>
                  <a:lnTo>
                    <a:pt x="133894" y="47916"/>
                  </a:lnTo>
                  <a:lnTo>
                    <a:pt x="116511" y="46627"/>
                  </a:lnTo>
                  <a:lnTo>
                    <a:pt x="96309" y="51301"/>
                  </a:lnTo>
                  <a:lnTo>
                    <a:pt x="50955" y="78587"/>
                  </a:lnTo>
                  <a:lnTo>
                    <a:pt x="23850" y="101576"/>
                  </a:lnTo>
                  <a:lnTo>
                    <a:pt x="13389" y="117314"/>
                  </a:lnTo>
                  <a:lnTo>
                    <a:pt x="2607" y="149974"/>
                  </a:lnTo>
                  <a:lnTo>
                    <a:pt x="0" y="184346"/>
                  </a:lnTo>
                  <a:lnTo>
                    <a:pt x="3141" y="201373"/>
                  </a:lnTo>
                  <a:lnTo>
                    <a:pt x="15916" y="222858"/>
                  </a:lnTo>
                  <a:lnTo>
                    <a:pt x="28050" y="237574"/>
                  </a:lnTo>
                  <a:lnTo>
                    <a:pt x="70319" y="262885"/>
                  </a:lnTo>
                  <a:lnTo>
                    <a:pt x="77762" y="266818"/>
                  </a:lnTo>
                  <a:lnTo>
                    <a:pt x="100144" y="268366"/>
                  </a:lnTo>
                  <a:lnTo>
                    <a:pt x="147517" y="260736"/>
                  </a:lnTo>
                  <a:lnTo>
                    <a:pt x="189584" y="245945"/>
                  </a:lnTo>
                  <a:lnTo>
                    <a:pt x="234836" y="227044"/>
                  </a:lnTo>
                  <a:lnTo>
                    <a:pt x="241415" y="223875"/>
                  </a:lnTo>
                  <a:lnTo>
                    <a:pt x="265845" y="199187"/>
                  </a:lnTo>
                  <a:lnTo>
                    <a:pt x="275458" y="176924"/>
                  </a:lnTo>
                  <a:lnTo>
                    <a:pt x="281630" y="133194"/>
                  </a:lnTo>
                  <a:lnTo>
                    <a:pt x="272586" y="98588"/>
                  </a:lnTo>
                  <a:lnTo>
                    <a:pt x="250566" y="64177"/>
                  </a:lnTo>
                  <a:lnTo>
                    <a:pt x="219540" y="30500"/>
                  </a:lnTo>
                  <a:lnTo>
                    <a:pt x="195510" y="16302"/>
                  </a:lnTo>
                  <a:lnTo>
                    <a:pt x="154264" y="6257"/>
                  </a:lnTo>
                  <a:lnTo>
                    <a:pt x="122694" y="0"/>
                  </a:lnTo>
                  <a:lnTo>
                    <a:pt x="104844" y="3972"/>
                  </a:lnTo>
                  <a:lnTo>
                    <a:pt x="100779" y="8484"/>
                  </a:lnTo>
                  <a:lnTo>
                    <a:pt x="96262" y="21965"/>
                  </a:lnTo>
                  <a:lnTo>
                    <a:pt x="98776" y="47404"/>
                  </a:lnTo>
                  <a:lnTo>
                    <a:pt x="111224" y="85503"/>
                  </a:lnTo>
                  <a:lnTo>
                    <a:pt x="134489" y="121500"/>
                  </a:lnTo>
                  <a:lnTo>
                    <a:pt x="165606" y="163092"/>
                  </a:lnTo>
                  <a:lnTo>
                    <a:pt x="196156" y="203839"/>
                  </a:lnTo>
                  <a:lnTo>
                    <a:pt x="235553" y="245756"/>
                  </a:lnTo>
                  <a:lnTo>
                    <a:pt x="264978" y="280570"/>
                  </a:lnTo>
                  <a:lnTo>
                    <a:pt x="302199" y="35088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98"/>
            <p:cNvSpPr/>
            <p:nvPr/>
          </p:nvSpPr>
          <p:spPr>
            <a:xfrm>
              <a:off x="3343275" y="6457950"/>
              <a:ext cx="95251" cy="152401"/>
            </a:xfrm>
            <a:custGeom>
              <a:avLst/>
              <a:gdLst/>
              <a:ahLst/>
              <a:cxnLst/>
              <a:rect l="0" t="0" r="0" b="0"/>
              <a:pathLst>
                <a:path w="95251" h="152401">
                  <a:moveTo>
                    <a:pt x="95250" y="0"/>
                  </a:moveTo>
                  <a:lnTo>
                    <a:pt x="95250" y="10113"/>
                  </a:lnTo>
                  <a:lnTo>
                    <a:pt x="92428" y="17900"/>
                  </a:lnTo>
                  <a:lnTo>
                    <a:pt x="62769" y="58721"/>
                  </a:lnTo>
                  <a:lnTo>
                    <a:pt x="27082" y="99360"/>
                  </a:lnTo>
                  <a:lnTo>
                    <a:pt x="0" y="1524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99"/>
            <p:cNvSpPr/>
            <p:nvPr/>
          </p:nvSpPr>
          <p:spPr>
            <a:xfrm>
              <a:off x="3333750" y="6477000"/>
              <a:ext cx="190501" cy="152401"/>
            </a:xfrm>
            <a:custGeom>
              <a:avLst/>
              <a:gdLst/>
              <a:ahLst/>
              <a:cxnLst/>
              <a:rect l="0" t="0" r="0" b="0"/>
              <a:pathLst>
                <a:path w="190501" h="152401">
                  <a:moveTo>
                    <a:pt x="0" y="0"/>
                  </a:moveTo>
                  <a:lnTo>
                    <a:pt x="41757" y="41757"/>
                  </a:lnTo>
                  <a:lnTo>
                    <a:pt x="85753" y="78215"/>
                  </a:lnTo>
                  <a:lnTo>
                    <a:pt x="130571" y="113703"/>
                  </a:lnTo>
                  <a:lnTo>
                    <a:pt x="190500" y="1524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100"/>
            <p:cNvSpPr/>
            <p:nvPr/>
          </p:nvSpPr>
          <p:spPr>
            <a:xfrm>
              <a:off x="3114675" y="6315075"/>
              <a:ext cx="139540" cy="438151"/>
            </a:xfrm>
            <a:custGeom>
              <a:avLst/>
              <a:gdLst/>
              <a:ahLst/>
              <a:cxnLst/>
              <a:rect l="0" t="0" r="0" b="0"/>
              <a:pathLst>
                <a:path w="139540" h="438151">
                  <a:moveTo>
                    <a:pt x="0" y="0"/>
                  </a:moveTo>
                  <a:lnTo>
                    <a:pt x="8663" y="10779"/>
                  </a:lnTo>
                  <a:lnTo>
                    <a:pt x="35647" y="52050"/>
                  </a:lnTo>
                  <a:lnTo>
                    <a:pt x="66770" y="95833"/>
                  </a:lnTo>
                  <a:lnTo>
                    <a:pt x="91891" y="142953"/>
                  </a:lnTo>
                  <a:lnTo>
                    <a:pt x="115987" y="190510"/>
                  </a:lnTo>
                  <a:lnTo>
                    <a:pt x="131616" y="229191"/>
                  </a:lnTo>
                  <a:lnTo>
                    <a:pt x="139539" y="274166"/>
                  </a:lnTo>
                  <a:lnTo>
                    <a:pt x="136830" y="310893"/>
                  </a:lnTo>
                  <a:lnTo>
                    <a:pt x="119212" y="346939"/>
                  </a:lnTo>
                  <a:lnTo>
                    <a:pt x="73698" y="393683"/>
                  </a:lnTo>
                  <a:lnTo>
                    <a:pt x="43062" y="421632"/>
                  </a:lnTo>
                  <a:lnTo>
                    <a:pt x="9525" y="4381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101"/>
            <p:cNvSpPr/>
            <p:nvPr/>
          </p:nvSpPr>
          <p:spPr>
            <a:xfrm>
              <a:off x="2210614" y="6200775"/>
              <a:ext cx="142062" cy="447676"/>
            </a:xfrm>
            <a:custGeom>
              <a:avLst/>
              <a:gdLst/>
              <a:ahLst/>
              <a:cxnLst/>
              <a:rect l="0" t="0" r="0" b="0"/>
              <a:pathLst>
                <a:path w="142062" h="447676">
                  <a:moveTo>
                    <a:pt x="27761" y="0"/>
                  </a:moveTo>
                  <a:lnTo>
                    <a:pt x="8463" y="39523"/>
                  </a:lnTo>
                  <a:lnTo>
                    <a:pt x="1935" y="82266"/>
                  </a:lnTo>
                  <a:lnTo>
                    <a:pt x="0" y="126681"/>
                  </a:lnTo>
                  <a:lnTo>
                    <a:pt x="2250" y="159949"/>
                  </a:lnTo>
                  <a:lnTo>
                    <a:pt x="7435" y="204691"/>
                  </a:lnTo>
                  <a:lnTo>
                    <a:pt x="22609" y="246690"/>
                  </a:lnTo>
                  <a:lnTo>
                    <a:pt x="39718" y="285560"/>
                  </a:lnTo>
                  <a:lnTo>
                    <a:pt x="63166" y="328870"/>
                  </a:lnTo>
                  <a:lnTo>
                    <a:pt x="88181" y="370585"/>
                  </a:lnTo>
                  <a:lnTo>
                    <a:pt x="113505" y="409400"/>
                  </a:lnTo>
                  <a:lnTo>
                    <a:pt x="142061" y="4476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102"/>
            <p:cNvSpPr/>
            <p:nvPr/>
          </p:nvSpPr>
          <p:spPr>
            <a:xfrm>
              <a:off x="2962191" y="6496050"/>
              <a:ext cx="133435" cy="171451"/>
            </a:xfrm>
            <a:custGeom>
              <a:avLst/>
              <a:gdLst/>
              <a:ahLst/>
              <a:cxnLst/>
              <a:rect l="0" t="0" r="0" b="0"/>
              <a:pathLst>
                <a:path w="133435" h="171451">
                  <a:moveTo>
                    <a:pt x="104859" y="0"/>
                  </a:moveTo>
                  <a:lnTo>
                    <a:pt x="110347" y="0"/>
                  </a:lnTo>
                  <a:lnTo>
                    <a:pt x="108004" y="0"/>
                  </a:lnTo>
                  <a:lnTo>
                    <a:pt x="113336" y="0"/>
                  </a:lnTo>
                  <a:lnTo>
                    <a:pt x="109017" y="0"/>
                  </a:lnTo>
                  <a:lnTo>
                    <a:pt x="66063" y="16247"/>
                  </a:lnTo>
                  <a:lnTo>
                    <a:pt x="27104" y="36855"/>
                  </a:lnTo>
                  <a:lnTo>
                    <a:pt x="4680" y="59603"/>
                  </a:lnTo>
                  <a:lnTo>
                    <a:pt x="1031" y="68311"/>
                  </a:lnTo>
                  <a:lnTo>
                    <a:pt x="0" y="104402"/>
                  </a:lnTo>
                  <a:lnTo>
                    <a:pt x="8513" y="118368"/>
                  </a:lnTo>
                  <a:lnTo>
                    <a:pt x="15228" y="126537"/>
                  </a:lnTo>
                  <a:lnTo>
                    <a:pt x="33979" y="138436"/>
                  </a:lnTo>
                  <a:lnTo>
                    <a:pt x="73222" y="158166"/>
                  </a:lnTo>
                  <a:lnTo>
                    <a:pt x="133434"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103"/>
            <p:cNvSpPr/>
            <p:nvPr/>
          </p:nvSpPr>
          <p:spPr>
            <a:xfrm>
              <a:off x="2876550" y="6467475"/>
              <a:ext cx="28576" cy="142876"/>
            </a:xfrm>
            <a:custGeom>
              <a:avLst/>
              <a:gdLst/>
              <a:ahLst/>
              <a:cxnLst/>
              <a:rect l="0" t="0" r="0" b="0"/>
              <a:pathLst>
                <a:path w="28576" h="142876">
                  <a:moveTo>
                    <a:pt x="0" y="0"/>
                  </a:moveTo>
                  <a:lnTo>
                    <a:pt x="5057" y="5057"/>
                  </a:lnTo>
                  <a:lnTo>
                    <a:pt x="7539" y="10361"/>
                  </a:lnTo>
                  <a:lnTo>
                    <a:pt x="16890" y="49371"/>
                  </a:lnTo>
                  <a:lnTo>
                    <a:pt x="21232" y="73895"/>
                  </a:lnTo>
                  <a:lnTo>
                    <a:pt x="26400" y="97389"/>
                  </a:lnTo>
                  <a:lnTo>
                    <a:pt x="28575" y="1428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104"/>
            <p:cNvSpPr/>
            <p:nvPr/>
          </p:nvSpPr>
          <p:spPr>
            <a:xfrm>
              <a:off x="2819400" y="6471513"/>
              <a:ext cx="114301" cy="15013"/>
            </a:xfrm>
            <a:custGeom>
              <a:avLst/>
              <a:gdLst/>
              <a:ahLst/>
              <a:cxnLst/>
              <a:rect l="0" t="0" r="0" b="0"/>
              <a:pathLst>
                <a:path w="114301" h="15013">
                  <a:moveTo>
                    <a:pt x="0" y="5487"/>
                  </a:moveTo>
                  <a:lnTo>
                    <a:pt x="0" y="0"/>
                  </a:lnTo>
                  <a:lnTo>
                    <a:pt x="0" y="2342"/>
                  </a:lnTo>
                  <a:lnTo>
                    <a:pt x="2117" y="3391"/>
                  </a:lnTo>
                  <a:lnTo>
                    <a:pt x="44240" y="5365"/>
                  </a:lnTo>
                  <a:lnTo>
                    <a:pt x="114300" y="1501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105"/>
            <p:cNvSpPr/>
            <p:nvPr/>
          </p:nvSpPr>
          <p:spPr>
            <a:xfrm>
              <a:off x="2667000" y="6496050"/>
              <a:ext cx="95251" cy="28576"/>
            </a:xfrm>
            <a:custGeom>
              <a:avLst/>
              <a:gdLst/>
              <a:ahLst/>
              <a:cxnLst/>
              <a:rect l="0" t="0" r="0" b="0"/>
              <a:pathLst>
                <a:path w="95251" h="28576">
                  <a:moveTo>
                    <a:pt x="0" y="0"/>
                  </a:moveTo>
                  <a:lnTo>
                    <a:pt x="5057" y="0"/>
                  </a:lnTo>
                  <a:lnTo>
                    <a:pt x="45124" y="8937"/>
                  </a:lnTo>
                  <a:lnTo>
                    <a:pt x="62054" y="12173"/>
                  </a:lnTo>
                  <a:lnTo>
                    <a:pt x="95250" y="285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106"/>
            <p:cNvSpPr/>
            <p:nvPr/>
          </p:nvSpPr>
          <p:spPr>
            <a:xfrm>
              <a:off x="2676570" y="6421105"/>
              <a:ext cx="104731" cy="208296"/>
            </a:xfrm>
            <a:custGeom>
              <a:avLst/>
              <a:gdLst/>
              <a:ahLst/>
              <a:cxnLst/>
              <a:rect l="0" t="0" r="0" b="0"/>
              <a:pathLst>
                <a:path w="104731" h="208296">
                  <a:moveTo>
                    <a:pt x="19005" y="17795"/>
                  </a:moveTo>
                  <a:lnTo>
                    <a:pt x="19005" y="64763"/>
                  </a:lnTo>
                  <a:lnTo>
                    <a:pt x="17947" y="108878"/>
                  </a:lnTo>
                  <a:lnTo>
                    <a:pt x="8644" y="145814"/>
                  </a:lnTo>
                  <a:lnTo>
                    <a:pt x="1099" y="189405"/>
                  </a:lnTo>
                  <a:lnTo>
                    <a:pt x="0" y="207497"/>
                  </a:lnTo>
                  <a:lnTo>
                    <a:pt x="1016" y="166054"/>
                  </a:lnTo>
                  <a:lnTo>
                    <a:pt x="8156" y="122024"/>
                  </a:lnTo>
                  <a:lnTo>
                    <a:pt x="10277" y="78875"/>
                  </a:lnTo>
                  <a:lnTo>
                    <a:pt x="17647" y="35899"/>
                  </a:lnTo>
                  <a:lnTo>
                    <a:pt x="19795" y="8279"/>
                  </a:lnTo>
                  <a:lnTo>
                    <a:pt x="21648" y="5101"/>
                  </a:lnTo>
                  <a:lnTo>
                    <a:pt x="27170" y="0"/>
                  </a:lnTo>
                  <a:lnTo>
                    <a:pt x="27624" y="639"/>
                  </a:lnTo>
                  <a:lnTo>
                    <a:pt x="41752" y="42626"/>
                  </a:lnTo>
                  <a:lnTo>
                    <a:pt x="61638" y="90237"/>
                  </a:lnTo>
                  <a:lnTo>
                    <a:pt x="80304" y="135861"/>
                  </a:lnTo>
                  <a:lnTo>
                    <a:pt x="89675" y="175995"/>
                  </a:lnTo>
                  <a:lnTo>
                    <a:pt x="104730" y="20829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107"/>
            <p:cNvSpPr/>
            <p:nvPr/>
          </p:nvSpPr>
          <p:spPr>
            <a:xfrm>
              <a:off x="2419350" y="6486525"/>
              <a:ext cx="104776" cy="9526"/>
            </a:xfrm>
            <a:custGeom>
              <a:avLst/>
              <a:gdLst/>
              <a:ahLst/>
              <a:cxnLst/>
              <a:rect l="0" t="0" r="0" b="0"/>
              <a:pathLst>
                <a:path w="104776" h="9526">
                  <a:moveTo>
                    <a:pt x="0" y="0"/>
                  </a:moveTo>
                  <a:lnTo>
                    <a:pt x="27627" y="1058"/>
                  </a:lnTo>
                  <a:lnTo>
                    <a:pt x="67805" y="8201"/>
                  </a:lnTo>
                  <a:lnTo>
                    <a:pt x="104775"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108"/>
            <p:cNvSpPr/>
            <p:nvPr/>
          </p:nvSpPr>
          <p:spPr>
            <a:xfrm>
              <a:off x="2295525" y="6367169"/>
              <a:ext cx="84648" cy="90782"/>
            </a:xfrm>
            <a:custGeom>
              <a:avLst/>
              <a:gdLst/>
              <a:ahLst/>
              <a:cxnLst/>
              <a:rect l="0" t="0" r="0" b="0"/>
              <a:pathLst>
                <a:path w="84648" h="90782">
                  <a:moveTo>
                    <a:pt x="0" y="5056"/>
                  </a:moveTo>
                  <a:lnTo>
                    <a:pt x="10113" y="0"/>
                  </a:lnTo>
                  <a:lnTo>
                    <a:pt x="20723" y="339"/>
                  </a:lnTo>
                  <a:lnTo>
                    <a:pt x="31435" y="4018"/>
                  </a:lnTo>
                  <a:lnTo>
                    <a:pt x="73446" y="32421"/>
                  </a:lnTo>
                  <a:lnTo>
                    <a:pt x="80268" y="41207"/>
                  </a:lnTo>
                  <a:lnTo>
                    <a:pt x="84108" y="52103"/>
                  </a:lnTo>
                  <a:lnTo>
                    <a:pt x="84647" y="55471"/>
                  </a:lnTo>
                  <a:lnTo>
                    <a:pt x="76779" y="64857"/>
                  </a:lnTo>
                  <a:lnTo>
                    <a:pt x="60144" y="76397"/>
                  </a:lnTo>
                  <a:lnTo>
                    <a:pt x="19050" y="9078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109"/>
            <p:cNvSpPr/>
            <p:nvPr/>
          </p:nvSpPr>
          <p:spPr>
            <a:xfrm>
              <a:off x="2305442" y="6438900"/>
              <a:ext cx="28184" cy="190501"/>
            </a:xfrm>
            <a:custGeom>
              <a:avLst/>
              <a:gdLst/>
              <a:ahLst/>
              <a:cxnLst/>
              <a:rect l="0" t="0" r="0" b="0"/>
              <a:pathLst>
                <a:path w="28184" h="190501">
                  <a:moveTo>
                    <a:pt x="9133" y="0"/>
                  </a:moveTo>
                  <a:lnTo>
                    <a:pt x="932" y="0"/>
                  </a:lnTo>
                  <a:lnTo>
                    <a:pt x="491" y="1058"/>
                  </a:lnTo>
                  <a:lnTo>
                    <a:pt x="0" y="5057"/>
                  </a:lnTo>
                  <a:lnTo>
                    <a:pt x="14819" y="48303"/>
                  </a:lnTo>
                  <a:lnTo>
                    <a:pt x="18153" y="92334"/>
                  </a:lnTo>
                  <a:lnTo>
                    <a:pt x="25104" y="137203"/>
                  </a:lnTo>
                  <a:lnTo>
                    <a:pt x="28183" y="1905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110"/>
            <p:cNvSpPr/>
            <p:nvPr/>
          </p:nvSpPr>
          <p:spPr>
            <a:xfrm>
              <a:off x="1981200" y="6553200"/>
              <a:ext cx="76201" cy="19051"/>
            </a:xfrm>
            <a:custGeom>
              <a:avLst/>
              <a:gdLst/>
              <a:ahLst/>
              <a:cxnLst/>
              <a:rect l="0" t="0" r="0" b="0"/>
              <a:pathLst>
                <a:path w="76201" h="19051">
                  <a:moveTo>
                    <a:pt x="0" y="0"/>
                  </a:moveTo>
                  <a:lnTo>
                    <a:pt x="5056" y="5057"/>
                  </a:lnTo>
                  <a:lnTo>
                    <a:pt x="10361" y="7539"/>
                  </a:lnTo>
                  <a:lnTo>
                    <a:pt x="7620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111"/>
            <p:cNvSpPr/>
            <p:nvPr/>
          </p:nvSpPr>
          <p:spPr>
            <a:xfrm>
              <a:off x="1981200" y="6478324"/>
              <a:ext cx="66676" cy="17727"/>
            </a:xfrm>
            <a:custGeom>
              <a:avLst/>
              <a:gdLst/>
              <a:ahLst/>
              <a:cxnLst/>
              <a:rect l="0" t="0" r="0" b="0"/>
              <a:pathLst>
                <a:path w="66676" h="17727">
                  <a:moveTo>
                    <a:pt x="0" y="8201"/>
                  </a:moveTo>
                  <a:lnTo>
                    <a:pt x="0" y="3145"/>
                  </a:lnTo>
                  <a:lnTo>
                    <a:pt x="1058" y="1655"/>
                  </a:lnTo>
                  <a:lnTo>
                    <a:pt x="2822" y="662"/>
                  </a:lnTo>
                  <a:lnTo>
                    <a:pt x="5056" y="0"/>
                  </a:lnTo>
                  <a:lnTo>
                    <a:pt x="6546" y="617"/>
                  </a:lnTo>
                  <a:lnTo>
                    <a:pt x="7539" y="2087"/>
                  </a:lnTo>
                  <a:lnTo>
                    <a:pt x="8201" y="4125"/>
                  </a:lnTo>
                  <a:lnTo>
                    <a:pt x="10759" y="5484"/>
                  </a:lnTo>
                  <a:lnTo>
                    <a:pt x="66675" y="1772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112"/>
            <p:cNvSpPr/>
            <p:nvPr/>
          </p:nvSpPr>
          <p:spPr>
            <a:xfrm>
              <a:off x="1772974" y="6534150"/>
              <a:ext cx="55827" cy="9526"/>
            </a:xfrm>
            <a:custGeom>
              <a:avLst/>
              <a:gdLst/>
              <a:ahLst/>
              <a:cxnLst/>
              <a:rect l="0" t="0" r="0" b="0"/>
              <a:pathLst>
                <a:path w="55827" h="9526">
                  <a:moveTo>
                    <a:pt x="8201" y="0"/>
                  </a:moveTo>
                  <a:lnTo>
                    <a:pt x="0" y="0"/>
                  </a:lnTo>
                  <a:lnTo>
                    <a:pt x="4125" y="0"/>
                  </a:lnTo>
                  <a:lnTo>
                    <a:pt x="9212" y="2822"/>
                  </a:lnTo>
                  <a:lnTo>
                    <a:pt x="12050" y="5057"/>
                  </a:lnTo>
                  <a:lnTo>
                    <a:pt x="55826"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113"/>
            <p:cNvSpPr/>
            <p:nvPr/>
          </p:nvSpPr>
          <p:spPr>
            <a:xfrm>
              <a:off x="1781175" y="6419850"/>
              <a:ext cx="28576" cy="209551"/>
            </a:xfrm>
            <a:custGeom>
              <a:avLst/>
              <a:gdLst/>
              <a:ahLst/>
              <a:cxnLst/>
              <a:rect l="0" t="0" r="0" b="0"/>
              <a:pathLst>
                <a:path w="28576" h="209551">
                  <a:moveTo>
                    <a:pt x="0" y="0"/>
                  </a:moveTo>
                  <a:lnTo>
                    <a:pt x="5056" y="0"/>
                  </a:lnTo>
                  <a:lnTo>
                    <a:pt x="6546" y="2117"/>
                  </a:lnTo>
                  <a:lnTo>
                    <a:pt x="8936" y="20722"/>
                  </a:lnTo>
                  <a:lnTo>
                    <a:pt x="15994" y="67287"/>
                  </a:lnTo>
                  <a:lnTo>
                    <a:pt x="19203" y="106838"/>
                  </a:lnTo>
                  <a:lnTo>
                    <a:pt x="26410" y="149241"/>
                  </a:lnTo>
                  <a:lnTo>
                    <a:pt x="28575" y="2095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114"/>
            <p:cNvSpPr/>
            <p:nvPr/>
          </p:nvSpPr>
          <p:spPr>
            <a:xfrm>
              <a:off x="1476385" y="6316318"/>
              <a:ext cx="228591" cy="508879"/>
            </a:xfrm>
            <a:custGeom>
              <a:avLst/>
              <a:gdLst/>
              <a:ahLst/>
              <a:cxnLst/>
              <a:rect l="0" t="0" r="0" b="0"/>
              <a:pathLst>
                <a:path w="228591" h="508879">
                  <a:moveTo>
                    <a:pt x="9515" y="103532"/>
                  </a:moveTo>
                  <a:lnTo>
                    <a:pt x="4459" y="103532"/>
                  </a:lnTo>
                  <a:lnTo>
                    <a:pt x="2969" y="104590"/>
                  </a:lnTo>
                  <a:lnTo>
                    <a:pt x="1976" y="106354"/>
                  </a:lnTo>
                  <a:lnTo>
                    <a:pt x="579" y="116715"/>
                  </a:lnTo>
                  <a:lnTo>
                    <a:pt x="5" y="162762"/>
                  </a:lnTo>
                  <a:lnTo>
                    <a:pt x="0" y="168420"/>
                  </a:lnTo>
                  <a:lnTo>
                    <a:pt x="2114" y="172190"/>
                  </a:lnTo>
                  <a:lnTo>
                    <a:pt x="5639" y="174704"/>
                  </a:lnTo>
                  <a:lnTo>
                    <a:pt x="21449" y="178739"/>
                  </a:lnTo>
                  <a:lnTo>
                    <a:pt x="28225" y="176468"/>
                  </a:lnTo>
                  <a:lnTo>
                    <a:pt x="31513" y="174381"/>
                  </a:lnTo>
                  <a:lnTo>
                    <a:pt x="44395" y="155823"/>
                  </a:lnTo>
                  <a:lnTo>
                    <a:pt x="50770" y="144059"/>
                  </a:lnTo>
                  <a:lnTo>
                    <a:pt x="51835" y="139017"/>
                  </a:lnTo>
                  <a:lnTo>
                    <a:pt x="51487" y="134596"/>
                  </a:lnTo>
                  <a:lnTo>
                    <a:pt x="43323" y="114842"/>
                  </a:lnTo>
                  <a:lnTo>
                    <a:pt x="31949" y="105737"/>
                  </a:lnTo>
                  <a:lnTo>
                    <a:pt x="13946" y="96324"/>
                  </a:lnTo>
                  <a:lnTo>
                    <a:pt x="11411" y="96610"/>
                  </a:lnTo>
                  <a:lnTo>
                    <a:pt x="5772" y="99750"/>
                  </a:lnTo>
                  <a:lnTo>
                    <a:pt x="4903" y="102069"/>
                  </a:lnTo>
                  <a:lnTo>
                    <a:pt x="5382" y="104675"/>
                  </a:lnTo>
                  <a:lnTo>
                    <a:pt x="11113" y="113395"/>
                  </a:lnTo>
                  <a:lnTo>
                    <a:pt x="17633" y="119557"/>
                  </a:lnTo>
                  <a:lnTo>
                    <a:pt x="27587" y="125824"/>
                  </a:lnTo>
                  <a:lnTo>
                    <a:pt x="75028" y="131555"/>
                  </a:lnTo>
                  <a:lnTo>
                    <a:pt x="97718" y="126887"/>
                  </a:lnTo>
                  <a:lnTo>
                    <a:pt x="124549" y="108688"/>
                  </a:lnTo>
                  <a:lnTo>
                    <a:pt x="134725" y="92064"/>
                  </a:lnTo>
                  <a:lnTo>
                    <a:pt x="147281" y="52672"/>
                  </a:lnTo>
                  <a:lnTo>
                    <a:pt x="143585" y="27432"/>
                  </a:lnTo>
                  <a:lnTo>
                    <a:pt x="134898" y="2951"/>
                  </a:lnTo>
                  <a:lnTo>
                    <a:pt x="133321" y="1553"/>
                  </a:lnTo>
                  <a:lnTo>
                    <a:pt x="128745" y="0"/>
                  </a:lnTo>
                  <a:lnTo>
                    <a:pt x="128160" y="1702"/>
                  </a:lnTo>
                  <a:lnTo>
                    <a:pt x="135766" y="48690"/>
                  </a:lnTo>
                  <a:lnTo>
                    <a:pt x="140762" y="94691"/>
                  </a:lnTo>
                  <a:lnTo>
                    <a:pt x="142242" y="139012"/>
                  </a:lnTo>
                  <a:lnTo>
                    <a:pt x="142680" y="181778"/>
                  </a:lnTo>
                  <a:lnTo>
                    <a:pt x="145633" y="227963"/>
                  </a:lnTo>
                  <a:lnTo>
                    <a:pt x="150388" y="275162"/>
                  </a:lnTo>
                  <a:lnTo>
                    <a:pt x="154619" y="319838"/>
                  </a:lnTo>
                  <a:lnTo>
                    <a:pt x="159753" y="362709"/>
                  </a:lnTo>
                  <a:lnTo>
                    <a:pt x="159896" y="394405"/>
                  </a:lnTo>
                  <a:lnTo>
                    <a:pt x="156431" y="429659"/>
                  </a:lnTo>
                  <a:lnTo>
                    <a:pt x="153587" y="470037"/>
                  </a:lnTo>
                  <a:lnTo>
                    <a:pt x="147278" y="489026"/>
                  </a:lnTo>
                  <a:lnTo>
                    <a:pt x="142632" y="497053"/>
                  </a:lnTo>
                  <a:lnTo>
                    <a:pt x="137418" y="502404"/>
                  </a:lnTo>
                  <a:lnTo>
                    <a:pt x="125980" y="508351"/>
                  </a:lnTo>
                  <a:lnTo>
                    <a:pt x="122083" y="508878"/>
                  </a:lnTo>
                  <a:lnTo>
                    <a:pt x="119486" y="508171"/>
                  </a:lnTo>
                  <a:lnTo>
                    <a:pt x="117754" y="506641"/>
                  </a:lnTo>
                  <a:lnTo>
                    <a:pt x="105203" y="484263"/>
                  </a:lnTo>
                  <a:lnTo>
                    <a:pt x="98192" y="445765"/>
                  </a:lnTo>
                  <a:lnTo>
                    <a:pt x="96552" y="413327"/>
                  </a:lnTo>
                  <a:lnTo>
                    <a:pt x="95629" y="370654"/>
                  </a:lnTo>
                  <a:lnTo>
                    <a:pt x="97529" y="349253"/>
                  </a:lnTo>
                  <a:lnTo>
                    <a:pt x="110500" y="309571"/>
                  </a:lnTo>
                  <a:lnTo>
                    <a:pt x="134971" y="266837"/>
                  </a:lnTo>
                  <a:lnTo>
                    <a:pt x="150645" y="257957"/>
                  </a:lnTo>
                  <a:lnTo>
                    <a:pt x="190064" y="242441"/>
                  </a:lnTo>
                  <a:lnTo>
                    <a:pt x="193381" y="242704"/>
                  </a:lnTo>
                  <a:lnTo>
                    <a:pt x="195592" y="243939"/>
                  </a:lnTo>
                  <a:lnTo>
                    <a:pt x="212233" y="246978"/>
                  </a:lnTo>
                  <a:lnTo>
                    <a:pt x="214511" y="248904"/>
                  </a:lnTo>
                  <a:lnTo>
                    <a:pt x="217041" y="253867"/>
                  </a:lnTo>
                  <a:lnTo>
                    <a:pt x="228590" y="27498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115"/>
            <p:cNvSpPr/>
            <p:nvPr/>
          </p:nvSpPr>
          <p:spPr>
            <a:xfrm>
              <a:off x="1323975" y="6419850"/>
              <a:ext cx="85726" cy="132698"/>
            </a:xfrm>
            <a:custGeom>
              <a:avLst/>
              <a:gdLst/>
              <a:ahLst/>
              <a:cxnLst/>
              <a:rect l="0" t="0" r="0" b="0"/>
              <a:pathLst>
                <a:path w="85726" h="132698">
                  <a:moveTo>
                    <a:pt x="0" y="0"/>
                  </a:moveTo>
                  <a:lnTo>
                    <a:pt x="0" y="13257"/>
                  </a:lnTo>
                  <a:lnTo>
                    <a:pt x="2822" y="19298"/>
                  </a:lnTo>
                  <a:lnTo>
                    <a:pt x="7604" y="27627"/>
                  </a:lnTo>
                  <a:lnTo>
                    <a:pt x="15188" y="50166"/>
                  </a:lnTo>
                  <a:lnTo>
                    <a:pt x="18542" y="95585"/>
                  </a:lnTo>
                  <a:lnTo>
                    <a:pt x="19005" y="125915"/>
                  </a:lnTo>
                  <a:lnTo>
                    <a:pt x="17962" y="128393"/>
                  </a:lnTo>
                  <a:lnTo>
                    <a:pt x="16208" y="130046"/>
                  </a:lnTo>
                  <a:lnTo>
                    <a:pt x="10845" y="132697"/>
                  </a:lnTo>
                  <a:lnTo>
                    <a:pt x="4860" y="123044"/>
                  </a:lnTo>
                  <a:lnTo>
                    <a:pt x="4298" y="118013"/>
                  </a:lnTo>
                  <a:lnTo>
                    <a:pt x="11043" y="81260"/>
                  </a:lnTo>
                  <a:lnTo>
                    <a:pt x="30129" y="49566"/>
                  </a:lnTo>
                  <a:lnTo>
                    <a:pt x="40908" y="37904"/>
                  </a:lnTo>
                  <a:lnTo>
                    <a:pt x="49225" y="32720"/>
                  </a:lnTo>
                  <a:lnTo>
                    <a:pt x="59858" y="29804"/>
                  </a:lnTo>
                  <a:lnTo>
                    <a:pt x="85725" y="285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116"/>
            <p:cNvSpPr/>
            <p:nvPr/>
          </p:nvSpPr>
          <p:spPr>
            <a:xfrm>
              <a:off x="1104900" y="6191250"/>
              <a:ext cx="235407" cy="238126"/>
            </a:xfrm>
            <a:custGeom>
              <a:avLst/>
              <a:gdLst/>
              <a:ahLst/>
              <a:cxnLst/>
              <a:rect l="0" t="0" r="0" b="0"/>
              <a:pathLst>
                <a:path w="235407" h="238126">
                  <a:moveTo>
                    <a:pt x="0" y="0"/>
                  </a:moveTo>
                  <a:lnTo>
                    <a:pt x="42214" y="0"/>
                  </a:lnTo>
                  <a:lnTo>
                    <a:pt x="88850" y="2822"/>
                  </a:lnTo>
                  <a:lnTo>
                    <a:pt x="133762" y="16247"/>
                  </a:lnTo>
                  <a:lnTo>
                    <a:pt x="174354" y="31470"/>
                  </a:lnTo>
                  <a:lnTo>
                    <a:pt x="212711" y="49491"/>
                  </a:lnTo>
                  <a:lnTo>
                    <a:pt x="224360" y="62212"/>
                  </a:lnTo>
                  <a:lnTo>
                    <a:pt x="232007" y="77392"/>
                  </a:lnTo>
                  <a:lnTo>
                    <a:pt x="235406" y="91193"/>
                  </a:lnTo>
                  <a:lnTo>
                    <a:pt x="232263" y="115920"/>
                  </a:lnTo>
                  <a:lnTo>
                    <a:pt x="224584" y="128426"/>
                  </a:lnTo>
                  <a:lnTo>
                    <a:pt x="213057" y="137511"/>
                  </a:lnTo>
                  <a:lnTo>
                    <a:pt x="170657" y="155287"/>
                  </a:lnTo>
                  <a:lnTo>
                    <a:pt x="123721" y="178951"/>
                  </a:lnTo>
                  <a:lnTo>
                    <a:pt x="81674" y="196583"/>
                  </a:lnTo>
                  <a:lnTo>
                    <a:pt x="34561" y="212690"/>
                  </a:lnTo>
                  <a:lnTo>
                    <a:pt x="9022" y="225418"/>
                  </a:lnTo>
                  <a:lnTo>
                    <a:pt x="0" y="2381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117"/>
            <p:cNvSpPr/>
            <p:nvPr/>
          </p:nvSpPr>
          <p:spPr>
            <a:xfrm>
              <a:off x="1104900" y="6153150"/>
              <a:ext cx="57151" cy="552451"/>
            </a:xfrm>
            <a:custGeom>
              <a:avLst/>
              <a:gdLst/>
              <a:ahLst/>
              <a:cxnLst/>
              <a:rect l="0" t="0" r="0" b="0"/>
              <a:pathLst>
                <a:path w="57151" h="552451">
                  <a:moveTo>
                    <a:pt x="0" y="0"/>
                  </a:moveTo>
                  <a:lnTo>
                    <a:pt x="5056" y="45761"/>
                  </a:lnTo>
                  <a:lnTo>
                    <a:pt x="8201" y="90817"/>
                  </a:lnTo>
                  <a:lnTo>
                    <a:pt x="14189" y="129214"/>
                  </a:lnTo>
                  <a:lnTo>
                    <a:pt x="16890" y="161851"/>
                  </a:lnTo>
                  <a:lnTo>
                    <a:pt x="19148" y="197875"/>
                  </a:lnTo>
                  <a:lnTo>
                    <a:pt x="25312" y="241957"/>
                  </a:lnTo>
                  <a:lnTo>
                    <a:pt x="28666" y="281829"/>
                  </a:lnTo>
                  <a:lnTo>
                    <a:pt x="34834" y="320454"/>
                  </a:lnTo>
                  <a:lnTo>
                    <a:pt x="37132" y="358710"/>
                  </a:lnTo>
                  <a:lnTo>
                    <a:pt x="38872" y="396856"/>
                  </a:lnTo>
                  <a:lnTo>
                    <a:pt x="44561" y="433911"/>
                  </a:lnTo>
                  <a:lnTo>
                    <a:pt x="46717" y="468644"/>
                  </a:lnTo>
                  <a:lnTo>
                    <a:pt x="48414" y="513507"/>
                  </a:lnTo>
                  <a:lnTo>
                    <a:pt x="57150" y="552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44" name="SMARTInkShape-Group17"/>
          <p:cNvGrpSpPr/>
          <p:nvPr/>
        </p:nvGrpSpPr>
        <p:grpSpPr>
          <a:xfrm>
            <a:off x="2667000" y="2962275"/>
            <a:ext cx="3457576" cy="1333501"/>
            <a:chOff x="2667000" y="2962275"/>
            <a:chExt cx="3457576" cy="1333501"/>
          </a:xfrm>
        </p:grpSpPr>
        <p:sp>
          <p:nvSpPr>
            <p:cNvPr id="29" name="SMARTInkShape-118"/>
            <p:cNvSpPr/>
            <p:nvPr/>
          </p:nvSpPr>
          <p:spPr>
            <a:xfrm>
              <a:off x="2667000" y="3695700"/>
              <a:ext cx="209551" cy="266701"/>
            </a:xfrm>
            <a:custGeom>
              <a:avLst/>
              <a:gdLst/>
              <a:ahLst/>
              <a:cxnLst/>
              <a:rect l="0" t="0" r="0" b="0"/>
              <a:pathLst>
                <a:path w="209551" h="266701">
                  <a:moveTo>
                    <a:pt x="209550" y="0"/>
                  </a:moveTo>
                  <a:lnTo>
                    <a:pt x="209550" y="5057"/>
                  </a:lnTo>
                  <a:lnTo>
                    <a:pt x="204494" y="18314"/>
                  </a:lnTo>
                  <a:lnTo>
                    <a:pt x="170540" y="65372"/>
                  </a:lnTo>
                  <a:lnTo>
                    <a:pt x="135148" y="111049"/>
                  </a:lnTo>
                  <a:lnTo>
                    <a:pt x="91786" y="158630"/>
                  </a:lnTo>
                  <a:lnTo>
                    <a:pt x="56466" y="199374"/>
                  </a:lnTo>
                  <a:lnTo>
                    <a:pt x="13197" y="235659"/>
                  </a:lnTo>
                  <a:lnTo>
                    <a:pt x="0" y="2667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119"/>
            <p:cNvSpPr/>
            <p:nvPr/>
          </p:nvSpPr>
          <p:spPr>
            <a:xfrm>
              <a:off x="3048000" y="3676650"/>
              <a:ext cx="19051" cy="19051"/>
            </a:xfrm>
            <a:custGeom>
              <a:avLst/>
              <a:gdLst/>
              <a:ahLst/>
              <a:cxnLst/>
              <a:rect l="0" t="0" r="0" b="0"/>
              <a:pathLst>
                <a:path w="19051" h="19051">
                  <a:moveTo>
                    <a:pt x="19050" y="0"/>
                  </a:moveTo>
                  <a:lnTo>
                    <a:pt x="13994" y="0"/>
                  </a:lnTo>
                  <a:lnTo>
                    <a:pt x="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120"/>
            <p:cNvSpPr/>
            <p:nvPr/>
          </p:nvSpPr>
          <p:spPr>
            <a:xfrm>
              <a:off x="2752725" y="3781425"/>
              <a:ext cx="247651" cy="314326"/>
            </a:xfrm>
            <a:custGeom>
              <a:avLst/>
              <a:gdLst/>
              <a:ahLst/>
              <a:cxnLst/>
              <a:rect l="0" t="0" r="0" b="0"/>
              <a:pathLst>
                <a:path w="247651" h="314326">
                  <a:moveTo>
                    <a:pt x="247650" y="0"/>
                  </a:moveTo>
                  <a:lnTo>
                    <a:pt x="208611" y="40098"/>
                  </a:lnTo>
                  <a:lnTo>
                    <a:pt x="174919" y="80931"/>
                  </a:lnTo>
                  <a:lnTo>
                    <a:pt x="150453" y="121626"/>
                  </a:lnTo>
                  <a:lnTo>
                    <a:pt x="121452" y="161831"/>
                  </a:lnTo>
                  <a:lnTo>
                    <a:pt x="85122" y="209359"/>
                  </a:lnTo>
                  <a:lnTo>
                    <a:pt x="47349" y="255425"/>
                  </a:lnTo>
                  <a:lnTo>
                    <a:pt x="0" y="3143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3" name="SMARTInkShape-121"/>
            <p:cNvSpPr/>
            <p:nvPr/>
          </p:nvSpPr>
          <p:spPr>
            <a:xfrm>
              <a:off x="3286125" y="3667125"/>
              <a:ext cx="19051" cy="19051"/>
            </a:xfrm>
            <a:custGeom>
              <a:avLst/>
              <a:gdLst/>
              <a:ahLst/>
              <a:cxnLst/>
              <a:rect l="0" t="0" r="0" b="0"/>
              <a:pathLst>
                <a:path w="19051" h="19051">
                  <a:moveTo>
                    <a:pt x="19050" y="0"/>
                  </a:moveTo>
                  <a:lnTo>
                    <a:pt x="10849" y="0"/>
                  </a:lnTo>
                  <a:lnTo>
                    <a:pt x="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4" name="SMARTInkShape-122"/>
            <p:cNvSpPr/>
            <p:nvPr/>
          </p:nvSpPr>
          <p:spPr>
            <a:xfrm>
              <a:off x="2971800" y="3829050"/>
              <a:ext cx="219076" cy="314326"/>
            </a:xfrm>
            <a:custGeom>
              <a:avLst/>
              <a:gdLst/>
              <a:ahLst/>
              <a:cxnLst/>
              <a:rect l="0" t="0" r="0" b="0"/>
              <a:pathLst>
                <a:path w="219076" h="314326">
                  <a:moveTo>
                    <a:pt x="219075" y="0"/>
                  </a:moveTo>
                  <a:lnTo>
                    <a:pt x="219075" y="5057"/>
                  </a:lnTo>
                  <a:lnTo>
                    <a:pt x="179303" y="48905"/>
                  </a:lnTo>
                  <a:lnTo>
                    <a:pt x="143491" y="87880"/>
                  </a:lnTo>
                  <a:lnTo>
                    <a:pt x="112540" y="134364"/>
                  </a:lnTo>
                  <a:lnTo>
                    <a:pt x="90260" y="173984"/>
                  </a:lnTo>
                  <a:lnTo>
                    <a:pt x="62711" y="218753"/>
                  </a:lnTo>
                  <a:lnTo>
                    <a:pt x="30614" y="264441"/>
                  </a:lnTo>
                  <a:lnTo>
                    <a:pt x="0" y="3143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5" name="SMARTInkShape-123"/>
            <p:cNvSpPr/>
            <p:nvPr/>
          </p:nvSpPr>
          <p:spPr>
            <a:xfrm>
              <a:off x="3038475" y="3695700"/>
              <a:ext cx="466726" cy="571501"/>
            </a:xfrm>
            <a:custGeom>
              <a:avLst/>
              <a:gdLst/>
              <a:ahLst/>
              <a:cxnLst/>
              <a:rect l="0" t="0" r="0" b="0"/>
              <a:pathLst>
                <a:path w="466726" h="571501">
                  <a:moveTo>
                    <a:pt x="466725" y="0"/>
                  </a:moveTo>
                  <a:lnTo>
                    <a:pt x="441783" y="44240"/>
                  </a:lnTo>
                  <a:lnTo>
                    <a:pt x="406878" y="87200"/>
                  </a:lnTo>
                  <a:lnTo>
                    <a:pt x="361978" y="133251"/>
                  </a:lnTo>
                  <a:lnTo>
                    <a:pt x="329145" y="172691"/>
                  </a:lnTo>
                  <a:lnTo>
                    <a:pt x="290249" y="219239"/>
                  </a:lnTo>
                  <a:lnTo>
                    <a:pt x="249810" y="266722"/>
                  </a:lnTo>
                  <a:lnTo>
                    <a:pt x="216184" y="314328"/>
                  </a:lnTo>
                  <a:lnTo>
                    <a:pt x="187734" y="349603"/>
                  </a:lnTo>
                  <a:lnTo>
                    <a:pt x="150115" y="390349"/>
                  </a:lnTo>
                  <a:lnTo>
                    <a:pt x="104657" y="432564"/>
                  </a:lnTo>
                  <a:lnTo>
                    <a:pt x="70314" y="478517"/>
                  </a:lnTo>
                  <a:lnTo>
                    <a:pt x="35955" y="523822"/>
                  </a:lnTo>
                  <a:lnTo>
                    <a:pt x="0" y="5715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6" name="SMARTInkShape-124"/>
            <p:cNvSpPr/>
            <p:nvPr/>
          </p:nvSpPr>
          <p:spPr>
            <a:xfrm>
              <a:off x="3314700" y="3752850"/>
              <a:ext cx="371476" cy="504826"/>
            </a:xfrm>
            <a:custGeom>
              <a:avLst/>
              <a:gdLst/>
              <a:ahLst/>
              <a:cxnLst/>
              <a:rect l="0" t="0" r="0" b="0"/>
              <a:pathLst>
                <a:path w="371476" h="504826">
                  <a:moveTo>
                    <a:pt x="371475" y="0"/>
                  </a:moveTo>
                  <a:lnTo>
                    <a:pt x="371475" y="5057"/>
                  </a:lnTo>
                  <a:lnTo>
                    <a:pt x="340418" y="47946"/>
                  </a:lnTo>
                  <a:lnTo>
                    <a:pt x="310823" y="93568"/>
                  </a:lnTo>
                  <a:lnTo>
                    <a:pt x="279357" y="137597"/>
                  </a:lnTo>
                  <a:lnTo>
                    <a:pt x="244822" y="181534"/>
                  </a:lnTo>
                  <a:lnTo>
                    <a:pt x="207257" y="228674"/>
                  </a:lnTo>
                  <a:lnTo>
                    <a:pt x="169685" y="276235"/>
                  </a:lnTo>
                  <a:lnTo>
                    <a:pt x="133954" y="323851"/>
                  </a:lnTo>
                  <a:lnTo>
                    <a:pt x="101679" y="371475"/>
                  </a:lnTo>
                  <a:lnTo>
                    <a:pt x="69860" y="414044"/>
                  </a:lnTo>
                  <a:lnTo>
                    <a:pt x="33005" y="460265"/>
                  </a:lnTo>
                  <a:lnTo>
                    <a:pt x="0" y="5048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7" name="SMARTInkShape-125"/>
            <p:cNvSpPr/>
            <p:nvPr/>
          </p:nvSpPr>
          <p:spPr>
            <a:xfrm>
              <a:off x="3524250" y="3886200"/>
              <a:ext cx="323851" cy="390526"/>
            </a:xfrm>
            <a:custGeom>
              <a:avLst/>
              <a:gdLst/>
              <a:ahLst/>
              <a:cxnLst/>
              <a:rect l="0" t="0" r="0" b="0"/>
              <a:pathLst>
                <a:path w="323851" h="390526">
                  <a:moveTo>
                    <a:pt x="323850" y="0"/>
                  </a:moveTo>
                  <a:lnTo>
                    <a:pt x="303127" y="17900"/>
                  </a:lnTo>
                  <a:lnTo>
                    <a:pt x="297335" y="21458"/>
                  </a:lnTo>
                  <a:lnTo>
                    <a:pt x="266553" y="63438"/>
                  </a:lnTo>
                  <a:lnTo>
                    <a:pt x="230443" y="110935"/>
                  </a:lnTo>
                  <a:lnTo>
                    <a:pt x="193558" y="154265"/>
                  </a:lnTo>
                  <a:lnTo>
                    <a:pt x="147364" y="201513"/>
                  </a:lnTo>
                  <a:lnTo>
                    <a:pt x="114473" y="245024"/>
                  </a:lnTo>
                  <a:lnTo>
                    <a:pt x="82573" y="285600"/>
                  </a:lnTo>
                  <a:lnTo>
                    <a:pt x="45641" y="333180"/>
                  </a:lnTo>
                  <a:lnTo>
                    <a:pt x="0" y="390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8" name="SMARTInkShape-126"/>
            <p:cNvSpPr/>
            <p:nvPr/>
          </p:nvSpPr>
          <p:spPr>
            <a:xfrm>
              <a:off x="3695700" y="4086225"/>
              <a:ext cx="142876" cy="209551"/>
            </a:xfrm>
            <a:custGeom>
              <a:avLst/>
              <a:gdLst/>
              <a:ahLst/>
              <a:cxnLst/>
              <a:rect l="0" t="0" r="0" b="0"/>
              <a:pathLst>
                <a:path w="142876" h="209551">
                  <a:moveTo>
                    <a:pt x="142875" y="0"/>
                  </a:moveTo>
                  <a:lnTo>
                    <a:pt x="137819" y="5056"/>
                  </a:lnTo>
                  <a:lnTo>
                    <a:pt x="135336" y="10361"/>
                  </a:lnTo>
                  <a:lnTo>
                    <a:pt x="131495" y="33115"/>
                  </a:lnTo>
                  <a:lnTo>
                    <a:pt x="97525" y="80294"/>
                  </a:lnTo>
                  <a:lnTo>
                    <a:pt x="54045" y="127907"/>
                  </a:lnTo>
                  <a:lnTo>
                    <a:pt x="18404" y="174325"/>
                  </a:lnTo>
                  <a:lnTo>
                    <a:pt x="0" y="2095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9" name="SMARTInkShape-127"/>
            <p:cNvSpPr/>
            <p:nvPr/>
          </p:nvSpPr>
          <p:spPr>
            <a:xfrm>
              <a:off x="2733675" y="4124325"/>
              <a:ext cx="66676" cy="85726"/>
            </a:xfrm>
            <a:custGeom>
              <a:avLst/>
              <a:gdLst/>
              <a:ahLst/>
              <a:cxnLst/>
              <a:rect l="0" t="0" r="0" b="0"/>
              <a:pathLst>
                <a:path w="66676" h="85726">
                  <a:moveTo>
                    <a:pt x="66675" y="0"/>
                  </a:moveTo>
                  <a:lnTo>
                    <a:pt x="61619" y="0"/>
                  </a:lnTo>
                  <a:lnTo>
                    <a:pt x="56314" y="5645"/>
                  </a:lnTo>
                  <a:lnTo>
                    <a:pt x="28553" y="52580"/>
                  </a:lnTo>
                  <a:lnTo>
                    <a:pt x="21157" y="66760"/>
                  </a:lnTo>
                  <a:lnTo>
                    <a:pt x="0" y="857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0" name="SMARTInkShape-128"/>
            <p:cNvSpPr/>
            <p:nvPr/>
          </p:nvSpPr>
          <p:spPr>
            <a:xfrm>
              <a:off x="3619500" y="3667125"/>
              <a:ext cx="9526" cy="1"/>
            </a:xfrm>
            <a:custGeom>
              <a:avLst/>
              <a:gdLst/>
              <a:ahLst/>
              <a:cxnLst/>
              <a:rect l="0" t="0" r="0" b="0"/>
              <a:pathLst>
                <a:path w="9526" h="1">
                  <a:moveTo>
                    <a:pt x="9525" y="0"/>
                  </a:moveTo>
                  <a:lnTo>
                    <a:pt x="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1" name="SMARTInkShape-129"/>
            <p:cNvSpPr/>
            <p:nvPr/>
          </p:nvSpPr>
          <p:spPr>
            <a:xfrm>
              <a:off x="3714750" y="3295650"/>
              <a:ext cx="419101" cy="190501"/>
            </a:xfrm>
            <a:custGeom>
              <a:avLst/>
              <a:gdLst/>
              <a:ahLst/>
              <a:cxnLst/>
              <a:rect l="0" t="0" r="0" b="0"/>
              <a:pathLst>
                <a:path w="419101" h="190501">
                  <a:moveTo>
                    <a:pt x="0" y="190500"/>
                  </a:moveTo>
                  <a:lnTo>
                    <a:pt x="20723" y="177316"/>
                  </a:lnTo>
                  <a:lnTo>
                    <a:pt x="44780" y="154853"/>
                  </a:lnTo>
                  <a:lnTo>
                    <a:pt x="88880" y="136311"/>
                  </a:lnTo>
                  <a:lnTo>
                    <a:pt x="128641" y="117412"/>
                  </a:lnTo>
                  <a:lnTo>
                    <a:pt x="170520" y="93121"/>
                  </a:lnTo>
                  <a:lnTo>
                    <a:pt x="209366" y="74211"/>
                  </a:lnTo>
                  <a:lnTo>
                    <a:pt x="247614" y="55464"/>
                  </a:lnTo>
                  <a:lnTo>
                    <a:pt x="286327" y="39834"/>
                  </a:lnTo>
                  <a:lnTo>
                    <a:pt x="330549" y="23195"/>
                  </a:lnTo>
                  <a:lnTo>
                    <a:pt x="360765" y="12539"/>
                  </a:lnTo>
                  <a:lnTo>
                    <a:pt x="380649" y="7596"/>
                  </a:lnTo>
                  <a:lnTo>
                    <a:pt x="399946" y="2250"/>
                  </a:lnTo>
                  <a:lnTo>
                    <a:pt x="4191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2" name="SMARTInkShape-130"/>
            <p:cNvSpPr/>
            <p:nvPr/>
          </p:nvSpPr>
          <p:spPr>
            <a:xfrm>
              <a:off x="3990975" y="3267075"/>
              <a:ext cx="156398" cy="133351"/>
            </a:xfrm>
            <a:custGeom>
              <a:avLst/>
              <a:gdLst/>
              <a:ahLst/>
              <a:cxnLst/>
              <a:rect l="0" t="0" r="0" b="0"/>
              <a:pathLst>
                <a:path w="156398" h="133351">
                  <a:moveTo>
                    <a:pt x="0" y="0"/>
                  </a:moveTo>
                  <a:lnTo>
                    <a:pt x="44737" y="0"/>
                  </a:lnTo>
                  <a:lnTo>
                    <a:pt x="82568" y="0"/>
                  </a:lnTo>
                  <a:lnTo>
                    <a:pt x="121085" y="1058"/>
                  </a:lnTo>
                  <a:lnTo>
                    <a:pt x="132485" y="5057"/>
                  </a:lnTo>
                  <a:lnTo>
                    <a:pt x="151868" y="19298"/>
                  </a:lnTo>
                  <a:lnTo>
                    <a:pt x="155220" y="22390"/>
                  </a:lnTo>
                  <a:lnTo>
                    <a:pt x="156397" y="27627"/>
                  </a:lnTo>
                  <a:lnTo>
                    <a:pt x="154882" y="41912"/>
                  </a:lnTo>
                  <a:lnTo>
                    <a:pt x="132004" y="86227"/>
                  </a:lnTo>
                  <a:lnTo>
                    <a:pt x="104775" y="1333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SMARTInkShape-131"/>
            <p:cNvSpPr/>
            <p:nvPr/>
          </p:nvSpPr>
          <p:spPr>
            <a:xfrm>
              <a:off x="4286250" y="3219450"/>
              <a:ext cx="66676" cy="152401"/>
            </a:xfrm>
            <a:custGeom>
              <a:avLst/>
              <a:gdLst/>
              <a:ahLst/>
              <a:cxnLst/>
              <a:rect l="0" t="0" r="0" b="0"/>
              <a:pathLst>
                <a:path w="66676" h="152401">
                  <a:moveTo>
                    <a:pt x="0" y="0"/>
                  </a:moveTo>
                  <a:lnTo>
                    <a:pt x="0" y="5057"/>
                  </a:lnTo>
                  <a:lnTo>
                    <a:pt x="5057" y="18314"/>
                  </a:lnTo>
                  <a:lnTo>
                    <a:pt x="32056" y="59430"/>
                  </a:lnTo>
                  <a:lnTo>
                    <a:pt x="50422" y="105075"/>
                  </a:lnTo>
                  <a:lnTo>
                    <a:pt x="66675" y="1524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4" name="SMARTInkShape-132"/>
            <p:cNvSpPr/>
            <p:nvPr/>
          </p:nvSpPr>
          <p:spPr>
            <a:xfrm>
              <a:off x="5969262" y="2991427"/>
              <a:ext cx="155314" cy="70602"/>
            </a:xfrm>
            <a:custGeom>
              <a:avLst/>
              <a:gdLst/>
              <a:ahLst/>
              <a:cxnLst/>
              <a:rect l="0" t="0" r="0" b="0"/>
              <a:pathLst>
                <a:path w="155314" h="70602">
                  <a:moveTo>
                    <a:pt x="69588" y="37523"/>
                  </a:moveTo>
                  <a:lnTo>
                    <a:pt x="69588" y="0"/>
                  </a:lnTo>
                  <a:lnTo>
                    <a:pt x="23454" y="40863"/>
                  </a:lnTo>
                  <a:lnTo>
                    <a:pt x="10984" y="54883"/>
                  </a:lnTo>
                  <a:lnTo>
                    <a:pt x="1914" y="61113"/>
                  </a:lnTo>
                  <a:lnTo>
                    <a:pt x="131" y="63833"/>
                  </a:lnTo>
                  <a:lnTo>
                    <a:pt x="0" y="66705"/>
                  </a:lnTo>
                  <a:lnTo>
                    <a:pt x="970" y="69678"/>
                  </a:lnTo>
                  <a:lnTo>
                    <a:pt x="2677" y="70601"/>
                  </a:lnTo>
                  <a:lnTo>
                    <a:pt x="4872" y="70159"/>
                  </a:lnTo>
                  <a:lnTo>
                    <a:pt x="32496" y="53271"/>
                  </a:lnTo>
                  <a:lnTo>
                    <a:pt x="57087" y="35577"/>
                  </a:lnTo>
                  <a:lnTo>
                    <a:pt x="76691" y="28663"/>
                  </a:lnTo>
                  <a:lnTo>
                    <a:pt x="77498" y="30558"/>
                  </a:lnTo>
                  <a:lnTo>
                    <a:pt x="79693" y="42280"/>
                  </a:lnTo>
                  <a:lnTo>
                    <a:pt x="83957" y="49515"/>
                  </a:lnTo>
                  <a:lnTo>
                    <a:pt x="97364" y="59538"/>
                  </a:lnTo>
                  <a:lnTo>
                    <a:pt x="155313" y="6609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5" name="SMARTInkShape-133"/>
            <p:cNvSpPr/>
            <p:nvPr/>
          </p:nvSpPr>
          <p:spPr>
            <a:xfrm>
              <a:off x="5794230" y="2992843"/>
              <a:ext cx="53647" cy="74208"/>
            </a:xfrm>
            <a:custGeom>
              <a:avLst/>
              <a:gdLst/>
              <a:ahLst/>
              <a:cxnLst/>
              <a:rect l="0" t="0" r="0" b="0"/>
              <a:pathLst>
                <a:path w="53647" h="74208">
                  <a:moveTo>
                    <a:pt x="6495" y="55157"/>
                  </a:moveTo>
                  <a:lnTo>
                    <a:pt x="19752" y="55157"/>
                  </a:lnTo>
                  <a:lnTo>
                    <a:pt x="33941" y="50100"/>
                  </a:lnTo>
                  <a:lnTo>
                    <a:pt x="37493" y="47552"/>
                  </a:lnTo>
                  <a:lnTo>
                    <a:pt x="41439" y="41900"/>
                  </a:lnTo>
                  <a:lnTo>
                    <a:pt x="51719" y="18970"/>
                  </a:lnTo>
                  <a:lnTo>
                    <a:pt x="53646" y="4735"/>
                  </a:lnTo>
                  <a:lnTo>
                    <a:pt x="52746" y="2492"/>
                  </a:lnTo>
                  <a:lnTo>
                    <a:pt x="51087" y="997"/>
                  </a:lnTo>
                  <a:lnTo>
                    <a:pt x="48923" y="0"/>
                  </a:lnTo>
                  <a:lnTo>
                    <a:pt x="30708" y="3654"/>
                  </a:lnTo>
                  <a:lnTo>
                    <a:pt x="25812" y="6005"/>
                  </a:lnTo>
                  <a:lnTo>
                    <a:pt x="22548" y="8631"/>
                  </a:lnTo>
                  <a:lnTo>
                    <a:pt x="3787" y="31156"/>
                  </a:lnTo>
                  <a:lnTo>
                    <a:pt x="0" y="43079"/>
                  </a:lnTo>
                  <a:lnTo>
                    <a:pt x="48" y="48163"/>
                  </a:lnTo>
                  <a:lnTo>
                    <a:pt x="25545" y="7420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6" name="SMARTInkShape-134"/>
            <p:cNvSpPr/>
            <p:nvPr/>
          </p:nvSpPr>
          <p:spPr>
            <a:xfrm>
              <a:off x="5638800" y="2962275"/>
              <a:ext cx="47626" cy="142580"/>
            </a:xfrm>
            <a:custGeom>
              <a:avLst/>
              <a:gdLst/>
              <a:ahLst/>
              <a:cxnLst/>
              <a:rect l="0" t="0" r="0" b="0"/>
              <a:pathLst>
                <a:path w="47626" h="142580">
                  <a:moveTo>
                    <a:pt x="0" y="57150"/>
                  </a:moveTo>
                  <a:lnTo>
                    <a:pt x="0" y="65351"/>
                  </a:lnTo>
                  <a:lnTo>
                    <a:pt x="16477" y="111333"/>
                  </a:lnTo>
                  <a:lnTo>
                    <a:pt x="28446" y="142579"/>
                  </a:lnTo>
                  <a:lnTo>
                    <a:pt x="28537" y="132674"/>
                  </a:lnTo>
                  <a:lnTo>
                    <a:pt x="18872" y="90791"/>
                  </a:lnTo>
                  <a:lnTo>
                    <a:pt x="10965" y="52094"/>
                  </a:lnTo>
                  <a:lnTo>
                    <a:pt x="15810" y="38675"/>
                  </a:lnTo>
                  <a:lnTo>
                    <a:pt x="476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7" name="SMARTInkShape-135"/>
            <p:cNvSpPr/>
            <p:nvPr/>
          </p:nvSpPr>
          <p:spPr>
            <a:xfrm>
              <a:off x="5389920" y="3019425"/>
              <a:ext cx="182206" cy="104776"/>
            </a:xfrm>
            <a:custGeom>
              <a:avLst/>
              <a:gdLst/>
              <a:ahLst/>
              <a:cxnLst/>
              <a:rect l="0" t="0" r="0" b="0"/>
              <a:pathLst>
                <a:path w="182206" h="104776">
                  <a:moveTo>
                    <a:pt x="86955" y="0"/>
                  </a:moveTo>
                  <a:lnTo>
                    <a:pt x="65201" y="8663"/>
                  </a:lnTo>
                  <a:lnTo>
                    <a:pt x="22149" y="45988"/>
                  </a:lnTo>
                  <a:lnTo>
                    <a:pt x="4017" y="69012"/>
                  </a:lnTo>
                  <a:lnTo>
                    <a:pt x="972" y="75641"/>
                  </a:lnTo>
                  <a:lnTo>
                    <a:pt x="0" y="81119"/>
                  </a:lnTo>
                  <a:lnTo>
                    <a:pt x="987" y="92459"/>
                  </a:lnTo>
                  <a:lnTo>
                    <a:pt x="3185" y="93389"/>
                  </a:lnTo>
                  <a:lnTo>
                    <a:pt x="11270" y="94423"/>
                  </a:lnTo>
                  <a:lnTo>
                    <a:pt x="54205" y="73719"/>
                  </a:lnTo>
                  <a:lnTo>
                    <a:pt x="101418" y="40778"/>
                  </a:lnTo>
                  <a:lnTo>
                    <a:pt x="111349" y="32191"/>
                  </a:lnTo>
                  <a:lnTo>
                    <a:pt x="116494" y="30182"/>
                  </a:lnTo>
                  <a:lnTo>
                    <a:pt x="119348" y="29646"/>
                  </a:lnTo>
                  <a:lnTo>
                    <a:pt x="121250" y="31406"/>
                  </a:lnTo>
                  <a:lnTo>
                    <a:pt x="123364" y="39005"/>
                  </a:lnTo>
                  <a:lnTo>
                    <a:pt x="127654" y="59673"/>
                  </a:lnTo>
                  <a:lnTo>
                    <a:pt x="133618" y="70972"/>
                  </a:lnTo>
                  <a:lnTo>
                    <a:pt x="143325" y="83048"/>
                  </a:lnTo>
                  <a:lnTo>
                    <a:pt x="182205" y="1047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8" name="SMARTInkShape-136"/>
            <p:cNvSpPr/>
            <p:nvPr/>
          </p:nvSpPr>
          <p:spPr>
            <a:xfrm>
              <a:off x="5505450" y="3048000"/>
              <a:ext cx="1" cy="28576"/>
            </a:xfrm>
            <a:custGeom>
              <a:avLst/>
              <a:gdLst/>
              <a:ahLst/>
              <a:cxnLst/>
              <a:rect l="0" t="0" r="0" b="0"/>
              <a:pathLst>
                <a:path w="1" h="28576">
                  <a:moveTo>
                    <a:pt x="0" y="28575"/>
                  </a:moveTo>
                  <a:lnTo>
                    <a:pt x="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9" name="SMARTInkShape-137"/>
            <p:cNvSpPr/>
            <p:nvPr/>
          </p:nvSpPr>
          <p:spPr>
            <a:xfrm>
              <a:off x="5000625" y="3124200"/>
              <a:ext cx="66676" cy="38101"/>
            </a:xfrm>
            <a:custGeom>
              <a:avLst/>
              <a:gdLst/>
              <a:ahLst/>
              <a:cxnLst/>
              <a:rect l="0" t="0" r="0" b="0"/>
              <a:pathLst>
                <a:path w="66676" h="38101">
                  <a:moveTo>
                    <a:pt x="0" y="38100"/>
                  </a:moveTo>
                  <a:lnTo>
                    <a:pt x="10779" y="29437"/>
                  </a:lnTo>
                  <a:lnTo>
                    <a:pt x="666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0" name="SMARTInkShape-138"/>
            <p:cNvSpPr/>
            <p:nvPr/>
          </p:nvSpPr>
          <p:spPr>
            <a:xfrm>
              <a:off x="5019675" y="3038475"/>
              <a:ext cx="47626" cy="161926"/>
            </a:xfrm>
            <a:custGeom>
              <a:avLst/>
              <a:gdLst/>
              <a:ahLst/>
              <a:cxnLst/>
              <a:rect l="0" t="0" r="0" b="0"/>
              <a:pathLst>
                <a:path w="47626" h="161926">
                  <a:moveTo>
                    <a:pt x="0" y="0"/>
                  </a:moveTo>
                  <a:lnTo>
                    <a:pt x="0" y="8201"/>
                  </a:lnTo>
                  <a:lnTo>
                    <a:pt x="13257" y="49181"/>
                  </a:lnTo>
                  <a:lnTo>
                    <a:pt x="23598" y="93566"/>
                  </a:lnTo>
                  <a:lnTo>
                    <a:pt x="47625" y="161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1" name="SMARTInkShape-139"/>
            <p:cNvSpPr/>
            <p:nvPr/>
          </p:nvSpPr>
          <p:spPr>
            <a:xfrm>
              <a:off x="4629150" y="3086801"/>
              <a:ext cx="314326" cy="388679"/>
            </a:xfrm>
            <a:custGeom>
              <a:avLst/>
              <a:gdLst/>
              <a:ahLst/>
              <a:cxnLst/>
              <a:rect l="0" t="0" r="0" b="0"/>
              <a:pathLst>
                <a:path w="314326" h="388679">
                  <a:moveTo>
                    <a:pt x="0" y="113599"/>
                  </a:moveTo>
                  <a:lnTo>
                    <a:pt x="0" y="144190"/>
                  </a:lnTo>
                  <a:lnTo>
                    <a:pt x="2822" y="151184"/>
                  </a:lnTo>
                  <a:lnTo>
                    <a:pt x="5056" y="154531"/>
                  </a:lnTo>
                  <a:lnTo>
                    <a:pt x="8663" y="156762"/>
                  </a:lnTo>
                  <a:lnTo>
                    <a:pt x="26837" y="160343"/>
                  </a:lnTo>
                  <a:lnTo>
                    <a:pt x="30591" y="160636"/>
                  </a:lnTo>
                  <a:lnTo>
                    <a:pt x="40408" y="155319"/>
                  </a:lnTo>
                  <a:lnTo>
                    <a:pt x="68037" y="129755"/>
                  </a:lnTo>
                  <a:lnTo>
                    <a:pt x="80182" y="105822"/>
                  </a:lnTo>
                  <a:lnTo>
                    <a:pt x="79913" y="102065"/>
                  </a:lnTo>
                  <a:lnTo>
                    <a:pt x="77617" y="99560"/>
                  </a:lnTo>
                  <a:lnTo>
                    <a:pt x="67095" y="96034"/>
                  </a:lnTo>
                  <a:lnTo>
                    <a:pt x="63780" y="95539"/>
                  </a:lnTo>
                  <a:lnTo>
                    <a:pt x="49001" y="99899"/>
                  </a:lnTo>
                  <a:lnTo>
                    <a:pt x="22655" y="120109"/>
                  </a:lnTo>
                  <a:lnTo>
                    <a:pt x="20652" y="124606"/>
                  </a:lnTo>
                  <a:lnTo>
                    <a:pt x="20118" y="127287"/>
                  </a:lnTo>
                  <a:lnTo>
                    <a:pt x="21879" y="128016"/>
                  </a:lnTo>
                  <a:lnTo>
                    <a:pt x="68915" y="118320"/>
                  </a:lnTo>
                  <a:lnTo>
                    <a:pt x="109878" y="90676"/>
                  </a:lnTo>
                  <a:lnTo>
                    <a:pt x="151527" y="55684"/>
                  </a:lnTo>
                  <a:lnTo>
                    <a:pt x="170603" y="37760"/>
                  </a:lnTo>
                  <a:lnTo>
                    <a:pt x="176365" y="26623"/>
                  </a:lnTo>
                  <a:lnTo>
                    <a:pt x="180065" y="7283"/>
                  </a:lnTo>
                  <a:lnTo>
                    <a:pt x="179310" y="4622"/>
                  </a:lnTo>
                  <a:lnTo>
                    <a:pt x="177748" y="2848"/>
                  </a:lnTo>
                  <a:lnTo>
                    <a:pt x="173191" y="876"/>
                  </a:lnTo>
                  <a:lnTo>
                    <a:pt x="167638" y="0"/>
                  </a:lnTo>
                  <a:lnTo>
                    <a:pt x="161642" y="2433"/>
                  </a:lnTo>
                  <a:lnTo>
                    <a:pt x="158561" y="4563"/>
                  </a:lnTo>
                  <a:lnTo>
                    <a:pt x="156508" y="7042"/>
                  </a:lnTo>
                  <a:lnTo>
                    <a:pt x="154225" y="12618"/>
                  </a:lnTo>
                  <a:lnTo>
                    <a:pt x="153819" y="42147"/>
                  </a:lnTo>
                  <a:lnTo>
                    <a:pt x="162833" y="88274"/>
                  </a:lnTo>
                  <a:lnTo>
                    <a:pt x="177919" y="133077"/>
                  </a:lnTo>
                  <a:lnTo>
                    <a:pt x="188419" y="160292"/>
                  </a:lnTo>
                  <a:lnTo>
                    <a:pt x="211406" y="200665"/>
                  </a:lnTo>
                  <a:lnTo>
                    <a:pt x="225165" y="239806"/>
                  </a:lnTo>
                  <a:lnTo>
                    <a:pt x="234873" y="280228"/>
                  </a:lnTo>
                  <a:lnTo>
                    <a:pt x="241266" y="306542"/>
                  </a:lnTo>
                  <a:lnTo>
                    <a:pt x="239161" y="317370"/>
                  </a:lnTo>
                  <a:lnTo>
                    <a:pt x="225532" y="335044"/>
                  </a:lnTo>
                  <a:lnTo>
                    <a:pt x="179050" y="381125"/>
                  </a:lnTo>
                  <a:lnTo>
                    <a:pt x="170242" y="385958"/>
                  </a:lnTo>
                  <a:lnTo>
                    <a:pt x="159333" y="388678"/>
                  </a:lnTo>
                  <a:lnTo>
                    <a:pt x="149837" y="380848"/>
                  </a:lnTo>
                  <a:lnTo>
                    <a:pt x="140677" y="367843"/>
                  </a:lnTo>
                  <a:lnTo>
                    <a:pt x="136607" y="355008"/>
                  </a:lnTo>
                  <a:lnTo>
                    <a:pt x="138696" y="348621"/>
                  </a:lnTo>
                  <a:lnTo>
                    <a:pt x="153631" y="328462"/>
                  </a:lnTo>
                  <a:lnTo>
                    <a:pt x="165931" y="288098"/>
                  </a:lnTo>
                  <a:lnTo>
                    <a:pt x="176518" y="250675"/>
                  </a:lnTo>
                  <a:lnTo>
                    <a:pt x="181111" y="229555"/>
                  </a:lnTo>
                  <a:lnTo>
                    <a:pt x="195597" y="200873"/>
                  </a:lnTo>
                  <a:lnTo>
                    <a:pt x="222277" y="163215"/>
                  </a:lnTo>
                  <a:lnTo>
                    <a:pt x="248600" y="129359"/>
                  </a:lnTo>
                  <a:lnTo>
                    <a:pt x="268039" y="108743"/>
                  </a:lnTo>
                  <a:lnTo>
                    <a:pt x="270768" y="104012"/>
                  </a:lnTo>
                  <a:lnTo>
                    <a:pt x="292148" y="87179"/>
                  </a:lnTo>
                  <a:lnTo>
                    <a:pt x="293190" y="87519"/>
                  </a:lnTo>
                  <a:lnTo>
                    <a:pt x="293886" y="88804"/>
                  </a:lnTo>
                  <a:lnTo>
                    <a:pt x="294349" y="90719"/>
                  </a:lnTo>
                  <a:lnTo>
                    <a:pt x="302692" y="104406"/>
                  </a:lnTo>
                  <a:lnTo>
                    <a:pt x="303395" y="107470"/>
                  </a:lnTo>
                  <a:lnTo>
                    <a:pt x="304922" y="109513"/>
                  </a:lnTo>
                  <a:lnTo>
                    <a:pt x="314325" y="12312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2" name="SMARTInkShape-140"/>
            <p:cNvSpPr/>
            <p:nvPr/>
          </p:nvSpPr>
          <p:spPr>
            <a:xfrm>
              <a:off x="4486275" y="3190875"/>
              <a:ext cx="47626" cy="94685"/>
            </a:xfrm>
            <a:custGeom>
              <a:avLst/>
              <a:gdLst/>
              <a:ahLst/>
              <a:cxnLst/>
              <a:rect l="0" t="0" r="0" b="0"/>
              <a:pathLst>
                <a:path w="47626" h="94685">
                  <a:moveTo>
                    <a:pt x="0" y="38100"/>
                  </a:moveTo>
                  <a:lnTo>
                    <a:pt x="5056" y="43157"/>
                  </a:lnTo>
                  <a:lnTo>
                    <a:pt x="7539" y="51283"/>
                  </a:lnTo>
                  <a:lnTo>
                    <a:pt x="10322" y="72253"/>
                  </a:lnTo>
                  <a:lnTo>
                    <a:pt x="17012" y="85572"/>
                  </a:lnTo>
                  <a:lnTo>
                    <a:pt x="18931" y="94684"/>
                  </a:lnTo>
                  <a:lnTo>
                    <a:pt x="21871" y="57631"/>
                  </a:lnTo>
                  <a:lnTo>
                    <a:pt x="476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3" name="SMARTInkShape-141"/>
            <p:cNvSpPr/>
            <p:nvPr/>
          </p:nvSpPr>
          <p:spPr>
            <a:xfrm>
              <a:off x="4276725" y="3105980"/>
              <a:ext cx="130259" cy="132521"/>
            </a:xfrm>
            <a:custGeom>
              <a:avLst/>
              <a:gdLst/>
              <a:ahLst/>
              <a:cxnLst/>
              <a:rect l="0" t="0" r="0" b="0"/>
              <a:pathLst>
                <a:path w="130259" h="132521">
                  <a:moveTo>
                    <a:pt x="0" y="37270"/>
                  </a:moveTo>
                  <a:lnTo>
                    <a:pt x="0" y="32213"/>
                  </a:lnTo>
                  <a:lnTo>
                    <a:pt x="2822" y="26909"/>
                  </a:lnTo>
                  <a:lnTo>
                    <a:pt x="8663" y="21023"/>
                  </a:lnTo>
                  <a:lnTo>
                    <a:pt x="32481" y="8622"/>
                  </a:lnTo>
                  <a:lnTo>
                    <a:pt x="50419" y="3371"/>
                  </a:lnTo>
                  <a:lnTo>
                    <a:pt x="93607" y="0"/>
                  </a:lnTo>
                  <a:lnTo>
                    <a:pt x="111453" y="597"/>
                  </a:lnTo>
                  <a:lnTo>
                    <a:pt x="122913" y="4390"/>
                  </a:lnTo>
                  <a:lnTo>
                    <a:pt x="126392" y="9000"/>
                  </a:lnTo>
                  <a:lnTo>
                    <a:pt x="130258" y="22589"/>
                  </a:lnTo>
                  <a:lnTo>
                    <a:pt x="126331" y="39212"/>
                  </a:lnTo>
                  <a:lnTo>
                    <a:pt x="112220" y="63598"/>
                  </a:lnTo>
                  <a:lnTo>
                    <a:pt x="76788" y="103845"/>
                  </a:lnTo>
                  <a:lnTo>
                    <a:pt x="57150" y="13252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50" name="SMARTInkShape-Group18"/>
          <p:cNvGrpSpPr/>
          <p:nvPr/>
        </p:nvGrpSpPr>
        <p:grpSpPr>
          <a:xfrm>
            <a:off x="2047921" y="4167517"/>
            <a:ext cx="447630" cy="202284"/>
            <a:chOff x="2047921" y="4167517"/>
            <a:chExt cx="447630" cy="202284"/>
          </a:xfrm>
        </p:grpSpPr>
        <p:sp>
          <p:nvSpPr>
            <p:cNvPr id="1245" name="SMARTInkShape-142"/>
            <p:cNvSpPr/>
            <p:nvPr/>
          </p:nvSpPr>
          <p:spPr>
            <a:xfrm>
              <a:off x="2047921" y="4167517"/>
              <a:ext cx="142830" cy="202284"/>
            </a:xfrm>
            <a:custGeom>
              <a:avLst/>
              <a:gdLst/>
              <a:ahLst/>
              <a:cxnLst/>
              <a:rect l="0" t="0" r="0" b="0"/>
              <a:pathLst>
                <a:path w="142830" h="202284">
                  <a:moveTo>
                    <a:pt x="38054" y="52058"/>
                  </a:moveTo>
                  <a:lnTo>
                    <a:pt x="38054" y="46571"/>
                  </a:lnTo>
                  <a:lnTo>
                    <a:pt x="38054" y="48914"/>
                  </a:lnTo>
                  <a:lnTo>
                    <a:pt x="35232" y="53483"/>
                  </a:lnTo>
                  <a:lnTo>
                    <a:pt x="32998" y="56183"/>
                  </a:lnTo>
                  <a:lnTo>
                    <a:pt x="30515" y="64827"/>
                  </a:lnTo>
                  <a:lnTo>
                    <a:pt x="25881" y="110329"/>
                  </a:lnTo>
                  <a:lnTo>
                    <a:pt x="18851" y="150435"/>
                  </a:lnTo>
                  <a:lnTo>
                    <a:pt x="11668" y="174693"/>
                  </a:lnTo>
                  <a:lnTo>
                    <a:pt x="2581" y="193444"/>
                  </a:lnTo>
                  <a:lnTo>
                    <a:pt x="473" y="202283"/>
                  </a:lnTo>
                  <a:lnTo>
                    <a:pt x="300" y="201950"/>
                  </a:lnTo>
                  <a:lnTo>
                    <a:pt x="0" y="180897"/>
                  </a:lnTo>
                  <a:lnTo>
                    <a:pt x="10321" y="141906"/>
                  </a:lnTo>
                  <a:lnTo>
                    <a:pt x="25465" y="96189"/>
                  </a:lnTo>
                  <a:lnTo>
                    <a:pt x="35970" y="64898"/>
                  </a:lnTo>
                  <a:lnTo>
                    <a:pt x="64016" y="22456"/>
                  </a:lnTo>
                  <a:lnTo>
                    <a:pt x="72558" y="9773"/>
                  </a:lnTo>
                  <a:lnTo>
                    <a:pt x="85202" y="959"/>
                  </a:lnTo>
                  <a:lnTo>
                    <a:pt x="88535" y="0"/>
                  </a:lnTo>
                  <a:lnTo>
                    <a:pt x="90759" y="419"/>
                  </a:lnTo>
                  <a:lnTo>
                    <a:pt x="102223" y="12567"/>
                  </a:lnTo>
                  <a:lnTo>
                    <a:pt x="117517" y="45067"/>
                  </a:lnTo>
                  <a:lnTo>
                    <a:pt x="130146" y="86621"/>
                  </a:lnTo>
                  <a:lnTo>
                    <a:pt x="140010" y="120229"/>
                  </a:lnTo>
                  <a:lnTo>
                    <a:pt x="142829" y="17588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6" name="SMARTInkShape-143"/>
            <p:cNvSpPr/>
            <p:nvPr/>
          </p:nvSpPr>
          <p:spPr>
            <a:xfrm>
              <a:off x="2143125" y="4238625"/>
              <a:ext cx="47626" cy="9526"/>
            </a:xfrm>
            <a:custGeom>
              <a:avLst/>
              <a:gdLst/>
              <a:ahLst/>
              <a:cxnLst/>
              <a:rect l="0" t="0" r="0" b="0"/>
              <a:pathLst>
                <a:path w="47626" h="9526">
                  <a:moveTo>
                    <a:pt x="0" y="9525"/>
                  </a:moveTo>
                  <a:lnTo>
                    <a:pt x="476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SMARTInkShape-144"/>
            <p:cNvSpPr/>
            <p:nvPr/>
          </p:nvSpPr>
          <p:spPr>
            <a:xfrm>
              <a:off x="2257425" y="4219575"/>
              <a:ext cx="76201" cy="1"/>
            </a:xfrm>
            <a:custGeom>
              <a:avLst/>
              <a:gdLst/>
              <a:ahLst/>
              <a:cxnLst/>
              <a:rect l="0" t="0" r="0" b="0"/>
              <a:pathLst>
                <a:path w="76201" h="1">
                  <a:moveTo>
                    <a:pt x="0" y="0"/>
                  </a:moveTo>
                  <a:lnTo>
                    <a:pt x="45056" y="0"/>
                  </a:lnTo>
                  <a:lnTo>
                    <a:pt x="762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8" name="SMARTInkShape-145"/>
            <p:cNvSpPr/>
            <p:nvPr/>
          </p:nvSpPr>
          <p:spPr>
            <a:xfrm>
              <a:off x="2314575" y="4210050"/>
              <a:ext cx="19051" cy="85726"/>
            </a:xfrm>
            <a:custGeom>
              <a:avLst/>
              <a:gdLst/>
              <a:ahLst/>
              <a:cxnLst/>
              <a:rect l="0" t="0" r="0" b="0"/>
              <a:pathLst>
                <a:path w="19051" h="85726">
                  <a:moveTo>
                    <a:pt x="0" y="0"/>
                  </a:moveTo>
                  <a:lnTo>
                    <a:pt x="0" y="30867"/>
                  </a:lnTo>
                  <a:lnTo>
                    <a:pt x="19050" y="857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9" name="SMARTInkShape-146"/>
            <p:cNvSpPr/>
            <p:nvPr/>
          </p:nvSpPr>
          <p:spPr>
            <a:xfrm>
              <a:off x="2415137" y="4238625"/>
              <a:ext cx="80414" cy="76201"/>
            </a:xfrm>
            <a:custGeom>
              <a:avLst/>
              <a:gdLst/>
              <a:ahLst/>
              <a:cxnLst/>
              <a:rect l="0" t="0" r="0" b="0"/>
              <a:pathLst>
                <a:path w="80414" h="76201">
                  <a:moveTo>
                    <a:pt x="61363" y="0"/>
                  </a:moveTo>
                  <a:lnTo>
                    <a:pt x="43049" y="0"/>
                  </a:lnTo>
                  <a:lnTo>
                    <a:pt x="34526" y="2822"/>
                  </a:lnTo>
                  <a:lnTo>
                    <a:pt x="30772" y="5056"/>
                  </a:lnTo>
                  <a:lnTo>
                    <a:pt x="20431" y="18314"/>
                  </a:lnTo>
                  <a:lnTo>
                    <a:pt x="7456" y="39640"/>
                  </a:lnTo>
                  <a:lnTo>
                    <a:pt x="1068" y="44076"/>
                  </a:lnTo>
                  <a:lnTo>
                    <a:pt x="0" y="46317"/>
                  </a:lnTo>
                  <a:lnTo>
                    <a:pt x="346" y="48870"/>
                  </a:lnTo>
                  <a:lnTo>
                    <a:pt x="4611" y="55587"/>
                  </a:lnTo>
                  <a:lnTo>
                    <a:pt x="13562" y="65627"/>
                  </a:lnTo>
                  <a:lnTo>
                    <a:pt x="24596" y="71501"/>
                  </a:lnTo>
                  <a:lnTo>
                    <a:pt x="80413" y="762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56" name="SMARTInkShape-Group19"/>
          <p:cNvGrpSpPr/>
          <p:nvPr/>
        </p:nvGrpSpPr>
        <p:grpSpPr>
          <a:xfrm>
            <a:off x="2695575" y="4295775"/>
            <a:ext cx="990601" cy="38101"/>
            <a:chOff x="2695575" y="4295775"/>
            <a:chExt cx="990601" cy="38101"/>
          </a:xfrm>
        </p:grpSpPr>
        <p:sp>
          <p:nvSpPr>
            <p:cNvPr id="1251" name="SMARTInkShape-147"/>
            <p:cNvSpPr/>
            <p:nvPr/>
          </p:nvSpPr>
          <p:spPr>
            <a:xfrm>
              <a:off x="2695575" y="4295775"/>
              <a:ext cx="38101" cy="1"/>
            </a:xfrm>
            <a:custGeom>
              <a:avLst/>
              <a:gdLst/>
              <a:ahLst/>
              <a:cxnLst/>
              <a:rect l="0" t="0" r="0" b="0"/>
              <a:pathLst>
                <a:path w="38101" h="1">
                  <a:moveTo>
                    <a:pt x="0" y="0"/>
                  </a:moveTo>
                  <a:lnTo>
                    <a:pt x="381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2" name="SMARTInkShape-148"/>
            <p:cNvSpPr/>
            <p:nvPr/>
          </p:nvSpPr>
          <p:spPr>
            <a:xfrm>
              <a:off x="3009900" y="4305300"/>
              <a:ext cx="47626" cy="1"/>
            </a:xfrm>
            <a:custGeom>
              <a:avLst/>
              <a:gdLst/>
              <a:ahLst/>
              <a:cxnLst/>
              <a:rect l="0" t="0" r="0" b="0"/>
              <a:pathLst>
                <a:path w="47626" h="1">
                  <a:moveTo>
                    <a:pt x="0" y="0"/>
                  </a:moveTo>
                  <a:lnTo>
                    <a:pt x="476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3" name="SMARTInkShape-149"/>
            <p:cNvSpPr/>
            <p:nvPr/>
          </p:nvSpPr>
          <p:spPr>
            <a:xfrm>
              <a:off x="3238500" y="4314825"/>
              <a:ext cx="9526" cy="1"/>
            </a:xfrm>
            <a:custGeom>
              <a:avLst/>
              <a:gdLst/>
              <a:ahLst/>
              <a:cxnLst/>
              <a:rect l="0" t="0" r="0" b="0"/>
              <a:pathLst>
                <a:path w="9526" h="1">
                  <a:moveTo>
                    <a:pt x="0" y="0"/>
                  </a:moveTo>
                  <a:lnTo>
                    <a:pt x="95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4" name="SMARTInkShape-150"/>
            <p:cNvSpPr/>
            <p:nvPr/>
          </p:nvSpPr>
          <p:spPr>
            <a:xfrm>
              <a:off x="3505200" y="4333875"/>
              <a:ext cx="9526" cy="1"/>
            </a:xfrm>
            <a:custGeom>
              <a:avLst/>
              <a:gdLst/>
              <a:ahLst/>
              <a:cxnLst/>
              <a:rect l="0" t="0" r="0" b="0"/>
              <a:pathLst>
                <a:path w="9526" h="1">
                  <a:moveTo>
                    <a:pt x="0" y="0"/>
                  </a:moveTo>
                  <a:lnTo>
                    <a:pt x="95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5" name="SMARTInkShape-151"/>
            <p:cNvSpPr/>
            <p:nvPr/>
          </p:nvSpPr>
          <p:spPr>
            <a:xfrm>
              <a:off x="3676650" y="4333875"/>
              <a:ext cx="9526" cy="1"/>
            </a:xfrm>
            <a:custGeom>
              <a:avLst/>
              <a:gdLst/>
              <a:ahLst/>
              <a:cxnLst/>
              <a:rect l="0" t="0" r="0" b="0"/>
              <a:pathLst>
                <a:path w="9526" h="1">
                  <a:moveTo>
                    <a:pt x="0" y="0"/>
                  </a:moveTo>
                  <a:lnTo>
                    <a:pt x="95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63" name="SMARTInkShape-Group20"/>
          <p:cNvGrpSpPr/>
          <p:nvPr/>
        </p:nvGrpSpPr>
        <p:grpSpPr>
          <a:xfrm>
            <a:off x="2695575" y="3963628"/>
            <a:ext cx="3733801" cy="436923"/>
            <a:chOff x="2695575" y="3963628"/>
            <a:chExt cx="3733801" cy="436923"/>
          </a:xfrm>
        </p:grpSpPr>
        <p:sp>
          <p:nvSpPr>
            <p:cNvPr id="1257" name="SMARTInkShape-152"/>
            <p:cNvSpPr/>
            <p:nvPr/>
          </p:nvSpPr>
          <p:spPr>
            <a:xfrm>
              <a:off x="6297161" y="4019666"/>
              <a:ext cx="132215" cy="152285"/>
            </a:xfrm>
            <a:custGeom>
              <a:avLst/>
              <a:gdLst/>
              <a:ahLst/>
              <a:cxnLst/>
              <a:rect l="0" t="0" r="0" b="0"/>
              <a:pathLst>
                <a:path w="132215" h="152285">
                  <a:moveTo>
                    <a:pt x="122689" y="9409"/>
                  </a:moveTo>
                  <a:lnTo>
                    <a:pt x="122689" y="0"/>
                  </a:lnTo>
                  <a:lnTo>
                    <a:pt x="77860" y="13152"/>
                  </a:lnTo>
                  <a:lnTo>
                    <a:pt x="52374" y="27334"/>
                  </a:lnTo>
                  <a:lnTo>
                    <a:pt x="11802" y="71765"/>
                  </a:lnTo>
                  <a:lnTo>
                    <a:pt x="4614" y="82278"/>
                  </a:lnTo>
                  <a:lnTo>
                    <a:pt x="1420" y="91537"/>
                  </a:lnTo>
                  <a:lnTo>
                    <a:pt x="0" y="102708"/>
                  </a:lnTo>
                  <a:lnTo>
                    <a:pt x="5014" y="114727"/>
                  </a:lnTo>
                  <a:lnTo>
                    <a:pt x="15355" y="127126"/>
                  </a:lnTo>
                  <a:lnTo>
                    <a:pt x="30535" y="139691"/>
                  </a:lnTo>
                  <a:lnTo>
                    <a:pt x="47865" y="146687"/>
                  </a:lnTo>
                  <a:lnTo>
                    <a:pt x="94974" y="151179"/>
                  </a:lnTo>
                  <a:lnTo>
                    <a:pt x="132214" y="15228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8" name="SMARTInkShape-153"/>
            <p:cNvSpPr/>
            <p:nvPr/>
          </p:nvSpPr>
          <p:spPr>
            <a:xfrm>
              <a:off x="6153150" y="4019550"/>
              <a:ext cx="19051" cy="95251"/>
            </a:xfrm>
            <a:custGeom>
              <a:avLst/>
              <a:gdLst/>
              <a:ahLst/>
              <a:cxnLst/>
              <a:rect l="0" t="0" r="0" b="0"/>
              <a:pathLst>
                <a:path w="19051" h="95251">
                  <a:moveTo>
                    <a:pt x="0" y="0"/>
                  </a:moveTo>
                  <a:lnTo>
                    <a:pt x="1059" y="23851"/>
                  </a:lnTo>
                  <a:lnTo>
                    <a:pt x="11759" y="66770"/>
                  </a:lnTo>
                  <a:lnTo>
                    <a:pt x="19050" y="952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9" name="SMARTInkShape-154"/>
            <p:cNvSpPr/>
            <p:nvPr/>
          </p:nvSpPr>
          <p:spPr>
            <a:xfrm>
              <a:off x="6067425" y="4019550"/>
              <a:ext cx="142876" cy="9526"/>
            </a:xfrm>
            <a:custGeom>
              <a:avLst/>
              <a:gdLst/>
              <a:ahLst/>
              <a:cxnLst/>
              <a:rect l="0" t="0" r="0" b="0"/>
              <a:pathLst>
                <a:path w="142876" h="9526">
                  <a:moveTo>
                    <a:pt x="0" y="9525"/>
                  </a:moveTo>
                  <a:lnTo>
                    <a:pt x="18363" y="8467"/>
                  </a:lnTo>
                  <a:lnTo>
                    <a:pt x="63371" y="1324"/>
                  </a:lnTo>
                  <a:lnTo>
                    <a:pt x="1428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0" name="SMARTInkShape-155"/>
            <p:cNvSpPr/>
            <p:nvPr/>
          </p:nvSpPr>
          <p:spPr>
            <a:xfrm>
              <a:off x="2695575" y="3971925"/>
              <a:ext cx="3057526" cy="428626"/>
            </a:xfrm>
            <a:custGeom>
              <a:avLst/>
              <a:gdLst/>
              <a:ahLst/>
              <a:cxnLst/>
              <a:rect l="0" t="0" r="0" b="0"/>
              <a:pathLst>
                <a:path w="3057526" h="428626">
                  <a:moveTo>
                    <a:pt x="0" y="85725"/>
                  </a:moveTo>
                  <a:lnTo>
                    <a:pt x="23598" y="109323"/>
                  </a:lnTo>
                  <a:lnTo>
                    <a:pt x="29185" y="112088"/>
                  </a:lnTo>
                  <a:lnTo>
                    <a:pt x="46452" y="118919"/>
                  </a:lnTo>
                  <a:lnTo>
                    <a:pt x="55218" y="127289"/>
                  </a:lnTo>
                  <a:lnTo>
                    <a:pt x="59037" y="132485"/>
                  </a:lnTo>
                  <a:lnTo>
                    <a:pt x="100720" y="155220"/>
                  </a:lnTo>
                  <a:lnTo>
                    <a:pt x="144679" y="179650"/>
                  </a:lnTo>
                  <a:lnTo>
                    <a:pt x="186021" y="194716"/>
                  </a:lnTo>
                  <a:lnTo>
                    <a:pt x="232771" y="216733"/>
                  </a:lnTo>
                  <a:lnTo>
                    <a:pt x="280329" y="229859"/>
                  </a:lnTo>
                  <a:lnTo>
                    <a:pt x="327835" y="246605"/>
                  </a:lnTo>
                  <a:lnTo>
                    <a:pt x="365365" y="259100"/>
                  </a:lnTo>
                  <a:lnTo>
                    <a:pt x="410756" y="276060"/>
                  </a:lnTo>
                  <a:lnTo>
                    <a:pt x="452926" y="292078"/>
                  </a:lnTo>
                  <a:lnTo>
                    <a:pt x="492387" y="301618"/>
                  </a:lnTo>
                  <a:lnTo>
                    <a:pt x="534419" y="311148"/>
                  </a:lnTo>
                  <a:lnTo>
                    <a:pt x="577659" y="321028"/>
                  </a:lnTo>
                  <a:lnTo>
                    <a:pt x="615306" y="325836"/>
                  </a:lnTo>
                  <a:lnTo>
                    <a:pt x="652213" y="333964"/>
                  </a:lnTo>
                  <a:lnTo>
                    <a:pt x="696662" y="343074"/>
                  </a:lnTo>
                  <a:lnTo>
                    <a:pt x="737702" y="349655"/>
                  </a:lnTo>
                  <a:lnTo>
                    <a:pt x="775615" y="354426"/>
                  </a:lnTo>
                  <a:lnTo>
                    <a:pt x="820362" y="362543"/>
                  </a:lnTo>
                  <a:lnTo>
                    <a:pt x="867134" y="371651"/>
                  </a:lnTo>
                  <a:lnTo>
                    <a:pt x="908862" y="378230"/>
                  </a:lnTo>
                  <a:lnTo>
                    <a:pt x="949801" y="383001"/>
                  </a:lnTo>
                  <a:lnTo>
                    <a:pt x="984109" y="387181"/>
                  </a:lnTo>
                  <a:lnTo>
                    <a:pt x="1020523" y="389039"/>
                  </a:lnTo>
                  <a:lnTo>
                    <a:pt x="1061555" y="395141"/>
                  </a:lnTo>
                  <a:lnTo>
                    <a:pt x="1103934" y="398595"/>
                  </a:lnTo>
                  <a:lnTo>
                    <a:pt x="1150453" y="406309"/>
                  </a:lnTo>
                  <a:lnTo>
                    <a:pt x="1194821" y="409145"/>
                  </a:lnTo>
                  <a:lnTo>
                    <a:pt x="1235613" y="414504"/>
                  </a:lnTo>
                  <a:lnTo>
                    <a:pt x="1269886" y="417057"/>
                  </a:lnTo>
                  <a:lnTo>
                    <a:pt x="1305227" y="418192"/>
                  </a:lnTo>
                  <a:lnTo>
                    <a:pt x="1352757" y="418831"/>
                  </a:lnTo>
                  <a:lnTo>
                    <a:pt x="1390006" y="420079"/>
                  </a:lnTo>
                  <a:lnTo>
                    <a:pt x="1432558" y="425622"/>
                  </a:lnTo>
                  <a:lnTo>
                    <a:pt x="1479753" y="428032"/>
                  </a:lnTo>
                  <a:lnTo>
                    <a:pt x="1515142" y="428508"/>
                  </a:lnTo>
                  <a:lnTo>
                    <a:pt x="1558417" y="428590"/>
                  </a:lnTo>
                  <a:lnTo>
                    <a:pt x="1601343" y="428615"/>
                  </a:lnTo>
                  <a:lnTo>
                    <a:pt x="1640682" y="428623"/>
                  </a:lnTo>
                  <a:lnTo>
                    <a:pt x="1684201" y="428624"/>
                  </a:lnTo>
                  <a:lnTo>
                    <a:pt x="1727835" y="428625"/>
                  </a:lnTo>
                  <a:lnTo>
                    <a:pt x="1770207" y="425803"/>
                  </a:lnTo>
                  <a:lnTo>
                    <a:pt x="1805443" y="421086"/>
                  </a:lnTo>
                  <a:lnTo>
                    <a:pt x="1843752" y="419689"/>
                  </a:lnTo>
                  <a:lnTo>
                    <a:pt x="1883677" y="416452"/>
                  </a:lnTo>
                  <a:lnTo>
                    <a:pt x="1917748" y="412631"/>
                  </a:lnTo>
                  <a:lnTo>
                    <a:pt x="1954057" y="410933"/>
                  </a:lnTo>
                  <a:lnTo>
                    <a:pt x="1995030" y="404921"/>
                  </a:lnTo>
                  <a:lnTo>
                    <a:pt x="2042448" y="396437"/>
                  </a:lnTo>
                  <a:lnTo>
                    <a:pt x="2075449" y="390330"/>
                  </a:lnTo>
                  <a:lnTo>
                    <a:pt x="2118134" y="383765"/>
                  </a:lnTo>
                  <a:lnTo>
                    <a:pt x="2161001" y="376490"/>
                  </a:lnTo>
                  <a:lnTo>
                    <a:pt x="2202106" y="361774"/>
                  </a:lnTo>
                  <a:lnTo>
                    <a:pt x="2229393" y="355195"/>
                  </a:lnTo>
                  <a:lnTo>
                    <a:pt x="2263230" y="347601"/>
                  </a:lnTo>
                  <a:lnTo>
                    <a:pt x="2301126" y="334768"/>
                  </a:lnTo>
                  <a:lnTo>
                    <a:pt x="2338107" y="324263"/>
                  </a:lnTo>
                  <a:lnTo>
                    <a:pt x="2379756" y="311625"/>
                  </a:lnTo>
                  <a:lnTo>
                    <a:pt x="2426698" y="293448"/>
                  </a:lnTo>
                  <a:lnTo>
                    <a:pt x="2466918" y="277918"/>
                  </a:lnTo>
                  <a:lnTo>
                    <a:pt x="2512349" y="264968"/>
                  </a:lnTo>
                  <a:lnTo>
                    <a:pt x="2553353" y="251110"/>
                  </a:lnTo>
                  <a:lnTo>
                    <a:pt x="2600411" y="234988"/>
                  </a:lnTo>
                  <a:lnTo>
                    <a:pt x="2644988" y="215712"/>
                  </a:lnTo>
                  <a:lnTo>
                    <a:pt x="2690129" y="197243"/>
                  </a:lnTo>
                  <a:lnTo>
                    <a:pt x="2737034" y="178205"/>
                  </a:lnTo>
                  <a:lnTo>
                    <a:pt x="2775593" y="161105"/>
                  </a:lnTo>
                  <a:lnTo>
                    <a:pt x="2815803" y="141420"/>
                  </a:lnTo>
                  <a:lnTo>
                    <a:pt x="2862489" y="112600"/>
                  </a:lnTo>
                  <a:lnTo>
                    <a:pt x="2902073" y="92170"/>
                  </a:lnTo>
                  <a:lnTo>
                    <a:pt x="2949342" y="68399"/>
                  </a:lnTo>
                  <a:lnTo>
                    <a:pt x="2996344" y="36679"/>
                  </a:lnTo>
                  <a:lnTo>
                    <a:pt x="3040281" y="16029"/>
                  </a:lnTo>
                  <a:lnTo>
                    <a:pt x="30575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1" name="SMARTInkShape-156"/>
            <p:cNvSpPr/>
            <p:nvPr/>
          </p:nvSpPr>
          <p:spPr>
            <a:xfrm>
              <a:off x="5838874" y="3963628"/>
              <a:ext cx="171402" cy="215091"/>
            </a:xfrm>
            <a:custGeom>
              <a:avLst/>
              <a:gdLst/>
              <a:ahLst/>
              <a:cxnLst/>
              <a:rect l="0" t="0" r="0" b="0"/>
              <a:pathLst>
                <a:path w="171402" h="215091">
                  <a:moveTo>
                    <a:pt x="57101" y="17822"/>
                  </a:moveTo>
                  <a:lnTo>
                    <a:pt x="49562" y="51728"/>
                  </a:lnTo>
                  <a:lnTo>
                    <a:pt x="42912" y="98250"/>
                  </a:lnTo>
                  <a:lnTo>
                    <a:pt x="28330" y="142935"/>
                  </a:lnTo>
                  <a:lnTo>
                    <a:pt x="18943" y="164959"/>
                  </a:lnTo>
                  <a:lnTo>
                    <a:pt x="6289" y="191995"/>
                  </a:lnTo>
                  <a:lnTo>
                    <a:pt x="508" y="215090"/>
                  </a:lnTo>
                  <a:lnTo>
                    <a:pt x="0" y="191090"/>
                  </a:lnTo>
                  <a:lnTo>
                    <a:pt x="7565" y="150512"/>
                  </a:lnTo>
                  <a:lnTo>
                    <a:pt x="15142" y="108878"/>
                  </a:lnTo>
                  <a:lnTo>
                    <a:pt x="21061" y="64814"/>
                  </a:lnTo>
                  <a:lnTo>
                    <a:pt x="25208" y="51408"/>
                  </a:lnTo>
                  <a:lnTo>
                    <a:pt x="35871" y="4989"/>
                  </a:lnTo>
                  <a:lnTo>
                    <a:pt x="36598" y="2917"/>
                  </a:lnTo>
                  <a:lnTo>
                    <a:pt x="38141" y="1535"/>
                  </a:lnTo>
                  <a:lnTo>
                    <a:pt x="42677" y="0"/>
                  </a:lnTo>
                  <a:lnTo>
                    <a:pt x="44310" y="649"/>
                  </a:lnTo>
                  <a:lnTo>
                    <a:pt x="45398" y="2140"/>
                  </a:lnTo>
                  <a:lnTo>
                    <a:pt x="46124" y="4192"/>
                  </a:lnTo>
                  <a:lnTo>
                    <a:pt x="47667" y="5561"/>
                  </a:lnTo>
                  <a:lnTo>
                    <a:pt x="52202" y="7081"/>
                  </a:lnTo>
                  <a:lnTo>
                    <a:pt x="65762" y="23106"/>
                  </a:lnTo>
                  <a:lnTo>
                    <a:pt x="90789" y="68965"/>
                  </a:lnTo>
                  <a:lnTo>
                    <a:pt x="107299" y="98945"/>
                  </a:lnTo>
                  <a:lnTo>
                    <a:pt x="117836" y="124056"/>
                  </a:lnTo>
                  <a:lnTo>
                    <a:pt x="146473" y="162810"/>
                  </a:lnTo>
                  <a:lnTo>
                    <a:pt x="171401" y="18927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2" name="SMARTInkShape-157"/>
            <p:cNvSpPr/>
            <p:nvPr/>
          </p:nvSpPr>
          <p:spPr>
            <a:xfrm>
              <a:off x="5886450" y="4067175"/>
              <a:ext cx="47626" cy="1"/>
            </a:xfrm>
            <a:custGeom>
              <a:avLst/>
              <a:gdLst/>
              <a:ahLst/>
              <a:cxnLst/>
              <a:rect l="0" t="0" r="0" b="0"/>
              <a:pathLst>
                <a:path w="47626" h="1">
                  <a:moveTo>
                    <a:pt x="0" y="0"/>
                  </a:moveTo>
                  <a:lnTo>
                    <a:pt x="476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75" name="SMARTInkShape-Group21"/>
          <p:cNvGrpSpPr/>
          <p:nvPr/>
        </p:nvGrpSpPr>
        <p:grpSpPr>
          <a:xfrm>
            <a:off x="2114550" y="3421192"/>
            <a:ext cx="1704976" cy="426909"/>
            <a:chOff x="2114550" y="3421192"/>
            <a:chExt cx="1704976" cy="426909"/>
          </a:xfrm>
        </p:grpSpPr>
        <p:sp>
          <p:nvSpPr>
            <p:cNvPr id="1264" name="SMARTInkShape-158"/>
            <p:cNvSpPr/>
            <p:nvPr/>
          </p:nvSpPr>
          <p:spPr>
            <a:xfrm>
              <a:off x="2305050" y="3421192"/>
              <a:ext cx="91279" cy="74484"/>
            </a:xfrm>
            <a:custGeom>
              <a:avLst/>
              <a:gdLst/>
              <a:ahLst/>
              <a:cxnLst/>
              <a:rect l="0" t="0" r="0" b="0"/>
              <a:pathLst>
                <a:path w="91279" h="74484">
                  <a:moveTo>
                    <a:pt x="66675" y="17333"/>
                  </a:moveTo>
                  <a:lnTo>
                    <a:pt x="66675" y="12276"/>
                  </a:lnTo>
                  <a:lnTo>
                    <a:pt x="75142" y="6972"/>
                  </a:lnTo>
                  <a:lnTo>
                    <a:pt x="91278" y="0"/>
                  </a:lnTo>
                  <a:lnTo>
                    <a:pt x="73847" y="3848"/>
                  </a:lnTo>
                  <a:lnTo>
                    <a:pt x="61749" y="11693"/>
                  </a:lnTo>
                  <a:lnTo>
                    <a:pt x="0" y="744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5" name="SMARTInkShape-159"/>
            <p:cNvSpPr/>
            <p:nvPr/>
          </p:nvSpPr>
          <p:spPr>
            <a:xfrm>
              <a:off x="2266950" y="3467100"/>
              <a:ext cx="104776" cy="28576"/>
            </a:xfrm>
            <a:custGeom>
              <a:avLst/>
              <a:gdLst/>
              <a:ahLst/>
              <a:cxnLst/>
              <a:rect l="0" t="0" r="0" b="0"/>
              <a:pathLst>
                <a:path w="104776" h="28576">
                  <a:moveTo>
                    <a:pt x="0" y="0"/>
                  </a:moveTo>
                  <a:lnTo>
                    <a:pt x="5056" y="0"/>
                  </a:lnTo>
                  <a:lnTo>
                    <a:pt x="10361" y="2822"/>
                  </a:lnTo>
                  <a:lnTo>
                    <a:pt x="16247" y="6546"/>
                  </a:lnTo>
                  <a:lnTo>
                    <a:pt x="60706" y="19148"/>
                  </a:lnTo>
                  <a:lnTo>
                    <a:pt x="90854" y="27608"/>
                  </a:lnTo>
                  <a:lnTo>
                    <a:pt x="10477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6" name="SMARTInkShape-160"/>
            <p:cNvSpPr/>
            <p:nvPr/>
          </p:nvSpPr>
          <p:spPr>
            <a:xfrm>
              <a:off x="2299562" y="3429000"/>
              <a:ext cx="72164" cy="95251"/>
            </a:xfrm>
            <a:custGeom>
              <a:avLst/>
              <a:gdLst/>
              <a:ahLst/>
              <a:cxnLst/>
              <a:rect l="0" t="0" r="0" b="0"/>
              <a:pathLst>
                <a:path w="72164" h="95251">
                  <a:moveTo>
                    <a:pt x="5488" y="0"/>
                  </a:moveTo>
                  <a:lnTo>
                    <a:pt x="0" y="0"/>
                  </a:lnTo>
                  <a:lnTo>
                    <a:pt x="2344" y="0"/>
                  </a:lnTo>
                  <a:lnTo>
                    <a:pt x="6913" y="5645"/>
                  </a:lnTo>
                  <a:lnTo>
                    <a:pt x="11413" y="14150"/>
                  </a:lnTo>
                  <a:lnTo>
                    <a:pt x="16063" y="25947"/>
                  </a:lnTo>
                  <a:lnTo>
                    <a:pt x="51551" y="73170"/>
                  </a:lnTo>
                  <a:lnTo>
                    <a:pt x="72163"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7" name="SMARTInkShape-161"/>
            <p:cNvSpPr/>
            <p:nvPr/>
          </p:nvSpPr>
          <p:spPr>
            <a:xfrm>
              <a:off x="2114550" y="3585868"/>
              <a:ext cx="123474" cy="128883"/>
            </a:xfrm>
            <a:custGeom>
              <a:avLst/>
              <a:gdLst/>
              <a:ahLst/>
              <a:cxnLst/>
              <a:rect l="0" t="0" r="0" b="0"/>
              <a:pathLst>
                <a:path w="123474" h="128883">
                  <a:moveTo>
                    <a:pt x="9525" y="5057"/>
                  </a:moveTo>
                  <a:lnTo>
                    <a:pt x="19246" y="3999"/>
                  </a:lnTo>
                  <a:lnTo>
                    <a:pt x="32895" y="0"/>
                  </a:lnTo>
                  <a:lnTo>
                    <a:pt x="63486" y="1912"/>
                  </a:lnTo>
                  <a:lnTo>
                    <a:pt x="89249" y="9182"/>
                  </a:lnTo>
                  <a:lnTo>
                    <a:pt x="110288" y="23095"/>
                  </a:lnTo>
                  <a:lnTo>
                    <a:pt x="117808" y="31771"/>
                  </a:lnTo>
                  <a:lnTo>
                    <a:pt x="121151" y="40213"/>
                  </a:lnTo>
                  <a:lnTo>
                    <a:pt x="123473" y="63949"/>
                  </a:lnTo>
                  <a:lnTo>
                    <a:pt x="115202" y="73917"/>
                  </a:lnTo>
                  <a:lnTo>
                    <a:pt x="78965" y="97564"/>
                  </a:lnTo>
                  <a:lnTo>
                    <a:pt x="36478" y="111039"/>
                  </a:lnTo>
                  <a:lnTo>
                    <a:pt x="0" y="1288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8" name="SMARTInkShape-162"/>
            <p:cNvSpPr/>
            <p:nvPr/>
          </p:nvSpPr>
          <p:spPr>
            <a:xfrm>
              <a:off x="2124075" y="3619500"/>
              <a:ext cx="47626" cy="228601"/>
            </a:xfrm>
            <a:custGeom>
              <a:avLst/>
              <a:gdLst/>
              <a:ahLst/>
              <a:cxnLst/>
              <a:rect l="0" t="0" r="0" b="0"/>
              <a:pathLst>
                <a:path w="47626" h="228601">
                  <a:moveTo>
                    <a:pt x="0" y="0"/>
                  </a:moveTo>
                  <a:lnTo>
                    <a:pt x="0" y="5057"/>
                  </a:lnTo>
                  <a:lnTo>
                    <a:pt x="9701" y="43873"/>
                  </a:lnTo>
                  <a:lnTo>
                    <a:pt x="19712" y="87493"/>
                  </a:lnTo>
                  <a:lnTo>
                    <a:pt x="26824" y="126761"/>
                  </a:lnTo>
                  <a:lnTo>
                    <a:pt x="34775" y="169051"/>
                  </a:lnTo>
                  <a:lnTo>
                    <a:pt x="476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9" name="SMARTInkShape-163"/>
            <p:cNvSpPr/>
            <p:nvPr/>
          </p:nvSpPr>
          <p:spPr>
            <a:xfrm>
              <a:off x="3810000" y="362902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0" name="SMARTInkShape-164"/>
            <p:cNvSpPr/>
            <p:nvPr/>
          </p:nvSpPr>
          <p:spPr>
            <a:xfrm>
              <a:off x="3676650" y="3629025"/>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1" name="SMARTInkShape-165"/>
            <p:cNvSpPr/>
            <p:nvPr/>
          </p:nvSpPr>
          <p:spPr>
            <a:xfrm>
              <a:off x="3514725" y="3638550"/>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2" name="SMARTInkShape-166"/>
            <p:cNvSpPr/>
            <p:nvPr/>
          </p:nvSpPr>
          <p:spPr>
            <a:xfrm>
              <a:off x="3295650" y="3638550"/>
              <a:ext cx="57151" cy="9526"/>
            </a:xfrm>
            <a:custGeom>
              <a:avLst/>
              <a:gdLst/>
              <a:ahLst/>
              <a:cxnLst/>
              <a:rect l="0" t="0" r="0" b="0"/>
              <a:pathLst>
                <a:path w="57151" h="9526">
                  <a:moveTo>
                    <a:pt x="0" y="9525"/>
                  </a:moveTo>
                  <a:lnTo>
                    <a:pt x="5057" y="9525"/>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3" name="SMARTInkShape-167"/>
            <p:cNvSpPr/>
            <p:nvPr/>
          </p:nvSpPr>
          <p:spPr>
            <a:xfrm>
              <a:off x="2647950" y="3657600"/>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4" name="SMARTInkShape-168"/>
            <p:cNvSpPr/>
            <p:nvPr/>
          </p:nvSpPr>
          <p:spPr>
            <a:xfrm>
              <a:off x="3009900" y="3657600"/>
              <a:ext cx="38101" cy="1"/>
            </a:xfrm>
            <a:custGeom>
              <a:avLst/>
              <a:gdLst/>
              <a:ahLst/>
              <a:cxnLst/>
              <a:rect l="0" t="0" r="0" b="0"/>
              <a:pathLst>
                <a:path w="38101" h="1">
                  <a:moveTo>
                    <a:pt x="0" y="0"/>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81" name="SMARTInkShape-Group22"/>
          <p:cNvGrpSpPr/>
          <p:nvPr/>
        </p:nvGrpSpPr>
        <p:grpSpPr>
          <a:xfrm>
            <a:off x="3838575" y="3648075"/>
            <a:ext cx="66676" cy="981076"/>
            <a:chOff x="3838575" y="3648075"/>
            <a:chExt cx="66676" cy="981076"/>
          </a:xfrm>
        </p:grpSpPr>
        <p:sp>
          <p:nvSpPr>
            <p:cNvPr id="1276" name="SMARTInkShape-169"/>
            <p:cNvSpPr/>
            <p:nvPr/>
          </p:nvSpPr>
          <p:spPr>
            <a:xfrm>
              <a:off x="3838575" y="4629150"/>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7" name="SMARTInkShape-170"/>
            <p:cNvSpPr/>
            <p:nvPr/>
          </p:nvSpPr>
          <p:spPr>
            <a:xfrm>
              <a:off x="3838575" y="4476750"/>
              <a:ext cx="28576" cy="133351"/>
            </a:xfrm>
            <a:custGeom>
              <a:avLst/>
              <a:gdLst/>
              <a:ahLst/>
              <a:cxnLst/>
              <a:rect l="0" t="0" r="0" b="0"/>
              <a:pathLst>
                <a:path w="28576" h="133351">
                  <a:moveTo>
                    <a:pt x="0" y="133350"/>
                  </a:moveTo>
                  <a:lnTo>
                    <a:pt x="5057" y="128294"/>
                  </a:lnTo>
                  <a:lnTo>
                    <a:pt x="7539" y="122989"/>
                  </a:lnTo>
                  <a:lnTo>
                    <a:pt x="18623" y="77871"/>
                  </a:lnTo>
                  <a:lnTo>
                    <a:pt x="20083" y="34837"/>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8" name="SMARTInkShape-171"/>
            <p:cNvSpPr/>
            <p:nvPr/>
          </p:nvSpPr>
          <p:spPr>
            <a:xfrm>
              <a:off x="3857635" y="4171950"/>
              <a:ext cx="18437" cy="170127"/>
            </a:xfrm>
            <a:custGeom>
              <a:avLst/>
              <a:gdLst/>
              <a:ahLst/>
              <a:cxnLst/>
              <a:rect l="0" t="0" r="0" b="0"/>
              <a:pathLst>
                <a:path w="18437" h="170127">
                  <a:moveTo>
                    <a:pt x="9515" y="161925"/>
                  </a:moveTo>
                  <a:lnTo>
                    <a:pt x="1314" y="161925"/>
                  </a:lnTo>
                  <a:lnTo>
                    <a:pt x="873" y="162983"/>
                  </a:lnTo>
                  <a:lnTo>
                    <a:pt x="106" y="170126"/>
                  </a:lnTo>
                  <a:lnTo>
                    <a:pt x="0" y="158076"/>
                  </a:lnTo>
                  <a:lnTo>
                    <a:pt x="2817" y="152100"/>
                  </a:lnTo>
                  <a:lnTo>
                    <a:pt x="6538" y="145917"/>
                  </a:lnTo>
                  <a:lnTo>
                    <a:pt x="8633" y="134369"/>
                  </a:lnTo>
                  <a:lnTo>
                    <a:pt x="14455" y="94130"/>
                  </a:lnTo>
                  <a:lnTo>
                    <a:pt x="18436" y="50300"/>
                  </a:lnTo>
                  <a:lnTo>
                    <a:pt x="17713" y="37172"/>
                  </a:lnTo>
                  <a:lnTo>
                    <a:pt x="10374" y="13176"/>
                  </a:lnTo>
                  <a:lnTo>
                    <a:pt x="951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9" name="SMARTInkShape-172"/>
            <p:cNvSpPr/>
            <p:nvPr/>
          </p:nvSpPr>
          <p:spPr>
            <a:xfrm>
              <a:off x="3886200" y="3829050"/>
              <a:ext cx="8202" cy="133351"/>
            </a:xfrm>
            <a:custGeom>
              <a:avLst/>
              <a:gdLst/>
              <a:ahLst/>
              <a:cxnLst/>
              <a:rect l="0" t="0" r="0" b="0"/>
              <a:pathLst>
                <a:path w="8202" h="133351">
                  <a:moveTo>
                    <a:pt x="0" y="133350"/>
                  </a:moveTo>
                  <a:lnTo>
                    <a:pt x="0" y="127863"/>
                  </a:lnTo>
                  <a:lnTo>
                    <a:pt x="0" y="133074"/>
                  </a:lnTo>
                  <a:lnTo>
                    <a:pt x="0" y="87652"/>
                  </a:lnTo>
                  <a:lnTo>
                    <a:pt x="1058" y="62500"/>
                  </a:lnTo>
                  <a:lnTo>
                    <a:pt x="8201" y="36675"/>
                  </a:lnTo>
                  <a:lnTo>
                    <a:pt x="7584" y="32917"/>
                  </a:lnTo>
                  <a:lnTo>
                    <a:pt x="1208" y="16028"/>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0" name="SMARTInkShape-173"/>
            <p:cNvSpPr/>
            <p:nvPr/>
          </p:nvSpPr>
          <p:spPr>
            <a:xfrm>
              <a:off x="3896117" y="3648075"/>
              <a:ext cx="9134" cy="76201"/>
            </a:xfrm>
            <a:custGeom>
              <a:avLst/>
              <a:gdLst/>
              <a:ahLst/>
              <a:cxnLst/>
              <a:rect l="0" t="0" r="0" b="0"/>
              <a:pathLst>
                <a:path w="9134" h="76201">
                  <a:moveTo>
                    <a:pt x="9133" y="76200"/>
                  </a:moveTo>
                  <a:lnTo>
                    <a:pt x="932" y="76200"/>
                  </a:lnTo>
                  <a:lnTo>
                    <a:pt x="491" y="75142"/>
                  </a:lnTo>
                  <a:lnTo>
                    <a:pt x="0" y="71143"/>
                  </a:lnTo>
                  <a:lnTo>
                    <a:pt x="928" y="69654"/>
                  </a:lnTo>
                  <a:lnTo>
                    <a:pt x="2605" y="68661"/>
                  </a:lnTo>
                  <a:lnTo>
                    <a:pt x="4781" y="67999"/>
                  </a:lnTo>
                  <a:lnTo>
                    <a:pt x="6232" y="65441"/>
                  </a:lnTo>
                  <a:lnTo>
                    <a:pt x="8963" y="38492"/>
                  </a:lnTo>
                  <a:lnTo>
                    <a:pt x="91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86" name="SMARTInkShape-Group23"/>
          <p:cNvGrpSpPr/>
          <p:nvPr/>
        </p:nvGrpSpPr>
        <p:grpSpPr>
          <a:xfrm>
            <a:off x="3649109" y="5744568"/>
            <a:ext cx="427592" cy="380008"/>
            <a:chOff x="3649109" y="5744568"/>
            <a:chExt cx="427592" cy="380008"/>
          </a:xfrm>
        </p:grpSpPr>
        <p:sp>
          <p:nvSpPr>
            <p:cNvPr id="1282" name="SMARTInkShape-174"/>
            <p:cNvSpPr/>
            <p:nvPr/>
          </p:nvSpPr>
          <p:spPr>
            <a:xfrm>
              <a:off x="3962400" y="5744568"/>
              <a:ext cx="85595" cy="75208"/>
            </a:xfrm>
            <a:custGeom>
              <a:avLst/>
              <a:gdLst/>
              <a:ahLst/>
              <a:cxnLst/>
              <a:rect l="0" t="0" r="0" b="0"/>
              <a:pathLst>
                <a:path w="85595" h="75208">
                  <a:moveTo>
                    <a:pt x="38100" y="8532"/>
                  </a:moveTo>
                  <a:lnTo>
                    <a:pt x="28691" y="8532"/>
                  </a:lnTo>
                  <a:lnTo>
                    <a:pt x="28585" y="21789"/>
                  </a:lnTo>
                  <a:lnTo>
                    <a:pt x="38276" y="52132"/>
                  </a:lnTo>
                  <a:lnTo>
                    <a:pt x="51241" y="68745"/>
                  </a:lnTo>
                  <a:lnTo>
                    <a:pt x="57346" y="72335"/>
                  </a:lnTo>
                  <a:lnTo>
                    <a:pt x="60456" y="73292"/>
                  </a:lnTo>
                  <a:lnTo>
                    <a:pt x="63587" y="72871"/>
                  </a:lnTo>
                  <a:lnTo>
                    <a:pt x="69889" y="69583"/>
                  </a:lnTo>
                  <a:lnTo>
                    <a:pt x="71993" y="66166"/>
                  </a:lnTo>
                  <a:lnTo>
                    <a:pt x="84733" y="21275"/>
                  </a:lnTo>
                  <a:lnTo>
                    <a:pt x="85594" y="2358"/>
                  </a:lnTo>
                  <a:lnTo>
                    <a:pt x="84579" y="1241"/>
                  </a:lnTo>
                  <a:lnTo>
                    <a:pt x="80630" y="0"/>
                  </a:lnTo>
                  <a:lnTo>
                    <a:pt x="78095" y="727"/>
                  </a:lnTo>
                  <a:lnTo>
                    <a:pt x="67354" y="8924"/>
                  </a:lnTo>
                  <a:lnTo>
                    <a:pt x="0" y="752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3" name="SMARTInkShape-175"/>
            <p:cNvSpPr/>
            <p:nvPr/>
          </p:nvSpPr>
          <p:spPr>
            <a:xfrm>
              <a:off x="3938745" y="5830740"/>
              <a:ext cx="137956" cy="17611"/>
            </a:xfrm>
            <a:custGeom>
              <a:avLst/>
              <a:gdLst/>
              <a:ahLst/>
              <a:cxnLst/>
              <a:rect l="0" t="0" r="0" b="0"/>
              <a:pathLst>
                <a:path w="137956" h="17611">
                  <a:moveTo>
                    <a:pt x="14130" y="17610"/>
                  </a:moveTo>
                  <a:lnTo>
                    <a:pt x="9074" y="12554"/>
                  </a:lnTo>
                  <a:lnTo>
                    <a:pt x="3769" y="10071"/>
                  </a:lnTo>
                  <a:lnTo>
                    <a:pt x="873" y="9409"/>
                  </a:lnTo>
                  <a:lnTo>
                    <a:pt x="0" y="7909"/>
                  </a:lnTo>
                  <a:lnTo>
                    <a:pt x="477" y="5851"/>
                  </a:lnTo>
                  <a:lnTo>
                    <a:pt x="3790" y="0"/>
                  </a:lnTo>
                  <a:lnTo>
                    <a:pt x="5120" y="578"/>
                  </a:lnTo>
                  <a:lnTo>
                    <a:pt x="9420" y="4043"/>
                  </a:lnTo>
                  <a:lnTo>
                    <a:pt x="34954" y="7287"/>
                  </a:lnTo>
                  <a:lnTo>
                    <a:pt x="81936" y="8014"/>
                  </a:lnTo>
                  <a:lnTo>
                    <a:pt x="137955" y="80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4" name="SMARTInkShape-176"/>
            <p:cNvSpPr/>
            <p:nvPr/>
          </p:nvSpPr>
          <p:spPr>
            <a:xfrm>
              <a:off x="4000500" y="5772150"/>
              <a:ext cx="19051" cy="161926"/>
            </a:xfrm>
            <a:custGeom>
              <a:avLst/>
              <a:gdLst/>
              <a:ahLst/>
              <a:cxnLst/>
              <a:rect l="0" t="0" r="0" b="0"/>
              <a:pathLst>
                <a:path w="19051" h="161926">
                  <a:moveTo>
                    <a:pt x="0" y="0"/>
                  </a:moveTo>
                  <a:lnTo>
                    <a:pt x="2822" y="18828"/>
                  </a:lnTo>
                  <a:lnTo>
                    <a:pt x="15188" y="61158"/>
                  </a:lnTo>
                  <a:lnTo>
                    <a:pt x="18287" y="106194"/>
                  </a:lnTo>
                  <a:lnTo>
                    <a:pt x="1905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5" name="SMARTInkShape-177"/>
            <p:cNvSpPr/>
            <p:nvPr/>
          </p:nvSpPr>
          <p:spPr>
            <a:xfrm>
              <a:off x="3649109" y="5791736"/>
              <a:ext cx="303767" cy="332840"/>
            </a:xfrm>
            <a:custGeom>
              <a:avLst/>
              <a:gdLst/>
              <a:ahLst/>
              <a:cxnLst/>
              <a:rect l="0" t="0" r="0" b="0"/>
              <a:pathLst>
                <a:path w="303767" h="332840">
                  <a:moveTo>
                    <a:pt x="208516" y="37564"/>
                  </a:moveTo>
                  <a:lnTo>
                    <a:pt x="208516" y="32508"/>
                  </a:lnTo>
                  <a:lnTo>
                    <a:pt x="205694" y="27203"/>
                  </a:lnTo>
                  <a:lnTo>
                    <a:pt x="203460" y="24307"/>
                  </a:lnTo>
                  <a:lnTo>
                    <a:pt x="169724" y="5765"/>
                  </a:lnTo>
                  <a:lnTo>
                    <a:pt x="162546" y="5781"/>
                  </a:lnTo>
                  <a:lnTo>
                    <a:pt x="123432" y="18194"/>
                  </a:lnTo>
                  <a:lnTo>
                    <a:pt x="82855" y="35405"/>
                  </a:lnTo>
                  <a:lnTo>
                    <a:pt x="38046" y="76228"/>
                  </a:lnTo>
                  <a:lnTo>
                    <a:pt x="10750" y="120358"/>
                  </a:lnTo>
                  <a:lnTo>
                    <a:pt x="1294" y="166297"/>
                  </a:lnTo>
                  <a:lnTo>
                    <a:pt x="0" y="183326"/>
                  </a:lnTo>
                  <a:lnTo>
                    <a:pt x="5070" y="197950"/>
                  </a:lnTo>
                  <a:lnTo>
                    <a:pt x="20515" y="224585"/>
                  </a:lnTo>
                  <a:lnTo>
                    <a:pt x="61000" y="249171"/>
                  </a:lnTo>
                  <a:lnTo>
                    <a:pt x="104593" y="268774"/>
                  </a:lnTo>
                  <a:lnTo>
                    <a:pt x="144126" y="274323"/>
                  </a:lnTo>
                  <a:lnTo>
                    <a:pt x="182500" y="275284"/>
                  </a:lnTo>
                  <a:lnTo>
                    <a:pt x="200834" y="275509"/>
                  </a:lnTo>
                  <a:lnTo>
                    <a:pt x="228112" y="265523"/>
                  </a:lnTo>
                  <a:lnTo>
                    <a:pt x="241214" y="252121"/>
                  </a:lnTo>
                  <a:lnTo>
                    <a:pt x="254540" y="223903"/>
                  </a:lnTo>
                  <a:lnTo>
                    <a:pt x="263468" y="186555"/>
                  </a:lnTo>
                  <a:lnTo>
                    <a:pt x="257838" y="144712"/>
                  </a:lnTo>
                  <a:lnTo>
                    <a:pt x="254778" y="128577"/>
                  </a:lnTo>
                  <a:lnTo>
                    <a:pt x="241156" y="97810"/>
                  </a:lnTo>
                  <a:lnTo>
                    <a:pt x="206334" y="55557"/>
                  </a:lnTo>
                  <a:lnTo>
                    <a:pt x="177589" y="21480"/>
                  </a:lnTo>
                  <a:lnTo>
                    <a:pt x="139797" y="3539"/>
                  </a:lnTo>
                  <a:lnTo>
                    <a:pt x="120183" y="0"/>
                  </a:lnTo>
                  <a:lnTo>
                    <a:pt x="117877" y="1937"/>
                  </a:lnTo>
                  <a:lnTo>
                    <a:pt x="115315" y="9736"/>
                  </a:lnTo>
                  <a:lnTo>
                    <a:pt x="118930" y="36139"/>
                  </a:lnTo>
                  <a:lnTo>
                    <a:pt x="137237" y="81930"/>
                  </a:lnTo>
                  <a:lnTo>
                    <a:pt x="164058" y="128289"/>
                  </a:lnTo>
                  <a:lnTo>
                    <a:pt x="194560" y="172608"/>
                  </a:lnTo>
                  <a:lnTo>
                    <a:pt x="224579" y="218761"/>
                  </a:lnTo>
                  <a:lnTo>
                    <a:pt x="239028" y="244358"/>
                  </a:lnTo>
                  <a:lnTo>
                    <a:pt x="273454" y="291403"/>
                  </a:lnTo>
                  <a:lnTo>
                    <a:pt x="303766" y="3328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94" name="SMARTInkShape-Group24"/>
          <p:cNvGrpSpPr/>
          <p:nvPr/>
        </p:nvGrpSpPr>
        <p:grpSpPr>
          <a:xfrm>
            <a:off x="3830374" y="4695825"/>
            <a:ext cx="55827" cy="904876"/>
            <a:chOff x="3830374" y="4695825"/>
            <a:chExt cx="55827" cy="904876"/>
          </a:xfrm>
        </p:grpSpPr>
        <p:sp>
          <p:nvSpPr>
            <p:cNvPr id="1287" name="SMARTInkShape-178"/>
            <p:cNvSpPr/>
            <p:nvPr/>
          </p:nvSpPr>
          <p:spPr>
            <a:xfrm>
              <a:off x="3830374" y="4695825"/>
              <a:ext cx="27252" cy="114301"/>
            </a:xfrm>
            <a:custGeom>
              <a:avLst/>
              <a:gdLst/>
              <a:ahLst/>
              <a:cxnLst/>
              <a:rect l="0" t="0" r="0" b="0"/>
              <a:pathLst>
                <a:path w="27252" h="114301">
                  <a:moveTo>
                    <a:pt x="8201" y="0"/>
                  </a:moveTo>
                  <a:lnTo>
                    <a:pt x="0" y="0"/>
                  </a:lnTo>
                  <a:lnTo>
                    <a:pt x="6389" y="10361"/>
                  </a:lnTo>
                  <a:lnTo>
                    <a:pt x="8170" y="54547"/>
                  </a:lnTo>
                  <a:lnTo>
                    <a:pt x="8192" y="68138"/>
                  </a:lnTo>
                  <a:lnTo>
                    <a:pt x="11019" y="75439"/>
                  </a:lnTo>
                  <a:lnTo>
                    <a:pt x="13255" y="78868"/>
                  </a:lnTo>
                  <a:lnTo>
                    <a:pt x="27251"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8" name="SMARTInkShape-179"/>
            <p:cNvSpPr/>
            <p:nvPr/>
          </p:nvSpPr>
          <p:spPr>
            <a:xfrm>
              <a:off x="3839899" y="4895850"/>
              <a:ext cx="8202" cy="114301"/>
            </a:xfrm>
            <a:custGeom>
              <a:avLst/>
              <a:gdLst/>
              <a:ahLst/>
              <a:cxnLst/>
              <a:rect l="0" t="0" r="0" b="0"/>
              <a:pathLst>
                <a:path w="8202" h="114301">
                  <a:moveTo>
                    <a:pt x="8201" y="0"/>
                  </a:moveTo>
                  <a:lnTo>
                    <a:pt x="8201" y="5057"/>
                  </a:lnTo>
                  <a:lnTo>
                    <a:pt x="5379" y="10361"/>
                  </a:lnTo>
                  <a:lnTo>
                    <a:pt x="1655" y="16247"/>
                  </a:lnTo>
                  <a:lnTo>
                    <a:pt x="0" y="22390"/>
                  </a:lnTo>
                  <a:lnTo>
                    <a:pt x="7843" y="68138"/>
                  </a:lnTo>
                  <a:lnTo>
                    <a:pt x="8095" y="78868"/>
                  </a:lnTo>
                  <a:lnTo>
                    <a:pt x="2692" y="97463"/>
                  </a:lnTo>
                  <a:lnTo>
                    <a:pt x="8201"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SMARTInkShape-180"/>
            <p:cNvSpPr/>
            <p:nvPr/>
          </p:nvSpPr>
          <p:spPr>
            <a:xfrm>
              <a:off x="3857625" y="5086350"/>
              <a:ext cx="9526" cy="104776"/>
            </a:xfrm>
            <a:custGeom>
              <a:avLst/>
              <a:gdLst/>
              <a:ahLst/>
              <a:cxnLst/>
              <a:rect l="0" t="0" r="0" b="0"/>
              <a:pathLst>
                <a:path w="9526" h="104776">
                  <a:moveTo>
                    <a:pt x="0" y="0"/>
                  </a:moveTo>
                  <a:lnTo>
                    <a:pt x="0" y="45696"/>
                  </a:lnTo>
                  <a:lnTo>
                    <a:pt x="0" y="59944"/>
                  </a:lnTo>
                  <a:lnTo>
                    <a:pt x="95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0" name="SMARTInkShape-181"/>
            <p:cNvSpPr/>
            <p:nvPr/>
          </p:nvSpPr>
          <p:spPr>
            <a:xfrm>
              <a:off x="3876675" y="559117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1" name="SMARTInkShape-182"/>
            <p:cNvSpPr/>
            <p:nvPr/>
          </p:nvSpPr>
          <p:spPr>
            <a:xfrm>
              <a:off x="3876675" y="5534025"/>
              <a:ext cx="5489" cy="57151"/>
            </a:xfrm>
            <a:custGeom>
              <a:avLst/>
              <a:gdLst/>
              <a:ahLst/>
              <a:cxnLst/>
              <a:rect l="0" t="0" r="0" b="0"/>
              <a:pathLst>
                <a:path w="5489" h="57151">
                  <a:moveTo>
                    <a:pt x="0" y="0"/>
                  </a:moveTo>
                  <a:lnTo>
                    <a:pt x="0" y="37697"/>
                  </a:lnTo>
                  <a:lnTo>
                    <a:pt x="5057" y="37981"/>
                  </a:lnTo>
                  <a:lnTo>
                    <a:pt x="5488" y="39079"/>
                  </a:lnTo>
                  <a:lnTo>
                    <a:pt x="5" y="47618"/>
                  </a:lnTo>
                  <a:lnTo>
                    <a:pt x="2" y="47622"/>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2" name="SMARTInkShape-183"/>
            <p:cNvSpPr/>
            <p:nvPr/>
          </p:nvSpPr>
          <p:spPr>
            <a:xfrm>
              <a:off x="3886200" y="5400675"/>
              <a:ext cx="1" cy="95251"/>
            </a:xfrm>
            <a:custGeom>
              <a:avLst/>
              <a:gdLst/>
              <a:ahLst/>
              <a:cxnLst/>
              <a:rect l="0" t="0" r="0" b="0"/>
              <a:pathLst>
                <a:path w="1" h="95251">
                  <a:moveTo>
                    <a:pt x="0" y="0"/>
                  </a:moveTo>
                  <a:lnTo>
                    <a:pt x="0" y="46234"/>
                  </a:ln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3" name="SMARTInkShape-184"/>
            <p:cNvSpPr/>
            <p:nvPr/>
          </p:nvSpPr>
          <p:spPr>
            <a:xfrm>
              <a:off x="3867150" y="5257800"/>
              <a:ext cx="1" cy="104776"/>
            </a:xfrm>
            <a:custGeom>
              <a:avLst/>
              <a:gdLst/>
              <a:ahLst/>
              <a:cxnLst/>
              <a:rect l="0" t="0" r="0" b="0"/>
              <a:pathLst>
                <a:path w="1" h="104776">
                  <a:moveTo>
                    <a:pt x="0" y="0"/>
                  </a:moveTo>
                  <a:lnTo>
                    <a:pt x="0" y="45820"/>
                  </a:lnTo>
                  <a:lnTo>
                    <a:pt x="0" y="91172"/>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99" name="SMARTInkShape-Group25"/>
          <p:cNvGrpSpPr/>
          <p:nvPr/>
        </p:nvGrpSpPr>
        <p:grpSpPr>
          <a:xfrm>
            <a:off x="4905375" y="6410359"/>
            <a:ext cx="371476" cy="266667"/>
            <a:chOff x="4905375" y="6410359"/>
            <a:chExt cx="371476" cy="266667"/>
          </a:xfrm>
        </p:grpSpPr>
        <p:sp>
          <p:nvSpPr>
            <p:cNvPr id="1295" name="SMARTInkShape-185"/>
            <p:cNvSpPr/>
            <p:nvPr/>
          </p:nvSpPr>
          <p:spPr>
            <a:xfrm>
              <a:off x="5134090" y="6439191"/>
              <a:ext cx="142761" cy="237835"/>
            </a:xfrm>
            <a:custGeom>
              <a:avLst/>
              <a:gdLst/>
              <a:ahLst/>
              <a:cxnLst/>
              <a:rect l="0" t="0" r="0" b="0"/>
              <a:pathLst>
                <a:path w="142761" h="237835">
                  <a:moveTo>
                    <a:pt x="9410" y="56859"/>
                  </a:moveTo>
                  <a:lnTo>
                    <a:pt x="4354" y="51803"/>
                  </a:lnTo>
                  <a:lnTo>
                    <a:pt x="1871" y="43676"/>
                  </a:lnTo>
                  <a:lnTo>
                    <a:pt x="0" y="10870"/>
                  </a:lnTo>
                  <a:lnTo>
                    <a:pt x="1021" y="7150"/>
                  </a:lnTo>
                  <a:lnTo>
                    <a:pt x="2758" y="4670"/>
                  </a:lnTo>
                  <a:lnTo>
                    <a:pt x="4976" y="3017"/>
                  </a:lnTo>
                  <a:lnTo>
                    <a:pt x="43737" y="0"/>
                  </a:lnTo>
                  <a:lnTo>
                    <a:pt x="68265" y="9908"/>
                  </a:lnTo>
                  <a:lnTo>
                    <a:pt x="105546" y="39440"/>
                  </a:lnTo>
                  <a:lnTo>
                    <a:pt x="116682" y="55108"/>
                  </a:lnTo>
                  <a:lnTo>
                    <a:pt x="117966" y="59925"/>
                  </a:lnTo>
                  <a:lnTo>
                    <a:pt x="117765" y="64195"/>
                  </a:lnTo>
                  <a:lnTo>
                    <a:pt x="114718" y="71761"/>
                  </a:lnTo>
                  <a:lnTo>
                    <a:pt x="109836" y="78651"/>
                  </a:lnTo>
                  <a:lnTo>
                    <a:pt x="98494" y="82419"/>
                  </a:lnTo>
                  <a:lnTo>
                    <a:pt x="57281" y="85037"/>
                  </a:lnTo>
                  <a:lnTo>
                    <a:pt x="21508" y="85418"/>
                  </a:lnTo>
                  <a:lnTo>
                    <a:pt x="21708" y="86482"/>
                  </a:lnTo>
                  <a:lnTo>
                    <a:pt x="25989" y="93035"/>
                  </a:lnTo>
                  <a:lnTo>
                    <a:pt x="29844" y="103796"/>
                  </a:lnTo>
                  <a:lnTo>
                    <a:pt x="59936" y="143748"/>
                  </a:lnTo>
                  <a:lnTo>
                    <a:pt x="94681" y="182823"/>
                  </a:lnTo>
                  <a:lnTo>
                    <a:pt x="142760" y="2378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6" name="SMARTInkShape-186"/>
            <p:cNvSpPr/>
            <p:nvPr/>
          </p:nvSpPr>
          <p:spPr>
            <a:xfrm>
              <a:off x="5153025" y="6477000"/>
              <a:ext cx="9526" cy="152401"/>
            </a:xfrm>
            <a:custGeom>
              <a:avLst/>
              <a:gdLst/>
              <a:ahLst/>
              <a:cxnLst/>
              <a:rect l="0" t="0" r="0" b="0"/>
              <a:pathLst>
                <a:path w="9526" h="152401">
                  <a:moveTo>
                    <a:pt x="0" y="0"/>
                  </a:moveTo>
                  <a:lnTo>
                    <a:pt x="0" y="44655"/>
                  </a:lnTo>
                  <a:lnTo>
                    <a:pt x="5057" y="85138"/>
                  </a:lnTo>
                  <a:lnTo>
                    <a:pt x="9133" y="129566"/>
                  </a:lnTo>
                  <a:lnTo>
                    <a:pt x="9525" y="1524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7" name="SMARTInkShape-187"/>
            <p:cNvSpPr/>
            <p:nvPr/>
          </p:nvSpPr>
          <p:spPr>
            <a:xfrm>
              <a:off x="4915015" y="6410359"/>
              <a:ext cx="161811" cy="161892"/>
            </a:xfrm>
            <a:custGeom>
              <a:avLst/>
              <a:gdLst/>
              <a:ahLst/>
              <a:cxnLst/>
              <a:rect l="0" t="0" r="0" b="0"/>
              <a:pathLst>
                <a:path w="161811" h="161892">
                  <a:moveTo>
                    <a:pt x="9410" y="9491"/>
                  </a:moveTo>
                  <a:lnTo>
                    <a:pt x="9410" y="4435"/>
                  </a:lnTo>
                  <a:lnTo>
                    <a:pt x="8352" y="2945"/>
                  </a:lnTo>
                  <a:lnTo>
                    <a:pt x="6588" y="1952"/>
                  </a:lnTo>
                  <a:lnTo>
                    <a:pt x="0" y="0"/>
                  </a:lnTo>
                  <a:lnTo>
                    <a:pt x="8096" y="8170"/>
                  </a:lnTo>
                  <a:lnTo>
                    <a:pt x="10209" y="22322"/>
                  </a:lnTo>
                  <a:lnTo>
                    <a:pt x="12059" y="24396"/>
                  </a:lnTo>
                  <a:lnTo>
                    <a:pt x="14352" y="25777"/>
                  </a:lnTo>
                  <a:lnTo>
                    <a:pt x="22634" y="37835"/>
                  </a:lnTo>
                  <a:lnTo>
                    <a:pt x="41207" y="81451"/>
                  </a:lnTo>
                  <a:lnTo>
                    <a:pt x="57041" y="103764"/>
                  </a:lnTo>
                  <a:lnTo>
                    <a:pt x="64446" y="110657"/>
                  </a:lnTo>
                  <a:lnTo>
                    <a:pt x="84660" y="123217"/>
                  </a:lnTo>
                  <a:lnTo>
                    <a:pt x="85188" y="120714"/>
                  </a:lnTo>
                  <a:lnTo>
                    <a:pt x="85329" y="118565"/>
                  </a:lnTo>
                  <a:lnTo>
                    <a:pt x="102473" y="71963"/>
                  </a:lnTo>
                  <a:lnTo>
                    <a:pt x="111558" y="50210"/>
                  </a:lnTo>
                  <a:lnTo>
                    <a:pt x="112433" y="46162"/>
                  </a:lnTo>
                  <a:lnTo>
                    <a:pt x="114076" y="43463"/>
                  </a:lnTo>
                  <a:lnTo>
                    <a:pt x="116229" y="41664"/>
                  </a:lnTo>
                  <a:lnTo>
                    <a:pt x="123581" y="38128"/>
                  </a:lnTo>
                  <a:lnTo>
                    <a:pt x="128728" y="43141"/>
                  </a:lnTo>
                  <a:lnTo>
                    <a:pt x="131232" y="48435"/>
                  </a:lnTo>
                  <a:lnTo>
                    <a:pt x="142858" y="95817"/>
                  </a:lnTo>
                  <a:lnTo>
                    <a:pt x="156912" y="140890"/>
                  </a:lnTo>
                  <a:lnTo>
                    <a:pt x="161810" y="16189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8" name="SMARTInkShape-188"/>
            <p:cNvSpPr/>
            <p:nvPr/>
          </p:nvSpPr>
          <p:spPr>
            <a:xfrm>
              <a:off x="4905375" y="6429375"/>
              <a:ext cx="47626" cy="161926"/>
            </a:xfrm>
            <a:custGeom>
              <a:avLst/>
              <a:gdLst/>
              <a:ahLst/>
              <a:cxnLst/>
              <a:rect l="0" t="0" r="0" b="0"/>
              <a:pathLst>
                <a:path w="47626" h="161926">
                  <a:moveTo>
                    <a:pt x="0" y="0"/>
                  </a:moveTo>
                  <a:lnTo>
                    <a:pt x="0" y="5057"/>
                  </a:lnTo>
                  <a:lnTo>
                    <a:pt x="2822" y="10361"/>
                  </a:lnTo>
                  <a:lnTo>
                    <a:pt x="5057" y="13257"/>
                  </a:lnTo>
                  <a:lnTo>
                    <a:pt x="7539" y="22120"/>
                  </a:lnTo>
                  <a:lnTo>
                    <a:pt x="11759" y="39008"/>
                  </a:lnTo>
                  <a:lnTo>
                    <a:pt x="15810" y="52263"/>
                  </a:lnTo>
                  <a:lnTo>
                    <a:pt x="19148" y="75457"/>
                  </a:lnTo>
                  <a:lnTo>
                    <a:pt x="26400" y="96671"/>
                  </a:lnTo>
                  <a:lnTo>
                    <a:pt x="30753" y="114721"/>
                  </a:lnTo>
                  <a:lnTo>
                    <a:pt x="38745" y="130652"/>
                  </a:lnTo>
                  <a:lnTo>
                    <a:pt x="41706" y="134727"/>
                  </a:lnTo>
                  <a:lnTo>
                    <a:pt x="47625"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00" name="SMARTInkShape-189"/>
          <p:cNvSpPr/>
          <p:nvPr/>
        </p:nvSpPr>
        <p:spPr>
          <a:xfrm>
            <a:off x="2415515" y="5553075"/>
            <a:ext cx="206501" cy="193527"/>
          </a:xfrm>
          <a:custGeom>
            <a:avLst/>
            <a:gdLst/>
            <a:ahLst/>
            <a:cxnLst/>
            <a:rect l="0" t="0" r="0" b="0"/>
            <a:pathLst>
              <a:path w="206501" h="193527">
                <a:moveTo>
                  <a:pt x="51460" y="38100"/>
                </a:moveTo>
                <a:lnTo>
                  <a:pt x="46404" y="38100"/>
                </a:lnTo>
                <a:lnTo>
                  <a:pt x="33146" y="43157"/>
                </a:lnTo>
                <a:lnTo>
                  <a:pt x="24623" y="51283"/>
                </a:lnTo>
                <a:lnTo>
                  <a:pt x="3988" y="81329"/>
                </a:lnTo>
                <a:lnTo>
                  <a:pt x="762" y="89145"/>
                </a:lnTo>
                <a:lnTo>
                  <a:pt x="0" y="106295"/>
                </a:lnTo>
                <a:lnTo>
                  <a:pt x="8134" y="138119"/>
                </a:lnTo>
                <a:lnTo>
                  <a:pt x="19504" y="151697"/>
                </a:lnTo>
                <a:lnTo>
                  <a:pt x="57730" y="177660"/>
                </a:lnTo>
                <a:lnTo>
                  <a:pt x="98709" y="191752"/>
                </a:lnTo>
                <a:lnTo>
                  <a:pt x="120437" y="193526"/>
                </a:lnTo>
                <a:lnTo>
                  <a:pt x="161746" y="186041"/>
                </a:lnTo>
                <a:lnTo>
                  <a:pt x="188089" y="172363"/>
                </a:lnTo>
                <a:lnTo>
                  <a:pt x="204244" y="154905"/>
                </a:lnTo>
                <a:lnTo>
                  <a:pt x="206500" y="136933"/>
                </a:lnTo>
                <a:lnTo>
                  <a:pt x="202917" y="116950"/>
                </a:lnTo>
                <a:lnTo>
                  <a:pt x="194268" y="101014"/>
                </a:lnTo>
                <a:lnTo>
                  <a:pt x="154972" y="64195"/>
                </a:lnTo>
                <a:lnTo>
                  <a:pt x="108444" y="27386"/>
                </a:lnTo>
                <a:lnTo>
                  <a:pt x="5146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09" name="SMARTInkShape-Group27"/>
          <p:cNvGrpSpPr/>
          <p:nvPr/>
        </p:nvGrpSpPr>
        <p:grpSpPr>
          <a:xfrm>
            <a:off x="3543300" y="2611046"/>
            <a:ext cx="1419226" cy="389330"/>
            <a:chOff x="3543300" y="2611046"/>
            <a:chExt cx="1419226" cy="389330"/>
          </a:xfrm>
        </p:grpSpPr>
        <p:sp>
          <p:nvSpPr>
            <p:cNvPr id="1301" name="SMARTInkShape-190"/>
            <p:cNvSpPr/>
            <p:nvPr/>
          </p:nvSpPr>
          <p:spPr>
            <a:xfrm>
              <a:off x="3943350" y="2718092"/>
              <a:ext cx="224725" cy="206084"/>
            </a:xfrm>
            <a:custGeom>
              <a:avLst/>
              <a:gdLst/>
              <a:ahLst/>
              <a:cxnLst/>
              <a:rect l="0" t="0" r="0" b="0"/>
              <a:pathLst>
                <a:path w="224725" h="206084">
                  <a:moveTo>
                    <a:pt x="0" y="44158"/>
                  </a:moveTo>
                  <a:lnTo>
                    <a:pt x="0" y="35957"/>
                  </a:lnTo>
                  <a:lnTo>
                    <a:pt x="10113" y="24912"/>
                  </a:lnTo>
                  <a:lnTo>
                    <a:pt x="41684" y="8234"/>
                  </a:lnTo>
                  <a:lnTo>
                    <a:pt x="74440" y="0"/>
                  </a:lnTo>
                  <a:lnTo>
                    <a:pt x="119423" y="2617"/>
                  </a:lnTo>
                  <a:lnTo>
                    <a:pt x="151855" y="7351"/>
                  </a:lnTo>
                  <a:lnTo>
                    <a:pt x="188575" y="15966"/>
                  </a:lnTo>
                  <a:lnTo>
                    <a:pt x="208979" y="28044"/>
                  </a:lnTo>
                  <a:lnTo>
                    <a:pt x="215520" y="33415"/>
                  </a:lnTo>
                  <a:lnTo>
                    <a:pt x="222786" y="45028"/>
                  </a:lnTo>
                  <a:lnTo>
                    <a:pt x="224724" y="51088"/>
                  </a:lnTo>
                  <a:lnTo>
                    <a:pt x="224055" y="66288"/>
                  </a:lnTo>
                  <a:lnTo>
                    <a:pt x="211068" y="112297"/>
                  </a:lnTo>
                  <a:lnTo>
                    <a:pt x="193301" y="146074"/>
                  </a:lnTo>
                  <a:lnTo>
                    <a:pt x="142875" y="2060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2" name="SMARTInkShape-191"/>
            <p:cNvSpPr/>
            <p:nvPr/>
          </p:nvSpPr>
          <p:spPr>
            <a:xfrm>
              <a:off x="4238625" y="2773676"/>
              <a:ext cx="295276" cy="80512"/>
            </a:xfrm>
            <a:custGeom>
              <a:avLst/>
              <a:gdLst/>
              <a:ahLst/>
              <a:cxnLst/>
              <a:rect l="0" t="0" r="0" b="0"/>
              <a:pathLst>
                <a:path w="295276" h="80512">
                  <a:moveTo>
                    <a:pt x="0" y="64774"/>
                  </a:moveTo>
                  <a:lnTo>
                    <a:pt x="21458" y="64774"/>
                  </a:lnTo>
                  <a:lnTo>
                    <a:pt x="28234" y="61952"/>
                  </a:lnTo>
                  <a:lnTo>
                    <a:pt x="31523" y="59717"/>
                  </a:lnTo>
                  <a:lnTo>
                    <a:pt x="35177" y="54413"/>
                  </a:lnTo>
                  <a:lnTo>
                    <a:pt x="37859" y="48527"/>
                  </a:lnTo>
                  <a:lnTo>
                    <a:pt x="42579" y="42384"/>
                  </a:lnTo>
                  <a:lnTo>
                    <a:pt x="43203" y="39264"/>
                  </a:lnTo>
                  <a:lnTo>
                    <a:pt x="42560" y="36126"/>
                  </a:lnTo>
                  <a:lnTo>
                    <a:pt x="36599" y="26652"/>
                  </a:lnTo>
                  <a:lnTo>
                    <a:pt x="33925" y="23485"/>
                  </a:lnTo>
                  <a:lnTo>
                    <a:pt x="30025" y="22431"/>
                  </a:lnTo>
                  <a:lnTo>
                    <a:pt x="20047" y="24083"/>
                  </a:lnTo>
                  <a:lnTo>
                    <a:pt x="7586" y="30963"/>
                  </a:lnTo>
                  <a:lnTo>
                    <a:pt x="5057" y="34825"/>
                  </a:lnTo>
                  <a:lnTo>
                    <a:pt x="999" y="53410"/>
                  </a:lnTo>
                  <a:lnTo>
                    <a:pt x="666" y="57198"/>
                  </a:lnTo>
                  <a:lnTo>
                    <a:pt x="5254" y="72642"/>
                  </a:lnTo>
                  <a:lnTo>
                    <a:pt x="8794" y="76369"/>
                  </a:lnTo>
                  <a:lnTo>
                    <a:pt x="18373" y="80511"/>
                  </a:lnTo>
                  <a:lnTo>
                    <a:pt x="29685" y="79529"/>
                  </a:lnTo>
                  <a:lnTo>
                    <a:pt x="40710" y="75565"/>
                  </a:lnTo>
                  <a:lnTo>
                    <a:pt x="76264" y="50652"/>
                  </a:lnTo>
                  <a:lnTo>
                    <a:pt x="90212" y="34719"/>
                  </a:lnTo>
                  <a:lnTo>
                    <a:pt x="107705" y="22677"/>
                  </a:lnTo>
                  <a:lnTo>
                    <a:pt x="110961" y="21893"/>
                  </a:lnTo>
                  <a:lnTo>
                    <a:pt x="114191" y="22428"/>
                  </a:lnTo>
                  <a:lnTo>
                    <a:pt x="121922" y="25835"/>
                  </a:lnTo>
                  <a:lnTo>
                    <a:pt x="128318" y="36539"/>
                  </a:lnTo>
                  <a:lnTo>
                    <a:pt x="135510" y="54876"/>
                  </a:lnTo>
                  <a:lnTo>
                    <a:pt x="142444" y="64195"/>
                  </a:lnTo>
                  <a:lnTo>
                    <a:pt x="143908" y="48493"/>
                  </a:lnTo>
                  <a:lnTo>
                    <a:pt x="156129" y="32971"/>
                  </a:lnTo>
                  <a:lnTo>
                    <a:pt x="164994" y="29473"/>
                  </a:lnTo>
                  <a:lnTo>
                    <a:pt x="187931" y="27227"/>
                  </a:lnTo>
                  <a:lnTo>
                    <a:pt x="197472" y="29742"/>
                  </a:lnTo>
                  <a:lnTo>
                    <a:pt x="205240" y="33329"/>
                  </a:lnTo>
                  <a:lnTo>
                    <a:pt x="212221" y="34923"/>
                  </a:lnTo>
                  <a:lnTo>
                    <a:pt x="214506" y="36407"/>
                  </a:lnTo>
                  <a:lnTo>
                    <a:pt x="216029" y="38454"/>
                  </a:lnTo>
                  <a:lnTo>
                    <a:pt x="218897" y="45298"/>
                  </a:lnTo>
                  <a:lnTo>
                    <a:pt x="213966" y="45598"/>
                  </a:lnTo>
                  <a:lnTo>
                    <a:pt x="213552" y="43523"/>
                  </a:lnTo>
                  <a:lnTo>
                    <a:pt x="218139" y="24254"/>
                  </a:lnTo>
                  <a:lnTo>
                    <a:pt x="220567" y="20827"/>
                  </a:lnTo>
                  <a:lnTo>
                    <a:pt x="231982" y="10948"/>
                  </a:lnTo>
                  <a:lnTo>
                    <a:pt x="235395" y="4515"/>
                  </a:lnTo>
                  <a:lnTo>
                    <a:pt x="239480" y="2377"/>
                  </a:lnTo>
                  <a:lnTo>
                    <a:pt x="252485" y="0"/>
                  </a:lnTo>
                  <a:lnTo>
                    <a:pt x="263204" y="1766"/>
                  </a:lnTo>
                  <a:lnTo>
                    <a:pt x="275189" y="8711"/>
                  </a:lnTo>
                  <a:lnTo>
                    <a:pt x="281056" y="14457"/>
                  </a:lnTo>
                  <a:lnTo>
                    <a:pt x="295275" y="361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SMARTInkShape-192"/>
            <p:cNvSpPr/>
            <p:nvPr/>
          </p:nvSpPr>
          <p:spPr>
            <a:xfrm>
              <a:off x="4589742" y="2744135"/>
              <a:ext cx="106084" cy="56216"/>
            </a:xfrm>
            <a:custGeom>
              <a:avLst/>
              <a:gdLst/>
              <a:ahLst/>
              <a:cxnLst/>
              <a:rect l="0" t="0" r="0" b="0"/>
              <a:pathLst>
                <a:path w="106084" h="56216">
                  <a:moveTo>
                    <a:pt x="67983" y="37165"/>
                  </a:moveTo>
                  <a:lnTo>
                    <a:pt x="67983" y="23908"/>
                  </a:lnTo>
                  <a:lnTo>
                    <a:pt x="62927" y="9718"/>
                  </a:lnTo>
                  <a:lnTo>
                    <a:pt x="60379" y="6167"/>
                  </a:lnTo>
                  <a:lnTo>
                    <a:pt x="54726" y="2221"/>
                  </a:lnTo>
                  <a:lnTo>
                    <a:pt x="45593" y="0"/>
                  </a:lnTo>
                  <a:lnTo>
                    <a:pt x="42473" y="747"/>
                  </a:lnTo>
                  <a:lnTo>
                    <a:pt x="36184" y="4399"/>
                  </a:lnTo>
                  <a:lnTo>
                    <a:pt x="3921" y="34737"/>
                  </a:lnTo>
                  <a:lnTo>
                    <a:pt x="933" y="39780"/>
                  </a:lnTo>
                  <a:lnTo>
                    <a:pt x="0" y="44200"/>
                  </a:lnTo>
                  <a:lnTo>
                    <a:pt x="436" y="48205"/>
                  </a:lnTo>
                  <a:lnTo>
                    <a:pt x="1785" y="50875"/>
                  </a:lnTo>
                  <a:lnTo>
                    <a:pt x="3742" y="52655"/>
                  </a:lnTo>
                  <a:lnTo>
                    <a:pt x="6106" y="53842"/>
                  </a:lnTo>
                  <a:lnTo>
                    <a:pt x="14376" y="52338"/>
                  </a:lnTo>
                  <a:lnTo>
                    <a:pt x="31877" y="47806"/>
                  </a:lnTo>
                  <a:lnTo>
                    <a:pt x="38883" y="41541"/>
                  </a:lnTo>
                  <a:lnTo>
                    <a:pt x="66092" y="10547"/>
                  </a:lnTo>
                  <a:lnTo>
                    <a:pt x="66723" y="10953"/>
                  </a:lnTo>
                  <a:lnTo>
                    <a:pt x="72874" y="27076"/>
                  </a:lnTo>
                  <a:lnTo>
                    <a:pt x="75477" y="30439"/>
                  </a:lnTo>
                  <a:lnTo>
                    <a:pt x="106083" y="562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4" name="SMARTInkShape-193"/>
            <p:cNvSpPr/>
            <p:nvPr/>
          </p:nvSpPr>
          <p:spPr>
            <a:xfrm>
              <a:off x="4743450" y="2752725"/>
              <a:ext cx="95251" cy="28528"/>
            </a:xfrm>
            <a:custGeom>
              <a:avLst/>
              <a:gdLst/>
              <a:ahLst/>
              <a:cxnLst/>
              <a:rect l="0" t="0" r="0" b="0"/>
              <a:pathLst>
                <a:path w="95251" h="28528">
                  <a:moveTo>
                    <a:pt x="0" y="0"/>
                  </a:moveTo>
                  <a:lnTo>
                    <a:pt x="0" y="5057"/>
                  </a:lnTo>
                  <a:lnTo>
                    <a:pt x="2822" y="10361"/>
                  </a:lnTo>
                  <a:lnTo>
                    <a:pt x="18542" y="28032"/>
                  </a:lnTo>
                  <a:lnTo>
                    <a:pt x="24437" y="28468"/>
                  </a:lnTo>
                  <a:lnTo>
                    <a:pt x="22150" y="28527"/>
                  </a:lnTo>
                  <a:lnTo>
                    <a:pt x="22175" y="27485"/>
                  </a:lnTo>
                  <a:lnTo>
                    <a:pt x="32580" y="15313"/>
                  </a:lnTo>
                  <a:lnTo>
                    <a:pt x="51160" y="4122"/>
                  </a:lnTo>
                  <a:lnTo>
                    <a:pt x="66119" y="814"/>
                  </a:lnTo>
                  <a:lnTo>
                    <a:pt x="69479" y="543"/>
                  </a:lnTo>
                  <a:lnTo>
                    <a:pt x="952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5" name="SMARTInkShape-194"/>
            <p:cNvSpPr/>
            <p:nvPr/>
          </p:nvSpPr>
          <p:spPr>
            <a:xfrm>
              <a:off x="4882428" y="2611046"/>
              <a:ext cx="80098" cy="150618"/>
            </a:xfrm>
            <a:custGeom>
              <a:avLst/>
              <a:gdLst/>
              <a:ahLst/>
              <a:cxnLst/>
              <a:rect l="0" t="0" r="0" b="0"/>
              <a:pathLst>
                <a:path w="80098" h="150618">
                  <a:moveTo>
                    <a:pt x="70572" y="113104"/>
                  </a:moveTo>
                  <a:lnTo>
                    <a:pt x="65516" y="108047"/>
                  </a:lnTo>
                  <a:lnTo>
                    <a:pt x="60211" y="105565"/>
                  </a:lnTo>
                  <a:lnTo>
                    <a:pt x="57315" y="104903"/>
                  </a:lnTo>
                  <a:lnTo>
                    <a:pt x="43126" y="109028"/>
                  </a:lnTo>
                  <a:lnTo>
                    <a:pt x="1226" y="144521"/>
                  </a:lnTo>
                  <a:lnTo>
                    <a:pt x="0" y="146748"/>
                  </a:lnTo>
                  <a:lnTo>
                    <a:pt x="240" y="148234"/>
                  </a:lnTo>
                  <a:lnTo>
                    <a:pt x="1459" y="149224"/>
                  </a:lnTo>
                  <a:lnTo>
                    <a:pt x="5636" y="150324"/>
                  </a:lnTo>
                  <a:lnTo>
                    <a:pt x="8231" y="150617"/>
                  </a:lnTo>
                  <a:lnTo>
                    <a:pt x="21997" y="145974"/>
                  </a:lnTo>
                  <a:lnTo>
                    <a:pt x="34425" y="137895"/>
                  </a:lnTo>
                  <a:lnTo>
                    <a:pt x="54651" y="110475"/>
                  </a:lnTo>
                  <a:lnTo>
                    <a:pt x="65385" y="82692"/>
                  </a:lnTo>
                  <a:lnTo>
                    <a:pt x="69547" y="41558"/>
                  </a:lnTo>
                  <a:lnTo>
                    <a:pt x="69058" y="26273"/>
                  </a:lnTo>
                  <a:lnTo>
                    <a:pt x="65313" y="12423"/>
                  </a:lnTo>
                  <a:lnTo>
                    <a:pt x="62833" y="7884"/>
                  </a:lnTo>
                  <a:lnTo>
                    <a:pt x="60121" y="4857"/>
                  </a:lnTo>
                  <a:lnTo>
                    <a:pt x="53221" y="0"/>
                  </a:lnTo>
                  <a:lnTo>
                    <a:pt x="51596" y="659"/>
                  </a:lnTo>
                  <a:lnTo>
                    <a:pt x="46970" y="4215"/>
                  </a:lnTo>
                  <a:lnTo>
                    <a:pt x="46370" y="8761"/>
                  </a:lnTo>
                  <a:lnTo>
                    <a:pt x="50635" y="47740"/>
                  </a:lnTo>
                  <a:lnTo>
                    <a:pt x="80097" y="1321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6" name="SMARTInkShape-195"/>
            <p:cNvSpPr/>
            <p:nvPr/>
          </p:nvSpPr>
          <p:spPr>
            <a:xfrm>
              <a:off x="3952875" y="2781300"/>
              <a:ext cx="47626" cy="123826"/>
            </a:xfrm>
            <a:custGeom>
              <a:avLst/>
              <a:gdLst/>
              <a:ahLst/>
              <a:cxnLst/>
              <a:rect l="0" t="0" r="0" b="0"/>
              <a:pathLst>
                <a:path w="47626" h="123826">
                  <a:moveTo>
                    <a:pt x="0" y="0"/>
                  </a:moveTo>
                  <a:lnTo>
                    <a:pt x="0" y="5057"/>
                  </a:lnTo>
                  <a:lnTo>
                    <a:pt x="1058" y="6546"/>
                  </a:lnTo>
                  <a:lnTo>
                    <a:pt x="2822" y="7539"/>
                  </a:lnTo>
                  <a:lnTo>
                    <a:pt x="5057" y="8201"/>
                  </a:lnTo>
                  <a:lnTo>
                    <a:pt x="7539" y="17403"/>
                  </a:lnTo>
                  <a:lnTo>
                    <a:pt x="14189" y="49181"/>
                  </a:lnTo>
                  <a:lnTo>
                    <a:pt x="40500" y="96048"/>
                  </a:lnTo>
                  <a:lnTo>
                    <a:pt x="4762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7" name="SMARTInkShape-196"/>
            <p:cNvSpPr/>
            <p:nvPr/>
          </p:nvSpPr>
          <p:spPr>
            <a:xfrm>
              <a:off x="3686567" y="2876584"/>
              <a:ext cx="102200" cy="85692"/>
            </a:xfrm>
            <a:custGeom>
              <a:avLst/>
              <a:gdLst/>
              <a:ahLst/>
              <a:cxnLst/>
              <a:rect l="0" t="0" r="0" b="0"/>
              <a:pathLst>
                <a:path w="102200" h="85692">
                  <a:moveTo>
                    <a:pt x="9133" y="9491"/>
                  </a:moveTo>
                  <a:lnTo>
                    <a:pt x="0" y="9491"/>
                  </a:lnTo>
                  <a:lnTo>
                    <a:pt x="13836" y="2945"/>
                  </a:lnTo>
                  <a:lnTo>
                    <a:pt x="33502" y="554"/>
                  </a:lnTo>
                  <a:lnTo>
                    <a:pt x="80156" y="18"/>
                  </a:lnTo>
                  <a:lnTo>
                    <a:pt x="85056" y="0"/>
                  </a:lnTo>
                  <a:lnTo>
                    <a:pt x="93324" y="2804"/>
                  </a:lnTo>
                  <a:lnTo>
                    <a:pt x="97011" y="5033"/>
                  </a:lnTo>
                  <a:lnTo>
                    <a:pt x="99468" y="7577"/>
                  </a:lnTo>
                  <a:lnTo>
                    <a:pt x="102199" y="13226"/>
                  </a:lnTo>
                  <a:lnTo>
                    <a:pt x="100590" y="22087"/>
                  </a:lnTo>
                  <a:lnTo>
                    <a:pt x="75808" y="856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8" name="SMARTInkShape-197"/>
            <p:cNvSpPr/>
            <p:nvPr/>
          </p:nvSpPr>
          <p:spPr>
            <a:xfrm>
              <a:off x="3543300" y="2905125"/>
              <a:ext cx="223743" cy="95251"/>
            </a:xfrm>
            <a:custGeom>
              <a:avLst/>
              <a:gdLst/>
              <a:ahLst/>
              <a:cxnLst/>
              <a:rect l="0" t="0" r="0" b="0"/>
              <a:pathLst>
                <a:path w="223743" h="95251">
                  <a:moveTo>
                    <a:pt x="0" y="95250"/>
                  </a:moveTo>
                  <a:lnTo>
                    <a:pt x="13257" y="81993"/>
                  </a:lnTo>
                  <a:lnTo>
                    <a:pt x="52752" y="62136"/>
                  </a:lnTo>
                  <a:lnTo>
                    <a:pt x="96134" y="36627"/>
                  </a:lnTo>
                  <a:lnTo>
                    <a:pt x="134200" y="20848"/>
                  </a:lnTo>
                  <a:lnTo>
                    <a:pt x="174279" y="8194"/>
                  </a:lnTo>
                  <a:lnTo>
                    <a:pt x="214920" y="480"/>
                  </a:lnTo>
                  <a:lnTo>
                    <a:pt x="223742" y="95"/>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10" name="SMARTInkShape-198"/>
          <p:cNvSpPr/>
          <p:nvPr/>
        </p:nvSpPr>
        <p:spPr>
          <a:xfrm>
            <a:off x="2657475" y="2943225"/>
            <a:ext cx="3990976" cy="2933701"/>
          </a:xfrm>
          <a:custGeom>
            <a:avLst/>
            <a:gdLst/>
            <a:ahLst/>
            <a:cxnLst/>
            <a:rect l="0" t="0" r="0" b="0"/>
            <a:pathLst>
              <a:path w="3990976" h="2933701">
                <a:moveTo>
                  <a:pt x="0" y="0"/>
                </a:moveTo>
                <a:lnTo>
                  <a:pt x="5057" y="0"/>
                </a:lnTo>
                <a:lnTo>
                  <a:pt x="18314" y="5057"/>
                </a:lnTo>
                <a:lnTo>
                  <a:pt x="59430" y="26569"/>
                </a:lnTo>
                <a:lnTo>
                  <a:pt x="101408" y="53102"/>
                </a:lnTo>
                <a:lnTo>
                  <a:pt x="147453" y="74007"/>
                </a:lnTo>
                <a:lnTo>
                  <a:pt x="194108" y="102148"/>
                </a:lnTo>
                <a:lnTo>
                  <a:pt x="235778" y="123061"/>
                </a:lnTo>
                <a:lnTo>
                  <a:pt x="276112" y="140658"/>
                </a:lnTo>
                <a:lnTo>
                  <a:pt x="315773" y="163763"/>
                </a:lnTo>
                <a:lnTo>
                  <a:pt x="353442" y="184342"/>
                </a:lnTo>
                <a:lnTo>
                  <a:pt x="398369" y="205590"/>
                </a:lnTo>
                <a:lnTo>
                  <a:pt x="443463" y="229072"/>
                </a:lnTo>
                <a:lnTo>
                  <a:pt x="481705" y="247790"/>
                </a:lnTo>
                <a:lnTo>
                  <a:pt x="518788" y="269564"/>
                </a:lnTo>
                <a:lnTo>
                  <a:pt x="557646" y="290479"/>
                </a:lnTo>
                <a:lnTo>
                  <a:pt x="599220" y="312084"/>
                </a:lnTo>
                <a:lnTo>
                  <a:pt x="638006" y="330188"/>
                </a:lnTo>
                <a:lnTo>
                  <a:pt x="680721" y="359191"/>
                </a:lnTo>
                <a:lnTo>
                  <a:pt x="724485" y="383041"/>
                </a:lnTo>
                <a:lnTo>
                  <a:pt x="771602" y="411960"/>
                </a:lnTo>
                <a:lnTo>
                  <a:pt x="819160" y="436335"/>
                </a:lnTo>
                <a:lnTo>
                  <a:pt x="866777" y="464082"/>
                </a:lnTo>
                <a:lnTo>
                  <a:pt x="876301" y="468138"/>
                </a:lnTo>
                <a:lnTo>
                  <a:pt x="880534" y="472959"/>
                </a:lnTo>
                <a:lnTo>
                  <a:pt x="881239" y="478289"/>
                </a:lnTo>
                <a:lnTo>
                  <a:pt x="879593" y="483960"/>
                </a:lnTo>
                <a:lnTo>
                  <a:pt x="881670" y="489856"/>
                </a:lnTo>
                <a:lnTo>
                  <a:pt x="899763" y="508268"/>
                </a:lnTo>
                <a:lnTo>
                  <a:pt x="934322" y="530631"/>
                </a:lnTo>
                <a:lnTo>
                  <a:pt x="976779" y="550609"/>
                </a:lnTo>
                <a:lnTo>
                  <a:pt x="1018327" y="574939"/>
                </a:lnTo>
                <a:lnTo>
                  <a:pt x="1057107" y="600127"/>
                </a:lnTo>
                <a:lnTo>
                  <a:pt x="1095342" y="625485"/>
                </a:lnTo>
                <a:lnTo>
                  <a:pt x="1133469" y="650877"/>
                </a:lnTo>
                <a:lnTo>
                  <a:pt x="1171574" y="676275"/>
                </a:lnTo>
                <a:lnTo>
                  <a:pt x="1209675" y="701675"/>
                </a:lnTo>
                <a:lnTo>
                  <a:pt x="1247775" y="727075"/>
                </a:lnTo>
                <a:lnTo>
                  <a:pt x="1290344" y="758825"/>
                </a:lnTo>
                <a:lnTo>
                  <a:pt x="1331404" y="790771"/>
                </a:lnTo>
                <a:lnTo>
                  <a:pt x="1371186" y="818562"/>
                </a:lnTo>
                <a:lnTo>
                  <a:pt x="1409618" y="844434"/>
                </a:lnTo>
                <a:lnTo>
                  <a:pt x="1447784" y="876473"/>
                </a:lnTo>
                <a:lnTo>
                  <a:pt x="1488719" y="904282"/>
                </a:lnTo>
                <a:lnTo>
                  <a:pt x="1532200" y="935214"/>
                </a:lnTo>
                <a:lnTo>
                  <a:pt x="1572422" y="964294"/>
                </a:lnTo>
                <a:lnTo>
                  <a:pt x="1617212" y="993243"/>
                </a:lnTo>
                <a:lnTo>
                  <a:pt x="1656947" y="1024166"/>
                </a:lnTo>
                <a:lnTo>
                  <a:pt x="1701916" y="1057202"/>
                </a:lnTo>
                <a:lnTo>
                  <a:pt x="1745293" y="1085209"/>
                </a:lnTo>
                <a:lnTo>
                  <a:pt x="1789257" y="1116180"/>
                </a:lnTo>
                <a:lnTo>
                  <a:pt x="1829573" y="1145267"/>
                </a:lnTo>
                <a:lnTo>
                  <a:pt x="1864895" y="1166014"/>
                </a:lnTo>
                <a:lnTo>
                  <a:pt x="1911934" y="1198111"/>
                </a:lnTo>
                <a:lnTo>
                  <a:pt x="1957170" y="1230204"/>
                </a:lnTo>
                <a:lnTo>
                  <a:pt x="2000325" y="1260571"/>
                </a:lnTo>
                <a:lnTo>
                  <a:pt x="2045695" y="1296046"/>
                </a:lnTo>
                <a:lnTo>
                  <a:pt x="2090601" y="1328571"/>
                </a:lnTo>
                <a:lnTo>
                  <a:pt x="2133690" y="1356437"/>
                </a:lnTo>
                <a:lnTo>
                  <a:pt x="2179048" y="1391418"/>
                </a:lnTo>
                <a:lnTo>
                  <a:pt x="2223951" y="1423845"/>
                </a:lnTo>
                <a:lnTo>
                  <a:pt x="2265983" y="1457179"/>
                </a:lnTo>
                <a:lnTo>
                  <a:pt x="2307681" y="1488066"/>
                </a:lnTo>
                <a:lnTo>
                  <a:pt x="2351313" y="1519372"/>
                </a:lnTo>
                <a:lnTo>
                  <a:pt x="2390506" y="1552484"/>
                </a:lnTo>
                <a:lnTo>
                  <a:pt x="2428822" y="1580505"/>
                </a:lnTo>
                <a:lnTo>
                  <a:pt x="2466965" y="1611479"/>
                </a:lnTo>
                <a:lnTo>
                  <a:pt x="2505073" y="1641625"/>
                </a:lnTo>
                <a:lnTo>
                  <a:pt x="2543174" y="1674235"/>
                </a:lnTo>
                <a:lnTo>
                  <a:pt x="2581275" y="1701373"/>
                </a:lnTo>
                <a:lnTo>
                  <a:pt x="2628900" y="1741032"/>
                </a:lnTo>
                <a:lnTo>
                  <a:pt x="2675467" y="1781102"/>
                </a:lnTo>
                <a:lnTo>
                  <a:pt x="2715949" y="1815673"/>
                </a:lnTo>
                <a:lnTo>
                  <a:pt x="2762424" y="1855332"/>
                </a:lnTo>
                <a:lnTo>
                  <a:pt x="2809897" y="1895402"/>
                </a:lnTo>
                <a:lnTo>
                  <a:pt x="2852447" y="1935029"/>
                </a:lnTo>
                <a:lnTo>
                  <a:pt x="2896189" y="1973853"/>
                </a:lnTo>
                <a:lnTo>
                  <a:pt x="2942244" y="2013041"/>
                </a:lnTo>
                <a:lnTo>
                  <a:pt x="2982659" y="2052774"/>
                </a:lnTo>
                <a:lnTo>
                  <a:pt x="3021586" y="2088606"/>
                </a:lnTo>
                <a:lnTo>
                  <a:pt x="3066404" y="2132995"/>
                </a:lnTo>
                <a:lnTo>
                  <a:pt x="3112632" y="2179186"/>
                </a:lnTo>
                <a:lnTo>
                  <a:pt x="3155418" y="2219146"/>
                </a:lnTo>
                <a:lnTo>
                  <a:pt x="3179311" y="2241145"/>
                </a:lnTo>
                <a:lnTo>
                  <a:pt x="3222093" y="2285407"/>
                </a:lnTo>
                <a:lnTo>
                  <a:pt x="3263130" y="2321396"/>
                </a:lnTo>
                <a:lnTo>
                  <a:pt x="3310621" y="2367755"/>
                </a:lnTo>
                <a:lnTo>
                  <a:pt x="3348799" y="2405840"/>
                </a:lnTo>
                <a:lnTo>
                  <a:pt x="3391698" y="2448725"/>
                </a:lnTo>
                <a:lnTo>
                  <a:pt x="3434714" y="2488917"/>
                </a:lnTo>
                <a:lnTo>
                  <a:pt x="3479102" y="2526426"/>
                </a:lnTo>
                <a:lnTo>
                  <a:pt x="3525330" y="2565323"/>
                </a:lnTo>
                <a:lnTo>
                  <a:pt x="3568825" y="2608981"/>
                </a:lnTo>
                <a:lnTo>
                  <a:pt x="3611658" y="2649825"/>
                </a:lnTo>
                <a:lnTo>
                  <a:pt x="3652765" y="2685709"/>
                </a:lnTo>
                <a:lnTo>
                  <a:pt x="3697436" y="2721224"/>
                </a:lnTo>
                <a:lnTo>
                  <a:pt x="3737587" y="2764381"/>
                </a:lnTo>
                <a:lnTo>
                  <a:pt x="3782742" y="2802037"/>
                </a:lnTo>
                <a:lnTo>
                  <a:pt x="3824946" y="2830645"/>
                </a:lnTo>
                <a:lnTo>
                  <a:pt x="3867702" y="2864982"/>
                </a:lnTo>
                <a:lnTo>
                  <a:pt x="3912555" y="2895547"/>
                </a:lnTo>
                <a:lnTo>
                  <a:pt x="3920139" y="2900868"/>
                </a:lnTo>
                <a:lnTo>
                  <a:pt x="3933630" y="2907105"/>
                </a:lnTo>
                <a:lnTo>
                  <a:pt x="3940088" y="2911297"/>
                </a:lnTo>
                <a:lnTo>
                  <a:pt x="3949674" y="2914715"/>
                </a:lnTo>
                <a:lnTo>
                  <a:pt x="3959217" y="2920902"/>
                </a:lnTo>
                <a:lnTo>
                  <a:pt x="3968748" y="2923205"/>
                </a:lnTo>
                <a:lnTo>
                  <a:pt x="3980893" y="2924137"/>
                </a:lnTo>
                <a:lnTo>
                  <a:pt x="3990975" y="2933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13" name="SMARTInkShape-Group29"/>
          <p:cNvGrpSpPr/>
          <p:nvPr/>
        </p:nvGrpSpPr>
        <p:grpSpPr>
          <a:xfrm>
            <a:off x="1857375" y="2781300"/>
            <a:ext cx="193282" cy="409576"/>
            <a:chOff x="1857375" y="2781300"/>
            <a:chExt cx="193282" cy="409576"/>
          </a:xfrm>
        </p:grpSpPr>
        <p:sp>
          <p:nvSpPr>
            <p:cNvPr id="1311" name="SMARTInkShape-199"/>
            <p:cNvSpPr/>
            <p:nvPr/>
          </p:nvSpPr>
          <p:spPr>
            <a:xfrm>
              <a:off x="1857375" y="2781300"/>
              <a:ext cx="85726" cy="409576"/>
            </a:xfrm>
            <a:custGeom>
              <a:avLst/>
              <a:gdLst/>
              <a:ahLst/>
              <a:cxnLst/>
              <a:rect l="0" t="0" r="0" b="0"/>
              <a:pathLst>
                <a:path w="85726" h="409576">
                  <a:moveTo>
                    <a:pt x="0" y="0"/>
                  </a:moveTo>
                  <a:lnTo>
                    <a:pt x="2822" y="44240"/>
                  </a:lnTo>
                  <a:lnTo>
                    <a:pt x="10361" y="83663"/>
                  </a:lnTo>
                  <a:lnTo>
                    <a:pt x="16476" y="127095"/>
                  </a:lnTo>
                  <a:lnTo>
                    <a:pt x="21110" y="165716"/>
                  </a:lnTo>
                  <a:lnTo>
                    <a:pt x="29185" y="205029"/>
                  </a:lnTo>
                  <a:lnTo>
                    <a:pt x="36339" y="246757"/>
                  </a:lnTo>
                  <a:lnTo>
                    <a:pt x="45357" y="287690"/>
                  </a:lnTo>
                  <a:lnTo>
                    <a:pt x="54244" y="328423"/>
                  </a:lnTo>
                  <a:lnTo>
                    <a:pt x="66728" y="372182"/>
                  </a:lnTo>
                  <a:lnTo>
                    <a:pt x="85725" y="409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2" name="SMARTInkShape-200"/>
            <p:cNvSpPr/>
            <p:nvPr/>
          </p:nvSpPr>
          <p:spPr>
            <a:xfrm>
              <a:off x="1895475" y="2802575"/>
              <a:ext cx="155182" cy="150176"/>
            </a:xfrm>
            <a:custGeom>
              <a:avLst/>
              <a:gdLst/>
              <a:ahLst/>
              <a:cxnLst/>
              <a:rect l="0" t="0" r="0" b="0"/>
              <a:pathLst>
                <a:path w="155182" h="150176">
                  <a:moveTo>
                    <a:pt x="0" y="35875"/>
                  </a:moveTo>
                  <a:lnTo>
                    <a:pt x="7604" y="27212"/>
                  </a:lnTo>
                  <a:lnTo>
                    <a:pt x="17305" y="13083"/>
                  </a:lnTo>
                  <a:lnTo>
                    <a:pt x="27447" y="5284"/>
                  </a:lnTo>
                  <a:lnTo>
                    <a:pt x="55170" y="0"/>
                  </a:lnTo>
                  <a:lnTo>
                    <a:pt x="100347" y="5819"/>
                  </a:lnTo>
                  <a:lnTo>
                    <a:pt x="138699" y="20223"/>
                  </a:lnTo>
                  <a:lnTo>
                    <a:pt x="149133" y="29271"/>
                  </a:lnTo>
                  <a:lnTo>
                    <a:pt x="153397" y="34648"/>
                  </a:lnTo>
                  <a:lnTo>
                    <a:pt x="155181" y="40348"/>
                  </a:lnTo>
                  <a:lnTo>
                    <a:pt x="154342" y="52327"/>
                  </a:lnTo>
                  <a:lnTo>
                    <a:pt x="147619" y="64707"/>
                  </a:lnTo>
                  <a:lnTo>
                    <a:pt x="129111" y="83576"/>
                  </a:lnTo>
                  <a:lnTo>
                    <a:pt x="83367" y="118784"/>
                  </a:lnTo>
                  <a:lnTo>
                    <a:pt x="42103" y="138801"/>
                  </a:lnTo>
                  <a:lnTo>
                    <a:pt x="19050" y="150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23" name="SMARTInkShape-Group30"/>
          <p:cNvGrpSpPr/>
          <p:nvPr/>
        </p:nvGrpSpPr>
        <p:grpSpPr>
          <a:xfrm>
            <a:off x="2295641" y="2677068"/>
            <a:ext cx="4857635" cy="3752308"/>
            <a:chOff x="2295641" y="2677068"/>
            <a:chExt cx="4857635" cy="3752308"/>
          </a:xfrm>
        </p:grpSpPr>
        <p:sp>
          <p:nvSpPr>
            <p:cNvPr id="1314" name="SMARTInkShape-201"/>
            <p:cNvSpPr/>
            <p:nvPr/>
          </p:nvSpPr>
          <p:spPr>
            <a:xfrm>
              <a:off x="2419350" y="2943225"/>
              <a:ext cx="71526" cy="104776"/>
            </a:xfrm>
            <a:custGeom>
              <a:avLst/>
              <a:gdLst/>
              <a:ahLst/>
              <a:cxnLst/>
              <a:rect l="0" t="0" r="0" b="0"/>
              <a:pathLst>
                <a:path w="71526" h="104776">
                  <a:moveTo>
                    <a:pt x="9525" y="0"/>
                  </a:moveTo>
                  <a:lnTo>
                    <a:pt x="1324" y="8201"/>
                  </a:lnTo>
                  <a:lnTo>
                    <a:pt x="392" y="14189"/>
                  </a:lnTo>
                  <a:lnTo>
                    <a:pt x="116" y="22666"/>
                  </a:lnTo>
                  <a:lnTo>
                    <a:pt x="2874" y="28771"/>
                  </a:lnTo>
                  <a:lnTo>
                    <a:pt x="8211" y="36257"/>
                  </a:lnTo>
                  <a:lnTo>
                    <a:pt x="19248" y="37554"/>
                  </a:lnTo>
                  <a:lnTo>
                    <a:pt x="27252" y="35035"/>
                  </a:lnTo>
                  <a:lnTo>
                    <a:pt x="30868" y="32882"/>
                  </a:lnTo>
                  <a:lnTo>
                    <a:pt x="34337" y="32504"/>
                  </a:lnTo>
                  <a:lnTo>
                    <a:pt x="45334" y="37030"/>
                  </a:lnTo>
                  <a:lnTo>
                    <a:pt x="59411" y="45074"/>
                  </a:lnTo>
                  <a:lnTo>
                    <a:pt x="70775" y="60407"/>
                  </a:lnTo>
                  <a:lnTo>
                    <a:pt x="71525" y="63555"/>
                  </a:lnTo>
                  <a:lnTo>
                    <a:pt x="70967" y="66711"/>
                  </a:lnTo>
                  <a:lnTo>
                    <a:pt x="65125" y="76211"/>
                  </a:lnTo>
                  <a:lnTo>
                    <a:pt x="53669" y="88902"/>
                  </a:lnTo>
                  <a:lnTo>
                    <a:pt x="28123" y="100542"/>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5" name="SMARTInkShape-202"/>
            <p:cNvSpPr/>
            <p:nvPr/>
          </p:nvSpPr>
          <p:spPr>
            <a:xfrm>
              <a:off x="2438400" y="2924175"/>
              <a:ext cx="76201" cy="9526"/>
            </a:xfrm>
            <a:custGeom>
              <a:avLst/>
              <a:gdLst/>
              <a:ahLst/>
              <a:cxnLst/>
              <a:rect l="0" t="0" r="0" b="0"/>
              <a:pathLst>
                <a:path w="76201" h="9526">
                  <a:moveTo>
                    <a:pt x="0" y="9525"/>
                  </a:moveTo>
                  <a:lnTo>
                    <a:pt x="33114" y="8467"/>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6" name="SMARTInkShape-203"/>
            <p:cNvSpPr/>
            <p:nvPr/>
          </p:nvSpPr>
          <p:spPr>
            <a:xfrm>
              <a:off x="6619875" y="5772150"/>
              <a:ext cx="9526" cy="161926"/>
            </a:xfrm>
            <a:custGeom>
              <a:avLst/>
              <a:gdLst/>
              <a:ahLst/>
              <a:cxnLst/>
              <a:rect l="0" t="0" r="0" b="0"/>
              <a:pathLst>
                <a:path w="9526" h="161926">
                  <a:moveTo>
                    <a:pt x="0" y="0"/>
                  </a:moveTo>
                  <a:lnTo>
                    <a:pt x="0" y="41777"/>
                  </a:lnTo>
                  <a:lnTo>
                    <a:pt x="0" y="89214"/>
                  </a:lnTo>
                  <a:lnTo>
                    <a:pt x="95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SMARTInkShape-204"/>
            <p:cNvSpPr/>
            <p:nvPr/>
          </p:nvSpPr>
          <p:spPr>
            <a:xfrm>
              <a:off x="2295641" y="2924175"/>
              <a:ext cx="28460" cy="180976"/>
            </a:xfrm>
            <a:custGeom>
              <a:avLst/>
              <a:gdLst/>
              <a:ahLst/>
              <a:cxnLst/>
              <a:rect l="0" t="0" r="0" b="0"/>
              <a:pathLst>
                <a:path w="28460" h="180976">
                  <a:moveTo>
                    <a:pt x="9409" y="0"/>
                  </a:moveTo>
                  <a:lnTo>
                    <a:pt x="1208" y="0"/>
                  </a:lnTo>
                  <a:lnTo>
                    <a:pt x="767" y="1058"/>
                  </a:lnTo>
                  <a:lnTo>
                    <a:pt x="0" y="8201"/>
                  </a:lnTo>
                  <a:lnTo>
                    <a:pt x="8095" y="54238"/>
                  </a:lnTo>
                  <a:lnTo>
                    <a:pt x="9236" y="96853"/>
                  </a:lnTo>
                  <a:lnTo>
                    <a:pt x="12180" y="124300"/>
                  </a:lnTo>
                  <a:lnTo>
                    <a:pt x="28459"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8" name="SMARTInkShape-205"/>
            <p:cNvSpPr/>
            <p:nvPr/>
          </p:nvSpPr>
          <p:spPr>
            <a:xfrm>
              <a:off x="6860826" y="6091676"/>
              <a:ext cx="292450" cy="337700"/>
            </a:xfrm>
            <a:custGeom>
              <a:avLst/>
              <a:gdLst/>
              <a:ahLst/>
              <a:cxnLst/>
              <a:rect l="0" t="0" r="0" b="0"/>
              <a:pathLst>
                <a:path w="292450" h="337700">
                  <a:moveTo>
                    <a:pt x="101949" y="61474"/>
                  </a:moveTo>
                  <a:lnTo>
                    <a:pt x="101949" y="56418"/>
                  </a:lnTo>
                  <a:lnTo>
                    <a:pt x="99127" y="51113"/>
                  </a:lnTo>
                  <a:lnTo>
                    <a:pt x="96893" y="48217"/>
                  </a:lnTo>
                  <a:lnTo>
                    <a:pt x="88766" y="44997"/>
                  </a:lnTo>
                  <a:lnTo>
                    <a:pt x="66302" y="42932"/>
                  </a:lnTo>
                  <a:lnTo>
                    <a:pt x="47760" y="47631"/>
                  </a:lnTo>
                  <a:lnTo>
                    <a:pt x="6711" y="81230"/>
                  </a:lnTo>
                  <a:lnTo>
                    <a:pt x="1413" y="97418"/>
                  </a:lnTo>
                  <a:lnTo>
                    <a:pt x="0" y="107662"/>
                  </a:lnTo>
                  <a:lnTo>
                    <a:pt x="8124" y="147361"/>
                  </a:lnTo>
                  <a:lnTo>
                    <a:pt x="23937" y="177468"/>
                  </a:lnTo>
                  <a:lnTo>
                    <a:pt x="60793" y="219815"/>
                  </a:lnTo>
                  <a:lnTo>
                    <a:pt x="100248" y="244485"/>
                  </a:lnTo>
                  <a:lnTo>
                    <a:pt x="130020" y="255988"/>
                  </a:lnTo>
                  <a:lnTo>
                    <a:pt x="173026" y="260773"/>
                  </a:lnTo>
                  <a:lnTo>
                    <a:pt x="203560" y="256226"/>
                  </a:lnTo>
                  <a:lnTo>
                    <a:pt x="234362" y="238065"/>
                  </a:lnTo>
                  <a:lnTo>
                    <a:pt x="258539" y="217631"/>
                  </a:lnTo>
                  <a:lnTo>
                    <a:pt x="274052" y="188059"/>
                  </a:lnTo>
                  <a:lnTo>
                    <a:pt x="280295" y="142372"/>
                  </a:lnTo>
                  <a:lnTo>
                    <a:pt x="276112" y="109776"/>
                  </a:lnTo>
                  <a:lnTo>
                    <a:pt x="261856" y="70141"/>
                  </a:lnTo>
                  <a:lnTo>
                    <a:pt x="233019" y="32728"/>
                  </a:lnTo>
                  <a:lnTo>
                    <a:pt x="206048" y="14387"/>
                  </a:lnTo>
                  <a:lnTo>
                    <a:pt x="170973" y="151"/>
                  </a:lnTo>
                  <a:lnTo>
                    <a:pt x="155910" y="0"/>
                  </a:lnTo>
                  <a:lnTo>
                    <a:pt x="147448" y="1441"/>
                  </a:lnTo>
                  <a:lnTo>
                    <a:pt x="135224" y="8687"/>
                  </a:lnTo>
                  <a:lnTo>
                    <a:pt x="130482" y="13583"/>
                  </a:lnTo>
                  <a:lnTo>
                    <a:pt x="125214" y="24667"/>
                  </a:lnTo>
                  <a:lnTo>
                    <a:pt x="123809" y="30586"/>
                  </a:lnTo>
                  <a:lnTo>
                    <a:pt x="126889" y="64199"/>
                  </a:lnTo>
                  <a:lnTo>
                    <a:pt x="144616" y="107672"/>
                  </a:lnTo>
                  <a:lnTo>
                    <a:pt x="171447" y="148014"/>
                  </a:lnTo>
                  <a:lnTo>
                    <a:pt x="203502" y="194932"/>
                  </a:lnTo>
                  <a:lnTo>
                    <a:pt x="235293" y="242463"/>
                  </a:lnTo>
                  <a:lnTo>
                    <a:pt x="265989" y="289017"/>
                  </a:lnTo>
                  <a:lnTo>
                    <a:pt x="292449" y="3376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9" name="SMARTInkShape-206"/>
            <p:cNvSpPr/>
            <p:nvPr/>
          </p:nvSpPr>
          <p:spPr>
            <a:xfrm>
              <a:off x="6706924" y="6162675"/>
              <a:ext cx="89592" cy="74207"/>
            </a:xfrm>
            <a:custGeom>
              <a:avLst/>
              <a:gdLst/>
              <a:ahLst/>
              <a:cxnLst/>
              <a:rect l="0" t="0" r="0" b="0"/>
              <a:pathLst>
                <a:path w="89592" h="74207">
                  <a:moveTo>
                    <a:pt x="8201" y="19050"/>
                  </a:moveTo>
                  <a:lnTo>
                    <a:pt x="8201" y="24107"/>
                  </a:lnTo>
                  <a:lnTo>
                    <a:pt x="5379" y="29411"/>
                  </a:lnTo>
                  <a:lnTo>
                    <a:pt x="3145" y="32307"/>
                  </a:lnTo>
                  <a:lnTo>
                    <a:pt x="662" y="41170"/>
                  </a:lnTo>
                  <a:lnTo>
                    <a:pt x="0" y="46496"/>
                  </a:lnTo>
                  <a:lnTo>
                    <a:pt x="1675" y="51106"/>
                  </a:lnTo>
                  <a:lnTo>
                    <a:pt x="20251" y="69472"/>
                  </a:lnTo>
                  <a:lnTo>
                    <a:pt x="29784" y="73210"/>
                  </a:lnTo>
                  <a:lnTo>
                    <a:pt x="35290" y="74206"/>
                  </a:lnTo>
                  <a:lnTo>
                    <a:pt x="47051" y="72492"/>
                  </a:lnTo>
                  <a:lnTo>
                    <a:pt x="66793" y="67825"/>
                  </a:lnTo>
                  <a:lnTo>
                    <a:pt x="70545" y="65325"/>
                  </a:lnTo>
                  <a:lnTo>
                    <a:pt x="84172" y="46103"/>
                  </a:lnTo>
                  <a:lnTo>
                    <a:pt x="89591" y="34249"/>
                  </a:lnTo>
                  <a:lnTo>
                    <a:pt x="844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0" name="SMARTInkShape-207"/>
            <p:cNvSpPr/>
            <p:nvPr/>
          </p:nvSpPr>
          <p:spPr>
            <a:xfrm>
              <a:off x="6534150" y="6029913"/>
              <a:ext cx="121047" cy="161338"/>
            </a:xfrm>
            <a:custGeom>
              <a:avLst/>
              <a:gdLst/>
              <a:ahLst/>
              <a:cxnLst/>
              <a:rect l="0" t="0" r="0" b="0"/>
              <a:pathLst>
                <a:path w="121047" h="161338">
                  <a:moveTo>
                    <a:pt x="9525" y="8937"/>
                  </a:moveTo>
                  <a:lnTo>
                    <a:pt x="9525" y="3881"/>
                  </a:lnTo>
                  <a:lnTo>
                    <a:pt x="10584" y="2391"/>
                  </a:lnTo>
                  <a:lnTo>
                    <a:pt x="12347" y="1398"/>
                  </a:lnTo>
                  <a:lnTo>
                    <a:pt x="22709" y="0"/>
                  </a:lnTo>
                  <a:lnTo>
                    <a:pt x="33376" y="732"/>
                  </a:lnTo>
                  <a:lnTo>
                    <a:pt x="53601" y="7648"/>
                  </a:lnTo>
                  <a:lnTo>
                    <a:pt x="70600" y="23891"/>
                  </a:lnTo>
                  <a:lnTo>
                    <a:pt x="80773" y="40297"/>
                  </a:lnTo>
                  <a:lnTo>
                    <a:pt x="83524" y="48627"/>
                  </a:lnTo>
                  <a:lnTo>
                    <a:pt x="82141" y="52330"/>
                  </a:lnTo>
                  <a:lnTo>
                    <a:pt x="74960" y="59268"/>
                  </a:lnTo>
                  <a:lnTo>
                    <a:pt x="54161" y="71286"/>
                  </a:lnTo>
                  <a:lnTo>
                    <a:pt x="40154" y="74330"/>
                  </a:lnTo>
                  <a:lnTo>
                    <a:pt x="6880" y="75537"/>
                  </a:lnTo>
                  <a:lnTo>
                    <a:pt x="14059" y="75597"/>
                  </a:lnTo>
                  <a:lnTo>
                    <a:pt x="55240" y="88868"/>
                  </a:lnTo>
                  <a:lnTo>
                    <a:pt x="97730" y="112467"/>
                  </a:lnTo>
                  <a:lnTo>
                    <a:pt x="121046" y="138693"/>
                  </a:lnTo>
                  <a:lnTo>
                    <a:pt x="119856" y="140950"/>
                  </a:lnTo>
                  <a:lnTo>
                    <a:pt x="102736" y="152176"/>
                  </a:lnTo>
                  <a:lnTo>
                    <a:pt x="91169" y="157265"/>
                  </a:lnTo>
                  <a:lnTo>
                    <a:pt x="50093" y="160801"/>
                  </a:lnTo>
                  <a:lnTo>
                    <a:pt x="0" y="1613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1" name="SMARTInkShape-208"/>
            <p:cNvSpPr/>
            <p:nvPr/>
          </p:nvSpPr>
          <p:spPr>
            <a:xfrm>
              <a:off x="2594837" y="2924175"/>
              <a:ext cx="186464" cy="9526"/>
            </a:xfrm>
            <a:custGeom>
              <a:avLst/>
              <a:gdLst/>
              <a:ahLst/>
              <a:cxnLst/>
              <a:rect l="0" t="0" r="0" b="0"/>
              <a:pathLst>
                <a:path w="186464" h="9526">
                  <a:moveTo>
                    <a:pt x="5488" y="9525"/>
                  </a:moveTo>
                  <a:lnTo>
                    <a:pt x="0" y="9525"/>
                  </a:lnTo>
                  <a:lnTo>
                    <a:pt x="45130" y="9525"/>
                  </a:lnTo>
                  <a:lnTo>
                    <a:pt x="91685" y="9525"/>
                  </a:lnTo>
                  <a:lnTo>
                    <a:pt x="122076" y="6703"/>
                  </a:lnTo>
                  <a:lnTo>
                    <a:pt x="168283" y="392"/>
                  </a:lnTo>
                  <a:lnTo>
                    <a:pt x="18646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2" name="SMARTInkShape-209"/>
            <p:cNvSpPr/>
            <p:nvPr/>
          </p:nvSpPr>
          <p:spPr>
            <a:xfrm>
              <a:off x="2590834" y="2677068"/>
              <a:ext cx="4476717" cy="3218908"/>
            </a:xfrm>
            <a:custGeom>
              <a:avLst/>
              <a:gdLst/>
              <a:ahLst/>
              <a:cxnLst/>
              <a:rect l="0" t="0" r="0" b="0"/>
              <a:pathLst>
                <a:path w="4476717" h="3218908">
                  <a:moveTo>
                    <a:pt x="9491" y="28032"/>
                  </a:moveTo>
                  <a:lnTo>
                    <a:pt x="4435" y="22975"/>
                  </a:lnTo>
                  <a:lnTo>
                    <a:pt x="1952" y="17671"/>
                  </a:lnTo>
                  <a:lnTo>
                    <a:pt x="0" y="0"/>
                  </a:lnTo>
                  <a:lnTo>
                    <a:pt x="1025" y="24997"/>
                  </a:lnTo>
                  <a:lnTo>
                    <a:pt x="8608" y="64193"/>
                  </a:lnTo>
                  <a:lnTo>
                    <a:pt x="12139" y="106358"/>
                  </a:lnTo>
                  <a:lnTo>
                    <a:pt x="17658" y="150395"/>
                  </a:lnTo>
                  <a:lnTo>
                    <a:pt x="23670" y="190112"/>
                  </a:lnTo>
                  <a:lnTo>
                    <a:pt x="29198" y="222834"/>
                  </a:lnTo>
                  <a:lnTo>
                    <a:pt x="35439" y="268490"/>
                  </a:lnTo>
                  <a:lnTo>
                    <a:pt x="42604" y="312362"/>
                  </a:lnTo>
                  <a:lnTo>
                    <a:pt x="46606" y="352659"/>
                  </a:lnTo>
                  <a:lnTo>
                    <a:pt x="50218" y="397466"/>
                  </a:lnTo>
                  <a:lnTo>
                    <a:pt x="55754" y="442260"/>
                  </a:lnTo>
                  <a:lnTo>
                    <a:pt x="61769" y="479320"/>
                  </a:lnTo>
                  <a:lnTo>
                    <a:pt x="65197" y="517112"/>
                  </a:lnTo>
                  <a:lnTo>
                    <a:pt x="71270" y="555120"/>
                  </a:lnTo>
                  <a:lnTo>
                    <a:pt x="74715" y="593194"/>
                  </a:lnTo>
                  <a:lnTo>
                    <a:pt x="75736" y="631285"/>
                  </a:lnTo>
                  <a:lnTo>
                    <a:pt x="76039" y="669383"/>
                  </a:lnTo>
                  <a:lnTo>
                    <a:pt x="76128" y="712539"/>
                  </a:lnTo>
                  <a:lnTo>
                    <a:pt x="67682" y="740421"/>
                  </a:lnTo>
                  <a:lnTo>
                    <a:pt x="56521" y="767983"/>
                  </a:lnTo>
                  <a:lnTo>
                    <a:pt x="50237" y="812192"/>
                  </a:lnTo>
                  <a:lnTo>
                    <a:pt x="49433" y="853630"/>
                  </a:lnTo>
                  <a:lnTo>
                    <a:pt x="54369" y="898952"/>
                  </a:lnTo>
                  <a:lnTo>
                    <a:pt x="56302" y="944836"/>
                  </a:lnTo>
                  <a:lnTo>
                    <a:pt x="56875" y="986771"/>
                  </a:lnTo>
                  <a:lnTo>
                    <a:pt x="57044" y="1032240"/>
                  </a:lnTo>
                  <a:lnTo>
                    <a:pt x="57095" y="1079226"/>
                  </a:lnTo>
                  <a:lnTo>
                    <a:pt x="57110" y="1126662"/>
                  </a:lnTo>
                  <a:lnTo>
                    <a:pt x="58173" y="1174231"/>
                  </a:lnTo>
                  <a:lnTo>
                    <a:pt x="63662" y="1221839"/>
                  </a:lnTo>
                  <a:lnTo>
                    <a:pt x="65758" y="1269459"/>
                  </a:lnTo>
                  <a:lnTo>
                    <a:pt x="66379" y="1317083"/>
                  </a:lnTo>
                  <a:lnTo>
                    <a:pt x="67622" y="1363649"/>
                  </a:lnTo>
                  <a:lnTo>
                    <a:pt x="73164" y="1405786"/>
                  </a:lnTo>
                  <a:lnTo>
                    <a:pt x="75277" y="1451315"/>
                  </a:lnTo>
                  <a:lnTo>
                    <a:pt x="75902" y="1498319"/>
                  </a:lnTo>
                  <a:lnTo>
                    <a:pt x="76088" y="1545760"/>
                  </a:lnTo>
                  <a:lnTo>
                    <a:pt x="76143" y="1593330"/>
                  </a:lnTo>
                  <a:lnTo>
                    <a:pt x="77217" y="1640939"/>
                  </a:lnTo>
                  <a:lnTo>
                    <a:pt x="82710" y="1688559"/>
                  </a:lnTo>
                  <a:lnTo>
                    <a:pt x="85866" y="1736183"/>
                  </a:lnTo>
                  <a:lnTo>
                    <a:pt x="91975" y="1783807"/>
                  </a:lnTo>
                  <a:lnTo>
                    <a:pt x="94256" y="1831432"/>
                  </a:lnTo>
                  <a:lnTo>
                    <a:pt x="94932" y="1879057"/>
                  </a:lnTo>
                  <a:lnTo>
                    <a:pt x="95132" y="1926682"/>
                  </a:lnTo>
                  <a:lnTo>
                    <a:pt x="96249" y="1974307"/>
                  </a:lnTo>
                  <a:lnTo>
                    <a:pt x="101755" y="2021932"/>
                  </a:lnTo>
                  <a:lnTo>
                    <a:pt x="103856" y="2069557"/>
                  </a:lnTo>
                  <a:lnTo>
                    <a:pt x="104479" y="2117182"/>
                  </a:lnTo>
                  <a:lnTo>
                    <a:pt x="104663" y="2163749"/>
                  </a:lnTo>
                  <a:lnTo>
                    <a:pt x="104718" y="2205886"/>
                  </a:lnTo>
                  <a:lnTo>
                    <a:pt x="104734" y="2251415"/>
                  </a:lnTo>
                  <a:lnTo>
                    <a:pt x="104739" y="2298418"/>
                  </a:lnTo>
                  <a:lnTo>
                    <a:pt x="104740" y="2330023"/>
                  </a:lnTo>
                  <a:lnTo>
                    <a:pt x="104741" y="2364530"/>
                  </a:lnTo>
                  <a:lnTo>
                    <a:pt x="104741" y="2399976"/>
                  </a:lnTo>
                  <a:lnTo>
                    <a:pt x="104741" y="2433368"/>
                  </a:lnTo>
                  <a:lnTo>
                    <a:pt x="109798" y="2476862"/>
                  </a:lnTo>
                  <a:lnTo>
                    <a:pt x="112280" y="2509167"/>
                  </a:lnTo>
                  <a:lnTo>
                    <a:pt x="113383" y="2542575"/>
                  </a:lnTo>
                  <a:lnTo>
                    <a:pt x="114005" y="2586242"/>
                  </a:lnTo>
                  <a:lnTo>
                    <a:pt x="113130" y="2632223"/>
                  </a:lnTo>
                  <a:lnTo>
                    <a:pt x="107697" y="2679362"/>
                  </a:lnTo>
                  <a:lnTo>
                    <a:pt x="105617" y="2725784"/>
                  </a:lnTo>
                  <a:lnTo>
                    <a:pt x="106059" y="2766821"/>
                  </a:lnTo>
                  <a:lnTo>
                    <a:pt x="111364" y="2804732"/>
                  </a:lnTo>
                  <a:lnTo>
                    <a:pt x="114464" y="2839719"/>
                  </a:lnTo>
                  <a:lnTo>
                    <a:pt x="120557" y="2884658"/>
                  </a:lnTo>
                  <a:lnTo>
                    <a:pt x="123152" y="2923773"/>
                  </a:lnTo>
                  <a:lnTo>
                    <a:pt x="123365" y="2933251"/>
                  </a:lnTo>
                  <a:lnTo>
                    <a:pt x="129246" y="2949427"/>
                  </a:lnTo>
                  <a:lnTo>
                    <a:pt x="138813" y="2967611"/>
                  </a:lnTo>
                  <a:lnTo>
                    <a:pt x="140156" y="2972002"/>
                  </a:lnTo>
                  <a:lnTo>
                    <a:pt x="150114" y="2979702"/>
                  </a:lnTo>
                  <a:lnTo>
                    <a:pt x="164065" y="2985594"/>
                  </a:lnTo>
                  <a:lnTo>
                    <a:pt x="206797" y="2994743"/>
                  </a:lnTo>
                  <a:lnTo>
                    <a:pt x="250254" y="2992281"/>
                  </a:lnTo>
                  <a:lnTo>
                    <a:pt x="295670" y="2989833"/>
                  </a:lnTo>
                  <a:lnTo>
                    <a:pt x="331704" y="2983934"/>
                  </a:lnTo>
                  <a:lnTo>
                    <a:pt x="368722" y="2981716"/>
                  </a:lnTo>
                  <a:lnTo>
                    <a:pt x="406501" y="2980001"/>
                  </a:lnTo>
                  <a:lnTo>
                    <a:pt x="445564" y="2974318"/>
                  </a:lnTo>
                  <a:lnTo>
                    <a:pt x="489124" y="2972164"/>
                  </a:lnTo>
                  <a:lnTo>
                    <a:pt x="530370" y="2971526"/>
                  </a:lnTo>
                  <a:lnTo>
                    <a:pt x="575635" y="2971337"/>
                  </a:lnTo>
                  <a:lnTo>
                    <a:pt x="606833" y="2971293"/>
                  </a:lnTo>
                  <a:lnTo>
                    <a:pt x="641159" y="2971273"/>
                  </a:lnTo>
                  <a:lnTo>
                    <a:pt x="676524" y="2971264"/>
                  </a:lnTo>
                  <a:lnTo>
                    <a:pt x="709881" y="2971260"/>
                  </a:lnTo>
                  <a:lnTo>
                    <a:pt x="742345" y="2971259"/>
                  </a:lnTo>
                  <a:lnTo>
                    <a:pt x="775471" y="2971258"/>
                  </a:lnTo>
                  <a:lnTo>
                    <a:pt x="811360" y="2971258"/>
                  </a:lnTo>
                  <a:lnTo>
                    <a:pt x="848477" y="2974079"/>
                  </a:lnTo>
                  <a:lnTo>
                    <a:pt x="886141" y="2977803"/>
                  </a:lnTo>
                  <a:lnTo>
                    <a:pt x="924046" y="2979458"/>
                  </a:lnTo>
                  <a:lnTo>
                    <a:pt x="964882" y="2980194"/>
                  </a:lnTo>
                  <a:lnTo>
                    <a:pt x="1006668" y="2981578"/>
                  </a:lnTo>
                  <a:lnTo>
                    <a:pt x="1046406" y="2985722"/>
                  </a:lnTo>
                  <a:lnTo>
                    <a:pt x="1085234" y="2988269"/>
                  </a:lnTo>
                  <a:lnTo>
                    <a:pt x="1123657" y="2990460"/>
                  </a:lnTo>
                  <a:lnTo>
                    <a:pt x="1161901" y="2994961"/>
                  </a:lnTo>
                  <a:lnTo>
                    <a:pt x="1202887" y="2997667"/>
                  </a:lnTo>
                  <a:lnTo>
                    <a:pt x="1244740" y="2999929"/>
                  </a:lnTo>
                  <a:lnTo>
                    <a:pt x="1284507" y="3004461"/>
                  </a:lnTo>
                  <a:lnTo>
                    <a:pt x="1326170" y="3007181"/>
                  </a:lnTo>
                  <a:lnTo>
                    <a:pt x="1368324" y="3009448"/>
                  </a:lnTo>
                  <a:lnTo>
                    <a:pt x="1408225" y="3013984"/>
                  </a:lnTo>
                  <a:lnTo>
                    <a:pt x="1447126" y="3016705"/>
                  </a:lnTo>
                  <a:lnTo>
                    <a:pt x="1485582" y="3018973"/>
                  </a:lnTo>
                  <a:lnTo>
                    <a:pt x="1523840" y="3023508"/>
                  </a:lnTo>
                  <a:lnTo>
                    <a:pt x="1564832" y="3026230"/>
                  </a:lnTo>
                  <a:lnTo>
                    <a:pt x="1607745" y="3028498"/>
                  </a:lnTo>
                  <a:lnTo>
                    <a:pt x="1651512" y="3033033"/>
                  </a:lnTo>
                  <a:lnTo>
                    <a:pt x="1692836" y="3035755"/>
                  </a:lnTo>
                  <a:lnTo>
                    <a:pt x="1732370" y="3038023"/>
                  </a:lnTo>
                  <a:lnTo>
                    <a:pt x="1771106" y="3042558"/>
                  </a:lnTo>
                  <a:lnTo>
                    <a:pt x="1812312" y="3045280"/>
                  </a:lnTo>
                  <a:lnTo>
                    <a:pt x="1854261" y="3046490"/>
                  </a:lnTo>
                  <a:lnTo>
                    <a:pt x="1894072" y="3047028"/>
                  </a:lnTo>
                  <a:lnTo>
                    <a:pt x="1932933" y="3050088"/>
                  </a:lnTo>
                  <a:lnTo>
                    <a:pt x="1972429" y="3053918"/>
                  </a:lnTo>
                  <a:lnTo>
                    <a:pt x="2014678" y="3055620"/>
                  </a:lnTo>
                  <a:lnTo>
                    <a:pt x="2055327" y="3056377"/>
                  </a:lnTo>
                  <a:lnTo>
                    <a:pt x="2095618" y="3057771"/>
                  </a:lnTo>
                  <a:lnTo>
                    <a:pt x="2138220" y="3061919"/>
                  </a:lnTo>
                  <a:lnTo>
                    <a:pt x="2179026" y="3064468"/>
                  </a:lnTo>
                  <a:lnTo>
                    <a:pt x="2218329" y="3066659"/>
                  </a:lnTo>
                  <a:lnTo>
                    <a:pt x="2256964" y="3071161"/>
                  </a:lnTo>
                  <a:lnTo>
                    <a:pt x="2298123" y="3073867"/>
                  </a:lnTo>
                  <a:lnTo>
                    <a:pt x="2340053" y="3076128"/>
                  </a:lnTo>
                  <a:lnTo>
                    <a:pt x="2379854" y="3080661"/>
                  </a:lnTo>
                  <a:lnTo>
                    <a:pt x="2421533" y="3083381"/>
                  </a:lnTo>
                  <a:lnTo>
                    <a:pt x="2463693" y="3085648"/>
                  </a:lnTo>
                  <a:lnTo>
                    <a:pt x="2503598" y="3090184"/>
                  </a:lnTo>
                  <a:lnTo>
                    <a:pt x="2542500" y="3092905"/>
                  </a:lnTo>
                  <a:lnTo>
                    <a:pt x="2582014" y="3094115"/>
                  </a:lnTo>
                  <a:lnTo>
                    <a:pt x="2624271" y="3094653"/>
                  </a:lnTo>
                  <a:lnTo>
                    <a:pt x="2667746" y="3097713"/>
                  </a:lnTo>
                  <a:lnTo>
                    <a:pt x="2711762" y="3101543"/>
                  </a:lnTo>
                  <a:lnTo>
                    <a:pt x="2756020" y="3103245"/>
                  </a:lnTo>
                  <a:lnTo>
                    <a:pt x="2797562" y="3106824"/>
                  </a:lnTo>
                  <a:lnTo>
                    <a:pt x="2838250" y="3110884"/>
                  </a:lnTo>
                  <a:lnTo>
                    <a:pt x="2881029" y="3112689"/>
                  </a:lnTo>
                  <a:lnTo>
                    <a:pt x="2921912" y="3116312"/>
                  </a:lnTo>
                  <a:lnTo>
                    <a:pt x="2961251" y="3120393"/>
                  </a:lnTo>
                  <a:lnTo>
                    <a:pt x="2999901" y="3122207"/>
                  </a:lnTo>
                  <a:lnTo>
                    <a:pt x="3038246" y="3125835"/>
                  </a:lnTo>
                  <a:lnTo>
                    <a:pt x="3076454" y="3129916"/>
                  </a:lnTo>
                  <a:lnTo>
                    <a:pt x="3114603" y="3131730"/>
                  </a:lnTo>
                  <a:lnTo>
                    <a:pt x="3152724" y="3132537"/>
                  </a:lnTo>
                  <a:lnTo>
                    <a:pt x="3190833" y="3133953"/>
                  </a:lnTo>
                  <a:lnTo>
                    <a:pt x="3228938" y="3138111"/>
                  </a:lnTo>
                  <a:lnTo>
                    <a:pt x="3264217" y="3140664"/>
                  </a:lnTo>
                  <a:lnTo>
                    <a:pt x="3297536" y="3142857"/>
                  </a:lnTo>
                  <a:lnTo>
                    <a:pt x="3329983" y="3147359"/>
                  </a:lnTo>
                  <a:lnTo>
                    <a:pt x="3364866" y="3150067"/>
                  </a:lnTo>
                  <a:lnTo>
                    <a:pt x="3400477" y="3151270"/>
                  </a:lnTo>
                  <a:lnTo>
                    <a:pt x="3433943" y="3151805"/>
                  </a:lnTo>
                  <a:lnTo>
                    <a:pt x="3466456" y="3152042"/>
                  </a:lnTo>
                  <a:lnTo>
                    <a:pt x="3498545" y="3152148"/>
                  </a:lnTo>
                  <a:lnTo>
                    <a:pt x="3530445" y="3152194"/>
                  </a:lnTo>
                  <a:lnTo>
                    <a:pt x="3562263" y="3152216"/>
                  </a:lnTo>
                  <a:lnTo>
                    <a:pt x="3594042" y="3152224"/>
                  </a:lnTo>
                  <a:lnTo>
                    <a:pt x="3625805" y="3152229"/>
                  </a:lnTo>
                  <a:lnTo>
                    <a:pt x="3657561" y="3152230"/>
                  </a:lnTo>
                  <a:lnTo>
                    <a:pt x="3690372" y="3153289"/>
                  </a:lnTo>
                  <a:lnTo>
                    <a:pt x="3726122" y="3157288"/>
                  </a:lnTo>
                  <a:lnTo>
                    <a:pt x="3760354" y="3159770"/>
                  </a:lnTo>
                  <a:lnTo>
                    <a:pt x="3793208" y="3160874"/>
                  </a:lnTo>
                  <a:lnTo>
                    <a:pt x="3825450" y="3161365"/>
                  </a:lnTo>
                  <a:lnTo>
                    <a:pt x="3857417" y="3161583"/>
                  </a:lnTo>
                  <a:lnTo>
                    <a:pt x="3902343" y="3164527"/>
                  </a:lnTo>
                  <a:lnTo>
                    <a:pt x="3945286" y="3169281"/>
                  </a:lnTo>
                  <a:lnTo>
                    <a:pt x="3991525" y="3170689"/>
                  </a:lnTo>
                  <a:lnTo>
                    <a:pt x="4038740" y="3171106"/>
                  </a:lnTo>
                  <a:lnTo>
                    <a:pt x="4086242" y="3174052"/>
                  </a:lnTo>
                  <a:lnTo>
                    <a:pt x="4131009" y="3178806"/>
                  </a:lnTo>
                  <a:lnTo>
                    <a:pt x="4173907" y="3183036"/>
                  </a:lnTo>
                  <a:lnTo>
                    <a:pt x="4220130" y="3188171"/>
                  </a:lnTo>
                  <a:lnTo>
                    <a:pt x="4261696" y="3192514"/>
                  </a:lnTo>
                  <a:lnTo>
                    <a:pt x="4309242" y="3198407"/>
                  </a:lnTo>
                  <a:lnTo>
                    <a:pt x="4351795" y="3200629"/>
                  </a:lnTo>
                  <a:lnTo>
                    <a:pt x="4395315" y="3208020"/>
                  </a:lnTo>
                  <a:lnTo>
                    <a:pt x="4476716" y="32189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24" name="SMARTInkShape-210"/>
          <p:cNvSpPr/>
          <p:nvPr/>
        </p:nvSpPr>
        <p:spPr>
          <a:xfrm>
            <a:off x="2705100" y="2962275"/>
            <a:ext cx="2152651" cy="3733801"/>
          </a:xfrm>
          <a:custGeom>
            <a:avLst/>
            <a:gdLst/>
            <a:ahLst/>
            <a:cxnLst/>
            <a:rect l="0" t="0" r="0" b="0"/>
            <a:pathLst>
              <a:path w="2152651" h="3733801">
                <a:moveTo>
                  <a:pt x="0" y="0"/>
                </a:moveTo>
                <a:lnTo>
                  <a:pt x="8201" y="8201"/>
                </a:lnTo>
                <a:lnTo>
                  <a:pt x="14465" y="27723"/>
                </a:lnTo>
                <a:lnTo>
                  <a:pt x="22657" y="36310"/>
                </a:lnTo>
                <a:lnTo>
                  <a:pt x="31236" y="43655"/>
                </a:lnTo>
                <a:lnTo>
                  <a:pt x="64347" y="88133"/>
                </a:lnTo>
                <a:lnTo>
                  <a:pt x="98299" y="134198"/>
                </a:lnTo>
                <a:lnTo>
                  <a:pt x="122477" y="175479"/>
                </a:lnTo>
                <a:lnTo>
                  <a:pt x="157945" y="219606"/>
                </a:lnTo>
                <a:lnTo>
                  <a:pt x="197760" y="264239"/>
                </a:lnTo>
                <a:lnTo>
                  <a:pt x="206427" y="275131"/>
                </a:lnTo>
                <a:lnTo>
                  <a:pt x="223206" y="301889"/>
                </a:lnTo>
                <a:lnTo>
                  <a:pt x="247839" y="330488"/>
                </a:lnTo>
                <a:lnTo>
                  <a:pt x="273087" y="370904"/>
                </a:lnTo>
                <a:lnTo>
                  <a:pt x="308009" y="417230"/>
                </a:lnTo>
                <a:lnTo>
                  <a:pt x="311172" y="427378"/>
                </a:lnTo>
                <a:lnTo>
                  <a:pt x="309746" y="455772"/>
                </a:lnTo>
                <a:lnTo>
                  <a:pt x="316170" y="471029"/>
                </a:lnTo>
                <a:lnTo>
                  <a:pt x="341764" y="510880"/>
                </a:lnTo>
                <a:lnTo>
                  <a:pt x="370310" y="551451"/>
                </a:lnTo>
                <a:lnTo>
                  <a:pt x="391588" y="590353"/>
                </a:lnTo>
                <a:lnTo>
                  <a:pt x="420133" y="629669"/>
                </a:lnTo>
                <a:lnTo>
                  <a:pt x="447252" y="671459"/>
                </a:lnTo>
                <a:lnTo>
                  <a:pt x="472991" y="710837"/>
                </a:lnTo>
                <a:lnTo>
                  <a:pt x="497157" y="746958"/>
                </a:lnTo>
                <a:lnTo>
                  <a:pt x="519369" y="784472"/>
                </a:lnTo>
                <a:lnTo>
                  <a:pt x="539291" y="821982"/>
                </a:lnTo>
                <a:lnTo>
                  <a:pt x="562511" y="862317"/>
                </a:lnTo>
                <a:lnTo>
                  <a:pt x="589761" y="904484"/>
                </a:lnTo>
                <a:lnTo>
                  <a:pt x="620930" y="949302"/>
                </a:lnTo>
                <a:lnTo>
                  <a:pt x="645533" y="996150"/>
                </a:lnTo>
                <a:lnTo>
                  <a:pt x="659405" y="1017997"/>
                </a:lnTo>
                <a:lnTo>
                  <a:pt x="690800" y="1062816"/>
                </a:lnTo>
                <a:lnTo>
                  <a:pt x="719831" y="1109170"/>
                </a:lnTo>
                <a:lnTo>
                  <a:pt x="745949" y="1150429"/>
                </a:lnTo>
                <a:lnTo>
                  <a:pt x="778722" y="1195454"/>
                </a:lnTo>
                <a:lnTo>
                  <a:pt x="809985" y="1241891"/>
                </a:lnTo>
                <a:lnTo>
                  <a:pt x="839094" y="1282557"/>
                </a:lnTo>
                <a:lnTo>
                  <a:pt x="867768" y="1319945"/>
                </a:lnTo>
                <a:lnTo>
                  <a:pt x="893865" y="1367026"/>
                </a:lnTo>
                <a:lnTo>
                  <a:pt x="927023" y="1412793"/>
                </a:lnTo>
                <a:lnTo>
                  <a:pt x="959849" y="1457320"/>
                </a:lnTo>
                <a:lnTo>
                  <a:pt x="983706" y="1498247"/>
                </a:lnTo>
                <a:lnTo>
                  <a:pt x="1007684" y="1537934"/>
                </a:lnTo>
                <a:lnTo>
                  <a:pt x="1038633" y="1584735"/>
                </a:lnTo>
                <a:lnTo>
                  <a:pt x="1060218" y="1620900"/>
                </a:lnTo>
                <a:lnTo>
                  <a:pt x="1086722" y="1660073"/>
                </a:lnTo>
                <a:lnTo>
                  <a:pt x="1111031" y="1698144"/>
                </a:lnTo>
                <a:lnTo>
                  <a:pt x="1138567" y="1741412"/>
                </a:lnTo>
                <a:lnTo>
                  <a:pt x="1159349" y="1782876"/>
                </a:lnTo>
                <a:lnTo>
                  <a:pt x="1187574" y="1823379"/>
                </a:lnTo>
                <a:lnTo>
                  <a:pt x="1213149" y="1861008"/>
                </a:lnTo>
                <a:lnTo>
                  <a:pt x="1239279" y="1899374"/>
                </a:lnTo>
                <a:lnTo>
                  <a:pt x="1266441" y="1944575"/>
                </a:lnTo>
                <a:lnTo>
                  <a:pt x="1296939" y="1992178"/>
                </a:lnTo>
                <a:lnTo>
                  <a:pt x="1325683" y="2039802"/>
                </a:lnTo>
                <a:lnTo>
                  <a:pt x="1351128" y="2087427"/>
                </a:lnTo>
                <a:lnTo>
                  <a:pt x="1379428" y="2129995"/>
                </a:lnTo>
                <a:lnTo>
                  <a:pt x="1402922" y="2176688"/>
                </a:lnTo>
                <a:lnTo>
                  <a:pt x="1421991" y="2217160"/>
                </a:lnTo>
                <a:lnTo>
                  <a:pt x="1436272" y="2240555"/>
                </a:lnTo>
                <a:lnTo>
                  <a:pt x="1450029" y="2264774"/>
                </a:lnTo>
                <a:lnTo>
                  <a:pt x="1483274" y="2312398"/>
                </a:lnTo>
                <a:lnTo>
                  <a:pt x="1507542" y="2360023"/>
                </a:lnTo>
                <a:lnTo>
                  <a:pt x="1531554" y="2396839"/>
                </a:lnTo>
                <a:lnTo>
                  <a:pt x="1557948" y="2441910"/>
                </a:lnTo>
                <a:lnTo>
                  <a:pt x="1577428" y="2485429"/>
                </a:lnTo>
                <a:lnTo>
                  <a:pt x="1596211" y="2522322"/>
                </a:lnTo>
                <a:lnTo>
                  <a:pt x="1619755" y="2564456"/>
                </a:lnTo>
                <a:lnTo>
                  <a:pt x="1642202" y="2609428"/>
                </a:lnTo>
                <a:lnTo>
                  <a:pt x="1660740" y="2651823"/>
                </a:lnTo>
                <a:lnTo>
                  <a:pt x="1683145" y="2698967"/>
                </a:lnTo>
                <a:lnTo>
                  <a:pt x="1703132" y="2739401"/>
                </a:lnTo>
                <a:lnTo>
                  <a:pt x="1726405" y="2786038"/>
                </a:lnTo>
                <a:lnTo>
                  <a:pt x="1745113" y="2823472"/>
                </a:lnTo>
                <a:lnTo>
                  <a:pt x="1768878" y="2871005"/>
                </a:lnTo>
                <a:lnTo>
                  <a:pt x="1780863" y="2908067"/>
                </a:lnTo>
                <a:lnTo>
                  <a:pt x="1801418" y="2953958"/>
                </a:lnTo>
                <a:lnTo>
                  <a:pt x="1820804" y="2993675"/>
                </a:lnTo>
                <a:lnTo>
                  <a:pt x="1838108" y="3036025"/>
                </a:lnTo>
                <a:lnTo>
                  <a:pt x="1856039" y="3073504"/>
                </a:lnTo>
                <a:lnTo>
                  <a:pt x="1872359" y="3120614"/>
                </a:lnTo>
                <a:lnTo>
                  <a:pt x="1883570" y="3150653"/>
                </a:lnTo>
                <a:lnTo>
                  <a:pt x="1911503" y="3195702"/>
                </a:lnTo>
                <a:lnTo>
                  <a:pt x="1935307" y="3242141"/>
                </a:lnTo>
                <a:lnTo>
                  <a:pt x="1945848" y="3278267"/>
                </a:lnTo>
                <a:lnTo>
                  <a:pt x="1960730" y="3317429"/>
                </a:lnTo>
                <a:lnTo>
                  <a:pt x="1978176" y="3355494"/>
                </a:lnTo>
                <a:lnTo>
                  <a:pt x="2000907" y="3401585"/>
                </a:lnTo>
                <a:lnTo>
                  <a:pt x="2019495" y="3438868"/>
                </a:lnTo>
                <a:lnTo>
                  <a:pt x="2039682" y="3479280"/>
                </a:lnTo>
                <a:lnTo>
                  <a:pt x="2061465" y="3522854"/>
                </a:lnTo>
                <a:lnTo>
                  <a:pt x="2083329" y="3566582"/>
                </a:lnTo>
                <a:lnTo>
                  <a:pt x="2098153" y="3606343"/>
                </a:lnTo>
                <a:lnTo>
                  <a:pt x="2118876" y="3648416"/>
                </a:lnTo>
                <a:lnTo>
                  <a:pt x="2137708" y="3690750"/>
                </a:lnTo>
                <a:lnTo>
                  <a:pt x="2152650" y="37338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29" name="SMARTInkShape-Group32"/>
          <p:cNvGrpSpPr/>
          <p:nvPr/>
        </p:nvGrpSpPr>
        <p:grpSpPr>
          <a:xfrm>
            <a:off x="2744524" y="3276600"/>
            <a:ext cx="3513402" cy="2028826"/>
            <a:chOff x="2744524" y="3276600"/>
            <a:chExt cx="3513402" cy="2028826"/>
          </a:xfrm>
        </p:grpSpPr>
        <p:sp>
          <p:nvSpPr>
            <p:cNvPr id="1325" name="SMARTInkShape-211"/>
            <p:cNvSpPr/>
            <p:nvPr/>
          </p:nvSpPr>
          <p:spPr>
            <a:xfrm>
              <a:off x="2744524" y="3276600"/>
              <a:ext cx="2922852" cy="2028826"/>
            </a:xfrm>
            <a:custGeom>
              <a:avLst/>
              <a:gdLst/>
              <a:ahLst/>
              <a:cxnLst/>
              <a:rect l="0" t="0" r="0" b="0"/>
              <a:pathLst>
                <a:path w="2922852" h="2028826">
                  <a:moveTo>
                    <a:pt x="8201" y="2028825"/>
                  </a:moveTo>
                  <a:lnTo>
                    <a:pt x="0" y="2028825"/>
                  </a:lnTo>
                  <a:lnTo>
                    <a:pt x="27089" y="2028825"/>
                  </a:lnTo>
                  <a:lnTo>
                    <a:pt x="35293" y="2026003"/>
                  </a:lnTo>
                  <a:lnTo>
                    <a:pt x="54239" y="2015568"/>
                  </a:lnTo>
                  <a:lnTo>
                    <a:pt x="95947" y="2000170"/>
                  </a:lnTo>
                  <a:lnTo>
                    <a:pt x="133483" y="1977382"/>
                  </a:lnTo>
                  <a:lnTo>
                    <a:pt x="174922" y="1955320"/>
                  </a:lnTo>
                  <a:lnTo>
                    <a:pt x="218383" y="1936046"/>
                  </a:lnTo>
                  <a:lnTo>
                    <a:pt x="260403" y="1907664"/>
                  </a:lnTo>
                  <a:lnTo>
                    <a:pt x="301253" y="1883897"/>
                  </a:lnTo>
                  <a:lnTo>
                    <a:pt x="324690" y="1869114"/>
                  </a:lnTo>
                  <a:lnTo>
                    <a:pt x="370436" y="1844770"/>
                  </a:lnTo>
                  <a:lnTo>
                    <a:pt x="411129" y="1826624"/>
                  </a:lnTo>
                  <a:lnTo>
                    <a:pt x="454563" y="1802970"/>
                  </a:lnTo>
                  <a:lnTo>
                    <a:pt x="493717" y="1784462"/>
                  </a:lnTo>
                  <a:lnTo>
                    <a:pt x="532025" y="1761520"/>
                  </a:lnTo>
                  <a:lnTo>
                    <a:pt x="570166" y="1741662"/>
                  </a:lnTo>
                  <a:lnTo>
                    <a:pt x="609333" y="1719944"/>
                  </a:lnTo>
                  <a:lnTo>
                    <a:pt x="653914" y="1698093"/>
                  </a:lnTo>
                  <a:lnTo>
                    <a:pt x="693609" y="1678215"/>
                  </a:lnTo>
                  <a:lnTo>
                    <a:pt x="733082" y="1653907"/>
                  </a:lnTo>
                  <a:lnTo>
                    <a:pt x="780547" y="1628722"/>
                  </a:lnTo>
                  <a:lnTo>
                    <a:pt x="825632" y="1608421"/>
                  </a:lnTo>
                  <a:lnTo>
                    <a:pt x="866170" y="1586616"/>
                  </a:lnTo>
                  <a:lnTo>
                    <a:pt x="911023" y="1561925"/>
                  </a:lnTo>
                  <a:lnTo>
                    <a:pt x="950771" y="1536666"/>
                  </a:lnTo>
                  <a:lnTo>
                    <a:pt x="995742" y="1511293"/>
                  </a:lnTo>
                  <a:lnTo>
                    <a:pt x="1039119" y="1485898"/>
                  </a:lnTo>
                  <a:lnTo>
                    <a:pt x="1075658" y="1466849"/>
                  </a:lnTo>
                  <a:lnTo>
                    <a:pt x="1120874" y="1441450"/>
                  </a:lnTo>
                  <a:lnTo>
                    <a:pt x="1161438" y="1416050"/>
                  </a:lnTo>
                  <a:lnTo>
                    <a:pt x="1206297" y="1390650"/>
                  </a:lnTo>
                  <a:lnTo>
                    <a:pt x="1251102" y="1365250"/>
                  </a:lnTo>
                  <a:lnTo>
                    <a:pt x="1294172" y="1333304"/>
                  </a:lnTo>
                  <a:lnTo>
                    <a:pt x="1339525" y="1305514"/>
                  </a:lnTo>
                  <a:lnTo>
                    <a:pt x="1384428" y="1279641"/>
                  </a:lnTo>
                  <a:lnTo>
                    <a:pt x="1421506" y="1260509"/>
                  </a:lnTo>
                  <a:lnTo>
                    <a:pt x="1464357" y="1228536"/>
                  </a:lnTo>
                  <a:lnTo>
                    <a:pt x="1506217" y="1200739"/>
                  </a:lnTo>
                  <a:lnTo>
                    <a:pt x="1542494" y="1181275"/>
                  </a:lnTo>
                  <a:lnTo>
                    <a:pt x="1587621" y="1155734"/>
                  </a:lnTo>
                  <a:lnTo>
                    <a:pt x="1628168" y="1123761"/>
                  </a:lnTo>
                  <a:lnTo>
                    <a:pt x="1673022" y="1095964"/>
                  </a:lnTo>
                  <a:lnTo>
                    <a:pt x="1717827" y="1065035"/>
                  </a:lnTo>
                  <a:lnTo>
                    <a:pt x="1760897" y="1034897"/>
                  </a:lnTo>
                  <a:lnTo>
                    <a:pt x="1806250" y="1002290"/>
                  </a:lnTo>
                  <a:lnTo>
                    <a:pt x="1851153" y="970096"/>
                  </a:lnTo>
                  <a:lnTo>
                    <a:pt x="1893183" y="939709"/>
                  </a:lnTo>
                  <a:lnTo>
                    <a:pt x="1932060" y="907052"/>
                  </a:lnTo>
                  <a:lnTo>
                    <a:pt x="1970313" y="874849"/>
                  </a:lnTo>
                  <a:lnTo>
                    <a:pt x="2008443" y="844459"/>
                  </a:lnTo>
                  <a:lnTo>
                    <a:pt x="2046549" y="811802"/>
                  </a:lnTo>
                  <a:lnTo>
                    <a:pt x="2084651" y="779599"/>
                  </a:lnTo>
                  <a:lnTo>
                    <a:pt x="2128239" y="749209"/>
                  </a:lnTo>
                  <a:lnTo>
                    <a:pt x="2171307" y="709476"/>
                  </a:lnTo>
                  <a:lnTo>
                    <a:pt x="2218123" y="668927"/>
                  </a:lnTo>
                  <a:lnTo>
                    <a:pt x="2265642" y="634228"/>
                  </a:lnTo>
                  <a:lnTo>
                    <a:pt x="2308197" y="595087"/>
                  </a:lnTo>
                  <a:lnTo>
                    <a:pt x="2349117" y="554615"/>
                  </a:lnTo>
                  <a:lnTo>
                    <a:pt x="2390411" y="514439"/>
                  </a:lnTo>
                  <a:lnTo>
                    <a:pt x="2432146" y="479855"/>
                  </a:lnTo>
                  <a:lnTo>
                    <a:pt x="2472959" y="440193"/>
                  </a:lnTo>
                  <a:lnTo>
                    <a:pt x="2513180" y="406669"/>
                  </a:lnTo>
                  <a:lnTo>
                    <a:pt x="2554263" y="361778"/>
                  </a:lnTo>
                  <a:lnTo>
                    <a:pt x="2592626" y="314393"/>
                  </a:lnTo>
                  <a:lnTo>
                    <a:pt x="2637099" y="266890"/>
                  </a:lnTo>
                  <a:lnTo>
                    <a:pt x="2676455" y="231800"/>
                  </a:lnTo>
                  <a:lnTo>
                    <a:pt x="2710728" y="186938"/>
                  </a:lnTo>
                  <a:lnTo>
                    <a:pt x="2753362" y="146640"/>
                  </a:lnTo>
                  <a:lnTo>
                    <a:pt x="2792316" y="115415"/>
                  </a:lnTo>
                  <a:lnTo>
                    <a:pt x="2838227" y="74361"/>
                  </a:lnTo>
                  <a:lnTo>
                    <a:pt x="2881190" y="27355"/>
                  </a:lnTo>
                  <a:lnTo>
                    <a:pt x="2922851"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6" name="SMARTInkShape-212"/>
            <p:cNvSpPr/>
            <p:nvPr/>
          </p:nvSpPr>
          <p:spPr>
            <a:xfrm>
              <a:off x="6068459" y="3381491"/>
              <a:ext cx="189467" cy="171335"/>
            </a:xfrm>
            <a:custGeom>
              <a:avLst/>
              <a:gdLst/>
              <a:ahLst/>
              <a:cxnLst/>
              <a:rect l="0" t="0" r="0" b="0"/>
              <a:pathLst>
                <a:path w="189467" h="171335">
                  <a:moveTo>
                    <a:pt x="151366" y="9409"/>
                  </a:moveTo>
                  <a:lnTo>
                    <a:pt x="159567" y="1208"/>
                  </a:lnTo>
                  <a:lnTo>
                    <a:pt x="158950" y="767"/>
                  </a:lnTo>
                  <a:lnTo>
                    <a:pt x="142461" y="0"/>
                  </a:lnTo>
                  <a:lnTo>
                    <a:pt x="134003" y="2758"/>
                  </a:lnTo>
                  <a:lnTo>
                    <a:pt x="88731" y="22277"/>
                  </a:lnTo>
                  <a:lnTo>
                    <a:pt x="44785" y="49375"/>
                  </a:lnTo>
                  <a:lnTo>
                    <a:pt x="32383" y="59275"/>
                  </a:lnTo>
                  <a:lnTo>
                    <a:pt x="6816" y="89079"/>
                  </a:lnTo>
                  <a:lnTo>
                    <a:pt x="2455" y="101615"/>
                  </a:lnTo>
                  <a:lnTo>
                    <a:pt x="0" y="125629"/>
                  </a:lnTo>
                  <a:lnTo>
                    <a:pt x="2248" y="137968"/>
                  </a:lnTo>
                  <a:lnTo>
                    <a:pt x="4329" y="142740"/>
                  </a:lnTo>
                  <a:lnTo>
                    <a:pt x="22427" y="159569"/>
                  </a:lnTo>
                  <a:lnTo>
                    <a:pt x="44671" y="166105"/>
                  </a:lnTo>
                  <a:lnTo>
                    <a:pt x="84122" y="169784"/>
                  </a:lnTo>
                  <a:lnTo>
                    <a:pt x="125445" y="170875"/>
                  </a:lnTo>
                  <a:lnTo>
                    <a:pt x="189466" y="17133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7" name="SMARTInkShape-213"/>
            <p:cNvSpPr/>
            <p:nvPr/>
          </p:nvSpPr>
          <p:spPr>
            <a:xfrm>
              <a:off x="5735370" y="3409950"/>
              <a:ext cx="27256" cy="180976"/>
            </a:xfrm>
            <a:custGeom>
              <a:avLst/>
              <a:gdLst/>
              <a:ahLst/>
              <a:cxnLst/>
              <a:rect l="0" t="0" r="0" b="0"/>
              <a:pathLst>
                <a:path w="27256" h="180976">
                  <a:moveTo>
                    <a:pt x="8205" y="0"/>
                  </a:moveTo>
                  <a:lnTo>
                    <a:pt x="8205" y="5057"/>
                  </a:lnTo>
                  <a:lnTo>
                    <a:pt x="4" y="40704"/>
                  </a:lnTo>
                  <a:lnTo>
                    <a:pt x="0" y="82202"/>
                  </a:lnTo>
                  <a:lnTo>
                    <a:pt x="6916" y="124824"/>
                  </a:lnTo>
                  <a:lnTo>
                    <a:pt x="17830" y="166708"/>
                  </a:lnTo>
                  <a:lnTo>
                    <a:pt x="27255" y="1809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8" name="SMARTInkShape-214"/>
            <p:cNvSpPr/>
            <p:nvPr/>
          </p:nvSpPr>
          <p:spPr>
            <a:xfrm>
              <a:off x="5735374" y="3357925"/>
              <a:ext cx="293952" cy="213951"/>
            </a:xfrm>
            <a:custGeom>
              <a:avLst/>
              <a:gdLst/>
              <a:ahLst/>
              <a:cxnLst/>
              <a:rect l="0" t="0" r="0" b="0"/>
              <a:pathLst>
                <a:path w="293952" h="213951">
                  <a:moveTo>
                    <a:pt x="8201" y="42500"/>
                  </a:moveTo>
                  <a:lnTo>
                    <a:pt x="0" y="34299"/>
                  </a:lnTo>
                  <a:lnTo>
                    <a:pt x="617" y="33858"/>
                  </a:lnTo>
                  <a:lnTo>
                    <a:pt x="4125" y="33367"/>
                  </a:lnTo>
                  <a:lnTo>
                    <a:pt x="9212" y="35971"/>
                  </a:lnTo>
                  <a:lnTo>
                    <a:pt x="15000" y="39599"/>
                  </a:lnTo>
                  <a:lnTo>
                    <a:pt x="21101" y="41210"/>
                  </a:lnTo>
                  <a:lnTo>
                    <a:pt x="64872" y="83560"/>
                  </a:lnTo>
                  <a:lnTo>
                    <a:pt x="97756" y="120798"/>
                  </a:lnTo>
                  <a:lnTo>
                    <a:pt x="115287" y="132257"/>
                  </a:lnTo>
                  <a:lnTo>
                    <a:pt x="123881" y="135309"/>
                  </a:lnTo>
                  <a:lnTo>
                    <a:pt x="127654" y="135064"/>
                  </a:lnTo>
                  <a:lnTo>
                    <a:pt x="134669" y="131970"/>
                  </a:lnTo>
                  <a:lnTo>
                    <a:pt x="159261" y="96982"/>
                  </a:lnTo>
                  <a:lnTo>
                    <a:pt x="182429" y="50467"/>
                  </a:lnTo>
                  <a:lnTo>
                    <a:pt x="207125" y="7013"/>
                  </a:lnTo>
                  <a:lnTo>
                    <a:pt x="212322" y="975"/>
                  </a:lnTo>
                  <a:lnTo>
                    <a:pt x="215190" y="0"/>
                  </a:lnTo>
                  <a:lnTo>
                    <a:pt x="218160" y="408"/>
                  </a:lnTo>
                  <a:lnTo>
                    <a:pt x="225475" y="3612"/>
                  </a:lnTo>
                  <a:lnTo>
                    <a:pt x="241071" y="27058"/>
                  </a:lnTo>
                  <a:lnTo>
                    <a:pt x="255473" y="68883"/>
                  </a:lnTo>
                  <a:lnTo>
                    <a:pt x="265928" y="111250"/>
                  </a:lnTo>
                  <a:lnTo>
                    <a:pt x="274779" y="158798"/>
                  </a:lnTo>
                  <a:lnTo>
                    <a:pt x="293951" y="2139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720443843"/>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Monopolistic competition: Long-run</a:t>
            </a:r>
          </a:p>
        </p:txBody>
      </p:sp>
      <p:sp>
        <p:nvSpPr>
          <p:cNvPr id="3" name="Content Placeholder 2"/>
          <p:cNvSpPr>
            <a:spLocks noGrp="1"/>
          </p:cNvSpPr>
          <p:nvPr>
            <p:ph idx="1"/>
          </p:nvPr>
        </p:nvSpPr>
        <p:spPr/>
        <p:txBody>
          <a:bodyPr/>
          <a:lstStyle/>
          <a:p>
            <a:pPr>
              <a:buFontTx/>
              <a:buChar char="-"/>
            </a:pPr>
            <a:r>
              <a:rPr lang="en-US" dirty="0"/>
              <a:t>Entrants allowed.</a:t>
            </a:r>
          </a:p>
          <a:p>
            <a:pPr>
              <a:buFontTx/>
              <a:buChar char="-"/>
            </a:pPr>
            <a:endParaRPr lang="en-US" dirty="0"/>
          </a:p>
          <a:p>
            <a:pPr>
              <a:buFontTx/>
              <a:buChar char="-"/>
            </a:pPr>
            <a:r>
              <a:rPr lang="en-US" dirty="0"/>
              <a:t>Profits lowered.</a:t>
            </a:r>
          </a:p>
          <a:p>
            <a:pPr>
              <a:buFontTx/>
              <a:buChar char="-"/>
            </a:pPr>
            <a:endParaRPr lang="en-US" dirty="0"/>
          </a:p>
          <a:p>
            <a:pPr>
              <a:buFontTx/>
              <a:buChar char="-"/>
            </a:pPr>
            <a:r>
              <a:rPr lang="en-US" dirty="0"/>
              <a:t>Demand curve shifts downwards.</a:t>
            </a:r>
          </a:p>
          <a:p>
            <a:pPr>
              <a:buFontTx/>
              <a:buChar char="-"/>
            </a:pPr>
            <a:endParaRPr lang="en-US" dirty="0"/>
          </a:p>
          <a:p>
            <a:pPr>
              <a:buFontTx/>
              <a:buChar char="-"/>
            </a:pPr>
            <a:r>
              <a:rPr lang="en-US" dirty="0"/>
              <a:t>Monopolistic competition inefficient than perfect competition.</a:t>
            </a:r>
          </a:p>
          <a:p>
            <a:pPr>
              <a:buFontTx/>
              <a:buChar char="-"/>
            </a:pPr>
            <a:endParaRPr lang="en-US" dirty="0"/>
          </a:p>
        </p:txBody>
      </p:sp>
      <p:sp>
        <p:nvSpPr>
          <p:cNvPr id="374" name="SMARTInkShape-4144"/>
          <p:cNvSpPr/>
          <p:nvPr/>
        </p:nvSpPr>
        <p:spPr>
          <a:xfrm>
            <a:off x="3933825" y="2114550"/>
            <a:ext cx="844992" cy="171451"/>
          </a:xfrm>
          <a:custGeom>
            <a:avLst/>
            <a:gdLst/>
            <a:ahLst/>
            <a:cxnLst/>
            <a:rect l="0" t="0" r="0" b="0"/>
            <a:pathLst>
              <a:path w="844992" h="171451">
                <a:moveTo>
                  <a:pt x="0" y="0"/>
                </a:moveTo>
                <a:lnTo>
                  <a:pt x="43252" y="0"/>
                </a:lnTo>
                <a:lnTo>
                  <a:pt x="87370" y="0"/>
                </a:lnTo>
                <a:lnTo>
                  <a:pt x="124313" y="0"/>
                </a:lnTo>
                <a:lnTo>
                  <a:pt x="164891" y="0"/>
                </a:lnTo>
                <a:lnTo>
                  <a:pt x="210429" y="0"/>
                </a:lnTo>
                <a:lnTo>
                  <a:pt x="257435" y="0"/>
                </a:lnTo>
                <a:lnTo>
                  <a:pt x="304878" y="0"/>
                </a:lnTo>
                <a:lnTo>
                  <a:pt x="352448" y="0"/>
                </a:lnTo>
                <a:lnTo>
                  <a:pt x="385244" y="0"/>
                </a:lnTo>
                <a:lnTo>
                  <a:pt x="420986" y="0"/>
                </a:lnTo>
                <a:lnTo>
                  <a:pt x="455216" y="2822"/>
                </a:lnTo>
                <a:lnTo>
                  <a:pt x="488068" y="6546"/>
                </a:lnTo>
                <a:lnTo>
                  <a:pt x="520309" y="8201"/>
                </a:lnTo>
                <a:lnTo>
                  <a:pt x="552276" y="8937"/>
                </a:lnTo>
                <a:lnTo>
                  <a:pt x="584123" y="10322"/>
                </a:lnTo>
                <a:lnTo>
                  <a:pt x="630744" y="17052"/>
                </a:lnTo>
                <a:lnTo>
                  <a:pt x="671839" y="24690"/>
                </a:lnTo>
                <a:lnTo>
                  <a:pt x="711885" y="28482"/>
                </a:lnTo>
                <a:lnTo>
                  <a:pt x="754677" y="34780"/>
                </a:lnTo>
                <a:lnTo>
                  <a:pt x="795832" y="37444"/>
                </a:lnTo>
                <a:lnTo>
                  <a:pt x="809844" y="38867"/>
                </a:lnTo>
                <a:lnTo>
                  <a:pt x="827878" y="47221"/>
                </a:lnTo>
                <a:lnTo>
                  <a:pt x="823382" y="42449"/>
                </a:lnTo>
                <a:lnTo>
                  <a:pt x="805836" y="32413"/>
                </a:lnTo>
                <a:lnTo>
                  <a:pt x="794509" y="28654"/>
                </a:lnTo>
                <a:lnTo>
                  <a:pt x="754083" y="1479"/>
                </a:lnTo>
                <a:lnTo>
                  <a:pt x="747305" y="292"/>
                </a:lnTo>
                <a:lnTo>
                  <a:pt x="749472" y="130"/>
                </a:lnTo>
                <a:lnTo>
                  <a:pt x="750473" y="1145"/>
                </a:lnTo>
                <a:lnTo>
                  <a:pt x="751585" y="5095"/>
                </a:lnTo>
                <a:lnTo>
                  <a:pt x="752940" y="6572"/>
                </a:lnTo>
                <a:lnTo>
                  <a:pt x="762719" y="11764"/>
                </a:lnTo>
                <a:lnTo>
                  <a:pt x="770786" y="16870"/>
                </a:lnTo>
                <a:lnTo>
                  <a:pt x="814111" y="40980"/>
                </a:lnTo>
                <a:lnTo>
                  <a:pt x="838498" y="59012"/>
                </a:lnTo>
                <a:lnTo>
                  <a:pt x="843624" y="66092"/>
                </a:lnTo>
                <a:lnTo>
                  <a:pt x="844991" y="69461"/>
                </a:lnTo>
                <a:lnTo>
                  <a:pt x="841859" y="89373"/>
                </a:lnTo>
                <a:lnTo>
                  <a:pt x="817168" y="130033"/>
                </a:lnTo>
                <a:lnTo>
                  <a:pt x="78105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08" name="SMARTInkShape-Group840"/>
          <p:cNvGrpSpPr/>
          <p:nvPr/>
        </p:nvGrpSpPr>
        <p:grpSpPr>
          <a:xfrm>
            <a:off x="5238753" y="1975712"/>
            <a:ext cx="4972048" cy="871799"/>
            <a:chOff x="5238753" y="1975712"/>
            <a:chExt cx="4972048" cy="871799"/>
          </a:xfrm>
        </p:grpSpPr>
        <p:sp>
          <p:nvSpPr>
            <p:cNvPr id="375" name="SMARTInkShape-4145"/>
            <p:cNvSpPr/>
            <p:nvPr/>
          </p:nvSpPr>
          <p:spPr>
            <a:xfrm>
              <a:off x="7106239" y="2066925"/>
              <a:ext cx="18462" cy="190501"/>
            </a:xfrm>
            <a:custGeom>
              <a:avLst/>
              <a:gdLst/>
              <a:ahLst/>
              <a:cxnLst/>
              <a:rect l="0" t="0" r="0" b="0"/>
              <a:pathLst>
                <a:path w="18462" h="190501">
                  <a:moveTo>
                    <a:pt x="8936" y="0"/>
                  </a:moveTo>
                  <a:lnTo>
                    <a:pt x="3880" y="5056"/>
                  </a:lnTo>
                  <a:lnTo>
                    <a:pt x="0" y="47559"/>
                  </a:lnTo>
                  <a:lnTo>
                    <a:pt x="2408" y="84647"/>
                  </a:lnTo>
                  <a:lnTo>
                    <a:pt x="9824" y="130208"/>
                  </a:lnTo>
                  <a:lnTo>
                    <a:pt x="18461"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SMARTInkShape-4146"/>
            <p:cNvSpPr/>
            <p:nvPr/>
          </p:nvSpPr>
          <p:spPr>
            <a:xfrm>
              <a:off x="7048500" y="2181795"/>
              <a:ext cx="209043" cy="88162"/>
            </a:xfrm>
            <a:custGeom>
              <a:avLst/>
              <a:gdLst/>
              <a:ahLst/>
              <a:cxnLst/>
              <a:rect l="0" t="0" r="0" b="0"/>
              <a:pathLst>
                <a:path w="209043" h="88162">
                  <a:moveTo>
                    <a:pt x="0" y="75630"/>
                  </a:moveTo>
                  <a:lnTo>
                    <a:pt x="0" y="70574"/>
                  </a:lnTo>
                  <a:lnTo>
                    <a:pt x="2117" y="69084"/>
                  </a:lnTo>
                  <a:lnTo>
                    <a:pt x="23545" y="61049"/>
                  </a:lnTo>
                  <a:lnTo>
                    <a:pt x="67267" y="34747"/>
                  </a:lnTo>
                  <a:lnTo>
                    <a:pt x="114378" y="15775"/>
                  </a:lnTo>
                  <a:lnTo>
                    <a:pt x="159114" y="2314"/>
                  </a:lnTo>
                  <a:lnTo>
                    <a:pt x="181713" y="0"/>
                  </a:lnTo>
                  <a:lnTo>
                    <a:pt x="185700" y="1926"/>
                  </a:lnTo>
                  <a:lnTo>
                    <a:pt x="192953" y="9712"/>
                  </a:lnTo>
                  <a:lnTo>
                    <a:pt x="194252" y="15810"/>
                  </a:lnTo>
                  <a:lnTo>
                    <a:pt x="190968" y="59103"/>
                  </a:lnTo>
                  <a:lnTo>
                    <a:pt x="190527" y="88161"/>
                  </a:lnTo>
                  <a:lnTo>
                    <a:pt x="190519" y="87159"/>
                  </a:lnTo>
                  <a:lnTo>
                    <a:pt x="205690" y="62480"/>
                  </a:lnTo>
                  <a:lnTo>
                    <a:pt x="208407" y="49979"/>
                  </a:lnTo>
                  <a:lnTo>
                    <a:pt x="209042" y="39182"/>
                  </a:lnTo>
                  <a:lnTo>
                    <a:pt x="207094" y="34398"/>
                  </a:lnTo>
                  <a:lnTo>
                    <a:pt x="199287" y="26260"/>
                  </a:lnTo>
                  <a:lnTo>
                    <a:pt x="195299" y="24725"/>
                  </a:lnTo>
                  <a:lnTo>
                    <a:pt x="191582" y="24760"/>
                  </a:lnTo>
                  <a:lnTo>
                    <a:pt x="152400" y="375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4147"/>
            <p:cNvSpPr/>
            <p:nvPr/>
          </p:nvSpPr>
          <p:spPr>
            <a:xfrm>
              <a:off x="8498652" y="2697326"/>
              <a:ext cx="92899" cy="83975"/>
            </a:xfrm>
            <a:custGeom>
              <a:avLst/>
              <a:gdLst/>
              <a:ahLst/>
              <a:cxnLst/>
              <a:rect l="0" t="0" r="0" b="0"/>
              <a:pathLst>
                <a:path w="92899" h="83975">
                  <a:moveTo>
                    <a:pt x="45273" y="26824"/>
                  </a:moveTo>
                  <a:lnTo>
                    <a:pt x="50330" y="26824"/>
                  </a:lnTo>
                  <a:lnTo>
                    <a:pt x="51819" y="25766"/>
                  </a:lnTo>
                  <a:lnTo>
                    <a:pt x="52812" y="24002"/>
                  </a:lnTo>
                  <a:lnTo>
                    <a:pt x="54536" y="17123"/>
                  </a:lnTo>
                  <a:lnTo>
                    <a:pt x="54682" y="12635"/>
                  </a:lnTo>
                  <a:lnTo>
                    <a:pt x="51925" y="7112"/>
                  </a:lnTo>
                  <a:lnTo>
                    <a:pt x="46587" y="0"/>
                  </a:lnTo>
                  <a:lnTo>
                    <a:pt x="18873" y="19861"/>
                  </a:lnTo>
                  <a:lnTo>
                    <a:pt x="9551" y="32196"/>
                  </a:lnTo>
                  <a:lnTo>
                    <a:pt x="2938" y="47203"/>
                  </a:lnTo>
                  <a:lnTo>
                    <a:pt x="0" y="60929"/>
                  </a:lnTo>
                  <a:lnTo>
                    <a:pt x="1332" y="65436"/>
                  </a:lnTo>
                  <a:lnTo>
                    <a:pt x="4338" y="68440"/>
                  </a:lnTo>
                  <a:lnTo>
                    <a:pt x="8458" y="70443"/>
                  </a:lnTo>
                  <a:lnTo>
                    <a:pt x="12263" y="70720"/>
                  </a:lnTo>
                  <a:lnTo>
                    <a:pt x="19313" y="68206"/>
                  </a:lnTo>
                  <a:lnTo>
                    <a:pt x="64838" y="40227"/>
                  </a:lnTo>
                  <a:lnTo>
                    <a:pt x="72661" y="28798"/>
                  </a:lnTo>
                  <a:lnTo>
                    <a:pt x="76143" y="27701"/>
                  </a:lnTo>
                  <a:lnTo>
                    <a:pt x="81945" y="26997"/>
                  </a:lnTo>
                  <a:lnTo>
                    <a:pt x="92898" y="839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4148"/>
            <p:cNvSpPr/>
            <p:nvPr/>
          </p:nvSpPr>
          <p:spPr>
            <a:xfrm>
              <a:off x="9048750" y="2714625"/>
              <a:ext cx="95251" cy="28576"/>
            </a:xfrm>
            <a:custGeom>
              <a:avLst/>
              <a:gdLst/>
              <a:ahLst/>
              <a:cxnLst/>
              <a:rect l="0" t="0" r="0" b="0"/>
              <a:pathLst>
                <a:path w="95251" h="28576">
                  <a:moveTo>
                    <a:pt x="0" y="28575"/>
                  </a:moveTo>
                  <a:lnTo>
                    <a:pt x="8663" y="20970"/>
                  </a:lnTo>
                  <a:lnTo>
                    <a:pt x="27026" y="12328"/>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SMARTInkShape-4149"/>
            <p:cNvSpPr/>
            <p:nvPr/>
          </p:nvSpPr>
          <p:spPr>
            <a:xfrm>
              <a:off x="6553200" y="2171700"/>
              <a:ext cx="57151" cy="102796"/>
            </a:xfrm>
            <a:custGeom>
              <a:avLst/>
              <a:gdLst/>
              <a:ahLst/>
              <a:cxnLst/>
              <a:rect l="0" t="0" r="0" b="0"/>
              <a:pathLst>
                <a:path w="57151" h="102796">
                  <a:moveTo>
                    <a:pt x="0" y="0"/>
                  </a:moveTo>
                  <a:lnTo>
                    <a:pt x="2822" y="18828"/>
                  </a:lnTo>
                  <a:lnTo>
                    <a:pt x="15188" y="64529"/>
                  </a:lnTo>
                  <a:lnTo>
                    <a:pt x="18964" y="80033"/>
                  </a:lnTo>
                  <a:lnTo>
                    <a:pt x="23598" y="87781"/>
                  </a:lnTo>
                  <a:lnTo>
                    <a:pt x="24199" y="91329"/>
                  </a:lnTo>
                  <a:lnTo>
                    <a:pt x="23541" y="94753"/>
                  </a:lnTo>
                  <a:lnTo>
                    <a:pt x="19937" y="102795"/>
                  </a:lnTo>
                  <a:lnTo>
                    <a:pt x="18583" y="102397"/>
                  </a:lnTo>
                  <a:lnTo>
                    <a:pt x="14256" y="99132"/>
                  </a:lnTo>
                  <a:lnTo>
                    <a:pt x="11628" y="88509"/>
                  </a:lnTo>
                  <a:lnTo>
                    <a:pt x="11518" y="75320"/>
                  </a:lnTo>
                  <a:lnTo>
                    <a:pt x="26912" y="30584"/>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0" name="SMARTInkShape-4150"/>
            <p:cNvSpPr/>
            <p:nvPr/>
          </p:nvSpPr>
          <p:spPr>
            <a:xfrm>
              <a:off x="9972675" y="2714625"/>
              <a:ext cx="57151" cy="113993"/>
            </a:xfrm>
            <a:custGeom>
              <a:avLst/>
              <a:gdLst/>
              <a:ahLst/>
              <a:cxnLst/>
              <a:rect l="0" t="0" r="0" b="0"/>
              <a:pathLst>
                <a:path w="57151" h="113993">
                  <a:moveTo>
                    <a:pt x="0" y="19050"/>
                  </a:moveTo>
                  <a:lnTo>
                    <a:pt x="1058" y="28771"/>
                  </a:lnTo>
                  <a:lnTo>
                    <a:pt x="15188" y="74937"/>
                  </a:lnTo>
                  <a:lnTo>
                    <a:pt x="28446" y="113992"/>
                  </a:lnTo>
                  <a:lnTo>
                    <a:pt x="15308" y="92814"/>
                  </a:lnTo>
                  <a:lnTo>
                    <a:pt x="14438" y="87276"/>
                  </a:lnTo>
                  <a:lnTo>
                    <a:pt x="23290" y="46575"/>
                  </a:lnTo>
                  <a:lnTo>
                    <a:pt x="41681" y="17980"/>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SMARTInkShape-4151"/>
            <p:cNvSpPr/>
            <p:nvPr/>
          </p:nvSpPr>
          <p:spPr>
            <a:xfrm>
              <a:off x="6334125" y="2152650"/>
              <a:ext cx="123826" cy="38101"/>
            </a:xfrm>
            <a:custGeom>
              <a:avLst/>
              <a:gdLst/>
              <a:ahLst/>
              <a:cxnLst/>
              <a:rect l="0" t="0" r="0" b="0"/>
              <a:pathLst>
                <a:path w="123826" h="38101">
                  <a:moveTo>
                    <a:pt x="0" y="38100"/>
                  </a:moveTo>
                  <a:lnTo>
                    <a:pt x="17900" y="30561"/>
                  </a:lnTo>
                  <a:lnTo>
                    <a:pt x="56805" y="18854"/>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2" name="SMARTInkShape-4152"/>
            <p:cNvSpPr/>
            <p:nvPr/>
          </p:nvSpPr>
          <p:spPr>
            <a:xfrm>
              <a:off x="9382125" y="2676525"/>
              <a:ext cx="149105" cy="142876"/>
            </a:xfrm>
            <a:custGeom>
              <a:avLst/>
              <a:gdLst/>
              <a:ahLst/>
              <a:cxnLst/>
              <a:rect l="0" t="0" r="0" b="0"/>
              <a:pathLst>
                <a:path w="149105" h="142876">
                  <a:moveTo>
                    <a:pt x="142875" y="0"/>
                  </a:moveTo>
                  <a:lnTo>
                    <a:pt x="124512" y="1058"/>
                  </a:lnTo>
                  <a:lnTo>
                    <a:pt x="84561" y="13257"/>
                  </a:lnTo>
                  <a:lnTo>
                    <a:pt x="41731" y="26742"/>
                  </a:lnTo>
                  <a:lnTo>
                    <a:pt x="22360" y="33088"/>
                  </a:lnTo>
                  <a:lnTo>
                    <a:pt x="15229" y="38695"/>
                  </a:lnTo>
                  <a:lnTo>
                    <a:pt x="13328" y="41671"/>
                  </a:lnTo>
                  <a:lnTo>
                    <a:pt x="13119" y="44714"/>
                  </a:lnTo>
                  <a:lnTo>
                    <a:pt x="15708" y="50917"/>
                  </a:lnTo>
                  <a:lnTo>
                    <a:pt x="19997" y="52995"/>
                  </a:lnTo>
                  <a:lnTo>
                    <a:pt x="63585" y="61659"/>
                  </a:lnTo>
                  <a:lnTo>
                    <a:pt x="109177" y="68836"/>
                  </a:lnTo>
                  <a:lnTo>
                    <a:pt x="128956" y="75044"/>
                  </a:lnTo>
                  <a:lnTo>
                    <a:pt x="141275" y="84858"/>
                  </a:lnTo>
                  <a:lnTo>
                    <a:pt x="147455" y="93454"/>
                  </a:lnTo>
                  <a:lnTo>
                    <a:pt x="149104" y="97227"/>
                  </a:lnTo>
                  <a:lnTo>
                    <a:pt x="148086" y="100802"/>
                  </a:lnTo>
                  <a:lnTo>
                    <a:pt x="141311" y="107595"/>
                  </a:lnTo>
                  <a:lnTo>
                    <a:pt x="100076" y="127126"/>
                  </a:lnTo>
                  <a:lnTo>
                    <a:pt x="73279" y="137738"/>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3" name="SMARTInkShape-4153"/>
            <p:cNvSpPr/>
            <p:nvPr/>
          </p:nvSpPr>
          <p:spPr>
            <a:xfrm>
              <a:off x="8533674" y="2196585"/>
              <a:ext cx="143602" cy="127516"/>
            </a:xfrm>
            <a:custGeom>
              <a:avLst/>
              <a:gdLst/>
              <a:ahLst/>
              <a:cxnLst/>
              <a:rect l="0" t="0" r="0" b="0"/>
              <a:pathLst>
                <a:path w="143602" h="127516">
                  <a:moveTo>
                    <a:pt x="10251" y="89415"/>
                  </a:moveTo>
                  <a:lnTo>
                    <a:pt x="18452" y="81214"/>
                  </a:lnTo>
                  <a:lnTo>
                    <a:pt x="56621" y="57175"/>
                  </a:lnTo>
                  <a:lnTo>
                    <a:pt x="62610" y="49333"/>
                  </a:lnTo>
                  <a:lnTo>
                    <a:pt x="74309" y="17344"/>
                  </a:lnTo>
                  <a:lnTo>
                    <a:pt x="75181" y="12793"/>
                  </a:lnTo>
                  <a:lnTo>
                    <a:pt x="74704" y="8700"/>
                  </a:lnTo>
                  <a:lnTo>
                    <a:pt x="71353" y="1330"/>
                  </a:lnTo>
                  <a:lnTo>
                    <a:pt x="67919" y="0"/>
                  </a:lnTo>
                  <a:lnTo>
                    <a:pt x="58459" y="1344"/>
                  </a:lnTo>
                  <a:lnTo>
                    <a:pt x="22723" y="24943"/>
                  </a:lnTo>
                  <a:lnTo>
                    <a:pt x="3834" y="45265"/>
                  </a:lnTo>
                  <a:lnTo>
                    <a:pt x="681" y="53632"/>
                  </a:lnTo>
                  <a:lnTo>
                    <a:pt x="0" y="71395"/>
                  </a:lnTo>
                  <a:lnTo>
                    <a:pt x="3226" y="84228"/>
                  </a:lnTo>
                  <a:lnTo>
                    <a:pt x="5568" y="89132"/>
                  </a:lnTo>
                  <a:lnTo>
                    <a:pt x="24033" y="106147"/>
                  </a:lnTo>
                  <a:lnTo>
                    <a:pt x="43540" y="112727"/>
                  </a:lnTo>
                  <a:lnTo>
                    <a:pt x="85501" y="122007"/>
                  </a:lnTo>
                  <a:lnTo>
                    <a:pt x="143601" y="1275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4" name="SMARTInkShape-4154"/>
            <p:cNvSpPr/>
            <p:nvPr/>
          </p:nvSpPr>
          <p:spPr>
            <a:xfrm>
              <a:off x="8096250" y="2201265"/>
              <a:ext cx="285751" cy="94261"/>
            </a:xfrm>
            <a:custGeom>
              <a:avLst/>
              <a:gdLst/>
              <a:ahLst/>
              <a:cxnLst/>
              <a:rect l="0" t="0" r="0" b="0"/>
              <a:pathLst>
                <a:path w="285751" h="94261">
                  <a:moveTo>
                    <a:pt x="0" y="65685"/>
                  </a:moveTo>
                  <a:lnTo>
                    <a:pt x="26515" y="65685"/>
                  </a:lnTo>
                  <a:lnTo>
                    <a:pt x="71717" y="50476"/>
                  </a:lnTo>
                  <a:lnTo>
                    <a:pt x="118178" y="25961"/>
                  </a:lnTo>
                  <a:lnTo>
                    <a:pt x="159421" y="0"/>
                  </a:lnTo>
                  <a:lnTo>
                    <a:pt x="153826" y="22018"/>
                  </a:lnTo>
                  <a:lnTo>
                    <a:pt x="144526" y="61150"/>
                  </a:lnTo>
                  <a:lnTo>
                    <a:pt x="146431" y="71783"/>
                  </a:lnTo>
                  <a:lnTo>
                    <a:pt x="148420" y="76100"/>
                  </a:lnTo>
                  <a:lnTo>
                    <a:pt x="150806" y="78979"/>
                  </a:lnTo>
                  <a:lnTo>
                    <a:pt x="156277" y="82177"/>
                  </a:lnTo>
                  <a:lnTo>
                    <a:pt x="165059" y="80776"/>
                  </a:lnTo>
                  <a:lnTo>
                    <a:pt x="176018" y="75567"/>
                  </a:lnTo>
                  <a:lnTo>
                    <a:pt x="194087" y="59676"/>
                  </a:lnTo>
                  <a:lnTo>
                    <a:pt x="227788" y="16559"/>
                  </a:lnTo>
                  <a:lnTo>
                    <a:pt x="236083" y="2476"/>
                  </a:lnTo>
                  <a:lnTo>
                    <a:pt x="236764" y="2379"/>
                  </a:lnTo>
                  <a:lnTo>
                    <a:pt x="237217" y="3373"/>
                  </a:lnTo>
                  <a:lnTo>
                    <a:pt x="238780" y="8357"/>
                  </a:lnTo>
                  <a:lnTo>
                    <a:pt x="254336" y="48431"/>
                  </a:lnTo>
                  <a:lnTo>
                    <a:pt x="263624" y="72567"/>
                  </a:lnTo>
                  <a:lnTo>
                    <a:pt x="285750" y="942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SMARTInkShape-4155"/>
            <p:cNvSpPr/>
            <p:nvPr/>
          </p:nvSpPr>
          <p:spPr>
            <a:xfrm>
              <a:off x="8639175" y="2714625"/>
              <a:ext cx="28576" cy="75532"/>
            </a:xfrm>
            <a:custGeom>
              <a:avLst/>
              <a:gdLst/>
              <a:ahLst/>
              <a:cxnLst/>
              <a:rect l="0" t="0" r="0" b="0"/>
              <a:pathLst>
                <a:path w="28576" h="75532">
                  <a:moveTo>
                    <a:pt x="0" y="28575"/>
                  </a:moveTo>
                  <a:lnTo>
                    <a:pt x="5057" y="33632"/>
                  </a:lnTo>
                  <a:lnTo>
                    <a:pt x="7539" y="38936"/>
                  </a:lnTo>
                  <a:lnTo>
                    <a:pt x="14189" y="56022"/>
                  </a:lnTo>
                  <a:lnTo>
                    <a:pt x="23578" y="71117"/>
                  </a:lnTo>
                  <a:lnTo>
                    <a:pt x="23127" y="72811"/>
                  </a:lnTo>
                  <a:lnTo>
                    <a:pt x="19855" y="75531"/>
                  </a:lnTo>
                  <a:lnTo>
                    <a:pt x="14232" y="65889"/>
                  </a:lnTo>
                  <a:lnTo>
                    <a:pt x="10919" y="54683"/>
                  </a:lnTo>
                  <a:lnTo>
                    <a:pt x="9938" y="39603"/>
                  </a:lnTo>
                  <a:lnTo>
                    <a:pt x="14705" y="21729"/>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4156"/>
            <p:cNvSpPr/>
            <p:nvPr/>
          </p:nvSpPr>
          <p:spPr>
            <a:xfrm>
              <a:off x="9591675" y="2590800"/>
              <a:ext cx="114301" cy="255350"/>
            </a:xfrm>
            <a:custGeom>
              <a:avLst/>
              <a:gdLst/>
              <a:ahLst/>
              <a:cxnLst/>
              <a:rect l="0" t="0" r="0" b="0"/>
              <a:pathLst>
                <a:path w="114301" h="255350">
                  <a:moveTo>
                    <a:pt x="0" y="0"/>
                  </a:moveTo>
                  <a:lnTo>
                    <a:pt x="0" y="47476"/>
                  </a:lnTo>
                  <a:lnTo>
                    <a:pt x="0" y="91325"/>
                  </a:lnTo>
                  <a:lnTo>
                    <a:pt x="0" y="126314"/>
                  </a:lnTo>
                  <a:lnTo>
                    <a:pt x="0" y="163031"/>
                  </a:lnTo>
                  <a:lnTo>
                    <a:pt x="0" y="208985"/>
                  </a:lnTo>
                  <a:lnTo>
                    <a:pt x="0" y="255349"/>
                  </a:lnTo>
                  <a:lnTo>
                    <a:pt x="2822" y="211466"/>
                  </a:lnTo>
                  <a:lnTo>
                    <a:pt x="13184" y="181543"/>
                  </a:lnTo>
                  <a:lnTo>
                    <a:pt x="30591" y="153100"/>
                  </a:lnTo>
                  <a:lnTo>
                    <a:pt x="40407" y="147419"/>
                  </a:lnTo>
                  <a:lnTo>
                    <a:pt x="63956" y="143773"/>
                  </a:lnTo>
                  <a:lnTo>
                    <a:pt x="73580" y="146096"/>
                  </a:lnTo>
                  <a:lnTo>
                    <a:pt x="87771" y="156177"/>
                  </a:lnTo>
                  <a:lnTo>
                    <a:pt x="98276" y="167837"/>
                  </a:lnTo>
                  <a:lnTo>
                    <a:pt x="109082" y="191193"/>
                  </a:lnTo>
                  <a:lnTo>
                    <a:pt x="11430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4157"/>
            <p:cNvSpPr/>
            <p:nvPr/>
          </p:nvSpPr>
          <p:spPr>
            <a:xfrm>
              <a:off x="6667500" y="2164486"/>
              <a:ext cx="122659" cy="292042"/>
            </a:xfrm>
            <a:custGeom>
              <a:avLst/>
              <a:gdLst/>
              <a:ahLst/>
              <a:cxnLst/>
              <a:rect l="0" t="0" r="0" b="0"/>
              <a:pathLst>
                <a:path w="122659" h="292042">
                  <a:moveTo>
                    <a:pt x="0" y="16739"/>
                  </a:moveTo>
                  <a:lnTo>
                    <a:pt x="0" y="21795"/>
                  </a:lnTo>
                  <a:lnTo>
                    <a:pt x="13257" y="52386"/>
                  </a:lnTo>
                  <a:lnTo>
                    <a:pt x="19298" y="59041"/>
                  </a:lnTo>
                  <a:lnTo>
                    <a:pt x="36855" y="68369"/>
                  </a:lnTo>
                  <a:lnTo>
                    <a:pt x="42562" y="68092"/>
                  </a:lnTo>
                  <a:lnTo>
                    <a:pt x="54547" y="62140"/>
                  </a:lnTo>
                  <a:lnTo>
                    <a:pt x="77371" y="42131"/>
                  </a:lnTo>
                  <a:lnTo>
                    <a:pt x="91537" y="13646"/>
                  </a:lnTo>
                  <a:lnTo>
                    <a:pt x="94761" y="0"/>
                  </a:lnTo>
                  <a:lnTo>
                    <a:pt x="94924" y="288"/>
                  </a:lnTo>
                  <a:lnTo>
                    <a:pt x="95238" y="43510"/>
                  </a:lnTo>
                  <a:lnTo>
                    <a:pt x="101793" y="83058"/>
                  </a:lnTo>
                  <a:lnTo>
                    <a:pt x="107008" y="124266"/>
                  </a:lnTo>
                  <a:lnTo>
                    <a:pt x="117916" y="167801"/>
                  </a:lnTo>
                  <a:lnTo>
                    <a:pt x="122658" y="208033"/>
                  </a:lnTo>
                  <a:lnTo>
                    <a:pt x="120772" y="252826"/>
                  </a:lnTo>
                  <a:lnTo>
                    <a:pt x="113395" y="277191"/>
                  </a:lnTo>
                  <a:lnTo>
                    <a:pt x="110522" y="282448"/>
                  </a:lnTo>
                  <a:lnTo>
                    <a:pt x="106490" y="285954"/>
                  </a:lnTo>
                  <a:lnTo>
                    <a:pt x="96365" y="289848"/>
                  </a:lnTo>
                  <a:lnTo>
                    <a:pt x="83821" y="292041"/>
                  </a:lnTo>
                  <a:lnTo>
                    <a:pt x="80222" y="290232"/>
                  </a:lnTo>
                  <a:lnTo>
                    <a:pt x="73402" y="282577"/>
                  </a:lnTo>
                  <a:lnTo>
                    <a:pt x="63612" y="256255"/>
                  </a:lnTo>
                  <a:lnTo>
                    <a:pt x="64121" y="211532"/>
                  </a:lnTo>
                  <a:lnTo>
                    <a:pt x="85725" y="1405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8" name="SMARTInkShape-4158"/>
            <p:cNvSpPr/>
            <p:nvPr/>
          </p:nvSpPr>
          <p:spPr>
            <a:xfrm>
              <a:off x="7487321" y="2098928"/>
              <a:ext cx="485105" cy="425198"/>
            </a:xfrm>
            <a:custGeom>
              <a:avLst/>
              <a:gdLst/>
              <a:ahLst/>
              <a:cxnLst/>
              <a:rect l="0" t="0" r="0" b="0"/>
              <a:pathLst>
                <a:path w="485105" h="425198">
                  <a:moveTo>
                    <a:pt x="37429" y="63247"/>
                  </a:moveTo>
                  <a:lnTo>
                    <a:pt x="45630" y="63247"/>
                  </a:lnTo>
                  <a:lnTo>
                    <a:pt x="51618" y="58191"/>
                  </a:lnTo>
                  <a:lnTo>
                    <a:pt x="52180" y="56701"/>
                  </a:lnTo>
                  <a:lnTo>
                    <a:pt x="51496" y="55708"/>
                  </a:lnTo>
                  <a:lnTo>
                    <a:pt x="49982" y="55046"/>
                  </a:lnTo>
                  <a:lnTo>
                    <a:pt x="47914" y="55663"/>
                  </a:lnTo>
                  <a:lnTo>
                    <a:pt x="33963" y="67096"/>
                  </a:lnTo>
                  <a:lnTo>
                    <a:pt x="6977" y="93732"/>
                  </a:lnTo>
                  <a:lnTo>
                    <a:pt x="2728" y="103607"/>
                  </a:lnTo>
                  <a:lnTo>
                    <a:pt x="0" y="137306"/>
                  </a:lnTo>
                  <a:lnTo>
                    <a:pt x="2951" y="145428"/>
                  </a:lnTo>
                  <a:lnTo>
                    <a:pt x="14697" y="157275"/>
                  </a:lnTo>
                  <a:lnTo>
                    <a:pt x="33324" y="163246"/>
                  </a:lnTo>
                  <a:lnTo>
                    <a:pt x="55713" y="164841"/>
                  </a:lnTo>
                  <a:lnTo>
                    <a:pt x="101758" y="157242"/>
                  </a:lnTo>
                  <a:lnTo>
                    <a:pt x="141740" y="145549"/>
                  </a:lnTo>
                  <a:lnTo>
                    <a:pt x="186945" y="129889"/>
                  </a:lnTo>
                  <a:lnTo>
                    <a:pt x="208025" y="117565"/>
                  </a:lnTo>
                  <a:lnTo>
                    <a:pt x="234110" y="99494"/>
                  </a:lnTo>
                  <a:lnTo>
                    <a:pt x="249925" y="93337"/>
                  </a:lnTo>
                  <a:lnTo>
                    <a:pt x="250001" y="92832"/>
                  </a:lnTo>
                  <a:lnTo>
                    <a:pt x="248994" y="92496"/>
                  </a:lnTo>
                  <a:lnTo>
                    <a:pt x="215662" y="138485"/>
                  </a:lnTo>
                  <a:lnTo>
                    <a:pt x="196654" y="160709"/>
                  </a:lnTo>
                  <a:lnTo>
                    <a:pt x="196496" y="163147"/>
                  </a:lnTo>
                  <a:lnTo>
                    <a:pt x="198507" y="164772"/>
                  </a:lnTo>
                  <a:lnTo>
                    <a:pt x="201965" y="165855"/>
                  </a:lnTo>
                  <a:lnTo>
                    <a:pt x="211450" y="164237"/>
                  </a:lnTo>
                  <a:lnTo>
                    <a:pt x="216944" y="162324"/>
                  </a:lnTo>
                  <a:lnTo>
                    <a:pt x="261680" y="129174"/>
                  </a:lnTo>
                  <a:lnTo>
                    <a:pt x="284088" y="114014"/>
                  </a:lnTo>
                  <a:lnTo>
                    <a:pt x="287594" y="112966"/>
                  </a:lnTo>
                  <a:lnTo>
                    <a:pt x="290989" y="113327"/>
                  </a:lnTo>
                  <a:lnTo>
                    <a:pt x="297584" y="116549"/>
                  </a:lnTo>
                  <a:lnTo>
                    <a:pt x="299765" y="118890"/>
                  </a:lnTo>
                  <a:lnTo>
                    <a:pt x="312409" y="142964"/>
                  </a:lnTo>
                  <a:lnTo>
                    <a:pt x="322273" y="150888"/>
                  </a:lnTo>
                  <a:lnTo>
                    <a:pt x="326808" y="152366"/>
                  </a:lnTo>
                  <a:lnTo>
                    <a:pt x="330890" y="152293"/>
                  </a:lnTo>
                  <a:lnTo>
                    <a:pt x="360215" y="139515"/>
                  </a:lnTo>
                  <a:lnTo>
                    <a:pt x="384482" y="122652"/>
                  </a:lnTo>
                  <a:lnTo>
                    <a:pt x="400022" y="104249"/>
                  </a:lnTo>
                  <a:lnTo>
                    <a:pt x="413696" y="64918"/>
                  </a:lnTo>
                  <a:lnTo>
                    <a:pt x="417806" y="25955"/>
                  </a:lnTo>
                  <a:lnTo>
                    <a:pt x="412507" y="14570"/>
                  </a:lnTo>
                  <a:lnTo>
                    <a:pt x="401973" y="127"/>
                  </a:lnTo>
                  <a:lnTo>
                    <a:pt x="401108" y="0"/>
                  </a:lnTo>
                  <a:lnTo>
                    <a:pt x="400531" y="974"/>
                  </a:lnTo>
                  <a:lnTo>
                    <a:pt x="399607" y="10142"/>
                  </a:lnTo>
                  <a:lnTo>
                    <a:pt x="407028" y="48132"/>
                  </a:lnTo>
                  <a:lnTo>
                    <a:pt x="412656" y="83340"/>
                  </a:lnTo>
                  <a:lnTo>
                    <a:pt x="416719" y="124587"/>
                  </a:lnTo>
                  <a:lnTo>
                    <a:pt x="422979" y="161973"/>
                  </a:lnTo>
                  <a:lnTo>
                    <a:pt x="431537" y="199861"/>
                  </a:lnTo>
                  <a:lnTo>
                    <a:pt x="440775" y="237898"/>
                  </a:lnTo>
                  <a:lnTo>
                    <a:pt x="453378" y="282131"/>
                  </a:lnTo>
                  <a:lnTo>
                    <a:pt x="461828" y="319190"/>
                  </a:lnTo>
                  <a:lnTo>
                    <a:pt x="465860" y="360038"/>
                  </a:lnTo>
                  <a:lnTo>
                    <a:pt x="479147" y="406556"/>
                  </a:lnTo>
                  <a:lnTo>
                    <a:pt x="485104" y="4251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9" name="SMARTInkShape-4159"/>
            <p:cNvSpPr/>
            <p:nvPr/>
          </p:nvSpPr>
          <p:spPr>
            <a:xfrm>
              <a:off x="7924800" y="2202258"/>
              <a:ext cx="97542" cy="131368"/>
            </a:xfrm>
            <a:custGeom>
              <a:avLst/>
              <a:gdLst/>
              <a:ahLst/>
              <a:cxnLst/>
              <a:rect l="0" t="0" r="0" b="0"/>
              <a:pathLst>
                <a:path w="97542" h="131368">
                  <a:moveTo>
                    <a:pt x="0" y="45642"/>
                  </a:moveTo>
                  <a:lnTo>
                    <a:pt x="0" y="40586"/>
                  </a:lnTo>
                  <a:lnTo>
                    <a:pt x="17900" y="18805"/>
                  </a:lnTo>
                  <a:lnTo>
                    <a:pt x="21458" y="15051"/>
                  </a:lnTo>
                  <a:lnTo>
                    <a:pt x="62016" y="2479"/>
                  </a:lnTo>
                  <a:lnTo>
                    <a:pt x="79068" y="0"/>
                  </a:lnTo>
                  <a:lnTo>
                    <a:pt x="90880" y="1721"/>
                  </a:lnTo>
                  <a:lnTo>
                    <a:pt x="95512" y="3661"/>
                  </a:lnTo>
                  <a:lnTo>
                    <a:pt x="97541" y="8130"/>
                  </a:lnTo>
                  <a:lnTo>
                    <a:pt x="96974" y="21561"/>
                  </a:lnTo>
                  <a:lnTo>
                    <a:pt x="85647" y="46974"/>
                  </a:lnTo>
                  <a:lnTo>
                    <a:pt x="50515" y="89651"/>
                  </a:lnTo>
                  <a:lnTo>
                    <a:pt x="9525" y="1313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0" name="SMARTInkShape-4160"/>
            <p:cNvSpPr/>
            <p:nvPr/>
          </p:nvSpPr>
          <p:spPr>
            <a:xfrm>
              <a:off x="8105775" y="2076450"/>
              <a:ext cx="47626" cy="228601"/>
            </a:xfrm>
            <a:custGeom>
              <a:avLst/>
              <a:gdLst/>
              <a:ahLst/>
              <a:cxnLst/>
              <a:rect l="0" t="0" r="0" b="0"/>
              <a:pathLst>
                <a:path w="47626" h="228601">
                  <a:moveTo>
                    <a:pt x="0" y="0"/>
                  </a:moveTo>
                  <a:lnTo>
                    <a:pt x="0" y="40098"/>
                  </a:lnTo>
                  <a:lnTo>
                    <a:pt x="0" y="82239"/>
                  </a:lnTo>
                  <a:lnTo>
                    <a:pt x="2117" y="110634"/>
                  </a:lnTo>
                  <a:lnTo>
                    <a:pt x="14150" y="153195"/>
                  </a:lnTo>
                  <a:lnTo>
                    <a:pt x="31523" y="200339"/>
                  </a:lnTo>
                  <a:lnTo>
                    <a:pt x="476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4161"/>
            <p:cNvSpPr/>
            <p:nvPr/>
          </p:nvSpPr>
          <p:spPr>
            <a:xfrm>
              <a:off x="8753475" y="2582599"/>
              <a:ext cx="104522" cy="213344"/>
            </a:xfrm>
            <a:custGeom>
              <a:avLst/>
              <a:gdLst/>
              <a:ahLst/>
              <a:cxnLst/>
              <a:rect l="0" t="0" r="0" b="0"/>
              <a:pathLst>
                <a:path w="104522" h="213344">
                  <a:moveTo>
                    <a:pt x="0" y="8201"/>
                  </a:moveTo>
                  <a:lnTo>
                    <a:pt x="0" y="0"/>
                  </a:lnTo>
                  <a:lnTo>
                    <a:pt x="0" y="4125"/>
                  </a:lnTo>
                  <a:lnTo>
                    <a:pt x="7540" y="34031"/>
                  </a:lnTo>
                  <a:lnTo>
                    <a:pt x="9133" y="74334"/>
                  </a:lnTo>
                  <a:lnTo>
                    <a:pt x="9447" y="118356"/>
                  </a:lnTo>
                  <a:lnTo>
                    <a:pt x="9509" y="158097"/>
                  </a:lnTo>
                  <a:lnTo>
                    <a:pt x="9522" y="200793"/>
                  </a:lnTo>
                  <a:lnTo>
                    <a:pt x="9524" y="213343"/>
                  </a:lnTo>
                  <a:lnTo>
                    <a:pt x="9525" y="211206"/>
                  </a:lnTo>
                  <a:lnTo>
                    <a:pt x="43404" y="164102"/>
                  </a:lnTo>
                  <a:lnTo>
                    <a:pt x="68247" y="135886"/>
                  </a:lnTo>
                  <a:lnTo>
                    <a:pt x="101871" y="106116"/>
                  </a:lnTo>
                  <a:lnTo>
                    <a:pt x="102839" y="106286"/>
                  </a:lnTo>
                  <a:lnTo>
                    <a:pt x="103484" y="107458"/>
                  </a:lnTo>
                  <a:lnTo>
                    <a:pt x="104521" y="111886"/>
                  </a:lnTo>
                  <a:lnTo>
                    <a:pt x="57079" y="144347"/>
                  </a:lnTo>
                  <a:lnTo>
                    <a:pt x="18264" y="166639"/>
                  </a:lnTo>
                  <a:lnTo>
                    <a:pt x="13409" y="173162"/>
                  </a:lnTo>
                  <a:lnTo>
                    <a:pt x="13173" y="175325"/>
                  </a:lnTo>
                  <a:lnTo>
                    <a:pt x="14074" y="176767"/>
                  </a:lnTo>
                  <a:lnTo>
                    <a:pt x="33237" y="184138"/>
                  </a:lnTo>
                  <a:lnTo>
                    <a:pt x="66675" y="1891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4162"/>
            <p:cNvSpPr/>
            <p:nvPr/>
          </p:nvSpPr>
          <p:spPr>
            <a:xfrm>
              <a:off x="9002444" y="2152650"/>
              <a:ext cx="551132" cy="443829"/>
            </a:xfrm>
            <a:custGeom>
              <a:avLst/>
              <a:gdLst/>
              <a:ahLst/>
              <a:cxnLst/>
              <a:rect l="0" t="0" r="0" b="0"/>
              <a:pathLst>
                <a:path w="551132" h="443829">
                  <a:moveTo>
                    <a:pt x="8206" y="0"/>
                  </a:moveTo>
                  <a:lnTo>
                    <a:pt x="3149" y="5056"/>
                  </a:lnTo>
                  <a:lnTo>
                    <a:pt x="5" y="23370"/>
                  </a:lnTo>
                  <a:lnTo>
                    <a:pt x="0" y="62433"/>
                  </a:lnTo>
                  <a:lnTo>
                    <a:pt x="3854" y="74667"/>
                  </a:lnTo>
                  <a:lnTo>
                    <a:pt x="22086" y="97618"/>
                  </a:lnTo>
                  <a:lnTo>
                    <a:pt x="47597" y="114414"/>
                  </a:lnTo>
                  <a:lnTo>
                    <a:pt x="75264" y="121036"/>
                  </a:lnTo>
                  <a:lnTo>
                    <a:pt x="120661" y="115670"/>
                  </a:lnTo>
                  <a:lnTo>
                    <a:pt x="154650" y="106357"/>
                  </a:lnTo>
                  <a:lnTo>
                    <a:pt x="167837" y="96306"/>
                  </a:lnTo>
                  <a:lnTo>
                    <a:pt x="181211" y="73690"/>
                  </a:lnTo>
                  <a:lnTo>
                    <a:pt x="187607" y="45208"/>
                  </a:lnTo>
                  <a:lnTo>
                    <a:pt x="188481" y="32087"/>
                  </a:lnTo>
                  <a:lnTo>
                    <a:pt x="187656" y="27741"/>
                  </a:lnTo>
                  <a:lnTo>
                    <a:pt x="186048" y="24844"/>
                  </a:lnTo>
                  <a:lnTo>
                    <a:pt x="180918" y="20195"/>
                  </a:lnTo>
                  <a:lnTo>
                    <a:pt x="180498" y="20871"/>
                  </a:lnTo>
                  <a:lnTo>
                    <a:pt x="179706" y="60042"/>
                  </a:lnTo>
                  <a:lnTo>
                    <a:pt x="182493" y="102810"/>
                  </a:lnTo>
                  <a:lnTo>
                    <a:pt x="187200" y="142293"/>
                  </a:lnTo>
                  <a:lnTo>
                    <a:pt x="188593" y="183625"/>
                  </a:lnTo>
                  <a:lnTo>
                    <a:pt x="189007" y="226563"/>
                  </a:lnTo>
                  <a:lnTo>
                    <a:pt x="189129" y="266096"/>
                  </a:lnTo>
                  <a:lnTo>
                    <a:pt x="189165" y="310266"/>
                  </a:lnTo>
                  <a:lnTo>
                    <a:pt x="186355" y="355103"/>
                  </a:lnTo>
                  <a:lnTo>
                    <a:pt x="180516" y="376899"/>
                  </a:lnTo>
                  <a:lnTo>
                    <a:pt x="159522" y="408137"/>
                  </a:lnTo>
                  <a:lnTo>
                    <a:pt x="129936" y="434691"/>
                  </a:lnTo>
                  <a:lnTo>
                    <a:pt x="114872" y="441904"/>
                  </a:lnTo>
                  <a:lnTo>
                    <a:pt x="107891" y="443828"/>
                  </a:lnTo>
                  <a:lnTo>
                    <a:pt x="82898" y="441478"/>
                  </a:lnTo>
                  <a:lnTo>
                    <a:pt x="75993" y="437194"/>
                  </a:lnTo>
                  <a:lnTo>
                    <a:pt x="65497" y="423967"/>
                  </a:lnTo>
                  <a:lnTo>
                    <a:pt x="58695" y="398670"/>
                  </a:lnTo>
                  <a:lnTo>
                    <a:pt x="61736" y="360953"/>
                  </a:lnTo>
                  <a:lnTo>
                    <a:pt x="69340" y="321321"/>
                  </a:lnTo>
                  <a:lnTo>
                    <a:pt x="81391" y="277607"/>
                  </a:lnTo>
                  <a:lnTo>
                    <a:pt x="96785" y="235576"/>
                  </a:lnTo>
                  <a:lnTo>
                    <a:pt x="119895" y="191878"/>
                  </a:lnTo>
                  <a:lnTo>
                    <a:pt x="161516" y="150595"/>
                  </a:lnTo>
                  <a:lnTo>
                    <a:pt x="199936" y="105453"/>
                  </a:lnTo>
                  <a:lnTo>
                    <a:pt x="245339" y="58152"/>
                  </a:lnTo>
                  <a:lnTo>
                    <a:pt x="246036" y="67560"/>
                  </a:lnTo>
                  <a:lnTo>
                    <a:pt x="238753" y="110863"/>
                  </a:lnTo>
                  <a:lnTo>
                    <a:pt x="237063" y="152143"/>
                  </a:lnTo>
                  <a:lnTo>
                    <a:pt x="237940" y="171491"/>
                  </a:lnTo>
                  <a:lnTo>
                    <a:pt x="239679" y="174653"/>
                  </a:lnTo>
                  <a:lnTo>
                    <a:pt x="241896" y="176760"/>
                  </a:lnTo>
                  <a:lnTo>
                    <a:pt x="250004" y="179102"/>
                  </a:lnTo>
                  <a:lnTo>
                    <a:pt x="261722" y="179084"/>
                  </a:lnTo>
                  <a:lnTo>
                    <a:pt x="277514" y="175548"/>
                  </a:lnTo>
                  <a:lnTo>
                    <a:pt x="289471" y="167627"/>
                  </a:lnTo>
                  <a:lnTo>
                    <a:pt x="310826" y="140238"/>
                  </a:lnTo>
                  <a:lnTo>
                    <a:pt x="317330" y="122653"/>
                  </a:lnTo>
                  <a:lnTo>
                    <a:pt x="321504" y="95607"/>
                  </a:lnTo>
                  <a:lnTo>
                    <a:pt x="319730" y="91254"/>
                  </a:lnTo>
                  <a:lnTo>
                    <a:pt x="312114" y="83596"/>
                  </a:lnTo>
                  <a:lnTo>
                    <a:pt x="301673" y="79487"/>
                  </a:lnTo>
                  <a:lnTo>
                    <a:pt x="295926" y="78392"/>
                  </a:lnTo>
                  <a:lnTo>
                    <a:pt x="283895" y="79996"/>
                  </a:lnTo>
                  <a:lnTo>
                    <a:pt x="271494" y="85296"/>
                  </a:lnTo>
                  <a:lnTo>
                    <a:pt x="258926" y="94706"/>
                  </a:lnTo>
                  <a:lnTo>
                    <a:pt x="239950" y="122018"/>
                  </a:lnTo>
                  <a:lnTo>
                    <a:pt x="235735" y="136427"/>
                  </a:lnTo>
                  <a:lnTo>
                    <a:pt x="236091" y="141751"/>
                  </a:lnTo>
                  <a:lnTo>
                    <a:pt x="238446" y="146359"/>
                  </a:lnTo>
                  <a:lnTo>
                    <a:pt x="246707" y="154301"/>
                  </a:lnTo>
                  <a:lnTo>
                    <a:pt x="263078" y="155715"/>
                  </a:lnTo>
                  <a:lnTo>
                    <a:pt x="297970" y="147998"/>
                  </a:lnTo>
                  <a:lnTo>
                    <a:pt x="333833" y="134280"/>
                  </a:lnTo>
                  <a:lnTo>
                    <a:pt x="377092" y="111740"/>
                  </a:lnTo>
                  <a:lnTo>
                    <a:pt x="420174" y="87754"/>
                  </a:lnTo>
                  <a:lnTo>
                    <a:pt x="421493" y="88136"/>
                  </a:lnTo>
                  <a:lnTo>
                    <a:pt x="421314" y="89449"/>
                  </a:lnTo>
                  <a:lnTo>
                    <a:pt x="402731" y="135101"/>
                  </a:lnTo>
                  <a:lnTo>
                    <a:pt x="400509" y="144006"/>
                  </a:lnTo>
                  <a:lnTo>
                    <a:pt x="400974" y="147862"/>
                  </a:lnTo>
                  <a:lnTo>
                    <a:pt x="404314" y="154969"/>
                  </a:lnTo>
                  <a:lnTo>
                    <a:pt x="407745" y="157288"/>
                  </a:lnTo>
                  <a:lnTo>
                    <a:pt x="417201" y="159864"/>
                  </a:lnTo>
                  <a:lnTo>
                    <a:pt x="428459" y="158187"/>
                  </a:lnTo>
                  <a:lnTo>
                    <a:pt x="440518" y="152855"/>
                  </a:lnTo>
                  <a:lnTo>
                    <a:pt x="459208" y="136895"/>
                  </a:lnTo>
                  <a:lnTo>
                    <a:pt x="499749" y="89812"/>
                  </a:lnTo>
                  <a:lnTo>
                    <a:pt x="507449" y="81879"/>
                  </a:lnTo>
                  <a:lnTo>
                    <a:pt x="509310" y="81045"/>
                  </a:lnTo>
                  <a:lnTo>
                    <a:pt x="510551" y="81547"/>
                  </a:lnTo>
                  <a:lnTo>
                    <a:pt x="511378" y="82939"/>
                  </a:lnTo>
                  <a:lnTo>
                    <a:pt x="512541" y="89956"/>
                  </a:lnTo>
                  <a:lnTo>
                    <a:pt x="515788" y="118097"/>
                  </a:lnTo>
                  <a:lnTo>
                    <a:pt x="523373" y="138356"/>
                  </a:lnTo>
                  <a:lnTo>
                    <a:pt x="551131"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4163"/>
            <p:cNvSpPr/>
            <p:nvPr/>
          </p:nvSpPr>
          <p:spPr>
            <a:xfrm>
              <a:off x="8953500" y="2601068"/>
              <a:ext cx="219076" cy="237383"/>
            </a:xfrm>
            <a:custGeom>
              <a:avLst/>
              <a:gdLst/>
              <a:ahLst/>
              <a:cxnLst/>
              <a:rect l="0" t="0" r="0" b="0"/>
              <a:pathLst>
                <a:path w="219076" h="237383">
                  <a:moveTo>
                    <a:pt x="0" y="142132"/>
                  </a:moveTo>
                  <a:lnTo>
                    <a:pt x="5057" y="142132"/>
                  </a:lnTo>
                  <a:lnTo>
                    <a:pt x="18314" y="137075"/>
                  </a:lnTo>
                  <a:lnTo>
                    <a:pt x="44076" y="116597"/>
                  </a:lnTo>
                  <a:lnTo>
                    <a:pt x="46048" y="112086"/>
                  </a:lnTo>
                  <a:lnTo>
                    <a:pt x="47313" y="100567"/>
                  </a:lnTo>
                  <a:lnTo>
                    <a:pt x="46359" y="98547"/>
                  </a:lnTo>
                  <a:lnTo>
                    <a:pt x="44664" y="97200"/>
                  </a:lnTo>
                  <a:lnTo>
                    <a:pt x="42476" y="96303"/>
                  </a:lnTo>
                  <a:lnTo>
                    <a:pt x="34400" y="100950"/>
                  </a:lnTo>
                  <a:lnTo>
                    <a:pt x="11969" y="121179"/>
                  </a:lnTo>
                  <a:lnTo>
                    <a:pt x="5319" y="133173"/>
                  </a:lnTo>
                  <a:lnTo>
                    <a:pt x="1051" y="163175"/>
                  </a:lnTo>
                  <a:lnTo>
                    <a:pt x="3876" y="169919"/>
                  </a:lnTo>
                  <a:lnTo>
                    <a:pt x="15481" y="180235"/>
                  </a:lnTo>
                  <a:lnTo>
                    <a:pt x="28401" y="185525"/>
                  </a:lnTo>
                  <a:lnTo>
                    <a:pt x="34809" y="186935"/>
                  </a:lnTo>
                  <a:lnTo>
                    <a:pt x="80998" y="175049"/>
                  </a:lnTo>
                  <a:lnTo>
                    <a:pt x="111841" y="163645"/>
                  </a:lnTo>
                  <a:lnTo>
                    <a:pt x="133798" y="147330"/>
                  </a:lnTo>
                  <a:lnTo>
                    <a:pt x="169118" y="103965"/>
                  </a:lnTo>
                  <a:lnTo>
                    <a:pt x="180285" y="79318"/>
                  </a:lnTo>
                  <a:lnTo>
                    <a:pt x="189154" y="35945"/>
                  </a:lnTo>
                  <a:lnTo>
                    <a:pt x="189043" y="16713"/>
                  </a:lnTo>
                  <a:lnTo>
                    <a:pt x="181352" y="0"/>
                  </a:lnTo>
                  <a:lnTo>
                    <a:pt x="172807" y="28982"/>
                  </a:lnTo>
                  <a:lnTo>
                    <a:pt x="171718" y="71608"/>
                  </a:lnTo>
                  <a:lnTo>
                    <a:pt x="174326" y="118441"/>
                  </a:lnTo>
                  <a:lnTo>
                    <a:pt x="184649" y="159807"/>
                  </a:lnTo>
                  <a:lnTo>
                    <a:pt x="202045" y="206654"/>
                  </a:lnTo>
                  <a:lnTo>
                    <a:pt x="219075" y="2373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SMARTInkShape-4164"/>
            <p:cNvSpPr/>
            <p:nvPr/>
          </p:nvSpPr>
          <p:spPr>
            <a:xfrm>
              <a:off x="5238753" y="2009775"/>
              <a:ext cx="28573" cy="428626"/>
            </a:xfrm>
            <a:custGeom>
              <a:avLst/>
              <a:gdLst/>
              <a:ahLst/>
              <a:cxnLst/>
              <a:rect l="0" t="0" r="0" b="0"/>
              <a:pathLst>
                <a:path w="28573" h="428626">
                  <a:moveTo>
                    <a:pt x="19047" y="0"/>
                  </a:moveTo>
                  <a:lnTo>
                    <a:pt x="13991" y="5056"/>
                  </a:lnTo>
                  <a:lnTo>
                    <a:pt x="11508" y="10361"/>
                  </a:lnTo>
                  <a:lnTo>
                    <a:pt x="2157" y="54088"/>
                  </a:lnTo>
                  <a:lnTo>
                    <a:pt x="637" y="89404"/>
                  </a:lnTo>
                  <a:lnTo>
                    <a:pt x="282" y="126518"/>
                  </a:lnTo>
                  <a:lnTo>
                    <a:pt x="124" y="167708"/>
                  </a:lnTo>
                  <a:lnTo>
                    <a:pt x="54" y="202243"/>
                  </a:lnTo>
                  <a:lnTo>
                    <a:pt x="14" y="245485"/>
                  </a:lnTo>
                  <a:lnTo>
                    <a:pt x="0" y="292966"/>
                  </a:lnTo>
                  <a:lnTo>
                    <a:pt x="7602" y="339465"/>
                  </a:lnTo>
                  <a:lnTo>
                    <a:pt x="17331" y="385016"/>
                  </a:lnTo>
                  <a:lnTo>
                    <a:pt x="28572"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SMARTInkShape-4165"/>
            <p:cNvSpPr/>
            <p:nvPr/>
          </p:nvSpPr>
          <p:spPr>
            <a:xfrm>
              <a:off x="5267325" y="2087299"/>
              <a:ext cx="64266" cy="122502"/>
            </a:xfrm>
            <a:custGeom>
              <a:avLst/>
              <a:gdLst/>
              <a:ahLst/>
              <a:cxnLst/>
              <a:rect l="0" t="0" r="0" b="0"/>
              <a:pathLst>
                <a:path w="64266" h="122502">
                  <a:moveTo>
                    <a:pt x="0" y="8201"/>
                  </a:moveTo>
                  <a:lnTo>
                    <a:pt x="15209" y="1655"/>
                  </a:lnTo>
                  <a:lnTo>
                    <a:pt x="26515" y="0"/>
                  </a:lnTo>
                  <a:lnTo>
                    <a:pt x="44780" y="4125"/>
                  </a:lnTo>
                  <a:lnTo>
                    <a:pt x="58542" y="12050"/>
                  </a:lnTo>
                  <a:lnTo>
                    <a:pt x="61253" y="16058"/>
                  </a:lnTo>
                  <a:lnTo>
                    <a:pt x="64265" y="26157"/>
                  </a:lnTo>
                  <a:lnTo>
                    <a:pt x="60904" y="48799"/>
                  </a:lnTo>
                  <a:lnTo>
                    <a:pt x="49229" y="78348"/>
                  </a:lnTo>
                  <a:lnTo>
                    <a:pt x="19050" y="1225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6" name="SMARTInkShape-4166"/>
            <p:cNvSpPr/>
            <p:nvPr/>
          </p:nvSpPr>
          <p:spPr>
            <a:xfrm>
              <a:off x="5438775" y="2120146"/>
              <a:ext cx="63461" cy="80130"/>
            </a:xfrm>
            <a:custGeom>
              <a:avLst/>
              <a:gdLst/>
              <a:ahLst/>
              <a:cxnLst/>
              <a:rect l="0" t="0" r="0" b="0"/>
              <a:pathLst>
                <a:path w="63461" h="80130">
                  <a:moveTo>
                    <a:pt x="0" y="32504"/>
                  </a:moveTo>
                  <a:lnTo>
                    <a:pt x="0" y="40705"/>
                  </a:lnTo>
                  <a:lnTo>
                    <a:pt x="5057" y="46693"/>
                  </a:lnTo>
                  <a:lnTo>
                    <a:pt x="13184" y="49394"/>
                  </a:lnTo>
                  <a:lnTo>
                    <a:pt x="30591" y="51127"/>
                  </a:lnTo>
                  <a:lnTo>
                    <a:pt x="34153" y="49153"/>
                  </a:lnTo>
                  <a:lnTo>
                    <a:pt x="59395" y="20094"/>
                  </a:lnTo>
                  <a:lnTo>
                    <a:pt x="63439" y="11819"/>
                  </a:lnTo>
                  <a:lnTo>
                    <a:pt x="63460" y="8131"/>
                  </a:lnTo>
                  <a:lnTo>
                    <a:pt x="60660" y="1210"/>
                  </a:lnTo>
                  <a:lnTo>
                    <a:pt x="58432" y="0"/>
                  </a:lnTo>
                  <a:lnTo>
                    <a:pt x="55888" y="251"/>
                  </a:lnTo>
                  <a:lnTo>
                    <a:pt x="50240" y="3353"/>
                  </a:lnTo>
                  <a:lnTo>
                    <a:pt x="29795" y="22028"/>
                  </a:lnTo>
                  <a:lnTo>
                    <a:pt x="17177" y="44569"/>
                  </a:lnTo>
                  <a:lnTo>
                    <a:pt x="19050" y="801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7" name="SMARTInkShape-4167"/>
            <p:cNvSpPr/>
            <p:nvPr/>
          </p:nvSpPr>
          <p:spPr>
            <a:xfrm>
              <a:off x="9620250" y="2190750"/>
              <a:ext cx="104776" cy="161076"/>
            </a:xfrm>
            <a:custGeom>
              <a:avLst/>
              <a:gdLst/>
              <a:ahLst/>
              <a:cxnLst/>
              <a:rect l="0" t="0" r="0" b="0"/>
              <a:pathLst>
                <a:path w="104776" h="161076">
                  <a:moveTo>
                    <a:pt x="0" y="38100"/>
                  </a:moveTo>
                  <a:lnTo>
                    <a:pt x="0" y="46301"/>
                  </a:lnTo>
                  <a:lnTo>
                    <a:pt x="8201" y="87281"/>
                  </a:lnTo>
                  <a:lnTo>
                    <a:pt x="22666" y="134811"/>
                  </a:lnTo>
                  <a:lnTo>
                    <a:pt x="37554" y="161075"/>
                  </a:lnTo>
                  <a:lnTo>
                    <a:pt x="32882" y="156617"/>
                  </a:lnTo>
                  <a:lnTo>
                    <a:pt x="29851" y="138480"/>
                  </a:lnTo>
                  <a:lnTo>
                    <a:pt x="28687" y="96685"/>
                  </a:lnTo>
                  <a:lnTo>
                    <a:pt x="41689" y="53004"/>
                  </a:lnTo>
                  <a:lnTo>
                    <a:pt x="44986" y="40138"/>
                  </a:lnTo>
                  <a:lnTo>
                    <a:pt x="57741" y="28070"/>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8" name="SMARTInkShape-4168"/>
            <p:cNvSpPr/>
            <p:nvPr/>
          </p:nvSpPr>
          <p:spPr>
            <a:xfrm>
              <a:off x="8181975" y="2671170"/>
              <a:ext cx="247651" cy="107767"/>
            </a:xfrm>
            <a:custGeom>
              <a:avLst/>
              <a:gdLst/>
              <a:ahLst/>
              <a:cxnLst/>
              <a:rect l="0" t="0" r="0" b="0"/>
              <a:pathLst>
                <a:path w="247651" h="107767">
                  <a:moveTo>
                    <a:pt x="0" y="24405"/>
                  </a:moveTo>
                  <a:lnTo>
                    <a:pt x="0" y="71649"/>
                  </a:lnTo>
                  <a:lnTo>
                    <a:pt x="0" y="81739"/>
                  </a:lnTo>
                  <a:lnTo>
                    <a:pt x="2822" y="89751"/>
                  </a:lnTo>
                  <a:lnTo>
                    <a:pt x="9133" y="99970"/>
                  </a:lnTo>
                  <a:lnTo>
                    <a:pt x="17107" y="70171"/>
                  </a:lnTo>
                  <a:lnTo>
                    <a:pt x="27881" y="49137"/>
                  </a:lnTo>
                  <a:lnTo>
                    <a:pt x="62781" y="9905"/>
                  </a:lnTo>
                  <a:lnTo>
                    <a:pt x="75881" y="2086"/>
                  </a:lnTo>
                  <a:lnTo>
                    <a:pt x="82338" y="0"/>
                  </a:lnTo>
                  <a:lnTo>
                    <a:pt x="88758" y="727"/>
                  </a:lnTo>
                  <a:lnTo>
                    <a:pt x="101536" y="7179"/>
                  </a:lnTo>
                  <a:lnTo>
                    <a:pt x="120631" y="27768"/>
                  </a:lnTo>
                  <a:lnTo>
                    <a:pt x="145491" y="71737"/>
                  </a:lnTo>
                  <a:lnTo>
                    <a:pt x="149329" y="82836"/>
                  </a:lnTo>
                  <a:lnTo>
                    <a:pt x="152220" y="107766"/>
                  </a:lnTo>
                  <a:lnTo>
                    <a:pt x="152395" y="65288"/>
                  </a:lnTo>
                  <a:lnTo>
                    <a:pt x="162512" y="41457"/>
                  </a:lnTo>
                  <a:lnTo>
                    <a:pt x="173858" y="24401"/>
                  </a:lnTo>
                  <a:lnTo>
                    <a:pt x="188979" y="12645"/>
                  </a:lnTo>
                  <a:lnTo>
                    <a:pt x="194778" y="11273"/>
                  </a:lnTo>
                  <a:lnTo>
                    <a:pt x="206865" y="12571"/>
                  </a:lnTo>
                  <a:lnTo>
                    <a:pt x="216471" y="19498"/>
                  </a:lnTo>
                  <a:lnTo>
                    <a:pt x="234607" y="41750"/>
                  </a:lnTo>
                  <a:lnTo>
                    <a:pt x="243315" y="63764"/>
                  </a:lnTo>
                  <a:lnTo>
                    <a:pt x="247650" y="910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SMARTInkShape-4169"/>
            <p:cNvSpPr/>
            <p:nvPr/>
          </p:nvSpPr>
          <p:spPr>
            <a:xfrm>
              <a:off x="10061294" y="2754718"/>
              <a:ext cx="149507" cy="92793"/>
            </a:xfrm>
            <a:custGeom>
              <a:avLst/>
              <a:gdLst/>
              <a:ahLst/>
              <a:cxnLst/>
              <a:rect l="0" t="0" r="0" b="0"/>
              <a:pathLst>
                <a:path w="149507" h="92793">
                  <a:moveTo>
                    <a:pt x="44731" y="26582"/>
                  </a:moveTo>
                  <a:lnTo>
                    <a:pt x="44731" y="43915"/>
                  </a:lnTo>
                  <a:lnTo>
                    <a:pt x="49788" y="50180"/>
                  </a:lnTo>
                  <a:lnTo>
                    <a:pt x="57915" y="52945"/>
                  </a:lnTo>
                  <a:lnTo>
                    <a:pt x="63045" y="53682"/>
                  </a:lnTo>
                  <a:lnTo>
                    <a:pt x="71568" y="51679"/>
                  </a:lnTo>
                  <a:lnTo>
                    <a:pt x="108687" y="27672"/>
                  </a:lnTo>
                  <a:lnTo>
                    <a:pt x="115488" y="18953"/>
                  </a:lnTo>
                  <a:lnTo>
                    <a:pt x="117303" y="15146"/>
                  </a:lnTo>
                  <a:lnTo>
                    <a:pt x="117454" y="11550"/>
                  </a:lnTo>
                  <a:lnTo>
                    <a:pt x="114800" y="4732"/>
                  </a:lnTo>
                  <a:lnTo>
                    <a:pt x="111552" y="2490"/>
                  </a:lnTo>
                  <a:lnTo>
                    <a:pt x="102298" y="0"/>
                  </a:lnTo>
                  <a:lnTo>
                    <a:pt x="75076" y="3654"/>
                  </a:lnTo>
                  <a:lnTo>
                    <a:pt x="57865" y="11453"/>
                  </a:lnTo>
                  <a:lnTo>
                    <a:pt x="11756" y="50693"/>
                  </a:lnTo>
                  <a:lnTo>
                    <a:pt x="6873" y="55356"/>
                  </a:lnTo>
                  <a:lnTo>
                    <a:pt x="1447" y="66182"/>
                  </a:lnTo>
                  <a:lnTo>
                    <a:pt x="0" y="72032"/>
                  </a:lnTo>
                  <a:lnTo>
                    <a:pt x="3267" y="76990"/>
                  </a:lnTo>
                  <a:lnTo>
                    <a:pt x="18190" y="85322"/>
                  </a:lnTo>
                  <a:lnTo>
                    <a:pt x="40278" y="90906"/>
                  </a:lnTo>
                  <a:lnTo>
                    <a:pt x="80853" y="92792"/>
                  </a:lnTo>
                  <a:lnTo>
                    <a:pt x="120540" y="90343"/>
                  </a:lnTo>
                  <a:lnTo>
                    <a:pt x="149506" y="837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0" name="SMARTInkShape-4170"/>
            <p:cNvSpPr/>
            <p:nvPr/>
          </p:nvSpPr>
          <p:spPr>
            <a:xfrm>
              <a:off x="5895975" y="2038350"/>
              <a:ext cx="9526" cy="190501"/>
            </a:xfrm>
            <a:custGeom>
              <a:avLst/>
              <a:gdLst/>
              <a:ahLst/>
              <a:cxnLst/>
              <a:rect l="0" t="0" r="0" b="0"/>
              <a:pathLst>
                <a:path w="9526" h="190501">
                  <a:moveTo>
                    <a:pt x="9525" y="0"/>
                  </a:moveTo>
                  <a:lnTo>
                    <a:pt x="6703" y="36728"/>
                  </a:lnTo>
                  <a:lnTo>
                    <a:pt x="1986" y="78616"/>
                  </a:lnTo>
                  <a:lnTo>
                    <a:pt x="589" y="118896"/>
                  </a:lnTo>
                  <a:lnTo>
                    <a:pt x="78" y="163197"/>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1" name="SMARTInkShape-4171"/>
            <p:cNvSpPr/>
            <p:nvPr/>
          </p:nvSpPr>
          <p:spPr>
            <a:xfrm>
              <a:off x="5950465" y="2135618"/>
              <a:ext cx="107436" cy="102758"/>
            </a:xfrm>
            <a:custGeom>
              <a:avLst/>
              <a:gdLst/>
              <a:ahLst/>
              <a:cxnLst/>
              <a:rect l="0" t="0" r="0" b="0"/>
              <a:pathLst>
                <a:path w="107436" h="102758">
                  <a:moveTo>
                    <a:pt x="21710" y="55132"/>
                  </a:moveTo>
                  <a:lnTo>
                    <a:pt x="44100" y="55132"/>
                  </a:lnTo>
                  <a:lnTo>
                    <a:pt x="47220" y="53015"/>
                  </a:lnTo>
                  <a:lnTo>
                    <a:pt x="59832" y="34409"/>
                  </a:lnTo>
                  <a:lnTo>
                    <a:pt x="66520" y="19359"/>
                  </a:lnTo>
                  <a:lnTo>
                    <a:pt x="67458" y="15408"/>
                  </a:lnTo>
                  <a:lnTo>
                    <a:pt x="67025" y="11716"/>
                  </a:lnTo>
                  <a:lnTo>
                    <a:pt x="63723" y="4792"/>
                  </a:lnTo>
                  <a:lnTo>
                    <a:pt x="60302" y="2522"/>
                  </a:lnTo>
                  <a:lnTo>
                    <a:pt x="50856" y="0"/>
                  </a:lnTo>
                  <a:lnTo>
                    <a:pt x="46433" y="385"/>
                  </a:lnTo>
                  <a:lnTo>
                    <a:pt x="38695" y="3636"/>
                  </a:lnTo>
                  <a:lnTo>
                    <a:pt x="18276" y="21530"/>
                  </a:lnTo>
                  <a:lnTo>
                    <a:pt x="2231" y="46940"/>
                  </a:lnTo>
                  <a:lnTo>
                    <a:pt x="0" y="65249"/>
                  </a:lnTo>
                  <a:lnTo>
                    <a:pt x="2134" y="92761"/>
                  </a:lnTo>
                  <a:lnTo>
                    <a:pt x="7602" y="96093"/>
                  </a:lnTo>
                  <a:lnTo>
                    <a:pt x="107435" y="1027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2" name="SMARTInkShape-4172"/>
            <p:cNvSpPr/>
            <p:nvPr/>
          </p:nvSpPr>
          <p:spPr>
            <a:xfrm>
              <a:off x="6438900" y="1975712"/>
              <a:ext cx="47626" cy="348389"/>
            </a:xfrm>
            <a:custGeom>
              <a:avLst/>
              <a:gdLst/>
              <a:ahLst/>
              <a:cxnLst/>
              <a:rect l="0" t="0" r="0" b="0"/>
              <a:pathLst>
                <a:path w="47626" h="348389">
                  <a:moveTo>
                    <a:pt x="47625" y="5488"/>
                  </a:moveTo>
                  <a:lnTo>
                    <a:pt x="42569" y="5488"/>
                  </a:lnTo>
                  <a:lnTo>
                    <a:pt x="41079" y="4430"/>
                  </a:lnTo>
                  <a:lnTo>
                    <a:pt x="40086" y="2666"/>
                  </a:lnTo>
                  <a:lnTo>
                    <a:pt x="39424" y="432"/>
                  </a:lnTo>
                  <a:lnTo>
                    <a:pt x="38983" y="0"/>
                  </a:lnTo>
                  <a:lnTo>
                    <a:pt x="38689" y="771"/>
                  </a:lnTo>
                  <a:lnTo>
                    <a:pt x="27791" y="43697"/>
                  </a:lnTo>
                  <a:lnTo>
                    <a:pt x="15720" y="86766"/>
                  </a:lnTo>
                  <a:lnTo>
                    <a:pt x="11361" y="123527"/>
                  </a:lnTo>
                  <a:lnTo>
                    <a:pt x="5012" y="161230"/>
                  </a:lnTo>
                  <a:lnTo>
                    <a:pt x="1485" y="204269"/>
                  </a:lnTo>
                  <a:lnTo>
                    <a:pt x="440" y="240422"/>
                  </a:lnTo>
                  <a:lnTo>
                    <a:pt x="129" y="286412"/>
                  </a:lnTo>
                  <a:lnTo>
                    <a:pt x="0" y="3483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3" name="SMARTInkShape-4173"/>
            <p:cNvSpPr/>
            <p:nvPr/>
          </p:nvSpPr>
          <p:spPr>
            <a:xfrm>
              <a:off x="5743575" y="2124594"/>
              <a:ext cx="110412" cy="151882"/>
            </a:xfrm>
            <a:custGeom>
              <a:avLst/>
              <a:gdLst/>
              <a:ahLst/>
              <a:cxnLst/>
              <a:rect l="0" t="0" r="0" b="0"/>
              <a:pathLst>
                <a:path w="110412" h="151882">
                  <a:moveTo>
                    <a:pt x="0" y="28056"/>
                  </a:moveTo>
                  <a:lnTo>
                    <a:pt x="5057" y="23000"/>
                  </a:lnTo>
                  <a:lnTo>
                    <a:pt x="10361" y="20517"/>
                  </a:lnTo>
                  <a:lnTo>
                    <a:pt x="13257" y="19855"/>
                  </a:lnTo>
                  <a:lnTo>
                    <a:pt x="15189" y="18355"/>
                  </a:lnTo>
                  <a:lnTo>
                    <a:pt x="17334" y="13867"/>
                  </a:lnTo>
                  <a:lnTo>
                    <a:pt x="33711" y="5390"/>
                  </a:lnTo>
                  <a:lnTo>
                    <a:pt x="81119" y="0"/>
                  </a:lnTo>
                  <a:lnTo>
                    <a:pt x="101176" y="4691"/>
                  </a:lnTo>
                  <a:lnTo>
                    <a:pt x="105551" y="9304"/>
                  </a:lnTo>
                  <a:lnTo>
                    <a:pt x="110411" y="22897"/>
                  </a:lnTo>
                  <a:lnTo>
                    <a:pt x="109750" y="36699"/>
                  </a:lnTo>
                  <a:lnTo>
                    <a:pt x="104869" y="49889"/>
                  </a:lnTo>
                  <a:lnTo>
                    <a:pt x="71418" y="89405"/>
                  </a:lnTo>
                  <a:lnTo>
                    <a:pt x="9525" y="1518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4" name="SMARTInkShape-4174"/>
            <p:cNvSpPr/>
            <p:nvPr/>
          </p:nvSpPr>
          <p:spPr>
            <a:xfrm>
              <a:off x="5715000" y="2067041"/>
              <a:ext cx="47626" cy="418985"/>
            </a:xfrm>
            <a:custGeom>
              <a:avLst/>
              <a:gdLst/>
              <a:ahLst/>
              <a:cxnLst/>
              <a:rect l="0" t="0" r="0" b="0"/>
              <a:pathLst>
                <a:path w="47626" h="418985">
                  <a:moveTo>
                    <a:pt x="0" y="9409"/>
                  </a:moveTo>
                  <a:lnTo>
                    <a:pt x="0" y="0"/>
                  </a:lnTo>
                  <a:lnTo>
                    <a:pt x="0" y="45648"/>
                  </a:lnTo>
                  <a:lnTo>
                    <a:pt x="1059" y="82929"/>
                  </a:lnTo>
                  <a:lnTo>
                    <a:pt x="5057" y="116520"/>
                  </a:lnTo>
                  <a:lnTo>
                    <a:pt x="10361" y="156145"/>
                  </a:lnTo>
                  <a:lnTo>
                    <a:pt x="16247" y="194217"/>
                  </a:lnTo>
                  <a:lnTo>
                    <a:pt x="24452" y="234558"/>
                  </a:lnTo>
                  <a:lnTo>
                    <a:pt x="27353" y="271794"/>
                  </a:lnTo>
                  <a:lnTo>
                    <a:pt x="31155" y="313357"/>
                  </a:lnTo>
                  <a:lnTo>
                    <a:pt x="37185" y="360664"/>
                  </a:lnTo>
                  <a:lnTo>
                    <a:pt x="47625" y="4189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5" name="SMARTInkShape-4175"/>
            <p:cNvSpPr/>
            <p:nvPr/>
          </p:nvSpPr>
          <p:spPr>
            <a:xfrm>
              <a:off x="5572125" y="2134544"/>
              <a:ext cx="65938" cy="46682"/>
            </a:xfrm>
            <a:custGeom>
              <a:avLst/>
              <a:gdLst/>
              <a:ahLst/>
              <a:cxnLst/>
              <a:rect l="0" t="0" r="0" b="0"/>
              <a:pathLst>
                <a:path w="65938" h="46682">
                  <a:moveTo>
                    <a:pt x="0" y="18106"/>
                  </a:moveTo>
                  <a:lnTo>
                    <a:pt x="0" y="39564"/>
                  </a:lnTo>
                  <a:lnTo>
                    <a:pt x="1059" y="41937"/>
                  </a:lnTo>
                  <a:lnTo>
                    <a:pt x="2822" y="43518"/>
                  </a:lnTo>
                  <a:lnTo>
                    <a:pt x="5057" y="44572"/>
                  </a:lnTo>
                  <a:lnTo>
                    <a:pt x="23371" y="41000"/>
                  </a:lnTo>
                  <a:lnTo>
                    <a:pt x="49341" y="30311"/>
                  </a:lnTo>
                  <a:lnTo>
                    <a:pt x="58265" y="24236"/>
                  </a:lnTo>
                  <a:lnTo>
                    <a:pt x="61069" y="20076"/>
                  </a:lnTo>
                  <a:lnTo>
                    <a:pt x="65937" y="2242"/>
                  </a:lnTo>
                  <a:lnTo>
                    <a:pt x="65125" y="1180"/>
                  </a:lnTo>
                  <a:lnTo>
                    <a:pt x="61400" y="0"/>
                  </a:lnTo>
                  <a:lnTo>
                    <a:pt x="48296" y="4392"/>
                  </a:lnTo>
                  <a:lnTo>
                    <a:pt x="22593" y="24615"/>
                  </a:lnTo>
                  <a:lnTo>
                    <a:pt x="20625" y="29113"/>
                  </a:lnTo>
                  <a:lnTo>
                    <a:pt x="20100" y="31794"/>
                  </a:lnTo>
                  <a:lnTo>
                    <a:pt x="20808" y="34639"/>
                  </a:lnTo>
                  <a:lnTo>
                    <a:pt x="28575" y="466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6" name="SMARTInkShape-4176"/>
            <p:cNvSpPr/>
            <p:nvPr/>
          </p:nvSpPr>
          <p:spPr>
            <a:xfrm>
              <a:off x="9766136" y="2724738"/>
              <a:ext cx="139865" cy="94663"/>
            </a:xfrm>
            <a:custGeom>
              <a:avLst/>
              <a:gdLst/>
              <a:ahLst/>
              <a:cxnLst/>
              <a:rect l="0" t="0" r="0" b="0"/>
              <a:pathLst>
                <a:path w="139865" h="94663">
                  <a:moveTo>
                    <a:pt x="73189" y="47037"/>
                  </a:moveTo>
                  <a:lnTo>
                    <a:pt x="80793" y="38374"/>
                  </a:lnTo>
                  <a:lnTo>
                    <a:pt x="88377" y="24245"/>
                  </a:lnTo>
                  <a:lnTo>
                    <a:pt x="91476" y="9452"/>
                  </a:lnTo>
                  <a:lnTo>
                    <a:pt x="91731" y="6105"/>
                  </a:lnTo>
                  <a:lnTo>
                    <a:pt x="90841" y="3874"/>
                  </a:lnTo>
                  <a:lnTo>
                    <a:pt x="89191" y="2387"/>
                  </a:lnTo>
                  <a:lnTo>
                    <a:pt x="84535" y="734"/>
                  </a:lnTo>
                  <a:lnTo>
                    <a:pt x="78936" y="0"/>
                  </a:lnTo>
                  <a:lnTo>
                    <a:pt x="44965" y="22341"/>
                  </a:lnTo>
                  <a:lnTo>
                    <a:pt x="3762" y="60744"/>
                  </a:lnTo>
                  <a:lnTo>
                    <a:pt x="0" y="68298"/>
                  </a:lnTo>
                  <a:lnTo>
                    <a:pt x="1113" y="70736"/>
                  </a:lnTo>
                  <a:lnTo>
                    <a:pt x="3972" y="72362"/>
                  </a:lnTo>
                  <a:lnTo>
                    <a:pt x="7995" y="73445"/>
                  </a:lnTo>
                  <a:lnTo>
                    <a:pt x="42751" y="67580"/>
                  </a:lnTo>
                  <a:lnTo>
                    <a:pt x="83934" y="48109"/>
                  </a:lnTo>
                  <a:lnTo>
                    <a:pt x="108399" y="30241"/>
                  </a:lnTo>
                  <a:lnTo>
                    <a:pt x="112827" y="28989"/>
                  </a:lnTo>
                  <a:lnTo>
                    <a:pt x="115490" y="28655"/>
                  </a:lnTo>
                  <a:lnTo>
                    <a:pt x="117264" y="30549"/>
                  </a:lnTo>
                  <a:lnTo>
                    <a:pt x="119761" y="42269"/>
                  </a:lnTo>
                  <a:lnTo>
                    <a:pt x="121560" y="53973"/>
                  </a:lnTo>
                  <a:lnTo>
                    <a:pt x="139864" y="946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7" name="SMARTInkShape-4177"/>
            <p:cNvSpPr/>
            <p:nvPr/>
          </p:nvSpPr>
          <p:spPr>
            <a:xfrm>
              <a:off x="8429625" y="2181225"/>
              <a:ext cx="28171" cy="113568"/>
            </a:xfrm>
            <a:custGeom>
              <a:avLst/>
              <a:gdLst/>
              <a:ahLst/>
              <a:cxnLst/>
              <a:rect l="0" t="0" r="0" b="0"/>
              <a:pathLst>
                <a:path w="28171" h="113568">
                  <a:moveTo>
                    <a:pt x="0" y="9525"/>
                  </a:moveTo>
                  <a:lnTo>
                    <a:pt x="13257" y="49297"/>
                  </a:lnTo>
                  <a:lnTo>
                    <a:pt x="18542" y="91664"/>
                  </a:lnTo>
                  <a:lnTo>
                    <a:pt x="21647" y="101770"/>
                  </a:lnTo>
                  <a:lnTo>
                    <a:pt x="28170" y="113567"/>
                  </a:lnTo>
                  <a:lnTo>
                    <a:pt x="20983" y="96303"/>
                  </a:lnTo>
                  <a:lnTo>
                    <a:pt x="12759" y="57759"/>
                  </a:lnTo>
                  <a:lnTo>
                    <a:pt x="11542" y="29814"/>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06797019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Long-run: Graphs</a:t>
            </a:r>
          </a:p>
        </p:txBody>
      </p:sp>
      <p:sp>
        <p:nvSpPr>
          <p:cNvPr id="3" name="Content Placeholder 2"/>
          <p:cNvSpPr>
            <a:spLocks noGrp="1"/>
          </p:cNvSpPr>
          <p:nvPr>
            <p:ph idx="1"/>
          </p:nvPr>
        </p:nvSpPr>
        <p:spPr/>
        <p:txBody>
          <a:bodyPr/>
          <a:lstStyle/>
          <a:p>
            <a:endParaRPr lang="en-US"/>
          </a:p>
        </p:txBody>
      </p:sp>
      <p:sp>
        <p:nvSpPr>
          <p:cNvPr id="1588" name="SMARTInkShape-4178"/>
          <p:cNvSpPr/>
          <p:nvPr/>
        </p:nvSpPr>
        <p:spPr>
          <a:xfrm>
            <a:off x="3096017" y="2114584"/>
            <a:ext cx="5638409" cy="3571842"/>
          </a:xfrm>
          <a:custGeom>
            <a:avLst/>
            <a:gdLst/>
            <a:ahLst/>
            <a:cxnLst/>
            <a:rect l="0" t="0" r="0" b="0"/>
            <a:pathLst>
              <a:path w="5638409" h="3571842">
                <a:moveTo>
                  <a:pt x="9133" y="9491"/>
                </a:moveTo>
                <a:lnTo>
                  <a:pt x="9133" y="4435"/>
                </a:lnTo>
                <a:lnTo>
                  <a:pt x="8075" y="2945"/>
                </a:lnTo>
                <a:lnTo>
                  <a:pt x="6311" y="1952"/>
                </a:lnTo>
                <a:lnTo>
                  <a:pt x="0" y="82"/>
                </a:lnTo>
                <a:lnTo>
                  <a:pt x="4781" y="0"/>
                </a:lnTo>
                <a:lnTo>
                  <a:pt x="6231" y="1047"/>
                </a:lnTo>
                <a:lnTo>
                  <a:pt x="7843" y="5033"/>
                </a:lnTo>
                <a:lnTo>
                  <a:pt x="9111" y="49074"/>
                </a:lnTo>
                <a:lnTo>
                  <a:pt x="9130" y="92406"/>
                </a:lnTo>
                <a:lnTo>
                  <a:pt x="14189" y="133071"/>
                </a:lnTo>
                <a:lnTo>
                  <a:pt x="17334" y="178634"/>
                </a:lnTo>
                <a:lnTo>
                  <a:pt x="23322" y="215535"/>
                </a:lnTo>
                <a:lnTo>
                  <a:pt x="26743" y="261747"/>
                </a:lnTo>
                <a:lnTo>
                  <a:pt x="32813" y="300486"/>
                </a:lnTo>
                <a:lnTo>
                  <a:pt x="35533" y="333203"/>
                </a:lnTo>
                <a:lnTo>
                  <a:pt x="36741" y="369263"/>
                </a:lnTo>
                <a:lnTo>
                  <a:pt x="38480" y="412306"/>
                </a:lnTo>
                <a:lnTo>
                  <a:pt x="45190" y="458653"/>
                </a:lnTo>
                <a:lnTo>
                  <a:pt x="51886" y="503203"/>
                </a:lnTo>
                <a:lnTo>
                  <a:pt x="63400" y="550182"/>
                </a:lnTo>
                <a:lnTo>
                  <a:pt x="71661" y="587620"/>
                </a:lnTo>
                <a:lnTo>
                  <a:pt x="75638" y="625524"/>
                </a:lnTo>
                <a:lnTo>
                  <a:pt x="83048" y="663565"/>
                </a:lnTo>
                <a:lnTo>
                  <a:pt x="90888" y="701648"/>
                </a:lnTo>
                <a:lnTo>
                  <a:pt x="94740" y="739743"/>
                </a:lnTo>
                <a:lnTo>
                  <a:pt x="102114" y="777842"/>
                </a:lnTo>
                <a:lnTo>
                  <a:pt x="111002" y="815941"/>
                </a:lnTo>
                <a:lnTo>
                  <a:pt x="120337" y="855099"/>
                </a:lnTo>
                <a:lnTo>
                  <a:pt x="128748" y="898687"/>
                </a:lnTo>
                <a:lnTo>
                  <a:pt x="132769" y="938883"/>
                </a:lnTo>
                <a:lnTo>
                  <a:pt x="140193" y="977605"/>
                </a:lnTo>
                <a:lnTo>
                  <a:pt x="148037" y="1016947"/>
                </a:lnTo>
                <a:lnTo>
                  <a:pt x="151890" y="1060589"/>
                </a:lnTo>
                <a:lnTo>
                  <a:pt x="159264" y="1100802"/>
                </a:lnTo>
                <a:lnTo>
                  <a:pt x="167093" y="1139527"/>
                </a:lnTo>
                <a:lnTo>
                  <a:pt x="169883" y="1177813"/>
                </a:lnTo>
                <a:lnTo>
                  <a:pt x="171768" y="1217026"/>
                </a:lnTo>
                <a:lnTo>
                  <a:pt x="175960" y="1246437"/>
                </a:lnTo>
                <a:lnTo>
                  <a:pt x="173268" y="1260630"/>
                </a:lnTo>
                <a:lnTo>
                  <a:pt x="153486" y="1301890"/>
                </a:lnTo>
                <a:lnTo>
                  <a:pt x="145743" y="1346100"/>
                </a:lnTo>
                <a:lnTo>
                  <a:pt x="143449" y="1387539"/>
                </a:lnTo>
                <a:lnTo>
                  <a:pt x="143827" y="1431803"/>
                </a:lnTo>
                <a:lnTo>
                  <a:pt x="149114" y="1473257"/>
                </a:lnTo>
                <a:lnTo>
                  <a:pt x="151150" y="1517525"/>
                </a:lnTo>
                <a:lnTo>
                  <a:pt x="152812" y="1558982"/>
                </a:lnTo>
                <a:lnTo>
                  <a:pt x="158479" y="1603250"/>
                </a:lnTo>
                <a:lnTo>
                  <a:pt x="160628" y="1644707"/>
                </a:lnTo>
                <a:lnTo>
                  <a:pt x="161265" y="1688975"/>
                </a:lnTo>
                <a:lnTo>
                  <a:pt x="161454" y="1730432"/>
                </a:lnTo>
                <a:lnTo>
                  <a:pt x="162568" y="1775758"/>
                </a:lnTo>
                <a:lnTo>
                  <a:pt x="168072" y="1821644"/>
                </a:lnTo>
                <a:lnTo>
                  <a:pt x="170174" y="1863580"/>
                </a:lnTo>
                <a:lnTo>
                  <a:pt x="171854" y="1909049"/>
                </a:lnTo>
                <a:lnTo>
                  <a:pt x="177526" y="1954977"/>
                </a:lnTo>
                <a:lnTo>
                  <a:pt x="179677" y="1996925"/>
                </a:lnTo>
                <a:lnTo>
                  <a:pt x="180315" y="2042398"/>
                </a:lnTo>
                <a:lnTo>
                  <a:pt x="180504" y="2088326"/>
                </a:lnTo>
                <a:lnTo>
                  <a:pt x="181618" y="2130275"/>
                </a:lnTo>
                <a:lnTo>
                  <a:pt x="187122" y="2175748"/>
                </a:lnTo>
                <a:lnTo>
                  <a:pt x="188165" y="2222734"/>
                </a:lnTo>
                <a:lnTo>
                  <a:pt x="184358" y="2270170"/>
                </a:lnTo>
                <a:lnTo>
                  <a:pt x="187934" y="2316681"/>
                </a:lnTo>
                <a:lnTo>
                  <a:pt x="189464" y="2358802"/>
                </a:lnTo>
                <a:lnTo>
                  <a:pt x="189917" y="2403267"/>
                </a:lnTo>
                <a:lnTo>
                  <a:pt x="190051" y="2444782"/>
                </a:lnTo>
                <a:lnTo>
                  <a:pt x="190091" y="2490126"/>
                </a:lnTo>
                <a:lnTo>
                  <a:pt x="190103" y="2536017"/>
                </a:lnTo>
                <a:lnTo>
                  <a:pt x="190106" y="2577954"/>
                </a:lnTo>
                <a:lnTo>
                  <a:pt x="190108" y="2622365"/>
                </a:lnTo>
                <a:lnTo>
                  <a:pt x="190108" y="2663864"/>
                </a:lnTo>
                <a:lnTo>
                  <a:pt x="189050" y="2708145"/>
                </a:lnTo>
                <a:lnTo>
                  <a:pt x="183562" y="2749605"/>
                </a:lnTo>
                <a:lnTo>
                  <a:pt x="181466" y="2793875"/>
                </a:lnTo>
                <a:lnTo>
                  <a:pt x="180845" y="2836390"/>
                </a:lnTo>
                <a:lnTo>
                  <a:pt x="180699" y="2870324"/>
                </a:lnTo>
                <a:lnTo>
                  <a:pt x="180617" y="2915015"/>
                </a:lnTo>
                <a:lnTo>
                  <a:pt x="180590" y="2953893"/>
                </a:lnTo>
                <a:lnTo>
                  <a:pt x="183407" y="2993870"/>
                </a:lnTo>
                <a:lnTo>
                  <a:pt x="190284" y="3039510"/>
                </a:lnTo>
                <a:lnTo>
                  <a:pt x="198193" y="3068031"/>
                </a:lnTo>
                <a:lnTo>
                  <a:pt x="204637" y="3075581"/>
                </a:lnTo>
                <a:lnTo>
                  <a:pt x="213499" y="3081407"/>
                </a:lnTo>
                <a:lnTo>
                  <a:pt x="227811" y="3087967"/>
                </a:lnTo>
                <a:lnTo>
                  <a:pt x="231119" y="3090509"/>
                </a:lnTo>
                <a:lnTo>
                  <a:pt x="240438" y="3093332"/>
                </a:lnTo>
                <a:lnTo>
                  <a:pt x="285486" y="3095458"/>
                </a:lnTo>
                <a:lnTo>
                  <a:pt x="328932" y="3096623"/>
                </a:lnTo>
                <a:lnTo>
                  <a:pt x="375018" y="3103789"/>
                </a:lnTo>
                <a:lnTo>
                  <a:pt x="421050" y="3109779"/>
                </a:lnTo>
                <a:lnTo>
                  <a:pt x="461383" y="3113200"/>
                </a:lnTo>
                <a:lnTo>
                  <a:pt x="498498" y="3114214"/>
                </a:lnTo>
                <a:lnTo>
                  <a:pt x="536306" y="3119571"/>
                </a:lnTo>
                <a:lnTo>
                  <a:pt x="574319" y="3122804"/>
                </a:lnTo>
                <a:lnTo>
                  <a:pt x="612394" y="3128818"/>
                </a:lnTo>
                <a:lnTo>
                  <a:pt x="655543" y="3137304"/>
                </a:lnTo>
                <a:lnTo>
                  <a:pt x="701841" y="3141464"/>
                </a:lnTo>
                <a:lnTo>
                  <a:pt x="749073" y="3147754"/>
                </a:lnTo>
                <a:lnTo>
                  <a:pt x="796582" y="3156320"/>
                </a:lnTo>
                <a:lnTo>
                  <a:pt x="844172" y="3165560"/>
                </a:lnTo>
                <a:lnTo>
                  <a:pt x="891787" y="3175001"/>
                </a:lnTo>
                <a:lnTo>
                  <a:pt x="939410" y="3179445"/>
                </a:lnTo>
                <a:lnTo>
                  <a:pt x="973981" y="3183307"/>
                </a:lnTo>
                <a:lnTo>
                  <a:pt x="1009454" y="3188550"/>
                </a:lnTo>
                <a:lnTo>
                  <a:pt x="1042859" y="3194409"/>
                </a:lnTo>
                <a:lnTo>
                  <a:pt x="1078167" y="3200540"/>
                </a:lnTo>
                <a:lnTo>
                  <a:pt x="1115026" y="3205735"/>
                </a:lnTo>
                <a:lnTo>
                  <a:pt x="1152574" y="3208044"/>
                </a:lnTo>
                <a:lnTo>
                  <a:pt x="1190429" y="3211892"/>
                </a:lnTo>
                <a:lnTo>
                  <a:pt x="1228420" y="3217131"/>
                </a:lnTo>
                <a:lnTo>
                  <a:pt x="1266472" y="3222987"/>
                </a:lnTo>
                <a:lnTo>
                  <a:pt x="1304550" y="3229117"/>
                </a:lnTo>
                <a:lnTo>
                  <a:pt x="1342641" y="3234311"/>
                </a:lnTo>
                <a:lnTo>
                  <a:pt x="1380736" y="3236619"/>
                </a:lnTo>
                <a:lnTo>
                  <a:pt x="1421657" y="3240467"/>
                </a:lnTo>
                <a:lnTo>
                  <a:pt x="1463480" y="3245706"/>
                </a:lnTo>
                <a:lnTo>
                  <a:pt x="1503234" y="3251562"/>
                </a:lnTo>
                <a:lnTo>
                  <a:pt x="1542070" y="3254870"/>
                </a:lnTo>
                <a:lnTo>
                  <a:pt x="1581555" y="3257398"/>
                </a:lnTo>
                <a:lnTo>
                  <a:pt x="1623798" y="3262050"/>
                </a:lnTo>
                <a:lnTo>
                  <a:pt x="1664445" y="3267645"/>
                </a:lnTo>
                <a:lnTo>
                  <a:pt x="1704736" y="3272601"/>
                </a:lnTo>
                <a:lnTo>
                  <a:pt x="1747337" y="3274804"/>
                </a:lnTo>
                <a:lnTo>
                  <a:pt x="1790965" y="3278605"/>
                </a:lnTo>
                <a:lnTo>
                  <a:pt x="1835050" y="3282764"/>
                </a:lnTo>
                <a:lnTo>
                  <a:pt x="1879338" y="3284613"/>
                </a:lnTo>
                <a:lnTo>
                  <a:pt x="1923716" y="3288256"/>
                </a:lnTo>
                <a:lnTo>
                  <a:pt x="1968134" y="3292345"/>
                </a:lnTo>
                <a:lnTo>
                  <a:pt x="2012570" y="3294162"/>
                </a:lnTo>
                <a:lnTo>
                  <a:pt x="2059835" y="3297792"/>
                </a:lnTo>
                <a:lnTo>
                  <a:pt x="2106948" y="3302933"/>
                </a:lnTo>
                <a:lnTo>
                  <a:pt x="2149054" y="3308746"/>
                </a:lnTo>
                <a:lnTo>
                  <a:pt x="2194579" y="3312035"/>
                </a:lnTo>
                <a:lnTo>
                  <a:pt x="2241975" y="3314555"/>
                </a:lnTo>
                <a:lnTo>
                  <a:pt x="2287735" y="3319203"/>
                </a:lnTo>
                <a:lnTo>
                  <a:pt x="2332767" y="3321974"/>
                </a:lnTo>
                <a:lnTo>
                  <a:pt x="2377476" y="3324264"/>
                </a:lnTo>
                <a:lnTo>
                  <a:pt x="2422041" y="3328809"/>
                </a:lnTo>
                <a:lnTo>
                  <a:pt x="2469363" y="3334357"/>
                </a:lnTo>
                <a:lnTo>
                  <a:pt x="2493837" y="3337319"/>
                </a:lnTo>
                <a:lnTo>
                  <a:pt x="2540785" y="3340609"/>
                </a:lnTo>
                <a:lnTo>
                  <a:pt x="2586345" y="3343129"/>
                </a:lnTo>
                <a:lnTo>
                  <a:pt x="2631288" y="3347777"/>
                </a:lnTo>
                <a:lnTo>
                  <a:pt x="2678780" y="3350549"/>
                </a:lnTo>
                <a:lnTo>
                  <a:pt x="2703298" y="3351288"/>
                </a:lnTo>
                <a:lnTo>
                  <a:pt x="2750295" y="3354931"/>
                </a:lnTo>
                <a:lnTo>
                  <a:pt x="2795878" y="3360078"/>
                </a:lnTo>
                <a:lnTo>
                  <a:pt x="2840831" y="3365894"/>
                </a:lnTo>
                <a:lnTo>
                  <a:pt x="2888326" y="3369184"/>
                </a:lnTo>
                <a:lnTo>
                  <a:pt x="2912845" y="3370061"/>
                </a:lnTo>
                <a:lnTo>
                  <a:pt x="2959844" y="3371036"/>
                </a:lnTo>
                <a:lnTo>
                  <a:pt x="3005427" y="3372528"/>
                </a:lnTo>
                <a:lnTo>
                  <a:pt x="3050381" y="3376719"/>
                </a:lnTo>
                <a:lnTo>
                  <a:pt x="3095055" y="3379286"/>
                </a:lnTo>
                <a:lnTo>
                  <a:pt x="3140662" y="3381486"/>
                </a:lnTo>
                <a:lnTo>
                  <a:pt x="3164678" y="3383554"/>
                </a:lnTo>
                <a:lnTo>
                  <a:pt x="3211822" y="3387616"/>
                </a:lnTo>
                <a:lnTo>
                  <a:pt x="3253942" y="3389422"/>
                </a:lnTo>
                <a:lnTo>
                  <a:pt x="3296651" y="3393046"/>
                </a:lnTo>
                <a:lnTo>
                  <a:pt x="3340327" y="3397127"/>
                </a:lnTo>
                <a:lnTo>
                  <a:pt x="3384433" y="3398941"/>
                </a:lnTo>
                <a:lnTo>
                  <a:pt x="3428730" y="3402569"/>
                </a:lnTo>
                <a:lnTo>
                  <a:pt x="3473112" y="3406650"/>
                </a:lnTo>
                <a:lnTo>
                  <a:pt x="3517532" y="3408464"/>
                </a:lnTo>
                <a:lnTo>
                  <a:pt x="3561969" y="3409271"/>
                </a:lnTo>
                <a:lnTo>
                  <a:pt x="3606413" y="3410687"/>
                </a:lnTo>
                <a:lnTo>
                  <a:pt x="3650860" y="3414845"/>
                </a:lnTo>
                <a:lnTo>
                  <a:pt x="3695310" y="3417398"/>
                </a:lnTo>
                <a:lnTo>
                  <a:pt x="3738700" y="3419591"/>
                </a:lnTo>
                <a:lnTo>
                  <a:pt x="3779152" y="3424093"/>
                </a:lnTo>
                <a:lnTo>
                  <a:pt x="3821119" y="3429623"/>
                </a:lnTo>
                <a:lnTo>
                  <a:pt x="3864466" y="3434549"/>
                </a:lnTo>
                <a:lnTo>
                  <a:pt x="3908425" y="3436739"/>
                </a:lnTo>
                <a:lnTo>
                  <a:pt x="3949835" y="3440535"/>
                </a:lnTo>
                <a:lnTo>
                  <a:pt x="3989406" y="3444691"/>
                </a:lnTo>
                <a:lnTo>
                  <a:pt x="4028161" y="3446538"/>
                </a:lnTo>
                <a:lnTo>
                  <a:pt x="4069373" y="3450182"/>
                </a:lnTo>
                <a:lnTo>
                  <a:pt x="4111326" y="3454270"/>
                </a:lnTo>
                <a:lnTo>
                  <a:pt x="4151138" y="3456087"/>
                </a:lnTo>
                <a:lnTo>
                  <a:pt x="4190000" y="3456895"/>
                </a:lnTo>
                <a:lnTo>
                  <a:pt x="4228437" y="3458312"/>
                </a:lnTo>
                <a:lnTo>
                  <a:pt x="4266688" y="3462470"/>
                </a:lnTo>
                <a:lnTo>
                  <a:pt x="4304855" y="3465023"/>
                </a:lnTo>
                <a:lnTo>
                  <a:pt x="4341926" y="3467216"/>
                </a:lnTo>
                <a:lnTo>
                  <a:pt x="4376041" y="3471718"/>
                </a:lnTo>
                <a:lnTo>
                  <a:pt x="4408843" y="3474426"/>
                </a:lnTo>
                <a:lnTo>
                  <a:pt x="4442117" y="3476687"/>
                </a:lnTo>
                <a:lnTo>
                  <a:pt x="4478073" y="3481220"/>
                </a:lnTo>
                <a:lnTo>
                  <a:pt x="4512398" y="3483940"/>
                </a:lnTo>
                <a:lnTo>
                  <a:pt x="4545293" y="3486207"/>
                </a:lnTo>
                <a:lnTo>
                  <a:pt x="4577551" y="3490743"/>
                </a:lnTo>
                <a:lnTo>
                  <a:pt x="4609527" y="3493464"/>
                </a:lnTo>
                <a:lnTo>
                  <a:pt x="4641377" y="3495732"/>
                </a:lnTo>
                <a:lnTo>
                  <a:pt x="4688001" y="3501900"/>
                </a:lnTo>
                <a:lnTo>
                  <a:pt x="4730155" y="3504199"/>
                </a:lnTo>
                <a:lnTo>
                  <a:pt x="4774630" y="3505937"/>
                </a:lnTo>
                <a:lnTo>
                  <a:pt x="4815089" y="3511627"/>
                </a:lnTo>
                <a:lnTo>
                  <a:pt x="4853889" y="3514841"/>
                </a:lnTo>
                <a:lnTo>
                  <a:pt x="4893254" y="3520968"/>
                </a:lnTo>
                <a:lnTo>
                  <a:pt x="4935845" y="3524312"/>
                </a:lnTo>
                <a:lnTo>
                  <a:pt x="4982576" y="3531565"/>
                </a:lnTo>
                <a:lnTo>
                  <a:pt x="5019695" y="3533096"/>
                </a:lnTo>
                <a:lnTo>
                  <a:pt x="5057505" y="3536372"/>
                </a:lnTo>
                <a:lnTo>
                  <a:pt x="5103151" y="3541904"/>
                </a:lnTo>
                <a:lnTo>
                  <a:pt x="5143799" y="3544055"/>
                </a:lnTo>
                <a:lnTo>
                  <a:pt x="5188675" y="3550752"/>
                </a:lnTo>
                <a:lnTo>
                  <a:pt x="5229987" y="3552187"/>
                </a:lnTo>
                <a:lnTo>
                  <a:pt x="5266387" y="3552522"/>
                </a:lnTo>
                <a:lnTo>
                  <a:pt x="5300204" y="3552672"/>
                </a:lnTo>
                <a:lnTo>
                  <a:pt x="5343936" y="3552755"/>
                </a:lnTo>
                <a:lnTo>
                  <a:pt x="5388762" y="3557836"/>
                </a:lnTo>
                <a:lnTo>
                  <a:pt x="5436107" y="3554885"/>
                </a:lnTo>
                <a:lnTo>
                  <a:pt x="5480652" y="3553067"/>
                </a:lnTo>
                <a:lnTo>
                  <a:pt x="5516406" y="3552872"/>
                </a:lnTo>
                <a:lnTo>
                  <a:pt x="5559628" y="3559353"/>
                </a:lnTo>
                <a:lnTo>
                  <a:pt x="5638408" y="35718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9" name="SMARTInkShape-4179"/>
          <p:cNvSpPr/>
          <p:nvPr/>
        </p:nvSpPr>
        <p:spPr>
          <a:xfrm>
            <a:off x="3181350" y="2333625"/>
            <a:ext cx="3276601" cy="2981326"/>
          </a:xfrm>
          <a:custGeom>
            <a:avLst/>
            <a:gdLst/>
            <a:ahLst/>
            <a:cxnLst/>
            <a:rect l="0" t="0" r="0" b="0"/>
            <a:pathLst>
              <a:path w="3276601" h="2981326">
                <a:moveTo>
                  <a:pt x="0" y="0"/>
                </a:moveTo>
                <a:lnTo>
                  <a:pt x="5057" y="5056"/>
                </a:lnTo>
                <a:lnTo>
                  <a:pt x="7539" y="10361"/>
                </a:lnTo>
                <a:lnTo>
                  <a:pt x="8201" y="13258"/>
                </a:lnTo>
                <a:lnTo>
                  <a:pt x="14581" y="19298"/>
                </a:lnTo>
                <a:lnTo>
                  <a:pt x="22356" y="25510"/>
                </a:lnTo>
                <a:lnTo>
                  <a:pt x="25811" y="31799"/>
                </a:lnTo>
                <a:lnTo>
                  <a:pt x="35813" y="38122"/>
                </a:lnTo>
                <a:lnTo>
                  <a:pt x="56473" y="50454"/>
                </a:lnTo>
                <a:lnTo>
                  <a:pt x="101560" y="87184"/>
                </a:lnTo>
                <a:lnTo>
                  <a:pt x="142841" y="124201"/>
                </a:lnTo>
                <a:lnTo>
                  <a:pt x="189764" y="163229"/>
                </a:lnTo>
                <a:lnTo>
                  <a:pt x="237224" y="206006"/>
                </a:lnTo>
                <a:lnTo>
                  <a:pt x="282522" y="236624"/>
                </a:lnTo>
                <a:lnTo>
                  <a:pt x="328871" y="273197"/>
                </a:lnTo>
                <a:lnTo>
                  <a:pt x="374572" y="308866"/>
                </a:lnTo>
                <a:lnTo>
                  <a:pt x="419289" y="346153"/>
                </a:lnTo>
                <a:lnTo>
                  <a:pt x="461171" y="384182"/>
                </a:lnTo>
                <a:lnTo>
                  <a:pt x="508153" y="422276"/>
                </a:lnTo>
                <a:lnTo>
                  <a:pt x="554663" y="460375"/>
                </a:lnTo>
                <a:lnTo>
                  <a:pt x="601245" y="498475"/>
                </a:lnTo>
                <a:lnTo>
                  <a:pt x="642798" y="530225"/>
                </a:lnTo>
                <a:lnTo>
                  <a:pt x="686408" y="561975"/>
                </a:lnTo>
                <a:lnTo>
                  <a:pt x="732447" y="593725"/>
                </a:lnTo>
                <a:lnTo>
                  <a:pt x="772860" y="625475"/>
                </a:lnTo>
                <a:lnTo>
                  <a:pt x="819326" y="664764"/>
                </a:lnTo>
                <a:lnTo>
                  <a:pt x="866798" y="698238"/>
                </a:lnTo>
                <a:lnTo>
                  <a:pt x="914403" y="730216"/>
                </a:lnTo>
                <a:lnTo>
                  <a:pt x="962025" y="761996"/>
                </a:lnTo>
                <a:lnTo>
                  <a:pt x="1005182" y="787399"/>
                </a:lnTo>
                <a:lnTo>
                  <a:pt x="1046867" y="812800"/>
                </a:lnTo>
                <a:lnTo>
                  <a:pt x="1085676" y="841022"/>
                </a:lnTo>
                <a:lnTo>
                  <a:pt x="1123916" y="871801"/>
                </a:lnTo>
                <a:lnTo>
                  <a:pt x="1162043" y="898263"/>
                </a:lnTo>
                <a:lnTo>
                  <a:pt x="1200148" y="923873"/>
                </a:lnTo>
                <a:lnTo>
                  <a:pt x="1238250" y="954371"/>
                </a:lnTo>
                <a:lnTo>
                  <a:pt x="1281838" y="983365"/>
                </a:lnTo>
                <a:lnTo>
                  <a:pt x="1324907" y="1015884"/>
                </a:lnTo>
                <a:lnTo>
                  <a:pt x="1367747" y="1047923"/>
                </a:lnTo>
                <a:lnTo>
                  <a:pt x="1384351" y="1062291"/>
                </a:lnTo>
                <a:lnTo>
                  <a:pt x="1388568" y="1069086"/>
                </a:lnTo>
                <a:lnTo>
                  <a:pt x="1390320" y="1075732"/>
                </a:lnTo>
                <a:lnTo>
                  <a:pt x="1390430" y="1082280"/>
                </a:lnTo>
                <a:lnTo>
                  <a:pt x="1394737" y="1088761"/>
                </a:lnTo>
                <a:lnTo>
                  <a:pt x="1438604" y="1125797"/>
                </a:lnTo>
                <a:lnTo>
                  <a:pt x="1483121" y="1164279"/>
                </a:lnTo>
                <a:lnTo>
                  <a:pt x="1499482" y="1181033"/>
                </a:lnTo>
                <a:lnTo>
                  <a:pt x="1541656" y="1211857"/>
                </a:lnTo>
                <a:lnTo>
                  <a:pt x="1585004" y="1251041"/>
                </a:lnTo>
                <a:lnTo>
                  <a:pt x="1632288" y="1290774"/>
                </a:lnTo>
                <a:lnTo>
                  <a:pt x="1676862" y="1331323"/>
                </a:lnTo>
                <a:lnTo>
                  <a:pt x="1724086" y="1371509"/>
                </a:lnTo>
                <a:lnTo>
                  <a:pt x="1766601" y="1411151"/>
                </a:lnTo>
                <a:lnTo>
                  <a:pt x="1806597" y="1447029"/>
                </a:lnTo>
                <a:lnTo>
                  <a:pt x="1848898" y="1487262"/>
                </a:lnTo>
                <a:lnTo>
                  <a:pt x="1895613" y="1533704"/>
                </a:lnTo>
                <a:lnTo>
                  <a:pt x="1943118" y="1574628"/>
                </a:lnTo>
                <a:lnTo>
                  <a:pt x="1990727" y="1619645"/>
                </a:lnTo>
                <a:lnTo>
                  <a:pt x="2038351" y="1664105"/>
                </a:lnTo>
                <a:lnTo>
                  <a:pt x="2085975" y="1705864"/>
                </a:lnTo>
                <a:lnTo>
                  <a:pt x="2133600" y="1752717"/>
                </a:lnTo>
                <a:lnTo>
                  <a:pt x="2181225" y="1800241"/>
                </a:lnTo>
                <a:lnTo>
                  <a:pt x="2228850" y="1847852"/>
                </a:lnTo>
                <a:lnTo>
                  <a:pt x="2276475" y="1895475"/>
                </a:lnTo>
                <a:lnTo>
                  <a:pt x="2324100" y="1940278"/>
                </a:lnTo>
                <a:lnTo>
                  <a:pt x="2362200" y="1978056"/>
                </a:lnTo>
                <a:lnTo>
                  <a:pt x="2400300" y="2018679"/>
                </a:lnTo>
                <a:lnTo>
                  <a:pt x="2435578" y="2057278"/>
                </a:lnTo>
                <a:lnTo>
                  <a:pt x="2468299" y="2095476"/>
                </a:lnTo>
                <a:lnTo>
                  <a:pt x="2505337" y="2133595"/>
                </a:lnTo>
                <a:lnTo>
                  <a:pt x="2543227" y="2171699"/>
                </a:lnTo>
                <a:lnTo>
                  <a:pt x="2576230" y="2209800"/>
                </a:lnTo>
                <a:lnTo>
                  <a:pt x="2610735" y="2247900"/>
                </a:lnTo>
                <a:lnTo>
                  <a:pt x="2652535" y="2295525"/>
                </a:lnTo>
                <a:lnTo>
                  <a:pt x="2696178" y="2340328"/>
                </a:lnTo>
                <a:lnTo>
                  <a:pt x="2743280" y="2382133"/>
                </a:lnTo>
                <a:lnTo>
                  <a:pt x="2785780" y="2428991"/>
                </a:lnTo>
                <a:lnTo>
                  <a:pt x="2829514" y="2468976"/>
                </a:lnTo>
                <a:lnTo>
                  <a:pt x="2869024" y="2513805"/>
                </a:lnTo>
                <a:lnTo>
                  <a:pt x="2909255" y="2555527"/>
                </a:lnTo>
                <a:lnTo>
                  <a:pt x="2956092" y="2600490"/>
                </a:lnTo>
                <a:lnTo>
                  <a:pt x="3003648" y="2647882"/>
                </a:lnTo>
                <a:lnTo>
                  <a:pt x="3050208" y="2695487"/>
                </a:lnTo>
                <a:lnTo>
                  <a:pt x="3089191" y="2743109"/>
                </a:lnTo>
                <a:lnTo>
                  <a:pt x="3127368" y="2790734"/>
                </a:lnTo>
                <a:lnTo>
                  <a:pt x="3165473" y="2832872"/>
                </a:lnTo>
                <a:lnTo>
                  <a:pt x="3198087" y="2878817"/>
                </a:lnTo>
                <a:lnTo>
                  <a:pt x="3230400" y="2913412"/>
                </a:lnTo>
                <a:lnTo>
                  <a:pt x="3262300" y="2960149"/>
                </a:lnTo>
                <a:lnTo>
                  <a:pt x="3276600" y="2981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0" name="SMARTInkShape-4180"/>
          <p:cNvSpPr/>
          <p:nvPr/>
        </p:nvSpPr>
        <p:spPr>
          <a:xfrm>
            <a:off x="2524125" y="2083042"/>
            <a:ext cx="99131" cy="268563"/>
          </a:xfrm>
          <a:custGeom>
            <a:avLst/>
            <a:gdLst/>
            <a:ahLst/>
            <a:cxnLst/>
            <a:rect l="0" t="0" r="0" b="0"/>
            <a:pathLst>
              <a:path w="99131" h="268563">
                <a:moveTo>
                  <a:pt x="0" y="41033"/>
                </a:moveTo>
                <a:lnTo>
                  <a:pt x="1058" y="59396"/>
                </a:lnTo>
                <a:lnTo>
                  <a:pt x="13257" y="99347"/>
                </a:lnTo>
                <a:lnTo>
                  <a:pt x="31799" y="142178"/>
                </a:lnTo>
                <a:lnTo>
                  <a:pt x="44809" y="181862"/>
                </a:lnTo>
                <a:lnTo>
                  <a:pt x="48490" y="197815"/>
                </a:lnTo>
                <a:lnTo>
                  <a:pt x="72404" y="245367"/>
                </a:lnTo>
                <a:lnTo>
                  <a:pt x="85143" y="268562"/>
                </a:lnTo>
                <a:lnTo>
                  <a:pt x="85466" y="266335"/>
                </a:lnTo>
                <a:lnTo>
                  <a:pt x="85553" y="264259"/>
                </a:lnTo>
                <a:lnTo>
                  <a:pt x="70624" y="232393"/>
                </a:lnTo>
                <a:lnTo>
                  <a:pt x="56660" y="185970"/>
                </a:lnTo>
                <a:lnTo>
                  <a:pt x="38057" y="138450"/>
                </a:lnTo>
                <a:lnTo>
                  <a:pt x="31385" y="117875"/>
                </a:lnTo>
                <a:lnTo>
                  <a:pt x="23457" y="72476"/>
                </a:lnTo>
                <a:lnTo>
                  <a:pt x="27692" y="35479"/>
                </a:lnTo>
                <a:lnTo>
                  <a:pt x="33827" y="22337"/>
                </a:lnTo>
                <a:lnTo>
                  <a:pt x="43609" y="10498"/>
                </a:lnTo>
                <a:lnTo>
                  <a:pt x="55013" y="1709"/>
                </a:lnTo>
                <a:lnTo>
                  <a:pt x="61017" y="0"/>
                </a:lnTo>
                <a:lnTo>
                  <a:pt x="87109" y="2338"/>
                </a:lnTo>
                <a:lnTo>
                  <a:pt x="90881" y="4653"/>
                </a:lnTo>
                <a:lnTo>
                  <a:pt x="97895" y="12870"/>
                </a:lnTo>
                <a:lnTo>
                  <a:pt x="99130" y="18024"/>
                </a:lnTo>
                <a:lnTo>
                  <a:pt x="95970" y="42641"/>
                </a:lnTo>
                <a:lnTo>
                  <a:pt x="67084" y="85316"/>
                </a:lnTo>
                <a:lnTo>
                  <a:pt x="19050" y="1362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1" name="SMARTInkShape-4181"/>
          <p:cNvSpPr/>
          <p:nvPr/>
        </p:nvSpPr>
        <p:spPr>
          <a:xfrm>
            <a:off x="8346436" y="5701219"/>
            <a:ext cx="297944" cy="347157"/>
          </a:xfrm>
          <a:custGeom>
            <a:avLst/>
            <a:gdLst/>
            <a:ahLst/>
            <a:cxnLst/>
            <a:rect l="0" t="0" r="0" b="0"/>
            <a:pathLst>
              <a:path w="297944" h="347157">
                <a:moveTo>
                  <a:pt x="83189" y="61406"/>
                </a:moveTo>
                <a:lnTo>
                  <a:pt x="78133" y="61406"/>
                </a:lnTo>
                <a:lnTo>
                  <a:pt x="58280" y="70069"/>
                </a:lnTo>
                <a:lnTo>
                  <a:pt x="34887" y="86315"/>
                </a:lnTo>
                <a:lnTo>
                  <a:pt x="6025" y="123796"/>
                </a:lnTo>
                <a:lnTo>
                  <a:pt x="0" y="158797"/>
                </a:lnTo>
                <a:lnTo>
                  <a:pt x="8328" y="202681"/>
                </a:lnTo>
                <a:lnTo>
                  <a:pt x="29258" y="244141"/>
                </a:lnTo>
                <a:lnTo>
                  <a:pt x="60345" y="288472"/>
                </a:lnTo>
                <a:lnTo>
                  <a:pt x="97352" y="316010"/>
                </a:lnTo>
                <a:lnTo>
                  <a:pt x="129366" y="330754"/>
                </a:lnTo>
                <a:lnTo>
                  <a:pt x="168629" y="336273"/>
                </a:lnTo>
                <a:lnTo>
                  <a:pt x="197404" y="334406"/>
                </a:lnTo>
                <a:lnTo>
                  <a:pt x="235572" y="324294"/>
                </a:lnTo>
                <a:lnTo>
                  <a:pt x="254631" y="309831"/>
                </a:lnTo>
                <a:lnTo>
                  <a:pt x="272627" y="288234"/>
                </a:lnTo>
                <a:lnTo>
                  <a:pt x="292542" y="248441"/>
                </a:lnTo>
                <a:lnTo>
                  <a:pt x="297943" y="226025"/>
                </a:lnTo>
                <a:lnTo>
                  <a:pt x="295928" y="195554"/>
                </a:lnTo>
                <a:lnTo>
                  <a:pt x="285764" y="150267"/>
                </a:lnTo>
                <a:lnTo>
                  <a:pt x="270743" y="109651"/>
                </a:lnTo>
                <a:lnTo>
                  <a:pt x="258622" y="91315"/>
                </a:lnTo>
                <a:lnTo>
                  <a:pt x="220866" y="50593"/>
                </a:lnTo>
                <a:lnTo>
                  <a:pt x="177754" y="21987"/>
                </a:lnTo>
                <a:lnTo>
                  <a:pt x="160143" y="12136"/>
                </a:lnTo>
                <a:lnTo>
                  <a:pt x="119925" y="237"/>
                </a:lnTo>
                <a:lnTo>
                  <a:pt x="101633" y="0"/>
                </a:lnTo>
                <a:lnTo>
                  <a:pt x="85037" y="3423"/>
                </a:lnTo>
                <a:lnTo>
                  <a:pt x="74132" y="8472"/>
                </a:lnTo>
                <a:lnTo>
                  <a:pt x="68581" y="14245"/>
                </a:lnTo>
                <a:lnTo>
                  <a:pt x="67100" y="17265"/>
                </a:lnTo>
                <a:lnTo>
                  <a:pt x="72328" y="58018"/>
                </a:lnTo>
                <a:lnTo>
                  <a:pt x="83553" y="98837"/>
                </a:lnTo>
                <a:lnTo>
                  <a:pt x="101017" y="137473"/>
                </a:lnTo>
                <a:lnTo>
                  <a:pt x="125909" y="175680"/>
                </a:lnTo>
                <a:lnTo>
                  <a:pt x="157479" y="213801"/>
                </a:lnTo>
                <a:lnTo>
                  <a:pt x="189468" y="251905"/>
                </a:lnTo>
                <a:lnTo>
                  <a:pt x="218757" y="290006"/>
                </a:lnTo>
                <a:lnTo>
                  <a:pt x="264164" y="3471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600" name="SMARTInkShape-Group845"/>
          <p:cNvGrpSpPr/>
          <p:nvPr/>
        </p:nvGrpSpPr>
        <p:grpSpPr>
          <a:xfrm>
            <a:off x="6200775" y="4505977"/>
            <a:ext cx="1609726" cy="351774"/>
            <a:chOff x="6200775" y="4505977"/>
            <a:chExt cx="1609726" cy="351774"/>
          </a:xfrm>
        </p:grpSpPr>
        <p:sp>
          <p:nvSpPr>
            <p:cNvPr id="1592" name="SMARTInkShape-4182"/>
            <p:cNvSpPr/>
            <p:nvPr/>
          </p:nvSpPr>
          <p:spPr>
            <a:xfrm>
              <a:off x="7337217" y="4679401"/>
              <a:ext cx="130384" cy="83100"/>
            </a:xfrm>
            <a:custGeom>
              <a:avLst/>
              <a:gdLst/>
              <a:ahLst/>
              <a:cxnLst/>
              <a:rect l="0" t="0" r="0" b="0"/>
              <a:pathLst>
                <a:path w="130384" h="83100">
                  <a:moveTo>
                    <a:pt x="120858" y="54524"/>
                  </a:moveTo>
                  <a:lnTo>
                    <a:pt x="120858" y="46323"/>
                  </a:lnTo>
                  <a:lnTo>
                    <a:pt x="101560" y="9277"/>
                  </a:lnTo>
                  <a:lnTo>
                    <a:pt x="98468" y="5310"/>
                  </a:lnTo>
                  <a:lnTo>
                    <a:pt x="86566" y="901"/>
                  </a:lnTo>
                  <a:lnTo>
                    <a:pt x="70692" y="0"/>
                  </a:lnTo>
                  <a:lnTo>
                    <a:pt x="43905" y="6501"/>
                  </a:lnTo>
                  <a:lnTo>
                    <a:pt x="7047" y="28026"/>
                  </a:lnTo>
                  <a:lnTo>
                    <a:pt x="1483" y="37808"/>
                  </a:lnTo>
                  <a:lnTo>
                    <a:pt x="0" y="43380"/>
                  </a:lnTo>
                  <a:lnTo>
                    <a:pt x="69" y="47095"/>
                  </a:lnTo>
                  <a:lnTo>
                    <a:pt x="1174" y="49572"/>
                  </a:lnTo>
                  <a:lnTo>
                    <a:pt x="2969" y="51222"/>
                  </a:lnTo>
                  <a:lnTo>
                    <a:pt x="7784" y="53056"/>
                  </a:lnTo>
                  <a:lnTo>
                    <a:pt x="24557" y="54234"/>
                  </a:lnTo>
                  <a:lnTo>
                    <a:pt x="36077" y="48751"/>
                  </a:lnTo>
                  <a:lnTo>
                    <a:pt x="51641" y="39407"/>
                  </a:lnTo>
                  <a:lnTo>
                    <a:pt x="59403" y="36164"/>
                  </a:lnTo>
                  <a:lnTo>
                    <a:pt x="69723" y="29446"/>
                  </a:lnTo>
                  <a:lnTo>
                    <a:pt x="76259" y="27503"/>
                  </a:lnTo>
                  <a:lnTo>
                    <a:pt x="78426" y="28043"/>
                  </a:lnTo>
                  <a:lnTo>
                    <a:pt x="79870" y="29462"/>
                  </a:lnTo>
                  <a:lnTo>
                    <a:pt x="81474" y="33861"/>
                  </a:lnTo>
                  <a:lnTo>
                    <a:pt x="82187" y="39343"/>
                  </a:lnTo>
                  <a:lnTo>
                    <a:pt x="92702" y="53436"/>
                  </a:lnTo>
                  <a:lnTo>
                    <a:pt x="130383" y="830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3" name="SMARTInkShape-4183"/>
            <p:cNvSpPr/>
            <p:nvPr/>
          </p:nvSpPr>
          <p:spPr>
            <a:xfrm>
              <a:off x="6905625" y="4699195"/>
              <a:ext cx="123826" cy="91881"/>
            </a:xfrm>
            <a:custGeom>
              <a:avLst/>
              <a:gdLst/>
              <a:ahLst/>
              <a:cxnLst/>
              <a:rect l="0" t="0" r="0" b="0"/>
              <a:pathLst>
                <a:path w="123826" h="91881">
                  <a:moveTo>
                    <a:pt x="0" y="63305"/>
                  </a:moveTo>
                  <a:lnTo>
                    <a:pt x="5057" y="63305"/>
                  </a:lnTo>
                  <a:lnTo>
                    <a:pt x="6546" y="64363"/>
                  </a:lnTo>
                  <a:lnTo>
                    <a:pt x="7539" y="66127"/>
                  </a:lnTo>
                  <a:lnTo>
                    <a:pt x="8201" y="68361"/>
                  </a:lnTo>
                  <a:lnTo>
                    <a:pt x="14189" y="76562"/>
                  </a:lnTo>
                  <a:lnTo>
                    <a:pt x="22534" y="79780"/>
                  </a:lnTo>
                  <a:lnTo>
                    <a:pt x="40082" y="81847"/>
                  </a:lnTo>
                  <a:lnTo>
                    <a:pt x="55503" y="77148"/>
                  </a:lnTo>
                  <a:lnTo>
                    <a:pt x="73478" y="63996"/>
                  </a:lnTo>
                  <a:lnTo>
                    <a:pt x="87153" y="41638"/>
                  </a:lnTo>
                  <a:lnTo>
                    <a:pt x="92851" y="25017"/>
                  </a:lnTo>
                  <a:lnTo>
                    <a:pt x="91361" y="14186"/>
                  </a:lnTo>
                  <a:lnTo>
                    <a:pt x="89482" y="8334"/>
                  </a:lnTo>
                  <a:lnTo>
                    <a:pt x="86113" y="4433"/>
                  </a:lnTo>
                  <a:lnTo>
                    <a:pt x="76726" y="98"/>
                  </a:lnTo>
                  <a:lnTo>
                    <a:pt x="72317" y="0"/>
                  </a:lnTo>
                  <a:lnTo>
                    <a:pt x="64597" y="2714"/>
                  </a:lnTo>
                  <a:lnTo>
                    <a:pt x="23088" y="32368"/>
                  </a:lnTo>
                  <a:lnTo>
                    <a:pt x="15553" y="41794"/>
                  </a:lnTo>
                  <a:lnTo>
                    <a:pt x="12204" y="50570"/>
                  </a:lnTo>
                  <a:lnTo>
                    <a:pt x="10716" y="61525"/>
                  </a:lnTo>
                  <a:lnTo>
                    <a:pt x="13494" y="66352"/>
                  </a:lnTo>
                  <a:lnTo>
                    <a:pt x="25047" y="74537"/>
                  </a:lnTo>
                  <a:lnTo>
                    <a:pt x="63822" y="87357"/>
                  </a:lnTo>
                  <a:lnTo>
                    <a:pt x="123825" y="918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4" name="SMARTInkShape-4184"/>
            <p:cNvSpPr/>
            <p:nvPr/>
          </p:nvSpPr>
          <p:spPr>
            <a:xfrm>
              <a:off x="7687771" y="4505977"/>
              <a:ext cx="122730" cy="235160"/>
            </a:xfrm>
            <a:custGeom>
              <a:avLst/>
              <a:gdLst/>
              <a:ahLst/>
              <a:cxnLst/>
              <a:rect l="0" t="0" r="0" b="0"/>
              <a:pathLst>
                <a:path w="122730" h="235160">
                  <a:moveTo>
                    <a:pt x="65579" y="170798"/>
                  </a:moveTo>
                  <a:lnTo>
                    <a:pt x="65579" y="165742"/>
                  </a:lnTo>
                  <a:lnTo>
                    <a:pt x="64521" y="164252"/>
                  </a:lnTo>
                  <a:lnTo>
                    <a:pt x="62757" y="163259"/>
                  </a:lnTo>
                  <a:lnTo>
                    <a:pt x="52396" y="161862"/>
                  </a:lnTo>
                  <a:lnTo>
                    <a:pt x="47265" y="161665"/>
                  </a:lnTo>
                  <a:lnTo>
                    <a:pt x="35920" y="167092"/>
                  </a:lnTo>
                  <a:lnTo>
                    <a:pt x="11390" y="187822"/>
                  </a:lnTo>
                  <a:lnTo>
                    <a:pt x="4454" y="197062"/>
                  </a:lnTo>
                  <a:lnTo>
                    <a:pt x="1371" y="205754"/>
                  </a:lnTo>
                  <a:lnTo>
                    <a:pt x="0" y="216673"/>
                  </a:lnTo>
                  <a:lnTo>
                    <a:pt x="2214" y="225759"/>
                  </a:lnTo>
                  <a:lnTo>
                    <a:pt x="4285" y="229663"/>
                  </a:lnTo>
                  <a:lnTo>
                    <a:pt x="7783" y="232267"/>
                  </a:lnTo>
                  <a:lnTo>
                    <a:pt x="17315" y="235159"/>
                  </a:lnTo>
                  <a:lnTo>
                    <a:pt x="28606" y="233623"/>
                  </a:lnTo>
                  <a:lnTo>
                    <a:pt x="34580" y="231731"/>
                  </a:lnTo>
                  <a:lnTo>
                    <a:pt x="58158" y="213900"/>
                  </a:lnTo>
                  <a:lnTo>
                    <a:pt x="80419" y="184917"/>
                  </a:lnTo>
                  <a:lnTo>
                    <a:pt x="101280" y="143444"/>
                  </a:lnTo>
                  <a:lnTo>
                    <a:pt x="112692" y="102363"/>
                  </a:lnTo>
                  <a:lnTo>
                    <a:pt x="120433" y="73005"/>
                  </a:lnTo>
                  <a:lnTo>
                    <a:pt x="122427" y="29705"/>
                  </a:lnTo>
                  <a:lnTo>
                    <a:pt x="122726" y="0"/>
                  </a:lnTo>
                  <a:lnTo>
                    <a:pt x="121670" y="34016"/>
                  </a:lnTo>
                  <a:lnTo>
                    <a:pt x="117241" y="78059"/>
                  </a:lnTo>
                  <a:lnTo>
                    <a:pt x="120633" y="119919"/>
                  </a:lnTo>
                  <a:lnTo>
                    <a:pt x="122729" y="1803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5" name="SMARTInkShape-4185"/>
            <p:cNvSpPr/>
            <p:nvPr/>
          </p:nvSpPr>
          <p:spPr>
            <a:xfrm>
              <a:off x="6200775" y="4686960"/>
              <a:ext cx="360312" cy="104116"/>
            </a:xfrm>
            <a:custGeom>
              <a:avLst/>
              <a:gdLst/>
              <a:ahLst/>
              <a:cxnLst/>
              <a:rect l="0" t="0" r="0" b="0"/>
              <a:pathLst>
                <a:path w="360312" h="104116">
                  <a:moveTo>
                    <a:pt x="0" y="94590"/>
                  </a:moveTo>
                  <a:lnTo>
                    <a:pt x="39773" y="81333"/>
                  </a:lnTo>
                  <a:lnTo>
                    <a:pt x="84051" y="65942"/>
                  </a:lnTo>
                  <a:lnTo>
                    <a:pt x="131138" y="53301"/>
                  </a:lnTo>
                  <a:lnTo>
                    <a:pt x="173144" y="47799"/>
                  </a:lnTo>
                  <a:lnTo>
                    <a:pt x="214942" y="47130"/>
                  </a:lnTo>
                  <a:lnTo>
                    <a:pt x="260788" y="46998"/>
                  </a:lnTo>
                  <a:lnTo>
                    <a:pt x="287310" y="46969"/>
                  </a:lnTo>
                  <a:lnTo>
                    <a:pt x="288907" y="45910"/>
                  </a:lnTo>
                  <a:lnTo>
                    <a:pt x="288913" y="44145"/>
                  </a:lnTo>
                  <a:lnTo>
                    <a:pt x="287858" y="41910"/>
                  </a:lnTo>
                  <a:lnTo>
                    <a:pt x="285039" y="40420"/>
                  </a:lnTo>
                  <a:lnTo>
                    <a:pt x="272017" y="37264"/>
                  </a:lnTo>
                  <a:lnTo>
                    <a:pt x="229876" y="18194"/>
                  </a:lnTo>
                  <a:lnTo>
                    <a:pt x="189667" y="2683"/>
                  </a:lnTo>
                  <a:lnTo>
                    <a:pt x="188887" y="1569"/>
                  </a:lnTo>
                  <a:lnTo>
                    <a:pt x="189424" y="826"/>
                  </a:lnTo>
                  <a:lnTo>
                    <a:pt x="192844" y="0"/>
                  </a:lnTo>
                  <a:lnTo>
                    <a:pt x="217463" y="485"/>
                  </a:lnTo>
                  <a:lnTo>
                    <a:pt x="255051" y="6971"/>
                  </a:lnTo>
                  <a:lnTo>
                    <a:pt x="296527" y="14536"/>
                  </a:lnTo>
                  <a:lnTo>
                    <a:pt x="343274" y="22939"/>
                  </a:lnTo>
                  <a:lnTo>
                    <a:pt x="353650" y="28526"/>
                  </a:lnTo>
                  <a:lnTo>
                    <a:pt x="360311" y="35679"/>
                  </a:lnTo>
                  <a:lnTo>
                    <a:pt x="351351" y="47031"/>
                  </a:lnTo>
                  <a:lnTo>
                    <a:pt x="308926" y="77118"/>
                  </a:lnTo>
                  <a:lnTo>
                    <a:pt x="257175" y="1041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6" name="SMARTInkShape-4186"/>
            <p:cNvSpPr/>
            <p:nvPr/>
          </p:nvSpPr>
          <p:spPr>
            <a:xfrm>
              <a:off x="7505700" y="4667250"/>
              <a:ext cx="123826" cy="85726"/>
            </a:xfrm>
            <a:custGeom>
              <a:avLst/>
              <a:gdLst/>
              <a:ahLst/>
              <a:cxnLst/>
              <a:rect l="0" t="0" r="0" b="0"/>
              <a:pathLst>
                <a:path w="123826" h="85726">
                  <a:moveTo>
                    <a:pt x="0" y="0"/>
                  </a:moveTo>
                  <a:lnTo>
                    <a:pt x="1059" y="18363"/>
                  </a:lnTo>
                  <a:lnTo>
                    <a:pt x="9700" y="57730"/>
                  </a:lnTo>
                  <a:lnTo>
                    <a:pt x="11759" y="60711"/>
                  </a:lnTo>
                  <a:lnTo>
                    <a:pt x="14189" y="62699"/>
                  </a:lnTo>
                  <a:lnTo>
                    <a:pt x="16890" y="67730"/>
                  </a:lnTo>
                  <a:lnTo>
                    <a:pt x="18624" y="74527"/>
                  </a:lnTo>
                  <a:lnTo>
                    <a:pt x="18861" y="72634"/>
                  </a:lnTo>
                  <a:lnTo>
                    <a:pt x="19039" y="53766"/>
                  </a:lnTo>
                  <a:lnTo>
                    <a:pt x="29159" y="34275"/>
                  </a:lnTo>
                  <a:lnTo>
                    <a:pt x="50621" y="13448"/>
                  </a:lnTo>
                  <a:lnTo>
                    <a:pt x="65184" y="5977"/>
                  </a:lnTo>
                  <a:lnTo>
                    <a:pt x="72031" y="3985"/>
                  </a:lnTo>
                  <a:lnTo>
                    <a:pt x="85283" y="4593"/>
                  </a:lnTo>
                  <a:lnTo>
                    <a:pt x="96112" y="8391"/>
                  </a:lnTo>
                  <a:lnTo>
                    <a:pt x="99000" y="10886"/>
                  </a:lnTo>
                  <a:lnTo>
                    <a:pt x="111619" y="34242"/>
                  </a:lnTo>
                  <a:lnTo>
                    <a:pt x="1238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SMARTInkShape-4187"/>
            <p:cNvSpPr/>
            <p:nvPr/>
          </p:nvSpPr>
          <p:spPr>
            <a:xfrm>
              <a:off x="6686550" y="4648200"/>
              <a:ext cx="28576" cy="190501"/>
            </a:xfrm>
            <a:custGeom>
              <a:avLst/>
              <a:gdLst/>
              <a:ahLst/>
              <a:cxnLst/>
              <a:rect l="0" t="0" r="0" b="0"/>
              <a:pathLst>
                <a:path w="28576" h="190501">
                  <a:moveTo>
                    <a:pt x="0" y="0"/>
                  </a:moveTo>
                  <a:lnTo>
                    <a:pt x="1059" y="15209"/>
                  </a:lnTo>
                  <a:lnTo>
                    <a:pt x="7539" y="44240"/>
                  </a:lnTo>
                  <a:lnTo>
                    <a:pt x="8937" y="80842"/>
                  </a:lnTo>
                  <a:lnTo>
                    <a:pt x="12173" y="116734"/>
                  </a:lnTo>
                  <a:lnTo>
                    <a:pt x="285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8" name="SMARTInkShape-4188"/>
            <p:cNvSpPr/>
            <p:nvPr/>
          </p:nvSpPr>
          <p:spPr>
            <a:xfrm>
              <a:off x="7096125" y="4680564"/>
              <a:ext cx="209551" cy="109880"/>
            </a:xfrm>
            <a:custGeom>
              <a:avLst/>
              <a:gdLst/>
              <a:ahLst/>
              <a:cxnLst/>
              <a:rect l="0" t="0" r="0" b="0"/>
              <a:pathLst>
                <a:path w="209551" h="109880">
                  <a:moveTo>
                    <a:pt x="0" y="15261"/>
                  </a:moveTo>
                  <a:lnTo>
                    <a:pt x="0" y="60173"/>
                  </a:lnTo>
                  <a:lnTo>
                    <a:pt x="1059" y="81838"/>
                  </a:lnTo>
                  <a:lnTo>
                    <a:pt x="9409" y="109879"/>
                  </a:lnTo>
                  <a:lnTo>
                    <a:pt x="10561" y="95178"/>
                  </a:lnTo>
                  <a:lnTo>
                    <a:pt x="25769" y="51876"/>
                  </a:lnTo>
                  <a:lnTo>
                    <a:pt x="35034" y="27521"/>
                  </a:lnTo>
                  <a:lnTo>
                    <a:pt x="41324" y="20710"/>
                  </a:lnTo>
                  <a:lnTo>
                    <a:pt x="47647" y="17683"/>
                  </a:lnTo>
                  <a:lnTo>
                    <a:pt x="55273" y="15739"/>
                  </a:lnTo>
                  <a:lnTo>
                    <a:pt x="61651" y="20459"/>
                  </a:lnTo>
                  <a:lnTo>
                    <a:pt x="79833" y="40198"/>
                  </a:lnTo>
                  <a:lnTo>
                    <a:pt x="90212" y="63572"/>
                  </a:lnTo>
                  <a:lnTo>
                    <a:pt x="95233" y="100487"/>
                  </a:lnTo>
                  <a:lnTo>
                    <a:pt x="96307" y="61917"/>
                  </a:lnTo>
                  <a:lnTo>
                    <a:pt x="108507" y="28252"/>
                  </a:lnTo>
                  <a:lnTo>
                    <a:pt x="122696" y="8997"/>
                  </a:lnTo>
                  <a:lnTo>
                    <a:pt x="131437" y="1894"/>
                  </a:lnTo>
                  <a:lnTo>
                    <a:pt x="135250" y="0"/>
                  </a:lnTo>
                  <a:lnTo>
                    <a:pt x="145131" y="717"/>
                  </a:lnTo>
                  <a:lnTo>
                    <a:pt x="168721" y="9801"/>
                  </a:lnTo>
                  <a:lnTo>
                    <a:pt x="178350" y="18479"/>
                  </a:lnTo>
                  <a:lnTo>
                    <a:pt x="209550" y="819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9" name="SMARTInkShape-4189"/>
            <p:cNvSpPr/>
            <p:nvPr/>
          </p:nvSpPr>
          <p:spPr>
            <a:xfrm>
              <a:off x="6667500" y="4600575"/>
              <a:ext cx="194871" cy="257176"/>
            </a:xfrm>
            <a:custGeom>
              <a:avLst/>
              <a:gdLst/>
              <a:ahLst/>
              <a:cxnLst/>
              <a:rect l="0" t="0" r="0" b="0"/>
              <a:pathLst>
                <a:path w="194871" h="257176">
                  <a:moveTo>
                    <a:pt x="0" y="0"/>
                  </a:moveTo>
                  <a:lnTo>
                    <a:pt x="44737" y="2822"/>
                  </a:lnTo>
                  <a:lnTo>
                    <a:pt x="86599" y="16247"/>
                  </a:lnTo>
                  <a:lnTo>
                    <a:pt x="133465" y="31799"/>
                  </a:lnTo>
                  <a:lnTo>
                    <a:pt x="164927" y="46576"/>
                  </a:lnTo>
                  <a:lnTo>
                    <a:pt x="188215" y="68128"/>
                  </a:lnTo>
                  <a:lnTo>
                    <a:pt x="194776" y="81785"/>
                  </a:lnTo>
                  <a:lnTo>
                    <a:pt x="194870" y="97732"/>
                  </a:lnTo>
                  <a:lnTo>
                    <a:pt x="190326" y="115403"/>
                  </a:lnTo>
                  <a:lnTo>
                    <a:pt x="181251" y="133840"/>
                  </a:lnTo>
                  <a:lnTo>
                    <a:pt x="137595" y="177286"/>
                  </a:lnTo>
                  <a:lnTo>
                    <a:pt x="94555" y="209482"/>
                  </a:lnTo>
                  <a:lnTo>
                    <a:pt x="49650" y="240233"/>
                  </a:lnTo>
                  <a:lnTo>
                    <a:pt x="28575"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06" name="SMARTInkShape-Group846"/>
          <p:cNvGrpSpPr/>
          <p:nvPr/>
        </p:nvGrpSpPr>
        <p:grpSpPr>
          <a:xfrm>
            <a:off x="3200400" y="2381250"/>
            <a:ext cx="2362201" cy="3419476"/>
            <a:chOff x="3200400" y="2381250"/>
            <a:chExt cx="2362201" cy="3419476"/>
          </a:xfrm>
        </p:grpSpPr>
        <p:sp>
          <p:nvSpPr>
            <p:cNvPr id="1601" name="SMARTInkShape-4190"/>
            <p:cNvSpPr/>
            <p:nvPr/>
          </p:nvSpPr>
          <p:spPr>
            <a:xfrm>
              <a:off x="5397550" y="5543550"/>
              <a:ext cx="165051" cy="190501"/>
            </a:xfrm>
            <a:custGeom>
              <a:avLst/>
              <a:gdLst/>
              <a:ahLst/>
              <a:cxnLst/>
              <a:rect l="0" t="0" r="0" b="0"/>
              <a:pathLst>
                <a:path w="165051" h="190501">
                  <a:moveTo>
                    <a:pt x="12650" y="0"/>
                  </a:moveTo>
                  <a:lnTo>
                    <a:pt x="17707" y="0"/>
                  </a:lnTo>
                  <a:lnTo>
                    <a:pt x="59894" y="16247"/>
                  </a:lnTo>
                  <a:lnTo>
                    <a:pt x="86670" y="31799"/>
                  </a:lnTo>
                  <a:lnTo>
                    <a:pt x="90572" y="36016"/>
                  </a:lnTo>
                  <a:lnTo>
                    <a:pt x="94907" y="46346"/>
                  </a:lnTo>
                  <a:lnTo>
                    <a:pt x="95005" y="49947"/>
                  </a:lnTo>
                  <a:lnTo>
                    <a:pt x="94011" y="52348"/>
                  </a:lnTo>
                  <a:lnTo>
                    <a:pt x="89028" y="56074"/>
                  </a:lnTo>
                  <a:lnTo>
                    <a:pt x="79757" y="61258"/>
                  </a:lnTo>
                  <a:lnTo>
                    <a:pt x="32814" y="71256"/>
                  </a:lnTo>
                  <a:lnTo>
                    <a:pt x="5676" y="75549"/>
                  </a:lnTo>
                  <a:lnTo>
                    <a:pt x="25" y="75910"/>
                  </a:lnTo>
                  <a:lnTo>
                    <a:pt x="0" y="76007"/>
                  </a:lnTo>
                  <a:lnTo>
                    <a:pt x="1042" y="76071"/>
                  </a:lnTo>
                  <a:lnTo>
                    <a:pt x="45886" y="105854"/>
                  </a:lnTo>
                  <a:lnTo>
                    <a:pt x="90130" y="130121"/>
                  </a:lnTo>
                  <a:lnTo>
                    <a:pt x="131017" y="165374"/>
                  </a:lnTo>
                  <a:lnTo>
                    <a:pt x="165050"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2" name="SMARTInkShape-4191"/>
            <p:cNvSpPr/>
            <p:nvPr/>
          </p:nvSpPr>
          <p:spPr>
            <a:xfrm>
              <a:off x="5172075" y="5553075"/>
              <a:ext cx="142876" cy="123826"/>
            </a:xfrm>
            <a:custGeom>
              <a:avLst/>
              <a:gdLst/>
              <a:ahLst/>
              <a:cxnLst/>
              <a:rect l="0" t="0" r="0" b="0"/>
              <a:pathLst>
                <a:path w="142876" h="123826">
                  <a:moveTo>
                    <a:pt x="0" y="0"/>
                  </a:moveTo>
                  <a:lnTo>
                    <a:pt x="5057" y="0"/>
                  </a:lnTo>
                  <a:lnTo>
                    <a:pt x="10361" y="5645"/>
                  </a:lnTo>
                  <a:lnTo>
                    <a:pt x="22390" y="21458"/>
                  </a:lnTo>
                  <a:lnTo>
                    <a:pt x="64107" y="52312"/>
                  </a:lnTo>
                  <a:lnTo>
                    <a:pt x="83924" y="61251"/>
                  </a:lnTo>
                  <a:lnTo>
                    <a:pt x="88758" y="62000"/>
                  </a:lnTo>
                  <a:lnTo>
                    <a:pt x="102457" y="57998"/>
                  </a:lnTo>
                  <a:lnTo>
                    <a:pt x="103230" y="56657"/>
                  </a:lnTo>
                  <a:lnTo>
                    <a:pt x="114117" y="17220"/>
                  </a:lnTo>
                  <a:lnTo>
                    <a:pt x="114264" y="11045"/>
                  </a:lnTo>
                  <a:lnTo>
                    <a:pt x="114290" y="15032"/>
                  </a:lnTo>
                  <a:lnTo>
                    <a:pt x="117117" y="20086"/>
                  </a:lnTo>
                  <a:lnTo>
                    <a:pt x="119353" y="22916"/>
                  </a:lnTo>
                  <a:lnTo>
                    <a:pt x="122942" y="48154"/>
                  </a:lnTo>
                  <a:lnTo>
                    <a:pt x="128765" y="79196"/>
                  </a:lnTo>
                  <a:lnTo>
                    <a:pt x="142875"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3" name="SMARTInkShape-4192"/>
            <p:cNvSpPr/>
            <p:nvPr/>
          </p:nvSpPr>
          <p:spPr>
            <a:xfrm>
              <a:off x="5181600" y="5553075"/>
              <a:ext cx="37663" cy="142876"/>
            </a:xfrm>
            <a:custGeom>
              <a:avLst/>
              <a:gdLst/>
              <a:ahLst/>
              <a:cxnLst/>
              <a:rect l="0" t="0" r="0" b="0"/>
              <a:pathLst>
                <a:path w="37663" h="142876">
                  <a:moveTo>
                    <a:pt x="0" y="0"/>
                  </a:moveTo>
                  <a:lnTo>
                    <a:pt x="0" y="5057"/>
                  </a:lnTo>
                  <a:lnTo>
                    <a:pt x="11759" y="50768"/>
                  </a:lnTo>
                  <a:lnTo>
                    <a:pt x="24636" y="93547"/>
                  </a:lnTo>
                  <a:lnTo>
                    <a:pt x="37662" y="140508"/>
                  </a:lnTo>
                  <a:lnTo>
                    <a:pt x="36750" y="141297"/>
                  </a:lnTo>
                  <a:lnTo>
                    <a:pt x="28575"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4" name="SMARTInkShape-4193"/>
            <p:cNvSpPr/>
            <p:nvPr/>
          </p:nvSpPr>
          <p:spPr>
            <a:xfrm>
              <a:off x="3200400" y="2381250"/>
              <a:ext cx="1943101" cy="3419476"/>
            </a:xfrm>
            <a:custGeom>
              <a:avLst/>
              <a:gdLst/>
              <a:ahLst/>
              <a:cxnLst/>
              <a:rect l="0" t="0" r="0" b="0"/>
              <a:pathLst>
                <a:path w="1943101" h="3419476">
                  <a:moveTo>
                    <a:pt x="0" y="0"/>
                  </a:moveTo>
                  <a:lnTo>
                    <a:pt x="14465" y="0"/>
                  </a:lnTo>
                  <a:lnTo>
                    <a:pt x="15994" y="1058"/>
                  </a:lnTo>
                  <a:lnTo>
                    <a:pt x="17012" y="2822"/>
                  </a:lnTo>
                  <a:lnTo>
                    <a:pt x="17692" y="5056"/>
                  </a:lnTo>
                  <a:lnTo>
                    <a:pt x="19203" y="6546"/>
                  </a:lnTo>
                  <a:lnTo>
                    <a:pt x="23704" y="8201"/>
                  </a:lnTo>
                  <a:lnTo>
                    <a:pt x="29232" y="14581"/>
                  </a:lnTo>
                  <a:lnTo>
                    <a:pt x="59989" y="59267"/>
                  </a:lnTo>
                  <a:lnTo>
                    <a:pt x="96710" y="104869"/>
                  </a:lnTo>
                  <a:lnTo>
                    <a:pt x="133726" y="148188"/>
                  </a:lnTo>
                  <a:lnTo>
                    <a:pt x="162393" y="194022"/>
                  </a:lnTo>
                  <a:lnTo>
                    <a:pt x="192474" y="236939"/>
                  </a:lnTo>
                  <a:lnTo>
                    <a:pt x="228024" y="280877"/>
                  </a:lnTo>
                  <a:lnTo>
                    <a:pt x="253886" y="327944"/>
                  </a:lnTo>
                  <a:lnTo>
                    <a:pt x="278196" y="369924"/>
                  </a:lnTo>
                  <a:lnTo>
                    <a:pt x="306959" y="415083"/>
                  </a:lnTo>
                  <a:lnTo>
                    <a:pt x="330627" y="456407"/>
                  </a:lnTo>
                  <a:lnTo>
                    <a:pt x="362230" y="502748"/>
                  </a:lnTo>
                  <a:lnTo>
                    <a:pt x="387131" y="547022"/>
                  </a:lnTo>
                  <a:lnTo>
                    <a:pt x="416816" y="590074"/>
                  </a:lnTo>
                  <a:lnTo>
                    <a:pt x="442278" y="636388"/>
                  </a:lnTo>
                  <a:lnTo>
                    <a:pt x="466913" y="678744"/>
                  </a:lnTo>
                  <a:lnTo>
                    <a:pt x="497441" y="724891"/>
                  </a:lnTo>
                  <a:lnTo>
                    <a:pt x="527084" y="768650"/>
                  </a:lnTo>
                  <a:lnTo>
                    <a:pt x="549517" y="810115"/>
                  </a:lnTo>
                  <a:lnTo>
                    <a:pt x="573453" y="846694"/>
                  </a:lnTo>
                  <a:lnTo>
                    <a:pt x="598537" y="887401"/>
                  </a:lnTo>
                  <a:lnTo>
                    <a:pt x="626318" y="928810"/>
                  </a:lnTo>
                  <a:lnTo>
                    <a:pt x="652100" y="965107"/>
                  </a:lnTo>
                  <a:lnTo>
                    <a:pt x="681025" y="1012572"/>
                  </a:lnTo>
                  <a:lnTo>
                    <a:pt x="685791" y="1021123"/>
                  </a:lnTo>
                  <a:lnTo>
                    <a:pt x="685794" y="1028940"/>
                  </a:lnTo>
                  <a:lnTo>
                    <a:pt x="682621" y="1036268"/>
                  </a:lnTo>
                  <a:lnTo>
                    <a:pt x="677331" y="1043270"/>
                  </a:lnTo>
                  <a:lnTo>
                    <a:pt x="675921" y="1051114"/>
                  </a:lnTo>
                  <a:lnTo>
                    <a:pt x="689138" y="1095818"/>
                  </a:lnTo>
                  <a:lnTo>
                    <a:pt x="707693" y="1135519"/>
                  </a:lnTo>
                  <a:lnTo>
                    <a:pt x="730428" y="1180311"/>
                  </a:lnTo>
                  <a:lnTo>
                    <a:pt x="754210" y="1220560"/>
                  </a:lnTo>
                  <a:lnTo>
                    <a:pt x="781697" y="1259465"/>
                  </a:lnTo>
                  <a:lnTo>
                    <a:pt x="806339" y="1304152"/>
                  </a:lnTo>
                  <a:lnTo>
                    <a:pt x="830372" y="1344387"/>
                  </a:lnTo>
                  <a:lnTo>
                    <a:pt x="855070" y="1390829"/>
                  </a:lnTo>
                  <a:lnTo>
                    <a:pt x="868951" y="1416456"/>
                  </a:lnTo>
                  <a:lnTo>
                    <a:pt x="883648" y="1440276"/>
                  </a:lnTo>
                  <a:lnTo>
                    <a:pt x="909018" y="1486164"/>
                  </a:lnTo>
                  <a:lnTo>
                    <a:pt x="939928" y="1528503"/>
                  </a:lnTo>
                  <a:lnTo>
                    <a:pt x="971567" y="1572218"/>
                  </a:lnTo>
                  <a:lnTo>
                    <a:pt x="993427" y="1606020"/>
                  </a:lnTo>
                  <a:lnTo>
                    <a:pt x="1017191" y="1643905"/>
                  </a:lnTo>
                  <a:lnTo>
                    <a:pt x="1044183" y="1685151"/>
                  </a:lnTo>
                  <a:lnTo>
                    <a:pt x="1068839" y="1723872"/>
                  </a:lnTo>
                  <a:lnTo>
                    <a:pt x="1084999" y="1762095"/>
                  </a:lnTo>
                  <a:lnTo>
                    <a:pt x="1103438" y="1800219"/>
                  </a:lnTo>
                  <a:lnTo>
                    <a:pt x="1126405" y="1838324"/>
                  </a:lnTo>
                  <a:lnTo>
                    <a:pt x="1145053" y="1876425"/>
                  </a:lnTo>
                  <a:lnTo>
                    <a:pt x="1175021" y="1924050"/>
                  </a:lnTo>
                  <a:lnTo>
                    <a:pt x="1201479" y="1971675"/>
                  </a:lnTo>
                  <a:lnTo>
                    <a:pt x="1222206" y="2010833"/>
                  </a:lnTo>
                  <a:lnTo>
                    <a:pt x="1237590" y="2052592"/>
                  </a:lnTo>
                  <a:lnTo>
                    <a:pt x="1255876" y="2091963"/>
                  </a:lnTo>
                  <a:lnTo>
                    <a:pt x="1273325" y="2132901"/>
                  </a:lnTo>
                  <a:lnTo>
                    <a:pt x="1296057" y="2171562"/>
                  </a:lnTo>
                  <a:lnTo>
                    <a:pt x="1311822" y="2203056"/>
                  </a:lnTo>
                  <a:lnTo>
                    <a:pt x="1331688" y="2246568"/>
                  </a:lnTo>
                  <a:lnTo>
                    <a:pt x="1354936" y="2285737"/>
                  </a:lnTo>
                  <a:lnTo>
                    <a:pt x="1373639" y="2324048"/>
                  </a:lnTo>
                  <a:lnTo>
                    <a:pt x="1397403" y="2362190"/>
                  </a:lnTo>
                  <a:lnTo>
                    <a:pt x="1415934" y="2401357"/>
                  </a:lnTo>
                  <a:lnTo>
                    <a:pt x="1436057" y="2445938"/>
                  </a:lnTo>
                  <a:lnTo>
                    <a:pt x="1455593" y="2485633"/>
                  </a:lnTo>
                  <a:lnTo>
                    <a:pt x="1479835" y="2530594"/>
                  </a:lnTo>
                  <a:lnTo>
                    <a:pt x="1502184" y="2571147"/>
                  </a:lnTo>
                  <a:lnTo>
                    <a:pt x="1522160" y="2609731"/>
                  </a:lnTo>
                  <a:lnTo>
                    <a:pt x="1545430" y="2647926"/>
                  </a:lnTo>
                  <a:lnTo>
                    <a:pt x="1564138" y="2686045"/>
                  </a:lnTo>
                  <a:lnTo>
                    <a:pt x="1587903" y="2729206"/>
                  </a:lnTo>
                  <a:lnTo>
                    <a:pt x="1611921" y="2770892"/>
                  </a:lnTo>
                  <a:lnTo>
                    <a:pt x="1630776" y="2809701"/>
                  </a:lnTo>
                  <a:lnTo>
                    <a:pt x="1654570" y="2847941"/>
                  </a:lnTo>
                  <a:lnTo>
                    <a:pt x="1673107" y="2892614"/>
                  </a:lnTo>
                  <a:lnTo>
                    <a:pt x="1693232" y="2933111"/>
                  </a:lnTo>
                  <a:lnTo>
                    <a:pt x="1712768" y="2971685"/>
                  </a:lnTo>
                  <a:lnTo>
                    <a:pt x="1735951" y="3009878"/>
                  </a:lnTo>
                  <a:lnTo>
                    <a:pt x="1754643" y="3050817"/>
                  </a:lnTo>
                  <a:lnTo>
                    <a:pt x="1773347" y="3094300"/>
                  </a:lnTo>
                  <a:lnTo>
                    <a:pt x="1793779" y="3133463"/>
                  </a:lnTo>
                  <a:lnTo>
                    <a:pt x="1811926" y="3171773"/>
                  </a:lnTo>
                  <a:lnTo>
                    <a:pt x="1835580" y="3209915"/>
                  </a:lnTo>
                  <a:lnTo>
                    <a:pt x="1854089" y="3248023"/>
                  </a:lnTo>
                  <a:lnTo>
                    <a:pt x="1874208" y="3286124"/>
                  </a:lnTo>
                  <a:lnTo>
                    <a:pt x="1893744" y="3324225"/>
                  </a:lnTo>
                  <a:lnTo>
                    <a:pt x="1917984" y="3369929"/>
                  </a:lnTo>
                  <a:lnTo>
                    <a:pt x="1943100" y="34194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5" name="SMARTInkShape-4194"/>
            <p:cNvSpPr/>
            <p:nvPr/>
          </p:nvSpPr>
          <p:spPr>
            <a:xfrm>
              <a:off x="5391150" y="5572125"/>
              <a:ext cx="19051" cy="142876"/>
            </a:xfrm>
            <a:custGeom>
              <a:avLst/>
              <a:gdLst/>
              <a:ahLst/>
              <a:cxnLst/>
              <a:rect l="0" t="0" r="0" b="0"/>
              <a:pathLst>
                <a:path w="19051" h="142876">
                  <a:moveTo>
                    <a:pt x="0" y="0"/>
                  </a:moveTo>
                  <a:lnTo>
                    <a:pt x="0" y="39773"/>
                  </a:lnTo>
                  <a:lnTo>
                    <a:pt x="8201" y="87196"/>
                  </a:lnTo>
                  <a:lnTo>
                    <a:pt x="19050"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10" name="SMARTInkShape-Group847"/>
          <p:cNvGrpSpPr/>
          <p:nvPr/>
        </p:nvGrpSpPr>
        <p:grpSpPr>
          <a:xfrm>
            <a:off x="3409950" y="2795679"/>
            <a:ext cx="3219451" cy="1366747"/>
            <a:chOff x="3409950" y="2795679"/>
            <a:chExt cx="3219451" cy="1366747"/>
          </a:xfrm>
        </p:grpSpPr>
        <p:sp>
          <p:nvSpPr>
            <p:cNvPr id="1607" name="SMARTInkShape-4195"/>
            <p:cNvSpPr/>
            <p:nvPr/>
          </p:nvSpPr>
          <p:spPr>
            <a:xfrm>
              <a:off x="6460036" y="2804387"/>
              <a:ext cx="169365" cy="162632"/>
            </a:xfrm>
            <a:custGeom>
              <a:avLst/>
              <a:gdLst/>
              <a:ahLst/>
              <a:cxnLst/>
              <a:rect l="0" t="0" r="0" b="0"/>
              <a:pathLst>
                <a:path w="169365" h="162632">
                  <a:moveTo>
                    <a:pt x="102689" y="5488"/>
                  </a:moveTo>
                  <a:lnTo>
                    <a:pt x="102689" y="0"/>
                  </a:lnTo>
                  <a:lnTo>
                    <a:pt x="102689" y="2343"/>
                  </a:lnTo>
                  <a:lnTo>
                    <a:pt x="101631" y="3392"/>
                  </a:lnTo>
                  <a:lnTo>
                    <a:pt x="79318" y="15325"/>
                  </a:lnTo>
                  <a:lnTo>
                    <a:pt x="38267" y="59125"/>
                  </a:lnTo>
                  <a:lnTo>
                    <a:pt x="12165" y="93925"/>
                  </a:lnTo>
                  <a:lnTo>
                    <a:pt x="2608" y="113301"/>
                  </a:lnTo>
                  <a:lnTo>
                    <a:pt x="0" y="126077"/>
                  </a:lnTo>
                  <a:lnTo>
                    <a:pt x="1422" y="132447"/>
                  </a:lnTo>
                  <a:lnTo>
                    <a:pt x="8645" y="145170"/>
                  </a:lnTo>
                  <a:lnTo>
                    <a:pt x="16088" y="152236"/>
                  </a:lnTo>
                  <a:lnTo>
                    <a:pt x="34696" y="159036"/>
                  </a:lnTo>
                  <a:lnTo>
                    <a:pt x="54479" y="162631"/>
                  </a:lnTo>
                  <a:lnTo>
                    <a:pt x="97556" y="158722"/>
                  </a:lnTo>
                  <a:lnTo>
                    <a:pt x="169364" y="14836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8" name="SMARTInkShape-4196"/>
            <p:cNvSpPr/>
            <p:nvPr/>
          </p:nvSpPr>
          <p:spPr>
            <a:xfrm>
              <a:off x="6124588" y="2795679"/>
              <a:ext cx="228588" cy="170619"/>
            </a:xfrm>
            <a:custGeom>
              <a:avLst/>
              <a:gdLst/>
              <a:ahLst/>
              <a:cxnLst/>
              <a:rect l="0" t="0" r="0" b="0"/>
              <a:pathLst>
                <a:path w="228588" h="170619">
                  <a:moveTo>
                    <a:pt x="19037" y="4671"/>
                  </a:moveTo>
                  <a:lnTo>
                    <a:pt x="19037" y="9728"/>
                  </a:lnTo>
                  <a:lnTo>
                    <a:pt x="16215" y="15032"/>
                  </a:lnTo>
                  <a:lnTo>
                    <a:pt x="13981" y="17928"/>
                  </a:lnTo>
                  <a:lnTo>
                    <a:pt x="10836" y="37174"/>
                  </a:lnTo>
                  <a:lnTo>
                    <a:pt x="17829" y="77483"/>
                  </a:lnTo>
                  <a:lnTo>
                    <a:pt x="18878" y="119779"/>
                  </a:lnTo>
                  <a:lnTo>
                    <a:pt x="19033" y="166122"/>
                  </a:lnTo>
                  <a:lnTo>
                    <a:pt x="19035" y="170618"/>
                  </a:lnTo>
                  <a:lnTo>
                    <a:pt x="17979" y="136345"/>
                  </a:lnTo>
                  <a:lnTo>
                    <a:pt x="5780" y="93180"/>
                  </a:lnTo>
                  <a:lnTo>
                    <a:pt x="751" y="45960"/>
                  </a:lnTo>
                  <a:lnTo>
                    <a:pt x="0" y="6773"/>
                  </a:lnTo>
                  <a:lnTo>
                    <a:pt x="1054" y="6072"/>
                  </a:lnTo>
                  <a:lnTo>
                    <a:pt x="5048" y="5294"/>
                  </a:lnTo>
                  <a:lnTo>
                    <a:pt x="7594" y="7203"/>
                  </a:lnTo>
                  <a:lnTo>
                    <a:pt x="50153" y="53606"/>
                  </a:lnTo>
                  <a:lnTo>
                    <a:pt x="97396" y="92941"/>
                  </a:lnTo>
                  <a:lnTo>
                    <a:pt x="104311" y="96818"/>
                  </a:lnTo>
                  <a:lnTo>
                    <a:pt x="117373" y="99308"/>
                  </a:lnTo>
                  <a:lnTo>
                    <a:pt x="123772" y="96826"/>
                  </a:lnTo>
                  <a:lnTo>
                    <a:pt x="126961" y="94683"/>
                  </a:lnTo>
                  <a:lnTo>
                    <a:pt x="136503" y="81553"/>
                  </a:lnTo>
                  <a:lnTo>
                    <a:pt x="147361" y="40671"/>
                  </a:lnTo>
                  <a:lnTo>
                    <a:pt x="155953" y="18630"/>
                  </a:lnTo>
                  <a:lnTo>
                    <a:pt x="162086" y="10875"/>
                  </a:lnTo>
                  <a:lnTo>
                    <a:pt x="174647" y="840"/>
                  </a:lnTo>
                  <a:lnTo>
                    <a:pt x="177810" y="0"/>
                  </a:lnTo>
                  <a:lnTo>
                    <a:pt x="180978" y="499"/>
                  </a:lnTo>
                  <a:lnTo>
                    <a:pt x="184147" y="1889"/>
                  </a:lnTo>
                  <a:lnTo>
                    <a:pt x="186261" y="3875"/>
                  </a:lnTo>
                  <a:lnTo>
                    <a:pt x="194988" y="27797"/>
                  </a:lnTo>
                  <a:lnTo>
                    <a:pt x="205566" y="70230"/>
                  </a:lnTo>
                  <a:lnTo>
                    <a:pt x="211575" y="110911"/>
                  </a:lnTo>
                  <a:lnTo>
                    <a:pt x="215734" y="123856"/>
                  </a:lnTo>
                  <a:lnTo>
                    <a:pt x="221227" y="152391"/>
                  </a:lnTo>
                  <a:lnTo>
                    <a:pt x="228587" y="16659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9" name="SMARTInkShape-4197"/>
            <p:cNvSpPr/>
            <p:nvPr/>
          </p:nvSpPr>
          <p:spPr>
            <a:xfrm>
              <a:off x="3409950" y="2819400"/>
              <a:ext cx="2543176" cy="1343026"/>
            </a:xfrm>
            <a:custGeom>
              <a:avLst/>
              <a:gdLst/>
              <a:ahLst/>
              <a:cxnLst/>
              <a:rect l="0" t="0" r="0" b="0"/>
              <a:pathLst>
                <a:path w="2543176" h="1343026">
                  <a:moveTo>
                    <a:pt x="0" y="1343025"/>
                  </a:moveTo>
                  <a:lnTo>
                    <a:pt x="5057" y="1337969"/>
                  </a:lnTo>
                  <a:lnTo>
                    <a:pt x="42842" y="1323727"/>
                  </a:lnTo>
                  <a:lnTo>
                    <a:pt x="88074" y="1307009"/>
                  </a:lnTo>
                  <a:lnTo>
                    <a:pt x="129933" y="1287855"/>
                  </a:lnTo>
                  <a:lnTo>
                    <a:pt x="173362" y="1273566"/>
                  </a:lnTo>
                  <a:lnTo>
                    <a:pt x="216505" y="1257352"/>
                  </a:lnTo>
                  <a:lnTo>
                    <a:pt x="259137" y="1239554"/>
                  </a:lnTo>
                  <a:lnTo>
                    <a:pt x="302247" y="1222201"/>
                  </a:lnTo>
                  <a:lnTo>
                    <a:pt x="344027" y="1198416"/>
                  </a:lnTo>
                  <a:lnTo>
                    <a:pt x="390673" y="1181290"/>
                  </a:lnTo>
                  <a:lnTo>
                    <a:pt x="437111" y="1165250"/>
                  </a:lnTo>
                  <a:lnTo>
                    <a:pt x="477577" y="1144297"/>
                  </a:lnTo>
                  <a:lnTo>
                    <a:pt x="521158" y="1128008"/>
                  </a:lnTo>
                  <a:lnTo>
                    <a:pt x="561439" y="1114599"/>
                  </a:lnTo>
                  <a:lnTo>
                    <a:pt x="599969" y="1096703"/>
                  </a:lnTo>
                  <a:lnTo>
                    <a:pt x="638154" y="1079331"/>
                  </a:lnTo>
                  <a:lnTo>
                    <a:pt x="676271" y="1059436"/>
                  </a:lnTo>
                  <a:lnTo>
                    <a:pt x="714374" y="1039945"/>
                  </a:lnTo>
                  <a:lnTo>
                    <a:pt x="759021" y="1022259"/>
                  </a:lnTo>
                  <a:lnTo>
                    <a:pt x="799511" y="1002302"/>
                  </a:lnTo>
                  <a:lnTo>
                    <a:pt x="843140" y="982799"/>
                  </a:lnTo>
                  <a:lnTo>
                    <a:pt x="885978" y="959622"/>
                  </a:lnTo>
                  <a:lnTo>
                    <a:pt x="931285" y="940932"/>
                  </a:lnTo>
                  <a:lnTo>
                    <a:pt x="976179" y="917172"/>
                  </a:lnTo>
                  <a:lnTo>
                    <a:pt x="1019266" y="898641"/>
                  </a:lnTo>
                  <a:lnTo>
                    <a:pt x="1064623" y="875696"/>
                  </a:lnTo>
                  <a:lnTo>
                    <a:pt x="1109526" y="850781"/>
                  </a:lnTo>
                  <a:lnTo>
                    <a:pt x="1146605" y="831815"/>
                  </a:lnTo>
                  <a:lnTo>
                    <a:pt x="1190514" y="806443"/>
                  </a:lnTo>
                  <a:lnTo>
                    <a:pt x="1226458" y="787398"/>
                  </a:lnTo>
                  <a:lnTo>
                    <a:pt x="1273708" y="764822"/>
                  </a:lnTo>
                  <a:lnTo>
                    <a:pt x="1318985" y="744801"/>
                  </a:lnTo>
                  <a:lnTo>
                    <a:pt x="1356128" y="726683"/>
                  </a:lnTo>
                  <a:lnTo>
                    <a:pt x="1400059" y="701597"/>
                  </a:lnTo>
                  <a:lnTo>
                    <a:pt x="1445582" y="676260"/>
                  </a:lnTo>
                  <a:lnTo>
                    <a:pt x="1490518" y="645816"/>
                  </a:lnTo>
                  <a:lnTo>
                    <a:pt x="1536789" y="623378"/>
                  </a:lnTo>
                  <a:lnTo>
                    <a:pt x="1572370" y="611843"/>
                  </a:lnTo>
                  <a:lnTo>
                    <a:pt x="1613826" y="593449"/>
                  </a:lnTo>
                  <a:lnTo>
                    <a:pt x="1657337" y="568271"/>
                  </a:lnTo>
                  <a:lnTo>
                    <a:pt x="1702777" y="542914"/>
                  </a:lnTo>
                  <a:lnTo>
                    <a:pt x="1742641" y="517523"/>
                  </a:lnTo>
                  <a:lnTo>
                    <a:pt x="1781090" y="491066"/>
                  </a:lnTo>
                  <a:lnTo>
                    <a:pt x="1819258" y="462008"/>
                  </a:lnTo>
                  <a:lnTo>
                    <a:pt x="1857372" y="440393"/>
                  </a:lnTo>
                  <a:lnTo>
                    <a:pt x="1900962" y="415741"/>
                  </a:lnTo>
                  <a:lnTo>
                    <a:pt x="1944031" y="384151"/>
                  </a:lnTo>
                  <a:lnTo>
                    <a:pt x="1990847" y="352422"/>
                  </a:lnTo>
                  <a:lnTo>
                    <a:pt x="2031820" y="321733"/>
                  </a:lnTo>
                  <a:lnTo>
                    <a:pt x="2070340" y="302814"/>
                  </a:lnTo>
                  <a:lnTo>
                    <a:pt x="2116724" y="272788"/>
                  </a:lnTo>
                  <a:lnTo>
                    <a:pt x="2162462" y="246322"/>
                  </a:lnTo>
                  <a:lnTo>
                    <a:pt x="2207016" y="218482"/>
                  </a:lnTo>
                  <a:lnTo>
                    <a:pt x="2247729" y="187247"/>
                  </a:lnTo>
                  <a:lnTo>
                    <a:pt x="2287441" y="155565"/>
                  </a:lnTo>
                  <a:lnTo>
                    <a:pt x="2330993" y="131363"/>
                  </a:lnTo>
                  <a:lnTo>
                    <a:pt x="2354718" y="116534"/>
                  </a:lnTo>
                  <a:lnTo>
                    <a:pt x="2379033" y="102615"/>
                  </a:lnTo>
                  <a:lnTo>
                    <a:pt x="2419254" y="73799"/>
                  </a:lnTo>
                  <a:lnTo>
                    <a:pt x="2463957" y="49438"/>
                  </a:lnTo>
                  <a:lnTo>
                    <a:pt x="2510603" y="17637"/>
                  </a:lnTo>
                  <a:lnTo>
                    <a:pt x="254317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23" name="SMARTInkShape-Group848"/>
          <p:cNvGrpSpPr/>
          <p:nvPr/>
        </p:nvGrpSpPr>
        <p:grpSpPr>
          <a:xfrm>
            <a:off x="4050220" y="3057525"/>
            <a:ext cx="369198" cy="2619376"/>
            <a:chOff x="4050220" y="3057525"/>
            <a:chExt cx="369198" cy="2619376"/>
          </a:xfrm>
        </p:grpSpPr>
        <p:sp>
          <p:nvSpPr>
            <p:cNvPr id="1611" name="SMARTInkShape-4198"/>
            <p:cNvSpPr/>
            <p:nvPr/>
          </p:nvSpPr>
          <p:spPr>
            <a:xfrm>
              <a:off x="4076700" y="3352800"/>
              <a:ext cx="38101" cy="85726"/>
            </a:xfrm>
            <a:custGeom>
              <a:avLst/>
              <a:gdLst/>
              <a:ahLst/>
              <a:cxnLst/>
              <a:rect l="0" t="0" r="0" b="0"/>
              <a:pathLst>
                <a:path w="38101" h="85726">
                  <a:moveTo>
                    <a:pt x="38100" y="0"/>
                  </a:moveTo>
                  <a:lnTo>
                    <a:pt x="38100" y="45661"/>
                  </a:lnTo>
                  <a:lnTo>
                    <a:pt x="38100" y="49491"/>
                  </a:lnTo>
                  <a:lnTo>
                    <a:pt x="26811" y="59390"/>
                  </a:lnTo>
                  <a:lnTo>
                    <a:pt x="11916" y="69787"/>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2" name="SMARTInkShape-4199"/>
            <p:cNvSpPr/>
            <p:nvPr/>
          </p:nvSpPr>
          <p:spPr>
            <a:xfrm>
              <a:off x="4143375" y="4067175"/>
              <a:ext cx="19051" cy="142876"/>
            </a:xfrm>
            <a:custGeom>
              <a:avLst/>
              <a:gdLst/>
              <a:ahLst/>
              <a:cxnLst/>
              <a:rect l="0" t="0" r="0" b="0"/>
              <a:pathLst>
                <a:path w="19051" h="142876">
                  <a:moveTo>
                    <a:pt x="0" y="0"/>
                  </a:moveTo>
                  <a:lnTo>
                    <a:pt x="1058" y="42999"/>
                  </a:lnTo>
                  <a:lnTo>
                    <a:pt x="8937" y="87161"/>
                  </a:lnTo>
                  <a:lnTo>
                    <a:pt x="10322" y="98005"/>
                  </a:lnTo>
                  <a:lnTo>
                    <a:pt x="15994" y="112176"/>
                  </a:lnTo>
                  <a:lnTo>
                    <a:pt x="190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3" name="SMARTInkShape-4200"/>
            <p:cNvSpPr/>
            <p:nvPr/>
          </p:nvSpPr>
          <p:spPr>
            <a:xfrm>
              <a:off x="4114800" y="3838575"/>
              <a:ext cx="1" cy="85726"/>
            </a:xfrm>
            <a:custGeom>
              <a:avLst/>
              <a:gdLst/>
              <a:ahLst/>
              <a:cxnLst/>
              <a:rect l="0" t="0" r="0" b="0"/>
              <a:pathLst>
                <a:path w="1" h="85726">
                  <a:moveTo>
                    <a:pt x="0" y="0"/>
                  </a:moveTo>
                  <a:lnTo>
                    <a:pt x="0" y="44659"/>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4" name="SMARTInkShape-4201"/>
            <p:cNvSpPr/>
            <p:nvPr/>
          </p:nvSpPr>
          <p:spPr>
            <a:xfrm>
              <a:off x="4086225" y="3057525"/>
              <a:ext cx="9526" cy="114301"/>
            </a:xfrm>
            <a:custGeom>
              <a:avLst/>
              <a:gdLst/>
              <a:ahLst/>
              <a:cxnLst/>
              <a:rect l="0" t="0" r="0" b="0"/>
              <a:pathLst>
                <a:path w="9526" h="114301">
                  <a:moveTo>
                    <a:pt x="0" y="0"/>
                  </a:moveTo>
                  <a:lnTo>
                    <a:pt x="0" y="42369"/>
                  </a:lnTo>
                  <a:lnTo>
                    <a:pt x="1058" y="72137"/>
                  </a:lnTo>
                  <a:lnTo>
                    <a:pt x="952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5" name="SMARTInkShape-4202"/>
            <p:cNvSpPr/>
            <p:nvPr/>
          </p:nvSpPr>
          <p:spPr>
            <a:xfrm>
              <a:off x="4191000" y="4876800"/>
              <a:ext cx="9526" cy="57151"/>
            </a:xfrm>
            <a:custGeom>
              <a:avLst/>
              <a:gdLst/>
              <a:ahLst/>
              <a:cxnLst/>
              <a:rect l="0" t="0" r="0" b="0"/>
              <a:pathLst>
                <a:path w="9526" h="57151">
                  <a:moveTo>
                    <a:pt x="0" y="0"/>
                  </a:moveTo>
                  <a:lnTo>
                    <a:pt x="1058" y="33113"/>
                  </a:lnTo>
                  <a:lnTo>
                    <a:pt x="9525"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6" name="SMARTInkShape-4203"/>
            <p:cNvSpPr/>
            <p:nvPr/>
          </p:nvSpPr>
          <p:spPr>
            <a:xfrm>
              <a:off x="4181475" y="4619625"/>
              <a:ext cx="19051" cy="104776"/>
            </a:xfrm>
            <a:custGeom>
              <a:avLst/>
              <a:gdLst/>
              <a:ahLst/>
              <a:cxnLst/>
              <a:rect l="0" t="0" r="0" b="0"/>
              <a:pathLst>
                <a:path w="19051" h="104776">
                  <a:moveTo>
                    <a:pt x="0" y="0"/>
                  </a:moveTo>
                  <a:lnTo>
                    <a:pt x="5057" y="5056"/>
                  </a:lnTo>
                  <a:lnTo>
                    <a:pt x="8201" y="23370"/>
                  </a:lnTo>
                  <a:lnTo>
                    <a:pt x="15994" y="68693"/>
                  </a:lnTo>
                  <a:lnTo>
                    <a:pt x="1905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7" name="SMARTInkShape-4204"/>
            <p:cNvSpPr/>
            <p:nvPr/>
          </p:nvSpPr>
          <p:spPr>
            <a:xfrm>
              <a:off x="4259915" y="5362728"/>
              <a:ext cx="159503" cy="121121"/>
            </a:xfrm>
            <a:custGeom>
              <a:avLst/>
              <a:gdLst/>
              <a:ahLst/>
              <a:cxnLst/>
              <a:rect l="0" t="0" r="0" b="0"/>
              <a:pathLst>
                <a:path w="159503" h="121121">
                  <a:moveTo>
                    <a:pt x="64435" y="9372"/>
                  </a:moveTo>
                  <a:lnTo>
                    <a:pt x="79623" y="41865"/>
                  </a:lnTo>
                  <a:lnTo>
                    <a:pt x="84457" y="61451"/>
                  </a:lnTo>
                  <a:lnTo>
                    <a:pt x="107215" y="105875"/>
                  </a:lnTo>
                  <a:lnTo>
                    <a:pt x="109907" y="115057"/>
                  </a:lnTo>
                  <a:lnTo>
                    <a:pt x="111683" y="117929"/>
                  </a:lnTo>
                  <a:lnTo>
                    <a:pt x="113925" y="119843"/>
                  </a:lnTo>
                  <a:lnTo>
                    <a:pt x="116478" y="121120"/>
                  </a:lnTo>
                  <a:lnTo>
                    <a:pt x="117122" y="120912"/>
                  </a:lnTo>
                  <a:lnTo>
                    <a:pt x="115016" y="117859"/>
                  </a:lnTo>
                  <a:lnTo>
                    <a:pt x="91727" y="96736"/>
                  </a:lnTo>
                  <a:lnTo>
                    <a:pt x="51975" y="65830"/>
                  </a:lnTo>
                  <a:lnTo>
                    <a:pt x="37730" y="54573"/>
                  </a:lnTo>
                  <a:lnTo>
                    <a:pt x="22941" y="38722"/>
                  </a:lnTo>
                  <a:lnTo>
                    <a:pt x="13185" y="33000"/>
                  </a:lnTo>
                  <a:lnTo>
                    <a:pt x="0" y="29025"/>
                  </a:lnTo>
                  <a:lnTo>
                    <a:pt x="46804" y="28446"/>
                  </a:lnTo>
                  <a:lnTo>
                    <a:pt x="86651" y="28425"/>
                  </a:lnTo>
                  <a:lnTo>
                    <a:pt x="111940" y="27365"/>
                  </a:lnTo>
                  <a:lnTo>
                    <a:pt x="145441" y="18721"/>
                  </a:lnTo>
                  <a:lnTo>
                    <a:pt x="152649" y="14233"/>
                  </a:lnTo>
                  <a:lnTo>
                    <a:pt x="156558" y="8710"/>
                  </a:lnTo>
                  <a:lnTo>
                    <a:pt x="159502" y="366"/>
                  </a:lnTo>
                  <a:lnTo>
                    <a:pt x="154574" y="0"/>
                  </a:lnTo>
                  <a:lnTo>
                    <a:pt x="141355" y="4949"/>
                  </a:lnTo>
                  <a:lnTo>
                    <a:pt x="123413" y="18219"/>
                  </a:lnTo>
                  <a:lnTo>
                    <a:pt x="83485" y="474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8" name="SMARTInkShape-4205"/>
            <p:cNvSpPr/>
            <p:nvPr/>
          </p:nvSpPr>
          <p:spPr>
            <a:xfrm>
              <a:off x="4095750" y="3552825"/>
              <a:ext cx="19051" cy="114301"/>
            </a:xfrm>
            <a:custGeom>
              <a:avLst/>
              <a:gdLst/>
              <a:ahLst/>
              <a:cxnLst/>
              <a:rect l="0" t="0" r="0" b="0"/>
              <a:pathLst>
                <a:path w="19051" h="114301">
                  <a:moveTo>
                    <a:pt x="0" y="0"/>
                  </a:moveTo>
                  <a:lnTo>
                    <a:pt x="8201" y="8201"/>
                  </a:lnTo>
                  <a:lnTo>
                    <a:pt x="10322" y="16868"/>
                  </a:lnTo>
                  <a:lnTo>
                    <a:pt x="15994" y="26753"/>
                  </a:lnTo>
                  <a:lnTo>
                    <a:pt x="18997" y="69328"/>
                  </a:lnTo>
                  <a:lnTo>
                    <a:pt x="1905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9" name="SMARTInkShape-4206"/>
            <p:cNvSpPr/>
            <p:nvPr/>
          </p:nvSpPr>
          <p:spPr>
            <a:xfrm>
              <a:off x="4191000" y="521017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0" name="SMARTInkShape-4207"/>
            <p:cNvSpPr/>
            <p:nvPr/>
          </p:nvSpPr>
          <p:spPr>
            <a:xfrm>
              <a:off x="4171950" y="4362450"/>
              <a:ext cx="9526" cy="104776"/>
            </a:xfrm>
            <a:custGeom>
              <a:avLst/>
              <a:gdLst/>
              <a:ahLst/>
              <a:cxnLst/>
              <a:rect l="0" t="0" r="0" b="0"/>
              <a:pathLst>
                <a:path w="9526" h="104776">
                  <a:moveTo>
                    <a:pt x="0" y="0"/>
                  </a:moveTo>
                  <a:lnTo>
                    <a:pt x="0" y="42562"/>
                  </a:lnTo>
                  <a:lnTo>
                    <a:pt x="1058" y="60706"/>
                  </a:lnTo>
                  <a:lnTo>
                    <a:pt x="95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1" name="SMARTInkShape-4208"/>
            <p:cNvSpPr/>
            <p:nvPr/>
          </p:nvSpPr>
          <p:spPr>
            <a:xfrm>
              <a:off x="4191000" y="5057775"/>
              <a:ext cx="9526" cy="47626"/>
            </a:xfrm>
            <a:custGeom>
              <a:avLst/>
              <a:gdLst/>
              <a:ahLst/>
              <a:cxnLst/>
              <a:rect l="0" t="0" r="0" b="0"/>
              <a:pathLst>
                <a:path w="9526" h="47626">
                  <a:moveTo>
                    <a:pt x="0" y="0"/>
                  </a:moveTo>
                  <a:lnTo>
                    <a:pt x="0" y="22390"/>
                  </a:lnTo>
                  <a:lnTo>
                    <a:pt x="95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2" name="SMARTInkShape-4209"/>
            <p:cNvSpPr/>
            <p:nvPr/>
          </p:nvSpPr>
          <p:spPr>
            <a:xfrm>
              <a:off x="4050220" y="5430769"/>
              <a:ext cx="226506" cy="246132"/>
            </a:xfrm>
            <a:custGeom>
              <a:avLst/>
              <a:gdLst/>
              <a:ahLst/>
              <a:cxnLst/>
              <a:rect l="0" t="0" r="0" b="0"/>
              <a:pathLst>
                <a:path w="226506" h="246132">
                  <a:moveTo>
                    <a:pt x="178880" y="36581"/>
                  </a:moveTo>
                  <a:lnTo>
                    <a:pt x="160980" y="29042"/>
                  </a:lnTo>
                  <a:lnTo>
                    <a:pt x="137244" y="27448"/>
                  </a:lnTo>
                  <a:lnTo>
                    <a:pt x="92689" y="37469"/>
                  </a:lnTo>
                  <a:lnTo>
                    <a:pt x="54963" y="54512"/>
                  </a:lnTo>
                  <a:lnTo>
                    <a:pt x="16211" y="85680"/>
                  </a:lnTo>
                  <a:lnTo>
                    <a:pt x="4975" y="111571"/>
                  </a:lnTo>
                  <a:lnTo>
                    <a:pt x="0" y="130885"/>
                  </a:lnTo>
                  <a:lnTo>
                    <a:pt x="1658" y="142347"/>
                  </a:lnTo>
                  <a:lnTo>
                    <a:pt x="3582" y="148366"/>
                  </a:lnTo>
                  <a:lnTo>
                    <a:pt x="21459" y="172008"/>
                  </a:lnTo>
                  <a:lnTo>
                    <a:pt x="32363" y="181436"/>
                  </a:lnTo>
                  <a:lnTo>
                    <a:pt x="44970" y="186687"/>
                  </a:lnTo>
                  <a:lnTo>
                    <a:pt x="80759" y="193475"/>
                  </a:lnTo>
                  <a:lnTo>
                    <a:pt x="125671" y="187360"/>
                  </a:lnTo>
                  <a:lnTo>
                    <a:pt x="165665" y="170904"/>
                  </a:lnTo>
                  <a:lnTo>
                    <a:pt x="196836" y="148347"/>
                  </a:lnTo>
                  <a:lnTo>
                    <a:pt x="216068" y="121556"/>
                  </a:lnTo>
                  <a:lnTo>
                    <a:pt x="223413" y="98565"/>
                  </a:lnTo>
                  <a:lnTo>
                    <a:pt x="220532" y="73292"/>
                  </a:lnTo>
                  <a:lnTo>
                    <a:pt x="207919" y="50751"/>
                  </a:lnTo>
                  <a:lnTo>
                    <a:pt x="172292" y="19511"/>
                  </a:lnTo>
                  <a:lnTo>
                    <a:pt x="138240" y="6358"/>
                  </a:lnTo>
                  <a:lnTo>
                    <a:pt x="99693" y="815"/>
                  </a:lnTo>
                  <a:lnTo>
                    <a:pt x="62893" y="0"/>
                  </a:lnTo>
                  <a:lnTo>
                    <a:pt x="44780" y="3742"/>
                  </a:lnTo>
                  <a:lnTo>
                    <a:pt x="38680" y="7280"/>
                  </a:lnTo>
                  <a:lnTo>
                    <a:pt x="34614" y="11756"/>
                  </a:lnTo>
                  <a:lnTo>
                    <a:pt x="30095" y="22373"/>
                  </a:lnTo>
                  <a:lnTo>
                    <a:pt x="28086" y="34147"/>
                  </a:lnTo>
                  <a:lnTo>
                    <a:pt x="32839" y="49257"/>
                  </a:lnTo>
                  <a:lnTo>
                    <a:pt x="53136" y="79772"/>
                  </a:lnTo>
                  <a:lnTo>
                    <a:pt x="95147" y="124077"/>
                  </a:lnTo>
                  <a:lnTo>
                    <a:pt x="137222" y="166354"/>
                  </a:lnTo>
                  <a:lnTo>
                    <a:pt x="183091" y="211183"/>
                  </a:lnTo>
                  <a:lnTo>
                    <a:pt x="226505" y="2461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30" name="SMARTInkShape-Group849"/>
          <p:cNvGrpSpPr/>
          <p:nvPr/>
        </p:nvGrpSpPr>
        <p:grpSpPr>
          <a:xfrm>
            <a:off x="2838566" y="2924175"/>
            <a:ext cx="1238135" cy="336798"/>
            <a:chOff x="2838566" y="2924175"/>
            <a:chExt cx="1238135" cy="336798"/>
          </a:xfrm>
        </p:grpSpPr>
        <p:sp>
          <p:nvSpPr>
            <p:cNvPr id="1624" name="SMARTInkShape-4210"/>
            <p:cNvSpPr/>
            <p:nvPr/>
          </p:nvSpPr>
          <p:spPr>
            <a:xfrm>
              <a:off x="3667125" y="3086100"/>
              <a:ext cx="57151" cy="19051"/>
            </a:xfrm>
            <a:custGeom>
              <a:avLst/>
              <a:gdLst/>
              <a:ahLst/>
              <a:cxnLst/>
              <a:rect l="0" t="0" r="0" b="0"/>
              <a:pathLst>
                <a:path w="57151" h="19051">
                  <a:moveTo>
                    <a:pt x="0" y="19050"/>
                  </a:moveTo>
                  <a:lnTo>
                    <a:pt x="0" y="10849"/>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SMARTInkShape-4211"/>
            <p:cNvSpPr/>
            <p:nvPr/>
          </p:nvSpPr>
          <p:spPr>
            <a:xfrm>
              <a:off x="3867150" y="3086100"/>
              <a:ext cx="57151" cy="9526"/>
            </a:xfrm>
            <a:custGeom>
              <a:avLst/>
              <a:gdLst/>
              <a:ahLst/>
              <a:cxnLst/>
              <a:rect l="0" t="0" r="0" b="0"/>
              <a:pathLst>
                <a:path w="57151" h="9526">
                  <a:moveTo>
                    <a:pt x="0" y="9525"/>
                  </a:moveTo>
                  <a:lnTo>
                    <a:pt x="24909" y="8467"/>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6" name="SMARTInkShape-4212"/>
            <p:cNvSpPr/>
            <p:nvPr/>
          </p:nvSpPr>
          <p:spPr>
            <a:xfrm>
              <a:off x="4067175" y="3067050"/>
              <a:ext cx="9526" cy="9526"/>
            </a:xfrm>
            <a:custGeom>
              <a:avLst/>
              <a:gdLst/>
              <a:ahLst/>
              <a:cxnLst/>
              <a:rect l="0" t="0" r="0" b="0"/>
              <a:pathLst>
                <a:path w="9526" h="9526">
                  <a:moveTo>
                    <a:pt x="0" y="9525"/>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7" name="SMARTInkShape-4213"/>
            <p:cNvSpPr/>
            <p:nvPr/>
          </p:nvSpPr>
          <p:spPr>
            <a:xfrm>
              <a:off x="2838566" y="3044199"/>
              <a:ext cx="103939" cy="216774"/>
            </a:xfrm>
            <a:custGeom>
              <a:avLst/>
              <a:gdLst/>
              <a:ahLst/>
              <a:cxnLst/>
              <a:rect l="0" t="0" r="0" b="0"/>
              <a:pathLst>
                <a:path w="103939" h="216774">
                  <a:moveTo>
                    <a:pt x="9409" y="22851"/>
                  </a:moveTo>
                  <a:lnTo>
                    <a:pt x="276" y="22851"/>
                  </a:lnTo>
                  <a:lnTo>
                    <a:pt x="0" y="27908"/>
                  </a:lnTo>
                  <a:lnTo>
                    <a:pt x="6453" y="62969"/>
                  </a:lnTo>
                  <a:lnTo>
                    <a:pt x="8533" y="101530"/>
                  </a:lnTo>
                  <a:lnTo>
                    <a:pt x="12058" y="140777"/>
                  </a:lnTo>
                  <a:lnTo>
                    <a:pt x="17576" y="183611"/>
                  </a:lnTo>
                  <a:lnTo>
                    <a:pt x="19724" y="207437"/>
                  </a:lnTo>
                  <a:lnTo>
                    <a:pt x="24342" y="216773"/>
                  </a:lnTo>
                  <a:lnTo>
                    <a:pt x="23598" y="216691"/>
                  </a:lnTo>
                  <a:lnTo>
                    <a:pt x="22043" y="215577"/>
                  </a:lnTo>
                  <a:lnTo>
                    <a:pt x="21007" y="213777"/>
                  </a:lnTo>
                  <a:lnTo>
                    <a:pt x="19548" y="205128"/>
                  </a:lnTo>
                  <a:lnTo>
                    <a:pt x="17930" y="158541"/>
                  </a:lnTo>
                  <a:lnTo>
                    <a:pt x="10740" y="111889"/>
                  </a:lnTo>
                  <a:lnTo>
                    <a:pt x="9672" y="65643"/>
                  </a:lnTo>
                  <a:lnTo>
                    <a:pt x="10545" y="41057"/>
                  </a:lnTo>
                  <a:lnTo>
                    <a:pt x="14500" y="27062"/>
                  </a:lnTo>
                  <a:lnTo>
                    <a:pt x="22608" y="16609"/>
                  </a:lnTo>
                  <a:lnTo>
                    <a:pt x="45060" y="1274"/>
                  </a:lnTo>
                  <a:lnTo>
                    <a:pt x="51168" y="0"/>
                  </a:lnTo>
                  <a:lnTo>
                    <a:pt x="63599" y="1406"/>
                  </a:lnTo>
                  <a:lnTo>
                    <a:pt x="87768" y="10932"/>
                  </a:lnTo>
                  <a:lnTo>
                    <a:pt x="96446" y="16848"/>
                  </a:lnTo>
                  <a:lnTo>
                    <a:pt x="99184" y="20966"/>
                  </a:lnTo>
                  <a:lnTo>
                    <a:pt x="102226" y="31185"/>
                  </a:lnTo>
                  <a:lnTo>
                    <a:pt x="103938" y="53895"/>
                  </a:lnTo>
                  <a:lnTo>
                    <a:pt x="98694" y="68751"/>
                  </a:lnTo>
                  <a:lnTo>
                    <a:pt x="89308" y="81351"/>
                  </a:lnTo>
                  <a:lnTo>
                    <a:pt x="74240" y="94395"/>
                  </a:lnTo>
                  <a:lnTo>
                    <a:pt x="47509" y="1181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8" name="SMARTInkShape-4214"/>
            <p:cNvSpPr/>
            <p:nvPr/>
          </p:nvSpPr>
          <p:spPr>
            <a:xfrm>
              <a:off x="3001096" y="2924175"/>
              <a:ext cx="151107" cy="113692"/>
            </a:xfrm>
            <a:custGeom>
              <a:avLst/>
              <a:gdLst/>
              <a:ahLst/>
              <a:cxnLst/>
              <a:rect l="0" t="0" r="0" b="0"/>
              <a:pathLst>
                <a:path w="151107" h="113692">
                  <a:moveTo>
                    <a:pt x="46904" y="0"/>
                  </a:moveTo>
                  <a:lnTo>
                    <a:pt x="46904" y="5057"/>
                  </a:lnTo>
                  <a:lnTo>
                    <a:pt x="62092" y="48303"/>
                  </a:lnTo>
                  <a:lnTo>
                    <a:pt x="73267" y="92282"/>
                  </a:lnTo>
                  <a:lnTo>
                    <a:pt x="74004" y="96446"/>
                  </a:lnTo>
                  <a:lnTo>
                    <a:pt x="80468" y="103895"/>
                  </a:lnTo>
                  <a:lnTo>
                    <a:pt x="93706" y="113691"/>
                  </a:lnTo>
                  <a:lnTo>
                    <a:pt x="85704" y="106575"/>
                  </a:lnTo>
                  <a:lnTo>
                    <a:pt x="40333" y="82497"/>
                  </a:lnTo>
                  <a:lnTo>
                    <a:pt x="11597" y="69490"/>
                  </a:lnTo>
                  <a:lnTo>
                    <a:pt x="0" y="66840"/>
                  </a:lnTo>
                  <a:lnTo>
                    <a:pt x="13572" y="73253"/>
                  </a:lnTo>
                  <a:lnTo>
                    <a:pt x="33186" y="75618"/>
                  </a:lnTo>
                  <a:lnTo>
                    <a:pt x="75123" y="76123"/>
                  </a:lnTo>
                  <a:lnTo>
                    <a:pt x="96658" y="75119"/>
                  </a:lnTo>
                  <a:lnTo>
                    <a:pt x="109939" y="71133"/>
                  </a:lnTo>
                  <a:lnTo>
                    <a:pt x="120075" y="63012"/>
                  </a:lnTo>
                  <a:lnTo>
                    <a:pt x="128108" y="54464"/>
                  </a:lnTo>
                  <a:lnTo>
                    <a:pt x="138580" y="47535"/>
                  </a:lnTo>
                  <a:lnTo>
                    <a:pt x="151106" y="29439"/>
                  </a:lnTo>
                  <a:lnTo>
                    <a:pt x="148602" y="28959"/>
                  </a:lnTo>
                  <a:lnTo>
                    <a:pt x="146453" y="28831"/>
                  </a:lnTo>
                  <a:lnTo>
                    <a:pt x="141242" y="34333"/>
                  </a:lnTo>
                  <a:lnTo>
                    <a:pt x="94529"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9" name="SMARTInkShape-4215"/>
            <p:cNvSpPr/>
            <p:nvPr/>
          </p:nvSpPr>
          <p:spPr>
            <a:xfrm>
              <a:off x="3324617" y="3095625"/>
              <a:ext cx="56759" cy="9526"/>
            </a:xfrm>
            <a:custGeom>
              <a:avLst/>
              <a:gdLst/>
              <a:ahLst/>
              <a:cxnLst/>
              <a:rect l="0" t="0" r="0" b="0"/>
              <a:pathLst>
                <a:path w="56759" h="9526">
                  <a:moveTo>
                    <a:pt x="9133" y="9525"/>
                  </a:moveTo>
                  <a:lnTo>
                    <a:pt x="0" y="9525"/>
                  </a:lnTo>
                  <a:lnTo>
                    <a:pt x="4781" y="4468"/>
                  </a:lnTo>
                  <a:lnTo>
                    <a:pt x="10021" y="1986"/>
                  </a:lnTo>
                  <a:lnTo>
                    <a:pt x="567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37" name="SMARTInkShape-Group850"/>
          <p:cNvGrpSpPr/>
          <p:nvPr/>
        </p:nvGrpSpPr>
        <p:grpSpPr>
          <a:xfrm>
            <a:off x="3352800" y="2724150"/>
            <a:ext cx="2562226" cy="570181"/>
            <a:chOff x="3352800" y="2724150"/>
            <a:chExt cx="2562226" cy="570181"/>
          </a:xfrm>
        </p:grpSpPr>
        <p:sp>
          <p:nvSpPr>
            <p:cNvPr id="1631" name="SMARTInkShape-4216"/>
            <p:cNvSpPr/>
            <p:nvPr/>
          </p:nvSpPr>
          <p:spPr>
            <a:xfrm>
              <a:off x="5734050" y="2771775"/>
              <a:ext cx="9526" cy="57151"/>
            </a:xfrm>
            <a:custGeom>
              <a:avLst/>
              <a:gdLst/>
              <a:ahLst/>
              <a:cxnLst/>
              <a:rect l="0" t="0" r="0" b="0"/>
              <a:pathLst>
                <a:path w="9526" h="57151">
                  <a:moveTo>
                    <a:pt x="9525" y="0"/>
                  </a:moveTo>
                  <a:lnTo>
                    <a:pt x="4469" y="0"/>
                  </a:lnTo>
                  <a:lnTo>
                    <a:pt x="2979" y="1058"/>
                  </a:lnTo>
                  <a:lnTo>
                    <a:pt x="1986" y="2822"/>
                  </a:lnTo>
                  <a:lnTo>
                    <a:pt x="589" y="13183"/>
                  </a:lnTo>
                  <a:lnTo>
                    <a:pt x="0" y="571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2" name="SMARTInkShape-4217"/>
            <p:cNvSpPr/>
            <p:nvPr/>
          </p:nvSpPr>
          <p:spPr>
            <a:xfrm>
              <a:off x="5821848" y="2724150"/>
              <a:ext cx="93178" cy="93109"/>
            </a:xfrm>
            <a:custGeom>
              <a:avLst/>
              <a:gdLst/>
              <a:ahLst/>
              <a:cxnLst/>
              <a:rect l="0" t="0" r="0" b="0"/>
              <a:pathLst>
                <a:path w="93178" h="93109">
                  <a:moveTo>
                    <a:pt x="83652" y="0"/>
                  </a:moveTo>
                  <a:lnTo>
                    <a:pt x="83652" y="5057"/>
                  </a:lnTo>
                  <a:lnTo>
                    <a:pt x="78007" y="10361"/>
                  </a:lnTo>
                  <a:lnTo>
                    <a:pt x="37518" y="34293"/>
                  </a:lnTo>
                  <a:lnTo>
                    <a:pt x="1036" y="80570"/>
                  </a:lnTo>
                  <a:lnTo>
                    <a:pt x="0" y="82288"/>
                  </a:lnTo>
                  <a:lnTo>
                    <a:pt x="367" y="84492"/>
                  </a:lnTo>
                  <a:lnTo>
                    <a:pt x="3598" y="89763"/>
                  </a:lnTo>
                  <a:lnTo>
                    <a:pt x="14206" y="92811"/>
                  </a:lnTo>
                  <a:lnTo>
                    <a:pt x="29503" y="93108"/>
                  </a:lnTo>
                  <a:lnTo>
                    <a:pt x="93177" y="857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3" name="SMARTInkShape-4218"/>
            <p:cNvSpPr/>
            <p:nvPr/>
          </p:nvSpPr>
          <p:spPr>
            <a:xfrm>
              <a:off x="5566638" y="2828925"/>
              <a:ext cx="34063" cy="9526"/>
            </a:xfrm>
            <a:custGeom>
              <a:avLst/>
              <a:gdLst/>
              <a:ahLst/>
              <a:cxnLst/>
              <a:rect l="0" t="0" r="0" b="0"/>
              <a:pathLst>
                <a:path w="34063" h="9526">
                  <a:moveTo>
                    <a:pt x="5487" y="9525"/>
                  </a:moveTo>
                  <a:lnTo>
                    <a:pt x="0" y="9525"/>
                  </a:lnTo>
                  <a:lnTo>
                    <a:pt x="2342" y="9525"/>
                  </a:lnTo>
                  <a:lnTo>
                    <a:pt x="3391" y="8467"/>
                  </a:lnTo>
                  <a:lnTo>
                    <a:pt x="4556" y="4468"/>
                  </a:lnTo>
                  <a:lnTo>
                    <a:pt x="6983" y="2979"/>
                  </a:lnTo>
                  <a:lnTo>
                    <a:pt x="34062"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4" name="SMARTInkShape-4219"/>
            <p:cNvSpPr/>
            <p:nvPr/>
          </p:nvSpPr>
          <p:spPr>
            <a:xfrm>
              <a:off x="5686425" y="2762250"/>
              <a:ext cx="85726" cy="9526"/>
            </a:xfrm>
            <a:custGeom>
              <a:avLst/>
              <a:gdLst/>
              <a:ahLst/>
              <a:cxnLst/>
              <a:rect l="0" t="0" r="0" b="0"/>
              <a:pathLst>
                <a:path w="85726" h="9526">
                  <a:moveTo>
                    <a:pt x="0" y="9525"/>
                  </a:moveTo>
                  <a:lnTo>
                    <a:pt x="37981" y="8467"/>
                  </a:lnTo>
                  <a:lnTo>
                    <a:pt x="857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5" name="SMARTInkShape-4220"/>
            <p:cNvSpPr/>
            <p:nvPr/>
          </p:nvSpPr>
          <p:spPr>
            <a:xfrm>
              <a:off x="5505612" y="2762443"/>
              <a:ext cx="123664" cy="142069"/>
            </a:xfrm>
            <a:custGeom>
              <a:avLst/>
              <a:gdLst/>
              <a:ahLst/>
              <a:cxnLst/>
              <a:rect l="0" t="0" r="0" b="0"/>
              <a:pathLst>
                <a:path w="123664" h="142069">
                  <a:moveTo>
                    <a:pt x="37938" y="28382"/>
                  </a:moveTo>
                  <a:lnTo>
                    <a:pt x="36880" y="38103"/>
                  </a:lnTo>
                  <a:lnTo>
                    <a:pt x="26179" y="80548"/>
                  </a:lnTo>
                  <a:lnTo>
                    <a:pt x="12243" y="115567"/>
                  </a:lnTo>
                  <a:lnTo>
                    <a:pt x="2602" y="132191"/>
                  </a:lnTo>
                  <a:lnTo>
                    <a:pt x="0" y="142068"/>
                  </a:lnTo>
                  <a:lnTo>
                    <a:pt x="13110" y="111057"/>
                  </a:lnTo>
                  <a:lnTo>
                    <a:pt x="23437" y="64890"/>
                  </a:lnTo>
                  <a:lnTo>
                    <a:pt x="44378" y="19305"/>
                  </a:lnTo>
                  <a:lnTo>
                    <a:pt x="51605" y="7230"/>
                  </a:lnTo>
                  <a:lnTo>
                    <a:pt x="57417" y="3106"/>
                  </a:lnTo>
                  <a:lnTo>
                    <a:pt x="65981" y="0"/>
                  </a:lnTo>
                  <a:lnTo>
                    <a:pt x="90507" y="43127"/>
                  </a:lnTo>
                  <a:lnTo>
                    <a:pt x="95169" y="52927"/>
                  </a:lnTo>
                  <a:lnTo>
                    <a:pt x="107577" y="70344"/>
                  </a:lnTo>
                  <a:lnTo>
                    <a:pt x="123663" y="11410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6" name="SMARTInkShape-4221"/>
            <p:cNvSpPr/>
            <p:nvPr/>
          </p:nvSpPr>
          <p:spPr>
            <a:xfrm>
              <a:off x="3352800" y="2905125"/>
              <a:ext cx="2171701" cy="389206"/>
            </a:xfrm>
            <a:custGeom>
              <a:avLst/>
              <a:gdLst/>
              <a:ahLst/>
              <a:cxnLst/>
              <a:rect l="0" t="0" r="0" b="0"/>
              <a:pathLst>
                <a:path w="2171701" h="389206">
                  <a:moveTo>
                    <a:pt x="0" y="257175"/>
                  </a:moveTo>
                  <a:lnTo>
                    <a:pt x="13257" y="257175"/>
                  </a:lnTo>
                  <a:lnTo>
                    <a:pt x="19298" y="259997"/>
                  </a:lnTo>
                  <a:lnTo>
                    <a:pt x="25510" y="263721"/>
                  </a:lnTo>
                  <a:lnTo>
                    <a:pt x="34958" y="266876"/>
                  </a:lnTo>
                  <a:lnTo>
                    <a:pt x="44460" y="272985"/>
                  </a:lnTo>
                  <a:lnTo>
                    <a:pt x="53978" y="275265"/>
                  </a:lnTo>
                  <a:lnTo>
                    <a:pt x="64559" y="276999"/>
                  </a:lnTo>
                  <a:lnTo>
                    <a:pt x="87576" y="284388"/>
                  </a:lnTo>
                  <a:lnTo>
                    <a:pt x="107885" y="286539"/>
                  </a:lnTo>
                  <a:lnTo>
                    <a:pt x="152801" y="303073"/>
                  </a:lnTo>
                  <a:lnTo>
                    <a:pt x="197342" y="316491"/>
                  </a:lnTo>
                  <a:lnTo>
                    <a:pt x="206241" y="320580"/>
                  </a:lnTo>
                  <a:lnTo>
                    <a:pt x="252545" y="331198"/>
                  </a:lnTo>
                  <a:lnTo>
                    <a:pt x="295531" y="341449"/>
                  </a:lnTo>
                  <a:lnTo>
                    <a:pt x="335558" y="350974"/>
                  </a:lnTo>
                  <a:lnTo>
                    <a:pt x="380604" y="360499"/>
                  </a:lnTo>
                  <a:lnTo>
                    <a:pt x="421225" y="361822"/>
                  </a:lnTo>
                  <a:lnTo>
                    <a:pt x="468236" y="370140"/>
                  </a:lnTo>
                  <a:lnTo>
                    <a:pt x="510750" y="379559"/>
                  </a:lnTo>
                  <a:lnTo>
                    <a:pt x="553231" y="380810"/>
                  </a:lnTo>
                  <a:lnTo>
                    <a:pt x="587086" y="382033"/>
                  </a:lnTo>
                  <a:lnTo>
                    <a:pt x="629448" y="389198"/>
                  </a:lnTo>
                  <a:lnTo>
                    <a:pt x="653816" y="389205"/>
                  </a:lnTo>
                  <a:lnTo>
                    <a:pt x="696130" y="382289"/>
                  </a:lnTo>
                  <a:lnTo>
                    <a:pt x="739288" y="381113"/>
                  </a:lnTo>
                  <a:lnTo>
                    <a:pt x="783717" y="381015"/>
                  </a:lnTo>
                  <a:lnTo>
                    <a:pt x="827301" y="379943"/>
                  </a:lnTo>
                  <a:lnTo>
                    <a:pt x="871062" y="372799"/>
                  </a:lnTo>
                  <a:lnTo>
                    <a:pt x="914964" y="371649"/>
                  </a:lnTo>
                  <a:lnTo>
                    <a:pt x="943142" y="368704"/>
                  </a:lnTo>
                  <a:lnTo>
                    <a:pt x="984076" y="362839"/>
                  </a:lnTo>
                  <a:lnTo>
                    <a:pt x="1029095" y="357010"/>
                  </a:lnTo>
                  <a:lnTo>
                    <a:pt x="1071660" y="350207"/>
                  </a:lnTo>
                  <a:lnTo>
                    <a:pt x="1113503" y="344343"/>
                  </a:lnTo>
                  <a:lnTo>
                    <a:pt x="1154389" y="340268"/>
                  </a:lnTo>
                  <a:lnTo>
                    <a:pt x="1196049" y="329680"/>
                  </a:lnTo>
                  <a:lnTo>
                    <a:pt x="1240538" y="319306"/>
                  </a:lnTo>
                  <a:lnTo>
                    <a:pt x="1282290" y="314251"/>
                  </a:lnTo>
                  <a:lnTo>
                    <a:pt x="1318759" y="304158"/>
                  </a:lnTo>
                  <a:lnTo>
                    <a:pt x="1361044" y="291973"/>
                  </a:lnTo>
                  <a:lnTo>
                    <a:pt x="1404848" y="283747"/>
                  </a:lnTo>
                  <a:lnTo>
                    <a:pt x="1451898" y="272654"/>
                  </a:lnTo>
                  <a:lnTo>
                    <a:pt x="1499519" y="257123"/>
                  </a:lnTo>
                  <a:lnTo>
                    <a:pt x="1547033" y="244465"/>
                  </a:lnTo>
                  <a:lnTo>
                    <a:pt x="1591932" y="233315"/>
                  </a:lnTo>
                  <a:lnTo>
                    <a:pt x="1634080" y="216831"/>
                  </a:lnTo>
                  <a:lnTo>
                    <a:pt x="1677831" y="207687"/>
                  </a:lnTo>
                  <a:lnTo>
                    <a:pt x="1719838" y="196482"/>
                  </a:lnTo>
                  <a:lnTo>
                    <a:pt x="1760240" y="178590"/>
                  </a:lnTo>
                  <a:lnTo>
                    <a:pt x="1806497" y="162277"/>
                  </a:lnTo>
                  <a:lnTo>
                    <a:pt x="1846149" y="147805"/>
                  </a:lnTo>
                  <a:lnTo>
                    <a:pt x="1869689" y="142219"/>
                  </a:lnTo>
                  <a:lnTo>
                    <a:pt x="1908373" y="125263"/>
                  </a:lnTo>
                  <a:lnTo>
                    <a:pt x="1954794" y="108139"/>
                  </a:lnTo>
                  <a:lnTo>
                    <a:pt x="1993975" y="92465"/>
                  </a:lnTo>
                  <a:lnTo>
                    <a:pt x="2035015" y="69679"/>
                  </a:lnTo>
                  <a:lnTo>
                    <a:pt x="2075478" y="46964"/>
                  </a:lnTo>
                  <a:lnTo>
                    <a:pt x="2119518" y="22334"/>
                  </a:lnTo>
                  <a:lnTo>
                    <a:pt x="21717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41" name="SMARTInkShape-Group851"/>
          <p:cNvGrpSpPr/>
          <p:nvPr/>
        </p:nvGrpSpPr>
        <p:grpSpPr>
          <a:xfrm>
            <a:off x="3286125" y="3295650"/>
            <a:ext cx="723901" cy="9526"/>
            <a:chOff x="3286125" y="3295650"/>
            <a:chExt cx="723901" cy="9526"/>
          </a:xfrm>
        </p:grpSpPr>
        <p:sp>
          <p:nvSpPr>
            <p:cNvPr id="1638" name="SMARTInkShape-4222"/>
            <p:cNvSpPr/>
            <p:nvPr/>
          </p:nvSpPr>
          <p:spPr>
            <a:xfrm>
              <a:off x="3286125" y="3295650"/>
              <a:ext cx="104776" cy="9526"/>
            </a:xfrm>
            <a:custGeom>
              <a:avLst/>
              <a:gdLst/>
              <a:ahLst/>
              <a:cxnLst/>
              <a:rect l="0" t="0" r="0" b="0"/>
              <a:pathLst>
                <a:path w="104776" h="9526">
                  <a:moveTo>
                    <a:pt x="0" y="0"/>
                  </a:moveTo>
                  <a:lnTo>
                    <a:pt x="23598" y="0"/>
                  </a:lnTo>
                  <a:lnTo>
                    <a:pt x="25257" y="1058"/>
                  </a:lnTo>
                  <a:lnTo>
                    <a:pt x="26363" y="2822"/>
                  </a:lnTo>
                  <a:lnTo>
                    <a:pt x="27100" y="5057"/>
                  </a:lnTo>
                  <a:lnTo>
                    <a:pt x="28650" y="6546"/>
                  </a:lnTo>
                  <a:lnTo>
                    <a:pt x="33194" y="8201"/>
                  </a:lnTo>
                  <a:lnTo>
                    <a:pt x="79608" y="9491"/>
                  </a:lnTo>
                  <a:lnTo>
                    <a:pt x="104775"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9" name="SMARTInkShape-4223"/>
            <p:cNvSpPr/>
            <p:nvPr/>
          </p:nvSpPr>
          <p:spPr>
            <a:xfrm>
              <a:off x="3619500" y="3295650"/>
              <a:ext cx="104776" cy="1"/>
            </a:xfrm>
            <a:custGeom>
              <a:avLst/>
              <a:gdLst/>
              <a:ahLst/>
              <a:cxnLst/>
              <a:rect l="0" t="0" r="0" b="0"/>
              <a:pathLst>
                <a:path w="104776" h="1">
                  <a:moveTo>
                    <a:pt x="0" y="0"/>
                  </a:moveTo>
                  <a:lnTo>
                    <a:pt x="44713" y="0"/>
                  </a:lnTo>
                  <a:lnTo>
                    <a:pt x="1047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0" name="SMARTInkShape-4224"/>
            <p:cNvSpPr/>
            <p:nvPr/>
          </p:nvSpPr>
          <p:spPr>
            <a:xfrm>
              <a:off x="3895725" y="3295650"/>
              <a:ext cx="114301" cy="1"/>
            </a:xfrm>
            <a:custGeom>
              <a:avLst/>
              <a:gdLst/>
              <a:ahLst/>
              <a:cxnLst/>
              <a:rect l="0" t="0" r="0" b="0"/>
              <a:pathLst>
                <a:path w="114301" h="1">
                  <a:moveTo>
                    <a:pt x="0" y="0"/>
                  </a:moveTo>
                  <a:lnTo>
                    <a:pt x="42815" y="0"/>
                  </a:lnTo>
                  <a:lnTo>
                    <a:pt x="87151" y="0"/>
                  </a:lnTo>
                  <a:lnTo>
                    <a:pt x="1143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48" name="SMARTInkShape-Group852"/>
          <p:cNvGrpSpPr/>
          <p:nvPr/>
        </p:nvGrpSpPr>
        <p:grpSpPr>
          <a:xfrm>
            <a:off x="2952750" y="3248025"/>
            <a:ext cx="314326" cy="151870"/>
            <a:chOff x="2952750" y="3248025"/>
            <a:chExt cx="314326" cy="151870"/>
          </a:xfrm>
        </p:grpSpPr>
        <p:sp>
          <p:nvSpPr>
            <p:cNvPr id="1642" name="SMARTInkShape-4225"/>
            <p:cNvSpPr/>
            <p:nvPr/>
          </p:nvSpPr>
          <p:spPr>
            <a:xfrm>
              <a:off x="3105150" y="3248025"/>
              <a:ext cx="76201" cy="28576"/>
            </a:xfrm>
            <a:custGeom>
              <a:avLst/>
              <a:gdLst/>
              <a:ahLst/>
              <a:cxnLst/>
              <a:rect l="0" t="0" r="0" b="0"/>
              <a:pathLst>
                <a:path w="76201" h="28576">
                  <a:moveTo>
                    <a:pt x="0" y="28575"/>
                  </a:moveTo>
                  <a:lnTo>
                    <a:pt x="0" y="23518"/>
                  </a:lnTo>
                  <a:lnTo>
                    <a:pt x="1058" y="22029"/>
                  </a:lnTo>
                  <a:lnTo>
                    <a:pt x="2822" y="21036"/>
                  </a:lnTo>
                  <a:lnTo>
                    <a:pt x="48487" y="3885"/>
                  </a:lnTo>
                  <a:lnTo>
                    <a:pt x="762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3" name="SMARTInkShape-4226"/>
            <p:cNvSpPr/>
            <p:nvPr/>
          </p:nvSpPr>
          <p:spPr>
            <a:xfrm>
              <a:off x="3124200" y="3257550"/>
              <a:ext cx="9526" cy="76201"/>
            </a:xfrm>
            <a:custGeom>
              <a:avLst/>
              <a:gdLst/>
              <a:ahLst/>
              <a:cxnLst/>
              <a:rect l="0" t="0" r="0" b="0"/>
              <a:pathLst>
                <a:path w="9526" h="76201">
                  <a:moveTo>
                    <a:pt x="0" y="0"/>
                  </a:moveTo>
                  <a:lnTo>
                    <a:pt x="0" y="8201"/>
                  </a:lnTo>
                  <a:lnTo>
                    <a:pt x="8937" y="54184"/>
                  </a:lnTo>
                  <a:lnTo>
                    <a:pt x="9525" y="762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4" name="SMARTInkShape-4227"/>
            <p:cNvSpPr/>
            <p:nvPr/>
          </p:nvSpPr>
          <p:spPr>
            <a:xfrm>
              <a:off x="2952750" y="3267429"/>
              <a:ext cx="66676" cy="132466"/>
            </a:xfrm>
            <a:custGeom>
              <a:avLst/>
              <a:gdLst/>
              <a:ahLst/>
              <a:cxnLst/>
              <a:rect l="0" t="0" r="0" b="0"/>
              <a:pathLst>
                <a:path w="66676" h="132466">
                  <a:moveTo>
                    <a:pt x="0" y="28221"/>
                  </a:moveTo>
                  <a:lnTo>
                    <a:pt x="0" y="71450"/>
                  </a:lnTo>
                  <a:lnTo>
                    <a:pt x="0" y="118127"/>
                  </a:lnTo>
                  <a:lnTo>
                    <a:pt x="0" y="132465"/>
                  </a:lnTo>
                  <a:lnTo>
                    <a:pt x="0" y="93177"/>
                  </a:lnTo>
                  <a:lnTo>
                    <a:pt x="1058" y="50969"/>
                  </a:lnTo>
                  <a:lnTo>
                    <a:pt x="17333" y="3677"/>
                  </a:lnTo>
                  <a:lnTo>
                    <a:pt x="18964" y="2333"/>
                  </a:lnTo>
                  <a:lnTo>
                    <a:pt x="27100" y="0"/>
                  </a:lnTo>
                  <a:lnTo>
                    <a:pt x="33194" y="4807"/>
                  </a:lnTo>
                  <a:lnTo>
                    <a:pt x="41703" y="17991"/>
                  </a:lnTo>
                  <a:lnTo>
                    <a:pt x="49668" y="57958"/>
                  </a:lnTo>
                  <a:lnTo>
                    <a:pt x="57755" y="80071"/>
                  </a:lnTo>
                  <a:lnTo>
                    <a:pt x="66675" y="10442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5" name="SMARTInkShape-4228"/>
            <p:cNvSpPr/>
            <p:nvPr/>
          </p:nvSpPr>
          <p:spPr>
            <a:xfrm>
              <a:off x="2952750" y="3324225"/>
              <a:ext cx="57151" cy="9526"/>
            </a:xfrm>
            <a:custGeom>
              <a:avLst/>
              <a:gdLst/>
              <a:ahLst/>
              <a:cxnLst/>
              <a:rect l="0" t="0" r="0" b="0"/>
              <a:pathLst>
                <a:path w="57151" h="9526">
                  <a:moveTo>
                    <a:pt x="0" y="9525"/>
                  </a:moveTo>
                  <a:lnTo>
                    <a:pt x="23851" y="8467"/>
                  </a:lnTo>
                  <a:lnTo>
                    <a:pt x="571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6" name="SMARTInkShape-4229"/>
            <p:cNvSpPr/>
            <p:nvPr/>
          </p:nvSpPr>
          <p:spPr>
            <a:xfrm>
              <a:off x="3067050" y="3257550"/>
              <a:ext cx="28576" cy="9526"/>
            </a:xfrm>
            <a:custGeom>
              <a:avLst/>
              <a:gdLst/>
              <a:ahLst/>
              <a:cxnLst/>
              <a:rect l="0" t="0" r="0" b="0"/>
              <a:pathLst>
                <a:path w="28576" h="9526">
                  <a:moveTo>
                    <a:pt x="0" y="9525"/>
                  </a:moveTo>
                  <a:lnTo>
                    <a:pt x="10113" y="9525"/>
                  </a:lnTo>
                  <a:lnTo>
                    <a:pt x="285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7" name="SMARTInkShape-4230"/>
            <p:cNvSpPr/>
            <p:nvPr/>
          </p:nvSpPr>
          <p:spPr>
            <a:xfrm>
              <a:off x="3191152" y="3267075"/>
              <a:ext cx="75924" cy="75631"/>
            </a:xfrm>
            <a:custGeom>
              <a:avLst/>
              <a:gdLst/>
              <a:ahLst/>
              <a:cxnLst/>
              <a:rect l="0" t="0" r="0" b="0"/>
              <a:pathLst>
                <a:path w="75924" h="75631">
                  <a:moveTo>
                    <a:pt x="37823" y="0"/>
                  </a:moveTo>
                  <a:lnTo>
                    <a:pt x="32767" y="5057"/>
                  </a:lnTo>
                  <a:lnTo>
                    <a:pt x="27462" y="7539"/>
                  </a:lnTo>
                  <a:lnTo>
                    <a:pt x="24566" y="8201"/>
                  </a:lnTo>
                  <a:lnTo>
                    <a:pt x="10376" y="19246"/>
                  </a:lnTo>
                  <a:lnTo>
                    <a:pt x="4458" y="30073"/>
                  </a:lnTo>
                  <a:lnTo>
                    <a:pt x="0" y="59855"/>
                  </a:lnTo>
                  <a:lnTo>
                    <a:pt x="2669" y="66466"/>
                  </a:lnTo>
                  <a:lnTo>
                    <a:pt x="4862" y="69711"/>
                  </a:lnTo>
                  <a:lnTo>
                    <a:pt x="7382" y="71874"/>
                  </a:lnTo>
                  <a:lnTo>
                    <a:pt x="13005" y="74277"/>
                  </a:lnTo>
                  <a:lnTo>
                    <a:pt x="27177" y="75630"/>
                  </a:lnTo>
                  <a:lnTo>
                    <a:pt x="75923" y="666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55" name="SMARTInkShape-Group853"/>
          <p:cNvGrpSpPr/>
          <p:nvPr/>
        </p:nvGrpSpPr>
        <p:grpSpPr>
          <a:xfrm>
            <a:off x="3343275" y="3095625"/>
            <a:ext cx="771410" cy="200026"/>
            <a:chOff x="3343275" y="3095625"/>
            <a:chExt cx="771410" cy="200026"/>
          </a:xfrm>
        </p:grpSpPr>
        <p:sp>
          <p:nvSpPr>
            <p:cNvPr id="1649" name="SMARTInkShape-4231"/>
            <p:cNvSpPr/>
            <p:nvPr/>
          </p:nvSpPr>
          <p:spPr>
            <a:xfrm>
              <a:off x="3876675" y="3095625"/>
              <a:ext cx="133351" cy="200026"/>
            </a:xfrm>
            <a:custGeom>
              <a:avLst/>
              <a:gdLst/>
              <a:ahLst/>
              <a:cxnLst/>
              <a:rect l="0" t="0" r="0" b="0"/>
              <a:pathLst>
                <a:path w="133351" h="200026">
                  <a:moveTo>
                    <a:pt x="133350" y="0"/>
                  </a:moveTo>
                  <a:lnTo>
                    <a:pt x="133350" y="10113"/>
                  </a:lnTo>
                  <a:lnTo>
                    <a:pt x="130528" y="17900"/>
                  </a:lnTo>
                  <a:lnTo>
                    <a:pt x="100869" y="61544"/>
                  </a:lnTo>
                  <a:lnTo>
                    <a:pt x="77865" y="88085"/>
                  </a:lnTo>
                  <a:lnTo>
                    <a:pt x="57643" y="108296"/>
                  </a:lnTo>
                  <a:lnTo>
                    <a:pt x="26523" y="151805"/>
                  </a:lnTo>
                  <a:lnTo>
                    <a:pt x="0" y="2000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0" name="SMARTInkShape-4232"/>
            <p:cNvSpPr/>
            <p:nvPr/>
          </p:nvSpPr>
          <p:spPr>
            <a:xfrm>
              <a:off x="3724275" y="3095625"/>
              <a:ext cx="142876" cy="180976"/>
            </a:xfrm>
            <a:custGeom>
              <a:avLst/>
              <a:gdLst/>
              <a:ahLst/>
              <a:cxnLst/>
              <a:rect l="0" t="0" r="0" b="0"/>
              <a:pathLst>
                <a:path w="142876" h="180976">
                  <a:moveTo>
                    <a:pt x="142875" y="0"/>
                  </a:moveTo>
                  <a:lnTo>
                    <a:pt x="135271" y="8663"/>
                  </a:lnTo>
                  <a:lnTo>
                    <a:pt x="99275" y="53922"/>
                  </a:lnTo>
                  <a:lnTo>
                    <a:pt x="70787" y="95720"/>
                  </a:lnTo>
                  <a:lnTo>
                    <a:pt x="37975" y="129819"/>
                  </a:lnTo>
                  <a:lnTo>
                    <a:pt x="0" y="1809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1" name="SMARTInkShape-4233"/>
            <p:cNvSpPr/>
            <p:nvPr/>
          </p:nvSpPr>
          <p:spPr>
            <a:xfrm>
              <a:off x="3562350" y="3105150"/>
              <a:ext cx="114301" cy="171451"/>
            </a:xfrm>
            <a:custGeom>
              <a:avLst/>
              <a:gdLst/>
              <a:ahLst/>
              <a:cxnLst/>
              <a:rect l="0" t="0" r="0" b="0"/>
              <a:pathLst>
                <a:path w="114301" h="171451">
                  <a:moveTo>
                    <a:pt x="114300" y="0"/>
                  </a:moveTo>
                  <a:lnTo>
                    <a:pt x="106761" y="17900"/>
                  </a:lnTo>
                  <a:lnTo>
                    <a:pt x="102541" y="31057"/>
                  </a:lnTo>
                  <a:lnTo>
                    <a:pt x="95316" y="43436"/>
                  </a:lnTo>
                  <a:lnTo>
                    <a:pt x="55447" y="90009"/>
                  </a:lnTo>
                  <a:lnTo>
                    <a:pt x="21723" y="137607"/>
                  </a:lnTo>
                  <a:lnTo>
                    <a:pt x="0"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2" name="SMARTInkShape-4234"/>
            <p:cNvSpPr/>
            <p:nvPr/>
          </p:nvSpPr>
          <p:spPr>
            <a:xfrm>
              <a:off x="3438525" y="3105150"/>
              <a:ext cx="104776" cy="171451"/>
            </a:xfrm>
            <a:custGeom>
              <a:avLst/>
              <a:gdLst/>
              <a:ahLst/>
              <a:cxnLst/>
              <a:rect l="0" t="0" r="0" b="0"/>
              <a:pathLst>
                <a:path w="104776" h="171451">
                  <a:moveTo>
                    <a:pt x="104775" y="0"/>
                  </a:moveTo>
                  <a:lnTo>
                    <a:pt x="99719" y="5057"/>
                  </a:lnTo>
                  <a:lnTo>
                    <a:pt x="97236" y="10361"/>
                  </a:lnTo>
                  <a:lnTo>
                    <a:pt x="82109" y="50113"/>
                  </a:lnTo>
                  <a:lnTo>
                    <a:pt x="55260" y="94881"/>
                  </a:lnTo>
                  <a:lnTo>
                    <a:pt x="22125" y="138785"/>
                  </a:lnTo>
                  <a:lnTo>
                    <a:pt x="7496" y="155187"/>
                  </a:lnTo>
                  <a:lnTo>
                    <a:pt x="0"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SMARTInkShape-4235"/>
            <p:cNvSpPr/>
            <p:nvPr/>
          </p:nvSpPr>
          <p:spPr>
            <a:xfrm>
              <a:off x="3343275" y="3105150"/>
              <a:ext cx="85726" cy="123826"/>
            </a:xfrm>
            <a:custGeom>
              <a:avLst/>
              <a:gdLst/>
              <a:ahLst/>
              <a:cxnLst/>
              <a:rect l="0" t="0" r="0" b="0"/>
              <a:pathLst>
                <a:path w="85726" h="123826">
                  <a:moveTo>
                    <a:pt x="85725" y="0"/>
                  </a:moveTo>
                  <a:lnTo>
                    <a:pt x="63605" y="38596"/>
                  </a:lnTo>
                  <a:lnTo>
                    <a:pt x="35303" y="82579"/>
                  </a:lnTo>
                  <a:lnTo>
                    <a:pt x="0" y="1238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4" name="SMARTInkShape-4236"/>
            <p:cNvSpPr/>
            <p:nvPr/>
          </p:nvSpPr>
          <p:spPr>
            <a:xfrm>
              <a:off x="4057650" y="3143250"/>
              <a:ext cx="57035" cy="114301"/>
            </a:xfrm>
            <a:custGeom>
              <a:avLst/>
              <a:gdLst/>
              <a:ahLst/>
              <a:cxnLst/>
              <a:rect l="0" t="0" r="0" b="0"/>
              <a:pathLst>
                <a:path w="57035" h="114301">
                  <a:moveTo>
                    <a:pt x="47625" y="0"/>
                  </a:moveTo>
                  <a:lnTo>
                    <a:pt x="55826" y="0"/>
                  </a:lnTo>
                  <a:lnTo>
                    <a:pt x="57034" y="21459"/>
                  </a:lnTo>
                  <a:lnTo>
                    <a:pt x="51454" y="31057"/>
                  </a:lnTo>
                  <a:lnTo>
                    <a:pt x="0" y="1143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14653357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97857" y="379639"/>
            <a:ext cx="10515600" cy="1325563"/>
          </a:xfrm>
        </p:spPr>
        <p:txBody>
          <a:bodyPr/>
          <a:lstStyle/>
          <a:p>
            <a:pPr algn="ctr"/>
            <a:r>
              <a:rPr lang="en-US" dirty="0"/>
              <a:t>Homework: 8</a:t>
            </a:r>
          </a:p>
        </p:txBody>
      </p:sp>
      <p:graphicFrame>
        <p:nvGraphicFramePr>
          <p:cNvPr id="4" name="Content Placeholder 3"/>
          <p:cNvGraphicFramePr>
            <a:graphicFrameLocks noGrp="1"/>
          </p:cNvGraphicFramePr>
          <p:nvPr>
            <p:ph idx="1"/>
            <p:extLst/>
          </p:nvPr>
        </p:nvGraphicFramePr>
        <p:xfrm>
          <a:off x="2336800" y="1562463"/>
          <a:ext cx="8128002" cy="3200400"/>
        </p:xfrm>
        <a:graphic>
          <a:graphicData uri="http://schemas.openxmlformats.org/drawingml/2006/table">
            <a:tbl>
              <a:tblPr firstRow="1" bandRow="1">
                <a:tableStyleId>{5940675A-B579-460E-94D1-54222C63F5DA}</a:tableStyleId>
              </a:tblPr>
              <a:tblGrid>
                <a:gridCol w="1354667">
                  <a:extLst>
                    <a:ext uri="{9D8B030D-6E8A-4147-A177-3AD203B41FA5}">
                      <a16:colId xmlns="" xmlns:a16="http://schemas.microsoft.com/office/drawing/2014/main" val="4026761514"/>
                    </a:ext>
                  </a:extLst>
                </a:gridCol>
                <a:gridCol w="1354667">
                  <a:extLst>
                    <a:ext uri="{9D8B030D-6E8A-4147-A177-3AD203B41FA5}">
                      <a16:colId xmlns="" xmlns:a16="http://schemas.microsoft.com/office/drawing/2014/main" val="1814495571"/>
                    </a:ext>
                  </a:extLst>
                </a:gridCol>
                <a:gridCol w="1354667">
                  <a:extLst>
                    <a:ext uri="{9D8B030D-6E8A-4147-A177-3AD203B41FA5}">
                      <a16:colId xmlns="" xmlns:a16="http://schemas.microsoft.com/office/drawing/2014/main" val="994112723"/>
                    </a:ext>
                  </a:extLst>
                </a:gridCol>
                <a:gridCol w="1354667">
                  <a:extLst>
                    <a:ext uri="{9D8B030D-6E8A-4147-A177-3AD203B41FA5}">
                      <a16:colId xmlns="" xmlns:a16="http://schemas.microsoft.com/office/drawing/2014/main" val="1120508766"/>
                    </a:ext>
                  </a:extLst>
                </a:gridCol>
                <a:gridCol w="1354667">
                  <a:extLst>
                    <a:ext uri="{9D8B030D-6E8A-4147-A177-3AD203B41FA5}">
                      <a16:colId xmlns="" xmlns:a16="http://schemas.microsoft.com/office/drawing/2014/main" val="1477280992"/>
                    </a:ext>
                  </a:extLst>
                </a:gridCol>
                <a:gridCol w="1354667">
                  <a:extLst>
                    <a:ext uri="{9D8B030D-6E8A-4147-A177-3AD203B41FA5}">
                      <a16:colId xmlns="" xmlns:a16="http://schemas.microsoft.com/office/drawing/2014/main" val="3839654358"/>
                    </a:ext>
                  </a:extLst>
                </a:gridCol>
              </a:tblGrid>
              <a:tr h="267420">
                <a:tc>
                  <a:txBody>
                    <a:bodyPr/>
                    <a:lstStyle/>
                    <a:p>
                      <a:pPr algn="ctr"/>
                      <a:r>
                        <a:rPr lang="en-US" sz="1800" dirty="0"/>
                        <a:t>Price</a:t>
                      </a:r>
                    </a:p>
                  </a:txBody>
                  <a:tcPr/>
                </a:tc>
                <a:tc>
                  <a:txBody>
                    <a:bodyPr/>
                    <a:lstStyle/>
                    <a:p>
                      <a:pPr algn="ctr"/>
                      <a:r>
                        <a:rPr lang="en-US" sz="1800" dirty="0"/>
                        <a:t>Quantity</a:t>
                      </a:r>
                    </a:p>
                  </a:txBody>
                  <a:tcPr/>
                </a:tc>
                <a:tc>
                  <a:txBody>
                    <a:bodyPr/>
                    <a:lstStyle/>
                    <a:p>
                      <a:pPr algn="ctr"/>
                      <a:r>
                        <a:rPr lang="en-US" sz="1800" dirty="0"/>
                        <a:t>Total Revenue</a:t>
                      </a:r>
                    </a:p>
                  </a:txBody>
                  <a:tcPr/>
                </a:tc>
                <a:tc>
                  <a:txBody>
                    <a:bodyPr/>
                    <a:lstStyle/>
                    <a:p>
                      <a:pPr algn="ctr"/>
                      <a:r>
                        <a:rPr lang="en-US" sz="1800" dirty="0"/>
                        <a:t>Total Cost</a:t>
                      </a:r>
                    </a:p>
                  </a:txBody>
                  <a:tcPr/>
                </a:tc>
                <a:tc>
                  <a:txBody>
                    <a:bodyPr/>
                    <a:lstStyle/>
                    <a:p>
                      <a:pPr algn="ctr"/>
                      <a:r>
                        <a:rPr lang="en-US" sz="1800" dirty="0"/>
                        <a:t>Marginal Revenue</a:t>
                      </a:r>
                    </a:p>
                  </a:txBody>
                  <a:tcPr/>
                </a:tc>
                <a:tc>
                  <a:txBody>
                    <a:bodyPr/>
                    <a:lstStyle/>
                    <a:p>
                      <a:pPr algn="ctr"/>
                      <a:r>
                        <a:rPr lang="en-US" sz="1800" dirty="0"/>
                        <a:t>Marginal cost</a:t>
                      </a:r>
                    </a:p>
                  </a:txBody>
                  <a:tcPr/>
                </a:tc>
                <a:extLst>
                  <a:ext uri="{0D108BD9-81ED-4DB2-BD59-A6C34878D82A}">
                    <a16:rowId xmlns="" xmlns:a16="http://schemas.microsoft.com/office/drawing/2014/main" val="1006731002"/>
                  </a:ext>
                </a:extLst>
              </a:tr>
              <a:tr h="267420">
                <a:tc>
                  <a:txBody>
                    <a:bodyPr/>
                    <a:lstStyle/>
                    <a:p>
                      <a:pPr algn="ctr"/>
                      <a:r>
                        <a:rPr lang="en-US" sz="1800" dirty="0"/>
                        <a:t>17</a:t>
                      </a:r>
                    </a:p>
                  </a:txBody>
                  <a:tcPr/>
                </a:tc>
                <a:tc>
                  <a:txBody>
                    <a:bodyPr/>
                    <a:lstStyle/>
                    <a:p>
                      <a:pPr algn="ctr"/>
                      <a:r>
                        <a:rPr lang="en-US" sz="1800" dirty="0"/>
                        <a:t>0</a:t>
                      </a:r>
                    </a:p>
                  </a:txBody>
                  <a:tcPr/>
                </a:tc>
                <a:tc>
                  <a:txBody>
                    <a:bodyPr/>
                    <a:lstStyle/>
                    <a:p>
                      <a:pPr algn="ctr"/>
                      <a:endParaRPr lang="en-US" sz="1800" dirty="0"/>
                    </a:p>
                  </a:txBody>
                  <a:tcPr/>
                </a:tc>
                <a:tc>
                  <a:txBody>
                    <a:bodyPr/>
                    <a:lstStyle/>
                    <a:p>
                      <a:pPr algn="ctr"/>
                      <a:endParaRPr lang="en-US" sz="1800" dirty="0"/>
                    </a:p>
                  </a:txBody>
                  <a:tcPr/>
                </a:tc>
                <a:tc>
                  <a:txBody>
                    <a:bodyPr/>
                    <a:lstStyle/>
                    <a:p>
                      <a:pPr algn="ctr"/>
                      <a:endParaRPr lang="en-US" sz="1800"/>
                    </a:p>
                  </a:txBody>
                  <a:tcPr/>
                </a:tc>
                <a:tc>
                  <a:txBody>
                    <a:bodyPr/>
                    <a:lstStyle/>
                    <a:p>
                      <a:pPr algn="ctr"/>
                      <a:endParaRPr lang="en-US" sz="1800"/>
                    </a:p>
                  </a:txBody>
                  <a:tcPr/>
                </a:tc>
                <a:extLst>
                  <a:ext uri="{0D108BD9-81ED-4DB2-BD59-A6C34878D82A}">
                    <a16:rowId xmlns="" xmlns:a16="http://schemas.microsoft.com/office/drawing/2014/main" val="3203003153"/>
                  </a:ext>
                </a:extLst>
              </a:tr>
              <a:tr h="267420">
                <a:tc>
                  <a:txBody>
                    <a:bodyPr/>
                    <a:lstStyle/>
                    <a:p>
                      <a:pPr algn="ctr"/>
                      <a:r>
                        <a:rPr lang="en-US" sz="1800" dirty="0"/>
                        <a:t>14</a:t>
                      </a:r>
                    </a:p>
                  </a:txBody>
                  <a:tcPr/>
                </a:tc>
                <a:tc>
                  <a:txBody>
                    <a:bodyPr/>
                    <a:lstStyle/>
                    <a:p>
                      <a:pPr algn="ctr"/>
                      <a:r>
                        <a:rPr lang="en-US" sz="1800" dirty="0"/>
                        <a:t>2</a:t>
                      </a:r>
                    </a:p>
                  </a:txBody>
                  <a:tcPr/>
                </a:tc>
                <a:tc>
                  <a:txBody>
                    <a:bodyPr/>
                    <a:lstStyle/>
                    <a:p>
                      <a:pPr algn="ctr"/>
                      <a:endParaRPr lang="en-US" sz="1800" dirty="0"/>
                    </a:p>
                  </a:txBody>
                  <a:tcPr/>
                </a:tc>
                <a:tc>
                  <a:txBody>
                    <a:bodyPr/>
                    <a:lstStyle/>
                    <a:p>
                      <a:pPr algn="ctr"/>
                      <a:r>
                        <a:rPr lang="en-US" sz="1800" dirty="0"/>
                        <a:t>20</a:t>
                      </a:r>
                    </a:p>
                  </a:txBody>
                  <a:tcPr/>
                </a:tc>
                <a:tc>
                  <a:txBody>
                    <a:bodyPr/>
                    <a:lstStyle/>
                    <a:p>
                      <a:pPr algn="ctr"/>
                      <a:endParaRPr lang="en-US" sz="1800" dirty="0"/>
                    </a:p>
                  </a:txBody>
                  <a:tcPr/>
                </a:tc>
                <a:tc>
                  <a:txBody>
                    <a:bodyPr/>
                    <a:lstStyle/>
                    <a:p>
                      <a:pPr algn="ctr"/>
                      <a:endParaRPr lang="en-US" sz="1800" dirty="0"/>
                    </a:p>
                  </a:txBody>
                  <a:tcPr/>
                </a:tc>
                <a:extLst>
                  <a:ext uri="{0D108BD9-81ED-4DB2-BD59-A6C34878D82A}">
                    <a16:rowId xmlns="" xmlns:a16="http://schemas.microsoft.com/office/drawing/2014/main" val="603062462"/>
                  </a:ext>
                </a:extLst>
              </a:tr>
              <a:tr h="267420">
                <a:tc>
                  <a:txBody>
                    <a:bodyPr/>
                    <a:lstStyle/>
                    <a:p>
                      <a:pPr algn="ctr"/>
                      <a:r>
                        <a:rPr lang="en-US" sz="1800" dirty="0"/>
                        <a:t>11</a:t>
                      </a:r>
                    </a:p>
                  </a:txBody>
                  <a:tcPr/>
                </a:tc>
                <a:tc>
                  <a:txBody>
                    <a:bodyPr/>
                    <a:lstStyle/>
                    <a:p>
                      <a:pPr algn="ctr"/>
                      <a:r>
                        <a:rPr lang="en-US" sz="1800" dirty="0"/>
                        <a:t>4</a:t>
                      </a:r>
                    </a:p>
                  </a:txBody>
                  <a:tcPr/>
                </a:tc>
                <a:tc>
                  <a:txBody>
                    <a:bodyPr/>
                    <a:lstStyle/>
                    <a:p>
                      <a:pPr algn="ctr"/>
                      <a:endParaRPr lang="en-US" sz="1800" dirty="0"/>
                    </a:p>
                  </a:txBody>
                  <a:tcPr/>
                </a:tc>
                <a:tc>
                  <a:txBody>
                    <a:bodyPr/>
                    <a:lstStyle/>
                    <a:p>
                      <a:pPr algn="ctr"/>
                      <a:r>
                        <a:rPr lang="en-US" sz="1800" dirty="0"/>
                        <a:t>24</a:t>
                      </a:r>
                    </a:p>
                  </a:txBody>
                  <a:tcPr/>
                </a:tc>
                <a:tc>
                  <a:txBody>
                    <a:bodyPr/>
                    <a:lstStyle/>
                    <a:p>
                      <a:pPr algn="ctr"/>
                      <a:endParaRPr lang="en-US" sz="1800" dirty="0"/>
                    </a:p>
                  </a:txBody>
                  <a:tcPr/>
                </a:tc>
                <a:tc>
                  <a:txBody>
                    <a:bodyPr/>
                    <a:lstStyle/>
                    <a:p>
                      <a:pPr algn="ctr"/>
                      <a:endParaRPr lang="en-US" sz="1800" dirty="0"/>
                    </a:p>
                  </a:txBody>
                  <a:tcPr/>
                </a:tc>
                <a:extLst>
                  <a:ext uri="{0D108BD9-81ED-4DB2-BD59-A6C34878D82A}">
                    <a16:rowId xmlns="" xmlns:a16="http://schemas.microsoft.com/office/drawing/2014/main" val="2461662607"/>
                  </a:ext>
                </a:extLst>
              </a:tr>
              <a:tr h="267420">
                <a:tc>
                  <a:txBody>
                    <a:bodyPr/>
                    <a:lstStyle/>
                    <a:p>
                      <a:pPr algn="ctr"/>
                      <a:r>
                        <a:rPr lang="en-US" sz="1800" dirty="0"/>
                        <a:t>8</a:t>
                      </a:r>
                    </a:p>
                  </a:txBody>
                  <a:tcPr/>
                </a:tc>
                <a:tc>
                  <a:txBody>
                    <a:bodyPr/>
                    <a:lstStyle/>
                    <a:p>
                      <a:pPr algn="ctr"/>
                      <a:r>
                        <a:rPr lang="en-US" sz="1800" dirty="0"/>
                        <a:t>6</a:t>
                      </a:r>
                    </a:p>
                  </a:txBody>
                  <a:tcPr/>
                </a:tc>
                <a:tc>
                  <a:txBody>
                    <a:bodyPr/>
                    <a:lstStyle/>
                    <a:p>
                      <a:pPr algn="ctr"/>
                      <a:endParaRPr lang="en-US" sz="1800" dirty="0"/>
                    </a:p>
                  </a:txBody>
                  <a:tcPr/>
                </a:tc>
                <a:tc>
                  <a:txBody>
                    <a:bodyPr/>
                    <a:lstStyle/>
                    <a:p>
                      <a:pPr algn="ctr"/>
                      <a:r>
                        <a:rPr lang="en-US" sz="1800" dirty="0"/>
                        <a:t>25</a:t>
                      </a:r>
                    </a:p>
                  </a:txBody>
                  <a:tcPr/>
                </a:tc>
                <a:tc>
                  <a:txBody>
                    <a:bodyPr/>
                    <a:lstStyle/>
                    <a:p>
                      <a:pPr algn="ctr"/>
                      <a:endParaRPr lang="en-US" sz="1800" dirty="0"/>
                    </a:p>
                  </a:txBody>
                  <a:tcPr/>
                </a:tc>
                <a:tc>
                  <a:txBody>
                    <a:bodyPr/>
                    <a:lstStyle/>
                    <a:p>
                      <a:pPr algn="ctr"/>
                      <a:endParaRPr lang="en-US" sz="1800" dirty="0"/>
                    </a:p>
                  </a:txBody>
                  <a:tcPr/>
                </a:tc>
                <a:extLst>
                  <a:ext uri="{0D108BD9-81ED-4DB2-BD59-A6C34878D82A}">
                    <a16:rowId xmlns="" xmlns:a16="http://schemas.microsoft.com/office/drawing/2014/main" val="2270904426"/>
                  </a:ext>
                </a:extLst>
              </a:tr>
              <a:tr h="267420">
                <a:tc>
                  <a:txBody>
                    <a:bodyPr/>
                    <a:lstStyle/>
                    <a:p>
                      <a:pPr algn="ctr"/>
                      <a:r>
                        <a:rPr lang="en-US" sz="1800" dirty="0"/>
                        <a:t>5</a:t>
                      </a:r>
                    </a:p>
                  </a:txBody>
                  <a:tcPr/>
                </a:tc>
                <a:tc>
                  <a:txBody>
                    <a:bodyPr/>
                    <a:lstStyle/>
                    <a:p>
                      <a:pPr algn="ctr"/>
                      <a:r>
                        <a:rPr lang="en-US" sz="1800" dirty="0"/>
                        <a:t>8</a:t>
                      </a:r>
                    </a:p>
                  </a:txBody>
                  <a:tcPr/>
                </a:tc>
                <a:tc>
                  <a:txBody>
                    <a:bodyPr/>
                    <a:lstStyle/>
                    <a:p>
                      <a:pPr algn="ctr"/>
                      <a:endParaRPr lang="en-US" sz="1800" dirty="0"/>
                    </a:p>
                  </a:txBody>
                  <a:tcPr/>
                </a:tc>
                <a:tc>
                  <a:txBody>
                    <a:bodyPr/>
                    <a:lstStyle/>
                    <a:p>
                      <a:pPr algn="ctr"/>
                      <a:r>
                        <a:rPr lang="en-US" sz="1800" dirty="0"/>
                        <a:t>27</a:t>
                      </a:r>
                    </a:p>
                  </a:txBody>
                  <a:tcPr/>
                </a:tc>
                <a:tc>
                  <a:txBody>
                    <a:bodyPr/>
                    <a:lstStyle/>
                    <a:p>
                      <a:pPr algn="ctr"/>
                      <a:endParaRPr lang="en-US" sz="1800" dirty="0"/>
                    </a:p>
                  </a:txBody>
                  <a:tcPr/>
                </a:tc>
                <a:tc>
                  <a:txBody>
                    <a:bodyPr/>
                    <a:lstStyle/>
                    <a:p>
                      <a:pPr algn="ctr"/>
                      <a:endParaRPr lang="en-US" sz="1800" dirty="0"/>
                    </a:p>
                  </a:txBody>
                  <a:tcPr/>
                </a:tc>
                <a:extLst>
                  <a:ext uri="{0D108BD9-81ED-4DB2-BD59-A6C34878D82A}">
                    <a16:rowId xmlns="" xmlns:a16="http://schemas.microsoft.com/office/drawing/2014/main" val="975102961"/>
                  </a:ext>
                </a:extLst>
              </a:tr>
              <a:tr h="267420">
                <a:tc>
                  <a:txBody>
                    <a:bodyPr/>
                    <a:lstStyle/>
                    <a:p>
                      <a:pPr algn="ctr"/>
                      <a:r>
                        <a:rPr lang="en-US" sz="1800" dirty="0"/>
                        <a:t>2</a:t>
                      </a:r>
                    </a:p>
                  </a:txBody>
                  <a:tcPr/>
                </a:tc>
                <a:tc>
                  <a:txBody>
                    <a:bodyPr/>
                    <a:lstStyle/>
                    <a:p>
                      <a:pPr algn="ctr"/>
                      <a:r>
                        <a:rPr lang="en-US" sz="1800" dirty="0"/>
                        <a:t>10</a:t>
                      </a:r>
                    </a:p>
                  </a:txBody>
                  <a:tcPr/>
                </a:tc>
                <a:tc>
                  <a:txBody>
                    <a:bodyPr/>
                    <a:lstStyle/>
                    <a:p>
                      <a:pPr algn="ctr"/>
                      <a:endParaRPr lang="en-US" sz="1800" dirty="0"/>
                    </a:p>
                  </a:txBody>
                  <a:tcPr/>
                </a:tc>
                <a:tc>
                  <a:txBody>
                    <a:bodyPr/>
                    <a:lstStyle/>
                    <a:p>
                      <a:pPr algn="ctr"/>
                      <a:r>
                        <a:rPr lang="en-US" sz="1800" dirty="0"/>
                        <a:t>29</a:t>
                      </a:r>
                    </a:p>
                  </a:txBody>
                  <a:tcPr/>
                </a:tc>
                <a:tc>
                  <a:txBody>
                    <a:bodyPr/>
                    <a:lstStyle/>
                    <a:p>
                      <a:pPr algn="ctr"/>
                      <a:endParaRPr lang="en-US" sz="1800" dirty="0"/>
                    </a:p>
                  </a:txBody>
                  <a:tcPr/>
                </a:tc>
                <a:tc>
                  <a:txBody>
                    <a:bodyPr/>
                    <a:lstStyle/>
                    <a:p>
                      <a:pPr algn="ctr"/>
                      <a:endParaRPr lang="en-US" sz="1800" dirty="0"/>
                    </a:p>
                  </a:txBody>
                  <a:tcPr/>
                </a:tc>
                <a:extLst>
                  <a:ext uri="{0D108BD9-81ED-4DB2-BD59-A6C34878D82A}">
                    <a16:rowId xmlns="" xmlns:a16="http://schemas.microsoft.com/office/drawing/2014/main" val="1839199158"/>
                  </a:ext>
                </a:extLst>
              </a:tr>
              <a:tr h="267420">
                <a:tc>
                  <a:txBody>
                    <a:bodyPr/>
                    <a:lstStyle/>
                    <a:p>
                      <a:pPr algn="ctr"/>
                      <a:r>
                        <a:rPr lang="en-US" sz="1800" dirty="0"/>
                        <a:t>0</a:t>
                      </a:r>
                    </a:p>
                  </a:txBody>
                  <a:tcPr/>
                </a:tc>
                <a:tc>
                  <a:txBody>
                    <a:bodyPr/>
                    <a:lstStyle/>
                    <a:p>
                      <a:pPr algn="ctr"/>
                      <a:r>
                        <a:rPr lang="en-US" sz="1800" dirty="0"/>
                        <a:t>12</a:t>
                      </a:r>
                    </a:p>
                  </a:txBody>
                  <a:tcPr/>
                </a:tc>
                <a:tc>
                  <a:txBody>
                    <a:bodyPr/>
                    <a:lstStyle/>
                    <a:p>
                      <a:pPr algn="ctr"/>
                      <a:endParaRPr lang="en-US" sz="1800" dirty="0"/>
                    </a:p>
                  </a:txBody>
                  <a:tcPr/>
                </a:tc>
                <a:tc>
                  <a:txBody>
                    <a:bodyPr/>
                    <a:lstStyle/>
                    <a:p>
                      <a:pPr algn="ctr"/>
                      <a:r>
                        <a:rPr lang="en-US" sz="1800" dirty="0"/>
                        <a:t>31</a:t>
                      </a:r>
                    </a:p>
                  </a:txBody>
                  <a:tcPr/>
                </a:tc>
                <a:tc>
                  <a:txBody>
                    <a:bodyPr/>
                    <a:lstStyle/>
                    <a:p>
                      <a:pPr algn="ctr"/>
                      <a:endParaRPr lang="en-US" sz="1800" dirty="0"/>
                    </a:p>
                  </a:txBody>
                  <a:tcPr/>
                </a:tc>
                <a:tc>
                  <a:txBody>
                    <a:bodyPr/>
                    <a:lstStyle/>
                    <a:p>
                      <a:pPr algn="ctr"/>
                      <a:endParaRPr lang="en-US" sz="1800" dirty="0"/>
                    </a:p>
                  </a:txBody>
                  <a:tcPr/>
                </a:tc>
                <a:extLst>
                  <a:ext uri="{0D108BD9-81ED-4DB2-BD59-A6C34878D82A}">
                    <a16:rowId xmlns="" xmlns:a16="http://schemas.microsoft.com/office/drawing/2014/main" val="3132950846"/>
                  </a:ext>
                </a:extLst>
              </a:tr>
            </a:tbl>
          </a:graphicData>
        </a:graphic>
      </p:graphicFrame>
      <p:sp>
        <p:nvSpPr>
          <p:cNvPr id="5" name="TextBox 4"/>
          <p:cNvSpPr txBox="1"/>
          <p:nvPr/>
        </p:nvSpPr>
        <p:spPr>
          <a:xfrm>
            <a:off x="1741714" y="5312229"/>
            <a:ext cx="8723088" cy="1200329"/>
          </a:xfrm>
          <a:prstGeom prst="rect">
            <a:avLst/>
          </a:prstGeom>
          <a:noFill/>
        </p:spPr>
        <p:txBody>
          <a:bodyPr wrap="square" rtlCol="0">
            <a:spAutoFit/>
          </a:bodyPr>
          <a:lstStyle/>
          <a:p>
            <a:pPr marL="342900" indent="-342900">
              <a:buAutoNum type="arabicPeriod"/>
            </a:pPr>
            <a:r>
              <a:rPr lang="en-US" dirty="0"/>
              <a:t>Find output of monopolistic firm? (For that you need marginal revenue and marginal cost)</a:t>
            </a:r>
          </a:p>
          <a:p>
            <a:pPr marL="342900" indent="-342900">
              <a:buAutoNum type="arabicPeriod"/>
            </a:pPr>
            <a:r>
              <a:rPr lang="en-US" dirty="0"/>
              <a:t>Graph everything: indicate output point, demand and marginal revenue curve, finally indicate profit area?</a:t>
            </a:r>
          </a:p>
        </p:txBody>
      </p:sp>
      <p:grpSp>
        <p:nvGrpSpPr>
          <p:cNvPr id="1759" name="SMARTInkShape-Group854"/>
          <p:cNvGrpSpPr/>
          <p:nvPr/>
        </p:nvGrpSpPr>
        <p:grpSpPr>
          <a:xfrm>
            <a:off x="5500684" y="2657642"/>
            <a:ext cx="347667" cy="218312"/>
            <a:chOff x="5500684" y="2657642"/>
            <a:chExt cx="347667" cy="218312"/>
          </a:xfrm>
        </p:grpSpPr>
        <p:sp>
          <p:nvSpPr>
            <p:cNvPr id="1755" name="SMARTInkShape-4237"/>
            <p:cNvSpPr/>
            <p:nvPr/>
          </p:nvSpPr>
          <p:spPr>
            <a:xfrm>
              <a:off x="5753100" y="2714625"/>
              <a:ext cx="95251" cy="161329"/>
            </a:xfrm>
            <a:custGeom>
              <a:avLst/>
              <a:gdLst/>
              <a:ahLst/>
              <a:cxnLst/>
              <a:rect l="0" t="0" r="0" b="0"/>
              <a:pathLst>
                <a:path w="95251" h="161329">
                  <a:moveTo>
                    <a:pt x="0" y="47625"/>
                  </a:moveTo>
                  <a:lnTo>
                    <a:pt x="31435" y="86664"/>
                  </a:lnTo>
                  <a:lnTo>
                    <a:pt x="52610" y="120258"/>
                  </a:lnTo>
                  <a:lnTo>
                    <a:pt x="55132" y="131412"/>
                  </a:lnTo>
                  <a:lnTo>
                    <a:pt x="53431" y="140602"/>
                  </a:lnTo>
                  <a:lnTo>
                    <a:pt x="49345" y="151727"/>
                  </a:lnTo>
                  <a:lnTo>
                    <a:pt x="48772" y="155126"/>
                  </a:lnTo>
                  <a:lnTo>
                    <a:pt x="46273" y="157392"/>
                  </a:lnTo>
                  <a:lnTo>
                    <a:pt x="33701" y="160582"/>
                  </a:lnTo>
                  <a:lnTo>
                    <a:pt x="26267" y="161328"/>
                  </a:lnTo>
                  <a:lnTo>
                    <a:pt x="19435" y="158838"/>
                  </a:lnTo>
                  <a:lnTo>
                    <a:pt x="16132" y="156692"/>
                  </a:lnTo>
                  <a:lnTo>
                    <a:pt x="13930" y="154203"/>
                  </a:lnTo>
                  <a:lnTo>
                    <a:pt x="11482" y="148615"/>
                  </a:lnTo>
                  <a:lnTo>
                    <a:pt x="9697" y="121920"/>
                  </a:lnTo>
                  <a:lnTo>
                    <a:pt x="14632" y="101389"/>
                  </a:lnTo>
                  <a:lnTo>
                    <a:pt x="36368" y="62349"/>
                  </a:lnTo>
                  <a:lnTo>
                    <a:pt x="67359" y="20656"/>
                  </a:lnTo>
                  <a:lnTo>
                    <a:pt x="78622" y="9180"/>
                  </a:lnTo>
                  <a:lnTo>
                    <a:pt x="952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6" name="SMARTInkShape-4238"/>
            <p:cNvSpPr/>
            <p:nvPr/>
          </p:nvSpPr>
          <p:spPr>
            <a:xfrm>
              <a:off x="5500684" y="2657642"/>
              <a:ext cx="128592" cy="189668"/>
            </a:xfrm>
            <a:custGeom>
              <a:avLst/>
              <a:gdLst/>
              <a:ahLst/>
              <a:cxnLst/>
              <a:rect l="0" t="0" r="0" b="0"/>
              <a:pathLst>
                <a:path w="128592" h="189668">
                  <a:moveTo>
                    <a:pt x="23816" y="47458"/>
                  </a:moveTo>
                  <a:lnTo>
                    <a:pt x="28873" y="37345"/>
                  </a:lnTo>
                  <a:lnTo>
                    <a:pt x="37000" y="29558"/>
                  </a:lnTo>
                  <a:lnTo>
                    <a:pt x="63456" y="12685"/>
                  </a:lnTo>
                  <a:lnTo>
                    <a:pt x="67892" y="6250"/>
                  </a:lnTo>
                  <a:lnTo>
                    <a:pt x="71191" y="4111"/>
                  </a:lnTo>
                  <a:lnTo>
                    <a:pt x="87531" y="396"/>
                  </a:lnTo>
                  <a:lnTo>
                    <a:pt x="99727" y="0"/>
                  </a:lnTo>
                  <a:lnTo>
                    <a:pt x="104056" y="2061"/>
                  </a:lnTo>
                  <a:lnTo>
                    <a:pt x="121937" y="21306"/>
                  </a:lnTo>
                  <a:lnTo>
                    <a:pt x="125634" y="30896"/>
                  </a:lnTo>
                  <a:lnTo>
                    <a:pt x="128418" y="78060"/>
                  </a:lnTo>
                  <a:lnTo>
                    <a:pt x="127499" y="101441"/>
                  </a:lnTo>
                  <a:lnTo>
                    <a:pt x="115329" y="143546"/>
                  </a:lnTo>
                  <a:lnTo>
                    <a:pt x="109291" y="153664"/>
                  </a:lnTo>
                  <a:lnTo>
                    <a:pt x="65843" y="182743"/>
                  </a:lnTo>
                  <a:lnTo>
                    <a:pt x="51320" y="188084"/>
                  </a:lnTo>
                  <a:lnTo>
                    <a:pt x="35258" y="189667"/>
                  </a:lnTo>
                  <a:lnTo>
                    <a:pt x="17093" y="185079"/>
                  </a:lnTo>
                  <a:lnTo>
                    <a:pt x="12984" y="182597"/>
                  </a:lnTo>
                  <a:lnTo>
                    <a:pt x="792" y="167925"/>
                  </a:lnTo>
                  <a:lnTo>
                    <a:pt x="0" y="162695"/>
                  </a:lnTo>
                  <a:lnTo>
                    <a:pt x="1942" y="148416"/>
                  </a:lnTo>
                  <a:lnTo>
                    <a:pt x="3942" y="143338"/>
                  </a:lnTo>
                  <a:lnTo>
                    <a:pt x="6333" y="139953"/>
                  </a:lnTo>
                  <a:lnTo>
                    <a:pt x="22832" y="129464"/>
                  </a:lnTo>
                  <a:lnTo>
                    <a:pt x="57397" y="116883"/>
                  </a:lnTo>
                  <a:lnTo>
                    <a:pt x="62078" y="115967"/>
                  </a:lnTo>
                  <a:lnTo>
                    <a:pt x="72924" y="117770"/>
                  </a:lnTo>
                  <a:lnTo>
                    <a:pt x="84800" y="123158"/>
                  </a:lnTo>
                  <a:lnTo>
                    <a:pt x="128591" y="1617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7" name="SMARTInkShape-4239"/>
            <p:cNvSpPr/>
            <p:nvPr/>
          </p:nvSpPr>
          <p:spPr>
            <a:xfrm>
              <a:off x="5743967" y="2724150"/>
              <a:ext cx="9134" cy="57151"/>
            </a:xfrm>
            <a:custGeom>
              <a:avLst/>
              <a:gdLst/>
              <a:ahLst/>
              <a:cxnLst/>
              <a:rect l="0" t="0" r="0" b="0"/>
              <a:pathLst>
                <a:path w="9134" h="57151">
                  <a:moveTo>
                    <a:pt x="9133" y="0"/>
                  </a:moveTo>
                  <a:lnTo>
                    <a:pt x="9133" y="13257"/>
                  </a:lnTo>
                  <a:lnTo>
                    <a:pt x="8075" y="15188"/>
                  </a:lnTo>
                  <a:lnTo>
                    <a:pt x="6311" y="16475"/>
                  </a:lnTo>
                  <a:lnTo>
                    <a:pt x="4077" y="17333"/>
                  </a:lnTo>
                  <a:lnTo>
                    <a:pt x="2587" y="18964"/>
                  </a:lnTo>
                  <a:lnTo>
                    <a:pt x="932" y="23598"/>
                  </a:lnTo>
                  <a:lnTo>
                    <a:pt x="0" y="32157"/>
                  </a:lnTo>
                  <a:lnTo>
                    <a:pt x="2605" y="38281"/>
                  </a:lnTo>
                  <a:lnTo>
                    <a:pt x="6232" y="44530"/>
                  </a:lnTo>
                  <a:lnTo>
                    <a:pt x="9133" y="57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8" name="SMARTInkShape-4240"/>
            <p:cNvSpPr/>
            <p:nvPr/>
          </p:nvSpPr>
          <p:spPr>
            <a:xfrm>
              <a:off x="5753100" y="2667392"/>
              <a:ext cx="66676" cy="18659"/>
            </a:xfrm>
            <a:custGeom>
              <a:avLst/>
              <a:gdLst/>
              <a:ahLst/>
              <a:cxnLst/>
              <a:rect l="0" t="0" r="0" b="0"/>
              <a:pathLst>
                <a:path w="66676" h="18659">
                  <a:moveTo>
                    <a:pt x="66675" y="9133"/>
                  </a:moveTo>
                  <a:lnTo>
                    <a:pt x="66675" y="4076"/>
                  </a:lnTo>
                  <a:lnTo>
                    <a:pt x="65617" y="2587"/>
                  </a:lnTo>
                  <a:lnTo>
                    <a:pt x="63853" y="1594"/>
                  </a:lnTo>
                  <a:lnTo>
                    <a:pt x="53418" y="0"/>
                  </a:lnTo>
                  <a:lnTo>
                    <a:pt x="0" y="186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63" name="SMARTInkShape-Group855"/>
          <p:cNvGrpSpPr/>
          <p:nvPr/>
        </p:nvGrpSpPr>
        <p:grpSpPr>
          <a:xfrm>
            <a:off x="5619915" y="2962275"/>
            <a:ext cx="398517" cy="276226"/>
            <a:chOff x="5619915" y="2962275"/>
            <a:chExt cx="398517" cy="276226"/>
          </a:xfrm>
        </p:grpSpPr>
        <p:sp>
          <p:nvSpPr>
            <p:cNvPr id="1760" name="SMARTInkShape-4241"/>
            <p:cNvSpPr/>
            <p:nvPr/>
          </p:nvSpPr>
          <p:spPr>
            <a:xfrm>
              <a:off x="5867564" y="3028950"/>
              <a:ext cx="114137" cy="84199"/>
            </a:xfrm>
            <a:custGeom>
              <a:avLst/>
              <a:gdLst/>
              <a:ahLst/>
              <a:cxnLst/>
              <a:rect l="0" t="0" r="0" b="0"/>
              <a:pathLst>
                <a:path w="114137" h="84199">
                  <a:moveTo>
                    <a:pt x="37936" y="0"/>
                  </a:moveTo>
                  <a:lnTo>
                    <a:pt x="37936" y="5057"/>
                  </a:lnTo>
                  <a:lnTo>
                    <a:pt x="35114" y="10361"/>
                  </a:lnTo>
                  <a:lnTo>
                    <a:pt x="6137" y="55479"/>
                  </a:lnTo>
                  <a:lnTo>
                    <a:pt x="389" y="73893"/>
                  </a:lnTo>
                  <a:lnTo>
                    <a:pt x="0" y="80573"/>
                  </a:lnTo>
                  <a:lnTo>
                    <a:pt x="2062" y="82290"/>
                  </a:lnTo>
                  <a:lnTo>
                    <a:pt x="9997" y="84198"/>
                  </a:lnTo>
                  <a:lnTo>
                    <a:pt x="14019" y="83649"/>
                  </a:lnTo>
                  <a:lnTo>
                    <a:pt x="26851" y="78877"/>
                  </a:lnTo>
                  <a:lnTo>
                    <a:pt x="72844" y="76357"/>
                  </a:lnTo>
                  <a:lnTo>
                    <a:pt x="114136" y="76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1" name="SMARTInkShape-4242"/>
            <p:cNvSpPr/>
            <p:nvPr/>
          </p:nvSpPr>
          <p:spPr>
            <a:xfrm>
              <a:off x="5972175" y="3019589"/>
              <a:ext cx="46257" cy="218912"/>
            </a:xfrm>
            <a:custGeom>
              <a:avLst/>
              <a:gdLst/>
              <a:ahLst/>
              <a:cxnLst/>
              <a:rect l="0" t="0" r="0" b="0"/>
              <a:pathLst>
                <a:path w="46257" h="218912">
                  <a:moveTo>
                    <a:pt x="19050" y="37936"/>
                  </a:moveTo>
                  <a:lnTo>
                    <a:pt x="19050" y="32879"/>
                  </a:lnTo>
                  <a:lnTo>
                    <a:pt x="21872" y="27575"/>
                  </a:lnTo>
                  <a:lnTo>
                    <a:pt x="34239" y="12426"/>
                  </a:lnTo>
                  <a:lnTo>
                    <a:pt x="37592" y="1703"/>
                  </a:lnTo>
                  <a:lnTo>
                    <a:pt x="38819" y="1081"/>
                  </a:lnTo>
                  <a:lnTo>
                    <a:pt x="46256" y="0"/>
                  </a:lnTo>
                  <a:lnTo>
                    <a:pt x="40808" y="8531"/>
                  </a:lnTo>
                  <a:lnTo>
                    <a:pt x="27898" y="50606"/>
                  </a:lnTo>
                  <a:lnTo>
                    <a:pt x="12288" y="97348"/>
                  </a:lnTo>
                  <a:lnTo>
                    <a:pt x="9687" y="143579"/>
                  </a:lnTo>
                  <a:lnTo>
                    <a:pt x="595" y="189069"/>
                  </a:lnTo>
                  <a:lnTo>
                    <a:pt x="0" y="21891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2" name="SMARTInkShape-4243"/>
            <p:cNvSpPr/>
            <p:nvPr/>
          </p:nvSpPr>
          <p:spPr>
            <a:xfrm>
              <a:off x="5619915" y="2962275"/>
              <a:ext cx="171166" cy="266701"/>
            </a:xfrm>
            <a:custGeom>
              <a:avLst/>
              <a:gdLst/>
              <a:ahLst/>
              <a:cxnLst/>
              <a:rect l="0" t="0" r="0" b="0"/>
              <a:pathLst>
                <a:path w="171166" h="266701">
                  <a:moveTo>
                    <a:pt x="56985" y="0"/>
                  </a:moveTo>
                  <a:lnTo>
                    <a:pt x="56985" y="14189"/>
                  </a:lnTo>
                  <a:lnTo>
                    <a:pt x="42796" y="55503"/>
                  </a:lnTo>
                  <a:lnTo>
                    <a:pt x="12509" y="100634"/>
                  </a:lnTo>
                  <a:lnTo>
                    <a:pt x="0" y="114124"/>
                  </a:lnTo>
                  <a:lnTo>
                    <a:pt x="44961" y="114298"/>
                  </a:lnTo>
                  <a:lnTo>
                    <a:pt x="92446" y="114300"/>
                  </a:lnTo>
                  <a:lnTo>
                    <a:pt x="117159" y="113242"/>
                  </a:lnTo>
                  <a:lnTo>
                    <a:pt x="132697" y="105658"/>
                  </a:lnTo>
                  <a:lnTo>
                    <a:pt x="137554" y="105167"/>
                  </a:lnTo>
                  <a:lnTo>
                    <a:pt x="139273" y="103978"/>
                  </a:lnTo>
                  <a:lnTo>
                    <a:pt x="140419" y="102127"/>
                  </a:lnTo>
                  <a:lnTo>
                    <a:pt x="142750" y="97248"/>
                  </a:lnTo>
                  <a:lnTo>
                    <a:pt x="155834" y="77339"/>
                  </a:lnTo>
                  <a:lnTo>
                    <a:pt x="160004" y="64778"/>
                  </a:lnTo>
                  <a:lnTo>
                    <a:pt x="162472" y="51052"/>
                  </a:lnTo>
                  <a:lnTo>
                    <a:pt x="171165" y="38268"/>
                  </a:lnTo>
                  <a:lnTo>
                    <a:pt x="170203" y="53342"/>
                  </a:lnTo>
                  <a:lnTo>
                    <a:pt x="163674" y="69545"/>
                  </a:lnTo>
                  <a:lnTo>
                    <a:pt x="142636" y="115769"/>
                  </a:lnTo>
                  <a:lnTo>
                    <a:pt x="133371" y="155572"/>
                  </a:lnTo>
                  <a:lnTo>
                    <a:pt x="120091" y="200443"/>
                  </a:lnTo>
                  <a:lnTo>
                    <a:pt x="104610" y="2667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66" name="SMARTInkShape-Group856"/>
          <p:cNvGrpSpPr/>
          <p:nvPr/>
        </p:nvGrpSpPr>
        <p:grpSpPr>
          <a:xfrm>
            <a:off x="5640680" y="3315280"/>
            <a:ext cx="369204" cy="256596"/>
            <a:chOff x="5640680" y="3315280"/>
            <a:chExt cx="369204" cy="256596"/>
          </a:xfrm>
        </p:grpSpPr>
        <p:sp>
          <p:nvSpPr>
            <p:cNvPr id="1764" name="SMARTInkShape-4244"/>
            <p:cNvSpPr/>
            <p:nvPr/>
          </p:nvSpPr>
          <p:spPr>
            <a:xfrm>
              <a:off x="5915514" y="3352989"/>
              <a:ext cx="94370" cy="180585"/>
            </a:xfrm>
            <a:custGeom>
              <a:avLst/>
              <a:gdLst/>
              <a:ahLst/>
              <a:cxnLst/>
              <a:rect l="0" t="0" r="0" b="0"/>
              <a:pathLst>
                <a:path w="94370" h="180585">
                  <a:moveTo>
                    <a:pt x="85236" y="56961"/>
                  </a:moveTo>
                  <a:lnTo>
                    <a:pt x="85236" y="48760"/>
                  </a:lnTo>
                  <a:lnTo>
                    <a:pt x="91782" y="40093"/>
                  </a:lnTo>
                  <a:lnTo>
                    <a:pt x="94369" y="30137"/>
                  </a:lnTo>
                  <a:lnTo>
                    <a:pt x="87079" y="14581"/>
                  </a:lnTo>
                  <a:lnTo>
                    <a:pt x="81470" y="7081"/>
                  </a:lnTo>
                  <a:lnTo>
                    <a:pt x="75447" y="3042"/>
                  </a:lnTo>
                  <a:lnTo>
                    <a:pt x="68186" y="1247"/>
                  </a:lnTo>
                  <a:lnTo>
                    <a:pt x="40213" y="0"/>
                  </a:lnTo>
                  <a:lnTo>
                    <a:pt x="21566" y="4923"/>
                  </a:lnTo>
                  <a:lnTo>
                    <a:pt x="17390" y="7453"/>
                  </a:lnTo>
                  <a:lnTo>
                    <a:pt x="5080" y="22206"/>
                  </a:lnTo>
                  <a:lnTo>
                    <a:pt x="1986" y="28462"/>
                  </a:lnTo>
                  <a:lnTo>
                    <a:pt x="0" y="46158"/>
                  </a:lnTo>
                  <a:lnTo>
                    <a:pt x="4712" y="63873"/>
                  </a:lnTo>
                  <a:lnTo>
                    <a:pt x="41321" y="109416"/>
                  </a:lnTo>
                  <a:lnTo>
                    <a:pt x="52116" y="128948"/>
                  </a:lnTo>
                  <a:lnTo>
                    <a:pt x="55763" y="145028"/>
                  </a:lnTo>
                  <a:lnTo>
                    <a:pt x="56395" y="160196"/>
                  </a:lnTo>
                  <a:lnTo>
                    <a:pt x="53720" y="169165"/>
                  </a:lnTo>
                  <a:lnTo>
                    <a:pt x="51526" y="173039"/>
                  </a:lnTo>
                  <a:lnTo>
                    <a:pt x="49004" y="175621"/>
                  </a:lnTo>
                  <a:lnTo>
                    <a:pt x="43380" y="178490"/>
                  </a:lnTo>
                  <a:lnTo>
                    <a:pt x="24860" y="180584"/>
                  </a:lnTo>
                  <a:lnTo>
                    <a:pt x="21702" y="178535"/>
                  </a:lnTo>
                  <a:lnTo>
                    <a:pt x="15371" y="170613"/>
                  </a:lnTo>
                  <a:lnTo>
                    <a:pt x="11851" y="162860"/>
                  </a:lnTo>
                  <a:lnTo>
                    <a:pt x="9593" y="144201"/>
                  </a:lnTo>
                  <a:lnTo>
                    <a:pt x="18769" y="101314"/>
                  </a:lnTo>
                  <a:lnTo>
                    <a:pt x="25913" y="83390"/>
                  </a:lnTo>
                  <a:lnTo>
                    <a:pt x="54734" y="39307"/>
                  </a:lnTo>
                  <a:lnTo>
                    <a:pt x="85236" y="933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5" name="SMARTInkShape-4245"/>
            <p:cNvSpPr/>
            <p:nvPr/>
          </p:nvSpPr>
          <p:spPr>
            <a:xfrm>
              <a:off x="5640680" y="3315280"/>
              <a:ext cx="197740" cy="256596"/>
            </a:xfrm>
            <a:custGeom>
              <a:avLst/>
              <a:gdLst/>
              <a:ahLst/>
              <a:cxnLst/>
              <a:rect l="0" t="0" r="0" b="0"/>
              <a:pathLst>
                <a:path w="197740" h="256596">
                  <a:moveTo>
                    <a:pt x="55270" y="8945"/>
                  </a:moveTo>
                  <a:lnTo>
                    <a:pt x="55270" y="17146"/>
                  </a:lnTo>
                  <a:lnTo>
                    <a:pt x="35972" y="54192"/>
                  </a:lnTo>
                  <a:lnTo>
                    <a:pt x="10811" y="87365"/>
                  </a:lnTo>
                  <a:lnTo>
                    <a:pt x="2351" y="93564"/>
                  </a:lnTo>
                  <a:lnTo>
                    <a:pt x="0" y="98764"/>
                  </a:lnTo>
                  <a:lnTo>
                    <a:pt x="432" y="100575"/>
                  </a:lnTo>
                  <a:lnTo>
                    <a:pt x="1779" y="101781"/>
                  </a:lnTo>
                  <a:lnTo>
                    <a:pt x="6095" y="103122"/>
                  </a:lnTo>
                  <a:lnTo>
                    <a:pt x="51326" y="104176"/>
                  </a:lnTo>
                  <a:lnTo>
                    <a:pt x="61984" y="103128"/>
                  </a:lnTo>
                  <a:lnTo>
                    <a:pt x="103779" y="95993"/>
                  </a:lnTo>
                  <a:lnTo>
                    <a:pt x="132507" y="93873"/>
                  </a:lnTo>
                  <a:lnTo>
                    <a:pt x="159734" y="82927"/>
                  </a:lnTo>
                  <a:lnTo>
                    <a:pt x="167627" y="77063"/>
                  </a:lnTo>
                  <a:lnTo>
                    <a:pt x="179675" y="52265"/>
                  </a:lnTo>
                  <a:lnTo>
                    <a:pt x="187442" y="23587"/>
                  </a:lnTo>
                  <a:lnTo>
                    <a:pt x="188096" y="16158"/>
                  </a:lnTo>
                  <a:lnTo>
                    <a:pt x="191209" y="9328"/>
                  </a:lnTo>
                  <a:lnTo>
                    <a:pt x="197739" y="0"/>
                  </a:lnTo>
                  <a:lnTo>
                    <a:pt x="192969" y="4648"/>
                  </a:lnTo>
                  <a:lnTo>
                    <a:pt x="190553" y="9858"/>
                  </a:lnTo>
                  <a:lnTo>
                    <a:pt x="181270" y="32545"/>
                  </a:lnTo>
                  <a:lnTo>
                    <a:pt x="173507" y="50627"/>
                  </a:lnTo>
                  <a:lnTo>
                    <a:pt x="165032" y="87080"/>
                  </a:lnTo>
                  <a:lnTo>
                    <a:pt x="144081" y="129207"/>
                  </a:lnTo>
                  <a:lnTo>
                    <a:pt x="133064" y="175862"/>
                  </a:lnTo>
                  <a:lnTo>
                    <a:pt x="124141" y="219152"/>
                  </a:lnTo>
                  <a:lnTo>
                    <a:pt x="112420" y="25659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72" name="SMARTInkShape-Group857"/>
          <p:cNvGrpSpPr/>
          <p:nvPr/>
        </p:nvGrpSpPr>
        <p:grpSpPr>
          <a:xfrm>
            <a:off x="5545465" y="3695700"/>
            <a:ext cx="435662" cy="875568"/>
            <a:chOff x="5545465" y="3695700"/>
            <a:chExt cx="435662" cy="875568"/>
          </a:xfrm>
        </p:grpSpPr>
        <p:sp>
          <p:nvSpPr>
            <p:cNvPr id="1767" name="SMARTInkShape-4246"/>
            <p:cNvSpPr/>
            <p:nvPr/>
          </p:nvSpPr>
          <p:spPr>
            <a:xfrm>
              <a:off x="5821541" y="3695700"/>
              <a:ext cx="144876" cy="188419"/>
            </a:xfrm>
            <a:custGeom>
              <a:avLst/>
              <a:gdLst/>
              <a:ahLst/>
              <a:cxnLst/>
              <a:rect l="0" t="0" r="0" b="0"/>
              <a:pathLst>
                <a:path w="144876" h="188419">
                  <a:moveTo>
                    <a:pt x="55384" y="9525"/>
                  </a:moveTo>
                  <a:lnTo>
                    <a:pt x="55384" y="14581"/>
                  </a:lnTo>
                  <a:lnTo>
                    <a:pt x="50328" y="27839"/>
                  </a:lnTo>
                  <a:lnTo>
                    <a:pt x="22271" y="74442"/>
                  </a:lnTo>
                  <a:lnTo>
                    <a:pt x="6296" y="96963"/>
                  </a:lnTo>
                  <a:lnTo>
                    <a:pt x="623" y="118100"/>
                  </a:lnTo>
                  <a:lnTo>
                    <a:pt x="0" y="142943"/>
                  </a:lnTo>
                  <a:lnTo>
                    <a:pt x="6048" y="163121"/>
                  </a:lnTo>
                  <a:lnTo>
                    <a:pt x="11585" y="172334"/>
                  </a:lnTo>
                  <a:lnTo>
                    <a:pt x="25708" y="183471"/>
                  </a:lnTo>
                  <a:lnTo>
                    <a:pt x="43299" y="188418"/>
                  </a:lnTo>
                  <a:lnTo>
                    <a:pt x="58480" y="183930"/>
                  </a:lnTo>
                  <a:lnTo>
                    <a:pt x="105838" y="153867"/>
                  </a:lnTo>
                  <a:lnTo>
                    <a:pt x="122309" y="136019"/>
                  </a:lnTo>
                  <a:lnTo>
                    <a:pt x="144027" y="93324"/>
                  </a:lnTo>
                  <a:lnTo>
                    <a:pt x="144875" y="75344"/>
                  </a:lnTo>
                  <a:lnTo>
                    <a:pt x="136273" y="34078"/>
                  </a:lnTo>
                  <a:lnTo>
                    <a:pt x="127918" y="18446"/>
                  </a:lnTo>
                  <a:lnTo>
                    <a:pt x="103009"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8" name="SMARTInkShape-4247"/>
            <p:cNvSpPr/>
            <p:nvPr/>
          </p:nvSpPr>
          <p:spPr>
            <a:xfrm>
              <a:off x="5621404" y="4067776"/>
              <a:ext cx="160272" cy="206954"/>
            </a:xfrm>
            <a:custGeom>
              <a:avLst/>
              <a:gdLst/>
              <a:ahLst/>
              <a:cxnLst/>
              <a:rect l="0" t="0" r="0" b="0"/>
              <a:pathLst>
                <a:path w="160272" h="206954">
                  <a:moveTo>
                    <a:pt x="17396" y="66074"/>
                  </a:moveTo>
                  <a:lnTo>
                    <a:pt x="17396" y="61018"/>
                  </a:lnTo>
                  <a:lnTo>
                    <a:pt x="22453" y="47760"/>
                  </a:lnTo>
                  <a:lnTo>
                    <a:pt x="47987" y="16941"/>
                  </a:lnTo>
                  <a:lnTo>
                    <a:pt x="63385" y="6243"/>
                  </a:lnTo>
                  <a:lnTo>
                    <a:pt x="76296" y="1427"/>
                  </a:lnTo>
                  <a:lnTo>
                    <a:pt x="86824" y="0"/>
                  </a:lnTo>
                  <a:lnTo>
                    <a:pt x="101702" y="4634"/>
                  </a:lnTo>
                  <a:lnTo>
                    <a:pt x="110603" y="12662"/>
                  </a:lnTo>
                  <a:lnTo>
                    <a:pt x="117030" y="22227"/>
                  </a:lnTo>
                  <a:lnTo>
                    <a:pt x="126551" y="50449"/>
                  </a:lnTo>
                  <a:lnTo>
                    <a:pt x="126587" y="67596"/>
                  </a:lnTo>
                  <a:lnTo>
                    <a:pt x="117987" y="109531"/>
                  </a:lnTo>
                  <a:lnTo>
                    <a:pt x="100166" y="148519"/>
                  </a:lnTo>
                  <a:lnTo>
                    <a:pt x="89107" y="167275"/>
                  </a:lnTo>
                  <a:lnTo>
                    <a:pt x="70982" y="183783"/>
                  </a:lnTo>
                  <a:lnTo>
                    <a:pt x="39570" y="202212"/>
                  </a:lnTo>
                  <a:lnTo>
                    <a:pt x="20555" y="206953"/>
                  </a:lnTo>
                  <a:lnTo>
                    <a:pt x="16327" y="206560"/>
                  </a:lnTo>
                  <a:lnTo>
                    <a:pt x="13509" y="205240"/>
                  </a:lnTo>
                  <a:lnTo>
                    <a:pt x="9319" y="199892"/>
                  </a:lnTo>
                  <a:lnTo>
                    <a:pt x="2067" y="184981"/>
                  </a:lnTo>
                  <a:lnTo>
                    <a:pt x="0" y="173250"/>
                  </a:lnTo>
                  <a:lnTo>
                    <a:pt x="1903" y="160980"/>
                  </a:lnTo>
                  <a:lnTo>
                    <a:pt x="6692" y="140912"/>
                  </a:lnTo>
                  <a:lnTo>
                    <a:pt x="15814" y="130732"/>
                  </a:lnTo>
                  <a:lnTo>
                    <a:pt x="42484" y="112007"/>
                  </a:lnTo>
                  <a:lnTo>
                    <a:pt x="61753" y="106495"/>
                  </a:lnTo>
                  <a:lnTo>
                    <a:pt x="74505" y="108028"/>
                  </a:lnTo>
                  <a:lnTo>
                    <a:pt x="117360" y="123562"/>
                  </a:lnTo>
                  <a:lnTo>
                    <a:pt x="122138" y="126625"/>
                  </a:lnTo>
                  <a:lnTo>
                    <a:pt x="130271" y="138494"/>
                  </a:lnTo>
                  <a:lnTo>
                    <a:pt x="160271" y="18037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9" name="SMARTInkShape-4248"/>
            <p:cNvSpPr/>
            <p:nvPr/>
          </p:nvSpPr>
          <p:spPr>
            <a:xfrm>
              <a:off x="5853362" y="4057650"/>
              <a:ext cx="127765" cy="151060"/>
            </a:xfrm>
            <a:custGeom>
              <a:avLst/>
              <a:gdLst/>
              <a:ahLst/>
              <a:cxnLst/>
              <a:rect l="0" t="0" r="0" b="0"/>
              <a:pathLst>
                <a:path w="127765" h="151060">
                  <a:moveTo>
                    <a:pt x="33088" y="19050"/>
                  </a:moveTo>
                  <a:lnTo>
                    <a:pt x="28032" y="19050"/>
                  </a:lnTo>
                  <a:lnTo>
                    <a:pt x="22727" y="21872"/>
                  </a:lnTo>
                  <a:lnTo>
                    <a:pt x="16841" y="27713"/>
                  </a:lnTo>
                  <a:lnTo>
                    <a:pt x="8637" y="41842"/>
                  </a:lnTo>
                  <a:lnTo>
                    <a:pt x="0" y="70095"/>
                  </a:lnTo>
                  <a:lnTo>
                    <a:pt x="38" y="87245"/>
                  </a:lnTo>
                  <a:lnTo>
                    <a:pt x="6040" y="120459"/>
                  </a:lnTo>
                  <a:lnTo>
                    <a:pt x="14364" y="136087"/>
                  </a:lnTo>
                  <a:lnTo>
                    <a:pt x="19547" y="141525"/>
                  </a:lnTo>
                  <a:lnTo>
                    <a:pt x="30950" y="147567"/>
                  </a:lnTo>
                  <a:lnTo>
                    <a:pt x="44214" y="150968"/>
                  </a:lnTo>
                  <a:lnTo>
                    <a:pt x="72327" y="151059"/>
                  </a:lnTo>
                  <a:lnTo>
                    <a:pt x="91752" y="144712"/>
                  </a:lnTo>
                  <a:lnTo>
                    <a:pt x="100789" y="139105"/>
                  </a:lnTo>
                  <a:lnTo>
                    <a:pt x="111826" y="124942"/>
                  </a:lnTo>
                  <a:lnTo>
                    <a:pt x="123979" y="93589"/>
                  </a:lnTo>
                  <a:lnTo>
                    <a:pt x="127764" y="52463"/>
                  </a:lnTo>
                  <a:lnTo>
                    <a:pt x="123112" y="32243"/>
                  </a:lnTo>
                  <a:lnTo>
                    <a:pt x="115079" y="22091"/>
                  </a:lnTo>
                  <a:lnTo>
                    <a:pt x="97732" y="6951"/>
                  </a:lnTo>
                  <a:lnTo>
                    <a:pt x="61663"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0" name="SMARTInkShape-4249"/>
            <p:cNvSpPr/>
            <p:nvPr/>
          </p:nvSpPr>
          <p:spPr>
            <a:xfrm>
              <a:off x="5545465" y="3700157"/>
              <a:ext cx="207209" cy="243194"/>
            </a:xfrm>
            <a:custGeom>
              <a:avLst/>
              <a:gdLst/>
              <a:ahLst/>
              <a:cxnLst/>
              <a:rect l="0" t="0" r="0" b="0"/>
              <a:pathLst>
                <a:path w="207209" h="243194">
                  <a:moveTo>
                    <a:pt x="64760" y="14593"/>
                  </a:moveTo>
                  <a:lnTo>
                    <a:pt x="64760" y="19649"/>
                  </a:lnTo>
                  <a:lnTo>
                    <a:pt x="59704" y="32907"/>
                  </a:lnTo>
                  <a:lnTo>
                    <a:pt x="47455" y="49804"/>
                  </a:lnTo>
                  <a:lnTo>
                    <a:pt x="11037" y="95979"/>
                  </a:lnTo>
                  <a:lnTo>
                    <a:pt x="0" y="107808"/>
                  </a:lnTo>
                  <a:lnTo>
                    <a:pt x="421" y="109545"/>
                  </a:lnTo>
                  <a:lnTo>
                    <a:pt x="6453" y="117865"/>
                  </a:lnTo>
                  <a:lnTo>
                    <a:pt x="17381" y="118923"/>
                  </a:lnTo>
                  <a:lnTo>
                    <a:pt x="60561" y="111128"/>
                  </a:lnTo>
                  <a:lnTo>
                    <a:pt x="103561" y="110012"/>
                  </a:lnTo>
                  <a:lnTo>
                    <a:pt x="148118" y="109853"/>
                  </a:lnTo>
                  <a:lnTo>
                    <a:pt x="166600" y="109846"/>
                  </a:lnTo>
                  <a:lnTo>
                    <a:pt x="170753" y="108786"/>
                  </a:lnTo>
                  <a:lnTo>
                    <a:pt x="173522" y="107022"/>
                  </a:lnTo>
                  <a:lnTo>
                    <a:pt x="175368" y="104787"/>
                  </a:lnTo>
                  <a:lnTo>
                    <a:pt x="180241" y="102305"/>
                  </a:lnTo>
                  <a:lnTo>
                    <a:pt x="183023" y="101642"/>
                  </a:lnTo>
                  <a:lnTo>
                    <a:pt x="184877" y="99084"/>
                  </a:lnTo>
                  <a:lnTo>
                    <a:pt x="187486" y="85371"/>
                  </a:lnTo>
                  <a:lnTo>
                    <a:pt x="188542" y="39875"/>
                  </a:lnTo>
                  <a:lnTo>
                    <a:pt x="191388" y="28298"/>
                  </a:lnTo>
                  <a:lnTo>
                    <a:pt x="196118" y="15832"/>
                  </a:lnTo>
                  <a:lnTo>
                    <a:pt x="196782" y="12244"/>
                  </a:lnTo>
                  <a:lnTo>
                    <a:pt x="198283" y="9852"/>
                  </a:lnTo>
                  <a:lnTo>
                    <a:pt x="200342" y="8257"/>
                  </a:lnTo>
                  <a:lnTo>
                    <a:pt x="202773" y="7194"/>
                  </a:lnTo>
                  <a:lnTo>
                    <a:pt x="204394" y="5427"/>
                  </a:lnTo>
                  <a:lnTo>
                    <a:pt x="206675" y="0"/>
                  </a:lnTo>
                  <a:lnTo>
                    <a:pt x="206995" y="631"/>
                  </a:lnTo>
                  <a:lnTo>
                    <a:pt x="207208" y="2110"/>
                  </a:lnTo>
                  <a:lnTo>
                    <a:pt x="206292" y="3096"/>
                  </a:lnTo>
                  <a:lnTo>
                    <a:pt x="202452" y="4192"/>
                  </a:lnTo>
                  <a:lnTo>
                    <a:pt x="201004" y="6600"/>
                  </a:lnTo>
                  <a:lnTo>
                    <a:pt x="184965" y="49826"/>
                  </a:lnTo>
                  <a:lnTo>
                    <a:pt x="169477" y="91670"/>
                  </a:lnTo>
                  <a:lnTo>
                    <a:pt x="153651" y="138533"/>
                  </a:lnTo>
                  <a:lnTo>
                    <a:pt x="137784" y="186058"/>
                  </a:lnTo>
                  <a:lnTo>
                    <a:pt x="130748" y="228868"/>
                  </a:lnTo>
                  <a:lnTo>
                    <a:pt x="121910" y="24319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1" name="SMARTInkShape-4250"/>
            <p:cNvSpPr/>
            <p:nvPr/>
          </p:nvSpPr>
          <p:spPr>
            <a:xfrm>
              <a:off x="5696469" y="4400550"/>
              <a:ext cx="165503" cy="170718"/>
            </a:xfrm>
            <a:custGeom>
              <a:avLst/>
              <a:gdLst/>
              <a:ahLst/>
              <a:cxnLst/>
              <a:rect l="0" t="0" r="0" b="0"/>
              <a:pathLst>
                <a:path w="165503" h="170718">
                  <a:moveTo>
                    <a:pt x="28056" y="19050"/>
                  </a:moveTo>
                  <a:lnTo>
                    <a:pt x="23000" y="19050"/>
                  </a:lnTo>
                  <a:lnTo>
                    <a:pt x="21510" y="20108"/>
                  </a:lnTo>
                  <a:lnTo>
                    <a:pt x="20517" y="21872"/>
                  </a:lnTo>
                  <a:lnTo>
                    <a:pt x="19855" y="24106"/>
                  </a:lnTo>
                  <a:lnTo>
                    <a:pt x="3420" y="52165"/>
                  </a:lnTo>
                  <a:lnTo>
                    <a:pt x="0" y="82729"/>
                  </a:lnTo>
                  <a:lnTo>
                    <a:pt x="7188" y="114531"/>
                  </a:lnTo>
                  <a:lnTo>
                    <a:pt x="16816" y="135653"/>
                  </a:lnTo>
                  <a:lnTo>
                    <a:pt x="32605" y="154258"/>
                  </a:lnTo>
                  <a:lnTo>
                    <a:pt x="49630" y="165886"/>
                  </a:lnTo>
                  <a:lnTo>
                    <a:pt x="58105" y="168977"/>
                  </a:lnTo>
                  <a:lnTo>
                    <a:pt x="78940" y="170717"/>
                  </a:lnTo>
                  <a:lnTo>
                    <a:pt x="105222" y="166176"/>
                  </a:lnTo>
                  <a:lnTo>
                    <a:pt x="128060" y="153072"/>
                  </a:lnTo>
                  <a:lnTo>
                    <a:pt x="143177" y="140839"/>
                  </a:lnTo>
                  <a:lnTo>
                    <a:pt x="157766" y="112016"/>
                  </a:lnTo>
                  <a:lnTo>
                    <a:pt x="165502" y="87165"/>
                  </a:lnTo>
                  <a:lnTo>
                    <a:pt x="162154" y="59469"/>
                  </a:lnTo>
                  <a:lnTo>
                    <a:pt x="153272" y="47245"/>
                  </a:lnTo>
                  <a:lnTo>
                    <a:pt x="125802" y="23429"/>
                  </a:lnTo>
                  <a:lnTo>
                    <a:pt x="66156"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85" name="SMARTInkShape-Group858"/>
          <p:cNvGrpSpPr/>
          <p:nvPr/>
        </p:nvGrpSpPr>
        <p:grpSpPr>
          <a:xfrm>
            <a:off x="8201025" y="2676525"/>
            <a:ext cx="580723" cy="1981201"/>
            <a:chOff x="8201025" y="2676525"/>
            <a:chExt cx="580723" cy="1981201"/>
          </a:xfrm>
        </p:grpSpPr>
        <p:sp>
          <p:nvSpPr>
            <p:cNvPr id="1773" name="SMARTInkShape-4251"/>
            <p:cNvSpPr/>
            <p:nvPr/>
          </p:nvSpPr>
          <p:spPr>
            <a:xfrm>
              <a:off x="8287450" y="3029083"/>
              <a:ext cx="142176" cy="228289"/>
            </a:xfrm>
            <a:custGeom>
              <a:avLst/>
              <a:gdLst/>
              <a:ahLst/>
              <a:cxnLst/>
              <a:rect l="0" t="0" r="0" b="0"/>
              <a:pathLst>
                <a:path w="142176" h="228289">
                  <a:moveTo>
                    <a:pt x="142175" y="57017"/>
                  </a:moveTo>
                  <a:lnTo>
                    <a:pt x="142175" y="42828"/>
                  </a:lnTo>
                  <a:lnTo>
                    <a:pt x="137119" y="29294"/>
                  </a:lnTo>
                  <a:lnTo>
                    <a:pt x="128918" y="16935"/>
                  </a:lnTo>
                  <a:lnTo>
                    <a:pt x="122877" y="12745"/>
                  </a:lnTo>
                  <a:lnTo>
                    <a:pt x="116665" y="9824"/>
                  </a:lnTo>
                  <a:lnTo>
                    <a:pt x="107217" y="3287"/>
                  </a:lnTo>
                  <a:lnTo>
                    <a:pt x="100886" y="1387"/>
                  </a:lnTo>
                  <a:lnTo>
                    <a:pt x="55334" y="0"/>
                  </a:lnTo>
                  <a:lnTo>
                    <a:pt x="32280" y="952"/>
                  </a:lnTo>
                  <a:lnTo>
                    <a:pt x="15657" y="7479"/>
                  </a:lnTo>
                  <a:lnTo>
                    <a:pt x="7275" y="13128"/>
                  </a:lnTo>
                  <a:lnTo>
                    <a:pt x="4618" y="17174"/>
                  </a:lnTo>
                  <a:lnTo>
                    <a:pt x="875" y="31924"/>
                  </a:lnTo>
                  <a:lnTo>
                    <a:pt x="0" y="39867"/>
                  </a:lnTo>
                  <a:lnTo>
                    <a:pt x="5256" y="49748"/>
                  </a:lnTo>
                  <a:lnTo>
                    <a:pt x="22937" y="67211"/>
                  </a:lnTo>
                  <a:lnTo>
                    <a:pt x="68782" y="107667"/>
                  </a:lnTo>
                  <a:lnTo>
                    <a:pt x="112950" y="154443"/>
                  </a:lnTo>
                  <a:lnTo>
                    <a:pt x="128331" y="184304"/>
                  </a:lnTo>
                  <a:lnTo>
                    <a:pt x="132081" y="210748"/>
                  </a:lnTo>
                  <a:lnTo>
                    <a:pt x="129574" y="218122"/>
                  </a:lnTo>
                  <a:lnTo>
                    <a:pt x="127425" y="221571"/>
                  </a:lnTo>
                  <a:lnTo>
                    <a:pt x="123875" y="223869"/>
                  </a:lnTo>
                  <a:lnTo>
                    <a:pt x="105791" y="227559"/>
                  </a:lnTo>
                  <a:lnTo>
                    <a:pt x="86657" y="228288"/>
                  </a:lnTo>
                  <a:lnTo>
                    <a:pt x="68693" y="223357"/>
                  </a:lnTo>
                  <a:lnTo>
                    <a:pt x="55021" y="215194"/>
                  </a:lnTo>
                  <a:lnTo>
                    <a:pt x="50523" y="209162"/>
                  </a:lnTo>
                  <a:lnTo>
                    <a:pt x="48524" y="201895"/>
                  </a:lnTo>
                  <a:lnTo>
                    <a:pt x="47636" y="191610"/>
                  </a:lnTo>
                  <a:lnTo>
                    <a:pt x="50063" y="182806"/>
                  </a:lnTo>
                  <a:lnTo>
                    <a:pt x="66251" y="141242"/>
                  </a:lnTo>
                  <a:lnTo>
                    <a:pt x="75582" y="119367"/>
                  </a:lnTo>
                  <a:lnTo>
                    <a:pt x="117731" y="72074"/>
                  </a:lnTo>
                  <a:lnTo>
                    <a:pt x="119528" y="70230"/>
                  </a:lnTo>
                  <a:lnTo>
                    <a:pt x="123125" y="4749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4" name="SMARTInkShape-4252"/>
            <p:cNvSpPr/>
            <p:nvPr/>
          </p:nvSpPr>
          <p:spPr>
            <a:xfrm>
              <a:off x="8439821" y="3714768"/>
              <a:ext cx="180301" cy="219058"/>
            </a:xfrm>
            <a:custGeom>
              <a:avLst/>
              <a:gdLst/>
              <a:ahLst/>
              <a:cxnLst/>
              <a:rect l="0" t="0" r="0" b="0"/>
              <a:pathLst>
                <a:path w="180301" h="219058">
                  <a:moveTo>
                    <a:pt x="46954" y="9507"/>
                  </a:moveTo>
                  <a:lnTo>
                    <a:pt x="55155" y="9507"/>
                  </a:lnTo>
                  <a:lnTo>
                    <a:pt x="49672" y="18170"/>
                  </a:lnTo>
                  <a:lnTo>
                    <a:pt x="42255" y="45154"/>
                  </a:lnTo>
                  <a:lnTo>
                    <a:pt x="33803" y="58640"/>
                  </a:lnTo>
                  <a:lnTo>
                    <a:pt x="1591" y="91983"/>
                  </a:lnTo>
                  <a:lnTo>
                    <a:pt x="0" y="99326"/>
                  </a:lnTo>
                  <a:lnTo>
                    <a:pt x="834" y="101136"/>
                  </a:lnTo>
                  <a:lnTo>
                    <a:pt x="2449" y="102343"/>
                  </a:lnTo>
                  <a:lnTo>
                    <a:pt x="7066" y="103684"/>
                  </a:lnTo>
                  <a:lnTo>
                    <a:pt x="26793" y="104616"/>
                  </a:lnTo>
                  <a:lnTo>
                    <a:pt x="71211" y="96544"/>
                  </a:lnTo>
                  <a:lnTo>
                    <a:pt x="117402" y="95242"/>
                  </a:lnTo>
                  <a:lnTo>
                    <a:pt x="123420" y="92414"/>
                  </a:lnTo>
                  <a:lnTo>
                    <a:pt x="140338" y="77899"/>
                  </a:lnTo>
                  <a:lnTo>
                    <a:pt x="167682" y="31737"/>
                  </a:lnTo>
                  <a:lnTo>
                    <a:pt x="177497" y="11703"/>
                  </a:lnTo>
                  <a:lnTo>
                    <a:pt x="180300" y="0"/>
                  </a:lnTo>
                  <a:lnTo>
                    <a:pt x="179245" y="15194"/>
                  </a:lnTo>
                  <a:lnTo>
                    <a:pt x="172699" y="31418"/>
                  </a:lnTo>
                  <a:lnTo>
                    <a:pt x="167046" y="39706"/>
                  </a:lnTo>
                  <a:lnTo>
                    <a:pt x="156706" y="86686"/>
                  </a:lnTo>
                  <a:lnTo>
                    <a:pt x="143965" y="132830"/>
                  </a:lnTo>
                  <a:lnTo>
                    <a:pt x="132606" y="175802"/>
                  </a:lnTo>
                  <a:lnTo>
                    <a:pt x="113629" y="21905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5" name="SMARTInkShape-4253"/>
            <p:cNvSpPr/>
            <p:nvPr/>
          </p:nvSpPr>
          <p:spPr>
            <a:xfrm>
              <a:off x="8562975" y="4457700"/>
              <a:ext cx="9526" cy="200026"/>
            </a:xfrm>
            <a:custGeom>
              <a:avLst/>
              <a:gdLst/>
              <a:ahLst/>
              <a:cxnLst/>
              <a:rect l="0" t="0" r="0" b="0"/>
              <a:pathLst>
                <a:path w="9526" h="200026">
                  <a:moveTo>
                    <a:pt x="0" y="0"/>
                  </a:moveTo>
                  <a:lnTo>
                    <a:pt x="5057" y="5056"/>
                  </a:lnTo>
                  <a:lnTo>
                    <a:pt x="7539" y="10361"/>
                  </a:lnTo>
                  <a:lnTo>
                    <a:pt x="9409" y="31799"/>
                  </a:lnTo>
                  <a:lnTo>
                    <a:pt x="876" y="78867"/>
                  </a:lnTo>
                  <a:lnTo>
                    <a:pt x="51" y="123796"/>
                  </a:lnTo>
                  <a:lnTo>
                    <a:pt x="1065" y="155571"/>
                  </a:lnTo>
                  <a:lnTo>
                    <a:pt x="9525"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6" name="SMARTInkShape-4254"/>
            <p:cNvSpPr/>
            <p:nvPr/>
          </p:nvSpPr>
          <p:spPr>
            <a:xfrm>
              <a:off x="8286750" y="4143494"/>
              <a:ext cx="142876" cy="18932"/>
            </a:xfrm>
            <a:custGeom>
              <a:avLst/>
              <a:gdLst/>
              <a:ahLst/>
              <a:cxnLst/>
              <a:rect l="0" t="0" r="0" b="0"/>
              <a:pathLst>
                <a:path w="142876" h="18932">
                  <a:moveTo>
                    <a:pt x="0" y="18931"/>
                  </a:moveTo>
                  <a:lnTo>
                    <a:pt x="17900" y="11392"/>
                  </a:lnTo>
                  <a:lnTo>
                    <a:pt x="41320" y="8609"/>
                  </a:lnTo>
                  <a:lnTo>
                    <a:pt x="55164" y="2937"/>
                  </a:lnTo>
                  <a:lnTo>
                    <a:pt x="97604" y="0"/>
                  </a:lnTo>
                  <a:lnTo>
                    <a:pt x="142875" y="940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7" name="SMARTInkShape-4255"/>
            <p:cNvSpPr/>
            <p:nvPr/>
          </p:nvSpPr>
          <p:spPr>
            <a:xfrm>
              <a:off x="8477250" y="4095750"/>
              <a:ext cx="28576" cy="209551"/>
            </a:xfrm>
            <a:custGeom>
              <a:avLst/>
              <a:gdLst/>
              <a:ahLst/>
              <a:cxnLst/>
              <a:rect l="0" t="0" r="0" b="0"/>
              <a:pathLst>
                <a:path w="28576" h="209551">
                  <a:moveTo>
                    <a:pt x="0" y="0"/>
                  </a:moveTo>
                  <a:lnTo>
                    <a:pt x="5057" y="5056"/>
                  </a:lnTo>
                  <a:lnTo>
                    <a:pt x="7539" y="10361"/>
                  </a:lnTo>
                  <a:lnTo>
                    <a:pt x="14936" y="49108"/>
                  </a:lnTo>
                  <a:lnTo>
                    <a:pt x="9935" y="95151"/>
                  </a:lnTo>
                  <a:lnTo>
                    <a:pt x="10637" y="132474"/>
                  </a:lnTo>
                  <a:lnTo>
                    <a:pt x="21287" y="176580"/>
                  </a:lnTo>
                  <a:lnTo>
                    <a:pt x="25336" y="186430"/>
                  </a:lnTo>
                  <a:lnTo>
                    <a:pt x="28575"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8" name="SMARTInkShape-4256"/>
            <p:cNvSpPr/>
            <p:nvPr/>
          </p:nvSpPr>
          <p:spPr>
            <a:xfrm>
              <a:off x="8334375" y="4524375"/>
              <a:ext cx="133351" cy="1"/>
            </a:xfrm>
            <a:custGeom>
              <a:avLst/>
              <a:gdLst/>
              <a:ahLst/>
              <a:cxnLst/>
              <a:rect l="0" t="0" r="0" b="0"/>
              <a:pathLst>
                <a:path w="133351" h="1">
                  <a:moveTo>
                    <a:pt x="0" y="0"/>
                  </a:moveTo>
                  <a:lnTo>
                    <a:pt x="45989" y="0"/>
                  </a:lnTo>
                  <a:lnTo>
                    <a:pt x="88990" y="0"/>
                  </a:lnTo>
                  <a:lnTo>
                    <a:pt x="1333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79" name="SMARTInkShape-4257"/>
            <p:cNvSpPr/>
            <p:nvPr/>
          </p:nvSpPr>
          <p:spPr>
            <a:xfrm>
              <a:off x="8201025" y="2676525"/>
              <a:ext cx="15013" cy="247651"/>
            </a:xfrm>
            <a:custGeom>
              <a:avLst/>
              <a:gdLst/>
              <a:ahLst/>
              <a:cxnLst/>
              <a:rect l="0" t="0" r="0" b="0"/>
              <a:pathLst>
                <a:path w="15013" h="247651">
                  <a:moveTo>
                    <a:pt x="9525" y="0"/>
                  </a:moveTo>
                  <a:lnTo>
                    <a:pt x="10584" y="18363"/>
                  </a:lnTo>
                  <a:lnTo>
                    <a:pt x="15012" y="39660"/>
                  </a:lnTo>
                  <a:lnTo>
                    <a:pt x="10146" y="80292"/>
                  </a:lnTo>
                  <a:lnTo>
                    <a:pt x="9647" y="117931"/>
                  </a:lnTo>
                  <a:lnTo>
                    <a:pt x="8521" y="138139"/>
                  </a:lnTo>
                  <a:lnTo>
                    <a:pt x="888" y="181452"/>
                  </a:lnTo>
                  <a:lnTo>
                    <a:pt x="34" y="226644"/>
                  </a:lnTo>
                  <a:lnTo>
                    <a:pt x="0"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0" name="SMARTInkShape-4258"/>
            <p:cNvSpPr/>
            <p:nvPr/>
          </p:nvSpPr>
          <p:spPr>
            <a:xfrm>
              <a:off x="8239125" y="3781425"/>
              <a:ext cx="171451" cy="9526"/>
            </a:xfrm>
            <a:custGeom>
              <a:avLst/>
              <a:gdLst/>
              <a:ahLst/>
              <a:cxnLst/>
              <a:rect l="0" t="0" r="0" b="0"/>
              <a:pathLst>
                <a:path w="171451" h="9526">
                  <a:moveTo>
                    <a:pt x="0" y="0"/>
                  </a:moveTo>
                  <a:lnTo>
                    <a:pt x="42368" y="0"/>
                  </a:lnTo>
                  <a:lnTo>
                    <a:pt x="89577" y="0"/>
                  </a:lnTo>
                  <a:lnTo>
                    <a:pt x="136582" y="0"/>
                  </a:lnTo>
                  <a:lnTo>
                    <a:pt x="148193" y="2822"/>
                  </a:lnTo>
                  <a:lnTo>
                    <a:pt x="17145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1" name="SMARTInkShape-4259"/>
            <p:cNvSpPr/>
            <p:nvPr/>
          </p:nvSpPr>
          <p:spPr>
            <a:xfrm>
              <a:off x="8648927" y="4410075"/>
              <a:ext cx="132821" cy="199936"/>
            </a:xfrm>
            <a:custGeom>
              <a:avLst/>
              <a:gdLst/>
              <a:ahLst/>
              <a:cxnLst/>
              <a:rect l="0" t="0" r="0" b="0"/>
              <a:pathLst>
                <a:path w="132821" h="199936">
                  <a:moveTo>
                    <a:pt x="28348" y="47625"/>
                  </a:moveTo>
                  <a:lnTo>
                    <a:pt x="23291" y="47625"/>
                  </a:lnTo>
                  <a:lnTo>
                    <a:pt x="21802" y="48683"/>
                  </a:lnTo>
                  <a:lnTo>
                    <a:pt x="20809" y="50447"/>
                  </a:lnTo>
                  <a:lnTo>
                    <a:pt x="19412" y="60808"/>
                  </a:lnTo>
                  <a:lnTo>
                    <a:pt x="18026" y="70417"/>
                  </a:lnTo>
                  <a:lnTo>
                    <a:pt x="3658" y="105997"/>
                  </a:lnTo>
                  <a:lnTo>
                    <a:pt x="0" y="147569"/>
                  </a:lnTo>
                  <a:lnTo>
                    <a:pt x="933" y="161894"/>
                  </a:lnTo>
                  <a:lnTo>
                    <a:pt x="13044" y="188366"/>
                  </a:lnTo>
                  <a:lnTo>
                    <a:pt x="19077" y="194843"/>
                  </a:lnTo>
                  <a:lnTo>
                    <a:pt x="22167" y="196571"/>
                  </a:lnTo>
                  <a:lnTo>
                    <a:pt x="42336" y="199343"/>
                  </a:lnTo>
                  <a:lnTo>
                    <a:pt x="67911" y="199935"/>
                  </a:lnTo>
                  <a:lnTo>
                    <a:pt x="83697" y="194942"/>
                  </a:lnTo>
                  <a:lnTo>
                    <a:pt x="101780" y="181703"/>
                  </a:lnTo>
                  <a:lnTo>
                    <a:pt x="115487" y="164375"/>
                  </a:lnTo>
                  <a:lnTo>
                    <a:pt x="127943" y="135137"/>
                  </a:lnTo>
                  <a:lnTo>
                    <a:pt x="132820" y="89898"/>
                  </a:lnTo>
                  <a:lnTo>
                    <a:pt x="131975" y="72380"/>
                  </a:lnTo>
                  <a:lnTo>
                    <a:pt x="125492" y="54842"/>
                  </a:lnTo>
                  <a:lnTo>
                    <a:pt x="117927" y="41415"/>
                  </a:lnTo>
                  <a:lnTo>
                    <a:pt x="115786" y="30401"/>
                  </a:lnTo>
                  <a:lnTo>
                    <a:pt x="113098" y="25559"/>
                  </a:lnTo>
                  <a:lnTo>
                    <a:pt x="92765" y="6789"/>
                  </a:lnTo>
                  <a:lnTo>
                    <a:pt x="66448"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2" name="SMARTInkShape-4260"/>
            <p:cNvSpPr/>
            <p:nvPr/>
          </p:nvSpPr>
          <p:spPr>
            <a:xfrm>
              <a:off x="8313875" y="3353486"/>
              <a:ext cx="168786" cy="231988"/>
            </a:xfrm>
            <a:custGeom>
              <a:avLst/>
              <a:gdLst/>
              <a:ahLst/>
              <a:cxnLst/>
              <a:rect l="0" t="0" r="0" b="0"/>
              <a:pathLst>
                <a:path w="168786" h="231988">
                  <a:moveTo>
                    <a:pt x="10975" y="85039"/>
                  </a:moveTo>
                  <a:lnTo>
                    <a:pt x="10975" y="76838"/>
                  </a:lnTo>
                  <a:lnTo>
                    <a:pt x="862" y="65793"/>
                  </a:lnTo>
                  <a:lnTo>
                    <a:pt x="0" y="60567"/>
                  </a:lnTo>
                  <a:lnTo>
                    <a:pt x="1541" y="54966"/>
                  </a:lnTo>
                  <a:lnTo>
                    <a:pt x="14168" y="35825"/>
                  </a:lnTo>
                  <a:lnTo>
                    <a:pt x="54660" y="7127"/>
                  </a:lnTo>
                  <a:lnTo>
                    <a:pt x="69192" y="1629"/>
                  </a:lnTo>
                  <a:lnTo>
                    <a:pt x="90314" y="0"/>
                  </a:lnTo>
                  <a:lnTo>
                    <a:pt x="111623" y="4573"/>
                  </a:lnTo>
                  <a:lnTo>
                    <a:pt x="126287" y="12632"/>
                  </a:lnTo>
                  <a:lnTo>
                    <a:pt x="157423" y="54489"/>
                  </a:lnTo>
                  <a:lnTo>
                    <a:pt x="166021" y="74636"/>
                  </a:lnTo>
                  <a:lnTo>
                    <a:pt x="168785" y="93116"/>
                  </a:lnTo>
                  <a:lnTo>
                    <a:pt x="159240" y="138993"/>
                  </a:lnTo>
                  <a:lnTo>
                    <a:pt x="140277" y="169817"/>
                  </a:lnTo>
                  <a:lnTo>
                    <a:pt x="108278" y="211429"/>
                  </a:lnTo>
                  <a:lnTo>
                    <a:pt x="101244" y="216924"/>
                  </a:lnTo>
                  <a:lnTo>
                    <a:pt x="68057" y="231523"/>
                  </a:lnTo>
                  <a:lnTo>
                    <a:pt x="54337" y="231987"/>
                  </a:lnTo>
                  <a:lnTo>
                    <a:pt x="39772" y="228666"/>
                  </a:lnTo>
                  <a:lnTo>
                    <a:pt x="29771" y="223662"/>
                  </a:lnTo>
                  <a:lnTo>
                    <a:pt x="24620" y="217911"/>
                  </a:lnTo>
                  <a:lnTo>
                    <a:pt x="16257" y="200538"/>
                  </a:lnTo>
                  <a:lnTo>
                    <a:pt x="16145" y="188936"/>
                  </a:lnTo>
                  <a:lnTo>
                    <a:pt x="24697" y="164240"/>
                  </a:lnTo>
                  <a:lnTo>
                    <a:pt x="30479" y="157281"/>
                  </a:lnTo>
                  <a:lnTo>
                    <a:pt x="52927" y="147757"/>
                  </a:lnTo>
                  <a:lnTo>
                    <a:pt x="88249" y="142678"/>
                  </a:lnTo>
                  <a:lnTo>
                    <a:pt x="104310" y="147390"/>
                  </a:lnTo>
                  <a:lnTo>
                    <a:pt x="117417" y="155489"/>
                  </a:lnTo>
                  <a:lnTo>
                    <a:pt x="121782" y="161506"/>
                  </a:lnTo>
                  <a:lnTo>
                    <a:pt x="122946" y="164592"/>
                  </a:lnTo>
                  <a:lnTo>
                    <a:pt x="140046" y="187851"/>
                  </a:lnTo>
                  <a:lnTo>
                    <a:pt x="143058" y="198758"/>
                  </a:lnTo>
                  <a:lnTo>
                    <a:pt x="144325" y="22791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3" name="SMARTInkShape-4261"/>
            <p:cNvSpPr/>
            <p:nvPr/>
          </p:nvSpPr>
          <p:spPr>
            <a:xfrm>
              <a:off x="8578075" y="4067175"/>
              <a:ext cx="118161" cy="178901"/>
            </a:xfrm>
            <a:custGeom>
              <a:avLst/>
              <a:gdLst/>
              <a:ahLst/>
              <a:cxnLst/>
              <a:rect l="0" t="0" r="0" b="0"/>
              <a:pathLst>
                <a:path w="118161" h="178901">
                  <a:moveTo>
                    <a:pt x="32525" y="28575"/>
                  </a:moveTo>
                  <a:lnTo>
                    <a:pt x="24324" y="28575"/>
                  </a:lnTo>
                  <a:lnTo>
                    <a:pt x="15473" y="68673"/>
                  </a:lnTo>
                  <a:lnTo>
                    <a:pt x="3717" y="99525"/>
                  </a:lnTo>
                  <a:lnTo>
                    <a:pt x="620" y="104450"/>
                  </a:lnTo>
                  <a:lnTo>
                    <a:pt x="0" y="118389"/>
                  </a:lnTo>
                  <a:lnTo>
                    <a:pt x="8226" y="148151"/>
                  </a:lnTo>
                  <a:lnTo>
                    <a:pt x="16976" y="162900"/>
                  </a:lnTo>
                  <a:lnTo>
                    <a:pt x="31328" y="173973"/>
                  </a:lnTo>
                  <a:lnTo>
                    <a:pt x="43930" y="178900"/>
                  </a:lnTo>
                  <a:lnTo>
                    <a:pt x="47536" y="178534"/>
                  </a:lnTo>
                  <a:lnTo>
                    <a:pt x="80466" y="163549"/>
                  </a:lnTo>
                  <a:lnTo>
                    <a:pt x="106637" y="135903"/>
                  </a:lnTo>
                  <a:lnTo>
                    <a:pt x="113089" y="123549"/>
                  </a:lnTo>
                  <a:lnTo>
                    <a:pt x="117230" y="93314"/>
                  </a:lnTo>
                  <a:lnTo>
                    <a:pt x="118160" y="56244"/>
                  </a:lnTo>
                  <a:lnTo>
                    <a:pt x="112565" y="45811"/>
                  </a:lnTo>
                  <a:lnTo>
                    <a:pt x="93355" y="17753"/>
                  </a:lnTo>
                  <a:lnTo>
                    <a:pt x="611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4" name="SMARTInkShape-4262"/>
            <p:cNvSpPr/>
            <p:nvPr/>
          </p:nvSpPr>
          <p:spPr>
            <a:xfrm>
              <a:off x="8262843" y="2706644"/>
              <a:ext cx="195356" cy="227057"/>
            </a:xfrm>
            <a:custGeom>
              <a:avLst/>
              <a:gdLst/>
              <a:ahLst/>
              <a:cxnLst/>
              <a:rect l="0" t="0" r="0" b="0"/>
              <a:pathLst>
                <a:path w="195356" h="227057">
                  <a:moveTo>
                    <a:pt x="52482" y="17506"/>
                  </a:moveTo>
                  <a:lnTo>
                    <a:pt x="52482" y="30763"/>
                  </a:lnTo>
                  <a:lnTo>
                    <a:pt x="49660" y="36804"/>
                  </a:lnTo>
                  <a:lnTo>
                    <a:pt x="44878" y="45133"/>
                  </a:lnTo>
                  <a:lnTo>
                    <a:pt x="30092" y="75197"/>
                  </a:lnTo>
                  <a:lnTo>
                    <a:pt x="9644" y="100898"/>
                  </a:lnTo>
                  <a:lnTo>
                    <a:pt x="5926" y="108544"/>
                  </a:lnTo>
                  <a:lnTo>
                    <a:pt x="746" y="115470"/>
                  </a:lnTo>
                  <a:lnTo>
                    <a:pt x="0" y="117741"/>
                  </a:lnTo>
                  <a:lnTo>
                    <a:pt x="561" y="119254"/>
                  </a:lnTo>
                  <a:lnTo>
                    <a:pt x="4009" y="121683"/>
                  </a:lnTo>
                  <a:lnTo>
                    <a:pt x="14718" y="122104"/>
                  </a:lnTo>
                  <a:lnTo>
                    <a:pt x="59017" y="112570"/>
                  </a:lnTo>
                  <a:lnTo>
                    <a:pt x="100967" y="99613"/>
                  </a:lnTo>
                  <a:lnTo>
                    <a:pt x="129945" y="94484"/>
                  </a:lnTo>
                  <a:lnTo>
                    <a:pt x="154332" y="93860"/>
                  </a:lnTo>
                  <a:lnTo>
                    <a:pt x="158482" y="94867"/>
                  </a:lnTo>
                  <a:lnTo>
                    <a:pt x="161249" y="96597"/>
                  </a:lnTo>
                  <a:lnTo>
                    <a:pt x="163093" y="98808"/>
                  </a:lnTo>
                  <a:lnTo>
                    <a:pt x="165381" y="99224"/>
                  </a:lnTo>
                  <a:lnTo>
                    <a:pt x="175819" y="93983"/>
                  </a:lnTo>
                  <a:lnTo>
                    <a:pt x="181219" y="88731"/>
                  </a:lnTo>
                  <a:lnTo>
                    <a:pt x="183782" y="83381"/>
                  </a:lnTo>
                  <a:lnTo>
                    <a:pt x="185713" y="51796"/>
                  </a:lnTo>
                  <a:lnTo>
                    <a:pt x="186867" y="25416"/>
                  </a:lnTo>
                  <a:lnTo>
                    <a:pt x="194472" y="8593"/>
                  </a:lnTo>
                  <a:lnTo>
                    <a:pt x="195241" y="0"/>
                  </a:lnTo>
                  <a:lnTo>
                    <a:pt x="195355" y="38468"/>
                  </a:lnTo>
                  <a:lnTo>
                    <a:pt x="187156" y="85185"/>
                  </a:lnTo>
                  <a:lnTo>
                    <a:pt x="185910" y="132572"/>
                  </a:lnTo>
                  <a:lnTo>
                    <a:pt x="185835" y="177486"/>
                  </a:lnTo>
                  <a:lnTo>
                    <a:pt x="185832" y="22705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92" name="SMARTInkShape-Group859"/>
          <p:cNvGrpSpPr/>
          <p:nvPr/>
        </p:nvGrpSpPr>
        <p:grpSpPr>
          <a:xfrm>
            <a:off x="9477375" y="2714625"/>
            <a:ext cx="512329" cy="922915"/>
            <a:chOff x="9477375" y="2714625"/>
            <a:chExt cx="512329" cy="922915"/>
          </a:xfrm>
        </p:grpSpPr>
        <p:sp>
          <p:nvSpPr>
            <p:cNvPr id="1786" name="SMARTInkShape-4263"/>
            <p:cNvSpPr/>
            <p:nvPr/>
          </p:nvSpPr>
          <p:spPr>
            <a:xfrm>
              <a:off x="9725025" y="3543300"/>
              <a:ext cx="9526" cy="28576"/>
            </a:xfrm>
            <a:custGeom>
              <a:avLst/>
              <a:gdLst/>
              <a:ahLst/>
              <a:cxnLst/>
              <a:rect l="0" t="0" r="0" b="0"/>
              <a:pathLst>
                <a:path w="9526" h="28576">
                  <a:moveTo>
                    <a:pt x="9525" y="0"/>
                  </a:moveTo>
                  <a:lnTo>
                    <a:pt x="9525" y="14189"/>
                  </a:lnTo>
                  <a:lnTo>
                    <a:pt x="0" y="285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7" name="SMARTInkShape-4264"/>
            <p:cNvSpPr/>
            <p:nvPr/>
          </p:nvSpPr>
          <p:spPr>
            <a:xfrm>
              <a:off x="9601364" y="2743200"/>
              <a:ext cx="161113" cy="170489"/>
            </a:xfrm>
            <a:custGeom>
              <a:avLst/>
              <a:gdLst/>
              <a:ahLst/>
              <a:cxnLst/>
              <a:rect l="0" t="0" r="0" b="0"/>
              <a:pathLst>
                <a:path w="161113" h="170489">
                  <a:moveTo>
                    <a:pt x="47461" y="0"/>
                  </a:moveTo>
                  <a:lnTo>
                    <a:pt x="28163" y="22120"/>
                  </a:lnTo>
                  <a:lnTo>
                    <a:pt x="21951" y="30998"/>
                  </a:lnTo>
                  <a:lnTo>
                    <a:pt x="15662" y="34944"/>
                  </a:lnTo>
                  <a:lnTo>
                    <a:pt x="9339" y="45164"/>
                  </a:lnTo>
                  <a:lnTo>
                    <a:pt x="2651" y="65946"/>
                  </a:lnTo>
                  <a:lnTo>
                    <a:pt x="0" y="111082"/>
                  </a:lnTo>
                  <a:lnTo>
                    <a:pt x="9997" y="135219"/>
                  </a:lnTo>
                  <a:lnTo>
                    <a:pt x="21308" y="152366"/>
                  </a:lnTo>
                  <a:lnTo>
                    <a:pt x="41477" y="164149"/>
                  </a:lnTo>
                  <a:lnTo>
                    <a:pt x="72844" y="170488"/>
                  </a:lnTo>
                  <a:lnTo>
                    <a:pt x="83084" y="169964"/>
                  </a:lnTo>
                  <a:lnTo>
                    <a:pt x="106699" y="162661"/>
                  </a:lnTo>
                  <a:lnTo>
                    <a:pt x="142398" y="140842"/>
                  </a:lnTo>
                  <a:lnTo>
                    <a:pt x="154378" y="125457"/>
                  </a:lnTo>
                  <a:lnTo>
                    <a:pt x="159574" y="107493"/>
                  </a:lnTo>
                  <a:lnTo>
                    <a:pt x="161112" y="88765"/>
                  </a:lnTo>
                  <a:lnTo>
                    <a:pt x="156512" y="69810"/>
                  </a:lnTo>
                  <a:lnTo>
                    <a:pt x="143391" y="50788"/>
                  </a:lnTo>
                  <a:lnTo>
                    <a:pt x="112624" y="25956"/>
                  </a:lnTo>
                  <a:lnTo>
                    <a:pt x="91816" y="16040"/>
                  </a:lnTo>
                  <a:lnTo>
                    <a:pt x="56986"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8" name="SMARTInkShape-4265"/>
            <p:cNvSpPr/>
            <p:nvPr/>
          </p:nvSpPr>
          <p:spPr>
            <a:xfrm>
              <a:off x="9829012" y="3409950"/>
              <a:ext cx="160692" cy="227590"/>
            </a:xfrm>
            <a:custGeom>
              <a:avLst/>
              <a:gdLst/>
              <a:ahLst/>
              <a:cxnLst/>
              <a:rect l="0" t="0" r="0" b="0"/>
              <a:pathLst>
                <a:path w="160692" h="227590">
                  <a:moveTo>
                    <a:pt x="96038" y="0"/>
                  </a:moveTo>
                  <a:lnTo>
                    <a:pt x="50900" y="0"/>
                  </a:lnTo>
                  <a:lnTo>
                    <a:pt x="13666" y="0"/>
                  </a:lnTo>
                  <a:lnTo>
                    <a:pt x="1194" y="5056"/>
                  </a:lnTo>
                  <a:lnTo>
                    <a:pt x="0" y="7604"/>
                  </a:lnTo>
                  <a:lnTo>
                    <a:pt x="1321" y="10361"/>
                  </a:lnTo>
                  <a:lnTo>
                    <a:pt x="4320" y="13257"/>
                  </a:lnTo>
                  <a:lnTo>
                    <a:pt x="5259" y="17305"/>
                  </a:lnTo>
                  <a:lnTo>
                    <a:pt x="1586" y="40000"/>
                  </a:lnTo>
                  <a:lnTo>
                    <a:pt x="10535" y="72068"/>
                  </a:lnTo>
                  <a:lnTo>
                    <a:pt x="18404" y="83717"/>
                  </a:lnTo>
                  <a:lnTo>
                    <a:pt x="22022" y="84833"/>
                  </a:lnTo>
                  <a:lnTo>
                    <a:pt x="24469" y="85130"/>
                  </a:lnTo>
                  <a:lnTo>
                    <a:pt x="67768" y="76765"/>
                  </a:lnTo>
                  <a:lnTo>
                    <a:pt x="115076" y="76233"/>
                  </a:lnTo>
                  <a:lnTo>
                    <a:pt x="131899" y="81266"/>
                  </a:lnTo>
                  <a:lnTo>
                    <a:pt x="141257" y="92210"/>
                  </a:lnTo>
                  <a:lnTo>
                    <a:pt x="158163" y="121112"/>
                  </a:lnTo>
                  <a:lnTo>
                    <a:pt x="160691" y="136377"/>
                  </a:lnTo>
                  <a:lnTo>
                    <a:pt x="157059" y="162822"/>
                  </a:lnTo>
                  <a:lnTo>
                    <a:pt x="144223" y="185709"/>
                  </a:lnTo>
                  <a:lnTo>
                    <a:pt x="116709" y="217082"/>
                  </a:lnTo>
                  <a:lnTo>
                    <a:pt x="107695" y="223481"/>
                  </a:lnTo>
                  <a:lnTo>
                    <a:pt x="99103" y="226325"/>
                  </a:lnTo>
                  <a:lnTo>
                    <a:pt x="88228" y="227589"/>
                  </a:lnTo>
                  <a:lnTo>
                    <a:pt x="48413"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9" name="SMARTInkShape-4266"/>
            <p:cNvSpPr/>
            <p:nvPr/>
          </p:nvSpPr>
          <p:spPr>
            <a:xfrm>
              <a:off x="9563100" y="3049397"/>
              <a:ext cx="161926" cy="206934"/>
            </a:xfrm>
            <a:custGeom>
              <a:avLst/>
              <a:gdLst/>
              <a:ahLst/>
              <a:cxnLst/>
              <a:rect l="0" t="0" r="0" b="0"/>
              <a:pathLst>
                <a:path w="161926" h="206934">
                  <a:moveTo>
                    <a:pt x="0" y="17653"/>
                  </a:moveTo>
                  <a:lnTo>
                    <a:pt x="0" y="12596"/>
                  </a:lnTo>
                  <a:lnTo>
                    <a:pt x="5645" y="7292"/>
                  </a:lnTo>
                  <a:lnTo>
                    <a:pt x="14150" y="2465"/>
                  </a:lnTo>
                  <a:lnTo>
                    <a:pt x="21458" y="320"/>
                  </a:lnTo>
                  <a:lnTo>
                    <a:pt x="49982" y="0"/>
                  </a:lnTo>
                  <a:lnTo>
                    <a:pt x="74782" y="6308"/>
                  </a:lnTo>
                  <a:lnTo>
                    <a:pt x="90832" y="15938"/>
                  </a:lnTo>
                  <a:lnTo>
                    <a:pt x="102459" y="26063"/>
                  </a:lnTo>
                  <a:lnTo>
                    <a:pt x="115848" y="48720"/>
                  </a:lnTo>
                  <a:lnTo>
                    <a:pt x="121462" y="70485"/>
                  </a:lnTo>
                  <a:lnTo>
                    <a:pt x="122300" y="105465"/>
                  </a:lnTo>
                  <a:lnTo>
                    <a:pt x="116083" y="136687"/>
                  </a:lnTo>
                  <a:lnTo>
                    <a:pt x="96360" y="172349"/>
                  </a:lnTo>
                  <a:lnTo>
                    <a:pt x="73706" y="194252"/>
                  </a:lnTo>
                  <a:lnTo>
                    <a:pt x="57000" y="204034"/>
                  </a:lnTo>
                  <a:lnTo>
                    <a:pt x="40290" y="206933"/>
                  </a:lnTo>
                  <a:lnTo>
                    <a:pt x="30959" y="204788"/>
                  </a:lnTo>
                  <a:lnTo>
                    <a:pt x="23285" y="201366"/>
                  </a:lnTo>
                  <a:lnTo>
                    <a:pt x="16346" y="199845"/>
                  </a:lnTo>
                  <a:lnTo>
                    <a:pt x="14072" y="196264"/>
                  </a:lnTo>
                  <a:lnTo>
                    <a:pt x="11546" y="183819"/>
                  </a:lnTo>
                  <a:lnTo>
                    <a:pt x="13246" y="170527"/>
                  </a:lnTo>
                  <a:lnTo>
                    <a:pt x="17528" y="158622"/>
                  </a:lnTo>
                  <a:lnTo>
                    <a:pt x="22960" y="149803"/>
                  </a:lnTo>
                  <a:lnTo>
                    <a:pt x="42080" y="138888"/>
                  </a:lnTo>
                  <a:lnTo>
                    <a:pt x="72910" y="134008"/>
                  </a:lnTo>
                  <a:lnTo>
                    <a:pt x="103800" y="137618"/>
                  </a:lnTo>
                  <a:lnTo>
                    <a:pt x="122948" y="145391"/>
                  </a:lnTo>
                  <a:lnTo>
                    <a:pt x="161925" y="17957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0" name="SMARTInkShape-4267"/>
            <p:cNvSpPr/>
            <p:nvPr/>
          </p:nvSpPr>
          <p:spPr>
            <a:xfrm>
              <a:off x="9477375" y="2714625"/>
              <a:ext cx="38101" cy="228601"/>
            </a:xfrm>
            <a:custGeom>
              <a:avLst/>
              <a:gdLst/>
              <a:ahLst/>
              <a:cxnLst/>
              <a:rect l="0" t="0" r="0" b="0"/>
              <a:pathLst>
                <a:path w="38101" h="228601">
                  <a:moveTo>
                    <a:pt x="0" y="0"/>
                  </a:moveTo>
                  <a:lnTo>
                    <a:pt x="5057" y="0"/>
                  </a:lnTo>
                  <a:lnTo>
                    <a:pt x="6546" y="2117"/>
                  </a:lnTo>
                  <a:lnTo>
                    <a:pt x="15994" y="44495"/>
                  </a:lnTo>
                  <a:lnTo>
                    <a:pt x="18447" y="84793"/>
                  </a:lnTo>
                  <a:lnTo>
                    <a:pt x="18970" y="126681"/>
                  </a:lnTo>
                  <a:lnTo>
                    <a:pt x="20102" y="168134"/>
                  </a:lnTo>
                  <a:lnTo>
                    <a:pt x="36384" y="214997"/>
                  </a:lnTo>
                  <a:lnTo>
                    <a:pt x="38100" y="2286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1" name="SMARTInkShape-4268"/>
            <p:cNvSpPr/>
            <p:nvPr/>
          </p:nvSpPr>
          <p:spPr>
            <a:xfrm>
              <a:off x="9525588" y="3419475"/>
              <a:ext cx="130947" cy="170870"/>
            </a:xfrm>
            <a:custGeom>
              <a:avLst/>
              <a:gdLst/>
              <a:ahLst/>
              <a:cxnLst/>
              <a:rect l="0" t="0" r="0" b="0"/>
              <a:pathLst>
                <a:path w="130947" h="170870">
                  <a:moveTo>
                    <a:pt x="47037" y="47625"/>
                  </a:moveTo>
                  <a:lnTo>
                    <a:pt x="41980" y="47625"/>
                  </a:lnTo>
                  <a:lnTo>
                    <a:pt x="28723" y="57738"/>
                  </a:lnTo>
                  <a:lnTo>
                    <a:pt x="6105" y="87349"/>
                  </a:lnTo>
                  <a:lnTo>
                    <a:pt x="2387" y="97383"/>
                  </a:lnTo>
                  <a:lnTo>
                    <a:pt x="0" y="126128"/>
                  </a:lnTo>
                  <a:lnTo>
                    <a:pt x="2495" y="138254"/>
                  </a:lnTo>
                  <a:lnTo>
                    <a:pt x="9851" y="151031"/>
                  </a:lnTo>
                  <a:lnTo>
                    <a:pt x="16752" y="158142"/>
                  </a:lnTo>
                  <a:lnTo>
                    <a:pt x="31478" y="167036"/>
                  </a:lnTo>
                  <a:lnTo>
                    <a:pt x="39417" y="169488"/>
                  </a:lnTo>
                  <a:lnTo>
                    <a:pt x="59949" y="170869"/>
                  </a:lnTo>
                  <a:lnTo>
                    <a:pt x="74295" y="165547"/>
                  </a:lnTo>
                  <a:lnTo>
                    <a:pt x="100752" y="144884"/>
                  </a:lnTo>
                  <a:lnTo>
                    <a:pt x="107953" y="135654"/>
                  </a:lnTo>
                  <a:lnTo>
                    <a:pt x="123568" y="90958"/>
                  </a:lnTo>
                  <a:lnTo>
                    <a:pt x="130946" y="58772"/>
                  </a:lnTo>
                  <a:lnTo>
                    <a:pt x="129133" y="46935"/>
                  </a:lnTo>
                  <a:lnTo>
                    <a:pt x="127167" y="40815"/>
                  </a:lnTo>
                  <a:lnTo>
                    <a:pt x="119340" y="31192"/>
                  </a:lnTo>
                  <a:lnTo>
                    <a:pt x="110921" y="23388"/>
                  </a:lnTo>
                  <a:lnTo>
                    <a:pt x="107181" y="16392"/>
                  </a:lnTo>
                  <a:lnTo>
                    <a:pt x="104066" y="14103"/>
                  </a:lnTo>
                  <a:lnTo>
                    <a:pt x="47037"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96" name="SMARTInkShape-Group860"/>
          <p:cNvGrpSpPr/>
          <p:nvPr/>
        </p:nvGrpSpPr>
        <p:grpSpPr>
          <a:xfrm>
            <a:off x="9705975" y="3676650"/>
            <a:ext cx="84403" cy="1009651"/>
            <a:chOff x="9705975" y="3676650"/>
            <a:chExt cx="84403" cy="1009651"/>
          </a:xfrm>
        </p:grpSpPr>
        <p:sp>
          <p:nvSpPr>
            <p:cNvPr id="1793" name="SMARTInkShape-4269"/>
            <p:cNvSpPr/>
            <p:nvPr/>
          </p:nvSpPr>
          <p:spPr>
            <a:xfrm>
              <a:off x="9772650" y="4448175"/>
              <a:ext cx="17728" cy="238126"/>
            </a:xfrm>
            <a:custGeom>
              <a:avLst/>
              <a:gdLst/>
              <a:ahLst/>
              <a:cxnLst/>
              <a:rect l="0" t="0" r="0" b="0"/>
              <a:pathLst>
                <a:path w="17728" h="238126">
                  <a:moveTo>
                    <a:pt x="9525" y="0"/>
                  </a:moveTo>
                  <a:lnTo>
                    <a:pt x="9525" y="14189"/>
                  </a:lnTo>
                  <a:lnTo>
                    <a:pt x="17727" y="40082"/>
                  </a:lnTo>
                  <a:lnTo>
                    <a:pt x="9883" y="84008"/>
                  </a:lnTo>
                  <a:lnTo>
                    <a:pt x="9546" y="129182"/>
                  </a:lnTo>
                  <a:lnTo>
                    <a:pt x="9527" y="176295"/>
                  </a:lnTo>
                  <a:lnTo>
                    <a:pt x="8467" y="186303"/>
                  </a:lnTo>
                  <a:lnTo>
                    <a:pt x="882" y="221381"/>
                  </a:lnTo>
                  <a:lnTo>
                    <a:pt x="0" y="238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4" name="SMARTInkShape-4270"/>
            <p:cNvSpPr/>
            <p:nvPr/>
          </p:nvSpPr>
          <p:spPr>
            <a:xfrm>
              <a:off x="9705975" y="3676650"/>
              <a:ext cx="19051" cy="209551"/>
            </a:xfrm>
            <a:custGeom>
              <a:avLst/>
              <a:gdLst/>
              <a:ahLst/>
              <a:cxnLst/>
              <a:rect l="0" t="0" r="0" b="0"/>
              <a:pathLst>
                <a:path w="19051" h="209551">
                  <a:moveTo>
                    <a:pt x="19050" y="0"/>
                  </a:moveTo>
                  <a:lnTo>
                    <a:pt x="19050" y="40382"/>
                  </a:lnTo>
                  <a:lnTo>
                    <a:pt x="16228" y="47228"/>
                  </a:lnTo>
                  <a:lnTo>
                    <a:pt x="12504" y="53799"/>
                  </a:lnTo>
                  <a:lnTo>
                    <a:pt x="10407" y="64506"/>
                  </a:lnTo>
                  <a:lnTo>
                    <a:pt x="9548" y="112096"/>
                  </a:lnTo>
                  <a:lnTo>
                    <a:pt x="9527" y="158695"/>
                  </a:lnTo>
                  <a:lnTo>
                    <a:pt x="9526" y="162947"/>
                  </a:lnTo>
                  <a:lnTo>
                    <a:pt x="6703" y="170493"/>
                  </a:lnTo>
                  <a:lnTo>
                    <a:pt x="4469" y="173987"/>
                  </a:lnTo>
                  <a:lnTo>
                    <a:pt x="0"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5" name="SMARTInkShape-4271"/>
            <p:cNvSpPr/>
            <p:nvPr/>
          </p:nvSpPr>
          <p:spPr>
            <a:xfrm>
              <a:off x="9725025" y="4105275"/>
              <a:ext cx="18659" cy="209551"/>
            </a:xfrm>
            <a:custGeom>
              <a:avLst/>
              <a:gdLst/>
              <a:ahLst/>
              <a:cxnLst/>
              <a:rect l="0" t="0" r="0" b="0"/>
              <a:pathLst>
                <a:path w="18659" h="209551">
                  <a:moveTo>
                    <a:pt x="9525" y="0"/>
                  </a:moveTo>
                  <a:lnTo>
                    <a:pt x="9525" y="14189"/>
                  </a:lnTo>
                  <a:lnTo>
                    <a:pt x="18658" y="42245"/>
                  </a:lnTo>
                  <a:lnTo>
                    <a:pt x="10099" y="86011"/>
                  </a:lnTo>
                  <a:lnTo>
                    <a:pt x="8542" y="116454"/>
                  </a:lnTo>
                  <a:lnTo>
                    <a:pt x="3001" y="131049"/>
                  </a:lnTo>
                  <a:lnTo>
                    <a:pt x="264" y="174005"/>
                  </a:lnTo>
                  <a:lnTo>
                    <a:pt x="0"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02" name="SMARTInkShape-Group861"/>
          <p:cNvGrpSpPr/>
          <p:nvPr/>
        </p:nvGrpSpPr>
        <p:grpSpPr>
          <a:xfrm>
            <a:off x="10682148" y="1772962"/>
            <a:ext cx="860714" cy="459453"/>
            <a:chOff x="10682148" y="1772962"/>
            <a:chExt cx="860714" cy="459453"/>
          </a:xfrm>
        </p:grpSpPr>
        <p:sp>
          <p:nvSpPr>
            <p:cNvPr id="1797" name="SMARTInkShape-4272"/>
            <p:cNvSpPr/>
            <p:nvPr/>
          </p:nvSpPr>
          <p:spPr>
            <a:xfrm>
              <a:off x="10758363" y="2057400"/>
              <a:ext cx="176338" cy="5057"/>
            </a:xfrm>
            <a:custGeom>
              <a:avLst/>
              <a:gdLst/>
              <a:ahLst/>
              <a:cxnLst/>
              <a:rect l="0" t="0" r="0" b="0"/>
              <a:pathLst>
                <a:path w="176338" h="5057">
                  <a:moveTo>
                    <a:pt x="33462" y="0"/>
                  </a:moveTo>
                  <a:lnTo>
                    <a:pt x="0" y="0"/>
                  </a:lnTo>
                  <a:lnTo>
                    <a:pt x="2010" y="0"/>
                  </a:lnTo>
                  <a:lnTo>
                    <a:pt x="9090" y="5056"/>
                  </a:lnTo>
                  <a:lnTo>
                    <a:pt x="20514" y="4717"/>
                  </a:lnTo>
                  <a:lnTo>
                    <a:pt x="67382" y="414"/>
                  </a:lnTo>
                  <a:lnTo>
                    <a:pt x="108836" y="82"/>
                  </a:lnTo>
                  <a:lnTo>
                    <a:pt x="1763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8" name="SMARTInkShape-4273"/>
            <p:cNvSpPr/>
            <p:nvPr/>
          </p:nvSpPr>
          <p:spPr>
            <a:xfrm>
              <a:off x="11077575" y="1943100"/>
              <a:ext cx="257176" cy="19051"/>
            </a:xfrm>
            <a:custGeom>
              <a:avLst/>
              <a:gdLst/>
              <a:ahLst/>
              <a:cxnLst/>
              <a:rect l="0" t="0" r="0" b="0"/>
              <a:pathLst>
                <a:path w="257176" h="19051">
                  <a:moveTo>
                    <a:pt x="0" y="19050"/>
                  </a:moveTo>
                  <a:lnTo>
                    <a:pt x="29189" y="8689"/>
                  </a:lnTo>
                  <a:lnTo>
                    <a:pt x="74440" y="1716"/>
                  </a:lnTo>
                  <a:lnTo>
                    <a:pt x="105758" y="763"/>
                  </a:lnTo>
                  <a:lnTo>
                    <a:pt x="142253" y="339"/>
                  </a:lnTo>
                  <a:lnTo>
                    <a:pt x="176113" y="151"/>
                  </a:lnTo>
                  <a:lnTo>
                    <a:pt x="219869" y="45"/>
                  </a:lnTo>
                  <a:lnTo>
                    <a:pt x="257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9" name="SMARTInkShape-4274"/>
            <p:cNvSpPr/>
            <p:nvPr/>
          </p:nvSpPr>
          <p:spPr>
            <a:xfrm>
              <a:off x="10682148" y="1772962"/>
              <a:ext cx="376378" cy="427314"/>
            </a:xfrm>
            <a:custGeom>
              <a:avLst/>
              <a:gdLst/>
              <a:ahLst/>
              <a:cxnLst/>
              <a:rect l="0" t="0" r="0" b="0"/>
              <a:pathLst>
                <a:path w="376378" h="427314">
                  <a:moveTo>
                    <a:pt x="185877" y="36788"/>
                  </a:moveTo>
                  <a:lnTo>
                    <a:pt x="185877" y="31732"/>
                  </a:lnTo>
                  <a:lnTo>
                    <a:pt x="184819" y="31300"/>
                  </a:lnTo>
                  <a:lnTo>
                    <a:pt x="180820" y="33643"/>
                  </a:lnTo>
                  <a:lnTo>
                    <a:pt x="179331" y="35750"/>
                  </a:lnTo>
                  <a:lnTo>
                    <a:pt x="155803" y="82330"/>
                  </a:lnTo>
                  <a:lnTo>
                    <a:pt x="131607" y="129745"/>
                  </a:lnTo>
                  <a:lnTo>
                    <a:pt x="112990" y="169685"/>
                  </a:lnTo>
                  <a:lnTo>
                    <a:pt x="90029" y="210971"/>
                  </a:lnTo>
                  <a:lnTo>
                    <a:pt x="70165" y="254521"/>
                  </a:lnTo>
                  <a:lnTo>
                    <a:pt x="56050" y="293698"/>
                  </a:lnTo>
                  <a:lnTo>
                    <a:pt x="39874" y="336497"/>
                  </a:lnTo>
                  <a:lnTo>
                    <a:pt x="26781" y="377450"/>
                  </a:lnTo>
                  <a:lnTo>
                    <a:pt x="24150" y="390335"/>
                  </a:lnTo>
                  <a:lnTo>
                    <a:pt x="5425" y="426303"/>
                  </a:lnTo>
                  <a:lnTo>
                    <a:pt x="0" y="421957"/>
                  </a:lnTo>
                  <a:lnTo>
                    <a:pt x="254" y="408352"/>
                  </a:lnTo>
                  <a:lnTo>
                    <a:pt x="11895" y="367196"/>
                  </a:lnTo>
                  <a:lnTo>
                    <a:pt x="22025" y="341767"/>
                  </a:lnTo>
                  <a:lnTo>
                    <a:pt x="44879" y="302048"/>
                  </a:lnTo>
                  <a:lnTo>
                    <a:pt x="72244" y="255673"/>
                  </a:lnTo>
                  <a:lnTo>
                    <a:pt x="88002" y="224409"/>
                  </a:lnTo>
                  <a:lnTo>
                    <a:pt x="102809" y="180976"/>
                  </a:lnTo>
                  <a:lnTo>
                    <a:pt x="119134" y="135033"/>
                  </a:lnTo>
                  <a:lnTo>
                    <a:pt x="124464" y="119611"/>
                  </a:lnTo>
                  <a:lnTo>
                    <a:pt x="133530" y="81017"/>
                  </a:lnTo>
                  <a:lnTo>
                    <a:pt x="150019" y="37999"/>
                  </a:lnTo>
                  <a:lnTo>
                    <a:pt x="163468" y="8648"/>
                  </a:lnTo>
                  <a:lnTo>
                    <a:pt x="174447" y="0"/>
                  </a:lnTo>
                  <a:lnTo>
                    <a:pt x="175081" y="1679"/>
                  </a:lnTo>
                  <a:lnTo>
                    <a:pt x="177033" y="13097"/>
                  </a:lnTo>
                  <a:lnTo>
                    <a:pt x="184903" y="24712"/>
                  </a:lnTo>
                  <a:lnTo>
                    <a:pt x="199112" y="42147"/>
                  </a:lnTo>
                  <a:lnTo>
                    <a:pt x="216753" y="81591"/>
                  </a:lnTo>
                  <a:lnTo>
                    <a:pt x="234184" y="118855"/>
                  </a:lnTo>
                  <a:lnTo>
                    <a:pt x="253981" y="159890"/>
                  </a:lnTo>
                  <a:lnTo>
                    <a:pt x="269140" y="198570"/>
                  </a:lnTo>
                  <a:lnTo>
                    <a:pt x="288598" y="236785"/>
                  </a:lnTo>
                  <a:lnTo>
                    <a:pt x="302947" y="274908"/>
                  </a:lnTo>
                  <a:lnTo>
                    <a:pt x="317029" y="311954"/>
                  </a:lnTo>
                  <a:lnTo>
                    <a:pt x="340117" y="352437"/>
                  </a:lnTo>
                  <a:lnTo>
                    <a:pt x="362541" y="395073"/>
                  </a:lnTo>
                  <a:lnTo>
                    <a:pt x="376377" y="4273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0" name="SMARTInkShape-4275"/>
            <p:cNvSpPr/>
            <p:nvPr/>
          </p:nvSpPr>
          <p:spPr>
            <a:xfrm>
              <a:off x="11295101" y="2022116"/>
              <a:ext cx="247761" cy="210299"/>
            </a:xfrm>
            <a:custGeom>
              <a:avLst/>
              <a:gdLst/>
              <a:ahLst/>
              <a:cxnLst/>
              <a:rect l="0" t="0" r="0" b="0"/>
              <a:pathLst>
                <a:path w="247761" h="210299">
                  <a:moveTo>
                    <a:pt x="230149" y="44809"/>
                  </a:moveTo>
                  <a:lnTo>
                    <a:pt x="235206" y="39753"/>
                  </a:lnTo>
                  <a:lnTo>
                    <a:pt x="237690" y="34448"/>
                  </a:lnTo>
                  <a:lnTo>
                    <a:pt x="238351" y="31551"/>
                  </a:lnTo>
                  <a:lnTo>
                    <a:pt x="247039" y="16161"/>
                  </a:lnTo>
                  <a:lnTo>
                    <a:pt x="247760" y="13010"/>
                  </a:lnTo>
                  <a:lnTo>
                    <a:pt x="247182" y="9851"/>
                  </a:lnTo>
                  <a:lnTo>
                    <a:pt x="243716" y="3519"/>
                  </a:lnTo>
                  <a:lnTo>
                    <a:pt x="230183" y="0"/>
                  </a:lnTo>
                  <a:lnTo>
                    <a:pt x="198762" y="841"/>
                  </a:lnTo>
                  <a:lnTo>
                    <a:pt x="155276" y="10606"/>
                  </a:lnTo>
                  <a:lnTo>
                    <a:pt x="125767" y="29736"/>
                  </a:lnTo>
                  <a:lnTo>
                    <a:pt x="87352" y="64645"/>
                  </a:lnTo>
                  <a:lnTo>
                    <a:pt x="49190" y="99292"/>
                  </a:lnTo>
                  <a:lnTo>
                    <a:pt x="23425" y="123041"/>
                  </a:lnTo>
                  <a:lnTo>
                    <a:pt x="5209" y="150186"/>
                  </a:lnTo>
                  <a:lnTo>
                    <a:pt x="814" y="159510"/>
                  </a:lnTo>
                  <a:lnTo>
                    <a:pt x="0" y="167843"/>
                  </a:lnTo>
                  <a:lnTo>
                    <a:pt x="4742" y="182747"/>
                  </a:lnTo>
                  <a:lnTo>
                    <a:pt x="14254" y="197980"/>
                  </a:lnTo>
                  <a:lnTo>
                    <a:pt x="44001" y="209197"/>
                  </a:lnTo>
                  <a:lnTo>
                    <a:pt x="65925" y="210298"/>
                  </a:lnTo>
                  <a:lnTo>
                    <a:pt x="110927" y="207438"/>
                  </a:lnTo>
                  <a:lnTo>
                    <a:pt x="148022" y="201886"/>
                  </a:lnTo>
                  <a:lnTo>
                    <a:pt x="239674" y="1972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1" name="SMARTInkShape-4276"/>
            <p:cNvSpPr/>
            <p:nvPr/>
          </p:nvSpPr>
          <p:spPr>
            <a:xfrm>
              <a:off x="11220450" y="1952625"/>
              <a:ext cx="18625" cy="228601"/>
            </a:xfrm>
            <a:custGeom>
              <a:avLst/>
              <a:gdLst/>
              <a:ahLst/>
              <a:cxnLst/>
              <a:rect l="0" t="0" r="0" b="0"/>
              <a:pathLst>
                <a:path w="18625" h="228601">
                  <a:moveTo>
                    <a:pt x="0" y="0"/>
                  </a:moveTo>
                  <a:lnTo>
                    <a:pt x="2823" y="44240"/>
                  </a:lnTo>
                  <a:lnTo>
                    <a:pt x="8202" y="90113"/>
                  </a:lnTo>
                  <a:lnTo>
                    <a:pt x="16890" y="137482"/>
                  </a:lnTo>
                  <a:lnTo>
                    <a:pt x="18624" y="179910"/>
                  </a:lnTo>
                  <a:lnTo>
                    <a:pt x="95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07" name="SMARTInkShape-Group862"/>
          <p:cNvGrpSpPr/>
          <p:nvPr/>
        </p:nvGrpSpPr>
        <p:grpSpPr>
          <a:xfrm>
            <a:off x="10715625" y="2705100"/>
            <a:ext cx="322053" cy="571501"/>
            <a:chOff x="10715625" y="2705100"/>
            <a:chExt cx="322053" cy="571501"/>
          </a:xfrm>
        </p:grpSpPr>
        <p:sp>
          <p:nvSpPr>
            <p:cNvPr id="1803" name="SMARTInkShape-4277"/>
            <p:cNvSpPr/>
            <p:nvPr/>
          </p:nvSpPr>
          <p:spPr>
            <a:xfrm>
              <a:off x="10715625" y="2705100"/>
              <a:ext cx="47626" cy="276226"/>
            </a:xfrm>
            <a:custGeom>
              <a:avLst/>
              <a:gdLst/>
              <a:ahLst/>
              <a:cxnLst/>
              <a:rect l="0" t="0" r="0" b="0"/>
              <a:pathLst>
                <a:path w="47626" h="276226">
                  <a:moveTo>
                    <a:pt x="47625" y="0"/>
                  </a:moveTo>
                  <a:lnTo>
                    <a:pt x="46567" y="43873"/>
                  </a:lnTo>
                  <a:lnTo>
                    <a:pt x="37264" y="84670"/>
                  </a:lnTo>
                  <a:lnTo>
                    <a:pt x="23173" y="132153"/>
                  </a:lnTo>
                  <a:lnTo>
                    <a:pt x="14536" y="172756"/>
                  </a:lnTo>
                  <a:lnTo>
                    <a:pt x="2646" y="214530"/>
                  </a:lnTo>
                  <a:lnTo>
                    <a:pt x="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4" name="SMARTInkShape-4278"/>
            <p:cNvSpPr/>
            <p:nvPr/>
          </p:nvSpPr>
          <p:spPr>
            <a:xfrm>
              <a:off x="10858500" y="2763245"/>
              <a:ext cx="179178" cy="112398"/>
            </a:xfrm>
            <a:custGeom>
              <a:avLst/>
              <a:gdLst/>
              <a:ahLst/>
              <a:cxnLst/>
              <a:rect l="0" t="0" r="0" b="0"/>
              <a:pathLst>
                <a:path w="179178" h="112398">
                  <a:moveTo>
                    <a:pt x="28575" y="18055"/>
                  </a:moveTo>
                  <a:lnTo>
                    <a:pt x="34063" y="18055"/>
                  </a:lnTo>
                  <a:lnTo>
                    <a:pt x="31721" y="18055"/>
                  </a:lnTo>
                  <a:lnTo>
                    <a:pt x="30671" y="20172"/>
                  </a:lnTo>
                  <a:lnTo>
                    <a:pt x="28657" y="62835"/>
                  </a:lnTo>
                  <a:lnTo>
                    <a:pt x="33656" y="81653"/>
                  </a:lnTo>
                  <a:lnTo>
                    <a:pt x="45911" y="106406"/>
                  </a:lnTo>
                  <a:lnTo>
                    <a:pt x="49656" y="108706"/>
                  </a:lnTo>
                  <a:lnTo>
                    <a:pt x="78485" y="112397"/>
                  </a:lnTo>
                  <a:lnTo>
                    <a:pt x="94148" y="111843"/>
                  </a:lnTo>
                  <a:lnTo>
                    <a:pt x="135204" y="95965"/>
                  </a:lnTo>
                  <a:lnTo>
                    <a:pt x="159300" y="81238"/>
                  </a:lnTo>
                  <a:lnTo>
                    <a:pt x="166049" y="73300"/>
                  </a:lnTo>
                  <a:lnTo>
                    <a:pt x="176929" y="51977"/>
                  </a:lnTo>
                  <a:lnTo>
                    <a:pt x="179177" y="39834"/>
                  </a:lnTo>
                  <a:lnTo>
                    <a:pt x="177354" y="30204"/>
                  </a:lnTo>
                  <a:lnTo>
                    <a:pt x="175386" y="26155"/>
                  </a:lnTo>
                  <a:lnTo>
                    <a:pt x="157446" y="10342"/>
                  </a:lnTo>
                  <a:lnTo>
                    <a:pt x="135241" y="4044"/>
                  </a:lnTo>
                  <a:lnTo>
                    <a:pt x="93036" y="0"/>
                  </a:lnTo>
                  <a:lnTo>
                    <a:pt x="57771" y="6806"/>
                  </a:lnTo>
                  <a:lnTo>
                    <a:pt x="11779" y="30020"/>
                  </a:lnTo>
                  <a:lnTo>
                    <a:pt x="0" y="371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5" name="SMARTInkShape-4279"/>
            <p:cNvSpPr/>
            <p:nvPr/>
          </p:nvSpPr>
          <p:spPr>
            <a:xfrm>
              <a:off x="10915650" y="3028950"/>
              <a:ext cx="9526" cy="247651"/>
            </a:xfrm>
            <a:custGeom>
              <a:avLst/>
              <a:gdLst/>
              <a:ahLst/>
              <a:cxnLst/>
              <a:rect l="0" t="0" r="0" b="0"/>
              <a:pathLst>
                <a:path w="9526" h="247651">
                  <a:moveTo>
                    <a:pt x="0" y="0"/>
                  </a:moveTo>
                  <a:lnTo>
                    <a:pt x="0" y="46134"/>
                  </a:lnTo>
                  <a:lnTo>
                    <a:pt x="0" y="82843"/>
                  </a:lnTo>
                  <a:lnTo>
                    <a:pt x="1058" y="128743"/>
                  </a:lnTo>
                  <a:lnTo>
                    <a:pt x="7541" y="166032"/>
                  </a:lnTo>
                  <a:lnTo>
                    <a:pt x="9133" y="208480"/>
                  </a:lnTo>
                  <a:lnTo>
                    <a:pt x="9525"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6" name="SMARTInkShape-4280"/>
            <p:cNvSpPr/>
            <p:nvPr/>
          </p:nvSpPr>
          <p:spPr>
            <a:xfrm>
              <a:off x="10744200" y="3086100"/>
              <a:ext cx="9526" cy="161926"/>
            </a:xfrm>
            <a:custGeom>
              <a:avLst/>
              <a:gdLst/>
              <a:ahLst/>
              <a:cxnLst/>
              <a:rect l="0" t="0" r="0" b="0"/>
              <a:pathLst>
                <a:path w="9526" h="161926">
                  <a:moveTo>
                    <a:pt x="0" y="0"/>
                  </a:moveTo>
                  <a:lnTo>
                    <a:pt x="1058" y="18363"/>
                  </a:lnTo>
                  <a:lnTo>
                    <a:pt x="8643" y="59847"/>
                  </a:lnTo>
                  <a:lnTo>
                    <a:pt x="9490" y="106050"/>
                  </a:lnTo>
                  <a:lnTo>
                    <a:pt x="95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13" name="SMARTInkShape-Group863"/>
          <p:cNvGrpSpPr/>
          <p:nvPr/>
        </p:nvGrpSpPr>
        <p:grpSpPr>
          <a:xfrm>
            <a:off x="10748893" y="3390900"/>
            <a:ext cx="300108" cy="1311990"/>
            <a:chOff x="10748893" y="3390900"/>
            <a:chExt cx="300108" cy="1311990"/>
          </a:xfrm>
        </p:grpSpPr>
        <p:sp>
          <p:nvSpPr>
            <p:cNvPr id="1808" name="SMARTInkShape-4281"/>
            <p:cNvSpPr/>
            <p:nvPr/>
          </p:nvSpPr>
          <p:spPr>
            <a:xfrm>
              <a:off x="10858500" y="3714750"/>
              <a:ext cx="95251" cy="19051"/>
            </a:xfrm>
            <a:custGeom>
              <a:avLst/>
              <a:gdLst/>
              <a:ahLst/>
              <a:cxnLst/>
              <a:rect l="0" t="0" r="0" b="0"/>
              <a:pathLst>
                <a:path w="95251" h="19051">
                  <a:moveTo>
                    <a:pt x="0" y="19050"/>
                  </a:moveTo>
                  <a:lnTo>
                    <a:pt x="16266" y="17992"/>
                  </a:lnTo>
                  <a:lnTo>
                    <a:pt x="61517" y="10114"/>
                  </a:lnTo>
                  <a:lnTo>
                    <a:pt x="76025" y="8728"/>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09" name="SMARTInkShape-4282"/>
            <p:cNvSpPr/>
            <p:nvPr/>
          </p:nvSpPr>
          <p:spPr>
            <a:xfrm>
              <a:off x="10810875" y="3724275"/>
              <a:ext cx="151677" cy="245307"/>
            </a:xfrm>
            <a:custGeom>
              <a:avLst/>
              <a:gdLst/>
              <a:ahLst/>
              <a:cxnLst/>
              <a:rect l="0" t="0" r="0" b="0"/>
              <a:pathLst>
                <a:path w="151677" h="245307">
                  <a:moveTo>
                    <a:pt x="38100" y="0"/>
                  </a:moveTo>
                  <a:lnTo>
                    <a:pt x="38100" y="5056"/>
                  </a:lnTo>
                  <a:lnTo>
                    <a:pt x="23022" y="37199"/>
                  </a:lnTo>
                  <a:lnTo>
                    <a:pt x="9038" y="83660"/>
                  </a:lnTo>
                  <a:lnTo>
                    <a:pt x="6025" y="90698"/>
                  </a:lnTo>
                  <a:lnTo>
                    <a:pt x="5076" y="96449"/>
                  </a:lnTo>
                  <a:lnTo>
                    <a:pt x="8730" y="111740"/>
                  </a:lnTo>
                  <a:lnTo>
                    <a:pt x="10053" y="112594"/>
                  </a:lnTo>
                  <a:lnTo>
                    <a:pt x="14346" y="113542"/>
                  </a:lnTo>
                  <a:lnTo>
                    <a:pt x="61682" y="105334"/>
                  </a:lnTo>
                  <a:lnTo>
                    <a:pt x="77156" y="106082"/>
                  </a:lnTo>
                  <a:lnTo>
                    <a:pt x="110833" y="118065"/>
                  </a:lnTo>
                  <a:lnTo>
                    <a:pt x="130088" y="132231"/>
                  </a:lnTo>
                  <a:lnTo>
                    <a:pt x="144142" y="154891"/>
                  </a:lnTo>
                  <a:lnTo>
                    <a:pt x="149954" y="171600"/>
                  </a:lnTo>
                  <a:lnTo>
                    <a:pt x="151676" y="188310"/>
                  </a:lnTo>
                  <a:lnTo>
                    <a:pt x="147129" y="206667"/>
                  </a:lnTo>
                  <a:lnTo>
                    <a:pt x="139122" y="216383"/>
                  </a:lnTo>
                  <a:lnTo>
                    <a:pt x="116734" y="231243"/>
                  </a:lnTo>
                  <a:lnTo>
                    <a:pt x="84325" y="243312"/>
                  </a:lnTo>
                  <a:lnTo>
                    <a:pt x="58852" y="245306"/>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0" name="SMARTInkShape-4283"/>
            <p:cNvSpPr/>
            <p:nvPr/>
          </p:nvSpPr>
          <p:spPr>
            <a:xfrm>
              <a:off x="10887075" y="4574864"/>
              <a:ext cx="159049" cy="128026"/>
            </a:xfrm>
            <a:custGeom>
              <a:avLst/>
              <a:gdLst/>
              <a:ahLst/>
              <a:cxnLst/>
              <a:rect l="0" t="0" r="0" b="0"/>
              <a:pathLst>
                <a:path w="159049" h="128026">
                  <a:moveTo>
                    <a:pt x="47625" y="16186"/>
                  </a:moveTo>
                  <a:lnTo>
                    <a:pt x="40021" y="24849"/>
                  </a:lnTo>
                  <a:lnTo>
                    <a:pt x="15825" y="67231"/>
                  </a:lnTo>
                  <a:lnTo>
                    <a:pt x="15148" y="81559"/>
                  </a:lnTo>
                  <a:lnTo>
                    <a:pt x="18280" y="108004"/>
                  </a:lnTo>
                  <a:lnTo>
                    <a:pt x="21712" y="113381"/>
                  </a:lnTo>
                  <a:lnTo>
                    <a:pt x="33991" y="122178"/>
                  </a:lnTo>
                  <a:lnTo>
                    <a:pt x="58756" y="128025"/>
                  </a:lnTo>
                  <a:lnTo>
                    <a:pt x="86201" y="124700"/>
                  </a:lnTo>
                  <a:lnTo>
                    <a:pt x="125874" y="100731"/>
                  </a:lnTo>
                  <a:lnTo>
                    <a:pt x="141669" y="87628"/>
                  </a:lnTo>
                  <a:lnTo>
                    <a:pt x="152216" y="71221"/>
                  </a:lnTo>
                  <a:lnTo>
                    <a:pt x="159048" y="49191"/>
                  </a:lnTo>
                  <a:lnTo>
                    <a:pt x="156016" y="24201"/>
                  </a:lnTo>
                  <a:lnTo>
                    <a:pt x="150577" y="17296"/>
                  </a:lnTo>
                  <a:lnTo>
                    <a:pt x="133245" y="6802"/>
                  </a:lnTo>
                  <a:lnTo>
                    <a:pt x="99687" y="0"/>
                  </a:lnTo>
                  <a:lnTo>
                    <a:pt x="58027" y="5306"/>
                  </a:lnTo>
                  <a:lnTo>
                    <a:pt x="0" y="257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1" name="SMARTInkShape-4284"/>
            <p:cNvSpPr/>
            <p:nvPr/>
          </p:nvSpPr>
          <p:spPr>
            <a:xfrm>
              <a:off x="10841765" y="4124361"/>
              <a:ext cx="207236" cy="180369"/>
            </a:xfrm>
            <a:custGeom>
              <a:avLst/>
              <a:gdLst/>
              <a:ahLst/>
              <a:cxnLst/>
              <a:rect l="0" t="0" r="0" b="0"/>
              <a:pathLst>
                <a:path w="207236" h="180369">
                  <a:moveTo>
                    <a:pt x="35785" y="19014"/>
                  </a:moveTo>
                  <a:lnTo>
                    <a:pt x="30728" y="13958"/>
                  </a:lnTo>
                  <a:lnTo>
                    <a:pt x="25424" y="11475"/>
                  </a:lnTo>
                  <a:lnTo>
                    <a:pt x="18451" y="9881"/>
                  </a:lnTo>
                  <a:lnTo>
                    <a:pt x="18937" y="8692"/>
                  </a:lnTo>
                  <a:lnTo>
                    <a:pt x="22300" y="4549"/>
                  </a:lnTo>
                  <a:lnTo>
                    <a:pt x="27323" y="2002"/>
                  </a:lnTo>
                  <a:lnTo>
                    <a:pt x="63304" y="143"/>
                  </a:lnTo>
                  <a:lnTo>
                    <a:pt x="84495" y="0"/>
                  </a:lnTo>
                  <a:lnTo>
                    <a:pt x="94829" y="5624"/>
                  </a:lnTo>
                  <a:lnTo>
                    <a:pt x="100547" y="10087"/>
                  </a:lnTo>
                  <a:lnTo>
                    <a:pt x="106903" y="20691"/>
                  </a:lnTo>
                  <a:lnTo>
                    <a:pt x="110982" y="44745"/>
                  </a:lnTo>
                  <a:lnTo>
                    <a:pt x="105895" y="60083"/>
                  </a:lnTo>
                  <a:lnTo>
                    <a:pt x="80325" y="100857"/>
                  </a:lnTo>
                  <a:lnTo>
                    <a:pt x="42502" y="145240"/>
                  </a:lnTo>
                  <a:lnTo>
                    <a:pt x="24137" y="161109"/>
                  </a:lnTo>
                  <a:lnTo>
                    <a:pt x="0" y="179012"/>
                  </a:lnTo>
                  <a:lnTo>
                    <a:pt x="1345" y="179654"/>
                  </a:lnTo>
                  <a:lnTo>
                    <a:pt x="8484" y="180368"/>
                  </a:lnTo>
                  <a:lnTo>
                    <a:pt x="50726" y="172688"/>
                  </a:lnTo>
                  <a:lnTo>
                    <a:pt x="85603" y="166735"/>
                  </a:lnTo>
                  <a:lnTo>
                    <a:pt x="129451" y="163325"/>
                  </a:lnTo>
                  <a:lnTo>
                    <a:pt x="207235" y="1618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2" name="SMARTInkShape-4285"/>
            <p:cNvSpPr/>
            <p:nvPr/>
          </p:nvSpPr>
          <p:spPr>
            <a:xfrm>
              <a:off x="10748893" y="3390900"/>
              <a:ext cx="157233" cy="207045"/>
            </a:xfrm>
            <a:custGeom>
              <a:avLst/>
              <a:gdLst/>
              <a:ahLst/>
              <a:cxnLst/>
              <a:rect l="0" t="0" r="0" b="0"/>
              <a:pathLst>
                <a:path w="157233" h="207045">
                  <a:moveTo>
                    <a:pt x="109607" y="57150"/>
                  </a:moveTo>
                  <a:lnTo>
                    <a:pt x="109607" y="29703"/>
                  </a:lnTo>
                  <a:lnTo>
                    <a:pt x="106785" y="20963"/>
                  </a:lnTo>
                  <a:lnTo>
                    <a:pt x="104550" y="17150"/>
                  </a:lnTo>
                  <a:lnTo>
                    <a:pt x="91293" y="6728"/>
                  </a:lnTo>
                  <a:lnTo>
                    <a:pt x="77125" y="5812"/>
                  </a:lnTo>
                  <a:lnTo>
                    <a:pt x="37103" y="13848"/>
                  </a:lnTo>
                  <a:lnTo>
                    <a:pt x="16041" y="22565"/>
                  </a:lnTo>
                  <a:lnTo>
                    <a:pt x="9815" y="28727"/>
                  </a:lnTo>
                  <a:lnTo>
                    <a:pt x="0" y="43412"/>
                  </a:lnTo>
                  <a:lnTo>
                    <a:pt x="552" y="44816"/>
                  </a:lnTo>
                  <a:lnTo>
                    <a:pt x="6105" y="47435"/>
                  </a:lnTo>
                  <a:lnTo>
                    <a:pt x="49411" y="60718"/>
                  </a:lnTo>
                  <a:lnTo>
                    <a:pt x="94385" y="79649"/>
                  </a:lnTo>
                  <a:lnTo>
                    <a:pt x="130835" y="103099"/>
                  </a:lnTo>
                  <a:lnTo>
                    <a:pt x="143031" y="117789"/>
                  </a:lnTo>
                  <a:lnTo>
                    <a:pt x="147764" y="126151"/>
                  </a:lnTo>
                  <a:lnTo>
                    <a:pt x="150202" y="141086"/>
                  </a:lnTo>
                  <a:lnTo>
                    <a:pt x="143143" y="172978"/>
                  </a:lnTo>
                  <a:lnTo>
                    <a:pt x="138315" y="179877"/>
                  </a:lnTo>
                  <a:lnTo>
                    <a:pt x="108958" y="202219"/>
                  </a:lnTo>
                  <a:lnTo>
                    <a:pt x="95560" y="206292"/>
                  </a:lnTo>
                  <a:lnTo>
                    <a:pt x="80081" y="207044"/>
                  </a:lnTo>
                  <a:lnTo>
                    <a:pt x="66146" y="203850"/>
                  </a:lnTo>
                  <a:lnTo>
                    <a:pt x="55719" y="196080"/>
                  </a:lnTo>
                  <a:lnTo>
                    <a:pt x="48615" y="186630"/>
                  </a:lnTo>
                  <a:lnTo>
                    <a:pt x="45459" y="178902"/>
                  </a:lnTo>
                  <a:lnTo>
                    <a:pt x="61165" y="133809"/>
                  </a:lnTo>
                  <a:lnTo>
                    <a:pt x="69027" y="115562"/>
                  </a:lnTo>
                  <a:lnTo>
                    <a:pt x="103597" y="72356"/>
                  </a:lnTo>
                  <a:lnTo>
                    <a:pt x="137366" y="27200"/>
                  </a:lnTo>
                  <a:lnTo>
                    <a:pt x="145228" y="16322"/>
                  </a:lnTo>
                  <a:lnTo>
                    <a:pt x="15723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18" name="SMARTInkShape-Group864"/>
          <p:cNvGrpSpPr/>
          <p:nvPr/>
        </p:nvGrpSpPr>
        <p:grpSpPr>
          <a:xfrm>
            <a:off x="3060741" y="3444153"/>
            <a:ext cx="1453508" cy="412596"/>
            <a:chOff x="3060741" y="3444153"/>
            <a:chExt cx="1453508" cy="412596"/>
          </a:xfrm>
        </p:grpSpPr>
        <p:sp>
          <p:nvSpPr>
            <p:cNvPr id="1814" name="SMARTInkShape-4286"/>
            <p:cNvSpPr/>
            <p:nvPr/>
          </p:nvSpPr>
          <p:spPr>
            <a:xfrm>
              <a:off x="3933874" y="3505200"/>
              <a:ext cx="114252" cy="351549"/>
            </a:xfrm>
            <a:custGeom>
              <a:avLst/>
              <a:gdLst/>
              <a:ahLst/>
              <a:cxnLst/>
              <a:rect l="0" t="0" r="0" b="0"/>
              <a:pathLst>
                <a:path w="114252" h="351549">
                  <a:moveTo>
                    <a:pt x="47576" y="0"/>
                  </a:moveTo>
                  <a:lnTo>
                    <a:pt x="38443" y="0"/>
                  </a:lnTo>
                  <a:lnTo>
                    <a:pt x="38085" y="13257"/>
                  </a:lnTo>
                  <a:lnTo>
                    <a:pt x="46255" y="53258"/>
                  </a:lnTo>
                  <a:lnTo>
                    <a:pt x="39259" y="100213"/>
                  </a:lnTo>
                  <a:lnTo>
                    <a:pt x="39348" y="146364"/>
                  </a:lnTo>
                  <a:lnTo>
                    <a:pt x="45637" y="187622"/>
                  </a:lnTo>
                  <a:lnTo>
                    <a:pt x="47002" y="227747"/>
                  </a:lnTo>
                  <a:lnTo>
                    <a:pt x="47500" y="271291"/>
                  </a:lnTo>
                  <a:lnTo>
                    <a:pt x="47575" y="318546"/>
                  </a:lnTo>
                  <a:lnTo>
                    <a:pt x="46517" y="319256"/>
                  </a:lnTo>
                  <a:lnTo>
                    <a:pt x="44754" y="318670"/>
                  </a:lnTo>
                  <a:lnTo>
                    <a:pt x="39971" y="316256"/>
                  </a:lnTo>
                  <a:lnTo>
                    <a:pt x="31329" y="313839"/>
                  </a:lnTo>
                  <a:lnTo>
                    <a:pt x="0" y="285798"/>
                  </a:lnTo>
                  <a:lnTo>
                    <a:pt x="7565" y="294422"/>
                  </a:lnTo>
                  <a:lnTo>
                    <a:pt x="22342" y="321399"/>
                  </a:lnTo>
                  <a:lnTo>
                    <a:pt x="26520" y="325391"/>
                  </a:lnTo>
                  <a:lnTo>
                    <a:pt x="41455" y="333126"/>
                  </a:lnTo>
                  <a:lnTo>
                    <a:pt x="53053" y="345766"/>
                  </a:lnTo>
                  <a:lnTo>
                    <a:pt x="59888" y="349465"/>
                  </a:lnTo>
                  <a:lnTo>
                    <a:pt x="69686" y="351548"/>
                  </a:lnTo>
                  <a:lnTo>
                    <a:pt x="76100" y="349213"/>
                  </a:lnTo>
                  <a:lnTo>
                    <a:pt x="79292" y="347109"/>
                  </a:lnTo>
                  <a:lnTo>
                    <a:pt x="114251"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5" name="SMARTInkShape-4287"/>
            <p:cNvSpPr/>
            <p:nvPr/>
          </p:nvSpPr>
          <p:spPr>
            <a:xfrm>
              <a:off x="3095625" y="3571916"/>
              <a:ext cx="1418624" cy="142835"/>
            </a:xfrm>
            <a:custGeom>
              <a:avLst/>
              <a:gdLst/>
              <a:ahLst/>
              <a:cxnLst/>
              <a:rect l="0" t="0" r="0" b="0"/>
              <a:pathLst>
                <a:path w="1418624" h="142835">
                  <a:moveTo>
                    <a:pt x="0" y="47584"/>
                  </a:moveTo>
                  <a:lnTo>
                    <a:pt x="39060" y="48642"/>
                  </a:lnTo>
                  <a:lnTo>
                    <a:pt x="86542" y="55123"/>
                  </a:lnTo>
                  <a:lnTo>
                    <a:pt x="131630" y="61773"/>
                  </a:lnTo>
                  <a:lnTo>
                    <a:pt x="171528" y="65194"/>
                  </a:lnTo>
                  <a:lnTo>
                    <a:pt x="204293" y="65994"/>
                  </a:lnTo>
                  <a:lnTo>
                    <a:pt x="249973" y="69266"/>
                  </a:lnTo>
                  <a:lnTo>
                    <a:pt x="292083" y="74116"/>
                  </a:lnTo>
                  <a:lnTo>
                    <a:pt x="336310" y="78376"/>
                  </a:lnTo>
                  <a:lnTo>
                    <a:pt x="379699" y="84241"/>
                  </a:lnTo>
                  <a:lnTo>
                    <a:pt x="419901" y="86457"/>
                  </a:lnTo>
                  <a:lnTo>
                    <a:pt x="467510" y="93166"/>
                  </a:lnTo>
                  <a:lnTo>
                    <a:pt x="513524" y="94604"/>
                  </a:lnTo>
                  <a:lnTo>
                    <a:pt x="549966" y="94940"/>
                  </a:lnTo>
                  <a:lnTo>
                    <a:pt x="594283" y="95129"/>
                  </a:lnTo>
                  <a:lnTo>
                    <a:pt x="634225" y="96244"/>
                  </a:lnTo>
                  <a:lnTo>
                    <a:pt x="676046" y="101748"/>
                  </a:lnTo>
                  <a:lnTo>
                    <a:pt x="713567" y="103407"/>
                  </a:lnTo>
                  <a:lnTo>
                    <a:pt x="761173" y="104341"/>
                  </a:lnTo>
                  <a:lnTo>
                    <a:pt x="802089" y="104617"/>
                  </a:lnTo>
                  <a:lnTo>
                    <a:pt x="841024" y="104700"/>
                  </a:lnTo>
                  <a:lnTo>
                    <a:pt x="879371" y="104724"/>
                  </a:lnTo>
                  <a:lnTo>
                    <a:pt x="917544" y="104731"/>
                  </a:lnTo>
                  <a:lnTo>
                    <a:pt x="951428" y="104732"/>
                  </a:lnTo>
                  <a:lnTo>
                    <a:pt x="986948" y="104733"/>
                  </a:lnTo>
                  <a:lnTo>
                    <a:pt x="1029029" y="103675"/>
                  </a:lnTo>
                  <a:lnTo>
                    <a:pt x="1066241" y="99677"/>
                  </a:lnTo>
                  <a:lnTo>
                    <a:pt x="1104652" y="97195"/>
                  </a:lnTo>
                  <a:lnTo>
                    <a:pt x="1139715" y="96092"/>
                  </a:lnTo>
                  <a:lnTo>
                    <a:pt x="1179421" y="95471"/>
                  </a:lnTo>
                  <a:lnTo>
                    <a:pt x="1223759" y="95287"/>
                  </a:lnTo>
                  <a:lnTo>
                    <a:pt x="1267235" y="95232"/>
                  </a:lnTo>
                  <a:lnTo>
                    <a:pt x="1305320" y="92392"/>
                  </a:lnTo>
                  <a:lnTo>
                    <a:pt x="1351748" y="75911"/>
                  </a:lnTo>
                  <a:lnTo>
                    <a:pt x="1370044" y="66798"/>
                  </a:lnTo>
                  <a:lnTo>
                    <a:pt x="1375495" y="62121"/>
                  </a:lnTo>
                  <a:lnTo>
                    <a:pt x="1376313" y="59392"/>
                  </a:lnTo>
                  <a:lnTo>
                    <a:pt x="1375801" y="56514"/>
                  </a:lnTo>
                  <a:lnTo>
                    <a:pt x="1373467" y="50495"/>
                  </a:lnTo>
                  <a:lnTo>
                    <a:pt x="1371095" y="41156"/>
                  </a:lnTo>
                  <a:lnTo>
                    <a:pt x="1355402" y="16690"/>
                  </a:lnTo>
                  <a:lnTo>
                    <a:pt x="1347163" y="10561"/>
                  </a:lnTo>
                  <a:lnTo>
                    <a:pt x="1344864" y="5376"/>
                  </a:lnTo>
                  <a:lnTo>
                    <a:pt x="1343193" y="3571"/>
                  </a:lnTo>
                  <a:lnTo>
                    <a:pt x="1333940" y="100"/>
                  </a:lnTo>
                  <a:lnTo>
                    <a:pt x="1338687" y="0"/>
                  </a:lnTo>
                  <a:lnTo>
                    <a:pt x="1343919" y="2800"/>
                  </a:lnTo>
                  <a:lnTo>
                    <a:pt x="1349772" y="6513"/>
                  </a:lnTo>
                  <a:lnTo>
                    <a:pt x="1355902" y="8164"/>
                  </a:lnTo>
                  <a:lnTo>
                    <a:pt x="1381985" y="24388"/>
                  </a:lnTo>
                  <a:lnTo>
                    <a:pt x="1393149" y="27750"/>
                  </a:lnTo>
                  <a:lnTo>
                    <a:pt x="1408939" y="38531"/>
                  </a:lnTo>
                  <a:lnTo>
                    <a:pt x="1414654" y="44619"/>
                  </a:lnTo>
                  <a:lnTo>
                    <a:pt x="1417193" y="50852"/>
                  </a:lnTo>
                  <a:lnTo>
                    <a:pt x="1418623" y="60312"/>
                  </a:lnTo>
                  <a:lnTo>
                    <a:pt x="1413313" y="69468"/>
                  </a:lnTo>
                  <a:lnTo>
                    <a:pt x="1395601" y="86524"/>
                  </a:lnTo>
                  <a:lnTo>
                    <a:pt x="1370245" y="102161"/>
                  </a:lnTo>
                  <a:lnTo>
                    <a:pt x="1304925" y="1428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6" name="SMARTInkShape-4288"/>
            <p:cNvSpPr/>
            <p:nvPr/>
          </p:nvSpPr>
          <p:spPr>
            <a:xfrm>
              <a:off x="3886251" y="3444153"/>
              <a:ext cx="123775" cy="70351"/>
            </a:xfrm>
            <a:custGeom>
              <a:avLst/>
              <a:gdLst/>
              <a:ahLst/>
              <a:cxnLst/>
              <a:rect l="0" t="0" r="0" b="0"/>
              <a:pathLst>
                <a:path w="123775" h="70351">
                  <a:moveTo>
                    <a:pt x="47574" y="22947"/>
                  </a:moveTo>
                  <a:lnTo>
                    <a:pt x="13237" y="64867"/>
                  </a:lnTo>
                  <a:lnTo>
                    <a:pt x="530" y="70350"/>
                  </a:lnTo>
                  <a:lnTo>
                    <a:pt x="0" y="57295"/>
                  </a:lnTo>
                  <a:lnTo>
                    <a:pt x="13211" y="25514"/>
                  </a:lnTo>
                  <a:lnTo>
                    <a:pt x="31749" y="1226"/>
                  </a:lnTo>
                  <a:lnTo>
                    <a:pt x="34907" y="0"/>
                  </a:lnTo>
                  <a:lnTo>
                    <a:pt x="38071" y="240"/>
                  </a:lnTo>
                  <a:lnTo>
                    <a:pt x="47580" y="2813"/>
                  </a:lnTo>
                  <a:lnTo>
                    <a:pt x="50754" y="3175"/>
                  </a:lnTo>
                  <a:lnTo>
                    <a:pt x="95767" y="36348"/>
                  </a:lnTo>
                  <a:lnTo>
                    <a:pt x="123774" y="610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17" name="SMARTInkShape-4289"/>
            <p:cNvSpPr/>
            <p:nvPr/>
          </p:nvSpPr>
          <p:spPr>
            <a:xfrm>
              <a:off x="3060741" y="3600450"/>
              <a:ext cx="206335" cy="152401"/>
            </a:xfrm>
            <a:custGeom>
              <a:avLst/>
              <a:gdLst/>
              <a:ahLst/>
              <a:cxnLst/>
              <a:rect l="0" t="0" r="0" b="0"/>
              <a:pathLst>
                <a:path w="206335" h="152401">
                  <a:moveTo>
                    <a:pt x="63459" y="0"/>
                  </a:moveTo>
                  <a:lnTo>
                    <a:pt x="45145" y="0"/>
                  </a:lnTo>
                  <a:lnTo>
                    <a:pt x="36622" y="2822"/>
                  </a:lnTo>
                  <a:lnTo>
                    <a:pt x="29306" y="6546"/>
                  </a:lnTo>
                  <a:lnTo>
                    <a:pt x="19" y="17610"/>
                  </a:lnTo>
                  <a:lnTo>
                    <a:pt x="0" y="19148"/>
                  </a:lnTo>
                  <a:lnTo>
                    <a:pt x="2799" y="23680"/>
                  </a:lnTo>
                  <a:lnTo>
                    <a:pt x="37573" y="54660"/>
                  </a:lnTo>
                  <a:lnTo>
                    <a:pt x="80969" y="78276"/>
                  </a:lnTo>
                  <a:lnTo>
                    <a:pt x="117331" y="98688"/>
                  </a:lnTo>
                  <a:lnTo>
                    <a:pt x="163118" y="128973"/>
                  </a:lnTo>
                  <a:lnTo>
                    <a:pt x="206334"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569248541"/>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873" name="SMARTInkShape-4290"/>
          <p:cNvSpPr/>
          <p:nvPr/>
        </p:nvSpPr>
        <p:spPr>
          <a:xfrm>
            <a:off x="3990975" y="4248150"/>
            <a:ext cx="1285876" cy="1000126"/>
          </a:xfrm>
          <a:custGeom>
            <a:avLst/>
            <a:gdLst/>
            <a:ahLst/>
            <a:cxnLst/>
            <a:rect l="0" t="0" r="0" b="0"/>
            <a:pathLst>
              <a:path w="1285876" h="1000126">
                <a:moveTo>
                  <a:pt x="0" y="0"/>
                </a:moveTo>
                <a:lnTo>
                  <a:pt x="5057" y="0"/>
                </a:lnTo>
                <a:lnTo>
                  <a:pt x="6546" y="1058"/>
                </a:lnTo>
                <a:lnTo>
                  <a:pt x="7539" y="2822"/>
                </a:lnTo>
                <a:lnTo>
                  <a:pt x="19148" y="34152"/>
                </a:lnTo>
                <a:lnTo>
                  <a:pt x="50838" y="78973"/>
                </a:lnTo>
                <a:lnTo>
                  <a:pt x="64566" y="91996"/>
                </a:lnTo>
                <a:lnTo>
                  <a:pt x="87577" y="107940"/>
                </a:lnTo>
                <a:lnTo>
                  <a:pt x="121685" y="148963"/>
                </a:lnTo>
                <a:lnTo>
                  <a:pt x="136714" y="159731"/>
                </a:lnTo>
                <a:lnTo>
                  <a:pt x="161750" y="194624"/>
                </a:lnTo>
                <a:lnTo>
                  <a:pt x="174220" y="204069"/>
                </a:lnTo>
                <a:lnTo>
                  <a:pt x="188499" y="220273"/>
                </a:lnTo>
                <a:lnTo>
                  <a:pt x="195961" y="230191"/>
                </a:lnTo>
                <a:lnTo>
                  <a:pt x="206111" y="237891"/>
                </a:lnTo>
                <a:lnTo>
                  <a:pt x="244473" y="283570"/>
                </a:lnTo>
                <a:lnTo>
                  <a:pt x="253999" y="297569"/>
                </a:lnTo>
                <a:lnTo>
                  <a:pt x="263525" y="304774"/>
                </a:lnTo>
                <a:lnTo>
                  <a:pt x="279400" y="325976"/>
                </a:lnTo>
                <a:lnTo>
                  <a:pt x="297588" y="339518"/>
                </a:lnTo>
                <a:lnTo>
                  <a:pt x="304780" y="349189"/>
                </a:lnTo>
                <a:lnTo>
                  <a:pt x="318317" y="359815"/>
                </a:lnTo>
                <a:lnTo>
                  <a:pt x="329502" y="373783"/>
                </a:lnTo>
                <a:lnTo>
                  <a:pt x="339518" y="380978"/>
                </a:lnTo>
                <a:lnTo>
                  <a:pt x="377823" y="426447"/>
                </a:lnTo>
                <a:lnTo>
                  <a:pt x="393700" y="449518"/>
                </a:lnTo>
                <a:lnTo>
                  <a:pt x="441209" y="488940"/>
                </a:lnTo>
                <a:lnTo>
                  <a:pt x="460007" y="504823"/>
                </a:lnTo>
                <a:lnTo>
                  <a:pt x="485186" y="523875"/>
                </a:lnTo>
                <a:lnTo>
                  <a:pt x="517698" y="554763"/>
                </a:lnTo>
                <a:lnTo>
                  <a:pt x="529336" y="561955"/>
                </a:lnTo>
                <a:lnTo>
                  <a:pt x="545571" y="579453"/>
                </a:lnTo>
                <a:lnTo>
                  <a:pt x="554684" y="586677"/>
                </a:lnTo>
                <a:lnTo>
                  <a:pt x="561932" y="596693"/>
                </a:lnTo>
                <a:lnTo>
                  <a:pt x="608214" y="631823"/>
                </a:lnTo>
                <a:lnTo>
                  <a:pt x="652050" y="663575"/>
                </a:lnTo>
                <a:lnTo>
                  <a:pt x="668157" y="673100"/>
                </a:lnTo>
                <a:lnTo>
                  <a:pt x="675986" y="682625"/>
                </a:lnTo>
                <a:lnTo>
                  <a:pt x="715905" y="708025"/>
                </a:lnTo>
                <a:lnTo>
                  <a:pt x="720347" y="714375"/>
                </a:lnTo>
                <a:lnTo>
                  <a:pt x="721531" y="717550"/>
                </a:lnTo>
                <a:lnTo>
                  <a:pt x="728492" y="723900"/>
                </a:lnTo>
                <a:lnTo>
                  <a:pt x="775460" y="750183"/>
                </a:lnTo>
                <a:lnTo>
                  <a:pt x="809583" y="778242"/>
                </a:lnTo>
                <a:lnTo>
                  <a:pt x="815956" y="780860"/>
                </a:lnTo>
                <a:lnTo>
                  <a:pt x="856661" y="806855"/>
                </a:lnTo>
                <a:lnTo>
                  <a:pt x="860033" y="807778"/>
                </a:lnTo>
                <a:lnTo>
                  <a:pt x="862280" y="809452"/>
                </a:lnTo>
                <a:lnTo>
                  <a:pt x="863778" y="811626"/>
                </a:lnTo>
                <a:lnTo>
                  <a:pt x="864777" y="814134"/>
                </a:lnTo>
                <a:lnTo>
                  <a:pt x="876296" y="822721"/>
                </a:lnTo>
                <a:lnTo>
                  <a:pt x="906447" y="833209"/>
                </a:lnTo>
                <a:lnTo>
                  <a:pt x="910865" y="838804"/>
                </a:lnTo>
                <a:lnTo>
                  <a:pt x="912044" y="841778"/>
                </a:lnTo>
                <a:lnTo>
                  <a:pt x="914946" y="843760"/>
                </a:lnTo>
                <a:lnTo>
                  <a:pt x="931990" y="849764"/>
                </a:lnTo>
                <a:lnTo>
                  <a:pt x="950192" y="862810"/>
                </a:lnTo>
                <a:lnTo>
                  <a:pt x="969526" y="868814"/>
                </a:lnTo>
                <a:lnTo>
                  <a:pt x="977000" y="872973"/>
                </a:lnTo>
                <a:lnTo>
                  <a:pt x="990422" y="875643"/>
                </a:lnTo>
                <a:lnTo>
                  <a:pt x="993657" y="875862"/>
                </a:lnTo>
                <a:lnTo>
                  <a:pt x="1000072" y="878927"/>
                </a:lnTo>
                <a:lnTo>
                  <a:pt x="1017291" y="893621"/>
                </a:lnTo>
                <a:lnTo>
                  <a:pt x="1021160" y="894582"/>
                </a:lnTo>
                <a:lnTo>
                  <a:pt x="1040798" y="896307"/>
                </a:lnTo>
                <a:lnTo>
                  <a:pt x="1043116" y="898105"/>
                </a:lnTo>
                <a:lnTo>
                  <a:pt x="1044661" y="900361"/>
                </a:lnTo>
                <a:lnTo>
                  <a:pt x="1046749" y="901866"/>
                </a:lnTo>
                <a:lnTo>
                  <a:pt x="1055681" y="904479"/>
                </a:lnTo>
                <a:lnTo>
                  <a:pt x="1061859" y="904758"/>
                </a:lnTo>
                <a:lnTo>
                  <a:pt x="1067426" y="907645"/>
                </a:lnTo>
                <a:lnTo>
                  <a:pt x="1073429" y="911398"/>
                </a:lnTo>
                <a:lnTo>
                  <a:pt x="1084005" y="914005"/>
                </a:lnTo>
                <a:lnTo>
                  <a:pt x="1093090" y="920868"/>
                </a:lnTo>
                <a:lnTo>
                  <a:pt x="1101989" y="923019"/>
                </a:lnTo>
                <a:lnTo>
                  <a:pt x="1118935" y="923889"/>
                </a:lnTo>
                <a:lnTo>
                  <a:pt x="1124544" y="926733"/>
                </a:lnTo>
                <a:lnTo>
                  <a:pt x="1131711" y="932123"/>
                </a:lnTo>
                <a:lnTo>
                  <a:pt x="1140731" y="934246"/>
                </a:lnTo>
                <a:lnTo>
                  <a:pt x="1149619" y="939918"/>
                </a:lnTo>
                <a:lnTo>
                  <a:pt x="1160204" y="942573"/>
                </a:lnTo>
                <a:lnTo>
                  <a:pt x="1166560" y="942856"/>
                </a:lnTo>
                <a:lnTo>
                  <a:pt x="1172169" y="945745"/>
                </a:lnTo>
                <a:lnTo>
                  <a:pt x="1188356" y="958783"/>
                </a:lnTo>
                <a:lnTo>
                  <a:pt x="1197244" y="961064"/>
                </a:lnTo>
                <a:lnTo>
                  <a:pt x="1207829" y="961899"/>
                </a:lnTo>
                <a:lnTo>
                  <a:pt x="1217714" y="970214"/>
                </a:lnTo>
                <a:lnTo>
                  <a:pt x="1227270" y="971433"/>
                </a:lnTo>
                <a:lnTo>
                  <a:pt x="1237821" y="980680"/>
                </a:lnTo>
                <a:lnTo>
                  <a:pt x="1247775" y="981075"/>
                </a:lnTo>
                <a:lnTo>
                  <a:pt x="1247775" y="986132"/>
                </a:lnTo>
                <a:lnTo>
                  <a:pt x="1248834" y="987621"/>
                </a:lnTo>
                <a:lnTo>
                  <a:pt x="1250597" y="988614"/>
                </a:lnTo>
                <a:lnTo>
                  <a:pt x="1257185" y="990566"/>
                </a:lnTo>
                <a:lnTo>
                  <a:pt x="1270547" y="990597"/>
                </a:lnTo>
                <a:lnTo>
                  <a:pt x="1272482" y="991657"/>
                </a:lnTo>
                <a:lnTo>
                  <a:pt x="1273771" y="993422"/>
                </a:lnTo>
                <a:lnTo>
                  <a:pt x="1274630" y="995656"/>
                </a:lnTo>
                <a:lnTo>
                  <a:pt x="1276262" y="997145"/>
                </a:lnTo>
                <a:lnTo>
                  <a:pt x="1285875" y="10001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81" name="SMARTInkShape-Group866"/>
          <p:cNvGrpSpPr/>
          <p:nvPr/>
        </p:nvGrpSpPr>
        <p:grpSpPr>
          <a:xfrm>
            <a:off x="3743717" y="2657475"/>
            <a:ext cx="847334" cy="742951"/>
            <a:chOff x="3743717" y="2657475"/>
            <a:chExt cx="847334" cy="742951"/>
          </a:xfrm>
        </p:grpSpPr>
        <p:sp>
          <p:nvSpPr>
            <p:cNvPr id="874" name="SMARTInkShape-4291"/>
            <p:cNvSpPr/>
            <p:nvPr/>
          </p:nvSpPr>
          <p:spPr>
            <a:xfrm>
              <a:off x="3743717" y="3154260"/>
              <a:ext cx="122586" cy="246166"/>
            </a:xfrm>
            <a:custGeom>
              <a:avLst/>
              <a:gdLst/>
              <a:ahLst/>
              <a:cxnLst/>
              <a:rect l="0" t="0" r="0" b="0"/>
              <a:pathLst>
                <a:path w="122586" h="246166">
                  <a:moveTo>
                    <a:pt x="9133" y="36615"/>
                  </a:moveTo>
                  <a:lnTo>
                    <a:pt x="0" y="36615"/>
                  </a:lnTo>
                  <a:lnTo>
                    <a:pt x="4781" y="36615"/>
                  </a:lnTo>
                  <a:lnTo>
                    <a:pt x="10021" y="33793"/>
                  </a:lnTo>
                  <a:lnTo>
                    <a:pt x="27065" y="23358"/>
                  </a:lnTo>
                  <a:lnTo>
                    <a:pt x="57360" y="12163"/>
                  </a:lnTo>
                  <a:lnTo>
                    <a:pt x="103295" y="1856"/>
                  </a:lnTo>
                  <a:lnTo>
                    <a:pt x="113777" y="0"/>
                  </a:lnTo>
                  <a:lnTo>
                    <a:pt x="116996" y="563"/>
                  </a:lnTo>
                  <a:lnTo>
                    <a:pt x="119142" y="1997"/>
                  </a:lnTo>
                  <a:lnTo>
                    <a:pt x="120572" y="4012"/>
                  </a:lnTo>
                  <a:lnTo>
                    <a:pt x="122162" y="9072"/>
                  </a:lnTo>
                  <a:lnTo>
                    <a:pt x="122585" y="11903"/>
                  </a:lnTo>
                  <a:lnTo>
                    <a:pt x="110101" y="56841"/>
                  </a:lnTo>
                  <a:lnTo>
                    <a:pt x="99492" y="98728"/>
                  </a:lnTo>
                  <a:lnTo>
                    <a:pt x="83073" y="145546"/>
                  </a:lnTo>
                  <a:lnTo>
                    <a:pt x="76446" y="191192"/>
                  </a:lnTo>
                  <a:lnTo>
                    <a:pt x="75808" y="2461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5" name="SMARTInkShape-4292"/>
            <p:cNvSpPr/>
            <p:nvPr/>
          </p:nvSpPr>
          <p:spPr>
            <a:xfrm>
              <a:off x="3924300" y="2657475"/>
              <a:ext cx="94649" cy="209551"/>
            </a:xfrm>
            <a:custGeom>
              <a:avLst/>
              <a:gdLst/>
              <a:ahLst/>
              <a:cxnLst/>
              <a:rect l="0" t="0" r="0" b="0"/>
              <a:pathLst>
                <a:path w="94649" h="209551">
                  <a:moveTo>
                    <a:pt x="0" y="0"/>
                  </a:moveTo>
                  <a:lnTo>
                    <a:pt x="5057" y="5057"/>
                  </a:lnTo>
                  <a:lnTo>
                    <a:pt x="7539" y="13183"/>
                  </a:lnTo>
                  <a:lnTo>
                    <a:pt x="11759" y="29659"/>
                  </a:lnTo>
                  <a:lnTo>
                    <a:pt x="15810" y="42815"/>
                  </a:lnTo>
                  <a:lnTo>
                    <a:pt x="18766" y="87001"/>
                  </a:lnTo>
                  <a:lnTo>
                    <a:pt x="19039" y="112220"/>
                  </a:lnTo>
                  <a:lnTo>
                    <a:pt x="20101" y="112914"/>
                  </a:lnTo>
                  <a:lnTo>
                    <a:pt x="29410" y="114026"/>
                  </a:lnTo>
                  <a:lnTo>
                    <a:pt x="32307" y="114117"/>
                  </a:lnTo>
                  <a:lnTo>
                    <a:pt x="73647" y="102534"/>
                  </a:lnTo>
                  <a:lnTo>
                    <a:pt x="81415" y="98487"/>
                  </a:lnTo>
                  <a:lnTo>
                    <a:pt x="94648" y="95376"/>
                  </a:lnTo>
                  <a:lnTo>
                    <a:pt x="79430" y="78384"/>
                  </a:lnTo>
                  <a:lnTo>
                    <a:pt x="76625" y="68426"/>
                  </a:lnTo>
                  <a:lnTo>
                    <a:pt x="76238" y="58628"/>
                  </a:lnTo>
                  <a:lnTo>
                    <a:pt x="79022" y="101821"/>
                  </a:lnTo>
                  <a:lnTo>
                    <a:pt x="85137" y="149410"/>
                  </a:lnTo>
                  <a:lnTo>
                    <a:pt x="8572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6" name="SMARTInkShape-4293"/>
            <p:cNvSpPr/>
            <p:nvPr/>
          </p:nvSpPr>
          <p:spPr>
            <a:xfrm>
              <a:off x="4381500" y="3181350"/>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7" name="SMARTInkShape-4294"/>
            <p:cNvSpPr/>
            <p:nvPr/>
          </p:nvSpPr>
          <p:spPr>
            <a:xfrm>
              <a:off x="4124325" y="3171825"/>
              <a:ext cx="47626" cy="9526"/>
            </a:xfrm>
            <a:custGeom>
              <a:avLst/>
              <a:gdLst/>
              <a:ahLst/>
              <a:cxnLst/>
              <a:rect l="0" t="0" r="0" b="0"/>
              <a:pathLst>
                <a:path w="47626" h="9526">
                  <a:moveTo>
                    <a:pt x="0" y="9525"/>
                  </a:moveTo>
                  <a:lnTo>
                    <a:pt x="13257" y="9525"/>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8" name="SMARTInkShape-4295"/>
            <p:cNvSpPr/>
            <p:nvPr/>
          </p:nvSpPr>
          <p:spPr>
            <a:xfrm>
              <a:off x="4572000" y="3171825"/>
              <a:ext cx="19051" cy="9526"/>
            </a:xfrm>
            <a:custGeom>
              <a:avLst/>
              <a:gdLst/>
              <a:ahLst/>
              <a:cxnLst/>
              <a:rect l="0" t="0" r="0" b="0"/>
              <a:pathLst>
                <a:path w="19051" h="9526">
                  <a:moveTo>
                    <a:pt x="0" y="0"/>
                  </a:moveTo>
                  <a:lnTo>
                    <a:pt x="190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9" name="SMARTInkShape-4296"/>
            <p:cNvSpPr/>
            <p:nvPr/>
          </p:nvSpPr>
          <p:spPr>
            <a:xfrm>
              <a:off x="3838967" y="2667000"/>
              <a:ext cx="9134" cy="171451"/>
            </a:xfrm>
            <a:custGeom>
              <a:avLst/>
              <a:gdLst/>
              <a:ahLst/>
              <a:cxnLst/>
              <a:rect l="0" t="0" r="0" b="0"/>
              <a:pathLst>
                <a:path w="9134" h="171451">
                  <a:moveTo>
                    <a:pt x="9133" y="0"/>
                  </a:moveTo>
                  <a:lnTo>
                    <a:pt x="4077" y="0"/>
                  </a:lnTo>
                  <a:lnTo>
                    <a:pt x="2587" y="1058"/>
                  </a:lnTo>
                  <a:lnTo>
                    <a:pt x="1594" y="2822"/>
                  </a:lnTo>
                  <a:lnTo>
                    <a:pt x="0" y="13257"/>
                  </a:lnTo>
                  <a:lnTo>
                    <a:pt x="8273" y="57750"/>
                  </a:lnTo>
                  <a:lnTo>
                    <a:pt x="9020" y="96792"/>
                  </a:lnTo>
                  <a:lnTo>
                    <a:pt x="9133"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0" name="SMARTInkShape-4297"/>
            <p:cNvSpPr/>
            <p:nvPr/>
          </p:nvSpPr>
          <p:spPr>
            <a:xfrm>
              <a:off x="3790950" y="3257550"/>
              <a:ext cx="142876" cy="28576"/>
            </a:xfrm>
            <a:custGeom>
              <a:avLst/>
              <a:gdLst/>
              <a:ahLst/>
              <a:cxnLst/>
              <a:rect l="0" t="0" r="0" b="0"/>
              <a:pathLst>
                <a:path w="142876" h="28576">
                  <a:moveTo>
                    <a:pt x="0" y="28575"/>
                  </a:moveTo>
                  <a:lnTo>
                    <a:pt x="9721" y="27517"/>
                  </a:lnTo>
                  <a:lnTo>
                    <a:pt x="51457" y="13387"/>
                  </a:lnTo>
                  <a:lnTo>
                    <a:pt x="95755" y="4977"/>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92" name="SMARTInkShape-Group867"/>
          <p:cNvGrpSpPr/>
          <p:nvPr/>
        </p:nvGrpSpPr>
        <p:grpSpPr>
          <a:xfrm>
            <a:off x="4772025" y="3171825"/>
            <a:ext cx="600076" cy="1390651"/>
            <a:chOff x="4772025" y="3171825"/>
            <a:chExt cx="600076" cy="1390651"/>
          </a:xfrm>
        </p:grpSpPr>
        <p:sp>
          <p:nvSpPr>
            <p:cNvPr id="882" name="SMARTInkShape-4298"/>
            <p:cNvSpPr/>
            <p:nvPr/>
          </p:nvSpPr>
          <p:spPr>
            <a:xfrm>
              <a:off x="5334000" y="322897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SMARTInkShape-4299"/>
            <p:cNvSpPr/>
            <p:nvPr/>
          </p:nvSpPr>
          <p:spPr>
            <a:xfrm>
              <a:off x="5353050" y="3390900"/>
              <a:ext cx="9526" cy="19051"/>
            </a:xfrm>
            <a:custGeom>
              <a:avLst/>
              <a:gdLst/>
              <a:ahLst/>
              <a:cxnLst/>
              <a:rect l="0" t="0" r="0" b="0"/>
              <a:pathLst>
                <a:path w="9526" h="19051">
                  <a:moveTo>
                    <a:pt x="9525" y="19050"/>
                  </a:moveTo>
                  <a:lnTo>
                    <a:pt x="4469" y="19050"/>
                  </a:lnTo>
                  <a:lnTo>
                    <a:pt x="2979" y="17992"/>
                  </a:lnTo>
                  <a:lnTo>
                    <a:pt x="1986" y="16228"/>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4" name="SMARTInkShape-4300"/>
            <p:cNvSpPr/>
            <p:nvPr/>
          </p:nvSpPr>
          <p:spPr>
            <a:xfrm>
              <a:off x="5314950" y="3543300"/>
              <a:ext cx="1" cy="95251"/>
            </a:xfrm>
            <a:custGeom>
              <a:avLst/>
              <a:gdLst/>
              <a:ahLst/>
              <a:cxnLst/>
              <a:rect l="0" t="0" r="0" b="0"/>
              <a:pathLst>
                <a:path w="1" h="95251">
                  <a:moveTo>
                    <a:pt x="0" y="95250"/>
                  </a:moveTo>
                  <a:lnTo>
                    <a:pt x="0" y="50591"/>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5" name="SMARTInkShape-4301"/>
            <p:cNvSpPr/>
            <p:nvPr/>
          </p:nvSpPr>
          <p:spPr>
            <a:xfrm>
              <a:off x="5305425" y="3876675"/>
              <a:ext cx="1" cy="85726"/>
            </a:xfrm>
            <a:custGeom>
              <a:avLst/>
              <a:gdLst/>
              <a:ahLst/>
              <a:cxnLst/>
              <a:rect l="0" t="0" r="0" b="0"/>
              <a:pathLst>
                <a:path w="1" h="85726">
                  <a:moveTo>
                    <a:pt x="0" y="85725"/>
                  </a:moveTo>
                  <a:lnTo>
                    <a:pt x="0" y="40064"/>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6" name="SMARTInkShape-4302"/>
            <p:cNvSpPr/>
            <p:nvPr/>
          </p:nvSpPr>
          <p:spPr>
            <a:xfrm>
              <a:off x="5286375" y="4162425"/>
              <a:ext cx="1" cy="104776"/>
            </a:xfrm>
            <a:custGeom>
              <a:avLst/>
              <a:gdLst/>
              <a:ahLst/>
              <a:cxnLst/>
              <a:rect l="0" t="0" r="0" b="0"/>
              <a:pathLst>
                <a:path w="1" h="104776">
                  <a:moveTo>
                    <a:pt x="0" y="104775"/>
                  </a:moveTo>
                  <a:lnTo>
                    <a:pt x="0" y="62213"/>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7" name="SMARTInkShape-4303"/>
            <p:cNvSpPr/>
            <p:nvPr/>
          </p:nvSpPr>
          <p:spPr>
            <a:xfrm>
              <a:off x="5248275" y="4505325"/>
              <a:ext cx="1" cy="57151"/>
            </a:xfrm>
            <a:custGeom>
              <a:avLst/>
              <a:gdLst/>
              <a:ahLst/>
              <a:cxnLst/>
              <a:rect l="0" t="0" r="0" b="0"/>
              <a:pathLst>
                <a:path w="1" h="57151">
                  <a:moveTo>
                    <a:pt x="0" y="5715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8" name="SMARTInkShape-4304"/>
            <p:cNvSpPr/>
            <p:nvPr/>
          </p:nvSpPr>
          <p:spPr>
            <a:xfrm>
              <a:off x="5362575" y="3219450"/>
              <a:ext cx="9526" cy="38101"/>
            </a:xfrm>
            <a:custGeom>
              <a:avLst/>
              <a:gdLst/>
              <a:ahLst/>
              <a:cxnLst/>
              <a:rect l="0" t="0" r="0" b="0"/>
              <a:pathLst>
                <a:path w="9526" h="38101">
                  <a:moveTo>
                    <a:pt x="9525" y="38100"/>
                  </a:moveTo>
                  <a:lnTo>
                    <a:pt x="9525" y="33044"/>
                  </a:lnTo>
                  <a:lnTo>
                    <a:pt x="8467" y="31554"/>
                  </a:lnTo>
                  <a:lnTo>
                    <a:pt x="6703" y="30561"/>
                  </a:lnTo>
                  <a:lnTo>
                    <a:pt x="4469" y="29899"/>
                  </a:lnTo>
                  <a:lnTo>
                    <a:pt x="2979" y="28399"/>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9" name="SMARTInkShape-4305"/>
            <p:cNvSpPr/>
            <p:nvPr/>
          </p:nvSpPr>
          <p:spPr>
            <a:xfrm>
              <a:off x="5172075" y="320040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0" name="SMARTInkShape-4306"/>
            <p:cNvSpPr/>
            <p:nvPr/>
          </p:nvSpPr>
          <p:spPr>
            <a:xfrm>
              <a:off x="4981575" y="3181350"/>
              <a:ext cx="47626" cy="9526"/>
            </a:xfrm>
            <a:custGeom>
              <a:avLst/>
              <a:gdLst/>
              <a:ahLst/>
              <a:cxnLst/>
              <a:rect l="0" t="0" r="0" b="0"/>
              <a:pathLst>
                <a:path w="47626" h="9526">
                  <a:moveTo>
                    <a:pt x="0" y="0"/>
                  </a:moveTo>
                  <a:lnTo>
                    <a:pt x="23851" y="1058"/>
                  </a:lnTo>
                  <a:lnTo>
                    <a:pt x="476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1" name="SMARTInkShape-4307"/>
            <p:cNvSpPr/>
            <p:nvPr/>
          </p:nvSpPr>
          <p:spPr>
            <a:xfrm>
              <a:off x="4772025" y="3171825"/>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893" name="SMARTInkShape-4308"/>
          <p:cNvSpPr/>
          <p:nvPr/>
        </p:nvSpPr>
        <p:spPr>
          <a:xfrm>
            <a:off x="4118837" y="3781425"/>
            <a:ext cx="2472464" cy="952501"/>
          </a:xfrm>
          <a:custGeom>
            <a:avLst/>
            <a:gdLst/>
            <a:ahLst/>
            <a:cxnLst/>
            <a:rect l="0" t="0" r="0" b="0"/>
            <a:pathLst>
              <a:path w="2472464" h="952501">
                <a:moveTo>
                  <a:pt x="5488" y="0"/>
                </a:moveTo>
                <a:lnTo>
                  <a:pt x="432" y="0"/>
                </a:lnTo>
                <a:lnTo>
                  <a:pt x="0" y="1058"/>
                </a:lnTo>
                <a:lnTo>
                  <a:pt x="15726" y="27251"/>
                </a:lnTo>
                <a:lnTo>
                  <a:pt x="39625" y="62864"/>
                </a:lnTo>
                <a:lnTo>
                  <a:pt x="41826" y="69567"/>
                </a:lnTo>
                <a:lnTo>
                  <a:pt x="48450" y="76074"/>
                </a:lnTo>
                <a:lnTo>
                  <a:pt x="57390" y="83552"/>
                </a:lnTo>
                <a:lnTo>
                  <a:pt x="84782" y="117080"/>
                </a:lnTo>
                <a:lnTo>
                  <a:pt x="108266" y="136120"/>
                </a:lnTo>
                <a:lnTo>
                  <a:pt x="114667" y="146223"/>
                </a:lnTo>
                <a:lnTo>
                  <a:pt x="120387" y="158919"/>
                </a:lnTo>
                <a:lnTo>
                  <a:pt x="159453" y="206506"/>
                </a:lnTo>
                <a:lnTo>
                  <a:pt x="196762" y="248243"/>
                </a:lnTo>
                <a:lnTo>
                  <a:pt x="232283" y="292135"/>
                </a:lnTo>
                <a:lnTo>
                  <a:pt x="257199" y="321033"/>
                </a:lnTo>
                <a:lnTo>
                  <a:pt x="277152" y="353504"/>
                </a:lnTo>
                <a:lnTo>
                  <a:pt x="312379" y="395210"/>
                </a:lnTo>
                <a:lnTo>
                  <a:pt x="345749" y="437725"/>
                </a:lnTo>
                <a:lnTo>
                  <a:pt x="375515" y="479430"/>
                </a:lnTo>
                <a:lnTo>
                  <a:pt x="400121" y="511110"/>
                </a:lnTo>
                <a:lnTo>
                  <a:pt x="401927" y="515365"/>
                </a:lnTo>
                <a:lnTo>
                  <a:pt x="409578" y="522915"/>
                </a:lnTo>
                <a:lnTo>
                  <a:pt x="420033" y="531915"/>
                </a:lnTo>
                <a:lnTo>
                  <a:pt x="441170" y="555096"/>
                </a:lnTo>
                <a:lnTo>
                  <a:pt x="445168" y="557389"/>
                </a:lnTo>
                <a:lnTo>
                  <a:pt x="487177" y="603215"/>
                </a:lnTo>
                <a:lnTo>
                  <a:pt x="520693" y="647655"/>
                </a:lnTo>
                <a:lnTo>
                  <a:pt x="543558" y="672399"/>
                </a:lnTo>
                <a:lnTo>
                  <a:pt x="549091" y="683476"/>
                </a:lnTo>
                <a:lnTo>
                  <a:pt x="592807" y="730171"/>
                </a:lnTo>
                <a:lnTo>
                  <a:pt x="610850" y="749293"/>
                </a:lnTo>
                <a:lnTo>
                  <a:pt x="613204" y="755647"/>
                </a:lnTo>
                <a:lnTo>
                  <a:pt x="619895" y="761998"/>
                </a:lnTo>
                <a:lnTo>
                  <a:pt x="643249" y="778228"/>
                </a:lnTo>
                <a:lnTo>
                  <a:pt x="649829" y="780854"/>
                </a:lnTo>
                <a:lnTo>
                  <a:pt x="665864" y="794143"/>
                </a:lnTo>
                <a:lnTo>
                  <a:pt x="669405" y="800274"/>
                </a:lnTo>
                <a:lnTo>
                  <a:pt x="670349" y="803391"/>
                </a:lnTo>
                <a:lnTo>
                  <a:pt x="672037" y="805469"/>
                </a:lnTo>
                <a:lnTo>
                  <a:pt x="689523" y="817664"/>
                </a:lnTo>
                <a:lnTo>
                  <a:pt x="695821" y="818710"/>
                </a:lnTo>
                <a:lnTo>
                  <a:pt x="697485" y="819915"/>
                </a:lnTo>
                <a:lnTo>
                  <a:pt x="698595" y="821777"/>
                </a:lnTo>
                <a:lnTo>
                  <a:pt x="699334" y="824076"/>
                </a:lnTo>
                <a:lnTo>
                  <a:pt x="700885" y="825609"/>
                </a:lnTo>
                <a:lnTo>
                  <a:pt x="710427" y="829464"/>
                </a:lnTo>
                <a:lnTo>
                  <a:pt x="717655" y="835141"/>
                </a:lnTo>
                <a:lnTo>
                  <a:pt x="726500" y="837294"/>
                </a:lnTo>
                <a:lnTo>
                  <a:pt x="737069" y="838081"/>
                </a:lnTo>
                <a:lnTo>
                  <a:pt x="737684" y="839179"/>
                </a:lnTo>
                <a:lnTo>
                  <a:pt x="738913" y="847724"/>
                </a:lnTo>
                <a:lnTo>
                  <a:pt x="753494" y="847725"/>
                </a:lnTo>
                <a:lnTo>
                  <a:pt x="754984" y="848783"/>
                </a:lnTo>
                <a:lnTo>
                  <a:pt x="755977" y="850547"/>
                </a:lnTo>
                <a:lnTo>
                  <a:pt x="757571" y="855926"/>
                </a:lnTo>
                <a:lnTo>
                  <a:pt x="760611" y="856661"/>
                </a:lnTo>
                <a:lnTo>
                  <a:pt x="772426" y="857240"/>
                </a:lnTo>
                <a:lnTo>
                  <a:pt x="777797" y="860067"/>
                </a:lnTo>
                <a:lnTo>
                  <a:pt x="802755" y="881940"/>
                </a:lnTo>
                <a:lnTo>
                  <a:pt x="815181" y="887880"/>
                </a:lnTo>
                <a:lnTo>
                  <a:pt x="821493" y="892030"/>
                </a:lnTo>
                <a:lnTo>
                  <a:pt x="830997" y="894366"/>
                </a:lnTo>
                <a:lnTo>
                  <a:pt x="837343" y="894913"/>
                </a:lnTo>
                <a:lnTo>
                  <a:pt x="843690" y="897978"/>
                </a:lnTo>
                <a:lnTo>
                  <a:pt x="859563" y="910513"/>
                </a:lnTo>
                <a:lnTo>
                  <a:pt x="872263" y="916454"/>
                </a:lnTo>
                <a:lnTo>
                  <a:pt x="889021" y="930180"/>
                </a:lnTo>
                <a:lnTo>
                  <a:pt x="897925" y="932481"/>
                </a:lnTo>
                <a:lnTo>
                  <a:pt x="904129" y="933019"/>
                </a:lnTo>
                <a:lnTo>
                  <a:pt x="910415" y="936081"/>
                </a:lnTo>
                <a:lnTo>
                  <a:pt x="918017" y="941613"/>
                </a:lnTo>
                <a:lnTo>
                  <a:pt x="927925" y="942856"/>
                </a:lnTo>
                <a:lnTo>
                  <a:pt x="937483" y="942964"/>
                </a:lnTo>
                <a:lnTo>
                  <a:pt x="948034" y="952107"/>
                </a:lnTo>
                <a:lnTo>
                  <a:pt x="994361" y="952500"/>
                </a:lnTo>
                <a:lnTo>
                  <a:pt x="1029557" y="952500"/>
                </a:lnTo>
                <a:lnTo>
                  <a:pt x="1031101" y="951442"/>
                </a:lnTo>
                <a:lnTo>
                  <a:pt x="1032130" y="949678"/>
                </a:lnTo>
                <a:lnTo>
                  <a:pt x="1032816" y="947444"/>
                </a:lnTo>
                <a:lnTo>
                  <a:pt x="1034331" y="945954"/>
                </a:lnTo>
                <a:lnTo>
                  <a:pt x="1038838" y="944299"/>
                </a:lnTo>
                <a:lnTo>
                  <a:pt x="1086439" y="942975"/>
                </a:lnTo>
                <a:lnTo>
                  <a:pt x="1099411" y="942975"/>
                </a:lnTo>
                <a:lnTo>
                  <a:pt x="1122193" y="951176"/>
                </a:lnTo>
                <a:lnTo>
                  <a:pt x="1151640" y="952466"/>
                </a:lnTo>
                <a:lnTo>
                  <a:pt x="1158003" y="949662"/>
                </a:lnTo>
                <a:lnTo>
                  <a:pt x="1164358" y="945947"/>
                </a:lnTo>
                <a:lnTo>
                  <a:pt x="1174945" y="943856"/>
                </a:lnTo>
                <a:lnTo>
                  <a:pt x="1221427" y="942998"/>
                </a:lnTo>
                <a:lnTo>
                  <a:pt x="1262969" y="942977"/>
                </a:lnTo>
                <a:lnTo>
                  <a:pt x="1274510" y="941918"/>
                </a:lnTo>
                <a:lnTo>
                  <a:pt x="1293364" y="935437"/>
                </a:lnTo>
                <a:lnTo>
                  <a:pt x="1337178" y="930802"/>
                </a:lnTo>
                <a:lnTo>
                  <a:pt x="1379751" y="921707"/>
                </a:lnTo>
                <a:lnTo>
                  <a:pt x="1413030" y="915362"/>
                </a:lnTo>
                <a:lnTo>
                  <a:pt x="1449726" y="911768"/>
                </a:lnTo>
                <a:lnTo>
                  <a:pt x="1493898" y="897941"/>
                </a:lnTo>
                <a:lnTo>
                  <a:pt x="1540402" y="888087"/>
                </a:lnTo>
                <a:lnTo>
                  <a:pt x="1581895" y="878942"/>
                </a:lnTo>
                <a:lnTo>
                  <a:pt x="1621214" y="871765"/>
                </a:lnTo>
                <a:lnTo>
                  <a:pt x="1661083" y="866702"/>
                </a:lnTo>
                <a:lnTo>
                  <a:pt x="1707227" y="858704"/>
                </a:lnTo>
                <a:lnTo>
                  <a:pt x="1753412" y="850991"/>
                </a:lnTo>
                <a:lnTo>
                  <a:pt x="1797036" y="843099"/>
                </a:lnTo>
                <a:lnTo>
                  <a:pt x="1841103" y="831306"/>
                </a:lnTo>
                <a:lnTo>
                  <a:pt x="1882811" y="821417"/>
                </a:lnTo>
                <a:lnTo>
                  <a:pt x="1923012" y="809446"/>
                </a:lnTo>
                <a:lnTo>
                  <a:pt x="1969758" y="793726"/>
                </a:lnTo>
                <a:lnTo>
                  <a:pt x="2015542" y="777872"/>
                </a:lnTo>
                <a:lnTo>
                  <a:pt x="2055385" y="761999"/>
                </a:lnTo>
                <a:lnTo>
                  <a:pt x="2085359" y="755297"/>
                </a:lnTo>
                <a:lnTo>
                  <a:pt x="2128357" y="747976"/>
                </a:lnTo>
                <a:lnTo>
                  <a:pt x="2169490" y="740790"/>
                </a:lnTo>
                <a:lnTo>
                  <a:pt x="2216131" y="725655"/>
                </a:lnTo>
                <a:lnTo>
                  <a:pt x="2258323" y="715745"/>
                </a:lnTo>
                <a:lnTo>
                  <a:pt x="2302518" y="697077"/>
                </a:lnTo>
                <a:lnTo>
                  <a:pt x="2346632" y="678455"/>
                </a:lnTo>
                <a:lnTo>
                  <a:pt x="2374277" y="675242"/>
                </a:lnTo>
                <a:lnTo>
                  <a:pt x="2384692" y="669737"/>
                </a:lnTo>
                <a:lnTo>
                  <a:pt x="2398596" y="666576"/>
                </a:lnTo>
                <a:lnTo>
                  <a:pt x="2400994" y="664518"/>
                </a:lnTo>
                <a:lnTo>
                  <a:pt x="2402592" y="662087"/>
                </a:lnTo>
                <a:lnTo>
                  <a:pt x="2404716" y="660466"/>
                </a:lnTo>
                <a:lnTo>
                  <a:pt x="2409898" y="658665"/>
                </a:lnTo>
                <a:lnTo>
                  <a:pt x="2437562" y="657263"/>
                </a:lnTo>
                <a:lnTo>
                  <a:pt x="2439671" y="656192"/>
                </a:lnTo>
                <a:lnTo>
                  <a:pt x="2441077" y="654419"/>
                </a:lnTo>
                <a:lnTo>
                  <a:pt x="2442014" y="652180"/>
                </a:lnTo>
                <a:lnTo>
                  <a:pt x="2443697" y="650687"/>
                </a:lnTo>
                <a:lnTo>
                  <a:pt x="2451924" y="648094"/>
                </a:lnTo>
                <a:lnTo>
                  <a:pt x="2472463" y="647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99" name="SMARTInkShape-Group869"/>
          <p:cNvGrpSpPr/>
          <p:nvPr/>
        </p:nvGrpSpPr>
        <p:grpSpPr>
          <a:xfrm>
            <a:off x="6057900" y="6229526"/>
            <a:ext cx="838201" cy="257000"/>
            <a:chOff x="6057900" y="6229526"/>
            <a:chExt cx="838201" cy="257000"/>
          </a:xfrm>
        </p:grpSpPr>
        <p:sp>
          <p:nvSpPr>
            <p:cNvPr id="894" name="SMARTInkShape-4309"/>
            <p:cNvSpPr/>
            <p:nvPr/>
          </p:nvSpPr>
          <p:spPr>
            <a:xfrm>
              <a:off x="6762750" y="6258826"/>
              <a:ext cx="133351" cy="227700"/>
            </a:xfrm>
            <a:custGeom>
              <a:avLst/>
              <a:gdLst/>
              <a:ahLst/>
              <a:cxnLst/>
              <a:rect l="0" t="0" r="0" b="0"/>
              <a:pathLst>
                <a:path w="133351" h="227700">
                  <a:moveTo>
                    <a:pt x="0" y="27674"/>
                  </a:moveTo>
                  <a:lnTo>
                    <a:pt x="0" y="22618"/>
                  </a:lnTo>
                  <a:lnTo>
                    <a:pt x="10113" y="9360"/>
                  </a:lnTo>
                  <a:lnTo>
                    <a:pt x="17900" y="3659"/>
                  </a:lnTo>
                  <a:lnTo>
                    <a:pt x="25947" y="1126"/>
                  </a:lnTo>
                  <a:lnTo>
                    <a:pt x="36579" y="0"/>
                  </a:lnTo>
                  <a:lnTo>
                    <a:pt x="59521" y="4423"/>
                  </a:lnTo>
                  <a:lnTo>
                    <a:pt x="96194" y="24657"/>
                  </a:lnTo>
                  <a:lnTo>
                    <a:pt x="97996" y="26721"/>
                  </a:lnTo>
                  <a:lnTo>
                    <a:pt x="98140" y="29155"/>
                  </a:lnTo>
                  <a:lnTo>
                    <a:pt x="97176" y="31837"/>
                  </a:lnTo>
                  <a:lnTo>
                    <a:pt x="94417" y="33624"/>
                  </a:lnTo>
                  <a:lnTo>
                    <a:pt x="80421" y="36140"/>
                  </a:lnTo>
                  <a:lnTo>
                    <a:pt x="37717" y="37106"/>
                  </a:lnTo>
                  <a:lnTo>
                    <a:pt x="8599" y="37187"/>
                  </a:lnTo>
                  <a:lnTo>
                    <a:pt x="5733" y="38249"/>
                  </a:lnTo>
                  <a:lnTo>
                    <a:pt x="3821" y="40016"/>
                  </a:lnTo>
                  <a:lnTo>
                    <a:pt x="2548" y="42252"/>
                  </a:lnTo>
                  <a:lnTo>
                    <a:pt x="3815" y="45860"/>
                  </a:lnTo>
                  <a:lnTo>
                    <a:pt x="36646" y="93299"/>
                  </a:lnTo>
                  <a:lnTo>
                    <a:pt x="68120" y="138149"/>
                  </a:lnTo>
                  <a:lnTo>
                    <a:pt x="102005" y="181898"/>
                  </a:lnTo>
                  <a:lnTo>
                    <a:pt x="133350" y="2276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5" name="SMARTInkShape-4310"/>
            <p:cNvSpPr/>
            <p:nvPr/>
          </p:nvSpPr>
          <p:spPr>
            <a:xfrm>
              <a:off x="6554082" y="6315075"/>
              <a:ext cx="8644" cy="133351"/>
            </a:xfrm>
            <a:custGeom>
              <a:avLst/>
              <a:gdLst/>
              <a:ahLst/>
              <a:cxnLst/>
              <a:rect l="0" t="0" r="0" b="0"/>
              <a:pathLst>
                <a:path w="8644" h="133351">
                  <a:moveTo>
                    <a:pt x="8643" y="0"/>
                  </a:moveTo>
                  <a:lnTo>
                    <a:pt x="7585" y="16267"/>
                  </a:lnTo>
                  <a:lnTo>
                    <a:pt x="0" y="61779"/>
                  </a:lnTo>
                  <a:lnTo>
                    <a:pt x="438" y="92270"/>
                  </a:lnTo>
                  <a:lnTo>
                    <a:pt x="8643"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6" name="SMARTInkShape-4311"/>
            <p:cNvSpPr/>
            <p:nvPr/>
          </p:nvSpPr>
          <p:spPr>
            <a:xfrm>
              <a:off x="6057900" y="6229526"/>
              <a:ext cx="323618" cy="180800"/>
            </a:xfrm>
            <a:custGeom>
              <a:avLst/>
              <a:gdLst/>
              <a:ahLst/>
              <a:cxnLst/>
              <a:rect l="0" t="0" r="0" b="0"/>
              <a:pathLst>
                <a:path w="323618" h="180800">
                  <a:moveTo>
                    <a:pt x="0" y="104599"/>
                  </a:moveTo>
                  <a:lnTo>
                    <a:pt x="0" y="95108"/>
                  </a:lnTo>
                  <a:lnTo>
                    <a:pt x="16267" y="94022"/>
                  </a:lnTo>
                  <a:lnTo>
                    <a:pt x="62837" y="86432"/>
                  </a:lnTo>
                  <a:lnTo>
                    <a:pt x="108211" y="82901"/>
                  </a:lnTo>
                  <a:lnTo>
                    <a:pt x="153667" y="77383"/>
                  </a:lnTo>
                  <a:lnTo>
                    <a:pt x="198166" y="81483"/>
                  </a:lnTo>
                  <a:lnTo>
                    <a:pt x="239809" y="84344"/>
                  </a:lnTo>
                  <a:lnTo>
                    <a:pt x="275133" y="85518"/>
                  </a:lnTo>
                  <a:lnTo>
                    <a:pt x="270845" y="85540"/>
                  </a:lnTo>
                  <a:lnTo>
                    <a:pt x="265720" y="82723"/>
                  </a:lnTo>
                  <a:lnTo>
                    <a:pt x="259914" y="76884"/>
                  </a:lnTo>
                  <a:lnTo>
                    <a:pt x="251754" y="62756"/>
                  </a:lnTo>
                  <a:lnTo>
                    <a:pt x="248461" y="47964"/>
                  </a:lnTo>
                  <a:lnTo>
                    <a:pt x="248191" y="44617"/>
                  </a:lnTo>
                  <a:lnTo>
                    <a:pt x="253535" y="35254"/>
                  </a:lnTo>
                  <a:lnTo>
                    <a:pt x="262965" y="25096"/>
                  </a:lnTo>
                  <a:lnTo>
                    <a:pt x="291074" y="4325"/>
                  </a:lnTo>
                  <a:lnTo>
                    <a:pt x="304203" y="0"/>
                  </a:lnTo>
                  <a:lnTo>
                    <a:pt x="304794" y="44950"/>
                  </a:lnTo>
                  <a:lnTo>
                    <a:pt x="304795" y="48957"/>
                  </a:lnTo>
                  <a:lnTo>
                    <a:pt x="322084" y="91094"/>
                  </a:lnTo>
                  <a:lnTo>
                    <a:pt x="323617" y="120786"/>
                  </a:lnTo>
                  <a:lnTo>
                    <a:pt x="313668" y="144673"/>
                  </a:lnTo>
                  <a:lnTo>
                    <a:pt x="303097" y="156982"/>
                  </a:lnTo>
                  <a:lnTo>
                    <a:pt x="266700" y="1807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SMARTInkShape-4312"/>
            <p:cNvSpPr/>
            <p:nvPr/>
          </p:nvSpPr>
          <p:spPr>
            <a:xfrm>
              <a:off x="6553200" y="6257925"/>
              <a:ext cx="152401" cy="171451"/>
            </a:xfrm>
            <a:custGeom>
              <a:avLst/>
              <a:gdLst/>
              <a:ahLst/>
              <a:cxnLst/>
              <a:rect l="0" t="0" r="0" b="0"/>
              <a:pathLst>
                <a:path w="152401" h="171451">
                  <a:moveTo>
                    <a:pt x="0" y="0"/>
                  </a:moveTo>
                  <a:lnTo>
                    <a:pt x="0" y="5057"/>
                  </a:lnTo>
                  <a:lnTo>
                    <a:pt x="8663" y="24909"/>
                  </a:lnTo>
                  <a:lnTo>
                    <a:pt x="35647" y="67446"/>
                  </a:lnTo>
                  <a:lnTo>
                    <a:pt x="53922" y="89719"/>
                  </a:lnTo>
                  <a:lnTo>
                    <a:pt x="68658" y="100902"/>
                  </a:lnTo>
                  <a:lnTo>
                    <a:pt x="75024" y="109860"/>
                  </a:lnTo>
                  <a:lnTo>
                    <a:pt x="80263" y="112327"/>
                  </a:lnTo>
                  <a:lnTo>
                    <a:pt x="83142" y="110868"/>
                  </a:lnTo>
                  <a:lnTo>
                    <a:pt x="89164" y="103602"/>
                  </a:lnTo>
                  <a:lnTo>
                    <a:pt x="93447" y="82555"/>
                  </a:lnTo>
                  <a:lnTo>
                    <a:pt x="95952" y="61149"/>
                  </a:lnTo>
                  <a:lnTo>
                    <a:pt x="102749" y="44812"/>
                  </a:lnTo>
                  <a:lnTo>
                    <a:pt x="112570" y="30922"/>
                  </a:lnTo>
                  <a:lnTo>
                    <a:pt x="113147" y="31198"/>
                  </a:lnTo>
                  <a:lnTo>
                    <a:pt x="127512" y="74397"/>
                  </a:lnTo>
                  <a:lnTo>
                    <a:pt x="135404" y="118871"/>
                  </a:lnTo>
                  <a:lnTo>
                    <a:pt x="15240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8" name="SMARTInkShape-4313"/>
            <p:cNvSpPr/>
            <p:nvPr/>
          </p:nvSpPr>
          <p:spPr>
            <a:xfrm>
              <a:off x="6743700" y="6286500"/>
              <a:ext cx="28576" cy="171451"/>
            </a:xfrm>
            <a:custGeom>
              <a:avLst/>
              <a:gdLst/>
              <a:ahLst/>
              <a:cxnLst/>
              <a:rect l="0" t="0" r="0" b="0"/>
              <a:pathLst>
                <a:path w="28576" h="171451">
                  <a:moveTo>
                    <a:pt x="0" y="0"/>
                  </a:moveTo>
                  <a:lnTo>
                    <a:pt x="0" y="13257"/>
                  </a:lnTo>
                  <a:lnTo>
                    <a:pt x="8201" y="55170"/>
                  </a:lnTo>
                  <a:lnTo>
                    <a:pt x="16890" y="102619"/>
                  </a:lnTo>
                  <a:lnTo>
                    <a:pt x="2857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900" name="SMARTInkShape-4314"/>
          <p:cNvSpPr/>
          <p:nvPr/>
        </p:nvSpPr>
        <p:spPr>
          <a:xfrm>
            <a:off x="4086225" y="2743200"/>
            <a:ext cx="2009776" cy="3895726"/>
          </a:xfrm>
          <a:custGeom>
            <a:avLst/>
            <a:gdLst/>
            <a:ahLst/>
            <a:cxnLst/>
            <a:rect l="0" t="0" r="0" b="0"/>
            <a:pathLst>
              <a:path w="2009776" h="3895726">
                <a:moveTo>
                  <a:pt x="0" y="0"/>
                </a:moveTo>
                <a:lnTo>
                  <a:pt x="5057" y="5057"/>
                </a:lnTo>
                <a:lnTo>
                  <a:pt x="7539" y="10361"/>
                </a:lnTo>
                <a:lnTo>
                  <a:pt x="8201" y="13257"/>
                </a:lnTo>
                <a:lnTo>
                  <a:pt x="9701" y="15188"/>
                </a:lnTo>
                <a:lnTo>
                  <a:pt x="14189" y="17333"/>
                </a:lnTo>
                <a:lnTo>
                  <a:pt x="19712" y="23932"/>
                </a:lnTo>
                <a:lnTo>
                  <a:pt x="47642" y="68788"/>
                </a:lnTo>
                <a:lnTo>
                  <a:pt x="78052" y="111249"/>
                </a:lnTo>
                <a:lnTo>
                  <a:pt x="105437" y="148536"/>
                </a:lnTo>
                <a:lnTo>
                  <a:pt x="136612" y="192970"/>
                </a:lnTo>
                <a:lnTo>
                  <a:pt x="173343" y="238450"/>
                </a:lnTo>
                <a:lnTo>
                  <a:pt x="202319" y="281777"/>
                </a:lnTo>
                <a:lnTo>
                  <a:pt x="231248" y="318558"/>
                </a:lnTo>
                <a:lnTo>
                  <a:pt x="268082" y="365458"/>
                </a:lnTo>
                <a:lnTo>
                  <a:pt x="297383" y="409047"/>
                </a:lnTo>
                <a:lnTo>
                  <a:pt x="336382" y="456095"/>
                </a:lnTo>
                <a:lnTo>
                  <a:pt x="367012" y="497669"/>
                </a:lnTo>
                <a:lnTo>
                  <a:pt x="398933" y="539356"/>
                </a:lnTo>
                <a:lnTo>
                  <a:pt x="426348" y="582018"/>
                </a:lnTo>
                <a:lnTo>
                  <a:pt x="449779" y="625959"/>
                </a:lnTo>
                <a:lnTo>
                  <a:pt x="464526" y="649725"/>
                </a:lnTo>
                <a:lnTo>
                  <a:pt x="468434" y="658575"/>
                </a:lnTo>
                <a:lnTo>
                  <a:pt x="468923" y="666591"/>
                </a:lnTo>
                <a:lnTo>
                  <a:pt x="462673" y="689046"/>
                </a:lnTo>
                <a:lnTo>
                  <a:pt x="464219" y="706293"/>
                </a:lnTo>
                <a:lnTo>
                  <a:pt x="481439" y="743235"/>
                </a:lnTo>
                <a:lnTo>
                  <a:pt x="506384" y="790613"/>
                </a:lnTo>
                <a:lnTo>
                  <a:pt x="534023" y="838205"/>
                </a:lnTo>
                <a:lnTo>
                  <a:pt x="558686" y="885826"/>
                </a:lnTo>
                <a:lnTo>
                  <a:pt x="587778" y="933450"/>
                </a:lnTo>
                <a:lnTo>
                  <a:pt x="619178" y="981075"/>
                </a:lnTo>
                <a:lnTo>
                  <a:pt x="635369" y="1012472"/>
                </a:lnTo>
                <a:lnTo>
                  <a:pt x="655377" y="1055951"/>
                </a:lnTo>
                <a:lnTo>
                  <a:pt x="679712" y="1101660"/>
                </a:lnTo>
                <a:lnTo>
                  <a:pt x="704902" y="1145182"/>
                </a:lnTo>
                <a:lnTo>
                  <a:pt x="730260" y="1189175"/>
                </a:lnTo>
                <a:lnTo>
                  <a:pt x="755652" y="1234984"/>
                </a:lnTo>
                <a:lnTo>
                  <a:pt x="781051" y="1278527"/>
                </a:lnTo>
                <a:lnTo>
                  <a:pt x="800100" y="1315095"/>
                </a:lnTo>
                <a:lnTo>
                  <a:pt x="819150" y="1352741"/>
                </a:lnTo>
                <a:lnTo>
                  <a:pt x="841022" y="1390707"/>
                </a:lnTo>
                <a:lnTo>
                  <a:pt x="864789" y="1428767"/>
                </a:lnTo>
                <a:lnTo>
                  <a:pt x="885237" y="1466855"/>
                </a:lnTo>
                <a:lnTo>
                  <a:pt x="904701" y="1504952"/>
                </a:lnTo>
                <a:lnTo>
                  <a:pt x="930240" y="1550694"/>
                </a:lnTo>
                <a:lnTo>
                  <a:pt x="949315" y="1590706"/>
                </a:lnTo>
                <a:lnTo>
                  <a:pt x="973428" y="1631018"/>
                </a:lnTo>
                <a:lnTo>
                  <a:pt x="995624" y="1669774"/>
                </a:lnTo>
                <a:lnTo>
                  <a:pt x="1015607" y="1713125"/>
                </a:lnTo>
                <a:lnTo>
                  <a:pt x="1034933" y="1754427"/>
                </a:lnTo>
                <a:lnTo>
                  <a:pt x="1059122" y="1793476"/>
                </a:lnTo>
                <a:lnTo>
                  <a:pt x="1081341" y="1831857"/>
                </a:lnTo>
                <a:lnTo>
                  <a:pt x="1101329" y="1875096"/>
                </a:lnTo>
                <a:lnTo>
                  <a:pt x="1125714" y="1916366"/>
                </a:lnTo>
                <a:lnTo>
                  <a:pt x="1147992" y="1960461"/>
                </a:lnTo>
                <a:lnTo>
                  <a:pt x="1173054" y="2001984"/>
                </a:lnTo>
                <a:lnTo>
                  <a:pt x="1195532" y="2046155"/>
                </a:lnTo>
                <a:lnTo>
                  <a:pt x="1215597" y="2087700"/>
                </a:lnTo>
                <a:lnTo>
                  <a:pt x="1234949" y="2131877"/>
                </a:lnTo>
                <a:lnTo>
                  <a:pt x="1259144" y="2178480"/>
                </a:lnTo>
                <a:lnTo>
                  <a:pt x="1281365" y="2225803"/>
                </a:lnTo>
                <a:lnTo>
                  <a:pt x="1301354" y="2273338"/>
                </a:lnTo>
                <a:lnTo>
                  <a:pt x="1325739" y="2320936"/>
                </a:lnTo>
                <a:lnTo>
                  <a:pt x="1348017" y="2368554"/>
                </a:lnTo>
                <a:lnTo>
                  <a:pt x="1373079" y="2411119"/>
                </a:lnTo>
                <a:lnTo>
                  <a:pt x="1395557" y="2455600"/>
                </a:lnTo>
                <a:lnTo>
                  <a:pt x="1420679" y="2502293"/>
                </a:lnTo>
                <a:lnTo>
                  <a:pt x="1443174" y="2549641"/>
                </a:lnTo>
                <a:lnTo>
                  <a:pt x="1463245" y="2597184"/>
                </a:lnTo>
                <a:lnTo>
                  <a:pt x="1487655" y="2644785"/>
                </a:lnTo>
                <a:lnTo>
                  <a:pt x="1509938" y="2692403"/>
                </a:lnTo>
                <a:lnTo>
                  <a:pt x="1529947" y="2740027"/>
                </a:lnTo>
                <a:lnTo>
                  <a:pt x="1545693" y="2774597"/>
                </a:lnTo>
                <a:lnTo>
                  <a:pt x="1562215" y="2810071"/>
                </a:lnTo>
                <a:lnTo>
                  <a:pt x="1576615" y="2843476"/>
                </a:lnTo>
                <a:lnTo>
                  <a:pt x="1590071" y="2875962"/>
                </a:lnTo>
                <a:lnTo>
                  <a:pt x="1603108" y="2908038"/>
                </a:lnTo>
                <a:lnTo>
                  <a:pt x="1615956" y="2939934"/>
                </a:lnTo>
                <a:lnTo>
                  <a:pt x="1628722" y="2971748"/>
                </a:lnTo>
                <a:lnTo>
                  <a:pt x="1642510" y="3003527"/>
                </a:lnTo>
                <a:lnTo>
                  <a:pt x="1659221" y="3035290"/>
                </a:lnTo>
                <a:lnTo>
                  <a:pt x="1674409" y="3067045"/>
                </a:lnTo>
                <a:lnTo>
                  <a:pt x="1688216" y="3098798"/>
                </a:lnTo>
                <a:lnTo>
                  <a:pt x="1701407" y="3130549"/>
                </a:lnTo>
                <a:lnTo>
                  <a:pt x="1711503" y="3162299"/>
                </a:lnTo>
                <a:lnTo>
                  <a:pt x="1720576" y="3194050"/>
                </a:lnTo>
                <a:lnTo>
                  <a:pt x="1731665" y="3225800"/>
                </a:lnTo>
                <a:lnTo>
                  <a:pt x="1749807" y="3273425"/>
                </a:lnTo>
                <a:lnTo>
                  <a:pt x="1762296" y="3307997"/>
                </a:lnTo>
                <a:lnTo>
                  <a:pt x="1774900" y="3343471"/>
                </a:lnTo>
                <a:lnTo>
                  <a:pt x="1787558" y="3376876"/>
                </a:lnTo>
                <a:lnTo>
                  <a:pt x="1800240" y="3409362"/>
                </a:lnTo>
                <a:lnTo>
                  <a:pt x="1812932" y="3441438"/>
                </a:lnTo>
                <a:lnTo>
                  <a:pt x="1825628" y="3473334"/>
                </a:lnTo>
                <a:lnTo>
                  <a:pt x="1838327" y="3505148"/>
                </a:lnTo>
                <a:lnTo>
                  <a:pt x="1851026" y="3536927"/>
                </a:lnTo>
                <a:lnTo>
                  <a:pt x="1863725" y="3568690"/>
                </a:lnTo>
                <a:lnTo>
                  <a:pt x="1876425" y="3600445"/>
                </a:lnTo>
                <a:lnTo>
                  <a:pt x="1895475" y="3645251"/>
                </a:lnTo>
                <a:lnTo>
                  <a:pt x="1914525" y="3688160"/>
                </a:lnTo>
                <a:lnTo>
                  <a:pt x="1936397" y="3734388"/>
                </a:lnTo>
                <a:lnTo>
                  <a:pt x="1960164" y="3781599"/>
                </a:lnTo>
                <a:lnTo>
                  <a:pt x="1980612" y="3826280"/>
                </a:lnTo>
                <a:lnTo>
                  <a:pt x="2009775" y="389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04" name="SMARTInkShape-Group871"/>
          <p:cNvGrpSpPr/>
          <p:nvPr/>
        </p:nvGrpSpPr>
        <p:grpSpPr>
          <a:xfrm>
            <a:off x="3571875" y="2185524"/>
            <a:ext cx="257176" cy="290977"/>
            <a:chOff x="3571875" y="2185524"/>
            <a:chExt cx="257176" cy="290977"/>
          </a:xfrm>
        </p:grpSpPr>
        <p:sp>
          <p:nvSpPr>
            <p:cNvPr id="901" name="SMARTInkShape-4315"/>
            <p:cNvSpPr/>
            <p:nvPr/>
          </p:nvSpPr>
          <p:spPr>
            <a:xfrm>
              <a:off x="3765912" y="2324100"/>
              <a:ext cx="63139" cy="38101"/>
            </a:xfrm>
            <a:custGeom>
              <a:avLst/>
              <a:gdLst/>
              <a:ahLst/>
              <a:cxnLst/>
              <a:rect l="0" t="0" r="0" b="0"/>
              <a:pathLst>
                <a:path w="63139" h="38101">
                  <a:moveTo>
                    <a:pt x="5988" y="38100"/>
                  </a:moveTo>
                  <a:lnTo>
                    <a:pt x="932" y="38100"/>
                  </a:lnTo>
                  <a:lnTo>
                    <a:pt x="500" y="37042"/>
                  </a:lnTo>
                  <a:lnTo>
                    <a:pt x="2843" y="33044"/>
                  </a:lnTo>
                  <a:lnTo>
                    <a:pt x="2833" y="31554"/>
                  </a:lnTo>
                  <a:lnTo>
                    <a:pt x="1768" y="30561"/>
                  </a:lnTo>
                  <a:lnTo>
                    <a:pt x="0" y="29899"/>
                  </a:lnTo>
                  <a:lnTo>
                    <a:pt x="938" y="28399"/>
                  </a:lnTo>
                  <a:lnTo>
                    <a:pt x="7624" y="23911"/>
                  </a:lnTo>
                  <a:lnTo>
                    <a:pt x="6313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2" name="SMARTInkShape-4316"/>
            <p:cNvSpPr/>
            <p:nvPr/>
          </p:nvSpPr>
          <p:spPr>
            <a:xfrm>
              <a:off x="3571875" y="2185524"/>
              <a:ext cx="38101" cy="290977"/>
            </a:xfrm>
            <a:custGeom>
              <a:avLst/>
              <a:gdLst/>
              <a:ahLst/>
              <a:cxnLst/>
              <a:rect l="0" t="0" r="0" b="0"/>
              <a:pathLst>
                <a:path w="38101" h="290977">
                  <a:moveTo>
                    <a:pt x="0" y="14751"/>
                  </a:moveTo>
                  <a:lnTo>
                    <a:pt x="0" y="0"/>
                  </a:lnTo>
                  <a:lnTo>
                    <a:pt x="0" y="38444"/>
                  </a:lnTo>
                  <a:lnTo>
                    <a:pt x="6546" y="80462"/>
                  </a:lnTo>
                  <a:lnTo>
                    <a:pt x="8937" y="122158"/>
                  </a:lnTo>
                  <a:lnTo>
                    <a:pt x="12173" y="164050"/>
                  </a:lnTo>
                  <a:lnTo>
                    <a:pt x="19834" y="208213"/>
                  </a:lnTo>
                  <a:lnTo>
                    <a:pt x="26849" y="251580"/>
                  </a:lnTo>
                  <a:lnTo>
                    <a:pt x="38100" y="2909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3" name="SMARTInkShape-4317"/>
            <p:cNvSpPr/>
            <p:nvPr/>
          </p:nvSpPr>
          <p:spPr>
            <a:xfrm>
              <a:off x="3733800" y="2238894"/>
              <a:ext cx="85726" cy="199507"/>
            </a:xfrm>
            <a:custGeom>
              <a:avLst/>
              <a:gdLst/>
              <a:ahLst/>
              <a:cxnLst/>
              <a:rect l="0" t="0" r="0" b="0"/>
              <a:pathLst>
                <a:path w="85726" h="199507">
                  <a:moveTo>
                    <a:pt x="0" y="28056"/>
                  </a:moveTo>
                  <a:lnTo>
                    <a:pt x="0" y="19855"/>
                  </a:lnTo>
                  <a:lnTo>
                    <a:pt x="16267" y="11188"/>
                  </a:lnTo>
                  <a:lnTo>
                    <a:pt x="47925" y="1232"/>
                  </a:lnTo>
                  <a:lnTo>
                    <a:pt x="59473" y="0"/>
                  </a:lnTo>
                  <a:lnTo>
                    <a:pt x="62932" y="1943"/>
                  </a:lnTo>
                  <a:lnTo>
                    <a:pt x="69598" y="9748"/>
                  </a:lnTo>
                  <a:lnTo>
                    <a:pt x="73266" y="23094"/>
                  </a:lnTo>
                  <a:lnTo>
                    <a:pt x="81301" y="67815"/>
                  </a:lnTo>
                  <a:lnTo>
                    <a:pt x="77521" y="111914"/>
                  </a:lnTo>
                  <a:lnTo>
                    <a:pt x="79414" y="141803"/>
                  </a:lnTo>
                  <a:lnTo>
                    <a:pt x="85725" y="1995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905" name="SMARTInkShape-4318"/>
          <p:cNvSpPr/>
          <p:nvPr/>
        </p:nvSpPr>
        <p:spPr>
          <a:xfrm>
            <a:off x="4019550" y="2190750"/>
            <a:ext cx="3762376" cy="3248026"/>
          </a:xfrm>
          <a:custGeom>
            <a:avLst/>
            <a:gdLst/>
            <a:ahLst/>
            <a:cxnLst/>
            <a:rect l="0" t="0" r="0" b="0"/>
            <a:pathLst>
              <a:path w="3762376" h="3248026">
                <a:moveTo>
                  <a:pt x="0" y="0"/>
                </a:moveTo>
                <a:lnTo>
                  <a:pt x="5057" y="0"/>
                </a:lnTo>
                <a:lnTo>
                  <a:pt x="10361" y="2822"/>
                </a:lnTo>
                <a:lnTo>
                  <a:pt x="45661" y="31471"/>
                </a:lnTo>
                <a:lnTo>
                  <a:pt x="55219" y="42562"/>
                </a:lnTo>
                <a:lnTo>
                  <a:pt x="97837" y="78430"/>
                </a:lnTo>
                <a:lnTo>
                  <a:pt x="137532" y="108843"/>
                </a:lnTo>
                <a:lnTo>
                  <a:pt x="183263" y="139583"/>
                </a:lnTo>
                <a:lnTo>
                  <a:pt x="228718" y="174893"/>
                </a:lnTo>
                <a:lnTo>
                  <a:pt x="268179" y="206410"/>
                </a:lnTo>
                <a:lnTo>
                  <a:pt x="314520" y="238130"/>
                </a:lnTo>
                <a:lnTo>
                  <a:pt x="356488" y="270934"/>
                </a:lnTo>
                <a:lnTo>
                  <a:pt x="398657" y="302814"/>
                </a:lnTo>
                <a:lnTo>
                  <a:pt x="437875" y="334864"/>
                </a:lnTo>
                <a:lnTo>
                  <a:pt x="476196" y="365223"/>
                </a:lnTo>
                <a:lnTo>
                  <a:pt x="517162" y="397875"/>
                </a:lnTo>
                <a:lnTo>
                  <a:pt x="560649" y="425020"/>
                </a:lnTo>
                <a:lnTo>
                  <a:pt x="606359" y="457311"/>
                </a:lnTo>
                <a:lnTo>
                  <a:pt x="649882" y="487992"/>
                </a:lnTo>
                <a:lnTo>
                  <a:pt x="693875" y="519256"/>
                </a:lnTo>
                <a:lnTo>
                  <a:pt x="740743" y="553419"/>
                </a:lnTo>
                <a:lnTo>
                  <a:pt x="778162" y="580254"/>
                </a:lnTo>
                <a:lnTo>
                  <a:pt x="815002" y="603139"/>
                </a:lnTo>
                <a:lnTo>
                  <a:pt x="859253" y="638780"/>
                </a:lnTo>
                <a:lnTo>
                  <a:pt x="895944" y="666929"/>
                </a:lnTo>
                <a:lnTo>
                  <a:pt x="933626" y="695378"/>
                </a:lnTo>
                <a:lnTo>
                  <a:pt x="979228" y="733435"/>
                </a:lnTo>
                <a:lnTo>
                  <a:pt x="1026415" y="771527"/>
                </a:lnTo>
                <a:lnTo>
                  <a:pt x="1073679" y="809625"/>
                </a:lnTo>
                <a:lnTo>
                  <a:pt x="1118959" y="847725"/>
                </a:lnTo>
                <a:lnTo>
                  <a:pt x="1156103" y="871243"/>
                </a:lnTo>
                <a:lnTo>
                  <a:pt x="1193919" y="896674"/>
                </a:lnTo>
                <a:lnTo>
                  <a:pt x="1231935" y="924317"/>
                </a:lnTo>
                <a:lnTo>
                  <a:pt x="1270011" y="952616"/>
                </a:lnTo>
                <a:lnTo>
                  <a:pt x="1308103" y="986166"/>
                </a:lnTo>
                <a:lnTo>
                  <a:pt x="1346201" y="1017862"/>
                </a:lnTo>
                <a:lnTo>
                  <a:pt x="1384300" y="1047361"/>
                </a:lnTo>
                <a:lnTo>
                  <a:pt x="1422400" y="1076210"/>
                </a:lnTo>
                <a:lnTo>
                  <a:pt x="1466654" y="1114403"/>
                </a:lnTo>
                <a:lnTo>
                  <a:pt x="1502658" y="1142993"/>
                </a:lnTo>
                <a:lnTo>
                  <a:pt x="1540137" y="1171573"/>
                </a:lnTo>
                <a:lnTo>
                  <a:pt x="1575936" y="1201208"/>
                </a:lnTo>
                <a:lnTo>
                  <a:pt x="1613712" y="1245788"/>
                </a:lnTo>
                <a:lnTo>
                  <a:pt x="1651829" y="1278584"/>
                </a:lnTo>
                <a:lnTo>
                  <a:pt x="1693814" y="1312289"/>
                </a:lnTo>
                <a:lnTo>
                  <a:pt x="1733065" y="1345207"/>
                </a:lnTo>
                <a:lnTo>
                  <a:pt x="1771507" y="1378950"/>
                </a:lnTo>
                <a:lnTo>
                  <a:pt x="1809707" y="1411878"/>
                </a:lnTo>
                <a:lnTo>
                  <a:pt x="1847838" y="1445623"/>
                </a:lnTo>
                <a:lnTo>
                  <a:pt x="1888768" y="1478552"/>
                </a:lnTo>
                <a:lnTo>
                  <a:pt x="1931588" y="1512298"/>
                </a:lnTo>
                <a:lnTo>
                  <a:pt x="1971087" y="1545227"/>
                </a:lnTo>
                <a:lnTo>
                  <a:pt x="2009601" y="1578973"/>
                </a:lnTo>
                <a:lnTo>
                  <a:pt x="2047823" y="1609080"/>
                </a:lnTo>
                <a:lnTo>
                  <a:pt x="2085959" y="1640931"/>
                </a:lnTo>
                <a:lnTo>
                  <a:pt x="2126892" y="1674357"/>
                </a:lnTo>
                <a:lnTo>
                  <a:pt x="2169713" y="1707192"/>
                </a:lnTo>
                <a:lnTo>
                  <a:pt x="2209211" y="1743732"/>
                </a:lnTo>
                <a:lnTo>
                  <a:pt x="2255427" y="1788948"/>
                </a:lnTo>
                <a:lnTo>
                  <a:pt x="2302735" y="1835000"/>
                </a:lnTo>
                <a:lnTo>
                  <a:pt x="2340230" y="1866973"/>
                </a:lnTo>
                <a:lnTo>
                  <a:pt x="2378151" y="1902788"/>
                </a:lnTo>
                <a:lnTo>
                  <a:pt x="2416197" y="1939152"/>
                </a:lnTo>
                <a:lnTo>
                  <a:pt x="2454282" y="1971564"/>
                </a:lnTo>
                <a:lnTo>
                  <a:pt x="2492377" y="2006449"/>
                </a:lnTo>
                <a:lnTo>
                  <a:pt x="2530476" y="2038423"/>
                </a:lnTo>
                <a:lnTo>
                  <a:pt x="2567517" y="2073179"/>
                </a:lnTo>
                <a:lnTo>
                  <a:pt x="2614658" y="2116726"/>
                </a:lnTo>
                <a:lnTo>
                  <a:pt x="2656078" y="2153295"/>
                </a:lnTo>
                <a:lnTo>
                  <a:pt x="2702943" y="2198521"/>
                </a:lnTo>
                <a:lnTo>
                  <a:pt x="2750378" y="2239087"/>
                </a:lnTo>
                <a:lnTo>
                  <a:pt x="2787896" y="2274451"/>
                </a:lnTo>
                <a:lnTo>
                  <a:pt x="2825823" y="2310683"/>
                </a:lnTo>
                <a:lnTo>
                  <a:pt x="2862813" y="2343055"/>
                </a:lnTo>
                <a:lnTo>
                  <a:pt x="2907116" y="2388561"/>
                </a:lnTo>
                <a:lnTo>
                  <a:pt x="2943814" y="2421516"/>
                </a:lnTo>
                <a:lnTo>
                  <a:pt x="2981500" y="2458092"/>
                </a:lnTo>
                <a:lnTo>
                  <a:pt x="3027103" y="2503320"/>
                </a:lnTo>
                <a:lnTo>
                  <a:pt x="3067744" y="2543887"/>
                </a:lnTo>
                <a:lnTo>
                  <a:pt x="3112617" y="2588745"/>
                </a:lnTo>
                <a:lnTo>
                  <a:pt x="3152369" y="2628494"/>
                </a:lnTo>
                <a:lnTo>
                  <a:pt x="3197341" y="2673466"/>
                </a:lnTo>
                <a:lnTo>
                  <a:pt x="3237896" y="2714021"/>
                </a:lnTo>
                <a:lnTo>
                  <a:pt x="3276481" y="2752606"/>
                </a:lnTo>
                <a:lnTo>
                  <a:pt x="3321386" y="2797512"/>
                </a:lnTo>
                <a:lnTo>
                  <a:pt x="3356659" y="2839331"/>
                </a:lnTo>
                <a:lnTo>
                  <a:pt x="3395877" y="2881135"/>
                </a:lnTo>
                <a:lnTo>
                  <a:pt x="3443430" y="2920845"/>
                </a:lnTo>
                <a:lnTo>
                  <a:pt x="3489241" y="2965441"/>
                </a:lnTo>
                <a:lnTo>
                  <a:pt x="3530948" y="3009899"/>
                </a:lnTo>
                <a:lnTo>
                  <a:pt x="3570477" y="3055539"/>
                </a:lnTo>
                <a:lnTo>
                  <a:pt x="3613099" y="3093658"/>
                </a:lnTo>
                <a:lnTo>
                  <a:pt x="3651944" y="3136971"/>
                </a:lnTo>
                <a:lnTo>
                  <a:pt x="3698717" y="3184351"/>
                </a:lnTo>
                <a:lnTo>
                  <a:pt x="3739066" y="3225774"/>
                </a:lnTo>
                <a:lnTo>
                  <a:pt x="3741432" y="3232139"/>
                </a:lnTo>
                <a:lnTo>
                  <a:pt x="3743122" y="3234259"/>
                </a:lnTo>
                <a:lnTo>
                  <a:pt x="3762375" y="3248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6" name="SMARTInkShape-4319"/>
          <p:cNvSpPr/>
          <p:nvPr/>
        </p:nvSpPr>
        <p:spPr>
          <a:xfrm>
            <a:off x="3878153" y="2000250"/>
            <a:ext cx="4589573" cy="3600451"/>
          </a:xfrm>
          <a:custGeom>
            <a:avLst/>
            <a:gdLst/>
            <a:ahLst/>
            <a:cxnLst/>
            <a:rect l="0" t="0" r="0" b="0"/>
            <a:pathLst>
              <a:path w="4589573" h="3600451">
                <a:moveTo>
                  <a:pt x="84247" y="0"/>
                </a:moveTo>
                <a:lnTo>
                  <a:pt x="89304" y="45761"/>
                </a:lnTo>
                <a:lnTo>
                  <a:pt x="102561" y="85761"/>
                </a:lnTo>
                <a:lnTo>
                  <a:pt x="111853" y="131476"/>
                </a:lnTo>
                <a:lnTo>
                  <a:pt x="119960" y="173902"/>
                </a:lnTo>
                <a:lnTo>
                  <a:pt x="126932" y="217678"/>
                </a:lnTo>
                <a:lnTo>
                  <a:pt x="130896" y="264503"/>
                </a:lnTo>
                <a:lnTo>
                  <a:pt x="132641" y="301915"/>
                </a:lnTo>
                <a:lnTo>
                  <a:pt x="138332" y="340869"/>
                </a:lnTo>
                <a:lnTo>
                  <a:pt x="141547" y="384396"/>
                </a:lnTo>
                <a:lnTo>
                  <a:pt x="147674" y="425633"/>
                </a:lnTo>
                <a:lnTo>
                  <a:pt x="151018" y="470895"/>
                </a:lnTo>
                <a:lnTo>
                  <a:pt x="157183" y="517820"/>
                </a:lnTo>
                <a:lnTo>
                  <a:pt x="158996" y="549406"/>
                </a:lnTo>
                <a:lnTo>
                  <a:pt x="162624" y="583905"/>
                </a:lnTo>
                <a:lnTo>
                  <a:pt x="166706" y="620405"/>
                </a:lnTo>
                <a:lnTo>
                  <a:pt x="168521" y="657794"/>
                </a:lnTo>
                <a:lnTo>
                  <a:pt x="169327" y="695578"/>
                </a:lnTo>
                <a:lnTo>
                  <a:pt x="169685" y="733537"/>
                </a:lnTo>
                <a:lnTo>
                  <a:pt x="169845" y="771575"/>
                </a:lnTo>
                <a:lnTo>
                  <a:pt x="169915" y="809647"/>
                </a:lnTo>
                <a:lnTo>
                  <a:pt x="169947" y="847735"/>
                </a:lnTo>
                <a:lnTo>
                  <a:pt x="169961" y="885829"/>
                </a:lnTo>
                <a:lnTo>
                  <a:pt x="169967" y="923927"/>
                </a:lnTo>
                <a:lnTo>
                  <a:pt x="171028" y="963084"/>
                </a:lnTo>
                <a:lnTo>
                  <a:pt x="175028" y="1005182"/>
                </a:lnTo>
                <a:lnTo>
                  <a:pt x="177510" y="1045764"/>
                </a:lnTo>
                <a:lnTo>
                  <a:pt x="178614" y="1086026"/>
                </a:lnTo>
                <a:lnTo>
                  <a:pt x="179105" y="1128614"/>
                </a:lnTo>
                <a:lnTo>
                  <a:pt x="179323" y="1169415"/>
                </a:lnTo>
                <a:lnTo>
                  <a:pt x="179419" y="1209773"/>
                </a:lnTo>
                <a:lnTo>
                  <a:pt x="179463" y="1252405"/>
                </a:lnTo>
                <a:lnTo>
                  <a:pt x="179482" y="1293225"/>
                </a:lnTo>
                <a:lnTo>
                  <a:pt x="179490" y="1333591"/>
                </a:lnTo>
                <a:lnTo>
                  <a:pt x="179494" y="1376227"/>
                </a:lnTo>
                <a:lnTo>
                  <a:pt x="165385" y="1417048"/>
                </a:lnTo>
                <a:lnTo>
                  <a:pt x="146766" y="1457416"/>
                </a:lnTo>
                <a:lnTo>
                  <a:pt x="138492" y="1500051"/>
                </a:lnTo>
                <a:lnTo>
                  <a:pt x="134814" y="1540873"/>
                </a:lnTo>
                <a:lnTo>
                  <a:pt x="133180" y="1581241"/>
                </a:lnTo>
                <a:lnTo>
                  <a:pt x="132453" y="1623876"/>
                </a:lnTo>
                <a:lnTo>
                  <a:pt x="132131" y="1664698"/>
                </a:lnTo>
                <a:lnTo>
                  <a:pt x="130929" y="1705066"/>
                </a:lnTo>
                <a:lnTo>
                  <a:pt x="126867" y="1747701"/>
                </a:lnTo>
                <a:lnTo>
                  <a:pt x="124355" y="1791345"/>
                </a:lnTo>
                <a:lnTo>
                  <a:pt x="123240" y="1834378"/>
                </a:lnTo>
                <a:lnTo>
                  <a:pt x="122744" y="1874671"/>
                </a:lnTo>
                <a:lnTo>
                  <a:pt x="119701" y="1913745"/>
                </a:lnTo>
                <a:lnTo>
                  <a:pt x="115879" y="1952279"/>
                </a:lnTo>
                <a:lnTo>
                  <a:pt x="114181" y="1990571"/>
                </a:lnTo>
                <a:lnTo>
                  <a:pt x="110604" y="2028757"/>
                </a:lnTo>
                <a:lnTo>
                  <a:pt x="106544" y="2066895"/>
                </a:lnTo>
                <a:lnTo>
                  <a:pt x="104740" y="2105012"/>
                </a:lnTo>
                <a:lnTo>
                  <a:pt x="103938" y="2145941"/>
                </a:lnTo>
                <a:lnTo>
                  <a:pt x="102524" y="2186710"/>
                </a:lnTo>
                <a:lnTo>
                  <a:pt x="98367" y="2222468"/>
                </a:lnTo>
                <a:lnTo>
                  <a:pt x="95815" y="2258822"/>
                </a:lnTo>
                <a:lnTo>
                  <a:pt x="93622" y="2296146"/>
                </a:lnTo>
                <a:lnTo>
                  <a:pt x="89119" y="2333901"/>
                </a:lnTo>
                <a:lnTo>
                  <a:pt x="86412" y="2371847"/>
                </a:lnTo>
                <a:lnTo>
                  <a:pt x="84151" y="2408821"/>
                </a:lnTo>
                <a:lnTo>
                  <a:pt x="79618" y="2442893"/>
                </a:lnTo>
                <a:lnTo>
                  <a:pt x="76898" y="2475675"/>
                </a:lnTo>
                <a:lnTo>
                  <a:pt x="74631" y="2507883"/>
                </a:lnTo>
                <a:lnTo>
                  <a:pt x="70096" y="2539837"/>
                </a:lnTo>
                <a:lnTo>
                  <a:pt x="67374" y="2574500"/>
                </a:lnTo>
                <a:lnTo>
                  <a:pt x="66165" y="2610014"/>
                </a:lnTo>
                <a:lnTo>
                  <a:pt x="65627" y="2643437"/>
                </a:lnTo>
                <a:lnTo>
                  <a:pt x="62566" y="2675930"/>
                </a:lnTo>
                <a:lnTo>
                  <a:pt x="57678" y="2708011"/>
                </a:lnTo>
                <a:lnTo>
                  <a:pt x="48976" y="2754763"/>
                </a:lnTo>
                <a:lnTo>
                  <a:pt x="40753" y="2796956"/>
                </a:lnTo>
                <a:lnTo>
                  <a:pt x="36788" y="2841442"/>
                </a:lnTo>
                <a:lnTo>
                  <a:pt x="30439" y="2880847"/>
                </a:lnTo>
                <a:lnTo>
                  <a:pt x="24935" y="2925964"/>
                </a:lnTo>
                <a:lnTo>
                  <a:pt x="16932" y="2962804"/>
                </a:lnTo>
                <a:lnTo>
                  <a:pt x="9802" y="3008123"/>
                </a:lnTo>
                <a:lnTo>
                  <a:pt x="3511" y="3048062"/>
                </a:lnTo>
                <a:lnTo>
                  <a:pt x="0" y="3093409"/>
                </a:lnTo>
                <a:lnTo>
                  <a:pt x="6418" y="3135443"/>
                </a:lnTo>
                <a:lnTo>
                  <a:pt x="17877" y="3176672"/>
                </a:lnTo>
                <a:lnTo>
                  <a:pt x="27187" y="3196192"/>
                </a:lnTo>
                <a:lnTo>
                  <a:pt x="35604" y="3205938"/>
                </a:lnTo>
                <a:lnTo>
                  <a:pt x="58192" y="3222267"/>
                </a:lnTo>
                <a:lnTo>
                  <a:pt x="99914" y="3237802"/>
                </a:lnTo>
                <a:lnTo>
                  <a:pt x="143316" y="3251062"/>
                </a:lnTo>
                <a:lnTo>
                  <a:pt x="185710" y="3260684"/>
                </a:lnTo>
                <a:lnTo>
                  <a:pt x="228375" y="3265181"/>
                </a:lnTo>
                <a:lnTo>
                  <a:pt x="274171" y="3267759"/>
                </a:lnTo>
                <a:lnTo>
                  <a:pt x="310442" y="3273510"/>
                </a:lnTo>
                <a:lnTo>
                  <a:pt x="357802" y="3278811"/>
                </a:lnTo>
                <a:lnTo>
                  <a:pt x="393900" y="3283958"/>
                </a:lnTo>
                <a:lnTo>
                  <a:pt x="435288" y="3285483"/>
                </a:lnTo>
                <a:lnTo>
                  <a:pt x="477184" y="3285935"/>
                </a:lnTo>
                <a:lnTo>
                  <a:pt x="520289" y="3286068"/>
                </a:lnTo>
                <a:lnTo>
                  <a:pt x="562695" y="3286109"/>
                </a:lnTo>
                <a:lnTo>
                  <a:pt x="608773" y="3288942"/>
                </a:lnTo>
                <a:lnTo>
                  <a:pt x="641220" y="3292670"/>
                </a:lnTo>
                <a:lnTo>
                  <a:pt x="676807" y="3294325"/>
                </a:lnTo>
                <a:lnTo>
                  <a:pt x="710968" y="3295061"/>
                </a:lnTo>
                <a:lnTo>
                  <a:pt x="743790" y="3295388"/>
                </a:lnTo>
                <a:lnTo>
                  <a:pt x="776016" y="3295535"/>
                </a:lnTo>
                <a:lnTo>
                  <a:pt x="807978" y="3295598"/>
                </a:lnTo>
                <a:lnTo>
                  <a:pt x="840880" y="3295628"/>
                </a:lnTo>
                <a:lnTo>
                  <a:pt x="876670" y="3295640"/>
                </a:lnTo>
                <a:lnTo>
                  <a:pt x="913743" y="3295645"/>
                </a:lnTo>
                <a:lnTo>
                  <a:pt x="951387" y="3295648"/>
                </a:lnTo>
                <a:lnTo>
                  <a:pt x="989284" y="3295649"/>
                </a:lnTo>
                <a:lnTo>
                  <a:pt x="1024472" y="3295649"/>
                </a:lnTo>
                <a:lnTo>
                  <a:pt x="1058808" y="3295650"/>
                </a:lnTo>
                <a:lnTo>
                  <a:pt x="1095235" y="3295650"/>
                </a:lnTo>
                <a:lnTo>
                  <a:pt x="1132592" y="3298472"/>
                </a:lnTo>
                <a:lnTo>
                  <a:pt x="1170361" y="3302196"/>
                </a:lnTo>
                <a:lnTo>
                  <a:pt x="1208314" y="3303851"/>
                </a:lnTo>
                <a:lnTo>
                  <a:pt x="1246349" y="3304587"/>
                </a:lnTo>
                <a:lnTo>
                  <a:pt x="1284419" y="3304913"/>
                </a:lnTo>
                <a:lnTo>
                  <a:pt x="1322507" y="3305060"/>
                </a:lnTo>
                <a:lnTo>
                  <a:pt x="1363424" y="3307945"/>
                </a:lnTo>
                <a:lnTo>
                  <a:pt x="1406304" y="3311698"/>
                </a:lnTo>
                <a:lnTo>
                  <a:pt x="1450055" y="3313366"/>
                </a:lnTo>
                <a:lnTo>
                  <a:pt x="1491374" y="3314107"/>
                </a:lnTo>
                <a:lnTo>
                  <a:pt x="1531962" y="3315495"/>
                </a:lnTo>
                <a:lnTo>
                  <a:pt x="1574695" y="3319638"/>
                </a:lnTo>
                <a:lnTo>
                  <a:pt x="1618382" y="3322187"/>
                </a:lnTo>
                <a:lnTo>
                  <a:pt x="1661435" y="3324377"/>
                </a:lnTo>
                <a:lnTo>
                  <a:pt x="1701736" y="3328879"/>
                </a:lnTo>
                <a:lnTo>
                  <a:pt x="1743637" y="3331585"/>
                </a:lnTo>
                <a:lnTo>
                  <a:pt x="1786954" y="3332788"/>
                </a:lnTo>
                <a:lnTo>
                  <a:pt x="1830900" y="3333323"/>
                </a:lnTo>
                <a:lnTo>
                  <a:pt x="1875126" y="3333560"/>
                </a:lnTo>
                <a:lnTo>
                  <a:pt x="1919476" y="3333666"/>
                </a:lnTo>
                <a:lnTo>
                  <a:pt x="1963882" y="3333712"/>
                </a:lnTo>
                <a:lnTo>
                  <a:pt x="2008313" y="3336556"/>
                </a:lnTo>
                <a:lnTo>
                  <a:pt x="2053812" y="3340288"/>
                </a:lnTo>
                <a:lnTo>
                  <a:pt x="2077799" y="3341284"/>
                </a:lnTo>
                <a:lnTo>
                  <a:pt x="2102257" y="3341948"/>
                </a:lnTo>
                <a:lnTo>
                  <a:pt x="2149188" y="3339863"/>
                </a:lnTo>
                <a:lnTo>
                  <a:pt x="2194740" y="3336467"/>
                </a:lnTo>
                <a:lnTo>
                  <a:pt x="2239680" y="3334958"/>
                </a:lnTo>
                <a:lnTo>
                  <a:pt x="2284348" y="3334287"/>
                </a:lnTo>
                <a:lnTo>
                  <a:pt x="2328895" y="3333988"/>
                </a:lnTo>
                <a:lnTo>
                  <a:pt x="2373388" y="3333856"/>
                </a:lnTo>
                <a:lnTo>
                  <a:pt x="2420680" y="3333797"/>
                </a:lnTo>
                <a:lnTo>
                  <a:pt x="2467803" y="3334829"/>
                </a:lnTo>
                <a:lnTo>
                  <a:pt x="2509914" y="3338816"/>
                </a:lnTo>
                <a:lnTo>
                  <a:pt x="2555440" y="3341293"/>
                </a:lnTo>
                <a:lnTo>
                  <a:pt x="2602839" y="3342394"/>
                </a:lnTo>
                <a:lnTo>
                  <a:pt x="2648599" y="3342884"/>
                </a:lnTo>
                <a:lnTo>
                  <a:pt x="2693630" y="3345924"/>
                </a:lnTo>
                <a:lnTo>
                  <a:pt x="2738339" y="3349744"/>
                </a:lnTo>
                <a:lnTo>
                  <a:pt x="2782905" y="3351441"/>
                </a:lnTo>
                <a:lnTo>
                  <a:pt x="2827407" y="3355018"/>
                </a:lnTo>
                <a:lnTo>
                  <a:pt x="2872937" y="3359078"/>
                </a:lnTo>
                <a:lnTo>
                  <a:pt x="2896933" y="3360160"/>
                </a:lnTo>
                <a:lnTo>
                  <a:pt x="2944055" y="3362422"/>
                </a:lnTo>
                <a:lnTo>
                  <a:pt x="2986164" y="3366954"/>
                </a:lnTo>
                <a:lnTo>
                  <a:pt x="3028869" y="3369674"/>
                </a:lnTo>
                <a:lnTo>
                  <a:pt x="3072543" y="3371941"/>
                </a:lnTo>
                <a:lnTo>
                  <a:pt x="3116648" y="3376477"/>
                </a:lnTo>
                <a:lnTo>
                  <a:pt x="3160944" y="3382020"/>
                </a:lnTo>
                <a:lnTo>
                  <a:pt x="3204268" y="3386955"/>
                </a:lnTo>
                <a:lnTo>
                  <a:pt x="3244690" y="3389146"/>
                </a:lnTo>
                <a:lnTo>
                  <a:pt x="3286644" y="3392943"/>
                </a:lnTo>
                <a:lnTo>
                  <a:pt x="3328926" y="3397100"/>
                </a:lnTo>
                <a:lnTo>
                  <a:pt x="3368885" y="3398947"/>
                </a:lnTo>
                <a:lnTo>
                  <a:pt x="3407811" y="3402590"/>
                </a:lnTo>
                <a:lnTo>
                  <a:pt x="3446278" y="3407737"/>
                </a:lnTo>
                <a:lnTo>
                  <a:pt x="3484542" y="3413553"/>
                </a:lnTo>
                <a:lnTo>
                  <a:pt x="3522715" y="3419665"/>
                </a:lnTo>
                <a:lnTo>
                  <a:pt x="3560846" y="3424851"/>
                </a:lnTo>
                <a:lnTo>
                  <a:pt x="3598961" y="3427156"/>
                </a:lnTo>
                <a:lnTo>
                  <a:pt x="3637067" y="3431003"/>
                </a:lnTo>
                <a:lnTo>
                  <a:pt x="3675170" y="3436240"/>
                </a:lnTo>
                <a:lnTo>
                  <a:pt x="3713270" y="3442096"/>
                </a:lnTo>
                <a:lnTo>
                  <a:pt x="3751371" y="3445404"/>
                </a:lnTo>
                <a:lnTo>
                  <a:pt x="3788413" y="3447932"/>
                </a:lnTo>
                <a:lnTo>
                  <a:pt x="3822515" y="3452584"/>
                </a:lnTo>
                <a:lnTo>
                  <a:pt x="3858133" y="3458179"/>
                </a:lnTo>
                <a:lnTo>
                  <a:pt x="3895129" y="3464194"/>
                </a:lnTo>
                <a:lnTo>
                  <a:pt x="3932739" y="3470394"/>
                </a:lnTo>
                <a:lnTo>
                  <a:pt x="3967799" y="3473855"/>
                </a:lnTo>
                <a:lnTo>
                  <a:pt x="4001020" y="3476452"/>
                </a:lnTo>
                <a:lnTo>
                  <a:pt x="4033424" y="3481134"/>
                </a:lnTo>
                <a:lnTo>
                  <a:pt x="4065464" y="3486743"/>
                </a:lnTo>
                <a:lnTo>
                  <a:pt x="4098402" y="3491705"/>
                </a:lnTo>
                <a:lnTo>
                  <a:pt x="4134208" y="3493911"/>
                </a:lnTo>
                <a:lnTo>
                  <a:pt x="4168466" y="3497713"/>
                </a:lnTo>
                <a:lnTo>
                  <a:pt x="4201330" y="3502931"/>
                </a:lnTo>
                <a:lnTo>
                  <a:pt x="4233576" y="3508778"/>
                </a:lnTo>
                <a:lnTo>
                  <a:pt x="4265546" y="3514904"/>
                </a:lnTo>
                <a:lnTo>
                  <a:pt x="4310473" y="3524303"/>
                </a:lnTo>
                <a:lnTo>
                  <a:pt x="4353417" y="3530967"/>
                </a:lnTo>
                <a:lnTo>
                  <a:pt x="4399656" y="3538587"/>
                </a:lnTo>
                <a:lnTo>
                  <a:pt x="4446871" y="3551429"/>
                </a:lnTo>
                <a:lnTo>
                  <a:pt x="4491552" y="3561936"/>
                </a:lnTo>
                <a:lnTo>
                  <a:pt x="4531601" y="3574575"/>
                </a:lnTo>
                <a:lnTo>
                  <a:pt x="4589572" y="3600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09" name="SMARTInkShape-Group874"/>
          <p:cNvGrpSpPr/>
          <p:nvPr/>
        </p:nvGrpSpPr>
        <p:grpSpPr>
          <a:xfrm>
            <a:off x="7724775" y="5486400"/>
            <a:ext cx="285751" cy="276226"/>
            <a:chOff x="7724775" y="5486400"/>
            <a:chExt cx="285751" cy="276226"/>
          </a:xfrm>
        </p:grpSpPr>
        <p:sp>
          <p:nvSpPr>
            <p:cNvPr id="907" name="SMARTInkShape-4320"/>
            <p:cNvSpPr/>
            <p:nvPr/>
          </p:nvSpPr>
          <p:spPr>
            <a:xfrm>
              <a:off x="7839075" y="5562600"/>
              <a:ext cx="171451" cy="200026"/>
            </a:xfrm>
            <a:custGeom>
              <a:avLst/>
              <a:gdLst/>
              <a:ahLst/>
              <a:cxnLst/>
              <a:rect l="0" t="0" r="0" b="0"/>
              <a:pathLst>
                <a:path w="171451" h="200026">
                  <a:moveTo>
                    <a:pt x="0" y="0"/>
                  </a:moveTo>
                  <a:lnTo>
                    <a:pt x="43229" y="0"/>
                  </a:lnTo>
                  <a:lnTo>
                    <a:pt x="60488" y="2117"/>
                  </a:lnTo>
                  <a:lnTo>
                    <a:pt x="82269" y="10113"/>
                  </a:lnTo>
                  <a:lnTo>
                    <a:pt x="100417" y="23545"/>
                  </a:lnTo>
                  <a:lnTo>
                    <a:pt x="113422" y="39039"/>
                  </a:lnTo>
                  <a:lnTo>
                    <a:pt x="119201" y="52982"/>
                  </a:lnTo>
                  <a:lnTo>
                    <a:pt x="118948" y="69055"/>
                  </a:lnTo>
                  <a:lnTo>
                    <a:pt x="114249" y="86783"/>
                  </a:lnTo>
                  <a:lnTo>
                    <a:pt x="93114" y="128433"/>
                  </a:lnTo>
                  <a:lnTo>
                    <a:pt x="80542" y="139278"/>
                  </a:lnTo>
                  <a:lnTo>
                    <a:pt x="66488" y="148685"/>
                  </a:lnTo>
                  <a:lnTo>
                    <a:pt x="48842" y="166326"/>
                  </a:lnTo>
                  <a:lnTo>
                    <a:pt x="45262" y="168034"/>
                  </a:lnTo>
                  <a:lnTo>
                    <a:pt x="42875" y="170231"/>
                  </a:lnTo>
                  <a:lnTo>
                    <a:pt x="40222" y="175494"/>
                  </a:lnTo>
                  <a:lnTo>
                    <a:pt x="41632" y="177321"/>
                  </a:lnTo>
                  <a:lnTo>
                    <a:pt x="48842" y="179351"/>
                  </a:lnTo>
                  <a:lnTo>
                    <a:pt x="93049" y="185889"/>
                  </a:lnTo>
                  <a:lnTo>
                    <a:pt x="17145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8" name="SMARTInkShape-4321"/>
            <p:cNvSpPr/>
            <p:nvPr/>
          </p:nvSpPr>
          <p:spPr>
            <a:xfrm>
              <a:off x="7724775" y="5486400"/>
              <a:ext cx="9526" cy="266701"/>
            </a:xfrm>
            <a:custGeom>
              <a:avLst/>
              <a:gdLst/>
              <a:ahLst/>
              <a:cxnLst/>
              <a:rect l="0" t="0" r="0" b="0"/>
              <a:pathLst>
                <a:path w="9526" h="266701">
                  <a:moveTo>
                    <a:pt x="9525" y="0"/>
                  </a:moveTo>
                  <a:lnTo>
                    <a:pt x="9525" y="42616"/>
                  </a:lnTo>
                  <a:lnTo>
                    <a:pt x="9525" y="89884"/>
                  </a:lnTo>
                  <a:lnTo>
                    <a:pt x="6703" y="125674"/>
                  </a:lnTo>
                  <a:lnTo>
                    <a:pt x="1986" y="173056"/>
                  </a:lnTo>
                  <a:lnTo>
                    <a:pt x="589" y="210026"/>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15" name="SMARTInkShape-Group875"/>
          <p:cNvGrpSpPr/>
          <p:nvPr/>
        </p:nvGrpSpPr>
        <p:grpSpPr>
          <a:xfrm>
            <a:off x="4162425" y="1610995"/>
            <a:ext cx="1476376" cy="608331"/>
            <a:chOff x="4162425" y="1610995"/>
            <a:chExt cx="1476376" cy="608331"/>
          </a:xfrm>
        </p:grpSpPr>
        <p:sp>
          <p:nvSpPr>
            <p:cNvPr id="910" name="SMARTInkShape-4322"/>
            <p:cNvSpPr/>
            <p:nvPr/>
          </p:nvSpPr>
          <p:spPr>
            <a:xfrm>
              <a:off x="4162425" y="1743583"/>
              <a:ext cx="370264" cy="475743"/>
            </a:xfrm>
            <a:custGeom>
              <a:avLst/>
              <a:gdLst/>
              <a:ahLst/>
              <a:cxnLst/>
              <a:rect l="0" t="0" r="0" b="0"/>
              <a:pathLst>
                <a:path w="370264" h="475743">
                  <a:moveTo>
                    <a:pt x="0" y="475742"/>
                  </a:moveTo>
                  <a:lnTo>
                    <a:pt x="1058" y="429098"/>
                  </a:lnTo>
                  <a:lnTo>
                    <a:pt x="10361" y="390211"/>
                  </a:lnTo>
                  <a:lnTo>
                    <a:pt x="22390" y="346899"/>
                  </a:lnTo>
                  <a:lnTo>
                    <a:pt x="43620" y="304124"/>
                  </a:lnTo>
                  <a:lnTo>
                    <a:pt x="71646" y="258829"/>
                  </a:lnTo>
                  <a:lnTo>
                    <a:pt x="90020" y="228732"/>
                  </a:lnTo>
                  <a:lnTo>
                    <a:pt x="119617" y="185062"/>
                  </a:lnTo>
                  <a:lnTo>
                    <a:pt x="152392" y="144333"/>
                  </a:lnTo>
                  <a:lnTo>
                    <a:pt x="191962" y="103063"/>
                  </a:lnTo>
                  <a:lnTo>
                    <a:pt x="235495" y="66845"/>
                  </a:lnTo>
                  <a:lnTo>
                    <a:pt x="275017" y="36623"/>
                  </a:lnTo>
                  <a:lnTo>
                    <a:pt x="314152" y="18585"/>
                  </a:lnTo>
                  <a:lnTo>
                    <a:pt x="266748" y="18542"/>
                  </a:lnTo>
                  <a:lnTo>
                    <a:pt x="271771" y="13486"/>
                  </a:lnTo>
                  <a:lnTo>
                    <a:pt x="308617" y="2067"/>
                  </a:lnTo>
                  <a:lnTo>
                    <a:pt x="336010" y="0"/>
                  </a:lnTo>
                  <a:lnTo>
                    <a:pt x="357674" y="4699"/>
                  </a:lnTo>
                  <a:lnTo>
                    <a:pt x="362275" y="9313"/>
                  </a:lnTo>
                  <a:lnTo>
                    <a:pt x="367386" y="22907"/>
                  </a:lnTo>
                  <a:lnTo>
                    <a:pt x="370263" y="38297"/>
                  </a:lnTo>
                  <a:lnTo>
                    <a:pt x="363168" y="81059"/>
                  </a:lnTo>
                  <a:lnTo>
                    <a:pt x="352425" y="1137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SMARTInkShape-4323"/>
            <p:cNvSpPr/>
            <p:nvPr/>
          </p:nvSpPr>
          <p:spPr>
            <a:xfrm>
              <a:off x="5000625" y="1735817"/>
              <a:ext cx="295276" cy="71795"/>
            </a:xfrm>
            <a:custGeom>
              <a:avLst/>
              <a:gdLst/>
              <a:ahLst/>
              <a:cxnLst/>
              <a:rect l="0" t="0" r="0" b="0"/>
              <a:pathLst>
                <a:path w="295276" h="71795">
                  <a:moveTo>
                    <a:pt x="0" y="45358"/>
                  </a:moveTo>
                  <a:lnTo>
                    <a:pt x="8201" y="45358"/>
                  </a:lnTo>
                  <a:lnTo>
                    <a:pt x="19246" y="50414"/>
                  </a:lnTo>
                  <a:lnTo>
                    <a:pt x="23414" y="50846"/>
                  </a:lnTo>
                  <a:lnTo>
                    <a:pt x="30867" y="48502"/>
                  </a:lnTo>
                  <a:lnTo>
                    <a:pt x="41015" y="41233"/>
                  </a:lnTo>
                  <a:lnTo>
                    <a:pt x="44687" y="35411"/>
                  </a:lnTo>
                  <a:lnTo>
                    <a:pt x="52726" y="13356"/>
                  </a:lnTo>
                  <a:lnTo>
                    <a:pt x="48506" y="0"/>
                  </a:lnTo>
                  <a:lnTo>
                    <a:pt x="47154" y="302"/>
                  </a:lnTo>
                  <a:lnTo>
                    <a:pt x="42829" y="3461"/>
                  </a:lnTo>
                  <a:lnTo>
                    <a:pt x="40201" y="11215"/>
                  </a:lnTo>
                  <a:lnTo>
                    <a:pt x="38515" y="28383"/>
                  </a:lnTo>
                  <a:lnTo>
                    <a:pt x="43280" y="43739"/>
                  </a:lnTo>
                  <a:lnTo>
                    <a:pt x="54161" y="52752"/>
                  </a:lnTo>
                  <a:lnTo>
                    <a:pt x="69579" y="59228"/>
                  </a:lnTo>
                  <a:lnTo>
                    <a:pt x="87016" y="62106"/>
                  </a:lnTo>
                  <a:lnTo>
                    <a:pt x="102527" y="60562"/>
                  </a:lnTo>
                  <a:lnTo>
                    <a:pt x="129731" y="50948"/>
                  </a:lnTo>
                  <a:lnTo>
                    <a:pt x="151505" y="38555"/>
                  </a:lnTo>
                  <a:lnTo>
                    <a:pt x="154979" y="37648"/>
                  </a:lnTo>
                  <a:lnTo>
                    <a:pt x="158352" y="38101"/>
                  </a:lnTo>
                  <a:lnTo>
                    <a:pt x="169516" y="44193"/>
                  </a:lnTo>
                  <a:lnTo>
                    <a:pt x="177614" y="59278"/>
                  </a:lnTo>
                  <a:lnTo>
                    <a:pt x="180532" y="71794"/>
                  </a:lnTo>
                  <a:lnTo>
                    <a:pt x="180680" y="71449"/>
                  </a:lnTo>
                  <a:lnTo>
                    <a:pt x="180972" y="38973"/>
                  </a:lnTo>
                  <a:lnTo>
                    <a:pt x="183797" y="34407"/>
                  </a:lnTo>
                  <a:lnTo>
                    <a:pt x="186031" y="31707"/>
                  </a:lnTo>
                  <a:lnTo>
                    <a:pt x="188578" y="30966"/>
                  </a:lnTo>
                  <a:lnTo>
                    <a:pt x="191336" y="31530"/>
                  </a:lnTo>
                  <a:lnTo>
                    <a:pt x="197222" y="33920"/>
                  </a:lnTo>
                  <a:lnTo>
                    <a:pt x="203365" y="34983"/>
                  </a:lnTo>
                  <a:lnTo>
                    <a:pt x="233019" y="54126"/>
                  </a:lnTo>
                  <a:lnTo>
                    <a:pt x="237452" y="62845"/>
                  </a:lnTo>
                  <a:lnTo>
                    <a:pt x="237677" y="62308"/>
                  </a:lnTo>
                  <a:lnTo>
                    <a:pt x="238066" y="56070"/>
                  </a:lnTo>
                  <a:lnTo>
                    <a:pt x="248479" y="37139"/>
                  </a:lnTo>
                  <a:lnTo>
                    <a:pt x="254367" y="31122"/>
                  </a:lnTo>
                  <a:lnTo>
                    <a:pt x="260514" y="28447"/>
                  </a:lnTo>
                  <a:lnTo>
                    <a:pt x="295275" y="358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2" name="SMARTInkShape-4324"/>
            <p:cNvSpPr/>
            <p:nvPr/>
          </p:nvSpPr>
          <p:spPr>
            <a:xfrm>
              <a:off x="4752975" y="1628775"/>
              <a:ext cx="57151" cy="180976"/>
            </a:xfrm>
            <a:custGeom>
              <a:avLst/>
              <a:gdLst/>
              <a:ahLst/>
              <a:cxnLst/>
              <a:rect l="0" t="0" r="0" b="0"/>
              <a:pathLst>
                <a:path w="57151" h="180976">
                  <a:moveTo>
                    <a:pt x="0" y="0"/>
                  </a:moveTo>
                  <a:lnTo>
                    <a:pt x="0" y="5056"/>
                  </a:lnTo>
                  <a:lnTo>
                    <a:pt x="11759" y="50768"/>
                  </a:lnTo>
                  <a:lnTo>
                    <a:pt x="20207" y="97781"/>
                  </a:lnTo>
                  <a:lnTo>
                    <a:pt x="33974" y="137040"/>
                  </a:lnTo>
                  <a:lnTo>
                    <a:pt x="5715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3" name="SMARTInkShape-4325"/>
            <p:cNvSpPr/>
            <p:nvPr/>
          </p:nvSpPr>
          <p:spPr>
            <a:xfrm>
              <a:off x="5348805" y="1610995"/>
              <a:ext cx="289996" cy="274956"/>
            </a:xfrm>
            <a:custGeom>
              <a:avLst/>
              <a:gdLst/>
              <a:ahLst/>
              <a:cxnLst/>
              <a:rect l="0" t="0" r="0" b="0"/>
              <a:pathLst>
                <a:path w="289996" h="274956">
                  <a:moveTo>
                    <a:pt x="32820" y="132080"/>
                  </a:moveTo>
                  <a:lnTo>
                    <a:pt x="32820" y="127024"/>
                  </a:lnTo>
                  <a:lnTo>
                    <a:pt x="35642" y="121719"/>
                  </a:lnTo>
                  <a:lnTo>
                    <a:pt x="39366" y="115833"/>
                  </a:lnTo>
                  <a:lnTo>
                    <a:pt x="41021" y="109690"/>
                  </a:lnTo>
                  <a:lnTo>
                    <a:pt x="40404" y="107628"/>
                  </a:lnTo>
                  <a:lnTo>
                    <a:pt x="38934" y="106254"/>
                  </a:lnTo>
                  <a:lnTo>
                    <a:pt x="36896" y="105338"/>
                  </a:lnTo>
                  <a:lnTo>
                    <a:pt x="34479" y="105785"/>
                  </a:lnTo>
                  <a:lnTo>
                    <a:pt x="28971" y="109104"/>
                  </a:lnTo>
                  <a:lnTo>
                    <a:pt x="1053" y="149507"/>
                  </a:lnTo>
                  <a:lnTo>
                    <a:pt x="0" y="154281"/>
                  </a:lnTo>
                  <a:lnTo>
                    <a:pt x="357" y="158523"/>
                  </a:lnTo>
                  <a:lnTo>
                    <a:pt x="2516" y="163940"/>
                  </a:lnTo>
                  <a:lnTo>
                    <a:pt x="3093" y="163904"/>
                  </a:lnTo>
                  <a:lnTo>
                    <a:pt x="3477" y="162821"/>
                  </a:lnTo>
                  <a:lnTo>
                    <a:pt x="34577" y="144535"/>
                  </a:lnTo>
                  <a:lnTo>
                    <a:pt x="41102" y="136241"/>
                  </a:lnTo>
                  <a:lnTo>
                    <a:pt x="46378" y="133929"/>
                  </a:lnTo>
                  <a:lnTo>
                    <a:pt x="48209" y="134371"/>
                  </a:lnTo>
                  <a:lnTo>
                    <a:pt x="49429" y="135724"/>
                  </a:lnTo>
                  <a:lnTo>
                    <a:pt x="50243" y="137684"/>
                  </a:lnTo>
                  <a:lnTo>
                    <a:pt x="51844" y="138991"/>
                  </a:lnTo>
                  <a:lnTo>
                    <a:pt x="56445" y="140443"/>
                  </a:lnTo>
                  <a:lnTo>
                    <a:pt x="58094" y="142947"/>
                  </a:lnTo>
                  <a:lnTo>
                    <a:pt x="63565" y="159352"/>
                  </a:lnTo>
                  <a:lnTo>
                    <a:pt x="69467" y="168041"/>
                  </a:lnTo>
                  <a:lnTo>
                    <a:pt x="69951" y="167696"/>
                  </a:lnTo>
                  <a:lnTo>
                    <a:pt x="75849" y="151678"/>
                  </a:lnTo>
                  <a:lnTo>
                    <a:pt x="78439" y="148320"/>
                  </a:lnTo>
                  <a:lnTo>
                    <a:pt x="98356" y="137433"/>
                  </a:lnTo>
                  <a:lnTo>
                    <a:pt x="102968" y="136707"/>
                  </a:lnTo>
                  <a:lnTo>
                    <a:pt x="110916" y="138722"/>
                  </a:lnTo>
                  <a:lnTo>
                    <a:pt x="121341" y="145807"/>
                  </a:lnTo>
                  <a:lnTo>
                    <a:pt x="140368" y="168329"/>
                  </a:lnTo>
                  <a:lnTo>
                    <a:pt x="150469" y="174649"/>
                  </a:lnTo>
                  <a:lnTo>
                    <a:pt x="158486" y="177458"/>
                  </a:lnTo>
                  <a:lnTo>
                    <a:pt x="168399" y="175884"/>
                  </a:lnTo>
                  <a:lnTo>
                    <a:pt x="197155" y="163327"/>
                  </a:lnTo>
                  <a:lnTo>
                    <a:pt x="213084" y="151668"/>
                  </a:lnTo>
                  <a:lnTo>
                    <a:pt x="206162" y="169101"/>
                  </a:lnTo>
                  <a:lnTo>
                    <a:pt x="202009" y="182208"/>
                  </a:lnTo>
                  <a:lnTo>
                    <a:pt x="199588" y="187723"/>
                  </a:lnTo>
                  <a:lnTo>
                    <a:pt x="199032" y="192459"/>
                  </a:lnTo>
                  <a:lnTo>
                    <a:pt x="203371" y="205988"/>
                  </a:lnTo>
                  <a:lnTo>
                    <a:pt x="209515" y="204439"/>
                  </a:lnTo>
                  <a:lnTo>
                    <a:pt x="214117" y="202544"/>
                  </a:lnTo>
                  <a:lnTo>
                    <a:pt x="222052" y="191972"/>
                  </a:lnTo>
                  <a:lnTo>
                    <a:pt x="230713" y="169428"/>
                  </a:lnTo>
                  <a:lnTo>
                    <a:pt x="240028" y="124366"/>
                  </a:lnTo>
                  <a:lnTo>
                    <a:pt x="247908" y="83110"/>
                  </a:lnTo>
                  <a:lnTo>
                    <a:pt x="251370" y="36444"/>
                  </a:lnTo>
                  <a:lnTo>
                    <a:pt x="251849" y="3017"/>
                  </a:lnTo>
                  <a:lnTo>
                    <a:pt x="250806" y="1588"/>
                  </a:lnTo>
                  <a:lnTo>
                    <a:pt x="246825" y="0"/>
                  </a:lnTo>
                  <a:lnTo>
                    <a:pt x="245340" y="2752"/>
                  </a:lnTo>
                  <a:lnTo>
                    <a:pt x="242761" y="33558"/>
                  </a:lnTo>
                  <a:lnTo>
                    <a:pt x="247543" y="77958"/>
                  </a:lnTo>
                  <a:lnTo>
                    <a:pt x="250606" y="122864"/>
                  </a:lnTo>
                  <a:lnTo>
                    <a:pt x="256569" y="162981"/>
                  </a:lnTo>
                  <a:lnTo>
                    <a:pt x="265039" y="201678"/>
                  </a:lnTo>
                  <a:lnTo>
                    <a:pt x="289995" y="2749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4" name="SMARTInkShape-4326"/>
            <p:cNvSpPr/>
            <p:nvPr/>
          </p:nvSpPr>
          <p:spPr>
            <a:xfrm>
              <a:off x="4791075" y="1659101"/>
              <a:ext cx="139765" cy="198275"/>
            </a:xfrm>
            <a:custGeom>
              <a:avLst/>
              <a:gdLst/>
              <a:ahLst/>
              <a:cxnLst/>
              <a:rect l="0" t="0" r="0" b="0"/>
              <a:pathLst>
                <a:path w="139765" h="198275">
                  <a:moveTo>
                    <a:pt x="0" y="26824"/>
                  </a:moveTo>
                  <a:lnTo>
                    <a:pt x="0" y="18623"/>
                  </a:lnTo>
                  <a:lnTo>
                    <a:pt x="5056" y="12635"/>
                  </a:lnTo>
                  <a:lnTo>
                    <a:pt x="36943" y="2188"/>
                  </a:lnTo>
                  <a:lnTo>
                    <a:pt x="52050" y="0"/>
                  </a:lnTo>
                  <a:lnTo>
                    <a:pt x="82568" y="8881"/>
                  </a:lnTo>
                  <a:lnTo>
                    <a:pt x="127290" y="41629"/>
                  </a:lnTo>
                  <a:lnTo>
                    <a:pt x="132485" y="46219"/>
                  </a:lnTo>
                  <a:lnTo>
                    <a:pt x="138257" y="62608"/>
                  </a:lnTo>
                  <a:lnTo>
                    <a:pt x="139764" y="82945"/>
                  </a:lnTo>
                  <a:lnTo>
                    <a:pt x="132107" y="119048"/>
                  </a:lnTo>
                  <a:lnTo>
                    <a:pt x="109706" y="166517"/>
                  </a:lnTo>
                  <a:lnTo>
                    <a:pt x="85725" y="1982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26" name="SMARTInkShape-Group876"/>
          <p:cNvGrpSpPr/>
          <p:nvPr/>
        </p:nvGrpSpPr>
        <p:grpSpPr>
          <a:xfrm>
            <a:off x="5004022" y="4676775"/>
            <a:ext cx="491904" cy="914401"/>
            <a:chOff x="5004022" y="4676775"/>
            <a:chExt cx="491904" cy="914401"/>
          </a:xfrm>
        </p:grpSpPr>
        <p:sp>
          <p:nvSpPr>
            <p:cNvPr id="916" name="SMARTInkShape-4327"/>
            <p:cNvSpPr/>
            <p:nvPr/>
          </p:nvSpPr>
          <p:spPr>
            <a:xfrm>
              <a:off x="5004022" y="5334000"/>
              <a:ext cx="177579" cy="206767"/>
            </a:xfrm>
            <a:custGeom>
              <a:avLst/>
              <a:gdLst/>
              <a:ahLst/>
              <a:cxnLst/>
              <a:rect l="0" t="0" r="0" b="0"/>
              <a:pathLst>
                <a:path w="177579" h="206767">
                  <a:moveTo>
                    <a:pt x="177578" y="0"/>
                  </a:moveTo>
                  <a:lnTo>
                    <a:pt x="169377" y="0"/>
                  </a:lnTo>
                  <a:lnTo>
                    <a:pt x="123341" y="18314"/>
                  </a:lnTo>
                  <a:lnTo>
                    <a:pt x="77416" y="54849"/>
                  </a:lnTo>
                  <a:lnTo>
                    <a:pt x="33270" y="97944"/>
                  </a:lnTo>
                  <a:lnTo>
                    <a:pt x="8069" y="140225"/>
                  </a:lnTo>
                  <a:lnTo>
                    <a:pt x="0" y="160552"/>
                  </a:lnTo>
                  <a:lnTo>
                    <a:pt x="2666" y="183390"/>
                  </a:lnTo>
                  <a:lnTo>
                    <a:pt x="10234" y="195454"/>
                  </a:lnTo>
                  <a:lnTo>
                    <a:pt x="15215" y="200153"/>
                  </a:lnTo>
                  <a:lnTo>
                    <a:pt x="26395" y="205374"/>
                  </a:lnTo>
                  <a:lnTo>
                    <a:pt x="32339" y="206766"/>
                  </a:lnTo>
                  <a:lnTo>
                    <a:pt x="60931" y="203668"/>
                  </a:lnTo>
                  <a:lnTo>
                    <a:pt x="78462" y="196000"/>
                  </a:lnTo>
                  <a:lnTo>
                    <a:pt x="106965" y="178886"/>
                  </a:lnTo>
                  <a:lnTo>
                    <a:pt x="111453" y="173232"/>
                  </a:lnTo>
                  <a:lnTo>
                    <a:pt x="116439" y="158484"/>
                  </a:lnTo>
                  <a:lnTo>
                    <a:pt x="115833" y="144168"/>
                  </a:lnTo>
                  <a:lnTo>
                    <a:pt x="114190" y="137387"/>
                  </a:lnTo>
                  <a:lnTo>
                    <a:pt x="109919" y="131807"/>
                  </a:lnTo>
                  <a:lnTo>
                    <a:pt x="90856" y="119959"/>
                  </a:lnTo>
                  <a:lnTo>
                    <a:pt x="81532" y="116815"/>
                  </a:lnTo>
                  <a:lnTo>
                    <a:pt x="46227" y="115855"/>
                  </a:lnTo>
                  <a:lnTo>
                    <a:pt x="15653"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7" name="SMARTInkShape-4328"/>
            <p:cNvSpPr/>
            <p:nvPr/>
          </p:nvSpPr>
          <p:spPr>
            <a:xfrm>
              <a:off x="5200650" y="5133975"/>
              <a:ext cx="9526" cy="76201"/>
            </a:xfrm>
            <a:custGeom>
              <a:avLst/>
              <a:gdLst/>
              <a:ahLst/>
              <a:cxnLst/>
              <a:rect l="0" t="0" r="0" b="0"/>
              <a:pathLst>
                <a:path w="9526" h="76201">
                  <a:moveTo>
                    <a:pt x="0" y="0"/>
                  </a:moveTo>
                  <a:lnTo>
                    <a:pt x="1059" y="33113"/>
                  </a:lnTo>
                  <a:lnTo>
                    <a:pt x="952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8" name="SMARTInkShape-4329"/>
            <p:cNvSpPr/>
            <p:nvPr/>
          </p:nvSpPr>
          <p:spPr>
            <a:xfrm>
              <a:off x="5429250" y="5457825"/>
              <a:ext cx="66676" cy="1"/>
            </a:xfrm>
            <a:custGeom>
              <a:avLst/>
              <a:gdLst/>
              <a:ahLst/>
              <a:cxnLst/>
              <a:rect l="0" t="0" r="0" b="0"/>
              <a:pathLst>
                <a:path w="66676" h="1">
                  <a:moveTo>
                    <a:pt x="0" y="0"/>
                  </a:moveTo>
                  <a:lnTo>
                    <a:pt x="45148" y="0"/>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9" name="SMARTInkShape-4330"/>
            <p:cNvSpPr/>
            <p:nvPr/>
          </p:nvSpPr>
          <p:spPr>
            <a:xfrm>
              <a:off x="5219700" y="4838700"/>
              <a:ext cx="9526" cy="85726"/>
            </a:xfrm>
            <a:custGeom>
              <a:avLst/>
              <a:gdLst/>
              <a:ahLst/>
              <a:cxnLst/>
              <a:rect l="0" t="0" r="0" b="0"/>
              <a:pathLst>
                <a:path w="9526" h="85726">
                  <a:moveTo>
                    <a:pt x="9525" y="0"/>
                  </a:moveTo>
                  <a:lnTo>
                    <a:pt x="9525" y="14189"/>
                  </a:lnTo>
                  <a:lnTo>
                    <a:pt x="589" y="54634"/>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0" name="SMARTInkShape-4331"/>
            <p:cNvSpPr/>
            <p:nvPr/>
          </p:nvSpPr>
          <p:spPr>
            <a:xfrm>
              <a:off x="5219700" y="4943475"/>
              <a:ext cx="9526" cy="95251"/>
            </a:xfrm>
            <a:custGeom>
              <a:avLst/>
              <a:gdLst/>
              <a:ahLst/>
              <a:cxnLst/>
              <a:rect l="0" t="0" r="0" b="0"/>
              <a:pathLst>
                <a:path w="9526" h="95251">
                  <a:moveTo>
                    <a:pt x="0" y="0"/>
                  </a:moveTo>
                  <a:lnTo>
                    <a:pt x="0" y="31799"/>
                  </a:lnTo>
                  <a:lnTo>
                    <a:pt x="952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1" name="SMARTInkShape-4332"/>
            <p:cNvSpPr/>
            <p:nvPr/>
          </p:nvSpPr>
          <p:spPr>
            <a:xfrm>
              <a:off x="5381625" y="5429250"/>
              <a:ext cx="94575" cy="161926"/>
            </a:xfrm>
            <a:custGeom>
              <a:avLst/>
              <a:gdLst/>
              <a:ahLst/>
              <a:cxnLst/>
              <a:rect l="0" t="0" r="0" b="0"/>
              <a:pathLst>
                <a:path w="94575" h="161926">
                  <a:moveTo>
                    <a:pt x="28575" y="0"/>
                  </a:moveTo>
                  <a:lnTo>
                    <a:pt x="28575" y="5057"/>
                  </a:lnTo>
                  <a:lnTo>
                    <a:pt x="25753" y="10361"/>
                  </a:lnTo>
                  <a:lnTo>
                    <a:pt x="23519" y="13257"/>
                  </a:lnTo>
                  <a:lnTo>
                    <a:pt x="21036" y="22120"/>
                  </a:lnTo>
                  <a:lnTo>
                    <a:pt x="19165" y="55479"/>
                  </a:lnTo>
                  <a:lnTo>
                    <a:pt x="21923" y="64521"/>
                  </a:lnTo>
                  <a:lnTo>
                    <a:pt x="27261" y="73893"/>
                  </a:lnTo>
                  <a:lnTo>
                    <a:pt x="46303" y="78718"/>
                  </a:lnTo>
                  <a:lnTo>
                    <a:pt x="53387" y="82610"/>
                  </a:lnTo>
                  <a:lnTo>
                    <a:pt x="60065" y="84341"/>
                  </a:lnTo>
                  <a:lnTo>
                    <a:pt x="74829" y="95428"/>
                  </a:lnTo>
                  <a:lnTo>
                    <a:pt x="87554" y="112120"/>
                  </a:lnTo>
                  <a:lnTo>
                    <a:pt x="92970" y="130470"/>
                  </a:lnTo>
                  <a:lnTo>
                    <a:pt x="94574" y="144256"/>
                  </a:lnTo>
                  <a:lnTo>
                    <a:pt x="92683" y="148029"/>
                  </a:lnTo>
                  <a:lnTo>
                    <a:pt x="84937" y="155043"/>
                  </a:lnTo>
                  <a:lnTo>
                    <a:pt x="74438" y="158866"/>
                  </a:lnTo>
                  <a:lnTo>
                    <a:pt x="29735" y="161746"/>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2" name="SMARTInkShape-4333"/>
            <p:cNvSpPr/>
            <p:nvPr/>
          </p:nvSpPr>
          <p:spPr>
            <a:xfrm>
              <a:off x="5269235" y="5419725"/>
              <a:ext cx="64766" cy="123826"/>
            </a:xfrm>
            <a:custGeom>
              <a:avLst/>
              <a:gdLst/>
              <a:ahLst/>
              <a:cxnLst/>
              <a:rect l="0" t="0" r="0" b="0"/>
              <a:pathLst>
                <a:path w="64766" h="123826">
                  <a:moveTo>
                    <a:pt x="17140" y="0"/>
                  </a:moveTo>
                  <a:lnTo>
                    <a:pt x="25341" y="0"/>
                  </a:lnTo>
                  <a:lnTo>
                    <a:pt x="40554" y="7604"/>
                  </a:lnTo>
                  <a:lnTo>
                    <a:pt x="48007" y="13257"/>
                  </a:lnTo>
                  <a:lnTo>
                    <a:pt x="52025" y="19298"/>
                  </a:lnTo>
                  <a:lnTo>
                    <a:pt x="53097" y="22390"/>
                  </a:lnTo>
                  <a:lnTo>
                    <a:pt x="51466" y="31470"/>
                  </a:lnTo>
                  <a:lnTo>
                    <a:pt x="46154" y="42562"/>
                  </a:lnTo>
                  <a:lnTo>
                    <a:pt x="4537" y="88750"/>
                  </a:lnTo>
                  <a:lnTo>
                    <a:pt x="956" y="95183"/>
                  </a:lnTo>
                  <a:lnTo>
                    <a:pt x="0" y="98381"/>
                  </a:lnTo>
                  <a:lnTo>
                    <a:pt x="422" y="100512"/>
                  </a:lnTo>
                  <a:lnTo>
                    <a:pt x="1761" y="101933"/>
                  </a:lnTo>
                  <a:lnTo>
                    <a:pt x="6072" y="104570"/>
                  </a:lnTo>
                  <a:lnTo>
                    <a:pt x="11516" y="109270"/>
                  </a:lnTo>
                  <a:lnTo>
                    <a:pt x="6476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3" name="SMARTInkShape-4334"/>
            <p:cNvSpPr/>
            <p:nvPr/>
          </p:nvSpPr>
          <p:spPr>
            <a:xfrm>
              <a:off x="5219700" y="5057775"/>
              <a:ext cx="1" cy="76201"/>
            </a:xfrm>
            <a:custGeom>
              <a:avLst/>
              <a:gdLst/>
              <a:ahLst/>
              <a:cxnLst/>
              <a:rect l="0" t="0" r="0" b="0"/>
              <a:pathLst>
                <a:path w="1" h="76201">
                  <a:moveTo>
                    <a:pt x="0" y="0"/>
                  </a:moveTo>
                  <a:lnTo>
                    <a:pt x="0" y="45247"/>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4" name="SMARTInkShape-4335"/>
            <p:cNvSpPr/>
            <p:nvPr/>
          </p:nvSpPr>
          <p:spPr>
            <a:xfrm>
              <a:off x="5210175" y="4676775"/>
              <a:ext cx="19051" cy="85726"/>
            </a:xfrm>
            <a:custGeom>
              <a:avLst/>
              <a:gdLst/>
              <a:ahLst/>
              <a:cxnLst/>
              <a:rect l="0" t="0" r="0" b="0"/>
              <a:pathLst>
                <a:path w="19051" h="85726">
                  <a:moveTo>
                    <a:pt x="0" y="0"/>
                  </a:moveTo>
                  <a:lnTo>
                    <a:pt x="5057" y="0"/>
                  </a:lnTo>
                  <a:lnTo>
                    <a:pt x="6546" y="1058"/>
                  </a:lnTo>
                  <a:lnTo>
                    <a:pt x="7539" y="2822"/>
                  </a:lnTo>
                  <a:lnTo>
                    <a:pt x="9133" y="13257"/>
                  </a:lnTo>
                  <a:lnTo>
                    <a:pt x="9515" y="55479"/>
                  </a:lnTo>
                  <a:lnTo>
                    <a:pt x="190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SMARTInkShape-4336"/>
            <p:cNvSpPr/>
            <p:nvPr/>
          </p:nvSpPr>
          <p:spPr>
            <a:xfrm>
              <a:off x="5210175" y="5476875"/>
              <a:ext cx="9526" cy="9526"/>
            </a:xfrm>
            <a:custGeom>
              <a:avLst/>
              <a:gdLst/>
              <a:ahLst/>
              <a:cxnLst/>
              <a:rect l="0" t="0" r="0" b="0"/>
              <a:pathLst>
                <a:path w="9526" h="9526">
                  <a:moveTo>
                    <a:pt x="9525" y="0"/>
                  </a:moveTo>
                  <a:lnTo>
                    <a:pt x="9525" y="5057"/>
                  </a:lnTo>
                  <a:lnTo>
                    <a:pt x="8467" y="6546"/>
                  </a:lnTo>
                  <a:lnTo>
                    <a:pt x="6703" y="7539"/>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33" name="SMARTInkShape-Group877"/>
          <p:cNvGrpSpPr/>
          <p:nvPr/>
        </p:nvGrpSpPr>
        <p:grpSpPr>
          <a:xfrm>
            <a:off x="5276850" y="4649553"/>
            <a:ext cx="2905126" cy="589195"/>
            <a:chOff x="5276850" y="4649553"/>
            <a:chExt cx="2905126" cy="589195"/>
          </a:xfrm>
        </p:grpSpPr>
        <p:sp>
          <p:nvSpPr>
            <p:cNvPr id="927" name="SMARTInkShape-4337"/>
            <p:cNvSpPr/>
            <p:nvPr/>
          </p:nvSpPr>
          <p:spPr>
            <a:xfrm>
              <a:off x="5276850" y="4676775"/>
              <a:ext cx="2143126" cy="561973"/>
            </a:xfrm>
            <a:custGeom>
              <a:avLst/>
              <a:gdLst/>
              <a:ahLst/>
              <a:cxnLst/>
              <a:rect l="0" t="0" r="0" b="0"/>
              <a:pathLst>
                <a:path w="2143126" h="561973">
                  <a:moveTo>
                    <a:pt x="0" y="504825"/>
                  </a:moveTo>
                  <a:lnTo>
                    <a:pt x="0" y="513026"/>
                  </a:lnTo>
                  <a:lnTo>
                    <a:pt x="26515" y="519290"/>
                  </a:lnTo>
                  <a:lnTo>
                    <a:pt x="44474" y="529515"/>
                  </a:lnTo>
                  <a:lnTo>
                    <a:pt x="90629" y="535994"/>
                  </a:lnTo>
                  <a:lnTo>
                    <a:pt x="101663" y="539845"/>
                  </a:lnTo>
                  <a:lnTo>
                    <a:pt x="143720" y="547576"/>
                  </a:lnTo>
                  <a:lnTo>
                    <a:pt x="183072" y="554630"/>
                  </a:lnTo>
                  <a:lnTo>
                    <a:pt x="228876" y="561008"/>
                  </a:lnTo>
                  <a:lnTo>
                    <a:pt x="273741" y="561890"/>
                  </a:lnTo>
                  <a:lnTo>
                    <a:pt x="313521" y="561958"/>
                  </a:lnTo>
                  <a:lnTo>
                    <a:pt x="357322" y="561972"/>
                  </a:lnTo>
                  <a:lnTo>
                    <a:pt x="373299" y="559151"/>
                  </a:lnTo>
                  <a:lnTo>
                    <a:pt x="387102" y="555428"/>
                  </a:lnTo>
                  <a:lnTo>
                    <a:pt x="418674" y="554391"/>
                  </a:lnTo>
                  <a:lnTo>
                    <a:pt x="461624" y="557341"/>
                  </a:lnTo>
                  <a:lnTo>
                    <a:pt x="506287" y="553416"/>
                  </a:lnTo>
                  <a:lnTo>
                    <a:pt x="545593" y="547679"/>
                  </a:lnTo>
                  <a:lnTo>
                    <a:pt x="583708" y="542806"/>
                  </a:lnTo>
                  <a:lnTo>
                    <a:pt x="619802" y="536657"/>
                  </a:lnTo>
                  <a:lnTo>
                    <a:pt x="666598" y="533307"/>
                  </a:lnTo>
                  <a:lnTo>
                    <a:pt x="703042" y="526082"/>
                  </a:lnTo>
                  <a:lnTo>
                    <a:pt x="742297" y="517237"/>
                  </a:lnTo>
                  <a:lnTo>
                    <a:pt x="775468" y="511047"/>
                  </a:lnTo>
                  <a:lnTo>
                    <a:pt x="814674" y="501612"/>
                  </a:lnTo>
                  <a:lnTo>
                    <a:pt x="855307" y="488941"/>
                  </a:lnTo>
                  <a:lnTo>
                    <a:pt x="901614" y="473074"/>
                  </a:lnTo>
                  <a:lnTo>
                    <a:pt x="942331" y="466921"/>
                  </a:lnTo>
                  <a:lnTo>
                    <a:pt x="980948" y="456612"/>
                  </a:lnTo>
                  <a:lnTo>
                    <a:pt x="1024206" y="444384"/>
                  </a:lnTo>
                  <a:lnTo>
                    <a:pt x="1065912" y="431777"/>
                  </a:lnTo>
                  <a:lnTo>
                    <a:pt x="1104725" y="419095"/>
                  </a:lnTo>
                  <a:lnTo>
                    <a:pt x="1148022" y="406399"/>
                  </a:lnTo>
                  <a:lnTo>
                    <a:pt x="1190794" y="393700"/>
                  </a:lnTo>
                  <a:lnTo>
                    <a:pt x="1236089" y="381000"/>
                  </a:lnTo>
                  <a:lnTo>
                    <a:pt x="1280979" y="363244"/>
                  </a:lnTo>
                  <a:lnTo>
                    <a:pt x="1324066" y="346958"/>
                  </a:lnTo>
                  <a:lnTo>
                    <a:pt x="1369423" y="333549"/>
                  </a:lnTo>
                  <a:lnTo>
                    <a:pt x="1409271" y="320709"/>
                  </a:lnTo>
                  <a:lnTo>
                    <a:pt x="1448774" y="306924"/>
                  </a:lnTo>
                  <a:lnTo>
                    <a:pt x="1493422" y="287737"/>
                  </a:lnTo>
                  <a:lnTo>
                    <a:pt x="1538186" y="273443"/>
                  </a:lnTo>
                  <a:lnTo>
                    <a:pt x="1580190" y="253881"/>
                  </a:lnTo>
                  <a:lnTo>
                    <a:pt x="1621882" y="238728"/>
                  </a:lnTo>
                  <a:lnTo>
                    <a:pt x="1665514" y="220488"/>
                  </a:lnTo>
                  <a:lnTo>
                    <a:pt x="1711252" y="204106"/>
                  </a:lnTo>
                  <a:lnTo>
                    <a:pt x="1751959" y="187857"/>
                  </a:lnTo>
                  <a:lnTo>
                    <a:pt x="1795630" y="169635"/>
                  </a:lnTo>
                  <a:lnTo>
                    <a:pt x="1837417" y="149297"/>
                  </a:lnTo>
                  <a:lnTo>
                    <a:pt x="1876246" y="131170"/>
                  </a:lnTo>
                  <a:lnTo>
                    <a:pt x="1914489" y="112576"/>
                  </a:lnTo>
                  <a:lnTo>
                    <a:pt x="1952618" y="97653"/>
                  </a:lnTo>
                  <a:lnTo>
                    <a:pt x="1995193" y="74387"/>
                  </a:lnTo>
                  <a:lnTo>
                    <a:pt x="2038938" y="49790"/>
                  </a:lnTo>
                  <a:lnTo>
                    <a:pt x="2076566" y="35352"/>
                  </a:lnTo>
                  <a:lnTo>
                    <a:pt x="21431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8" name="SMARTInkShape-4338"/>
            <p:cNvSpPr/>
            <p:nvPr/>
          </p:nvSpPr>
          <p:spPr>
            <a:xfrm>
              <a:off x="7620015" y="4649553"/>
              <a:ext cx="133336" cy="197790"/>
            </a:xfrm>
            <a:custGeom>
              <a:avLst/>
              <a:gdLst/>
              <a:ahLst/>
              <a:cxnLst/>
              <a:rect l="0" t="0" r="0" b="0"/>
              <a:pathLst>
                <a:path w="133336" h="197790">
                  <a:moveTo>
                    <a:pt x="38085" y="27222"/>
                  </a:moveTo>
                  <a:lnTo>
                    <a:pt x="37027" y="36943"/>
                  </a:lnTo>
                  <a:lnTo>
                    <a:pt x="27724" y="72887"/>
                  </a:lnTo>
                  <a:lnTo>
                    <a:pt x="15695" y="115146"/>
                  </a:lnTo>
                  <a:lnTo>
                    <a:pt x="2786" y="160862"/>
                  </a:lnTo>
                  <a:lnTo>
                    <a:pt x="34" y="197789"/>
                  </a:lnTo>
                  <a:lnTo>
                    <a:pt x="0" y="193354"/>
                  </a:lnTo>
                  <a:lnTo>
                    <a:pt x="7526" y="160512"/>
                  </a:lnTo>
                  <a:lnTo>
                    <a:pt x="14175" y="114817"/>
                  </a:lnTo>
                  <a:lnTo>
                    <a:pt x="18609" y="69219"/>
                  </a:lnTo>
                  <a:lnTo>
                    <a:pt x="29340" y="21764"/>
                  </a:lnTo>
                  <a:lnTo>
                    <a:pt x="36358" y="3213"/>
                  </a:lnTo>
                  <a:lnTo>
                    <a:pt x="37992" y="1691"/>
                  </a:lnTo>
                  <a:lnTo>
                    <a:pt x="42630" y="0"/>
                  </a:lnTo>
                  <a:lnTo>
                    <a:pt x="45348" y="607"/>
                  </a:lnTo>
                  <a:lnTo>
                    <a:pt x="54231" y="6519"/>
                  </a:lnTo>
                  <a:lnTo>
                    <a:pt x="60430" y="12023"/>
                  </a:lnTo>
                  <a:lnTo>
                    <a:pt x="79580" y="46994"/>
                  </a:lnTo>
                  <a:lnTo>
                    <a:pt x="94652" y="89022"/>
                  </a:lnTo>
                  <a:lnTo>
                    <a:pt x="112877" y="128447"/>
                  </a:lnTo>
                  <a:lnTo>
                    <a:pt x="133335" y="17009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9" name="SMARTInkShape-4339"/>
            <p:cNvSpPr/>
            <p:nvPr/>
          </p:nvSpPr>
          <p:spPr>
            <a:xfrm>
              <a:off x="7686675" y="4724400"/>
              <a:ext cx="76201" cy="9526"/>
            </a:xfrm>
            <a:custGeom>
              <a:avLst/>
              <a:gdLst/>
              <a:ahLst/>
              <a:cxnLst/>
              <a:rect l="0" t="0" r="0" b="0"/>
              <a:pathLst>
                <a:path w="76201" h="9526">
                  <a:moveTo>
                    <a:pt x="0" y="0"/>
                  </a:moveTo>
                  <a:lnTo>
                    <a:pt x="5057" y="5056"/>
                  </a:lnTo>
                  <a:lnTo>
                    <a:pt x="13184" y="7539"/>
                  </a:lnTo>
                  <a:lnTo>
                    <a:pt x="7620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0" name="SMARTInkShape-4340"/>
            <p:cNvSpPr/>
            <p:nvPr/>
          </p:nvSpPr>
          <p:spPr>
            <a:xfrm>
              <a:off x="7858125" y="4676775"/>
              <a:ext cx="95251" cy="9526"/>
            </a:xfrm>
            <a:custGeom>
              <a:avLst/>
              <a:gdLst/>
              <a:ahLst/>
              <a:cxnLst/>
              <a:rect l="0" t="0" r="0" b="0"/>
              <a:pathLst>
                <a:path w="95251" h="9526">
                  <a:moveTo>
                    <a:pt x="0" y="9525"/>
                  </a:moveTo>
                  <a:lnTo>
                    <a:pt x="5057" y="4469"/>
                  </a:lnTo>
                  <a:lnTo>
                    <a:pt x="10361" y="1986"/>
                  </a:lnTo>
                  <a:lnTo>
                    <a:pt x="55170" y="116"/>
                  </a:lnTo>
                  <a:lnTo>
                    <a:pt x="952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1" name="SMARTInkShape-4341"/>
            <p:cNvSpPr/>
            <p:nvPr/>
          </p:nvSpPr>
          <p:spPr>
            <a:xfrm>
              <a:off x="8031916" y="4714875"/>
              <a:ext cx="150060" cy="161926"/>
            </a:xfrm>
            <a:custGeom>
              <a:avLst/>
              <a:gdLst/>
              <a:ahLst/>
              <a:cxnLst/>
              <a:rect l="0" t="0" r="0" b="0"/>
              <a:pathLst>
                <a:path w="150060" h="161926">
                  <a:moveTo>
                    <a:pt x="83384" y="0"/>
                  </a:moveTo>
                  <a:lnTo>
                    <a:pt x="78328" y="0"/>
                  </a:lnTo>
                  <a:lnTo>
                    <a:pt x="73023" y="2822"/>
                  </a:lnTo>
                  <a:lnTo>
                    <a:pt x="65021" y="7604"/>
                  </a:lnTo>
                  <a:lnTo>
                    <a:pt x="35183" y="22390"/>
                  </a:lnTo>
                  <a:lnTo>
                    <a:pt x="13852" y="42562"/>
                  </a:lnTo>
                  <a:lnTo>
                    <a:pt x="5561" y="54547"/>
                  </a:lnTo>
                  <a:lnTo>
                    <a:pt x="0" y="78251"/>
                  </a:lnTo>
                  <a:lnTo>
                    <a:pt x="1522" y="90517"/>
                  </a:lnTo>
                  <a:lnTo>
                    <a:pt x="3409" y="95270"/>
                  </a:lnTo>
                  <a:lnTo>
                    <a:pt x="21235" y="112071"/>
                  </a:lnTo>
                  <a:lnTo>
                    <a:pt x="64930" y="140177"/>
                  </a:lnTo>
                  <a:lnTo>
                    <a:pt x="150059" y="161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2" name="SMARTInkShape-4342"/>
            <p:cNvSpPr/>
            <p:nvPr/>
          </p:nvSpPr>
          <p:spPr>
            <a:xfrm>
              <a:off x="7905750" y="4676775"/>
              <a:ext cx="19051" cy="133351"/>
            </a:xfrm>
            <a:custGeom>
              <a:avLst/>
              <a:gdLst/>
              <a:ahLst/>
              <a:cxnLst/>
              <a:rect l="0" t="0" r="0" b="0"/>
              <a:pathLst>
                <a:path w="19051" h="133351">
                  <a:moveTo>
                    <a:pt x="0" y="0"/>
                  </a:moveTo>
                  <a:lnTo>
                    <a:pt x="1059" y="18363"/>
                  </a:lnTo>
                  <a:lnTo>
                    <a:pt x="13257" y="63371"/>
                  </a:lnTo>
                  <a:lnTo>
                    <a:pt x="19050" y="1333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41" name="SMARTInkShape-Group878"/>
          <p:cNvGrpSpPr/>
          <p:nvPr/>
        </p:nvGrpSpPr>
        <p:grpSpPr>
          <a:xfrm>
            <a:off x="3943350" y="3200400"/>
            <a:ext cx="1247776" cy="1996213"/>
            <a:chOff x="3943350" y="3200400"/>
            <a:chExt cx="1247776" cy="1996213"/>
          </a:xfrm>
        </p:grpSpPr>
        <p:sp>
          <p:nvSpPr>
            <p:cNvPr id="934" name="SMARTInkShape-4343"/>
            <p:cNvSpPr/>
            <p:nvPr/>
          </p:nvSpPr>
          <p:spPr>
            <a:xfrm>
              <a:off x="4352925" y="4676775"/>
              <a:ext cx="704851" cy="504826"/>
            </a:xfrm>
            <a:custGeom>
              <a:avLst/>
              <a:gdLst/>
              <a:ahLst/>
              <a:cxnLst/>
              <a:rect l="0" t="0" r="0" b="0"/>
              <a:pathLst>
                <a:path w="704851" h="504826">
                  <a:moveTo>
                    <a:pt x="0" y="504825"/>
                  </a:moveTo>
                  <a:lnTo>
                    <a:pt x="5056" y="494712"/>
                  </a:lnTo>
                  <a:lnTo>
                    <a:pt x="52050" y="460045"/>
                  </a:lnTo>
                  <a:lnTo>
                    <a:pt x="96963" y="417190"/>
                  </a:lnTo>
                  <a:lnTo>
                    <a:pt x="140278" y="378762"/>
                  </a:lnTo>
                  <a:lnTo>
                    <a:pt x="181887" y="339627"/>
                  </a:lnTo>
                  <a:lnTo>
                    <a:pt x="228720" y="294844"/>
                  </a:lnTo>
                  <a:lnTo>
                    <a:pt x="273270" y="258148"/>
                  </a:lnTo>
                  <a:lnTo>
                    <a:pt x="316564" y="226597"/>
                  </a:lnTo>
                  <a:lnTo>
                    <a:pt x="360511" y="195161"/>
                  </a:lnTo>
                  <a:lnTo>
                    <a:pt x="407370" y="162023"/>
                  </a:lnTo>
                  <a:lnTo>
                    <a:pt x="454569" y="133996"/>
                  </a:lnTo>
                  <a:lnTo>
                    <a:pt x="499837" y="108078"/>
                  </a:lnTo>
                  <a:lnTo>
                    <a:pt x="542998" y="82575"/>
                  </a:lnTo>
                  <a:lnTo>
                    <a:pt x="588370" y="57155"/>
                  </a:lnTo>
                  <a:lnTo>
                    <a:pt x="628219" y="36807"/>
                  </a:lnTo>
                  <a:lnTo>
                    <a:pt x="7048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5" name="SMARTInkShape-4344"/>
            <p:cNvSpPr/>
            <p:nvPr/>
          </p:nvSpPr>
          <p:spPr>
            <a:xfrm>
              <a:off x="4010025" y="4162425"/>
              <a:ext cx="1123951" cy="838201"/>
            </a:xfrm>
            <a:custGeom>
              <a:avLst/>
              <a:gdLst/>
              <a:ahLst/>
              <a:cxnLst/>
              <a:rect l="0" t="0" r="0" b="0"/>
              <a:pathLst>
                <a:path w="1123951" h="838201">
                  <a:moveTo>
                    <a:pt x="0" y="838200"/>
                  </a:moveTo>
                  <a:lnTo>
                    <a:pt x="32481" y="798180"/>
                  </a:lnTo>
                  <a:lnTo>
                    <a:pt x="69110" y="758768"/>
                  </a:lnTo>
                  <a:lnTo>
                    <a:pt x="106559" y="713949"/>
                  </a:lnTo>
                  <a:lnTo>
                    <a:pt x="152635" y="677055"/>
                  </a:lnTo>
                  <a:lnTo>
                    <a:pt x="200056" y="637023"/>
                  </a:lnTo>
                  <a:lnTo>
                    <a:pt x="240954" y="599848"/>
                  </a:lnTo>
                  <a:lnTo>
                    <a:pt x="284428" y="561930"/>
                  </a:lnTo>
                  <a:lnTo>
                    <a:pt x="330135" y="524925"/>
                  </a:lnTo>
                  <a:lnTo>
                    <a:pt x="376479" y="493312"/>
                  </a:lnTo>
                  <a:lnTo>
                    <a:pt x="414939" y="466136"/>
                  </a:lnTo>
                  <a:lnTo>
                    <a:pt x="452087" y="437975"/>
                  </a:lnTo>
                  <a:lnTo>
                    <a:pt x="493785" y="409523"/>
                  </a:lnTo>
                  <a:lnTo>
                    <a:pt x="532951" y="380984"/>
                  </a:lnTo>
                  <a:lnTo>
                    <a:pt x="571367" y="352420"/>
                  </a:lnTo>
                  <a:lnTo>
                    <a:pt x="612383" y="323848"/>
                  </a:lnTo>
                  <a:lnTo>
                    <a:pt x="652405" y="295274"/>
                  </a:lnTo>
                  <a:lnTo>
                    <a:pt x="690016" y="269522"/>
                  </a:lnTo>
                  <a:lnTo>
                    <a:pt x="729030" y="245664"/>
                  </a:lnTo>
                  <a:lnTo>
                    <a:pt x="775713" y="209158"/>
                  </a:lnTo>
                  <a:lnTo>
                    <a:pt x="813100" y="185915"/>
                  </a:lnTo>
                  <a:lnTo>
                    <a:pt x="850989" y="160567"/>
                  </a:lnTo>
                  <a:lnTo>
                    <a:pt x="895172" y="131161"/>
                  </a:lnTo>
                  <a:lnTo>
                    <a:pt x="940745" y="104970"/>
                  </a:lnTo>
                  <a:lnTo>
                    <a:pt x="980634" y="79413"/>
                  </a:lnTo>
                  <a:lnTo>
                    <a:pt x="1024576" y="53982"/>
                  </a:lnTo>
                  <a:lnTo>
                    <a:pt x="1067720" y="22226"/>
                  </a:lnTo>
                  <a:lnTo>
                    <a:pt x="11239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6" name="SMARTInkShape-4345"/>
            <p:cNvSpPr/>
            <p:nvPr/>
          </p:nvSpPr>
          <p:spPr>
            <a:xfrm>
              <a:off x="3943350" y="3990975"/>
              <a:ext cx="57151" cy="47626"/>
            </a:xfrm>
            <a:custGeom>
              <a:avLst/>
              <a:gdLst/>
              <a:ahLst/>
              <a:cxnLst/>
              <a:rect l="0" t="0" r="0" b="0"/>
              <a:pathLst>
                <a:path w="57151" h="47626">
                  <a:moveTo>
                    <a:pt x="0" y="47625"/>
                  </a:moveTo>
                  <a:lnTo>
                    <a:pt x="10779" y="38962"/>
                  </a:lnTo>
                  <a:lnTo>
                    <a:pt x="35885" y="23774"/>
                  </a:ln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7" name="SMARTInkShape-4346"/>
            <p:cNvSpPr/>
            <p:nvPr/>
          </p:nvSpPr>
          <p:spPr>
            <a:xfrm>
              <a:off x="4038600" y="3200400"/>
              <a:ext cx="571501" cy="390526"/>
            </a:xfrm>
            <a:custGeom>
              <a:avLst/>
              <a:gdLst/>
              <a:ahLst/>
              <a:cxnLst/>
              <a:rect l="0" t="0" r="0" b="0"/>
              <a:pathLst>
                <a:path w="571501" h="390526">
                  <a:moveTo>
                    <a:pt x="0" y="390525"/>
                  </a:moveTo>
                  <a:lnTo>
                    <a:pt x="5057" y="390525"/>
                  </a:lnTo>
                  <a:lnTo>
                    <a:pt x="10361" y="387703"/>
                  </a:lnTo>
                  <a:lnTo>
                    <a:pt x="57419" y="351515"/>
                  </a:lnTo>
                  <a:lnTo>
                    <a:pt x="101616" y="307922"/>
                  </a:lnTo>
                  <a:lnTo>
                    <a:pt x="140891" y="280935"/>
                  </a:lnTo>
                  <a:lnTo>
                    <a:pt x="172940" y="251755"/>
                  </a:lnTo>
                  <a:lnTo>
                    <a:pt x="202451" y="238538"/>
                  </a:lnTo>
                  <a:lnTo>
                    <a:pt x="249427" y="216376"/>
                  </a:lnTo>
                  <a:lnTo>
                    <a:pt x="288688" y="185498"/>
                  </a:lnTo>
                  <a:lnTo>
                    <a:pt x="333762" y="152578"/>
                  </a:lnTo>
                  <a:lnTo>
                    <a:pt x="381051" y="119615"/>
                  </a:lnTo>
                  <a:lnTo>
                    <a:pt x="428632" y="80702"/>
                  </a:lnTo>
                  <a:lnTo>
                    <a:pt x="473428" y="50622"/>
                  </a:lnTo>
                  <a:lnTo>
                    <a:pt x="514174" y="25599"/>
                  </a:lnTo>
                  <a:lnTo>
                    <a:pt x="5715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8" name="SMARTInkShape-4347"/>
            <p:cNvSpPr/>
            <p:nvPr/>
          </p:nvSpPr>
          <p:spPr>
            <a:xfrm>
              <a:off x="4114800" y="3219450"/>
              <a:ext cx="923926" cy="666751"/>
            </a:xfrm>
            <a:custGeom>
              <a:avLst/>
              <a:gdLst/>
              <a:ahLst/>
              <a:cxnLst/>
              <a:rect l="0" t="0" r="0" b="0"/>
              <a:pathLst>
                <a:path w="923926" h="666751">
                  <a:moveTo>
                    <a:pt x="0" y="666750"/>
                  </a:moveTo>
                  <a:lnTo>
                    <a:pt x="43849" y="631103"/>
                  </a:lnTo>
                  <a:lnTo>
                    <a:pt x="86482" y="592441"/>
                  </a:lnTo>
                  <a:lnTo>
                    <a:pt x="126903" y="557991"/>
                  </a:lnTo>
                  <a:lnTo>
                    <a:pt x="171855" y="518882"/>
                  </a:lnTo>
                  <a:lnTo>
                    <a:pt x="210688" y="484788"/>
                  </a:lnTo>
                  <a:lnTo>
                    <a:pt x="255205" y="447480"/>
                  </a:lnTo>
                  <a:lnTo>
                    <a:pt x="294886" y="414593"/>
                  </a:lnTo>
                  <a:lnTo>
                    <a:pt x="339844" y="380110"/>
                  </a:lnTo>
                  <a:lnTo>
                    <a:pt x="383218" y="342724"/>
                  </a:lnTo>
                  <a:lnTo>
                    <a:pt x="427182" y="309822"/>
                  </a:lnTo>
                  <a:lnTo>
                    <a:pt x="467498" y="281881"/>
                  </a:lnTo>
                  <a:lnTo>
                    <a:pt x="502820" y="256029"/>
                  </a:lnTo>
                  <a:lnTo>
                    <a:pt x="543271" y="229319"/>
                  </a:lnTo>
                  <a:lnTo>
                    <a:pt x="580473" y="214456"/>
                  </a:lnTo>
                  <a:lnTo>
                    <a:pt x="622842" y="189131"/>
                  </a:lnTo>
                  <a:lnTo>
                    <a:pt x="660560" y="166576"/>
                  </a:lnTo>
                  <a:lnTo>
                    <a:pt x="704686" y="138933"/>
                  </a:lnTo>
                  <a:lnTo>
                    <a:pt x="750247" y="106819"/>
                  </a:lnTo>
                  <a:lnTo>
                    <a:pt x="790135" y="79779"/>
                  </a:lnTo>
                  <a:lnTo>
                    <a:pt x="828588" y="55113"/>
                  </a:lnTo>
                  <a:lnTo>
                    <a:pt x="866758" y="36130"/>
                  </a:lnTo>
                  <a:lnTo>
                    <a:pt x="9239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9" name="SMARTInkShape-4348"/>
            <p:cNvSpPr/>
            <p:nvPr/>
          </p:nvSpPr>
          <p:spPr>
            <a:xfrm>
              <a:off x="4019550" y="3562350"/>
              <a:ext cx="1171576" cy="1066801"/>
            </a:xfrm>
            <a:custGeom>
              <a:avLst/>
              <a:gdLst/>
              <a:ahLst/>
              <a:cxnLst/>
              <a:rect l="0" t="0" r="0" b="0"/>
              <a:pathLst>
                <a:path w="1171576" h="1066801">
                  <a:moveTo>
                    <a:pt x="0" y="1066800"/>
                  </a:moveTo>
                  <a:lnTo>
                    <a:pt x="0" y="1056687"/>
                  </a:lnTo>
                  <a:lnTo>
                    <a:pt x="5645" y="1046078"/>
                  </a:lnTo>
                  <a:lnTo>
                    <a:pt x="24889" y="1014721"/>
                  </a:lnTo>
                  <a:lnTo>
                    <a:pt x="36890" y="990339"/>
                  </a:lnTo>
                  <a:lnTo>
                    <a:pt x="73363" y="948523"/>
                  </a:lnTo>
                  <a:lnTo>
                    <a:pt x="117866" y="901547"/>
                  </a:lnTo>
                  <a:lnTo>
                    <a:pt x="157338" y="856812"/>
                  </a:lnTo>
                  <a:lnTo>
                    <a:pt x="200675" y="809567"/>
                  </a:lnTo>
                  <a:lnTo>
                    <a:pt x="238254" y="771514"/>
                  </a:lnTo>
                  <a:lnTo>
                    <a:pt x="282796" y="733423"/>
                  </a:lnTo>
                  <a:lnTo>
                    <a:pt x="326089" y="692503"/>
                  </a:lnTo>
                  <a:lnTo>
                    <a:pt x="370036" y="649024"/>
                  </a:lnTo>
                  <a:lnTo>
                    <a:pt x="416895" y="608803"/>
                  </a:lnTo>
                  <a:lnTo>
                    <a:pt x="454313" y="574556"/>
                  </a:lnTo>
                  <a:lnTo>
                    <a:pt x="491152" y="542772"/>
                  </a:lnTo>
                  <a:lnTo>
                    <a:pt x="535403" y="497465"/>
                  </a:lnTo>
                  <a:lnTo>
                    <a:pt x="572093" y="464545"/>
                  </a:lnTo>
                  <a:lnTo>
                    <a:pt x="609776" y="430801"/>
                  </a:lnTo>
                  <a:lnTo>
                    <a:pt x="647752" y="400695"/>
                  </a:lnTo>
                  <a:lnTo>
                    <a:pt x="685816" y="371666"/>
                  </a:lnTo>
                  <a:lnTo>
                    <a:pt x="723905" y="342957"/>
                  </a:lnTo>
                  <a:lnTo>
                    <a:pt x="769644" y="304811"/>
                  </a:lnTo>
                  <a:lnTo>
                    <a:pt x="815800" y="266702"/>
                  </a:lnTo>
                  <a:lnTo>
                    <a:pt x="856588" y="228601"/>
                  </a:lnTo>
                  <a:lnTo>
                    <a:pt x="900276" y="195557"/>
                  </a:lnTo>
                  <a:lnTo>
                    <a:pt x="942067" y="162101"/>
                  </a:lnTo>
                  <a:lnTo>
                    <a:pt x="980896" y="134012"/>
                  </a:lnTo>
                  <a:lnTo>
                    <a:pt x="1019139" y="103024"/>
                  </a:lnTo>
                  <a:lnTo>
                    <a:pt x="1063973" y="71998"/>
                  </a:lnTo>
                  <a:lnTo>
                    <a:pt x="1079302" y="57399"/>
                  </a:lnTo>
                  <a:lnTo>
                    <a:pt x="1126132" y="25783"/>
                  </a:lnTo>
                  <a:lnTo>
                    <a:pt x="11715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0" name="SMARTInkShape-4349"/>
            <p:cNvSpPr/>
            <p:nvPr/>
          </p:nvSpPr>
          <p:spPr>
            <a:xfrm>
              <a:off x="4733925" y="4962525"/>
              <a:ext cx="352426" cy="234088"/>
            </a:xfrm>
            <a:custGeom>
              <a:avLst/>
              <a:gdLst/>
              <a:ahLst/>
              <a:cxnLst/>
              <a:rect l="0" t="0" r="0" b="0"/>
              <a:pathLst>
                <a:path w="352426" h="234088">
                  <a:moveTo>
                    <a:pt x="0" y="228600"/>
                  </a:moveTo>
                  <a:lnTo>
                    <a:pt x="5056" y="233657"/>
                  </a:lnTo>
                  <a:lnTo>
                    <a:pt x="8663" y="234087"/>
                  </a:lnTo>
                  <a:lnTo>
                    <a:pt x="40704" y="224475"/>
                  </a:lnTo>
                  <a:lnTo>
                    <a:pt x="57334" y="215619"/>
                  </a:lnTo>
                  <a:lnTo>
                    <a:pt x="104906" y="178730"/>
                  </a:lnTo>
                  <a:lnTo>
                    <a:pt x="150426" y="145500"/>
                  </a:lnTo>
                  <a:lnTo>
                    <a:pt x="183890" y="119742"/>
                  </a:lnTo>
                  <a:lnTo>
                    <a:pt x="231408" y="76147"/>
                  </a:lnTo>
                  <a:lnTo>
                    <a:pt x="277368" y="45733"/>
                  </a:lnTo>
                  <a:lnTo>
                    <a:pt x="3524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52" name="SMARTInkShape-Group879"/>
          <p:cNvGrpSpPr/>
          <p:nvPr/>
        </p:nvGrpSpPr>
        <p:grpSpPr>
          <a:xfrm>
            <a:off x="1238808" y="5553075"/>
            <a:ext cx="2047318" cy="685801"/>
            <a:chOff x="1238808" y="5553075"/>
            <a:chExt cx="2047318" cy="685801"/>
          </a:xfrm>
        </p:grpSpPr>
        <p:sp>
          <p:nvSpPr>
            <p:cNvPr id="942" name="SMARTInkShape-4350"/>
            <p:cNvSpPr/>
            <p:nvPr/>
          </p:nvSpPr>
          <p:spPr>
            <a:xfrm>
              <a:off x="1905000" y="5743575"/>
              <a:ext cx="95251" cy="9526"/>
            </a:xfrm>
            <a:custGeom>
              <a:avLst/>
              <a:gdLst/>
              <a:ahLst/>
              <a:cxnLst/>
              <a:rect l="0" t="0" r="0" b="0"/>
              <a:pathLst>
                <a:path w="95251" h="9526">
                  <a:moveTo>
                    <a:pt x="0" y="0"/>
                  </a:moveTo>
                  <a:lnTo>
                    <a:pt x="44474" y="0"/>
                  </a:lnTo>
                  <a:lnTo>
                    <a:pt x="78598" y="1058"/>
                  </a:lnTo>
                  <a:lnTo>
                    <a:pt x="9525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3" name="SMARTInkShape-4351"/>
            <p:cNvSpPr/>
            <p:nvPr/>
          </p:nvSpPr>
          <p:spPr>
            <a:xfrm>
              <a:off x="1866900" y="5734050"/>
              <a:ext cx="132271" cy="238126"/>
            </a:xfrm>
            <a:custGeom>
              <a:avLst/>
              <a:gdLst/>
              <a:ahLst/>
              <a:cxnLst/>
              <a:rect l="0" t="0" r="0" b="0"/>
              <a:pathLst>
                <a:path w="132271" h="238126">
                  <a:moveTo>
                    <a:pt x="28575" y="0"/>
                  </a:moveTo>
                  <a:lnTo>
                    <a:pt x="27517" y="9721"/>
                  </a:lnTo>
                  <a:lnTo>
                    <a:pt x="19639" y="54061"/>
                  </a:lnTo>
                  <a:lnTo>
                    <a:pt x="19166" y="69240"/>
                  </a:lnTo>
                  <a:lnTo>
                    <a:pt x="21924" y="75929"/>
                  </a:lnTo>
                  <a:lnTo>
                    <a:pt x="27261" y="83789"/>
                  </a:lnTo>
                  <a:lnTo>
                    <a:pt x="43524" y="85343"/>
                  </a:lnTo>
                  <a:lnTo>
                    <a:pt x="54975" y="85554"/>
                  </a:lnTo>
                  <a:lnTo>
                    <a:pt x="67119" y="91294"/>
                  </a:lnTo>
                  <a:lnTo>
                    <a:pt x="87106" y="107169"/>
                  </a:lnTo>
                  <a:lnTo>
                    <a:pt x="121050" y="153446"/>
                  </a:lnTo>
                  <a:lnTo>
                    <a:pt x="129706" y="171172"/>
                  </a:lnTo>
                  <a:lnTo>
                    <a:pt x="132270" y="188183"/>
                  </a:lnTo>
                  <a:lnTo>
                    <a:pt x="130048" y="197584"/>
                  </a:lnTo>
                  <a:lnTo>
                    <a:pt x="120024" y="211649"/>
                  </a:lnTo>
                  <a:lnTo>
                    <a:pt x="114941" y="217300"/>
                  </a:lnTo>
                  <a:lnTo>
                    <a:pt x="103649" y="223578"/>
                  </a:lnTo>
                  <a:lnTo>
                    <a:pt x="56215" y="235698"/>
                  </a:lnTo>
                  <a:lnTo>
                    <a:pt x="0" y="238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4" name="SMARTInkShape-4352"/>
            <p:cNvSpPr/>
            <p:nvPr/>
          </p:nvSpPr>
          <p:spPr>
            <a:xfrm>
              <a:off x="1238808" y="5553075"/>
              <a:ext cx="189487" cy="369437"/>
            </a:xfrm>
            <a:custGeom>
              <a:avLst/>
              <a:gdLst/>
              <a:ahLst/>
              <a:cxnLst/>
              <a:rect l="0" t="0" r="0" b="0"/>
              <a:pathLst>
                <a:path w="189487" h="369437">
                  <a:moveTo>
                    <a:pt x="85167" y="0"/>
                  </a:moveTo>
                  <a:lnTo>
                    <a:pt x="84109" y="9721"/>
                  </a:lnTo>
                  <a:lnTo>
                    <a:pt x="69979" y="56945"/>
                  </a:lnTo>
                  <a:lnTo>
                    <a:pt x="61236" y="90702"/>
                  </a:lnTo>
                  <a:lnTo>
                    <a:pt x="48443" y="128122"/>
                  </a:lnTo>
                  <a:lnTo>
                    <a:pt x="37950" y="167079"/>
                  </a:lnTo>
                  <a:lnTo>
                    <a:pt x="24923" y="208686"/>
                  </a:lnTo>
                  <a:lnTo>
                    <a:pt x="8978" y="252344"/>
                  </a:lnTo>
                  <a:lnTo>
                    <a:pt x="1326" y="299378"/>
                  </a:lnTo>
                  <a:lnTo>
                    <a:pt x="0" y="321656"/>
                  </a:lnTo>
                  <a:lnTo>
                    <a:pt x="5334" y="333811"/>
                  </a:lnTo>
                  <a:lnTo>
                    <a:pt x="20950" y="353805"/>
                  </a:lnTo>
                  <a:lnTo>
                    <a:pt x="41092" y="364593"/>
                  </a:lnTo>
                  <a:lnTo>
                    <a:pt x="67169" y="369436"/>
                  </a:lnTo>
                  <a:lnTo>
                    <a:pt x="111058" y="363668"/>
                  </a:lnTo>
                  <a:lnTo>
                    <a:pt x="118303" y="363095"/>
                  </a:lnTo>
                  <a:lnTo>
                    <a:pt x="131997" y="356814"/>
                  </a:lnTo>
                  <a:lnTo>
                    <a:pt x="163379" y="338186"/>
                  </a:lnTo>
                  <a:lnTo>
                    <a:pt x="172139" y="335513"/>
                  </a:lnTo>
                  <a:lnTo>
                    <a:pt x="174898" y="333742"/>
                  </a:lnTo>
                  <a:lnTo>
                    <a:pt x="176738" y="331503"/>
                  </a:lnTo>
                  <a:lnTo>
                    <a:pt x="179840" y="326193"/>
                  </a:lnTo>
                  <a:lnTo>
                    <a:pt x="188403" y="316097"/>
                  </a:lnTo>
                  <a:lnTo>
                    <a:pt x="189486" y="309794"/>
                  </a:lnTo>
                  <a:lnTo>
                    <a:pt x="186917" y="304197"/>
                  </a:lnTo>
                  <a:lnTo>
                    <a:pt x="162566" y="271964"/>
                  </a:lnTo>
                  <a:lnTo>
                    <a:pt x="124274" y="244107"/>
                  </a:lnTo>
                  <a:lnTo>
                    <a:pt x="106750" y="239898"/>
                  </a:lnTo>
                  <a:lnTo>
                    <a:pt x="77436" y="238282"/>
                  </a:lnTo>
                  <a:lnTo>
                    <a:pt x="68326" y="241016"/>
                  </a:lnTo>
                  <a:lnTo>
                    <a:pt x="47067" y="2571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5" name="SMARTInkShape-4353"/>
            <p:cNvSpPr/>
            <p:nvPr/>
          </p:nvSpPr>
          <p:spPr>
            <a:xfrm>
              <a:off x="2609966" y="5783616"/>
              <a:ext cx="141297" cy="455260"/>
            </a:xfrm>
            <a:custGeom>
              <a:avLst/>
              <a:gdLst/>
              <a:ahLst/>
              <a:cxnLst/>
              <a:rect l="0" t="0" r="0" b="0"/>
              <a:pathLst>
                <a:path w="141297" h="455260">
                  <a:moveTo>
                    <a:pt x="9409" y="7584"/>
                  </a:moveTo>
                  <a:lnTo>
                    <a:pt x="0" y="7584"/>
                  </a:lnTo>
                  <a:lnTo>
                    <a:pt x="18727" y="4762"/>
                  </a:lnTo>
                  <a:lnTo>
                    <a:pt x="53092" y="45"/>
                  </a:lnTo>
                  <a:lnTo>
                    <a:pt x="77507" y="0"/>
                  </a:lnTo>
                  <a:lnTo>
                    <a:pt x="116286" y="7837"/>
                  </a:lnTo>
                  <a:lnTo>
                    <a:pt x="124996" y="12283"/>
                  </a:lnTo>
                  <a:lnTo>
                    <a:pt x="135850" y="25792"/>
                  </a:lnTo>
                  <a:lnTo>
                    <a:pt x="140712" y="43200"/>
                  </a:lnTo>
                  <a:lnTo>
                    <a:pt x="141296" y="84313"/>
                  </a:lnTo>
                  <a:lnTo>
                    <a:pt x="136093" y="126039"/>
                  </a:lnTo>
                  <a:lnTo>
                    <a:pt x="134081" y="165684"/>
                  </a:lnTo>
                  <a:lnTo>
                    <a:pt x="132427" y="203183"/>
                  </a:lnTo>
                  <a:lnTo>
                    <a:pt x="125745" y="247657"/>
                  </a:lnTo>
                  <a:lnTo>
                    <a:pt x="121490" y="284386"/>
                  </a:lnTo>
                  <a:lnTo>
                    <a:pt x="116349" y="322080"/>
                  </a:lnTo>
                  <a:lnTo>
                    <a:pt x="117648" y="362882"/>
                  </a:lnTo>
                  <a:lnTo>
                    <a:pt x="123709" y="45525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6" name="SMARTInkShape-4354"/>
            <p:cNvSpPr/>
            <p:nvPr/>
          </p:nvSpPr>
          <p:spPr>
            <a:xfrm>
              <a:off x="2190750" y="5772150"/>
              <a:ext cx="133351" cy="219076"/>
            </a:xfrm>
            <a:custGeom>
              <a:avLst/>
              <a:gdLst/>
              <a:ahLst/>
              <a:cxnLst/>
              <a:rect l="0" t="0" r="0" b="0"/>
              <a:pathLst>
                <a:path w="133351" h="219076">
                  <a:moveTo>
                    <a:pt x="133350" y="0"/>
                  </a:moveTo>
                  <a:lnTo>
                    <a:pt x="133350" y="5057"/>
                  </a:lnTo>
                  <a:lnTo>
                    <a:pt x="116045" y="50419"/>
                  </a:lnTo>
                  <a:lnTo>
                    <a:pt x="97162" y="90784"/>
                  </a:lnTo>
                  <a:lnTo>
                    <a:pt x="72023" y="132958"/>
                  </a:lnTo>
                  <a:lnTo>
                    <a:pt x="38877" y="177944"/>
                  </a:lnTo>
                  <a:lnTo>
                    <a:pt x="0"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7" name="SMARTInkShape-4355"/>
            <p:cNvSpPr/>
            <p:nvPr/>
          </p:nvSpPr>
          <p:spPr>
            <a:xfrm>
              <a:off x="2152650" y="5791200"/>
              <a:ext cx="200026" cy="219076"/>
            </a:xfrm>
            <a:custGeom>
              <a:avLst/>
              <a:gdLst/>
              <a:ahLst/>
              <a:cxnLst/>
              <a:rect l="0" t="0" r="0" b="0"/>
              <a:pathLst>
                <a:path w="200026" h="219076">
                  <a:moveTo>
                    <a:pt x="0" y="0"/>
                  </a:moveTo>
                  <a:lnTo>
                    <a:pt x="0" y="5057"/>
                  </a:lnTo>
                  <a:lnTo>
                    <a:pt x="45712" y="45989"/>
                  </a:lnTo>
                  <a:lnTo>
                    <a:pt x="83540" y="86375"/>
                  </a:lnTo>
                  <a:lnTo>
                    <a:pt x="121080" y="130213"/>
                  </a:lnTo>
                  <a:lnTo>
                    <a:pt x="155643" y="173335"/>
                  </a:lnTo>
                  <a:lnTo>
                    <a:pt x="200025"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8" name="SMARTInkShape-4356"/>
            <p:cNvSpPr/>
            <p:nvPr/>
          </p:nvSpPr>
          <p:spPr>
            <a:xfrm>
              <a:off x="3076575" y="5934075"/>
              <a:ext cx="123826" cy="9526"/>
            </a:xfrm>
            <a:custGeom>
              <a:avLst/>
              <a:gdLst/>
              <a:ahLst/>
              <a:cxnLst/>
              <a:rect l="0" t="0" r="0" b="0"/>
              <a:pathLst>
                <a:path w="123826" h="9526">
                  <a:moveTo>
                    <a:pt x="0" y="0"/>
                  </a:moveTo>
                  <a:lnTo>
                    <a:pt x="44654" y="0"/>
                  </a:lnTo>
                  <a:lnTo>
                    <a:pt x="123825"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9" name="SMARTInkShape-4357"/>
            <p:cNvSpPr/>
            <p:nvPr/>
          </p:nvSpPr>
          <p:spPr>
            <a:xfrm>
              <a:off x="2628900" y="5972175"/>
              <a:ext cx="133351" cy="9526"/>
            </a:xfrm>
            <a:custGeom>
              <a:avLst/>
              <a:gdLst/>
              <a:ahLst/>
              <a:cxnLst/>
              <a:rect l="0" t="0" r="0" b="0"/>
              <a:pathLst>
                <a:path w="133351" h="9526">
                  <a:moveTo>
                    <a:pt x="0" y="9525"/>
                  </a:moveTo>
                  <a:lnTo>
                    <a:pt x="44547" y="2979"/>
                  </a:lnTo>
                  <a:lnTo>
                    <a:pt x="1333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0" name="SMARTInkShape-4358"/>
            <p:cNvSpPr/>
            <p:nvPr/>
          </p:nvSpPr>
          <p:spPr>
            <a:xfrm>
              <a:off x="3144690" y="6000750"/>
              <a:ext cx="141436" cy="28576"/>
            </a:xfrm>
            <a:custGeom>
              <a:avLst/>
              <a:gdLst/>
              <a:ahLst/>
              <a:cxnLst/>
              <a:rect l="0" t="0" r="0" b="0"/>
              <a:pathLst>
                <a:path w="141436" h="28576">
                  <a:moveTo>
                    <a:pt x="17610" y="0"/>
                  </a:moveTo>
                  <a:lnTo>
                    <a:pt x="0" y="0"/>
                  </a:lnTo>
                  <a:lnTo>
                    <a:pt x="2022" y="2822"/>
                  </a:lnTo>
                  <a:lnTo>
                    <a:pt x="4043" y="5057"/>
                  </a:lnTo>
                  <a:lnTo>
                    <a:pt x="14756" y="7539"/>
                  </a:lnTo>
                  <a:lnTo>
                    <a:pt x="58282" y="12173"/>
                  </a:lnTo>
                  <a:lnTo>
                    <a:pt x="103674" y="19203"/>
                  </a:lnTo>
                  <a:lnTo>
                    <a:pt x="141435" y="285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1" name="SMARTInkShape-4359"/>
            <p:cNvSpPr/>
            <p:nvPr/>
          </p:nvSpPr>
          <p:spPr>
            <a:xfrm>
              <a:off x="1685925" y="5743690"/>
              <a:ext cx="123826" cy="152286"/>
            </a:xfrm>
            <a:custGeom>
              <a:avLst/>
              <a:gdLst/>
              <a:ahLst/>
              <a:cxnLst/>
              <a:rect l="0" t="0" r="0" b="0"/>
              <a:pathLst>
                <a:path w="123826" h="152286">
                  <a:moveTo>
                    <a:pt x="0" y="9410"/>
                  </a:moveTo>
                  <a:lnTo>
                    <a:pt x="0" y="1209"/>
                  </a:lnTo>
                  <a:lnTo>
                    <a:pt x="21458" y="0"/>
                  </a:lnTo>
                  <a:lnTo>
                    <a:pt x="36579" y="4976"/>
                  </a:lnTo>
                  <a:lnTo>
                    <a:pt x="49409" y="13153"/>
                  </a:lnTo>
                  <a:lnTo>
                    <a:pt x="53709" y="19187"/>
                  </a:lnTo>
                  <a:lnTo>
                    <a:pt x="55621" y="27514"/>
                  </a:lnTo>
                  <a:lnTo>
                    <a:pt x="56470" y="41798"/>
                  </a:lnTo>
                  <a:lnTo>
                    <a:pt x="51203" y="58729"/>
                  </a:lnTo>
                  <a:lnTo>
                    <a:pt x="25609" y="105495"/>
                  </a:lnTo>
                  <a:lnTo>
                    <a:pt x="4836" y="130941"/>
                  </a:lnTo>
                  <a:lnTo>
                    <a:pt x="955" y="140424"/>
                  </a:lnTo>
                  <a:lnTo>
                    <a:pt x="1695" y="141204"/>
                  </a:lnTo>
                  <a:lnTo>
                    <a:pt x="5340" y="142068"/>
                  </a:lnTo>
                  <a:lnTo>
                    <a:pt x="45785" y="142700"/>
                  </a:lnTo>
                  <a:lnTo>
                    <a:pt x="87469" y="145575"/>
                  </a:lnTo>
                  <a:lnTo>
                    <a:pt x="123825" y="15228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56" name="SMARTInkShape-Group880"/>
          <p:cNvGrpSpPr/>
          <p:nvPr/>
        </p:nvGrpSpPr>
        <p:grpSpPr>
          <a:xfrm>
            <a:off x="3486429" y="5676900"/>
            <a:ext cx="1255578" cy="819151"/>
            <a:chOff x="3486429" y="5676900"/>
            <a:chExt cx="1255578" cy="819151"/>
          </a:xfrm>
        </p:grpSpPr>
        <p:sp>
          <p:nvSpPr>
            <p:cNvPr id="953" name="SMARTInkShape-4360"/>
            <p:cNvSpPr/>
            <p:nvPr/>
          </p:nvSpPr>
          <p:spPr>
            <a:xfrm>
              <a:off x="3486429" y="5676900"/>
              <a:ext cx="152122" cy="552451"/>
            </a:xfrm>
            <a:custGeom>
              <a:avLst/>
              <a:gdLst/>
              <a:ahLst/>
              <a:cxnLst/>
              <a:rect l="0" t="0" r="0" b="0"/>
              <a:pathLst>
                <a:path w="152122" h="552451">
                  <a:moveTo>
                    <a:pt x="37821" y="0"/>
                  </a:moveTo>
                  <a:lnTo>
                    <a:pt x="38879" y="12876"/>
                  </a:lnTo>
                  <a:lnTo>
                    <a:pt x="43309" y="41797"/>
                  </a:lnTo>
                  <a:lnTo>
                    <a:pt x="40966" y="72551"/>
                  </a:lnTo>
                  <a:lnTo>
                    <a:pt x="36396" y="107386"/>
                  </a:lnTo>
                  <a:lnTo>
                    <a:pt x="27874" y="154232"/>
                  </a:lnTo>
                  <a:lnTo>
                    <a:pt x="15824" y="193865"/>
                  </a:lnTo>
                  <a:lnTo>
                    <a:pt x="4492" y="239122"/>
                  </a:lnTo>
                  <a:lnTo>
                    <a:pt x="664" y="281596"/>
                  </a:lnTo>
                  <a:lnTo>
                    <a:pt x="0" y="306391"/>
                  </a:lnTo>
                  <a:lnTo>
                    <a:pt x="9917" y="333846"/>
                  </a:lnTo>
                  <a:lnTo>
                    <a:pt x="14985" y="340040"/>
                  </a:lnTo>
                  <a:lnTo>
                    <a:pt x="54622" y="360907"/>
                  </a:lnTo>
                  <a:lnTo>
                    <a:pt x="100014" y="369388"/>
                  </a:lnTo>
                  <a:lnTo>
                    <a:pt x="144915" y="371394"/>
                  </a:lnTo>
                  <a:lnTo>
                    <a:pt x="146259" y="370362"/>
                  </a:lnTo>
                  <a:lnTo>
                    <a:pt x="146096" y="368617"/>
                  </a:lnTo>
                  <a:lnTo>
                    <a:pt x="144152" y="363855"/>
                  </a:lnTo>
                  <a:lnTo>
                    <a:pt x="139865" y="316459"/>
                  </a:lnTo>
                  <a:lnTo>
                    <a:pt x="133966" y="272861"/>
                  </a:lnTo>
                  <a:lnTo>
                    <a:pt x="133081" y="247979"/>
                  </a:lnTo>
                  <a:lnTo>
                    <a:pt x="135895" y="284421"/>
                  </a:lnTo>
                  <a:lnTo>
                    <a:pt x="141272" y="331231"/>
                  </a:lnTo>
                  <a:lnTo>
                    <a:pt x="142008" y="362761"/>
                  </a:lnTo>
                  <a:lnTo>
                    <a:pt x="142335" y="400410"/>
                  </a:lnTo>
                  <a:lnTo>
                    <a:pt x="142480" y="438310"/>
                  </a:lnTo>
                  <a:lnTo>
                    <a:pt x="142562" y="480178"/>
                  </a:lnTo>
                  <a:lnTo>
                    <a:pt x="149135" y="527199"/>
                  </a:lnTo>
                  <a:lnTo>
                    <a:pt x="152121" y="552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4" name="SMARTInkShape-4361"/>
            <p:cNvSpPr/>
            <p:nvPr/>
          </p:nvSpPr>
          <p:spPr>
            <a:xfrm>
              <a:off x="4562475" y="6012318"/>
              <a:ext cx="179532" cy="202446"/>
            </a:xfrm>
            <a:custGeom>
              <a:avLst/>
              <a:gdLst/>
              <a:ahLst/>
              <a:cxnLst/>
              <a:rect l="0" t="0" r="0" b="0"/>
              <a:pathLst>
                <a:path w="179532" h="202446">
                  <a:moveTo>
                    <a:pt x="123825" y="26532"/>
                  </a:moveTo>
                  <a:lnTo>
                    <a:pt x="170011" y="26532"/>
                  </a:lnTo>
                  <a:lnTo>
                    <a:pt x="176102" y="26532"/>
                  </a:lnTo>
                  <a:lnTo>
                    <a:pt x="177727" y="25474"/>
                  </a:lnTo>
                  <a:lnTo>
                    <a:pt x="178809" y="23710"/>
                  </a:lnTo>
                  <a:lnTo>
                    <a:pt x="179531" y="21476"/>
                  </a:lnTo>
                  <a:lnTo>
                    <a:pt x="177896" y="18928"/>
                  </a:lnTo>
                  <a:lnTo>
                    <a:pt x="170435" y="13275"/>
                  </a:lnTo>
                  <a:lnTo>
                    <a:pt x="123384" y="1275"/>
                  </a:lnTo>
                  <a:lnTo>
                    <a:pt x="99235" y="0"/>
                  </a:lnTo>
                  <a:lnTo>
                    <a:pt x="53743" y="5690"/>
                  </a:lnTo>
                  <a:lnTo>
                    <a:pt x="18377" y="12185"/>
                  </a:lnTo>
                  <a:lnTo>
                    <a:pt x="12252" y="15909"/>
                  </a:lnTo>
                  <a:lnTo>
                    <a:pt x="8168" y="20508"/>
                  </a:lnTo>
                  <a:lnTo>
                    <a:pt x="3630" y="31263"/>
                  </a:lnTo>
                  <a:lnTo>
                    <a:pt x="1613" y="43098"/>
                  </a:lnTo>
                  <a:lnTo>
                    <a:pt x="9184" y="58236"/>
                  </a:lnTo>
                  <a:lnTo>
                    <a:pt x="42289" y="95540"/>
                  </a:lnTo>
                  <a:lnTo>
                    <a:pt x="88014" y="133350"/>
                  </a:lnTo>
                  <a:lnTo>
                    <a:pt x="133298" y="162452"/>
                  </a:lnTo>
                  <a:lnTo>
                    <a:pt x="143911" y="172666"/>
                  </a:lnTo>
                  <a:lnTo>
                    <a:pt x="148627" y="180733"/>
                  </a:lnTo>
                  <a:lnTo>
                    <a:pt x="152069" y="195981"/>
                  </a:lnTo>
                  <a:lnTo>
                    <a:pt x="132076" y="202445"/>
                  </a:lnTo>
                  <a:lnTo>
                    <a:pt x="94285" y="200950"/>
                  </a:lnTo>
                  <a:lnTo>
                    <a:pt x="0" y="18845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5" name="SMARTInkShape-4362"/>
            <p:cNvSpPr/>
            <p:nvPr/>
          </p:nvSpPr>
          <p:spPr>
            <a:xfrm>
              <a:off x="4600575" y="5801117"/>
              <a:ext cx="85726" cy="694934"/>
            </a:xfrm>
            <a:custGeom>
              <a:avLst/>
              <a:gdLst/>
              <a:ahLst/>
              <a:cxnLst/>
              <a:rect l="0" t="0" r="0" b="0"/>
              <a:pathLst>
                <a:path w="85726" h="694934">
                  <a:moveTo>
                    <a:pt x="0" y="9133"/>
                  </a:moveTo>
                  <a:lnTo>
                    <a:pt x="0" y="4077"/>
                  </a:lnTo>
                  <a:lnTo>
                    <a:pt x="1058" y="2587"/>
                  </a:lnTo>
                  <a:lnTo>
                    <a:pt x="2822" y="1594"/>
                  </a:lnTo>
                  <a:lnTo>
                    <a:pt x="8201" y="0"/>
                  </a:lnTo>
                  <a:lnTo>
                    <a:pt x="8642" y="928"/>
                  </a:lnTo>
                  <a:lnTo>
                    <a:pt x="19834" y="48110"/>
                  </a:lnTo>
                  <a:lnTo>
                    <a:pt x="28808" y="89473"/>
                  </a:lnTo>
                  <a:lnTo>
                    <a:pt x="36264" y="136952"/>
                  </a:lnTo>
                  <a:lnTo>
                    <a:pt x="42613" y="179532"/>
                  </a:lnTo>
                  <a:lnTo>
                    <a:pt x="51196" y="220605"/>
                  </a:lnTo>
                  <a:lnTo>
                    <a:pt x="57326" y="252346"/>
                  </a:lnTo>
                  <a:lnTo>
                    <a:pt x="62520" y="287619"/>
                  </a:lnTo>
                  <a:lnTo>
                    <a:pt x="64829" y="324463"/>
                  </a:lnTo>
                  <a:lnTo>
                    <a:pt x="65855" y="364827"/>
                  </a:lnTo>
                  <a:lnTo>
                    <a:pt x="67369" y="408519"/>
                  </a:lnTo>
                  <a:lnTo>
                    <a:pt x="69254" y="432024"/>
                  </a:lnTo>
                  <a:lnTo>
                    <a:pt x="71569" y="456160"/>
                  </a:lnTo>
                  <a:lnTo>
                    <a:pt x="73113" y="481775"/>
                  </a:lnTo>
                  <a:lnTo>
                    <a:pt x="74142" y="508378"/>
                  </a:lnTo>
                  <a:lnTo>
                    <a:pt x="74828" y="535638"/>
                  </a:lnTo>
                  <a:lnTo>
                    <a:pt x="76343" y="561219"/>
                  </a:lnTo>
                  <a:lnTo>
                    <a:pt x="78412" y="585683"/>
                  </a:lnTo>
                  <a:lnTo>
                    <a:pt x="82475" y="629444"/>
                  </a:lnTo>
                  <a:lnTo>
                    <a:pt x="85725" y="69493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62" name="SMARTInkShape-Group881"/>
          <p:cNvGrpSpPr/>
          <p:nvPr/>
        </p:nvGrpSpPr>
        <p:grpSpPr>
          <a:xfrm>
            <a:off x="3733800" y="5819890"/>
            <a:ext cx="628651" cy="457086"/>
            <a:chOff x="3733800" y="5819890"/>
            <a:chExt cx="628651" cy="457086"/>
          </a:xfrm>
        </p:grpSpPr>
        <p:sp>
          <p:nvSpPr>
            <p:cNvPr id="957" name="SMARTInkShape-4363"/>
            <p:cNvSpPr/>
            <p:nvPr/>
          </p:nvSpPr>
          <p:spPr>
            <a:xfrm>
              <a:off x="4286250" y="6029325"/>
              <a:ext cx="76201" cy="1"/>
            </a:xfrm>
            <a:custGeom>
              <a:avLst/>
              <a:gdLst/>
              <a:ahLst/>
              <a:cxnLst/>
              <a:rect l="0" t="0" r="0" b="0"/>
              <a:pathLst>
                <a:path w="76201" h="1">
                  <a:moveTo>
                    <a:pt x="0" y="0"/>
                  </a:move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8" name="SMARTInkShape-4364"/>
            <p:cNvSpPr/>
            <p:nvPr/>
          </p:nvSpPr>
          <p:spPr>
            <a:xfrm>
              <a:off x="4210050" y="6038850"/>
              <a:ext cx="93196" cy="123826"/>
            </a:xfrm>
            <a:custGeom>
              <a:avLst/>
              <a:gdLst/>
              <a:ahLst/>
              <a:cxnLst/>
              <a:rect l="0" t="0" r="0" b="0"/>
              <a:pathLst>
                <a:path w="93196" h="123826">
                  <a:moveTo>
                    <a:pt x="19050" y="0"/>
                  </a:moveTo>
                  <a:lnTo>
                    <a:pt x="19050" y="5057"/>
                  </a:lnTo>
                  <a:lnTo>
                    <a:pt x="20108" y="6546"/>
                  </a:lnTo>
                  <a:lnTo>
                    <a:pt x="21872" y="7539"/>
                  </a:lnTo>
                  <a:lnTo>
                    <a:pt x="27251" y="9133"/>
                  </a:lnTo>
                  <a:lnTo>
                    <a:pt x="50068" y="10506"/>
                  </a:lnTo>
                  <a:lnTo>
                    <a:pt x="63175" y="14547"/>
                  </a:lnTo>
                  <a:lnTo>
                    <a:pt x="73234" y="22693"/>
                  </a:lnTo>
                  <a:lnTo>
                    <a:pt x="90626" y="44734"/>
                  </a:lnTo>
                  <a:lnTo>
                    <a:pt x="93195" y="55512"/>
                  </a:lnTo>
                  <a:lnTo>
                    <a:pt x="91515" y="67358"/>
                  </a:lnTo>
                  <a:lnTo>
                    <a:pt x="84618" y="83105"/>
                  </a:lnTo>
                  <a:lnTo>
                    <a:pt x="77825" y="90912"/>
                  </a:lnTo>
                  <a:lnTo>
                    <a:pt x="50178" y="107797"/>
                  </a:lnTo>
                  <a:lnTo>
                    <a:pt x="0"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9" name="SMARTInkShape-4365"/>
            <p:cNvSpPr/>
            <p:nvPr/>
          </p:nvSpPr>
          <p:spPr>
            <a:xfrm>
              <a:off x="4052162" y="6096000"/>
              <a:ext cx="100739" cy="5488"/>
            </a:xfrm>
            <a:custGeom>
              <a:avLst/>
              <a:gdLst/>
              <a:ahLst/>
              <a:cxnLst/>
              <a:rect l="0" t="0" r="0" b="0"/>
              <a:pathLst>
                <a:path w="100739" h="5488">
                  <a:moveTo>
                    <a:pt x="5488" y="0"/>
                  </a:moveTo>
                  <a:lnTo>
                    <a:pt x="0" y="0"/>
                  </a:lnTo>
                  <a:lnTo>
                    <a:pt x="40669" y="2822"/>
                  </a:lnTo>
                  <a:lnTo>
                    <a:pt x="61341" y="5487"/>
                  </a:lnTo>
                  <a:lnTo>
                    <a:pt x="100738"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0" name="SMARTInkShape-4366"/>
            <p:cNvSpPr/>
            <p:nvPr/>
          </p:nvSpPr>
          <p:spPr>
            <a:xfrm>
              <a:off x="3733800" y="5819890"/>
              <a:ext cx="148847" cy="351180"/>
            </a:xfrm>
            <a:custGeom>
              <a:avLst/>
              <a:gdLst/>
              <a:ahLst/>
              <a:cxnLst/>
              <a:rect l="0" t="0" r="0" b="0"/>
              <a:pathLst>
                <a:path w="148847" h="351180">
                  <a:moveTo>
                    <a:pt x="19050" y="9410"/>
                  </a:moveTo>
                  <a:lnTo>
                    <a:pt x="9917" y="9410"/>
                  </a:lnTo>
                  <a:lnTo>
                    <a:pt x="4585" y="4354"/>
                  </a:lnTo>
                  <a:lnTo>
                    <a:pt x="4115" y="2864"/>
                  </a:lnTo>
                  <a:lnTo>
                    <a:pt x="4860" y="1871"/>
                  </a:lnTo>
                  <a:lnTo>
                    <a:pt x="8603" y="277"/>
                  </a:lnTo>
                  <a:lnTo>
                    <a:pt x="14308" y="0"/>
                  </a:lnTo>
                  <a:lnTo>
                    <a:pt x="45149" y="13153"/>
                  </a:lnTo>
                  <a:lnTo>
                    <a:pt x="77555" y="39886"/>
                  </a:lnTo>
                  <a:lnTo>
                    <a:pt x="88360" y="55364"/>
                  </a:lnTo>
                  <a:lnTo>
                    <a:pt x="93209" y="73356"/>
                  </a:lnTo>
                  <a:lnTo>
                    <a:pt x="91773" y="79558"/>
                  </a:lnTo>
                  <a:lnTo>
                    <a:pt x="84532" y="92092"/>
                  </a:lnTo>
                  <a:lnTo>
                    <a:pt x="68556" y="105992"/>
                  </a:lnTo>
                  <a:lnTo>
                    <a:pt x="55473" y="111758"/>
                  </a:lnTo>
                  <a:lnTo>
                    <a:pt x="15105" y="114143"/>
                  </a:lnTo>
                  <a:lnTo>
                    <a:pt x="16591" y="114166"/>
                  </a:lnTo>
                  <a:lnTo>
                    <a:pt x="39448" y="121723"/>
                  </a:lnTo>
                  <a:lnTo>
                    <a:pt x="53516" y="124943"/>
                  </a:lnTo>
                  <a:lnTo>
                    <a:pt x="84178" y="139715"/>
                  </a:lnTo>
                  <a:lnTo>
                    <a:pt x="111725" y="162672"/>
                  </a:lnTo>
                  <a:lnTo>
                    <a:pt x="144404" y="202882"/>
                  </a:lnTo>
                  <a:lnTo>
                    <a:pt x="148846" y="215694"/>
                  </a:lnTo>
                  <a:lnTo>
                    <a:pt x="146290" y="244920"/>
                  </a:lnTo>
                  <a:lnTo>
                    <a:pt x="125425" y="291994"/>
                  </a:lnTo>
                  <a:lnTo>
                    <a:pt x="116069" y="306453"/>
                  </a:lnTo>
                  <a:lnTo>
                    <a:pt x="75179" y="339426"/>
                  </a:lnTo>
                  <a:lnTo>
                    <a:pt x="59518" y="346583"/>
                  </a:lnTo>
                  <a:lnTo>
                    <a:pt x="32218" y="351179"/>
                  </a:lnTo>
                  <a:lnTo>
                    <a:pt x="19258" y="346163"/>
                  </a:lnTo>
                  <a:lnTo>
                    <a:pt x="8559" y="337936"/>
                  </a:lnTo>
                  <a:lnTo>
                    <a:pt x="0" y="32373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1" name="SMARTInkShape-4367"/>
            <p:cNvSpPr/>
            <p:nvPr/>
          </p:nvSpPr>
          <p:spPr>
            <a:xfrm>
              <a:off x="4067175" y="5963045"/>
              <a:ext cx="83992" cy="313931"/>
            </a:xfrm>
            <a:custGeom>
              <a:avLst/>
              <a:gdLst/>
              <a:ahLst/>
              <a:cxnLst/>
              <a:rect l="0" t="0" r="0" b="0"/>
              <a:pathLst>
                <a:path w="83992" h="313931">
                  <a:moveTo>
                    <a:pt x="0" y="18655"/>
                  </a:moveTo>
                  <a:lnTo>
                    <a:pt x="0" y="9522"/>
                  </a:lnTo>
                  <a:lnTo>
                    <a:pt x="15209" y="8149"/>
                  </a:lnTo>
                  <a:lnTo>
                    <a:pt x="39724" y="939"/>
                  </a:lnTo>
                  <a:lnTo>
                    <a:pt x="60453" y="0"/>
                  </a:lnTo>
                  <a:lnTo>
                    <a:pt x="65702" y="927"/>
                  </a:lnTo>
                  <a:lnTo>
                    <a:pt x="69202" y="2602"/>
                  </a:lnTo>
                  <a:lnTo>
                    <a:pt x="71534" y="4778"/>
                  </a:lnTo>
                  <a:lnTo>
                    <a:pt x="76948" y="7196"/>
                  </a:lnTo>
                  <a:lnTo>
                    <a:pt x="79874" y="7841"/>
                  </a:lnTo>
                  <a:lnTo>
                    <a:pt x="81824" y="11445"/>
                  </a:lnTo>
                  <a:lnTo>
                    <a:pt x="83991" y="23917"/>
                  </a:lnTo>
                  <a:lnTo>
                    <a:pt x="78836" y="63282"/>
                  </a:lnTo>
                  <a:lnTo>
                    <a:pt x="71491" y="105449"/>
                  </a:lnTo>
                  <a:lnTo>
                    <a:pt x="60022" y="143750"/>
                  </a:lnTo>
                  <a:lnTo>
                    <a:pt x="47565" y="188161"/>
                  </a:lnTo>
                  <a:lnTo>
                    <a:pt x="39970" y="227821"/>
                  </a:lnTo>
                  <a:lnTo>
                    <a:pt x="28575" y="31393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012768978"/>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Oligopoly </a:t>
            </a:r>
          </a:p>
        </p:txBody>
      </p:sp>
      <p:sp>
        <p:nvSpPr>
          <p:cNvPr id="3" name="Content Placeholder 2"/>
          <p:cNvSpPr>
            <a:spLocks noGrp="1"/>
          </p:cNvSpPr>
          <p:nvPr>
            <p:ph idx="1"/>
          </p:nvPr>
        </p:nvSpPr>
        <p:spPr/>
        <p:txBody>
          <a:bodyPr>
            <a:normAutofit fontScale="92500" lnSpcReduction="10000"/>
          </a:bodyPr>
          <a:lstStyle/>
          <a:p>
            <a:pPr>
              <a:buFontTx/>
              <a:buChar char="-"/>
            </a:pPr>
            <a:r>
              <a:rPr lang="en-US" dirty="0"/>
              <a:t>Similar to monopolistic competition with </a:t>
            </a:r>
            <a:r>
              <a:rPr lang="en-US" b="1" dirty="0"/>
              <a:t>one key difference</a:t>
            </a:r>
            <a:r>
              <a:rPr lang="en-US" dirty="0"/>
              <a:t>.</a:t>
            </a:r>
          </a:p>
          <a:p>
            <a:pPr>
              <a:buFontTx/>
              <a:buChar char="-"/>
            </a:pPr>
            <a:endParaRPr lang="en-US" b="1" dirty="0"/>
          </a:p>
          <a:p>
            <a:pPr>
              <a:buFontTx/>
              <a:buChar char="-"/>
            </a:pPr>
            <a:r>
              <a:rPr lang="en-US" b="1" dirty="0"/>
              <a:t>There are few sellers.</a:t>
            </a:r>
          </a:p>
          <a:p>
            <a:pPr>
              <a:buFontTx/>
              <a:buChar char="-"/>
            </a:pPr>
            <a:endParaRPr lang="en-US" b="1" dirty="0"/>
          </a:p>
          <a:p>
            <a:pPr>
              <a:buFontTx/>
              <a:buChar char="-"/>
            </a:pPr>
            <a:r>
              <a:rPr lang="en-US" dirty="0"/>
              <a:t>Each of which is large enough to have an influence on the market volume and price.</a:t>
            </a:r>
          </a:p>
          <a:p>
            <a:pPr>
              <a:buFontTx/>
              <a:buChar char="-"/>
            </a:pPr>
            <a:endParaRPr lang="en-US" dirty="0"/>
          </a:p>
          <a:p>
            <a:pPr>
              <a:buFontTx/>
              <a:buChar char="-"/>
            </a:pPr>
            <a:r>
              <a:rPr lang="en-US" dirty="0"/>
              <a:t>Differentiating the product is still the objective of an oligopolist.</a:t>
            </a:r>
          </a:p>
          <a:p>
            <a:pPr>
              <a:buFontTx/>
              <a:buChar char="-"/>
            </a:pPr>
            <a:endParaRPr lang="en-US" dirty="0"/>
          </a:p>
          <a:p>
            <a:pPr>
              <a:buFontTx/>
              <a:buChar char="-"/>
            </a:pPr>
            <a:r>
              <a:rPr lang="en-US" dirty="0"/>
              <a:t>Oligopolists have what is known as </a:t>
            </a:r>
            <a:r>
              <a:rPr lang="en-US" b="1" dirty="0"/>
              <a:t>market power</a:t>
            </a:r>
            <a:r>
              <a:rPr lang="en-US" dirty="0"/>
              <a:t>.</a:t>
            </a:r>
            <a:endParaRPr lang="en-US" b="1" dirty="0"/>
          </a:p>
        </p:txBody>
      </p:sp>
    </p:spTree>
    <p:extLst>
      <p:ext uri="{BB962C8B-B14F-4D97-AF65-F5344CB8AC3E}">
        <p14:creationId xmlns:p14="http://schemas.microsoft.com/office/powerpoint/2010/main" val="1562615232"/>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Oligopoly: continued</a:t>
            </a:r>
          </a:p>
        </p:txBody>
      </p:sp>
      <p:sp>
        <p:nvSpPr>
          <p:cNvPr id="3" name="Content Placeholder 2"/>
          <p:cNvSpPr>
            <a:spLocks noGrp="1"/>
          </p:cNvSpPr>
          <p:nvPr>
            <p:ph idx="1"/>
          </p:nvPr>
        </p:nvSpPr>
        <p:spPr/>
        <p:txBody>
          <a:bodyPr>
            <a:normAutofit fontScale="85000" lnSpcReduction="20000"/>
          </a:bodyPr>
          <a:lstStyle/>
          <a:p>
            <a:pPr>
              <a:buFontTx/>
              <a:buChar char="-"/>
            </a:pPr>
            <a:r>
              <a:rPr lang="en-US" dirty="0"/>
              <a:t>If an oligopolist tries to raise its price, then there is no reason for other oligopolies to follow.</a:t>
            </a:r>
          </a:p>
          <a:p>
            <a:pPr>
              <a:buFontTx/>
              <a:buChar char="-"/>
            </a:pPr>
            <a:endParaRPr lang="en-US" dirty="0"/>
          </a:p>
          <a:p>
            <a:pPr>
              <a:buFontTx/>
              <a:buChar char="-"/>
            </a:pPr>
            <a:r>
              <a:rPr lang="en-US" dirty="0"/>
              <a:t>If an oligopolist attempts to lower its price, then the other firms will immediately retaliate. </a:t>
            </a:r>
          </a:p>
          <a:p>
            <a:pPr>
              <a:buFontTx/>
              <a:buChar char="-"/>
            </a:pPr>
            <a:endParaRPr lang="en-US" dirty="0"/>
          </a:p>
          <a:p>
            <a:pPr>
              <a:buFontTx/>
              <a:buChar char="-"/>
            </a:pPr>
            <a:r>
              <a:rPr lang="en-US" dirty="0"/>
              <a:t>Oligopolies emerge because of thin markets or barriers to entry.</a:t>
            </a:r>
          </a:p>
          <a:p>
            <a:pPr>
              <a:buFontTx/>
              <a:buChar char="-"/>
            </a:pPr>
            <a:endParaRPr lang="en-US" dirty="0"/>
          </a:p>
          <a:p>
            <a:pPr>
              <a:buFontTx/>
              <a:buChar char="-"/>
            </a:pPr>
            <a:r>
              <a:rPr lang="en-US" dirty="0"/>
              <a:t>Price leadership occurs in oligopolies, where one firm leads and other set prices accordingly.</a:t>
            </a:r>
          </a:p>
          <a:p>
            <a:pPr>
              <a:buFontTx/>
              <a:buChar char="-"/>
            </a:pPr>
            <a:endParaRPr lang="en-US" dirty="0"/>
          </a:p>
          <a:p>
            <a:pPr>
              <a:buFontTx/>
              <a:buChar char="-"/>
            </a:pPr>
            <a:r>
              <a:rPr lang="en-US" dirty="0"/>
              <a:t>Classic example: airline industry.</a:t>
            </a:r>
          </a:p>
        </p:txBody>
      </p:sp>
      <p:sp>
        <p:nvSpPr>
          <p:cNvPr id="18" name="SMARTInkShape-4368"/>
          <p:cNvSpPr/>
          <p:nvPr/>
        </p:nvSpPr>
        <p:spPr>
          <a:xfrm>
            <a:off x="438150" y="3028950"/>
            <a:ext cx="438151" cy="179652"/>
          </a:xfrm>
          <a:custGeom>
            <a:avLst/>
            <a:gdLst/>
            <a:ahLst/>
            <a:cxnLst/>
            <a:rect l="0" t="0" r="0" b="0"/>
            <a:pathLst>
              <a:path w="438151" h="179652">
                <a:moveTo>
                  <a:pt x="0" y="171450"/>
                </a:moveTo>
                <a:lnTo>
                  <a:pt x="0" y="176507"/>
                </a:lnTo>
                <a:lnTo>
                  <a:pt x="1058" y="177996"/>
                </a:lnTo>
                <a:lnTo>
                  <a:pt x="2822" y="178989"/>
                </a:lnTo>
                <a:lnTo>
                  <a:pt x="5056" y="179651"/>
                </a:lnTo>
                <a:lnTo>
                  <a:pt x="50817" y="162545"/>
                </a:lnTo>
                <a:lnTo>
                  <a:pt x="93999" y="145741"/>
                </a:lnTo>
                <a:lnTo>
                  <a:pt x="138747" y="123137"/>
                </a:lnTo>
                <a:lnTo>
                  <a:pt x="179752" y="107393"/>
                </a:lnTo>
                <a:lnTo>
                  <a:pt x="218713" y="93204"/>
                </a:lnTo>
                <a:lnTo>
                  <a:pt x="264747" y="69446"/>
                </a:lnTo>
                <a:lnTo>
                  <a:pt x="312019" y="45429"/>
                </a:lnTo>
                <a:lnTo>
                  <a:pt x="349507" y="31922"/>
                </a:lnTo>
                <a:lnTo>
                  <a:pt x="4381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4369"/>
          <p:cNvSpPr/>
          <p:nvPr/>
        </p:nvSpPr>
        <p:spPr>
          <a:xfrm>
            <a:off x="514350" y="2124075"/>
            <a:ext cx="409576" cy="219076"/>
          </a:xfrm>
          <a:custGeom>
            <a:avLst/>
            <a:gdLst/>
            <a:ahLst/>
            <a:cxnLst/>
            <a:rect l="0" t="0" r="0" b="0"/>
            <a:pathLst>
              <a:path w="409576" h="219076">
                <a:moveTo>
                  <a:pt x="0" y="219075"/>
                </a:moveTo>
                <a:lnTo>
                  <a:pt x="0" y="210874"/>
                </a:lnTo>
                <a:lnTo>
                  <a:pt x="1058" y="210433"/>
                </a:lnTo>
                <a:lnTo>
                  <a:pt x="5056" y="209942"/>
                </a:lnTo>
                <a:lnTo>
                  <a:pt x="48303" y="183626"/>
                </a:lnTo>
                <a:lnTo>
                  <a:pt x="95227" y="155446"/>
                </a:lnTo>
                <a:lnTo>
                  <a:pt x="134810" y="131621"/>
                </a:lnTo>
                <a:lnTo>
                  <a:pt x="181167" y="104129"/>
                </a:lnTo>
                <a:lnTo>
                  <a:pt x="227567" y="79486"/>
                </a:lnTo>
                <a:lnTo>
                  <a:pt x="268027" y="55453"/>
                </a:lnTo>
                <a:lnTo>
                  <a:pt x="314500" y="30756"/>
                </a:lnTo>
                <a:lnTo>
                  <a:pt x="352459" y="16306"/>
                </a:lnTo>
                <a:lnTo>
                  <a:pt x="4095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17616709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Utility: In-depth</a:t>
            </a:r>
          </a:p>
        </p:txBody>
      </p:sp>
      <p:sp>
        <p:nvSpPr>
          <p:cNvPr id="3" name="Content Placeholder 2"/>
          <p:cNvSpPr>
            <a:spLocks noGrp="1"/>
          </p:cNvSpPr>
          <p:nvPr>
            <p:ph idx="1"/>
          </p:nvPr>
        </p:nvSpPr>
        <p:spPr/>
        <p:txBody>
          <a:bodyPr>
            <a:noAutofit/>
          </a:bodyPr>
          <a:lstStyle/>
          <a:p>
            <a:pPr>
              <a:buFontTx/>
              <a:buChar char="-"/>
            </a:pPr>
            <a:r>
              <a:rPr lang="en-US" sz="3200" dirty="0"/>
              <a:t>In real life difficult to measure someone’s level of utility</a:t>
            </a:r>
          </a:p>
          <a:p>
            <a:pPr>
              <a:buFontTx/>
              <a:buChar char="-"/>
            </a:pPr>
            <a:endParaRPr lang="en-US" sz="3200" dirty="0"/>
          </a:p>
          <a:p>
            <a:pPr>
              <a:buFontTx/>
              <a:buChar char="-"/>
            </a:pPr>
            <a:r>
              <a:rPr lang="en-US" sz="3200" dirty="0"/>
              <a:t>Think of water (measured in gallons)</a:t>
            </a:r>
          </a:p>
          <a:p>
            <a:pPr>
              <a:buFontTx/>
              <a:buChar char="-"/>
            </a:pPr>
            <a:endParaRPr lang="en-US" sz="3200" dirty="0"/>
          </a:p>
          <a:p>
            <a:pPr>
              <a:buFontTx/>
              <a:buChar char="-"/>
            </a:pPr>
            <a:r>
              <a:rPr lang="en-US" sz="3200" dirty="0"/>
              <a:t>But how does one measure somebody’s satisfaction level.</a:t>
            </a:r>
          </a:p>
          <a:p>
            <a:pPr>
              <a:buFontTx/>
              <a:buChar char="-"/>
            </a:pPr>
            <a:endParaRPr lang="en-US" sz="3200" dirty="0"/>
          </a:p>
          <a:p>
            <a:pPr>
              <a:buFontTx/>
              <a:buChar char="-"/>
            </a:pPr>
            <a:r>
              <a:rPr lang="en-US" sz="3200" dirty="0"/>
              <a:t>For </a:t>
            </a:r>
            <a:r>
              <a:rPr lang="en-US" sz="3200" dirty="0" err="1"/>
              <a:t>eg</a:t>
            </a:r>
            <a:r>
              <a:rPr lang="en-US" sz="3200" dirty="0"/>
              <a:t>: you eat two cups of ice-cream, can you tell me how “happy you are” vs. when you have three cups?</a:t>
            </a:r>
          </a:p>
        </p:txBody>
      </p:sp>
    </p:spTree>
    <p:extLst>
      <p:ext uri="{BB962C8B-B14F-4D97-AF65-F5344CB8AC3E}">
        <p14:creationId xmlns:p14="http://schemas.microsoft.com/office/powerpoint/2010/main" val="2438704032"/>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Oligopoly: continued</a:t>
            </a:r>
          </a:p>
        </p:txBody>
      </p:sp>
      <p:sp>
        <p:nvSpPr>
          <p:cNvPr id="3" name="Content Placeholder 2"/>
          <p:cNvSpPr>
            <a:spLocks noGrp="1"/>
          </p:cNvSpPr>
          <p:nvPr>
            <p:ph idx="1"/>
          </p:nvPr>
        </p:nvSpPr>
        <p:spPr/>
        <p:txBody>
          <a:bodyPr/>
          <a:lstStyle/>
          <a:p>
            <a:pPr>
              <a:buFontTx/>
              <a:buChar char="-"/>
            </a:pPr>
            <a:r>
              <a:rPr lang="en-US" dirty="0"/>
              <a:t>Creates opportunities for collusion </a:t>
            </a:r>
            <a:r>
              <a:rPr lang="en-US" b="1" dirty="0"/>
              <a:t>amongst firms</a:t>
            </a:r>
            <a:r>
              <a:rPr lang="en-US" dirty="0"/>
              <a:t>.</a:t>
            </a:r>
          </a:p>
          <a:p>
            <a:pPr>
              <a:buFontTx/>
              <a:buChar char="-"/>
            </a:pPr>
            <a:endParaRPr lang="en-US" b="1" dirty="0"/>
          </a:p>
          <a:p>
            <a:pPr>
              <a:buFontTx/>
              <a:buChar char="-"/>
            </a:pPr>
            <a:r>
              <a:rPr lang="en-US" dirty="0"/>
              <a:t>But this does not necessarily occur.</a:t>
            </a:r>
          </a:p>
          <a:p>
            <a:pPr>
              <a:buFontTx/>
              <a:buChar char="-"/>
            </a:pPr>
            <a:endParaRPr lang="en-US" dirty="0"/>
          </a:p>
          <a:p>
            <a:pPr>
              <a:buFontTx/>
              <a:buChar char="-"/>
            </a:pPr>
            <a:r>
              <a:rPr lang="en-US" dirty="0"/>
              <a:t>Mergers and Acquisitions another common feature of oligopolies. (One of the reason oligopolies are formed).</a:t>
            </a:r>
          </a:p>
          <a:p>
            <a:pPr>
              <a:buFontTx/>
              <a:buChar char="-"/>
            </a:pPr>
            <a:endParaRPr lang="en-US" dirty="0"/>
          </a:p>
          <a:p>
            <a:pPr>
              <a:buFontTx/>
              <a:buChar char="-"/>
            </a:pPr>
            <a:r>
              <a:rPr lang="en-US" dirty="0"/>
              <a:t>Most recent example: Merger of AT&amp;T and Time Warner.</a:t>
            </a:r>
          </a:p>
        </p:txBody>
      </p:sp>
    </p:spTree>
    <p:extLst>
      <p:ext uri="{BB962C8B-B14F-4D97-AF65-F5344CB8AC3E}">
        <p14:creationId xmlns:p14="http://schemas.microsoft.com/office/powerpoint/2010/main" val="3572048198"/>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dirty="0"/>
              <a:t>- Important points to remember:</a:t>
            </a:r>
          </a:p>
          <a:p>
            <a:endParaRPr lang="en-US" dirty="0"/>
          </a:p>
          <a:p>
            <a:pPr marL="514350" indent="-514350">
              <a:buAutoNum type="arabicParenR"/>
            </a:pPr>
            <a:r>
              <a:rPr lang="en-US" dirty="0"/>
              <a:t>If an oligopolist reduces prices, then other </a:t>
            </a:r>
            <a:r>
              <a:rPr lang="en-US" dirty="0" err="1"/>
              <a:t>oligopolists</a:t>
            </a:r>
            <a:r>
              <a:rPr lang="en-US" dirty="0"/>
              <a:t> in the market will follow suit because they do not want to be undercut in the market.</a:t>
            </a:r>
          </a:p>
          <a:p>
            <a:pPr marL="514350" indent="-514350">
              <a:buAutoNum type="arabicParenR"/>
            </a:pPr>
            <a:endParaRPr lang="en-US" dirty="0"/>
          </a:p>
          <a:p>
            <a:pPr marL="514350" indent="-514350">
              <a:buAutoNum type="arabicParenR"/>
            </a:pPr>
            <a:r>
              <a:rPr lang="en-US" dirty="0"/>
              <a:t>However, if 1 oligopolist increases his price, then it is not necessary that others follow the leader, since the rest might be eyeing a higher market share.</a:t>
            </a:r>
          </a:p>
        </p:txBody>
      </p:sp>
    </p:spTree>
    <p:extLst>
      <p:ext uri="{BB962C8B-B14F-4D97-AF65-F5344CB8AC3E}">
        <p14:creationId xmlns:p14="http://schemas.microsoft.com/office/powerpoint/2010/main" val="515998371"/>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Monopoly</a:t>
            </a:r>
          </a:p>
        </p:txBody>
      </p:sp>
      <p:sp>
        <p:nvSpPr>
          <p:cNvPr id="3" name="Content Placeholder 2"/>
          <p:cNvSpPr>
            <a:spLocks noGrp="1"/>
          </p:cNvSpPr>
          <p:nvPr>
            <p:ph idx="1"/>
          </p:nvPr>
        </p:nvSpPr>
        <p:spPr/>
        <p:txBody>
          <a:bodyPr/>
          <a:lstStyle/>
          <a:p>
            <a:pPr>
              <a:buFontTx/>
              <a:buChar char="-"/>
            </a:pPr>
            <a:r>
              <a:rPr lang="en-US" dirty="0"/>
              <a:t>At the opposite end of perfect competition is </a:t>
            </a:r>
            <a:r>
              <a:rPr lang="en-US" b="1" dirty="0"/>
              <a:t>monopoly.</a:t>
            </a:r>
          </a:p>
          <a:p>
            <a:pPr>
              <a:buFontTx/>
              <a:buChar char="-"/>
            </a:pPr>
            <a:endParaRPr lang="en-US" b="1" dirty="0"/>
          </a:p>
          <a:p>
            <a:pPr>
              <a:buFontTx/>
              <a:buChar char="-"/>
            </a:pPr>
            <a:r>
              <a:rPr lang="en-US" dirty="0"/>
              <a:t>Only </a:t>
            </a:r>
            <a:r>
              <a:rPr lang="en-US" b="1" dirty="0"/>
              <a:t>1 seller </a:t>
            </a:r>
            <a:r>
              <a:rPr lang="en-US" dirty="0"/>
              <a:t>in the market.</a:t>
            </a:r>
          </a:p>
          <a:p>
            <a:pPr>
              <a:buFontTx/>
              <a:buChar char="-"/>
            </a:pPr>
            <a:endParaRPr lang="en-US" dirty="0"/>
          </a:p>
          <a:p>
            <a:pPr>
              <a:buFontTx/>
              <a:buChar char="-"/>
            </a:pPr>
            <a:r>
              <a:rPr lang="en-US" dirty="0"/>
              <a:t>Number one reason for monopolies to exist: barriers to entry.</a:t>
            </a:r>
          </a:p>
          <a:p>
            <a:pPr>
              <a:buFontTx/>
              <a:buChar char="-"/>
            </a:pPr>
            <a:endParaRPr lang="en-US" dirty="0"/>
          </a:p>
          <a:p>
            <a:pPr marL="0" indent="0">
              <a:buNone/>
            </a:pPr>
            <a:r>
              <a:rPr lang="en-US" dirty="0"/>
              <a:t>Classic example: Microsoft, only recognizable  broad social network. </a:t>
            </a:r>
          </a:p>
        </p:txBody>
      </p:sp>
      <p:grpSp>
        <p:nvGrpSpPr>
          <p:cNvPr id="99" name="SMARTInkShape-Group884"/>
          <p:cNvGrpSpPr/>
          <p:nvPr/>
        </p:nvGrpSpPr>
        <p:grpSpPr>
          <a:xfrm>
            <a:off x="8572500" y="4572000"/>
            <a:ext cx="2828926" cy="581026"/>
            <a:chOff x="8572500" y="4572000"/>
            <a:chExt cx="2828926" cy="581026"/>
          </a:xfrm>
        </p:grpSpPr>
        <p:sp>
          <p:nvSpPr>
            <p:cNvPr id="84" name="SMARTInkShape-4370"/>
            <p:cNvSpPr/>
            <p:nvPr/>
          </p:nvSpPr>
          <p:spPr>
            <a:xfrm>
              <a:off x="9667875" y="4708772"/>
              <a:ext cx="85726" cy="72779"/>
            </a:xfrm>
            <a:custGeom>
              <a:avLst/>
              <a:gdLst/>
              <a:ahLst/>
              <a:cxnLst/>
              <a:rect l="0" t="0" r="0" b="0"/>
              <a:pathLst>
                <a:path w="85726" h="72779">
                  <a:moveTo>
                    <a:pt x="0" y="34678"/>
                  </a:moveTo>
                  <a:lnTo>
                    <a:pt x="0" y="47935"/>
                  </a:lnTo>
                  <a:lnTo>
                    <a:pt x="2822" y="53976"/>
                  </a:lnTo>
                  <a:lnTo>
                    <a:pt x="9133" y="62710"/>
                  </a:lnTo>
                  <a:lnTo>
                    <a:pt x="12333" y="28856"/>
                  </a:lnTo>
                  <a:lnTo>
                    <a:pt x="22704" y="13903"/>
                  </a:lnTo>
                  <a:lnTo>
                    <a:pt x="27836" y="8128"/>
                  </a:lnTo>
                  <a:lnTo>
                    <a:pt x="39182" y="1711"/>
                  </a:lnTo>
                  <a:lnTo>
                    <a:pt x="45172" y="0"/>
                  </a:lnTo>
                  <a:lnTo>
                    <a:pt x="57470" y="921"/>
                  </a:lnTo>
                  <a:lnTo>
                    <a:pt x="77557" y="5079"/>
                  </a:lnTo>
                  <a:lnTo>
                    <a:pt x="80280" y="8595"/>
                  </a:lnTo>
                  <a:lnTo>
                    <a:pt x="84111" y="28714"/>
                  </a:lnTo>
                  <a:lnTo>
                    <a:pt x="85725" y="7277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 name="SMARTInkShape-4371"/>
            <p:cNvSpPr/>
            <p:nvPr/>
          </p:nvSpPr>
          <p:spPr>
            <a:xfrm>
              <a:off x="10858500" y="4749036"/>
              <a:ext cx="542926" cy="165865"/>
            </a:xfrm>
            <a:custGeom>
              <a:avLst/>
              <a:gdLst/>
              <a:ahLst/>
              <a:cxnLst/>
              <a:rect l="0" t="0" r="0" b="0"/>
              <a:pathLst>
                <a:path w="542926" h="165865">
                  <a:moveTo>
                    <a:pt x="0" y="22989"/>
                  </a:moveTo>
                  <a:lnTo>
                    <a:pt x="10113" y="28045"/>
                  </a:lnTo>
                  <a:lnTo>
                    <a:pt x="53673" y="31925"/>
                  </a:lnTo>
                  <a:lnTo>
                    <a:pt x="94988" y="31378"/>
                  </a:lnTo>
                  <a:lnTo>
                    <a:pt x="124665" y="24303"/>
                  </a:lnTo>
                  <a:lnTo>
                    <a:pt x="127561" y="22807"/>
                  </a:lnTo>
                  <a:lnTo>
                    <a:pt x="129490" y="20751"/>
                  </a:lnTo>
                  <a:lnTo>
                    <a:pt x="130777" y="18322"/>
                  </a:lnTo>
                  <a:lnTo>
                    <a:pt x="129518" y="15644"/>
                  </a:lnTo>
                  <a:lnTo>
                    <a:pt x="117633" y="6819"/>
                  </a:lnTo>
                  <a:lnTo>
                    <a:pt x="106610" y="633"/>
                  </a:lnTo>
                  <a:lnTo>
                    <a:pt x="91833" y="0"/>
                  </a:lnTo>
                  <a:lnTo>
                    <a:pt x="56474" y="8217"/>
                  </a:lnTo>
                  <a:lnTo>
                    <a:pt x="33432" y="22022"/>
                  </a:lnTo>
                  <a:lnTo>
                    <a:pt x="25442" y="30673"/>
                  </a:lnTo>
                  <a:lnTo>
                    <a:pt x="23312" y="34462"/>
                  </a:lnTo>
                  <a:lnTo>
                    <a:pt x="22949" y="38046"/>
                  </a:lnTo>
                  <a:lnTo>
                    <a:pt x="25369" y="44850"/>
                  </a:lnTo>
                  <a:lnTo>
                    <a:pt x="37739" y="54631"/>
                  </a:lnTo>
                  <a:lnTo>
                    <a:pt x="54808" y="59176"/>
                  </a:lnTo>
                  <a:lnTo>
                    <a:pt x="101295" y="52048"/>
                  </a:lnTo>
                  <a:lnTo>
                    <a:pt x="146695" y="34177"/>
                  </a:lnTo>
                  <a:lnTo>
                    <a:pt x="188886" y="17916"/>
                  </a:lnTo>
                  <a:lnTo>
                    <a:pt x="199661" y="15443"/>
                  </a:lnTo>
                  <a:lnTo>
                    <a:pt x="204014" y="15841"/>
                  </a:lnTo>
                  <a:lnTo>
                    <a:pt x="211677" y="19107"/>
                  </a:lnTo>
                  <a:lnTo>
                    <a:pt x="221938" y="31952"/>
                  </a:lnTo>
                  <a:lnTo>
                    <a:pt x="241272" y="75869"/>
                  </a:lnTo>
                  <a:lnTo>
                    <a:pt x="246391" y="94544"/>
                  </a:lnTo>
                  <a:lnTo>
                    <a:pt x="247484" y="106639"/>
                  </a:lnTo>
                  <a:lnTo>
                    <a:pt x="248676" y="99642"/>
                  </a:lnTo>
                  <a:lnTo>
                    <a:pt x="262835" y="54888"/>
                  </a:lnTo>
                  <a:lnTo>
                    <a:pt x="264982" y="43163"/>
                  </a:lnTo>
                  <a:lnTo>
                    <a:pt x="274403" y="31602"/>
                  </a:lnTo>
                  <a:lnTo>
                    <a:pt x="288115" y="21526"/>
                  </a:lnTo>
                  <a:lnTo>
                    <a:pt x="301265" y="17047"/>
                  </a:lnTo>
                  <a:lnTo>
                    <a:pt x="314165" y="17879"/>
                  </a:lnTo>
                  <a:lnTo>
                    <a:pt x="324838" y="21776"/>
                  </a:lnTo>
                  <a:lnTo>
                    <a:pt x="327684" y="24297"/>
                  </a:lnTo>
                  <a:lnTo>
                    <a:pt x="331904" y="32037"/>
                  </a:lnTo>
                  <a:lnTo>
                    <a:pt x="349400" y="77759"/>
                  </a:lnTo>
                  <a:lnTo>
                    <a:pt x="355667" y="84373"/>
                  </a:lnTo>
                  <a:lnTo>
                    <a:pt x="361980" y="87312"/>
                  </a:lnTo>
                  <a:lnTo>
                    <a:pt x="374656" y="89200"/>
                  </a:lnTo>
                  <a:lnTo>
                    <a:pt x="381003" y="86635"/>
                  </a:lnTo>
                  <a:lnTo>
                    <a:pt x="416056" y="62809"/>
                  </a:lnTo>
                  <a:lnTo>
                    <a:pt x="446773" y="54896"/>
                  </a:lnTo>
                  <a:lnTo>
                    <a:pt x="475484" y="52222"/>
                  </a:lnTo>
                  <a:lnTo>
                    <a:pt x="486846" y="57501"/>
                  </a:lnTo>
                  <a:lnTo>
                    <a:pt x="506330" y="73081"/>
                  </a:lnTo>
                  <a:lnTo>
                    <a:pt x="526904" y="114235"/>
                  </a:lnTo>
                  <a:lnTo>
                    <a:pt x="542925" y="16586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SMARTInkShape-4372"/>
            <p:cNvSpPr/>
            <p:nvPr/>
          </p:nvSpPr>
          <p:spPr>
            <a:xfrm>
              <a:off x="10791825" y="4572000"/>
              <a:ext cx="28576" cy="266701"/>
            </a:xfrm>
            <a:custGeom>
              <a:avLst/>
              <a:gdLst/>
              <a:ahLst/>
              <a:cxnLst/>
              <a:rect l="0" t="0" r="0" b="0"/>
              <a:pathLst>
                <a:path w="28576" h="266701">
                  <a:moveTo>
                    <a:pt x="0" y="0"/>
                  </a:moveTo>
                  <a:lnTo>
                    <a:pt x="8202" y="0"/>
                  </a:lnTo>
                  <a:lnTo>
                    <a:pt x="8643" y="1058"/>
                  </a:lnTo>
                  <a:lnTo>
                    <a:pt x="17011" y="48487"/>
                  </a:lnTo>
                  <a:lnTo>
                    <a:pt x="18447" y="89861"/>
                  </a:lnTo>
                  <a:lnTo>
                    <a:pt x="18871" y="130695"/>
                  </a:lnTo>
                  <a:lnTo>
                    <a:pt x="18997" y="177366"/>
                  </a:lnTo>
                  <a:lnTo>
                    <a:pt x="28575" y="2667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 name="SMARTInkShape-4373"/>
            <p:cNvSpPr/>
            <p:nvPr/>
          </p:nvSpPr>
          <p:spPr>
            <a:xfrm>
              <a:off x="8810625" y="4581559"/>
              <a:ext cx="47626" cy="476217"/>
            </a:xfrm>
            <a:custGeom>
              <a:avLst/>
              <a:gdLst/>
              <a:ahLst/>
              <a:cxnLst/>
              <a:rect l="0" t="0" r="0" b="0"/>
              <a:pathLst>
                <a:path w="47626" h="476217">
                  <a:moveTo>
                    <a:pt x="0" y="9491"/>
                  </a:moveTo>
                  <a:lnTo>
                    <a:pt x="0" y="358"/>
                  </a:lnTo>
                  <a:lnTo>
                    <a:pt x="8201" y="0"/>
                  </a:lnTo>
                  <a:lnTo>
                    <a:pt x="8643" y="1047"/>
                  </a:lnTo>
                  <a:lnTo>
                    <a:pt x="12173" y="13154"/>
                  </a:lnTo>
                  <a:lnTo>
                    <a:pt x="15994" y="23819"/>
                  </a:lnTo>
                  <a:lnTo>
                    <a:pt x="25327" y="68038"/>
                  </a:lnTo>
                  <a:lnTo>
                    <a:pt x="30755" y="113483"/>
                  </a:lnTo>
                  <a:lnTo>
                    <a:pt x="34836" y="147785"/>
                  </a:lnTo>
                  <a:lnTo>
                    <a:pt x="36650" y="187724"/>
                  </a:lnTo>
                  <a:lnTo>
                    <a:pt x="37455" y="221703"/>
                  </a:lnTo>
                  <a:lnTo>
                    <a:pt x="40731" y="261810"/>
                  </a:lnTo>
                  <a:lnTo>
                    <a:pt x="46264" y="303807"/>
                  </a:lnTo>
                  <a:lnTo>
                    <a:pt x="47222" y="348226"/>
                  </a:lnTo>
                  <a:lnTo>
                    <a:pt x="47506" y="386435"/>
                  </a:lnTo>
                  <a:lnTo>
                    <a:pt x="47625" y="47621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 name="SMARTInkShape-4374"/>
            <p:cNvSpPr/>
            <p:nvPr/>
          </p:nvSpPr>
          <p:spPr>
            <a:xfrm>
              <a:off x="8630974" y="5048250"/>
              <a:ext cx="1857566" cy="104776"/>
            </a:xfrm>
            <a:custGeom>
              <a:avLst/>
              <a:gdLst/>
              <a:ahLst/>
              <a:cxnLst/>
              <a:rect l="0" t="0" r="0" b="0"/>
              <a:pathLst>
                <a:path w="1857566" h="104776">
                  <a:moveTo>
                    <a:pt x="8201" y="85725"/>
                  </a:moveTo>
                  <a:lnTo>
                    <a:pt x="0" y="85725"/>
                  </a:lnTo>
                  <a:lnTo>
                    <a:pt x="4125" y="80669"/>
                  </a:lnTo>
                  <a:lnTo>
                    <a:pt x="9212" y="78186"/>
                  </a:lnTo>
                  <a:lnTo>
                    <a:pt x="55601" y="73552"/>
                  </a:lnTo>
                  <a:lnTo>
                    <a:pt x="98938" y="68034"/>
                  </a:lnTo>
                  <a:lnTo>
                    <a:pt x="145952" y="65885"/>
                  </a:lnTo>
                  <a:lnTo>
                    <a:pt x="185487" y="61738"/>
                  </a:lnTo>
                  <a:lnTo>
                    <a:pt x="219991" y="59189"/>
                  </a:lnTo>
                  <a:lnTo>
                    <a:pt x="266040" y="57754"/>
                  </a:lnTo>
                  <a:lnTo>
                    <a:pt x="313198" y="57329"/>
                  </a:lnTo>
                  <a:lnTo>
                    <a:pt x="345897" y="57230"/>
                  </a:lnTo>
                  <a:lnTo>
                    <a:pt x="381596" y="57186"/>
                  </a:lnTo>
                  <a:lnTo>
                    <a:pt x="415807" y="57166"/>
                  </a:lnTo>
                  <a:lnTo>
                    <a:pt x="449710" y="57157"/>
                  </a:lnTo>
                  <a:lnTo>
                    <a:pt x="485943" y="57153"/>
                  </a:lnTo>
                  <a:lnTo>
                    <a:pt x="523215" y="59974"/>
                  </a:lnTo>
                  <a:lnTo>
                    <a:pt x="559887" y="63697"/>
                  </a:lnTo>
                  <a:lnTo>
                    <a:pt x="593826" y="65351"/>
                  </a:lnTo>
                  <a:lnTo>
                    <a:pt x="629371" y="66087"/>
                  </a:lnTo>
                  <a:lnTo>
                    <a:pt x="666334" y="67472"/>
                  </a:lnTo>
                  <a:lnTo>
                    <a:pt x="703930" y="71615"/>
                  </a:lnTo>
                  <a:lnTo>
                    <a:pt x="738983" y="74162"/>
                  </a:lnTo>
                  <a:lnTo>
                    <a:pt x="773260" y="75294"/>
                  </a:lnTo>
                  <a:lnTo>
                    <a:pt x="809661" y="75798"/>
                  </a:lnTo>
                  <a:lnTo>
                    <a:pt x="844183" y="78843"/>
                  </a:lnTo>
                  <a:lnTo>
                    <a:pt x="877165" y="82666"/>
                  </a:lnTo>
                  <a:lnTo>
                    <a:pt x="909463" y="84366"/>
                  </a:lnTo>
                  <a:lnTo>
                    <a:pt x="944278" y="85121"/>
                  </a:lnTo>
                  <a:lnTo>
                    <a:pt x="980919" y="85456"/>
                  </a:lnTo>
                  <a:lnTo>
                    <a:pt x="1018370" y="85606"/>
                  </a:lnTo>
                  <a:lnTo>
                    <a:pt x="1056182" y="85672"/>
                  </a:lnTo>
                  <a:lnTo>
                    <a:pt x="1094153" y="85701"/>
                  </a:lnTo>
                  <a:lnTo>
                    <a:pt x="1132196" y="85715"/>
                  </a:lnTo>
                  <a:lnTo>
                    <a:pt x="1170272" y="88542"/>
                  </a:lnTo>
                  <a:lnTo>
                    <a:pt x="1208360" y="92270"/>
                  </a:lnTo>
                  <a:lnTo>
                    <a:pt x="1246456" y="93925"/>
                  </a:lnTo>
                  <a:lnTo>
                    <a:pt x="1284553" y="94661"/>
                  </a:lnTo>
                  <a:lnTo>
                    <a:pt x="1322653" y="94988"/>
                  </a:lnTo>
                  <a:lnTo>
                    <a:pt x="1360753" y="95135"/>
                  </a:lnTo>
                  <a:lnTo>
                    <a:pt x="1396029" y="95198"/>
                  </a:lnTo>
                  <a:lnTo>
                    <a:pt x="1430405" y="95228"/>
                  </a:lnTo>
                  <a:lnTo>
                    <a:pt x="1466850" y="95240"/>
                  </a:lnTo>
                  <a:lnTo>
                    <a:pt x="1504214" y="95245"/>
                  </a:lnTo>
                  <a:lnTo>
                    <a:pt x="1540929" y="95248"/>
                  </a:lnTo>
                  <a:lnTo>
                    <a:pt x="1574885" y="95249"/>
                  </a:lnTo>
                  <a:lnTo>
                    <a:pt x="1607617" y="95249"/>
                  </a:lnTo>
                  <a:lnTo>
                    <a:pt x="1639802" y="95250"/>
                  </a:lnTo>
                  <a:lnTo>
                    <a:pt x="1686615" y="95250"/>
                  </a:lnTo>
                  <a:lnTo>
                    <a:pt x="1727766" y="95250"/>
                  </a:lnTo>
                  <a:lnTo>
                    <a:pt x="1765712" y="95250"/>
                  </a:lnTo>
                  <a:lnTo>
                    <a:pt x="1807513" y="95250"/>
                  </a:lnTo>
                  <a:lnTo>
                    <a:pt x="1847268" y="94192"/>
                  </a:lnTo>
                  <a:lnTo>
                    <a:pt x="1856733" y="90194"/>
                  </a:lnTo>
                  <a:lnTo>
                    <a:pt x="1857565" y="87646"/>
                  </a:lnTo>
                  <a:lnTo>
                    <a:pt x="1856001" y="84889"/>
                  </a:lnTo>
                  <a:lnTo>
                    <a:pt x="1852843" y="81993"/>
                  </a:lnTo>
                  <a:lnTo>
                    <a:pt x="1810810" y="63194"/>
                  </a:lnTo>
                  <a:lnTo>
                    <a:pt x="1772208" y="51650"/>
                  </a:lnTo>
                  <a:lnTo>
                    <a:pt x="1727727" y="41527"/>
                  </a:lnTo>
                  <a:lnTo>
                    <a:pt x="1696713" y="35037"/>
                  </a:lnTo>
                  <a:lnTo>
                    <a:pt x="1662466" y="28625"/>
                  </a:lnTo>
                  <a:lnTo>
                    <a:pt x="1625022" y="23306"/>
                  </a:lnTo>
                  <a:lnTo>
                    <a:pt x="1583685" y="20941"/>
                  </a:lnTo>
                  <a:lnTo>
                    <a:pt x="1540619" y="17068"/>
                  </a:lnTo>
                  <a:lnTo>
                    <a:pt x="1495726" y="12878"/>
                  </a:lnTo>
                  <a:lnTo>
                    <a:pt x="1471901" y="11761"/>
                  </a:lnTo>
                  <a:lnTo>
                    <a:pt x="1447552" y="11015"/>
                  </a:lnTo>
                  <a:lnTo>
                    <a:pt x="1422851" y="9460"/>
                  </a:lnTo>
                  <a:lnTo>
                    <a:pt x="1397918" y="7365"/>
                  </a:lnTo>
                  <a:lnTo>
                    <a:pt x="1372829" y="4910"/>
                  </a:lnTo>
                  <a:lnTo>
                    <a:pt x="1347637" y="3273"/>
                  </a:lnTo>
                  <a:lnTo>
                    <a:pt x="1322374" y="2182"/>
                  </a:lnTo>
                  <a:lnTo>
                    <a:pt x="1297068" y="1455"/>
                  </a:lnTo>
                  <a:lnTo>
                    <a:pt x="1271730" y="970"/>
                  </a:lnTo>
                  <a:lnTo>
                    <a:pt x="1246370" y="646"/>
                  </a:lnTo>
                  <a:lnTo>
                    <a:pt x="1220997" y="431"/>
                  </a:lnTo>
                  <a:lnTo>
                    <a:pt x="1194555" y="287"/>
                  </a:lnTo>
                  <a:lnTo>
                    <a:pt x="1167405" y="192"/>
                  </a:lnTo>
                  <a:lnTo>
                    <a:pt x="1139777" y="128"/>
                  </a:lnTo>
                  <a:lnTo>
                    <a:pt x="1112895" y="85"/>
                  </a:lnTo>
                  <a:lnTo>
                    <a:pt x="1086506" y="57"/>
                  </a:lnTo>
                  <a:lnTo>
                    <a:pt x="1060445" y="38"/>
                  </a:lnTo>
                  <a:lnTo>
                    <a:pt x="1034606" y="25"/>
                  </a:lnTo>
                  <a:lnTo>
                    <a:pt x="1008912" y="17"/>
                  </a:lnTo>
                  <a:lnTo>
                    <a:pt x="983317" y="12"/>
                  </a:lnTo>
                  <a:lnTo>
                    <a:pt x="956728" y="8"/>
                  </a:lnTo>
                  <a:lnTo>
                    <a:pt x="929477" y="5"/>
                  </a:lnTo>
                  <a:lnTo>
                    <a:pt x="901785" y="3"/>
                  </a:lnTo>
                  <a:lnTo>
                    <a:pt x="874857" y="2"/>
                  </a:lnTo>
                  <a:lnTo>
                    <a:pt x="848438" y="2"/>
                  </a:lnTo>
                  <a:lnTo>
                    <a:pt x="822359" y="1"/>
                  </a:lnTo>
                  <a:lnTo>
                    <a:pt x="795448" y="1"/>
                  </a:lnTo>
                  <a:lnTo>
                    <a:pt x="767982" y="1"/>
                  </a:lnTo>
                  <a:lnTo>
                    <a:pt x="740147" y="1"/>
                  </a:lnTo>
                  <a:lnTo>
                    <a:pt x="713123" y="0"/>
                  </a:lnTo>
                  <a:lnTo>
                    <a:pt x="686642" y="0"/>
                  </a:lnTo>
                  <a:lnTo>
                    <a:pt x="660519" y="0"/>
                  </a:lnTo>
                  <a:lnTo>
                    <a:pt x="634639" y="1058"/>
                  </a:lnTo>
                  <a:lnTo>
                    <a:pt x="608918" y="2822"/>
                  </a:lnTo>
                  <a:lnTo>
                    <a:pt x="583304" y="5057"/>
                  </a:lnTo>
                  <a:lnTo>
                    <a:pt x="558820" y="6546"/>
                  </a:lnTo>
                  <a:lnTo>
                    <a:pt x="511860" y="8201"/>
                  </a:lnTo>
                  <a:lnTo>
                    <a:pt x="466294" y="11759"/>
                  </a:lnTo>
                  <a:lnTo>
                    <a:pt x="421348" y="15810"/>
                  </a:lnTo>
                  <a:lnTo>
                    <a:pt x="376678" y="17610"/>
                  </a:lnTo>
                  <a:lnTo>
                    <a:pt x="334952" y="21232"/>
                  </a:lnTo>
                  <a:lnTo>
                    <a:pt x="295241" y="25312"/>
                  </a:lnTo>
                  <a:lnTo>
                    <a:pt x="256425" y="27125"/>
                  </a:lnTo>
                  <a:lnTo>
                    <a:pt x="220828" y="30753"/>
                  </a:lnTo>
                  <a:lnTo>
                    <a:pt x="173860" y="35923"/>
                  </a:lnTo>
                  <a:lnTo>
                    <a:pt x="130311" y="40277"/>
                  </a:lnTo>
                  <a:lnTo>
                    <a:pt x="89537" y="45448"/>
                  </a:lnTo>
                  <a:lnTo>
                    <a:pt x="47316" y="47196"/>
                  </a:lnTo>
                  <a:lnTo>
                    <a:pt x="12611" y="47587"/>
                  </a:lnTo>
                  <a:lnTo>
                    <a:pt x="12199" y="48658"/>
                  </a:lnTo>
                  <a:lnTo>
                    <a:pt x="14564" y="52670"/>
                  </a:lnTo>
                  <a:lnTo>
                    <a:pt x="31959" y="60879"/>
                  </a:lnTo>
                  <a:lnTo>
                    <a:pt x="76613" y="71222"/>
                  </a:lnTo>
                  <a:lnTo>
                    <a:pt x="124099" y="75217"/>
                  </a:lnTo>
                  <a:lnTo>
                    <a:pt x="160606" y="75764"/>
                  </a:lnTo>
                  <a:lnTo>
                    <a:pt x="195881" y="76006"/>
                  </a:lnTo>
                  <a:lnTo>
                    <a:pt x="242669" y="76143"/>
                  </a:lnTo>
                  <a:lnTo>
                    <a:pt x="288987" y="76183"/>
                  </a:lnTo>
                  <a:lnTo>
                    <a:pt x="324553" y="76192"/>
                  </a:lnTo>
                  <a:lnTo>
                    <a:pt x="361527" y="76197"/>
                  </a:lnTo>
                  <a:lnTo>
                    <a:pt x="399128" y="76198"/>
                  </a:lnTo>
                  <a:lnTo>
                    <a:pt x="437004" y="76199"/>
                  </a:lnTo>
                  <a:lnTo>
                    <a:pt x="475005" y="76199"/>
                  </a:lnTo>
                  <a:lnTo>
                    <a:pt x="518705" y="76200"/>
                  </a:lnTo>
                  <a:lnTo>
                    <a:pt x="565292" y="76200"/>
                  </a:lnTo>
                  <a:lnTo>
                    <a:pt x="610691" y="76200"/>
                  </a:lnTo>
                  <a:lnTo>
                    <a:pt x="655563" y="76200"/>
                  </a:lnTo>
                  <a:lnTo>
                    <a:pt x="701259" y="77258"/>
                  </a:lnTo>
                  <a:lnTo>
                    <a:pt x="725298" y="79022"/>
                  </a:lnTo>
                  <a:lnTo>
                    <a:pt x="749791" y="81257"/>
                  </a:lnTo>
                  <a:lnTo>
                    <a:pt x="774586" y="82746"/>
                  </a:lnTo>
                  <a:lnTo>
                    <a:pt x="799582" y="83739"/>
                  </a:lnTo>
                  <a:lnTo>
                    <a:pt x="824713" y="84401"/>
                  </a:lnTo>
                  <a:lnTo>
                    <a:pt x="848876" y="84842"/>
                  </a:lnTo>
                  <a:lnTo>
                    <a:pt x="895479" y="85333"/>
                  </a:lnTo>
                  <a:lnTo>
                    <a:pt x="919336" y="86521"/>
                  </a:lnTo>
                  <a:lnTo>
                    <a:pt x="943708" y="88373"/>
                  </a:lnTo>
                  <a:lnTo>
                    <a:pt x="991249" y="93252"/>
                  </a:lnTo>
                  <a:lnTo>
                    <a:pt x="1033545" y="98948"/>
                  </a:lnTo>
                  <a:lnTo>
                    <a:pt x="1103576" y="1047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 name="SMARTInkShape-4375"/>
            <p:cNvSpPr/>
            <p:nvPr/>
          </p:nvSpPr>
          <p:spPr>
            <a:xfrm>
              <a:off x="8572500" y="4667250"/>
              <a:ext cx="184781" cy="127260"/>
            </a:xfrm>
            <a:custGeom>
              <a:avLst/>
              <a:gdLst/>
              <a:ahLst/>
              <a:cxnLst/>
              <a:rect l="0" t="0" r="0" b="0"/>
              <a:pathLst>
                <a:path w="184781" h="127260">
                  <a:moveTo>
                    <a:pt x="85725" y="0"/>
                  </a:moveTo>
                  <a:lnTo>
                    <a:pt x="72468" y="0"/>
                  </a:lnTo>
                  <a:lnTo>
                    <a:pt x="58279" y="10113"/>
                  </a:lnTo>
                  <a:lnTo>
                    <a:pt x="52360" y="17900"/>
                  </a:lnTo>
                  <a:lnTo>
                    <a:pt x="30141" y="63439"/>
                  </a:lnTo>
                  <a:lnTo>
                    <a:pt x="26443" y="70867"/>
                  </a:lnTo>
                  <a:lnTo>
                    <a:pt x="25158" y="87588"/>
                  </a:lnTo>
                  <a:lnTo>
                    <a:pt x="26298" y="96493"/>
                  </a:lnTo>
                  <a:lnTo>
                    <a:pt x="33207" y="109208"/>
                  </a:lnTo>
                  <a:lnTo>
                    <a:pt x="49833" y="125994"/>
                  </a:lnTo>
                  <a:lnTo>
                    <a:pt x="65187" y="127259"/>
                  </a:lnTo>
                  <a:lnTo>
                    <a:pt x="109538" y="119447"/>
                  </a:lnTo>
                  <a:lnTo>
                    <a:pt x="136407" y="110768"/>
                  </a:lnTo>
                  <a:lnTo>
                    <a:pt x="157775" y="96438"/>
                  </a:lnTo>
                  <a:lnTo>
                    <a:pt x="172455" y="78786"/>
                  </a:lnTo>
                  <a:lnTo>
                    <a:pt x="183507" y="55094"/>
                  </a:lnTo>
                  <a:lnTo>
                    <a:pt x="184780" y="48371"/>
                  </a:lnTo>
                  <a:lnTo>
                    <a:pt x="183372" y="38079"/>
                  </a:lnTo>
                  <a:lnTo>
                    <a:pt x="173574" y="27155"/>
                  </a:lnTo>
                  <a:lnTo>
                    <a:pt x="166516" y="21278"/>
                  </a:lnTo>
                  <a:lnTo>
                    <a:pt x="131301" y="7951"/>
                  </a:lnTo>
                  <a:lnTo>
                    <a:pt x="87351" y="2356"/>
                  </a:lnTo>
                  <a:lnTo>
                    <a:pt x="46849" y="7011"/>
                  </a:lnTo>
                  <a:lnTo>
                    <a:pt x="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 name="SMARTInkShape-4376"/>
            <p:cNvSpPr/>
            <p:nvPr/>
          </p:nvSpPr>
          <p:spPr>
            <a:xfrm>
              <a:off x="9280092" y="4584333"/>
              <a:ext cx="225859" cy="244843"/>
            </a:xfrm>
            <a:custGeom>
              <a:avLst/>
              <a:gdLst/>
              <a:ahLst/>
              <a:cxnLst/>
              <a:rect l="0" t="0" r="0" b="0"/>
              <a:pathLst>
                <a:path w="225859" h="244843">
                  <a:moveTo>
                    <a:pt x="54408" y="140067"/>
                  </a:moveTo>
                  <a:lnTo>
                    <a:pt x="59465" y="140067"/>
                  </a:lnTo>
                  <a:lnTo>
                    <a:pt x="60954" y="139009"/>
                  </a:lnTo>
                  <a:lnTo>
                    <a:pt x="61948" y="137245"/>
                  </a:lnTo>
                  <a:lnTo>
                    <a:pt x="63541" y="126810"/>
                  </a:lnTo>
                  <a:lnTo>
                    <a:pt x="62614" y="124879"/>
                  </a:lnTo>
                  <a:lnTo>
                    <a:pt x="60936" y="123592"/>
                  </a:lnTo>
                  <a:lnTo>
                    <a:pt x="55698" y="121525"/>
                  </a:lnTo>
                  <a:lnTo>
                    <a:pt x="31033" y="134267"/>
                  </a:lnTo>
                  <a:lnTo>
                    <a:pt x="6516" y="151621"/>
                  </a:lnTo>
                  <a:lnTo>
                    <a:pt x="1372" y="158608"/>
                  </a:lnTo>
                  <a:lnTo>
                    <a:pt x="0" y="161952"/>
                  </a:lnTo>
                  <a:lnTo>
                    <a:pt x="145" y="164183"/>
                  </a:lnTo>
                  <a:lnTo>
                    <a:pt x="1299" y="165669"/>
                  </a:lnTo>
                  <a:lnTo>
                    <a:pt x="3127" y="166660"/>
                  </a:lnTo>
                  <a:lnTo>
                    <a:pt x="5404" y="166262"/>
                  </a:lnTo>
                  <a:lnTo>
                    <a:pt x="10756" y="162998"/>
                  </a:lnTo>
                  <a:lnTo>
                    <a:pt x="53819" y="121603"/>
                  </a:lnTo>
                  <a:lnTo>
                    <a:pt x="54233" y="131304"/>
                  </a:lnTo>
                  <a:lnTo>
                    <a:pt x="59974" y="141817"/>
                  </a:lnTo>
                  <a:lnTo>
                    <a:pt x="80344" y="164443"/>
                  </a:lnTo>
                  <a:lnTo>
                    <a:pt x="90983" y="171362"/>
                  </a:lnTo>
                  <a:lnTo>
                    <a:pt x="105589" y="172320"/>
                  </a:lnTo>
                  <a:lnTo>
                    <a:pt x="121605" y="168160"/>
                  </a:lnTo>
                  <a:lnTo>
                    <a:pt x="135779" y="159255"/>
                  </a:lnTo>
                  <a:lnTo>
                    <a:pt x="150602" y="142342"/>
                  </a:lnTo>
                  <a:lnTo>
                    <a:pt x="175953" y="96296"/>
                  </a:lnTo>
                  <a:lnTo>
                    <a:pt x="179888" y="88661"/>
                  </a:lnTo>
                  <a:lnTo>
                    <a:pt x="186203" y="41561"/>
                  </a:lnTo>
                  <a:lnTo>
                    <a:pt x="187698" y="0"/>
                  </a:lnTo>
                  <a:lnTo>
                    <a:pt x="187756" y="41113"/>
                  </a:lnTo>
                  <a:lnTo>
                    <a:pt x="187757" y="80761"/>
                  </a:lnTo>
                  <a:lnTo>
                    <a:pt x="194303" y="127176"/>
                  </a:lnTo>
                  <a:lnTo>
                    <a:pt x="201947" y="174719"/>
                  </a:lnTo>
                  <a:lnTo>
                    <a:pt x="225858" y="24484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 name="SMARTInkShape-4377"/>
            <p:cNvSpPr/>
            <p:nvPr/>
          </p:nvSpPr>
          <p:spPr>
            <a:xfrm>
              <a:off x="9024013" y="4691036"/>
              <a:ext cx="97666" cy="71465"/>
            </a:xfrm>
            <a:custGeom>
              <a:avLst/>
              <a:gdLst/>
              <a:ahLst/>
              <a:cxnLst/>
              <a:rect l="0" t="0" r="0" b="0"/>
              <a:pathLst>
                <a:path w="97666" h="71465">
                  <a:moveTo>
                    <a:pt x="24737" y="42889"/>
                  </a:moveTo>
                  <a:lnTo>
                    <a:pt x="29794" y="42889"/>
                  </a:lnTo>
                  <a:lnTo>
                    <a:pt x="35098" y="45711"/>
                  </a:lnTo>
                  <a:lnTo>
                    <a:pt x="40984" y="49435"/>
                  </a:lnTo>
                  <a:lnTo>
                    <a:pt x="47128" y="51090"/>
                  </a:lnTo>
                  <a:lnTo>
                    <a:pt x="61593" y="46965"/>
                  </a:lnTo>
                  <a:lnTo>
                    <a:pt x="70398" y="39056"/>
                  </a:lnTo>
                  <a:lnTo>
                    <a:pt x="97617" y="8328"/>
                  </a:lnTo>
                  <a:lnTo>
                    <a:pt x="97665" y="6090"/>
                  </a:lnTo>
                  <a:lnTo>
                    <a:pt x="94897" y="781"/>
                  </a:lnTo>
                  <a:lnTo>
                    <a:pt x="90559" y="0"/>
                  </a:lnTo>
                  <a:lnTo>
                    <a:pt x="70345" y="3958"/>
                  </a:lnTo>
                  <a:lnTo>
                    <a:pt x="32533" y="22854"/>
                  </a:lnTo>
                  <a:lnTo>
                    <a:pt x="5541" y="45438"/>
                  </a:lnTo>
                  <a:lnTo>
                    <a:pt x="331" y="53900"/>
                  </a:lnTo>
                  <a:lnTo>
                    <a:pt x="0" y="57638"/>
                  </a:lnTo>
                  <a:lnTo>
                    <a:pt x="2453" y="64614"/>
                  </a:lnTo>
                  <a:lnTo>
                    <a:pt x="5648" y="66897"/>
                  </a:lnTo>
                  <a:lnTo>
                    <a:pt x="34262" y="7146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 name="SMARTInkShape-4378"/>
            <p:cNvSpPr/>
            <p:nvPr/>
          </p:nvSpPr>
          <p:spPr>
            <a:xfrm>
              <a:off x="9448800" y="4734584"/>
              <a:ext cx="161926" cy="94592"/>
            </a:xfrm>
            <a:custGeom>
              <a:avLst/>
              <a:gdLst/>
              <a:ahLst/>
              <a:cxnLst/>
              <a:rect l="0" t="0" r="0" b="0"/>
              <a:pathLst>
                <a:path w="161926" h="94592">
                  <a:moveTo>
                    <a:pt x="0" y="37441"/>
                  </a:moveTo>
                  <a:lnTo>
                    <a:pt x="44829" y="19127"/>
                  </a:lnTo>
                  <a:lnTo>
                    <a:pt x="91718" y="4347"/>
                  </a:lnTo>
                  <a:lnTo>
                    <a:pt x="132297" y="0"/>
                  </a:lnTo>
                  <a:lnTo>
                    <a:pt x="149854" y="4593"/>
                  </a:lnTo>
                  <a:lnTo>
                    <a:pt x="153877" y="9192"/>
                  </a:lnTo>
                  <a:lnTo>
                    <a:pt x="159541" y="28718"/>
                  </a:lnTo>
                  <a:lnTo>
                    <a:pt x="161925" y="9459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SMARTInkShape-4379"/>
            <p:cNvSpPr/>
            <p:nvPr/>
          </p:nvSpPr>
          <p:spPr>
            <a:xfrm>
              <a:off x="9182100" y="4686300"/>
              <a:ext cx="47626" cy="75999"/>
            </a:xfrm>
            <a:custGeom>
              <a:avLst/>
              <a:gdLst/>
              <a:ahLst/>
              <a:cxnLst/>
              <a:rect l="0" t="0" r="0" b="0"/>
              <a:pathLst>
                <a:path w="47626" h="75999">
                  <a:moveTo>
                    <a:pt x="0" y="9525"/>
                  </a:moveTo>
                  <a:lnTo>
                    <a:pt x="0" y="55513"/>
                  </a:lnTo>
                  <a:lnTo>
                    <a:pt x="0" y="75998"/>
                  </a:lnTo>
                  <a:lnTo>
                    <a:pt x="1059" y="49182"/>
                  </a:lnTo>
                  <a:lnTo>
                    <a:pt x="5057" y="34559"/>
                  </a:lnTo>
                  <a:lnTo>
                    <a:pt x="9722" y="28331"/>
                  </a:lnTo>
                  <a:lnTo>
                    <a:pt x="476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 name="SMARTInkShape-4380"/>
            <p:cNvSpPr/>
            <p:nvPr/>
          </p:nvSpPr>
          <p:spPr>
            <a:xfrm>
              <a:off x="9859507" y="4716741"/>
              <a:ext cx="151269" cy="150535"/>
            </a:xfrm>
            <a:custGeom>
              <a:avLst/>
              <a:gdLst/>
              <a:ahLst/>
              <a:cxnLst/>
              <a:rect l="0" t="0" r="0" b="0"/>
              <a:pathLst>
                <a:path w="151269" h="150535">
                  <a:moveTo>
                    <a:pt x="75068" y="7659"/>
                  </a:moveTo>
                  <a:lnTo>
                    <a:pt x="65346" y="8717"/>
                  </a:lnTo>
                  <a:lnTo>
                    <a:pt x="18185" y="26957"/>
                  </a:lnTo>
                  <a:lnTo>
                    <a:pt x="0" y="35691"/>
                  </a:lnTo>
                  <a:lnTo>
                    <a:pt x="43462" y="19956"/>
                  </a:lnTo>
                  <a:lnTo>
                    <a:pt x="85219" y="2332"/>
                  </a:lnTo>
                  <a:lnTo>
                    <a:pt x="99335" y="0"/>
                  </a:lnTo>
                  <a:lnTo>
                    <a:pt x="112664" y="1786"/>
                  </a:lnTo>
                  <a:lnTo>
                    <a:pt x="123528" y="6107"/>
                  </a:lnTo>
                  <a:lnTo>
                    <a:pt x="126425" y="8741"/>
                  </a:lnTo>
                  <a:lnTo>
                    <a:pt x="133323" y="23149"/>
                  </a:lnTo>
                  <a:lnTo>
                    <a:pt x="148544" y="70141"/>
                  </a:lnTo>
                  <a:lnTo>
                    <a:pt x="151268" y="15053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5" name="SMARTInkShape-4381"/>
            <p:cNvSpPr/>
            <p:nvPr/>
          </p:nvSpPr>
          <p:spPr>
            <a:xfrm>
              <a:off x="8905875" y="4667366"/>
              <a:ext cx="87864" cy="85610"/>
            </a:xfrm>
            <a:custGeom>
              <a:avLst/>
              <a:gdLst/>
              <a:ahLst/>
              <a:cxnLst/>
              <a:rect l="0" t="0" r="0" b="0"/>
              <a:pathLst>
                <a:path w="87864" h="85610">
                  <a:moveTo>
                    <a:pt x="0" y="9409"/>
                  </a:moveTo>
                  <a:lnTo>
                    <a:pt x="0" y="1208"/>
                  </a:lnTo>
                  <a:lnTo>
                    <a:pt x="31572" y="0"/>
                  </a:lnTo>
                  <a:lnTo>
                    <a:pt x="58038" y="10031"/>
                  </a:lnTo>
                  <a:lnTo>
                    <a:pt x="87863" y="31410"/>
                  </a:lnTo>
                  <a:lnTo>
                    <a:pt x="87150" y="36776"/>
                  </a:lnTo>
                  <a:lnTo>
                    <a:pt x="64942" y="67067"/>
                  </a:lnTo>
                  <a:lnTo>
                    <a:pt x="38100" y="8560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 name="SMARTInkShape-4382"/>
            <p:cNvSpPr/>
            <p:nvPr/>
          </p:nvSpPr>
          <p:spPr>
            <a:xfrm>
              <a:off x="10477500" y="4676941"/>
              <a:ext cx="255825" cy="344915"/>
            </a:xfrm>
            <a:custGeom>
              <a:avLst/>
              <a:gdLst/>
              <a:ahLst/>
              <a:cxnLst/>
              <a:rect l="0" t="0" r="0" b="0"/>
              <a:pathLst>
                <a:path w="255825" h="344915">
                  <a:moveTo>
                    <a:pt x="0" y="56984"/>
                  </a:moveTo>
                  <a:lnTo>
                    <a:pt x="24889" y="80814"/>
                  </a:lnTo>
                  <a:lnTo>
                    <a:pt x="31522" y="83451"/>
                  </a:lnTo>
                  <a:lnTo>
                    <a:pt x="40822" y="81800"/>
                  </a:lnTo>
                  <a:lnTo>
                    <a:pt x="69095" y="67060"/>
                  </a:lnTo>
                  <a:lnTo>
                    <a:pt x="85854" y="49857"/>
                  </a:lnTo>
                  <a:lnTo>
                    <a:pt x="92466" y="36410"/>
                  </a:lnTo>
                  <a:lnTo>
                    <a:pt x="95178" y="11283"/>
                  </a:lnTo>
                  <a:lnTo>
                    <a:pt x="95247" y="56993"/>
                  </a:lnTo>
                  <a:lnTo>
                    <a:pt x="98072" y="85562"/>
                  </a:lnTo>
                  <a:lnTo>
                    <a:pt x="103451" y="128716"/>
                  </a:lnTo>
                  <a:lnTo>
                    <a:pt x="109438" y="175604"/>
                  </a:lnTo>
                  <a:lnTo>
                    <a:pt x="107804" y="219601"/>
                  </a:lnTo>
                  <a:lnTo>
                    <a:pt x="110861" y="258243"/>
                  </a:lnTo>
                  <a:lnTo>
                    <a:pt x="106291" y="298175"/>
                  </a:lnTo>
                  <a:lnTo>
                    <a:pt x="105786" y="309853"/>
                  </a:lnTo>
                  <a:lnTo>
                    <a:pt x="103332" y="318697"/>
                  </a:lnTo>
                  <a:lnTo>
                    <a:pt x="90825" y="336200"/>
                  </a:lnTo>
                  <a:lnTo>
                    <a:pt x="83406" y="344416"/>
                  </a:lnTo>
                  <a:lnTo>
                    <a:pt x="77829" y="344914"/>
                  </a:lnTo>
                  <a:lnTo>
                    <a:pt x="54812" y="335501"/>
                  </a:lnTo>
                  <a:lnTo>
                    <a:pt x="19331" y="312330"/>
                  </a:lnTo>
                  <a:lnTo>
                    <a:pt x="7374" y="286689"/>
                  </a:lnTo>
                  <a:lnTo>
                    <a:pt x="7240" y="242167"/>
                  </a:lnTo>
                  <a:lnTo>
                    <a:pt x="18962" y="203928"/>
                  </a:lnTo>
                  <a:lnTo>
                    <a:pt x="48031" y="160309"/>
                  </a:lnTo>
                  <a:lnTo>
                    <a:pt x="69617" y="135576"/>
                  </a:lnTo>
                  <a:lnTo>
                    <a:pt x="113629" y="100691"/>
                  </a:lnTo>
                  <a:lnTo>
                    <a:pt x="136444" y="76990"/>
                  </a:lnTo>
                  <a:lnTo>
                    <a:pt x="176326" y="49714"/>
                  </a:lnTo>
                  <a:lnTo>
                    <a:pt x="218915" y="25711"/>
                  </a:lnTo>
                  <a:lnTo>
                    <a:pt x="221086" y="22377"/>
                  </a:lnTo>
                  <a:lnTo>
                    <a:pt x="221473" y="19096"/>
                  </a:lnTo>
                  <a:lnTo>
                    <a:pt x="220673" y="15850"/>
                  </a:lnTo>
                  <a:lnTo>
                    <a:pt x="211320" y="9421"/>
                  </a:lnTo>
                  <a:lnTo>
                    <a:pt x="196579" y="4095"/>
                  </a:lnTo>
                  <a:lnTo>
                    <a:pt x="149154" y="84"/>
                  </a:lnTo>
                  <a:lnTo>
                    <a:pt x="147061" y="0"/>
                  </a:lnTo>
                  <a:lnTo>
                    <a:pt x="146724" y="2061"/>
                  </a:lnTo>
                  <a:lnTo>
                    <a:pt x="149172" y="9997"/>
                  </a:lnTo>
                  <a:lnTo>
                    <a:pt x="166613" y="26364"/>
                  </a:lnTo>
                  <a:lnTo>
                    <a:pt x="205450" y="49594"/>
                  </a:lnTo>
                  <a:lnTo>
                    <a:pt x="241784" y="73281"/>
                  </a:lnTo>
                  <a:lnTo>
                    <a:pt x="250335" y="82924"/>
                  </a:lnTo>
                  <a:lnTo>
                    <a:pt x="254135" y="91796"/>
                  </a:lnTo>
                  <a:lnTo>
                    <a:pt x="255824" y="102795"/>
                  </a:lnTo>
                  <a:lnTo>
                    <a:pt x="254158" y="107633"/>
                  </a:lnTo>
                  <a:lnTo>
                    <a:pt x="246662" y="115831"/>
                  </a:lnTo>
                  <a:lnTo>
                    <a:pt x="239097" y="120179"/>
                  </a:lnTo>
                  <a:lnTo>
                    <a:pt x="230091" y="122113"/>
                  </a:lnTo>
                  <a:lnTo>
                    <a:pt x="171450" y="12365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SMARTInkShape-4383"/>
            <p:cNvSpPr/>
            <p:nvPr/>
          </p:nvSpPr>
          <p:spPr>
            <a:xfrm>
              <a:off x="9928423" y="4857750"/>
              <a:ext cx="82353" cy="262575"/>
            </a:xfrm>
            <a:custGeom>
              <a:avLst/>
              <a:gdLst/>
              <a:ahLst/>
              <a:cxnLst/>
              <a:rect l="0" t="0" r="0" b="0"/>
              <a:pathLst>
                <a:path w="82353" h="262575">
                  <a:moveTo>
                    <a:pt x="72827" y="180975"/>
                  </a:moveTo>
                  <a:lnTo>
                    <a:pt x="66281" y="196184"/>
                  </a:lnTo>
                  <a:lnTo>
                    <a:pt x="62068" y="214526"/>
                  </a:lnTo>
                  <a:lnTo>
                    <a:pt x="38491" y="257416"/>
                  </a:lnTo>
                  <a:lnTo>
                    <a:pt x="31814" y="262574"/>
                  </a:lnTo>
                  <a:lnTo>
                    <a:pt x="28552" y="261832"/>
                  </a:lnTo>
                  <a:lnTo>
                    <a:pt x="22106" y="255365"/>
                  </a:lnTo>
                  <a:lnTo>
                    <a:pt x="6163" y="212865"/>
                  </a:lnTo>
                  <a:lnTo>
                    <a:pt x="866" y="194090"/>
                  </a:lnTo>
                  <a:lnTo>
                    <a:pt x="0" y="148878"/>
                  </a:lnTo>
                  <a:lnTo>
                    <a:pt x="12206" y="102555"/>
                  </a:lnTo>
                  <a:lnTo>
                    <a:pt x="30289" y="63666"/>
                  </a:lnTo>
                  <a:lnTo>
                    <a:pt x="68440" y="18445"/>
                  </a:lnTo>
                  <a:lnTo>
                    <a:pt x="82352"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 name="SMARTInkShape-4384"/>
            <p:cNvSpPr/>
            <p:nvPr/>
          </p:nvSpPr>
          <p:spPr>
            <a:xfrm>
              <a:off x="10266900" y="4695825"/>
              <a:ext cx="143926" cy="133351"/>
            </a:xfrm>
            <a:custGeom>
              <a:avLst/>
              <a:gdLst/>
              <a:ahLst/>
              <a:cxnLst/>
              <a:rect l="0" t="0" r="0" b="0"/>
              <a:pathLst>
                <a:path w="143926" h="133351">
                  <a:moveTo>
                    <a:pt x="143925" y="0"/>
                  </a:moveTo>
                  <a:lnTo>
                    <a:pt x="96367" y="2822"/>
                  </a:lnTo>
                  <a:lnTo>
                    <a:pt x="62101" y="10361"/>
                  </a:lnTo>
                  <a:lnTo>
                    <a:pt x="16968" y="18964"/>
                  </a:lnTo>
                  <a:lnTo>
                    <a:pt x="1062" y="25257"/>
                  </a:lnTo>
                  <a:lnTo>
                    <a:pt x="0" y="26363"/>
                  </a:lnTo>
                  <a:lnTo>
                    <a:pt x="350" y="27100"/>
                  </a:lnTo>
                  <a:lnTo>
                    <a:pt x="35705" y="49904"/>
                  </a:lnTo>
                  <a:lnTo>
                    <a:pt x="82019" y="63323"/>
                  </a:lnTo>
                  <a:lnTo>
                    <a:pt x="112883" y="74031"/>
                  </a:lnTo>
                  <a:lnTo>
                    <a:pt x="132728" y="88022"/>
                  </a:lnTo>
                  <a:lnTo>
                    <a:pt x="134343" y="90432"/>
                  </a:lnTo>
                  <a:lnTo>
                    <a:pt x="134361" y="92038"/>
                  </a:lnTo>
                  <a:lnTo>
                    <a:pt x="124277" y="104411"/>
                  </a:lnTo>
                  <a:lnTo>
                    <a:pt x="97768" y="116426"/>
                  </a:lnTo>
                  <a:lnTo>
                    <a:pt x="55682" y="128232"/>
                  </a:lnTo>
                  <a:lnTo>
                    <a:pt x="29625" y="1333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511790068"/>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Monopoly: continued</a:t>
            </a:r>
          </a:p>
        </p:txBody>
      </p:sp>
      <p:sp>
        <p:nvSpPr>
          <p:cNvPr id="3" name="Content Placeholder 2"/>
          <p:cNvSpPr>
            <a:spLocks noGrp="1"/>
          </p:cNvSpPr>
          <p:nvPr>
            <p:ph idx="1"/>
          </p:nvPr>
        </p:nvSpPr>
        <p:spPr/>
        <p:txBody>
          <a:bodyPr>
            <a:normAutofit/>
          </a:bodyPr>
          <a:lstStyle/>
          <a:p>
            <a:pPr marL="0" indent="0">
              <a:buNone/>
            </a:pPr>
            <a:r>
              <a:rPr lang="en-US" dirty="0"/>
              <a:t>- A monopoly is similar to an oligopoly, except that a monopolist does not have to worry about retaliation.</a:t>
            </a:r>
          </a:p>
          <a:p>
            <a:pPr>
              <a:buFontTx/>
              <a:buChar char="-"/>
            </a:pPr>
            <a:r>
              <a:rPr lang="en-US" dirty="0"/>
              <a:t>Monopoly prices are usually higher. Should make sense, it has no competition.</a:t>
            </a:r>
          </a:p>
          <a:p>
            <a:pPr>
              <a:buFontTx/>
              <a:buChar char="-"/>
            </a:pPr>
            <a:r>
              <a:rPr lang="en-US" dirty="0"/>
              <a:t>If input costs increase, monopolies can easily pass that cost to the consumer.</a:t>
            </a:r>
          </a:p>
          <a:p>
            <a:pPr>
              <a:buFontTx/>
              <a:buChar char="-"/>
            </a:pPr>
            <a:r>
              <a:rPr lang="en-US" dirty="0"/>
              <a:t>However, in practice monopolists don’t want keep prices too high, to discourage entry into the market. </a:t>
            </a:r>
          </a:p>
          <a:p>
            <a:pPr marL="0" indent="0">
              <a:buNone/>
            </a:pPr>
            <a:r>
              <a:rPr lang="en-US" b="1" dirty="0"/>
              <a:t>Goal of a monopoly </a:t>
            </a:r>
            <a:r>
              <a:rPr lang="en-US" b="1" dirty="0">
                <a:sym typeface="Wingdings" panose="05000000000000000000" pitchFamily="2" charset="2"/>
              </a:rPr>
              <a:t> to remain a monopoly</a:t>
            </a:r>
            <a:endParaRPr lang="en-US" b="1" dirty="0"/>
          </a:p>
        </p:txBody>
      </p:sp>
      <p:grpSp>
        <p:nvGrpSpPr>
          <p:cNvPr id="39" name="SMARTInkShape-Group885"/>
          <p:cNvGrpSpPr/>
          <p:nvPr/>
        </p:nvGrpSpPr>
        <p:grpSpPr>
          <a:xfrm>
            <a:off x="171450" y="4725146"/>
            <a:ext cx="1333501" cy="837455"/>
            <a:chOff x="171450" y="4725146"/>
            <a:chExt cx="1333501" cy="837455"/>
          </a:xfrm>
        </p:grpSpPr>
        <p:sp>
          <p:nvSpPr>
            <p:cNvPr id="28" name="SMARTInkShape-4385"/>
            <p:cNvSpPr/>
            <p:nvPr/>
          </p:nvSpPr>
          <p:spPr>
            <a:xfrm>
              <a:off x="914400" y="4886325"/>
              <a:ext cx="66392" cy="114136"/>
            </a:xfrm>
            <a:custGeom>
              <a:avLst/>
              <a:gdLst/>
              <a:ahLst/>
              <a:cxnLst/>
              <a:rect l="0" t="0" r="0" b="0"/>
              <a:pathLst>
                <a:path w="66392" h="114136">
                  <a:moveTo>
                    <a:pt x="0" y="66675"/>
                  </a:moveTo>
                  <a:lnTo>
                    <a:pt x="8663" y="74279"/>
                  </a:lnTo>
                  <a:lnTo>
                    <a:pt x="55755" y="107964"/>
                  </a:lnTo>
                  <a:lnTo>
                    <a:pt x="66391" y="114135"/>
                  </a:lnTo>
                  <a:lnTo>
                    <a:pt x="61534" y="109194"/>
                  </a:lnTo>
                  <a:lnTo>
                    <a:pt x="53393" y="90915"/>
                  </a:lnTo>
                  <a:lnTo>
                    <a:pt x="45562" y="47054"/>
                  </a:lnTo>
                  <a:lnTo>
                    <a:pt x="42475" y="29380"/>
                  </a:ln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4386"/>
            <p:cNvSpPr/>
            <p:nvPr/>
          </p:nvSpPr>
          <p:spPr>
            <a:xfrm>
              <a:off x="334699" y="5058167"/>
              <a:ext cx="103452" cy="237734"/>
            </a:xfrm>
            <a:custGeom>
              <a:avLst/>
              <a:gdLst/>
              <a:ahLst/>
              <a:cxnLst/>
              <a:rect l="0" t="0" r="0" b="0"/>
              <a:pathLst>
                <a:path w="103452" h="237734">
                  <a:moveTo>
                    <a:pt x="8201" y="9133"/>
                  </a:moveTo>
                  <a:lnTo>
                    <a:pt x="8201" y="932"/>
                  </a:lnTo>
                  <a:lnTo>
                    <a:pt x="7143" y="491"/>
                  </a:lnTo>
                  <a:lnTo>
                    <a:pt x="3145" y="0"/>
                  </a:lnTo>
                  <a:lnTo>
                    <a:pt x="1655" y="928"/>
                  </a:lnTo>
                  <a:lnTo>
                    <a:pt x="662" y="2605"/>
                  </a:lnTo>
                  <a:lnTo>
                    <a:pt x="0" y="4781"/>
                  </a:lnTo>
                  <a:lnTo>
                    <a:pt x="617" y="7290"/>
                  </a:lnTo>
                  <a:lnTo>
                    <a:pt x="20848" y="51806"/>
                  </a:lnTo>
                  <a:lnTo>
                    <a:pt x="43341" y="98243"/>
                  </a:lnTo>
                  <a:lnTo>
                    <a:pt x="66021" y="143779"/>
                  </a:lnTo>
                  <a:lnTo>
                    <a:pt x="81777" y="180967"/>
                  </a:lnTo>
                  <a:lnTo>
                    <a:pt x="103451" y="23773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4387"/>
            <p:cNvSpPr/>
            <p:nvPr/>
          </p:nvSpPr>
          <p:spPr>
            <a:xfrm>
              <a:off x="952892" y="4772025"/>
              <a:ext cx="142484" cy="171451"/>
            </a:xfrm>
            <a:custGeom>
              <a:avLst/>
              <a:gdLst/>
              <a:ahLst/>
              <a:cxnLst/>
              <a:rect l="0" t="0" r="0" b="0"/>
              <a:pathLst>
                <a:path w="142484" h="171451">
                  <a:moveTo>
                    <a:pt x="9133" y="0"/>
                  </a:moveTo>
                  <a:lnTo>
                    <a:pt x="0" y="0"/>
                  </a:lnTo>
                  <a:lnTo>
                    <a:pt x="4781" y="0"/>
                  </a:lnTo>
                  <a:lnTo>
                    <a:pt x="10021" y="8467"/>
                  </a:lnTo>
                  <a:lnTo>
                    <a:pt x="27242" y="42194"/>
                  </a:lnTo>
                  <a:lnTo>
                    <a:pt x="68957" y="88005"/>
                  </a:lnTo>
                  <a:lnTo>
                    <a:pt x="106340" y="133298"/>
                  </a:lnTo>
                  <a:lnTo>
                    <a:pt x="124013" y="149562"/>
                  </a:lnTo>
                  <a:lnTo>
                    <a:pt x="142483"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4388"/>
            <p:cNvSpPr/>
            <p:nvPr/>
          </p:nvSpPr>
          <p:spPr>
            <a:xfrm>
              <a:off x="523875" y="4867275"/>
              <a:ext cx="981076" cy="609601"/>
            </a:xfrm>
            <a:custGeom>
              <a:avLst/>
              <a:gdLst/>
              <a:ahLst/>
              <a:cxnLst/>
              <a:rect l="0" t="0" r="0" b="0"/>
              <a:pathLst>
                <a:path w="981076" h="609601">
                  <a:moveTo>
                    <a:pt x="0" y="609600"/>
                  </a:moveTo>
                  <a:lnTo>
                    <a:pt x="43849" y="573953"/>
                  </a:lnTo>
                  <a:lnTo>
                    <a:pt x="87554" y="528311"/>
                  </a:lnTo>
                  <a:lnTo>
                    <a:pt x="125245" y="494295"/>
                  </a:lnTo>
                  <a:lnTo>
                    <a:pt x="172358" y="457002"/>
                  </a:lnTo>
                  <a:lnTo>
                    <a:pt x="209819" y="428566"/>
                  </a:lnTo>
                  <a:lnTo>
                    <a:pt x="247730" y="397211"/>
                  </a:lnTo>
                  <a:lnTo>
                    <a:pt x="288596" y="363930"/>
                  </a:lnTo>
                  <a:lnTo>
                    <a:pt x="334218" y="333962"/>
                  </a:lnTo>
                  <a:lnTo>
                    <a:pt x="381250" y="302151"/>
                  </a:lnTo>
                  <a:lnTo>
                    <a:pt x="413919" y="279281"/>
                  </a:lnTo>
                  <a:lnTo>
                    <a:pt x="449606" y="258534"/>
                  </a:lnTo>
                  <a:lnTo>
                    <a:pt x="483811" y="235907"/>
                  </a:lnTo>
                  <a:lnTo>
                    <a:pt x="518769" y="212797"/>
                  </a:lnTo>
                  <a:lnTo>
                    <a:pt x="559000" y="191943"/>
                  </a:lnTo>
                  <a:lnTo>
                    <a:pt x="598753" y="172091"/>
                  </a:lnTo>
                  <a:lnTo>
                    <a:pt x="637587" y="152685"/>
                  </a:lnTo>
                  <a:lnTo>
                    <a:pt x="676014" y="133477"/>
                  </a:lnTo>
                  <a:lnTo>
                    <a:pt x="717081" y="114357"/>
                  </a:lnTo>
                  <a:lnTo>
                    <a:pt x="760028" y="95275"/>
                  </a:lnTo>
                  <a:lnTo>
                    <a:pt x="803810" y="76211"/>
                  </a:lnTo>
                  <a:lnTo>
                    <a:pt x="845140" y="57155"/>
                  </a:lnTo>
                  <a:lnTo>
                    <a:pt x="883618" y="39160"/>
                  </a:lnTo>
                  <a:lnTo>
                    <a:pt x="918358" y="24107"/>
                  </a:lnTo>
                  <a:lnTo>
                    <a:pt x="9810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 name="SMARTInkShape-4389"/>
            <p:cNvSpPr/>
            <p:nvPr/>
          </p:nvSpPr>
          <p:spPr>
            <a:xfrm>
              <a:off x="1033620" y="4725146"/>
              <a:ext cx="385606" cy="189755"/>
            </a:xfrm>
            <a:custGeom>
              <a:avLst/>
              <a:gdLst/>
              <a:ahLst/>
              <a:cxnLst/>
              <a:rect l="0" t="0" r="0" b="0"/>
              <a:pathLst>
                <a:path w="385606" h="189755">
                  <a:moveTo>
                    <a:pt x="14130" y="189754"/>
                  </a:moveTo>
                  <a:lnTo>
                    <a:pt x="872" y="189754"/>
                  </a:lnTo>
                  <a:lnTo>
                    <a:pt x="0" y="188696"/>
                  </a:lnTo>
                  <a:lnTo>
                    <a:pt x="477" y="186932"/>
                  </a:lnTo>
                  <a:lnTo>
                    <a:pt x="8846" y="176497"/>
                  </a:lnTo>
                  <a:lnTo>
                    <a:pt x="56015" y="153738"/>
                  </a:lnTo>
                  <a:lnTo>
                    <a:pt x="88255" y="137406"/>
                  </a:lnTo>
                  <a:lnTo>
                    <a:pt x="108144" y="132885"/>
                  </a:lnTo>
                  <a:lnTo>
                    <a:pt x="71936" y="170045"/>
                  </a:lnTo>
                  <a:lnTo>
                    <a:pt x="80072" y="162970"/>
                  </a:lnTo>
                  <a:lnTo>
                    <a:pt x="125205" y="127100"/>
                  </a:lnTo>
                  <a:lnTo>
                    <a:pt x="140998" y="118038"/>
                  </a:lnTo>
                  <a:lnTo>
                    <a:pt x="154688" y="114144"/>
                  </a:lnTo>
                  <a:lnTo>
                    <a:pt x="200340" y="155846"/>
                  </a:lnTo>
                  <a:lnTo>
                    <a:pt x="201770" y="155506"/>
                  </a:lnTo>
                  <a:lnTo>
                    <a:pt x="204065" y="152415"/>
                  </a:lnTo>
                  <a:lnTo>
                    <a:pt x="204626" y="133119"/>
                  </a:lnTo>
                  <a:lnTo>
                    <a:pt x="212831" y="132649"/>
                  </a:lnTo>
                  <a:lnTo>
                    <a:pt x="252699" y="149081"/>
                  </a:lnTo>
                  <a:lnTo>
                    <a:pt x="272686" y="151146"/>
                  </a:lnTo>
                  <a:lnTo>
                    <a:pt x="280033" y="148606"/>
                  </a:lnTo>
                  <a:lnTo>
                    <a:pt x="293373" y="138352"/>
                  </a:lnTo>
                  <a:lnTo>
                    <a:pt x="294483" y="134319"/>
                  </a:lnTo>
                  <a:lnTo>
                    <a:pt x="289798" y="91784"/>
                  </a:lnTo>
                  <a:lnTo>
                    <a:pt x="280093" y="51359"/>
                  </a:lnTo>
                  <a:lnTo>
                    <a:pt x="273094" y="36170"/>
                  </a:lnTo>
                  <a:lnTo>
                    <a:pt x="256999" y="11995"/>
                  </a:lnTo>
                  <a:lnTo>
                    <a:pt x="255417" y="7748"/>
                  </a:lnTo>
                  <a:lnTo>
                    <a:pt x="253305" y="4917"/>
                  </a:lnTo>
                  <a:lnTo>
                    <a:pt x="244332" y="0"/>
                  </a:lnTo>
                  <a:lnTo>
                    <a:pt x="248261" y="9588"/>
                  </a:lnTo>
                  <a:lnTo>
                    <a:pt x="283477" y="56854"/>
                  </a:lnTo>
                  <a:lnTo>
                    <a:pt x="318691" y="102037"/>
                  </a:lnTo>
                  <a:lnTo>
                    <a:pt x="340677" y="124371"/>
                  </a:lnTo>
                  <a:lnTo>
                    <a:pt x="385605" y="15165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 name="SMARTInkShape-4390"/>
            <p:cNvSpPr/>
            <p:nvPr/>
          </p:nvSpPr>
          <p:spPr>
            <a:xfrm>
              <a:off x="1323975" y="4772025"/>
              <a:ext cx="85726" cy="9526"/>
            </a:xfrm>
            <a:custGeom>
              <a:avLst/>
              <a:gdLst/>
              <a:ahLst/>
              <a:cxnLst/>
              <a:rect l="0" t="0" r="0" b="0"/>
              <a:pathLst>
                <a:path w="85726" h="9526">
                  <a:moveTo>
                    <a:pt x="0" y="9525"/>
                  </a:moveTo>
                  <a:lnTo>
                    <a:pt x="15209" y="2979"/>
                  </a:lnTo>
                  <a:lnTo>
                    <a:pt x="857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SMARTInkShape-4391"/>
            <p:cNvSpPr/>
            <p:nvPr/>
          </p:nvSpPr>
          <p:spPr>
            <a:xfrm>
              <a:off x="171450" y="4991100"/>
              <a:ext cx="257176" cy="180976"/>
            </a:xfrm>
            <a:custGeom>
              <a:avLst/>
              <a:gdLst/>
              <a:ahLst/>
              <a:cxnLst/>
              <a:rect l="0" t="0" r="0" b="0"/>
              <a:pathLst>
                <a:path w="257176" h="180976">
                  <a:moveTo>
                    <a:pt x="0" y="180975"/>
                  </a:moveTo>
                  <a:lnTo>
                    <a:pt x="0" y="171842"/>
                  </a:lnTo>
                  <a:lnTo>
                    <a:pt x="41832" y="129622"/>
                  </a:lnTo>
                  <a:lnTo>
                    <a:pt x="79670" y="93897"/>
                  </a:lnTo>
                  <a:lnTo>
                    <a:pt x="126050" y="62685"/>
                  </a:lnTo>
                  <a:lnTo>
                    <a:pt x="158625" y="36699"/>
                  </a:lnTo>
                  <a:lnTo>
                    <a:pt x="199984" y="16031"/>
                  </a:lnTo>
                  <a:lnTo>
                    <a:pt x="229415" y="4264"/>
                  </a:lnTo>
                  <a:lnTo>
                    <a:pt x="2571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SMARTInkShape-4392"/>
            <p:cNvSpPr/>
            <p:nvPr/>
          </p:nvSpPr>
          <p:spPr>
            <a:xfrm>
              <a:off x="325174" y="5276850"/>
              <a:ext cx="160602" cy="85726"/>
            </a:xfrm>
            <a:custGeom>
              <a:avLst/>
              <a:gdLst/>
              <a:ahLst/>
              <a:cxnLst/>
              <a:rect l="0" t="0" r="0" b="0"/>
              <a:pathLst>
                <a:path w="160602" h="85726">
                  <a:moveTo>
                    <a:pt x="8201" y="85725"/>
                  </a:moveTo>
                  <a:lnTo>
                    <a:pt x="3145" y="85725"/>
                  </a:lnTo>
                  <a:lnTo>
                    <a:pt x="1655" y="84667"/>
                  </a:lnTo>
                  <a:lnTo>
                    <a:pt x="662" y="82903"/>
                  </a:lnTo>
                  <a:lnTo>
                    <a:pt x="0" y="80669"/>
                  </a:lnTo>
                  <a:lnTo>
                    <a:pt x="617" y="79179"/>
                  </a:lnTo>
                  <a:lnTo>
                    <a:pt x="2087" y="78186"/>
                  </a:lnTo>
                  <a:lnTo>
                    <a:pt x="42559" y="63059"/>
                  </a:lnTo>
                  <a:lnTo>
                    <a:pt x="82564" y="43108"/>
                  </a:lnTo>
                  <a:lnTo>
                    <a:pt x="16060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SMARTInkShape-4393"/>
            <p:cNvSpPr/>
            <p:nvPr/>
          </p:nvSpPr>
          <p:spPr>
            <a:xfrm>
              <a:off x="715699" y="5020358"/>
              <a:ext cx="46130" cy="85043"/>
            </a:xfrm>
            <a:custGeom>
              <a:avLst/>
              <a:gdLst/>
              <a:ahLst/>
              <a:cxnLst/>
              <a:rect l="0" t="0" r="0" b="0"/>
              <a:pathLst>
                <a:path w="46130" h="85043">
                  <a:moveTo>
                    <a:pt x="8201" y="65992"/>
                  </a:moveTo>
                  <a:lnTo>
                    <a:pt x="3144" y="60936"/>
                  </a:lnTo>
                  <a:lnTo>
                    <a:pt x="662" y="52809"/>
                  </a:lnTo>
                  <a:lnTo>
                    <a:pt x="0" y="47678"/>
                  </a:lnTo>
                  <a:lnTo>
                    <a:pt x="2087" y="39155"/>
                  </a:lnTo>
                  <a:lnTo>
                    <a:pt x="5484" y="30781"/>
                  </a:lnTo>
                  <a:lnTo>
                    <a:pt x="6993" y="20003"/>
                  </a:lnTo>
                  <a:lnTo>
                    <a:pt x="9512" y="15225"/>
                  </a:lnTo>
                  <a:lnTo>
                    <a:pt x="17956" y="7092"/>
                  </a:lnTo>
                  <a:lnTo>
                    <a:pt x="25942" y="2773"/>
                  </a:lnTo>
                  <a:lnTo>
                    <a:pt x="39692" y="0"/>
                  </a:lnTo>
                  <a:lnTo>
                    <a:pt x="41895" y="830"/>
                  </a:lnTo>
                  <a:lnTo>
                    <a:pt x="43364" y="2442"/>
                  </a:lnTo>
                  <a:lnTo>
                    <a:pt x="44343" y="4576"/>
                  </a:lnTo>
                  <a:lnTo>
                    <a:pt x="46129" y="34981"/>
                  </a:lnTo>
                  <a:lnTo>
                    <a:pt x="40580" y="47271"/>
                  </a:lnTo>
                  <a:lnTo>
                    <a:pt x="17726" y="850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SMARTInkShape-4394"/>
            <p:cNvSpPr/>
            <p:nvPr/>
          </p:nvSpPr>
          <p:spPr>
            <a:xfrm>
              <a:off x="847725" y="4987306"/>
              <a:ext cx="55897" cy="103004"/>
            </a:xfrm>
            <a:custGeom>
              <a:avLst/>
              <a:gdLst/>
              <a:ahLst/>
              <a:cxnLst/>
              <a:rect l="0" t="0" r="0" b="0"/>
              <a:pathLst>
                <a:path w="55897" h="103004">
                  <a:moveTo>
                    <a:pt x="0" y="32369"/>
                  </a:moveTo>
                  <a:lnTo>
                    <a:pt x="1058" y="74126"/>
                  </a:lnTo>
                  <a:lnTo>
                    <a:pt x="5056" y="86558"/>
                  </a:lnTo>
                  <a:lnTo>
                    <a:pt x="7604" y="90720"/>
                  </a:lnTo>
                  <a:lnTo>
                    <a:pt x="22390" y="103003"/>
                  </a:lnTo>
                  <a:lnTo>
                    <a:pt x="25510" y="102743"/>
                  </a:lnTo>
                  <a:lnTo>
                    <a:pt x="28648" y="100451"/>
                  </a:lnTo>
                  <a:lnTo>
                    <a:pt x="50804" y="71845"/>
                  </a:lnTo>
                  <a:lnTo>
                    <a:pt x="55896" y="41342"/>
                  </a:lnTo>
                  <a:lnTo>
                    <a:pt x="55720" y="21505"/>
                  </a:lnTo>
                  <a:lnTo>
                    <a:pt x="51928" y="12371"/>
                  </a:lnTo>
                  <a:lnTo>
                    <a:pt x="43844" y="1279"/>
                  </a:lnTo>
                  <a:lnTo>
                    <a:pt x="39812" y="0"/>
                  </a:lnTo>
                  <a:lnTo>
                    <a:pt x="9525" y="379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 name="SMARTInkShape-4395"/>
            <p:cNvSpPr/>
            <p:nvPr/>
          </p:nvSpPr>
          <p:spPr>
            <a:xfrm>
              <a:off x="476250" y="4974558"/>
              <a:ext cx="438151" cy="588043"/>
            </a:xfrm>
            <a:custGeom>
              <a:avLst/>
              <a:gdLst/>
              <a:ahLst/>
              <a:cxnLst/>
              <a:rect l="0" t="0" r="0" b="0"/>
              <a:pathLst>
                <a:path w="438151" h="588043">
                  <a:moveTo>
                    <a:pt x="0" y="226092"/>
                  </a:moveTo>
                  <a:lnTo>
                    <a:pt x="32056" y="260265"/>
                  </a:lnTo>
                  <a:lnTo>
                    <a:pt x="42542" y="283843"/>
                  </a:lnTo>
                  <a:lnTo>
                    <a:pt x="47177" y="302587"/>
                  </a:lnTo>
                  <a:lnTo>
                    <a:pt x="49443" y="305664"/>
                  </a:lnTo>
                  <a:lnTo>
                    <a:pt x="52012" y="307715"/>
                  </a:lnTo>
                  <a:lnTo>
                    <a:pt x="54867" y="312816"/>
                  </a:lnTo>
                  <a:lnTo>
                    <a:pt x="55628" y="315658"/>
                  </a:lnTo>
                  <a:lnTo>
                    <a:pt x="57193" y="317553"/>
                  </a:lnTo>
                  <a:lnTo>
                    <a:pt x="61755" y="319658"/>
                  </a:lnTo>
                  <a:lnTo>
                    <a:pt x="62337" y="319162"/>
                  </a:lnTo>
                  <a:lnTo>
                    <a:pt x="51199" y="296333"/>
                  </a:lnTo>
                  <a:lnTo>
                    <a:pt x="43039" y="253883"/>
                  </a:lnTo>
                  <a:lnTo>
                    <a:pt x="33588" y="210924"/>
                  </a:lnTo>
                  <a:lnTo>
                    <a:pt x="37862" y="171657"/>
                  </a:lnTo>
                  <a:lnTo>
                    <a:pt x="39000" y="170752"/>
                  </a:lnTo>
                  <a:lnTo>
                    <a:pt x="43086" y="169747"/>
                  </a:lnTo>
                  <a:lnTo>
                    <a:pt x="45657" y="171595"/>
                  </a:lnTo>
                  <a:lnTo>
                    <a:pt x="63606" y="195995"/>
                  </a:lnTo>
                  <a:lnTo>
                    <a:pt x="88047" y="242669"/>
                  </a:lnTo>
                  <a:lnTo>
                    <a:pt x="93116" y="252171"/>
                  </a:lnTo>
                  <a:lnTo>
                    <a:pt x="94969" y="262400"/>
                  </a:lnTo>
                  <a:lnTo>
                    <a:pt x="95239" y="222704"/>
                  </a:lnTo>
                  <a:lnTo>
                    <a:pt x="95249" y="177110"/>
                  </a:lnTo>
                  <a:lnTo>
                    <a:pt x="95249" y="174388"/>
                  </a:lnTo>
                  <a:lnTo>
                    <a:pt x="98072" y="168540"/>
                  </a:lnTo>
                  <a:lnTo>
                    <a:pt x="100306" y="165499"/>
                  </a:lnTo>
                  <a:lnTo>
                    <a:pt x="101796" y="164530"/>
                  </a:lnTo>
                  <a:lnTo>
                    <a:pt x="102789" y="164941"/>
                  </a:lnTo>
                  <a:lnTo>
                    <a:pt x="104383" y="168152"/>
                  </a:lnTo>
                  <a:lnTo>
                    <a:pt x="136312" y="195388"/>
                  </a:lnTo>
                  <a:lnTo>
                    <a:pt x="182893" y="221548"/>
                  </a:lnTo>
                  <a:lnTo>
                    <a:pt x="191705" y="224072"/>
                  </a:lnTo>
                  <a:lnTo>
                    <a:pt x="194479" y="223687"/>
                  </a:lnTo>
                  <a:lnTo>
                    <a:pt x="196327" y="222372"/>
                  </a:lnTo>
                  <a:lnTo>
                    <a:pt x="200596" y="214157"/>
                  </a:lnTo>
                  <a:lnTo>
                    <a:pt x="204865" y="201737"/>
                  </a:lnTo>
                  <a:lnTo>
                    <a:pt x="203105" y="171839"/>
                  </a:lnTo>
                  <a:lnTo>
                    <a:pt x="193029" y="129297"/>
                  </a:lnTo>
                  <a:lnTo>
                    <a:pt x="182900" y="89345"/>
                  </a:lnTo>
                  <a:lnTo>
                    <a:pt x="166695" y="49150"/>
                  </a:lnTo>
                  <a:lnTo>
                    <a:pt x="153469" y="3137"/>
                  </a:lnTo>
                  <a:lnTo>
                    <a:pt x="152875" y="0"/>
                  </a:lnTo>
                  <a:lnTo>
                    <a:pt x="152717" y="223"/>
                  </a:lnTo>
                  <a:lnTo>
                    <a:pt x="152541" y="3292"/>
                  </a:lnTo>
                  <a:lnTo>
                    <a:pt x="165602" y="40432"/>
                  </a:lnTo>
                  <a:lnTo>
                    <a:pt x="182995" y="82291"/>
                  </a:lnTo>
                  <a:lnTo>
                    <a:pt x="204226" y="122193"/>
                  </a:lnTo>
                  <a:lnTo>
                    <a:pt x="228803" y="166920"/>
                  </a:lnTo>
                  <a:lnTo>
                    <a:pt x="254040" y="211699"/>
                  </a:lnTo>
                  <a:lnTo>
                    <a:pt x="273062" y="253812"/>
                  </a:lnTo>
                  <a:lnTo>
                    <a:pt x="292104" y="294747"/>
                  </a:lnTo>
                  <a:lnTo>
                    <a:pt x="311151" y="338745"/>
                  </a:lnTo>
                  <a:lnTo>
                    <a:pt x="335257" y="380238"/>
                  </a:lnTo>
                  <a:lnTo>
                    <a:pt x="352395" y="419344"/>
                  </a:lnTo>
                  <a:lnTo>
                    <a:pt x="369232" y="457742"/>
                  </a:lnTo>
                  <a:lnTo>
                    <a:pt x="387626" y="495930"/>
                  </a:lnTo>
                  <a:lnTo>
                    <a:pt x="408775" y="541562"/>
                  </a:lnTo>
                  <a:lnTo>
                    <a:pt x="431753" y="585701"/>
                  </a:lnTo>
                  <a:lnTo>
                    <a:pt x="438150" y="5880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582826432"/>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Graphs:</a:t>
            </a:r>
          </a:p>
        </p:txBody>
      </p:sp>
      <p:sp>
        <p:nvSpPr>
          <p:cNvPr id="3" name="Content Placeholder 2"/>
          <p:cNvSpPr>
            <a:spLocks noGrp="1"/>
          </p:cNvSpPr>
          <p:nvPr>
            <p:ph idx="1"/>
          </p:nvPr>
        </p:nvSpPr>
        <p:spPr/>
        <p:txBody>
          <a:bodyPr/>
          <a:lstStyle/>
          <a:p>
            <a:pPr marL="0" indent="0">
              <a:buNone/>
            </a:pPr>
            <a:r>
              <a:rPr lang="en-US" dirty="0"/>
              <a:t>Unlike monopolistic competition, monopolies realize profits even in the long-run. </a:t>
            </a:r>
          </a:p>
        </p:txBody>
      </p:sp>
      <p:grpSp>
        <p:nvGrpSpPr>
          <p:cNvPr id="8" name="SMARTInkShape-Group284"/>
          <p:cNvGrpSpPr/>
          <p:nvPr/>
        </p:nvGrpSpPr>
        <p:grpSpPr>
          <a:xfrm>
            <a:off x="2190750" y="2981359"/>
            <a:ext cx="4905376" cy="3581367"/>
            <a:chOff x="2190750" y="2981359"/>
            <a:chExt cx="4905376" cy="3581367"/>
          </a:xfrm>
        </p:grpSpPr>
        <p:sp>
          <p:nvSpPr>
            <p:cNvPr id="4" name="SMARTInkShape-2178"/>
            <p:cNvSpPr/>
            <p:nvPr/>
          </p:nvSpPr>
          <p:spPr>
            <a:xfrm>
              <a:off x="2733905" y="2981359"/>
              <a:ext cx="361721" cy="3105117"/>
            </a:xfrm>
            <a:custGeom>
              <a:avLst/>
              <a:gdLst/>
              <a:ahLst/>
              <a:cxnLst/>
              <a:rect l="0" t="0" r="0" b="0"/>
              <a:pathLst>
                <a:path w="361721" h="3105117">
                  <a:moveTo>
                    <a:pt x="9295" y="9491"/>
                  </a:moveTo>
                  <a:lnTo>
                    <a:pt x="9295" y="0"/>
                  </a:lnTo>
                  <a:lnTo>
                    <a:pt x="8237" y="24439"/>
                  </a:lnTo>
                  <a:lnTo>
                    <a:pt x="1094" y="49180"/>
                  </a:lnTo>
                  <a:lnTo>
                    <a:pt x="1090" y="84907"/>
                  </a:lnTo>
                  <a:lnTo>
                    <a:pt x="8005" y="128156"/>
                  </a:lnTo>
                  <a:lnTo>
                    <a:pt x="9040" y="170358"/>
                  </a:lnTo>
                  <a:lnTo>
                    <a:pt x="9245" y="213815"/>
                  </a:lnTo>
                  <a:lnTo>
                    <a:pt x="9285" y="253521"/>
                  </a:lnTo>
                  <a:lnTo>
                    <a:pt x="14349" y="289700"/>
                  </a:lnTo>
                  <a:lnTo>
                    <a:pt x="22552" y="332287"/>
                  </a:lnTo>
                  <a:lnTo>
                    <a:pt x="26628" y="368307"/>
                  </a:lnTo>
                  <a:lnTo>
                    <a:pt x="27836" y="409200"/>
                  </a:lnTo>
                  <a:lnTo>
                    <a:pt x="24831" y="420955"/>
                  </a:lnTo>
                  <a:lnTo>
                    <a:pt x="5661" y="457853"/>
                  </a:lnTo>
                  <a:lnTo>
                    <a:pt x="546" y="500452"/>
                  </a:lnTo>
                  <a:lnTo>
                    <a:pt x="0" y="537842"/>
                  </a:lnTo>
                  <a:lnTo>
                    <a:pt x="896" y="572087"/>
                  </a:lnTo>
                  <a:lnTo>
                    <a:pt x="6336" y="614806"/>
                  </a:lnTo>
                  <a:lnTo>
                    <a:pt x="8418" y="662036"/>
                  </a:lnTo>
                  <a:lnTo>
                    <a:pt x="8905" y="697445"/>
                  </a:lnTo>
                  <a:lnTo>
                    <a:pt x="14236" y="737910"/>
                  </a:lnTo>
                  <a:lnTo>
                    <a:pt x="17462" y="780121"/>
                  </a:lnTo>
                  <a:lnTo>
                    <a:pt x="25098" y="825524"/>
                  </a:lnTo>
                  <a:lnTo>
                    <a:pt x="27704" y="867262"/>
                  </a:lnTo>
                  <a:lnTo>
                    <a:pt x="30977" y="906054"/>
                  </a:lnTo>
                  <a:lnTo>
                    <a:pt x="35828" y="942242"/>
                  </a:lnTo>
                  <a:lnTo>
                    <a:pt x="38021" y="974380"/>
                  </a:lnTo>
                  <a:lnTo>
                    <a:pt x="45205" y="1020107"/>
                  </a:lnTo>
                  <a:lnTo>
                    <a:pt x="54037" y="1056822"/>
                  </a:lnTo>
                  <a:lnTo>
                    <a:pt x="63356" y="1098156"/>
                  </a:lnTo>
                  <a:lnTo>
                    <a:pt x="73165" y="1138819"/>
                  </a:lnTo>
                  <a:lnTo>
                    <a:pt x="76659" y="1184949"/>
                  </a:lnTo>
                  <a:lnTo>
                    <a:pt x="80862" y="1215600"/>
                  </a:lnTo>
                  <a:lnTo>
                    <a:pt x="86258" y="1250389"/>
                  </a:lnTo>
                  <a:lnTo>
                    <a:pt x="92184" y="1285960"/>
                  </a:lnTo>
                  <a:lnTo>
                    <a:pt x="98346" y="1319408"/>
                  </a:lnTo>
                  <a:lnTo>
                    <a:pt x="102708" y="1357875"/>
                  </a:lnTo>
                  <a:lnTo>
                    <a:pt x="109057" y="1404551"/>
                  </a:lnTo>
                  <a:lnTo>
                    <a:pt x="111842" y="1440201"/>
                  </a:lnTo>
                  <a:lnTo>
                    <a:pt x="116232" y="1487505"/>
                  </a:lnTo>
                  <a:lnTo>
                    <a:pt x="121413" y="1530097"/>
                  </a:lnTo>
                  <a:lnTo>
                    <a:pt x="122626" y="1564791"/>
                  </a:lnTo>
                  <a:lnTo>
                    <a:pt x="123164" y="1601377"/>
                  </a:lnTo>
                  <a:lnTo>
                    <a:pt x="128524" y="1642505"/>
                  </a:lnTo>
                  <a:lnTo>
                    <a:pt x="131758" y="1679856"/>
                  </a:lnTo>
                  <a:lnTo>
                    <a:pt x="135763" y="1725182"/>
                  </a:lnTo>
                  <a:lnTo>
                    <a:pt x="141285" y="1762327"/>
                  </a:lnTo>
                  <a:lnTo>
                    <a:pt x="147299" y="1805905"/>
                  </a:lnTo>
                  <a:lnTo>
                    <a:pt x="150727" y="1848921"/>
                  </a:lnTo>
                  <a:lnTo>
                    <a:pt x="154351" y="1881116"/>
                  </a:lnTo>
                  <a:lnTo>
                    <a:pt x="159489" y="1916591"/>
                  </a:lnTo>
                  <a:lnTo>
                    <a:pt x="165301" y="1953524"/>
                  </a:lnTo>
                  <a:lnTo>
                    <a:pt x="169466" y="1994848"/>
                  </a:lnTo>
                  <a:lnTo>
                    <a:pt x="175757" y="2042370"/>
                  </a:lnTo>
                  <a:lnTo>
                    <a:pt x="184323" y="2081498"/>
                  </a:lnTo>
                  <a:lnTo>
                    <a:pt x="189095" y="2123163"/>
                  </a:lnTo>
                  <a:lnTo>
                    <a:pt x="192860" y="2161968"/>
                  </a:lnTo>
                  <a:lnTo>
                    <a:pt x="198882" y="2206372"/>
                  </a:lnTo>
                  <a:lnTo>
                    <a:pt x="200583" y="2251446"/>
                  </a:lnTo>
                  <a:lnTo>
                    <a:pt x="207319" y="2295611"/>
                  </a:lnTo>
                  <a:lnTo>
                    <a:pt x="216255" y="2339573"/>
                  </a:lnTo>
                  <a:lnTo>
                    <a:pt x="220900" y="2377344"/>
                  </a:lnTo>
                  <a:lnTo>
                    <a:pt x="233932" y="2420727"/>
                  </a:lnTo>
                  <a:lnTo>
                    <a:pt x="239934" y="2456009"/>
                  </a:lnTo>
                  <a:lnTo>
                    <a:pt x="248024" y="2497922"/>
                  </a:lnTo>
                  <a:lnTo>
                    <a:pt x="260239" y="2544322"/>
                  </a:lnTo>
                  <a:lnTo>
                    <a:pt x="269680" y="2582179"/>
                  </a:lnTo>
                  <a:lnTo>
                    <a:pt x="279180" y="2626910"/>
                  </a:lnTo>
                  <a:lnTo>
                    <a:pt x="283642" y="2663564"/>
                  </a:lnTo>
                  <a:lnTo>
                    <a:pt x="295076" y="2704646"/>
                  </a:lnTo>
                  <a:lnTo>
                    <a:pt x="309241" y="2750727"/>
                  </a:lnTo>
                  <a:lnTo>
                    <a:pt x="315958" y="2790403"/>
                  </a:lnTo>
                  <a:lnTo>
                    <a:pt x="322107" y="2828813"/>
                  </a:lnTo>
                  <a:lnTo>
                    <a:pt x="330925" y="2866976"/>
                  </a:lnTo>
                  <a:lnTo>
                    <a:pt x="340037" y="2905088"/>
                  </a:lnTo>
                  <a:lnTo>
                    <a:pt x="347206" y="2948247"/>
                  </a:lnTo>
                  <a:lnTo>
                    <a:pt x="352268" y="2989933"/>
                  </a:lnTo>
                  <a:lnTo>
                    <a:pt x="359539" y="3034386"/>
                  </a:lnTo>
                  <a:lnTo>
                    <a:pt x="361720" y="31051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2179"/>
            <p:cNvSpPr/>
            <p:nvPr/>
          </p:nvSpPr>
          <p:spPr>
            <a:xfrm>
              <a:off x="3076575" y="6048375"/>
              <a:ext cx="3762376" cy="85138"/>
            </a:xfrm>
            <a:custGeom>
              <a:avLst/>
              <a:gdLst/>
              <a:ahLst/>
              <a:cxnLst/>
              <a:rect l="0" t="0" r="0" b="0"/>
              <a:pathLst>
                <a:path w="3762376" h="85138">
                  <a:moveTo>
                    <a:pt x="0" y="0"/>
                  </a:moveTo>
                  <a:lnTo>
                    <a:pt x="45661" y="0"/>
                  </a:lnTo>
                  <a:lnTo>
                    <a:pt x="87225" y="2822"/>
                  </a:lnTo>
                  <a:lnTo>
                    <a:pt x="130751" y="8937"/>
                  </a:lnTo>
                  <a:lnTo>
                    <a:pt x="166800" y="12173"/>
                  </a:lnTo>
                  <a:lnTo>
                    <a:pt x="211219" y="17691"/>
                  </a:lnTo>
                  <a:lnTo>
                    <a:pt x="248732" y="18648"/>
                  </a:lnTo>
                  <a:lnTo>
                    <a:pt x="293607" y="25516"/>
                  </a:lnTo>
                  <a:lnTo>
                    <a:pt x="333046" y="27971"/>
                  </a:lnTo>
                  <a:lnTo>
                    <a:pt x="373142" y="31218"/>
                  </a:lnTo>
                  <a:lnTo>
                    <a:pt x="411374" y="35041"/>
                  </a:lnTo>
                  <a:lnTo>
                    <a:pt x="453060" y="36741"/>
                  </a:lnTo>
                  <a:lnTo>
                    <a:pt x="487816" y="40318"/>
                  </a:lnTo>
                  <a:lnTo>
                    <a:pt x="531182" y="45460"/>
                  </a:lnTo>
                  <a:lnTo>
                    <a:pt x="570843" y="46984"/>
                  </a:lnTo>
                  <a:lnTo>
                    <a:pt x="609405" y="47435"/>
                  </a:lnTo>
                  <a:lnTo>
                    <a:pt x="647643" y="50391"/>
                  </a:lnTo>
                  <a:lnTo>
                    <a:pt x="688605" y="55147"/>
                  </a:lnTo>
                  <a:lnTo>
                    <a:pt x="731434" y="56557"/>
                  </a:lnTo>
                  <a:lnTo>
                    <a:pt x="773757" y="59796"/>
                  </a:lnTo>
                  <a:lnTo>
                    <a:pt x="816989" y="64637"/>
                  </a:lnTo>
                  <a:lnTo>
                    <a:pt x="859432" y="66071"/>
                  </a:lnTo>
                  <a:lnTo>
                    <a:pt x="905521" y="66496"/>
                  </a:lnTo>
                  <a:lnTo>
                    <a:pt x="952691" y="66622"/>
                  </a:lnTo>
                  <a:lnTo>
                    <a:pt x="1000182" y="69483"/>
                  </a:lnTo>
                  <a:lnTo>
                    <a:pt x="1047767" y="74209"/>
                  </a:lnTo>
                  <a:lnTo>
                    <a:pt x="1095380" y="75611"/>
                  </a:lnTo>
                  <a:lnTo>
                    <a:pt x="1128185" y="75938"/>
                  </a:lnTo>
                  <a:lnTo>
                    <a:pt x="1163932" y="76085"/>
                  </a:lnTo>
                  <a:lnTo>
                    <a:pt x="1198164" y="76148"/>
                  </a:lnTo>
                  <a:lnTo>
                    <a:pt x="1232076" y="76178"/>
                  </a:lnTo>
                  <a:lnTo>
                    <a:pt x="1268314" y="76190"/>
                  </a:lnTo>
                  <a:lnTo>
                    <a:pt x="1302765" y="76195"/>
                  </a:lnTo>
                  <a:lnTo>
                    <a:pt x="1335715" y="76198"/>
                  </a:lnTo>
                  <a:lnTo>
                    <a:pt x="1367998" y="76199"/>
                  </a:lnTo>
                  <a:lnTo>
                    <a:pt x="1402807" y="76199"/>
                  </a:lnTo>
                  <a:lnTo>
                    <a:pt x="1439445" y="76200"/>
                  </a:lnTo>
                  <a:lnTo>
                    <a:pt x="1476895" y="76200"/>
                  </a:lnTo>
                  <a:lnTo>
                    <a:pt x="1511884" y="76200"/>
                  </a:lnTo>
                  <a:lnTo>
                    <a:pt x="1546132" y="76200"/>
                  </a:lnTo>
                  <a:lnTo>
                    <a:pt x="1582520" y="76200"/>
                  </a:lnTo>
                  <a:lnTo>
                    <a:pt x="1619858" y="79022"/>
                  </a:lnTo>
                  <a:lnTo>
                    <a:pt x="1656562" y="82746"/>
                  </a:lnTo>
                  <a:lnTo>
                    <a:pt x="1690514" y="84401"/>
                  </a:lnTo>
                  <a:lnTo>
                    <a:pt x="1726065" y="85137"/>
                  </a:lnTo>
                  <a:lnTo>
                    <a:pt x="1761973" y="84405"/>
                  </a:lnTo>
                  <a:lnTo>
                    <a:pt x="1795571" y="80552"/>
                  </a:lnTo>
                  <a:lnTo>
                    <a:pt x="1828143" y="78134"/>
                  </a:lnTo>
                  <a:lnTo>
                    <a:pt x="1860258" y="77060"/>
                  </a:lnTo>
                  <a:lnTo>
                    <a:pt x="1892170" y="76582"/>
                  </a:lnTo>
                  <a:lnTo>
                    <a:pt x="1923993" y="76371"/>
                  </a:lnTo>
                  <a:lnTo>
                    <a:pt x="1956833" y="76276"/>
                  </a:lnTo>
                  <a:lnTo>
                    <a:pt x="1992595" y="76234"/>
                  </a:lnTo>
                  <a:lnTo>
                    <a:pt x="2026834" y="73392"/>
                  </a:lnTo>
                  <a:lnTo>
                    <a:pt x="2059690" y="69660"/>
                  </a:lnTo>
                  <a:lnTo>
                    <a:pt x="2091932" y="68002"/>
                  </a:lnTo>
                  <a:lnTo>
                    <a:pt x="2123901" y="64443"/>
                  </a:lnTo>
                  <a:lnTo>
                    <a:pt x="2156806" y="60391"/>
                  </a:lnTo>
                  <a:lnTo>
                    <a:pt x="2192597" y="58591"/>
                  </a:lnTo>
                  <a:lnTo>
                    <a:pt x="2238334" y="57577"/>
                  </a:lnTo>
                  <a:lnTo>
                    <a:pt x="2271165" y="54518"/>
                  </a:lnTo>
                  <a:lnTo>
                    <a:pt x="2304807" y="50688"/>
                  </a:lnTo>
                  <a:lnTo>
                    <a:pt x="2349663" y="47475"/>
                  </a:lnTo>
                  <a:lnTo>
                    <a:pt x="2384144" y="42973"/>
                  </a:lnTo>
                  <a:lnTo>
                    <a:pt x="2417814" y="40265"/>
                  </a:lnTo>
                  <a:lnTo>
                    <a:pt x="2450417" y="39062"/>
                  </a:lnTo>
                  <a:lnTo>
                    <a:pt x="2497465" y="37327"/>
                  </a:lnTo>
                  <a:lnTo>
                    <a:pt x="2539744" y="31638"/>
                  </a:lnTo>
                  <a:lnTo>
                    <a:pt x="2585315" y="29483"/>
                  </a:lnTo>
                  <a:lnTo>
                    <a:pt x="2632331" y="28844"/>
                  </a:lnTo>
                  <a:lnTo>
                    <a:pt x="2679776" y="27597"/>
                  </a:lnTo>
                  <a:lnTo>
                    <a:pt x="2727347" y="22053"/>
                  </a:lnTo>
                  <a:lnTo>
                    <a:pt x="2773898" y="19939"/>
                  </a:lnTo>
                  <a:lnTo>
                    <a:pt x="2816031" y="19314"/>
                  </a:lnTo>
                  <a:lnTo>
                    <a:pt x="2861559" y="19128"/>
                  </a:lnTo>
                  <a:lnTo>
                    <a:pt x="2907503" y="19072"/>
                  </a:lnTo>
                  <a:lnTo>
                    <a:pt x="2949456" y="19057"/>
                  </a:lnTo>
                  <a:lnTo>
                    <a:pt x="2994930" y="19052"/>
                  </a:lnTo>
                  <a:lnTo>
                    <a:pt x="3040860" y="19051"/>
                  </a:lnTo>
                  <a:lnTo>
                    <a:pt x="3081750" y="19050"/>
                  </a:lnTo>
                  <a:lnTo>
                    <a:pt x="3120677" y="19050"/>
                  </a:lnTo>
                  <a:lnTo>
                    <a:pt x="3159022" y="19050"/>
                  </a:lnTo>
                  <a:lnTo>
                    <a:pt x="3197194" y="19050"/>
                  </a:lnTo>
                  <a:lnTo>
                    <a:pt x="3235316" y="19050"/>
                  </a:lnTo>
                  <a:lnTo>
                    <a:pt x="3273422" y="19050"/>
                  </a:lnTo>
                  <a:lnTo>
                    <a:pt x="3311524" y="19050"/>
                  </a:lnTo>
                  <a:lnTo>
                    <a:pt x="3349625" y="19050"/>
                  </a:lnTo>
                  <a:lnTo>
                    <a:pt x="3387725" y="19050"/>
                  </a:lnTo>
                  <a:lnTo>
                    <a:pt x="3425825" y="19050"/>
                  </a:lnTo>
                  <a:lnTo>
                    <a:pt x="3463925" y="19050"/>
                  </a:lnTo>
                  <a:lnTo>
                    <a:pt x="3505200" y="19050"/>
                  </a:lnTo>
                  <a:lnTo>
                    <a:pt x="3542595" y="19050"/>
                  </a:lnTo>
                  <a:lnTo>
                    <a:pt x="3581087" y="19050"/>
                  </a:lnTo>
                  <a:lnTo>
                    <a:pt x="3616185" y="19050"/>
                  </a:lnTo>
                  <a:lnTo>
                    <a:pt x="3655913" y="19050"/>
                  </a:lnTo>
                  <a:lnTo>
                    <a:pt x="3698140" y="19050"/>
                  </a:lnTo>
                  <a:lnTo>
                    <a:pt x="376237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2180"/>
            <p:cNvSpPr/>
            <p:nvPr/>
          </p:nvSpPr>
          <p:spPr>
            <a:xfrm>
              <a:off x="2190750" y="3059563"/>
              <a:ext cx="155070" cy="140838"/>
            </a:xfrm>
            <a:custGeom>
              <a:avLst/>
              <a:gdLst/>
              <a:ahLst/>
              <a:cxnLst/>
              <a:rect l="0" t="0" r="0" b="0"/>
              <a:pathLst>
                <a:path w="155070" h="140838">
                  <a:moveTo>
                    <a:pt x="0" y="74162"/>
                  </a:moveTo>
                  <a:lnTo>
                    <a:pt x="0" y="64049"/>
                  </a:lnTo>
                  <a:lnTo>
                    <a:pt x="8467" y="53439"/>
                  </a:lnTo>
                  <a:lnTo>
                    <a:pt x="25439" y="35566"/>
                  </a:lnTo>
                  <a:lnTo>
                    <a:pt x="29659" y="29382"/>
                  </a:lnTo>
                  <a:lnTo>
                    <a:pt x="45638" y="19687"/>
                  </a:lnTo>
                  <a:lnTo>
                    <a:pt x="89501" y="2548"/>
                  </a:lnTo>
                  <a:lnTo>
                    <a:pt x="111039" y="0"/>
                  </a:lnTo>
                  <a:lnTo>
                    <a:pt x="129079" y="4512"/>
                  </a:lnTo>
                  <a:lnTo>
                    <a:pt x="143093" y="13573"/>
                  </a:lnTo>
                  <a:lnTo>
                    <a:pt x="152850" y="24656"/>
                  </a:lnTo>
                  <a:lnTo>
                    <a:pt x="154817" y="29516"/>
                  </a:lnTo>
                  <a:lnTo>
                    <a:pt x="155069" y="33815"/>
                  </a:lnTo>
                  <a:lnTo>
                    <a:pt x="154180" y="37739"/>
                  </a:lnTo>
                  <a:lnTo>
                    <a:pt x="124373" y="80354"/>
                  </a:lnTo>
                  <a:lnTo>
                    <a:pt x="84543" y="114998"/>
                  </a:lnTo>
                  <a:lnTo>
                    <a:pt x="47625" y="1408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2181"/>
            <p:cNvSpPr/>
            <p:nvPr/>
          </p:nvSpPr>
          <p:spPr>
            <a:xfrm>
              <a:off x="6840195" y="6245127"/>
              <a:ext cx="255931" cy="317599"/>
            </a:xfrm>
            <a:custGeom>
              <a:avLst/>
              <a:gdLst/>
              <a:ahLst/>
              <a:cxnLst/>
              <a:rect l="0" t="0" r="0" b="0"/>
              <a:pathLst>
                <a:path w="255931" h="317599">
                  <a:moveTo>
                    <a:pt x="36855" y="41373"/>
                  </a:moveTo>
                  <a:lnTo>
                    <a:pt x="23598" y="41373"/>
                  </a:lnTo>
                  <a:lnTo>
                    <a:pt x="20608" y="43490"/>
                  </a:lnTo>
                  <a:lnTo>
                    <a:pt x="5056" y="67888"/>
                  </a:lnTo>
                  <a:lnTo>
                    <a:pt x="0" y="98938"/>
                  </a:lnTo>
                  <a:lnTo>
                    <a:pt x="182" y="120989"/>
                  </a:lnTo>
                  <a:lnTo>
                    <a:pt x="7527" y="147160"/>
                  </a:lnTo>
                  <a:lnTo>
                    <a:pt x="22639" y="172906"/>
                  </a:lnTo>
                  <a:lnTo>
                    <a:pt x="58005" y="200929"/>
                  </a:lnTo>
                  <a:lnTo>
                    <a:pt x="100966" y="218078"/>
                  </a:lnTo>
                  <a:lnTo>
                    <a:pt x="130287" y="226257"/>
                  </a:lnTo>
                  <a:lnTo>
                    <a:pt x="176485" y="218016"/>
                  </a:lnTo>
                  <a:lnTo>
                    <a:pt x="202288" y="204248"/>
                  </a:lnTo>
                  <a:lnTo>
                    <a:pt x="218281" y="191820"/>
                  </a:lnTo>
                  <a:lnTo>
                    <a:pt x="229723" y="166265"/>
                  </a:lnTo>
                  <a:lnTo>
                    <a:pt x="234759" y="141996"/>
                  </a:lnTo>
                  <a:lnTo>
                    <a:pt x="228856" y="107228"/>
                  </a:lnTo>
                  <a:lnTo>
                    <a:pt x="217499" y="75430"/>
                  </a:lnTo>
                  <a:lnTo>
                    <a:pt x="187385" y="39843"/>
                  </a:lnTo>
                  <a:lnTo>
                    <a:pt x="140080" y="9523"/>
                  </a:lnTo>
                  <a:lnTo>
                    <a:pt x="121891" y="1465"/>
                  </a:lnTo>
                  <a:lnTo>
                    <a:pt x="106046" y="0"/>
                  </a:lnTo>
                  <a:lnTo>
                    <a:pt x="83683" y="2627"/>
                  </a:lnTo>
                  <a:lnTo>
                    <a:pt x="80774" y="6017"/>
                  </a:lnTo>
                  <a:lnTo>
                    <a:pt x="77542" y="18251"/>
                  </a:lnTo>
                  <a:lnTo>
                    <a:pt x="80778" y="42988"/>
                  </a:lnTo>
                  <a:lnTo>
                    <a:pt x="97175" y="84494"/>
                  </a:lnTo>
                  <a:lnTo>
                    <a:pt x="119627" y="128425"/>
                  </a:lnTo>
                  <a:lnTo>
                    <a:pt x="154628" y="174757"/>
                  </a:lnTo>
                  <a:lnTo>
                    <a:pt x="186119" y="214291"/>
                  </a:lnTo>
                  <a:lnTo>
                    <a:pt x="217835" y="260641"/>
                  </a:lnTo>
                  <a:lnTo>
                    <a:pt x="247464" y="304924"/>
                  </a:lnTo>
                  <a:lnTo>
                    <a:pt x="255930" y="3175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9" name="SMARTInkShape-2182"/>
          <p:cNvSpPr/>
          <p:nvPr/>
        </p:nvSpPr>
        <p:spPr>
          <a:xfrm>
            <a:off x="2162175" y="3143250"/>
            <a:ext cx="38101" cy="295276"/>
          </a:xfrm>
          <a:custGeom>
            <a:avLst/>
            <a:gdLst/>
            <a:ahLst/>
            <a:cxnLst/>
            <a:rect l="0" t="0" r="0" b="0"/>
            <a:pathLst>
              <a:path w="38101" h="295276">
                <a:moveTo>
                  <a:pt x="38100" y="0"/>
                </a:moveTo>
                <a:lnTo>
                  <a:pt x="33044" y="0"/>
                </a:lnTo>
                <a:lnTo>
                  <a:pt x="31554" y="2117"/>
                </a:lnTo>
                <a:lnTo>
                  <a:pt x="29163" y="20723"/>
                </a:lnTo>
                <a:lnTo>
                  <a:pt x="28627" y="67658"/>
                </a:lnTo>
                <a:lnTo>
                  <a:pt x="28582" y="108942"/>
                </a:lnTo>
                <a:lnTo>
                  <a:pt x="31399" y="153850"/>
                </a:lnTo>
                <a:lnTo>
                  <a:pt x="34063" y="176328"/>
                </a:lnTo>
                <a:lnTo>
                  <a:pt x="29507" y="219926"/>
                </a:lnTo>
                <a:lnTo>
                  <a:pt x="28851" y="247902"/>
                </a:lnTo>
                <a:lnTo>
                  <a:pt x="25584" y="256285"/>
                </a:lnTo>
                <a:lnTo>
                  <a:pt x="0"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 name="SMARTInkShape-Group286"/>
          <p:cNvGrpSpPr/>
          <p:nvPr/>
        </p:nvGrpSpPr>
        <p:grpSpPr>
          <a:xfrm>
            <a:off x="2790825" y="3143250"/>
            <a:ext cx="4350483" cy="2819401"/>
            <a:chOff x="2790825" y="3143250"/>
            <a:chExt cx="4350483" cy="2819401"/>
          </a:xfrm>
        </p:grpSpPr>
        <p:sp>
          <p:nvSpPr>
            <p:cNvPr id="10" name="SMARTInkShape-2183"/>
            <p:cNvSpPr/>
            <p:nvPr/>
          </p:nvSpPr>
          <p:spPr>
            <a:xfrm>
              <a:off x="6858000" y="5686425"/>
              <a:ext cx="283308" cy="276226"/>
            </a:xfrm>
            <a:custGeom>
              <a:avLst/>
              <a:gdLst/>
              <a:ahLst/>
              <a:cxnLst/>
              <a:rect l="0" t="0" r="0" b="0"/>
              <a:pathLst>
                <a:path w="283308" h="276226">
                  <a:moveTo>
                    <a:pt x="0" y="0"/>
                  </a:moveTo>
                  <a:lnTo>
                    <a:pt x="9721" y="1058"/>
                  </a:lnTo>
                  <a:lnTo>
                    <a:pt x="51457" y="17305"/>
                  </a:lnTo>
                  <a:lnTo>
                    <a:pt x="95755" y="40000"/>
                  </a:lnTo>
                  <a:lnTo>
                    <a:pt x="142942" y="64521"/>
                  </a:lnTo>
                  <a:lnTo>
                    <a:pt x="189450" y="89870"/>
                  </a:lnTo>
                  <a:lnTo>
                    <a:pt x="231404" y="127084"/>
                  </a:lnTo>
                  <a:lnTo>
                    <a:pt x="268784" y="166166"/>
                  </a:lnTo>
                  <a:lnTo>
                    <a:pt x="282085" y="195218"/>
                  </a:lnTo>
                  <a:lnTo>
                    <a:pt x="283307" y="199996"/>
                  </a:lnTo>
                  <a:lnTo>
                    <a:pt x="282004" y="205298"/>
                  </a:lnTo>
                  <a:lnTo>
                    <a:pt x="274913" y="216832"/>
                  </a:lnTo>
                  <a:lnTo>
                    <a:pt x="246568" y="240426"/>
                  </a:lnTo>
                  <a:lnTo>
                    <a:pt x="207944" y="259817"/>
                  </a:lnTo>
                  <a:lnTo>
                    <a:pt x="160460" y="271152"/>
                  </a:lnTo>
                  <a:lnTo>
                    <a:pt x="142875"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2184"/>
            <p:cNvSpPr/>
            <p:nvPr/>
          </p:nvSpPr>
          <p:spPr>
            <a:xfrm>
              <a:off x="2790825" y="3143250"/>
              <a:ext cx="3819526" cy="2438401"/>
            </a:xfrm>
            <a:custGeom>
              <a:avLst/>
              <a:gdLst/>
              <a:ahLst/>
              <a:cxnLst/>
              <a:rect l="0" t="0" r="0" b="0"/>
              <a:pathLst>
                <a:path w="3819526" h="2438401">
                  <a:moveTo>
                    <a:pt x="0" y="0"/>
                  </a:moveTo>
                  <a:lnTo>
                    <a:pt x="20723" y="13183"/>
                  </a:lnTo>
                  <a:lnTo>
                    <a:pt x="65763" y="43229"/>
                  </a:lnTo>
                  <a:lnTo>
                    <a:pt x="112238" y="72157"/>
                  </a:lnTo>
                  <a:lnTo>
                    <a:pt x="151993" y="98253"/>
                  </a:lnTo>
                  <a:lnTo>
                    <a:pt x="193242" y="126613"/>
                  </a:lnTo>
                  <a:lnTo>
                    <a:pt x="229412" y="150404"/>
                  </a:lnTo>
                  <a:lnTo>
                    <a:pt x="266941" y="170859"/>
                  </a:lnTo>
                  <a:lnTo>
                    <a:pt x="304871" y="190325"/>
                  </a:lnTo>
                  <a:lnTo>
                    <a:pt x="345743" y="212320"/>
                  </a:lnTo>
                  <a:lnTo>
                    <a:pt x="388545" y="238946"/>
                  </a:lnTo>
                  <a:lnTo>
                    <a:pt x="430861" y="272588"/>
                  </a:lnTo>
                  <a:lnTo>
                    <a:pt x="476912" y="310425"/>
                  </a:lnTo>
                  <a:lnTo>
                    <a:pt x="509353" y="331642"/>
                  </a:lnTo>
                  <a:lnTo>
                    <a:pt x="544937" y="351655"/>
                  </a:lnTo>
                  <a:lnTo>
                    <a:pt x="579097" y="371132"/>
                  </a:lnTo>
                  <a:lnTo>
                    <a:pt x="611918" y="390373"/>
                  </a:lnTo>
                  <a:lnTo>
                    <a:pt x="644144" y="409507"/>
                  </a:lnTo>
                  <a:lnTo>
                    <a:pt x="678928" y="428595"/>
                  </a:lnTo>
                  <a:lnTo>
                    <a:pt x="714496" y="447662"/>
                  </a:lnTo>
                  <a:lnTo>
                    <a:pt x="747943" y="466719"/>
                  </a:lnTo>
                  <a:lnTo>
                    <a:pt x="783269" y="488595"/>
                  </a:lnTo>
                  <a:lnTo>
                    <a:pt x="820136" y="511370"/>
                  </a:lnTo>
                  <a:lnTo>
                    <a:pt x="857688" y="532076"/>
                  </a:lnTo>
                  <a:lnTo>
                    <a:pt x="895545" y="551861"/>
                  </a:lnTo>
                  <a:lnTo>
                    <a:pt x="933537" y="571238"/>
                  </a:lnTo>
                  <a:lnTo>
                    <a:pt x="971588" y="590434"/>
                  </a:lnTo>
                  <a:lnTo>
                    <a:pt x="1009667" y="609548"/>
                  </a:lnTo>
                  <a:lnTo>
                    <a:pt x="1046699" y="628627"/>
                  </a:lnTo>
                  <a:lnTo>
                    <a:pt x="1080797" y="647690"/>
                  </a:lnTo>
                  <a:lnTo>
                    <a:pt x="1116412" y="669568"/>
                  </a:lnTo>
                  <a:lnTo>
                    <a:pt x="1153408" y="692344"/>
                  </a:lnTo>
                  <a:lnTo>
                    <a:pt x="1191018" y="713050"/>
                  </a:lnTo>
                  <a:lnTo>
                    <a:pt x="1228899" y="732836"/>
                  </a:lnTo>
                  <a:lnTo>
                    <a:pt x="1266903" y="753272"/>
                  </a:lnTo>
                  <a:lnTo>
                    <a:pt x="1304959" y="776465"/>
                  </a:lnTo>
                  <a:lnTo>
                    <a:pt x="1343041" y="798062"/>
                  </a:lnTo>
                  <a:lnTo>
                    <a:pt x="1382190" y="818244"/>
                  </a:lnTo>
                  <a:lnTo>
                    <a:pt x="1424284" y="837798"/>
                  </a:lnTo>
                  <a:lnTo>
                    <a:pt x="1464866" y="857071"/>
                  </a:lnTo>
                  <a:lnTo>
                    <a:pt x="1504068" y="877279"/>
                  </a:lnTo>
                  <a:lnTo>
                    <a:pt x="1542658" y="900371"/>
                  </a:lnTo>
                  <a:lnTo>
                    <a:pt x="1580976" y="921924"/>
                  </a:lnTo>
                  <a:lnTo>
                    <a:pt x="1619172" y="942086"/>
                  </a:lnTo>
                  <a:lnTo>
                    <a:pt x="1657316" y="961629"/>
                  </a:lnTo>
                  <a:lnTo>
                    <a:pt x="1695434" y="983721"/>
                  </a:lnTo>
                  <a:lnTo>
                    <a:pt x="1733543" y="1006593"/>
                  </a:lnTo>
                  <a:lnTo>
                    <a:pt x="1771647" y="1027341"/>
                  </a:lnTo>
                  <a:lnTo>
                    <a:pt x="1809748" y="1049968"/>
                  </a:lnTo>
                  <a:lnTo>
                    <a:pt x="1847849" y="1073078"/>
                  </a:lnTo>
                  <a:lnTo>
                    <a:pt x="1885950" y="1093932"/>
                  </a:lnTo>
                  <a:lnTo>
                    <a:pt x="1926872" y="1116605"/>
                  </a:lnTo>
                  <a:lnTo>
                    <a:pt x="1968696" y="1139736"/>
                  </a:lnTo>
                  <a:lnTo>
                    <a:pt x="2008451" y="1160599"/>
                  </a:lnTo>
                  <a:lnTo>
                    <a:pt x="2047286" y="1183278"/>
                  </a:lnTo>
                  <a:lnTo>
                    <a:pt x="2085713" y="1206409"/>
                  </a:lnTo>
                  <a:lnTo>
                    <a:pt x="2123960" y="1227274"/>
                  </a:lnTo>
                  <a:lnTo>
                    <a:pt x="2162123" y="1249952"/>
                  </a:lnTo>
                  <a:lnTo>
                    <a:pt x="2200253" y="1273084"/>
                  </a:lnTo>
                  <a:lnTo>
                    <a:pt x="2238365" y="1293949"/>
                  </a:lnTo>
                  <a:lnTo>
                    <a:pt x="2276470" y="1316627"/>
                  </a:lnTo>
                  <a:lnTo>
                    <a:pt x="2313515" y="1340817"/>
                  </a:lnTo>
                  <a:lnTo>
                    <a:pt x="2347618" y="1365680"/>
                  </a:lnTo>
                  <a:lnTo>
                    <a:pt x="2383235" y="1388019"/>
                  </a:lnTo>
                  <a:lnTo>
                    <a:pt x="2420233" y="1409589"/>
                  </a:lnTo>
                  <a:lnTo>
                    <a:pt x="2457842" y="1433287"/>
                  </a:lnTo>
                  <a:lnTo>
                    <a:pt x="2495724" y="1457930"/>
                  </a:lnTo>
                  <a:lnTo>
                    <a:pt x="2533728" y="1482994"/>
                  </a:lnTo>
                  <a:lnTo>
                    <a:pt x="2571784" y="1508244"/>
                  </a:lnTo>
                  <a:lnTo>
                    <a:pt x="2609866" y="1530756"/>
                  </a:lnTo>
                  <a:lnTo>
                    <a:pt x="2646898" y="1552403"/>
                  </a:lnTo>
                  <a:lnTo>
                    <a:pt x="2680997" y="1576134"/>
                  </a:lnTo>
                  <a:lnTo>
                    <a:pt x="2716612" y="1600793"/>
                  </a:lnTo>
                  <a:lnTo>
                    <a:pt x="2752550" y="1625864"/>
                  </a:lnTo>
                  <a:lnTo>
                    <a:pt x="2786161" y="1651117"/>
                  </a:lnTo>
                  <a:lnTo>
                    <a:pt x="2818738" y="1676452"/>
                  </a:lnTo>
                  <a:lnTo>
                    <a:pt x="2851914" y="1700765"/>
                  </a:lnTo>
                  <a:lnTo>
                    <a:pt x="2887826" y="1722154"/>
                  </a:lnTo>
                  <a:lnTo>
                    <a:pt x="2922131" y="1745066"/>
                  </a:lnTo>
                  <a:lnTo>
                    <a:pt x="2955017" y="1769359"/>
                  </a:lnTo>
                  <a:lnTo>
                    <a:pt x="2987271" y="1794268"/>
                  </a:lnTo>
                  <a:lnTo>
                    <a:pt x="3019246" y="1816627"/>
                  </a:lnTo>
                  <a:lnTo>
                    <a:pt x="3051095" y="1838207"/>
                  </a:lnTo>
                  <a:lnTo>
                    <a:pt x="3082890" y="1861908"/>
                  </a:lnTo>
                  <a:lnTo>
                    <a:pt x="3117483" y="1886553"/>
                  </a:lnTo>
                  <a:lnTo>
                    <a:pt x="3151906" y="1910560"/>
                  </a:lnTo>
                  <a:lnTo>
                    <a:pt x="3196144" y="1942985"/>
                  </a:lnTo>
                  <a:lnTo>
                    <a:pt x="3242296" y="1977873"/>
                  </a:lnTo>
                  <a:lnTo>
                    <a:pt x="3289484" y="2009848"/>
                  </a:lnTo>
                  <a:lnTo>
                    <a:pt x="3336979" y="2044604"/>
                  </a:lnTo>
                  <a:lnTo>
                    <a:pt x="3384566" y="2076539"/>
                  </a:lnTo>
                  <a:lnTo>
                    <a:pt x="3431122" y="2112342"/>
                  </a:lnTo>
                  <a:lnTo>
                    <a:pt x="3472197" y="2148703"/>
                  </a:lnTo>
                  <a:lnTo>
                    <a:pt x="3512238" y="2181114"/>
                  </a:lnTo>
                  <a:lnTo>
                    <a:pt x="3556086" y="2217058"/>
                  </a:lnTo>
                  <a:lnTo>
                    <a:pt x="3596360" y="2253461"/>
                  </a:lnTo>
                  <a:lnTo>
                    <a:pt x="3635104" y="2284826"/>
                  </a:lnTo>
                  <a:lnTo>
                    <a:pt x="3673394" y="2314227"/>
                  </a:lnTo>
                  <a:lnTo>
                    <a:pt x="3710493" y="2343047"/>
                  </a:lnTo>
                  <a:lnTo>
                    <a:pt x="3752010" y="2381230"/>
                  </a:lnTo>
                  <a:lnTo>
                    <a:pt x="3819525" y="2438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2185"/>
            <p:cNvSpPr/>
            <p:nvPr/>
          </p:nvSpPr>
          <p:spPr>
            <a:xfrm>
              <a:off x="6905625" y="5743575"/>
              <a:ext cx="66676" cy="190501"/>
            </a:xfrm>
            <a:custGeom>
              <a:avLst/>
              <a:gdLst/>
              <a:ahLst/>
              <a:cxnLst/>
              <a:rect l="0" t="0" r="0" b="0"/>
              <a:pathLst>
                <a:path w="66676" h="190501">
                  <a:moveTo>
                    <a:pt x="0" y="0"/>
                  </a:moveTo>
                  <a:lnTo>
                    <a:pt x="0" y="5057"/>
                  </a:lnTo>
                  <a:lnTo>
                    <a:pt x="1059" y="6546"/>
                  </a:lnTo>
                  <a:lnTo>
                    <a:pt x="2822" y="7539"/>
                  </a:lnTo>
                  <a:lnTo>
                    <a:pt x="5057" y="8201"/>
                  </a:lnTo>
                  <a:lnTo>
                    <a:pt x="6546" y="9701"/>
                  </a:lnTo>
                  <a:lnTo>
                    <a:pt x="27251" y="49493"/>
                  </a:lnTo>
                  <a:lnTo>
                    <a:pt x="39970" y="92683"/>
                  </a:lnTo>
                  <a:lnTo>
                    <a:pt x="51170" y="132843"/>
                  </a:lnTo>
                  <a:lnTo>
                    <a:pt x="666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 name="SMARTInkShape-Group287"/>
          <p:cNvGrpSpPr/>
          <p:nvPr/>
        </p:nvGrpSpPr>
        <p:grpSpPr>
          <a:xfrm>
            <a:off x="2790825" y="3171825"/>
            <a:ext cx="3629026" cy="3371851"/>
            <a:chOff x="2790825" y="3171825"/>
            <a:chExt cx="3629026" cy="3371851"/>
          </a:xfrm>
        </p:grpSpPr>
        <p:sp>
          <p:nvSpPr>
            <p:cNvPr id="14" name="SMARTInkShape-2186"/>
            <p:cNvSpPr/>
            <p:nvPr/>
          </p:nvSpPr>
          <p:spPr>
            <a:xfrm>
              <a:off x="6057900" y="3581400"/>
              <a:ext cx="9526" cy="142876"/>
            </a:xfrm>
            <a:custGeom>
              <a:avLst/>
              <a:gdLst/>
              <a:ahLst/>
              <a:cxnLst/>
              <a:rect l="0" t="0" r="0" b="0"/>
              <a:pathLst>
                <a:path w="9526" h="142876">
                  <a:moveTo>
                    <a:pt x="0" y="0"/>
                  </a:moveTo>
                  <a:lnTo>
                    <a:pt x="0" y="40719"/>
                  </a:lnTo>
                  <a:lnTo>
                    <a:pt x="2822" y="76717"/>
                  </a:lnTo>
                  <a:lnTo>
                    <a:pt x="95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2187"/>
            <p:cNvSpPr/>
            <p:nvPr/>
          </p:nvSpPr>
          <p:spPr>
            <a:xfrm>
              <a:off x="5743575" y="6334125"/>
              <a:ext cx="19051" cy="104776"/>
            </a:xfrm>
            <a:custGeom>
              <a:avLst/>
              <a:gdLst/>
              <a:ahLst/>
              <a:cxnLst/>
              <a:rect l="0" t="0" r="0" b="0"/>
              <a:pathLst>
                <a:path w="19051" h="104776">
                  <a:moveTo>
                    <a:pt x="0" y="0"/>
                  </a:moveTo>
                  <a:lnTo>
                    <a:pt x="0" y="41636"/>
                  </a:lnTo>
                  <a:lnTo>
                    <a:pt x="1905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2188"/>
            <p:cNvSpPr/>
            <p:nvPr/>
          </p:nvSpPr>
          <p:spPr>
            <a:xfrm>
              <a:off x="5754807" y="6400800"/>
              <a:ext cx="150694" cy="142876"/>
            </a:xfrm>
            <a:custGeom>
              <a:avLst/>
              <a:gdLst/>
              <a:ahLst/>
              <a:cxnLst/>
              <a:rect l="0" t="0" r="0" b="0"/>
              <a:pathLst>
                <a:path w="150694" h="142876">
                  <a:moveTo>
                    <a:pt x="45918" y="0"/>
                  </a:moveTo>
                  <a:lnTo>
                    <a:pt x="4055" y="0"/>
                  </a:lnTo>
                  <a:lnTo>
                    <a:pt x="2134" y="1058"/>
                  </a:lnTo>
                  <a:lnTo>
                    <a:pt x="854" y="2822"/>
                  </a:lnTo>
                  <a:lnTo>
                    <a:pt x="0" y="5057"/>
                  </a:lnTo>
                  <a:lnTo>
                    <a:pt x="489" y="6546"/>
                  </a:lnTo>
                  <a:lnTo>
                    <a:pt x="1873" y="7539"/>
                  </a:lnTo>
                  <a:lnTo>
                    <a:pt x="3855" y="8201"/>
                  </a:lnTo>
                  <a:lnTo>
                    <a:pt x="50976" y="45247"/>
                  </a:lnTo>
                  <a:lnTo>
                    <a:pt x="92484" y="78394"/>
                  </a:lnTo>
                  <a:lnTo>
                    <a:pt x="135972" y="124114"/>
                  </a:lnTo>
                  <a:lnTo>
                    <a:pt x="150693"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2189"/>
            <p:cNvSpPr/>
            <p:nvPr/>
          </p:nvSpPr>
          <p:spPr>
            <a:xfrm>
              <a:off x="6317388" y="3604749"/>
              <a:ext cx="102463" cy="119527"/>
            </a:xfrm>
            <a:custGeom>
              <a:avLst/>
              <a:gdLst/>
              <a:ahLst/>
              <a:cxnLst/>
              <a:rect l="0" t="0" r="0" b="0"/>
              <a:pathLst>
                <a:path w="102463" h="119527">
                  <a:moveTo>
                    <a:pt x="92937" y="14751"/>
                  </a:moveTo>
                  <a:lnTo>
                    <a:pt x="92937" y="9694"/>
                  </a:lnTo>
                  <a:lnTo>
                    <a:pt x="93996" y="8205"/>
                  </a:lnTo>
                  <a:lnTo>
                    <a:pt x="95759" y="7212"/>
                  </a:lnTo>
                  <a:lnTo>
                    <a:pt x="97994" y="6550"/>
                  </a:lnTo>
                  <a:lnTo>
                    <a:pt x="98424" y="5050"/>
                  </a:lnTo>
                  <a:lnTo>
                    <a:pt x="96082" y="562"/>
                  </a:lnTo>
                  <a:lnTo>
                    <a:pt x="95033" y="0"/>
                  </a:lnTo>
                  <a:lnTo>
                    <a:pt x="94335" y="684"/>
                  </a:lnTo>
                  <a:lnTo>
                    <a:pt x="93868" y="2198"/>
                  </a:lnTo>
                  <a:lnTo>
                    <a:pt x="78044" y="9385"/>
                  </a:lnTo>
                  <a:lnTo>
                    <a:pt x="58402" y="15808"/>
                  </a:lnTo>
                  <a:lnTo>
                    <a:pt x="18480" y="51289"/>
                  </a:lnTo>
                  <a:lnTo>
                    <a:pt x="2892" y="74337"/>
                  </a:lnTo>
                  <a:lnTo>
                    <a:pt x="0" y="82861"/>
                  </a:lnTo>
                  <a:lnTo>
                    <a:pt x="1537" y="93000"/>
                  </a:lnTo>
                  <a:lnTo>
                    <a:pt x="3429" y="98667"/>
                  </a:lnTo>
                  <a:lnTo>
                    <a:pt x="11175" y="107786"/>
                  </a:lnTo>
                  <a:lnTo>
                    <a:pt x="16204" y="111699"/>
                  </a:lnTo>
                  <a:lnTo>
                    <a:pt x="30259" y="116048"/>
                  </a:lnTo>
                  <a:lnTo>
                    <a:pt x="102462" y="1195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2190"/>
            <p:cNvSpPr/>
            <p:nvPr/>
          </p:nvSpPr>
          <p:spPr>
            <a:xfrm>
              <a:off x="2790825" y="3171825"/>
              <a:ext cx="2590801" cy="2962276"/>
            </a:xfrm>
            <a:custGeom>
              <a:avLst/>
              <a:gdLst/>
              <a:ahLst/>
              <a:cxnLst/>
              <a:rect l="0" t="0" r="0" b="0"/>
              <a:pathLst>
                <a:path w="2590801" h="2962276">
                  <a:moveTo>
                    <a:pt x="0" y="0"/>
                  </a:moveTo>
                  <a:lnTo>
                    <a:pt x="0" y="5057"/>
                  </a:lnTo>
                  <a:lnTo>
                    <a:pt x="5644" y="10361"/>
                  </a:lnTo>
                  <a:lnTo>
                    <a:pt x="49837" y="50113"/>
                  </a:lnTo>
                  <a:lnTo>
                    <a:pt x="88567" y="88591"/>
                  </a:lnTo>
                  <a:lnTo>
                    <a:pt x="123328" y="129879"/>
                  </a:lnTo>
                  <a:lnTo>
                    <a:pt x="154497" y="166257"/>
                  </a:lnTo>
                  <a:lnTo>
                    <a:pt x="199243" y="210787"/>
                  </a:lnTo>
                  <a:lnTo>
                    <a:pt x="214141" y="224564"/>
                  </a:lnTo>
                  <a:lnTo>
                    <a:pt x="217902" y="231201"/>
                  </a:lnTo>
                  <a:lnTo>
                    <a:pt x="219352" y="237742"/>
                  </a:lnTo>
                  <a:lnTo>
                    <a:pt x="219259" y="244220"/>
                  </a:lnTo>
                  <a:lnTo>
                    <a:pt x="229243" y="268506"/>
                  </a:lnTo>
                  <a:lnTo>
                    <a:pt x="272061" y="315807"/>
                  </a:lnTo>
                  <a:lnTo>
                    <a:pt x="315031" y="354606"/>
                  </a:lnTo>
                  <a:lnTo>
                    <a:pt x="360985" y="400337"/>
                  </a:lnTo>
                  <a:lnTo>
                    <a:pt x="401386" y="442656"/>
                  </a:lnTo>
                  <a:lnTo>
                    <a:pt x="445029" y="486369"/>
                  </a:lnTo>
                  <a:lnTo>
                    <a:pt x="482665" y="523992"/>
                  </a:lnTo>
                  <a:lnTo>
                    <a:pt x="523261" y="561998"/>
                  </a:lnTo>
                  <a:lnTo>
                    <a:pt x="561853" y="600080"/>
                  </a:lnTo>
                  <a:lnTo>
                    <a:pt x="600051" y="638176"/>
                  </a:lnTo>
                  <a:lnTo>
                    <a:pt x="638170" y="676275"/>
                  </a:lnTo>
                  <a:lnTo>
                    <a:pt x="680743" y="723900"/>
                  </a:lnTo>
                  <a:lnTo>
                    <a:pt x="720745" y="762000"/>
                  </a:lnTo>
                  <a:lnTo>
                    <a:pt x="768104" y="809625"/>
                  </a:lnTo>
                  <a:lnTo>
                    <a:pt x="808949" y="854271"/>
                  </a:lnTo>
                  <a:lnTo>
                    <a:pt x="847592" y="894761"/>
                  </a:lnTo>
                  <a:lnTo>
                    <a:pt x="885799" y="938390"/>
                  </a:lnTo>
                  <a:lnTo>
                    <a:pt x="923920" y="980170"/>
                  </a:lnTo>
                  <a:lnTo>
                    <a:pt x="962024" y="1021818"/>
                  </a:lnTo>
                  <a:lnTo>
                    <a:pt x="1000125" y="1065440"/>
                  </a:lnTo>
                  <a:lnTo>
                    <a:pt x="1044771" y="1111178"/>
                  </a:lnTo>
                  <a:lnTo>
                    <a:pt x="1085261" y="1154705"/>
                  </a:lnTo>
                  <a:lnTo>
                    <a:pt x="1118777" y="1198699"/>
                  </a:lnTo>
                  <a:lnTo>
                    <a:pt x="1154443" y="1239022"/>
                  </a:lnTo>
                  <a:lnTo>
                    <a:pt x="1195512" y="1283832"/>
                  </a:lnTo>
                  <a:lnTo>
                    <a:pt x="1229690" y="1328628"/>
                  </a:lnTo>
                  <a:lnTo>
                    <a:pt x="1267016" y="1371696"/>
                  </a:lnTo>
                  <a:lnTo>
                    <a:pt x="1304963" y="1417049"/>
                  </a:lnTo>
                  <a:lnTo>
                    <a:pt x="1337976" y="1461952"/>
                  </a:lnTo>
                  <a:lnTo>
                    <a:pt x="1372484" y="1503982"/>
                  </a:lnTo>
                  <a:lnTo>
                    <a:pt x="1407052" y="1545681"/>
                  </a:lnTo>
                  <a:lnTo>
                    <a:pt x="1439634" y="1589313"/>
                  </a:lnTo>
                  <a:lnTo>
                    <a:pt x="1476643" y="1628506"/>
                  </a:lnTo>
                  <a:lnTo>
                    <a:pt x="1514528" y="1666822"/>
                  </a:lnTo>
                  <a:lnTo>
                    <a:pt x="1547529" y="1704964"/>
                  </a:lnTo>
                  <a:lnTo>
                    <a:pt x="1582035" y="1748561"/>
                  </a:lnTo>
                  <a:lnTo>
                    <a:pt x="1623835" y="1791631"/>
                  </a:lnTo>
                  <a:lnTo>
                    <a:pt x="1664657" y="1838447"/>
                  </a:lnTo>
                  <a:lnTo>
                    <a:pt x="1691837" y="1881506"/>
                  </a:lnTo>
                  <a:lnTo>
                    <a:pt x="1734328" y="1925451"/>
                  </a:lnTo>
                  <a:lnTo>
                    <a:pt x="1773673" y="1971859"/>
                  </a:lnTo>
                  <a:lnTo>
                    <a:pt x="1811480" y="2019324"/>
                  </a:lnTo>
                  <a:lnTo>
                    <a:pt x="1850064" y="2064106"/>
                  </a:lnTo>
                  <a:lnTo>
                    <a:pt x="1881331" y="2096825"/>
                  </a:lnTo>
                  <a:lnTo>
                    <a:pt x="1914335" y="2143299"/>
                  </a:lnTo>
                  <a:lnTo>
                    <a:pt x="1936341" y="2168930"/>
                  </a:lnTo>
                  <a:lnTo>
                    <a:pt x="1967165" y="2201609"/>
                  </a:lnTo>
                  <a:lnTo>
                    <a:pt x="2000074" y="2245254"/>
                  </a:lnTo>
                  <a:lnTo>
                    <a:pt x="2038523" y="2285848"/>
                  </a:lnTo>
                  <a:lnTo>
                    <a:pt x="2072880" y="2325543"/>
                  </a:lnTo>
                  <a:lnTo>
                    <a:pt x="2104973" y="2364376"/>
                  </a:lnTo>
                  <a:lnTo>
                    <a:pt x="2136768" y="2403566"/>
                  </a:lnTo>
                  <a:lnTo>
                    <a:pt x="2174873" y="2450133"/>
                  </a:lnTo>
                  <a:lnTo>
                    <a:pt x="2211917" y="2495661"/>
                  </a:lnTo>
                  <a:lnTo>
                    <a:pt x="2248489" y="2542996"/>
                  </a:lnTo>
                  <a:lnTo>
                    <a:pt x="2292384" y="2587614"/>
                  </a:lnTo>
                  <a:lnTo>
                    <a:pt x="2322252" y="2633924"/>
                  </a:lnTo>
                  <a:lnTo>
                    <a:pt x="2355672" y="2672470"/>
                  </a:lnTo>
                  <a:lnTo>
                    <a:pt x="2394148" y="2718128"/>
                  </a:lnTo>
                  <a:lnTo>
                    <a:pt x="2426719" y="2760747"/>
                  </a:lnTo>
                  <a:lnTo>
                    <a:pt x="2460341" y="2802072"/>
                  </a:lnTo>
                  <a:lnTo>
                    <a:pt x="2488791" y="2837105"/>
                  </a:lnTo>
                  <a:lnTo>
                    <a:pt x="2519615" y="2878872"/>
                  </a:lnTo>
                  <a:lnTo>
                    <a:pt x="2558933" y="2920646"/>
                  </a:lnTo>
                  <a:lnTo>
                    <a:pt x="2590800" y="2962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2191"/>
            <p:cNvSpPr/>
            <p:nvPr/>
          </p:nvSpPr>
          <p:spPr>
            <a:xfrm>
              <a:off x="3133759" y="3486150"/>
              <a:ext cx="2809842" cy="2333616"/>
            </a:xfrm>
            <a:custGeom>
              <a:avLst/>
              <a:gdLst/>
              <a:ahLst/>
              <a:cxnLst/>
              <a:rect l="0" t="0" r="0" b="0"/>
              <a:pathLst>
                <a:path w="2809842" h="2333616">
                  <a:moveTo>
                    <a:pt x="9491" y="2324100"/>
                  </a:moveTo>
                  <a:lnTo>
                    <a:pt x="9491" y="2329157"/>
                  </a:lnTo>
                  <a:lnTo>
                    <a:pt x="8433" y="2330646"/>
                  </a:lnTo>
                  <a:lnTo>
                    <a:pt x="6669" y="2331639"/>
                  </a:lnTo>
                  <a:lnTo>
                    <a:pt x="0" y="2333615"/>
                  </a:lnTo>
                  <a:lnTo>
                    <a:pt x="8170" y="2325423"/>
                  </a:lnTo>
                  <a:lnTo>
                    <a:pt x="23380" y="2317815"/>
                  </a:lnTo>
                  <a:lnTo>
                    <a:pt x="69002" y="2301444"/>
                  </a:lnTo>
                  <a:lnTo>
                    <a:pt x="111755" y="2285943"/>
                  </a:lnTo>
                  <a:lnTo>
                    <a:pt x="153290" y="2262513"/>
                  </a:lnTo>
                  <a:lnTo>
                    <a:pt x="195056" y="2236915"/>
                  </a:lnTo>
                  <a:lnTo>
                    <a:pt x="242221" y="2206529"/>
                  </a:lnTo>
                  <a:lnTo>
                    <a:pt x="286260" y="2187980"/>
                  </a:lnTo>
                  <a:lnTo>
                    <a:pt x="330591" y="2161392"/>
                  </a:lnTo>
                  <a:lnTo>
                    <a:pt x="354399" y="2145715"/>
                  </a:lnTo>
                  <a:lnTo>
                    <a:pt x="400280" y="2119987"/>
                  </a:lnTo>
                  <a:lnTo>
                    <a:pt x="440991" y="2095320"/>
                  </a:lnTo>
                  <a:lnTo>
                    <a:pt x="484428" y="2070064"/>
                  </a:lnTo>
                  <a:lnTo>
                    <a:pt x="524640" y="2038147"/>
                  </a:lnTo>
                  <a:lnTo>
                    <a:pt x="569429" y="2010362"/>
                  </a:lnTo>
                  <a:lnTo>
                    <a:pt x="614220" y="1984491"/>
                  </a:lnTo>
                  <a:lnTo>
                    <a:pt x="657287" y="1952452"/>
                  </a:lnTo>
                  <a:lnTo>
                    <a:pt x="693085" y="1930231"/>
                  </a:lnTo>
                  <a:lnTo>
                    <a:pt x="740285" y="1897636"/>
                  </a:lnTo>
                  <a:lnTo>
                    <a:pt x="785553" y="1865445"/>
                  </a:lnTo>
                  <a:lnTo>
                    <a:pt x="822694" y="1842950"/>
                  </a:lnTo>
                  <a:lnTo>
                    <a:pt x="866625" y="1808782"/>
                  </a:lnTo>
                  <a:lnTo>
                    <a:pt x="902572" y="1780888"/>
                  </a:lnTo>
                  <a:lnTo>
                    <a:pt x="949823" y="1743018"/>
                  </a:lnTo>
                  <a:lnTo>
                    <a:pt x="995101" y="1710020"/>
                  </a:lnTo>
                  <a:lnTo>
                    <a:pt x="1032244" y="1684598"/>
                  </a:lnTo>
                  <a:lnTo>
                    <a:pt x="1070060" y="1656956"/>
                  </a:lnTo>
                  <a:lnTo>
                    <a:pt x="1108076" y="1628660"/>
                  </a:lnTo>
                  <a:lnTo>
                    <a:pt x="1146151" y="1600166"/>
                  </a:lnTo>
                  <a:lnTo>
                    <a:pt x="1190397" y="1562093"/>
                  </a:lnTo>
                  <a:lnTo>
                    <a:pt x="1226399" y="1533523"/>
                  </a:lnTo>
                  <a:lnTo>
                    <a:pt x="1273668" y="1492603"/>
                  </a:lnTo>
                  <a:lnTo>
                    <a:pt x="1318949" y="1449124"/>
                  </a:lnTo>
                  <a:lnTo>
                    <a:pt x="1356093" y="1419617"/>
                  </a:lnTo>
                  <a:lnTo>
                    <a:pt x="1393910" y="1390765"/>
                  </a:lnTo>
                  <a:lnTo>
                    <a:pt x="1438069" y="1352573"/>
                  </a:lnTo>
                  <a:lnTo>
                    <a:pt x="1474056" y="1323982"/>
                  </a:lnTo>
                  <a:lnTo>
                    <a:pt x="1521320" y="1285877"/>
                  </a:lnTo>
                  <a:lnTo>
                    <a:pt x="1566600" y="1247775"/>
                  </a:lnTo>
                  <a:lnTo>
                    <a:pt x="1603744" y="1219200"/>
                  </a:lnTo>
                  <a:lnTo>
                    <a:pt x="1647675" y="1181100"/>
                  </a:lnTo>
                  <a:lnTo>
                    <a:pt x="1693198" y="1140178"/>
                  </a:lnTo>
                  <a:lnTo>
                    <a:pt x="1728978" y="1106886"/>
                  </a:lnTo>
                  <a:lnTo>
                    <a:pt x="1767450" y="1076914"/>
                  </a:lnTo>
                  <a:lnTo>
                    <a:pt x="1813949" y="1038341"/>
                  </a:lnTo>
                  <a:lnTo>
                    <a:pt x="1857354" y="999089"/>
                  </a:lnTo>
                  <a:lnTo>
                    <a:pt x="1893211" y="965011"/>
                  </a:lnTo>
                  <a:lnTo>
                    <a:pt x="1940431" y="924514"/>
                  </a:lnTo>
                  <a:lnTo>
                    <a:pt x="1985702" y="885942"/>
                  </a:lnTo>
                  <a:lnTo>
                    <a:pt x="2022844" y="852228"/>
                  </a:lnTo>
                  <a:lnTo>
                    <a:pt x="2065716" y="810514"/>
                  </a:lnTo>
                  <a:lnTo>
                    <a:pt x="2107581" y="771701"/>
                  </a:lnTo>
                  <a:lnTo>
                    <a:pt x="2151246" y="733460"/>
                  </a:lnTo>
                  <a:lnTo>
                    <a:pt x="2191504" y="688786"/>
                  </a:lnTo>
                  <a:lnTo>
                    <a:pt x="2236302" y="648289"/>
                  </a:lnTo>
                  <a:lnTo>
                    <a:pt x="2276038" y="609717"/>
                  </a:lnTo>
                  <a:lnTo>
                    <a:pt x="2321007" y="571523"/>
                  </a:lnTo>
                  <a:lnTo>
                    <a:pt x="2361562" y="530583"/>
                  </a:lnTo>
                  <a:lnTo>
                    <a:pt x="2395090" y="487100"/>
                  </a:lnTo>
                  <a:lnTo>
                    <a:pt x="2429700" y="447937"/>
                  </a:lnTo>
                  <a:lnTo>
                    <a:pt x="2467112" y="409627"/>
                  </a:lnTo>
                  <a:lnTo>
                    <a:pt x="2505075" y="371485"/>
                  </a:lnTo>
                  <a:lnTo>
                    <a:pt x="2536601" y="333377"/>
                  </a:lnTo>
                  <a:lnTo>
                    <a:pt x="2569484" y="292453"/>
                  </a:lnTo>
                  <a:lnTo>
                    <a:pt x="2601732" y="248974"/>
                  </a:lnTo>
                  <a:lnTo>
                    <a:pt x="2637745" y="203022"/>
                  </a:lnTo>
                  <a:lnTo>
                    <a:pt x="2671114" y="161065"/>
                  </a:lnTo>
                  <a:lnTo>
                    <a:pt x="2710081" y="114187"/>
                  </a:lnTo>
                  <a:lnTo>
                    <a:pt x="2742990" y="74199"/>
                  </a:lnTo>
                  <a:lnTo>
                    <a:pt x="2775951" y="29370"/>
                  </a:lnTo>
                  <a:lnTo>
                    <a:pt x="280984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2192"/>
            <p:cNvSpPr/>
            <p:nvPr/>
          </p:nvSpPr>
          <p:spPr>
            <a:xfrm>
              <a:off x="5543550" y="6286500"/>
              <a:ext cx="38101" cy="142876"/>
            </a:xfrm>
            <a:custGeom>
              <a:avLst/>
              <a:gdLst/>
              <a:ahLst/>
              <a:cxnLst/>
              <a:rect l="0" t="0" r="0" b="0"/>
              <a:pathLst>
                <a:path w="38101" h="142876">
                  <a:moveTo>
                    <a:pt x="0" y="0"/>
                  </a:moveTo>
                  <a:lnTo>
                    <a:pt x="5057" y="0"/>
                  </a:lnTo>
                  <a:lnTo>
                    <a:pt x="6546" y="1058"/>
                  </a:lnTo>
                  <a:lnTo>
                    <a:pt x="7539" y="2822"/>
                  </a:lnTo>
                  <a:lnTo>
                    <a:pt x="17691" y="48201"/>
                  </a:lnTo>
                  <a:lnTo>
                    <a:pt x="26411" y="87055"/>
                  </a:lnTo>
                  <a:lnTo>
                    <a:pt x="3810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2193"/>
            <p:cNvSpPr/>
            <p:nvPr/>
          </p:nvSpPr>
          <p:spPr>
            <a:xfrm>
              <a:off x="5753100" y="6324600"/>
              <a:ext cx="95251" cy="57151"/>
            </a:xfrm>
            <a:custGeom>
              <a:avLst/>
              <a:gdLst/>
              <a:ahLst/>
              <a:cxnLst/>
              <a:rect l="0" t="0" r="0" b="0"/>
              <a:pathLst>
                <a:path w="95251" h="57151">
                  <a:moveTo>
                    <a:pt x="0" y="0"/>
                  </a:moveTo>
                  <a:lnTo>
                    <a:pt x="8201" y="0"/>
                  </a:lnTo>
                  <a:lnTo>
                    <a:pt x="45247" y="19298"/>
                  </a:lnTo>
                  <a:lnTo>
                    <a:pt x="9525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2194"/>
            <p:cNvSpPr/>
            <p:nvPr/>
          </p:nvSpPr>
          <p:spPr>
            <a:xfrm>
              <a:off x="5553075" y="6248400"/>
              <a:ext cx="114301" cy="161926"/>
            </a:xfrm>
            <a:custGeom>
              <a:avLst/>
              <a:gdLst/>
              <a:ahLst/>
              <a:cxnLst/>
              <a:rect l="0" t="0" r="0" b="0"/>
              <a:pathLst>
                <a:path w="114301" h="161926">
                  <a:moveTo>
                    <a:pt x="0" y="0"/>
                  </a:moveTo>
                  <a:lnTo>
                    <a:pt x="0" y="5057"/>
                  </a:lnTo>
                  <a:lnTo>
                    <a:pt x="13257" y="35647"/>
                  </a:lnTo>
                  <a:lnTo>
                    <a:pt x="44459" y="82628"/>
                  </a:lnTo>
                  <a:lnTo>
                    <a:pt x="53977" y="97272"/>
                  </a:lnTo>
                  <a:lnTo>
                    <a:pt x="69850" y="108843"/>
                  </a:lnTo>
                  <a:lnTo>
                    <a:pt x="71967" y="109604"/>
                  </a:lnTo>
                  <a:lnTo>
                    <a:pt x="73378" y="109053"/>
                  </a:lnTo>
                  <a:lnTo>
                    <a:pt x="74319" y="107627"/>
                  </a:lnTo>
                  <a:lnTo>
                    <a:pt x="85868" y="70672"/>
                  </a:lnTo>
                  <a:lnTo>
                    <a:pt x="93083" y="57312"/>
                  </a:lnTo>
                  <a:lnTo>
                    <a:pt x="93805" y="54084"/>
                  </a:lnTo>
                  <a:lnTo>
                    <a:pt x="95345" y="51931"/>
                  </a:lnTo>
                  <a:lnTo>
                    <a:pt x="97430" y="50495"/>
                  </a:lnTo>
                  <a:lnTo>
                    <a:pt x="103325" y="48192"/>
                  </a:lnTo>
                  <a:lnTo>
                    <a:pt x="103808" y="49061"/>
                  </a:lnTo>
                  <a:lnTo>
                    <a:pt x="107541" y="74484"/>
                  </a:lnTo>
                  <a:lnTo>
                    <a:pt x="109794" y="78231"/>
                  </a:lnTo>
                  <a:lnTo>
                    <a:pt x="113707" y="113000"/>
                  </a:lnTo>
                  <a:lnTo>
                    <a:pt x="11430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2195"/>
            <p:cNvSpPr/>
            <p:nvPr/>
          </p:nvSpPr>
          <p:spPr>
            <a:xfrm>
              <a:off x="6029325" y="3576374"/>
              <a:ext cx="209551" cy="138377"/>
            </a:xfrm>
            <a:custGeom>
              <a:avLst/>
              <a:gdLst/>
              <a:ahLst/>
              <a:cxnLst/>
              <a:rect l="0" t="0" r="0" b="0"/>
              <a:pathLst>
                <a:path w="209551" h="138377">
                  <a:moveTo>
                    <a:pt x="0" y="33601"/>
                  </a:moveTo>
                  <a:lnTo>
                    <a:pt x="5057" y="38658"/>
                  </a:lnTo>
                  <a:lnTo>
                    <a:pt x="10361" y="41140"/>
                  </a:lnTo>
                  <a:lnTo>
                    <a:pt x="13257" y="41802"/>
                  </a:lnTo>
                  <a:lnTo>
                    <a:pt x="60269" y="69234"/>
                  </a:lnTo>
                  <a:lnTo>
                    <a:pt x="72068" y="77203"/>
                  </a:lnTo>
                  <a:lnTo>
                    <a:pt x="83717" y="80696"/>
                  </a:lnTo>
                  <a:lnTo>
                    <a:pt x="87655" y="78168"/>
                  </a:lnTo>
                  <a:lnTo>
                    <a:pt x="93991" y="71400"/>
                  </a:lnTo>
                  <a:lnTo>
                    <a:pt x="109662" y="46830"/>
                  </a:lnTo>
                  <a:lnTo>
                    <a:pt x="118440" y="26101"/>
                  </a:lnTo>
                  <a:lnTo>
                    <a:pt x="127076" y="16862"/>
                  </a:lnTo>
                  <a:lnTo>
                    <a:pt x="147007" y="662"/>
                  </a:lnTo>
                  <a:lnTo>
                    <a:pt x="149863" y="0"/>
                  </a:lnTo>
                  <a:lnTo>
                    <a:pt x="152826" y="617"/>
                  </a:lnTo>
                  <a:lnTo>
                    <a:pt x="155859" y="2087"/>
                  </a:lnTo>
                  <a:lnTo>
                    <a:pt x="157880" y="4125"/>
                  </a:lnTo>
                  <a:lnTo>
                    <a:pt x="175025" y="45654"/>
                  </a:lnTo>
                  <a:lnTo>
                    <a:pt x="190553" y="85439"/>
                  </a:lnTo>
                  <a:lnTo>
                    <a:pt x="195815" y="95799"/>
                  </a:lnTo>
                  <a:lnTo>
                    <a:pt x="209550" y="1383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83" name="SMARTInkShape-Group288"/>
          <p:cNvGrpSpPr/>
          <p:nvPr/>
        </p:nvGrpSpPr>
        <p:grpSpPr>
          <a:xfrm>
            <a:off x="3133725" y="3990975"/>
            <a:ext cx="1447801" cy="2076451"/>
            <a:chOff x="3133725" y="3990975"/>
            <a:chExt cx="1447801" cy="2076451"/>
          </a:xfrm>
        </p:grpSpPr>
        <p:sp>
          <p:nvSpPr>
            <p:cNvPr id="25" name="SMARTInkShape-2196"/>
            <p:cNvSpPr/>
            <p:nvPr/>
          </p:nvSpPr>
          <p:spPr>
            <a:xfrm>
              <a:off x="4533900" y="5886450"/>
              <a:ext cx="9526" cy="19051"/>
            </a:xfrm>
            <a:custGeom>
              <a:avLst/>
              <a:gdLst/>
              <a:ahLst/>
              <a:cxnLst/>
              <a:rect l="0" t="0" r="0" b="0"/>
              <a:pathLst>
                <a:path w="9526" h="19051">
                  <a:moveTo>
                    <a:pt x="0" y="0"/>
                  </a:moveTo>
                  <a:lnTo>
                    <a:pt x="95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2197"/>
            <p:cNvSpPr/>
            <p:nvPr/>
          </p:nvSpPr>
          <p:spPr>
            <a:xfrm>
              <a:off x="4381500" y="4924425"/>
              <a:ext cx="19051" cy="85726"/>
            </a:xfrm>
            <a:custGeom>
              <a:avLst/>
              <a:gdLst/>
              <a:ahLst/>
              <a:cxnLst/>
              <a:rect l="0" t="0" r="0" b="0"/>
              <a:pathLst>
                <a:path w="19051" h="85726">
                  <a:moveTo>
                    <a:pt x="0" y="0"/>
                  </a:moveTo>
                  <a:lnTo>
                    <a:pt x="5056" y="5057"/>
                  </a:lnTo>
                  <a:lnTo>
                    <a:pt x="7539" y="10361"/>
                  </a:lnTo>
                  <a:lnTo>
                    <a:pt x="8201" y="13257"/>
                  </a:lnTo>
                  <a:lnTo>
                    <a:pt x="14189" y="22390"/>
                  </a:lnTo>
                  <a:lnTo>
                    <a:pt x="14751" y="25510"/>
                  </a:lnTo>
                  <a:lnTo>
                    <a:pt x="14067" y="28648"/>
                  </a:lnTo>
                  <a:lnTo>
                    <a:pt x="12553" y="31799"/>
                  </a:lnTo>
                  <a:lnTo>
                    <a:pt x="12602" y="34958"/>
                  </a:lnTo>
                  <a:lnTo>
                    <a:pt x="17463" y="50454"/>
                  </a:lnTo>
                  <a:lnTo>
                    <a:pt x="190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2198"/>
            <p:cNvSpPr/>
            <p:nvPr/>
          </p:nvSpPr>
          <p:spPr>
            <a:xfrm>
              <a:off x="4562475" y="6019800"/>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2199"/>
            <p:cNvSpPr/>
            <p:nvPr/>
          </p:nvSpPr>
          <p:spPr>
            <a:xfrm>
              <a:off x="4352925" y="464820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2200"/>
            <p:cNvSpPr/>
            <p:nvPr/>
          </p:nvSpPr>
          <p:spPr>
            <a:xfrm>
              <a:off x="4419600" y="5124450"/>
              <a:ext cx="9526" cy="28576"/>
            </a:xfrm>
            <a:custGeom>
              <a:avLst/>
              <a:gdLst/>
              <a:ahLst/>
              <a:cxnLst/>
              <a:rect l="0" t="0" r="0" b="0"/>
              <a:pathLst>
                <a:path w="9526" h="28576">
                  <a:moveTo>
                    <a:pt x="0" y="0"/>
                  </a:moveTo>
                  <a:lnTo>
                    <a:pt x="5056" y="5057"/>
                  </a:lnTo>
                  <a:lnTo>
                    <a:pt x="7539" y="10361"/>
                  </a:lnTo>
                  <a:lnTo>
                    <a:pt x="95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2201"/>
            <p:cNvSpPr/>
            <p:nvPr/>
          </p:nvSpPr>
          <p:spPr>
            <a:xfrm>
              <a:off x="4324350" y="40290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2202"/>
            <p:cNvSpPr/>
            <p:nvPr/>
          </p:nvSpPr>
          <p:spPr>
            <a:xfrm>
              <a:off x="4333875" y="415290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0" name="SMARTInkShape-2203"/>
            <p:cNvSpPr/>
            <p:nvPr/>
          </p:nvSpPr>
          <p:spPr>
            <a:xfrm>
              <a:off x="4333875" y="4286250"/>
              <a:ext cx="9526" cy="9526"/>
            </a:xfrm>
            <a:custGeom>
              <a:avLst/>
              <a:gdLst/>
              <a:ahLst/>
              <a:cxnLst/>
              <a:rect l="0" t="0" r="0" b="0"/>
              <a:pathLst>
                <a:path w="9526" h="9526">
                  <a:moveTo>
                    <a:pt x="0" y="9525"/>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1" name="SMARTInkShape-2204"/>
            <p:cNvSpPr/>
            <p:nvPr/>
          </p:nvSpPr>
          <p:spPr>
            <a:xfrm>
              <a:off x="4333875" y="44100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2" name="SMARTInkShape-2205"/>
            <p:cNvSpPr/>
            <p:nvPr/>
          </p:nvSpPr>
          <p:spPr>
            <a:xfrm>
              <a:off x="4476750" y="5648325"/>
              <a:ext cx="9526" cy="19051"/>
            </a:xfrm>
            <a:custGeom>
              <a:avLst/>
              <a:gdLst/>
              <a:ahLst/>
              <a:cxnLst/>
              <a:rect l="0" t="0" r="0" b="0"/>
              <a:pathLst>
                <a:path w="9526" h="19051">
                  <a:moveTo>
                    <a:pt x="9525" y="0"/>
                  </a:moveTo>
                  <a:lnTo>
                    <a:pt x="9525" y="5057"/>
                  </a:ln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3" name="SMARTInkShape-2206"/>
            <p:cNvSpPr/>
            <p:nvPr/>
          </p:nvSpPr>
          <p:spPr>
            <a:xfrm>
              <a:off x="4448175" y="5476875"/>
              <a:ext cx="9526" cy="28576"/>
            </a:xfrm>
            <a:custGeom>
              <a:avLst/>
              <a:gdLst/>
              <a:ahLst/>
              <a:cxnLst/>
              <a:rect l="0" t="0" r="0" b="0"/>
              <a:pathLst>
                <a:path w="9526" h="28576">
                  <a:moveTo>
                    <a:pt x="0" y="0"/>
                  </a:moveTo>
                  <a:lnTo>
                    <a:pt x="0" y="5057"/>
                  </a:lnTo>
                  <a:lnTo>
                    <a:pt x="95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6" name="SMARTInkShape-2207"/>
            <p:cNvSpPr/>
            <p:nvPr/>
          </p:nvSpPr>
          <p:spPr>
            <a:xfrm>
              <a:off x="4514850" y="5791200"/>
              <a:ext cx="1" cy="19051"/>
            </a:xfrm>
            <a:custGeom>
              <a:avLst/>
              <a:gdLst/>
              <a:ahLst/>
              <a:cxnLst/>
              <a:rect l="0" t="0" r="0" b="0"/>
              <a:pathLst>
                <a:path w="1" h="19051">
                  <a:moveTo>
                    <a:pt x="0" y="0"/>
                  </a:move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7" name="SMARTInkShape-2208"/>
            <p:cNvSpPr/>
            <p:nvPr/>
          </p:nvSpPr>
          <p:spPr>
            <a:xfrm>
              <a:off x="4572000" y="6038850"/>
              <a:ext cx="9526" cy="28576"/>
            </a:xfrm>
            <a:custGeom>
              <a:avLst/>
              <a:gdLst/>
              <a:ahLst/>
              <a:cxnLst/>
              <a:rect l="0" t="0" r="0" b="0"/>
              <a:pathLst>
                <a:path w="9526" h="28576">
                  <a:moveTo>
                    <a:pt x="0" y="0"/>
                  </a:moveTo>
                  <a:lnTo>
                    <a:pt x="5056" y="5057"/>
                  </a:lnTo>
                  <a:lnTo>
                    <a:pt x="95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8" name="SMARTInkShape-2209"/>
            <p:cNvSpPr/>
            <p:nvPr/>
          </p:nvSpPr>
          <p:spPr>
            <a:xfrm>
              <a:off x="4543425" y="5962650"/>
              <a:ext cx="19051" cy="9526"/>
            </a:xfrm>
            <a:custGeom>
              <a:avLst/>
              <a:gdLst/>
              <a:ahLst/>
              <a:cxnLst/>
              <a:rect l="0" t="0" r="0" b="0"/>
              <a:pathLst>
                <a:path w="19051" h="9526">
                  <a:moveTo>
                    <a:pt x="19050" y="0"/>
                  </a:moveTo>
                  <a:lnTo>
                    <a:pt x="10849" y="0"/>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SMARTInkShape-2210"/>
            <p:cNvSpPr/>
            <p:nvPr/>
          </p:nvSpPr>
          <p:spPr>
            <a:xfrm>
              <a:off x="4429125" y="5305425"/>
              <a:ext cx="9526" cy="28576"/>
            </a:xfrm>
            <a:custGeom>
              <a:avLst/>
              <a:gdLst/>
              <a:ahLst/>
              <a:cxnLst/>
              <a:rect l="0" t="0" r="0" b="0"/>
              <a:pathLst>
                <a:path w="9526" h="28576">
                  <a:moveTo>
                    <a:pt x="0" y="0"/>
                  </a:moveTo>
                  <a:lnTo>
                    <a:pt x="0" y="5057"/>
                  </a:lnTo>
                  <a:lnTo>
                    <a:pt x="95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0" name="SMARTInkShape-2211"/>
            <p:cNvSpPr/>
            <p:nvPr/>
          </p:nvSpPr>
          <p:spPr>
            <a:xfrm>
              <a:off x="3133725" y="3990975"/>
              <a:ext cx="1181101" cy="28576"/>
            </a:xfrm>
            <a:custGeom>
              <a:avLst/>
              <a:gdLst/>
              <a:ahLst/>
              <a:cxnLst/>
              <a:rect l="0" t="0" r="0" b="0"/>
              <a:pathLst>
                <a:path w="1181101" h="28576">
                  <a:moveTo>
                    <a:pt x="0" y="0"/>
                  </a:moveTo>
                  <a:lnTo>
                    <a:pt x="47559" y="0"/>
                  </a:lnTo>
                  <a:lnTo>
                    <a:pt x="81825" y="0"/>
                  </a:lnTo>
                  <a:lnTo>
                    <a:pt x="125492" y="0"/>
                  </a:lnTo>
                  <a:lnTo>
                    <a:pt x="172485" y="0"/>
                  </a:lnTo>
                  <a:lnTo>
                    <a:pt x="210445" y="0"/>
                  </a:lnTo>
                  <a:lnTo>
                    <a:pt x="250149" y="0"/>
                  </a:lnTo>
                  <a:lnTo>
                    <a:pt x="293887" y="6546"/>
                  </a:lnTo>
                  <a:lnTo>
                    <a:pt x="337661" y="9133"/>
                  </a:lnTo>
                  <a:lnTo>
                    <a:pt x="373333" y="9409"/>
                  </a:lnTo>
                  <a:lnTo>
                    <a:pt x="417416" y="9491"/>
                  </a:lnTo>
                  <a:lnTo>
                    <a:pt x="453879" y="9515"/>
                  </a:lnTo>
                  <a:lnTo>
                    <a:pt x="494904" y="9522"/>
                  </a:lnTo>
                  <a:lnTo>
                    <a:pt x="540573" y="9524"/>
                  </a:lnTo>
                  <a:lnTo>
                    <a:pt x="583774" y="16071"/>
                  </a:lnTo>
                  <a:lnTo>
                    <a:pt x="623938" y="18167"/>
                  </a:lnTo>
                  <a:lnTo>
                    <a:pt x="662061" y="18788"/>
                  </a:lnTo>
                  <a:lnTo>
                    <a:pt x="706746" y="18998"/>
                  </a:lnTo>
                  <a:lnTo>
                    <a:pt x="743512" y="19034"/>
                  </a:lnTo>
                  <a:lnTo>
                    <a:pt x="781217" y="19045"/>
                  </a:lnTo>
                  <a:lnTo>
                    <a:pt x="821770" y="19049"/>
                  </a:lnTo>
                  <a:lnTo>
                    <a:pt x="865372" y="19050"/>
                  </a:lnTo>
                  <a:lnTo>
                    <a:pt x="909106" y="21872"/>
                  </a:lnTo>
                  <a:lnTo>
                    <a:pt x="953057" y="27692"/>
                  </a:lnTo>
                  <a:lnTo>
                    <a:pt x="995142" y="28459"/>
                  </a:lnTo>
                  <a:lnTo>
                    <a:pt x="1035085" y="28552"/>
                  </a:lnTo>
                  <a:lnTo>
                    <a:pt x="1080004" y="28573"/>
                  </a:lnTo>
                  <a:lnTo>
                    <a:pt x="1126194" y="28575"/>
                  </a:lnTo>
                  <a:lnTo>
                    <a:pt x="118110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1" name="SMARTInkShape-2212"/>
            <p:cNvSpPr/>
            <p:nvPr/>
          </p:nvSpPr>
          <p:spPr>
            <a:xfrm>
              <a:off x="4371975" y="4848225"/>
              <a:ext cx="9526" cy="19051"/>
            </a:xfrm>
            <a:custGeom>
              <a:avLst/>
              <a:gdLst/>
              <a:ahLst/>
              <a:cxnLst/>
              <a:rect l="0" t="0" r="0" b="0"/>
              <a:pathLst>
                <a:path w="9526" h="19051">
                  <a:moveTo>
                    <a:pt x="0" y="19050"/>
                  </a:moveTo>
                  <a:lnTo>
                    <a:pt x="9491" y="19050"/>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2" name="SMARTInkShape-2213"/>
            <p:cNvSpPr/>
            <p:nvPr/>
          </p:nvSpPr>
          <p:spPr>
            <a:xfrm>
              <a:off x="4333875" y="453390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84" name="SMARTInkShape-2214"/>
          <p:cNvSpPr/>
          <p:nvPr/>
        </p:nvSpPr>
        <p:spPr>
          <a:xfrm>
            <a:off x="2952750" y="3990975"/>
            <a:ext cx="76201" cy="1"/>
          </a:xfrm>
          <a:custGeom>
            <a:avLst/>
            <a:gdLst/>
            <a:ahLst/>
            <a:cxnLst/>
            <a:rect l="0" t="0" r="0" b="0"/>
            <a:pathLst>
              <a:path w="76201" h="1">
                <a:moveTo>
                  <a:pt x="0" y="0"/>
                </a:move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087" name="SMARTInkShape-Group290"/>
          <p:cNvGrpSpPr/>
          <p:nvPr/>
        </p:nvGrpSpPr>
        <p:grpSpPr>
          <a:xfrm>
            <a:off x="2524125" y="3877183"/>
            <a:ext cx="102458" cy="180468"/>
            <a:chOff x="2524125" y="3877183"/>
            <a:chExt cx="102458" cy="180468"/>
          </a:xfrm>
        </p:grpSpPr>
        <p:sp>
          <p:nvSpPr>
            <p:cNvPr id="1085" name="SMARTInkShape-2215"/>
            <p:cNvSpPr/>
            <p:nvPr/>
          </p:nvSpPr>
          <p:spPr>
            <a:xfrm>
              <a:off x="2524125" y="3924300"/>
              <a:ext cx="9526" cy="133351"/>
            </a:xfrm>
            <a:custGeom>
              <a:avLst/>
              <a:gdLst/>
              <a:ahLst/>
              <a:cxnLst/>
              <a:rect l="0" t="0" r="0" b="0"/>
              <a:pathLst>
                <a:path w="9526" h="133351">
                  <a:moveTo>
                    <a:pt x="0" y="0"/>
                  </a:moveTo>
                  <a:lnTo>
                    <a:pt x="0" y="41757"/>
                  </a:lnTo>
                  <a:lnTo>
                    <a:pt x="2822" y="69593"/>
                  </a:lnTo>
                  <a:lnTo>
                    <a:pt x="952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6" name="SMARTInkShape-2216"/>
            <p:cNvSpPr/>
            <p:nvPr/>
          </p:nvSpPr>
          <p:spPr>
            <a:xfrm>
              <a:off x="2533650" y="3877183"/>
              <a:ext cx="92933" cy="56643"/>
            </a:xfrm>
            <a:custGeom>
              <a:avLst/>
              <a:gdLst/>
              <a:ahLst/>
              <a:cxnLst/>
              <a:rect l="0" t="0" r="0" b="0"/>
              <a:pathLst>
                <a:path w="92933" h="56643">
                  <a:moveTo>
                    <a:pt x="0" y="18542"/>
                  </a:moveTo>
                  <a:lnTo>
                    <a:pt x="13257" y="5285"/>
                  </a:lnTo>
                  <a:lnTo>
                    <a:pt x="22120" y="2067"/>
                  </a:lnTo>
                  <a:lnTo>
                    <a:pt x="45056" y="0"/>
                  </a:lnTo>
                  <a:lnTo>
                    <a:pt x="54597" y="2540"/>
                  </a:lnTo>
                  <a:lnTo>
                    <a:pt x="92932" y="26238"/>
                  </a:lnTo>
                  <a:lnTo>
                    <a:pt x="66675" y="566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09" name="SMARTInkShape-Group291"/>
          <p:cNvGrpSpPr/>
          <p:nvPr/>
        </p:nvGrpSpPr>
        <p:grpSpPr>
          <a:xfrm>
            <a:off x="2247921" y="4233138"/>
            <a:ext cx="3895705" cy="624613"/>
            <a:chOff x="2247921" y="4233138"/>
            <a:chExt cx="3895705" cy="624613"/>
          </a:xfrm>
        </p:grpSpPr>
        <p:sp>
          <p:nvSpPr>
            <p:cNvPr id="1088" name="SMARTInkShape-2217"/>
            <p:cNvSpPr/>
            <p:nvPr/>
          </p:nvSpPr>
          <p:spPr>
            <a:xfrm>
              <a:off x="3733800" y="4819650"/>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9" name="SMARTInkShape-2218"/>
            <p:cNvSpPr/>
            <p:nvPr/>
          </p:nvSpPr>
          <p:spPr>
            <a:xfrm>
              <a:off x="2876550" y="4752975"/>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0" name="SMARTInkShape-2219"/>
            <p:cNvSpPr/>
            <p:nvPr/>
          </p:nvSpPr>
          <p:spPr>
            <a:xfrm>
              <a:off x="3248025" y="4772025"/>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1" name="SMARTInkShape-2220"/>
            <p:cNvSpPr/>
            <p:nvPr/>
          </p:nvSpPr>
          <p:spPr>
            <a:xfrm>
              <a:off x="5629275" y="4286250"/>
              <a:ext cx="9510" cy="114301"/>
            </a:xfrm>
            <a:custGeom>
              <a:avLst/>
              <a:gdLst/>
              <a:ahLst/>
              <a:cxnLst/>
              <a:rect l="0" t="0" r="0" b="0"/>
              <a:pathLst>
                <a:path w="9510" h="114301">
                  <a:moveTo>
                    <a:pt x="0" y="0"/>
                  </a:moveTo>
                  <a:lnTo>
                    <a:pt x="9133" y="0"/>
                  </a:lnTo>
                  <a:lnTo>
                    <a:pt x="9509" y="43312"/>
                  </a:lnTo>
                  <a:lnTo>
                    <a:pt x="8460" y="54175"/>
                  </a:lnTo>
                  <a:lnTo>
                    <a:pt x="588" y="101500"/>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2" name="SMARTInkShape-2221"/>
            <p:cNvSpPr/>
            <p:nvPr/>
          </p:nvSpPr>
          <p:spPr>
            <a:xfrm>
              <a:off x="5876925" y="4248150"/>
              <a:ext cx="28576" cy="85726"/>
            </a:xfrm>
            <a:custGeom>
              <a:avLst/>
              <a:gdLst/>
              <a:ahLst/>
              <a:cxnLst/>
              <a:rect l="0" t="0" r="0" b="0"/>
              <a:pathLst>
                <a:path w="28576" h="85726">
                  <a:moveTo>
                    <a:pt x="0" y="0"/>
                  </a:moveTo>
                  <a:lnTo>
                    <a:pt x="1059" y="9721"/>
                  </a:lnTo>
                  <a:lnTo>
                    <a:pt x="14189" y="55121"/>
                  </a:lnTo>
                  <a:lnTo>
                    <a:pt x="2857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SMARTInkShape-2222"/>
            <p:cNvSpPr/>
            <p:nvPr/>
          </p:nvSpPr>
          <p:spPr>
            <a:xfrm>
              <a:off x="2838450" y="4286250"/>
              <a:ext cx="2676526" cy="571501"/>
            </a:xfrm>
            <a:custGeom>
              <a:avLst/>
              <a:gdLst/>
              <a:ahLst/>
              <a:cxnLst/>
              <a:rect l="0" t="0" r="0" b="0"/>
              <a:pathLst>
                <a:path w="2676526" h="571501">
                  <a:moveTo>
                    <a:pt x="0" y="180975"/>
                  </a:moveTo>
                  <a:lnTo>
                    <a:pt x="5057" y="186031"/>
                  </a:lnTo>
                  <a:lnTo>
                    <a:pt x="10361" y="188514"/>
                  </a:lnTo>
                  <a:lnTo>
                    <a:pt x="13257" y="189176"/>
                  </a:lnTo>
                  <a:lnTo>
                    <a:pt x="15188" y="190676"/>
                  </a:lnTo>
                  <a:lnTo>
                    <a:pt x="17333" y="195164"/>
                  </a:lnTo>
                  <a:lnTo>
                    <a:pt x="23932" y="200687"/>
                  </a:lnTo>
                  <a:lnTo>
                    <a:pt x="68788" y="232837"/>
                  </a:lnTo>
                  <a:lnTo>
                    <a:pt x="81372" y="242125"/>
                  </a:lnTo>
                  <a:lnTo>
                    <a:pt x="128100" y="269385"/>
                  </a:lnTo>
                  <a:lnTo>
                    <a:pt x="172013" y="292257"/>
                  </a:lnTo>
                  <a:lnTo>
                    <a:pt x="216616" y="319713"/>
                  </a:lnTo>
                  <a:lnTo>
                    <a:pt x="253554" y="336007"/>
                  </a:lnTo>
                  <a:lnTo>
                    <a:pt x="268266" y="345129"/>
                  </a:lnTo>
                  <a:lnTo>
                    <a:pt x="315438" y="365935"/>
                  </a:lnTo>
                  <a:lnTo>
                    <a:pt x="362097" y="383863"/>
                  </a:lnTo>
                  <a:lnTo>
                    <a:pt x="402711" y="403198"/>
                  </a:lnTo>
                  <a:lnTo>
                    <a:pt x="444176" y="422273"/>
                  </a:lnTo>
                  <a:lnTo>
                    <a:pt x="487628" y="441325"/>
                  </a:lnTo>
                  <a:lnTo>
                    <a:pt x="529830" y="452174"/>
                  </a:lnTo>
                  <a:lnTo>
                    <a:pt x="576492" y="470016"/>
                  </a:lnTo>
                  <a:lnTo>
                    <a:pt x="623279" y="491074"/>
                  </a:lnTo>
                  <a:lnTo>
                    <a:pt x="669035" y="501475"/>
                  </a:lnTo>
                  <a:lnTo>
                    <a:pt x="714493" y="512135"/>
                  </a:lnTo>
                  <a:lnTo>
                    <a:pt x="745168" y="521243"/>
                  </a:lnTo>
                  <a:lnTo>
                    <a:pt x="769360" y="525918"/>
                  </a:lnTo>
                  <a:lnTo>
                    <a:pt x="815024" y="538961"/>
                  </a:lnTo>
                  <a:lnTo>
                    <a:pt x="858839" y="543635"/>
                  </a:lnTo>
                  <a:lnTo>
                    <a:pt x="900028" y="551080"/>
                  </a:lnTo>
                  <a:lnTo>
                    <a:pt x="938874" y="559809"/>
                  </a:lnTo>
                  <a:lnTo>
                    <a:pt x="984687" y="561785"/>
                  </a:lnTo>
                  <a:lnTo>
                    <a:pt x="1010720" y="564741"/>
                  </a:lnTo>
                  <a:lnTo>
                    <a:pt x="1051928" y="570610"/>
                  </a:lnTo>
                  <a:lnTo>
                    <a:pt x="1094005" y="571324"/>
                  </a:lnTo>
                  <a:lnTo>
                    <a:pt x="1136274" y="571477"/>
                  </a:lnTo>
                  <a:lnTo>
                    <a:pt x="1174950" y="571495"/>
                  </a:lnTo>
                  <a:lnTo>
                    <a:pt x="1210675" y="571498"/>
                  </a:lnTo>
                  <a:lnTo>
                    <a:pt x="1253669" y="571500"/>
                  </a:lnTo>
                  <a:lnTo>
                    <a:pt x="1297191" y="571500"/>
                  </a:lnTo>
                  <a:lnTo>
                    <a:pt x="1336441" y="571500"/>
                  </a:lnTo>
                  <a:lnTo>
                    <a:pt x="1379785" y="571500"/>
                  </a:lnTo>
                  <a:lnTo>
                    <a:pt x="1423468" y="571500"/>
                  </a:lnTo>
                  <a:lnTo>
                    <a:pt x="1463220" y="571500"/>
                  </a:lnTo>
                  <a:lnTo>
                    <a:pt x="1499406" y="566444"/>
                  </a:lnTo>
                  <a:lnTo>
                    <a:pt x="1536939" y="558243"/>
                  </a:lnTo>
                  <a:lnTo>
                    <a:pt x="1574455" y="552536"/>
                  </a:lnTo>
                  <a:lnTo>
                    <a:pt x="1620436" y="542315"/>
                  </a:lnTo>
                  <a:lnTo>
                    <a:pt x="1665228" y="530104"/>
                  </a:lnTo>
                  <a:lnTo>
                    <a:pt x="1705075" y="520664"/>
                  </a:lnTo>
                  <a:lnTo>
                    <a:pt x="1745339" y="506108"/>
                  </a:lnTo>
                  <a:lnTo>
                    <a:pt x="1791383" y="489831"/>
                  </a:lnTo>
                  <a:lnTo>
                    <a:pt x="1834059" y="478627"/>
                  </a:lnTo>
                  <a:lnTo>
                    <a:pt x="1880217" y="461314"/>
                  </a:lnTo>
                  <a:lnTo>
                    <a:pt x="1924233" y="438664"/>
                  </a:lnTo>
                  <a:lnTo>
                    <a:pt x="1962500" y="420456"/>
                  </a:lnTo>
                  <a:lnTo>
                    <a:pt x="2003275" y="403404"/>
                  </a:lnTo>
                  <a:lnTo>
                    <a:pt x="2048273" y="387373"/>
                  </a:lnTo>
                  <a:lnTo>
                    <a:pt x="2088014" y="368656"/>
                  </a:lnTo>
                  <a:lnTo>
                    <a:pt x="2128381" y="344841"/>
                  </a:lnTo>
                  <a:lnTo>
                    <a:pt x="2170355" y="318472"/>
                  </a:lnTo>
                  <a:lnTo>
                    <a:pt x="2197055" y="303206"/>
                  </a:lnTo>
                  <a:lnTo>
                    <a:pt x="2221193" y="288100"/>
                  </a:lnTo>
                  <a:lnTo>
                    <a:pt x="2245632" y="274099"/>
                  </a:lnTo>
                  <a:lnTo>
                    <a:pt x="2292217" y="244908"/>
                  </a:lnTo>
                  <a:lnTo>
                    <a:pt x="2338639" y="217262"/>
                  </a:lnTo>
                  <a:lnTo>
                    <a:pt x="2386159" y="188768"/>
                  </a:lnTo>
                  <a:lnTo>
                    <a:pt x="2425807" y="160760"/>
                  </a:lnTo>
                  <a:lnTo>
                    <a:pt x="2459039" y="136570"/>
                  </a:lnTo>
                  <a:lnTo>
                    <a:pt x="2483674" y="121957"/>
                  </a:lnTo>
                  <a:lnTo>
                    <a:pt x="2530558" y="91829"/>
                  </a:lnTo>
                  <a:lnTo>
                    <a:pt x="2577862" y="55236"/>
                  </a:lnTo>
                  <a:lnTo>
                    <a:pt x="2617643" y="33881"/>
                  </a:lnTo>
                  <a:lnTo>
                    <a:pt x="2676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4" name="SMARTInkShape-2223"/>
            <p:cNvSpPr/>
            <p:nvPr/>
          </p:nvSpPr>
          <p:spPr>
            <a:xfrm>
              <a:off x="2324100" y="4733925"/>
              <a:ext cx="47626" cy="9526"/>
            </a:xfrm>
            <a:custGeom>
              <a:avLst/>
              <a:gdLst/>
              <a:ahLst/>
              <a:cxnLst/>
              <a:rect l="0" t="0" r="0" b="0"/>
              <a:pathLst>
                <a:path w="47626" h="9526">
                  <a:moveTo>
                    <a:pt x="0" y="9525"/>
                  </a:moveTo>
                  <a:lnTo>
                    <a:pt x="21755" y="8467"/>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5" name="SMARTInkShape-2224"/>
            <p:cNvSpPr/>
            <p:nvPr/>
          </p:nvSpPr>
          <p:spPr>
            <a:xfrm>
              <a:off x="2495550" y="4706674"/>
              <a:ext cx="76201" cy="8202"/>
            </a:xfrm>
            <a:custGeom>
              <a:avLst/>
              <a:gdLst/>
              <a:ahLst/>
              <a:cxnLst/>
              <a:rect l="0" t="0" r="0" b="0"/>
              <a:pathLst>
                <a:path w="76201" h="8202">
                  <a:moveTo>
                    <a:pt x="0" y="8201"/>
                  </a:moveTo>
                  <a:lnTo>
                    <a:pt x="17900" y="662"/>
                  </a:lnTo>
                  <a:lnTo>
                    <a:pt x="21459" y="0"/>
                  </a:lnTo>
                  <a:lnTo>
                    <a:pt x="76200"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6" name="SMARTInkShape-2225"/>
            <p:cNvSpPr/>
            <p:nvPr/>
          </p:nvSpPr>
          <p:spPr>
            <a:xfrm>
              <a:off x="2505075" y="4695825"/>
              <a:ext cx="19051" cy="85726"/>
            </a:xfrm>
            <a:custGeom>
              <a:avLst/>
              <a:gdLst/>
              <a:ahLst/>
              <a:cxnLst/>
              <a:rect l="0" t="0" r="0" b="0"/>
              <a:pathLst>
                <a:path w="19051" h="85726">
                  <a:moveTo>
                    <a:pt x="0" y="0"/>
                  </a:moveTo>
                  <a:lnTo>
                    <a:pt x="8201" y="0"/>
                  </a:lnTo>
                  <a:lnTo>
                    <a:pt x="14189" y="5056"/>
                  </a:lnTo>
                  <a:lnTo>
                    <a:pt x="16890" y="16006"/>
                  </a:lnTo>
                  <a:lnTo>
                    <a:pt x="18924" y="60177"/>
                  </a:lnTo>
                  <a:lnTo>
                    <a:pt x="190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7" name="SMARTInkShape-2226"/>
            <p:cNvSpPr/>
            <p:nvPr/>
          </p:nvSpPr>
          <p:spPr>
            <a:xfrm>
              <a:off x="2438400" y="4648200"/>
              <a:ext cx="9526" cy="9526"/>
            </a:xfrm>
            <a:custGeom>
              <a:avLst/>
              <a:gdLst/>
              <a:ahLst/>
              <a:cxnLst/>
              <a:rect l="0" t="0" r="0" b="0"/>
              <a:pathLst>
                <a:path w="9526" h="9526">
                  <a:moveTo>
                    <a:pt x="0" y="9525"/>
                  </a:moveTo>
                  <a:lnTo>
                    <a:pt x="0" y="4469"/>
                  </a:lnTo>
                  <a:lnTo>
                    <a:pt x="1058" y="2979"/>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8" name="SMARTInkShape-2227"/>
            <p:cNvSpPr/>
            <p:nvPr/>
          </p:nvSpPr>
          <p:spPr>
            <a:xfrm>
              <a:off x="5667375" y="4233138"/>
              <a:ext cx="76201" cy="148363"/>
            </a:xfrm>
            <a:custGeom>
              <a:avLst/>
              <a:gdLst/>
              <a:ahLst/>
              <a:cxnLst/>
              <a:rect l="0" t="0" r="0" b="0"/>
              <a:pathLst>
                <a:path w="76201" h="148363">
                  <a:moveTo>
                    <a:pt x="0" y="5487"/>
                  </a:moveTo>
                  <a:lnTo>
                    <a:pt x="0" y="0"/>
                  </a:lnTo>
                  <a:lnTo>
                    <a:pt x="0" y="2343"/>
                  </a:lnTo>
                  <a:lnTo>
                    <a:pt x="1059" y="3391"/>
                  </a:lnTo>
                  <a:lnTo>
                    <a:pt x="5057" y="4555"/>
                  </a:lnTo>
                  <a:lnTo>
                    <a:pt x="10361" y="13540"/>
                  </a:lnTo>
                  <a:lnTo>
                    <a:pt x="32056" y="52055"/>
                  </a:lnTo>
                  <a:lnTo>
                    <a:pt x="60269" y="98558"/>
                  </a:lnTo>
                  <a:lnTo>
                    <a:pt x="71010" y="121376"/>
                  </a:lnTo>
                  <a:lnTo>
                    <a:pt x="76200" y="1483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9" name="SMARTInkShape-2228"/>
            <p:cNvSpPr/>
            <p:nvPr/>
          </p:nvSpPr>
          <p:spPr>
            <a:xfrm>
              <a:off x="4048125" y="481965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0" name="SMARTInkShape-2229"/>
            <p:cNvSpPr/>
            <p:nvPr/>
          </p:nvSpPr>
          <p:spPr>
            <a:xfrm>
              <a:off x="5657850" y="4324350"/>
              <a:ext cx="28576" cy="9526"/>
            </a:xfrm>
            <a:custGeom>
              <a:avLst/>
              <a:gdLst/>
              <a:ahLst/>
              <a:cxnLst/>
              <a:rect l="0" t="0" r="0" b="0"/>
              <a:pathLst>
                <a:path w="28576" h="9526">
                  <a:moveTo>
                    <a:pt x="0" y="9525"/>
                  </a:moveTo>
                  <a:lnTo>
                    <a:pt x="5057" y="4469"/>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1" name="SMARTInkShape-2230"/>
            <p:cNvSpPr/>
            <p:nvPr/>
          </p:nvSpPr>
          <p:spPr>
            <a:xfrm>
              <a:off x="2247921" y="4677615"/>
              <a:ext cx="152380" cy="170611"/>
            </a:xfrm>
            <a:custGeom>
              <a:avLst/>
              <a:gdLst/>
              <a:ahLst/>
              <a:cxnLst/>
              <a:rect l="0" t="0" r="0" b="0"/>
              <a:pathLst>
                <a:path w="152380" h="170611">
                  <a:moveTo>
                    <a:pt x="19029" y="27735"/>
                  </a:moveTo>
                  <a:lnTo>
                    <a:pt x="19029" y="32791"/>
                  </a:lnTo>
                  <a:lnTo>
                    <a:pt x="5937" y="53702"/>
                  </a:lnTo>
                  <a:lnTo>
                    <a:pt x="1156" y="93581"/>
                  </a:lnTo>
                  <a:lnTo>
                    <a:pt x="82" y="141126"/>
                  </a:lnTo>
                  <a:lnTo>
                    <a:pt x="0" y="162199"/>
                  </a:lnTo>
                  <a:lnTo>
                    <a:pt x="1051" y="165003"/>
                  </a:lnTo>
                  <a:lnTo>
                    <a:pt x="2810" y="166872"/>
                  </a:lnTo>
                  <a:lnTo>
                    <a:pt x="5042" y="168118"/>
                  </a:lnTo>
                  <a:lnTo>
                    <a:pt x="5471" y="168948"/>
                  </a:lnTo>
                  <a:lnTo>
                    <a:pt x="4698" y="169502"/>
                  </a:lnTo>
                  <a:lnTo>
                    <a:pt x="3125" y="169872"/>
                  </a:lnTo>
                  <a:lnTo>
                    <a:pt x="4200" y="161815"/>
                  </a:lnTo>
                  <a:lnTo>
                    <a:pt x="5968" y="155222"/>
                  </a:lnTo>
                  <a:lnTo>
                    <a:pt x="13577" y="145074"/>
                  </a:lnTo>
                  <a:lnTo>
                    <a:pt x="18569" y="140885"/>
                  </a:lnTo>
                  <a:lnTo>
                    <a:pt x="30652" y="114766"/>
                  </a:lnTo>
                  <a:lnTo>
                    <a:pt x="40935" y="75159"/>
                  </a:lnTo>
                  <a:lnTo>
                    <a:pt x="54265" y="34516"/>
                  </a:lnTo>
                  <a:lnTo>
                    <a:pt x="56914" y="19107"/>
                  </a:lnTo>
                  <a:lnTo>
                    <a:pt x="61620" y="8731"/>
                  </a:lnTo>
                  <a:lnTo>
                    <a:pt x="65415" y="5540"/>
                  </a:lnTo>
                  <a:lnTo>
                    <a:pt x="82614" y="0"/>
                  </a:lnTo>
                  <a:lnTo>
                    <a:pt x="87153" y="5177"/>
                  </a:lnTo>
                  <a:lnTo>
                    <a:pt x="116215" y="52163"/>
                  </a:lnTo>
                  <a:lnTo>
                    <a:pt x="126612" y="87067"/>
                  </a:lnTo>
                  <a:lnTo>
                    <a:pt x="136395" y="125865"/>
                  </a:lnTo>
                  <a:lnTo>
                    <a:pt x="152379" y="1706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2" name="SMARTInkShape-2231"/>
            <p:cNvSpPr/>
            <p:nvPr/>
          </p:nvSpPr>
          <p:spPr>
            <a:xfrm>
              <a:off x="3095625" y="4772025"/>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3" name="SMARTInkShape-2232"/>
            <p:cNvSpPr/>
            <p:nvPr/>
          </p:nvSpPr>
          <p:spPr>
            <a:xfrm>
              <a:off x="3886200" y="4810125"/>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4" name="SMARTInkShape-2233"/>
            <p:cNvSpPr/>
            <p:nvPr/>
          </p:nvSpPr>
          <p:spPr>
            <a:xfrm>
              <a:off x="3571875" y="4800600"/>
              <a:ext cx="19051" cy="9526"/>
            </a:xfrm>
            <a:custGeom>
              <a:avLst/>
              <a:gdLst/>
              <a:ahLst/>
              <a:cxnLst/>
              <a:rect l="0" t="0" r="0" b="0"/>
              <a:pathLst>
                <a:path w="19051" h="9526">
                  <a:moveTo>
                    <a:pt x="0" y="0"/>
                  </a:moveTo>
                  <a:lnTo>
                    <a:pt x="190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5" name="SMARTInkShape-2234"/>
            <p:cNvSpPr/>
            <p:nvPr/>
          </p:nvSpPr>
          <p:spPr>
            <a:xfrm>
              <a:off x="5819775" y="4248150"/>
              <a:ext cx="104776" cy="19051"/>
            </a:xfrm>
            <a:custGeom>
              <a:avLst/>
              <a:gdLst/>
              <a:ahLst/>
              <a:cxnLst/>
              <a:rect l="0" t="0" r="0" b="0"/>
              <a:pathLst>
                <a:path w="104776" h="19051">
                  <a:moveTo>
                    <a:pt x="0" y="19050"/>
                  </a:moveTo>
                  <a:lnTo>
                    <a:pt x="0" y="13994"/>
                  </a:lnTo>
                  <a:lnTo>
                    <a:pt x="1059" y="12504"/>
                  </a:lnTo>
                  <a:lnTo>
                    <a:pt x="2822" y="11511"/>
                  </a:lnTo>
                  <a:lnTo>
                    <a:pt x="42842" y="2160"/>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6" name="SMARTInkShape-2235"/>
            <p:cNvSpPr/>
            <p:nvPr/>
          </p:nvSpPr>
          <p:spPr>
            <a:xfrm>
              <a:off x="3400425" y="4772025"/>
              <a:ext cx="19051" cy="9526"/>
            </a:xfrm>
            <a:custGeom>
              <a:avLst/>
              <a:gdLst/>
              <a:ahLst/>
              <a:cxnLst/>
              <a:rect l="0" t="0" r="0" b="0"/>
              <a:pathLst>
                <a:path w="19051" h="9526">
                  <a:moveTo>
                    <a:pt x="0" y="0"/>
                  </a:moveTo>
                  <a:lnTo>
                    <a:pt x="5057" y="0"/>
                  </a:lnTo>
                  <a:lnTo>
                    <a:pt x="190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SMARTInkShape-2236"/>
            <p:cNvSpPr/>
            <p:nvPr/>
          </p:nvSpPr>
          <p:spPr>
            <a:xfrm>
              <a:off x="5993221" y="4257675"/>
              <a:ext cx="150405" cy="123826"/>
            </a:xfrm>
            <a:custGeom>
              <a:avLst/>
              <a:gdLst/>
              <a:ahLst/>
              <a:cxnLst/>
              <a:rect l="0" t="0" r="0" b="0"/>
              <a:pathLst>
                <a:path w="150405" h="123826">
                  <a:moveTo>
                    <a:pt x="64679" y="0"/>
                  </a:moveTo>
                  <a:lnTo>
                    <a:pt x="59623" y="0"/>
                  </a:lnTo>
                  <a:lnTo>
                    <a:pt x="54318" y="2822"/>
                  </a:lnTo>
                  <a:lnTo>
                    <a:pt x="27824" y="27447"/>
                  </a:lnTo>
                  <a:lnTo>
                    <a:pt x="4742" y="58623"/>
                  </a:lnTo>
                  <a:lnTo>
                    <a:pt x="998" y="68741"/>
                  </a:lnTo>
                  <a:lnTo>
                    <a:pt x="0" y="74402"/>
                  </a:lnTo>
                  <a:lnTo>
                    <a:pt x="1714" y="86337"/>
                  </a:lnTo>
                  <a:lnTo>
                    <a:pt x="8628" y="102134"/>
                  </a:lnTo>
                  <a:lnTo>
                    <a:pt x="11437" y="106190"/>
                  </a:lnTo>
                  <a:lnTo>
                    <a:pt x="35616" y="116953"/>
                  </a:lnTo>
                  <a:lnTo>
                    <a:pt x="74647" y="121789"/>
                  </a:lnTo>
                  <a:lnTo>
                    <a:pt x="150404"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8" name="SMARTInkShape-2237"/>
            <p:cNvSpPr/>
            <p:nvPr/>
          </p:nvSpPr>
          <p:spPr>
            <a:xfrm>
              <a:off x="2583590" y="4724400"/>
              <a:ext cx="83411" cy="85726"/>
            </a:xfrm>
            <a:custGeom>
              <a:avLst/>
              <a:gdLst/>
              <a:ahLst/>
              <a:cxnLst/>
              <a:rect l="0" t="0" r="0" b="0"/>
              <a:pathLst>
                <a:path w="83411" h="85726">
                  <a:moveTo>
                    <a:pt x="83410" y="0"/>
                  </a:moveTo>
                  <a:lnTo>
                    <a:pt x="75209" y="0"/>
                  </a:lnTo>
                  <a:lnTo>
                    <a:pt x="58938" y="8663"/>
                  </a:lnTo>
                  <a:lnTo>
                    <a:pt x="13677" y="45279"/>
                  </a:lnTo>
                  <a:lnTo>
                    <a:pt x="2894" y="60453"/>
                  </a:lnTo>
                  <a:lnTo>
                    <a:pt x="0" y="68496"/>
                  </a:lnTo>
                  <a:lnTo>
                    <a:pt x="1345" y="72122"/>
                  </a:lnTo>
                  <a:lnTo>
                    <a:pt x="8484" y="78973"/>
                  </a:lnTo>
                  <a:lnTo>
                    <a:pt x="21534" y="82724"/>
                  </a:lnTo>
                  <a:lnTo>
                    <a:pt x="8341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36" name="SMARTInkShape-Group292"/>
          <p:cNvGrpSpPr/>
          <p:nvPr/>
        </p:nvGrpSpPr>
        <p:grpSpPr>
          <a:xfrm>
            <a:off x="2819400" y="2533650"/>
            <a:ext cx="3609976" cy="2276476"/>
            <a:chOff x="2819400" y="2533650"/>
            <a:chExt cx="3609976" cy="2276476"/>
          </a:xfrm>
        </p:grpSpPr>
        <p:sp>
          <p:nvSpPr>
            <p:cNvPr id="1110" name="SMARTInkShape-2238"/>
            <p:cNvSpPr/>
            <p:nvPr/>
          </p:nvSpPr>
          <p:spPr>
            <a:xfrm>
              <a:off x="4648200" y="3078514"/>
              <a:ext cx="194784" cy="188562"/>
            </a:xfrm>
            <a:custGeom>
              <a:avLst/>
              <a:gdLst/>
              <a:ahLst/>
              <a:cxnLst/>
              <a:rect l="0" t="0" r="0" b="0"/>
              <a:pathLst>
                <a:path w="194784" h="188562">
                  <a:moveTo>
                    <a:pt x="0" y="102836"/>
                  </a:moveTo>
                  <a:lnTo>
                    <a:pt x="0" y="97779"/>
                  </a:lnTo>
                  <a:lnTo>
                    <a:pt x="5056" y="84522"/>
                  </a:lnTo>
                  <a:lnTo>
                    <a:pt x="43849" y="40446"/>
                  </a:lnTo>
                  <a:lnTo>
                    <a:pt x="90698" y="14591"/>
                  </a:lnTo>
                  <a:lnTo>
                    <a:pt x="136841" y="2424"/>
                  </a:lnTo>
                  <a:lnTo>
                    <a:pt x="154657" y="0"/>
                  </a:lnTo>
                  <a:lnTo>
                    <a:pt x="172453" y="4567"/>
                  </a:lnTo>
                  <a:lnTo>
                    <a:pt x="187771" y="12594"/>
                  </a:lnTo>
                  <a:lnTo>
                    <a:pt x="194579" y="19690"/>
                  </a:lnTo>
                  <a:lnTo>
                    <a:pt x="194783" y="34837"/>
                  </a:lnTo>
                  <a:lnTo>
                    <a:pt x="190287" y="53565"/>
                  </a:lnTo>
                  <a:lnTo>
                    <a:pt x="169292" y="94558"/>
                  </a:lnTo>
                  <a:lnTo>
                    <a:pt x="153995" y="132368"/>
                  </a:lnTo>
                  <a:lnTo>
                    <a:pt x="123825" y="18856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1" name="SMARTInkShape-2239"/>
            <p:cNvSpPr/>
            <p:nvPr/>
          </p:nvSpPr>
          <p:spPr>
            <a:xfrm>
              <a:off x="4657725" y="3248025"/>
              <a:ext cx="114301" cy="228601"/>
            </a:xfrm>
            <a:custGeom>
              <a:avLst/>
              <a:gdLst/>
              <a:ahLst/>
              <a:cxnLst/>
              <a:rect l="0" t="0" r="0" b="0"/>
              <a:pathLst>
                <a:path w="114301" h="228601">
                  <a:moveTo>
                    <a:pt x="0" y="0"/>
                  </a:moveTo>
                  <a:lnTo>
                    <a:pt x="5056" y="5057"/>
                  </a:lnTo>
                  <a:lnTo>
                    <a:pt x="7539" y="10361"/>
                  </a:lnTo>
                  <a:lnTo>
                    <a:pt x="8201" y="13257"/>
                  </a:lnTo>
                  <a:lnTo>
                    <a:pt x="37612" y="52193"/>
                  </a:lnTo>
                  <a:lnTo>
                    <a:pt x="64298" y="99693"/>
                  </a:lnTo>
                  <a:lnTo>
                    <a:pt x="79377" y="125447"/>
                  </a:lnTo>
                  <a:lnTo>
                    <a:pt x="82552" y="138664"/>
                  </a:lnTo>
                  <a:lnTo>
                    <a:pt x="80904" y="181829"/>
                  </a:lnTo>
                  <a:lnTo>
                    <a:pt x="85699" y="194054"/>
                  </a:lnTo>
                  <a:lnTo>
                    <a:pt x="114300" y="2286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2" name="SMARTInkShape-2240"/>
            <p:cNvSpPr/>
            <p:nvPr/>
          </p:nvSpPr>
          <p:spPr>
            <a:xfrm>
              <a:off x="4297133" y="2638425"/>
              <a:ext cx="18743" cy="70318"/>
            </a:xfrm>
            <a:custGeom>
              <a:avLst/>
              <a:gdLst/>
              <a:ahLst/>
              <a:cxnLst/>
              <a:rect l="0" t="0" r="0" b="0"/>
              <a:pathLst>
                <a:path w="18743" h="70318">
                  <a:moveTo>
                    <a:pt x="17692" y="0"/>
                  </a:moveTo>
                  <a:lnTo>
                    <a:pt x="9491" y="0"/>
                  </a:lnTo>
                  <a:lnTo>
                    <a:pt x="9050" y="1058"/>
                  </a:lnTo>
                  <a:lnTo>
                    <a:pt x="5519" y="13183"/>
                  </a:lnTo>
                  <a:lnTo>
                    <a:pt x="1698" y="24909"/>
                  </a:lnTo>
                  <a:lnTo>
                    <a:pt x="0" y="40704"/>
                  </a:lnTo>
                  <a:lnTo>
                    <a:pt x="2068" y="52663"/>
                  </a:lnTo>
                  <a:lnTo>
                    <a:pt x="9182" y="65346"/>
                  </a:lnTo>
                  <a:lnTo>
                    <a:pt x="12019" y="68964"/>
                  </a:lnTo>
                  <a:lnTo>
                    <a:pt x="16027" y="70317"/>
                  </a:lnTo>
                  <a:lnTo>
                    <a:pt x="18742" y="6996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3" name="SMARTInkShape-2241"/>
            <p:cNvSpPr/>
            <p:nvPr/>
          </p:nvSpPr>
          <p:spPr>
            <a:xfrm>
              <a:off x="3810000" y="2686050"/>
              <a:ext cx="104776" cy="28576"/>
            </a:xfrm>
            <a:custGeom>
              <a:avLst/>
              <a:gdLst/>
              <a:ahLst/>
              <a:cxnLst/>
              <a:rect l="0" t="0" r="0" b="0"/>
              <a:pathLst>
                <a:path w="104776" h="28576">
                  <a:moveTo>
                    <a:pt x="0" y="28575"/>
                  </a:moveTo>
                  <a:lnTo>
                    <a:pt x="9721" y="27517"/>
                  </a:lnTo>
                  <a:lnTo>
                    <a:pt x="52516" y="12328"/>
                  </a:lnTo>
                  <a:lnTo>
                    <a:pt x="10477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4" name="SMARTInkShape-2242"/>
            <p:cNvSpPr/>
            <p:nvPr/>
          </p:nvSpPr>
          <p:spPr>
            <a:xfrm>
              <a:off x="3533775" y="2672550"/>
              <a:ext cx="159985" cy="296495"/>
            </a:xfrm>
            <a:custGeom>
              <a:avLst/>
              <a:gdLst/>
              <a:ahLst/>
              <a:cxnLst/>
              <a:rect l="0" t="0" r="0" b="0"/>
              <a:pathLst>
                <a:path w="159985" h="296495">
                  <a:moveTo>
                    <a:pt x="0" y="61125"/>
                  </a:moveTo>
                  <a:lnTo>
                    <a:pt x="5057" y="61125"/>
                  </a:lnTo>
                  <a:lnTo>
                    <a:pt x="10361" y="58303"/>
                  </a:lnTo>
                  <a:lnTo>
                    <a:pt x="18363" y="53520"/>
                  </a:lnTo>
                  <a:lnTo>
                    <a:pt x="48201" y="38735"/>
                  </a:lnTo>
                  <a:lnTo>
                    <a:pt x="59555" y="24269"/>
                  </a:lnTo>
                  <a:lnTo>
                    <a:pt x="64565" y="11634"/>
                  </a:lnTo>
                  <a:lnTo>
                    <a:pt x="64210" y="8023"/>
                  </a:lnTo>
                  <a:lnTo>
                    <a:pt x="60994" y="1188"/>
                  </a:lnTo>
                  <a:lnTo>
                    <a:pt x="58654" y="0"/>
                  </a:lnTo>
                  <a:lnTo>
                    <a:pt x="56036" y="267"/>
                  </a:lnTo>
                  <a:lnTo>
                    <a:pt x="49247" y="4444"/>
                  </a:lnTo>
                  <a:lnTo>
                    <a:pt x="27641" y="27194"/>
                  </a:lnTo>
                  <a:lnTo>
                    <a:pt x="14893" y="47191"/>
                  </a:lnTo>
                  <a:lnTo>
                    <a:pt x="11911" y="57049"/>
                  </a:lnTo>
                  <a:lnTo>
                    <a:pt x="10585" y="68485"/>
                  </a:lnTo>
                  <a:lnTo>
                    <a:pt x="11290" y="72382"/>
                  </a:lnTo>
                  <a:lnTo>
                    <a:pt x="12819" y="74980"/>
                  </a:lnTo>
                  <a:lnTo>
                    <a:pt x="14896" y="76712"/>
                  </a:lnTo>
                  <a:lnTo>
                    <a:pt x="27932" y="79149"/>
                  </a:lnTo>
                  <a:lnTo>
                    <a:pt x="71923" y="63683"/>
                  </a:lnTo>
                  <a:lnTo>
                    <a:pt x="119229" y="53148"/>
                  </a:lnTo>
                  <a:lnTo>
                    <a:pt x="124994" y="55807"/>
                  </a:lnTo>
                  <a:lnTo>
                    <a:pt x="134223" y="67229"/>
                  </a:lnTo>
                  <a:lnTo>
                    <a:pt x="148770" y="96001"/>
                  </a:lnTo>
                  <a:lnTo>
                    <a:pt x="157557" y="135782"/>
                  </a:lnTo>
                  <a:lnTo>
                    <a:pt x="159984" y="169447"/>
                  </a:lnTo>
                  <a:lnTo>
                    <a:pt x="156294" y="208932"/>
                  </a:lnTo>
                  <a:lnTo>
                    <a:pt x="145565" y="256205"/>
                  </a:lnTo>
                  <a:lnTo>
                    <a:pt x="135168" y="289949"/>
                  </a:lnTo>
                  <a:lnTo>
                    <a:pt x="132445" y="293050"/>
                  </a:lnTo>
                  <a:lnTo>
                    <a:pt x="123775" y="296494"/>
                  </a:lnTo>
                  <a:lnTo>
                    <a:pt x="118501" y="295296"/>
                  </a:lnTo>
                  <a:lnTo>
                    <a:pt x="97648" y="280987"/>
                  </a:lnTo>
                  <a:lnTo>
                    <a:pt x="93673" y="277550"/>
                  </a:lnTo>
                  <a:lnTo>
                    <a:pt x="89258" y="262442"/>
                  </a:lnTo>
                  <a:lnTo>
                    <a:pt x="86423" y="218249"/>
                  </a:lnTo>
                  <a:lnTo>
                    <a:pt x="91680" y="199397"/>
                  </a:lnTo>
                  <a:lnTo>
                    <a:pt x="142875" y="1278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5" name="SMARTInkShape-2243"/>
            <p:cNvSpPr/>
            <p:nvPr/>
          </p:nvSpPr>
          <p:spPr>
            <a:xfrm>
              <a:off x="4924425" y="3276600"/>
              <a:ext cx="45643" cy="113560"/>
            </a:xfrm>
            <a:custGeom>
              <a:avLst/>
              <a:gdLst/>
              <a:ahLst/>
              <a:cxnLst/>
              <a:rect l="0" t="0" r="0" b="0"/>
              <a:pathLst>
                <a:path w="45643" h="113560">
                  <a:moveTo>
                    <a:pt x="0" y="38100"/>
                  </a:moveTo>
                  <a:lnTo>
                    <a:pt x="0" y="43157"/>
                  </a:lnTo>
                  <a:lnTo>
                    <a:pt x="2822" y="48461"/>
                  </a:lnTo>
                  <a:lnTo>
                    <a:pt x="30591" y="91358"/>
                  </a:lnTo>
                  <a:lnTo>
                    <a:pt x="45642" y="111798"/>
                  </a:lnTo>
                  <a:lnTo>
                    <a:pt x="45245" y="112632"/>
                  </a:lnTo>
                  <a:lnTo>
                    <a:pt x="41981" y="113559"/>
                  </a:lnTo>
                  <a:lnTo>
                    <a:pt x="37002" y="111148"/>
                  </a:lnTo>
                  <a:lnTo>
                    <a:pt x="10754" y="86834"/>
                  </a:lnTo>
                  <a:lnTo>
                    <a:pt x="4780" y="69637"/>
                  </a:lnTo>
                  <a:lnTo>
                    <a:pt x="944" y="39273"/>
                  </a:lnTo>
                  <a:lnTo>
                    <a:pt x="5336" y="21632"/>
                  </a:lnTo>
                  <a:lnTo>
                    <a:pt x="1905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6" name="SMARTInkShape-2244"/>
            <p:cNvSpPr/>
            <p:nvPr/>
          </p:nvSpPr>
          <p:spPr>
            <a:xfrm>
              <a:off x="3941267" y="3373300"/>
              <a:ext cx="568153" cy="827226"/>
            </a:xfrm>
            <a:custGeom>
              <a:avLst/>
              <a:gdLst/>
              <a:ahLst/>
              <a:cxnLst/>
              <a:rect l="0" t="0" r="0" b="0"/>
              <a:pathLst>
                <a:path w="568153" h="827226">
                  <a:moveTo>
                    <a:pt x="59233" y="827225"/>
                  </a:moveTo>
                  <a:lnTo>
                    <a:pt x="54177" y="827225"/>
                  </a:lnTo>
                  <a:lnTo>
                    <a:pt x="48872" y="824403"/>
                  </a:lnTo>
                  <a:lnTo>
                    <a:pt x="45976" y="822169"/>
                  </a:lnTo>
                  <a:lnTo>
                    <a:pt x="26119" y="787107"/>
                  </a:lnTo>
                  <a:lnTo>
                    <a:pt x="9087" y="747487"/>
                  </a:lnTo>
                  <a:lnTo>
                    <a:pt x="610" y="725111"/>
                  </a:lnTo>
                  <a:lnTo>
                    <a:pt x="0" y="679494"/>
                  </a:lnTo>
                  <a:lnTo>
                    <a:pt x="3980" y="641270"/>
                  </a:lnTo>
                  <a:lnTo>
                    <a:pt x="9276" y="603820"/>
                  </a:lnTo>
                  <a:lnTo>
                    <a:pt x="18208" y="564886"/>
                  </a:lnTo>
                  <a:lnTo>
                    <a:pt x="33529" y="520464"/>
                  </a:lnTo>
                  <a:lnTo>
                    <a:pt x="50559" y="483744"/>
                  </a:lnTo>
                  <a:lnTo>
                    <a:pt x="75276" y="438467"/>
                  </a:lnTo>
                  <a:lnTo>
                    <a:pt x="101599" y="391345"/>
                  </a:lnTo>
                  <a:lnTo>
                    <a:pt x="139098" y="344093"/>
                  </a:lnTo>
                  <a:lnTo>
                    <a:pt x="181901" y="298816"/>
                  </a:lnTo>
                  <a:lnTo>
                    <a:pt x="221987" y="256711"/>
                  </a:lnTo>
                  <a:lnTo>
                    <a:pt x="266752" y="217820"/>
                  </a:lnTo>
                  <a:lnTo>
                    <a:pt x="311538" y="179563"/>
                  </a:lnTo>
                  <a:lnTo>
                    <a:pt x="353546" y="147979"/>
                  </a:lnTo>
                  <a:lnTo>
                    <a:pt x="392418" y="115086"/>
                  </a:lnTo>
                  <a:lnTo>
                    <a:pt x="439150" y="87941"/>
                  </a:lnTo>
                  <a:lnTo>
                    <a:pt x="468605" y="70780"/>
                  </a:lnTo>
                  <a:lnTo>
                    <a:pt x="509992" y="58522"/>
                  </a:lnTo>
                  <a:lnTo>
                    <a:pt x="551449" y="44777"/>
                  </a:lnTo>
                  <a:lnTo>
                    <a:pt x="563746" y="37439"/>
                  </a:lnTo>
                  <a:lnTo>
                    <a:pt x="567024" y="34001"/>
                  </a:lnTo>
                  <a:lnTo>
                    <a:pt x="568152" y="31709"/>
                  </a:lnTo>
                  <a:lnTo>
                    <a:pt x="567846" y="30181"/>
                  </a:lnTo>
                  <a:lnTo>
                    <a:pt x="554693" y="22672"/>
                  </a:lnTo>
                  <a:lnTo>
                    <a:pt x="542821" y="19103"/>
                  </a:lnTo>
                  <a:lnTo>
                    <a:pt x="497827" y="17798"/>
                  </a:lnTo>
                  <a:lnTo>
                    <a:pt x="479589" y="18746"/>
                  </a:lnTo>
                  <a:lnTo>
                    <a:pt x="433790" y="26542"/>
                  </a:lnTo>
                  <a:lnTo>
                    <a:pt x="429588" y="26736"/>
                  </a:lnTo>
                  <a:lnTo>
                    <a:pt x="426786" y="25807"/>
                  </a:lnTo>
                  <a:lnTo>
                    <a:pt x="424918" y="24130"/>
                  </a:lnTo>
                  <a:lnTo>
                    <a:pt x="423673" y="21954"/>
                  </a:lnTo>
                  <a:lnTo>
                    <a:pt x="423901" y="20502"/>
                  </a:lnTo>
                  <a:lnTo>
                    <a:pt x="425112" y="19535"/>
                  </a:lnTo>
                  <a:lnTo>
                    <a:pt x="465100" y="7975"/>
                  </a:lnTo>
                  <a:lnTo>
                    <a:pt x="510679" y="0"/>
                  </a:lnTo>
                  <a:lnTo>
                    <a:pt x="521990" y="2016"/>
                  </a:lnTo>
                  <a:lnTo>
                    <a:pt x="526487" y="4036"/>
                  </a:lnTo>
                  <a:lnTo>
                    <a:pt x="529486" y="6441"/>
                  </a:lnTo>
                  <a:lnTo>
                    <a:pt x="532817" y="11934"/>
                  </a:lnTo>
                  <a:lnTo>
                    <a:pt x="529637" y="31091"/>
                  </a:lnTo>
                  <a:lnTo>
                    <a:pt x="510660" y="45115"/>
                  </a:lnTo>
                  <a:lnTo>
                    <a:pt x="486350" y="58404"/>
                  </a:lnTo>
                  <a:lnTo>
                    <a:pt x="452944" y="90563"/>
                  </a:lnTo>
                  <a:lnTo>
                    <a:pt x="427535" y="130163"/>
                  </a:lnTo>
                  <a:lnTo>
                    <a:pt x="402133" y="1700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7" name="SMARTInkShape-2245"/>
            <p:cNvSpPr/>
            <p:nvPr/>
          </p:nvSpPr>
          <p:spPr>
            <a:xfrm>
              <a:off x="2905125" y="2533650"/>
              <a:ext cx="171451" cy="232899"/>
            </a:xfrm>
            <a:custGeom>
              <a:avLst/>
              <a:gdLst/>
              <a:ahLst/>
              <a:cxnLst/>
              <a:rect l="0" t="0" r="0" b="0"/>
              <a:pathLst>
                <a:path w="171451" h="232899">
                  <a:moveTo>
                    <a:pt x="0" y="0"/>
                  </a:moveTo>
                  <a:lnTo>
                    <a:pt x="1058" y="24909"/>
                  </a:lnTo>
                  <a:lnTo>
                    <a:pt x="8642" y="70168"/>
                  </a:lnTo>
                  <a:lnTo>
                    <a:pt x="9351" y="111109"/>
                  </a:lnTo>
                  <a:lnTo>
                    <a:pt x="9473" y="151455"/>
                  </a:lnTo>
                  <a:lnTo>
                    <a:pt x="9515" y="197957"/>
                  </a:lnTo>
                  <a:lnTo>
                    <a:pt x="9522" y="217874"/>
                  </a:lnTo>
                  <a:lnTo>
                    <a:pt x="11640" y="221450"/>
                  </a:lnTo>
                  <a:lnTo>
                    <a:pt x="15168" y="223833"/>
                  </a:lnTo>
                  <a:lnTo>
                    <a:pt x="23675" y="227540"/>
                  </a:lnTo>
                  <a:lnTo>
                    <a:pt x="30983" y="232715"/>
                  </a:lnTo>
                  <a:lnTo>
                    <a:pt x="43404" y="232898"/>
                  </a:lnTo>
                  <a:lnTo>
                    <a:pt x="85365" y="222620"/>
                  </a:lnTo>
                  <a:lnTo>
                    <a:pt x="125241" y="214485"/>
                  </a:lnTo>
                  <a:lnTo>
                    <a:pt x="171450" y="2000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8" name="SMARTInkShape-2246"/>
            <p:cNvSpPr/>
            <p:nvPr/>
          </p:nvSpPr>
          <p:spPr>
            <a:xfrm>
              <a:off x="2933700" y="4010025"/>
              <a:ext cx="666751" cy="390134"/>
            </a:xfrm>
            <a:custGeom>
              <a:avLst/>
              <a:gdLst/>
              <a:ahLst/>
              <a:cxnLst/>
              <a:rect l="0" t="0" r="0" b="0"/>
              <a:pathLst>
                <a:path w="666751" h="390134">
                  <a:moveTo>
                    <a:pt x="0" y="381000"/>
                  </a:moveTo>
                  <a:lnTo>
                    <a:pt x="0" y="386056"/>
                  </a:lnTo>
                  <a:lnTo>
                    <a:pt x="1058" y="387546"/>
                  </a:lnTo>
                  <a:lnTo>
                    <a:pt x="2822" y="388539"/>
                  </a:lnTo>
                  <a:lnTo>
                    <a:pt x="8201" y="390133"/>
                  </a:lnTo>
                  <a:lnTo>
                    <a:pt x="26589" y="380726"/>
                  </a:lnTo>
                  <a:lnTo>
                    <a:pt x="70673" y="346666"/>
                  </a:lnTo>
                  <a:lnTo>
                    <a:pt x="115975" y="308027"/>
                  </a:lnTo>
                  <a:lnTo>
                    <a:pt x="153789" y="281527"/>
                  </a:lnTo>
                  <a:lnTo>
                    <a:pt x="198105" y="249638"/>
                  </a:lnTo>
                  <a:lnTo>
                    <a:pt x="242802" y="217586"/>
                  </a:lnTo>
                  <a:lnTo>
                    <a:pt x="279845" y="195115"/>
                  </a:lnTo>
                  <a:lnTo>
                    <a:pt x="317632" y="169995"/>
                  </a:lnTo>
                  <a:lnTo>
                    <a:pt x="355639" y="147500"/>
                  </a:lnTo>
                  <a:lnTo>
                    <a:pt x="393712" y="127430"/>
                  </a:lnTo>
                  <a:lnTo>
                    <a:pt x="431803" y="103021"/>
                  </a:lnTo>
                  <a:lnTo>
                    <a:pt x="469901" y="80737"/>
                  </a:lnTo>
                  <a:lnTo>
                    <a:pt x="508000" y="60728"/>
                  </a:lnTo>
                  <a:lnTo>
                    <a:pt x="551196" y="41551"/>
                  </a:lnTo>
                  <a:lnTo>
                    <a:pt x="593125" y="21299"/>
                  </a:lnTo>
                  <a:lnTo>
                    <a:pt x="66675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9" name="SMARTInkShape-2247"/>
            <p:cNvSpPr/>
            <p:nvPr/>
          </p:nvSpPr>
          <p:spPr>
            <a:xfrm>
              <a:off x="2819400" y="3981450"/>
              <a:ext cx="428626" cy="314326"/>
            </a:xfrm>
            <a:custGeom>
              <a:avLst/>
              <a:gdLst/>
              <a:ahLst/>
              <a:cxnLst/>
              <a:rect l="0" t="0" r="0" b="0"/>
              <a:pathLst>
                <a:path w="428626" h="314326">
                  <a:moveTo>
                    <a:pt x="0" y="314325"/>
                  </a:moveTo>
                  <a:lnTo>
                    <a:pt x="0" y="309269"/>
                  </a:lnTo>
                  <a:lnTo>
                    <a:pt x="5644" y="303964"/>
                  </a:lnTo>
                  <a:lnTo>
                    <a:pt x="21459" y="291935"/>
                  </a:lnTo>
                  <a:lnTo>
                    <a:pt x="61544" y="247942"/>
                  </a:lnTo>
                  <a:lnTo>
                    <a:pt x="103761" y="214664"/>
                  </a:lnTo>
                  <a:lnTo>
                    <a:pt x="147550" y="181230"/>
                  </a:lnTo>
                  <a:lnTo>
                    <a:pt x="192840" y="149259"/>
                  </a:lnTo>
                  <a:lnTo>
                    <a:pt x="238433" y="117480"/>
                  </a:lnTo>
                  <a:lnTo>
                    <a:pt x="281074" y="85726"/>
                  </a:lnTo>
                  <a:lnTo>
                    <a:pt x="322926" y="60325"/>
                  </a:lnTo>
                  <a:lnTo>
                    <a:pt x="361767" y="35983"/>
                  </a:lnTo>
                  <a:lnTo>
                    <a:pt x="4286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0" name="SMARTInkShape-2248"/>
            <p:cNvSpPr/>
            <p:nvPr/>
          </p:nvSpPr>
          <p:spPr>
            <a:xfrm>
              <a:off x="6105525" y="3010889"/>
              <a:ext cx="323851" cy="84737"/>
            </a:xfrm>
            <a:custGeom>
              <a:avLst/>
              <a:gdLst/>
              <a:ahLst/>
              <a:cxnLst/>
              <a:rect l="0" t="0" r="0" b="0"/>
              <a:pathLst>
                <a:path w="323851" h="84737">
                  <a:moveTo>
                    <a:pt x="0" y="27586"/>
                  </a:moveTo>
                  <a:lnTo>
                    <a:pt x="5057" y="27586"/>
                  </a:lnTo>
                  <a:lnTo>
                    <a:pt x="18314" y="32643"/>
                  </a:lnTo>
                  <a:lnTo>
                    <a:pt x="62550" y="61485"/>
                  </a:lnTo>
                  <a:lnTo>
                    <a:pt x="69428" y="63819"/>
                  </a:lnTo>
                  <a:lnTo>
                    <a:pt x="72743" y="62325"/>
                  </a:lnTo>
                  <a:lnTo>
                    <a:pt x="79250" y="55020"/>
                  </a:lnTo>
                  <a:lnTo>
                    <a:pt x="82847" y="44718"/>
                  </a:lnTo>
                  <a:lnTo>
                    <a:pt x="85504" y="34142"/>
                  </a:lnTo>
                  <a:lnTo>
                    <a:pt x="94009" y="21179"/>
                  </a:lnTo>
                  <a:lnTo>
                    <a:pt x="103871" y="10275"/>
                  </a:lnTo>
                  <a:lnTo>
                    <a:pt x="115308" y="4017"/>
                  </a:lnTo>
                  <a:lnTo>
                    <a:pt x="134843" y="0"/>
                  </a:lnTo>
                  <a:lnTo>
                    <a:pt x="155664" y="9417"/>
                  </a:lnTo>
                  <a:lnTo>
                    <a:pt x="199724" y="38761"/>
                  </a:lnTo>
                  <a:lnTo>
                    <a:pt x="223876" y="59231"/>
                  </a:lnTo>
                  <a:lnTo>
                    <a:pt x="269042" y="80215"/>
                  </a:lnTo>
                  <a:lnTo>
                    <a:pt x="323850" y="8473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SMARTInkShape-2249"/>
            <p:cNvSpPr/>
            <p:nvPr/>
          </p:nvSpPr>
          <p:spPr>
            <a:xfrm>
              <a:off x="6010275" y="3039464"/>
              <a:ext cx="54892" cy="63970"/>
            </a:xfrm>
            <a:custGeom>
              <a:avLst/>
              <a:gdLst/>
              <a:ahLst/>
              <a:cxnLst/>
              <a:rect l="0" t="0" r="0" b="0"/>
              <a:pathLst>
                <a:path w="54892" h="63970">
                  <a:moveTo>
                    <a:pt x="9525" y="46636"/>
                  </a:moveTo>
                  <a:lnTo>
                    <a:pt x="9525" y="51693"/>
                  </a:lnTo>
                  <a:lnTo>
                    <a:pt x="12347" y="56997"/>
                  </a:lnTo>
                  <a:lnTo>
                    <a:pt x="14582" y="59893"/>
                  </a:lnTo>
                  <a:lnTo>
                    <a:pt x="19886" y="63111"/>
                  </a:lnTo>
                  <a:lnTo>
                    <a:pt x="22782" y="63969"/>
                  </a:lnTo>
                  <a:lnTo>
                    <a:pt x="31645" y="59279"/>
                  </a:lnTo>
                  <a:lnTo>
                    <a:pt x="41581" y="50138"/>
                  </a:lnTo>
                  <a:lnTo>
                    <a:pt x="52067" y="34150"/>
                  </a:lnTo>
                  <a:lnTo>
                    <a:pt x="54891" y="25917"/>
                  </a:lnTo>
                  <a:lnTo>
                    <a:pt x="53324" y="15908"/>
                  </a:lnTo>
                  <a:lnTo>
                    <a:pt x="51424" y="10276"/>
                  </a:lnTo>
                  <a:lnTo>
                    <a:pt x="49099" y="6521"/>
                  </a:lnTo>
                  <a:lnTo>
                    <a:pt x="46491" y="4018"/>
                  </a:lnTo>
                  <a:lnTo>
                    <a:pt x="40771" y="1236"/>
                  </a:lnTo>
                  <a:lnTo>
                    <a:pt x="34701" y="0"/>
                  </a:lnTo>
                  <a:lnTo>
                    <a:pt x="31601" y="729"/>
                  </a:lnTo>
                  <a:lnTo>
                    <a:pt x="0" y="1806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2" name="SMARTInkShape-2250"/>
            <p:cNvSpPr/>
            <p:nvPr/>
          </p:nvSpPr>
          <p:spPr>
            <a:xfrm>
              <a:off x="3638550" y="4391025"/>
              <a:ext cx="695326" cy="390526"/>
            </a:xfrm>
            <a:custGeom>
              <a:avLst/>
              <a:gdLst/>
              <a:ahLst/>
              <a:cxnLst/>
              <a:rect l="0" t="0" r="0" b="0"/>
              <a:pathLst>
                <a:path w="695326" h="390526">
                  <a:moveTo>
                    <a:pt x="0" y="390525"/>
                  </a:moveTo>
                  <a:lnTo>
                    <a:pt x="29359" y="366223"/>
                  </a:lnTo>
                  <a:lnTo>
                    <a:pt x="67888" y="345429"/>
                  </a:lnTo>
                  <a:lnTo>
                    <a:pt x="112345" y="315765"/>
                  </a:lnTo>
                  <a:lnTo>
                    <a:pt x="152014" y="284153"/>
                  </a:lnTo>
                  <a:lnTo>
                    <a:pt x="198028" y="253881"/>
                  </a:lnTo>
                  <a:lnTo>
                    <a:pt x="245061" y="218425"/>
                  </a:lnTo>
                  <a:lnTo>
                    <a:pt x="290295" y="185903"/>
                  </a:lnTo>
                  <a:lnTo>
                    <a:pt x="327431" y="165619"/>
                  </a:lnTo>
                  <a:lnTo>
                    <a:pt x="365245" y="146204"/>
                  </a:lnTo>
                  <a:lnTo>
                    <a:pt x="409403" y="120680"/>
                  </a:lnTo>
                  <a:lnTo>
                    <a:pt x="445390" y="102667"/>
                  </a:lnTo>
                  <a:lnTo>
                    <a:pt x="492654" y="83741"/>
                  </a:lnTo>
                  <a:lnTo>
                    <a:pt x="537934" y="64990"/>
                  </a:lnTo>
                  <a:lnTo>
                    <a:pt x="580039" y="44548"/>
                  </a:lnTo>
                  <a:lnTo>
                    <a:pt x="618930" y="29221"/>
                  </a:lnTo>
                  <a:lnTo>
                    <a:pt x="660178" y="12785"/>
                  </a:lnTo>
                  <a:lnTo>
                    <a:pt x="6953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3" name="SMARTInkShape-2251"/>
            <p:cNvSpPr/>
            <p:nvPr/>
          </p:nvSpPr>
          <p:spPr>
            <a:xfrm>
              <a:off x="4000500" y="4724400"/>
              <a:ext cx="104776" cy="85726"/>
            </a:xfrm>
            <a:custGeom>
              <a:avLst/>
              <a:gdLst/>
              <a:ahLst/>
              <a:cxnLst/>
              <a:rect l="0" t="0" r="0" b="0"/>
              <a:pathLst>
                <a:path w="104776" h="85726">
                  <a:moveTo>
                    <a:pt x="0" y="85725"/>
                  </a:moveTo>
                  <a:lnTo>
                    <a:pt x="16267" y="76004"/>
                  </a:lnTo>
                  <a:lnTo>
                    <a:pt x="58038" y="41876"/>
                  </a:lnTo>
                  <a:lnTo>
                    <a:pt x="10477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4" name="SMARTInkShape-2252"/>
            <p:cNvSpPr/>
            <p:nvPr/>
          </p:nvSpPr>
          <p:spPr>
            <a:xfrm>
              <a:off x="4095750" y="2600325"/>
              <a:ext cx="95251" cy="123303"/>
            </a:xfrm>
            <a:custGeom>
              <a:avLst/>
              <a:gdLst/>
              <a:ahLst/>
              <a:cxnLst/>
              <a:rect l="0" t="0" r="0" b="0"/>
              <a:pathLst>
                <a:path w="95251" h="123303">
                  <a:moveTo>
                    <a:pt x="0" y="38100"/>
                  </a:moveTo>
                  <a:lnTo>
                    <a:pt x="1058" y="80915"/>
                  </a:lnTo>
                  <a:lnTo>
                    <a:pt x="7605" y="102997"/>
                  </a:lnTo>
                  <a:lnTo>
                    <a:pt x="10361" y="106765"/>
                  </a:lnTo>
                  <a:lnTo>
                    <a:pt x="28032" y="123302"/>
                  </a:lnTo>
                  <a:lnTo>
                    <a:pt x="28414" y="118614"/>
                  </a:lnTo>
                  <a:lnTo>
                    <a:pt x="20360" y="78051"/>
                  </a:lnTo>
                  <a:lnTo>
                    <a:pt x="24495" y="53230"/>
                  </a:lnTo>
                  <a:lnTo>
                    <a:pt x="37479" y="32470"/>
                  </a:lnTo>
                  <a:lnTo>
                    <a:pt x="72863" y="8609"/>
                  </a:lnTo>
                  <a:lnTo>
                    <a:pt x="9525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5" name="SMARTInkShape-2253"/>
            <p:cNvSpPr/>
            <p:nvPr/>
          </p:nvSpPr>
          <p:spPr>
            <a:xfrm>
              <a:off x="5495925" y="3086100"/>
              <a:ext cx="76201" cy="85115"/>
            </a:xfrm>
            <a:custGeom>
              <a:avLst/>
              <a:gdLst/>
              <a:ahLst/>
              <a:cxnLst/>
              <a:rect l="0" t="0" r="0" b="0"/>
              <a:pathLst>
                <a:path w="76201" h="85115">
                  <a:moveTo>
                    <a:pt x="0" y="9525"/>
                  </a:moveTo>
                  <a:lnTo>
                    <a:pt x="5057" y="14582"/>
                  </a:lnTo>
                  <a:lnTo>
                    <a:pt x="25510" y="58866"/>
                  </a:lnTo>
                  <a:lnTo>
                    <a:pt x="47068" y="85114"/>
                  </a:lnTo>
                  <a:lnTo>
                    <a:pt x="42404" y="80488"/>
                  </a:lnTo>
                  <a:lnTo>
                    <a:pt x="40013" y="75283"/>
                  </a:lnTo>
                  <a:lnTo>
                    <a:pt x="38478" y="58262"/>
                  </a:lnTo>
                  <a:lnTo>
                    <a:pt x="43268" y="35608"/>
                  </a:lnTo>
                  <a:lnTo>
                    <a:pt x="7620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6" name="SMARTInkShape-2254"/>
            <p:cNvSpPr/>
            <p:nvPr/>
          </p:nvSpPr>
          <p:spPr>
            <a:xfrm>
              <a:off x="5691598" y="3068272"/>
              <a:ext cx="252003" cy="243935"/>
            </a:xfrm>
            <a:custGeom>
              <a:avLst/>
              <a:gdLst/>
              <a:ahLst/>
              <a:cxnLst/>
              <a:rect l="0" t="0" r="0" b="0"/>
              <a:pathLst>
                <a:path w="252003" h="243935">
                  <a:moveTo>
                    <a:pt x="4352" y="55928"/>
                  </a:moveTo>
                  <a:lnTo>
                    <a:pt x="9409" y="55928"/>
                  </a:lnTo>
                  <a:lnTo>
                    <a:pt x="14713" y="53106"/>
                  </a:lnTo>
                  <a:lnTo>
                    <a:pt x="26742" y="42671"/>
                  </a:lnTo>
                  <a:lnTo>
                    <a:pt x="30178" y="36630"/>
                  </a:lnTo>
                  <a:lnTo>
                    <a:pt x="32112" y="24457"/>
                  </a:lnTo>
                  <a:lnTo>
                    <a:pt x="32766" y="11494"/>
                  </a:lnTo>
                  <a:lnTo>
                    <a:pt x="31761" y="10430"/>
                  </a:lnTo>
                  <a:lnTo>
                    <a:pt x="27823" y="9249"/>
                  </a:lnTo>
                  <a:lnTo>
                    <a:pt x="26349" y="9992"/>
                  </a:lnTo>
                  <a:lnTo>
                    <a:pt x="25367" y="11545"/>
                  </a:lnTo>
                  <a:lnTo>
                    <a:pt x="24712" y="13639"/>
                  </a:lnTo>
                  <a:lnTo>
                    <a:pt x="8497" y="35177"/>
                  </a:lnTo>
                  <a:lnTo>
                    <a:pt x="114" y="59355"/>
                  </a:lnTo>
                  <a:lnTo>
                    <a:pt x="0" y="70857"/>
                  </a:lnTo>
                  <a:lnTo>
                    <a:pt x="1451" y="75405"/>
                  </a:lnTo>
                  <a:lnTo>
                    <a:pt x="3476" y="78438"/>
                  </a:lnTo>
                  <a:lnTo>
                    <a:pt x="5885" y="80460"/>
                  </a:lnTo>
                  <a:lnTo>
                    <a:pt x="8549" y="81807"/>
                  </a:lnTo>
                  <a:lnTo>
                    <a:pt x="27468" y="78648"/>
                  </a:lnTo>
                  <a:lnTo>
                    <a:pt x="74384" y="54739"/>
                  </a:lnTo>
                  <a:lnTo>
                    <a:pt x="119260" y="28085"/>
                  </a:lnTo>
                  <a:lnTo>
                    <a:pt x="135060" y="20867"/>
                  </a:lnTo>
                  <a:lnTo>
                    <a:pt x="144824" y="18428"/>
                  </a:lnTo>
                  <a:lnTo>
                    <a:pt x="132602" y="26609"/>
                  </a:lnTo>
                  <a:lnTo>
                    <a:pt x="116077" y="44688"/>
                  </a:lnTo>
                  <a:lnTo>
                    <a:pt x="102856" y="53708"/>
                  </a:lnTo>
                  <a:lnTo>
                    <a:pt x="94757" y="55489"/>
                  </a:lnTo>
                  <a:lnTo>
                    <a:pt x="96743" y="55733"/>
                  </a:lnTo>
                  <a:lnTo>
                    <a:pt x="139252" y="55923"/>
                  </a:lnTo>
                  <a:lnTo>
                    <a:pt x="160034" y="66040"/>
                  </a:lnTo>
                  <a:lnTo>
                    <a:pt x="186837" y="88421"/>
                  </a:lnTo>
                  <a:lnTo>
                    <a:pt x="211360" y="127960"/>
                  </a:lnTo>
                  <a:lnTo>
                    <a:pt x="225614" y="158998"/>
                  </a:lnTo>
                  <a:lnTo>
                    <a:pt x="231986" y="203047"/>
                  </a:lnTo>
                  <a:lnTo>
                    <a:pt x="227609" y="223579"/>
                  </a:lnTo>
                  <a:lnTo>
                    <a:pt x="215593" y="243934"/>
                  </a:lnTo>
                  <a:lnTo>
                    <a:pt x="213971" y="242649"/>
                  </a:lnTo>
                  <a:lnTo>
                    <a:pt x="195736" y="209581"/>
                  </a:lnTo>
                  <a:lnTo>
                    <a:pt x="188412" y="180124"/>
                  </a:lnTo>
                  <a:lnTo>
                    <a:pt x="186995" y="133064"/>
                  </a:lnTo>
                  <a:lnTo>
                    <a:pt x="193112" y="90307"/>
                  </a:lnTo>
                  <a:lnTo>
                    <a:pt x="204660" y="43042"/>
                  </a:lnTo>
                  <a:lnTo>
                    <a:pt x="217133" y="12695"/>
                  </a:lnTo>
                  <a:lnTo>
                    <a:pt x="223452" y="4964"/>
                  </a:lnTo>
                  <a:lnTo>
                    <a:pt x="231075" y="0"/>
                  </a:lnTo>
                  <a:lnTo>
                    <a:pt x="232760" y="651"/>
                  </a:lnTo>
                  <a:lnTo>
                    <a:pt x="252002" y="17828"/>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7" name="SMARTInkShape-2255"/>
            <p:cNvSpPr/>
            <p:nvPr/>
          </p:nvSpPr>
          <p:spPr>
            <a:xfrm>
              <a:off x="3324225" y="4133850"/>
              <a:ext cx="942976" cy="552451"/>
            </a:xfrm>
            <a:custGeom>
              <a:avLst/>
              <a:gdLst/>
              <a:ahLst/>
              <a:cxnLst/>
              <a:rect l="0" t="0" r="0" b="0"/>
              <a:pathLst>
                <a:path w="942976" h="552451">
                  <a:moveTo>
                    <a:pt x="0" y="552450"/>
                  </a:moveTo>
                  <a:lnTo>
                    <a:pt x="5057" y="547394"/>
                  </a:lnTo>
                  <a:lnTo>
                    <a:pt x="52050" y="525004"/>
                  </a:lnTo>
                  <a:lnTo>
                    <a:pt x="87624" y="502337"/>
                  </a:lnTo>
                  <a:lnTo>
                    <a:pt x="126622" y="475513"/>
                  </a:lnTo>
                  <a:lnTo>
                    <a:pt x="164988" y="447457"/>
                  </a:lnTo>
                  <a:lnTo>
                    <a:pt x="209332" y="416078"/>
                  </a:lnTo>
                  <a:lnTo>
                    <a:pt x="246409" y="389629"/>
                  </a:lnTo>
                  <a:lnTo>
                    <a:pt x="290439" y="361685"/>
                  </a:lnTo>
                  <a:lnTo>
                    <a:pt x="335940" y="332238"/>
                  </a:lnTo>
                  <a:lnTo>
                    <a:pt x="377762" y="298231"/>
                  </a:lnTo>
                  <a:lnTo>
                    <a:pt x="423197" y="268634"/>
                  </a:lnTo>
                  <a:lnTo>
                    <a:pt x="470173" y="243872"/>
                  </a:lnTo>
                  <a:lnTo>
                    <a:pt x="517606" y="212782"/>
                  </a:lnTo>
                  <a:lnTo>
                    <a:pt x="565174" y="188165"/>
                  </a:lnTo>
                  <a:lnTo>
                    <a:pt x="612782" y="161233"/>
                  </a:lnTo>
                  <a:lnTo>
                    <a:pt x="660402" y="133145"/>
                  </a:lnTo>
                  <a:lnTo>
                    <a:pt x="708026" y="105773"/>
                  </a:lnTo>
                  <a:lnTo>
                    <a:pt x="755650" y="82728"/>
                  </a:lnTo>
                  <a:lnTo>
                    <a:pt x="802217" y="57321"/>
                  </a:lnTo>
                  <a:lnTo>
                    <a:pt x="843296" y="36974"/>
                  </a:lnTo>
                  <a:lnTo>
                    <a:pt x="883337" y="22715"/>
                  </a:lnTo>
                  <a:lnTo>
                    <a:pt x="94297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8" name="SMARTInkShape-2256"/>
            <p:cNvSpPr/>
            <p:nvPr/>
          </p:nvSpPr>
          <p:spPr>
            <a:xfrm>
              <a:off x="3086100" y="4076700"/>
              <a:ext cx="819151" cy="485776"/>
            </a:xfrm>
            <a:custGeom>
              <a:avLst/>
              <a:gdLst/>
              <a:ahLst/>
              <a:cxnLst/>
              <a:rect l="0" t="0" r="0" b="0"/>
              <a:pathLst>
                <a:path w="819151" h="485776">
                  <a:moveTo>
                    <a:pt x="0" y="485775"/>
                  </a:moveTo>
                  <a:lnTo>
                    <a:pt x="18314" y="485775"/>
                  </a:lnTo>
                  <a:lnTo>
                    <a:pt x="29659" y="480130"/>
                  </a:lnTo>
                  <a:lnTo>
                    <a:pt x="69593" y="454718"/>
                  </a:lnTo>
                  <a:lnTo>
                    <a:pt x="116542" y="416060"/>
                  </a:lnTo>
                  <a:lnTo>
                    <a:pt x="157899" y="380399"/>
                  </a:lnTo>
                  <a:lnTo>
                    <a:pt x="200289" y="342781"/>
                  </a:lnTo>
                  <a:lnTo>
                    <a:pt x="235969" y="315348"/>
                  </a:lnTo>
                  <a:lnTo>
                    <a:pt x="274410" y="292286"/>
                  </a:lnTo>
                  <a:lnTo>
                    <a:pt x="317785" y="265814"/>
                  </a:lnTo>
                  <a:lnTo>
                    <a:pt x="358977" y="237863"/>
                  </a:lnTo>
                  <a:lnTo>
                    <a:pt x="404226" y="209472"/>
                  </a:lnTo>
                  <a:lnTo>
                    <a:pt x="451146" y="180952"/>
                  </a:lnTo>
                  <a:lnTo>
                    <a:pt x="498563" y="152393"/>
                  </a:lnTo>
                  <a:lnTo>
                    <a:pt x="545068" y="123823"/>
                  </a:lnTo>
                  <a:lnTo>
                    <a:pt x="587187" y="96308"/>
                  </a:lnTo>
                  <a:lnTo>
                    <a:pt x="632710" y="74279"/>
                  </a:lnTo>
                  <a:lnTo>
                    <a:pt x="678654" y="54347"/>
                  </a:lnTo>
                  <a:lnTo>
                    <a:pt x="719548" y="36094"/>
                  </a:lnTo>
                  <a:lnTo>
                    <a:pt x="757418" y="22454"/>
                  </a:lnTo>
                  <a:lnTo>
                    <a:pt x="81915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9" name="SMARTInkShape-2257"/>
            <p:cNvSpPr/>
            <p:nvPr/>
          </p:nvSpPr>
          <p:spPr>
            <a:xfrm>
              <a:off x="3306499" y="2654999"/>
              <a:ext cx="141552" cy="97408"/>
            </a:xfrm>
            <a:custGeom>
              <a:avLst/>
              <a:gdLst/>
              <a:ahLst/>
              <a:cxnLst/>
              <a:rect l="0" t="0" r="0" b="0"/>
              <a:pathLst>
                <a:path w="141552" h="97408">
                  <a:moveTo>
                    <a:pt x="8201" y="12001"/>
                  </a:moveTo>
                  <a:lnTo>
                    <a:pt x="3145" y="12001"/>
                  </a:lnTo>
                  <a:lnTo>
                    <a:pt x="1655" y="13059"/>
                  </a:lnTo>
                  <a:lnTo>
                    <a:pt x="662" y="14823"/>
                  </a:lnTo>
                  <a:lnTo>
                    <a:pt x="0" y="17058"/>
                  </a:lnTo>
                  <a:lnTo>
                    <a:pt x="617" y="19606"/>
                  </a:lnTo>
                  <a:lnTo>
                    <a:pt x="7600" y="29306"/>
                  </a:lnTo>
                  <a:lnTo>
                    <a:pt x="39618" y="67480"/>
                  </a:lnTo>
                  <a:lnTo>
                    <a:pt x="55658" y="97407"/>
                  </a:lnTo>
                  <a:lnTo>
                    <a:pt x="58641" y="53474"/>
                  </a:lnTo>
                  <a:lnTo>
                    <a:pt x="64486" y="33608"/>
                  </a:lnTo>
                  <a:lnTo>
                    <a:pt x="86417" y="1937"/>
                  </a:lnTo>
                  <a:lnTo>
                    <a:pt x="91037" y="0"/>
                  </a:lnTo>
                  <a:lnTo>
                    <a:pt x="101814" y="670"/>
                  </a:lnTo>
                  <a:lnTo>
                    <a:pt x="110837" y="4496"/>
                  </a:lnTo>
                  <a:lnTo>
                    <a:pt x="125254" y="15575"/>
                  </a:lnTo>
                  <a:lnTo>
                    <a:pt x="135076" y="39988"/>
                  </a:lnTo>
                  <a:lnTo>
                    <a:pt x="141551" y="7867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0" name="SMARTInkShape-2258"/>
            <p:cNvSpPr/>
            <p:nvPr/>
          </p:nvSpPr>
          <p:spPr>
            <a:xfrm>
              <a:off x="5259124" y="3171825"/>
              <a:ext cx="74877" cy="57151"/>
            </a:xfrm>
            <a:custGeom>
              <a:avLst/>
              <a:gdLst/>
              <a:ahLst/>
              <a:cxnLst/>
              <a:rect l="0" t="0" r="0" b="0"/>
              <a:pathLst>
                <a:path w="74877" h="57151">
                  <a:moveTo>
                    <a:pt x="8201" y="57150"/>
                  </a:moveTo>
                  <a:lnTo>
                    <a:pt x="3145" y="57150"/>
                  </a:lnTo>
                  <a:lnTo>
                    <a:pt x="1655" y="56092"/>
                  </a:lnTo>
                  <a:lnTo>
                    <a:pt x="662" y="54328"/>
                  </a:lnTo>
                  <a:lnTo>
                    <a:pt x="0" y="52093"/>
                  </a:lnTo>
                  <a:lnTo>
                    <a:pt x="617" y="50604"/>
                  </a:lnTo>
                  <a:lnTo>
                    <a:pt x="2087" y="49611"/>
                  </a:lnTo>
                  <a:lnTo>
                    <a:pt x="4125" y="48949"/>
                  </a:lnTo>
                  <a:lnTo>
                    <a:pt x="74876"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1" name="SMARTInkShape-2259"/>
            <p:cNvSpPr/>
            <p:nvPr/>
          </p:nvSpPr>
          <p:spPr>
            <a:xfrm>
              <a:off x="3143250" y="2660174"/>
              <a:ext cx="103379" cy="79952"/>
            </a:xfrm>
            <a:custGeom>
              <a:avLst/>
              <a:gdLst/>
              <a:ahLst/>
              <a:cxnLst/>
              <a:rect l="0" t="0" r="0" b="0"/>
              <a:pathLst>
                <a:path w="103379" h="79952">
                  <a:moveTo>
                    <a:pt x="0" y="44926"/>
                  </a:moveTo>
                  <a:lnTo>
                    <a:pt x="0" y="53127"/>
                  </a:lnTo>
                  <a:lnTo>
                    <a:pt x="13257" y="72649"/>
                  </a:lnTo>
                  <a:lnTo>
                    <a:pt x="18363" y="76108"/>
                  </a:lnTo>
                  <a:lnTo>
                    <a:pt x="32503" y="79951"/>
                  </a:lnTo>
                  <a:lnTo>
                    <a:pt x="46549" y="78837"/>
                  </a:lnTo>
                  <a:lnTo>
                    <a:pt x="58788" y="74814"/>
                  </a:lnTo>
                  <a:lnTo>
                    <a:pt x="94170" y="50917"/>
                  </a:lnTo>
                  <a:lnTo>
                    <a:pt x="100062" y="43002"/>
                  </a:lnTo>
                  <a:lnTo>
                    <a:pt x="103378" y="22484"/>
                  </a:lnTo>
                  <a:lnTo>
                    <a:pt x="101332" y="10963"/>
                  </a:lnTo>
                  <a:lnTo>
                    <a:pt x="99305" y="6409"/>
                  </a:lnTo>
                  <a:lnTo>
                    <a:pt x="96895" y="3373"/>
                  </a:lnTo>
                  <a:lnTo>
                    <a:pt x="91395" y="0"/>
                  </a:lnTo>
                  <a:lnTo>
                    <a:pt x="67179" y="3157"/>
                  </a:lnTo>
                  <a:lnTo>
                    <a:pt x="9525" y="3540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2" name="SMARTInkShape-2260"/>
            <p:cNvSpPr/>
            <p:nvPr/>
          </p:nvSpPr>
          <p:spPr>
            <a:xfrm>
              <a:off x="5010150" y="3230084"/>
              <a:ext cx="65454" cy="82750"/>
            </a:xfrm>
            <a:custGeom>
              <a:avLst/>
              <a:gdLst/>
              <a:ahLst/>
              <a:cxnLst/>
              <a:rect l="0" t="0" r="0" b="0"/>
              <a:pathLst>
                <a:path w="65454" h="82750">
                  <a:moveTo>
                    <a:pt x="38100" y="46516"/>
                  </a:moveTo>
                  <a:lnTo>
                    <a:pt x="38100" y="68906"/>
                  </a:lnTo>
                  <a:lnTo>
                    <a:pt x="40922" y="75164"/>
                  </a:lnTo>
                  <a:lnTo>
                    <a:pt x="43157" y="78315"/>
                  </a:lnTo>
                  <a:lnTo>
                    <a:pt x="48461" y="81815"/>
                  </a:lnTo>
                  <a:lnTo>
                    <a:pt x="51357" y="82749"/>
                  </a:lnTo>
                  <a:lnTo>
                    <a:pt x="54347" y="82313"/>
                  </a:lnTo>
                  <a:lnTo>
                    <a:pt x="60490" y="79006"/>
                  </a:lnTo>
                  <a:lnTo>
                    <a:pt x="62552" y="75585"/>
                  </a:lnTo>
                  <a:lnTo>
                    <a:pt x="65453" y="60656"/>
                  </a:lnTo>
                  <a:lnTo>
                    <a:pt x="65255" y="42827"/>
                  </a:lnTo>
                  <a:lnTo>
                    <a:pt x="53370" y="11523"/>
                  </a:lnTo>
                  <a:lnTo>
                    <a:pt x="47356" y="4505"/>
                  </a:lnTo>
                  <a:lnTo>
                    <a:pt x="44271" y="2634"/>
                  </a:lnTo>
                  <a:lnTo>
                    <a:pt x="29816" y="0"/>
                  </a:lnTo>
                  <a:lnTo>
                    <a:pt x="18190" y="5028"/>
                  </a:lnTo>
                  <a:lnTo>
                    <a:pt x="8084" y="13260"/>
                  </a:lnTo>
                  <a:lnTo>
                    <a:pt x="0" y="2746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3" name="SMARTInkShape-2261"/>
            <p:cNvSpPr/>
            <p:nvPr/>
          </p:nvSpPr>
          <p:spPr>
            <a:xfrm>
              <a:off x="5125890" y="3114675"/>
              <a:ext cx="112861" cy="409576"/>
            </a:xfrm>
            <a:custGeom>
              <a:avLst/>
              <a:gdLst/>
              <a:ahLst/>
              <a:cxnLst/>
              <a:rect l="0" t="0" r="0" b="0"/>
              <a:pathLst>
                <a:path w="112861" h="409576">
                  <a:moveTo>
                    <a:pt x="17610" y="0"/>
                  </a:moveTo>
                  <a:lnTo>
                    <a:pt x="0" y="0"/>
                  </a:lnTo>
                  <a:lnTo>
                    <a:pt x="11944" y="41684"/>
                  </a:lnTo>
                  <a:lnTo>
                    <a:pt x="25153" y="85610"/>
                  </a:lnTo>
                  <a:lnTo>
                    <a:pt x="40071" y="121557"/>
                  </a:lnTo>
                  <a:lnTo>
                    <a:pt x="51665" y="159019"/>
                  </a:lnTo>
                  <a:lnTo>
                    <a:pt x="62862" y="195871"/>
                  </a:lnTo>
                  <a:lnTo>
                    <a:pt x="85070" y="240126"/>
                  </a:lnTo>
                  <a:lnTo>
                    <a:pt x="104785" y="284264"/>
                  </a:lnTo>
                  <a:lnTo>
                    <a:pt x="106450" y="301317"/>
                  </a:lnTo>
                  <a:lnTo>
                    <a:pt x="105777" y="319127"/>
                  </a:lnTo>
                  <a:lnTo>
                    <a:pt x="111147" y="362389"/>
                  </a:lnTo>
                  <a:lnTo>
                    <a:pt x="112860" y="4095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4" name="SMARTInkShape-2262"/>
            <p:cNvSpPr/>
            <p:nvPr/>
          </p:nvSpPr>
          <p:spPr>
            <a:xfrm>
              <a:off x="5162550" y="3240931"/>
              <a:ext cx="95251" cy="245220"/>
            </a:xfrm>
            <a:custGeom>
              <a:avLst/>
              <a:gdLst/>
              <a:ahLst/>
              <a:cxnLst/>
              <a:rect l="0" t="0" r="0" b="0"/>
              <a:pathLst>
                <a:path w="95251" h="245220">
                  <a:moveTo>
                    <a:pt x="0" y="245219"/>
                  </a:moveTo>
                  <a:lnTo>
                    <a:pt x="2117" y="211647"/>
                  </a:lnTo>
                  <a:lnTo>
                    <a:pt x="13091" y="174124"/>
                  </a:lnTo>
                  <a:lnTo>
                    <a:pt x="20695" y="131927"/>
                  </a:lnTo>
                  <a:lnTo>
                    <a:pt x="29654" y="87856"/>
                  </a:lnTo>
                  <a:lnTo>
                    <a:pt x="46270" y="44723"/>
                  </a:lnTo>
                  <a:lnTo>
                    <a:pt x="74095" y="9875"/>
                  </a:lnTo>
                  <a:lnTo>
                    <a:pt x="81615" y="3038"/>
                  </a:lnTo>
                  <a:lnTo>
                    <a:pt x="88484" y="0"/>
                  </a:lnTo>
                  <a:lnTo>
                    <a:pt x="90739" y="248"/>
                  </a:lnTo>
                  <a:lnTo>
                    <a:pt x="95250" y="709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SMARTInkShape-2263"/>
            <p:cNvSpPr/>
            <p:nvPr/>
          </p:nvSpPr>
          <p:spPr>
            <a:xfrm>
              <a:off x="5286375" y="3114675"/>
              <a:ext cx="47626" cy="76201"/>
            </a:xfrm>
            <a:custGeom>
              <a:avLst/>
              <a:gdLst/>
              <a:ahLst/>
              <a:cxnLst/>
              <a:rect l="0" t="0" r="0" b="0"/>
              <a:pathLst>
                <a:path w="47626" h="76201">
                  <a:moveTo>
                    <a:pt x="0" y="0"/>
                  </a:moveTo>
                  <a:lnTo>
                    <a:pt x="0" y="8201"/>
                  </a:lnTo>
                  <a:lnTo>
                    <a:pt x="18314" y="40980"/>
                  </a:lnTo>
                  <a:lnTo>
                    <a:pt x="47625" y="762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39" name="SMARTInkShape-Group293"/>
          <p:cNvGrpSpPr/>
          <p:nvPr/>
        </p:nvGrpSpPr>
        <p:grpSpPr>
          <a:xfrm>
            <a:off x="4343400" y="2628900"/>
            <a:ext cx="371476" cy="123826"/>
            <a:chOff x="4343400" y="2628900"/>
            <a:chExt cx="371476" cy="123826"/>
          </a:xfrm>
        </p:grpSpPr>
        <p:sp>
          <p:nvSpPr>
            <p:cNvPr id="1137" name="SMARTInkShape-2264"/>
            <p:cNvSpPr/>
            <p:nvPr/>
          </p:nvSpPr>
          <p:spPr>
            <a:xfrm>
              <a:off x="4343400" y="2628900"/>
              <a:ext cx="142876" cy="117408"/>
            </a:xfrm>
            <a:custGeom>
              <a:avLst/>
              <a:gdLst/>
              <a:ahLst/>
              <a:cxnLst/>
              <a:rect l="0" t="0" r="0" b="0"/>
              <a:pathLst>
                <a:path w="142876" h="117408">
                  <a:moveTo>
                    <a:pt x="0" y="66675"/>
                  </a:moveTo>
                  <a:lnTo>
                    <a:pt x="0" y="71732"/>
                  </a:lnTo>
                  <a:lnTo>
                    <a:pt x="8201" y="97266"/>
                  </a:lnTo>
                  <a:lnTo>
                    <a:pt x="14581" y="104260"/>
                  </a:lnTo>
                  <a:lnTo>
                    <a:pt x="30867" y="117373"/>
                  </a:lnTo>
                  <a:lnTo>
                    <a:pt x="36453" y="117407"/>
                  </a:lnTo>
                  <a:lnTo>
                    <a:pt x="72181" y="101800"/>
                  </a:lnTo>
                  <a:lnTo>
                    <a:pt x="91825" y="87078"/>
                  </a:lnTo>
                  <a:lnTo>
                    <a:pt x="125097" y="42439"/>
                  </a:lnTo>
                  <a:lnTo>
                    <a:pt x="14287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8" name="SMARTInkShape-2265"/>
            <p:cNvSpPr/>
            <p:nvPr/>
          </p:nvSpPr>
          <p:spPr>
            <a:xfrm>
              <a:off x="4572000" y="2630207"/>
              <a:ext cx="142876" cy="122519"/>
            </a:xfrm>
            <a:custGeom>
              <a:avLst/>
              <a:gdLst/>
              <a:ahLst/>
              <a:cxnLst/>
              <a:rect l="0" t="0" r="0" b="0"/>
              <a:pathLst>
                <a:path w="142876" h="122519">
                  <a:moveTo>
                    <a:pt x="0" y="17743"/>
                  </a:moveTo>
                  <a:lnTo>
                    <a:pt x="0" y="22800"/>
                  </a:lnTo>
                  <a:lnTo>
                    <a:pt x="2822" y="28104"/>
                  </a:lnTo>
                  <a:lnTo>
                    <a:pt x="5056" y="31000"/>
                  </a:lnTo>
                  <a:lnTo>
                    <a:pt x="7539" y="39863"/>
                  </a:lnTo>
                  <a:lnTo>
                    <a:pt x="11759" y="56753"/>
                  </a:lnTo>
                  <a:lnTo>
                    <a:pt x="17610" y="76366"/>
                  </a:lnTo>
                  <a:lnTo>
                    <a:pt x="19012" y="93341"/>
                  </a:lnTo>
                  <a:lnTo>
                    <a:pt x="19039" y="88708"/>
                  </a:lnTo>
                  <a:lnTo>
                    <a:pt x="10848" y="63336"/>
                  </a:lnTo>
                  <a:lnTo>
                    <a:pt x="20030" y="37837"/>
                  </a:lnTo>
                  <a:lnTo>
                    <a:pt x="36156" y="13584"/>
                  </a:lnTo>
                  <a:lnTo>
                    <a:pt x="48172" y="5311"/>
                  </a:lnTo>
                  <a:lnTo>
                    <a:pt x="68076" y="0"/>
                  </a:lnTo>
                  <a:lnTo>
                    <a:pt x="83906" y="4137"/>
                  </a:lnTo>
                  <a:lnTo>
                    <a:pt x="107059" y="22178"/>
                  </a:lnTo>
                  <a:lnTo>
                    <a:pt x="123914" y="42576"/>
                  </a:lnTo>
                  <a:lnTo>
                    <a:pt x="135610" y="67081"/>
                  </a:lnTo>
                  <a:lnTo>
                    <a:pt x="142875" y="122518"/>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54" name="SMARTInkShape-Group294"/>
          <p:cNvGrpSpPr/>
          <p:nvPr/>
        </p:nvGrpSpPr>
        <p:grpSpPr>
          <a:xfrm>
            <a:off x="5238865" y="2514600"/>
            <a:ext cx="2422521" cy="457201"/>
            <a:chOff x="5238865" y="2514600"/>
            <a:chExt cx="2422521" cy="457201"/>
          </a:xfrm>
        </p:grpSpPr>
        <p:sp>
          <p:nvSpPr>
            <p:cNvPr id="1140" name="SMARTInkShape-2266"/>
            <p:cNvSpPr/>
            <p:nvPr/>
          </p:nvSpPr>
          <p:spPr>
            <a:xfrm>
              <a:off x="7439025" y="2619375"/>
              <a:ext cx="66676" cy="28576"/>
            </a:xfrm>
            <a:custGeom>
              <a:avLst/>
              <a:gdLst/>
              <a:ahLst/>
              <a:cxnLst/>
              <a:rect l="0" t="0" r="0" b="0"/>
              <a:pathLst>
                <a:path w="66676" h="28576">
                  <a:moveTo>
                    <a:pt x="0" y="28575"/>
                  </a:moveTo>
                  <a:lnTo>
                    <a:pt x="0" y="23518"/>
                  </a:lnTo>
                  <a:lnTo>
                    <a:pt x="11289" y="18214"/>
                  </a:lnTo>
                  <a:lnTo>
                    <a:pt x="6667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1" name="SMARTInkShape-2267"/>
            <p:cNvSpPr/>
            <p:nvPr/>
          </p:nvSpPr>
          <p:spPr>
            <a:xfrm>
              <a:off x="5600700" y="2620021"/>
              <a:ext cx="56287" cy="89084"/>
            </a:xfrm>
            <a:custGeom>
              <a:avLst/>
              <a:gdLst/>
              <a:ahLst/>
              <a:cxnLst/>
              <a:rect l="0" t="0" r="0" b="0"/>
              <a:pathLst>
                <a:path w="56287" h="89084">
                  <a:moveTo>
                    <a:pt x="0" y="46979"/>
                  </a:moveTo>
                  <a:lnTo>
                    <a:pt x="0" y="52036"/>
                  </a:lnTo>
                  <a:lnTo>
                    <a:pt x="9701" y="81132"/>
                  </a:lnTo>
                  <a:lnTo>
                    <a:pt x="14189" y="87911"/>
                  </a:lnTo>
                  <a:lnTo>
                    <a:pt x="17926" y="89083"/>
                  </a:lnTo>
                  <a:lnTo>
                    <a:pt x="27723" y="87564"/>
                  </a:lnTo>
                  <a:lnTo>
                    <a:pt x="31182" y="85677"/>
                  </a:lnTo>
                  <a:lnTo>
                    <a:pt x="33488" y="83361"/>
                  </a:lnTo>
                  <a:lnTo>
                    <a:pt x="50585" y="53769"/>
                  </a:lnTo>
                  <a:lnTo>
                    <a:pt x="56286" y="18632"/>
                  </a:lnTo>
                  <a:lnTo>
                    <a:pt x="53944" y="10391"/>
                  </a:lnTo>
                  <a:lnTo>
                    <a:pt x="51838" y="6712"/>
                  </a:lnTo>
                  <a:lnTo>
                    <a:pt x="49375" y="4260"/>
                  </a:lnTo>
                  <a:lnTo>
                    <a:pt x="43817" y="1534"/>
                  </a:lnTo>
                  <a:lnTo>
                    <a:pt x="34737" y="0"/>
                  </a:lnTo>
                  <a:lnTo>
                    <a:pt x="31625" y="1901"/>
                  </a:lnTo>
                  <a:lnTo>
                    <a:pt x="19050" y="2792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2" name="SMARTInkShape-2268"/>
            <p:cNvSpPr/>
            <p:nvPr/>
          </p:nvSpPr>
          <p:spPr>
            <a:xfrm>
              <a:off x="5238865" y="2564491"/>
              <a:ext cx="295161" cy="149390"/>
            </a:xfrm>
            <a:custGeom>
              <a:avLst/>
              <a:gdLst/>
              <a:ahLst/>
              <a:cxnLst/>
              <a:rect l="0" t="0" r="0" b="0"/>
              <a:pathLst>
                <a:path w="295161" h="149390">
                  <a:moveTo>
                    <a:pt x="9410" y="26309"/>
                  </a:moveTo>
                  <a:lnTo>
                    <a:pt x="0" y="26309"/>
                  </a:lnTo>
                  <a:lnTo>
                    <a:pt x="4976" y="26309"/>
                  </a:lnTo>
                  <a:lnTo>
                    <a:pt x="6454" y="27367"/>
                  </a:lnTo>
                  <a:lnTo>
                    <a:pt x="14077" y="49679"/>
                  </a:lnTo>
                  <a:lnTo>
                    <a:pt x="25580" y="89800"/>
                  </a:lnTo>
                  <a:lnTo>
                    <a:pt x="44705" y="137415"/>
                  </a:lnTo>
                  <a:lnTo>
                    <a:pt x="47346" y="149389"/>
                  </a:lnTo>
                  <a:lnTo>
                    <a:pt x="47506" y="107499"/>
                  </a:lnTo>
                  <a:lnTo>
                    <a:pt x="54055" y="59907"/>
                  </a:lnTo>
                  <a:lnTo>
                    <a:pt x="59269" y="27928"/>
                  </a:lnTo>
                  <a:lnTo>
                    <a:pt x="66133" y="268"/>
                  </a:lnTo>
                  <a:lnTo>
                    <a:pt x="68392" y="482"/>
                  </a:lnTo>
                  <a:lnTo>
                    <a:pt x="76547" y="3541"/>
                  </a:lnTo>
                  <a:lnTo>
                    <a:pt x="111329" y="33448"/>
                  </a:lnTo>
                  <a:lnTo>
                    <a:pt x="154195" y="79029"/>
                  </a:lnTo>
                  <a:lnTo>
                    <a:pt x="175554" y="96774"/>
                  </a:lnTo>
                  <a:lnTo>
                    <a:pt x="183089" y="99960"/>
                  </a:lnTo>
                  <a:lnTo>
                    <a:pt x="186577" y="98693"/>
                  </a:lnTo>
                  <a:lnTo>
                    <a:pt x="193279" y="91641"/>
                  </a:lnTo>
                  <a:lnTo>
                    <a:pt x="196963" y="84273"/>
                  </a:lnTo>
                  <a:lnTo>
                    <a:pt x="218052" y="37911"/>
                  </a:lnTo>
                  <a:lnTo>
                    <a:pt x="232625" y="5381"/>
                  </a:lnTo>
                  <a:lnTo>
                    <a:pt x="238439" y="1133"/>
                  </a:lnTo>
                  <a:lnTo>
                    <a:pt x="241471" y="0"/>
                  </a:lnTo>
                  <a:lnTo>
                    <a:pt x="244551" y="303"/>
                  </a:lnTo>
                  <a:lnTo>
                    <a:pt x="250794" y="3462"/>
                  </a:lnTo>
                  <a:lnTo>
                    <a:pt x="260261" y="11191"/>
                  </a:lnTo>
                  <a:lnTo>
                    <a:pt x="276113" y="57492"/>
                  </a:lnTo>
                  <a:lnTo>
                    <a:pt x="295160" y="11203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3" name="SMARTInkShape-2269"/>
            <p:cNvSpPr/>
            <p:nvPr/>
          </p:nvSpPr>
          <p:spPr>
            <a:xfrm>
              <a:off x="7048500" y="2609850"/>
              <a:ext cx="28576" cy="66007"/>
            </a:xfrm>
            <a:custGeom>
              <a:avLst/>
              <a:gdLst/>
              <a:ahLst/>
              <a:cxnLst/>
              <a:rect l="0" t="0" r="0" b="0"/>
              <a:pathLst>
                <a:path w="28576" h="66007">
                  <a:moveTo>
                    <a:pt x="0" y="19050"/>
                  </a:moveTo>
                  <a:lnTo>
                    <a:pt x="0" y="24107"/>
                  </a:lnTo>
                  <a:lnTo>
                    <a:pt x="2822" y="29411"/>
                  </a:lnTo>
                  <a:lnTo>
                    <a:pt x="28032" y="66006"/>
                  </a:lnTo>
                  <a:lnTo>
                    <a:pt x="28414" y="61420"/>
                  </a:lnTo>
                  <a:lnTo>
                    <a:pt x="19633" y="26260"/>
                  </a:lnTo>
                  <a:lnTo>
                    <a:pt x="19438" y="20682"/>
                  </a:lnTo>
                  <a:lnTo>
                    <a:pt x="22044" y="11661"/>
                  </a:lnTo>
                  <a:lnTo>
                    <a:pt x="2857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4" name="SMARTInkShape-2270"/>
            <p:cNvSpPr/>
            <p:nvPr/>
          </p:nvSpPr>
          <p:spPr>
            <a:xfrm>
              <a:off x="6858000" y="2582750"/>
              <a:ext cx="138938" cy="131876"/>
            </a:xfrm>
            <a:custGeom>
              <a:avLst/>
              <a:gdLst/>
              <a:ahLst/>
              <a:cxnLst/>
              <a:rect l="0" t="0" r="0" b="0"/>
              <a:pathLst>
                <a:path w="138938" h="131876">
                  <a:moveTo>
                    <a:pt x="0" y="27100"/>
                  </a:moveTo>
                  <a:lnTo>
                    <a:pt x="29660" y="5641"/>
                  </a:lnTo>
                  <a:lnTo>
                    <a:pt x="55825" y="634"/>
                  </a:lnTo>
                  <a:lnTo>
                    <a:pt x="93930" y="0"/>
                  </a:lnTo>
                  <a:lnTo>
                    <a:pt x="109127" y="3767"/>
                  </a:lnTo>
                  <a:lnTo>
                    <a:pt x="129584" y="16894"/>
                  </a:lnTo>
                  <a:lnTo>
                    <a:pt x="136967" y="28208"/>
                  </a:lnTo>
                  <a:lnTo>
                    <a:pt x="138937" y="34189"/>
                  </a:lnTo>
                  <a:lnTo>
                    <a:pt x="136651" y="62832"/>
                  </a:lnTo>
                  <a:lnTo>
                    <a:pt x="129173" y="80375"/>
                  </a:lnTo>
                  <a:lnTo>
                    <a:pt x="85725" y="1318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5" name="SMARTInkShape-2271"/>
            <p:cNvSpPr/>
            <p:nvPr/>
          </p:nvSpPr>
          <p:spPr>
            <a:xfrm>
              <a:off x="6819900" y="2514600"/>
              <a:ext cx="76201" cy="457201"/>
            </a:xfrm>
            <a:custGeom>
              <a:avLst/>
              <a:gdLst/>
              <a:ahLst/>
              <a:cxnLst/>
              <a:rect l="0" t="0" r="0" b="0"/>
              <a:pathLst>
                <a:path w="76201" h="457201">
                  <a:moveTo>
                    <a:pt x="0" y="0"/>
                  </a:moveTo>
                  <a:lnTo>
                    <a:pt x="0" y="42616"/>
                  </a:lnTo>
                  <a:lnTo>
                    <a:pt x="1059" y="88969"/>
                  </a:lnTo>
                  <a:lnTo>
                    <a:pt x="5057" y="124561"/>
                  </a:lnTo>
                  <a:lnTo>
                    <a:pt x="7539" y="165074"/>
                  </a:lnTo>
                  <a:lnTo>
                    <a:pt x="9700" y="204600"/>
                  </a:lnTo>
                  <a:lnTo>
                    <a:pt x="16868" y="249593"/>
                  </a:lnTo>
                  <a:lnTo>
                    <a:pt x="28772" y="296600"/>
                  </a:lnTo>
                  <a:lnTo>
                    <a:pt x="41314" y="341280"/>
                  </a:lnTo>
                  <a:lnTo>
                    <a:pt x="47437" y="380680"/>
                  </a:lnTo>
                  <a:lnTo>
                    <a:pt x="57740" y="419037"/>
                  </a:lnTo>
                  <a:lnTo>
                    <a:pt x="76200" y="4572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6" name="SMARTInkShape-2272"/>
            <p:cNvSpPr/>
            <p:nvPr/>
          </p:nvSpPr>
          <p:spPr>
            <a:xfrm>
              <a:off x="6210300" y="2526999"/>
              <a:ext cx="350118" cy="295814"/>
            </a:xfrm>
            <a:custGeom>
              <a:avLst/>
              <a:gdLst/>
              <a:ahLst/>
              <a:cxnLst/>
              <a:rect l="0" t="0" r="0" b="0"/>
              <a:pathLst>
                <a:path w="350118" h="295814">
                  <a:moveTo>
                    <a:pt x="0" y="140001"/>
                  </a:moveTo>
                  <a:lnTo>
                    <a:pt x="5057" y="140001"/>
                  </a:lnTo>
                  <a:lnTo>
                    <a:pt x="10361" y="137179"/>
                  </a:lnTo>
                  <a:lnTo>
                    <a:pt x="27446" y="121687"/>
                  </a:lnTo>
                  <a:lnTo>
                    <a:pt x="49881" y="81694"/>
                  </a:lnTo>
                  <a:lnTo>
                    <a:pt x="59211" y="64345"/>
                  </a:lnTo>
                  <a:lnTo>
                    <a:pt x="72566" y="17365"/>
                  </a:lnTo>
                  <a:lnTo>
                    <a:pt x="75722" y="0"/>
                  </a:lnTo>
                  <a:lnTo>
                    <a:pt x="75881" y="101"/>
                  </a:lnTo>
                  <a:lnTo>
                    <a:pt x="76181" y="41975"/>
                  </a:lnTo>
                  <a:lnTo>
                    <a:pt x="76197" y="84772"/>
                  </a:lnTo>
                  <a:lnTo>
                    <a:pt x="86312" y="123754"/>
                  </a:lnTo>
                  <a:lnTo>
                    <a:pt x="94100" y="138072"/>
                  </a:lnTo>
                  <a:lnTo>
                    <a:pt x="102146" y="145494"/>
                  </a:lnTo>
                  <a:lnTo>
                    <a:pt x="112779" y="152320"/>
                  </a:lnTo>
                  <a:lnTo>
                    <a:pt x="127382" y="153237"/>
                  </a:lnTo>
                  <a:lnTo>
                    <a:pt x="157571" y="145202"/>
                  </a:lnTo>
                  <a:lnTo>
                    <a:pt x="182507" y="126373"/>
                  </a:lnTo>
                  <a:lnTo>
                    <a:pt x="225104" y="85348"/>
                  </a:lnTo>
                  <a:lnTo>
                    <a:pt x="226269" y="86633"/>
                  </a:lnTo>
                  <a:lnTo>
                    <a:pt x="228968" y="96436"/>
                  </a:lnTo>
                  <a:lnTo>
                    <a:pt x="230961" y="98258"/>
                  </a:lnTo>
                  <a:lnTo>
                    <a:pt x="233350" y="99472"/>
                  </a:lnTo>
                  <a:lnTo>
                    <a:pt x="234941" y="102398"/>
                  </a:lnTo>
                  <a:lnTo>
                    <a:pt x="238240" y="114513"/>
                  </a:lnTo>
                  <a:lnTo>
                    <a:pt x="240319" y="116659"/>
                  </a:lnTo>
                  <a:lnTo>
                    <a:pt x="246202" y="120103"/>
                  </a:lnTo>
                  <a:lnTo>
                    <a:pt x="257334" y="115643"/>
                  </a:lnTo>
                  <a:lnTo>
                    <a:pt x="265359" y="107656"/>
                  </a:lnTo>
                  <a:lnTo>
                    <a:pt x="271396" y="98109"/>
                  </a:lnTo>
                  <a:lnTo>
                    <a:pt x="274079" y="90338"/>
                  </a:lnTo>
                  <a:lnTo>
                    <a:pt x="275852" y="87842"/>
                  </a:lnTo>
                  <a:lnTo>
                    <a:pt x="278093" y="86178"/>
                  </a:lnTo>
                  <a:lnTo>
                    <a:pt x="283405" y="84330"/>
                  </a:lnTo>
                  <a:lnTo>
                    <a:pt x="289294" y="83508"/>
                  </a:lnTo>
                  <a:lnTo>
                    <a:pt x="298262" y="91610"/>
                  </a:lnTo>
                  <a:lnTo>
                    <a:pt x="307186" y="104735"/>
                  </a:lnTo>
                  <a:lnTo>
                    <a:pt x="321303" y="149692"/>
                  </a:lnTo>
                  <a:lnTo>
                    <a:pt x="336633" y="194168"/>
                  </a:lnTo>
                  <a:lnTo>
                    <a:pt x="349614" y="236844"/>
                  </a:lnTo>
                  <a:lnTo>
                    <a:pt x="350117" y="255009"/>
                  </a:lnTo>
                  <a:lnTo>
                    <a:pt x="346813" y="273666"/>
                  </a:lnTo>
                  <a:lnTo>
                    <a:pt x="343392" y="279911"/>
                  </a:lnTo>
                  <a:lnTo>
                    <a:pt x="338995" y="284074"/>
                  </a:lnTo>
                  <a:lnTo>
                    <a:pt x="316729" y="295813"/>
                  </a:lnTo>
                  <a:lnTo>
                    <a:pt x="310635" y="295734"/>
                  </a:lnTo>
                  <a:lnTo>
                    <a:pt x="298222" y="290002"/>
                  </a:lnTo>
                  <a:lnTo>
                    <a:pt x="284389" y="279931"/>
                  </a:lnTo>
                  <a:lnTo>
                    <a:pt x="273587" y="260131"/>
                  </a:lnTo>
                  <a:lnTo>
                    <a:pt x="272583" y="240312"/>
                  </a:lnTo>
                  <a:lnTo>
                    <a:pt x="280562" y="203207"/>
                  </a:lnTo>
                  <a:lnTo>
                    <a:pt x="323850" y="15905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7" name="SMARTInkShape-2273"/>
            <p:cNvSpPr/>
            <p:nvPr/>
          </p:nvSpPr>
          <p:spPr>
            <a:xfrm>
              <a:off x="6172200" y="2619375"/>
              <a:ext cx="18901" cy="37593"/>
            </a:xfrm>
            <a:custGeom>
              <a:avLst/>
              <a:gdLst/>
              <a:ahLst/>
              <a:cxnLst/>
              <a:rect l="0" t="0" r="0" b="0"/>
              <a:pathLst>
                <a:path w="18901" h="37593">
                  <a:moveTo>
                    <a:pt x="0" y="19050"/>
                  </a:moveTo>
                  <a:lnTo>
                    <a:pt x="0" y="36383"/>
                  </a:lnTo>
                  <a:lnTo>
                    <a:pt x="1059" y="36956"/>
                  </a:lnTo>
                  <a:lnTo>
                    <a:pt x="5057" y="37592"/>
                  </a:lnTo>
                  <a:lnTo>
                    <a:pt x="10361" y="35052"/>
                  </a:lnTo>
                  <a:lnTo>
                    <a:pt x="13257" y="32893"/>
                  </a:lnTo>
                  <a:lnTo>
                    <a:pt x="16477" y="27672"/>
                  </a:lnTo>
                  <a:lnTo>
                    <a:pt x="18542" y="15696"/>
                  </a:lnTo>
                  <a:lnTo>
                    <a:pt x="18900" y="6297"/>
                  </a:lnTo>
                  <a:lnTo>
                    <a:pt x="17891" y="4198"/>
                  </a:lnTo>
                  <a:lnTo>
                    <a:pt x="95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8" name="SMARTInkShape-2274"/>
            <p:cNvSpPr/>
            <p:nvPr/>
          </p:nvSpPr>
          <p:spPr>
            <a:xfrm>
              <a:off x="6086475" y="2592124"/>
              <a:ext cx="36152" cy="74877"/>
            </a:xfrm>
            <a:custGeom>
              <a:avLst/>
              <a:gdLst/>
              <a:ahLst/>
              <a:cxnLst/>
              <a:rect l="0" t="0" r="0" b="0"/>
              <a:pathLst>
                <a:path w="36152" h="74877">
                  <a:moveTo>
                    <a:pt x="0" y="8201"/>
                  </a:moveTo>
                  <a:lnTo>
                    <a:pt x="17900" y="662"/>
                  </a:lnTo>
                  <a:lnTo>
                    <a:pt x="21458" y="0"/>
                  </a:lnTo>
                  <a:lnTo>
                    <a:pt x="24889" y="617"/>
                  </a:lnTo>
                  <a:lnTo>
                    <a:pt x="31523" y="4125"/>
                  </a:lnTo>
                  <a:lnTo>
                    <a:pt x="33715" y="6542"/>
                  </a:lnTo>
                  <a:lnTo>
                    <a:pt x="36151" y="12050"/>
                  </a:lnTo>
                  <a:lnTo>
                    <a:pt x="34412" y="20848"/>
                  </a:lnTo>
                  <a:lnTo>
                    <a:pt x="24671" y="43743"/>
                  </a:lnTo>
                  <a:lnTo>
                    <a:pt x="0" y="7487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9" name="SMARTInkShape-2275"/>
            <p:cNvSpPr/>
            <p:nvPr/>
          </p:nvSpPr>
          <p:spPr>
            <a:xfrm>
              <a:off x="7431853" y="2590800"/>
              <a:ext cx="229533" cy="133351"/>
            </a:xfrm>
            <a:custGeom>
              <a:avLst/>
              <a:gdLst/>
              <a:ahLst/>
              <a:cxnLst/>
              <a:rect l="0" t="0" r="0" b="0"/>
              <a:pathLst>
                <a:path w="229533" h="133351">
                  <a:moveTo>
                    <a:pt x="26222" y="0"/>
                  </a:moveTo>
                  <a:lnTo>
                    <a:pt x="27281" y="15209"/>
                  </a:lnTo>
                  <a:lnTo>
                    <a:pt x="42469" y="58625"/>
                  </a:lnTo>
                  <a:lnTo>
                    <a:pt x="54870" y="89897"/>
                  </a:lnTo>
                  <a:lnTo>
                    <a:pt x="58022" y="94856"/>
                  </a:lnTo>
                  <a:lnTo>
                    <a:pt x="59063" y="99221"/>
                  </a:lnTo>
                  <a:lnTo>
                    <a:pt x="58699" y="103189"/>
                  </a:lnTo>
                  <a:lnTo>
                    <a:pt x="57398" y="106893"/>
                  </a:lnTo>
                  <a:lnTo>
                    <a:pt x="55473" y="109362"/>
                  </a:lnTo>
                  <a:lnTo>
                    <a:pt x="46824" y="113650"/>
                  </a:lnTo>
                  <a:lnTo>
                    <a:pt x="0" y="114295"/>
                  </a:lnTo>
                  <a:lnTo>
                    <a:pt x="274" y="113238"/>
                  </a:lnTo>
                  <a:lnTo>
                    <a:pt x="3401" y="109242"/>
                  </a:lnTo>
                  <a:lnTo>
                    <a:pt x="11141" y="106760"/>
                  </a:lnTo>
                  <a:lnTo>
                    <a:pt x="48525" y="95054"/>
                  </a:lnTo>
                  <a:lnTo>
                    <a:pt x="91627" y="83433"/>
                  </a:lnTo>
                  <a:lnTo>
                    <a:pt x="138390" y="68966"/>
                  </a:lnTo>
                  <a:lnTo>
                    <a:pt x="182276" y="49777"/>
                  </a:lnTo>
                  <a:lnTo>
                    <a:pt x="191582" y="48263"/>
                  </a:lnTo>
                  <a:lnTo>
                    <a:pt x="191495" y="48050"/>
                  </a:lnTo>
                  <a:lnTo>
                    <a:pt x="190379" y="47908"/>
                  </a:lnTo>
                  <a:lnTo>
                    <a:pt x="178080" y="55201"/>
                  </a:lnTo>
                  <a:lnTo>
                    <a:pt x="175086" y="55851"/>
                  </a:lnTo>
                  <a:lnTo>
                    <a:pt x="173089" y="58401"/>
                  </a:lnTo>
                  <a:lnTo>
                    <a:pt x="170872" y="66878"/>
                  </a:lnTo>
                  <a:lnTo>
                    <a:pt x="171339" y="71044"/>
                  </a:lnTo>
                  <a:lnTo>
                    <a:pt x="174680" y="78494"/>
                  </a:lnTo>
                  <a:lnTo>
                    <a:pt x="199734" y="106549"/>
                  </a:lnTo>
                  <a:lnTo>
                    <a:pt x="215099" y="117060"/>
                  </a:lnTo>
                  <a:lnTo>
                    <a:pt x="228000" y="121820"/>
                  </a:lnTo>
                  <a:lnTo>
                    <a:pt x="229532" y="123547"/>
                  </a:lnTo>
                  <a:lnTo>
                    <a:pt x="226247" y="1333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0" name="SMARTInkShape-2276"/>
            <p:cNvSpPr/>
            <p:nvPr/>
          </p:nvSpPr>
          <p:spPr>
            <a:xfrm>
              <a:off x="5867400" y="2601314"/>
              <a:ext cx="75517" cy="65028"/>
            </a:xfrm>
            <a:custGeom>
              <a:avLst/>
              <a:gdLst/>
              <a:ahLst/>
              <a:cxnLst/>
              <a:rect l="0" t="0" r="0" b="0"/>
              <a:pathLst>
                <a:path w="75517" h="65028">
                  <a:moveTo>
                    <a:pt x="0" y="27586"/>
                  </a:moveTo>
                  <a:lnTo>
                    <a:pt x="0" y="32643"/>
                  </a:lnTo>
                  <a:lnTo>
                    <a:pt x="5057" y="45900"/>
                  </a:lnTo>
                  <a:lnTo>
                    <a:pt x="13257" y="58177"/>
                  </a:lnTo>
                  <a:lnTo>
                    <a:pt x="22120" y="62349"/>
                  </a:lnTo>
                  <a:lnTo>
                    <a:pt x="40000" y="65027"/>
                  </a:lnTo>
                  <a:lnTo>
                    <a:pt x="49881" y="59749"/>
                  </a:lnTo>
                  <a:lnTo>
                    <a:pt x="60269" y="50347"/>
                  </a:lnTo>
                  <a:lnTo>
                    <a:pt x="71010" y="34212"/>
                  </a:lnTo>
                  <a:lnTo>
                    <a:pt x="74662" y="21200"/>
                  </a:lnTo>
                  <a:lnTo>
                    <a:pt x="75516" y="10284"/>
                  </a:lnTo>
                  <a:lnTo>
                    <a:pt x="74686" y="6526"/>
                  </a:lnTo>
                  <a:lnTo>
                    <a:pt x="73074" y="4021"/>
                  </a:lnTo>
                  <a:lnTo>
                    <a:pt x="70941" y="2351"/>
                  </a:lnTo>
                  <a:lnTo>
                    <a:pt x="65749" y="495"/>
                  </a:lnTo>
                  <a:lnTo>
                    <a:pt x="62883" y="0"/>
                  </a:lnTo>
                  <a:lnTo>
                    <a:pt x="59913" y="1787"/>
                  </a:lnTo>
                  <a:lnTo>
                    <a:pt x="38100" y="2758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1" name="SMARTInkShape-2277"/>
            <p:cNvSpPr/>
            <p:nvPr/>
          </p:nvSpPr>
          <p:spPr>
            <a:xfrm>
              <a:off x="5753100" y="2611853"/>
              <a:ext cx="66676" cy="64673"/>
            </a:xfrm>
            <a:custGeom>
              <a:avLst/>
              <a:gdLst/>
              <a:ahLst/>
              <a:cxnLst/>
              <a:rect l="0" t="0" r="0" b="0"/>
              <a:pathLst>
                <a:path w="66676" h="64673">
                  <a:moveTo>
                    <a:pt x="0" y="26572"/>
                  </a:moveTo>
                  <a:lnTo>
                    <a:pt x="6546" y="41781"/>
                  </a:lnTo>
                  <a:lnTo>
                    <a:pt x="9410" y="63655"/>
                  </a:lnTo>
                  <a:lnTo>
                    <a:pt x="9523" y="19122"/>
                  </a:lnTo>
                  <a:lnTo>
                    <a:pt x="9524" y="15255"/>
                  </a:lnTo>
                  <a:lnTo>
                    <a:pt x="12347" y="8137"/>
                  </a:lnTo>
                  <a:lnTo>
                    <a:pt x="14581" y="4757"/>
                  </a:lnTo>
                  <a:lnTo>
                    <a:pt x="17129" y="2504"/>
                  </a:lnTo>
                  <a:lnTo>
                    <a:pt x="22782" y="0"/>
                  </a:lnTo>
                  <a:lnTo>
                    <a:pt x="26830" y="1449"/>
                  </a:lnTo>
                  <a:lnTo>
                    <a:pt x="36971" y="8704"/>
                  </a:lnTo>
                  <a:lnTo>
                    <a:pt x="42890" y="16161"/>
                  </a:lnTo>
                  <a:lnTo>
                    <a:pt x="66675" y="64672"/>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2" name="SMARTInkShape-2278"/>
            <p:cNvSpPr/>
            <p:nvPr/>
          </p:nvSpPr>
          <p:spPr>
            <a:xfrm>
              <a:off x="7191375" y="2527516"/>
              <a:ext cx="219076" cy="369535"/>
            </a:xfrm>
            <a:custGeom>
              <a:avLst/>
              <a:gdLst/>
              <a:ahLst/>
              <a:cxnLst/>
              <a:rect l="0" t="0" r="0" b="0"/>
              <a:pathLst>
                <a:path w="219076" h="369535">
                  <a:moveTo>
                    <a:pt x="0" y="139484"/>
                  </a:moveTo>
                  <a:lnTo>
                    <a:pt x="0" y="147685"/>
                  </a:lnTo>
                  <a:lnTo>
                    <a:pt x="21458" y="148893"/>
                  </a:lnTo>
                  <a:lnTo>
                    <a:pt x="24889" y="146815"/>
                  </a:lnTo>
                  <a:lnTo>
                    <a:pt x="31523" y="138862"/>
                  </a:lnTo>
                  <a:lnTo>
                    <a:pt x="35177" y="131093"/>
                  </a:lnTo>
                  <a:lnTo>
                    <a:pt x="37523" y="112427"/>
                  </a:lnTo>
                  <a:lnTo>
                    <a:pt x="35021" y="103470"/>
                  </a:lnTo>
                  <a:lnTo>
                    <a:pt x="29848" y="94152"/>
                  </a:lnTo>
                  <a:lnTo>
                    <a:pt x="23496" y="95701"/>
                  </a:lnTo>
                  <a:lnTo>
                    <a:pt x="10843" y="102522"/>
                  </a:lnTo>
                  <a:lnTo>
                    <a:pt x="4819" y="108240"/>
                  </a:lnTo>
                  <a:lnTo>
                    <a:pt x="2142" y="114309"/>
                  </a:lnTo>
                  <a:lnTo>
                    <a:pt x="635" y="128732"/>
                  </a:lnTo>
                  <a:lnTo>
                    <a:pt x="3104" y="137528"/>
                  </a:lnTo>
                  <a:lnTo>
                    <a:pt x="5245" y="141355"/>
                  </a:lnTo>
                  <a:lnTo>
                    <a:pt x="9847" y="142848"/>
                  </a:lnTo>
                  <a:lnTo>
                    <a:pt x="23426" y="141684"/>
                  </a:lnTo>
                  <a:lnTo>
                    <a:pt x="34401" y="137640"/>
                  </a:lnTo>
                  <a:lnTo>
                    <a:pt x="60182" y="116307"/>
                  </a:lnTo>
                  <a:lnTo>
                    <a:pt x="91991" y="75088"/>
                  </a:lnTo>
                  <a:lnTo>
                    <a:pt x="114014" y="30192"/>
                  </a:lnTo>
                  <a:lnTo>
                    <a:pt x="119464" y="20001"/>
                  </a:lnTo>
                  <a:lnTo>
                    <a:pt x="123251" y="108"/>
                  </a:lnTo>
                  <a:lnTo>
                    <a:pt x="123442" y="0"/>
                  </a:lnTo>
                  <a:lnTo>
                    <a:pt x="126641" y="46948"/>
                  </a:lnTo>
                  <a:lnTo>
                    <a:pt x="131363" y="87019"/>
                  </a:lnTo>
                  <a:lnTo>
                    <a:pt x="138013" y="129003"/>
                  </a:lnTo>
                  <a:lnTo>
                    <a:pt x="142973" y="174416"/>
                  </a:lnTo>
                  <a:lnTo>
                    <a:pt x="153046" y="215058"/>
                  </a:lnTo>
                  <a:lnTo>
                    <a:pt x="160171" y="253660"/>
                  </a:lnTo>
                  <a:lnTo>
                    <a:pt x="169233" y="298570"/>
                  </a:lnTo>
                  <a:lnTo>
                    <a:pt x="171255" y="343977"/>
                  </a:lnTo>
                  <a:lnTo>
                    <a:pt x="170305" y="354195"/>
                  </a:lnTo>
                  <a:lnTo>
                    <a:pt x="166355" y="365792"/>
                  </a:lnTo>
                  <a:lnTo>
                    <a:pt x="162761" y="368672"/>
                  </a:lnTo>
                  <a:lnTo>
                    <a:pt x="158249" y="369534"/>
                  </a:lnTo>
                  <a:lnTo>
                    <a:pt x="140855" y="368370"/>
                  </a:lnTo>
                  <a:lnTo>
                    <a:pt x="137295" y="365100"/>
                  </a:lnTo>
                  <a:lnTo>
                    <a:pt x="130518" y="352999"/>
                  </a:lnTo>
                  <a:lnTo>
                    <a:pt x="123030" y="312815"/>
                  </a:lnTo>
                  <a:lnTo>
                    <a:pt x="112183" y="280799"/>
                  </a:lnTo>
                  <a:lnTo>
                    <a:pt x="114261" y="240857"/>
                  </a:lnTo>
                  <a:lnTo>
                    <a:pt x="118869" y="218405"/>
                  </a:lnTo>
                  <a:lnTo>
                    <a:pt x="132911" y="200666"/>
                  </a:lnTo>
                  <a:lnTo>
                    <a:pt x="156151" y="178779"/>
                  </a:lnTo>
                  <a:lnTo>
                    <a:pt x="192013" y="138260"/>
                  </a:lnTo>
                  <a:lnTo>
                    <a:pt x="199287" y="133648"/>
                  </a:lnTo>
                  <a:lnTo>
                    <a:pt x="202708" y="132419"/>
                  </a:lnTo>
                  <a:lnTo>
                    <a:pt x="204989" y="132657"/>
                  </a:lnTo>
                  <a:lnTo>
                    <a:pt x="206509" y="133874"/>
                  </a:lnTo>
                  <a:lnTo>
                    <a:pt x="207523" y="135744"/>
                  </a:lnTo>
                  <a:lnTo>
                    <a:pt x="219075" y="16805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53" name="SMARTInkShape-2279"/>
            <p:cNvSpPr/>
            <p:nvPr/>
          </p:nvSpPr>
          <p:spPr>
            <a:xfrm>
              <a:off x="6011599" y="2524125"/>
              <a:ext cx="84402" cy="295276"/>
            </a:xfrm>
            <a:custGeom>
              <a:avLst/>
              <a:gdLst/>
              <a:ahLst/>
              <a:cxnLst/>
              <a:rect l="0" t="0" r="0" b="0"/>
              <a:pathLst>
                <a:path w="84402" h="295276">
                  <a:moveTo>
                    <a:pt x="8201" y="0"/>
                  </a:moveTo>
                  <a:lnTo>
                    <a:pt x="0" y="0"/>
                  </a:lnTo>
                  <a:lnTo>
                    <a:pt x="5484" y="8663"/>
                  </a:lnTo>
                  <a:lnTo>
                    <a:pt x="8454" y="22792"/>
                  </a:lnTo>
                  <a:lnTo>
                    <a:pt x="24378" y="65976"/>
                  </a:lnTo>
                  <a:lnTo>
                    <a:pt x="39991" y="109151"/>
                  </a:lnTo>
                  <a:lnTo>
                    <a:pt x="48292" y="152976"/>
                  </a:lnTo>
                  <a:lnTo>
                    <a:pt x="59394" y="190614"/>
                  </a:lnTo>
                  <a:lnTo>
                    <a:pt x="68643" y="229222"/>
                  </a:lnTo>
                  <a:lnTo>
                    <a:pt x="84401" y="2952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155" name="SMARTInkShape-2280"/>
          <p:cNvSpPr/>
          <p:nvPr/>
        </p:nvSpPr>
        <p:spPr>
          <a:xfrm>
            <a:off x="4520781" y="6193299"/>
            <a:ext cx="235117" cy="255127"/>
          </a:xfrm>
          <a:custGeom>
            <a:avLst/>
            <a:gdLst/>
            <a:ahLst/>
            <a:cxnLst/>
            <a:rect l="0" t="0" r="0" b="0"/>
            <a:pathLst>
              <a:path w="235117" h="255127">
                <a:moveTo>
                  <a:pt x="79794" y="55101"/>
                </a:moveTo>
                <a:lnTo>
                  <a:pt x="70661" y="55101"/>
                </a:lnTo>
                <a:lnTo>
                  <a:pt x="78505" y="46900"/>
                </a:lnTo>
                <a:lnTo>
                  <a:pt x="79761" y="36478"/>
                </a:lnTo>
                <a:lnTo>
                  <a:pt x="48220" y="54402"/>
                </a:lnTo>
                <a:lnTo>
                  <a:pt x="21189" y="84361"/>
                </a:lnTo>
                <a:lnTo>
                  <a:pt x="8219" y="107280"/>
                </a:lnTo>
                <a:lnTo>
                  <a:pt x="1064" y="128386"/>
                </a:lnTo>
                <a:lnTo>
                  <a:pt x="0" y="149057"/>
                </a:lnTo>
                <a:lnTo>
                  <a:pt x="7941" y="183139"/>
                </a:lnTo>
                <a:lnTo>
                  <a:pt x="19284" y="197026"/>
                </a:lnTo>
                <a:lnTo>
                  <a:pt x="26754" y="203693"/>
                </a:lnTo>
                <a:lnTo>
                  <a:pt x="62550" y="218132"/>
                </a:lnTo>
                <a:lnTo>
                  <a:pt x="101613" y="229113"/>
                </a:lnTo>
                <a:lnTo>
                  <a:pt x="134943" y="228957"/>
                </a:lnTo>
                <a:lnTo>
                  <a:pt x="180136" y="218363"/>
                </a:lnTo>
                <a:lnTo>
                  <a:pt x="213436" y="196022"/>
                </a:lnTo>
                <a:lnTo>
                  <a:pt x="224990" y="180581"/>
                </a:lnTo>
                <a:lnTo>
                  <a:pt x="235116" y="152487"/>
                </a:lnTo>
                <a:lnTo>
                  <a:pt x="234706" y="117352"/>
                </a:lnTo>
                <a:lnTo>
                  <a:pt x="227882" y="90244"/>
                </a:lnTo>
                <a:lnTo>
                  <a:pt x="208490" y="62121"/>
                </a:lnTo>
                <a:lnTo>
                  <a:pt x="196612" y="49049"/>
                </a:lnTo>
                <a:lnTo>
                  <a:pt x="151043" y="24468"/>
                </a:lnTo>
                <a:lnTo>
                  <a:pt x="103628" y="8324"/>
                </a:lnTo>
                <a:lnTo>
                  <a:pt x="64984" y="1024"/>
                </a:lnTo>
                <a:lnTo>
                  <a:pt x="54045" y="0"/>
                </a:lnTo>
                <a:lnTo>
                  <a:pt x="36247" y="4506"/>
                </a:lnTo>
                <a:lnTo>
                  <a:pt x="23398" y="12506"/>
                </a:lnTo>
                <a:lnTo>
                  <a:pt x="17688" y="19588"/>
                </a:lnTo>
                <a:lnTo>
                  <a:pt x="17972" y="34732"/>
                </a:lnTo>
                <a:lnTo>
                  <a:pt x="26778" y="73891"/>
                </a:lnTo>
                <a:lnTo>
                  <a:pt x="44643" y="114203"/>
                </a:lnTo>
                <a:lnTo>
                  <a:pt x="74891" y="160133"/>
                </a:lnTo>
                <a:lnTo>
                  <a:pt x="113446" y="207535"/>
                </a:lnTo>
                <a:lnTo>
                  <a:pt x="155994" y="2551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29183532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 table: </a:t>
            </a:r>
            <a:r>
              <a:rPr lang="en-US"/>
              <a:t>Imperfect competition</a:t>
            </a:r>
            <a:endParaRPr lang="en-US" dirty="0"/>
          </a:p>
        </p:txBody>
      </p:sp>
      <p:graphicFrame>
        <p:nvGraphicFramePr>
          <p:cNvPr id="4" name="Content Placeholder 3"/>
          <p:cNvGraphicFramePr>
            <a:graphicFrameLocks noGrp="1"/>
          </p:cNvGraphicFramePr>
          <p:nvPr>
            <p:ph idx="1"/>
            <p:extLst/>
          </p:nvPr>
        </p:nvGraphicFramePr>
        <p:xfrm>
          <a:off x="449941" y="1726475"/>
          <a:ext cx="10889345" cy="2860040"/>
        </p:xfrm>
        <a:graphic>
          <a:graphicData uri="http://schemas.openxmlformats.org/drawingml/2006/table">
            <a:tbl>
              <a:tblPr firstRow="1" bandRow="1">
                <a:tableStyleId>{5940675A-B579-460E-94D1-54222C63F5DA}</a:tableStyleId>
              </a:tblPr>
              <a:tblGrid>
                <a:gridCol w="2409373">
                  <a:extLst>
                    <a:ext uri="{9D8B030D-6E8A-4147-A177-3AD203B41FA5}">
                      <a16:colId xmlns="" xmlns:a16="http://schemas.microsoft.com/office/drawing/2014/main" val="1927881496"/>
                    </a:ext>
                  </a:extLst>
                </a:gridCol>
                <a:gridCol w="1946365">
                  <a:extLst>
                    <a:ext uri="{9D8B030D-6E8A-4147-A177-3AD203B41FA5}">
                      <a16:colId xmlns="" xmlns:a16="http://schemas.microsoft.com/office/drawing/2014/main" val="4255527845"/>
                    </a:ext>
                  </a:extLst>
                </a:gridCol>
                <a:gridCol w="2177869">
                  <a:extLst>
                    <a:ext uri="{9D8B030D-6E8A-4147-A177-3AD203B41FA5}">
                      <a16:colId xmlns="" xmlns:a16="http://schemas.microsoft.com/office/drawing/2014/main" val="608836850"/>
                    </a:ext>
                  </a:extLst>
                </a:gridCol>
                <a:gridCol w="2177869">
                  <a:extLst>
                    <a:ext uri="{9D8B030D-6E8A-4147-A177-3AD203B41FA5}">
                      <a16:colId xmlns="" xmlns:a16="http://schemas.microsoft.com/office/drawing/2014/main" val="1242848434"/>
                    </a:ext>
                  </a:extLst>
                </a:gridCol>
                <a:gridCol w="2177869">
                  <a:extLst>
                    <a:ext uri="{9D8B030D-6E8A-4147-A177-3AD203B41FA5}">
                      <a16:colId xmlns="" xmlns:a16="http://schemas.microsoft.com/office/drawing/2014/main" val="3680927394"/>
                    </a:ext>
                  </a:extLst>
                </a:gridCol>
              </a:tblGrid>
              <a:tr h="370840">
                <a:tc>
                  <a:txBody>
                    <a:bodyPr/>
                    <a:lstStyle/>
                    <a:p>
                      <a:r>
                        <a:rPr lang="en-US" dirty="0"/>
                        <a:t>Item</a:t>
                      </a:r>
                    </a:p>
                  </a:txBody>
                  <a:tcPr/>
                </a:tc>
                <a:tc>
                  <a:txBody>
                    <a:bodyPr/>
                    <a:lstStyle/>
                    <a:p>
                      <a:r>
                        <a:rPr lang="en-US" dirty="0"/>
                        <a:t>Perfect Competition</a:t>
                      </a:r>
                    </a:p>
                  </a:txBody>
                  <a:tcPr/>
                </a:tc>
                <a:tc>
                  <a:txBody>
                    <a:bodyPr/>
                    <a:lstStyle/>
                    <a:p>
                      <a:r>
                        <a:rPr lang="en-US" dirty="0"/>
                        <a:t>Monopolistic Competition</a:t>
                      </a:r>
                    </a:p>
                  </a:txBody>
                  <a:tcPr/>
                </a:tc>
                <a:tc>
                  <a:txBody>
                    <a:bodyPr/>
                    <a:lstStyle/>
                    <a:p>
                      <a:r>
                        <a:rPr lang="en-US" dirty="0"/>
                        <a:t>Oligopolies </a:t>
                      </a:r>
                    </a:p>
                  </a:txBody>
                  <a:tcPr/>
                </a:tc>
                <a:tc>
                  <a:txBody>
                    <a:bodyPr/>
                    <a:lstStyle/>
                    <a:p>
                      <a:r>
                        <a:rPr lang="en-US" dirty="0"/>
                        <a:t>Monopolies</a:t>
                      </a:r>
                    </a:p>
                  </a:txBody>
                  <a:tcPr/>
                </a:tc>
                <a:extLst>
                  <a:ext uri="{0D108BD9-81ED-4DB2-BD59-A6C34878D82A}">
                    <a16:rowId xmlns="" xmlns:a16="http://schemas.microsoft.com/office/drawing/2014/main" val="2962064135"/>
                  </a:ext>
                </a:extLst>
              </a:tr>
              <a:tr h="370840">
                <a:tc>
                  <a:txBody>
                    <a:bodyPr/>
                    <a:lstStyle/>
                    <a:p>
                      <a:r>
                        <a:rPr lang="en-US" dirty="0"/>
                        <a:t>Number</a:t>
                      </a:r>
                      <a:r>
                        <a:rPr lang="en-US" baseline="0" dirty="0"/>
                        <a:t> of sellers</a:t>
                      </a:r>
                      <a:endParaRPr lang="en-US" dirty="0"/>
                    </a:p>
                  </a:txBody>
                  <a:tcPr/>
                </a:tc>
                <a:tc>
                  <a:txBody>
                    <a:bodyPr/>
                    <a:lstStyle/>
                    <a:p>
                      <a:r>
                        <a:rPr lang="en-US" dirty="0"/>
                        <a:t>Numerous</a:t>
                      </a:r>
                      <a:r>
                        <a:rPr lang="en-US" baseline="0" dirty="0"/>
                        <a:t> </a:t>
                      </a:r>
                      <a:endParaRPr lang="en-US" dirty="0"/>
                    </a:p>
                  </a:txBody>
                  <a:tcPr/>
                </a:tc>
                <a:tc>
                  <a:txBody>
                    <a:bodyPr/>
                    <a:lstStyle/>
                    <a:p>
                      <a:r>
                        <a:rPr lang="en-US" dirty="0"/>
                        <a:t>Many</a:t>
                      </a:r>
                    </a:p>
                  </a:txBody>
                  <a:tcPr/>
                </a:tc>
                <a:tc>
                  <a:txBody>
                    <a:bodyPr/>
                    <a:lstStyle/>
                    <a:p>
                      <a:r>
                        <a:rPr lang="en-US" dirty="0"/>
                        <a:t>Few</a:t>
                      </a:r>
                    </a:p>
                  </a:txBody>
                  <a:tcPr/>
                </a:tc>
                <a:tc>
                  <a:txBody>
                    <a:bodyPr/>
                    <a:lstStyle/>
                    <a:p>
                      <a:r>
                        <a:rPr lang="en-US" dirty="0"/>
                        <a:t>One</a:t>
                      </a:r>
                    </a:p>
                  </a:txBody>
                  <a:tcPr/>
                </a:tc>
                <a:extLst>
                  <a:ext uri="{0D108BD9-81ED-4DB2-BD59-A6C34878D82A}">
                    <a16:rowId xmlns="" xmlns:a16="http://schemas.microsoft.com/office/drawing/2014/main" val="408874975"/>
                  </a:ext>
                </a:extLst>
              </a:tr>
              <a:tr h="370840">
                <a:tc>
                  <a:txBody>
                    <a:bodyPr/>
                    <a:lstStyle/>
                    <a:p>
                      <a:r>
                        <a:rPr lang="en-US" dirty="0"/>
                        <a:t>Ease of Entry or exit</a:t>
                      </a:r>
                    </a:p>
                  </a:txBody>
                  <a:tcPr/>
                </a:tc>
                <a:tc>
                  <a:txBody>
                    <a:bodyPr/>
                    <a:lstStyle/>
                    <a:p>
                      <a:r>
                        <a:rPr lang="en-US" dirty="0"/>
                        <a:t>Unrestricted</a:t>
                      </a:r>
                    </a:p>
                  </a:txBody>
                  <a:tcPr/>
                </a:tc>
                <a:tc>
                  <a:txBody>
                    <a:bodyPr/>
                    <a:lstStyle/>
                    <a:p>
                      <a:r>
                        <a:rPr lang="en-US" dirty="0"/>
                        <a:t>Unrestricted</a:t>
                      </a:r>
                    </a:p>
                  </a:txBody>
                  <a:tcPr/>
                </a:tc>
                <a:tc>
                  <a:txBody>
                    <a:bodyPr/>
                    <a:lstStyle/>
                    <a:p>
                      <a:r>
                        <a:rPr lang="en-US" dirty="0"/>
                        <a:t>Partially restricted</a:t>
                      </a:r>
                    </a:p>
                  </a:txBody>
                  <a:tcPr/>
                </a:tc>
                <a:tc>
                  <a:txBody>
                    <a:bodyPr/>
                    <a:lstStyle/>
                    <a:p>
                      <a:r>
                        <a:rPr lang="en-US" dirty="0"/>
                        <a:t>Restricted absolute</a:t>
                      </a:r>
                    </a:p>
                  </a:txBody>
                  <a:tcPr/>
                </a:tc>
                <a:extLst>
                  <a:ext uri="{0D108BD9-81ED-4DB2-BD59-A6C34878D82A}">
                    <a16:rowId xmlns="" xmlns:a16="http://schemas.microsoft.com/office/drawing/2014/main" val="3124778379"/>
                  </a:ext>
                </a:extLst>
              </a:tr>
              <a:tr h="370840">
                <a:tc>
                  <a:txBody>
                    <a:bodyPr/>
                    <a:lstStyle/>
                    <a:p>
                      <a:r>
                        <a:rPr lang="en-US" dirty="0"/>
                        <a:t>Ability to set price</a:t>
                      </a:r>
                    </a:p>
                  </a:txBody>
                  <a:tcPr/>
                </a:tc>
                <a:tc>
                  <a:txBody>
                    <a:bodyPr/>
                    <a:lstStyle/>
                    <a:p>
                      <a:r>
                        <a:rPr lang="en-US" dirty="0"/>
                        <a:t>None</a:t>
                      </a:r>
                    </a:p>
                  </a:txBody>
                  <a:tcPr/>
                </a:tc>
                <a:tc>
                  <a:txBody>
                    <a:bodyPr/>
                    <a:lstStyle/>
                    <a:p>
                      <a:r>
                        <a:rPr lang="en-US" dirty="0"/>
                        <a:t>Some</a:t>
                      </a:r>
                    </a:p>
                  </a:txBody>
                  <a:tcPr/>
                </a:tc>
                <a:tc>
                  <a:txBody>
                    <a:bodyPr/>
                    <a:lstStyle/>
                    <a:p>
                      <a:r>
                        <a:rPr lang="en-US" dirty="0"/>
                        <a:t>Yes</a:t>
                      </a:r>
                    </a:p>
                  </a:txBody>
                  <a:tcPr/>
                </a:tc>
                <a:tc>
                  <a:txBody>
                    <a:bodyPr/>
                    <a:lstStyle/>
                    <a:p>
                      <a:r>
                        <a:rPr lang="en-US" dirty="0"/>
                        <a:t>Absolute</a:t>
                      </a:r>
                    </a:p>
                  </a:txBody>
                  <a:tcPr/>
                </a:tc>
                <a:extLst>
                  <a:ext uri="{0D108BD9-81ED-4DB2-BD59-A6C34878D82A}">
                    <a16:rowId xmlns="" xmlns:a16="http://schemas.microsoft.com/office/drawing/2014/main" val="409286768"/>
                  </a:ext>
                </a:extLst>
              </a:tr>
              <a:tr h="370840">
                <a:tc>
                  <a:txBody>
                    <a:bodyPr/>
                    <a:lstStyle/>
                    <a:p>
                      <a:r>
                        <a:rPr lang="en-US" dirty="0"/>
                        <a:t>Long-run profits</a:t>
                      </a:r>
                    </a:p>
                  </a:txBody>
                  <a:tcPr/>
                </a:tc>
                <a:tc>
                  <a:txBody>
                    <a:bodyPr/>
                    <a:lstStyle/>
                    <a:p>
                      <a:r>
                        <a:rPr lang="en-US" dirty="0"/>
                        <a:t>None</a:t>
                      </a:r>
                    </a:p>
                  </a:txBody>
                  <a:tcPr/>
                </a:tc>
                <a:tc>
                  <a:txBody>
                    <a:bodyPr/>
                    <a:lstStyle/>
                    <a:p>
                      <a:r>
                        <a:rPr lang="en-US" dirty="0"/>
                        <a:t>None</a:t>
                      </a:r>
                    </a:p>
                  </a:txBody>
                  <a:tcPr/>
                </a:tc>
                <a:tc>
                  <a:txBody>
                    <a:bodyPr/>
                    <a:lstStyle/>
                    <a:p>
                      <a:r>
                        <a:rPr lang="en-US" dirty="0"/>
                        <a:t>Yes</a:t>
                      </a:r>
                    </a:p>
                  </a:txBody>
                  <a:tcPr/>
                </a:tc>
                <a:tc>
                  <a:txBody>
                    <a:bodyPr/>
                    <a:lstStyle/>
                    <a:p>
                      <a:r>
                        <a:rPr lang="en-US" dirty="0"/>
                        <a:t>Yes</a:t>
                      </a:r>
                    </a:p>
                  </a:txBody>
                  <a:tcPr/>
                </a:tc>
                <a:extLst>
                  <a:ext uri="{0D108BD9-81ED-4DB2-BD59-A6C34878D82A}">
                    <a16:rowId xmlns="" xmlns:a16="http://schemas.microsoft.com/office/drawing/2014/main" val="3861720412"/>
                  </a:ext>
                </a:extLst>
              </a:tr>
              <a:tr h="370840">
                <a:tc>
                  <a:txBody>
                    <a:bodyPr/>
                    <a:lstStyle/>
                    <a:p>
                      <a:r>
                        <a:rPr lang="en-US" dirty="0"/>
                        <a:t>Product differentiation</a:t>
                      </a:r>
                    </a:p>
                  </a:txBody>
                  <a:tcPr/>
                </a:tc>
                <a:tc>
                  <a:txBody>
                    <a:bodyPr/>
                    <a:lstStyle/>
                    <a:p>
                      <a:r>
                        <a:rPr lang="en-US" dirty="0"/>
                        <a:t>None</a:t>
                      </a:r>
                    </a:p>
                  </a:txBody>
                  <a:tcPr/>
                </a:tc>
                <a:tc>
                  <a:txBody>
                    <a:bodyPr/>
                    <a:lstStyle/>
                    <a:p>
                      <a:r>
                        <a:rPr lang="en-US" dirty="0"/>
                        <a:t>Yes</a:t>
                      </a:r>
                    </a:p>
                  </a:txBody>
                  <a:tcPr/>
                </a:tc>
                <a:tc>
                  <a:txBody>
                    <a:bodyPr/>
                    <a:lstStyle/>
                    <a:p>
                      <a:r>
                        <a:rPr lang="en-US" dirty="0"/>
                        <a:t>Yes</a:t>
                      </a:r>
                    </a:p>
                  </a:txBody>
                  <a:tcPr/>
                </a:tc>
                <a:tc>
                  <a:txBody>
                    <a:bodyPr/>
                    <a:lstStyle/>
                    <a:p>
                      <a:r>
                        <a:rPr lang="en-US" dirty="0"/>
                        <a:t>Product is unique</a:t>
                      </a:r>
                    </a:p>
                  </a:txBody>
                  <a:tcPr/>
                </a:tc>
                <a:extLst>
                  <a:ext uri="{0D108BD9-81ED-4DB2-BD59-A6C34878D82A}">
                    <a16:rowId xmlns="" xmlns:a16="http://schemas.microsoft.com/office/drawing/2014/main" val="2449171354"/>
                  </a:ext>
                </a:extLst>
              </a:tr>
              <a:tr h="266609">
                <a:tc>
                  <a:txBody>
                    <a:bodyPr/>
                    <a:lstStyle/>
                    <a:p>
                      <a:r>
                        <a:rPr lang="en-US" dirty="0"/>
                        <a:t>Examples:</a:t>
                      </a:r>
                    </a:p>
                  </a:txBody>
                  <a:tcPr/>
                </a:tc>
                <a:tc>
                  <a:txBody>
                    <a:bodyPr/>
                    <a:lstStyle/>
                    <a:p>
                      <a:r>
                        <a:rPr lang="en-US" dirty="0"/>
                        <a:t>Corn</a:t>
                      </a:r>
                      <a:r>
                        <a:rPr lang="en-US" baseline="0" dirty="0"/>
                        <a:t> producers</a:t>
                      </a:r>
                      <a:endParaRPr lang="en-US" dirty="0"/>
                    </a:p>
                  </a:txBody>
                  <a:tcPr/>
                </a:tc>
                <a:tc>
                  <a:txBody>
                    <a:bodyPr/>
                    <a:lstStyle/>
                    <a:p>
                      <a:r>
                        <a:rPr lang="en-US" dirty="0"/>
                        <a:t>Soft-drink bottlers</a:t>
                      </a:r>
                    </a:p>
                  </a:txBody>
                  <a:tcPr/>
                </a:tc>
                <a:tc>
                  <a:txBody>
                    <a:bodyPr/>
                    <a:lstStyle/>
                    <a:p>
                      <a:r>
                        <a:rPr lang="en-US" dirty="0"/>
                        <a:t>Airline Industry</a:t>
                      </a:r>
                    </a:p>
                  </a:txBody>
                  <a:tcPr/>
                </a:tc>
                <a:tc>
                  <a:txBody>
                    <a:bodyPr/>
                    <a:lstStyle/>
                    <a:p>
                      <a:r>
                        <a:rPr lang="en-US" dirty="0"/>
                        <a:t>Microsoft</a:t>
                      </a:r>
                    </a:p>
                  </a:txBody>
                  <a:tcPr/>
                </a:tc>
                <a:extLst>
                  <a:ext uri="{0D108BD9-81ED-4DB2-BD59-A6C34878D82A}">
                    <a16:rowId xmlns="" xmlns:a16="http://schemas.microsoft.com/office/drawing/2014/main" val="2660649266"/>
                  </a:ext>
                </a:extLst>
              </a:tr>
            </a:tbl>
          </a:graphicData>
        </a:graphic>
      </p:graphicFrame>
      <p:grpSp>
        <p:nvGrpSpPr>
          <p:cNvPr id="31" name="SMARTInkShape-Group296"/>
          <p:cNvGrpSpPr/>
          <p:nvPr/>
        </p:nvGrpSpPr>
        <p:grpSpPr>
          <a:xfrm>
            <a:off x="4962525" y="1295400"/>
            <a:ext cx="5943601" cy="533401"/>
            <a:chOff x="4962525" y="1295400"/>
            <a:chExt cx="5943601" cy="533401"/>
          </a:xfrm>
        </p:grpSpPr>
        <p:sp>
          <p:nvSpPr>
            <p:cNvPr id="18" name="SMARTInkShape-2281"/>
            <p:cNvSpPr/>
            <p:nvPr/>
          </p:nvSpPr>
          <p:spPr>
            <a:xfrm>
              <a:off x="6284480" y="1362671"/>
              <a:ext cx="240146" cy="237530"/>
            </a:xfrm>
            <a:custGeom>
              <a:avLst/>
              <a:gdLst/>
              <a:ahLst/>
              <a:cxnLst/>
              <a:rect l="0" t="0" r="0" b="0"/>
              <a:pathLst>
                <a:path w="240146" h="237530">
                  <a:moveTo>
                    <a:pt x="240145" y="75604"/>
                  </a:moveTo>
                  <a:lnTo>
                    <a:pt x="198233" y="75604"/>
                  </a:lnTo>
                  <a:lnTo>
                    <a:pt x="164250" y="83208"/>
                  </a:lnTo>
                  <a:lnTo>
                    <a:pt x="121917" y="94568"/>
                  </a:lnTo>
                  <a:lnTo>
                    <a:pt x="82758" y="107761"/>
                  </a:lnTo>
                  <a:lnTo>
                    <a:pt x="37569" y="120460"/>
                  </a:lnTo>
                  <a:lnTo>
                    <a:pt x="14216" y="122682"/>
                  </a:lnTo>
                  <a:lnTo>
                    <a:pt x="9092" y="120748"/>
                  </a:lnTo>
                  <a:lnTo>
                    <a:pt x="577" y="112954"/>
                  </a:lnTo>
                  <a:lnTo>
                    <a:pt x="0" y="107912"/>
                  </a:lnTo>
                  <a:lnTo>
                    <a:pt x="14663" y="78434"/>
                  </a:lnTo>
                  <a:lnTo>
                    <a:pt x="51876" y="35505"/>
                  </a:lnTo>
                  <a:lnTo>
                    <a:pt x="80402" y="9590"/>
                  </a:lnTo>
                  <a:lnTo>
                    <a:pt x="95095" y="2422"/>
                  </a:lnTo>
                  <a:lnTo>
                    <a:pt x="109540" y="0"/>
                  </a:lnTo>
                  <a:lnTo>
                    <a:pt x="116129" y="2491"/>
                  </a:lnTo>
                  <a:lnTo>
                    <a:pt x="119368" y="4637"/>
                  </a:lnTo>
                  <a:lnTo>
                    <a:pt x="128983" y="22827"/>
                  </a:lnTo>
                  <a:lnTo>
                    <a:pt x="135167" y="63964"/>
                  </a:lnTo>
                  <a:lnTo>
                    <a:pt x="141542" y="97202"/>
                  </a:lnTo>
                  <a:lnTo>
                    <a:pt x="143901" y="142681"/>
                  </a:lnTo>
                  <a:lnTo>
                    <a:pt x="141877" y="185280"/>
                  </a:lnTo>
                  <a:lnTo>
                    <a:pt x="134475" y="204762"/>
                  </a:lnTo>
                  <a:lnTo>
                    <a:pt x="119377" y="229765"/>
                  </a:lnTo>
                  <a:lnTo>
                    <a:pt x="113093" y="234078"/>
                  </a:lnTo>
                  <a:lnTo>
                    <a:pt x="78220" y="23752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2282"/>
            <p:cNvSpPr/>
            <p:nvPr/>
          </p:nvSpPr>
          <p:spPr>
            <a:xfrm>
              <a:off x="6505575" y="1487927"/>
              <a:ext cx="76201" cy="63021"/>
            </a:xfrm>
            <a:custGeom>
              <a:avLst/>
              <a:gdLst/>
              <a:ahLst/>
              <a:cxnLst/>
              <a:rect l="0" t="0" r="0" b="0"/>
              <a:pathLst>
                <a:path w="76201" h="63021">
                  <a:moveTo>
                    <a:pt x="0" y="7498"/>
                  </a:moveTo>
                  <a:lnTo>
                    <a:pt x="0" y="15699"/>
                  </a:lnTo>
                  <a:lnTo>
                    <a:pt x="7539" y="37571"/>
                  </a:lnTo>
                  <a:lnTo>
                    <a:pt x="9133" y="51656"/>
                  </a:lnTo>
                  <a:lnTo>
                    <a:pt x="6528" y="56404"/>
                  </a:lnTo>
                  <a:lnTo>
                    <a:pt x="1290" y="63020"/>
                  </a:lnTo>
                  <a:lnTo>
                    <a:pt x="860" y="62504"/>
                  </a:lnTo>
                  <a:lnTo>
                    <a:pt x="113" y="46191"/>
                  </a:lnTo>
                  <a:lnTo>
                    <a:pt x="8211" y="15503"/>
                  </a:lnTo>
                  <a:lnTo>
                    <a:pt x="14586" y="8233"/>
                  </a:lnTo>
                  <a:lnTo>
                    <a:pt x="23416" y="2533"/>
                  </a:lnTo>
                  <a:lnTo>
                    <a:pt x="30868" y="0"/>
                  </a:lnTo>
                  <a:lnTo>
                    <a:pt x="40531" y="1696"/>
                  </a:lnTo>
                  <a:lnTo>
                    <a:pt x="58924" y="6352"/>
                  </a:lnTo>
                  <a:lnTo>
                    <a:pt x="61507" y="8851"/>
                  </a:lnTo>
                  <a:lnTo>
                    <a:pt x="76200" y="45598"/>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2283"/>
            <p:cNvSpPr/>
            <p:nvPr/>
          </p:nvSpPr>
          <p:spPr>
            <a:xfrm>
              <a:off x="8515938" y="1448340"/>
              <a:ext cx="237538" cy="54353"/>
            </a:xfrm>
            <a:custGeom>
              <a:avLst/>
              <a:gdLst/>
              <a:ahLst/>
              <a:cxnLst/>
              <a:rect l="0" t="0" r="0" b="0"/>
              <a:pathLst>
                <a:path w="237538" h="54353">
                  <a:moveTo>
                    <a:pt x="18462" y="8985"/>
                  </a:moveTo>
                  <a:lnTo>
                    <a:pt x="18462" y="14041"/>
                  </a:lnTo>
                  <a:lnTo>
                    <a:pt x="19521" y="15531"/>
                  </a:lnTo>
                  <a:lnTo>
                    <a:pt x="21284" y="16524"/>
                  </a:lnTo>
                  <a:lnTo>
                    <a:pt x="23519" y="17186"/>
                  </a:lnTo>
                  <a:lnTo>
                    <a:pt x="37760" y="25875"/>
                  </a:lnTo>
                  <a:lnTo>
                    <a:pt x="40852" y="26595"/>
                  </a:lnTo>
                  <a:lnTo>
                    <a:pt x="42914" y="26017"/>
                  </a:lnTo>
                  <a:lnTo>
                    <a:pt x="44288" y="24573"/>
                  </a:lnTo>
                  <a:lnTo>
                    <a:pt x="45815" y="20146"/>
                  </a:lnTo>
                  <a:lnTo>
                    <a:pt x="46494" y="14651"/>
                  </a:lnTo>
                  <a:lnTo>
                    <a:pt x="43974" y="8681"/>
                  </a:lnTo>
                  <a:lnTo>
                    <a:pt x="41820" y="5607"/>
                  </a:lnTo>
                  <a:lnTo>
                    <a:pt x="38267" y="3558"/>
                  </a:lnTo>
                  <a:lnTo>
                    <a:pt x="16432" y="0"/>
                  </a:lnTo>
                  <a:lnTo>
                    <a:pt x="12875" y="1936"/>
                  </a:lnTo>
                  <a:lnTo>
                    <a:pt x="6102" y="9733"/>
                  </a:lnTo>
                  <a:lnTo>
                    <a:pt x="2385" y="17431"/>
                  </a:lnTo>
                  <a:lnTo>
                    <a:pt x="0" y="25941"/>
                  </a:lnTo>
                  <a:lnTo>
                    <a:pt x="862" y="25580"/>
                  </a:lnTo>
                  <a:lnTo>
                    <a:pt x="9249" y="20017"/>
                  </a:lnTo>
                  <a:lnTo>
                    <a:pt x="38220" y="10647"/>
                  </a:lnTo>
                  <a:lnTo>
                    <a:pt x="59594" y="9477"/>
                  </a:lnTo>
                  <a:lnTo>
                    <a:pt x="71315" y="12026"/>
                  </a:lnTo>
                  <a:lnTo>
                    <a:pt x="83864" y="19411"/>
                  </a:lnTo>
                  <a:lnTo>
                    <a:pt x="87463" y="22286"/>
                  </a:lnTo>
                  <a:lnTo>
                    <a:pt x="91463" y="31124"/>
                  </a:lnTo>
                  <a:lnTo>
                    <a:pt x="94298" y="41050"/>
                  </a:lnTo>
                  <a:lnTo>
                    <a:pt x="102675" y="54352"/>
                  </a:lnTo>
                  <a:lnTo>
                    <a:pt x="104237" y="54046"/>
                  </a:lnTo>
                  <a:lnTo>
                    <a:pt x="117171" y="43129"/>
                  </a:lnTo>
                  <a:lnTo>
                    <a:pt x="125833" y="33685"/>
                  </a:lnTo>
                  <a:lnTo>
                    <a:pt x="129682" y="25960"/>
                  </a:lnTo>
                  <a:lnTo>
                    <a:pt x="132826" y="23477"/>
                  </a:lnTo>
                  <a:lnTo>
                    <a:pt x="141963" y="20717"/>
                  </a:lnTo>
                  <a:lnTo>
                    <a:pt x="145246" y="21040"/>
                  </a:lnTo>
                  <a:lnTo>
                    <a:pt x="147434" y="22313"/>
                  </a:lnTo>
                  <a:lnTo>
                    <a:pt x="148894" y="24221"/>
                  </a:lnTo>
                  <a:lnTo>
                    <a:pt x="153337" y="26340"/>
                  </a:lnTo>
                  <a:lnTo>
                    <a:pt x="199006" y="36611"/>
                  </a:lnTo>
                  <a:lnTo>
                    <a:pt x="237537" y="3756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2284"/>
            <p:cNvSpPr/>
            <p:nvPr/>
          </p:nvSpPr>
          <p:spPr>
            <a:xfrm>
              <a:off x="7611159" y="1295400"/>
              <a:ext cx="504142" cy="357688"/>
            </a:xfrm>
            <a:custGeom>
              <a:avLst/>
              <a:gdLst/>
              <a:ahLst/>
              <a:cxnLst/>
              <a:rect l="0" t="0" r="0" b="0"/>
              <a:pathLst>
                <a:path w="504142" h="357688">
                  <a:moveTo>
                    <a:pt x="85041" y="0"/>
                  </a:moveTo>
                  <a:lnTo>
                    <a:pt x="71784" y="0"/>
                  </a:lnTo>
                  <a:lnTo>
                    <a:pt x="65743" y="2822"/>
                  </a:lnTo>
                  <a:lnTo>
                    <a:pt x="48186" y="18314"/>
                  </a:lnTo>
                  <a:lnTo>
                    <a:pt x="35550" y="35648"/>
                  </a:lnTo>
                  <a:lnTo>
                    <a:pt x="15254" y="82222"/>
                  </a:lnTo>
                  <a:lnTo>
                    <a:pt x="4509" y="119495"/>
                  </a:lnTo>
                  <a:lnTo>
                    <a:pt x="0" y="165823"/>
                  </a:lnTo>
                  <a:lnTo>
                    <a:pt x="4575" y="191655"/>
                  </a:lnTo>
                  <a:lnTo>
                    <a:pt x="17690" y="214361"/>
                  </a:lnTo>
                  <a:lnTo>
                    <a:pt x="29001" y="222272"/>
                  </a:lnTo>
                  <a:lnTo>
                    <a:pt x="34981" y="224381"/>
                  </a:lnTo>
                  <a:lnTo>
                    <a:pt x="50093" y="223903"/>
                  </a:lnTo>
                  <a:lnTo>
                    <a:pt x="90720" y="209915"/>
                  </a:lnTo>
                  <a:lnTo>
                    <a:pt x="135069" y="185416"/>
                  </a:lnTo>
                  <a:lnTo>
                    <a:pt x="143612" y="182949"/>
                  </a:lnTo>
                  <a:lnTo>
                    <a:pt x="147371" y="183349"/>
                  </a:lnTo>
                  <a:lnTo>
                    <a:pt x="154371" y="186616"/>
                  </a:lnTo>
                  <a:lnTo>
                    <a:pt x="196710" y="220990"/>
                  </a:lnTo>
                  <a:lnTo>
                    <a:pt x="201821" y="222468"/>
                  </a:lnTo>
                  <a:lnTo>
                    <a:pt x="206286" y="222396"/>
                  </a:lnTo>
                  <a:lnTo>
                    <a:pt x="216186" y="218434"/>
                  </a:lnTo>
                  <a:lnTo>
                    <a:pt x="238551" y="203245"/>
                  </a:lnTo>
                  <a:lnTo>
                    <a:pt x="256937" y="181224"/>
                  </a:lnTo>
                  <a:lnTo>
                    <a:pt x="261981" y="171208"/>
                  </a:lnTo>
                  <a:lnTo>
                    <a:pt x="264821" y="154562"/>
                  </a:lnTo>
                  <a:lnTo>
                    <a:pt x="263102" y="150667"/>
                  </a:lnTo>
                  <a:lnTo>
                    <a:pt x="259840" y="148069"/>
                  </a:lnTo>
                  <a:lnTo>
                    <a:pt x="255548" y="146338"/>
                  </a:lnTo>
                  <a:lnTo>
                    <a:pt x="251629" y="146242"/>
                  </a:lnTo>
                  <a:lnTo>
                    <a:pt x="229406" y="156437"/>
                  </a:lnTo>
                  <a:lnTo>
                    <a:pt x="220464" y="165130"/>
                  </a:lnTo>
                  <a:lnTo>
                    <a:pt x="212962" y="173933"/>
                  </a:lnTo>
                  <a:lnTo>
                    <a:pt x="204906" y="178888"/>
                  </a:lnTo>
                  <a:lnTo>
                    <a:pt x="205167" y="179584"/>
                  </a:lnTo>
                  <a:lnTo>
                    <a:pt x="206400" y="180048"/>
                  </a:lnTo>
                  <a:lnTo>
                    <a:pt x="250188" y="152704"/>
                  </a:lnTo>
                  <a:lnTo>
                    <a:pt x="273674" y="145787"/>
                  </a:lnTo>
                  <a:lnTo>
                    <a:pt x="300572" y="143450"/>
                  </a:lnTo>
                  <a:lnTo>
                    <a:pt x="305987" y="145375"/>
                  </a:lnTo>
                  <a:lnTo>
                    <a:pt x="341643" y="180399"/>
                  </a:lnTo>
                  <a:lnTo>
                    <a:pt x="343265" y="155455"/>
                  </a:lnTo>
                  <a:lnTo>
                    <a:pt x="347268" y="149172"/>
                  </a:lnTo>
                  <a:lnTo>
                    <a:pt x="348759" y="148131"/>
                  </a:lnTo>
                  <a:lnTo>
                    <a:pt x="349754" y="148496"/>
                  </a:lnTo>
                  <a:lnTo>
                    <a:pt x="351916" y="151723"/>
                  </a:lnTo>
                  <a:lnTo>
                    <a:pt x="374096" y="174722"/>
                  </a:lnTo>
                  <a:lnTo>
                    <a:pt x="380374" y="178196"/>
                  </a:lnTo>
                  <a:lnTo>
                    <a:pt x="389287" y="180812"/>
                  </a:lnTo>
                  <a:lnTo>
                    <a:pt x="397993" y="172760"/>
                  </a:lnTo>
                  <a:lnTo>
                    <a:pt x="399095" y="166221"/>
                  </a:lnTo>
                  <a:lnTo>
                    <a:pt x="399246" y="168420"/>
                  </a:lnTo>
                  <a:lnTo>
                    <a:pt x="400344" y="169430"/>
                  </a:lnTo>
                  <a:lnTo>
                    <a:pt x="404387" y="170552"/>
                  </a:lnTo>
                  <a:lnTo>
                    <a:pt x="405888" y="171910"/>
                  </a:lnTo>
                  <a:lnTo>
                    <a:pt x="407556" y="176240"/>
                  </a:lnTo>
                  <a:lnTo>
                    <a:pt x="409060" y="177819"/>
                  </a:lnTo>
                  <a:lnTo>
                    <a:pt x="413552" y="179572"/>
                  </a:lnTo>
                  <a:lnTo>
                    <a:pt x="422031" y="180559"/>
                  </a:lnTo>
                  <a:lnTo>
                    <a:pt x="428137" y="177968"/>
                  </a:lnTo>
                  <a:lnTo>
                    <a:pt x="440680" y="167681"/>
                  </a:lnTo>
                  <a:lnTo>
                    <a:pt x="444186" y="158839"/>
                  </a:lnTo>
                  <a:lnTo>
                    <a:pt x="446827" y="120439"/>
                  </a:lnTo>
                  <a:lnTo>
                    <a:pt x="444097" y="108915"/>
                  </a:lnTo>
                  <a:lnTo>
                    <a:pt x="439430" y="96476"/>
                  </a:lnTo>
                  <a:lnTo>
                    <a:pt x="437854" y="87849"/>
                  </a:lnTo>
                  <a:lnTo>
                    <a:pt x="437725" y="88199"/>
                  </a:lnTo>
                  <a:lnTo>
                    <a:pt x="438531" y="127539"/>
                  </a:lnTo>
                  <a:lnTo>
                    <a:pt x="447829" y="169989"/>
                  </a:lnTo>
                  <a:lnTo>
                    <a:pt x="459857" y="209261"/>
                  </a:lnTo>
                  <a:lnTo>
                    <a:pt x="475588" y="255242"/>
                  </a:lnTo>
                  <a:lnTo>
                    <a:pt x="483214" y="297480"/>
                  </a:lnTo>
                  <a:lnTo>
                    <a:pt x="492383" y="340368"/>
                  </a:lnTo>
                  <a:lnTo>
                    <a:pt x="494682" y="352358"/>
                  </a:lnTo>
                  <a:lnTo>
                    <a:pt x="496777" y="355555"/>
                  </a:lnTo>
                  <a:lnTo>
                    <a:pt x="499231" y="357687"/>
                  </a:lnTo>
                  <a:lnTo>
                    <a:pt x="499809" y="356991"/>
                  </a:lnTo>
                  <a:lnTo>
                    <a:pt x="486549" y="312940"/>
                  </a:lnTo>
                  <a:lnTo>
                    <a:pt x="472000" y="273933"/>
                  </a:lnTo>
                  <a:lnTo>
                    <a:pt x="454244" y="234536"/>
                  </a:lnTo>
                  <a:lnTo>
                    <a:pt x="440781" y="201786"/>
                  </a:lnTo>
                  <a:lnTo>
                    <a:pt x="443504" y="178674"/>
                  </a:lnTo>
                  <a:lnTo>
                    <a:pt x="451015" y="161831"/>
                  </a:lnTo>
                  <a:lnTo>
                    <a:pt x="459942" y="150138"/>
                  </a:lnTo>
                  <a:lnTo>
                    <a:pt x="468975" y="146103"/>
                  </a:lnTo>
                  <a:lnTo>
                    <a:pt x="474347" y="145027"/>
                  </a:lnTo>
                  <a:lnTo>
                    <a:pt x="480046" y="146426"/>
                  </a:lnTo>
                  <a:lnTo>
                    <a:pt x="492021" y="153626"/>
                  </a:lnTo>
                  <a:lnTo>
                    <a:pt x="496061" y="158509"/>
                  </a:lnTo>
                  <a:lnTo>
                    <a:pt x="500550" y="169579"/>
                  </a:lnTo>
                  <a:lnTo>
                    <a:pt x="504141" y="2000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2285"/>
            <p:cNvSpPr/>
            <p:nvPr/>
          </p:nvSpPr>
          <p:spPr>
            <a:xfrm>
              <a:off x="8124825" y="1362930"/>
              <a:ext cx="228601" cy="158907"/>
            </a:xfrm>
            <a:custGeom>
              <a:avLst/>
              <a:gdLst/>
              <a:ahLst/>
              <a:cxnLst/>
              <a:rect l="0" t="0" r="0" b="0"/>
              <a:pathLst>
                <a:path w="228601" h="158907">
                  <a:moveTo>
                    <a:pt x="0" y="113445"/>
                  </a:moveTo>
                  <a:lnTo>
                    <a:pt x="5057" y="118501"/>
                  </a:lnTo>
                  <a:lnTo>
                    <a:pt x="10361" y="120984"/>
                  </a:lnTo>
                  <a:lnTo>
                    <a:pt x="22390" y="122578"/>
                  </a:lnTo>
                  <a:lnTo>
                    <a:pt x="28648" y="119973"/>
                  </a:lnTo>
                  <a:lnTo>
                    <a:pt x="34958" y="116347"/>
                  </a:lnTo>
                  <a:lnTo>
                    <a:pt x="41289" y="114735"/>
                  </a:lnTo>
                  <a:lnTo>
                    <a:pt x="43401" y="112188"/>
                  </a:lnTo>
                  <a:lnTo>
                    <a:pt x="46373" y="99550"/>
                  </a:lnTo>
                  <a:lnTo>
                    <a:pt x="47460" y="87012"/>
                  </a:lnTo>
                  <a:lnTo>
                    <a:pt x="46456" y="87356"/>
                  </a:lnTo>
                  <a:lnTo>
                    <a:pt x="42520" y="90561"/>
                  </a:lnTo>
                  <a:lnTo>
                    <a:pt x="25230" y="115517"/>
                  </a:lnTo>
                  <a:lnTo>
                    <a:pt x="24229" y="120118"/>
                  </a:lnTo>
                  <a:lnTo>
                    <a:pt x="25938" y="130875"/>
                  </a:lnTo>
                  <a:lnTo>
                    <a:pt x="33048" y="139889"/>
                  </a:lnTo>
                  <a:lnTo>
                    <a:pt x="42204" y="146364"/>
                  </a:lnTo>
                  <a:lnTo>
                    <a:pt x="49802" y="149243"/>
                  </a:lnTo>
                  <a:lnTo>
                    <a:pt x="62351" y="144877"/>
                  </a:lnTo>
                  <a:lnTo>
                    <a:pt x="91221" y="124828"/>
                  </a:lnTo>
                  <a:lnTo>
                    <a:pt x="116842" y="101187"/>
                  </a:lnTo>
                  <a:lnTo>
                    <a:pt x="126812" y="76181"/>
                  </a:lnTo>
                  <a:lnTo>
                    <a:pt x="132489" y="35369"/>
                  </a:lnTo>
                  <a:lnTo>
                    <a:pt x="133335" y="0"/>
                  </a:lnTo>
                  <a:lnTo>
                    <a:pt x="133348" y="35848"/>
                  </a:lnTo>
                  <a:lnTo>
                    <a:pt x="138406" y="75519"/>
                  </a:lnTo>
                  <a:lnTo>
                    <a:pt x="149826" y="116186"/>
                  </a:lnTo>
                  <a:lnTo>
                    <a:pt x="152314" y="131596"/>
                  </a:lnTo>
                  <a:lnTo>
                    <a:pt x="156948" y="141973"/>
                  </a:lnTo>
                  <a:lnTo>
                    <a:pt x="157549" y="146222"/>
                  </a:lnTo>
                  <a:lnTo>
                    <a:pt x="155394" y="153766"/>
                  </a:lnTo>
                  <a:lnTo>
                    <a:pt x="153338" y="156200"/>
                  </a:lnTo>
                  <a:lnTo>
                    <a:pt x="148230" y="158906"/>
                  </a:lnTo>
                  <a:lnTo>
                    <a:pt x="146445" y="157511"/>
                  </a:lnTo>
                  <a:lnTo>
                    <a:pt x="144463" y="150316"/>
                  </a:lnTo>
                  <a:lnTo>
                    <a:pt x="144991" y="146492"/>
                  </a:lnTo>
                  <a:lnTo>
                    <a:pt x="160272" y="113167"/>
                  </a:lnTo>
                  <a:lnTo>
                    <a:pt x="170363" y="103444"/>
                  </a:lnTo>
                  <a:lnTo>
                    <a:pt x="179081" y="98417"/>
                  </a:lnTo>
                  <a:lnTo>
                    <a:pt x="193301" y="95189"/>
                  </a:lnTo>
                  <a:lnTo>
                    <a:pt x="199859" y="97570"/>
                  </a:lnTo>
                  <a:lnTo>
                    <a:pt x="228600" y="12297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2286"/>
            <p:cNvSpPr/>
            <p:nvPr/>
          </p:nvSpPr>
          <p:spPr>
            <a:xfrm>
              <a:off x="6602149" y="1486975"/>
              <a:ext cx="65352" cy="75126"/>
            </a:xfrm>
            <a:custGeom>
              <a:avLst/>
              <a:gdLst/>
              <a:ahLst/>
              <a:cxnLst/>
              <a:rect l="0" t="0" r="0" b="0"/>
              <a:pathLst>
                <a:path w="65352" h="75126">
                  <a:moveTo>
                    <a:pt x="8201" y="75125"/>
                  </a:moveTo>
                  <a:lnTo>
                    <a:pt x="3145" y="75125"/>
                  </a:lnTo>
                  <a:lnTo>
                    <a:pt x="1655" y="74067"/>
                  </a:lnTo>
                  <a:lnTo>
                    <a:pt x="662" y="72303"/>
                  </a:lnTo>
                  <a:lnTo>
                    <a:pt x="0" y="70069"/>
                  </a:lnTo>
                  <a:lnTo>
                    <a:pt x="10487" y="34718"/>
                  </a:lnTo>
                  <a:lnTo>
                    <a:pt x="21352" y="11169"/>
                  </a:lnTo>
                  <a:lnTo>
                    <a:pt x="27452" y="4367"/>
                  </a:lnTo>
                  <a:lnTo>
                    <a:pt x="33690" y="1344"/>
                  </a:lnTo>
                  <a:lnTo>
                    <a:pt x="39991" y="0"/>
                  </a:lnTo>
                  <a:lnTo>
                    <a:pt x="42094" y="700"/>
                  </a:lnTo>
                  <a:lnTo>
                    <a:pt x="43497" y="2225"/>
                  </a:lnTo>
                  <a:lnTo>
                    <a:pt x="46113" y="6742"/>
                  </a:lnTo>
                  <a:lnTo>
                    <a:pt x="65351" y="275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2287"/>
            <p:cNvSpPr/>
            <p:nvPr/>
          </p:nvSpPr>
          <p:spPr>
            <a:xfrm>
              <a:off x="7120455" y="1406222"/>
              <a:ext cx="232846" cy="152607"/>
            </a:xfrm>
            <a:custGeom>
              <a:avLst/>
              <a:gdLst/>
              <a:ahLst/>
              <a:cxnLst/>
              <a:rect l="0" t="0" r="0" b="0"/>
              <a:pathLst>
                <a:path w="232846" h="152607">
                  <a:moveTo>
                    <a:pt x="23295" y="117778"/>
                  </a:moveTo>
                  <a:lnTo>
                    <a:pt x="37484" y="103589"/>
                  </a:lnTo>
                  <a:lnTo>
                    <a:pt x="40185" y="98066"/>
                  </a:lnTo>
                  <a:lnTo>
                    <a:pt x="40905" y="95112"/>
                  </a:lnTo>
                  <a:lnTo>
                    <a:pt x="40327" y="93142"/>
                  </a:lnTo>
                  <a:lnTo>
                    <a:pt x="38883" y="91829"/>
                  </a:lnTo>
                  <a:lnTo>
                    <a:pt x="34456" y="90370"/>
                  </a:lnTo>
                  <a:lnTo>
                    <a:pt x="28961" y="89722"/>
                  </a:lnTo>
                  <a:lnTo>
                    <a:pt x="26014" y="91665"/>
                  </a:lnTo>
                  <a:lnTo>
                    <a:pt x="1052" y="125796"/>
                  </a:lnTo>
                  <a:lnTo>
                    <a:pt x="0" y="130532"/>
                  </a:lnTo>
                  <a:lnTo>
                    <a:pt x="356" y="134747"/>
                  </a:lnTo>
                  <a:lnTo>
                    <a:pt x="3477" y="149117"/>
                  </a:lnTo>
                  <a:lnTo>
                    <a:pt x="5850" y="150312"/>
                  </a:lnTo>
                  <a:lnTo>
                    <a:pt x="14130" y="148818"/>
                  </a:lnTo>
                  <a:lnTo>
                    <a:pt x="47528" y="128778"/>
                  </a:lnTo>
                  <a:lnTo>
                    <a:pt x="80141" y="108426"/>
                  </a:lnTo>
                  <a:lnTo>
                    <a:pt x="80437" y="144837"/>
                  </a:lnTo>
                  <a:lnTo>
                    <a:pt x="81498" y="148517"/>
                  </a:lnTo>
                  <a:lnTo>
                    <a:pt x="83264" y="150971"/>
                  </a:lnTo>
                  <a:lnTo>
                    <a:pt x="85499" y="152606"/>
                  </a:lnTo>
                  <a:lnTo>
                    <a:pt x="96450" y="151602"/>
                  </a:lnTo>
                  <a:lnTo>
                    <a:pt x="103815" y="149852"/>
                  </a:lnTo>
                  <a:lnTo>
                    <a:pt x="114821" y="142264"/>
                  </a:lnTo>
                  <a:lnTo>
                    <a:pt x="147629" y="102249"/>
                  </a:lnTo>
                  <a:lnTo>
                    <a:pt x="157930" y="81243"/>
                  </a:lnTo>
                  <a:lnTo>
                    <a:pt x="167364" y="41887"/>
                  </a:lnTo>
                  <a:lnTo>
                    <a:pt x="175208" y="1436"/>
                  </a:lnTo>
                  <a:lnTo>
                    <a:pt x="176428" y="0"/>
                  </a:lnTo>
                  <a:lnTo>
                    <a:pt x="178301" y="101"/>
                  </a:lnTo>
                  <a:lnTo>
                    <a:pt x="180607" y="1227"/>
                  </a:lnTo>
                  <a:lnTo>
                    <a:pt x="182144" y="3035"/>
                  </a:lnTo>
                  <a:lnTo>
                    <a:pt x="183853" y="7867"/>
                  </a:lnTo>
                  <a:lnTo>
                    <a:pt x="191686" y="53858"/>
                  </a:lnTo>
                  <a:lnTo>
                    <a:pt x="194342" y="97040"/>
                  </a:lnTo>
                  <a:lnTo>
                    <a:pt x="193607" y="120188"/>
                  </a:lnTo>
                  <a:lnTo>
                    <a:pt x="189654" y="128727"/>
                  </a:lnTo>
                  <a:lnTo>
                    <a:pt x="187117" y="131427"/>
                  </a:lnTo>
                  <a:lnTo>
                    <a:pt x="181478" y="134428"/>
                  </a:lnTo>
                  <a:lnTo>
                    <a:pt x="178492" y="134169"/>
                  </a:lnTo>
                  <a:lnTo>
                    <a:pt x="137053" y="114375"/>
                  </a:lnTo>
                  <a:lnTo>
                    <a:pt x="132063" y="108152"/>
                  </a:lnTo>
                  <a:lnTo>
                    <a:pt x="130732" y="105011"/>
                  </a:lnTo>
                  <a:lnTo>
                    <a:pt x="133020" y="100800"/>
                  </a:lnTo>
                  <a:lnTo>
                    <a:pt x="157963" y="77821"/>
                  </a:lnTo>
                  <a:lnTo>
                    <a:pt x="232845" y="41578"/>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2288"/>
            <p:cNvSpPr/>
            <p:nvPr/>
          </p:nvSpPr>
          <p:spPr>
            <a:xfrm>
              <a:off x="8401050" y="1381125"/>
              <a:ext cx="114301" cy="142273"/>
            </a:xfrm>
            <a:custGeom>
              <a:avLst/>
              <a:gdLst/>
              <a:ahLst/>
              <a:cxnLst/>
              <a:rect l="0" t="0" r="0" b="0"/>
              <a:pathLst>
                <a:path w="114301" h="142273">
                  <a:moveTo>
                    <a:pt x="0" y="0"/>
                  </a:moveTo>
                  <a:lnTo>
                    <a:pt x="0" y="5056"/>
                  </a:lnTo>
                  <a:lnTo>
                    <a:pt x="16247" y="50419"/>
                  </a:lnTo>
                  <a:lnTo>
                    <a:pt x="28648" y="87962"/>
                  </a:lnTo>
                  <a:lnTo>
                    <a:pt x="33899" y="99419"/>
                  </a:lnTo>
                  <a:lnTo>
                    <a:pt x="37547" y="125250"/>
                  </a:lnTo>
                  <a:lnTo>
                    <a:pt x="35032" y="132572"/>
                  </a:lnTo>
                  <a:lnTo>
                    <a:pt x="32880" y="136006"/>
                  </a:lnTo>
                  <a:lnTo>
                    <a:pt x="30387" y="138296"/>
                  </a:lnTo>
                  <a:lnTo>
                    <a:pt x="24794" y="140840"/>
                  </a:lnTo>
                  <a:lnTo>
                    <a:pt x="10639" y="142272"/>
                  </a:lnTo>
                  <a:lnTo>
                    <a:pt x="7093" y="141415"/>
                  </a:lnTo>
                  <a:lnTo>
                    <a:pt x="4728" y="139785"/>
                  </a:lnTo>
                  <a:lnTo>
                    <a:pt x="3152" y="137640"/>
                  </a:lnTo>
                  <a:lnTo>
                    <a:pt x="934" y="124508"/>
                  </a:lnTo>
                  <a:lnTo>
                    <a:pt x="8882" y="110370"/>
                  </a:lnTo>
                  <a:lnTo>
                    <a:pt x="45737" y="68854"/>
                  </a:lnTo>
                  <a:lnTo>
                    <a:pt x="50599" y="66011"/>
                  </a:lnTo>
                  <a:lnTo>
                    <a:pt x="54900" y="65174"/>
                  </a:lnTo>
                  <a:lnTo>
                    <a:pt x="64349" y="66379"/>
                  </a:lnTo>
                  <a:lnTo>
                    <a:pt x="88273" y="104639"/>
                  </a:lnTo>
                  <a:lnTo>
                    <a:pt x="94242" y="117670"/>
                  </a:lnTo>
                  <a:lnTo>
                    <a:pt x="96694" y="119721"/>
                  </a:lnTo>
                  <a:lnTo>
                    <a:pt x="102242" y="122001"/>
                  </a:lnTo>
                  <a:lnTo>
                    <a:pt x="114300" y="1238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2289"/>
            <p:cNvSpPr/>
            <p:nvPr/>
          </p:nvSpPr>
          <p:spPr>
            <a:xfrm>
              <a:off x="6743700" y="1476607"/>
              <a:ext cx="80881" cy="47394"/>
            </a:xfrm>
            <a:custGeom>
              <a:avLst/>
              <a:gdLst/>
              <a:ahLst/>
              <a:cxnLst/>
              <a:rect l="0" t="0" r="0" b="0"/>
              <a:pathLst>
                <a:path w="80881" h="47394">
                  <a:moveTo>
                    <a:pt x="0" y="18818"/>
                  </a:moveTo>
                  <a:lnTo>
                    <a:pt x="5057" y="18818"/>
                  </a:lnTo>
                  <a:lnTo>
                    <a:pt x="24909" y="5726"/>
                  </a:lnTo>
                  <a:lnTo>
                    <a:pt x="72109" y="0"/>
                  </a:lnTo>
                  <a:lnTo>
                    <a:pt x="77203" y="5516"/>
                  </a:lnTo>
                  <a:lnTo>
                    <a:pt x="80044" y="9950"/>
                  </a:lnTo>
                  <a:lnTo>
                    <a:pt x="80880" y="15023"/>
                  </a:lnTo>
                  <a:lnTo>
                    <a:pt x="76200" y="4739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2290"/>
            <p:cNvSpPr/>
            <p:nvPr/>
          </p:nvSpPr>
          <p:spPr>
            <a:xfrm>
              <a:off x="6743700" y="1391042"/>
              <a:ext cx="38101" cy="256784"/>
            </a:xfrm>
            <a:custGeom>
              <a:avLst/>
              <a:gdLst/>
              <a:ahLst/>
              <a:cxnLst/>
              <a:rect l="0" t="0" r="0" b="0"/>
              <a:pathLst>
                <a:path w="38101" h="256784">
                  <a:moveTo>
                    <a:pt x="0" y="9133"/>
                  </a:moveTo>
                  <a:lnTo>
                    <a:pt x="0" y="4077"/>
                  </a:lnTo>
                  <a:lnTo>
                    <a:pt x="1059" y="2587"/>
                  </a:lnTo>
                  <a:lnTo>
                    <a:pt x="2822" y="1594"/>
                  </a:lnTo>
                  <a:lnTo>
                    <a:pt x="8201" y="0"/>
                  </a:lnTo>
                  <a:lnTo>
                    <a:pt x="14466" y="44471"/>
                  </a:lnTo>
                  <a:lnTo>
                    <a:pt x="18145" y="87962"/>
                  </a:lnTo>
                  <a:lnTo>
                    <a:pt x="19840" y="133384"/>
                  </a:lnTo>
                  <a:lnTo>
                    <a:pt x="26536" y="175964"/>
                  </a:lnTo>
                  <a:lnTo>
                    <a:pt x="33229" y="215184"/>
                  </a:lnTo>
                  <a:lnTo>
                    <a:pt x="38100" y="25678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2291"/>
            <p:cNvSpPr/>
            <p:nvPr/>
          </p:nvSpPr>
          <p:spPr>
            <a:xfrm>
              <a:off x="7791450" y="1609725"/>
              <a:ext cx="3114676" cy="219076"/>
            </a:xfrm>
            <a:custGeom>
              <a:avLst/>
              <a:gdLst/>
              <a:ahLst/>
              <a:cxnLst/>
              <a:rect l="0" t="0" r="0" b="0"/>
              <a:pathLst>
                <a:path w="3114676" h="219076">
                  <a:moveTo>
                    <a:pt x="0" y="133350"/>
                  </a:moveTo>
                  <a:lnTo>
                    <a:pt x="0" y="120092"/>
                  </a:lnTo>
                  <a:lnTo>
                    <a:pt x="2822" y="114052"/>
                  </a:lnTo>
                  <a:lnTo>
                    <a:pt x="8201" y="106608"/>
                  </a:lnTo>
                  <a:lnTo>
                    <a:pt x="19246" y="100262"/>
                  </a:lnTo>
                  <a:lnTo>
                    <a:pt x="52786" y="93088"/>
                  </a:lnTo>
                  <a:lnTo>
                    <a:pt x="57415" y="90633"/>
                  </a:lnTo>
                  <a:lnTo>
                    <a:pt x="96540" y="83549"/>
                  </a:lnTo>
                  <a:lnTo>
                    <a:pt x="144103" y="76110"/>
                  </a:lnTo>
                  <a:lnTo>
                    <a:pt x="181221" y="69941"/>
                  </a:lnTo>
                  <a:lnTo>
                    <a:pt x="228320" y="66584"/>
                  </a:lnTo>
                  <a:lnTo>
                    <a:pt x="265912" y="59357"/>
                  </a:lnTo>
                  <a:lnTo>
                    <a:pt x="308565" y="51572"/>
                  </a:lnTo>
                  <a:lnTo>
                    <a:pt x="347426" y="47736"/>
                  </a:lnTo>
                  <a:lnTo>
                    <a:pt x="392361" y="40317"/>
                  </a:lnTo>
                  <a:lnTo>
                    <a:pt x="429168" y="35935"/>
                  </a:lnTo>
                  <a:lnTo>
                    <a:pt x="474476" y="30029"/>
                  </a:lnTo>
                  <a:lnTo>
                    <a:pt x="521604" y="27804"/>
                  </a:lnTo>
                  <a:lnTo>
                    <a:pt x="559067" y="22114"/>
                  </a:lnTo>
                  <a:lnTo>
                    <a:pt x="596979" y="19958"/>
                  </a:lnTo>
                  <a:lnTo>
                    <a:pt x="635023" y="18261"/>
                  </a:lnTo>
                  <a:lnTo>
                    <a:pt x="673107" y="12584"/>
                  </a:lnTo>
                  <a:lnTo>
                    <a:pt x="712260" y="10431"/>
                  </a:lnTo>
                  <a:lnTo>
                    <a:pt x="755847" y="9794"/>
                  </a:lnTo>
                  <a:lnTo>
                    <a:pt x="797101" y="8546"/>
                  </a:lnTo>
                  <a:lnTo>
                    <a:pt x="841310" y="3003"/>
                  </a:lnTo>
                  <a:lnTo>
                    <a:pt x="882748" y="890"/>
                  </a:lnTo>
                  <a:lnTo>
                    <a:pt x="927012" y="264"/>
                  </a:lnTo>
                  <a:lnTo>
                    <a:pt x="968466" y="78"/>
                  </a:lnTo>
                  <a:lnTo>
                    <a:pt x="1012735" y="23"/>
                  </a:lnTo>
                  <a:lnTo>
                    <a:pt x="1055250" y="7"/>
                  </a:lnTo>
                  <a:lnTo>
                    <a:pt x="1089183" y="3"/>
                  </a:lnTo>
                  <a:lnTo>
                    <a:pt x="1133875" y="1"/>
                  </a:lnTo>
                  <a:lnTo>
                    <a:pt x="1166461" y="0"/>
                  </a:lnTo>
                  <a:lnTo>
                    <a:pt x="1199993" y="0"/>
                  </a:lnTo>
                  <a:lnTo>
                    <a:pt x="1243730" y="0"/>
                  </a:lnTo>
                  <a:lnTo>
                    <a:pt x="1289733" y="0"/>
                  </a:lnTo>
                  <a:lnTo>
                    <a:pt x="1336878" y="0"/>
                  </a:lnTo>
                  <a:lnTo>
                    <a:pt x="1384360" y="0"/>
                  </a:lnTo>
                  <a:lnTo>
                    <a:pt x="1416077" y="0"/>
                  </a:lnTo>
                  <a:lnTo>
                    <a:pt x="1450634" y="0"/>
                  </a:lnTo>
                  <a:lnTo>
                    <a:pt x="1487160" y="0"/>
                  </a:lnTo>
                  <a:lnTo>
                    <a:pt x="1524560" y="0"/>
                  </a:lnTo>
                  <a:lnTo>
                    <a:pt x="1559527" y="2822"/>
                  </a:lnTo>
                  <a:lnTo>
                    <a:pt x="1593765" y="6546"/>
                  </a:lnTo>
                  <a:lnTo>
                    <a:pt x="1630149" y="8201"/>
                  </a:lnTo>
                  <a:lnTo>
                    <a:pt x="1664664" y="8936"/>
                  </a:lnTo>
                  <a:lnTo>
                    <a:pt x="1697642" y="10322"/>
                  </a:lnTo>
                  <a:lnTo>
                    <a:pt x="1729938" y="14465"/>
                  </a:lnTo>
                  <a:lnTo>
                    <a:pt x="1761931" y="17012"/>
                  </a:lnTo>
                  <a:lnTo>
                    <a:pt x="1793789" y="19203"/>
                  </a:lnTo>
                  <a:lnTo>
                    <a:pt x="1825586" y="23704"/>
                  </a:lnTo>
                  <a:lnTo>
                    <a:pt x="1860180" y="26410"/>
                  </a:lnTo>
                  <a:lnTo>
                    <a:pt x="1894605" y="27613"/>
                  </a:lnTo>
                  <a:lnTo>
                    <a:pt x="1939903" y="29348"/>
                  </a:lnTo>
                  <a:lnTo>
                    <a:pt x="1974486" y="33505"/>
                  </a:lnTo>
                  <a:lnTo>
                    <a:pt x="2008203" y="38880"/>
                  </a:lnTo>
                  <a:lnTo>
                    <a:pt x="2040827" y="43738"/>
                  </a:lnTo>
                  <a:lnTo>
                    <a:pt x="2072964" y="45898"/>
                  </a:lnTo>
                  <a:lnTo>
                    <a:pt x="2104887" y="49680"/>
                  </a:lnTo>
                  <a:lnTo>
                    <a:pt x="2149787" y="57759"/>
                  </a:lnTo>
                  <a:lnTo>
                    <a:pt x="2192724" y="64033"/>
                  </a:lnTo>
                  <a:lnTo>
                    <a:pt x="2238959" y="65892"/>
                  </a:lnTo>
                  <a:lnTo>
                    <a:pt x="2283351" y="69265"/>
                  </a:lnTo>
                  <a:lnTo>
                    <a:pt x="2326137" y="74145"/>
                  </a:lnTo>
                  <a:lnTo>
                    <a:pt x="2369508" y="78413"/>
                  </a:lnTo>
                  <a:lnTo>
                    <a:pt x="2409168" y="86381"/>
                  </a:lnTo>
                  <a:lnTo>
                    <a:pt x="2450553" y="92622"/>
                  </a:lnTo>
                  <a:lnTo>
                    <a:pt x="2493507" y="97293"/>
                  </a:lnTo>
                  <a:lnTo>
                    <a:pt x="2533044" y="102558"/>
                  </a:lnTo>
                  <a:lnTo>
                    <a:pt x="2579274" y="109394"/>
                  </a:lnTo>
                  <a:lnTo>
                    <a:pt x="2626584" y="114389"/>
                  </a:lnTo>
                  <a:lnTo>
                    <a:pt x="2673872" y="121648"/>
                  </a:lnTo>
                  <a:lnTo>
                    <a:pt x="2712780" y="126002"/>
                  </a:lnTo>
                  <a:lnTo>
                    <a:pt x="2758880" y="131173"/>
                  </a:lnTo>
                  <a:lnTo>
                    <a:pt x="2796529" y="132705"/>
                  </a:lnTo>
                  <a:lnTo>
                    <a:pt x="2837695" y="138279"/>
                  </a:lnTo>
                  <a:lnTo>
                    <a:pt x="2878436" y="142270"/>
                  </a:lnTo>
                  <a:lnTo>
                    <a:pt x="2925135" y="147812"/>
                  </a:lnTo>
                  <a:lnTo>
                    <a:pt x="2965678" y="158040"/>
                  </a:lnTo>
                  <a:lnTo>
                    <a:pt x="3005382" y="162890"/>
                  </a:lnTo>
                  <a:lnTo>
                    <a:pt x="3044427" y="176793"/>
                  </a:lnTo>
                  <a:lnTo>
                    <a:pt x="3114675" y="2190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2292"/>
            <p:cNvSpPr/>
            <p:nvPr/>
          </p:nvSpPr>
          <p:spPr>
            <a:xfrm>
              <a:off x="6863286" y="1391729"/>
              <a:ext cx="218993" cy="307288"/>
            </a:xfrm>
            <a:custGeom>
              <a:avLst/>
              <a:gdLst/>
              <a:ahLst/>
              <a:cxnLst/>
              <a:rect l="0" t="0" r="0" b="0"/>
              <a:pathLst>
                <a:path w="218993" h="307288">
                  <a:moveTo>
                    <a:pt x="4239" y="113221"/>
                  </a:moveTo>
                  <a:lnTo>
                    <a:pt x="31961" y="113221"/>
                  </a:lnTo>
                  <a:lnTo>
                    <a:pt x="35421" y="112163"/>
                  </a:lnTo>
                  <a:lnTo>
                    <a:pt x="37727" y="110399"/>
                  </a:lnTo>
                  <a:lnTo>
                    <a:pt x="46484" y="99963"/>
                  </a:lnTo>
                  <a:lnTo>
                    <a:pt x="47219" y="96974"/>
                  </a:lnTo>
                  <a:lnTo>
                    <a:pt x="46651" y="93923"/>
                  </a:lnTo>
                  <a:lnTo>
                    <a:pt x="45214" y="90831"/>
                  </a:lnTo>
                  <a:lnTo>
                    <a:pt x="43197" y="88769"/>
                  </a:lnTo>
                  <a:lnTo>
                    <a:pt x="38134" y="86478"/>
                  </a:lnTo>
                  <a:lnTo>
                    <a:pt x="29334" y="85189"/>
                  </a:lnTo>
                  <a:lnTo>
                    <a:pt x="23153" y="87709"/>
                  </a:lnTo>
                  <a:lnTo>
                    <a:pt x="10563" y="97951"/>
                  </a:lnTo>
                  <a:lnTo>
                    <a:pt x="1056" y="117163"/>
                  </a:lnTo>
                  <a:lnTo>
                    <a:pt x="0" y="123257"/>
                  </a:lnTo>
                  <a:lnTo>
                    <a:pt x="1650" y="132851"/>
                  </a:lnTo>
                  <a:lnTo>
                    <a:pt x="3571" y="135833"/>
                  </a:lnTo>
                  <a:lnTo>
                    <a:pt x="5910" y="137820"/>
                  </a:lnTo>
                  <a:lnTo>
                    <a:pt x="8529" y="139146"/>
                  </a:lnTo>
                  <a:lnTo>
                    <a:pt x="17082" y="137796"/>
                  </a:lnTo>
                  <a:lnTo>
                    <a:pt x="56871" y="122395"/>
                  </a:lnTo>
                  <a:lnTo>
                    <a:pt x="66790" y="117298"/>
                  </a:lnTo>
                  <a:lnTo>
                    <a:pt x="78253" y="115033"/>
                  </a:lnTo>
                  <a:lnTo>
                    <a:pt x="82157" y="115487"/>
                  </a:lnTo>
                  <a:lnTo>
                    <a:pt x="84759" y="116848"/>
                  </a:lnTo>
                  <a:lnTo>
                    <a:pt x="86494" y="118814"/>
                  </a:lnTo>
                  <a:lnTo>
                    <a:pt x="88422" y="123821"/>
                  </a:lnTo>
                  <a:lnTo>
                    <a:pt x="88936" y="126638"/>
                  </a:lnTo>
                  <a:lnTo>
                    <a:pt x="98074" y="145034"/>
                  </a:lnTo>
                  <a:lnTo>
                    <a:pt x="99210" y="155567"/>
                  </a:lnTo>
                  <a:lnTo>
                    <a:pt x="99365" y="153914"/>
                  </a:lnTo>
                  <a:lnTo>
                    <a:pt x="91934" y="141301"/>
                  </a:lnTo>
                  <a:lnTo>
                    <a:pt x="91277" y="138291"/>
                  </a:lnTo>
                  <a:lnTo>
                    <a:pt x="97828" y="111706"/>
                  </a:lnTo>
                  <a:lnTo>
                    <a:pt x="106287" y="93604"/>
                  </a:lnTo>
                  <a:lnTo>
                    <a:pt x="118628" y="80771"/>
                  </a:lnTo>
                  <a:lnTo>
                    <a:pt x="148970" y="45026"/>
                  </a:lnTo>
                  <a:lnTo>
                    <a:pt x="181069" y="17353"/>
                  </a:lnTo>
                  <a:lnTo>
                    <a:pt x="193938" y="0"/>
                  </a:lnTo>
                  <a:lnTo>
                    <a:pt x="194708" y="45098"/>
                  </a:lnTo>
                  <a:lnTo>
                    <a:pt x="194733" y="91886"/>
                  </a:lnTo>
                  <a:lnTo>
                    <a:pt x="194737" y="133828"/>
                  </a:lnTo>
                  <a:lnTo>
                    <a:pt x="201284" y="178322"/>
                  </a:lnTo>
                  <a:lnTo>
                    <a:pt x="206498" y="217685"/>
                  </a:lnTo>
                  <a:lnTo>
                    <a:pt x="213887" y="259034"/>
                  </a:lnTo>
                  <a:lnTo>
                    <a:pt x="218992" y="283425"/>
                  </a:lnTo>
                  <a:lnTo>
                    <a:pt x="216807" y="293995"/>
                  </a:lnTo>
                  <a:lnTo>
                    <a:pt x="209627" y="305896"/>
                  </a:lnTo>
                  <a:lnTo>
                    <a:pt x="206782" y="307287"/>
                  </a:lnTo>
                  <a:lnTo>
                    <a:pt x="203825" y="307157"/>
                  </a:lnTo>
                  <a:lnTo>
                    <a:pt x="197719" y="304190"/>
                  </a:lnTo>
                  <a:lnTo>
                    <a:pt x="191477" y="299343"/>
                  </a:lnTo>
                  <a:lnTo>
                    <a:pt x="176957" y="280552"/>
                  </a:lnTo>
                  <a:lnTo>
                    <a:pt x="164305" y="249819"/>
                  </a:lnTo>
                  <a:lnTo>
                    <a:pt x="162869" y="231787"/>
                  </a:lnTo>
                  <a:lnTo>
                    <a:pt x="175689" y="17037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2293"/>
            <p:cNvSpPr/>
            <p:nvPr/>
          </p:nvSpPr>
          <p:spPr>
            <a:xfrm>
              <a:off x="4962525" y="1562100"/>
              <a:ext cx="2905126" cy="228601"/>
            </a:xfrm>
            <a:custGeom>
              <a:avLst/>
              <a:gdLst/>
              <a:ahLst/>
              <a:cxnLst/>
              <a:rect l="0" t="0" r="0" b="0"/>
              <a:pathLst>
                <a:path w="2905126" h="228601">
                  <a:moveTo>
                    <a:pt x="0" y="228600"/>
                  </a:moveTo>
                  <a:lnTo>
                    <a:pt x="0" y="206210"/>
                  </a:lnTo>
                  <a:lnTo>
                    <a:pt x="2822" y="199952"/>
                  </a:lnTo>
                  <a:lnTo>
                    <a:pt x="22390" y="177796"/>
                  </a:lnTo>
                  <a:lnTo>
                    <a:pt x="41503" y="166157"/>
                  </a:lnTo>
                  <a:lnTo>
                    <a:pt x="79508" y="154692"/>
                  </a:lnTo>
                  <a:lnTo>
                    <a:pt x="114104" y="145788"/>
                  </a:lnTo>
                  <a:lnTo>
                    <a:pt x="154224" y="136447"/>
                  </a:lnTo>
                  <a:lnTo>
                    <a:pt x="196819" y="126632"/>
                  </a:lnTo>
                  <a:lnTo>
                    <a:pt x="242819" y="121834"/>
                  </a:lnTo>
                  <a:lnTo>
                    <a:pt x="288199" y="116532"/>
                  </a:lnTo>
                  <a:lnTo>
                    <a:pt x="330220" y="114961"/>
                  </a:lnTo>
                  <a:lnTo>
                    <a:pt x="374421" y="111674"/>
                  </a:lnTo>
                  <a:lnTo>
                    <a:pt x="417801" y="106138"/>
                  </a:lnTo>
                  <a:lnTo>
                    <a:pt x="458002" y="105044"/>
                  </a:lnTo>
                  <a:lnTo>
                    <a:pt x="502789" y="104828"/>
                  </a:lnTo>
                  <a:lnTo>
                    <a:pt x="542523" y="104785"/>
                  </a:lnTo>
                  <a:lnTo>
                    <a:pt x="586549" y="104778"/>
                  </a:lnTo>
                  <a:lnTo>
                    <a:pt x="624403" y="104777"/>
                  </a:lnTo>
                  <a:lnTo>
                    <a:pt x="665921" y="104776"/>
                  </a:lnTo>
                  <a:lnTo>
                    <a:pt x="709068" y="104775"/>
                  </a:lnTo>
                  <a:lnTo>
                    <a:pt x="754783" y="109831"/>
                  </a:lnTo>
                  <a:lnTo>
                    <a:pt x="789132" y="112314"/>
                  </a:lnTo>
                  <a:lnTo>
                    <a:pt x="829092" y="113417"/>
                  </a:lnTo>
                  <a:lnTo>
                    <a:pt x="871546" y="113908"/>
                  </a:lnTo>
                  <a:lnTo>
                    <a:pt x="916872" y="119240"/>
                  </a:lnTo>
                  <a:lnTo>
                    <a:pt x="955466" y="122467"/>
                  </a:lnTo>
                  <a:lnTo>
                    <a:pt x="998770" y="123423"/>
                  </a:lnTo>
                  <a:lnTo>
                    <a:pt x="1037975" y="123646"/>
                  </a:lnTo>
                  <a:lnTo>
                    <a:pt x="1079389" y="122687"/>
                  </a:lnTo>
                  <a:lnTo>
                    <a:pt x="1126504" y="118314"/>
                  </a:lnTo>
                  <a:lnTo>
                    <a:pt x="1168334" y="121722"/>
                  </a:lnTo>
                  <a:lnTo>
                    <a:pt x="1212713" y="123202"/>
                  </a:lnTo>
                  <a:lnTo>
                    <a:pt x="1254202" y="123640"/>
                  </a:lnTo>
                  <a:lnTo>
                    <a:pt x="1298480" y="123770"/>
                  </a:lnTo>
                  <a:lnTo>
                    <a:pt x="1339940" y="123809"/>
                  </a:lnTo>
                  <a:lnTo>
                    <a:pt x="1384209" y="123820"/>
                  </a:lnTo>
                  <a:lnTo>
                    <a:pt x="1425666" y="123823"/>
                  </a:lnTo>
                  <a:lnTo>
                    <a:pt x="1470993" y="123825"/>
                  </a:lnTo>
                  <a:lnTo>
                    <a:pt x="1517936" y="123825"/>
                  </a:lnTo>
                  <a:lnTo>
                    <a:pt x="1564301" y="123825"/>
                  </a:lnTo>
                  <a:lnTo>
                    <a:pt x="1606379" y="123825"/>
                  </a:lnTo>
                  <a:lnTo>
                    <a:pt x="1651891" y="123825"/>
                  </a:lnTo>
                  <a:lnTo>
                    <a:pt x="1697830" y="123825"/>
                  </a:lnTo>
                  <a:lnTo>
                    <a:pt x="1739782" y="123825"/>
                  </a:lnTo>
                  <a:lnTo>
                    <a:pt x="1785256" y="122767"/>
                  </a:lnTo>
                  <a:lnTo>
                    <a:pt x="1832243" y="117279"/>
                  </a:lnTo>
                  <a:lnTo>
                    <a:pt x="1879679" y="115183"/>
                  </a:lnTo>
                  <a:lnTo>
                    <a:pt x="1926191" y="114561"/>
                  </a:lnTo>
                  <a:lnTo>
                    <a:pt x="1968311" y="114378"/>
                  </a:lnTo>
                  <a:lnTo>
                    <a:pt x="2012776" y="114323"/>
                  </a:lnTo>
                  <a:lnTo>
                    <a:pt x="2053233" y="114307"/>
                  </a:lnTo>
                  <a:lnTo>
                    <a:pt x="2093089" y="114302"/>
                  </a:lnTo>
                  <a:lnTo>
                    <a:pt x="2136884" y="114301"/>
                  </a:lnTo>
                  <a:lnTo>
                    <a:pt x="2177142" y="113242"/>
                  </a:lnTo>
                  <a:lnTo>
                    <a:pt x="2215881" y="107754"/>
                  </a:lnTo>
                  <a:lnTo>
                    <a:pt x="2253112" y="105658"/>
                  </a:lnTo>
                  <a:lnTo>
                    <a:pt x="2297495" y="104949"/>
                  </a:lnTo>
                  <a:lnTo>
                    <a:pt x="2334209" y="104827"/>
                  </a:lnTo>
                  <a:lnTo>
                    <a:pt x="2380365" y="101968"/>
                  </a:lnTo>
                  <a:lnTo>
                    <a:pt x="2415781" y="98236"/>
                  </a:lnTo>
                  <a:lnTo>
                    <a:pt x="2454628" y="96135"/>
                  </a:lnTo>
                  <a:lnTo>
                    <a:pt x="2491422" y="95512"/>
                  </a:lnTo>
                  <a:lnTo>
                    <a:pt x="2526077" y="95328"/>
                  </a:lnTo>
                  <a:lnTo>
                    <a:pt x="2571976" y="95273"/>
                  </a:lnTo>
                  <a:lnTo>
                    <a:pt x="2609211" y="95257"/>
                  </a:lnTo>
                  <a:lnTo>
                    <a:pt x="2652817" y="96310"/>
                  </a:lnTo>
                  <a:lnTo>
                    <a:pt x="2696077" y="101796"/>
                  </a:lnTo>
                  <a:lnTo>
                    <a:pt x="2736910" y="107009"/>
                  </a:lnTo>
                  <a:lnTo>
                    <a:pt x="2780057" y="117916"/>
                  </a:lnTo>
                  <a:lnTo>
                    <a:pt x="2823013" y="131083"/>
                  </a:lnTo>
                  <a:lnTo>
                    <a:pt x="2841755" y="138911"/>
                  </a:lnTo>
                  <a:lnTo>
                    <a:pt x="2885538" y="142871"/>
                  </a:lnTo>
                  <a:lnTo>
                    <a:pt x="2886071" y="100963"/>
                  </a:lnTo>
                  <a:lnTo>
                    <a:pt x="2887133" y="56220"/>
                  </a:lnTo>
                  <a:lnTo>
                    <a:pt x="2895426" y="11209"/>
                  </a:lnTo>
                  <a:lnTo>
                    <a:pt x="29051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080090200"/>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Consumer and Producer Surplus in imperfect competition</a:t>
            </a:r>
          </a:p>
        </p:txBody>
      </p:sp>
      <p:sp>
        <p:nvSpPr>
          <p:cNvPr id="3" name="Content Placeholder 2"/>
          <p:cNvSpPr>
            <a:spLocks noGrp="1"/>
          </p:cNvSpPr>
          <p:nvPr>
            <p:ph idx="1"/>
          </p:nvPr>
        </p:nvSpPr>
        <p:spPr/>
        <p:txBody>
          <a:bodyPr/>
          <a:lstStyle/>
          <a:p>
            <a:endParaRPr lang="en-US"/>
          </a:p>
        </p:txBody>
      </p:sp>
      <p:grpSp>
        <p:nvGrpSpPr>
          <p:cNvPr id="1250" name="SMARTInkShape-Group297"/>
          <p:cNvGrpSpPr/>
          <p:nvPr/>
        </p:nvGrpSpPr>
        <p:grpSpPr>
          <a:xfrm>
            <a:off x="4078024" y="2915974"/>
            <a:ext cx="3554886" cy="1189302"/>
            <a:chOff x="4078024" y="2915974"/>
            <a:chExt cx="3554886" cy="1189302"/>
          </a:xfrm>
        </p:grpSpPr>
        <p:sp>
          <p:nvSpPr>
            <p:cNvPr id="1226" name="SMARTInkShape-2294"/>
            <p:cNvSpPr/>
            <p:nvPr/>
          </p:nvSpPr>
          <p:spPr>
            <a:xfrm>
              <a:off x="6000750" y="3110510"/>
              <a:ext cx="190501" cy="80366"/>
            </a:xfrm>
            <a:custGeom>
              <a:avLst/>
              <a:gdLst/>
              <a:ahLst/>
              <a:cxnLst/>
              <a:rect l="0" t="0" r="0" b="0"/>
              <a:pathLst>
                <a:path w="190501" h="80366">
                  <a:moveTo>
                    <a:pt x="0" y="51790"/>
                  </a:moveTo>
                  <a:lnTo>
                    <a:pt x="22390" y="51790"/>
                  </a:lnTo>
                  <a:lnTo>
                    <a:pt x="36855" y="46733"/>
                  </a:lnTo>
                  <a:lnTo>
                    <a:pt x="45661" y="38607"/>
                  </a:lnTo>
                  <a:lnTo>
                    <a:pt x="62183" y="17637"/>
                  </a:lnTo>
                  <a:lnTo>
                    <a:pt x="65344" y="7569"/>
                  </a:lnTo>
                  <a:lnTo>
                    <a:pt x="66084" y="1092"/>
                  </a:lnTo>
                  <a:lnTo>
                    <a:pt x="64164" y="0"/>
                  </a:lnTo>
                  <a:lnTo>
                    <a:pt x="50221" y="3407"/>
                  </a:lnTo>
                  <a:lnTo>
                    <a:pt x="26395" y="38814"/>
                  </a:lnTo>
                  <a:lnTo>
                    <a:pt x="21226" y="53002"/>
                  </a:lnTo>
                  <a:lnTo>
                    <a:pt x="22839" y="63265"/>
                  </a:lnTo>
                  <a:lnTo>
                    <a:pt x="24751" y="68965"/>
                  </a:lnTo>
                  <a:lnTo>
                    <a:pt x="28142" y="72765"/>
                  </a:lnTo>
                  <a:lnTo>
                    <a:pt x="37555" y="76987"/>
                  </a:lnTo>
                  <a:lnTo>
                    <a:pt x="49698" y="79364"/>
                  </a:lnTo>
                  <a:lnTo>
                    <a:pt x="75168" y="75012"/>
                  </a:lnTo>
                  <a:lnTo>
                    <a:pt x="120867" y="53489"/>
                  </a:lnTo>
                  <a:lnTo>
                    <a:pt x="134152" y="45137"/>
                  </a:lnTo>
                  <a:lnTo>
                    <a:pt x="159827" y="15993"/>
                  </a:lnTo>
                  <a:lnTo>
                    <a:pt x="160526" y="16284"/>
                  </a:lnTo>
                  <a:lnTo>
                    <a:pt x="176098" y="59696"/>
                  </a:lnTo>
                  <a:lnTo>
                    <a:pt x="190500" y="8036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7" name="SMARTInkShape-2295"/>
            <p:cNvSpPr/>
            <p:nvPr/>
          </p:nvSpPr>
          <p:spPr>
            <a:xfrm>
              <a:off x="4268524" y="3067050"/>
              <a:ext cx="541602" cy="333376"/>
            </a:xfrm>
            <a:custGeom>
              <a:avLst/>
              <a:gdLst/>
              <a:ahLst/>
              <a:cxnLst/>
              <a:rect l="0" t="0" r="0" b="0"/>
              <a:pathLst>
                <a:path w="541602" h="333376">
                  <a:moveTo>
                    <a:pt x="8201" y="333375"/>
                  </a:moveTo>
                  <a:lnTo>
                    <a:pt x="0" y="333375"/>
                  </a:lnTo>
                  <a:lnTo>
                    <a:pt x="4125" y="323262"/>
                  </a:lnTo>
                  <a:lnTo>
                    <a:pt x="35542" y="278910"/>
                  </a:lnTo>
                  <a:lnTo>
                    <a:pt x="68727" y="236201"/>
                  </a:lnTo>
                  <a:lnTo>
                    <a:pt x="110599" y="200608"/>
                  </a:lnTo>
                  <a:lnTo>
                    <a:pt x="154134" y="167293"/>
                  </a:lnTo>
                  <a:lnTo>
                    <a:pt x="193022" y="142702"/>
                  </a:lnTo>
                  <a:lnTo>
                    <a:pt x="235679" y="117715"/>
                  </a:lnTo>
                  <a:lnTo>
                    <a:pt x="274679" y="97218"/>
                  </a:lnTo>
                  <a:lnTo>
                    <a:pt x="312957" y="80391"/>
                  </a:lnTo>
                  <a:lnTo>
                    <a:pt x="351092" y="66876"/>
                  </a:lnTo>
                  <a:lnTo>
                    <a:pt x="397666" y="50827"/>
                  </a:lnTo>
                  <a:lnTo>
                    <a:pt x="434931" y="38105"/>
                  </a:lnTo>
                  <a:lnTo>
                    <a:pt x="482195" y="25401"/>
                  </a:lnTo>
                  <a:lnTo>
                    <a:pt x="527143" y="10779"/>
                  </a:lnTo>
                  <a:lnTo>
                    <a:pt x="541601"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8" name="SMARTInkShape-2296"/>
            <p:cNvSpPr/>
            <p:nvPr/>
          </p:nvSpPr>
          <p:spPr>
            <a:xfrm>
              <a:off x="4162817" y="4000500"/>
              <a:ext cx="256784" cy="9526"/>
            </a:xfrm>
            <a:custGeom>
              <a:avLst/>
              <a:gdLst/>
              <a:ahLst/>
              <a:cxnLst/>
              <a:rect l="0" t="0" r="0" b="0"/>
              <a:pathLst>
                <a:path w="256784" h="9526">
                  <a:moveTo>
                    <a:pt x="9133" y="0"/>
                  </a:moveTo>
                  <a:lnTo>
                    <a:pt x="932" y="0"/>
                  </a:lnTo>
                  <a:lnTo>
                    <a:pt x="491" y="1058"/>
                  </a:lnTo>
                  <a:lnTo>
                    <a:pt x="0" y="5056"/>
                  </a:lnTo>
                  <a:lnTo>
                    <a:pt x="928" y="6546"/>
                  </a:lnTo>
                  <a:lnTo>
                    <a:pt x="2605" y="7539"/>
                  </a:lnTo>
                  <a:lnTo>
                    <a:pt x="7843" y="9133"/>
                  </a:lnTo>
                  <a:lnTo>
                    <a:pt x="45648" y="9491"/>
                  </a:lnTo>
                  <a:lnTo>
                    <a:pt x="91827" y="9520"/>
                  </a:lnTo>
                  <a:lnTo>
                    <a:pt x="129772" y="9524"/>
                  </a:lnTo>
                  <a:lnTo>
                    <a:pt x="171487" y="9525"/>
                  </a:lnTo>
                  <a:lnTo>
                    <a:pt x="256783"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9" name="SMARTInkShape-2297"/>
            <p:cNvSpPr/>
            <p:nvPr/>
          </p:nvSpPr>
          <p:spPr>
            <a:xfrm>
              <a:off x="5392212" y="3114675"/>
              <a:ext cx="122764" cy="66676"/>
            </a:xfrm>
            <a:custGeom>
              <a:avLst/>
              <a:gdLst/>
              <a:ahLst/>
              <a:cxnLst/>
              <a:rect l="0" t="0" r="0" b="0"/>
              <a:pathLst>
                <a:path w="122764" h="66676">
                  <a:moveTo>
                    <a:pt x="56088" y="0"/>
                  </a:moveTo>
                  <a:lnTo>
                    <a:pt x="42831" y="0"/>
                  </a:lnTo>
                  <a:lnTo>
                    <a:pt x="33968" y="8467"/>
                  </a:lnTo>
                  <a:lnTo>
                    <a:pt x="1327" y="46134"/>
                  </a:lnTo>
                  <a:lnTo>
                    <a:pt x="0" y="51548"/>
                  </a:lnTo>
                  <a:lnTo>
                    <a:pt x="704" y="53415"/>
                  </a:lnTo>
                  <a:lnTo>
                    <a:pt x="2232" y="54660"/>
                  </a:lnTo>
                  <a:lnTo>
                    <a:pt x="4309" y="55490"/>
                  </a:lnTo>
                  <a:lnTo>
                    <a:pt x="12261" y="53590"/>
                  </a:lnTo>
                  <a:lnTo>
                    <a:pt x="29556" y="48803"/>
                  </a:lnTo>
                  <a:lnTo>
                    <a:pt x="36535" y="42504"/>
                  </a:lnTo>
                  <a:lnTo>
                    <a:pt x="49639" y="26270"/>
                  </a:lnTo>
                  <a:lnTo>
                    <a:pt x="71923" y="11483"/>
                  </a:lnTo>
                  <a:lnTo>
                    <a:pt x="72995" y="11888"/>
                  </a:lnTo>
                  <a:lnTo>
                    <a:pt x="73709" y="13217"/>
                  </a:lnTo>
                  <a:lnTo>
                    <a:pt x="75012" y="28899"/>
                  </a:lnTo>
                  <a:lnTo>
                    <a:pt x="76181" y="51039"/>
                  </a:lnTo>
                  <a:lnTo>
                    <a:pt x="80187" y="59020"/>
                  </a:lnTo>
                  <a:lnTo>
                    <a:pt x="83796" y="61571"/>
                  </a:lnTo>
                  <a:lnTo>
                    <a:pt x="93450" y="64407"/>
                  </a:lnTo>
                  <a:lnTo>
                    <a:pt x="122763" y="666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0" name="SMARTInkShape-2298"/>
            <p:cNvSpPr/>
            <p:nvPr/>
          </p:nvSpPr>
          <p:spPr>
            <a:xfrm>
              <a:off x="6667500" y="3105150"/>
              <a:ext cx="180976" cy="19051"/>
            </a:xfrm>
            <a:custGeom>
              <a:avLst/>
              <a:gdLst/>
              <a:ahLst/>
              <a:cxnLst/>
              <a:rect l="0" t="0" r="0" b="0"/>
              <a:pathLst>
                <a:path w="180976" h="19051">
                  <a:moveTo>
                    <a:pt x="0" y="19050"/>
                  </a:moveTo>
                  <a:lnTo>
                    <a:pt x="15209" y="17992"/>
                  </a:lnTo>
                  <a:lnTo>
                    <a:pt x="36726" y="12504"/>
                  </a:lnTo>
                  <a:lnTo>
                    <a:pt x="79321" y="9349"/>
                  </a:lnTo>
                  <a:lnTo>
                    <a:pt x="118635" y="3240"/>
                  </a:lnTo>
                  <a:lnTo>
                    <a:pt x="1809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1" name="SMARTInkShape-2299"/>
            <p:cNvSpPr/>
            <p:nvPr/>
          </p:nvSpPr>
          <p:spPr>
            <a:xfrm>
              <a:off x="4715105" y="3038485"/>
              <a:ext cx="113319" cy="142866"/>
            </a:xfrm>
            <a:custGeom>
              <a:avLst/>
              <a:gdLst/>
              <a:ahLst/>
              <a:cxnLst/>
              <a:rect l="0" t="0" r="0" b="0"/>
              <a:pathLst>
                <a:path w="113319" h="142866">
                  <a:moveTo>
                    <a:pt x="47395" y="19040"/>
                  </a:moveTo>
                  <a:lnTo>
                    <a:pt x="42339" y="13983"/>
                  </a:lnTo>
                  <a:lnTo>
                    <a:pt x="24025" y="10839"/>
                  </a:lnTo>
                  <a:lnTo>
                    <a:pt x="8603" y="9907"/>
                  </a:lnTo>
                  <a:lnTo>
                    <a:pt x="5659" y="8718"/>
                  </a:lnTo>
                  <a:lnTo>
                    <a:pt x="3696" y="6867"/>
                  </a:lnTo>
                  <a:lnTo>
                    <a:pt x="0" y="393"/>
                  </a:lnTo>
                  <a:lnTo>
                    <a:pt x="46769" y="0"/>
                  </a:lnTo>
                  <a:lnTo>
                    <a:pt x="76670" y="1050"/>
                  </a:lnTo>
                  <a:lnTo>
                    <a:pt x="96403" y="7595"/>
                  </a:lnTo>
                  <a:lnTo>
                    <a:pt x="105513" y="13248"/>
                  </a:lnTo>
                  <a:lnTo>
                    <a:pt x="110267" y="19288"/>
                  </a:lnTo>
                  <a:lnTo>
                    <a:pt x="112380" y="26559"/>
                  </a:lnTo>
                  <a:lnTo>
                    <a:pt x="113318" y="36846"/>
                  </a:lnTo>
                  <a:lnTo>
                    <a:pt x="108790" y="54537"/>
                  </a:lnTo>
                  <a:lnTo>
                    <a:pt x="78403" y="97172"/>
                  </a:lnTo>
                  <a:lnTo>
                    <a:pt x="47395" y="14286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2" name="SMARTInkShape-2300"/>
            <p:cNvSpPr/>
            <p:nvPr/>
          </p:nvSpPr>
          <p:spPr>
            <a:xfrm>
              <a:off x="4124325" y="3457575"/>
              <a:ext cx="419101" cy="19051"/>
            </a:xfrm>
            <a:custGeom>
              <a:avLst/>
              <a:gdLst/>
              <a:ahLst/>
              <a:cxnLst/>
              <a:rect l="0" t="0" r="0" b="0"/>
              <a:pathLst>
                <a:path w="419101" h="19051">
                  <a:moveTo>
                    <a:pt x="0" y="0"/>
                  </a:moveTo>
                  <a:lnTo>
                    <a:pt x="45761" y="0"/>
                  </a:lnTo>
                  <a:lnTo>
                    <a:pt x="88532" y="1058"/>
                  </a:lnTo>
                  <a:lnTo>
                    <a:pt x="119781" y="5057"/>
                  </a:lnTo>
                  <a:lnTo>
                    <a:pt x="154836" y="7539"/>
                  </a:lnTo>
                  <a:lnTo>
                    <a:pt x="191583" y="8642"/>
                  </a:lnTo>
                  <a:lnTo>
                    <a:pt x="229081" y="9133"/>
                  </a:lnTo>
                  <a:lnTo>
                    <a:pt x="270723" y="9409"/>
                  </a:lnTo>
                  <a:lnTo>
                    <a:pt x="308226" y="9491"/>
                  </a:lnTo>
                  <a:lnTo>
                    <a:pt x="353608" y="9521"/>
                  </a:lnTo>
                  <a:lnTo>
                    <a:pt x="381350" y="12346"/>
                  </a:lnTo>
                  <a:lnTo>
                    <a:pt x="41910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3" name="SMARTInkShape-2301"/>
            <p:cNvSpPr/>
            <p:nvPr/>
          </p:nvSpPr>
          <p:spPr>
            <a:xfrm>
              <a:off x="5019675" y="3009900"/>
              <a:ext cx="9526" cy="219076"/>
            </a:xfrm>
            <a:custGeom>
              <a:avLst/>
              <a:gdLst/>
              <a:ahLst/>
              <a:cxnLst/>
              <a:rect l="0" t="0" r="0" b="0"/>
              <a:pathLst>
                <a:path w="9526" h="219076">
                  <a:moveTo>
                    <a:pt x="9525" y="0"/>
                  </a:moveTo>
                  <a:lnTo>
                    <a:pt x="4469" y="0"/>
                  </a:lnTo>
                  <a:lnTo>
                    <a:pt x="2979" y="2117"/>
                  </a:lnTo>
                  <a:lnTo>
                    <a:pt x="392" y="21459"/>
                  </a:lnTo>
                  <a:lnTo>
                    <a:pt x="1136" y="65191"/>
                  </a:lnTo>
                  <a:lnTo>
                    <a:pt x="6569" y="106217"/>
                  </a:lnTo>
                  <a:lnTo>
                    <a:pt x="7591" y="135306"/>
                  </a:lnTo>
                  <a:lnTo>
                    <a:pt x="0" y="2190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4" name="SMARTInkShape-2302"/>
            <p:cNvSpPr/>
            <p:nvPr/>
          </p:nvSpPr>
          <p:spPr>
            <a:xfrm>
              <a:off x="5762625" y="3105150"/>
              <a:ext cx="171451" cy="94552"/>
            </a:xfrm>
            <a:custGeom>
              <a:avLst/>
              <a:gdLst/>
              <a:ahLst/>
              <a:cxnLst/>
              <a:rect l="0" t="0" r="0" b="0"/>
              <a:pathLst>
                <a:path w="171451" h="94552">
                  <a:moveTo>
                    <a:pt x="0" y="0"/>
                  </a:moveTo>
                  <a:lnTo>
                    <a:pt x="18314" y="39772"/>
                  </a:lnTo>
                  <a:lnTo>
                    <a:pt x="50698" y="87289"/>
                  </a:lnTo>
                  <a:lnTo>
                    <a:pt x="56584" y="94551"/>
                  </a:lnTo>
                  <a:lnTo>
                    <a:pt x="62039" y="89986"/>
                  </a:lnTo>
                  <a:lnTo>
                    <a:pt x="64614" y="79152"/>
                  </a:lnTo>
                  <a:lnTo>
                    <a:pt x="67462" y="51385"/>
                  </a:lnTo>
                  <a:lnTo>
                    <a:pt x="75797" y="29589"/>
                  </a:lnTo>
                  <a:lnTo>
                    <a:pt x="81138" y="28875"/>
                  </a:lnTo>
                  <a:lnTo>
                    <a:pt x="83724" y="30892"/>
                  </a:lnTo>
                  <a:lnTo>
                    <a:pt x="89422" y="38777"/>
                  </a:lnTo>
                  <a:lnTo>
                    <a:pt x="100127" y="59643"/>
                  </a:lnTo>
                  <a:lnTo>
                    <a:pt x="115745" y="74116"/>
                  </a:lnTo>
                  <a:lnTo>
                    <a:pt x="130956" y="82285"/>
                  </a:lnTo>
                  <a:lnTo>
                    <a:pt x="138636" y="85255"/>
                  </a:lnTo>
                  <a:lnTo>
                    <a:pt x="145577" y="90102"/>
                  </a:lnTo>
                  <a:lnTo>
                    <a:pt x="147851" y="90760"/>
                  </a:lnTo>
                  <a:lnTo>
                    <a:pt x="149368" y="90140"/>
                  </a:lnTo>
                  <a:lnTo>
                    <a:pt x="157280" y="75870"/>
                  </a:lnTo>
                  <a:lnTo>
                    <a:pt x="17145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5" name="SMARTInkShape-2303"/>
            <p:cNvSpPr/>
            <p:nvPr/>
          </p:nvSpPr>
          <p:spPr>
            <a:xfrm>
              <a:off x="7172325" y="3105150"/>
              <a:ext cx="89416" cy="83859"/>
            </a:xfrm>
            <a:custGeom>
              <a:avLst/>
              <a:gdLst/>
              <a:ahLst/>
              <a:cxnLst/>
              <a:rect l="0" t="0" r="0" b="0"/>
              <a:pathLst>
                <a:path w="89416" h="83859">
                  <a:moveTo>
                    <a:pt x="0" y="47625"/>
                  </a:moveTo>
                  <a:lnTo>
                    <a:pt x="5057" y="52682"/>
                  </a:lnTo>
                  <a:lnTo>
                    <a:pt x="7539" y="57986"/>
                  </a:lnTo>
                  <a:lnTo>
                    <a:pt x="8201" y="60882"/>
                  </a:lnTo>
                  <a:lnTo>
                    <a:pt x="14189" y="70015"/>
                  </a:lnTo>
                  <a:lnTo>
                    <a:pt x="27722" y="79424"/>
                  </a:lnTo>
                  <a:lnTo>
                    <a:pt x="40082" y="83858"/>
                  </a:lnTo>
                  <a:lnTo>
                    <a:pt x="60559" y="80115"/>
                  </a:lnTo>
                  <a:lnTo>
                    <a:pt x="66832" y="75635"/>
                  </a:lnTo>
                  <a:lnTo>
                    <a:pt x="88085" y="41828"/>
                  </a:lnTo>
                  <a:lnTo>
                    <a:pt x="89415" y="36352"/>
                  </a:lnTo>
                  <a:lnTo>
                    <a:pt x="89243" y="31643"/>
                  </a:lnTo>
                  <a:lnTo>
                    <a:pt x="88071" y="27445"/>
                  </a:lnTo>
                  <a:lnTo>
                    <a:pt x="81124" y="19959"/>
                  </a:lnTo>
                  <a:lnTo>
                    <a:pt x="476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6" name="SMARTInkShape-2304"/>
            <p:cNvSpPr/>
            <p:nvPr/>
          </p:nvSpPr>
          <p:spPr>
            <a:xfrm>
              <a:off x="5553986" y="3002788"/>
              <a:ext cx="122915" cy="188088"/>
            </a:xfrm>
            <a:custGeom>
              <a:avLst/>
              <a:gdLst/>
              <a:ahLst/>
              <a:cxnLst/>
              <a:rect l="0" t="0" r="0" b="0"/>
              <a:pathLst>
                <a:path w="122915" h="188088">
                  <a:moveTo>
                    <a:pt x="37189" y="121412"/>
                  </a:moveTo>
                  <a:lnTo>
                    <a:pt x="28988" y="121412"/>
                  </a:lnTo>
                  <a:lnTo>
                    <a:pt x="9466" y="139726"/>
                  </a:lnTo>
                  <a:lnTo>
                    <a:pt x="3701" y="148249"/>
                  </a:lnTo>
                  <a:lnTo>
                    <a:pt x="1139" y="156623"/>
                  </a:lnTo>
                  <a:lnTo>
                    <a:pt x="0" y="167400"/>
                  </a:lnTo>
                  <a:lnTo>
                    <a:pt x="2316" y="176423"/>
                  </a:lnTo>
                  <a:lnTo>
                    <a:pt x="4415" y="180311"/>
                  </a:lnTo>
                  <a:lnTo>
                    <a:pt x="6873" y="182903"/>
                  </a:lnTo>
                  <a:lnTo>
                    <a:pt x="12427" y="185783"/>
                  </a:lnTo>
                  <a:lnTo>
                    <a:pt x="21503" y="187404"/>
                  </a:lnTo>
                  <a:lnTo>
                    <a:pt x="30570" y="182139"/>
                  </a:lnTo>
                  <a:lnTo>
                    <a:pt x="48582" y="166569"/>
                  </a:lnTo>
                  <a:lnTo>
                    <a:pt x="59026" y="146433"/>
                  </a:lnTo>
                  <a:lnTo>
                    <a:pt x="67700" y="106611"/>
                  </a:lnTo>
                  <a:lnTo>
                    <a:pt x="73790" y="60045"/>
                  </a:lnTo>
                  <a:lnTo>
                    <a:pt x="75201" y="14320"/>
                  </a:lnTo>
                  <a:lnTo>
                    <a:pt x="75278" y="0"/>
                  </a:lnTo>
                  <a:lnTo>
                    <a:pt x="75288" y="11056"/>
                  </a:lnTo>
                  <a:lnTo>
                    <a:pt x="88546" y="52775"/>
                  </a:lnTo>
                  <a:lnTo>
                    <a:pt x="94253" y="97937"/>
                  </a:lnTo>
                  <a:lnTo>
                    <a:pt x="107446" y="141343"/>
                  </a:lnTo>
                  <a:lnTo>
                    <a:pt x="122914" y="18808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7" name="SMARTInkShape-2305"/>
            <p:cNvSpPr/>
            <p:nvPr/>
          </p:nvSpPr>
          <p:spPr>
            <a:xfrm>
              <a:off x="4105275" y="3573199"/>
              <a:ext cx="504826" cy="27252"/>
            </a:xfrm>
            <a:custGeom>
              <a:avLst/>
              <a:gdLst/>
              <a:ahLst/>
              <a:cxnLst/>
              <a:rect l="0" t="0" r="0" b="0"/>
              <a:pathLst>
                <a:path w="504826" h="27252">
                  <a:moveTo>
                    <a:pt x="0" y="8201"/>
                  </a:moveTo>
                  <a:lnTo>
                    <a:pt x="40434" y="8201"/>
                  </a:lnTo>
                  <a:lnTo>
                    <a:pt x="86774" y="8201"/>
                  </a:lnTo>
                  <a:lnTo>
                    <a:pt x="127246" y="7143"/>
                  </a:lnTo>
                  <a:lnTo>
                    <a:pt x="169054" y="1655"/>
                  </a:lnTo>
                  <a:lnTo>
                    <a:pt x="203193" y="0"/>
                  </a:lnTo>
                  <a:lnTo>
                    <a:pt x="242944" y="4125"/>
                  </a:lnTo>
                  <a:lnTo>
                    <a:pt x="290000" y="6993"/>
                  </a:lnTo>
                  <a:lnTo>
                    <a:pt x="325739" y="7664"/>
                  </a:lnTo>
                  <a:lnTo>
                    <a:pt x="373093" y="8042"/>
                  </a:lnTo>
                  <a:lnTo>
                    <a:pt x="410055" y="10976"/>
                  </a:lnTo>
                  <a:lnTo>
                    <a:pt x="447817" y="15726"/>
                  </a:lnTo>
                  <a:lnTo>
                    <a:pt x="504825" y="2725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8" name="SMARTInkShape-2306"/>
            <p:cNvSpPr/>
            <p:nvPr/>
          </p:nvSpPr>
          <p:spPr>
            <a:xfrm>
              <a:off x="7555720" y="3086100"/>
              <a:ext cx="77190" cy="142876"/>
            </a:xfrm>
            <a:custGeom>
              <a:avLst/>
              <a:gdLst/>
              <a:ahLst/>
              <a:cxnLst/>
              <a:rect l="0" t="0" r="0" b="0"/>
              <a:pathLst>
                <a:path w="77190" h="142876">
                  <a:moveTo>
                    <a:pt x="64280" y="0"/>
                  </a:moveTo>
                  <a:lnTo>
                    <a:pt x="72481" y="0"/>
                  </a:lnTo>
                  <a:lnTo>
                    <a:pt x="52231" y="0"/>
                  </a:lnTo>
                  <a:lnTo>
                    <a:pt x="19330" y="13257"/>
                  </a:lnTo>
                  <a:lnTo>
                    <a:pt x="5688" y="22390"/>
                  </a:lnTo>
                  <a:lnTo>
                    <a:pt x="1198" y="31471"/>
                  </a:lnTo>
                  <a:lnTo>
                    <a:pt x="0" y="36856"/>
                  </a:lnTo>
                  <a:lnTo>
                    <a:pt x="260" y="41504"/>
                  </a:lnTo>
                  <a:lnTo>
                    <a:pt x="3371" y="49491"/>
                  </a:lnTo>
                  <a:lnTo>
                    <a:pt x="16129" y="64993"/>
                  </a:lnTo>
                  <a:lnTo>
                    <a:pt x="63158" y="96675"/>
                  </a:lnTo>
                  <a:lnTo>
                    <a:pt x="75706" y="107431"/>
                  </a:lnTo>
                  <a:lnTo>
                    <a:pt x="77189" y="110779"/>
                  </a:lnTo>
                  <a:lnTo>
                    <a:pt x="77120" y="114069"/>
                  </a:lnTo>
                  <a:lnTo>
                    <a:pt x="76015" y="117321"/>
                  </a:lnTo>
                  <a:lnTo>
                    <a:pt x="66320" y="123757"/>
                  </a:lnTo>
                  <a:lnTo>
                    <a:pt x="35705" y="1428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9" name="SMARTInkShape-2307"/>
            <p:cNvSpPr/>
            <p:nvPr/>
          </p:nvSpPr>
          <p:spPr>
            <a:xfrm>
              <a:off x="6467475" y="2981948"/>
              <a:ext cx="142876" cy="256553"/>
            </a:xfrm>
            <a:custGeom>
              <a:avLst/>
              <a:gdLst/>
              <a:ahLst/>
              <a:cxnLst/>
              <a:rect l="0" t="0" r="0" b="0"/>
              <a:pathLst>
                <a:path w="142876" h="256553">
                  <a:moveTo>
                    <a:pt x="0" y="180352"/>
                  </a:moveTo>
                  <a:lnTo>
                    <a:pt x="22793" y="134767"/>
                  </a:lnTo>
                  <a:lnTo>
                    <a:pt x="40932" y="88376"/>
                  </a:lnTo>
                  <a:lnTo>
                    <a:pt x="46303" y="48707"/>
                  </a:lnTo>
                  <a:lnTo>
                    <a:pt x="47451" y="17776"/>
                  </a:lnTo>
                  <a:lnTo>
                    <a:pt x="44726" y="10024"/>
                  </a:lnTo>
                  <a:lnTo>
                    <a:pt x="38488" y="0"/>
                  </a:lnTo>
                  <a:lnTo>
                    <a:pt x="31631" y="22313"/>
                  </a:lnTo>
                  <a:lnTo>
                    <a:pt x="28977" y="61507"/>
                  </a:lnTo>
                  <a:lnTo>
                    <a:pt x="29713" y="104274"/>
                  </a:lnTo>
                  <a:lnTo>
                    <a:pt x="36130" y="151292"/>
                  </a:lnTo>
                  <a:lnTo>
                    <a:pt x="40749" y="197373"/>
                  </a:lnTo>
                  <a:lnTo>
                    <a:pt x="47223" y="217218"/>
                  </a:lnTo>
                  <a:lnTo>
                    <a:pt x="50268" y="215081"/>
                  </a:lnTo>
                  <a:lnTo>
                    <a:pt x="52563" y="213030"/>
                  </a:lnTo>
                  <a:lnTo>
                    <a:pt x="55111" y="207928"/>
                  </a:lnTo>
                  <a:lnTo>
                    <a:pt x="70288" y="165185"/>
                  </a:lnTo>
                  <a:lnTo>
                    <a:pt x="76395" y="157736"/>
                  </a:lnTo>
                  <a:lnTo>
                    <a:pt x="98647" y="146016"/>
                  </a:lnTo>
                  <a:lnTo>
                    <a:pt x="106638" y="143925"/>
                  </a:lnTo>
                  <a:lnTo>
                    <a:pt x="110251" y="144426"/>
                  </a:lnTo>
                  <a:lnTo>
                    <a:pt x="117086" y="147804"/>
                  </a:lnTo>
                  <a:lnTo>
                    <a:pt x="126885" y="160713"/>
                  </a:lnTo>
                  <a:lnTo>
                    <a:pt x="138619" y="190584"/>
                  </a:lnTo>
                  <a:lnTo>
                    <a:pt x="142626" y="237357"/>
                  </a:lnTo>
                  <a:lnTo>
                    <a:pt x="142875" y="25655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0" name="SMARTInkShape-2308"/>
            <p:cNvSpPr/>
            <p:nvPr/>
          </p:nvSpPr>
          <p:spPr>
            <a:xfrm>
              <a:off x="6291970" y="3117016"/>
              <a:ext cx="98738" cy="347113"/>
            </a:xfrm>
            <a:custGeom>
              <a:avLst/>
              <a:gdLst/>
              <a:ahLst/>
              <a:cxnLst/>
              <a:rect l="0" t="0" r="0" b="0"/>
              <a:pathLst>
                <a:path w="98738" h="347113">
                  <a:moveTo>
                    <a:pt x="51680" y="45284"/>
                  </a:moveTo>
                  <a:lnTo>
                    <a:pt x="68157" y="9511"/>
                  </a:lnTo>
                  <a:lnTo>
                    <a:pt x="70222" y="0"/>
                  </a:lnTo>
                  <a:lnTo>
                    <a:pt x="55410" y="3409"/>
                  </a:lnTo>
                  <a:lnTo>
                    <a:pt x="45224" y="11151"/>
                  </a:lnTo>
                  <a:lnTo>
                    <a:pt x="11909" y="51866"/>
                  </a:lnTo>
                  <a:lnTo>
                    <a:pt x="6382" y="65696"/>
                  </a:lnTo>
                  <a:lnTo>
                    <a:pt x="6665" y="68417"/>
                  </a:lnTo>
                  <a:lnTo>
                    <a:pt x="7912" y="70231"/>
                  </a:lnTo>
                  <a:lnTo>
                    <a:pt x="9801" y="71440"/>
                  </a:lnTo>
                  <a:lnTo>
                    <a:pt x="17546" y="69962"/>
                  </a:lnTo>
                  <a:lnTo>
                    <a:pt x="30982" y="63179"/>
                  </a:lnTo>
                  <a:lnTo>
                    <a:pt x="38247" y="58529"/>
                  </a:lnTo>
                  <a:lnTo>
                    <a:pt x="49346" y="55911"/>
                  </a:lnTo>
                  <a:lnTo>
                    <a:pt x="72552" y="54954"/>
                  </a:lnTo>
                  <a:lnTo>
                    <a:pt x="76179" y="57022"/>
                  </a:lnTo>
                  <a:lnTo>
                    <a:pt x="83028" y="64965"/>
                  </a:lnTo>
                  <a:lnTo>
                    <a:pt x="92836" y="91450"/>
                  </a:lnTo>
                  <a:lnTo>
                    <a:pt x="97388" y="136221"/>
                  </a:lnTo>
                  <a:lnTo>
                    <a:pt x="98737" y="174534"/>
                  </a:lnTo>
                  <a:lnTo>
                    <a:pt x="94081" y="216107"/>
                  </a:lnTo>
                  <a:lnTo>
                    <a:pt x="85998" y="261939"/>
                  </a:lnTo>
                  <a:lnTo>
                    <a:pt x="81956" y="293863"/>
                  </a:lnTo>
                  <a:lnTo>
                    <a:pt x="72545" y="312397"/>
                  </a:lnTo>
                  <a:lnTo>
                    <a:pt x="52218" y="335037"/>
                  </a:lnTo>
                  <a:lnTo>
                    <a:pt x="35610" y="345625"/>
                  </a:lnTo>
                  <a:lnTo>
                    <a:pt x="31442" y="347112"/>
                  </a:lnTo>
                  <a:lnTo>
                    <a:pt x="21166" y="345941"/>
                  </a:lnTo>
                  <a:lnTo>
                    <a:pt x="15462" y="344147"/>
                  </a:lnTo>
                  <a:lnTo>
                    <a:pt x="11660" y="339776"/>
                  </a:lnTo>
                  <a:lnTo>
                    <a:pt x="0" y="311215"/>
                  </a:lnTo>
                  <a:lnTo>
                    <a:pt x="1352" y="304063"/>
                  </a:lnTo>
                  <a:lnTo>
                    <a:pt x="20690" y="264990"/>
                  </a:lnTo>
                  <a:lnTo>
                    <a:pt x="51680" y="19768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1" name="SMARTInkShape-2309"/>
            <p:cNvSpPr/>
            <p:nvPr/>
          </p:nvSpPr>
          <p:spPr>
            <a:xfrm>
              <a:off x="4210050" y="4086225"/>
              <a:ext cx="114301" cy="19051"/>
            </a:xfrm>
            <a:custGeom>
              <a:avLst/>
              <a:gdLst/>
              <a:ahLst/>
              <a:cxnLst/>
              <a:rect l="0" t="0" r="0" b="0"/>
              <a:pathLst>
                <a:path w="114301" h="19051">
                  <a:moveTo>
                    <a:pt x="0" y="19050"/>
                  </a:moveTo>
                  <a:lnTo>
                    <a:pt x="17900" y="11511"/>
                  </a:lnTo>
                  <a:lnTo>
                    <a:pt x="57586" y="8728"/>
                  </a:lnTo>
                  <a:lnTo>
                    <a:pt x="1143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2" name="SMARTInkShape-2310"/>
            <p:cNvSpPr/>
            <p:nvPr/>
          </p:nvSpPr>
          <p:spPr>
            <a:xfrm>
              <a:off x="4114800" y="3867150"/>
              <a:ext cx="552451" cy="19051"/>
            </a:xfrm>
            <a:custGeom>
              <a:avLst/>
              <a:gdLst/>
              <a:ahLst/>
              <a:cxnLst/>
              <a:rect l="0" t="0" r="0" b="0"/>
              <a:pathLst>
                <a:path w="552451" h="19051">
                  <a:moveTo>
                    <a:pt x="0" y="19050"/>
                  </a:moveTo>
                  <a:lnTo>
                    <a:pt x="43257" y="16228"/>
                  </a:lnTo>
                  <a:lnTo>
                    <a:pt x="80550" y="11511"/>
                  </a:lnTo>
                  <a:lnTo>
                    <a:pt x="125390" y="9917"/>
                  </a:lnTo>
                  <a:lnTo>
                    <a:pt x="162977" y="9641"/>
                  </a:lnTo>
                  <a:lnTo>
                    <a:pt x="207876" y="3002"/>
                  </a:lnTo>
                  <a:lnTo>
                    <a:pt x="247319" y="593"/>
                  </a:lnTo>
                  <a:lnTo>
                    <a:pt x="290741" y="117"/>
                  </a:lnTo>
                  <a:lnTo>
                    <a:pt x="336713" y="23"/>
                  </a:lnTo>
                  <a:lnTo>
                    <a:pt x="372253" y="10"/>
                  </a:lnTo>
                  <a:lnTo>
                    <a:pt x="408630" y="3"/>
                  </a:lnTo>
                  <a:lnTo>
                    <a:pt x="453039" y="1"/>
                  </a:lnTo>
                  <a:lnTo>
                    <a:pt x="496301" y="0"/>
                  </a:lnTo>
                  <a:lnTo>
                    <a:pt x="55245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3" name="SMARTInkShape-2311"/>
            <p:cNvSpPr/>
            <p:nvPr/>
          </p:nvSpPr>
          <p:spPr>
            <a:xfrm>
              <a:off x="5258482" y="3096106"/>
              <a:ext cx="75519" cy="94770"/>
            </a:xfrm>
            <a:custGeom>
              <a:avLst/>
              <a:gdLst/>
              <a:ahLst/>
              <a:cxnLst/>
              <a:rect l="0" t="0" r="0" b="0"/>
              <a:pathLst>
                <a:path w="75519" h="94770">
                  <a:moveTo>
                    <a:pt x="18368" y="37619"/>
                  </a:moveTo>
                  <a:lnTo>
                    <a:pt x="18368" y="42676"/>
                  </a:lnTo>
                  <a:lnTo>
                    <a:pt x="19427" y="44165"/>
                  </a:lnTo>
                  <a:lnTo>
                    <a:pt x="21190" y="45158"/>
                  </a:lnTo>
                  <a:lnTo>
                    <a:pt x="31625" y="46752"/>
                  </a:lnTo>
                  <a:lnTo>
                    <a:pt x="40758" y="47028"/>
                  </a:lnTo>
                  <a:lnTo>
                    <a:pt x="43878" y="44950"/>
                  </a:lnTo>
                  <a:lnTo>
                    <a:pt x="56490" y="26406"/>
                  </a:lnTo>
                  <a:lnTo>
                    <a:pt x="64116" y="12474"/>
                  </a:lnTo>
                  <a:lnTo>
                    <a:pt x="63683" y="10272"/>
                  </a:lnTo>
                  <a:lnTo>
                    <a:pt x="60381" y="5004"/>
                  </a:lnTo>
                  <a:lnTo>
                    <a:pt x="52562" y="1957"/>
                  </a:lnTo>
                  <a:lnTo>
                    <a:pt x="35353" y="0"/>
                  </a:lnTo>
                  <a:lnTo>
                    <a:pt x="25564" y="5377"/>
                  </a:lnTo>
                  <a:lnTo>
                    <a:pt x="19990" y="9775"/>
                  </a:lnTo>
                  <a:lnTo>
                    <a:pt x="7090" y="31133"/>
                  </a:lnTo>
                  <a:lnTo>
                    <a:pt x="1621" y="47456"/>
                  </a:lnTo>
                  <a:lnTo>
                    <a:pt x="0" y="64052"/>
                  </a:lnTo>
                  <a:lnTo>
                    <a:pt x="2443" y="73356"/>
                  </a:lnTo>
                  <a:lnTo>
                    <a:pt x="4577" y="77319"/>
                  </a:lnTo>
                  <a:lnTo>
                    <a:pt x="15414" y="84544"/>
                  </a:lnTo>
                  <a:lnTo>
                    <a:pt x="30813" y="90225"/>
                  </a:lnTo>
                  <a:lnTo>
                    <a:pt x="75518" y="9476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4" name="SMARTInkShape-2312"/>
            <p:cNvSpPr/>
            <p:nvPr/>
          </p:nvSpPr>
          <p:spPr>
            <a:xfrm>
              <a:off x="4078024" y="3714751"/>
              <a:ext cx="636852" cy="19050"/>
            </a:xfrm>
            <a:custGeom>
              <a:avLst/>
              <a:gdLst/>
              <a:ahLst/>
              <a:cxnLst/>
              <a:rect l="0" t="0" r="0" b="0"/>
              <a:pathLst>
                <a:path w="636852" h="19050">
                  <a:moveTo>
                    <a:pt x="8201" y="19049"/>
                  </a:moveTo>
                  <a:lnTo>
                    <a:pt x="0" y="19049"/>
                  </a:lnTo>
                  <a:lnTo>
                    <a:pt x="36854" y="16227"/>
                  </a:lnTo>
                  <a:lnTo>
                    <a:pt x="80543" y="11510"/>
                  </a:lnTo>
                  <a:lnTo>
                    <a:pt x="125239" y="7290"/>
                  </a:lnTo>
                  <a:lnTo>
                    <a:pt x="161412" y="2159"/>
                  </a:lnTo>
                  <a:lnTo>
                    <a:pt x="198941" y="639"/>
                  </a:lnTo>
                  <a:lnTo>
                    <a:pt x="245339" y="189"/>
                  </a:lnTo>
                  <a:lnTo>
                    <a:pt x="281871" y="83"/>
                  </a:lnTo>
                  <a:lnTo>
                    <a:pt x="326237" y="24"/>
                  </a:lnTo>
                  <a:lnTo>
                    <a:pt x="366194" y="6"/>
                  </a:lnTo>
                  <a:lnTo>
                    <a:pt x="408019" y="1"/>
                  </a:lnTo>
                  <a:lnTo>
                    <a:pt x="445543" y="0"/>
                  </a:lnTo>
                  <a:lnTo>
                    <a:pt x="484092" y="2821"/>
                  </a:lnTo>
                  <a:lnTo>
                    <a:pt x="519216" y="6545"/>
                  </a:lnTo>
                  <a:lnTo>
                    <a:pt x="557899" y="8641"/>
                  </a:lnTo>
                  <a:lnTo>
                    <a:pt x="636851" y="1904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5" name="SMARTInkShape-2313"/>
            <p:cNvSpPr/>
            <p:nvPr/>
          </p:nvSpPr>
          <p:spPr>
            <a:xfrm>
              <a:off x="6686550" y="2990850"/>
              <a:ext cx="38101" cy="257176"/>
            </a:xfrm>
            <a:custGeom>
              <a:avLst/>
              <a:gdLst/>
              <a:ahLst/>
              <a:cxnLst/>
              <a:rect l="0" t="0" r="0" b="0"/>
              <a:pathLst>
                <a:path w="38101" h="257176">
                  <a:moveTo>
                    <a:pt x="0" y="0"/>
                  </a:moveTo>
                  <a:lnTo>
                    <a:pt x="0" y="5057"/>
                  </a:lnTo>
                  <a:lnTo>
                    <a:pt x="8201" y="40704"/>
                  </a:lnTo>
                  <a:lnTo>
                    <a:pt x="12173" y="86068"/>
                  </a:lnTo>
                  <a:lnTo>
                    <a:pt x="17691" y="123893"/>
                  </a:lnTo>
                  <a:lnTo>
                    <a:pt x="23704" y="162533"/>
                  </a:lnTo>
                  <a:lnTo>
                    <a:pt x="27132" y="202439"/>
                  </a:lnTo>
                  <a:lnTo>
                    <a:pt x="38100" y="2571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6" name="SMARTInkShape-2314"/>
            <p:cNvSpPr/>
            <p:nvPr/>
          </p:nvSpPr>
          <p:spPr>
            <a:xfrm>
              <a:off x="4981575" y="2990850"/>
              <a:ext cx="133351" cy="19051"/>
            </a:xfrm>
            <a:custGeom>
              <a:avLst/>
              <a:gdLst/>
              <a:ahLst/>
              <a:cxnLst/>
              <a:rect l="0" t="0" r="0" b="0"/>
              <a:pathLst>
                <a:path w="133351" h="19051">
                  <a:moveTo>
                    <a:pt x="0" y="0"/>
                  </a:moveTo>
                  <a:lnTo>
                    <a:pt x="44829" y="0"/>
                  </a:lnTo>
                  <a:lnTo>
                    <a:pt x="86231" y="7605"/>
                  </a:lnTo>
                  <a:lnTo>
                    <a:pt x="13335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7" name="SMARTInkShape-2315"/>
            <p:cNvSpPr/>
            <p:nvPr/>
          </p:nvSpPr>
          <p:spPr>
            <a:xfrm>
              <a:off x="5076825" y="3105150"/>
              <a:ext cx="152401" cy="152401"/>
            </a:xfrm>
            <a:custGeom>
              <a:avLst/>
              <a:gdLst/>
              <a:ahLst/>
              <a:cxnLst/>
              <a:rect l="0" t="0" r="0" b="0"/>
              <a:pathLst>
                <a:path w="152401" h="152401">
                  <a:moveTo>
                    <a:pt x="152400" y="0"/>
                  </a:moveTo>
                  <a:lnTo>
                    <a:pt x="152400" y="5057"/>
                  </a:lnTo>
                  <a:lnTo>
                    <a:pt x="137191" y="36943"/>
                  </a:lnTo>
                  <a:lnTo>
                    <a:pt x="97507" y="82568"/>
                  </a:lnTo>
                  <a:lnTo>
                    <a:pt x="52108" y="121085"/>
                  </a:lnTo>
                  <a:lnTo>
                    <a:pt x="0" y="1524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8" name="SMARTInkShape-2316"/>
            <p:cNvSpPr/>
            <p:nvPr/>
          </p:nvSpPr>
          <p:spPr>
            <a:xfrm>
              <a:off x="7372350" y="3076575"/>
              <a:ext cx="97735" cy="171451"/>
            </a:xfrm>
            <a:custGeom>
              <a:avLst/>
              <a:gdLst/>
              <a:ahLst/>
              <a:cxnLst/>
              <a:rect l="0" t="0" r="0" b="0"/>
              <a:pathLst>
                <a:path w="97735" h="171451">
                  <a:moveTo>
                    <a:pt x="66675" y="0"/>
                  </a:moveTo>
                  <a:lnTo>
                    <a:pt x="71732" y="0"/>
                  </a:lnTo>
                  <a:lnTo>
                    <a:pt x="71104" y="1058"/>
                  </a:lnTo>
                  <a:lnTo>
                    <a:pt x="26246" y="27447"/>
                  </a:lnTo>
                  <a:lnTo>
                    <a:pt x="16957" y="36187"/>
                  </a:lnTo>
                  <a:lnTo>
                    <a:pt x="12829" y="43600"/>
                  </a:lnTo>
                  <a:lnTo>
                    <a:pt x="10503" y="54782"/>
                  </a:lnTo>
                  <a:lnTo>
                    <a:pt x="9961" y="65270"/>
                  </a:lnTo>
                  <a:lnTo>
                    <a:pt x="11932" y="69971"/>
                  </a:lnTo>
                  <a:lnTo>
                    <a:pt x="19767" y="78018"/>
                  </a:lnTo>
                  <a:lnTo>
                    <a:pt x="58499" y="97893"/>
                  </a:lnTo>
                  <a:lnTo>
                    <a:pt x="80480" y="109439"/>
                  </a:lnTo>
                  <a:lnTo>
                    <a:pt x="85403" y="111059"/>
                  </a:lnTo>
                  <a:lnTo>
                    <a:pt x="93696" y="118504"/>
                  </a:lnTo>
                  <a:lnTo>
                    <a:pt x="97389" y="123453"/>
                  </a:lnTo>
                  <a:lnTo>
                    <a:pt x="97734" y="127810"/>
                  </a:lnTo>
                  <a:lnTo>
                    <a:pt x="95848" y="131773"/>
                  </a:lnTo>
                  <a:lnTo>
                    <a:pt x="88108" y="138999"/>
                  </a:lnTo>
                  <a:lnTo>
                    <a:pt x="69733" y="149017"/>
                  </a:lnTo>
                  <a:lnTo>
                    <a:pt x="0"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9" name="SMARTInkShape-2317"/>
            <p:cNvSpPr/>
            <p:nvPr/>
          </p:nvSpPr>
          <p:spPr>
            <a:xfrm>
              <a:off x="7067550" y="2915974"/>
              <a:ext cx="38101" cy="303477"/>
            </a:xfrm>
            <a:custGeom>
              <a:avLst/>
              <a:gdLst/>
              <a:ahLst/>
              <a:cxnLst/>
              <a:rect l="0" t="0" r="0" b="0"/>
              <a:pathLst>
                <a:path w="38101" h="303477">
                  <a:moveTo>
                    <a:pt x="0" y="8201"/>
                  </a:moveTo>
                  <a:lnTo>
                    <a:pt x="0" y="0"/>
                  </a:lnTo>
                  <a:lnTo>
                    <a:pt x="0" y="44770"/>
                  </a:lnTo>
                  <a:lnTo>
                    <a:pt x="0" y="89592"/>
                  </a:lnTo>
                  <a:lnTo>
                    <a:pt x="0" y="134622"/>
                  </a:lnTo>
                  <a:lnTo>
                    <a:pt x="2822" y="173718"/>
                  </a:lnTo>
                  <a:lnTo>
                    <a:pt x="10361" y="218815"/>
                  </a:lnTo>
                  <a:lnTo>
                    <a:pt x="19298" y="254403"/>
                  </a:lnTo>
                  <a:lnTo>
                    <a:pt x="38100" y="30347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55" name="SMARTInkShape-Group298"/>
          <p:cNvGrpSpPr/>
          <p:nvPr/>
        </p:nvGrpSpPr>
        <p:grpSpPr>
          <a:xfrm>
            <a:off x="923925" y="3496246"/>
            <a:ext cx="1933576" cy="409005"/>
            <a:chOff x="923925" y="3496246"/>
            <a:chExt cx="1933576" cy="409005"/>
          </a:xfrm>
        </p:grpSpPr>
        <p:sp>
          <p:nvSpPr>
            <p:cNvPr id="1251" name="SMARTInkShape-2318"/>
            <p:cNvSpPr/>
            <p:nvPr/>
          </p:nvSpPr>
          <p:spPr>
            <a:xfrm>
              <a:off x="1394390" y="3496246"/>
              <a:ext cx="1463111" cy="142305"/>
            </a:xfrm>
            <a:custGeom>
              <a:avLst/>
              <a:gdLst/>
              <a:ahLst/>
              <a:cxnLst/>
              <a:rect l="0" t="0" r="0" b="0"/>
              <a:pathLst>
                <a:path w="1463111" h="142305">
                  <a:moveTo>
                    <a:pt x="1463110" y="142304"/>
                  </a:moveTo>
                  <a:lnTo>
                    <a:pt x="1463110" y="137247"/>
                  </a:lnTo>
                  <a:lnTo>
                    <a:pt x="1460288" y="131943"/>
                  </a:lnTo>
                  <a:lnTo>
                    <a:pt x="1454447" y="126057"/>
                  </a:lnTo>
                  <a:lnTo>
                    <a:pt x="1412342" y="101360"/>
                  </a:lnTo>
                  <a:lnTo>
                    <a:pt x="1395038" y="92357"/>
                  </a:lnTo>
                  <a:lnTo>
                    <a:pt x="1352415" y="83755"/>
                  </a:lnTo>
                  <a:lnTo>
                    <a:pt x="1311778" y="75214"/>
                  </a:lnTo>
                  <a:lnTo>
                    <a:pt x="1272927" y="63159"/>
                  </a:lnTo>
                  <a:lnTo>
                    <a:pt x="1231781" y="49003"/>
                  </a:lnTo>
                  <a:lnTo>
                    <a:pt x="1200489" y="41570"/>
                  </a:lnTo>
                  <a:lnTo>
                    <a:pt x="1165415" y="34739"/>
                  </a:lnTo>
                  <a:lnTo>
                    <a:pt x="1128659" y="30998"/>
                  </a:lnTo>
                  <a:lnTo>
                    <a:pt x="1090098" y="28276"/>
                  </a:lnTo>
                  <a:lnTo>
                    <a:pt x="1048266" y="23539"/>
                  </a:lnTo>
                  <a:lnTo>
                    <a:pt x="1007802" y="17906"/>
                  </a:lnTo>
                  <a:lnTo>
                    <a:pt x="967592" y="12932"/>
                  </a:lnTo>
                  <a:lnTo>
                    <a:pt x="925027" y="10722"/>
                  </a:lnTo>
                  <a:lnTo>
                    <a:pt x="881415" y="9740"/>
                  </a:lnTo>
                  <a:lnTo>
                    <a:pt x="837337" y="9303"/>
                  </a:lnTo>
                  <a:lnTo>
                    <a:pt x="793053" y="9109"/>
                  </a:lnTo>
                  <a:lnTo>
                    <a:pt x="748676" y="9023"/>
                  </a:lnTo>
                  <a:lnTo>
                    <a:pt x="705317" y="8985"/>
                  </a:lnTo>
                  <a:lnTo>
                    <a:pt x="664880" y="8968"/>
                  </a:lnTo>
                  <a:lnTo>
                    <a:pt x="622919" y="11783"/>
                  </a:lnTo>
                  <a:lnTo>
                    <a:pt x="580633" y="15503"/>
                  </a:lnTo>
                  <a:lnTo>
                    <a:pt x="540673" y="17156"/>
                  </a:lnTo>
                  <a:lnTo>
                    <a:pt x="498924" y="20713"/>
                  </a:lnTo>
                  <a:lnTo>
                    <a:pt x="457791" y="25822"/>
                  </a:lnTo>
                  <a:lnTo>
                    <a:pt x="421871" y="31620"/>
                  </a:lnTo>
                  <a:lnTo>
                    <a:pt x="385446" y="34903"/>
                  </a:lnTo>
                  <a:lnTo>
                    <a:pt x="349148" y="37420"/>
                  </a:lnTo>
                  <a:lnTo>
                    <a:pt x="315377" y="42067"/>
                  </a:lnTo>
                  <a:lnTo>
                    <a:pt x="271671" y="50633"/>
                  </a:lnTo>
                  <a:lnTo>
                    <a:pt x="226853" y="59874"/>
                  </a:lnTo>
                  <a:lnTo>
                    <a:pt x="185116" y="69315"/>
                  </a:lnTo>
                  <a:lnTo>
                    <a:pt x="139634" y="80928"/>
                  </a:lnTo>
                  <a:lnTo>
                    <a:pt x="96626" y="87141"/>
                  </a:lnTo>
                  <a:lnTo>
                    <a:pt x="68331" y="92445"/>
                  </a:lnTo>
                  <a:lnTo>
                    <a:pt x="23625" y="94385"/>
                  </a:lnTo>
                  <a:lnTo>
                    <a:pt x="282" y="94640"/>
                  </a:lnTo>
                  <a:lnTo>
                    <a:pt x="0" y="92536"/>
                  </a:lnTo>
                  <a:lnTo>
                    <a:pt x="2508" y="84555"/>
                  </a:lnTo>
                  <a:lnTo>
                    <a:pt x="9871" y="73217"/>
                  </a:lnTo>
                  <a:lnTo>
                    <a:pt x="53216" y="46318"/>
                  </a:lnTo>
                  <a:lnTo>
                    <a:pt x="100182" y="19250"/>
                  </a:lnTo>
                  <a:lnTo>
                    <a:pt x="137651" y="713"/>
                  </a:lnTo>
                  <a:lnTo>
                    <a:pt x="143062" y="0"/>
                  </a:lnTo>
                  <a:lnTo>
                    <a:pt x="143869" y="868"/>
                  </a:lnTo>
                  <a:lnTo>
                    <a:pt x="143350" y="2505"/>
                  </a:lnTo>
                  <a:lnTo>
                    <a:pt x="117923" y="30035"/>
                  </a:lnTo>
                  <a:lnTo>
                    <a:pt x="89202" y="50199"/>
                  </a:lnTo>
                  <a:lnTo>
                    <a:pt x="53694" y="68857"/>
                  </a:lnTo>
                  <a:lnTo>
                    <a:pt x="48245" y="75441"/>
                  </a:lnTo>
                  <a:lnTo>
                    <a:pt x="46791" y="78679"/>
                  </a:lnTo>
                  <a:lnTo>
                    <a:pt x="46881" y="81896"/>
                  </a:lnTo>
                  <a:lnTo>
                    <a:pt x="49803" y="88292"/>
                  </a:lnTo>
                  <a:lnTo>
                    <a:pt x="52063" y="90421"/>
                  </a:lnTo>
                  <a:lnTo>
                    <a:pt x="57398" y="92787"/>
                  </a:lnTo>
                  <a:lnTo>
                    <a:pt x="103651" y="101968"/>
                  </a:lnTo>
                  <a:lnTo>
                    <a:pt x="139910" y="106364"/>
                  </a:lnTo>
                  <a:lnTo>
                    <a:pt x="215335" y="11372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2" name="SMARTInkShape-2319"/>
            <p:cNvSpPr/>
            <p:nvPr/>
          </p:nvSpPr>
          <p:spPr>
            <a:xfrm>
              <a:off x="933450" y="3629025"/>
              <a:ext cx="38101" cy="276226"/>
            </a:xfrm>
            <a:custGeom>
              <a:avLst/>
              <a:gdLst/>
              <a:ahLst/>
              <a:cxnLst/>
              <a:rect l="0" t="0" r="0" b="0"/>
              <a:pathLst>
                <a:path w="38101" h="276226">
                  <a:moveTo>
                    <a:pt x="0" y="0"/>
                  </a:moveTo>
                  <a:lnTo>
                    <a:pt x="1058" y="9721"/>
                  </a:lnTo>
                  <a:lnTo>
                    <a:pt x="13258" y="53961"/>
                  </a:lnTo>
                  <a:lnTo>
                    <a:pt x="17906" y="91249"/>
                  </a:lnTo>
                  <a:lnTo>
                    <a:pt x="19769" y="134634"/>
                  </a:lnTo>
                  <a:lnTo>
                    <a:pt x="26522" y="179347"/>
                  </a:lnTo>
                  <a:lnTo>
                    <a:pt x="28305" y="222898"/>
                  </a:lnTo>
                  <a:lnTo>
                    <a:pt x="29553" y="252899"/>
                  </a:lnTo>
                  <a:lnTo>
                    <a:pt x="38100" y="2762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3" name="SMARTInkShape-2320"/>
            <p:cNvSpPr/>
            <p:nvPr/>
          </p:nvSpPr>
          <p:spPr>
            <a:xfrm>
              <a:off x="923925" y="3629665"/>
              <a:ext cx="124190" cy="113661"/>
            </a:xfrm>
            <a:custGeom>
              <a:avLst/>
              <a:gdLst/>
              <a:ahLst/>
              <a:cxnLst/>
              <a:rect l="0" t="0" r="0" b="0"/>
              <a:pathLst>
                <a:path w="124190" h="113661">
                  <a:moveTo>
                    <a:pt x="0" y="18410"/>
                  </a:moveTo>
                  <a:lnTo>
                    <a:pt x="0" y="10209"/>
                  </a:lnTo>
                  <a:lnTo>
                    <a:pt x="15169" y="4221"/>
                  </a:lnTo>
                  <a:lnTo>
                    <a:pt x="62610" y="0"/>
                  </a:lnTo>
                  <a:lnTo>
                    <a:pt x="87343" y="2372"/>
                  </a:lnTo>
                  <a:lnTo>
                    <a:pt x="104436" y="8107"/>
                  </a:lnTo>
                  <a:lnTo>
                    <a:pt x="119088" y="17712"/>
                  </a:lnTo>
                  <a:lnTo>
                    <a:pt x="122784" y="22178"/>
                  </a:lnTo>
                  <a:lnTo>
                    <a:pt x="124189" y="26213"/>
                  </a:lnTo>
                  <a:lnTo>
                    <a:pt x="124068" y="29962"/>
                  </a:lnTo>
                  <a:lnTo>
                    <a:pt x="118289" y="39772"/>
                  </a:lnTo>
                  <a:lnTo>
                    <a:pt x="82683" y="76061"/>
                  </a:lnTo>
                  <a:lnTo>
                    <a:pt x="39751" y="105076"/>
                  </a:lnTo>
                  <a:lnTo>
                    <a:pt x="9525" y="11366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4" name="SMARTInkShape-2321"/>
            <p:cNvSpPr/>
            <p:nvPr/>
          </p:nvSpPr>
          <p:spPr>
            <a:xfrm>
              <a:off x="1047750" y="3638550"/>
              <a:ext cx="203502" cy="161926"/>
            </a:xfrm>
            <a:custGeom>
              <a:avLst/>
              <a:gdLst/>
              <a:ahLst/>
              <a:cxnLst/>
              <a:rect l="0" t="0" r="0" b="0"/>
              <a:pathLst>
                <a:path w="203502" h="161926">
                  <a:moveTo>
                    <a:pt x="200025" y="0"/>
                  </a:moveTo>
                  <a:lnTo>
                    <a:pt x="181662" y="1058"/>
                  </a:lnTo>
                  <a:lnTo>
                    <a:pt x="150654" y="13184"/>
                  </a:lnTo>
                  <a:lnTo>
                    <a:pt x="107081" y="37787"/>
                  </a:lnTo>
                  <a:lnTo>
                    <a:pt x="100508" y="46075"/>
                  </a:lnTo>
                  <a:lnTo>
                    <a:pt x="98756" y="49767"/>
                  </a:lnTo>
                  <a:lnTo>
                    <a:pt x="99704" y="53286"/>
                  </a:lnTo>
                  <a:lnTo>
                    <a:pt x="117016" y="69759"/>
                  </a:lnTo>
                  <a:lnTo>
                    <a:pt x="161551" y="85713"/>
                  </a:lnTo>
                  <a:lnTo>
                    <a:pt x="184745" y="95247"/>
                  </a:lnTo>
                  <a:lnTo>
                    <a:pt x="202063" y="107949"/>
                  </a:lnTo>
                  <a:lnTo>
                    <a:pt x="203501" y="112183"/>
                  </a:lnTo>
                  <a:lnTo>
                    <a:pt x="202275" y="122531"/>
                  </a:lnTo>
                  <a:lnTo>
                    <a:pt x="195635" y="135201"/>
                  </a:lnTo>
                  <a:lnTo>
                    <a:pt x="171796" y="150714"/>
                  </a:lnTo>
                  <a:lnTo>
                    <a:pt x="127808" y="158603"/>
                  </a:lnTo>
                  <a:lnTo>
                    <a:pt x="95609" y="160449"/>
                  </a:lnTo>
                  <a:lnTo>
                    <a:pt x="0" y="1619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60" name="SMARTInkShape-Group299"/>
          <p:cNvGrpSpPr/>
          <p:nvPr/>
        </p:nvGrpSpPr>
        <p:grpSpPr>
          <a:xfrm>
            <a:off x="2743200" y="3248025"/>
            <a:ext cx="1409701" cy="1571626"/>
            <a:chOff x="2743200" y="3248025"/>
            <a:chExt cx="1409701" cy="1571626"/>
          </a:xfrm>
        </p:grpSpPr>
        <p:sp>
          <p:nvSpPr>
            <p:cNvPr id="1256" name="SMARTInkShape-2322"/>
            <p:cNvSpPr/>
            <p:nvPr/>
          </p:nvSpPr>
          <p:spPr>
            <a:xfrm>
              <a:off x="2867025" y="4057650"/>
              <a:ext cx="1152526" cy="762001"/>
            </a:xfrm>
            <a:custGeom>
              <a:avLst/>
              <a:gdLst/>
              <a:ahLst/>
              <a:cxnLst/>
              <a:rect l="0" t="0" r="0" b="0"/>
              <a:pathLst>
                <a:path w="1152526" h="762001">
                  <a:moveTo>
                    <a:pt x="0" y="762000"/>
                  </a:moveTo>
                  <a:lnTo>
                    <a:pt x="43849" y="726353"/>
                  </a:lnTo>
                  <a:lnTo>
                    <a:pt x="89923" y="689128"/>
                  </a:lnTo>
                  <a:lnTo>
                    <a:pt x="135639" y="654843"/>
                  </a:lnTo>
                  <a:lnTo>
                    <a:pt x="175606" y="625627"/>
                  </a:lnTo>
                  <a:lnTo>
                    <a:pt x="214566" y="601807"/>
                  </a:lnTo>
                  <a:lnTo>
                    <a:pt x="258362" y="571019"/>
                  </a:lnTo>
                  <a:lnTo>
                    <a:pt x="303740" y="550073"/>
                  </a:lnTo>
                  <a:lnTo>
                    <a:pt x="345827" y="524032"/>
                  </a:lnTo>
                  <a:lnTo>
                    <a:pt x="389222" y="498506"/>
                  </a:lnTo>
                  <a:lnTo>
                    <a:pt x="430440" y="469551"/>
                  </a:lnTo>
                  <a:lnTo>
                    <a:pt x="454916" y="455215"/>
                  </a:lnTo>
                  <a:lnTo>
                    <a:pt x="478396" y="440384"/>
                  </a:lnTo>
                  <a:lnTo>
                    <a:pt x="502638" y="426465"/>
                  </a:lnTo>
                  <a:lnTo>
                    <a:pt x="526049" y="411757"/>
                  </a:lnTo>
                  <a:lnTo>
                    <a:pt x="550272" y="397875"/>
                  </a:lnTo>
                  <a:lnTo>
                    <a:pt x="593181" y="369298"/>
                  </a:lnTo>
                  <a:lnTo>
                    <a:pt x="634226" y="340588"/>
                  </a:lnTo>
                  <a:lnTo>
                    <a:pt x="680982" y="313006"/>
                  </a:lnTo>
                  <a:lnTo>
                    <a:pt x="724729" y="287706"/>
                  </a:lnTo>
                  <a:lnTo>
                    <a:pt x="769777" y="258919"/>
                  </a:lnTo>
                  <a:lnTo>
                    <a:pt x="817176" y="230325"/>
                  </a:lnTo>
                  <a:lnTo>
                    <a:pt x="856860" y="206089"/>
                  </a:lnTo>
                  <a:lnTo>
                    <a:pt x="883593" y="187241"/>
                  </a:lnTo>
                  <a:lnTo>
                    <a:pt x="901274" y="169308"/>
                  </a:lnTo>
                  <a:lnTo>
                    <a:pt x="943755" y="144723"/>
                  </a:lnTo>
                  <a:lnTo>
                    <a:pt x="986936" y="116034"/>
                  </a:lnTo>
                  <a:lnTo>
                    <a:pt x="1023827" y="91180"/>
                  </a:lnTo>
                  <a:lnTo>
                    <a:pt x="1033943" y="86033"/>
                  </a:lnTo>
                  <a:lnTo>
                    <a:pt x="1077699" y="54297"/>
                  </a:lnTo>
                  <a:lnTo>
                    <a:pt x="1118925" y="24164"/>
                  </a:lnTo>
                  <a:lnTo>
                    <a:pt x="11525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7" name="SMARTInkShape-2323"/>
            <p:cNvSpPr/>
            <p:nvPr/>
          </p:nvSpPr>
          <p:spPr>
            <a:xfrm>
              <a:off x="2766287" y="3686175"/>
              <a:ext cx="1272314" cy="1009651"/>
            </a:xfrm>
            <a:custGeom>
              <a:avLst/>
              <a:gdLst/>
              <a:ahLst/>
              <a:cxnLst/>
              <a:rect l="0" t="0" r="0" b="0"/>
              <a:pathLst>
                <a:path w="1272314" h="1009651">
                  <a:moveTo>
                    <a:pt x="5488" y="1009650"/>
                  </a:moveTo>
                  <a:lnTo>
                    <a:pt x="432" y="1009650"/>
                  </a:lnTo>
                  <a:lnTo>
                    <a:pt x="0" y="1008592"/>
                  </a:lnTo>
                  <a:lnTo>
                    <a:pt x="2343" y="1004594"/>
                  </a:lnTo>
                  <a:lnTo>
                    <a:pt x="44343" y="961347"/>
                  </a:lnTo>
                  <a:lnTo>
                    <a:pt x="88307" y="922372"/>
                  </a:lnTo>
                  <a:lnTo>
                    <a:pt x="134850" y="879896"/>
                  </a:lnTo>
                  <a:lnTo>
                    <a:pt x="170624" y="852042"/>
                  </a:lnTo>
                  <a:lnTo>
                    <a:pt x="209404" y="821958"/>
                  </a:lnTo>
                  <a:lnTo>
                    <a:pt x="252025" y="791757"/>
                  </a:lnTo>
                  <a:lnTo>
                    <a:pt x="294070" y="758981"/>
                  </a:lnTo>
                  <a:lnTo>
                    <a:pt x="339236" y="727096"/>
                  </a:lnTo>
                  <a:lnTo>
                    <a:pt x="386537" y="692505"/>
                  </a:lnTo>
                  <a:lnTo>
                    <a:pt x="433061" y="654933"/>
                  </a:lnTo>
                  <a:lnTo>
                    <a:pt x="473538" y="622416"/>
                  </a:lnTo>
                  <a:lnTo>
                    <a:pt x="512473" y="583026"/>
                  </a:lnTo>
                  <a:lnTo>
                    <a:pt x="559281" y="549539"/>
                  </a:lnTo>
                  <a:lnTo>
                    <a:pt x="592085" y="529245"/>
                  </a:lnTo>
                  <a:lnTo>
                    <a:pt x="635081" y="490284"/>
                  </a:lnTo>
                  <a:lnTo>
                    <a:pt x="674348" y="457376"/>
                  </a:lnTo>
                  <a:lnTo>
                    <a:pt x="719082" y="425473"/>
                  </a:lnTo>
                  <a:lnTo>
                    <a:pt x="759324" y="388647"/>
                  </a:lnTo>
                  <a:lnTo>
                    <a:pt x="798228" y="353014"/>
                  </a:lnTo>
                  <a:lnTo>
                    <a:pt x="842915" y="320753"/>
                  </a:lnTo>
                  <a:lnTo>
                    <a:pt x="883150" y="288935"/>
                  </a:lnTo>
                  <a:lnTo>
                    <a:pt x="922053" y="257176"/>
                  </a:lnTo>
                  <a:lnTo>
                    <a:pt x="961252" y="225425"/>
                  </a:lnTo>
                  <a:lnTo>
                    <a:pt x="1000987" y="193675"/>
                  </a:lnTo>
                  <a:lnTo>
                    <a:pt x="1047180" y="159103"/>
                  </a:lnTo>
                  <a:lnTo>
                    <a:pt x="1082840" y="132514"/>
                  </a:lnTo>
                  <a:lnTo>
                    <a:pt x="1122703" y="100141"/>
                  </a:lnTo>
                  <a:lnTo>
                    <a:pt x="1165083" y="77262"/>
                  </a:lnTo>
                  <a:lnTo>
                    <a:pt x="1188683" y="61345"/>
                  </a:lnTo>
                  <a:lnTo>
                    <a:pt x="1227943" y="32499"/>
                  </a:lnTo>
                  <a:lnTo>
                    <a:pt x="1272313"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8" name="SMARTInkShape-2324"/>
            <p:cNvSpPr/>
            <p:nvPr/>
          </p:nvSpPr>
          <p:spPr>
            <a:xfrm>
              <a:off x="2743200" y="3267075"/>
              <a:ext cx="1352551" cy="1143001"/>
            </a:xfrm>
            <a:custGeom>
              <a:avLst/>
              <a:gdLst/>
              <a:ahLst/>
              <a:cxnLst/>
              <a:rect l="0" t="0" r="0" b="0"/>
              <a:pathLst>
                <a:path w="1352551" h="1143001">
                  <a:moveTo>
                    <a:pt x="0" y="1143000"/>
                  </a:moveTo>
                  <a:lnTo>
                    <a:pt x="5057" y="1143000"/>
                  </a:lnTo>
                  <a:lnTo>
                    <a:pt x="10361" y="1140178"/>
                  </a:lnTo>
                  <a:lnTo>
                    <a:pt x="57419" y="1102592"/>
                  </a:lnTo>
                  <a:lnTo>
                    <a:pt x="97598" y="1066300"/>
                  </a:lnTo>
                  <a:lnTo>
                    <a:pt x="135499" y="1038754"/>
                  </a:lnTo>
                  <a:lnTo>
                    <a:pt x="149122" y="1025760"/>
                  </a:lnTo>
                  <a:lnTo>
                    <a:pt x="194328" y="993806"/>
                  </a:lnTo>
                  <a:lnTo>
                    <a:pt x="241152" y="955873"/>
                  </a:lnTo>
                  <a:lnTo>
                    <a:pt x="281504" y="919430"/>
                  </a:lnTo>
                  <a:lnTo>
                    <a:pt x="327550" y="880764"/>
                  </a:lnTo>
                  <a:lnTo>
                    <a:pt x="374495" y="835101"/>
                  </a:lnTo>
                  <a:lnTo>
                    <a:pt x="419091" y="790580"/>
                  </a:lnTo>
                  <a:lnTo>
                    <a:pt x="463550" y="746125"/>
                  </a:lnTo>
                  <a:lnTo>
                    <a:pt x="508000" y="701675"/>
                  </a:lnTo>
                  <a:lnTo>
                    <a:pt x="555272" y="657225"/>
                  </a:lnTo>
                  <a:lnTo>
                    <a:pt x="602309" y="619125"/>
                  </a:lnTo>
                  <a:lnTo>
                    <a:pt x="626490" y="597253"/>
                  </a:lnTo>
                  <a:lnTo>
                    <a:pt x="674100" y="553038"/>
                  </a:lnTo>
                  <a:lnTo>
                    <a:pt x="715343" y="514231"/>
                  </a:lnTo>
                  <a:lnTo>
                    <a:pt x="757071" y="479828"/>
                  </a:lnTo>
                  <a:lnTo>
                    <a:pt x="800705" y="440189"/>
                  </a:lnTo>
                  <a:lnTo>
                    <a:pt x="846942" y="400229"/>
                  </a:lnTo>
                  <a:lnTo>
                    <a:pt x="888579" y="354426"/>
                  </a:lnTo>
                  <a:lnTo>
                    <a:pt x="935678" y="314501"/>
                  </a:lnTo>
                  <a:lnTo>
                    <a:pt x="959863" y="292505"/>
                  </a:lnTo>
                  <a:lnTo>
                    <a:pt x="986998" y="261684"/>
                  </a:lnTo>
                  <a:lnTo>
                    <a:pt x="1033689" y="230568"/>
                  </a:lnTo>
                  <a:lnTo>
                    <a:pt x="1063799" y="199866"/>
                  </a:lnTo>
                  <a:lnTo>
                    <a:pt x="1083964" y="174594"/>
                  </a:lnTo>
                  <a:lnTo>
                    <a:pt x="1127389" y="155566"/>
                  </a:lnTo>
                  <a:lnTo>
                    <a:pt x="1171470" y="130173"/>
                  </a:lnTo>
                  <a:lnTo>
                    <a:pt x="1214130" y="98425"/>
                  </a:lnTo>
                  <a:lnTo>
                    <a:pt x="1254143" y="66479"/>
                  </a:lnTo>
                  <a:lnTo>
                    <a:pt x="1291391" y="37199"/>
                  </a:lnTo>
                  <a:lnTo>
                    <a:pt x="135255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9" name="SMARTInkShape-2325"/>
            <p:cNvSpPr/>
            <p:nvPr/>
          </p:nvSpPr>
          <p:spPr>
            <a:xfrm>
              <a:off x="4095762" y="3248025"/>
              <a:ext cx="57139" cy="885826"/>
            </a:xfrm>
            <a:custGeom>
              <a:avLst/>
              <a:gdLst/>
              <a:ahLst/>
              <a:cxnLst/>
              <a:rect l="0" t="0" r="0" b="0"/>
              <a:pathLst>
                <a:path w="57139" h="885826">
                  <a:moveTo>
                    <a:pt x="57138" y="0"/>
                  </a:moveTo>
                  <a:lnTo>
                    <a:pt x="48937" y="8201"/>
                  </a:lnTo>
                  <a:lnTo>
                    <a:pt x="47636" y="52918"/>
                  </a:lnTo>
                  <a:lnTo>
                    <a:pt x="47623" y="59855"/>
                  </a:lnTo>
                  <a:lnTo>
                    <a:pt x="38481" y="103077"/>
                  </a:lnTo>
                  <a:lnTo>
                    <a:pt x="38098" y="150587"/>
                  </a:lnTo>
                  <a:lnTo>
                    <a:pt x="38091" y="163622"/>
                  </a:lnTo>
                  <a:lnTo>
                    <a:pt x="33856" y="167290"/>
                  </a:lnTo>
                  <a:lnTo>
                    <a:pt x="11905" y="177508"/>
                  </a:lnTo>
                  <a:lnTo>
                    <a:pt x="5285" y="184020"/>
                  </a:lnTo>
                  <a:lnTo>
                    <a:pt x="2342" y="190443"/>
                  </a:lnTo>
                  <a:lnTo>
                    <a:pt x="195" y="212367"/>
                  </a:lnTo>
                  <a:lnTo>
                    <a:pt x="0" y="240907"/>
                  </a:lnTo>
                  <a:lnTo>
                    <a:pt x="9339" y="288393"/>
                  </a:lnTo>
                  <a:lnTo>
                    <a:pt x="9510" y="335107"/>
                  </a:lnTo>
                  <a:lnTo>
                    <a:pt x="9513" y="378597"/>
                  </a:lnTo>
                  <a:lnTo>
                    <a:pt x="9513" y="421743"/>
                  </a:lnTo>
                  <a:lnTo>
                    <a:pt x="9513" y="465312"/>
                  </a:lnTo>
                  <a:lnTo>
                    <a:pt x="9513" y="512725"/>
                  </a:lnTo>
                  <a:lnTo>
                    <a:pt x="9513" y="558761"/>
                  </a:lnTo>
                  <a:lnTo>
                    <a:pt x="9513" y="603158"/>
                  </a:lnTo>
                  <a:lnTo>
                    <a:pt x="9513" y="650758"/>
                  </a:lnTo>
                  <a:lnTo>
                    <a:pt x="9513" y="669915"/>
                  </a:lnTo>
                  <a:lnTo>
                    <a:pt x="12335" y="676270"/>
                  </a:lnTo>
                  <a:lnTo>
                    <a:pt x="14570" y="679447"/>
                  </a:lnTo>
                  <a:lnTo>
                    <a:pt x="15001" y="683681"/>
                  </a:lnTo>
                  <a:lnTo>
                    <a:pt x="10445" y="706701"/>
                  </a:lnTo>
                  <a:lnTo>
                    <a:pt x="12749" y="713786"/>
                  </a:lnTo>
                  <a:lnTo>
                    <a:pt x="16243" y="720463"/>
                  </a:lnTo>
                  <a:lnTo>
                    <a:pt x="18670" y="736566"/>
                  </a:lnTo>
                  <a:lnTo>
                    <a:pt x="18929" y="746115"/>
                  </a:lnTo>
                  <a:lnTo>
                    <a:pt x="16168" y="752470"/>
                  </a:lnTo>
                  <a:lnTo>
                    <a:pt x="12471" y="758823"/>
                  </a:lnTo>
                  <a:lnTo>
                    <a:pt x="10097" y="771524"/>
                  </a:lnTo>
                  <a:lnTo>
                    <a:pt x="9514" y="817916"/>
                  </a:lnTo>
                  <a:lnTo>
                    <a:pt x="9513" y="864715"/>
                  </a:lnTo>
                  <a:lnTo>
                    <a:pt x="9513" y="8858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64" name="SMARTInkShape-Group300"/>
          <p:cNvGrpSpPr/>
          <p:nvPr/>
        </p:nvGrpSpPr>
        <p:grpSpPr>
          <a:xfrm>
            <a:off x="2695575" y="3209925"/>
            <a:ext cx="1104901" cy="809626"/>
            <a:chOff x="2695575" y="3209925"/>
            <a:chExt cx="1104901" cy="809626"/>
          </a:xfrm>
        </p:grpSpPr>
        <p:sp>
          <p:nvSpPr>
            <p:cNvPr id="1261" name="SMARTInkShape-2326"/>
            <p:cNvSpPr/>
            <p:nvPr/>
          </p:nvSpPr>
          <p:spPr>
            <a:xfrm>
              <a:off x="2695575" y="3209925"/>
              <a:ext cx="314326" cy="190501"/>
            </a:xfrm>
            <a:custGeom>
              <a:avLst/>
              <a:gdLst/>
              <a:ahLst/>
              <a:cxnLst/>
              <a:rect l="0" t="0" r="0" b="0"/>
              <a:pathLst>
                <a:path w="314326" h="190501">
                  <a:moveTo>
                    <a:pt x="0" y="190500"/>
                  </a:moveTo>
                  <a:lnTo>
                    <a:pt x="5057" y="190500"/>
                  </a:lnTo>
                  <a:lnTo>
                    <a:pt x="26837" y="172600"/>
                  </a:lnTo>
                  <a:lnTo>
                    <a:pt x="68195" y="142139"/>
                  </a:lnTo>
                  <a:lnTo>
                    <a:pt x="109013" y="117574"/>
                  </a:lnTo>
                  <a:lnTo>
                    <a:pt x="151042" y="94642"/>
                  </a:lnTo>
                  <a:lnTo>
                    <a:pt x="193300" y="69966"/>
                  </a:lnTo>
                  <a:lnTo>
                    <a:pt x="238494" y="40872"/>
                  </a:lnTo>
                  <a:lnTo>
                    <a:pt x="278259" y="19833"/>
                  </a:lnTo>
                  <a:lnTo>
                    <a:pt x="3143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2" name="SMARTInkShape-2327"/>
            <p:cNvSpPr/>
            <p:nvPr/>
          </p:nvSpPr>
          <p:spPr>
            <a:xfrm>
              <a:off x="2695575" y="3238500"/>
              <a:ext cx="723901" cy="438151"/>
            </a:xfrm>
            <a:custGeom>
              <a:avLst/>
              <a:gdLst/>
              <a:ahLst/>
              <a:cxnLst/>
              <a:rect l="0" t="0" r="0" b="0"/>
              <a:pathLst>
                <a:path w="723901" h="438151">
                  <a:moveTo>
                    <a:pt x="0" y="438150"/>
                  </a:moveTo>
                  <a:lnTo>
                    <a:pt x="5057" y="438150"/>
                  </a:lnTo>
                  <a:lnTo>
                    <a:pt x="6546" y="437092"/>
                  </a:lnTo>
                  <a:lnTo>
                    <a:pt x="7539" y="435328"/>
                  </a:lnTo>
                  <a:lnTo>
                    <a:pt x="8201" y="433093"/>
                  </a:lnTo>
                  <a:lnTo>
                    <a:pt x="14189" y="424893"/>
                  </a:lnTo>
                  <a:lnTo>
                    <a:pt x="58396" y="393094"/>
                  </a:lnTo>
                  <a:lnTo>
                    <a:pt x="102117" y="357153"/>
                  </a:lnTo>
                  <a:lnTo>
                    <a:pt x="149069" y="322276"/>
                  </a:lnTo>
                  <a:lnTo>
                    <a:pt x="186628" y="300687"/>
                  </a:lnTo>
                  <a:lnTo>
                    <a:pt x="226548" y="269752"/>
                  </a:lnTo>
                  <a:lnTo>
                    <a:pt x="268416" y="238109"/>
                  </a:lnTo>
                  <a:lnTo>
                    <a:pt x="314355" y="211861"/>
                  </a:lnTo>
                  <a:lnTo>
                    <a:pt x="355613" y="196819"/>
                  </a:lnTo>
                  <a:lnTo>
                    <a:pt x="402053" y="170500"/>
                  </a:lnTo>
                  <a:lnTo>
                    <a:pt x="448671" y="144422"/>
                  </a:lnTo>
                  <a:lnTo>
                    <a:pt x="473723" y="130986"/>
                  </a:lnTo>
                  <a:lnTo>
                    <a:pt x="519701" y="102347"/>
                  </a:lnTo>
                  <a:lnTo>
                    <a:pt x="562501" y="79719"/>
                  </a:lnTo>
                  <a:lnTo>
                    <a:pt x="590027" y="63921"/>
                  </a:lnTo>
                  <a:lnTo>
                    <a:pt x="634969" y="35321"/>
                  </a:lnTo>
                  <a:lnTo>
                    <a:pt x="674544" y="22303"/>
                  </a:lnTo>
                  <a:lnTo>
                    <a:pt x="72390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3" name="SMARTInkShape-2328"/>
            <p:cNvSpPr/>
            <p:nvPr/>
          </p:nvSpPr>
          <p:spPr>
            <a:xfrm>
              <a:off x="2800350" y="3209925"/>
              <a:ext cx="1000126" cy="809626"/>
            </a:xfrm>
            <a:custGeom>
              <a:avLst/>
              <a:gdLst/>
              <a:ahLst/>
              <a:cxnLst/>
              <a:rect l="0" t="0" r="0" b="0"/>
              <a:pathLst>
                <a:path w="1000126" h="809626">
                  <a:moveTo>
                    <a:pt x="0" y="809625"/>
                  </a:moveTo>
                  <a:lnTo>
                    <a:pt x="0" y="804569"/>
                  </a:lnTo>
                  <a:lnTo>
                    <a:pt x="5644" y="799264"/>
                  </a:lnTo>
                  <a:lnTo>
                    <a:pt x="14150" y="792320"/>
                  </a:lnTo>
                  <a:lnTo>
                    <a:pt x="44495" y="750816"/>
                  </a:lnTo>
                  <a:lnTo>
                    <a:pt x="89572" y="709688"/>
                  </a:lnTo>
                  <a:lnTo>
                    <a:pt x="136378" y="670218"/>
                  </a:lnTo>
                  <a:lnTo>
                    <a:pt x="180966" y="628481"/>
                  </a:lnTo>
                  <a:lnTo>
                    <a:pt x="228569" y="584190"/>
                  </a:lnTo>
                  <a:lnTo>
                    <a:pt x="260411" y="552449"/>
                  </a:lnTo>
                  <a:lnTo>
                    <a:pt x="304248" y="514350"/>
                  </a:lnTo>
                  <a:lnTo>
                    <a:pt x="350391" y="476250"/>
                  </a:lnTo>
                  <a:lnTo>
                    <a:pt x="393168" y="435328"/>
                  </a:lnTo>
                  <a:lnTo>
                    <a:pt x="437546" y="391113"/>
                  </a:lnTo>
                  <a:lnTo>
                    <a:pt x="483736" y="352477"/>
                  </a:lnTo>
                  <a:lnTo>
                    <a:pt x="531235" y="314329"/>
                  </a:lnTo>
                  <a:lnTo>
                    <a:pt x="577723" y="269875"/>
                  </a:lnTo>
                  <a:lnTo>
                    <a:pt x="624140" y="231775"/>
                  </a:lnTo>
                  <a:lnTo>
                    <a:pt x="669412" y="217781"/>
                  </a:lnTo>
                  <a:lnTo>
                    <a:pt x="704463" y="201876"/>
                  </a:lnTo>
                  <a:lnTo>
                    <a:pt x="744885" y="171276"/>
                  </a:lnTo>
                  <a:lnTo>
                    <a:pt x="786489" y="140959"/>
                  </a:lnTo>
                  <a:lnTo>
                    <a:pt x="828053" y="113732"/>
                  </a:lnTo>
                  <a:lnTo>
                    <a:pt x="869411" y="84501"/>
                  </a:lnTo>
                  <a:lnTo>
                    <a:pt x="909260" y="60360"/>
                  </a:lnTo>
                  <a:lnTo>
                    <a:pt x="938865" y="43520"/>
                  </a:lnTo>
                  <a:lnTo>
                    <a:pt x="10001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76" name="SMARTInkShape-Group301"/>
          <p:cNvGrpSpPr/>
          <p:nvPr/>
        </p:nvGrpSpPr>
        <p:grpSpPr>
          <a:xfrm>
            <a:off x="2609850" y="2533766"/>
            <a:ext cx="1835643" cy="657110"/>
            <a:chOff x="2609850" y="2533766"/>
            <a:chExt cx="1835643" cy="657110"/>
          </a:xfrm>
        </p:grpSpPr>
        <p:sp>
          <p:nvSpPr>
            <p:cNvPr id="1265" name="SMARTInkShape-2329"/>
            <p:cNvSpPr/>
            <p:nvPr/>
          </p:nvSpPr>
          <p:spPr>
            <a:xfrm>
              <a:off x="4298352" y="2533766"/>
              <a:ext cx="147141" cy="152285"/>
            </a:xfrm>
            <a:custGeom>
              <a:avLst/>
              <a:gdLst/>
              <a:ahLst/>
              <a:cxnLst/>
              <a:rect l="0" t="0" r="0" b="0"/>
              <a:pathLst>
                <a:path w="147141" h="152285">
                  <a:moveTo>
                    <a:pt x="111723" y="9409"/>
                  </a:moveTo>
                  <a:lnTo>
                    <a:pt x="111723" y="1208"/>
                  </a:lnTo>
                  <a:lnTo>
                    <a:pt x="90265" y="0"/>
                  </a:lnTo>
                  <a:lnTo>
                    <a:pt x="70088" y="4975"/>
                  </a:lnTo>
                  <a:lnTo>
                    <a:pt x="28355" y="26725"/>
                  </a:lnTo>
                  <a:lnTo>
                    <a:pt x="6120" y="40817"/>
                  </a:lnTo>
                  <a:lnTo>
                    <a:pt x="1289" y="50179"/>
                  </a:lnTo>
                  <a:lnTo>
                    <a:pt x="0" y="55639"/>
                  </a:lnTo>
                  <a:lnTo>
                    <a:pt x="199" y="59279"/>
                  </a:lnTo>
                  <a:lnTo>
                    <a:pt x="1391" y="61706"/>
                  </a:lnTo>
                  <a:lnTo>
                    <a:pt x="3243" y="63324"/>
                  </a:lnTo>
                  <a:lnTo>
                    <a:pt x="46395" y="79532"/>
                  </a:lnTo>
                  <a:lnTo>
                    <a:pt x="88134" y="87631"/>
                  </a:lnTo>
                  <a:lnTo>
                    <a:pt x="108647" y="93916"/>
                  </a:lnTo>
                  <a:lnTo>
                    <a:pt x="143787" y="113184"/>
                  </a:lnTo>
                  <a:lnTo>
                    <a:pt x="145798" y="115634"/>
                  </a:lnTo>
                  <a:lnTo>
                    <a:pt x="147140" y="118326"/>
                  </a:lnTo>
                  <a:lnTo>
                    <a:pt x="146976" y="121178"/>
                  </a:lnTo>
                  <a:lnTo>
                    <a:pt x="143971" y="127170"/>
                  </a:lnTo>
                  <a:lnTo>
                    <a:pt x="136330" y="136494"/>
                  </a:lnTo>
                  <a:lnTo>
                    <a:pt x="92673" y="15228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6" name="SMARTInkShape-2330"/>
            <p:cNvSpPr/>
            <p:nvPr/>
          </p:nvSpPr>
          <p:spPr>
            <a:xfrm>
              <a:off x="4079004" y="2552700"/>
              <a:ext cx="159622" cy="152401"/>
            </a:xfrm>
            <a:custGeom>
              <a:avLst/>
              <a:gdLst/>
              <a:ahLst/>
              <a:cxnLst/>
              <a:rect l="0" t="0" r="0" b="0"/>
              <a:pathLst>
                <a:path w="159622" h="152401">
                  <a:moveTo>
                    <a:pt x="159621" y="0"/>
                  </a:moveTo>
                  <a:lnTo>
                    <a:pt x="154565" y="5057"/>
                  </a:lnTo>
                  <a:lnTo>
                    <a:pt x="109240" y="24942"/>
                  </a:lnTo>
                  <a:lnTo>
                    <a:pt x="70764" y="48201"/>
                  </a:lnTo>
                  <a:lnTo>
                    <a:pt x="23964" y="81411"/>
                  </a:lnTo>
                  <a:lnTo>
                    <a:pt x="13604" y="91216"/>
                  </a:lnTo>
                  <a:lnTo>
                    <a:pt x="5471" y="102629"/>
                  </a:lnTo>
                  <a:lnTo>
                    <a:pt x="0" y="120955"/>
                  </a:lnTo>
                  <a:lnTo>
                    <a:pt x="290" y="125087"/>
                  </a:lnTo>
                  <a:lnTo>
                    <a:pt x="1542" y="127841"/>
                  </a:lnTo>
                  <a:lnTo>
                    <a:pt x="3435" y="129677"/>
                  </a:lnTo>
                  <a:lnTo>
                    <a:pt x="40628" y="143227"/>
                  </a:lnTo>
                  <a:lnTo>
                    <a:pt x="102471" y="1524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7" name="SMARTInkShape-2331"/>
            <p:cNvSpPr/>
            <p:nvPr/>
          </p:nvSpPr>
          <p:spPr>
            <a:xfrm>
              <a:off x="3753244" y="2590800"/>
              <a:ext cx="176949" cy="123826"/>
            </a:xfrm>
            <a:custGeom>
              <a:avLst/>
              <a:gdLst/>
              <a:ahLst/>
              <a:cxnLst/>
              <a:rect l="0" t="0" r="0" b="0"/>
              <a:pathLst>
                <a:path w="176949" h="123826">
                  <a:moveTo>
                    <a:pt x="85331" y="0"/>
                  </a:moveTo>
                  <a:lnTo>
                    <a:pt x="39570" y="0"/>
                  </a:lnTo>
                  <a:lnTo>
                    <a:pt x="0" y="0"/>
                  </a:lnTo>
                  <a:lnTo>
                    <a:pt x="46684" y="0"/>
                  </a:lnTo>
                  <a:lnTo>
                    <a:pt x="85169" y="0"/>
                  </a:lnTo>
                  <a:lnTo>
                    <a:pt x="125986" y="0"/>
                  </a:lnTo>
                  <a:lnTo>
                    <a:pt x="154431" y="7605"/>
                  </a:lnTo>
                  <a:lnTo>
                    <a:pt x="171892" y="16247"/>
                  </a:lnTo>
                  <a:lnTo>
                    <a:pt x="176719" y="22390"/>
                  </a:lnTo>
                  <a:lnTo>
                    <a:pt x="176948" y="26569"/>
                  </a:lnTo>
                  <a:lnTo>
                    <a:pt x="174381" y="36855"/>
                  </a:lnTo>
                  <a:lnTo>
                    <a:pt x="149889" y="76339"/>
                  </a:lnTo>
                  <a:lnTo>
                    <a:pt x="104381"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8" name="SMARTInkShape-2332"/>
            <p:cNvSpPr/>
            <p:nvPr/>
          </p:nvSpPr>
          <p:spPr>
            <a:xfrm>
              <a:off x="3057525" y="2924175"/>
              <a:ext cx="619126" cy="209551"/>
            </a:xfrm>
            <a:custGeom>
              <a:avLst/>
              <a:gdLst/>
              <a:ahLst/>
              <a:cxnLst/>
              <a:rect l="0" t="0" r="0" b="0"/>
              <a:pathLst>
                <a:path w="619126" h="209551">
                  <a:moveTo>
                    <a:pt x="0" y="209550"/>
                  </a:moveTo>
                  <a:lnTo>
                    <a:pt x="9721" y="208492"/>
                  </a:lnTo>
                  <a:lnTo>
                    <a:pt x="54988" y="194969"/>
                  </a:lnTo>
                  <a:lnTo>
                    <a:pt x="90729" y="179477"/>
                  </a:lnTo>
                  <a:lnTo>
                    <a:pt x="135044" y="160336"/>
                  </a:lnTo>
                  <a:lnTo>
                    <a:pt x="181198" y="143084"/>
                  </a:lnTo>
                  <a:lnTo>
                    <a:pt x="228629" y="125969"/>
                  </a:lnTo>
                  <a:lnTo>
                    <a:pt x="269528" y="106766"/>
                  </a:lnTo>
                  <a:lnTo>
                    <a:pt x="311283" y="93018"/>
                  </a:lnTo>
                  <a:lnTo>
                    <a:pt x="358226" y="78361"/>
                  </a:lnTo>
                  <a:lnTo>
                    <a:pt x="396124" y="67315"/>
                  </a:lnTo>
                  <a:lnTo>
                    <a:pt x="437374" y="54101"/>
                  </a:lnTo>
                  <a:lnTo>
                    <a:pt x="481585" y="41300"/>
                  </a:lnTo>
                  <a:lnTo>
                    <a:pt x="524787" y="25403"/>
                  </a:lnTo>
                  <a:lnTo>
                    <a:pt x="571620" y="17064"/>
                  </a:lnTo>
                  <a:lnTo>
                    <a:pt x="6191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9" name="SMARTInkShape-2333"/>
            <p:cNvSpPr/>
            <p:nvPr/>
          </p:nvSpPr>
          <p:spPr>
            <a:xfrm>
              <a:off x="3438525" y="2886075"/>
              <a:ext cx="9526" cy="57151"/>
            </a:xfrm>
            <a:custGeom>
              <a:avLst/>
              <a:gdLst/>
              <a:ahLst/>
              <a:cxnLst/>
              <a:rect l="0" t="0" r="0" b="0"/>
              <a:pathLst>
                <a:path w="9526" h="57151">
                  <a:moveTo>
                    <a:pt x="9525" y="57150"/>
                  </a:moveTo>
                  <a:lnTo>
                    <a:pt x="1324" y="48949"/>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0" name="SMARTInkShape-2334"/>
            <p:cNvSpPr/>
            <p:nvPr/>
          </p:nvSpPr>
          <p:spPr>
            <a:xfrm>
              <a:off x="3400425" y="3038475"/>
              <a:ext cx="409576" cy="123826"/>
            </a:xfrm>
            <a:custGeom>
              <a:avLst/>
              <a:gdLst/>
              <a:ahLst/>
              <a:cxnLst/>
              <a:rect l="0" t="0" r="0" b="0"/>
              <a:pathLst>
                <a:path w="409576" h="123826">
                  <a:moveTo>
                    <a:pt x="0" y="123825"/>
                  </a:moveTo>
                  <a:lnTo>
                    <a:pt x="27627" y="122767"/>
                  </a:lnTo>
                  <a:lnTo>
                    <a:pt x="72861" y="110568"/>
                  </a:lnTo>
                  <a:lnTo>
                    <a:pt x="112582" y="98315"/>
                  </a:lnTo>
                  <a:lnTo>
                    <a:pt x="158320" y="78307"/>
                  </a:lnTo>
                  <a:lnTo>
                    <a:pt x="197310" y="63301"/>
                  </a:lnTo>
                  <a:lnTo>
                    <a:pt x="240261" y="51682"/>
                  </a:lnTo>
                  <a:lnTo>
                    <a:pt x="276152" y="40478"/>
                  </a:lnTo>
                  <a:lnTo>
                    <a:pt x="316185" y="25281"/>
                  </a:lnTo>
                  <a:lnTo>
                    <a:pt x="344980" y="14664"/>
                  </a:lnTo>
                  <a:lnTo>
                    <a:pt x="4095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1" name="SMARTInkShape-2335"/>
            <p:cNvSpPr/>
            <p:nvPr/>
          </p:nvSpPr>
          <p:spPr>
            <a:xfrm>
              <a:off x="3533775" y="2590800"/>
              <a:ext cx="381001" cy="171451"/>
            </a:xfrm>
            <a:custGeom>
              <a:avLst/>
              <a:gdLst/>
              <a:ahLst/>
              <a:cxnLst/>
              <a:rect l="0" t="0" r="0" b="0"/>
              <a:pathLst>
                <a:path w="381001" h="171451">
                  <a:moveTo>
                    <a:pt x="0" y="171450"/>
                  </a:moveTo>
                  <a:lnTo>
                    <a:pt x="41684" y="148080"/>
                  </a:lnTo>
                  <a:lnTo>
                    <a:pt x="86929" y="114567"/>
                  </a:lnTo>
                  <a:lnTo>
                    <a:pt x="124063" y="88953"/>
                  </a:lnTo>
                  <a:lnTo>
                    <a:pt x="168518" y="71115"/>
                  </a:lnTo>
                  <a:lnTo>
                    <a:pt x="208971" y="54577"/>
                  </a:lnTo>
                  <a:lnTo>
                    <a:pt x="228343" y="45423"/>
                  </a:lnTo>
                  <a:lnTo>
                    <a:pt x="266649" y="33902"/>
                  </a:lnTo>
                  <a:lnTo>
                    <a:pt x="309847" y="16927"/>
                  </a:lnTo>
                  <a:lnTo>
                    <a:pt x="354912" y="4441"/>
                  </a:lnTo>
                  <a:lnTo>
                    <a:pt x="3810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2" name="SMARTInkShape-2336"/>
            <p:cNvSpPr/>
            <p:nvPr/>
          </p:nvSpPr>
          <p:spPr>
            <a:xfrm>
              <a:off x="2609850" y="2562225"/>
              <a:ext cx="466726" cy="190501"/>
            </a:xfrm>
            <a:custGeom>
              <a:avLst/>
              <a:gdLst/>
              <a:ahLst/>
              <a:cxnLst/>
              <a:rect l="0" t="0" r="0" b="0"/>
              <a:pathLst>
                <a:path w="466726" h="190501">
                  <a:moveTo>
                    <a:pt x="0" y="190500"/>
                  </a:moveTo>
                  <a:lnTo>
                    <a:pt x="5057" y="190500"/>
                  </a:lnTo>
                  <a:lnTo>
                    <a:pt x="6546" y="189442"/>
                  </a:lnTo>
                  <a:lnTo>
                    <a:pt x="7539" y="187678"/>
                  </a:lnTo>
                  <a:lnTo>
                    <a:pt x="8201" y="185443"/>
                  </a:lnTo>
                  <a:lnTo>
                    <a:pt x="54238" y="163053"/>
                  </a:lnTo>
                  <a:lnTo>
                    <a:pt x="90245" y="151330"/>
                  </a:lnTo>
                  <a:lnTo>
                    <a:pt x="128104" y="132327"/>
                  </a:lnTo>
                  <a:lnTo>
                    <a:pt x="170414" y="115352"/>
                  </a:lnTo>
                  <a:lnTo>
                    <a:pt x="209345" y="101808"/>
                  </a:lnTo>
                  <a:lnTo>
                    <a:pt x="247610" y="82395"/>
                  </a:lnTo>
                  <a:lnTo>
                    <a:pt x="285742" y="67271"/>
                  </a:lnTo>
                  <a:lnTo>
                    <a:pt x="328905" y="49036"/>
                  </a:lnTo>
                  <a:lnTo>
                    <a:pt x="370592" y="32656"/>
                  </a:lnTo>
                  <a:lnTo>
                    <a:pt x="409401" y="19229"/>
                  </a:lnTo>
                  <a:lnTo>
                    <a:pt x="454002" y="4257"/>
                  </a:lnTo>
                  <a:lnTo>
                    <a:pt x="4667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3" name="SMARTInkShape-2337"/>
            <p:cNvSpPr/>
            <p:nvPr/>
          </p:nvSpPr>
          <p:spPr>
            <a:xfrm>
              <a:off x="3733800" y="3133725"/>
              <a:ext cx="180976" cy="57151"/>
            </a:xfrm>
            <a:custGeom>
              <a:avLst/>
              <a:gdLst/>
              <a:ahLst/>
              <a:cxnLst/>
              <a:rect l="0" t="0" r="0" b="0"/>
              <a:pathLst>
                <a:path w="180976" h="57151">
                  <a:moveTo>
                    <a:pt x="0" y="57150"/>
                  </a:moveTo>
                  <a:lnTo>
                    <a:pt x="16267" y="56092"/>
                  </a:lnTo>
                  <a:lnTo>
                    <a:pt x="62837" y="39845"/>
                  </a:lnTo>
                  <a:lnTo>
                    <a:pt x="99875" y="25094"/>
                  </a:lnTo>
                  <a:lnTo>
                    <a:pt x="1809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4" name="SMARTInkShape-2338"/>
            <p:cNvSpPr/>
            <p:nvPr/>
          </p:nvSpPr>
          <p:spPr>
            <a:xfrm>
              <a:off x="2676525" y="2667000"/>
              <a:ext cx="619126" cy="238126"/>
            </a:xfrm>
            <a:custGeom>
              <a:avLst/>
              <a:gdLst/>
              <a:ahLst/>
              <a:cxnLst/>
              <a:rect l="0" t="0" r="0" b="0"/>
              <a:pathLst>
                <a:path w="619126" h="238126">
                  <a:moveTo>
                    <a:pt x="0" y="238125"/>
                  </a:moveTo>
                  <a:lnTo>
                    <a:pt x="9721" y="237067"/>
                  </a:lnTo>
                  <a:lnTo>
                    <a:pt x="29339" y="230520"/>
                  </a:lnTo>
                  <a:lnTo>
                    <a:pt x="76297" y="205011"/>
                  </a:lnTo>
                  <a:lnTo>
                    <a:pt x="121649" y="183528"/>
                  </a:lnTo>
                  <a:lnTo>
                    <a:pt x="161495" y="168779"/>
                  </a:lnTo>
                  <a:lnTo>
                    <a:pt x="199940" y="154616"/>
                  </a:lnTo>
                  <a:lnTo>
                    <a:pt x="238108" y="135356"/>
                  </a:lnTo>
                  <a:lnTo>
                    <a:pt x="281278" y="121046"/>
                  </a:lnTo>
                  <a:lnTo>
                    <a:pt x="324025" y="101482"/>
                  </a:lnTo>
                  <a:lnTo>
                    <a:pt x="359768" y="88747"/>
                  </a:lnTo>
                  <a:lnTo>
                    <a:pt x="406949" y="68840"/>
                  </a:lnTo>
                  <a:lnTo>
                    <a:pt x="447156" y="54403"/>
                  </a:lnTo>
                  <a:lnTo>
                    <a:pt x="491160" y="41359"/>
                  </a:lnTo>
                  <a:lnTo>
                    <a:pt x="534318" y="25411"/>
                  </a:lnTo>
                  <a:lnTo>
                    <a:pt x="6191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5" name="SMARTInkShape-2339"/>
            <p:cNvSpPr/>
            <p:nvPr/>
          </p:nvSpPr>
          <p:spPr>
            <a:xfrm>
              <a:off x="2724150" y="2809875"/>
              <a:ext cx="733426" cy="257176"/>
            </a:xfrm>
            <a:custGeom>
              <a:avLst/>
              <a:gdLst/>
              <a:ahLst/>
              <a:cxnLst/>
              <a:rect l="0" t="0" r="0" b="0"/>
              <a:pathLst>
                <a:path w="733426" h="257176">
                  <a:moveTo>
                    <a:pt x="0" y="257175"/>
                  </a:moveTo>
                  <a:lnTo>
                    <a:pt x="5057" y="252118"/>
                  </a:lnTo>
                  <a:lnTo>
                    <a:pt x="47559" y="237877"/>
                  </a:lnTo>
                  <a:lnTo>
                    <a:pt x="94408" y="219053"/>
                  </a:lnTo>
                  <a:lnTo>
                    <a:pt x="135653" y="206371"/>
                  </a:lnTo>
                  <a:lnTo>
                    <a:pt x="179423" y="191792"/>
                  </a:lnTo>
                  <a:lnTo>
                    <a:pt x="215793" y="174067"/>
                  </a:lnTo>
                  <a:lnTo>
                    <a:pt x="263073" y="156719"/>
                  </a:lnTo>
                  <a:lnTo>
                    <a:pt x="304083" y="143101"/>
                  </a:lnTo>
                  <a:lnTo>
                    <a:pt x="342759" y="130220"/>
                  </a:lnTo>
                  <a:lnTo>
                    <a:pt x="387518" y="110938"/>
                  </a:lnTo>
                  <a:lnTo>
                    <a:pt x="430853" y="93018"/>
                  </a:lnTo>
                  <a:lnTo>
                    <a:pt x="474809" y="74466"/>
                  </a:lnTo>
                  <a:lnTo>
                    <a:pt x="520611" y="60610"/>
                  </a:lnTo>
                  <a:lnTo>
                    <a:pt x="561330" y="47681"/>
                  </a:lnTo>
                  <a:lnTo>
                    <a:pt x="599948" y="34936"/>
                  </a:lnTo>
                  <a:lnTo>
                    <a:pt x="643637" y="22227"/>
                  </a:lnTo>
                  <a:lnTo>
                    <a:pt x="677668" y="12348"/>
                  </a:lnTo>
                  <a:lnTo>
                    <a:pt x="7334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277" name="SMARTInkShape-2340"/>
          <p:cNvSpPr/>
          <p:nvPr/>
        </p:nvSpPr>
        <p:spPr>
          <a:xfrm>
            <a:off x="9803256" y="5782761"/>
            <a:ext cx="191105" cy="208465"/>
          </a:xfrm>
          <a:custGeom>
            <a:avLst/>
            <a:gdLst/>
            <a:ahLst/>
            <a:cxnLst/>
            <a:rect l="0" t="0" r="0" b="0"/>
            <a:pathLst>
              <a:path w="191105" h="208465">
                <a:moveTo>
                  <a:pt x="74169" y="37014"/>
                </a:moveTo>
                <a:lnTo>
                  <a:pt x="79657" y="37014"/>
                </a:lnTo>
                <a:lnTo>
                  <a:pt x="77315" y="37014"/>
                </a:lnTo>
                <a:lnTo>
                  <a:pt x="72744" y="34192"/>
                </a:lnTo>
                <a:lnTo>
                  <a:pt x="67186" y="30468"/>
                </a:lnTo>
                <a:lnTo>
                  <a:pt x="61187" y="28813"/>
                </a:lnTo>
                <a:lnTo>
                  <a:pt x="46805" y="32938"/>
                </a:lnTo>
                <a:lnTo>
                  <a:pt x="15552" y="58114"/>
                </a:lnTo>
                <a:lnTo>
                  <a:pt x="4826" y="73487"/>
                </a:lnTo>
                <a:lnTo>
                  <a:pt x="0" y="96505"/>
                </a:lnTo>
                <a:lnTo>
                  <a:pt x="3627" y="118376"/>
                </a:lnTo>
                <a:lnTo>
                  <a:pt x="21518" y="143318"/>
                </a:lnTo>
                <a:lnTo>
                  <a:pt x="40890" y="155874"/>
                </a:lnTo>
                <a:lnTo>
                  <a:pt x="64670" y="163924"/>
                </a:lnTo>
                <a:lnTo>
                  <a:pt x="104634" y="168456"/>
                </a:lnTo>
                <a:lnTo>
                  <a:pt x="123340" y="169516"/>
                </a:lnTo>
                <a:lnTo>
                  <a:pt x="141531" y="161520"/>
                </a:lnTo>
                <a:lnTo>
                  <a:pt x="166802" y="139167"/>
                </a:lnTo>
                <a:lnTo>
                  <a:pt x="189246" y="113285"/>
                </a:lnTo>
                <a:lnTo>
                  <a:pt x="191104" y="105853"/>
                </a:lnTo>
                <a:lnTo>
                  <a:pt x="190346" y="86306"/>
                </a:lnTo>
                <a:lnTo>
                  <a:pt x="173856" y="51501"/>
                </a:lnTo>
                <a:lnTo>
                  <a:pt x="158975" y="29548"/>
                </a:lnTo>
                <a:lnTo>
                  <a:pt x="137749" y="11283"/>
                </a:lnTo>
                <a:lnTo>
                  <a:pt x="120419" y="4411"/>
                </a:lnTo>
                <a:lnTo>
                  <a:pt x="93535" y="0"/>
                </a:lnTo>
                <a:lnTo>
                  <a:pt x="90255" y="696"/>
                </a:lnTo>
                <a:lnTo>
                  <a:pt x="88068" y="2218"/>
                </a:lnTo>
                <a:lnTo>
                  <a:pt x="86610" y="4292"/>
                </a:lnTo>
                <a:lnTo>
                  <a:pt x="87812" y="12240"/>
                </a:lnTo>
                <a:lnTo>
                  <a:pt x="91617" y="28616"/>
                </a:lnTo>
                <a:lnTo>
                  <a:pt x="94625" y="42806"/>
                </a:lnTo>
                <a:lnTo>
                  <a:pt x="113801" y="89233"/>
                </a:lnTo>
                <a:lnTo>
                  <a:pt x="128950" y="127981"/>
                </a:lnTo>
                <a:lnTo>
                  <a:pt x="147940" y="172779"/>
                </a:lnTo>
                <a:lnTo>
                  <a:pt x="169419" y="2084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280" name="SMARTInkShape-Group303"/>
          <p:cNvGrpSpPr/>
          <p:nvPr/>
        </p:nvGrpSpPr>
        <p:grpSpPr>
          <a:xfrm>
            <a:off x="8048625" y="4210166"/>
            <a:ext cx="99307" cy="257060"/>
            <a:chOff x="8048625" y="4210166"/>
            <a:chExt cx="99307" cy="257060"/>
          </a:xfrm>
        </p:grpSpPr>
        <p:sp>
          <p:nvSpPr>
            <p:cNvPr id="1278" name="SMARTInkShape-2341"/>
            <p:cNvSpPr/>
            <p:nvPr/>
          </p:nvSpPr>
          <p:spPr>
            <a:xfrm>
              <a:off x="8058150" y="4210166"/>
              <a:ext cx="89782" cy="95135"/>
            </a:xfrm>
            <a:custGeom>
              <a:avLst/>
              <a:gdLst/>
              <a:ahLst/>
              <a:cxnLst/>
              <a:rect l="0" t="0" r="0" b="0"/>
              <a:pathLst>
                <a:path w="89782" h="95135">
                  <a:moveTo>
                    <a:pt x="0" y="9409"/>
                  </a:moveTo>
                  <a:lnTo>
                    <a:pt x="5057" y="4353"/>
                  </a:lnTo>
                  <a:lnTo>
                    <a:pt x="10361" y="1870"/>
                  </a:lnTo>
                  <a:lnTo>
                    <a:pt x="50113" y="0"/>
                  </a:lnTo>
                  <a:lnTo>
                    <a:pt x="62137" y="2757"/>
                  </a:lnTo>
                  <a:lnTo>
                    <a:pt x="74855" y="10261"/>
                  </a:lnTo>
                  <a:lnTo>
                    <a:pt x="81952" y="17196"/>
                  </a:lnTo>
                  <a:lnTo>
                    <a:pt x="88635" y="27334"/>
                  </a:lnTo>
                  <a:lnTo>
                    <a:pt x="89781" y="31942"/>
                  </a:lnTo>
                  <a:lnTo>
                    <a:pt x="89488" y="36073"/>
                  </a:lnTo>
                  <a:lnTo>
                    <a:pt x="81412" y="55363"/>
                  </a:lnTo>
                  <a:lnTo>
                    <a:pt x="70050" y="64405"/>
                  </a:lnTo>
                  <a:lnTo>
                    <a:pt x="0" y="951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9" name="SMARTInkShape-2342"/>
            <p:cNvSpPr/>
            <p:nvPr/>
          </p:nvSpPr>
          <p:spPr>
            <a:xfrm>
              <a:off x="8048625" y="4238625"/>
              <a:ext cx="19051" cy="228601"/>
            </a:xfrm>
            <a:custGeom>
              <a:avLst/>
              <a:gdLst/>
              <a:ahLst/>
              <a:cxnLst/>
              <a:rect l="0" t="0" r="0" b="0"/>
              <a:pathLst>
                <a:path w="19051" h="228601">
                  <a:moveTo>
                    <a:pt x="19050" y="0"/>
                  </a:moveTo>
                  <a:lnTo>
                    <a:pt x="19050" y="47559"/>
                  </a:lnTo>
                  <a:lnTo>
                    <a:pt x="16228" y="73358"/>
                  </a:lnTo>
                  <a:lnTo>
                    <a:pt x="11511" y="102875"/>
                  </a:lnTo>
                  <a:lnTo>
                    <a:pt x="7291" y="142312"/>
                  </a:lnTo>
                  <a:lnTo>
                    <a:pt x="2160" y="180808"/>
                  </a:lnTo>
                  <a:lnTo>
                    <a:pt x="189" y="226077"/>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87" name="SMARTInkShape-Group304"/>
          <p:cNvGrpSpPr/>
          <p:nvPr/>
        </p:nvGrpSpPr>
        <p:grpSpPr>
          <a:xfrm>
            <a:off x="8467725" y="4000500"/>
            <a:ext cx="1390651" cy="1676401"/>
            <a:chOff x="8467725" y="4000500"/>
            <a:chExt cx="1390651" cy="1676401"/>
          </a:xfrm>
        </p:grpSpPr>
        <p:sp>
          <p:nvSpPr>
            <p:cNvPr id="1281" name="SMARTInkShape-2343"/>
            <p:cNvSpPr/>
            <p:nvPr/>
          </p:nvSpPr>
          <p:spPr>
            <a:xfrm>
              <a:off x="8467725" y="4352925"/>
              <a:ext cx="1390651" cy="1323976"/>
            </a:xfrm>
            <a:custGeom>
              <a:avLst/>
              <a:gdLst/>
              <a:ahLst/>
              <a:cxnLst/>
              <a:rect l="0" t="0" r="0" b="0"/>
              <a:pathLst>
                <a:path w="1390651" h="1323976">
                  <a:moveTo>
                    <a:pt x="0" y="0"/>
                  </a:moveTo>
                  <a:lnTo>
                    <a:pt x="41832" y="0"/>
                  </a:lnTo>
                  <a:lnTo>
                    <a:pt x="81993" y="0"/>
                  </a:lnTo>
                  <a:lnTo>
                    <a:pt x="128142" y="0"/>
                  </a:lnTo>
                  <a:lnTo>
                    <a:pt x="175478" y="0"/>
                  </a:lnTo>
                  <a:lnTo>
                    <a:pt x="213560" y="1058"/>
                  </a:lnTo>
                  <a:lnTo>
                    <a:pt x="252837" y="6546"/>
                  </a:lnTo>
                  <a:lnTo>
                    <a:pt x="290697" y="8642"/>
                  </a:lnTo>
                  <a:lnTo>
                    <a:pt x="338115" y="9351"/>
                  </a:lnTo>
                  <a:lnTo>
                    <a:pt x="382405" y="9473"/>
                  </a:lnTo>
                  <a:lnTo>
                    <a:pt x="429608" y="9515"/>
                  </a:lnTo>
                  <a:lnTo>
                    <a:pt x="475582" y="16069"/>
                  </a:lnTo>
                  <a:lnTo>
                    <a:pt x="519209" y="18167"/>
                  </a:lnTo>
                  <a:lnTo>
                    <a:pt x="563532" y="18788"/>
                  </a:lnTo>
                  <a:lnTo>
                    <a:pt x="599831" y="18972"/>
                  </a:lnTo>
                  <a:lnTo>
                    <a:pt x="642101" y="19027"/>
                  </a:lnTo>
                  <a:lnTo>
                    <a:pt x="680848" y="20101"/>
                  </a:lnTo>
                  <a:lnTo>
                    <a:pt x="715025" y="25594"/>
                  </a:lnTo>
                  <a:lnTo>
                    <a:pt x="756665" y="27692"/>
                  </a:lnTo>
                  <a:lnTo>
                    <a:pt x="803554" y="28400"/>
                  </a:lnTo>
                  <a:lnTo>
                    <a:pt x="843939" y="28541"/>
                  </a:lnTo>
                  <a:lnTo>
                    <a:pt x="880235" y="28565"/>
                  </a:lnTo>
                  <a:lnTo>
                    <a:pt x="917801" y="28572"/>
                  </a:lnTo>
                  <a:lnTo>
                    <a:pt x="953211" y="27516"/>
                  </a:lnTo>
                  <a:lnTo>
                    <a:pt x="999047" y="19933"/>
                  </a:lnTo>
                  <a:lnTo>
                    <a:pt x="1045570" y="19128"/>
                  </a:lnTo>
                  <a:lnTo>
                    <a:pt x="1067329" y="18014"/>
                  </a:lnTo>
                  <a:lnTo>
                    <a:pt x="1090345" y="11516"/>
                  </a:lnTo>
                  <a:lnTo>
                    <a:pt x="1133034" y="9700"/>
                  </a:lnTo>
                  <a:lnTo>
                    <a:pt x="1178855" y="9530"/>
                  </a:lnTo>
                  <a:lnTo>
                    <a:pt x="1193357" y="9526"/>
                  </a:lnTo>
                  <a:lnTo>
                    <a:pt x="1199953" y="6703"/>
                  </a:lnTo>
                  <a:lnTo>
                    <a:pt x="1203193" y="4469"/>
                  </a:lnTo>
                  <a:lnTo>
                    <a:pt x="1217868" y="1324"/>
                  </a:lnTo>
                  <a:lnTo>
                    <a:pt x="1247775" y="0"/>
                  </a:lnTo>
                  <a:lnTo>
                    <a:pt x="1247775" y="18314"/>
                  </a:lnTo>
                  <a:lnTo>
                    <a:pt x="1250597" y="26837"/>
                  </a:lnTo>
                  <a:lnTo>
                    <a:pt x="1252832" y="30591"/>
                  </a:lnTo>
                  <a:lnTo>
                    <a:pt x="1253263" y="35211"/>
                  </a:lnTo>
                  <a:lnTo>
                    <a:pt x="1248707" y="69012"/>
                  </a:lnTo>
                  <a:lnTo>
                    <a:pt x="1251010" y="81119"/>
                  </a:lnTo>
                  <a:lnTo>
                    <a:pt x="1254505" y="92145"/>
                  </a:lnTo>
                  <a:lnTo>
                    <a:pt x="1258113" y="137951"/>
                  </a:lnTo>
                  <a:lnTo>
                    <a:pt x="1264790" y="182511"/>
                  </a:lnTo>
                  <a:lnTo>
                    <a:pt x="1269044" y="219530"/>
                  </a:lnTo>
                  <a:lnTo>
                    <a:pt x="1274907" y="259852"/>
                  </a:lnTo>
                  <a:lnTo>
                    <a:pt x="1282612" y="304467"/>
                  </a:lnTo>
                  <a:lnTo>
                    <a:pt x="1285966" y="346799"/>
                  </a:lnTo>
                  <a:lnTo>
                    <a:pt x="1293222" y="393922"/>
                  </a:lnTo>
                  <a:lnTo>
                    <a:pt x="1300026" y="434353"/>
                  </a:lnTo>
                  <a:lnTo>
                    <a:pt x="1303474" y="475713"/>
                  </a:lnTo>
                  <a:lnTo>
                    <a:pt x="1304639" y="516400"/>
                  </a:lnTo>
                  <a:lnTo>
                    <a:pt x="1304868" y="563007"/>
                  </a:lnTo>
                  <a:lnTo>
                    <a:pt x="1307731" y="594737"/>
                  </a:lnTo>
                  <a:lnTo>
                    <a:pt x="1313122" y="634533"/>
                  </a:lnTo>
                  <a:lnTo>
                    <a:pt x="1315247" y="682101"/>
                  </a:lnTo>
                  <a:lnTo>
                    <a:pt x="1322615" y="727882"/>
                  </a:lnTo>
                  <a:lnTo>
                    <a:pt x="1326619" y="767331"/>
                  </a:lnTo>
                  <a:lnTo>
                    <a:pt x="1337196" y="813853"/>
                  </a:lnTo>
                  <a:lnTo>
                    <a:pt x="1342932" y="857262"/>
                  </a:lnTo>
                  <a:lnTo>
                    <a:pt x="1349231" y="893119"/>
                  </a:lnTo>
                  <a:lnTo>
                    <a:pt x="1354716" y="937517"/>
                  </a:lnTo>
                  <a:lnTo>
                    <a:pt x="1365678" y="977409"/>
                  </a:lnTo>
                  <a:lnTo>
                    <a:pt x="1369845" y="1013621"/>
                  </a:lnTo>
                  <a:lnTo>
                    <a:pt x="1371081" y="1051161"/>
                  </a:lnTo>
                  <a:lnTo>
                    <a:pt x="1378044" y="1088679"/>
                  </a:lnTo>
                  <a:lnTo>
                    <a:pt x="1380517" y="1131839"/>
                  </a:lnTo>
                  <a:lnTo>
                    <a:pt x="1383767" y="1158742"/>
                  </a:lnTo>
                  <a:lnTo>
                    <a:pt x="1389290" y="1186797"/>
                  </a:lnTo>
                  <a:lnTo>
                    <a:pt x="1390531" y="1233694"/>
                  </a:lnTo>
                  <a:lnTo>
                    <a:pt x="1390643" y="1279444"/>
                  </a:lnTo>
                  <a:lnTo>
                    <a:pt x="1390650" y="1323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2" name="SMARTInkShape-2344"/>
            <p:cNvSpPr/>
            <p:nvPr/>
          </p:nvSpPr>
          <p:spPr>
            <a:xfrm>
              <a:off x="8753475" y="4602845"/>
              <a:ext cx="149609" cy="112031"/>
            </a:xfrm>
            <a:custGeom>
              <a:avLst/>
              <a:gdLst/>
              <a:ahLst/>
              <a:cxnLst/>
              <a:rect l="0" t="0" r="0" b="0"/>
              <a:pathLst>
                <a:path w="149609" h="112031">
                  <a:moveTo>
                    <a:pt x="9525" y="54880"/>
                  </a:moveTo>
                  <a:lnTo>
                    <a:pt x="9525" y="49824"/>
                  </a:lnTo>
                  <a:lnTo>
                    <a:pt x="12347" y="44519"/>
                  </a:lnTo>
                  <a:lnTo>
                    <a:pt x="16071" y="38633"/>
                  </a:lnTo>
                  <a:lnTo>
                    <a:pt x="17726" y="32490"/>
                  </a:lnTo>
                  <a:lnTo>
                    <a:pt x="28771" y="18025"/>
                  </a:lnTo>
                  <a:lnTo>
                    <a:pt x="50505" y="5389"/>
                  </a:lnTo>
                  <a:lnTo>
                    <a:pt x="82110" y="0"/>
                  </a:lnTo>
                  <a:lnTo>
                    <a:pt x="97524" y="1561"/>
                  </a:lnTo>
                  <a:lnTo>
                    <a:pt x="132787" y="15168"/>
                  </a:lnTo>
                  <a:lnTo>
                    <a:pt x="142978" y="25236"/>
                  </a:lnTo>
                  <a:lnTo>
                    <a:pt x="148213" y="33944"/>
                  </a:lnTo>
                  <a:lnTo>
                    <a:pt x="149608" y="37748"/>
                  </a:lnTo>
                  <a:lnTo>
                    <a:pt x="148337" y="47618"/>
                  </a:lnTo>
                  <a:lnTo>
                    <a:pt x="143186" y="59061"/>
                  </a:lnTo>
                  <a:lnTo>
                    <a:pt x="133841" y="71202"/>
                  </a:lnTo>
                  <a:lnTo>
                    <a:pt x="122633" y="78010"/>
                  </a:lnTo>
                  <a:lnTo>
                    <a:pt x="78081" y="93338"/>
                  </a:lnTo>
                  <a:lnTo>
                    <a:pt x="63278" y="98431"/>
                  </a:lnTo>
                  <a:lnTo>
                    <a:pt x="0" y="1120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3" name="SMARTInkShape-2345"/>
            <p:cNvSpPr/>
            <p:nvPr/>
          </p:nvSpPr>
          <p:spPr>
            <a:xfrm>
              <a:off x="9020175" y="4595088"/>
              <a:ext cx="107067" cy="176938"/>
            </a:xfrm>
            <a:custGeom>
              <a:avLst/>
              <a:gdLst/>
              <a:ahLst/>
              <a:cxnLst/>
              <a:rect l="0" t="0" r="0" b="0"/>
              <a:pathLst>
                <a:path w="107067" h="176938">
                  <a:moveTo>
                    <a:pt x="76200" y="5487"/>
                  </a:moveTo>
                  <a:lnTo>
                    <a:pt x="84401" y="5487"/>
                  </a:lnTo>
                  <a:lnTo>
                    <a:pt x="80276" y="431"/>
                  </a:lnTo>
                  <a:lnTo>
                    <a:pt x="78918" y="0"/>
                  </a:lnTo>
                  <a:lnTo>
                    <a:pt x="78012" y="770"/>
                  </a:lnTo>
                  <a:lnTo>
                    <a:pt x="77408" y="2343"/>
                  </a:lnTo>
                  <a:lnTo>
                    <a:pt x="75947" y="3391"/>
                  </a:lnTo>
                  <a:lnTo>
                    <a:pt x="60354" y="10717"/>
                  </a:lnTo>
                  <a:lnTo>
                    <a:pt x="14080" y="40245"/>
                  </a:lnTo>
                  <a:lnTo>
                    <a:pt x="6964" y="46688"/>
                  </a:lnTo>
                  <a:lnTo>
                    <a:pt x="5700" y="50946"/>
                  </a:lnTo>
                  <a:lnTo>
                    <a:pt x="7120" y="61322"/>
                  </a:lnTo>
                  <a:lnTo>
                    <a:pt x="8979" y="64935"/>
                  </a:lnTo>
                  <a:lnTo>
                    <a:pt x="11278" y="67344"/>
                  </a:lnTo>
                  <a:lnTo>
                    <a:pt x="56728" y="96863"/>
                  </a:lnTo>
                  <a:lnTo>
                    <a:pt x="95048" y="124155"/>
                  </a:lnTo>
                  <a:lnTo>
                    <a:pt x="105038" y="136192"/>
                  </a:lnTo>
                  <a:lnTo>
                    <a:pt x="107066" y="142365"/>
                  </a:lnTo>
                  <a:lnTo>
                    <a:pt x="105285" y="163695"/>
                  </a:lnTo>
                  <a:lnTo>
                    <a:pt x="99358" y="168582"/>
                  </a:lnTo>
                  <a:lnTo>
                    <a:pt x="94814" y="171367"/>
                  </a:lnTo>
                  <a:lnTo>
                    <a:pt x="0" y="1769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4" name="SMARTInkShape-2346"/>
            <p:cNvSpPr/>
            <p:nvPr/>
          </p:nvSpPr>
          <p:spPr>
            <a:xfrm>
              <a:off x="8617236" y="4000500"/>
              <a:ext cx="155290" cy="142876"/>
            </a:xfrm>
            <a:custGeom>
              <a:avLst/>
              <a:gdLst/>
              <a:ahLst/>
              <a:cxnLst/>
              <a:rect l="0" t="0" r="0" b="0"/>
              <a:pathLst>
                <a:path w="155290" h="142876">
                  <a:moveTo>
                    <a:pt x="117189" y="0"/>
                  </a:moveTo>
                  <a:lnTo>
                    <a:pt x="125390" y="0"/>
                  </a:lnTo>
                  <a:lnTo>
                    <a:pt x="99064" y="1058"/>
                  </a:lnTo>
                  <a:lnTo>
                    <a:pt x="67865" y="13183"/>
                  </a:lnTo>
                  <a:lnTo>
                    <a:pt x="36185" y="30591"/>
                  </a:lnTo>
                  <a:lnTo>
                    <a:pt x="16047" y="56101"/>
                  </a:lnTo>
                  <a:lnTo>
                    <a:pt x="1731" y="80357"/>
                  </a:lnTo>
                  <a:lnTo>
                    <a:pt x="0" y="87438"/>
                  </a:lnTo>
                  <a:lnTo>
                    <a:pt x="900" y="100950"/>
                  </a:lnTo>
                  <a:lnTo>
                    <a:pt x="4827" y="111189"/>
                  </a:lnTo>
                  <a:lnTo>
                    <a:pt x="7356" y="115401"/>
                  </a:lnTo>
                  <a:lnTo>
                    <a:pt x="21455" y="122903"/>
                  </a:lnTo>
                  <a:lnTo>
                    <a:pt x="56015" y="133077"/>
                  </a:lnTo>
                  <a:lnTo>
                    <a:pt x="99931" y="140939"/>
                  </a:lnTo>
                  <a:lnTo>
                    <a:pt x="155289"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5" name="SMARTInkShape-2347"/>
            <p:cNvSpPr/>
            <p:nvPr/>
          </p:nvSpPr>
          <p:spPr>
            <a:xfrm>
              <a:off x="8858250" y="4001019"/>
              <a:ext cx="152401" cy="170932"/>
            </a:xfrm>
            <a:custGeom>
              <a:avLst/>
              <a:gdLst/>
              <a:ahLst/>
              <a:cxnLst/>
              <a:rect l="0" t="0" r="0" b="0"/>
              <a:pathLst>
                <a:path w="152401" h="170932">
                  <a:moveTo>
                    <a:pt x="152400" y="28056"/>
                  </a:moveTo>
                  <a:lnTo>
                    <a:pt x="144199" y="19855"/>
                  </a:lnTo>
                  <a:lnTo>
                    <a:pt x="143267" y="13867"/>
                  </a:lnTo>
                  <a:lnTo>
                    <a:pt x="142991" y="5390"/>
                  </a:lnTo>
                  <a:lnTo>
                    <a:pt x="141894" y="3420"/>
                  </a:lnTo>
                  <a:lnTo>
                    <a:pt x="140105" y="2107"/>
                  </a:lnTo>
                  <a:lnTo>
                    <a:pt x="135293" y="648"/>
                  </a:lnTo>
                  <a:lnTo>
                    <a:pt x="129628" y="0"/>
                  </a:lnTo>
                  <a:lnTo>
                    <a:pt x="88517" y="10270"/>
                  </a:lnTo>
                  <a:lnTo>
                    <a:pt x="58642" y="29560"/>
                  </a:lnTo>
                  <a:lnTo>
                    <a:pt x="31102" y="54280"/>
                  </a:lnTo>
                  <a:lnTo>
                    <a:pt x="29699" y="58408"/>
                  </a:lnTo>
                  <a:lnTo>
                    <a:pt x="29324" y="60991"/>
                  </a:lnTo>
                  <a:lnTo>
                    <a:pt x="31191" y="63771"/>
                  </a:lnTo>
                  <a:lnTo>
                    <a:pt x="38910" y="69682"/>
                  </a:lnTo>
                  <a:lnTo>
                    <a:pt x="76453" y="81876"/>
                  </a:lnTo>
                  <a:lnTo>
                    <a:pt x="92386" y="86336"/>
                  </a:lnTo>
                  <a:lnTo>
                    <a:pt x="134797" y="111066"/>
                  </a:lnTo>
                  <a:lnTo>
                    <a:pt x="146714" y="126500"/>
                  </a:lnTo>
                  <a:lnTo>
                    <a:pt x="149873" y="134603"/>
                  </a:lnTo>
                  <a:lnTo>
                    <a:pt x="148599" y="139304"/>
                  </a:lnTo>
                  <a:lnTo>
                    <a:pt x="141539" y="150172"/>
                  </a:lnTo>
                  <a:lnTo>
                    <a:pt x="134167" y="156413"/>
                  </a:lnTo>
                  <a:lnTo>
                    <a:pt x="103432" y="167295"/>
                  </a:lnTo>
                  <a:lnTo>
                    <a:pt x="59979" y="170452"/>
                  </a:lnTo>
                  <a:lnTo>
                    <a:pt x="0" y="1709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6" name="SMARTInkShape-2348"/>
            <p:cNvSpPr/>
            <p:nvPr/>
          </p:nvSpPr>
          <p:spPr>
            <a:xfrm>
              <a:off x="8763000" y="4667250"/>
              <a:ext cx="24516" cy="295276"/>
            </a:xfrm>
            <a:custGeom>
              <a:avLst/>
              <a:gdLst/>
              <a:ahLst/>
              <a:cxnLst/>
              <a:rect l="0" t="0" r="0" b="0"/>
              <a:pathLst>
                <a:path w="24516" h="295276">
                  <a:moveTo>
                    <a:pt x="9525" y="0"/>
                  </a:moveTo>
                  <a:lnTo>
                    <a:pt x="9525" y="5056"/>
                  </a:lnTo>
                  <a:lnTo>
                    <a:pt x="18168" y="37327"/>
                  </a:lnTo>
                  <a:lnTo>
                    <a:pt x="18934" y="80357"/>
                  </a:lnTo>
                  <a:lnTo>
                    <a:pt x="24515" y="114063"/>
                  </a:lnTo>
                  <a:lnTo>
                    <a:pt x="20444" y="153490"/>
                  </a:lnTo>
                  <a:lnTo>
                    <a:pt x="16641" y="200348"/>
                  </a:lnTo>
                  <a:lnTo>
                    <a:pt x="11633" y="239279"/>
                  </a:lnTo>
                  <a:lnTo>
                    <a:pt x="0"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01" name="SMARTInkShape-Group305"/>
          <p:cNvGrpSpPr/>
          <p:nvPr/>
        </p:nvGrpSpPr>
        <p:grpSpPr>
          <a:xfrm>
            <a:off x="8305800" y="3343275"/>
            <a:ext cx="3399708" cy="2524126"/>
            <a:chOff x="8305800" y="3343275"/>
            <a:chExt cx="3399708" cy="2524126"/>
          </a:xfrm>
        </p:grpSpPr>
        <p:sp>
          <p:nvSpPr>
            <p:cNvPr id="1288" name="SMARTInkShape-2349"/>
            <p:cNvSpPr/>
            <p:nvPr/>
          </p:nvSpPr>
          <p:spPr>
            <a:xfrm>
              <a:off x="8611924" y="3505200"/>
              <a:ext cx="2170377" cy="1933576"/>
            </a:xfrm>
            <a:custGeom>
              <a:avLst/>
              <a:gdLst/>
              <a:ahLst/>
              <a:cxnLst/>
              <a:rect l="0" t="0" r="0" b="0"/>
              <a:pathLst>
                <a:path w="2170377" h="1933576">
                  <a:moveTo>
                    <a:pt x="8201" y="1933575"/>
                  </a:moveTo>
                  <a:lnTo>
                    <a:pt x="3145" y="1933575"/>
                  </a:lnTo>
                  <a:lnTo>
                    <a:pt x="1655" y="1932517"/>
                  </a:lnTo>
                  <a:lnTo>
                    <a:pt x="662" y="1930753"/>
                  </a:lnTo>
                  <a:lnTo>
                    <a:pt x="0" y="1928519"/>
                  </a:lnTo>
                  <a:lnTo>
                    <a:pt x="1675" y="1925971"/>
                  </a:lnTo>
                  <a:lnTo>
                    <a:pt x="43490" y="1880319"/>
                  </a:lnTo>
                  <a:lnTo>
                    <a:pt x="81259" y="1836507"/>
                  </a:lnTo>
                  <a:lnTo>
                    <a:pt x="119329" y="1794273"/>
                  </a:lnTo>
                  <a:lnTo>
                    <a:pt x="161437" y="1754639"/>
                  </a:lnTo>
                  <a:lnTo>
                    <a:pt x="186602" y="1731332"/>
                  </a:lnTo>
                  <a:lnTo>
                    <a:pt x="202848" y="1714573"/>
                  </a:lnTo>
                  <a:lnTo>
                    <a:pt x="244951" y="1683745"/>
                  </a:lnTo>
                  <a:lnTo>
                    <a:pt x="284155" y="1647394"/>
                  </a:lnTo>
                  <a:lnTo>
                    <a:pt x="329019" y="1609640"/>
                  </a:lnTo>
                  <a:lnTo>
                    <a:pt x="372374" y="1571608"/>
                  </a:lnTo>
                  <a:lnTo>
                    <a:pt x="416334" y="1528466"/>
                  </a:lnTo>
                  <a:lnTo>
                    <a:pt x="462138" y="1485724"/>
                  </a:lnTo>
                  <a:lnTo>
                    <a:pt x="505679" y="1440435"/>
                  </a:lnTo>
                  <a:lnTo>
                    <a:pt x="542246" y="1407518"/>
                  </a:lnTo>
                  <a:lnTo>
                    <a:pt x="579892" y="1370954"/>
                  </a:lnTo>
                  <a:lnTo>
                    <a:pt x="617858" y="1333308"/>
                  </a:lnTo>
                  <a:lnTo>
                    <a:pt x="653096" y="1295343"/>
                  </a:lnTo>
                  <a:lnTo>
                    <a:pt x="686468" y="1257283"/>
                  </a:lnTo>
                  <a:lnTo>
                    <a:pt x="723166" y="1219195"/>
                  </a:lnTo>
                  <a:lnTo>
                    <a:pt x="760851" y="1181098"/>
                  </a:lnTo>
                  <a:lnTo>
                    <a:pt x="798828" y="1145822"/>
                  </a:lnTo>
                  <a:lnTo>
                    <a:pt x="836892" y="1109617"/>
                  </a:lnTo>
                  <a:lnTo>
                    <a:pt x="874980" y="1071020"/>
                  </a:lnTo>
                  <a:lnTo>
                    <a:pt x="913078" y="1036653"/>
                  </a:lnTo>
                  <a:lnTo>
                    <a:pt x="951176" y="999659"/>
                  </a:lnTo>
                  <a:lnTo>
                    <a:pt x="989276" y="961887"/>
                  </a:lnTo>
                  <a:lnTo>
                    <a:pt x="1027376" y="923884"/>
                  </a:lnTo>
                  <a:lnTo>
                    <a:pt x="1065476" y="888635"/>
                  </a:lnTo>
                  <a:lnTo>
                    <a:pt x="1103576" y="855261"/>
                  </a:lnTo>
                  <a:lnTo>
                    <a:pt x="1141676" y="821383"/>
                  </a:lnTo>
                  <a:lnTo>
                    <a:pt x="1179776" y="788414"/>
                  </a:lnTo>
                  <a:lnTo>
                    <a:pt x="1215054" y="751835"/>
                  </a:lnTo>
                  <a:lnTo>
                    <a:pt x="1260475" y="706605"/>
                  </a:lnTo>
                  <a:lnTo>
                    <a:pt x="1297643" y="671739"/>
                  </a:lnTo>
                  <a:lnTo>
                    <a:pt x="1335467" y="639653"/>
                  </a:lnTo>
                  <a:lnTo>
                    <a:pt x="1378542" y="610038"/>
                  </a:lnTo>
                  <a:lnTo>
                    <a:pt x="1419763" y="576098"/>
                  </a:lnTo>
                  <a:lnTo>
                    <a:pt x="1458787" y="544287"/>
                  </a:lnTo>
                  <a:lnTo>
                    <a:pt x="1502217" y="514754"/>
                  </a:lnTo>
                  <a:lnTo>
                    <a:pt x="1538487" y="485894"/>
                  </a:lnTo>
                  <a:lnTo>
                    <a:pt x="1574397" y="452179"/>
                  </a:lnTo>
                  <a:lnTo>
                    <a:pt x="1611849" y="420434"/>
                  </a:lnTo>
                  <a:lnTo>
                    <a:pt x="1649757" y="390920"/>
                  </a:lnTo>
                  <a:lnTo>
                    <a:pt x="1693946" y="352503"/>
                  </a:lnTo>
                  <a:lnTo>
                    <a:pt x="1729939" y="323873"/>
                  </a:lnTo>
                  <a:lnTo>
                    <a:pt x="1767413" y="295282"/>
                  </a:lnTo>
                  <a:lnTo>
                    <a:pt x="1804270" y="266702"/>
                  </a:lnTo>
                  <a:lnTo>
                    <a:pt x="1848527" y="228600"/>
                  </a:lnTo>
                  <a:lnTo>
                    <a:pt x="1892665" y="195557"/>
                  </a:lnTo>
                  <a:lnTo>
                    <a:pt x="1938504" y="162101"/>
                  </a:lnTo>
                  <a:lnTo>
                    <a:pt x="1979231" y="131190"/>
                  </a:lnTo>
                  <a:lnTo>
                    <a:pt x="2017848" y="99880"/>
                  </a:lnTo>
                  <a:lnTo>
                    <a:pt x="2056050" y="73313"/>
                  </a:lnTo>
                  <a:lnTo>
                    <a:pt x="2098642" y="46369"/>
                  </a:lnTo>
                  <a:lnTo>
                    <a:pt x="2144866" y="13695"/>
                  </a:lnTo>
                  <a:lnTo>
                    <a:pt x="21703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9" name="SMARTInkShape-2350"/>
            <p:cNvSpPr/>
            <p:nvPr/>
          </p:nvSpPr>
          <p:spPr>
            <a:xfrm>
              <a:off x="11221169" y="3629417"/>
              <a:ext cx="101664" cy="132959"/>
            </a:xfrm>
            <a:custGeom>
              <a:avLst/>
              <a:gdLst/>
              <a:ahLst/>
              <a:cxnLst/>
              <a:rect l="0" t="0" r="0" b="0"/>
              <a:pathLst>
                <a:path w="101664" h="132959">
                  <a:moveTo>
                    <a:pt x="75481" y="9133"/>
                  </a:moveTo>
                  <a:lnTo>
                    <a:pt x="84614" y="0"/>
                  </a:lnTo>
                  <a:lnTo>
                    <a:pt x="40216" y="22008"/>
                  </a:lnTo>
                  <a:lnTo>
                    <a:pt x="11584" y="34909"/>
                  </a:lnTo>
                  <a:lnTo>
                    <a:pt x="7483" y="35842"/>
                  </a:lnTo>
                  <a:lnTo>
                    <a:pt x="4748" y="37522"/>
                  </a:lnTo>
                  <a:lnTo>
                    <a:pt x="2926" y="39701"/>
                  </a:lnTo>
                  <a:lnTo>
                    <a:pt x="901" y="44944"/>
                  </a:lnTo>
                  <a:lnTo>
                    <a:pt x="0" y="50802"/>
                  </a:lnTo>
                  <a:lnTo>
                    <a:pt x="2938" y="53845"/>
                  </a:lnTo>
                  <a:lnTo>
                    <a:pt x="23295" y="63186"/>
                  </a:lnTo>
                  <a:lnTo>
                    <a:pt x="70316" y="82165"/>
                  </a:lnTo>
                  <a:lnTo>
                    <a:pt x="95981" y="98034"/>
                  </a:lnTo>
                  <a:lnTo>
                    <a:pt x="100467" y="104383"/>
                  </a:lnTo>
                  <a:lnTo>
                    <a:pt x="101663" y="107558"/>
                  </a:lnTo>
                  <a:lnTo>
                    <a:pt x="100346" y="110733"/>
                  </a:lnTo>
                  <a:lnTo>
                    <a:pt x="93235" y="117083"/>
                  </a:lnTo>
                  <a:lnTo>
                    <a:pt x="72274" y="126608"/>
                  </a:lnTo>
                  <a:lnTo>
                    <a:pt x="18331" y="1329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0" name="SMARTInkShape-2351"/>
            <p:cNvSpPr/>
            <p:nvPr/>
          </p:nvSpPr>
          <p:spPr>
            <a:xfrm>
              <a:off x="10887075" y="3629615"/>
              <a:ext cx="228601" cy="113711"/>
            </a:xfrm>
            <a:custGeom>
              <a:avLst/>
              <a:gdLst/>
              <a:ahLst/>
              <a:cxnLst/>
              <a:rect l="0" t="0" r="0" b="0"/>
              <a:pathLst>
                <a:path w="228601" h="113711">
                  <a:moveTo>
                    <a:pt x="0" y="37510"/>
                  </a:moveTo>
                  <a:lnTo>
                    <a:pt x="0" y="42567"/>
                  </a:lnTo>
                  <a:lnTo>
                    <a:pt x="13257" y="73157"/>
                  </a:lnTo>
                  <a:lnTo>
                    <a:pt x="31800" y="97341"/>
                  </a:lnTo>
                  <a:lnTo>
                    <a:pt x="38122" y="101143"/>
                  </a:lnTo>
                  <a:lnTo>
                    <a:pt x="41289" y="102157"/>
                  </a:lnTo>
                  <a:lnTo>
                    <a:pt x="44460" y="101775"/>
                  </a:lnTo>
                  <a:lnTo>
                    <a:pt x="50804" y="98528"/>
                  </a:lnTo>
                  <a:lnTo>
                    <a:pt x="51860" y="96180"/>
                  </a:lnTo>
                  <a:lnTo>
                    <a:pt x="51507" y="93557"/>
                  </a:lnTo>
                  <a:lnTo>
                    <a:pt x="40427" y="60435"/>
                  </a:lnTo>
                  <a:lnTo>
                    <a:pt x="29224" y="13035"/>
                  </a:lnTo>
                  <a:lnTo>
                    <a:pt x="28614" y="9175"/>
                  </a:lnTo>
                  <a:lnTo>
                    <a:pt x="73631" y="48937"/>
                  </a:lnTo>
                  <a:lnTo>
                    <a:pt x="87198" y="54301"/>
                  </a:lnTo>
                  <a:lnTo>
                    <a:pt x="108033" y="55891"/>
                  </a:lnTo>
                  <a:lnTo>
                    <a:pt x="129260" y="51305"/>
                  </a:lnTo>
                  <a:lnTo>
                    <a:pt x="148954" y="43244"/>
                  </a:lnTo>
                  <a:lnTo>
                    <a:pt x="153277" y="39216"/>
                  </a:lnTo>
                  <a:lnTo>
                    <a:pt x="161480" y="24492"/>
                  </a:lnTo>
                  <a:lnTo>
                    <a:pt x="182142" y="9499"/>
                  </a:lnTo>
                  <a:lnTo>
                    <a:pt x="198980" y="0"/>
                  </a:lnTo>
                  <a:lnTo>
                    <a:pt x="200878" y="13677"/>
                  </a:lnTo>
                  <a:lnTo>
                    <a:pt x="206510" y="25392"/>
                  </a:lnTo>
                  <a:lnTo>
                    <a:pt x="214207" y="63993"/>
                  </a:lnTo>
                  <a:lnTo>
                    <a:pt x="228600" y="1137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1" name="SMARTInkShape-2352"/>
            <p:cNvSpPr/>
            <p:nvPr/>
          </p:nvSpPr>
          <p:spPr>
            <a:xfrm>
              <a:off x="11591925" y="5343525"/>
              <a:ext cx="113583" cy="190501"/>
            </a:xfrm>
            <a:custGeom>
              <a:avLst/>
              <a:gdLst/>
              <a:ahLst/>
              <a:cxnLst/>
              <a:rect l="0" t="0" r="0" b="0"/>
              <a:pathLst>
                <a:path w="113583" h="190501">
                  <a:moveTo>
                    <a:pt x="0" y="0"/>
                  </a:moveTo>
                  <a:lnTo>
                    <a:pt x="8663" y="7604"/>
                  </a:lnTo>
                  <a:lnTo>
                    <a:pt x="50818" y="32503"/>
                  </a:lnTo>
                  <a:lnTo>
                    <a:pt x="92285" y="64611"/>
                  </a:lnTo>
                  <a:lnTo>
                    <a:pt x="106131" y="82879"/>
                  </a:lnTo>
                  <a:lnTo>
                    <a:pt x="111879" y="106754"/>
                  </a:lnTo>
                  <a:lnTo>
                    <a:pt x="113582" y="123824"/>
                  </a:lnTo>
                  <a:lnTo>
                    <a:pt x="105516" y="137583"/>
                  </a:lnTo>
                  <a:lnTo>
                    <a:pt x="74464" y="167230"/>
                  </a:lnTo>
                  <a:lnTo>
                    <a:pt x="285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2" name="SMARTInkShape-2353"/>
            <p:cNvSpPr/>
            <p:nvPr/>
          </p:nvSpPr>
          <p:spPr>
            <a:xfrm>
              <a:off x="11591925" y="5372100"/>
              <a:ext cx="9526" cy="133351"/>
            </a:xfrm>
            <a:custGeom>
              <a:avLst/>
              <a:gdLst/>
              <a:ahLst/>
              <a:cxnLst/>
              <a:rect l="0" t="0" r="0" b="0"/>
              <a:pathLst>
                <a:path w="9526" h="133351">
                  <a:moveTo>
                    <a:pt x="0" y="0"/>
                  </a:moveTo>
                  <a:lnTo>
                    <a:pt x="0" y="5057"/>
                  </a:lnTo>
                  <a:lnTo>
                    <a:pt x="1058" y="6546"/>
                  </a:lnTo>
                  <a:lnTo>
                    <a:pt x="2823" y="7539"/>
                  </a:lnTo>
                  <a:lnTo>
                    <a:pt x="5057" y="8201"/>
                  </a:lnTo>
                  <a:lnTo>
                    <a:pt x="7541" y="17403"/>
                  </a:lnTo>
                  <a:lnTo>
                    <a:pt x="9409" y="60259"/>
                  </a:lnTo>
                  <a:lnTo>
                    <a:pt x="9514" y="104460"/>
                  </a:lnTo>
                  <a:lnTo>
                    <a:pt x="952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3" name="SMARTInkShape-2354"/>
            <p:cNvSpPr/>
            <p:nvPr/>
          </p:nvSpPr>
          <p:spPr>
            <a:xfrm>
              <a:off x="8315325" y="3343275"/>
              <a:ext cx="38101" cy="285751"/>
            </a:xfrm>
            <a:custGeom>
              <a:avLst/>
              <a:gdLst/>
              <a:ahLst/>
              <a:cxnLst/>
              <a:rect l="0" t="0" r="0" b="0"/>
              <a:pathLst>
                <a:path w="38101" h="285751">
                  <a:moveTo>
                    <a:pt x="0" y="0"/>
                  </a:moveTo>
                  <a:lnTo>
                    <a:pt x="0" y="44780"/>
                  </a:lnTo>
                  <a:lnTo>
                    <a:pt x="15078" y="86605"/>
                  </a:lnTo>
                  <a:lnTo>
                    <a:pt x="18528" y="127978"/>
                  </a:lnTo>
                  <a:lnTo>
                    <a:pt x="18946" y="172898"/>
                  </a:lnTo>
                  <a:lnTo>
                    <a:pt x="21842" y="204335"/>
                  </a:lnTo>
                  <a:lnTo>
                    <a:pt x="3810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4" name="SMARTInkShape-2355"/>
            <p:cNvSpPr/>
            <p:nvPr/>
          </p:nvSpPr>
          <p:spPr>
            <a:xfrm>
              <a:off x="8439150" y="3543300"/>
              <a:ext cx="123826" cy="104776"/>
            </a:xfrm>
            <a:custGeom>
              <a:avLst/>
              <a:gdLst/>
              <a:ahLst/>
              <a:cxnLst/>
              <a:rect l="0" t="0" r="0" b="0"/>
              <a:pathLst>
                <a:path w="123826" h="104776">
                  <a:moveTo>
                    <a:pt x="0" y="0"/>
                  </a:moveTo>
                  <a:lnTo>
                    <a:pt x="46549" y="39010"/>
                  </a:lnTo>
                  <a:lnTo>
                    <a:pt x="92895" y="80293"/>
                  </a:lnTo>
                  <a:lnTo>
                    <a:pt x="1238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5" name="SMARTInkShape-2356"/>
            <p:cNvSpPr/>
            <p:nvPr/>
          </p:nvSpPr>
          <p:spPr>
            <a:xfrm>
              <a:off x="8391525" y="5505450"/>
              <a:ext cx="47626" cy="38101"/>
            </a:xfrm>
            <a:custGeom>
              <a:avLst/>
              <a:gdLst/>
              <a:ahLst/>
              <a:cxnLst/>
              <a:rect l="0" t="0" r="0" b="0"/>
              <a:pathLst>
                <a:path w="47626" h="38101">
                  <a:moveTo>
                    <a:pt x="47625" y="0"/>
                  </a:moveTo>
                  <a:lnTo>
                    <a:pt x="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6" name="SMARTInkShape-2357"/>
            <p:cNvSpPr/>
            <p:nvPr/>
          </p:nvSpPr>
          <p:spPr>
            <a:xfrm>
              <a:off x="8477250" y="5381625"/>
              <a:ext cx="142876" cy="95251"/>
            </a:xfrm>
            <a:custGeom>
              <a:avLst/>
              <a:gdLst/>
              <a:ahLst/>
              <a:cxnLst/>
              <a:rect l="0" t="0" r="0" b="0"/>
              <a:pathLst>
                <a:path w="142876" h="95251">
                  <a:moveTo>
                    <a:pt x="0" y="95250"/>
                  </a:moveTo>
                  <a:lnTo>
                    <a:pt x="5057" y="95250"/>
                  </a:lnTo>
                  <a:lnTo>
                    <a:pt x="6546" y="94192"/>
                  </a:lnTo>
                  <a:lnTo>
                    <a:pt x="7539" y="92428"/>
                  </a:lnTo>
                  <a:lnTo>
                    <a:pt x="8201" y="90194"/>
                  </a:lnTo>
                  <a:lnTo>
                    <a:pt x="14581" y="84889"/>
                  </a:lnTo>
                  <a:lnTo>
                    <a:pt x="60523" y="45103"/>
                  </a:lnTo>
                  <a:lnTo>
                    <a:pt x="106047" y="16015"/>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7" name="SMARTInkShape-2358"/>
            <p:cNvSpPr/>
            <p:nvPr/>
          </p:nvSpPr>
          <p:spPr>
            <a:xfrm>
              <a:off x="8534400" y="3609975"/>
              <a:ext cx="2609851" cy="1666876"/>
            </a:xfrm>
            <a:custGeom>
              <a:avLst/>
              <a:gdLst/>
              <a:ahLst/>
              <a:cxnLst/>
              <a:rect l="0" t="0" r="0" b="0"/>
              <a:pathLst>
                <a:path w="2609851" h="1666876">
                  <a:moveTo>
                    <a:pt x="0" y="0"/>
                  </a:moveTo>
                  <a:lnTo>
                    <a:pt x="5057" y="5057"/>
                  </a:lnTo>
                  <a:lnTo>
                    <a:pt x="7539" y="10361"/>
                  </a:lnTo>
                  <a:lnTo>
                    <a:pt x="8201" y="13257"/>
                  </a:lnTo>
                  <a:lnTo>
                    <a:pt x="17403" y="19298"/>
                  </a:lnTo>
                  <a:lnTo>
                    <a:pt x="32076" y="27627"/>
                  </a:lnTo>
                  <a:lnTo>
                    <a:pt x="70190" y="56022"/>
                  </a:lnTo>
                  <a:lnTo>
                    <a:pt x="108056" y="77271"/>
                  </a:lnTo>
                  <a:lnTo>
                    <a:pt x="144435" y="98390"/>
                  </a:lnTo>
                  <a:lnTo>
                    <a:pt x="187868" y="125307"/>
                  </a:lnTo>
                  <a:lnTo>
                    <a:pt x="229717" y="150466"/>
                  </a:lnTo>
                  <a:lnTo>
                    <a:pt x="276372" y="181139"/>
                  </a:lnTo>
                  <a:lnTo>
                    <a:pt x="318382" y="211688"/>
                  </a:lnTo>
                  <a:lnTo>
                    <a:pt x="360557" y="233412"/>
                  </a:lnTo>
                  <a:lnTo>
                    <a:pt x="399775" y="262594"/>
                  </a:lnTo>
                  <a:lnTo>
                    <a:pt x="445700" y="288741"/>
                  </a:lnTo>
                  <a:lnTo>
                    <a:pt x="492716" y="314289"/>
                  </a:lnTo>
                  <a:lnTo>
                    <a:pt x="537946" y="344774"/>
                  </a:lnTo>
                  <a:lnTo>
                    <a:pt x="575082" y="366974"/>
                  </a:lnTo>
                  <a:lnTo>
                    <a:pt x="612896" y="386957"/>
                  </a:lnTo>
                  <a:lnTo>
                    <a:pt x="650911" y="411340"/>
                  </a:lnTo>
                  <a:lnTo>
                    <a:pt x="688985" y="433617"/>
                  </a:lnTo>
                  <a:lnTo>
                    <a:pt x="727078" y="458679"/>
                  </a:lnTo>
                  <a:lnTo>
                    <a:pt x="765176" y="481157"/>
                  </a:lnTo>
                  <a:lnTo>
                    <a:pt x="803275" y="506279"/>
                  </a:lnTo>
                  <a:lnTo>
                    <a:pt x="841375" y="528774"/>
                  </a:lnTo>
                  <a:lnTo>
                    <a:pt x="879475" y="553902"/>
                  </a:lnTo>
                  <a:lnTo>
                    <a:pt x="917575" y="581455"/>
                  </a:lnTo>
                  <a:lnTo>
                    <a:pt x="955675" y="604671"/>
                  </a:lnTo>
                  <a:lnTo>
                    <a:pt x="998832" y="630012"/>
                  </a:lnTo>
                  <a:lnTo>
                    <a:pt x="1040077" y="657628"/>
                  </a:lnTo>
                  <a:lnTo>
                    <a:pt x="1079108" y="685919"/>
                  </a:lnTo>
                  <a:lnTo>
                    <a:pt x="1117484" y="714411"/>
                  </a:lnTo>
                  <a:lnTo>
                    <a:pt x="1160722" y="742961"/>
                  </a:lnTo>
                  <a:lnTo>
                    <a:pt x="1201991" y="766472"/>
                  </a:lnTo>
                  <a:lnTo>
                    <a:pt x="1241030" y="791900"/>
                  </a:lnTo>
                  <a:lnTo>
                    <a:pt x="1279408" y="819543"/>
                  </a:lnTo>
                  <a:lnTo>
                    <a:pt x="1322647" y="847842"/>
                  </a:lnTo>
                  <a:lnTo>
                    <a:pt x="1363915" y="871278"/>
                  </a:lnTo>
                  <a:lnTo>
                    <a:pt x="1402955" y="896684"/>
                  </a:lnTo>
                  <a:lnTo>
                    <a:pt x="1441333" y="924321"/>
                  </a:lnTo>
                  <a:lnTo>
                    <a:pt x="1484572" y="952617"/>
                  </a:lnTo>
                  <a:lnTo>
                    <a:pt x="1525840" y="981110"/>
                  </a:lnTo>
                  <a:lnTo>
                    <a:pt x="1564880" y="1004604"/>
                  </a:lnTo>
                  <a:lnTo>
                    <a:pt x="1603258" y="1030027"/>
                  </a:lnTo>
                  <a:lnTo>
                    <a:pt x="1641441" y="1052612"/>
                  </a:lnTo>
                  <a:lnTo>
                    <a:pt x="1679565" y="1077765"/>
                  </a:lnTo>
                  <a:lnTo>
                    <a:pt x="1722729" y="1100270"/>
                  </a:lnTo>
                  <a:lnTo>
                    <a:pt x="1763974" y="1125400"/>
                  </a:lnTo>
                  <a:lnTo>
                    <a:pt x="1803008" y="1152954"/>
                  </a:lnTo>
                  <a:lnTo>
                    <a:pt x="1841384" y="1176171"/>
                  </a:lnTo>
                  <a:lnTo>
                    <a:pt x="1879566" y="1201512"/>
                  </a:lnTo>
                  <a:lnTo>
                    <a:pt x="1917690" y="1229128"/>
                  </a:lnTo>
                  <a:lnTo>
                    <a:pt x="1955797" y="1252363"/>
                  </a:lnTo>
                  <a:lnTo>
                    <a:pt x="1993899" y="1277709"/>
                  </a:lnTo>
                  <a:lnTo>
                    <a:pt x="2038153" y="1307114"/>
                  </a:lnTo>
                  <a:lnTo>
                    <a:pt x="2074157" y="1326858"/>
                  </a:lnTo>
                  <a:lnTo>
                    <a:pt x="2121427" y="1355315"/>
                  </a:lnTo>
                  <a:lnTo>
                    <a:pt x="2166708" y="1386140"/>
                  </a:lnTo>
                  <a:lnTo>
                    <a:pt x="2203853" y="1406129"/>
                  </a:lnTo>
                  <a:lnTo>
                    <a:pt x="2247784" y="1431847"/>
                  </a:lnTo>
                  <a:lnTo>
                    <a:pt x="2293308" y="1460133"/>
                  </a:lnTo>
                  <a:lnTo>
                    <a:pt x="2314647" y="1475506"/>
                  </a:lnTo>
                  <a:lnTo>
                    <a:pt x="2360020" y="1499643"/>
                  </a:lnTo>
                  <a:lnTo>
                    <a:pt x="2399870" y="1529301"/>
                  </a:lnTo>
                  <a:lnTo>
                    <a:pt x="2438315" y="1555543"/>
                  </a:lnTo>
                  <a:lnTo>
                    <a:pt x="2476484" y="1578287"/>
                  </a:lnTo>
                  <a:lnTo>
                    <a:pt x="2523066" y="1604252"/>
                  </a:lnTo>
                  <a:lnTo>
                    <a:pt x="2563548" y="1635240"/>
                  </a:lnTo>
                  <a:lnTo>
                    <a:pt x="2609850" y="1666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8" name="SMARTInkShape-2359"/>
            <p:cNvSpPr/>
            <p:nvPr/>
          </p:nvSpPr>
          <p:spPr>
            <a:xfrm>
              <a:off x="8305800" y="3505200"/>
              <a:ext cx="3343276" cy="2362201"/>
            </a:xfrm>
            <a:custGeom>
              <a:avLst/>
              <a:gdLst/>
              <a:ahLst/>
              <a:cxnLst/>
              <a:rect l="0" t="0" r="0" b="0"/>
              <a:pathLst>
                <a:path w="3343276" h="2362201">
                  <a:moveTo>
                    <a:pt x="0" y="0"/>
                  </a:moveTo>
                  <a:lnTo>
                    <a:pt x="1059" y="16267"/>
                  </a:lnTo>
                  <a:lnTo>
                    <a:pt x="8201" y="58038"/>
                  </a:lnTo>
                  <a:lnTo>
                    <a:pt x="19712" y="102997"/>
                  </a:lnTo>
                  <a:lnTo>
                    <a:pt x="25949" y="145171"/>
                  </a:lnTo>
                  <a:lnTo>
                    <a:pt x="30620" y="188358"/>
                  </a:lnTo>
                  <a:lnTo>
                    <a:pt x="38706" y="233610"/>
                  </a:lnTo>
                  <a:lnTo>
                    <a:pt x="44720" y="268927"/>
                  </a:lnTo>
                  <a:lnTo>
                    <a:pt x="50919" y="305789"/>
                  </a:lnTo>
                  <a:lnTo>
                    <a:pt x="55304" y="352130"/>
                  </a:lnTo>
                  <a:lnTo>
                    <a:pt x="63331" y="398110"/>
                  </a:lnTo>
                  <a:lnTo>
                    <a:pt x="66015" y="440589"/>
                  </a:lnTo>
                  <a:lnTo>
                    <a:pt x="71602" y="484375"/>
                  </a:lnTo>
                  <a:lnTo>
                    <a:pt x="75292" y="531203"/>
                  </a:lnTo>
                  <a:lnTo>
                    <a:pt x="76989" y="568615"/>
                  </a:lnTo>
                  <a:lnTo>
                    <a:pt x="83724" y="609686"/>
                  </a:lnTo>
                  <a:lnTo>
                    <a:pt x="89422" y="647033"/>
                  </a:lnTo>
                  <a:lnTo>
                    <a:pt x="93523" y="694539"/>
                  </a:lnTo>
                  <a:lnTo>
                    <a:pt x="94738" y="735426"/>
                  </a:lnTo>
                  <a:lnTo>
                    <a:pt x="100155" y="774352"/>
                  </a:lnTo>
                  <a:lnTo>
                    <a:pt x="103406" y="817753"/>
                  </a:lnTo>
                  <a:lnTo>
                    <a:pt x="109426" y="859070"/>
                  </a:lnTo>
                  <a:lnTo>
                    <a:pt x="112856" y="898123"/>
                  </a:lnTo>
                  <a:lnTo>
                    <a:pt x="113872" y="936506"/>
                  </a:lnTo>
                  <a:lnTo>
                    <a:pt x="114173" y="974690"/>
                  </a:lnTo>
                  <a:lnTo>
                    <a:pt x="114263" y="1012815"/>
                  </a:lnTo>
                  <a:lnTo>
                    <a:pt x="114289" y="1055978"/>
                  </a:lnTo>
                  <a:lnTo>
                    <a:pt x="114297" y="1097225"/>
                  </a:lnTo>
                  <a:lnTo>
                    <a:pt x="119356" y="1136257"/>
                  </a:lnTo>
                  <a:lnTo>
                    <a:pt x="122501" y="1174634"/>
                  </a:lnTo>
                  <a:lnTo>
                    <a:pt x="123433" y="1212816"/>
                  </a:lnTo>
                  <a:lnTo>
                    <a:pt x="123709" y="1250940"/>
                  </a:lnTo>
                  <a:lnTo>
                    <a:pt x="123791" y="1294103"/>
                  </a:lnTo>
                  <a:lnTo>
                    <a:pt x="123814" y="1335350"/>
                  </a:lnTo>
                  <a:lnTo>
                    <a:pt x="123822" y="1374382"/>
                  </a:lnTo>
                  <a:lnTo>
                    <a:pt x="123823" y="1412759"/>
                  </a:lnTo>
                  <a:lnTo>
                    <a:pt x="123825" y="1455997"/>
                  </a:lnTo>
                  <a:lnTo>
                    <a:pt x="123825" y="1497266"/>
                  </a:lnTo>
                  <a:lnTo>
                    <a:pt x="123825" y="1536305"/>
                  </a:lnTo>
                  <a:lnTo>
                    <a:pt x="123825" y="1573213"/>
                  </a:lnTo>
                  <a:lnTo>
                    <a:pt x="123825" y="1613605"/>
                  </a:lnTo>
                  <a:lnTo>
                    <a:pt x="123825" y="1660146"/>
                  </a:lnTo>
                  <a:lnTo>
                    <a:pt x="123825" y="1700747"/>
                  </a:lnTo>
                  <a:lnTo>
                    <a:pt x="123825" y="1739588"/>
                  </a:lnTo>
                  <a:lnTo>
                    <a:pt x="123825" y="1777907"/>
                  </a:lnTo>
                  <a:lnTo>
                    <a:pt x="123825" y="1815014"/>
                  </a:lnTo>
                  <a:lnTo>
                    <a:pt x="121003" y="1859355"/>
                  </a:lnTo>
                  <a:lnTo>
                    <a:pt x="115624" y="1903509"/>
                  </a:lnTo>
                  <a:lnTo>
                    <a:pt x="114562" y="1949352"/>
                  </a:lnTo>
                  <a:lnTo>
                    <a:pt x="114378" y="1983405"/>
                  </a:lnTo>
                  <a:lnTo>
                    <a:pt x="114323" y="2028068"/>
                  </a:lnTo>
                  <a:lnTo>
                    <a:pt x="117126" y="2067089"/>
                  </a:lnTo>
                  <a:lnTo>
                    <a:pt x="124001" y="2108026"/>
                  </a:lnTo>
                  <a:lnTo>
                    <a:pt x="131168" y="2132372"/>
                  </a:lnTo>
                  <a:lnTo>
                    <a:pt x="142111" y="2149346"/>
                  </a:lnTo>
                  <a:lnTo>
                    <a:pt x="156294" y="2164940"/>
                  </a:lnTo>
                  <a:lnTo>
                    <a:pt x="187185" y="2181456"/>
                  </a:lnTo>
                  <a:lnTo>
                    <a:pt x="224574" y="2189973"/>
                  </a:lnTo>
                  <a:lnTo>
                    <a:pt x="254327" y="2194990"/>
                  </a:lnTo>
                  <a:lnTo>
                    <a:pt x="291540" y="2197926"/>
                  </a:lnTo>
                  <a:lnTo>
                    <a:pt x="329598" y="2199231"/>
                  </a:lnTo>
                  <a:lnTo>
                    <a:pt x="374825" y="2199966"/>
                  </a:lnTo>
                  <a:lnTo>
                    <a:pt x="416094" y="2200183"/>
                  </a:lnTo>
                  <a:lnTo>
                    <a:pt x="461366" y="2200248"/>
                  </a:lnTo>
                  <a:lnTo>
                    <a:pt x="508293" y="2200267"/>
                  </a:lnTo>
                  <a:lnTo>
                    <a:pt x="555712" y="2200273"/>
                  </a:lnTo>
                  <a:lnTo>
                    <a:pt x="603276" y="2200274"/>
                  </a:lnTo>
                  <a:lnTo>
                    <a:pt x="650883" y="2200275"/>
                  </a:lnTo>
                  <a:lnTo>
                    <a:pt x="698502" y="2200275"/>
                  </a:lnTo>
                  <a:lnTo>
                    <a:pt x="730251" y="2200275"/>
                  </a:lnTo>
                  <a:lnTo>
                    <a:pt x="764822" y="2200275"/>
                  </a:lnTo>
                  <a:lnTo>
                    <a:pt x="800296" y="2200275"/>
                  </a:lnTo>
                  <a:lnTo>
                    <a:pt x="833701" y="2200275"/>
                  </a:lnTo>
                  <a:lnTo>
                    <a:pt x="869009" y="2200275"/>
                  </a:lnTo>
                  <a:lnTo>
                    <a:pt x="905868" y="2200275"/>
                  </a:lnTo>
                  <a:lnTo>
                    <a:pt x="943416" y="2200275"/>
                  </a:lnTo>
                  <a:lnTo>
                    <a:pt x="978449" y="2200275"/>
                  </a:lnTo>
                  <a:lnTo>
                    <a:pt x="1012716" y="2200275"/>
                  </a:lnTo>
                  <a:lnTo>
                    <a:pt x="1049113" y="2200275"/>
                  </a:lnTo>
                  <a:lnTo>
                    <a:pt x="1086456" y="2203097"/>
                  </a:lnTo>
                  <a:lnTo>
                    <a:pt x="1123161" y="2206821"/>
                  </a:lnTo>
                  <a:lnTo>
                    <a:pt x="1157113" y="2208476"/>
                  </a:lnTo>
                  <a:lnTo>
                    <a:pt x="1192664" y="2209212"/>
                  </a:lnTo>
                  <a:lnTo>
                    <a:pt x="1229631" y="2209538"/>
                  </a:lnTo>
                  <a:lnTo>
                    <a:pt x="1267228" y="2209685"/>
                  </a:lnTo>
                  <a:lnTo>
                    <a:pt x="1302282" y="2212570"/>
                  </a:lnTo>
                  <a:lnTo>
                    <a:pt x="1336559" y="2216323"/>
                  </a:lnTo>
                  <a:lnTo>
                    <a:pt x="1372960" y="2217991"/>
                  </a:lnTo>
                  <a:lnTo>
                    <a:pt x="1407482" y="2218732"/>
                  </a:lnTo>
                  <a:lnTo>
                    <a:pt x="1441523" y="2219061"/>
                  </a:lnTo>
                  <a:lnTo>
                    <a:pt x="1477819" y="2219208"/>
                  </a:lnTo>
                  <a:lnTo>
                    <a:pt x="1515117" y="2219273"/>
                  </a:lnTo>
                  <a:lnTo>
                    <a:pt x="1553919" y="2220361"/>
                  </a:lnTo>
                  <a:lnTo>
                    <a:pt x="1595858" y="2224370"/>
                  </a:lnTo>
                  <a:lnTo>
                    <a:pt x="1636371" y="2226859"/>
                  </a:lnTo>
                  <a:lnTo>
                    <a:pt x="1674484" y="2227965"/>
                  </a:lnTo>
                  <a:lnTo>
                    <a:pt x="1709062" y="2228457"/>
                  </a:lnTo>
                  <a:lnTo>
                    <a:pt x="1744892" y="2231498"/>
                  </a:lnTo>
                  <a:lnTo>
                    <a:pt x="1781983" y="2235318"/>
                  </a:lnTo>
                  <a:lnTo>
                    <a:pt x="1819635" y="2237016"/>
                  </a:lnTo>
                  <a:lnTo>
                    <a:pt x="1857535" y="2237772"/>
                  </a:lnTo>
                  <a:lnTo>
                    <a:pt x="1895546" y="2239165"/>
                  </a:lnTo>
                  <a:lnTo>
                    <a:pt x="1933606" y="2243312"/>
                  </a:lnTo>
                  <a:lnTo>
                    <a:pt x="1968867" y="2245861"/>
                  </a:lnTo>
                  <a:lnTo>
                    <a:pt x="2003236" y="2246994"/>
                  </a:lnTo>
                  <a:lnTo>
                    <a:pt x="2039677" y="2247497"/>
                  </a:lnTo>
                  <a:lnTo>
                    <a:pt x="2074219" y="2247721"/>
                  </a:lnTo>
                  <a:lnTo>
                    <a:pt x="2108267" y="2248879"/>
                  </a:lnTo>
                  <a:lnTo>
                    <a:pt x="2144565" y="2252921"/>
                  </a:lnTo>
                  <a:lnTo>
                    <a:pt x="2181865" y="2255424"/>
                  </a:lnTo>
                  <a:lnTo>
                    <a:pt x="2218551" y="2256536"/>
                  </a:lnTo>
                  <a:lnTo>
                    <a:pt x="2252495" y="2257030"/>
                  </a:lnTo>
                  <a:lnTo>
                    <a:pt x="2288043" y="2260071"/>
                  </a:lnTo>
                  <a:lnTo>
                    <a:pt x="2323949" y="2263893"/>
                  </a:lnTo>
                  <a:lnTo>
                    <a:pt x="2357547" y="2265591"/>
                  </a:lnTo>
                  <a:lnTo>
                    <a:pt x="2392940" y="2266346"/>
                  </a:lnTo>
                  <a:lnTo>
                    <a:pt x="2428780" y="2267740"/>
                  </a:lnTo>
                  <a:lnTo>
                    <a:pt x="2462346" y="2271887"/>
                  </a:lnTo>
                  <a:lnTo>
                    <a:pt x="2494905" y="2274436"/>
                  </a:lnTo>
                  <a:lnTo>
                    <a:pt x="2527013" y="2275569"/>
                  </a:lnTo>
                  <a:lnTo>
                    <a:pt x="2558923" y="2276072"/>
                  </a:lnTo>
                  <a:lnTo>
                    <a:pt x="2593566" y="2279118"/>
                  </a:lnTo>
                  <a:lnTo>
                    <a:pt x="2629071" y="2282941"/>
                  </a:lnTo>
                  <a:lnTo>
                    <a:pt x="2662490" y="2284641"/>
                  </a:lnTo>
                  <a:lnTo>
                    <a:pt x="2697804" y="2288218"/>
                  </a:lnTo>
                  <a:lnTo>
                    <a:pt x="2735724" y="2292278"/>
                  </a:lnTo>
                  <a:lnTo>
                    <a:pt x="2777271" y="2294082"/>
                  </a:lnTo>
                  <a:lnTo>
                    <a:pt x="2814788" y="2297705"/>
                  </a:lnTo>
                  <a:lnTo>
                    <a:pt x="2850159" y="2301786"/>
                  </a:lnTo>
                  <a:lnTo>
                    <a:pt x="2887045" y="2303600"/>
                  </a:lnTo>
                  <a:lnTo>
                    <a:pt x="2921783" y="2307228"/>
                  </a:lnTo>
                  <a:lnTo>
                    <a:pt x="2954863" y="2311309"/>
                  </a:lnTo>
                  <a:lnTo>
                    <a:pt x="2987202" y="2313123"/>
                  </a:lnTo>
                  <a:lnTo>
                    <a:pt x="3019216" y="2316752"/>
                  </a:lnTo>
                  <a:lnTo>
                    <a:pt x="3051082" y="2321892"/>
                  </a:lnTo>
                  <a:lnTo>
                    <a:pt x="3082884" y="2327705"/>
                  </a:lnTo>
                  <a:lnTo>
                    <a:pt x="3114655" y="2333816"/>
                  </a:lnTo>
                  <a:lnTo>
                    <a:pt x="3146417" y="2339001"/>
                  </a:lnTo>
                  <a:lnTo>
                    <a:pt x="3191931" y="2342979"/>
                  </a:lnTo>
                  <a:lnTo>
                    <a:pt x="3227524" y="2350390"/>
                  </a:lnTo>
                  <a:lnTo>
                    <a:pt x="3265469" y="2358230"/>
                  </a:lnTo>
                  <a:lnTo>
                    <a:pt x="3306581" y="2361024"/>
                  </a:lnTo>
                  <a:lnTo>
                    <a:pt x="3343275" y="2362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9" name="SMARTInkShape-2360"/>
            <p:cNvSpPr/>
            <p:nvPr/>
          </p:nvSpPr>
          <p:spPr>
            <a:xfrm>
              <a:off x="11296650" y="5305425"/>
              <a:ext cx="19051" cy="190501"/>
            </a:xfrm>
            <a:custGeom>
              <a:avLst/>
              <a:gdLst/>
              <a:ahLst/>
              <a:cxnLst/>
              <a:rect l="0" t="0" r="0" b="0"/>
              <a:pathLst>
                <a:path w="19051" h="190501">
                  <a:moveTo>
                    <a:pt x="0" y="0"/>
                  </a:moveTo>
                  <a:lnTo>
                    <a:pt x="0" y="5057"/>
                  </a:lnTo>
                  <a:lnTo>
                    <a:pt x="2823" y="10361"/>
                  </a:lnTo>
                  <a:lnTo>
                    <a:pt x="5057" y="13257"/>
                  </a:lnTo>
                  <a:lnTo>
                    <a:pt x="7541" y="22120"/>
                  </a:lnTo>
                  <a:lnTo>
                    <a:pt x="9351" y="69676"/>
                  </a:lnTo>
                  <a:lnTo>
                    <a:pt x="10561" y="107483"/>
                  </a:lnTo>
                  <a:lnTo>
                    <a:pt x="17723" y="150706"/>
                  </a:lnTo>
                  <a:lnTo>
                    <a:pt x="1905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0" name="SMARTInkShape-2361"/>
            <p:cNvSpPr/>
            <p:nvPr/>
          </p:nvSpPr>
          <p:spPr>
            <a:xfrm>
              <a:off x="11315700" y="5324475"/>
              <a:ext cx="180976" cy="123826"/>
            </a:xfrm>
            <a:custGeom>
              <a:avLst/>
              <a:gdLst/>
              <a:ahLst/>
              <a:cxnLst/>
              <a:rect l="0" t="0" r="0" b="0"/>
              <a:pathLst>
                <a:path w="180976" h="123826">
                  <a:moveTo>
                    <a:pt x="0" y="0"/>
                  </a:moveTo>
                  <a:lnTo>
                    <a:pt x="0" y="5057"/>
                  </a:lnTo>
                  <a:lnTo>
                    <a:pt x="2823" y="10361"/>
                  </a:lnTo>
                  <a:lnTo>
                    <a:pt x="45988" y="55479"/>
                  </a:lnTo>
                  <a:lnTo>
                    <a:pt x="57834" y="61699"/>
                  </a:lnTo>
                  <a:lnTo>
                    <a:pt x="87771" y="66239"/>
                  </a:lnTo>
                  <a:lnTo>
                    <a:pt x="93439" y="66384"/>
                  </a:lnTo>
                  <a:lnTo>
                    <a:pt x="105382" y="60901"/>
                  </a:lnTo>
                  <a:lnTo>
                    <a:pt x="115628" y="52467"/>
                  </a:lnTo>
                  <a:lnTo>
                    <a:pt x="123512" y="41769"/>
                  </a:lnTo>
                  <a:lnTo>
                    <a:pt x="148500" y="23326"/>
                  </a:lnTo>
                  <a:lnTo>
                    <a:pt x="159948" y="19614"/>
                  </a:lnTo>
                  <a:lnTo>
                    <a:pt x="160607" y="20484"/>
                  </a:lnTo>
                  <a:lnTo>
                    <a:pt x="161666" y="29485"/>
                  </a:lnTo>
                  <a:lnTo>
                    <a:pt x="162950" y="52174"/>
                  </a:lnTo>
                  <a:lnTo>
                    <a:pt x="179257" y="96597"/>
                  </a:lnTo>
                  <a:lnTo>
                    <a:pt x="18097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04" name="SMARTInkShape-Group306"/>
          <p:cNvGrpSpPr/>
          <p:nvPr/>
        </p:nvGrpSpPr>
        <p:grpSpPr>
          <a:xfrm>
            <a:off x="1953949" y="4020831"/>
            <a:ext cx="84402" cy="188131"/>
            <a:chOff x="1953949" y="4020831"/>
            <a:chExt cx="84402" cy="188131"/>
          </a:xfrm>
        </p:grpSpPr>
        <p:sp>
          <p:nvSpPr>
            <p:cNvPr id="1302" name="SMARTInkShape-2362"/>
            <p:cNvSpPr/>
            <p:nvPr/>
          </p:nvSpPr>
          <p:spPr>
            <a:xfrm>
              <a:off x="1953949" y="4020831"/>
              <a:ext cx="84402" cy="188131"/>
            </a:xfrm>
            <a:custGeom>
              <a:avLst/>
              <a:gdLst/>
              <a:ahLst/>
              <a:cxnLst/>
              <a:rect l="0" t="0" r="0" b="0"/>
              <a:pathLst>
                <a:path w="84402" h="188131">
                  <a:moveTo>
                    <a:pt x="8201" y="46344"/>
                  </a:moveTo>
                  <a:lnTo>
                    <a:pt x="8201" y="89600"/>
                  </a:lnTo>
                  <a:lnTo>
                    <a:pt x="8201" y="136263"/>
                  </a:lnTo>
                  <a:lnTo>
                    <a:pt x="8201" y="183707"/>
                  </a:lnTo>
                  <a:lnTo>
                    <a:pt x="8201" y="188130"/>
                  </a:lnTo>
                  <a:lnTo>
                    <a:pt x="1655" y="142512"/>
                  </a:lnTo>
                  <a:lnTo>
                    <a:pt x="0" y="122952"/>
                  </a:lnTo>
                  <a:lnTo>
                    <a:pt x="4909" y="103675"/>
                  </a:lnTo>
                  <a:lnTo>
                    <a:pt x="20251" y="65430"/>
                  </a:lnTo>
                  <a:lnTo>
                    <a:pt x="30233" y="36830"/>
                  </a:lnTo>
                  <a:lnTo>
                    <a:pt x="30298" y="28359"/>
                  </a:lnTo>
                  <a:lnTo>
                    <a:pt x="18340" y="0"/>
                  </a:lnTo>
                  <a:lnTo>
                    <a:pt x="22964" y="4155"/>
                  </a:lnTo>
                  <a:lnTo>
                    <a:pt x="45189" y="44513"/>
                  </a:lnTo>
                  <a:lnTo>
                    <a:pt x="62787" y="84489"/>
                  </a:lnTo>
                  <a:lnTo>
                    <a:pt x="73546" y="123651"/>
                  </a:lnTo>
                  <a:lnTo>
                    <a:pt x="84401" y="1796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3" name="SMARTInkShape-2363"/>
            <p:cNvSpPr/>
            <p:nvPr/>
          </p:nvSpPr>
          <p:spPr>
            <a:xfrm>
              <a:off x="1962150" y="4114800"/>
              <a:ext cx="57151" cy="9526"/>
            </a:xfrm>
            <a:custGeom>
              <a:avLst/>
              <a:gdLst/>
              <a:ahLst/>
              <a:cxnLst/>
              <a:rect l="0" t="0" r="0" b="0"/>
              <a:pathLst>
                <a:path w="57151" h="9526">
                  <a:moveTo>
                    <a:pt x="0" y="9525"/>
                  </a:move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14" name="SMARTInkShape-Group307"/>
          <p:cNvGrpSpPr/>
          <p:nvPr/>
        </p:nvGrpSpPr>
        <p:grpSpPr>
          <a:xfrm>
            <a:off x="2124075" y="4038600"/>
            <a:ext cx="1895476" cy="133351"/>
            <a:chOff x="2124075" y="4038600"/>
            <a:chExt cx="1895476" cy="133351"/>
          </a:xfrm>
        </p:grpSpPr>
        <p:sp>
          <p:nvSpPr>
            <p:cNvPr id="1305" name="SMARTInkShape-2364"/>
            <p:cNvSpPr/>
            <p:nvPr/>
          </p:nvSpPr>
          <p:spPr>
            <a:xfrm>
              <a:off x="3648075" y="4171950"/>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6" name="SMARTInkShape-2365"/>
            <p:cNvSpPr/>
            <p:nvPr/>
          </p:nvSpPr>
          <p:spPr>
            <a:xfrm>
              <a:off x="2686050" y="4133850"/>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7" name="SMARTInkShape-2366"/>
            <p:cNvSpPr/>
            <p:nvPr/>
          </p:nvSpPr>
          <p:spPr>
            <a:xfrm>
              <a:off x="2181225" y="4038600"/>
              <a:ext cx="1" cy="104776"/>
            </a:xfrm>
            <a:custGeom>
              <a:avLst/>
              <a:gdLst/>
              <a:ahLst/>
              <a:cxnLst/>
              <a:rect l="0" t="0" r="0" b="0"/>
              <a:pathLst>
                <a:path w="1" h="104776">
                  <a:moveTo>
                    <a:pt x="0" y="0"/>
                  </a:moveTo>
                  <a:lnTo>
                    <a:pt x="0" y="41636"/>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8" name="SMARTInkShape-2367"/>
            <p:cNvSpPr/>
            <p:nvPr/>
          </p:nvSpPr>
          <p:spPr>
            <a:xfrm>
              <a:off x="3219450" y="4162425"/>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9" name="SMARTInkShape-2368"/>
            <p:cNvSpPr/>
            <p:nvPr/>
          </p:nvSpPr>
          <p:spPr>
            <a:xfrm>
              <a:off x="3838575" y="416242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0" name="SMARTInkShape-2369"/>
            <p:cNvSpPr/>
            <p:nvPr/>
          </p:nvSpPr>
          <p:spPr>
            <a:xfrm>
              <a:off x="4010025" y="415290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1" name="SMARTInkShape-2370"/>
            <p:cNvSpPr/>
            <p:nvPr/>
          </p:nvSpPr>
          <p:spPr>
            <a:xfrm>
              <a:off x="2272612" y="4048517"/>
              <a:ext cx="108639" cy="104384"/>
            </a:xfrm>
            <a:custGeom>
              <a:avLst/>
              <a:gdLst/>
              <a:ahLst/>
              <a:cxnLst/>
              <a:rect l="0" t="0" r="0" b="0"/>
              <a:pathLst>
                <a:path w="108639" h="104384">
                  <a:moveTo>
                    <a:pt x="80063" y="9133"/>
                  </a:moveTo>
                  <a:lnTo>
                    <a:pt x="80063" y="4077"/>
                  </a:lnTo>
                  <a:lnTo>
                    <a:pt x="79005" y="2587"/>
                  </a:lnTo>
                  <a:lnTo>
                    <a:pt x="77241" y="1594"/>
                  </a:lnTo>
                  <a:lnTo>
                    <a:pt x="75007" y="932"/>
                  </a:lnTo>
                  <a:lnTo>
                    <a:pt x="74575" y="491"/>
                  </a:lnTo>
                  <a:lnTo>
                    <a:pt x="75346" y="197"/>
                  </a:lnTo>
                  <a:lnTo>
                    <a:pt x="76919" y="0"/>
                  </a:lnTo>
                  <a:lnTo>
                    <a:pt x="51388" y="12843"/>
                  </a:lnTo>
                  <a:lnTo>
                    <a:pt x="26068" y="30209"/>
                  </a:lnTo>
                  <a:lnTo>
                    <a:pt x="16201" y="45664"/>
                  </a:lnTo>
                  <a:lnTo>
                    <a:pt x="0" y="85989"/>
                  </a:lnTo>
                  <a:lnTo>
                    <a:pt x="1441" y="95502"/>
                  </a:lnTo>
                  <a:lnTo>
                    <a:pt x="4365" y="98462"/>
                  </a:lnTo>
                  <a:lnTo>
                    <a:pt x="13258" y="101752"/>
                  </a:lnTo>
                  <a:lnTo>
                    <a:pt x="108638" y="1043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2" name="SMARTInkShape-2371"/>
            <p:cNvSpPr/>
            <p:nvPr/>
          </p:nvSpPr>
          <p:spPr>
            <a:xfrm>
              <a:off x="3429000" y="4171950"/>
              <a:ext cx="38101" cy="1"/>
            </a:xfrm>
            <a:custGeom>
              <a:avLst/>
              <a:gdLst/>
              <a:ahLst/>
              <a:cxnLst/>
              <a:rect l="0" t="0" r="0" b="0"/>
              <a:pathLst>
                <a:path w="38101" h="1">
                  <a:moveTo>
                    <a:pt x="0" y="0"/>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3" name="SMARTInkShape-2372"/>
            <p:cNvSpPr/>
            <p:nvPr/>
          </p:nvSpPr>
          <p:spPr>
            <a:xfrm>
              <a:off x="2124075" y="4038600"/>
              <a:ext cx="76201" cy="1"/>
            </a:xfrm>
            <a:custGeom>
              <a:avLst/>
              <a:gdLst/>
              <a:ahLst/>
              <a:cxnLst/>
              <a:rect l="0" t="0" r="0" b="0"/>
              <a:pathLst>
                <a:path w="76201" h="1">
                  <a:moveTo>
                    <a:pt x="0" y="0"/>
                  </a:moveTo>
                  <a:lnTo>
                    <a:pt x="46206" y="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22" name="SMARTInkShape-Group308"/>
          <p:cNvGrpSpPr/>
          <p:nvPr/>
        </p:nvGrpSpPr>
        <p:grpSpPr>
          <a:xfrm>
            <a:off x="2638425" y="3619500"/>
            <a:ext cx="3667126" cy="561976"/>
            <a:chOff x="2638425" y="3619500"/>
            <a:chExt cx="3667126" cy="561976"/>
          </a:xfrm>
        </p:grpSpPr>
        <p:sp>
          <p:nvSpPr>
            <p:cNvPr id="1315" name="SMARTInkShape-2373"/>
            <p:cNvSpPr/>
            <p:nvPr/>
          </p:nvSpPr>
          <p:spPr>
            <a:xfrm>
              <a:off x="6187377" y="3619500"/>
              <a:ext cx="118174" cy="133351"/>
            </a:xfrm>
            <a:custGeom>
              <a:avLst/>
              <a:gdLst/>
              <a:ahLst/>
              <a:cxnLst/>
              <a:rect l="0" t="0" r="0" b="0"/>
              <a:pathLst>
                <a:path w="118174" h="133351">
                  <a:moveTo>
                    <a:pt x="118173" y="0"/>
                  </a:moveTo>
                  <a:lnTo>
                    <a:pt x="73646" y="22792"/>
                  </a:lnTo>
                  <a:lnTo>
                    <a:pt x="32165" y="55011"/>
                  </a:lnTo>
                  <a:lnTo>
                    <a:pt x="25910" y="58900"/>
                  </a:lnTo>
                  <a:lnTo>
                    <a:pt x="16136" y="71686"/>
                  </a:lnTo>
                  <a:lnTo>
                    <a:pt x="0" y="99751"/>
                  </a:lnTo>
                  <a:lnTo>
                    <a:pt x="233" y="103543"/>
                  </a:lnTo>
                  <a:lnTo>
                    <a:pt x="1446" y="107128"/>
                  </a:lnTo>
                  <a:lnTo>
                    <a:pt x="11262" y="113935"/>
                  </a:lnTo>
                  <a:lnTo>
                    <a:pt x="51498"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6" name="SMARTInkShape-2374"/>
            <p:cNvSpPr/>
            <p:nvPr/>
          </p:nvSpPr>
          <p:spPr>
            <a:xfrm>
              <a:off x="6115050" y="3629025"/>
              <a:ext cx="19051" cy="85726"/>
            </a:xfrm>
            <a:custGeom>
              <a:avLst/>
              <a:gdLst/>
              <a:ahLst/>
              <a:cxnLst/>
              <a:rect l="0" t="0" r="0" b="0"/>
              <a:pathLst>
                <a:path w="19051" h="85726">
                  <a:moveTo>
                    <a:pt x="0" y="0"/>
                  </a:moveTo>
                  <a:lnTo>
                    <a:pt x="1059" y="23851"/>
                  </a:lnTo>
                  <a:lnTo>
                    <a:pt x="17334" y="68032"/>
                  </a:lnTo>
                  <a:lnTo>
                    <a:pt x="190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7" name="SMARTInkShape-2375"/>
            <p:cNvSpPr/>
            <p:nvPr/>
          </p:nvSpPr>
          <p:spPr>
            <a:xfrm>
              <a:off x="2638425" y="3629025"/>
              <a:ext cx="3143251" cy="552451"/>
            </a:xfrm>
            <a:custGeom>
              <a:avLst/>
              <a:gdLst/>
              <a:ahLst/>
              <a:cxnLst/>
              <a:rect l="0" t="0" r="0" b="0"/>
              <a:pathLst>
                <a:path w="3143251" h="552451">
                  <a:moveTo>
                    <a:pt x="0" y="266700"/>
                  </a:moveTo>
                  <a:lnTo>
                    <a:pt x="10113" y="266700"/>
                  </a:lnTo>
                  <a:lnTo>
                    <a:pt x="17900" y="269522"/>
                  </a:lnTo>
                  <a:lnTo>
                    <a:pt x="62666" y="289090"/>
                  </a:lnTo>
                  <a:lnTo>
                    <a:pt x="106863" y="311160"/>
                  </a:lnTo>
                  <a:lnTo>
                    <a:pt x="147619" y="327026"/>
                  </a:lnTo>
                  <a:lnTo>
                    <a:pt x="192241" y="346075"/>
                  </a:lnTo>
                  <a:lnTo>
                    <a:pt x="225171" y="361950"/>
                  </a:lnTo>
                  <a:lnTo>
                    <a:pt x="242753" y="371475"/>
                  </a:lnTo>
                  <a:lnTo>
                    <a:pt x="285301" y="386292"/>
                  </a:lnTo>
                  <a:lnTo>
                    <a:pt x="328824" y="397758"/>
                  </a:lnTo>
                  <a:lnTo>
                    <a:pt x="370263" y="409749"/>
                  </a:lnTo>
                  <a:lnTo>
                    <a:pt x="394046" y="419152"/>
                  </a:lnTo>
                  <a:lnTo>
                    <a:pt x="416263" y="428641"/>
                  </a:lnTo>
                  <a:lnTo>
                    <a:pt x="456640" y="441328"/>
                  </a:lnTo>
                  <a:lnTo>
                    <a:pt x="502955" y="452174"/>
                  </a:lnTo>
                  <a:lnTo>
                    <a:pt x="549382" y="464077"/>
                  </a:lnTo>
                  <a:lnTo>
                    <a:pt x="592459" y="473981"/>
                  </a:lnTo>
                  <a:lnTo>
                    <a:pt x="639179" y="483132"/>
                  </a:lnTo>
                  <a:lnTo>
                    <a:pt x="670928" y="487814"/>
                  </a:lnTo>
                  <a:lnTo>
                    <a:pt x="699385" y="493082"/>
                  </a:lnTo>
                  <a:lnTo>
                    <a:pt x="741870" y="499919"/>
                  </a:lnTo>
                  <a:lnTo>
                    <a:pt x="782894" y="507001"/>
                  </a:lnTo>
                  <a:lnTo>
                    <a:pt x="824571" y="512898"/>
                  </a:lnTo>
                  <a:lnTo>
                    <a:pt x="868221" y="516981"/>
                  </a:lnTo>
                  <a:lnTo>
                    <a:pt x="910217" y="522513"/>
                  </a:lnTo>
                  <a:lnTo>
                    <a:pt x="956103" y="524664"/>
                  </a:lnTo>
                  <a:lnTo>
                    <a:pt x="997803" y="532040"/>
                  </a:lnTo>
                  <a:lnTo>
                    <a:pt x="1042196" y="533131"/>
                  </a:lnTo>
                  <a:lnTo>
                    <a:pt x="1083577" y="538421"/>
                  </a:lnTo>
                  <a:lnTo>
                    <a:pt x="1124559" y="543094"/>
                  </a:lnTo>
                  <a:lnTo>
                    <a:pt x="1169604" y="551009"/>
                  </a:lnTo>
                  <a:lnTo>
                    <a:pt x="1212564" y="552260"/>
                  </a:lnTo>
                  <a:lnTo>
                    <a:pt x="1255956" y="552425"/>
                  </a:lnTo>
                  <a:lnTo>
                    <a:pt x="1295134" y="552445"/>
                  </a:lnTo>
                  <a:lnTo>
                    <a:pt x="1336444" y="552449"/>
                  </a:lnTo>
                  <a:lnTo>
                    <a:pt x="1381513" y="552450"/>
                  </a:lnTo>
                  <a:lnTo>
                    <a:pt x="1424084" y="552450"/>
                  </a:lnTo>
                  <a:lnTo>
                    <a:pt x="1465928" y="547394"/>
                  </a:lnTo>
                  <a:lnTo>
                    <a:pt x="1509637" y="543514"/>
                  </a:lnTo>
                  <a:lnTo>
                    <a:pt x="1556676" y="537985"/>
                  </a:lnTo>
                  <a:lnTo>
                    <a:pt x="1594124" y="534758"/>
                  </a:lnTo>
                  <a:lnTo>
                    <a:pt x="1638158" y="532610"/>
                  </a:lnTo>
                  <a:lnTo>
                    <a:pt x="1674124" y="526934"/>
                  </a:lnTo>
                  <a:lnTo>
                    <a:pt x="1718558" y="521657"/>
                  </a:lnTo>
                  <a:lnTo>
                    <a:pt x="1763514" y="510737"/>
                  </a:lnTo>
                  <a:lnTo>
                    <a:pt x="1802871" y="501520"/>
                  </a:lnTo>
                  <a:lnTo>
                    <a:pt x="1848930" y="493297"/>
                  </a:lnTo>
                  <a:lnTo>
                    <a:pt x="1891188" y="479161"/>
                  </a:lnTo>
                  <a:lnTo>
                    <a:pt x="1936922" y="466673"/>
                  </a:lnTo>
                  <a:lnTo>
                    <a:pt x="1955171" y="461410"/>
                  </a:lnTo>
                  <a:lnTo>
                    <a:pt x="1995736" y="455209"/>
                  </a:lnTo>
                  <a:lnTo>
                    <a:pt x="2039010" y="441063"/>
                  </a:lnTo>
                  <a:lnTo>
                    <a:pt x="2079403" y="428573"/>
                  </a:lnTo>
                  <a:lnTo>
                    <a:pt x="2122777" y="415915"/>
                  </a:lnTo>
                  <a:lnTo>
                    <a:pt x="2168707" y="400048"/>
                  </a:lnTo>
                  <a:lnTo>
                    <a:pt x="2210660" y="384175"/>
                  </a:lnTo>
                  <a:lnTo>
                    <a:pt x="2257538" y="368300"/>
                  </a:lnTo>
                  <a:lnTo>
                    <a:pt x="2302242" y="352425"/>
                  </a:lnTo>
                  <a:lnTo>
                    <a:pt x="2344035" y="336550"/>
                  </a:lnTo>
                  <a:lnTo>
                    <a:pt x="2390890" y="320675"/>
                  </a:lnTo>
                  <a:lnTo>
                    <a:pt x="2429497" y="306094"/>
                  </a:lnTo>
                  <a:lnTo>
                    <a:pt x="2474741" y="289808"/>
                  </a:lnTo>
                  <a:lnTo>
                    <a:pt x="2503495" y="278603"/>
                  </a:lnTo>
                  <a:lnTo>
                    <a:pt x="2544430" y="255358"/>
                  </a:lnTo>
                  <a:lnTo>
                    <a:pt x="2590966" y="235482"/>
                  </a:lnTo>
                  <a:lnTo>
                    <a:pt x="2638447" y="213632"/>
                  </a:lnTo>
                  <a:lnTo>
                    <a:pt x="2686053" y="196969"/>
                  </a:lnTo>
                  <a:lnTo>
                    <a:pt x="2733676" y="173451"/>
                  </a:lnTo>
                  <a:lnTo>
                    <a:pt x="2781300" y="149292"/>
                  </a:lnTo>
                  <a:lnTo>
                    <a:pt x="2828925" y="130602"/>
                  </a:lnTo>
                  <a:lnTo>
                    <a:pt x="2868084" y="116501"/>
                  </a:lnTo>
                  <a:lnTo>
                    <a:pt x="2909842" y="97253"/>
                  </a:lnTo>
                  <a:lnTo>
                    <a:pt x="2949214" y="82946"/>
                  </a:lnTo>
                  <a:lnTo>
                    <a:pt x="2995192" y="59188"/>
                  </a:lnTo>
                  <a:lnTo>
                    <a:pt x="3033059" y="45407"/>
                  </a:lnTo>
                  <a:lnTo>
                    <a:pt x="3072148" y="27918"/>
                  </a:lnTo>
                  <a:lnTo>
                    <a:pt x="3143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8" name="SMARTInkShape-2376"/>
            <p:cNvSpPr/>
            <p:nvPr/>
          </p:nvSpPr>
          <p:spPr>
            <a:xfrm>
              <a:off x="6067425" y="3629025"/>
              <a:ext cx="66676" cy="19051"/>
            </a:xfrm>
            <a:custGeom>
              <a:avLst/>
              <a:gdLst/>
              <a:ahLst/>
              <a:cxnLst/>
              <a:rect l="0" t="0" r="0" b="0"/>
              <a:pathLst>
                <a:path w="66676" h="19051">
                  <a:moveTo>
                    <a:pt x="0" y="19050"/>
                  </a:moveTo>
                  <a:lnTo>
                    <a:pt x="8663" y="11445"/>
                  </a:lnTo>
                  <a:lnTo>
                    <a:pt x="23851" y="3862"/>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9" name="SMARTInkShape-2377"/>
            <p:cNvSpPr/>
            <p:nvPr/>
          </p:nvSpPr>
          <p:spPr>
            <a:xfrm>
              <a:off x="5876925" y="3714750"/>
              <a:ext cx="28576" cy="9526"/>
            </a:xfrm>
            <a:custGeom>
              <a:avLst/>
              <a:gdLst/>
              <a:ahLst/>
              <a:cxnLst/>
              <a:rect l="0" t="0" r="0" b="0"/>
              <a:pathLst>
                <a:path w="28576" h="9526">
                  <a:moveTo>
                    <a:pt x="0" y="9525"/>
                  </a:moveTo>
                  <a:lnTo>
                    <a:pt x="5057" y="9525"/>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0" name="SMARTInkShape-2378"/>
            <p:cNvSpPr/>
            <p:nvPr/>
          </p:nvSpPr>
          <p:spPr>
            <a:xfrm>
              <a:off x="5905500" y="3629417"/>
              <a:ext cx="66676" cy="132959"/>
            </a:xfrm>
            <a:custGeom>
              <a:avLst/>
              <a:gdLst/>
              <a:ahLst/>
              <a:cxnLst/>
              <a:rect l="0" t="0" r="0" b="0"/>
              <a:pathLst>
                <a:path w="66676" h="132959">
                  <a:moveTo>
                    <a:pt x="0" y="9133"/>
                  </a:moveTo>
                  <a:lnTo>
                    <a:pt x="0" y="0"/>
                  </a:lnTo>
                  <a:lnTo>
                    <a:pt x="5057" y="4781"/>
                  </a:lnTo>
                  <a:lnTo>
                    <a:pt x="7539" y="12843"/>
                  </a:lnTo>
                  <a:lnTo>
                    <a:pt x="9701" y="22424"/>
                  </a:lnTo>
                  <a:lnTo>
                    <a:pt x="32240" y="65586"/>
                  </a:lnTo>
                  <a:lnTo>
                    <a:pt x="66675" y="1329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1" name="SMARTInkShape-2379"/>
            <p:cNvSpPr/>
            <p:nvPr/>
          </p:nvSpPr>
          <p:spPr>
            <a:xfrm>
              <a:off x="5867553" y="3657600"/>
              <a:ext cx="28423" cy="141739"/>
            </a:xfrm>
            <a:custGeom>
              <a:avLst/>
              <a:gdLst/>
              <a:ahLst/>
              <a:cxnLst/>
              <a:rect l="0" t="0" r="0" b="0"/>
              <a:pathLst>
                <a:path w="28423" h="141739">
                  <a:moveTo>
                    <a:pt x="28422" y="0"/>
                  </a:moveTo>
                  <a:lnTo>
                    <a:pt x="27364" y="41777"/>
                  </a:lnTo>
                  <a:lnTo>
                    <a:pt x="20221" y="89214"/>
                  </a:lnTo>
                  <a:lnTo>
                    <a:pt x="8710" y="123448"/>
                  </a:lnTo>
                  <a:lnTo>
                    <a:pt x="366" y="141738"/>
                  </a:lnTo>
                  <a:lnTo>
                    <a:pt x="0" y="137482"/>
                  </a:lnTo>
                  <a:lnTo>
                    <a:pt x="936" y="112411"/>
                  </a:lnTo>
                  <a:lnTo>
                    <a:pt x="9372"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29" name="SMARTInkShape-Group309"/>
          <p:cNvGrpSpPr/>
          <p:nvPr/>
        </p:nvGrpSpPr>
        <p:grpSpPr>
          <a:xfrm>
            <a:off x="2295917" y="3135391"/>
            <a:ext cx="1237859" cy="226935"/>
            <a:chOff x="2295917" y="3135391"/>
            <a:chExt cx="1237859" cy="226935"/>
          </a:xfrm>
        </p:grpSpPr>
        <p:sp>
          <p:nvSpPr>
            <p:cNvPr id="1323" name="SMARTInkShape-2380"/>
            <p:cNvSpPr/>
            <p:nvPr/>
          </p:nvSpPr>
          <p:spPr>
            <a:xfrm>
              <a:off x="2295917" y="3135391"/>
              <a:ext cx="120004" cy="84060"/>
            </a:xfrm>
            <a:custGeom>
              <a:avLst/>
              <a:gdLst/>
              <a:ahLst/>
              <a:cxnLst/>
              <a:rect l="0" t="0" r="0" b="0"/>
              <a:pathLst>
                <a:path w="120004" h="84060">
                  <a:moveTo>
                    <a:pt x="9133" y="36434"/>
                  </a:moveTo>
                  <a:lnTo>
                    <a:pt x="932" y="28233"/>
                  </a:lnTo>
                  <a:lnTo>
                    <a:pt x="0" y="22245"/>
                  </a:lnTo>
                  <a:lnTo>
                    <a:pt x="8249" y="13900"/>
                  </a:lnTo>
                  <a:lnTo>
                    <a:pt x="25099" y="2946"/>
                  </a:lnTo>
                  <a:lnTo>
                    <a:pt x="36337" y="384"/>
                  </a:lnTo>
                  <a:lnTo>
                    <a:pt x="64348" y="0"/>
                  </a:lnTo>
                  <a:lnTo>
                    <a:pt x="111858" y="12547"/>
                  </a:lnTo>
                  <a:lnTo>
                    <a:pt x="115716" y="16276"/>
                  </a:lnTo>
                  <a:lnTo>
                    <a:pt x="120003" y="26064"/>
                  </a:lnTo>
                  <a:lnTo>
                    <a:pt x="119030" y="31637"/>
                  </a:lnTo>
                  <a:lnTo>
                    <a:pt x="108605" y="48536"/>
                  </a:lnTo>
                  <a:lnTo>
                    <a:pt x="96227" y="61774"/>
                  </a:lnTo>
                  <a:lnTo>
                    <a:pt x="56758" y="840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4" name="SMARTInkShape-2381"/>
            <p:cNvSpPr/>
            <p:nvPr/>
          </p:nvSpPr>
          <p:spPr>
            <a:xfrm>
              <a:off x="2714625" y="31908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5" name="SMARTInkShape-2382"/>
            <p:cNvSpPr/>
            <p:nvPr/>
          </p:nvSpPr>
          <p:spPr>
            <a:xfrm>
              <a:off x="3238500" y="3209925"/>
              <a:ext cx="28576" cy="9526"/>
            </a:xfrm>
            <a:custGeom>
              <a:avLst/>
              <a:gdLst/>
              <a:ahLst/>
              <a:cxnLst/>
              <a:rect l="0" t="0" r="0" b="0"/>
              <a:pathLst>
                <a:path w="28576" h="9526">
                  <a:moveTo>
                    <a:pt x="0" y="9525"/>
                  </a:moveTo>
                  <a:lnTo>
                    <a:pt x="5057" y="4468"/>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6" name="SMARTInkShape-2383"/>
            <p:cNvSpPr/>
            <p:nvPr/>
          </p:nvSpPr>
          <p:spPr>
            <a:xfrm>
              <a:off x="3524250" y="320040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7" name="SMARTInkShape-2384"/>
            <p:cNvSpPr/>
            <p:nvPr/>
          </p:nvSpPr>
          <p:spPr>
            <a:xfrm>
              <a:off x="2305050" y="3152775"/>
              <a:ext cx="9526" cy="209551"/>
            </a:xfrm>
            <a:custGeom>
              <a:avLst/>
              <a:gdLst/>
              <a:ahLst/>
              <a:cxnLst/>
              <a:rect l="0" t="0" r="0" b="0"/>
              <a:pathLst>
                <a:path w="9526" h="209551">
                  <a:moveTo>
                    <a:pt x="0" y="0"/>
                  </a:moveTo>
                  <a:lnTo>
                    <a:pt x="0" y="46052"/>
                  </a:lnTo>
                  <a:lnTo>
                    <a:pt x="0" y="81378"/>
                  </a:lnTo>
                  <a:lnTo>
                    <a:pt x="0" y="125554"/>
                  </a:lnTo>
                  <a:lnTo>
                    <a:pt x="7539" y="168856"/>
                  </a:lnTo>
                  <a:lnTo>
                    <a:pt x="952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8" name="SMARTInkShape-2385"/>
            <p:cNvSpPr/>
            <p:nvPr/>
          </p:nvSpPr>
          <p:spPr>
            <a:xfrm>
              <a:off x="2981325" y="320992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38" name="SMARTInkShape-Group310"/>
          <p:cNvGrpSpPr/>
          <p:nvPr/>
        </p:nvGrpSpPr>
        <p:grpSpPr>
          <a:xfrm>
            <a:off x="3724275" y="3181350"/>
            <a:ext cx="409576" cy="990601"/>
            <a:chOff x="3724275" y="3181350"/>
            <a:chExt cx="409576" cy="990601"/>
          </a:xfrm>
        </p:grpSpPr>
        <p:sp>
          <p:nvSpPr>
            <p:cNvPr id="1330" name="SMARTInkShape-2386"/>
            <p:cNvSpPr/>
            <p:nvPr/>
          </p:nvSpPr>
          <p:spPr>
            <a:xfrm>
              <a:off x="4086225" y="3524250"/>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1" name="SMARTInkShape-2387"/>
            <p:cNvSpPr/>
            <p:nvPr/>
          </p:nvSpPr>
          <p:spPr>
            <a:xfrm>
              <a:off x="4114800" y="3209925"/>
              <a:ext cx="9526" cy="28576"/>
            </a:xfrm>
            <a:custGeom>
              <a:avLst/>
              <a:gdLst/>
              <a:ahLst/>
              <a:cxnLst/>
              <a:rect l="0" t="0" r="0" b="0"/>
              <a:pathLst>
                <a:path w="9526" h="28576">
                  <a:moveTo>
                    <a:pt x="0" y="0"/>
                  </a:moveTo>
                  <a:lnTo>
                    <a:pt x="0" y="5057"/>
                  </a:lnTo>
                  <a:lnTo>
                    <a:pt x="95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2" name="SMARTInkShape-2388"/>
            <p:cNvSpPr/>
            <p:nvPr/>
          </p:nvSpPr>
          <p:spPr>
            <a:xfrm>
              <a:off x="4133850" y="416242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3" name="SMARTInkShape-2389"/>
            <p:cNvSpPr/>
            <p:nvPr/>
          </p:nvSpPr>
          <p:spPr>
            <a:xfrm>
              <a:off x="3724275" y="318135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4" name="SMARTInkShape-2390"/>
            <p:cNvSpPr/>
            <p:nvPr/>
          </p:nvSpPr>
          <p:spPr>
            <a:xfrm>
              <a:off x="4124325" y="4019550"/>
              <a:ext cx="9526" cy="19051"/>
            </a:xfrm>
            <a:custGeom>
              <a:avLst/>
              <a:gdLst/>
              <a:ahLst/>
              <a:cxnLst/>
              <a:rect l="0" t="0" r="0" b="0"/>
              <a:pathLst>
                <a:path w="9526" h="19051">
                  <a:moveTo>
                    <a:pt x="0" y="0"/>
                  </a:moveTo>
                  <a:lnTo>
                    <a:pt x="0" y="5056"/>
                  </a:lnTo>
                  <a:lnTo>
                    <a:pt x="95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5" name="SMARTInkShape-2391"/>
            <p:cNvSpPr/>
            <p:nvPr/>
          </p:nvSpPr>
          <p:spPr>
            <a:xfrm>
              <a:off x="3905250" y="3190875"/>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6" name="SMARTInkShape-2392"/>
            <p:cNvSpPr/>
            <p:nvPr/>
          </p:nvSpPr>
          <p:spPr>
            <a:xfrm>
              <a:off x="4086225" y="3667125"/>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7" name="SMARTInkShape-2393"/>
            <p:cNvSpPr/>
            <p:nvPr/>
          </p:nvSpPr>
          <p:spPr>
            <a:xfrm>
              <a:off x="4095750" y="3848100"/>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49" name="SMARTInkShape-Group311"/>
          <p:cNvGrpSpPr/>
          <p:nvPr/>
        </p:nvGrpSpPr>
        <p:grpSpPr>
          <a:xfrm>
            <a:off x="4124325" y="4248150"/>
            <a:ext cx="266701" cy="1514476"/>
            <a:chOff x="4124325" y="4248150"/>
            <a:chExt cx="266701" cy="1514476"/>
          </a:xfrm>
        </p:grpSpPr>
        <p:sp>
          <p:nvSpPr>
            <p:cNvPr id="1339" name="SMARTInkShape-2394"/>
            <p:cNvSpPr/>
            <p:nvPr/>
          </p:nvSpPr>
          <p:spPr>
            <a:xfrm>
              <a:off x="4124325" y="4552950"/>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0" name="SMARTInkShape-2395"/>
            <p:cNvSpPr/>
            <p:nvPr/>
          </p:nvSpPr>
          <p:spPr>
            <a:xfrm>
              <a:off x="4181475" y="4981575"/>
              <a:ext cx="9526" cy="38101"/>
            </a:xfrm>
            <a:custGeom>
              <a:avLst/>
              <a:gdLst/>
              <a:ahLst/>
              <a:cxnLst/>
              <a:rect l="0" t="0" r="0" b="0"/>
              <a:pathLst>
                <a:path w="9526" h="38101">
                  <a:moveTo>
                    <a:pt x="0" y="0"/>
                  </a:moveTo>
                  <a:lnTo>
                    <a:pt x="0" y="10113"/>
                  </a:lnTo>
                  <a:lnTo>
                    <a:pt x="2822" y="17900"/>
                  </a:lnTo>
                  <a:lnTo>
                    <a:pt x="6546" y="24889"/>
                  </a:lnTo>
                  <a:lnTo>
                    <a:pt x="95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1" name="SMARTInkShape-2396"/>
            <p:cNvSpPr/>
            <p:nvPr/>
          </p:nvSpPr>
          <p:spPr>
            <a:xfrm>
              <a:off x="4210050" y="5133975"/>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2" name="SMARTInkShape-2397"/>
            <p:cNvSpPr/>
            <p:nvPr/>
          </p:nvSpPr>
          <p:spPr>
            <a:xfrm>
              <a:off x="4257675" y="5314950"/>
              <a:ext cx="9526" cy="85726"/>
            </a:xfrm>
            <a:custGeom>
              <a:avLst/>
              <a:gdLst/>
              <a:ahLst/>
              <a:cxnLst/>
              <a:rect l="0" t="0" r="0" b="0"/>
              <a:pathLst>
                <a:path w="9526" h="85726">
                  <a:moveTo>
                    <a:pt x="0" y="0"/>
                  </a:moveTo>
                  <a:lnTo>
                    <a:pt x="1058" y="41941"/>
                  </a:lnTo>
                  <a:lnTo>
                    <a:pt x="95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3" name="SMARTInkShape-2398"/>
            <p:cNvSpPr/>
            <p:nvPr/>
          </p:nvSpPr>
          <p:spPr>
            <a:xfrm>
              <a:off x="4125649" y="4676775"/>
              <a:ext cx="8202" cy="28576"/>
            </a:xfrm>
            <a:custGeom>
              <a:avLst/>
              <a:gdLst/>
              <a:ahLst/>
              <a:cxnLst/>
              <a:rect l="0" t="0" r="0" b="0"/>
              <a:pathLst>
                <a:path w="8202" h="28576">
                  <a:moveTo>
                    <a:pt x="8201" y="0"/>
                  </a:moveTo>
                  <a:lnTo>
                    <a:pt x="3145" y="0"/>
                  </a:lnTo>
                  <a:lnTo>
                    <a:pt x="1655" y="1058"/>
                  </a:lnTo>
                  <a:lnTo>
                    <a:pt x="662" y="2822"/>
                  </a:lnTo>
                  <a:lnTo>
                    <a:pt x="0" y="5056"/>
                  </a:lnTo>
                  <a:lnTo>
                    <a:pt x="8201"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4" name="SMARTInkShape-2399"/>
            <p:cNvSpPr/>
            <p:nvPr/>
          </p:nvSpPr>
          <p:spPr>
            <a:xfrm>
              <a:off x="4124325" y="4419600"/>
              <a:ext cx="9526" cy="19051"/>
            </a:xfrm>
            <a:custGeom>
              <a:avLst/>
              <a:gdLst/>
              <a:ahLst/>
              <a:cxnLst/>
              <a:rect l="0" t="0" r="0" b="0"/>
              <a:pathLst>
                <a:path w="9526" h="19051">
                  <a:moveTo>
                    <a:pt x="0" y="0"/>
                  </a:moveTo>
                  <a:lnTo>
                    <a:pt x="5057" y="5056"/>
                  </a:lnTo>
                  <a:lnTo>
                    <a:pt x="95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5" name="SMARTInkShape-2400"/>
            <p:cNvSpPr/>
            <p:nvPr/>
          </p:nvSpPr>
          <p:spPr>
            <a:xfrm>
              <a:off x="4152900" y="4838700"/>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6" name="SMARTInkShape-2401"/>
            <p:cNvSpPr/>
            <p:nvPr/>
          </p:nvSpPr>
          <p:spPr>
            <a:xfrm>
              <a:off x="4191295" y="5545458"/>
              <a:ext cx="199731" cy="217168"/>
            </a:xfrm>
            <a:custGeom>
              <a:avLst/>
              <a:gdLst/>
              <a:ahLst/>
              <a:cxnLst/>
              <a:rect l="0" t="0" r="0" b="0"/>
              <a:pathLst>
                <a:path w="199731" h="217168">
                  <a:moveTo>
                    <a:pt x="94955" y="36192"/>
                  </a:moveTo>
                  <a:lnTo>
                    <a:pt x="94955" y="31136"/>
                  </a:lnTo>
                  <a:lnTo>
                    <a:pt x="93897" y="29646"/>
                  </a:lnTo>
                  <a:lnTo>
                    <a:pt x="92133" y="28653"/>
                  </a:lnTo>
                  <a:lnTo>
                    <a:pt x="86754" y="27059"/>
                  </a:lnTo>
                  <a:lnTo>
                    <a:pt x="75709" y="26782"/>
                  </a:lnTo>
                  <a:lnTo>
                    <a:pt x="59031" y="31758"/>
                  </a:lnTo>
                  <a:lnTo>
                    <a:pt x="26899" y="57261"/>
                  </a:lnTo>
                  <a:lnTo>
                    <a:pt x="7272" y="83981"/>
                  </a:lnTo>
                  <a:lnTo>
                    <a:pt x="3068" y="93768"/>
                  </a:lnTo>
                  <a:lnTo>
                    <a:pt x="0" y="136784"/>
                  </a:lnTo>
                  <a:lnTo>
                    <a:pt x="2659" y="147222"/>
                  </a:lnTo>
                  <a:lnTo>
                    <a:pt x="12927" y="161870"/>
                  </a:lnTo>
                  <a:lnTo>
                    <a:pt x="18045" y="167603"/>
                  </a:lnTo>
                  <a:lnTo>
                    <a:pt x="29376" y="173972"/>
                  </a:lnTo>
                  <a:lnTo>
                    <a:pt x="68837" y="186000"/>
                  </a:lnTo>
                  <a:lnTo>
                    <a:pt x="100857" y="192998"/>
                  </a:lnTo>
                  <a:lnTo>
                    <a:pt x="146217" y="188060"/>
                  </a:lnTo>
                  <a:lnTo>
                    <a:pt x="163246" y="183769"/>
                  </a:lnTo>
                  <a:lnTo>
                    <a:pt x="175754" y="175512"/>
                  </a:lnTo>
                  <a:lnTo>
                    <a:pt x="180571" y="170347"/>
                  </a:lnTo>
                  <a:lnTo>
                    <a:pt x="185923" y="158964"/>
                  </a:lnTo>
                  <a:lnTo>
                    <a:pt x="189829" y="111463"/>
                  </a:lnTo>
                  <a:lnTo>
                    <a:pt x="188980" y="93988"/>
                  </a:lnTo>
                  <a:lnTo>
                    <a:pt x="185074" y="79165"/>
                  </a:lnTo>
                  <a:lnTo>
                    <a:pt x="166813" y="53864"/>
                  </a:lnTo>
                  <a:lnTo>
                    <a:pt x="133256" y="32078"/>
                  </a:lnTo>
                  <a:lnTo>
                    <a:pt x="91018" y="10988"/>
                  </a:lnTo>
                  <a:lnTo>
                    <a:pt x="61981" y="0"/>
                  </a:lnTo>
                  <a:lnTo>
                    <a:pt x="60272" y="422"/>
                  </a:lnTo>
                  <a:lnTo>
                    <a:pt x="59133" y="1762"/>
                  </a:lnTo>
                  <a:lnTo>
                    <a:pt x="58374" y="3714"/>
                  </a:lnTo>
                  <a:lnTo>
                    <a:pt x="58926" y="6073"/>
                  </a:lnTo>
                  <a:lnTo>
                    <a:pt x="92092" y="52462"/>
                  </a:lnTo>
                  <a:lnTo>
                    <a:pt x="125953" y="95855"/>
                  </a:lnTo>
                  <a:lnTo>
                    <a:pt x="149644" y="135617"/>
                  </a:lnTo>
                  <a:lnTo>
                    <a:pt x="177651" y="182413"/>
                  </a:lnTo>
                  <a:lnTo>
                    <a:pt x="199730" y="2171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7" name="SMARTInkShape-2402"/>
            <p:cNvSpPr/>
            <p:nvPr/>
          </p:nvSpPr>
          <p:spPr>
            <a:xfrm>
              <a:off x="4238625" y="526732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8" name="SMARTInkShape-2403"/>
            <p:cNvSpPr/>
            <p:nvPr/>
          </p:nvSpPr>
          <p:spPr>
            <a:xfrm>
              <a:off x="4124325" y="4248150"/>
              <a:ext cx="9526" cy="85726"/>
            </a:xfrm>
            <a:custGeom>
              <a:avLst/>
              <a:gdLst/>
              <a:ahLst/>
              <a:cxnLst/>
              <a:rect l="0" t="0" r="0" b="0"/>
              <a:pathLst>
                <a:path w="9526" h="85726">
                  <a:moveTo>
                    <a:pt x="9525" y="0"/>
                  </a:moveTo>
                  <a:lnTo>
                    <a:pt x="8467" y="40882"/>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54" name="SMARTInkShape-Group312"/>
          <p:cNvGrpSpPr/>
          <p:nvPr/>
        </p:nvGrpSpPr>
        <p:grpSpPr>
          <a:xfrm>
            <a:off x="2762366" y="2447925"/>
            <a:ext cx="3981335" cy="2581276"/>
            <a:chOff x="2762366" y="2447925"/>
            <a:chExt cx="3981335" cy="2581276"/>
          </a:xfrm>
        </p:grpSpPr>
        <p:sp>
          <p:nvSpPr>
            <p:cNvPr id="1350" name="SMARTInkShape-2404"/>
            <p:cNvSpPr/>
            <p:nvPr/>
          </p:nvSpPr>
          <p:spPr>
            <a:xfrm>
              <a:off x="6649021" y="2571784"/>
              <a:ext cx="94680" cy="140771"/>
            </a:xfrm>
            <a:custGeom>
              <a:avLst/>
              <a:gdLst/>
              <a:ahLst/>
              <a:cxnLst/>
              <a:rect l="0" t="0" r="0" b="0"/>
              <a:pathLst>
                <a:path w="94680" h="140771">
                  <a:moveTo>
                    <a:pt x="85154" y="9491"/>
                  </a:moveTo>
                  <a:lnTo>
                    <a:pt x="85154" y="4434"/>
                  </a:lnTo>
                  <a:lnTo>
                    <a:pt x="86213" y="2945"/>
                  </a:lnTo>
                  <a:lnTo>
                    <a:pt x="87976" y="1952"/>
                  </a:lnTo>
                  <a:lnTo>
                    <a:pt x="94287" y="82"/>
                  </a:lnTo>
                  <a:lnTo>
                    <a:pt x="89506" y="0"/>
                  </a:lnTo>
                  <a:lnTo>
                    <a:pt x="76331" y="5033"/>
                  </a:lnTo>
                  <a:lnTo>
                    <a:pt x="40487" y="35615"/>
                  </a:lnTo>
                  <a:lnTo>
                    <a:pt x="12488" y="73896"/>
                  </a:lnTo>
                  <a:lnTo>
                    <a:pt x="3769" y="96307"/>
                  </a:lnTo>
                  <a:lnTo>
                    <a:pt x="0" y="124810"/>
                  </a:lnTo>
                  <a:lnTo>
                    <a:pt x="2506" y="132358"/>
                  </a:lnTo>
                  <a:lnTo>
                    <a:pt x="4655" y="135852"/>
                  </a:lnTo>
                  <a:lnTo>
                    <a:pt x="9263" y="138182"/>
                  </a:lnTo>
                  <a:lnTo>
                    <a:pt x="22849" y="140770"/>
                  </a:lnTo>
                  <a:lnTo>
                    <a:pt x="33827" y="139099"/>
                  </a:lnTo>
                  <a:lnTo>
                    <a:pt x="94679" y="1237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1" name="SMARTInkShape-2405"/>
            <p:cNvSpPr/>
            <p:nvPr/>
          </p:nvSpPr>
          <p:spPr>
            <a:xfrm>
              <a:off x="2762366" y="2447925"/>
              <a:ext cx="3638435" cy="2581276"/>
            </a:xfrm>
            <a:custGeom>
              <a:avLst/>
              <a:gdLst/>
              <a:ahLst/>
              <a:cxnLst/>
              <a:rect l="0" t="0" r="0" b="0"/>
              <a:pathLst>
                <a:path w="3638435" h="2581276">
                  <a:moveTo>
                    <a:pt x="9409" y="2581275"/>
                  </a:moveTo>
                  <a:lnTo>
                    <a:pt x="0" y="2581275"/>
                  </a:lnTo>
                  <a:lnTo>
                    <a:pt x="13152" y="2581275"/>
                  </a:lnTo>
                  <a:lnTo>
                    <a:pt x="27334" y="2576219"/>
                  </a:lnTo>
                  <a:lnTo>
                    <a:pt x="74067" y="2546064"/>
                  </a:lnTo>
                  <a:lnTo>
                    <a:pt x="113472" y="2523441"/>
                  </a:lnTo>
                  <a:lnTo>
                    <a:pt x="155169" y="2499888"/>
                  </a:lnTo>
                  <a:lnTo>
                    <a:pt x="200289" y="2477947"/>
                  </a:lnTo>
                  <a:lnTo>
                    <a:pt x="247584" y="2455236"/>
                  </a:lnTo>
                  <a:lnTo>
                    <a:pt x="290700" y="2431613"/>
                  </a:lnTo>
                  <a:lnTo>
                    <a:pt x="332378" y="2413110"/>
                  </a:lnTo>
                  <a:lnTo>
                    <a:pt x="374007" y="2390169"/>
                  </a:lnTo>
                  <a:lnTo>
                    <a:pt x="410244" y="2371546"/>
                  </a:lnTo>
                  <a:lnTo>
                    <a:pt x="455358" y="2341233"/>
                  </a:lnTo>
                  <a:lnTo>
                    <a:pt x="502447" y="2312276"/>
                  </a:lnTo>
                  <a:lnTo>
                    <a:pt x="540963" y="2292610"/>
                  </a:lnTo>
                  <a:lnTo>
                    <a:pt x="583302" y="2273377"/>
                  </a:lnTo>
                  <a:lnTo>
                    <a:pt x="619012" y="2253214"/>
                  </a:lnTo>
                  <a:lnTo>
                    <a:pt x="661108" y="2227602"/>
                  </a:lnTo>
                  <a:lnTo>
                    <a:pt x="701921" y="2200964"/>
                  </a:lnTo>
                  <a:lnTo>
                    <a:pt x="745999" y="2178136"/>
                  </a:lnTo>
                  <a:lnTo>
                    <a:pt x="787398" y="2151735"/>
                  </a:lnTo>
                  <a:lnTo>
                    <a:pt x="832709" y="2124863"/>
                  </a:lnTo>
                  <a:lnTo>
                    <a:pt x="878589" y="2101966"/>
                  </a:lnTo>
                  <a:lnTo>
                    <a:pt x="920524" y="2076602"/>
                  </a:lnTo>
                  <a:lnTo>
                    <a:pt x="965992" y="2054153"/>
                  </a:lnTo>
                  <a:lnTo>
                    <a:pt x="1011920" y="2027863"/>
                  </a:lnTo>
                  <a:lnTo>
                    <a:pt x="1053868" y="2001023"/>
                  </a:lnTo>
                  <a:lnTo>
                    <a:pt x="1099341" y="1978137"/>
                  </a:lnTo>
                  <a:lnTo>
                    <a:pt x="1145269" y="1951717"/>
                  </a:lnTo>
                  <a:lnTo>
                    <a:pt x="1187218" y="1923781"/>
                  </a:lnTo>
                  <a:lnTo>
                    <a:pt x="1232691" y="1895395"/>
                  </a:lnTo>
                  <a:lnTo>
                    <a:pt x="1279677" y="1867935"/>
                  </a:lnTo>
                  <a:lnTo>
                    <a:pt x="1326055" y="1844864"/>
                  </a:lnTo>
                  <a:lnTo>
                    <a:pt x="1368137" y="1818390"/>
                  </a:lnTo>
                  <a:lnTo>
                    <a:pt x="1413648" y="1790438"/>
                  </a:lnTo>
                  <a:lnTo>
                    <a:pt x="1460648" y="1762047"/>
                  </a:lnTo>
                  <a:lnTo>
                    <a:pt x="1508087" y="1733527"/>
                  </a:lnTo>
                  <a:lnTo>
                    <a:pt x="1555657" y="1704968"/>
                  </a:lnTo>
                  <a:lnTo>
                    <a:pt x="1602208" y="1675340"/>
                  </a:lnTo>
                  <a:lnTo>
                    <a:pt x="1644340" y="1641278"/>
                  </a:lnTo>
                  <a:lnTo>
                    <a:pt x="1689868" y="1610608"/>
                  </a:lnTo>
                  <a:lnTo>
                    <a:pt x="1736871" y="1581411"/>
                  </a:lnTo>
                  <a:lnTo>
                    <a:pt x="1784312" y="1551594"/>
                  </a:lnTo>
                  <a:lnTo>
                    <a:pt x="1831882" y="1517477"/>
                  </a:lnTo>
                  <a:lnTo>
                    <a:pt x="1879491" y="1486789"/>
                  </a:lnTo>
                  <a:lnTo>
                    <a:pt x="1926053" y="1456530"/>
                  </a:lnTo>
                  <a:lnTo>
                    <a:pt x="1968189" y="1422282"/>
                  </a:lnTo>
                  <a:lnTo>
                    <a:pt x="2013717" y="1390497"/>
                  </a:lnTo>
                  <a:lnTo>
                    <a:pt x="2059662" y="1354739"/>
                  </a:lnTo>
                  <a:lnTo>
                    <a:pt x="2101615" y="1318391"/>
                  </a:lnTo>
                  <a:lnTo>
                    <a:pt x="2146031" y="1285985"/>
                  </a:lnTo>
                  <a:lnTo>
                    <a:pt x="2186473" y="1251100"/>
                  </a:lnTo>
                  <a:lnTo>
                    <a:pt x="2226326" y="1219127"/>
                  </a:lnTo>
                  <a:lnTo>
                    <a:pt x="2270118" y="1184371"/>
                  </a:lnTo>
                  <a:lnTo>
                    <a:pt x="2310376" y="1153494"/>
                  </a:lnTo>
                  <a:lnTo>
                    <a:pt x="2349115" y="1123179"/>
                  </a:lnTo>
                  <a:lnTo>
                    <a:pt x="2387405" y="1088914"/>
                  </a:lnTo>
                  <a:lnTo>
                    <a:pt x="2425560" y="1057125"/>
                  </a:lnTo>
                  <a:lnTo>
                    <a:pt x="2466852" y="1021365"/>
                  </a:lnTo>
                  <a:lnTo>
                    <a:pt x="2504251" y="996512"/>
                  </a:lnTo>
                  <a:lnTo>
                    <a:pt x="2551786" y="963777"/>
                  </a:lnTo>
                  <a:lnTo>
                    <a:pt x="2592682" y="928912"/>
                  </a:lnTo>
                  <a:lnTo>
                    <a:pt x="2636666" y="891771"/>
                  </a:lnTo>
                  <a:lnTo>
                    <a:pt x="2678157" y="859012"/>
                  </a:lnTo>
                  <a:lnTo>
                    <a:pt x="2723556" y="818440"/>
                  </a:lnTo>
                  <a:lnTo>
                    <a:pt x="2759758" y="784132"/>
                  </a:lnTo>
                  <a:lnTo>
                    <a:pt x="2797296" y="752330"/>
                  </a:lnTo>
                  <a:lnTo>
                    <a:pt x="2835229" y="717624"/>
                  </a:lnTo>
                  <a:lnTo>
                    <a:pt x="2872221" y="685704"/>
                  </a:lnTo>
                  <a:lnTo>
                    <a:pt x="2916524" y="640351"/>
                  </a:lnTo>
                  <a:lnTo>
                    <a:pt x="2953223" y="607423"/>
                  </a:lnTo>
                  <a:lnTo>
                    <a:pt x="2998494" y="563426"/>
                  </a:lnTo>
                  <a:lnTo>
                    <a:pt x="3045614" y="524162"/>
                  </a:lnTo>
                  <a:lnTo>
                    <a:pt x="3092866" y="483009"/>
                  </a:lnTo>
                  <a:lnTo>
                    <a:pt x="3133087" y="439485"/>
                  </a:lnTo>
                  <a:lnTo>
                    <a:pt x="3179210" y="399255"/>
                  </a:lnTo>
                  <a:lnTo>
                    <a:pt x="3226265" y="354463"/>
                  </a:lnTo>
                  <a:lnTo>
                    <a:pt x="3271503" y="314728"/>
                  </a:lnTo>
                  <a:lnTo>
                    <a:pt x="3308639" y="280813"/>
                  </a:lnTo>
                  <a:lnTo>
                    <a:pt x="3352569" y="239031"/>
                  </a:lnTo>
                  <a:lnTo>
                    <a:pt x="3398091" y="203026"/>
                  </a:lnTo>
                  <a:lnTo>
                    <a:pt x="3437971" y="170161"/>
                  </a:lnTo>
                  <a:lnTo>
                    <a:pt x="3476422" y="134154"/>
                  </a:lnTo>
                  <a:lnTo>
                    <a:pt x="3514592" y="105561"/>
                  </a:lnTo>
                  <a:lnTo>
                    <a:pt x="3555686" y="73128"/>
                  </a:lnTo>
                  <a:lnTo>
                    <a:pt x="3602516" y="34934"/>
                  </a:lnTo>
                  <a:lnTo>
                    <a:pt x="363843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2" name="SMARTInkShape-2406"/>
            <p:cNvSpPr/>
            <p:nvPr/>
          </p:nvSpPr>
          <p:spPr>
            <a:xfrm>
              <a:off x="6402124" y="2609850"/>
              <a:ext cx="17727" cy="133351"/>
            </a:xfrm>
            <a:custGeom>
              <a:avLst/>
              <a:gdLst/>
              <a:ahLst/>
              <a:cxnLst/>
              <a:rect l="0" t="0" r="0" b="0"/>
              <a:pathLst>
                <a:path w="17727" h="133351">
                  <a:moveTo>
                    <a:pt x="8201" y="0"/>
                  </a:moveTo>
                  <a:lnTo>
                    <a:pt x="8201" y="5057"/>
                  </a:lnTo>
                  <a:lnTo>
                    <a:pt x="5379" y="10361"/>
                  </a:lnTo>
                  <a:lnTo>
                    <a:pt x="3145" y="13257"/>
                  </a:lnTo>
                  <a:lnTo>
                    <a:pt x="0" y="32503"/>
                  </a:lnTo>
                  <a:lnTo>
                    <a:pt x="5484" y="72939"/>
                  </a:lnTo>
                  <a:lnTo>
                    <a:pt x="10487" y="103504"/>
                  </a:lnTo>
                  <a:lnTo>
                    <a:pt x="17726"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3" name="SMARTInkShape-2407"/>
            <p:cNvSpPr/>
            <p:nvPr/>
          </p:nvSpPr>
          <p:spPr>
            <a:xfrm>
              <a:off x="6383074" y="2591600"/>
              <a:ext cx="170127" cy="151601"/>
            </a:xfrm>
            <a:custGeom>
              <a:avLst/>
              <a:gdLst/>
              <a:ahLst/>
              <a:cxnLst/>
              <a:rect l="0" t="0" r="0" b="0"/>
              <a:pathLst>
                <a:path w="170127" h="151601">
                  <a:moveTo>
                    <a:pt x="8201" y="18250"/>
                  </a:moveTo>
                  <a:lnTo>
                    <a:pt x="0" y="18250"/>
                  </a:lnTo>
                  <a:lnTo>
                    <a:pt x="4125" y="23307"/>
                  </a:lnTo>
                  <a:lnTo>
                    <a:pt x="18026" y="40370"/>
                  </a:lnTo>
                  <a:lnTo>
                    <a:pt x="35542" y="63306"/>
                  </a:lnTo>
                  <a:lnTo>
                    <a:pt x="44341" y="70025"/>
                  </a:lnTo>
                  <a:lnTo>
                    <a:pt x="72718" y="82467"/>
                  </a:lnTo>
                  <a:lnTo>
                    <a:pt x="76612" y="83286"/>
                  </a:lnTo>
                  <a:lnTo>
                    <a:pt x="80267" y="82774"/>
                  </a:lnTo>
                  <a:lnTo>
                    <a:pt x="87150" y="79383"/>
                  </a:lnTo>
                  <a:lnTo>
                    <a:pt x="89409" y="76997"/>
                  </a:lnTo>
                  <a:lnTo>
                    <a:pt x="117365" y="32217"/>
                  </a:lnTo>
                  <a:lnTo>
                    <a:pt x="139369" y="1899"/>
                  </a:lnTo>
                  <a:lnTo>
                    <a:pt x="143404" y="399"/>
                  </a:lnTo>
                  <a:lnTo>
                    <a:pt x="145962" y="0"/>
                  </a:lnTo>
                  <a:lnTo>
                    <a:pt x="151625" y="2378"/>
                  </a:lnTo>
                  <a:lnTo>
                    <a:pt x="163885" y="12528"/>
                  </a:lnTo>
                  <a:lnTo>
                    <a:pt x="167353" y="24173"/>
                  </a:lnTo>
                  <a:lnTo>
                    <a:pt x="169578" y="62576"/>
                  </a:lnTo>
                  <a:lnTo>
                    <a:pt x="170054" y="105527"/>
                  </a:lnTo>
                  <a:lnTo>
                    <a:pt x="170126" y="151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61" name="SMARTInkShape-Group313"/>
          <p:cNvGrpSpPr/>
          <p:nvPr/>
        </p:nvGrpSpPr>
        <p:grpSpPr>
          <a:xfrm>
            <a:off x="2609850" y="2333625"/>
            <a:ext cx="3095626" cy="3895726"/>
            <a:chOff x="2609850" y="2333625"/>
            <a:chExt cx="3095626" cy="3895726"/>
          </a:xfrm>
        </p:grpSpPr>
        <p:sp>
          <p:nvSpPr>
            <p:cNvPr id="1355" name="SMARTInkShape-2408"/>
            <p:cNvSpPr/>
            <p:nvPr/>
          </p:nvSpPr>
          <p:spPr>
            <a:xfrm>
              <a:off x="5543550" y="6010828"/>
              <a:ext cx="161926" cy="218523"/>
            </a:xfrm>
            <a:custGeom>
              <a:avLst/>
              <a:gdLst/>
              <a:ahLst/>
              <a:cxnLst/>
              <a:rect l="0" t="0" r="0" b="0"/>
              <a:pathLst>
                <a:path w="161926" h="218523">
                  <a:moveTo>
                    <a:pt x="0" y="37547"/>
                  </a:moveTo>
                  <a:lnTo>
                    <a:pt x="0" y="32491"/>
                  </a:lnTo>
                  <a:lnTo>
                    <a:pt x="2822" y="27186"/>
                  </a:lnTo>
                  <a:lnTo>
                    <a:pt x="22390" y="5748"/>
                  </a:lnTo>
                  <a:lnTo>
                    <a:pt x="31471" y="2248"/>
                  </a:lnTo>
                  <a:lnTo>
                    <a:pt x="49491" y="0"/>
                  </a:lnTo>
                  <a:lnTo>
                    <a:pt x="59390" y="5337"/>
                  </a:lnTo>
                  <a:lnTo>
                    <a:pt x="79687" y="17420"/>
                  </a:lnTo>
                  <a:lnTo>
                    <a:pt x="104876" y="30985"/>
                  </a:lnTo>
                  <a:lnTo>
                    <a:pt x="110112" y="37452"/>
                  </a:lnTo>
                  <a:lnTo>
                    <a:pt x="111508" y="40659"/>
                  </a:lnTo>
                  <a:lnTo>
                    <a:pt x="110322" y="43855"/>
                  </a:lnTo>
                  <a:lnTo>
                    <a:pt x="103360" y="50228"/>
                  </a:lnTo>
                  <a:lnTo>
                    <a:pt x="93210" y="53767"/>
                  </a:lnTo>
                  <a:lnTo>
                    <a:pt x="45624" y="56431"/>
                  </a:lnTo>
                  <a:lnTo>
                    <a:pt x="25016" y="56582"/>
                  </a:lnTo>
                  <a:lnTo>
                    <a:pt x="24085" y="57647"/>
                  </a:lnTo>
                  <a:lnTo>
                    <a:pt x="24523" y="59413"/>
                  </a:lnTo>
                  <a:lnTo>
                    <a:pt x="52268" y="95199"/>
                  </a:lnTo>
                  <a:lnTo>
                    <a:pt x="95575" y="140279"/>
                  </a:lnTo>
                  <a:lnTo>
                    <a:pt x="136275" y="184197"/>
                  </a:lnTo>
                  <a:lnTo>
                    <a:pt x="161925" y="2185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6" name="SMARTInkShape-2409"/>
            <p:cNvSpPr/>
            <p:nvPr/>
          </p:nvSpPr>
          <p:spPr>
            <a:xfrm>
              <a:off x="2609850" y="2333625"/>
              <a:ext cx="2552701" cy="3286126"/>
            </a:xfrm>
            <a:custGeom>
              <a:avLst/>
              <a:gdLst/>
              <a:ahLst/>
              <a:cxnLst/>
              <a:rect l="0" t="0" r="0" b="0"/>
              <a:pathLst>
                <a:path w="2552701" h="3286126">
                  <a:moveTo>
                    <a:pt x="0" y="0"/>
                  </a:moveTo>
                  <a:lnTo>
                    <a:pt x="0" y="5056"/>
                  </a:lnTo>
                  <a:lnTo>
                    <a:pt x="10759" y="35211"/>
                  </a:lnTo>
                  <a:lnTo>
                    <a:pt x="35924" y="74069"/>
                  </a:lnTo>
                  <a:lnTo>
                    <a:pt x="64912" y="119905"/>
                  </a:lnTo>
                  <a:lnTo>
                    <a:pt x="108033" y="166115"/>
                  </a:lnTo>
                  <a:lnTo>
                    <a:pt x="136189" y="198030"/>
                  </a:lnTo>
                  <a:lnTo>
                    <a:pt x="180291" y="239116"/>
                  </a:lnTo>
                  <a:lnTo>
                    <a:pt x="220448" y="285881"/>
                  </a:lnTo>
                  <a:lnTo>
                    <a:pt x="257446" y="324934"/>
                  </a:lnTo>
                  <a:lnTo>
                    <a:pt x="298151" y="369494"/>
                  </a:lnTo>
                  <a:lnTo>
                    <a:pt x="341587" y="414240"/>
                  </a:lnTo>
                  <a:lnTo>
                    <a:pt x="371086" y="451291"/>
                  </a:lnTo>
                  <a:lnTo>
                    <a:pt x="404991" y="489081"/>
                  </a:lnTo>
                  <a:lnTo>
                    <a:pt x="436792" y="527089"/>
                  </a:lnTo>
                  <a:lnTo>
                    <a:pt x="471379" y="565161"/>
                  </a:lnTo>
                  <a:lnTo>
                    <a:pt x="508438" y="603253"/>
                  </a:lnTo>
                  <a:lnTo>
                    <a:pt x="541173" y="641351"/>
                  </a:lnTo>
                  <a:lnTo>
                    <a:pt x="576038" y="684507"/>
                  </a:lnTo>
                  <a:lnTo>
                    <a:pt x="613179" y="725751"/>
                  </a:lnTo>
                  <a:lnTo>
                    <a:pt x="650995" y="764783"/>
                  </a:lnTo>
                  <a:lnTo>
                    <a:pt x="689011" y="808215"/>
                  </a:lnTo>
                  <a:lnTo>
                    <a:pt x="722029" y="849542"/>
                  </a:lnTo>
                  <a:lnTo>
                    <a:pt x="756977" y="893654"/>
                  </a:lnTo>
                  <a:lnTo>
                    <a:pt x="794143" y="935182"/>
                  </a:lnTo>
                  <a:lnTo>
                    <a:pt x="831966" y="979354"/>
                  </a:lnTo>
                  <a:lnTo>
                    <a:pt x="864928" y="1020899"/>
                  </a:lnTo>
                  <a:lnTo>
                    <a:pt x="873715" y="1049927"/>
                  </a:lnTo>
                  <a:lnTo>
                    <a:pt x="874577" y="1065076"/>
                  </a:lnTo>
                  <a:lnTo>
                    <a:pt x="886823" y="1096020"/>
                  </a:lnTo>
                  <a:lnTo>
                    <a:pt x="917518" y="1140369"/>
                  </a:lnTo>
                  <a:lnTo>
                    <a:pt x="950602" y="1183143"/>
                  </a:lnTo>
                  <a:lnTo>
                    <a:pt x="983335" y="1226508"/>
                  </a:lnTo>
                  <a:lnTo>
                    <a:pt x="1017022" y="1268990"/>
                  </a:lnTo>
                  <a:lnTo>
                    <a:pt x="1049934" y="1312270"/>
                  </a:lnTo>
                  <a:lnTo>
                    <a:pt x="1086497" y="1354726"/>
                  </a:lnTo>
                  <a:lnTo>
                    <a:pt x="1124142" y="1397998"/>
                  </a:lnTo>
                  <a:lnTo>
                    <a:pt x="1162107" y="1440452"/>
                  </a:lnTo>
                  <a:lnTo>
                    <a:pt x="1197345" y="1483723"/>
                  </a:lnTo>
                  <a:lnTo>
                    <a:pt x="1230716" y="1526177"/>
                  </a:lnTo>
                  <a:lnTo>
                    <a:pt x="1264593" y="1569448"/>
                  </a:lnTo>
                  <a:lnTo>
                    <a:pt x="1300383" y="1609080"/>
                  </a:lnTo>
                  <a:lnTo>
                    <a:pt x="1338857" y="1650456"/>
                  </a:lnTo>
                  <a:lnTo>
                    <a:pt x="1373188" y="1693407"/>
                  </a:lnTo>
                  <a:lnTo>
                    <a:pt x="1407348" y="1735767"/>
                  </a:lnTo>
                  <a:lnTo>
                    <a:pt x="1440400" y="1779010"/>
                  </a:lnTo>
                  <a:lnTo>
                    <a:pt x="1474182" y="1818634"/>
                  </a:lnTo>
                  <a:lnTo>
                    <a:pt x="1504300" y="1857185"/>
                  </a:lnTo>
                  <a:lnTo>
                    <a:pt x="1536155" y="1898241"/>
                  </a:lnTo>
                  <a:lnTo>
                    <a:pt x="1569582" y="1941097"/>
                  </a:lnTo>
                  <a:lnTo>
                    <a:pt x="1599595" y="1980607"/>
                  </a:lnTo>
                  <a:lnTo>
                    <a:pt x="1628596" y="2019124"/>
                  </a:lnTo>
                  <a:lnTo>
                    <a:pt x="1660119" y="2057348"/>
                  </a:lnTo>
                  <a:lnTo>
                    <a:pt x="1693449" y="2095484"/>
                  </a:lnTo>
                  <a:lnTo>
                    <a:pt x="1723432" y="2133595"/>
                  </a:lnTo>
                  <a:lnTo>
                    <a:pt x="1752424" y="2171698"/>
                  </a:lnTo>
                  <a:lnTo>
                    <a:pt x="1781123" y="2209799"/>
                  </a:lnTo>
                  <a:lnTo>
                    <a:pt x="1809734" y="2247900"/>
                  </a:lnTo>
                  <a:lnTo>
                    <a:pt x="1838320" y="2286000"/>
                  </a:lnTo>
                  <a:lnTo>
                    <a:pt x="1866898" y="2324100"/>
                  </a:lnTo>
                  <a:lnTo>
                    <a:pt x="1892653" y="2362200"/>
                  </a:lnTo>
                  <a:lnTo>
                    <a:pt x="1925374" y="2407944"/>
                  </a:lnTo>
                  <a:lnTo>
                    <a:pt x="1962412" y="2455158"/>
                  </a:lnTo>
                  <a:lnTo>
                    <a:pt x="2000302" y="2502427"/>
                  </a:lnTo>
                  <a:lnTo>
                    <a:pt x="2038360" y="2547708"/>
                  </a:lnTo>
                  <a:lnTo>
                    <a:pt x="2066928" y="2584853"/>
                  </a:lnTo>
                  <a:lnTo>
                    <a:pt x="2105026" y="2628785"/>
                  </a:lnTo>
                  <a:lnTo>
                    <a:pt x="2140303" y="2674307"/>
                  </a:lnTo>
                  <a:lnTo>
                    <a:pt x="2173024" y="2719243"/>
                  </a:lnTo>
                  <a:lnTo>
                    <a:pt x="2203515" y="2762339"/>
                  </a:lnTo>
                  <a:lnTo>
                    <a:pt x="2239015" y="2807697"/>
                  </a:lnTo>
                  <a:lnTo>
                    <a:pt x="2271545" y="2847546"/>
                  </a:lnTo>
                  <a:lnTo>
                    <a:pt x="2304900" y="2892536"/>
                  </a:lnTo>
                  <a:lnTo>
                    <a:pt x="2332968" y="2933095"/>
                  </a:lnTo>
                  <a:lnTo>
                    <a:pt x="2358895" y="2971680"/>
                  </a:lnTo>
                  <a:lnTo>
                    <a:pt x="2390758" y="3016587"/>
                  </a:lnTo>
                  <a:lnTo>
                    <a:pt x="2416172" y="3054378"/>
                  </a:lnTo>
                  <a:lnTo>
                    <a:pt x="2441573" y="3096061"/>
                  </a:lnTo>
                  <a:lnTo>
                    <a:pt x="2466975" y="3141141"/>
                  </a:lnTo>
                  <a:lnTo>
                    <a:pt x="2492375" y="3185990"/>
                  </a:lnTo>
                  <a:lnTo>
                    <a:pt x="2517775" y="3228010"/>
                  </a:lnTo>
                  <a:lnTo>
                    <a:pt x="2552700" y="3286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7" name="SMARTInkShape-2410"/>
            <p:cNvSpPr/>
            <p:nvPr/>
          </p:nvSpPr>
          <p:spPr>
            <a:xfrm>
              <a:off x="5411524" y="5991225"/>
              <a:ext cx="27252" cy="152401"/>
            </a:xfrm>
            <a:custGeom>
              <a:avLst/>
              <a:gdLst/>
              <a:ahLst/>
              <a:cxnLst/>
              <a:rect l="0" t="0" r="0" b="0"/>
              <a:pathLst>
                <a:path w="27252" h="152401">
                  <a:moveTo>
                    <a:pt x="8201" y="0"/>
                  </a:moveTo>
                  <a:lnTo>
                    <a:pt x="0" y="0"/>
                  </a:lnTo>
                  <a:lnTo>
                    <a:pt x="6389" y="10361"/>
                  </a:lnTo>
                  <a:lnTo>
                    <a:pt x="14676" y="52263"/>
                  </a:lnTo>
                  <a:lnTo>
                    <a:pt x="19946" y="89463"/>
                  </a:lnTo>
                  <a:lnTo>
                    <a:pt x="27251"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8" name="SMARTInkShape-2411"/>
            <p:cNvSpPr/>
            <p:nvPr/>
          </p:nvSpPr>
          <p:spPr>
            <a:xfrm>
              <a:off x="5305425" y="5962650"/>
              <a:ext cx="1" cy="200026"/>
            </a:xfrm>
            <a:custGeom>
              <a:avLst/>
              <a:gdLst/>
              <a:ahLst/>
              <a:cxnLst/>
              <a:rect l="0" t="0" r="0" b="0"/>
              <a:pathLst>
                <a:path w="1" h="200026">
                  <a:moveTo>
                    <a:pt x="0" y="0"/>
                  </a:moveTo>
                  <a:lnTo>
                    <a:pt x="0" y="38126"/>
                  </a:lnTo>
                  <a:lnTo>
                    <a:pt x="0" y="78792"/>
                  </a:lnTo>
                  <a:lnTo>
                    <a:pt x="0" y="122417"/>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9" name="SMARTInkShape-2412"/>
            <p:cNvSpPr/>
            <p:nvPr/>
          </p:nvSpPr>
          <p:spPr>
            <a:xfrm>
              <a:off x="5286375" y="5944924"/>
              <a:ext cx="76201" cy="122502"/>
            </a:xfrm>
            <a:custGeom>
              <a:avLst/>
              <a:gdLst/>
              <a:ahLst/>
              <a:cxnLst/>
              <a:rect l="0" t="0" r="0" b="0"/>
              <a:pathLst>
                <a:path w="76201" h="122502">
                  <a:moveTo>
                    <a:pt x="0" y="8201"/>
                  </a:moveTo>
                  <a:lnTo>
                    <a:pt x="0" y="0"/>
                  </a:lnTo>
                  <a:lnTo>
                    <a:pt x="0" y="17106"/>
                  </a:lnTo>
                  <a:lnTo>
                    <a:pt x="2822" y="25564"/>
                  </a:lnTo>
                  <a:lnTo>
                    <a:pt x="23851" y="64659"/>
                  </a:lnTo>
                  <a:lnTo>
                    <a:pt x="49133" y="107829"/>
                  </a:lnTo>
                  <a:lnTo>
                    <a:pt x="76200" y="1225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0" name="SMARTInkShape-2413"/>
            <p:cNvSpPr/>
            <p:nvPr/>
          </p:nvSpPr>
          <p:spPr>
            <a:xfrm>
              <a:off x="5514975" y="6048375"/>
              <a:ext cx="28576" cy="161926"/>
            </a:xfrm>
            <a:custGeom>
              <a:avLst/>
              <a:gdLst/>
              <a:ahLst/>
              <a:cxnLst/>
              <a:rect l="0" t="0" r="0" b="0"/>
              <a:pathLst>
                <a:path w="28576" h="161926">
                  <a:moveTo>
                    <a:pt x="0" y="0"/>
                  </a:moveTo>
                  <a:lnTo>
                    <a:pt x="1059" y="9721"/>
                  </a:lnTo>
                  <a:lnTo>
                    <a:pt x="8201" y="53962"/>
                  </a:lnTo>
                  <a:lnTo>
                    <a:pt x="19712" y="99638"/>
                  </a:lnTo>
                  <a:lnTo>
                    <a:pt x="27408" y="143061"/>
                  </a:lnTo>
                  <a:lnTo>
                    <a:pt x="2857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66" name="SMARTInkShape-Group314"/>
          <p:cNvGrpSpPr/>
          <p:nvPr/>
        </p:nvGrpSpPr>
        <p:grpSpPr>
          <a:xfrm>
            <a:off x="6657975" y="5229225"/>
            <a:ext cx="369031" cy="180976"/>
            <a:chOff x="6657975" y="5229225"/>
            <a:chExt cx="369031" cy="180976"/>
          </a:xfrm>
        </p:grpSpPr>
        <p:sp>
          <p:nvSpPr>
            <p:cNvPr id="1362" name="SMARTInkShape-2414"/>
            <p:cNvSpPr/>
            <p:nvPr/>
          </p:nvSpPr>
          <p:spPr>
            <a:xfrm>
              <a:off x="6657975" y="5238750"/>
              <a:ext cx="9526" cy="160916"/>
            </a:xfrm>
            <a:custGeom>
              <a:avLst/>
              <a:gdLst/>
              <a:ahLst/>
              <a:cxnLst/>
              <a:rect l="0" t="0" r="0" b="0"/>
              <a:pathLst>
                <a:path w="9526" h="160916">
                  <a:moveTo>
                    <a:pt x="9525" y="0"/>
                  </a:moveTo>
                  <a:lnTo>
                    <a:pt x="9525" y="40020"/>
                  </a:lnTo>
                  <a:lnTo>
                    <a:pt x="9525" y="79432"/>
                  </a:lnTo>
                  <a:lnTo>
                    <a:pt x="8467" y="104674"/>
                  </a:lnTo>
                  <a:lnTo>
                    <a:pt x="392" y="150421"/>
                  </a:lnTo>
                  <a:lnTo>
                    <a:pt x="34" y="160915"/>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3" name="SMARTInkShape-2415"/>
            <p:cNvSpPr/>
            <p:nvPr/>
          </p:nvSpPr>
          <p:spPr>
            <a:xfrm>
              <a:off x="6909663" y="5276850"/>
              <a:ext cx="5488" cy="123826"/>
            </a:xfrm>
            <a:custGeom>
              <a:avLst/>
              <a:gdLst/>
              <a:ahLst/>
              <a:cxnLst/>
              <a:rect l="0" t="0" r="0" b="0"/>
              <a:pathLst>
                <a:path w="5488" h="123826">
                  <a:moveTo>
                    <a:pt x="5487" y="0"/>
                  </a:moveTo>
                  <a:lnTo>
                    <a:pt x="0" y="0"/>
                  </a:lnTo>
                  <a:lnTo>
                    <a:pt x="4555" y="0"/>
                  </a:lnTo>
                  <a:lnTo>
                    <a:pt x="5406" y="44829"/>
                  </a:lnTo>
                  <a:lnTo>
                    <a:pt x="5487"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4" name="SMARTInkShape-2416"/>
            <p:cNvSpPr/>
            <p:nvPr/>
          </p:nvSpPr>
          <p:spPr>
            <a:xfrm>
              <a:off x="6657975" y="5229225"/>
              <a:ext cx="190501" cy="123826"/>
            </a:xfrm>
            <a:custGeom>
              <a:avLst/>
              <a:gdLst/>
              <a:ahLst/>
              <a:cxnLst/>
              <a:rect l="0" t="0" r="0" b="0"/>
              <a:pathLst>
                <a:path w="190501" h="123826">
                  <a:moveTo>
                    <a:pt x="0" y="0"/>
                  </a:moveTo>
                  <a:lnTo>
                    <a:pt x="32481" y="40020"/>
                  </a:lnTo>
                  <a:lnTo>
                    <a:pt x="74020" y="83429"/>
                  </a:lnTo>
                  <a:lnTo>
                    <a:pt x="91017" y="99461"/>
                  </a:lnTo>
                  <a:lnTo>
                    <a:pt x="97955" y="102414"/>
                  </a:lnTo>
                  <a:lnTo>
                    <a:pt x="101287" y="102142"/>
                  </a:lnTo>
                  <a:lnTo>
                    <a:pt x="107810" y="99019"/>
                  </a:lnTo>
                  <a:lnTo>
                    <a:pt x="126988" y="74122"/>
                  </a:lnTo>
                  <a:lnTo>
                    <a:pt x="149225" y="27034"/>
                  </a:lnTo>
                  <a:lnTo>
                    <a:pt x="160043" y="12040"/>
                  </a:lnTo>
                  <a:lnTo>
                    <a:pt x="159612" y="12260"/>
                  </a:lnTo>
                  <a:lnTo>
                    <a:pt x="156311" y="15326"/>
                  </a:lnTo>
                  <a:lnTo>
                    <a:pt x="156066" y="18684"/>
                  </a:lnTo>
                  <a:lnTo>
                    <a:pt x="158615" y="28060"/>
                  </a:lnTo>
                  <a:lnTo>
                    <a:pt x="177978" y="68968"/>
                  </a:lnTo>
                  <a:lnTo>
                    <a:pt x="19050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5" name="SMARTInkShape-2417"/>
            <p:cNvSpPr/>
            <p:nvPr/>
          </p:nvSpPr>
          <p:spPr>
            <a:xfrm>
              <a:off x="6915150" y="5258192"/>
              <a:ext cx="111856" cy="152009"/>
            </a:xfrm>
            <a:custGeom>
              <a:avLst/>
              <a:gdLst/>
              <a:ahLst/>
              <a:cxnLst/>
              <a:rect l="0" t="0" r="0" b="0"/>
              <a:pathLst>
                <a:path w="111856" h="152009">
                  <a:moveTo>
                    <a:pt x="0" y="9133"/>
                  </a:moveTo>
                  <a:lnTo>
                    <a:pt x="0" y="4077"/>
                  </a:lnTo>
                  <a:lnTo>
                    <a:pt x="1059" y="2587"/>
                  </a:lnTo>
                  <a:lnTo>
                    <a:pt x="2822" y="1594"/>
                  </a:lnTo>
                  <a:lnTo>
                    <a:pt x="13257" y="0"/>
                  </a:lnTo>
                  <a:lnTo>
                    <a:pt x="46549" y="10021"/>
                  </a:lnTo>
                  <a:lnTo>
                    <a:pt x="59847" y="16936"/>
                  </a:lnTo>
                  <a:lnTo>
                    <a:pt x="97325" y="50814"/>
                  </a:lnTo>
                  <a:lnTo>
                    <a:pt x="108800" y="68520"/>
                  </a:lnTo>
                  <a:lnTo>
                    <a:pt x="111855" y="77155"/>
                  </a:lnTo>
                  <a:lnTo>
                    <a:pt x="110392" y="87343"/>
                  </a:lnTo>
                  <a:lnTo>
                    <a:pt x="105155" y="98926"/>
                  </a:lnTo>
                  <a:lnTo>
                    <a:pt x="90306" y="116288"/>
                  </a:lnTo>
                  <a:lnTo>
                    <a:pt x="47625" y="1520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67" name="SMARTInkShape-2418"/>
          <p:cNvSpPr/>
          <p:nvPr/>
        </p:nvSpPr>
        <p:spPr>
          <a:xfrm>
            <a:off x="2571750" y="2305050"/>
            <a:ext cx="3857626" cy="2800351"/>
          </a:xfrm>
          <a:custGeom>
            <a:avLst/>
            <a:gdLst/>
            <a:ahLst/>
            <a:cxnLst/>
            <a:rect l="0" t="0" r="0" b="0"/>
            <a:pathLst>
              <a:path w="3857626" h="2800351">
                <a:moveTo>
                  <a:pt x="0" y="0"/>
                </a:moveTo>
                <a:lnTo>
                  <a:pt x="0" y="5056"/>
                </a:lnTo>
                <a:lnTo>
                  <a:pt x="1058" y="6546"/>
                </a:lnTo>
                <a:lnTo>
                  <a:pt x="2822" y="7539"/>
                </a:lnTo>
                <a:lnTo>
                  <a:pt x="45988" y="23680"/>
                </a:lnTo>
                <a:lnTo>
                  <a:pt x="93439" y="50838"/>
                </a:lnTo>
                <a:lnTo>
                  <a:pt x="139759" y="74085"/>
                </a:lnTo>
                <a:lnTo>
                  <a:pt x="181819" y="97101"/>
                </a:lnTo>
                <a:lnTo>
                  <a:pt x="221172" y="116948"/>
                </a:lnTo>
                <a:lnTo>
                  <a:pt x="265918" y="145340"/>
                </a:lnTo>
                <a:lnTo>
                  <a:pt x="300138" y="161158"/>
                </a:lnTo>
                <a:lnTo>
                  <a:pt x="337638" y="174045"/>
                </a:lnTo>
                <a:lnTo>
                  <a:pt x="379441" y="191269"/>
                </a:lnTo>
                <a:lnTo>
                  <a:pt x="423598" y="214747"/>
                </a:lnTo>
                <a:lnTo>
                  <a:pt x="455266" y="231194"/>
                </a:lnTo>
                <a:lnTo>
                  <a:pt x="501787" y="259633"/>
                </a:lnTo>
                <a:lnTo>
                  <a:pt x="543988" y="278888"/>
                </a:lnTo>
                <a:lnTo>
                  <a:pt x="583151" y="302746"/>
                </a:lnTo>
                <a:lnTo>
                  <a:pt x="622384" y="321463"/>
                </a:lnTo>
                <a:lnTo>
                  <a:pt x="663513" y="346505"/>
                </a:lnTo>
                <a:lnTo>
                  <a:pt x="706798" y="376655"/>
                </a:lnTo>
                <a:lnTo>
                  <a:pt x="752732" y="401882"/>
                </a:lnTo>
                <a:lnTo>
                  <a:pt x="800134" y="430983"/>
                </a:lnTo>
                <a:lnTo>
                  <a:pt x="842673" y="455381"/>
                </a:lnTo>
                <a:lnTo>
                  <a:pt x="883729" y="478634"/>
                </a:lnTo>
                <a:lnTo>
                  <a:pt x="923511" y="497339"/>
                </a:lnTo>
                <a:lnTo>
                  <a:pt x="961943" y="521103"/>
                </a:lnTo>
                <a:lnTo>
                  <a:pt x="1001167" y="546179"/>
                </a:lnTo>
                <a:lnTo>
                  <a:pt x="1045761" y="571516"/>
                </a:lnTo>
                <a:lnTo>
                  <a:pt x="1090513" y="601960"/>
                </a:lnTo>
                <a:lnTo>
                  <a:pt x="1132515" y="630943"/>
                </a:lnTo>
                <a:lnTo>
                  <a:pt x="1174207" y="657051"/>
                </a:lnTo>
                <a:lnTo>
                  <a:pt x="1210455" y="679046"/>
                </a:lnTo>
                <a:lnTo>
                  <a:pt x="1248006" y="702849"/>
                </a:lnTo>
                <a:lnTo>
                  <a:pt x="1285944" y="723307"/>
                </a:lnTo>
                <a:lnTo>
                  <a:pt x="1323995" y="745597"/>
                </a:lnTo>
                <a:lnTo>
                  <a:pt x="1362081" y="772309"/>
                </a:lnTo>
                <a:lnTo>
                  <a:pt x="1400177" y="797510"/>
                </a:lnTo>
                <a:lnTo>
                  <a:pt x="1438276" y="821205"/>
                </a:lnTo>
                <a:lnTo>
                  <a:pt x="1476375" y="845512"/>
                </a:lnTo>
                <a:lnTo>
                  <a:pt x="1514475" y="868942"/>
                </a:lnTo>
                <a:lnTo>
                  <a:pt x="1552575" y="895992"/>
                </a:lnTo>
                <a:lnTo>
                  <a:pt x="1593497" y="924115"/>
                </a:lnTo>
                <a:lnTo>
                  <a:pt x="1636314" y="949734"/>
                </a:lnTo>
                <a:lnTo>
                  <a:pt x="1675812" y="973553"/>
                </a:lnTo>
                <a:lnTo>
                  <a:pt x="1717148" y="1000719"/>
                </a:lnTo>
                <a:lnTo>
                  <a:pt x="1760087" y="1028876"/>
                </a:lnTo>
                <a:lnTo>
                  <a:pt x="1802443" y="1057327"/>
                </a:lnTo>
                <a:lnTo>
                  <a:pt x="1848507" y="1085866"/>
                </a:lnTo>
                <a:lnTo>
                  <a:pt x="1874600" y="1103849"/>
                </a:lnTo>
                <a:lnTo>
                  <a:pt x="1912952" y="1149381"/>
                </a:lnTo>
                <a:lnTo>
                  <a:pt x="1952747" y="1180169"/>
                </a:lnTo>
                <a:lnTo>
                  <a:pt x="1998052" y="1209399"/>
                </a:lnTo>
                <a:lnTo>
                  <a:pt x="2039933" y="1238168"/>
                </a:lnTo>
                <a:lnTo>
                  <a:pt x="2084210" y="1266801"/>
                </a:lnTo>
                <a:lnTo>
                  <a:pt x="2125786" y="1300449"/>
                </a:lnTo>
                <a:lnTo>
                  <a:pt x="2169973" y="1332174"/>
                </a:lnTo>
                <a:lnTo>
                  <a:pt x="2211522" y="1361682"/>
                </a:lnTo>
                <a:lnTo>
                  <a:pt x="2255701" y="1390533"/>
                </a:lnTo>
                <a:lnTo>
                  <a:pt x="2302305" y="1419191"/>
                </a:lnTo>
                <a:lnTo>
                  <a:pt x="2344571" y="1452846"/>
                </a:lnTo>
                <a:lnTo>
                  <a:pt x="2388962" y="1484573"/>
                </a:lnTo>
                <a:lnTo>
                  <a:pt x="2430572" y="1514082"/>
                </a:lnTo>
                <a:lnTo>
                  <a:pt x="2474769" y="1547990"/>
                </a:lnTo>
                <a:lnTo>
                  <a:pt x="2516322" y="1579791"/>
                </a:lnTo>
                <a:lnTo>
                  <a:pt x="2555445" y="1609322"/>
                </a:lnTo>
                <a:lnTo>
                  <a:pt x="2593847" y="1638181"/>
                </a:lnTo>
                <a:lnTo>
                  <a:pt x="2637094" y="1666839"/>
                </a:lnTo>
                <a:lnTo>
                  <a:pt x="2678365" y="1695439"/>
                </a:lnTo>
                <a:lnTo>
                  <a:pt x="2717405" y="1729078"/>
                </a:lnTo>
                <a:lnTo>
                  <a:pt x="2755783" y="1760800"/>
                </a:lnTo>
                <a:lnTo>
                  <a:pt x="2793966" y="1790307"/>
                </a:lnTo>
                <a:lnTo>
                  <a:pt x="2832090" y="1824215"/>
                </a:lnTo>
                <a:lnTo>
                  <a:pt x="2876352" y="1865995"/>
                </a:lnTo>
                <a:lnTo>
                  <a:pt x="2912357" y="1896265"/>
                </a:lnTo>
                <a:lnTo>
                  <a:pt x="2949835" y="1930516"/>
                </a:lnTo>
                <a:lnTo>
                  <a:pt x="2986694" y="1961244"/>
                </a:lnTo>
                <a:lnTo>
                  <a:pt x="3030951" y="2002893"/>
                </a:lnTo>
                <a:lnTo>
                  <a:pt x="3067644" y="2036311"/>
                </a:lnTo>
                <a:lnTo>
                  <a:pt x="3112911" y="2081104"/>
                </a:lnTo>
                <a:lnTo>
                  <a:pt x="3160031" y="2124171"/>
                </a:lnTo>
                <a:lnTo>
                  <a:pt x="3207282" y="2169524"/>
                </a:lnTo>
                <a:lnTo>
                  <a:pt x="3252560" y="2209370"/>
                </a:lnTo>
                <a:lnTo>
                  <a:pt x="3295723" y="2254361"/>
                </a:lnTo>
                <a:lnTo>
                  <a:pt x="3331537" y="2286150"/>
                </a:lnTo>
                <a:lnTo>
                  <a:pt x="3378743" y="2331460"/>
                </a:lnTo>
                <a:lnTo>
                  <a:pt x="3418955" y="2371298"/>
                </a:lnTo>
                <a:lnTo>
                  <a:pt x="3464018" y="2417345"/>
                </a:lnTo>
                <a:lnTo>
                  <a:pt x="3504592" y="2464384"/>
                </a:lnTo>
                <a:lnTo>
                  <a:pt x="3548236" y="2504563"/>
                </a:lnTo>
                <a:lnTo>
                  <a:pt x="3585097" y="2533498"/>
                </a:lnTo>
                <a:lnTo>
                  <a:pt x="3628932" y="2578266"/>
                </a:lnTo>
                <a:lnTo>
                  <a:pt x="3664864" y="2610017"/>
                </a:lnTo>
                <a:lnTo>
                  <a:pt x="3712108" y="2655313"/>
                </a:lnTo>
                <a:lnTo>
                  <a:pt x="3757385" y="2700204"/>
                </a:lnTo>
                <a:lnTo>
                  <a:pt x="3799489" y="2742233"/>
                </a:lnTo>
                <a:lnTo>
                  <a:pt x="3857625" y="2800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8" name="SMARTInkShape-2419"/>
          <p:cNvSpPr/>
          <p:nvPr/>
        </p:nvSpPr>
        <p:spPr>
          <a:xfrm>
            <a:off x="1934902" y="2362627"/>
            <a:ext cx="36774" cy="323424"/>
          </a:xfrm>
          <a:custGeom>
            <a:avLst/>
            <a:gdLst/>
            <a:ahLst/>
            <a:cxnLst/>
            <a:rect l="0" t="0" r="0" b="0"/>
            <a:pathLst>
              <a:path w="36774" h="323424">
                <a:moveTo>
                  <a:pt x="36773" y="18623"/>
                </a:moveTo>
                <a:lnTo>
                  <a:pt x="18150" y="0"/>
                </a:lnTo>
                <a:lnTo>
                  <a:pt x="17734" y="45345"/>
                </a:lnTo>
                <a:lnTo>
                  <a:pt x="11179" y="91478"/>
                </a:lnTo>
                <a:lnTo>
                  <a:pt x="8787" y="135084"/>
                </a:lnTo>
                <a:lnTo>
                  <a:pt x="8373" y="174486"/>
                </a:lnTo>
                <a:lnTo>
                  <a:pt x="8232" y="220037"/>
                </a:lnTo>
                <a:lnTo>
                  <a:pt x="1659" y="261452"/>
                </a:lnTo>
                <a:lnTo>
                  <a:pt x="0" y="274008"/>
                </a:lnTo>
                <a:lnTo>
                  <a:pt x="4123" y="297140"/>
                </a:lnTo>
                <a:lnTo>
                  <a:pt x="17723" y="3234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72" name="SMARTInkShape-Group317"/>
          <p:cNvGrpSpPr/>
          <p:nvPr/>
        </p:nvGrpSpPr>
        <p:grpSpPr>
          <a:xfrm>
            <a:off x="1962150" y="2190750"/>
            <a:ext cx="5295901" cy="3867151"/>
            <a:chOff x="1962150" y="2190750"/>
            <a:chExt cx="5295901" cy="3867151"/>
          </a:xfrm>
        </p:grpSpPr>
        <p:sp>
          <p:nvSpPr>
            <p:cNvPr id="1369" name="SMARTInkShape-2420"/>
            <p:cNvSpPr/>
            <p:nvPr/>
          </p:nvSpPr>
          <p:spPr>
            <a:xfrm>
              <a:off x="7020471" y="5797046"/>
              <a:ext cx="237580" cy="260855"/>
            </a:xfrm>
            <a:custGeom>
              <a:avLst/>
              <a:gdLst/>
              <a:ahLst/>
              <a:cxnLst/>
              <a:rect l="0" t="0" r="0" b="0"/>
              <a:pathLst>
                <a:path w="237580" h="260855">
                  <a:moveTo>
                    <a:pt x="37554" y="41779"/>
                  </a:moveTo>
                  <a:lnTo>
                    <a:pt x="36496" y="76369"/>
                  </a:lnTo>
                  <a:lnTo>
                    <a:pt x="23365" y="119383"/>
                  </a:lnTo>
                  <a:lnTo>
                    <a:pt x="2218" y="162960"/>
                  </a:lnTo>
                  <a:lnTo>
                    <a:pt x="0" y="182838"/>
                  </a:lnTo>
                  <a:lnTo>
                    <a:pt x="2993" y="187676"/>
                  </a:lnTo>
                  <a:lnTo>
                    <a:pt x="14786" y="195875"/>
                  </a:lnTo>
                  <a:lnTo>
                    <a:pt x="47168" y="208704"/>
                  </a:lnTo>
                  <a:lnTo>
                    <a:pt x="61582" y="211217"/>
                  </a:lnTo>
                  <a:lnTo>
                    <a:pt x="91710" y="207577"/>
                  </a:lnTo>
                  <a:lnTo>
                    <a:pt x="137700" y="189260"/>
                  </a:lnTo>
                  <a:lnTo>
                    <a:pt x="161184" y="171437"/>
                  </a:lnTo>
                  <a:lnTo>
                    <a:pt x="171171" y="159025"/>
                  </a:lnTo>
                  <a:lnTo>
                    <a:pt x="176315" y="140808"/>
                  </a:lnTo>
                  <a:lnTo>
                    <a:pt x="177542" y="120717"/>
                  </a:lnTo>
                  <a:lnTo>
                    <a:pt x="166931" y="78776"/>
                  </a:lnTo>
                  <a:lnTo>
                    <a:pt x="148326" y="50224"/>
                  </a:lnTo>
                  <a:lnTo>
                    <a:pt x="140408" y="40946"/>
                  </a:lnTo>
                  <a:lnTo>
                    <a:pt x="95611" y="11559"/>
                  </a:lnTo>
                  <a:lnTo>
                    <a:pt x="73101" y="957"/>
                  </a:lnTo>
                  <a:lnTo>
                    <a:pt x="58291" y="0"/>
                  </a:lnTo>
                  <a:lnTo>
                    <a:pt x="45712" y="3102"/>
                  </a:lnTo>
                  <a:lnTo>
                    <a:pt x="36594" y="8009"/>
                  </a:lnTo>
                  <a:lnTo>
                    <a:pt x="31836" y="13717"/>
                  </a:lnTo>
                  <a:lnTo>
                    <a:pt x="30567" y="16721"/>
                  </a:lnTo>
                  <a:lnTo>
                    <a:pt x="34801" y="28526"/>
                  </a:lnTo>
                  <a:lnTo>
                    <a:pt x="60670" y="70059"/>
                  </a:lnTo>
                  <a:lnTo>
                    <a:pt x="97957" y="111325"/>
                  </a:lnTo>
                  <a:lnTo>
                    <a:pt x="142334" y="156062"/>
                  </a:lnTo>
                  <a:lnTo>
                    <a:pt x="186779" y="200528"/>
                  </a:lnTo>
                  <a:lnTo>
                    <a:pt x="224879" y="243685"/>
                  </a:lnTo>
                  <a:lnTo>
                    <a:pt x="237579" y="2608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0" name="SMARTInkShape-2421"/>
            <p:cNvSpPr/>
            <p:nvPr/>
          </p:nvSpPr>
          <p:spPr>
            <a:xfrm>
              <a:off x="1962150" y="2353273"/>
              <a:ext cx="140537" cy="113703"/>
            </a:xfrm>
            <a:custGeom>
              <a:avLst/>
              <a:gdLst/>
              <a:ahLst/>
              <a:cxnLst/>
              <a:rect l="0" t="0" r="0" b="0"/>
              <a:pathLst>
                <a:path w="140537" h="113703">
                  <a:moveTo>
                    <a:pt x="0" y="56552"/>
                  </a:moveTo>
                  <a:lnTo>
                    <a:pt x="5056" y="46439"/>
                  </a:lnTo>
                  <a:lnTo>
                    <a:pt x="38792" y="16828"/>
                  </a:lnTo>
                  <a:lnTo>
                    <a:pt x="65234" y="6212"/>
                  </a:lnTo>
                  <a:lnTo>
                    <a:pt x="108920" y="747"/>
                  </a:lnTo>
                  <a:lnTo>
                    <a:pt x="121787" y="0"/>
                  </a:lnTo>
                  <a:lnTo>
                    <a:pt x="131033" y="2490"/>
                  </a:lnTo>
                  <a:lnTo>
                    <a:pt x="134980" y="4636"/>
                  </a:lnTo>
                  <a:lnTo>
                    <a:pt x="137612" y="8183"/>
                  </a:lnTo>
                  <a:lnTo>
                    <a:pt x="140536" y="17769"/>
                  </a:lnTo>
                  <a:lnTo>
                    <a:pt x="140257" y="22230"/>
                  </a:lnTo>
                  <a:lnTo>
                    <a:pt x="137126" y="30009"/>
                  </a:lnTo>
                  <a:lnTo>
                    <a:pt x="111283" y="64322"/>
                  </a:lnTo>
                  <a:lnTo>
                    <a:pt x="47625" y="1137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1" name="SMARTInkShape-2422"/>
            <p:cNvSpPr/>
            <p:nvPr/>
          </p:nvSpPr>
          <p:spPr>
            <a:xfrm>
              <a:off x="2515958" y="2190750"/>
              <a:ext cx="4599218" cy="3505201"/>
            </a:xfrm>
            <a:custGeom>
              <a:avLst/>
              <a:gdLst/>
              <a:ahLst/>
              <a:cxnLst/>
              <a:rect l="0" t="0" r="0" b="0"/>
              <a:pathLst>
                <a:path w="4599218" h="3505201">
                  <a:moveTo>
                    <a:pt x="17692" y="0"/>
                  </a:moveTo>
                  <a:lnTo>
                    <a:pt x="0" y="0"/>
                  </a:lnTo>
                  <a:lnTo>
                    <a:pt x="5456" y="8663"/>
                  </a:lnTo>
                  <a:lnTo>
                    <a:pt x="8061" y="51045"/>
                  </a:lnTo>
                  <a:lnTo>
                    <a:pt x="8146" y="91888"/>
                  </a:lnTo>
                  <a:lnTo>
                    <a:pt x="10278" y="117655"/>
                  </a:lnTo>
                  <a:lnTo>
                    <a:pt x="22316" y="152218"/>
                  </a:lnTo>
                  <a:lnTo>
                    <a:pt x="31997" y="193386"/>
                  </a:lnTo>
                  <a:lnTo>
                    <a:pt x="36394" y="228750"/>
                  </a:lnTo>
                  <a:lnTo>
                    <a:pt x="43930" y="273918"/>
                  </a:lnTo>
                  <a:lnTo>
                    <a:pt x="49814" y="312594"/>
                  </a:lnTo>
                  <a:lnTo>
                    <a:pt x="54021" y="355793"/>
                  </a:lnTo>
                  <a:lnTo>
                    <a:pt x="55005" y="389552"/>
                  </a:lnTo>
                  <a:lnTo>
                    <a:pt x="56500" y="428193"/>
                  </a:lnTo>
                  <a:lnTo>
                    <a:pt x="60693" y="466533"/>
                  </a:lnTo>
                  <a:lnTo>
                    <a:pt x="63947" y="513705"/>
                  </a:lnTo>
                  <a:lnTo>
                    <a:pt x="69967" y="554493"/>
                  </a:lnTo>
                  <a:lnTo>
                    <a:pt x="74937" y="599655"/>
                  </a:lnTo>
                  <a:lnTo>
                    <a:pt x="82191" y="645422"/>
                  </a:lnTo>
                  <a:lnTo>
                    <a:pt x="88994" y="690407"/>
                  </a:lnTo>
                  <a:lnTo>
                    <a:pt x="92441" y="727499"/>
                  </a:lnTo>
                  <a:lnTo>
                    <a:pt x="98518" y="765301"/>
                  </a:lnTo>
                  <a:lnTo>
                    <a:pt x="101966" y="803312"/>
                  </a:lnTo>
                  <a:lnTo>
                    <a:pt x="108043" y="841386"/>
                  </a:lnTo>
                  <a:lnTo>
                    <a:pt x="111491" y="879478"/>
                  </a:lnTo>
                  <a:lnTo>
                    <a:pt x="112512" y="917576"/>
                  </a:lnTo>
                  <a:lnTo>
                    <a:pt x="117871" y="955675"/>
                  </a:lnTo>
                  <a:lnTo>
                    <a:pt x="121105" y="993775"/>
                  </a:lnTo>
                  <a:lnTo>
                    <a:pt x="127120" y="1031875"/>
                  </a:lnTo>
                  <a:lnTo>
                    <a:pt x="130548" y="1075031"/>
                  </a:lnTo>
                  <a:lnTo>
                    <a:pt x="136621" y="1116276"/>
                  </a:lnTo>
                  <a:lnTo>
                    <a:pt x="140066" y="1155308"/>
                  </a:lnTo>
                  <a:lnTo>
                    <a:pt x="146144" y="1193684"/>
                  </a:lnTo>
                  <a:lnTo>
                    <a:pt x="143543" y="1206422"/>
                  </a:lnTo>
                  <a:lnTo>
                    <a:pt x="124949" y="1244577"/>
                  </a:lnTo>
                  <a:lnTo>
                    <a:pt x="122732" y="1282693"/>
                  </a:lnTo>
                  <a:lnTo>
                    <a:pt x="122545" y="1320798"/>
                  </a:lnTo>
                  <a:lnTo>
                    <a:pt x="123549" y="1358899"/>
                  </a:lnTo>
                  <a:lnTo>
                    <a:pt x="129020" y="1397000"/>
                  </a:lnTo>
                  <a:lnTo>
                    <a:pt x="131111" y="1435100"/>
                  </a:lnTo>
                  <a:lnTo>
                    <a:pt x="132789" y="1473200"/>
                  </a:lnTo>
                  <a:lnTo>
                    <a:pt x="138461" y="1511300"/>
                  </a:lnTo>
                  <a:lnTo>
                    <a:pt x="141670" y="1549400"/>
                  </a:lnTo>
                  <a:lnTo>
                    <a:pt x="147795" y="1587500"/>
                  </a:lnTo>
                  <a:lnTo>
                    <a:pt x="150080" y="1626658"/>
                  </a:lnTo>
                  <a:lnTo>
                    <a:pt x="150757" y="1670246"/>
                  </a:lnTo>
                  <a:lnTo>
                    <a:pt x="152016" y="1710442"/>
                  </a:lnTo>
                  <a:lnTo>
                    <a:pt x="157563" y="1749164"/>
                  </a:lnTo>
                  <a:lnTo>
                    <a:pt x="159677" y="1787447"/>
                  </a:lnTo>
                  <a:lnTo>
                    <a:pt x="161362" y="1825602"/>
                  </a:lnTo>
                  <a:lnTo>
                    <a:pt x="167035" y="1863718"/>
                  </a:lnTo>
                  <a:lnTo>
                    <a:pt x="170245" y="1901823"/>
                  </a:lnTo>
                  <a:lnTo>
                    <a:pt x="176370" y="1939924"/>
                  </a:lnTo>
                  <a:lnTo>
                    <a:pt x="179713" y="1978025"/>
                  </a:lnTo>
                  <a:lnTo>
                    <a:pt x="185878" y="2016125"/>
                  </a:lnTo>
                  <a:lnTo>
                    <a:pt x="188175" y="2054225"/>
                  </a:lnTo>
                  <a:lnTo>
                    <a:pt x="188855" y="2092325"/>
                  </a:lnTo>
                  <a:lnTo>
                    <a:pt x="189057" y="2130425"/>
                  </a:lnTo>
                  <a:lnTo>
                    <a:pt x="190175" y="2168525"/>
                  </a:lnTo>
                  <a:lnTo>
                    <a:pt x="195681" y="2206625"/>
                  </a:lnTo>
                  <a:lnTo>
                    <a:pt x="197782" y="2244725"/>
                  </a:lnTo>
                  <a:lnTo>
                    <a:pt x="199463" y="2282825"/>
                  </a:lnTo>
                  <a:lnTo>
                    <a:pt x="205135" y="2320925"/>
                  </a:lnTo>
                  <a:lnTo>
                    <a:pt x="207286" y="2359025"/>
                  </a:lnTo>
                  <a:lnTo>
                    <a:pt x="207924" y="2397125"/>
                  </a:lnTo>
                  <a:lnTo>
                    <a:pt x="208113" y="2434167"/>
                  </a:lnTo>
                  <a:lnTo>
                    <a:pt x="210998" y="2478486"/>
                  </a:lnTo>
                  <a:lnTo>
                    <a:pt x="215726" y="2515189"/>
                  </a:lnTo>
                  <a:lnTo>
                    <a:pt x="217324" y="2560460"/>
                  </a:lnTo>
                  <a:lnTo>
                    <a:pt x="217639" y="2606522"/>
                  </a:lnTo>
                  <a:lnTo>
                    <a:pt x="220524" y="2647293"/>
                  </a:lnTo>
                  <a:lnTo>
                    <a:pt x="225915" y="2690976"/>
                  </a:lnTo>
                  <a:lnTo>
                    <a:pt x="234584" y="2735942"/>
                  </a:lnTo>
                  <a:lnTo>
                    <a:pt x="240383" y="2767491"/>
                  </a:lnTo>
                  <a:lnTo>
                    <a:pt x="243666" y="2802679"/>
                  </a:lnTo>
                  <a:lnTo>
                    <a:pt x="246183" y="2838428"/>
                  </a:lnTo>
                  <a:lnTo>
                    <a:pt x="253550" y="2885127"/>
                  </a:lnTo>
                  <a:lnTo>
                    <a:pt x="265522" y="2927124"/>
                  </a:lnTo>
                  <a:lnTo>
                    <a:pt x="272098" y="2963149"/>
                  </a:lnTo>
                  <a:lnTo>
                    <a:pt x="276869" y="2992167"/>
                  </a:lnTo>
                  <a:lnTo>
                    <a:pt x="291270" y="3036605"/>
                  </a:lnTo>
                  <a:lnTo>
                    <a:pt x="295955" y="3056971"/>
                  </a:lnTo>
                  <a:lnTo>
                    <a:pt x="304046" y="3073588"/>
                  </a:lnTo>
                  <a:lnTo>
                    <a:pt x="325702" y="3098626"/>
                  </a:lnTo>
                  <a:lnTo>
                    <a:pt x="332033" y="3102250"/>
                  </a:lnTo>
                  <a:lnTo>
                    <a:pt x="372557" y="3118238"/>
                  </a:lnTo>
                  <a:lnTo>
                    <a:pt x="413346" y="3123415"/>
                  </a:lnTo>
                  <a:lnTo>
                    <a:pt x="436955" y="3125968"/>
                  </a:lnTo>
                  <a:lnTo>
                    <a:pt x="477880" y="3137189"/>
                  </a:lnTo>
                  <a:lnTo>
                    <a:pt x="513172" y="3142512"/>
                  </a:lnTo>
                  <a:lnTo>
                    <a:pt x="554085" y="3150322"/>
                  </a:lnTo>
                  <a:lnTo>
                    <a:pt x="597427" y="3159620"/>
                  </a:lnTo>
                  <a:lnTo>
                    <a:pt x="641619" y="3166827"/>
                  </a:lnTo>
                  <a:lnTo>
                    <a:pt x="678574" y="3175401"/>
                  </a:lnTo>
                  <a:lnTo>
                    <a:pt x="716335" y="3179587"/>
                  </a:lnTo>
                  <a:lnTo>
                    <a:pt x="754335" y="3185884"/>
                  </a:lnTo>
                  <a:lnTo>
                    <a:pt x="792404" y="3194453"/>
                  </a:lnTo>
                  <a:lnTo>
                    <a:pt x="830496" y="3198638"/>
                  </a:lnTo>
                  <a:lnTo>
                    <a:pt x="868593" y="3204935"/>
                  </a:lnTo>
                  <a:lnTo>
                    <a:pt x="906692" y="3213503"/>
                  </a:lnTo>
                  <a:lnTo>
                    <a:pt x="949848" y="3217688"/>
                  </a:lnTo>
                  <a:lnTo>
                    <a:pt x="996149" y="3223985"/>
                  </a:lnTo>
                  <a:lnTo>
                    <a:pt x="1043382" y="3232553"/>
                  </a:lnTo>
                  <a:lnTo>
                    <a:pt x="1085835" y="3241794"/>
                  </a:lnTo>
                  <a:lnTo>
                    <a:pt x="1130281" y="3246179"/>
                  </a:lnTo>
                  <a:lnTo>
                    <a:pt x="1164109" y="3250026"/>
                  </a:lnTo>
                  <a:lnTo>
                    <a:pt x="1199252" y="3255265"/>
                  </a:lnTo>
                  <a:lnTo>
                    <a:pt x="1232510" y="3261121"/>
                  </a:lnTo>
                  <a:lnTo>
                    <a:pt x="1264931" y="3264429"/>
                  </a:lnTo>
                  <a:lnTo>
                    <a:pt x="1298037" y="3266957"/>
                  </a:lnTo>
                  <a:lnTo>
                    <a:pt x="1333918" y="3271609"/>
                  </a:lnTo>
                  <a:lnTo>
                    <a:pt x="1368209" y="3274382"/>
                  </a:lnTo>
                  <a:lnTo>
                    <a:pt x="1401088" y="3276672"/>
                  </a:lnTo>
                  <a:lnTo>
                    <a:pt x="1433340" y="3281218"/>
                  </a:lnTo>
                  <a:lnTo>
                    <a:pt x="1468136" y="3286766"/>
                  </a:lnTo>
                  <a:lnTo>
                    <a:pt x="1504767" y="3292760"/>
                  </a:lnTo>
                  <a:lnTo>
                    <a:pt x="1542214" y="3298951"/>
                  </a:lnTo>
                  <a:lnTo>
                    <a:pt x="1580024" y="3305232"/>
                  </a:lnTo>
                  <a:lnTo>
                    <a:pt x="1617995" y="3310492"/>
                  </a:lnTo>
                  <a:lnTo>
                    <a:pt x="1656038" y="3312830"/>
                  </a:lnTo>
                  <a:lnTo>
                    <a:pt x="1696934" y="3316691"/>
                  </a:lnTo>
                  <a:lnTo>
                    <a:pt x="1738747" y="3321935"/>
                  </a:lnTo>
                  <a:lnTo>
                    <a:pt x="1778497" y="3327793"/>
                  </a:lnTo>
                  <a:lnTo>
                    <a:pt x="1817330" y="3331102"/>
                  </a:lnTo>
                  <a:lnTo>
                    <a:pt x="1855756" y="3333632"/>
                  </a:lnTo>
                  <a:lnTo>
                    <a:pt x="1894002" y="3338283"/>
                  </a:lnTo>
                  <a:lnTo>
                    <a:pt x="1934988" y="3343878"/>
                  </a:lnTo>
                  <a:lnTo>
                    <a:pt x="1976840" y="3348835"/>
                  </a:lnTo>
                  <a:lnTo>
                    <a:pt x="2016608" y="3351038"/>
                  </a:lnTo>
                  <a:lnTo>
                    <a:pt x="2058271" y="3354839"/>
                  </a:lnTo>
                  <a:lnTo>
                    <a:pt x="2101483" y="3360057"/>
                  </a:lnTo>
                  <a:lnTo>
                    <a:pt x="2145382" y="3365903"/>
                  </a:lnTo>
                  <a:lnTo>
                    <a:pt x="2186765" y="3372029"/>
                  </a:lnTo>
                  <a:lnTo>
                    <a:pt x="2227383" y="3377221"/>
                  </a:lnTo>
                  <a:lnTo>
                    <a:pt x="2270130" y="3379529"/>
                  </a:lnTo>
                  <a:lnTo>
                    <a:pt x="2311000" y="3383376"/>
                  </a:lnTo>
                  <a:lnTo>
                    <a:pt x="2351390" y="3387556"/>
                  </a:lnTo>
                  <a:lnTo>
                    <a:pt x="2394036" y="3389414"/>
                  </a:lnTo>
                  <a:lnTo>
                    <a:pt x="2437684" y="3393061"/>
                  </a:lnTo>
                  <a:lnTo>
                    <a:pt x="2481777" y="3397152"/>
                  </a:lnTo>
                  <a:lnTo>
                    <a:pt x="2526068" y="3398970"/>
                  </a:lnTo>
                  <a:lnTo>
                    <a:pt x="2567626" y="3402600"/>
                  </a:lnTo>
                  <a:lnTo>
                    <a:pt x="2607263" y="3406684"/>
                  </a:lnTo>
                  <a:lnTo>
                    <a:pt x="2646046" y="3408498"/>
                  </a:lnTo>
                  <a:lnTo>
                    <a:pt x="2687272" y="3412127"/>
                  </a:lnTo>
                  <a:lnTo>
                    <a:pt x="2729230" y="3416209"/>
                  </a:lnTo>
                  <a:lnTo>
                    <a:pt x="2769045" y="3418023"/>
                  </a:lnTo>
                  <a:lnTo>
                    <a:pt x="2807907" y="3421652"/>
                  </a:lnTo>
                  <a:lnTo>
                    <a:pt x="2847404" y="3425734"/>
                  </a:lnTo>
                  <a:lnTo>
                    <a:pt x="2889653" y="3427548"/>
                  </a:lnTo>
                  <a:lnTo>
                    <a:pt x="2930303" y="3431177"/>
                  </a:lnTo>
                  <a:lnTo>
                    <a:pt x="2969536" y="3435259"/>
                  </a:lnTo>
                  <a:lnTo>
                    <a:pt x="3008139" y="3437073"/>
                  </a:lnTo>
                  <a:lnTo>
                    <a:pt x="3046464" y="3437880"/>
                  </a:lnTo>
                  <a:lnTo>
                    <a:pt x="3084662" y="3439296"/>
                  </a:lnTo>
                  <a:lnTo>
                    <a:pt x="3122806" y="3443454"/>
                  </a:lnTo>
                  <a:lnTo>
                    <a:pt x="3163750" y="3446007"/>
                  </a:lnTo>
                  <a:lnTo>
                    <a:pt x="3204522" y="3448200"/>
                  </a:lnTo>
                  <a:lnTo>
                    <a:pt x="3240284" y="3452702"/>
                  </a:lnTo>
                  <a:lnTo>
                    <a:pt x="3276638" y="3455410"/>
                  </a:lnTo>
                  <a:lnTo>
                    <a:pt x="3313963" y="3457671"/>
                  </a:lnTo>
                  <a:lnTo>
                    <a:pt x="3351718" y="3462204"/>
                  </a:lnTo>
                  <a:lnTo>
                    <a:pt x="3389664" y="3464924"/>
                  </a:lnTo>
                  <a:lnTo>
                    <a:pt x="3427697" y="3466133"/>
                  </a:lnTo>
                  <a:lnTo>
                    <a:pt x="3465766" y="3466671"/>
                  </a:lnTo>
                  <a:lnTo>
                    <a:pt x="3503853" y="3469731"/>
                  </a:lnTo>
                  <a:lnTo>
                    <a:pt x="3541947" y="3473561"/>
                  </a:lnTo>
                  <a:lnTo>
                    <a:pt x="3580044" y="3475263"/>
                  </a:lnTo>
                  <a:lnTo>
                    <a:pt x="3618143" y="3476020"/>
                  </a:lnTo>
                  <a:lnTo>
                    <a:pt x="3655184" y="3476356"/>
                  </a:lnTo>
                  <a:lnTo>
                    <a:pt x="3689286" y="3476505"/>
                  </a:lnTo>
                  <a:lnTo>
                    <a:pt x="3724903" y="3476572"/>
                  </a:lnTo>
                  <a:lnTo>
                    <a:pt x="3760841" y="3476601"/>
                  </a:lnTo>
                  <a:lnTo>
                    <a:pt x="3794453" y="3476615"/>
                  </a:lnTo>
                  <a:lnTo>
                    <a:pt x="3829852" y="3479442"/>
                  </a:lnTo>
                  <a:lnTo>
                    <a:pt x="3865694" y="3483170"/>
                  </a:lnTo>
                  <a:lnTo>
                    <a:pt x="3899262" y="3484825"/>
                  </a:lnTo>
                  <a:lnTo>
                    <a:pt x="3931821" y="3485561"/>
                  </a:lnTo>
                  <a:lnTo>
                    <a:pt x="3964987" y="3485888"/>
                  </a:lnTo>
                  <a:lnTo>
                    <a:pt x="4000896" y="3486035"/>
                  </a:lnTo>
                  <a:lnTo>
                    <a:pt x="4035199" y="3486098"/>
                  </a:lnTo>
                  <a:lnTo>
                    <a:pt x="4081439" y="3488958"/>
                  </a:lnTo>
                  <a:lnTo>
                    <a:pt x="4124774" y="3493684"/>
                  </a:lnTo>
                  <a:lnTo>
                    <a:pt x="4171128" y="3495086"/>
                  </a:lnTo>
                  <a:lnTo>
                    <a:pt x="4215554" y="3495501"/>
                  </a:lnTo>
                  <a:lnTo>
                    <a:pt x="4258350" y="3495623"/>
                  </a:lnTo>
                  <a:lnTo>
                    <a:pt x="4301722" y="3495659"/>
                  </a:lnTo>
                  <a:lnTo>
                    <a:pt x="4344206" y="3498492"/>
                  </a:lnTo>
                  <a:lnTo>
                    <a:pt x="4376871" y="3502220"/>
                  </a:lnTo>
                  <a:lnTo>
                    <a:pt x="4416082" y="3503875"/>
                  </a:lnTo>
                  <a:lnTo>
                    <a:pt x="4455382" y="3504611"/>
                  </a:lnTo>
                  <a:lnTo>
                    <a:pt x="4501919" y="3505026"/>
                  </a:lnTo>
                  <a:lnTo>
                    <a:pt x="4546719" y="3505166"/>
                  </a:lnTo>
                  <a:lnTo>
                    <a:pt x="4599217" y="3505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709141922"/>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Consumer and Producer Surplus in Imperfect Competition</a:t>
            </a:r>
          </a:p>
        </p:txBody>
      </p:sp>
      <p:sp>
        <p:nvSpPr>
          <p:cNvPr id="3" name="Content Placeholder 2"/>
          <p:cNvSpPr>
            <a:spLocks noGrp="1"/>
          </p:cNvSpPr>
          <p:nvPr>
            <p:ph idx="1"/>
          </p:nvPr>
        </p:nvSpPr>
        <p:spPr/>
        <p:txBody>
          <a:bodyPr/>
          <a:lstStyle/>
          <a:p>
            <a:pPr marL="0" indent="0">
              <a:buNone/>
            </a:pPr>
            <a:endParaRPr lang="en-US" dirty="0"/>
          </a:p>
        </p:txBody>
      </p:sp>
    </p:spTree>
    <p:extLst>
      <p:ext uri="{BB962C8B-B14F-4D97-AF65-F5344CB8AC3E}">
        <p14:creationId xmlns:p14="http://schemas.microsoft.com/office/powerpoint/2010/main" val="1884353119"/>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Imperfect Competition in Buying</a:t>
            </a:r>
          </a:p>
        </p:txBody>
      </p:sp>
      <p:sp>
        <p:nvSpPr>
          <p:cNvPr id="3" name="Content Placeholder 2"/>
          <p:cNvSpPr>
            <a:spLocks noGrp="1"/>
          </p:cNvSpPr>
          <p:nvPr>
            <p:ph idx="1"/>
          </p:nvPr>
        </p:nvSpPr>
        <p:spPr/>
        <p:txBody>
          <a:bodyPr/>
          <a:lstStyle/>
          <a:p>
            <a:pPr marL="514350" indent="-514350">
              <a:buAutoNum type="arabicPeriod"/>
            </a:pPr>
            <a:r>
              <a:rPr lang="en-US" dirty="0"/>
              <a:t>Monopsony </a:t>
            </a:r>
          </a:p>
          <a:p>
            <a:pPr marL="514350" indent="-514350">
              <a:buAutoNum type="arabicPeriod"/>
            </a:pPr>
            <a:endParaRPr lang="en-US" dirty="0"/>
          </a:p>
          <a:p>
            <a:pPr marL="514350" indent="-514350">
              <a:buAutoNum type="arabicPeriod"/>
            </a:pPr>
            <a:r>
              <a:rPr lang="en-US" dirty="0"/>
              <a:t>Oligopsony</a:t>
            </a:r>
          </a:p>
          <a:p>
            <a:pPr marL="514350" indent="-514350">
              <a:buAutoNum type="arabicPeriod"/>
            </a:pPr>
            <a:endParaRPr lang="en-US" dirty="0"/>
          </a:p>
          <a:p>
            <a:pPr marL="514350" indent="-514350">
              <a:buAutoNum type="arabicPeriod"/>
            </a:pPr>
            <a:r>
              <a:rPr lang="en-US" dirty="0"/>
              <a:t>Monopsonistic Competition</a:t>
            </a:r>
          </a:p>
        </p:txBody>
      </p:sp>
      <p:grpSp>
        <p:nvGrpSpPr>
          <p:cNvPr id="681" name="SMARTInkShape-Group318"/>
          <p:cNvGrpSpPr/>
          <p:nvPr/>
        </p:nvGrpSpPr>
        <p:grpSpPr>
          <a:xfrm>
            <a:off x="3705225" y="1986459"/>
            <a:ext cx="2686051" cy="687468"/>
            <a:chOff x="3705225" y="1986459"/>
            <a:chExt cx="2686051" cy="687468"/>
          </a:xfrm>
        </p:grpSpPr>
        <p:sp>
          <p:nvSpPr>
            <p:cNvPr id="676" name="SMARTInkShape-2423"/>
            <p:cNvSpPr/>
            <p:nvPr/>
          </p:nvSpPr>
          <p:spPr>
            <a:xfrm>
              <a:off x="5457825" y="1986459"/>
              <a:ext cx="160560" cy="385267"/>
            </a:xfrm>
            <a:custGeom>
              <a:avLst/>
              <a:gdLst/>
              <a:ahLst/>
              <a:cxnLst/>
              <a:rect l="0" t="0" r="0" b="0"/>
              <a:pathLst>
                <a:path w="160560" h="385267">
                  <a:moveTo>
                    <a:pt x="0" y="32841"/>
                  </a:moveTo>
                  <a:lnTo>
                    <a:pt x="0" y="19583"/>
                  </a:lnTo>
                  <a:lnTo>
                    <a:pt x="2822" y="13543"/>
                  </a:lnTo>
                  <a:lnTo>
                    <a:pt x="6546" y="7331"/>
                  </a:lnTo>
                  <a:lnTo>
                    <a:pt x="8642" y="0"/>
                  </a:lnTo>
                  <a:lnTo>
                    <a:pt x="8937" y="364"/>
                  </a:lnTo>
                  <a:lnTo>
                    <a:pt x="9491" y="27408"/>
                  </a:lnTo>
                  <a:lnTo>
                    <a:pt x="1980" y="71480"/>
                  </a:lnTo>
                  <a:lnTo>
                    <a:pt x="391" y="114204"/>
                  </a:lnTo>
                  <a:lnTo>
                    <a:pt x="115" y="150905"/>
                  </a:lnTo>
                  <a:lnTo>
                    <a:pt x="6569" y="194686"/>
                  </a:lnTo>
                  <a:lnTo>
                    <a:pt x="11763" y="240180"/>
                  </a:lnTo>
                  <a:lnTo>
                    <a:pt x="17611" y="280054"/>
                  </a:lnTo>
                  <a:lnTo>
                    <a:pt x="29221" y="325236"/>
                  </a:lnTo>
                  <a:lnTo>
                    <a:pt x="37580" y="354084"/>
                  </a:lnTo>
                  <a:lnTo>
                    <a:pt x="37754" y="353894"/>
                  </a:lnTo>
                  <a:lnTo>
                    <a:pt x="37946" y="350862"/>
                  </a:lnTo>
                  <a:lnTo>
                    <a:pt x="35209" y="345986"/>
                  </a:lnTo>
                  <a:lnTo>
                    <a:pt x="30465" y="338175"/>
                  </a:lnTo>
                  <a:lnTo>
                    <a:pt x="22902" y="313810"/>
                  </a:lnTo>
                  <a:lnTo>
                    <a:pt x="21250" y="278251"/>
                  </a:lnTo>
                  <a:lnTo>
                    <a:pt x="24614" y="264326"/>
                  </a:lnTo>
                  <a:lnTo>
                    <a:pt x="37515" y="240424"/>
                  </a:lnTo>
                  <a:lnTo>
                    <a:pt x="45118" y="234729"/>
                  </a:lnTo>
                  <a:lnTo>
                    <a:pt x="73929" y="226715"/>
                  </a:lnTo>
                  <a:lnTo>
                    <a:pt x="120521" y="223786"/>
                  </a:lnTo>
                  <a:lnTo>
                    <a:pt x="130089" y="226812"/>
                  </a:lnTo>
                  <a:lnTo>
                    <a:pt x="146364" y="238642"/>
                  </a:lnTo>
                  <a:lnTo>
                    <a:pt x="155009" y="251661"/>
                  </a:lnTo>
                  <a:lnTo>
                    <a:pt x="158852" y="266619"/>
                  </a:lnTo>
                  <a:lnTo>
                    <a:pt x="160559" y="287379"/>
                  </a:lnTo>
                  <a:lnTo>
                    <a:pt x="152851" y="307894"/>
                  </a:lnTo>
                  <a:lnTo>
                    <a:pt x="127089" y="341878"/>
                  </a:lnTo>
                  <a:lnTo>
                    <a:pt x="107976" y="357359"/>
                  </a:lnTo>
                  <a:lnTo>
                    <a:pt x="57150" y="3852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7" name="SMARTInkShape-2424"/>
            <p:cNvSpPr/>
            <p:nvPr/>
          </p:nvSpPr>
          <p:spPr>
            <a:xfrm>
              <a:off x="4988578" y="2029419"/>
              <a:ext cx="231123" cy="275632"/>
            </a:xfrm>
            <a:custGeom>
              <a:avLst/>
              <a:gdLst/>
              <a:ahLst/>
              <a:cxnLst/>
              <a:rect l="0" t="0" r="0" b="0"/>
              <a:pathLst>
                <a:path w="231123" h="275632">
                  <a:moveTo>
                    <a:pt x="59672" y="66081"/>
                  </a:moveTo>
                  <a:lnTo>
                    <a:pt x="59672" y="55968"/>
                  </a:lnTo>
                  <a:lnTo>
                    <a:pt x="61789" y="51931"/>
                  </a:lnTo>
                  <a:lnTo>
                    <a:pt x="72763" y="40134"/>
                  </a:lnTo>
                  <a:lnTo>
                    <a:pt x="80367" y="20543"/>
                  </a:lnTo>
                  <a:lnTo>
                    <a:pt x="97243" y="0"/>
                  </a:lnTo>
                  <a:lnTo>
                    <a:pt x="100573" y="39449"/>
                  </a:lnTo>
                  <a:lnTo>
                    <a:pt x="105969" y="86103"/>
                  </a:lnTo>
                  <a:lnTo>
                    <a:pt x="106903" y="125753"/>
                  </a:lnTo>
                  <a:lnTo>
                    <a:pt x="110067" y="171920"/>
                  </a:lnTo>
                  <a:lnTo>
                    <a:pt x="115488" y="204110"/>
                  </a:lnTo>
                  <a:lnTo>
                    <a:pt x="111370" y="224336"/>
                  </a:lnTo>
                  <a:lnTo>
                    <a:pt x="103463" y="234489"/>
                  </a:lnTo>
                  <a:lnTo>
                    <a:pt x="91834" y="242529"/>
                  </a:lnTo>
                  <a:lnTo>
                    <a:pt x="46646" y="261754"/>
                  </a:lnTo>
                  <a:lnTo>
                    <a:pt x="17000" y="268069"/>
                  </a:lnTo>
                  <a:lnTo>
                    <a:pt x="3990" y="273390"/>
                  </a:lnTo>
                  <a:lnTo>
                    <a:pt x="326" y="274137"/>
                  </a:lnTo>
                  <a:lnTo>
                    <a:pt x="0" y="274635"/>
                  </a:lnTo>
                  <a:lnTo>
                    <a:pt x="36698" y="275544"/>
                  </a:lnTo>
                  <a:lnTo>
                    <a:pt x="78971" y="275605"/>
                  </a:lnTo>
                  <a:lnTo>
                    <a:pt x="125652" y="275626"/>
                  </a:lnTo>
                  <a:lnTo>
                    <a:pt x="165299" y="275629"/>
                  </a:lnTo>
                  <a:lnTo>
                    <a:pt x="210067" y="275631"/>
                  </a:lnTo>
                  <a:lnTo>
                    <a:pt x="231122" y="2756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8" name="SMARTInkShape-2425"/>
            <p:cNvSpPr/>
            <p:nvPr/>
          </p:nvSpPr>
          <p:spPr>
            <a:xfrm>
              <a:off x="3705225" y="21336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9" name="SMARTInkShape-2426"/>
            <p:cNvSpPr/>
            <p:nvPr/>
          </p:nvSpPr>
          <p:spPr>
            <a:xfrm>
              <a:off x="3857625" y="2058927"/>
              <a:ext cx="846476" cy="293749"/>
            </a:xfrm>
            <a:custGeom>
              <a:avLst/>
              <a:gdLst/>
              <a:ahLst/>
              <a:cxnLst/>
              <a:rect l="0" t="0" r="0" b="0"/>
              <a:pathLst>
                <a:path w="846476" h="293749">
                  <a:moveTo>
                    <a:pt x="0" y="93723"/>
                  </a:moveTo>
                  <a:lnTo>
                    <a:pt x="45606" y="93723"/>
                  </a:lnTo>
                  <a:lnTo>
                    <a:pt x="83951" y="93723"/>
                  </a:lnTo>
                  <a:lnTo>
                    <a:pt x="128356" y="93723"/>
                  </a:lnTo>
                  <a:lnTo>
                    <a:pt x="159352" y="93723"/>
                  </a:lnTo>
                  <a:lnTo>
                    <a:pt x="193590" y="93723"/>
                  </a:lnTo>
                  <a:lnTo>
                    <a:pt x="229974" y="93723"/>
                  </a:lnTo>
                  <a:lnTo>
                    <a:pt x="267310" y="93723"/>
                  </a:lnTo>
                  <a:lnTo>
                    <a:pt x="307894" y="93723"/>
                  </a:lnTo>
                  <a:lnTo>
                    <a:pt x="349566" y="92665"/>
                  </a:lnTo>
                  <a:lnTo>
                    <a:pt x="389255" y="88667"/>
                  </a:lnTo>
                  <a:lnTo>
                    <a:pt x="428061" y="86184"/>
                  </a:lnTo>
                  <a:lnTo>
                    <a:pt x="465416" y="86139"/>
                  </a:lnTo>
                  <a:lnTo>
                    <a:pt x="499657" y="89647"/>
                  </a:lnTo>
                  <a:lnTo>
                    <a:pt x="532514" y="91911"/>
                  </a:lnTo>
                  <a:lnTo>
                    <a:pt x="564757" y="92918"/>
                  </a:lnTo>
                  <a:lnTo>
                    <a:pt x="596725" y="93365"/>
                  </a:lnTo>
                  <a:lnTo>
                    <a:pt x="628572" y="93564"/>
                  </a:lnTo>
                  <a:lnTo>
                    <a:pt x="673430" y="93676"/>
                  </a:lnTo>
                  <a:lnTo>
                    <a:pt x="713532" y="93709"/>
                  </a:lnTo>
                  <a:lnTo>
                    <a:pt x="759952" y="93720"/>
                  </a:lnTo>
                  <a:lnTo>
                    <a:pt x="801816" y="93723"/>
                  </a:lnTo>
                  <a:lnTo>
                    <a:pt x="843505" y="93723"/>
                  </a:lnTo>
                  <a:lnTo>
                    <a:pt x="844912" y="92665"/>
                  </a:lnTo>
                  <a:lnTo>
                    <a:pt x="846475" y="88667"/>
                  </a:lnTo>
                  <a:lnTo>
                    <a:pt x="842298" y="75409"/>
                  </a:lnTo>
                  <a:lnTo>
                    <a:pt x="801727" y="28835"/>
                  </a:lnTo>
                  <a:lnTo>
                    <a:pt x="788823" y="15818"/>
                  </a:lnTo>
                  <a:lnTo>
                    <a:pt x="778860" y="11474"/>
                  </a:lnTo>
                  <a:lnTo>
                    <a:pt x="768435" y="8484"/>
                  </a:lnTo>
                  <a:lnTo>
                    <a:pt x="753119" y="764"/>
                  </a:lnTo>
                  <a:lnTo>
                    <a:pt x="749729" y="0"/>
                  </a:lnTo>
                  <a:lnTo>
                    <a:pt x="747469" y="550"/>
                  </a:lnTo>
                  <a:lnTo>
                    <a:pt x="745963" y="1974"/>
                  </a:lnTo>
                  <a:lnTo>
                    <a:pt x="744959" y="3982"/>
                  </a:lnTo>
                  <a:lnTo>
                    <a:pt x="745348" y="5321"/>
                  </a:lnTo>
                  <a:lnTo>
                    <a:pt x="746665" y="6213"/>
                  </a:lnTo>
                  <a:lnTo>
                    <a:pt x="748602" y="6808"/>
                  </a:lnTo>
                  <a:lnTo>
                    <a:pt x="795636" y="43725"/>
                  </a:lnTo>
                  <a:lnTo>
                    <a:pt x="811125" y="60564"/>
                  </a:lnTo>
                  <a:lnTo>
                    <a:pt x="821933" y="77927"/>
                  </a:lnTo>
                  <a:lnTo>
                    <a:pt x="830265" y="99756"/>
                  </a:lnTo>
                  <a:lnTo>
                    <a:pt x="831851" y="120746"/>
                  </a:lnTo>
                  <a:lnTo>
                    <a:pt x="823971" y="156057"/>
                  </a:lnTo>
                  <a:lnTo>
                    <a:pt x="811054" y="194390"/>
                  </a:lnTo>
                  <a:lnTo>
                    <a:pt x="792151" y="240843"/>
                  </a:lnTo>
                  <a:lnTo>
                    <a:pt x="762000" y="2937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0" name="SMARTInkShape-2427"/>
            <p:cNvSpPr/>
            <p:nvPr/>
          </p:nvSpPr>
          <p:spPr>
            <a:xfrm>
              <a:off x="5676900" y="2181225"/>
              <a:ext cx="714376" cy="492702"/>
            </a:xfrm>
            <a:custGeom>
              <a:avLst/>
              <a:gdLst/>
              <a:ahLst/>
              <a:cxnLst/>
              <a:rect l="0" t="0" r="0" b="0"/>
              <a:pathLst>
                <a:path w="714376" h="492702">
                  <a:moveTo>
                    <a:pt x="0" y="19050"/>
                  </a:moveTo>
                  <a:lnTo>
                    <a:pt x="0" y="24106"/>
                  </a:lnTo>
                  <a:lnTo>
                    <a:pt x="9701" y="67353"/>
                  </a:lnTo>
                  <a:lnTo>
                    <a:pt x="14189" y="81440"/>
                  </a:lnTo>
                  <a:lnTo>
                    <a:pt x="27723" y="101271"/>
                  </a:lnTo>
                  <a:lnTo>
                    <a:pt x="36310" y="108509"/>
                  </a:lnTo>
                  <a:lnTo>
                    <a:pt x="43654" y="111726"/>
                  </a:lnTo>
                  <a:lnTo>
                    <a:pt x="50447" y="113156"/>
                  </a:lnTo>
                  <a:lnTo>
                    <a:pt x="70334" y="108905"/>
                  </a:lnTo>
                  <a:lnTo>
                    <a:pt x="91277" y="95886"/>
                  </a:lnTo>
                  <a:lnTo>
                    <a:pt x="116848" y="65158"/>
                  </a:lnTo>
                  <a:lnTo>
                    <a:pt x="128993" y="38036"/>
                  </a:lnTo>
                  <a:lnTo>
                    <a:pt x="133179" y="19853"/>
                  </a:lnTo>
                  <a:lnTo>
                    <a:pt x="138402" y="51574"/>
                  </a:lnTo>
                  <a:lnTo>
                    <a:pt x="151663" y="72314"/>
                  </a:lnTo>
                  <a:lnTo>
                    <a:pt x="160186" y="79764"/>
                  </a:lnTo>
                  <a:lnTo>
                    <a:pt x="163940" y="81751"/>
                  </a:lnTo>
                  <a:lnTo>
                    <a:pt x="184395" y="84548"/>
                  </a:lnTo>
                  <a:lnTo>
                    <a:pt x="205507" y="80320"/>
                  </a:lnTo>
                  <a:lnTo>
                    <a:pt x="225168" y="72364"/>
                  </a:lnTo>
                  <a:lnTo>
                    <a:pt x="229487" y="68351"/>
                  </a:lnTo>
                  <a:lnTo>
                    <a:pt x="243912" y="35573"/>
                  </a:lnTo>
                  <a:lnTo>
                    <a:pt x="247607" y="10127"/>
                  </a:lnTo>
                  <a:lnTo>
                    <a:pt x="252694" y="9703"/>
                  </a:lnTo>
                  <a:lnTo>
                    <a:pt x="258006" y="12426"/>
                  </a:lnTo>
                  <a:lnTo>
                    <a:pt x="263894" y="16106"/>
                  </a:lnTo>
                  <a:lnTo>
                    <a:pt x="270039" y="17742"/>
                  </a:lnTo>
                  <a:lnTo>
                    <a:pt x="272101" y="17119"/>
                  </a:lnTo>
                  <a:lnTo>
                    <a:pt x="273476" y="15646"/>
                  </a:lnTo>
                  <a:lnTo>
                    <a:pt x="274392" y="13606"/>
                  </a:lnTo>
                  <a:lnTo>
                    <a:pt x="276061" y="12246"/>
                  </a:lnTo>
                  <a:lnTo>
                    <a:pt x="285310" y="9631"/>
                  </a:lnTo>
                  <a:lnTo>
                    <a:pt x="285750" y="0"/>
                  </a:lnTo>
                  <a:lnTo>
                    <a:pt x="290807" y="5056"/>
                  </a:lnTo>
                  <a:lnTo>
                    <a:pt x="293289" y="13183"/>
                  </a:lnTo>
                  <a:lnTo>
                    <a:pt x="297509" y="29659"/>
                  </a:lnTo>
                  <a:lnTo>
                    <a:pt x="305957" y="52863"/>
                  </a:lnTo>
                  <a:lnTo>
                    <a:pt x="329605" y="71869"/>
                  </a:lnTo>
                  <a:lnTo>
                    <a:pt x="336285" y="74275"/>
                  </a:lnTo>
                  <a:lnTo>
                    <a:pt x="345605" y="72522"/>
                  </a:lnTo>
                  <a:lnTo>
                    <a:pt x="359929" y="65585"/>
                  </a:lnTo>
                  <a:lnTo>
                    <a:pt x="367402" y="60899"/>
                  </a:lnTo>
                  <a:lnTo>
                    <a:pt x="374251" y="58816"/>
                  </a:lnTo>
                  <a:lnTo>
                    <a:pt x="380822" y="52246"/>
                  </a:lnTo>
                  <a:lnTo>
                    <a:pt x="399490" y="29213"/>
                  </a:lnTo>
                  <a:lnTo>
                    <a:pt x="400035" y="71208"/>
                  </a:lnTo>
                  <a:lnTo>
                    <a:pt x="405102" y="108352"/>
                  </a:lnTo>
                  <a:lnTo>
                    <a:pt x="408249" y="146169"/>
                  </a:lnTo>
                  <a:lnTo>
                    <a:pt x="408986" y="177147"/>
                  </a:lnTo>
                  <a:lnTo>
                    <a:pt x="412223" y="224644"/>
                  </a:lnTo>
                  <a:lnTo>
                    <a:pt x="417062" y="265528"/>
                  </a:lnTo>
                  <a:lnTo>
                    <a:pt x="418497" y="304453"/>
                  </a:lnTo>
                  <a:lnTo>
                    <a:pt x="418922" y="342797"/>
                  </a:lnTo>
                  <a:lnTo>
                    <a:pt x="419064" y="388623"/>
                  </a:lnTo>
                  <a:lnTo>
                    <a:pt x="414033" y="428649"/>
                  </a:lnTo>
                  <a:lnTo>
                    <a:pt x="395726" y="468966"/>
                  </a:lnTo>
                  <a:lnTo>
                    <a:pt x="384723" y="483596"/>
                  </a:lnTo>
                  <a:lnTo>
                    <a:pt x="380307" y="487498"/>
                  </a:lnTo>
                  <a:lnTo>
                    <a:pt x="366934" y="491832"/>
                  </a:lnTo>
                  <a:lnTo>
                    <a:pt x="351465" y="492701"/>
                  </a:lnTo>
                  <a:lnTo>
                    <a:pt x="337534" y="489558"/>
                  </a:lnTo>
                  <a:lnTo>
                    <a:pt x="327109" y="481812"/>
                  </a:lnTo>
                  <a:lnTo>
                    <a:pt x="322849" y="476783"/>
                  </a:lnTo>
                  <a:lnTo>
                    <a:pt x="316850" y="444423"/>
                  </a:lnTo>
                  <a:lnTo>
                    <a:pt x="320130" y="401321"/>
                  </a:lnTo>
                  <a:lnTo>
                    <a:pt x="332860" y="360092"/>
                  </a:lnTo>
                  <a:lnTo>
                    <a:pt x="355067" y="314781"/>
                  </a:lnTo>
                  <a:lnTo>
                    <a:pt x="369318" y="279653"/>
                  </a:lnTo>
                  <a:lnTo>
                    <a:pt x="398683" y="235980"/>
                  </a:lnTo>
                  <a:lnTo>
                    <a:pt x="425180" y="191958"/>
                  </a:lnTo>
                  <a:lnTo>
                    <a:pt x="450797" y="152688"/>
                  </a:lnTo>
                  <a:lnTo>
                    <a:pt x="476240" y="108712"/>
                  </a:lnTo>
                  <a:lnTo>
                    <a:pt x="495297" y="70664"/>
                  </a:lnTo>
                  <a:lnTo>
                    <a:pt x="504824" y="51514"/>
                  </a:lnTo>
                  <a:lnTo>
                    <a:pt x="505530" y="39476"/>
                  </a:lnTo>
                  <a:lnTo>
                    <a:pt x="504237" y="35842"/>
                  </a:lnTo>
                  <a:lnTo>
                    <a:pt x="502317" y="33420"/>
                  </a:lnTo>
                  <a:lnTo>
                    <a:pt x="499978" y="31805"/>
                  </a:lnTo>
                  <a:lnTo>
                    <a:pt x="488913" y="35655"/>
                  </a:lnTo>
                  <a:lnTo>
                    <a:pt x="475528" y="44422"/>
                  </a:lnTo>
                  <a:lnTo>
                    <a:pt x="432926" y="88731"/>
                  </a:lnTo>
                  <a:lnTo>
                    <a:pt x="420921" y="111991"/>
                  </a:lnTo>
                  <a:lnTo>
                    <a:pt x="419908" y="117860"/>
                  </a:lnTo>
                  <a:lnTo>
                    <a:pt x="420698" y="119848"/>
                  </a:lnTo>
                  <a:lnTo>
                    <a:pt x="422282" y="121174"/>
                  </a:lnTo>
                  <a:lnTo>
                    <a:pt x="424396" y="122058"/>
                  </a:lnTo>
                  <a:lnTo>
                    <a:pt x="459265" y="114813"/>
                  </a:lnTo>
                  <a:lnTo>
                    <a:pt x="499910" y="99870"/>
                  </a:lnTo>
                  <a:lnTo>
                    <a:pt x="546462" y="78681"/>
                  </a:lnTo>
                  <a:lnTo>
                    <a:pt x="576667" y="63990"/>
                  </a:lnTo>
                  <a:lnTo>
                    <a:pt x="583412" y="63827"/>
                  </a:lnTo>
                  <a:lnTo>
                    <a:pt x="596550" y="69290"/>
                  </a:lnTo>
                  <a:lnTo>
                    <a:pt x="603800" y="75951"/>
                  </a:lnTo>
                  <a:lnTo>
                    <a:pt x="605734" y="79209"/>
                  </a:lnTo>
                  <a:lnTo>
                    <a:pt x="615382" y="123518"/>
                  </a:lnTo>
                  <a:lnTo>
                    <a:pt x="619075" y="169948"/>
                  </a:lnTo>
                  <a:lnTo>
                    <a:pt x="627180" y="214030"/>
                  </a:lnTo>
                  <a:lnTo>
                    <a:pt x="628521" y="235522"/>
                  </a:lnTo>
                  <a:lnTo>
                    <a:pt x="628612" y="232297"/>
                  </a:lnTo>
                  <a:lnTo>
                    <a:pt x="618947" y="188719"/>
                  </a:lnTo>
                  <a:lnTo>
                    <a:pt x="613898" y="161397"/>
                  </a:lnTo>
                  <a:lnTo>
                    <a:pt x="620602" y="118076"/>
                  </a:lnTo>
                  <a:lnTo>
                    <a:pt x="632116" y="74359"/>
                  </a:lnTo>
                  <a:lnTo>
                    <a:pt x="651550" y="47079"/>
                  </a:lnTo>
                  <a:lnTo>
                    <a:pt x="672359" y="29001"/>
                  </a:lnTo>
                  <a:lnTo>
                    <a:pt x="7143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02" name="SMARTInkShape-Group319"/>
          <p:cNvGrpSpPr/>
          <p:nvPr/>
        </p:nvGrpSpPr>
        <p:grpSpPr>
          <a:xfrm>
            <a:off x="3724275" y="2752725"/>
            <a:ext cx="6979384" cy="838201"/>
            <a:chOff x="3724275" y="2752725"/>
            <a:chExt cx="6979384" cy="838201"/>
          </a:xfrm>
        </p:grpSpPr>
        <p:sp>
          <p:nvSpPr>
            <p:cNvPr id="682" name="SMARTInkShape-2428"/>
            <p:cNvSpPr/>
            <p:nvPr/>
          </p:nvSpPr>
          <p:spPr>
            <a:xfrm>
              <a:off x="9810750" y="3067211"/>
              <a:ext cx="130591" cy="152240"/>
            </a:xfrm>
            <a:custGeom>
              <a:avLst/>
              <a:gdLst/>
              <a:ahLst/>
              <a:cxnLst/>
              <a:rect l="0" t="0" r="0" b="0"/>
              <a:pathLst>
                <a:path w="130591" h="152240">
                  <a:moveTo>
                    <a:pt x="0" y="28414"/>
                  </a:moveTo>
                  <a:lnTo>
                    <a:pt x="0" y="23357"/>
                  </a:lnTo>
                  <a:lnTo>
                    <a:pt x="2823" y="18053"/>
                  </a:lnTo>
                  <a:lnTo>
                    <a:pt x="13257" y="6024"/>
                  </a:lnTo>
                  <a:lnTo>
                    <a:pt x="42616" y="1672"/>
                  </a:lnTo>
                  <a:lnTo>
                    <a:pt x="90224" y="201"/>
                  </a:lnTo>
                  <a:lnTo>
                    <a:pt x="107480" y="0"/>
                  </a:lnTo>
                  <a:lnTo>
                    <a:pt x="113987" y="2063"/>
                  </a:lnTo>
                  <a:lnTo>
                    <a:pt x="124039" y="10000"/>
                  </a:lnTo>
                  <a:lnTo>
                    <a:pt x="129212" y="23405"/>
                  </a:lnTo>
                  <a:lnTo>
                    <a:pt x="130590" y="31425"/>
                  </a:lnTo>
                  <a:lnTo>
                    <a:pt x="129394" y="38888"/>
                  </a:lnTo>
                  <a:lnTo>
                    <a:pt x="122419" y="52825"/>
                  </a:lnTo>
                  <a:lnTo>
                    <a:pt x="76746" y="92972"/>
                  </a:lnTo>
                  <a:lnTo>
                    <a:pt x="0" y="1522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3" name="SMARTInkShape-2429"/>
            <p:cNvSpPr/>
            <p:nvPr/>
          </p:nvSpPr>
          <p:spPr>
            <a:xfrm>
              <a:off x="9972675" y="3098436"/>
              <a:ext cx="122674" cy="81048"/>
            </a:xfrm>
            <a:custGeom>
              <a:avLst/>
              <a:gdLst/>
              <a:ahLst/>
              <a:cxnLst/>
              <a:rect l="0" t="0" r="0" b="0"/>
              <a:pathLst>
                <a:path w="122674" h="81048">
                  <a:moveTo>
                    <a:pt x="19050" y="44814"/>
                  </a:moveTo>
                  <a:lnTo>
                    <a:pt x="19050" y="58071"/>
                  </a:lnTo>
                  <a:lnTo>
                    <a:pt x="21873" y="64112"/>
                  </a:lnTo>
                  <a:lnTo>
                    <a:pt x="25596" y="70324"/>
                  </a:lnTo>
                  <a:lnTo>
                    <a:pt x="27252" y="76613"/>
                  </a:lnTo>
                  <a:lnTo>
                    <a:pt x="30868" y="78713"/>
                  </a:lnTo>
                  <a:lnTo>
                    <a:pt x="43352" y="81047"/>
                  </a:lnTo>
                  <a:lnTo>
                    <a:pt x="68231" y="77304"/>
                  </a:lnTo>
                  <a:lnTo>
                    <a:pt x="90655" y="64436"/>
                  </a:lnTo>
                  <a:lnTo>
                    <a:pt x="110703" y="47218"/>
                  </a:lnTo>
                  <a:lnTo>
                    <a:pt x="117994" y="32124"/>
                  </a:lnTo>
                  <a:lnTo>
                    <a:pt x="122673" y="6677"/>
                  </a:lnTo>
                  <a:lnTo>
                    <a:pt x="119883" y="3514"/>
                  </a:lnTo>
                  <a:lnTo>
                    <a:pt x="108314" y="0"/>
                  </a:lnTo>
                  <a:lnTo>
                    <a:pt x="62985" y="5349"/>
                  </a:lnTo>
                  <a:lnTo>
                    <a:pt x="23411" y="19652"/>
                  </a:lnTo>
                  <a:lnTo>
                    <a:pt x="0" y="352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4" name="SMARTInkShape-2430"/>
            <p:cNvSpPr/>
            <p:nvPr/>
          </p:nvSpPr>
          <p:spPr>
            <a:xfrm>
              <a:off x="10429875" y="2838450"/>
              <a:ext cx="273784" cy="552451"/>
            </a:xfrm>
            <a:custGeom>
              <a:avLst/>
              <a:gdLst/>
              <a:ahLst/>
              <a:cxnLst/>
              <a:rect l="0" t="0" r="0" b="0"/>
              <a:pathLst>
                <a:path w="273784" h="552451">
                  <a:moveTo>
                    <a:pt x="0" y="0"/>
                  </a:moveTo>
                  <a:lnTo>
                    <a:pt x="13257" y="0"/>
                  </a:lnTo>
                  <a:lnTo>
                    <a:pt x="46205" y="15209"/>
                  </a:lnTo>
                  <a:lnTo>
                    <a:pt x="92058" y="49837"/>
                  </a:lnTo>
                  <a:lnTo>
                    <a:pt x="133778" y="87220"/>
                  </a:lnTo>
                  <a:lnTo>
                    <a:pt x="169343" y="123092"/>
                  </a:lnTo>
                  <a:lnTo>
                    <a:pt x="204575" y="165706"/>
                  </a:lnTo>
                  <a:lnTo>
                    <a:pt x="229360" y="206672"/>
                  </a:lnTo>
                  <a:lnTo>
                    <a:pt x="249051" y="251854"/>
                  </a:lnTo>
                  <a:lnTo>
                    <a:pt x="262057" y="298755"/>
                  </a:lnTo>
                  <a:lnTo>
                    <a:pt x="271557" y="346165"/>
                  </a:lnTo>
                  <a:lnTo>
                    <a:pt x="273783" y="392668"/>
                  </a:lnTo>
                  <a:lnTo>
                    <a:pt x="268210" y="434787"/>
                  </a:lnTo>
                  <a:lnTo>
                    <a:pt x="258800" y="479251"/>
                  </a:lnTo>
                  <a:lnTo>
                    <a:pt x="244132" y="517591"/>
                  </a:lnTo>
                  <a:lnTo>
                    <a:pt x="228600" y="552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5" name="SMARTInkShape-2431"/>
            <p:cNvSpPr/>
            <p:nvPr/>
          </p:nvSpPr>
          <p:spPr>
            <a:xfrm>
              <a:off x="10325100" y="3067050"/>
              <a:ext cx="200026" cy="137172"/>
            </a:xfrm>
            <a:custGeom>
              <a:avLst/>
              <a:gdLst/>
              <a:ahLst/>
              <a:cxnLst/>
              <a:rect l="0" t="0" r="0" b="0"/>
              <a:pathLst>
                <a:path w="200026" h="137172">
                  <a:moveTo>
                    <a:pt x="0" y="76200"/>
                  </a:moveTo>
                  <a:lnTo>
                    <a:pt x="21458" y="76200"/>
                  </a:lnTo>
                  <a:lnTo>
                    <a:pt x="36579" y="71143"/>
                  </a:lnTo>
                  <a:lnTo>
                    <a:pt x="70810" y="48594"/>
                  </a:lnTo>
                  <a:lnTo>
                    <a:pt x="73805" y="43469"/>
                  </a:lnTo>
                  <a:lnTo>
                    <a:pt x="73544" y="40621"/>
                  </a:lnTo>
                  <a:lnTo>
                    <a:pt x="70434" y="34635"/>
                  </a:lnTo>
                  <a:lnTo>
                    <a:pt x="68123" y="33673"/>
                  </a:lnTo>
                  <a:lnTo>
                    <a:pt x="65524" y="34090"/>
                  </a:lnTo>
                  <a:lnTo>
                    <a:pt x="36498" y="52780"/>
                  </a:lnTo>
                  <a:lnTo>
                    <a:pt x="8439" y="77754"/>
                  </a:lnTo>
                  <a:lnTo>
                    <a:pt x="3751" y="87827"/>
                  </a:lnTo>
                  <a:lnTo>
                    <a:pt x="2501" y="93476"/>
                  </a:lnTo>
                  <a:lnTo>
                    <a:pt x="4843" y="97243"/>
                  </a:lnTo>
                  <a:lnTo>
                    <a:pt x="9578" y="99753"/>
                  </a:lnTo>
                  <a:lnTo>
                    <a:pt x="39991" y="103783"/>
                  </a:lnTo>
                  <a:lnTo>
                    <a:pt x="57992" y="98690"/>
                  </a:lnTo>
                  <a:lnTo>
                    <a:pt x="103828" y="73282"/>
                  </a:lnTo>
                  <a:lnTo>
                    <a:pt x="125778" y="62400"/>
                  </a:lnTo>
                  <a:lnTo>
                    <a:pt x="139157" y="59483"/>
                  </a:lnTo>
                  <a:lnTo>
                    <a:pt x="143571" y="59764"/>
                  </a:lnTo>
                  <a:lnTo>
                    <a:pt x="146514" y="61009"/>
                  </a:lnTo>
                  <a:lnTo>
                    <a:pt x="148476" y="62898"/>
                  </a:lnTo>
                  <a:lnTo>
                    <a:pt x="150657" y="67818"/>
                  </a:lnTo>
                  <a:lnTo>
                    <a:pt x="152298" y="110425"/>
                  </a:lnTo>
                  <a:lnTo>
                    <a:pt x="155178" y="120692"/>
                  </a:lnTo>
                  <a:lnTo>
                    <a:pt x="159925" y="132422"/>
                  </a:lnTo>
                  <a:lnTo>
                    <a:pt x="161037" y="137171"/>
                  </a:lnTo>
                  <a:lnTo>
                    <a:pt x="161333" y="136956"/>
                  </a:lnTo>
                  <a:lnTo>
                    <a:pt x="161890" y="105134"/>
                  </a:lnTo>
                  <a:lnTo>
                    <a:pt x="156431" y="61258"/>
                  </a:lnTo>
                  <a:lnTo>
                    <a:pt x="160992" y="28241"/>
                  </a:lnTo>
                  <a:lnTo>
                    <a:pt x="163420" y="24119"/>
                  </a:lnTo>
                  <a:lnTo>
                    <a:pt x="183302" y="6599"/>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6" name="SMARTInkShape-2432"/>
            <p:cNvSpPr/>
            <p:nvPr/>
          </p:nvSpPr>
          <p:spPr>
            <a:xfrm>
              <a:off x="8572500" y="3057525"/>
              <a:ext cx="240851" cy="142058"/>
            </a:xfrm>
            <a:custGeom>
              <a:avLst/>
              <a:gdLst/>
              <a:ahLst/>
              <a:cxnLst/>
              <a:rect l="0" t="0" r="0" b="0"/>
              <a:pathLst>
                <a:path w="240851" h="142058">
                  <a:moveTo>
                    <a:pt x="0" y="0"/>
                  </a:moveTo>
                  <a:lnTo>
                    <a:pt x="2822" y="39523"/>
                  </a:lnTo>
                  <a:lnTo>
                    <a:pt x="7539" y="76622"/>
                  </a:lnTo>
                  <a:lnTo>
                    <a:pt x="9263" y="123488"/>
                  </a:lnTo>
                  <a:lnTo>
                    <a:pt x="9514" y="142057"/>
                  </a:lnTo>
                  <a:lnTo>
                    <a:pt x="10582" y="132992"/>
                  </a:lnTo>
                  <a:lnTo>
                    <a:pt x="27839" y="88892"/>
                  </a:lnTo>
                  <a:lnTo>
                    <a:pt x="40116" y="63145"/>
                  </a:lnTo>
                  <a:lnTo>
                    <a:pt x="52754" y="51700"/>
                  </a:lnTo>
                  <a:lnTo>
                    <a:pt x="67897" y="44145"/>
                  </a:lnTo>
                  <a:lnTo>
                    <a:pt x="81682" y="40786"/>
                  </a:lnTo>
                  <a:lnTo>
                    <a:pt x="86205" y="40949"/>
                  </a:lnTo>
                  <a:lnTo>
                    <a:pt x="89220" y="42116"/>
                  </a:lnTo>
                  <a:lnTo>
                    <a:pt x="104172" y="61706"/>
                  </a:lnTo>
                  <a:lnTo>
                    <a:pt x="118845" y="87487"/>
                  </a:lnTo>
                  <a:lnTo>
                    <a:pt x="122841" y="103869"/>
                  </a:lnTo>
                  <a:lnTo>
                    <a:pt x="123768" y="113690"/>
                  </a:lnTo>
                  <a:lnTo>
                    <a:pt x="124880" y="90413"/>
                  </a:lnTo>
                  <a:lnTo>
                    <a:pt x="142139" y="49993"/>
                  </a:lnTo>
                  <a:lnTo>
                    <a:pt x="156305" y="35272"/>
                  </a:lnTo>
                  <a:lnTo>
                    <a:pt x="186215" y="17198"/>
                  </a:lnTo>
                  <a:lnTo>
                    <a:pt x="191877" y="15699"/>
                  </a:lnTo>
                  <a:lnTo>
                    <a:pt x="196710" y="15758"/>
                  </a:lnTo>
                  <a:lnTo>
                    <a:pt x="200989" y="16855"/>
                  </a:lnTo>
                  <a:lnTo>
                    <a:pt x="226323" y="36661"/>
                  </a:lnTo>
                  <a:lnTo>
                    <a:pt x="230257" y="40316"/>
                  </a:lnTo>
                  <a:lnTo>
                    <a:pt x="240850" y="60628"/>
                  </a:lnTo>
                  <a:lnTo>
                    <a:pt x="23812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SMARTInkShape-2433"/>
            <p:cNvSpPr/>
            <p:nvPr/>
          </p:nvSpPr>
          <p:spPr>
            <a:xfrm>
              <a:off x="8883503" y="3077947"/>
              <a:ext cx="127148" cy="103404"/>
            </a:xfrm>
            <a:custGeom>
              <a:avLst/>
              <a:gdLst/>
              <a:ahLst/>
              <a:cxnLst/>
              <a:rect l="0" t="0" r="0" b="0"/>
              <a:pathLst>
                <a:path w="127148" h="103404">
                  <a:moveTo>
                    <a:pt x="108097" y="65303"/>
                  </a:moveTo>
                  <a:lnTo>
                    <a:pt x="108097" y="60246"/>
                  </a:lnTo>
                  <a:lnTo>
                    <a:pt x="116298" y="34712"/>
                  </a:lnTo>
                  <a:lnTo>
                    <a:pt x="112173" y="14258"/>
                  </a:lnTo>
                  <a:lnTo>
                    <a:pt x="108699" y="9048"/>
                  </a:lnTo>
                  <a:lnTo>
                    <a:pt x="104265" y="5575"/>
                  </a:lnTo>
                  <a:lnTo>
                    <a:pt x="93694" y="1716"/>
                  </a:lnTo>
                  <a:lnTo>
                    <a:pt x="81940" y="0"/>
                  </a:lnTo>
                  <a:lnTo>
                    <a:pt x="64016" y="7705"/>
                  </a:lnTo>
                  <a:lnTo>
                    <a:pt x="23072" y="38521"/>
                  </a:lnTo>
                  <a:lnTo>
                    <a:pt x="0" y="67520"/>
                  </a:lnTo>
                  <a:lnTo>
                    <a:pt x="49" y="69956"/>
                  </a:lnTo>
                  <a:lnTo>
                    <a:pt x="2199" y="71580"/>
                  </a:lnTo>
                  <a:lnTo>
                    <a:pt x="15800" y="74187"/>
                  </a:lnTo>
                  <a:lnTo>
                    <a:pt x="35594" y="64525"/>
                  </a:lnTo>
                  <a:lnTo>
                    <a:pt x="71057" y="26886"/>
                  </a:lnTo>
                  <a:lnTo>
                    <a:pt x="75760" y="18948"/>
                  </a:lnTo>
                  <a:lnTo>
                    <a:pt x="77014" y="15350"/>
                  </a:lnTo>
                  <a:lnTo>
                    <a:pt x="78909" y="14009"/>
                  </a:lnTo>
                  <a:lnTo>
                    <a:pt x="81230" y="14174"/>
                  </a:lnTo>
                  <a:lnTo>
                    <a:pt x="83835" y="15342"/>
                  </a:lnTo>
                  <a:lnTo>
                    <a:pt x="85573" y="17179"/>
                  </a:lnTo>
                  <a:lnTo>
                    <a:pt x="97405" y="55543"/>
                  </a:lnTo>
                  <a:lnTo>
                    <a:pt x="127147" y="1034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8" name="SMARTInkShape-2434"/>
            <p:cNvSpPr/>
            <p:nvPr/>
          </p:nvSpPr>
          <p:spPr>
            <a:xfrm>
              <a:off x="9105900" y="3048000"/>
              <a:ext cx="28576" cy="113563"/>
            </a:xfrm>
            <a:custGeom>
              <a:avLst/>
              <a:gdLst/>
              <a:ahLst/>
              <a:cxnLst/>
              <a:rect l="0" t="0" r="0" b="0"/>
              <a:pathLst>
                <a:path w="28576" h="113563">
                  <a:moveTo>
                    <a:pt x="0" y="47625"/>
                  </a:moveTo>
                  <a:lnTo>
                    <a:pt x="0" y="91474"/>
                  </a:lnTo>
                  <a:lnTo>
                    <a:pt x="0" y="113562"/>
                  </a:lnTo>
                  <a:lnTo>
                    <a:pt x="0" y="74251"/>
                  </a:lnTo>
                  <a:lnTo>
                    <a:pt x="1059" y="42469"/>
                  </a:lnTo>
                  <a:lnTo>
                    <a:pt x="5057" y="30869"/>
                  </a:lnTo>
                  <a:lnTo>
                    <a:pt x="13184" y="21481"/>
                  </a:lnTo>
                  <a:lnTo>
                    <a:pt x="21735" y="13780"/>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9" name="SMARTInkShape-2435"/>
            <p:cNvSpPr/>
            <p:nvPr/>
          </p:nvSpPr>
          <p:spPr>
            <a:xfrm>
              <a:off x="6100569" y="3107973"/>
              <a:ext cx="357382" cy="108069"/>
            </a:xfrm>
            <a:custGeom>
              <a:avLst/>
              <a:gdLst/>
              <a:ahLst/>
              <a:cxnLst/>
              <a:rect l="0" t="0" r="0" b="0"/>
              <a:pathLst>
                <a:path w="357382" h="108069">
                  <a:moveTo>
                    <a:pt x="24006" y="92427"/>
                  </a:moveTo>
                  <a:lnTo>
                    <a:pt x="32207" y="92427"/>
                  </a:lnTo>
                  <a:lnTo>
                    <a:pt x="59930" y="65912"/>
                  </a:lnTo>
                  <a:lnTo>
                    <a:pt x="66430" y="53831"/>
                  </a:lnTo>
                  <a:lnTo>
                    <a:pt x="76434" y="17024"/>
                  </a:lnTo>
                  <a:lnTo>
                    <a:pt x="74471" y="6704"/>
                  </a:lnTo>
                  <a:lnTo>
                    <a:pt x="71409" y="3528"/>
                  </a:lnTo>
                  <a:lnTo>
                    <a:pt x="62359" y="0"/>
                  </a:lnTo>
                  <a:lnTo>
                    <a:pt x="58042" y="117"/>
                  </a:lnTo>
                  <a:lnTo>
                    <a:pt x="50422" y="3070"/>
                  </a:lnTo>
                  <a:lnTo>
                    <a:pt x="30069" y="20795"/>
                  </a:lnTo>
                  <a:lnTo>
                    <a:pt x="14043" y="46156"/>
                  </a:lnTo>
                  <a:lnTo>
                    <a:pt x="0" y="88764"/>
                  </a:lnTo>
                  <a:lnTo>
                    <a:pt x="2048" y="99971"/>
                  </a:lnTo>
                  <a:lnTo>
                    <a:pt x="6192" y="103806"/>
                  </a:lnTo>
                  <a:lnTo>
                    <a:pt x="19264" y="108068"/>
                  </a:lnTo>
                  <a:lnTo>
                    <a:pt x="32835" y="107140"/>
                  </a:lnTo>
                  <a:lnTo>
                    <a:pt x="68906" y="92864"/>
                  </a:lnTo>
                  <a:lnTo>
                    <a:pt x="116076" y="51236"/>
                  </a:lnTo>
                  <a:lnTo>
                    <a:pt x="153407" y="19809"/>
                  </a:lnTo>
                  <a:lnTo>
                    <a:pt x="154723" y="19673"/>
                  </a:lnTo>
                  <a:lnTo>
                    <a:pt x="155601" y="20641"/>
                  </a:lnTo>
                  <a:lnTo>
                    <a:pt x="173534" y="63533"/>
                  </a:lnTo>
                  <a:lnTo>
                    <a:pt x="192308" y="88666"/>
                  </a:lnTo>
                  <a:lnTo>
                    <a:pt x="201815" y="97545"/>
                  </a:lnTo>
                  <a:lnTo>
                    <a:pt x="208159" y="99993"/>
                  </a:lnTo>
                  <a:lnTo>
                    <a:pt x="210275" y="98530"/>
                  </a:lnTo>
                  <a:lnTo>
                    <a:pt x="221797" y="58563"/>
                  </a:lnTo>
                  <a:lnTo>
                    <a:pt x="224097" y="49860"/>
                  </a:lnTo>
                  <a:lnTo>
                    <a:pt x="228646" y="42464"/>
                  </a:lnTo>
                  <a:lnTo>
                    <a:pt x="234196" y="38471"/>
                  </a:lnTo>
                  <a:lnTo>
                    <a:pt x="241326" y="35908"/>
                  </a:lnTo>
                  <a:lnTo>
                    <a:pt x="282759" y="66816"/>
                  </a:lnTo>
                  <a:lnTo>
                    <a:pt x="295641" y="70461"/>
                  </a:lnTo>
                  <a:lnTo>
                    <a:pt x="309834" y="71023"/>
                  </a:lnTo>
                  <a:lnTo>
                    <a:pt x="319668" y="67744"/>
                  </a:lnTo>
                  <a:lnTo>
                    <a:pt x="331155" y="59949"/>
                  </a:lnTo>
                  <a:lnTo>
                    <a:pt x="335142" y="54003"/>
                  </a:lnTo>
                  <a:lnTo>
                    <a:pt x="357381" y="67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0" name="SMARTInkShape-2436"/>
            <p:cNvSpPr/>
            <p:nvPr/>
          </p:nvSpPr>
          <p:spPr>
            <a:xfrm>
              <a:off x="6877442" y="3031061"/>
              <a:ext cx="694934" cy="425346"/>
            </a:xfrm>
            <a:custGeom>
              <a:avLst/>
              <a:gdLst/>
              <a:ahLst/>
              <a:cxnLst/>
              <a:rect l="0" t="0" r="0" b="0"/>
              <a:pathLst>
                <a:path w="694934" h="425346">
                  <a:moveTo>
                    <a:pt x="9133" y="35989"/>
                  </a:moveTo>
                  <a:lnTo>
                    <a:pt x="4077" y="35989"/>
                  </a:lnTo>
                  <a:lnTo>
                    <a:pt x="2587" y="38106"/>
                  </a:lnTo>
                  <a:lnTo>
                    <a:pt x="0" y="57448"/>
                  </a:lnTo>
                  <a:lnTo>
                    <a:pt x="4781" y="77625"/>
                  </a:lnTo>
                  <a:lnTo>
                    <a:pt x="17957" y="98655"/>
                  </a:lnTo>
                  <a:lnTo>
                    <a:pt x="26461" y="106174"/>
                  </a:lnTo>
                  <a:lnTo>
                    <a:pt x="30209" y="108179"/>
                  </a:lnTo>
                  <a:lnTo>
                    <a:pt x="50655" y="111001"/>
                  </a:lnTo>
                  <a:lnTo>
                    <a:pt x="67805" y="106017"/>
                  </a:lnTo>
                  <a:lnTo>
                    <a:pt x="99627" y="90626"/>
                  </a:lnTo>
                  <a:lnTo>
                    <a:pt x="119790" y="70522"/>
                  </a:lnTo>
                  <a:lnTo>
                    <a:pt x="141585" y="34461"/>
                  </a:lnTo>
                  <a:lnTo>
                    <a:pt x="149949" y="28044"/>
                  </a:lnTo>
                  <a:lnTo>
                    <a:pt x="150635" y="28575"/>
                  </a:lnTo>
                  <a:lnTo>
                    <a:pt x="151398" y="31989"/>
                  </a:lnTo>
                  <a:lnTo>
                    <a:pt x="157011" y="67209"/>
                  </a:lnTo>
                  <a:lnTo>
                    <a:pt x="165250" y="93923"/>
                  </a:lnTo>
                  <a:lnTo>
                    <a:pt x="171419" y="100011"/>
                  </a:lnTo>
                  <a:lnTo>
                    <a:pt x="197153" y="108581"/>
                  </a:lnTo>
                  <a:lnTo>
                    <a:pt x="208408" y="110585"/>
                  </a:lnTo>
                  <a:lnTo>
                    <a:pt x="235865" y="106657"/>
                  </a:lnTo>
                  <a:lnTo>
                    <a:pt x="273347" y="89303"/>
                  </a:lnTo>
                  <a:lnTo>
                    <a:pt x="305945" y="63530"/>
                  </a:lnTo>
                  <a:lnTo>
                    <a:pt x="308608" y="62816"/>
                  </a:lnTo>
                  <a:lnTo>
                    <a:pt x="312881" y="64219"/>
                  </a:lnTo>
                  <a:lnTo>
                    <a:pt x="314930" y="95979"/>
                  </a:lnTo>
                  <a:lnTo>
                    <a:pt x="318962" y="104279"/>
                  </a:lnTo>
                  <a:lnTo>
                    <a:pt x="322577" y="106915"/>
                  </a:lnTo>
                  <a:lnTo>
                    <a:pt x="332239" y="109845"/>
                  </a:lnTo>
                  <a:lnTo>
                    <a:pt x="343589" y="108325"/>
                  </a:lnTo>
                  <a:lnTo>
                    <a:pt x="368122" y="98726"/>
                  </a:lnTo>
                  <a:lnTo>
                    <a:pt x="387022" y="84681"/>
                  </a:lnTo>
                  <a:lnTo>
                    <a:pt x="406027" y="57001"/>
                  </a:lnTo>
                  <a:lnTo>
                    <a:pt x="424512" y="12330"/>
                  </a:lnTo>
                  <a:lnTo>
                    <a:pt x="427743" y="0"/>
                  </a:lnTo>
                  <a:lnTo>
                    <a:pt x="427906" y="355"/>
                  </a:lnTo>
                  <a:lnTo>
                    <a:pt x="438575" y="45531"/>
                  </a:lnTo>
                  <a:lnTo>
                    <a:pt x="450619" y="88674"/>
                  </a:lnTo>
                  <a:lnTo>
                    <a:pt x="454974" y="130504"/>
                  </a:lnTo>
                  <a:lnTo>
                    <a:pt x="461321" y="176412"/>
                  </a:lnTo>
                  <a:lnTo>
                    <a:pt x="464848" y="223528"/>
                  </a:lnTo>
                  <a:lnTo>
                    <a:pt x="465893" y="265946"/>
                  </a:lnTo>
                  <a:lnTo>
                    <a:pt x="466203" y="305325"/>
                  </a:lnTo>
                  <a:lnTo>
                    <a:pt x="458703" y="348953"/>
                  </a:lnTo>
                  <a:lnTo>
                    <a:pt x="452196" y="377427"/>
                  </a:lnTo>
                  <a:lnTo>
                    <a:pt x="454052" y="392703"/>
                  </a:lnTo>
                  <a:lnTo>
                    <a:pt x="450737" y="399740"/>
                  </a:lnTo>
                  <a:lnTo>
                    <a:pt x="435766" y="413204"/>
                  </a:lnTo>
                  <a:lnTo>
                    <a:pt x="418706" y="422570"/>
                  </a:lnTo>
                  <a:lnTo>
                    <a:pt x="391779" y="425345"/>
                  </a:lnTo>
                  <a:lnTo>
                    <a:pt x="371815" y="420350"/>
                  </a:lnTo>
                  <a:lnTo>
                    <a:pt x="343241" y="404953"/>
                  </a:lnTo>
                  <a:lnTo>
                    <a:pt x="325909" y="389904"/>
                  </a:lnTo>
                  <a:lnTo>
                    <a:pt x="319256" y="378140"/>
                  </a:lnTo>
                  <a:lnTo>
                    <a:pt x="317482" y="372040"/>
                  </a:lnTo>
                  <a:lnTo>
                    <a:pt x="317358" y="366915"/>
                  </a:lnTo>
                  <a:lnTo>
                    <a:pt x="333369" y="320295"/>
                  </a:lnTo>
                  <a:lnTo>
                    <a:pt x="350816" y="283354"/>
                  </a:lnTo>
                  <a:lnTo>
                    <a:pt x="388405" y="235976"/>
                  </a:lnTo>
                  <a:lnTo>
                    <a:pt x="420249" y="192850"/>
                  </a:lnTo>
                  <a:lnTo>
                    <a:pt x="456054" y="151170"/>
                  </a:lnTo>
                  <a:lnTo>
                    <a:pt x="484607" y="112363"/>
                  </a:lnTo>
                  <a:lnTo>
                    <a:pt x="514915" y="65645"/>
                  </a:lnTo>
                  <a:lnTo>
                    <a:pt x="521790" y="39652"/>
                  </a:lnTo>
                  <a:lnTo>
                    <a:pt x="522354" y="35256"/>
                  </a:lnTo>
                  <a:lnTo>
                    <a:pt x="520159" y="27549"/>
                  </a:lnTo>
                  <a:lnTo>
                    <a:pt x="518092" y="24013"/>
                  </a:lnTo>
                  <a:lnTo>
                    <a:pt x="516714" y="22713"/>
                  </a:lnTo>
                  <a:lnTo>
                    <a:pt x="515796" y="22905"/>
                  </a:lnTo>
                  <a:lnTo>
                    <a:pt x="499041" y="54413"/>
                  </a:lnTo>
                  <a:lnTo>
                    <a:pt x="495725" y="75259"/>
                  </a:lnTo>
                  <a:lnTo>
                    <a:pt x="496511" y="78044"/>
                  </a:lnTo>
                  <a:lnTo>
                    <a:pt x="498093" y="79901"/>
                  </a:lnTo>
                  <a:lnTo>
                    <a:pt x="500207" y="81138"/>
                  </a:lnTo>
                  <a:lnTo>
                    <a:pt x="518350" y="77824"/>
                  </a:lnTo>
                  <a:lnTo>
                    <a:pt x="557445" y="61398"/>
                  </a:lnTo>
                  <a:lnTo>
                    <a:pt x="598866" y="38538"/>
                  </a:lnTo>
                  <a:lnTo>
                    <a:pt x="617903" y="30042"/>
                  </a:lnTo>
                  <a:lnTo>
                    <a:pt x="629301" y="30876"/>
                  </a:lnTo>
                  <a:lnTo>
                    <a:pt x="635303" y="32580"/>
                  </a:lnTo>
                  <a:lnTo>
                    <a:pt x="647617" y="45763"/>
                  </a:lnTo>
                  <a:lnTo>
                    <a:pt x="667713" y="83663"/>
                  </a:lnTo>
                  <a:lnTo>
                    <a:pt x="681873" y="128270"/>
                  </a:lnTo>
                  <a:lnTo>
                    <a:pt x="694362" y="172607"/>
                  </a:lnTo>
                  <a:lnTo>
                    <a:pt x="694552" y="172576"/>
                  </a:lnTo>
                  <a:lnTo>
                    <a:pt x="694764" y="166897"/>
                  </a:lnTo>
                  <a:lnTo>
                    <a:pt x="684550" y="132485"/>
                  </a:lnTo>
                  <a:lnTo>
                    <a:pt x="679735" y="116976"/>
                  </a:lnTo>
                  <a:lnTo>
                    <a:pt x="678083" y="86561"/>
                  </a:lnTo>
                  <a:lnTo>
                    <a:pt x="694933" y="264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1" name="SMARTInkShape-2437"/>
            <p:cNvSpPr/>
            <p:nvPr/>
          </p:nvSpPr>
          <p:spPr>
            <a:xfrm>
              <a:off x="10106025" y="3076575"/>
              <a:ext cx="200026" cy="102987"/>
            </a:xfrm>
            <a:custGeom>
              <a:avLst/>
              <a:gdLst/>
              <a:ahLst/>
              <a:cxnLst/>
              <a:rect l="0" t="0" r="0" b="0"/>
              <a:pathLst>
                <a:path w="200026" h="102987">
                  <a:moveTo>
                    <a:pt x="0" y="0"/>
                  </a:moveTo>
                  <a:lnTo>
                    <a:pt x="5057" y="0"/>
                  </a:lnTo>
                  <a:lnTo>
                    <a:pt x="6546" y="1058"/>
                  </a:lnTo>
                  <a:lnTo>
                    <a:pt x="7541" y="2822"/>
                  </a:lnTo>
                  <a:lnTo>
                    <a:pt x="25694" y="47244"/>
                  </a:lnTo>
                  <a:lnTo>
                    <a:pt x="41314" y="68964"/>
                  </a:lnTo>
                  <a:lnTo>
                    <a:pt x="50464" y="72984"/>
                  </a:lnTo>
                  <a:lnTo>
                    <a:pt x="63473" y="75565"/>
                  </a:lnTo>
                  <a:lnTo>
                    <a:pt x="68075" y="73096"/>
                  </a:lnTo>
                  <a:lnTo>
                    <a:pt x="70783" y="70955"/>
                  </a:lnTo>
                  <a:lnTo>
                    <a:pt x="73793" y="65755"/>
                  </a:lnTo>
                  <a:lnTo>
                    <a:pt x="85806" y="25013"/>
                  </a:lnTo>
                  <a:lnTo>
                    <a:pt x="87897" y="23025"/>
                  </a:lnTo>
                  <a:lnTo>
                    <a:pt x="90348" y="21700"/>
                  </a:lnTo>
                  <a:lnTo>
                    <a:pt x="91982" y="21875"/>
                  </a:lnTo>
                  <a:lnTo>
                    <a:pt x="93071" y="23050"/>
                  </a:lnTo>
                  <a:lnTo>
                    <a:pt x="94281" y="27178"/>
                  </a:lnTo>
                  <a:lnTo>
                    <a:pt x="94820" y="32540"/>
                  </a:lnTo>
                  <a:lnTo>
                    <a:pt x="121726" y="77384"/>
                  </a:lnTo>
                  <a:lnTo>
                    <a:pt x="129906" y="89957"/>
                  </a:lnTo>
                  <a:lnTo>
                    <a:pt x="142441" y="98738"/>
                  </a:lnTo>
                  <a:lnTo>
                    <a:pt x="154507" y="102986"/>
                  </a:lnTo>
                  <a:lnTo>
                    <a:pt x="158038" y="102524"/>
                  </a:lnTo>
                  <a:lnTo>
                    <a:pt x="164783" y="99189"/>
                  </a:lnTo>
                  <a:lnTo>
                    <a:pt x="174531" y="86304"/>
                  </a:lnTo>
                  <a:lnTo>
                    <a:pt x="197200" y="39424"/>
                  </a:lnTo>
                  <a:lnTo>
                    <a:pt x="20002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2" name="SMARTInkShape-2438"/>
            <p:cNvSpPr/>
            <p:nvPr/>
          </p:nvSpPr>
          <p:spPr>
            <a:xfrm>
              <a:off x="6715125" y="2857892"/>
              <a:ext cx="102595" cy="342509"/>
            </a:xfrm>
            <a:custGeom>
              <a:avLst/>
              <a:gdLst/>
              <a:ahLst/>
              <a:cxnLst/>
              <a:rect l="0" t="0" r="0" b="0"/>
              <a:pathLst>
                <a:path w="102595" h="342509">
                  <a:moveTo>
                    <a:pt x="0" y="9133"/>
                  </a:moveTo>
                  <a:lnTo>
                    <a:pt x="0" y="0"/>
                  </a:lnTo>
                  <a:lnTo>
                    <a:pt x="6546" y="46275"/>
                  </a:lnTo>
                  <a:lnTo>
                    <a:pt x="8643" y="79757"/>
                  </a:lnTo>
                  <a:lnTo>
                    <a:pt x="9133" y="114958"/>
                  </a:lnTo>
                  <a:lnTo>
                    <a:pt x="9351" y="152475"/>
                  </a:lnTo>
                  <a:lnTo>
                    <a:pt x="9447" y="187140"/>
                  </a:lnTo>
                  <a:lnTo>
                    <a:pt x="9503" y="224506"/>
                  </a:lnTo>
                  <a:lnTo>
                    <a:pt x="9522" y="270289"/>
                  </a:lnTo>
                  <a:lnTo>
                    <a:pt x="9524" y="284035"/>
                  </a:lnTo>
                  <a:lnTo>
                    <a:pt x="9525" y="239172"/>
                  </a:lnTo>
                  <a:lnTo>
                    <a:pt x="10584" y="225672"/>
                  </a:lnTo>
                  <a:lnTo>
                    <a:pt x="17129" y="207231"/>
                  </a:lnTo>
                  <a:lnTo>
                    <a:pt x="22782" y="198424"/>
                  </a:lnTo>
                  <a:lnTo>
                    <a:pt x="42028" y="187516"/>
                  </a:lnTo>
                  <a:lnTo>
                    <a:pt x="67839" y="182637"/>
                  </a:lnTo>
                  <a:lnTo>
                    <a:pt x="80598" y="184318"/>
                  </a:lnTo>
                  <a:lnTo>
                    <a:pt x="85482" y="186248"/>
                  </a:lnTo>
                  <a:lnTo>
                    <a:pt x="93731" y="194037"/>
                  </a:lnTo>
                  <a:lnTo>
                    <a:pt x="97412" y="199077"/>
                  </a:lnTo>
                  <a:lnTo>
                    <a:pt x="101503" y="213144"/>
                  </a:lnTo>
                  <a:lnTo>
                    <a:pt x="102594" y="221341"/>
                  </a:lnTo>
                  <a:lnTo>
                    <a:pt x="94016" y="258158"/>
                  </a:lnTo>
                  <a:lnTo>
                    <a:pt x="83765" y="276092"/>
                  </a:lnTo>
                  <a:lnTo>
                    <a:pt x="19050" y="3425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3" name="SMARTInkShape-2439"/>
            <p:cNvSpPr/>
            <p:nvPr/>
          </p:nvSpPr>
          <p:spPr>
            <a:xfrm>
              <a:off x="9477375" y="3086100"/>
              <a:ext cx="114301" cy="19051"/>
            </a:xfrm>
            <a:custGeom>
              <a:avLst/>
              <a:gdLst/>
              <a:ahLst/>
              <a:cxnLst/>
              <a:rect l="0" t="0" r="0" b="0"/>
              <a:pathLst>
                <a:path w="114301" h="19051">
                  <a:moveTo>
                    <a:pt x="0" y="19050"/>
                  </a:moveTo>
                  <a:lnTo>
                    <a:pt x="10113" y="19050"/>
                  </a:lnTo>
                  <a:lnTo>
                    <a:pt x="55307" y="5958"/>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4" name="SMARTInkShape-2440"/>
            <p:cNvSpPr/>
            <p:nvPr/>
          </p:nvSpPr>
          <p:spPr>
            <a:xfrm>
              <a:off x="9382125" y="2977761"/>
              <a:ext cx="190501" cy="232165"/>
            </a:xfrm>
            <a:custGeom>
              <a:avLst/>
              <a:gdLst/>
              <a:ahLst/>
              <a:cxnLst/>
              <a:rect l="0" t="0" r="0" b="0"/>
              <a:pathLst>
                <a:path w="190501" h="232165">
                  <a:moveTo>
                    <a:pt x="0" y="175014"/>
                  </a:moveTo>
                  <a:lnTo>
                    <a:pt x="0" y="180071"/>
                  </a:lnTo>
                  <a:lnTo>
                    <a:pt x="2822" y="185375"/>
                  </a:lnTo>
                  <a:lnTo>
                    <a:pt x="8201" y="192347"/>
                  </a:lnTo>
                  <a:lnTo>
                    <a:pt x="24302" y="188499"/>
                  </a:lnTo>
                  <a:lnTo>
                    <a:pt x="34790" y="180654"/>
                  </a:lnTo>
                  <a:lnTo>
                    <a:pt x="60131" y="148063"/>
                  </a:lnTo>
                  <a:lnTo>
                    <a:pt x="61254" y="143288"/>
                  </a:lnTo>
                  <a:lnTo>
                    <a:pt x="60944" y="139047"/>
                  </a:lnTo>
                  <a:lnTo>
                    <a:pt x="59679" y="135161"/>
                  </a:lnTo>
                  <a:lnTo>
                    <a:pt x="57778" y="132570"/>
                  </a:lnTo>
                  <a:lnTo>
                    <a:pt x="52843" y="129692"/>
                  </a:lnTo>
                  <a:lnTo>
                    <a:pt x="50045" y="129982"/>
                  </a:lnTo>
                  <a:lnTo>
                    <a:pt x="44115" y="133128"/>
                  </a:lnTo>
                  <a:lnTo>
                    <a:pt x="34826" y="140849"/>
                  </a:lnTo>
                  <a:lnTo>
                    <a:pt x="19037" y="184326"/>
                  </a:lnTo>
                  <a:lnTo>
                    <a:pt x="15866" y="193922"/>
                  </a:lnTo>
                  <a:lnTo>
                    <a:pt x="16928" y="202436"/>
                  </a:lnTo>
                  <a:lnTo>
                    <a:pt x="26574" y="217540"/>
                  </a:lnTo>
                  <a:lnTo>
                    <a:pt x="35799" y="225665"/>
                  </a:lnTo>
                  <a:lnTo>
                    <a:pt x="39741" y="227831"/>
                  </a:lnTo>
                  <a:lnTo>
                    <a:pt x="70571" y="220767"/>
                  </a:lnTo>
                  <a:lnTo>
                    <a:pt x="108164" y="200212"/>
                  </a:lnTo>
                  <a:lnTo>
                    <a:pt x="130944" y="179070"/>
                  </a:lnTo>
                  <a:lnTo>
                    <a:pt x="154669" y="132267"/>
                  </a:lnTo>
                  <a:lnTo>
                    <a:pt x="167821" y="90253"/>
                  </a:lnTo>
                  <a:lnTo>
                    <a:pt x="169914" y="48337"/>
                  </a:lnTo>
                  <a:lnTo>
                    <a:pt x="166181" y="30871"/>
                  </a:lnTo>
                  <a:lnTo>
                    <a:pt x="158173" y="18170"/>
                  </a:lnTo>
                  <a:lnTo>
                    <a:pt x="149674" y="8997"/>
                  </a:lnTo>
                  <a:lnTo>
                    <a:pt x="144890" y="0"/>
                  </a:lnTo>
                  <a:lnTo>
                    <a:pt x="144218" y="130"/>
                  </a:lnTo>
                  <a:lnTo>
                    <a:pt x="143770" y="1274"/>
                  </a:lnTo>
                  <a:lnTo>
                    <a:pt x="143986" y="45644"/>
                  </a:lnTo>
                  <a:lnTo>
                    <a:pt x="150495" y="87058"/>
                  </a:lnTo>
                  <a:lnTo>
                    <a:pt x="156139" y="121106"/>
                  </a:lnTo>
                  <a:lnTo>
                    <a:pt x="160210" y="160805"/>
                  </a:lnTo>
                  <a:lnTo>
                    <a:pt x="175737" y="201605"/>
                  </a:lnTo>
                  <a:lnTo>
                    <a:pt x="190500" y="2321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5" name="SMARTInkShape-2441"/>
            <p:cNvSpPr/>
            <p:nvPr/>
          </p:nvSpPr>
          <p:spPr>
            <a:xfrm>
              <a:off x="9191625" y="2876550"/>
              <a:ext cx="150346" cy="306940"/>
            </a:xfrm>
            <a:custGeom>
              <a:avLst/>
              <a:gdLst/>
              <a:ahLst/>
              <a:cxnLst/>
              <a:rect l="0" t="0" r="0" b="0"/>
              <a:pathLst>
                <a:path w="150346" h="306940">
                  <a:moveTo>
                    <a:pt x="0" y="0"/>
                  </a:moveTo>
                  <a:lnTo>
                    <a:pt x="5057" y="0"/>
                  </a:lnTo>
                  <a:lnTo>
                    <a:pt x="6546" y="1058"/>
                  </a:lnTo>
                  <a:lnTo>
                    <a:pt x="7540" y="2822"/>
                  </a:lnTo>
                  <a:lnTo>
                    <a:pt x="19834" y="47476"/>
                  </a:lnTo>
                  <a:lnTo>
                    <a:pt x="25985" y="85681"/>
                  </a:lnTo>
                  <a:lnTo>
                    <a:pt x="33120" y="131460"/>
                  </a:lnTo>
                  <a:lnTo>
                    <a:pt x="37116" y="178681"/>
                  </a:lnTo>
                  <a:lnTo>
                    <a:pt x="37906" y="225952"/>
                  </a:lnTo>
                  <a:lnTo>
                    <a:pt x="38061" y="271233"/>
                  </a:lnTo>
                  <a:lnTo>
                    <a:pt x="38097" y="306422"/>
                  </a:lnTo>
                  <a:lnTo>
                    <a:pt x="39157" y="306939"/>
                  </a:lnTo>
                  <a:lnTo>
                    <a:pt x="70580" y="269777"/>
                  </a:lnTo>
                  <a:lnTo>
                    <a:pt x="107211" y="228143"/>
                  </a:lnTo>
                  <a:lnTo>
                    <a:pt x="138381" y="204775"/>
                  </a:lnTo>
                  <a:lnTo>
                    <a:pt x="150345" y="200651"/>
                  </a:lnTo>
                  <a:lnTo>
                    <a:pt x="149971" y="201500"/>
                  </a:lnTo>
                  <a:lnTo>
                    <a:pt x="138962" y="213337"/>
                  </a:lnTo>
                  <a:lnTo>
                    <a:pt x="91484" y="234986"/>
                  </a:lnTo>
                  <a:lnTo>
                    <a:pt x="46432" y="254003"/>
                  </a:lnTo>
                  <a:lnTo>
                    <a:pt x="21023" y="269875"/>
                  </a:lnTo>
                  <a:lnTo>
                    <a:pt x="18248" y="273050"/>
                  </a:lnTo>
                  <a:lnTo>
                    <a:pt x="17458" y="276225"/>
                  </a:lnTo>
                  <a:lnTo>
                    <a:pt x="17988" y="279400"/>
                  </a:lnTo>
                  <a:lnTo>
                    <a:pt x="21400" y="285750"/>
                  </a:lnTo>
                  <a:lnTo>
                    <a:pt x="23792" y="288925"/>
                  </a:lnTo>
                  <a:lnTo>
                    <a:pt x="5715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6" name="SMARTInkShape-2442"/>
            <p:cNvSpPr/>
            <p:nvPr/>
          </p:nvSpPr>
          <p:spPr>
            <a:xfrm>
              <a:off x="5410844" y="3070368"/>
              <a:ext cx="208907" cy="157456"/>
            </a:xfrm>
            <a:custGeom>
              <a:avLst/>
              <a:gdLst/>
              <a:ahLst/>
              <a:cxnLst/>
              <a:rect l="0" t="0" r="0" b="0"/>
              <a:pathLst>
                <a:path w="208907" h="157456">
                  <a:moveTo>
                    <a:pt x="161281" y="63357"/>
                  </a:moveTo>
                  <a:lnTo>
                    <a:pt x="161281" y="35910"/>
                  </a:lnTo>
                  <a:lnTo>
                    <a:pt x="158459" y="27170"/>
                  </a:lnTo>
                  <a:lnTo>
                    <a:pt x="148024" y="7878"/>
                  </a:lnTo>
                  <a:lnTo>
                    <a:pt x="142918" y="4146"/>
                  </a:lnTo>
                  <a:lnTo>
                    <a:pt x="128778" y="0"/>
                  </a:lnTo>
                  <a:lnTo>
                    <a:pt x="114733" y="979"/>
                  </a:lnTo>
                  <a:lnTo>
                    <a:pt x="100376" y="6000"/>
                  </a:lnTo>
                  <a:lnTo>
                    <a:pt x="61068" y="32416"/>
                  </a:lnTo>
                  <a:lnTo>
                    <a:pt x="23397" y="71002"/>
                  </a:lnTo>
                  <a:lnTo>
                    <a:pt x="6692" y="102967"/>
                  </a:lnTo>
                  <a:lnTo>
                    <a:pt x="806" y="132251"/>
                  </a:lnTo>
                  <a:lnTo>
                    <a:pt x="0" y="145482"/>
                  </a:lnTo>
                  <a:lnTo>
                    <a:pt x="1902" y="149857"/>
                  </a:lnTo>
                  <a:lnTo>
                    <a:pt x="5287" y="152774"/>
                  </a:lnTo>
                  <a:lnTo>
                    <a:pt x="17341" y="156878"/>
                  </a:lnTo>
                  <a:lnTo>
                    <a:pt x="20871" y="157455"/>
                  </a:lnTo>
                  <a:lnTo>
                    <a:pt x="41008" y="148152"/>
                  </a:lnTo>
                  <a:lnTo>
                    <a:pt x="52440" y="137733"/>
                  </a:lnTo>
                  <a:lnTo>
                    <a:pt x="82738" y="90936"/>
                  </a:lnTo>
                  <a:lnTo>
                    <a:pt x="98968" y="46657"/>
                  </a:lnTo>
                  <a:lnTo>
                    <a:pt x="102601" y="38301"/>
                  </a:lnTo>
                  <a:lnTo>
                    <a:pt x="103111" y="38186"/>
                  </a:lnTo>
                  <a:lnTo>
                    <a:pt x="103678" y="40881"/>
                  </a:lnTo>
                  <a:lnTo>
                    <a:pt x="105163" y="67957"/>
                  </a:lnTo>
                  <a:lnTo>
                    <a:pt x="111727" y="84946"/>
                  </a:lnTo>
                  <a:lnTo>
                    <a:pt x="117385" y="93413"/>
                  </a:lnTo>
                  <a:lnTo>
                    <a:pt x="136633" y="109186"/>
                  </a:lnTo>
                  <a:lnTo>
                    <a:pt x="150679" y="115476"/>
                  </a:lnTo>
                  <a:lnTo>
                    <a:pt x="208906" y="1205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7" name="SMARTInkShape-2443"/>
            <p:cNvSpPr/>
            <p:nvPr/>
          </p:nvSpPr>
          <p:spPr>
            <a:xfrm>
              <a:off x="3724275" y="3019911"/>
              <a:ext cx="1330002" cy="275740"/>
            </a:xfrm>
            <a:custGeom>
              <a:avLst/>
              <a:gdLst/>
              <a:ahLst/>
              <a:cxnLst/>
              <a:rect l="0" t="0" r="0" b="0"/>
              <a:pathLst>
                <a:path w="1330002" h="275740">
                  <a:moveTo>
                    <a:pt x="0" y="113814"/>
                  </a:moveTo>
                  <a:lnTo>
                    <a:pt x="41684" y="118871"/>
                  </a:lnTo>
                  <a:lnTo>
                    <a:pt x="84553" y="122015"/>
                  </a:lnTo>
                  <a:lnTo>
                    <a:pt x="125712" y="122947"/>
                  </a:lnTo>
                  <a:lnTo>
                    <a:pt x="169775" y="123223"/>
                  </a:lnTo>
                  <a:lnTo>
                    <a:pt x="216344" y="123305"/>
                  </a:lnTo>
                  <a:lnTo>
                    <a:pt x="250670" y="120501"/>
                  </a:lnTo>
                  <a:lnTo>
                    <a:pt x="287092" y="116786"/>
                  </a:lnTo>
                  <a:lnTo>
                    <a:pt x="324446" y="115135"/>
                  </a:lnTo>
                  <a:lnTo>
                    <a:pt x="362215" y="114401"/>
                  </a:lnTo>
                  <a:lnTo>
                    <a:pt x="400168" y="114075"/>
                  </a:lnTo>
                  <a:lnTo>
                    <a:pt x="438202" y="113930"/>
                  </a:lnTo>
                  <a:lnTo>
                    <a:pt x="479096" y="113866"/>
                  </a:lnTo>
                  <a:lnTo>
                    <a:pt x="521965" y="113837"/>
                  </a:lnTo>
                  <a:lnTo>
                    <a:pt x="565712" y="113824"/>
                  </a:lnTo>
                  <a:lnTo>
                    <a:pt x="609850" y="113818"/>
                  </a:lnTo>
                  <a:lnTo>
                    <a:pt x="654161" y="113816"/>
                  </a:lnTo>
                  <a:lnTo>
                    <a:pt x="698549" y="113815"/>
                  </a:lnTo>
                  <a:lnTo>
                    <a:pt x="740149" y="116637"/>
                  </a:lnTo>
                  <a:lnTo>
                    <a:pt x="780864" y="120360"/>
                  </a:lnTo>
                  <a:lnTo>
                    <a:pt x="823654" y="122015"/>
                  </a:lnTo>
                  <a:lnTo>
                    <a:pt x="867366" y="122751"/>
                  </a:lnTo>
                  <a:lnTo>
                    <a:pt x="910429" y="123077"/>
                  </a:lnTo>
                  <a:lnTo>
                    <a:pt x="950735" y="123223"/>
                  </a:lnTo>
                  <a:lnTo>
                    <a:pt x="986994" y="123287"/>
                  </a:lnTo>
                  <a:lnTo>
                    <a:pt x="1020747" y="123316"/>
                  </a:lnTo>
                  <a:lnTo>
                    <a:pt x="1053388" y="123329"/>
                  </a:lnTo>
                  <a:lnTo>
                    <a:pt x="1096457" y="123336"/>
                  </a:lnTo>
                  <a:lnTo>
                    <a:pt x="1136030" y="123338"/>
                  </a:lnTo>
                  <a:lnTo>
                    <a:pt x="1174567" y="118282"/>
                  </a:lnTo>
                  <a:lnTo>
                    <a:pt x="1216851" y="114697"/>
                  </a:lnTo>
                  <a:lnTo>
                    <a:pt x="1258454" y="113930"/>
                  </a:lnTo>
                  <a:lnTo>
                    <a:pt x="1276104" y="113848"/>
                  </a:lnTo>
                  <a:lnTo>
                    <a:pt x="1279361" y="112779"/>
                  </a:lnTo>
                  <a:lnTo>
                    <a:pt x="1281532" y="111007"/>
                  </a:lnTo>
                  <a:lnTo>
                    <a:pt x="1285018" y="105616"/>
                  </a:lnTo>
                  <a:lnTo>
                    <a:pt x="1282672" y="102057"/>
                  </a:lnTo>
                  <a:lnTo>
                    <a:pt x="1252746" y="72256"/>
                  </a:lnTo>
                  <a:lnTo>
                    <a:pt x="1236783" y="60696"/>
                  </a:lnTo>
                  <a:lnTo>
                    <a:pt x="1195914" y="14451"/>
                  </a:lnTo>
                  <a:lnTo>
                    <a:pt x="1181584" y="0"/>
                  </a:lnTo>
                  <a:lnTo>
                    <a:pt x="1221226" y="601"/>
                  </a:lnTo>
                  <a:lnTo>
                    <a:pt x="1262035" y="12775"/>
                  </a:lnTo>
                  <a:lnTo>
                    <a:pt x="1304753" y="31313"/>
                  </a:lnTo>
                  <a:lnTo>
                    <a:pt x="1325627" y="50520"/>
                  </a:lnTo>
                  <a:lnTo>
                    <a:pt x="1330001" y="58519"/>
                  </a:lnTo>
                  <a:lnTo>
                    <a:pt x="1327407" y="84143"/>
                  </a:lnTo>
                  <a:lnTo>
                    <a:pt x="1314879" y="123602"/>
                  </a:lnTo>
                  <a:lnTo>
                    <a:pt x="1292741" y="169134"/>
                  </a:lnTo>
                  <a:lnTo>
                    <a:pt x="1274256" y="205880"/>
                  </a:lnTo>
                  <a:lnTo>
                    <a:pt x="1228725" y="2757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8" name="SMARTInkShape-2444"/>
            <p:cNvSpPr/>
            <p:nvPr/>
          </p:nvSpPr>
          <p:spPr>
            <a:xfrm>
              <a:off x="5926865" y="2934092"/>
              <a:ext cx="102461" cy="595742"/>
            </a:xfrm>
            <a:custGeom>
              <a:avLst/>
              <a:gdLst/>
              <a:ahLst/>
              <a:cxnLst/>
              <a:rect l="0" t="0" r="0" b="0"/>
              <a:pathLst>
                <a:path w="102461" h="595742">
                  <a:moveTo>
                    <a:pt x="102460" y="9133"/>
                  </a:moveTo>
                  <a:lnTo>
                    <a:pt x="97404" y="9133"/>
                  </a:lnTo>
                  <a:lnTo>
                    <a:pt x="95914" y="8075"/>
                  </a:lnTo>
                  <a:lnTo>
                    <a:pt x="94921" y="6311"/>
                  </a:lnTo>
                  <a:lnTo>
                    <a:pt x="94259" y="4076"/>
                  </a:lnTo>
                  <a:lnTo>
                    <a:pt x="92759" y="2587"/>
                  </a:lnTo>
                  <a:lnTo>
                    <a:pt x="84850" y="0"/>
                  </a:lnTo>
                  <a:lnTo>
                    <a:pt x="70279" y="26158"/>
                  </a:lnTo>
                  <a:lnTo>
                    <a:pt x="66114" y="64625"/>
                  </a:lnTo>
                  <a:lnTo>
                    <a:pt x="64880" y="106126"/>
                  </a:lnTo>
                  <a:lnTo>
                    <a:pt x="64514" y="145234"/>
                  </a:lnTo>
                  <a:lnTo>
                    <a:pt x="64405" y="188689"/>
                  </a:lnTo>
                  <a:lnTo>
                    <a:pt x="64373" y="235078"/>
                  </a:lnTo>
                  <a:lnTo>
                    <a:pt x="64364" y="282337"/>
                  </a:lnTo>
                  <a:lnTo>
                    <a:pt x="69418" y="324797"/>
                  </a:lnTo>
                  <a:lnTo>
                    <a:pt x="72561" y="364189"/>
                  </a:lnTo>
                  <a:lnTo>
                    <a:pt x="73493" y="402672"/>
                  </a:lnTo>
                  <a:lnTo>
                    <a:pt x="73770" y="440885"/>
                  </a:lnTo>
                  <a:lnTo>
                    <a:pt x="73851" y="479019"/>
                  </a:lnTo>
                  <a:lnTo>
                    <a:pt x="73869" y="510071"/>
                  </a:lnTo>
                  <a:lnTo>
                    <a:pt x="73880" y="551965"/>
                  </a:lnTo>
                  <a:lnTo>
                    <a:pt x="73882" y="561521"/>
                  </a:lnTo>
                  <a:lnTo>
                    <a:pt x="68240" y="577783"/>
                  </a:lnTo>
                  <a:lnTo>
                    <a:pt x="63771" y="585083"/>
                  </a:lnTo>
                  <a:lnTo>
                    <a:pt x="58676" y="589949"/>
                  </a:lnTo>
                  <a:lnTo>
                    <a:pt x="47370" y="595357"/>
                  </a:lnTo>
                  <a:lnTo>
                    <a:pt x="42450" y="595741"/>
                  </a:lnTo>
                  <a:lnTo>
                    <a:pt x="34161" y="593345"/>
                  </a:lnTo>
                  <a:lnTo>
                    <a:pt x="18488" y="575933"/>
                  </a:lnTo>
                  <a:lnTo>
                    <a:pt x="5495" y="555722"/>
                  </a:lnTo>
                  <a:lnTo>
                    <a:pt x="0" y="521158"/>
                  </a:lnTo>
                  <a:lnTo>
                    <a:pt x="1536" y="486819"/>
                  </a:lnTo>
                  <a:lnTo>
                    <a:pt x="5747" y="450038"/>
                  </a:lnTo>
                  <a:lnTo>
                    <a:pt x="16735" y="390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9" name="SMARTInkShape-2445"/>
            <p:cNvSpPr/>
            <p:nvPr/>
          </p:nvSpPr>
          <p:spPr>
            <a:xfrm>
              <a:off x="9811006" y="2925076"/>
              <a:ext cx="94995" cy="665850"/>
            </a:xfrm>
            <a:custGeom>
              <a:avLst/>
              <a:gdLst/>
              <a:ahLst/>
              <a:cxnLst/>
              <a:rect l="0" t="0" r="0" b="0"/>
              <a:pathLst>
                <a:path w="94995" h="665850">
                  <a:moveTo>
                    <a:pt x="18794" y="27674"/>
                  </a:moveTo>
                  <a:lnTo>
                    <a:pt x="11190" y="19011"/>
                  </a:lnTo>
                  <a:lnTo>
                    <a:pt x="1460" y="2139"/>
                  </a:lnTo>
                  <a:lnTo>
                    <a:pt x="1946" y="1126"/>
                  </a:lnTo>
                  <a:lnTo>
                    <a:pt x="3330" y="450"/>
                  </a:lnTo>
                  <a:lnTo>
                    <a:pt x="5309" y="0"/>
                  </a:lnTo>
                  <a:lnTo>
                    <a:pt x="6630" y="758"/>
                  </a:lnTo>
                  <a:lnTo>
                    <a:pt x="7509" y="2321"/>
                  </a:lnTo>
                  <a:lnTo>
                    <a:pt x="8747" y="12401"/>
                  </a:lnTo>
                  <a:lnTo>
                    <a:pt x="7978" y="24061"/>
                  </a:lnTo>
                  <a:lnTo>
                    <a:pt x="1037" y="66553"/>
                  </a:lnTo>
                  <a:lnTo>
                    <a:pt x="0" y="111632"/>
                  </a:lnTo>
                  <a:lnTo>
                    <a:pt x="877" y="148741"/>
                  </a:lnTo>
                  <a:lnTo>
                    <a:pt x="6313" y="187606"/>
                  </a:lnTo>
                  <a:lnTo>
                    <a:pt x="8393" y="232165"/>
                  </a:lnTo>
                  <a:lnTo>
                    <a:pt x="9010" y="278882"/>
                  </a:lnTo>
                  <a:lnTo>
                    <a:pt x="10250" y="326237"/>
                  </a:lnTo>
                  <a:lnTo>
                    <a:pt x="16851" y="373782"/>
                  </a:lnTo>
                  <a:lnTo>
                    <a:pt x="25508" y="421384"/>
                  </a:lnTo>
                  <a:lnTo>
                    <a:pt x="35835" y="469002"/>
                  </a:lnTo>
                  <a:lnTo>
                    <a:pt x="50772" y="515567"/>
                  </a:lnTo>
                  <a:lnTo>
                    <a:pt x="62370" y="556645"/>
                  </a:lnTo>
                  <a:lnTo>
                    <a:pt x="73569" y="595627"/>
                  </a:lnTo>
                  <a:lnTo>
                    <a:pt x="90135" y="641081"/>
                  </a:lnTo>
                  <a:lnTo>
                    <a:pt x="94994" y="6658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0" name="SMARTInkShape-2446"/>
            <p:cNvSpPr/>
            <p:nvPr/>
          </p:nvSpPr>
          <p:spPr>
            <a:xfrm>
              <a:off x="7719372" y="3067442"/>
              <a:ext cx="178459" cy="180584"/>
            </a:xfrm>
            <a:custGeom>
              <a:avLst/>
              <a:gdLst/>
              <a:ahLst/>
              <a:cxnLst/>
              <a:rect l="0" t="0" r="0" b="0"/>
              <a:pathLst>
                <a:path w="178459" h="180584">
                  <a:moveTo>
                    <a:pt x="53028" y="9133"/>
                  </a:moveTo>
                  <a:lnTo>
                    <a:pt x="92688" y="8075"/>
                  </a:lnTo>
                  <a:lnTo>
                    <a:pt x="115728" y="932"/>
                  </a:lnTo>
                  <a:lnTo>
                    <a:pt x="115995" y="491"/>
                  </a:lnTo>
                  <a:lnTo>
                    <a:pt x="113468" y="0"/>
                  </a:lnTo>
                  <a:lnTo>
                    <a:pt x="82527" y="744"/>
                  </a:lnTo>
                  <a:lnTo>
                    <a:pt x="37105" y="17932"/>
                  </a:lnTo>
                  <a:lnTo>
                    <a:pt x="6217" y="33762"/>
                  </a:lnTo>
                  <a:lnTo>
                    <a:pt x="473" y="40541"/>
                  </a:lnTo>
                  <a:lnTo>
                    <a:pt x="0" y="43830"/>
                  </a:lnTo>
                  <a:lnTo>
                    <a:pt x="742" y="47081"/>
                  </a:lnTo>
                  <a:lnTo>
                    <a:pt x="2296" y="50307"/>
                  </a:lnTo>
                  <a:lnTo>
                    <a:pt x="24708" y="59903"/>
                  </a:lnTo>
                  <a:lnTo>
                    <a:pt x="69149" y="72627"/>
                  </a:lnTo>
                  <a:lnTo>
                    <a:pt x="109600" y="85332"/>
                  </a:lnTo>
                  <a:lnTo>
                    <a:pt x="153220" y="98033"/>
                  </a:lnTo>
                  <a:lnTo>
                    <a:pt x="169172" y="107205"/>
                  </a:lnTo>
                  <a:lnTo>
                    <a:pt x="174907" y="112614"/>
                  </a:lnTo>
                  <a:lnTo>
                    <a:pt x="177673" y="117279"/>
                  </a:lnTo>
                  <a:lnTo>
                    <a:pt x="178458" y="121447"/>
                  </a:lnTo>
                  <a:lnTo>
                    <a:pt x="177923" y="125284"/>
                  </a:lnTo>
                  <a:lnTo>
                    <a:pt x="166040" y="135192"/>
                  </a:lnTo>
                  <a:lnTo>
                    <a:pt x="120592" y="157398"/>
                  </a:lnTo>
                  <a:lnTo>
                    <a:pt x="72078" y="1805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SMARTInkShape-2447"/>
            <p:cNvSpPr/>
            <p:nvPr/>
          </p:nvSpPr>
          <p:spPr>
            <a:xfrm>
              <a:off x="8306836" y="2752725"/>
              <a:ext cx="284715" cy="733426"/>
            </a:xfrm>
            <a:custGeom>
              <a:avLst/>
              <a:gdLst/>
              <a:ahLst/>
              <a:cxnLst/>
              <a:rect l="0" t="0" r="0" b="0"/>
              <a:pathLst>
                <a:path w="284715" h="733426">
                  <a:moveTo>
                    <a:pt x="179939" y="0"/>
                  </a:moveTo>
                  <a:lnTo>
                    <a:pt x="171738" y="0"/>
                  </a:lnTo>
                  <a:lnTo>
                    <a:pt x="160694" y="10113"/>
                  </a:lnTo>
                  <a:lnTo>
                    <a:pt x="131452" y="54248"/>
                  </a:lnTo>
                  <a:lnTo>
                    <a:pt x="109716" y="92156"/>
                  </a:lnTo>
                  <a:lnTo>
                    <a:pt x="84696" y="130199"/>
                  </a:lnTo>
                  <a:lnTo>
                    <a:pt x="62349" y="170399"/>
                  </a:lnTo>
                  <a:lnTo>
                    <a:pt x="45127" y="203791"/>
                  </a:lnTo>
                  <a:lnTo>
                    <a:pt x="32533" y="236977"/>
                  </a:lnTo>
                  <a:lnTo>
                    <a:pt x="22350" y="270423"/>
                  </a:lnTo>
                  <a:lnTo>
                    <a:pt x="10769" y="306455"/>
                  </a:lnTo>
                  <a:lnTo>
                    <a:pt x="4211" y="340813"/>
                  </a:lnTo>
                  <a:lnTo>
                    <a:pt x="1296" y="374781"/>
                  </a:lnTo>
                  <a:lnTo>
                    <a:pt x="0" y="411044"/>
                  </a:lnTo>
                  <a:lnTo>
                    <a:pt x="2247" y="445506"/>
                  </a:lnTo>
                  <a:lnTo>
                    <a:pt x="6774" y="478461"/>
                  </a:lnTo>
                  <a:lnTo>
                    <a:pt x="12313" y="510746"/>
                  </a:lnTo>
                  <a:lnTo>
                    <a:pt x="21124" y="542734"/>
                  </a:lnTo>
                  <a:lnTo>
                    <a:pt x="40808" y="587671"/>
                  </a:lnTo>
                  <a:lnTo>
                    <a:pt x="66749" y="627797"/>
                  </a:lnTo>
                  <a:lnTo>
                    <a:pt x="88357" y="652612"/>
                  </a:lnTo>
                  <a:lnTo>
                    <a:pt x="133048" y="683375"/>
                  </a:lnTo>
                  <a:lnTo>
                    <a:pt x="168868" y="706365"/>
                  </a:lnTo>
                  <a:lnTo>
                    <a:pt x="206880" y="724467"/>
                  </a:lnTo>
                  <a:lnTo>
                    <a:pt x="248012" y="730771"/>
                  </a:lnTo>
                  <a:lnTo>
                    <a:pt x="284714" y="733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13" name="SMARTInkShape-Group320"/>
          <p:cNvGrpSpPr/>
          <p:nvPr/>
        </p:nvGrpSpPr>
        <p:grpSpPr>
          <a:xfrm>
            <a:off x="5886450" y="3914775"/>
            <a:ext cx="3313650" cy="654141"/>
            <a:chOff x="5886450" y="3914775"/>
            <a:chExt cx="3313650" cy="654141"/>
          </a:xfrm>
        </p:grpSpPr>
        <p:sp>
          <p:nvSpPr>
            <p:cNvPr id="703" name="SMARTInkShape-2448"/>
            <p:cNvSpPr/>
            <p:nvPr/>
          </p:nvSpPr>
          <p:spPr>
            <a:xfrm>
              <a:off x="5886450" y="4143782"/>
              <a:ext cx="869149" cy="151994"/>
            </a:xfrm>
            <a:custGeom>
              <a:avLst/>
              <a:gdLst/>
              <a:ahLst/>
              <a:cxnLst/>
              <a:rect l="0" t="0" r="0" b="0"/>
              <a:pathLst>
                <a:path w="869149" h="151994">
                  <a:moveTo>
                    <a:pt x="0" y="28168"/>
                  </a:moveTo>
                  <a:lnTo>
                    <a:pt x="45605" y="34714"/>
                  </a:lnTo>
                  <a:lnTo>
                    <a:pt x="83951" y="37869"/>
                  </a:lnTo>
                  <a:lnTo>
                    <a:pt x="128356" y="43978"/>
                  </a:lnTo>
                  <a:lnTo>
                    <a:pt x="175027" y="46258"/>
                  </a:lnTo>
                  <a:lnTo>
                    <a:pt x="222369" y="46934"/>
                  </a:lnTo>
                  <a:lnTo>
                    <a:pt x="269910" y="48192"/>
                  </a:lnTo>
                  <a:lnTo>
                    <a:pt x="317510" y="53739"/>
                  </a:lnTo>
                  <a:lnTo>
                    <a:pt x="365128" y="56911"/>
                  </a:lnTo>
                  <a:lnTo>
                    <a:pt x="412751" y="63025"/>
                  </a:lnTo>
                  <a:lnTo>
                    <a:pt x="460375" y="65307"/>
                  </a:lnTo>
                  <a:lnTo>
                    <a:pt x="506942" y="65984"/>
                  </a:lnTo>
                  <a:lnTo>
                    <a:pt x="548021" y="67242"/>
                  </a:lnTo>
                  <a:lnTo>
                    <a:pt x="588063" y="72789"/>
                  </a:lnTo>
                  <a:lnTo>
                    <a:pt x="631911" y="74903"/>
                  </a:lnTo>
                  <a:lnTo>
                    <a:pt x="672185" y="76588"/>
                  </a:lnTo>
                  <a:lnTo>
                    <a:pt x="713046" y="82261"/>
                  </a:lnTo>
                  <a:lnTo>
                    <a:pt x="760195" y="84412"/>
                  </a:lnTo>
                  <a:lnTo>
                    <a:pt x="802880" y="82317"/>
                  </a:lnTo>
                  <a:lnTo>
                    <a:pt x="850178" y="68827"/>
                  </a:lnTo>
                  <a:lnTo>
                    <a:pt x="852535" y="67974"/>
                  </a:lnTo>
                  <a:lnTo>
                    <a:pt x="853048" y="65288"/>
                  </a:lnTo>
                  <a:lnTo>
                    <a:pt x="850796" y="56660"/>
                  </a:lnTo>
                  <a:lnTo>
                    <a:pt x="843445" y="48593"/>
                  </a:lnTo>
                  <a:lnTo>
                    <a:pt x="824585" y="38100"/>
                  </a:lnTo>
                  <a:lnTo>
                    <a:pt x="781527" y="18679"/>
                  </a:lnTo>
                  <a:lnTo>
                    <a:pt x="767504" y="13367"/>
                  </a:lnTo>
                  <a:lnTo>
                    <a:pt x="738539" y="9678"/>
                  </a:lnTo>
                  <a:lnTo>
                    <a:pt x="736836" y="8433"/>
                  </a:lnTo>
                  <a:lnTo>
                    <a:pt x="735698" y="6545"/>
                  </a:lnTo>
                  <a:lnTo>
                    <a:pt x="734940" y="4227"/>
                  </a:lnTo>
                  <a:lnTo>
                    <a:pt x="736552" y="2683"/>
                  </a:lnTo>
                  <a:lnTo>
                    <a:pt x="747875" y="508"/>
                  </a:lnTo>
                  <a:lnTo>
                    <a:pt x="755017" y="0"/>
                  </a:lnTo>
                  <a:lnTo>
                    <a:pt x="794986" y="10008"/>
                  </a:lnTo>
                  <a:lnTo>
                    <a:pt x="837190" y="21994"/>
                  </a:lnTo>
                  <a:lnTo>
                    <a:pt x="856363" y="31395"/>
                  </a:lnTo>
                  <a:lnTo>
                    <a:pt x="868746" y="45940"/>
                  </a:lnTo>
                  <a:lnTo>
                    <a:pt x="869148" y="52716"/>
                  </a:lnTo>
                  <a:lnTo>
                    <a:pt x="863949" y="68712"/>
                  </a:lnTo>
                  <a:lnTo>
                    <a:pt x="854179" y="85454"/>
                  </a:lnTo>
                  <a:lnTo>
                    <a:pt x="812775" y="121868"/>
                  </a:lnTo>
                  <a:lnTo>
                    <a:pt x="771525" y="1519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4" name="SMARTInkShape-2449"/>
            <p:cNvSpPr/>
            <p:nvPr/>
          </p:nvSpPr>
          <p:spPr>
            <a:xfrm>
              <a:off x="7143750" y="4095750"/>
              <a:ext cx="1" cy="28576"/>
            </a:xfrm>
            <a:custGeom>
              <a:avLst/>
              <a:gdLst/>
              <a:ahLst/>
              <a:cxnLst/>
              <a:rect l="0" t="0" r="0" b="0"/>
              <a:pathLst>
                <a:path w="1" h="28576">
                  <a:moveTo>
                    <a:pt x="0" y="2857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5" name="SMARTInkShape-2450"/>
            <p:cNvSpPr/>
            <p:nvPr/>
          </p:nvSpPr>
          <p:spPr>
            <a:xfrm>
              <a:off x="6994002" y="4133850"/>
              <a:ext cx="103386" cy="161926"/>
            </a:xfrm>
            <a:custGeom>
              <a:avLst/>
              <a:gdLst/>
              <a:ahLst/>
              <a:cxnLst/>
              <a:rect l="0" t="0" r="0" b="0"/>
              <a:pathLst>
                <a:path w="103386" h="161926">
                  <a:moveTo>
                    <a:pt x="54498" y="0"/>
                  </a:moveTo>
                  <a:lnTo>
                    <a:pt x="49442" y="0"/>
                  </a:lnTo>
                  <a:lnTo>
                    <a:pt x="44137" y="2822"/>
                  </a:lnTo>
                  <a:lnTo>
                    <a:pt x="36135" y="7604"/>
                  </a:lnTo>
                  <a:lnTo>
                    <a:pt x="6297" y="22390"/>
                  </a:lnTo>
                  <a:lnTo>
                    <a:pt x="1326" y="28648"/>
                  </a:lnTo>
                  <a:lnTo>
                    <a:pt x="0" y="31799"/>
                  </a:lnTo>
                  <a:lnTo>
                    <a:pt x="1233" y="36016"/>
                  </a:lnTo>
                  <a:lnTo>
                    <a:pt x="8247" y="46346"/>
                  </a:lnTo>
                  <a:lnTo>
                    <a:pt x="29152" y="64062"/>
                  </a:lnTo>
                  <a:lnTo>
                    <a:pt x="75867" y="84963"/>
                  </a:lnTo>
                  <a:lnTo>
                    <a:pt x="99406" y="103331"/>
                  </a:lnTo>
                  <a:lnTo>
                    <a:pt x="102428" y="109104"/>
                  </a:lnTo>
                  <a:lnTo>
                    <a:pt x="103385" y="115069"/>
                  </a:lnTo>
                  <a:lnTo>
                    <a:pt x="101625" y="126284"/>
                  </a:lnTo>
                  <a:lnTo>
                    <a:pt x="97316" y="134796"/>
                  </a:lnTo>
                  <a:lnTo>
                    <a:pt x="78826" y="150594"/>
                  </a:lnTo>
                  <a:lnTo>
                    <a:pt x="35448"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6" name="SMARTInkShape-2451"/>
            <p:cNvSpPr/>
            <p:nvPr/>
          </p:nvSpPr>
          <p:spPr>
            <a:xfrm>
              <a:off x="7181850" y="4164604"/>
              <a:ext cx="209551" cy="101617"/>
            </a:xfrm>
            <a:custGeom>
              <a:avLst/>
              <a:gdLst/>
              <a:ahLst/>
              <a:cxnLst/>
              <a:rect l="0" t="0" r="0" b="0"/>
              <a:pathLst>
                <a:path w="209551" h="101617">
                  <a:moveTo>
                    <a:pt x="0" y="83546"/>
                  </a:moveTo>
                  <a:lnTo>
                    <a:pt x="18314" y="83546"/>
                  </a:lnTo>
                  <a:lnTo>
                    <a:pt x="26837" y="80724"/>
                  </a:lnTo>
                  <a:lnTo>
                    <a:pt x="30591" y="78490"/>
                  </a:lnTo>
                  <a:lnTo>
                    <a:pt x="45989" y="60176"/>
                  </a:lnTo>
                  <a:lnTo>
                    <a:pt x="61492" y="27659"/>
                  </a:lnTo>
                  <a:lnTo>
                    <a:pt x="64371" y="17080"/>
                  </a:lnTo>
                  <a:lnTo>
                    <a:pt x="64081" y="12777"/>
                  </a:lnTo>
                  <a:lnTo>
                    <a:pt x="60936" y="5173"/>
                  </a:lnTo>
                  <a:lnTo>
                    <a:pt x="58616" y="2723"/>
                  </a:lnTo>
                  <a:lnTo>
                    <a:pt x="53215" y="0"/>
                  </a:lnTo>
                  <a:lnTo>
                    <a:pt x="44466" y="1611"/>
                  </a:lnTo>
                  <a:lnTo>
                    <a:pt x="39168" y="3523"/>
                  </a:lnTo>
                  <a:lnTo>
                    <a:pt x="35637" y="6914"/>
                  </a:lnTo>
                  <a:lnTo>
                    <a:pt x="24448" y="33525"/>
                  </a:lnTo>
                  <a:lnTo>
                    <a:pt x="23707" y="38557"/>
                  </a:lnTo>
                  <a:lnTo>
                    <a:pt x="25706" y="46970"/>
                  </a:lnTo>
                  <a:lnTo>
                    <a:pt x="32945" y="54237"/>
                  </a:lnTo>
                  <a:lnTo>
                    <a:pt x="37838" y="57657"/>
                  </a:lnTo>
                  <a:lnTo>
                    <a:pt x="43218" y="58879"/>
                  </a:lnTo>
                  <a:lnTo>
                    <a:pt x="54838" y="57413"/>
                  </a:lnTo>
                  <a:lnTo>
                    <a:pt x="101034" y="45902"/>
                  </a:lnTo>
                  <a:lnTo>
                    <a:pt x="105935" y="48471"/>
                  </a:lnTo>
                  <a:lnTo>
                    <a:pt x="122761" y="63800"/>
                  </a:lnTo>
                  <a:lnTo>
                    <a:pt x="128643" y="72301"/>
                  </a:lnTo>
                  <a:lnTo>
                    <a:pt x="133375" y="80665"/>
                  </a:lnTo>
                  <a:lnTo>
                    <a:pt x="142533" y="91438"/>
                  </a:lnTo>
                  <a:lnTo>
                    <a:pt x="153659" y="97637"/>
                  </a:lnTo>
                  <a:lnTo>
                    <a:pt x="178049" y="101616"/>
                  </a:lnTo>
                  <a:lnTo>
                    <a:pt x="187789" y="99338"/>
                  </a:lnTo>
                  <a:lnTo>
                    <a:pt x="191867" y="97249"/>
                  </a:lnTo>
                  <a:lnTo>
                    <a:pt x="194587" y="93740"/>
                  </a:lnTo>
                  <a:lnTo>
                    <a:pt x="207246" y="49922"/>
                  </a:lnTo>
                  <a:lnTo>
                    <a:pt x="209550" y="263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7" name="SMARTInkShape-2452"/>
            <p:cNvSpPr/>
            <p:nvPr/>
          </p:nvSpPr>
          <p:spPr>
            <a:xfrm>
              <a:off x="8420100" y="4125401"/>
              <a:ext cx="418261" cy="443515"/>
            </a:xfrm>
            <a:custGeom>
              <a:avLst/>
              <a:gdLst/>
              <a:ahLst/>
              <a:cxnLst/>
              <a:rect l="0" t="0" r="0" b="0"/>
              <a:pathLst>
                <a:path w="418261" h="443515">
                  <a:moveTo>
                    <a:pt x="0" y="46549"/>
                  </a:moveTo>
                  <a:lnTo>
                    <a:pt x="1059" y="56270"/>
                  </a:lnTo>
                  <a:lnTo>
                    <a:pt x="10759" y="96948"/>
                  </a:lnTo>
                  <a:lnTo>
                    <a:pt x="19246" y="109871"/>
                  </a:lnTo>
                  <a:lnTo>
                    <a:pt x="25530" y="114163"/>
                  </a:lnTo>
                  <a:lnTo>
                    <a:pt x="40980" y="118933"/>
                  </a:lnTo>
                  <a:lnTo>
                    <a:pt x="48487" y="117030"/>
                  </a:lnTo>
                  <a:lnTo>
                    <a:pt x="82245" y="92755"/>
                  </a:lnTo>
                  <a:lnTo>
                    <a:pt x="92293" y="79785"/>
                  </a:lnTo>
                  <a:lnTo>
                    <a:pt x="110736" y="46104"/>
                  </a:lnTo>
                  <a:lnTo>
                    <a:pt x="121893" y="38220"/>
                  </a:lnTo>
                  <a:lnTo>
                    <a:pt x="126572" y="82708"/>
                  </a:lnTo>
                  <a:lnTo>
                    <a:pt x="128832" y="92880"/>
                  </a:lnTo>
                  <a:lnTo>
                    <a:pt x="133513" y="100720"/>
                  </a:lnTo>
                  <a:lnTo>
                    <a:pt x="147180" y="112253"/>
                  </a:lnTo>
                  <a:lnTo>
                    <a:pt x="155271" y="114693"/>
                  </a:lnTo>
                  <a:lnTo>
                    <a:pt x="172726" y="114582"/>
                  </a:lnTo>
                  <a:lnTo>
                    <a:pt x="179708" y="112013"/>
                  </a:lnTo>
                  <a:lnTo>
                    <a:pt x="212310" y="86829"/>
                  </a:lnTo>
                  <a:lnTo>
                    <a:pt x="224182" y="71859"/>
                  </a:lnTo>
                  <a:lnTo>
                    <a:pt x="232987" y="57798"/>
                  </a:lnTo>
                  <a:lnTo>
                    <a:pt x="245510" y="48030"/>
                  </a:lnTo>
                  <a:lnTo>
                    <a:pt x="246224" y="48595"/>
                  </a:lnTo>
                  <a:lnTo>
                    <a:pt x="248286" y="54446"/>
                  </a:lnTo>
                  <a:lnTo>
                    <a:pt x="270024" y="86560"/>
                  </a:lnTo>
                  <a:lnTo>
                    <a:pt x="275265" y="88040"/>
                  </a:lnTo>
                  <a:lnTo>
                    <a:pt x="289557" y="86862"/>
                  </a:lnTo>
                  <a:lnTo>
                    <a:pt x="300848" y="82810"/>
                  </a:lnTo>
                  <a:lnTo>
                    <a:pt x="326701" y="67474"/>
                  </a:lnTo>
                  <a:lnTo>
                    <a:pt x="359742" y="23325"/>
                  </a:lnTo>
                  <a:lnTo>
                    <a:pt x="374819" y="7095"/>
                  </a:lnTo>
                  <a:lnTo>
                    <a:pt x="382839" y="2556"/>
                  </a:lnTo>
                  <a:lnTo>
                    <a:pt x="393304" y="0"/>
                  </a:lnTo>
                  <a:lnTo>
                    <a:pt x="396611" y="2816"/>
                  </a:lnTo>
                  <a:lnTo>
                    <a:pt x="412716" y="38791"/>
                  </a:lnTo>
                  <a:lnTo>
                    <a:pt x="417209" y="86349"/>
                  </a:lnTo>
                  <a:lnTo>
                    <a:pt x="418260" y="120682"/>
                  </a:lnTo>
                  <a:lnTo>
                    <a:pt x="417668" y="153580"/>
                  </a:lnTo>
                  <a:lnTo>
                    <a:pt x="413877" y="185841"/>
                  </a:lnTo>
                  <a:lnTo>
                    <a:pt x="408665" y="217818"/>
                  </a:lnTo>
                  <a:lnTo>
                    <a:pt x="402820" y="249668"/>
                  </a:lnTo>
                  <a:lnTo>
                    <a:pt x="393580" y="295233"/>
                  </a:lnTo>
                  <a:lnTo>
                    <a:pt x="384140" y="330842"/>
                  </a:lnTo>
                  <a:lnTo>
                    <a:pt x="368646" y="377441"/>
                  </a:lnTo>
                  <a:lnTo>
                    <a:pt x="340460" y="417533"/>
                  </a:lnTo>
                  <a:lnTo>
                    <a:pt x="323715" y="436341"/>
                  </a:lnTo>
                  <a:lnTo>
                    <a:pt x="307209" y="442040"/>
                  </a:lnTo>
                  <a:lnTo>
                    <a:pt x="286821" y="443514"/>
                  </a:lnTo>
                  <a:lnTo>
                    <a:pt x="267176" y="440642"/>
                  </a:lnTo>
                  <a:lnTo>
                    <a:pt x="260667" y="437336"/>
                  </a:lnTo>
                  <a:lnTo>
                    <a:pt x="256329" y="433015"/>
                  </a:lnTo>
                  <a:lnTo>
                    <a:pt x="253436" y="428018"/>
                  </a:lnTo>
                  <a:lnTo>
                    <a:pt x="249365" y="400759"/>
                  </a:lnTo>
                  <a:lnTo>
                    <a:pt x="254057" y="380717"/>
                  </a:lnTo>
                  <a:lnTo>
                    <a:pt x="269260" y="341981"/>
                  </a:lnTo>
                  <a:lnTo>
                    <a:pt x="291116" y="303755"/>
                  </a:lnTo>
                  <a:lnTo>
                    <a:pt x="352425" y="2179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8" name="SMARTInkShape-2453"/>
            <p:cNvSpPr/>
            <p:nvPr/>
          </p:nvSpPr>
          <p:spPr>
            <a:xfrm>
              <a:off x="8909913" y="4133850"/>
              <a:ext cx="110263" cy="142876"/>
            </a:xfrm>
            <a:custGeom>
              <a:avLst/>
              <a:gdLst/>
              <a:ahLst/>
              <a:cxnLst/>
              <a:rect l="0" t="0" r="0" b="0"/>
              <a:pathLst>
                <a:path w="110263" h="142876">
                  <a:moveTo>
                    <a:pt x="5487" y="38100"/>
                  </a:moveTo>
                  <a:lnTo>
                    <a:pt x="430" y="43156"/>
                  </a:lnTo>
                  <a:lnTo>
                    <a:pt x="0" y="46763"/>
                  </a:lnTo>
                  <a:lnTo>
                    <a:pt x="6983" y="86403"/>
                  </a:lnTo>
                  <a:lnTo>
                    <a:pt x="26864" y="115265"/>
                  </a:lnTo>
                  <a:lnTo>
                    <a:pt x="59946" y="136331"/>
                  </a:lnTo>
                  <a:lnTo>
                    <a:pt x="73598" y="140936"/>
                  </a:lnTo>
                  <a:lnTo>
                    <a:pt x="110223" y="142875"/>
                  </a:lnTo>
                  <a:lnTo>
                    <a:pt x="110250" y="137819"/>
                  </a:lnTo>
                  <a:lnTo>
                    <a:pt x="102655" y="113536"/>
                  </a:lnTo>
                  <a:lnTo>
                    <a:pt x="95073" y="97963"/>
                  </a:lnTo>
                  <a:lnTo>
                    <a:pt x="92927" y="82698"/>
                  </a:lnTo>
                  <a:lnTo>
                    <a:pt x="98977" y="35806"/>
                  </a:lnTo>
                  <a:lnTo>
                    <a:pt x="103038" y="18370"/>
                  </a:lnTo>
                  <a:lnTo>
                    <a:pt x="11026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9" name="SMARTInkShape-2454"/>
            <p:cNvSpPr/>
            <p:nvPr/>
          </p:nvSpPr>
          <p:spPr>
            <a:xfrm>
              <a:off x="8248650" y="3914775"/>
              <a:ext cx="111799" cy="371476"/>
            </a:xfrm>
            <a:custGeom>
              <a:avLst/>
              <a:gdLst/>
              <a:ahLst/>
              <a:cxnLst/>
              <a:rect l="0" t="0" r="0" b="0"/>
              <a:pathLst>
                <a:path w="111799" h="371476">
                  <a:moveTo>
                    <a:pt x="0" y="0"/>
                  </a:moveTo>
                  <a:lnTo>
                    <a:pt x="2822" y="47559"/>
                  </a:lnTo>
                  <a:lnTo>
                    <a:pt x="8201" y="90768"/>
                  </a:lnTo>
                  <a:lnTo>
                    <a:pt x="9133" y="127553"/>
                  </a:lnTo>
                  <a:lnTo>
                    <a:pt x="9409" y="165264"/>
                  </a:lnTo>
                  <a:lnTo>
                    <a:pt x="10561" y="210445"/>
                  </a:lnTo>
                  <a:lnTo>
                    <a:pt x="17123" y="249797"/>
                  </a:lnTo>
                  <a:lnTo>
                    <a:pt x="28488" y="289919"/>
                  </a:lnTo>
                  <a:lnTo>
                    <a:pt x="33122" y="297481"/>
                  </a:lnTo>
                  <a:lnTo>
                    <a:pt x="34782" y="298862"/>
                  </a:lnTo>
                  <a:lnTo>
                    <a:pt x="35888" y="298725"/>
                  </a:lnTo>
                  <a:lnTo>
                    <a:pt x="36625" y="297575"/>
                  </a:lnTo>
                  <a:lnTo>
                    <a:pt x="37664" y="290900"/>
                  </a:lnTo>
                  <a:lnTo>
                    <a:pt x="39072" y="265013"/>
                  </a:lnTo>
                  <a:lnTo>
                    <a:pt x="43118" y="251486"/>
                  </a:lnTo>
                  <a:lnTo>
                    <a:pt x="45679" y="247032"/>
                  </a:lnTo>
                  <a:lnTo>
                    <a:pt x="51346" y="242084"/>
                  </a:lnTo>
                  <a:lnTo>
                    <a:pt x="63036" y="242707"/>
                  </a:lnTo>
                  <a:lnTo>
                    <a:pt x="77758" y="247569"/>
                  </a:lnTo>
                  <a:lnTo>
                    <a:pt x="105856" y="268819"/>
                  </a:lnTo>
                  <a:lnTo>
                    <a:pt x="110547" y="281400"/>
                  </a:lnTo>
                  <a:lnTo>
                    <a:pt x="111798" y="289200"/>
                  </a:lnTo>
                  <a:lnTo>
                    <a:pt x="107544" y="306333"/>
                  </a:lnTo>
                  <a:lnTo>
                    <a:pt x="97539" y="324531"/>
                  </a:lnTo>
                  <a:lnTo>
                    <a:pt x="76173" y="349452"/>
                  </a:lnTo>
                  <a:lnTo>
                    <a:pt x="47625" y="371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0" name="SMARTInkShape-2455"/>
            <p:cNvSpPr/>
            <p:nvPr/>
          </p:nvSpPr>
          <p:spPr>
            <a:xfrm>
              <a:off x="7660281" y="3928423"/>
              <a:ext cx="329138" cy="341515"/>
            </a:xfrm>
            <a:custGeom>
              <a:avLst/>
              <a:gdLst/>
              <a:ahLst/>
              <a:cxnLst/>
              <a:rect l="0" t="0" r="0" b="0"/>
              <a:pathLst>
                <a:path w="329138" h="341515">
                  <a:moveTo>
                    <a:pt x="93069" y="234002"/>
                  </a:moveTo>
                  <a:lnTo>
                    <a:pt x="88013" y="228946"/>
                  </a:lnTo>
                  <a:lnTo>
                    <a:pt x="82708" y="226463"/>
                  </a:lnTo>
                  <a:lnTo>
                    <a:pt x="79812" y="225801"/>
                  </a:lnTo>
                  <a:lnTo>
                    <a:pt x="60566" y="229926"/>
                  </a:lnTo>
                  <a:lnTo>
                    <a:pt x="21997" y="251365"/>
                  </a:lnTo>
                  <a:lnTo>
                    <a:pt x="5182" y="265419"/>
                  </a:lnTo>
                  <a:lnTo>
                    <a:pt x="1092" y="271954"/>
                  </a:lnTo>
                  <a:lnTo>
                    <a:pt x="0" y="275178"/>
                  </a:lnTo>
                  <a:lnTo>
                    <a:pt x="1390" y="276270"/>
                  </a:lnTo>
                  <a:lnTo>
                    <a:pt x="19469" y="272860"/>
                  </a:lnTo>
                  <a:lnTo>
                    <a:pt x="60502" y="255767"/>
                  </a:lnTo>
                  <a:lnTo>
                    <a:pt x="86090" y="253290"/>
                  </a:lnTo>
                  <a:lnTo>
                    <a:pt x="87358" y="255328"/>
                  </a:lnTo>
                  <a:lnTo>
                    <a:pt x="83755" y="302895"/>
                  </a:lnTo>
                  <a:lnTo>
                    <a:pt x="88663" y="324853"/>
                  </a:lnTo>
                  <a:lnTo>
                    <a:pt x="96820" y="339708"/>
                  </a:lnTo>
                  <a:lnTo>
                    <a:pt x="100862" y="341514"/>
                  </a:lnTo>
                  <a:lnTo>
                    <a:pt x="110997" y="340699"/>
                  </a:lnTo>
                  <a:lnTo>
                    <a:pt x="154147" y="315485"/>
                  </a:lnTo>
                  <a:lnTo>
                    <a:pt x="183839" y="289895"/>
                  </a:lnTo>
                  <a:lnTo>
                    <a:pt x="219479" y="242303"/>
                  </a:lnTo>
                  <a:lnTo>
                    <a:pt x="248174" y="195033"/>
                  </a:lnTo>
                  <a:lnTo>
                    <a:pt x="279047" y="149987"/>
                  </a:lnTo>
                  <a:lnTo>
                    <a:pt x="304469" y="110515"/>
                  </a:lnTo>
                  <a:lnTo>
                    <a:pt x="324252" y="67653"/>
                  </a:lnTo>
                  <a:lnTo>
                    <a:pt x="329137" y="37135"/>
                  </a:lnTo>
                  <a:lnTo>
                    <a:pt x="322812" y="474"/>
                  </a:lnTo>
                  <a:lnTo>
                    <a:pt x="320314" y="0"/>
                  </a:lnTo>
                  <a:lnTo>
                    <a:pt x="311895" y="2296"/>
                  </a:lnTo>
                  <a:lnTo>
                    <a:pt x="295254" y="19651"/>
                  </a:lnTo>
                  <a:lnTo>
                    <a:pt x="277214" y="56077"/>
                  </a:lnTo>
                  <a:lnTo>
                    <a:pt x="261460" y="94971"/>
                  </a:lnTo>
                  <a:lnTo>
                    <a:pt x="248942" y="137630"/>
                  </a:lnTo>
                  <a:lnTo>
                    <a:pt x="248070" y="157303"/>
                  </a:lnTo>
                  <a:lnTo>
                    <a:pt x="256135" y="195803"/>
                  </a:lnTo>
                  <a:lnTo>
                    <a:pt x="267920" y="233982"/>
                  </a:lnTo>
                  <a:lnTo>
                    <a:pt x="286984" y="272098"/>
                  </a:lnTo>
                  <a:lnTo>
                    <a:pt x="321669" y="3197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1" name="SMARTInkShape-2456"/>
            <p:cNvSpPr/>
            <p:nvPr/>
          </p:nvSpPr>
          <p:spPr>
            <a:xfrm>
              <a:off x="7439025" y="4125466"/>
              <a:ext cx="152401" cy="122040"/>
            </a:xfrm>
            <a:custGeom>
              <a:avLst/>
              <a:gdLst/>
              <a:ahLst/>
              <a:cxnLst/>
              <a:rect l="0" t="0" r="0" b="0"/>
              <a:pathLst>
                <a:path w="152401" h="122040">
                  <a:moveTo>
                    <a:pt x="0" y="84584"/>
                  </a:moveTo>
                  <a:lnTo>
                    <a:pt x="8201" y="84584"/>
                  </a:lnTo>
                  <a:lnTo>
                    <a:pt x="19246" y="74471"/>
                  </a:lnTo>
                  <a:lnTo>
                    <a:pt x="30867" y="53012"/>
                  </a:lnTo>
                  <a:lnTo>
                    <a:pt x="36671" y="24921"/>
                  </a:lnTo>
                  <a:lnTo>
                    <a:pt x="37912" y="2709"/>
                  </a:lnTo>
                  <a:lnTo>
                    <a:pt x="36916" y="1426"/>
                  </a:lnTo>
                  <a:lnTo>
                    <a:pt x="32988" y="0"/>
                  </a:lnTo>
                  <a:lnTo>
                    <a:pt x="30459" y="1736"/>
                  </a:lnTo>
                  <a:lnTo>
                    <a:pt x="24826" y="9310"/>
                  </a:lnTo>
                  <a:lnTo>
                    <a:pt x="20762" y="25474"/>
                  </a:lnTo>
                  <a:lnTo>
                    <a:pt x="19557" y="48725"/>
                  </a:lnTo>
                  <a:lnTo>
                    <a:pt x="20447" y="54328"/>
                  </a:lnTo>
                  <a:lnTo>
                    <a:pt x="22098" y="58064"/>
                  </a:lnTo>
                  <a:lnTo>
                    <a:pt x="24257" y="60554"/>
                  </a:lnTo>
                  <a:lnTo>
                    <a:pt x="42465" y="69115"/>
                  </a:lnTo>
                  <a:lnTo>
                    <a:pt x="59090" y="69595"/>
                  </a:lnTo>
                  <a:lnTo>
                    <a:pt x="73887" y="66280"/>
                  </a:lnTo>
                  <a:lnTo>
                    <a:pt x="77833" y="63915"/>
                  </a:lnTo>
                  <a:lnTo>
                    <a:pt x="84334" y="58464"/>
                  </a:lnTo>
                  <a:lnTo>
                    <a:pt x="116852" y="41129"/>
                  </a:lnTo>
                  <a:lnTo>
                    <a:pt x="125312" y="38812"/>
                  </a:lnTo>
                  <a:lnTo>
                    <a:pt x="127991" y="39253"/>
                  </a:lnTo>
                  <a:lnTo>
                    <a:pt x="129777" y="40605"/>
                  </a:lnTo>
                  <a:lnTo>
                    <a:pt x="146399" y="85913"/>
                  </a:lnTo>
                  <a:lnTo>
                    <a:pt x="152354" y="122039"/>
                  </a:lnTo>
                  <a:lnTo>
                    <a:pt x="152400" y="560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2" name="SMARTInkShape-2457"/>
            <p:cNvSpPr/>
            <p:nvPr/>
          </p:nvSpPr>
          <p:spPr>
            <a:xfrm>
              <a:off x="9134475" y="4115427"/>
              <a:ext cx="65625" cy="189874"/>
            </a:xfrm>
            <a:custGeom>
              <a:avLst/>
              <a:gdLst/>
              <a:ahLst/>
              <a:cxnLst/>
              <a:rect l="0" t="0" r="0" b="0"/>
              <a:pathLst>
                <a:path w="65625" h="189874">
                  <a:moveTo>
                    <a:pt x="19050" y="37473"/>
                  </a:moveTo>
                  <a:lnTo>
                    <a:pt x="19050" y="32417"/>
                  </a:lnTo>
                  <a:lnTo>
                    <a:pt x="20109" y="30927"/>
                  </a:lnTo>
                  <a:lnTo>
                    <a:pt x="21872" y="29934"/>
                  </a:lnTo>
                  <a:lnTo>
                    <a:pt x="32234" y="28537"/>
                  </a:lnTo>
                  <a:lnTo>
                    <a:pt x="37364" y="28340"/>
                  </a:lnTo>
                  <a:lnTo>
                    <a:pt x="48709" y="22478"/>
                  </a:lnTo>
                  <a:lnTo>
                    <a:pt x="58690" y="13875"/>
                  </a:lnTo>
                  <a:lnTo>
                    <a:pt x="65624" y="1492"/>
                  </a:lnTo>
                  <a:lnTo>
                    <a:pt x="64915" y="785"/>
                  </a:lnTo>
                  <a:lnTo>
                    <a:pt x="61306" y="0"/>
                  </a:lnTo>
                  <a:lnTo>
                    <a:pt x="27856" y="7629"/>
                  </a:lnTo>
                  <a:lnTo>
                    <a:pt x="23862" y="10169"/>
                  </a:lnTo>
                  <a:lnTo>
                    <a:pt x="16602" y="18635"/>
                  </a:lnTo>
                  <a:lnTo>
                    <a:pt x="15302" y="24914"/>
                  </a:lnTo>
                  <a:lnTo>
                    <a:pt x="16679" y="40358"/>
                  </a:lnTo>
                  <a:lnTo>
                    <a:pt x="32731" y="74026"/>
                  </a:lnTo>
                  <a:lnTo>
                    <a:pt x="43800" y="92283"/>
                  </a:lnTo>
                  <a:lnTo>
                    <a:pt x="50512" y="111927"/>
                  </a:lnTo>
                  <a:lnTo>
                    <a:pt x="51377" y="131947"/>
                  </a:lnTo>
                  <a:lnTo>
                    <a:pt x="50127" y="141731"/>
                  </a:lnTo>
                  <a:lnTo>
                    <a:pt x="43093" y="155424"/>
                  </a:lnTo>
                  <a:lnTo>
                    <a:pt x="0" y="1898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23" name="SMARTInkShape-Group321"/>
          <p:cNvGrpSpPr/>
          <p:nvPr/>
        </p:nvGrpSpPr>
        <p:grpSpPr>
          <a:xfrm>
            <a:off x="5763656" y="4733925"/>
            <a:ext cx="1632802" cy="1191102"/>
            <a:chOff x="5763656" y="4733925"/>
            <a:chExt cx="1632802" cy="1191102"/>
          </a:xfrm>
        </p:grpSpPr>
        <p:sp>
          <p:nvSpPr>
            <p:cNvPr id="714" name="SMARTInkShape-2458"/>
            <p:cNvSpPr/>
            <p:nvPr/>
          </p:nvSpPr>
          <p:spPr>
            <a:xfrm>
              <a:off x="7269345" y="5288369"/>
              <a:ext cx="127113" cy="636658"/>
            </a:xfrm>
            <a:custGeom>
              <a:avLst/>
              <a:gdLst/>
              <a:ahLst/>
              <a:cxnLst/>
              <a:rect l="0" t="0" r="0" b="0"/>
              <a:pathLst>
                <a:path w="127113" h="636658">
                  <a:moveTo>
                    <a:pt x="36330" y="55156"/>
                  </a:moveTo>
                  <a:lnTo>
                    <a:pt x="36330" y="50100"/>
                  </a:lnTo>
                  <a:lnTo>
                    <a:pt x="41975" y="44795"/>
                  </a:lnTo>
                  <a:lnTo>
                    <a:pt x="62845" y="27710"/>
                  </a:lnTo>
                  <a:lnTo>
                    <a:pt x="69281" y="18969"/>
                  </a:lnTo>
                  <a:lnTo>
                    <a:pt x="72905" y="8098"/>
                  </a:lnTo>
                  <a:lnTo>
                    <a:pt x="73413" y="4734"/>
                  </a:lnTo>
                  <a:lnTo>
                    <a:pt x="72694" y="2491"/>
                  </a:lnTo>
                  <a:lnTo>
                    <a:pt x="71156" y="996"/>
                  </a:lnTo>
                  <a:lnTo>
                    <a:pt x="69072" y="0"/>
                  </a:lnTo>
                  <a:lnTo>
                    <a:pt x="67683" y="393"/>
                  </a:lnTo>
                  <a:lnTo>
                    <a:pt x="66758" y="1714"/>
                  </a:lnTo>
                  <a:lnTo>
                    <a:pt x="66140" y="3653"/>
                  </a:lnTo>
                  <a:lnTo>
                    <a:pt x="25959" y="39797"/>
                  </a:lnTo>
                  <a:lnTo>
                    <a:pt x="21137" y="52210"/>
                  </a:lnTo>
                  <a:lnTo>
                    <a:pt x="18423" y="71098"/>
                  </a:lnTo>
                  <a:lnTo>
                    <a:pt x="20610" y="80939"/>
                  </a:lnTo>
                  <a:lnTo>
                    <a:pt x="22675" y="85045"/>
                  </a:lnTo>
                  <a:lnTo>
                    <a:pt x="26169" y="87782"/>
                  </a:lnTo>
                  <a:lnTo>
                    <a:pt x="35694" y="90823"/>
                  </a:lnTo>
                  <a:lnTo>
                    <a:pt x="58014" y="87478"/>
                  </a:lnTo>
                  <a:lnTo>
                    <a:pt x="92942" y="69263"/>
                  </a:lnTo>
                  <a:lnTo>
                    <a:pt x="107705" y="57545"/>
                  </a:lnTo>
                  <a:lnTo>
                    <a:pt x="115677" y="45281"/>
                  </a:lnTo>
                  <a:lnTo>
                    <a:pt x="122988" y="29299"/>
                  </a:lnTo>
                  <a:lnTo>
                    <a:pt x="125852" y="25218"/>
                  </a:lnTo>
                  <a:lnTo>
                    <a:pt x="126703" y="21439"/>
                  </a:lnTo>
                  <a:lnTo>
                    <a:pt x="126211" y="17862"/>
                  </a:lnTo>
                  <a:lnTo>
                    <a:pt x="122876" y="9572"/>
                  </a:lnTo>
                  <a:lnTo>
                    <a:pt x="122602" y="9949"/>
                  </a:lnTo>
                  <a:lnTo>
                    <a:pt x="122103" y="46710"/>
                  </a:lnTo>
                  <a:lnTo>
                    <a:pt x="122064" y="94096"/>
                  </a:lnTo>
                  <a:lnTo>
                    <a:pt x="122058" y="134427"/>
                  </a:lnTo>
                  <a:lnTo>
                    <a:pt x="122056" y="179891"/>
                  </a:lnTo>
                  <a:lnTo>
                    <a:pt x="123114" y="212194"/>
                  </a:lnTo>
                  <a:lnTo>
                    <a:pt x="127112" y="247718"/>
                  </a:lnTo>
                  <a:lnTo>
                    <a:pt x="126773" y="284671"/>
                  </a:lnTo>
                  <a:lnTo>
                    <a:pt x="124151" y="321205"/>
                  </a:lnTo>
                  <a:lnTo>
                    <a:pt x="122987" y="355081"/>
                  </a:lnTo>
                  <a:lnTo>
                    <a:pt x="122469" y="390598"/>
                  </a:lnTo>
                  <a:lnTo>
                    <a:pt x="121181" y="426491"/>
                  </a:lnTo>
                  <a:lnTo>
                    <a:pt x="117080" y="460083"/>
                  </a:lnTo>
                  <a:lnTo>
                    <a:pt x="111730" y="492651"/>
                  </a:lnTo>
                  <a:lnTo>
                    <a:pt x="105590" y="537915"/>
                  </a:lnTo>
                  <a:lnTo>
                    <a:pt x="100949" y="575315"/>
                  </a:lnTo>
                  <a:lnTo>
                    <a:pt x="89899" y="611341"/>
                  </a:lnTo>
                  <a:lnTo>
                    <a:pt x="78131" y="625494"/>
                  </a:lnTo>
                  <a:lnTo>
                    <a:pt x="70547" y="632231"/>
                  </a:lnTo>
                  <a:lnTo>
                    <a:pt x="63374" y="635666"/>
                  </a:lnTo>
                  <a:lnTo>
                    <a:pt x="49760" y="636657"/>
                  </a:lnTo>
                  <a:lnTo>
                    <a:pt x="39477" y="633570"/>
                  </a:lnTo>
                  <a:lnTo>
                    <a:pt x="35253" y="631266"/>
                  </a:lnTo>
                  <a:lnTo>
                    <a:pt x="27738" y="620239"/>
                  </a:lnTo>
                  <a:lnTo>
                    <a:pt x="20379" y="599001"/>
                  </a:lnTo>
                  <a:lnTo>
                    <a:pt x="12835" y="562750"/>
                  </a:lnTo>
                  <a:lnTo>
                    <a:pt x="4204" y="527170"/>
                  </a:lnTo>
                  <a:lnTo>
                    <a:pt x="0" y="489817"/>
                  </a:lnTo>
                  <a:lnTo>
                    <a:pt x="3811" y="451938"/>
                  </a:lnTo>
                  <a:lnTo>
                    <a:pt x="11643" y="413903"/>
                  </a:lnTo>
                  <a:lnTo>
                    <a:pt x="20667" y="370766"/>
                  </a:lnTo>
                  <a:lnTo>
                    <a:pt x="30043" y="324471"/>
                  </a:lnTo>
                  <a:lnTo>
                    <a:pt x="44580" y="282297"/>
                  </a:lnTo>
                  <a:lnTo>
                    <a:pt x="62293" y="237932"/>
                  </a:lnTo>
                  <a:lnTo>
                    <a:pt x="86183" y="191802"/>
                  </a:lnTo>
                  <a:lnTo>
                    <a:pt x="103005" y="1599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SMARTInkShape-2459"/>
            <p:cNvSpPr/>
            <p:nvPr/>
          </p:nvSpPr>
          <p:spPr>
            <a:xfrm>
              <a:off x="6981825" y="5219700"/>
              <a:ext cx="161926" cy="133351"/>
            </a:xfrm>
            <a:custGeom>
              <a:avLst/>
              <a:gdLst/>
              <a:ahLst/>
              <a:cxnLst/>
              <a:rect l="0" t="0" r="0" b="0"/>
              <a:pathLst>
                <a:path w="161926" h="133351">
                  <a:moveTo>
                    <a:pt x="0" y="0"/>
                  </a:moveTo>
                  <a:lnTo>
                    <a:pt x="22792" y="45585"/>
                  </a:lnTo>
                  <a:lnTo>
                    <a:pt x="40932" y="86920"/>
                  </a:lnTo>
                  <a:lnTo>
                    <a:pt x="50295" y="99661"/>
                  </a:lnTo>
                  <a:lnTo>
                    <a:pt x="65716" y="113443"/>
                  </a:lnTo>
                  <a:lnTo>
                    <a:pt x="61334" y="108990"/>
                  </a:lnTo>
                  <a:lnTo>
                    <a:pt x="53333" y="90854"/>
                  </a:lnTo>
                  <a:lnTo>
                    <a:pt x="52984" y="77069"/>
                  </a:lnTo>
                  <a:lnTo>
                    <a:pt x="61384" y="45915"/>
                  </a:lnTo>
                  <a:lnTo>
                    <a:pt x="69968" y="33460"/>
                  </a:lnTo>
                  <a:lnTo>
                    <a:pt x="79780" y="25453"/>
                  </a:lnTo>
                  <a:lnTo>
                    <a:pt x="87669" y="21896"/>
                  </a:lnTo>
                  <a:lnTo>
                    <a:pt x="108173" y="24950"/>
                  </a:lnTo>
                  <a:lnTo>
                    <a:pt x="134357" y="37614"/>
                  </a:lnTo>
                  <a:lnTo>
                    <a:pt x="147203" y="54464"/>
                  </a:lnTo>
                  <a:lnTo>
                    <a:pt x="16192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6" name="SMARTInkShape-2460"/>
            <p:cNvSpPr/>
            <p:nvPr/>
          </p:nvSpPr>
          <p:spPr>
            <a:xfrm>
              <a:off x="6915150" y="5276850"/>
              <a:ext cx="28576" cy="114301"/>
            </a:xfrm>
            <a:custGeom>
              <a:avLst/>
              <a:gdLst/>
              <a:ahLst/>
              <a:cxnLst/>
              <a:rect l="0" t="0" r="0" b="0"/>
              <a:pathLst>
                <a:path w="28576" h="114301">
                  <a:moveTo>
                    <a:pt x="0" y="0"/>
                  </a:moveTo>
                  <a:lnTo>
                    <a:pt x="0" y="8201"/>
                  </a:lnTo>
                  <a:lnTo>
                    <a:pt x="13257" y="54237"/>
                  </a:lnTo>
                  <a:lnTo>
                    <a:pt x="285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7" name="SMARTInkShape-2461"/>
            <p:cNvSpPr/>
            <p:nvPr/>
          </p:nvSpPr>
          <p:spPr>
            <a:xfrm>
              <a:off x="6525027" y="5097199"/>
              <a:ext cx="42900" cy="646377"/>
            </a:xfrm>
            <a:custGeom>
              <a:avLst/>
              <a:gdLst/>
              <a:ahLst/>
              <a:cxnLst/>
              <a:rect l="0" t="0" r="0" b="0"/>
              <a:pathLst>
                <a:path w="42900" h="646377">
                  <a:moveTo>
                    <a:pt x="18648" y="8201"/>
                  </a:moveTo>
                  <a:lnTo>
                    <a:pt x="18648" y="3145"/>
                  </a:lnTo>
                  <a:lnTo>
                    <a:pt x="17590" y="1655"/>
                  </a:lnTo>
                  <a:lnTo>
                    <a:pt x="15826" y="662"/>
                  </a:lnTo>
                  <a:lnTo>
                    <a:pt x="13592" y="0"/>
                  </a:lnTo>
                  <a:lnTo>
                    <a:pt x="12102" y="617"/>
                  </a:lnTo>
                  <a:lnTo>
                    <a:pt x="11109" y="2087"/>
                  </a:lnTo>
                  <a:lnTo>
                    <a:pt x="1636" y="43842"/>
                  </a:lnTo>
                  <a:lnTo>
                    <a:pt x="0" y="81328"/>
                  </a:lnTo>
                  <a:lnTo>
                    <a:pt x="4774" y="117121"/>
                  </a:lnTo>
                  <a:lnTo>
                    <a:pt x="7834" y="154539"/>
                  </a:lnTo>
                  <a:lnTo>
                    <a:pt x="8741" y="197493"/>
                  </a:lnTo>
                  <a:lnTo>
                    <a:pt x="11776" y="230972"/>
                  </a:lnTo>
                  <a:lnTo>
                    <a:pt x="15594" y="267019"/>
                  </a:lnTo>
                  <a:lnTo>
                    <a:pt x="17291" y="304206"/>
                  </a:lnTo>
                  <a:lnTo>
                    <a:pt x="20867" y="339078"/>
                  </a:lnTo>
                  <a:lnTo>
                    <a:pt x="24926" y="373274"/>
                  </a:lnTo>
                  <a:lnTo>
                    <a:pt x="26730" y="409639"/>
                  </a:lnTo>
                  <a:lnTo>
                    <a:pt x="30353" y="444145"/>
                  </a:lnTo>
                  <a:lnTo>
                    <a:pt x="35522" y="490500"/>
                  </a:lnTo>
                  <a:lnTo>
                    <a:pt x="39876" y="531046"/>
                  </a:lnTo>
                  <a:lnTo>
                    <a:pt x="42899" y="555960"/>
                  </a:lnTo>
                  <a:lnTo>
                    <a:pt x="39039" y="600645"/>
                  </a:lnTo>
                  <a:lnTo>
                    <a:pt x="37236" y="621818"/>
                  </a:lnTo>
                  <a:lnTo>
                    <a:pt x="28173" y="6463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8" name="SMARTInkShape-2462"/>
            <p:cNvSpPr/>
            <p:nvPr/>
          </p:nvSpPr>
          <p:spPr>
            <a:xfrm>
              <a:off x="6153150" y="5208246"/>
              <a:ext cx="140432" cy="129697"/>
            </a:xfrm>
            <a:custGeom>
              <a:avLst/>
              <a:gdLst/>
              <a:ahLst/>
              <a:cxnLst/>
              <a:rect l="0" t="0" r="0" b="0"/>
              <a:pathLst>
                <a:path w="140432" h="129697">
                  <a:moveTo>
                    <a:pt x="47625" y="1929"/>
                  </a:moveTo>
                  <a:lnTo>
                    <a:pt x="42569" y="6986"/>
                  </a:lnTo>
                  <a:lnTo>
                    <a:pt x="34368" y="25300"/>
                  </a:lnTo>
                  <a:lnTo>
                    <a:pt x="29719" y="54445"/>
                  </a:lnTo>
                  <a:lnTo>
                    <a:pt x="31624" y="95950"/>
                  </a:lnTo>
                  <a:lnTo>
                    <a:pt x="36280" y="112508"/>
                  </a:lnTo>
                  <a:lnTo>
                    <a:pt x="41877" y="119867"/>
                  </a:lnTo>
                  <a:lnTo>
                    <a:pt x="61092" y="129066"/>
                  </a:lnTo>
                  <a:lnTo>
                    <a:pt x="75130" y="129696"/>
                  </a:lnTo>
                  <a:lnTo>
                    <a:pt x="101388" y="121476"/>
                  </a:lnTo>
                  <a:lnTo>
                    <a:pt x="120587" y="102614"/>
                  </a:lnTo>
                  <a:lnTo>
                    <a:pt x="134625" y="71861"/>
                  </a:lnTo>
                  <a:lnTo>
                    <a:pt x="140431" y="46050"/>
                  </a:lnTo>
                  <a:lnTo>
                    <a:pt x="136144" y="28947"/>
                  </a:lnTo>
                  <a:lnTo>
                    <a:pt x="132038" y="19941"/>
                  </a:lnTo>
                  <a:lnTo>
                    <a:pt x="116187" y="7112"/>
                  </a:lnTo>
                  <a:lnTo>
                    <a:pt x="97146" y="0"/>
                  </a:lnTo>
                  <a:lnTo>
                    <a:pt x="50880" y="1465"/>
                  </a:lnTo>
                  <a:lnTo>
                    <a:pt x="0" y="114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9" name="SMARTInkShape-2463"/>
            <p:cNvSpPr/>
            <p:nvPr/>
          </p:nvSpPr>
          <p:spPr>
            <a:xfrm>
              <a:off x="6362700" y="5248275"/>
              <a:ext cx="114301" cy="104776"/>
            </a:xfrm>
            <a:custGeom>
              <a:avLst/>
              <a:gdLst/>
              <a:ahLst/>
              <a:cxnLst/>
              <a:rect l="0" t="0" r="0" b="0"/>
              <a:pathLst>
                <a:path w="114301" h="104776">
                  <a:moveTo>
                    <a:pt x="0" y="104775"/>
                  </a:moveTo>
                  <a:lnTo>
                    <a:pt x="0" y="96574"/>
                  </a:lnTo>
                  <a:lnTo>
                    <a:pt x="46692" y="62781"/>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0" name="SMARTInkShape-2464"/>
            <p:cNvSpPr/>
            <p:nvPr/>
          </p:nvSpPr>
          <p:spPr>
            <a:xfrm>
              <a:off x="5763656" y="4733925"/>
              <a:ext cx="284720" cy="1047751"/>
            </a:xfrm>
            <a:custGeom>
              <a:avLst/>
              <a:gdLst/>
              <a:ahLst/>
              <a:cxnLst/>
              <a:rect l="0" t="0" r="0" b="0"/>
              <a:pathLst>
                <a:path w="284720" h="1047751">
                  <a:moveTo>
                    <a:pt x="151369" y="0"/>
                  </a:moveTo>
                  <a:lnTo>
                    <a:pt x="146313" y="0"/>
                  </a:lnTo>
                  <a:lnTo>
                    <a:pt x="141008" y="8467"/>
                  </a:lnTo>
                  <a:lnTo>
                    <a:pt x="119313" y="55286"/>
                  </a:lnTo>
                  <a:lnTo>
                    <a:pt x="101488" y="94881"/>
                  </a:lnTo>
                  <a:lnTo>
                    <a:pt x="82955" y="138334"/>
                  </a:lnTo>
                  <a:lnTo>
                    <a:pt x="67363" y="180218"/>
                  </a:lnTo>
                  <a:lnTo>
                    <a:pt x="49337" y="226141"/>
                  </a:lnTo>
                  <a:lnTo>
                    <a:pt x="39700" y="260316"/>
                  </a:lnTo>
                  <a:lnTo>
                    <a:pt x="30830" y="296671"/>
                  </a:lnTo>
                  <a:lnTo>
                    <a:pt x="19832" y="333995"/>
                  </a:lnTo>
                  <a:lnTo>
                    <a:pt x="10711" y="374573"/>
                  </a:lnTo>
                  <a:lnTo>
                    <a:pt x="4188" y="417302"/>
                  </a:lnTo>
                  <a:lnTo>
                    <a:pt x="1288" y="460987"/>
                  </a:lnTo>
                  <a:lnTo>
                    <a:pt x="0" y="505097"/>
                  </a:lnTo>
                  <a:lnTo>
                    <a:pt x="486" y="548337"/>
                  </a:lnTo>
                  <a:lnTo>
                    <a:pt x="4229" y="588721"/>
                  </a:lnTo>
                  <a:lnTo>
                    <a:pt x="12243" y="630660"/>
                  </a:lnTo>
                  <a:lnTo>
                    <a:pt x="22861" y="673993"/>
                  </a:lnTo>
                  <a:lnTo>
                    <a:pt x="34635" y="717947"/>
                  </a:lnTo>
                  <a:lnTo>
                    <a:pt x="49746" y="756532"/>
                  </a:lnTo>
                  <a:lnTo>
                    <a:pt x="67045" y="792378"/>
                  </a:lnTo>
                  <a:lnTo>
                    <a:pt x="85316" y="829476"/>
                  </a:lnTo>
                  <a:lnTo>
                    <a:pt x="106843" y="864309"/>
                  </a:lnTo>
                  <a:lnTo>
                    <a:pt x="129463" y="897429"/>
                  </a:lnTo>
                  <a:lnTo>
                    <a:pt x="161106" y="944767"/>
                  </a:lnTo>
                  <a:lnTo>
                    <a:pt x="195765" y="985016"/>
                  </a:lnTo>
                  <a:lnTo>
                    <a:pt x="236456" y="1024775"/>
                  </a:lnTo>
                  <a:lnTo>
                    <a:pt x="254801" y="1037539"/>
                  </a:lnTo>
                  <a:lnTo>
                    <a:pt x="284719" y="1047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1" name="SMARTInkShape-2465"/>
            <p:cNvSpPr/>
            <p:nvPr/>
          </p:nvSpPr>
          <p:spPr>
            <a:xfrm>
              <a:off x="6572250" y="5260267"/>
              <a:ext cx="238075" cy="176293"/>
            </a:xfrm>
            <a:custGeom>
              <a:avLst/>
              <a:gdLst/>
              <a:ahLst/>
              <a:cxnLst/>
              <a:rect l="0" t="0" r="0" b="0"/>
              <a:pathLst>
                <a:path w="238075" h="176293">
                  <a:moveTo>
                    <a:pt x="0" y="45158"/>
                  </a:moveTo>
                  <a:lnTo>
                    <a:pt x="0" y="50215"/>
                  </a:lnTo>
                  <a:lnTo>
                    <a:pt x="1059" y="51704"/>
                  </a:lnTo>
                  <a:lnTo>
                    <a:pt x="2822" y="52697"/>
                  </a:lnTo>
                  <a:lnTo>
                    <a:pt x="45761" y="62768"/>
                  </a:lnTo>
                  <a:lnTo>
                    <a:pt x="85356" y="57377"/>
                  </a:lnTo>
                  <a:lnTo>
                    <a:pt x="104611" y="55881"/>
                  </a:lnTo>
                  <a:lnTo>
                    <a:pt x="120931" y="46749"/>
                  </a:lnTo>
                  <a:lnTo>
                    <a:pt x="143597" y="20072"/>
                  </a:lnTo>
                  <a:lnTo>
                    <a:pt x="149792" y="5857"/>
                  </a:lnTo>
                  <a:lnTo>
                    <a:pt x="149603" y="3083"/>
                  </a:lnTo>
                  <a:lnTo>
                    <a:pt x="148418" y="1234"/>
                  </a:lnTo>
                  <a:lnTo>
                    <a:pt x="146571" y="0"/>
                  </a:lnTo>
                  <a:lnTo>
                    <a:pt x="138874" y="1451"/>
                  </a:lnTo>
                  <a:lnTo>
                    <a:pt x="116684" y="11007"/>
                  </a:lnTo>
                  <a:lnTo>
                    <a:pt x="79305" y="50810"/>
                  </a:lnTo>
                  <a:lnTo>
                    <a:pt x="72289" y="61076"/>
                  </a:lnTo>
                  <a:lnTo>
                    <a:pt x="70417" y="65295"/>
                  </a:lnTo>
                  <a:lnTo>
                    <a:pt x="70228" y="69166"/>
                  </a:lnTo>
                  <a:lnTo>
                    <a:pt x="72841" y="76289"/>
                  </a:lnTo>
                  <a:lnTo>
                    <a:pt x="77136" y="78613"/>
                  </a:lnTo>
                  <a:lnTo>
                    <a:pt x="90374" y="81194"/>
                  </a:lnTo>
                  <a:lnTo>
                    <a:pt x="131140" y="75447"/>
                  </a:lnTo>
                  <a:lnTo>
                    <a:pt x="172414" y="75017"/>
                  </a:lnTo>
                  <a:lnTo>
                    <a:pt x="198194" y="81404"/>
                  </a:lnTo>
                  <a:lnTo>
                    <a:pt x="209089" y="87021"/>
                  </a:lnTo>
                  <a:lnTo>
                    <a:pt x="217460" y="101510"/>
                  </a:lnTo>
                  <a:lnTo>
                    <a:pt x="233679" y="147711"/>
                  </a:lnTo>
                  <a:lnTo>
                    <a:pt x="237951" y="176292"/>
                  </a:lnTo>
                  <a:lnTo>
                    <a:pt x="238074" y="172795"/>
                  </a:lnTo>
                  <a:lnTo>
                    <a:pt x="222934" y="125954"/>
                  </a:lnTo>
                  <a:lnTo>
                    <a:pt x="219837" y="84480"/>
                  </a:lnTo>
                  <a:lnTo>
                    <a:pt x="220472" y="66868"/>
                  </a:lnTo>
                  <a:lnTo>
                    <a:pt x="228600" y="45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2" name="SMARTInkShape-2466"/>
            <p:cNvSpPr/>
            <p:nvPr/>
          </p:nvSpPr>
          <p:spPr>
            <a:xfrm>
              <a:off x="6362700" y="5067300"/>
              <a:ext cx="57151" cy="723901"/>
            </a:xfrm>
            <a:custGeom>
              <a:avLst/>
              <a:gdLst/>
              <a:ahLst/>
              <a:cxnLst/>
              <a:rect l="0" t="0" r="0" b="0"/>
              <a:pathLst>
                <a:path w="57151" h="723901">
                  <a:moveTo>
                    <a:pt x="57150" y="0"/>
                  </a:moveTo>
                  <a:lnTo>
                    <a:pt x="42961" y="0"/>
                  </a:lnTo>
                  <a:lnTo>
                    <a:pt x="29427" y="5057"/>
                  </a:lnTo>
                  <a:lnTo>
                    <a:pt x="25968" y="7604"/>
                  </a:lnTo>
                  <a:lnTo>
                    <a:pt x="22125" y="13257"/>
                  </a:lnTo>
                  <a:lnTo>
                    <a:pt x="13112" y="54870"/>
                  </a:lnTo>
                  <a:lnTo>
                    <a:pt x="10589" y="92340"/>
                  </a:lnTo>
                  <a:lnTo>
                    <a:pt x="10898" y="131312"/>
                  </a:lnTo>
                  <a:lnTo>
                    <a:pt x="16165" y="176961"/>
                  </a:lnTo>
                  <a:lnTo>
                    <a:pt x="17768" y="211999"/>
                  </a:lnTo>
                  <a:lnTo>
                    <a:pt x="21302" y="251561"/>
                  </a:lnTo>
                  <a:lnTo>
                    <a:pt x="25343" y="291723"/>
                  </a:lnTo>
                  <a:lnTo>
                    <a:pt x="27139" y="327209"/>
                  </a:lnTo>
                  <a:lnTo>
                    <a:pt x="30759" y="363443"/>
                  </a:lnTo>
                  <a:lnTo>
                    <a:pt x="34837" y="399655"/>
                  </a:lnTo>
                  <a:lnTo>
                    <a:pt x="36650" y="433389"/>
                  </a:lnTo>
                  <a:lnTo>
                    <a:pt x="37456" y="468842"/>
                  </a:lnTo>
                  <a:lnTo>
                    <a:pt x="37813" y="504708"/>
                  </a:lnTo>
                  <a:lnTo>
                    <a:pt x="37973" y="538287"/>
                  </a:lnTo>
                  <a:lnTo>
                    <a:pt x="38062" y="581885"/>
                  </a:lnTo>
                  <a:lnTo>
                    <a:pt x="38089" y="621614"/>
                  </a:lnTo>
                  <a:lnTo>
                    <a:pt x="31552" y="665361"/>
                  </a:lnTo>
                  <a:lnTo>
                    <a:pt x="23910" y="709135"/>
                  </a:lnTo>
                  <a:lnTo>
                    <a:pt x="20174" y="714057"/>
                  </a:lnTo>
                  <a:lnTo>
                    <a:pt x="0" y="723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39" name="SMARTInkShape-Group322"/>
          <p:cNvGrpSpPr/>
          <p:nvPr/>
        </p:nvGrpSpPr>
        <p:grpSpPr>
          <a:xfrm>
            <a:off x="7908264" y="5125774"/>
            <a:ext cx="2962773" cy="836877"/>
            <a:chOff x="7908264" y="5125774"/>
            <a:chExt cx="2962773" cy="836877"/>
          </a:xfrm>
        </p:grpSpPr>
        <p:sp>
          <p:nvSpPr>
            <p:cNvPr id="724" name="SMARTInkShape-2467"/>
            <p:cNvSpPr/>
            <p:nvPr/>
          </p:nvSpPr>
          <p:spPr>
            <a:xfrm>
              <a:off x="10248900" y="5391150"/>
              <a:ext cx="66676" cy="209551"/>
            </a:xfrm>
            <a:custGeom>
              <a:avLst/>
              <a:gdLst/>
              <a:ahLst/>
              <a:cxnLst/>
              <a:rect l="0" t="0" r="0" b="0"/>
              <a:pathLst>
                <a:path w="66676" h="209551">
                  <a:moveTo>
                    <a:pt x="0" y="0"/>
                  </a:moveTo>
                  <a:lnTo>
                    <a:pt x="10361" y="44267"/>
                  </a:lnTo>
                  <a:lnTo>
                    <a:pt x="22391" y="87649"/>
                  </a:lnTo>
                  <a:lnTo>
                    <a:pt x="35299" y="130781"/>
                  </a:lnTo>
                  <a:lnTo>
                    <a:pt x="40093" y="151639"/>
                  </a:lnTo>
                  <a:lnTo>
                    <a:pt x="666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5" name="SMARTInkShape-2468"/>
            <p:cNvSpPr/>
            <p:nvPr/>
          </p:nvSpPr>
          <p:spPr>
            <a:xfrm>
              <a:off x="8536267" y="5295900"/>
              <a:ext cx="43710" cy="666751"/>
            </a:xfrm>
            <a:custGeom>
              <a:avLst/>
              <a:gdLst/>
              <a:ahLst/>
              <a:cxnLst/>
              <a:rect l="0" t="0" r="0" b="0"/>
              <a:pathLst>
                <a:path w="43710" h="666751">
                  <a:moveTo>
                    <a:pt x="36233" y="0"/>
                  </a:moveTo>
                  <a:lnTo>
                    <a:pt x="13843" y="0"/>
                  </a:lnTo>
                  <a:lnTo>
                    <a:pt x="10723" y="3175"/>
                  </a:lnTo>
                  <a:lnTo>
                    <a:pt x="4434" y="15170"/>
                  </a:lnTo>
                  <a:lnTo>
                    <a:pt x="0" y="34716"/>
                  </a:lnTo>
                  <a:lnTo>
                    <a:pt x="3743" y="79196"/>
                  </a:lnTo>
                  <a:lnTo>
                    <a:pt x="11554" y="124125"/>
                  </a:lnTo>
                  <a:lnTo>
                    <a:pt x="20572" y="169304"/>
                  </a:lnTo>
                  <a:lnTo>
                    <a:pt x="29947" y="216205"/>
                  </a:lnTo>
                  <a:lnTo>
                    <a:pt x="33439" y="250608"/>
                  </a:lnTo>
                  <a:lnTo>
                    <a:pt x="36049" y="287065"/>
                  </a:lnTo>
                  <a:lnTo>
                    <a:pt x="40737" y="324434"/>
                  </a:lnTo>
                  <a:lnTo>
                    <a:pt x="43527" y="362210"/>
                  </a:lnTo>
                  <a:lnTo>
                    <a:pt x="43709" y="399107"/>
                  </a:lnTo>
                  <a:lnTo>
                    <a:pt x="40261" y="433145"/>
                  </a:lnTo>
                  <a:lnTo>
                    <a:pt x="38023" y="468733"/>
                  </a:lnTo>
                  <a:lnTo>
                    <a:pt x="37029" y="503601"/>
                  </a:lnTo>
                  <a:lnTo>
                    <a:pt x="36469" y="547031"/>
                  </a:lnTo>
                  <a:lnTo>
                    <a:pt x="36303" y="586710"/>
                  </a:lnTo>
                  <a:lnTo>
                    <a:pt x="36247" y="632399"/>
                  </a:lnTo>
                  <a:lnTo>
                    <a:pt x="36233" y="666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6" name="SMARTInkShape-2469"/>
            <p:cNvSpPr/>
            <p:nvPr/>
          </p:nvSpPr>
          <p:spPr>
            <a:xfrm>
              <a:off x="10361690" y="5391150"/>
              <a:ext cx="77711" cy="142876"/>
            </a:xfrm>
            <a:custGeom>
              <a:avLst/>
              <a:gdLst/>
              <a:ahLst/>
              <a:cxnLst/>
              <a:rect l="0" t="0" r="0" b="0"/>
              <a:pathLst>
                <a:path w="77711" h="142876">
                  <a:moveTo>
                    <a:pt x="77710" y="0"/>
                  </a:moveTo>
                  <a:lnTo>
                    <a:pt x="58465" y="0"/>
                  </a:lnTo>
                  <a:lnTo>
                    <a:pt x="36730" y="10113"/>
                  </a:lnTo>
                  <a:lnTo>
                    <a:pt x="24925" y="20722"/>
                  </a:lnTo>
                  <a:lnTo>
                    <a:pt x="3666" y="49836"/>
                  </a:lnTo>
                  <a:lnTo>
                    <a:pt x="0" y="67658"/>
                  </a:lnTo>
                  <a:lnTo>
                    <a:pt x="1211" y="99913"/>
                  </a:lnTo>
                  <a:lnTo>
                    <a:pt x="7023" y="113550"/>
                  </a:lnTo>
                  <a:lnTo>
                    <a:pt x="3008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7" name="SMARTInkShape-2470"/>
            <p:cNvSpPr/>
            <p:nvPr/>
          </p:nvSpPr>
          <p:spPr>
            <a:xfrm>
              <a:off x="9829800" y="5407270"/>
              <a:ext cx="89327" cy="98181"/>
            </a:xfrm>
            <a:custGeom>
              <a:avLst/>
              <a:gdLst/>
              <a:ahLst/>
              <a:cxnLst/>
              <a:rect l="0" t="0" r="0" b="0"/>
              <a:pathLst>
                <a:path w="89327" h="98181">
                  <a:moveTo>
                    <a:pt x="0" y="79130"/>
                  </a:moveTo>
                  <a:lnTo>
                    <a:pt x="0" y="84187"/>
                  </a:lnTo>
                  <a:lnTo>
                    <a:pt x="2118" y="85676"/>
                  </a:lnTo>
                  <a:lnTo>
                    <a:pt x="21458" y="88263"/>
                  </a:lnTo>
                  <a:lnTo>
                    <a:pt x="41636" y="83482"/>
                  </a:lnTo>
                  <a:lnTo>
                    <a:pt x="68235" y="65839"/>
                  </a:lnTo>
                  <a:lnTo>
                    <a:pt x="77245" y="58053"/>
                  </a:lnTo>
                  <a:lnTo>
                    <a:pt x="88271" y="37608"/>
                  </a:lnTo>
                  <a:lnTo>
                    <a:pt x="89326" y="23281"/>
                  </a:lnTo>
                  <a:lnTo>
                    <a:pt x="88126" y="16498"/>
                  </a:lnTo>
                  <a:lnTo>
                    <a:pt x="81147" y="6138"/>
                  </a:lnTo>
                  <a:lnTo>
                    <a:pt x="76323" y="1894"/>
                  </a:lnTo>
                  <a:lnTo>
                    <a:pt x="72049" y="122"/>
                  </a:lnTo>
                  <a:lnTo>
                    <a:pt x="68142" y="0"/>
                  </a:lnTo>
                  <a:lnTo>
                    <a:pt x="44152" y="7408"/>
                  </a:lnTo>
                  <a:lnTo>
                    <a:pt x="29854" y="18679"/>
                  </a:lnTo>
                  <a:lnTo>
                    <a:pt x="15549" y="37229"/>
                  </a:lnTo>
                  <a:lnTo>
                    <a:pt x="13541" y="41671"/>
                  </a:lnTo>
                  <a:lnTo>
                    <a:pt x="14132" y="55073"/>
                  </a:lnTo>
                  <a:lnTo>
                    <a:pt x="18980" y="70555"/>
                  </a:lnTo>
                  <a:lnTo>
                    <a:pt x="28191" y="84491"/>
                  </a:lnTo>
                  <a:lnTo>
                    <a:pt x="57150" y="981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8" name="SMARTInkShape-2471"/>
            <p:cNvSpPr/>
            <p:nvPr/>
          </p:nvSpPr>
          <p:spPr>
            <a:xfrm>
              <a:off x="8401337" y="5305425"/>
              <a:ext cx="47339" cy="600076"/>
            </a:xfrm>
            <a:custGeom>
              <a:avLst/>
              <a:gdLst/>
              <a:ahLst/>
              <a:cxnLst/>
              <a:rect l="0" t="0" r="0" b="0"/>
              <a:pathLst>
                <a:path w="47339" h="600076">
                  <a:moveTo>
                    <a:pt x="47338" y="0"/>
                  </a:moveTo>
                  <a:lnTo>
                    <a:pt x="37225" y="5057"/>
                  </a:lnTo>
                  <a:lnTo>
                    <a:pt x="29438" y="13183"/>
                  </a:lnTo>
                  <a:lnTo>
                    <a:pt x="10759" y="45761"/>
                  </a:lnTo>
                  <a:lnTo>
                    <a:pt x="2986" y="90817"/>
                  </a:lnTo>
                  <a:lnTo>
                    <a:pt x="683" y="129214"/>
                  </a:lnTo>
                  <a:lnTo>
                    <a:pt x="0" y="170813"/>
                  </a:lnTo>
                  <a:lnTo>
                    <a:pt x="4855" y="211595"/>
                  </a:lnTo>
                  <a:lnTo>
                    <a:pt x="7939" y="255546"/>
                  </a:lnTo>
                  <a:lnTo>
                    <a:pt x="13910" y="302083"/>
                  </a:lnTo>
                  <a:lnTo>
                    <a:pt x="22381" y="344329"/>
                  </a:lnTo>
                  <a:lnTo>
                    <a:pt x="31594" y="383658"/>
                  </a:lnTo>
                  <a:lnTo>
                    <a:pt x="35970" y="422122"/>
                  </a:lnTo>
                  <a:lnTo>
                    <a:pt x="37267" y="460329"/>
                  </a:lnTo>
                  <a:lnTo>
                    <a:pt x="36647" y="504620"/>
                  </a:lnTo>
                  <a:lnTo>
                    <a:pt x="27431" y="550214"/>
                  </a:lnTo>
                  <a:lnTo>
                    <a:pt x="18763" y="600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SMARTInkShape-2472"/>
            <p:cNvSpPr/>
            <p:nvPr/>
          </p:nvSpPr>
          <p:spPr>
            <a:xfrm>
              <a:off x="9315450" y="5381625"/>
              <a:ext cx="85726" cy="47626"/>
            </a:xfrm>
            <a:custGeom>
              <a:avLst/>
              <a:gdLst/>
              <a:ahLst/>
              <a:cxnLst/>
              <a:rect l="0" t="0" r="0" b="0"/>
              <a:pathLst>
                <a:path w="85726" h="47626">
                  <a:moveTo>
                    <a:pt x="0" y="47625"/>
                  </a:moveTo>
                  <a:lnTo>
                    <a:pt x="7605" y="38962"/>
                  </a:lnTo>
                  <a:lnTo>
                    <a:pt x="22391" y="17034"/>
                  </a:lnTo>
                  <a:lnTo>
                    <a:pt x="41912" y="6694"/>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0" name="SMARTInkShape-2473"/>
            <p:cNvSpPr/>
            <p:nvPr/>
          </p:nvSpPr>
          <p:spPr>
            <a:xfrm>
              <a:off x="9710079" y="5345003"/>
              <a:ext cx="98229" cy="227123"/>
            </a:xfrm>
            <a:custGeom>
              <a:avLst/>
              <a:gdLst/>
              <a:ahLst/>
              <a:cxnLst/>
              <a:rect l="0" t="0" r="0" b="0"/>
              <a:pathLst>
                <a:path w="98229" h="227123">
                  <a:moveTo>
                    <a:pt x="33996" y="36622"/>
                  </a:moveTo>
                  <a:lnTo>
                    <a:pt x="33996" y="31566"/>
                  </a:lnTo>
                  <a:lnTo>
                    <a:pt x="37171" y="30076"/>
                  </a:lnTo>
                  <a:lnTo>
                    <a:pt x="59435" y="24863"/>
                  </a:lnTo>
                  <a:lnTo>
                    <a:pt x="82463" y="11986"/>
                  </a:lnTo>
                  <a:lnTo>
                    <a:pt x="83241" y="10673"/>
                  </a:lnTo>
                  <a:lnTo>
                    <a:pt x="82702" y="9798"/>
                  </a:lnTo>
                  <a:lnTo>
                    <a:pt x="81940" y="3509"/>
                  </a:lnTo>
                  <a:lnTo>
                    <a:pt x="78660" y="1847"/>
                  </a:lnTo>
                  <a:lnTo>
                    <a:pt x="66546" y="0"/>
                  </a:lnTo>
                  <a:lnTo>
                    <a:pt x="27412" y="6418"/>
                  </a:lnTo>
                  <a:lnTo>
                    <a:pt x="6175" y="14855"/>
                  </a:lnTo>
                  <a:lnTo>
                    <a:pt x="465" y="20951"/>
                  </a:lnTo>
                  <a:lnTo>
                    <a:pt x="0" y="25117"/>
                  </a:lnTo>
                  <a:lnTo>
                    <a:pt x="2306" y="35389"/>
                  </a:lnTo>
                  <a:lnTo>
                    <a:pt x="39864" y="79919"/>
                  </a:lnTo>
                  <a:lnTo>
                    <a:pt x="83709" y="119967"/>
                  </a:lnTo>
                  <a:lnTo>
                    <a:pt x="92427" y="135047"/>
                  </a:lnTo>
                  <a:lnTo>
                    <a:pt x="98228" y="166444"/>
                  </a:lnTo>
                  <a:lnTo>
                    <a:pt x="96763" y="181810"/>
                  </a:lnTo>
                  <a:lnTo>
                    <a:pt x="94892" y="187389"/>
                  </a:lnTo>
                  <a:lnTo>
                    <a:pt x="77085" y="210410"/>
                  </a:lnTo>
                  <a:lnTo>
                    <a:pt x="33996" y="2271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1" name="SMARTInkShape-2474"/>
            <p:cNvSpPr/>
            <p:nvPr/>
          </p:nvSpPr>
          <p:spPr>
            <a:xfrm>
              <a:off x="8582025" y="5334287"/>
              <a:ext cx="828676" cy="342614"/>
            </a:xfrm>
            <a:custGeom>
              <a:avLst/>
              <a:gdLst/>
              <a:ahLst/>
              <a:cxnLst/>
              <a:rect l="0" t="0" r="0" b="0"/>
              <a:pathLst>
                <a:path w="828676" h="342614">
                  <a:moveTo>
                    <a:pt x="0" y="199738"/>
                  </a:moveTo>
                  <a:lnTo>
                    <a:pt x="5057" y="199738"/>
                  </a:lnTo>
                  <a:lnTo>
                    <a:pt x="43873" y="190037"/>
                  </a:lnTo>
                  <a:lnTo>
                    <a:pt x="77793" y="183928"/>
                  </a:lnTo>
                  <a:lnTo>
                    <a:pt x="122886" y="181648"/>
                  </a:lnTo>
                  <a:lnTo>
                    <a:pt x="164876" y="180878"/>
                  </a:lnTo>
                  <a:lnTo>
                    <a:pt x="208251" y="180726"/>
                  </a:lnTo>
                  <a:lnTo>
                    <a:pt x="222379" y="177882"/>
                  </a:lnTo>
                  <a:lnTo>
                    <a:pt x="235015" y="172490"/>
                  </a:lnTo>
                  <a:lnTo>
                    <a:pt x="236051" y="170990"/>
                  </a:lnTo>
                  <a:lnTo>
                    <a:pt x="238044" y="162065"/>
                  </a:lnTo>
                  <a:lnTo>
                    <a:pt x="233045" y="156708"/>
                  </a:lnTo>
                  <a:lnTo>
                    <a:pt x="227754" y="154156"/>
                  </a:lnTo>
                  <a:lnTo>
                    <a:pt x="224861" y="153475"/>
                  </a:lnTo>
                  <a:lnTo>
                    <a:pt x="221873" y="154079"/>
                  </a:lnTo>
                  <a:lnTo>
                    <a:pt x="215733" y="157572"/>
                  </a:lnTo>
                  <a:lnTo>
                    <a:pt x="201268" y="170546"/>
                  </a:lnTo>
                  <a:lnTo>
                    <a:pt x="195287" y="181825"/>
                  </a:lnTo>
                  <a:lnTo>
                    <a:pt x="190781" y="206890"/>
                  </a:lnTo>
                  <a:lnTo>
                    <a:pt x="191745" y="206623"/>
                  </a:lnTo>
                  <a:lnTo>
                    <a:pt x="195639" y="203504"/>
                  </a:lnTo>
                  <a:lnTo>
                    <a:pt x="212897" y="178610"/>
                  </a:lnTo>
                  <a:lnTo>
                    <a:pt x="216329" y="166006"/>
                  </a:lnTo>
                  <a:lnTo>
                    <a:pt x="218532" y="132044"/>
                  </a:lnTo>
                  <a:lnTo>
                    <a:pt x="216012" y="119205"/>
                  </a:lnTo>
                  <a:lnTo>
                    <a:pt x="213858" y="114299"/>
                  </a:lnTo>
                  <a:lnTo>
                    <a:pt x="211364" y="111029"/>
                  </a:lnTo>
                  <a:lnTo>
                    <a:pt x="205770" y="107396"/>
                  </a:lnTo>
                  <a:lnTo>
                    <a:pt x="196934" y="108602"/>
                  </a:lnTo>
                  <a:lnTo>
                    <a:pt x="185951" y="113725"/>
                  </a:lnTo>
                  <a:lnTo>
                    <a:pt x="168926" y="128509"/>
                  </a:lnTo>
                  <a:lnTo>
                    <a:pt x="160451" y="140211"/>
                  </a:lnTo>
                  <a:lnTo>
                    <a:pt x="154785" y="168813"/>
                  </a:lnTo>
                  <a:lnTo>
                    <a:pt x="159105" y="186347"/>
                  </a:lnTo>
                  <a:lnTo>
                    <a:pt x="174068" y="214849"/>
                  </a:lnTo>
                  <a:lnTo>
                    <a:pt x="189194" y="225152"/>
                  </a:lnTo>
                  <a:lnTo>
                    <a:pt x="224333" y="236901"/>
                  </a:lnTo>
                  <a:lnTo>
                    <a:pt x="249986" y="241655"/>
                  </a:lnTo>
                  <a:lnTo>
                    <a:pt x="289348" y="236083"/>
                  </a:lnTo>
                  <a:lnTo>
                    <a:pt x="333457" y="222790"/>
                  </a:lnTo>
                  <a:lnTo>
                    <a:pt x="354775" y="219315"/>
                  </a:lnTo>
                  <a:lnTo>
                    <a:pt x="357167" y="221256"/>
                  </a:lnTo>
                  <a:lnTo>
                    <a:pt x="369208" y="254582"/>
                  </a:lnTo>
                  <a:lnTo>
                    <a:pt x="371436" y="266208"/>
                  </a:lnTo>
                  <a:lnTo>
                    <a:pt x="371463" y="256238"/>
                  </a:lnTo>
                  <a:lnTo>
                    <a:pt x="365826" y="245663"/>
                  </a:lnTo>
                  <a:lnTo>
                    <a:pt x="361359" y="239881"/>
                  </a:lnTo>
                  <a:lnTo>
                    <a:pt x="356395" y="224987"/>
                  </a:lnTo>
                  <a:lnTo>
                    <a:pt x="353209" y="194612"/>
                  </a:lnTo>
                  <a:lnTo>
                    <a:pt x="362771" y="164588"/>
                  </a:lnTo>
                  <a:lnTo>
                    <a:pt x="388229" y="127585"/>
                  </a:lnTo>
                  <a:lnTo>
                    <a:pt x="392169" y="123061"/>
                  </a:lnTo>
                  <a:lnTo>
                    <a:pt x="405014" y="118034"/>
                  </a:lnTo>
                  <a:lnTo>
                    <a:pt x="412885" y="116693"/>
                  </a:lnTo>
                  <a:lnTo>
                    <a:pt x="430096" y="120849"/>
                  </a:lnTo>
                  <a:lnTo>
                    <a:pt x="456902" y="135707"/>
                  </a:lnTo>
                  <a:lnTo>
                    <a:pt x="478935" y="156437"/>
                  </a:lnTo>
                  <a:lnTo>
                    <a:pt x="497993" y="182133"/>
                  </a:lnTo>
                  <a:lnTo>
                    <a:pt x="504611" y="186622"/>
                  </a:lnTo>
                  <a:lnTo>
                    <a:pt x="514287" y="189149"/>
                  </a:lnTo>
                  <a:lnTo>
                    <a:pt x="521981" y="190003"/>
                  </a:lnTo>
                  <a:lnTo>
                    <a:pt x="528370" y="180038"/>
                  </a:lnTo>
                  <a:lnTo>
                    <a:pt x="528342" y="166641"/>
                  </a:lnTo>
                  <a:lnTo>
                    <a:pt x="523743" y="151161"/>
                  </a:lnTo>
                  <a:lnTo>
                    <a:pt x="514645" y="137226"/>
                  </a:lnTo>
                  <a:lnTo>
                    <a:pt x="506368" y="129621"/>
                  </a:lnTo>
                  <a:lnTo>
                    <a:pt x="498102" y="126242"/>
                  </a:lnTo>
                  <a:lnTo>
                    <a:pt x="487373" y="124739"/>
                  </a:lnTo>
                  <a:lnTo>
                    <a:pt x="482607" y="126456"/>
                  </a:lnTo>
                  <a:lnTo>
                    <a:pt x="463969" y="145103"/>
                  </a:lnTo>
                  <a:lnTo>
                    <a:pt x="462771" y="148498"/>
                  </a:lnTo>
                  <a:lnTo>
                    <a:pt x="463031" y="151819"/>
                  </a:lnTo>
                  <a:lnTo>
                    <a:pt x="464262" y="155092"/>
                  </a:lnTo>
                  <a:lnTo>
                    <a:pt x="471275" y="161551"/>
                  </a:lnTo>
                  <a:lnTo>
                    <a:pt x="476108" y="164755"/>
                  </a:lnTo>
                  <a:lnTo>
                    <a:pt x="498080" y="169264"/>
                  </a:lnTo>
                  <a:lnTo>
                    <a:pt x="544494" y="170996"/>
                  </a:lnTo>
                  <a:lnTo>
                    <a:pt x="572673" y="172189"/>
                  </a:lnTo>
                  <a:lnTo>
                    <a:pt x="581899" y="176205"/>
                  </a:lnTo>
                  <a:lnTo>
                    <a:pt x="589527" y="184340"/>
                  </a:lnTo>
                  <a:lnTo>
                    <a:pt x="593043" y="189473"/>
                  </a:lnTo>
                  <a:lnTo>
                    <a:pt x="594127" y="203642"/>
                  </a:lnTo>
                  <a:lnTo>
                    <a:pt x="591256" y="223440"/>
                  </a:lnTo>
                  <a:lnTo>
                    <a:pt x="585702" y="231926"/>
                  </a:lnTo>
                  <a:lnTo>
                    <a:pt x="584143" y="231779"/>
                  </a:lnTo>
                  <a:lnTo>
                    <a:pt x="583105" y="229566"/>
                  </a:lnTo>
                  <a:lnTo>
                    <a:pt x="582412" y="225973"/>
                  </a:lnTo>
                  <a:lnTo>
                    <a:pt x="589348" y="203017"/>
                  </a:lnTo>
                  <a:lnTo>
                    <a:pt x="600306" y="190597"/>
                  </a:lnTo>
                  <a:lnTo>
                    <a:pt x="608292" y="185092"/>
                  </a:lnTo>
                  <a:lnTo>
                    <a:pt x="611903" y="183624"/>
                  </a:lnTo>
                  <a:lnTo>
                    <a:pt x="615369" y="183703"/>
                  </a:lnTo>
                  <a:lnTo>
                    <a:pt x="622042" y="186614"/>
                  </a:lnTo>
                  <a:lnTo>
                    <a:pt x="659642" y="229670"/>
                  </a:lnTo>
                  <a:lnTo>
                    <a:pt x="687268" y="262933"/>
                  </a:lnTo>
                  <a:lnTo>
                    <a:pt x="693128" y="267268"/>
                  </a:lnTo>
                  <a:lnTo>
                    <a:pt x="700211" y="269100"/>
                  </a:lnTo>
                  <a:lnTo>
                    <a:pt x="716546" y="268313"/>
                  </a:lnTo>
                  <a:lnTo>
                    <a:pt x="731568" y="261613"/>
                  </a:lnTo>
                  <a:lnTo>
                    <a:pt x="743183" y="252638"/>
                  </a:lnTo>
                  <a:lnTo>
                    <a:pt x="748345" y="245121"/>
                  </a:lnTo>
                  <a:lnTo>
                    <a:pt x="758206" y="217522"/>
                  </a:lnTo>
                  <a:lnTo>
                    <a:pt x="760313" y="203762"/>
                  </a:lnTo>
                  <a:lnTo>
                    <a:pt x="755121" y="163530"/>
                  </a:lnTo>
                  <a:lnTo>
                    <a:pt x="750176" y="121089"/>
                  </a:lnTo>
                  <a:lnTo>
                    <a:pt x="742269" y="81891"/>
                  </a:lnTo>
                  <a:lnTo>
                    <a:pt x="733223" y="42407"/>
                  </a:lnTo>
                  <a:lnTo>
                    <a:pt x="723948" y="0"/>
                  </a:lnTo>
                  <a:lnTo>
                    <a:pt x="737161" y="39511"/>
                  </a:lnTo>
                  <a:lnTo>
                    <a:pt x="749411" y="82794"/>
                  </a:lnTo>
                  <a:lnTo>
                    <a:pt x="762022" y="125838"/>
                  </a:lnTo>
                  <a:lnTo>
                    <a:pt x="771531" y="162319"/>
                  </a:lnTo>
                  <a:lnTo>
                    <a:pt x="784227" y="207516"/>
                  </a:lnTo>
                  <a:lnTo>
                    <a:pt x="793751" y="242376"/>
                  </a:lnTo>
                  <a:lnTo>
                    <a:pt x="803275" y="284574"/>
                  </a:lnTo>
                  <a:lnTo>
                    <a:pt x="828675" y="3426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2" name="SMARTInkShape-2475"/>
            <p:cNvSpPr/>
            <p:nvPr/>
          </p:nvSpPr>
          <p:spPr>
            <a:xfrm>
              <a:off x="10067925" y="5353050"/>
              <a:ext cx="123826" cy="197732"/>
            </a:xfrm>
            <a:custGeom>
              <a:avLst/>
              <a:gdLst/>
              <a:ahLst/>
              <a:cxnLst/>
              <a:rect l="0" t="0" r="0" b="0"/>
              <a:pathLst>
                <a:path w="123826" h="197732">
                  <a:moveTo>
                    <a:pt x="0" y="0"/>
                  </a:moveTo>
                  <a:lnTo>
                    <a:pt x="13257" y="44829"/>
                  </a:lnTo>
                  <a:lnTo>
                    <a:pt x="25510" y="85173"/>
                  </a:lnTo>
                  <a:lnTo>
                    <a:pt x="36015" y="113078"/>
                  </a:lnTo>
                  <a:lnTo>
                    <a:pt x="64061" y="158759"/>
                  </a:lnTo>
                  <a:lnTo>
                    <a:pt x="75919" y="184191"/>
                  </a:lnTo>
                  <a:lnTo>
                    <a:pt x="92286" y="197731"/>
                  </a:lnTo>
                  <a:lnTo>
                    <a:pt x="94332" y="197438"/>
                  </a:lnTo>
                  <a:lnTo>
                    <a:pt x="99429" y="194289"/>
                  </a:lnTo>
                  <a:lnTo>
                    <a:pt x="101210" y="191967"/>
                  </a:lnTo>
                  <a:lnTo>
                    <a:pt x="111009" y="160325"/>
                  </a:lnTo>
                  <a:lnTo>
                    <a:pt x="120557" y="114243"/>
                  </a:lnTo>
                  <a:lnTo>
                    <a:pt x="12382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3" name="SMARTInkShape-2476"/>
            <p:cNvSpPr/>
            <p:nvPr/>
          </p:nvSpPr>
          <p:spPr>
            <a:xfrm>
              <a:off x="8343900" y="5410200"/>
              <a:ext cx="171451" cy="104776"/>
            </a:xfrm>
            <a:custGeom>
              <a:avLst/>
              <a:gdLst/>
              <a:ahLst/>
              <a:cxnLst/>
              <a:rect l="0" t="0" r="0" b="0"/>
              <a:pathLst>
                <a:path w="171451" h="104776">
                  <a:moveTo>
                    <a:pt x="0" y="104775"/>
                  </a:moveTo>
                  <a:lnTo>
                    <a:pt x="0" y="99719"/>
                  </a:lnTo>
                  <a:lnTo>
                    <a:pt x="1059" y="98229"/>
                  </a:lnTo>
                  <a:lnTo>
                    <a:pt x="2822" y="97236"/>
                  </a:lnTo>
                  <a:lnTo>
                    <a:pt x="5057" y="96574"/>
                  </a:lnTo>
                  <a:lnTo>
                    <a:pt x="50768" y="64245"/>
                  </a:lnTo>
                  <a:lnTo>
                    <a:pt x="85598" y="44083"/>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4" name="SMARTInkShape-2477"/>
            <p:cNvSpPr/>
            <p:nvPr/>
          </p:nvSpPr>
          <p:spPr>
            <a:xfrm>
              <a:off x="10677525" y="5125774"/>
              <a:ext cx="193512" cy="617802"/>
            </a:xfrm>
            <a:custGeom>
              <a:avLst/>
              <a:gdLst/>
              <a:ahLst/>
              <a:cxnLst/>
              <a:rect l="0" t="0" r="0" b="0"/>
              <a:pathLst>
                <a:path w="193512" h="617802">
                  <a:moveTo>
                    <a:pt x="19050" y="8201"/>
                  </a:moveTo>
                  <a:lnTo>
                    <a:pt x="19050" y="3145"/>
                  </a:lnTo>
                  <a:lnTo>
                    <a:pt x="20108" y="1655"/>
                  </a:lnTo>
                  <a:lnTo>
                    <a:pt x="21873" y="662"/>
                  </a:lnTo>
                  <a:lnTo>
                    <a:pt x="24107" y="0"/>
                  </a:lnTo>
                  <a:lnTo>
                    <a:pt x="42421" y="4125"/>
                  </a:lnTo>
                  <a:lnTo>
                    <a:pt x="62897" y="17106"/>
                  </a:lnTo>
                  <a:lnTo>
                    <a:pt x="95171" y="49460"/>
                  </a:lnTo>
                  <a:lnTo>
                    <a:pt x="120633" y="90081"/>
                  </a:lnTo>
                  <a:lnTo>
                    <a:pt x="139695" y="126418"/>
                  </a:lnTo>
                  <a:lnTo>
                    <a:pt x="158747" y="163996"/>
                  </a:lnTo>
                  <a:lnTo>
                    <a:pt x="172743" y="201941"/>
                  </a:lnTo>
                  <a:lnTo>
                    <a:pt x="183592" y="239995"/>
                  </a:lnTo>
                  <a:lnTo>
                    <a:pt x="193511" y="278081"/>
                  </a:lnTo>
                  <a:lnTo>
                    <a:pt x="193038" y="316178"/>
                  </a:lnTo>
                  <a:lnTo>
                    <a:pt x="191252" y="354276"/>
                  </a:lnTo>
                  <a:lnTo>
                    <a:pt x="185666" y="392376"/>
                  </a:lnTo>
                  <a:lnTo>
                    <a:pt x="167196" y="430476"/>
                  </a:lnTo>
                  <a:lnTo>
                    <a:pt x="146672" y="468576"/>
                  </a:lnTo>
                  <a:lnTo>
                    <a:pt x="122126" y="506676"/>
                  </a:lnTo>
                  <a:lnTo>
                    <a:pt x="84634" y="544776"/>
                  </a:lnTo>
                  <a:lnTo>
                    <a:pt x="39767" y="586913"/>
                  </a:lnTo>
                  <a:lnTo>
                    <a:pt x="0" y="6178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5" name="SMARTInkShape-2478"/>
            <p:cNvSpPr/>
            <p:nvPr/>
          </p:nvSpPr>
          <p:spPr>
            <a:xfrm>
              <a:off x="8229600" y="5505958"/>
              <a:ext cx="38101" cy="142368"/>
            </a:xfrm>
            <a:custGeom>
              <a:avLst/>
              <a:gdLst/>
              <a:ahLst/>
              <a:cxnLst/>
              <a:rect l="0" t="0" r="0" b="0"/>
              <a:pathLst>
                <a:path w="38101" h="142368">
                  <a:moveTo>
                    <a:pt x="0" y="18542"/>
                  </a:moveTo>
                  <a:lnTo>
                    <a:pt x="0" y="13486"/>
                  </a:lnTo>
                  <a:lnTo>
                    <a:pt x="2822" y="8181"/>
                  </a:lnTo>
                  <a:lnTo>
                    <a:pt x="5057" y="5285"/>
                  </a:lnTo>
                  <a:lnTo>
                    <a:pt x="10361" y="2065"/>
                  </a:lnTo>
                  <a:lnTo>
                    <a:pt x="22390" y="0"/>
                  </a:lnTo>
                  <a:lnTo>
                    <a:pt x="24452" y="3007"/>
                  </a:lnTo>
                  <a:lnTo>
                    <a:pt x="30583" y="24998"/>
                  </a:lnTo>
                  <a:lnTo>
                    <a:pt x="33089" y="29196"/>
                  </a:lnTo>
                  <a:lnTo>
                    <a:pt x="36615" y="65443"/>
                  </a:lnTo>
                  <a:lnTo>
                    <a:pt x="38100" y="1423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6" name="SMARTInkShape-2479"/>
            <p:cNvSpPr/>
            <p:nvPr/>
          </p:nvSpPr>
          <p:spPr>
            <a:xfrm>
              <a:off x="10496550" y="5382615"/>
              <a:ext cx="264994" cy="150970"/>
            </a:xfrm>
            <a:custGeom>
              <a:avLst/>
              <a:gdLst/>
              <a:ahLst/>
              <a:cxnLst/>
              <a:rect l="0" t="0" r="0" b="0"/>
              <a:pathLst>
                <a:path w="264994" h="150970">
                  <a:moveTo>
                    <a:pt x="0" y="46635"/>
                  </a:moveTo>
                  <a:lnTo>
                    <a:pt x="0" y="51692"/>
                  </a:lnTo>
                  <a:lnTo>
                    <a:pt x="1058" y="53181"/>
                  </a:lnTo>
                  <a:lnTo>
                    <a:pt x="2823" y="54174"/>
                  </a:lnTo>
                  <a:lnTo>
                    <a:pt x="5057" y="54836"/>
                  </a:lnTo>
                  <a:lnTo>
                    <a:pt x="19298" y="63525"/>
                  </a:lnTo>
                  <a:lnTo>
                    <a:pt x="36856" y="65258"/>
                  </a:lnTo>
                  <a:lnTo>
                    <a:pt x="48483" y="59850"/>
                  </a:lnTo>
                  <a:lnTo>
                    <a:pt x="59649" y="50392"/>
                  </a:lnTo>
                  <a:lnTo>
                    <a:pt x="70825" y="34225"/>
                  </a:lnTo>
                  <a:lnTo>
                    <a:pt x="73812" y="25949"/>
                  </a:lnTo>
                  <a:lnTo>
                    <a:pt x="75492" y="10285"/>
                  </a:lnTo>
                  <a:lnTo>
                    <a:pt x="74670" y="6527"/>
                  </a:lnTo>
                  <a:lnTo>
                    <a:pt x="73063" y="4021"/>
                  </a:lnTo>
                  <a:lnTo>
                    <a:pt x="70934" y="2350"/>
                  </a:lnTo>
                  <a:lnTo>
                    <a:pt x="57824" y="0"/>
                  </a:lnTo>
                  <a:lnTo>
                    <a:pt x="49335" y="2273"/>
                  </a:lnTo>
                  <a:lnTo>
                    <a:pt x="45590" y="4360"/>
                  </a:lnTo>
                  <a:lnTo>
                    <a:pt x="30206" y="22467"/>
                  </a:lnTo>
                  <a:lnTo>
                    <a:pt x="17299" y="52997"/>
                  </a:lnTo>
                  <a:lnTo>
                    <a:pt x="15802" y="70982"/>
                  </a:lnTo>
                  <a:lnTo>
                    <a:pt x="23465" y="104831"/>
                  </a:lnTo>
                  <a:lnTo>
                    <a:pt x="37173" y="127615"/>
                  </a:lnTo>
                  <a:lnTo>
                    <a:pt x="54641" y="142713"/>
                  </a:lnTo>
                  <a:lnTo>
                    <a:pt x="83336" y="148833"/>
                  </a:lnTo>
                  <a:lnTo>
                    <a:pt x="118650" y="150646"/>
                  </a:lnTo>
                  <a:lnTo>
                    <a:pt x="155923" y="141071"/>
                  </a:lnTo>
                  <a:lnTo>
                    <a:pt x="198399" y="115607"/>
                  </a:lnTo>
                  <a:lnTo>
                    <a:pt x="209885" y="107981"/>
                  </a:lnTo>
                  <a:lnTo>
                    <a:pt x="214990" y="101063"/>
                  </a:lnTo>
                  <a:lnTo>
                    <a:pt x="217864" y="91219"/>
                  </a:lnTo>
                  <a:lnTo>
                    <a:pt x="219044" y="75771"/>
                  </a:lnTo>
                  <a:lnTo>
                    <a:pt x="219066" y="80433"/>
                  </a:lnTo>
                  <a:lnTo>
                    <a:pt x="224129" y="93573"/>
                  </a:lnTo>
                  <a:lnTo>
                    <a:pt x="255324" y="129135"/>
                  </a:lnTo>
                  <a:lnTo>
                    <a:pt x="264993" y="148058"/>
                  </a:lnTo>
                  <a:lnTo>
                    <a:pt x="264503" y="149176"/>
                  </a:lnTo>
                  <a:lnTo>
                    <a:pt x="263119" y="149921"/>
                  </a:lnTo>
                  <a:lnTo>
                    <a:pt x="250470" y="150969"/>
                  </a:lnTo>
                  <a:lnTo>
                    <a:pt x="203180" y="150295"/>
                  </a:lnTo>
                  <a:lnTo>
                    <a:pt x="160877" y="138145"/>
                  </a:lnTo>
                  <a:lnTo>
                    <a:pt x="133350" y="1323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7" name="SMARTInkShape-2480"/>
            <p:cNvSpPr/>
            <p:nvPr/>
          </p:nvSpPr>
          <p:spPr>
            <a:xfrm>
              <a:off x="9982200" y="5381625"/>
              <a:ext cx="27126" cy="150636"/>
            </a:xfrm>
            <a:custGeom>
              <a:avLst/>
              <a:gdLst/>
              <a:ahLst/>
              <a:cxnLst/>
              <a:rect l="0" t="0" r="0" b="0"/>
              <a:pathLst>
                <a:path w="27126" h="150636">
                  <a:moveTo>
                    <a:pt x="0" y="66675"/>
                  </a:moveTo>
                  <a:lnTo>
                    <a:pt x="0" y="71732"/>
                  </a:lnTo>
                  <a:lnTo>
                    <a:pt x="11759" y="117443"/>
                  </a:lnTo>
                  <a:lnTo>
                    <a:pt x="17611" y="137851"/>
                  </a:lnTo>
                  <a:lnTo>
                    <a:pt x="27125" y="150635"/>
                  </a:lnTo>
                  <a:lnTo>
                    <a:pt x="23089" y="146820"/>
                  </a:lnTo>
                  <a:lnTo>
                    <a:pt x="20845" y="141806"/>
                  </a:lnTo>
                  <a:lnTo>
                    <a:pt x="8846" y="95470"/>
                  </a:lnTo>
                  <a:lnTo>
                    <a:pt x="1747" y="52137"/>
                  </a:lnTo>
                  <a:lnTo>
                    <a:pt x="3598" y="36225"/>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8" name="SMARTInkShape-2481"/>
            <p:cNvSpPr/>
            <p:nvPr/>
          </p:nvSpPr>
          <p:spPr>
            <a:xfrm>
              <a:off x="7908264" y="5141715"/>
              <a:ext cx="292762" cy="602669"/>
            </a:xfrm>
            <a:custGeom>
              <a:avLst/>
              <a:gdLst/>
              <a:ahLst/>
              <a:cxnLst/>
              <a:rect l="0" t="0" r="0" b="0"/>
              <a:pathLst>
                <a:path w="292762" h="602669">
                  <a:moveTo>
                    <a:pt x="207036" y="335160"/>
                  </a:moveTo>
                  <a:lnTo>
                    <a:pt x="205978" y="311309"/>
                  </a:lnTo>
                  <a:lnTo>
                    <a:pt x="201980" y="299513"/>
                  </a:lnTo>
                  <a:lnTo>
                    <a:pt x="193853" y="290036"/>
                  </a:lnTo>
                  <a:lnTo>
                    <a:pt x="188722" y="286027"/>
                  </a:lnTo>
                  <a:lnTo>
                    <a:pt x="168911" y="284396"/>
                  </a:lnTo>
                  <a:lnTo>
                    <a:pt x="123188" y="291971"/>
                  </a:lnTo>
                  <a:lnTo>
                    <a:pt x="89070" y="305777"/>
                  </a:lnTo>
                  <a:lnTo>
                    <a:pt x="41624" y="340776"/>
                  </a:lnTo>
                  <a:lnTo>
                    <a:pt x="20559" y="360343"/>
                  </a:lnTo>
                  <a:lnTo>
                    <a:pt x="5969" y="389658"/>
                  </a:lnTo>
                  <a:lnTo>
                    <a:pt x="0" y="415043"/>
                  </a:lnTo>
                  <a:lnTo>
                    <a:pt x="3395" y="422282"/>
                  </a:lnTo>
                  <a:lnTo>
                    <a:pt x="18457" y="435969"/>
                  </a:lnTo>
                  <a:lnTo>
                    <a:pt x="55793" y="450519"/>
                  </a:lnTo>
                  <a:lnTo>
                    <a:pt x="87958" y="452401"/>
                  </a:lnTo>
                  <a:lnTo>
                    <a:pt x="130479" y="447509"/>
                  </a:lnTo>
                  <a:lnTo>
                    <a:pt x="149727" y="440126"/>
                  </a:lnTo>
                  <a:lnTo>
                    <a:pt x="192434" y="405663"/>
                  </a:lnTo>
                  <a:lnTo>
                    <a:pt x="219360" y="364530"/>
                  </a:lnTo>
                  <a:lnTo>
                    <a:pt x="237616" y="328105"/>
                  </a:lnTo>
                  <a:lnTo>
                    <a:pt x="249140" y="289443"/>
                  </a:lnTo>
                  <a:lnTo>
                    <a:pt x="253025" y="246002"/>
                  </a:lnTo>
                  <a:lnTo>
                    <a:pt x="254177" y="205849"/>
                  </a:lnTo>
                  <a:lnTo>
                    <a:pt x="253460" y="167141"/>
                  </a:lnTo>
                  <a:lnTo>
                    <a:pt x="247014" y="128861"/>
                  </a:lnTo>
                  <a:lnTo>
                    <a:pt x="237343" y="89649"/>
                  </a:lnTo>
                  <a:lnTo>
                    <a:pt x="221543" y="47104"/>
                  </a:lnTo>
                  <a:lnTo>
                    <a:pt x="196037" y="3324"/>
                  </a:lnTo>
                  <a:lnTo>
                    <a:pt x="192295" y="694"/>
                  </a:lnTo>
                  <a:lnTo>
                    <a:pt x="188743" y="0"/>
                  </a:lnTo>
                  <a:lnTo>
                    <a:pt x="185315" y="595"/>
                  </a:lnTo>
                  <a:lnTo>
                    <a:pt x="183030" y="3108"/>
                  </a:lnTo>
                  <a:lnTo>
                    <a:pt x="180492" y="11546"/>
                  </a:lnTo>
                  <a:lnTo>
                    <a:pt x="179063" y="48421"/>
                  </a:lnTo>
                  <a:lnTo>
                    <a:pt x="183696" y="89451"/>
                  </a:lnTo>
                  <a:lnTo>
                    <a:pt x="186715" y="133476"/>
                  </a:lnTo>
                  <a:lnTo>
                    <a:pt x="190243" y="167206"/>
                  </a:lnTo>
                  <a:lnTo>
                    <a:pt x="196398" y="202305"/>
                  </a:lnTo>
                  <a:lnTo>
                    <a:pt x="206188" y="235544"/>
                  </a:lnTo>
                  <a:lnTo>
                    <a:pt x="214774" y="270778"/>
                  </a:lnTo>
                  <a:lnTo>
                    <a:pt x="222116" y="307604"/>
                  </a:lnTo>
                  <a:lnTo>
                    <a:pt x="228908" y="345138"/>
                  </a:lnTo>
                  <a:lnTo>
                    <a:pt x="232632" y="380163"/>
                  </a:lnTo>
                  <a:lnTo>
                    <a:pt x="235345" y="413370"/>
                  </a:lnTo>
                  <a:lnTo>
                    <a:pt x="242823" y="460756"/>
                  </a:lnTo>
                  <a:lnTo>
                    <a:pt x="251742" y="502078"/>
                  </a:lnTo>
                  <a:lnTo>
                    <a:pt x="261414" y="548323"/>
                  </a:lnTo>
                  <a:lnTo>
                    <a:pt x="268695" y="583523"/>
                  </a:lnTo>
                  <a:lnTo>
                    <a:pt x="277281" y="601483"/>
                  </a:lnTo>
                  <a:lnTo>
                    <a:pt x="279266" y="602668"/>
                  </a:lnTo>
                  <a:lnTo>
                    <a:pt x="292761" y="5828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371548137"/>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Imperfect Competition in Buying</a:t>
            </a:r>
          </a:p>
        </p:txBody>
      </p:sp>
      <p:sp>
        <p:nvSpPr>
          <p:cNvPr id="3" name="Content Placeholder 2"/>
          <p:cNvSpPr>
            <a:spLocks noGrp="1"/>
          </p:cNvSpPr>
          <p:nvPr>
            <p:ph idx="1"/>
          </p:nvPr>
        </p:nvSpPr>
        <p:spPr/>
        <p:txBody>
          <a:bodyPr/>
          <a:lstStyle/>
          <a:p>
            <a:pPr>
              <a:buFontTx/>
              <a:buChar char="-"/>
            </a:pPr>
            <a:r>
              <a:rPr lang="en-US" dirty="0" err="1"/>
              <a:t>Upto</a:t>
            </a:r>
            <a:r>
              <a:rPr lang="en-US" dirty="0"/>
              <a:t> this point we have considered imperfect competition in selling activities. </a:t>
            </a:r>
          </a:p>
          <a:p>
            <a:pPr>
              <a:buFontTx/>
              <a:buChar char="-"/>
            </a:pPr>
            <a:endParaRPr lang="en-US" dirty="0"/>
          </a:p>
          <a:p>
            <a:pPr>
              <a:buFontTx/>
              <a:buChar char="-"/>
            </a:pPr>
            <a:r>
              <a:rPr lang="en-US" dirty="0"/>
              <a:t>Imperfect competition can influence the market price for resources used in production.</a:t>
            </a:r>
          </a:p>
          <a:p>
            <a:pPr>
              <a:buFontTx/>
              <a:buChar char="-"/>
            </a:pPr>
            <a:endParaRPr lang="en-US" dirty="0"/>
          </a:p>
          <a:p>
            <a:pPr>
              <a:buFontTx/>
              <a:buChar char="-"/>
            </a:pPr>
            <a:r>
              <a:rPr lang="en-US" dirty="0" err="1"/>
              <a:t>Eg</a:t>
            </a:r>
            <a:r>
              <a:rPr lang="en-US" dirty="0"/>
              <a:t>: Think of a single grain elevator in a region, on which several farmers are dependent for selling their grain.</a:t>
            </a:r>
          </a:p>
        </p:txBody>
      </p:sp>
    </p:spTree>
    <p:extLst>
      <p:ext uri="{BB962C8B-B14F-4D97-AF65-F5344CB8AC3E}">
        <p14:creationId xmlns:p14="http://schemas.microsoft.com/office/powerpoint/2010/main" val="199197415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err="1"/>
              <a:t>Utils</a:t>
            </a:r>
            <a:endParaRPr lang="en-US" dirty="0"/>
          </a:p>
        </p:txBody>
      </p:sp>
      <p:sp>
        <p:nvSpPr>
          <p:cNvPr id="3" name="Content Placeholder 2"/>
          <p:cNvSpPr>
            <a:spLocks noGrp="1"/>
          </p:cNvSpPr>
          <p:nvPr>
            <p:ph idx="1"/>
          </p:nvPr>
        </p:nvSpPr>
        <p:spPr/>
        <p:txBody>
          <a:bodyPr>
            <a:noAutofit/>
          </a:bodyPr>
          <a:lstStyle/>
          <a:p>
            <a:pPr>
              <a:buFontTx/>
              <a:buChar char="-"/>
            </a:pPr>
            <a:r>
              <a:rPr lang="en-US" sz="3200" dirty="0"/>
              <a:t>Is the scale used to measure utility. (For </a:t>
            </a:r>
            <a:r>
              <a:rPr lang="en-US" sz="3200" dirty="0" err="1"/>
              <a:t>eg</a:t>
            </a:r>
            <a:r>
              <a:rPr lang="en-US" sz="3200" dirty="0"/>
              <a:t>: a scale of 1 to 10)</a:t>
            </a:r>
          </a:p>
          <a:p>
            <a:pPr>
              <a:buFontTx/>
              <a:buChar char="-"/>
            </a:pPr>
            <a:endParaRPr lang="en-US" sz="3200" dirty="0"/>
          </a:p>
          <a:p>
            <a:pPr>
              <a:buFontTx/>
              <a:buChar char="-"/>
            </a:pPr>
            <a:r>
              <a:rPr lang="en-US" sz="3200" dirty="0"/>
              <a:t>It is an arbitrary scale</a:t>
            </a:r>
          </a:p>
          <a:p>
            <a:pPr>
              <a:buFontTx/>
              <a:buChar char="-"/>
            </a:pPr>
            <a:endParaRPr lang="en-US" sz="3200" dirty="0"/>
          </a:p>
          <a:p>
            <a:pPr>
              <a:buFontTx/>
              <a:buChar char="-"/>
            </a:pPr>
            <a:r>
              <a:rPr lang="en-US" sz="3200" dirty="0"/>
              <a:t>No real-life meaning.</a:t>
            </a:r>
          </a:p>
          <a:p>
            <a:pPr>
              <a:buFontTx/>
              <a:buChar char="-"/>
            </a:pPr>
            <a:endParaRPr lang="en-US" sz="3200" dirty="0"/>
          </a:p>
          <a:p>
            <a:pPr>
              <a:buFontTx/>
              <a:buChar char="-"/>
            </a:pPr>
            <a:r>
              <a:rPr lang="en-US" sz="3200" dirty="0"/>
              <a:t>Still useful to get a sense of someone’s level of utility.</a:t>
            </a:r>
          </a:p>
        </p:txBody>
      </p:sp>
    </p:spTree>
    <p:extLst>
      <p:ext uri="{BB962C8B-B14F-4D97-AF65-F5344CB8AC3E}">
        <p14:creationId xmlns:p14="http://schemas.microsoft.com/office/powerpoint/2010/main" val="1116959427"/>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Monopsony</a:t>
            </a:r>
          </a:p>
        </p:txBody>
      </p:sp>
      <p:sp>
        <p:nvSpPr>
          <p:cNvPr id="3" name="Content Placeholder 2"/>
          <p:cNvSpPr>
            <a:spLocks noGrp="1"/>
          </p:cNvSpPr>
          <p:nvPr>
            <p:ph idx="1"/>
          </p:nvPr>
        </p:nvSpPr>
        <p:spPr/>
        <p:txBody>
          <a:bodyPr/>
          <a:lstStyle/>
          <a:p>
            <a:pPr>
              <a:buFontTx/>
              <a:buChar char="-"/>
            </a:pPr>
            <a:r>
              <a:rPr lang="en-US" dirty="0"/>
              <a:t>Buyer’s monopoly is basically known as a monopsony.</a:t>
            </a:r>
          </a:p>
          <a:p>
            <a:pPr>
              <a:buFontTx/>
              <a:buChar char="-"/>
            </a:pPr>
            <a:endParaRPr lang="en-US" dirty="0"/>
          </a:p>
          <a:p>
            <a:pPr>
              <a:buFontTx/>
              <a:buChar char="-"/>
            </a:pPr>
            <a:r>
              <a:rPr lang="en-US" dirty="0"/>
              <a:t>A monopsonist is the only buyer in the market and therefore faces and faces an upward sloping market input supply curve.</a:t>
            </a:r>
          </a:p>
          <a:p>
            <a:pPr>
              <a:buFontTx/>
              <a:buChar char="-"/>
            </a:pPr>
            <a:endParaRPr lang="en-US" dirty="0"/>
          </a:p>
          <a:p>
            <a:pPr>
              <a:buFontTx/>
              <a:buChar char="-"/>
            </a:pPr>
            <a:r>
              <a:rPr lang="en-US" dirty="0"/>
              <a:t>As a consequence, its buying decisions affect input prices. </a:t>
            </a:r>
          </a:p>
          <a:p>
            <a:pPr>
              <a:buFontTx/>
              <a:buChar char="-"/>
            </a:pPr>
            <a:endParaRPr lang="en-US" dirty="0"/>
          </a:p>
        </p:txBody>
      </p:sp>
    </p:spTree>
    <p:extLst>
      <p:ext uri="{BB962C8B-B14F-4D97-AF65-F5344CB8AC3E}">
        <p14:creationId xmlns:p14="http://schemas.microsoft.com/office/powerpoint/2010/main" val="1032089581"/>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Monopsony</a:t>
            </a:r>
          </a:p>
        </p:txBody>
      </p:sp>
      <p:sp>
        <p:nvSpPr>
          <p:cNvPr id="3" name="Content Placeholder 2"/>
          <p:cNvSpPr>
            <a:spLocks noGrp="1"/>
          </p:cNvSpPr>
          <p:nvPr>
            <p:ph idx="1"/>
          </p:nvPr>
        </p:nvSpPr>
        <p:spPr/>
        <p:txBody>
          <a:bodyPr/>
          <a:lstStyle/>
          <a:p>
            <a:pPr>
              <a:buFontTx/>
              <a:buChar char="-"/>
            </a:pPr>
            <a:r>
              <a:rPr lang="en-US" dirty="0"/>
              <a:t>The monopsonist typically considers the </a:t>
            </a:r>
            <a:r>
              <a:rPr lang="en-US" b="1" dirty="0"/>
              <a:t>marginal input cost </a:t>
            </a:r>
            <a:r>
              <a:rPr lang="en-US" dirty="0"/>
              <a:t>of purchasing an additional unit of resource.</a:t>
            </a:r>
          </a:p>
          <a:p>
            <a:pPr>
              <a:buFontTx/>
              <a:buChar char="-"/>
            </a:pPr>
            <a:endParaRPr lang="en-US" dirty="0"/>
          </a:p>
          <a:p>
            <a:pPr>
              <a:buFontTx/>
              <a:buChar char="-"/>
            </a:pPr>
            <a:r>
              <a:rPr lang="en-US" b="1" dirty="0"/>
              <a:t>Marginal input cost: </a:t>
            </a:r>
            <a:r>
              <a:rPr lang="en-US" dirty="0"/>
              <a:t>is defined as the change in the cost of a resource used in production as more of this resource is employed.</a:t>
            </a:r>
          </a:p>
          <a:p>
            <a:pPr>
              <a:buFontTx/>
              <a:buChar char="-"/>
            </a:pPr>
            <a:endParaRPr lang="en-US" dirty="0"/>
          </a:p>
          <a:p>
            <a:pPr>
              <a:buFontTx/>
              <a:buChar char="-"/>
            </a:pPr>
            <a:endParaRPr lang="en-US" dirty="0"/>
          </a:p>
          <a:p>
            <a:pPr>
              <a:buFontTx/>
              <a:buChar char="-"/>
            </a:pPr>
            <a:endParaRPr lang="en-US" b="1" dirty="0"/>
          </a:p>
          <a:p>
            <a:pPr>
              <a:buFontTx/>
              <a:buChar char="-"/>
            </a:pPr>
            <a:endParaRPr lang="en-US" b="1" dirty="0"/>
          </a:p>
          <a:p>
            <a:endParaRPr lang="en-US" dirty="0"/>
          </a:p>
        </p:txBody>
      </p:sp>
    </p:spTree>
    <p:extLst>
      <p:ext uri="{BB962C8B-B14F-4D97-AF65-F5344CB8AC3E}">
        <p14:creationId xmlns:p14="http://schemas.microsoft.com/office/powerpoint/2010/main" val="1483829153"/>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Monopsony: Example</a:t>
            </a:r>
          </a:p>
        </p:txBody>
      </p:sp>
      <p:sp>
        <p:nvSpPr>
          <p:cNvPr id="3" name="Content Placeholder 2"/>
          <p:cNvSpPr>
            <a:spLocks noGrp="1"/>
          </p:cNvSpPr>
          <p:nvPr>
            <p:ph idx="1"/>
          </p:nvPr>
        </p:nvSpPr>
        <p:spPr/>
        <p:txBody>
          <a:bodyPr/>
          <a:lstStyle/>
          <a:p>
            <a:pPr marL="0" indent="0">
              <a:buNone/>
            </a:pPr>
            <a:r>
              <a:rPr lang="en-US" dirty="0"/>
              <a:t>- </a:t>
            </a:r>
          </a:p>
        </p:txBody>
      </p:sp>
      <p:graphicFrame>
        <p:nvGraphicFramePr>
          <p:cNvPr id="4" name="Table 3"/>
          <p:cNvGraphicFramePr>
            <a:graphicFrameLocks noGrp="1"/>
          </p:cNvGraphicFramePr>
          <p:nvPr>
            <p:extLst/>
          </p:nvPr>
        </p:nvGraphicFramePr>
        <p:xfrm>
          <a:off x="2409371" y="2301723"/>
          <a:ext cx="8128000" cy="4348480"/>
        </p:xfrm>
        <a:graphic>
          <a:graphicData uri="http://schemas.openxmlformats.org/drawingml/2006/table">
            <a:tbl>
              <a:tblPr firstRow="1" bandRow="1">
                <a:tableStyleId>{5940675A-B579-460E-94D1-54222C63F5DA}</a:tableStyleId>
              </a:tblPr>
              <a:tblGrid>
                <a:gridCol w="2032000">
                  <a:extLst>
                    <a:ext uri="{9D8B030D-6E8A-4147-A177-3AD203B41FA5}">
                      <a16:colId xmlns="" xmlns:a16="http://schemas.microsoft.com/office/drawing/2014/main" val="2564445157"/>
                    </a:ext>
                  </a:extLst>
                </a:gridCol>
                <a:gridCol w="2032000">
                  <a:extLst>
                    <a:ext uri="{9D8B030D-6E8A-4147-A177-3AD203B41FA5}">
                      <a16:colId xmlns="" xmlns:a16="http://schemas.microsoft.com/office/drawing/2014/main" val="1805907001"/>
                    </a:ext>
                  </a:extLst>
                </a:gridCol>
                <a:gridCol w="2032000">
                  <a:extLst>
                    <a:ext uri="{9D8B030D-6E8A-4147-A177-3AD203B41FA5}">
                      <a16:colId xmlns="" xmlns:a16="http://schemas.microsoft.com/office/drawing/2014/main" val="1316724769"/>
                    </a:ext>
                  </a:extLst>
                </a:gridCol>
                <a:gridCol w="2032000">
                  <a:extLst>
                    <a:ext uri="{9D8B030D-6E8A-4147-A177-3AD203B41FA5}">
                      <a16:colId xmlns="" xmlns:a16="http://schemas.microsoft.com/office/drawing/2014/main" val="3697085090"/>
                    </a:ext>
                  </a:extLst>
                </a:gridCol>
              </a:tblGrid>
              <a:tr h="370840">
                <a:tc>
                  <a:txBody>
                    <a:bodyPr/>
                    <a:lstStyle/>
                    <a:p>
                      <a:pPr algn="ctr"/>
                      <a:r>
                        <a:rPr lang="en-US" dirty="0"/>
                        <a:t>Units of variable</a:t>
                      </a:r>
                      <a:r>
                        <a:rPr lang="en-US" baseline="0" dirty="0"/>
                        <a:t> input</a:t>
                      </a:r>
                      <a:endParaRPr lang="en-US" dirty="0"/>
                    </a:p>
                  </a:txBody>
                  <a:tcPr/>
                </a:tc>
                <a:tc>
                  <a:txBody>
                    <a:bodyPr/>
                    <a:lstStyle/>
                    <a:p>
                      <a:pPr algn="ctr"/>
                      <a:r>
                        <a:rPr lang="en-US" dirty="0"/>
                        <a:t>Price per unit</a:t>
                      </a:r>
                    </a:p>
                  </a:txBody>
                  <a:tcPr/>
                </a:tc>
                <a:tc>
                  <a:txBody>
                    <a:bodyPr/>
                    <a:lstStyle/>
                    <a:p>
                      <a:pPr algn="ctr"/>
                      <a:r>
                        <a:rPr lang="en-US" dirty="0"/>
                        <a:t> Total</a:t>
                      </a:r>
                      <a:r>
                        <a:rPr lang="en-US" baseline="0" dirty="0"/>
                        <a:t> cost of input</a:t>
                      </a:r>
                      <a:endParaRPr lang="en-US" dirty="0"/>
                    </a:p>
                  </a:txBody>
                  <a:tcPr/>
                </a:tc>
                <a:tc>
                  <a:txBody>
                    <a:bodyPr/>
                    <a:lstStyle/>
                    <a:p>
                      <a:r>
                        <a:rPr lang="en-US" dirty="0"/>
                        <a:t> Marginal input cost</a:t>
                      </a:r>
                    </a:p>
                  </a:txBody>
                  <a:tcPr/>
                </a:tc>
                <a:extLst>
                  <a:ext uri="{0D108BD9-81ED-4DB2-BD59-A6C34878D82A}">
                    <a16:rowId xmlns="" xmlns:a16="http://schemas.microsoft.com/office/drawing/2014/main" val="1515861235"/>
                  </a:ext>
                </a:extLst>
              </a:tr>
              <a:tr h="370840">
                <a:tc>
                  <a:txBody>
                    <a:bodyPr/>
                    <a:lstStyle/>
                    <a:p>
                      <a:r>
                        <a:rPr lang="en-US" dirty="0"/>
                        <a:t>1</a:t>
                      </a:r>
                    </a:p>
                  </a:txBody>
                  <a:tcPr/>
                </a:tc>
                <a:tc>
                  <a:txBody>
                    <a:bodyPr/>
                    <a:lstStyle/>
                    <a:p>
                      <a:r>
                        <a:rPr lang="en-US" dirty="0"/>
                        <a:t>$3.00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3570465709"/>
                  </a:ext>
                </a:extLst>
              </a:tr>
              <a:tr h="370840">
                <a:tc>
                  <a:txBody>
                    <a:bodyPr/>
                    <a:lstStyle/>
                    <a:p>
                      <a:r>
                        <a:rPr lang="en-US" dirty="0"/>
                        <a:t>2</a:t>
                      </a:r>
                    </a:p>
                  </a:txBody>
                  <a:tcPr/>
                </a:tc>
                <a:tc>
                  <a:txBody>
                    <a:bodyPr/>
                    <a:lstStyle/>
                    <a:p>
                      <a:r>
                        <a:rPr lang="en-US" dirty="0"/>
                        <a:t>3.50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3586188737"/>
                  </a:ext>
                </a:extLst>
              </a:tr>
              <a:tr h="370840">
                <a:tc>
                  <a:txBody>
                    <a:bodyPr/>
                    <a:lstStyle/>
                    <a:p>
                      <a:r>
                        <a:rPr lang="en-US" dirty="0"/>
                        <a:t>3</a:t>
                      </a:r>
                    </a:p>
                  </a:txBody>
                  <a:tcPr/>
                </a:tc>
                <a:tc>
                  <a:txBody>
                    <a:bodyPr/>
                    <a:lstStyle/>
                    <a:p>
                      <a:r>
                        <a:rPr lang="en-US" dirty="0"/>
                        <a:t>4.00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3454254737"/>
                  </a:ext>
                </a:extLst>
              </a:tr>
              <a:tr h="370840">
                <a:tc>
                  <a:txBody>
                    <a:bodyPr/>
                    <a:lstStyle/>
                    <a:p>
                      <a:r>
                        <a:rPr lang="en-US" dirty="0"/>
                        <a:t>4</a:t>
                      </a:r>
                    </a:p>
                  </a:txBody>
                  <a:tcPr/>
                </a:tc>
                <a:tc>
                  <a:txBody>
                    <a:bodyPr/>
                    <a:lstStyle/>
                    <a:p>
                      <a:r>
                        <a:rPr lang="en-US" dirty="0"/>
                        <a:t>4.50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890295517"/>
                  </a:ext>
                </a:extLst>
              </a:tr>
              <a:tr h="370840">
                <a:tc>
                  <a:txBody>
                    <a:bodyPr/>
                    <a:lstStyle/>
                    <a:p>
                      <a:r>
                        <a:rPr lang="en-US" dirty="0"/>
                        <a:t>5</a:t>
                      </a:r>
                    </a:p>
                  </a:txBody>
                  <a:tcPr/>
                </a:tc>
                <a:tc>
                  <a:txBody>
                    <a:bodyPr/>
                    <a:lstStyle/>
                    <a:p>
                      <a:r>
                        <a:rPr lang="en-US" dirty="0"/>
                        <a:t>5.00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4184688779"/>
                  </a:ext>
                </a:extLst>
              </a:tr>
              <a:tr h="370840">
                <a:tc>
                  <a:txBody>
                    <a:bodyPr/>
                    <a:lstStyle/>
                    <a:p>
                      <a:r>
                        <a:rPr lang="en-US" dirty="0"/>
                        <a:t>6</a:t>
                      </a:r>
                    </a:p>
                  </a:txBody>
                  <a:tcPr/>
                </a:tc>
                <a:tc>
                  <a:txBody>
                    <a:bodyPr/>
                    <a:lstStyle/>
                    <a:p>
                      <a:r>
                        <a:rPr lang="en-US" dirty="0"/>
                        <a:t>5.50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62711119"/>
                  </a:ext>
                </a:extLst>
              </a:tr>
              <a:tr h="370840">
                <a:tc>
                  <a:txBody>
                    <a:bodyPr/>
                    <a:lstStyle/>
                    <a:p>
                      <a:r>
                        <a:rPr lang="en-US" dirty="0"/>
                        <a:t>7</a:t>
                      </a:r>
                    </a:p>
                  </a:txBody>
                  <a:tcPr/>
                </a:tc>
                <a:tc>
                  <a:txBody>
                    <a:bodyPr/>
                    <a:lstStyle/>
                    <a:p>
                      <a:r>
                        <a:rPr lang="en-US" dirty="0"/>
                        <a:t>6.00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2391250425"/>
                  </a:ext>
                </a:extLst>
              </a:tr>
              <a:tr h="370840">
                <a:tc>
                  <a:txBody>
                    <a:bodyPr/>
                    <a:lstStyle/>
                    <a:p>
                      <a:r>
                        <a:rPr lang="en-US" dirty="0"/>
                        <a:t>8</a:t>
                      </a:r>
                    </a:p>
                  </a:txBody>
                  <a:tcPr/>
                </a:tc>
                <a:tc>
                  <a:txBody>
                    <a:bodyPr/>
                    <a:lstStyle/>
                    <a:p>
                      <a:r>
                        <a:rPr lang="en-US" dirty="0"/>
                        <a:t>6.50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518794061"/>
                  </a:ext>
                </a:extLst>
              </a:tr>
              <a:tr h="370840">
                <a:tc>
                  <a:txBody>
                    <a:bodyPr/>
                    <a:lstStyle/>
                    <a:p>
                      <a:r>
                        <a:rPr lang="en-US" dirty="0"/>
                        <a:t>9</a:t>
                      </a:r>
                    </a:p>
                  </a:txBody>
                  <a:tcPr/>
                </a:tc>
                <a:tc>
                  <a:txBody>
                    <a:bodyPr/>
                    <a:lstStyle/>
                    <a:p>
                      <a:r>
                        <a:rPr lang="en-US" dirty="0"/>
                        <a:t>7.00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2168870593"/>
                  </a:ext>
                </a:extLst>
              </a:tr>
              <a:tr h="370840">
                <a:tc>
                  <a:txBody>
                    <a:bodyPr/>
                    <a:lstStyle/>
                    <a:p>
                      <a:r>
                        <a:rPr lang="en-US" dirty="0"/>
                        <a:t>10</a:t>
                      </a:r>
                    </a:p>
                  </a:txBody>
                  <a:tcPr/>
                </a:tc>
                <a:tc>
                  <a:txBody>
                    <a:bodyPr/>
                    <a:lstStyle/>
                    <a:p>
                      <a:r>
                        <a:rPr lang="en-US" dirty="0"/>
                        <a:t>7.50</a:t>
                      </a:r>
                    </a:p>
                  </a:txBody>
                  <a:tcPr/>
                </a:tc>
                <a:tc>
                  <a:txBody>
                    <a:bodyPr/>
                    <a:lstStyle/>
                    <a:p>
                      <a:endParaRPr lang="en-US" dirty="0"/>
                    </a:p>
                  </a:txBody>
                  <a:tcPr/>
                </a:tc>
                <a:tc>
                  <a:txBody>
                    <a:bodyPr/>
                    <a:lstStyle/>
                    <a:p>
                      <a:endParaRPr lang="en-US" dirty="0"/>
                    </a:p>
                  </a:txBody>
                  <a:tcPr/>
                </a:tc>
                <a:extLst>
                  <a:ext uri="{0D108BD9-81ED-4DB2-BD59-A6C34878D82A}">
                    <a16:rowId xmlns="" xmlns:a16="http://schemas.microsoft.com/office/drawing/2014/main" val="1418064717"/>
                  </a:ext>
                </a:extLst>
              </a:tr>
            </a:tbl>
          </a:graphicData>
        </a:graphic>
      </p:graphicFrame>
      <p:sp>
        <p:nvSpPr>
          <p:cNvPr id="349" name="SMARTInkShape-2482"/>
          <p:cNvSpPr/>
          <p:nvPr/>
        </p:nvSpPr>
        <p:spPr>
          <a:xfrm>
            <a:off x="9039771" y="3390900"/>
            <a:ext cx="185180" cy="209551"/>
          </a:xfrm>
          <a:custGeom>
            <a:avLst/>
            <a:gdLst/>
            <a:ahLst/>
            <a:cxnLst/>
            <a:rect l="0" t="0" r="0" b="0"/>
            <a:pathLst>
              <a:path w="185180" h="209551">
                <a:moveTo>
                  <a:pt x="37554" y="0"/>
                </a:moveTo>
                <a:lnTo>
                  <a:pt x="37554" y="5056"/>
                </a:lnTo>
                <a:lnTo>
                  <a:pt x="25795" y="52663"/>
                </a:lnTo>
                <a:lnTo>
                  <a:pt x="2218" y="99262"/>
                </a:lnTo>
                <a:lnTo>
                  <a:pt x="1297" y="101099"/>
                </a:lnTo>
                <a:lnTo>
                  <a:pt x="0" y="113799"/>
                </a:lnTo>
                <a:lnTo>
                  <a:pt x="1934" y="118199"/>
                </a:lnTo>
                <a:lnTo>
                  <a:pt x="9729" y="125911"/>
                </a:lnTo>
                <a:lnTo>
                  <a:pt x="23070" y="130044"/>
                </a:lnTo>
                <a:lnTo>
                  <a:pt x="63800" y="135882"/>
                </a:lnTo>
                <a:lnTo>
                  <a:pt x="108826" y="141494"/>
                </a:lnTo>
                <a:lnTo>
                  <a:pt x="155251" y="142794"/>
                </a:lnTo>
                <a:lnTo>
                  <a:pt x="185179" y="142873"/>
                </a:lnTo>
                <a:lnTo>
                  <a:pt x="176208" y="142875"/>
                </a:lnTo>
                <a:lnTo>
                  <a:pt x="170439" y="140053"/>
                </a:lnTo>
                <a:lnTo>
                  <a:pt x="167419" y="137818"/>
                </a:lnTo>
                <a:lnTo>
                  <a:pt x="158113" y="124561"/>
                </a:lnTo>
                <a:lnTo>
                  <a:pt x="153708" y="107227"/>
                </a:lnTo>
                <a:lnTo>
                  <a:pt x="152017" y="77987"/>
                </a:lnTo>
                <a:lnTo>
                  <a:pt x="154749" y="68881"/>
                </a:lnTo>
                <a:lnTo>
                  <a:pt x="160069" y="59467"/>
                </a:lnTo>
                <a:lnTo>
                  <a:pt x="161120" y="52120"/>
                </a:lnTo>
                <a:lnTo>
                  <a:pt x="161372" y="89491"/>
                </a:lnTo>
                <a:lnTo>
                  <a:pt x="161378" y="136851"/>
                </a:lnTo>
                <a:lnTo>
                  <a:pt x="161379" y="177629"/>
                </a:lnTo>
                <a:lnTo>
                  <a:pt x="161379"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53" name="SMARTInkShape-Group324"/>
          <p:cNvGrpSpPr/>
          <p:nvPr/>
        </p:nvGrpSpPr>
        <p:grpSpPr>
          <a:xfrm>
            <a:off x="7000875" y="3439044"/>
            <a:ext cx="219076" cy="1275832"/>
            <a:chOff x="7000875" y="3439044"/>
            <a:chExt cx="219076" cy="1275832"/>
          </a:xfrm>
        </p:grpSpPr>
        <p:sp>
          <p:nvSpPr>
            <p:cNvPr id="350" name="SMARTInkShape-2483"/>
            <p:cNvSpPr/>
            <p:nvPr/>
          </p:nvSpPr>
          <p:spPr>
            <a:xfrm>
              <a:off x="7000875" y="4686300"/>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SMARTInkShape-2484"/>
            <p:cNvSpPr/>
            <p:nvPr/>
          </p:nvSpPr>
          <p:spPr>
            <a:xfrm>
              <a:off x="7000909" y="3439044"/>
              <a:ext cx="142360" cy="275707"/>
            </a:xfrm>
            <a:custGeom>
              <a:avLst/>
              <a:gdLst/>
              <a:ahLst/>
              <a:cxnLst/>
              <a:rect l="0" t="0" r="0" b="0"/>
              <a:pathLst>
                <a:path w="142360" h="275707">
                  <a:moveTo>
                    <a:pt x="9491" y="37581"/>
                  </a:moveTo>
                  <a:lnTo>
                    <a:pt x="9491" y="32525"/>
                  </a:lnTo>
                  <a:lnTo>
                    <a:pt x="8433" y="31035"/>
                  </a:lnTo>
                  <a:lnTo>
                    <a:pt x="6669" y="30042"/>
                  </a:lnTo>
                  <a:lnTo>
                    <a:pt x="0" y="28066"/>
                  </a:lnTo>
                  <a:lnTo>
                    <a:pt x="45605" y="16297"/>
                  </a:lnTo>
                  <a:lnTo>
                    <a:pt x="90355" y="5390"/>
                  </a:lnTo>
                  <a:lnTo>
                    <a:pt x="130481" y="0"/>
                  </a:lnTo>
                  <a:lnTo>
                    <a:pt x="134601" y="1944"/>
                  </a:lnTo>
                  <a:lnTo>
                    <a:pt x="137347" y="5356"/>
                  </a:lnTo>
                  <a:lnTo>
                    <a:pt x="139178" y="9748"/>
                  </a:lnTo>
                  <a:lnTo>
                    <a:pt x="142359" y="55997"/>
                  </a:lnTo>
                  <a:lnTo>
                    <a:pt x="139876" y="85018"/>
                  </a:lnTo>
                  <a:lnTo>
                    <a:pt x="129555" y="123269"/>
                  </a:lnTo>
                  <a:lnTo>
                    <a:pt x="117325" y="161399"/>
                  </a:lnTo>
                  <a:lnTo>
                    <a:pt x="106608" y="203974"/>
                  </a:lnTo>
                  <a:lnTo>
                    <a:pt x="97448" y="244897"/>
                  </a:lnTo>
                  <a:lnTo>
                    <a:pt x="95216" y="2757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2485"/>
            <p:cNvSpPr/>
            <p:nvPr/>
          </p:nvSpPr>
          <p:spPr>
            <a:xfrm>
              <a:off x="7038975" y="3552825"/>
              <a:ext cx="180976" cy="28576"/>
            </a:xfrm>
            <a:custGeom>
              <a:avLst/>
              <a:gdLst/>
              <a:ahLst/>
              <a:cxnLst/>
              <a:rect l="0" t="0" r="0" b="0"/>
              <a:pathLst>
                <a:path w="180976" h="28576">
                  <a:moveTo>
                    <a:pt x="0" y="28575"/>
                  </a:moveTo>
                  <a:lnTo>
                    <a:pt x="0" y="23519"/>
                  </a:lnTo>
                  <a:lnTo>
                    <a:pt x="2117" y="22029"/>
                  </a:lnTo>
                  <a:lnTo>
                    <a:pt x="46644" y="12765"/>
                  </a:lnTo>
                  <a:lnTo>
                    <a:pt x="91176" y="10165"/>
                  </a:lnTo>
                  <a:lnTo>
                    <a:pt x="129321" y="6893"/>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54" name="SMARTInkShape-2486"/>
          <p:cNvSpPr/>
          <p:nvPr/>
        </p:nvSpPr>
        <p:spPr>
          <a:xfrm>
            <a:off x="6972300" y="3034524"/>
            <a:ext cx="262530" cy="208184"/>
          </a:xfrm>
          <a:custGeom>
            <a:avLst/>
            <a:gdLst/>
            <a:ahLst/>
            <a:cxnLst/>
            <a:rect l="0" t="0" r="0" b="0"/>
            <a:pathLst>
              <a:path w="262530" h="208184">
                <a:moveTo>
                  <a:pt x="0" y="80151"/>
                </a:moveTo>
                <a:lnTo>
                  <a:pt x="0" y="65962"/>
                </a:lnTo>
                <a:lnTo>
                  <a:pt x="5057" y="52428"/>
                </a:lnTo>
                <a:lnTo>
                  <a:pt x="13257" y="40069"/>
                </a:lnTo>
                <a:lnTo>
                  <a:pt x="40719" y="19866"/>
                </a:lnTo>
                <a:lnTo>
                  <a:pt x="79539" y="4586"/>
                </a:lnTo>
                <a:lnTo>
                  <a:pt x="100967" y="0"/>
                </a:lnTo>
                <a:lnTo>
                  <a:pt x="125989" y="3368"/>
                </a:lnTo>
                <a:lnTo>
                  <a:pt x="143837" y="8278"/>
                </a:lnTo>
                <a:lnTo>
                  <a:pt x="156708" y="16810"/>
                </a:lnTo>
                <a:lnTo>
                  <a:pt x="173595" y="34478"/>
                </a:lnTo>
                <a:lnTo>
                  <a:pt x="174996" y="39119"/>
                </a:lnTo>
                <a:lnTo>
                  <a:pt x="173732" y="49920"/>
                </a:lnTo>
                <a:lnTo>
                  <a:pt x="167070" y="62844"/>
                </a:lnTo>
                <a:lnTo>
                  <a:pt x="153336" y="78433"/>
                </a:lnTo>
                <a:lnTo>
                  <a:pt x="139058" y="84679"/>
                </a:lnTo>
                <a:lnTo>
                  <a:pt x="124245" y="88514"/>
                </a:lnTo>
                <a:lnTo>
                  <a:pt x="103290" y="96776"/>
                </a:lnTo>
                <a:lnTo>
                  <a:pt x="97435" y="97584"/>
                </a:lnTo>
                <a:lnTo>
                  <a:pt x="93532" y="97065"/>
                </a:lnTo>
                <a:lnTo>
                  <a:pt x="90929" y="95661"/>
                </a:lnTo>
                <a:lnTo>
                  <a:pt x="89195" y="93666"/>
                </a:lnTo>
                <a:lnTo>
                  <a:pt x="89096" y="92336"/>
                </a:lnTo>
                <a:lnTo>
                  <a:pt x="90089" y="91449"/>
                </a:lnTo>
                <a:lnTo>
                  <a:pt x="112954" y="83364"/>
                </a:lnTo>
                <a:lnTo>
                  <a:pt x="150355" y="82161"/>
                </a:lnTo>
                <a:lnTo>
                  <a:pt x="190717" y="89096"/>
                </a:lnTo>
                <a:lnTo>
                  <a:pt x="238201" y="121933"/>
                </a:lnTo>
                <a:lnTo>
                  <a:pt x="257315" y="139568"/>
                </a:lnTo>
                <a:lnTo>
                  <a:pt x="262529" y="148186"/>
                </a:lnTo>
                <a:lnTo>
                  <a:pt x="261803" y="153024"/>
                </a:lnTo>
                <a:lnTo>
                  <a:pt x="255351" y="164045"/>
                </a:lnTo>
                <a:lnTo>
                  <a:pt x="239819" y="177093"/>
                </a:lnTo>
                <a:lnTo>
                  <a:pt x="200399" y="190983"/>
                </a:lnTo>
                <a:lnTo>
                  <a:pt x="154669" y="203918"/>
                </a:lnTo>
                <a:lnTo>
                  <a:pt x="135417" y="208183"/>
                </a:lnTo>
                <a:lnTo>
                  <a:pt x="85725" y="2039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57" name="SMARTInkShape-Group326"/>
          <p:cNvGrpSpPr/>
          <p:nvPr/>
        </p:nvGrpSpPr>
        <p:grpSpPr>
          <a:xfrm>
            <a:off x="7067550" y="3786086"/>
            <a:ext cx="314326" cy="252489"/>
            <a:chOff x="7067550" y="3786086"/>
            <a:chExt cx="314326" cy="252489"/>
          </a:xfrm>
        </p:grpSpPr>
        <p:sp>
          <p:nvSpPr>
            <p:cNvPr id="355" name="SMARTInkShape-2487"/>
            <p:cNvSpPr/>
            <p:nvPr/>
          </p:nvSpPr>
          <p:spPr>
            <a:xfrm>
              <a:off x="7067550" y="3786086"/>
              <a:ext cx="19051" cy="204890"/>
            </a:xfrm>
            <a:custGeom>
              <a:avLst/>
              <a:gdLst/>
              <a:ahLst/>
              <a:cxnLst/>
              <a:rect l="0" t="0" r="0" b="0"/>
              <a:pathLst>
                <a:path w="19051" h="204890">
                  <a:moveTo>
                    <a:pt x="0" y="42964"/>
                  </a:moveTo>
                  <a:lnTo>
                    <a:pt x="0" y="37908"/>
                  </a:lnTo>
                  <a:lnTo>
                    <a:pt x="2822" y="32603"/>
                  </a:lnTo>
                  <a:lnTo>
                    <a:pt x="5057" y="29707"/>
                  </a:lnTo>
                  <a:lnTo>
                    <a:pt x="7539" y="20844"/>
                  </a:lnTo>
                  <a:lnTo>
                    <a:pt x="8201" y="15517"/>
                  </a:lnTo>
                  <a:lnTo>
                    <a:pt x="9700" y="11966"/>
                  </a:lnTo>
                  <a:lnTo>
                    <a:pt x="11759" y="9599"/>
                  </a:lnTo>
                  <a:lnTo>
                    <a:pt x="14189" y="8020"/>
                  </a:lnTo>
                  <a:lnTo>
                    <a:pt x="15810" y="5910"/>
                  </a:lnTo>
                  <a:lnTo>
                    <a:pt x="18090" y="0"/>
                  </a:lnTo>
                  <a:lnTo>
                    <a:pt x="18410" y="563"/>
                  </a:lnTo>
                  <a:lnTo>
                    <a:pt x="19042" y="45970"/>
                  </a:lnTo>
                  <a:lnTo>
                    <a:pt x="19048" y="86165"/>
                  </a:lnTo>
                  <a:lnTo>
                    <a:pt x="19049" y="125228"/>
                  </a:lnTo>
                  <a:lnTo>
                    <a:pt x="19050" y="166105"/>
                  </a:lnTo>
                  <a:lnTo>
                    <a:pt x="19050" y="2048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 name="SMARTInkShape-2488"/>
            <p:cNvSpPr/>
            <p:nvPr/>
          </p:nvSpPr>
          <p:spPr>
            <a:xfrm>
              <a:off x="7181850" y="3857625"/>
              <a:ext cx="200026" cy="180950"/>
            </a:xfrm>
            <a:custGeom>
              <a:avLst/>
              <a:gdLst/>
              <a:ahLst/>
              <a:cxnLst/>
              <a:rect l="0" t="0" r="0" b="0"/>
              <a:pathLst>
                <a:path w="200026" h="180950">
                  <a:moveTo>
                    <a:pt x="0" y="0"/>
                  </a:moveTo>
                  <a:lnTo>
                    <a:pt x="16267" y="1058"/>
                  </a:lnTo>
                  <a:lnTo>
                    <a:pt x="61516" y="11759"/>
                  </a:lnTo>
                  <a:lnTo>
                    <a:pt x="91056" y="22666"/>
                  </a:lnTo>
                  <a:lnTo>
                    <a:pt x="125029" y="49515"/>
                  </a:lnTo>
                  <a:lnTo>
                    <a:pt x="129652" y="62223"/>
                  </a:lnTo>
                  <a:lnTo>
                    <a:pt x="130885" y="70057"/>
                  </a:lnTo>
                  <a:lnTo>
                    <a:pt x="126609" y="87228"/>
                  </a:lnTo>
                  <a:lnTo>
                    <a:pt x="112303" y="111923"/>
                  </a:lnTo>
                  <a:lnTo>
                    <a:pt x="88833" y="138133"/>
                  </a:lnTo>
                  <a:lnTo>
                    <a:pt x="42718" y="169372"/>
                  </a:lnTo>
                  <a:lnTo>
                    <a:pt x="33803" y="175818"/>
                  </a:lnTo>
                  <a:lnTo>
                    <a:pt x="21202" y="180296"/>
                  </a:lnTo>
                  <a:lnTo>
                    <a:pt x="21543" y="180522"/>
                  </a:lnTo>
                  <a:lnTo>
                    <a:pt x="57260" y="180949"/>
                  </a:lnTo>
                  <a:lnTo>
                    <a:pt x="98104" y="178145"/>
                  </a:lnTo>
                  <a:lnTo>
                    <a:pt x="2000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64" name="SMARTInkShape-Group327"/>
          <p:cNvGrpSpPr/>
          <p:nvPr/>
        </p:nvGrpSpPr>
        <p:grpSpPr>
          <a:xfrm>
            <a:off x="6943725" y="4133850"/>
            <a:ext cx="447676" cy="895351"/>
            <a:chOff x="6943725" y="4133850"/>
            <a:chExt cx="447676" cy="895351"/>
          </a:xfrm>
        </p:grpSpPr>
        <p:sp>
          <p:nvSpPr>
            <p:cNvPr id="358" name="SMARTInkShape-2489"/>
            <p:cNvSpPr/>
            <p:nvPr/>
          </p:nvSpPr>
          <p:spPr>
            <a:xfrm>
              <a:off x="6943725" y="4501593"/>
              <a:ext cx="148305" cy="165658"/>
            </a:xfrm>
            <a:custGeom>
              <a:avLst/>
              <a:gdLst/>
              <a:ahLst/>
              <a:cxnLst/>
              <a:rect l="0" t="0" r="0" b="0"/>
              <a:pathLst>
                <a:path w="148305" h="165658">
                  <a:moveTo>
                    <a:pt x="0" y="13257"/>
                  </a:moveTo>
                  <a:lnTo>
                    <a:pt x="5057" y="13257"/>
                  </a:lnTo>
                  <a:lnTo>
                    <a:pt x="10361" y="10435"/>
                  </a:lnTo>
                  <a:lnTo>
                    <a:pt x="13257" y="8201"/>
                  </a:lnTo>
                  <a:lnTo>
                    <a:pt x="37559" y="0"/>
                  </a:lnTo>
                  <a:lnTo>
                    <a:pt x="76628" y="980"/>
                  </a:lnTo>
                  <a:lnTo>
                    <a:pt x="111605" y="2917"/>
                  </a:lnTo>
                  <a:lnTo>
                    <a:pt x="120970" y="6363"/>
                  </a:lnTo>
                  <a:lnTo>
                    <a:pt x="137020" y="18660"/>
                  </a:lnTo>
                  <a:lnTo>
                    <a:pt x="145565" y="34708"/>
                  </a:lnTo>
                  <a:lnTo>
                    <a:pt x="148304" y="52424"/>
                  </a:lnTo>
                  <a:lnTo>
                    <a:pt x="145993" y="70881"/>
                  </a:lnTo>
                  <a:lnTo>
                    <a:pt x="138616" y="84023"/>
                  </a:lnTo>
                  <a:lnTo>
                    <a:pt x="101578" y="123108"/>
                  </a:lnTo>
                  <a:lnTo>
                    <a:pt x="76157" y="139378"/>
                  </a:lnTo>
                  <a:lnTo>
                    <a:pt x="70889" y="146216"/>
                  </a:lnTo>
                  <a:lnTo>
                    <a:pt x="67924" y="156017"/>
                  </a:lnTo>
                  <a:lnTo>
                    <a:pt x="67508" y="159230"/>
                  </a:lnTo>
                  <a:lnTo>
                    <a:pt x="69346" y="161372"/>
                  </a:lnTo>
                  <a:lnTo>
                    <a:pt x="77035" y="163752"/>
                  </a:lnTo>
                  <a:lnTo>
                    <a:pt x="123825" y="1656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9" name="SMARTInkShape-2490"/>
            <p:cNvSpPr/>
            <p:nvPr/>
          </p:nvSpPr>
          <p:spPr>
            <a:xfrm>
              <a:off x="7148002" y="4133850"/>
              <a:ext cx="160840" cy="236895"/>
            </a:xfrm>
            <a:custGeom>
              <a:avLst/>
              <a:gdLst/>
              <a:ahLst/>
              <a:cxnLst/>
              <a:rect l="0" t="0" r="0" b="0"/>
              <a:pathLst>
                <a:path w="160840" h="236895">
                  <a:moveTo>
                    <a:pt x="100523" y="47625"/>
                  </a:moveTo>
                  <a:lnTo>
                    <a:pt x="100523" y="42569"/>
                  </a:lnTo>
                  <a:lnTo>
                    <a:pt x="97701" y="37264"/>
                  </a:lnTo>
                  <a:lnTo>
                    <a:pt x="82209" y="20179"/>
                  </a:lnTo>
                  <a:lnTo>
                    <a:pt x="59819" y="7625"/>
                  </a:lnTo>
                  <a:lnTo>
                    <a:pt x="33077" y="2259"/>
                  </a:lnTo>
                  <a:lnTo>
                    <a:pt x="10101" y="5726"/>
                  </a:lnTo>
                  <a:lnTo>
                    <a:pt x="5316" y="8050"/>
                  </a:lnTo>
                  <a:lnTo>
                    <a:pt x="2127" y="10659"/>
                  </a:lnTo>
                  <a:lnTo>
                    <a:pt x="0" y="13456"/>
                  </a:lnTo>
                  <a:lnTo>
                    <a:pt x="461" y="25030"/>
                  </a:lnTo>
                  <a:lnTo>
                    <a:pt x="2065" y="32562"/>
                  </a:lnTo>
                  <a:lnTo>
                    <a:pt x="15136" y="49397"/>
                  </a:lnTo>
                  <a:lnTo>
                    <a:pt x="61617" y="94569"/>
                  </a:lnTo>
                  <a:lnTo>
                    <a:pt x="103275" y="133290"/>
                  </a:lnTo>
                  <a:lnTo>
                    <a:pt x="124269" y="152383"/>
                  </a:lnTo>
                  <a:lnTo>
                    <a:pt x="155262" y="193320"/>
                  </a:lnTo>
                  <a:lnTo>
                    <a:pt x="159242" y="201906"/>
                  </a:lnTo>
                  <a:lnTo>
                    <a:pt x="160839" y="217088"/>
                  </a:lnTo>
                  <a:lnTo>
                    <a:pt x="159784" y="224101"/>
                  </a:lnTo>
                  <a:lnTo>
                    <a:pt x="156964" y="228776"/>
                  </a:lnTo>
                  <a:lnTo>
                    <a:pt x="152967" y="231892"/>
                  </a:lnTo>
                  <a:lnTo>
                    <a:pt x="142882" y="235355"/>
                  </a:lnTo>
                  <a:lnTo>
                    <a:pt x="131344" y="236894"/>
                  </a:lnTo>
                  <a:lnTo>
                    <a:pt x="107892" y="232704"/>
                  </a:lnTo>
                  <a:lnTo>
                    <a:pt x="67092" y="215261"/>
                  </a:lnTo>
                  <a:lnTo>
                    <a:pt x="41649" y="197184"/>
                  </a:lnTo>
                  <a:lnTo>
                    <a:pt x="37315" y="185004"/>
                  </a:lnTo>
                  <a:lnTo>
                    <a:pt x="36447" y="171124"/>
                  </a:lnTo>
                  <a:lnTo>
                    <a:pt x="39590" y="161427"/>
                  </a:lnTo>
                  <a:lnTo>
                    <a:pt x="77757" y="118476"/>
                  </a:lnTo>
                  <a:lnTo>
                    <a:pt x="122962" y="72829"/>
                  </a:lnTo>
                  <a:lnTo>
                    <a:pt x="153286" y="42490"/>
                  </a:lnTo>
                  <a:lnTo>
                    <a:pt x="156865" y="35735"/>
                  </a:lnTo>
                  <a:lnTo>
                    <a:pt x="158192" y="29115"/>
                  </a:lnTo>
                  <a:lnTo>
                    <a:pt x="156846" y="17173"/>
                  </a:lnTo>
                  <a:lnTo>
                    <a:pt x="14814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0" name="SMARTInkShape-2491"/>
            <p:cNvSpPr/>
            <p:nvPr/>
          </p:nvSpPr>
          <p:spPr>
            <a:xfrm>
              <a:off x="7239000" y="4505441"/>
              <a:ext cx="152401" cy="9410"/>
            </a:xfrm>
            <a:custGeom>
              <a:avLst/>
              <a:gdLst/>
              <a:ahLst/>
              <a:cxnLst/>
              <a:rect l="0" t="0" r="0" b="0"/>
              <a:pathLst>
                <a:path w="152401" h="9410">
                  <a:moveTo>
                    <a:pt x="0" y="9409"/>
                  </a:moveTo>
                  <a:lnTo>
                    <a:pt x="5057" y="4353"/>
                  </a:lnTo>
                  <a:lnTo>
                    <a:pt x="23371" y="1208"/>
                  </a:lnTo>
                  <a:lnTo>
                    <a:pt x="70290" y="0"/>
                  </a:lnTo>
                  <a:lnTo>
                    <a:pt x="113137" y="4975"/>
                  </a:lnTo>
                  <a:lnTo>
                    <a:pt x="152400" y="94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2492"/>
            <p:cNvSpPr/>
            <p:nvPr/>
          </p:nvSpPr>
          <p:spPr>
            <a:xfrm>
              <a:off x="7219950" y="4533900"/>
              <a:ext cx="113262" cy="142876"/>
            </a:xfrm>
            <a:custGeom>
              <a:avLst/>
              <a:gdLst/>
              <a:ahLst/>
              <a:cxnLst/>
              <a:rect l="0" t="0" r="0" b="0"/>
              <a:pathLst>
                <a:path w="113262" h="142876">
                  <a:moveTo>
                    <a:pt x="19050" y="0"/>
                  </a:moveTo>
                  <a:lnTo>
                    <a:pt x="13994" y="5056"/>
                  </a:lnTo>
                  <a:lnTo>
                    <a:pt x="11511" y="10361"/>
                  </a:lnTo>
                  <a:lnTo>
                    <a:pt x="9917" y="22390"/>
                  </a:lnTo>
                  <a:lnTo>
                    <a:pt x="12522" y="28648"/>
                  </a:lnTo>
                  <a:lnTo>
                    <a:pt x="14698" y="31799"/>
                  </a:lnTo>
                  <a:lnTo>
                    <a:pt x="19938" y="35299"/>
                  </a:lnTo>
                  <a:lnTo>
                    <a:pt x="58900" y="45393"/>
                  </a:lnTo>
                  <a:lnTo>
                    <a:pt x="74861" y="47691"/>
                  </a:lnTo>
                  <a:lnTo>
                    <a:pt x="102469" y="60752"/>
                  </a:lnTo>
                  <a:lnTo>
                    <a:pt x="106413" y="64843"/>
                  </a:lnTo>
                  <a:lnTo>
                    <a:pt x="110795" y="75033"/>
                  </a:lnTo>
                  <a:lnTo>
                    <a:pt x="113261" y="87613"/>
                  </a:lnTo>
                  <a:lnTo>
                    <a:pt x="111491" y="91217"/>
                  </a:lnTo>
                  <a:lnTo>
                    <a:pt x="82638" y="112893"/>
                  </a:lnTo>
                  <a:lnTo>
                    <a:pt x="54619" y="128212"/>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2493"/>
            <p:cNvSpPr/>
            <p:nvPr/>
          </p:nvSpPr>
          <p:spPr>
            <a:xfrm>
              <a:off x="7125404" y="4829175"/>
              <a:ext cx="136087" cy="200026"/>
            </a:xfrm>
            <a:custGeom>
              <a:avLst/>
              <a:gdLst/>
              <a:ahLst/>
              <a:cxnLst/>
              <a:rect l="0" t="0" r="0" b="0"/>
              <a:pathLst>
                <a:path w="136087" h="200026">
                  <a:moveTo>
                    <a:pt x="18346" y="0"/>
                  </a:moveTo>
                  <a:lnTo>
                    <a:pt x="61602" y="0"/>
                  </a:lnTo>
                  <a:lnTo>
                    <a:pt x="83079" y="2117"/>
                  </a:lnTo>
                  <a:lnTo>
                    <a:pt x="117093" y="17900"/>
                  </a:lnTo>
                  <a:lnTo>
                    <a:pt x="134630" y="31523"/>
                  </a:lnTo>
                  <a:lnTo>
                    <a:pt x="136086" y="34774"/>
                  </a:lnTo>
                  <a:lnTo>
                    <a:pt x="135998" y="37999"/>
                  </a:lnTo>
                  <a:lnTo>
                    <a:pt x="134880" y="41208"/>
                  </a:lnTo>
                  <a:lnTo>
                    <a:pt x="127994" y="47595"/>
                  </a:lnTo>
                  <a:lnTo>
                    <a:pt x="118937" y="52903"/>
                  </a:lnTo>
                  <a:lnTo>
                    <a:pt x="86012" y="61647"/>
                  </a:lnTo>
                  <a:lnTo>
                    <a:pt x="43171" y="58474"/>
                  </a:lnTo>
                  <a:lnTo>
                    <a:pt x="32554" y="58797"/>
                  </a:lnTo>
                  <a:lnTo>
                    <a:pt x="0" y="66566"/>
                  </a:lnTo>
                  <a:lnTo>
                    <a:pt x="40742" y="85968"/>
                  </a:lnTo>
                  <a:lnTo>
                    <a:pt x="84403" y="102690"/>
                  </a:lnTo>
                  <a:lnTo>
                    <a:pt x="114390" y="125680"/>
                  </a:lnTo>
                  <a:lnTo>
                    <a:pt x="125591" y="141190"/>
                  </a:lnTo>
                  <a:lnTo>
                    <a:pt x="126884" y="145985"/>
                  </a:lnTo>
                  <a:lnTo>
                    <a:pt x="126688" y="150240"/>
                  </a:lnTo>
                  <a:lnTo>
                    <a:pt x="123826" y="164673"/>
                  </a:lnTo>
                  <a:lnTo>
                    <a:pt x="121474" y="167991"/>
                  </a:lnTo>
                  <a:lnTo>
                    <a:pt x="113217" y="174499"/>
                  </a:lnTo>
                  <a:lnTo>
                    <a:pt x="73151" y="193687"/>
                  </a:lnTo>
                  <a:lnTo>
                    <a:pt x="8821"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2494"/>
            <p:cNvSpPr/>
            <p:nvPr/>
          </p:nvSpPr>
          <p:spPr>
            <a:xfrm>
              <a:off x="7029450" y="4191000"/>
              <a:ext cx="9526" cy="171451"/>
            </a:xfrm>
            <a:custGeom>
              <a:avLst/>
              <a:gdLst/>
              <a:ahLst/>
              <a:cxnLst/>
              <a:rect l="0" t="0" r="0" b="0"/>
              <a:pathLst>
                <a:path w="9526" h="171451">
                  <a:moveTo>
                    <a:pt x="0" y="0"/>
                  </a:moveTo>
                  <a:lnTo>
                    <a:pt x="1059" y="9721"/>
                  </a:lnTo>
                  <a:lnTo>
                    <a:pt x="8643" y="52516"/>
                  </a:lnTo>
                  <a:lnTo>
                    <a:pt x="6528" y="94021"/>
                  </a:lnTo>
                  <a:lnTo>
                    <a:pt x="3959" y="114812"/>
                  </a:lnTo>
                  <a:lnTo>
                    <a:pt x="95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68" name="SMARTInkShape-Group328"/>
          <p:cNvGrpSpPr/>
          <p:nvPr/>
        </p:nvGrpSpPr>
        <p:grpSpPr>
          <a:xfrm>
            <a:off x="7220541" y="4811347"/>
            <a:ext cx="437560" cy="713154"/>
            <a:chOff x="7220541" y="4811347"/>
            <a:chExt cx="437560" cy="713154"/>
          </a:xfrm>
        </p:grpSpPr>
        <p:sp>
          <p:nvSpPr>
            <p:cNvPr id="365" name="SMARTInkShape-2495"/>
            <p:cNvSpPr/>
            <p:nvPr/>
          </p:nvSpPr>
          <p:spPr>
            <a:xfrm>
              <a:off x="7453964" y="5287699"/>
              <a:ext cx="204137" cy="141552"/>
            </a:xfrm>
            <a:custGeom>
              <a:avLst/>
              <a:gdLst/>
              <a:ahLst/>
              <a:cxnLst/>
              <a:rect l="0" t="0" r="0" b="0"/>
              <a:pathLst>
                <a:path w="204137" h="141552">
                  <a:moveTo>
                    <a:pt x="23161" y="8201"/>
                  </a:moveTo>
                  <a:lnTo>
                    <a:pt x="23161" y="0"/>
                  </a:lnTo>
                  <a:lnTo>
                    <a:pt x="55654" y="9513"/>
                  </a:lnTo>
                  <a:lnTo>
                    <a:pt x="77635" y="23120"/>
                  </a:lnTo>
                  <a:lnTo>
                    <a:pt x="81703" y="24497"/>
                  </a:lnTo>
                  <a:lnTo>
                    <a:pt x="84414" y="27532"/>
                  </a:lnTo>
                  <a:lnTo>
                    <a:pt x="87426" y="36548"/>
                  </a:lnTo>
                  <a:lnTo>
                    <a:pt x="85942" y="47611"/>
                  </a:lnTo>
                  <a:lnTo>
                    <a:pt x="81756" y="58525"/>
                  </a:lnTo>
                  <a:lnTo>
                    <a:pt x="76367" y="66903"/>
                  </a:lnTo>
                  <a:lnTo>
                    <a:pt x="43260" y="91726"/>
                  </a:lnTo>
                  <a:lnTo>
                    <a:pt x="26294" y="99978"/>
                  </a:lnTo>
                  <a:lnTo>
                    <a:pt x="4386" y="103146"/>
                  </a:lnTo>
                  <a:lnTo>
                    <a:pt x="0" y="103315"/>
                  </a:lnTo>
                  <a:lnTo>
                    <a:pt x="1578" y="103391"/>
                  </a:lnTo>
                  <a:lnTo>
                    <a:pt x="13332" y="109985"/>
                  </a:lnTo>
                  <a:lnTo>
                    <a:pt x="49677" y="112385"/>
                  </a:lnTo>
                  <a:lnTo>
                    <a:pt x="92016" y="112859"/>
                  </a:lnTo>
                  <a:lnTo>
                    <a:pt x="134925" y="120500"/>
                  </a:lnTo>
                  <a:lnTo>
                    <a:pt x="167417" y="127162"/>
                  </a:lnTo>
                  <a:lnTo>
                    <a:pt x="204136" y="1415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2496"/>
            <p:cNvSpPr/>
            <p:nvPr/>
          </p:nvSpPr>
          <p:spPr>
            <a:xfrm>
              <a:off x="7220541" y="5210360"/>
              <a:ext cx="151810" cy="314141"/>
            </a:xfrm>
            <a:custGeom>
              <a:avLst/>
              <a:gdLst/>
              <a:ahLst/>
              <a:cxnLst/>
              <a:rect l="0" t="0" r="0" b="0"/>
              <a:pathLst>
                <a:path w="151810" h="314141">
                  <a:moveTo>
                    <a:pt x="56559" y="28390"/>
                  </a:moveTo>
                  <a:lnTo>
                    <a:pt x="56559" y="440"/>
                  </a:lnTo>
                  <a:lnTo>
                    <a:pt x="61616" y="0"/>
                  </a:lnTo>
                  <a:lnTo>
                    <a:pt x="62046" y="997"/>
                  </a:lnTo>
                  <a:lnTo>
                    <a:pt x="46612" y="42665"/>
                  </a:lnTo>
                  <a:lnTo>
                    <a:pt x="39438" y="63310"/>
                  </a:lnTo>
                  <a:lnTo>
                    <a:pt x="16583" y="110691"/>
                  </a:lnTo>
                  <a:lnTo>
                    <a:pt x="2403" y="146211"/>
                  </a:lnTo>
                  <a:lnTo>
                    <a:pt x="0" y="181485"/>
                  </a:lnTo>
                  <a:lnTo>
                    <a:pt x="1920" y="188662"/>
                  </a:lnTo>
                  <a:lnTo>
                    <a:pt x="9698" y="199458"/>
                  </a:lnTo>
                  <a:lnTo>
                    <a:pt x="25976" y="211487"/>
                  </a:lnTo>
                  <a:lnTo>
                    <a:pt x="54318" y="221753"/>
                  </a:lnTo>
                  <a:lnTo>
                    <a:pt x="74612" y="222632"/>
                  </a:lnTo>
                  <a:lnTo>
                    <a:pt x="113512" y="214573"/>
                  </a:lnTo>
                  <a:lnTo>
                    <a:pt x="132113" y="205850"/>
                  </a:lnTo>
                  <a:lnTo>
                    <a:pt x="137763" y="199690"/>
                  </a:lnTo>
                  <a:lnTo>
                    <a:pt x="140275" y="192365"/>
                  </a:lnTo>
                  <a:lnTo>
                    <a:pt x="141391" y="182054"/>
                  </a:lnTo>
                  <a:lnTo>
                    <a:pt x="139065" y="173238"/>
                  </a:lnTo>
                  <a:lnTo>
                    <a:pt x="135562" y="165792"/>
                  </a:lnTo>
                  <a:lnTo>
                    <a:pt x="132531" y="155650"/>
                  </a:lnTo>
                  <a:lnTo>
                    <a:pt x="123659" y="143258"/>
                  </a:lnTo>
                  <a:lnTo>
                    <a:pt x="123360" y="152972"/>
                  </a:lnTo>
                  <a:lnTo>
                    <a:pt x="131446" y="195686"/>
                  </a:lnTo>
                  <a:lnTo>
                    <a:pt x="140124" y="241469"/>
                  </a:lnTo>
                  <a:lnTo>
                    <a:pt x="143058" y="280150"/>
                  </a:lnTo>
                  <a:lnTo>
                    <a:pt x="151809" y="3141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7" name="SMARTInkShape-2497"/>
            <p:cNvSpPr/>
            <p:nvPr/>
          </p:nvSpPr>
          <p:spPr>
            <a:xfrm>
              <a:off x="7353300" y="4811347"/>
              <a:ext cx="150168" cy="197388"/>
            </a:xfrm>
            <a:custGeom>
              <a:avLst/>
              <a:gdLst/>
              <a:ahLst/>
              <a:cxnLst/>
              <a:rect l="0" t="0" r="0" b="0"/>
              <a:pathLst>
                <a:path w="150168" h="197388">
                  <a:moveTo>
                    <a:pt x="9525" y="27353"/>
                  </a:moveTo>
                  <a:lnTo>
                    <a:pt x="9525" y="22297"/>
                  </a:lnTo>
                  <a:lnTo>
                    <a:pt x="12347" y="16992"/>
                  </a:lnTo>
                  <a:lnTo>
                    <a:pt x="14582" y="14096"/>
                  </a:lnTo>
                  <a:lnTo>
                    <a:pt x="32896" y="4963"/>
                  </a:lnTo>
                  <a:lnTo>
                    <a:pt x="62041" y="0"/>
                  </a:lnTo>
                  <a:lnTo>
                    <a:pt x="93407" y="1257"/>
                  </a:lnTo>
                  <a:lnTo>
                    <a:pt x="127342" y="16750"/>
                  </a:lnTo>
                  <a:lnTo>
                    <a:pt x="137030" y="24757"/>
                  </a:lnTo>
                  <a:lnTo>
                    <a:pt x="147376" y="40107"/>
                  </a:lnTo>
                  <a:lnTo>
                    <a:pt x="150167" y="48191"/>
                  </a:lnTo>
                  <a:lnTo>
                    <a:pt x="148794" y="52887"/>
                  </a:lnTo>
                  <a:lnTo>
                    <a:pt x="141625" y="63748"/>
                  </a:lnTo>
                  <a:lnTo>
                    <a:pt x="134206" y="69987"/>
                  </a:lnTo>
                  <a:lnTo>
                    <a:pt x="88936" y="84901"/>
                  </a:lnTo>
                  <a:lnTo>
                    <a:pt x="63060" y="93885"/>
                  </a:lnTo>
                  <a:lnTo>
                    <a:pt x="61091" y="96049"/>
                  </a:lnTo>
                  <a:lnTo>
                    <a:pt x="59777" y="98550"/>
                  </a:lnTo>
                  <a:lnTo>
                    <a:pt x="61018" y="101276"/>
                  </a:lnTo>
                  <a:lnTo>
                    <a:pt x="85368" y="120565"/>
                  </a:lnTo>
                  <a:lnTo>
                    <a:pt x="128037" y="148570"/>
                  </a:lnTo>
                  <a:lnTo>
                    <a:pt x="149774" y="176040"/>
                  </a:lnTo>
                  <a:lnTo>
                    <a:pt x="149591" y="178336"/>
                  </a:lnTo>
                  <a:lnTo>
                    <a:pt x="146565" y="183709"/>
                  </a:lnTo>
                  <a:lnTo>
                    <a:pt x="128799" y="192686"/>
                  </a:lnTo>
                  <a:lnTo>
                    <a:pt x="113540" y="196990"/>
                  </a:lnTo>
                  <a:lnTo>
                    <a:pt x="77147" y="197387"/>
                  </a:lnTo>
                  <a:lnTo>
                    <a:pt x="33756" y="190555"/>
                  </a:lnTo>
                  <a:lnTo>
                    <a:pt x="0" y="1797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72" name="SMARTInkShape-Group329"/>
          <p:cNvGrpSpPr/>
          <p:nvPr/>
        </p:nvGrpSpPr>
        <p:grpSpPr>
          <a:xfrm>
            <a:off x="7172373" y="5619750"/>
            <a:ext cx="495253" cy="228601"/>
            <a:chOff x="7172373" y="5619750"/>
            <a:chExt cx="495253" cy="228601"/>
          </a:xfrm>
        </p:grpSpPr>
        <p:sp>
          <p:nvSpPr>
            <p:cNvPr id="369" name="SMARTInkShape-2498"/>
            <p:cNvSpPr/>
            <p:nvPr/>
          </p:nvSpPr>
          <p:spPr>
            <a:xfrm>
              <a:off x="7229475" y="5619750"/>
              <a:ext cx="190501" cy="9526"/>
            </a:xfrm>
            <a:custGeom>
              <a:avLst/>
              <a:gdLst/>
              <a:ahLst/>
              <a:cxnLst/>
              <a:rect l="0" t="0" r="0" b="0"/>
              <a:pathLst>
                <a:path w="190501" h="9526">
                  <a:moveTo>
                    <a:pt x="0" y="0"/>
                  </a:moveTo>
                  <a:lnTo>
                    <a:pt x="46644" y="0"/>
                  </a:lnTo>
                  <a:lnTo>
                    <a:pt x="91176" y="2822"/>
                  </a:lnTo>
                  <a:lnTo>
                    <a:pt x="1905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0" name="SMARTInkShape-2499"/>
            <p:cNvSpPr/>
            <p:nvPr/>
          </p:nvSpPr>
          <p:spPr>
            <a:xfrm>
              <a:off x="7172373" y="5638800"/>
              <a:ext cx="168833" cy="171402"/>
            </a:xfrm>
            <a:custGeom>
              <a:avLst/>
              <a:gdLst/>
              <a:ahLst/>
              <a:cxnLst/>
              <a:rect l="0" t="0" r="0" b="0"/>
              <a:pathLst>
                <a:path w="168833" h="171402">
                  <a:moveTo>
                    <a:pt x="28527" y="0"/>
                  </a:moveTo>
                  <a:lnTo>
                    <a:pt x="28527" y="5057"/>
                  </a:lnTo>
                  <a:lnTo>
                    <a:pt x="25705" y="10361"/>
                  </a:lnTo>
                  <a:lnTo>
                    <a:pt x="6137" y="45057"/>
                  </a:lnTo>
                  <a:lnTo>
                    <a:pt x="1784" y="58623"/>
                  </a:lnTo>
                  <a:lnTo>
                    <a:pt x="0" y="92932"/>
                  </a:lnTo>
                  <a:lnTo>
                    <a:pt x="1042" y="93705"/>
                  </a:lnTo>
                  <a:lnTo>
                    <a:pt x="7565" y="94792"/>
                  </a:lnTo>
                  <a:lnTo>
                    <a:pt x="28638" y="94151"/>
                  </a:lnTo>
                  <a:lnTo>
                    <a:pt x="75958" y="87044"/>
                  </a:lnTo>
                  <a:lnTo>
                    <a:pt x="107668" y="93590"/>
                  </a:lnTo>
                  <a:lnTo>
                    <a:pt x="133115" y="103107"/>
                  </a:lnTo>
                  <a:lnTo>
                    <a:pt x="162728" y="125735"/>
                  </a:lnTo>
                  <a:lnTo>
                    <a:pt x="167547" y="132788"/>
                  </a:lnTo>
                  <a:lnTo>
                    <a:pt x="168832" y="136151"/>
                  </a:lnTo>
                  <a:lnTo>
                    <a:pt x="167572" y="139450"/>
                  </a:lnTo>
                  <a:lnTo>
                    <a:pt x="160527" y="145939"/>
                  </a:lnTo>
                  <a:lnTo>
                    <a:pt x="118354" y="165091"/>
                  </a:lnTo>
                  <a:lnTo>
                    <a:pt x="75438" y="170612"/>
                  </a:lnTo>
                  <a:lnTo>
                    <a:pt x="41007" y="171401"/>
                  </a:lnTo>
                  <a:lnTo>
                    <a:pt x="40022" y="170359"/>
                  </a:lnTo>
                  <a:lnTo>
                    <a:pt x="38052"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SMARTInkShape-2500"/>
            <p:cNvSpPr/>
            <p:nvPr/>
          </p:nvSpPr>
          <p:spPr>
            <a:xfrm>
              <a:off x="7439025" y="5688443"/>
              <a:ext cx="228601" cy="159908"/>
            </a:xfrm>
            <a:custGeom>
              <a:avLst/>
              <a:gdLst/>
              <a:ahLst/>
              <a:cxnLst/>
              <a:rect l="0" t="0" r="0" b="0"/>
              <a:pathLst>
                <a:path w="228601" h="159908">
                  <a:moveTo>
                    <a:pt x="0" y="17032"/>
                  </a:moveTo>
                  <a:lnTo>
                    <a:pt x="5057" y="11976"/>
                  </a:lnTo>
                  <a:lnTo>
                    <a:pt x="13184" y="9493"/>
                  </a:lnTo>
                  <a:lnTo>
                    <a:pt x="29659" y="5273"/>
                  </a:lnTo>
                  <a:lnTo>
                    <a:pt x="47946" y="142"/>
                  </a:lnTo>
                  <a:lnTo>
                    <a:pt x="60468" y="0"/>
                  </a:lnTo>
                  <a:lnTo>
                    <a:pt x="73089" y="3465"/>
                  </a:lnTo>
                  <a:lnTo>
                    <a:pt x="92094" y="16424"/>
                  </a:lnTo>
                  <a:lnTo>
                    <a:pt x="115362" y="45250"/>
                  </a:lnTo>
                  <a:lnTo>
                    <a:pt x="120064" y="55327"/>
                  </a:lnTo>
                  <a:lnTo>
                    <a:pt x="122710" y="77062"/>
                  </a:lnTo>
                  <a:lnTo>
                    <a:pt x="119907" y="84569"/>
                  </a:lnTo>
                  <a:lnTo>
                    <a:pt x="94067" y="113271"/>
                  </a:lnTo>
                  <a:lnTo>
                    <a:pt x="51023" y="133866"/>
                  </a:lnTo>
                  <a:lnTo>
                    <a:pt x="32404" y="145488"/>
                  </a:lnTo>
                  <a:lnTo>
                    <a:pt x="21689" y="149415"/>
                  </a:lnTo>
                  <a:lnTo>
                    <a:pt x="21867" y="149737"/>
                  </a:lnTo>
                  <a:lnTo>
                    <a:pt x="24888" y="150096"/>
                  </a:lnTo>
                  <a:lnTo>
                    <a:pt x="38626" y="156872"/>
                  </a:lnTo>
                  <a:lnTo>
                    <a:pt x="81635" y="159308"/>
                  </a:lnTo>
                  <a:lnTo>
                    <a:pt x="125436" y="159729"/>
                  </a:lnTo>
                  <a:lnTo>
                    <a:pt x="172474" y="159872"/>
                  </a:lnTo>
                  <a:lnTo>
                    <a:pt x="228600" y="1599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79" name="SMARTInkShape-Group330"/>
          <p:cNvGrpSpPr/>
          <p:nvPr/>
        </p:nvGrpSpPr>
        <p:grpSpPr>
          <a:xfrm>
            <a:off x="7116812" y="5859707"/>
            <a:ext cx="579389" cy="779219"/>
            <a:chOff x="7116812" y="5859707"/>
            <a:chExt cx="579389" cy="779219"/>
          </a:xfrm>
        </p:grpSpPr>
        <p:sp>
          <p:nvSpPr>
            <p:cNvPr id="373" name="SMARTInkShape-2501"/>
            <p:cNvSpPr/>
            <p:nvPr/>
          </p:nvSpPr>
          <p:spPr>
            <a:xfrm>
              <a:off x="7200900" y="6372225"/>
              <a:ext cx="222942" cy="266701"/>
            </a:xfrm>
            <a:custGeom>
              <a:avLst/>
              <a:gdLst/>
              <a:ahLst/>
              <a:cxnLst/>
              <a:rect l="0" t="0" r="0" b="0"/>
              <a:pathLst>
                <a:path w="222942" h="266701">
                  <a:moveTo>
                    <a:pt x="0" y="0"/>
                  </a:moveTo>
                  <a:lnTo>
                    <a:pt x="9721" y="1058"/>
                  </a:lnTo>
                  <a:lnTo>
                    <a:pt x="53962" y="8201"/>
                  </a:lnTo>
                  <a:lnTo>
                    <a:pt x="97796" y="2717"/>
                  </a:lnTo>
                  <a:lnTo>
                    <a:pt x="144335" y="805"/>
                  </a:lnTo>
                  <a:lnTo>
                    <a:pt x="190592" y="159"/>
                  </a:lnTo>
                  <a:lnTo>
                    <a:pt x="202183" y="1129"/>
                  </a:lnTo>
                  <a:lnTo>
                    <a:pt x="210862" y="5088"/>
                  </a:lnTo>
                  <a:lnTo>
                    <a:pt x="221698" y="18323"/>
                  </a:lnTo>
                  <a:lnTo>
                    <a:pt x="222941" y="23857"/>
                  </a:lnTo>
                  <a:lnTo>
                    <a:pt x="214737" y="64303"/>
                  </a:lnTo>
                  <a:lnTo>
                    <a:pt x="192333" y="106449"/>
                  </a:lnTo>
                  <a:lnTo>
                    <a:pt x="174867" y="146074"/>
                  </a:lnTo>
                  <a:lnTo>
                    <a:pt x="164795" y="178784"/>
                  </a:lnTo>
                  <a:lnTo>
                    <a:pt x="161084" y="194818"/>
                  </a:lnTo>
                  <a:lnTo>
                    <a:pt x="140635" y="241699"/>
                  </a:lnTo>
                  <a:lnTo>
                    <a:pt x="13335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2502"/>
            <p:cNvSpPr/>
            <p:nvPr/>
          </p:nvSpPr>
          <p:spPr>
            <a:xfrm>
              <a:off x="7296150" y="6457950"/>
              <a:ext cx="85726" cy="9526"/>
            </a:xfrm>
            <a:custGeom>
              <a:avLst/>
              <a:gdLst/>
              <a:ahLst/>
              <a:cxnLst/>
              <a:rect l="0" t="0" r="0" b="0"/>
              <a:pathLst>
                <a:path w="85726" h="9526">
                  <a:moveTo>
                    <a:pt x="0" y="0"/>
                  </a:moveTo>
                  <a:lnTo>
                    <a:pt x="43849" y="0"/>
                  </a:lnTo>
                  <a:lnTo>
                    <a:pt x="857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2503"/>
            <p:cNvSpPr/>
            <p:nvPr/>
          </p:nvSpPr>
          <p:spPr>
            <a:xfrm>
              <a:off x="7116812" y="5859707"/>
              <a:ext cx="163290" cy="305779"/>
            </a:xfrm>
            <a:custGeom>
              <a:avLst/>
              <a:gdLst/>
              <a:ahLst/>
              <a:cxnLst/>
              <a:rect l="0" t="0" r="0" b="0"/>
              <a:pathLst>
                <a:path w="163290" h="305779">
                  <a:moveTo>
                    <a:pt x="103138" y="26743"/>
                  </a:moveTo>
                  <a:lnTo>
                    <a:pt x="108195" y="26743"/>
                  </a:lnTo>
                  <a:lnTo>
                    <a:pt x="109684" y="25685"/>
                  </a:lnTo>
                  <a:lnTo>
                    <a:pt x="110677" y="23921"/>
                  </a:lnTo>
                  <a:lnTo>
                    <a:pt x="111339" y="21687"/>
                  </a:lnTo>
                  <a:lnTo>
                    <a:pt x="147262" y="4353"/>
                  </a:lnTo>
                  <a:lnTo>
                    <a:pt x="161485" y="0"/>
                  </a:lnTo>
                  <a:lnTo>
                    <a:pt x="163203" y="448"/>
                  </a:lnTo>
                  <a:lnTo>
                    <a:pt x="163289" y="1804"/>
                  </a:lnTo>
                  <a:lnTo>
                    <a:pt x="162289" y="3767"/>
                  </a:lnTo>
                  <a:lnTo>
                    <a:pt x="115635" y="43976"/>
                  </a:lnTo>
                  <a:lnTo>
                    <a:pt x="68252" y="82817"/>
                  </a:lnTo>
                  <a:lnTo>
                    <a:pt x="33711" y="123106"/>
                  </a:lnTo>
                  <a:lnTo>
                    <a:pt x="6650" y="169765"/>
                  </a:lnTo>
                  <a:lnTo>
                    <a:pt x="0" y="208805"/>
                  </a:lnTo>
                  <a:lnTo>
                    <a:pt x="1509" y="253363"/>
                  </a:lnTo>
                  <a:lnTo>
                    <a:pt x="8821" y="277687"/>
                  </a:lnTo>
                  <a:lnTo>
                    <a:pt x="15711" y="287498"/>
                  </a:lnTo>
                  <a:lnTo>
                    <a:pt x="25829" y="295387"/>
                  </a:lnTo>
                  <a:lnTo>
                    <a:pt x="53538" y="305778"/>
                  </a:lnTo>
                  <a:lnTo>
                    <a:pt x="88559" y="305447"/>
                  </a:lnTo>
                  <a:lnTo>
                    <a:pt x="110417" y="292781"/>
                  </a:lnTo>
                  <a:lnTo>
                    <a:pt x="140207" y="260269"/>
                  </a:lnTo>
                  <a:lnTo>
                    <a:pt x="146072" y="243774"/>
                  </a:lnTo>
                  <a:lnTo>
                    <a:pt x="147635" y="234930"/>
                  </a:lnTo>
                  <a:lnTo>
                    <a:pt x="145503" y="225860"/>
                  </a:lnTo>
                  <a:lnTo>
                    <a:pt x="134667" y="207315"/>
                  </a:lnTo>
                  <a:lnTo>
                    <a:pt x="115773" y="189136"/>
                  </a:lnTo>
                  <a:lnTo>
                    <a:pt x="86656" y="177047"/>
                  </a:lnTo>
                  <a:lnTo>
                    <a:pt x="41008" y="171085"/>
                  </a:lnTo>
                  <a:lnTo>
                    <a:pt x="7888" y="1696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SMARTInkShape-2504"/>
            <p:cNvSpPr/>
            <p:nvPr/>
          </p:nvSpPr>
          <p:spPr>
            <a:xfrm>
              <a:off x="7543800" y="6383074"/>
              <a:ext cx="152401" cy="8202"/>
            </a:xfrm>
            <a:custGeom>
              <a:avLst/>
              <a:gdLst/>
              <a:ahLst/>
              <a:cxnLst/>
              <a:rect l="0" t="0" r="0" b="0"/>
              <a:pathLst>
                <a:path w="152401" h="8202">
                  <a:moveTo>
                    <a:pt x="0" y="8201"/>
                  </a:moveTo>
                  <a:lnTo>
                    <a:pt x="40719" y="7143"/>
                  </a:lnTo>
                  <a:lnTo>
                    <a:pt x="81014" y="0"/>
                  </a:lnTo>
                  <a:lnTo>
                    <a:pt x="120738" y="5484"/>
                  </a:lnTo>
                  <a:lnTo>
                    <a:pt x="152400"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2505"/>
            <p:cNvSpPr/>
            <p:nvPr/>
          </p:nvSpPr>
          <p:spPr>
            <a:xfrm>
              <a:off x="7372350" y="6000760"/>
              <a:ext cx="151758" cy="180966"/>
            </a:xfrm>
            <a:custGeom>
              <a:avLst/>
              <a:gdLst/>
              <a:ahLst/>
              <a:cxnLst/>
              <a:rect l="0" t="0" r="0" b="0"/>
              <a:pathLst>
                <a:path w="151758" h="180966">
                  <a:moveTo>
                    <a:pt x="0" y="9515"/>
                  </a:moveTo>
                  <a:lnTo>
                    <a:pt x="0" y="1314"/>
                  </a:lnTo>
                  <a:lnTo>
                    <a:pt x="1059" y="873"/>
                  </a:lnTo>
                  <a:lnTo>
                    <a:pt x="42814" y="12"/>
                  </a:lnTo>
                  <a:lnTo>
                    <a:pt x="59246" y="0"/>
                  </a:lnTo>
                  <a:lnTo>
                    <a:pt x="74309" y="5639"/>
                  </a:lnTo>
                  <a:lnTo>
                    <a:pt x="85943" y="14143"/>
                  </a:lnTo>
                  <a:lnTo>
                    <a:pt x="91114" y="21450"/>
                  </a:lnTo>
                  <a:lnTo>
                    <a:pt x="94024" y="31513"/>
                  </a:lnTo>
                  <a:lnTo>
                    <a:pt x="91258" y="34764"/>
                  </a:lnTo>
                  <a:lnTo>
                    <a:pt x="55370" y="50770"/>
                  </a:lnTo>
                  <a:lnTo>
                    <a:pt x="7958" y="65176"/>
                  </a:lnTo>
                  <a:lnTo>
                    <a:pt x="2358" y="66224"/>
                  </a:lnTo>
                  <a:lnTo>
                    <a:pt x="2630" y="66371"/>
                  </a:lnTo>
                  <a:lnTo>
                    <a:pt x="5755" y="66534"/>
                  </a:lnTo>
                  <a:lnTo>
                    <a:pt x="51498" y="91546"/>
                  </a:lnTo>
                  <a:lnTo>
                    <a:pt x="98569" y="112128"/>
                  </a:lnTo>
                  <a:lnTo>
                    <a:pt x="145065" y="145645"/>
                  </a:lnTo>
                  <a:lnTo>
                    <a:pt x="149140" y="152215"/>
                  </a:lnTo>
                  <a:lnTo>
                    <a:pt x="151757" y="165056"/>
                  </a:lnTo>
                  <a:lnTo>
                    <a:pt x="148796" y="168242"/>
                  </a:lnTo>
                  <a:lnTo>
                    <a:pt x="137040" y="174605"/>
                  </a:lnTo>
                  <a:lnTo>
                    <a:pt x="117628" y="179081"/>
                  </a:lnTo>
                  <a:lnTo>
                    <a:pt x="47625" y="1809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2506"/>
            <p:cNvSpPr/>
            <p:nvPr/>
          </p:nvSpPr>
          <p:spPr>
            <a:xfrm>
              <a:off x="7524750" y="6381750"/>
              <a:ext cx="110927" cy="142876"/>
            </a:xfrm>
            <a:custGeom>
              <a:avLst/>
              <a:gdLst/>
              <a:ahLst/>
              <a:cxnLst/>
              <a:rect l="0" t="0" r="0" b="0"/>
              <a:pathLst>
                <a:path w="110927" h="142876">
                  <a:moveTo>
                    <a:pt x="28575" y="0"/>
                  </a:moveTo>
                  <a:lnTo>
                    <a:pt x="23519" y="0"/>
                  </a:lnTo>
                  <a:lnTo>
                    <a:pt x="18214" y="2822"/>
                  </a:lnTo>
                  <a:lnTo>
                    <a:pt x="11241" y="8201"/>
                  </a:lnTo>
                  <a:lnTo>
                    <a:pt x="10288" y="11759"/>
                  </a:lnTo>
                  <a:lnTo>
                    <a:pt x="10033" y="14189"/>
                  </a:lnTo>
                  <a:lnTo>
                    <a:pt x="11981" y="16868"/>
                  </a:lnTo>
                  <a:lnTo>
                    <a:pt x="52970" y="45534"/>
                  </a:lnTo>
                  <a:lnTo>
                    <a:pt x="96713" y="78436"/>
                  </a:lnTo>
                  <a:lnTo>
                    <a:pt x="106483" y="88835"/>
                  </a:lnTo>
                  <a:lnTo>
                    <a:pt x="110826" y="96986"/>
                  </a:lnTo>
                  <a:lnTo>
                    <a:pt x="110926" y="100640"/>
                  </a:lnTo>
                  <a:lnTo>
                    <a:pt x="108214" y="107523"/>
                  </a:lnTo>
                  <a:lnTo>
                    <a:pt x="91819" y="126963"/>
                  </a:lnTo>
                  <a:lnTo>
                    <a:pt x="77145" y="130511"/>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2" name="SMARTInkShape-Group331"/>
          <p:cNvGrpSpPr/>
          <p:nvPr/>
        </p:nvGrpSpPr>
        <p:grpSpPr>
          <a:xfrm>
            <a:off x="8991600" y="3743325"/>
            <a:ext cx="189484" cy="242187"/>
            <a:chOff x="8991600" y="3743325"/>
            <a:chExt cx="189484" cy="242187"/>
          </a:xfrm>
        </p:grpSpPr>
        <p:sp>
          <p:nvSpPr>
            <p:cNvPr id="380" name="SMARTInkShape-2507"/>
            <p:cNvSpPr/>
            <p:nvPr/>
          </p:nvSpPr>
          <p:spPr>
            <a:xfrm>
              <a:off x="8991600" y="3743325"/>
              <a:ext cx="189484" cy="242187"/>
            </a:xfrm>
            <a:custGeom>
              <a:avLst/>
              <a:gdLst/>
              <a:ahLst/>
              <a:cxnLst/>
              <a:rect l="0" t="0" r="0" b="0"/>
              <a:pathLst>
                <a:path w="189484" h="242187">
                  <a:moveTo>
                    <a:pt x="57150" y="0"/>
                  </a:moveTo>
                  <a:lnTo>
                    <a:pt x="52093" y="0"/>
                  </a:lnTo>
                  <a:lnTo>
                    <a:pt x="50604" y="1058"/>
                  </a:lnTo>
                  <a:lnTo>
                    <a:pt x="49610" y="2822"/>
                  </a:lnTo>
                  <a:lnTo>
                    <a:pt x="48949" y="5056"/>
                  </a:lnTo>
                  <a:lnTo>
                    <a:pt x="34484" y="27447"/>
                  </a:lnTo>
                  <a:lnTo>
                    <a:pt x="33573" y="33115"/>
                  </a:lnTo>
                  <a:lnTo>
                    <a:pt x="37295" y="58623"/>
                  </a:lnTo>
                  <a:lnTo>
                    <a:pt x="40563" y="65918"/>
                  </a:lnTo>
                  <a:lnTo>
                    <a:pt x="42918" y="69346"/>
                  </a:lnTo>
                  <a:lnTo>
                    <a:pt x="56343" y="79225"/>
                  </a:lnTo>
                  <a:lnTo>
                    <a:pt x="90753" y="92408"/>
                  </a:lnTo>
                  <a:lnTo>
                    <a:pt x="111909" y="100052"/>
                  </a:lnTo>
                  <a:lnTo>
                    <a:pt x="139344" y="115722"/>
                  </a:lnTo>
                  <a:lnTo>
                    <a:pt x="178918" y="150632"/>
                  </a:lnTo>
                  <a:lnTo>
                    <a:pt x="185352" y="159728"/>
                  </a:lnTo>
                  <a:lnTo>
                    <a:pt x="188213" y="168357"/>
                  </a:lnTo>
                  <a:lnTo>
                    <a:pt x="189483" y="179248"/>
                  </a:lnTo>
                  <a:lnTo>
                    <a:pt x="185142" y="197279"/>
                  </a:lnTo>
                  <a:lnTo>
                    <a:pt x="177183" y="206919"/>
                  </a:lnTo>
                  <a:lnTo>
                    <a:pt x="142180" y="230566"/>
                  </a:lnTo>
                  <a:lnTo>
                    <a:pt x="98163" y="242186"/>
                  </a:lnTo>
                  <a:lnTo>
                    <a:pt x="57725" y="240024"/>
                  </a:lnTo>
                  <a:lnTo>
                    <a:pt x="15259" y="237234"/>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1" name="SMARTInkShape-2508"/>
            <p:cNvSpPr/>
            <p:nvPr/>
          </p:nvSpPr>
          <p:spPr>
            <a:xfrm>
              <a:off x="9039225" y="3762375"/>
              <a:ext cx="133351" cy="1"/>
            </a:xfrm>
            <a:custGeom>
              <a:avLst/>
              <a:gdLst/>
              <a:ahLst/>
              <a:cxnLst/>
              <a:rect l="0" t="0" r="0" b="0"/>
              <a:pathLst>
                <a:path w="133351" h="1">
                  <a:moveTo>
                    <a:pt x="0" y="0"/>
                  </a:moveTo>
                  <a:lnTo>
                    <a:pt x="44777" y="0"/>
                  </a:lnTo>
                  <a:lnTo>
                    <a:pt x="90219" y="0"/>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94" name="SMARTInkShape-Group332"/>
          <p:cNvGrpSpPr/>
          <p:nvPr/>
        </p:nvGrpSpPr>
        <p:grpSpPr>
          <a:xfrm>
            <a:off x="9020175" y="4124325"/>
            <a:ext cx="504826" cy="2419351"/>
            <a:chOff x="9020175" y="4124325"/>
            <a:chExt cx="504826" cy="2419351"/>
          </a:xfrm>
        </p:grpSpPr>
        <p:sp>
          <p:nvSpPr>
            <p:cNvPr id="383" name="SMARTInkShape-2509"/>
            <p:cNvSpPr/>
            <p:nvPr/>
          </p:nvSpPr>
          <p:spPr>
            <a:xfrm>
              <a:off x="9134475" y="5657850"/>
              <a:ext cx="9526" cy="209551"/>
            </a:xfrm>
            <a:custGeom>
              <a:avLst/>
              <a:gdLst/>
              <a:ahLst/>
              <a:cxnLst/>
              <a:rect l="0" t="0" r="0" b="0"/>
              <a:pathLst>
                <a:path w="9526" h="209551">
                  <a:moveTo>
                    <a:pt x="9525" y="0"/>
                  </a:moveTo>
                  <a:lnTo>
                    <a:pt x="6703" y="18828"/>
                  </a:lnTo>
                  <a:lnTo>
                    <a:pt x="1985" y="53205"/>
                  </a:lnTo>
                  <a:lnTo>
                    <a:pt x="588" y="91258"/>
                  </a:lnTo>
                  <a:lnTo>
                    <a:pt x="175" y="128287"/>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4" name="SMARTInkShape-2510"/>
            <p:cNvSpPr/>
            <p:nvPr/>
          </p:nvSpPr>
          <p:spPr>
            <a:xfrm>
              <a:off x="9286875" y="5715000"/>
              <a:ext cx="141833" cy="147046"/>
            </a:xfrm>
            <a:custGeom>
              <a:avLst/>
              <a:gdLst/>
              <a:ahLst/>
              <a:cxnLst/>
              <a:rect l="0" t="0" r="0" b="0"/>
              <a:pathLst>
                <a:path w="141833" h="147046">
                  <a:moveTo>
                    <a:pt x="9525" y="28575"/>
                  </a:moveTo>
                  <a:lnTo>
                    <a:pt x="9525" y="76107"/>
                  </a:lnTo>
                  <a:lnTo>
                    <a:pt x="9525" y="106638"/>
                  </a:lnTo>
                  <a:lnTo>
                    <a:pt x="15170" y="121831"/>
                  </a:lnTo>
                  <a:lnTo>
                    <a:pt x="23675" y="133522"/>
                  </a:lnTo>
                  <a:lnTo>
                    <a:pt x="46104" y="146700"/>
                  </a:lnTo>
                  <a:lnTo>
                    <a:pt x="60707" y="147045"/>
                  </a:lnTo>
                  <a:lnTo>
                    <a:pt x="95953" y="138642"/>
                  </a:lnTo>
                  <a:lnTo>
                    <a:pt x="108969" y="130058"/>
                  </a:lnTo>
                  <a:lnTo>
                    <a:pt x="131003" y="102243"/>
                  </a:lnTo>
                  <a:lnTo>
                    <a:pt x="137599" y="87422"/>
                  </a:lnTo>
                  <a:lnTo>
                    <a:pt x="141832" y="65716"/>
                  </a:lnTo>
                  <a:lnTo>
                    <a:pt x="133945" y="52491"/>
                  </a:lnTo>
                  <a:lnTo>
                    <a:pt x="127397" y="44519"/>
                  </a:lnTo>
                  <a:lnTo>
                    <a:pt x="80983" y="17574"/>
                  </a:lnTo>
                  <a:lnTo>
                    <a:pt x="47984" y="5678"/>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5" name="SMARTInkShape-2511"/>
            <p:cNvSpPr/>
            <p:nvPr/>
          </p:nvSpPr>
          <p:spPr>
            <a:xfrm>
              <a:off x="9344025" y="6363208"/>
              <a:ext cx="180976" cy="170943"/>
            </a:xfrm>
            <a:custGeom>
              <a:avLst/>
              <a:gdLst/>
              <a:ahLst/>
              <a:cxnLst/>
              <a:rect l="0" t="0" r="0" b="0"/>
              <a:pathLst>
                <a:path w="180976" h="170943">
                  <a:moveTo>
                    <a:pt x="0" y="18542"/>
                  </a:moveTo>
                  <a:lnTo>
                    <a:pt x="5057" y="13486"/>
                  </a:lnTo>
                  <a:lnTo>
                    <a:pt x="23371" y="5285"/>
                  </a:lnTo>
                  <a:lnTo>
                    <a:pt x="66466" y="0"/>
                  </a:lnTo>
                  <a:lnTo>
                    <a:pt x="83429" y="4699"/>
                  </a:lnTo>
                  <a:lnTo>
                    <a:pt x="92818" y="15565"/>
                  </a:lnTo>
                  <a:lnTo>
                    <a:pt x="99461" y="29919"/>
                  </a:lnTo>
                  <a:lnTo>
                    <a:pt x="102413" y="43354"/>
                  </a:lnTo>
                  <a:lnTo>
                    <a:pt x="93962" y="72931"/>
                  </a:lnTo>
                  <a:lnTo>
                    <a:pt x="72144" y="111130"/>
                  </a:lnTo>
                  <a:lnTo>
                    <a:pt x="33158" y="148482"/>
                  </a:lnTo>
                  <a:lnTo>
                    <a:pt x="30612" y="154963"/>
                  </a:lnTo>
                  <a:lnTo>
                    <a:pt x="30991" y="157114"/>
                  </a:lnTo>
                  <a:lnTo>
                    <a:pt x="32303" y="158549"/>
                  </a:lnTo>
                  <a:lnTo>
                    <a:pt x="47068" y="165907"/>
                  </a:lnTo>
                  <a:lnTo>
                    <a:pt x="94445" y="170279"/>
                  </a:lnTo>
                  <a:lnTo>
                    <a:pt x="138247" y="170811"/>
                  </a:lnTo>
                  <a:lnTo>
                    <a:pt x="180975" y="1709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2512"/>
            <p:cNvSpPr/>
            <p:nvPr/>
          </p:nvSpPr>
          <p:spPr>
            <a:xfrm>
              <a:off x="9115425" y="4124325"/>
              <a:ext cx="200026" cy="217205"/>
            </a:xfrm>
            <a:custGeom>
              <a:avLst/>
              <a:gdLst/>
              <a:ahLst/>
              <a:cxnLst/>
              <a:rect l="0" t="0" r="0" b="0"/>
              <a:pathLst>
                <a:path w="200026" h="217205">
                  <a:moveTo>
                    <a:pt x="200025" y="0"/>
                  </a:moveTo>
                  <a:lnTo>
                    <a:pt x="186768" y="0"/>
                  </a:lnTo>
                  <a:lnTo>
                    <a:pt x="145009" y="20722"/>
                  </a:lnTo>
                  <a:lnTo>
                    <a:pt x="97554" y="39724"/>
                  </a:lnTo>
                  <a:lnTo>
                    <a:pt x="65209" y="61273"/>
                  </a:lnTo>
                  <a:lnTo>
                    <a:pt x="44957" y="81773"/>
                  </a:lnTo>
                  <a:lnTo>
                    <a:pt x="21973" y="122730"/>
                  </a:lnTo>
                  <a:lnTo>
                    <a:pt x="13214" y="149253"/>
                  </a:lnTo>
                  <a:lnTo>
                    <a:pt x="11984" y="156652"/>
                  </a:lnTo>
                  <a:lnTo>
                    <a:pt x="16263" y="173340"/>
                  </a:lnTo>
                  <a:lnTo>
                    <a:pt x="26278" y="190282"/>
                  </a:lnTo>
                  <a:lnTo>
                    <a:pt x="41312" y="204867"/>
                  </a:lnTo>
                  <a:lnTo>
                    <a:pt x="55756" y="212760"/>
                  </a:lnTo>
                  <a:lnTo>
                    <a:pt x="78609" y="217204"/>
                  </a:lnTo>
                  <a:lnTo>
                    <a:pt x="95262" y="217185"/>
                  </a:lnTo>
                  <a:lnTo>
                    <a:pt x="124702" y="210765"/>
                  </a:lnTo>
                  <a:lnTo>
                    <a:pt x="128643" y="207185"/>
                  </a:lnTo>
                  <a:lnTo>
                    <a:pt x="135844" y="194740"/>
                  </a:lnTo>
                  <a:lnTo>
                    <a:pt x="136072" y="188035"/>
                  </a:lnTo>
                  <a:lnTo>
                    <a:pt x="130679" y="174940"/>
                  </a:lnTo>
                  <a:lnTo>
                    <a:pt x="123103" y="170602"/>
                  </a:lnTo>
                  <a:lnTo>
                    <a:pt x="75744" y="163639"/>
                  </a:lnTo>
                  <a:lnTo>
                    <a:pt x="37964" y="162433"/>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7" name="SMARTInkShape-2513"/>
            <p:cNvSpPr/>
            <p:nvPr/>
          </p:nvSpPr>
          <p:spPr>
            <a:xfrm>
              <a:off x="9067800" y="4652238"/>
              <a:ext cx="114301" cy="5488"/>
            </a:xfrm>
            <a:custGeom>
              <a:avLst/>
              <a:gdLst/>
              <a:ahLst/>
              <a:cxnLst/>
              <a:rect l="0" t="0" r="0" b="0"/>
              <a:pathLst>
                <a:path w="114301" h="5488">
                  <a:moveTo>
                    <a:pt x="0" y="5487"/>
                  </a:moveTo>
                  <a:lnTo>
                    <a:pt x="0" y="431"/>
                  </a:lnTo>
                  <a:lnTo>
                    <a:pt x="1059" y="0"/>
                  </a:lnTo>
                  <a:lnTo>
                    <a:pt x="10361" y="4090"/>
                  </a:lnTo>
                  <a:lnTo>
                    <a:pt x="52194" y="5365"/>
                  </a:lnTo>
                  <a:lnTo>
                    <a:pt x="114300" y="54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8" name="SMARTInkShape-2514"/>
            <p:cNvSpPr/>
            <p:nvPr/>
          </p:nvSpPr>
          <p:spPr>
            <a:xfrm>
              <a:off x="9097637" y="5197056"/>
              <a:ext cx="132089" cy="241720"/>
            </a:xfrm>
            <a:custGeom>
              <a:avLst/>
              <a:gdLst/>
              <a:ahLst/>
              <a:cxnLst/>
              <a:rect l="0" t="0" r="0" b="0"/>
              <a:pathLst>
                <a:path w="132089" h="241720">
                  <a:moveTo>
                    <a:pt x="65413" y="127419"/>
                  </a:moveTo>
                  <a:lnTo>
                    <a:pt x="70470" y="127419"/>
                  </a:lnTo>
                  <a:lnTo>
                    <a:pt x="75774" y="124597"/>
                  </a:lnTo>
                  <a:lnTo>
                    <a:pt x="81660" y="120873"/>
                  </a:lnTo>
                  <a:lnTo>
                    <a:pt x="87804" y="119218"/>
                  </a:lnTo>
                  <a:lnTo>
                    <a:pt x="94061" y="112838"/>
                  </a:lnTo>
                  <a:lnTo>
                    <a:pt x="106702" y="86439"/>
                  </a:lnTo>
                  <a:lnTo>
                    <a:pt x="117539" y="48318"/>
                  </a:lnTo>
                  <a:lnTo>
                    <a:pt x="117097" y="40818"/>
                  </a:lnTo>
                  <a:lnTo>
                    <a:pt x="110961" y="26841"/>
                  </a:lnTo>
                  <a:lnTo>
                    <a:pt x="100664" y="12128"/>
                  </a:lnTo>
                  <a:lnTo>
                    <a:pt x="85853" y="1065"/>
                  </a:lnTo>
                  <a:lnTo>
                    <a:pt x="71323" y="0"/>
                  </a:lnTo>
                  <a:lnTo>
                    <a:pt x="54281" y="4114"/>
                  </a:lnTo>
                  <a:lnTo>
                    <a:pt x="13108" y="24842"/>
                  </a:lnTo>
                  <a:lnTo>
                    <a:pt x="8318" y="29401"/>
                  </a:lnTo>
                  <a:lnTo>
                    <a:pt x="2997" y="40111"/>
                  </a:lnTo>
                  <a:lnTo>
                    <a:pt x="0" y="58041"/>
                  </a:lnTo>
                  <a:lnTo>
                    <a:pt x="2121" y="67656"/>
                  </a:lnTo>
                  <a:lnTo>
                    <a:pt x="4169" y="71702"/>
                  </a:lnTo>
                  <a:lnTo>
                    <a:pt x="8708" y="74400"/>
                  </a:lnTo>
                  <a:lnTo>
                    <a:pt x="38807" y="78728"/>
                  </a:lnTo>
                  <a:lnTo>
                    <a:pt x="65996" y="76656"/>
                  </a:lnTo>
                  <a:lnTo>
                    <a:pt x="97906" y="70052"/>
                  </a:lnTo>
                  <a:lnTo>
                    <a:pt x="112557" y="60073"/>
                  </a:lnTo>
                  <a:lnTo>
                    <a:pt x="131921" y="41856"/>
                  </a:lnTo>
                  <a:lnTo>
                    <a:pt x="132084" y="87459"/>
                  </a:lnTo>
                  <a:lnTo>
                    <a:pt x="132087" y="123681"/>
                  </a:lnTo>
                  <a:lnTo>
                    <a:pt x="132087" y="168997"/>
                  </a:lnTo>
                  <a:lnTo>
                    <a:pt x="132088" y="2417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9" name="SMARTInkShape-2515"/>
            <p:cNvSpPr/>
            <p:nvPr/>
          </p:nvSpPr>
          <p:spPr>
            <a:xfrm>
              <a:off x="9220200" y="5981700"/>
              <a:ext cx="9526" cy="180976"/>
            </a:xfrm>
            <a:custGeom>
              <a:avLst/>
              <a:gdLst/>
              <a:ahLst/>
              <a:cxnLst/>
              <a:rect l="0" t="0" r="0" b="0"/>
              <a:pathLst>
                <a:path w="9526" h="180976">
                  <a:moveTo>
                    <a:pt x="9525" y="0"/>
                  </a:moveTo>
                  <a:lnTo>
                    <a:pt x="6703" y="18828"/>
                  </a:lnTo>
                  <a:lnTo>
                    <a:pt x="882" y="61158"/>
                  </a:lnTo>
                  <a:lnTo>
                    <a:pt x="262" y="95262"/>
                  </a:lnTo>
                  <a:lnTo>
                    <a:pt x="78" y="135235"/>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0" name="SMARTInkShape-2516"/>
            <p:cNvSpPr/>
            <p:nvPr/>
          </p:nvSpPr>
          <p:spPr>
            <a:xfrm>
              <a:off x="9334892" y="5981700"/>
              <a:ext cx="28184" cy="209551"/>
            </a:xfrm>
            <a:custGeom>
              <a:avLst/>
              <a:gdLst/>
              <a:ahLst/>
              <a:cxnLst/>
              <a:rect l="0" t="0" r="0" b="0"/>
              <a:pathLst>
                <a:path w="28184" h="209551">
                  <a:moveTo>
                    <a:pt x="9133" y="0"/>
                  </a:moveTo>
                  <a:lnTo>
                    <a:pt x="932" y="0"/>
                  </a:lnTo>
                  <a:lnTo>
                    <a:pt x="490" y="1058"/>
                  </a:lnTo>
                  <a:lnTo>
                    <a:pt x="0" y="5057"/>
                  </a:lnTo>
                  <a:lnTo>
                    <a:pt x="14819" y="49361"/>
                  </a:lnTo>
                  <a:lnTo>
                    <a:pt x="23209" y="95479"/>
                  </a:lnTo>
                  <a:lnTo>
                    <a:pt x="27200" y="135512"/>
                  </a:lnTo>
                  <a:lnTo>
                    <a:pt x="28183"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2517"/>
            <p:cNvSpPr/>
            <p:nvPr/>
          </p:nvSpPr>
          <p:spPr>
            <a:xfrm>
              <a:off x="9229725" y="6391275"/>
              <a:ext cx="9526" cy="152401"/>
            </a:xfrm>
            <a:custGeom>
              <a:avLst/>
              <a:gdLst/>
              <a:ahLst/>
              <a:cxnLst/>
              <a:rect l="0" t="0" r="0" b="0"/>
              <a:pathLst>
                <a:path w="9526" h="152401">
                  <a:moveTo>
                    <a:pt x="9525" y="0"/>
                  </a:moveTo>
                  <a:lnTo>
                    <a:pt x="9525" y="45665"/>
                  </a:lnTo>
                  <a:lnTo>
                    <a:pt x="9525" y="87925"/>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2518"/>
            <p:cNvSpPr/>
            <p:nvPr/>
          </p:nvSpPr>
          <p:spPr>
            <a:xfrm>
              <a:off x="9020175" y="4514888"/>
              <a:ext cx="169277" cy="199988"/>
            </a:xfrm>
            <a:custGeom>
              <a:avLst/>
              <a:gdLst/>
              <a:ahLst/>
              <a:cxnLst/>
              <a:rect l="0" t="0" r="0" b="0"/>
              <a:pathLst>
                <a:path w="169277" h="199988">
                  <a:moveTo>
                    <a:pt x="0" y="19012"/>
                  </a:moveTo>
                  <a:lnTo>
                    <a:pt x="45585" y="12466"/>
                  </a:lnTo>
                  <a:lnTo>
                    <a:pt x="86920" y="4823"/>
                  </a:lnTo>
                  <a:lnTo>
                    <a:pt x="125968" y="602"/>
                  </a:lnTo>
                  <a:lnTo>
                    <a:pt x="164111" y="0"/>
                  </a:lnTo>
                  <a:lnTo>
                    <a:pt x="166557" y="2104"/>
                  </a:lnTo>
                  <a:lnTo>
                    <a:pt x="169276" y="10086"/>
                  </a:lnTo>
                  <a:lnTo>
                    <a:pt x="168942" y="14120"/>
                  </a:lnTo>
                  <a:lnTo>
                    <a:pt x="154018" y="58608"/>
                  </a:lnTo>
                  <a:lnTo>
                    <a:pt x="139357" y="100712"/>
                  </a:lnTo>
                  <a:lnTo>
                    <a:pt x="127839" y="142468"/>
                  </a:lnTo>
                  <a:lnTo>
                    <a:pt x="114300" y="1999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2519"/>
            <p:cNvSpPr/>
            <p:nvPr/>
          </p:nvSpPr>
          <p:spPr>
            <a:xfrm>
              <a:off x="9053870" y="4905375"/>
              <a:ext cx="131021" cy="218076"/>
            </a:xfrm>
            <a:custGeom>
              <a:avLst/>
              <a:gdLst/>
              <a:ahLst/>
              <a:cxnLst/>
              <a:rect l="0" t="0" r="0" b="0"/>
              <a:pathLst>
                <a:path w="131021" h="218076">
                  <a:moveTo>
                    <a:pt x="61555" y="104775"/>
                  </a:moveTo>
                  <a:lnTo>
                    <a:pt x="71668" y="104775"/>
                  </a:lnTo>
                  <a:lnTo>
                    <a:pt x="75705" y="102658"/>
                  </a:lnTo>
                  <a:lnTo>
                    <a:pt x="96328" y="78829"/>
                  </a:lnTo>
                  <a:lnTo>
                    <a:pt x="104902" y="63455"/>
                  </a:lnTo>
                  <a:lnTo>
                    <a:pt x="107279" y="55366"/>
                  </a:lnTo>
                  <a:lnTo>
                    <a:pt x="104737" y="50670"/>
                  </a:lnTo>
                  <a:lnTo>
                    <a:pt x="93448" y="39806"/>
                  </a:lnTo>
                  <a:lnTo>
                    <a:pt x="80669" y="33567"/>
                  </a:lnTo>
                  <a:lnTo>
                    <a:pt x="50161" y="29561"/>
                  </a:lnTo>
                  <a:lnTo>
                    <a:pt x="22901" y="33924"/>
                  </a:lnTo>
                  <a:lnTo>
                    <a:pt x="12626" y="39066"/>
                  </a:lnTo>
                  <a:lnTo>
                    <a:pt x="4018" y="50733"/>
                  </a:lnTo>
                  <a:lnTo>
                    <a:pt x="973" y="56047"/>
                  </a:lnTo>
                  <a:lnTo>
                    <a:pt x="0" y="61707"/>
                  </a:lnTo>
                  <a:lnTo>
                    <a:pt x="1742" y="73639"/>
                  </a:lnTo>
                  <a:lnTo>
                    <a:pt x="8672" y="92257"/>
                  </a:lnTo>
                  <a:lnTo>
                    <a:pt x="32599" y="116236"/>
                  </a:lnTo>
                  <a:lnTo>
                    <a:pt x="76492" y="145178"/>
                  </a:lnTo>
                  <a:lnTo>
                    <a:pt x="120182" y="183015"/>
                  </a:lnTo>
                  <a:lnTo>
                    <a:pt x="129239" y="191760"/>
                  </a:lnTo>
                  <a:lnTo>
                    <a:pt x="131020" y="196631"/>
                  </a:lnTo>
                  <a:lnTo>
                    <a:pt x="130176" y="207689"/>
                  </a:lnTo>
                  <a:lnTo>
                    <a:pt x="128469" y="211484"/>
                  </a:lnTo>
                  <a:lnTo>
                    <a:pt x="126273" y="214014"/>
                  </a:lnTo>
                  <a:lnTo>
                    <a:pt x="123750" y="215702"/>
                  </a:lnTo>
                  <a:lnTo>
                    <a:pt x="99974" y="218075"/>
                  </a:lnTo>
                  <a:lnTo>
                    <a:pt x="57189" y="211273"/>
                  </a:lnTo>
                  <a:lnTo>
                    <a:pt x="21095" y="193547"/>
                  </a:lnTo>
                  <a:lnTo>
                    <a:pt x="12528" y="187269"/>
                  </a:lnTo>
                  <a:lnTo>
                    <a:pt x="8016" y="180949"/>
                  </a:lnTo>
                  <a:lnTo>
                    <a:pt x="6812" y="177783"/>
                  </a:lnTo>
                  <a:lnTo>
                    <a:pt x="10175" y="158157"/>
                  </a:lnTo>
                  <a:lnTo>
                    <a:pt x="34943" y="124139"/>
                  </a:lnTo>
                  <a:lnTo>
                    <a:pt x="73091" y="82857"/>
                  </a:lnTo>
                  <a:lnTo>
                    <a:pt x="110862" y="36819"/>
                  </a:lnTo>
                  <a:lnTo>
                    <a:pt x="129190" y="22599"/>
                  </a:lnTo>
                  <a:lnTo>
                    <a:pt x="129928" y="19299"/>
                  </a:lnTo>
                  <a:lnTo>
                    <a:pt x="129362" y="16041"/>
                  </a:lnTo>
                  <a:lnTo>
                    <a:pt x="125911" y="9599"/>
                  </a:lnTo>
                  <a:lnTo>
                    <a:pt x="123509" y="6399"/>
                  </a:lnTo>
                  <a:lnTo>
                    <a:pt x="10918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700212484"/>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Monopsony: Example</a:t>
            </a:r>
          </a:p>
        </p:txBody>
      </p:sp>
      <p:sp>
        <p:nvSpPr>
          <p:cNvPr id="3" name="Content Placeholder 2"/>
          <p:cNvSpPr>
            <a:spLocks noGrp="1"/>
          </p:cNvSpPr>
          <p:nvPr>
            <p:ph idx="1"/>
          </p:nvPr>
        </p:nvSpPr>
        <p:spPr/>
        <p:txBody>
          <a:bodyPr/>
          <a:lstStyle/>
          <a:p>
            <a:pPr marL="0" indent="0">
              <a:buNone/>
            </a:pPr>
            <a:r>
              <a:rPr lang="en-US" dirty="0"/>
              <a:t>- </a:t>
            </a:r>
          </a:p>
        </p:txBody>
      </p:sp>
      <p:graphicFrame>
        <p:nvGraphicFramePr>
          <p:cNvPr id="4" name="Table 3"/>
          <p:cNvGraphicFramePr>
            <a:graphicFrameLocks noGrp="1"/>
          </p:cNvGraphicFramePr>
          <p:nvPr/>
        </p:nvGraphicFramePr>
        <p:xfrm>
          <a:off x="2409371" y="2301723"/>
          <a:ext cx="8128000" cy="4348480"/>
        </p:xfrm>
        <a:graphic>
          <a:graphicData uri="http://schemas.openxmlformats.org/drawingml/2006/table">
            <a:tbl>
              <a:tblPr firstRow="1" bandRow="1">
                <a:tableStyleId>{5940675A-B579-460E-94D1-54222C63F5DA}</a:tableStyleId>
              </a:tblPr>
              <a:tblGrid>
                <a:gridCol w="2032000">
                  <a:extLst>
                    <a:ext uri="{9D8B030D-6E8A-4147-A177-3AD203B41FA5}">
                      <a16:colId xmlns="" xmlns:a16="http://schemas.microsoft.com/office/drawing/2014/main" val="2564445157"/>
                    </a:ext>
                  </a:extLst>
                </a:gridCol>
                <a:gridCol w="2032000">
                  <a:extLst>
                    <a:ext uri="{9D8B030D-6E8A-4147-A177-3AD203B41FA5}">
                      <a16:colId xmlns="" xmlns:a16="http://schemas.microsoft.com/office/drawing/2014/main" val="1805907001"/>
                    </a:ext>
                  </a:extLst>
                </a:gridCol>
                <a:gridCol w="2032000">
                  <a:extLst>
                    <a:ext uri="{9D8B030D-6E8A-4147-A177-3AD203B41FA5}">
                      <a16:colId xmlns="" xmlns:a16="http://schemas.microsoft.com/office/drawing/2014/main" val="1316724769"/>
                    </a:ext>
                  </a:extLst>
                </a:gridCol>
                <a:gridCol w="2032000">
                  <a:extLst>
                    <a:ext uri="{9D8B030D-6E8A-4147-A177-3AD203B41FA5}">
                      <a16:colId xmlns="" xmlns:a16="http://schemas.microsoft.com/office/drawing/2014/main" val="3697085090"/>
                    </a:ext>
                  </a:extLst>
                </a:gridCol>
              </a:tblGrid>
              <a:tr h="370840">
                <a:tc>
                  <a:txBody>
                    <a:bodyPr/>
                    <a:lstStyle/>
                    <a:p>
                      <a:pPr algn="ctr"/>
                      <a:r>
                        <a:rPr lang="en-US" dirty="0"/>
                        <a:t>Units of variable</a:t>
                      </a:r>
                      <a:r>
                        <a:rPr lang="en-US" baseline="0" dirty="0"/>
                        <a:t> input</a:t>
                      </a:r>
                      <a:endParaRPr lang="en-US" dirty="0"/>
                    </a:p>
                  </a:txBody>
                  <a:tcPr/>
                </a:tc>
                <a:tc>
                  <a:txBody>
                    <a:bodyPr/>
                    <a:lstStyle/>
                    <a:p>
                      <a:pPr algn="ctr"/>
                      <a:r>
                        <a:rPr lang="en-US" dirty="0"/>
                        <a:t>Price per unit</a:t>
                      </a:r>
                    </a:p>
                  </a:txBody>
                  <a:tcPr/>
                </a:tc>
                <a:tc>
                  <a:txBody>
                    <a:bodyPr/>
                    <a:lstStyle/>
                    <a:p>
                      <a:pPr algn="ctr"/>
                      <a:r>
                        <a:rPr lang="en-US" dirty="0"/>
                        <a:t> Total</a:t>
                      </a:r>
                      <a:r>
                        <a:rPr lang="en-US" baseline="0" dirty="0"/>
                        <a:t> cost of input</a:t>
                      </a:r>
                      <a:endParaRPr lang="en-US" dirty="0"/>
                    </a:p>
                  </a:txBody>
                  <a:tcPr/>
                </a:tc>
                <a:tc>
                  <a:txBody>
                    <a:bodyPr/>
                    <a:lstStyle/>
                    <a:p>
                      <a:r>
                        <a:rPr lang="en-US" dirty="0"/>
                        <a:t> Marginal input cost</a:t>
                      </a:r>
                    </a:p>
                  </a:txBody>
                  <a:tcPr/>
                </a:tc>
                <a:extLst>
                  <a:ext uri="{0D108BD9-81ED-4DB2-BD59-A6C34878D82A}">
                    <a16:rowId xmlns="" xmlns:a16="http://schemas.microsoft.com/office/drawing/2014/main" val="1515861235"/>
                  </a:ext>
                </a:extLst>
              </a:tr>
              <a:tr h="370840">
                <a:tc>
                  <a:txBody>
                    <a:bodyPr/>
                    <a:lstStyle/>
                    <a:p>
                      <a:r>
                        <a:rPr lang="en-US" dirty="0"/>
                        <a:t>1</a:t>
                      </a:r>
                    </a:p>
                  </a:txBody>
                  <a:tcPr/>
                </a:tc>
                <a:tc>
                  <a:txBody>
                    <a:bodyPr/>
                    <a:lstStyle/>
                    <a:p>
                      <a:r>
                        <a:rPr lang="en-US" dirty="0"/>
                        <a:t>$3.00</a:t>
                      </a:r>
                    </a:p>
                  </a:txBody>
                  <a:tcPr/>
                </a:tc>
                <a:tc>
                  <a:txBody>
                    <a:bodyPr/>
                    <a:lstStyle/>
                    <a:p>
                      <a:r>
                        <a:rPr lang="en-US" dirty="0"/>
                        <a:t>3</a:t>
                      </a:r>
                    </a:p>
                  </a:txBody>
                  <a:tcPr/>
                </a:tc>
                <a:tc>
                  <a:txBody>
                    <a:bodyPr/>
                    <a:lstStyle/>
                    <a:p>
                      <a:endParaRPr lang="en-US" dirty="0"/>
                    </a:p>
                  </a:txBody>
                  <a:tcPr/>
                </a:tc>
                <a:extLst>
                  <a:ext uri="{0D108BD9-81ED-4DB2-BD59-A6C34878D82A}">
                    <a16:rowId xmlns="" xmlns:a16="http://schemas.microsoft.com/office/drawing/2014/main" val="3570465709"/>
                  </a:ext>
                </a:extLst>
              </a:tr>
              <a:tr h="370840">
                <a:tc>
                  <a:txBody>
                    <a:bodyPr/>
                    <a:lstStyle/>
                    <a:p>
                      <a:r>
                        <a:rPr lang="en-US" dirty="0"/>
                        <a:t>2</a:t>
                      </a:r>
                    </a:p>
                  </a:txBody>
                  <a:tcPr/>
                </a:tc>
                <a:tc>
                  <a:txBody>
                    <a:bodyPr/>
                    <a:lstStyle/>
                    <a:p>
                      <a:r>
                        <a:rPr lang="en-US" dirty="0"/>
                        <a:t>3.50</a:t>
                      </a:r>
                    </a:p>
                  </a:txBody>
                  <a:tcPr/>
                </a:tc>
                <a:tc>
                  <a:txBody>
                    <a:bodyPr/>
                    <a:lstStyle/>
                    <a:p>
                      <a:r>
                        <a:rPr lang="en-US" dirty="0"/>
                        <a:t>7</a:t>
                      </a:r>
                    </a:p>
                  </a:txBody>
                  <a:tcPr/>
                </a:tc>
                <a:tc>
                  <a:txBody>
                    <a:bodyPr/>
                    <a:lstStyle/>
                    <a:p>
                      <a:r>
                        <a:rPr lang="en-US" dirty="0"/>
                        <a:t>4</a:t>
                      </a:r>
                    </a:p>
                  </a:txBody>
                  <a:tcPr/>
                </a:tc>
                <a:extLst>
                  <a:ext uri="{0D108BD9-81ED-4DB2-BD59-A6C34878D82A}">
                    <a16:rowId xmlns="" xmlns:a16="http://schemas.microsoft.com/office/drawing/2014/main" val="3586188737"/>
                  </a:ext>
                </a:extLst>
              </a:tr>
              <a:tr h="370840">
                <a:tc>
                  <a:txBody>
                    <a:bodyPr/>
                    <a:lstStyle/>
                    <a:p>
                      <a:r>
                        <a:rPr lang="en-US" dirty="0"/>
                        <a:t>3</a:t>
                      </a:r>
                    </a:p>
                  </a:txBody>
                  <a:tcPr/>
                </a:tc>
                <a:tc>
                  <a:txBody>
                    <a:bodyPr/>
                    <a:lstStyle/>
                    <a:p>
                      <a:r>
                        <a:rPr lang="en-US" dirty="0"/>
                        <a:t>4.00</a:t>
                      </a:r>
                    </a:p>
                  </a:txBody>
                  <a:tcPr/>
                </a:tc>
                <a:tc>
                  <a:txBody>
                    <a:bodyPr/>
                    <a:lstStyle/>
                    <a:p>
                      <a:r>
                        <a:rPr lang="en-US" dirty="0"/>
                        <a:t>12</a:t>
                      </a:r>
                    </a:p>
                  </a:txBody>
                  <a:tcPr/>
                </a:tc>
                <a:tc>
                  <a:txBody>
                    <a:bodyPr/>
                    <a:lstStyle/>
                    <a:p>
                      <a:r>
                        <a:rPr lang="en-US" dirty="0"/>
                        <a:t>5</a:t>
                      </a:r>
                    </a:p>
                  </a:txBody>
                  <a:tcPr/>
                </a:tc>
                <a:extLst>
                  <a:ext uri="{0D108BD9-81ED-4DB2-BD59-A6C34878D82A}">
                    <a16:rowId xmlns="" xmlns:a16="http://schemas.microsoft.com/office/drawing/2014/main" val="3454254737"/>
                  </a:ext>
                </a:extLst>
              </a:tr>
              <a:tr h="370840">
                <a:tc>
                  <a:txBody>
                    <a:bodyPr/>
                    <a:lstStyle/>
                    <a:p>
                      <a:r>
                        <a:rPr lang="en-US" dirty="0"/>
                        <a:t>4</a:t>
                      </a:r>
                    </a:p>
                  </a:txBody>
                  <a:tcPr/>
                </a:tc>
                <a:tc>
                  <a:txBody>
                    <a:bodyPr/>
                    <a:lstStyle/>
                    <a:p>
                      <a:r>
                        <a:rPr lang="en-US" dirty="0"/>
                        <a:t>4.50</a:t>
                      </a:r>
                    </a:p>
                  </a:txBody>
                  <a:tcPr/>
                </a:tc>
                <a:tc>
                  <a:txBody>
                    <a:bodyPr/>
                    <a:lstStyle/>
                    <a:p>
                      <a:r>
                        <a:rPr lang="en-US" dirty="0"/>
                        <a:t>18</a:t>
                      </a:r>
                    </a:p>
                  </a:txBody>
                  <a:tcPr/>
                </a:tc>
                <a:tc>
                  <a:txBody>
                    <a:bodyPr/>
                    <a:lstStyle/>
                    <a:p>
                      <a:r>
                        <a:rPr lang="en-US" dirty="0"/>
                        <a:t>6</a:t>
                      </a:r>
                    </a:p>
                  </a:txBody>
                  <a:tcPr/>
                </a:tc>
                <a:extLst>
                  <a:ext uri="{0D108BD9-81ED-4DB2-BD59-A6C34878D82A}">
                    <a16:rowId xmlns="" xmlns:a16="http://schemas.microsoft.com/office/drawing/2014/main" val="890295517"/>
                  </a:ext>
                </a:extLst>
              </a:tr>
              <a:tr h="370840">
                <a:tc>
                  <a:txBody>
                    <a:bodyPr/>
                    <a:lstStyle/>
                    <a:p>
                      <a:r>
                        <a:rPr lang="en-US" dirty="0"/>
                        <a:t>5</a:t>
                      </a:r>
                    </a:p>
                  </a:txBody>
                  <a:tcPr/>
                </a:tc>
                <a:tc>
                  <a:txBody>
                    <a:bodyPr/>
                    <a:lstStyle/>
                    <a:p>
                      <a:r>
                        <a:rPr lang="en-US" dirty="0"/>
                        <a:t>5.00</a:t>
                      </a:r>
                    </a:p>
                  </a:txBody>
                  <a:tcPr/>
                </a:tc>
                <a:tc>
                  <a:txBody>
                    <a:bodyPr/>
                    <a:lstStyle/>
                    <a:p>
                      <a:r>
                        <a:rPr lang="en-US" dirty="0"/>
                        <a:t>25</a:t>
                      </a:r>
                    </a:p>
                  </a:txBody>
                  <a:tcPr/>
                </a:tc>
                <a:tc>
                  <a:txBody>
                    <a:bodyPr/>
                    <a:lstStyle/>
                    <a:p>
                      <a:r>
                        <a:rPr lang="en-US" dirty="0"/>
                        <a:t>7</a:t>
                      </a:r>
                    </a:p>
                  </a:txBody>
                  <a:tcPr/>
                </a:tc>
                <a:extLst>
                  <a:ext uri="{0D108BD9-81ED-4DB2-BD59-A6C34878D82A}">
                    <a16:rowId xmlns="" xmlns:a16="http://schemas.microsoft.com/office/drawing/2014/main" val="4184688779"/>
                  </a:ext>
                </a:extLst>
              </a:tr>
              <a:tr h="370840">
                <a:tc>
                  <a:txBody>
                    <a:bodyPr/>
                    <a:lstStyle/>
                    <a:p>
                      <a:r>
                        <a:rPr lang="en-US" dirty="0"/>
                        <a:t>6</a:t>
                      </a:r>
                    </a:p>
                  </a:txBody>
                  <a:tcPr/>
                </a:tc>
                <a:tc>
                  <a:txBody>
                    <a:bodyPr/>
                    <a:lstStyle/>
                    <a:p>
                      <a:r>
                        <a:rPr lang="en-US" dirty="0"/>
                        <a:t>5.50</a:t>
                      </a:r>
                    </a:p>
                  </a:txBody>
                  <a:tcPr/>
                </a:tc>
                <a:tc>
                  <a:txBody>
                    <a:bodyPr/>
                    <a:lstStyle/>
                    <a:p>
                      <a:r>
                        <a:rPr lang="en-US" dirty="0"/>
                        <a:t>33</a:t>
                      </a:r>
                    </a:p>
                  </a:txBody>
                  <a:tcPr/>
                </a:tc>
                <a:tc>
                  <a:txBody>
                    <a:bodyPr/>
                    <a:lstStyle/>
                    <a:p>
                      <a:r>
                        <a:rPr lang="en-US" dirty="0"/>
                        <a:t>8</a:t>
                      </a:r>
                    </a:p>
                  </a:txBody>
                  <a:tcPr/>
                </a:tc>
                <a:extLst>
                  <a:ext uri="{0D108BD9-81ED-4DB2-BD59-A6C34878D82A}">
                    <a16:rowId xmlns="" xmlns:a16="http://schemas.microsoft.com/office/drawing/2014/main" val="62711119"/>
                  </a:ext>
                </a:extLst>
              </a:tr>
              <a:tr h="370840">
                <a:tc>
                  <a:txBody>
                    <a:bodyPr/>
                    <a:lstStyle/>
                    <a:p>
                      <a:r>
                        <a:rPr lang="en-US" dirty="0"/>
                        <a:t>7</a:t>
                      </a:r>
                    </a:p>
                  </a:txBody>
                  <a:tcPr/>
                </a:tc>
                <a:tc>
                  <a:txBody>
                    <a:bodyPr/>
                    <a:lstStyle/>
                    <a:p>
                      <a:r>
                        <a:rPr lang="en-US" dirty="0"/>
                        <a:t>6.00</a:t>
                      </a:r>
                    </a:p>
                  </a:txBody>
                  <a:tcPr/>
                </a:tc>
                <a:tc>
                  <a:txBody>
                    <a:bodyPr/>
                    <a:lstStyle/>
                    <a:p>
                      <a:r>
                        <a:rPr lang="en-US" dirty="0"/>
                        <a:t>42</a:t>
                      </a:r>
                    </a:p>
                  </a:txBody>
                  <a:tcPr/>
                </a:tc>
                <a:tc>
                  <a:txBody>
                    <a:bodyPr/>
                    <a:lstStyle/>
                    <a:p>
                      <a:r>
                        <a:rPr lang="en-US" dirty="0"/>
                        <a:t>9</a:t>
                      </a:r>
                    </a:p>
                  </a:txBody>
                  <a:tcPr/>
                </a:tc>
                <a:extLst>
                  <a:ext uri="{0D108BD9-81ED-4DB2-BD59-A6C34878D82A}">
                    <a16:rowId xmlns="" xmlns:a16="http://schemas.microsoft.com/office/drawing/2014/main" val="2391250425"/>
                  </a:ext>
                </a:extLst>
              </a:tr>
              <a:tr h="370840">
                <a:tc>
                  <a:txBody>
                    <a:bodyPr/>
                    <a:lstStyle/>
                    <a:p>
                      <a:r>
                        <a:rPr lang="en-US" dirty="0"/>
                        <a:t>8</a:t>
                      </a:r>
                    </a:p>
                  </a:txBody>
                  <a:tcPr/>
                </a:tc>
                <a:tc>
                  <a:txBody>
                    <a:bodyPr/>
                    <a:lstStyle/>
                    <a:p>
                      <a:r>
                        <a:rPr lang="en-US" dirty="0"/>
                        <a:t>6.50</a:t>
                      </a:r>
                    </a:p>
                  </a:txBody>
                  <a:tcPr/>
                </a:tc>
                <a:tc>
                  <a:txBody>
                    <a:bodyPr/>
                    <a:lstStyle/>
                    <a:p>
                      <a:r>
                        <a:rPr lang="en-US" dirty="0"/>
                        <a:t>52</a:t>
                      </a:r>
                    </a:p>
                  </a:txBody>
                  <a:tcPr/>
                </a:tc>
                <a:tc>
                  <a:txBody>
                    <a:bodyPr/>
                    <a:lstStyle/>
                    <a:p>
                      <a:r>
                        <a:rPr lang="en-US" dirty="0"/>
                        <a:t>10</a:t>
                      </a:r>
                    </a:p>
                  </a:txBody>
                  <a:tcPr/>
                </a:tc>
                <a:extLst>
                  <a:ext uri="{0D108BD9-81ED-4DB2-BD59-A6C34878D82A}">
                    <a16:rowId xmlns="" xmlns:a16="http://schemas.microsoft.com/office/drawing/2014/main" val="518794061"/>
                  </a:ext>
                </a:extLst>
              </a:tr>
              <a:tr h="370840">
                <a:tc>
                  <a:txBody>
                    <a:bodyPr/>
                    <a:lstStyle/>
                    <a:p>
                      <a:r>
                        <a:rPr lang="en-US" dirty="0"/>
                        <a:t>9</a:t>
                      </a:r>
                    </a:p>
                  </a:txBody>
                  <a:tcPr/>
                </a:tc>
                <a:tc>
                  <a:txBody>
                    <a:bodyPr/>
                    <a:lstStyle/>
                    <a:p>
                      <a:r>
                        <a:rPr lang="en-US" dirty="0"/>
                        <a:t>7.00</a:t>
                      </a:r>
                    </a:p>
                  </a:txBody>
                  <a:tcPr/>
                </a:tc>
                <a:tc>
                  <a:txBody>
                    <a:bodyPr/>
                    <a:lstStyle/>
                    <a:p>
                      <a:r>
                        <a:rPr lang="en-US" dirty="0"/>
                        <a:t>63</a:t>
                      </a:r>
                    </a:p>
                  </a:txBody>
                  <a:tcPr/>
                </a:tc>
                <a:tc>
                  <a:txBody>
                    <a:bodyPr/>
                    <a:lstStyle/>
                    <a:p>
                      <a:r>
                        <a:rPr lang="en-US" dirty="0"/>
                        <a:t>11</a:t>
                      </a:r>
                    </a:p>
                  </a:txBody>
                  <a:tcPr/>
                </a:tc>
                <a:extLst>
                  <a:ext uri="{0D108BD9-81ED-4DB2-BD59-A6C34878D82A}">
                    <a16:rowId xmlns="" xmlns:a16="http://schemas.microsoft.com/office/drawing/2014/main" val="2168870593"/>
                  </a:ext>
                </a:extLst>
              </a:tr>
              <a:tr h="370840">
                <a:tc>
                  <a:txBody>
                    <a:bodyPr/>
                    <a:lstStyle/>
                    <a:p>
                      <a:r>
                        <a:rPr lang="en-US" dirty="0"/>
                        <a:t>10</a:t>
                      </a:r>
                    </a:p>
                  </a:txBody>
                  <a:tcPr/>
                </a:tc>
                <a:tc>
                  <a:txBody>
                    <a:bodyPr/>
                    <a:lstStyle/>
                    <a:p>
                      <a:r>
                        <a:rPr lang="en-US" dirty="0"/>
                        <a:t>7.50</a:t>
                      </a:r>
                    </a:p>
                  </a:txBody>
                  <a:tcPr/>
                </a:tc>
                <a:tc>
                  <a:txBody>
                    <a:bodyPr/>
                    <a:lstStyle/>
                    <a:p>
                      <a:r>
                        <a:rPr lang="en-US" dirty="0"/>
                        <a:t>75</a:t>
                      </a:r>
                    </a:p>
                  </a:txBody>
                  <a:tcPr/>
                </a:tc>
                <a:tc>
                  <a:txBody>
                    <a:bodyPr/>
                    <a:lstStyle/>
                    <a:p>
                      <a:r>
                        <a:rPr lang="en-US" dirty="0"/>
                        <a:t>12</a:t>
                      </a:r>
                    </a:p>
                  </a:txBody>
                  <a:tcPr/>
                </a:tc>
                <a:extLst>
                  <a:ext uri="{0D108BD9-81ED-4DB2-BD59-A6C34878D82A}">
                    <a16:rowId xmlns="" xmlns:a16="http://schemas.microsoft.com/office/drawing/2014/main" val="1418064717"/>
                  </a:ext>
                </a:extLst>
              </a:tr>
            </a:tbl>
          </a:graphicData>
        </a:graphic>
      </p:graphicFrame>
      <p:grpSp>
        <p:nvGrpSpPr>
          <p:cNvPr id="686" name="SMARTInkShape-Group333"/>
          <p:cNvGrpSpPr/>
          <p:nvPr/>
        </p:nvGrpSpPr>
        <p:grpSpPr>
          <a:xfrm>
            <a:off x="8724900" y="1504950"/>
            <a:ext cx="3429001" cy="1228726"/>
            <a:chOff x="8724900" y="1504950"/>
            <a:chExt cx="3429001" cy="1228726"/>
          </a:xfrm>
        </p:grpSpPr>
        <p:sp>
          <p:nvSpPr>
            <p:cNvPr id="653" name="SMARTInkShape-2520"/>
            <p:cNvSpPr/>
            <p:nvPr/>
          </p:nvSpPr>
          <p:spPr>
            <a:xfrm>
              <a:off x="11572875" y="1695450"/>
              <a:ext cx="123826" cy="457201"/>
            </a:xfrm>
            <a:custGeom>
              <a:avLst/>
              <a:gdLst/>
              <a:ahLst/>
              <a:cxnLst/>
              <a:rect l="0" t="0" r="0" b="0"/>
              <a:pathLst>
                <a:path w="123826" h="457201">
                  <a:moveTo>
                    <a:pt x="0" y="0"/>
                  </a:moveTo>
                  <a:lnTo>
                    <a:pt x="0" y="5056"/>
                  </a:lnTo>
                  <a:lnTo>
                    <a:pt x="14150" y="41176"/>
                  </a:lnTo>
                  <a:lnTo>
                    <a:pt x="23830" y="87342"/>
                  </a:lnTo>
                  <a:lnTo>
                    <a:pt x="28228" y="127714"/>
                  </a:lnTo>
                  <a:lnTo>
                    <a:pt x="38658" y="173159"/>
                  </a:lnTo>
                  <a:lnTo>
                    <a:pt x="44968" y="210056"/>
                  </a:lnTo>
                  <a:lnTo>
                    <a:pt x="52157" y="255394"/>
                  </a:lnTo>
                  <a:lnTo>
                    <a:pt x="63768" y="294923"/>
                  </a:lnTo>
                  <a:lnTo>
                    <a:pt x="73431" y="333306"/>
                  </a:lnTo>
                  <a:lnTo>
                    <a:pt x="83440" y="379932"/>
                  </a:lnTo>
                  <a:lnTo>
                    <a:pt x="96191" y="421903"/>
                  </a:lnTo>
                  <a:lnTo>
                    <a:pt x="123825" y="457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4" name="SMARTInkShape-2521"/>
            <p:cNvSpPr/>
            <p:nvPr/>
          </p:nvSpPr>
          <p:spPr>
            <a:xfrm>
              <a:off x="10325100" y="2190750"/>
              <a:ext cx="180976" cy="151559"/>
            </a:xfrm>
            <a:custGeom>
              <a:avLst/>
              <a:gdLst/>
              <a:ahLst/>
              <a:cxnLst/>
              <a:rect l="0" t="0" r="0" b="0"/>
              <a:pathLst>
                <a:path w="180976" h="151559">
                  <a:moveTo>
                    <a:pt x="0" y="0"/>
                  </a:moveTo>
                  <a:lnTo>
                    <a:pt x="0" y="5056"/>
                  </a:lnTo>
                  <a:lnTo>
                    <a:pt x="2823" y="10361"/>
                  </a:lnTo>
                  <a:lnTo>
                    <a:pt x="7604" y="18363"/>
                  </a:lnTo>
                  <a:lnTo>
                    <a:pt x="22391" y="58314"/>
                  </a:lnTo>
                  <a:lnTo>
                    <a:pt x="41289" y="101145"/>
                  </a:lnTo>
                  <a:lnTo>
                    <a:pt x="61582" y="132398"/>
                  </a:lnTo>
                  <a:lnTo>
                    <a:pt x="78690" y="146003"/>
                  </a:lnTo>
                  <a:lnTo>
                    <a:pt x="92861" y="151558"/>
                  </a:lnTo>
                  <a:lnTo>
                    <a:pt x="97010" y="146381"/>
                  </a:lnTo>
                  <a:lnTo>
                    <a:pt x="127264" y="101365"/>
                  </a:lnTo>
                  <a:lnTo>
                    <a:pt x="150723" y="59706"/>
                  </a:lnTo>
                  <a:lnTo>
                    <a:pt x="1809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5" name="SMARTInkShape-2522"/>
            <p:cNvSpPr/>
            <p:nvPr/>
          </p:nvSpPr>
          <p:spPr>
            <a:xfrm>
              <a:off x="10001250" y="2171700"/>
              <a:ext cx="245416" cy="171451"/>
            </a:xfrm>
            <a:custGeom>
              <a:avLst/>
              <a:gdLst/>
              <a:ahLst/>
              <a:cxnLst/>
              <a:rect l="0" t="0" r="0" b="0"/>
              <a:pathLst>
                <a:path w="245416" h="171451">
                  <a:moveTo>
                    <a:pt x="57150" y="0"/>
                  </a:moveTo>
                  <a:lnTo>
                    <a:pt x="52093" y="5056"/>
                  </a:lnTo>
                  <a:lnTo>
                    <a:pt x="49611" y="10361"/>
                  </a:lnTo>
                  <a:lnTo>
                    <a:pt x="37438" y="56910"/>
                  </a:lnTo>
                  <a:lnTo>
                    <a:pt x="18992" y="103918"/>
                  </a:lnTo>
                  <a:lnTo>
                    <a:pt x="2817" y="147517"/>
                  </a:lnTo>
                  <a:lnTo>
                    <a:pt x="49" y="170808"/>
                  </a:lnTo>
                  <a:lnTo>
                    <a:pt x="13262" y="131621"/>
                  </a:lnTo>
                  <a:lnTo>
                    <a:pt x="26569" y="95967"/>
                  </a:lnTo>
                  <a:lnTo>
                    <a:pt x="40446" y="74178"/>
                  </a:lnTo>
                  <a:lnTo>
                    <a:pt x="61145" y="28480"/>
                  </a:lnTo>
                  <a:lnTo>
                    <a:pt x="75550" y="1235"/>
                  </a:lnTo>
                  <a:lnTo>
                    <a:pt x="78733" y="549"/>
                  </a:lnTo>
                  <a:lnTo>
                    <a:pt x="81063" y="366"/>
                  </a:lnTo>
                  <a:lnTo>
                    <a:pt x="86475" y="2985"/>
                  </a:lnTo>
                  <a:lnTo>
                    <a:pt x="133948" y="47251"/>
                  </a:lnTo>
                  <a:lnTo>
                    <a:pt x="178048" y="74021"/>
                  </a:lnTo>
                  <a:lnTo>
                    <a:pt x="222570" y="99262"/>
                  </a:lnTo>
                  <a:lnTo>
                    <a:pt x="232271" y="103383"/>
                  </a:lnTo>
                  <a:lnTo>
                    <a:pt x="245415" y="112653"/>
                  </a:lnTo>
                  <a:lnTo>
                    <a:pt x="245103" y="113202"/>
                  </a:lnTo>
                  <a:lnTo>
                    <a:pt x="200003" y="124597"/>
                  </a:lnTo>
                  <a:lnTo>
                    <a:pt x="161922" y="131621"/>
                  </a:lnTo>
                  <a:lnTo>
                    <a:pt x="117279" y="140613"/>
                  </a:lnTo>
                  <a:lnTo>
                    <a:pt x="76788" y="149758"/>
                  </a:lnTo>
                  <a:lnTo>
                    <a:pt x="56353" y="153342"/>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6" name="SMARTInkShape-2523"/>
            <p:cNvSpPr/>
            <p:nvPr/>
          </p:nvSpPr>
          <p:spPr>
            <a:xfrm>
              <a:off x="11220450" y="2209800"/>
              <a:ext cx="38101" cy="180976"/>
            </a:xfrm>
            <a:custGeom>
              <a:avLst/>
              <a:gdLst/>
              <a:ahLst/>
              <a:cxnLst/>
              <a:rect l="0" t="0" r="0" b="0"/>
              <a:pathLst>
                <a:path w="38101" h="180976">
                  <a:moveTo>
                    <a:pt x="0" y="0"/>
                  </a:moveTo>
                  <a:lnTo>
                    <a:pt x="5057" y="0"/>
                  </a:lnTo>
                  <a:lnTo>
                    <a:pt x="6546" y="1058"/>
                  </a:lnTo>
                  <a:lnTo>
                    <a:pt x="7541" y="2822"/>
                  </a:lnTo>
                  <a:lnTo>
                    <a:pt x="9133" y="8201"/>
                  </a:lnTo>
                  <a:lnTo>
                    <a:pt x="14546" y="54238"/>
                  </a:lnTo>
                  <a:lnTo>
                    <a:pt x="21279" y="96853"/>
                  </a:lnTo>
                  <a:lnTo>
                    <a:pt x="28673" y="136540"/>
                  </a:lnTo>
                  <a:lnTo>
                    <a:pt x="3810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7" name="SMARTInkShape-2524"/>
            <p:cNvSpPr/>
            <p:nvPr/>
          </p:nvSpPr>
          <p:spPr>
            <a:xfrm>
              <a:off x="10887075" y="1606560"/>
              <a:ext cx="95251" cy="210771"/>
            </a:xfrm>
            <a:custGeom>
              <a:avLst/>
              <a:gdLst/>
              <a:ahLst/>
              <a:cxnLst/>
              <a:rect l="0" t="0" r="0" b="0"/>
              <a:pathLst>
                <a:path w="95251" h="210771">
                  <a:moveTo>
                    <a:pt x="0" y="88890"/>
                  </a:moveTo>
                  <a:lnTo>
                    <a:pt x="7541" y="57806"/>
                  </a:lnTo>
                  <a:lnTo>
                    <a:pt x="9409" y="14952"/>
                  </a:lnTo>
                  <a:lnTo>
                    <a:pt x="9502" y="6"/>
                  </a:lnTo>
                  <a:lnTo>
                    <a:pt x="9509" y="0"/>
                  </a:lnTo>
                  <a:lnTo>
                    <a:pt x="10583" y="43139"/>
                  </a:lnTo>
                  <a:lnTo>
                    <a:pt x="17726" y="89137"/>
                  </a:lnTo>
                  <a:lnTo>
                    <a:pt x="21698" y="136548"/>
                  </a:lnTo>
                  <a:lnTo>
                    <a:pt x="27972" y="180484"/>
                  </a:lnTo>
                  <a:lnTo>
                    <a:pt x="28456" y="196118"/>
                  </a:lnTo>
                  <a:lnTo>
                    <a:pt x="25699" y="202869"/>
                  </a:lnTo>
                  <a:lnTo>
                    <a:pt x="20364" y="210770"/>
                  </a:lnTo>
                  <a:lnTo>
                    <a:pt x="18867" y="210360"/>
                  </a:lnTo>
                  <a:lnTo>
                    <a:pt x="14383" y="207082"/>
                  </a:lnTo>
                  <a:lnTo>
                    <a:pt x="11685" y="202097"/>
                  </a:lnTo>
                  <a:lnTo>
                    <a:pt x="10964" y="199287"/>
                  </a:lnTo>
                  <a:lnTo>
                    <a:pt x="15008" y="185218"/>
                  </a:lnTo>
                  <a:lnTo>
                    <a:pt x="22909" y="172700"/>
                  </a:lnTo>
                  <a:lnTo>
                    <a:pt x="47121" y="162288"/>
                  </a:lnTo>
                  <a:lnTo>
                    <a:pt x="95250" y="1555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8" name="SMARTInkShape-2525"/>
            <p:cNvSpPr/>
            <p:nvPr/>
          </p:nvSpPr>
          <p:spPr>
            <a:xfrm>
              <a:off x="9334559" y="1504950"/>
              <a:ext cx="270242" cy="381001"/>
            </a:xfrm>
            <a:custGeom>
              <a:avLst/>
              <a:gdLst/>
              <a:ahLst/>
              <a:cxnLst/>
              <a:rect l="0" t="0" r="0" b="0"/>
              <a:pathLst>
                <a:path w="270242" h="381001">
                  <a:moveTo>
                    <a:pt x="95191" y="0"/>
                  </a:moveTo>
                  <a:lnTo>
                    <a:pt x="90134" y="45761"/>
                  </a:lnTo>
                  <a:lnTo>
                    <a:pt x="76877" y="85761"/>
                  </a:lnTo>
                  <a:lnTo>
                    <a:pt x="64600" y="126070"/>
                  </a:lnTo>
                  <a:lnTo>
                    <a:pt x="54259" y="164824"/>
                  </a:lnTo>
                  <a:lnTo>
                    <a:pt x="41284" y="208241"/>
                  </a:lnTo>
                  <a:lnTo>
                    <a:pt x="30653" y="236679"/>
                  </a:lnTo>
                  <a:lnTo>
                    <a:pt x="11455" y="271432"/>
                  </a:lnTo>
                  <a:lnTo>
                    <a:pt x="0" y="314037"/>
                  </a:lnTo>
                  <a:lnTo>
                    <a:pt x="17849" y="275665"/>
                  </a:lnTo>
                  <a:lnTo>
                    <a:pt x="31466" y="238014"/>
                  </a:lnTo>
                  <a:lnTo>
                    <a:pt x="38859" y="192399"/>
                  </a:lnTo>
                  <a:lnTo>
                    <a:pt x="52862" y="145445"/>
                  </a:lnTo>
                  <a:lnTo>
                    <a:pt x="58660" y="109417"/>
                  </a:lnTo>
                  <a:lnTo>
                    <a:pt x="67081" y="76517"/>
                  </a:lnTo>
                  <a:lnTo>
                    <a:pt x="72115" y="63641"/>
                  </a:lnTo>
                  <a:lnTo>
                    <a:pt x="75984" y="31019"/>
                  </a:lnTo>
                  <a:lnTo>
                    <a:pt x="77094" y="30205"/>
                  </a:lnTo>
                  <a:lnTo>
                    <a:pt x="81152" y="29299"/>
                  </a:lnTo>
                  <a:lnTo>
                    <a:pt x="83714" y="31175"/>
                  </a:lnTo>
                  <a:lnTo>
                    <a:pt x="118052" y="78431"/>
                  </a:lnTo>
                  <a:lnTo>
                    <a:pt x="152006" y="121296"/>
                  </a:lnTo>
                  <a:lnTo>
                    <a:pt x="196772" y="168127"/>
                  </a:lnTo>
                  <a:lnTo>
                    <a:pt x="239946" y="203217"/>
                  </a:lnTo>
                  <a:lnTo>
                    <a:pt x="265216" y="230170"/>
                  </a:lnTo>
                  <a:lnTo>
                    <a:pt x="268866" y="235997"/>
                  </a:lnTo>
                  <a:lnTo>
                    <a:pt x="270241" y="241998"/>
                  </a:lnTo>
                  <a:lnTo>
                    <a:pt x="268946" y="254310"/>
                  </a:lnTo>
                  <a:lnTo>
                    <a:pt x="259198" y="266838"/>
                  </a:lnTo>
                  <a:lnTo>
                    <a:pt x="244283" y="278403"/>
                  </a:lnTo>
                  <a:lnTo>
                    <a:pt x="199530" y="297901"/>
                  </a:lnTo>
                  <a:lnTo>
                    <a:pt x="155234" y="312100"/>
                  </a:lnTo>
                  <a:lnTo>
                    <a:pt x="114812" y="331368"/>
                  </a:lnTo>
                  <a:lnTo>
                    <a:pt x="76254" y="345679"/>
                  </a:lnTo>
                  <a:lnTo>
                    <a:pt x="18991"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SMARTInkShape-2526"/>
            <p:cNvSpPr/>
            <p:nvPr/>
          </p:nvSpPr>
          <p:spPr>
            <a:xfrm>
              <a:off x="10578010" y="1695450"/>
              <a:ext cx="61416" cy="123826"/>
            </a:xfrm>
            <a:custGeom>
              <a:avLst/>
              <a:gdLst/>
              <a:ahLst/>
              <a:cxnLst/>
              <a:rect l="0" t="0" r="0" b="0"/>
              <a:pathLst>
                <a:path w="61416" h="123826">
                  <a:moveTo>
                    <a:pt x="42365" y="0"/>
                  </a:moveTo>
                  <a:lnTo>
                    <a:pt x="42365" y="5056"/>
                  </a:lnTo>
                  <a:lnTo>
                    <a:pt x="36721" y="10361"/>
                  </a:lnTo>
                  <a:lnTo>
                    <a:pt x="27157" y="18363"/>
                  </a:lnTo>
                  <a:lnTo>
                    <a:pt x="11989" y="38602"/>
                  </a:lnTo>
                  <a:lnTo>
                    <a:pt x="226" y="69668"/>
                  </a:lnTo>
                  <a:lnTo>
                    <a:pt x="0" y="84233"/>
                  </a:lnTo>
                  <a:lnTo>
                    <a:pt x="1421" y="91080"/>
                  </a:lnTo>
                  <a:lnTo>
                    <a:pt x="5544" y="96704"/>
                  </a:lnTo>
                  <a:lnTo>
                    <a:pt x="6141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0" name="SMARTInkShape-2527"/>
            <p:cNvSpPr/>
            <p:nvPr/>
          </p:nvSpPr>
          <p:spPr>
            <a:xfrm>
              <a:off x="11097948" y="1644378"/>
              <a:ext cx="236803" cy="457038"/>
            </a:xfrm>
            <a:custGeom>
              <a:avLst/>
              <a:gdLst/>
              <a:ahLst/>
              <a:cxnLst/>
              <a:rect l="0" t="0" r="0" b="0"/>
              <a:pathLst>
                <a:path w="236803" h="457038">
                  <a:moveTo>
                    <a:pt x="8202" y="98697"/>
                  </a:moveTo>
                  <a:lnTo>
                    <a:pt x="3145" y="103753"/>
                  </a:lnTo>
                  <a:lnTo>
                    <a:pt x="663" y="109058"/>
                  </a:lnTo>
                  <a:lnTo>
                    <a:pt x="0" y="111955"/>
                  </a:lnTo>
                  <a:lnTo>
                    <a:pt x="4126" y="126144"/>
                  </a:lnTo>
                  <a:lnTo>
                    <a:pt x="18027" y="153294"/>
                  </a:lnTo>
                  <a:lnTo>
                    <a:pt x="21102" y="157320"/>
                  </a:lnTo>
                  <a:lnTo>
                    <a:pt x="25268" y="158946"/>
                  </a:lnTo>
                  <a:lnTo>
                    <a:pt x="35543" y="157930"/>
                  </a:lnTo>
                  <a:lnTo>
                    <a:pt x="53227" y="151408"/>
                  </a:lnTo>
                  <a:lnTo>
                    <a:pt x="59963" y="145760"/>
                  </a:lnTo>
                  <a:lnTo>
                    <a:pt x="61759" y="142772"/>
                  </a:lnTo>
                  <a:lnTo>
                    <a:pt x="64643" y="122769"/>
                  </a:lnTo>
                  <a:lnTo>
                    <a:pt x="65037" y="110807"/>
                  </a:lnTo>
                  <a:lnTo>
                    <a:pt x="64084" y="106770"/>
                  </a:lnTo>
                  <a:lnTo>
                    <a:pt x="62391" y="104079"/>
                  </a:lnTo>
                  <a:lnTo>
                    <a:pt x="60202" y="102285"/>
                  </a:lnTo>
                  <a:lnTo>
                    <a:pt x="54950" y="100292"/>
                  </a:lnTo>
                  <a:lnTo>
                    <a:pt x="52067" y="99760"/>
                  </a:lnTo>
                  <a:lnTo>
                    <a:pt x="49086" y="100464"/>
                  </a:lnTo>
                  <a:lnTo>
                    <a:pt x="42953" y="104068"/>
                  </a:lnTo>
                  <a:lnTo>
                    <a:pt x="40895" y="106511"/>
                  </a:lnTo>
                  <a:lnTo>
                    <a:pt x="38607" y="112048"/>
                  </a:lnTo>
                  <a:lnTo>
                    <a:pt x="37319" y="121115"/>
                  </a:lnTo>
                  <a:lnTo>
                    <a:pt x="39254" y="124225"/>
                  </a:lnTo>
                  <a:lnTo>
                    <a:pt x="47051" y="130504"/>
                  </a:lnTo>
                  <a:lnTo>
                    <a:pt x="57571" y="134000"/>
                  </a:lnTo>
                  <a:lnTo>
                    <a:pt x="63340" y="134932"/>
                  </a:lnTo>
                  <a:lnTo>
                    <a:pt x="78216" y="130324"/>
                  </a:lnTo>
                  <a:lnTo>
                    <a:pt x="113636" y="110118"/>
                  </a:lnTo>
                  <a:lnTo>
                    <a:pt x="131634" y="91968"/>
                  </a:lnTo>
                  <a:lnTo>
                    <a:pt x="147197" y="52722"/>
                  </a:lnTo>
                  <a:lnTo>
                    <a:pt x="155102" y="25102"/>
                  </a:lnTo>
                  <a:lnTo>
                    <a:pt x="151570" y="0"/>
                  </a:lnTo>
                  <a:lnTo>
                    <a:pt x="151406" y="91"/>
                  </a:lnTo>
                  <a:lnTo>
                    <a:pt x="151297" y="1209"/>
                  </a:lnTo>
                  <a:lnTo>
                    <a:pt x="150164" y="1955"/>
                  </a:lnTo>
                  <a:lnTo>
                    <a:pt x="146085" y="2784"/>
                  </a:lnTo>
                  <a:lnTo>
                    <a:pt x="144575" y="6180"/>
                  </a:lnTo>
                  <a:lnTo>
                    <a:pt x="142896" y="18420"/>
                  </a:lnTo>
                  <a:lnTo>
                    <a:pt x="147006" y="53274"/>
                  </a:lnTo>
                  <a:lnTo>
                    <a:pt x="154926" y="92059"/>
                  </a:lnTo>
                  <a:lnTo>
                    <a:pt x="158921" y="135418"/>
                  </a:lnTo>
                  <a:lnTo>
                    <a:pt x="160104" y="181779"/>
                  </a:lnTo>
                  <a:lnTo>
                    <a:pt x="163203" y="216056"/>
                  </a:lnTo>
                  <a:lnTo>
                    <a:pt x="167050" y="250340"/>
                  </a:lnTo>
                  <a:lnTo>
                    <a:pt x="169214" y="294499"/>
                  </a:lnTo>
                  <a:lnTo>
                    <a:pt x="169857" y="341686"/>
                  </a:lnTo>
                  <a:lnTo>
                    <a:pt x="170008" y="377084"/>
                  </a:lnTo>
                  <a:lnTo>
                    <a:pt x="170091" y="422600"/>
                  </a:lnTo>
                  <a:lnTo>
                    <a:pt x="164467" y="441268"/>
                  </a:lnTo>
                  <a:lnTo>
                    <a:pt x="155970" y="452034"/>
                  </a:lnTo>
                  <a:lnTo>
                    <a:pt x="148666" y="456819"/>
                  </a:lnTo>
                  <a:lnTo>
                    <a:pt x="144177" y="457037"/>
                  </a:lnTo>
                  <a:lnTo>
                    <a:pt x="133546" y="454456"/>
                  </a:lnTo>
                  <a:lnTo>
                    <a:pt x="120718" y="447053"/>
                  </a:lnTo>
                  <a:lnTo>
                    <a:pt x="116417" y="432733"/>
                  </a:lnTo>
                  <a:lnTo>
                    <a:pt x="115271" y="422988"/>
                  </a:lnTo>
                  <a:lnTo>
                    <a:pt x="123769" y="383990"/>
                  </a:lnTo>
                  <a:lnTo>
                    <a:pt x="139059" y="339671"/>
                  </a:lnTo>
                  <a:lnTo>
                    <a:pt x="167460" y="297634"/>
                  </a:lnTo>
                  <a:lnTo>
                    <a:pt x="205097" y="254734"/>
                  </a:lnTo>
                  <a:lnTo>
                    <a:pt x="236802" y="2320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1" name="SMARTInkShape-2528"/>
            <p:cNvSpPr/>
            <p:nvPr/>
          </p:nvSpPr>
          <p:spPr>
            <a:xfrm>
              <a:off x="10706100" y="1724305"/>
              <a:ext cx="170868" cy="140392"/>
            </a:xfrm>
            <a:custGeom>
              <a:avLst/>
              <a:gdLst/>
              <a:ahLst/>
              <a:cxnLst/>
              <a:rect l="0" t="0" r="0" b="0"/>
              <a:pathLst>
                <a:path w="170868" h="140392">
                  <a:moveTo>
                    <a:pt x="0" y="37820"/>
                  </a:moveTo>
                  <a:lnTo>
                    <a:pt x="5057" y="42876"/>
                  </a:lnTo>
                  <a:lnTo>
                    <a:pt x="7541" y="51003"/>
                  </a:lnTo>
                  <a:lnTo>
                    <a:pt x="8202" y="56134"/>
                  </a:lnTo>
                  <a:lnTo>
                    <a:pt x="9700" y="59554"/>
                  </a:lnTo>
                  <a:lnTo>
                    <a:pt x="11759" y="61834"/>
                  </a:lnTo>
                  <a:lnTo>
                    <a:pt x="22666" y="70551"/>
                  </a:lnTo>
                  <a:lnTo>
                    <a:pt x="34415" y="73534"/>
                  </a:lnTo>
                  <a:lnTo>
                    <a:pt x="47046" y="73801"/>
                  </a:lnTo>
                  <a:lnTo>
                    <a:pt x="50413" y="72391"/>
                  </a:lnTo>
                  <a:lnTo>
                    <a:pt x="65932" y="57466"/>
                  </a:lnTo>
                  <a:lnTo>
                    <a:pt x="71636" y="46199"/>
                  </a:lnTo>
                  <a:lnTo>
                    <a:pt x="73158" y="40231"/>
                  </a:lnTo>
                  <a:lnTo>
                    <a:pt x="73114" y="35194"/>
                  </a:lnTo>
                  <a:lnTo>
                    <a:pt x="70242" y="26775"/>
                  </a:lnTo>
                  <a:lnTo>
                    <a:pt x="62675" y="16085"/>
                  </a:lnTo>
                  <a:lnTo>
                    <a:pt x="57658" y="14864"/>
                  </a:lnTo>
                  <a:lnTo>
                    <a:pt x="27977" y="18046"/>
                  </a:lnTo>
                  <a:lnTo>
                    <a:pt x="23941" y="20404"/>
                  </a:lnTo>
                  <a:lnTo>
                    <a:pt x="16639" y="28669"/>
                  </a:lnTo>
                  <a:lnTo>
                    <a:pt x="15326" y="32777"/>
                  </a:lnTo>
                  <a:lnTo>
                    <a:pt x="15509" y="36575"/>
                  </a:lnTo>
                  <a:lnTo>
                    <a:pt x="18351" y="45218"/>
                  </a:lnTo>
                  <a:lnTo>
                    <a:pt x="34012" y="46714"/>
                  </a:lnTo>
                  <a:lnTo>
                    <a:pt x="66691" y="39616"/>
                  </a:lnTo>
                  <a:lnTo>
                    <a:pt x="108731" y="20766"/>
                  </a:lnTo>
                  <a:lnTo>
                    <a:pt x="142808" y="2910"/>
                  </a:lnTo>
                  <a:lnTo>
                    <a:pt x="164816" y="0"/>
                  </a:lnTo>
                  <a:lnTo>
                    <a:pt x="167027" y="965"/>
                  </a:lnTo>
                  <a:lnTo>
                    <a:pt x="168501" y="2667"/>
                  </a:lnTo>
                  <a:lnTo>
                    <a:pt x="169484" y="4859"/>
                  </a:lnTo>
                  <a:lnTo>
                    <a:pt x="170867" y="18059"/>
                  </a:lnTo>
                  <a:lnTo>
                    <a:pt x="168369" y="26568"/>
                  </a:lnTo>
                  <a:lnTo>
                    <a:pt x="166221" y="30319"/>
                  </a:lnTo>
                  <a:lnTo>
                    <a:pt x="157246" y="76934"/>
                  </a:lnTo>
                  <a:lnTo>
                    <a:pt x="144625" y="123046"/>
                  </a:lnTo>
                  <a:lnTo>
                    <a:pt x="140831" y="131437"/>
                  </a:lnTo>
                  <a:lnTo>
                    <a:pt x="134827" y="140391"/>
                  </a:lnTo>
                  <a:lnTo>
                    <a:pt x="134334" y="139009"/>
                  </a:lnTo>
                  <a:lnTo>
                    <a:pt x="133350" y="10449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2" name="SMARTInkShape-2529"/>
            <p:cNvSpPr/>
            <p:nvPr/>
          </p:nvSpPr>
          <p:spPr>
            <a:xfrm>
              <a:off x="11487150" y="1800225"/>
              <a:ext cx="57151" cy="66676"/>
            </a:xfrm>
            <a:custGeom>
              <a:avLst/>
              <a:gdLst/>
              <a:ahLst/>
              <a:cxnLst/>
              <a:rect l="0" t="0" r="0" b="0"/>
              <a:pathLst>
                <a:path w="57151" h="66676">
                  <a:moveTo>
                    <a:pt x="0" y="0"/>
                  </a:moveTo>
                  <a:lnTo>
                    <a:pt x="5057" y="5056"/>
                  </a:lnTo>
                  <a:lnTo>
                    <a:pt x="7541" y="10361"/>
                  </a:lnTo>
                  <a:lnTo>
                    <a:pt x="18923" y="56088"/>
                  </a:lnTo>
                  <a:lnTo>
                    <a:pt x="16173" y="56678"/>
                  </a:lnTo>
                  <a:lnTo>
                    <a:pt x="13956" y="56835"/>
                  </a:lnTo>
                  <a:lnTo>
                    <a:pt x="12480" y="55882"/>
                  </a:lnTo>
                  <a:lnTo>
                    <a:pt x="11494" y="54188"/>
                  </a:lnTo>
                  <a:lnTo>
                    <a:pt x="10401" y="48425"/>
                  </a:lnTo>
                  <a:lnTo>
                    <a:pt x="9913" y="38808"/>
                  </a:lnTo>
                  <a:lnTo>
                    <a:pt x="14697" y="21494"/>
                  </a:lnTo>
                  <a:lnTo>
                    <a:pt x="22759" y="12022"/>
                  </a:lnTo>
                  <a:lnTo>
                    <a:pt x="35070" y="2375"/>
                  </a:lnTo>
                  <a:lnTo>
                    <a:pt x="36080" y="2641"/>
                  </a:lnTo>
                  <a:lnTo>
                    <a:pt x="36754" y="3877"/>
                  </a:lnTo>
                  <a:lnTo>
                    <a:pt x="37202" y="5760"/>
                  </a:lnTo>
                  <a:lnTo>
                    <a:pt x="45520" y="19390"/>
                  </a:lnTo>
                  <a:lnTo>
                    <a:pt x="5715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3" name="SMARTInkShape-2530"/>
            <p:cNvSpPr/>
            <p:nvPr/>
          </p:nvSpPr>
          <p:spPr>
            <a:xfrm>
              <a:off x="11696700" y="2381250"/>
              <a:ext cx="95251" cy="85726"/>
            </a:xfrm>
            <a:custGeom>
              <a:avLst/>
              <a:gdLst/>
              <a:ahLst/>
              <a:cxnLst/>
              <a:rect l="0" t="0" r="0" b="0"/>
              <a:pathLst>
                <a:path w="95251" h="85726">
                  <a:moveTo>
                    <a:pt x="0" y="0"/>
                  </a:moveTo>
                  <a:lnTo>
                    <a:pt x="7604" y="8663"/>
                  </a:lnTo>
                  <a:lnTo>
                    <a:pt x="13257" y="18314"/>
                  </a:lnTo>
                  <a:lnTo>
                    <a:pt x="13653" y="32481"/>
                  </a:lnTo>
                  <a:lnTo>
                    <a:pt x="12418" y="46186"/>
                  </a:lnTo>
                  <a:lnTo>
                    <a:pt x="13570" y="49841"/>
                  </a:lnTo>
                  <a:lnTo>
                    <a:pt x="16614" y="54960"/>
                  </a:lnTo>
                  <a:lnTo>
                    <a:pt x="18731" y="64923"/>
                  </a:lnTo>
                  <a:lnTo>
                    <a:pt x="20103" y="41135"/>
                  </a:lnTo>
                  <a:lnTo>
                    <a:pt x="24104" y="34863"/>
                  </a:lnTo>
                  <a:lnTo>
                    <a:pt x="42419" y="25382"/>
                  </a:lnTo>
                  <a:lnTo>
                    <a:pt x="57841" y="20926"/>
                  </a:lnTo>
                  <a:lnTo>
                    <a:pt x="60785" y="21359"/>
                  </a:lnTo>
                  <a:lnTo>
                    <a:pt x="62748" y="22706"/>
                  </a:lnTo>
                  <a:lnTo>
                    <a:pt x="81710" y="51139"/>
                  </a:lnTo>
                  <a:lnTo>
                    <a:pt x="84932" y="66115"/>
                  </a:lnTo>
                  <a:lnTo>
                    <a:pt x="85197" y="69477"/>
                  </a:lnTo>
                  <a:lnTo>
                    <a:pt x="88312" y="76034"/>
                  </a:lnTo>
                  <a:lnTo>
                    <a:pt x="952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4" name="SMARTInkShape-2531"/>
            <p:cNvSpPr/>
            <p:nvPr/>
          </p:nvSpPr>
          <p:spPr>
            <a:xfrm>
              <a:off x="11849100" y="1819783"/>
              <a:ext cx="104776" cy="18543"/>
            </a:xfrm>
            <a:custGeom>
              <a:avLst/>
              <a:gdLst/>
              <a:ahLst/>
              <a:cxnLst/>
              <a:rect l="0" t="0" r="0" b="0"/>
              <a:pathLst>
                <a:path w="104776" h="18543">
                  <a:moveTo>
                    <a:pt x="0" y="18542"/>
                  </a:moveTo>
                  <a:lnTo>
                    <a:pt x="13257" y="5284"/>
                  </a:lnTo>
                  <a:lnTo>
                    <a:pt x="24943" y="2067"/>
                  </a:lnTo>
                  <a:lnTo>
                    <a:pt x="53259" y="0"/>
                  </a:lnTo>
                  <a:lnTo>
                    <a:pt x="104775" y="90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5" name="SMARTInkShape-2532"/>
            <p:cNvSpPr/>
            <p:nvPr/>
          </p:nvSpPr>
          <p:spPr>
            <a:xfrm>
              <a:off x="10691087" y="2286000"/>
              <a:ext cx="34064" cy="65996"/>
            </a:xfrm>
            <a:custGeom>
              <a:avLst/>
              <a:gdLst/>
              <a:ahLst/>
              <a:cxnLst/>
              <a:rect l="0" t="0" r="0" b="0"/>
              <a:pathLst>
                <a:path w="34064" h="65996">
                  <a:moveTo>
                    <a:pt x="5488" y="9525"/>
                  </a:moveTo>
                  <a:lnTo>
                    <a:pt x="431" y="9525"/>
                  </a:lnTo>
                  <a:lnTo>
                    <a:pt x="0" y="11642"/>
                  </a:lnTo>
                  <a:lnTo>
                    <a:pt x="10268" y="46104"/>
                  </a:lnTo>
                  <a:lnTo>
                    <a:pt x="24023" y="65995"/>
                  </a:lnTo>
                  <a:lnTo>
                    <a:pt x="27354" y="27243"/>
                  </a:lnTo>
                  <a:lnTo>
                    <a:pt x="3406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6" name="SMARTInkShape-2533"/>
            <p:cNvSpPr/>
            <p:nvPr/>
          </p:nvSpPr>
          <p:spPr>
            <a:xfrm>
              <a:off x="10544870" y="2258637"/>
              <a:ext cx="113606" cy="84514"/>
            </a:xfrm>
            <a:custGeom>
              <a:avLst/>
              <a:gdLst/>
              <a:ahLst/>
              <a:cxnLst/>
              <a:rect l="0" t="0" r="0" b="0"/>
              <a:pathLst>
                <a:path w="113606" h="84514">
                  <a:moveTo>
                    <a:pt x="85030" y="74988"/>
                  </a:moveTo>
                  <a:lnTo>
                    <a:pt x="85030" y="34284"/>
                  </a:lnTo>
                  <a:lnTo>
                    <a:pt x="85030" y="12598"/>
                  </a:lnTo>
                  <a:lnTo>
                    <a:pt x="83972" y="7995"/>
                  </a:lnTo>
                  <a:lnTo>
                    <a:pt x="82208" y="4926"/>
                  </a:lnTo>
                  <a:lnTo>
                    <a:pt x="79973" y="2880"/>
                  </a:lnTo>
                  <a:lnTo>
                    <a:pt x="74669" y="606"/>
                  </a:lnTo>
                  <a:lnTo>
                    <a:pt x="71773" y="0"/>
                  </a:lnTo>
                  <a:lnTo>
                    <a:pt x="52527" y="9260"/>
                  </a:lnTo>
                  <a:lnTo>
                    <a:pt x="7208" y="48206"/>
                  </a:lnTo>
                  <a:lnTo>
                    <a:pt x="2818" y="58146"/>
                  </a:lnTo>
                  <a:lnTo>
                    <a:pt x="0" y="71661"/>
                  </a:lnTo>
                  <a:lnTo>
                    <a:pt x="826" y="72770"/>
                  </a:lnTo>
                  <a:lnTo>
                    <a:pt x="4567" y="74002"/>
                  </a:lnTo>
                  <a:lnTo>
                    <a:pt x="48657" y="54254"/>
                  </a:lnTo>
                  <a:lnTo>
                    <a:pt x="58280" y="48840"/>
                  </a:lnTo>
                  <a:lnTo>
                    <a:pt x="64757" y="40900"/>
                  </a:lnTo>
                  <a:lnTo>
                    <a:pt x="70023" y="38671"/>
                  </a:lnTo>
                  <a:lnTo>
                    <a:pt x="71851" y="39135"/>
                  </a:lnTo>
                  <a:lnTo>
                    <a:pt x="73068" y="40503"/>
                  </a:lnTo>
                  <a:lnTo>
                    <a:pt x="73880" y="42473"/>
                  </a:lnTo>
                  <a:lnTo>
                    <a:pt x="113605" y="845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7" name="SMARTInkShape-2534"/>
            <p:cNvSpPr/>
            <p:nvPr/>
          </p:nvSpPr>
          <p:spPr>
            <a:xfrm>
              <a:off x="11991975" y="2296617"/>
              <a:ext cx="121368" cy="207790"/>
            </a:xfrm>
            <a:custGeom>
              <a:avLst/>
              <a:gdLst/>
              <a:ahLst/>
              <a:cxnLst/>
              <a:rect l="0" t="0" r="0" b="0"/>
              <a:pathLst>
                <a:path w="121368" h="207790">
                  <a:moveTo>
                    <a:pt x="0" y="160833"/>
                  </a:moveTo>
                  <a:lnTo>
                    <a:pt x="0" y="188280"/>
                  </a:lnTo>
                  <a:lnTo>
                    <a:pt x="2823" y="197020"/>
                  </a:lnTo>
                  <a:lnTo>
                    <a:pt x="8202" y="206199"/>
                  </a:lnTo>
                  <a:lnTo>
                    <a:pt x="9700" y="206952"/>
                  </a:lnTo>
                  <a:lnTo>
                    <a:pt x="14188" y="207789"/>
                  </a:lnTo>
                  <a:lnTo>
                    <a:pt x="27722" y="203203"/>
                  </a:lnTo>
                  <a:lnTo>
                    <a:pt x="40081" y="195142"/>
                  </a:lnTo>
                  <a:lnTo>
                    <a:pt x="50447" y="180994"/>
                  </a:lnTo>
                  <a:lnTo>
                    <a:pt x="56562" y="163091"/>
                  </a:lnTo>
                  <a:lnTo>
                    <a:pt x="56758" y="163396"/>
                  </a:lnTo>
                  <a:lnTo>
                    <a:pt x="58175" y="183758"/>
                  </a:lnTo>
                  <a:lnTo>
                    <a:pt x="62190" y="191483"/>
                  </a:lnTo>
                  <a:lnTo>
                    <a:pt x="64743" y="193966"/>
                  </a:lnTo>
                  <a:lnTo>
                    <a:pt x="70403" y="196726"/>
                  </a:lnTo>
                  <a:lnTo>
                    <a:pt x="84595" y="198279"/>
                  </a:lnTo>
                  <a:lnTo>
                    <a:pt x="96158" y="192998"/>
                  </a:lnTo>
                  <a:lnTo>
                    <a:pt x="106238" y="184654"/>
                  </a:lnTo>
                  <a:lnTo>
                    <a:pt x="110716" y="177417"/>
                  </a:lnTo>
                  <a:lnTo>
                    <a:pt x="121367" y="132665"/>
                  </a:lnTo>
                  <a:lnTo>
                    <a:pt x="120275" y="100981"/>
                  </a:lnTo>
                  <a:lnTo>
                    <a:pt x="116070" y="64782"/>
                  </a:lnTo>
                  <a:lnTo>
                    <a:pt x="113475" y="23732"/>
                  </a:lnTo>
                  <a:lnTo>
                    <a:pt x="105177" y="0"/>
                  </a:lnTo>
                  <a:lnTo>
                    <a:pt x="104791" y="44615"/>
                  </a:lnTo>
                  <a:lnTo>
                    <a:pt x="104777" y="86841"/>
                  </a:lnTo>
                  <a:lnTo>
                    <a:pt x="111321" y="129715"/>
                  </a:lnTo>
                  <a:lnTo>
                    <a:pt x="114300" y="1703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8" name="SMARTInkShape-2535"/>
            <p:cNvSpPr/>
            <p:nvPr/>
          </p:nvSpPr>
          <p:spPr>
            <a:xfrm>
              <a:off x="12087225" y="2362200"/>
              <a:ext cx="66676" cy="28576"/>
            </a:xfrm>
            <a:custGeom>
              <a:avLst/>
              <a:gdLst/>
              <a:ahLst/>
              <a:cxnLst/>
              <a:rect l="0" t="0" r="0" b="0"/>
              <a:pathLst>
                <a:path w="66676" h="28576">
                  <a:moveTo>
                    <a:pt x="0" y="28575"/>
                  </a:moveTo>
                  <a:lnTo>
                    <a:pt x="0" y="23519"/>
                  </a:lnTo>
                  <a:lnTo>
                    <a:pt x="2823" y="18214"/>
                  </a:lnTo>
                  <a:lnTo>
                    <a:pt x="13257" y="6185"/>
                  </a:lnTo>
                  <a:lnTo>
                    <a:pt x="22121" y="2749"/>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9" name="SMARTInkShape-2536"/>
            <p:cNvSpPr/>
            <p:nvPr/>
          </p:nvSpPr>
          <p:spPr>
            <a:xfrm>
              <a:off x="10889311" y="2192629"/>
              <a:ext cx="301442" cy="255297"/>
            </a:xfrm>
            <a:custGeom>
              <a:avLst/>
              <a:gdLst/>
              <a:ahLst/>
              <a:cxnLst/>
              <a:rect l="0" t="0" r="0" b="0"/>
              <a:pathLst>
                <a:path w="301442" h="255297">
                  <a:moveTo>
                    <a:pt x="83489" y="121946"/>
                  </a:moveTo>
                  <a:lnTo>
                    <a:pt x="83489" y="104336"/>
                  </a:lnTo>
                  <a:lnTo>
                    <a:pt x="73376" y="103323"/>
                  </a:lnTo>
                  <a:lnTo>
                    <a:pt x="65589" y="105908"/>
                  </a:lnTo>
                  <a:lnTo>
                    <a:pt x="22874" y="132572"/>
                  </a:lnTo>
                  <a:lnTo>
                    <a:pt x="0" y="157671"/>
                  </a:lnTo>
                  <a:lnTo>
                    <a:pt x="28908" y="131719"/>
                  </a:lnTo>
                  <a:lnTo>
                    <a:pt x="43329" y="124842"/>
                  </a:lnTo>
                  <a:lnTo>
                    <a:pt x="52626" y="122518"/>
                  </a:lnTo>
                  <a:lnTo>
                    <a:pt x="53390" y="124444"/>
                  </a:lnTo>
                  <a:lnTo>
                    <a:pt x="55838" y="153414"/>
                  </a:lnTo>
                  <a:lnTo>
                    <a:pt x="68154" y="177347"/>
                  </a:lnTo>
                  <a:lnTo>
                    <a:pt x="73265" y="181105"/>
                  </a:lnTo>
                  <a:lnTo>
                    <a:pt x="87412" y="185281"/>
                  </a:lnTo>
                  <a:lnTo>
                    <a:pt x="113227" y="182575"/>
                  </a:lnTo>
                  <a:lnTo>
                    <a:pt x="125986" y="174998"/>
                  </a:lnTo>
                  <a:lnTo>
                    <a:pt x="135186" y="163516"/>
                  </a:lnTo>
                  <a:lnTo>
                    <a:pt x="153038" y="116092"/>
                  </a:lnTo>
                  <a:lnTo>
                    <a:pt x="158375" y="79476"/>
                  </a:lnTo>
                  <a:lnTo>
                    <a:pt x="159300" y="41511"/>
                  </a:lnTo>
                  <a:lnTo>
                    <a:pt x="159673" y="0"/>
                  </a:lnTo>
                  <a:lnTo>
                    <a:pt x="159687" y="37718"/>
                  </a:lnTo>
                  <a:lnTo>
                    <a:pt x="159689" y="77587"/>
                  </a:lnTo>
                  <a:lnTo>
                    <a:pt x="162512" y="114447"/>
                  </a:lnTo>
                  <a:lnTo>
                    <a:pt x="174877" y="158196"/>
                  </a:lnTo>
                  <a:lnTo>
                    <a:pt x="177023" y="169102"/>
                  </a:lnTo>
                  <a:lnTo>
                    <a:pt x="178653" y="172433"/>
                  </a:lnTo>
                  <a:lnTo>
                    <a:pt x="180799" y="174654"/>
                  </a:lnTo>
                  <a:lnTo>
                    <a:pt x="186005" y="177122"/>
                  </a:lnTo>
                  <a:lnTo>
                    <a:pt x="191847" y="178219"/>
                  </a:lnTo>
                  <a:lnTo>
                    <a:pt x="200792" y="173061"/>
                  </a:lnTo>
                  <a:lnTo>
                    <a:pt x="206140" y="168723"/>
                  </a:lnTo>
                  <a:lnTo>
                    <a:pt x="220552" y="163902"/>
                  </a:lnTo>
                  <a:lnTo>
                    <a:pt x="250616" y="160808"/>
                  </a:lnTo>
                  <a:lnTo>
                    <a:pt x="270474" y="165328"/>
                  </a:lnTo>
                  <a:lnTo>
                    <a:pt x="289763" y="173370"/>
                  </a:lnTo>
                  <a:lnTo>
                    <a:pt x="296874" y="179374"/>
                  </a:lnTo>
                  <a:lnTo>
                    <a:pt x="298771" y="182456"/>
                  </a:lnTo>
                  <a:lnTo>
                    <a:pt x="301441" y="196907"/>
                  </a:lnTo>
                  <a:lnTo>
                    <a:pt x="297175" y="214595"/>
                  </a:lnTo>
                  <a:lnTo>
                    <a:pt x="289208" y="228184"/>
                  </a:lnTo>
                  <a:lnTo>
                    <a:pt x="249299" y="248796"/>
                  </a:lnTo>
                  <a:lnTo>
                    <a:pt x="226364" y="2552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0" name="SMARTInkShape-2537"/>
            <p:cNvSpPr/>
            <p:nvPr/>
          </p:nvSpPr>
          <p:spPr>
            <a:xfrm>
              <a:off x="11610975" y="1804601"/>
              <a:ext cx="82247" cy="109925"/>
            </a:xfrm>
            <a:custGeom>
              <a:avLst/>
              <a:gdLst/>
              <a:ahLst/>
              <a:cxnLst/>
              <a:rect l="0" t="0" r="0" b="0"/>
              <a:pathLst>
                <a:path w="82247" h="109925">
                  <a:moveTo>
                    <a:pt x="0" y="24199"/>
                  </a:moveTo>
                  <a:lnTo>
                    <a:pt x="13257" y="10941"/>
                  </a:lnTo>
                  <a:lnTo>
                    <a:pt x="22121" y="7724"/>
                  </a:lnTo>
                  <a:lnTo>
                    <a:pt x="32056" y="5235"/>
                  </a:lnTo>
                  <a:lnTo>
                    <a:pt x="40000" y="601"/>
                  </a:lnTo>
                  <a:lnTo>
                    <a:pt x="44658" y="0"/>
                  </a:lnTo>
                  <a:lnTo>
                    <a:pt x="61328" y="4211"/>
                  </a:lnTo>
                  <a:lnTo>
                    <a:pt x="73471" y="9318"/>
                  </a:lnTo>
                  <a:lnTo>
                    <a:pt x="80279" y="15116"/>
                  </a:lnTo>
                  <a:lnTo>
                    <a:pt x="82094" y="18144"/>
                  </a:lnTo>
                  <a:lnTo>
                    <a:pt x="82246" y="22279"/>
                  </a:lnTo>
                  <a:lnTo>
                    <a:pt x="79593" y="32518"/>
                  </a:lnTo>
                  <a:lnTo>
                    <a:pt x="58747" y="59736"/>
                  </a:lnTo>
                  <a:lnTo>
                    <a:pt x="9525" y="1099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1" name="SMARTInkShape-2538"/>
            <p:cNvSpPr/>
            <p:nvPr/>
          </p:nvSpPr>
          <p:spPr>
            <a:xfrm>
              <a:off x="11736482" y="1866900"/>
              <a:ext cx="17369" cy="57151"/>
            </a:xfrm>
            <a:custGeom>
              <a:avLst/>
              <a:gdLst/>
              <a:ahLst/>
              <a:cxnLst/>
              <a:rect l="0" t="0" r="0" b="0"/>
              <a:pathLst>
                <a:path w="17369" h="57151">
                  <a:moveTo>
                    <a:pt x="7843" y="0"/>
                  </a:moveTo>
                  <a:lnTo>
                    <a:pt x="12900" y="0"/>
                  </a:lnTo>
                  <a:lnTo>
                    <a:pt x="14389" y="1058"/>
                  </a:lnTo>
                  <a:lnTo>
                    <a:pt x="15384" y="2822"/>
                  </a:lnTo>
                  <a:lnTo>
                    <a:pt x="16045" y="5056"/>
                  </a:lnTo>
                  <a:lnTo>
                    <a:pt x="15427" y="7604"/>
                  </a:lnTo>
                  <a:lnTo>
                    <a:pt x="841" y="36188"/>
                  </a:lnTo>
                  <a:lnTo>
                    <a:pt x="0" y="40000"/>
                  </a:lnTo>
                  <a:lnTo>
                    <a:pt x="498" y="43600"/>
                  </a:lnTo>
                  <a:lnTo>
                    <a:pt x="17368"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2" name="SMARTInkShape-2539"/>
            <p:cNvSpPr/>
            <p:nvPr/>
          </p:nvSpPr>
          <p:spPr>
            <a:xfrm>
              <a:off x="9744075" y="1543050"/>
              <a:ext cx="47626" cy="266701"/>
            </a:xfrm>
            <a:custGeom>
              <a:avLst/>
              <a:gdLst/>
              <a:ahLst/>
              <a:cxnLst/>
              <a:rect l="0" t="0" r="0" b="0"/>
              <a:pathLst>
                <a:path w="47626" h="266701">
                  <a:moveTo>
                    <a:pt x="0" y="0"/>
                  </a:moveTo>
                  <a:lnTo>
                    <a:pt x="8201" y="34716"/>
                  </a:lnTo>
                  <a:lnTo>
                    <a:pt x="9133" y="79195"/>
                  </a:lnTo>
                  <a:lnTo>
                    <a:pt x="14466" y="124125"/>
                  </a:lnTo>
                  <a:lnTo>
                    <a:pt x="19834" y="156766"/>
                  </a:lnTo>
                  <a:lnTo>
                    <a:pt x="28809" y="202377"/>
                  </a:lnTo>
                  <a:lnTo>
                    <a:pt x="4762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SMARTInkShape-2540"/>
            <p:cNvSpPr/>
            <p:nvPr/>
          </p:nvSpPr>
          <p:spPr>
            <a:xfrm>
              <a:off x="11782425" y="1754837"/>
              <a:ext cx="94251" cy="207314"/>
            </a:xfrm>
            <a:custGeom>
              <a:avLst/>
              <a:gdLst/>
              <a:ahLst/>
              <a:cxnLst/>
              <a:rect l="0" t="0" r="0" b="0"/>
              <a:pathLst>
                <a:path w="94251" h="207314">
                  <a:moveTo>
                    <a:pt x="0" y="140638"/>
                  </a:moveTo>
                  <a:lnTo>
                    <a:pt x="0" y="135582"/>
                  </a:lnTo>
                  <a:lnTo>
                    <a:pt x="1058" y="134092"/>
                  </a:lnTo>
                  <a:lnTo>
                    <a:pt x="2823" y="133099"/>
                  </a:lnTo>
                  <a:lnTo>
                    <a:pt x="5057" y="132437"/>
                  </a:lnTo>
                  <a:lnTo>
                    <a:pt x="17334" y="123028"/>
                  </a:lnTo>
                  <a:lnTo>
                    <a:pt x="17906" y="123606"/>
                  </a:lnTo>
                  <a:lnTo>
                    <a:pt x="18824" y="132139"/>
                  </a:lnTo>
                  <a:lnTo>
                    <a:pt x="19006" y="144016"/>
                  </a:lnTo>
                  <a:lnTo>
                    <a:pt x="27498" y="153075"/>
                  </a:lnTo>
                  <a:lnTo>
                    <a:pt x="40796" y="162041"/>
                  </a:lnTo>
                  <a:lnTo>
                    <a:pt x="53762" y="166025"/>
                  </a:lnTo>
                  <a:lnTo>
                    <a:pt x="59124" y="166029"/>
                  </a:lnTo>
                  <a:lnTo>
                    <a:pt x="67905" y="163212"/>
                  </a:lnTo>
                  <a:lnTo>
                    <a:pt x="83855" y="150619"/>
                  </a:lnTo>
                  <a:lnTo>
                    <a:pt x="90187" y="133785"/>
                  </a:lnTo>
                  <a:lnTo>
                    <a:pt x="94250" y="98597"/>
                  </a:lnTo>
                  <a:lnTo>
                    <a:pt x="88506" y="57114"/>
                  </a:lnTo>
                  <a:lnTo>
                    <a:pt x="85491" y="29107"/>
                  </a:lnTo>
                  <a:lnTo>
                    <a:pt x="76625" y="0"/>
                  </a:lnTo>
                  <a:lnTo>
                    <a:pt x="76482" y="313"/>
                  </a:lnTo>
                  <a:lnTo>
                    <a:pt x="76207" y="45067"/>
                  </a:lnTo>
                  <a:lnTo>
                    <a:pt x="76202" y="89069"/>
                  </a:lnTo>
                  <a:lnTo>
                    <a:pt x="79023" y="127122"/>
                  </a:lnTo>
                  <a:lnTo>
                    <a:pt x="84843" y="171667"/>
                  </a:lnTo>
                  <a:lnTo>
                    <a:pt x="85725" y="2073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4" name="SMARTInkShape-2541"/>
            <p:cNvSpPr/>
            <p:nvPr/>
          </p:nvSpPr>
          <p:spPr>
            <a:xfrm>
              <a:off x="10039742" y="1571625"/>
              <a:ext cx="18659" cy="190501"/>
            </a:xfrm>
            <a:custGeom>
              <a:avLst/>
              <a:gdLst/>
              <a:ahLst/>
              <a:cxnLst/>
              <a:rect l="0" t="0" r="0" b="0"/>
              <a:pathLst>
                <a:path w="18659" h="190501">
                  <a:moveTo>
                    <a:pt x="9133" y="0"/>
                  </a:moveTo>
                  <a:lnTo>
                    <a:pt x="4076" y="0"/>
                  </a:lnTo>
                  <a:lnTo>
                    <a:pt x="2587" y="2117"/>
                  </a:lnTo>
                  <a:lnTo>
                    <a:pt x="0" y="21458"/>
                  </a:lnTo>
                  <a:lnTo>
                    <a:pt x="6231" y="58645"/>
                  </a:lnTo>
                  <a:lnTo>
                    <a:pt x="9331" y="98633"/>
                  </a:lnTo>
                  <a:lnTo>
                    <a:pt x="17221" y="141478"/>
                  </a:lnTo>
                  <a:lnTo>
                    <a:pt x="18658"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5" name="SMARTInkShape-2542"/>
            <p:cNvSpPr/>
            <p:nvPr/>
          </p:nvSpPr>
          <p:spPr>
            <a:xfrm>
              <a:off x="11410950" y="1781175"/>
              <a:ext cx="19051" cy="85726"/>
            </a:xfrm>
            <a:custGeom>
              <a:avLst/>
              <a:gdLst/>
              <a:ahLst/>
              <a:cxnLst/>
              <a:rect l="0" t="0" r="0" b="0"/>
              <a:pathLst>
                <a:path w="19051" h="85726">
                  <a:moveTo>
                    <a:pt x="0" y="0"/>
                  </a:moveTo>
                  <a:lnTo>
                    <a:pt x="1058" y="40719"/>
                  </a:lnTo>
                  <a:lnTo>
                    <a:pt x="1905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6" name="SMARTInkShape-2543"/>
            <p:cNvSpPr/>
            <p:nvPr/>
          </p:nvSpPr>
          <p:spPr>
            <a:xfrm>
              <a:off x="11334750" y="2330552"/>
              <a:ext cx="60870" cy="107849"/>
            </a:xfrm>
            <a:custGeom>
              <a:avLst/>
              <a:gdLst/>
              <a:ahLst/>
              <a:cxnLst/>
              <a:rect l="0" t="0" r="0" b="0"/>
              <a:pathLst>
                <a:path w="60870" h="107849">
                  <a:moveTo>
                    <a:pt x="0" y="50698"/>
                  </a:moveTo>
                  <a:lnTo>
                    <a:pt x="0" y="63956"/>
                  </a:lnTo>
                  <a:lnTo>
                    <a:pt x="1058" y="65886"/>
                  </a:lnTo>
                  <a:lnTo>
                    <a:pt x="2823" y="67173"/>
                  </a:lnTo>
                  <a:lnTo>
                    <a:pt x="7604" y="68604"/>
                  </a:lnTo>
                  <a:lnTo>
                    <a:pt x="13257" y="69240"/>
                  </a:lnTo>
                  <a:lnTo>
                    <a:pt x="32503" y="64541"/>
                  </a:lnTo>
                  <a:lnTo>
                    <a:pt x="43726" y="56498"/>
                  </a:lnTo>
                  <a:lnTo>
                    <a:pt x="59556" y="34087"/>
                  </a:lnTo>
                  <a:lnTo>
                    <a:pt x="60869" y="27982"/>
                  </a:lnTo>
                  <a:lnTo>
                    <a:pt x="59510" y="15555"/>
                  </a:lnTo>
                  <a:lnTo>
                    <a:pt x="55376" y="5798"/>
                  </a:lnTo>
                  <a:lnTo>
                    <a:pt x="52794" y="1715"/>
                  </a:lnTo>
                  <a:lnTo>
                    <a:pt x="50012" y="51"/>
                  </a:lnTo>
                  <a:lnTo>
                    <a:pt x="47101" y="0"/>
                  </a:lnTo>
                  <a:lnTo>
                    <a:pt x="44100" y="1024"/>
                  </a:lnTo>
                  <a:lnTo>
                    <a:pt x="29764" y="12579"/>
                  </a:lnTo>
                  <a:lnTo>
                    <a:pt x="17169" y="29408"/>
                  </a:lnTo>
                  <a:lnTo>
                    <a:pt x="6733" y="52857"/>
                  </a:lnTo>
                  <a:lnTo>
                    <a:pt x="9525" y="1078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7" name="SMARTInkShape-2544"/>
            <p:cNvSpPr/>
            <p:nvPr/>
          </p:nvSpPr>
          <p:spPr>
            <a:xfrm>
              <a:off x="11811000" y="2267342"/>
              <a:ext cx="76201" cy="466334"/>
            </a:xfrm>
            <a:custGeom>
              <a:avLst/>
              <a:gdLst/>
              <a:ahLst/>
              <a:cxnLst/>
              <a:rect l="0" t="0" r="0" b="0"/>
              <a:pathLst>
                <a:path w="76201" h="466334">
                  <a:moveTo>
                    <a:pt x="0" y="9133"/>
                  </a:moveTo>
                  <a:lnTo>
                    <a:pt x="0" y="4077"/>
                  </a:lnTo>
                  <a:lnTo>
                    <a:pt x="1058" y="2587"/>
                  </a:lnTo>
                  <a:lnTo>
                    <a:pt x="2823" y="1594"/>
                  </a:lnTo>
                  <a:lnTo>
                    <a:pt x="8202" y="0"/>
                  </a:lnTo>
                  <a:lnTo>
                    <a:pt x="15993" y="40787"/>
                  </a:lnTo>
                  <a:lnTo>
                    <a:pt x="21267" y="83746"/>
                  </a:lnTo>
                  <a:lnTo>
                    <a:pt x="27132" y="123119"/>
                  </a:lnTo>
                  <a:lnTo>
                    <a:pt x="34837" y="169075"/>
                  </a:lnTo>
                  <a:lnTo>
                    <a:pt x="37133" y="206336"/>
                  </a:lnTo>
                  <a:lnTo>
                    <a:pt x="38872" y="244188"/>
                  </a:lnTo>
                  <a:lnTo>
                    <a:pt x="44562" y="282214"/>
                  </a:lnTo>
                  <a:lnTo>
                    <a:pt x="47776" y="319234"/>
                  </a:lnTo>
                  <a:lnTo>
                    <a:pt x="54985" y="360724"/>
                  </a:lnTo>
                  <a:lnTo>
                    <a:pt x="61779" y="399493"/>
                  </a:lnTo>
                  <a:lnTo>
                    <a:pt x="73570" y="444439"/>
                  </a:lnTo>
                  <a:lnTo>
                    <a:pt x="76200" y="4663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8" name="SMARTInkShape-2545"/>
            <p:cNvSpPr/>
            <p:nvPr/>
          </p:nvSpPr>
          <p:spPr>
            <a:xfrm>
              <a:off x="11858625" y="2402016"/>
              <a:ext cx="100753" cy="112585"/>
            </a:xfrm>
            <a:custGeom>
              <a:avLst/>
              <a:gdLst/>
              <a:ahLst/>
              <a:cxnLst/>
              <a:rect l="0" t="0" r="0" b="0"/>
              <a:pathLst>
                <a:path w="100753" h="112585">
                  <a:moveTo>
                    <a:pt x="0" y="17334"/>
                  </a:moveTo>
                  <a:lnTo>
                    <a:pt x="5057" y="12278"/>
                  </a:lnTo>
                  <a:lnTo>
                    <a:pt x="29339" y="2146"/>
                  </a:lnTo>
                  <a:lnTo>
                    <a:pt x="38793" y="0"/>
                  </a:lnTo>
                  <a:lnTo>
                    <a:pt x="65233" y="3849"/>
                  </a:lnTo>
                  <a:lnTo>
                    <a:pt x="82262" y="11693"/>
                  </a:lnTo>
                  <a:lnTo>
                    <a:pt x="100327" y="23863"/>
                  </a:lnTo>
                  <a:lnTo>
                    <a:pt x="100752" y="28037"/>
                  </a:lnTo>
                  <a:lnTo>
                    <a:pt x="98401" y="41141"/>
                  </a:lnTo>
                  <a:lnTo>
                    <a:pt x="81723" y="73307"/>
                  </a:lnTo>
                  <a:lnTo>
                    <a:pt x="68428" y="89187"/>
                  </a:lnTo>
                  <a:lnTo>
                    <a:pt x="28575" y="1125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9" name="SMARTInkShape-2546"/>
            <p:cNvSpPr/>
            <p:nvPr/>
          </p:nvSpPr>
          <p:spPr>
            <a:xfrm>
              <a:off x="9973998" y="1572074"/>
              <a:ext cx="379678" cy="243813"/>
            </a:xfrm>
            <a:custGeom>
              <a:avLst/>
              <a:gdLst/>
              <a:ahLst/>
              <a:cxnLst/>
              <a:rect l="0" t="0" r="0" b="0"/>
              <a:pathLst>
                <a:path w="379678" h="243813">
                  <a:moveTo>
                    <a:pt x="8202" y="190051"/>
                  </a:moveTo>
                  <a:lnTo>
                    <a:pt x="0" y="190051"/>
                  </a:lnTo>
                  <a:lnTo>
                    <a:pt x="42574" y="191109"/>
                  </a:lnTo>
                  <a:lnTo>
                    <a:pt x="76477" y="195539"/>
                  </a:lnTo>
                  <a:lnTo>
                    <a:pt x="121565" y="192147"/>
                  </a:lnTo>
                  <a:lnTo>
                    <a:pt x="160730" y="187643"/>
                  </a:lnTo>
                  <a:lnTo>
                    <a:pt x="183570" y="179812"/>
                  </a:lnTo>
                  <a:lnTo>
                    <a:pt x="195713" y="172742"/>
                  </a:lnTo>
                  <a:lnTo>
                    <a:pt x="194593" y="172161"/>
                  </a:lnTo>
                  <a:lnTo>
                    <a:pt x="187704" y="171517"/>
                  </a:lnTo>
                  <a:lnTo>
                    <a:pt x="166868" y="181267"/>
                  </a:lnTo>
                  <a:lnTo>
                    <a:pt x="134559" y="209012"/>
                  </a:lnTo>
                  <a:lnTo>
                    <a:pt x="127861" y="218939"/>
                  </a:lnTo>
                  <a:lnTo>
                    <a:pt x="124090" y="230478"/>
                  </a:lnTo>
                  <a:lnTo>
                    <a:pt x="124620" y="232877"/>
                  </a:lnTo>
                  <a:lnTo>
                    <a:pt x="126030" y="234477"/>
                  </a:lnTo>
                  <a:lnTo>
                    <a:pt x="128029" y="235543"/>
                  </a:lnTo>
                  <a:lnTo>
                    <a:pt x="130420" y="235196"/>
                  </a:lnTo>
                  <a:lnTo>
                    <a:pt x="175772" y="210174"/>
                  </a:lnTo>
                  <a:lnTo>
                    <a:pt x="194133" y="195123"/>
                  </a:lnTo>
                  <a:lnTo>
                    <a:pt x="201258" y="192306"/>
                  </a:lnTo>
                  <a:lnTo>
                    <a:pt x="203581" y="193671"/>
                  </a:lnTo>
                  <a:lnTo>
                    <a:pt x="205131" y="196697"/>
                  </a:lnTo>
                  <a:lnTo>
                    <a:pt x="221431" y="235401"/>
                  </a:lnTo>
                  <a:lnTo>
                    <a:pt x="227502" y="241957"/>
                  </a:lnTo>
                  <a:lnTo>
                    <a:pt x="230601" y="243705"/>
                  </a:lnTo>
                  <a:lnTo>
                    <a:pt x="234785" y="243812"/>
                  </a:lnTo>
                  <a:lnTo>
                    <a:pt x="245078" y="241109"/>
                  </a:lnTo>
                  <a:lnTo>
                    <a:pt x="267830" y="228580"/>
                  </a:lnTo>
                  <a:lnTo>
                    <a:pt x="289622" y="201349"/>
                  </a:lnTo>
                  <a:lnTo>
                    <a:pt x="314837" y="156901"/>
                  </a:lnTo>
                  <a:lnTo>
                    <a:pt x="333708" y="114829"/>
                  </a:lnTo>
                  <a:lnTo>
                    <a:pt x="347626" y="73827"/>
                  </a:lnTo>
                  <a:lnTo>
                    <a:pt x="356305" y="35200"/>
                  </a:lnTo>
                  <a:lnTo>
                    <a:pt x="358289" y="11054"/>
                  </a:lnTo>
                  <a:lnTo>
                    <a:pt x="356950" y="7220"/>
                  </a:lnTo>
                  <a:lnTo>
                    <a:pt x="355002" y="4663"/>
                  </a:lnTo>
                  <a:lnTo>
                    <a:pt x="350012" y="1823"/>
                  </a:lnTo>
                  <a:lnTo>
                    <a:pt x="333129" y="0"/>
                  </a:lnTo>
                  <a:lnTo>
                    <a:pt x="329596" y="1967"/>
                  </a:lnTo>
                  <a:lnTo>
                    <a:pt x="327240" y="5395"/>
                  </a:lnTo>
                  <a:lnTo>
                    <a:pt x="308999" y="46221"/>
                  </a:lnTo>
                  <a:lnTo>
                    <a:pt x="297238" y="82265"/>
                  </a:lnTo>
                  <a:lnTo>
                    <a:pt x="296470" y="100871"/>
                  </a:lnTo>
                  <a:lnTo>
                    <a:pt x="301989" y="142814"/>
                  </a:lnTo>
                  <a:lnTo>
                    <a:pt x="311385" y="170528"/>
                  </a:lnTo>
                  <a:lnTo>
                    <a:pt x="327105" y="191087"/>
                  </a:lnTo>
                  <a:lnTo>
                    <a:pt x="379677" y="2281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0" name="SMARTInkShape-2547"/>
            <p:cNvSpPr/>
            <p:nvPr/>
          </p:nvSpPr>
          <p:spPr>
            <a:xfrm>
              <a:off x="8724900" y="1895475"/>
              <a:ext cx="381001" cy="285751"/>
            </a:xfrm>
            <a:custGeom>
              <a:avLst/>
              <a:gdLst/>
              <a:ahLst/>
              <a:cxnLst/>
              <a:rect l="0" t="0" r="0" b="0"/>
              <a:pathLst>
                <a:path w="381001" h="285751">
                  <a:moveTo>
                    <a:pt x="0" y="285750"/>
                  </a:moveTo>
                  <a:lnTo>
                    <a:pt x="37198" y="238191"/>
                  </a:lnTo>
                  <a:lnTo>
                    <a:pt x="59705" y="212392"/>
                  </a:lnTo>
                  <a:lnTo>
                    <a:pt x="105111" y="171628"/>
                  </a:lnTo>
                  <a:lnTo>
                    <a:pt x="145764" y="140715"/>
                  </a:lnTo>
                  <a:lnTo>
                    <a:pt x="189189" y="109405"/>
                  </a:lnTo>
                  <a:lnTo>
                    <a:pt x="234887" y="82837"/>
                  </a:lnTo>
                  <a:lnTo>
                    <a:pt x="275586" y="57207"/>
                  </a:lnTo>
                  <a:lnTo>
                    <a:pt x="314199" y="36818"/>
                  </a:lnTo>
                  <a:lnTo>
                    <a:pt x="356829" y="16053"/>
                  </a:lnTo>
                  <a:lnTo>
                    <a:pt x="3810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1" name="SMARTInkShape-2548"/>
            <p:cNvSpPr/>
            <p:nvPr/>
          </p:nvSpPr>
          <p:spPr>
            <a:xfrm>
              <a:off x="9705975" y="1705533"/>
              <a:ext cx="245505" cy="90877"/>
            </a:xfrm>
            <a:custGeom>
              <a:avLst/>
              <a:gdLst/>
              <a:ahLst/>
              <a:cxnLst/>
              <a:rect l="0" t="0" r="0" b="0"/>
              <a:pathLst>
                <a:path w="245505" h="90877">
                  <a:moveTo>
                    <a:pt x="0" y="66117"/>
                  </a:moveTo>
                  <a:lnTo>
                    <a:pt x="42194" y="41228"/>
                  </a:lnTo>
                  <a:lnTo>
                    <a:pt x="86266" y="24909"/>
                  </a:lnTo>
                  <a:lnTo>
                    <a:pt x="131527" y="8976"/>
                  </a:lnTo>
                  <a:lnTo>
                    <a:pt x="178307" y="279"/>
                  </a:lnTo>
                  <a:lnTo>
                    <a:pt x="182372" y="0"/>
                  </a:lnTo>
                  <a:lnTo>
                    <a:pt x="184023" y="872"/>
                  </a:lnTo>
                  <a:lnTo>
                    <a:pt x="184066" y="2512"/>
                  </a:lnTo>
                  <a:lnTo>
                    <a:pt x="183035" y="4664"/>
                  </a:lnTo>
                  <a:lnTo>
                    <a:pt x="170694" y="50217"/>
                  </a:lnTo>
                  <a:lnTo>
                    <a:pt x="166881" y="66459"/>
                  </a:lnTo>
                  <a:lnTo>
                    <a:pt x="168714" y="80733"/>
                  </a:lnTo>
                  <a:lnTo>
                    <a:pt x="170684" y="85386"/>
                  </a:lnTo>
                  <a:lnTo>
                    <a:pt x="173056" y="88488"/>
                  </a:lnTo>
                  <a:lnTo>
                    <a:pt x="175696" y="90556"/>
                  </a:lnTo>
                  <a:lnTo>
                    <a:pt x="179573" y="90876"/>
                  </a:lnTo>
                  <a:lnTo>
                    <a:pt x="189523" y="88410"/>
                  </a:lnTo>
                  <a:lnTo>
                    <a:pt x="228763" y="63993"/>
                  </a:lnTo>
                  <a:lnTo>
                    <a:pt x="240407" y="48672"/>
                  </a:lnTo>
                  <a:lnTo>
                    <a:pt x="245504" y="25670"/>
                  </a:lnTo>
                  <a:lnTo>
                    <a:pt x="244103" y="19044"/>
                  </a:lnTo>
                  <a:lnTo>
                    <a:pt x="236902" y="8860"/>
                  </a:lnTo>
                  <a:lnTo>
                    <a:pt x="233076" y="6779"/>
                  </a:lnTo>
                  <a:lnTo>
                    <a:pt x="229467" y="6450"/>
                  </a:lnTo>
                  <a:lnTo>
                    <a:pt x="205958" y="13526"/>
                  </a:lnTo>
                  <a:lnTo>
                    <a:pt x="179403" y="31661"/>
                  </a:lnTo>
                  <a:lnTo>
                    <a:pt x="152400" y="565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2" name="SMARTInkShape-2549"/>
            <p:cNvSpPr/>
            <p:nvPr/>
          </p:nvSpPr>
          <p:spPr>
            <a:xfrm>
              <a:off x="11591925" y="2362200"/>
              <a:ext cx="28576" cy="114301"/>
            </a:xfrm>
            <a:custGeom>
              <a:avLst/>
              <a:gdLst/>
              <a:ahLst/>
              <a:cxnLst/>
              <a:rect l="0" t="0" r="0" b="0"/>
              <a:pathLst>
                <a:path w="28576" h="114301">
                  <a:moveTo>
                    <a:pt x="0" y="0"/>
                  </a:moveTo>
                  <a:lnTo>
                    <a:pt x="1058" y="39660"/>
                  </a:lnTo>
                  <a:lnTo>
                    <a:pt x="16247" y="85779"/>
                  </a:lnTo>
                  <a:lnTo>
                    <a:pt x="285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3" name="SMARTInkShape-2550"/>
            <p:cNvSpPr/>
            <p:nvPr/>
          </p:nvSpPr>
          <p:spPr>
            <a:xfrm>
              <a:off x="10801350" y="2276475"/>
              <a:ext cx="19051" cy="66676"/>
            </a:xfrm>
            <a:custGeom>
              <a:avLst/>
              <a:gdLst/>
              <a:ahLst/>
              <a:cxnLst/>
              <a:rect l="0" t="0" r="0" b="0"/>
              <a:pathLst>
                <a:path w="19051" h="66676">
                  <a:moveTo>
                    <a:pt x="0" y="0"/>
                  </a:moveTo>
                  <a:lnTo>
                    <a:pt x="8202" y="8201"/>
                  </a:lnTo>
                  <a:lnTo>
                    <a:pt x="15810" y="31018"/>
                  </a:lnTo>
                  <a:lnTo>
                    <a:pt x="1905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4" name="SMARTInkShape-2551"/>
            <p:cNvSpPr/>
            <p:nvPr/>
          </p:nvSpPr>
          <p:spPr>
            <a:xfrm>
              <a:off x="9439275" y="2009778"/>
              <a:ext cx="2486026" cy="123823"/>
            </a:xfrm>
            <a:custGeom>
              <a:avLst/>
              <a:gdLst/>
              <a:ahLst/>
              <a:cxnLst/>
              <a:rect l="0" t="0" r="0" b="0"/>
              <a:pathLst>
                <a:path w="2486026" h="123823">
                  <a:moveTo>
                    <a:pt x="0" y="28572"/>
                  </a:moveTo>
                  <a:lnTo>
                    <a:pt x="41684" y="28572"/>
                  </a:lnTo>
                  <a:lnTo>
                    <a:pt x="79496" y="28572"/>
                  </a:lnTo>
                  <a:lnTo>
                    <a:pt x="122568" y="23516"/>
                  </a:lnTo>
                  <a:lnTo>
                    <a:pt x="168844" y="20371"/>
                  </a:lnTo>
                  <a:lnTo>
                    <a:pt x="216068" y="19439"/>
                  </a:lnTo>
                  <a:lnTo>
                    <a:pt x="250547" y="16399"/>
                  </a:lnTo>
                  <a:lnTo>
                    <a:pt x="287038" y="12578"/>
                  </a:lnTo>
                  <a:lnTo>
                    <a:pt x="324424" y="10880"/>
                  </a:lnTo>
                  <a:lnTo>
                    <a:pt x="362204" y="10126"/>
                  </a:lnTo>
                  <a:lnTo>
                    <a:pt x="400163" y="8732"/>
                  </a:lnTo>
                  <a:lnTo>
                    <a:pt x="438200" y="4585"/>
                  </a:lnTo>
                  <a:lnTo>
                    <a:pt x="479094" y="2036"/>
                  </a:lnTo>
                  <a:lnTo>
                    <a:pt x="520905" y="903"/>
                  </a:lnTo>
                  <a:lnTo>
                    <a:pt x="560656" y="400"/>
                  </a:lnTo>
                  <a:lnTo>
                    <a:pt x="602311" y="176"/>
                  </a:lnTo>
                  <a:lnTo>
                    <a:pt x="644461" y="76"/>
                  </a:lnTo>
                  <a:lnTo>
                    <a:pt x="684361" y="32"/>
                  </a:lnTo>
                  <a:lnTo>
                    <a:pt x="723261" y="13"/>
                  </a:lnTo>
                  <a:lnTo>
                    <a:pt x="762774" y="4"/>
                  </a:lnTo>
                  <a:lnTo>
                    <a:pt x="805030" y="0"/>
                  </a:lnTo>
                  <a:lnTo>
                    <a:pt x="845683" y="2820"/>
                  </a:lnTo>
                  <a:lnTo>
                    <a:pt x="885976" y="6543"/>
                  </a:lnTo>
                  <a:lnTo>
                    <a:pt x="928578" y="8198"/>
                  </a:lnTo>
                  <a:lnTo>
                    <a:pt x="969385" y="8934"/>
                  </a:lnTo>
                  <a:lnTo>
                    <a:pt x="1009746" y="9261"/>
                  </a:lnTo>
                  <a:lnTo>
                    <a:pt x="1052379" y="9406"/>
                  </a:lnTo>
                  <a:lnTo>
                    <a:pt x="1093200" y="9470"/>
                  </a:lnTo>
                  <a:lnTo>
                    <a:pt x="1133566" y="9499"/>
                  </a:lnTo>
                  <a:lnTo>
                    <a:pt x="1176201" y="9512"/>
                  </a:lnTo>
                  <a:lnTo>
                    <a:pt x="1219845" y="9518"/>
                  </a:lnTo>
                  <a:lnTo>
                    <a:pt x="1263937" y="9520"/>
                  </a:lnTo>
                  <a:lnTo>
                    <a:pt x="1308227" y="9521"/>
                  </a:lnTo>
                  <a:lnTo>
                    <a:pt x="1352607" y="12344"/>
                  </a:lnTo>
                  <a:lnTo>
                    <a:pt x="1395968" y="16068"/>
                  </a:lnTo>
                  <a:lnTo>
                    <a:pt x="1436405" y="17723"/>
                  </a:lnTo>
                  <a:lnTo>
                    <a:pt x="1478367" y="18458"/>
                  </a:lnTo>
                  <a:lnTo>
                    <a:pt x="1520651" y="18785"/>
                  </a:lnTo>
                  <a:lnTo>
                    <a:pt x="1560612" y="18931"/>
                  </a:lnTo>
                  <a:lnTo>
                    <a:pt x="1599538" y="21818"/>
                  </a:lnTo>
                  <a:lnTo>
                    <a:pt x="1638005" y="25570"/>
                  </a:lnTo>
                  <a:lnTo>
                    <a:pt x="1676268" y="27238"/>
                  </a:lnTo>
                  <a:lnTo>
                    <a:pt x="1717264" y="30801"/>
                  </a:lnTo>
                  <a:lnTo>
                    <a:pt x="1759122" y="35913"/>
                  </a:lnTo>
                  <a:lnTo>
                    <a:pt x="1798890" y="41712"/>
                  </a:lnTo>
                  <a:lnTo>
                    <a:pt x="1837732" y="44996"/>
                  </a:lnTo>
                  <a:lnTo>
                    <a:pt x="1877220" y="47513"/>
                  </a:lnTo>
                  <a:lnTo>
                    <a:pt x="1919464" y="52160"/>
                  </a:lnTo>
                  <a:lnTo>
                    <a:pt x="1960111" y="54930"/>
                  </a:lnTo>
                  <a:lnTo>
                    <a:pt x="2000402" y="57220"/>
                  </a:lnTo>
                  <a:lnTo>
                    <a:pt x="2043003" y="61766"/>
                  </a:lnTo>
                  <a:lnTo>
                    <a:pt x="2080988" y="67313"/>
                  </a:lnTo>
                  <a:lnTo>
                    <a:pt x="2116567" y="72249"/>
                  </a:lnTo>
                  <a:lnTo>
                    <a:pt x="2153546" y="74442"/>
                  </a:lnTo>
                  <a:lnTo>
                    <a:pt x="2191148" y="78239"/>
                  </a:lnTo>
                  <a:lnTo>
                    <a:pt x="2227969" y="83455"/>
                  </a:lnTo>
                  <a:lnTo>
                    <a:pt x="2261972" y="89300"/>
                  </a:lnTo>
                  <a:lnTo>
                    <a:pt x="2294723" y="92604"/>
                  </a:lnTo>
                  <a:lnTo>
                    <a:pt x="2326920" y="95131"/>
                  </a:lnTo>
                  <a:lnTo>
                    <a:pt x="2358867" y="99781"/>
                  </a:lnTo>
                  <a:lnTo>
                    <a:pt x="2390705" y="105376"/>
                  </a:lnTo>
                  <a:lnTo>
                    <a:pt x="2486025" y="1238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5" name="SMARTInkShape-2552"/>
            <p:cNvSpPr/>
            <p:nvPr/>
          </p:nvSpPr>
          <p:spPr>
            <a:xfrm>
              <a:off x="8843238" y="2019300"/>
              <a:ext cx="300763" cy="247651"/>
            </a:xfrm>
            <a:custGeom>
              <a:avLst/>
              <a:gdLst/>
              <a:ahLst/>
              <a:cxnLst/>
              <a:rect l="0" t="0" r="0" b="0"/>
              <a:pathLst>
                <a:path w="300763" h="247651">
                  <a:moveTo>
                    <a:pt x="5487" y="247650"/>
                  </a:moveTo>
                  <a:lnTo>
                    <a:pt x="430" y="242594"/>
                  </a:lnTo>
                  <a:lnTo>
                    <a:pt x="0" y="241104"/>
                  </a:lnTo>
                  <a:lnTo>
                    <a:pt x="769" y="240111"/>
                  </a:lnTo>
                  <a:lnTo>
                    <a:pt x="2342" y="239449"/>
                  </a:lnTo>
                  <a:lnTo>
                    <a:pt x="41839" y="193412"/>
                  </a:lnTo>
                  <a:lnTo>
                    <a:pt x="74796" y="152975"/>
                  </a:lnTo>
                  <a:lnTo>
                    <a:pt x="110781" y="114414"/>
                  </a:lnTo>
                  <a:lnTo>
                    <a:pt x="141814" y="88581"/>
                  </a:lnTo>
                  <a:lnTo>
                    <a:pt x="185169" y="60889"/>
                  </a:lnTo>
                  <a:lnTo>
                    <a:pt x="226378" y="31472"/>
                  </a:lnTo>
                  <a:lnTo>
                    <a:pt x="266794" y="9779"/>
                  </a:lnTo>
                  <a:lnTo>
                    <a:pt x="30076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672327131"/>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Graphical analysis</a:t>
            </a:r>
          </a:p>
        </p:txBody>
      </p:sp>
      <p:sp>
        <p:nvSpPr>
          <p:cNvPr id="3" name="Content Placeholder 2"/>
          <p:cNvSpPr>
            <a:spLocks noGrp="1"/>
          </p:cNvSpPr>
          <p:nvPr>
            <p:ph idx="1"/>
          </p:nvPr>
        </p:nvSpPr>
        <p:spPr/>
        <p:txBody>
          <a:bodyPr/>
          <a:lstStyle/>
          <a:p>
            <a:pPr marL="0" indent="0">
              <a:buNone/>
            </a:pPr>
            <a:r>
              <a:rPr lang="en-US" dirty="0"/>
              <a:t>Understanding the relationship of Marginal Revenue Product (MRP), supply of input and marginal cost of input (MIC)</a:t>
            </a:r>
          </a:p>
        </p:txBody>
      </p:sp>
      <p:sp>
        <p:nvSpPr>
          <p:cNvPr id="2862" name="SMARTInkShape-2874"/>
          <p:cNvSpPr/>
          <p:nvPr/>
        </p:nvSpPr>
        <p:spPr>
          <a:xfrm>
            <a:off x="5038725" y="3857625"/>
            <a:ext cx="253115" cy="247640"/>
          </a:xfrm>
          <a:custGeom>
            <a:avLst/>
            <a:gdLst/>
            <a:ahLst/>
            <a:cxnLst/>
            <a:rect l="0" t="0" r="0" b="0"/>
            <a:pathLst>
              <a:path w="253115" h="247640">
                <a:moveTo>
                  <a:pt x="66675" y="38100"/>
                </a:moveTo>
                <a:lnTo>
                  <a:pt x="61188" y="38100"/>
                </a:lnTo>
                <a:lnTo>
                  <a:pt x="65744" y="38100"/>
                </a:lnTo>
                <a:lnTo>
                  <a:pt x="71455" y="43156"/>
                </a:lnTo>
                <a:lnTo>
                  <a:pt x="74092" y="48461"/>
                </a:lnTo>
                <a:lnTo>
                  <a:pt x="74794" y="51357"/>
                </a:lnTo>
                <a:lnTo>
                  <a:pt x="84278" y="64843"/>
                </a:lnTo>
                <a:lnTo>
                  <a:pt x="87905" y="65860"/>
                </a:lnTo>
                <a:lnTo>
                  <a:pt x="90353" y="66132"/>
                </a:lnTo>
                <a:lnTo>
                  <a:pt x="95895" y="69255"/>
                </a:lnTo>
                <a:lnTo>
                  <a:pt x="142760" y="114184"/>
                </a:lnTo>
                <a:lnTo>
                  <a:pt x="169998" y="141423"/>
                </a:lnTo>
                <a:lnTo>
                  <a:pt x="176076" y="142445"/>
                </a:lnTo>
                <a:lnTo>
                  <a:pt x="177709" y="143646"/>
                </a:lnTo>
                <a:lnTo>
                  <a:pt x="189048" y="160197"/>
                </a:lnTo>
                <a:lnTo>
                  <a:pt x="198573" y="169974"/>
                </a:lnTo>
                <a:lnTo>
                  <a:pt x="199596" y="176069"/>
                </a:lnTo>
                <a:lnTo>
                  <a:pt x="200796" y="177705"/>
                </a:lnTo>
                <a:lnTo>
                  <a:pt x="204954" y="179522"/>
                </a:lnTo>
                <a:lnTo>
                  <a:pt x="206486" y="181064"/>
                </a:lnTo>
                <a:lnTo>
                  <a:pt x="211767" y="191145"/>
                </a:lnTo>
                <a:lnTo>
                  <a:pt x="217632" y="198271"/>
                </a:lnTo>
                <a:lnTo>
                  <a:pt x="218648" y="204562"/>
                </a:lnTo>
                <a:lnTo>
                  <a:pt x="219848" y="206225"/>
                </a:lnTo>
                <a:lnTo>
                  <a:pt x="221707" y="207333"/>
                </a:lnTo>
                <a:lnTo>
                  <a:pt x="224005" y="208072"/>
                </a:lnTo>
                <a:lnTo>
                  <a:pt x="232295" y="214169"/>
                </a:lnTo>
                <a:lnTo>
                  <a:pt x="235534" y="219716"/>
                </a:lnTo>
                <a:lnTo>
                  <a:pt x="237613" y="226845"/>
                </a:lnTo>
                <a:lnTo>
                  <a:pt x="246281" y="236647"/>
                </a:lnTo>
                <a:lnTo>
                  <a:pt x="247530" y="246196"/>
                </a:lnTo>
                <a:lnTo>
                  <a:pt x="248628" y="246681"/>
                </a:lnTo>
                <a:lnTo>
                  <a:pt x="253114" y="247363"/>
                </a:lnTo>
                <a:lnTo>
                  <a:pt x="247926" y="247639"/>
                </a:lnTo>
                <a:lnTo>
                  <a:pt x="247674" y="234392"/>
                </a:lnTo>
                <a:lnTo>
                  <a:pt x="244839" y="228352"/>
                </a:lnTo>
                <a:lnTo>
                  <a:pt x="241109" y="222140"/>
                </a:lnTo>
                <a:lnTo>
                  <a:pt x="237951" y="212692"/>
                </a:lnTo>
                <a:lnTo>
                  <a:pt x="212314" y="180974"/>
                </a:lnTo>
                <a:lnTo>
                  <a:pt x="205040" y="163218"/>
                </a:lnTo>
                <a:lnTo>
                  <a:pt x="202310" y="159612"/>
                </a:lnTo>
                <a:lnTo>
                  <a:pt x="184072" y="144371"/>
                </a:lnTo>
                <a:lnTo>
                  <a:pt x="173544" y="129795"/>
                </a:lnTo>
                <a:lnTo>
                  <a:pt x="159605" y="118303"/>
                </a:lnTo>
                <a:lnTo>
                  <a:pt x="148292" y="101709"/>
                </a:lnTo>
                <a:lnTo>
                  <a:pt x="102116" y="66676"/>
                </a:lnTo>
                <a:lnTo>
                  <a:pt x="87761" y="59972"/>
                </a:lnTo>
                <a:lnTo>
                  <a:pt x="83907" y="59032"/>
                </a:lnTo>
                <a:lnTo>
                  <a:pt x="40727" y="31811"/>
                </a:lnTo>
                <a:lnTo>
                  <a:pt x="36676" y="30733"/>
                </a:lnTo>
                <a:lnTo>
                  <a:pt x="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883" name="SMARTInkShape-Group374"/>
          <p:cNvGrpSpPr/>
          <p:nvPr/>
        </p:nvGrpSpPr>
        <p:grpSpPr>
          <a:xfrm>
            <a:off x="1000125" y="5791200"/>
            <a:ext cx="1733551" cy="952501"/>
            <a:chOff x="1000125" y="5791200"/>
            <a:chExt cx="1733551" cy="952501"/>
          </a:xfrm>
        </p:grpSpPr>
        <p:sp>
          <p:nvSpPr>
            <p:cNvPr id="2863" name="SMARTInkShape-2875"/>
            <p:cNvSpPr/>
            <p:nvPr/>
          </p:nvSpPr>
          <p:spPr>
            <a:xfrm>
              <a:off x="1267228" y="6308747"/>
              <a:ext cx="171048" cy="176299"/>
            </a:xfrm>
            <a:custGeom>
              <a:avLst/>
              <a:gdLst/>
              <a:ahLst/>
              <a:cxnLst/>
              <a:rect l="0" t="0" r="0" b="0"/>
              <a:pathLst>
                <a:path w="171048" h="176299">
                  <a:moveTo>
                    <a:pt x="28172" y="15853"/>
                  </a:moveTo>
                  <a:lnTo>
                    <a:pt x="28172" y="59726"/>
                  </a:lnTo>
                  <a:lnTo>
                    <a:pt x="25350" y="103345"/>
                  </a:lnTo>
                  <a:lnTo>
                    <a:pt x="18471" y="144614"/>
                  </a:lnTo>
                  <a:lnTo>
                    <a:pt x="9549" y="176298"/>
                  </a:lnTo>
                  <a:lnTo>
                    <a:pt x="6489" y="174298"/>
                  </a:lnTo>
                  <a:lnTo>
                    <a:pt x="4192" y="172283"/>
                  </a:lnTo>
                  <a:lnTo>
                    <a:pt x="1639" y="164401"/>
                  </a:lnTo>
                  <a:lnTo>
                    <a:pt x="0" y="126922"/>
                  </a:lnTo>
                  <a:lnTo>
                    <a:pt x="1793" y="88201"/>
                  </a:lnTo>
                  <a:lnTo>
                    <a:pt x="13771" y="49872"/>
                  </a:lnTo>
                  <a:lnTo>
                    <a:pt x="27836" y="13048"/>
                  </a:lnTo>
                  <a:lnTo>
                    <a:pt x="34373" y="4023"/>
                  </a:lnTo>
                  <a:lnTo>
                    <a:pt x="40806" y="11"/>
                  </a:lnTo>
                  <a:lnTo>
                    <a:pt x="44003" y="0"/>
                  </a:lnTo>
                  <a:lnTo>
                    <a:pt x="50377" y="2810"/>
                  </a:lnTo>
                  <a:lnTo>
                    <a:pt x="59916" y="10342"/>
                  </a:lnTo>
                  <a:lnTo>
                    <a:pt x="63447" y="24693"/>
                  </a:lnTo>
                  <a:lnTo>
                    <a:pt x="65714" y="68399"/>
                  </a:lnTo>
                  <a:lnTo>
                    <a:pt x="66162" y="115681"/>
                  </a:lnTo>
                  <a:lnTo>
                    <a:pt x="66269" y="153736"/>
                  </a:lnTo>
                  <a:lnTo>
                    <a:pt x="67330" y="140019"/>
                  </a:lnTo>
                  <a:lnTo>
                    <a:pt x="77031" y="96735"/>
                  </a:lnTo>
                  <a:lnTo>
                    <a:pt x="96345" y="55191"/>
                  </a:lnTo>
                  <a:lnTo>
                    <a:pt x="108213" y="37570"/>
                  </a:lnTo>
                  <a:lnTo>
                    <a:pt x="125736" y="22758"/>
                  </a:lnTo>
                  <a:lnTo>
                    <a:pt x="138101" y="17899"/>
                  </a:lnTo>
                  <a:lnTo>
                    <a:pt x="145116" y="16761"/>
                  </a:lnTo>
                  <a:lnTo>
                    <a:pt x="148468" y="18575"/>
                  </a:lnTo>
                  <a:lnTo>
                    <a:pt x="155015" y="26235"/>
                  </a:lnTo>
                  <a:lnTo>
                    <a:pt x="158630" y="33873"/>
                  </a:lnTo>
                  <a:lnTo>
                    <a:pt x="169554" y="78526"/>
                  </a:lnTo>
                  <a:lnTo>
                    <a:pt x="171047" y="1492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4" name="SMARTInkShape-2876"/>
            <p:cNvSpPr/>
            <p:nvPr/>
          </p:nvSpPr>
          <p:spPr>
            <a:xfrm>
              <a:off x="2447925" y="6324600"/>
              <a:ext cx="123826" cy="161926"/>
            </a:xfrm>
            <a:custGeom>
              <a:avLst/>
              <a:gdLst/>
              <a:ahLst/>
              <a:cxnLst/>
              <a:rect l="0" t="0" r="0" b="0"/>
              <a:pathLst>
                <a:path w="123826" h="161926">
                  <a:moveTo>
                    <a:pt x="123825" y="0"/>
                  </a:moveTo>
                  <a:lnTo>
                    <a:pt x="82407" y="2822"/>
                  </a:lnTo>
                  <a:lnTo>
                    <a:pt x="37170" y="17334"/>
                  </a:lnTo>
                  <a:lnTo>
                    <a:pt x="34305" y="20023"/>
                  </a:lnTo>
                  <a:lnTo>
                    <a:pt x="31122" y="28655"/>
                  </a:lnTo>
                  <a:lnTo>
                    <a:pt x="29330" y="45414"/>
                  </a:lnTo>
                  <a:lnTo>
                    <a:pt x="31732" y="54756"/>
                  </a:lnTo>
                  <a:lnTo>
                    <a:pt x="38445" y="64553"/>
                  </a:lnTo>
                  <a:lnTo>
                    <a:pt x="60075" y="85803"/>
                  </a:lnTo>
                  <a:lnTo>
                    <a:pt x="105894" y="117120"/>
                  </a:lnTo>
                  <a:lnTo>
                    <a:pt x="115150" y="125431"/>
                  </a:lnTo>
                  <a:lnTo>
                    <a:pt x="116983" y="129129"/>
                  </a:lnTo>
                  <a:lnTo>
                    <a:pt x="117148" y="132653"/>
                  </a:lnTo>
                  <a:lnTo>
                    <a:pt x="116198" y="136060"/>
                  </a:lnTo>
                  <a:lnTo>
                    <a:pt x="109500" y="142668"/>
                  </a:lnTo>
                  <a:lnTo>
                    <a:pt x="99466" y="148075"/>
                  </a:lnTo>
                  <a:lnTo>
                    <a:pt x="55708" y="158566"/>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5" name="SMARTInkShape-2877"/>
            <p:cNvSpPr/>
            <p:nvPr/>
          </p:nvSpPr>
          <p:spPr>
            <a:xfrm>
              <a:off x="1333500" y="579120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6" name="SMARTInkShape-2878"/>
            <p:cNvSpPr/>
            <p:nvPr/>
          </p:nvSpPr>
          <p:spPr>
            <a:xfrm>
              <a:off x="1762125" y="6382117"/>
              <a:ext cx="108467" cy="112828"/>
            </a:xfrm>
            <a:custGeom>
              <a:avLst/>
              <a:gdLst/>
              <a:ahLst/>
              <a:cxnLst/>
              <a:rect l="0" t="0" r="0" b="0"/>
              <a:pathLst>
                <a:path w="108467" h="112828">
                  <a:moveTo>
                    <a:pt x="28575" y="37733"/>
                  </a:moveTo>
                  <a:lnTo>
                    <a:pt x="29633" y="70226"/>
                  </a:lnTo>
                  <a:lnTo>
                    <a:pt x="41833" y="101331"/>
                  </a:lnTo>
                  <a:lnTo>
                    <a:pt x="45880" y="105532"/>
                  </a:lnTo>
                  <a:lnTo>
                    <a:pt x="56022" y="110199"/>
                  </a:lnTo>
                  <a:lnTo>
                    <a:pt x="68575" y="112827"/>
                  </a:lnTo>
                  <a:lnTo>
                    <a:pt x="78455" y="107797"/>
                  </a:lnTo>
                  <a:lnTo>
                    <a:pt x="84054" y="103493"/>
                  </a:lnTo>
                  <a:lnTo>
                    <a:pt x="107524" y="60923"/>
                  </a:lnTo>
                  <a:lnTo>
                    <a:pt x="108466" y="44865"/>
                  </a:lnTo>
                  <a:lnTo>
                    <a:pt x="100448" y="13741"/>
                  </a:lnTo>
                  <a:lnTo>
                    <a:pt x="94482" y="9039"/>
                  </a:lnTo>
                  <a:lnTo>
                    <a:pt x="62956" y="1491"/>
                  </a:lnTo>
                  <a:lnTo>
                    <a:pt x="35484" y="0"/>
                  </a:lnTo>
                  <a:lnTo>
                    <a:pt x="0" y="186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7" name="SMARTInkShape-2879"/>
            <p:cNvSpPr/>
            <p:nvPr/>
          </p:nvSpPr>
          <p:spPr>
            <a:xfrm>
              <a:off x="1328012" y="5924550"/>
              <a:ext cx="15014" cy="85726"/>
            </a:xfrm>
            <a:custGeom>
              <a:avLst/>
              <a:gdLst/>
              <a:ahLst/>
              <a:cxnLst/>
              <a:rect l="0" t="0" r="0" b="0"/>
              <a:pathLst>
                <a:path w="15014" h="85726">
                  <a:moveTo>
                    <a:pt x="5488" y="0"/>
                  </a:moveTo>
                  <a:lnTo>
                    <a:pt x="5488" y="8201"/>
                  </a:lnTo>
                  <a:lnTo>
                    <a:pt x="432" y="14189"/>
                  </a:lnTo>
                  <a:lnTo>
                    <a:pt x="0" y="17926"/>
                  </a:lnTo>
                  <a:lnTo>
                    <a:pt x="10268" y="63704"/>
                  </a:lnTo>
                  <a:lnTo>
                    <a:pt x="15013"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8" name="SMARTInkShape-2880"/>
            <p:cNvSpPr/>
            <p:nvPr/>
          </p:nvSpPr>
          <p:spPr>
            <a:xfrm>
              <a:off x="2657867" y="6143625"/>
              <a:ext cx="28184" cy="371476"/>
            </a:xfrm>
            <a:custGeom>
              <a:avLst/>
              <a:gdLst/>
              <a:ahLst/>
              <a:cxnLst/>
              <a:rect l="0" t="0" r="0" b="0"/>
              <a:pathLst>
                <a:path w="28184" h="371476">
                  <a:moveTo>
                    <a:pt x="9133" y="0"/>
                  </a:moveTo>
                  <a:lnTo>
                    <a:pt x="0" y="0"/>
                  </a:lnTo>
                  <a:lnTo>
                    <a:pt x="7199" y="36728"/>
                  </a:lnTo>
                  <a:lnTo>
                    <a:pt x="8560" y="81438"/>
                  </a:lnTo>
                  <a:lnTo>
                    <a:pt x="8878" y="114511"/>
                  </a:lnTo>
                  <a:lnTo>
                    <a:pt x="9058" y="156931"/>
                  </a:lnTo>
                  <a:lnTo>
                    <a:pt x="9111" y="195252"/>
                  </a:lnTo>
                  <a:lnTo>
                    <a:pt x="9129" y="237182"/>
                  </a:lnTo>
                  <a:lnTo>
                    <a:pt x="14189" y="281096"/>
                  </a:lnTo>
                  <a:lnTo>
                    <a:pt x="24321" y="323989"/>
                  </a:lnTo>
                  <a:lnTo>
                    <a:pt x="28183" y="371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9" name="SMARTInkShape-2881"/>
            <p:cNvSpPr/>
            <p:nvPr/>
          </p:nvSpPr>
          <p:spPr>
            <a:xfrm>
              <a:off x="1000125" y="5800759"/>
              <a:ext cx="92347" cy="114267"/>
            </a:xfrm>
            <a:custGeom>
              <a:avLst/>
              <a:gdLst/>
              <a:ahLst/>
              <a:cxnLst/>
              <a:rect l="0" t="0" r="0" b="0"/>
              <a:pathLst>
                <a:path w="92347" h="114267">
                  <a:moveTo>
                    <a:pt x="0" y="9491"/>
                  </a:moveTo>
                  <a:lnTo>
                    <a:pt x="0" y="358"/>
                  </a:lnTo>
                  <a:lnTo>
                    <a:pt x="21458" y="0"/>
                  </a:lnTo>
                  <a:lnTo>
                    <a:pt x="67723" y="13227"/>
                  </a:lnTo>
                  <a:lnTo>
                    <a:pt x="80546" y="22087"/>
                  </a:lnTo>
                  <a:lnTo>
                    <a:pt x="88715" y="32023"/>
                  </a:lnTo>
                  <a:lnTo>
                    <a:pt x="92346" y="39967"/>
                  </a:lnTo>
                  <a:lnTo>
                    <a:pt x="91137" y="49847"/>
                  </a:lnTo>
                  <a:lnTo>
                    <a:pt x="81738" y="73437"/>
                  </a:lnTo>
                  <a:lnTo>
                    <a:pt x="38100" y="1142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0" name="SMARTInkShape-2882"/>
            <p:cNvSpPr/>
            <p:nvPr/>
          </p:nvSpPr>
          <p:spPr>
            <a:xfrm>
              <a:off x="2609850" y="6229350"/>
              <a:ext cx="123826" cy="28576"/>
            </a:xfrm>
            <a:custGeom>
              <a:avLst/>
              <a:gdLst/>
              <a:ahLst/>
              <a:cxnLst/>
              <a:rect l="0" t="0" r="0" b="0"/>
              <a:pathLst>
                <a:path w="123826" h="28576">
                  <a:moveTo>
                    <a:pt x="0" y="28575"/>
                  </a:moveTo>
                  <a:lnTo>
                    <a:pt x="5057" y="28575"/>
                  </a:lnTo>
                  <a:lnTo>
                    <a:pt x="10361" y="25753"/>
                  </a:lnTo>
                  <a:lnTo>
                    <a:pt x="18363" y="20971"/>
                  </a:lnTo>
                  <a:lnTo>
                    <a:pt x="40719" y="13387"/>
                  </a:lnTo>
                  <a:lnTo>
                    <a:pt x="86070" y="4977"/>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1" name="SMARTInkShape-2883"/>
            <p:cNvSpPr/>
            <p:nvPr/>
          </p:nvSpPr>
          <p:spPr>
            <a:xfrm>
              <a:off x="1962542" y="6277367"/>
              <a:ext cx="66284" cy="466334"/>
            </a:xfrm>
            <a:custGeom>
              <a:avLst/>
              <a:gdLst/>
              <a:ahLst/>
              <a:cxnLst/>
              <a:rect l="0" t="0" r="0" b="0"/>
              <a:pathLst>
                <a:path w="66284" h="466334">
                  <a:moveTo>
                    <a:pt x="9133" y="9133"/>
                  </a:moveTo>
                  <a:lnTo>
                    <a:pt x="0" y="0"/>
                  </a:lnTo>
                  <a:lnTo>
                    <a:pt x="4781" y="4781"/>
                  </a:lnTo>
                  <a:lnTo>
                    <a:pt x="11382" y="45288"/>
                  </a:lnTo>
                  <a:lnTo>
                    <a:pt x="16502" y="84757"/>
                  </a:lnTo>
                  <a:lnTo>
                    <a:pt x="20841" y="131729"/>
                  </a:lnTo>
                  <a:lnTo>
                    <a:pt x="24920" y="168395"/>
                  </a:lnTo>
                  <a:lnTo>
                    <a:pt x="28274" y="212838"/>
                  </a:lnTo>
                  <a:lnTo>
                    <a:pt x="34443" y="252817"/>
                  </a:lnTo>
                  <a:lnTo>
                    <a:pt x="37799" y="291473"/>
                  </a:lnTo>
                  <a:lnTo>
                    <a:pt x="43967" y="328680"/>
                  </a:lnTo>
                  <a:lnTo>
                    <a:pt x="49410" y="370233"/>
                  </a:lnTo>
                  <a:lnTo>
                    <a:pt x="55307" y="409015"/>
                  </a:lnTo>
                  <a:lnTo>
                    <a:pt x="66283" y="4663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2" name="SMARTInkShape-2884"/>
            <p:cNvSpPr/>
            <p:nvPr/>
          </p:nvSpPr>
          <p:spPr>
            <a:xfrm>
              <a:off x="1000517" y="5810250"/>
              <a:ext cx="47234" cy="438151"/>
            </a:xfrm>
            <a:custGeom>
              <a:avLst/>
              <a:gdLst/>
              <a:ahLst/>
              <a:cxnLst/>
              <a:rect l="0" t="0" r="0" b="0"/>
              <a:pathLst>
                <a:path w="47234" h="438151">
                  <a:moveTo>
                    <a:pt x="9133" y="0"/>
                  </a:moveTo>
                  <a:lnTo>
                    <a:pt x="932" y="0"/>
                  </a:lnTo>
                  <a:lnTo>
                    <a:pt x="491" y="1058"/>
                  </a:lnTo>
                  <a:lnTo>
                    <a:pt x="0" y="5057"/>
                  </a:lnTo>
                  <a:lnTo>
                    <a:pt x="8273" y="48087"/>
                  </a:lnTo>
                  <a:lnTo>
                    <a:pt x="9937" y="90448"/>
                  </a:lnTo>
                  <a:lnTo>
                    <a:pt x="15604" y="134867"/>
                  </a:lnTo>
                  <a:lnTo>
                    <a:pt x="18055" y="182215"/>
                  </a:lnTo>
                  <a:lnTo>
                    <a:pt x="23595" y="226964"/>
                  </a:lnTo>
                  <a:lnTo>
                    <a:pt x="27277" y="272923"/>
                  </a:lnTo>
                  <a:lnTo>
                    <a:pt x="30826" y="313673"/>
                  </a:lnTo>
                  <a:lnTo>
                    <a:pt x="35669" y="351173"/>
                  </a:lnTo>
                  <a:lnTo>
                    <a:pt x="37104" y="394035"/>
                  </a:lnTo>
                  <a:lnTo>
                    <a:pt x="38498" y="414310"/>
                  </a:lnTo>
                  <a:lnTo>
                    <a:pt x="47233" y="438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3" name="SMARTInkShape-2885"/>
            <p:cNvSpPr/>
            <p:nvPr/>
          </p:nvSpPr>
          <p:spPr>
            <a:xfrm>
              <a:off x="1609725" y="6378166"/>
              <a:ext cx="114301" cy="107552"/>
            </a:xfrm>
            <a:custGeom>
              <a:avLst/>
              <a:gdLst/>
              <a:ahLst/>
              <a:cxnLst/>
              <a:rect l="0" t="0" r="0" b="0"/>
              <a:pathLst>
                <a:path w="114301" h="107552">
                  <a:moveTo>
                    <a:pt x="0" y="22634"/>
                  </a:moveTo>
                  <a:lnTo>
                    <a:pt x="8201" y="22634"/>
                  </a:lnTo>
                  <a:lnTo>
                    <a:pt x="8642" y="23692"/>
                  </a:lnTo>
                  <a:lnTo>
                    <a:pt x="18144" y="67544"/>
                  </a:lnTo>
                  <a:lnTo>
                    <a:pt x="19015" y="105628"/>
                  </a:lnTo>
                  <a:lnTo>
                    <a:pt x="17968" y="106539"/>
                  </a:lnTo>
                  <a:lnTo>
                    <a:pt x="13983" y="107551"/>
                  </a:lnTo>
                  <a:lnTo>
                    <a:pt x="12497" y="106761"/>
                  </a:lnTo>
                  <a:lnTo>
                    <a:pt x="11506" y="105177"/>
                  </a:lnTo>
                  <a:lnTo>
                    <a:pt x="10846" y="103063"/>
                  </a:lnTo>
                  <a:lnTo>
                    <a:pt x="20361" y="65530"/>
                  </a:lnTo>
                  <a:lnTo>
                    <a:pt x="39613" y="34046"/>
                  </a:lnTo>
                  <a:lnTo>
                    <a:pt x="51954" y="16491"/>
                  </a:lnTo>
                  <a:lnTo>
                    <a:pt x="53686" y="12189"/>
                  </a:lnTo>
                  <a:lnTo>
                    <a:pt x="64077" y="4585"/>
                  </a:lnTo>
                  <a:lnTo>
                    <a:pt x="71293" y="1077"/>
                  </a:lnTo>
                  <a:lnTo>
                    <a:pt x="84955" y="0"/>
                  </a:lnTo>
                  <a:lnTo>
                    <a:pt x="95966" y="3050"/>
                  </a:lnTo>
                  <a:lnTo>
                    <a:pt x="98902" y="5344"/>
                  </a:lnTo>
                  <a:lnTo>
                    <a:pt x="100860" y="7933"/>
                  </a:lnTo>
                  <a:lnTo>
                    <a:pt x="110548" y="41446"/>
                  </a:lnTo>
                  <a:lnTo>
                    <a:pt x="114300" y="988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4" name="SMARTInkShape-2886"/>
            <p:cNvSpPr/>
            <p:nvPr/>
          </p:nvSpPr>
          <p:spPr>
            <a:xfrm>
              <a:off x="1716900" y="5886783"/>
              <a:ext cx="340501" cy="548795"/>
            </a:xfrm>
            <a:custGeom>
              <a:avLst/>
              <a:gdLst/>
              <a:ahLst/>
              <a:cxnLst/>
              <a:rect l="0" t="0" r="0" b="0"/>
              <a:pathLst>
                <a:path w="340501" h="548795">
                  <a:moveTo>
                    <a:pt x="7125" y="75867"/>
                  </a:moveTo>
                  <a:lnTo>
                    <a:pt x="7125" y="98257"/>
                  </a:lnTo>
                  <a:lnTo>
                    <a:pt x="9947" y="104515"/>
                  </a:lnTo>
                  <a:lnTo>
                    <a:pt x="13671" y="110825"/>
                  </a:lnTo>
                  <a:lnTo>
                    <a:pt x="16826" y="120326"/>
                  </a:lnTo>
                  <a:lnTo>
                    <a:pt x="29791" y="136194"/>
                  </a:lnTo>
                  <a:lnTo>
                    <a:pt x="35896" y="139720"/>
                  </a:lnTo>
                  <a:lnTo>
                    <a:pt x="39006" y="140661"/>
                  </a:lnTo>
                  <a:lnTo>
                    <a:pt x="41079" y="142346"/>
                  </a:lnTo>
                  <a:lnTo>
                    <a:pt x="67877" y="174695"/>
                  </a:lnTo>
                  <a:lnTo>
                    <a:pt x="73990" y="177999"/>
                  </a:lnTo>
                  <a:lnTo>
                    <a:pt x="77102" y="178880"/>
                  </a:lnTo>
                  <a:lnTo>
                    <a:pt x="80234" y="178409"/>
                  </a:lnTo>
                  <a:lnTo>
                    <a:pt x="86537" y="175062"/>
                  </a:lnTo>
                  <a:lnTo>
                    <a:pt x="88642" y="172690"/>
                  </a:lnTo>
                  <a:lnTo>
                    <a:pt x="90980" y="167230"/>
                  </a:lnTo>
                  <a:lnTo>
                    <a:pt x="92686" y="148829"/>
                  </a:lnTo>
                  <a:lnTo>
                    <a:pt x="79578" y="103322"/>
                  </a:lnTo>
                  <a:lnTo>
                    <a:pt x="70724" y="90537"/>
                  </a:lnTo>
                  <a:lnTo>
                    <a:pt x="52849" y="73708"/>
                  </a:lnTo>
                  <a:lnTo>
                    <a:pt x="42969" y="69615"/>
                  </a:lnTo>
                  <a:lnTo>
                    <a:pt x="37371" y="68525"/>
                  </a:lnTo>
                  <a:lnTo>
                    <a:pt x="25507" y="70136"/>
                  </a:lnTo>
                  <a:lnTo>
                    <a:pt x="14236" y="74378"/>
                  </a:lnTo>
                  <a:lnTo>
                    <a:pt x="5699" y="79791"/>
                  </a:lnTo>
                  <a:lnTo>
                    <a:pt x="1200" y="85725"/>
                  </a:lnTo>
                  <a:lnTo>
                    <a:pt x="0" y="88789"/>
                  </a:lnTo>
                  <a:lnTo>
                    <a:pt x="1489" y="97839"/>
                  </a:lnTo>
                  <a:lnTo>
                    <a:pt x="3367" y="103214"/>
                  </a:lnTo>
                  <a:lnTo>
                    <a:pt x="5678" y="106798"/>
                  </a:lnTo>
                  <a:lnTo>
                    <a:pt x="8277" y="109187"/>
                  </a:lnTo>
                  <a:lnTo>
                    <a:pt x="11068" y="110781"/>
                  </a:lnTo>
                  <a:lnTo>
                    <a:pt x="55932" y="113687"/>
                  </a:lnTo>
                  <a:lnTo>
                    <a:pt x="68681" y="111021"/>
                  </a:lnTo>
                  <a:lnTo>
                    <a:pt x="73562" y="108829"/>
                  </a:lnTo>
                  <a:lnTo>
                    <a:pt x="81808" y="100747"/>
                  </a:lnTo>
                  <a:lnTo>
                    <a:pt x="114498" y="58479"/>
                  </a:lnTo>
                  <a:lnTo>
                    <a:pt x="134277" y="12464"/>
                  </a:lnTo>
                  <a:lnTo>
                    <a:pt x="135285" y="8198"/>
                  </a:lnTo>
                  <a:lnTo>
                    <a:pt x="134898" y="5354"/>
                  </a:lnTo>
                  <a:lnTo>
                    <a:pt x="131181" y="0"/>
                  </a:lnTo>
                  <a:lnTo>
                    <a:pt x="140664" y="45056"/>
                  </a:lnTo>
                  <a:lnTo>
                    <a:pt x="146763" y="88257"/>
                  </a:lnTo>
                  <a:lnTo>
                    <a:pt x="150099" y="128810"/>
                  </a:lnTo>
                  <a:lnTo>
                    <a:pt x="156262" y="168695"/>
                  </a:lnTo>
                  <a:lnTo>
                    <a:pt x="159616" y="213555"/>
                  </a:lnTo>
                  <a:lnTo>
                    <a:pt x="166843" y="260362"/>
                  </a:lnTo>
                  <a:lnTo>
                    <a:pt x="174628" y="307744"/>
                  </a:lnTo>
                  <a:lnTo>
                    <a:pt x="178464" y="354239"/>
                  </a:lnTo>
                  <a:lnTo>
                    <a:pt x="184774" y="395297"/>
                  </a:lnTo>
                  <a:lnTo>
                    <a:pt x="187115" y="434273"/>
                  </a:lnTo>
                  <a:lnTo>
                    <a:pt x="187905" y="479725"/>
                  </a:lnTo>
                  <a:lnTo>
                    <a:pt x="183005" y="519825"/>
                  </a:lnTo>
                  <a:lnTo>
                    <a:pt x="174899" y="535296"/>
                  </a:lnTo>
                  <a:lnTo>
                    <a:pt x="162562" y="548794"/>
                  </a:lnTo>
                  <a:lnTo>
                    <a:pt x="159433" y="546727"/>
                  </a:lnTo>
                  <a:lnTo>
                    <a:pt x="150312" y="535963"/>
                  </a:lnTo>
                  <a:lnTo>
                    <a:pt x="138333" y="506996"/>
                  </a:lnTo>
                  <a:lnTo>
                    <a:pt x="132408" y="463712"/>
                  </a:lnTo>
                  <a:lnTo>
                    <a:pt x="132440" y="417267"/>
                  </a:lnTo>
                  <a:lnTo>
                    <a:pt x="139741" y="376813"/>
                  </a:lnTo>
                  <a:lnTo>
                    <a:pt x="161558" y="329320"/>
                  </a:lnTo>
                  <a:lnTo>
                    <a:pt x="188786" y="287749"/>
                  </a:lnTo>
                  <a:lnTo>
                    <a:pt x="218692" y="260478"/>
                  </a:lnTo>
                  <a:lnTo>
                    <a:pt x="255961" y="241103"/>
                  </a:lnTo>
                  <a:lnTo>
                    <a:pt x="340500" y="2187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5" name="SMARTInkShape-2887"/>
            <p:cNvSpPr/>
            <p:nvPr/>
          </p:nvSpPr>
          <p:spPr>
            <a:xfrm>
              <a:off x="1362676" y="5867400"/>
              <a:ext cx="66075" cy="104776"/>
            </a:xfrm>
            <a:custGeom>
              <a:avLst/>
              <a:gdLst/>
              <a:ahLst/>
              <a:cxnLst/>
              <a:rect l="0" t="0" r="0" b="0"/>
              <a:pathLst>
                <a:path w="66075" h="104776">
                  <a:moveTo>
                    <a:pt x="66074" y="0"/>
                  </a:moveTo>
                  <a:lnTo>
                    <a:pt x="61018" y="0"/>
                  </a:lnTo>
                  <a:lnTo>
                    <a:pt x="30426" y="13257"/>
                  </a:lnTo>
                  <a:lnTo>
                    <a:pt x="16941" y="22390"/>
                  </a:lnTo>
                  <a:lnTo>
                    <a:pt x="6243" y="36855"/>
                  </a:lnTo>
                  <a:lnTo>
                    <a:pt x="751" y="66194"/>
                  </a:lnTo>
                  <a:lnTo>
                    <a:pt x="0" y="76339"/>
                  </a:lnTo>
                  <a:lnTo>
                    <a:pt x="1916" y="80526"/>
                  </a:lnTo>
                  <a:lnTo>
                    <a:pt x="9690" y="88000"/>
                  </a:lnTo>
                  <a:lnTo>
                    <a:pt x="47024"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6" name="SMARTInkShape-2888"/>
            <p:cNvSpPr/>
            <p:nvPr/>
          </p:nvSpPr>
          <p:spPr>
            <a:xfrm>
              <a:off x="1514475" y="6346985"/>
              <a:ext cx="66361" cy="126801"/>
            </a:xfrm>
            <a:custGeom>
              <a:avLst/>
              <a:gdLst/>
              <a:ahLst/>
              <a:cxnLst/>
              <a:rect l="0" t="0" r="0" b="0"/>
              <a:pathLst>
                <a:path w="66361" h="126801">
                  <a:moveTo>
                    <a:pt x="0" y="63340"/>
                  </a:moveTo>
                  <a:lnTo>
                    <a:pt x="0" y="81654"/>
                  </a:lnTo>
                  <a:lnTo>
                    <a:pt x="2822" y="90177"/>
                  </a:lnTo>
                  <a:lnTo>
                    <a:pt x="6546" y="97493"/>
                  </a:lnTo>
                  <a:lnTo>
                    <a:pt x="8936" y="113635"/>
                  </a:lnTo>
                  <a:lnTo>
                    <a:pt x="9133" y="119096"/>
                  </a:lnTo>
                  <a:lnTo>
                    <a:pt x="10322" y="122735"/>
                  </a:lnTo>
                  <a:lnTo>
                    <a:pt x="12173" y="125162"/>
                  </a:lnTo>
                  <a:lnTo>
                    <a:pt x="14465" y="126779"/>
                  </a:lnTo>
                  <a:lnTo>
                    <a:pt x="17052" y="126800"/>
                  </a:lnTo>
                  <a:lnTo>
                    <a:pt x="36962" y="116473"/>
                  </a:lnTo>
                  <a:lnTo>
                    <a:pt x="54578" y="102484"/>
                  </a:lnTo>
                  <a:lnTo>
                    <a:pt x="61299" y="90968"/>
                  </a:lnTo>
                  <a:lnTo>
                    <a:pt x="65082" y="69762"/>
                  </a:lnTo>
                  <a:lnTo>
                    <a:pt x="66360" y="29096"/>
                  </a:lnTo>
                  <a:lnTo>
                    <a:pt x="63713" y="13548"/>
                  </a:lnTo>
                  <a:lnTo>
                    <a:pt x="59008" y="4168"/>
                  </a:lnTo>
                  <a:lnTo>
                    <a:pt x="53390" y="0"/>
                  </a:lnTo>
                  <a:lnTo>
                    <a:pt x="44543" y="969"/>
                  </a:lnTo>
                  <a:lnTo>
                    <a:pt x="34613" y="4928"/>
                  </a:lnTo>
                  <a:lnTo>
                    <a:pt x="9525" y="157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7" name="SMARTInkShape-2889"/>
            <p:cNvSpPr/>
            <p:nvPr/>
          </p:nvSpPr>
          <p:spPr>
            <a:xfrm>
              <a:off x="1463767" y="5887524"/>
              <a:ext cx="64738" cy="113227"/>
            </a:xfrm>
            <a:custGeom>
              <a:avLst/>
              <a:gdLst/>
              <a:ahLst/>
              <a:cxnLst/>
              <a:rect l="0" t="0" r="0" b="0"/>
              <a:pathLst>
                <a:path w="64738" h="113227">
                  <a:moveTo>
                    <a:pt x="31658" y="46551"/>
                  </a:moveTo>
                  <a:lnTo>
                    <a:pt x="26602" y="46551"/>
                  </a:lnTo>
                  <a:lnTo>
                    <a:pt x="25112" y="47609"/>
                  </a:lnTo>
                  <a:lnTo>
                    <a:pt x="24119" y="49373"/>
                  </a:lnTo>
                  <a:lnTo>
                    <a:pt x="23457" y="51608"/>
                  </a:lnTo>
                  <a:lnTo>
                    <a:pt x="24074" y="54155"/>
                  </a:lnTo>
                  <a:lnTo>
                    <a:pt x="29999" y="62798"/>
                  </a:lnTo>
                  <a:lnTo>
                    <a:pt x="35507" y="68941"/>
                  </a:lnTo>
                  <a:lnTo>
                    <a:pt x="38457" y="69944"/>
                  </a:lnTo>
                  <a:lnTo>
                    <a:pt x="41483" y="69555"/>
                  </a:lnTo>
                  <a:lnTo>
                    <a:pt x="44558" y="68237"/>
                  </a:lnTo>
                  <a:lnTo>
                    <a:pt x="50797" y="61128"/>
                  </a:lnTo>
                  <a:lnTo>
                    <a:pt x="56039" y="51971"/>
                  </a:lnTo>
                  <a:lnTo>
                    <a:pt x="64737" y="29090"/>
                  </a:lnTo>
                  <a:lnTo>
                    <a:pt x="64704" y="17271"/>
                  </a:lnTo>
                  <a:lnTo>
                    <a:pt x="61116" y="2550"/>
                  </a:lnTo>
                  <a:lnTo>
                    <a:pt x="58705" y="1342"/>
                  </a:lnTo>
                  <a:lnTo>
                    <a:pt x="50382" y="0"/>
                  </a:lnTo>
                  <a:lnTo>
                    <a:pt x="33796" y="4301"/>
                  </a:lnTo>
                  <a:lnTo>
                    <a:pt x="24494" y="12252"/>
                  </a:lnTo>
                  <a:lnTo>
                    <a:pt x="9899" y="34602"/>
                  </a:lnTo>
                  <a:lnTo>
                    <a:pt x="46" y="58180"/>
                  </a:lnTo>
                  <a:lnTo>
                    <a:pt x="0" y="65945"/>
                  </a:lnTo>
                  <a:lnTo>
                    <a:pt x="5593" y="80218"/>
                  </a:lnTo>
                  <a:lnTo>
                    <a:pt x="15586" y="95097"/>
                  </a:lnTo>
                  <a:lnTo>
                    <a:pt x="35363" y="106208"/>
                  </a:lnTo>
                  <a:lnTo>
                    <a:pt x="60233" y="1132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8" name="SMARTInkShape-2890"/>
            <p:cNvSpPr/>
            <p:nvPr/>
          </p:nvSpPr>
          <p:spPr>
            <a:xfrm>
              <a:off x="2038350" y="6362700"/>
              <a:ext cx="60434" cy="95251"/>
            </a:xfrm>
            <a:custGeom>
              <a:avLst/>
              <a:gdLst/>
              <a:ahLst/>
              <a:cxnLst/>
              <a:rect l="0" t="0" r="0" b="0"/>
              <a:pathLst>
                <a:path w="60434" h="95251">
                  <a:moveTo>
                    <a:pt x="0" y="0"/>
                  </a:moveTo>
                  <a:lnTo>
                    <a:pt x="5056" y="0"/>
                  </a:lnTo>
                  <a:lnTo>
                    <a:pt x="18314" y="5057"/>
                  </a:lnTo>
                  <a:lnTo>
                    <a:pt x="35211" y="17305"/>
                  </a:lnTo>
                  <a:lnTo>
                    <a:pt x="58899" y="40000"/>
                  </a:lnTo>
                  <a:lnTo>
                    <a:pt x="60433" y="44659"/>
                  </a:lnTo>
                  <a:lnTo>
                    <a:pt x="57791" y="68414"/>
                  </a:lnTo>
                  <a:lnTo>
                    <a:pt x="54403" y="72068"/>
                  </a:lnTo>
                  <a:lnTo>
                    <a:pt x="1905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9" name="SMARTInkShape-2891"/>
            <p:cNvSpPr/>
            <p:nvPr/>
          </p:nvSpPr>
          <p:spPr>
            <a:xfrm>
              <a:off x="2118587" y="6410902"/>
              <a:ext cx="61957" cy="73606"/>
            </a:xfrm>
            <a:custGeom>
              <a:avLst/>
              <a:gdLst/>
              <a:ahLst/>
              <a:cxnLst/>
              <a:rect l="0" t="0" r="0" b="0"/>
              <a:pathLst>
                <a:path w="61957" h="73606">
                  <a:moveTo>
                    <a:pt x="5488" y="18473"/>
                  </a:moveTo>
                  <a:lnTo>
                    <a:pt x="4430" y="49908"/>
                  </a:lnTo>
                  <a:lnTo>
                    <a:pt x="432" y="58197"/>
                  </a:lnTo>
                  <a:lnTo>
                    <a:pt x="0" y="61889"/>
                  </a:lnTo>
                  <a:lnTo>
                    <a:pt x="2344" y="68813"/>
                  </a:lnTo>
                  <a:lnTo>
                    <a:pt x="5508" y="71083"/>
                  </a:lnTo>
                  <a:lnTo>
                    <a:pt x="14669" y="73605"/>
                  </a:lnTo>
                  <a:lnTo>
                    <a:pt x="19017" y="73220"/>
                  </a:lnTo>
                  <a:lnTo>
                    <a:pt x="41986" y="62188"/>
                  </a:lnTo>
                  <a:lnTo>
                    <a:pt x="50989" y="50602"/>
                  </a:lnTo>
                  <a:lnTo>
                    <a:pt x="60337" y="27407"/>
                  </a:lnTo>
                  <a:lnTo>
                    <a:pt x="61956" y="16063"/>
                  </a:lnTo>
                  <a:lnTo>
                    <a:pt x="60067" y="12633"/>
                  </a:lnTo>
                  <a:lnTo>
                    <a:pt x="52323" y="6000"/>
                  </a:lnTo>
                  <a:lnTo>
                    <a:pt x="41826" y="2346"/>
                  </a:lnTo>
                  <a:lnTo>
                    <a:pt x="22896" y="0"/>
                  </a:lnTo>
                  <a:lnTo>
                    <a:pt x="5488" y="89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0" name="SMARTInkShape-2892"/>
            <p:cNvSpPr/>
            <p:nvPr/>
          </p:nvSpPr>
          <p:spPr>
            <a:xfrm>
              <a:off x="2258749" y="6200775"/>
              <a:ext cx="36777" cy="323851"/>
            </a:xfrm>
            <a:custGeom>
              <a:avLst/>
              <a:gdLst/>
              <a:ahLst/>
              <a:cxnLst/>
              <a:rect l="0" t="0" r="0" b="0"/>
              <a:pathLst>
                <a:path w="36777" h="323851">
                  <a:moveTo>
                    <a:pt x="8201" y="0"/>
                  </a:moveTo>
                  <a:lnTo>
                    <a:pt x="3145" y="0"/>
                  </a:lnTo>
                  <a:lnTo>
                    <a:pt x="1655" y="1058"/>
                  </a:lnTo>
                  <a:lnTo>
                    <a:pt x="662" y="2822"/>
                  </a:lnTo>
                  <a:lnTo>
                    <a:pt x="0" y="5057"/>
                  </a:lnTo>
                  <a:lnTo>
                    <a:pt x="7396" y="45989"/>
                  </a:lnTo>
                  <a:lnTo>
                    <a:pt x="9021" y="87710"/>
                  </a:lnTo>
                  <a:lnTo>
                    <a:pt x="15693" y="131861"/>
                  </a:lnTo>
                  <a:lnTo>
                    <a:pt x="22381" y="176212"/>
                  </a:lnTo>
                  <a:lnTo>
                    <a:pt x="25808" y="223308"/>
                  </a:lnTo>
                  <a:lnTo>
                    <a:pt x="29432" y="256234"/>
                  </a:lnTo>
                  <a:lnTo>
                    <a:pt x="36776"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1" name="SMARTInkShape-2893"/>
            <p:cNvSpPr/>
            <p:nvPr/>
          </p:nvSpPr>
          <p:spPr>
            <a:xfrm>
              <a:off x="1162050" y="5876925"/>
              <a:ext cx="104776" cy="169371"/>
            </a:xfrm>
            <a:custGeom>
              <a:avLst/>
              <a:gdLst/>
              <a:ahLst/>
              <a:cxnLst/>
              <a:rect l="0" t="0" r="0" b="0"/>
              <a:pathLst>
                <a:path w="104776" h="169371">
                  <a:moveTo>
                    <a:pt x="0" y="57150"/>
                  </a:moveTo>
                  <a:lnTo>
                    <a:pt x="7604" y="65813"/>
                  </a:lnTo>
                  <a:lnTo>
                    <a:pt x="15188" y="81001"/>
                  </a:lnTo>
                  <a:lnTo>
                    <a:pt x="25257" y="124164"/>
                  </a:lnTo>
                  <a:lnTo>
                    <a:pt x="28537" y="169370"/>
                  </a:lnTo>
                  <a:lnTo>
                    <a:pt x="28564" y="165777"/>
                  </a:lnTo>
                  <a:lnTo>
                    <a:pt x="25748" y="160815"/>
                  </a:lnTo>
                  <a:lnTo>
                    <a:pt x="23515" y="158010"/>
                  </a:lnTo>
                  <a:lnTo>
                    <a:pt x="25430" y="128780"/>
                  </a:lnTo>
                  <a:lnTo>
                    <a:pt x="37756" y="91662"/>
                  </a:lnTo>
                  <a:lnTo>
                    <a:pt x="67048" y="46421"/>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2" name="SMARTInkShape-2894"/>
            <p:cNvSpPr/>
            <p:nvPr/>
          </p:nvSpPr>
          <p:spPr>
            <a:xfrm>
              <a:off x="2352675" y="6381750"/>
              <a:ext cx="19051" cy="142876"/>
            </a:xfrm>
            <a:custGeom>
              <a:avLst/>
              <a:gdLst/>
              <a:ahLst/>
              <a:cxnLst/>
              <a:rect l="0" t="0" r="0" b="0"/>
              <a:pathLst>
                <a:path w="19051" h="142876">
                  <a:moveTo>
                    <a:pt x="0" y="0"/>
                  </a:moveTo>
                  <a:lnTo>
                    <a:pt x="1058" y="18363"/>
                  </a:lnTo>
                  <a:lnTo>
                    <a:pt x="8201" y="63371"/>
                  </a:lnTo>
                  <a:lnTo>
                    <a:pt x="15810" y="109610"/>
                  </a:lnTo>
                  <a:lnTo>
                    <a:pt x="190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86" name="SMARTInkShape-Group375"/>
          <p:cNvGrpSpPr/>
          <p:nvPr/>
        </p:nvGrpSpPr>
        <p:grpSpPr>
          <a:xfrm>
            <a:off x="2038949" y="5067950"/>
            <a:ext cx="723302" cy="799451"/>
            <a:chOff x="2038949" y="5067950"/>
            <a:chExt cx="723302" cy="799451"/>
          </a:xfrm>
        </p:grpSpPr>
        <p:sp>
          <p:nvSpPr>
            <p:cNvPr id="2884" name="SMARTInkShape-2895"/>
            <p:cNvSpPr/>
            <p:nvPr/>
          </p:nvSpPr>
          <p:spPr>
            <a:xfrm>
              <a:off x="2496226" y="5067950"/>
              <a:ext cx="266025" cy="685151"/>
            </a:xfrm>
            <a:custGeom>
              <a:avLst/>
              <a:gdLst/>
              <a:ahLst/>
              <a:cxnLst/>
              <a:rect l="0" t="0" r="0" b="0"/>
              <a:pathLst>
                <a:path w="266025" h="685151">
                  <a:moveTo>
                    <a:pt x="27899" y="132700"/>
                  </a:moveTo>
                  <a:lnTo>
                    <a:pt x="27899" y="127644"/>
                  </a:lnTo>
                  <a:lnTo>
                    <a:pt x="45799" y="105863"/>
                  </a:lnTo>
                  <a:lnTo>
                    <a:pt x="49358" y="102109"/>
                  </a:lnTo>
                  <a:lnTo>
                    <a:pt x="53311" y="92292"/>
                  </a:lnTo>
                  <a:lnTo>
                    <a:pt x="55849" y="63688"/>
                  </a:lnTo>
                  <a:lnTo>
                    <a:pt x="51232" y="36758"/>
                  </a:lnTo>
                  <a:lnTo>
                    <a:pt x="43162" y="18783"/>
                  </a:lnTo>
                  <a:lnTo>
                    <a:pt x="29011" y="6753"/>
                  </a:lnTo>
                  <a:lnTo>
                    <a:pt x="11107" y="0"/>
                  </a:lnTo>
                  <a:lnTo>
                    <a:pt x="7030" y="5283"/>
                  </a:lnTo>
                  <a:lnTo>
                    <a:pt x="4461" y="9656"/>
                  </a:lnTo>
                  <a:lnTo>
                    <a:pt x="0" y="55871"/>
                  </a:lnTo>
                  <a:lnTo>
                    <a:pt x="2346" y="96178"/>
                  </a:lnTo>
                  <a:lnTo>
                    <a:pt x="5959" y="131285"/>
                  </a:lnTo>
                  <a:lnTo>
                    <a:pt x="9051" y="174849"/>
                  </a:lnTo>
                  <a:lnTo>
                    <a:pt x="15141" y="214568"/>
                  </a:lnTo>
                  <a:lnTo>
                    <a:pt x="18475" y="254207"/>
                  </a:lnTo>
                  <a:lnTo>
                    <a:pt x="24636" y="297936"/>
                  </a:lnTo>
                  <a:lnTo>
                    <a:pt x="26932" y="341349"/>
                  </a:lnTo>
                  <a:lnTo>
                    <a:pt x="27469" y="379244"/>
                  </a:lnTo>
                  <a:lnTo>
                    <a:pt x="24886" y="415135"/>
                  </a:lnTo>
                  <a:lnTo>
                    <a:pt x="19660" y="461069"/>
                  </a:lnTo>
                  <a:lnTo>
                    <a:pt x="10286" y="490726"/>
                  </a:lnTo>
                  <a:lnTo>
                    <a:pt x="9807" y="490977"/>
                  </a:lnTo>
                  <a:lnTo>
                    <a:pt x="9275" y="488431"/>
                  </a:lnTo>
                  <a:lnTo>
                    <a:pt x="8887" y="448788"/>
                  </a:lnTo>
                  <a:lnTo>
                    <a:pt x="13917" y="424030"/>
                  </a:lnTo>
                  <a:lnTo>
                    <a:pt x="22110" y="403287"/>
                  </a:lnTo>
                  <a:lnTo>
                    <a:pt x="26156" y="398816"/>
                  </a:lnTo>
                  <a:lnTo>
                    <a:pt x="43793" y="391053"/>
                  </a:lnTo>
                  <a:lnTo>
                    <a:pt x="45903" y="391718"/>
                  </a:lnTo>
                  <a:lnTo>
                    <a:pt x="51070" y="395280"/>
                  </a:lnTo>
                  <a:lnTo>
                    <a:pt x="69257" y="438811"/>
                  </a:lnTo>
                  <a:lnTo>
                    <a:pt x="74699" y="485298"/>
                  </a:lnTo>
                  <a:lnTo>
                    <a:pt x="80417" y="523259"/>
                  </a:lnTo>
                  <a:lnTo>
                    <a:pt x="94800" y="570855"/>
                  </a:lnTo>
                  <a:lnTo>
                    <a:pt x="113644" y="617639"/>
                  </a:lnTo>
                  <a:lnTo>
                    <a:pt x="116812" y="624268"/>
                  </a:lnTo>
                  <a:lnTo>
                    <a:pt x="141497" y="648766"/>
                  </a:lnTo>
                  <a:lnTo>
                    <a:pt x="185648" y="670280"/>
                  </a:lnTo>
                  <a:lnTo>
                    <a:pt x="211987" y="680274"/>
                  </a:lnTo>
                  <a:lnTo>
                    <a:pt x="266024" y="685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5" name="SMARTInkShape-2896"/>
            <p:cNvSpPr/>
            <p:nvPr/>
          </p:nvSpPr>
          <p:spPr>
            <a:xfrm>
              <a:off x="2038949" y="5629275"/>
              <a:ext cx="418502" cy="238126"/>
            </a:xfrm>
            <a:custGeom>
              <a:avLst/>
              <a:gdLst/>
              <a:ahLst/>
              <a:cxnLst/>
              <a:rect l="0" t="0" r="0" b="0"/>
              <a:pathLst>
                <a:path w="418502" h="238126">
                  <a:moveTo>
                    <a:pt x="418501" y="0"/>
                  </a:moveTo>
                  <a:lnTo>
                    <a:pt x="413445" y="0"/>
                  </a:lnTo>
                  <a:lnTo>
                    <a:pt x="400187" y="5057"/>
                  </a:lnTo>
                  <a:lnTo>
                    <a:pt x="356111" y="43849"/>
                  </a:lnTo>
                  <a:lnTo>
                    <a:pt x="308798" y="77441"/>
                  </a:lnTo>
                  <a:lnTo>
                    <a:pt x="268106" y="105843"/>
                  </a:lnTo>
                  <a:lnTo>
                    <a:pt x="228397" y="132935"/>
                  </a:lnTo>
                  <a:lnTo>
                    <a:pt x="193899" y="152278"/>
                  </a:lnTo>
                  <a:lnTo>
                    <a:pt x="155808" y="171414"/>
                  </a:lnTo>
                  <a:lnTo>
                    <a:pt x="114492" y="191787"/>
                  </a:lnTo>
                  <a:lnTo>
                    <a:pt x="74699" y="212548"/>
                  </a:lnTo>
                  <a:lnTo>
                    <a:pt x="32815" y="227938"/>
                  </a:lnTo>
                  <a:lnTo>
                    <a:pt x="8588" y="236113"/>
                  </a:lnTo>
                  <a:lnTo>
                    <a:pt x="5526" y="234667"/>
                  </a:lnTo>
                  <a:lnTo>
                    <a:pt x="3484" y="231587"/>
                  </a:lnTo>
                  <a:lnTo>
                    <a:pt x="611" y="217138"/>
                  </a:lnTo>
                  <a:lnTo>
                    <a:pt x="997" y="203398"/>
                  </a:lnTo>
                  <a:lnTo>
                    <a:pt x="12690" y="157260"/>
                  </a:lnTo>
                  <a:lnTo>
                    <a:pt x="29091" y="118563"/>
                  </a:lnTo>
                  <a:lnTo>
                    <a:pt x="52269" y="74841"/>
                  </a:lnTo>
                  <a:lnTo>
                    <a:pt x="65898" y="47976"/>
                  </a:lnTo>
                  <a:lnTo>
                    <a:pt x="58513" y="65572"/>
                  </a:lnTo>
                  <a:lnTo>
                    <a:pt x="57859" y="69114"/>
                  </a:lnTo>
                  <a:lnTo>
                    <a:pt x="41601" y="96555"/>
                  </a:lnTo>
                  <a:lnTo>
                    <a:pt x="13158" y="131931"/>
                  </a:lnTo>
                  <a:lnTo>
                    <a:pt x="1422" y="170466"/>
                  </a:lnTo>
                  <a:lnTo>
                    <a:pt x="0" y="187974"/>
                  </a:lnTo>
                  <a:lnTo>
                    <a:pt x="1917" y="193049"/>
                  </a:lnTo>
                  <a:lnTo>
                    <a:pt x="9691" y="201511"/>
                  </a:lnTo>
                  <a:lnTo>
                    <a:pt x="25969" y="212223"/>
                  </a:lnTo>
                  <a:lnTo>
                    <a:pt x="66699" y="225327"/>
                  </a:lnTo>
                  <a:lnTo>
                    <a:pt x="132751"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887" name="SMARTInkShape-2897"/>
          <p:cNvSpPr/>
          <p:nvPr/>
        </p:nvSpPr>
        <p:spPr>
          <a:xfrm>
            <a:off x="5553075" y="512445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894" name="SMARTInkShape-Group377"/>
          <p:cNvGrpSpPr/>
          <p:nvPr/>
        </p:nvGrpSpPr>
        <p:grpSpPr>
          <a:xfrm>
            <a:off x="7734300" y="5916468"/>
            <a:ext cx="936353" cy="484333"/>
            <a:chOff x="7734300" y="5916468"/>
            <a:chExt cx="936353" cy="484333"/>
          </a:xfrm>
        </p:grpSpPr>
        <p:sp>
          <p:nvSpPr>
            <p:cNvPr id="2888" name="SMARTInkShape-2898"/>
            <p:cNvSpPr/>
            <p:nvPr/>
          </p:nvSpPr>
          <p:spPr>
            <a:xfrm>
              <a:off x="8172450" y="5991225"/>
              <a:ext cx="19051" cy="285751"/>
            </a:xfrm>
            <a:custGeom>
              <a:avLst/>
              <a:gdLst/>
              <a:ahLst/>
              <a:cxnLst/>
              <a:rect l="0" t="0" r="0" b="0"/>
              <a:pathLst>
                <a:path w="19051" h="285751">
                  <a:moveTo>
                    <a:pt x="0" y="0"/>
                  </a:moveTo>
                  <a:lnTo>
                    <a:pt x="1059" y="9721"/>
                  </a:lnTo>
                  <a:lnTo>
                    <a:pt x="9700" y="52516"/>
                  </a:lnTo>
                  <a:lnTo>
                    <a:pt x="14751" y="85998"/>
                  </a:lnTo>
                  <a:lnTo>
                    <a:pt x="12602" y="128963"/>
                  </a:lnTo>
                  <a:lnTo>
                    <a:pt x="16670" y="173090"/>
                  </a:lnTo>
                  <a:lnTo>
                    <a:pt x="18579" y="220339"/>
                  </a:lnTo>
                  <a:lnTo>
                    <a:pt x="19050" y="2857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9" name="SMARTInkShape-2899"/>
            <p:cNvSpPr/>
            <p:nvPr/>
          </p:nvSpPr>
          <p:spPr>
            <a:xfrm>
              <a:off x="8505825" y="6010275"/>
              <a:ext cx="66676" cy="390526"/>
            </a:xfrm>
            <a:custGeom>
              <a:avLst/>
              <a:gdLst/>
              <a:ahLst/>
              <a:cxnLst/>
              <a:rect l="0" t="0" r="0" b="0"/>
              <a:pathLst>
                <a:path w="66676" h="390526">
                  <a:moveTo>
                    <a:pt x="0" y="0"/>
                  </a:moveTo>
                  <a:lnTo>
                    <a:pt x="0" y="5057"/>
                  </a:lnTo>
                  <a:lnTo>
                    <a:pt x="5057" y="18314"/>
                  </a:lnTo>
                  <a:lnTo>
                    <a:pt x="13257" y="30591"/>
                  </a:lnTo>
                  <a:lnTo>
                    <a:pt x="17906" y="75697"/>
                  </a:lnTo>
                  <a:lnTo>
                    <a:pt x="18542" y="108785"/>
                  </a:lnTo>
                  <a:lnTo>
                    <a:pt x="23956" y="153000"/>
                  </a:lnTo>
                  <a:lnTo>
                    <a:pt x="29345" y="185476"/>
                  </a:lnTo>
                  <a:lnTo>
                    <a:pt x="34209" y="218958"/>
                  </a:lnTo>
                  <a:lnTo>
                    <a:pt x="38005" y="260550"/>
                  </a:lnTo>
                  <a:lnTo>
                    <a:pt x="45363" y="295570"/>
                  </a:lnTo>
                  <a:lnTo>
                    <a:pt x="54246" y="335344"/>
                  </a:lnTo>
                  <a:lnTo>
                    <a:pt x="66675" y="3905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0" name="SMARTInkShape-2900"/>
            <p:cNvSpPr/>
            <p:nvPr/>
          </p:nvSpPr>
          <p:spPr>
            <a:xfrm>
              <a:off x="7734300" y="5934075"/>
              <a:ext cx="66676" cy="314326"/>
            </a:xfrm>
            <a:custGeom>
              <a:avLst/>
              <a:gdLst/>
              <a:ahLst/>
              <a:cxnLst/>
              <a:rect l="0" t="0" r="0" b="0"/>
              <a:pathLst>
                <a:path w="66676" h="314326">
                  <a:moveTo>
                    <a:pt x="0" y="0"/>
                  </a:moveTo>
                  <a:lnTo>
                    <a:pt x="1059" y="9721"/>
                  </a:lnTo>
                  <a:lnTo>
                    <a:pt x="16247" y="52516"/>
                  </a:lnTo>
                  <a:lnTo>
                    <a:pt x="25826" y="99666"/>
                  </a:lnTo>
                  <a:lnTo>
                    <a:pt x="33089" y="144453"/>
                  </a:lnTo>
                  <a:lnTo>
                    <a:pt x="41672" y="182032"/>
                  </a:lnTo>
                  <a:lnTo>
                    <a:pt x="50918" y="226678"/>
                  </a:lnTo>
                  <a:lnTo>
                    <a:pt x="60360" y="268365"/>
                  </a:lnTo>
                  <a:lnTo>
                    <a:pt x="66675" y="3143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1" name="SMARTInkShape-2901"/>
            <p:cNvSpPr/>
            <p:nvPr/>
          </p:nvSpPr>
          <p:spPr>
            <a:xfrm>
              <a:off x="8524875" y="5964562"/>
              <a:ext cx="145778" cy="140964"/>
            </a:xfrm>
            <a:custGeom>
              <a:avLst/>
              <a:gdLst/>
              <a:ahLst/>
              <a:cxnLst/>
              <a:rect l="0" t="0" r="0" b="0"/>
              <a:pathLst>
                <a:path w="145778" h="140964">
                  <a:moveTo>
                    <a:pt x="0" y="55238"/>
                  </a:moveTo>
                  <a:lnTo>
                    <a:pt x="0" y="24647"/>
                  </a:lnTo>
                  <a:lnTo>
                    <a:pt x="2822" y="17653"/>
                  </a:lnTo>
                  <a:lnTo>
                    <a:pt x="5057" y="14307"/>
                  </a:lnTo>
                  <a:lnTo>
                    <a:pt x="23371" y="4540"/>
                  </a:lnTo>
                  <a:lnTo>
                    <a:pt x="48906" y="0"/>
                  </a:lnTo>
                  <a:lnTo>
                    <a:pt x="71523" y="3711"/>
                  </a:lnTo>
                  <a:lnTo>
                    <a:pt x="116833" y="25000"/>
                  </a:lnTo>
                  <a:lnTo>
                    <a:pt x="127068" y="33332"/>
                  </a:lnTo>
                  <a:lnTo>
                    <a:pt x="145641" y="62048"/>
                  </a:lnTo>
                  <a:lnTo>
                    <a:pt x="145777" y="69303"/>
                  </a:lnTo>
                  <a:lnTo>
                    <a:pt x="136914" y="92567"/>
                  </a:lnTo>
                  <a:lnTo>
                    <a:pt x="130349" y="102873"/>
                  </a:lnTo>
                  <a:lnTo>
                    <a:pt x="89209" y="124659"/>
                  </a:lnTo>
                  <a:lnTo>
                    <a:pt x="47625" y="14096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2" name="SMARTInkShape-2902"/>
            <p:cNvSpPr/>
            <p:nvPr/>
          </p:nvSpPr>
          <p:spPr>
            <a:xfrm>
              <a:off x="8191500" y="5916468"/>
              <a:ext cx="190501" cy="331933"/>
            </a:xfrm>
            <a:custGeom>
              <a:avLst/>
              <a:gdLst/>
              <a:ahLst/>
              <a:cxnLst/>
              <a:rect l="0" t="0" r="0" b="0"/>
              <a:pathLst>
                <a:path w="190501" h="331933">
                  <a:moveTo>
                    <a:pt x="0" y="36657"/>
                  </a:moveTo>
                  <a:lnTo>
                    <a:pt x="0" y="26544"/>
                  </a:lnTo>
                  <a:lnTo>
                    <a:pt x="2822" y="18757"/>
                  </a:lnTo>
                  <a:lnTo>
                    <a:pt x="5057" y="15199"/>
                  </a:lnTo>
                  <a:lnTo>
                    <a:pt x="18314" y="5134"/>
                  </a:lnTo>
                  <a:lnTo>
                    <a:pt x="35647" y="506"/>
                  </a:lnTo>
                  <a:lnTo>
                    <a:pt x="61526" y="0"/>
                  </a:lnTo>
                  <a:lnTo>
                    <a:pt x="78145" y="3785"/>
                  </a:lnTo>
                  <a:lnTo>
                    <a:pt x="113626" y="28988"/>
                  </a:lnTo>
                  <a:lnTo>
                    <a:pt x="133268" y="47908"/>
                  </a:lnTo>
                  <a:lnTo>
                    <a:pt x="138605" y="56827"/>
                  </a:lnTo>
                  <a:lnTo>
                    <a:pt x="137912" y="60687"/>
                  </a:lnTo>
                  <a:lnTo>
                    <a:pt x="131497" y="67798"/>
                  </a:lnTo>
                  <a:lnTo>
                    <a:pt x="101470" y="87532"/>
                  </a:lnTo>
                  <a:lnTo>
                    <a:pt x="61514" y="102720"/>
                  </a:lnTo>
                  <a:lnTo>
                    <a:pt x="39393" y="109854"/>
                  </a:lnTo>
                  <a:lnTo>
                    <a:pt x="12040" y="112681"/>
                  </a:lnTo>
                  <a:lnTo>
                    <a:pt x="11202" y="113798"/>
                  </a:lnTo>
                  <a:lnTo>
                    <a:pt x="10271" y="117861"/>
                  </a:lnTo>
                  <a:lnTo>
                    <a:pt x="15501" y="126017"/>
                  </a:lnTo>
                  <a:lnTo>
                    <a:pt x="51916" y="171227"/>
                  </a:lnTo>
                  <a:lnTo>
                    <a:pt x="88998" y="210052"/>
                  </a:lnTo>
                  <a:lnTo>
                    <a:pt x="117142" y="234753"/>
                  </a:lnTo>
                  <a:lnTo>
                    <a:pt x="152961" y="274401"/>
                  </a:lnTo>
                  <a:lnTo>
                    <a:pt x="190500" y="331932"/>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3" name="SMARTInkShape-2903"/>
            <p:cNvSpPr/>
            <p:nvPr/>
          </p:nvSpPr>
          <p:spPr>
            <a:xfrm>
              <a:off x="7762875" y="5972175"/>
              <a:ext cx="257176" cy="257176"/>
            </a:xfrm>
            <a:custGeom>
              <a:avLst/>
              <a:gdLst/>
              <a:ahLst/>
              <a:cxnLst/>
              <a:rect l="0" t="0" r="0" b="0"/>
              <a:pathLst>
                <a:path w="257176" h="257176">
                  <a:moveTo>
                    <a:pt x="0" y="0"/>
                  </a:moveTo>
                  <a:lnTo>
                    <a:pt x="5057" y="0"/>
                  </a:lnTo>
                  <a:lnTo>
                    <a:pt x="10361" y="2822"/>
                  </a:lnTo>
                  <a:lnTo>
                    <a:pt x="40000" y="30591"/>
                  </a:lnTo>
                  <a:lnTo>
                    <a:pt x="67343" y="72911"/>
                  </a:lnTo>
                  <a:lnTo>
                    <a:pt x="108859" y="119287"/>
                  </a:lnTo>
                  <a:lnTo>
                    <a:pt x="145072" y="162167"/>
                  </a:lnTo>
                  <a:lnTo>
                    <a:pt x="153729" y="167324"/>
                  </a:lnTo>
                  <a:lnTo>
                    <a:pt x="164553" y="170228"/>
                  </a:lnTo>
                  <a:lnTo>
                    <a:pt x="166852" y="169577"/>
                  </a:lnTo>
                  <a:lnTo>
                    <a:pt x="168384" y="168084"/>
                  </a:lnTo>
                  <a:lnTo>
                    <a:pt x="184528" y="127570"/>
                  </a:lnTo>
                  <a:lnTo>
                    <a:pt x="195866" y="87562"/>
                  </a:lnTo>
                  <a:lnTo>
                    <a:pt x="202026" y="53632"/>
                  </a:lnTo>
                  <a:lnTo>
                    <a:pt x="206206" y="42887"/>
                  </a:lnTo>
                  <a:lnTo>
                    <a:pt x="209617" y="27053"/>
                  </a:lnTo>
                  <a:lnTo>
                    <a:pt x="211711" y="24386"/>
                  </a:lnTo>
                  <a:lnTo>
                    <a:pt x="216860" y="21421"/>
                  </a:lnTo>
                  <a:lnTo>
                    <a:pt x="222677" y="20104"/>
                  </a:lnTo>
                  <a:lnTo>
                    <a:pt x="224651" y="20811"/>
                  </a:lnTo>
                  <a:lnTo>
                    <a:pt x="225968" y="22340"/>
                  </a:lnTo>
                  <a:lnTo>
                    <a:pt x="226845" y="24419"/>
                  </a:lnTo>
                  <a:lnTo>
                    <a:pt x="233503" y="64838"/>
                  </a:lnTo>
                  <a:lnTo>
                    <a:pt x="237517" y="109341"/>
                  </a:lnTo>
                  <a:lnTo>
                    <a:pt x="243061" y="151420"/>
                  </a:lnTo>
                  <a:lnTo>
                    <a:pt x="248440" y="196245"/>
                  </a:lnTo>
                  <a:lnTo>
                    <a:pt x="257175" y="2571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97" name="SMARTInkShape-Group378"/>
          <p:cNvGrpSpPr/>
          <p:nvPr/>
        </p:nvGrpSpPr>
        <p:grpSpPr>
          <a:xfrm>
            <a:off x="4019550" y="2924175"/>
            <a:ext cx="3457576" cy="3124201"/>
            <a:chOff x="4019550" y="2924175"/>
            <a:chExt cx="3457576" cy="3124201"/>
          </a:xfrm>
        </p:grpSpPr>
        <p:sp>
          <p:nvSpPr>
            <p:cNvPr id="2895" name="SMARTInkShape-2904"/>
            <p:cNvSpPr/>
            <p:nvPr/>
          </p:nvSpPr>
          <p:spPr>
            <a:xfrm>
              <a:off x="5218285" y="4084840"/>
              <a:ext cx="2258841" cy="1963536"/>
            </a:xfrm>
            <a:custGeom>
              <a:avLst/>
              <a:gdLst/>
              <a:ahLst/>
              <a:cxnLst/>
              <a:rect l="0" t="0" r="0" b="0"/>
              <a:pathLst>
                <a:path w="2258841" h="1963536">
                  <a:moveTo>
                    <a:pt x="0" y="0"/>
                  </a:moveTo>
                  <a:lnTo>
                    <a:pt x="36242" y="36219"/>
                  </a:lnTo>
                  <a:lnTo>
                    <a:pt x="79790" y="79762"/>
                  </a:lnTo>
                  <a:lnTo>
                    <a:pt x="116360" y="113508"/>
                  </a:lnTo>
                  <a:lnTo>
                    <a:pt x="161586" y="158411"/>
                  </a:lnTo>
                  <a:lnTo>
                    <a:pt x="208698" y="201501"/>
                  </a:lnTo>
                  <a:lnTo>
                    <a:pt x="255947" y="246858"/>
                  </a:lnTo>
                  <a:lnTo>
                    <a:pt x="301225" y="291761"/>
                  </a:lnTo>
                  <a:lnTo>
                    <a:pt x="338368" y="323784"/>
                  </a:lnTo>
                  <a:lnTo>
                    <a:pt x="382300" y="364107"/>
                  </a:lnTo>
                  <a:lnTo>
                    <a:pt x="427822" y="408917"/>
                  </a:lnTo>
                  <a:lnTo>
                    <a:pt x="472758" y="448657"/>
                  </a:lnTo>
                  <a:lnTo>
                    <a:pt x="509843" y="477516"/>
                  </a:lnTo>
                  <a:lnTo>
                    <a:pt x="553753" y="522257"/>
                  </a:lnTo>
                  <a:lnTo>
                    <a:pt x="599273" y="562767"/>
                  </a:lnTo>
                  <a:lnTo>
                    <a:pt x="639152" y="601343"/>
                  </a:lnTo>
                  <a:lnTo>
                    <a:pt x="684149" y="639537"/>
                  </a:lnTo>
                  <a:lnTo>
                    <a:pt x="724709" y="677655"/>
                  </a:lnTo>
                  <a:lnTo>
                    <a:pt x="763295" y="710703"/>
                  </a:lnTo>
                  <a:lnTo>
                    <a:pt x="801491" y="745218"/>
                  </a:lnTo>
                  <a:lnTo>
                    <a:pt x="842432" y="779787"/>
                  </a:lnTo>
                  <a:lnTo>
                    <a:pt x="889336" y="814895"/>
                  </a:lnTo>
                  <a:lnTo>
                    <a:pt x="935141" y="854090"/>
                  </a:lnTo>
                  <a:lnTo>
                    <a:pt x="982526" y="894569"/>
                  </a:lnTo>
                  <a:lnTo>
                    <a:pt x="1008254" y="917965"/>
                  </a:lnTo>
                  <a:lnTo>
                    <a:pt x="1048991" y="956093"/>
                  </a:lnTo>
                  <a:lnTo>
                    <a:pt x="1088706" y="993740"/>
                  </a:lnTo>
                  <a:lnTo>
                    <a:pt x="1127540" y="1029480"/>
                  </a:lnTo>
                  <a:lnTo>
                    <a:pt x="1172345" y="1068132"/>
                  </a:lnTo>
                  <a:lnTo>
                    <a:pt x="1213856" y="1106280"/>
                  </a:lnTo>
                  <a:lnTo>
                    <a:pt x="1260944" y="1144384"/>
                  </a:lnTo>
                  <a:lnTo>
                    <a:pt x="1305700" y="1182485"/>
                  </a:lnTo>
                  <a:lnTo>
                    <a:pt x="1350569" y="1226739"/>
                  </a:lnTo>
                  <a:lnTo>
                    <a:pt x="1392239" y="1265562"/>
                  </a:lnTo>
                  <a:lnTo>
                    <a:pt x="1436525" y="1298481"/>
                  </a:lnTo>
                  <a:lnTo>
                    <a:pt x="1482817" y="1335282"/>
                  </a:lnTo>
                  <a:lnTo>
                    <a:pt x="1530325" y="1378325"/>
                  </a:lnTo>
                  <a:lnTo>
                    <a:pt x="1555787" y="1400590"/>
                  </a:lnTo>
                  <a:lnTo>
                    <a:pt x="1593488" y="1431929"/>
                  </a:lnTo>
                  <a:lnTo>
                    <a:pt x="1637072" y="1467592"/>
                  </a:lnTo>
                  <a:lnTo>
                    <a:pt x="1676996" y="1492688"/>
                  </a:lnTo>
                  <a:lnTo>
                    <a:pt x="1720743" y="1530759"/>
                  </a:lnTo>
                  <a:lnTo>
                    <a:pt x="1766459" y="1568422"/>
                  </a:lnTo>
                  <a:lnTo>
                    <a:pt x="1810585" y="1603169"/>
                  </a:lnTo>
                  <a:lnTo>
                    <a:pt x="1856989" y="1640090"/>
                  </a:lnTo>
                  <a:lnTo>
                    <a:pt x="1901121" y="1669189"/>
                  </a:lnTo>
                  <a:lnTo>
                    <a:pt x="1945072" y="1707737"/>
                  </a:lnTo>
                  <a:lnTo>
                    <a:pt x="1990097" y="1745503"/>
                  </a:lnTo>
                  <a:lnTo>
                    <a:pt x="2036820" y="1784204"/>
                  </a:lnTo>
                  <a:lnTo>
                    <a:pt x="2083150" y="1817571"/>
                  </a:lnTo>
                  <a:lnTo>
                    <a:pt x="2128436" y="1851412"/>
                  </a:lnTo>
                  <a:lnTo>
                    <a:pt x="2170879" y="1885611"/>
                  </a:lnTo>
                  <a:lnTo>
                    <a:pt x="2213179" y="1919243"/>
                  </a:lnTo>
                  <a:lnTo>
                    <a:pt x="2258840" y="196353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6" name="SMARTInkShape-2905"/>
            <p:cNvSpPr/>
            <p:nvPr/>
          </p:nvSpPr>
          <p:spPr>
            <a:xfrm>
              <a:off x="4019550" y="2924175"/>
              <a:ext cx="1094030" cy="1057196"/>
            </a:xfrm>
            <a:custGeom>
              <a:avLst/>
              <a:gdLst/>
              <a:ahLst/>
              <a:cxnLst/>
              <a:rect l="0" t="0" r="0" b="0"/>
              <a:pathLst>
                <a:path w="1094030" h="1057196">
                  <a:moveTo>
                    <a:pt x="0" y="0"/>
                  </a:moveTo>
                  <a:lnTo>
                    <a:pt x="5057" y="0"/>
                  </a:lnTo>
                  <a:lnTo>
                    <a:pt x="10361" y="2822"/>
                  </a:lnTo>
                  <a:lnTo>
                    <a:pt x="57552" y="42562"/>
                  </a:lnTo>
                  <a:lnTo>
                    <a:pt x="103277" y="85801"/>
                  </a:lnTo>
                  <a:lnTo>
                    <a:pt x="142874" y="130577"/>
                  </a:lnTo>
                  <a:lnTo>
                    <a:pt x="190417" y="174103"/>
                  </a:lnTo>
                  <a:lnTo>
                    <a:pt x="232547" y="219225"/>
                  </a:lnTo>
                  <a:lnTo>
                    <a:pt x="276745" y="258658"/>
                  </a:lnTo>
                  <a:lnTo>
                    <a:pt x="316380" y="297456"/>
                  </a:lnTo>
                  <a:lnTo>
                    <a:pt x="363279" y="336641"/>
                  </a:lnTo>
                  <a:lnTo>
                    <a:pt x="407642" y="369298"/>
                  </a:lnTo>
                  <a:lnTo>
                    <a:pt x="437577" y="395524"/>
                  </a:lnTo>
                  <a:lnTo>
                    <a:pt x="476137" y="432200"/>
                  </a:lnTo>
                  <a:lnTo>
                    <a:pt x="509848" y="458259"/>
                  </a:lnTo>
                  <a:lnTo>
                    <a:pt x="516640" y="467431"/>
                  </a:lnTo>
                  <a:lnTo>
                    <a:pt x="520111" y="476721"/>
                  </a:lnTo>
                  <a:lnTo>
                    <a:pt x="521365" y="486089"/>
                  </a:lnTo>
                  <a:lnTo>
                    <a:pt x="531226" y="504965"/>
                  </a:lnTo>
                  <a:lnTo>
                    <a:pt x="568484" y="548009"/>
                  </a:lnTo>
                  <a:lnTo>
                    <a:pt x="610062" y="590731"/>
                  </a:lnTo>
                  <a:lnTo>
                    <a:pt x="645603" y="625411"/>
                  </a:lnTo>
                  <a:lnTo>
                    <a:pt x="682945" y="657323"/>
                  </a:lnTo>
                  <a:lnTo>
                    <a:pt x="719761" y="692062"/>
                  </a:lnTo>
                  <a:lnTo>
                    <a:pt x="764005" y="735603"/>
                  </a:lnTo>
                  <a:lnTo>
                    <a:pt x="808140" y="779599"/>
                  </a:lnTo>
                  <a:lnTo>
                    <a:pt x="855036" y="826467"/>
                  </a:lnTo>
                  <a:lnTo>
                    <a:pt x="902243" y="873669"/>
                  </a:lnTo>
                  <a:lnTo>
                    <a:pt x="947511" y="918937"/>
                  </a:lnTo>
                  <a:lnTo>
                    <a:pt x="990673" y="962098"/>
                  </a:lnTo>
                  <a:lnTo>
                    <a:pt x="1026487" y="996854"/>
                  </a:lnTo>
                  <a:lnTo>
                    <a:pt x="1063910" y="1028789"/>
                  </a:lnTo>
                  <a:lnTo>
                    <a:pt x="1094029" y="105719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08" name="SMARTInkShape-Group379"/>
          <p:cNvGrpSpPr/>
          <p:nvPr/>
        </p:nvGrpSpPr>
        <p:grpSpPr>
          <a:xfrm>
            <a:off x="2754049" y="2964786"/>
            <a:ext cx="5466027" cy="3883690"/>
            <a:chOff x="2754049" y="2964786"/>
            <a:chExt cx="5466027" cy="3883690"/>
          </a:xfrm>
        </p:grpSpPr>
        <p:sp>
          <p:nvSpPr>
            <p:cNvPr id="2898" name="SMARTInkShape-2906"/>
            <p:cNvSpPr/>
            <p:nvPr/>
          </p:nvSpPr>
          <p:spPr>
            <a:xfrm>
              <a:off x="3495675" y="3448050"/>
              <a:ext cx="3495676" cy="1866901"/>
            </a:xfrm>
            <a:custGeom>
              <a:avLst/>
              <a:gdLst/>
              <a:ahLst/>
              <a:cxnLst/>
              <a:rect l="0" t="0" r="0" b="0"/>
              <a:pathLst>
                <a:path w="3495676" h="1866901">
                  <a:moveTo>
                    <a:pt x="0" y="1866900"/>
                  </a:moveTo>
                  <a:lnTo>
                    <a:pt x="5057" y="1861844"/>
                  </a:lnTo>
                  <a:lnTo>
                    <a:pt x="45970" y="1840332"/>
                  </a:lnTo>
                  <a:lnTo>
                    <a:pt x="87907" y="1818417"/>
                  </a:lnTo>
                  <a:lnTo>
                    <a:pt x="126843" y="1793706"/>
                  </a:lnTo>
                  <a:lnTo>
                    <a:pt x="163407" y="1774775"/>
                  </a:lnTo>
                  <a:lnTo>
                    <a:pt x="207755" y="1755759"/>
                  </a:lnTo>
                  <a:lnTo>
                    <a:pt x="254939" y="1731430"/>
                  </a:lnTo>
                  <a:lnTo>
                    <a:pt x="294834" y="1712513"/>
                  </a:lnTo>
                  <a:lnTo>
                    <a:pt x="338344" y="1693764"/>
                  </a:lnTo>
                  <a:lnTo>
                    <a:pt x="381159" y="1673323"/>
                  </a:lnTo>
                  <a:lnTo>
                    <a:pt x="416913" y="1660437"/>
                  </a:lnTo>
                  <a:lnTo>
                    <a:pt x="464098" y="1637656"/>
                  </a:lnTo>
                  <a:lnTo>
                    <a:pt x="509363" y="1612773"/>
                  </a:lnTo>
                  <a:lnTo>
                    <a:pt x="546504" y="1593813"/>
                  </a:lnTo>
                  <a:lnTo>
                    <a:pt x="584320" y="1574789"/>
                  </a:lnTo>
                  <a:lnTo>
                    <a:pt x="627392" y="1555747"/>
                  </a:lnTo>
                  <a:lnTo>
                    <a:pt x="668612" y="1536698"/>
                  </a:lnTo>
                  <a:lnTo>
                    <a:pt x="712692" y="1517650"/>
                  </a:lnTo>
                  <a:lnTo>
                    <a:pt x="754211" y="1498600"/>
                  </a:lnTo>
                  <a:lnTo>
                    <a:pt x="793324" y="1479550"/>
                  </a:lnTo>
                  <a:lnTo>
                    <a:pt x="831724" y="1455444"/>
                  </a:lnTo>
                  <a:lnTo>
                    <a:pt x="874969" y="1433249"/>
                  </a:lnTo>
                  <a:lnTo>
                    <a:pt x="916240" y="1413268"/>
                  </a:lnTo>
                  <a:lnTo>
                    <a:pt x="960336" y="1393941"/>
                  </a:lnTo>
                  <a:lnTo>
                    <a:pt x="1006915" y="1374809"/>
                  </a:lnTo>
                  <a:lnTo>
                    <a:pt x="1049174" y="1350679"/>
                  </a:lnTo>
                  <a:lnTo>
                    <a:pt x="1093563" y="1328477"/>
                  </a:lnTo>
                  <a:lnTo>
                    <a:pt x="1140229" y="1308493"/>
                  </a:lnTo>
                  <a:lnTo>
                    <a:pt x="1187570" y="1284110"/>
                  </a:lnTo>
                  <a:lnTo>
                    <a:pt x="1235111" y="1261833"/>
                  </a:lnTo>
                  <a:lnTo>
                    <a:pt x="1269663" y="1245557"/>
                  </a:lnTo>
                  <a:lnTo>
                    <a:pt x="1305128" y="1228797"/>
                  </a:lnTo>
                  <a:lnTo>
                    <a:pt x="1338529" y="1214293"/>
                  </a:lnTo>
                  <a:lnTo>
                    <a:pt x="1382026" y="1194228"/>
                  </a:lnTo>
                  <a:lnTo>
                    <a:pt x="1426783" y="1169820"/>
                  </a:lnTo>
                  <a:lnTo>
                    <a:pt x="1473558" y="1142480"/>
                  </a:lnTo>
                  <a:lnTo>
                    <a:pt x="1520931" y="1119327"/>
                  </a:lnTo>
                  <a:lnTo>
                    <a:pt x="1563425" y="1094005"/>
                  </a:lnTo>
                  <a:lnTo>
                    <a:pt x="1607882" y="1071450"/>
                  </a:lnTo>
                  <a:lnTo>
                    <a:pt x="1654570" y="1046306"/>
                  </a:lnTo>
                  <a:lnTo>
                    <a:pt x="1696861" y="1023803"/>
                  </a:lnTo>
                  <a:lnTo>
                    <a:pt x="1741259" y="998674"/>
                  </a:lnTo>
                  <a:lnTo>
                    <a:pt x="1782871" y="976177"/>
                  </a:lnTo>
                  <a:lnTo>
                    <a:pt x="1822012" y="956105"/>
                  </a:lnTo>
                  <a:lnTo>
                    <a:pt x="1865476" y="931696"/>
                  </a:lnTo>
                  <a:lnTo>
                    <a:pt x="1906813" y="904356"/>
                  </a:lnTo>
                  <a:lnTo>
                    <a:pt x="1950927" y="876146"/>
                  </a:lnTo>
                  <a:lnTo>
                    <a:pt x="1997513" y="852736"/>
                  </a:lnTo>
                  <a:lnTo>
                    <a:pt x="2039773" y="827337"/>
                  </a:lnTo>
                  <a:lnTo>
                    <a:pt x="2079106" y="804760"/>
                  </a:lnTo>
                  <a:lnTo>
                    <a:pt x="2117572" y="779609"/>
                  </a:lnTo>
                  <a:lnTo>
                    <a:pt x="2155779" y="757105"/>
                  </a:lnTo>
                  <a:lnTo>
                    <a:pt x="2193911" y="731975"/>
                  </a:lnTo>
                  <a:lnTo>
                    <a:pt x="2237077" y="709477"/>
                  </a:lnTo>
                  <a:lnTo>
                    <a:pt x="2278325" y="684349"/>
                  </a:lnTo>
                  <a:lnTo>
                    <a:pt x="2317357" y="661851"/>
                  </a:lnTo>
                  <a:lnTo>
                    <a:pt x="2355734" y="636724"/>
                  </a:lnTo>
                  <a:lnTo>
                    <a:pt x="2393916" y="609170"/>
                  </a:lnTo>
                  <a:lnTo>
                    <a:pt x="2432040" y="585954"/>
                  </a:lnTo>
                  <a:lnTo>
                    <a:pt x="2470147" y="565670"/>
                  </a:lnTo>
                  <a:lnTo>
                    <a:pt x="2508248" y="541198"/>
                  </a:lnTo>
                  <a:lnTo>
                    <a:pt x="2546350" y="518895"/>
                  </a:lnTo>
                  <a:lnTo>
                    <a:pt x="2584450" y="493825"/>
                  </a:lnTo>
                  <a:lnTo>
                    <a:pt x="2622550" y="471344"/>
                  </a:lnTo>
                  <a:lnTo>
                    <a:pt x="2660650" y="451278"/>
                  </a:lnTo>
                  <a:lnTo>
                    <a:pt x="2698750" y="426870"/>
                  </a:lnTo>
                  <a:lnTo>
                    <a:pt x="2736850" y="404587"/>
                  </a:lnTo>
                  <a:lnTo>
                    <a:pt x="2781104" y="378094"/>
                  </a:lnTo>
                  <a:lnTo>
                    <a:pt x="2817108" y="358855"/>
                  </a:lnTo>
                  <a:lnTo>
                    <a:pt x="2854587" y="338690"/>
                  </a:lnTo>
                  <a:lnTo>
                    <a:pt x="2892503" y="314136"/>
                  </a:lnTo>
                  <a:lnTo>
                    <a:pt x="2930548" y="292985"/>
                  </a:lnTo>
                  <a:lnTo>
                    <a:pt x="2968632" y="273312"/>
                  </a:lnTo>
                  <a:lnTo>
                    <a:pt x="3006727" y="254078"/>
                  </a:lnTo>
                  <a:lnTo>
                    <a:pt x="3044826" y="233914"/>
                  </a:lnTo>
                  <a:lnTo>
                    <a:pt x="3082925" y="209361"/>
                  </a:lnTo>
                  <a:lnTo>
                    <a:pt x="3121025" y="188210"/>
                  </a:lnTo>
                  <a:lnTo>
                    <a:pt x="3159125" y="168537"/>
                  </a:lnTo>
                  <a:lnTo>
                    <a:pt x="3197225" y="149303"/>
                  </a:lnTo>
                  <a:lnTo>
                    <a:pt x="3235325" y="130198"/>
                  </a:lnTo>
                  <a:lnTo>
                    <a:pt x="3272366" y="111132"/>
                  </a:lnTo>
                  <a:lnTo>
                    <a:pt x="3316686" y="85727"/>
                  </a:lnTo>
                  <a:lnTo>
                    <a:pt x="3360835" y="60325"/>
                  </a:lnTo>
                  <a:lnTo>
                    <a:pt x="3400130" y="42529"/>
                  </a:lnTo>
                  <a:lnTo>
                    <a:pt x="3438467" y="26000"/>
                  </a:lnTo>
                  <a:lnTo>
                    <a:pt x="3495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9" name="SMARTInkShape-2907"/>
            <p:cNvSpPr/>
            <p:nvPr/>
          </p:nvSpPr>
          <p:spPr>
            <a:xfrm>
              <a:off x="3229091" y="3048000"/>
              <a:ext cx="4600460" cy="3600451"/>
            </a:xfrm>
            <a:custGeom>
              <a:avLst/>
              <a:gdLst/>
              <a:ahLst/>
              <a:cxnLst/>
              <a:rect l="0" t="0" r="0" b="0"/>
              <a:pathLst>
                <a:path w="4600460" h="3600451">
                  <a:moveTo>
                    <a:pt x="9409" y="0"/>
                  </a:moveTo>
                  <a:lnTo>
                    <a:pt x="0" y="0"/>
                  </a:lnTo>
                  <a:lnTo>
                    <a:pt x="7439" y="17900"/>
                  </a:lnTo>
                  <a:lnTo>
                    <a:pt x="12058" y="61544"/>
                  </a:lnTo>
                  <a:lnTo>
                    <a:pt x="17576" y="98705"/>
                  </a:lnTo>
                  <a:lnTo>
                    <a:pt x="18532" y="134962"/>
                  </a:lnTo>
                  <a:lnTo>
                    <a:pt x="25400" y="179412"/>
                  </a:lnTo>
                  <a:lnTo>
                    <a:pt x="30677" y="221588"/>
                  </a:lnTo>
                  <a:lnTo>
                    <a:pt x="36541" y="265315"/>
                  </a:lnTo>
                  <a:lnTo>
                    <a:pt x="42613" y="299921"/>
                  </a:lnTo>
                  <a:lnTo>
                    <a:pt x="46058" y="342043"/>
                  </a:lnTo>
                  <a:lnTo>
                    <a:pt x="35576" y="369683"/>
                  </a:lnTo>
                  <a:lnTo>
                    <a:pt x="21039" y="396079"/>
                  </a:lnTo>
                  <a:lnTo>
                    <a:pt x="12855" y="435797"/>
                  </a:lnTo>
                  <a:lnTo>
                    <a:pt x="11488" y="480609"/>
                  </a:lnTo>
                  <a:lnTo>
                    <a:pt x="16257" y="526343"/>
                  </a:lnTo>
                  <a:lnTo>
                    <a:pt x="18141" y="568233"/>
                  </a:lnTo>
                  <a:lnTo>
                    <a:pt x="19758" y="614747"/>
                  </a:lnTo>
                  <a:lnTo>
                    <a:pt x="23886" y="649987"/>
                  </a:lnTo>
                  <a:lnTo>
                    <a:pt x="26427" y="683994"/>
                  </a:lnTo>
                  <a:lnTo>
                    <a:pt x="27556" y="716748"/>
                  </a:lnTo>
                  <a:lnTo>
                    <a:pt x="28057" y="748943"/>
                  </a:lnTo>
                  <a:lnTo>
                    <a:pt x="31103" y="783714"/>
                  </a:lnTo>
                  <a:lnTo>
                    <a:pt x="34926" y="819276"/>
                  </a:lnTo>
                  <a:lnTo>
                    <a:pt x="36625" y="852720"/>
                  </a:lnTo>
                  <a:lnTo>
                    <a:pt x="40202" y="888045"/>
                  </a:lnTo>
                  <a:lnTo>
                    <a:pt x="45320" y="923853"/>
                  </a:lnTo>
                  <a:lnTo>
                    <a:pt x="51122" y="957407"/>
                  </a:lnTo>
                  <a:lnTo>
                    <a:pt x="54407" y="992780"/>
                  </a:lnTo>
                  <a:lnTo>
                    <a:pt x="56925" y="1028611"/>
                  </a:lnTo>
                  <a:lnTo>
                    <a:pt x="61572" y="1062174"/>
                  </a:lnTo>
                  <a:lnTo>
                    <a:pt x="64342" y="1097553"/>
                  </a:lnTo>
                  <a:lnTo>
                    <a:pt x="66632" y="1133385"/>
                  </a:lnTo>
                  <a:lnTo>
                    <a:pt x="71178" y="1166949"/>
                  </a:lnTo>
                  <a:lnTo>
                    <a:pt x="76725" y="1202327"/>
                  </a:lnTo>
                  <a:lnTo>
                    <a:pt x="81661" y="1238159"/>
                  </a:lnTo>
                  <a:lnTo>
                    <a:pt x="83854" y="1271724"/>
                  </a:lnTo>
                  <a:lnTo>
                    <a:pt x="87652" y="1307102"/>
                  </a:lnTo>
                  <a:lnTo>
                    <a:pt x="91808" y="1343993"/>
                  </a:lnTo>
                  <a:lnTo>
                    <a:pt x="93656" y="1381555"/>
                  </a:lnTo>
                  <a:lnTo>
                    <a:pt x="97299" y="1419416"/>
                  </a:lnTo>
                  <a:lnTo>
                    <a:pt x="101388" y="1457410"/>
                  </a:lnTo>
                  <a:lnTo>
                    <a:pt x="103205" y="1495463"/>
                  </a:lnTo>
                  <a:lnTo>
                    <a:pt x="106835" y="1530719"/>
                  </a:lnTo>
                  <a:lnTo>
                    <a:pt x="110918" y="1565087"/>
                  </a:lnTo>
                  <a:lnTo>
                    <a:pt x="112732" y="1601527"/>
                  </a:lnTo>
                  <a:lnTo>
                    <a:pt x="116361" y="1636068"/>
                  </a:lnTo>
                  <a:lnTo>
                    <a:pt x="120443" y="1670116"/>
                  </a:lnTo>
                  <a:lnTo>
                    <a:pt x="122258" y="1706415"/>
                  </a:lnTo>
                  <a:lnTo>
                    <a:pt x="123064" y="1740893"/>
                  </a:lnTo>
                  <a:lnTo>
                    <a:pt x="124481" y="1774913"/>
                  </a:lnTo>
                  <a:lnTo>
                    <a:pt x="128638" y="1811200"/>
                  </a:lnTo>
                  <a:lnTo>
                    <a:pt x="131191" y="1848494"/>
                  </a:lnTo>
                  <a:lnTo>
                    <a:pt x="132326" y="1885178"/>
                  </a:lnTo>
                  <a:lnTo>
                    <a:pt x="132831" y="1919121"/>
                  </a:lnTo>
                  <a:lnTo>
                    <a:pt x="133055" y="1951845"/>
                  </a:lnTo>
                  <a:lnTo>
                    <a:pt x="134213" y="1985087"/>
                  </a:lnTo>
                  <a:lnTo>
                    <a:pt x="138255" y="2021027"/>
                  </a:lnTo>
                  <a:lnTo>
                    <a:pt x="140758" y="2055345"/>
                  </a:lnTo>
                  <a:lnTo>
                    <a:pt x="142928" y="2088237"/>
                  </a:lnTo>
                  <a:lnTo>
                    <a:pt x="147420" y="2120495"/>
                  </a:lnTo>
                  <a:lnTo>
                    <a:pt x="150122" y="2155292"/>
                  </a:lnTo>
                  <a:lnTo>
                    <a:pt x="151323" y="2190865"/>
                  </a:lnTo>
                  <a:lnTo>
                    <a:pt x="151857" y="2224315"/>
                  </a:lnTo>
                  <a:lnTo>
                    <a:pt x="152094" y="2259643"/>
                  </a:lnTo>
                  <a:lnTo>
                    <a:pt x="152200" y="2295452"/>
                  </a:lnTo>
                  <a:lnTo>
                    <a:pt x="152246" y="2329007"/>
                  </a:lnTo>
                  <a:lnTo>
                    <a:pt x="152267" y="2361559"/>
                  </a:lnTo>
                  <a:lnTo>
                    <a:pt x="152276" y="2394724"/>
                  </a:lnTo>
                  <a:lnTo>
                    <a:pt x="152281" y="2430630"/>
                  </a:lnTo>
                  <a:lnTo>
                    <a:pt x="149460" y="2467755"/>
                  </a:lnTo>
                  <a:lnTo>
                    <a:pt x="145737" y="2504363"/>
                  </a:lnTo>
                  <a:lnTo>
                    <a:pt x="144083" y="2538272"/>
                  </a:lnTo>
                  <a:lnTo>
                    <a:pt x="143347" y="2573805"/>
                  </a:lnTo>
                  <a:lnTo>
                    <a:pt x="143021" y="2609705"/>
                  </a:lnTo>
                  <a:lnTo>
                    <a:pt x="142875" y="2643300"/>
                  </a:lnTo>
                  <a:lnTo>
                    <a:pt x="142811" y="2675868"/>
                  </a:lnTo>
                  <a:lnTo>
                    <a:pt x="142782" y="2707984"/>
                  </a:lnTo>
                  <a:lnTo>
                    <a:pt x="142769" y="2739896"/>
                  </a:lnTo>
                  <a:lnTo>
                    <a:pt x="139941" y="2771718"/>
                  </a:lnTo>
                  <a:lnTo>
                    <a:pt x="136215" y="2803500"/>
                  </a:lnTo>
                  <a:lnTo>
                    <a:pt x="134559" y="2835263"/>
                  </a:lnTo>
                  <a:lnTo>
                    <a:pt x="133823" y="2867020"/>
                  </a:lnTo>
                  <a:lnTo>
                    <a:pt x="133496" y="2898773"/>
                  </a:lnTo>
                  <a:lnTo>
                    <a:pt x="133312" y="2945341"/>
                  </a:lnTo>
                  <a:lnTo>
                    <a:pt x="133257" y="2986421"/>
                  </a:lnTo>
                  <a:lnTo>
                    <a:pt x="133241" y="3025403"/>
                  </a:lnTo>
                  <a:lnTo>
                    <a:pt x="133236" y="3063765"/>
                  </a:lnTo>
                  <a:lnTo>
                    <a:pt x="133235" y="3104059"/>
                  </a:lnTo>
                  <a:lnTo>
                    <a:pt x="133234" y="3137474"/>
                  </a:lnTo>
                  <a:lnTo>
                    <a:pt x="133234" y="3173491"/>
                  </a:lnTo>
                  <a:lnTo>
                    <a:pt x="133234" y="3215358"/>
                  </a:lnTo>
                  <a:lnTo>
                    <a:pt x="134292" y="3256149"/>
                  </a:lnTo>
                  <a:lnTo>
                    <a:pt x="138291" y="3266804"/>
                  </a:lnTo>
                  <a:lnTo>
                    <a:pt x="155624" y="3288998"/>
                  </a:lnTo>
                  <a:lnTo>
                    <a:pt x="164705" y="3292694"/>
                  </a:lnTo>
                  <a:lnTo>
                    <a:pt x="170090" y="3293679"/>
                  </a:lnTo>
                  <a:lnTo>
                    <a:pt x="192837" y="3290010"/>
                  </a:lnTo>
                  <a:lnTo>
                    <a:pt x="239548" y="3273209"/>
                  </a:lnTo>
                  <a:lnTo>
                    <a:pt x="277153" y="3268892"/>
                  </a:lnTo>
                  <a:lnTo>
                    <a:pt x="311696" y="3267613"/>
                  </a:lnTo>
                  <a:lnTo>
                    <a:pt x="343431" y="3267315"/>
                  </a:lnTo>
                  <a:lnTo>
                    <a:pt x="382230" y="3267181"/>
                  </a:lnTo>
                  <a:lnTo>
                    <a:pt x="424168" y="3267122"/>
                  </a:lnTo>
                  <a:lnTo>
                    <a:pt x="459035" y="3267096"/>
                  </a:lnTo>
                  <a:lnTo>
                    <a:pt x="502465" y="3267081"/>
                  </a:lnTo>
                  <a:lnTo>
                    <a:pt x="542144" y="3267077"/>
                  </a:lnTo>
                  <a:lnTo>
                    <a:pt x="583534" y="3267076"/>
                  </a:lnTo>
                  <a:lnTo>
                    <a:pt x="626490" y="3267075"/>
                  </a:lnTo>
                  <a:lnTo>
                    <a:pt x="671672" y="3267075"/>
                  </a:lnTo>
                  <a:lnTo>
                    <a:pt x="705915" y="3267075"/>
                  </a:lnTo>
                  <a:lnTo>
                    <a:pt x="738773" y="3267075"/>
                  </a:lnTo>
                  <a:lnTo>
                    <a:pt x="771015" y="3269897"/>
                  </a:lnTo>
                  <a:lnTo>
                    <a:pt x="802984" y="3273621"/>
                  </a:lnTo>
                  <a:lnTo>
                    <a:pt x="834831" y="3275276"/>
                  </a:lnTo>
                  <a:lnTo>
                    <a:pt x="866625" y="3278834"/>
                  </a:lnTo>
                  <a:lnTo>
                    <a:pt x="899452" y="3282885"/>
                  </a:lnTo>
                  <a:lnTo>
                    <a:pt x="935209" y="3284685"/>
                  </a:lnTo>
                  <a:lnTo>
                    <a:pt x="969445" y="3285485"/>
                  </a:lnTo>
                  <a:lnTo>
                    <a:pt x="1003358" y="3286899"/>
                  </a:lnTo>
                  <a:lnTo>
                    <a:pt x="1039598" y="3291055"/>
                  </a:lnTo>
                  <a:lnTo>
                    <a:pt x="1076871" y="3293607"/>
                  </a:lnTo>
                  <a:lnTo>
                    <a:pt x="1113545" y="3295800"/>
                  </a:lnTo>
                  <a:lnTo>
                    <a:pt x="1147483" y="3300302"/>
                  </a:lnTo>
                  <a:lnTo>
                    <a:pt x="1183028" y="3303010"/>
                  </a:lnTo>
                  <a:lnTo>
                    <a:pt x="1219992" y="3305271"/>
                  </a:lnTo>
                  <a:lnTo>
                    <a:pt x="1257588" y="3309804"/>
                  </a:lnTo>
                  <a:lnTo>
                    <a:pt x="1295463" y="3312524"/>
                  </a:lnTo>
                  <a:lnTo>
                    <a:pt x="1333464" y="3314791"/>
                  </a:lnTo>
                  <a:lnTo>
                    <a:pt x="1371520" y="3319327"/>
                  </a:lnTo>
                  <a:lnTo>
                    <a:pt x="1412422" y="3322048"/>
                  </a:lnTo>
                  <a:lnTo>
                    <a:pt x="1454237" y="3324316"/>
                  </a:lnTo>
                  <a:lnTo>
                    <a:pt x="1493988" y="3328851"/>
                  </a:lnTo>
                  <a:lnTo>
                    <a:pt x="1532822" y="3334395"/>
                  </a:lnTo>
                  <a:lnTo>
                    <a:pt x="1572306" y="3339328"/>
                  </a:lnTo>
                  <a:lnTo>
                    <a:pt x="1614550" y="3341521"/>
                  </a:lnTo>
                  <a:lnTo>
                    <a:pt x="1655196" y="3345318"/>
                  </a:lnTo>
                  <a:lnTo>
                    <a:pt x="1694428" y="3350533"/>
                  </a:lnTo>
                  <a:lnTo>
                    <a:pt x="1733032" y="3356378"/>
                  </a:lnTo>
                  <a:lnTo>
                    <a:pt x="1774177" y="3365326"/>
                  </a:lnTo>
                  <a:lnTo>
                    <a:pt x="1816100" y="3374242"/>
                  </a:lnTo>
                  <a:lnTo>
                    <a:pt x="1855900" y="3378205"/>
                  </a:lnTo>
                  <a:lnTo>
                    <a:pt x="1897577" y="3382788"/>
                  </a:lnTo>
                  <a:lnTo>
                    <a:pt x="1940795" y="3388353"/>
                  </a:lnTo>
                  <a:lnTo>
                    <a:pt x="1984697" y="3394354"/>
                  </a:lnTo>
                  <a:lnTo>
                    <a:pt x="2026082" y="3400549"/>
                  </a:lnTo>
                  <a:lnTo>
                    <a:pt x="2066700" y="3406830"/>
                  </a:lnTo>
                  <a:lnTo>
                    <a:pt x="2109447" y="3413149"/>
                  </a:lnTo>
                  <a:lnTo>
                    <a:pt x="2153140" y="3419486"/>
                  </a:lnTo>
                  <a:lnTo>
                    <a:pt x="2197253" y="3425830"/>
                  </a:lnTo>
                  <a:lnTo>
                    <a:pt x="2241553" y="3432177"/>
                  </a:lnTo>
                  <a:lnTo>
                    <a:pt x="2285937" y="3438526"/>
                  </a:lnTo>
                  <a:lnTo>
                    <a:pt x="2330357" y="3444875"/>
                  </a:lnTo>
                  <a:lnTo>
                    <a:pt x="2374795" y="3451225"/>
                  </a:lnTo>
                  <a:lnTo>
                    <a:pt x="2419239" y="3457575"/>
                  </a:lnTo>
                  <a:lnTo>
                    <a:pt x="2463686" y="3463925"/>
                  </a:lnTo>
                  <a:lnTo>
                    <a:pt x="2508135" y="3470275"/>
                  </a:lnTo>
                  <a:lnTo>
                    <a:pt x="2552585" y="3473803"/>
                  </a:lnTo>
                  <a:lnTo>
                    <a:pt x="2595976" y="3476429"/>
                  </a:lnTo>
                  <a:lnTo>
                    <a:pt x="2636428" y="3481124"/>
                  </a:lnTo>
                  <a:lnTo>
                    <a:pt x="2675573" y="3486738"/>
                  </a:lnTo>
                  <a:lnTo>
                    <a:pt x="2715196" y="3492762"/>
                  </a:lnTo>
                  <a:lnTo>
                    <a:pt x="2757501" y="3498966"/>
                  </a:lnTo>
                  <a:lnTo>
                    <a:pt x="2800998" y="3505252"/>
                  </a:lnTo>
                  <a:lnTo>
                    <a:pt x="2843965" y="3510514"/>
                  </a:lnTo>
                  <a:lnTo>
                    <a:pt x="2884228" y="3512854"/>
                  </a:lnTo>
                  <a:lnTo>
                    <a:pt x="2923290" y="3516716"/>
                  </a:lnTo>
                  <a:lnTo>
                    <a:pt x="2962874" y="3520901"/>
                  </a:lnTo>
                  <a:lnTo>
                    <a:pt x="3005163" y="3522762"/>
                  </a:lnTo>
                  <a:lnTo>
                    <a:pt x="3045831" y="3526410"/>
                  </a:lnTo>
                  <a:lnTo>
                    <a:pt x="3085071" y="3531560"/>
                  </a:lnTo>
                  <a:lnTo>
                    <a:pt x="3123679" y="3537377"/>
                  </a:lnTo>
                  <a:lnTo>
                    <a:pt x="3162004" y="3540668"/>
                  </a:lnTo>
                  <a:lnTo>
                    <a:pt x="3201262" y="3543188"/>
                  </a:lnTo>
                  <a:lnTo>
                    <a:pt x="3243405" y="3547836"/>
                  </a:lnTo>
                  <a:lnTo>
                    <a:pt x="3284008" y="3550608"/>
                  </a:lnTo>
                  <a:lnTo>
                    <a:pt x="3323219" y="3552898"/>
                  </a:lnTo>
                  <a:lnTo>
                    <a:pt x="3361814" y="3557443"/>
                  </a:lnTo>
                  <a:lnTo>
                    <a:pt x="3397312" y="3562991"/>
                  </a:lnTo>
                  <a:lnTo>
                    <a:pt x="3432843" y="3567927"/>
                  </a:lnTo>
                  <a:lnTo>
                    <a:pt x="3473330" y="3570120"/>
                  </a:lnTo>
                  <a:lnTo>
                    <a:pt x="3513197" y="3573918"/>
                  </a:lnTo>
                  <a:lnTo>
                    <a:pt x="3552081" y="3578075"/>
                  </a:lnTo>
                  <a:lnTo>
                    <a:pt x="3590530" y="3579923"/>
                  </a:lnTo>
                  <a:lnTo>
                    <a:pt x="3625963" y="3580743"/>
                  </a:lnTo>
                  <a:lnTo>
                    <a:pt x="3659350" y="3582166"/>
                  </a:lnTo>
                  <a:lnTo>
                    <a:pt x="3691828" y="3586327"/>
                  </a:lnTo>
                  <a:lnTo>
                    <a:pt x="3726723" y="3588881"/>
                  </a:lnTo>
                  <a:lnTo>
                    <a:pt x="3762340" y="3590017"/>
                  </a:lnTo>
                  <a:lnTo>
                    <a:pt x="3795809" y="3590522"/>
                  </a:lnTo>
                  <a:lnTo>
                    <a:pt x="3831145" y="3590746"/>
                  </a:lnTo>
                  <a:lnTo>
                    <a:pt x="3866958" y="3590845"/>
                  </a:lnTo>
                  <a:lnTo>
                    <a:pt x="3900514" y="3590889"/>
                  </a:lnTo>
                  <a:lnTo>
                    <a:pt x="3933067" y="3590909"/>
                  </a:lnTo>
                  <a:lnTo>
                    <a:pt x="3966232" y="3590918"/>
                  </a:lnTo>
                  <a:lnTo>
                    <a:pt x="4002139" y="3590922"/>
                  </a:lnTo>
                  <a:lnTo>
                    <a:pt x="4036441" y="3590923"/>
                  </a:lnTo>
                  <a:lnTo>
                    <a:pt x="4069326" y="3590924"/>
                  </a:lnTo>
                  <a:lnTo>
                    <a:pt x="4101581" y="3590924"/>
                  </a:lnTo>
                  <a:lnTo>
                    <a:pt x="4133555" y="3590925"/>
                  </a:lnTo>
                  <a:lnTo>
                    <a:pt x="4165404" y="3590925"/>
                  </a:lnTo>
                  <a:lnTo>
                    <a:pt x="4212027" y="3590925"/>
                  </a:lnTo>
                  <a:lnTo>
                    <a:pt x="4254181" y="3590925"/>
                  </a:lnTo>
                  <a:lnTo>
                    <a:pt x="4298656" y="3590925"/>
                  </a:lnTo>
                  <a:lnTo>
                    <a:pt x="4339115" y="3590925"/>
                  </a:lnTo>
                  <a:lnTo>
                    <a:pt x="4380032" y="3590925"/>
                  </a:lnTo>
                  <a:lnTo>
                    <a:pt x="4413591" y="3590925"/>
                  </a:lnTo>
                  <a:lnTo>
                    <a:pt x="4453015" y="3590925"/>
                  </a:lnTo>
                  <a:lnTo>
                    <a:pt x="4499975" y="3590925"/>
                  </a:lnTo>
                  <a:lnTo>
                    <a:pt x="4543993" y="3595982"/>
                  </a:lnTo>
                  <a:lnTo>
                    <a:pt x="4600459" y="3600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0" name="SMARTInkShape-2908"/>
            <p:cNvSpPr/>
            <p:nvPr/>
          </p:nvSpPr>
          <p:spPr>
            <a:xfrm>
              <a:off x="2754049" y="2964786"/>
              <a:ext cx="186615" cy="444294"/>
            </a:xfrm>
            <a:custGeom>
              <a:avLst/>
              <a:gdLst/>
              <a:ahLst/>
              <a:cxnLst/>
              <a:rect l="0" t="0" r="0" b="0"/>
              <a:pathLst>
                <a:path w="186615" h="444294">
                  <a:moveTo>
                    <a:pt x="8201" y="130839"/>
                  </a:moveTo>
                  <a:lnTo>
                    <a:pt x="3145" y="135896"/>
                  </a:lnTo>
                  <a:lnTo>
                    <a:pt x="662" y="144022"/>
                  </a:lnTo>
                  <a:lnTo>
                    <a:pt x="0" y="149153"/>
                  </a:lnTo>
                  <a:lnTo>
                    <a:pt x="12050" y="195141"/>
                  </a:lnTo>
                  <a:lnTo>
                    <a:pt x="21101" y="235499"/>
                  </a:lnTo>
                  <a:lnTo>
                    <a:pt x="27095" y="281335"/>
                  </a:lnTo>
                  <a:lnTo>
                    <a:pt x="35292" y="325557"/>
                  </a:lnTo>
                  <a:lnTo>
                    <a:pt x="43029" y="372306"/>
                  </a:lnTo>
                  <a:lnTo>
                    <a:pt x="45870" y="417238"/>
                  </a:lnTo>
                  <a:lnTo>
                    <a:pt x="46290" y="444293"/>
                  </a:lnTo>
                  <a:lnTo>
                    <a:pt x="45242" y="408386"/>
                  </a:lnTo>
                  <a:lnTo>
                    <a:pt x="38696" y="366887"/>
                  </a:lnTo>
                  <a:lnTo>
                    <a:pt x="29826" y="322810"/>
                  </a:lnTo>
                  <a:lnTo>
                    <a:pt x="22703" y="283530"/>
                  </a:lnTo>
                  <a:lnTo>
                    <a:pt x="19201" y="239581"/>
                  </a:lnTo>
                  <a:lnTo>
                    <a:pt x="13107" y="201511"/>
                  </a:lnTo>
                  <a:lnTo>
                    <a:pt x="9170" y="161262"/>
                  </a:lnTo>
                  <a:lnTo>
                    <a:pt x="9547" y="137619"/>
                  </a:lnTo>
                  <a:lnTo>
                    <a:pt x="16440" y="97434"/>
                  </a:lnTo>
                  <a:lnTo>
                    <a:pt x="27458" y="67201"/>
                  </a:lnTo>
                  <a:lnTo>
                    <a:pt x="44128" y="41545"/>
                  </a:lnTo>
                  <a:lnTo>
                    <a:pt x="72586" y="20538"/>
                  </a:lnTo>
                  <a:lnTo>
                    <a:pt x="112885" y="5965"/>
                  </a:lnTo>
                  <a:lnTo>
                    <a:pt x="143170" y="0"/>
                  </a:lnTo>
                  <a:lnTo>
                    <a:pt x="158498" y="1427"/>
                  </a:lnTo>
                  <a:lnTo>
                    <a:pt x="165549" y="3289"/>
                  </a:lnTo>
                  <a:lnTo>
                    <a:pt x="176206" y="11003"/>
                  </a:lnTo>
                  <a:lnTo>
                    <a:pt x="180529" y="16023"/>
                  </a:lnTo>
                  <a:lnTo>
                    <a:pt x="185333" y="27246"/>
                  </a:lnTo>
                  <a:lnTo>
                    <a:pt x="186614" y="33202"/>
                  </a:lnTo>
                  <a:lnTo>
                    <a:pt x="178304" y="71923"/>
                  </a:lnTo>
                  <a:lnTo>
                    <a:pt x="162436" y="108443"/>
                  </a:lnTo>
                  <a:lnTo>
                    <a:pt x="131565" y="155774"/>
                  </a:lnTo>
                  <a:lnTo>
                    <a:pt x="93926" y="2165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1" name="SMARTInkShape-2909"/>
            <p:cNvSpPr/>
            <p:nvPr/>
          </p:nvSpPr>
          <p:spPr>
            <a:xfrm>
              <a:off x="7767344" y="3362325"/>
              <a:ext cx="52682" cy="266701"/>
            </a:xfrm>
            <a:custGeom>
              <a:avLst/>
              <a:gdLst/>
              <a:ahLst/>
              <a:cxnLst/>
              <a:rect l="0" t="0" r="0" b="0"/>
              <a:pathLst>
                <a:path w="52682" h="266701">
                  <a:moveTo>
                    <a:pt x="5056" y="0"/>
                  </a:moveTo>
                  <a:lnTo>
                    <a:pt x="0" y="5056"/>
                  </a:lnTo>
                  <a:lnTo>
                    <a:pt x="339" y="16006"/>
                  </a:lnTo>
                  <a:lnTo>
                    <a:pt x="6552" y="50399"/>
                  </a:lnTo>
                  <a:lnTo>
                    <a:pt x="20012" y="76121"/>
                  </a:lnTo>
                  <a:lnTo>
                    <a:pt x="31285" y="121832"/>
                  </a:lnTo>
                  <a:lnTo>
                    <a:pt x="36248" y="167394"/>
                  </a:lnTo>
                  <a:lnTo>
                    <a:pt x="41792" y="213805"/>
                  </a:lnTo>
                  <a:lnTo>
                    <a:pt x="43945" y="241984"/>
                  </a:lnTo>
                  <a:lnTo>
                    <a:pt x="52681"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2" name="SMARTInkShape-2910"/>
            <p:cNvSpPr/>
            <p:nvPr/>
          </p:nvSpPr>
          <p:spPr>
            <a:xfrm>
              <a:off x="7667625" y="3352800"/>
              <a:ext cx="200026" cy="14582"/>
            </a:xfrm>
            <a:custGeom>
              <a:avLst/>
              <a:gdLst/>
              <a:ahLst/>
              <a:cxnLst/>
              <a:rect l="0" t="0" r="0" b="0"/>
              <a:pathLst>
                <a:path w="200026" h="14582">
                  <a:moveTo>
                    <a:pt x="0" y="9525"/>
                  </a:moveTo>
                  <a:lnTo>
                    <a:pt x="10113" y="9525"/>
                  </a:lnTo>
                  <a:lnTo>
                    <a:pt x="17900" y="12347"/>
                  </a:lnTo>
                  <a:lnTo>
                    <a:pt x="21458" y="14581"/>
                  </a:lnTo>
                  <a:lnTo>
                    <a:pt x="33879" y="14242"/>
                  </a:lnTo>
                  <a:lnTo>
                    <a:pt x="72779" y="5400"/>
                  </a:lnTo>
                  <a:lnTo>
                    <a:pt x="118054" y="1067"/>
                  </a:lnTo>
                  <a:lnTo>
                    <a:pt x="159624" y="141"/>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3" name="SMARTInkShape-2911"/>
            <p:cNvSpPr/>
            <p:nvPr/>
          </p:nvSpPr>
          <p:spPr>
            <a:xfrm>
              <a:off x="7959676" y="6512504"/>
              <a:ext cx="187163" cy="335972"/>
            </a:xfrm>
            <a:custGeom>
              <a:avLst/>
              <a:gdLst/>
              <a:ahLst/>
              <a:cxnLst/>
              <a:rect l="0" t="0" r="0" b="0"/>
              <a:pathLst>
                <a:path w="187163" h="335972">
                  <a:moveTo>
                    <a:pt x="31799" y="69271"/>
                  </a:moveTo>
                  <a:lnTo>
                    <a:pt x="26743" y="69271"/>
                  </a:lnTo>
                  <a:lnTo>
                    <a:pt x="21438" y="72093"/>
                  </a:lnTo>
                  <a:lnTo>
                    <a:pt x="15552" y="77934"/>
                  </a:lnTo>
                  <a:lnTo>
                    <a:pt x="3151" y="101752"/>
                  </a:lnTo>
                  <a:lnTo>
                    <a:pt x="0" y="109975"/>
                  </a:lnTo>
                  <a:lnTo>
                    <a:pt x="1490" y="151473"/>
                  </a:lnTo>
                  <a:lnTo>
                    <a:pt x="2454" y="167894"/>
                  </a:lnTo>
                  <a:lnTo>
                    <a:pt x="23768" y="208775"/>
                  </a:lnTo>
                  <a:lnTo>
                    <a:pt x="48916" y="246209"/>
                  </a:lnTo>
                  <a:lnTo>
                    <a:pt x="67092" y="260810"/>
                  </a:lnTo>
                  <a:lnTo>
                    <a:pt x="106346" y="274165"/>
                  </a:lnTo>
                  <a:lnTo>
                    <a:pt x="150350" y="278208"/>
                  </a:lnTo>
                  <a:lnTo>
                    <a:pt x="157399" y="275237"/>
                  </a:lnTo>
                  <a:lnTo>
                    <a:pt x="170877" y="263470"/>
                  </a:lnTo>
                  <a:lnTo>
                    <a:pt x="185308" y="233938"/>
                  </a:lnTo>
                  <a:lnTo>
                    <a:pt x="187162" y="216187"/>
                  </a:lnTo>
                  <a:lnTo>
                    <a:pt x="182254" y="183005"/>
                  </a:lnTo>
                  <a:lnTo>
                    <a:pt x="174868" y="151570"/>
                  </a:lnTo>
                  <a:lnTo>
                    <a:pt x="154976" y="106238"/>
                  </a:lnTo>
                  <a:lnTo>
                    <a:pt x="134878" y="64226"/>
                  </a:lnTo>
                  <a:lnTo>
                    <a:pt x="122062" y="50095"/>
                  </a:lnTo>
                  <a:lnTo>
                    <a:pt x="78767" y="18704"/>
                  </a:lnTo>
                  <a:lnTo>
                    <a:pt x="50654" y="2312"/>
                  </a:lnTo>
                  <a:lnTo>
                    <a:pt x="37357" y="0"/>
                  </a:lnTo>
                  <a:lnTo>
                    <a:pt x="27919" y="2501"/>
                  </a:lnTo>
                  <a:lnTo>
                    <a:pt x="20197" y="7140"/>
                  </a:lnTo>
                  <a:lnTo>
                    <a:pt x="16059" y="18374"/>
                  </a:lnTo>
                  <a:lnTo>
                    <a:pt x="13403" y="46400"/>
                  </a:lnTo>
                  <a:lnTo>
                    <a:pt x="20483" y="78864"/>
                  </a:lnTo>
                  <a:lnTo>
                    <a:pt x="35156" y="118369"/>
                  </a:lnTo>
                  <a:lnTo>
                    <a:pt x="68773" y="164715"/>
                  </a:lnTo>
                  <a:lnTo>
                    <a:pt x="100133" y="202660"/>
                  </a:lnTo>
                  <a:lnTo>
                    <a:pt x="130356" y="247275"/>
                  </a:lnTo>
                  <a:lnTo>
                    <a:pt x="184199" y="3359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4" name="SMARTInkShape-2912"/>
            <p:cNvSpPr/>
            <p:nvPr/>
          </p:nvSpPr>
          <p:spPr>
            <a:xfrm>
              <a:off x="7696200" y="3629025"/>
              <a:ext cx="219076" cy="9526"/>
            </a:xfrm>
            <a:custGeom>
              <a:avLst/>
              <a:gdLst/>
              <a:ahLst/>
              <a:cxnLst/>
              <a:rect l="0" t="0" r="0" b="0"/>
              <a:pathLst>
                <a:path w="219076" h="9526">
                  <a:moveTo>
                    <a:pt x="0" y="9525"/>
                  </a:moveTo>
                  <a:lnTo>
                    <a:pt x="45586" y="2979"/>
                  </a:lnTo>
                  <a:lnTo>
                    <a:pt x="83637" y="589"/>
                  </a:lnTo>
                  <a:lnTo>
                    <a:pt x="123206" y="174"/>
                  </a:lnTo>
                  <a:lnTo>
                    <a:pt x="161742" y="52"/>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5" name="SMARTInkShape-2913"/>
            <p:cNvSpPr/>
            <p:nvPr/>
          </p:nvSpPr>
          <p:spPr>
            <a:xfrm>
              <a:off x="7210425" y="3358533"/>
              <a:ext cx="342901" cy="308593"/>
            </a:xfrm>
            <a:custGeom>
              <a:avLst/>
              <a:gdLst/>
              <a:ahLst/>
              <a:cxnLst/>
              <a:rect l="0" t="0" r="0" b="0"/>
              <a:pathLst>
                <a:path w="342901" h="308593">
                  <a:moveTo>
                    <a:pt x="0" y="13317"/>
                  </a:moveTo>
                  <a:lnTo>
                    <a:pt x="0" y="34775"/>
                  </a:lnTo>
                  <a:lnTo>
                    <a:pt x="42917" y="81040"/>
                  </a:lnTo>
                  <a:lnTo>
                    <a:pt x="74214" y="123977"/>
                  </a:lnTo>
                  <a:lnTo>
                    <a:pt x="99287" y="153308"/>
                  </a:lnTo>
                  <a:lnTo>
                    <a:pt x="101116" y="157445"/>
                  </a:lnTo>
                  <a:lnTo>
                    <a:pt x="104453" y="160202"/>
                  </a:lnTo>
                  <a:lnTo>
                    <a:pt x="113804" y="163266"/>
                  </a:lnTo>
                  <a:lnTo>
                    <a:pt x="119261" y="161966"/>
                  </a:lnTo>
                  <a:lnTo>
                    <a:pt x="140405" y="147494"/>
                  </a:lnTo>
                  <a:lnTo>
                    <a:pt x="144404" y="144043"/>
                  </a:lnTo>
                  <a:lnTo>
                    <a:pt x="164531" y="104145"/>
                  </a:lnTo>
                  <a:lnTo>
                    <a:pt x="172608" y="84377"/>
                  </a:lnTo>
                  <a:lnTo>
                    <a:pt x="176868" y="49068"/>
                  </a:lnTo>
                  <a:lnTo>
                    <a:pt x="189871" y="27203"/>
                  </a:lnTo>
                  <a:lnTo>
                    <a:pt x="212391" y="1279"/>
                  </a:lnTo>
                  <a:lnTo>
                    <a:pt x="215678" y="0"/>
                  </a:lnTo>
                  <a:lnTo>
                    <a:pt x="218927" y="205"/>
                  </a:lnTo>
                  <a:lnTo>
                    <a:pt x="228557" y="2730"/>
                  </a:lnTo>
                  <a:lnTo>
                    <a:pt x="231746" y="3084"/>
                  </a:lnTo>
                  <a:lnTo>
                    <a:pt x="238113" y="11944"/>
                  </a:lnTo>
                  <a:lnTo>
                    <a:pt x="262661" y="52491"/>
                  </a:lnTo>
                  <a:lnTo>
                    <a:pt x="284200" y="79252"/>
                  </a:lnTo>
                  <a:lnTo>
                    <a:pt x="301907" y="121982"/>
                  </a:lnTo>
                  <a:lnTo>
                    <a:pt x="311559" y="154138"/>
                  </a:lnTo>
                  <a:lnTo>
                    <a:pt x="318835" y="196355"/>
                  </a:lnTo>
                  <a:lnTo>
                    <a:pt x="324976" y="234955"/>
                  </a:lnTo>
                  <a:lnTo>
                    <a:pt x="342900" y="3085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6" name="SMARTInkShape-2914"/>
            <p:cNvSpPr/>
            <p:nvPr/>
          </p:nvSpPr>
          <p:spPr>
            <a:xfrm>
              <a:off x="7210425" y="3390900"/>
              <a:ext cx="57151" cy="285751"/>
            </a:xfrm>
            <a:custGeom>
              <a:avLst/>
              <a:gdLst/>
              <a:ahLst/>
              <a:cxnLst/>
              <a:rect l="0" t="0" r="0" b="0"/>
              <a:pathLst>
                <a:path w="57151" h="285751">
                  <a:moveTo>
                    <a:pt x="0" y="0"/>
                  </a:moveTo>
                  <a:lnTo>
                    <a:pt x="0" y="5056"/>
                  </a:lnTo>
                  <a:lnTo>
                    <a:pt x="18343" y="45970"/>
                  </a:lnTo>
                  <a:lnTo>
                    <a:pt x="26240" y="87907"/>
                  </a:lnTo>
                  <a:lnTo>
                    <a:pt x="28114" y="126843"/>
                  </a:lnTo>
                  <a:lnTo>
                    <a:pt x="33495" y="163407"/>
                  </a:lnTo>
                  <a:lnTo>
                    <a:pt x="36736" y="202698"/>
                  </a:lnTo>
                  <a:lnTo>
                    <a:pt x="40316" y="219911"/>
                  </a:lnTo>
                  <a:lnTo>
                    <a:pt x="5715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7" name="SMARTInkShape-2915"/>
            <p:cNvSpPr/>
            <p:nvPr/>
          </p:nvSpPr>
          <p:spPr>
            <a:xfrm>
              <a:off x="8096478" y="3362833"/>
              <a:ext cx="123598" cy="161418"/>
            </a:xfrm>
            <a:custGeom>
              <a:avLst/>
              <a:gdLst/>
              <a:ahLst/>
              <a:cxnLst/>
              <a:rect l="0" t="0" r="0" b="0"/>
              <a:pathLst>
                <a:path w="123598" h="161418">
                  <a:moveTo>
                    <a:pt x="114072" y="18542"/>
                  </a:moveTo>
                  <a:lnTo>
                    <a:pt x="114072" y="13486"/>
                  </a:lnTo>
                  <a:lnTo>
                    <a:pt x="111250" y="8181"/>
                  </a:lnTo>
                  <a:lnTo>
                    <a:pt x="109016" y="5285"/>
                  </a:lnTo>
                  <a:lnTo>
                    <a:pt x="103711" y="2067"/>
                  </a:lnTo>
                  <a:lnTo>
                    <a:pt x="91952" y="255"/>
                  </a:lnTo>
                  <a:lnTo>
                    <a:pt x="86626" y="0"/>
                  </a:lnTo>
                  <a:lnTo>
                    <a:pt x="42191" y="20995"/>
                  </a:lnTo>
                  <a:lnTo>
                    <a:pt x="22337" y="36085"/>
                  </a:lnTo>
                  <a:lnTo>
                    <a:pt x="19048" y="41879"/>
                  </a:lnTo>
                  <a:lnTo>
                    <a:pt x="17914" y="47858"/>
                  </a:lnTo>
                  <a:lnTo>
                    <a:pt x="18217" y="53961"/>
                  </a:lnTo>
                  <a:lnTo>
                    <a:pt x="2367" y="99811"/>
                  </a:lnTo>
                  <a:lnTo>
                    <a:pt x="0" y="139080"/>
                  </a:lnTo>
                  <a:lnTo>
                    <a:pt x="2040" y="143350"/>
                  </a:lnTo>
                  <a:lnTo>
                    <a:pt x="5518" y="146198"/>
                  </a:lnTo>
                  <a:lnTo>
                    <a:pt x="31364" y="155824"/>
                  </a:lnTo>
                  <a:lnTo>
                    <a:pt x="67929" y="159760"/>
                  </a:lnTo>
                  <a:lnTo>
                    <a:pt x="123597" y="1614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909" name="SMARTInkShape-2916"/>
          <p:cNvSpPr/>
          <p:nvPr/>
        </p:nvSpPr>
        <p:spPr>
          <a:xfrm>
            <a:off x="3467492" y="4562475"/>
            <a:ext cx="4647809" cy="1133476"/>
          </a:xfrm>
          <a:custGeom>
            <a:avLst/>
            <a:gdLst/>
            <a:ahLst/>
            <a:cxnLst/>
            <a:rect l="0" t="0" r="0" b="0"/>
            <a:pathLst>
              <a:path w="4647809" h="1133476">
                <a:moveTo>
                  <a:pt x="9133" y="1133475"/>
                </a:moveTo>
                <a:lnTo>
                  <a:pt x="932" y="1133475"/>
                </a:lnTo>
                <a:lnTo>
                  <a:pt x="491" y="1132417"/>
                </a:lnTo>
                <a:lnTo>
                  <a:pt x="0" y="1128419"/>
                </a:lnTo>
                <a:lnTo>
                  <a:pt x="928" y="1126929"/>
                </a:lnTo>
                <a:lnTo>
                  <a:pt x="2605" y="1125936"/>
                </a:lnTo>
                <a:lnTo>
                  <a:pt x="49339" y="1107105"/>
                </a:lnTo>
                <a:lnTo>
                  <a:pt x="72775" y="1095183"/>
                </a:lnTo>
                <a:lnTo>
                  <a:pt x="82927" y="1088940"/>
                </a:lnTo>
                <a:lnTo>
                  <a:pt x="124371" y="1073138"/>
                </a:lnTo>
                <a:lnTo>
                  <a:pt x="163643" y="1061990"/>
                </a:lnTo>
                <a:lnTo>
                  <a:pt x="205106" y="1045507"/>
                </a:lnTo>
                <a:lnTo>
                  <a:pt x="251533" y="1028822"/>
                </a:lnTo>
                <a:lnTo>
                  <a:pt x="289447" y="1019211"/>
                </a:lnTo>
                <a:lnTo>
                  <a:pt x="334195" y="1009661"/>
                </a:lnTo>
                <a:lnTo>
                  <a:pt x="381553" y="996952"/>
                </a:lnTo>
                <a:lnTo>
                  <a:pt x="424632" y="987427"/>
                </a:lnTo>
                <a:lnTo>
                  <a:pt x="462444" y="977900"/>
                </a:lnTo>
                <a:lnTo>
                  <a:pt x="502607" y="971746"/>
                </a:lnTo>
                <a:lnTo>
                  <a:pt x="543309" y="961437"/>
                </a:lnTo>
                <a:lnTo>
                  <a:pt x="587566" y="952326"/>
                </a:lnTo>
                <a:lnTo>
                  <a:pt x="627490" y="942923"/>
                </a:lnTo>
                <a:lnTo>
                  <a:pt x="673850" y="935321"/>
                </a:lnTo>
                <a:lnTo>
                  <a:pt x="713968" y="928948"/>
                </a:lnTo>
                <a:lnTo>
                  <a:pt x="749256" y="920357"/>
                </a:lnTo>
                <a:lnTo>
                  <a:pt x="789933" y="911108"/>
                </a:lnTo>
                <a:lnTo>
                  <a:pt x="830443" y="901665"/>
                </a:lnTo>
                <a:lnTo>
                  <a:pt x="869258" y="892165"/>
                </a:lnTo>
                <a:lnTo>
                  <a:pt x="912626" y="882647"/>
                </a:lnTo>
                <a:lnTo>
                  <a:pt x="953933" y="873124"/>
                </a:lnTo>
                <a:lnTo>
                  <a:pt x="992983" y="868656"/>
                </a:lnTo>
                <a:lnTo>
                  <a:pt x="1031364" y="857219"/>
                </a:lnTo>
                <a:lnTo>
                  <a:pt x="1074604" y="845482"/>
                </a:lnTo>
                <a:lnTo>
                  <a:pt x="1120930" y="835301"/>
                </a:lnTo>
                <a:lnTo>
                  <a:pt x="1168170" y="825581"/>
                </a:lnTo>
                <a:lnTo>
                  <a:pt x="1215681" y="815999"/>
                </a:lnTo>
                <a:lnTo>
                  <a:pt x="1258216" y="806457"/>
                </a:lnTo>
                <a:lnTo>
                  <a:pt x="1302686" y="796927"/>
                </a:lnTo>
                <a:lnTo>
                  <a:pt x="1349376" y="782344"/>
                </a:lnTo>
                <a:lnTo>
                  <a:pt x="1383730" y="773512"/>
                </a:lnTo>
                <a:lnTo>
                  <a:pt x="1419107" y="766058"/>
                </a:lnTo>
                <a:lnTo>
                  <a:pt x="1452469" y="759218"/>
                </a:lnTo>
                <a:lnTo>
                  <a:pt x="1484935" y="752649"/>
                </a:lnTo>
                <a:lnTo>
                  <a:pt x="1517003" y="746202"/>
                </a:lnTo>
                <a:lnTo>
                  <a:pt x="1548895" y="739809"/>
                </a:lnTo>
                <a:lnTo>
                  <a:pt x="1583530" y="733441"/>
                </a:lnTo>
                <a:lnTo>
                  <a:pt x="1619032" y="727082"/>
                </a:lnTo>
                <a:lnTo>
                  <a:pt x="1652449" y="720728"/>
                </a:lnTo>
                <a:lnTo>
                  <a:pt x="1687762" y="714377"/>
                </a:lnTo>
                <a:lnTo>
                  <a:pt x="1723566" y="708026"/>
                </a:lnTo>
                <a:lnTo>
                  <a:pt x="1757117" y="701675"/>
                </a:lnTo>
                <a:lnTo>
                  <a:pt x="1792490" y="695325"/>
                </a:lnTo>
                <a:lnTo>
                  <a:pt x="1829378" y="688975"/>
                </a:lnTo>
                <a:lnTo>
                  <a:pt x="1866939" y="682625"/>
                </a:lnTo>
                <a:lnTo>
                  <a:pt x="1904800" y="673453"/>
                </a:lnTo>
                <a:lnTo>
                  <a:pt x="1941735" y="663379"/>
                </a:lnTo>
                <a:lnTo>
                  <a:pt x="1975790" y="655374"/>
                </a:lnTo>
                <a:lnTo>
                  <a:pt x="2011386" y="651111"/>
                </a:lnTo>
                <a:lnTo>
                  <a:pt x="2048373" y="647099"/>
                </a:lnTo>
                <a:lnTo>
                  <a:pt x="2085978" y="638261"/>
                </a:lnTo>
                <a:lnTo>
                  <a:pt x="2121037" y="630100"/>
                </a:lnTo>
                <a:lnTo>
                  <a:pt x="2155315" y="622944"/>
                </a:lnTo>
                <a:lnTo>
                  <a:pt x="2191717" y="616236"/>
                </a:lnTo>
                <a:lnTo>
                  <a:pt x="2229062" y="609727"/>
                </a:lnTo>
                <a:lnTo>
                  <a:pt x="2266827" y="603307"/>
                </a:lnTo>
                <a:lnTo>
                  <a:pt x="2304777" y="596925"/>
                </a:lnTo>
                <a:lnTo>
                  <a:pt x="2339989" y="590562"/>
                </a:lnTo>
                <a:lnTo>
                  <a:pt x="2374336" y="583147"/>
                </a:lnTo>
                <a:lnTo>
                  <a:pt x="2410767" y="572796"/>
                </a:lnTo>
                <a:lnTo>
                  <a:pt x="2448127" y="563962"/>
                </a:lnTo>
                <a:lnTo>
                  <a:pt x="2484838" y="556508"/>
                </a:lnTo>
                <a:lnTo>
                  <a:pt x="2518795" y="549668"/>
                </a:lnTo>
                <a:lnTo>
                  <a:pt x="2554346" y="540277"/>
                </a:lnTo>
                <a:lnTo>
                  <a:pt x="2591314" y="529048"/>
                </a:lnTo>
                <a:lnTo>
                  <a:pt x="2628911" y="517002"/>
                </a:lnTo>
                <a:lnTo>
                  <a:pt x="2666787" y="507415"/>
                </a:lnTo>
                <a:lnTo>
                  <a:pt x="2703729" y="499626"/>
                </a:lnTo>
                <a:lnTo>
                  <a:pt x="2737787" y="492637"/>
                </a:lnTo>
                <a:lnTo>
                  <a:pt x="2770563" y="486002"/>
                </a:lnTo>
                <a:lnTo>
                  <a:pt x="2802768" y="478468"/>
                </a:lnTo>
                <a:lnTo>
                  <a:pt x="2834721" y="468063"/>
                </a:lnTo>
                <a:lnTo>
                  <a:pt x="2869383" y="459206"/>
                </a:lnTo>
                <a:lnTo>
                  <a:pt x="2904897" y="451741"/>
                </a:lnTo>
                <a:lnTo>
                  <a:pt x="2938320" y="444896"/>
                </a:lnTo>
                <a:lnTo>
                  <a:pt x="2973637" y="435504"/>
                </a:lnTo>
                <a:lnTo>
                  <a:pt x="3009440" y="425332"/>
                </a:lnTo>
                <a:lnTo>
                  <a:pt x="3042991" y="417284"/>
                </a:lnTo>
                <a:lnTo>
                  <a:pt x="3075543" y="410179"/>
                </a:lnTo>
                <a:lnTo>
                  <a:pt x="3107649" y="402435"/>
                </a:lnTo>
                <a:lnTo>
                  <a:pt x="3139557" y="391938"/>
                </a:lnTo>
                <a:lnTo>
                  <a:pt x="3174199" y="383039"/>
                </a:lnTo>
                <a:lnTo>
                  <a:pt x="3209704" y="375556"/>
                </a:lnTo>
                <a:lnTo>
                  <a:pt x="3243123" y="368702"/>
                </a:lnTo>
                <a:lnTo>
                  <a:pt x="3286631" y="353838"/>
                </a:lnTo>
                <a:lnTo>
                  <a:pt x="3318940" y="344939"/>
                </a:lnTo>
                <a:lnTo>
                  <a:pt x="3353409" y="337456"/>
                </a:lnTo>
                <a:lnTo>
                  <a:pt x="3386367" y="330602"/>
                </a:lnTo>
                <a:lnTo>
                  <a:pt x="3418654" y="321207"/>
                </a:lnTo>
                <a:lnTo>
                  <a:pt x="3463758" y="306839"/>
                </a:lnTo>
                <a:lnTo>
                  <a:pt x="3506756" y="295879"/>
                </a:lnTo>
                <a:lnTo>
                  <a:pt x="3553010" y="283107"/>
                </a:lnTo>
                <a:lnTo>
                  <a:pt x="3600229" y="268739"/>
                </a:lnTo>
                <a:lnTo>
                  <a:pt x="3644912" y="254957"/>
                </a:lnTo>
                <a:lnTo>
                  <a:pt x="3684962" y="240290"/>
                </a:lnTo>
                <a:lnTo>
                  <a:pt x="3726463" y="229241"/>
                </a:lnTo>
                <a:lnTo>
                  <a:pt x="3769450" y="219265"/>
                </a:lnTo>
                <a:lnTo>
                  <a:pt x="3808998" y="206784"/>
                </a:lnTo>
                <a:lnTo>
                  <a:pt x="3847527" y="192503"/>
                </a:lnTo>
                <a:lnTo>
                  <a:pt x="3885755" y="181568"/>
                </a:lnTo>
                <a:lnTo>
                  <a:pt x="3926715" y="171626"/>
                </a:lnTo>
                <a:lnTo>
                  <a:pt x="3966721" y="161977"/>
                </a:lnTo>
                <a:lnTo>
                  <a:pt x="4013739" y="149235"/>
                </a:lnTo>
                <a:lnTo>
                  <a:pt x="4057246" y="136527"/>
                </a:lnTo>
                <a:lnTo>
                  <a:pt x="4093120" y="127001"/>
                </a:lnTo>
                <a:lnTo>
                  <a:pt x="4140346" y="114300"/>
                </a:lnTo>
                <a:lnTo>
                  <a:pt x="4185619" y="101600"/>
                </a:lnTo>
                <a:lnTo>
                  <a:pt x="4227723" y="88900"/>
                </a:lnTo>
                <a:lnTo>
                  <a:pt x="4269436" y="79022"/>
                </a:lnTo>
                <a:lnTo>
                  <a:pt x="4313070" y="71701"/>
                </a:lnTo>
                <a:lnTo>
                  <a:pt x="4352264" y="66610"/>
                </a:lnTo>
                <a:lnTo>
                  <a:pt x="4390580" y="56510"/>
                </a:lnTo>
                <a:lnTo>
                  <a:pt x="4428722" y="44324"/>
                </a:lnTo>
                <a:lnTo>
                  <a:pt x="4473534" y="36097"/>
                </a:lnTo>
                <a:lnTo>
                  <a:pt x="4516370" y="25005"/>
                </a:lnTo>
                <a:lnTo>
                  <a:pt x="4560415" y="20814"/>
                </a:lnTo>
                <a:lnTo>
                  <a:pt x="4602009" y="11794"/>
                </a:lnTo>
                <a:lnTo>
                  <a:pt x="464780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24" name="SMARTInkShape-Group381"/>
          <p:cNvGrpSpPr/>
          <p:nvPr/>
        </p:nvGrpSpPr>
        <p:grpSpPr>
          <a:xfrm>
            <a:off x="8319309" y="4183852"/>
            <a:ext cx="2510617" cy="654849"/>
            <a:chOff x="8319309" y="4183852"/>
            <a:chExt cx="2510617" cy="654849"/>
          </a:xfrm>
        </p:grpSpPr>
        <p:sp>
          <p:nvSpPr>
            <p:cNvPr id="2910" name="SMARTInkShape-2917"/>
            <p:cNvSpPr/>
            <p:nvPr/>
          </p:nvSpPr>
          <p:spPr>
            <a:xfrm>
              <a:off x="10144125" y="4371975"/>
              <a:ext cx="28576" cy="104776"/>
            </a:xfrm>
            <a:custGeom>
              <a:avLst/>
              <a:gdLst/>
              <a:ahLst/>
              <a:cxnLst/>
              <a:rect l="0" t="0" r="0" b="0"/>
              <a:pathLst>
                <a:path w="28576" h="104776">
                  <a:moveTo>
                    <a:pt x="0" y="0"/>
                  </a:moveTo>
                  <a:lnTo>
                    <a:pt x="1058" y="24909"/>
                  </a:lnTo>
                  <a:lnTo>
                    <a:pt x="16247" y="70169"/>
                  </a:lnTo>
                  <a:lnTo>
                    <a:pt x="2857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1" name="SMARTInkShape-2918"/>
            <p:cNvSpPr/>
            <p:nvPr/>
          </p:nvSpPr>
          <p:spPr>
            <a:xfrm>
              <a:off x="8905875" y="4373924"/>
              <a:ext cx="111359" cy="140927"/>
            </a:xfrm>
            <a:custGeom>
              <a:avLst/>
              <a:gdLst/>
              <a:ahLst/>
              <a:cxnLst/>
              <a:rect l="0" t="0" r="0" b="0"/>
              <a:pathLst>
                <a:path w="111359" h="140927">
                  <a:moveTo>
                    <a:pt x="0" y="36151"/>
                  </a:moveTo>
                  <a:lnTo>
                    <a:pt x="5057" y="26038"/>
                  </a:lnTo>
                  <a:lnTo>
                    <a:pt x="13184" y="18251"/>
                  </a:lnTo>
                  <a:lnTo>
                    <a:pt x="35647" y="4628"/>
                  </a:lnTo>
                  <a:lnTo>
                    <a:pt x="59245" y="0"/>
                  </a:lnTo>
                  <a:lnTo>
                    <a:pt x="77132" y="4561"/>
                  </a:lnTo>
                  <a:lnTo>
                    <a:pt x="104372" y="19681"/>
                  </a:lnTo>
                  <a:lnTo>
                    <a:pt x="107680" y="24113"/>
                  </a:lnTo>
                  <a:lnTo>
                    <a:pt x="111358" y="34681"/>
                  </a:lnTo>
                  <a:lnTo>
                    <a:pt x="108372" y="57588"/>
                  </a:lnTo>
                  <a:lnTo>
                    <a:pt x="84789" y="91656"/>
                  </a:lnTo>
                  <a:lnTo>
                    <a:pt x="62100" y="113594"/>
                  </a:lnTo>
                  <a:lnTo>
                    <a:pt x="46650" y="123487"/>
                  </a:lnTo>
                  <a:lnTo>
                    <a:pt x="19050" y="1409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2" name="SMARTInkShape-2919"/>
            <p:cNvSpPr/>
            <p:nvPr/>
          </p:nvSpPr>
          <p:spPr>
            <a:xfrm>
              <a:off x="9077325" y="4210050"/>
              <a:ext cx="219076" cy="568607"/>
            </a:xfrm>
            <a:custGeom>
              <a:avLst/>
              <a:gdLst/>
              <a:ahLst/>
              <a:cxnLst/>
              <a:rect l="0" t="0" r="0" b="0"/>
              <a:pathLst>
                <a:path w="219076" h="568607">
                  <a:moveTo>
                    <a:pt x="0" y="0"/>
                  </a:moveTo>
                  <a:lnTo>
                    <a:pt x="0" y="13257"/>
                  </a:lnTo>
                  <a:lnTo>
                    <a:pt x="8201" y="55170"/>
                  </a:lnTo>
                  <a:lnTo>
                    <a:pt x="19712" y="101692"/>
                  </a:lnTo>
                  <a:lnTo>
                    <a:pt x="26753" y="116105"/>
                  </a:lnTo>
                  <a:lnTo>
                    <a:pt x="42617" y="135061"/>
                  </a:lnTo>
                  <a:lnTo>
                    <a:pt x="54571" y="143988"/>
                  </a:lnTo>
                  <a:lnTo>
                    <a:pt x="61781" y="145734"/>
                  </a:lnTo>
                  <a:lnTo>
                    <a:pt x="95272" y="143461"/>
                  </a:lnTo>
                  <a:lnTo>
                    <a:pt x="106197" y="137491"/>
                  </a:lnTo>
                  <a:lnTo>
                    <a:pt x="117048" y="127782"/>
                  </a:lnTo>
                  <a:lnTo>
                    <a:pt x="130994" y="108223"/>
                  </a:lnTo>
                  <a:lnTo>
                    <a:pt x="132838" y="107074"/>
                  </a:lnTo>
                  <a:lnTo>
                    <a:pt x="137709" y="105797"/>
                  </a:lnTo>
                  <a:lnTo>
                    <a:pt x="138372" y="106514"/>
                  </a:lnTo>
                  <a:lnTo>
                    <a:pt x="137757" y="108051"/>
                  </a:lnTo>
                  <a:lnTo>
                    <a:pt x="129164" y="123179"/>
                  </a:lnTo>
                  <a:lnTo>
                    <a:pt x="125407" y="135393"/>
                  </a:lnTo>
                  <a:lnTo>
                    <a:pt x="124293" y="145714"/>
                  </a:lnTo>
                  <a:lnTo>
                    <a:pt x="126254" y="147943"/>
                  </a:lnTo>
                  <a:lnTo>
                    <a:pt x="134077" y="150419"/>
                  </a:lnTo>
                  <a:lnTo>
                    <a:pt x="145324" y="151813"/>
                  </a:lnTo>
                  <a:lnTo>
                    <a:pt x="160417" y="147170"/>
                  </a:lnTo>
                  <a:lnTo>
                    <a:pt x="178295" y="134034"/>
                  </a:lnTo>
                  <a:lnTo>
                    <a:pt x="195693" y="110633"/>
                  </a:lnTo>
                  <a:lnTo>
                    <a:pt x="206499" y="88450"/>
                  </a:lnTo>
                  <a:lnTo>
                    <a:pt x="209372" y="76917"/>
                  </a:lnTo>
                  <a:lnTo>
                    <a:pt x="209545" y="120067"/>
                  </a:lnTo>
                  <a:lnTo>
                    <a:pt x="214606" y="159753"/>
                  </a:lnTo>
                  <a:lnTo>
                    <a:pt x="217751" y="201616"/>
                  </a:lnTo>
                  <a:lnTo>
                    <a:pt x="218683" y="240830"/>
                  </a:lnTo>
                  <a:lnTo>
                    <a:pt x="218959" y="279261"/>
                  </a:lnTo>
                  <a:lnTo>
                    <a:pt x="219041" y="322516"/>
                  </a:lnTo>
                  <a:lnTo>
                    <a:pt x="219064" y="363789"/>
                  </a:lnTo>
                  <a:lnTo>
                    <a:pt x="219071" y="398398"/>
                  </a:lnTo>
                  <a:lnTo>
                    <a:pt x="219073" y="434241"/>
                  </a:lnTo>
                  <a:lnTo>
                    <a:pt x="218016" y="472270"/>
                  </a:lnTo>
                  <a:lnTo>
                    <a:pt x="210874" y="518294"/>
                  </a:lnTo>
                  <a:lnTo>
                    <a:pt x="199830" y="544094"/>
                  </a:lnTo>
                  <a:lnTo>
                    <a:pt x="189002" y="556850"/>
                  </a:lnTo>
                  <a:lnTo>
                    <a:pt x="178192" y="564989"/>
                  </a:lnTo>
                  <a:lnTo>
                    <a:pt x="169861" y="568606"/>
                  </a:lnTo>
                  <a:lnTo>
                    <a:pt x="165098" y="566396"/>
                  </a:lnTo>
                  <a:lnTo>
                    <a:pt x="154163" y="555473"/>
                  </a:lnTo>
                  <a:lnTo>
                    <a:pt x="130608" y="509310"/>
                  </a:lnTo>
                  <a:lnTo>
                    <a:pt x="125835" y="464056"/>
                  </a:lnTo>
                  <a:lnTo>
                    <a:pt x="127540" y="424617"/>
                  </a:lnTo>
                  <a:lnTo>
                    <a:pt x="131826" y="386627"/>
                  </a:lnTo>
                  <a:lnTo>
                    <a:pt x="141248" y="345273"/>
                  </a:lnTo>
                  <a:lnTo>
                    <a:pt x="155916" y="302563"/>
                  </a:lnTo>
                  <a:lnTo>
                    <a:pt x="173713" y="261437"/>
                  </a:lnTo>
                  <a:lnTo>
                    <a:pt x="193992" y="239388"/>
                  </a:lnTo>
                  <a:lnTo>
                    <a:pt x="21907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3" name="SMARTInkShape-2920"/>
            <p:cNvSpPr/>
            <p:nvPr/>
          </p:nvSpPr>
          <p:spPr>
            <a:xfrm>
              <a:off x="10210800" y="4352925"/>
              <a:ext cx="123826" cy="123826"/>
            </a:xfrm>
            <a:custGeom>
              <a:avLst/>
              <a:gdLst/>
              <a:ahLst/>
              <a:cxnLst/>
              <a:rect l="0" t="0" r="0" b="0"/>
              <a:pathLst>
                <a:path w="123826" h="123826">
                  <a:moveTo>
                    <a:pt x="0" y="0"/>
                  </a:moveTo>
                  <a:lnTo>
                    <a:pt x="11759" y="42815"/>
                  </a:lnTo>
                  <a:lnTo>
                    <a:pt x="19149" y="76625"/>
                  </a:lnTo>
                  <a:lnTo>
                    <a:pt x="21233" y="79658"/>
                  </a:lnTo>
                  <a:lnTo>
                    <a:pt x="28145" y="85370"/>
                  </a:lnTo>
                  <a:lnTo>
                    <a:pt x="23391" y="80563"/>
                  </a:lnTo>
                  <a:lnTo>
                    <a:pt x="20980" y="72495"/>
                  </a:lnTo>
                  <a:lnTo>
                    <a:pt x="20966" y="60795"/>
                  </a:lnTo>
                  <a:lnTo>
                    <a:pt x="27967" y="36357"/>
                  </a:lnTo>
                  <a:lnTo>
                    <a:pt x="41918" y="12184"/>
                  </a:lnTo>
                  <a:lnTo>
                    <a:pt x="49674" y="5415"/>
                  </a:lnTo>
                  <a:lnTo>
                    <a:pt x="59472" y="2406"/>
                  </a:lnTo>
                  <a:lnTo>
                    <a:pt x="65049" y="1604"/>
                  </a:lnTo>
                  <a:lnTo>
                    <a:pt x="69824" y="3186"/>
                  </a:lnTo>
                  <a:lnTo>
                    <a:pt x="88478" y="21599"/>
                  </a:lnTo>
                  <a:lnTo>
                    <a:pt x="107913" y="67735"/>
                  </a:lnTo>
                  <a:lnTo>
                    <a:pt x="12382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4" name="SMARTInkShape-2921"/>
            <p:cNvSpPr/>
            <p:nvPr/>
          </p:nvSpPr>
          <p:spPr>
            <a:xfrm>
              <a:off x="9886950" y="4495800"/>
              <a:ext cx="66676" cy="76201"/>
            </a:xfrm>
            <a:custGeom>
              <a:avLst/>
              <a:gdLst/>
              <a:ahLst/>
              <a:cxnLst/>
              <a:rect l="0" t="0" r="0" b="0"/>
              <a:pathLst>
                <a:path w="66676" h="76201">
                  <a:moveTo>
                    <a:pt x="0" y="76200"/>
                  </a:moveTo>
                  <a:lnTo>
                    <a:pt x="0" y="71144"/>
                  </a:lnTo>
                  <a:lnTo>
                    <a:pt x="2823" y="65839"/>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5" name="SMARTInkShape-2922"/>
            <p:cNvSpPr/>
            <p:nvPr/>
          </p:nvSpPr>
          <p:spPr>
            <a:xfrm>
              <a:off x="8724900" y="4372367"/>
              <a:ext cx="89594" cy="123434"/>
            </a:xfrm>
            <a:custGeom>
              <a:avLst/>
              <a:gdLst/>
              <a:ahLst/>
              <a:cxnLst/>
              <a:rect l="0" t="0" r="0" b="0"/>
              <a:pathLst>
                <a:path w="89594" h="123434">
                  <a:moveTo>
                    <a:pt x="9525" y="9133"/>
                  </a:moveTo>
                  <a:lnTo>
                    <a:pt x="27425" y="1594"/>
                  </a:lnTo>
                  <a:lnTo>
                    <a:pt x="51161" y="0"/>
                  </a:lnTo>
                  <a:lnTo>
                    <a:pt x="72192" y="4781"/>
                  </a:lnTo>
                  <a:lnTo>
                    <a:pt x="76703" y="7290"/>
                  </a:lnTo>
                  <a:lnTo>
                    <a:pt x="79710" y="10021"/>
                  </a:lnTo>
                  <a:lnTo>
                    <a:pt x="89593" y="27065"/>
                  </a:lnTo>
                  <a:lnTo>
                    <a:pt x="89362" y="33788"/>
                  </a:lnTo>
                  <a:lnTo>
                    <a:pt x="83462" y="49724"/>
                  </a:lnTo>
                  <a:lnTo>
                    <a:pt x="73783" y="61746"/>
                  </a:lnTo>
                  <a:lnTo>
                    <a:pt x="30349" y="100013"/>
                  </a:lnTo>
                  <a:lnTo>
                    <a:pt x="0" y="1234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6" name="SMARTInkShape-2923"/>
            <p:cNvSpPr/>
            <p:nvPr/>
          </p:nvSpPr>
          <p:spPr>
            <a:xfrm>
              <a:off x="8519388" y="4287707"/>
              <a:ext cx="243613" cy="455744"/>
            </a:xfrm>
            <a:custGeom>
              <a:avLst/>
              <a:gdLst/>
              <a:ahLst/>
              <a:cxnLst/>
              <a:rect l="0" t="0" r="0" b="0"/>
              <a:pathLst>
                <a:path w="243613" h="455744">
                  <a:moveTo>
                    <a:pt x="5487" y="160468"/>
                  </a:moveTo>
                  <a:lnTo>
                    <a:pt x="4429" y="170189"/>
                  </a:lnTo>
                  <a:lnTo>
                    <a:pt x="0" y="190865"/>
                  </a:lnTo>
                  <a:lnTo>
                    <a:pt x="4555" y="213677"/>
                  </a:lnTo>
                  <a:lnTo>
                    <a:pt x="8041" y="213932"/>
                  </a:lnTo>
                  <a:lnTo>
                    <a:pt x="20381" y="211394"/>
                  </a:lnTo>
                  <a:lnTo>
                    <a:pt x="40121" y="198958"/>
                  </a:lnTo>
                  <a:lnTo>
                    <a:pt x="81114" y="151543"/>
                  </a:lnTo>
                  <a:lnTo>
                    <a:pt x="86694" y="169310"/>
                  </a:lnTo>
                  <a:lnTo>
                    <a:pt x="94930" y="181550"/>
                  </a:lnTo>
                  <a:lnTo>
                    <a:pt x="109130" y="191879"/>
                  </a:lnTo>
                  <a:lnTo>
                    <a:pt x="114798" y="193051"/>
                  </a:lnTo>
                  <a:lnTo>
                    <a:pt x="126742" y="191530"/>
                  </a:lnTo>
                  <a:lnTo>
                    <a:pt x="140310" y="184723"/>
                  </a:lnTo>
                  <a:lnTo>
                    <a:pt x="156089" y="170947"/>
                  </a:lnTo>
                  <a:lnTo>
                    <a:pt x="162380" y="153837"/>
                  </a:lnTo>
                  <a:lnTo>
                    <a:pt x="166749" y="108128"/>
                  </a:lnTo>
                  <a:lnTo>
                    <a:pt x="166157" y="69348"/>
                  </a:lnTo>
                  <a:lnTo>
                    <a:pt x="157011" y="23426"/>
                  </a:lnTo>
                  <a:lnTo>
                    <a:pt x="148868" y="0"/>
                  </a:lnTo>
                  <a:lnTo>
                    <a:pt x="148588" y="2013"/>
                  </a:lnTo>
                  <a:lnTo>
                    <a:pt x="153432" y="41197"/>
                  </a:lnTo>
                  <a:lnTo>
                    <a:pt x="166679" y="88439"/>
                  </a:lnTo>
                  <a:lnTo>
                    <a:pt x="173898" y="132541"/>
                  </a:lnTo>
                  <a:lnTo>
                    <a:pt x="183941" y="178823"/>
                  </a:lnTo>
                  <a:lnTo>
                    <a:pt x="193006" y="215178"/>
                  </a:lnTo>
                  <a:lnTo>
                    <a:pt x="202394" y="252761"/>
                  </a:lnTo>
                  <a:lnTo>
                    <a:pt x="210821" y="289649"/>
                  </a:lnTo>
                  <a:lnTo>
                    <a:pt x="217026" y="333917"/>
                  </a:lnTo>
                  <a:lnTo>
                    <a:pt x="228130" y="373000"/>
                  </a:lnTo>
                  <a:lnTo>
                    <a:pt x="232322" y="409589"/>
                  </a:lnTo>
                  <a:lnTo>
                    <a:pt x="243612" y="4557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7" name="SMARTInkShape-2924"/>
            <p:cNvSpPr/>
            <p:nvPr/>
          </p:nvSpPr>
          <p:spPr>
            <a:xfrm>
              <a:off x="10591800" y="4211324"/>
              <a:ext cx="238126" cy="284477"/>
            </a:xfrm>
            <a:custGeom>
              <a:avLst/>
              <a:gdLst/>
              <a:ahLst/>
              <a:cxnLst/>
              <a:rect l="0" t="0" r="0" b="0"/>
              <a:pathLst>
                <a:path w="238126" h="284477">
                  <a:moveTo>
                    <a:pt x="0" y="141601"/>
                  </a:moveTo>
                  <a:lnTo>
                    <a:pt x="0" y="151714"/>
                  </a:lnTo>
                  <a:lnTo>
                    <a:pt x="2823" y="159501"/>
                  </a:lnTo>
                  <a:lnTo>
                    <a:pt x="28648" y="205672"/>
                  </a:lnTo>
                  <a:lnTo>
                    <a:pt x="31800" y="209715"/>
                  </a:lnTo>
                  <a:lnTo>
                    <a:pt x="40944" y="214207"/>
                  </a:lnTo>
                  <a:lnTo>
                    <a:pt x="46346" y="215405"/>
                  </a:lnTo>
                  <a:lnTo>
                    <a:pt x="57993" y="213914"/>
                  </a:lnTo>
                  <a:lnTo>
                    <a:pt x="69166" y="209723"/>
                  </a:lnTo>
                  <a:lnTo>
                    <a:pt x="88392" y="195348"/>
                  </a:lnTo>
                  <a:lnTo>
                    <a:pt x="92202" y="189125"/>
                  </a:lnTo>
                  <a:lnTo>
                    <a:pt x="95072" y="180253"/>
                  </a:lnTo>
                  <a:lnTo>
                    <a:pt x="117636" y="227640"/>
                  </a:lnTo>
                  <a:lnTo>
                    <a:pt x="137812" y="249182"/>
                  </a:lnTo>
                  <a:lnTo>
                    <a:pt x="149797" y="257501"/>
                  </a:lnTo>
                  <a:lnTo>
                    <a:pt x="154899" y="259084"/>
                  </a:lnTo>
                  <a:lnTo>
                    <a:pt x="159356" y="259081"/>
                  </a:lnTo>
                  <a:lnTo>
                    <a:pt x="179174" y="256530"/>
                  </a:lnTo>
                  <a:lnTo>
                    <a:pt x="184007" y="253145"/>
                  </a:lnTo>
                  <a:lnTo>
                    <a:pt x="202763" y="221240"/>
                  </a:lnTo>
                  <a:lnTo>
                    <a:pt x="207538" y="186835"/>
                  </a:lnTo>
                  <a:lnTo>
                    <a:pt x="203897" y="143127"/>
                  </a:lnTo>
                  <a:lnTo>
                    <a:pt x="196116" y="96663"/>
                  </a:lnTo>
                  <a:lnTo>
                    <a:pt x="184005" y="55309"/>
                  </a:lnTo>
                  <a:lnTo>
                    <a:pt x="172692" y="8397"/>
                  </a:lnTo>
                  <a:lnTo>
                    <a:pt x="171614" y="0"/>
                  </a:lnTo>
                  <a:lnTo>
                    <a:pt x="171455" y="44520"/>
                  </a:lnTo>
                  <a:lnTo>
                    <a:pt x="176508" y="84496"/>
                  </a:lnTo>
                  <a:lnTo>
                    <a:pt x="187697" y="130203"/>
                  </a:lnTo>
                  <a:lnTo>
                    <a:pt x="197276" y="169806"/>
                  </a:lnTo>
                  <a:lnTo>
                    <a:pt x="204855" y="204286"/>
                  </a:lnTo>
                  <a:lnTo>
                    <a:pt x="238125" y="2844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8" name="SMARTInkShape-2925"/>
            <p:cNvSpPr/>
            <p:nvPr/>
          </p:nvSpPr>
          <p:spPr>
            <a:xfrm>
              <a:off x="10363200" y="4238741"/>
              <a:ext cx="93890" cy="540435"/>
            </a:xfrm>
            <a:custGeom>
              <a:avLst/>
              <a:gdLst/>
              <a:ahLst/>
              <a:cxnLst/>
              <a:rect l="0" t="0" r="0" b="0"/>
              <a:pathLst>
                <a:path w="93890" h="540435">
                  <a:moveTo>
                    <a:pt x="0" y="9409"/>
                  </a:moveTo>
                  <a:lnTo>
                    <a:pt x="0" y="0"/>
                  </a:lnTo>
                  <a:lnTo>
                    <a:pt x="9700" y="42085"/>
                  </a:lnTo>
                  <a:lnTo>
                    <a:pt x="17611" y="86149"/>
                  </a:lnTo>
                  <a:lnTo>
                    <a:pt x="25312" y="131420"/>
                  </a:lnTo>
                  <a:lnTo>
                    <a:pt x="28666" y="168562"/>
                  </a:lnTo>
                  <a:lnTo>
                    <a:pt x="34835" y="206378"/>
                  </a:lnTo>
                  <a:lnTo>
                    <a:pt x="38191" y="245453"/>
                  </a:lnTo>
                  <a:lnTo>
                    <a:pt x="45418" y="289016"/>
                  </a:lnTo>
                  <a:lnTo>
                    <a:pt x="53204" y="329204"/>
                  </a:lnTo>
                  <a:lnTo>
                    <a:pt x="57038" y="366865"/>
                  </a:lnTo>
                  <a:lnTo>
                    <a:pt x="67280" y="411393"/>
                  </a:lnTo>
                  <a:lnTo>
                    <a:pt x="74439" y="455585"/>
                  </a:lnTo>
                  <a:lnTo>
                    <a:pt x="83508" y="498867"/>
                  </a:lnTo>
                  <a:lnTo>
                    <a:pt x="86491" y="526361"/>
                  </a:lnTo>
                  <a:lnTo>
                    <a:pt x="93889" y="540434"/>
                  </a:lnTo>
                  <a:lnTo>
                    <a:pt x="93284" y="540167"/>
                  </a:lnTo>
                  <a:lnTo>
                    <a:pt x="85725" y="5332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9" name="SMARTInkShape-2926"/>
            <p:cNvSpPr/>
            <p:nvPr/>
          </p:nvSpPr>
          <p:spPr>
            <a:xfrm>
              <a:off x="9632845" y="4183852"/>
              <a:ext cx="272785" cy="622661"/>
            </a:xfrm>
            <a:custGeom>
              <a:avLst/>
              <a:gdLst/>
              <a:ahLst/>
              <a:cxnLst/>
              <a:rect l="0" t="0" r="0" b="0"/>
              <a:pathLst>
                <a:path w="272785" h="622661">
                  <a:moveTo>
                    <a:pt x="35030" y="121448"/>
                  </a:moveTo>
                  <a:lnTo>
                    <a:pt x="29973" y="126504"/>
                  </a:lnTo>
                  <a:lnTo>
                    <a:pt x="27490" y="131809"/>
                  </a:lnTo>
                  <a:lnTo>
                    <a:pt x="20842" y="159007"/>
                  </a:lnTo>
                  <a:lnTo>
                    <a:pt x="23786" y="181180"/>
                  </a:lnTo>
                  <a:lnTo>
                    <a:pt x="42922" y="224852"/>
                  </a:lnTo>
                  <a:lnTo>
                    <a:pt x="60887" y="244279"/>
                  </a:lnTo>
                  <a:lnTo>
                    <a:pt x="84672" y="256738"/>
                  </a:lnTo>
                  <a:lnTo>
                    <a:pt x="116884" y="262075"/>
                  </a:lnTo>
                  <a:lnTo>
                    <a:pt x="138084" y="257680"/>
                  </a:lnTo>
                  <a:lnTo>
                    <a:pt x="167452" y="242667"/>
                  </a:lnTo>
                  <a:lnTo>
                    <a:pt x="170936" y="237186"/>
                  </a:lnTo>
                  <a:lnTo>
                    <a:pt x="174809" y="222629"/>
                  </a:lnTo>
                  <a:lnTo>
                    <a:pt x="171931" y="191526"/>
                  </a:lnTo>
                  <a:lnTo>
                    <a:pt x="164313" y="176230"/>
                  </a:lnTo>
                  <a:lnTo>
                    <a:pt x="151755" y="164846"/>
                  </a:lnTo>
                  <a:lnTo>
                    <a:pt x="132064" y="152730"/>
                  </a:lnTo>
                  <a:lnTo>
                    <a:pt x="92121" y="144122"/>
                  </a:lnTo>
                  <a:lnTo>
                    <a:pt x="46425" y="148818"/>
                  </a:lnTo>
                  <a:lnTo>
                    <a:pt x="12469" y="159937"/>
                  </a:lnTo>
                  <a:lnTo>
                    <a:pt x="3837" y="166071"/>
                  </a:lnTo>
                  <a:lnTo>
                    <a:pt x="0" y="172325"/>
                  </a:lnTo>
                  <a:lnTo>
                    <a:pt x="2151" y="175474"/>
                  </a:lnTo>
                  <a:lnTo>
                    <a:pt x="13010" y="181796"/>
                  </a:lnTo>
                  <a:lnTo>
                    <a:pt x="55571" y="186873"/>
                  </a:lnTo>
                  <a:lnTo>
                    <a:pt x="101794" y="186694"/>
                  </a:lnTo>
                  <a:lnTo>
                    <a:pt x="147467" y="177688"/>
                  </a:lnTo>
                  <a:lnTo>
                    <a:pt x="177353" y="165981"/>
                  </a:lnTo>
                  <a:lnTo>
                    <a:pt x="224645" y="133524"/>
                  </a:lnTo>
                  <a:lnTo>
                    <a:pt x="250755" y="113720"/>
                  </a:lnTo>
                  <a:lnTo>
                    <a:pt x="264872" y="85527"/>
                  </a:lnTo>
                  <a:lnTo>
                    <a:pt x="270701" y="55419"/>
                  </a:lnTo>
                  <a:lnTo>
                    <a:pt x="269242" y="41654"/>
                  </a:lnTo>
                  <a:lnTo>
                    <a:pt x="264008" y="30951"/>
                  </a:lnTo>
                  <a:lnTo>
                    <a:pt x="237261" y="0"/>
                  </a:lnTo>
                  <a:lnTo>
                    <a:pt x="235467" y="266"/>
                  </a:lnTo>
                  <a:lnTo>
                    <a:pt x="230652" y="3384"/>
                  </a:lnTo>
                  <a:lnTo>
                    <a:pt x="216934" y="26259"/>
                  </a:lnTo>
                  <a:lnTo>
                    <a:pt x="213948" y="56564"/>
                  </a:lnTo>
                  <a:lnTo>
                    <a:pt x="215091" y="91552"/>
                  </a:lnTo>
                  <a:lnTo>
                    <a:pt x="216793" y="135050"/>
                  </a:lnTo>
                  <a:lnTo>
                    <a:pt x="222471" y="175808"/>
                  </a:lnTo>
                  <a:lnTo>
                    <a:pt x="225682" y="220928"/>
                  </a:lnTo>
                  <a:lnTo>
                    <a:pt x="232866" y="267810"/>
                  </a:lnTo>
                  <a:lnTo>
                    <a:pt x="241698" y="315216"/>
                  </a:lnTo>
                  <a:lnTo>
                    <a:pt x="251017" y="362776"/>
                  </a:lnTo>
                  <a:lnTo>
                    <a:pt x="260481" y="409323"/>
                  </a:lnTo>
                  <a:lnTo>
                    <a:pt x="268930" y="450396"/>
                  </a:lnTo>
                  <a:lnTo>
                    <a:pt x="271902" y="489377"/>
                  </a:lnTo>
                  <a:lnTo>
                    <a:pt x="272784" y="526680"/>
                  </a:lnTo>
                  <a:lnTo>
                    <a:pt x="270260" y="573910"/>
                  </a:lnTo>
                  <a:lnTo>
                    <a:pt x="262772" y="606877"/>
                  </a:lnTo>
                  <a:lnTo>
                    <a:pt x="256899" y="617653"/>
                  </a:lnTo>
                  <a:lnTo>
                    <a:pt x="250761" y="622442"/>
                  </a:lnTo>
                  <a:lnTo>
                    <a:pt x="247643" y="622660"/>
                  </a:lnTo>
                  <a:lnTo>
                    <a:pt x="241355" y="620082"/>
                  </a:lnTo>
                  <a:lnTo>
                    <a:pt x="226809" y="592453"/>
                  </a:lnTo>
                  <a:lnTo>
                    <a:pt x="216005" y="5310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0" name="SMARTInkShape-2927"/>
            <p:cNvSpPr/>
            <p:nvPr/>
          </p:nvSpPr>
          <p:spPr>
            <a:xfrm>
              <a:off x="8858250" y="4229100"/>
              <a:ext cx="95251" cy="609601"/>
            </a:xfrm>
            <a:custGeom>
              <a:avLst/>
              <a:gdLst/>
              <a:ahLst/>
              <a:cxnLst/>
              <a:rect l="0" t="0" r="0" b="0"/>
              <a:pathLst>
                <a:path w="95251" h="609601">
                  <a:moveTo>
                    <a:pt x="0" y="0"/>
                  </a:moveTo>
                  <a:lnTo>
                    <a:pt x="2822" y="27764"/>
                  </a:lnTo>
                  <a:lnTo>
                    <a:pt x="10361" y="68199"/>
                  </a:lnTo>
                  <a:lnTo>
                    <a:pt x="16247" y="103336"/>
                  </a:lnTo>
                  <a:lnTo>
                    <a:pt x="24452" y="146917"/>
                  </a:lnTo>
                  <a:lnTo>
                    <a:pt x="28411" y="186641"/>
                  </a:lnTo>
                  <a:lnTo>
                    <a:pt x="35818" y="225222"/>
                  </a:lnTo>
                  <a:lnTo>
                    <a:pt x="43656" y="264523"/>
                  </a:lnTo>
                  <a:lnTo>
                    <a:pt x="47507" y="309212"/>
                  </a:lnTo>
                  <a:lnTo>
                    <a:pt x="53822" y="354908"/>
                  </a:lnTo>
                  <a:lnTo>
                    <a:pt x="57223" y="395729"/>
                  </a:lnTo>
                  <a:lnTo>
                    <a:pt x="64463" y="434635"/>
                  </a:lnTo>
                  <a:lnTo>
                    <a:pt x="73310" y="472974"/>
                  </a:lnTo>
                  <a:lnTo>
                    <a:pt x="81576" y="510087"/>
                  </a:lnTo>
                  <a:lnTo>
                    <a:pt x="87728" y="554430"/>
                  </a:lnTo>
                  <a:lnTo>
                    <a:pt x="95250" y="609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1" name="SMARTInkShape-2928"/>
            <p:cNvSpPr/>
            <p:nvPr/>
          </p:nvSpPr>
          <p:spPr>
            <a:xfrm>
              <a:off x="10410825" y="4335626"/>
              <a:ext cx="128768" cy="112550"/>
            </a:xfrm>
            <a:custGeom>
              <a:avLst/>
              <a:gdLst/>
              <a:ahLst/>
              <a:cxnLst/>
              <a:rect l="0" t="0" r="0" b="0"/>
              <a:pathLst>
                <a:path w="128768" h="112550">
                  <a:moveTo>
                    <a:pt x="0" y="26824"/>
                  </a:moveTo>
                  <a:lnTo>
                    <a:pt x="0" y="18623"/>
                  </a:lnTo>
                  <a:lnTo>
                    <a:pt x="39772" y="4158"/>
                  </a:lnTo>
                  <a:lnTo>
                    <a:pt x="62114" y="0"/>
                  </a:lnTo>
                  <a:lnTo>
                    <a:pt x="92253" y="8881"/>
                  </a:lnTo>
                  <a:lnTo>
                    <a:pt x="117880" y="24918"/>
                  </a:lnTo>
                  <a:lnTo>
                    <a:pt x="126474" y="36913"/>
                  </a:lnTo>
                  <a:lnTo>
                    <a:pt x="128767" y="43075"/>
                  </a:lnTo>
                  <a:lnTo>
                    <a:pt x="128491" y="55566"/>
                  </a:lnTo>
                  <a:lnTo>
                    <a:pt x="119690" y="80832"/>
                  </a:lnTo>
                  <a:lnTo>
                    <a:pt x="95250" y="1125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2" name="SMARTInkShape-2929"/>
            <p:cNvSpPr/>
            <p:nvPr/>
          </p:nvSpPr>
          <p:spPr>
            <a:xfrm>
              <a:off x="8319309" y="4314951"/>
              <a:ext cx="154541" cy="228475"/>
            </a:xfrm>
            <a:custGeom>
              <a:avLst/>
              <a:gdLst/>
              <a:ahLst/>
              <a:cxnLst/>
              <a:rect l="0" t="0" r="0" b="0"/>
              <a:pathLst>
                <a:path w="154541" h="228475">
                  <a:moveTo>
                    <a:pt x="129366" y="18924"/>
                  </a:moveTo>
                  <a:lnTo>
                    <a:pt x="129366" y="1314"/>
                  </a:lnTo>
                  <a:lnTo>
                    <a:pt x="94650" y="0"/>
                  </a:lnTo>
                  <a:lnTo>
                    <a:pt x="54932" y="15108"/>
                  </a:lnTo>
                  <a:lnTo>
                    <a:pt x="10831" y="39601"/>
                  </a:lnTo>
                  <a:lnTo>
                    <a:pt x="2600" y="46811"/>
                  </a:lnTo>
                  <a:lnTo>
                    <a:pt x="405" y="50216"/>
                  </a:lnTo>
                  <a:lnTo>
                    <a:pt x="0" y="53544"/>
                  </a:lnTo>
                  <a:lnTo>
                    <a:pt x="2373" y="60063"/>
                  </a:lnTo>
                  <a:lnTo>
                    <a:pt x="14716" y="69684"/>
                  </a:lnTo>
                  <a:lnTo>
                    <a:pt x="41024" y="82416"/>
                  </a:lnTo>
                  <a:lnTo>
                    <a:pt x="85418" y="97944"/>
                  </a:lnTo>
                  <a:lnTo>
                    <a:pt x="130317" y="126482"/>
                  </a:lnTo>
                  <a:lnTo>
                    <a:pt x="146464" y="141339"/>
                  </a:lnTo>
                  <a:lnTo>
                    <a:pt x="152841" y="153058"/>
                  </a:lnTo>
                  <a:lnTo>
                    <a:pt x="154540" y="159147"/>
                  </a:lnTo>
                  <a:lnTo>
                    <a:pt x="150786" y="174378"/>
                  </a:lnTo>
                  <a:lnTo>
                    <a:pt x="146821" y="182885"/>
                  </a:lnTo>
                  <a:lnTo>
                    <a:pt x="133949" y="195160"/>
                  </a:lnTo>
                  <a:lnTo>
                    <a:pt x="106029" y="208020"/>
                  </a:lnTo>
                  <a:lnTo>
                    <a:pt x="60402" y="224056"/>
                  </a:lnTo>
                  <a:lnTo>
                    <a:pt x="15066" y="2284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3" name="SMARTInkShape-2930"/>
            <p:cNvSpPr/>
            <p:nvPr/>
          </p:nvSpPr>
          <p:spPr>
            <a:xfrm>
              <a:off x="10753725" y="4248150"/>
              <a:ext cx="9526" cy="19051"/>
            </a:xfrm>
            <a:custGeom>
              <a:avLst/>
              <a:gdLst/>
              <a:ahLst/>
              <a:cxnLst/>
              <a:rect l="0" t="0" r="0" b="0"/>
              <a:pathLst>
                <a:path w="9526" h="19051">
                  <a:moveTo>
                    <a:pt x="0" y="19050"/>
                  </a:moveTo>
                  <a:lnTo>
                    <a:pt x="0" y="13994"/>
                  </a:lnTo>
                  <a:lnTo>
                    <a:pt x="2823" y="8689"/>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35" name="SMARTInkShape-Group382"/>
          <p:cNvGrpSpPr/>
          <p:nvPr/>
        </p:nvGrpSpPr>
        <p:grpSpPr>
          <a:xfrm>
            <a:off x="5448300" y="4286250"/>
            <a:ext cx="418414" cy="2543176"/>
            <a:chOff x="5448300" y="4286250"/>
            <a:chExt cx="418414" cy="2543176"/>
          </a:xfrm>
        </p:grpSpPr>
        <p:sp>
          <p:nvSpPr>
            <p:cNvPr id="2925" name="SMARTInkShape-2931"/>
            <p:cNvSpPr/>
            <p:nvPr/>
          </p:nvSpPr>
          <p:spPr>
            <a:xfrm>
              <a:off x="5495925" y="4543425"/>
              <a:ext cx="9526" cy="209551"/>
            </a:xfrm>
            <a:custGeom>
              <a:avLst/>
              <a:gdLst/>
              <a:ahLst/>
              <a:cxnLst/>
              <a:rect l="0" t="0" r="0" b="0"/>
              <a:pathLst>
                <a:path w="9526" h="209551">
                  <a:moveTo>
                    <a:pt x="0" y="0"/>
                  </a:moveTo>
                  <a:lnTo>
                    <a:pt x="1059" y="40698"/>
                  </a:lnTo>
                  <a:lnTo>
                    <a:pt x="7539" y="59231"/>
                  </a:lnTo>
                  <a:lnTo>
                    <a:pt x="9410" y="104866"/>
                  </a:lnTo>
                  <a:lnTo>
                    <a:pt x="9509" y="144142"/>
                  </a:lnTo>
                  <a:lnTo>
                    <a:pt x="9525" y="2095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6" name="SMARTInkShape-2932"/>
            <p:cNvSpPr/>
            <p:nvPr/>
          </p:nvSpPr>
          <p:spPr>
            <a:xfrm>
              <a:off x="5810642" y="6562725"/>
              <a:ext cx="9134" cy="114301"/>
            </a:xfrm>
            <a:custGeom>
              <a:avLst/>
              <a:gdLst/>
              <a:ahLst/>
              <a:cxnLst/>
              <a:rect l="0" t="0" r="0" b="0"/>
              <a:pathLst>
                <a:path w="9134" h="114301">
                  <a:moveTo>
                    <a:pt x="9133" y="0"/>
                  </a:moveTo>
                  <a:lnTo>
                    <a:pt x="4077" y="0"/>
                  </a:lnTo>
                  <a:lnTo>
                    <a:pt x="2587" y="1058"/>
                  </a:lnTo>
                  <a:lnTo>
                    <a:pt x="1594" y="2822"/>
                  </a:lnTo>
                  <a:lnTo>
                    <a:pt x="0" y="8201"/>
                  </a:lnTo>
                  <a:lnTo>
                    <a:pt x="2481" y="43256"/>
                  </a:lnTo>
                  <a:lnTo>
                    <a:pt x="9133" y="1143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7" name="SMARTInkShape-2933"/>
            <p:cNvSpPr/>
            <p:nvPr/>
          </p:nvSpPr>
          <p:spPr>
            <a:xfrm>
              <a:off x="5553467" y="5229225"/>
              <a:ext cx="9134" cy="247651"/>
            </a:xfrm>
            <a:custGeom>
              <a:avLst/>
              <a:gdLst/>
              <a:ahLst/>
              <a:cxnLst/>
              <a:rect l="0" t="0" r="0" b="0"/>
              <a:pathLst>
                <a:path w="9134" h="247651">
                  <a:moveTo>
                    <a:pt x="9133" y="0"/>
                  </a:moveTo>
                  <a:lnTo>
                    <a:pt x="4077" y="5057"/>
                  </a:lnTo>
                  <a:lnTo>
                    <a:pt x="1594" y="10361"/>
                  </a:lnTo>
                  <a:lnTo>
                    <a:pt x="0" y="27446"/>
                  </a:lnTo>
                  <a:lnTo>
                    <a:pt x="7844" y="71881"/>
                  </a:lnTo>
                  <a:lnTo>
                    <a:pt x="9020" y="116081"/>
                  </a:lnTo>
                  <a:lnTo>
                    <a:pt x="9111" y="158239"/>
                  </a:lnTo>
                  <a:lnTo>
                    <a:pt x="9128" y="194789"/>
                  </a:lnTo>
                  <a:lnTo>
                    <a:pt x="9133" y="2476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8" name="SMARTInkShape-2934"/>
            <p:cNvSpPr/>
            <p:nvPr/>
          </p:nvSpPr>
          <p:spPr>
            <a:xfrm>
              <a:off x="5572125" y="5686425"/>
              <a:ext cx="19051" cy="295276"/>
            </a:xfrm>
            <a:custGeom>
              <a:avLst/>
              <a:gdLst/>
              <a:ahLst/>
              <a:cxnLst/>
              <a:rect l="0" t="0" r="0" b="0"/>
              <a:pathLst>
                <a:path w="19051" h="295276">
                  <a:moveTo>
                    <a:pt x="0" y="0"/>
                  </a:moveTo>
                  <a:lnTo>
                    <a:pt x="0" y="40704"/>
                  </a:lnTo>
                  <a:lnTo>
                    <a:pt x="1059" y="84319"/>
                  </a:lnTo>
                  <a:lnTo>
                    <a:pt x="7539" y="130877"/>
                  </a:lnTo>
                  <a:lnTo>
                    <a:pt x="9133" y="176018"/>
                  </a:lnTo>
                  <a:lnTo>
                    <a:pt x="9410" y="218194"/>
                  </a:lnTo>
                  <a:lnTo>
                    <a:pt x="10561" y="258099"/>
                  </a:lnTo>
                  <a:lnTo>
                    <a:pt x="19050" y="2952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9" name="SMARTInkShape-2935"/>
            <p:cNvSpPr/>
            <p:nvPr/>
          </p:nvSpPr>
          <p:spPr>
            <a:xfrm>
              <a:off x="5753100" y="6592671"/>
              <a:ext cx="113614" cy="46255"/>
            </a:xfrm>
            <a:custGeom>
              <a:avLst/>
              <a:gdLst/>
              <a:ahLst/>
              <a:cxnLst/>
              <a:rect l="0" t="0" r="0" b="0"/>
              <a:pathLst>
                <a:path w="113614" h="46255">
                  <a:moveTo>
                    <a:pt x="0" y="17679"/>
                  </a:moveTo>
                  <a:lnTo>
                    <a:pt x="0" y="22736"/>
                  </a:lnTo>
                  <a:lnTo>
                    <a:pt x="1059" y="24225"/>
                  </a:lnTo>
                  <a:lnTo>
                    <a:pt x="2822" y="25218"/>
                  </a:lnTo>
                  <a:lnTo>
                    <a:pt x="35211" y="35769"/>
                  </a:lnTo>
                  <a:lnTo>
                    <a:pt x="51826" y="35386"/>
                  </a:lnTo>
                  <a:lnTo>
                    <a:pt x="69097" y="29040"/>
                  </a:lnTo>
                  <a:lnTo>
                    <a:pt x="98276" y="12270"/>
                  </a:lnTo>
                  <a:lnTo>
                    <a:pt x="111981" y="8696"/>
                  </a:lnTo>
                  <a:lnTo>
                    <a:pt x="112754" y="7457"/>
                  </a:lnTo>
                  <a:lnTo>
                    <a:pt x="113613" y="3258"/>
                  </a:lnTo>
                  <a:lnTo>
                    <a:pt x="112783" y="1715"/>
                  </a:lnTo>
                  <a:lnTo>
                    <a:pt x="111173" y="686"/>
                  </a:lnTo>
                  <a:lnTo>
                    <a:pt x="109040" y="0"/>
                  </a:lnTo>
                  <a:lnTo>
                    <a:pt x="107618" y="602"/>
                  </a:lnTo>
                  <a:lnTo>
                    <a:pt x="106671" y="2061"/>
                  </a:lnTo>
                  <a:lnTo>
                    <a:pt x="106039" y="4092"/>
                  </a:lnTo>
                  <a:lnTo>
                    <a:pt x="104560" y="5446"/>
                  </a:lnTo>
                  <a:lnTo>
                    <a:pt x="60959" y="21305"/>
                  </a:lnTo>
                  <a:lnTo>
                    <a:pt x="28575" y="4625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0" name="SMARTInkShape-2936"/>
            <p:cNvSpPr/>
            <p:nvPr/>
          </p:nvSpPr>
          <p:spPr>
            <a:xfrm>
              <a:off x="5448300" y="4286250"/>
              <a:ext cx="28576" cy="133351"/>
            </a:xfrm>
            <a:custGeom>
              <a:avLst/>
              <a:gdLst/>
              <a:ahLst/>
              <a:cxnLst/>
              <a:rect l="0" t="0" r="0" b="0"/>
              <a:pathLst>
                <a:path w="28576" h="133351">
                  <a:moveTo>
                    <a:pt x="0" y="0"/>
                  </a:moveTo>
                  <a:lnTo>
                    <a:pt x="0" y="14465"/>
                  </a:lnTo>
                  <a:lnTo>
                    <a:pt x="10322" y="55861"/>
                  </a:lnTo>
                  <a:lnTo>
                    <a:pt x="22748" y="96334"/>
                  </a:lnTo>
                  <a:lnTo>
                    <a:pt x="28575" y="1333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1" name="SMARTInkShape-2937"/>
            <p:cNvSpPr/>
            <p:nvPr/>
          </p:nvSpPr>
          <p:spPr>
            <a:xfrm>
              <a:off x="5600700" y="6381750"/>
              <a:ext cx="19051" cy="76201"/>
            </a:xfrm>
            <a:custGeom>
              <a:avLst/>
              <a:gdLst/>
              <a:ahLst/>
              <a:cxnLst/>
              <a:rect l="0" t="0" r="0" b="0"/>
              <a:pathLst>
                <a:path w="19051" h="76201">
                  <a:moveTo>
                    <a:pt x="0" y="0"/>
                  </a:moveTo>
                  <a:lnTo>
                    <a:pt x="0" y="13257"/>
                  </a:lnTo>
                  <a:lnTo>
                    <a:pt x="15810" y="60269"/>
                  </a:lnTo>
                  <a:lnTo>
                    <a:pt x="19050" y="762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2" name="SMARTInkShape-2938"/>
            <p:cNvSpPr/>
            <p:nvPr/>
          </p:nvSpPr>
          <p:spPr>
            <a:xfrm>
              <a:off x="5534025" y="4905375"/>
              <a:ext cx="19051" cy="161926"/>
            </a:xfrm>
            <a:custGeom>
              <a:avLst/>
              <a:gdLst/>
              <a:ahLst/>
              <a:cxnLst/>
              <a:rect l="0" t="0" r="0" b="0"/>
              <a:pathLst>
                <a:path w="19051" h="161926">
                  <a:moveTo>
                    <a:pt x="19050" y="0"/>
                  </a:moveTo>
                  <a:lnTo>
                    <a:pt x="13994" y="5057"/>
                  </a:lnTo>
                  <a:lnTo>
                    <a:pt x="11511" y="10361"/>
                  </a:lnTo>
                  <a:lnTo>
                    <a:pt x="9603" y="52263"/>
                  </a:lnTo>
                  <a:lnTo>
                    <a:pt x="9530" y="99494"/>
                  </a:lnTo>
                  <a:lnTo>
                    <a:pt x="0" y="1619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3" name="SMARTInkShape-2939"/>
            <p:cNvSpPr/>
            <p:nvPr/>
          </p:nvSpPr>
          <p:spPr>
            <a:xfrm>
              <a:off x="5591175" y="6153150"/>
              <a:ext cx="9526" cy="171451"/>
            </a:xfrm>
            <a:custGeom>
              <a:avLst/>
              <a:gdLst/>
              <a:ahLst/>
              <a:cxnLst/>
              <a:rect l="0" t="0" r="0" b="0"/>
              <a:pathLst>
                <a:path w="9526" h="171451">
                  <a:moveTo>
                    <a:pt x="0" y="0"/>
                  </a:moveTo>
                  <a:lnTo>
                    <a:pt x="0" y="40704"/>
                  </a:lnTo>
                  <a:lnTo>
                    <a:pt x="2822" y="78529"/>
                  </a:lnTo>
                  <a:lnTo>
                    <a:pt x="8642" y="124131"/>
                  </a:lnTo>
                  <a:lnTo>
                    <a:pt x="9525" y="1714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4" name="SMARTInkShape-2940"/>
            <p:cNvSpPr/>
            <p:nvPr/>
          </p:nvSpPr>
          <p:spPr>
            <a:xfrm>
              <a:off x="5507922" y="6565071"/>
              <a:ext cx="229295" cy="264355"/>
            </a:xfrm>
            <a:custGeom>
              <a:avLst/>
              <a:gdLst/>
              <a:ahLst/>
              <a:cxnLst/>
              <a:rect l="0" t="0" r="0" b="0"/>
              <a:pathLst>
                <a:path w="229295" h="264355">
                  <a:moveTo>
                    <a:pt x="140403" y="54804"/>
                  </a:moveTo>
                  <a:lnTo>
                    <a:pt x="126214" y="40615"/>
                  </a:lnTo>
                  <a:lnTo>
                    <a:pt x="120691" y="37914"/>
                  </a:lnTo>
                  <a:lnTo>
                    <a:pt x="117737" y="37194"/>
                  </a:lnTo>
                  <a:lnTo>
                    <a:pt x="103466" y="41237"/>
                  </a:lnTo>
                  <a:lnTo>
                    <a:pt x="62145" y="76496"/>
                  </a:lnTo>
                  <a:lnTo>
                    <a:pt x="20130" y="114834"/>
                  </a:lnTo>
                  <a:lnTo>
                    <a:pt x="5871" y="136326"/>
                  </a:lnTo>
                  <a:lnTo>
                    <a:pt x="0" y="156099"/>
                  </a:lnTo>
                  <a:lnTo>
                    <a:pt x="1449" y="168968"/>
                  </a:lnTo>
                  <a:lnTo>
                    <a:pt x="6679" y="181744"/>
                  </a:lnTo>
                  <a:lnTo>
                    <a:pt x="16059" y="194477"/>
                  </a:lnTo>
                  <a:lnTo>
                    <a:pt x="32928" y="204370"/>
                  </a:lnTo>
                  <a:lnTo>
                    <a:pt x="76352" y="216160"/>
                  </a:lnTo>
                  <a:lnTo>
                    <a:pt x="105197" y="221735"/>
                  </a:lnTo>
                  <a:lnTo>
                    <a:pt x="149990" y="218031"/>
                  </a:lnTo>
                  <a:lnTo>
                    <a:pt x="180397" y="211930"/>
                  </a:lnTo>
                  <a:lnTo>
                    <a:pt x="197526" y="203548"/>
                  </a:lnTo>
                  <a:lnTo>
                    <a:pt x="214361" y="189305"/>
                  </a:lnTo>
                  <a:lnTo>
                    <a:pt x="227698" y="166623"/>
                  </a:lnTo>
                  <a:lnTo>
                    <a:pt x="229294" y="146129"/>
                  </a:lnTo>
                  <a:lnTo>
                    <a:pt x="221697" y="108591"/>
                  </a:lnTo>
                  <a:lnTo>
                    <a:pt x="202401" y="67702"/>
                  </a:lnTo>
                  <a:lnTo>
                    <a:pt x="184408" y="45103"/>
                  </a:lnTo>
                  <a:lnTo>
                    <a:pt x="142932" y="18810"/>
                  </a:lnTo>
                  <a:lnTo>
                    <a:pt x="115894" y="2930"/>
                  </a:lnTo>
                  <a:lnTo>
                    <a:pt x="99877" y="0"/>
                  </a:lnTo>
                  <a:lnTo>
                    <a:pt x="87819" y="1518"/>
                  </a:lnTo>
                  <a:lnTo>
                    <a:pt x="76512" y="6060"/>
                  </a:lnTo>
                  <a:lnTo>
                    <a:pt x="79609" y="22017"/>
                  </a:lnTo>
                  <a:lnTo>
                    <a:pt x="96684" y="62400"/>
                  </a:lnTo>
                  <a:lnTo>
                    <a:pt x="114167" y="99226"/>
                  </a:lnTo>
                  <a:lnTo>
                    <a:pt x="147311" y="143070"/>
                  </a:lnTo>
                  <a:lnTo>
                    <a:pt x="161500" y="167035"/>
                  </a:lnTo>
                  <a:lnTo>
                    <a:pt x="190415" y="213673"/>
                  </a:lnTo>
                  <a:lnTo>
                    <a:pt x="216603" y="26435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936" name="SMARTInkShape-2941"/>
          <p:cNvSpPr/>
          <p:nvPr/>
        </p:nvSpPr>
        <p:spPr>
          <a:xfrm>
            <a:off x="5534025" y="4743450"/>
            <a:ext cx="1" cy="38101"/>
          </a:xfrm>
          <a:custGeom>
            <a:avLst/>
            <a:gdLst/>
            <a:ahLst/>
            <a:cxnLst/>
            <a:rect l="0" t="0" r="0" b="0"/>
            <a:pathLst>
              <a:path w="1" h="38101">
                <a:moveTo>
                  <a:pt x="0" y="0"/>
                </a:moveTo>
                <a:lnTo>
                  <a:pt x="0" y="381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43" name="SMARTInkShape-Group384"/>
          <p:cNvGrpSpPr/>
          <p:nvPr/>
        </p:nvGrpSpPr>
        <p:grpSpPr>
          <a:xfrm>
            <a:off x="3371850" y="5114925"/>
            <a:ext cx="2143126" cy="114301"/>
            <a:chOff x="3371850" y="5114925"/>
            <a:chExt cx="2143126" cy="114301"/>
          </a:xfrm>
        </p:grpSpPr>
        <p:sp>
          <p:nvSpPr>
            <p:cNvPr id="2937" name="SMARTInkShape-2942"/>
            <p:cNvSpPr/>
            <p:nvPr/>
          </p:nvSpPr>
          <p:spPr>
            <a:xfrm>
              <a:off x="4143375" y="5210175"/>
              <a:ext cx="161926" cy="19051"/>
            </a:xfrm>
            <a:custGeom>
              <a:avLst/>
              <a:gdLst/>
              <a:ahLst/>
              <a:cxnLst/>
              <a:rect l="0" t="0" r="0" b="0"/>
              <a:pathLst>
                <a:path w="161926" h="19051">
                  <a:moveTo>
                    <a:pt x="0" y="0"/>
                  </a:moveTo>
                  <a:lnTo>
                    <a:pt x="46775" y="0"/>
                  </a:lnTo>
                  <a:lnTo>
                    <a:pt x="85244" y="2822"/>
                  </a:lnTo>
                  <a:lnTo>
                    <a:pt x="126740" y="9701"/>
                  </a:lnTo>
                  <a:lnTo>
                    <a:pt x="161925" y="190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8" name="SMARTInkShape-2943"/>
            <p:cNvSpPr/>
            <p:nvPr/>
          </p:nvSpPr>
          <p:spPr>
            <a:xfrm>
              <a:off x="3371850" y="5200650"/>
              <a:ext cx="104776" cy="1"/>
            </a:xfrm>
            <a:custGeom>
              <a:avLst/>
              <a:gdLst/>
              <a:ahLst/>
              <a:cxnLst/>
              <a:rect l="0" t="0" r="0" b="0"/>
              <a:pathLst>
                <a:path w="104776" h="1">
                  <a:moveTo>
                    <a:pt x="0" y="0"/>
                  </a:moveTo>
                  <a:lnTo>
                    <a:pt x="46370" y="0"/>
                  </a:lnTo>
                  <a:lnTo>
                    <a:pt x="10477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9" name="SMARTInkShape-2944"/>
            <p:cNvSpPr/>
            <p:nvPr/>
          </p:nvSpPr>
          <p:spPr>
            <a:xfrm>
              <a:off x="5438775" y="5124450"/>
              <a:ext cx="76201" cy="1"/>
            </a:xfrm>
            <a:custGeom>
              <a:avLst/>
              <a:gdLst/>
              <a:ahLst/>
              <a:cxnLst/>
              <a:rect l="0" t="0" r="0" b="0"/>
              <a:pathLst>
                <a:path w="76201" h="1">
                  <a:moveTo>
                    <a:pt x="0" y="0"/>
                  </a:moveTo>
                  <a:lnTo>
                    <a:pt x="41757" y="0"/>
                  </a:lnTo>
                  <a:lnTo>
                    <a:pt x="7620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0" name="SMARTInkShape-2945"/>
            <p:cNvSpPr/>
            <p:nvPr/>
          </p:nvSpPr>
          <p:spPr>
            <a:xfrm>
              <a:off x="3733800" y="5219700"/>
              <a:ext cx="123826" cy="1"/>
            </a:xfrm>
            <a:custGeom>
              <a:avLst/>
              <a:gdLst/>
              <a:ahLst/>
              <a:cxnLst/>
              <a:rect l="0" t="0" r="0" b="0"/>
              <a:pathLst>
                <a:path w="123826" h="1">
                  <a:moveTo>
                    <a:pt x="0" y="0"/>
                  </a:moveTo>
                  <a:lnTo>
                    <a:pt x="43436" y="0"/>
                  </a:lnTo>
                  <a:lnTo>
                    <a:pt x="90009" y="0"/>
                  </a:lnTo>
                  <a:lnTo>
                    <a:pt x="1238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1" name="SMARTInkShape-2946"/>
            <p:cNvSpPr/>
            <p:nvPr/>
          </p:nvSpPr>
          <p:spPr>
            <a:xfrm>
              <a:off x="5086350" y="5114925"/>
              <a:ext cx="209551" cy="19051"/>
            </a:xfrm>
            <a:custGeom>
              <a:avLst/>
              <a:gdLst/>
              <a:ahLst/>
              <a:cxnLst/>
              <a:rect l="0" t="0" r="0" b="0"/>
              <a:pathLst>
                <a:path w="209551" h="19051">
                  <a:moveTo>
                    <a:pt x="0" y="0"/>
                  </a:moveTo>
                  <a:lnTo>
                    <a:pt x="41757" y="0"/>
                  </a:lnTo>
                  <a:lnTo>
                    <a:pt x="83201" y="0"/>
                  </a:lnTo>
                  <a:lnTo>
                    <a:pt x="125479" y="2822"/>
                  </a:lnTo>
                  <a:lnTo>
                    <a:pt x="167308" y="8201"/>
                  </a:lnTo>
                  <a:lnTo>
                    <a:pt x="209550" y="190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2" name="SMARTInkShape-2947"/>
            <p:cNvSpPr/>
            <p:nvPr/>
          </p:nvSpPr>
          <p:spPr>
            <a:xfrm>
              <a:off x="4667250" y="5162550"/>
              <a:ext cx="200026" cy="9526"/>
            </a:xfrm>
            <a:custGeom>
              <a:avLst/>
              <a:gdLst/>
              <a:ahLst/>
              <a:cxnLst/>
              <a:rect l="0" t="0" r="0" b="0"/>
              <a:pathLst>
                <a:path w="200026" h="9526">
                  <a:moveTo>
                    <a:pt x="0" y="9525"/>
                  </a:moveTo>
                  <a:lnTo>
                    <a:pt x="40719" y="9525"/>
                  </a:lnTo>
                  <a:lnTo>
                    <a:pt x="66392" y="8467"/>
                  </a:lnTo>
                  <a:lnTo>
                    <a:pt x="106201" y="1324"/>
                  </a:lnTo>
                  <a:lnTo>
                    <a:pt x="149703" y="262"/>
                  </a:lnTo>
                  <a:lnTo>
                    <a:pt x="2000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944" name="SMARTInkShape-2948"/>
          <p:cNvSpPr/>
          <p:nvPr/>
        </p:nvSpPr>
        <p:spPr>
          <a:xfrm>
            <a:off x="5545426" y="5105400"/>
            <a:ext cx="45750" cy="28531"/>
          </a:xfrm>
          <a:custGeom>
            <a:avLst/>
            <a:gdLst/>
            <a:ahLst/>
            <a:cxnLst/>
            <a:rect l="0" t="0" r="0" b="0"/>
            <a:pathLst>
              <a:path w="45750" h="28531">
                <a:moveTo>
                  <a:pt x="45749" y="0"/>
                </a:moveTo>
                <a:lnTo>
                  <a:pt x="40693" y="0"/>
                </a:lnTo>
                <a:lnTo>
                  <a:pt x="39203" y="1058"/>
                </a:lnTo>
                <a:lnTo>
                  <a:pt x="38210" y="2822"/>
                </a:lnTo>
                <a:lnTo>
                  <a:pt x="36486" y="9701"/>
                </a:lnTo>
                <a:lnTo>
                  <a:pt x="36339" y="14189"/>
                </a:lnTo>
                <a:lnTo>
                  <a:pt x="35243" y="15810"/>
                </a:lnTo>
                <a:lnTo>
                  <a:pt x="33454" y="16890"/>
                </a:lnTo>
                <a:lnTo>
                  <a:pt x="31202" y="17610"/>
                </a:lnTo>
                <a:lnTo>
                  <a:pt x="29701" y="19148"/>
                </a:lnTo>
                <a:lnTo>
                  <a:pt x="26816" y="28146"/>
                </a:lnTo>
                <a:lnTo>
                  <a:pt x="34911" y="20337"/>
                </a:lnTo>
                <a:lnTo>
                  <a:pt x="35834" y="14375"/>
                </a:lnTo>
                <a:lnTo>
                  <a:pt x="36109" y="5905"/>
                </a:lnTo>
                <a:lnTo>
                  <a:pt x="35088" y="4996"/>
                </a:lnTo>
                <a:lnTo>
                  <a:pt x="33351" y="5447"/>
                </a:lnTo>
                <a:lnTo>
                  <a:pt x="28597" y="7712"/>
                </a:lnTo>
                <a:lnTo>
                  <a:pt x="19970" y="10047"/>
                </a:lnTo>
                <a:lnTo>
                  <a:pt x="13831" y="14343"/>
                </a:lnTo>
                <a:lnTo>
                  <a:pt x="10397" y="19780"/>
                </a:lnTo>
                <a:lnTo>
                  <a:pt x="8192" y="26838"/>
                </a:lnTo>
                <a:lnTo>
                  <a:pt x="9069" y="27417"/>
                </a:lnTo>
                <a:lnTo>
                  <a:pt x="30053" y="28530"/>
                </a:lnTo>
                <a:lnTo>
                  <a:pt x="36304" y="25733"/>
                </a:lnTo>
                <a:lnTo>
                  <a:pt x="43883" y="20370"/>
                </a:lnTo>
                <a:lnTo>
                  <a:pt x="43447" y="18872"/>
                </a:lnTo>
                <a:lnTo>
                  <a:pt x="40139" y="14384"/>
                </a:lnTo>
                <a:lnTo>
                  <a:pt x="37776" y="13823"/>
                </a:lnTo>
                <a:lnTo>
                  <a:pt x="35142" y="14507"/>
                </a:lnTo>
                <a:lnTo>
                  <a:pt x="29393" y="17031"/>
                </a:lnTo>
                <a:lnTo>
                  <a:pt x="0" y="19028"/>
                </a:lnTo>
                <a:lnTo>
                  <a:pt x="17174" y="95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49" name="SMARTInkShape-Group386"/>
          <p:cNvGrpSpPr/>
          <p:nvPr/>
        </p:nvGrpSpPr>
        <p:grpSpPr>
          <a:xfrm>
            <a:off x="2743200" y="4839277"/>
            <a:ext cx="409576" cy="675699"/>
            <a:chOff x="2743200" y="4839277"/>
            <a:chExt cx="409576" cy="675699"/>
          </a:xfrm>
        </p:grpSpPr>
        <p:sp>
          <p:nvSpPr>
            <p:cNvPr id="2945" name="SMARTInkShape-2949"/>
            <p:cNvSpPr/>
            <p:nvPr/>
          </p:nvSpPr>
          <p:spPr>
            <a:xfrm>
              <a:off x="2743200" y="4839277"/>
              <a:ext cx="156252" cy="228024"/>
            </a:xfrm>
            <a:custGeom>
              <a:avLst/>
              <a:gdLst/>
              <a:ahLst/>
              <a:cxnLst/>
              <a:rect l="0" t="0" r="0" b="0"/>
              <a:pathLst>
                <a:path w="156252" h="228024">
                  <a:moveTo>
                    <a:pt x="28575" y="37523"/>
                  </a:moveTo>
                  <a:lnTo>
                    <a:pt x="41832" y="16065"/>
                  </a:lnTo>
                  <a:lnTo>
                    <a:pt x="56022" y="6000"/>
                  </a:lnTo>
                  <a:lnTo>
                    <a:pt x="85267" y="722"/>
                  </a:lnTo>
                  <a:lnTo>
                    <a:pt x="95399" y="0"/>
                  </a:lnTo>
                  <a:lnTo>
                    <a:pt x="117166" y="9707"/>
                  </a:lnTo>
                  <a:lnTo>
                    <a:pt x="138668" y="25988"/>
                  </a:lnTo>
                  <a:lnTo>
                    <a:pt x="146297" y="35219"/>
                  </a:lnTo>
                  <a:lnTo>
                    <a:pt x="156251" y="59881"/>
                  </a:lnTo>
                  <a:lnTo>
                    <a:pt x="156026" y="68303"/>
                  </a:lnTo>
                  <a:lnTo>
                    <a:pt x="139969" y="108957"/>
                  </a:lnTo>
                  <a:lnTo>
                    <a:pt x="110786" y="143238"/>
                  </a:lnTo>
                  <a:lnTo>
                    <a:pt x="65354" y="180583"/>
                  </a:lnTo>
                  <a:lnTo>
                    <a:pt x="0" y="22802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6" name="SMARTInkShape-2950"/>
            <p:cNvSpPr/>
            <p:nvPr/>
          </p:nvSpPr>
          <p:spPr>
            <a:xfrm>
              <a:off x="2895600" y="5219700"/>
              <a:ext cx="19051" cy="219076"/>
            </a:xfrm>
            <a:custGeom>
              <a:avLst/>
              <a:gdLst/>
              <a:ahLst/>
              <a:cxnLst/>
              <a:rect l="0" t="0" r="0" b="0"/>
              <a:pathLst>
                <a:path w="19051" h="219076">
                  <a:moveTo>
                    <a:pt x="0" y="0"/>
                  </a:moveTo>
                  <a:lnTo>
                    <a:pt x="1058" y="43873"/>
                  </a:lnTo>
                  <a:lnTo>
                    <a:pt x="7539" y="87492"/>
                  </a:lnTo>
                  <a:lnTo>
                    <a:pt x="9264" y="129820"/>
                  </a:lnTo>
                  <a:lnTo>
                    <a:pt x="9491" y="175244"/>
                  </a:lnTo>
                  <a:lnTo>
                    <a:pt x="19050" y="2190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7" name="SMARTInkShape-2951"/>
            <p:cNvSpPr/>
            <p:nvPr/>
          </p:nvSpPr>
          <p:spPr>
            <a:xfrm>
              <a:off x="2906449" y="5210175"/>
              <a:ext cx="246327" cy="304801"/>
            </a:xfrm>
            <a:custGeom>
              <a:avLst/>
              <a:gdLst/>
              <a:ahLst/>
              <a:cxnLst/>
              <a:rect l="0" t="0" r="0" b="0"/>
              <a:pathLst>
                <a:path w="246327" h="304801">
                  <a:moveTo>
                    <a:pt x="8201" y="0"/>
                  </a:moveTo>
                  <a:lnTo>
                    <a:pt x="0" y="0"/>
                  </a:lnTo>
                  <a:lnTo>
                    <a:pt x="12050" y="0"/>
                  </a:lnTo>
                  <a:lnTo>
                    <a:pt x="13942" y="1058"/>
                  </a:lnTo>
                  <a:lnTo>
                    <a:pt x="15203" y="2822"/>
                  </a:lnTo>
                  <a:lnTo>
                    <a:pt x="17663" y="7604"/>
                  </a:lnTo>
                  <a:lnTo>
                    <a:pt x="43207" y="45717"/>
                  </a:lnTo>
                  <a:lnTo>
                    <a:pt x="54792" y="67873"/>
                  </a:lnTo>
                  <a:lnTo>
                    <a:pt x="92751" y="111362"/>
                  </a:lnTo>
                  <a:lnTo>
                    <a:pt x="96317" y="115515"/>
                  </a:lnTo>
                  <a:lnTo>
                    <a:pt x="105925" y="120131"/>
                  </a:lnTo>
                  <a:lnTo>
                    <a:pt x="111450" y="121363"/>
                  </a:lnTo>
                  <a:lnTo>
                    <a:pt x="115134" y="123242"/>
                  </a:lnTo>
                  <a:lnTo>
                    <a:pt x="117590" y="125554"/>
                  </a:lnTo>
                  <a:lnTo>
                    <a:pt x="119227" y="128152"/>
                  </a:lnTo>
                  <a:lnTo>
                    <a:pt x="120318" y="128826"/>
                  </a:lnTo>
                  <a:lnTo>
                    <a:pt x="121046" y="128219"/>
                  </a:lnTo>
                  <a:lnTo>
                    <a:pt x="121531" y="126754"/>
                  </a:lnTo>
                  <a:lnTo>
                    <a:pt x="137633" y="106691"/>
                  </a:lnTo>
                  <a:lnTo>
                    <a:pt x="148811" y="66090"/>
                  </a:lnTo>
                  <a:lnTo>
                    <a:pt x="160781" y="41434"/>
                  </a:lnTo>
                  <a:lnTo>
                    <a:pt x="168089" y="33232"/>
                  </a:lnTo>
                  <a:lnTo>
                    <a:pt x="183046" y="21606"/>
                  </a:lnTo>
                  <a:lnTo>
                    <a:pt x="194650" y="7343"/>
                  </a:lnTo>
                  <a:lnTo>
                    <a:pt x="208174" y="25"/>
                  </a:lnTo>
                  <a:lnTo>
                    <a:pt x="209274" y="9726"/>
                  </a:lnTo>
                  <a:lnTo>
                    <a:pt x="216426" y="53963"/>
                  </a:lnTo>
                  <a:lnTo>
                    <a:pt x="218547" y="90191"/>
                  </a:lnTo>
                  <a:lnTo>
                    <a:pt x="224220" y="131263"/>
                  </a:lnTo>
                  <a:lnTo>
                    <a:pt x="225917" y="165231"/>
                  </a:lnTo>
                  <a:lnTo>
                    <a:pt x="231930" y="204885"/>
                  </a:lnTo>
                  <a:lnTo>
                    <a:pt x="246326" y="3048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8" name="SMARTInkShape-2952"/>
            <p:cNvSpPr/>
            <p:nvPr/>
          </p:nvSpPr>
          <p:spPr>
            <a:xfrm>
              <a:off x="2773099" y="4924425"/>
              <a:ext cx="27252" cy="381001"/>
            </a:xfrm>
            <a:custGeom>
              <a:avLst/>
              <a:gdLst/>
              <a:ahLst/>
              <a:cxnLst/>
              <a:rect l="0" t="0" r="0" b="0"/>
              <a:pathLst>
                <a:path w="27252" h="381001">
                  <a:moveTo>
                    <a:pt x="8201" y="0"/>
                  </a:moveTo>
                  <a:lnTo>
                    <a:pt x="7143" y="9721"/>
                  </a:lnTo>
                  <a:lnTo>
                    <a:pt x="0" y="38792"/>
                  </a:lnTo>
                  <a:lnTo>
                    <a:pt x="6993" y="81566"/>
                  </a:lnTo>
                  <a:lnTo>
                    <a:pt x="14508" y="128452"/>
                  </a:lnTo>
                  <a:lnTo>
                    <a:pt x="17831" y="163649"/>
                  </a:lnTo>
                  <a:lnTo>
                    <a:pt x="22359" y="195500"/>
                  </a:lnTo>
                  <a:lnTo>
                    <a:pt x="25077" y="230822"/>
                  </a:lnTo>
                  <a:lnTo>
                    <a:pt x="26285" y="265571"/>
                  </a:lnTo>
                  <a:lnTo>
                    <a:pt x="26965" y="306817"/>
                  </a:lnTo>
                  <a:lnTo>
                    <a:pt x="27213" y="352900"/>
                  </a:lnTo>
                  <a:lnTo>
                    <a:pt x="27251" y="3810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52" name="SMARTInkShape-Group387"/>
          <p:cNvGrpSpPr/>
          <p:nvPr/>
        </p:nvGrpSpPr>
        <p:grpSpPr>
          <a:xfrm>
            <a:off x="5235877" y="4267200"/>
            <a:ext cx="136224" cy="9526"/>
            <a:chOff x="5235877" y="4267200"/>
            <a:chExt cx="136224" cy="9526"/>
          </a:xfrm>
        </p:grpSpPr>
        <p:sp>
          <p:nvSpPr>
            <p:cNvPr id="2950" name="SMARTInkShape-2953"/>
            <p:cNvSpPr/>
            <p:nvPr/>
          </p:nvSpPr>
          <p:spPr>
            <a:xfrm>
              <a:off x="5235877" y="4276363"/>
              <a:ext cx="31449" cy="363"/>
            </a:xfrm>
            <a:custGeom>
              <a:avLst/>
              <a:gdLst/>
              <a:ahLst/>
              <a:cxnLst/>
              <a:rect l="0" t="0" r="0" b="0"/>
              <a:pathLst>
                <a:path w="31449" h="363">
                  <a:moveTo>
                    <a:pt x="0" y="0"/>
                  </a:moveTo>
                  <a:lnTo>
                    <a:pt x="31448" y="36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1" name="SMARTInkShape-2954"/>
            <p:cNvSpPr/>
            <p:nvPr/>
          </p:nvSpPr>
          <p:spPr>
            <a:xfrm>
              <a:off x="5353050" y="4267200"/>
              <a:ext cx="19051" cy="1"/>
            </a:xfrm>
            <a:custGeom>
              <a:avLst/>
              <a:gdLst/>
              <a:ahLst/>
              <a:cxnLst/>
              <a:rect l="0" t="0" r="0" b="0"/>
              <a:pathLst>
                <a:path w="19051" h="1">
                  <a:moveTo>
                    <a:pt x="0" y="0"/>
                  </a:moveTo>
                  <a:lnTo>
                    <a:pt x="190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953" name="SMARTInkShape-2955"/>
          <p:cNvSpPr/>
          <p:nvPr/>
        </p:nvSpPr>
        <p:spPr>
          <a:xfrm>
            <a:off x="1586273" y="4040611"/>
            <a:ext cx="537803" cy="150390"/>
          </a:xfrm>
          <a:custGeom>
            <a:avLst/>
            <a:gdLst/>
            <a:ahLst/>
            <a:cxnLst/>
            <a:rect l="0" t="0" r="0" b="0"/>
            <a:pathLst>
              <a:path w="537803" h="150390">
                <a:moveTo>
                  <a:pt x="537802" y="102764"/>
                </a:moveTo>
                <a:lnTo>
                  <a:pt x="494206" y="97708"/>
                </a:lnTo>
                <a:lnTo>
                  <a:pt x="461981" y="95225"/>
                </a:lnTo>
                <a:lnTo>
                  <a:pt x="430021" y="94122"/>
                </a:lnTo>
                <a:lnTo>
                  <a:pt x="383335" y="93501"/>
                </a:lnTo>
                <a:lnTo>
                  <a:pt x="342221" y="94375"/>
                </a:lnTo>
                <a:lnTo>
                  <a:pt x="302170" y="99808"/>
                </a:lnTo>
                <a:lnTo>
                  <a:pt x="258318" y="101888"/>
                </a:lnTo>
                <a:lnTo>
                  <a:pt x="216984" y="102504"/>
                </a:lnTo>
                <a:lnTo>
                  <a:pt x="172752" y="102687"/>
                </a:lnTo>
                <a:lnTo>
                  <a:pt x="133424" y="102742"/>
                </a:lnTo>
                <a:lnTo>
                  <a:pt x="91153" y="102759"/>
                </a:lnTo>
                <a:lnTo>
                  <a:pt x="56212" y="102762"/>
                </a:lnTo>
                <a:lnTo>
                  <a:pt x="20811" y="99942"/>
                </a:lnTo>
                <a:lnTo>
                  <a:pt x="6403" y="95159"/>
                </a:lnTo>
                <a:lnTo>
                  <a:pt x="2561" y="92403"/>
                </a:lnTo>
                <a:lnTo>
                  <a:pt x="0" y="89507"/>
                </a:lnTo>
                <a:lnTo>
                  <a:pt x="409" y="85459"/>
                </a:lnTo>
                <a:lnTo>
                  <a:pt x="6508" y="75317"/>
                </a:lnTo>
                <a:lnTo>
                  <a:pt x="26898" y="57708"/>
                </a:lnTo>
                <a:lnTo>
                  <a:pt x="74353" y="34023"/>
                </a:lnTo>
                <a:lnTo>
                  <a:pt x="110147" y="19249"/>
                </a:lnTo>
                <a:lnTo>
                  <a:pt x="147565" y="8169"/>
                </a:lnTo>
                <a:lnTo>
                  <a:pt x="182964" y="0"/>
                </a:lnTo>
                <a:lnTo>
                  <a:pt x="192419" y="1705"/>
                </a:lnTo>
                <a:lnTo>
                  <a:pt x="196421" y="3641"/>
                </a:lnTo>
                <a:lnTo>
                  <a:pt x="198032" y="5990"/>
                </a:lnTo>
                <a:lnTo>
                  <a:pt x="198047" y="8615"/>
                </a:lnTo>
                <a:lnTo>
                  <a:pt x="195834" y="17365"/>
                </a:lnTo>
                <a:lnTo>
                  <a:pt x="195523" y="20431"/>
                </a:lnTo>
                <a:lnTo>
                  <a:pt x="179916" y="34860"/>
                </a:lnTo>
                <a:lnTo>
                  <a:pt x="132316" y="62098"/>
                </a:lnTo>
                <a:lnTo>
                  <a:pt x="90470" y="80201"/>
                </a:lnTo>
                <a:lnTo>
                  <a:pt x="60722" y="96370"/>
                </a:lnTo>
                <a:lnTo>
                  <a:pt x="55891" y="102744"/>
                </a:lnTo>
                <a:lnTo>
                  <a:pt x="54603" y="105926"/>
                </a:lnTo>
                <a:lnTo>
                  <a:pt x="54803" y="109105"/>
                </a:lnTo>
                <a:lnTo>
                  <a:pt x="57847" y="115460"/>
                </a:lnTo>
                <a:lnTo>
                  <a:pt x="81516" y="133651"/>
                </a:lnTo>
                <a:lnTo>
                  <a:pt x="128227" y="15038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78" name="SMARTInkShape-Group389"/>
          <p:cNvGrpSpPr/>
          <p:nvPr/>
        </p:nvGrpSpPr>
        <p:grpSpPr>
          <a:xfrm>
            <a:off x="149778" y="3930370"/>
            <a:ext cx="1602823" cy="1470306"/>
            <a:chOff x="149778" y="3930370"/>
            <a:chExt cx="1602823" cy="1470306"/>
          </a:xfrm>
        </p:grpSpPr>
        <p:sp>
          <p:nvSpPr>
            <p:cNvPr id="2954" name="SMARTInkShape-2956"/>
            <p:cNvSpPr/>
            <p:nvPr/>
          </p:nvSpPr>
          <p:spPr>
            <a:xfrm>
              <a:off x="990600" y="3954199"/>
              <a:ext cx="81126" cy="398727"/>
            </a:xfrm>
            <a:custGeom>
              <a:avLst/>
              <a:gdLst/>
              <a:ahLst/>
              <a:cxnLst/>
              <a:rect l="0" t="0" r="0" b="0"/>
              <a:pathLst>
                <a:path w="81126" h="398727">
                  <a:moveTo>
                    <a:pt x="0" y="8201"/>
                  </a:moveTo>
                  <a:lnTo>
                    <a:pt x="0" y="0"/>
                  </a:lnTo>
                  <a:lnTo>
                    <a:pt x="5056" y="41326"/>
                  </a:lnTo>
                  <a:lnTo>
                    <a:pt x="13258" y="88572"/>
                  </a:lnTo>
                  <a:lnTo>
                    <a:pt x="22390" y="132674"/>
                  </a:lnTo>
                  <a:lnTo>
                    <a:pt x="36856" y="172552"/>
                  </a:lnTo>
                  <a:lnTo>
                    <a:pt x="49490" y="211179"/>
                  </a:lnTo>
                  <a:lnTo>
                    <a:pt x="54881" y="249435"/>
                  </a:lnTo>
                  <a:lnTo>
                    <a:pt x="69794" y="294801"/>
                  </a:lnTo>
                  <a:lnTo>
                    <a:pt x="75360" y="334184"/>
                  </a:lnTo>
                  <a:lnTo>
                    <a:pt x="81125" y="360670"/>
                  </a:lnTo>
                  <a:lnTo>
                    <a:pt x="76200" y="3987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5" name="SMARTInkShape-2957"/>
            <p:cNvSpPr/>
            <p:nvPr/>
          </p:nvSpPr>
          <p:spPr>
            <a:xfrm>
              <a:off x="723900" y="4058354"/>
              <a:ext cx="38101" cy="75497"/>
            </a:xfrm>
            <a:custGeom>
              <a:avLst/>
              <a:gdLst/>
              <a:ahLst/>
              <a:cxnLst/>
              <a:rect l="0" t="0" r="0" b="0"/>
              <a:pathLst>
                <a:path w="38101" h="75497">
                  <a:moveTo>
                    <a:pt x="0" y="46921"/>
                  </a:moveTo>
                  <a:lnTo>
                    <a:pt x="0" y="56054"/>
                  </a:lnTo>
                  <a:lnTo>
                    <a:pt x="10113" y="56330"/>
                  </a:lnTo>
                  <a:lnTo>
                    <a:pt x="13092" y="55310"/>
                  </a:lnTo>
                  <a:lnTo>
                    <a:pt x="15078" y="53573"/>
                  </a:lnTo>
                  <a:lnTo>
                    <a:pt x="34083" y="15745"/>
                  </a:lnTo>
                  <a:lnTo>
                    <a:pt x="37943" y="0"/>
                  </a:lnTo>
                  <a:lnTo>
                    <a:pt x="22903" y="26343"/>
                  </a:lnTo>
                  <a:lnTo>
                    <a:pt x="20762" y="40950"/>
                  </a:lnTo>
                  <a:lnTo>
                    <a:pt x="38100" y="7549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6" name="SMARTInkShape-2958"/>
            <p:cNvSpPr/>
            <p:nvPr/>
          </p:nvSpPr>
          <p:spPr>
            <a:xfrm>
              <a:off x="149778" y="4000616"/>
              <a:ext cx="126448" cy="209435"/>
            </a:xfrm>
            <a:custGeom>
              <a:avLst/>
              <a:gdLst/>
              <a:ahLst/>
              <a:cxnLst/>
              <a:rect l="0" t="0" r="0" b="0"/>
              <a:pathLst>
                <a:path w="126448" h="209435">
                  <a:moveTo>
                    <a:pt x="107397" y="9409"/>
                  </a:moveTo>
                  <a:lnTo>
                    <a:pt x="107397" y="276"/>
                  </a:lnTo>
                  <a:lnTo>
                    <a:pt x="102341" y="0"/>
                  </a:lnTo>
                  <a:lnTo>
                    <a:pt x="97036" y="2757"/>
                  </a:lnTo>
                  <a:lnTo>
                    <a:pt x="56193" y="37214"/>
                  </a:lnTo>
                  <a:lnTo>
                    <a:pt x="24794" y="80242"/>
                  </a:lnTo>
                  <a:lnTo>
                    <a:pt x="10838" y="116004"/>
                  </a:lnTo>
                  <a:lnTo>
                    <a:pt x="0" y="150001"/>
                  </a:lnTo>
                  <a:lnTo>
                    <a:pt x="1809" y="170319"/>
                  </a:lnTo>
                  <a:lnTo>
                    <a:pt x="11906" y="193964"/>
                  </a:lnTo>
                  <a:lnTo>
                    <a:pt x="15161" y="199120"/>
                  </a:lnTo>
                  <a:lnTo>
                    <a:pt x="19448" y="202558"/>
                  </a:lnTo>
                  <a:lnTo>
                    <a:pt x="29856" y="206378"/>
                  </a:lnTo>
                  <a:lnTo>
                    <a:pt x="73422" y="208831"/>
                  </a:lnTo>
                  <a:lnTo>
                    <a:pt x="126447" y="2094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7" name="SMARTInkShape-2959"/>
            <p:cNvSpPr/>
            <p:nvPr/>
          </p:nvSpPr>
          <p:spPr>
            <a:xfrm>
              <a:off x="1504950" y="4457700"/>
              <a:ext cx="1" cy="19051"/>
            </a:xfrm>
            <a:custGeom>
              <a:avLst/>
              <a:gdLst/>
              <a:ahLst/>
              <a:cxnLst/>
              <a:rect l="0" t="0" r="0" b="0"/>
              <a:pathLst>
                <a:path w="1" h="19051">
                  <a:moveTo>
                    <a:pt x="0" y="19050"/>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8" name="SMARTInkShape-2960"/>
            <p:cNvSpPr/>
            <p:nvPr/>
          </p:nvSpPr>
          <p:spPr>
            <a:xfrm>
              <a:off x="962025" y="4572000"/>
              <a:ext cx="60812" cy="114301"/>
            </a:xfrm>
            <a:custGeom>
              <a:avLst/>
              <a:gdLst/>
              <a:ahLst/>
              <a:cxnLst/>
              <a:rect l="0" t="0" r="0" b="0"/>
              <a:pathLst>
                <a:path w="60812" h="114301">
                  <a:moveTo>
                    <a:pt x="0" y="0"/>
                  </a:moveTo>
                  <a:lnTo>
                    <a:pt x="5056" y="0"/>
                  </a:lnTo>
                  <a:lnTo>
                    <a:pt x="35648" y="13257"/>
                  </a:lnTo>
                  <a:lnTo>
                    <a:pt x="49133" y="22390"/>
                  </a:lnTo>
                  <a:lnTo>
                    <a:pt x="59831" y="36855"/>
                  </a:lnTo>
                  <a:lnTo>
                    <a:pt x="60811" y="51305"/>
                  </a:lnTo>
                  <a:lnTo>
                    <a:pt x="57719" y="66194"/>
                  </a:lnTo>
                  <a:lnTo>
                    <a:pt x="52817" y="76339"/>
                  </a:lnTo>
                  <a:lnTo>
                    <a:pt x="33442" y="98021"/>
                  </a:lnTo>
                  <a:lnTo>
                    <a:pt x="9525"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9" name="SMARTInkShape-2961"/>
            <p:cNvSpPr/>
            <p:nvPr/>
          </p:nvSpPr>
          <p:spPr>
            <a:xfrm>
              <a:off x="1381125" y="4438650"/>
              <a:ext cx="136778" cy="171451"/>
            </a:xfrm>
            <a:custGeom>
              <a:avLst/>
              <a:gdLst/>
              <a:ahLst/>
              <a:cxnLst/>
              <a:rect l="0" t="0" r="0" b="0"/>
              <a:pathLst>
                <a:path w="136778" h="171451">
                  <a:moveTo>
                    <a:pt x="0" y="0"/>
                  </a:moveTo>
                  <a:lnTo>
                    <a:pt x="2822" y="40434"/>
                  </a:lnTo>
                  <a:lnTo>
                    <a:pt x="18314" y="81717"/>
                  </a:lnTo>
                  <a:lnTo>
                    <a:pt x="45124" y="125283"/>
                  </a:lnTo>
                  <a:lnTo>
                    <a:pt x="56446" y="159014"/>
                  </a:lnTo>
                  <a:lnTo>
                    <a:pt x="54015" y="163454"/>
                  </a:lnTo>
                  <a:lnTo>
                    <a:pt x="51885" y="166119"/>
                  </a:lnTo>
                  <a:lnTo>
                    <a:pt x="43874" y="169081"/>
                  </a:lnTo>
                  <a:lnTo>
                    <a:pt x="16213" y="171311"/>
                  </a:lnTo>
                  <a:lnTo>
                    <a:pt x="15042" y="170299"/>
                  </a:lnTo>
                  <a:lnTo>
                    <a:pt x="15320" y="168566"/>
                  </a:lnTo>
                  <a:lnTo>
                    <a:pt x="27221" y="142103"/>
                  </a:lnTo>
                  <a:lnTo>
                    <a:pt x="61822" y="111419"/>
                  </a:lnTo>
                  <a:lnTo>
                    <a:pt x="90528" y="98758"/>
                  </a:lnTo>
                  <a:lnTo>
                    <a:pt x="95277" y="97588"/>
                  </a:lnTo>
                  <a:lnTo>
                    <a:pt x="106198" y="99111"/>
                  </a:lnTo>
                  <a:lnTo>
                    <a:pt x="115991" y="103316"/>
                  </a:lnTo>
                  <a:lnTo>
                    <a:pt x="118602" y="105919"/>
                  </a:lnTo>
                  <a:lnTo>
                    <a:pt x="136777" y="145381"/>
                  </a:lnTo>
                  <a:lnTo>
                    <a:pt x="133350"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0" name="SMARTInkShape-2962"/>
            <p:cNvSpPr/>
            <p:nvPr/>
          </p:nvSpPr>
          <p:spPr>
            <a:xfrm>
              <a:off x="1571625" y="4526367"/>
              <a:ext cx="180976" cy="55159"/>
            </a:xfrm>
            <a:custGeom>
              <a:avLst/>
              <a:gdLst/>
              <a:ahLst/>
              <a:cxnLst/>
              <a:rect l="0" t="0" r="0" b="0"/>
              <a:pathLst>
                <a:path w="180976" h="55159">
                  <a:moveTo>
                    <a:pt x="0" y="26583"/>
                  </a:moveTo>
                  <a:lnTo>
                    <a:pt x="0" y="34784"/>
                  </a:lnTo>
                  <a:lnTo>
                    <a:pt x="13258" y="49249"/>
                  </a:lnTo>
                  <a:lnTo>
                    <a:pt x="19298" y="52532"/>
                  </a:lnTo>
                  <a:lnTo>
                    <a:pt x="22390" y="53407"/>
                  </a:lnTo>
                  <a:lnTo>
                    <a:pt x="25510" y="52933"/>
                  </a:lnTo>
                  <a:lnTo>
                    <a:pt x="31799" y="49583"/>
                  </a:lnTo>
                  <a:lnTo>
                    <a:pt x="41290" y="41747"/>
                  </a:lnTo>
                  <a:lnTo>
                    <a:pt x="44809" y="32970"/>
                  </a:lnTo>
                  <a:lnTo>
                    <a:pt x="47460" y="4732"/>
                  </a:lnTo>
                  <a:lnTo>
                    <a:pt x="46457" y="2491"/>
                  </a:lnTo>
                  <a:lnTo>
                    <a:pt x="44730" y="997"/>
                  </a:lnTo>
                  <a:lnTo>
                    <a:pt x="42520" y="0"/>
                  </a:lnTo>
                  <a:lnTo>
                    <a:pt x="41047" y="395"/>
                  </a:lnTo>
                  <a:lnTo>
                    <a:pt x="40064" y="1716"/>
                  </a:lnTo>
                  <a:lnTo>
                    <a:pt x="38682" y="8632"/>
                  </a:lnTo>
                  <a:lnTo>
                    <a:pt x="38215" y="20450"/>
                  </a:lnTo>
                  <a:lnTo>
                    <a:pt x="39235" y="22494"/>
                  </a:lnTo>
                  <a:lnTo>
                    <a:pt x="40973" y="23857"/>
                  </a:lnTo>
                  <a:lnTo>
                    <a:pt x="43191" y="24766"/>
                  </a:lnTo>
                  <a:lnTo>
                    <a:pt x="45727" y="24313"/>
                  </a:lnTo>
                  <a:lnTo>
                    <a:pt x="57402" y="18805"/>
                  </a:lnTo>
                  <a:lnTo>
                    <a:pt x="60493" y="18222"/>
                  </a:lnTo>
                  <a:lnTo>
                    <a:pt x="62554" y="16776"/>
                  </a:lnTo>
                  <a:lnTo>
                    <a:pt x="63927" y="14753"/>
                  </a:lnTo>
                  <a:lnTo>
                    <a:pt x="64843" y="12346"/>
                  </a:lnTo>
                  <a:lnTo>
                    <a:pt x="66512" y="11801"/>
                  </a:lnTo>
                  <a:lnTo>
                    <a:pt x="68683" y="12494"/>
                  </a:lnTo>
                  <a:lnTo>
                    <a:pt x="79772" y="21213"/>
                  </a:lnTo>
                  <a:lnTo>
                    <a:pt x="83079" y="29841"/>
                  </a:lnTo>
                  <a:lnTo>
                    <a:pt x="85202" y="47570"/>
                  </a:lnTo>
                  <a:lnTo>
                    <a:pt x="86435" y="50099"/>
                  </a:lnTo>
                  <a:lnTo>
                    <a:pt x="88315" y="51785"/>
                  </a:lnTo>
                  <a:lnTo>
                    <a:pt x="93226" y="53659"/>
                  </a:lnTo>
                  <a:lnTo>
                    <a:pt x="98937" y="54492"/>
                  </a:lnTo>
                  <a:lnTo>
                    <a:pt x="105003" y="52040"/>
                  </a:lnTo>
                  <a:lnTo>
                    <a:pt x="111226" y="48481"/>
                  </a:lnTo>
                  <a:lnTo>
                    <a:pt x="123845" y="46195"/>
                  </a:lnTo>
                  <a:lnTo>
                    <a:pt x="137850" y="45666"/>
                  </a:lnTo>
                  <a:lnTo>
                    <a:pt x="180975" y="551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1" name="SMARTInkShape-2963"/>
            <p:cNvSpPr/>
            <p:nvPr/>
          </p:nvSpPr>
          <p:spPr>
            <a:xfrm>
              <a:off x="1115865" y="4972050"/>
              <a:ext cx="55711" cy="104776"/>
            </a:xfrm>
            <a:custGeom>
              <a:avLst/>
              <a:gdLst/>
              <a:ahLst/>
              <a:cxnLst/>
              <a:rect l="0" t="0" r="0" b="0"/>
              <a:pathLst>
                <a:path w="55711" h="104776">
                  <a:moveTo>
                    <a:pt x="17610" y="0"/>
                  </a:moveTo>
                  <a:lnTo>
                    <a:pt x="12122" y="0"/>
                  </a:lnTo>
                  <a:lnTo>
                    <a:pt x="17528" y="0"/>
                  </a:lnTo>
                  <a:lnTo>
                    <a:pt x="10060" y="17900"/>
                  </a:lnTo>
                  <a:lnTo>
                    <a:pt x="5848" y="31055"/>
                  </a:lnTo>
                  <a:lnTo>
                    <a:pt x="1799" y="42378"/>
                  </a:lnTo>
                  <a:lnTo>
                    <a:pt x="0" y="54465"/>
                  </a:lnTo>
                  <a:lnTo>
                    <a:pt x="4043" y="73171"/>
                  </a:lnTo>
                  <a:lnTo>
                    <a:pt x="11944" y="87061"/>
                  </a:lnTo>
                  <a:lnTo>
                    <a:pt x="26044" y="97880"/>
                  </a:lnTo>
                  <a:lnTo>
                    <a:pt x="55710"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2" name="SMARTInkShape-2964"/>
            <p:cNvSpPr/>
            <p:nvPr/>
          </p:nvSpPr>
          <p:spPr>
            <a:xfrm>
              <a:off x="923925" y="5011179"/>
              <a:ext cx="85726" cy="103121"/>
            </a:xfrm>
            <a:custGeom>
              <a:avLst/>
              <a:gdLst/>
              <a:ahLst/>
              <a:cxnLst/>
              <a:rect l="0" t="0" r="0" b="0"/>
              <a:pathLst>
                <a:path w="85726" h="103121">
                  <a:moveTo>
                    <a:pt x="0" y="37071"/>
                  </a:moveTo>
                  <a:lnTo>
                    <a:pt x="0" y="42128"/>
                  </a:lnTo>
                  <a:lnTo>
                    <a:pt x="2822" y="47432"/>
                  </a:lnTo>
                  <a:lnTo>
                    <a:pt x="7604" y="55434"/>
                  </a:lnTo>
                  <a:lnTo>
                    <a:pt x="17334" y="85272"/>
                  </a:lnTo>
                  <a:lnTo>
                    <a:pt x="19005" y="103120"/>
                  </a:lnTo>
                  <a:lnTo>
                    <a:pt x="20108" y="60299"/>
                  </a:lnTo>
                  <a:lnTo>
                    <a:pt x="26654" y="37604"/>
                  </a:lnTo>
                  <a:lnTo>
                    <a:pt x="36355" y="22177"/>
                  </a:lnTo>
                  <a:lnTo>
                    <a:pt x="51106" y="6788"/>
                  </a:lnTo>
                  <a:lnTo>
                    <a:pt x="59050" y="2444"/>
                  </a:lnTo>
                  <a:lnTo>
                    <a:pt x="69472" y="0"/>
                  </a:lnTo>
                  <a:lnTo>
                    <a:pt x="71715" y="716"/>
                  </a:lnTo>
                  <a:lnTo>
                    <a:pt x="73210" y="2251"/>
                  </a:lnTo>
                  <a:lnTo>
                    <a:pt x="75929" y="6779"/>
                  </a:lnTo>
                  <a:lnTo>
                    <a:pt x="85725" y="1802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3" name="SMARTInkShape-2965"/>
            <p:cNvSpPr/>
            <p:nvPr/>
          </p:nvSpPr>
          <p:spPr>
            <a:xfrm>
              <a:off x="542925" y="4472547"/>
              <a:ext cx="447676" cy="547129"/>
            </a:xfrm>
            <a:custGeom>
              <a:avLst/>
              <a:gdLst/>
              <a:ahLst/>
              <a:cxnLst/>
              <a:rect l="0" t="0" r="0" b="0"/>
              <a:pathLst>
                <a:path w="447676" h="547129">
                  <a:moveTo>
                    <a:pt x="0" y="147078"/>
                  </a:moveTo>
                  <a:lnTo>
                    <a:pt x="0" y="165392"/>
                  </a:lnTo>
                  <a:lnTo>
                    <a:pt x="2822" y="173915"/>
                  </a:lnTo>
                  <a:lnTo>
                    <a:pt x="5056" y="177669"/>
                  </a:lnTo>
                  <a:lnTo>
                    <a:pt x="10759" y="205450"/>
                  </a:lnTo>
                  <a:lnTo>
                    <a:pt x="25811" y="228783"/>
                  </a:lnTo>
                  <a:lnTo>
                    <a:pt x="32991" y="231016"/>
                  </a:lnTo>
                  <a:lnTo>
                    <a:pt x="37869" y="231612"/>
                  </a:lnTo>
                  <a:lnTo>
                    <a:pt x="59904" y="222337"/>
                  </a:lnTo>
                  <a:lnTo>
                    <a:pt x="76428" y="211240"/>
                  </a:lnTo>
                  <a:lnTo>
                    <a:pt x="88027" y="191137"/>
                  </a:lnTo>
                  <a:lnTo>
                    <a:pt x="101838" y="149430"/>
                  </a:lnTo>
                  <a:lnTo>
                    <a:pt x="102817" y="142296"/>
                  </a:lnTo>
                  <a:lnTo>
                    <a:pt x="98260" y="128725"/>
                  </a:lnTo>
                  <a:lnTo>
                    <a:pt x="94082" y="122143"/>
                  </a:lnTo>
                  <a:lnTo>
                    <a:pt x="89180" y="117755"/>
                  </a:lnTo>
                  <a:lnTo>
                    <a:pt x="78088" y="112879"/>
                  </a:lnTo>
                  <a:lnTo>
                    <a:pt x="63281" y="113534"/>
                  </a:lnTo>
                  <a:lnTo>
                    <a:pt x="48233" y="117353"/>
                  </a:lnTo>
                  <a:lnTo>
                    <a:pt x="33812" y="125453"/>
                  </a:lnTo>
                  <a:lnTo>
                    <a:pt x="26316" y="131470"/>
                  </a:lnTo>
                  <a:lnTo>
                    <a:pt x="22279" y="137671"/>
                  </a:lnTo>
                  <a:lnTo>
                    <a:pt x="21203" y="140807"/>
                  </a:lnTo>
                  <a:lnTo>
                    <a:pt x="21544" y="142897"/>
                  </a:lnTo>
                  <a:lnTo>
                    <a:pt x="22829" y="144291"/>
                  </a:lnTo>
                  <a:lnTo>
                    <a:pt x="44085" y="153257"/>
                  </a:lnTo>
                  <a:lnTo>
                    <a:pt x="86513" y="156162"/>
                  </a:lnTo>
                  <a:lnTo>
                    <a:pt x="133454" y="159367"/>
                  </a:lnTo>
                  <a:lnTo>
                    <a:pt x="151388" y="165240"/>
                  </a:lnTo>
                  <a:lnTo>
                    <a:pt x="176661" y="182134"/>
                  </a:lnTo>
                  <a:lnTo>
                    <a:pt x="188797" y="201313"/>
                  </a:lnTo>
                  <a:lnTo>
                    <a:pt x="189365" y="201226"/>
                  </a:lnTo>
                  <a:lnTo>
                    <a:pt x="189995" y="198308"/>
                  </a:lnTo>
                  <a:lnTo>
                    <a:pt x="187454" y="193483"/>
                  </a:lnTo>
                  <a:lnTo>
                    <a:pt x="185294" y="190714"/>
                  </a:lnTo>
                  <a:lnTo>
                    <a:pt x="182895" y="181994"/>
                  </a:lnTo>
                  <a:lnTo>
                    <a:pt x="181354" y="164206"/>
                  </a:lnTo>
                  <a:lnTo>
                    <a:pt x="191386" y="129343"/>
                  </a:lnTo>
                  <a:lnTo>
                    <a:pt x="194266" y="122555"/>
                  </a:lnTo>
                  <a:lnTo>
                    <a:pt x="198302" y="118029"/>
                  </a:lnTo>
                  <a:lnTo>
                    <a:pt x="215921" y="110170"/>
                  </a:lnTo>
                  <a:lnTo>
                    <a:pt x="218031" y="111889"/>
                  </a:lnTo>
                  <a:lnTo>
                    <a:pt x="242966" y="144798"/>
                  </a:lnTo>
                  <a:lnTo>
                    <a:pt x="246262" y="155927"/>
                  </a:lnTo>
                  <a:lnTo>
                    <a:pt x="246725" y="159328"/>
                  </a:lnTo>
                  <a:lnTo>
                    <a:pt x="250061" y="165928"/>
                  </a:lnTo>
                  <a:lnTo>
                    <a:pt x="252432" y="169170"/>
                  </a:lnTo>
                  <a:lnTo>
                    <a:pt x="257889" y="172771"/>
                  </a:lnTo>
                  <a:lnTo>
                    <a:pt x="264960" y="175084"/>
                  </a:lnTo>
                  <a:lnTo>
                    <a:pt x="265540" y="174215"/>
                  </a:lnTo>
                  <a:lnTo>
                    <a:pt x="271711" y="148191"/>
                  </a:lnTo>
                  <a:lnTo>
                    <a:pt x="279863" y="139459"/>
                  </a:lnTo>
                  <a:lnTo>
                    <a:pt x="289484" y="133108"/>
                  </a:lnTo>
                  <a:lnTo>
                    <a:pt x="302574" y="128697"/>
                  </a:lnTo>
                  <a:lnTo>
                    <a:pt x="306633" y="133970"/>
                  </a:lnTo>
                  <a:lnTo>
                    <a:pt x="310906" y="143369"/>
                  </a:lnTo>
                  <a:lnTo>
                    <a:pt x="314370" y="159502"/>
                  </a:lnTo>
                  <a:lnTo>
                    <a:pt x="318931" y="167769"/>
                  </a:lnTo>
                  <a:lnTo>
                    <a:pt x="332506" y="178373"/>
                  </a:lnTo>
                  <a:lnTo>
                    <a:pt x="358389" y="184581"/>
                  </a:lnTo>
                  <a:lnTo>
                    <a:pt x="363190" y="179268"/>
                  </a:lnTo>
                  <a:lnTo>
                    <a:pt x="365951" y="174888"/>
                  </a:lnTo>
                  <a:lnTo>
                    <a:pt x="370384" y="146104"/>
                  </a:lnTo>
                  <a:lnTo>
                    <a:pt x="371331" y="102330"/>
                  </a:lnTo>
                  <a:lnTo>
                    <a:pt x="371432" y="61617"/>
                  </a:lnTo>
                  <a:lnTo>
                    <a:pt x="378013" y="18837"/>
                  </a:lnTo>
                  <a:lnTo>
                    <a:pt x="380738" y="0"/>
                  </a:lnTo>
                  <a:lnTo>
                    <a:pt x="380883" y="1630"/>
                  </a:lnTo>
                  <a:lnTo>
                    <a:pt x="383818" y="44123"/>
                  </a:lnTo>
                  <a:lnTo>
                    <a:pt x="389200" y="80762"/>
                  </a:lnTo>
                  <a:lnTo>
                    <a:pt x="395189" y="119198"/>
                  </a:lnTo>
                  <a:lnTo>
                    <a:pt x="403666" y="159043"/>
                  </a:lnTo>
                  <a:lnTo>
                    <a:pt x="407824" y="197660"/>
                  </a:lnTo>
                  <a:lnTo>
                    <a:pt x="414113" y="240970"/>
                  </a:lnTo>
                  <a:lnTo>
                    <a:pt x="422679" y="287317"/>
                  </a:lnTo>
                  <a:lnTo>
                    <a:pt x="431920" y="334563"/>
                  </a:lnTo>
                  <a:lnTo>
                    <a:pt x="436304" y="377019"/>
                  </a:lnTo>
                  <a:lnTo>
                    <a:pt x="442660" y="416410"/>
                  </a:lnTo>
                  <a:lnTo>
                    <a:pt x="446189" y="454893"/>
                  </a:lnTo>
                  <a:lnTo>
                    <a:pt x="447479" y="500632"/>
                  </a:lnTo>
                  <a:lnTo>
                    <a:pt x="447675" y="54712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4" name="SMARTInkShape-2966"/>
            <p:cNvSpPr/>
            <p:nvPr/>
          </p:nvSpPr>
          <p:spPr>
            <a:xfrm>
              <a:off x="628650" y="4057650"/>
              <a:ext cx="26743" cy="66676"/>
            </a:xfrm>
            <a:custGeom>
              <a:avLst/>
              <a:gdLst/>
              <a:ahLst/>
              <a:cxnLst/>
              <a:rect l="0" t="0" r="0" b="0"/>
              <a:pathLst>
                <a:path w="26743" h="66676">
                  <a:moveTo>
                    <a:pt x="0" y="0"/>
                  </a:moveTo>
                  <a:lnTo>
                    <a:pt x="13257" y="0"/>
                  </a:lnTo>
                  <a:lnTo>
                    <a:pt x="16247" y="2117"/>
                  </a:lnTo>
                  <a:lnTo>
                    <a:pt x="22390" y="10113"/>
                  </a:lnTo>
                  <a:lnTo>
                    <a:pt x="25826" y="20722"/>
                  </a:lnTo>
                  <a:lnTo>
                    <a:pt x="26742" y="26515"/>
                  </a:lnTo>
                  <a:lnTo>
                    <a:pt x="24938" y="38596"/>
                  </a:lnTo>
                  <a:lnTo>
                    <a:pt x="9525" y="666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5" name="SMARTInkShape-2967"/>
            <p:cNvSpPr/>
            <p:nvPr/>
          </p:nvSpPr>
          <p:spPr>
            <a:xfrm>
              <a:off x="390525" y="4143375"/>
              <a:ext cx="28576" cy="1"/>
            </a:xfrm>
            <a:custGeom>
              <a:avLst/>
              <a:gdLst/>
              <a:ahLst/>
              <a:cxnLst/>
              <a:rect l="0" t="0" r="0" b="0"/>
              <a:pathLst>
                <a:path w="28576" h="1">
                  <a:moveTo>
                    <a:pt x="0" y="0"/>
                  </a:moveTo>
                  <a:lnTo>
                    <a:pt x="285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6" name="SMARTInkShape-2968"/>
            <p:cNvSpPr/>
            <p:nvPr/>
          </p:nvSpPr>
          <p:spPr>
            <a:xfrm>
              <a:off x="409764" y="4497517"/>
              <a:ext cx="85537" cy="201613"/>
            </a:xfrm>
            <a:custGeom>
              <a:avLst/>
              <a:gdLst/>
              <a:ahLst/>
              <a:cxnLst/>
              <a:rect l="0" t="0" r="0" b="0"/>
              <a:pathLst>
                <a:path w="85537" h="201613">
                  <a:moveTo>
                    <a:pt x="85536" y="17333"/>
                  </a:moveTo>
                  <a:lnTo>
                    <a:pt x="85536" y="4076"/>
                  </a:lnTo>
                  <a:lnTo>
                    <a:pt x="84478" y="2145"/>
                  </a:lnTo>
                  <a:lnTo>
                    <a:pt x="82714" y="858"/>
                  </a:lnTo>
                  <a:lnTo>
                    <a:pt x="80480" y="0"/>
                  </a:lnTo>
                  <a:lnTo>
                    <a:pt x="77932" y="486"/>
                  </a:lnTo>
                  <a:lnTo>
                    <a:pt x="72279" y="3848"/>
                  </a:lnTo>
                  <a:lnTo>
                    <a:pt x="43704" y="41193"/>
                  </a:lnTo>
                  <a:lnTo>
                    <a:pt x="18712" y="83076"/>
                  </a:lnTo>
                  <a:lnTo>
                    <a:pt x="3032" y="128688"/>
                  </a:lnTo>
                  <a:lnTo>
                    <a:pt x="235" y="175029"/>
                  </a:lnTo>
                  <a:lnTo>
                    <a:pt x="0" y="187256"/>
                  </a:lnTo>
                  <a:lnTo>
                    <a:pt x="2053" y="191998"/>
                  </a:lnTo>
                  <a:lnTo>
                    <a:pt x="9980" y="200090"/>
                  </a:lnTo>
                  <a:lnTo>
                    <a:pt x="16115" y="201612"/>
                  </a:lnTo>
                  <a:lnTo>
                    <a:pt x="31399" y="200482"/>
                  </a:lnTo>
                  <a:lnTo>
                    <a:pt x="66486" y="1887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7" name="SMARTInkShape-2969"/>
            <p:cNvSpPr/>
            <p:nvPr/>
          </p:nvSpPr>
          <p:spPr>
            <a:xfrm>
              <a:off x="1214652" y="3930370"/>
              <a:ext cx="204574" cy="232056"/>
            </a:xfrm>
            <a:custGeom>
              <a:avLst/>
              <a:gdLst/>
              <a:ahLst/>
              <a:cxnLst/>
              <a:rect l="0" t="0" r="0" b="0"/>
              <a:pathLst>
                <a:path w="204574" h="232056">
                  <a:moveTo>
                    <a:pt x="23598" y="127280"/>
                  </a:moveTo>
                  <a:lnTo>
                    <a:pt x="8410" y="143527"/>
                  </a:lnTo>
                  <a:lnTo>
                    <a:pt x="0" y="164135"/>
                  </a:lnTo>
                  <a:lnTo>
                    <a:pt x="57" y="175763"/>
                  </a:lnTo>
                  <a:lnTo>
                    <a:pt x="1554" y="181827"/>
                  </a:lnTo>
                  <a:lnTo>
                    <a:pt x="3610" y="185870"/>
                  </a:lnTo>
                  <a:lnTo>
                    <a:pt x="6040" y="188565"/>
                  </a:lnTo>
                  <a:lnTo>
                    <a:pt x="22599" y="197947"/>
                  </a:lnTo>
                  <a:lnTo>
                    <a:pt x="28224" y="198733"/>
                  </a:lnTo>
                  <a:lnTo>
                    <a:pt x="40118" y="196784"/>
                  </a:lnTo>
                  <a:lnTo>
                    <a:pt x="58714" y="189737"/>
                  </a:lnTo>
                  <a:lnTo>
                    <a:pt x="77630" y="170833"/>
                  </a:lnTo>
                  <a:lnTo>
                    <a:pt x="96640" y="135011"/>
                  </a:lnTo>
                  <a:lnTo>
                    <a:pt x="110621" y="95939"/>
                  </a:lnTo>
                  <a:lnTo>
                    <a:pt x="117223" y="52415"/>
                  </a:lnTo>
                  <a:lnTo>
                    <a:pt x="118753" y="5206"/>
                  </a:lnTo>
                  <a:lnTo>
                    <a:pt x="118785" y="1447"/>
                  </a:lnTo>
                  <a:lnTo>
                    <a:pt x="119864" y="0"/>
                  </a:lnTo>
                  <a:lnTo>
                    <a:pt x="121642" y="94"/>
                  </a:lnTo>
                  <a:lnTo>
                    <a:pt x="123886" y="1214"/>
                  </a:lnTo>
                  <a:lnTo>
                    <a:pt x="126379" y="10926"/>
                  </a:lnTo>
                  <a:lnTo>
                    <a:pt x="130604" y="31422"/>
                  </a:lnTo>
                  <a:lnTo>
                    <a:pt x="146570" y="72479"/>
                  </a:lnTo>
                  <a:lnTo>
                    <a:pt x="162503" y="115279"/>
                  </a:lnTo>
                  <a:lnTo>
                    <a:pt x="179068" y="156992"/>
                  </a:lnTo>
                  <a:lnTo>
                    <a:pt x="190013" y="199847"/>
                  </a:lnTo>
                  <a:lnTo>
                    <a:pt x="204573" y="23205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8" name="SMARTInkShape-2970"/>
            <p:cNvSpPr/>
            <p:nvPr/>
          </p:nvSpPr>
          <p:spPr>
            <a:xfrm>
              <a:off x="1381125" y="4000500"/>
              <a:ext cx="123826" cy="19051"/>
            </a:xfrm>
            <a:custGeom>
              <a:avLst/>
              <a:gdLst/>
              <a:ahLst/>
              <a:cxnLst/>
              <a:rect l="0" t="0" r="0" b="0"/>
              <a:pathLst>
                <a:path w="123826" h="19051">
                  <a:moveTo>
                    <a:pt x="0" y="19050"/>
                  </a:moveTo>
                  <a:lnTo>
                    <a:pt x="15209" y="12504"/>
                  </a:lnTo>
                  <a:lnTo>
                    <a:pt x="54893" y="4861"/>
                  </a:lnTo>
                  <a:lnTo>
                    <a:pt x="1238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9" name="SMARTInkShape-2971"/>
            <p:cNvSpPr/>
            <p:nvPr/>
          </p:nvSpPr>
          <p:spPr>
            <a:xfrm>
              <a:off x="1214144" y="4562708"/>
              <a:ext cx="81257" cy="47393"/>
            </a:xfrm>
            <a:custGeom>
              <a:avLst/>
              <a:gdLst/>
              <a:ahLst/>
              <a:cxnLst/>
              <a:rect l="0" t="0" r="0" b="0"/>
              <a:pathLst>
                <a:path w="81257" h="47393">
                  <a:moveTo>
                    <a:pt x="5056" y="18817"/>
                  </a:moveTo>
                  <a:lnTo>
                    <a:pt x="0" y="18817"/>
                  </a:lnTo>
                  <a:lnTo>
                    <a:pt x="627" y="16700"/>
                  </a:lnTo>
                  <a:lnTo>
                    <a:pt x="6968" y="8704"/>
                  </a:lnTo>
                  <a:lnTo>
                    <a:pt x="14020" y="3739"/>
                  </a:lnTo>
                  <a:lnTo>
                    <a:pt x="21740" y="1532"/>
                  </a:lnTo>
                  <a:lnTo>
                    <a:pt x="44974" y="0"/>
                  </a:lnTo>
                  <a:lnTo>
                    <a:pt x="52078" y="2692"/>
                  </a:lnTo>
                  <a:lnTo>
                    <a:pt x="55454" y="4892"/>
                  </a:lnTo>
                  <a:lnTo>
                    <a:pt x="68477" y="23631"/>
                  </a:lnTo>
                  <a:lnTo>
                    <a:pt x="81256" y="4739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0" name="SMARTInkShape-2972"/>
            <p:cNvSpPr/>
            <p:nvPr/>
          </p:nvSpPr>
          <p:spPr>
            <a:xfrm>
              <a:off x="581025" y="3943350"/>
              <a:ext cx="57151" cy="428626"/>
            </a:xfrm>
            <a:custGeom>
              <a:avLst/>
              <a:gdLst/>
              <a:ahLst/>
              <a:cxnLst/>
              <a:rect l="0" t="0" r="0" b="0"/>
              <a:pathLst>
                <a:path w="57151" h="428626">
                  <a:moveTo>
                    <a:pt x="0" y="0"/>
                  </a:moveTo>
                  <a:lnTo>
                    <a:pt x="1058" y="42835"/>
                  </a:lnTo>
                  <a:lnTo>
                    <a:pt x="7604" y="81601"/>
                  </a:lnTo>
                  <a:lnTo>
                    <a:pt x="16247" y="123544"/>
                  </a:lnTo>
                  <a:lnTo>
                    <a:pt x="22390" y="161094"/>
                  </a:lnTo>
                  <a:lnTo>
                    <a:pt x="31799" y="208716"/>
                  </a:lnTo>
                  <a:lnTo>
                    <a:pt x="36855" y="255129"/>
                  </a:lnTo>
                  <a:lnTo>
                    <a:pt x="38790" y="288319"/>
                  </a:lnTo>
                  <a:lnTo>
                    <a:pt x="44537" y="335900"/>
                  </a:lnTo>
                  <a:lnTo>
                    <a:pt x="47768" y="381866"/>
                  </a:lnTo>
                  <a:lnTo>
                    <a:pt x="57150" y="428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1" name="SMARTInkShape-2973"/>
            <p:cNvSpPr/>
            <p:nvPr/>
          </p:nvSpPr>
          <p:spPr>
            <a:xfrm>
              <a:off x="1009650" y="4105275"/>
              <a:ext cx="19051" cy="123826"/>
            </a:xfrm>
            <a:custGeom>
              <a:avLst/>
              <a:gdLst/>
              <a:ahLst/>
              <a:cxnLst/>
              <a:rect l="0" t="0" r="0" b="0"/>
              <a:pathLst>
                <a:path w="19051" h="123826">
                  <a:moveTo>
                    <a:pt x="0" y="123825"/>
                  </a:moveTo>
                  <a:lnTo>
                    <a:pt x="0" y="76763"/>
                  </a:lnTo>
                  <a:lnTo>
                    <a:pt x="2117" y="52108"/>
                  </a:lnTo>
                  <a:lnTo>
                    <a:pt x="190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2" name="SMARTInkShape-2974"/>
            <p:cNvSpPr/>
            <p:nvPr/>
          </p:nvSpPr>
          <p:spPr>
            <a:xfrm>
              <a:off x="742950" y="4957299"/>
              <a:ext cx="111972" cy="119527"/>
            </a:xfrm>
            <a:custGeom>
              <a:avLst/>
              <a:gdLst/>
              <a:ahLst/>
              <a:cxnLst/>
              <a:rect l="0" t="0" r="0" b="0"/>
              <a:pathLst>
                <a:path w="111972" h="119527">
                  <a:moveTo>
                    <a:pt x="0" y="14751"/>
                  </a:moveTo>
                  <a:lnTo>
                    <a:pt x="17900" y="7212"/>
                  </a:lnTo>
                  <a:lnTo>
                    <a:pt x="48924" y="0"/>
                  </a:lnTo>
                  <a:lnTo>
                    <a:pt x="77246" y="4329"/>
                  </a:lnTo>
                  <a:lnTo>
                    <a:pt x="87601" y="13294"/>
                  </a:lnTo>
                  <a:lnTo>
                    <a:pt x="102509" y="36192"/>
                  </a:lnTo>
                  <a:lnTo>
                    <a:pt x="111971" y="62261"/>
                  </a:lnTo>
                  <a:lnTo>
                    <a:pt x="107620" y="76083"/>
                  </a:lnTo>
                  <a:lnTo>
                    <a:pt x="85725" y="1195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3" name="SMARTInkShape-2975"/>
            <p:cNvSpPr/>
            <p:nvPr/>
          </p:nvSpPr>
          <p:spPr>
            <a:xfrm>
              <a:off x="752475" y="4857750"/>
              <a:ext cx="38101" cy="542926"/>
            </a:xfrm>
            <a:custGeom>
              <a:avLst/>
              <a:gdLst/>
              <a:ahLst/>
              <a:cxnLst/>
              <a:rect l="0" t="0" r="0" b="0"/>
              <a:pathLst>
                <a:path w="38101" h="542926">
                  <a:moveTo>
                    <a:pt x="38100" y="0"/>
                  </a:moveTo>
                  <a:lnTo>
                    <a:pt x="33043" y="0"/>
                  </a:lnTo>
                  <a:lnTo>
                    <a:pt x="27739" y="2822"/>
                  </a:lnTo>
                  <a:lnTo>
                    <a:pt x="24843" y="5056"/>
                  </a:lnTo>
                  <a:lnTo>
                    <a:pt x="21624" y="10361"/>
                  </a:lnTo>
                  <a:lnTo>
                    <a:pt x="8915" y="57837"/>
                  </a:lnTo>
                  <a:lnTo>
                    <a:pt x="2642" y="99334"/>
                  </a:lnTo>
                  <a:lnTo>
                    <a:pt x="3605" y="143027"/>
                  </a:lnTo>
                  <a:lnTo>
                    <a:pt x="6894" y="178926"/>
                  </a:lnTo>
                  <a:lnTo>
                    <a:pt x="8745" y="222936"/>
                  </a:lnTo>
                  <a:lnTo>
                    <a:pt x="9294" y="262787"/>
                  </a:lnTo>
                  <a:lnTo>
                    <a:pt x="9457" y="301406"/>
                  </a:lnTo>
                  <a:lnTo>
                    <a:pt x="9505" y="339660"/>
                  </a:lnTo>
                  <a:lnTo>
                    <a:pt x="9519" y="377806"/>
                  </a:lnTo>
                  <a:lnTo>
                    <a:pt x="9523" y="414861"/>
                  </a:lnTo>
                  <a:lnTo>
                    <a:pt x="9525" y="449594"/>
                  </a:lnTo>
                  <a:lnTo>
                    <a:pt x="9525" y="494457"/>
                  </a:lnTo>
                  <a:lnTo>
                    <a:pt x="8467" y="523037"/>
                  </a:lnTo>
                  <a:lnTo>
                    <a:pt x="2979" y="541736"/>
                  </a:lnTo>
                  <a:lnTo>
                    <a:pt x="0" y="542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4" name="SMARTInkShape-2976"/>
            <p:cNvSpPr/>
            <p:nvPr/>
          </p:nvSpPr>
          <p:spPr>
            <a:xfrm>
              <a:off x="1238250" y="4983499"/>
              <a:ext cx="133351" cy="121902"/>
            </a:xfrm>
            <a:custGeom>
              <a:avLst/>
              <a:gdLst/>
              <a:ahLst/>
              <a:cxnLst/>
              <a:rect l="0" t="0" r="0" b="0"/>
              <a:pathLst>
                <a:path w="133351" h="121902">
                  <a:moveTo>
                    <a:pt x="0" y="64751"/>
                  </a:moveTo>
                  <a:lnTo>
                    <a:pt x="16402" y="64751"/>
                  </a:lnTo>
                  <a:lnTo>
                    <a:pt x="29063" y="72290"/>
                  </a:lnTo>
                  <a:lnTo>
                    <a:pt x="32075" y="72952"/>
                  </a:lnTo>
                  <a:lnTo>
                    <a:pt x="35142" y="72335"/>
                  </a:lnTo>
                  <a:lnTo>
                    <a:pt x="41371" y="68827"/>
                  </a:lnTo>
                  <a:lnTo>
                    <a:pt x="53994" y="50348"/>
                  </a:lnTo>
                  <a:lnTo>
                    <a:pt x="63857" y="29137"/>
                  </a:lnTo>
                  <a:lnTo>
                    <a:pt x="66481" y="21406"/>
                  </a:lnTo>
                  <a:lnTo>
                    <a:pt x="71175" y="14442"/>
                  </a:lnTo>
                  <a:lnTo>
                    <a:pt x="71792" y="11103"/>
                  </a:lnTo>
                  <a:lnTo>
                    <a:pt x="71144" y="7819"/>
                  </a:lnTo>
                  <a:lnTo>
                    <a:pt x="69655" y="4572"/>
                  </a:lnTo>
                  <a:lnTo>
                    <a:pt x="67603" y="2407"/>
                  </a:lnTo>
                  <a:lnTo>
                    <a:pt x="62501" y="0"/>
                  </a:lnTo>
                  <a:lnTo>
                    <a:pt x="53884" y="4576"/>
                  </a:lnTo>
                  <a:lnTo>
                    <a:pt x="26048" y="29817"/>
                  </a:lnTo>
                  <a:lnTo>
                    <a:pt x="9364" y="56164"/>
                  </a:lnTo>
                  <a:lnTo>
                    <a:pt x="2775" y="73966"/>
                  </a:lnTo>
                  <a:lnTo>
                    <a:pt x="3966" y="79361"/>
                  </a:lnTo>
                  <a:lnTo>
                    <a:pt x="10935" y="91000"/>
                  </a:lnTo>
                  <a:lnTo>
                    <a:pt x="23910" y="100406"/>
                  </a:lnTo>
                  <a:lnTo>
                    <a:pt x="63166" y="115068"/>
                  </a:lnTo>
                  <a:lnTo>
                    <a:pt x="133350" y="1219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5" name="SMARTInkShape-2977"/>
            <p:cNvSpPr/>
            <p:nvPr/>
          </p:nvSpPr>
          <p:spPr>
            <a:xfrm>
              <a:off x="1116684" y="4033766"/>
              <a:ext cx="45100" cy="81035"/>
            </a:xfrm>
            <a:custGeom>
              <a:avLst/>
              <a:gdLst/>
              <a:ahLst/>
              <a:cxnLst/>
              <a:rect l="0" t="0" r="0" b="0"/>
              <a:pathLst>
                <a:path w="45100" h="81035">
                  <a:moveTo>
                    <a:pt x="16791" y="61984"/>
                  </a:moveTo>
                  <a:lnTo>
                    <a:pt x="38525" y="39192"/>
                  </a:lnTo>
                  <a:lnTo>
                    <a:pt x="42326" y="31393"/>
                  </a:lnTo>
                  <a:lnTo>
                    <a:pt x="45099" y="8142"/>
                  </a:lnTo>
                  <a:lnTo>
                    <a:pt x="42425" y="3482"/>
                  </a:lnTo>
                  <a:lnTo>
                    <a:pt x="40230" y="758"/>
                  </a:lnTo>
                  <a:lnTo>
                    <a:pt x="37709" y="0"/>
                  </a:lnTo>
                  <a:lnTo>
                    <a:pt x="34970" y="552"/>
                  </a:lnTo>
                  <a:lnTo>
                    <a:pt x="28045" y="5048"/>
                  </a:lnTo>
                  <a:lnTo>
                    <a:pt x="13305" y="19479"/>
                  </a:lnTo>
                  <a:lnTo>
                    <a:pt x="5364" y="31098"/>
                  </a:lnTo>
                  <a:lnTo>
                    <a:pt x="0" y="49540"/>
                  </a:lnTo>
                  <a:lnTo>
                    <a:pt x="1567" y="59276"/>
                  </a:lnTo>
                  <a:lnTo>
                    <a:pt x="16791" y="810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6" name="SMARTInkShape-2978"/>
            <p:cNvSpPr/>
            <p:nvPr/>
          </p:nvSpPr>
          <p:spPr>
            <a:xfrm>
              <a:off x="1047750" y="4468364"/>
              <a:ext cx="209551" cy="211589"/>
            </a:xfrm>
            <a:custGeom>
              <a:avLst/>
              <a:gdLst/>
              <a:ahLst/>
              <a:cxnLst/>
              <a:rect l="0" t="0" r="0" b="0"/>
              <a:pathLst>
                <a:path w="209551" h="211589">
                  <a:moveTo>
                    <a:pt x="0" y="160786"/>
                  </a:moveTo>
                  <a:lnTo>
                    <a:pt x="17900" y="168325"/>
                  </a:lnTo>
                  <a:lnTo>
                    <a:pt x="33007" y="170195"/>
                  </a:lnTo>
                  <a:lnTo>
                    <a:pt x="38658" y="167438"/>
                  </a:lnTo>
                  <a:lnTo>
                    <a:pt x="41647" y="165220"/>
                  </a:lnTo>
                  <a:lnTo>
                    <a:pt x="44968" y="159934"/>
                  </a:lnTo>
                  <a:lnTo>
                    <a:pt x="52763" y="138253"/>
                  </a:lnTo>
                  <a:lnTo>
                    <a:pt x="48511" y="124945"/>
                  </a:lnTo>
                  <a:lnTo>
                    <a:pt x="47157" y="125250"/>
                  </a:lnTo>
                  <a:lnTo>
                    <a:pt x="42831" y="128412"/>
                  </a:lnTo>
                  <a:lnTo>
                    <a:pt x="34445" y="141198"/>
                  </a:lnTo>
                  <a:lnTo>
                    <a:pt x="29348" y="175375"/>
                  </a:lnTo>
                  <a:lnTo>
                    <a:pt x="29977" y="185262"/>
                  </a:lnTo>
                  <a:lnTo>
                    <a:pt x="33784" y="196711"/>
                  </a:lnTo>
                  <a:lnTo>
                    <a:pt x="44649" y="206033"/>
                  </a:lnTo>
                  <a:lnTo>
                    <a:pt x="51991" y="210001"/>
                  </a:lnTo>
                  <a:lnTo>
                    <a:pt x="57944" y="211588"/>
                  </a:lnTo>
                  <a:lnTo>
                    <a:pt x="62971" y="211587"/>
                  </a:lnTo>
                  <a:lnTo>
                    <a:pt x="88756" y="203982"/>
                  </a:lnTo>
                  <a:lnTo>
                    <a:pt x="110142" y="190283"/>
                  </a:lnTo>
                  <a:lnTo>
                    <a:pt x="124827" y="172819"/>
                  </a:lnTo>
                  <a:lnTo>
                    <a:pt x="139271" y="131687"/>
                  </a:lnTo>
                  <a:lnTo>
                    <a:pt x="148040" y="88899"/>
                  </a:lnTo>
                  <a:lnTo>
                    <a:pt x="151108" y="46941"/>
                  </a:lnTo>
                  <a:lnTo>
                    <a:pt x="150959" y="24866"/>
                  </a:lnTo>
                  <a:lnTo>
                    <a:pt x="143252" y="0"/>
                  </a:lnTo>
                  <a:lnTo>
                    <a:pt x="144008" y="16411"/>
                  </a:lnTo>
                  <a:lnTo>
                    <a:pt x="156142" y="60073"/>
                  </a:lnTo>
                  <a:lnTo>
                    <a:pt x="168702" y="101349"/>
                  </a:lnTo>
                  <a:lnTo>
                    <a:pt x="172346" y="117436"/>
                  </a:lnTo>
                  <a:lnTo>
                    <a:pt x="189109" y="159435"/>
                  </a:lnTo>
                  <a:lnTo>
                    <a:pt x="199646" y="191966"/>
                  </a:lnTo>
                  <a:lnTo>
                    <a:pt x="209550" y="19888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7" name="SMARTInkShape-2979"/>
            <p:cNvSpPr/>
            <p:nvPr/>
          </p:nvSpPr>
          <p:spPr>
            <a:xfrm>
              <a:off x="857250" y="4076700"/>
              <a:ext cx="47626" cy="66499"/>
            </a:xfrm>
            <a:custGeom>
              <a:avLst/>
              <a:gdLst/>
              <a:ahLst/>
              <a:cxnLst/>
              <a:rect l="0" t="0" r="0" b="0"/>
              <a:pathLst>
                <a:path w="47626" h="66499">
                  <a:moveTo>
                    <a:pt x="0" y="9525"/>
                  </a:moveTo>
                  <a:lnTo>
                    <a:pt x="0" y="49249"/>
                  </a:lnTo>
                  <a:lnTo>
                    <a:pt x="2822" y="56461"/>
                  </a:lnTo>
                  <a:lnTo>
                    <a:pt x="5056" y="59865"/>
                  </a:lnTo>
                  <a:lnTo>
                    <a:pt x="7604" y="62135"/>
                  </a:lnTo>
                  <a:lnTo>
                    <a:pt x="17334" y="66077"/>
                  </a:lnTo>
                  <a:lnTo>
                    <a:pt x="16847" y="66277"/>
                  </a:lnTo>
                  <a:lnTo>
                    <a:pt x="13485" y="66498"/>
                  </a:lnTo>
                  <a:lnTo>
                    <a:pt x="12165" y="64440"/>
                  </a:lnTo>
                  <a:lnTo>
                    <a:pt x="4269" y="34172"/>
                  </a:lnTo>
                  <a:lnTo>
                    <a:pt x="6484" y="21890"/>
                  </a:lnTo>
                  <a:lnTo>
                    <a:pt x="13818" y="12198"/>
                  </a:lnTo>
                  <a:lnTo>
                    <a:pt x="23075" y="5421"/>
                  </a:ln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88" name="SMARTInkShape-Group390"/>
          <p:cNvGrpSpPr/>
          <p:nvPr/>
        </p:nvGrpSpPr>
        <p:grpSpPr>
          <a:xfrm>
            <a:off x="942975" y="66675"/>
            <a:ext cx="3648076" cy="1752601"/>
            <a:chOff x="942975" y="66675"/>
            <a:chExt cx="3648076" cy="1752601"/>
          </a:xfrm>
        </p:grpSpPr>
        <p:sp>
          <p:nvSpPr>
            <p:cNvPr id="2979" name="SMARTInkShape-2980"/>
            <p:cNvSpPr/>
            <p:nvPr/>
          </p:nvSpPr>
          <p:spPr>
            <a:xfrm>
              <a:off x="1680437" y="66675"/>
              <a:ext cx="2910614" cy="1047751"/>
            </a:xfrm>
            <a:custGeom>
              <a:avLst/>
              <a:gdLst/>
              <a:ahLst/>
              <a:cxnLst/>
              <a:rect l="0" t="0" r="0" b="0"/>
              <a:pathLst>
                <a:path w="2910614" h="1047751">
                  <a:moveTo>
                    <a:pt x="5488" y="0"/>
                  </a:moveTo>
                  <a:lnTo>
                    <a:pt x="432" y="5056"/>
                  </a:lnTo>
                  <a:lnTo>
                    <a:pt x="0" y="6546"/>
                  </a:lnTo>
                  <a:lnTo>
                    <a:pt x="771" y="7539"/>
                  </a:lnTo>
                  <a:lnTo>
                    <a:pt x="2344" y="8201"/>
                  </a:lnTo>
                  <a:lnTo>
                    <a:pt x="14588" y="23414"/>
                  </a:lnTo>
                  <a:lnTo>
                    <a:pt x="56891" y="45334"/>
                  </a:lnTo>
                  <a:lnTo>
                    <a:pt x="84924" y="60469"/>
                  </a:lnTo>
                  <a:lnTo>
                    <a:pt x="132265" y="75601"/>
                  </a:lnTo>
                  <a:lnTo>
                    <a:pt x="176268" y="91996"/>
                  </a:lnTo>
                  <a:lnTo>
                    <a:pt x="216413" y="107940"/>
                  </a:lnTo>
                  <a:lnTo>
                    <a:pt x="262844" y="123824"/>
                  </a:lnTo>
                  <a:lnTo>
                    <a:pt x="300799" y="136525"/>
                  </a:lnTo>
                  <a:lnTo>
                    <a:pt x="345416" y="149225"/>
                  </a:lnTo>
                  <a:lnTo>
                    <a:pt x="388723" y="161925"/>
                  </a:lnTo>
                  <a:lnTo>
                    <a:pt x="425250" y="171450"/>
                  </a:lnTo>
                  <a:lnTo>
                    <a:pt x="462884" y="180975"/>
                  </a:lnTo>
                  <a:lnTo>
                    <a:pt x="500846" y="190500"/>
                  </a:lnTo>
                  <a:lnTo>
                    <a:pt x="538905" y="200025"/>
                  </a:lnTo>
                  <a:lnTo>
                    <a:pt x="576993" y="209550"/>
                  </a:lnTo>
                  <a:lnTo>
                    <a:pt x="615090" y="221897"/>
                  </a:lnTo>
                  <a:lnTo>
                    <a:pt x="656011" y="236139"/>
                  </a:lnTo>
                  <a:lnTo>
                    <a:pt x="701649" y="249884"/>
                  </a:lnTo>
                  <a:lnTo>
                    <a:pt x="748686" y="264540"/>
                  </a:lnTo>
                  <a:lnTo>
                    <a:pt x="796137" y="275585"/>
                  </a:lnTo>
                  <a:lnTo>
                    <a:pt x="843710" y="285560"/>
                  </a:lnTo>
                  <a:lnTo>
                    <a:pt x="888497" y="298041"/>
                  </a:lnTo>
                  <a:lnTo>
                    <a:pt x="934223" y="312322"/>
                  </a:lnTo>
                  <a:lnTo>
                    <a:pt x="968593" y="320843"/>
                  </a:lnTo>
                  <a:lnTo>
                    <a:pt x="1001507" y="331686"/>
                  </a:lnTo>
                  <a:lnTo>
                    <a:pt x="1033774" y="343560"/>
                  </a:lnTo>
                  <a:lnTo>
                    <a:pt x="1065754" y="354835"/>
                  </a:lnTo>
                  <a:lnTo>
                    <a:pt x="1097606" y="363374"/>
                  </a:lnTo>
                  <a:lnTo>
                    <a:pt x="1129402" y="370697"/>
                  </a:lnTo>
                  <a:lnTo>
                    <a:pt x="1161172" y="378537"/>
                  </a:lnTo>
                  <a:lnTo>
                    <a:pt x="1192931" y="389078"/>
                  </a:lnTo>
                  <a:lnTo>
                    <a:pt x="1227507" y="397996"/>
                  </a:lnTo>
                  <a:lnTo>
                    <a:pt x="1262983" y="406545"/>
                  </a:lnTo>
                  <a:lnTo>
                    <a:pt x="1296388" y="417401"/>
                  </a:lnTo>
                  <a:lnTo>
                    <a:pt x="1328874" y="426459"/>
                  </a:lnTo>
                  <a:lnTo>
                    <a:pt x="1362009" y="435070"/>
                  </a:lnTo>
                  <a:lnTo>
                    <a:pt x="1397903" y="445954"/>
                  </a:lnTo>
                  <a:lnTo>
                    <a:pt x="1432200" y="455024"/>
                  </a:lnTo>
                  <a:lnTo>
                    <a:pt x="1465082" y="463641"/>
                  </a:lnTo>
                  <a:lnTo>
                    <a:pt x="1497336" y="474527"/>
                  </a:lnTo>
                  <a:lnTo>
                    <a:pt x="1529309" y="486420"/>
                  </a:lnTo>
                  <a:lnTo>
                    <a:pt x="1562217" y="498762"/>
                  </a:lnTo>
                  <a:lnTo>
                    <a:pt x="1598009" y="511302"/>
                  </a:lnTo>
                  <a:lnTo>
                    <a:pt x="1643747" y="525206"/>
                  </a:lnTo>
                  <a:lnTo>
                    <a:pt x="1689167" y="541085"/>
                  </a:lnTo>
                  <a:lnTo>
                    <a:pt x="1736138" y="559196"/>
                  </a:lnTo>
                  <a:lnTo>
                    <a:pt x="1783569" y="572911"/>
                  </a:lnTo>
                  <a:lnTo>
                    <a:pt x="1831137" y="588734"/>
                  </a:lnTo>
                  <a:lnTo>
                    <a:pt x="1873689" y="606828"/>
                  </a:lnTo>
                  <a:lnTo>
                    <a:pt x="1918164" y="620538"/>
                  </a:lnTo>
                  <a:lnTo>
                    <a:pt x="1964856" y="636359"/>
                  </a:lnTo>
                  <a:lnTo>
                    <a:pt x="2007148" y="654453"/>
                  </a:lnTo>
                  <a:lnTo>
                    <a:pt x="2046490" y="668163"/>
                  </a:lnTo>
                  <a:lnTo>
                    <a:pt x="2084958" y="683984"/>
                  </a:lnTo>
                  <a:lnTo>
                    <a:pt x="2128224" y="702078"/>
                  </a:lnTo>
                  <a:lnTo>
                    <a:pt x="2169500" y="715788"/>
                  </a:lnTo>
                  <a:lnTo>
                    <a:pt x="2208542" y="731609"/>
                  </a:lnTo>
                  <a:lnTo>
                    <a:pt x="2246921" y="749703"/>
                  </a:lnTo>
                  <a:lnTo>
                    <a:pt x="2285103" y="768469"/>
                  </a:lnTo>
                  <a:lnTo>
                    <a:pt x="2323228" y="782379"/>
                  </a:lnTo>
                  <a:lnTo>
                    <a:pt x="2361335" y="798259"/>
                  </a:lnTo>
                  <a:lnTo>
                    <a:pt x="2405592" y="822589"/>
                  </a:lnTo>
                  <a:lnTo>
                    <a:pt x="2441596" y="840395"/>
                  </a:lnTo>
                  <a:lnTo>
                    <a:pt x="2488865" y="859251"/>
                  </a:lnTo>
                  <a:lnTo>
                    <a:pt x="2534146" y="883045"/>
                  </a:lnTo>
                  <a:lnTo>
                    <a:pt x="2576252" y="901582"/>
                  </a:lnTo>
                  <a:lnTo>
                    <a:pt x="2617965" y="921707"/>
                  </a:lnTo>
                  <a:lnTo>
                    <a:pt x="2661601" y="941243"/>
                  </a:lnTo>
                  <a:lnTo>
                    <a:pt x="2707340" y="958939"/>
                  </a:lnTo>
                  <a:lnTo>
                    <a:pt x="2748046" y="978898"/>
                  </a:lnTo>
                  <a:lnTo>
                    <a:pt x="2791718" y="993345"/>
                  </a:lnTo>
                  <a:lnTo>
                    <a:pt x="2833505" y="1013994"/>
                  </a:lnTo>
                  <a:lnTo>
                    <a:pt x="2872334" y="1035634"/>
                  </a:lnTo>
                  <a:lnTo>
                    <a:pt x="2910613" y="1047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0" name="SMARTInkShape-2981"/>
            <p:cNvSpPr/>
            <p:nvPr/>
          </p:nvSpPr>
          <p:spPr>
            <a:xfrm>
              <a:off x="3943350" y="1556612"/>
              <a:ext cx="64372" cy="110264"/>
            </a:xfrm>
            <a:custGeom>
              <a:avLst/>
              <a:gdLst/>
              <a:ahLst/>
              <a:cxnLst/>
              <a:rect l="0" t="0" r="0" b="0"/>
              <a:pathLst>
                <a:path w="64372" h="110264">
                  <a:moveTo>
                    <a:pt x="0" y="5488"/>
                  </a:moveTo>
                  <a:lnTo>
                    <a:pt x="5057" y="5488"/>
                  </a:lnTo>
                  <a:lnTo>
                    <a:pt x="22793" y="0"/>
                  </a:lnTo>
                  <a:lnTo>
                    <a:pt x="50767" y="5925"/>
                  </a:lnTo>
                  <a:lnTo>
                    <a:pt x="58900" y="10268"/>
                  </a:lnTo>
                  <a:lnTo>
                    <a:pt x="61491" y="12908"/>
                  </a:lnTo>
                  <a:lnTo>
                    <a:pt x="64371" y="18664"/>
                  </a:lnTo>
                  <a:lnTo>
                    <a:pt x="64081" y="21680"/>
                  </a:lnTo>
                  <a:lnTo>
                    <a:pt x="53215" y="42336"/>
                  </a:lnTo>
                  <a:lnTo>
                    <a:pt x="47287" y="48323"/>
                  </a:lnTo>
                  <a:lnTo>
                    <a:pt x="40067" y="53101"/>
                  </a:lnTo>
                  <a:lnTo>
                    <a:pt x="13570" y="76757"/>
                  </a:lnTo>
                  <a:lnTo>
                    <a:pt x="591" y="81496"/>
                  </a:lnTo>
                  <a:lnTo>
                    <a:pt x="5231" y="91744"/>
                  </a:lnTo>
                  <a:lnTo>
                    <a:pt x="7721" y="94742"/>
                  </a:lnTo>
                  <a:lnTo>
                    <a:pt x="38100" y="1102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1" name="SMARTInkShape-2982"/>
            <p:cNvSpPr/>
            <p:nvPr/>
          </p:nvSpPr>
          <p:spPr>
            <a:xfrm>
              <a:off x="3905250" y="1571625"/>
              <a:ext cx="1" cy="123826"/>
            </a:xfrm>
            <a:custGeom>
              <a:avLst/>
              <a:gdLst/>
              <a:ahLst/>
              <a:cxnLst/>
              <a:rect l="0" t="0" r="0" b="0"/>
              <a:pathLst>
                <a:path w="1" h="123826">
                  <a:moveTo>
                    <a:pt x="0" y="0"/>
                  </a:moveTo>
                  <a:lnTo>
                    <a:pt x="0" y="43849"/>
                  </a:lnTo>
                  <a:lnTo>
                    <a:pt x="0" y="83882"/>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2" name="SMARTInkShape-2983"/>
            <p:cNvSpPr/>
            <p:nvPr/>
          </p:nvSpPr>
          <p:spPr>
            <a:xfrm>
              <a:off x="3609975" y="1526345"/>
              <a:ext cx="190501" cy="140531"/>
            </a:xfrm>
            <a:custGeom>
              <a:avLst/>
              <a:gdLst/>
              <a:ahLst/>
              <a:cxnLst/>
              <a:rect l="0" t="0" r="0" b="0"/>
              <a:pathLst>
                <a:path w="190501" h="140531">
                  <a:moveTo>
                    <a:pt x="0" y="54805"/>
                  </a:moveTo>
                  <a:lnTo>
                    <a:pt x="31471" y="83453"/>
                  </a:lnTo>
                  <a:lnTo>
                    <a:pt x="56568" y="99614"/>
                  </a:lnTo>
                  <a:lnTo>
                    <a:pt x="74792" y="101874"/>
                  </a:lnTo>
                  <a:lnTo>
                    <a:pt x="92598" y="97209"/>
                  </a:lnTo>
                  <a:lnTo>
                    <a:pt x="102186" y="89173"/>
                  </a:lnTo>
                  <a:lnTo>
                    <a:pt x="136620" y="45114"/>
                  </a:lnTo>
                  <a:lnTo>
                    <a:pt x="168195" y="2932"/>
                  </a:lnTo>
                  <a:lnTo>
                    <a:pt x="174589" y="0"/>
                  </a:lnTo>
                  <a:lnTo>
                    <a:pt x="176718" y="277"/>
                  </a:lnTo>
                  <a:lnTo>
                    <a:pt x="178137" y="1520"/>
                  </a:lnTo>
                  <a:lnTo>
                    <a:pt x="179714" y="5723"/>
                  </a:lnTo>
                  <a:lnTo>
                    <a:pt x="180942" y="48871"/>
                  </a:lnTo>
                  <a:lnTo>
                    <a:pt x="183790" y="76759"/>
                  </a:lnTo>
                  <a:lnTo>
                    <a:pt x="190238" y="117675"/>
                  </a:lnTo>
                  <a:lnTo>
                    <a:pt x="190500" y="1405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3" name="SMARTInkShape-2984"/>
            <p:cNvSpPr/>
            <p:nvPr/>
          </p:nvSpPr>
          <p:spPr>
            <a:xfrm>
              <a:off x="3609975" y="1562100"/>
              <a:ext cx="9526" cy="114301"/>
            </a:xfrm>
            <a:custGeom>
              <a:avLst/>
              <a:gdLst/>
              <a:ahLst/>
              <a:cxnLst/>
              <a:rect l="0" t="0" r="0" b="0"/>
              <a:pathLst>
                <a:path w="9526" h="114301">
                  <a:moveTo>
                    <a:pt x="9525" y="0"/>
                  </a:moveTo>
                  <a:lnTo>
                    <a:pt x="4469" y="5056"/>
                  </a:lnTo>
                  <a:lnTo>
                    <a:pt x="1986" y="10361"/>
                  </a:lnTo>
                  <a:lnTo>
                    <a:pt x="174" y="49371"/>
                  </a:lnTo>
                  <a:lnTo>
                    <a:pt x="23" y="93363"/>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4" name="SMARTInkShape-2985"/>
            <p:cNvSpPr/>
            <p:nvPr/>
          </p:nvSpPr>
          <p:spPr>
            <a:xfrm>
              <a:off x="1362075" y="95250"/>
              <a:ext cx="1962151" cy="1504951"/>
            </a:xfrm>
            <a:custGeom>
              <a:avLst/>
              <a:gdLst/>
              <a:ahLst/>
              <a:cxnLst/>
              <a:rect l="0" t="0" r="0" b="0"/>
              <a:pathLst>
                <a:path w="1962151" h="1504951">
                  <a:moveTo>
                    <a:pt x="0" y="1504950"/>
                  </a:moveTo>
                  <a:lnTo>
                    <a:pt x="5056" y="1494837"/>
                  </a:lnTo>
                  <a:lnTo>
                    <a:pt x="52516" y="1453930"/>
                  </a:lnTo>
                  <a:lnTo>
                    <a:pt x="91199" y="1425884"/>
                  </a:lnTo>
                  <a:lnTo>
                    <a:pt x="129963" y="1390084"/>
                  </a:lnTo>
                  <a:lnTo>
                    <a:pt x="170781" y="1352438"/>
                  </a:lnTo>
                  <a:lnTo>
                    <a:pt x="212240" y="1314428"/>
                  </a:lnTo>
                  <a:lnTo>
                    <a:pt x="248447" y="1285868"/>
                  </a:lnTo>
                  <a:lnTo>
                    <a:pt x="293551" y="1252830"/>
                  </a:lnTo>
                  <a:lnTo>
                    <a:pt x="340639" y="1218317"/>
                  </a:lnTo>
                  <a:lnTo>
                    <a:pt x="378096" y="1189305"/>
                  </a:lnTo>
                  <a:lnTo>
                    <a:pt x="417063" y="1155426"/>
                  </a:lnTo>
                  <a:lnTo>
                    <a:pt x="460595" y="1123751"/>
                  </a:lnTo>
                  <a:lnTo>
                    <a:pt x="501833" y="1089084"/>
                  </a:lnTo>
                  <a:lnTo>
                    <a:pt x="546037" y="1057175"/>
                  </a:lnTo>
                  <a:lnTo>
                    <a:pt x="587474" y="1021380"/>
                  </a:lnTo>
                  <a:lnTo>
                    <a:pt x="632795" y="983962"/>
                  </a:lnTo>
                  <a:lnTo>
                    <a:pt x="679737" y="946065"/>
                  </a:lnTo>
                  <a:lnTo>
                    <a:pt x="727160" y="908025"/>
                  </a:lnTo>
                  <a:lnTo>
                    <a:pt x="774725" y="869943"/>
                  </a:lnTo>
                  <a:lnTo>
                    <a:pt x="822333" y="831848"/>
                  </a:lnTo>
                  <a:lnTo>
                    <a:pt x="854078" y="806449"/>
                  </a:lnTo>
                  <a:lnTo>
                    <a:pt x="888649" y="781050"/>
                  </a:lnTo>
                  <a:lnTo>
                    <a:pt x="923063" y="755650"/>
                  </a:lnTo>
                  <a:lnTo>
                    <a:pt x="967297" y="717550"/>
                  </a:lnTo>
                  <a:lnTo>
                    <a:pt x="1013446" y="679450"/>
                  </a:lnTo>
                  <a:lnTo>
                    <a:pt x="1060634" y="641350"/>
                  </a:lnTo>
                  <a:lnTo>
                    <a:pt x="1108129" y="604308"/>
                  </a:lnTo>
                  <a:lnTo>
                    <a:pt x="1155716" y="572754"/>
                  </a:lnTo>
                  <a:lnTo>
                    <a:pt x="1202271" y="542238"/>
                  </a:lnTo>
                  <a:lnTo>
                    <a:pt x="1244405" y="507914"/>
                  </a:lnTo>
                  <a:lnTo>
                    <a:pt x="1289933" y="477165"/>
                  </a:lnTo>
                  <a:lnTo>
                    <a:pt x="1335878" y="447946"/>
                  </a:lnTo>
                  <a:lnTo>
                    <a:pt x="1377832" y="418122"/>
                  </a:lnTo>
                  <a:lnTo>
                    <a:pt x="1422247" y="385061"/>
                  </a:lnTo>
                  <a:lnTo>
                    <a:pt x="1462689" y="359861"/>
                  </a:lnTo>
                  <a:lnTo>
                    <a:pt x="1502541" y="332756"/>
                  </a:lnTo>
                  <a:lnTo>
                    <a:pt x="1546334" y="305675"/>
                  </a:lnTo>
                  <a:lnTo>
                    <a:pt x="1586592" y="282717"/>
                  </a:lnTo>
                  <a:lnTo>
                    <a:pt x="1626389" y="256276"/>
                  </a:lnTo>
                  <a:lnTo>
                    <a:pt x="1669108" y="228334"/>
                  </a:lnTo>
                  <a:lnTo>
                    <a:pt x="1715882" y="193270"/>
                  </a:lnTo>
                  <a:lnTo>
                    <a:pt x="1753010" y="169448"/>
                  </a:lnTo>
                  <a:lnTo>
                    <a:pt x="1798425" y="138011"/>
                  </a:lnTo>
                  <a:lnTo>
                    <a:pt x="1837970" y="111419"/>
                  </a:lnTo>
                  <a:lnTo>
                    <a:pt x="1880846" y="79414"/>
                  </a:lnTo>
                  <a:lnTo>
                    <a:pt x="1926054" y="44628"/>
                  </a:lnTo>
                  <a:lnTo>
                    <a:pt x="1962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5" name="SMARTInkShape-2986"/>
            <p:cNvSpPr/>
            <p:nvPr/>
          </p:nvSpPr>
          <p:spPr>
            <a:xfrm>
              <a:off x="1220524" y="285750"/>
              <a:ext cx="2198952" cy="1238251"/>
            </a:xfrm>
            <a:custGeom>
              <a:avLst/>
              <a:gdLst/>
              <a:ahLst/>
              <a:cxnLst/>
              <a:rect l="0" t="0" r="0" b="0"/>
              <a:pathLst>
                <a:path w="2198952" h="1238251">
                  <a:moveTo>
                    <a:pt x="8201" y="0"/>
                  </a:moveTo>
                  <a:lnTo>
                    <a:pt x="0" y="0"/>
                  </a:lnTo>
                  <a:lnTo>
                    <a:pt x="4425" y="0"/>
                  </a:lnTo>
                  <a:lnTo>
                    <a:pt x="1908" y="0"/>
                  </a:lnTo>
                  <a:lnTo>
                    <a:pt x="4699" y="0"/>
                  </a:lnTo>
                  <a:lnTo>
                    <a:pt x="9467" y="2822"/>
                  </a:lnTo>
                  <a:lnTo>
                    <a:pt x="15114" y="6546"/>
                  </a:lnTo>
                  <a:lnTo>
                    <a:pt x="33007" y="14581"/>
                  </a:lnTo>
                  <a:lnTo>
                    <a:pt x="71544" y="35924"/>
                  </a:lnTo>
                  <a:lnTo>
                    <a:pt x="117346" y="62090"/>
                  </a:lnTo>
                  <a:lnTo>
                    <a:pt x="159583" y="86113"/>
                  </a:lnTo>
                  <a:lnTo>
                    <a:pt x="204404" y="115906"/>
                  </a:lnTo>
                  <a:lnTo>
                    <a:pt x="247077" y="135966"/>
                  </a:lnTo>
                  <a:lnTo>
                    <a:pt x="294687" y="159267"/>
                  </a:lnTo>
                  <a:lnTo>
                    <a:pt x="339840" y="184252"/>
                  </a:lnTo>
                  <a:lnTo>
                    <a:pt x="379333" y="209570"/>
                  </a:lnTo>
                  <a:lnTo>
                    <a:pt x="417708" y="229897"/>
                  </a:lnTo>
                  <a:lnTo>
                    <a:pt x="455863" y="251708"/>
                  </a:lnTo>
                  <a:lnTo>
                    <a:pt x="493973" y="273577"/>
                  </a:lnTo>
                  <a:lnTo>
                    <a:pt x="532076" y="293458"/>
                  </a:lnTo>
                  <a:lnTo>
                    <a:pt x="576722" y="317768"/>
                  </a:lnTo>
                  <a:lnTo>
                    <a:pt x="617212" y="340131"/>
                  </a:lnTo>
                  <a:lnTo>
                    <a:pt x="655785" y="360109"/>
                  </a:lnTo>
                  <a:lnTo>
                    <a:pt x="693978" y="384439"/>
                  </a:lnTo>
                  <a:lnTo>
                    <a:pt x="734919" y="409627"/>
                  </a:lnTo>
                  <a:lnTo>
                    <a:pt x="778401" y="434985"/>
                  </a:lnTo>
                  <a:lnTo>
                    <a:pt x="824110" y="460377"/>
                  </a:lnTo>
                  <a:lnTo>
                    <a:pt x="867633" y="485775"/>
                  </a:lnTo>
                  <a:lnTo>
                    <a:pt x="911626" y="511175"/>
                  </a:lnTo>
                  <a:lnTo>
                    <a:pt x="957436" y="536575"/>
                  </a:lnTo>
                  <a:lnTo>
                    <a:pt x="998156" y="561975"/>
                  </a:lnTo>
                  <a:lnTo>
                    <a:pt x="1041830" y="587375"/>
                  </a:lnTo>
                  <a:lnTo>
                    <a:pt x="1078696" y="606425"/>
                  </a:lnTo>
                  <a:lnTo>
                    <a:pt x="1122533" y="631825"/>
                  </a:lnTo>
                  <a:lnTo>
                    <a:pt x="1158464" y="650875"/>
                  </a:lnTo>
                  <a:lnTo>
                    <a:pt x="1195922" y="669925"/>
                  </a:lnTo>
                  <a:lnTo>
                    <a:pt x="1232773" y="688975"/>
                  </a:lnTo>
                  <a:lnTo>
                    <a:pt x="1277028" y="714375"/>
                  </a:lnTo>
                  <a:lnTo>
                    <a:pt x="1313719" y="733425"/>
                  </a:lnTo>
                  <a:lnTo>
                    <a:pt x="1358987" y="758825"/>
                  </a:lnTo>
                  <a:lnTo>
                    <a:pt x="1405049" y="784225"/>
                  </a:lnTo>
                  <a:lnTo>
                    <a:pt x="1445819" y="809625"/>
                  </a:lnTo>
                  <a:lnTo>
                    <a:pt x="1477678" y="825853"/>
                  </a:lnTo>
                  <a:lnTo>
                    <a:pt x="1521314" y="845874"/>
                  </a:lnTo>
                  <a:lnTo>
                    <a:pt x="1567053" y="870212"/>
                  </a:lnTo>
                  <a:lnTo>
                    <a:pt x="1607760" y="895402"/>
                  </a:lnTo>
                  <a:lnTo>
                    <a:pt x="1646374" y="920760"/>
                  </a:lnTo>
                  <a:lnTo>
                    <a:pt x="1685634" y="946152"/>
                  </a:lnTo>
                  <a:lnTo>
                    <a:pt x="1730235" y="971550"/>
                  </a:lnTo>
                  <a:lnTo>
                    <a:pt x="1769933" y="996950"/>
                  </a:lnTo>
                  <a:lnTo>
                    <a:pt x="1813836" y="1021292"/>
                  </a:lnTo>
                  <a:lnTo>
                    <a:pt x="1850730" y="1040211"/>
                  </a:lnTo>
                  <a:lnTo>
                    <a:pt x="1893100" y="1064017"/>
                  </a:lnTo>
                  <a:lnTo>
                    <a:pt x="1934099" y="1092604"/>
                  </a:lnTo>
                  <a:lnTo>
                    <a:pt x="1979061" y="1111943"/>
                  </a:lnTo>
                  <a:lnTo>
                    <a:pt x="2021859" y="1139969"/>
                  </a:lnTo>
                  <a:lnTo>
                    <a:pt x="2068921" y="1168495"/>
                  </a:lnTo>
                  <a:lnTo>
                    <a:pt x="2116496" y="1196008"/>
                  </a:lnTo>
                  <a:lnTo>
                    <a:pt x="2198951" y="1238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6" name="SMARTInkShape-2987"/>
            <p:cNvSpPr/>
            <p:nvPr/>
          </p:nvSpPr>
          <p:spPr>
            <a:xfrm>
              <a:off x="990600" y="1734433"/>
              <a:ext cx="2924176" cy="84843"/>
            </a:xfrm>
            <a:custGeom>
              <a:avLst/>
              <a:gdLst/>
              <a:ahLst/>
              <a:cxnLst/>
              <a:rect l="0" t="0" r="0" b="0"/>
              <a:pathLst>
                <a:path w="2924176" h="84843">
                  <a:moveTo>
                    <a:pt x="0" y="84842"/>
                  </a:moveTo>
                  <a:lnTo>
                    <a:pt x="44737" y="84842"/>
                  </a:lnTo>
                  <a:lnTo>
                    <a:pt x="87624" y="79786"/>
                  </a:lnTo>
                  <a:lnTo>
                    <a:pt x="131678" y="71584"/>
                  </a:lnTo>
                  <a:lnTo>
                    <a:pt x="168132" y="67508"/>
                  </a:lnTo>
                  <a:lnTo>
                    <a:pt x="214212" y="61244"/>
                  </a:lnTo>
                  <a:lnTo>
                    <a:pt x="252544" y="58479"/>
                  </a:lnTo>
                  <a:lnTo>
                    <a:pt x="291100" y="57250"/>
                  </a:lnTo>
                  <a:lnTo>
                    <a:pt x="336606" y="56558"/>
                  </a:lnTo>
                  <a:lnTo>
                    <a:pt x="376901" y="56353"/>
                  </a:lnTo>
                  <a:lnTo>
                    <a:pt x="419885" y="55234"/>
                  </a:lnTo>
                  <a:lnTo>
                    <a:pt x="461429" y="51222"/>
                  </a:lnTo>
                  <a:lnTo>
                    <a:pt x="496827" y="48733"/>
                  </a:lnTo>
                  <a:lnTo>
                    <a:pt x="540555" y="47332"/>
                  </a:lnTo>
                  <a:lnTo>
                    <a:pt x="583145" y="46917"/>
                  </a:lnTo>
                  <a:lnTo>
                    <a:pt x="629278" y="46794"/>
                  </a:lnTo>
                  <a:lnTo>
                    <a:pt x="676461" y="46757"/>
                  </a:lnTo>
                  <a:lnTo>
                    <a:pt x="723955" y="46746"/>
                  </a:lnTo>
                  <a:lnTo>
                    <a:pt x="771541" y="43921"/>
                  </a:lnTo>
                  <a:lnTo>
                    <a:pt x="819155" y="39203"/>
                  </a:lnTo>
                  <a:lnTo>
                    <a:pt x="863954" y="37806"/>
                  </a:lnTo>
                  <a:lnTo>
                    <a:pt x="909684" y="37391"/>
                  </a:lnTo>
                  <a:lnTo>
                    <a:pt x="944054" y="37295"/>
                  </a:lnTo>
                  <a:lnTo>
                    <a:pt x="976968" y="37251"/>
                  </a:lnTo>
                  <a:lnTo>
                    <a:pt x="1009236" y="37232"/>
                  </a:lnTo>
                  <a:lnTo>
                    <a:pt x="1041216" y="37224"/>
                  </a:lnTo>
                  <a:lnTo>
                    <a:pt x="1073068" y="37220"/>
                  </a:lnTo>
                  <a:lnTo>
                    <a:pt x="1104864" y="34396"/>
                  </a:lnTo>
                  <a:lnTo>
                    <a:pt x="1137692" y="30671"/>
                  </a:lnTo>
                  <a:lnTo>
                    <a:pt x="1173449" y="29016"/>
                  </a:lnTo>
                  <a:lnTo>
                    <a:pt x="1207686" y="28281"/>
                  </a:lnTo>
                  <a:lnTo>
                    <a:pt x="1241599" y="27954"/>
                  </a:lnTo>
                  <a:lnTo>
                    <a:pt x="1277838" y="27808"/>
                  </a:lnTo>
                  <a:lnTo>
                    <a:pt x="1315111" y="24921"/>
                  </a:lnTo>
                  <a:lnTo>
                    <a:pt x="1351786" y="21169"/>
                  </a:lnTo>
                  <a:lnTo>
                    <a:pt x="1385724" y="19501"/>
                  </a:lnTo>
                  <a:lnTo>
                    <a:pt x="1418447" y="18760"/>
                  </a:lnTo>
                  <a:lnTo>
                    <a:pt x="1450629" y="18431"/>
                  </a:lnTo>
                  <a:lnTo>
                    <a:pt x="1482572" y="18284"/>
                  </a:lnTo>
                  <a:lnTo>
                    <a:pt x="1517229" y="18219"/>
                  </a:lnTo>
                  <a:lnTo>
                    <a:pt x="1552741" y="18190"/>
                  </a:lnTo>
                  <a:lnTo>
                    <a:pt x="1586162" y="18177"/>
                  </a:lnTo>
                  <a:lnTo>
                    <a:pt x="1618655" y="18172"/>
                  </a:lnTo>
                  <a:lnTo>
                    <a:pt x="1650736" y="18169"/>
                  </a:lnTo>
                  <a:lnTo>
                    <a:pt x="1682633" y="18168"/>
                  </a:lnTo>
                  <a:lnTo>
                    <a:pt x="1714448" y="18167"/>
                  </a:lnTo>
                  <a:lnTo>
                    <a:pt x="1746227" y="18167"/>
                  </a:lnTo>
                  <a:lnTo>
                    <a:pt x="1777990" y="18167"/>
                  </a:lnTo>
                  <a:lnTo>
                    <a:pt x="1809745" y="15345"/>
                  </a:lnTo>
                  <a:lnTo>
                    <a:pt x="1841498" y="11621"/>
                  </a:lnTo>
                  <a:lnTo>
                    <a:pt x="1873249" y="9966"/>
                  </a:lnTo>
                  <a:lnTo>
                    <a:pt x="1907822" y="9230"/>
                  </a:lnTo>
                  <a:lnTo>
                    <a:pt x="1942238" y="8903"/>
                  </a:lnTo>
                  <a:lnTo>
                    <a:pt x="1986471" y="8720"/>
                  </a:lnTo>
                  <a:lnTo>
                    <a:pt x="2032621" y="8665"/>
                  </a:lnTo>
                  <a:lnTo>
                    <a:pt x="2079809" y="8649"/>
                  </a:lnTo>
                  <a:lnTo>
                    <a:pt x="2127304" y="8644"/>
                  </a:lnTo>
                  <a:lnTo>
                    <a:pt x="2174891" y="8643"/>
                  </a:lnTo>
                  <a:lnTo>
                    <a:pt x="2222505" y="8642"/>
                  </a:lnTo>
                  <a:lnTo>
                    <a:pt x="2269068" y="8642"/>
                  </a:lnTo>
                  <a:lnTo>
                    <a:pt x="2311205" y="7584"/>
                  </a:lnTo>
                  <a:lnTo>
                    <a:pt x="2356733" y="2096"/>
                  </a:lnTo>
                  <a:lnTo>
                    <a:pt x="2403737" y="0"/>
                  </a:lnTo>
                  <a:lnTo>
                    <a:pt x="2451178" y="437"/>
                  </a:lnTo>
                  <a:lnTo>
                    <a:pt x="2497690" y="5740"/>
                  </a:lnTo>
                  <a:lnTo>
                    <a:pt x="2539811" y="7782"/>
                  </a:lnTo>
                  <a:lnTo>
                    <a:pt x="2584276" y="8387"/>
                  </a:lnTo>
                  <a:lnTo>
                    <a:pt x="2624733" y="8567"/>
                  </a:lnTo>
                  <a:lnTo>
                    <a:pt x="2663531" y="8620"/>
                  </a:lnTo>
                  <a:lnTo>
                    <a:pt x="2700780" y="9694"/>
                  </a:lnTo>
                  <a:lnTo>
                    <a:pt x="2736628" y="16244"/>
                  </a:lnTo>
                  <a:lnTo>
                    <a:pt x="2772382" y="21899"/>
                  </a:lnTo>
                  <a:lnTo>
                    <a:pt x="2818736" y="27606"/>
                  </a:lnTo>
                  <a:lnTo>
                    <a:pt x="2861881" y="35742"/>
                  </a:lnTo>
                  <a:lnTo>
                    <a:pt x="2924175" y="467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7" name="SMARTInkShape-2988"/>
            <p:cNvSpPr/>
            <p:nvPr/>
          </p:nvSpPr>
          <p:spPr>
            <a:xfrm>
              <a:off x="942975" y="248042"/>
              <a:ext cx="47626" cy="1504559"/>
            </a:xfrm>
            <a:custGeom>
              <a:avLst/>
              <a:gdLst/>
              <a:ahLst/>
              <a:cxnLst/>
              <a:rect l="0" t="0" r="0" b="0"/>
              <a:pathLst>
                <a:path w="47626" h="1504559">
                  <a:moveTo>
                    <a:pt x="47625" y="9133"/>
                  </a:moveTo>
                  <a:lnTo>
                    <a:pt x="42569" y="4077"/>
                  </a:lnTo>
                  <a:lnTo>
                    <a:pt x="37264" y="1594"/>
                  </a:lnTo>
                  <a:lnTo>
                    <a:pt x="30291" y="0"/>
                  </a:lnTo>
                  <a:lnTo>
                    <a:pt x="37752" y="44399"/>
                  </a:lnTo>
                  <a:lnTo>
                    <a:pt x="37997" y="78378"/>
                  </a:lnTo>
                  <a:lnTo>
                    <a:pt x="33013" y="121960"/>
                  </a:lnTo>
                  <a:lnTo>
                    <a:pt x="28393" y="162340"/>
                  </a:lnTo>
                  <a:lnTo>
                    <a:pt x="20489" y="209264"/>
                  </a:lnTo>
                  <a:lnTo>
                    <a:pt x="19477" y="252934"/>
                  </a:lnTo>
                  <a:lnTo>
                    <a:pt x="19176" y="295977"/>
                  </a:lnTo>
                  <a:lnTo>
                    <a:pt x="19075" y="341901"/>
                  </a:lnTo>
                  <a:lnTo>
                    <a:pt x="19057" y="381369"/>
                  </a:lnTo>
                  <a:lnTo>
                    <a:pt x="19053" y="418341"/>
                  </a:lnTo>
                  <a:lnTo>
                    <a:pt x="19051" y="465636"/>
                  </a:lnTo>
                  <a:lnTo>
                    <a:pt x="24107" y="506461"/>
                  </a:lnTo>
                  <a:lnTo>
                    <a:pt x="27251" y="545368"/>
                  </a:lnTo>
                  <a:lnTo>
                    <a:pt x="28183" y="583707"/>
                  </a:lnTo>
                  <a:lnTo>
                    <a:pt x="28497" y="628042"/>
                  </a:lnTo>
                  <a:lnTo>
                    <a:pt x="28552" y="664060"/>
                  </a:lnTo>
                  <a:lnTo>
                    <a:pt x="28568" y="701543"/>
                  </a:lnTo>
                  <a:lnTo>
                    <a:pt x="28573" y="742635"/>
                  </a:lnTo>
                  <a:lnTo>
                    <a:pt x="28574" y="779987"/>
                  </a:lnTo>
                  <a:lnTo>
                    <a:pt x="33631" y="822440"/>
                  </a:lnTo>
                  <a:lnTo>
                    <a:pt x="36776" y="860183"/>
                  </a:lnTo>
                  <a:lnTo>
                    <a:pt x="37838" y="904317"/>
                  </a:lnTo>
                  <a:lnTo>
                    <a:pt x="38048" y="949880"/>
                  </a:lnTo>
                  <a:lnTo>
                    <a:pt x="38090" y="994824"/>
                  </a:lnTo>
                  <a:lnTo>
                    <a:pt x="38098" y="1036863"/>
                  </a:lnTo>
                  <a:lnTo>
                    <a:pt x="38100" y="1078563"/>
                  </a:lnTo>
                  <a:lnTo>
                    <a:pt x="38100" y="1122196"/>
                  </a:lnTo>
                  <a:lnTo>
                    <a:pt x="38100" y="1161842"/>
                  </a:lnTo>
                  <a:lnTo>
                    <a:pt x="38100" y="1196990"/>
                  </a:lnTo>
                  <a:lnTo>
                    <a:pt x="38100" y="1242682"/>
                  </a:lnTo>
                  <a:lnTo>
                    <a:pt x="33044" y="1281268"/>
                  </a:lnTo>
                  <a:lnTo>
                    <a:pt x="26341" y="1325014"/>
                  </a:lnTo>
                  <a:lnTo>
                    <a:pt x="20490" y="1367022"/>
                  </a:lnTo>
                  <a:lnTo>
                    <a:pt x="18276" y="1412910"/>
                  </a:lnTo>
                  <a:lnTo>
                    <a:pt x="10433" y="1457306"/>
                  </a:lnTo>
                  <a:lnTo>
                    <a:pt x="9560" y="1489340"/>
                  </a:lnTo>
                  <a:lnTo>
                    <a:pt x="6719" y="1495325"/>
                  </a:lnTo>
                  <a:lnTo>
                    <a:pt x="0" y="15045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00" name="SMARTInkShape-Group391"/>
          <p:cNvGrpSpPr/>
          <p:nvPr/>
        </p:nvGrpSpPr>
        <p:grpSpPr>
          <a:xfrm>
            <a:off x="3858831" y="153055"/>
            <a:ext cx="1979995" cy="485121"/>
            <a:chOff x="3858831" y="153055"/>
            <a:chExt cx="1979995" cy="485121"/>
          </a:xfrm>
        </p:grpSpPr>
        <p:sp>
          <p:nvSpPr>
            <p:cNvPr id="2989" name="SMARTInkShape-2989"/>
            <p:cNvSpPr/>
            <p:nvPr/>
          </p:nvSpPr>
          <p:spPr>
            <a:xfrm>
              <a:off x="5593167" y="289568"/>
              <a:ext cx="245659" cy="145251"/>
            </a:xfrm>
            <a:custGeom>
              <a:avLst/>
              <a:gdLst/>
              <a:ahLst/>
              <a:cxnLst/>
              <a:rect l="0" t="0" r="0" b="0"/>
              <a:pathLst>
                <a:path w="245659" h="145251">
                  <a:moveTo>
                    <a:pt x="26583" y="24757"/>
                  </a:moveTo>
                  <a:lnTo>
                    <a:pt x="31640" y="19701"/>
                  </a:lnTo>
                  <a:lnTo>
                    <a:pt x="34187" y="19269"/>
                  </a:lnTo>
                  <a:lnTo>
                    <a:pt x="36944" y="20040"/>
                  </a:lnTo>
                  <a:lnTo>
                    <a:pt x="48973" y="28882"/>
                  </a:lnTo>
                  <a:lnTo>
                    <a:pt x="52409" y="34704"/>
                  </a:lnTo>
                  <a:lnTo>
                    <a:pt x="53326" y="37738"/>
                  </a:lnTo>
                  <a:lnTo>
                    <a:pt x="41739" y="83047"/>
                  </a:lnTo>
                  <a:lnTo>
                    <a:pt x="23070" y="111569"/>
                  </a:lnTo>
                  <a:lnTo>
                    <a:pt x="0" y="145171"/>
                  </a:lnTo>
                  <a:lnTo>
                    <a:pt x="395" y="145250"/>
                  </a:lnTo>
                  <a:lnTo>
                    <a:pt x="45287" y="110979"/>
                  </a:lnTo>
                  <a:lnTo>
                    <a:pt x="55357" y="105411"/>
                  </a:lnTo>
                  <a:lnTo>
                    <a:pt x="72033" y="102277"/>
                  </a:lnTo>
                  <a:lnTo>
                    <a:pt x="75933" y="102895"/>
                  </a:lnTo>
                  <a:lnTo>
                    <a:pt x="78533" y="104366"/>
                  </a:lnTo>
                  <a:lnTo>
                    <a:pt x="89594" y="117281"/>
                  </a:lnTo>
                  <a:lnTo>
                    <a:pt x="95357" y="129621"/>
                  </a:lnTo>
                  <a:lnTo>
                    <a:pt x="97832" y="132766"/>
                  </a:lnTo>
                  <a:lnTo>
                    <a:pt x="103405" y="136261"/>
                  </a:lnTo>
                  <a:lnTo>
                    <a:pt x="106372" y="137193"/>
                  </a:lnTo>
                  <a:lnTo>
                    <a:pt x="109409" y="136756"/>
                  </a:lnTo>
                  <a:lnTo>
                    <a:pt x="121662" y="130306"/>
                  </a:lnTo>
                  <a:lnTo>
                    <a:pt x="129872" y="129634"/>
                  </a:lnTo>
                  <a:lnTo>
                    <a:pt x="135974" y="134619"/>
                  </a:lnTo>
                  <a:lnTo>
                    <a:pt x="137610" y="135040"/>
                  </a:lnTo>
                  <a:lnTo>
                    <a:pt x="138701" y="134262"/>
                  </a:lnTo>
                  <a:lnTo>
                    <a:pt x="139428" y="132685"/>
                  </a:lnTo>
                  <a:lnTo>
                    <a:pt x="175472" y="98237"/>
                  </a:lnTo>
                  <a:lnTo>
                    <a:pt x="199815" y="61463"/>
                  </a:lnTo>
                  <a:lnTo>
                    <a:pt x="227992" y="17139"/>
                  </a:lnTo>
                  <a:lnTo>
                    <a:pt x="242169" y="322"/>
                  </a:lnTo>
                  <a:lnTo>
                    <a:pt x="242273" y="0"/>
                  </a:lnTo>
                  <a:lnTo>
                    <a:pt x="239568" y="2465"/>
                  </a:lnTo>
                  <a:lnTo>
                    <a:pt x="221146" y="36952"/>
                  </a:lnTo>
                  <a:lnTo>
                    <a:pt x="218889" y="45347"/>
                  </a:lnTo>
                  <a:lnTo>
                    <a:pt x="219345" y="49067"/>
                  </a:lnTo>
                  <a:lnTo>
                    <a:pt x="222675" y="56022"/>
                  </a:lnTo>
                  <a:lnTo>
                    <a:pt x="245658" y="819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0" name="SMARTInkShape-2990"/>
            <p:cNvSpPr/>
            <p:nvPr/>
          </p:nvSpPr>
          <p:spPr>
            <a:xfrm>
              <a:off x="5581650" y="200025"/>
              <a:ext cx="24532" cy="438151"/>
            </a:xfrm>
            <a:custGeom>
              <a:avLst/>
              <a:gdLst/>
              <a:ahLst/>
              <a:cxnLst/>
              <a:rect l="0" t="0" r="0" b="0"/>
              <a:pathLst>
                <a:path w="24532" h="438151">
                  <a:moveTo>
                    <a:pt x="9525" y="0"/>
                  </a:moveTo>
                  <a:lnTo>
                    <a:pt x="17726" y="0"/>
                  </a:lnTo>
                  <a:lnTo>
                    <a:pt x="18167" y="1058"/>
                  </a:lnTo>
                  <a:lnTo>
                    <a:pt x="19016" y="45761"/>
                  </a:lnTo>
                  <a:lnTo>
                    <a:pt x="24531" y="92961"/>
                  </a:lnTo>
                  <a:lnTo>
                    <a:pt x="21144" y="131496"/>
                  </a:lnTo>
                  <a:lnTo>
                    <a:pt x="19671" y="175957"/>
                  </a:lnTo>
                  <a:lnTo>
                    <a:pt x="18176" y="222645"/>
                  </a:lnTo>
                  <a:lnTo>
                    <a:pt x="12559" y="269992"/>
                  </a:lnTo>
                  <a:lnTo>
                    <a:pt x="10873" y="301677"/>
                  </a:lnTo>
                  <a:lnTo>
                    <a:pt x="7302" y="339043"/>
                  </a:lnTo>
                  <a:lnTo>
                    <a:pt x="3245" y="377169"/>
                  </a:lnTo>
                  <a:lnTo>
                    <a:pt x="962" y="418200"/>
                  </a:lnTo>
                  <a:lnTo>
                    <a:pt x="0" y="438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1" name="SMARTInkShape-2991"/>
            <p:cNvSpPr/>
            <p:nvPr/>
          </p:nvSpPr>
          <p:spPr>
            <a:xfrm>
              <a:off x="5492638" y="316706"/>
              <a:ext cx="58097" cy="59113"/>
            </a:xfrm>
            <a:custGeom>
              <a:avLst/>
              <a:gdLst/>
              <a:ahLst/>
              <a:cxnLst/>
              <a:rect l="0" t="0" r="0" b="0"/>
              <a:pathLst>
                <a:path w="58097" h="59113">
                  <a:moveTo>
                    <a:pt x="12812" y="35719"/>
                  </a:moveTo>
                  <a:lnTo>
                    <a:pt x="12812" y="58109"/>
                  </a:lnTo>
                  <a:lnTo>
                    <a:pt x="14929" y="59112"/>
                  </a:lnTo>
                  <a:lnTo>
                    <a:pt x="22925" y="57405"/>
                  </a:lnTo>
                  <a:lnTo>
                    <a:pt x="39327" y="50494"/>
                  </a:lnTo>
                  <a:lnTo>
                    <a:pt x="48585" y="41933"/>
                  </a:lnTo>
                  <a:lnTo>
                    <a:pt x="55169" y="31072"/>
                  </a:lnTo>
                  <a:lnTo>
                    <a:pt x="58096" y="19190"/>
                  </a:lnTo>
                  <a:lnTo>
                    <a:pt x="56574" y="9675"/>
                  </a:lnTo>
                  <a:lnTo>
                    <a:pt x="54687" y="5657"/>
                  </a:lnTo>
                  <a:lnTo>
                    <a:pt x="51312" y="2977"/>
                  </a:lnTo>
                  <a:lnTo>
                    <a:pt x="41918" y="0"/>
                  </a:lnTo>
                  <a:lnTo>
                    <a:pt x="37507" y="265"/>
                  </a:lnTo>
                  <a:lnTo>
                    <a:pt x="29785" y="3381"/>
                  </a:lnTo>
                  <a:lnTo>
                    <a:pt x="1532" y="28272"/>
                  </a:lnTo>
                  <a:lnTo>
                    <a:pt x="0" y="30754"/>
                  </a:lnTo>
                  <a:lnTo>
                    <a:pt x="38" y="32409"/>
                  </a:lnTo>
                  <a:lnTo>
                    <a:pt x="1121" y="33512"/>
                  </a:lnTo>
                  <a:lnTo>
                    <a:pt x="2901" y="33190"/>
                  </a:lnTo>
                  <a:lnTo>
                    <a:pt x="12812" y="261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2" name="SMARTInkShape-2992"/>
            <p:cNvSpPr/>
            <p:nvPr/>
          </p:nvSpPr>
          <p:spPr>
            <a:xfrm>
              <a:off x="5314950" y="304800"/>
              <a:ext cx="104776" cy="69796"/>
            </a:xfrm>
            <a:custGeom>
              <a:avLst/>
              <a:gdLst/>
              <a:ahLst/>
              <a:cxnLst/>
              <a:rect l="0" t="0" r="0" b="0"/>
              <a:pathLst>
                <a:path w="104776" h="69796">
                  <a:moveTo>
                    <a:pt x="0" y="0"/>
                  </a:moveTo>
                  <a:lnTo>
                    <a:pt x="28648" y="31471"/>
                  </a:lnTo>
                  <a:lnTo>
                    <a:pt x="33899" y="42562"/>
                  </a:lnTo>
                  <a:lnTo>
                    <a:pt x="40093" y="64107"/>
                  </a:lnTo>
                  <a:lnTo>
                    <a:pt x="42603" y="68138"/>
                  </a:lnTo>
                  <a:lnTo>
                    <a:pt x="44278" y="69767"/>
                  </a:lnTo>
                  <a:lnTo>
                    <a:pt x="45393" y="69795"/>
                  </a:lnTo>
                  <a:lnTo>
                    <a:pt x="52241" y="57178"/>
                  </a:lnTo>
                  <a:lnTo>
                    <a:pt x="58297" y="34303"/>
                  </a:lnTo>
                  <a:lnTo>
                    <a:pt x="66832" y="21949"/>
                  </a:lnTo>
                  <a:lnTo>
                    <a:pt x="91780" y="2415"/>
                  </a:lnTo>
                  <a:lnTo>
                    <a:pt x="93995" y="2668"/>
                  </a:lnTo>
                  <a:lnTo>
                    <a:pt x="99278" y="5772"/>
                  </a:lnTo>
                  <a:lnTo>
                    <a:pt x="102332" y="16324"/>
                  </a:lnTo>
                  <a:lnTo>
                    <a:pt x="10477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3" name="SMARTInkShape-2993"/>
            <p:cNvSpPr/>
            <p:nvPr/>
          </p:nvSpPr>
          <p:spPr>
            <a:xfrm>
              <a:off x="5219700" y="288575"/>
              <a:ext cx="61447" cy="101050"/>
            </a:xfrm>
            <a:custGeom>
              <a:avLst/>
              <a:gdLst/>
              <a:ahLst/>
              <a:cxnLst/>
              <a:rect l="0" t="0" r="0" b="0"/>
              <a:pathLst>
                <a:path w="61447" h="101050">
                  <a:moveTo>
                    <a:pt x="0" y="73375"/>
                  </a:moveTo>
                  <a:lnTo>
                    <a:pt x="0" y="91689"/>
                  </a:lnTo>
                  <a:lnTo>
                    <a:pt x="1059" y="95109"/>
                  </a:lnTo>
                  <a:lnTo>
                    <a:pt x="2822" y="97390"/>
                  </a:lnTo>
                  <a:lnTo>
                    <a:pt x="7604" y="99923"/>
                  </a:lnTo>
                  <a:lnTo>
                    <a:pt x="13257" y="101049"/>
                  </a:lnTo>
                  <a:lnTo>
                    <a:pt x="16247" y="100291"/>
                  </a:lnTo>
                  <a:lnTo>
                    <a:pt x="22390" y="96627"/>
                  </a:lnTo>
                  <a:lnTo>
                    <a:pt x="49947" y="60178"/>
                  </a:lnTo>
                  <a:lnTo>
                    <a:pt x="61258" y="23803"/>
                  </a:lnTo>
                  <a:lnTo>
                    <a:pt x="61446" y="11479"/>
                  </a:lnTo>
                  <a:lnTo>
                    <a:pt x="60014" y="6711"/>
                  </a:lnTo>
                  <a:lnTo>
                    <a:pt x="56942" y="3532"/>
                  </a:lnTo>
                  <a:lnTo>
                    <a:pt x="47885" y="0"/>
                  </a:lnTo>
                  <a:lnTo>
                    <a:pt x="42507" y="1175"/>
                  </a:lnTo>
                  <a:lnTo>
                    <a:pt x="0" y="2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4" name="SMARTInkShape-2994"/>
            <p:cNvSpPr/>
            <p:nvPr/>
          </p:nvSpPr>
          <p:spPr>
            <a:xfrm>
              <a:off x="4916236" y="153055"/>
              <a:ext cx="208200" cy="256521"/>
            </a:xfrm>
            <a:custGeom>
              <a:avLst/>
              <a:gdLst/>
              <a:ahLst/>
              <a:cxnLst/>
              <a:rect l="0" t="0" r="0" b="0"/>
              <a:pathLst>
                <a:path w="208200" h="256521">
                  <a:moveTo>
                    <a:pt x="27239" y="56495"/>
                  </a:moveTo>
                  <a:lnTo>
                    <a:pt x="27239" y="97443"/>
                  </a:lnTo>
                  <a:lnTo>
                    <a:pt x="24417" y="137419"/>
                  </a:lnTo>
                  <a:lnTo>
                    <a:pt x="19038" y="179372"/>
                  </a:lnTo>
                  <a:lnTo>
                    <a:pt x="15480" y="193304"/>
                  </a:lnTo>
                  <a:lnTo>
                    <a:pt x="9629" y="205815"/>
                  </a:lnTo>
                  <a:lnTo>
                    <a:pt x="10207" y="206842"/>
                  </a:lnTo>
                  <a:lnTo>
                    <a:pt x="13672" y="207982"/>
                  </a:lnTo>
                  <a:lnTo>
                    <a:pt x="13962" y="207228"/>
                  </a:lnTo>
                  <a:lnTo>
                    <a:pt x="11460" y="203568"/>
                  </a:lnTo>
                  <a:lnTo>
                    <a:pt x="5797" y="161300"/>
                  </a:lnTo>
                  <a:lnTo>
                    <a:pt x="72" y="123176"/>
                  </a:lnTo>
                  <a:lnTo>
                    <a:pt x="0" y="85071"/>
                  </a:lnTo>
                  <a:lnTo>
                    <a:pt x="7808" y="48642"/>
                  </a:lnTo>
                  <a:lnTo>
                    <a:pt x="8993" y="49143"/>
                  </a:lnTo>
                  <a:lnTo>
                    <a:pt x="13132" y="52522"/>
                  </a:lnTo>
                  <a:lnTo>
                    <a:pt x="37833" y="97417"/>
                  </a:lnTo>
                  <a:lnTo>
                    <a:pt x="62375" y="135839"/>
                  </a:lnTo>
                  <a:lnTo>
                    <a:pt x="95226" y="163606"/>
                  </a:lnTo>
                  <a:lnTo>
                    <a:pt x="100080" y="164944"/>
                  </a:lnTo>
                  <a:lnTo>
                    <a:pt x="111119" y="163608"/>
                  </a:lnTo>
                  <a:lnTo>
                    <a:pt x="123080" y="153843"/>
                  </a:lnTo>
                  <a:lnTo>
                    <a:pt x="134394" y="138919"/>
                  </a:lnTo>
                  <a:lnTo>
                    <a:pt x="153716" y="94160"/>
                  </a:lnTo>
                  <a:lnTo>
                    <a:pt x="170045" y="46913"/>
                  </a:lnTo>
                  <a:lnTo>
                    <a:pt x="179619" y="24022"/>
                  </a:lnTo>
                  <a:lnTo>
                    <a:pt x="192335" y="6807"/>
                  </a:lnTo>
                  <a:lnTo>
                    <a:pt x="198687" y="2661"/>
                  </a:lnTo>
                  <a:lnTo>
                    <a:pt x="206332" y="0"/>
                  </a:lnTo>
                  <a:lnTo>
                    <a:pt x="208104" y="45811"/>
                  </a:lnTo>
                  <a:lnTo>
                    <a:pt x="208165" y="78557"/>
                  </a:lnTo>
                  <a:lnTo>
                    <a:pt x="208199" y="123475"/>
                  </a:lnTo>
                  <a:lnTo>
                    <a:pt x="207153" y="168974"/>
                  </a:lnTo>
                  <a:lnTo>
                    <a:pt x="198689" y="2565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5" name="SMARTInkShape-2995"/>
            <p:cNvSpPr/>
            <p:nvPr/>
          </p:nvSpPr>
          <p:spPr>
            <a:xfrm>
              <a:off x="3964117" y="219329"/>
              <a:ext cx="655509" cy="218822"/>
            </a:xfrm>
            <a:custGeom>
              <a:avLst/>
              <a:gdLst/>
              <a:ahLst/>
              <a:cxnLst/>
              <a:rect l="0" t="0" r="0" b="0"/>
              <a:pathLst>
                <a:path w="655509" h="218822">
                  <a:moveTo>
                    <a:pt x="17333" y="218821"/>
                  </a:moveTo>
                  <a:lnTo>
                    <a:pt x="17333" y="213765"/>
                  </a:lnTo>
                  <a:lnTo>
                    <a:pt x="16275" y="212275"/>
                  </a:lnTo>
                  <a:lnTo>
                    <a:pt x="14511" y="211282"/>
                  </a:lnTo>
                  <a:lnTo>
                    <a:pt x="12277" y="210620"/>
                  </a:lnTo>
                  <a:lnTo>
                    <a:pt x="4076" y="204632"/>
                  </a:lnTo>
                  <a:lnTo>
                    <a:pt x="858" y="196287"/>
                  </a:lnTo>
                  <a:lnTo>
                    <a:pt x="0" y="191098"/>
                  </a:lnTo>
                  <a:lnTo>
                    <a:pt x="1544" y="185523"/>
                  </a:lnTo>
                  <a:lnTo>
                    <a:pt x="19232" y="161365"/>
                  </a:lnTo>
                  <a:lnTo>
                    <a:pt x="58422" y="123544"/>
                  </a:lnTo>
                  <a:lnTo>
                    <a:pt x="103452" y="91817"/>
                  </a:lnTo>
                  <a:lnTo>
                    <a:pt x="146880" y="66420"/>
                  </a:lnTo>
                  <a:lnTo>
                    <a:pt x="187656" y="47371"/>
                  </a:lnTo>
                  <a:lnTo>
                    <a:pt x="229372" y="31143"/>
                  </a:lnTo>
                  <a:lnTo>
                    <a:pt x="275246" y="19632"/>
                  </a:lnTo>
                  <a:lnTo>
                    <a:pt x="322352" y="9519"/>
                  </a:lnTo>
                  <a:lnTo>
                    <a:pt x="369823" y="2642"/>
                  </a:lnTo>
                  <a:lnTo>
                    <a:pt x="414580" y="604"/>
                  </a:lnTo>
                  <a:lnTo>
                    <a:pt x="454652" y="0"/>
                  </a:lnTo>
                  <a:lnTo>
                    <a:pt x="501804" y="2643"/>
                  </a:lnTo>
                  <a:lnTo>
                    <a:pt x="537453" y="6325"/>
                  </a:lnTo>
                  <a:lnTo>
                    <a:pt x="577490" y="9457"/>
                  </a:lnTo>
                  <a:lnTo>
                    <a:pt x="618751" y="15558"/>
                  </a:lnTo>
                  <a:lnTo>
                    <a:pt x="655508" y="187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6" name="SMARTInkShape-2996"/>
            <p:cNvSpPr/>
            <p:nvPr/>
          </p:nvSpPr>
          <p:spPr>
            <a:xfrm>
              <a:off x="3981450" y="476250"/>
              <a:ext cx="38101" cy="1"/>
            </a:xfrm>
            <a:custGeom>
              <a:avLst/>
              <a:gdLst/>
              <a:ahLst/>
              <a:cxnLst/>
              <a:rect l="0" t="0" r="0" b="0"/>
              <a:pathLst>
                <a:path w="38101" h="1">
                  <a:moveTo>
                    <a:pt x="0" y="0"/>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7" name="SMARTInkShape-2997"/>
            <p:cNvSpPr/>
            <p:nvPr/>
          </p:nvSpPr>
          <p:spPr>
            <a:xfrm>
              <a:off x="3858831" y="285750"/>
              <a:ext cx="140346" cy="209551"/>
            </a:xfrm>
            <a:custGeom>
              <a:avLst/>
              <a:gdLst/>
              <a:ahLst/>
              <a:cxnLst/>
              <a:rect l="0" t="0" r="0" b="0"/>
              <a:pathLst>
                <a:path w="140346" h="209551">
                  <a:moveTo>
                    <a:pt x="132144" y="0"/>
                  </a:moveTo>
                  <a:lnTo>
                    <a:pt x="140345" y="0"/>
                  </a:lnTo>
                  <a:lnTo>
                    <a:pt x="136220" y="5056"/>
                  </a:lnTo>
                  <a:lnTo>
                    <a:pt x="101247" y="47946"/>
                  </a:lnTo>
                  <a:lnTo>
                    <a:pt x="55839" y="87037"/>
                  </a:lnTo>
                  <a:lnTo>
                    <a:pt x="12530" y="112843"/>
                  </a:lnTo>
                  <a:lnTo>
                    <a:pt x="2864" y="120571"/>
                  </a:lnTo>
                  <a:lnTo>
                    <a:pt x="603" y="125201"/>
                  </a:lnTo>
                  <a:lnTo>
                    <a:pt x="0" y="127917"/>
                  </a:lnTo>
                  <a:lnTo>
                    <a:pt x="656" y="129728"/>
                  </a:lnTo>
                  <a:lnTo>
                    <a:pt x="2152" y="130936"/>
                  </a:lnTo>
                  <a:lnTo>
                    <a:pt x="4208" y="131740"/>
                  </a:lnTo>
                  <a:lnTo>
                    <a:pt x="5578" y="133335"/>
                  </a:lnTo>
                  <a:lnTo>
                    <a:pt x="10599" y="143499"/>
                  </a:lnTo>
                  <a:lnTo>
                    <a:pt x="16741" y="149502"/>
                  </a:lnTo>
                  <a:lnTo>
                    <a:pt x="44185" y="169579"/>
                  </a:lnTo>
                  <a:lnTo>
                    <a:pt x="45426" y="173441"/>
                  </a:lnTo>
                  <a:lnTo>
                    <a:pt x="46419"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8" name="SMARTInkShape-2998"/>
            <p:cNvSpPr/>
            <p:nvPr/>
          </p:nvSpPr>
          <p:spPr>
            <a:xfrm>
              <a:off x="3914775" y="323850"/>
              <a:ext cx="9526" cy="9526"/>
            </a:xfrm>
            <a:custGeom>
              <a:avLst/>
              <a:gdLst/>
              <a:ahLst/>
              <a:cxnLst/>
              <a:rect l="0" t="0" r="0" b="0"/>
              <a:pathLst>
                <a:path w="9526" h="9526">
                  <a:moveTo>
                    <a:pt x="0" y="9525"/>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9" name="SMARTInkShape-2999"/>
            <p:cNvSpPr/>
            <p:nvPr/>
          </p:nvSpPr>
          <p:spPr>
            <a:xfrm>
              <a:off x="3876675" y="390525"/>
              <a:ext cx="76201" cy="17335"/>
            </a:xfrm>
            <a:custGeom>
              <a:avLst/>
              <a:gdLst/>
              <a:ahLst/>
              <a:cxnLst/>
              <a:rect l="0" t="0" r="0" b="0"/>
              <a:pathLst>
                <a:path w="76201" h="17335">
                  <a:moveTo>
                    <a:pt x="76200" y="0"/>
                  </a:moveTo>
                  <a:lnTo>
                    <a:pt x="28668" y="16476"/>
                  </a:lnTo>
                  <a:lnTo>
                    <a:pt x="22287" y="17334"/>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03" name="SMARTInkShape-Group392"/>
          <p:cNvGrpSpPr/>
          <p:nvPr/>
        </p:nvGrpSpPr>
        <p:grpSpPr>
          <a:xfrm>
            <a:off x="3429000" y="105390"/>
            <a:ext cx="371476" cy="169450"/>
            <a:chOff x="3429000" y="105390"/>
            <a:chExt cx="371476" cy="169450"/>
          </a:xfrm>
        </p:grpSpPr>
        <p:sp>
          <p:nvSpPr>
            <p:cNvPr id="3001" name="SMARTInkShape-3000"/>
            <p:cNvSpPr/>
            <p:nvPr/>
          </p:nvSpPr>
          <p:spPr>
            <a:xfrm>
              <a:off x="3716424" y="123825"/>
              <a:ext cx="84052" cy="114301"/>
            </a:xfrm>
            <a:custGeom>
              <a:avLst/>
              <a:gdLst/>
              <a:ahLst/>
              <a:cxnLst/>
              <a:rect l="0" t="0" r="0" b="0"/>
              <a:pathLst>
                <a:path w="84052" h="114301">
                  <a:moveTo>
                    <a:pt x="84051" y="0"/>
                  </a:moveTo>
                  <a:lnTo>
                    <a:pt x="78995" y="0"/>
                  </a:lnTo>
                  <a:lnTo>
                    <a:pt x="73690" y="5644"/>
                  </a:lnTo>
                  <a:lnTo>
                    <a:pt x="42139" y="49837"/>
                  </a:lnTo>
                  <a:lnTo>
                    <a:pt x="13830" y="82358"/>
                  </a:lnTo>
                  <a:lnTo>
                    <a:pt x="6800" y="94252"/>
                  </a:lnTo>
                  <a:lnTo>
                    <a:pt x="2092" y="101157"/>
                  </a:lnTo>
                  <a:lnTo>
                    <a:pt x="0" y="107753"/>
                  </a:lnTo>
                  <a:lnTo>
                    <a:pt x="2617" y="109935"/>
                  </a:lnTo>
                  <a:lnTo>
                    <a:pt x="45951"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02" name="SMARTInkShape-3001"/>
            <p:cNvSpPr/>
            <p:nvPr/>
          </p:nvSpPr>
          <p:spPr>
            <a:xfrm>
              <a:off x="3429000" y="105390"/>
              <a:ext cx="238126" cy="169450"/>
            </a:xfrm>
            <a:custGeom>
              <a:avLst/>
              <a:gdLst/>
              <a:ahLst/>
              <a:cxnLst/>
              <a:rect l="0" t="0" r="0" b="0"/>
              <a:pathLst>
                <a:path w="238126" h="169450">
                  <a:moveTo>
                    <a:pt x="19050" y="47010"/>
                  </a:moveTo>
                  <a:lnTo>
                    <a:pt x="17992" y="56731"/>
                  </a:lnTo>
                  <a:lnTo>
                    <a:pt x="10849" y="95915"/>
                  </a:lnTo>
                  <a:lnTo>
                    <a:pt x="3240" y="138475"/>
                  </a:lnTo>
                  <a:lnTo>
                    <a:pt x="126" y="169449"/>
                  </a:lnTo>
                  <a:lnTo>
                    <a:pt x="3" y="133239"/>
                  </a:lnTo>
                  <a:lnTo>
                    <a:pt x="1" y="94196"/>
                  </a:lnTo>
                  <a:lnTo>
                    <a:pt x="0" y="48805"/>
                  </a:lnTo>
                  <a:lnTo>
                    <a:pt x="1058" y="21083"/>
                  </a:lnTo>
                  <a:lnTo>
                    <a:pt x="8201" y="2451"/>
                  </a:lnTo>
                  <a:lnTo>
                    <a:pt x="8642" y="2488"/>
                  </a:lnTo>
                  <a:lnTo>
                    <a:pt x="17692" y="30056"/>
                  </a:lnTo>
                  <a:lnTo>
                    <a:pt x="33990" y="51226"/>
                  </a:lnTo>
                  <a:lnTo>
                    <a:pt x="50405" y="67427"/>
                  </a:lnTo>
                  <a:lnTo>
                    <a:pt x="87945" y="91619"/>
                  </a:lnTo>
                  <a:lnTo>
                    <a:pt x="92003" y="97881"/>
                  </a:lnTo>
                  <a:lnTo>
                    <a:pt x="95202" y="99974"/>
                  </a:lnTo>
                  <a:lnTo>
                    <a:pt x="109817" y="102920"/>
                  </a:lnTo>
                  <a:lnTo>
                    <a:pt x="121480" y="103609"/>
                  </a:lnTo>
                  <a:lnTo>
                    <a:pt x="130897" y="101093"/>
                  </a:lnTo>
                  <a:lnTo>
                    <a:pt x="145566" y="90854"/>
                  </a:lnTo>
                  <a:lnTo>
                    <a:pt x="174793" y="46407"/>
                  </a:lnTo>
                  <a:lnTo>
                    <a:pt x="208982" y="0"/>
                  </a:lnTo>
                  <a:lnTo>
                    <a:pt x="215984" y="13657"/>
                  </a:lnTo>
                  <a:lnTo>
                    <a:pt x="218465" y="30466"/>
                  </a:lnTo>
                  <a:lnTo>
                    <a:pt x="219862" y="41774"/>
                  </a:lnTo>
                  <a:lnTo>
                    <a:pt x="238125" y="1041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12" name="SMARTInkShape-Group393"/>
          <p:cNvGrpSpPr/>
          <p:nvPr/>
        </p:nvGrpSpPr>
        <p:grpSpPr>
          <a:xfrm>
            <a:off x="2213821" y="638175"/>
            <a:ext cx="243630" cy="1409701"/>
            <a:chOff x="2213821" y="638175"/>
            <a:chExt cx="243630" cy="1409701"/>
          </a:xfrm>
        </p:grpSpPr>
        <p:sp>
          <p:nvSpPr>
            <p:cNvPr id="3004" name="SMARTInkShape-3002"/>
            <p:cNvSpPr/>
            <p:nvPr/>
          </p:nvSpPr>
          <p:spPr>
            <a:xfrm>
              <a:off x="2343150" y="6381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05" name="SMARTInkShape-3003"/>
            <p:cNvSpPr/>
            <p:nvPr/>
          </p:nvSpPr>
          <p:spPr>
            <a:xfrm>
              <a:off x="2314575" y="790575"/>
              <a:ext cx="17708" cy="95100"/>
            </a:xfrm>
            <a:custGeom>
              <a:avLst/>
              <a:gdLst/>
              <a:ahLst/>
              <a:cxnLst/>
              <a:rect l="0" t="0" r="0" b="0"/>
              <a:pathLst>
                <a:path w="17708" h="95100">
                  <a:moveTo>
                    <a:pt x="0" y="76200"/>
                  </a:moveTo>
                  <a:lnTo>
                    <a:pt x="0" y="89458"/>
                  </a:lnTo>
                  <a:lnTo>
                    <a:pt x="1058" y="91388"/>
                  </a:lnTo>
                  <a:lnTo>
                    <a:pt x="2822" y="92676"/>
                  </a:lnTo>
                  <a:lnTo>
                    <a:pt x="8201" y="94742"/>
                  </a:lnTo>
                  <a:lnTo>
                    <a:pt x="14189" y="95099"/>
                  </a:lnTo>
                  <a:lnTo>
                    <a:pt x="15810" y="94091"/>
                  </a:lnTo>
                  <a:lnTo>
                    <a:pt x="16890" y="92361"/>
                  </a:lnTo>
                  <a:lnTo>
                    <a:pt x="17610" y="90149"/>
                  </a:lnTo>
                  <a:lnTo>
                    <a:pt x="17707" y="55123"/>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06" name="SMARTInkShape-3004"/>
            <p:cNvSpPr/>
            <p:nvPr/>
          </p:nvSpPr>
          <p:spPr>
            <a:xfrm>
              <a:off x="2213821" y="1858392"/>
              <a:ext cx="243630" cy="189484"/>
            </a:xfrm>
            <a:custGeom>
              <a:avLst/>
              <a:gdLst/>
              <a:ahLst/>
              <a:cxnLst/>
              <a:rect l="0" t="0" r="0" b="0"/>
              <a:pathLst>
                <a:path w="243630" h="189484">
                  <a:moveTo>
                    <a:pt x="91229" y="8508"/>
                  </a:moveTo>
                  <a:lnTo>
                    <a:pt x="86173" y="8508"/>
                  </a:lnTo>
                  <a:lnTo>
                    <a:pt x="84683" y="7450"/>
                  </a:lnTo>
                  <a:lnTo>
                    <a:pt x="83690" y="5686"/>
                  </a:lnTo>
                  <a:lnTo>
                    <a:pt x="83028" y="3452"/>
                  </a:lnTo>
                  <a:lnTo>
                    <a:pt x="81528" y="1962"/>
                  </a:lnTo>
                  <a:lnTo>
                    <a:pt x="77040" y="307"/>
                  </a:lnTo>
                  <a:lnTo>
                    <a:pt x="68695" y="5216"/>
                  </a:lnTo>
                  <a:lnTo>
                    <a:pt x="23339" y="50047"/>
                  </a:lnTo>
                  <a:lnTo>
                    <a:pt x="2011" y="87073"/>
                  </a:lnTo>
                  <a:lnTo>
                    <a:pt x="0" y="92634"/>
                  </a:lnTo>
                  <a:lnTo>
                    <a:pt x="588" y="104459"/>
                  </a:lnTo>
                  <a:lnTo>
                    <a:pt x="9589" y="129296"/>
                  </a:lnTo>
                  <a:lnTo>
                    <a:pt x="15434" y="136275"/>
                  </a:lnTo>
                  <a:lnTo>
                    <a:pt x="37922" y="145812"/>
                  </a:lnTo>
                  <a:lnTo>
                    <a:pt x="54837" y="146085"/>
                  </a:lnTo>
                  <a:lnTo>
                    <a:pt x="87887" y="140298"/>
                  </a:lnTo>
                  <a:lnTo>
                    <a:pt x="103502" y="131993"/>
                  </a:lnTo>
                  <a:lnTo>
                    <a:pt x="139831" y="93955"/>
                  </a:lnTo>
                  <a:lnTo>
                    <a:pt x="150903" y="67222"/>
                  </a:lnTo>
                  <a:lnTo>
                    <a:pt x="157289" y="26959"/>
                  </a:lnTo>
                  <a:lnTo>
                    <a:pt x="153261" y="21867"/>
                  </a:lnTo>
                  <a:lnTo>
                    <a:pt x="137496" y="10565"/>
                  </a:lnTo>
                  <a:lnTo>
                    <a:pt x="109877" y="2415"/>
                  </a:lnTo>
                  <a:lnTo>
                    <a:pt x="91698" y="0"/>
                  </a:lnTo>
                  <a:lnTo>
                    <a:pt x="51936" y="17017"/>
                  </a:lnTo>
                  <a:lnTo>
                    <a:pt x="36724" y="23931"/>
                  </a:lnTo>
                  <a:lnTo>
                    <a:pt x="29963" y="30532"/>
                  </a:lnTo>
                  <a:lnTo>
                    <a:pt x="26958" y="39816"/>
                  </a:lnTo>
                  <a:lnTo>
                    <a:pt x="26157" y="45255"/>
                  </a:lnTo>
                  <a:lnTo>
                    <a:pt x="28088" y="54121"/>
                  </a:lnTo>
                  <a:lnTo>
                    <a:pt x="37952" y="68435"/>
                  </a:lnTo>
                  <a:lnTo>
                    <a:pt x="57099" y="88353"/>
                  </a:lnTo>
                  <a:lnTo>
                    <a:pt x="97501" y="109378"/>
                  </a:lnTo>
                  <a:lnTo>
                    <a:pt x="133704" y="129994"/>
                  </a:lnTo>
                  <a:lnTo>
                    <a:pt x="171547" y="146809"/>
                  </a:lnTo>
                  <a:lnTo>
                    <a:pt x="243629" y="1894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07" name="SMARTInkShape-3005"/>
            <p:cNvSpPr/>
            <p:nvPr/>
          </p:nvSpPr>
          <p:spPr>
            <a:xfrm>
              <a:off x="2277799" y="1533525"/>
              <a:ext cx="8202" cy="28576"/>
            </a:xfrm>
            <a:custGeom>
              <a:avLst/>
              <a:gdLst/>
              <a:ahLst/>
              <a:cxnLst/>
              <a:rect l="0" t="0" r="0" b="0"/>
              <a:pathLst>
                <a:path w="8202" h="28576">
                  <a:moveTo>
                    <a:pt x="8201" y="0"/>
                  </a:moveTo>
                  <a:lnTo>
                    <a:pt x="0" y="0"/>
                  </a:lnTo>
                  <a:lnTo>
                    <a:pt x="8201"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08" name="SMARTInkShape-3006"/>
            <p:cNvSpPr/>
            <p:nvPr/>
          </p:nvSpPr>
          <p:spPr>
            <a:xfrm>
              <a:off x="2247900" y="1438275"/>
              <a:ext cx="28576" cy="9526"/>
            </a:xfrm>
            <a:custGeom>
              <a:avLst/>
              <a:gdLst/>
              <a:ahLst/>
              <a:cxnLst/>
              <a:rect l="0" t="0" r="0" b="0"/>
              <a:pathLst>
                <a:path w="28576" h="9526">
                  <a:moveTo>
                    <a:pt x="28575"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09" name="SMARTInkShape-3007"/>
            <p:cNvSpPr/>
            <p:nvPr/>
          </p:nvSpPr>
          <p:spPr>
            <a:xfrm>
              <a:off x="2276475" y="1285875"/>
              <a:ext cx="1" cy="19051"/>
            </a:xfrm>
            <a:custGeom>
              <a:avLst/>
              <a:gdLst/>
              <a:ahLst/>
              <a:cxnLst/>
              <a:rect l="0" t="0" r="0" b="0"/>
              <a:pathLst>
                <a:path w="1" h="19051">
                  <a:moveTo>
                    <a:pt x="0" y="0"/>
                  </a:move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0" name="SMARTInkShape-3008"/>
            <p:cNvSpPr/>
            <p:nvPr/>
          </p:nvSpPr>
          <p:spPr>
            <a:xfrm>
              <a:off x="2286000" y="1152525"/>
              <a:ext cx="1" cy="19051"/>
            </a:xfrm>
            <a:custGeom>
              <a:avLst/>
              <a:gdLst/>
              <a:ahLst/>
              <a:cxnLst/>
              <a:rect l="0" t="0" r="0" b="0"/>
              <a:pathLst>
                <a:path w="1" h="19051">
                  <a:moveTo>
                    <a:pt x="0" y="0"/>
                  </a:move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1" name="SMARTInkShape-3009"/>
            <p:cNvSpPr/>
            <p:nvPr/>
          </p:nvSpPr>
          <p:spPr>
            <a:xfrm>
              <a:off x="2314967" y="942975"/>
              <a:ext cx="9134" cy="85726"/>
            </a:xfrm>
            <a:custGeom>
              <a:avLst/>
              <a:gdLst/>
              <a:ahLst/>
              <a:cxnLst/>
              <a:rect l="0" t="0" r="0" b="0"/>
              <a:pathLst>
                <a:path w="9134" h="85726">
                  <a:moveTo>
                    <a:pt x="9133" y="0"/>
                  </a:moveTo>
                  <a:lnTo>
                    <a:pt x="0" y="0"/>
                  </a:lnTo>
                  <a:lnTo>
                    <a:pt x="6231" y="15209"/>
                  </a:lnTo>
                  <a:lnTo>
                    <a:pt x="8878" y="57566"/>
                  </a:lnTo>
                  <a:lnTo>
                    <a:pt x="9133"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15" name="SMARTInkShape-Group394"/>
          <p:cNvGrpSpPr/>
          <p:nvPr/>
        </p:nvGrpSpPr>
        <p:grpSpPr>
          <a:xfrm>
            <a:off x="4381500" y="1233101"/>
            <a:ext cx="264744" cy="224225"/>
            <a:chOff x="4381500" y="1233101"/>
            <a:chExt cx="264744" cy="224225"/>
          </a:xfrm>
        </p:grpSpPr>
        <p:sp>
          <p:nvSpPr>
            <p:cNvPr id="3013" name="SMARTInkShape-3010"/>
            <p:cNvSpPr/>
            <p:nvPr/>
          </p:nvSpPr>
          <p:spPr>
            <a:xfrm>
              <a:off x="4381500" y="1233101"/>
              <a:ext cx="264744" cy="224225"/>
            </a:xfrm>
            <a:custGeom>
              <a:avLst/>
              <a:gdLst/>
              <a:ahLst/>
              <a:cxnLst/>
              <a:rect l="0" t="0" r="0" b="0"/>
              <a:pathLst>
                <a:path w="264744" h="224225">
                  <a:moveTo>
                    <a:pt x="0" y="24199"/>
                  </a:moveTo>
                  <a:lnTo>
                    <a:pt x="5056" y="19143"/>
                  </a:lnTo>
                  <a:lnTo>
                    <a:pt x="23371" y="10941"/>
                  </a:lnTo>
                  <a:lnTo>
                    <a:pt x="65349" y="3090"/>
                  </a:lnTo>
                  <a:lnTo>
                    <a:pt x="92544" y="0"/>
                  </a:lnTo>
                  <a:lnTo>
                    <a:pt x="135488" y="4211"/>
                  </a:lnTo>
                  <a:lnTo>
                    <a:pt x="182338" y="17938"/>
                  </a:lnTo>
                  <a:lnTo>
                    <a:pt x="213835" y="34691"/>
                  </a:lnTo>
                  <a:lnTo>
                    <a:pt x="242531" y="59055"/>
                  </a:lnTo>
                  <a:lnTo>
                    <a:pt x="260094" y="88108"/>
                  </a:lnTo>
                  <a:lnTo>
                    <a:pt x="264743" y="106870"/>
                  </a:lnTo>
                  <a:lnTo>
                    <a:pt x="263008" y="119503"/>
                  </a:lnTo>
                  <a:lnTo>
                    <a:pt x="261064" y="125835"/>
                  </a:lnTo>
                  <a:lnTo>
                    <a:pt x="233045" y="149916"/>
                  </a:lnTo>
                  <a:lnTo>
                    <a:pt x="190320" y="178893"/>
                  </a:lnTo>
                  <a:lnTo>
                    <a:pt x="145035" y="202178"/>
                  </a:lnTo>
                  <a:lnTo>
                    <a:pt x="95250" y="2242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4" name="SMARTInkShape-3011"/>
            <p:cNvSpPr/>
            <p:nvPr/>
          </p:nvSpPr>
          <p:spPr>
            <a:xfrm>
              <a:off x="4438650" y="1266825"/>
              <a:ext cx="9526" cy="142876"/>
            </a:xfrm>
            <a:custGeom>
              <a:avLst/>
              <a:gdLst/>
              <a:ahLst/>
              <a:cxnLst/>
              <a:rect l="0" t="0" r="0" b="0"/>
              <a:pathLst>
                <a:path w="9526" h="142876">
                  <a:moveTo>
                    <a:pt x="0" y="0"/>
                  </a:moveTo>
                  <a:lnTo>
                    <a:pt x="1058" y="41156"/>
                  </a:lnTo>
                  <a:lnTo>
                    <a:pt x="6546" y="75929"/>
                  </a:lnTo>
                  <a:lnTo>
                    <a:pt x="95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21" name="SMARTInkShape-Group395"/>
          <p:cNvGrpSpPr/>
          <p:nvPr/>
        </p:nvGrpSpPr>
        <p:grpSpPr>
          <a:xfrm>
            <a:off x="743066" y="371475"/>
            <a:ext cx="1190510" cy="408569"/>
            <a:chOff x="743066" y="371475"/>
            <a:chExt cx="1190510" cy="408569"/>
          </a:xfrm>
        </p:grpSpPr>
        <p:sp>
          <p:nvSpPr>
            <p:cNvPr id="3016" name="SMARTInkShape-3012"/>
            <p:cNvSpPr/>
            <p:nvPr/>
          </p:nvSpPr>
          <p:spPr>
            <a:xfrm>
              <a:off x="743066" y="478301"/>
              <a:ext cx="117429" cy="301743"/>
            </a:xfrm>
            <a:custGeom>
              <a:avLst/>
              <a:gdLst/>
              <a:ahLst/>
              <a:cxnLst/>
              <a:rect l="0" t="0" r="0" b="0"/>
              <a:pathLst>
                <a:path w="117429" h="301743">
                  <a:moveTo>
                    <a:pt x="9409" y="26524"/>
                  </a:moveTo>
                  <a:lnTo>
                    <a:pt x="1208" y="26524"/>
                  </a:lnTo>
                  <a:lnTo>
                    <a:pt x="767" y="27582"/>
                  </a:lnTo>
                  <a:lnTo>
                    <a:pt x="0" y="54951"/>
                  </a:lnTo>
                  <a:lnTo>
                    <a:pt x="7438" y="97988"/>
                  </a:lnTo>
                  <a:lnTo>
                    <a:pt x="14076" y="139888"/>
                  </a:lnTo>
                  <a:lnTo>
                    <a:pt x="17974" y="185285"/>
                  </a:lnTo>
                  <a:lnTo>
                    <a:pt x="18744" y="225924"/>
                  </a:lnTo>
                  <a:lnTo>
                    <a:pt x="23953" y="269582"/>
                  </a:lnTo>
                  <a:lnTo>
                    <a:pt x="37475" y="301742"/>
                  </a:lnTo>
                  <a:lnTo>
                    <a:pt x="28254" y="258379"/>
                  </a:lnTo>
                  <a:lnTo>
                    <a:pt x="21107" y="219635"/>
                  </a:lnTo>
                  <a:lnTo>
                    <a:pt x="13346" y="176758"/>
                  </a:lnTo>
                  <a:lnTo>
                    <a:pt x="10187" y="129930"/>
                  </a:lnTo>
                  <a:lnTo>
                    <a:pt x="12462" y="89971"/>
                  </a:lnTo>
                  <a:lnTo>
                    <a:pt x="19838" y="55907"/>
                  </a:lnTo>
                  <a:lnTo>
                    <a:pt x="26744" y="42758"/>
                  </a:lnTo>
                  <a:lnTo>
                    <a:pt x="42532" y="24514"/>
                  </a:lnTo>
                  <a:lnTo>
                    <a:pt x="73090" y="4870"/>
                  </a:lnTo>
                  <a:lnTo>
                    <a:pt x="86956" y="0"/>
                  </a:lnTo>
                  <a:lnTo>
                    <a:pt x="97144" y="1683"/>
                  </a:lnTo>
                  <a:lnTo>
                    <a:pt x="102824" y="3613"/>
                  </a:lnTo>
                  <a:lnTo>
                    <a:pt x="111957" y="11402"/>
                  </a:lnTo>
                  <a:lnTo>
                    <a:pt x="115874" y="16443"/>
                  </a:lnTo>
                  <a:lnTo>
                    <a:pt x="117428" y="20862"/>
                  </a:lnTo>
                  <a:lnTo>
                    <a:pt x="117405" y="24866"/>
                  </a:lnTo>
                  <a:lnTo>
                    <a:pt x="105945" y="63935"/>
                  </a:lnTo>
                  <a:lnTo>
                    <a:pt x="85609" y="1027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7" name="SMARTInkShape-3013"/>
            <p:cNvSpPr/>
            <p:nvPr/>
          </p:nvSpPr>
          <p:spPr>
            <a:xfrm>
              <a:off x="1914525" y="371475"/>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8" name="SMARTInkShape-3014"/>
            <p:cNvSpPr/>
            <p:nvPr/>
          </p:nvSpPr>
          <p:spPr>
            <a:xfrm>
              <a:off x="1638300" y="409575"/>
              <a:ext cx="38101" cy="1"/>
            </a:xfrm>
            <a:custGeom>
              <a:avLst/>
              <a:gdLst/>
              <a:ahLst/>
              <a:cxnLst/>
              <a:rect l="0" t="0" r="0" b="0"/>
              <a:pathLst>
                <a:path w="38101" h="1">
                  <a:moveTo>
                    <a:pt x="0" y="0"/>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9" name="SMARTInkShape-3015"/>
            <p:cNvSpPr/>
            <p:nvPr/>
          </p:nvSpPr>
          <p:spPr>
            <a:xfrm>
              <a:off x="1314450" y="438150"/>
              <a:ext cx="47626" cy="1"/>
            </a:xfrm>
            <a:custGeom>
              <a:avLst/>
              <a:gdLst/>
              <a:ahLst/>
              <a:cxnLst/>
              <a:rect l="0" t="0" r="0" b="0"/>
              <a:pathLst>
                <a:path w="47626" h="1">
                  <a:moveTo>
                    <a:pt x="0" y="0"/>
                  </a:move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20" name="SMARTInkShape-3016"/>
            <p:cNvSpPr/>
            <p:nvPr/>
          </p:nvSpPr>
          <p:spPr>
            <a:xfrm>
              <a:off x="1000125" y="485775"/>
              <a:ext cx="57151" cy="9526"/>
            </a:xfrm>
            <a:custGeom>
              <a:avLst/>
              <a:gdLst/>
              <a:ahLst/>
              <a:cxnLst/>
              <a:rect l="0" t="0" r="0" b="0"/>
              <a:pathLst>
                <a:path w="57151" h="9526">
                  <a:moveTo>
                    <a:pt x="0" y="9525"/>
                  </a:moveTo>
                  <a:lnTo>
                    <a:pt x="15209" y="2979"/>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405004988"/>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The case of sole buyer and sole seller</a:t>
            </a:r>
          </a:p>
        </p:txBody>
      </p:sp>
      <p:sp>
        <p:nvSpPr>
          <p:cNvPr id="3" name="Content Placeholder 2"/>
          <p:cNvSpPr>
            <a:spLocks noGrp="1"/>
          </p:cNvSpPr>
          <p:nvPr>
            <p:ph idx="1"/>
          </p:nvPr>
        </p:nvSpPr>
        <p:spPr/>
        <p:txBody>
          <a:bodyPr/>
          <a:lstStyle/>
          <a:p>
            <a:pPr marL="0" indent="0">
              <a:buNone/>
            </a:pPr>
            <a:r>
              <a:rPr lang="en-US" dirty="0" err="1"/>
              <a:t>Eg</a:t>
            </a:r>
            <a:r>
              <a:rPr lang="en-US" dirty="0"/>
              <a:t>: Consider the case of a meat packer, who is the only buyer of beef cattle in the region and the only one supplying packaged beef to restaurants. </a:t>
            </a:r>
          </a:p>
          <a:p>
            <a:pPr marL="0" indent="0">
              <a:buNone/>
            </a:pPr>
            <a:endParaRPr lang="en-US" dirty="0"/>
          </a:p>
          <a:p>
            <a:pPr marL="0" indent="0">
              <a:buNone/>
            </a:pPr>
            <a:r>
              <a:rPr lang="en-US" dirty="0"/>
              <a:t>What is the profit maximizing level of input?</a:t>
            </a:r>
          </a:p>
        </p:txBody>
      </p:sp>
      <p:grpSp>
        <p:nvGrpSpPr>
          <p:cNvPr id="2280" name="SMARTInkShape-Group396"/>
          <p:cNvGrpSpPr/>
          <p:nvPr/>
        </p:nvGrpSpPr>
        <p:grpSpPr>
          <a:xfrm>
            <a:off x="1095375" y="4392445"/>
            <a:ext cx="3961854" cy="994584"/>
            <a:chOff x="1095375" y="4392445"/>
            <a:chExt cx="3961854" cy="994584"/>
          </a:xfrm>
        </p:grpSpPr>
        <p:sp>
          <p:nvSpPr>
            <p:cNvPr id="2264" name="SMARTInkShape-3017"/>
            <p:cNvSpPr/>
            <p:nvPr/>
          </p:nvSpPr>
          <p:spPr>
            <a:xfrm>
              <a:off x="3714750" y="4905375"/>
              <a:ext cx="95251" cy="19051"/>
            </a:xfrm>
            <a:custGeom>
              <a:avLst/>
              <a:gdLst/>
              <a:ahLst/>
              <a:cxnLst/>
              <a:rect l="0" t="0" r="0" b="0"/>
              <a:pathLst>
                <a:path w="95251" h="19051">
                  <a:moveTo>
                    <a:pt x="0" y="19050"/>
                  </a:moveTo>
                  <a:lnTo>
                    <a:pt x="0" y="13994"/>
                  </a:lnTo>
                  <a:lnTo>
                    <a:pt x="1058" y="12504"/>
                  </a:lnTo>
                  <a:lnTo>
                    <a:pt x="2822" y="11511"/>
                  </a:lnTo>
                  <a:lnTo>
                    <a:pt x="38540" y="4861"/>
                  </a:lnTo>
                  <a:lnTo>
                    <a:pt x="952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5" name="SMARTInkShape-3018"/>
            <p:cNvSpPr/>
            <p:nvPr/>
          </p:nvSpPr>
          <p:spPr>
            <a:xfrm>
              <a:off x="1935813" y="4459725"/>
              <a:ext cx="416863" cy="197403"/>
            </a:xfrm>
            <a:custGeom>
              <a:avLst/>
              <a:gdLst/>
              <a:ahLst/>
              <a:cxnLst/>
              <a:rect l="0" t="0" r="0" b="0"/>
              <a:pathLst>
                <a:path w="416863" h="197403">
                  <a:moveTo>
                    <a:pt x="54912" y="55125"/>
                  </a:moveTo>
                  <a:lnTo>
                    <a:pt x="41654" y="55125"/>
                  </a:lnTo>
                  <a:lnTo>
                    <a:pt x="39724" y="57242"/>
                  </a:lnTo>
                  <a:lnTo>
                    <a:pt x="35948" y="68217"/>
                  </a:lnTo>
                  <a:lnTo>
                    <a:pt x="33802" y="70203"/>
                  </a:lnTo>
                  <a:lnTo>
                    <a:pt x="31314" y="71527"/>
                  </a:lnTo>
                  <a:lnTo>
                    <a:pt x="5315" y="116859"/>
                  </a:lnTo>
                  <a:lnTo>
                    <a:pt x="0" y="132095"/>
                  </a:lnTo>
                  <a:lnTo>
                    <a:pt x="1579" y="142603"/>
                  </a:lnTo>
                  <a:lnTo>
                    <a:pt x="6867" y="154329"/>
                  </a:lnTo>
                  <a:lnTo>
                    <a:pt x="16272" y="166596"/>
                  </a:lnTo>
                  <a:lnTo>
                    <a:pt x="30331" y="173459"/>
                  </a:lnTo>
                  <a:lnTo>
                    <a:pt x="48220" y="175451"/>
                  </a:lnTo>
                  <a:lnTo>
                    <a:pt x="91377" y="168107"/>
                  </a:lnTo>
                  <a:lnTo>
                    <a:pt x="110277" y="161431"/>
                  </a:lnTo>
                  <a:lnTo>
                    <a:pt x="150785" y="135331"/>
                  </a:lnTo>
                  <a:lnTo>
                    <a:pt x="158515" y="123791"/>
                  </a:lnTo>
                  <a:lnTo>
                    <a:pt x="157847" y="123127"/>
                  </a:lnTo>
                  <a:lnTo>
                    <a:pt x="154283" y="122390"/>
                  </a:lnTo>
                  <a:lnTo>
                    <a:pt x="130280" y="136067"/>
                  </a:lnTo>
                  <a:lnTo>
                    <a:pt x="116872" y="145665"/>
                  </a:lnTo>
                  <a:lnTo>
                    <a:pt x="109614" y="148282"/>
                  </a:lnTo>
                  <a:lnTo>
                    <a:pt x="107255" y="150038"/>
                  </a:lnTo>
                  <a:lnTo>
                    <a:pt x="104634" y="154811"/>
                  </a:lnTo>
                  <a:lnTo>
                    <a:pt x="104993" y="155449"/>
                  </a:lnTo>
                  <a:lnTo>
                    <a:pt x="113174" y="151690"/>
                  </a:lnTo>
                  <a:lnTo>
                    <a:pt x="158539" y="141472"/>
                  </a:lnTo>
                  <a:lnTo>
                    <a:pt x="167104" y="140973"/>
                  </a:lnTo>
                  <a:lnTo>
                    <a:pt x="179296" y="161589"/>
                  </a:lnTo>
                  <a:lnTo>
                    <a:pt x="191547" y="180577"/>
                  </a:lnTo>
                  <a:lnTo>
                    <a:pt x="200995" y="191192"/>
                  </a:lnTo>
                  <a:lnTo>
                    <a:pt x="212971" y="194974"/>
                  </a:lnTo>
                  <a:lnTo>
                    <a:pt x="236417" y="197402"/>
                  </a:lnTo>
                  <a:lnTo>
                    <a:pt x="240474" y="195485"/>
                  </a:lnTo>
                  <a:lnTo>
                    <a:pt x="247803" y="187710"/>
                  </a:lnTo>
                  <a:lnTo>
                    <a:pt x="264359" y="146197"/>
                  </a:lnTo>
                  <a:lnTo>
                    <a:pt x="277142" y="103807"/>
                  </a:lnTo>
                  <a:lnTo>
                    <a:pt x="282673" y="58086"/>
                  </a:lnTo>
                  <a:lnTo>
                    <a:pt x="283479" y="31446"/>
                  </a:lnTo>
                  <a:lnTo>
                    <a:pt x="284567" y="45250"/>
                  </a:lnTo>
                  <a:lnTo>
                    <a:pt x="296769" y="89965"/>
                  </a:lnTo>
                  <a:lnTo>
                    <a:pt x="301799" y="132881"/>
                  </a:lnTo>
                  <a:lnTo>
                    <a:pt x="302549" y="177697"/>
                  </a:lnTo>
                  <a:lnTo>
                    <a:pt x="293897" y="170040"/>
                  </a:lnTo>
                  <a:lnTo>
                    <a:pt x="279769" y="157142"/>
                  </a:lnTo>
                  <a:lnTo>
                    <a:pt x="269468" y="151322"/>
                  </a:lnTo>
                  <a:lnTo>
                    <a:pt x="266687" y="146209"/>
                  </a:lnTo>
                  <a:lnTo>
                    <a:pt x="267003" y="143365"/>
                  </a:lnTo>
                  <a:lnTo>
                    <a:pt x="270178" y="137382"/>
                  </a:lnTo>
                  <a:lnTo>
                    <a:pt x="313862" y="106770"/>
                  </a:lnTo>
                  <a:lnTo>
                    <a:pt x="354889" y="63925"/>
                  </a:lnTo>
                  <a:lnTo>
                    <a:pt x="387975" y="19478"/>
                  </a:lnTo>
                  <a:lnTo>
                    <a:pt x="393440" y="11765"/>
                  </a:lnTo>
                  <a:lnTo>
                    <a:pt x="397236" y="0"/>
                  </a:lnTo>
                  <a:lnTo>
                    <a:pt x="397428" y="383"/>
                  </a:lnTo>
                  <a:lnTo>
                    <a:pt x="397808" y="47172"/>
                  </a:lnTo>
                  <a:lnTo>
                    <a:pt x="397811" y="84753"/>
                  </a:lnTo>
                  <a:lnTo>
                    <a:pt x="405351" y="132195"/>
                  </a:lnTo>
                  <a:lnTo>
                    <a:pt x="416862" y="1789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6" name="SMARTInkShape-3019"/>
            <p:cNvSpPr/>
            <p:nvPr/>
          </p:nvSpPr>
          <p:spPr>
            <a:xfrm>
              <a:off x="1552575" y="4430291"/>
              <a:ext cx="247489" cy="442308"/>
            </a:xfrm>
            <a:custGeom>
              <a:avLst/>
              <a:gdLst/>
              <a:ahLst/>
              <a:cxnLst/>
              <a:rect l="0" t="0" r="0" b="0"/>
              <a:pathLst>
                <a:path w="247489" h="442308">
                  <a:moveTo>
                    <a:pt x="0" y="132184"/>
                  </a:moveTo>
                  <a:lnTo>
                    <a:pt x="5056" y="137240"/>
                  </a:lnTo>
                  <a:lnTo>
                    <a:pt x="10361" y="139723"/>
                  </a:lnTo>
                  <a:lnTo>
                    <a:pt x="17334" y="141317"/>
                  </a:lnTo>
                  <a:lnTo>
                    <a:pt x="17906" y="142506"/>
                  </a:lnTo>
                  <a:lnTo>
                    <a:pt x="18542" y="146649"/>
                  </a:lnTo>
                  <a:lnTo>
                    <a:pt x="24468" y="152018"/>
                  </a:lnTo>
                  <a:lnTo>
                    <a:pt x="33100" y="156874"/>
                  </a:lnTo>
                  <a:lnTo>
                    <a:pt x="40464" y="159032"/>
                  </a:lnTo>
                  <a:lnTo>
                    <a:pt x="50087" y="157170"/>
                  </a:lnTo>
                  <a:lnTo>
                    <a:pt x="64582" y="150170"/>
                  </a:lnTo>
                  <a:lnTo>
                    <a:pt x="106123" y="125793"/>
                  </a:lnTo>
                  <a:lnTo>
                    <a:pt x="110666" y="119465"/>
                  </a:lnTo>
                  <a:lnTo>
                    <a:pt x="113223" y="109954"/>
                  </a:lnTo>
                  <a:lnTo>
                    <a:pt x="112524" y="107839"/>
                  </a:lnTo>
                  <a:lnTo>
                    <a:pt x="110999" y="106429"/>
                  </a:lnTo>
                  <a:lnTo>
                    <a:pt x="108924" y="105489"/>
                  </a:lnTo>
                  <a:lnTo>
                    <a:pt x="106483" y="105921"/>
                  </a:lnTo>
                  <a:lnTo>
                    <a:pt x="97990" y="111584"/>
                  </a:lnTo>
                  <a:lnTo>
                    <a:pt x="82493" y="126048"/>
                  </a:lnTo>
                  <a:lnTo>
                    <a:pt x="81454" y="129152"/>
                  </a:lnTo>
                  <a:lnTo>
                    <a:pt x="81819" y="132279"/>
                  </a:lnTo>
                  <a:lnTo>
                    <a:pt x="83121" y="135423"/>
                  </a:lnTo>
                  <a:lnTo>
                    <a:pt x="85048" y="137518"/>
                  </a:lnTo>
                  <a:lnTo>
                    <a:pt x="90010" y="139846"/>
                  </a:lnTo>
                  <a:lnTo>
                    <a:pt x="103810" y="141157"/>
                  </a:lnTo>
                  <a:lnTo>
                    <a:pt x="121305" y="136489"/>
                  </a:lnTo>
                  <a:lnTo>
                    <a:pt x="153751" y="111104"/>
                  </a:lnTo>
                  <a:lnTo>
                    <a:pt x="169616" y="85604"/>
                  </a:lnTo>
                  <a:lnTo>
                    <a:pt x="177609" y="56293"/>
                  </a:lnTo>
                  <a:lnTo>
                    <a:pt x="180679" y="12118"/>
                  </a:lnTo>
                  <a:lnTo>
                    <a:pt x="179720" y="7690"/>
                  </a:lnTo>
                  <a:lnTo>
                    <a:pt x="178021" y="4738"/>
                  </a:lnTo>
                  <a:lnTo>
                    <a:pt x="172748" y="0"/>
                  </a:lnTo>
                  <a:lnTo>
                    <a:pt x="172315" y="670"/>
                  </a:lnTo>
                  <a:lnTo>
                    <a:pt x="171834" y="4236"/>
                  </a:lnTo>
                  <a:lnTo>
                    <a:pt x="184741" y="44625"/>
                  </a:lnTo>
                  <a:lnTo>
                    <a:pt x="196967" y="85255"/>
                  </a:lnTo>
                  <a:lnTo>
                    <a:pt x="206410" y="120631"/>
                  </a:lnTo>
                  <a:lnTo>
                    <a:pt x="214852" y="157924"/>
                  </a:lnTo>
                  <a:lnTo>
                    <a:pt x="218882" y="195785"/>
                  </a:lnTo>
                  <a:lnTo>
                    <a:pt x="226309" y="234872"/>
                  </a:lnTo>
                  <a:lnTo>
                    <a:pt x="235212" y="277381"/>
                  </a:lnTo>
                  <a:lnTo>
                    <a:pt x="244880" y="324083"/>
                  </a:lnTo>
                  <a:lnTo>
                    <a:pt x="246829" y="364021"/>
                  </a:lnTo>
                  <a:lnTo>
                    <a:pt x="247488" y="409754"/>
                  </a:lnTo>
                  <a:lnTo>
                    <a:pt x="242545" y="432326"/>
                  </a:lnTo>
                  <a:lnTo>
                    <a:pt x="240014" y="437053"/>
                  </a:lnTo>
                  <a:lnTo>
                    <a:pt x="237267" y="440206"/>
                  </a:lnTo>
                  <a:lnTo>
                    <a:pt x="234378" y="442307"/>
                  </a:lnTo>
                  <a:lnTo>
                    <a:pt x="231394" y="440532"/>
                  </a:lnTo>
                  <a:lnTo>
                    <a:pt x="225256" y="430094"/>
                  </a:lnTo>
                  <a:lnTo>
                    <a:pt x="214561" y="387430"/>
                  </a:lnTo>
                  <a:lnTo>
                    <a:pt x="210210" y="343375"/>
                  </a:lnTo>
                  <a:lnTo>
                    <a:pt x="212568" y="309765"/>
                  </a:lnTo>
                  <a:lnTo>
                    <a:pt x="225822" y="265087"/>
                  </a:lnTo>
                  <a:lnTo>
                    <a:pt x="238125" y="2274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7" name="SMARTInkShape-3020"/>
            <p:cNvSpPr/>
            <p:nvPr/>
          </p:nvSpPr>
          <p:spPr>
            <a:xfrm>
              <a:off x="3114675" y="4886325"/>
              <a:ext cx="200026" cy="142657"/>
            </a:xfrm>
            <a:custGeom>
              <a:avLst/>
              <a:gdLst/>
              <a:ahLst/>
              <a:cxnLst/>
              <a:rect l="0" t="0" r="0" b="0"/>
              <a:pathLst>
                <a:path w="200026" h="142657">
                  <a:moveTo>
                    <a:pt x="0" y="0"/>
                  </a:moveTo>
                  <a:lnTo>
                    <a:pt x="0" y="42842"/>
                  </a:lnTo>
                  <a:lnTo>
                    <a:pt x="5057" y="84780"/>
                  </a:lnTo>
                  <a:lnTo>
                    <a:pt x="9491" y="132295"/>
                  </a:lnTo>
                  <a:lnTo>
                    <a:pt x="9515" y="133038"/>
                  </a:lnTo>
                  <a:lnTo>
                    <a:pt x="14581" y="86650"/>
                  </a:lnTo>
                  <a:lnTo>
                    <a:pt x="26000" y="41044"/>
                  </a:lnTo>
                  <a:lnTo>
                    <a:pt x="28489" y="27767"/>
                  </a:lnTo>
                  <a:lnTo>
                    <a:pt x="33123" y="18338"/>
                  </a:lnTo>
                  <a:lnTo>
                    <a:pt x="36899" y="15400"/>
                  </a:lnTo>
                  <a:lnTo>
                    <a:pt x="46738" y="12136"/>
                  </a:lnTo>
                  <a:lnTo>
                    <a:pt x="51267" y="12324"/>
                  </a:lnTo>
                  <a:lnTo>
                    <a:pt x="59121" y="15355"/>
                  </a:lnTo>
                  <a:lnTo>
                    <a:pt x="69493" y="23012"/>
                  </a:lnTo>
                  <a:lnTo>
                    <a:pt x="88500" y="66465"/>
                  </a:lnTo>
                  <a:lnTo>
                    <a:pt x="99953" y="92365"/>
                  </a:lnTo>
                  <a:lnTo>
                    <a:pt x="113586" y="139142"/>
                  </a:lnTo>
                  <a:lnTo>
                    <a:pt x="114258" y="142656"/>
                  </a:lnTo>
                  <a:lnTo>
                    <a:pt x="115356" y="99609"/>
                  </a:lnTo>
                  <a:lnTo>
                    <a:pt x="122501" y="53465"/>
                  </a:lnTo>
                  <a:lnTo>
                    <a:pt x="126059" y="42108"/>
                  </a:lnTo>
                  <a:lnTo>
                    <a:pt x="136966" y="26191"/>
                  </a:lnTo>
                  <a:lnTo>
                    <a:pt x="145893" y="22223"/>
                  </a:lnTo>
                  <a:lnTo>
                    <a:pt x="151237" y="21166"/>
                  </a:lnTo>
                  <a:lnTo>
                    <a:pt x="155858" y="21519"/>
                  </a:lnTo>
                  <a:lnTo>
                    <a:pt x="163815" y="24733"/>
                  </a:lnTo>
                  <a:lnTo>
                    <a:pt x="174244" y="32493"/>
                  </a:lnTo>
                  <a:lnTo>
                    <a:pt x="189094" y="56665"/>
                  </a:lnTo>
                  <a:lnTo>
                    <a:pt x="200025"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8" name="SMARTInkShape-3021"/>
            <p:cNvSpPr/>
            <p:nvPr/>
          </p:nvSpPr>
          <p:spPr>
            <a:xfrm>
              <a:off x="1095375" y="4392445"/>
              <a:ext cx="206832" cy="274806"/>
            </a:xfrm>
            <a:custGeom>
              <a:avLst/>
              <a:gdLst/>
              <a:ahLst/>
              <a:cxnLst/>
              <a:rect l="0" t="0" r="0" b="0"/>
              <a:pathLst>
                <a:path w="206832" h="274806">
                  <a:moveTo>
                    <a:pt x="0" y="27155"/>
                  </a:moveTo>
                  <a:lnTo>
                    <a:pt x="0" y="22099"/>
                  </a:lnTo>
                  <a:lnTo>
                    <a:pt x="2822" y="16794"/>
                  </a:lnTo>
                  <a:lnTo>
                    <a:pt x="8663" y="10908"/>
                  </a:lnTo>
                  <a:lnTo>
                    <a:pt x="18314" y="4765"/>
                  </a:lnTo>
                  <a:lnTo>
                    <a:pt x="35648" y="412"/>
                  </a:lnTo>
                  <a:lnTo>
                    <a:pt x="68072" y="0"/>
                  </a:lnTo>
                  <a:lnTo>
                    <a:pt x="109428" y="11885"/>
                  </a:lnTo>
                  <a:lnTo>
                    <a:pt x="144019" y="38584"/>
                  </a:lnTo>
                  <a:lnTo>
                    <a:pt x="148675" y="51285"/>
                  </a:lnTo>
                  <a:lnTo>
                    <a:pt x="149686" y="67513"/>
                  </a:lnTo>
                  <a:lnTo>
                    <a:pt x="146608" y="85308"/>
                  </a:lnTo>
                  <a:lnTo>
                    <a:pt x="133868" y="108121"/>
                  </a:lnTo>
                  <a:lnTo>
                    <a:pt x="116688" y="123229"/>
                  </a:lnTo>
                  <a:lnTo>
                    <a:pt x="85374" y="136757"/>
                  </a:lnTo>
                  <a:lnTo>
                    <a:pt x="58375" y="141272"/>
                  </a:lnTo>
                  <a:lnTo>
                    <a:pt x="57967" y="140274"/>
                  </a:lnTo>
                  <a:lnTo>
                    <a:pt x="57513" y="136344"/>
                  </a:lnTo>
                  <a:lnTo>
                    <a:pt x="65778" y="131070"/>
                  </a:lnTo>
                  <a:lnTo>
                    <a:pt x="93878" y="117000"/>
                  </a:lnTo>
                  <a:lnTo>
                    <a:pt x="122948" y="115159"/>
                  </a:lnTo>
                  <a:lnTo>
                    <a:pt x="158930" y="123482"/>
                  </a:lnTo>
                  <a:lnTo>
                    <a:pt x="173294" y="130292"/>
                  </a:lnTo>
                  <a:lnTo>
                    <a:pt x="192222" y="146026"/>
                  </a:lnTo>
                  <a:lnTo>
                    <a:pt x="201143" y="157951"/>
                  </a:lnTo>
                  <a:lnTo>
                    <a:pt x="205814" y="173128"/>
                  </a:lnTo>
                  <a:lnTo>
                    <a:pt x="206831" y="188340"/>
                  </a:lnTo>
                  <a:lnTo>
                    <a:pt x="203755" y="198629"/>
                  </a:lnTo>
                  <a:lnTo>
                    <a:pt x="191017" y="220484"/>
                  </a:lnTo>
                  <a:lnTo>
                    <a:pt x="143996" y="256739"/>
                  </a:lnTo>
                  <a:lnTo>
                    <a:pt x="104775" y="27480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69" name="SMARTInkShape-3022"/>
            <p:cNvSpPr/>
            <p:nvPr/>
          </p:nvSpPr>
          <p:spPr>
            <a:xfrm>
              <a:off x="4716717" y="4939332"/>
              <a:ext cx="188659" cy="125966"/>
            </a:xfrm>
            <a:custGeom>
              <a:avLst/>
              <a:gdLst/>
              <a:ahLst/>
              <a:cxnLst/>
              <a:rect l="0" t="0" r="0" b="0"/>
              <a:pathLst>
                <a:path w="188659" h="125966">
                  <a:moveTo>
                    <a:pt x="26733" y="61293"/>
                  </a:moveTo>
                  <a:lnTo>
                    <a:pt x="18532" y="61293"/>
                  </a:lnTo>
                  <a:lnTo>
                    <a:pt x="25525" y="61293"/>
                  </a:lnTo>
                  <a:lnTo>
                    <a:pt x="34902" y="21569"/>
                  </a:lnTo>
                  <a:lnTo>
                    <a:pt x="34296" y="17877"/>
                  </a:lnTo>
                  <a:lnTo>
                    <a:pt x="27938" y="1104"/>
                  </a:lnTo>
                  <a:lnTo>
                    <a:pt x="26478" y="0"/>
                  </a:lnTo>
                  <a:lnTo>
                    <a:pt x="24446" y="323"/>
                  </a:lnTo>
                  <a:lnTo>
                    <a:pt x="22034" y="1597"/>
                  </a:lnTo>
                  <a:lnTo>
                    <a:pt x="10557" y="18848"/>
                  </a:lnTo>
                  <a:lnTo>
                    <a:pt x="921" y="39817"/>
                  </a:lnTo>
                  <a:lnTo>
                    <a:pt x="0" y="43800"/>
                  </a:lnTo>
                  <a:lnTo>
                    <a:pt x="1799" y="53871"/>
                  </a:lnTo>
                  <a:lnTo>
                    <a:pt x="3760" y="59520"/>
                  </a:lnTo>
                  <a:lnTo>
                    <a:pt x="11584" y="68619"/>
                  </a:lnTo>
                  <a:lnTo>
                    <a:pt x="22117" y="75132"/>
                  </a:lnTo>
                  <a:lnTo>
                    <a:pt x="46126" y="79314"/>
                  </a:lnTo>
                  <a:lnTo>
                    <a:pt x="52361" y="79657"/>
                  </a:lnTo>
                  <a:lnTo>
                    <a:pt x="64935" y="74393"/>
                  </a:lnTo>
                  <a:lnTo>
                    <a:pt x="77578" y="67115"/>
                  </a:lnTo>
                  <a:lnTo>
                    <a:pt x="104233" y="62060"/>
                  </a:lnTo>
                  <a:lnTo>
                    <a:pt x="115077" y="61520"/>
                  </a:lnTo>
                  <a:lnTo>
                    <a:pt x="118437" y="63561"/>
                  </a:lnTo>
                  <a:lnTo>
                    <a:pt x="134634" y="82772"/>
                  </a:lnTo>
                  <a:lnTo>
                    <a:pt x="138189" y="92359"/>
                  </a:lnTo>
                  <a:lnTo>
                    <a:pt x="140828" y="102617"/>
                  </a:lnTo>
                  <a:lnTo>
                    <a:pt x="148322" y="117826"/>
                  </a:lnTo>
                  <a:lnTo>
                    <a:pt x="150117" y="125965"/>
                  </a:lnTo>
                  <a:lnTo>
                    <a:pt x="149205" y="125574"/>
                  </a:lnTo>
                  <a:lnTo>
                    <a:pt x="134285" y="112663"/>
                  </a:lnTo>
                  <a:lnTo>
                    <a:pt x="128156" y="110582"/>
                  </a:lnTo>
                  <a:lnTo>
                    <a:pt x="126098" y="107911"/>
                  </a:lnTo>
                  <a:lnTo>
                    <a:pt x="123812" y="99298"/>
                  </a:lnTo>
                  <a:lnTo>
                    <a:pt x="127581" y="77493"/>
                  </a:lnTo>
                  <a:lnTo>
                    <a:pt x="135401" y="61036"/>
                  </a:lnTo>
                  <a:lnTo>
                    <a:pt x="188658" y="3271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0" name="SMARTInkShape-3023"/>
            <p:cNvSpPr/>
            <p:nvPr/>
          </p:nvSpPr>
          <p:spPr>
            <a:xfrm>
              <a:off x="3401911" y="4867615"/>
              <a:ext cx="398565" cy="190161"/>
            </a:xfrm>
            <a:custGeom>
              <a:avLst/>
              <a:gdLst/>
              <a:ahLst/>
              <a:cxnLst/>
              <a:rect l="0" t="0" r="0" b="0"/>
              <a:pathLst>
                <a:path w="398565" h="190161">
                  <a:moveTo>
                    <a:pt x="8039" y="123485"/>
                  </a:moveTo>
                  <a:lnTo>
                    <a:pt x="13096" y="123485"/>
                  </a:lnTo>
                  <a:lnTo>
                    <a:pt x="18400" y="126307"/>
                  </a:lnTo>
                  <a:lnTo>
                    <a:pt x="25372" y="131686"/>
                  </a:lnTo>
                  <a:lnTo>
                    <a:pt x="27003" y="131069"/>
                  </a:lnTo>
                  <a:lnTo>
                    <a:pt x="35139" y="124693"/>
                  </a:lnTo>
                  <a:lnTo>
                    <a:pt x="41233" y="113731"/>
                  </a:lnTo>
                  <a:lnTo>
                    <a:pt x="41811" y="109573"/>
                  </a:lnTo>
                  <a:lnTo>
                    <a:pt x="34189" y="82677"/>
                  </a:lnTo>
                  <a:lnTo>
                    <a:pt x="26370" y="68355"/>
                  </a:lnTo>
                  <a:lnTo>
                    <a:pt x="20420" y="61941"/>
                  </a:lnTo>
                  <a:lnTo>
                    <a:pt x="14247" y="59090"/>
                  </a:lnTo>
                  <a:lnTo>
                    <a:pt x="12178" y="60447"/>
                  </a:lnTo>
                  <a:lnTo>
                    <a:pt x="743" y="87955"/>
                  </a:lnTo>
                  <a:lnTo>
                    <a:pt x="0" y="93448"/>
                  </a:lnTo>
                  <a:lnTo>
                    <a:pt x="1997" y="102374"/>
                  </a:lnTo>
                  <a:lnTo>
                    <a:pt x="20692" y="133665"/>
                  </a:lnTo>
                  <a:lnTo>
                    <a:pt x="25999" y="139797"/>
                  </a:lnTo>
                  <a:lnTo>
                    <a:pt x="43185" y="146610"/>
                  </a:lnTo>
                  <a:lnTo>
                    <a:pt x="78599" y="150983"/>
                  </a:lnTo>
                  <a:lnTo>
                    <a:pt x="119069" y="144243"/>
                  </a:lnTo>
                  <a:lnTo>
                    <a:pt x="152464" y="129898"/>
                  </a:lnTo>
                  <a:lnTo>
                    <a:pt x="161472" y="124586"/>
                  </a:lnTo>
                  <a:lnTo>
                    <a:pt x="174304" y="110215"/>
                  </a:lnTo>
                  <a:lnTo>
                    <a:pt x="184655" y="89920"/>
                  </a:lnTo>
                  <a:lnTo>
                    <a:pt x="186108" y="85233"/>
                  </a:lnTo>
                  <a:lnTo>
                    <a:pt x="186018" y="81050"/>
                  </a:lnTo>
                  <a:lnTo>
                    <a:pt x="183097" y="73580"/>
                  </a:lnTo>
                  <a:lnTo>
                    <a:pt x="180836" y="72224"/>
                  </a:lnTo>
                  <a:lnTo>
                    <a:pt x="178270" y="72378"/>
                  </a:lnTo>
                  <a:lnTo>
                    <a:pt x="142432" y="88738"/>
                  </a:lnTo>
                  <a:lnTo>
                    <a:pt x="125471" y="99784"/>
                  </a:lnTo>
                  <a:lnTo>
                    <a:pt x="121251" y="101334"/>
                  </a:lnTo>
                  <a:lnTo>
                    <a:pt x="118439" y="103427"/>
                  </a:lnTo>
                  <a:lnTo>
                    <a:pt x="115314" y="108573"/>
                  </a:lnTo>
                  <a:lnTo>
                    <a:pt x="116597" y="110368"/>
                  </a:lnTo>
                  <a:lnTo>
                    <a:pt x="123668" y="112364"/>
                  </a:lnTo>
                  <a:lnTo>
                    <a:pt x="134492" y="113487"/>
                  </a:lnTo>
                  <a:lnTo>
                    <a:pt x="160723" y="106262"/>
                  </a:lnTo>
                  <a:lnTo>
                    <a:pt x="178291" y="97466"/>
                  </a:lnTo>
                  <a:lnTo>
                    <a:pt x="191953" y="95415"/>
                  </a:lnTo>
                  <a:lnTo>
                    <a:pt x="194148" y="97363"/>
                  </a:lnTo>
                  <a:lnTo>
                    <a:pt x="196587" y="105173"/>
                  </a:lnTo>
                  <a:lnTo>
                    <a:pt x="200542" y="137297"/>
                  </a:lnTo>
                  <a:lnTo>
                    <a:pt x="208601" y="149380"/>
                  </a:lnTo>
                  <a:lnTo>
                    <a:pt x="225039" y="163025"/>
                  </a:lnTo>
                  <a:lnTo>
                    <a:pt x="238258" y="168716"/>
                  </a:lnTo>
                  <a:lnTo>
                    <a:pt x="258991" y="165344"/>
                  </a:lnTo>
                  <a:lnTo>
                    <a:pt x="292325" y="148177"/>
                  </a:lnTo>
                  <a:lnTo>
                    <a:pt x="308407" y="134799"/>
                  </a:lnTo>
                  <a:lnTo>
                    <a:pt x="320042" y="120047"/>
                  </a:lnTo>
                  <a:lnTo>
                    <a:pt x="336095" y="72673"/>
                  </a:lnTo>
                  <a:lnTo>
                    <a:pt x="340947" y="25895"/>
                  </a:lnTo>
                  <a:lnTo>
                    <a:pt x="341409" y="0"/>
                  </a:lnTo>
                  <a:lnTo>
                    <a:pt x="348952" y="27966"/>
                  </a:lnTo>
                  <a:lnTo>
                    <a:pt x="358282" y="74100"/>
                  </a:lnTo>
                  <a:lnTo>
                    <a:pt x="368238" y="118197"/>
                  </a:lnTo>
                  <a:lnTo>
                    <a:pt x="385075" y="163578"/>
                  </a:lnTo>
                  <a:lnTo>
                    <a:pt x="398564" y="19016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1" name="SMARTInkShape-3024"/>
            <p:cNvSpPr/>
            <p:nvPr/>
          </p:nvSpPr>
          <p:spPr>
            <a:xfrm>
              <a:off x="1095375" y="4448175"/>
              <a:ext cx="28576" cy="247651"/>
            </a:xfrm>
            <a:custGeom>
              <a:avLst/>
              <a:gdLst/>
              <a:ahLst/>
              <a:cxnLst/>
              <a:rect l="0" t="0" r="0" b="0"/>
              <a:pathLst>
                <a:path w="28576" h="247651">
                  <a:moveTo>
                    <a:pt x="0" y="0"/>
                  </a:moveTo>
                  <a:lnTo>
                    <a:pt x="0" y="41912"/>
                  </a:lnTo>
                  <a:lnTo>
                    <a:pt x="7539" y="83405"/>
                  </a:lnTo>
                  <a:lnTo>
                    <a:pt x="9133" y="120779"/>
                  </a:lnTo>
                  <a:lnTo>
                    <a:pt x="15994" y="166811"/>
                  </a:lnTo>
                  <a:lnTo>
                    <a:pt x="18648" y="210402"/>
                  </a:lnTo>
                  <a:lnTo>
                    <a:pt x="28575"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2" name="SMARTInkShape-3025"/>
            <p:cNvSpPr/>
            <p:nvPr/>
          </p:nvSpPr>
          <p:spPr>
            <a:xfrm>
              <a:off x="4114800" y="4886717"/>
              <a:ext cx="122195" cy="94859"/>
            </a:xfrm>
            <a:custGeom>
              <a:avLst/>
              <a:gdLst/>
              <a:ahLst/>
              <a:cxnLst/>
              <a:rect l="0" t="0" r="0" b="0"/>
              <a:pathLst>
                <a:path w="122195" h="94859">
                  <a:moveTo>
                    <a:pt x="0" y="9133"/>
                  </a:moveTo>
                  <a:lnTo>
                    <a:pt x="10113" y="4077"/>
                  </a:lnTo>
                  <a:lnTo>
                    <a:pt x="52981" y="0"/>
                  </a:lnTo>
                  <a:lnTo>
                    <a:pt x="77787" y="4781"/>
                  </a:lnTo>
                  <a:lnTo>
                    <a:pt x="105246" y="17957"/>
                  </a:lnTo>
                  <a:lnTo>
                    <a:pt x="115567" y="26460"/>
                  </a:lnTo>
                  <a:lnTo>
                    <a:pt x="118320" y="30210"/>
                  </a:lnTo>
                  <a:lnTo>
                    <a:pt x="121378" y="40019"/>
                  </a:lnTo>
                  <a:lnTo>
                    <a:pt x="122194" y="45599"/>
                  </a:lnTo>
                  <a:lnTo>
                    <a:pt x="119563" y="50377"/>
                  </a:lnTo>
                  <a:lnTo>
                    <a:pt x="89705" y="68472"/>
                  </a:lnTo>
                  <a:lnTo>
                    <a:pt x="38100" y="948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3" name="SMARTInkShape-3026"/>
            <p:cNvSpPr/>
            <p:nvPr/>
          </p:nvSpPr>
          <p:spPr>
            <a:xfrm>
              <a:off x="4048125" y="4819650"/>
              <a:ext cx="104776" cy="447676"/>
            </a:xfrm>
            <a:custGeom>
              <a:avLst/>
              <a:gdLst/>
              <a:ahLst/>
              <a:cxnLst/>
              <a:rect l="0" t="0" r="0" b="0"/>
              <a:pathLst>
                <a:path w="104776" h="447676">
                  <a:moveTo>
                    <a:pt x="0" y="0"/>
                  </a:moveTo>
                  <a:lnTo>
                    <a:pt x="1058" y="9721"/>
                  </a:lnTo>
                  <a:lnTo>
                    <a:pt x="16247" y="51458"/>
                  </a:lnTo>
                  <a:lnTo>
                    <a:pt x="31799" y="95755"/>
                  </a:lnTo>
                  <a:lnTo>
                    <a:pt x="43401" y="142111"/>
                  </a:lnTo>
                  <a:lnTo>
                    <a:pt x="47432" y="184748"/>
                  </a:lnTo>
                  <a:lnTo>
                    <a:pt x="54859" y="224661"/>
                  </a:lnTo>
                  <a:lnTo>
                    <a:pt x="62704" y="263299"/>
                  </a:lnTo>
                  <a:lnTo>
                    <a:pt x="66557" y="300499"/>
                  </a:lnTo>
                  <a:lnTo>
                    <a:pt x="76804" y="344873"/>
                  </a:lnTo>
                  <a:lnTo>
                    <a:pt x="89019" y="383977"/>
                  </a:lnTo>
                  <a:lnTo>
                    <a:pt x="104775" y="4476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4" name="SMARTInkShape-3027"/>
            <p:cNvSpPr/>
            <p:nvPr/>
          </p:nvSpPr>
          <p:spPr>
            <a:xfrm>
              <a:off x="1238250" y="4871453"/>
              <a:ext cx="1399034" cy="224423"/>
            </a:xfrm>
            <a:custGeom>
              <a:avLst/>
              <a:gdLst/>
              <a:ahLst/>
              <a:cxnLst/>
              <a:rect l="0" t="0" r="0" b="0"/>
              <a:pathLst>
                <a:path w="1399034" h="224423">
                  <a:moveTo>
                    <a:pt x="0" y="110122"/>
                  </a:moveTo>
                  <a:lnTo>
                    <a:pt x="21458" y="110122"/>
                  </a:lnTo>
                  <a:lnTo>
                    <a:pt x="62768" y="101480"/>
                  </a:lnTo>
                  <a:lnTo>
                    <a:pt x="108520" y="100712"/>
                  </a:lnTo>
                  <a:lnTo>
                    <a:pt x="144573" y="100631"/>
                  </a:lnTo>
                  <a:lnTo>
                    <a:pt x="188769" y="100607"/>
                  </a:lnTo>
                  <a:lnTo>
                    <a:pt x="232531" y="100599"/>
                  </a:lnTo>
                  <a:lnTo>
                    <a:pt x="277037" y="99540"/>
                  </a:lnTo>
                  <a:lnTo>
                    <a:pt x="322129" y="95880"/>
                  </a:lnTo>
                  <a:lnTo>
                    <a:pt x="360382" y="99199"/>
                  </a:lnTo>
                  <a:lnTo>
                    <a:pt x="406288" y="100183"/>
                  </a:lnTo>
                  <a:lnTo>
                    <a:pt x="436689" y="100413"/>
                  </a:lnTo>
                  <a:lnTo>
                    <a:pt x="474895" y="100516"/>
                  </a:lnTo>
                  <a:lnTo>
                    <a:pt x="513748" y="100561"/>
                  </a:lnTo>
                  <a:lnTo>
                    <a:pt x="550066" y="100581"/>
                  </a:lnTo>
                  <a:lnTo>
                    <a:pt x="597487" y="100592"/>
                  </a:lnTo>
                  <a:lnTo>
                    <a:pt x="636319" y="100595"/>
                  </a:lnTo>
                  <a:lnTo>
                    <a:pt x="679606" y="105653"/>
                  </a:lnTo>
                  <a:lnTo>
                    <a:pt x="717596" y="108798"/>
                  </a:lnTo>
                  <a:lnTo>
                    <a:pt x="748615" y="109534"/>
                  </a:lnTo>
                  <a:lnTo>
                    <a:pt x="796134" y="109948"/>
                  </a:lnTo>
                  <a:lnTo>
                    <a:pt x="837025" y="110070"/>
                  </a:lnTo>
                  <a:lnTo>
                    <a:pt x="883712" y="110112"/>
                  </a:lnTo>
                  <a:lnTo>
                    <a:pt x="931112" y="116667"/>
                  </a:lnTo>
                  <a:lnTo>
                    <a:pt x="978418" y="119058"/>
                  </a:lnTo>
                  <a:lnTo>
                    <a:pt x="1023707" y="124587"/>
                  </a:lnTo>
                  <a:lnTo>
                    <a:pt x="1068989" y="128266"/>
                  </a:lnTo>
                  <a:lnTo>
                    <a:pt x="1114721" y="128904"/>
                  </a:lnTo>
                  <a:lnTo>
                    <a:pt x="1152965" y="129092"/>
                  </a:lnTo>
                  <a:lnTo>
                    <a:pt x="1185529" y="129136"/>
                  </a:lnTo>
                  <a:lnTo>
                    <a:pt x="1221168" y="129156"/>
                  </a:lnTo>
                  <a:lnTo>
                    <a:pt x="1268466" y="126345"/>
                  </a:lnTo>
                  <a:lnTo>
                    <a:pt x="1314274" y="119471"/>
                  </a:lnTo>
                  <a:lnTo>
                    <a:pt x="1338219" y="110024"/>
                  </a:lnTo>
                  <a:lnTo>
                    <a:pt x="1339821" y="107940"/>
                  </a:lnTo>
                  <a:lnTo>
                    <a:pt x="1341601" y="102802"/>
                  </a:lnTo>
                  <a:lnTo>
                    <a:pt x="1342837" y="92826"/>
                  </a:lnTo>
                  <a:lnTo>
                    <a:pt x="1337913" y="76423"/>
                  </a:lnTo>
                  <a:lnTo>
                    <a:pt x="1329817" y="65863"/>
                  </a:lnTo>
                  <a:lnTo>
                    <a:pt x="1320221" y="56585"/>
                  </a:lnTo>
                  <a:lnTo>
                    <a:pt x="1290835" y="17534"/>
                  </a:lnTo>
                  <a:lnTo>
                    <a:pt x="1289182" y="13471"/>
                  </a:lnTo>
                  <a:lnTo>
                    <a:pt x="1287021" y="10764"/>
                  </a:lnTo>
                  <a:lnTo>
                    <a:pt x="1281798" y="7755"/>
                  </a:lnTo>
                  <a:lnTo>
                    <a:pt x="1272908" y="6060"/>
                  </a:lnTo>
                  <a:lnTo>
                    <a:pt x="1270880" y="4764"/>
                  </a:lnTo>
                  <a:lnTo>
                    <a:pt x="1269529" y="2842"/>
                  </a:lnTo>
                  <a:lnTo>
                    <a:pt x="1268627" y="502"/>
                  </a:lnTo>
                  <a:lnTo>
                    <a:pt x="1266968" y="0"/>
                  </a:lnTo>
                  <a:lnTo>
                    <a:pt x="1264804" y="724"/>
                  </a:lnTo>
                  <a:lnTo>
                    <a:pt x="1262303" y="2265"/>
                  </a:lnTo>
                  <a:lnTo>
                    <a:pt x="1261693" y="3292"/>
                  </a:lnTo>
                  <a:lnTo>
                    <a:pt x="1262345" y="3977"/>
                  </a:lnTo>
                  <a:lnTo>
                    <a:pt x="1268320" y="4941"/>
                  </a:lnTo>
                  <a:lnTo>
                    <a:pt x="1270996" y="5076"/>
                  </a:lnTo>
                  <a:lnTo>
                    <a:pt x="1314018" y="35708"/>
                  </a:lnTo>
                  <a:lnTo>
                    <a:pt x="1353405" y="57976"/>
                  </a:lnTo>
                  <a:lnTo>
                    <a:pt x="1396321" y="88705"/>
                  </a:lnTo>
                  <a:lnTo>
                    <a:pt x="1398463" y="95666"/>
                  </a:lnTo>
                  <a:lnTo>
                    <a:pt x="1399033" y="100484"/>
                  </a:lnTo>
                  <a:lnTo>
                    <a:pt x="1394023" y="111482"/>
                  </a:lnTo>
                  <a:lnTo>
                    <a:pt x="1384741" y="122369"/>
                  </a:lnTo>
                  <a:lnTo>
                    <a:pt x="1341625" y="159455"/>
                  </a:lnTo>
                  <a:lnTo>
                    <a:pt x="1299497" y="184900"/>
                  </a:lnTo>
                  <a:lnTo>
                    <a:pt x="1266825" y="22442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5" name="SMARTInkShape-3028"/>
            <p:cNvSpPr/>
            <p:nvPr/>
          </p:nvSpPr>
          <p:spPr>
            <a:xfrm>
              <a:off x="1400175" y="4534573"/>
              <a:ext cx="112382" cy="66003"/>
            </a:xfrm>
            <a:custGeom>
              <a:avLst/>
              <a:gdLst/>
              <a:ahLst/>
              <a:cxnLst/>
              <a:rect l="0" t="0" r="0" b="0"/>
              <a:pathLst>
                <a:path w="112382" h="66003">
                  <a:moveTo>
                    <a:pt x="0" y="37427"/>
                  </a:moveTo>
                  <a:lnTo>
                    <a:pt x="5056" y="37427"/>
                  </a:lnTo>
                  <a:lnTo>
                    <a:pt x="6546" y="38485"/>
                  </a:lnTo>
                  <a:lnTo>
                    <a:pt x="7539" y="40249"/>
                  </a:lnTo>
                  <a:lnTo>
                    <a:pt x="8201" y="42483"/>
                  </a:lnTo>
                  <a:lnTo>
                    <a:pt x="14581" y="47788"/>
                  </a:lnTo>
                  <a:lnTo>
                    <a:pt x="35395" y="61879"/>
                  </a:lnTo>
                  <a:lnTo>
                    <a:pt x="46070" y="64170"/>
                  </a:lnTo>
                  <a:lnTo>
                    <a:pt x="55048" y="62366"/>
                  </a:lnTo>
                  <a:lnTo>
                    <a:pt x="87453" y="43564"/>
                  </a:lnTo>
                  <a:lnTo>
                    <a:pt x="101314" y="29977"/>
                  </a:lnTo>
                  <a:lnTo>
                    <a:pt x="109982" y="14993"/>
                  </a:lnTo>
                  <a:lnTo>
                    <a:pt x="112381" y="6996"/>
                  </a:lnTo>
                  <a:lnTo>
                    <a:pt x="111962" y="4439"/>
                  </a:lnTo>
                  <a:lnTo>
                    <a:pt x="110625" y="2735"/>
                  </a:lnTo>
                  <a:lnTo>
                    <a:pt x="106317" y="842"/>
                  </a:lnTo>
                  <a:lnTo>
                    <a:pt x="100874" y="0"/>
                  </a:lnTo>
                  <a:lnTo>
                    <a:pt x="86803" y="4583"/>
                  </a:lnTo>
                  <a:lnTo>
                    <a:pt x="69229" y="17700"/>
                  </a:lnTo>
                  <a:lnTo>
                    <a:pt x="62518" y="26190"/>
                  </a:lnTo>
                  <a:lnTo>
                    <a:pt x="55918" y="36919"/>
                  </a:lnTo>
                  <a:lnTo>
                    <a:pt x="53154" y="40264"/>
                  </a:lnTo>
                  <a:lnTo>
                    <a:pt x="47625" y="6600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6" name="SMARTInkShape-3029"/>
            <p:cNvSpPr/>
            <p:nvPr/>
          </p:nvSpPr>
          <p:spPr>
            <a:xfrm>
              <a:off x="4458208" y="4877127"/>
              <a:ext cx="197508" cy="189466"/>
            </a:xfrm>
            <a:custGeom>
              <a:avLst/>
              <a:gdLst/>
              <a:ahLst/>
              <a:cxnLst/>
              <a:rect l="0" t="0" r="0" b="0"/>
              <a:pathLst>
                <a:path w="197508" h="189466">
                  <a:moveTo>
                    <a:pt x="18542" y="85398"/>
                  </a:moveTo>
                  <a:lnTo>
                    <a:pt x="13486" y="85398"/>
                  </a:lnTo>
                  <a:lnTo>
                    <a:pt x="8181" y="91043"/>
                  </a:lnTo>
                  <a:lnTo>
                    <a:pt x="3354" y="99548"/>
                  </a:lnTo>
                  <a:lnTo>
                    <a:pt x="637" y="111344"/>
                  </a:lnTo>
                  <a:lnTo>
                    <a:pt x="0" y="121977"/>
                  </a:lnTo>
                  <a:lnTo>
                    <a:pt x="4699" y="139863"/>
                  </a:lnTo>
                  <a:lnTo>
                    <a:pt x="12794" y="153512"/>
                  </a:lnTo>
                  <a:lnTo>
                    <a:pt x="16827" y="156207"/>
                  </a:lnTo>
                  <a:lnTo>
                    <a:pt x="26952" y="159202"/>
                  </a:lnTo>
                  <a:lnTo>
                    <a:pt x="38507" y="157711"/>
                  </a:lnTo>
                  <a:lnTo>
                    <a:pt x="50699" y="152462"/>
                  </a:lnTo>
                  <a:lnTo>
                    <a:pt x="77039" y="130945"/>
                  </a:lnTo>
                  <a:lnTo>
                    <a:pt x="87851" y="110535"/>
                  </a:lnTo>
                  <a:lnTo>
                    <a:pt x="92700" y="89436"/>
                  </a:lnTo>
                  <a:lnTo>
                    <a:pt x="95397" y="44764"/>
                  </a:lnTo>
                  <a:lnTo>
                    <a:pt x="104231" y="0"/>
                  </a:lnTo>
                  <a:lnTo>
                    <a:pt x="104264" y="44532"/>
                  </a:lnTo>
                  <a:lnTo>
                    <a:pt x="104266" y="80422"/>
                  </a:lnTo>
                  <a:lnTo>
                    <a:pt x="104267" y="119319"/>
                  </a:lnTo>
                  <a:lnTo>
                    <a:pt x="104267" y="162458"/>
                  </a:lnTo>
                  <a:lnTo>
                    <a:pt x="104267" y="182111"/>
                  </a:lnTo>
                  <a:lnTo>
                    <a:pt x="105325" y="184799"/>
                  </a:lnTo>
                  <a:lnTo>
                    <a:pt x="107089" y="186590"/>
                  </a:lnTo>
                  <a:lnTo>
                    <a:pt x="112468" y="189465"/>
                  </a:lnTo>
                  <a:lnTo>
                    <a:pt x="123513" y="179850"/>
                  </a:lnTo>
                  <a:lnTo>
                    <a:pt x="153482" y="134029"/>
                  </a:lnTo>
                  <a:lnTo>
                    <a:pt x="182179" y="89706"/>
                  </a:lnTo>
                  <a:lnTo>
                    <a:pt x="189342" y="82021"/>
                  </a:lnTo>
                  <a:lnTo>
                    <a:pt x="197507" y="77088"/>
                  </a:lnTo>
                  <a:lnTo>
                    <a:pt x="197119" y="76683"/>
                  </a:lnTo>
                  <a:lnTo>
                    <a:pt x="186083" y="75979"/>
                  </a:lnTo>
                  <a:lnTo>
                    <a:pt x="172018" y="80961"/>
                  </a:lnTo>
                  <a:lnTo>
                    <a:pt x="127025" y="119950"/>
                  </a:lnTo>
                  <a:lnTo>
                    <a:pt x="126848" y="122191"/>
                  </a:lnTo>
                  <a:lnTo>
                    <a:pt x="132842" y="13302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7" name="SMARTInkShape-3030"/>
            <p:cNvSpPr/>
            <p:nvPr/>
          </p:nvSpPr>
          <p:spPr>
            <a:xfrm>
              <a:off x="2400300" y="4584710"/>
              <a:ext cx="142876" cy="92066"/>
            </a:xfrm>
            <a:custGeom>
              <a:avLst/>
              <a:gdLst/>
              <a:ahLst/>
              <a:cxnLst/>
              <a:rect l="0" t="0" r="0" b="0"/>
              <a:pathLst>
                <a:path w="142876" h="92066">
                  <a:moveTo>
                    <a:pt x="0" y="34915"/>
                  </a:moveTo>
                  <a:lnTo>
                    <a:pt x="5056" y="34915"/>
                  </a:lnTo>
                  <a:lnTo>
                    <a:pt x="10361" y="37737"/>
                  </a:lnTo>
                  <a:lnTo>
                    <a:pt x="16247" y="41461"/>
                  </a:lnTo>
                  <a:lnTo>
                    <a:pt x="28648" y="43851"/>
                  </a:lnTo>
                  <a:lnTo>
                    <a:pt x="46346" y="44324"/>
                  </a:lnTo>
                  <a:lnTo>
                    <a:pt x="64062" y="39349"/>
                  </a:lnTo>
                  <a:lnTo>
                    <a:pt x="68108" y="36813"/>
                  </a:lnTo>
                  <a:lnTo>
                    <a:pt x="72603" y="31172"/>
                  </a:lnTo>
                  <a:lnTo>
                    <a:pt x="75134" y="22047"/>
                  </a:lnTo>
                  <a:lnTo>
                    <a:pt x="75884" y="7584"/>
                  </a:lnTo>
                  <a:lnTo>
                    <a:pt x="74931" y="3994"/>
                  </a:lnTo>
                  <a:lnTo>
                    <a:pt x="73237" y="1602"/>
                  </a:lnTo>
                  <a:lnTo>
                    <a:pt x="71050" y="6"/>
                  </a:lnTo>
                  <a:lnTo>
                    <a:pt x="67475" y="0"/>
                  </a:lnTo>
                  <a:lnTo>
                    <a:pt x="40544" y="10353"/>
                  </a:lnTo>
                  <a:lnTo>
                    <a:pt x="31072" y="19059"/>
                  </a:lnTo>
                  <a:lnTo>
                    <a:pt x="24393" y="28926"/>
                  </a:lnTo>
                  <a:lnTo>
                    <a:pt x="21425" y="36839"/>
                  </a:lnTo>
                  <a:lnTo>
                    <a:pt x="19754" y="52301"/>
                  </a:lnTo>
                  <a:lnTo>
                    <a:pt x="24315" y="70288"/>
                  </a:lnTo>
                  <a:lnTo>
                    <a:pt x="27852" y="74372"/>
                  </a:lnTo>
                  <a:lnTo>
                    <a:pt x="59773" y="86521"/>
                  </a:lnTo>
                  <a:lnTo>
                    <a:pt x="102314" y="90970"/>
                  </a:lnTo>
                  <a:lnTo>
                    <a:pt x="142875" y="9206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8" name="SMARTInkShape-3031"/>
            <p:cNvSpPr/>
            <p:nvPr/>
          </p:nvSpPr>
          <p:spPr>
            <a:xfrm>
              <a:off x="4267884" y="4963461"/>
              <a:ext cx="93479" cy="65740"/>
            </a:xfrm>
            <a:custGeom>
              <a:avLst/>
              <a:gdLst/>
              <a:ahLst/>
              <a:cxnLst/>
              <a:rect l="0" t="0" r="0" b="0"/>
              <a:pathLst>
                <a:path w="93479" h="65740">
                  <a:moveTo>
                    <a:pt x="75516" y="37164"/>
                  </a:moveTo>
                  <a:lnTo>
                    <a:pt x="75516" y="32108"/>
                  </a:lnTo>
                  <a:lnTo>
                    <a:pt x="72694" y="26803"/>
                  </a:lnTo>
                  <a:lnTo>
                    <a:pt x="58211" y="6167"/>
                  </a:lnTo>
                  <a:lnTo>
                    <a:pt x="48070" y="2220"/>
                  </a:lnTo>
                  <a:lnTo>
                    <a:pt x="35516" y="0"/>
                  </a:lnTo>
                  <a:lnTo>
                    <a:pt x="20037" y="4398"/>
                  </a:lnTo>
                  <a:lnTo>
                    <a:pt x="10995" y="12371"/>
                  </a:lnTo>
                  <a:lnTo>
                    <a:pt x="4507" y="21911"/>
                  </a:lnTo>
                  <a:lnTo>
                    <a:pt x="854" y="33233"/>
                  </a:lnTo>
                  <a:lnTo>
                    <a:pt x="0" y="40003"/>
                  </a:lnTo>
                  <a:lnTo>
                    <a:pt x="1888" y="42232"/>
                  </a:lnTo>
                  <a:lnTo>
                    <a:pt x="9632" y="44709"/>
                  </a:lnTo>
                  <a:lnTo>
                    <a:pt x="30947" y="46102"/>
                  </a:lnTo>
                  <a:lnTo>
                    <a:pt x="42655" y="43606"/>
                  </a:lnTo>
                  <a:lnTo>
                    <a:pt x="69856" y="29349"/>
                  </a:lnTo>
                  <a:lnTo>
                    <a:pt x="93478" y="9523"/>
                  </a:lnTo>
                  <a:lnTo>
                    <a:pt x="89187" y="13922"/>
                  </a:lnTo>
                  <a:lnTo>
                    <a:pt x="86884" y="19073"/>
                  </a:lnTo>
                  <a:lnTo>
                    <a:pt x="76948" y="48597"/>
                  </a:lnTo>
                  <a:lnTo>
                    <a:pt x="77529" y="52194"/>
                  </a:lnTo>
                  <a:lnTo>
                    <a:pt x="85041" y="6573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79" name="SMARTInkShape-3032"/>
            <p:cNvSpPr/>
            <p:nvPr/>
          </p:nvSpPr>
          <p:spPr>
            <a:xfrm>
              <a:off x="2867025" y="4600575"/>
              <a:ext cx="2190204" cy="786454"/>
            </a:xfrm>
            <a:custGeom>
              <a:avLst/>
              <a:gdLst/>
              <a:ahLst/>
              <a:cxnLst/>
              <a:rect l="0" t="0" r="0" b="0"/>
              <a:pathLst>
                <a:path w="2190204" h="786454">
                  <a:moveTo>
                    <a:pt x="19050" y="104775"/>
                  </a:moveTo>
                  <a:lnTo>
                    <a:pt x="27251" y="112976"/>
                  </a:lnTo>
                  <a:lnTo>
                    <a:pt x="33515" y="155868"/>
                  </a:lnTo>
                  <a:lnTo>
                    <a:pt x="38884" y="186750"/>
                  </a:lnTo>
                  <a:lnTo>
                    <a:pt x="45035" y="231369"/>
                  </a:lnTo>
                  <a:lnTo>
                    <a:pt x="46858" y="267520"/>
                  </a:lnTo>
                  <a:lnTo>
                    <a:pt x="47398" y="305043"/>
                  </a:lnTo>
                  <a:lnTo>
                    <a:pt x="47558" y="342972"/>
                  </a:lnTo>
                  <a:lnTo>
                    <a:pt x="50427" y="381021"/>
                  </a:lnTo>
                  <a:lnTo>
                    <a:pt x="53104" y="406409"/>
                  </a:lnTo>
                  <a:lnTo>
                    <a:pt x="49719" y="447678"/>
                  </a:lnTo>
                  <a:lnTo>
                    <a:pt x="48556" y="485071"/>
                  </a:lnTo>
                  <a:lnTo>
                    <a:pt x="50861" y="526384"/>
                  </a:lnTo>
                  <a:lnTo>
                    <a:pt x="54355" y="565207"/>
                  </a:lnTo>
                  <a:lnTo>
                    <a:pt x="56322" y="607030"/>
                  </a:lnTo>
                  <a:lnTo>
                    <a:pt x="57963" y="650936"/>
                  </a:lnTo>
                  <a:lnTo>
                    <a:pt x="67463" y="695768"/>
                  </a:lnTo>
                  <a:lnTo>
                    <a:pt x="88946" y="734745"/>
                  </a:lnTo>
                  <a:lnTo>
                    <a:pt x="103737" y="739303"/>
                  </a:lnTo>
                  <a:lnTo>
                    <a:pt x="147834" y="741412"/>
                  </a:lnTo>
                  <a:lnTo>
                    <a:pt x="189617" y="736261"/>
                  </a:lnTo>
                  <a:lnTo>
                    <a:pt x="227502" y="734686"/>
                  </a:lnTo>
                  <a:lnTo>
                    <a:pt x="260567" y="731163"/>
                  </a:lnTo>
                  <a:lnTo>
                    <a:pt x="302983" y="726052"/>
                  </a:lnTo>
                  <a:lnTo>
                    <a:pt x="345184" y="724538"/>
                  </a:lnTo>
                  <a:lnTo>
                    <a:pt x="388379" y="724089"/>
                  </a:lnTo>
                  <a:lnTo>
                    <a:pt x="430812" y="723956"/>
                  </a:lnTo>
                  <a:lnTo>
                    <a:pt x="476898" y="723916"/>
                  </a:lnTo>
                  <a:lnTo>
                    <a:pt x="524067" y="721083"/>
                  </a:lnTo>
                  <a:lnTo>
                    <a:pt x="571557" y="719185"/>
                  </a:lnTo>
                  <a:lnTo>
                    <a:pt x="604334" y="721804"/>
                  </a:lnTo>
                  <a:lnTo>
                    <a:pt x="640068" y="722969"/>
                  </a:lnTo>
                  <a:lnTo>
                    <a:pt x="674294" y="723486"/>
                  </a:lnTo>
                  <a:lnTo>
                    <a:pt x="708203" y="723716"/>
                  </a:lnTo>
                  <a:lnTo>
                    <a:pt x="744440" y="723819"/>
                  </a:lnTo>
                  <a:lnTo>
                    <a:pt x="781712" y="723864"/>
                  </a:lnTo>
                  <a:lnTo>
                    <a:pt x="819445" y="723884"/>
                  </a:lnTo>
                  <a:lnTo>
                    <a:pt x="857381" y="723893"/>
                  </a:lnTo>
                  <a:lnTo>
                    <a:pt x="895408" y="726719"/>
                  </a:lnTo>
                  <a:lnTo>
                    <a:pt x="933476" y="730445"/>
                  </a:lnTo>
                  <a:lnTo>
                    <a:pt x="971562" y="732101"/>
                  </a:lnTo>
                  <a:lnTo>
                    <a:pt x="1009655" y="735659"/>
                  </a:lnTo>
                  <a:lnTo>
                    <a:pt x="1047752" y="739710"/>
                  </a:lnTo>
                  <a:lnTo>
                    <a:pt x="1085851" y="741509"/>
                  </a:lnTo>
                  <a:lnTo>
                    <a:pt x="1123951" y="742310"/>
                  </a:lnTo>
                  <a:lnTo>
                    <a:pt x="1163109" y="743724"/>
                  </a:lnTo>
                  <a:lnTo>
                    <a:pt x="1205207" y="747880"/>
                  </a:lnTo>
                  <a:lnTo>
                    <a:pt x="1245789" y="750432"/>
                  </a:lnTo>
                  <a:lnTo>
                    <a:pt x="1284992" y="751567"/>
                  </a:lnTo>
                  <a:lnTo>
                    <a:pt x="1323583" y="752072"/>
                  </a:lnTo>
                  <a:lnTo>
                    <a:pt x="1361901" y="755118"/>
                  </a:lnTo>
                  <a:lnTo>
                    <a:pt x="1400097" y="758941"/>
                  </a:lnTo>
                  <a:lnTo>
                    <a:pt x="1438241" y="760641"/>
                  </a:lnTo>
                  <a:lnTo>
                    <a:pt x="1476359" y="764218"/>
                  </a:lnTo>
                  <a:lnTo>
                    <a:pt x="1513410" y="768278"/>
                  </a:lnTo>
                  <a:lnTo>
                    <a:pt x="1547516" y="770082"/>
                  </a:lnTo>
                  <a:lnTo>
                    <a:pt x="1583135" y="773705"/>
                  </a:lnTo>
                  <a:lnTo>
                    <a:pt x="1619074" y="777786"/>
                  </a:lnTo>
                  <a:lnTo>
                    <a:pt x="1652686" y="779600"/>
                  </a:lnTo>
                  <a:lnTo>
                    <a:pt x="1688085" y="780405"/>
                  </a:lnTo>
                  <a:lnTo>
                    <a:pt x="1722868" y="781821"/>
                  </a:lnTo>
                  <a:lnTo>
                    <a:pt x="1767309" y="786453"/>
                  </a:lnTo>
                  <a:lnTo>
                    <a:pt x="1812462" y="783121"/>
                  </a:lnTo>
                  <a:lnTo>
                    <a:pt x="1852064" y="781664"/>
                  </a:lnTo>
                  <a:lnTo>
                    <a:pt x="1897248" y="778349"/>
                  </a:lnTo>
                  <a:lnTo>
                    <a:pt x="1936512" y="772873"/>
                  </a:lnTo>
                  <a:lnTo>
                    <a:pt x="1963020" y="766868"/>
                  </a:lnTo>
                  <a:lnTo>
                    <a:pt x="2006968" y="740149"/>
                  </a:lnTo>
                  <a:lnTo>
                    <a:pt x="2047320" y="701475"/>
                  </a:lnTo>
                  <a:lnTo>
                    <a:pt x="2070641" y="668572"/>
                  </a:lnTo>
                  <a:lnTo>
                    <a:pt x="2084253" y="630248"/>
                  </a:lnTo>
                  <a:lnTo>
                    <a:pt x="2094990" y="587142"/>
                  </a:lnTo>
                  <a:lnTo>
                    <a:pt x="2104875" y="551442"/>
                  </a:lnTo>
                  <a:lnTo>
                    <a:pt x="2117695" y="506507"/>
                  </a:lnTo>
                  <a:lnTo>
                    <a:pt x="2130420" y="460511"/>
                  </a:lnTo>
                  <a:lnTo>
                    <a:pt x="2143124" y="419754"/>
                  </a:lnTo>
                  <a:lnTo>
                    <a:pt x="2155825" y="376073"/>
                  </a:lnTo>
                  <a:lnTo>
                    <a:pt x="2161979" y="334283"/>
                  </a:lnTo>
                  <a:lnTo>
                    <a:pt x="2175266" y="290926"/>
                  </a:lnTo>
                  <a:lnTo>
                    <a:pt x="2186594" y="245340"/>
                  </a:lnTo>
                  <a:lnTo>
                    <a:pt x="2190203" y="207574"/>
                  </a:lnTo>
                  <a:lnTo>
                    <a:pt x="2182501" y="170540"/>
                  </a:lnTo>
                  <a:lnTo>
                    <a:pt x="2170503" y="160110"/>
                  </a:lnTo>
                  <a:lnTo>
                    <a:pt x="2139948" y="145159"/>
                  </a:lnTo>
                  <a:lnTo>
                    <a:pt x="2104084" y="136849"/>
                  </a:lnTo>
                  <a:lnTo>
                    <a:pt x="2059094" y="128985"/>
                  </a:lnTo>
                  <a:lnTo>
                    <a:pt x="2012031" y="123786"/>
                  </a:lnTo>
                  <a:lnTo>
                    <a:pt x="1973519" y="117581"/>
                  </a:lnTo>
                  <a:lnTo>
                    <a:pt x="1929065" y="115272"/>
                  </a:lnTo>
                  <a:lnTo>
                    <a:pt x="1882380" y="113530"/>
                  </a:lnTo>
                  <a:lnTo>
                    <a:pt x="1850849" y="109372"/>
                  </a:lnTo>
                  <a:lnTo>
                    <a:pt x="1816375" y="106818"/>
                  </a:lnTo>
                  <a:lnTo>
                    <a:pt x="1779886" y="105683"/>
                  </a:lnTo>
                  <a:lnTo>
                    <a:pt x="1742502" y="105178"/>
                  </a:lnTo>
                  <a:lnTo>
                    <a:pt x="1707543" y="102132"/>
                  </a:lnTo>
                  <a:lnTo>
                    <a:pt x="1672250" y="98309"/>
                  </a:lnTo>
                  <a:lnTo>
                    <a:pt x="1631869" y="96610"/>
                  </a:lnTo>
                  <a:lnTo>
                    <a:pt x="1592050" y="93032"/>
                  </a:lnTo>
                  <a:lnTo>
                    <a:pt x="1552128" y="88972"/>
                  </a:lnTo>
                  <a:lnTo>
                    <a:pt x="1509690" y="87168"/>
                  </a:lnTo>
                  <a:lnTo>
                    <a:pt x="1468957" y="83545"/>
                  </a:lnTo>
                  <a:lnTo>
                    <a:pt x="1428628" y="79464"/>
                  </a:lnTo>
                  <a:lnTo>
                    <a:pt x="1386010" y="77651"/>
                  </a:lnTo>
                  <a:lnTo>
                    <a:pt x="1342373" y="76845"/>
                  </a:lnTo>
                  <a:lnTo>
                    <a:pt x="1298285" y="75428"/>
                  </a:lnTo>
                  <a:lnTo>
                    <a:pt x="1253996" y="71271"/>
                  </a:lnTo>
                  <a:lnTo>
                    <a:pt x="1212440" y="68718"/>
                  </a:lnTo>
                  <a:lnTo>
                    <a:pt x="1171746" y="66525"/>
                  </a:lnTo>
                  <a:lnTo>
                    <a:pt x="1128965" y="62022"/>
                  </a:lnTo>
                  <a:lnTo>
                    <a:pt x="1088079" y="59315"/>
                  </a:lnTo>
                  <a:lnTo>
                    <a:pt x="1047682" y="57054"/>
                  </a:lnTo>
                  <a:lnTo>
                    <a:pt x="1005034" y="52521"/>
                  </a:lnTo>
                  <a:lnTo>
                    <a:pt x="964207" y="49801"/>
                  </a:lnTo>
                  <a:lnTo>
                    <a:pt x="924895" y="48592"/>
                  </a:lnTo>
                  <a:lnTo>
                    <a:pt x="886256" y="48055"/>
                  </a:lnTo>
                  <a:lnTo>
                    <a:pt x="845094" y="44994"/>
                  </a:lnTo>
                  <a:lnTo>
                    <a:pt x="803164" y="41164"/>
                  </a:lnTo>
                  <a:lnTo>
                    <a:pt x="763362" y="39462"/>
                  </a:lnTo>
                  <a:lnTo>
                    <a:pt x="724505" y="38705"/>
                  </a:lnTo>
                  <a:lnTo>
                    <a:pt x="686069" y="37311"/>
                  </a:lnTo>
                  <a:lnTo>
                    <a:pt x="647819" y="33163"/>
                  </a:lnTo>
                  <a:lnTo>
                    <a:pt x="609653" y="30614"/>
                  </a:lnTo>
                  <a:lnTo>
                    <a:pt x="572582" y="29481"/>
                  </a:lnTo>
                  <a:lnTo>
                    <a:pt x="538467" y="28978"/>
                  </a:lnTo>
                  <a:lnTo>
                    <a:pt x="502844" y="25932"/>
                  </a:lnTo>
                  <a:lnTo>
                    <a:pt x="466903" y="22109"/>
                  </a:lnTo>
                  <a:lnTo>
                    <a:pt x="433290" y="20410"/>
                  </a:lnTo>
                  <a:lnTo>
                    <a:pt x="397890" y="19654"/>
                  </a:lnTo>
                  <a:lnTo>
                    <a:pt x="362048" y="18260"/>
                  </a:lnTo>
                  <a:lnTo>
                    <a:pt x="328480" y="14113"/>
                  </a:lnTo>
                  <a:lnTo>
                    <a:pt x="295922" y="11564"/>
                  </a:lnTo>
                  <a:lnTo>
                    <a:pt x="250664" y="10129"/>
                  </a:lnTo>
                  <a:lnTo>
                    <a:pt x="210443" y="9704"/>
                  </a:lnTo>
                  <a:lnTo>
                    <a:pt x="171715" y="9578"/>
                  </a:lnTo>
                  <a:lnTo>
                    <a:pt x="133428" y="9541"/>
                  </a:lnTo>
                  <a:lnTo>
                    <a:pt x="87622" y="9528"/>
                  </a:lnTo>
                  <a:lnTo>
                    <a:pt x="42512" y="2980"/>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291" name="SMARTInkShape-Group397"/>
          <p:cNvGrpSpPr/>
          <p:nvPr/>
        </p:nvGrpSpPr>
        <p:grpSpPr>
          <a:xfrm>
            <a:off x="5173826" y="4955761"/>
            <a:ext cx="3960650" cy="349665"/>
            <a:chOff x="5173826" y="4955761"/>
            <a:chExt cx="3960650" cy="349665"/>
          </a:xfrm>
        </p:grpSpPr>
        <p:sp>
          <p:nvSpPr>
            <p:cNvPr id="2281" name="SMARTInkShape-3033"/>
            <p:cNvSpPr/>
            <p:nvPr/>
          </p:nvSpPr>
          <p:spPr>
            <a:xfrm>
              <a:off x="5173826" y="5076825"/>
              <a:ext cx="2017125" cy="180976"/>
            </a:xfrm>
            <a:custGeom>
              <a:avLst/>
              <a:gdLst/>
              <a:ahLst/>
              <a:cxnLst/>
              <a:rect l="0" t="0" r="0" b="0"/>
              <a:pathLst>
                <a:path w="2017125" h="180976">
                  <a:moveTo>
                    <a:pt x="26824" y="0"/>
                  </a:moveTo>
                  <a:lnTo>
                    <a:pt x="12635" y="0"/>
                  </a:lnTo>
                  <a:lnTo>
                    <a:pt x="7112" y="2822"/>
                  </a:lnTo>
                  <a:lnTo>
                    <a:pt x="0" y="8201"/>
                  </a:lnTo>
                  <a:lnTo>
                    <a:pt x="474" y="8642"/>
                  </a:lnTo>
                  <a:lnTo>
                    <a:pt x="43982" y="9473"/>
                  </a:lnTo>
                  <a:lnTo>
                    <a:pt x="91244" y="9515"/>
                  </a:lnTo>
                  <a:lnTo>
                    <a:pt x="136575" y="9522"/>
                  </a:lnTo>
                  <a:lnTo>
                    <a:pt x="180111" y="14581"/>
                  </a:lnTo>
                  <a:lnTo>
                    <a:pt x="224878" y="17726"/>
                  </a:lnTo>
                  <a:lnTo>
                    <a:pt x="271656" y="18658"/>
                  </a:lnTo>
                  <a:lnTo>
                    <a:pt x="319030" y="23990"/>
                  </a:lnTo>
                  <a:lnTo>
                    <a:pt x="353543" y="26537"/>
                  </a:lnTo>
                  <a:lnTo>
                    <a:pt x="388991" y="27669"/>
                  </a:lnTo>
                  <a:lnTo>
                    <a:pt x="422384" y="28173"/>
                  </a:lnTo>
                  <a:lnTo>
                    <a:pt x="457687" y="28396"/>
                  </a:lnTo>
                  <a:lnTo>
                    <a:pt x="495602" y="29554"/>
                  </a:lnTo>
                  <a:lnTo>
                    <a:pt x="537148" y="33596"/>
                  </a:lnTo>
                  <a:lnTo>
                    <a:pt x="577485" y="36099"/>
                  </a:lnTo>
                  <a:lnTo>
                    <a:pt x="617638" y="37211"/>
                  </a:lnTo>
                  <a:lnTo>
                    <a:pt x="660177" y="37705"/>
                  </a:lnTo>
                  <a:lnTo>
                    <a:pt x="703778" y="37924"/>
                  </a:lnTo>
                  <a:lnTo>
                    <a:pt x="746792" y="39080"/>
                  </a:lnTo>
                  <a:lnTo>
                    <a:pt x="787076" y="43122"/>
                  </a:lnTo>
                  <a:lnTo>
                    <a:pt x="831792" y="45624"/>
                  </a:lnTo>
                  <a:lnTo>
                    <a:pt x="878829" y="46736"/>
                  </a:lnTo>
                  <a:lnTo>
                    <a:pt x="924429" y="47230"/>
                  </a:lnTo>
                  <a:lnTo>
                    <a:pt x="948019" y="47361"/>
                  </a:lnTo>
                  <a:lnTo>
                    <a:pt x="972212" y="47449"/>
                  </a:lnTo>
                  <a:lnTo>
                    <a:pt x="996808" y="47508"/>
                  </a:lnTo>
                  <a:lnTo>
                    <a:pt x="1043891" y="50395"/>
                  </a:lnTo>
                  <a:lnTo>
                    <a:pt x="1089513" y="54148"/>
                  </a:lnTo>
                  <a:lnTo>
                    <a:pt x="1134483" y="55816"/>
                  </a:lnTo>
                  <a:lnTo>
                    <a:pt x="1181986" y="59379"/>
                  </a:lnTo>
                  <a:lnTo>
                    <a:pt x="1206507" y="61811"/>
                  </a:lnTo>
                  <a:lnTo>
                    <a:pt x="1253508" y="64514"/>
                  </a:lnTo>
                  <a:lnTo>
                    <a:pt x="1299092" y="65714"/>
                  </a:lnTo>
                  <a:lnTo>
                    <a:pt x="1344046" y="66248"/>
                  </a:lnTo>
                  <a:lnTo>
                    <a:pt x="1388720" y="69307"/>
                  </a:lnTo>
                  <a:lnTo>
                    <a:pt x="1432211" y="74195"/>
                  </a:lnTo>
                  <a:lnTo>
                    <a:pt x="1472707" y="79895"/>
                  </a:lnTo>
                  <a:lnTo>
                    <a:pt x="1514694" y="83134"/>
                  </a:lnTo>
                  <a:lnTo>
                    <a:pt x="1556992" y="85632"/>
                  </a:lnTo>
                  <a:lnTo>
                    <a:pt x="1596957" y="90270"/>
                  </a:lnTo>
                  <a:lnTo>
                    <a:pt x="1635885" y="93037"/>
                  </a:lnTo>
                  <a:lnTo>
                    <a:pt x="1673296" y="94266"/>
                  </a:lnTo>
                  <a:lnTo>
                    <a:pt x="1707562" y="94813"/>
                  </a:lnTo>
                  <a:lnTo>
                    <a:pt x="1740429" y="97879"/>
                  </a:lnTo>
                  <a:lnTo>
                    <a:pt x="1772677" y="101709"/>
                  </a:lnTo>
                  <a:lnTo>
                    <a:pt x="1819522" y="103867"/>
                  </a:lnTo>
                  <a:lnTo>
                    <a:pt x="1862802" y="104506"/>
                  </a:lnTo>
                  <a:lnTo>
                    <a:pt x="1896914" y="104655"/>
                  </a:lnTo>
                  <a:lnTo>
                    <a:pt x="1936650" y="104739"/>
                  </a:lnTo>
                  <a:lnTo>
                    <a:pt x="1984008" y="104768"/>
                  </a:lnTo>
                  <a:lnTo>
                    <a:pt x="2012714" y="104774"/>
                  </a:lnTo>
                  <a:lnTo>
                    <a:pt x="2014326" y="103716"/>
                  </a:lnTo>
                  <a:lnTo>
                    <a:pt x="2015400" y="101953"/>
                  </a:lnTo>
                  <a:lnTo>
                    <a:pt x="2016913" y="94414"/>
                  </a:lnTo>
                  <a:lnTo>
                    <a:pt x="2017124" y="91518"/>
                  </a:lnTo>
                  <a:lnTo>
                    <a:pt x="2012366" y="77329"/>
                  </a:lnTo>
                  <a:lnTo>
                    <a:pt x="2009861" y="73778"/>
                  </a:lnTo>
                  <a:lnTo>
                    <a:pt x="1968174" y="46368"/>
                  </a:lnTo>
                  <a:lnTo>
                    <a:pt x="1946475" y="33848"/>
                  </a:lnTo>
                  <a:lnTo>
                    <a:pt x="1936219" y="28802"/>
                  </a:lnTo>
                  <a:lnTo>
                    <a:pt x="1915210" y="13960"/>
                  </a:lnTo>
                  <a:lnTo>
                    <a:pt x="1903971" y="10839"/>
                  </a:lnTo>
                  <a:lnTo>
                    <a:pt x="1895749" y="9784"/>
                  </a:lnTo>
                  <a:lnTo>
                    <a:pt x="1904437" y="9603"/>
                  </a:lnTo>
                  <a:lnTo>
                    <a:pt x="1911891" y="12381"/>
                  </a:lnTo>
                  <a:lnTo>
                    <a:pt x="1935413" y="22789"/>
                  </a:lnTo>
                  <a:lnTo>
                    <a:pt x="1979922" y="38174"/>
                  </a:lnTo>
                  <a:lnTo>
                    <a:pt x="1995534" y="44483"/>
                  </a:lnTo>
                  <a:lnTo>
                    <a:pt x="2011436" y="60330"/>
                  </a:lnTo>
                  <a:lnTo>
                    <a:pt x="2012415" y="64561"/>
                  </a:lnTo>
                  <a:lnTo>
                    <a:pt x="2010681" y="74908"/>
                  </a:lnTo>
                  <a:lnTo>
                    <a:pt x="2003561" y="83740"/>
                  </a:lnTo>
                  <a:lnTo>
                    <a:pt x="1961993" y="122501"/>
                  </a:lnTo>
                  <a:lnTo>
                    <a:pt x="1893724" y="1809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2" name="SMARTInkShape-3034"/>
            <p:cNvSpPr/>
            <p:nvPr/>
          </p:nvSpPr>
          <p:spPr>
            <a:xfrm>
              <a:off x="8801100" y="4962940"/>
              <a:ext cx="333376" cy="14598"/>
            </a:xfrm>
            <a:custGeom>
              <a:avLst/>
              <a:gdLst/>
              <a:ahLst/>
              <a:cxnLst/>
              <a:rect l="0" t="0" r="0" b="0"/>
              <a:pathLst>
                <a:path w="333376" h="14598">
                  <a:moveTo>
                    <a:pt x="0" y="9110"/>
                  </a:moveTo>
                  <a:lnTo>
                    <a:pt x="9721" y="10168"/>
                  </a:lnTo>
                  <a:lnTo>
                    <a:pt x="30397" y="14597"/>
                  </a:lnTo>
                  <a:lnTo>
                    <a:pt x="68171" y="10508"/>
                  </a:lnTo>
                  <a:lnTo>
                    <a:pt x="100149" y="8673"/>
                  </a:lnTo>
                  <a:lnTo>
                    <a:pt x="135527" y="4330"/>
                  </a:lnTo>
                  <a:lnTo>
                    <a:pt x="175975" y="991"/>
                  </a:lnTo>
                  <a:lnTo>
                    <a:pt x="213125" y="0"/>
                  </a:lnTo>
                  <a:lnTo>
                    <a:pt x="258116" y="726"/>
                  </a:lnTo>
                  <a:lnTo>
                    <a:pt x="297435" y="6156"/>
                  </a:lnTo>
                  <a:lnTo>
                    <a:pt x="333375" y="911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3" name="SMARTInkShape-3035"/>
            <p:cNvSpPr/>
            <p:nvPr/>
          </p:nvSpPr>
          <p:spPr>
            <a:xfrm>
              <a:off x="7588385" y="5126607"/>
              <a:ext cx="94921" cy="140719"/>
            </a:xfrm>
            <a:custGeom>
              <a:avLst/>
              <a:gdLst/>
              <a:ahLst/>
              <a:cxnLst/>
              <a:rect l="0" t="0" r="0" b="0"/>
              <a:pathLst>
                <a:path w="94921" h="140719">
                  <a:moveTo>
                    <a:pt x="12565" y="93093"/>
                  </a:moveTo>
                  <a:lnTo>
                    <a:pt x="37474" y="92035"/>
                  </a:lnTo>
                  <a:lnTo>
                    <a:pt x="53269" y="88037"/>
                  </a:lnTo>
                  <a:lnTo>
                    <a:pt x="65228" y="79910"/>
                  </a:lnTo>
                  <a:lnTo>
                    <a:pt x="86585" y="57446"/>
                  </a:lnTo>
                  <a:lnTo>
                    <a:pt x="93088" y="42325"/>
                  </a:lnTo>
                  <a:lnTo>
                    <a:pt x="94920" y="27138"/>
                  </a:lnTo>
                  <a:lnTo>
                    <a:pt x="89785" y="5124"/>
                  </a:lnTo>
                  <a:lnTo>
                    <a:pt x="86270" y="2697"/>
                  </a:lnTo>
                  <a:lnTo>
                    <a:pt x="73898" y="0"/>
                  </a:lnTo>
                  <a:lnTo>
                    <a:pt x="60638" y="1624"/>
                  </a:lnTo>
                  <a:lnTo>
                    <a:pt x="34878" y="11290"/>
                  </a:lnTo>
                  <a:lnTo>
                    <a:pt x="15766" y="30402"/>
                  </a:lnTo>
                  <a:lnTo>
                    <a:pt x="1755" y="56174"/>
                  </a:lnTo>
                  <a:lnTo>
                    <a:pt x="0" y="71745"/>
                  </a:lnTo>
                  <a:lnTo>
                    <a:pt x="3805" y="86780"/>
                  </a:lnTo>
                  <a:lnTo>
                    <a:pt x="12553" y="104046"/>
                  </a:lnTo>
                  <a:lnTo>
                    <a:pt x="60190" y="14071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4" name="SMARTInkShape-3036"/>
            <p:cNvSpPr/>
            <p:nvPr/>
          </p:nvSpPr>
          <p:spPr>
            <a:xfrm>
              <a:off x="7896225" y="5114925"/>
              <a:ext cx="47626" cy="19051"/>
            </a:xfrm>
            <a:custGeom>
              <a:avLst/>
              <a:gdLst/>
              <a:ahLst/>
              <a:cxnLst/>
              <a:rect l="0" t="0" r="0" b="0"/>
              <a:pathLst>
                <a:path w="47626" h="19051">
                  <a:moveTo>
                    <a:pt x="0" y="19050"/>
                  </a:moveTo>
                  <a:lnTo>
                    <a:pt x="8663" y="11446"/>
                  </a:lnTo>
                  <a:lnTo>
                    <a:pt x="23851" y="3862"/>
                  </a:ln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5" name="SMARTInkShape-3037"/>
            <p:cNvSpPr/>
            <p:nvPr/>
          </p:nvSpPr>
          <p:spPr>
            <a:xfrm>
              <a:off x="7467761" y="5048250"/>
              <a:ext cx="95090" cy="232284"/>
            </a:xfrm>
            <a:custGeom>
              <a:avLst/>
              <a:gdLst/>
              <a:ahLst/>
              <a:cxnLst/>
              <a:rect l="0" t="0" r="0" b="0"/>
              <a:pathLst>
                <a:path w="95090" h="232284">
                  <a:moveTo>
                    <a:pt x="37939" y="38100"/>
                  </a:moveTo>
                  <a:lnTo>
                    <a:pt x="32883" y="74728"/>
                  </a:lnTo>
                  <a:lnTo>
                    <a:pt x="29738" y="114452"/>
                  </a:lnTo>
                  <a:lnTo>
                    <a:pt x="29734" y="154586"/>
                  </a:lnTo>
                  <a:lnTo>
                    <a:pt x="36005" y="195440"/>
                  </a:lnTo>
                  <a:lnTo>
                    <a:pt x="36021" y="209629"/>
                  </a:lnTo>
                  <a:lnTo>
                    <a:pt x="29222" y="232283"/>
                  </a:lnTo>
                  <a:lnTo>
                    <a:pt x="28952" y="232115"/>
                  </a:lnTo>
                  <a:lnTo>
                    <a:pt x="28773" y="230942"/>
                  </a:lnTo>
                  <a:lnTo>
                    <a:pt x="12189" y="188640"/>
                  </a:lnTo>
                  <a:lnTo>
                    <a:pt x="2592" y="152033"/>
                  </a:lnTo>
                  <a:lnTo>
                    <a:pt x="654" y="118072"/>
                  </a:lnTo>
                  <a:lnTo>
                    <a:pt x="0" y="74357"/>
                  </a:lnTo>
                  <a:lnTo>
                    <a:pt x="4943" y="47079"/>
                  </a:lnTo>
                  <a:lnTo>
                    <a:pt x="13044" y="33977"/>
                  </a:lnTo>
                  <a:lnTo>
                    <a:pt x="35491" y="16942"/>
                  </a:lnTo>
                  <a:lnTo>
                    <a:pt x="54029" y="6666"/>
                  </a:lnTo>
                  <a:lnTo>
                    <a:pt x="95089"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6" name="SMARTInkShape-3038"/>
            <p:cNvSpPr/>
            <p:nvPr/>
          </p:nvSpPr>
          <p:spPr>
            <a:xfrm>
              <a:off x="7735281" y="5124877"/>
              <a:ext cx="110454" cy="171024"/>
            </a:xfrm>
            <a:custGeom>
              <a:avLst/>
              <a:gdLst/>
              <a:ahLst/>
              <a:cxnLst/>
              <a:rect l="0" t="0" r="0" b="0"/>
              <a:pathLst>
                <a:path w="110454" h="171024">
                  <a:moveTo>
                    <a:pt x="65694" y="18623"/>
                  </a:moveTo>
                  <a:lnTo>
                    <a:pt x="65694" y="13567"/>
                  </a:lnTo>
                  <a:lnTo>
                    <a:pt x="64636" y="12077"/>
                  </a:lnTo>
                  <a:lnTo>
                    <a:pt x="62872" y="11084"/>
                  </a:lnTo>
                  <a:lnTo>
                    <a:pt x="60638" y="10422"/>
                  </a:lnTo>
                  <a:lnTo>
                    <a:pt x="59148" y="8922"/>
                  </a:lnTo>
                  <a:lnTo>
                    <a:pt x="57493" y="4434"/>
                  </a:lnTo>
                  <a:lnTo>
                    <a:pt x="55994" y="2813"/>
                  </a:lnTo>
                  <a:lnTo>
                    <a:pt x="51505" y="1013"/>
                  </a:lnTo>
                  <a:lnTo>
                    <a:pt x="37972" y="0"/>
                  </a:lnTo>
                  <a:lnTo>
                    <a:pt x="29384" y="2584"/>
                  </a:lnTo>
                  <a:lnTo>
                    <a:pt x="10191" y="17924"/>
                  </a:lnTo>
                  <a:lnTo>
                    <a:pt x="3985" y="29249"/>
                  </a:lnTo>
                  <a:lnTo>
                    <a:pt x="0" y="48709"/>
                  </a:lnTo>
                  <a:lnTo>
                    <a:pt x="2848" y="53497"/>
                  </a:lnTo>
                  <a:lnTo>
                    <a:pt x="38878" y="82534"/>
                  </a:lnTo>
                  <a:lnTo>
                    <a:pt x="54129" y="89361"/>
                  </a:lnTo>
                  <a:lnTo>
                    <a:pt x="77436" y="98849"/>
                  </a:lnTo>
                  <a:lnTo>
                    <a:pt x="103644" y="115962"/>
                  </a:lnTo>
                  <a:lnTo>
                    <a:pt x="109019" y="122915"/>
                  </a:lnTo>
                  <a:lnTo>
                    <a:pt x="110453" y="126251"/>
                  </a:lnTo>
                  <a:lnTo>
                    <a:pt x="110349" y="129534"/>
                  </a:lnTo>
                  <a:lnTo>
                    <a:pt x="107413" y="136003"/>
                  </a:lnTo>
                  <a:lnTo>
                    <a:pt x="89697" y="150651"/>
                  </a:lnTo>
                  <a:lnTo>
                    <a:pt x="76009" y="156677"/>
                  </a:lnTo>
                  <a:lnTo>
                    <a:pt x="27594" y="17102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7" name="SMARTInkShape-3039"/>
            <p:cNvSpPr/>
            <p:nvPr/>
          </p:nvSpPr>
          <p:spPr>
            <a:xfrm>
              <a:off x="8372475" y="5095875"/>
              <a:ext cx="47626" cy="112625"/>
            </a:xfrm>
            <a:custGeom>
              <a:avLst/>
              <a:gdLst/>
              <a:ahLst/>
              <a:cxnLst/>
              <a:rect l="0" t="0" r="0" b="0"/>
              <a:pathLst>
                <a:path w="47626" h="112625">
                  <a:moveTo>
                    <a:pt x="0" y="28575"/>
                  </a:moveTo>
                  <a:lnTo>
                    <a:pt x="0" y="38688"/>
                  </a:lnTo>
                  <a:lnTo>
                    <a:pt x="2822" y="46475"/>
                  </a:lnTo>
                  <a:lnTo>
                    <a:pt x="22390" y="91242"/>
                  </a:lnTo>
                  <a:lnTo>
                    <a:pt x="28411" y="103160"/>
                  </a:lnTo>
                  <a:lnTo>
                    <a:pt x="36615" y="112624"/>
                  </a:lnTo>
                  <a:lnTo>
                    <a:pt x="37110" y="112125"/>
                  </a:lnTo>
                  <a:lnTo>
                    <a:pt x="37660" y="108747"/>
                  </a:lnTo>
                  <a:lnTo>
                    <a:pt x="23944" y="71456"/>
                  </a:lnTo>
                  <a:lnTo>
                    <a:pt x="27756" y="33007"/>
                  </a:ln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8" name="SMARTInkShape-3040"/>
            <p:cNvSpPr/>
            <p:nvPr/>
          </p:nvSpPr>
          <p:spPr>
            <a:xfrm>
              <a:off x="8012923" y="5126961"/>
              <a:ext cx="292878" cy="102265"/>
            </a:xfrm>
            <a:custGeom>
              <a:avLst/>
              <a:gdLst/>
              <a:ahLst/>
              <a:cxnLst/>
              <a:rect l="0" t="0" r="0" b="0"/>
              <a:pathLst>
                <a:path w="292878" h="102265">
                  <a:moveTo>
                    <a:pt x="83327" y="45114"/>
                  </a:moveTo>
                  <a:lnTo>
                    <a:pt x="83327" y="31857"/>
                  </a:lnTo>
                  <a:lnTo>
                    <a:pt x="80505" y="25816"/>
                  </a:lnTo>
                  <a:lnTo>
                    <a:pt x="78271" y="22724"/>
                  </a:lnTo>
                  <a:lnTo>
                    <a:pt x="65013" y="13315"/>
                  </a:lnTo>
                  <a:lnTo>
                    <a:pt x="52736" y="8881"/>
                  </a:lnTo>
                  <a:lnTo>
                    <a:pt x="42919" y="10666"/>
                  </a:lnTo>
                  <a:lnTo>
                    <a:pt x="37339" y="12624"/>
                  </a:lnTo>
                  <a:lnTo>
                    <a:pt x="19371" y="30549"/>
                  </a:lnTo>
                  <a:lnTo>
                    <a:pt x="2999" y="62933"/>
                  </a:lnTo>
                  <a:lnTo>
                    <a:pt x="0" y="73495"/>
                  </a:lnTo>
                  <a:lnTo>
                    <a:pt x="259" y="77793"/>
                  </a:lnTo>
                  <a:lnTo>
                    <a:pt x="6014" y="90562"/>
                  </a:lnTo>
                  <a:lnTo>
                    <a:pt x="21966" y="92094"/>
                  </a:lnTo>
                  <a:lnTo>
                    <a:pt x="41745" y="87492"/>
                  </a:lnTo>
                  <a:lnTo>
                    <a:pt x="70939" y="65877"/>
                  </a:lnTo>
                  <a:lnTo>
                    <a:pt x="88241" y="48515"/>
                  </a:lnTo>
                  <a:lnTo>
                    <a:pt x="92245" y="37501"/>
                  </a:lnTo>
                  <a:lnTo>
                    <a:pt x="92447" y="37921"/>
                  </a:lnTo>
                  <a:lnTo>
                    <a:pt x="97855" y="59127"/>
                  </a:lnTo>
                  <a:lnTo>
                    <a:pt x="106094" y="79487"/>
                  </a:lnTo>
                  <a:lnTo>
                    <a:pt x="112142" y="86849"/>
                  </a:lnTo>
                  <a:lnTo>
                    <a:pt x="118359" y="90122"/>
                  </a:lnTo>
                  <a:lnTo>
                    <a:pt x="124649" y="91576"/>
                  </a:lnTo>
                  <a:lnTo>
                    <a:pt x="144254" y="87338"/>
                  </a:lnTo>
                  <a:lnTo>
                    <a:pt x="152740" y="82225"/>
                  </a:lnTo>
                  <a:lnTo>
                    <a:pt x="157568" y="74308"/>
                  </a:lnTo>
                  <a:lnTo>
                    <a:pt x="166470" y="46178"/>
                  </a:lnTo>
                  <a:lnTo>
                    <a:pt x="168951" y="12719"/>
                  </a:lnTo>
                  <a:lnTo>
                    <a:pt x="171869" y="29406"/>
                  </a:lnTo>
                  <a:lnTo>
                    <a:pt x="182309" y="57181"/>
                  </a:lnTo>
                  <a:lnTo>
                    <a:pt x="193993" y="69174"/>
                  </a:lnTo>
                  <a:lnTo>
                    <a:pt x="212778" y="79055"/>
                  </a:lnTo>
                  <a:lnTo>
                    <a:pt x="228607" y="82392"/>
                  </a:lnTo>
                  <a:lnTo>
                    <a:pt x="238207" y="77204"/>
                  </a:lnTo>
                  <a:lnTo>
                    <a:pt x="247412" y="68902"/>
                  </a:lnTo>
                  <a:lnTo>
                    <a:pt x="253653" y="56161"/>
                  </a:lnTo>
                  <a:lnTo>
                    <a:pt x="261885" y="27305"/>
                  </a:lnTo>
                  <a:lnTo>
                    <a:pt x="264286" y="14974"/>
                  </a:lnTo>
                  <a:lnTo>
                    <a:pt x="272361" y="0"/>
                  </a:lnTo>
                  <a:lnTo>
                    <a:pt x="272850" y="221"/>
                  </a:lnTo>
                  <a:lnTo>
                    <a:pt x="273537" y="6648"/>
                  </a:lnTo>
                  <a:lnTo>
                    <a:pt x="276632" y="51108"/>
                  </a:lnTo>
                  <a:lnTo>
                    <a:pt x="292877" y="10226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89" name="SMARTInkShape-3041"/>
            <p:cNvSpPr/>
            <p:nvPr/>
          </p:nvSpPr>
          <p:spPr>
            <a:xfrm>
              <a:off x="7905750" y="4982899"/>
              <a:ext cx="28576" cy="322527"/>
            </a:xfrm>
            <a:custGeom>
              <a:avLst/>
              <a:gdLst/>
              <a:ahLst/>
              <a:cxnLst/>
              <a:rect l="0" t="0" r="0" b="0"/>
              <a:pathLst>
                <a:path w="28576" h="322527">
                  <a:moveTo>
                    <a:pt x="0" y="8201"/>
                  </a:moveTo>
                  <a:lnTo>
                    <a:pt x="0" y="0"/>
                  </a:lnTo>
                  <a:lnTo>
                    <a:pt x="0" y="40968"/>
                  </a:lnTo>
                  <a:lnTo>
                    <a:pt x="0" y="79058"/>
                  </a:lnTo>
                  <a:lnTo>
                    <a:pt x="2822" y="124268"/>
                  </a:lnTo>
                  <a:lnTo>
                    <a:pt x="8201" y="168594"/>
                  </a:lnTo>
                  <a:lnTo>
                    <a:pt x="9263" y="210040"/>
                  </a:lnTo>
                  <a:lnTo>
                    <a:pt x="10506" y="250862"/>
                  </a:lnTo>
                  <a:lnTo>
                    <a:pt x="28575" y="3225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0" name="SMARTInkShape-3042"/>
            <p:cNvSpPr/>
            <p:nvPr/>
          </p:nvSpPr>
          <p:spPr>
            <a:xfrm>
              <a:off x="8506518" y="4955761"/>
              <a:ext cx="595261" cy="349665"/>
            </a:xfrm>
            <a:custGeom>
              <a:avLst/>
              <a:gdLst/>
              <a:ahLst/>
              <a:cxnLst/>
              <a:rect l="0" t="0" r="0" b="0"/>
              <a:pathLst>
                <a:path w="595261" h="349665">
                  <a:moveTo>
                    <a:pt x="85032" y="244889"/>
                  </a:moveTo>
                  <a:lnTo>
                    <a:pt x="85032" y="239833"/>
                  </a:lnTo>
                  <a:lnTo>
                    <a:pt x="70843" y="198900"/>
                  </a:lnTo>
                  <a:lnTo>
                    <a:pt x="66048" y="195180"/>
                  </a:lnTo>
                  <a:lnTo>
                    <a:pt x="52253" y="191047"/>
                  </a:lnTo>
                  <a:lnTo>
                    <a:pt x="41183" y="192031"/>
                  </a:lnTo>
                  <a:lnTo>
                    <a:pt x="31677" y="197055"/>
                  </a:lnTo>
                  <a:lnTo>
                    <a:pt x="11150" y="211883"/>
                  </a:lnTo>
                  <a:lnTo>
                    <a:pt x="7203" y="213360"/>
                  </a:lnTo>
                  <a:lnTo>
                    <a:pt x="4570" y="216461"/>
                  </a:lnTo>
                  <a:lnTo>
                    <a:pt x="867" y="229881"/>
                  </a:lnTo>
                  <a:lnTo>
                    <a:pt x="0" y="237513"/>
                  </a:lnTo>
                  <a:lnTo>
                    <a:pt x="1886" y="239972"/>
                  </a:lnTo>
                  <a:lnTo>
                    <a:pt x="9626" y="242704"/>
                  </a:lnTo>
                  <a:lnTo>
                    <a:pt x="13595" y="242374"/>
                  </a:lnTo>
                  <a:lnTo>
                    <a:pt x="55214" y="225506"/>
                  </a:lnTo>
                  <a:lnTo>
                    <a:pt x="99164" y="202044"/>
                  </a:lnTo>
                  <a:lnTo>
                    <a:pt x="103978" y="200450"/>
                  </a:lnTo>
                  <a:lnTo>
                    <a:pt x="107188" y="200446"/>
                  </a:lnTo>
                  <a:lnTo>
                    <a:pt x="109327" y="201502"/>
                  </a:lnTo>
                  <a:lnTo>
                    <a:pt x="132793" y="245247"/>
                  </a:lnTo>
                  <a:lnTo>
                    <a:pt x="148896" y="280198"/>
                  </a:lnTo>
                  <a:lnTo>
                    <a:pt x="149834" y="284304"/>
                  </a:lnTo>
                  <a:lnTo>
                    <a:pt x="151516" y="287041"/>
                  </a:lnTo>
                  <a:lnTo>
                    <a:pt x="153696" y="288865"/>
                  </a:lnTo>
                  <a:lnTo>
                    <a:pt x="156208" y="290081"/>
                  </a:lnTo>
                  <a:lnTo>
                    <a:pt x="157883" y="289834"/>
                  </a:lnTo>
                  <a:lnTo>
                    <a:pt x="158999" y="288610"/>
                  </a:lnTo>
                  <a:lnTo>
                    <a:pt x="159744" y="286736"/>
                  </a:lnTo>
                  <a:lnTo>
                    <a:pt x="155450" y="269579"/>
                  </a:lnTo>
                  <a:lnTo>
                    <a:pt x="163623" y="227133"/>
                  </a:lnTo>
                  <a:lnTo>
                    <a:pt x="171465" y="209995"/>
                  </a:lnTo>
                  <a:lnTo>
                    <a:pt x="177422" y="202923"/>
                  </a:lnTo>
                  <a:lnTo>
                    <a:pt x="183597" y="199779"/>
                  </a:lnTo>
                  <a:lnTo>
                    <a:pt x="186725" y="201058"/>
                  </a:lnTo>
                  <a:lnTo>
                    <a:pt x="202519" y="218943"/>
                  </a:lnTo>
                  <a:lnTo>
                    <a:pt x="206041" y="231241"/>
                  </a:lnTo>
                  <a:lnTo>
                    <a:pt x="206980" y="238965"/>
                  </a:lnTo>
                  <a:lnTo>
                    <a:pt x="213668" y="253192"/>
                  </a:lnTo>
                  <a:lnTo>
                    <a:pt x="225095" y="269460"/>
                  </a:lnTo>
                  <a:lnTo>
                    <a:pt x="226657" y="274507"/>
                  </a:lnTo>
                  <a:lnTo>
                    <a:pt x="227074" y="277334"/>
                  </a:lnTo>
                  <a:lnTo>
                    <a:pt x="228410" y="278161"/>
                  </a:lnTo>
                  <a:lnTo>
                    <a:pt x="230359" y="277653"/>
                  </a:lnTo>
                  <a:lnTo>
                    <a:pt x="237018" y="273709"/>
                  </a:lnTo>
                  <a:lnTo>
                    <a:pt x="242366" y="268481"/>
                  </a:lnTo>
                  <a:lnTo>
                    <a:pt x="247738" y="265957"/>
                  </a:lnTo>
                  <a:lnTo>
                    <a:pt x="250653" y="265285"/>
                  </a:lnTo>
                  <a:lnTo>
                    <a:pt x="252596" y="263778"/>
                  </a:lnTo>
                  <a:lnTo>
                    <a:pt x="254755" y="259281"/>
                  </a:lnTo>
                  <a:lnTo>
                    <a:pt x="261359" y="253755"/>
                  </a:lnTo>
                  <a:lnTo>
                    <a:pt x="270292" y="246713"/>
                  </a:lnTo>
                  <a:lnTo>
                    <a:pt x="282904" y="229005"/>
                  </a:lnTo>
                  <a:lnTo>
                    <a:pt x="285690" y="218860"/>
                  </a:lnTo>
                  <a:lnTo>
                    <a:pt x="293202" y="208588"/>
                  </a:lnTo>
                  <a:lnTo>
                    <a:pt x="294720" y="209046"/>
                  </a:lnTo>
                  <a:lnTo>
                    <a:pt x="312775" y="225261"/>
                  </a:lnTo>
                  <a:lnTo>
                    <a:pt x="339690" y="269834"/>
                  </a:lnTo>
                  <a:lnTo>
                    <a:pt x="366413" y="311282"/>
                  </a:lnTo>
                  <a:lnTo>
                    <a:pt x="394391" y="335921"/>
                  </a:lnTo>
                  <a:lnTo>
                    <a:pt x="399972" y="338264"/>
                  </a:lnTo>
                  <a:lnTo>
                    <a:pt x="402942" y="338889"/>
                  </a:lnTo>
                  <a:lnTo>
                    <a:pt x="405981" y="336131"/>
                  </a:lnTo>
                  <a:lnTo>
                    <a:pt x="412178" y="324599"/>
                  </a:lnTo>
                  <a:lnTo>
                    <a:pt x="417176" y="278234"/>
                  </a:lnTo>
                  <a:lnTo>
                    <a:pt x="418043" y="242069"/>
                  </a:lnTo>
                  <a:lnTo>
                    <a:pt x="418246" y="206241"/>
                  </a:lnTo>
                  <a:lnTo>
                    <a:pt x="418359" y="159590"/>
                  </a:lnTo>
                  <a:lnTo>
                    <a:pt x="411852" y="112447"/>
                  </a:lnTo>
                  <a:lnTo>
                    <a:pt x="409763" y="75942"/>
                  </a:lnTo>
                  <a:lnTo>
                    <a:pt x="409056" y="31326"/>
                  </a:lnTo>
                  <a:lnTo>
                    <a:pt x="408893" y="0"/>
                  </a:lnTo>
                  <a:lnTo>
                    <a:pt x="409941" y="39595"/>
                  </a:lnTo>
                  <a:lnTo>
                    <a:pt x="417083" y="83524"/>
                  </a:lnTo>
                  <a:lnTo>
                    <a:pt x="425772" y="130663"/>
                  </a:lnTo>
                  <a:lnTo>
                    <a:pt x="432561" y="173760"/>
                  </a:lnTo>
                  <a:lnTo>
                    <a:pt x="444352" y="217713"/>
                  </a:lnTo>
                  <a:lnTo>
                    <a:pt x="451520" y="259747"/>
                  </a:lnTo>
                  <a:lnTo>
                    <a:pt x="466212" y="305367"/>
                  </a:lnTo>
                  <a:lnTo>
                    <a:pt x="475396" y="320816"/>
                  </a:lnTo>
                  <a:lnTo>
                    <a:pt x="475509" y="310895"/>
                  </a:lnTo>
                  <a:lnTo>
                    <a:pt x="470060" y="288580"/>
                  </a:lnTo>
                  <a:lnTo>
                    <a:pt x="472408" y="276302"/>
                  </a:lnTo>
                  <a:lnTo>
                    <a:pt x="493595" y="236598"/>
                  </a:lnTo>
                  <a:lnTo>
                    <a:pt x="528183" y="193546"/>
                  </a:lnTo>
                  <a:lnTo>
                    <a:pt x="568455" y="152012"/>
                  </a:lnTo>
                  <a:lnTo>
                    <a:pt x="569761" y="147872"/>
                  </a:lnTo>
                  <a:lnTo>
                    <a:pt x="570601" y="141646"/>
                  </a:lnTo>
                  <a:lnTo>
                    <a:pt x="573538" y="143617"/>
                  </a:lnTo>
                  <a:lnTo>
                    <a:pt x="575803" y="145625"/>
                  </a:lnTo>
                  <a:lnTo>
                    <a:pt x="578319" y="150677"/>
                  </a:lnTo>
                  <a:lnTo>
                    <a:pt x="587694" y="189503"/>
                  </a:lnTo>
                  <a:lnTo>
                    <a:pt x="592489" y="229966"/>
                  </a:lnTo>
                  <a:lnTo>
                    <a:pt x="595260" y="246723"/>
                  </a:lnTo>
                  <a:lnTo>
                    <a:pt x="590778" y="282643"/>
                  </a:lnTo>
                  <a:lnTo>
                    <a:pt x="581800" y="293771"/>
                  </a:lnTo>
                  <a:lnTo>
                    <a:pt x="541171" y="324429"/>
                  </a:lnTo>
                  <a:lnTo>
                    <a:pt x="504132" y="34966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13" name="SMARTInkShape-Group398"/>
          <p:cNvGrpSpPr/>
          <p:nvPr/>
        </p:nvGrpSpPr>
        <p:grpSpPr>
          <a:xfrm>
            <a:off x="2143125" y="5400675"/>
            <a:ext cx="1743076" cy="1131168"/>
            <a:chOff x="2143125" y="5400675"/>
            <a:chExt cx="1743076" cy="1131168"/>
          </a:xfrm>
        </p:grpSpPr>
        <p:sp>
          <p:nvSpPr>
            <p:cNvPr id="2292" name="SMARTInkShape-3043"/>
            <p:cNvSpPr/>
            <p:nvPr/>
          </p:nvSpPr>
          <p:spPr>
            <a:xfrm>
              <a:off x="3219450" y="5572840"/>
              <a:ext cx="152401" cy="113586"/>
            </a:xfrm>
            <a:custGeom>
              <a:avLst/>
              <a:gdLst/>
              <a:ahLst/>
              <a:cxnLst/>
              <a:rect l="0" t="0" r="0" b="0"/>
              <a:pathLst>
                <a:path w="152401" h="113586">
                  <a:moveTo>
                    <a:pt x="0" y="8810"/>
                  </a:moveTo>
                  <a:lnTo>
                    <a:pt x="1058" y="36437"/>
                  </a:lnTo>
                  <a:lnTo>
                    <a:pt x="9409" y="73765"/>
                  </a:lnTo>
                  <a:lnTo>
                    <a:pt x="12347" y="27410"/>
                  </a:lnTo>
                  <a:lnTo>
                    <a:pt x="19886" y="11499"/>
                  </a:lnTo>
                  <a:lnTo>
                    <a:pt x="25772" y="4714"/>
                  </a:lnTo>
                  <a:lnTo>
                    <a:pt x="31915" y="1698"/>
                  </a:lnTo>
                  <a:lnTo>
                    <a:pt x="41324" y="0"/>
                  </a:lnTo>
                  <a:lnTo>
                    <a:pt x="43424" y="821"/>
                  </a:lnTo>
                  <a:lnTo>
                    <a:pt x="44824" y="2425"/>
                  </a:lnTo>
                  <a:lnTo>
                    <a:pt x="60719" y="48209"/>
                  </a:lnTo>
                  <a:lnTo>
                    <a:pt x="66520" y="82832"/>
                  </a:lnTo>
                  <a:lnTo>
                    <a:pt x="67630" y="83558"/>
                  </a:lnTo>
                  <a:lnTo>
                    <a:pt x="71686" y="84365"/>
                  </a:lnTo>
                  <a:lnTo>
                    <a:pt x="73190" y="83522"/>
                  </a:lnTo>
                  <a:lnTo>
                    <a:pt x="74194" y="81901"/>
                  </a:lnTo>
                  <a:lnTo>
                    <a:pt x="93499" y="35872"/>
                  </a:lnTo>
                  <a:lnTo>
                    <a:pt x="99788" y="25178"/>
                  </a:lnTo>
                  <a:lnTo>
                    <a:pt x="105381" y="21376"/>
                  </a:lnTo>
                  <a:lnTo>
                    <a:pt x="108354" y="20362"/>
                  </a:lnTo>
                  <a:lnTo>
                    <a:pt x="110336" y="20745"/>
                  </a:lnTo>
                  <a:lnTo>
                    <a:pt x="111658" y="22058"/>
                  </a:lnTo>
                  <a:lnTo>
                    <a:pt x="113125" y="26340"/>
                  </a:lnTo>
                  <a:lnTo>
                    <a:pt x="123970" y="71646"/>
                  </a:lnTo>
                  <a:lnTo>
                    <a:pt x="152400" y="11358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3" name="SMARTInkShape-3044"/>
            <p:cNvSpPr/>
            <p:nvPr/>
          </p:nvSpPr>
          <p:spPr>
            <a:xfrm>
              <a:off x="2676525" y="5458503"/>
              <a:ext cx="142876" cy="489439"/>
            </a:xfrm>
            <a:custGeom>
              <a:avLst/>
              <a:gdLst/>
              <a:ahLst/>
              <a:cxnLst/>
              <a:rect l="0" t="0" r="0" b="0"/>
              <a:pathLst>
                <a:path w="142876" h="489439">
                  <a:moveTo>
                    <a:pt x="0" y="142197"/>
                  </a:moveTo>
                  <a:lnTo>
                    <a:pt x="0" y="147254"/>
                  </a:lnTo>
                  <a:lnTo>
                    <a:pt x="2822" y="152558"/>
                  </a:lnTo>
                  <a:lnTo>
                    <a:pt x="7605" y="160560"/>
                  </a:lnTo>
                  <a:lnTo>
                    <a:pt x="22390" y="190398"/>
                  </a:lnTo>
                  <a:lnTo>
                    <a:pt x="26569" y="193381"/>
                  </a:lnTo>
                  <a:lnTo>
                    <a:pt x="41504" y="197579"/>
                  </a:lnTo>
                  <a:lnTo>
                    <a:pt x="49491" y="198561"/>
                  </a:lnTo>
                  <a:lnTo>
                    <a:pt x="56568" y="196176"/>
                  </a:lnTo>
                  <a:lnTo>
                    <a:pt x="69735" y="186021"/>
                  </a:lnTo>
                  <a:lnTo>
                    <a:pt x="73327" y="180019"/>
                  </a:lnTo>
                  <a:lnTo>
                    <a:pt x="74284" y="176936"/>
                  </a:lnTo>
                  <a:lnTo>
                    <a:pt x="72527" y="167868"/>
                  </a:lnTo>
                  <a:lnTo>
                    <a:pt x="70576" y="162485"/>
                  </a:lnTo>
                  <a:lnTo>
                    <a:pt x="62764" y="153684"/>
                  </a:lnTo>
                  <a:lnTo>
                    <a:pt x="53295" y="147302"/>
                  </a:lnTo>
                  <a:lnTo>
                    <a:pt x="42014" y="143710"/>
                  </a:lnTo>
                  <a:lnTo>
                    <a:pt x="20441" y="142396"/>
                  </a:lnTo>
                  <a:lnTo>
                    <a:pt x="16802" y="143388"/>
                  </a:lnTo>
                  <a:lnTo>
                    <a:pt x="14377" y="145108"/>
                  </a:lnTo>
                  <a:lnTo>
                    <a:pt x="12759" y="147312"/>
                  </a:lnTo>
                  <a:lnTo>
                    <a:pt x="12740" y="148783"/>
                  </a:lnTo>
                  <a:lnTo>
                    <a:pt x="13785" y="149762"/>
                  </a:lnTo>
                  <a:lnTo>
                    <a:pt x="15540" y="150416"/>
                  </a:lnTo>
                  <a:lnTo>
                    <a:pt x="28123" y="151335"/>
                  </a:lnTo>
                  <a:lnTo>
                    <a:pt x="39310" y="145905"/>
                  </a:lnTo>
                  <a:lnTo>
                    <a:pt x="82621" y="115133"/>
                  </a:lnTo>
                  <a:lnTo>
                    <a:pt x="101621" y="92197"/>
                  </a:lnTo>
                  <a:lnTo>
                    <a:pt x="108665" y="77289"/>
                  </a:lnTo>
                  <a:lnTo>
                    <a:pt x="113187" y="40358"/>
                  </a:lnTo>
                  <a:lnTo>
                    <a:pt x="110983" y="25322"/>
                  </a:lnTo>
                  <a:lnTo>
                    <a:pt x="104883" y="0"/>
                  </a:lnTo>
                  <a:lnTo>
                    <a:pt x="105840" y="32914"/>
                  </a:lnTo>
                  <a:lnTo>
                    <a:pt x="113418" y="80000"/>
                  </a:lnTo>
                  <a:lnTo>
                    <a:pt x="116948" y="121837"/>
                  </a:lnTo>
                  <a:lnTo>
                    <a:pt x="122467" y="160988"/>
                  </a:lnTo>
                  <a:lnTo>
                    <a:pt x="130103" y="206900"/>
                  </a:lnTo>
                  <a:lnTo>
                    <a:pt x="132388" y="244154"/>
                  </a:lnTo>
                  <a:lnTo>
                    <a:pt x="133065" y="282002"/>
                  </a:lnTo>
                  <a:lnTo>
                    <a:pt x="133266" y="323203"/>
                  </a:lnTo>
                  <a:lnTo>
                    <a:pt x="133312" y="360580"/>
                  </a:lnTo>
                  <a:lnTo>
                    <a:pt x="133339" y="403047"/>
                  </a:lnTo>
                  <a:lnTo>
                    <a:pt x="133347" y="440796"/>
                  </a:lnTo>
                  <a:lnTo>
                    <a:pt x="140888" y="485339"/>
                  </a:lnTo>
                  <a:lnTo>
                    <a:pt x="141992" y="489438"/>
                  </a:lnTo>
                  <a:lnTo>
                    <a:pt x="142875" y="48509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4" name="SMARTInkShape-3045"/>
            <p:cNvSpPr/>
            <p:nvPr/>
          </p:nvSpPr>
          <p:spPr>
            <a:xfrm>
              <a:off x="2821276" y="6022114"/>
              <a:ext cx="245775" cy="169137"/>
            </a:xfrm>
            <a:custGeom>
              <a:avLst/>
              <a:gdLst/>
              <a:ahLst/>
              <a:cxnLst/>
              <a:rect l="0" t="0" r="0" b="0"/>
              <a:pathLst>
                <a:path w="245775" h="169137">
                  <a:moveTo>
                    <a:pt x="7649" y="73886"/>
                  </a:moveTo>
                  <a:lnTo>
                    <a:pt x="24982" y="73886"/>
                  </a:lnTo>
                  <a:lnTo>
                    <a:pt x="31247" y="63773"/>
                  </a:lnTo>
                  <a:lnTo>
                    <a:pt x="38391" y="38113"/>
                  </a:lnTo>
                  <a:lnTo>
                    <a:pt x="40843" y="34162"/>
                  </a:lnTo>
                  <a:lnTo>
                    <a:pt x="44296" y="18489"/>
                  </a:lnTo>
                  <a:lnTo>
                    <a:pt x="42281" y="9402"/>
                  </a:lnTo>
                  <a:lnTo>
                    <a:pt x="40262" y="5496"/>
                  </a:lnTo>
                  <a:lnTo>
                    <a:pt x="37858" y="2893"/>
                  </a:lnTo>
                  <a:lnTo>
                    <a:pt x="32364" y="0"/>
                  </a:lnTo>
                  <a:lnTo>
                    <a:pt x="29417" y="287"/>
                  </a:lnTo>
                  <a:lnTo>
                    <a:pt x="23321" y="3428"/>
                  </a:lnTo>
                  <a:lnTo>
                    <a:pt x="10784" y="21672"/>
                  </a:lnTo>
                  <a:lnTo>
                    <a:pt x="938" y="42838"/>
                  </a:lnTo>
                  <a:lnTo>
                    <a:pt x="0" y="46836"/>
                  </a:lnTo>
                  <a:lnTo>
                    <a:pt x="1780" y="56925"/>
                  </a:lnTo>
                  <a:lnTo>
                    <a:pt x="3736" y="62579"/>
                  </a:lnTo>
                  <a:lnTo>
                    <a:pt x="14377" y="71683"/>
                  </a:lnTo>
                  <a:lnTo>
                    <a:pt x="21659" y="75592"/>
                  </a:lnTo>
                  <a:lnTo>
                    <a:pt x="27573" y="77140"/>
                  </a:lnTo>
                  <a:lnTo>
                    <a:pt x="32573" y="77114"/>
                  </a:lnTo>
                  <a:lnTo>
                    <a:pt x="79694" y="60818"/>
                  </a:lnTo>
                  <a:lnTo>
                    <a:pt x="103764" y="48413"/>
                  </a:lnTo>
                  <a:lnTo>
                    <a:pt x="110916" y="39998"/>
                  </a:lnTo>
                  <a:lnTo>
                    <a:pt x="116340" y="37658"/>
                  </a:lnTo>
                  <a:lnTo>
                    <a:pt x="119268" y="38092"/>
                  </a:lnTo>
                  <a:lnTo>
                    <a:pt x="125344" y="41397"/>
                  </a:lnTo>
                  <a:lnTo>
                    <a:pt x="127387" y="43760"/>
                  </a:lnTo>
                  <a:lnTo>
                    <a:pt x="129657" y="49208"/>
                  </a:lnTo>
                  <a:lnTo>
                    <a:pt x="131453" y="94582"/>
                  </a:lnTo>
                  <a:lnTo>
                    <a:pt x="131460" y="97209"/>
                  </a:lnTo>
                  <a:lnTo>
                    <a:pt x="132523" y="98960"/>
                  </a:lnTo>
                  <a:lnTo>
                    <a:pt x="134290" y="100125"/>
                  </a:lnTo>
                  <a:lnTo>
                    <a:pt x="136526" y="100905"/>
                  </a:lnTo>
                  <a:lnTo>
                    <a:pt x="138017" y="100365"/>
                  </a:lnTo>
                  <a:lnTo>
                    <a:pt x="139011" y="98946"/>
                  </a:lnTo>
                  <a:lnTo>
                    <a:pt x="140410" y="91895"/>
                  </a:lnTo>
                  <a:lnTo>
                    <a:pt x="140607" y="89067"/>
                  </a:lnTo>
                  <a:lnTo>
                    <a:pt x="146469" y="83102"/>
                  </a:lnTo>
                  <a:lnTo>
                    <a:pt x="175656" y="58023"/>
                  </a:lnTo>
                  <a:lnTo>
                    <a:pt x="178921" y="58020"/>
                  </a:lnTo>
                  <a:lnTo>
                    <a:pt x="205312" y="68374"/>
                  </a:lnTo>
                  <a:lnTo>
                    <a:pt x="218733" y="77309"/>
                  </a:lnTo>
                  <a:lnTo>
                    <a:pt x="229413" y="96772"/>
                  </a:lnTo>
                  <a:lnTo>
                    <a:pt x="245774" y="16913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5" name="SMARTInkShape-3046"/>
            <p:cNvSpPr/>
            <p:nvPr/>
          </p:nvSpPr>
          <p:spPr>
            <a:xfrm>
              <a:off x="2143125" y="5468109"/>
              <a:ext cx="102502" cy="161167"/>
            </a:xfrm>
            <a:custGeom>
              <a:avLst/>
              <a:gdLst/>
              <a:ahLst/>
              <a:cxnLst/>
              <a:rect l="0" t="0" r="0" b="0"/>
              <a:pathLst>
                <a:path w="102502" h="161167">
                  <a:moveTo>
                    <a:pt x="0" y="8766"/>
                  </a:moveTo>
                  <a:lnTo>
                    <a:pt x="5056" y="54527"/>
                  </a:lnTo>
                  <a:lnTo>
                    <a:pt x="8201" y="84414"/>
                  </a:lnTo>
                  <a:lnTo>
                    <a:pt x="6114" y="98126"/>
                  </a:lnTo>
                  <a:lnTo>
                    <a:pt x="1208" y="115553"/>
                  </a:lnTo>
                  <a:lnTo>
                    <a:pt x="1863" y="118057"/>
                  </a:lnTo>
                  <a:lnTo>
                    <a:pt x="3359" y="119727"/>
                  </a:lnTo>
                  <a:lnTo>
                    <a:pt x="5414" y="120840"/>
                  </a:lnTo>
                  <a:lnTo>
                    <a:pt x="6785" y="120524"/>
                  </a:lnTo>
                  <a:lnTo>
                    <a:pt x="7698" y="119255"/>
                  </a:lnTo>
                  <a:lnTo>
                    <a:pt x="8984" y="112412"/>
                  </a:lnTo>
                  <a:lnTo>
                    <a:pt x="9493" y="69791"/>
                  </a:lnTo>
                  <a:lnTo>
                    <a:pt x="10577" y="37284"/>
                  </a:lnTo>
                  <a:lnTo>
                    <a:pt x="14579" y="22852"/>
                  </a:lnTo>
                  <a:lnTo>
                    <a:pt x="22707" y="12204"/>
                  </a:lnTo>
                  <a:lnTo>
                    <a:pt x="35059" y="1802"/>
                  </a:lnTo>
                  <a:lnTo>
                    <a:pt x="39571" y="379"/>
                  </a:lnTo>
                  <a:lnTo>
                    <a:pt x="42256" y="0"/>
                  </a:lnTo>
                  <a:lnTo>
                    <a:pt x="56147" y="4522"/>
                  </a:lnTo>
                  <a:lnTo>
                    <a:pt x="59656" y="8054"/>
                  </a:lnTo>
                  <a:lnTo>
                    <a:pt x="80209" y="48616"/>
                  </a:lnTo>
                  <a:lnTo>
                    <a:pt x="91966" y="82489"/>
                  </a:lnTo>
                  <a:lnTo>
                    <a:pt x="102501" y="127567"/>
                  </a:lnTo>
                  <a:lnTo>
                    <a:pt x="95250" y="16116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6" name="SMARTInkShape-3047"/>
            <p:cNvSpPr/>
            <p:nvPr/>
          </p:nvSpPr>
          <p:spPr>
            <a:xfrm>
              <a:off x="3619500" y="6000750"/>
              <a:ext cx="9526" cy="1"/>
            </a:xfrm>
            <a:custGeom>
              <a:avLst/>
              <a:gdLst/>
              <a:ahLst/>
              <a:cxnLst/>
              <a:rect l="0" t="0" r="0" b="0"/>
              <a:pathLst>
                <a:path w="9526" h="1">
                  <a:moveTo>
                    <a:pt x="9525" y="0"/>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7" name="SMARTInkShape-3048"/>
            <p:cNvSpPr/>
            <p:nvPr/>
          </p:nvSpPr>
          <p:spPr>
            <a:xfrm>
              <a:off x="3057525" y="5567517"/>
              <a:ext cx="84893" cy="103840"/>
            </a:xfrm>
            <a:custGeom>
              <a:avLst/>
              <a:gdLst/>
              <a:ahLst/>
              <a:cxnLst/>
              <a:rect l="0" t="0" r="0" b="0"/>
              <a:pathLst>
                <a:path w="84893" h="103840">
                  <a:moveTo>
                    <a:pt x="0" y="52233"/>
                  </a:moveTo>
                  <a:lnTo>
                    <a:pt x="0" y="79679"/>
                  </a:lnTo>
                  <a:lnTo>
                    <a:pt x="2822" y="88420"/>
                  </a:lnTo>
                  <a:lnTo>
                    <a:pt x="5057" y="92233"/>
                  </a:lnTo>
                  <a:lnTo>
                    <a:pt x="18314" y="102655"/>
                  </a:lnTo>
                  <a:lnTo>
                    <a:pt x="23851" y="103839"/>
                  </a:lnTo>
                  <a:lnTo>
                    <a:pt x="35647" y="102333"/>
                  </a:lnTo>
                  <a:lnTo>
                    <a:pt x="65956" y="86197"/>
                  </a:lnTo>
                  <a:lnTo>
                    <a:pt x="76233" y="78617"/>
                  </a:lnTo>
                  <a:lnTo>
                    <a:pt x="81506" y="66076"/>
                  </a:lnTo>
                  <a:lnTo>
                    <a:pt x="84892" y="32154"/>
                  </a:lnTo>
                  <a:lnTo>
                    <a:pt x="82533" y="19320"/>
                  </a:lnTo>
                  <a:lnTo>
                    <a:pt x="80421" y="14416"/>
                  </a:lnTo>
                  <a:lnTo>
                    <a:pt x="72432" y="6145"/>
                  </a:lnTo>
                  <a:lnTo>
                    <a:pt x="61825" y="0"/>
                  </a:lnTo>
                  <a:lnTo>
                    <a:pt x="9525" y="460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8" name="SMARTInkShape-3049"/>
            <p:cNvSpPr/>
            <p:nvPr/>
          </p:nvSpPr>
          <p:spPr>
            <a:xfrm>
              <a:off x="3524250" y="5457825"/>
              <a:ext cx="104776" cy="19051"/>
            </a:xfrm>
            <a:custGeom>
              <a:avLst/>
              <a:gdLst/>
              <a:ahLst/>
              <a:cxnLst/>
              <a:rect l="0" t="0" r="0" b="0"/>
              <a:pathLst>
                <a:path w="104776" h="19051">
                  <a:moveTo>
                    <a:pt x="0" y="19050"/>
                  </a:moveTo>
                  <a:lnTo>
                    <a:pt x="0" y="13994"/>
                  </a:lnTo>
                  <a:lnTo>
                    <a:pt x="1058" y="12504"/>
                  </a:lnTo>
                  <a:lnTo>
                    <a:pt x="2822" y="11511"/>
                  </a:lnTo>
                  <a:lnTo>
                    <a:pt x="38126" y="2160"/>
                  </a:lnTo>
                  <a:lnTo>
                    <a:pt x="1047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99" name="SMARTInkShape-3050"/>
            <p:cNvSpPr/>
            <p:nvPr/>
          </p:nvSpPr>
          <p:spPr>
            <a:xfrm>
              <a:off x="2295917" y="5495925"/>
              <a:ext cx="9134" cy="19051"/>
            </a:xfrm>
            <a:custGeom>
              <a:avLst/>
              <a:gdLst/>
              <a:ahLst/>
              <a:cxnLst/>
              <a:rect l="0" t="0" r="0" b="0"/>
              <a:pathLst>
                <a:path w="9134" h="19051">
                  <a:moveTo>
                    <a:pt x="9133" y="0"/>
                  </a:moveTo>
                  <a:lnTo>
                    <a:pt x="0" y="9133"/>
                  </a:lnTo>
                  <a:lnTo>
                    <a:pt x="9133"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0" name="SMARTInkShape-3051"/>
            <p:cNvSpPr/>
            <p:nvPr/>
          </p:nvSpPr>
          <p:spPr>
            <a:xfrm>
              <a:off x="3333750" y="5438775"/>
              <a:ext cx="1" cy="9526"/>
            </a:xfrm>
            <a:custGeom>
              <a:avLst/>
              <a:gdLst/>
              <a:ahLst/>
              <a:cxnLst/>
              <a:rect l="0" t="0" r="0" b="0"/>
              <a:pathLst>
                <a:path w="1" h="9526">
                  <a:moveTo>
                    <a:pt x="0" y="0"/>
                  </a:moveTo>
                  <a:lnTo>
                    <a:pt x="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1" name="SMARTInkShape-3052"/>
            <p:cNvSpPr/>
            <p:nvPr/>
          </p:nvSpPr>
          <p:spPr>
            <a:xfrm>
              <a:off x="2276867" y="5439458"/>
              <a:ext cx="94859" cy="142193"/>
            </a:xfrm>
            <a:custGeom>
              <a:avLst/>
              <a:gdLst/>
              <a:ahLst/>
              <a:cxnLst/>
              <a:rect l="0" t="0" r="0" b="0"/>
              <a:pathLst>
                <a:path w="94859" h="142193">
                  <a:moveTo>
                    <a:pt x="9133" y="75517"/>
                  </a:moveTo>
                  <a:lnTo>
                    <a:pt x="932" y="67316"/>
                  </a:lnTo>
                  <a:lnTo>
                    <a:pt x="0" y="61328"/>
                  </a:lnTo>
                  <a:lnTo>
                    <a:pt x="13807" y="20014"/>
                  </a:lnTo>
                  <a:lnTo>
                    <a:pt x="22277" y="7096"/>
                  </a:lnTo>
                  <a:lnTo>
                    <a:pt x="31203" y="2774"/>
                  </a:lnTo>
                  <a:lnTo>
                    <a:pt x="49123" y="0"/>
                  </a:lnTo>
                  <a:lnTo>
                    <a:pt x="56187" y="2443"/>
                  </a:lnTo>
                  <a:lnTo>
                    <a:pt x="59552" y="4576"/>
                  </a:lnTo>
                  <a:lnTo>
                    <a:pt x="87151" y="46327"/>
                  </a:lnTo>
                  <a:lnTo>
                    <a:pt x="92574" y="73688"/>
                  </a:lnTo>
                  <a:lnTo>
                    <a:pt x="94858" y="14219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2" name="SMARTInkShape-3053"/>
            <p:cNvSpPr/>
            <p:nvPr/>
          </p:nvSpPr>
          <p:spPr>
            <a:xfrm>
              <a:off x="2628900" y="5800725"/>
              <a:ext cx="123826" cy="314326"/>
            </a:xfrm>
            <a:custGeom>
              <a:avLst/>
              <a:gdLst/>
              <a:ahLst/>
              <a:cxnLst/>
              <a:rect l="0" t="0" r="0" b="0"/>
              <a:pathLst>
                <a:path w="123826" h="314326">
                  <a:moveTo>
                    <a:pt x="0" y="0"/>
                  </a:moveTo>
                  <a:lnTo>
                    <a:pt x="5057" y="5057"/>
                  </a:lnTo>
                  <a:lnTo>
                    <a:pt x="7539" y="13183"/>
                  </a:lnTo>
                  <a:lnTo>
                    <a:pt x="14189" y="50817"/>
                  </a:lnTo>
                  <a:lnTo>
                    <a:pt x="19712" y="81852"/>
                  </a:lnTo>
                  <a:lnTo>
                    <a:pt x="28771" y="126558"/>
                  </a:lnTo>
                  <a:lnTo>
                    <a:pt x="36257" y="170107"/>
                  </a:lnTo>
                  <a:lnTo>
                    <a:pt x="44282" y="210344"/>
                  </a:lnTo>
                  <a:lnTo>
                    <a:pt x="49787" y="252314"/>
                  </a:lnTo>
                  <a:lnTo>
                    <a:pt x="57791" y="271962"/>
                  </a:lnTo>
                  <a:lnTo>
                    <a:pt x="64920" y="283027"/>
                  </a:lnTo>
                  <a:lnTo>
                    <a:pt x="65505" y="282877"/>
                  </a:lnTo>
                  <a:lnTo>
                    <a:pt x="66155" y="279886"/>
                  </a:lnTo>
                  <a:lnTo>
                    <a:pt x="66655" y="233525"/>
                  </a:lnTo>
                  <a:lnTo>
                    <a:pt x="67724" y="213856"/>
                  </a:lnTo>
                  <a:lnTo>
                    <a:pt x="71727" y="201586"/>
                  </a:lnTo>
                  <a:lnTo>
                    <a:pt x="84008" y="183272"/>
                  </a:lnTo>
                  <a:lnTo>
                    <a:pt x="85639" y="184623"/>
                  </a:lnTo>
                  <a:lnTo>
                    <a:pt x="104926" y="214469"/>
                  </a:lnTo>
                  <a:lnTo>
                    <a:pt x="113507" y="259597"/>
                  </a:lnTo>
                  <a:lnTo>
                    <a:pt x="123825" y="3143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3" name="SMARTInkShape-3054"/>
            <p:cNvSpPr/>
            <p:nvPr/>
          </p:nvSpPr>
          <p:spPr>
            <a:xfrm>
              <a:off x="2800350" y="5543550"/>
              <a:ext cx="92796" cy="95251"/>
            </a:xfrm>
            <a:custGeom>
              <a:avLst/>
              <a:gdLst/>
              <a:ahLst/>
              <a:cxnLst/>
              <a:rect l="0" t="0" r="0" b="0"/>
              <a:pathLst>
                <a:path w="92796" h="95251">
                  <a:moveTo>
                    <a:pt x="9525" y="0"/>
                  </a:moveTo>
                  <a:lnTo>
                    <a:pt x="19246" y="1058"/>
                  </a:lnTo>
                  <a:lnTo>
                    <a:pt x="66408" y="19298"/>
                  </a:lnTo>
                  <a:lnTo>
                    <a:pt x="86966" y="31799"/>
                  </a:lnTo>
                  <a:lnTo>
                    <a:pt x="91568" y="38122"/>
                  </a:lnTo>
                  <a:lnTo>
                    <a:pt x="92795" y="41289"/>
                  </a:lnTo>
                  <a:lnTo>
                    <a:pt x="92555" y="44459"/>
                  </a:lnTo>
                  <a:lnTo>
                    <a:pt x="89466" y="50804"/>
                  </a:lnTo>
                  <a:lnTo>
                    <a:pt x="46281" y="74907"/>
                  </a:lnTo>
                  <a:lnTo>
                    <a:pt x="0"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4" name="SMARTInkShape-3055"/>
            <p:cNvSpPr/>
            <p:nvPr/>
          </p:nvSpPr>
          <p:spPr>
            <a:xfrm>
              <a:off x="3409950" y="5524615"/>
              <a:ext cx="73732" cy="133236"/>
            </a:xfrm>
            <a:custGeom>
              <a:avLst/>
              <a:gdLst/>
              <a:ahLst/>
              <a:cxnLst/>
              <a:rect l="0" t="0" r="0" b="0"/>
              <a:pathLst>
                <a:path w="73732" h="133236">
                  <a:moveTo>
                    <a:pt x="57150" y="9410"/>
                  </a:moveTo>
                  <a:lnTo>
                    <a:pt x="52094" y="9410"/>
                  </a:lnTo>
                  <a:lnTo>
                    <a:pt x="46789" y="6588"/>
                  </a:lnTo>
                  <a:lnTo>
                    <a:pt x="40903" y="2864"/>
                  </a:lnTo>
                  <a:lnTo>
                    <a:pt x="28502" y="473"/>
                  </a:lnTo>
                  <a:lnTo>
                    <a:pt x="15861" y="0"/>
                  </a:lnTo>
                  <a:lnTo>
                    <a:pt x="9519" y="2758"/>
                  </a:lnTo>
                  <a:lnTo>
                    <a:pt x="6346" y="4976"/>
                  </a:lnTo>
                  <a:lnTo>
                    <a:pt x="5289" y="7512"/>
                  </a:lnTo>
                  <a:lnTo>
                    <a:pt x="5643" y="10262"/>
                  </a:lnTo>
                  <a:lnTo>
                    <a:pt x="8858" y="16139"/>
                  </a:lnTo>
                  <a:lnTo>
                    <a:pt x="15560" y="25397"/>
                  </a:lnTo>
                  <a:lnTo>
                    <a:pt x="17499" y="31685"/>
                  </a:lnTo>
                  <a:lnTo>
                    <a:pt x="33760" y="46231"/>
                  </a:lnTo>
                  <a:lnTo>
                    <a:pt x="59037" y="63564"/>
                  </a:lnTo>
                  <a:lnTo>
                    <a:pt x="70644" y="79195"/>
                  </a:lnTo>
                  <a:lnTo>
                    <a:pt x="73731" y="87346"/>
                  </a:lnTo>
                  <a:lnTo>
                    <a:pt x="73496" y="91000"/>
                  </a:lnTo>
                  <a:lnTo>
                    <a:pt x="70412" y="97883"/>
                  </a:lnTo>
                  <a:lnTo>
                    <a:pt x="57669" y="107709"/>
                  </a:lnTo>
                  <a:lnTo>
                    <a:pt x="0" y="13323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5" name="SMARTInkShape-3056"/>
            <p:cNvSpPr/>
            <p:nvPr/>
          </p:nvSpPr>
          <p:spPr>
            <a:xfrm>
              <a:off x="2524125" y="5534025"/>
              <a:ext cx="113765" cy="133351"/>
            </a:xfrm>
            <a:custGeom>
              <a:avLst/>
              <a:gdLst/>
              <a:ahLst/>
              <a:cxnLst/>
              <a:rect l="0" t="0" r="0" b="0"/>
              <a:pathLst>
                <a:path w="113765" h="133351">
                  <a:moveTo>
                    <a:pt x="0" y="0"/>
                  </a:moveTo>
                  <a:lnTo>
                    <a:pt x="14150" y="16267"/>
                  </a:lnTo>
                  <a:lnTo>
                    <a:pt x="25412" y="43312"/>
                  </a:lnTo>
                  <a:lnTo>
                    <a:pt x="38659" y="84196"/>
                  </a:lnTo>
                  <a:lnTo>
                    <a:pt x="47100" y="103570"/>
                  </a:lnTo>
                  <a:lnTo>
                    <a:pt x="42413" y="99362"/>
                  </a:lnTo>
                  <a:lnTo>
                    <a:pt x="40017" y="94255"/>
                  </a:lnTo>
                  <a:lnTo>
                    <a:pt x="38212" y="59709"/>
                  </a:lnTo>
                  <a:lnTo>
                    <a:pt x="43190" y="41093"/>
                  </a:lnTo>
                  <a:lnTo>
                    <a:pt x="51367" y="27227"/>
                  </a:lnTo>
                  <a:lnTo>
                    <a:pt x="55412" y="24502"/>
                  </a:lnTo>
                  <a:lnTo>
                    <a:pt x="65550" y="21473"/>
                  </a:lnTo>
                  <a:lnTo>
                    <a:pt x="77111" y="22949"/>
                  </a:lnTo>
                  <a:lnTo>
                    <a:pt x="91667" y="27463"/>
                  </a:lnTo>
                  <a:lnTo>
                    <a:pt x="105139" y="59512"/>
                  </a:lnTo>
                  <a:lnTo>
                    <a:pt x="112490" y="90660"/>
                  </a:lnTo>
                  <a:lnTo>
                    <a:pt x="113764" y="110706"/>
                  </a:lnTo>
                  <a:lnTo>
                    <a:pt x="104775"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6" name="SMARTInkShape-3057"/>
            <p:cNvSpPr/>
            <p:nvPr/>
          </p:nvSpPr>
          <p:spPr>
            <a:xfrm>
              <a:off x="2333625" y="5897299"/>
              <a:ext cx="247450" cy="217018"/>
            </a:xfrm>
            <a:custGeom>
              <a:avLst/>
              <a:gdLst/>
              <a:ahLst/>
              <a:cxnLst/>
              <a:rect l="0" t="0" r="0" b="0"/>
              <a:pathLst>
                <a:path w="247450" h="217018">
                  <a:moveTo>
                    <a:pt x="0" y="8201"/>
                  </a:moveTo>
                  <a:lnTo>
                    <a:pt x="0" y="0"/>
                  </a:lnTo>
                  <a:lnTo>
                    <a:pt x="0" y="4125"/>
                  </a:lnTo>
                  <a:lnTo>
                    <a:pt x="2822" y="9212"/>
                  </a:lnTo>
                  <a:lnTo>
                    <a:pt x="22793" y="40477"/>
                  </a:lnTo>
                  <a:lnTo>
                    <a:pt x="37585" y="82937"/>
                  </a:lnTo>
                  <a:lnTo>
                    <a:pt x="47472" y="118187"/>
                  </a:lnTo>
                  <a:lnTo>
                    <a:pt x="57105" y="159323"/>
                  </a:lnTo>
                  <a:lnTo>
                    <a:pt x="66662" y="189856"/>
                  </a:lnTo>
                  <a:lnTo>
                    <a:pt x="73019" y="200061"/>
                  </a:lnTo>
                  <a:lnTo>
                    <a:pt x="79372" y="204597"/>
                  </a:lnTo>
                  <a:lnTo>
                    <a:pt x="93368" y="207907"/>
                  </a:lnTo>
                  <a:lnTo>
                    <a:pt x="94414" y="202440"/>
                  </a:lnTo>
                  <a:lnTo>
                    <a:pt x="102744" y="162623"/>
                  </a:lnTo>
                  <a:lnTo>
                    <a:pt x="120750" y="115353"/>
                  </a:lnTo>
                  <a:lnTo>
                    <a:pt x="127045" y="108741"/>
                  </a:lnTo>
                  <a:lnTo>
                    <a:pt x="133370" y="105802"/>
                  </a:lnTo>
                  <a:lnTo>
                    <a:pt x="136538" y="105018"/>
                  </a:lnTo>
                  <a:lnTo>
                    <a:pt x="139709" y="105554"/>
                  </a:lnTo>
                  <a:lnTo>
                    <a:pt x="146054" y="108972"/>
                  </a:lnTo>
                  <a:lnTo>
                    <a:pt x="186559" y="152397"/>
                  </a:lnTo>
                  <a:lnTo>
                    <a:pt x="217157" y="195085"/>
                  </a:lnTo>
                  <a:lnTo>
                    <a:pt x="235796" y="215273"/>
                  </a:lnTo>
                  <a:lnTo>
                    <a:pt x="239912" y="216650"/>
                  </a:lnTo>
                  <a:lnTo>
                    <a:pt x="242492" y="217017"/>
                  </a:lnTo>
                  <a:lnTo>
                    <a:pt x="244211" y="215145"/>
                  </a:lnTo>
                  <a:lnTo>
                    <a:pt x="246122" y="207421"/>
                  </a:lnTo>
                  <a:lnTo>
                    <a:pt x="247449" y="164049"/>
                  </a:lnTo>
                  <a:lnTo>
                    <a:pt x="246565" y="122759"/>
                  </a:lnTo>
                  <a:lnTo>
                    <a:pt x="238125" y="844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7" name="SMARTInkShape-3058"/>
            <p:cNvSpPr/>
            <p:nvPr/>
          </p:nvSpPr>
          <p:spPr>
            <a:xfrm>
              <a:off x="2935755" y="5534025"/>
              <a:ext cx="86902" cy="142876"/>
            </a:xfrm>
            <a:custGeom>
              <a:avLst/>
              <a:gdLst/>
              <a:ahLst/>
              <a:cxnLst/>
              <a:rect l="0" t="0" r="0" b="0"/>
              <a:pathLst>
                <a:path w="86902" h="142876">
                  <a:moveTo>
                    <a:pt x="74145" y="0"/>
                  </a:moveTo>
                  <a:lnTo>
                    <a:pt x="43127" y="1058"/>
                  </a:lnTo>
                  <a:lnTo>
                    <a:pt x="15798" y="8201"/>
                  </a:lnTo>
                  <a:lnTo>
                    <a:pt x="11964" y="10759"/>
                  </a:lnTo>
                  <a:lnTo>
                    <a:pt x="4881" y="19246"/>
                  </a:lnTo>
                  <a:lnTo>
                    <a:pt x="1028" y="30073"/>
                  </a:lnTo>
                  <a:lnTo>
                    <a:pt x="0" y="35924"/>
                  </a:lnTo>
                  <a:lnTo>
                    <a:pt x="1681" y="45247"/>
                  </a:lnTo>
                  <a:lnTo>
                    <a:pt x="3610" y="49214"/>
                  </a:lnTo>
                  <a:lnTo>
                    <a:pt x="47321" y="88121"/>
                  </a:lnTo>
                  <a:lnTo>
                    <a:pt x="85342" y="117322"/>
                  </a:lnTo>
                  <a:lnTo>
                    <a:pt x="86901" y="120547"/>
                  </a:lnTo>
                  <a:lnTo>
                    <a:pt x="86883" y="123756"/>
                  </a:lnTo>
                  <a:lnTo>
                    <a:pt x="85812" y="126954"/>
                  </a:lnTo>
                  <a:lnTo>
                    <a:pt x="78978" y="133330"/>
                  </a:lnTo>
                  <a:lnTo>
                    <a:pt x="68884" y="138633"/>
                  </a:lnTo>
                  <a:lnTo>
                    <a:pt x="7470"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8" name="SMARTInkShape-3059"/>
            <p:cNvSpPr/>
            <p:nvPr/>
          </p:nvSpPr>
          <p:spPr>
            <a:xfrm>
              <a:off x="3535099" y="5400675"/>
              <a:ext cx="55827" cy="333376"/>
            </a:xfrm>
            <a:custGeom>
              <a:avLst/>
              <a:gdLst/>
              <a:ahLst/>
              <a:cxnLst/>
              <a:rect l="0" t="0" r="0" b="0"/>
              <a:pathLst>
                <a:path w="55827" h="333376">
                  <a:moveTo>
                    <a:pt x="8201" y="0"/>
                  </a:moveTo>
                  <a:lnTo>
                    <a:pt x="0" y="0"/>
                  </a:lnTo>
                  <a:lnTo>
                    <a:pt x="7396" y="28064"/>
                  </a:lnTo>
                  <a:lnTo>
                    <a:pt x="10864" y="66260"/>
                  </a:lnTo>
                  <a:lnTo>
                    <a:pt x="16371" y="104693"/>
                  </a:lnTo>
                  <a:lnTo>
                    <a:pt x="17324" y="148495"/>
                  </a:lnTo>
                  <a:lnTo>
                    <a:pt x="17607" y="186520"/>
                  </a:lnTo>
                  <a:lnTo>
                    <a:pt x="22747" y="228009"/>
                  </a:lnTo>
                  <a:lnTo>
                    <a:pt x="30973" y="268759"/>
                  </a:lnTo>
                  <a:lnTo>
                    <a:pt x="37746" y="305246"/>
                  </a:lnTo>
                  <a:lnTo>
                    <a:pt x="55826" y="3333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9" name="SMARTInkShape-3060"/>
            <p:cNvSpPr/>
            <p:nvPr/>
          </p:nvSpPr>
          <p:spPr>
            <a:xfrm>
              <a:off x="3352800" y="6067425"/>
              <a:ext cx="314326" cy="422643"/>
            </a:xfrm>
            <a:custGeom>
              <a:avLst/>
              <a:gdLst/>
              <a:ahLst/>
              <a:cxnLst/>
              <a:rect l="0" t="0" r="0" b="0"/>
              <a:pathLst>
                <a:path w="314326" h="422643">
                  <a:moveTo>
                    <a:pt x="0" y="0"/>
                  </a:moveTo>
                  <a:lnTo>
                    <a:pt x="2822" y="40020"/>
                  </a:lnTo>
                  <a:lnTo>
                    <a:pt x="14189" y="83429"/>
                  </a:lnTo>
                  <a:lnTo>
                    <a:pt x="22666" y="101860"/>
                  </a:lnTo>
                  <a:lnTo>
                    <a:pt x="31593" y="111594"/>
                  </a:lnTo>
                  <a:lnTo>
                    <a:pt x="36937" y="115671"/>
                  </a:lnTo>
                  <a:lnTo>
                    <a:pt x="41558" y="117331"/>
                  </a:lnTo>
                  <a:lnTo>
                    <a:pt x="45697" y="117379"/>
                  </a:lnTo>
                  <a:lnTo>
                    <a:pt x="59944" y="114908"/>
                  </a:lnTo>
                  <a:lnTo>
                    <a:pt x="63246" y="111530"/>
                  </a:lnTo>
                  <a:lnTo>
                    <a:pt x="69737" y="99311"/>
                  </a:lnTo>
                  <a:lnTo>
                    <a:pt x="75349" y="69614"/>
                  </a:lnTo>
                  <a:lnTo>
                    <a:pt x="76185" y="57365"/>
                  </a:lnTo>
                  <a:lnTo>
                    <a:pt x="77255" y="73459"/>
                  </a:lnTo>
                  <a:lnTo>
                    <a:pt x="81255" y="88740"/>
                  </a:lnTo>
                  <a:lnTo>
                    <a:pt x="89383" y="100471"/>
                  </a:lnTo>
                  <a:lnTo>
                    <a:pt x="97934" y="109212"/>
                  </a:lnTo>
                  <a:lnTo>
                    <a:pt x="104865" y="120083"/>
                  </a:lnTo>
                  <a:lnTo>
                    <a:pt x="113987" y="126748"/>
                  </a:lnTo>
                  <a:lnTo>
                    <a:pt x="118325" y="127891"/>
                  </a:lnTo>
                  <a:lnTo>
                    <a:pt x="122275" y="127594"/>
                  </a:lnTo>
                  <a:lnTo>
                    <a:pt x="136219" y="124570"/>
                  </a:lnTo>
                  <a:lnTo>
                    <a:pt x="139496" y="122205"/>
                  </a:lnTo>
                  <a:lnTo>
                    <a:pt x="161759" y="95437"/>
                  </a:lnTo>
                  <a:lnTo>
                    <a:pt x="176110" y="95255"/>
                  </a:lnTo>
                  <a:lnTo>
                    <a:pt x="181635" y="92430"/>
                  </a:lnTo>
                  <a:lnTo>
                    <a:pt x="187618" y="88705"/>
                  </a:lnTo>
                  <a:lnTo>
                    <a:pt x="196937" y="85549"/>
                  </a:lnTo>
                  <a:lnTo>
                    <a:pt x="203238" y="81061"/>
                  </a:lnTo>
                  <a:lnTo>
                    <a:pt x="206745" y="72716"/>
                  </a:lnTo>
                  <a:lnTo>
                    <a:pt x="209362" y="63010"/>
                  </a:lnTo>
                  <a:lnTo>
                    <a:pt x="215727" y="50537"/>
                  </a:lnTo>
                  <a:lnTo>
                    <a:pt x="219141" y="36023"/>
                  </a:lnTo>
                  <a:lnTo>
                    <a:pt x="221236" y="33541"/>
                  </a:lnTo>
                  <a:lnTo>
                    <a:pt x="223691" y="31885"/>
                  </a:lnTo>
                  <a:lnTo>
                    <a:pt x="225327" y="31841"/>
                  </a:lnTo>
                  <a:lnTo>
                    <a:pt x="226418" y="32869"/>
                  </a:lnTo>
                  <a:lnTo>
                    <a:pt x="233529" y="52963"/>
                  </a:lnTo>
                  <a:lnTo>
                    <a:pt x="236763" y="87895"/>
                  </a:lnTo>
                  <a:lnTo>
                    <a:pt x="237722" y="126702"/>
                  </a:lnTo>
                  <a:lnTo>
                    <a:pt x="243533" y="171195"/>
                  </a:lnTo>
                  <a:lnTo>
                    <a:pt x="240198" y="207240"/>
                  </a:lnTo>
                  <a:lnTo>
                    <a:pt x="238739" y="244732"/>
                  </a:lnTo>
                  <a:lnTo>
                    <a:pt x="237249" y="281593"/>
                  </a:lnTo>
                  <a:lnTo>
                    <a:pt x="227800" y="325851"/>
                  </a:lnTo>
                  <a:lnTo>
                    <a:pt x="218107" y="373462"/>
                  </a:lnTo>
                  <a:lnTo>
                    <a:pt x="197768" y="409249"/>
                  </a:lnTo>
                  <a:lnTo>
                    <a:pt x="187597" y="421238"/>
                  </a:lnTo>
                  <a:lnTo>
                    <a:pt x="184331" y="422642"/>
                  </a:lnTo>
                  <a:lnTo>
                    <a:pt x="181096" y="422520"/>
                  </a:lnTo>
                  <a:lnTo>
                    <a:pt x="177881" y="421380"/>
                  </a:lnTo>
                  <a:lnTo>
                    <a:pt x="171486" y="411647"/>
                  </a:lnTo>
                  <a:lnTo>
                    <a:pt x="168299" y="404606"/>
                  </a:lnTo>
                  <a:lnTo>
                    <a:pt x="167232" y="398854"/>
                  </a:lnTo>
                  <a:lnTo>
                    <a:pt x="170686" y="358278"/>
                  </a:lnTo>
                  <a:lnTo>
                    <a:pt x="181336" y="315471"/>
                  </a:lnTo>
                  <a:lnTo>
                    <a:pt x="197352" y="269866"/>
                  </a:lnTo>
                  <a:lnTo>
                    <a:pt x="220853" y="227554"/>
                  </a:lnTo>
                  <a:lnTo>
                    <a:pt x="240764" y="180837"/>
                  </a:lnTo>
                  <a:lnTo>
                    <a:pt x="262618" y="135449"/>
                  </a:lnTo>
                  <a:lnTo>
                    <a:pt x="285182" y="105430"/>
                  </a:lnTo>
                  <a:lnTo>
                    <a:pt x="286775" y="150399"/>
                  </a:lnTo>
                  <a:lnTo>
                    <a:pt x="299003" y="191700"/>
                  </a:lnTo>
                  <a:lnTo>
                    <a:pt x="314325"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0" name="SMARTInkShape-3061"/>
            <p:cNvSpPr/>
            <p:nvPr/>
          </p:nvSpPr>
          <p:spPr>
            <a:xfrm>
              <a:off x="3200400" y="5857875"/>
              <a:ext cx="111984" cy="361951"/>
            </a:xfrm>
            <a:custGeom>
              <a:avLst/>
              <a:gdLst/>
              <a:ahLst/>
              <a:cxnLst/>
              <a:rect l="0" t="0" r="0" b="0"/>
              <a:pathLst>
                <a:path w="111984" h="361951">
                  <a:moveTo>
                    <a:pt x="0" y="0"/>
                  </a:moveTo>
                  <a:lnTo>
                    <a:pt x="0" y="5057"/>
                  </a:lnTo>
                  <a:lnTo>
                    <a:pt x="2822" y="10361"/>
                  </a:lnTo>
                  <a:lnTo>
                    <a:pt x="5057" y="13257"/>
                  </a:lnTo>
                  <a:lnTo>
                    <a:pt x="14189" y="58314"/>
                  </a:lnTo>
                  <a:lnTo>
                    <a:pt x="18410" y="104928"/>
                  </a:lnTo>
                  <a:lnTo>
                    <a:pt x="23980" y="147962"/>
                  </a:lnTo>
                  <a:lnTo>
                    <a:pt x="27213" y="184717"/>
                  </a:lnTo>
                  <a:lnTo>
                    <a:pt x="28172" y="222418"/>
                  </a:lnTo>
                  <a:lnTo>
                    <a:pt x="28495" y="267595"/>
                  </a:lnTo>
                  <a:lnTo>
                    <a:pt x="28559" y="313992"/>
                  </a:lnTo>
                  <a:lnTo>
                    <a:pt x="28574" y="348845"/>
                  </a:lnTo>
                  <a:lnTo>
                    <a:pt x="25753" y="333099"/>
                  </a:lnTo>
                  <a:lnTo>
                    <a:pt x="23087" y="313144"/>
                  </a:lnTo>
                  <a:lnTo>
                    <a:pt x="27177" y="271483"/>
                  </a:lnTo>
                  <a:lnTo>
                    <a:pt x="30983" y="249067"/>
                  </a:lnTo>
                  <a:lnTo>
                    <a:pt x="33356" y="242245"/>
                  </a:lnTo>
                  <a:lnTo>
                    <a:pt x="41636" y="231842"/>
                  </a:lnTo>
                  <a:lnTo>
                    <a:pt x="52372" y="224749"/>
                  </a:lnTo>
                  <a:lnTo>
                    <a:pt x="64198" y="221597"/>
                  </a:lnTo>
                  <a:lnTo>
                    <a:pt x="73688" y="223018"/>
                  </a:lnTo>
                  <a:lnTo>
                    <a:pt x="93460" y="232554"/>
                  </a:lnTo>
                  <a:lnTo>
                    <a:pt x="102569" y="241293"/>
                  </a:lnTo>
                  <a:lnTo>
                    <a:pt x="109086" y="252233"/>
                  </a:lnTo>
                  <a:lnTo>
                    <a:pt x="111983" y="264151"/>
                  </a:lnTo>
                  <a:lnTo>
                    <a:pt x="110448" y="276503"/>
                  </a:lnTo>
                  <a:lnTo>
                    <a:pt x="100839" y="301680"/>
                  </a:lnTo>
                  <a:lnTo>
                    <a:pt x="64142" y="345020"/>
                  </a:lnTo>
                  <a:lnTo>
                    <a:pt x="47625" y="3619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1" name="SMARTInkShape-3062"/>
            <p:cNvSpPr/>
            <p:nvPr/>
          </p:nvSpPr>
          <p:spPr>
            <a:xfrm>
              <a:off x="2421183" y="5487629"/>
              <a:ext cx="63336" cy="111112"/>
            </a:xfrm>
            <a:custGeom>
              <a:avLst/>
              <a:gdLst/>
              <a:ahLst/>
              <a:cxnLst/>
              <a:rect l="0" t="0" r="0" b="0"/>
              <a:pathLst>
                <a:path w="63336" h="111112">
                  <a:moveTo>
                    <a:pt x="26742" y="17821"/>
                  </a:moveTo>
                  <a:lnTo>
                    <a:pt x="7444" y="39941"/>
                  </a:lnTo>
                  <a:lnTo>
                    <a:pt x="4352" y="45267"/>
                  </a:lnTo>
                  <a:lnTo>
                    <a:pt x="0" y="67933"/>
                  </a:lnTo>
                  <a:lnTo>
                    <a:pt x="1804" y="79958"/>
                  </a:lnTo>
                  <a:lnTo>
                    <a:pt x="5948" y="92676"/>
                  </a:lnTo>
                  <a:lnTo>
                    <a:pt x="6529" y="96299"/>
                  </a:lnTo>
                  <a:lnTo>
                    <a:pt x="9997" y="103148"/>
                  </a:lnTo>
                  <a:lnTo>
                    <a:pt x="12404" y="106455"/>
                  </a:lnTo>
                  <a:lnTo>
                    <a:pt x="17900" y="110130"/>
                  </a:lnTo>
                  <a:lnTo>
                    <a:pt x="20848" y="111111"/>
                  </a:lnTo>
                  <a:lnTo>
                    <a:pt x="23871" y="110706"/>
                  </a:lnTo>
                  <a:lnTo>
                    <a:pt x="30052" y="107433"/>
                  </a:lnTo>
                  <a:lnTo>
                    <a:pt x="49190" y="89106"/>
                  </a:lnTo>
                  <a:lnTo>
                    <a:pt x="57180" y="77372"/>
                  </a:lnTo>
                  <a:lnTo>
                    <a:pt x="62572" y="58867"/>
                  </a:lnTo>
                  <a:lnTo>
                    <a:pt x="63335" y="27105"/>
                  </a:lnTo>
                  <a:lnTo>
                    <a:pt x="59586" y="12776"/>
                  </a:lnTo>
                  <a:lnTo>
                    <a:pt x="57105" y="8107"/>
                  </a:lnTo>
                  <a:lnTo>
                    <a:pt x="54392" y="4995"/>
                  </a:lnTo>
                  <a:lnTo>
                    <a:pt x="51526" y="2920"/>
                  </a:lnTo>
                  <a:lnTo>
                    <a:pt x="37378" y="0"/>
                  </a:lnTo>
                  <a:lnTo>
                    <a:pt x="19780" y="4192"/>
                  </a:lnTo>
                  <a:lnTo>
                    <a:pt x="15751" y="6618"/>
                  </a:lnTo>
                  <a:lnTo>
                    <a:pt x="7692" y="1782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2" name="SMARTInkShape-3063"/>
            <p:cNvSpPr/>
            <p:nvPr/>
          </p:nvSpPr>
          <p:spPr>
            <a:xfrm>
              <a:off x="3671162" y="6143733"/>
              <a:ext cx="215039" cy="388110"/>
            </a:xfrm>
            <a:custGeom>
              <a:avLst/>
              <a:gdLst/>
              <a:ahLst/>
              <a:cxnLst/>
              <a:rect l="0" t="0" r="0" b="0"/>
              <a:pathLst>
                <a:path w="215039" h="388110">
                  <a:moveTo>
                    <a:pt x="5488" y="37992"/>
                  </a:moveTo>
                  <a:lnTo>
                    <a:pt x="5488" y="43049"/>
                  </a:lnTo>
                  <a:lnTo>
                    <a:pt x="2666" y="48353"/>
                  </a:lnTo>
                  <a:lnTo>
                    <a:pt x="432" y="51249"/>
                  </a:lnTo>
                  <a:lnTo>
                    <a:pt x="0" y="55297"/>
                  </a:lnTo>
                  <a:lnTo>
                    <a:pt x="4450" y="71105"/>
                  </a:lnTo>
                  <a:lnTo>
                    <a:pt x="14539" y="94080"/>
                  </a:lnTo>
                  <a:lnTo>
                    <a:pt x="17817" y="60725"/>
                  </a:lnTo>
                  <a:lnTo>
                    <a:pt x="37402" y="13574"/>
                  </a:lnTo>
                  <a:lnTo>
                    <a:pt x="43661" y="5973"/>
                  </a:lnTo>
                  <a:lnTo>
                    <a:pt x="49971" y="2595"/>
                  </a:lnTo>
                  <a:lnTo>
                    <a:pt x="56303" y="1093"/>
                  </a:lnTo>
                  <a:lnTo>
                    <a:pt x="59473" y="3868"/>
                  </a:lnTo>
                  <a:lnTo>
                    <a:pt x="84863" y="50692"/>
                  </a:lnTo>
                  <a:lnTo>
                    <a:pt x="94035" y="62334"/>
                  </a:lnTo>
                  <a:lnTo>
                    <a:pt x="126738" y="89962"/>
                  </a:lnTo>
                  <a:lnTo>
                    <a:pt x="130772" y="91689"/>
                  </a:lnTo>
                  <a:lnTo>
                    <a:pt x="134519" y="91781"/>
                  </a:lnTo>
                  <a:lnTo>
                    <a:pt x="141505" y="89063"/>
                  </a:lnTo>
                  <a:lnTo>
                    <a:pt x="143790" y="85797"/>
                  </a:lnTo>
                  <a:lnTo>
                    <a:pt x="147008" y="71089"/>
                  </a:lnTo>
                  <a:lnTo>
                    <a:pt x="146903" y="52267"/>
                  </a:lnTo>
                  <a:lnTo>
                    <a:pt x="135053" y="13845"/>
                  </a:lnTo>
                  <a:lnTo>
                    <a:pt x="129042" y="6093"/>
                  </a:lnTo>
                  <a:lnTo>
                    <a:pt x="125957" y="4026"/>
                  </a:lnTo>
                  <a:lnTo>
                    <a:pt x="111503" y="1117"/>
                  </a:lnTo>
                  <a:lnTo>
                    <a:pt x="93482" y="0"/>
                  </a:lnTo>
                  <a:lnTo>
                    <a:pt x="93784" y="1022"/>
                  </a:lnTo>
                  <a:lnTo>
                    <a:pt x="104670" y="13159"/>
                  </a:lnTo>
                  <a:lnTo>
                    <a:pt x="151753" y="46238"/>
                  </a:lnTo>
                  <a:lnTo>
                    <a:pt x="172886" y="69010"/>
                  </a:lnTo>
                  <a:lnTo>
                    <a:pt x="180429" y="83881"/>
                  </a:lnTo>
                  <a:lnTo>
                    <a:pt x="195384" y="125844"/>
                  </a:lnTo>
                  <a:lnTo>
                    <a:pt x="207568" y="169737"/>
                  </a:lnTo>
                  <a:lnTo>
                    <a:pt x="212825" y="206145"/>
                  </a:lnTo>
                  <a:lnTo>
                    <a:pt x="214601" y="252378"/>
                  </a:lnTo>
                  <a:lnTo>
                    <a:pt x="214952" y="295377"/>
                  </a:lnTo>
                  <a:lnTo>
                    <a:pt x="212883" y="324894"/>
                  </a:lnTo>
                  <a:lnTo>
                    <a:pt x="198631" y="369676"/>
                  </a:lnTo>
                  <a:lnTo>
                    <a:pt x="191518" y="378729"/>
                  </a:lnTo>
                  <a:lnTo>
                    <a:pt x="182360" y="385223"/>
                  </a:lnTo>
                  <a:lnTo>
                    <a:pt x="174762" y="388109"/>
                  </a:lnTo>
                  <a:lnTo>
                    <a:pt x="171254" y="387819"/>
                  </a:lnTo>
                  <a:lnTo>
                    <a:pt x="164534" y="384676"/>
                  </a:lnTo>
                  <a:lnTo>
                    <a:pt x="154801" y="366844"/>
                  </a:lnTo>
                  <a:lnTo>
                    <a:pt x="149635" y="326886"/>
                  </a:lnTo>
                  <a:lnTo>
                    <a:pt x="149798" y="302331"/>
                  </a:lnTo>
                  <a:lnTo>
                    <a:pt x="161670" y="261812"/>
                  </a:lnTo>
                  <a:lnTo>
                    <a:pt x="177018" y="221160"/>
                  </a:lnTo>
                  <a:lnTo>
                    <a:pt x="192824" y="180960"/>
                  </a:lnTo>
                  <a:lnTo>
                    <a:pt x="215038" y="14276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29" name="SMARTInkShape-Group399"/>
          <p:cNvGrpSpPr/>
          <p:nvPr/>
        </p:nvGrpSpPr>
        <p:grpSpPr>
          <a:xfrm>
            <a:off x="4905375" y="5410200"/>
            <a:ext cx="1724026" cy="1057276"/>
            <a:chOff x="4905375" y="5410200"/>
            <a:chExt cx="1724026" cy="1057276"/>
          </a:xfrm>
        </p:grpSpPr>
        <p:sp>
          <p:nvSpPr>
            <p:cNvPr id="2314" name="SMARTInkShape-3064"/>
            <p:cNvSpPr/>
            <p:nvPr/>
          </p:nvSpPr>
          <p:spPr>
            <a:xfrm>
              <a:off x="6163183" y="6102983"/>
              <a:ext cx="79166" cy="95059"/>
            </a:xfrm>
            <a:custGeom>
              <a:avLst/>
              <a:gdLst/>
              <a:ahLst/>
              <a:cxnLst/>
              <a:rect l="0" t="0" r="0" b="0"/>
              <a:pathLst>
                <a:path w="79166" h="95059">
                  <a:moveTo>
                    <a:pt x="18542" y="40642"/>
                  </a:moveTo>
                  <a:lnTo>
                    <a:pt x="13486" y="40642"/>
                  </a:lnTo>
                  <a:lnTo>
                    <a:pt x="8181" y="46287"/>
                  </a:lnTo>
                  <a:lnTo>
                    <a:pt x="5285" y="50755"/>
                  </a:lnTo>
                  <a:lnTo>
                    <a:pt x="636" y="78623"/>
                  </a:lnTo>
                  <a:lnTo>
                    <a:pt x="0" y="88567"/>
                  </a:lnTo>
                  <a:lnTo>
                    <a:pt x="1948" y="91642"/>
                  </a:lnTo>
                  <a:lnTo>
                    <a:pt x="5363" y="93691"/>
                  </a:lnTo>
                  <a:lnTo>
                    <a:pt x="9756" y="95058"/>
                  </a:lnTo>
                  <a:lnTo>
                    <a:pt x="20281" y="93755"/>
                  </a:lnTo>
                  <a:lnTo>
                    <a:pt x="40930" y="84249"/>
                  </a:lnTo>
                  <a:lnTo>
                    <a:pt x="66238" y="67130"/>
                  </a:lnTo>
                  <a:lnTo>
                    <a:pt x="77948" y="46727"/>
                  </a:lnTo>
                  <a:lnTo>
                    <a:pt x="79165" y="32410"/>
                  </a:lnTo>
                  <a:lnTo>
                    <a:pt x="76378" y="11029"/>
                  </a:lnTo>
                  <a:lnTo>
                    <a:pt x="72974" y="7142"/>
                  </a:lnTo>
                  <a:lnTo>
                    <a:pt x="60726" y="0"/>
                  </a:lnTo>
                  <a:lnTo>
                    <a:pt x="18542" y="25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5" name="SMARTInkShape-3065"/>
            <p:cNvSpPr/>
            <p:nvPr/>
          </p:nvSpPr>
          <p:spPr>
            <a:xfrm>
              <a:off x="5724525" y="6037518"/>
              <a:ext cx="85726" cy="134683"/>
            </a:xfrm>
            <a:custGeom>
              <a:avLst/>
              <a:gdLst/>
              <a:ahLst/>
              <a:cxnLst/>
              <a:rect l="0" t="0" r="0" b="0"/>
              <a:pathLst>
                <a:path w="85726" h="134683">
                  <a:moveTo>
                    <a:pt x="0" y="29907"/>
                  </a:moveTo>
                  <a:lnTo>
                    <a:pt x="0" y="34964"/>
                  </a:lnTo>
                  <a:lnTo>
                    <a:pt x="11759" y="80675"/>
                  </a:lnTo>
                  <a:lnTo>
                    <a:pt x="18410" y="126491"/>
                  </a:lnTo>
                  <a:lnTo>
                    <a:pt x="19012" y="134203"/>
                  </a:lnTo>
                  <a:lnTo>
                    <a:pt x="10845" y="104980"/>
                  </a:lnTo>
                  <a:lnTo>
                    <a:pt x="10844" y="62336"/>
                  </a:lnTo>
                  <a:lnTo>
                    <a:pt x="17207" y="33166"/>
                  </a:lnTo>
                  <a:lnTo>
                    <a:pt x="31925" y="3891"/>
                  </a:lnTo>
                  <a:lnTo>
                    <a:pt x="36100" y="922"/>
                  </a:lnTo>
                  <a:lnTo>
                    <a:pt x="41001" y="0"/>
                  </a:lnTo>
                  <a:lnTo>
                    <a:pt x="46382" y="444"/>
                  </a:lnTo>
                  <a:lnTo>
                    <a:pt x="51031" y="2856"/>
                  </a:lnTo>
                  <a:lnTo>
                    <a:pt x="69462" y="22713"/>
                  </a:lnTo>
                  <a:lnTo>
                    <a:pt x="79260" y="42945"/>
                  </a:lnTo>
                  <a:lnTo>
                    <a:pt x="84448" y="72738"/>
                  </a:lnTo>
                  <a:lnTo>
                    <a:pt x="85725" y="13468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6" name="SMARTInkShape-3066"/>
            <p:cNvSpPr/>
            <p:nvPr/>
          </p:nvSpPr>
          <p:spPr>
            <a:xfrm>
              <a:off x="5210175" y="5848350"/>
              <a:ext cx="114301" cy="47038"/>
            </a:xfrm>
            <a:custGeom>
              <a:avLst/>
              <a:gdLst/>
              <a:ahLst/>
              <a:cxnLst/>
              <a:rect l="0" t="0" r="0" b="0"/>
              <a:pathLst>
                <a:path w="114301" h="47038">
                  <a:moveTo>
                    <a:pt x="0" y="0"/>
                  </a:moveTo>
                  <a:lnTo>
                    <a:pt x="0" y="5057"/>
                  </a:lnTo>
                  <a:lnTo>
                    <a:pt x="17900" y="26837"/>
                  </a:lnTo>
                  <a:lnTo>
                    <a:pt x="31057" y="37585"/>
                  </a:lnTo>
                  <a:lnTo>
                    <a:pt x="42378" y="43162"/>
                  </a:lnTo>
                  <a:lnTo>
                    <a:pt x="68114" y="47037"/>
                  </a:lnTo>
                  <a:lnTo>
                    <a:pt x="70809" y="46175"/>
                  </a:lnTo>
                  <a:lnTo>
                    <a:pt x="72606" y="44541"/>
                  </a:lnTo>
                  <a:lnTo>
                    <a:pt x="73804" y="42394"/>
                  </a:lnTo>
                  <a:lnTo>
                    <a:pt x="88819" y="31344"/>
                  </a:lnTo>
                  <a:lnTo>
                    <a:pt x="102290" y="7177"/>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7" name="SMARTInkShape-3067"/>
            <p:cNvSpPr/>
            <p:nvPr/>
          </p:nvSpPr>
          <p:spPr>
            <a:xfrm>
              <a:off x="6019800" y="6048375"/>
              <a:ext cx="111246" cy="123826"/>
            </a:xfrm>
            <a:custGeom>
              <a:avLst/>
              <a:gdLst/>
              <a:ahLst/>
              <a:cxnLst/>
              <a:rect l="0" t="0" r="0" b="0"/>
              <a:pathLst>
                <a:path w="111246" h="123826">
                  <a:moveTo>
                    <a:pt x="0" y="0"/>
                  </a:moveTo>
                  <a:lnTo>
                    <a:pt x="44240" y="2822"/>
                  </a:lnTo>
                  <a:lnTo>
                    <a:pt x="65170" y="9721"/>
                  </a:lnTo>
                  <a:lnTo>
                    <a:pt x="103989" y="38792"/>
                  </a:lnTo>
                  <a:lnTo>
                    <a:pt x="109717" y="49343"/>
                  </a:lnTo>
                  <a:lnTo>
                    <a:pt x="111245" y="55121"/>
                  </a:lnTo>
                  <a:lnTo>
                    <a:pt x="110120" y="67183"/>
                  </a:lnTo>
                  <a:lnTo>
                    <a:pt x="108338" y="73364"/>
                  </a:lnTo>
                  <a:lnTo>
                    <a:pt x="97892" y="85876"/>
                  </a:lnTo>
                  <a:lnTo>
                    <a:pt x="60259" y="111155"/>
                  </a:lnTo>
                  <a:lnTo>
                    <a:pt x="9525"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8" name="SMARTInkShape-3068"/>
            <p:cNvSpPr/>
            <p:nvPr/>
          </p:nvSpPr>
          <p:spPr>
            <a:xfrm>
              <a:off x="6362700" y="6105525"/>
              <a:ext cx="38101" cy="161926"/>
            </a:xfrm>
            <a:custGeom>
              <a:avLst/>
              <a:gdLst/>
              <a:ahLst/>
              <a:cxnLst/>
              <a:rect l="0" t="0" r="0" b="0"/>
              <a:pathLst>
                <a:path w="38101" h="161926">
                  <a:moveTo>
                    <a:pt x="0" y="0"/>
                  </a:moveTo>
                  <a:lnTo>
                    <a:pt x="1059" y="24909"/>
                  </a:lnTo>
                  <a:lnTo>
                    <a:pt x="10361" y="63952"/>
                  </a:lnTo>
                  <a:lnTo>
                    <a:pt x="18964" y="109120"/>
                  </a:lnTo>
                  <a:lnTo>
                    <a:pt x="38100"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9" name="SMARTInkShape-3069"/>
            <p:cNvSpPr/>
            <p:nvPr/>
          </p:nvSpPr>
          <p:spPr>
            <a:xfrm>
              <a:off x="4905375" y="5410200"/>
              <a:ext cx="771526" cy="152321"/>
            </a:xfrm>
            <a:custGeom>
              <a:avLst/>
              <a:gdLst/>
              <a:ahLst/>
              <a:cxnLst/>
              <a:rect l="0" t="0" r="0" b="0"/>
              <a:pathLst>
                <a:path w="771526" h="152321">
                  <a:moveTo>
                    <a:pt x="0" y="0"/>
                  </a:moveTo>
                  <a:lnTo>
                    <a:pt x="0" y="47429"/>
                  </a:lnTo>
                  <a:lnTo>
                    <a:pt x="1059" y="62618"/>
                  </a:lnTo>
                  <a:lnTo>
                    <a:pt x="5057" y="74044"/>
                  </a:lnTo>
                  <a:lnTo>
                    <a:pt x="8663" y="77938"/>
                  </a:lnTo>
                  <a:lnTo>
                    <a:pt x="50768" y="95630"/>
                  </a:lnTo>
                  <a:lnTo>
                    <a:pt x="97512" y="106795"/>
                  </a:lnTo>
                  <a:lnTo>
                    <a:pt x="139802" y="114371"/>
                  </a:lnTo>
                  <a:lnTo>
                    <a:pt x="185709" y="120553"/>
                  </a:lnTo>
                  <a:lnTo>
                    <a:pt x="221179" y="122371"/>
                  </a:lnTo>
                  <a:lnTo>
                    <a:pt x="260932" y="123179"/>
                  </a:lnTo>
                  <a:lnTo>
                    <a:pt x="300120" y="124596"/>
                  </a:lnTo>
                  <a:lnTo>
                    <a:pt x="331648" y="128754"/>
                  </a:lnTo>
                  <a:lnTo>
                    <a:pt x="368238" y="134129"/>
                  </a:lnTo>
                  <a:lnTo>
                    <a:pt x="406020" y="138988"/>
                  </a:lnTo>
                  <a:lnTo>
                    <a:pt x="450032" y="141723"/>
                  </a:lnTo>
                  <a:lnTo>
                    <a:pt x="493885" y="145469"/>
                  </a:lnTo>
                  <a:lnTo>
                    <a:pt x="538176" y="151031"/>
                  </a:lnTo>
                  <a:lnTo>
                    <a:pt x="583262" y="152129"/>
                  </a:lnTo>
                  <a:lnTo>
                    <a:pt x="627902" y="152320"/>
                  </a:lnTo>
                  <a:lnTo>
                    <a:pt x="669738" y="149562"/>
                  </a:lnTo>
                  <a:lnTo>
                    <a:pt x="713084" y="144196"/>
                  </a:lnTo>
                  <a:lnTo>
                    <a:pt x="730029" y="137817"/>
                  </a:lnTo>
                  <a:lnTo>
                    <a:pt x="737512" y="133154"/>
                  </a:lnTo>
                  <a:lnTo>
                    <a:pt x="742499" y="127927"/>
                  </a:lnTo>
                  <a:lnTo>
                    <a:pt x="756218" y="98129"/>
                  </a:lnTo>
                  <a:lnTo>
                    <a:pt x="762720" y="50803"/>
                  </a:lnTo>
                  <a:lnTo>
                    <a:pt x="7715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0" name="SMARTInkShape-3070"/>
            <p:cNvSpPr/>
            <p:nvPr/>
          </p:nvSpPr>
          <p:spPr>
            <a:xfrm>
              <a:off x="5995263" y="5943600"/>
              <a:ext cx="91213" cy="523876"/>
            </a:xfrm>
            <a:custGeom>
              <a:avLst/>
              <a:gdLst/>
              <a:ahLst/>
              <a:cxnLst/>
              <a:rect l="0" t="0" r="0" b="0"/>
              <a:pathLst>
                <a:path w="91213" h="523876">
                  <a:moveTo>
                    <a:pt x="5487" y="0"/>
                  </a:moveTo>
                  <a:lnTo>
                    <a:pt x="431" y="0"/>
                  </a:lnTo>
                  <a:lnTo>
                    <a:pt x="0" y="1058"/>
                  </a:lnTo>
                  <a:lnTo>
                    <a:pt x="4556" y="8201"/>
                  </a:lnTo>
                  <a:lnTo>
                    <a:pt x="5365" y="48901"/>
                  </a:lnTo>
                  <a:lnTo>
                    <a:pt x="8273" y="92806"/>
                  </a:lnTo>
                  <a:lnTo>
                    <a:pt x="13015" y="132626"/>
                  </a:lnTo>
                  <a:lnTo>
                    <a:pt x="17243" y="171235"/>
                  </a:lnTo>
                  <a:lnTo>
                    <a:pt x="25198" y="209486"/>
                  </a:lnTo>
                  <a:lnTo>
                    <a:pt x="34258" y="250453"/>
                  </a:lnTo>
                  <a:lnTo>
                    <a:pt x="40823" y="293283"/>
                  </a:lnTo>
                  <a:lnTo>
                    <a:pt x="45590" y="332785"/>
                  </a:lnTo>
                  <a:lnTo>
                    <a:pt x="56683" y="379002"/>
                  </a:lnTo>
                  <a:lnTo>
                    <a:pt x="62519" y="424193"/>
                  </a:lnTo>
                  <a:lnTo>
                    <a:pt x="72766" y="461342"/>
                  </a:lnTo>
                  <a:lnTo>
                    <a:pt x="91212" y="523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1" name="SMARTInkShape-3071"/>
            <p:cNvSpPr/>
            <p:nvPr/>
          </p:nvSpPr>
          <p:spPr>
            <a:xfrm>
              <a:off x="6572250" y="5924550"/>
              <a:ext cx="57151" cy="361951"/>
            </a:xfrm>
            <a:custGeom>
              <a:avLst/>
              <a:gdLst/>
              <a:ahLst/>
              <a:cxnLst/>
              <a:rect l="0" t="0" r="0" b="0"/>
              <a:pathLst>
                <a:path w="57151" h="361951">
                  <a:moveTo>
                    <a:pt x="0" y="0"/>
                  </a:moveTo>
                  <a:lnTo>
                    <a:pt x="2822" y="28179"/>
                  </a:lnTo>
                  <a:lnTo>
                    <a:pt x="10361" y="62677"/>
                  </a:lnTo>
                  <a:lnTo>
                    <a:pt x="16476" y="103591"/>
                  </a:lnTo>
                  <a:lnTo>
                    <a:pt x="18542" y="150285"/>
                  </a:lnTo>
                  <a:lnTo>
                    <a:pt x="23956" y="185405"/>
                  </a:lnTo>
                  <a:lnTo>
                    <a:pt x="32263" y="232735"/>
                  </a:lnTo>
                  <a:lnTo>
                    <a:pt x="38328" y="265716"/>
                  </a:lnTo>
                  <a:lnTo>
                    <a:pt x="44870" y="305567"/>
                  </a:lnTo>
                  <a:lnTo>
                    <a:pt x="57150" y="3619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2" name="SMARTInkShape-3072"/>
            <p:cNvSpPr/>
            <p:nvPr/>
          </p:nvSpPr>
          <p:spPr>
            <a:xfrm>
              <a:off x="6524625" y="6059224"/>
              <a:ext cx="76201" cy="8202"/>
            </a:xfrm>
            <a:custGeom>
              <a:avLst/>
              <a:gdLst/>
              <a:ahLst/>
              <a:cxnLst/>
              <a:rect l="0" t="0" r="0" b="0"/>
              <a:pathLst>
                <a:path w="76201" h="8202">
                  <a:moveTo>
                    <a:pt x="0" y="8201"/>
                  </a:moveTo>
                  <a:lnTo>
                    <a:pt x="0" y="3145"/>
                  </a:lnTo>
                  <a:lnTo>
                    <a:pt x="2117" y="1655"/>
                  </a:lnTo>
                  <a:lnTo>
                    <a:pt x="10113" y="0"/>
                  </a:lnTo>
                  <a:lnTo>
                    <a:pt x="76200" y="82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3" name="SMARTInkShape-3073"/>
            <p:cNvSpPr/>
            <p:nvPr/>
          </p:nvSpPr>
          <p:spPr>
            <a:xfrm>
              <a:off x="5543550" y="6021277"/>
              <a:ext cx="122829" cy="139219"/>
            </a:xfrm>
            <a:custGeom>
              <a:avLst/>
              <a:gdLst/>
              <a:ahLst/>
              <a:cxnLst/>
              <a:rect l="0" t="0" r="0" b="0"/>
              <a:pathLst>
                <a:path w="122829" h="139219">
                  <a:moveTo>
                    <a:pt x="19050" y="46148"/>
                  </a:moveTo>
                  <a:lnTo>
                    <a:pt x="20109" y="64511"/>
                  </a:lnTo>
                  <a:lnTo>
                    <a:pt x="28751" y="111482"/>
                  </a:lnTo>
                  <a:lnTo>
                    <a:pt x="33239" y="122105"/>
                  </a:lnTo>
                  <a:lnTo>
                    <a:pt x="41584" y="130354"/>
                  </a:lnTo>
                  <a:lnTo>
                    <a:pt x="52349" y="136490"/>
                  </a:lnTo>
                  <a:lnTo>
                    <a:pt x="64188" y="139218"/>
                  </a:lnTo>
                  <a:lnTo>
                    <a:pt x="70309" y="137827"/>
                  </a:lnTo>
                  <a:lnTo>
                    <a:pt x="92518" y="123212"/>
                  </a:lnTo>
                  <a:lnTo>
                    <a:pt x="96604" y="119748"/>
                  </a:lnTo>
                  <a:lnTo>
                    <a:pt x="112467" y="94649"/>
                  </a:lnTo>
                  <a:lnTo>
                    <a:pt x="121582" y="51417"/>
                  </a:lnTo>
                  <a:lnTo>
                    <a:pt x="122828" y="38612"/>
                  </a:lnTo>
                  <a:lnTo>
                    <a:pt x="114915" y="23749"/>
                  </a:lnTo>
                  <a:lnTo>
                    <a:pt x="108360" y="15340"/>
                  </a:lnTo>
                  <a:lnTo>
                    <a:pt x="92610" y="5998"/>
                  </a:lnTo>
                  <a:lnTo>
                    <a:pt x="61685" y="0"/>
                  </a:lnTo>
                  <a:lnTo>
                    <a:pt x="45407" y="4824"/>
                  </a:lnTo>
                  <a:lnTo>
                    <a:pt x="0" y="3662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4" name="SMARTInkShape-3074"/>
            <p:cNvSpPr/>
            <p:nvPr/>
          </p:nvSpPr>
          <p:spPr>
            <a:xfrm>
              <a:off x="6441159" y="6096000"/>
              <a:ext cx="109182" cy="171451"/>
            </a:xfrm>
            <a:custGeom>
              <a:avLst/>
              <a:gdLst/>
              <a:ahLst/>
              <a:cxnLst/>
              <a:rect l="0" t="0" r="0" b="0"/>
              <a:pathLst>
                <a:path w="109182" h="171451">
                  <a:moveTo>
                    <a:pt x="45366" y="0"/>
                  </a:moveTo>
                  <a:lnTo>
                    <a:pt x="40310" y="0"/>
                  </a:lnTo>
                  <a:lnTo>
                    <a:pt x="35005" y="2822"/>
                  </a:lnTo>
                  <a:lnTo>
                    <a:pt x="32109" y="5057"/>
                  </a:lnTo>
                  <a:lnTo>
                    <a:pt x="23246" y="7539"/>
                  </a:lnTo>
                  <a:lnTo>
                    <a:pt x="13310" y="9701"/>
                  </a:lnTo>
                  <a:lnTo>
                    <a:pt x="5366" y="14189"/>
                  </a:lnTo>
                  <a:lnTo>
                    <a:pt x="1130" y="19712"/>
                  </a:lnTo>
                  <a:lnTo>
                    <a:pt x="0" y="22666"/>
                  </a:lnTo>
                  <a:lnTo>
                    <a:pt x="305" y="25695"/>
                  </a:lnTo>
                  <a:lnTo>
                    <a:pt x="3467" y="31881"/>
                  </a:lnTo>
                  <a:lnTo>
                    <a:pt x="22782" y="52080"/>
                  </a:lnTo>
                  <a:lnTo>
                    <a:pt x="67921" y="82466"/>
                  </a:lnTo>
                  <a:lnTo>
                    <a:pt x="91914" y="99341"/>
                  </a:lnTo>
                  <a:lnTo>
                    <a:pt x="102390" y="111532"/>
                  </a:lnTo>
                  <a:lnTo>
                    <a:pt x="107751" y="124006"/>
                  </a:lnTo>
                  <a:lnTo>
                    <a:pt x="109181" y="130296"/>
                  </a:lnTo>
                  <a:lnTo>
                    <a:pt x="107947" y="140106"/>
                  </a:lnTo>
                  <a:lnTo>
                    <a:pt x="106137" y="144204"/>
                  </a:lnTo>
                  <a:lnTo>
                    <a:pt x="95659" y="151579"/>
                  </a:lnTo>
                  <a:lnTo>
                    <a:pt x="55046" y="167108"/>
                  </a:lnTo>
                  <a:lnTo>
                    <a:pt x="26316"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5" name="SMARTInkShape-3075"/>
            <p:cNvSpPr/>
            <p:nvPr/>
          </p:nvSpPr>
          <p:spPr>
            <a:xfrm>
              <a:off x="5876925" y="6070216"/>
              <a:ext cx="74203" cy="89968"/>
            </a:xfrm>
            <a:custGeom>
              <a:avLst/>
              <a:gdLst/>
              <a:ahLst/>
              <a:cxnLst/>
              <a:rect l="0" t="0" r="0" b="0"/>
              <a:pathLst>
                <a:path w="74203" h="89968">
                  <a:moveTo>
                    <a:pt x="0" y="25784"/>
                  </a:moveTo>
                  <a:lnTo>
                    <a:pt x="1059" y="35505"/>
                  </a:lnTo>
                  <a:lnTo>
                    <a:pt x="13257" y="69633"/>
                  </a:lnTo>
                  <a:lnTo>
                    <a:pt x="22390" y="84049"/>
                  </a:lnTo>
                  <a:lnTo>
                    <a:pt x="28648" y="88721"/>
                  </a:lnTo>
                  <a:lnTo>
                    <a:pt x="31799" y="89967"/>
                  </a:lnTo>
                  <a:lnTo>
                    <a:pt x="40944" y="88530"/>
                  </a:lnTo>
                  <a:lnTo>
                    <a:pt x="46346" y="86665"/>
                  </a:lnTo>
                  <a:lnTo>
                    <a:pt x="55170" y="78947"/>
                  </a:lnTo>
                  <a:lnTo>
                    <a:pt x="71706" y="57205"/>
                  </a:lnTo>
                  <a:lnTo>
                    <a:pt x="74202" y="46452"/>
                  </a:lnTo>
                  <a:lnTo>
                    <a:pt x="70552" y="23441"/>
                  </a:lnTo>
                  <a:lnTo>
                    <a:pt x="62754" y="11337"/>
                  </a:lnTo>
                  <a:lnTo>
                    <a:pt x="53291" y="3488"/>
                  </a:lnTo>
                  <a:lnTo>
                    <a:pt x="45557" y="0"/>
                  </a:lnTo>
                  <a:lnTo>
                    <a:pt x="35770" y="1272"/>
                  </a:lnTo>
                  <a:lnTo>
                    <a:pt x="0" y="1625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6" name="SMARTInkShape-3076"/>
            <p:cNvSpPr/>
            <p:nvPr/>
          </p:nvSpPr>
          <p:spPr>
            <a:xfrm>
              <a:off x="5267325" y="6029996"/>
              <a:ext cx="219076" cy="142205"/>
            </a:xfrm>
            <a:custGeom>
              <a:avLst/>
              <a:gdLst/>
              <a:ahLst/>
              <a:cxnLst/>
              <a:rect l="0" t="0" r="0" b="0"/>
              <a:pathLst>
                <a:path w="219076" h="142205">
                  <a:moveTo>
                    <a:pt x="0" y="18379"/>
                  </a:moveTo>
                  <a:lnTo>
                    <a:pt x="1059" y="28100"/>
                  </a:lnTo>
                  <a:lnTo>
                    <a:pt x="16247" y="74266"/>
                  </a:lnTo>
                  <a:lnTo>
                    <a:pt x="24452" y="91264"/>
                  </a:lnTo>
                  <a:lnTo>
                    <a:pt x="28561" y="132437"/>
                  </a:lnTo>
                  <a:lnTo>
                    <a:pt x="28574" y="85607"/>
                  </a:lnTo>
                  <a:lnTo>
                    <a:pt x="33632" y="39420"/>
                  </a:lnTo>
                  <a:lnTo>
                    <a:pt x="41832" y="19557"/>
                  </a:lnTo>
                  <a:lnTo>
                    <a:pt x="50965" y="6969"/>
                  </a:lnTo>
                  <a:lnTo>
                    <a:pt x="60046" y="2725"/>
                  </a:lnTo>
                  <a:lnTo>
                    <a:pt x="73009" y="0"/>
                  </a:lnTo>
                  <a:lnTo>
                    <a:pt x="85368" y="9641"/>
                  </a:lnTo>
                  <a:lnTo>
                    <a:pt x="102435" y="36016"/>
                  </a:lnTo>
                  <a:lnTo>
                    <a:pt x="110785" y="65585"/>
                  </a:lnTo>
                  <a:lnTo>
                    <a:pt x="114664" y="95359"/>
                  </a:lnTo>
                  <a:lnTo>
                    <a:pt x="123406" y="121055"/>
                  </a:lnTo>
                  <a:lnTo>
                    <a:pt x="123545" y="120697"/>
                  </a:lnTo>
                  <a:lnTo>
                    <a:pt x="126642" y="77079"/>
                  </a:lnTo>
                  <a:lnTo>
                    <a:pt x="140071" y="30226"/>
                  </a:lnTo>
                  <a:lnTo>
                    <a:pt x="146215" y="19057"/>
                  </a:lnTo>
                  <a:lnTo>
                    <a:pt x="160680" y="6821"/>
                  </a:lnTo>
                  <a:lnTo>
                    <a:pt x="173316" y="1549"/>
                  </a:lnTo>
                  <a:lnTo>
                    <a:pt x="183215" y="3137"/>
                  </a:lnTo>
                  <a:lnTo>
                    <a:pt x="197866" y="9983"/>
                  </a:lnTo>
                  <a:lnTo>
                    <a:pt x="201761" y="12782"/>
                  </a:lnTo>
                  <a:lnTo>
                    <a:pt x="206088" y="27180"/>
                  </a:lnTo>
                  <a:lnTo>
                    <a:pt x="213923" y="70918"/>
                  </a:lnTo>
                  <a:lnTo>
                    <a:pt x="219075" y="14220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7" name="SMARTInkShape-3077"/>
            <p:cNvSpPr/>
            <p:nvPr/>
          </p:nvSpPr>
          <p:spPr>
            <a:xfrm>
              <a:off x="5229225" y="5610340"/>
              <a:ext cx="28576" cy="276111"/>
            </a:xfrm>
            <a:custGeom>
              <a:avLst/>
              <a:gdLst/>
              <a:ahLst/>
              <a:cxnLst/>
              <a:rect l="0" t="0" r="0" b="0"/>
              <a:pathLst>
                <a:path w="28576" h="276111">
                  <a:moveTo>
                    <a:pt x="0" y="9410"/>
                  </a:moveTo>
                  <a:lnTo>
                    <a:pt x="0" y="277"/>
                  </a:lnTo>
                  <a:lnTo>
                    <a:pt x="5057" y="0"/>
                  </a:lnTo>
                  <a:lnTo>
                    <a:pt x="6546" y="1021"/>
                  </a:lnTo>
                  <a:lnTo>
                    <a:pt x="7539" y="2758"/>
                  </a:lnTo>
                  <a:lnTo>
                    <a:pt x="8642" y="8571"/>
                  </a:lnTo>
                  <a:lnTo>
                    <a:pt x="9410" y="45648"/>
                  </a:lnTo>
                  <a:lnTo>
                    <a:pt x="9491" y="85646"/>
                  </a:lnTo>
                  <a:lnTo>
                    <a:pt x="9518" y="132420"/>
                  </a:lnTo>
                  <a:lnTo>
                    <a:pt x="9523" y="168859"/>
                  </a:lnTo>
                  <a:lnTo>
                    <a:pt x="9524" y="210631"/>
                  </a:lnTo>
                  <a:lnTo>
                    <a:pt x="12347" y="231662"/>
                  </a:lnTo>
                  <a:lnTo>
                    <a:pt x="28575" y="27611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8" name="SMARTInkShape-3078"/>
            <p:cNvSpPr/>
            <p:nvPr/>
          </p:nvSpPr>
          <p:spPr>
            <a:xfrm>
              <a:off x="6286500" y="5886450"/>
              <a:ext cx="38101" cy="381001"/>
            </a:xfrm>
            <a:custGeom>
              <a:avLst/>
              <a:gdLst/>
              <a:ahLst/>
              <a:cxnLst/>
              <a:rect l="0" t="0" r="0" b="0"/>
              <a:pathLst>
                <a:path w="38101" h="381001">
                  <a:moveTo>
                    <a:pt x="0" y="0"/>
                  </a:moveTo>
                  <a:lnTo>
                    <a:pt x="0" y="40118"/>
                  </a:lnTo>
                  <a:lnTo>
                    <a:pt x="1059" y="79738"/>
                  </a:lnTo>
                  <a:lnTo>
                    <a:pt x="7539" y="125464"/>
                  </a:lnTo>
                  <a:lnTo>
                    <a:pt x="9133" y="169893"/>
                  </a:lnTo>
                  <a:lnTo>
                    <a:pt x="15994" y="215788"/>
                  </a:lnTo>
                  <a:lnTo>
                    <a:pt x="19203" y="249851"/>
                  </a:lnTo>
                  <a:lnTo>
                    <a:pt x="25328" y="294516"/>
                  </a:lnTo>
                  <a:lnTo>
                    <a:pt x="30755" y="333539"/>
                  </a:lnTo>
                  <a:lnTo>
                    <a:pt x="38100" y="3810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342" name="SMARTInkShape-Group400"/>
          <p:cNvGrpSpPr/>
          <p:nvPr/>
        </p:nvGrpSpPr>
        <p:grpSpPr>
          <a:xfrm>
            <a:off x="5086384" y="6343650"/>
            <a:ext cx="2047842" cy="548952"/>
            <a:chOff x="5086384" y="6343650"/>
            <a:chExt cx="2047842" cy="548952"/>
          </a:xfrm>
        </p:grpSpPr>
        <p:sp>
          <p:nvSpPr>
            <p:cNvPr id="2330" name="SMARTInkShape-3079"/>
            <p:cNvSpPr/>
            <p:nvPr/>
          </p:nvSpPr>
          <p:spPr>
            <a:xfrm>
              <a:off x="5734442" y="6450940"/>
              <a:ext cx="123434" cy="216561"/>
            </a:xfrm>
            <a:custGeom>
              <a:avLst/>
              <a:gdLst/>
              <a:ahLst/>
              <a:cxnLst/>
              <a:rect l="0" t="0" r="0" b="0"/>
              <a:pathLst>
                <a:path w="123434" h="216561">
                  <a:moveTo>
                    <a:pt x="9133" y="16535"/>
                  </a:moveTo>
                  <a:lnTo>
                    <a:pt x="4077" y="16535"/>
                  </a:lnTo>
                  <a:lnTo>
                    <a:pt x="2587" y="18652"/>
                  </a:lnTo>
                  <a:lnTo>
                    <a:pt x="0" y="37993"/>
                  </a:lnTo>
                  <a:lnTo>
                    <a:pt x="2481" y="75256"/>
                  </a:lnTo>
                  <a:lnTo>
                    <a:pt x="8743" y="122139"/>
                  </a:lnTo>
                  <a:lnTo>
                    <a:pt x="9932" y="125037"/>
                  </a:lnTo>
                  <a:lnTo>
                    <a:pt x="11782" y="126969"/>
                  </a:lnTo>
                  <a:lnTo>
                    <a:pt x="17300" y="130071"/>
                  </a:lnTo>
                  <a:lnTo>
                    <a:pt x="18390" y="114417"/>
                  </a:lnTo>
                  <a:lnTo>
                    <a:pt x="23679" y="67721"/>
                  </a:lnTo>
                  <a:lnTo>
                    <a:pt x="36962" y="41697"/>
                  </a:lnTo>
                  <a:lnTo>
                    <a:pt x="60413" y="14999"/>
                  </a:lnTo>
                  <a:lnTo>
                    <a:pt x="78067" y="3144"/>
                  </a:lnTo>
                  <a:lnTo>
                    <a:pt x="86690" y="0"/>
                  </a:lnTo>
                  <a:lnTo>
                    <a:pt x="90471" y="220"/>
                  </a:lnTo>
                  <a:lnTo>
                    <a:pt x="97494" y="3287"/>
                  </a:lnTo>
                  <a:lnTo>
                    <a:pt x="107398" y="26133"/>
                  </a:lnTo>
                  <a:lnTo>
                    <a:pt x="112622" y="60804"/>
                  </a:lnTo>
                  <a:lnTo>
                    <a:pt x="114585" y="103735"/>
                  </a:lnTo>
                  <a:lnTo>
                    <a:pt x="121371" y="145473"/>
                  </a:lnTo>
                  <a:lnTo>
                    <a:pt x="123433" y="21656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1" name="SMARTInkShape-3080"/>
            <p:cNvSpPr/>
            <p:nvPr/>
          </p:nvSpPr>
          <p:spPr>
            <a:xfrm>
              <a:off x="6562725" y="6343650"/>
              <a:ext cx="28576" cy="352426"/>
            </a:xfrm>
            <a:custGeom>
              <a:avLst/>
              <a:gdLst/>
              <a:ahLst/>
              <a:cxnLst/>
              <a:rect l="0" t="0" r="0" b="0"/>
              <a:pathLst>
                <a:path w="28576" h="352426">
                  <a:moveTo>
                    <a:pt x="0" y="0"/>
                  </a:moveTo>
                  <a:lnTo>
                    <a:pt x="1059" y="9721"/>
                  </a:lnTo>
                  <a:lnTo>
                    <a:pt x="7539" y="48487"/>
                  </a:lnTo>
                  <a:lnTo>
                    <a:pt x="8937" y="89861"/>
                  </a:lnTo>
                  <a:lnTo>
                    <a:pt x="9409" y="137342"/>
                  </a:lnTo>
                  <a:lnTo>
                    <a:pt x="9491" y="174867"/>
                  </a:lnTo>
                  <a:lnTo>
                    <a:pt x="9509" y="205777"/>
                  </a:lnTo>
                  <a:lnTo>
                    <a:pt x="12342" y="253234"/>
                  </a:lnTo>
                  <a:lnTo>
                    <a:pt x="17725" y="297083"/>
                  </a:lnTo>
                  <a:lnTo>
                    <a:pt x="28575" y="352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2" name="SMARTInkShape-3081"/>
            <p:cNvSpPr/>
            <p:nvPr/>
          </p:nvSpPr>
          <p:spPr>
            <a:xfrm>
              <a:off x="6715125" y="6527195"/>
              <a:ext cx="95251" cy="130781"/>
            </a:xfrm>
            <a:custGeom>
              <a:avLst/>
              <a:gdLst/>
              <a:ahLst/>
              <a:cxnLst/>
              <a:rect l="0" t="0" r="0" b="0"/>
              <a:pathLst>
                <a:path w="95251" h="130781">
                  <a:moveTo>
                    <a:pt x="0" y="45055"/>
                  </a:moveTo>
                  <a:lnTo>
                    <a:pt x="0" y="50112"/>
                  </a:lnTo>
                  <a:lnTo>
                    <a:pt x="11759" y="93001"/>
                  </a:lnTo>
                  <a:lnTo>
                    <a:pt x="18924" y="120538"/>
                  </a:lnTo>
                  <a:lnTo>
                    <a:pt x="19045" y="76490"/>
                  </a:lnTo>
                  <a:lnTo>
                    <a:pt x="21872" y="52606"/>
                  </a:lnTo>
                  <a:lnTo>
                    <a:pt x="32307" y="21146"/>
                  </a:lnTo>
                  <a:lnTo>
                    <a:pt x="41170" y="10440"/>
                  </a:lnTo>
                  <a:lnTo>
                    <a:pt x="51106" y="3213"/>
                  </a:lnTo>
                  <a:lnTo>
                    <a:pt x="59050" y="0"/>
                  </a:lnTo>
                  <a:lnTo>
                    <a:pt x="62650" y="202"/>
                  </a:lnTo>
                  <a:lnTo>
                    <a:pt x="69472" y="3248"/>
                  </a:lnTo>
                  <a:lnTo>
                    <a:pt x="79263" y="15970"/>
                  </a:lnTo>
                  <a:lnTo>
                    <a:pt x="90994" y="54440"/>
                  </a:lnTo>
                  <a:lnTo>
                    <a:pt x="95250" y="13078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3" name="SMARTInkShape-3082"/>
            <p:cNvSpPr/>
            <p:nvPr/>
          </p:nvSpPr>
          <p:spPr>
            <a:xfrm>
              <a:off x="6657975" y="6457950"/>
              <a:ext cx="9526" cy="1"/>
            </a:xfrm>
            <a:custGeom>
              <a:avLst/>
              <a:gdLst/>
              <a:ahLst/>
              <a:cxnLst/>
              <a:rect l="0" t="0" r="0" b="0"/>
              <a:pathLst>
                <a:path w="9526" h="1">
                  <a:moveTo>
                    <a:pt x="9525" y="0"/>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4" name="SMARTInkShape-3083"/>
            <p:cNvSpPr/>
            <p:nvPr/>
          </p:nvSpPr>
          <p:spPr>
            <a:xfrm>
              <a:off x="5391184" y="6353175"/>
              <a:ext cx="112805" cy="323851"/>
            </a:xfrm>
            <a:custGeom>
              <a:avLst/>
              <a:gdLst/>
              <a:ahLst/>
              <a:cxnLst/>
              <a:rect l="0" t="0" r="0" b="0"/>
              <a:pathLst>
                <a:path w="112805" h="323851">
                  <a:moveTo>
                    <a:pt x="9491" y="0"/>
                  </a:moveTo>
                  <a:lnTo>
                    <a:pt x="358" y="0"/>
                  </a:lnTo>
                  <a:lnTo>
                    <a:pt x="0" y="23371"/>
                  </a:lnTo>
                  <a:lnTo>
                    <a:pt x="6519" y="67725"/>
                  </a:lnTo>
                  <a:lnTo>
                    <a:pt x="8610" y="114258"/>
                  </a:lnTo>
                  <a:lnTo>
                    <a:pt x="10289" y="151682"/>
                  </a:lnTo>
                  <a:lnTo>
                    <a:pt x="15960" y="192169"/>
                  </a:lnTo>
                  <a:lnTo>
                    <a:pt x="21234" y="226421"/>
                  </a:lnTo>
                  <a:lnTo>
                    <a:pt x="28114" y="254608"/>
                  </a:lnTo>
                  <a:lnTo>
                    <a:pt x="28256" y="254405"/>
                  </a:lnTo>
                  <a:lnTo>
                    <a:pt x="29592" y="208828"/>
                  </a:lnTo>
                  <a:lnTo>
                    <a:pt x="33594" y="194765"/>
                  </a:lnTo>
                  <a:lnTo>
                    <a:pt x="46855" y="174948"/>
                  </a:lnTo>
                  <a:lnTo>
                    <a:pt x="64188" y="160727"/>
                  </a:lnTo>
                  <a:lnTo>
                    <a:pt x="76487" y="156101"/>
                  </a:lnTo>
                  <a:lnTo>
                    <a:pt x="82730" y="154867"/>
                  </a:lnTo>
                  <a:lnTo>
                    <a:pt x="92489" y="156318"/>
                  </a:lnTo>
                  <a:lnTo>
                    <a:pt x="96573" y="158187"/>
                  </a:lnTo>
                  <a:lnTo>
                    <a:pt x="103933" y="171553"/>
                  </a:lnTo>
                  <a:lnTo>
                    <a:pt x="111204" y="202878"/>
                  </a:lnTo>
                  <a:lnTo>
                    <a:pt x="112804" y="249751"/>
                  </a:lnTo>
                  <a:lnTo>
                    <a:pt x="106012" y="290495"/>
                  </a:lnTo>
                  <a:lnTo>
                    <a:pt x="95216" y="323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5" name="SMARTInkShape-3084"/>
            <p:cNvSpPr/>
            <p:nvPr/>
          </p:nvSpPr>
          <p:spPr>
            <a:xfrm>
              <a:off x="6131289" y="6488466"/>
              <a:ext cx="150218" cy="179035"/>
            </a:xfrm>
            <a:custGeom>
              <a:avLst/>
              <a:gdLst/>
              <a:ahLst/>
              <a:cxnLst/>
              <a:rect l="0" t="0" r="0" b="0"/>
              <a:pathLst>
                <a:path w="150218" h="179035">
                  <a:moveTo>
                    <a:pt x="107586" y="7584"/>
                  </a:moveTo>
                  <a:lnTo>
                    <a:pt x="115787" y="7584"/>
                  </a:lnTo>
                  <a:lnTo>
                    <a:pt x="111662" y="2528"/>
                  </a:lnTo>
                  <a:lnTo>
                    <a:pt x="100931" y="45"/>
                  </a:lnTo>
                  <a:lnTo>
                    <a:pt x="85578" y="0"/>
                  </a:lnTo>
                  <a:lnTo>
                    <a:pt x="40521" y="6376"/>
                  </a:lnTo>
                  <a:lnTo>
                    <a:pt x="24510" y="12692"/>
                  </a:lnTo>
                  <a:lnTo>
                    <a:pt x="2041" y="28936"/>
                  </a:lnTo>
                  <a:lnTo>
                    <a:pt x="181" y="32403"/>
                  </a:lnTo>
                  <a:lnTo>
                    <a:pt x="0" y="35771"/>
                  </a:lnTo>
                  <a:lnTo>
                    <a:pt x="937" y="39075"/>
                  </a:lnTo>
                  <a:lnTo>
                    <a:pt x="12369" y="53839"/>
                  </a:lnTo>
                  <a:lnTo>
                    <a:pt x="52599" y="82092"/>
                  </a:lnTo>
                  <a:lnTo>
                    <a:pt x="93629" y="107837"/>
                  </a:lnTo>
                  <a:lnTo>
                    <a:pt x="135285" y="136866"/>
                  </a:lnTo>
                  <a:lnTo>
                    <a:pt x="146355" y="147239"/>
                  </a:lnTo>
                  <a:lnTo>
                    <a:pt x="149307" y="151488"/>
                  </a:lnTo>
                  <a:lnTo>
                    <a:pt x="150217" y="155378"/>
                  </a:lnTo>
                  <a:lnTo>
                    <a:pt x="149765" y="159030"/>
                  </a:lnTo>
                  <a:lnTo>
                    <a:pt x="148405" y="162523"/>
                  </a:lnTo>
                  <a:lnTo>
                    <a:pt x="138428" y="169227"/>
                  </a:lnTo>
                  <a:lnTo>
                    <a:pt x="122352" y="174675"/>
                  </a:lnTo>
                  <a:lnTo>
                    <a:pt x="40911" y="1790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6" name="SMARTInkShape-3085"/>
            <p:cNvSpPr/>
            <p:nvPr/>
          </p:nvSpPr>
          <p:spPr>
            <a:xfrm>
              <a:off x="5086384" y="6391275"/>
              <a:ext cx="209517" cy="231253"/>
            </a:xfrm>
            <a:custGeom>
              <a:avLst/>
              <a:gdLst/>
              <a:ahLst/>
              <a:cxnLst/>
              <a:rect l="0" t="0" r="0" b="0"/>
              <a:pathLst>
                <a:path w="209517" h="231253">
                  <a:moveTo>
                    <a:pt x="9491" y="0"/>
                  </a:moveTo>
                  <a:lnTo>
                    <a:pt x="0" y="0"/>
                  </a:lnTo>
                  <a:lnTo>
                    <a:pt x="16215" y="45585"/>
                  </a:lnTo>
                  <a:lnTo>
                    <a:pt x="28615" y="86459"/>
                  </a:lnTo>
                  <a:lnTo>
                    <a:pt x="38088" y="133567"/>
                  </a:lnTo>
                  <a:lnTo>
                    <a:pt x="47597" y="175395"/>
                  </a:lnTo>
                  <a:lnTo>
                    <a:pt x="55863" y="219202"/>
                  </a:lnTo>
                  <a:lnTo>
                    <a:pt x="56745" y="230989"/>
                  </a:lnTo>
                  <a:lnTo>
                    <a:pt x="56868" y="231252"/>
                  </a:lnTo>
                  <a:lnTo>
                    <a:pt x="59932" y="188649"/>
                  </a:lnTo>
                  <a:lnTo>
                    <a:pt x="68874" y="143549"/>
                  </a:lnTo>
                  <a:lnTo>
                    <a:pt x="75042" y="130474"/>
                  </a:lnTo>
                  <a:lnTo>
                    <a:pt x="97198" y="103521"/>
                  </a:lnTo>
                  <a:lnTo>
                    <a:pt x="104212" y="98926"/>
                  </a:lnTo>
                  <a:lnTo>
                    <a:pt x="107563" y="97700"/>
                  </a:lnTo>
                  <a:lnTo>
                    <a:pt x="110855" y="97942"/>
                  </a:lnTo>
                  <a:lnTo>
                    <a:pt x="117336" y="101033"/>
                  </a:lnTo>
                  <a:lnTo>
                    <a:pt x="137724" y="120303"/>
                  </a:lnTo>
                  <a:lnTo>
                    <a:pt x="168153" y="164373"/>
                  </a:lnTo>
                  <a:lnTo>
                    <a:pt x="194774" y="202078"/>
                  </a:lnTo>
                  <a:lnTo>
                    <a:pt x="199304" y="216627"/>
                  </a:lnTo>
                  <a:lnTo>
                    <a:pt x="199533" y="216385"/>
                  </a:lnTo>
                  <a:lnTo>
                    <a:pt x="199973" y="175163"/>
                  </a:lnTo>
                  <a:lnTo>
                    <a:pt x="199989" y="132585"/>
                  </a:lnTo>
                  <a:lnTo>
                    <a:pt x="201048" y="116077"/>
                  </a:lnTo>
                  <a:lnTo>
                    <a:pt x="209516" y="85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7" name="SMARTInkShape-3086"/>
            <p:cNvSpPr/>
            <p:nvPr/>
          </p:nvSpPr>
          <p:spPr>
            <a:xfrm>
              <a:off x="6317723" y="6502638"/>
              <a:ext cx="73553" cy="174388"/>
            </a:xfrm>
            <a:custGeom>
              <a:avLst/>
              <a:gdLst/>
              <a:ahLst/>
              <a:cxnLst/>
              <a:rect l="0" t="0" r="0" b="0"/>
              <a:pathLst>
                <a:path w="73553" h="174388">
                  <a:moveTo>
                    <a:pt x="6877" y="69612"/>
                  </a:moveTo>
                  <a:lnTo>
                    <a:pt x="6877" y="74669"/>
                  </a:lnTo>
                  <a:lnTo>
                    <a:pt x="9699" y="79973"/>
                  </a:lnTo>
                  <a:lnTo>
                    <a:pt x="11934" y="82869"/>
                  </a:lnTo>
                  <a:lnTo>
                    <a:pt x="17238" y="86088"/>
                  </a:lnTo>
                  <a:lnTo>
                    <a:pt x="29267" y="88154"/>
                  </a:lnTo>
                  <a:lnTo>
                    <a:pt x="43732" y="83455"/>
                  </a:lnTo>
                  <a:lnTo>
                    <a:pt x="47322" y="80957"/>
                  </a:lnTo>
                  <a:lnTo>
                    <a:pt x="51311" y="75360"/>
                  </a:lnTo>
                  <a:lnTo>
                    <a:pt x="61621" y="42107"/>
                  </a:lnTo>
                  <a:lnTo>
                    <a:pt x="61898" y="28813"/>
                  </a:lnTo>
                  <a:lnTo>
                    <a:pt x="56106" y="10487"/>
                  </a:lnTo>
                  <a:lnTo>
                    <a:pt x="50629" y="1706"/>
                  </a:lnTo>
                  <a:lnTo>
                    <a:pt x="46628" y="0"/>
                  </a:lnTo>
                  <a:lnTo>
                    <a:pt x="36539" y="926"/>
                  </a:lnTo>
                  <a:lnTo>
                    <a:pt x="18958" y="12454"/>
                  </a:lnTo>
                  <a:lnTo>
                    <a:pt x="5400" y="24219"/>
                  </a:lnTo>
                  <a:lnTo>
                    <a:pt x="929" y="39560"/>
                  </a:lnTo>
                  <a:lnTo>
                    <a:pt x="0" y="60489"/>
                  </a:lnTo>
                  <a:lnTo>
                    <a:pt x="8027" y="102774"/>
                  </a:lnTo>
                  <a:lnTo>
                    <a:pt x="24861" y="142249"/>
                  </a:lnTo>
                  <a:lnTo>
                    <a:pt x="36390" y="157634"/>
                  </a:lnTo>
                  <a:lnTo>
                    <a:pt x="48569" y="166942"/>
                  </a:lnTo>
                  <a:lnTo>
                    <a:pt x="73552" y="17438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8" name="SMARTInkShape-3087"/>
            <p:cNvSpPr/>
            <p:nvPr/>
          </p:nvSpPr>
          <p:spPr>
            <a:xfrm>
              <a:off x="6457950" y="6372225"/>
              <a:ext cx="66676" cy="333376"/>
            </a:xfrm>
            <a:custGeom>
              <a:avLst/>
              <a:gdLst/>
              <a:ahLst/>
              <a:cxnLst/>
              <a:rect l="0" t="0" r="0" b="0"/>
              <a:pathLst>
                <a:path w="66676" h="333376">
                  <a:moveTo>
                    <a:pt x="0" y="0"/>
                  </a:moveTo>
                  <a:lnTo>
                    <a:pt x="8201" y="0"/>
                  </a:lnTo>
                  <a:lnTo>
                    <a:pt x="17012" y="46134"/>
                  </a:lnTo>
                  <a:lnTo>
                    <a:pt x="23704" y="82845"/>
                  </a:lnTo>
                  <a:lnTo>
                    <a:pt x="28672" y="129802"/>
                  </a:lnTo>
                  <a:lnTo>
                    <a:pt x="38746" y="173572"/>
                  </a:lnTo>
                  <a:lnTo>
                    <a:pt x="44994" y="210179"/>
                  </a:lnTo>
                  <a:lnTo>
                    <a:pt x="52162" y="255418"/>
                  </a:lnTo>
                  <a:lnTo>
                    <a:pt x="66675" y="3333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9" name="SMARTInkShape-3088"/>
            <p:cNvSpPr/>
            <p:nvPr/>
          </p:nvSpPr>
          <p:spPr>
            <a:xfrm>
              <a:off x="6638925" y="6553200"/>
              <a:ext cx="28576" cy="161926"/>
            </a:xfrm>
            <a:custGeom>
              <a:avLst/>
              <a:gdLst/>
              <a:ahLst/>
              <a:cxnLst/>
              <a:rect l="0" t="0" r="0" b="0"/>
              <a:pathLst>
                <a:path w="28576" h="161926">
                  <a:moveTo>
                    <a:pt x="0" y="0"/>
                  </a:moveTo>
                  <a:lnTo>
                    <a:pt x="0" y="5057"/>
                  </a:lnTo>
                  <a:lnTo>
                    <a:pt x="2822" y="10361"/>
                  </a:lnTo>
                  <a:lnTo>
                    <a:pt x="5057" y="13257"/>
                  </a:lnTo>
                  <a:lnTo>
                    <a:pt x="11759" y="56910"/>
                  </a:lnTo>
                  <a:lnTo>
                    <a:pt x="22667" y="100259"/>
                  </a:lnTo>
                  <a:lnTo>
                    <a:pt x="28575"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0" name="SMARTInkShape-3089"/>
            <p:cNvSpPr/>
            <p:nvPr/>
          </p:nvSpPr>
          <p:spPr>
            <a:xfrm>
              <a:off x="6887984" y="6543675"/>
              <a:ext cx="246242" cy="348927"/>
            </a:xfrm>
            <a:custGeom>
              <a:avLst/>
              <a:gdLst/>
              <a:ahLst/>
              <a:cxnLst/>
              <a:rect l="0" t="0" r="0" b="0"/>
              <a:pathLst>
                <a:path w="246242" h="348927">
                  <a:moveTo>
                    <a:pt x="65266" y="66675"/>
                  </a:moveTo>
                  <a:lnTo>
                    <a:pt x="65266" y="61619"/>
                  </a:lnTo>
                  <a:lnTo>
                    <a:pt x="81668" y="36084"/>
                  </a:lnTo>
                  <a:lnTo>
                    <a:pt x="81492" y="32522"/>
                  </a:lnTo>
                  <a:lnTo>
                    <a:pt x="78475" y="25744"/>
                  </a:lnTo>
                  <a:lnTo>
                    <a:pt x="70826" y="15977"/>
                  </a:lnTo>
                  <a:lnTo>
                    <a:pt x="59270" y="12392"/>
                  </a:lnTo>
                  <a:lnTo>
                    <a:pt x="51744" y="11437"/>
                  </a:lnTo>
                  <a:lnTo>
                    <a:pt x="45668" y="12916"/>
                  </a:lnTo>
                  <a:lnTo>
                    <a:pt x="36094" y="20205"/>
                  </a:lnTo>
                  <a:lnTo>
                    <a:pt x="9291" y="48676"/>
                  </a:lnTo>
                  <a:lnTo>
                    <a:pt x="1761" y="68162"/>
                  </a:lnTo>
                  <a:lnTo>
                    <a:pt x="0" y="77214"/>
                  </a:lnTo>
                  <a:lnTo>
                    <a:pt x="4862" y="87587"/>
                  </a:lnTo>
                  <a:lnTo>
                    <a:pt x="9122" y="93317"/>
                  </a:lnTo>
                  <a:lnTo>
                    <a:pt x="15137" y="96077"/>
                  </a:lnTo>
                  <a:lnTo>
                    <a:pt x="51609" y="95568"/>
                  </a:lnTo>
                  <a:lnTo>
                    <a:pt x="76389" y="90288"/>
                  </a:lnTo>
                  <a:lnTo>
                    <a:pt x="121968" y="69724"/>
                  </a:lnTo>
                  <a:lnTo>
                    <a:pt x="143063" y="61790"/>
                  </a:lnTo>
                  <a:lnTo>
                    <a:pt x="145706" y="62360"/>
                  </a:lnTo>
                  <a:lnTo>
                    <a:pt x="155003" y="70879"/>
                  </a:lnTo>
                  <a:lnTo>
                    <a:pt x="160486" y="107683"/>
                  </a:lnTo>
                  <a:lnTo>
                    <a:pt x="165089" y="138876"/>
                  </a:lnTo>
                  <a:lnTo>
                    <a:pt x="167840" y="173906"/>
                  </a:lnTo>
                  <a:lnTo>
                    <a:pt x="169388" y="220861"/>
                  </a:lnTo>
                  <a:lnTo>
                    <a:pt x="167026" y="260526"/>
                  </a:lnTo>
                  <a:lnTo>
                    <a:pt x="159622" y="302971"/>
                  </a:lnTo>
                  <a:lnTo>
                    <a:pt x="150727" y="333891"/>
                  </a:lnTo>
                  <a:lnTo>
                    <a:pt x="144523" y="344188"/>
                  </a:lnTo>
                  <a:lnTo>
                    <a:pt x="138239" y="348764"/>
                  </a:lnTo>
                  <a:lnTo>
                    <a:pt x="134023" y="348926"/>
                  </a:lnTo>
                  <a:lnTo>
                    <a:pt x="123694" y="346284"/>
                  </a:lnTo>
                  <a:lnTo>
                    <a:pt x="120093" y="341981"/>
                  </a:lnTo>
                  <a:lnTo>
                    <a:pt x="116092" y="328733"/>
                  </a:lnTo>
                  <a:lnTo>
                    <a:pt x="113313" y="287033"/>
                  </a:lnTo>
                  <a:lnTo>
                    <a:pt x="115838" y="248030"/>
                  </a:lnTo>
                  <a:lnTo>
                    <a:pt x="126112" y="212485"/>
                  </a:lnTo>
                  <a:lnTo>
                    <a:pt x="143489" y="166973"/>
                  </a:lnTo>
                  <a:lnTo>
                    <a:pt x="164718" y="123764"/>
                  </a:lnTo>
                  <a:lnTo>
                    <a:pt x="184104" y="87941"/>
                  </a:lnTo>
                  <a:lnTo>
                    <a:pt x="24624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1" name="SMARTInkShape-3090"/>
            <p:cNvSpPr/>
            <p:nvPr/>
          </p:nvSpPr>
          <p:spPr>
            <a:xfrm>
              <a:off x="5575431" y="6487345"/>
              <a:ext cx="82420" cy="142503"/>
            </a:xfrm>
            <a:custGeom>
              <a:avLst/>
              <a:gdLst/>
              <a:ahLst/>
              <a:cxnLst/>
              <a:rect l="0" t="0" r="0" b="0"/>
              <a:pathLst>
                <a:path w="82420" h="142503">
                  <a:moveTo>
                    <a:pt x="6219" y="56330"/>
                  </a:moveTo>
                  <a:lnTo>
                    <a:pt x="6219" y="61387"/>
                  </a:lnTo>
                  <a:lnTo>
                    <a:pt x="7278" y="62876"/>
                  </a:lnTo>
                  <a:lnTo>
                    <a:pt x="9041" y="63869"/>
                  </a:lnTo>
                  <a:lnTo>
                    <a:pt x="14420" y="65463"/>
                  </a:lnTo>
                  <a:lnTo>
                    <a:pt x="25465" y="65739"/>
                  </a:lnTo>
                  <a:lnTo>
                    <a:pt x="28575" y="64719"/>
                  </a:lnTo>
                  <a:lnTo>
                    <a:pt x="30649" y="62982"/>
                  </a:lnTo>
                  <a:lnTo>
                    <a:pt x="47809" y="25147"/>
                  </a:lnTo>
                  <a:lnTo>
                    <a:pt x="53315" y="1946"/>
                  </a:lnTo>
                  <a:lnTo>
                    <a:pt x="52432" y="1025"/>
                  </a:lnTo>
                  <a:lnTo>
                    <a:pt x="48630" y="0"/>
                  </a:lnTo>
                  <a:lnTo>
                    <a:pt x="35483" y="4480"/>
                  </a:lnTo>
                  <a:lnTo>
                    <a:pt x="26987" y="12471"/>
                  </a:lnTo>
                  <a:lnTo>
                    <a:pt x="7852" y="39905"/>
                  </a:lnTo>
                  <a:lnTo>
                    <a:pt x="0" y="71690"/>
                  </a:lnTo>
                  <a:lnTo>
                    <a:pt x="3808" y="92790"/>
                  </a:lnTo>
                  <a:lnTo>
                    <a:pt x="18443" y="122093"/>
                  </a:lnTo>
                  <a:lnTo>
                    <a:pt x="38416" y="139551"/>
                  </a:lnTo>
                  <a:lnTo>
                    <a:pt x="46734" y="142502"/>
                  </a:lnTo>
                  <a:lnTo>
                    <a:pt x="82419" y="14205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458295354"/>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Graphical Analysis </a:t>
            </a:r>
          </a:p>
        </p:txBody>
      </p:sp>
      <p:sp>
        <p:nvSpPr>
          <p:cNvPr id="3" name="Content Placeholder 2"/>
          <p:cNvSpPr>
            <a:spLocks noGrp="1"/>
          </p:cNvSpPr>
          <p:nvPr>
            <p:ph idx="1"/>
          </p:nvPr>
        </p:nvSpPr>
        <p:spPr/>
        <p:txBody>
          <a:bodyPr/>
          <a:lstStyle/>
          <a:p>
            <a:endParaRPr lang="en-US" dirty="0"/>
          </a:p>
        </p:txBody>
      </p:sp>
      <p:cxnSp>
        <p:nvCxnSpPr>
          <p:cNvPr id="5" name="Straight Connector 4"/>
          <p:cNvCxnSpPr/>
          <p:nvPr/>
        </p:nvCxnSpPr>
        <p:spPr>
          <a:xfrm>
            <a:off x="3410857" y="2496457"/>
            <a:ext cx="0" cy="2960914"/>
          </a:xfrm>
          <a:prstGeom prst="line">
            <a:avLst/>
          </a:prstGeom>
          <a:ln>
            <a:headEnd type="diamond"/>
          </a:ln>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3396343" y="5457371"/>
            <a:ext cx="5921828" cy="38679"/>
          </a:xfrm>
          <a:prstGeom prst="line">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flipV="1">
            <a:off x="3817257" y="2264229"/>
            <a:ext cx="1480457" cy="2423885"/>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p:cNvCxnSpPr/>
          <p:nvPr/>
        </p:nvCxnSpPr>
        <p:spPr>
          <a:xfrm flipV="1">
            <a:off x="4383314" y="2595903"/>
            <a:ext cx="3062515" cy="2409371"/>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p:cNvCxnSpPr/>
          <p:nvPr/>
        </p:nvCxnSpPr>
        <p:spPr>
          <a:xfrm>
            <a:off x="4151085" y="2423886"/>
            <a:ext cx="1146629" cy="2898548"/>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p:cNvCxnSpPr/>
          <p:nvPr/>
        </p:nvCxnSpPr>
        <p:spPr>
          <a:xfrm>
            <a:off x="4949371" y="2264229"/>
            <a:ext cx="2975429" cy="2598057"/>
          </a:xfrm>
          <a:prstGeom prst="line">
            <a:avLst/>
          </a:prstGeom>
        </p:spPr>
        <p:style>
          <a:lnRef idx="1">
            <a:schemeClr val="dk1"/>
          </a:lnRef>
          <a:fillRef idx="0">
            <a:schemeClr val="dk1"/>
          </a:fillRef>
          <a:effectRef idx="0">
            <a:schemeClr val="dk1"/>
          </a:effectRef>
          <a:fontRef idx="minor">
            <a:schemeClr val="tx1"/>
          </a:fontRef>
        </p:style>
      </p:cxnSp>
      <p:sp>
        <p:nvSpPr>
          <p:cNvPr id="19" name="TextBox 18"/>
          <p:cNvSpPr txBox="1"/>
          <p:nvPr/>
        </p:nvSpPr>
        <p:spPr>
          <a:xfrm>
            <a:off x="5421086" y="5126718"/>
            <a:ext cx="645885" cy="369332"/>
          </a:xfrm>
          <a:prstGeom prst="rect">
            <a:avLst/>
          </a:prstGeom>
          <a:noFill/>
        </p:spPr>
        <p:txBody>
          <a:bodyPr wrap="square" rtlCol="0">
            <a:spAutoFit/>
          </a:bodyPr>
          <a:lstStyle/>
          <a:p>
            <a:r>
              <a:rPr lang="en-US" dirty="0"/>
              <a:t>MRP</a:t>
            </a:r>
          </a:p>
        </p:txBody>
      </p:sp>
      <p:sp>
        <p:nvSpPr>
          <p:cNvPr id="20" name="TextBox 19"/>
          <p:cNvSpPr txBox="1"/>
          <p:nvPr/>
        </p:nvSpPr>
        <p:spPr>
          <a:xfrm>
            <a:off x="7921172" y="4688896"/>
            <a:ext cx="645885" cy="369332"/>
          </a:xfrm>
          <a:prstGeom prst="rect">
            <a:avLst/>
          </a:prstGeom>
          <a:noFill/>
        </p:spPr>
        <p:txBody>
          <a:bodyPr wrap="square" rtlCol="0">
            <a:spAutoFit/>
          </a:bodyPr>
          <a:lstStyle/>
          <a:p>
            <a:r>
              <a:rPr lang="en-US" dirty="0"/>
              <a:t>MVP</a:t>
            </a:r>
          </a:p>
        </p:txBody>
      </p:sp>
      <p:sp>
        <p:nvSpPr>
          <p:cNvPr id="21" name="TextBox 20"/>
          <p:cNvSpPr txBox="1"/>
          <p:nvPr/>
        </p:nvSpPr>
        <p:spPr>
          <a:xfrm>
            <a:off x="5381170" y="2012095"/>
            <a:ext cx="645885" cy="369332"/>
          </a:xfrm>
          <a:prstGeom prst="rect">
            <a:avLst/>
          </a:prstGeom>
          <a:noFill/>
        </p:spPr>
        <p:txBody>
          <a:bodyPr wrap="square" rtlCol="0">
            <a:spAutoFit/>
          </a:bodyPr>
          <a:lstStyle/>
          <a:p>
            <a:r>
              <a:rPr lang="en-US" dirty="0"/>
              <a:t>MIC</a:t>
            </a:r>
          </a:p>
        </p:txBody>
      </p:sp>
      <p:sp>
        <p:nvSpPr>
          <p:cNvPr id="22" name="TextBox 21"/>
          <p:cNvSpPr txBox="1"/>
          <p:nvPr/>
        </p:nvSpPr>
        <p:spPr>
          <a:xfrm>
            <a:off x="7445829" y="2456934"/>
            <a:ext cx="1611085" cy="369332"/>
          </a:xfrm>
          <a:prstGeom prst="rect">
            <a:avLst/>
          </a:prstGeom>
          <a:noFill/>
        </p:spPr>
        <p:txBody>
          <a:bodyPr wrap="square" rtlCol="0">
            <a:spAutoFit/>
          </a:bodyPr>
          <a:lstStyle/>
          <a:p>
            <a:r>
              <a:rPr lang="en-US" dirty="0"/>
              <a:t>Supply of input</a:t>
            </a:r>
          </a:p>
        </p:txBody>
      </p:sp>
      <p:cxnSp>
        <p:nvCxnSpPr>
          <p:cNvPr id="25" name="Straight Connector 24"/>
          <p:cNvCxnSpPr/>
          <p:nvPr/>
        </p:nvCxnSpPr>
        <p:spPr>
          <a:xfrm>
            <a:off x="4557485" y="3476171"/>
            <a:ext cx="0" cy="2000539"/>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27" name="Straight Connector 26"/>
          <p:cNvCxnSpPr/>
          <p:nvPr/>
        </p:nvCxnSpPr>
        <p:spPr>
          <a:xfrm>
            <a:off x="3410857" y="3476171"/>
            <a:ext cx="2946400" cy="0"/>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29" name="Straight Connector 28"/>
          <p:cNvCxnSpPr/>
          <p:nvPr/>
        </p:nvCxnSpPr>
        <p:spPr>
          <a:xfrm>
            <a:off x="6357257" y="3476171"/>
            <a:ext cx="0" cy="2019879"/>
          </a:xfrm>
          <a:prstGeom prst="line">
            <a:avLst/>
          </a:prstGeom>
          <a:ln>
            <a:prstDash val="dash"/>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30" name="TextBox 29"/>
              <p:cNvSpPr txBox="1"/>
              <p:nvPr/>
            </p:nvSpPr>
            <p:spPr>
              <a:xfrm>
                <a:off x="2794500" y="3291505"/>
                <a:ext cx="725214" cy="369332"/>
              </a:xfrm>
              <a:prstGeom prst="rect">
                <a:avLst/>
              </a:prstGeom>
              <a:noFill/>
            </p:spPr>
            <p:txBody>
              <a:bodyPr wrap="square" rtlCol="0">
                <a:spAutoFit/>
              </a:bodyPr>
              <a:lstStyle/>
              <a:p>
                <a14:m>
                  <m:oMath xmlns:m="http://schemas.openxmlformats.org/officeDocument/2006/math">
                    <m:sSub>
                      <m:sSubPr>
                        <m:ctrlPr>
                          <a:rPr lang="en-US" i="1" dirty="0" smtClean="0">
                            <a:latin typeface="Cambria Math" panose="02040503050406030204" pitchFamily="18" charset="0"/>
                          </a:rPr>
                        </m:ctrlPr>
                      </m:sSubPr>
                      <m:e>
                        <m:r>
                          <a:rPr lang="en-US" i="1" dirty="0" smtClean="0">
                            <a:latin typeface="Cambria Math" panose="02040503050406030204" pitchFamily="18" charset="0"/>
                          </a:rPr>
                          <m:t>𝑃</m:t>
                        </m:r>
                      </m:e>
                      <m:sub>
                        <m:r>
                          <a:rPr lang="en-US" i="1" dirty="0" smtClean="0">
                            <a:latin typeface="Cambria Math" panose="02040503050406030204" pitchFamily="18" charset="0"/>
                          </a:rPr>
                          <m:t>𝑃𝐶</m:t>
                        </m:r>
                      </m:sub>
                    </m:sSub>
                  </m:oMath>
                </a14:m>
                <a:r>
                  <a:rPr lang="en-US" dirty="0"/>
                  <a:t> </a:t>
                </a:r>
              </a:p>
            </p:txBody>
          </p:sp>
        </mc:Choice>
        <mc:Fallback xmlns="">
          <p:sp>
            <p:nvSpPr>
              <p:cNvPr id="30" name="TextBox 29"/>
              <p:cNvSpPr txBox="1">
                <a:spLocks noRot="1" noChangeAspect="1" noMove="1" noResize="1" noEditPoints="1" noAdjustHandles="1" noChangeArrowheads="1" noChangeShapeType="1" noTextEdit="1"/>
              </p:cNvSpPr>
              <p:nvPr/>
            </p:nvSpPr>
            <p:spPr>
              <a:xfrm>
                <a:off x="2794500" y="3291505"/>
                <a:ext cx="725214" cy="369332"/>
              </a:xfrm>
              <a:prstGeom prst="rect">
                <a:avLst/>
              </a:prstGeom>
              <a:blipFill>
                <a:blip r:embed="rId2"/>
                <a:stretch>
                  <a:fillRect/>
                </a:stretch>
              </a:blipFill>
            </p:spPr>
            <p:txBody>
              <a:bodyPr/>
              <a:lstStyle/>
              <a:p>
                <a:r>
                  <a:rPr lang="en-US">
                    <a:noFill/>
                  </a:rPr>
                  <a:t> </a:t>
                </a:r>
              </a:p>
            </p:txBody>
          </p:sp>
        </mc:Fallback>
      </mc:AlternateContent>
      <p:cxnSp>
        <p:nvCxnSpPr>
          <p:cNvPr id="32" name="Straight Connector 31"/>
          <p:cNvCxnSpPr/>
          <p:nvPr/>
        </p:nvCxnSpPr>
        <p:spPr>
          <a:xfrm flipH="1">
            <a:off x="3418365" y="4873562"/>
            <a:ext cx="1139119" cy="0"/>
          </a:xfrm>
          <a:prstGeom prst="line">
            <a:avLst/>
          </a:prstGeom>
          <a:ln>
            <a:prstDash val="dash"/>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33" name="TextBox 32"/>
              <p:cNvSpPr txBox="1"/>
              <p:nvPr/>
            </p:nvSpPr>
            <p:spPr>
              <a:xfrm>
                <a:off x="2788057" y="4631508"/>
                <a:ext cx="725214" cy="369332"/>
              </a:xfrm>
              <a:prstGeom prst="rect">
                <a:avLst/>
              </a:prstGeom>
              <a:noFill/>
            </p:spPr>
            <p:txBody>
              <a:bodyPr wrap="square" rtlCol="0">
                <a:spAutoFit/>
              </a:bodyPr>
              <a:lstStyle/>
              <a:p>
                <a14:m>
                  <m:oMath xmlns:m="http://schemas.openxmlformats.org/officeDocument/2006/math">
                    <m:sSub>
                      <m:sSubPr>
                        <m:ctrlPr>
                          <a:rPr lang="en-US" i="1" dirty="0" smtClean="0">
                            <a:latin typeface="Cambria Math" panose="02040503050406030204" pitchFamily="18" charset="0"/>
                          </a:rPr>
                        </m:ctrlPr>
                      </m:sSubPr>
                      <m:e>
                        <m:r>
                          <a:rPr lang="en-US" i="1" dirty="0" smtClean="0">
                            <a:latin typeface="Cambria Math" panose="02040503050406030204" pitchFamily="18" charset="0"/>
                          </a:rPr>
                          <m:t>𝑃</m:t>
                        </m:r>
                      </m:e>
                      <m:sub>
                        <m:r>
                          <a:rPr lang="en-US" b="0" i="1" dirty="0" smtClean="0">
                            <a:latin typeface="Cambria Math" panose="02040503050406030204" pitchFamily="18" charset="0"/>
                          </a:rPr>
                          <m:t>𝑀𝑀</m:t>
                        </m:r>
                      </m:sub>
                    </m:sSub>
                  </m:oMath>
                </a14:m>
                <a:r>
                  <a:rPr lang="en-US" dirty="0"/>
                  <a:t> </a:t>
                </a:r>
              </a:p>
            </p:txBody>
          </p:sp>
        </mc:Choice>
        <mc:Fallback xmlns="">
          <p:sp>
            <p:nvSpPr>
              <p:cNvPr id="33" name="TextBox 32"/>
              <p:cNvSpPr txBox="1">
                <a:spLocks noRot="1" noChangeAspect="1" noMove="1" noResize="1" noEditPoints="1" noAdjustHandles="1" noChangeArrowheads="1" noChangeShapeType="1" noTextEdit="1"/>
              </p:cNvSpPr>
              <p:nvPr/>
            </p:nvSpPr>
            <p:spPr>
              <a:xfrm>
                <a:off x="2788057" y="4631508"/>
                <a:ext cx="725214" cy="369332"/>
              </a:xfrm>
              <a:prstGeom prst="rect">
                <a:avLst/>
              </a:prstGeom>
              <a:blipFill>
                <a:blip r:embed="rId3"/>
                <a:stretch>
                  <a:fillRect/>
                </a:stretch>
              </a:blipFill>
            </p:spPr>
            <p:txBody>
              <a:bodyPr/>
              <a:lstStyle/>
              <a:p>
                <a:r>
                  <a:rPr lang="en-US">
                    <a:noFill/>
                  </a:rPr>
                  <a:t> </a:t>
                </a:r>
              </a:p>
            </p:txBody>
          </p:sp>
        </mc:Fallback>
      </mc:AlternateContent>
      <p:cxnSp>
        <p:nvCxnSpPr>
          <p:cNvPr id="35" name="Straight Connector 34"/>
          <p:cNvCxnSpPr/>
          <p:nvPr/>
        </p:nvCxnSpPr>
        <p:spPr>
          <a:xfrm flipH="1">
            <a:off x="3440136" y="4541105"/>
            <a:ext cx="1536698" cy="0"/>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37" name="Straight Connector 36"/>
          <p:cNvCxnSpPr/>
          <p:nvPr/>
        </p:nvCxnSpPr>
        <p:spPr>
          <a:xfrm>
            <a:off x="5171090" y="2496457"/>
            <a:ext cx="0" cy="2960914"/>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41" name="Straight Connector 40"/>
          <p:cNvCxnSpPr/>
          <p:nvPr/>
        </p:nvCxnSpPr>
        <p:spPr>
          <a:xfrm flipH="1">
            <a:off x="3396344" y="4334550"/>
            <a:ext cx="1774746" cy="0"/>
          </a:xfrm>
          <a:prstGeom prst="line">
            <a:avLst/>
          </a:prstGeom>
          <a:ln>
            <a:prstDash val="dash"/>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43" name="TextBox 42"/>
              <p:cNvSpPr txBox="1"/>
              <p:nvPr/>
            </p:nvSpPr>
            <p:spPr>
              <a:xfrm>
                <a:off x="2832100" y="4356288"/>
                <a:ext cx="725214" cy="369332"/>
              </a:xfrm>
              <a:prstGeom prst="rect">
                <a:avLst/>
              </a:prstGeom>
              <a:noFill/>
            </p:spPr>
            <p:txBody>
              <a:bodyPr wrap="square" rtlCol="0">
                <a:spAutoFit/>
              </a:bodyPr>
              <a:lstStyle/>
              <a:p>
                <a14:m>
                  <m:oMath xmlns:m="http://schemas.openxmlformats.org/officeDocument/2006/math">
                    <m:sSub>
                      <m:sSubPr>
                        <m:ctrlPr>
                          <a:rPr lang="en-US" i="1" dirty="0" smtClean="0">
                            <a:latin typeface="Cambria Math" panose="02040503050406030204" pitchFamily="18" charset="0"/>
                          </a:rPr>
                        </m:ctrlPr>
                      </m:sSubPr>
                      <m:e>
                        <m:r>
                          <a:rPr lang="en-US" i="1" dirty="0" smtClean="0">
                            <a:latin typeface="Cambria Math" panose="02040503050406030204" pitchFamily="18" charset="0"/>
                          </a:rPr>
                          <m:t>𝑃</m:t>
                        </m:r>
                      </m:e>
                      <m:sub>
                        <m:r>
                          <a:rPr lang="en-US" b="0" i="1" dirty="0" smtClean="0">
                            <a:latin typeface="Cambria Math" panose="02040503050406030204" pitchFamily="18" charset="0"/>
                          </a:rPr>
                          <m:t>𝑃𝐶𝑀</m:t>
                        </m:r>
                      </m:sub>
                    </m:sSub>
                  </m:oMath>
                </a14:m>
                <a:r>
                  <a:rPr lang="en-US" dirty="0"/>
                  <a:t> </a:t>
                </a:r>
              </a:p>
            </p:txBody>
          </p:sp>
        </mc:Choice>
        <mc:Fallback xmlns="">
          <p:sp>
            <p:nvSpPr>
              <p:cNvPr id="43" name="TextBox 42"/>
              <p:cNvSpPr txBox="1">
                <a:spLocks noRot="1" noChangeAspect="1" noMove="1" noResize="1" noEditPoints="1" noAdjustHandles="1" noChangeArrowheads="1" noChangeShapeType="1" noTextEdit="1"/>
              </p:cNvSpPr>
              <p:nvPr/>
            </p:nvSpPr>
            <p:spPr>
              <a:xfrm>
                <a:off x="2832100" y="4356288"/>
                <a:ext cx="725214" cy="369332"/>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4" name="TextBox 43"/>
              <p:cNvSpPr txBox="1"/>
              <p:nvPr/>
            </p:nvSpPr>
            <p:spPr>
              <a:xfrm>
                <a:off x="2811768" y="4051760"/>
                <a:ext cx="725214" cy="369332"/>
              </a:xfrm>
              <a:prstGeom prst="rect">
                <a:avLst/>
              </a:prstGeom>
              <a:noFill/>
            </p:spPr>
            <p:txBody>
              <a:bodyPr wrap="square" rtlCol="0">
                <a:spAutoFit/>
              </a:bodyPr>
              <a:lstStyle/>
              <a:p>
                <a14:m>
                  <m:oMath xmlns:m="http://schemas.openxmlformats.org/officeDocument/2006/math">
                    <m:sSub>
                      <m:sSubPr>
                        <m:ctrlPr>
                          <a:rPr lang="en-US" i="1" dirty="0" smtClean="0">
                            <a:latin typeface="Cambria Math" panose="02040503050406030204" pitchFamily="18" charset="0"/>
                          </a:rPr>
                        </m:ctrlPr>
                      </m:sSubPr>
                      <m:e>
                        <m:r>
                          <a:rPr lang="en-US" i="1" dirty="0" smtClean="0">
                            <a:latin typeface="Cambria Math" panose="02040503050406030204" pitchFamily="18" charset="0"/>
                          </a:rPr>
                          <m:t>𝑃</m:t>
                        </m:r>
                      </m:e>
                      <m:sub>
                        <m:r>
                          <a:rPr lang="en-US" b="0" i="1" dirty="0" smtClean="0">
                            <a:latin typeface="Cambria Math" panose="02040503050406030204" pitchFamily="18" charset="0"/>
                          </a:rPr>
                          <m:t>𝑀𝑃𝐶</m:t>
                        </m:r>
                      </m:sub>
                    </m:sSub>
                  </m:oMath>
                </a14:m>
                <a:r>
                  <a:rPr lang="en-US" dirty="0"/>
                  <a:t> </a:t>
                </a:r>
              </a:p>
            </p:txBody>
          </p:sp>
        </mc:Choice>
        <mc:Fallback xmlns="">
          <p:sp>
            <p:nvSpPr>
              <p:cNvPr id="44" name="TextBox 43"/>
              <p:cNvSpPr txBox="1">
                <a:spLocks noRot="1" noChangeAspect="1" noMove="1" noResize="1" noEditPoints="1" noAdjustHandles="1" noChangeArrowheads="1" noChangeShapeType="1" noTextEdit="1"/>
              </p:cNvSpPr>
              <p:nvPr/>
            </p:nvSpPr>
            <p:spPr>
              <a:xfrm>
                <a:off x="2811768" y="4051760"/>
                <a:ext cx="725214" cy="369332"/>
              </a:xfrm>
              <a:prstGeom prst="rect">
                <a:avLst/>
              </a:prstGeom>
              <a:blipFill>
                <a:blip r:embed="rId5"/>
                <a:stretch>
                  <a:fillRect/>
                </a:stretch>
              </a:blipFill>
            </p:spPr>
            <p:txBody>
              <a:bodyPr/>
              <a:lstStyle/>
              <a:p>
                <a:r>
                  <a:rPr lang="en-US">
                    <a:noFill/>
                  </a:rPr>
                  <a:t> </a:t>
                </a:r>
              </a:p>
            </p:txBody>
          </p:sp>
        </mc:Fallback>
      </mc:AlternateContent>
      <p:cxnSp>
        <p:nvCxnSpPr>
          <p:cNvPr id="46" name="Straight Connector 45"/>
          <p:cNvCxnSpPr/>
          <p:nvPr/>
        </p:nvCxnSpPr>
        <p:spPr>
          <a:xfrm>
            <a:off x="4976834" y="4540954"/>
            <a:ext cx="0" cy="955096"/>
          </a:xfrm>
          <a:prstGeom prst="line">
            <a:avLst/>
          </a:prstGeom>
          <a:ln>
            <a:prstDash val="dash"/>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47" name="TextBox 46"/>
              <p:cNvSpPr txBox="1"/>
              <p:nvPr/>
            </p:nvSpPr>
            <p:spPr>
              <a:xfrm>
                <a:off x="6074478" y="5557888"/>
                <a:ext cx="725214" cy="369332"/>
              </a:xfrm>
              <a:prstGeom prst="rect">
                <a:avLst/>
              </a:prstGeom>
              <a:noFill/>
            </p:spPr>
            <p:txBody>
              <a:bodyPr wrap="square" rtlCol="0">
                <a:spAutoFit/>
              </a:bodyPr>
              <a:lstStyle/>
              <a:p>
                <a14:m>
                  <m:oMath xmlns:m="http://schemas.openxmlformats.org/officeDocument/2006/math">
                    <m:sSub>
                      <m:sSubPr>
                        <m:ctrlPr>
                          <a:rPr lang="en-US" i="1" dirty="0" smtClean="0">
                            <a:latin typeface="Cambria Math" panose="02040503050406030204" pitchFamily="18" charset="0"/>
                          </a:rPr>
                        </m:ctrlPr>
                      </m:sSubPr>
                      <m:e>
                        <m:r>
                          <a:rPr lang="en-US" b="0" i="1" dirty="0" smtClean="0">
                            <a:latin typeface="Cambria Math" panose="02040503050406030204" pitchFamily="18" charset="0"/>
                          </a:rPr>
                          <m:t>𝑄</m:t>
                        </m:r>
                      </m:e>
                      <m:sub>
                        <m:r>
                          <a:rPr lang="en-US" i="1" dirty="0" smtClean="0">
                            <a:latin typeface="Cambria Math" panose="02040503050406030204" pitchFamily="18" charset="0"/>
                          </a:rPr>
                          <m:t>𝑃𝐶</m:t>
                        </m:r>
                      </m:sub>
                    </m:sSub>
                  </m:oMath>
                </a14:m>
                <a:r>
                  <a:rPr lang="en-US" dirty="0"/>
                  <a:t> </a:t>
                </a:r>
              </a:p>
            </p:txBody>
          </p:sp>
        </mc:Choice>
        <mc:Fallback xmlns="">
          <p:sp>
            <p:nvSpPr>
              <p:cNvPr id="47" name="TextBox 46"/>
              <p:cNvSpPr txBox="1">
                <a:spLocks noRot="1" noChangeAspect="1" noMove="1" noResize="1" noEditPoints="1" noAdjustHandles="1" noChangeArrowheads="1" noChangeShapeType="1" noTextEdit="1"/>
              </p:cNvSpPr>
              <p:nvPr/>
            </p:nvSpPr>
            <p:spPr>
              <a:xfrm>
                <a:off x="6074478" y="5557888"/>
                <a:ext cx="725214" cy="369332"/>
              </a:xfrm>
              <a:prstGeom prst="rect">
                <a:avLst/>
              </a:prstGeom>
              <a:blipFill>
                <a:blip r:embed="rId6"/>
                <a:stretch>
                  <a:fillRect l="-1681" b="-1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 name="TextBox 47"/>
              <p:cNvSpPr txBox="1"/>
              <p:nvPr/>
            </p:nvSpPr>
            <p:spPr>
              <a:xfrm rot="5400000">
                <a:off x="4217336" y="5777490"/>
                <a:ext cx="725214" cy="369332"/>
              </a:xfrm>
              <a:prstGeom prst="rect">
                <a:avLst/>
              </a:prstGeom>
              <a:noFill/>
            </p:spPr>
            <p:txBody>
              <a:bodyPr wrap="square" rtlCol="0">
                <a:spAutoFit/>
              </a:bodyPr>
              <a:lstStyle/>
              <a:p>
                <a14:m>
                  <m:oMath xmlns:m="http://schemas.openxmlformats.org/officeDocument/2006/math">
                    <m:sSub>
                      <m:sSubPr>
                        <m:ctrlPr>
                          <a:rPr lang="en-US" i="1" dirty="0" smtClean="0">
                            <a:latin typeface="Cambria Math" panose="02040503050406030204" pitchFamily="18" charset="0"/>
                          </a:rPr>
                        </m:ctrlPr>
                      </m:sSubPr>
                      <m:e>
                        <m:r>
                          <a:rPr lang="en-US" b="0" i="1" dirty="0" smtClean="0">
                            <a:latin typeface="Cambria Math" panose="02040503050406030204" pitchFamily="18" charset="0"/>
                          </a:rPr>
                          <m:t>𝑄</m:t>
                        </m:r>
                      </m:e>
                      <m:sub>
                        <m:r>
                          <a:rPr lang="en-US" b="0" i="1" dirty="0" smtClean="0">
                            <a:latin typeface="Cambria Math" panose="02040503050406030204" pitchFamily="18" charset="0"/>
                          </a:rPr>
                          <m:t>𝑀𝑀</m:t>
                        </m:r>
                      </m:sub>
                    </m:sSub>
                  </m:oMath>
                </a14:m>
                <a:r>
                  <a:rPr lang="en-US" dirty="0"/>
                  <a:t> </a:t>
                </a:r>
              </a:p>
            </p:txBody>
          </p:sp>
        </mc:Choice>
        <mc:Fallback xmlns="">
          <p:sp>
            <p:nvSpPr>
              <p:cNvPr id="48" name="TextBox 47"/>
              <p:cNvSpPr txBox="1">
                <a:spLocks noRot="1" noChangeAspect="1" noMove="1" noResize="1" noEditPoints="1" noAdjustHandles="1" noChangeArrowheads="1" noChangeShapeType="1" noTextEdit="1"/>
              </p:cNvSpPr>
              <p:nvPr/>
            </p:nvSpPr>
            <p:spPr>
              <a:xfrm rot="5400000">
                <a:off x="4217336" y="5777490"/>
                <a:ext cx="725214" cy="369332"/>
              </a:xfrm>
              <a:prstGeom prst="rect">
                <a:avLst/>
              </a:prstGeom>
              <a:blipFill>
                <a:blip r:embed="rId7"/>
                <a:stretch>
                  <a:fillRect l="-9836" t="-168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9" name="TextBox 48"/>
              <p:cNvSpPr txBox="1"/>
              <p:nvPr/>
            </p:nvSpPr>
            <p:spPr>
              <a:xfrm rot="5400000">
                <a:off x="4637984" y="5701894"/>
                <a:ext cx="725214" cy="369332"/>
              </a:xfrm>
              <a:prstGeom prst="rect">
                <a:avLst/>
              </a:prstGeom>
              <a:noFill/>
            </p:spPr>
            <p:txBody>
              <a:bodyPr wrap="square" rtlCol="0">
                <a:spAutoFit/>
              </a:bodyPr>
              <a:lstStyle/>
              <a:p>
                <a14:m>
                  <m:oMath xmlns:m="http://schemas.openxmlformats.org/officeDocument/2006/math">
                    <m:sSub>
                      <m:sSubPr>
                        <m:ctrlPr>
                          <a:rPr lang="en-US" i="1" dirty="0" smtClean="0">
                            <a:latin typeface="Cambria Math" panose="02040503050406030204" pitchFamily="18" charset="0"/>
                          </a:rPr>
                        </m:ctrlPr>
                      </m:sSubPr>
                      <m:e>
                        <m:r>
                          <a:rPr lang="en-US" b="0" i="1" dirty="0" smtClean="0">
                            <a:latin typeface="Cambria Math" panose="02040503050406030204" pitchFamily="18" charset="0"/>
                          </a:rPr>
                          <m:t>𝑄</m:t>
                        </m:r>
                      </m:e>
                      <m:sub>
                        <m:r>
                          <a:rPr lang="en-US" b="0" i="1" dirty="0" smtClean="0">
                            <a:latin typeface="Cambria Math" panose="02040503050406030204" pitchFamily="18" charset="0"/>
                          </a:rPr>
                          <m:t>𝑃𝐶𝑀</m:t>
                        </m:r>
                      </m:sub>
                    </m:sSub>
                  </m:oMath>
                </a14:m>
                <a:r>
                  <a:rPr lang="en-US" dirty="0"/>
                  <a:t> </a:t>
                </a:r>
              </a:p>
            </p:txBody>
          </p:sp>
        </mc:Choice>
        <mc:Fallback xmlns="">
          <p:sp>
            <p:nvSpPr>
              <p:cNvPr id="49" name="TextBox 48"/>
              <p:cNvSpPr txBox="1">
                <a:spLocks noRot="1" noChangeAspect="1" noMove="1" noResize="1" noEditPoints="1" noAdjustHandles="1" noChangeArrowheads="1" noChangeShapeType="1" noTextEdit="1"/>
              </p:cNvSpPr>
              <p:nvPr/>
            </p:nvSpPr>
            <p:spPr>
              <a:xfrm rot="5400000">
                <a:off x="4637984" y="5701894"/>
                <a:ext cx="725214" cy="369332"/>
              </a:xfrm>
              <a:prstGeom prst="rect">
                <a:avLst/>
              </a:prstGeom>
              <a:blipFill>
                <a:blip r:embed="rId8"/>
                <a:stretch>
                  <a:fillRect l="-9836" t="-168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0" name="TextBox 49"/>
              <p:cNvSpPr txBox="1"/>
              <p:nvPr/>
            </p:nvSpPr>
            <p:spPr>
              <a:xfrm rot="5400000">
                <a:off x="4935107" y="5749066"/>
                <a:ext cx="725214" cy="369332"/>
              </a:xfrm>
              <a:prstGeom prst="rect">
                <a:avLst/>
              </a:prstGeom>
              <a:noFill/>
            </p:spPr>
            <p:txBody>
              <a:bodyPr wrap="square" rtlCol="0">
                <a:spAutoFit/>
              </a:bodyPr>
              <a:lstStyle/>
              <a:p>
                <a14:m>
                  <m:oMath xmlns:m="http://schemas.openxmlformats.org/officeDocument/2006/math">
                    <m:sSub>
                      <m:sSubPr>
                        <m:ctrlPr>
                          <a:rPr lang="en-US" i="1" dirty="0" smtClean="0">
                            <a:latin typeface="Cambria Math" panose="02040503050406030204" pitchFamily="18" charset="0"/>
                          </a:rPr>
                        </m:ctrlPr>
                      </m:sSubPr>
                      <m:e>
                        <m:r>
                          <a:rPr lang="en-US" i="1" dirty="0" smtClean="0">
                            <a:latin typeface="Cambria Math" panose="02040503050406030204" pitchFamily="18" charset="0"/>
                          </a:rPr>
                          <m:t>𝑃</m:t>
                        </m:r>
                      </m:e>
                      <m:sub>
                        <m:r>
                          <a:rPr lang="en-US" b="0" i="1" dirty="0" smtClean="0">
                            <a:latin typeface="Cambria Math" panose="02040503050406030204" pitchFamily="18" charset="0"/>
                          </a:rPr>
                          <m:t>𝑀𝑃𝐶</m:t>
                        </m:r>
                      </m:sub>
                    </m:sSub>
                  </m:oMath>
                </a14:m>
                <a:r>
                  <a:rPr lang="en-US" dirty="0"/>
                  <a:t> </a:t>
                </a:r>
              </a:p>
            </p:txBody>
          </p:sp>
        </mc:Choice>
        <mc:Fallback xmlns="">
          <p:sp>
            <p:nvSpPr>
              <p:cNvPr id="50" name="TextBox 49"/>
              <p:cNvSpPr txBox="1">
                <a:spLocks noRot="1" noChangeAspect="1" noMove="1" noResize="1" noEditPoints="1" noAdjustHandles="1" noChangeArrowheads="1" noChangeShapeType="1" noTextEdit="1"/>
              </p:cNvSpPr>
              <p:nvPr/>
            </p:nvSpPr>
            <p:spPr>
              <a:xfrm rot="5400000">
                <a:off x="4935107" y="5749066"/>
                <a:ext cx="725214" cy="369332"/>
              </a:xfrm>
              <a:prstGeom prst="rect">
                <a:avLst/>
              </a:prstGeom>
              <a:blipFill>
                <a:blip r:embed="rId9"/>
                <a:stretch>
                  <a:fillRect/>
                </a:stretch>
              </a:blipFill>
            </p:spPr>
            <p:txBody>
              <a:bodyPr/>
              <a:lstStyle/>
              <a:p>
                <a:r>
                  <a:rPr lang="en-US">
                    <a:noFill/>
                  </a:rPr>
                  <a:t> </a:t>
                </a:r>
              </a:p>
            </p:txBody>
          </p:sp>
        </mc:Fallback>
      </mc:AlternateContent>
      <p:grpSp>
        <p:nvGrpSpPr>
          <p:cNvPr id="1604" name="SMARTInkShape-Group441"/>
          <p:cNvGrpSpPr/>
          <p:nvPr/>
        </p:nvGrpSpPr>
        <p:grpSpPr>
          <a:xfrm>
            <a:off x="573486" y="1425274"/>
            <a:ext cx="1998265" cy="1364121"/>
            <a:chOff x="573486" y="1425274"/>
            <a:chExt cx="1998265" cy="1364121"/>
          </a:xfrm>
        </p:grpSpPr>
        <p:sp>
          <p:nvSpPr>
            <p:cNvPr id="1594" name="SMARTInkShape-3436"/>
            <p:cNvSpPr/>
            <p:nvPr/>
          </p:nvSpPr>
          <p:spPr>
            <a:xfrm>
              <a:off x="838200" y="14763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5" name="SMARTInkShape-3437"/>
            <p:cNvSpPr/>
            <p:nvPr/>
          </p:nvSpPr>
          <p:spPr>
            <a:xfrm>
              <a:off x="667390" y="1630809"/>
              <a:ext cx="27936" cy="202250"/>
            </a:xfrm>
            <a:custGeom>
              <a:avLst/>
              <a:gdLst/>
              <a:ahLst/>
              <a:cxnLst/>
              <a:rect l="0" t="0" r="0" b="0"/>
              <a:pathLst>
                <a:path w="27936" h="202250">
                  <a:moveTo>
                    <a:pt x="8885" y="45591"/>
                  </a:moveTo>
                  <a:lnTo>
                    <a:pt x="3397" y="45591"/>
                  </a:lnTo>
                  <a:lnTo>
                    <a:pt x="5741" y="45591"/>
                  </a:lnTo>
                  <a:lnTo>
                    <a:pt x="5730" y="47708"/>
                  </a:lnTo>
                  <a:lnTo>
                    <a:pt x="2897" y="55704"/>
                  </a:lnTo>
                  <a:lnTo>
                    <a:pt x="5464" y="82219"/>
                  </a:lnTo>
                  <a:lnTo>
                    <a:pt x="15974" y="126405"/>
                  </a:lnTo>
                  <a:lnTo>
                    <a:pt x="17929" y="168446"/>
                  </a:lnTo>
                  <a:lnTo>
                    <a:pt x="18402" y="202249"/>
                  </a:lnTo>
                  <a:lnTo>
                    <a:pt x="18406" y="200589"/>
                  </a:lnTo>
                  <a:lnTo>
                    <a:pt x="11863" y="181179"/>
                  </a:lnTo>
                  <a:lnTo>
                    <a:pt x="6651" y="141596"/>
                  </a:lnTo>
                  <a:lnTo>
                    <a:pt x="1520" y="106845"/>
                  </a:lnTo>
                  <a:lnTo>
                    <a:pt x="0" y="65857"/>
                  </a:lnTo>
                  <a:lnTo>
                    <a:pt x="503" y="24114"/>
                  </a:lnTo>
                  <a:lnTo>
                    <a:pt x="4454" y="15584"/>
                  </a:lnTo>
                  <a:lnTo>
                    <a:pt x="12629" y="4833"/>
                  </a:lnTo>
                  <a:lnTo>
                    <a:pt x="18663" y="1018"/>
                  </a:lnTo>
                  <a:lnTo>
                    <a:pt x="21753" y="0"/>
                  </a:lnTo>
                  <a:lnTo>
                    <a:pt x="23814" y="381"/>
                  </a:lnTo>
                  <a:lnTo>
                    <a:pt x="25188" y="1692"/>
                  </a:lnTo>
                  <a:lnTo>
                    <a:pt x="26103" y="3625"/>
                  </a:lnTo>
                  <a:lnTo>
                    <a:pt x="27935" y="455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6" name="SMARTInkShape-3438"/>
            <p:cNvSpPr/>
            <p:nvPr/>
          </p:nvSpPr>
          <p:spPr>
            <a:xfrm>
              <a:off x="2276475" y="2581275"/>
              <a:ext cx="1" cy="208120"/>
            </a:xfrm>
            <a:custGeom>
              <a:avLst/>
              <a:gdLst/>
              <a:ahLst/>
              <a:cxnLst/>
              <a:rect l="0" t="0" r="0" b="0"/>
              <a:pathLst>
                <a:path w="1" h="208120">
                  <a:moveTo>
                    <a:pt x="0" y="0"/>
                  </a:moveTo>
                  <a:lnTo>
                    <a:pt x="0" y="42616"/>
                  </a:lnTo>
                  <a:lnTo>
                    <a:pt x="0" y="89885"/>
                  </a:lnTo>
                  <a:lnTo>
                    <a:pt x="0" y="128938"/>
                  </a:lnTo>
                  <a:lnTo>
                    <a:pt x="0" y="176066"/>
                  </a:lnTo>
                  <a:lnTo>
                    <a:pt x="0" y="208119"/>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7" name="SMARTInkShape-3439"/>
            <p:cNvSpPr/>
            <p:nvPr/>
          </p:nvSpPr>
          <p:spPr>
            <a:xfrm>
              <a:off x="2333625" y="2571750"/>
              <a:ext cx="37709" cy="85726"/>
            </a:xfrm>
            <a:custGeom>
              <a:avLst/>
              <a:gdLst/>
              <a:ahLst/>
              <a:cxnLst/>
              <a:rect l="0" t="0" r="0" b="0"/>
              <a:pathLst>
                <a:path w="37709" h="85726">
                  <a:moveTo>
                    <a:pt x="28575" y="0"/>
                  </a:moveTo>
                  <a:lnTo>
                    <a:pt x="33631" y="5057"/>
                  </a:lnTo>
                  <a:lnTo>
                    <a:pt x="36114" y="13183"/>
                  </a:lnTo>
                  <a:lnTo>
                    <a:pt x="37708" y="30591"/>
                  </a:lnTo>
                  <a:lnTo>
                    <a:pt x="27871" y="51045"/>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8" name="SMARTInkShape-3440"/>
            <p:cNvSpPr/>
            <p:nvPr/>
          </p:nvSpPr>
          <p:spPr>
            <a:xfrm>
              <a:off x="2433070" y="2600325"/>
              <a:ext cx="138681" cy="152401"/>
            </a:xfrm>
            <a:custGeom>
              <a:avLst/>
              <a:gdLst/>
              <a:ahLst/>
              <a:cxnLst/>
              <a:rect l="0" t="0" r="0" b="0"/>
              <a:pathLst>
                <a:path w="138681" h="152401">
                  <a:moveTo>
                    <a:pt x="138680" y="0"/>
                  </a:moveTo>
                  <a:lnTo>
                    <a:pt x="125423" y="0"/>
                  </a:lnTo>
                  <a:lnTo>
                    <a:pt x="106177" y="10113"/>
                  </a:lnTo>
                  <a:lnTo>
                    <a:pt x="64785" y="43312"/>
                  </a:lnTo>
                  <a:lnTo>
                    <a:pt x="49746" y="55233"/>
                  </a:lnTo>
                  <a:lnTo>
                    <a:pt x="9964" y="99257"/>
                  </a:lnTo>
                  <a:lnTo>
                    <a:pt x="0" y="114899"/>
                  </a:lnTo>
                  <a:lnTo>
                    <a:pt x="718" y="119991"/>
                  </a:lnTo>
                  <a:lnTo>
                    <a:pt x="7161" y="131293"/>
                  </a:lnTo>
                  <a:lnTo>
                    <a:pt x="19902" y="140550"/>
                  </a:lnTo>
                  <a:lnTo>
                    <a:pt x="36148" y="147133"/>
                  </a:lnTo>
                  <a:lnTo>
                    <a:pt x="75270" y="151360"/>
                  </a:lnTo>
                  <a:lnTo>
                    <a:pt x="11010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9" name="SMARTInkShape-3441"/>
            <p:cNvSpPr/>
            <p:nvPr/>
          </p:nvSpPr>
          <p:spPr>
            <a:xfrm>
              <a:off x="1925218" y="2373289"/>
              <a:ext cx="288704" cy="186391"/>
            </a:xfrm>
            <a:custGeom>
              <a:avLst/>
              <a:gdLst/>
              <a:ahLst/>
              <a:cxnLst/>
              <a:rect l="0" t="0" r="0" b="0"/>
              <a:pathLst>
                <a:path w="288704" h="186391">
                  <a:moveTo>
                    <a:pt x="55982" y="27011"/>
                  </a:moveTo>
                  <a:lnTo>
                    <a:pt x="32612" y="63639"/>
                  </a:lnTo>
                  <a:lnTo>
                    <a:pt x="7700" y="107350"/>
                  </a:lnTo>
                  <a:lnTo>
                    <a:pt x="1459" y="127250"/>
                  </a:lnTo>
                  <a:lnTo>
                    <a:pt x="0" y="143528"/>
                  </a:lnTo>
                  <a:lnTo>
                    <a:pt x="4995" y="158524"/>
                  </a:lnTo>
                  <a:lnTo>
                    <a:pt x="14271" y="171187"/>
                  </a:lnTo>
                  <a:lnTo>
                    <a:pt x="25450" y="180342"/>
                  </a:lnTo>
                  <a:lnTo>
                    <a:pt x="53756" y="186390"/>
                  </a:lnTo>
                  <a:lnTo>
                    <a:pt x="93642" y="180829"/>
                  </a:lnTo>
                  <a:lnTo>
                    <a:pt x="132095" y="169539"/>
                  </a:lnTo>
                  <a:lnTo>
                    <a:pt x="173250" y="153965"/>
                  </a:lnTo>
                  <a:lnTo>
                    <a:pt x="198678" y="143414"/>
                  </a:lnTo>
                  <a:lnTo>
                    <a:pt x="246286" y="110502"/>
                  </a:lnTo>
                  <a:lnTo>
                    <a:pt x="262652" y="93024"/>
                  </a:lnTo>
                  <a:lnTo>
                    <a:pt x="287588" y="52342"/>
                  </a:lnTo>
                  <a:lnTo>
                    <a:pt x="288703" y="46015"/>
                  </a:lnTo>
                  <a:lnTo>
                    <a:pt x="287119" y="36163"/>
                  </a:lnTo>
                  <a:lnTo>
                    <a:pt x="275221" y="19610"/>
                  </a:lnTo>
                  <a:lnTo>
                    <a:pt x="248177" y="6356"/>
                  </a:lnTo>
                  <a:lnTo>
                    <a:pt x="202171" y="0"/>
                  </a:lnTo>
                  <a:lnTo>
                    <a:pt x="158589" y="1567"/>
                  </a:lnTo>
                  <a:lnTo>
                    <a:pt x="119642" y="11755"/>
                  </a:lnTo>
                  <a:lnTo>
                    <a:pt x="103302" y="20844"/>
                  </a:lnTo>
                  <a:lnTo>
                    <a:pt x="100229" y="25017"/>
                  </a:lnTo>
                  <a:lnTo>
                    <a:pt x="96814" y="35297"/>
                  </a:lnTo>
                  <a:lnTo>
                    <a:pt x="98118" y="46921"/>
                  </a:lnTo>
                  <a:lnTo>
                    <a:pt x="99948" y="52985"/>
                  </a:lnTo>
                  <a:lnTo>
                    <a:pt x="107625" y="62544"/>
                  </a:lnTo>
                  <a:lnTo>
                    <a:pt x="152421" y="94297"/>
                  </a:lnTo>
                  <a:lnTo>
                    <a:pt x="198125" y="124301"/>
                  </a:lnTo>
                  <a:lnTo>
                    <a:pt x="256007" y="1794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0" name="SMARTInkShape-3442"/>
            <p:cNvSpPr/>
            <p:nvPr/>
          </p:nvSpPr>
          <p:spPr>
            <a:xfrm>
              <a:off x="2047875" y="2362200"/>
              <a:ext cx="9526" cy="9526"/>
            </a:xfrm>
            <a:custGeom>
              <a:avLst/>
              <a:gdLst/>
              <a:ahLst/>
              <a:cxnLst/>
              <a:rect l="0" t="0" r="0" b="0"/>
              <a:pathLst>
                <a:path w="9526" h="9526">
                  <a:moveTo>
                    <a:pt x="0" y="9525"/>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1" name="SMARTInkShape-3443"/>
            <p:cNvSpPr/>
            <p:nvPr/>
          </p:nvSpPr>
          <p:spPr>
            <a:xfrm>
              <a:off x="662591" y="1571625"/>
              <a:ext cx="80360" cy="151491"/>
            </a:xfrm>
            <a:custGeom>
              <a:avLst/>
              <a:gdLst/>
              <a:ahLst/>
              <a:cxnLst/>
              <a:rect l="0" t="0" r="0" b="0"/>
              <a:pathLst>
                <a:path w="80360" h="151491">
                  <a:moveTo>
                    <a:pt x="61309" y="0"/>
                  </a:moveTo>
                  <a:lnTo>
                    <a:pt x="61309" y="5056"/>
                  </a:lnTo>
                  <a:lnTo>
                    <a:pt x="58487" y="10361"/>
                  </a:lnTo>
                  <a:lnTo>
                    <a:pt x="25122" y="56022"/>
                  </a:lnTo>
                  <a:lnTo>
                    <a:pt x="7586" y="102902"/>
                  </a:lnTo>
                  <a:lnTo>
                    <a:pt x="0" y="130678"/>
                  </a:lnTo>
                  <a:lnTo>
                    <a:pt x="1605" y="142041"/>
                  </a:lnTo>
                  <a:lnTo>
                    <a:pt x="3515" y="145494"/>
                  </a:lnTo>
                  <a:lnTo>
                    <a:pt x="5846" y="147796"/>
                  </a:lnTo>
                  <a:lnTo>
                    <a:pt x="8459" y="149330"/>
                  </a:lnTo>
                  <a:lnTo>
                    <a:pt x="22249" y="151490"/>
                  </a:lnTo>
                  <a:lnTo>
                    <a:pt x="80359"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2" name="SMARTInkShape-3444"/>
            <p:cNvSpPr/>
            <p:nvPr/>
          </p:nvSpPr>
          <p:spPr>
            <a:xfrm>
              <a:off x="573486" y="1425274"/>
              <a:ext cx="73256" cy="268914"/>
            </a:xfrm>
            <a:custGeom>
              <a:avLst/>
              <a:gdLst/>
              <a:ahLst/>
              <a:cxnLst/>
              <a:rect l="0" t="0" r="0" b="0"/>
              <a:pathLst>
                <a:path w="73256" h="268914">
                  <a:moveTo>
                    <a:pt x="7539" y="70151"/>
                  </a:moveTo>
                  <a:lnTo>
                    <a:pt x="8597" y="85360"/>
                  </a:lnTo>
                  <a:lnTo>
                    <a:pt x="17900" y="120036"/>
                  </a:lnTo>
                  <a:lnTo>
                    <a:pt x="26837" y="163248"/>
                  </a:lnTo>
                  <a:lnTo>
                    <a:pt x="34281" y="205663"/>
                  </a:lnTo>
                  <a:lnTo>
                    <a:pt x="46234" y="248588"/>
                  </a:lnTo>
                  <a:lnTo>
                    <a:pt x="54641" y="268913"/>
                  </a:lnTo>
                  <a:lnTo>
                    <a:pt x="54932" y="266792"/>
                  </a:lnTo>
                  <a:lnTo>
                    <a:pt x="55009" y="264745"/>
                  </a:lnTo>
                  <a:lnTo>
                    <a:pt x="45454" y="217638"/>
                  </a:lnTo>
                  <a:lnTo>
                    <a:pt x="32628" y="176151"/>
                  </a:lnTo>
                  <a:lnTo>
                    <a:pt x="18853" y="141069"/>
                  </a:lnTo>
                  <a:lnTo>
                    <a:pt x="8069" y="102806"/>
                  </a:lnTo>
                  <a:lnTo>
                    <a:pt x="0" y="61432"/>
                  </a:lnTo>
                  <a:lnTo>
                    <a:pt x="3659" y="32290"/>
                  </a:lnTo>
                  <a:lnTo>
                    <a:pt x="11446" y="13660"/>
                  </a:lnTo>
                  <a:lnTo>
                    <a:pt x="20211" y="5180"/>
                  </a:lnTo>
                  <a:lnTo>
                    <a:pt x="25512" y="1437"/>
                  </a:lnTo>
                  <a:lnTo>
                    <a:pt x="30105" y="0"/>
                  </a:lnTo>
                  <a:lnTo>
                    <a:pt x="34224" y="100"/>
                  </a:lnTo>
                  <a:lnTo>
                    <a:pt x="63285" y="8335"/>
                  </a:lnTo>
                  <a:lnTo>
                    <a:pt x="66928" y="12007"/>
                  </a:lnTo>
                  <a:lnTo>
                    <a:pt x="70976" y="21731"/>
                  </a:lnTo>
                  <a:lnTo>
                    <a:pt x="73255" y="34050"/>
                  </a:lnTo>
                  <a:lnTo>
                    <a:pt x="68873" y="54516"/>
                  </a:lnTo>
                  <a:lnTo>
                    <a:pt x="51365" y="95363"/>
                  </a:lnTo>
                  <a:lnTo>
                    <a:pt x="36114" y="1273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3" name="SMARTInkShape-3445"/>
            <p:cNvSpPr/>
            <p:nvPr/>
          </p:nvSpPr>
          <p:spPr>
            <a:xfrm>
              <a:off x="933450" y="1447800"/>
              <a:ext cx="1152526" cy="628651"/>
            </a:xfrm>
            <a:custGeom>
              <a:avLst/>
              <a:gdLst/>
              <a:ahLst/>
              <a:cxnLst/>
              <a:rect l="0" t="0" r="0" b="0"/>
              <a:pathLst>
                <a:path w="1152526" h="628651">
                  <a:moveTo>
                    <a:pt x="0" y="28575"/>
                  </a:moveTo>
                  <a:lnTo>
                    <a:pt x="36628" y="28575"/>
                  </a:lnTo>
                  <a:lnTo>
                    <a:pt x="76352" y="28575"/>
                  </a:lnTo>
                  <a:lnTo>
                    <a:pt x="111523" y="28575"/>
                  </a:lnTo>
                  <a:lnTo>
                    <a:pt x="143405" y="28575"/>
                  </a:lnTo>
                  <a:lnTo>
                    <a:pt x="182269" y="28575"/>
                  </a:lnTo>
                  <a:lnTo>
                    <a:pt x="224236" y="28575"/>
                  </a:lnTo>
                  <a:lnTo>
                    <a:pt x="269288" y="28575"/>
                  </a:lnTo>
                  <a:lnTo>
                    <a:pt x="307801" y="28575"/>
                  </a:lnTo>
                  <a:lnTo>
                    <a:pt x="355370" y="28575"/>
                  </a:lnTo>
                  <a:lnTo>
                    <a:pt x="391128" y="28575"/>
                  </a:lnTo>
                  <a:lnTo>
                    <a:pt x="432684" y="28575"/>
                  </a:lnTo>
                  <a:lnTo>
                    <a:pt x="466060" y="28575"/>
                  </a:lnTo>
                  <a:lnTo>
                    <a:pt x="502413" y="27517"/>
                  </a:lnTo>
                  <a:lnTo>
                    <a:pt x="546679" y="22029"/>
                  </a:lnTo>
                  <a:lnTo>
                    <a:pt x="586606" y="19933"/>
                  </a:lnTo>
                  <a:lnTo>
                    <a:pt x="625247" y="18253"/>
                  </a:lnTo>
                  <a:lnTo>
                    <a:pt x="663507" y="12581"/>
                  </a:lnTo>
                  <a:lnTo>
                    <a:pt x="704830" y="10431"/>
                  </a:lnTo>
                  <a:lnTo>
                    <a:pt x="742236" y="9928"/>
                  </a:lnTo>
                  <a:lnTo>
                    <a:pt x="784719" y="9644"/>
                  </a:lnTo>
                  <a:lnTo>
                    <a:pt x="828577" y="3002"/>
                  </a:lnTo>
                  <a:lnTo>
                    <a:pt x="866628" y="890"/>
                  </a:lnTo>
                  <a:lnTo>
                    <a:pt x="914004" y="264"/>
                  </a:lnTo>
                  <a:lnTo>
                    <a:pt x="951677" y="78"/>
                  </a:lnTo>
                  <a:lnTo>
                    <a:pt x="994354" y="23"/>
                  </a:lnTo>
                  <a:lnTo>
                    <a:pt x="1041593" y="5"/>
                  </a:lnTo>
                  <a:lnTo>
                    <a:pt x="1083697" y="0"/>
                  </a:lnTo>
                  <a:lnTo>
                    <a:pt x="1095928" y="7539"/>
                  </a:lnTo>
                  <a:lnTo>
                    <a:pt x="1104854" y="9515"/>
                  </a:lnTo>
                  <a:lnTo>
                    <a:pt x="1105949" y="25790"/>
                  </a:lnTo>
                  <a:lnTo>
                    <a:pt x="1113100" y="72619"/>
                  </a:lnTo>
                  <a:lnTo>
                    <a:pt x="1114163" y="116768"/>
                  </a:lnTo>
                  <a:lnTo>
                    <a:pt x="1114309" y="148205"/>
                  </a:lnTo>
                  <a:lnTo>
                    <a:pt x="1114373" y="183344"/>
                  </a:lnTo>
                  <a:lnTo>
                    <a:pt x="1114402" y="218011"/>
                  </a:lnTo>
                  <a:lnTo>
                    <a:pt x="1115476" y="260270"/>
                  </a:lnTo>
                  <a:lnTo>
                    <a:pt x="1121963" y="306352"/>
                  </a:lnTo>
                  <a:lnTo>
                    <a:pt x="1123361" y="351827"/>
                  </a:lnTo>
                  <a:lnTo>
                    <a:pt x="1123688" y="387084"/>
                  </a:lnTo>
                  <a:lnTo>
                    <a:pt x="1124931" y="427958"/>
                  </a:lnTo>
                  <a:lnTo>
                    <a:pt x="1128972" y="461137"/>
                  </a:lnTo>
                  <a:lnTo>
                    <a:pt x="1134296" y="494227"/>
                  </a:lnTo>
                  <a:lnTo>
                    <a:pt x="1140421" y="534140"/>
                  </a:lnTo>
                  <a:lnTo>
                    <a:pt x="1142491" y="576703"/>
                  </a:lnTo>
                  <a:lnTo>
                    <a:pt x="1152525" y="628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15" name="SMARTInkShape-Group442"/>
          <p:cNvGrpSpPr/>
          <p:nvPr/>
        </p:nvGrpSpPr>
        <p:grpSpPr>
          <a:xfrm>
            <a:off x="802102" y="733425"/>
            <a:ext cx="2348130" cy="1514476"/>
            <a:chOff x="802102" y="733425"/>
            <a:chExt cx="2348130" cy="1514476"/>
          </a:xfrm>
        </p:grpSpPr>
        <p:sp>
          <p:nvSpPr>
            <p:cNvPr id="1605" name="SMARTInkShape-3446"/>
            <p:cNvSpPr/>
            <p:nvPr/>
          </p:nvSpPr>
          <p:spPr>
            <a:xfrm>
              <a:off x="2438400" y="733425"/>
              <a:ext cx="323851" cy="276226"/>
            </a:xfrm>
            <a:custGeom>
              <a:avLst/>
              <a:gdLst/>
              <a:ahLst/>
              <a:cxnLst/>
              <a:rect l="0" t="0" r="0" b="0"/>
              <a:pathLst>
                <a:path w="323851" h="276226">
                  <a:moveTo>
                    <a:pt x="0" y="276225"/>
                  </a:moveTo>
                  <a:lnTo>
                    <a:pt x="40098" y="243732"/>
                  </a:lnTo>
                  <a:lnTo>
                    <a:pt x="85988" y="207571"/>
                  </a:lnTo>
                  <a:lnTo>
                    <a:pt x="133384" y="164487"/>
                  </a:lnTo>
                  <a:lnTo>
                    <a:pt x="174434" y="130512"/>
                  </a:lnTo>
                  <a:lnTo>
                    <a:pt x="221258" y="92105"/>
                  </a:lnTo>
                  <a:lnTo>
                    <a:pt x="267955" y="46333"/>
                  </a:lnTo>
                  <a:lnTo>
                    <a:pt x="3238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6" name="SMARTInkShape-3447"/>
            <p:cNvSpPr/>
            <p:nvPr/>
          </p:nvSpPr>
          <p:spPr>
            <a:xfrm>
              <a:off x="1447800" y="1143000"/>
              <a:ext cx="838201" cy="666751"/>
            </a:xfrm>
            <a:custGeom>
              <a:avLst/>
              <a:gdLst/>
              <a:ahLst/>
              <a:cxnLst/>
              <a:rect l="0" t="0" r="0" b="0"/>
              <a:pathLst>
                <a:path w="838201" h="666751">
                  <a:moveTo>
                    <a:pt x="0" y="666750"/>
                  </a:moveTo>
                  <a:lnTo>
                    <a:pt x="5056" y="666750"/>
                  </a:lnTo>
                  <a:lnTo>
                    <a:pt x="10361" y="661106"/>
                  </a:lnTo>
                  <a:lnTo>
                    <a:pt x="13258" y="656637"/>
                  </a:lnTo>
                  <a:lnTo>
                    <a:pt x="24942" y="648850"/>
                  </a:lnTo>
                  <a:lnTo>
                    <a:pt x="40719" y="639744"/>
                  </a:lnTo>
                  <a:lnTo>
                    <a:pt x="86070" y="599027"/>
                  </a:lnTo>
                  <a:lnTo>
                    <a:pt x="130439" y="568314"/>
                  </a:lnTo>
                  <a:lnTo>
                    <a:pt x="173697" y="532771"/>
                  </a:lnTo>
                  <a:lnTo>
                    <a:pt x="210216" y="504638"/>
                  </a:lnTo>
                  <a:lnTo>
                    <a:pt x="255425" y="466688"/>
                  </a:lnTo>
                  <a:lnTo>
                    <a:pt x="301475" y="428618"/>
                  </a:lnTo>
                  <a:lnTo>
                    <a:pt x="345066" y="393346"/>
                  </a:lnTo>
                  <a:lnTo>
                    <a:pt x="381642" y="366666"/>
                  </a:lnTo>
                  <a:lnTo>
                    <a:pt x="426870" y="329838"/>
                  </a:lnTo>
                  <a:lnTo>
                    <a:pt x="473983" y="288030"/>
                  </a:lnTo>
                  <a:lnTo>
                    <a:pt x="521232" y="248100"/>
                  </a:lnTo>
                  <a:lnTo>
                    <a:pt x="566509" y="209639"/>
                  </a:lnTo>
                  <a:lnTo>
                    <a:pt x="603653" y="181001"/>
                  </a:lnTo>
                  <a:lnTo>
                    <a:pt x="647584" y="142880"/>
                  </a:lnTo>
                  <a:lnTo>
                    <a:pt x="683531" y="114301"/>
                  </a:lnTo>
                  <a:lnTo>
                    <a:pt x="730782" y="79023"/>
                  </a:lnTo>
                  <a:lnTo>
                    <a:pt x="776059" y="46301"/>
                  </a:lnTo>
                  <a:lnTo>
                    <a:pt x="838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7" name="SMARTInkShape-3448"/>
            <p:cNvSpPr/>
            <p:nvPr/>
          </p:nvSpPr>
          <p:spPr>
            <a:xfrm>
              <a:off x="895350" y="742950"/>
              <a:ext cx="9526" cy="19051"/>
            </a:xfrm>
            <a:custGeom>
              <a:avLst/>
              <a:gdLst/>
              <a:ahLst/>
              <a:cxnLst/>
              <a:rect l="0" t="0" r="0" b="0"/>
              <a:pathLst>
                <a:path w="9526" h="19051">
                  <a:moveTo>
                    <a:pt x="9525" y="0"/>
                  </a:moveTo>
                  <a:lnTo>
                    <a:pt x="4469" y="0"/>
                  </a:lnTo>
                  <a:lnTo>
                    <a:pt x="2979" y="1058"/>
                  </a:ln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8" name="SMARTInkShape-3449"/>
            <p:cNvSpPr/>
            <p:nvPr/>
          </p:nvSpPr>
          <p:spPr>
            <a:xfrm>
              <a:off x="3019425" y="1933575"/>
              <a:ext cx="9526" cy="114301"/>
            </a:xfrm>
            <a:custGeom>
              <a:avLst/>
              <a:gdLst/>
              <a:ahLst/>
              <a:cxnLst/>
              <a:rect l="0" t="0" r="0" b="0"/>
              <a:pathLst>
                <a:path w="9526" h="114301">
                  <a:moveTo>
                    <a:pt x="9525" y="0"/>
                  </a:moveTo>
                  <a:lnTo>
                    <a:pt x="9525" y="5056"/>
                  </a:lnTo>
                  <a:lnTo>
                    <a:pt x="883" y="41757"/>
                  </a:lnTo>
                  <a:lnTo>
                    <a:pt x="78" y="84905"/>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9" name="SMARTInkShape-3450"/>
            <p:cNvSpPr/>
            <p:nvPr/>
          </p:nvSpPr>
          <p:spPr>
            <a:xfrm>
              <a:off x="2838450" y="885825"/>
              <a:ext cx="102340" cy="76201"/>
            </a:xfrm>
            <a:custGeom>
              <a:avLst/>
              <a:gdLst/>
              <a:ahLst/>
              <a:cxnLst/>
              <a:rect l="0" t="0" r="0" b="0"/>
              <a:pathLst>
                <a:path w="102340" h="76201">
                  <a:moveTo>
                    <a:pt x="0" y="0"/>
                  </a:moveTo>
                  <a:lnTo>
                    <a:pt x="15209" y="1058"/>
                  </a:lnTo>
                  <a:lnTo>
                    <a:pt x="57297" y="11759"/>
                  </a:lnTo>
                  <a:lnTo>
                    <a:pt x="92440" y="28771"/>
                  </a:lnTo>
                  <a:lnTo>
                    <a:pt x="99293" y="35012"/>
                  </a:lnTo>
                  <a:lnTo>
                    <a:pt x="102339" y="41314"/>
                  </a:lnTo>
                  <a:lnTo>
                    <a:pt x="102092" y="43418"/>
                  </a:lnTo>
                  <a:lnTo>
                    <a:pt x="100870" y="44820"/>
                  </a:lnTo>
                  <a:lnTo>
                    <a:pt x="96689" y="47437"/>
                  </a:lnTo>
                  <a:lnTo>
                    <a:pt x="5715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0" name="SMARTInkShape-3451"/>
            <p:cNvSpPr/>
            <p:nvPr/>
          </p:nvSpPr>
          <p:spPr>
            <a:xfrm>
              <a:off x="1238250" y="1962150"/>
              <a:ext cx="38101" cy="28576"/>
            </a:xfrm>
            <a:custGeom>
              <a:avLst/>
              <a:gdLst/>
              <a:ahLst/>
              <a:cxnLst/>
              <a:rect l="0" t="0" r="0" b="0"/>
              <a:pathLst>
                <a:path w="38101" h="28576">
                  <a:moveTo>
                    <a:pt x="0" y="28575"/>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1" name="SMARTInkShape-3452"/>
            <p:cNvSpPr/>
            <p:nvPr/>
          </p:nvSpPr>
          <p:spPr>
            <a:xfrm>
              <a:off x="2853472" y="857250"/>
              <a:ext cx="99279" cy="95251"/>
            </a:xfrm>
            <a:custGeom>
              <a:avLst/>
              <a:gdLst/>
              <a:ahLst/>
              <a:cxnLst/>
              <a:rect l="0" t="0" r="0" b="0"/>
              <a:pathLst>
                <a:path w="99279" h="95251">
                  <a:moveTo>
                    <a:pt x="99278" y="0"/>
                  </a:moveTo>
                  <a:lnTo>
                    <a:pt x="89165" y="0"/>
                  </a:lnTo>
                  <a:lnTo>
                    <a:pt x="50321" y="17900"/>
                  </a:lnTo>
                  <a:lnTo>
                    <a:pt x="23403" y="31523"/>
                  </a:lnTo>
                  <a:lnTo>
                    <a:pt x="1160" y="58981"/>
                  </a:lnTo>
                  <a:lnTo>
                    <a:pt x="0" y="62604"/>
                  </a:lnTo>
                  <a:lnTo>
                    <a:pt x="284" y="66078"/>
                  </a:lnTo>
                  <a:lnTo>
                    <a:pt x="1532" y="69452"/>
                  </a:lnTo>
                  <a:lnTo>
                    <a:pt x="8563" y="76023"/>
                  </a:lnTo>
                  <a:lnTo>
                    <a:pt x="42128"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2" name="SMARTInkShape-3453"/>
            <p:cNvSpPr/>
            <p:nvPr/>
          </p:nvSpPr>
          <p:spPr>
            <a:xfrm>
              <a:off x="1162050" y="876300"/>
              <a:ext cx="1647826" cy="1104901"/>
            </a:xfrm>
            <a:custGeom>
              <a:avLst/>
              <a:gdLst/>
              <a:ahLst/>
              <a:cxnLst/>
              <a:rect l="0" t="0" r="0" b="0"/>
              <a:pathLst>
                <a:path w="1647826" h="1104901">
                  <a:moveTo>
                    <a:pt x="0" y="0"/>
                  </a:moveTo>
                  <a:lnTo>
                    <a:pt x="39039" y="31435"/>
                  </a:lnTo>
                  <a:lnTo>
                    <a:pt x="77787" y="60453"/>
                  </a:lnTo>
                  <a:lnTo>
                    <a:pt x="121212" y="92027"/>
                  </a:lnTo>
                  <a:lnTo>
                    <a:pt x="158822" y="112370"/>
                  </a:lnTo>
                  <a:lnTo>
                    <a:pt x="200470" y="136771"/>
                  </a:lnTo>
                  <a:lnTo>
                    <a:pt x="245543" y="164796"/>
                  </a:lnTo>
                  <a:lnTo>
                    <a:pt x="290390" y="195536"/>
                  </a:lnTo>
                  <a:lnTo>
                    <a:pt x="327459" y="215510"/>
                  </a:lnTo>
                  <a:lnTo>
                    <a:pt x="365254" y="234835"/>
                  </a:lnTo>
                  <a:lnTo>
                    <a:pt x="403263" y="259022"/>
                  </a:lnTo>
                  <a:lnTo>
                    <a:pt x="446393" y="281241"/>
                  </a:lnTo>
                  <a:lnTo>
                    <a:pt x="487629" y="306286"/>
                  </a:lnTo>
                  <a:lnTo>
                    <a:pt x="526659" y="333815"/>
                  </a:lnTo>
                  <a:lnTo>
                    <a:pt x="565034" y="357024"/>
                  </a:lnTo>
                  <a:lnTo>
                    <a:pt x="608272" y="382363"/>
                  </a:lnTo>
                  <a:lnTo>
                    <a:pt x="649541" y="409979"/>
                  </a:lnTo>
                  <a:lnTo>
                    <a:pt x="693636" y="438270"/>
                  </a:lnTo>
                  <a:lnTo>
                    <a:pt x="735159" y="466760"/>
                  </a:lnTo>
                  <a:lnTo>
                    <a:pt x="779330" y="495310"/>
                  </a:lnTo>
                  <a:lnTo>
                    <a:pt x="820875" y="518822"/>
                  </a:lnTo>
                  <a:lnTo>
                    <a:pt x="865052" y="544250"/>
                  </a:lnTo>
                  <a:lnTo>
                    <a:pt x="906599" y="571893"/>
                  </a:lnTo>
                  <a:lnTo>
                    <a:pt x="950776" y="600191"/>
                  </a:lnTo>
                  <a:lnTo>
                    <a:pt x="992324" y="628684"/>
                  </a:lnTo>
                  <a:lnTo>
                    <a:pt x="1036501" y="657235"/>
                  </a:lnTo>
                  <a:lnTo>
                    <a:pt x="1078049" y="685803"/>
                  </a:lnTo>
                  <a:lnTo>
                    <a:pt x="1117170" y="714376"/>
                  </a:lnTo>
                  <a:lnTo>
                    <a:pt x="1155572" y="742950"/>
                  </a:lnTo>
                  <a:lnTo>
                    <a:pt x="1193762" y="776581"/>
                  </a:lnTo>
                  <a:lnTo>
                    <a:pt x="1231889" y="808301"/>
                  </a:lnTo>
                  <a:lnTo>
                    <a:pt x="1269997" y="832751"/>
                  </a:lnTo>
                  <a:lnTo>
                    <a:pt x="1308099" y="858458"/>
                  </a:lnTo>
                  <a:lnTo>
                    <a:pt x="1352354" y="894530"/>
                  </a:lnTo>
                  <a:lnTo>
                    <a:pt x="1397941" y="923136"/>
                  </a:lnTo>
                  <a:lnTo>
                    <a:pt x="1437834" y="954226"/>
                  </a:lnTo>
                  <a:lnTo>
                    <a:pt x="1481775" y="977849"/>
                  </a:lnTo>
                  <a:lnTo>
                    <a:pt x="1515856" y="1005250"/>
                  </a:lnTo>
                  <a:lnTo>
                    <a:pt x="1555736" y="1032550"/>
                  </a:lnTo>
                  <a:lnTo>
                    <a:pt x="1595560" y="1058657"/>
                  </a:lnTo>
                  <a:lnTo>
                    <a:pt x="1647825" y="1104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3" name="SMARTInkShape-3454"/>
            <p:cNvSpPr/>
            <p:nvPr/>
          </p:nvSpPr>
          <p:spPr>
            <a:xfrm>
              <a:off x="802102" y="904875"/>
              <a:ext cx="2217324" cy="1343026"/>
            </a:xfrm>
            <a:custGeom>
              <a:avLst/>
              <a:gdLst/>
              <a:ahLst/>
              <a:cxnLst/>
              <a:rect l="0" t="0" r="0" b="0"/>
              <a:pathLst>
                <a:path w="2217324" h="1343026">
                  <a:moveTo>
                    <a:pt x="83723" y="0"/>
                  </a:moveTo>
                  <a:lnTo>
                    <a:pt x="82665" y="24909"/>
                  </a:lnTo>
                  <a:lnTo>
                    <a:pt x="75522" y="72503"/>
                  </a:lnTo>
                  <a:lnTo>
                    <a:pt x="69534" y="113793"/>
                  </a:lnTo>
                  <a:lnTo>
                    <a:pt x="66113" y="154484"/>
                  </a:lnTo>
                  <a:lnTo>
                    <a:pt x="60043" y="198408"/>
                  </a:lnTo>
                  <a:lnTo>
                    <a:pt x="56598" y="244937"/>
                  </a:lnTo>
                  <a:lnTo>
                    <a:pt x="55578" y="292237"/>
                  </a:lnTo>
                  <a:lnTo>
                    <a:pt x="55275" y="339766"/>
                  </a:lnTo>
                  <a:lnTo>
                    <a:pt x="55205" y="374315"/>
                  </a:lnTo>
                  <a:lnTo>
                    <a:pt x="55173" y="409779"/>
                  </a:lnTo>
                  <a:lnTo>
                    <a:pt x="55159" y="443180"/>
                  </a:lnTo>
                  <a:lnTo>
                    <a:pt x="52331" y="475663"/>
                  </a:lnTo>
                  <a:lnTo>
                    <a:pt x="48604" y="507739"/>
                  </a:lnTo>
                  <a:lnTo>
                    <a:pt x="46948" y="539634"/>
                  </a:lnTo>
                  <a:lnTo>
                    <a:pt x="43390" y="574271"/>
                  </a:lnTo>
                  <a:lnTo>
                    <a:pt x="39339" y="609773"/>
                  </a:lnTo>
                  <a:lnTo>
                    <a:pt x="37538" y="643191"/>
                  </a:lnTo>
                  <a:lnTo>
                    <a:pt x="36738" y="675682"/>
                  </a:lnTo>
                  <a:lnTo>
                    <a:pt x="36382" y="707761"/>
                  </a:lnTo>
                  <a:lnTo>
                    <a:pt x="36224" y="739658"/>
                  </a:lnTo>
                  <a:lnTo>
                    <a:pt x="33332" y="774295"/>
                  </a:lnTo>
                  <a:lnTo>
                    <a:pt x="29577" y="809798"/>
                  </a:lnTo>
                  <a:lnTo>
                    <a:pt x="27908" y="843216"/>
                  </a:lnTo>
                  <a:lnTo>
                    <a:pt x="24344" y="875707"/>
                  </a:lnTo>
                  <a:lnTo>
                    <a:pt x="20291" y="907786"/>
                  </a:lnTo>
                  <a:lnTo>
                    <a:pt x="18489" y="939683"/>
                  </a:lnTo>
                  <a:lnTo>
                    <a:pt x="17688" y="971498"/>
                  </a:lnTo>
                  <a:lnTo>
                    <a:pt x="14416" y="1016337"/>
                  </a:lnTo>
                  <a:lnTo>
                    <a:pt x="9565" y="1056434"/>
                  </a:lnTo>
                  <a:lnTo>
                    <a:pt x="7926" y="1102852"/>
                  </a:lnTo>
                  <a:lnTo>
                    <a:pt x="6544" y="1149142"/>
                  </a:lnTo>
                  <a:lnTo>
                    <a:pt x="0" y="1189957"/>
                  </a:lnTo>
                  <a:lnTo>
                    <a:pt x="1413" y="1221824"/>
                  </a:lnTo>
                  <a:lnTo>
                    <a:pt x="6924" y="1244708"/>
                  </a:lnTo>
                  <a:lnTo>
                    <a:pt x="28624" y="1284883"/>
                  </a:lnTo>
                  <a:lnTo>
                    <a:pt x="44065" y="1293548"/>
                  </a:lnTo>
                  <a:lnTo>
                    <a:pt x="76559" y="1301554"/>
                  </a:lnTo>
                  <a:lnTo>
                    <a:pt x="110175" y="1301104"/>
                  </a:lnTo>
                  <a:lnTo>
                    <a:pt x="155035" y="1296527"/>
                  </a:lnTo>
                  <a:lnTo>
                    <a:pt x="198116" y="1294564"/>
                  </a:lnTo>
                  <a:lnTo>
                    <a:pt x="233916" y="1288920"/>
                  </a:lnTo>
                  <a:lnTo>
                    <a:pt x="271335" y="1285719"/>
                  </a:lnTo>
                  <a:lnTo>
                    <a:pt x="309233" y="1278538"/>
                  </a:lnTo>
                  <a:lnTo>
                    <a:pt x="347273" y="1270766"/>
                  </a:lnTo>
                  <a:lnTo>
                    <a:pt x="386414" y="1267993"/>
                  </a:lnTo>
                  <a:lnTo>
                    <a:pt x="431055" y="1266113"/>
                  </a:lnTo>
                  <a:lnTo>
                    <a:pt x="476737" y="1260382"/>
                  </a:lnTo>
                  <a:lnTo>
                    <a:pt x="518612" y="1258213"/>
                  </a:lnTo>
                  <a:lnTo>
                    <a:pt x="565122" y="1257571"/>
                  </a:lnTo>
                  <a:lnTo>
                    <a:pt x="600361" y="1257420"/>
                  </a:lnTo>
                  <a:lnTo>
                    <a:pt x="645788" y="1257336"/>
                  </a:lnTo>
                  <a:lnTo>
                    <a:pt x="691115" y="1257310"/>
                  </a:lnTo>
                  <a:lnTo>
                    <a:pt x="738060" y="1257303"/>
                  </a:lnTo>
                  <a:lnTo>
                    <a:pt x="772473" y="1257301"/>
                  </a:lnTo>
                  <a:lnTo>
                    <a:pt x="807876" y="1257301"/>
                  </a:lnTo>
                  <a:lnTo>
                    <a:pt x="841249" y="1257300"/>
                  </a:lnTo>
                  <a:lnTo>
                    <a:pt x="876543" y="1257300"/>
                  </a:lnTo>
                  <a:lnTo>
                    <a:pt x="913396" y="1257300"/>
                  </a:lnTo>
                  <a:lnTo>
                    <a:pt x="950941" y="1257300"/>
                  </a:lnTo>
                  <a:lnTo>
                    <a:pt x="985973" y="1257300"/>
                  </a:lnTo>
                  <a:lnTo>
                    <a:pt x="1019181" y="1258358"/>
                  </a:lnTo>
                  <a:lnTo>
                    <a:pt x="1051579" y="1262356"/>
                  </a:lnTo>
                  <a:lnTo>
                    <a:pt x="1083617" y="1264839"/>
                  </a:lnTo>
                  <a:lnTo>
                    <a:pt x="1116554" y="1265942"/>
                  </a:lnTo>
                  <a:lnTo>
                    <a:pt x="1152359" y="1266433"/>
                  </a:lnTo>
                  <a:lnTo>
                    <a:pt x="1186617" y="1269473"/>
                  </a:lnTo>
                  <a:lnTo>
                    <a:pt x="1219481" y="1273294"/>
                  </a:lnTo>
                  <a:lnTo>
                    <a:pt x="1251727" y="1274992"/>
                  </a:lnTo>
                  <a:lnTo>
                    <a:pt x="1283697" y="1275746"/>
                  </a:lnTo>
                  <a:lnTo>
                    <a:pt x="1315545" y="1276082"/>
                  </a:lnTo>
                  <a:lnTo>
                    <a:pt x="1347338" y="1276231"/>
                  </a:lnTo>
                  <a:lnTo>
                    <a:pt x="1381930" y="1279119"/>
                  </a:lnTo>
                  <a:lnTo>
                    <a:pt x="1417412" y="1282872"/>
                  </a:lnTo>
                  <a:lnTo>
                    <a:pt x="1450821" y="1284541"/>
                  </a:lnTo>
                  <a:lnTo>
                    <a:pt x="1483308" y="1288104"/>
                  </a:lnTo>
                  <a:lnTo>
                    <a:pt x="1515386" y="1292157"/>
                  </a:lnTo>
                  <a:lnTo>
                    <a:pt x="1547282" y="1293959"/>
                  </a:lnTo>
                  <a:lnTo>
                    <a:pt x="1579096" y="1294760"/>
                  </a:lnTo>
                  <a:lnTo>
                    <a:pt x="1611933" y="1295115"/>
                  </a:lnTo>
                  <a:lnTo>
                    <a:pt x="1647694" y="1295273"/>
                  </a:lnTo>
                  <a:lnTo>
                    <a:pt x="1681932" y="1298166"/>
                  </a:lnTo>
                  <a:lnTo>
                    <a:pt x="1715847" y="1301921"/>
                  </a:lnTo>
                  <a:lnTo>
                    <a:pt x="1752086" y="1303590"/>
                  </a:lnTo>
                  <a:lnTo>
                    <a:pt x="1786537" y="1304331"/>
                  </a:lnTo>
                  <a:lnTo>
                    <a:pt x="1820546" y="1304661"/>
                  </a:lnTo>
                  <a:lnTo>
                    <a:pt x="1856828" y="1304808"/>
                  </a:lnTo>
                  <a:lnTo>
                    <a:pt x="1891298" y="1307695"/>
                  </a:lnTo>
                  <a:lnTo>
                    <a:pt x="1924256" y="1311448"/>
                  </a:lnTo>
                  <a:lnTo>
                    <a:pt x="1971503" y="1314619"/>
                  </a:lnTo>
                  <a:lnTo>
                    <a:pt x="2012784" y="1320733"/>
                  </a:lnTo>
                  <a:lnTo>
                    <a:pt x="2052885" y="1323014"/>
                  </a:lnTo>
                  <a:lnTo>
                    <a:pt x="2096752" y="1324749"/>
                  </a:lnTo>
                  <a:lnTo>
                    <a:pt x="2135972" y="1330437"/>
                  </a:lnTo>
                  <a:lnTo>
                    <a:pt x="2217323" y="1343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4" name="SMARTInkShape-3455"/>
            <p:cNvSpPr/>
            <p:nvPr/>
          </p:nvSpPr>
          <p:spPr>
            <a:xfrm>
              <a:off x="2981325" y="1924558"/>
              <a:ext cx="168907" cy="189993"/>
            </a:xfrm>
            <a:custGeom>
              <a:avLst/>
              <a:gdLst/>
              <a:ahLst/>
              <a:cxnLst/>
              <a:rect l="0" t="0" r="0" b="0"/>
              <a:pathLst>
                <a:path w="168907" h="189993">
                  <a:moveTo>
                    <a:pt x="0" y="18542"/>
                  </a:moveTo>
                  <a:lnTo>
                    <a:pt x="13257" y="5284"/>
                  </a:lnTo>
                  <a:lnTo>
                    <a:pt x="22120" y="2067"/>
                  </a:lnTo>
                  <a:lnTo>
                    <a:pt x="50113" y="0"/>
                  </a:lnTo>
                  <a:lnTo>
                    <a:pt x="90646" y="7197"/>
                  </a:lnTo>
                  <a:lnTo>
                    <a:pt x="126145" y="26952"/>
                  </a:lnTo>
                  <a:lnTo>
                    <a:pt x="153721" y="50699"/>
                  </a:lnTo>
                  <a:lnTo>
                    <a:pt x="165727" y="68404"/>
                  </a:lnTo>
                  <a:lnTo>
                    <a:pt x="168906" y="77039"/>
                  </a:lnTo>
                  <a:lnTo>
                    <a:pt x="167497" y="87227"/>
                  </a:lnTo>
                  <a:lnTo>
                    <a:pt x="163343" y="97752"/>
                  </a:lnTo>
                  <a:lnTo>
                    <a:pt x="139350" y="126395"/>
                  </a:lnTo>
                  <a:lnTo>
                    <a:pt x="104104" y="159239"/>
                  </a:lnTo>
                  <a:lnTo>
                    <a:pt x="47625" y="1899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616" name="SMARTInkShape-3456"/>
          <p:cNvSpPr/>
          <p:nvPr/>
        </p:nvSpPr>
        <p:spPr>
          <a:xfrm>
            <a:off x="5155409" y="5534310"/>
            <a:ext cx="253015" cy="228316"/>
          </a:xfrm>
          <a:custGeom>
            <a:avLst/>
            <a:gdLst/>
            <a:ahLst/>
            <a:cxnLst/>
            <a:rect l="0" t="0" r="0" b="0"/>
            <a:pathLst>
              <a:path w="253015" h="228316">
                <a:moveTo>
                  <a:pt x="207166" y="133065"/>
                </a:moveTo>
                <a:lnTo>
                  <a:pt x="207166" y="91153"/>
                </a:lnTo>
                <a:lnTo>
                  <a:pt x="204344" y="79865"/>
                </a:lnTo>
                <a:lnTo>
                  <a:pt x="175367" y="36033"/>
                </a:lnTo>
                <a:lnTo>
                  <a:pt x="138048" y="10656"/>
                </a:lnTo>
                <a:lnTo>
                  <a:pt x="116249" y="2957"/>
                </a:lnTo>
                <a:lnTo>
                  <a:pt x="77093" y="0"/>
                </a:lnTo>
                <a:lnTo>
                  <a:pt x="52914" y="4856"/>
                </a:lnTo>
                <a:lnTo>
                  <a:pt x="43360" y="10114"/>
                </a:lnTo>
                <a:lnTo>
                  <a:pt x="36997" y="15978"/>
                </a:lnTo>
                <a:lnTo>
                  <a:pt x="22572" y="26289"/>
                </a:lnTo>
                <a:lnTo>
                  <a:pt x="4326" y="49206"/>
                </a:lnTo>
                <a:lnTo>
                  <a:pt x="598" y="61927"/>
                </a:lnTo>
                <a:lnTo>
                  <a:pt x="0" y="77107"/>
                </a:lnTo>
                <a:lnTo>
                  <a:pt x="3261" y="90908"/>
                </a:lnTo>
                <a:lnTo>
                  <a:pt x="20525" y="115958"/>
                </a:lnTo>
                <a:lnTo>
                  <a:pt x="49452" y="145574"/>
                </a:lnTo>
                <a:lnTo>
                  <a:pt x="88210" y="170968"/>
                </a:lnTo>
                <a:lnTo>
                  <a:pt x="131988" y="188322"/>
                </a:lnTo>
                <a:lnTo>
                  <a:pt x="174583" y="198746"/>
                </a:lnTo>
                <a:lnTo>
                  <a:pt x="185982" y="199298"/>
                </a:lnTo>
                <a:lnTo>
                  <a:pt x="195281" y="196722"/>
                </a:lnTo>
                <a:lnTo>
                  <a:pt x="204000" y="193107"/>
                </a:lnTo>
                <a:lnTo>
                  <a:pt x="219751" y="190014"/>
                </a:lnTo>
                <a:lnTo>
                  <a:pt x="233426" y="182127"/>
                </a:lnTo>
                <a:lnTo>
                  <a:pt x="240112" y="176059"/>
                </a:lnTo>
                <a:lnTo>
                  <a:pt x="250794" y="157981"/>
                </a:lnTo>
                <a:lnTo>
                  <a:pt x="253014" y="150136"/>
                </a:lnTo>
                <a:lnTo>
                  <a:pt x="251180" y="140299"/>
                </a:lnTo>
                <a:lnTo>
                  <a:pt x="242963" y="114650"/>
                </a:lnTo>
                <a:lnTo>
                  <a:pt x="216631" y="68981"/>
                </a:lnTo>
                <a:lnTo>
                  <a:pt x="194463" y="44316"/>
                </a:lnTo>
                <a:lnTo>
                  <a:pt x="163598" y="23007"/>
                </a:lnTo>
                <a:lnTo>
                  <a:pt x="156758" y="20650"/>
                </a:lnTo>
                <a:lnTo>
                  <a:pt x="137197" y="18079"/>
                </a:lnTo>
                <a:lnTo>
                  <a:pt x="122118" y="9647"/>
                </a:lnTo>
                <a:lnTo>
                  <a:pt x="116585" y="9360"/>
                </a:lnTo>
                <a:lnTo>
                  <a:pt x="116087" y="10379"/>
                </a:lnTo>
                <a:lnTo>
                  <a:pt x="119384" y="17927"/>
                </a:lnTo>
                <a:lnTo>
                  <a:pt x="123857" y="38904"/>
                </a:lnTo>
                <a:lnTo>
                  <a:pt x="140663" y="79184"/>
                </a:lnTo>
                <a:lnTo>
                  <a:pt x="166686" y="121148"/>
                </a:lnTo>
                <a:lnTo>
                  <a:pt x="186352" y="158580"/>
                </a:lnTo>
                <a:lnTo>
                  <a:pt x="216691" y="22831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622" name="SMARTInkShape-Group444"/>
          <p:cNvGrpSpPr/>
          <p:nvPr/>
        </p:nvGrpSpPr>
        <p:grpSpPr>
          <a:xfrm>
            <a:off x="10315575" y="3819525"/>
            <a:ext cx="1047751" cy="381001"/>
            <a:chOff x="10315575" y="3819525"/>
            <a:chExt cx="1047751" cy="381001"/>
          </a:xfrm>
        </p:grpSpPr>
        <p:sp>
          <p:nvSpPr>
            <p:cNvPr id="1617" name="SMARTInkShape-3457"/>
            <p:cNvSpPr/>
            <p:nvPr/>
          </p:nvSpPr>
          <p:spPr>
            <a:xfrm>
              <a:off x="10679164" y="4038767"/>
              <a:ext cx="141237" cy="133184"/>
            </a:xfrm>
            <a:custGeom>
              <a:avLst/>
              <a:gdLst/>
              <a:ahLst/>
              <a:cxnLst/>
              <a:rect l="0" t="0" r="0" b="0"/>
              <a:pathLst>
                <a:path w="141237" h="133184">
                  <a:moveTo>
                    <a:pt x="45986" y="66508"/>
                  </a:moveTo>
                  <a:lnTo>
                    <a:pt x="51043" y="66508"/>
                  </a:lnTo>
                  <a:lnTo>
                    <a:pt x="56347" y="63686"/>
                  </a:lnTo>
                  <a:lnTo>
                    <a:pt x="72730" y="49175"/>
                  </a:lnTo>
                  <a:lnTo>
                    <a:pt x="74513" y="15980"/>
                  </a:lnTo>
                  <a:lnTo>
                    <a:pt x="71718" y="9479"/>
                  </a:lnTo>
                  <a:lnTo>
                    <a:pt x="69490" y="6264"/>
                  </a:lnTo>
                  <a:lnTo>
                    <a:pt x="64194" y="2691"/>
                  </a:lnTo>
                  <a:lnTo>
                    <a:pt x="55262" y="680"/>
                  </a:lnTo>
                  <a:lnTo>
                    <a:pt x="37705" y="0"/>
                  </a:lnTo>
                  <a:lnTo>
                    <a:pt x="31998" y="3120"/>
                  </a:lnTo>
                  <a:lnTo>
                    <a:pt x="15972" y="20562"/>
                  </a:lnTo>
                  <a:lnTo>
                    <a:pt x="2051" y="44931"/>
                  </a:lnTo>
                  <a:lnTo>
                    <a:pt x="0" y="55507"/>
                  </a:lnTo>
                  <a:lnTo>
                    <a:pt x="1912" y="64441"/>
                  </a:lnTo>
                  <a:lnTo>
                    <a:pt x="3903" y="68305"/>
                  </a:lnTo>
                  <a:lnTo>
                    <a:pt x="6289" y="70881"/>
                  </a:lnTo>
                  <a:lnTo>
                    <a:pt x="11763" y="73743"/>
                  </a:lnTo>
                  <a:lnTo>
                    <a:pt x="25850" y="75355"/>
                  </a:lnTo>
                  <a:lnTo>
                    <a:pt x="56988" y="67772"/>
                  </a:lnTo>
                  <a:lnTo>
                    <a:pt x="72764" y="56770"/>
                  </a:lnTo>
                  <a:lnTo>
                    <a:pt x="85788" y="40104"/>
                  </a:lnTo>
                  <a:lnTo>
                    <a:pt x="96129" y="17106"/>
                  </a:lnTo>
                  <a:lnTo>
                    <a:pt x="102725" y="9811"/>
                  </a:lnTo>
                  <a:lnTo>
                    <a:pt x="104171" y="25631"/>
                  </a:lnTo>
                  <a:lnTo>
                    <a:pt x="108182" y="31760"/>
                  </a:lnTo>
                  <a:lnTo>
                    <a:pt x="117324" y="77164"/>
                  </a:lnTo>
                  <a:lnTo>
                    <a:pt x="122284" y="99147"/>
                  </a:lnTo>
                  <a:lnTo>
                    <a:pt x="141236" y="1331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8" name="SMARTInkShape-3458"/>
            <p:cNvSpPr/>
            <p:nvPr/>
          </p:nvSpPr>
          <p:spPr>
            <a:xfrm>
              <a:off x="11239500" y="4086782"/>
              <a:ext cx="123826" cy="113744"/>
            </a:xfrm>
            <a:custGeom>
              <a:avLst/>
              <a:gdLst/>
              <a:ahLst/>
              <a:cxnLst/>
              <a:rect l="0" t="0" r="0" b="0"/>
              <a:pathLst>
                <a:path w="123826" h="113744">
                  <a:moveTo>
                    <a:pt x="0" y="56593"/>
                  </a:moveTo>
                  <a:lnTo>
                    <a:pt x="10113" y="56593"/>
                  </a:lnTo>
                  <a:lnTo>
                    <a:pt x="17900" y="53771"/>
                  </a:lnTo>
                  <a:lnTo>
                    <a:pt x="41251" y="39725"/>
                  </a:lnTo>
                  <a:lnTo>
                    <a:pt x="62647" y="12117"/>
                  </a:lnTo>
                  <a:lnTo>
                    <a:pt x="66518" y="0"/>
                  </a:lnTo>
                  <a:lnTo>
                    <a:pt x="52493" y="7157"/>
                  </a:lnTo>
                  <a:lnTo>
                    <a:pt x="20410" y="36303"/>
                  </a:lnTo>
                  <a:lnTo>
                    <a:pt x="7694" y="53991"/>
                  </a:lnTo>
                  <a:lnTo>
                    <a:pt x="2279" y="72638"/>
                  </a:lnTo>
                  <a:lnTo>
                    <a:pt x="3835" y="82421"/>
                  </a:lnTo>
                  <a:lnTo>
                    <a:pt x="10662" y="93879"/>
                  </a:lnTo>
                  <a:lnTo>
                    <a:pt x="17438" y="100681"/>
                  </a:lnTo>
                  <a:lnTo>
                    <a:pt x="27507" y="107232"/>
                  </a:lnTo>
                  <a:lnTo>
                    <a:pt x="45074" y="111814"/>
                  </a:lnTo>
                  <a:lnTo>
                    <a:pt x="90806" y="113574"/>
                  </a:lnTo>
                  <a:lnTo>
                    <a:pt x="123825" y="11374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9" name="SMARTInkShape-3459"/>
            <p:cNvSpPr/>
            <p:nvPr/>
          </p:nvSpPr>
          <p:spPr>
            <a:xfrm>
              <a:off x="11029950" y="4048125"/>
              <a:ext cx="133351" cy="114098"/>
            </a:xfrm>
            <a:custGeom>
              <a:avLst/>
              <a:gdLst/>
              <a:ahLst/>
              <a:cxnLst/>
              <a:rect l="0" t="0" r="0" b="0"/>
              <a:pathLst>
                <a:path w="133351" h="114098">
                  <a:moveTo>
                    <a:pt x="0" y="0"/>
                  </a:moveTo>
                  <a:lnTo>
                    <a:pt x="8202" y="16402"/>
                  </a:lnTo>
                  <a:lnTo>
                    <a:pt x="17690" y="63762"/>
                  </a:lnTo>
                  <a:lnTo>
                    <a:pt x="21267" y="73494"/>
                  </a:lnTo>
                  <a:lnTo>
                    <a:pt x="45782" y="111980"/>
                  </a:lnTo>
                  <a:lnTo>
                    <a:pt x="61412" y="113842"/>
                  </a:lnTo>
                  <a:lnTo>
                    <a:pt x="68923" y="114097"/>
                  </a:lnTo>
                  <a:lnTo>
                    <a:pt x="75788" y="111387"/>
                  </a:lnTo>
                  <a:lnTo>
                    <a:pt x="93875" y="95968"/>
                  </a:lnTo>
                  <a:lnTo>
                    <a:pt x="106601" y="73590"/>
                  </a:lnTo>
                  <a:lnTo>
                    <a:pt x="116109" y="48954"/>
                  </a:lnTo>
                  <a:lnTo>
                    <a:pt x="120396" y="41866"/>
                  </a:lnTo>
                  <a:lnTo>
                    <a:pt x="122301" y="35187"/>
                  </a:lnTo>
                  <a:lnTo>
                    <a:pt x="123867" y="32983"/>
                  </a:lnTo>
                  <a:lnTo>
                    <a:pt x="125971" y="31514"/>
                  </a:lnTo>
                  <a:lnTo>
                    <a:pt x="133350" y="285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0" name="SMARTInkShape-3460"/>
            <p:cNvSpPr/>
            <p:nvPr/>
          </p:nvSpPr>
          <p:spPr>
            <a:xfrm>
              <a:off x="10315575" y="3857625"/>
              <a:ext cx="247651" cy="295052"/>
            </a:xfrm>
            <a:custGeom>
              <a:avLst/>
              <a:gdLst/>
              <a:ahLst/>
              <a:cxnLst/>
              <a:rect l="0" t="0" r="0" b="0"/>
              <a:pathLst>
                <a:path w="247651" h="295052">
                  <a:moveTo>
                    <a:pt x="0" y="0"/>
                  </a:moveTo>
                  <a:lnTo>
                    <a:pt x="0" y="5056"/>
                  </a:lnTo>
                  <a:lnTo>
                    <a:pt x="33736" y="51846"/>
                  </a:lnTo>
                  <a:lnTo>
                    <a:pt x="58706" y="93754"/>
                  </a:lnTo>
                  <a:lnTo>
                    <a:pt x="79232" y="138523"/>
                  </a:lnTo>
                  <a:lnTo>
                    <a:pt x="99651" y="180076"/>
                  </a:lnTo>
                  <a:lnTo>
                    <a:pt x="117838" y="213399"/>
                  </a:lnTo>
                  <a:lnTo>
                    <a:pt x="155607" y="257570"/>
                  </a:lnTo>
                  <a:lnTo>
                    <a:pt x="189778" y="294520"/>
                  </a:lnTo>
                  <a:lnTo>
                    <a:pt x="195343" y="295051"/>
                  </a:lnTo>
                  <a:lnTo>
                    <a:pt x="196903" y="294067"/>
                  </a:lnTo>
                  <a:lnTo>
                    <a:pt x="197944" y="292353"/>
                  </a:lnTo>
                  <a:lnTo>
                    <a:pt x="198637" y="290152"/>
                  </a:lnTo>
                  <a:lnTo>
                    <a:pt x="202664" y="244885"/>
                  </a:lnTo>
                  <a:lnTo>
                    <a:pt x="208190" y="206417"/>
                  </a:lnTo>
                  <a:lnTo>
                    <a:pt x="214203" y="169934"/>
                  </a:lnTo>
                  <a:lnTo>
                    <a:pt x="217632" y="130667"/>
                  </a:lnTo>
                  <a:lnTo>
                    <a:pt x="226394" y="92564"/>
                  </a:lnTo>
                  <a:lnTo>
                    <a:pt x="238317" y="52112"/>
                  </a:lnTo>
                  <a:lnTo>
                    <a:pt x="245806" y="28168"/>
                  </a:lnTo>
                  <a:lnTo>
                    <a:pt x="2476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1" name="SMARTInkShape-3461"/>
            <p:cNvSpPr/>
            <p:nvPr/>
          </p:nvSpPr>
          <p:spPr>
            <a:xfrm>
              <a:off x="10881587" y="3819525"/>
              <a:ext cx="53114" cy="342901"/>
            </a:xfrm>
            <a:custGeom>
              <a:avLst/>
              <a:gdLst/>
              <a:ahLst/>
              <a:cxnLst/>
              <a:rect l="0" t="0" r="0" b="0"/>
              <a:pathLst>
                <a:path w="53114" h="342901">
                  <a:moveTo>
                    <a:pt x="5488" y="0"/>
                  </a:moveTo>
                  <a:lnTo>
                    <a:pt x="0" y="0"/>
                  </a:lnTo>
                  <a:lnTo>
                    <a:pt x="4556" y="0"/>
                  </a:lnTo>
                  <a:lnTo>
                    <a:pt x="5463" y="41636"/>
                  </a:lnTo>
                  <a:lnTo>
                    <a:pt x="12029" y="88932"/>
                  </a:lnTo>
                  <a:lnTo>
                    <a:pt x="17244" y="130416"/>
                  </a:lnTo>
                  <a:lnTo>
                    <a:pt x="22377" y="170581"/>
                  </a:lnTo>
                  <a:lnTo>
                    <a:pt x="29168" y="217022"/>
                  </a:lnTo>
                  <a:lnTo>
                    <a:pt x="39642" y="263315"/>
                  </a:lnTo>
                  <a:lnTo>
                    <a:pt x="48125" y="308823"/>
                  </a:lnTo>
                  <a:lnTo>
                    <a:pt x="53113"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37" name="SMARTInkShape-Group445"/>
          <p:cNvGrpSpPr/>
          <p:nvPr/>
        </p:nvGrpSpPr>
        <p:grpSpPr>
          <a:xfrm>
            <a:off x="8153434" y="3781425"/>
            <a:ext cx="4029042" cy="762001"/>
            <a:chOff x="8153434" y="3781425"/>
            <a:chExt cx="4029042" cy="762001"/>
          </a:xfrm>
        </p:grpSpPr>
        <p:sp>
          <p:nvSpPr>
            <p:cNvPr id="1623" name="SMARTInkShape-3462"/>
            <p:cNvSpPr/>
            <p:nvPr/>
          </p:nvSpPr>
          <p:spPr>
            <a:xfrm>
              <a:off x="12163425" y="4019550"/>
              <a:ext cx="19051" cy="19051"/>
            </a:xfrm>
            <a:custGeom>
              <a:avLst/>
              <a:gdLst/>
              <a:ahLst/>
              <a:cxnLst/>
              <a:rect l="0" t="0" r="0" b="0"/>
              <a:pathLst>
                <a:path w="19051" h="19051">
                  <a:moveTo>
                    <a:pt x="0" y="19050"/>
                  </a:moveTo>
                  <a:lnTo>
                    <a:pt x="5057" y="13994"/>
                  </a:lnTo>
                  <a:lnTo>
                    <a:pt x="10361" y="11511"/>
                  </a:lnTo>
                  <a:lnTo>
                    <a:pt x="13257" y="10849"/>
                  </a:lnTo>
                  <a:lnTo>
                    <a:pt x="15188" y="9349"/>
                  </a:lnTo>
                  <a:lnTo>
                    <a:pt x="190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4" name="SMARTInkShape-3463"/>
            <p:cNvSpPr/>
            <p:nvPr/>
          </p:nvSpPr>
          <p:spPr>
            <a:xfrm>
              <a:off x="8153434" y="4038775"/>
              <a:ext cx="711116" cy="504651"/>
            </a:xfrm>
            <a:custGeom>
              <a:avLst/>
              <a:gdLst/>
              <a:ahLst/>
              <a:cxnLst/>
              <a:rect l="0" t="0" r="0" b="0"/>
              <a:pathLst>
                <a:path w="711116" h="504651">
                  <a:moveTo>
                    <a:pt x="9491" y="504650"/>
                  </a:moveTo>
                  <a:lnTo>
                    <a:pt x="82" y="504650"/>
                  </a:lnTo>
                  <a:lnTo>
                    <a:pt x="0" y="494537"/>
                  </a:lnTo>
                  <a:lnTo>
                    <a:pt x="20693" y="450049"/>
                  </a:lnTo>
                  <a:lnTo>
                    <a:pt x="41385" y="412978"/>
                  </a:lnTo>
                  <a:lnTo>
                    <a:pt x="71765" y="372007"/>
                  </a:lnTo>
                  <a:lnTo>
                    <a:pt x="114941" y="331307"/>
                  </a:lnTo>
                  <a:lnTo>
                    <a:pt x="157556" y="294726"/>
                  </a:lnTo>
                  <a:lnTo>
                    <a:pt x="194238" y="266415"/>
                  </a:lnTo>
                  <a:lnTo>
                    <a:pt x="231918" y="237917"/>
                  </a:lnTo>
                  <a:lnTo>
                    <a:pt x="269894" y="209365"/>
                  </a:lnTo>
                  <a:lnTo>
                    <a:pt x="307957" y="180797"/>
                  </a:lnTo>
                  <a:lnTo>
                    <a:pt x="351102" y="152224"/>
                  </a:lnTo>
                  <a:lnTo>
                    <a:pt x="397400" y="128706"/>
                  </a:lnTo>
                  <a:lnTo>
                    <a:pt x="439575" y="113389"/>
                  </a:lnTo>
                  <a:lnTo>
                    <a:pt x="478883" y="97091"/>
                  </a:lnTo>
                  <a:lnTo>
                    <a:pt x="522486" y="73679"/>
                  </a:lnTo>
                  <a:lnTo>
                    <a:pt x="564496" y="57766"/>
                  </a:lnTo>
                  <a:lnTo>
                    <a:pt x="592331" y="47684"/>
                  </a:lnTo>
                  <a:lnTo>
                    <a:pt x="616759" y="30295"/>
                  </a:lnTo>
                  <a:lnTo>
                    <a:pt x="616478" y="28605"/>
                  </a:lnTo>
                  <a:lnTo>
                    <a:pt x="613343" y="23905"/>
                  </a:lnTo>
                  <a:lnTo>
                    <a:pt x="605600" y="21111"/>
                  </a:lnTo>
                  <a:lnTo>
                    <a:pt x="589341" y="16715"/>
                  </a:lnTo>
                  <a:lnTo>
                    <a:pt x="569941" y="10805"/>
                  </a:lnTo>
                  <a:lnTo>
                    <a:pt x="554442" y="9478"/>
                  </a:lnTo>
                  <a:lnTo>
                    <a:pt x="558073" y="9388"/>
                  </a:lnTo>
                  <a:lnTo>
                    <a:pt x="563044" y="6544"/>
                  </a:lnTo>
                  <a:lnTo>
                    <a:pt x="565851" y="4305"/>
                  </a:lnTo>
                  <a:lnTo>
                    <a:pt x="601833" y="710"/>
                  </a:lnTo>
                  <a:lnTo>
                    <a:pt x="647510" y="0"/>
                  </a:lnTo>
                  <a:lnTo>
                    <a:pt x="683149" y="4916"/>
                  </a:lnTo>
                  <a:lnTo>
                    <a:pt x="703453" y="13093"/>
                  </a:lnTo>
                  <a:lnTo>
                    <a:pt x="709503" y="19127"/>
                  </a:lnTo>
                  <a:lnTo>
                    <a:pt x="711115" y="22218"/>
                  </a:lnTo>
                  <a:lnTo>
                    <a:pt x="708329" y="46795"/>
                  </a:lnTo>
                  <a:lnTo>
                    <a:pt x="700733" y="63387"/>
                  </a:lnTo>
                  <a:lnTo>
                    <a:pt x="689243" y="77816"/>
                  </a:lnTo>
                  <a:lnTo>
                    <a:pt x="645214" y="124783"/>
                  </a:lnTo>
                  <a:lnTo>
                    <a:pt x="612836" y="166368"/>
                  </a:lnTo>
                  <a:lnTo>
                    <a:pt x="590516" y="199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5" name="SMARTInkShape-3464"/>
            <p:cNvSpPr/>
            <p:nvPr/>
          </p:nvSpPr>
          <p:spPr>
            <a:xfrm>
              <a:off x="8907816" y="3819525"/>
              <a:ext cx="25300" cy="428626"/>
            </a:xfrm>
            <a:custGeom>
              <a:avLst/>
              <a:gdLst/>
              <a:ahLst/>
              <a:cxnLst/>
              <a:rect l="0" t="0" r="0" b="0"/>
              <a:pathLst>
                <a:path w="25300" h="428626">
                  <a:moveTo>
                    <a:pt x="7584" y="0"/>
                  </a:moveTo>
                  <a:lnTo>
                    <a:pt x="2527" y="5056"/>
                  </a:lnTo>
                  <a:lnTo>
                    <a:pt x="44" y="13183"/>
                  </a:lnTo>
                  <a:lnTo>
                    <a:pt x="0" y="25967"/>
                  </a:lnTo>
                  <a:lnTo>
                    <a:pt x="3808" y="55907"/>
                  </a:lnTo>
                  <a:lnTo>
                    <a:pt x="2331" y="95005"/>
                  </a:lnTo>
                  <a:lnTo>
                    <a:pt x="6546" y="133302"/>
                  </a:lnTo>
                  <a:lnTo>
                    <a:pt x="8437" y="179045"/>
                  </a:lnTo>
                  <a:lnTo>
                    <a:pt x="14070" y="219444"/>
                  </a:lnTo>
                  <a:lnTo>
                    <a:pt x="15758" y="256634"/>
                  </a:lnTo>
                  <a:lnTo>
                    <a:pt x="16508" y="295034"/>
                  </a:lnTo>
                  <a:lnTo>
                    <a:pt x="16931" y="341065"/>
                  </a:lnTo>
                  <a:lnTo>
                    <a:pt x="22130" y="385694"/>
                  </a:lnTo>
                  <a:lnTo>
                    <a:pt x="25299" y="407555"/>
                  </a:lnTo>
                  <a:lnTo>
                    <a:pt x="17109" y="428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6" name="SMARTInkShape-3465"/>
            <p:cNvSpPr/>
            <p:nvPr/>
          </p:nvSpPr>
          <p:spPr>
            <a:xfrm>
              <a:off x="10035423" y="4062955"/>
              <a:ext cx="145698" cy="98919"/>
            </a:xfrm>
            <a:custGeom>
              <a:avLst/>
              <a:gdLst/>
              <a:ahLst/>
              <a:cxnLst/>
              <a:rect l="0" t="0" r="0" b="0"/>
              <a:pathLst>
                <a:path w="145698" h="98919">
                  <a:moveTo>
                    <a:pt x="51552" y="51845"/>
                  </a:moveTo>
                  <a:lnTo>
                    <a:pt x="51552" y="34512"/>
                  </a:lnTo>
                  <a:lnTo>
                    <a:pt x="41439" y="38360"/>
                  </a:lnTo>
                  <a:lnTo>
                    <a:pt x="1212" y="73740"/>
                  </a:lnTo>
                  <a:lnTo>
                    <a:pt x="0" y="75967"/>
                  </a:lnTo>
                  <a:lnTo>
                    <a:pt x="250" y="77451"/>
                  </a:lnTo>
                  <a:lnTo>
                    <a:pt x="3200" y="79834"/>
                  </a:lnTo>
                  <a:lnTo>
                    <a:pt x="13826" y="80246"/>
                  </a:lnTo>
                  <a:lnTo>
                    <a:pt x="30379" y="75312"/>
                  </a:lnTo>
                  <a:lnTo>
                    <a:pt x="50854" y="63938"/>
                  </a:lnTo>
                  <a:lnTo>
                    <a:pt x="54262" y="63082"/>
                  </a:lnTo>
                  <a:lnTo>
                    <a:pt x="56535" y="63569"/>
                  </a:lnTo>
                  <a:lnTo>
                    <a:pt x="58048" y="64953"/>
                  </a:lnTo>
                  <a:lnTo>
                    <a:pt x="59057" y="66934"/>
                  </a:lnTo>
                  <a:lnTo>
                    <a:pt x="58671" y="69313"/>
                  </a:lnTo>
                  <a:lnTo>
                    <a:pt x="53271" y="80735"/>
                  </a:lnTo>
                  <a:lnTo>
                    <a:pt x="52698" y="83805"/>
                  </a:lnTo>
                  <a:lnTo>
                    <a:pt x="53375" y="86910"/>
                  </a:lnTo>
                  <a:lnTo>
                    <a:pt x="56949" y="93182"/>
                  </a:lnTo>
                  <a:lnTo>
                    <a:pt x="59383" y="95278"/>
                  </a:lnTo>
                  <a:lnTo>
                    <a:pt x="64911" y="97607"/>
                  </a:lnTo>
                  <a:lnTo>
                    <a:pt x="73972" y="98918"/>
                  </a:lnTo>
                  <a:lnTo>
                    <a:pt x="80214" y="96402"/>
                  </a:lnTo>
                  <a:lnTo>
                    <a:pt x="103620" y="80016"/>
                  </a:lnTo>
                  <a:lnTo>
                    <a:pt x="129212" y="38007"/>
                  </a:lnTo>
                  <a:lnTo>
                    <a:pt x="145000" y="2354"/>
                  </a:lnTo>
                  <a:lnTo>
                    <a:pt x="145697"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7" name="SMARTInkShape-3466"/>
            <p:cNvSpPr/>
            <p:nvPr/>
          </p:nvSpPr>
          <p:spPr>
            <a:xfrm>
              <a:off x="11849252" y="3908201"/>
              <a:ext cx="333224" cy="301298"/>
            </a:xfrm>
            <a:custGeom>
              <a:avLst/>
              <a:gdLst/>
              <a:ahLst/>
              <a:cxnLst/>
              <a:rect l="0" t="0" r="0" b="0"/>
              <a:pathLst>
                <a:path w="333224" h="301298">
                  <a:moveTo>
                    <a:pt x="28423" y="273274"/>
                  </a:moveTo>
                  <a:lnTo>
                    <a:pt x="23366" y="273274"/>
                  </a:lnTo>
                  <a:lnTo>
                    <a:pt x="21877" y="272216"/>
                  </a:lnTo>
                  <a:lnTo>
                    <a:pt x="20884" y="270452"/>
                  </a:lnTo>
                  <a:lnTo>
                    <a:pt x="20221" y="268218"/>
                  </a:lnTo>
                  <a:lnTo>
                    <a:pt x="18723" y="266728"/>
                  </a:lnTo>
                  <a:lnTo>
                    <a:pt x="14235" y="265073"/>
                  </a:lnTo>
                  <a:lnTo>
                    <a:pt x="11556" y="265690"/>
                  </a:lnTo>
                  <a:lnTo>
                    <a:pt x="5757" y="269198"/>
                  </a:lnTo>
                  <a:lnTo>
                    <a:pt x="3787" y="271615"/>
                  </a:lnTo>
                  <a:lnTo>
                    <a:pt x="1599" y="277123"/>
                  </a:lnTo>
                  <a:lnTo>
                    <a:pt x="0" y="295558"/>
                  </a:lnTo>
                  <a:lnTo>
                    <a:pt x="1008" y="297655"/>
                  </a:lnTo>
                  <a:lnTo>
                    <a:pt x="2739" y="299053"/>
                  </a:lnTo>
                  <a:lnTo>
                    <a:pt x="4950" y="299985"/>
                  </a:lnTo>
                  <a:lnTo>
                    <a:pt x="23231" y="301297"/>
                  </a:lnTo>
                  <a:lnTo>
                    <a:pt x="34230" y="298781"/>
                  </a:lnTo>
                  <a:lnTo>
                    <a:pt x="38644" y="296629"/>
                  </a:lnTo>
                  <a:lnTo>
                    <a:pt x="54970" y="278430"/>
                  </a:lnTo>
                  <a:lnTo>
                    <a:pt x="68157" y="247873"/>
                  </a:lnTo>
                  <a:lnTo>
                    <a:pt x="74490" y="205109"/>
                  </a:lnTo>
                  <a:lnTo>
                    <a:pt x="74529" y="161943"/>
                  </a:lnTo>
                  <a:lnTo>
                    <a:pt x="70786" y="127485"/>
                  </a:lnTo>
                  <a:lnTo>
                    <a:pt x="62730" y="82499"/>
                  </a:lnTo>
                  <a:lnTo>
                    <a:pt x="50526" y="43522"/>
                  </a:lnTo>
                  <a:lnTo>
                    <a:pt x="38500" y="0"/>
                  </a:lnTo>
                  <a:lnTo>
                    <a:pt x="38317" y="75"/>
                  </a:lnTo>
                  <a:lnTo>
                    <a:pt x="35147" y="42829"/>
                  </a:lnTo>
                  <a:lnTo>
                    <a:pt x="29752" y="90053"/>
                  </a:lnTo>
                  <a:lnTo>
                    <a:pt x="33872" y="130321"/>
                  </a:lnTo>
                  <a:lnTo>
                    <a:pt x="41797" y="175767"/>
                  </a:lnTo>
                  <a:lnTo>
                    <a:pt x="50848" y="212633"/>
                  </a:lnTo>
                  <a:lnTo>
                    <a:pt x="70991" y="259022"/>
                  </a:lnTo>
                  <a:lnTo>
                    <a:pt x="96561" y="292577"/>
                  </a:lnTo>
                  <a:lnTo>
                    <a:pt x="106685" y="297728"/>
                  </a:lnTo>
                  <a:lnTo>
                    <a:pt x="112348" y="299101"/>
                  </a:lnTo>
                  <a:lnTo>
                    <a:pt x="117182" y="298959"/>
                  </a:lnTo>
                  <a:lnTo>
                    <a:pt x="125374" y="295978"/>
                  </a:lnTo>
                  <a:lnTo>
                    <a:pt x="135936" y="288351"/>
                  </a:lnTo>
                  <a:lnTo>
                    <a:pt x="145768" y="269275"/>
                  </a:lnTo>
                  <a:lnTo>
                    <a:pt x="150967" y="228896"/>
                  </a:lnTo>
                  <a:lnTo>
                    <a:pt x="152198" y="190239"/>
                  </a:lnTo>
                  <a:lnTo>
                    <a:pt x="152234" y="193403"/>
                  </a:lnTo>
                  <a:lnTo>
                    <a:pt x="149419" y="198265"/>
                  </a:lnTo>
                  <a:lnTo>
                    <a:pt x="147186" y="201043"/>
                  </a:lnTo>
                  <a:lnTo>
                    <a:pt x="144046" y="220122"/>
                  </a:lnTo>
                  <a:lnTo>
                    <a:pt x="151040" y="255311"/>
                  </a:lnTo>
                  <a:lnTo>
                    <a:pt x="153561" y="259182"/>
                  </a:lnTo>
                  <a:lnTo>
                    <a:pt x="162003" y="266305"/>
                  </a:lnTo>
                  <a:lnTo>
                    <a:pt x="172811" y="270177"/>
                  </a:lnTo>
                  <a:lnTo>
                    <a:pt x="191941" y="272662"/>
                  </a:lnTo>
                  <a:lnTo>
                    <a:pt x="199169" y="270180"/>
                  </a:lnTo>
                  <a:lnTo>
                    <a:pt x="212433" y="259963"/>
                  </a:lnTo>
                  <a:lnTo>
                    <a:pt x="216038" y="253952"/>
                  </a:lnTo>
                  <a:lnTo>
                    <a:pt x="218353" y="241470"/>
                  </a:lnTo>
                  <a:lnTo>
                    <a:pt x="219602" y="239371"/>
                  </a:lnTo>
                  <a:lnTo>
                    <a:pt x="221493" y="237972"/>
                  </a:lnTo>
                  <a:lnTo>
                    <a:pt x="223811" y="237040"/>
                  </a:lnTo>
                  <a:lnTo>
                    <a:pt x="224298" y="237476"/>
                  </a:lnTo>
                  <a:lnTo>
                    <a:pt x="220986" y="243147"/>
                  </a:lnTo>
                  <a:lnTo>
                    <a:pt x="219841" y="248595"/>
                  </a:lnTo>
                  <a:lnTo>
                    <a:pt x="226710" y="268321"/>
                  </a:lnTo>
                  <a:lnTo>
                    <a:pt x="241337" y="293801"/>
                  </a:lnTo>
                  <a:lnTo>
                    <a:pt x="250405" y="298272"/>
                  </a:lnTo>
                  <a:lnTo>
                    <a:pt x="255786" y="299465"/>
                  </a:lnTo>
                  <a:lnTo>
                    <a:pt x="267410" y="297967"/>
                  </a:lnTo>
                  <a:lnTo>
                    <a:pt x="273472" y="296086"/>
                  </a:lnTo>
                  <a:lnTo>
                    <a:pt x="278573" y="291657"/>
                  </a:lnTo>
                  <a:lnTo>
                    <a:pt x="297791" y="257939"/>
                  </a:lnTo>
                  <a:lnTo>
                    <a:pt x="302617" y="223339"/>
                  </a:lnTo>
                  <a:lnTo>
                    <a:pt x="304046" y="179574"/>
                  </a:lnTo>
                  <a:lnTo>
                    <a:pt x="304529" y="132586"/>
                  </a:lnTo>
                  <a:lnTo>
                    <a:pt x="307446" y="92731"/>
                  </a:lnTo>
                  <a:lnTo>
                    <a:pt x="313910" y="59368"/>
                  </a:lnTo>
                  <a:lnTo>
                    <a:pt x="315224" y="99237"/>
                  </a:lnTo>
                  <a:lnTo>
                    <a:pt x="321775" y="138570"/>
                  </a:lnTo>
                  <a:lnTo>
                    <a:pt x="327430" y="172131"/>
                  </a:lnTo>
                  <a:lnTo>
                    <a:pt x="331507" y="211555"/>
                  </a:lnTo>
                  <a:lnTo>
                    <a:pt x="333223" y="27327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8" name="SMARTInkShape-3467"/>
            <p:cNvSpPr/>
            <p:nvPr/>
          </p:nvSpPr>
          <p:spPr>
            <a:xfrm>
              <a:off x="11430000" y="3782266"/>
              <a:ext cx="155804" cy="500984"/>
            </a:xfrm>
            <a:custGeom>
              <a:avLst/>
              <a:gdLst/>
              <a:ahLst/>
              <a:cxnLst/>
              <a:rect l="0" t="0" r="0" b="0"/>
              <a:pathLst>
                <a:path w="155804" h="500984">
                  <a:moveTo>
                    <a:pt x="0" y="132509"/>
                  </a:moveTo>
                  <a:lnTo>
                    <a:pt x="0" y="127453"/>
                  </a:lnTo>
                  <a:lnTo>
                    <a:pt x="5057" y="114195"/>
                  </a:lnTo>
                  <a:lnTo>
                    <a:pt x="13257" y="101918"/>
                  </a:lnTo>
                  <a:lnTo>
                    <a:pt x="19298" y="97746"/>
                  </a:lnTo>
                  <a:lnTo>
                    <a:pt x="22391" y="96634"/>
                  </a:lnTo>
                  <a:lnTo>
                    <a:pt x="24452" y="96951"/>
                  </a:lnTo>
                  <a:lnTo>
                    <a:pt x="25826" y="98220"/>
                  </a:lnTo>
                  <a:lnTo>
                    <a:pt x="26744" y="100125"/>
                  </a:lnTo>
                  <a:lnTo>
                    <a:pt x="28335" y="142983"/>
                  </a:lnTo>
                  <a:lnTo>
                    <a:pt x="28504" y="187118"/>
                  </a:lnTo>
                  <a:lnTo>
                    <a:pt x="28554" y="227006"/>
                  </a:lnTo>
                  <a:lnTo>
                    <a:pt x="31391" y="265636"/>
                  </a:lnTo>
                  <a:lnTo>
                    <a:pt x="38934" y="303893"/>
                  </a:lnTo>
                  <a:lnTo>
                    <a:pt x="45050" y="342039"/>
                  </a:lnTo>
                  <a:lnTo>
                    <a:pt x="52172" y="387799"/>
                  </a:lnTo>
                  <a:lnTo>
                    <a:pt x="63771" y="427411"/>
                  </a:lnTo>
                  <a:lnTo>
                    <a:pt x="79077" y="465810"/>
                  </a:lnTo>
                  <a:lnTo>
                    <a:pt x="94304" y="500983"/>
                  </a:lnTo>
                  <a:lnTo>
                    <a:pt x="94619" y="500925"/>
                  </a:lnTo>
                  <a:lnTo>
                    <a:pt x="95213" y="456308"/>
                  </a:lnTo>
                  <a:lnTo>
                    <a:pt x="90187" y="413193"/>
                  </a:lnTo>
                  <a:lnTo>
                    <a:pt x="81990" y="376424"/>
                  </a:lnTo>
                  <a:lnTo>
                    <a:pt x="72859" y="338718"/>
                  </a:lnTo>
                  <a:lnTo>
                    <a:pt x="68506" y="300735"/>
                  </a:lnTo>
                  <a:lnTo>
                    <a:pt x="62161" y="262670"/>
                  </a:lnTo>
                  <a:lnTo>
                    <a:pt x="53578" y="224580"/>
                  </a:lnTo>
                  <a:lnTo>
                    <a:pt x="44332" y="186483"/>
                  </a:lnTo>
                  <a:lnTo>
                    <a:pt x="32786" y="143288"/>
                  </a:lnTo>
                  <a:lnTo>
                    <a:pt x="29409" y="104182"/>
                  </a:lnTo>
                  <a:lnTo>
                    <a:pt x="31643" y="69788"/>
                  </a:lnTo>
                  <a:lnTo>
                    <a:pt x="33796" y="55770"/>
                  </a:lnTo>
                  <a:lnTo>
                    <a:pt x="44655" y="34550"/>
                  </a:lnTo>
                  <a:lnTo>
                    <a:pt x="65794" y="13526"/>
                  </a:lnTo>
                  <a:lnTo>
                    <a:pt x="72439" y="8737"/>
                  </a:lnTo>
                  <a:lnTo>
                    <a:pt x="88286" y="3416"/>
                  </a:lnTo>
                  <a:lnTo>
                    <a:pt x="124330" y="0"/>
                  </a:lnTo>
                  <a:lnTo>
                    <a:pt x="131571" y="2894"/>
                  </a:lnTo>
                  <a:lnTo>
                    <a:pt x="154505" y="28892"/>
                  </a:lnTo>
                  <a:lnTo>
                    <a:pt x="155803" y="44829"/>
                  </a:lnTo>
                  <a:lnTo>
                    <a:pt x="148016" y="84498"/>
                  </a:lnTo>
                  <a:lnTo>
                    <a:pt x="133190" y="124920"/>
                  </a:lnTo>
                  <a:lnTo>
                    <a:pt x="110908" y="169806"/>
                  </a:lnTo>
                  <a:lnTo>
                    <a:pt x="83672" y="215964"/>
                  </a:lnTo>
                  <a:lnTo>
                    <a:pt x="76200" y="22775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9" name="SMARTInkShape-3468"/>
            <p:cNvSpPr/>
            <p:nvPr/>
          </p:nvSpPr>
          <p:spPr>
            <a:xfrm>
              <a:off x="8878624" y="3781425"/>
              <a:ext cx="351102" cy="466726"/>
            </a:xfrm>
            <a:custGeom>
              <a:avLst/>
              <a:gdLst/>
              <a:ahLst/>
              <a:cxnLst/>
              <a:rect l="0" t="0" r="0" b="0"/>
              <a:pathLst>
                <a:path w="351102" h="466726">
                  <a:moveTo>
                    <a:pt x="8201" y="0"/>
                  </a:moveTo>
                  <a:lnTo>
                    <a:pt x="0" y="0"/>
                  </a:lnTo>
                  <a:lnTo>
                    <a:pt x="6993" y="8201"/>
                  </a:lnTo>
                  <a:lnTo>
                    <a:pt x="39125" y="35718"/>
                  </a:lnTo>
                  <a:lnTo>
                    <a:pt x="60402" y="65969"/>
                  </a:lnTo>
                  <a:lnTo>
                    <a:pt x="87120" y="107661"/>
                  </a:lnTo>
                  <a:lnTo>
                    <a:pt x="105556" y="146267"/>
                  </a:lnTo>
                  <a:lnTo>
                    <a:pt x="134420" y="191613"/>
                  </a:lnTo>
                  <a:lnTo>
                    <a:pt x="147472" y="215846"/>
                  </a:lnTo>
                  <a:lnTo>
                    <a:pt x="148673" y="220097"/>
                  </a:lnTo>
                  <a:lnTo>
                    <a:pt x="155652" y="227643"/>
                  </a:lnTo>
                  <a:lnTo>
                    <a:pt x="163693" y="234524"/>
                  </a:lnTo>
                  <a:lnTo>
                    <a:pt x="167267" y="241111"/>
                  </a:lnTo>
                  <a:lnTo>
                    <a:pt x="169278" y="242233"/>
                  </a:lnTo>
                  <a:lnTo>
                    <a:pt x="171678" y="241922"/>
                  </a:lnTo>
                  <a:lnTo>
                    <a:pt x="174335" y="240656"/>
                  </a:lnTo>
                  <a:lnTo>
                    <a:pt x="183133" y="223706"/>
                  </a:lnTo>
                  <a:lnTo>
                    <a:pt x="192442" y="188462"/>
                  </a:lnTo>
                  <a:lnTo>
                    <a:pt x="201564" y="156786"/>
                  </a:lnTo>
                  <a:lnTo>
                    <a:pt x="212954" y="111719"/>
                  </a:lnTo>
                  <a:lnTo>
                    <a:pt x="218794" y="87753"/>
                  </a:lnTo>
                  <a:lnTo>
                    <a:pt x="245591" y="40696"/>
                  </a:lnTo>
                  <a:lnTo>
                    <a:pt x="263829" y="7084"/>
                  </a:lnTo>
                  <a:lnTo>
                    <a:pt x="269275" y="3148"/>
                  </a:lnTo>
                  <a:lnTo>
                    <a:pt x="272208" y="3157"/>
                  </a:lnTo>
                  <a:lnTo>
                    <a:pt x="278290" y="5989"/>
                  </a:lnTo>
                  <a:lnTo>
                    <a:pt x="280336" y="9285"/>
                  </a:lnTo>
                  <a:lnTo>
                    <a:pt x="288944" y="50899"/>
                  </a:lnTo>
                  <a:lnTo>
                    <a:pt x="291726" y="81889"/>
                  </a:lnTo>
                  <a:lnTo>
                    <a:pt x="292962" y="115770"/>
                  </a:lnTo>
                  <a:lnTo>
                    <a:pt x="293511" y="148467"/>
                  </a:lnTo>
                  <a:lnTo>
                    <a:pt x="298878" y="191569"/>
                  </a:lnTo>
                  <a:lnTo>
                    <a:pt x="302114" y="231151"/>
                  </a:lnTo>
                  <a:lnTo>
                    <a:pt x="303073" y="269690"/>
                  </a:lnTo>
                  <a:lnTo>
                    <a:pt x="309942" y="314092"/>
                  </a:lnTo>
                  <a:lnTo>
                    <a:pt x="315219" y="359709"/>
                  </a:lnTo>
                  <a:lnTo>
                    <a:pt x="323681" y="403792"/>
                  </a:lnTo>
                  <a:lnTo>
                    <a:pt x="351101" y="466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0" name="SMARTInkShape-3469"/>
            <p:cNvSpPr/>
            <p:nvPr/>
          </p:nvSpPr>
          <p:spPr>
            <a:xfrm>
              <a:off x="9877425" y="4068961"/>
              <a:ext cx="103918" cy="112515"/>
            </a:xfrm>
            <a:custGeom>
              <a:avLst/>
              <a:gdLst/>
              <a:ahLst/>
              <a:cxnLst/>
              <a:rect l="0" t="0" r="0" b="0"/>
              <a:pathLst>
                <a:path w="103918" h="112515">
                  <a:moveTo>
                    <a:pt x="0" y="17264"/>
                  </a:moveTo>
                  <a:lnTo>
                    <a:pt x="1058" y="35627"/>
                  </a:lnTo>
                  <a:lnTo>
                    <a:pt x="9409" y="81829"/>
                  </a:lnTo>
                  <a:lnTo>
                    <a:pt x="9490" y="78257"/>
                  </a:lnTo>
                  <a:lnTo>
                    <a:pt x="4031" y="61023"/>
                  </a:lnTo>
                  <a:lnTo>
                    <a:pt x="13649" y="32878"/>
                  </a:lnTo>
                  <a:lnTo>
                    <a:pt x="27563" y="11778"/>
                  </a:lnTo>
                  <a:lnTo>
                    <a:pt x="39061" y="4242"/>
                  </a:lnTo>
                  <a:lnTo>
                    <a:pt x="57435" y="0"/>
                  </a:lnTo>
                  <a:lnTo>
                    <a:pt x="68919" y="66"/>
                  </a:lnTo>
                  <a:lnTo>
                    <a:pt x="77550" y="3623"/>
                  </a:lnTo>
                  <a:lnTo>
                    <a:pt x="88360" y="11576"/>
                  </a:lnTo>
                  <a:lnTo>
                    <a:pt x="98265" y="30748"/>
                  </a:lnTo>
                  <a:lnTo>
                    <a:pt x="103917" y="74936"/>
                  </a:lnTo>
                  <a:lnTo>
                    <a:pt x="103336" y="91579"/>
                  </a:lnTo>
                  <a:lnTo>
                    <a:pt x="95250" y="11251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1" name="SMARTInkShape-3470"/>
            <p:cNvSpPr/>
            <p:nvPr/>
          </p:nvSpPr>
          <p:spPr>
            <a:xfrm>
              <a:off x="9478257" y="4048125"/>
              <a:ext cx="56269" cy="123092"/>
            </a:xfrm>
            <a:custGeom>
              <a:avLst/>
              <a:gdLst/>
              <a:ahLst/>
              <a:cxnLst/>
              <a:rect l="0" t="0" r="0" b="0"/>
              <a:pathLst>
                <a:path w="56269" h="123092">
                  <a:moveTo>
                    <a:pt x="8643" y="9525"/>
                  </a:moveTo>
                  <a:lnTo>
                    <a:pt x="3586" y="9525"/>
                  </a:lnTo>
                  <a:lnTo>
                    <a:pt x="2097" y="10583"/>
                  </a:lnTo>
                  <a:lnTo>
                    <a:pt x="1103" y="12347"/>
                  </a:lnTo>
                  <a:lnTo>
                    <a:pt x="0" y="19246"/>
                  </a:lnTo>
                  <a:lnTo>
                    <a:pt x="254" y="66470"/>
                  </a:lnTo>
                  <a:lnTo>
                    <a:pt x="8059" y="111280"/>
                  </a:lnTo>
                  <a:lnTo>
                    <a:pt x="8528" y="121347"/>
                  </a:lnTo>
                  <a:lnTo>
                    <a:pt x="9625" y="122173"/>
                  </a:lnTo>
                  <a:lnTo>
                    <a:pt x="13665" y="123091"/>
                  </a:lnTo>
                  <a:lnTo>
                    <a:pt x="14108" y="122277"/>
                  </a:lnTo>
                  <a:lnTo>
                    <a:pt x="11778" y="118551"/>
                  </a:lnTo>
                  <a:lnTo>
                    <a:pt x="12859" y="107722"/>
                  </a:lnTo>
                  <a:lnTo>
                    <a:pt x="23346" y="61289"/>
                  </a:lnTo>
                  <a:lnTo>
                    <a:pt x="42996" y="19791"/>
                  </a:lnTo>
                  <a:lnTo>
                    <a:pt x="56268"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2" name="SMARTInkShape-3471"/>
            <p:cNvSpPr/>
            <p:nvPr/>
          </p:nvSpPr>
          <p:spPr>
            <a:xfrm>
              <a:off x="11641996" y="4088125"/>
              <a:ext cx="138940" cy="82386"/>
            </a:xfrm>
            <a:custGeom>
              <a:avLst/>
              <a:gdLst/>
              <a:ahLst/>
              <a:cxnLst/>
              <a:rect l="0" t="0" r="0" b="0"/>
              <a:pathLst>
                <a:path w="138940" h="82386">
                  <a:moveTo>
                    <a:pt x="35654" y="26675"/>
                  </a:moveTo>
                  <a:lnTo>
                    <a:pt x="44317" y="34279"/>
                  </a:lnTo>
                  <a:lnTo>
                    <a:pt x="58446" y="41863"/>
                  </a:lnTo>
                  <a:lnTo>
                    <a:pt x="73239" y="44962"/>
                  </a:lnTo>
                  <a:lnTo>
                    <a:pt x="76586" y="45217"/>
                  </a:lnTo>
                  <a:lnTo>
                    <a:pt x="78816" y="43269"/>
                  </a:lnTo>
                  <a:lnTo>
                    <a:pt x="81296" y="35461"/>
                  </a:lnTo>
                  <a:lnTo>
                    <a:pt x="80899" y="31474"/>
                  </a:lnTo>
                  <a:lnTo>
                    <a:pt x="74904" y="14189"/>
                  </a:lnTo>
                  <a:lnTo>
                    <a:pt x="65799" y="7720"/>
                  </a:lnTo>
                  <a:lnTo>
                    <a:pt x="45644" y="950"/>
                  </a:lnTo>
                  <a:lnTo>
                    <a:pt x="39139" y="0"/>
                  </a:lnTo>
                  <a:lnTo>
                    <a:pt x="32685" y="1484"/>
                  </a:lnTo>
                  <a:lnTo>
                    <a:pt x="5812" y="14669"/>
                  </a:lnTo>
                  <a:lnTo>
                    <a:pt x="3059" y="18671"/>
                  </a:lnTo>
                  <a:lnTo>
                    <a:pt x="0" y="31584"/>
                  </a:lnTo>
                  <a:lnTo>
                    <a:pt x="1301" y="37356"/>
                  </a:lnTo>
                  <a:lnTo>
                    <a:pt x="12188" y="50536"/>
                  </a:lnTo>
                  <a:lnTo>
                    <a:pt x="19227" y="57741"/>
                  </a:lnTo>
                  <a:lnTo>
                    <a:pt x="39254" y="67748"/>
                  </a:lnTo>
                  <a:lnTo>
                    <a:pt x="73403" y="74250"/>
                  </a:lnTo>
                  <a:lnTo>
                    <a:pt x="73752" y="64890"/>
                  </a:lnTo>
                  <a:lnTo>
                    <a:pt x="78811" y="64809"/>
                  </a:lnTo>
                  <a:lnTo>
                    <a:pt x="84115" y="67613"/>
                  </a:lnTo>
                  <a:lnTo>
                    <a:pt x="90001" y="71328"/>
                  </a:lnTo>
                  <a:lnTo>
                    <a:pt x="99264" y="74478"/>
                  </a:lnTo>
                  <a:lnTo>
                    <a:pt x="108712" y="80585"/>
                  </a:lnTo>
                  <a:lnTo>
                    <a:pt x="115043" y="82385"/>
                  </a:lnTo>
                  <a:lnTo>
                    <a:pt x="118214" y="81807"/>
                  </a:lnTo>
                  <a:lnTo>
                    <a:pt x="124558" y="78342"/>
                  </a:lnTo>
                  <a:lnTo>
                    <a:pt x="126674" y="75936"/>
                  </a:lnTo>
                  <a:lnTo>
                    <a:pt x="137078" y="57232"/>
                  </a:lnTo>
                  <a:lnTo>
                    <a:pt x="138939" y="46958"/>
                  </a:lnTo>
                  <a:lnTo>
                    <a:pt x="121379" y="17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3" name="SMARTInkShape-3472"/>
            <p:cNvSpPr/>
            <p:nvPr/>
          </p:nvSpPr>
          <p:spPr>
            <a:xfrm>
              <a:off x="9573494" y="4063652"/>
              <a:ext cx="237257" cy="371882"/>
            </a:xfrm>
            <a:custGeom>
              <a:avLst/>
              <a:gdLst/>
              <a:ahLst/>
              <a:cxnLst/>
              <a:rect l="0" t="0" r="0" b="0"/>
              <a:pathLst>
                <a:path w="237257" h="371882">
                  <a:moveTo>
                    <a:pt x="94381" y="70198"/>
                  </a:moveTo>
                  <a:lnTo>
                    <a:pt x="101921" y="52298"/>
                  </a:lnTo>
                  <a:lnTo>
                    <a:pt x="102582" y="48740"/>
                  </a:lnTo>
                  <a:lnTo>
                    <a:pt x="98457" y="28562"/>
                  </a:lnTo>
                  <a:lnTo>
                    <a:pt x="90532" y="12588"/>
                  </a:lnTo>
                  <a:lnTo>
                    <a:pt x="76426" y="1153"/>
                  </a:lnTo>
                  <a:lnTo>
                    <a:pt x="62060" y="0"/>
                  </a:lnTo>
                  <a:lnTo>
                    <a:pt x="53783" y="1175"/>
                  </a:lnTo>
                  <a:lnTo>
                    <a:pt x="36121" y="10946"/>
                  </a:lnTo>
                  <a:lnTo>
                    <a:pt x="5727" y="36917"/>
                  </a:lnTo>
                  <a:lnTo>
                    <a:pt x="0" y="49065"/>
                  </a:lnTo>
                  <a:lnTo>
                    <a:pt x="40583" y="39308"/>
                  </a:lnTo>
                  <a:lnTo>
                    <a:pt x="86209" y="32731"/>
                  </a:lnTo>
                  <a:lnTo>
                    <a:pt x="88933" y="32520"/>
                  </a:lnTo>
                  <a:lnTo>
                    <a:pt x="94783" y="35108"/>
                  </a:lnTo>
                  <a:lnTo>
                    <a:pt x="97823" y="37279"/>
                  </a:lnTo>
                  <a:lnTo>
                    <a:pt x="107160" y="55505"/>
                  </a:lnTo>
                  <a:lnTo>
                    <a:pt x="115428" y="100274"/>
                  </a:lnTo>
                  <a:lnTo>
                    <a:pt x="120669" y="133307"/>
                  </a:lnTo>
                  <a:lnTo>
                    <a:pt x="126525" y="172682"/>
                  </a:lnTo>
                  <a:lnTo>
                    <a:pt x="135772" y="216275"/>
                  </a:lnTo>
                  <a:lnTo>
                    <a:pt x="140775" y="259449"/>
                  </a:lnTo>
                  <a:lnTo>
                    <a:pt x="138940" y="301373"/>
                  </a:lnTo>
                  <a:lnTo>
                    <a:pt x="128701" y="345050"/>
                  </a:lnTo>
                  <a:lnTo>
                    <a:pt x="119602" y="364478"/>
                  </a:lnTo>
                  <a:lnTo>
                    <a:pt x="113351" y="370323"/>
                  </a:lnTo>
                  <a:lnTo>
                    <a:pt x="110203" y="371881"/>
                  </a:lnTo>
                  <a:lnTo>
                    <a:pt x="107046" y="371862"/>
                  </a:lnTo>
                  <a:lnTo>
                    <a:pt x="100715" y="369018"/>
                  </a:lnTo>
                  <a:lnTo>
                    <a:pt x="91201" y="361467"/>
                  </a:lnTo>
                  <a:lnTo>
                    <a:pt x="87677" y="347112"/>
                  </a:lnTo>
                  <a:lnTo>
                    <a:pt x="85692" y="312408"/>
                  </a:lnTo>
                  <a:lnTo>
                    <a:pt x="87926" y="274255"/>
                  </a:lnTo>
                  <a:lnTo>
                    <a:pt x="98162" y="232919"/>
                  </a:lnTo>
                  <a:lnTo>
                    <a:pt x="117980" y="194180"/>
                  </a:lnTo>
                  <a:lnTo>
                    <a:pt x="139456" y="155954"/>
                  </a:lnTo>
                  <a:lnTo>
                    <a:pt x="165150" y="109360"/>
                  </a:lnTo>
                  <a:lnTo>
                    <a:pt x="195866" y="66337"/>
                  </a:lnTo>
                  <a:lnTo>
                    <a:pt x="224251" y="24019"/>
                  </a:lnTo>
                  <a:lnTo>
                    <a:pt x="226185" y="18983"/>
                  </a:lnTo>
                  <a:lnTo>
                    <a:pt x="226700" y="19121"/>
                  </a:lnTo>
                  <a:lnTo>
                    <a:pt x="227273" y="23156"/>
                  </a:lnTo>
                  <a:lnTo>
                    <a:pt x="227714" y="64149"/>
                  </a:lnTo>
                  <a:lnTo>
                    <a:pt x="237256" y="10829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4" name="SMARTInkShape-3473"/>
            <p:cNvSpPr/>
            <p:nvPr/>
          </p:nvSpPr>
          <p:spPr>
            <a:xfrm>
              <a:off x="11582400" y="4076700"/>
              <a:ext cx="19051" cy="85558"/>
            </a:xfrm>
            <a:custGeom>
              <a:avLst/>
              <a:gdLst/>
              <a:ahLst/>
              <a:cxnLst/>
              <a:rect l="0" t="0" r="0" b="0"/>
              <a:pathLst>
                <a:path w="19051" h="85558">
                  <a:moveTo>
                    <a:pt x="0" y="28575"/>
                  </a:moveTo>
                  <a:lnTo>
                    <a:pt x="0" y="33631"/>
                  </a:lnTo>
                  <a:lnTo>
                    <a:pt x="8937" y="66160"/>
                  </a:lnTo>
                  <a:lnTo>
                    <a:pt x="9409" y="79273"/>
                  </a:lnTo>
                  <a:lnTo>
                    <a:pt x="8389" y="81424"/>
                  </a:lnTo>
                  <a:lnTo>
                    <a:pt x="6651" y="82857"/>
                  </a:lnTo>
                  <a:lnTo>
                    <a:pt x="1314" y="85159"/>
                  </a:lnTo>
                  <a:lnTo>
                    <a:pt x="3407" y="85473"/>
                  </a:lnTo>
                  <a:lnTo>
                    <a:pt x="5446" y="85557"/>
                  </a:lnTo>
                  <a:lnTo>
                    <a:pt x="6806" y="83496"/>
                  </a:lnTo>
                  <a:lnTo>
                    <a:pt x="9167" y="64252"/>
                  </a:lnTo>
                  <a:lnTo>
                    <a:pt x="10562" y="25072"/>
                  </a:lnTo>
                  <a:lnTo>
                    <a:pt x="190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5" name="SMARTInkShape-3474"/>
            <p:cNvSpPr/>
            <p:nvPr/>
          </p:nvSpPr>
          <p:spPr>
            <a:xfrm>
              <a:off x="9263872" y="4059633"/>
              <a:ext cx="156354" cy="121843"/>
            </a:xfrm>
            <a:custGeom>
              <a:avLst/>
              <a:gdLst/>
              <a:ahLst/>
              <a:cxnLst/>
              <a:rect l="0" t="0" r="0" b="0"/>
              <a:pathLst>
                <a:path w="156354" h="121843">
                  <a:moveTo>
                    <a:pt x="127778" y="45642"/>
                  </a:moveTo>
                  <a:lnTo>
                    <a:pt x="127778" y="40586"/>
                  </a:lnTo>
                  <a:lnTo>
                    <a:pt x="119577" y="15051"/>
                  </a:lnTo>
                  <a:lnTo>
                    <a:pt x="113197" y="8057"/>
                  </a:lnTo>
                  <a:lnTo>
                    <a:pt x="104364" y="2479"/>
                  </a:lnTo>
                  <a:lnTo>
                    <a:pt x="96911" y="0"/>
                  </a:lnTo>
                  <a:lnTo>
                    <a:pt x="76652" y="3661"/>
                  </a:lnTo>
                  <a:lnTo>
                    <a:pt x="45484" y="21561"/>
                  </a:lnTo>
                  <a:lnTo>
                    <a:pt x="24608" y="41917"/>
                  </a:lnTo>
                  <a:lnTo>
                    <a:pt x="1198" y="83663"/>
                  </a:lnTo>
                  <a:lnTo>
                    <a:pt x="0" y="88981"/>
                  </a:lnTo>
                  <a:lnTo>
                    <a:pt x="1490" y="100535"/>
                  </a:lnTo>
                  <a:lnTo>
                    <a:pt x="4428" y="103404"/>
                  </a:lnTo>
                  <a:lnTo>
                    <a:pt x="8503" y="104258"/>
                  </a:lnTo>
                  <a:lnTo>
                    <a:pt x="13336" y="103769"/>
                  </a:lnTo>
                  <a:lnTo>
                    <a:pt x="35308" y="92969"/>
                  </a:lnTo>
                  <a:lnTo>
                    <a:pt x="76665" y="63094"/>
                  </a:lnTo>
                  <a:lnTo>
                    <a:pt x="115805" y="28907"/>
                  </a:lnTo>
                  <a:lnTo>
                    <a:pt x="116622" y="29193"/>
                  </a:lnTo>
                  <a:lnTo>
                    <a:pt x="117528" y="32334"/>
                  </a:lnTo>
                  <a:lnTo>
                    <a:pt x="121047" y="65628"/>
                  </a:lnTo>
                  <a:lnTo>
                    <a:pt x="134496" y="100995"/>
                  </a:lnTo>
                  <a:lnTo>
                    <a:pt x="156353" y="1218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6" name="SMARTInkShape-3475"/>
            <p:cNvSpPr/>
            <p:nvPr/>
          </p:nvSpPr>
          <p:spPr>
            <a:xfrm>
              <a:off x="10136651" y="3920296"/>
              <a:ext cx="69549" cy="214941"/>
            </a:xfrm>
            <a:custGeom>
              <a:avLst/>
              <a:gdLst/>
              <a:ahLst/>
              <a:cxnLst/>
              <a:rect l="0" t="0" r="0" b="0"/>
              <a:pathLst>
                <a:path w="69549" h="214941">
                  <a:moveTo>
                    <a:pt x="8745" y="0"/>
                  </a:moveTo>
                  <a:lnTo>
                    <a:pt x="183" y="31305"/>
                  </a:lnTo>
                  <a:lnTo>
                    <a:pt x="0" y="45771"/>
                  </a:lnTo>
                  <a:lnTo>
                    <a:pt x="6281" y="90212"/>
                  </a:lnTo>
                  <a:lnTo>
                    <a:pt x="15900" y="127924"/>
                  </a:lnTo>
                  <a:lnTo>
                    <a:pt x="38033" y="175466"/>
                  </a:lnTo>
                  <a:lnTo>
                    <a:pt x="59293" y="205952"/>
                  </a:lnTo>
                  <a:lnTo>
                    <a:pt x="69548" y="21494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638" name="SMARTInkShape-3476"/>
          <p:cNvSpPr/>
          <p:nvPr/>
        </p:nvSpPr>
        <p:spPr>
          <a:xfrm>
            <a:off x="10532304" y="4597189"/>
            <a:ext cx="992947" cy="424116"/>
          </a:xfrm>
          <a:custGeom>
            <a:avLst/>
            <a:gdLst/>
            <a:ahLst/>
            <a:cxnLst/>
            <a:rect l="0" t="0" r="0" b="0"/>
            <a:pathLst>
              <a:path w="992947" h="424116">
                <a:moveTo>
                  <a:pt x="116646" y="327236"/>
                </a:moveTo>
                <a:lnTo>
                  <a:pt x="116646" y="319035"/>
                </a:lnTo>
                <a:lnTo>
                  <a:pt x="121703" y="313047"/>
                </a:lnTo>
                <a:lnTo>
                  <a:pt x="124187" y="304702"/>
                </a:lnTo>
                <a:lnTo>
                  <a:pt x="124848" y="299513"/>
                </a:lnTo>
                <a:lnTo>
                  <a:pt x="122760" y="290926"/>
                </a:lnTo>
                <a:lnTo>
                  <a:pt x="120722" y="287154"/>
                </a:lnTo>
                <a:lnTo>
                  <a:pt x="116189" y="284640"/>
                </a:lnTo>
                <a:lnTo>
                  <a:pt x="83277" y="280604"/>
                </a:lnTo>
                <a:lnTo>
                  <a:pt x="54196" y="282728"/>
                </a:lnTo>
                <a:lnTo>
                  <a:pt x="46438" y="284863"/>
                </a:lnTo>
                <a:lnTo>
                  <a:pt x="20348" y="303041"/>
                </a:lnTo>
                <a:lnTo>
                  <a:pt x="2624" y="323477"/>
                </a:lnTo>
                <a:lnTo>
                  <a:pt x="414" y="328963"/>
                </a:lnTo>
                <a:lnTo>
                  <a:pt x="0" y="333679"/>
                </a:lnTo>
                <a:lnTo>
                  <a:pt x="782" y="337881"/>
                </a:lnTo>
                <a:lnTo>
                  <a:pt x="10118" y="348195"/>
                </a:lnTo>
                <a:lnTo>
                  <a:pt x="25909" y="358776"/>
                </a:lnTo>
                <a:lnTo>
                  <a:pt x="47038" y="367007"/>
                </a:lnTo>
                <a:lnTo>
                  <a:pt x="82733" y="367477"/>
                </a:lnTo>
                <a:lnTo>
                  <a:pt x="101928" y="360642"/>
                </a:lnTo>
                <a:lnTo>
                  <a:pt x="131495" y="339009"/>
                </a:lnTo>
                <a:lnTo>
                  <a:pt x="162330" y="296698"/>
                </a:lnTo>
                <a:lnTo>
                  <a:pt x="175455" y="269504"/>
                </a:lnTo>
                <a:lnTo>
                  <a:pt x="181769" y="228696"/>
                </a:lnTo>
                <a:lnTo>
                  <a:pt x="182630" y="197716"/>
                </a:lnTo>
                <a:lnTo>
                  <a:pt x="180193" y="162780"/>
                </a:lnTo>
                <a:lnTo>
                  <a:pt x="170046" y="115878"/>
                </a:lnTo>
                <a:lnTo>
                  <a:pt x="153636" y="79050"/>
                </a:lnTo>
                <a:lnTo>
                  <a:pt x="129127" y="33736"/>
                </a:lnTo>
                <a:lnTo>
                  <a:pt x="104484" y="1482"/>
                </a:lnTo>
                <a:lnTo>
                  <a:pt x="102189" y="0"/>
                </a:lnTo>
                <a:lnTo>
                  <a:pt x="100658" y="71"/>
                </a:lnTo>
                <a:lnTo>
                  <a:pt x="99636" y="1176"/>
                </a:lnTo>
                <a:lnTo>
                  <a:pt x="97775" y="29707"/>
                </a:lnTo>
                <a:lnTo>
                  <a:pt x="98691" y="75064"/>
                </a:lnTo>
                <a:lnTo>
                  <a:pt x="107964" y="116793"/>
                </a:lnTo>
                <a:lnTo>
                  <a:pt x="119988" y="160666"/>
                </a:lnTo>
                <a:lnTo>
                  <a:pt x="129396" y="197566"/>
                </a:lnTo>
                <a:lnTo>
                  <a:pt x="142056" y="240356"/>
                </a:lnTo>
                <a:lnTo>
                  <a:pt x="154748" y="282205"/>
                </a:lnTo>
                <a:lnTo>
                  <a:pt x="162155" y="304047"/>
                </a:lnTo>
                <a:lnTo>
                  <a:pt x="185172" y="347205"/>
                </a:lnTo>
                <a:lnTo>
                  <a:pt x="212558" y="383671"/>
                </a:lnTo>
                <a:lnTo>
                  <a:pt x="231143" y="400402"/>
                </a:lnTo>
                <a:lnTo>
                  <a:pt x="266499" y="420593"/>
                </a:lnTo>
                <a:lnTo>
                  <a:pt x="284141" y="424115"/>
                </a:lnTo>
                <a:lnTo>
                  <a:pt x="291810" y="423571"/>
                </a:lnTo>
                <a:lnTo>
                  <a:pt x="305974" y="417324"/>
                </a:lnTo>
                <a:lnTo>
                  <a:pt x="312715" y="412695"/>
                </a:lnTo>
                <a:lnTo>
                  <a:pt x="332314" y="385953"/>
                </a:lnTo>
                <a:lnTo>
                  <a:pt x="341415" y="361332"/>
                </a:lnTo>
                <a:lnTo>
                  <a:pt x="344110" y="330518"/>
                </a:lnTo>
                <a:lnTo>
                  <a:pt x="339096" y="309645"/>
                </a:lnTo>
                <a:lnTo>
                  <a:pt x="323688" y="280487"/>
                </a:lnTo>
                <a:lnTo>
                  <a:pt x="311321" y="271887"/>
                </a:lnTo>
                <a:lnTo>
                  <a:pt x="295243" y="265594"/>
                </a:lnTo>
                <a:lnTo>
                  <a:pt x="277515" y="262798"/>
                </a:lnTo>
                <a:lnTo>
                  <a:pt x="264696" y="264377"/>
                </a:lnTo>
                <a:lnTo>
                  <a:pt x="259797" y="266280"/>
                </a:lnTo>
                <a:lnTo>
                  <a:pt x="256529" y="268607"/>
                </a:lnTo>
                <a:lnTo>
                  <a:pt x="252900" y="274015"/>
                </a:lnTo>
                <a:lnTo>
                  <a:pt x="254109" y="282768"/>
                </a:lnTo>
                <a:lnTo>
                  <a:pt x="255913" y="288066"/>
                </a:lnTo>
                <a:lnTo>
                  <a:pt x="269206" y="299597"/>
                </a:lnTo>
                <a:lnTo>
                  <a:pt x="307177" y="319189"/>
                </a:lnTo>
                <a:lnTo>
                  <a:pt x="345844" y="329909"/>
                </a:lnTo>
                <a:lnTo>
                  <a:pt x="385757" y="334730"/>
                </a:lnTo>
                <a:lnTo>
                  <a:pt x="433182" y="346343"/>
                </a:lnTo>
                <a:lnTo>
                  <a:pt x="447595" y="354354"/>
                </a:lnTo>
                <a:lnTo>
                  <a:pt x="448404" y="355899"/>
                </a:lnTo>
                <a:lnTo>
                  <a:pt x="449958" y="364907"/>
                </a:lnTo>
                <a:lnTo>
                  <a:pt x="444945" y="360152"/>
                </a:lnTo>
                <a:lnTo>
                  <a:pt x="441375" y="327309"/>
                </a:lnTo>
                <a:lnTo>
                  <a:pt x="440612" y="284677"/>
                </a:lnTo>
                <a:lnTo>
                  <a:pt x="441577" y="252272"/>
                </a:lnTo>
                <a:lnTo>
                  <a:pt x="445562" y="241707"/>
                </a:lnTo>
                <a:lnTo>
                  <a:pt x="448107" y="238467"/>
                </a:lnTo>
                <a:lnTo>
                  <a:pt x="453757" y="234866"/>
                </a:lnTo>
                <a:lnTo>
                  <a:pt x="462888" y="232839"/>
                </a:lnTo>
                <a:lnTo>
                  <a:pt x="466008" y="234671"/>
                </a:lnTo>
                <a:lnTo>
                  <a:pt x="472296" y="242352"/>
                </a:lnTo>
                <a:lnTo>
                  <a:pt x="485306" y="275331"/>
                </a:lnTo>
                <a:lnTo>
                  <a:pt x="492622" y="296522"/>
                </a:lnTo>
                <a:lnTo>
                  <a:pt x="506648" y="317016"/>
                </a:lnTo>
                <a:lnTo>
                  <a:pt x="520414" y="276989"/>
                </a:lnTo>
                <a:lnTo>
                  <a:pt x="534614" y="250259"/>
                </a:lnTo>
                <a:lnTo>
                  <a:pt x="560737" y="225390"/>
                </a:lnTo>
                <a:lnTo>
                  <a:pt x="565551" y="223762"/>
                </a:lnTo>
                <a:lnTo>
                  <a:pt x="568316" y="223329"/>
                </a:lnTo>
                <a:lnTo>
                  <a:pt x="571218" y="225156"/>
                </a:lnTo>
                <a:lnTo>
                  <a:pt x="589769" y="249517"/>
                </a:lnTo>
                <a:lnTo>
                  <a:pt x="610659" y="290190"/>
                </a:lnTo>
                <a:lnTo>
                  <a:pt x="647037" y="324921"/>
                </a:lnTo>
                <a:lnTo>
                  <a:pt x="662467" y="331499"/>
                </a:lnTo>
                <a:lnTo>
                  <a:pt x="678850" y="333364"/>
                </a:lnTo>
                <a:lnTo>
                  <a:pt x="693186" y="330665"/>
                </a:lnTo>
                <a:lnTo>
                  <a:pt x="708101" y="323196"/>
                </a:lnTo>
                <a:lnTo>
                  <a:pt x="710975" y="319251"/>
                </a:lnTo>
                <a:lnTo>
                  <a:pt x="714166" y="309223"/>
                </a:lnTo>
                <a:lnTo>
                  <a:pt x="712765" y="297711"/>
                </a:lnTo>
                <a:lnTo>
                  <a:pt x="708612" y="287655"/>
                </a:lnTo>
                <a:lnTo>
                  <a:pt x="706022" y="284974"/>
                </a:lnTo>
                <a:lnTo>
                  <a:pt x="684151" y="275614"/>
                </a:lnTo>
                <a:lnTo>
                  <a:pt x="651223" y="270229"/>
                </a:lnTo>
                <a:lnTo>
                  <a:pt x="655450" y="275185"/>
                </a:lnTo>
                <a:lnTo>
                  <a:pt x="702582" y="295598"/>
                </a:lnTo>
                <a:lnTo>
                  <a:pt x="731816" y="306102"/>
                </a:lnTo>
                <a:lnTo>
                  <a:pt x="752786" y="322434"/>
                </a:lnTo>
                <a:lnTo>
                  <a:pt x="756638" y="324035"/>
                </a:lnTo>
                <a:lnTo>
                  <a:pt x="759208" y="326160"/>
                </a:lnTo>
                <a:lnTo>
                  <a:pt x="762061" y="331344"/>
                </a:lnTo>
                <a:lnTo>
                  <a:pt x="761766" y="334208"/>
                </a:lnTo>
                <a:lnTo>
                  <a:pt x="755154" y="345753"/>
                </a:lnTo>
                <a:lnTo>
                  <a:pt x="759976" y="341072"/>
                </a:lnTo>
                <a:lnTo>
                  <a:pt x="762404" y="335855"/>
                </a:lnTo>
                <a:lnTo>
                  <a:pt x="763052" y="332981"/>
                </a:lnTo>
                <a:lnTo>
                  <a:pt x="769019" y="323882"/>
                </a:lnTo>
                <a:lnTo>
                  <a:pt x="782546" y="314483"/>
                </a:lnTo>
                <a:lnTo>
                  <a:pt x="794904" y="310052"/>
                </a:lnTo>
                <a:lnTo>
                  <a:pt x="805268" y="308739"/>
                </a:lnTo>
                <a:lnTo>
                  <a:pt x="820098" y="313407"/>
                </a:lnTo>
                <a:lnTo>
                  <a:pt x="828990" y="321442"/>
                </a:lnTo>
                <a:lnTo>
                  <a:pt x="862365" y="366022"/>
                </a:lnTo>
                <a:lnTo>
                  <a:pt x="885164" y="389573"/>
                </a:lnTo>
                <a:lnTo>
                  <a:pt x="900804" y="398858"/>
                </a:lnTo>
                <a:lnTo>
                  <a:pt x="908954" y="401400"/>
                </a:lnTo>
                <a:lnTo>
                  <a:pt x="912610" y="401021"/>
                </a:lnTo>
                <a:lnTo>
                  <a:pt x="919493" y="397777"/>
                </a:lnTo>
                <a:lnTo>
                  <a:pt x="929320" y="390000"/>
                </a:lnTo>
                <a:lnTo>
                  <a:pt x="930421" y="386012"/>
                </a:lnTo>
                <a:lnTo>
                  <a:pt x="928821" y="375937"/>
                </a:lnTo>
                <a:lnTo>
                  <a:pt x="921970" y="363421"/>
                </a:lnTo>
                <a:lnTo>
                  <a:pt x="888836" y="337328"/>
                </a:lnTo>
                <a:lnTo>
                  <a:pt x="893425" y="336929"/>
                </a:lnTo>
                <a:lnTo>
                  <a:pt x="918780" y="315317"/>
                </a:lnTo>
                <a:lnTo>
                  <a:pt x="934165" y="290073"/>
                </a:lnTo>
                <a:lnTo>
                  <a:pt x="947072" y="250726"/>
                </a:lnTo>
                <a:lnTo>
                  <a:pt x="959857" y="205231"/>
                </a:lnTo>
                <a:lnTo>
                  <a:pt x="963480" y="165671"/>
                </a:lnTo>
                <a:lnTo>
                  <a:pt x="969251" y="127282"/>
                </a:lnTo>
                <a:lnTo>
                  <a:pt x="972978" y="87008"/>
                </a:lnTo>
                <a:lnTo>
                  <a:pt x="973716" y="41580"/>
                </a:lnTo>
                <a:lnTo>
                  <a:pt x="973894" y="4503"/>
                </a:lnTo>
                <a:lnTo>
                  <a:pt x="976718" y="45905"/>
                </a:lnTo>
                <a:lnTo>
                  <a:pt x="980442" y="79433"/>
                </a:lnTo>
                <a:lnTo>
                  <a:pt x="982539" y="123168"/>
                </a:lnTo>
                <a:lnTo>
                  <a:pt x="983029" y="153636"/>
                </a:lnTo>
                <a:lnTo>
                  <a:pt x="986069" y="190461"/>
                </a:lnTo>
                <a:lnTo>
                  <a:pt x="989889" y="229406"/>
                </a:lnTo>
                <a:lnTo>
                  <a:pt x="991586" y="264353"/>
                </a:lnTo>
                <a:lnTo>
                  <a:pt x="992946" y="32723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646" name="SMARTInkShape-Group447"/>
          <p:cNvGrpSpPr/>
          <p:nvPr/>
        </p:nvGrpSpPr>
        <p:grpSpPr>
          <a:xfrm>
            <a:off x="8650416" y="4657725"/>
            <a:ext cx="1676984" cy="704851"/>
            <a:chOff x="8650416" y="4657725"/>
            <a:chExt cx="1676984" cy="704851"/>
          </a:xfrm>
        </p:grpSpPr>
        <p:sp>
          <p:nvSpPr>
            <p:cNvPr id="1639" name="SMARTInkShape-3477"/>
            <p:cNvSpPr/>
            <p:nvPr/>
          </p:nvSpPr>
          <p:spPr>
            <a:xfrm>
              <a:off x="8650416" y="4772621"/>
              <a:ext cx="378172" cy="189905"/>
            </a:xfrm>
            <a:custGeom>
              <a:avLst/>
              <a:gdLst/>
              <a:ahLst/>
              <a:cxnLst/>
              <a:rect l="0" t="0" r="0" b="0"/>
              <a:pathLst>
                <a:path w="378172" h="189905">
                  <a:moveTo>
                    <a:pt x="17334" y="66079"/>
                  </a:moveTo>
                  <a:lnTo>
                    <a:pt x="0" y="66079"/>
                  </a:lnTo>
                  <a:lnTo>
                    <a:pt x="43970" y="72625"/>
                  </a:lnTo>
                  <a:lnTo>
                    <a:pt x="85217" y="80268"/>
                  </a:lnTo>
                  <a:lnTo>
                    <a:pt x="127076" y="84489"/>
                  </a:lnTo>
                  <a:lnTo>
                    <a:pt x="168833" y="90059"/>
                  </a:lnTo>
                  <a:lnTo>
                    <a:pt x="212524" y="96871"/>
                  </a:lnTo>
                  <a:lnTo>
                    <a:pt x="257801" y="104275"/>
                  </a:lnTo>
                  <a:lnTo>
                    <a:pt x="304152" y="112737"/>
                  </a:lnTo>
                  <a:lnTo>
                    <a:pt x="337773" y="113666"/>
                  </a:lnTo>
                  <a:lnTo>
                    <a:pt x="337852" y="111561"/>
                  </a:lnTo>
                  <a:lnTo>
                    <a:pt x="332906" y="99546"/>
                  </a:lnTo>
                  <a:lnTo>
                    <a:pt x="297567" y="54110"/>
                  </a:lnTo>
                  <a:lnTo>
                    <a:pt x="280968" y="29787"/>
                  </a:lnTo>
                  <a:lnTo>
                    <a:pt x="276424" y="16756"/>
                  </a:lnTo>
                  <a:lnTo>
                    <a:pt x="275076" y="6192"/>
                  </a:lnTo>
                  <a:lnTo>
                    <a:pt x="275945" y="3929"/>
                  </a:lnTo>
                  <a:lnTo>
                    <a:pt x="277584" y="2421"/>
                  </a:lnTo>
                  <a:lnTo>
                    <a:pt x="279733" y="1415"/>
                  </a:lnTo>
                  <a:lnTo>
                    <a:pt x="292873" y="0"/>
                  </a:lnTo>
                  <a:lnTo>
                    <a:pt x="328703" y="7658"/>
                  </a:lnTo>
                  <a:lnTo>
                    <a:pt x="341281" y="16830"/>
                  </a:lnTo>
                  <a:lnTo>
                    <a:pt x="360263" y="34201"/>
                  </a:lnTo>
                  <a:lnTo>
                    <a:pt x="370830" y="42386"/>
                  </a:lnTo>
                  <a:lnTo>
                    <a:pt x="375527" y="49551"/>
                  </a:lnTo>
                  <a:lnTo>
                    <a:pt x="378171" y="69649"/>
                  </a:lnTo>
                  <a:lnTo>
                    <a:pt x="373145" y="83893"/>
                  </a:lnTo>
                  <a:lnTo>
                    <a:pt x="337823" y="125944"/>
                  </a:lnTo>
                  <a:lnTo>
                    <a:pt x="293116" y="163607"/>
                  </a:lnTo>
                  <a:lnTo>
                    <a:pt x="255459" y="18990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0" name="SMARTInkShape-3478"/>
            <p:cNvSpPr/>
            <p:nvPr/>
          </p:nvSpPr>
          <p:spPr>
            <a:xfrm>
              <a:off x="9537841" y="4781550"/>
              <a:ext cx="104323" cy="180976"/>
            </a:xfrm>
            <a:custGeom>
              <a:avLst/>
              <a:gdLst/>
              <a:ahLst/>
              <a:cxnLst/>
              <a:rect l="0" t="0" r="0" b="0"/>
              <a:pathLst>
                <a:path w="104323" h="180976">
                  <a:moveTo>
                    <a:pt x="82409" y="0"/>
                  </a:moveTo>
                  <a:lnTo>
                    <a:pt x="72688" y="1058"/>
                  </a:lnTo>
                  <a:lnTo>
                    <a:pt x="52012" y="8663"/>
                  </a:lnTo>
                  <a:lnTo>
                    <a:pt x="28349" y="24014"/>
                  </a:lnTo>
                  <a:lnTo>
                    <a:pt x="19224" y="28665"/>
                  </a:lnTo>
                  <a:lnTo>
                    <a:pt x="4304" y="42125"/>
                  </a:lnTo>
                  <a:lnTo>
                    <a:pt x="71" y="49766"/>
                  </a:lnTo>
                  <a:lnTo>
                    <a:pt x="0" y="53286"/>
                  </a:lnTo>
                  <a:lnTo>
                    <a:pt x="2744" y="60019"/>
                  </a:lnTo>
                  <a:lnTo>
                    <a:pt x="20352" y="74816"/>
                  </a:lnTo>
                  <a:lnTo>
                    <a:pt x="34014" y="80876"/>
                  </a:lnTo>
                  <a:lnTo>
                    <a:pt x="48200" y="85687"/>
                  </a:lnTo>
                  <a:lnTo>
                    <a:pt x="93138" y="110425"/>
                  </a:lnTo>
                  <a:lnTo>
                    <a:pt x="102347" y="117164"/>
                  </a:lnTo>
                  <a:lnTo>
                    <a:pt x="104167" y="120443"/>
                  </a:lnTo>
                  <a:lnTo>
                    <a:pt x="104322" y="123687"/>
                  </a:lnTo>
                  <a:lnTo>
                    <a:pt x="103368" y="126908"/>
                  </a:lnTo>
                  <a:lnTo>
                    <a:pt x="91912" y="141554"/>
                  </a:lnTo>
                  <a:lnTo>
                    <a:pt x="83810" y="147579"/>
                  </a:lnTo>
                  <a:lnTo>
                    <a:pt x="15734" y="1809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1" name="SMARTInkShape-3479"/>
            <p:cNvSpPr/>
            <p:nvPr/>
          </p:nvSpPr>
          <p:spPr>
            <a:xfrm>
              <a:off x="9344025" y="4754299"/>
              <a:ext cx="140330" cy="170127"/>
            </a:xfrm>
            <a:custGeom>
              <a:avLst/>
              <a:gdLst/>
              <a:ahLst/>
              <a:cxnLst/>
              <a:rect l="0" t="0" r="0" b="0"/>
              <a:pathLst>
                <a:path w="140330" h="170127">
                  <a:moveTo>
                    <a:pt x="47625" y="8201"/>
                  </a:moveTo>
                  <a:lnTo>
                    <a:pt x="47625" y="3145"/>
                  </a:lnTo>
                  <a:lnTo>
                    <a:pt x="49742" y="1655"/>
                  </a:lnTo>
                  <a:lnTo>
                    <a:pt x="57738" y="0"/>
                  </a:lnTo>
                  <a:lnTo>
                    <a:pt x="97462" y="12050"/>
                  </a:lnTo>
                  <a:lnTo>
                    <a:pt x="125124" y="30755"/>
                  </a:lnTo>
                  <a:lnTo>
                    <a:pt x="134280" y="38686"/>
                  </a:lnTo>
                  <a:lnTo>
                    <a:pt x="139055" y="48561"/>
                  </a:lnTo>
                  <a:lnTo>
                    <a:pt x="140329" y="54158"/>
                  </a:lnTo>
                  <a:lnTo>
                    <a:pt x="138920" y="66021"/>
                  </a:lnTo>
                  <a:lnTo>
                    <a:pt x="137064" y="72147"/>
                  </a:lnTo>
                  <a:lnTo>
                    <a:pt x="129356" y="81777"/>
                  </a:lnTo>
                  <a:lnTo>
                    <a:pt x="92411" y="107535"/>
                  </a:lnTo>
                  <a:lnTo>
                    <a:pt x="49302" y="133439"/>
                  </a:lnTo>
                  <a:lnTo>
                    <a:pt x="0" y="1701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2" name="SMARTInkShape-3480"/>
            <p:cNvSpPr/>
            <p:nvPr/>
          </p:nvSpPr>
          <p:spPr>
            <a:xfrm>
              <a:off x="10231173" y="4876800"/>
              <a:ext cx="96227" cy="56322"/>
            </a:xfrm>
            <a:custGeom>
              <a:avLst/>
              <a:gdLst/>
              <a:ahLst/>
              <a:cxnLst/>
              <a:rect l="0" t="0" r="0" b="0"/>
              <a:pathLst>
                <a:path w="96227" h="56322">
                  <a:moveTo>
                    <a:pt x="8202" y="19050"/>
                  </a:moveTo>
                  <a:lnTo>
                    <a:pt x="3145" y="19050"/>
                  </a:lnTo>
                  <a:lnTo>
                    <a:pt x="1656" y="20108"/>
                  </a:lnTo>
                  <a:lnTo>
                    <a:pt x="663" y="21872"/>
                  </a:lnTo>
                  <a:lnTo>
                    <a:pt x="0" y="24107"/>
                  </a:lnTo>
                  <a:lnTo>
                    <a:pt x="618" y="26654"/>
                  </a:lnTo>
                  <a:lnTo>
                    <a:pt x="6994" y="36384"/>
                  </a:lnTo>
                  <a:lnTo>
                    <a:pt x="17957" y="47705"/>
                  </a:lnTo>
                  <a:lnTo>
                    <a:pt x="31588" y="52952"/>
                  </a:lnTo>
                  <a:lnTo>
                    <a:pt x="56095" y="56321"/>
                  </a:lnTo>
                  <a:lnTo>
                    <a:pt x="77779" y="46791"/>
                  </a:lnTo>
                  <a:lnTo>
                    <a:pt x="94199" y="35620"/>
                  </a:lnTo>
                  <a:lnTo>
                    <a:pt x="96226" y="31155"/>
                  </a:lnTo>
                  <a:lnTo>
                    <a:pt x="95654" y="20549"/>
                  </a:lnTo>
                  <a:lnTo>
                    <a:pt x="94020" y="16875"/>
                  </a:lnTo>
                  <a:lnTo>
                    <a:pt x="91873" y="14425"/>
                  </a:lnTo>
                  <a:lnTo>
                    <a:pt x="78149" y="8155"/>
                  </a:lnTo>
                  <a:lnTo>
                    <a:pt x="17727"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3" name="SMARTInkShape-3481"/>
            <p:cNvSpPr/>
            <p:nvPr/>
          </p:nvSpPr>
          <p:spPr>
            <a:xfrm>
              <a:off x="9858375" y="4677683"/>
              <a:ext cx="276226" cy="263892"/>
            </a:xfrm>
            <a:custGeom>
              <a:avLst/>
              <a:gdLst/>
              <a:ahLst/>
              <a:cxnLst/>
              <a:rect l="0" t="0" r="0" b="0"/>
              <a:pathLst>
                <a:path w="276226" h="263892">
                  <a:moveTo>
                    <a:pt x="0" y="189592"/>
                  </a:moveTo>
                  <a:lnTo>
                    <a:pt x="0" y="194648"/>
                  </a:lnTo>
                  <a:lnTo>
                    <a:pt x="2823" y="199953"/>
                  </a:lnTo>
                  <a:lnTo>
                    <a:pt x="5057" y="202849"/>
                  </a:lnTo>
                  <a:lnTo>
                    <a:pt x="10361" y="206069"/>
                  </a:lnTo>
                  <a:lnTo>
                    <a:pt x="22391" y="208134"/>
                  </a:lnTo>
                  <a:lnTo>
                    <a:pt x="28648" y="205593"/>
                  </a:lnTo>
                  <a:lnTo>
                    <a:pt x="46346" y="190283"/>
                  </a:lnTo>
                  <a:lnTo>
                    <a:pt x="52348" y="181785"/>
                  </a:lnTo>
                  <a:lnTo>
                    <a:pt x="65069" y="149742"/>
                  </a:lnTo>
                  <a:lnTo>
                    <a:pt x="63489" y="147150"/>
                  </a:lnTo>
                  <a:lnTo>
                    <a:pt x="60319" y="145423"/>
                  </a:lnTo>
                  <a:lnTo>
                    <a:pt x="45075" y="142650"/>
                  </a:lnTo>
                  <a:lnTo>
                    <a:pt x="24997" y="152282"/>
                  </a:lnTo>
                  <a:lnTo>
                    <a:pt x="16402" y="159957"/>
                  </a:lnTo>
                  <a:lnTo>
                    <a:pt x="5829" y="178564"/>
                  </a:lnTo>
                  <a:lnTo>
                    <a:pt x="4942" y="184357"/>
                  </a:lnTo>
                  <a:lnTo>
                    <a:pt x="6783" y="196437"/>
                  </a:lnTo>
                  <a:lnTo>
                    <a:pt x="10871" y="201564"/>
                  </a:lnTo>
                  <a:lnTo>
                    <a:pt x="52234" y="227463"/>
                  </a:lnTo>
                  <a:lnTo>
                    <a:pt x="74744" y="234327"/>
                  </a:lnTo>
                  <a:lnTo>
                    <a:pt x="91429" y="234874"/>
                  </a:lnTo>
                  <a:lnTo>
                    <a:pt x="136789" y="229424"/>
                  </a:lnTo>
                  <a:lnTo>
                    <a:pt x="179312" y="221375"/>
                  </a:lnTo>
                  <a:lnTo>
                    <a:pt x="192359" y="219117"/>
                  </a:lnTo>
                  <a:lnTo>
                    <a:pt x="192799" y="218801"/>
                  </a:lnTo>
                  <a:lnTo>
                    <a:pt x="190463" y="218448"/>
                  </a:lnTo>
                  <a:lnTo>
                    <a:pt x="167264" y="218203"/>
                  </a:lnTo>
                  <a:lnTo>
                    <a:pt x="153363" y="223828"/>
                  </a:lnTo>
                  <a:lnTo>
                    <a:pt x="132246" y="239629"/>
                  </a:lnTo>
                  <a:lnTo>
                    <a:pt x="127569" y="246403"/>
                  </a:lnTo>
                  <a:lnTo>
                    <a:pt x="126320" y="249691"/>
                  </a:lnTo>
                  <a:lnTo>
                    <a:pt x="126547" y="252942"/>
                  </a:lnTo>
                  <a:lnTo>
                    <a:pt x="129622" y="259375"/>
                  </a:lnTo>
                  <a:lnTo>
                    <a:pt x="131922" y="261514"/>
                  </a:lnTo>
                  <a:lnTo>
                    <a:pt x="137302" y="263891"/>
                  </a:lnTo>
                  <a:lnTo>
                    <a:pt x="146044" y="262126"/>
                  </a:lnTo>
                  <a:lnTo>
                    <a:pt x="188134" y="242888"/>
                  </a:lnTo>
                  <a:lnTo>
                    <a:pt x="203912" y="235151"/>
                  </a:lnTo>
                  <a:lnTo>
                    <a:pt x="217980" y="216896"/>
                  </a:lnTo>
                  <a:lnTo>
                    <a:pt x="237801" y="176868"/>
                  </a:lnTo>
                  <a:lnTo>
                    <a:pt x="253349" y="131104"/>
                  </a:lnTo>
                  <a:lnTo>
                    <a:pt x="256042" y="93358"/>
                  </a:lnTo>
                  <a:lnTo>
                    <a:pt x="249346" y="48404"/>
                  </a:lnTo>
                  <a:lnTo>
                    <a:pt x="238458" y="1133"/>
                  </a:lnTo>
                  <a:lnTo>
                    <a:pt x="238272" y="0"/>
                  </a:lnTo>
                  <a:lnTo>
                    <a:pt x="238134" y="38205"/>
                  </a:lnTo>
                  <a:lnTo>
                    <a:pt x="238127" y="82822"/>
                  </a:lnTo>
                  <a:lnTo>
                    <a:pt x="240948" y="112801"/>
                  </a:lnTo>
                  <a:lnTo>
                    <a:pt x="251382" y="151375"/>
                  </a:lnTo>
                  <a:lnTo>
                    <a:pt x="260516" y="190145"/>
                  </a:lnTo>
                  <a:lnTo>
                    <a:pt x="276225" y="2467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4" name="SMARTInkShape-3482"/>
            <p:cNvSpPr/>
            <p:nvPr/>
          </p:nvSpPr>
          <p:spPr>
            <a:xfrm>
              <a:off x="9686925" y="4791075"/>
              <a:ext cx="114301" cy="103140"/>
            </a:xfrm>
            <a:custGeom>
              <a:avLst/>
              <a:gdLst/>
              <a:ahLst/>
              <a:cxnLst/>
              <a:rect l="0" t="0" r="0" b="0"/>
              <a:pathLst>
                <a:path w="114301" h="103140">
                  <a:moveTo>
                    <a:pt x="0" y="47625"/>
                  </a:moveTo>
                  <a:lnTo>
                    <a:pt x="0" y="83272"/>
                  </a:lnTo>
                  <a:lnTo>
                    <a:pt x="1059" y="87265"/>
                  </a:lnTo>
                  <a:lnTo>
                    <a:pt x="2822" y="89927"/>
                  </a:lnTo>
                  <a:lnTo>
                    <a:pt x="18314" y="99255"/>
                  </a:lnTo>
                  <a:lnTo>
                    <a:pt x="35647" y="103139"/>
                  </a:lnTo>
                  <a:lnTo>
                    <a:pt x="47947" y="101226"/>
                  </a:lnTo>
                  <a:lnTo>
                    <a:pt x="60468" y="95790"/>
                  </a:lnTo>
                  <a:lnTo>
                    <a:pt x="78360" y="80828"/>
                  </a:lnTo>
                  <a:lnTo>
                    <a:pt x="106721" y="38811"/>
                  </a:lnTo>
                  <a:lnTo>
                    <a:pt x="112055" y="24318"/>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5" name="SMARTInkShape-3483"/>
            <p:cNvSpPr/>
            <p:nvPr/>
          </p:nvSpPr>
          <p:spPr>
            <a:xfrm>
              <a:off x="9335824" y="4657725"/>
              <a:ext cx="65352" cy="704851"/>
            </a:xfrm>
            <a:custGeom>
              <a:avLst/>
              <a:gdLst/>
              <a:ahLst/>
              <a:cxnLst/>
              <a:rect l="0" t="0" r="0" b="0"/>
              <a:pathLst>
                <a:path w="65352" h="704851">
                  <a:moveTo>
                    <a:pt x="8201" y="0"/>
                  </a:moveTo>
                  <a:lnTo>
                    <a:pt x="0" y="0"/>
                  </a:lnTo>
                  <a:lnTo>
                    <a:pt x="5483" y="8663"/>
                  </a:lnTo>
                  <a:lnTo>
                    <a:pt x="7844" y="50817"/>
                  </a:lnTo>
                  <a:lnTo>
                    <a:pt x="8096" y="88905"/>
                  </a:lnTo>
                  <a:lnTo>
                    <a:pt x="8180" y="134214"/>
                  </a:lnTo>
                  <a:lnTo>
                    <a:pt x="8195" y="175704"/>
                  </a:lnTo>
                  <a:lnTo>
                    <a:pt x="8199" y="216337"/>
                  </a:lnTo>
                  <a:lnTo>
                    <a:pt x="8200" y="261420"/>
                  </a:lnTo>
                  <a:lnTo>
                    <a:pt x="9260" y="308292"/>
                  </a:lnTo>
                  <a:lnTo>
                    <a:pt x="15806" y="355694"/>
                  </a:lnTo>
                  <a:lnTo>
                    <a:pt x="23389" y="403253"/>
                  </a:lnTo>
                  <a:lnTo>
                    <a:pt x="27165" y="450859"/>
                  </a:lnTo>
                  <a:lnTo>
                    <a:pt x="34517" y="497419"/>
                  </a:lnTo>
                  <a:lnTo>
                    <a:pt x="42339" y="538496"/>
                  </a:lnTo>
                  <a:lnTo>
                    <a:pt x="46186" y="576420"/>
                  </a:lnTo>
                  <a:lnTo>
                    <a:pt x="53608" y="618217"/>
                  </a:lnTo>
                  <a:lnTo>
                    <a:pt x="56592" y="660084"/>
                  </a:lnTo>
                  <a:lnTo>
                    <a:pt x="65351" y="704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49" name="SMARTInkShape-Group448"/>
          <p:cNvGrpSpPr/>
          <p:nvPr/>
        </p:nvGrpSpPr>
        <p:grpSpPr>
          <a:xfrm>
            <a:off x="4543425" y="4819650"/>
            <a:ext cx="24539" cy="19051"/>
            <a:chOff x="4543425" y="4819650"/>
            <a:chExt cx="24539" cy="19051"/>
          </a:xfrm>
        </p:grpSpPr>
        <p:sp>
          <p:nvSpPr>
            <p:cNvPr id="1647" name="SMARTInkShape-3484"/>
            <p:cNvSpPr/>
            <p:nvPr/>
          </p:nvSpPr>
          <p:spPr>
            <a:xfrm>
              <a:off x="4552950" y="4838700"/>
              <a:ext cx="15014" cy="1"/>
            </a:xfrm>
            <a:custGeom>
              <a:avLst/>
              <a:gdLst/>
              <a:ahLst/>
              <a:cxnLst/>
              <a:rect l="0" t="0" r="0" b="0"/>
              <a:pathLst>
                <a:path w="15014" h="1">
                  <a:moveTo>
                    <a:pt x="9525" y="0"/>
                  </a:moveTo>
                  <a:lnTo>
                    <a:pt x="15013" y="0"/>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8" name="SMARTInkShape-3485"/>
            <p:cNvSpPr/>
            <p:nvPr/>
          </p:nvSpPr>
          <p:spPr>
            <a:xfrm>
              <a:off x="4543425" y="4819650"/>
              <a:ext cx="9526" cy="9526"/>
            </a:xfrm>
            <a:custGeom>
              <a:avLst/>
              <a:gdLst/>
              <a:ahLst/>
              <a:cxnLst/>
              <a:rect l="0" t="0" r="0" b="0"/>
              <a:pathLst>
                <a:path w="9526" h="9526">
                  <a:moveTo>
                    <a:pt x="9525" y="9525"/>
                  </a:moveTo>
                  <a:lnTo>
                    <a:pt x="9525" y="1324"/>
                  </a:lnTo>
                  <a:lnTo>
                    <a:pt x="8467" y="883"/>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96" name="SMARTInkShape-Group449"/>
          <p:cNvGrpSpPr/>
          <p:nvPr/>
        </p:nvGrpSpPr>
        <p:grpSpPr>
          <a:xfrm>
            <a:off x="552450" y="5403883"/>
            <a:ext cx="5810251" cy="1463643"/>
            <a:chOff x="552450" y="5403883"/>
            <a:chExt cx="5810251" cy="1463643"/>
          </a:xfrm>
        </p:grpSpPr>
        <p:sp>
          <p:nvSpPr>
            <p:cNvPr id="1650" name="SMARTInkShape-3486"/>
            <p:cNvSpPr/>
            <p:nvPr/>
          </p:nvSpPr>
          <p:spPr>
            <a:xfrm>
              <a:off x="2457450" y="6286500"/>
              <a:ext cx="66676" cy="495301"/>
            </a:xfrm>
            <a:custGeom>
              <a:avLst/>
              <a:gdLst/>
              <a:ahLst/>
              <a:cxnLst/>
              <a:rect l="0" t="0" r="0" b="0"/>
              <a:pathLst>
                <a:path w="66676" h="495301">
                  <a:moveTo>
                    <a:pt x="0" y="0"/>
                  </a:moveTo>
                  <a:lnTo>
                    <a:pt x="9133" y="0"/>
                  </a:lnTo>
                  <a:lnTo>
                    <a:pt x="10560" y="39060"/>
                  </a:lnTo>
                  <a:lnTo>
                    <a:pt x="17059" y="86541"/>
                  </a:lnTo>
                  <a:lnTo>
                    <a:pt x="21282" y="126889"/>
                  </a:lnTo>
                  <a:lnTo>
                    <a:pt x="26414" y="169535"/>
                  </a:lnTo>
                  <a:lnTo>
                    <a:pt x="30757" y="211805"/>
                  </a:lnTo>
                  <a:lnTo>
                    <a:pt x="35925" y="257843"/>
                  </a:lnTo>
                  <a:lnTo>
                    <a:pt x="40278" y="302175"/>
                  </a:lnTo>
                  <a:lnTo>
                    <a:pt x="48270" y="342122"/>
                  </a:lnTo>
                  <a:lnTo>
                    <a:pt x="54519" y="386414"/>
                  </a:lnTo>
                  <a:lnTo>
                    <a:pt x="59193" y="431288"/>
                  </a:lnTo>
                  <a:lnTo>
                    <a:pt x="66675" y="495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1" name="SMARTInkShape-3487"/>
            <p:cNvSpPr/>
            <p:nvPr/>
          </p:nvSpPr>
          <p:spPr>
            <a:xfrm>
              <a:off x="2333625" y="6392966"/>
              <a:ext cx="80078" cy="125718"/>
            </a:xfrm>
            <a:custGeom>
              <a:avLst/>
              <a:gdLst/>
              <a:ahLst/>
              <a:cxnLst/>
              <a:rect l="0" t="0" r="0" b="0"/>
              <a:pathLst>
                <a:path w="80078" h="125718">
                  <a:moveTo>
                    <a:pt x="0" y="17359"/>
                  </a:moveTo>
                  <a:lnTo>
                    <a:pt x="1058" y="33626"/>
                  </a:lnTo>
                  <a:lnTo>
                    <a:pt x="9701" y="78080"/>
                  </a:lnTo>
                  <a:lnTo>
                    <a:pt x="14189" y="95146"/>
                  </a:lnTo>
                  <a:lnTo>
                    <a:pt x="22534" y="107670"/>
                  </a:lnTo>
                  <a:lnTo>
                    <a:pt x="40082" y="124333"/>
                  </a:lnTo>
                  <a:lnTo>
                    <a:pt x="43655" y="125717"/>
                  </a:lnTo>
                  <a:lnTo>
                    <a:pt x="47095" y="125581"/>
                  </a:lnTo>
                  <a:lnTo>
                    <a:pt x="50447" y="124432"/>
                  </a:lnTo>
                  <a:lnTo>
                    <a:pt x="56993" y="117511"/>
                  </a:lnTo>
                  <a:lnTo>
                    <a:pt x="76186" y="76089"/>
                  </a:lnTo>
                  <a:lnTo>
                    <a:pt x="79366" y="69213"/>
                  </a:lnTo>
                  <a:lnTo>
                    <a:pt x="80077" y="53105"/>
                  </a:lnTo>
                  <a:lnTo>
                    <a:pt x="75806" y="36421"/>
                  </a:lnTo>
                  <a:lnTo>
                    <a:pt x="66853" y="21951"/>
                  </a:lnTo>
                  <a:lnTo>
                    <a:pt x="58640" y="14108"/>
                  </a:lnTo>
                  <a:lnTo>
                    <a:pt x="40413" y="2114"/>
                  </a:lnTo>
                  <a:lnTo>
                    <a:pt x="29956" y="0"/>
                  </a:lnTo>
                  <a:lnTo>
                    <a:pt x="0" y="78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2" name="SMARTInkShape-3488"/>
            <p:cNvSpPr/>
            <p:nvPr/>
          </p:nvSpPr>
          <p:spPr>
            <a:xfrm>
              <a:off x="2190750" y="6353175"/>
              <a:ext cx="66676" cy="180976"/>
            </a:xfrm>
            <a:custGeom>
              <a:avLst/>
              <a:gdLst/>
              <a:ahLst/>
              <a:cxnLst/>
              <a:rect l="0" t="0" r="0" b="0"/>
              <a:pathLst>
                <a:path w="66676" h="180976">
                  <a:moveTo>
                    <a:pt x="0" y="0"/>
                  </a:moveTo>
                  <a:lnTo>
                    <a:pt x="10113" y="0"/>
                  </a:lnTo>
                  <a:lnTo>
                    <a:pt x="14150" y="2117"/>
                  </a:lnTo>
                  <a:lnTo>
                    <a:pt x="24889" y="15209"/>
                  </a:lnTo>
                  <a:lnTo>
                    <a:pt x="46264" y="59950"/>
                  </a:lnTo>
                  <a:lnTo>
                    <a:pt x="58981" y="103370"/>
                  </a:lnTo>
                  <a:lnTo>
                    <a:pt x="66675"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3" name="SMARTInkShape-3489"/>
            <p:cNvSpPr/>
            <p:nvPr/>
          </p:nvSpPr>
          <p:spPr>
            <a:xfrm>
              <a:off x="2095500" y="6381750"/>
              <a:ext cx="66651" cy="158786"/>
            </a:xfrm>
            <a:custGeom>
              <a:avLst/>
              <a:gdLst/>
              <a:ahLst/>
              <a:cxnLst/>
              <a:rect l="0" t="0" r="0" b="0"/>
              <a:pathLst>
                <a:path w="66651" h="158786">
                  <a:moveTo>
                    <a:pt x="0" y="0"/>
                  </a:moveTo>
                  <a:lnTo>
                    <a:pt x="13258" y="0"/>
                  </a:lnTo>
                  <a:lnTo>
                    <a:pt x="16247" y="2117"/>
                  </a:lnTo>
                  <a:lnTo>
                    <a:pt x="22390" y="10113"/>
                  </a:lnTo>
                  <a:lnTo>
                    <a:pt x="38122" y="51779"/>
                  </a:lnTo>
                  <a:lnTo>
                    <a:pt x="55861" y="99246"/>
                  </a:lnTo>
                  <a:lnTo>
                    <a:pt x="65251" y="146027"/>
                  </a:lnTo>
                  <a:lnTo>
                    <a:pt x="66394" y="158785"/>
                  </a:lnTo>
                  <a:lnTo>
                    <a:pt x="66487" y="158773"/>
                  </a:lnTo>
                  <a:lnTo>
                    <a:pt x="66650" y="153448"/>
                  </a:lnTo>
                  <a:lnTo>
                    <a:pt x="60124" y="120073"/>
                  </a:lnTo>
                  <a:lnTo>
                    <a:pt x="58031" y="75441"/>
                  </a:lnTo>
                  <a:lnTo>
                    <a:pt x="571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4" name="SMARTInkShape-3490"/>
            <p:cNvSpPr/>
            <p:nvPr/>
          </p:nvSpPr>
          <p:spPr>
            <a:xfrm>
              <a:off x="1962150" y="6387440"/>
              <a:ext cx="103782" cy="125343"/>
            </a:xfrm>
            <a:custGeom>
              <a:avLst/>
              <a:gdLst/>
              <a:ahLst/>
              <a:cxnLst/>
              <a:rect l="0" t="0" r="0" b="0"/>
              <a:pathLst>
                <a:path w="103782" h="125343">
                  <a:moveTo>
                    <a:pt x="19050" y="3835"/>
                  </a:moveTo>
                  <a:lnTo>
                    <a:pt x="19050" y="43855"/>
                  </a:lnTo>
                  <a:lnTo>
                    <a:pt x="24106" y="85471"/>
                  </a:lnTo>
                  <a:lnTo>
                    <a:pt x="32308" y="106810"/>
                  </a:lnTo>
                  <a:lnTo>
                    <a:pt x="41170" y="115924"/>
                  </a:lnTo>
                  <a:lnTo>
                    <a:pt x="52164" y="122444"/>
                  </a:lnTo>
                  <a:lnTo>
                    <a:pt x="64106" y="125342"/>
                  </a:lnTo>
                  <a:lnTo>
                    <a:pt x="73647" y="123808"/>
                  </a:lnTo>
                  <a:lnTo>
                    <a:pt x="93452" y="114199"/>
                  </a:lnTo>
                  <a:lnTo>
                    <a:pt x="97226" y="109161"/>
                  </a:lnTo>
                  <a:lnTo>
                    <a:pt x="101420" y="95097"/>
                  </a:lnTo>
                  <a:lnTo>
                    <a:pt x="103781" y="69328"/>
                  </a:lnTo>
                  <a:lnTo>
                    <a:pt x="99424" y="46641"/>
                  </a:lnTo>
                  <a:lnTo>
                    <a:pt x="86374" y="26514"/>
                  </a:lnTo>
                  <a:lnTo>
                    <a:pt x="69433" y="16384"/>
                  </a:lnTo>
                  <a:lnTo>
                    <a:pt x="33563" y="0"/>
                  </a:lnTo>
                  <a:lnTo>
                    <a:pt x="0" y="38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5" name="SMARTInkShape-3491"/>
            <p:cNvSpPr/>
            <p:nvPr/>
          </p:nvSpPr>
          <p:spPr>
            <a:xfrm>
              <a:off x="1715820" y="6315075"/>
              <a:ext cx="189181" cy="227213"/>
            </a:xfrm>
            <a:custGeom>
              <a:avLst/>
              <a:gdLst/>
              <a:ahLst/>
              <a:cxnLst/>
              <a:rect l="0" t="0" r="0" b="0"/>
              <a:pathLst>
                <a:path w="189181" h="227213">
                  <a:moveTo>
                    <a:pt x="8205" y="0"/>
                  </a:moveTo>
                  <a:lnTo>
                    <a:pt x="4" y="34716"/>
                  </a:lnTo>
                  <a:lnTo>
                    <a:pt x="0" y="80980"/>
                  </a:lnTo>
                  <a:lnTo>
                    <a:pt x="6915" y="127669"/>
                  </a:lnTo>
                  <a:lnTo>
                    <a:pt x="8035" y="174778"/>
                  </a:lnTo>
                  <a:lnTo>
                    <a:pt x="10977" y="204892"/>
                  </a:lnTo>
                  <a:lnTo>
                    <a:pt x="13670" y="218063"/>
                  </a:lnTo>
                  <a:lnTo>
                    <a:pt x="12907" y="221576"/>
                  </a:lnTo>
                  <a:lnTo>
                    <a:pt x="11339" y="223917"/>
                  </a:lnTo>
                  <a:lnTo>
                    <a:pt x="11353" y="225478"/>
                  </a:lnTo>
                  <a:lnTo>
                    <a:pt x="12420" y="226519"/>
                  </a:lnTo>
                  <a:lnTo>
                    <a:pt x="14190" y="227212"/>
                  </a:lnTo>
                  <a:lnTo>
                    <a:pt x="15370" y="226616"/>
                  </a:lnTo>
                  <a:lnTo>
                    <a:pt x="16157" y="225161"/>
                  </a:lnTo>
                  <a:lnTo>
                    <a:pt x="17264" y="209590"/>
                  </a:lnTo>
                  <a:lnTo>
                    <a:pt x="17638" y="171458"/>
                  </a:lnTo>
                  <a:lnTo>
                    <a:pt x="10179" y="126648"/>
                  </a:lnTo>
                  <a:lnTo>
                    <a:pt x="10141" y="111321"/>
                  </a:lnTo>
                  <a:lnTo>
                    <a:pt x="16924" y="64493"/>
                  </a:lnTo>
                  <a:lnTo>
                    <a:pt x="18550" y="45803"/>
                  </a:lnTo>
                  <a:lnTo>
                    <a:pt x="25264" y="33092"/>
                  </a:lnTo>
                  <a:lnTo>
                    <a:pt x="30956" y="25996"/>
                  </a:lnTo>
                  <a:lnTo>
                    <a:pt x="33956" y="24739"/>
                  </a:lnTo>
                  <a:lnTo>
                    <a:pt x="37014" y="24960"/>
                  </a:lnTo>
                  <a:lnTo>
                    <a:pt x="43234" y="28027"/>
                  </a:lnTo>
                  <a:lnTo>
                    <a:pt x="49526" y="32917"/>
                  </a:lnTo>
                  <a:lnTo>
                    <a:pt x="72900" y="76040"/>
                  </a:lnTo>
                  <a:lnTo>
                    <a:pt x="89436" y="122745"/>
                  </a:lnTo>
                  <a:lnTo>
                    <a:pt x="94715" y="145848"/>
                  </a:lnTo>
                  <a:lnTo>
                    <a:pt x="108745" y="181562"/>
                  </a:lnTo>
                  <a:lnTo>
                    <a:pt x="112732" y="207911"/>
                  </a:lnTo>
                  <a:lnTo>
                    <a:pt x="107850" y="198952"/>
                  </a:lnTo>
                  <a:lnTo>
                    <a:pt x="98784" y="154615"/>
                  </a:lnTo>
                  <a:lnTo>
                    <a:pt x="102108" y="107889"/>
                  </a:lnTo>
                  <a:lnTo>
                    <a:pt x="108245" y="69877"/>
                  </a:lnTo>
                  <a:lnTo>
                    <a:pt x="116634" y="49162"/>
                  </a:lnTo>
                  <a:lnTo>
                    <a:pt x="125822" y="36321"/>
                  </a:lnTo>
                  <a:lnTo>
                    <a:pt x="132093" y="32018"/>
                  </a:lnTo>
                  <a:lnTo>
                    <a:pt x="141574" y="29595"/>
                  </a:lnTo>
                  <a:lnTo>
                    <a:pt x="144742" y="29255"/>
                  </a:lnTo>
                  <a:lnTo>
                    <a:pt x="164372" y="43946"/>
                  </a:lnTo>
                  <a:lnTo>
                    <a:pt x="175685" y="62571"/>
                  </a:lnTo>
                  <a:lnTo>
                    <a:pt x="186514" y="98908"/>
                  </a:lnTo>
                  <a:lnTo>
                    <a:pt x="188390" y="135021"/>
                  </a:lnTo>
                  <a:lnTo>
                    <a:pt x="18918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6" name="SMARTInkShape-3492"/>
            <p:cNvSpPr/>
            <p:nvPr/>
          </p:nvSpPr>
          <p:spPr>
            <a:xfrm>
              <a:off x="1090404" y="6135164"/>
              <a:ext cx="281021" cy="597560"/>
            </a:xfrm>
            <a:custGeom>
              <a:avLst/>
              <a:gdLst/>
              <a:ahLst/>
              <a:cxnLst/>
              <a:rect l="0" t="0" r="0" b="0"/>
              <a:pathLst>
                <a:path w="281021" h="597560">
                  <a:moveTo>
                    <a:pt x="52596" y="94186"/>
                  </a:moveTo>
                  <a:lnTo>
                    <a:pt x="47540" y="94186"/>
                  </a:lnTo>
                  <a:lnTo>
                    <a:pt x="18220" y="112086"/>
                  </a:lnTo>
                  <a:lnTo>
                    <a:pt x="13804" y="115644"/>
                  </a:lnTo>
                  <a:lnTo>
                    <a:pt x="8897" y="133709"/>
                  </a:lnTo>
                  <a:lnTo>
                    <a:pt x="3312" y="173630"/>
                  </a:lnTo>
                  <a:lnTo>
                    <a:pt x="0" y="200403"/>
                  </a:lnTo>
                  <a:lnTo>
                    <a:pt x="2056" y="219357"/>
                  </a:lnTo>
                  <a:lnTo>
                    <a:pt x="19604" y="262923"/>
                  </a:lnTo>
                  <a:lnTo>
                    <a:pt x="31230" y="283480"/>
                  </a:lnTo>
                  <a:lnTo>
                    <a:pt x="39410" y="290232"/>
                  </a:lnTo>
                  <a:lnTo>
                    <a:pt x="67974" y="299735"/>
                  </a:lnTo>
                  <a:lnTo>
                    <a:pt x="79892" y="301958"/>
                  </a:lnTo>
                  <a:lnTo>
                    <a:pt x="94361" y="297302"/>
                  </a:lnTo>
                  <a:lnTo>
                    <a:pt x="102664" y="293096"/>
                  </a:lnTo>
                  <a:lnTo>
                    <a:pt x="117535" y="277135"/>
                  </a:lnTo>
                  <a:lnTo>
                    <a:pt x="139272" y="237451"/>
                  </a:lnTo>
                  <a:lnTo>
                    <a:pt x="145305" y="193432"/>
                  </a:lnTo>
                  <a:lnTo>
                    <a:pt x="142037" y="150286"/>
                  </a:lnTo>
                  <a:lnTo>
                    <a:pt x="130446" y="103719"/>
                  </a:lnTo>
                  <a:lnTo>
                    <a:pt x="127779" y="100541"/>
                  </a:lnTo>
                  <a:lnTo>
                    <a:pt x="119172" y="97011"/>
                  </a:lnTo>
                  <a:lnTo>
                    <a:pt x="107482" y="95022"/>
                  </a:lnTo>
                  <a:lnTo>
                    <a:pt x="105062" y="96861"/>
                  </a:lnTo>
                  <a:lnTo>
                    <a:pt x="102373" y="104547"/>
                  </a:lnTo>
                  <a:lnTo>
                    <a:pt x="100859" y="120774"/>
                  </a:lnTo>
                  <a:lnTo>
                    <a:pt x="105466" y="144045"/>
                  </a:lnTo>
                  <a:lnTo>
                    <a:pt x="113488" y="156209"/>
                  </a:lnTo>
                  <a:lnTo>
                    <a:pt x="125168" y="165143"/>
                  </a:lnTo>
                  <a:lnTo>
                    <a:pt x="140942" y="172642"/>
                  </a:lnTo>
                  <a:lnTo>
                    <a:pt x="172729" y="177757"/>
                  </a:lnTo>
                  <a:lnTo>
                    <a:pt x="208959" y="169160"/>
                  </a:lnTo>
                  <a:lnTo>
                    <a:pt x="231335" y="158263"/>
                  </a:lnTo>
                  <a:lnTo>
                    <a:pt x="254923" y="124404"/>
                  </a:lnTo>
                  <a:lnTo>
                    <a:pt x="267297" y="98789"/>
                  </a:lnTo>
                  <a:lnTo>
                    <a:pt x="276607" y="60154"/>
                  </a:lnTo>
                  <a:lnTo>
                    <a:pt x="280290" y="17104"/>
                  </a:lnTo>
                  <a:lnTo>
                    <a:pt x="280592" y="11048"/>
                  </a:lnTo>
                  <a:lnTo>
                    <a:pt x="279735" y="7011"/>
                  </a:lnTo>
                  <a:lnTo>
                    <a:pt x="278105" y="4319"/>
                  </a:lnTo>
                  <a:lnTo>
                    <a:pt x="275961" y="2525"/>
                  </a:lnTo>
                  <a:lnTo>
                    <a:pt x="270755" y="531"/>
                  </a:lnTo>
                  <a:lnTo>
                    <a:pt x="267885" y="0"/>
                  </a:lnTo>
                  <a:lnTo>
                    <a:pt x="265972" y="703"/>
                  </a:lnTo>
                  <a:lnTo>
                    <a:pt x="264697" y="2231"/>
                  </a:lnTo>
                  <a:lnTo>
                    <a:pt x="263847" y="4308"/>
                  </a:lnTo>
                  <a:lnTo>
                    <a:pt x="262482" y="43546"/>
                  </a:lnTo>
                  <a:lnTo>
                    <a:pt x="262212" y="86888"/>
                  </a:lnTo>
                  <a:lnTo>
                    <a:pt x="262166" y="123421"/>
                  </a:lnTo>
                  <a:lnTo>
                    <a:pt x="264974" y="163879"/>
                  </a:lnTo>
                  <a:lnTo>
                    <a:pt x="269687" y="209380"/>
                  </a:lnTo>
                  <a:lnTo>
                    <a:pt x="271083" y="256376"/>
                  </a:lnTo>
                  <a:lnTo>
                    <a:pt x="271497" y="303814"/>
                  </a:lnTo>
                  <a:lnTo>
                    <a:pt x="274442" y="351384"/>
                  </a:lnTo>
                  <a:lnTo>
                    <a:pt x="279195" y="398993"/>
                  </a:lnTo>
                  <a:lnTo>
                    <a:pt x="280603" y="443791"/>
                  </a:lnTo>
                  <a:lnTo>
                    <a:pt x="281020" y="483875"/>
                  </a:lnTo>
                  <a:lnTo>
                    <a:pt x="278322" y="528208"/>
                  </a:lnTo>
                  <a:lnTo>
                    <a:pt x="270820" y="567449"/>
                  </a:lnTo>
                  <a:lnTo>
                    <a:pt x="264716" y="588601"/>
                  </a:lnTo>
                  <a:lnTo>
                    <a:pt x="263859" y="595246"/>
                  </a:lnTo>
                  <a:lnTo>
                    <a:pt x="261171" y="597559"/>
                  </a:lnTo>
                  <a:lnTo>
                    <a:pt x="257263" y="596985"/>
                  </a:lnTo>
                  <a:lnTo>
                    <a:pt x="252541" y="594485"/>
                  </a:lnTo>
                  <a:lnTo>
                    <a:pt x="230811" y="568719"/>
                  </a:lnTo>
                  <a:lnTo>
                    <a:pt x="211819" y="530646"/>
                  </a:lnTo>
                  <a:lnTo>
                    <a:pt x="203072" y="484489"/>
                  </a:lnTo>
                  <a:lnTo>
                    <a:pt x="196972" y="446567"/>
                  </a:lnTo>
                  <a:lnTo>
                    <a:pt x="200972" y="402853"/>
                  </a:lnTo>
                  <a:lnTo>
                    <a:pt x="208860" y="369911"/>
                  </a:lnTo>
                  <a:lnTo>
                    <a:pt x="235483" y="326475"/>
                  </a:lnTo>
                  <a:lnTo>
                    <a:pt x="271671" y="2942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7" name="SMARTInkShape-3493"/>
            <p:cNvSpPr/>
            <p:nvPr/>
          </p:nvSpPr>
          <p:spPr>
            <a:xfrm>
              <a:off x="3295650" y="5581650"/>
              <a:ext cx="219076" cy="266701"/>
            </a:xfrm>
            <a:custGeom>
              <a:avLst/>
              <a:gdLst/>
              <a:ahLst/>
              <a:cxnLst/>
              <a:rect l="0" t="0" r="0" b="0"/>
              <a:pathLst>
                <a:path w="219076" h="266701">
                  <a:moveTo>
                    <a:pt x="0" y="0"/>
                  </a:moveTo>
                  <a:lnTo>
                    <a:pt x="5057" y="10113"/>
                  </a:lnTo>
                  <a:lnTo>
                    <a:pt x="11759" y="56496"/>
                  </a:lnTo>
                  <a:lnTo>
                    <a:pt x="16890" y="93998"/>
                  </a:lnTo>
                  <a:lnTo>
                    <a:pt x="18090" y="126443"/>
                  </a:lnTo>
                  <a:lnTo>
                    <a:pt x="18766" y="171285"/>
                  </a:lnTo>
                  <a:lnTo>
                    <a:pt x="18994" y="209831"/>
                  </a:lnTo>
                  <a:lnTo>
                    <a:pt x="19039" y="232536"/>
                  </a:lnTo>
                  <a:lnTo>
                    <a:pt x="20101" y="234399"/>
                  </a:lnTo>
                  <a:lnTo>
                    <a:pt x="21868" y="235641"/>
                  </a:lnTo>
                  <a:lnTo>
                    <a:pt x="29410" y="237389"/>
                  </a:lnTo>
                  <a:lnTo>
                    <a:pt x="32307" y="237634"/>
                  </a:lnTo>
                  <a:lnTo>
                    <a:pt x="41170" y="229440"/>
                  </a:lnTo>
                  <a:lnTo>
                    <a:pt x="79292" y="187751"/>
                  </a:lnTo>
                  <a:lnTo>
                    <a:pt x="122115" y="152234"/>
                  </a:lnTo>
                  <a:lnTo>
                    <a:pt x="147459" y="138209"/>
                  </a:lnTo>
                  <a:lnTo>
                    <a:pt x="149106" y="138705"/>
                  </a:lnTo>
                  <a:lnTo>
                    <a:pt x="150204" y="140095"/>
                  </a:lnTo>
                  <a:lnTo>
                    <a:pt x="149878" y="142080"/>
                  </a:lnTo>
                  <a:lnTo>
                    <a:pt x="146693" y="147108"/>
                  </a:lnTo>
                  <a:lnTo>
                    <a:pt x="104429" y="171491"/>
                  </a:lnTo>
                  <a:lnTo>
                    <a:pt x="88445" y="178165"/>
                  </a:lnTo>
                  <a:lnTo>
                    <a:pt x="84363" y="179102"/>
                  </a:lnTo>
                  <a:lnTo>
                    <a:pt x="81642" y="180784"/>
                  </a:lnTo>
                  <a:lnTo>
                    <a:pt x="79828" y="182964"/>
                  </a:lnTo>
                  <a:lnTo>
                    <a:pt x="77812" y="188209"/>
                  </a:lnTo>
                  <a:lnTo>
                    <a:pt x="76917" y="194068"/>
                  </a:lnTo>
                  <a:lnTo>
                    <a:pt x="79852" y="197112"/>
                  </a:lnTo>
                  <a:lnTo>
                    <a:pt x="120552" y="222469"/>
                  </a:lnTo>
                  <a:lnTo>
                    <a:pt x="165473" y="240363"/>
                  </a:lnTo>
                  <a:lnTo>
                    <a:pt x="181494" y="249703"/>
                  </a:lnTo>
                  <a:lnTo>
                    <a:pt x="21907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8" name="SMARTInkShape-3494"/>
            <p:cNvSpPr/>
            <p:nvPr/>
          </p:nvSpPr>
          <p:spPr>
            <a:xfrm>
              <a:off x="3124200" y="5725195"/>
              <a:ext cx="66676" cy="151731"/>
            </a:xfrm>
            <a:custGeom>
              <a:avLst/>
              <a:gdLst/>
              <a:ahLst/>
              <a:cxnLst/>
              <a:rect l="0" t="0" r="0" b="0"/>
              <a:pathLst>
                <a:path w="66676" h="151731">
                  <a:moveTo>
                    <a:pt x="0" y="56480"/>
                  </a:moveTo>
                  <a:lnTo>
                    <a:pt x="0" y="61537"/>
                  </a:lnTo>
                  <a:lnTo>
                    <a:pt x="2822" y="66841"/>
                  </a:lnTo>
                  <a:lnTo>
                    <a:pt x="5057" y="69737"/>
                  </a:lnTo>
                  <a:lnTo>
                    <a:pt x="5488" y="72727"/>
                  </a:lnTo>
                  <a:lnTo>
                    <a:pt x="3145" y="78870"/>
                  </a:lnTo>
                  <a:lnTo>
                    <a:pt x="3155" y="80931"/>
                  </a:lnTo>
                  <a:lnTo>
                    <a:pt x="4220" y="82306"/>
                  </a:lnTo>
                  <a:lnTo>
                    <a:pt x="8226" y="83833"/>
                  </a:lnTo>
                  <a:lnTo>
                    <a:pt x="13533" y="84512"/>
                  </a:lnTo>
                  <a:lnTo>
                    <a:pt x="15372" y="83635"/>
                  </a:lnTo>
                  <a:lnTo>
                    <a:pt x="16598" y="81992"/>
                  </a:lnTo>
                  <a:lnTo>
                    <a:pt x="17416" y="79838"/>
                  </a:lnTo>
                  <a:lnTo>
                    <a:pt x="15501" y="71800"/>
                  </a:lnTo>
                  <a:lnTo>
                    <a:pt x="12181" y="59055"/>
                  </a:lnTo>
                  <a:lnTo>
                    <a:pt x="11370" y="31255"/>
                  </a:lnTo>
                  <a:lnTo>
                    <a:pt x="18688" y="1590"/>
                  </a:lnTo>
                  <a:lnTo>
                    <a:pt x="24534" y="335"/>
                  </a:lnTo>
                  <a:lnTo>
                    <a:pt x="29056" y="0"/>
                  </a:lnTo>
                  <a:lnTo>
                    <a:pt x="32071" y="835"/>
                  </a:lnTo>
                  <a:lnTo>
                    <a:pt x="34080" y="2450"/>
                  </a:lnTo>
                  <a:lnTo>
                    <a:pt x="51721" y="32941"/>
                  </a:lnTo>
                  <a:lnTo>
                    <a:pt x="63407" y="78838"/>
                  </a:lnTo>
                  <a:lnTo>
                    <a:pt x="66030" y="119340"/>
                  </a:lnTo>
                  <a:lnTo>
                    <a:pt x="66675" y="1517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9" name="SMARTInkShape-3495"/>
            <p:cNvSpPr/>
            <p:nvPr/>
          </p:nvSpPr>
          <p:spPr>
            <a:xfrm>
              <a:off x="2686050" y="5487018"/>
              <a:ext cx="400051" cy="389908"/>
            </a:xfrm>
            <a:custGeom>
              <a:avLst/>
              <a:gdLst/>
              <a:ahLst/>
              <a:cxnLst/>
              <a:rect l="0" t="0" r="0" b="0"/>
              <a:pathLst>
                <a:path w="400051" h="389908">
                  <a:moveTo>
                    <a:pt x="0" y="199407"/>
                  </a:moveTo>
                  <a:lnTo>
                    <a:pt x="5057" y="157723"/>
                  </a:lnTo>
                  <a:lnTo>
                    <a:pt x="13183" y="138194"/>
                  </a:lnTo>
                  <a:lnTo>
                    <a:pt x="36269" y="95155"/>
                  </a:lnTo>
                  <a:lnTo>
                    <a:pt x="62550" y="63965"/>
                  </a:lnTo>
                  <a:lnTo>
                    <a:pt x="83617" y="32600"/>
                  </a:lnTo>
                  <a:lnTo>
                    <a:pt x="119458" y="4073"/>
                  </a:lnTo>
                  <a:lnTo>
                    <a:pt x="131311" y="0"/>
                  </a:lnTo>
                  <a:lnTo>
                    <a:pt x="137802" y="14735"/>
                  </a:lnTo>
                  <a:lnTo>
                    <a:pt x="146429" y="54378"/>
                  </a:lnTo>
                  <a:lnTo>
                    <a:pt x="155687" y="101284"/>
                  </a:lnTo>
                  <a:lnTo>
                    <a:pt x="160077" y="148697"/>
                  </a:lnTo>
                  <a:lnTo>
                    <a:pt x="161377" y="191202"/>
                  </a:lnTo>
                  <a:lnTo>
                    <a:pt x="161763" y="230607"/>
                  </a:lnTo>
                  <a:lnTo>
                    <a:pt x="161893" y="274244"/>
                  </a:lnTo>
                  <a:lnTo>
                    <a:pt x="164741" y="313438"/>
                  </a:lnTo>
                  <a:lnTo>
                    <a:pt x="175181" y="346697"/>
                  </a:lnTo>
                  <a:lnTo>
                    <a:pt x="179229" y="351576"/>
                  </a:lnTo>
                  <a:lnTo>
                    <a:pt x="189371" y="356996"/>
                  </a:lnTo>
                  <a:lnTo>
                    <a:pt x="193981" y="357383"/>
                  </a:lnTo>
                  <a:lnTo>
                    <a:pt x="201925" y="354991"/>
                  </a:lnTo>
                  <a:lnTo>
                    <a:pt x="217404" y="337581"/>
                  </a:lnTo>
                  <a:lnTo>
                    <a:pt x="242203" y="292143"/>
                  </a:lnTo>
                  <a:lnTo>
                    <a:pt x="247346" y="280840"/>
                  </a:lnTo>
                  <a:lnTo>
                    <a:pt x="262250" y="259158"/>
                  </a:lnTo>
                  <a:lnTo>
                    <a:pt x="263733" y="255116"/>
                  </a:lnTo>
                  <a:lnTo>
                    <a:pt x="265781" y="253480"/>
                  </a:lnTo>
                  <a:lnTo>
                    <a:pt x="268204" y="253447"/>
                  </a:lnTo>
                  <a:lnTo>
                    <a:pt x="274641" y="255942"/>
                  </a:lnTo>
                  <a:lnTo>
                    <a:pt x="280812" y="271544"/>
                  </a:lnTo>
                  <a:lnTo>
                    <a:pt x="287922" y="319143"/>
                  </a:lnTo>
                  <a:lnTo>
                    <a:pt x="301911" y="353385"/>
                  </a:lnTo>
                  <a:lnTo>
                    <a:pt x="312481" y="368347"/>
                  </a:lnTo>
                  <a:lnTo>
                    <a:pt x="316328" y="369742"/>
                  </a:lnTo>
                  <a:lnTo>
                    <a:pt x="318835" y="370114"/>
                  </a:lnTo>
                  <a:lnTo>
                    <a:pt x="321565" y="368244"/>
                  </a:lnTo>
                  <a:lnTo>
                    <a:pt x="327421" y="360524"/>
                  </a:lnTo>
                  <a:lnTo>
                    <a:pt x="338236" y="339772"/>
                  </a:lnTo>
                  <a:lnTo>
                    <a:pt x="346118" y="328466"/>
                  </a:lnTo>
                  <a:lnTo>
                    <a:pt x="354001" y="306784"/>
                  </a:lnTo>
                  <a:lnTo>
                    <a:pt x="361812" y="294867"/>
                  </a:lnTo>
                  <a:lnTo>
                    <a:pt x="361909" y="299776"/>
                  </a:lnTo>
                  <a:lnTo>
                    <a:pt x="379845" y="337508"/>
                  </a:lnTo>
                  <a:lnTo>
                    <a:pt x="400050" y="3899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0" name="SMARTInkShape-3496"/>
            <p:cNvSpPr/>
            <p:nvPr/>
          </p:nvSpPr>
          <p:spPr>
            <a:xfrm>
              <a:off x="2743200" y="5562600"/>
              <a:ext cx="38101" cy="333376"/>
            </a:xfrm>
            <a:custGeom>
              <a:avLst/>
              <a:gdLst/>
              <a:ahLst/>
              <a:cxnLst/>
              <a:rect l="0" t="0" r="0" b="0"/>
              <a:pathLst>
                <a:path w="38101" h="333376">
                  <a:moveTo>
                    <a:pt x="0" y="0"/>
                  </a:moveTo>
                  <a:lnTo>
                    <a:pt x="10361" y="47089"/>
                  </a:lnTo>
                  <a:lnTo>
                    <a:pt x="16475" y="92269"/>
                  </a:lnTo>
                  <a:lnTo>
                    <a:pt x="21110" y="129644"/>
                  </a:lnTo>
                  <a:lnTo>
                    <a:pt x="27100" y="175775"/>
                  </a:lnTo>
                  <a:lnTo>
                    <a:pt x="28138" y="213065"/>
                  </a:lnTo>
                  <a:lnTo>
                    <a:pt x="29547" y="252617"/>
                  </a:lnTo>
                  <a:lnTo>
                    <a:pt x="35096" y="295335"/>
                  </a:lnTo>
                  <a:lnTo>
                    <a:pt x="38100"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1" name="SMARTInkShape-3497"/>
            <p:cNvSpPr/>
            <p:nvPr/>
          </p:nvSpPr>
          <p:spPr>
            <a:xfrm>
              <a:off x="2438400" y="5762625"/>
              <a:ext cx="142876" cy="133351"/>
            </a:xfrm>
            <a:custGeom>
              <a:avLst/>
              <a:gdLst/>
              <a:ahLst/>
              <a:cxnLst/>
              <a:rect l="0" t="0" r="0" b="0"/>
              <a:pathLst>
                <a:path w="142876" h="133351">
                  <a:moveTo>
                    <a:pt x="0" y="0"/>
                  </a:moveTo>
                  <a:lnTo>
                    <a:pt x="0" y="8201"/>
                  </a:lnTo>
                  <a:lnTo>
                    <a:pt x="16247" y="46370"/>
                  </a:lnTo>
                  <a:lnTo>
                    <a:pt x="22390" y="52359"/>
                  </a:lnTo>
                  <a:lnTo>
                    <a:pt x="41912" y="55730"/>
                  </a:lnTo>
                  <a:lnTo>
                    <a:pt x="77271" y="48824"/>
                  </a:lnTo>
                  <a:lnTo>
                    <a:pt x="81147" y="46308"/>
                  </a:lnTo>
                  <a:lnTo>
                    <a:pt x="88277" y="37867"/>
                  </a:lnTo>
                  <a:lnTo>
                    <a:pt x="92151" y="27060"/>
                  </a:lnTo>
                  <a:lnTo>
                    <a:pt x="95196" y="9829"/>
                  </a:lnTo>
                  <a:lnTo>
                    <a:pt x="95248" y="56226"/>
                  </a:lnTo>
                  <a:lnTo>
                    <a:pt x="105363" y="85451"/>
                  </a:lnTo>
                  <a:lnTo>
                    <a:pt x="14287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2" name="SMARTInkShape-3498"/>
            <p:cNvSpPr/>
            <p:nvPr/>
          </p:nvSpPr>
          <p:spPr>
            <a:xfrm>
              <a:off x="2343150" y="5781675"/>
              <a:ext cx="83698" cy="103656"/>
            </a:xfrm>
            <a:custGeom>
              <a:avLst/>
              <a:gdLst/>
              <a:ahLst/>
              <a:cxnLst/>
              <a:rect l="0" t="0" r="0" b="0"/>
              <a:pathLst>
                <a:path w="83698" h="103656">
                  <a:moveTo>
                    <a:pt x="28575" y="9525"/>
                  </a:moveTo>
                  <a:lnTo>
                    <a:pt x="27517" y="19246"/>
                  </a:lnTo>
                  <a:lnTo>
                    <a:pt x="19933" y="59924"/>
                  </a:lnTo>
                  <a:lnTo>
                    <a:pt x="20370" y="79256"/>
                  </a:lnTo>
                  <a:lnTo>
                    <a:pt x="24223" y="92022"/>
                  </a:lnTo>
                  <a:lnTo>
                    <a:pt x="27790" y="96273"/>
                  </a:lnTo>
                  <a:lnTo>
                    <a:pt x="37398" y="100996"/>
                  </a:lnTo>
                  <a:lnTo>
                    <a:pt x="54708" y="103655"/>
                  </a:lnTo>
                  <a:lnTo>
                    <a:pt x="64178" y="101455"/>
                  </a:lnTo>
                  <a:lnTo>
                    <a:pt x="68186" y="99387"/>
                  </a:lnTo>
                  <a:lnTo>
                    <a:pt x="75460" y="91444"/>
                  </a:lnTo>
                  <a:lnTo>
                    <a:pt x="81163" y="80859"/>
                  </a:lnTo>
                  <a:lnTo>
                    <a:pt x="83697" y="69098"/>
                  </a:lnTo>
                  <a:lnTo>
                    <a:pt x="79179" y="53994"/>
                  </a:lnTo>
                  <a:lnTo>
                    <a:pt x="69058" y="37755"/>
                  </a:lnTo>
                  <a:lnTo>
                    <a:pt x="37747" y="8604"/>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3" name="SMARTInkShape-3499"/>
            <p:cNvSpPr/>
            <p:nvPr/>
          </p:nvSpPr>
          <p:spPr>
            <a:xfrm>
              <a:off x="6174610" y="6605822"/>
              <a:ext cx="188091" cy="218099"/>
            </a:xfrm>
            <a:custGeom>
              <a:avLst/>
              <a:gdLst/>
              <a:ahLst/>
              <a:cxnLst/>
              <a:rect l="0" t="0" r="0" b="0"/>
              <a:pathLst>
                <a:path w="188091" h="218099">
                  <a:moveTo>
                    <a:pt x="140465" y="23578"/>
                  </a:moveTo>
                  <a:lnTo>
                    <a:pt x="148666" y="15377"/>
                  </a:lnTo>
                  <a:lnTo>
                    <a:pt x="148049" y="13878"/>
                  </a:lnTo>
                  <a:lnTo>
                    <a:pt x="144541" y="9389"/>
                  </a:lnTo>
                  <a:lnTo>
                    <a:pt x="131560" y="912"/>
                  </a:lnTo>
                  <a:lnTo>
                    <a:pt x="127120" y="0"/>
                  </a:lnTo>
                  <a:lnTo>
                    <a:pt x="123102" y="452"/>
                  </a:lnTo>
                  <a:lnTo>
                    <a:pt x="77074" y="17354"/>
                  </a:lnTo>
                  <a:lnTo>
                    <a:pt x="37733" y="50495"/>
                  </a:lnTo>
                  <a:lnTo>
                    <a:pt x="14300" y="82282"/>
                  </a:lnTo>
                  <a:lnTo>
                    <a:pt x="3012" y="108705"/>
                  </a:lnTo>
                  <a:lnTo>
                    <a:pt x="0" y="123501"/>
                  </a:lnTo>
                  <a:lnTo>
                    <a:pt x="3361" y="148787"/>
                  </a:lnTo>
                  <a:lnTo>
                    <a:pt x="21172" y="176389"/>
                  </a:lnTo>
                  <a:lnTo>
                    <a:pt x="41501" y="194561"/>
                  </a:lnTo>
                  <a:lnTo>
                    <a:pt x="82542" y="210184"/>
                  </a:lnTo>
                  <a:lnTo>
                    <a:pt x="118952" y="218098"/>
                  </a:lnTo>
                  <a:lnTo>
                    <a:pt x="153376" y="214681"/>
                  </a:lnTo>
                  <a:lnTo>
                    <a:pt x="188090" y="1950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4" name="SMARTInkShape-3500"/>
            <p:cNvSpPr/>
            <p:nvPr/>
          </p:nvSpPr>
          <p:spPr>
            <a:xfrm>
              <a:off x="6010275" y="6562725"/>
              <a:ext cx="38101" cy="304801"/>
            </a:xfrm>
            <a:custGeom>
              <a:avLst/>
              <a:gdLst/>
              <a:ahLst/>
              <a:cxnLst/>
              <a:rect l="0" t="0" r="0" b="0"/>
              <a:pathLst>
                <a:path w="38101" h="304801">
                  <a:moveTo>
                    <a:pt x="0" y="0"/>
                  </a:moveTo>
                  <a:lnTo>
                    <a:pt x="0" y="5057"/>
                  </a:lnTo>
                  <a:lnTo>
                    <a:pt x="13257" y="50817"/>
                  </a:lnTo>
                  <a:lnTo>
                    <a:pt x="22390" y="88905"/>
                  </a:lnTo>
                  <a:lnTo>
                    <a:pt x="28648" y="122768"/>
                  </a:lnTo>
                  <a:lnTo>
                    <a:pt x="33899" y="161456"/>
                  </a:lnTo>
                  <a:lnTo>
                    <a:pt x="36233" y="199816"/>
                  </a:lnTo>
                  <a:lnTo>
                    <a:pt x="3810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5" name="SMARTInkShape-3501"/>
            <p:cNvSpPr/>
            <p:nvPr/>
          </p:nvSpPr>
          <p:spPr>
            <a:xfrm>
              <a:off x="5686425" y="6555311"/>
              <a:ext cx="209551" cy="216965"/>
            </a:xfrm>
            <a:custGeom>
              <a:avLst/>
              <a:gdLst/>
              <a:ahLst/>
              <a:cxnLst/>
              <a:rect l="0" t="0" r="0" b="0"/>
              <a:pathLst>
                <a:path w="209551" h="216965">
                  <a:moveTo>
                    <a:pt x="0" y="16939"/>
                  </a:moveTo>
                  <a:lnTo>
                    <a:pt x="5057" y="6826"/>
                  </a:lnTo>
                  <a:lnTo>
                    <a:pt x="7604" y="3847"/>
                  </a:lnTo>
                  <a:lnTo>
                    <a:pt x="13257" y="537"/>
                  </a:lnTo>
                  <a:lnTo>
                    <a:pt x="15189" y="713"/>
                  </a:lnTo>
                  <a:lnTo>
                    <a:pt x="16476" y="1888"/>
                  </a:lnTo>
                  <a:lnTo>
                    <a:pt x="17334" y="3730"/>
                  </a:lnTo>
                  <a:lnTo>
                    <a:pt x="50471" y="43718"/>
                  </a:lnTo>
                  <a:lnTo>
                    <a:pt x="66930" y="73557"/>
                  </a:lnTo>
                  <a:lnTo>
                    <a:pt x="84320" y="118999"/>
                  </a:lnTo>
                  <a:lnTo>
                    <a:pt x="112054" y="157083"/>
                  </a:lnTo>
                  <a:lnTo>
                    <a:pt x="112803" y="156935"/>
                  </a:lnTo>
                  <a:lnTo>
                    <a:pt x="113302" y="155779"/>
                  </a:lnTo>
                  <a:lnTo>
                    <a:pt x="114915" y="150611"/>
                  </a:lnTo>
                  <a:lnTo>
                    <a:pt x="120715" y="135803"/>
                  </a:lnTo>
                  <a:lnTo>
                    <a:pt x="128472" y="90435"/>
                  </a:lnTo>
                  <a:lnTo>
                    <a:pt x="139991" y="47920"/>
                  </a:lnTo>
                  <a:lnTo>
                    <a:pt x="152457" y="20863"/>
                  </a:lnTo>
                  <a:lnTo>
                    <a:pt x="169572" y="0"/>
                  </a:lnTo>
                  <a:lnTo>
                    <a:pt x="170198" y="355"/>
                  </a:lnTo>
                  <a:lnTo>
                    <a:pt x="170893" y="3571"/>
                  </a:lnTo>
                  <a:lnTo>
                    <a:pt x="172476" y="44132"/>
                  </a:lnTo>
                  <a:lnTo>
                    <a:pt x="181805" y="81655"/>
                  </a:lnTo>
                  <a:lnTo>
                    <a:pt x="190746" y="121134"/>
                  </a:lnTo>
                  <a:lnTo>
                    <a:pt x="203249" y="167343"/>
                  </a:lnTo>
                  <a:lnTo>
                    <a:pt x="209550" y="2169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6" name="SMARTInkShape-3502"/>
            <p:cNvSpPr/>
            <p:nvPr/>
          </p:nvSpPr>
          <p:spPr>
            <a:xfrm>
              <a:off x="5686425" y="6591300"/>
              <a:ext cx="28576" cy="209551"/>
            </a:xfrm>
            <a:custGeom>
              <a:avLst/>
              <a:gdLst/>
              <a:ahLst/>
              <a:cxnLst/>
              <a:rect l="0" t="0" r="0" b="0"/>
              <a:pathLst>
                <a:path w="28576" h="209551">
                  <a:moveTo>
                    <a:pt x="0" y="0"/>
                  </a:moveTo>
                  <a:lnTo>
                    <a:pt x="5057" y="0"/>
                  </a:lnTo>
                  <a:lnTo>
                    <a:pt x="6546" y="1058"/>
                  </a:lnTo>
                  <a:lnTo>
                    <a:pt x="7539" y="2822"/>
                  </a:lnTo>
                  <a:lnTo>
                    <a:pt x="8937" y="13183"/>
                  </a:lnTo>
                  <a:lnTo>
                    <a:pt x="12173" y="32481"/>
                  </a:lnTo>
                  <a:lnTo>
                    <a:pt x="17691" y="67446"/>
                  </a:lnTo>
                  <a:lnTo>
                    <a:pt x="18648" y="105591"/>
                  </a:lnTo>
                  <a:lnTo>
                    <a:pt x="20029" y="151738"/>
                  </a:lnTo>
                  <a:lnTo>
                    <a:pt x="285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7" name="SMARTInkShape-3503"/>
            <p:cNvSpPr/>
            <p:nvPr/>
          </p:nvSpPr>
          <p:spPr>
            <a:xfrm>
              <a:off x="5305889" y="6429700"/>
              <a:ext cx="161462" cy="371151"/>
            </a:xfrm>
            <a:custGeom>
              <a:avLst/>
              <a:gdLst/>
              <a:ahLst/>
              <a:cxnLst/>
              <a:rect l="0" t="0" r="0" b="0"/>
              <a:pathLst>
                <a:path w="161462" h="371151">
                  <a:moveTo>
                    <a:pt x="66211" y="66350"/>
                  </a:moveTo>
                  <a:lnTo>
                    <a:pt x="66211" y="61294"/>
                  </a:lnTo>
                  <a:lnTo>
                    <a:pt x="46913" y="18404"/>
                  </a:lnTo>
                  <a:lnTo>
                    <a:pt x="39468" y="3375"/>
                  </a:lnTo>
                  <a:lnTo>
                    <a:pt x="37800" y="2142"/>
                  </a:lnTo>
                  <a:lnTo>
                    <a:pt x="29596" y="0"/>
                  </a:lnTo>
                  <a:lnTo>
                    <a:pt x="18438" y="14940"/>
                  </a:lnTo>
                  <a:lnTo>
                    <a:pt x="13229" y="27979"/>
                  </a:lnTo>
                  <a:lnTo>
                    <a:pt x="4828" y="68766"/>
                  </a:lnTo>
                  <a:lnTo>
                    <a:pt x="1104" y="112456"/>
                  </a:lnTo>
                  <a:lnTo>
                    <a:pt x="0" y="153859"/>
                  </a:lnTo>
                  <a:lnTo>
                    <a:pt x="6174" y="198171"/>
                  </a:lnTo>
                  <a:lnTo>
                    <a:pt x="9264" y="230997"/>
                  </a:lnTo>
                  <a:lnTo>
                    <a:pt x="16412" y="275295"/>
                  </a:lnTo>
                  <a:lnTo>
                    <a:pt x="28309" y="317016"/>
                  </a:lnTo>
                  <a:lnTo>
                    <a:pt x="37466" y="354026"/>
                  </a:lnTo>
                  <a:lnTo>
                    <a:pt x="39639" y="356559"/>
                  </a:lnTo>
                  <a:lnTo>
                    <a:pt x="42147" y="358247"/>
                  </a:lnTo>
                  <a:lnTo>
                    <a:pt x="43818" y="358315"/>
                  </a:lnTo>
                  <a:lnTo>
                    <a:pt x="44932" y="357302"/>
                  </a:lnTo>
                  <a:lnTo>
                    <a:pt x="45675" y="355568"/>
                  </a:lnTo>
                  <a:lnTo>
                    <a:pt x="54643" y="308923"/>
                  </a:lnTo>
                  <a:lnTo>
                    <a:pt x="61338" y="282541"/>
                  </a:lnTo>
                  <a:lnTo>
                    <a:pt x="69824" y="266108"/>
                  </a:lnTo>
                  <a:lnTo>
                    <a:pt x="79041" y="254537"/>
                  </a:lnTo>
                  <a:lnTo>
                    <a:pt x="88141" y="250530"/>
                  </a:lnTo>
                  <a:lnTo>
                    <a:pt x="106174" y="247958"/>
                  </a:lnTo>
                  <a:lnTo>
                    <a:pt x="109786" y="249864"/>
                  </a:lnTo>
                  <a:lnTo>
                    <a:pt x="119927" y="262659"/>
                  </a:lnTo>
                  <a:lnTo>
                    <a:pt x="139214" y="304902"/>
                  </a:lnTo>
                  <a:lnTo>
                    <a:pt x="147696" y="326944"/>
                  </a:lnTo>
                  <a:lnTo>
                    <a:pt x="161461" y="371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8" name="SMARTInkShape-3504"/>
            <p:cNvSpPr/>
            <p:nvPr/>
          </p:nvSpPr>
          <p:spPr>
            <a:xfrm>
              <a:off x="5105400" y="6572250"/>
              <a:ext cx="85726" cy="19051"/>
            </a:xfrm>
            <a:custGeom>
              <a:avLst/>
              <a:gdLst/>
              <a:ahLst/>
              <a:cxnLst/>
              <a:rect l="0" t="0" r="0" b="0"/>
              <a:pathLst>
                <a:path w="85726" h="19051">
                  <a:moveTo>
                    <a:pt x="0" y="19050"/>
                  </a:moveTo>
                  <a:lnTo>
                    <a:pt x="5057" y="19050"/>
                  </a:lnTo>
                  <a:lnTo>
                    <a:pt x="6546" y="17992"/>
                  </a:lnTo>
                  <a:lnTo>
                    <a:pt x="7539" y="16228"/>
                  </a:lnTo>
                  <a:lnTo>
                    <a:pt x="8201" y="13994"/>
                  </a:lnTo>
                  <a:lnTo>
                    <a:pt x="9701" y="12504"/>
                  </a:lnTo>
                  <a:lnTo>
                    <a:pt x="19712" y="7291"/>
                  </a:lnTo>
                  <a:lnTo>
                    <a:pt x="22667" y="4861"/>
                  </a:lnTo>
                  <a:lnTo>
                    <a:pt x="41994" y="1440"/>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9" name="SMARTInkShape-3505"/>
            <p:cNvSpPr/>
            <p:nvPr/>
          </p:nvSpPr>
          <p:spPr>
            <a:xfrm>
              <a:off x="5133975" y="6467475"/>
              <a:ext cx="47626" cy="266701"/>
            </a:xfrm>
            <a:custGeom>
              <a:avLst/>
              <a:gdLst/>
              <a:ahLst/>
              <a:cxnLst/>
              <a:rect l="0" t="0" r="0" b="0"/>
              <a:pathLst>
                <a:path w="47626" h="266701">
                  <a:moveTo>
                    <a:pt x="0" y="0"/>
                  </a:moveTo>
                  <a:lnTo>
                    <a:pt x="0" y="5057"/>
                  </a:lnTo>
                  <a:lnTo>
                    <a:pt x="13257" y="50817"/>
                  </a:lnTo>
                  <a:lnTo>
                    <a:pt x="19298" y="84675"/>
                  </a:lnTo>
                  <a:lnTo>
                    <a:pt x="25510" y="121241"/>
                  </a:lnTo>
                  <a:lnTo>
                    <a:pt x="33899" y="165629"/>
                  </a:lnTo>
                  <a:lnTo>
                    <a:pt x="37914" y="204532"/>
                  </a:lnTo>
                  <a:lnTo>
                    <a:pt x="4762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0" name="SMARTInkShape-3506"/>
            <p:cNvSpPr/>
            <p:nvPr/>
          </p:nvSpPr>
          <p:spPr>
            <a:xfrm>
              <a:off x="5019675" y="648652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1" name="SMARTInkShape-3507"/>
            <p:cNvSpPr/>
            <p:nvPr/>
          </p:nvSpPr>
          <p:spPr>
            <a:xfrm>
              <a:off x="5048250" y="6619875"/>
              <a:ext cx="38101" cy="123826"/>
            </a:xfrm>
            <a:custGeom>
              <a:avLst/>
              <a:gdLst/>
              <a:ahLst/>
              <a:cxnLst/>
              <a:rect l="0" t="0" r="0" b="0"/>
              <a:pathLst>
                <a:path w="38101" h="123826">
                  <a:moveTo>
                    <a:pt x="0" y="0"/>
                  </a:moveTo>
                  <a:lnTo>
                    <a:pt x="1059" y="16267"/>
                  </a:lnTo>
                  <a:lnTo>
                    <a:pt x="13257" y="63095"/>
                  </a:lnTo>
                  <a:lnTo>
                    <a:pt x="31799" y="107108"/>
                  </a:lnTo>
                  <a:lnTo>
                    <a:pt x="3810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2" name="SMARTInkShape-3508"/>
            <p:cNvSpPr/>
            <p:nvPr/>
          </p:nvSpPr>
          <p:spPr>
            <a:xfrm>
              <a:off x="4686300" y="6486525"/>
              <a:ext cx="276226" cy="283507"/>
            </a:xfrm>
            <a:custGeom>
              <a:avLst/>
              <a:gdLst/>
              <a:ahLst/>
              <a:cxnLst/>
              <a:rect l="0" t="0" r="0" b="0"/>
              <a:pathLst>
                <a:path w="276226" h="283507">
                  <a:moveTo>
                    <a:pt x="0" y="0"/>
                  </a:moveTo>
                  <a:lnTo>
                    <a:pt x="8201" y="0"/>
                  </a:lnTo>
                  <a:lnTo>
                    <a:pt x="14189" y="5057"/>
                  </a:lnTo>
                  <a:lnTo>
                    <a:pt x="31881" y="48906"/>
                  </a:lnTo>
                  <a:lnTo>
                    <a:pt x="47642" y="87880"/>
                  </a:lnTo>
                  <a:lnTo>
                    <a:pt x="63502" y="132575"/>
                  </a:lnTo>
                  <a:lnTo>
                    <a:pt x="79375" y="177867"/>
                  </a:lnTo>
                  <a:lnTo>
                    <a:pt x="86587" y="204311"/>
                  </a:lnTo>
                  <a:lnTo>
                    <a:pt x="99504" y="220463"/>
                  </a:lnTo>
                  <a:lnTo>
                    <a:pt x="107018" y="224983"/>
                  </a:lnTo>
                  <a:lnTo>
                    <a:pt x="110504" y="225130"/>
                  </a:lnTo>
                  <a:lnTo>
                    <a:pt x="117199" y="222472"/>
                  </a:lnTo>
                  <a:lnTo>
                    <a:pt x="119408" y="220281"/>
                  </a:lnTo>
                  <a:lnTo>
                    <a:pt x="128300" y="196004"/>
                  </a:lnTo>
                  <a:lnTo>
                    <a:pt x="132907" y="152635"/>
                  </a:lnTo>
                  <a:lnTo>
                    <a:pt x="135975" y="144390"/>
                  </a:lnTo>
                  <a:lnTo>
                    <a:pt x="139809" y="137199"/>
                  </a:lnTo>
                  <a:lnTo>
                    <a:pt x="141512" y="130474"/>
                  </a:lnTo>
                  <a:lnTo>
                    <a:pt x="143025" y="128258"/>
                  </a:lnTo>
                  <a:lnTo>
                    <a:pt x="145092" y="126781"/>
                  </a:lnTo>
                  <a:lnTo>
                    <a:pt x="147527" y="125795"/>
                  </a:lnTo>
                  <a:lnTo>
                    <a:pt x="150210" y="127255"/>
                  </a:lnTo>
                  <a:lnTo>
                    <a:pt x="170287" y="155570"/>
                  </a:lnTo>
                  <a:lnTo>
                    <a:pt x="188585" y="192184"/>
                  </a:lnTo>
                  <a:lnTo>
                    <a:pt x="214934" y="236262"/>
                  </a:lnTo>
                  <a:lnTo>
                    <a:pt x="230957" y="265744"/>
                  </a:lnTo>
                  <a:lnTo>
                    <a:pt x="241057" y="278176"/>
                  </a:lnTo>
                  <a:lnTo>
                    <a:pt x="247542" y="282384"/>
                  </a:lnTo>
                  <a:lnTo>
                    <a:pt x="250753" y="283506"/>
                  </a:lnTo>
                  <a:lnTo>
                    <a:pt x="252894" y="283195"/>
                  </a:lnTo>
                  <a:lnTo>
                    <a:pt x="254321" y="281930"/>
                  </a:lnTo>
                  <a:lnTo>
                    <a:pt x="255906" y="277702"/>
                  </a:lnTo>
                  <a:lnTo>
                    <a:pt x="263610" y="241817"/>
                  </a:lnTo>
                  <a:lnTo>
                    <a:pt x="266843" y="198650"/>
                  </a:lnTo>
                  <a:lnTo>
                    <a:pt x="274058" y="156832"/>
                  </a:lnTo>
                  <a:lnTo>
                    <a:pt x="2762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3" name="SMARTInkShape-3509"/>
            <p:cNvSpPr/>
            <p:nvPr/>
          </p:nvSpPr>
          <p:spPr>
            <a:xfrm>
              <a:off x="3857625" y="6319113"/>
              <a:ext cx="57151" cy="396013"/>
            </a:xfrm>
            <a:custGeom>
              <a:avLst/>
              <a:gdLst/>
              <a:ahLst/>
              <a:cxnLst/>
              <a:rect l="0" t="0" r="0" b="0"/>
              <a:pathLst>
                <a:path w="57151" h="396013">
                  <a:moveTo>
                    <a:pt x="0" y="5487"/>
                  </a:moveTo>
                  <a:lnTo>
                    <a:pt x="0" y="0"/>
                  </a:lnTo>
                  <a:lnTo>
                    <a:pt x="2822" y="43696"/>
                  </a:lnTo>
                  <a:lnTo>
                    <a:pt x="10361" y="80661"/>
                  </a:lnTo>
                  <a:lnTo>
                    <a:pt x="16475" y="126185"/>
                  </a:lnTo>
                  <a:lnTo>
                    <a:pt x="18287" y="163663"/>
                  </a:lnTo>
                  <a:lnTo>
                    <a:pt x="23956" y="209828"/>
                  </a:lnTo>
                  <a:lnTo>
                    <a:pt x="27206" y="257238"/>
                  </a:lnTo>
                  <a:lnTo>
                    <a:pt x="33226" y="296333"/>
                  </a:lnTo>
                  <a:lnTo>
                    <a:pt x="43683" y="336929"/>
                  </a:lnTo>
                  <a:lnTo>
                    <a:pt x="57150" y="3960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4" name="SMARTInkShape-3510"/>
            <p:cNvSpPr/>
            <p:nvPr/>
          </p:nvSpPr>
          <p:spPr>
            <a:xfrm>
              <a:off x="3663481" y="6457950"/>
              <a:ext cx="152569" cy="238126"/>
            </a:xfrm>
            <a:custGeom>
              <a:avLst/>
              <a:gdLst/>
              <a:ahLst/>
              <a:cxnLst/>
              <a:rect l="0" t="0" r="0" b="0"/>
              <a:pathLst>
                <a:path w="152569" h="238126">
                  <a:moveTo>
                    <a:pt x="98894" y="0"/>
                  </a:moveTo>
                  <a:lnTo>
                    <a:pt x="51901" y="0"/>
                  </a:lnTo>
                  <a:lnTo>
                    <a:pt x="29584" y="5057"/>
                  </a:lnTo>
                  <a:lnTo>
                    <a:pt x="17642" y="13183"/>
                  </a:lnTo>
                  <a:lnTo>
                    <a:pt x="8807" y="21734"/>
                  </a:lnTo>
                  <a:lnTo>
                    <a:pt x="1353" y="25534"/>
                  </a:lnTo>
                  <a:lnTo>
                    <a:pt x="0" y="29723"/>
                  </a:lnTo>
                  <a:lnTo>
                    <a:pt x="1319" y="42843"/>
                  </a:lnTo>
                  <a:lnTo>
                    <a:pt x="18125" y="68081"/>
                  </a:lnTo>
                  <a:lnTo>
                    <a:pt x="58624" y="101302"/>
                  </a:lnTo>
                  <a:lnTo>
                    <a:pt x="95433" y="127797"/>
                  </a:lnTo>
                  <a:lnTo>
                    <a:pt x="130089" y="147344"/>
                  </a:lnTo>
                  <a:lnTo>
                    <a:pt x="152417" y="175919"/>
                  </a:lnTo>
                  <a:lnTo>
                    <a:pt x="152568" y="179721"/>
                  </a:lnTo>
                  <a:lnTo>
                    <a:pt x="149913" y="189590"/>
                  </a:lnTo>
                  <a:lnTo>
                    <a:pt x="137412" y="207046"/>
                  </a:lnTo>
                  <a:lnTo>
                    <a:pt x="115246" y="220567"/>
                  </a:lnTo>
                  <a:lnTo>
                    <a:pt x="72765" y="233559"/>
                  </a:lnTo>
                  <a:lnTo>
                    <a:pt x="32219"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5" name="SMARTInkShape-3511"/>
            <p:cNvSpPr/>
            <p:nvPr/>
          </p:nvSpPr>
          <p:spPr>
            <a:xfrm>
              <a:off x="3486150" y="6543675"/>
              <a:ext cx="26468" cy="95251"/>
            </a:xfrm>
            <a:custGeom>
              <a:avLst/>
              <a:gdLst/>
              <a:ahLst/>
              <a:cxnLst/>
              <a:rect l="0" t="0" r="0" b="0"/>
              <a:pathLst>
                <a:path w="26468" h="95251">
                  <a:moveTo>
                    <a:pt x="0" y="0"/>
                  </a:moveTo>
                  <a:lnTo>
                    <a:pt x="21458" y="21458"/>
                  </a:lnTo>
                  <a:lnTo>
                    <a:pt x="25412" y="31056"/>
                  </a:lnTo>
                  <a:lnTo>
                    <a:pt x="26467" y="36579"/>
                  </a:lnTo>
                  <a:lnTo>
                    <a:pt x="24816" y="48361"/>
                  </a:lnTo>
                  <a:lnTo>
                    <a:pt x="19496" y="60652"/>
                  </a:ln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6" name="SMARTInkShape-3512"/>
            <p:cNvSpPr/>
            <p:nvPr/>
          </p:nvSpPr>
          <p:spPr>
            <a:xfrm>
              <a:off x="3087424" y="6362700"/>
              <a:ext cx="141545" cy="489495"/>
            </a:xfrm>
            <a:custGeom>
              <a:avLst/>
              <a:gdLst/>
              <a:ahLst/>
              <a:cxnLst/>
              <a:rect l="0" t="0" r="0" b="0"/>
              <a:pathLst>
                <a:path w="141545" h="489495">
                  <a:moveTo>
                    <a:pt x="8201" y="0"/>
                  </a:moveTo>
                  <a:lnTo>
                    <a:pt x="3145" y="5057"/>
                  </a:lnTo>
                  <a:lnTo>
                    <a:pt x="662" y="10361"/>
                  </a:lnTo>
                  <a:lnTo>
                    <a:pt x="0" y="13257"/>
                  </a:lnTo>
                  <a:lnTo>
                    <a:pt x="16751" y="52193"/>
                  </a:lnTo>
                  <a:lnTo>
                    <a:pt x="35290" y="94271"/>
                  </a:lnTo>
                  <a:lnTo>
                    <a:pt x="48095" y="113422"/>
                  </a:lnTo>
                  <a:lnTo>
                    <a:pt x="68705" y="125799"/>
                  </a:lnTo>
                  <a:lnTo>
                    <a:pt x="83069" y="127171"/>
                  </a:lnTo>
                  <a:lnTo>
                    <a:pt x="94393" y="124254"/>
                  </a:lnTo>
                  <a:lnTo>
                    <a:pt x="97412" y="121994"/>
                  </a:lnTo>
                  <a:lnTo>
                    <a:pt x="99425" y="119429"/>
                  </a:lnTo>
                  <a:lnTo>
                    <a:pt x="113282" y="73530"/>
                  </a:lnTo>
                  <a:lnTo>
                    <a:pt x="121692" y="28027"/>
                  </a:lnTo>
                  <a:lnTo>
                    <a:pt x="122454" y="2407"/>
                  </a:lnTo>
                  <a:lnTo>
                    <a:pt x="127556" y="48968"/>
                  </a:lnTo>
                  <a:lnTo>
                    <a:pt x="131143" y="93594"/>
                  </a:lnTo>
                  <a:lnTo>
                    <a:pt x="132823" y="131683"/>
                  </a:lnTo>
                  <a:lnTo>
                    <a:pt x="138495" y="176013"/>
                  </a:lnTo>
                  <a:lnTo>
                    <a:pt x="140646" y="221603"/>
                  </a:lnTo>
                  <a:lnTo>
                    <a:pt x="141283" y="262393"/>
                  </a:lnTo>
                  <a:lnTo>
                    <a:pt x="141472" y="301290"/>
                  </a:lnTo>
                  <a:lnTo>
                    <a:pt x="141527" y="339626"/>
                  </a:lnTo>
                  <a:lnTo>
                    <a:pt x="141544" y="377796"/>
                  </a:lnTo>
                  <a:lnTo>
                    <a:pt x="140491" y="414858"/>
                  </a:lnTo>
                  <a:lnTo>
                    <a:pt x="128293" y="461110"/>
                  </a:lnTo>
                  <a:lnTo>
                    <a:pt x="116041" y="480864"/>
                  </a:lnTo>
                  <a:lnTo>
                    <a:pt x="109752" y="488178"/>
                  </a:lnTo>
                  <a:lnTo>
                    <a:pt x="104477" y="489494"/>
                  </a:lnTo>
                  <a:lnTo>
                    <a:pt x="90149" y="488134"/>
                  </a:lnTo>
                  <a:lnTo>
                    <a:pt x="76019" y="478356"/>
                  </a:lnTo>
                  <a:lnTo>
                    <a:pt x="63742" y="463428"/>
                  </a:lnTo>
                  <a:lnTo>
                    <a:pt x="44415" y="422329"/>
                  </a:lnTo>
                  <a:lnTo>
                    <a:pt x="32337" y="381957"/>
                  </a:lnTo>
                  <a:lnTo>
                    <a:pt x="28256" y="335446"/>
                  </a:lnTo>
                  <a:lnTo>
                    <a:pt x="32605" y="305413"/>
                  </a:lnTo>
                  <a:lnTo>
                    <a:pt x="45653" y="276407"/>
                  </a:lnTo>
                  <a:lnTo>
                    <a:pt x="73038" y="237592"/>
                  </a:lnTo>
                  <a:lnTo>
                    <a:pt x="122501"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7" name="SMARTInkShape-3513"/>
            <p:cNvSpPr/>
            <p:nvPr/>
          </p:nvSpPr>
          <p:spPr>
            <a:xfrm>
              <a:off x="2905125" y="6317814"/>
              <a:ext cx="114301" cy="146877"/>
            </a:xfrm>
            <a:custGeom>
              <a:avLst/>
              <a:gdLst/>
              <a:ahLst/>
              <a:cxnLst/>
              <a:rect l="0" t="0" r="0" b="0"/>
              <a:pathLst>
                <a:path w="114301" h="146877">
                  <a:moveTo>
                    <a:pt x="0" y="35361"/>
                  </a:moveTo>
                  <a:lnTo>
                    <a:pt x="13257" y="80190"/>
                  </a:lnTo>
                  <a:lnTo>
                    <a:pt x="31799" y="123489"/>
                  </a:lnTo>
                  <a:lnTo>
                    <a:pt x="37547" y="146876"/>
                  </a:lnTo>
                  <a:lnTo>
                    <a:pt x="37731" y="146746"/>
                  </a:lnTo>
                  <a:lnTo>
                    <a:pt x="37936" y="143779"/>
                  </a:lnTo>
                  <a:lnTo>
                    <a:pt x="28390" y="105739"/>
                  </a:lnTo>
                  <a:lnTo>
                    <a:pt x="23346" y="73970"/>
                  </a:lnTo>
                  <a:lnTo>
                    <a:pt x="25546" y="50052"/>
                  </a:lnTo>
                  <a:lnTo>
                    <a:pt x="32873" y="30954"/>
                  </a:lnTo>
                  <a:lnTo>
                    <a:pt x="49768" y="6503"/>
                  </a:lnTo>
                  <a:lnTo>
                    <a:pt x="56691" y="1369"/>
                  </a:lnTo>
                  <a:lnTo>
                    <a:pt x="60019" y="0"/>
                  </a:lnTo>
                  <a:lnTo>
                    <a:pt x="63296" y="145"/>
                  </a:lnTo>
                  <a:lnTo>
                    <a:pt x="69759" y="3129"/>
                  </a:lnTo>
                  <a:lnTo>
                    <a:pt x="79348" y="10759"/>
                  </a:lnTo>
                  <a:lnTo>
                    <a:pt x="98069" y="57025"/>
                  </a:lnTo>
                  <a:lnTo>
                    <a:pt x="114300" y="1401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8" name="SMARTInkShape-3514"/>
            <p:cNvSpPr/>
            <p:nvPr/>
          </p:nvSpPr>
          <p:spPr>
            <a:xfrm>
              <a:off x="2781300" y="6400800"/>
              <a:ext cx="80972" cy="83975"/>
            </a:xfrm>
            <a:custGeom>
              <a:avLst/>
              <a:gdLst/>
              <a:ahLst/>
              <a:cxnLst/>
              <a:rect l="0" t="0" r="0" b="0"/>
              <a:pathLst>
                <a:path w="80972" h="83975">
                  <a:moveTo>
                    <a:pt x="0" y="57150"/>
                  </a:moveTo>
                  <a:lnTo>
                    <a:pt x="0" y="65351"/>
                  </a:lnTo>
                  <a:lnTo>
                    <a:pt x="5057" y="71339"/>
                  </a:lnTo>
                  <a:lnTo>
                    <a:pt x="18314" y="79816"/>
                  </a:lnTo>
                  <a:lnTo>
                    <a:pt x="30591" y="83974"/>
                  </a:lnTo>
                  <a:lnTo>
                    <a:pt x="40407" y="82124"/>
                  </a:lnTo>
                  <a:lnTo>
                    <a:pt x="51825" y="76717"/>
                  </a:lnTo>
                  <a:lnTo>
                    <a:pt x="68037" y="62830"/>
                  </a:lnTo>
                  <a:lnTo>
                    <a:pt x="80182" y="44780"/>
                  </a:lnTo>
                  <a:lnTo>
                    <a:pt x="80971" y="41494"/>
                  </a:lnTo>
                  <a:lnTo>
                    <a:pt x="80439" y="38247"/>
                  </a:lnTo>
                  <a:lnTo>
                    <a:pt x="71981" y="20372"/>
                  </a:lnTo>
                  <a:lnTo>
                    <a:pt x="68095" y="16756"/>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9" name="SMARTInkShape-3515"/>
            <p:cNvSpPr/>
            <p:nvPr/>
          </p:nvSpPr>
          <p:spPr>
            <a:xfrm>
              <a:off x="2628900" y="6373549"/>
              <a:ext cx="116576" cy="141552"/>
            </a:xfrm>
            <a:custGeom>
              <a:avLst/>
              <a:gdLst/>
              <a:ahLst/>
              <a:cxnLst/>
              <a:rect l="0" t="0" r="0" b="0"/>
              <a:pathLst>
                <a:path w="116576" h="141552">
                  <a:moveTo>
                    <a:pt x="95250" y="8201"/>
                  </a:moveTo>
                  <a:lnTo>
                    <a:pt x="89762" y="8201"/>
                  </a:lnTo>
                  <a:lnTo>
                    <a:pt x="92105" y="8201"/>
                  </a:lnTo>
                  <a:lnTo>
                    <a:pt x="76703" y="7143"/>
                  </a:lnTo>
                  <a:lnTo>
                    <a:pt x="47025" y="0"/>
                  </a:lnTo>
                  <a:lnTo>
                    <a:pt x="9224" y="6993"/>
                  </a:lnTo>
                  <a:lnTo>
                    <a:pt x="6149" y="8454"/>
                  </a:lnTo>
                  <a:lnTo>
                    <a:pt x="4099" y="10487"/>
                  </a:lnTo>
                  <a:lnTo>
                    <a:pt x="2733" y="12900"/>
                  </a:lnTo>
                  <a:lnTo>
                    <a:pt x="2880" y="15567"/>
                  </a:lnTo>
                  <a:lnTo>
                    <a:pt x="5866" y="21353"/>
                  </a:lnTo>
                  <a:lnTo>
                    <a:pt x="37305" y="51913"/>
                  </a:lnTo>
                  <a:lnTo>
                    <a:pt x="77350" y="78790"/>
                  </a:lnTo>
                  <a:lnTo>
                    <a:pt x="113863" y="104842"/>
                  </a:lnTo>
                  <a:lnTo>
                    <a:pt x="116125" y="108612"/>
                  </a:lnTo>
                  <a:lnTo>
                    <a:pt x="116575" y="112183"/>
                  </a:lnTo>
                  <a:lnTo>
                    <a:pt x="114253" y="118973"/>
                  </a:lnTo>
                  <a:lnTo>
                    <a:pt x="109693" y="125519"/>
                  </a:lnTo>
                  <a:lnTo>
                    <a:pt x="91063" y="135154"/>
                  </a:lnTo>
                  <a:lnTo>
                    <a:pt x="62869" y="140288"/>
                  </a:lnTo>
                  <a:lnTo>
                    <a:pt x="0" y="1415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0" name="SMARTInkShape-3516"/>
            <p:cNvSpPr/>
            <p:nvPr/>
          </p:nvSpPr>
          <p:spPr>
            <a:xfrm>
              <a:off x="2476500" y="6362700"/>
              <a:ext cx="105615" cy="114301"/>
            </a:xfrm>
            <a:custGeom>
              <a:avLst/>
              <a:gdLst/>
              <a:ahLst/>
              <a:cxnLst/>
              <a:rect l="0" t="0" r="0" b="0"/>
              <a:pathLst>
                <a:path w="105615" h="114301">
                  <a:moveTo>
                    <a:pt x="0" y="0"/>
                  </a:moveTo>
                  <a:lnTo>
                    <a:pt x="16267" y="1058"/>
                  </a:lnTo>
                  <a:lnTo>
                    <a:pt x="63094" y="18314"/>
                  </a:lnTo>
                  <a:lnTo>
                    <a:pt x="78489" y="29659"/>
                  </a:lnTo>
                  <a:lnTo>
                    <a:pt x="102052" y="54189"/>
                  </a:lnTo>
                  <a:lnTo>
                    <a:pt x="105077" y="60468"/>
                  </a:lnTo>
                  <a:lnTo>
                    <a:pt x="105614" y="73089"/>
                  </a:lnTo>
                  <a:lnTo>
                    <a:pt x="102326" y="82931"/>
                  </a:lnTo>
                  <a:lnTo>
                    <a:pt x="99967" y="87037"/>
                  </a:lnTo>
                  <a:lnTo>
                    <a:pt x="88880" y="94422"/>
                  </a:lnTo>
                  <a:lnTo>
                    <a:pt x="50835" y="107786"/>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1" name="SMARTInkShape-3517"/>
            <p:cNvSpPr/>
            <p:nvPr/>
          </p:nvSpPr>
          <p:spPr>
            <a:xfrm>
              <a:off x="3819525" y="6515100"/>
              <a:ext cx="47626" cy="9526"/>
            </a:xfrm>
            <a:custGeom>
              <a:avLst/>
              <a:gdLst/>
              <a:ahLst/>
              <a:cxnLst/>
              <a:rect l="0" t="0" r="0" b="0"/>
              <a:pathLst>
                <a:path w="47626" h="9526">
                  <a:moveTo>
                    <a:pt x="0" y="9525"/>
                  </a:moveTo>
                  <a:lnTo>
                    <a:pt x="10113" y="4469"/>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2" name="SMARTInkShape-3518"/>
            <p:cNvSpPr/>
            <p:nvPr/>
          </p:nvSpPr>
          <p:spPr>
            <a:xfrm>
              <a:off x="3972919" y="6507407"/>
              <a:ext cx="103782" cy="112469"/>
            </a:xfrm>
            <a:custGeom>
              <a:avLst/>
              <a:gdLst/>
              <a:ahLst/>
              <a:cxnLst/>
              <a:rect l="0" t="0" r="0" b="0"/>
              <a:pathLst>
                <a:path w="103782" h="112469">
                  <a:moveTo>
                    <a:pt x="84731" y="26743"/>
                  </a:moveTo>
                  <a:lnTo>
                    <a:pt x="84731" y="21687"/>
                  </a:lnTo>
                  <a:lnTo>
                    <a:pt x="81909" y="16382"/>
                  </a:lnTo>
                  <a:lnTo>
                    <a:pt x="71474" y="4353"/>
                  </a:lnTo>
                  <a:lnTo>
                    <a:pt x="62611" y="917"/>
                  </a:lnTo>
                  <a:lnTo>
                    <a:pt x="57285" y="0"/>
                  </a:lnTo>
                  <a:lnTo>
                    <a:pt x="45721" y="1804"/>
                  </a:lnTo>
                  <a:lnTo>
                    <a:pt x="30134" y="8770"/>
                  </a:lnTo>
                  <a:lnTo>
                    <a:pt x="21307" y="16638"/>
                  </a:lnTo>
                  <a:lnTo>
                    <a:pt x="6555" y="37860"/>
                  </a:lnTo>
                  <a:lnTo>
                    <a:pt x="497" y="61708"/>
                  </a:lnTo>
                  <a:lnTo>
                    <a:pt x="0" y="65928"/>
                  </a:lnTo>
                  <a:lnTo>
                    <a:pt x="1786" y="69799"/>
                  </a:lnTo>
                  <a:lnTo>
                    <a:pt x="9414" y="76924"/>
                  </a:lnTo>
                  <a:lnTo>
                    <a:pt x="15469" y="78189"/>
                  </a:lnTo>
                  <a:lnTo>
                    <a:pt x="30665" y="76772"/>
                  </a:lnTo>
                  <a:lnTo>
                    <a:pt x="42357" y="72614"/>
                  </a:lnTo>
                  <a:lnTo>
                    <a:pt x="63543" y="56265"/>
                  </a:lnTo>
                  <a:lnTo>
                    <a:pt x="76807" y="38783"/>
                  </a:lnTo>
                  <a:lnTo>
                    <a:pt x="84035" y="19598"/>
                  </a:lnTo>
                  <a:lnTo>
                    <a:pt x="84593" y="12201"/>
                  </a:lnTo>
                  <a:lnTo>
                    <a:pt x="84728" y="49559"/>
                  </a:lnTo>
                  <a:lnTo>
                    <a:pt x="85788" y="79600"/>
                  </a:lnTo>
                  <a:lnTo>
                    <a:pt x="103781" y="1124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3" name="SMARTInkShape-3519"/>
            <p:cNvSpPr/>
            <p:nvPr/>
          </p:nvSpPr>
          <p:spPr>
            <a:xfrm>
              <a:off x="4133850" y="6448425"/>
              <a:ext cx="28423" cy="142148"/>
            </a:xfrm>
            <a:custGeom>
              <a:avLst/>
              <a:gdLst/>
              <a:ahLst/>
              <a:cxnLst/>
              <a:rect l="0" t="0" r="0" b="0"/>
              <a:pathLst>
                <a:path w="28423" h="142148">
                  <a:moveTo>
                    <a:pt x="0" y="85725"/>
                  </a:moveTo>
                  <a:lnTo>
                    <a:pt x="5057" y="85725"/>
                  </a:lnTo>
                  <a:lnTo>
                    <a:pt x="6546" y="88900"/>
                  </a:lnTo>
                  <a:lnTo>
                    <a:pt x="14189" y="120441"/>
                  </a:lnTo>
                  <a:lnTo>
                    <a:pt x="28056" y="142147"/>
                  </a:lnTo>
                  <a:lnTo>
                    <a:pt x="28422" y="137603"/>
                  </a:lnTo>
                  <a:lnTo>
                    <a:pt x="25684" y="132417"/>
                  </a:lnTo>
                  <a:lnTo>
                    <a:pt x="23473" y="129553"/>
                  </a:lnTo>
                  <a:lnTo>
                    <a:pt x="9271" y="83134"/>
                  </a:lnTo>
                  <a:lnTo>
                    <a:pt x="1221" y="37092"/>
                  </a:lnTo>
                  <a:lnTo>
                    <a:pt x="1420" y="17576"/>
                  </a:lnTo>
                  <a:lnTo>
                    <a:pt x="5218" y="8517"/>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4" name="SMARTInkShape-3520"/>
            <p:cNvSpPr/>
            <p:nvPr/>
          </p:nvSpPr>
          <p:spPr>
            <a:xfrm>
              <a:off x="4257675" y="6363092"/>
              <a:ext cx="57151" cy="342509"/>
            </a:xfrm>
            <a:custGeom>
              <a:avLst/>
              <a:gdLst/>
              <a:ahLst/>
              <a:cxnLst/>
              <a:rect l="0" t="0" r="0" b="0"/>
              <a:pathLst>
                <a:path w="57151" h="342509">
                  <a:moveTo>
                    <a:pt x="0" y="9133"/>
                  </a:moveTo>
                  <a:lnTo>
                    <a:pt x="0" y="0"/>
                  </a:lnTo>
                  <a:lnTo>
                    <a:pt x="5057" y="42234"/>
                  </a:lnTo>
                  <a:lnTo>
                    <a:pt x="16247" y="85404"/>
                  </a:lnTo>
                  <a:lnTo>
                    <a:pt x="24452" y="121220"/>
                  </a:lnTo>
                  <a:lnTo>
                    <a:pt x="27353" y="158643"/>
                  </a:lnTo>
                  <a:lnTo>
                    <a:pt x="29271" y="195484"/>
                  </a:lnTo>
                  <a:lnTo>
                    <a:pt x="38865" y="239736"/>
                  </a:lnTo>
                  <a:lnTo>
                    <a:pt x="45894" y="283872"/>
                  </a:lnTo>
                  <a:lnTo>
                    <a:pt x="53829" y="326535"/>
                  </a:lnTo>
                  <a:lnTo>
                    <a:pt x="57150" y="3425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5" name="SMARTInkShape-3521"/>
            <p:cNvSpPr/>
            <p:nvPr/>
          </p:nvSpPr>
          <p:spPr>
            <a:xfrm>
              <a:off x="4257675" y="6543675"/>
              <a:ext cx="133351" cy="9526"/>
            </a:xfrm>
            <a:custGeom>
              <a:avLst/>
              <a:gdLst/>
              <a:ahLst/>
              <a:cxnLst/>
              <a:rect l="0" t="0" r="0" b="0"/>
              <a:pathLst>
                <a:path w="133351" h="9526">
                  <a:moveTo>
                    <a:pt x="0" y="9525"/>
                  </a:moveTo>
                  <a:lnTo>
                    <a:pt x="5057" y="4469"/>
                  </a:lnTo>
                  <a:lnTo>
                    <a:pt x="41176" y="882"/>
                  </a:lnTo>
                  <a:lnTo>
                    <a:pt x="86284" y="262"/>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6" name="SMARTInkShape-3522"/>
            <p:cNvSpPr/>
            <p:nvPr/>
          </p:nvSpPr>
          <p:spPr>
            <a:xfrm>
              <a:off x="2133600" y="5695950"/>
              <a:ext cx="152367" cy="559034"/>
            </a:xfrm>
            <a:custGeom>
              <a:avLst/>
              <a:gdLst/>
              <a:ahLst/>
              <a:cxnLst/>
              <a:rect l="0" t="0" r="0" b="0"/>
              <a:pathLst>
                <a:path w="152367" h="559034">
                  <a:moveTo>
                    <a:pt x="0" y="0"/>
                  </a:moveTo>
                  <a:lnTo>
                    <a:pt x="2822" y="18828"/>
                  </a:lnTo>
                  <a:lnTo>
                    <a:pt x="18314" y="62162"/>
                  </a:lnTo>
                  <a:lnTo>
                    <a:pt x="45124" y="108061"/>
                  </a:lnTo>
                  <a:lnTo>
                    <a:pt x="49133" y="113316"/>
                  </a:lnTo>
                  <a:lnTo>
                    <a:pt x="69944" y="125768"/>
                  </a:lnTo>
                  <a:lnTo>
                    <a:pt x="84356" y="127157"/>
                  </a:lnTo>
                  <a:lnTo>
                    <a:pt x="100742" y="124483"/>
                  </a:lnTo>
                  <a:lnTo>
                    <a:pt x="113693" y="108850"/>
                  </a:lnTo>
                  <a:lnTo>
                    <a:pt x="134916" y="63090"/>
                  </a:lnTo>
                  <a:lnTo>
                    <a:pt x="141827" y="23425"/>
                  </a:lnTo>
                  <a:lnTo>
                    <a:pt x="139587" y="12881"/>
                  </a:lnTo>
                  <a:lnTo>
                    <a:pt x="133715" y="754"/>
                  </a:lnTo>
                  <a:lnTo>
                    <a:pt x="133398" y="34933"/>
                  </a:lnTo>
                  <a:lnTo>
                    <a:pt x="133364" y="81965"/>
                  </a:lnTo>
                  <a:lnTo>
                    <a:pt x="136176" y="125533"/>
                  </a:lnTo>
                  <a:lnTo>
                    <a:pt x="139898" y="157392"/>
                  </a:lnTo>
                  <a:lnTo>
                    <a:pt x="141552" y="192719"/>
                  </a:lnTo>
                  <a:lnTo>
                    <a:pt x="142287" y="226764"/>
                  </a:lnTo>
                  <a:lnTo>
                    <a:pt x="142614" y="259534"/>
                  </a:lnTo>
                  <a:lnTo>
                    <a:pt x="142759" y="291737"/>
                  </a:lnTo>
                  <a:lnTo>
                    <a:pt x="142823" y="326511"/>
                  </a:lnTo>
                  <a:lnTo>
                    <a:pt x="143910" y="361016"/>
                  </a:lnTo>
                  <a:lnTo>
                    <a:pt x="149414" y="405300"/>
                  </a:lnTo>
                  <a:lnTo>
                    <a:pt x="151515" y="450407"/>
                  </a:lnTo>
                  <a:lnTo>
                    <a:pt x="152138" y="488936"/>
                  </a:lnTo>
                  <a:lnTo>
                    <a:pt x="152366" y="534026"/>
                  </a:lnTo>
                  <a:lnTo>
                    <a:pt x="150260" y="541225"/>
                  </a:lnTo>
                  <a:lnTo>
                    <a:pt x="142277" y="552047"/>
                  </a:lnTo>
                  <a:lnTo>
                    <a:pt x="128851" y="557563"/>
                  </a:lnTo>
                  <a:lnTo>
                    <a:pt x="120826" y="559033"/>
                  </a:lnTo>
                  <a:lnTo>
                    <a:pt x="114417" y="557897"/>
                  </a:lnTo>
                  <a:lnTo>
                    <a:pt x="104474" y="550991"/>
                  </a:lnTo>
                  <a:lnTo>
                    <a:pt x="82922" y="508613"/>
                  </a:lnTo>
                  <a:lnTo>
                    <a:pt x="67376" y="467473"/>
                  </a:lnTo>
                  <a:lnTo>
                    <a:pt x="60180" y="435549"/>
                  </a:lnTo>
                  <a:lnTo>
                    <a:pt x="58048" y="399280"/>
                  </a:lnTo>
                  <a:lnTo>
                    <a:pt x="57416" y="361721"/>
                  </a:lnTo>
                  <a:lnTo>
                    <a:pt x="62259" y="316161"/>
                  </a:lnTo>
                  <a:lnTo>
                    <a:pt x="79953" y="276588"/>
                  </a:lnTo>
                  <a:lnTo>
                    <a:pt x="11430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7" name="SMARTInkShape-3523"/>
            <p:cNvSpPr/>
            <p:nvPr/>
          </p:nvSpPr>
          <p:spPr>
            <a:xfrm>
              <a:off x="582349" y="5448301"/>
              <a:ext cx="55827" cy="352425"/>
            </a:xfrm>
            <a:custGeom>
              <a:avLst/>
              <a:gdLst/>
              <a:ahLst/>
              <a:cxnLst/>
              <a:rect l="0" t="0" r="0" b="0"/>
              <a:pathLst>
                <a:path w="55827" h="352425">
                  <a:moveTo>
                    <a:pt x="8201" y="9524"/>
                  </a:moveTo>
                  <a:lnTo>
                    <a:pt x="8201" y="33"/>
                  </a:lnTo>
                  <a:lnTo>
                    <a:pt x="0" y="2"/>
                  </a:lnTo>
                  <a:lnTo>
                    <a:pt x="4125" y="0"/>
                  </a:lnTo>
                  <a:lnTo>
                    <a:pt x="5484" y="1058"/>
                  </a:lnTo>
                  <a:lnTo>
                    <a:pt x="6993" y="5056"/>
                  </a:lnTo>
                  <a:lnTo>
                    <a:pt x="8095" y="32502"/>
                  </a:lnTo>
                  <a:lnTo>
                    <a:pt x="2692" y="77171"/>
                  </a:lnTo>
                  <a:lnTo>
                    <a:pt x="6098" y="122701"/>
                  </a:lnTo>
                  <a:lnTo>
                    <a:pt x="10608" y="162015"/>
                  </a:lnTo>
                  <a:lnTo>
                    <a:pt x="16320" y="200042"/>
                  </a:lnTo>
                  <a:lnTo>
                    <a:pt x="22366" y="238717"/>
                  </a:lnTo>
                  <a:lnTo>
                    <a:pt x="30860" y="278634"/>
                  </a:lnTo>
                  <a:lnTo>
                    <a:pt x="35997" y="322076"/>
                  </a:lnTo>
                  <a:lnTo>
                    <a:pt x="37488" y="334703"/>
                  </a:lnTo>
                  <a:lnTo>
                    <a:pt x="55826" y="3524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8" name="SMARTInkShape-3524"/>
            <p:cNvSpPr/>
            <p:nvPr/>
          </p:nvSpPr>
          <p:spPr>
            <a:xfrm>
              <a:off x="552450" y="5403883"/>
              <a:ext cx="314326" cy="349218"/>
            </a:xfrm>
            <a:custGeom>
              <a:avLst/>
              <a:gdLst/>
              <a:ahLst/>
              <a:cxnLst/>
              <a:rect l="0" t="0" r="0" b="0"/>
              <a:pathLst>
                <a:path w="314326" h="349218">
                  <a:moveTo>
                    <a:pt x="0" y="53942"/>
                  </a:moveTo>
                  <a:lnTo>
                    <a:pt x="13092" y="39792"/>
                  </a:lnTo>
                  <a:lnTo>
                    <a:pt x="16402" y="32484"/>
                  </a:lnTo>
                  <a:lnTo>
                    <a:pt x="23518" y="25708"/>
                  </a:lnTo>
                  <a:lnTo>
                    <a:pt x="32677" y="18110"/>
                  </a:lnTo>
                  <a:lnTo>
                    <a:pt x="40276" y="7678"/>
                  </a:lnTo>
                  <a:lnTo>
                    <a:pt x="44842" y="4049"/>
                  </a:lnTo>
                  <a:lnTo>
                    <a:pt x="55560" y="17"/>
                  </a:lnTo>
                  <a:lnTo>
                    <a:pt x="59265" y="0"/>
                  </a:lnTo>
                  <a:lnTo>
                    <a:pt x="61735" y="1048"/>
                  </a:lnTo>
                  <a:lnTo>
                    <a:pt x="97957" y="42637"/>
                  </a:lnTo>
                  <a:lnTo>
                    <a:pt x="107037" y="62676"/>
                  </a:lnTo>
                  <a:lnTo>
                    <a:pt x="113189" y="81107"/>
                  </a:lnTo>
                  <a:lnTo>
                    <a:pt x="138906" y="124448"/>
                  </a:lnTo>
                  <a:lnTo>
                    <a:pt x="161878" y="169616"/>
                  </a:lnTo>
                  <a:lnTo>
                    <a:pt x="179672" y="193914"/>
                  </a:lnTo>
                  <a:lnTo>
                    <a:pt x="192348" y="207716"/>
                  </a:lnTo>
                  <a:lnTo>
                    <a:pt x="195966" y="209374"/>
                  </a:lnTo>
                  <a:lnTo>
                    <a:pt x="199435" y="209422"/>
                  </a:lnTo>
                  <a:lnTo>
                    <a:pt x="202807" y="208395"/>
                  </a:lnTo>
                  <a:lnTo>
                    <a:pt x="209375" y="201610"/>
                  </a:lnTo>
                  <a:lnTo>
                    <a:pt x="231948" y="159818"/>
                  </a:lnTo>
                  <a:lnTo>
                    <a:pt x="247057" y="120834"/>
                  </a:lnTo>
                  <a:lnTo>
                    <a:pt x="263447" y="79567"/>
                  </a:lnTo>
                  <a:lnTo>
                    <a:pt x="283866" y="32717"/>
                  </a:lnTo>
                  <a:lnTo>
                    <a:pt x="285192" y="27545"/>
                  </a:lnTo>
                  <a:lnTo>
                    <a:pt x="286436" y="27877"/>
                  </a:lnTo>
                  <a:lnTo>
                    <a:pt x="290641" y="31068"/>
                  </a:lnTo>
                  <a:lnTo>
                    <a:pt x="293215" y="38837"/>
                  </a:lnTo>
                  <a:lnTo>
                    <a:pt x="295004" y="76882"/>
                  </a:lnTo>
                  <a:lnTo>
                    <a:pt x="295195" y="118360"/>
                  </a:lnTo>
                  <a:lnTo>
                    <a:pt x="295239" y="152422"/>
                  </a:lnTo>
                  <a:lnTo>
                    <a:pt x="301814" y="199846"/>
                  </a:lnTo>
                  <a:lnTo>
                    <a:pt x="303915" y="246045"/>
                  </a:lnTo>
                  <a:lnTo>
                    <a:pt x="304538" y="285369"/>
                  </a:lnTo>
                  <a:lnTo>
                    <a:pt x="307570" y="321514"/>
                  </a:lnTo>
                  <a:lnTo>
                    <a:pt x="314325" y="3492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9" name="SMARTInkShape-3525"/>
            <p:cNvSpPr/>
            <p:nvPr/>
          </p:nvSpPr>
          <p:spPr>
            <a:xfrm>
              <a:off x="963345" y="5629275"/>
              <a:ext cx="120247" cy="159362"/>
            </a:xfrm>
            <a:custGeom>
              <a:avLst/>
              <a:gdLst/>
              <a:ahLst/>
              <a:cxnLst/>
              <a:rect l="0" t="0" r="0" b="0"/>
              <a:pathLst>
                <a:path w="120247" h="159362">
                  <a:moveTo>
                    <a:pt x="8205" y="28575"/>
                  </a:moveTo>
                  <a:lnTo>
                    <a:pt x="8205" y="33632"/>
                  </a:lnTo>
                  <a:lnTo>
                    <a:pt x="4" y="69279"/>
                  </a:lnTo>
                  <a:lnTo>
                    <a:pt x="0" y="98744"/>
                  </a:lnTo>
                  <a:lnTo>
                    <a:pt x="7420" y="123802"/>
                  </a:lnTo>
                  <a:lnTo>
                    <a:pt x="29281" y="153272"/>
                  </a:lnTo>
                  <a:lnTo>
                    <a:pt x="39092" y="158079"/>
                  </a:lnTo>
                  <a:lnTo>
                    <a:pt x="44671" y="159361"/>
                  </a:lnTo>
                  <a:lnTo>
                    <a:pt x="67693" y="156109"/>
                  </a:lnTo>
                  <a:lnTo>
                    <a:pt x="94623" y="143386"/>
                  </a:lnTo>
                  <a:lnTo>
                    <a:pt x="100742" y="137924"/>
                  </a:lnTo>
                  <a:lnTo>
                    <a:pt x="107541" y="126211"/>
                  </a:lnTo>
                  <a:lnTo>
                    <a:pt x="118452" y="87294"/>
                  </a:lnTo>
                  <a:lnTo>
                    <a:pt x="120246" y="59732"/>
                  </a:lnTo>
                  <a:lnTo>
                    <a:pt x="116915" y="48420"/>
                  </a:lnTo>
                  <a:lnTo>
                    <a:pt x="98976" y="31045"/>
                  </a:lnTo>
                  <a:lnTo>
                    <a:pt x="73553" y="17548"/>
                  </a:lnTo>
                  <a:lnTo>
                    <a:pt x="1773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0" name="SMARTInkShape-3526"/>
            <p:cNvSpPr/>
            <p:nvPr/>
          </p:nvSpPr>
          <p:spPr>
            <a:xfrm>
              <a:off x="1181100" y="5649149"/>
              <a:ext cx="190501" cy="160744"/>
            </a:xfrm>
            <a:custGeom>
              <a:avLst/>
              <a:gdLst/>
              <a:ahLst/>
              <a:cxnLst/>
              <a:rect l="0" t="0" r="0" b="0"/>
              <a:pathLst>
                <a:path w="190501" h="160744">
                  <a:moveTo>
                    <a:pt x="0" y="8701"/>
                  </a:moveTo>
                  <a:lnTo>
                    <a:pt x="2822" y="36465"/>
                  </a:lnTo>
                  <a:lnTo>
                    <a:pt x="5488" y="53849"/>
                  </a:lnTo>
                  <a:lnTo>
                    <a:pt x="3155" y="71703"/>
                  </a:lnTo>
                  <a:lnTo>
                    <a:pt x="9215" y="118909"/>
                  </a:lnTo>
                  <a:lnTo>
                    <a:pt x="9433" y="121789"/>
                  </a:lnTo>
                  <a:lnTo>
                    <a:pt x="10582" y="78049"/>
                  </a:lnTo>
                  <a:lnTo>
                    <a:pt x="18187" y="42889"/>
                  </a:lnTo>
                  <a:lnTo>
                    <a:pt x="40116" y="8565"/>
                  </a:lnTo>
                  <a:lnTo>
                    <a:pt x="47110" y="3349"/>
                  </a:lnTo>
                  <a:lnTo>
                    <a:pt x="55167" y="0"/>
                  </a:lnTo>
                  <a:lnTo>
                    <a:pt x="59091" y="2364"/>
                  </a:lnTo>
                  <a:lnTo>
                    <a:pt x="61619" y="4477"/>
                  </a:lnTo>
                  <a:lnTo>
                    <a:pt x="76371" y="49589"/>
                  </a:lnTo>
                  <a:lnTo>
                    <a:pt x="85776" y="85727"/>
                  </a:lnTo>
                  <a:lnTo>
                    <a:pt x="94002" y="133301"/>
                  </a:lnTo>
                  <a:lnTo>
                    <a:pt x="94696" y="147334"/>
                  </a:lnTo>
                  <a:lnTo>
                    <a:pt x="93822" y="151923"/>
                  </a:lnTo>
                  <a:lnTo>
                    <a:pt x="92181" y="154983"/>
                  </a:lnTo>
                  <a:lnTo>
                    <a:pt x="86103" y="160743"/>
                  </a:lnTo>
                  <a:lnTo>
                    <a:pt x="96136" y="124326"/>
                  </a:lnTo>
                  <a:lnTo>
                    <a:pt x="103069" y="82576"/>
                  </a:lnTo>
                  <a:lnTo>
                    <a:pt x="109326" y="55637"/>
                  </a:lnTo>
                  <a:lnTo>
                    <a:pt x="122939" y="32603"/>
                  </a:lnTo>
                  <a:lnTo>
                    <a:pt x="131545" y="24616"/>
                  </a:lnTo>
                  <a:lnTo>
                    <a:pt x="138898" y="21066"/>
                  </a:lnTo>
                  <a:lnTo>
                    <a:pt x="145694" y="19488"/>
                  </a:lnTo>
                  <a:lnTo>
                    <a:pt x="160526" y="23657"/>
                  </a:lnTo>
                  <a:lnTo>
                    <a:pt x="173270" y="31594"/>
                  </a:lnTo>
                  <a:lnTo>
                    <a:pt x="183748" y="50762"/>
                  </a:lnTo>
                  <a:lnTo>
                    <a:pt x="188500" y="86663"/>
                  </a:lnTo>
                  <a:lnTo>
                    <a:pt x="190500" y="1420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1" name="SMARTInkShape-3527"/>
            <p:cNvSpPr/>
            <p:nvPr/>
          </p:nvSpPr>
          <p:spPr>
            <a:xfrm>
              <a:off x="1495425" y="5810250"/>
              <a:ext cx="47626" cy="9134"/>
            </a:xfrm>
            <a:custGeom>
              <a:avLst/>
              <a:gdLst/>
              <a:ahLst/>
              <a:cxnLst/>
              <a:rect l="0" t="0" r="0" b="0"/>
              <a:pathLst>
                <a:path w="47626" h="9134">
                  <a:moveTo>
                    <a:pt x="0" y="0"/>
                  </a:moveTo>
                  <a:lnTo>
                    <a:pt x="0" y="5057"/>
                  </a:lnTo>
                  <a:lnTo>
                    <a:pt x="1058" y="6546"/>
                  </a:lnTo>
                  <a:lnTo>
                    <a:pt x="2822" y="7539"/>
                  </a:lnTo>
                  <a:lnTo>
                    <a:pt x="13258" y="9133"/>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2" name="SMARTInkShape-3528"/>
            <p:cNvSpPr/>
            <p:nvPr/>
          </p:nvSpPr>
          <p:spPr>
            <a:xfrm>
              <a:off x="1481919" y="5734558"/>
              <a:ext cx="70657" cy="104268"/>
            </a:xfrm>
            <a:custGeom>
              <a:avLst/>
              <a:gdLst/>
              <a:ahLst/>
              <a:cxnLst/>
              <a:rect l="0" t="0" r="0" b="0"/>
              <a:pathLst>
                <a:path w="70657" h="104268">
                  <a:moveTo>
                    <a:pt x="51606" y="18542"/>
                  </a:moveTo>
                  <a:lnTo>
                    <a:pt x="51606" y="13486"/>
                  </a:lnTo>
                  <a:lnTo>
                    <a:pt x="48784" y="8181"/>
                  </a:lnTo>
                  <a:lnTo>
                    <a:pt x="46550" y="5285"/>
                  </a:lnTo>
                  <a:lnTo>
                    <a:pt x="41245" y="2066"/>
                  </a:lnTo>
                  <a:lnTo>
                    <a:pt x="29486" y="255"/>
                  </a:lnTo>
                  <a:lnTo>
                    <a:pt x="24159" y="0"/>
                  </a:lnTo>
                  <a:lnTo>
                    <a:pt x="15418" y="2541"/>
                  </a:lnTo>
                  <a:lnTo>
                    <a:pt x="1184" y="12794"/>
                  </a:lnTo>
                  <a:lnTo>
                    <a:pt x="0" y="17885"/>
                  </a:lnTo>
                  <a:lnTo>
                    <a:pt x="1506" y="32009"/>
                  </a:lnTo>
                  <a:lnTo>
                    <a:pt x="13361" y="62866"/>
                  </a:lnTo>
                  <a:lnTo>
                    <a:pt x="27200" y="78106"/>
                  </a:lnTo>
                  <a:lnTo>
                    <a:pt x="70656" y="1042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3" name="SMARTInkShape-3529"/>
            <p:cNvSpPr/>
            <p:nvPr/>
          </p:nvSpPr>
          <p:spPr>
            <a:xfrm>
              <a:off x="1619250" y="5724525"/>
              <a:ext cx="133351" cy="238126"/>
            </a:xfrm>
            <a:custGeom>
              <a:avLst/>
              <a:gdLst/>
              <a:ahLst/>
              <a:cxnLst/>
              <a:rect l="0" t="0" r="0" b="0"/>
              <a:pathLst>
                <a:path w="133351" h="238126">
                  <a:moveTo>
                    <a:pt x="0" y="0"/>
                  </a:moveTo>
                  <a:lnTo>
                    <a:pt x="1058" y="34173"/>
                  </a:lnTo>
                  <a:lnTo>
                    <a:pt x="13258" y="71881"/>
                  </a:lnTo>
                  <a:lnTo>
                    <a:pt x="25826" y="94263"/>
                  </a:lnTo>
                  <a:lnTo>
                    <a:pt x="27353" y="99044"/>
                  </a:lnTo>
                  <a:lnTo>
                    <a:pt x="27761" y="98838"/>
                  </a:lnTo>
                  <a:lnTo>
                    <a:pt x="43754" y="55214"/>
                  </a:lnTo>
                  <a:lnTo>
                    <a:pt x="47536" y="42583"/>
                  </a:lnTo>
                  <a:lnTo>
                    <a:pt x="52172" y="35506"/>
                  </a:lnTo>
                  <a:lnTo>
                    <a:pt x="57760" y="31655"/>
                  </a:lnTo>
                  <a:lnTo>
                    <a:pt x="60732" y="30628"/>
                  </a:lnTo>
                  <a:lnTo>
                    <a:pt x="63771" y="31002"/>
                  </a:lnTo>
                  <a:lnTo>
                    <a:pt x="69971" y="34241"/>
                  </a:lnTo>
                  <a:lnTo>
                    <a:pt x="84467" y="47069"/>
                  </a:lnTo>
                  <a:lnTo>
                    <a:pt x="100724" y="91063"/>
                  </a:lnTo>
                  <a:lnTo>
                    <a:pt x="114127" y="138167"/>
                  </a:lnTo>
                  <a:lnTo>
                    <a:pt x="120952" y="179581"/>
                  </a:lnTo>
                  <a:lnTo>
                    <a:pt x="13335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4" name="SMARTInkShape-3530"/>
            <p:cNvSpPr/>
            <p:nvPr/>
          </p:nvSpPr>
          <p:spPr>
            <a:xfrm>
              <a:off x="1809750" y="5543550"/>
              <a:ext cx="38101" cy="390526"/>
            </a:xfrm>
            <a:custGeom>
              <a:avLst/>
              <a:gdLst/>
              <a:ahLst/>
              <a:cxnLst/>
              <a:rect l="0" t="0" r="0" b="0"/>
              <a:pathLst>
                <a:path w="38101" h="390526">
                  <a:moveTo>
                    <a:pt x="0" y="0"/>
                  </a:moveTo>
                  <a:lnTo>
                    <a:pt x="1058" y="42235"/>
                  </a:lnTo>
                  <a:lnTo>
                    <a:pt x="5056" y="77332"/>
                  </a:lnTo>
                  <a:lnTo>
                    <a:pt x="8201" y="123573"/>
                  </a:lnTo>
                  <a:lnTo>
                    <a:pt x="11759" y="159343"/>
                  </a:lnTo>
                  <a:lnTo>
                    <a:pt x="15810" y="196761"/>
                  </a:lnTo>
                  <a:lnTo>
                    <a:pt x="18090" y="240568"/>
                  </a:lnTo>
                  <a:lnTo>
                    <a:pt x="21683" y="287173"/>
                  </a:lnTo>
                  <a:lnTo>
                    <a:pt x="29355" y="324272"/>
                  </a:lnTo>
                  <a:lnTo>
                    <a:pt x="38100"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5" name="SMARTInkShape-3531"/>
            <p:cNvSpPr/>
            <p:nvPr/>
          </p:nvSpPr>
          <p:spPr>
            <a:xfrm>
              <a:off x="1804262" y="5700811"/>
              <a:ext cx="110264" cy="14190"/>
            </a:xfrm>
            <a:custGeom>
              <a:avLst/>
              <a:gdLst/>
              <a:ahLst/>
              <a:cxnLst/>
              <a:rect l="0" t="0" r="0" b="0"/>
              <a:pathLst>
                <a:path w="110264" h="14190">
                  <a:moveTo>
                    <a:pt x="5488" y="14189"/>
                  </a:moveTo>
                  <a:lnTo>
                    <a:pt x="432" y="14189"/>
                  </a:lnTo>
                  <a:lnTo>
                    <a:pt x="0" y="13131"/>
                  </a:lnTo>
                  <a:lnTo>
                    <a:pt x="4556" y="5988"/>
                  </a:lnTo>
                  <a:lnTo>
                    <a:pt x="15325" y="0"/>
                  </a:lnTo>
                  <a:lnTo>
                    <a:pt x="47091" y="1636"/>
                  </a:lnTo>
                  <a:lnTo>
                    <a:pt x="110263" y="141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777183969"/>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Notation for graph</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a:buFontTx/>
                  <a:buChar char="-"/>
                </a:pPr>
                <a14:m>
                  <m:oMath xmlns:m="http://schemas.openxmlformats.org/officeDocument/2006/math">
                    <m:sSub>
                      <m:sSubPr>
                        <m:ctrlPr>
                          <a:rPr lang="en-US" b="0" i="1" smtClean="0">
                            <a:latin typeface="Cambria Math" panose="02040503050406030204" pitchFamily="18" charset="0"/>
                            <a:sym typeface="Wingdings" panose="05000000000000000000" pitchFamily="2" charset="2"/>
                          </a:rPr>
                        </m:ctrlPr>
                      </m:sSubPr>
                      <m:e>
                        <m:r>
                          <a:rPr lang="en-US" b="0" i="1" smtClean="0">
                            <a:latin typeface="Cambria Math" panose="02040503050406030204" pitchFamily="18" charset="0"/>
                            <a:sym typeface="Wingdings" panose="05000000000000000000" pitchFamily="2" charset="2"/>
                          </a:rPr>
                          <m:t>𝑃</m:t>
                        </m:r>
                      </m:e>
                      <m:sub>
                        <m:r>
                          <a:rPr lang="en-US" b="0" i="1" smtClean="0">
                            <a:latin typeface="Cambria Math" panose="02040503050406030204" pitchFamily="18" charset="0"/>
                            <a:sym typeface="Wingdings" panose="05000000000000000000" pitchFamily="2" charset="2"/>
                          </a:rPr>
                          <m:t>𝑀𝑀</m:t>
                        </m:r>
                      </m:sub>
                    </m:sSub>
                    <m:r>
                      <a:rPr lang="en-US" b="0" i="1" smtClean="0">
                        <a:latin typeface="Cambria Math" panose="02040503050406030204" pitchFamily="18" charset="0"/>
                        <a:sym typeface="Wingdings" panose="05000000000000000000" pitchFamily="2" charset="2"/>
                      </a:rPr>
                      <m:t>,</m:t>
                    </m:r>
                    <m:sSub>
                      <m:sSubPr>
                        <m:ctrlPr>
                          <a:rPr lang="en-US" b="0" i="1" smtClean="0">
                            <a:latin typeface="Cambria Math" panose="02040503050406030204" pitchFamily="18" charset="0"/>
                            <a:sym typeface="Wingdings" panose="05000000000000000000" pitchFamily="2" charset="2"/>
                          </a:rPr>
                        </m:ctrlPr>
                      </m:sSubPr>
                      <m:e>
                        <m:r>
                          <a:rPr lang="en-US" b="0" i="1" smtClean="0">
                            <a:latin typeface="Cambria Math" panose="02040503050406030204" pitchFamily="18" charset="0"/>
                            <a:sym typeface="Wingdings" panose="05000000000000000000" pitchFamily="2" charset="2"/>
                          </a:rPr>
                          <m:t>𝑄</m:t>
                        </m:r>
                      </m:e>
                      <m:sub>
                        <m:r>
                          <a:rPr lang="en-US" b="0" i="1" smtClean="0">
                            <a:latin typeface="Cambria Math" panose="02040503050406030204" pitchFamily="18" charset="0"/>
                            <a:sym typeface="Wingdings" panose="05000000000000000000" pitchFamily="2" charset="2"/>
                          </a:rPr>
                          <m:t>𝑀𝑀</m:t>
                        </m:r>
                      </m:sub>
                    </m:sSub>
                  </m:oMath>
                </a14:m>
                <a:r>
                  <a:rPr lang="en-US" dirty="0"/>
                  <a:t> </a:t>
                </a:r>
                <a:r>
                  <a:rPr lang="en-US" dirty="0">
                    <a:sym typeface="Wingdings" panose="05000000000000000000" pitchFamily="2" charset="2"/>
                  </a:rPr>
                  <a:t> monopsonist buyer, monopoly seller.</a:t>
                </a:r>
              </a:p>
              <a:p>
                <a:pPr>
                  <a:buFontTx/>
                  <a:buChar char="-"/>
                </a:pPr>
                <a:r>
                  <a:rPr lang="en-US" dirty="0"/>
                  <a:t> </a:t>
                </a:r>
                <a14:m>
                  <m:oMath xmlns:m="http://schemas.openxmlformats.org/officeDocument/2006/math">
                    <m:sSub>
                      <m:sSubPr>
                        <m:ctrlPr>
                          <a:rPr lang="en-US" i="1">
                            <a:latin typeface="Cambria Math" panose="02040503050406030204" pitchFamily="18" charset="0"/>
                            <a:sym typeface="Wingdings" panose="05000000000000000000" pitchFamily="2" charset="2"/>
                          </a:rPr>
                        </m:ctrlPr>
                      </m:sSubPr>
                      <m:e>
                        <m:r>
                          <a:rPr lang="en-US" i="1">
                            <a:latin typeface="Cambria Math" panose="02040503050406030204" pitchFamily="18" charset="0"/>
                            <a:sym typeface="Wingdings" panose="05000000000000000000" pitchFamily="2" charset="2"/>
                          </a:rPr>
                          <m:t>𝑃</m:t>
                        </m:r>
                      </m:e>
                      <m:sub>
                        <m:r>
                          <a:rPr lang="en-US" b="0" i="1" smtClean="0">
                            <a:latin typeface="Cambria Math" panose="02040503050406030204" pitchFamily="18" charset="0"/>
                            <a:sym typeface="Wingdings" panose="05000000000000000000" pitchFamily="2" charset="2"/>
                          </a:rPr>
                          <m:t>𝑃𝐶</m:t>
                        </m:r>
                      </m:sub>
                    </m:sSub>
                    <m:r>
                      <a:rPr lang="en-US" i="1">
                        <a:latin typeface="Cambria Math" panose="02040503050406030204" pitchFamily="18" charset="0"/>
                        <a:sym typeface="Wingdings" panose="05000000000000000000" pitchFamily="2" charset="2"/>
                      </a:rPr>
                      <m:t>,</m:t>
                    </m:r>
                    <m:sSub>
                      <m:sSubPr>
                        <m:ctrlPr>
                          <a:rPr lang="en-US" i="1" smtClean="0">
                            <a:latin typeface="Cambria Math" panose="02040503050406030204" pitchFamily="18" charset="0"/>
                            <a:sym typeface="Wingdings" panose="05000000000000000000" pitchFamily="2" charset="2"/>
                          </a:rPr>
                        </m:ctrlPr>
                      </m:sSubPr>
                      <m:e>
                        <m:r>
                          <a:rPr lang="en-US" i="1">
                            <a:latin typeface="Cambria Math" panose="02040503050406030204" pitchFamily="18" charset="0"/>
                            <a:sym typeface="Wingdings" panose="05000000000000000000" pitchFamily="2" charset="2"/>
                          </a:rPr>
                          <m:t>𝑄</m:t>
                        </m:r>
                      </m:e>
                      <m:sub>
                        <m:r>
                          <a:rPr lang="en-US" b="0" i="1" smtClean="0">
                            <a:latin typeface="Cambria Math" panose="02040503050406030204" pitchFamily="18" charset="0"/>
                            <a:sym typeface="Wingdings" panose="05000000000000000000" pitchFamily="2" charset="2"/>
                          </a:rPr>
                          <m:t>𝑃𝐶</m:t>
                        </m:r>
                      </m:sub>
                    </m:sSub>
                  </m:oMath>
                </a14:m>
                <a:r>
                  <a:rPr lang="en-US" dirty="0"/>
                  <a:t> </a:t>
                </a:r>
                <a:r>
                  <a:rPr lang="en-US" dirty="0">
                    <a:sym typeface="Wingdings" panose="05000000000000000000" pitchFamily="2" charset="2"/>
                  </a:rPr>
                  <a:t> perfect competition buyer and seller.</a:t>
                </a:r>
              </a:p>
              <a:p>
                <a:pPr>
                  <a:buFontTx/>
                  <a:buChar char="-"/>
                </a:pPr>
                <a14:m>
                  <m:oMath xmlns:m="http://schemas.openxmlformats.org/officeDocument/2006/math">
                    <m:sSub>
                      <m:sSubPr>
                        <m:ctrlPr>
                          <a:rPr lang="en-US" i="1">
                            <a:latin typeface="Cambria Math" panose="02040503050406030204" pitchFamily="18" charset="0"/>
                            <a:sym typeface="Wingdings" panose="05000000000000000000" pitchFamily="2" charset="2"/>
                          </a:rPr>
                        </m:ctrlPr>
                      </m:sSubPr>
                      <m:e>
                        <m:r>
                          <a:rPr lang="en-US" i="1">
                            <a:latin typeface="Cambria Math" panose="02040503050406030204" pitchFamily="18" charset="0"/>
                            <a:sym typeface="Wingdings" panose="05000000000000000000" pitchFamily="2" charset="2"/>
                          </a:rPr>
                          <m:t>𝑃</m:t>
                        </m:r>
                      </m:e>
                      <m:sub>
                        <m:r>
                          <a:rPr lang="en-US" b="0" i="1" smtClean="0">
                            <a:latin typeface="Cambria Math" panose="02040503050406030204" pitchFamily="18" charset="0"/>
                            <a:sym typeface="Wingdings" panose="05000000000000000000" pitchFamily="2" charset="2"/>
                          </a:rPr>
                          <m:t>𝑀</m:t>
                        </m:r>
                        <m:r>
                          <a:rPr lang="en-US" i="1">
                            <a:latin typeface="Cambria Math" panose="02040503050406030204" pitchFamily="18" charset="0"/>
                            <a:sym typeface="Wingdings" panose="05000000000000000000" pitchFamily="2" charset="2"/>
                          </a:rPr>
                          <m:t>𝑃𝐶</m:t>
                        </m:r>
                      </m:sub>
                    </m:sSub>
                    <m:r>
                      <a:rPr lang="en-US" i="1">
                        <a:latin typeface="Cambria Math" panose="02040503050406030204" pitchFamily="18" charset="0"/>
                        <a:sym typeface="Wingdings" panose="05000000000000000000" pitchFamily="2" charset="2"/>
                      </a:rPr>
                      <m:t>,</m:t>
                    </m:r>
                    <m:sSub>
                      <m:sSubPr>
                        <m:ctrlPr>
                          <a:rPr lang="en-US" i="1">
                            <a:latin typeface="Cambria Math" panose="02040503050406030204" pitchFamily="18" charset="0"/>
                            <a:sym typeface="Wingdings" panose="05000000000000000000" pitchFamily="2" charset="2"/>
                          </a:rPr>
                        </m:ctrlPr>
                      </m:sSubPr>
                      <m:e>
                        <m:r>
                          <a:rPr lang="en-US" i="1">
                            <a:latin typeface="Cambria Math" panose="02040503050406030204" pitchFamily="18" charset="0"/>
                            <a:sym typeface="Wingdings" panose="05000000000000000000" pitchFamily="2" charset="2"/>
                          </a:rPr>
                          <m:t>𝑄</m:t>
                        </m:r>
                      </m:e>
                      <m:sub>
                        <m:r>
                          <a:rPr lang="en-US" b="0" i="1" smtClean="0">
                            <a:latin typeface="Cambria Math" panose="02040503050406030204" pitchFamily="18" charset="0"/>
                            <a:sym typeface="Wingdings" panose="05000000000000000000" pitchFamily="2" charset="2"/>
                          </a:rPr>
                          <m:t>𝑀</m:t>
                        </m:r>
                        <m:r>
                          <a:rPr lang="en-US" i="1">
                            <a:latin typeface="Cambria Math" panose="02040503050406030204" pitchFamily="18" charset="0"/>
                            <a:sym typeface="Wingdings" panose="05000000000000000000" pitchFamily="2" charset="2"/>
                          </a:rPr>
                          <m:t>𝑃𝐶</m:t>
                        </m:r>
                      </m:sub>
                    </m:sSub>
                    <m:r>
                      <a:rPr lang="en-US" b="0" i="1" smtClean="0">
                        <a:latin typeface="Cambria Math" panose="02040503050406030204" pitchFamily="18" charset="0"/>
                        <a:sym typeface="Wingdings" panose="05000000000000000000" pitchFamily="2" charset="2"/>
                      </a:rPr>
                      <m:t> </m:t>
                    </m:r>
                  </m:oMath>
                </a14:m>
                <a:r>
                  <a:rPr lang="en-US" dirty="0">
                    <a:sym typeface="Wingdings" panose="05000000000000000000" pitchFamily="2" charset="2"/>
                  </a:rPr>
                  <a:t> perfect competition in selling and monopsonist buyer.</a:t>
                </a:r>
              </a:p>
              <a:p>
                <a:pPr>
                  <a:buFontTx/>
                  <a:buChar char="-"/>
                </a:pPr>
                <a14:m>
                  <m:oMath xmlns:m="http://schemas.openxmlformats.org/officeDocument/2006/math">
                    <m:sSub>
                      <m:sSubPr>
                        <m:ctrlPr>
                          <a:rPr lang="en-US" i="1">
                            <a:latin typeface="Cambria Math" panose="02040503050406030204" pitchFamily="18" charset="0"/>
                            <a:sym typeface="Wingdings" panose="05000000000000000000" pitchFamily="2" charset="2"/>
                          </a:rPr>
                        </m:ctrlPr>
                      </m:sSubPr>
                      <m:e>
                        <m:r>
                          <a:rPr lang="en-US" i="1">
                            <a:latin typeface="Cambria Math" panose="02040503050406030204" pitchFamily="18" charset="0"/>
                            <a:sym typeface="Wingdings" panose="05000000000000000000" pitchFamily="2" charset="2"/>
                          </a:rPr>
                          <m:t>𝑃</m:t>
                        </m:r>
                      </m:e>
                      <m:sub>
                        <m:r>
                          <a:rPr lang="en-US" i="1">
                            <a:latin typeface="Cambria Math" panose="02040503050406030204" pitchFamily="18" charset="0"/>
                            <a:sym typeface="Wingdings" panose="05000000000000000000" pitchFamily="2" charset="2"/>
                          </a:rPr>
                          <m:t>𝑃𝐶</m:t>
                        </m:r>
                        <m:r>
                          <a:rPr lang="en-US" b="0" i="1" smtClean="0">
                            <a:latin typeface="Cambria Math" panose="02040503050406030204" pitchFamily="18" charset="0"/>
                            <a:sym typeface="Wingdings" panose="05000000000000000000" pitchFamily="2" charset="2"/>
                          </a:rPr>
                          <m:t>𝑀</m:t>
                        </m:r>
                      </m:sub>
                    </m:sSub>
                    <m:r>
                      <a:rPr lang="en-US" i="1">
                        <a:latin typeface="Cambria Math" panose="02040503050406030204" pitchFamily="18" charset="0"/>
                        <a:sym typeface="Wingdings" panose="05000000000000000000" pitchFamily="2" charset="2"/>
                      </a:rPr>
                      <m:t>,</m:t>
                    </m:r>
                    <m:sSub>
                      <m:sSubPr>
                        <m:ctrlPr>
                          <a:rPr lang="en-US" i="1">
                            <a:latin typeface="Cambria Math" panose="02040503050406030204" pitchFamily="18" charset="0"/>
                            <a:sym typeface="Wingdings" panose="05000000000000000000" pitchFamily="2" charset="2"/>
                          </a:rPr>
                        </m:ctrlPr>
                      </m:sSubPr>
                      <m:e>
                        <m:r>
                          <a:rPr lang="en-US" i="1">
                            <a:latin typeface="Cambria Math" panose="02040503050406030204" pitchFamily="18" charset="0"/>
                            <a:sym typeface="Wingdings" panose="05000000000000000000" pitchFamily="2" charset="2"/>
                          </a:rPr>
                          <m:t>𝑄</m:t>
                        </m:r>
                      </m:e>
                      <m:sub>
                        <m:r>
                          <a:rPr lang="en-US" i="1">
                            <a:latin typeface="Cambria Math" panose="02040503050406030204" pitchFamily="18" charset="0"/>
                            <a:sym typeface="Wingdings" panose="05000000000000000000" pitchFamily="2" charset="2"/>
                          </a:rPr>
                          <m:t>𝑃𝐶</m:t>
                        </m:r>
                        <m:r>
                          <a:rPr lang="en-US" b="0" i="1" smtClean="0">
                            <a:latin typeface="Cambria Math" panose="02040503050406030204" pitchFamily="18" charset="0"/>
                            <a:sym typeface="Wingdings" panose="05000000000000000000" pitchFamily="2" charset="2"/>
                          </a:rPr>
                          <m:t>𝑀</m:t>
                        </m:r>
                      </m:sub>
                    </m:sSub>
                  </m:oMath>
                </a14:m>
                <a:r>
                  <a:rPr lang="en-US" dirty="0">
                    <a:sym typeface="Wingdings" panose="05000000000000000000" pitchFamily="2" charset="2"/>
                  </a:rPr>
                  <a:t>  perfect completion in buying and monopoly seller.</a:t>
                </a:r>
              </a:p>
              <a:p>
                <a:pPr>
                  <a:buFontTx/>
                  <a:buChar char="-"/>
                </a:pPr>
                <a:endParaRPr lang="en-US" dirty="0">
                  <a:sym typeface="Wingdings" panose="05000000000000000000" pitchFamily="2" charset="2"/>
                </a:endParaRPr>
              </a:p>
              <a:p>
                <a:pPr>
                  <a:buFontTx/>
                  <a:buChar char="-"/>
                </a:pPr>
                <a:endParaRPr lang="en-US" dirty="0">
                  <a:sym typeface="Wingdings" panose="05000000000000000000" pitchFamily="2" charset="2"/>
                </a:endParaRPr>
              </a:p>
              <a:p>
                <a:pPr>
                  <a:buFontTx/>
                  <a:buChar char="-"/>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a:blip r:embed="rId2"/>
                <a:stretch>
                  <a:fillRect l="-1217" t="-2661"/>
                </a:stretch>
              </a:blipFill>
            </p:spPr>
            <p:txBody>
              <a:bodyPr/>
              <a:lstStyle/>
              <a:p>
                <a:r>
                  <a:rPr lang="en-US">
                    <a:noFill/>
                  </a:rPr>
                  <a:t> </a:t>
                </a:r>
              </a:p>
            </p:txBody>
          </p:sp>
        </mc:Fallback>
      </mc:AlternateContent>
      <p:grpSp>
        <p:nvGrpSpPr>
          <p:cNvPr id="747" name="SMARTInkShape-Group450"/>
          <p:cNvGrpSpPr/>
          <p:nvPr/>
        </p:nvGrpSpPr>
        <p:grpSpPr>
          <a:xfrm>
            <a:off x="4505878" y="3514725"/>
            <a:ext cx="1942548" cy="933451"/>
            <a:chOff x="4505878" y="3514725"/>
            <a:chExt cx="1942548" cy="933451"/>
          </a:xfrm>
        </p:grpSpPr>
        <p:sp>
          <p:nvSpPr>
            <p:cNvPr id="732" name="SMARTInkShape-3532"/>
            <p:cNvSpPr/>
            <p:nvPr/>
          </p:nvSpPr>
          <p:spPr>
            <a:xfrm>
              <a:off x="6076950" y="3968583"/>
              <a:ext cx="94221" cy="134546"/>
            </a:xfrm>
            <a:custGeom>
              <a:avLst/>
              <a:gdLst/>
              <a:ahLst/>
              <a:cxnLst/>
              <a:rect l="0" t="0" r="0" b="0"/>
              <a:pathLst>
                <a:path w="94221" h="134546">
                  <a:moveTo>
                    <a:pt x="19050" y="50967"/>
                  </a:moveTo>
                  <a:lnTo>
                    <a:pt x="13994" y="56023"/>
                  </a:lnTo>
                  <a:lnTo>
                    <a:pt x="11511" y="61328"/>
                  </a:lnTo>
                  <a:lnTo>
                    <a:pt x="960" y="107659"/>
                  </a:lnTo>
                  <a:lnTo>
                    <a:pt x="427" y="117791"/>
                  </a:lnTo>
                  <a:lnTo>
                    <a:pt x="2401" y="121975"/>
                  </a:lnTo>
                  <a:lnTo>
                    <a:pt x="10240" y="129446"/>
                  </a:lnTo>
                  <a:lnTo>
                    <a:pt x="20779" y="133472"/>
                  </a:lnTo>
                  <a:lnTo>
                    <a:pt x="26553" y="134545"/>
                  </a:lnTo>
                  <a:lnTo>
                    <a:pt x="49847" y="130999"/>
                  </a:lnTo>
                  <a:lnTo>
                    <a:pt x="62018" y="123226"/>
                  </a:lnTo>
                  <a:lnTo>
                    <a:pt x="83512" y="95932"/>
                  </a:lnTo>
                  <a:lnTo>
                    <a:pt x="90033" y="75538"/>
                  </a:lnTo>
                  <a:lnTo>
                    <a:pt x="94220" y="33007"/>
                  </a:lnTo>
                  <a:lnTo>
                    <a:pt x="91970" y="18996"/>
                  </a:lnTo>
                  <a:lnTo>
                    <a:pt x="89888" y="13778"/>
                  </a:lnTo>
                  <a:lnTo>
                    <a:pt x="79108" y="5158"/>
                  </a:lnTo>
                  <a:lnTo>
                    <a:pt x="71789" y="1378"/>
                  </a:lnTo>
                  <a:lnTo>
                    <a:pt x="55190" y="0"/>
                  </a:lnTo>
                  <a:lnTo>
                    <a:pt x="46318" y="1113"/>
                  </a:lnTo>
                  <a:lnTo>
                    <a:pt x="39345" y="3973"/>
                  </a:lnTo>
                  <a:lnTo>
                    <a:pt x="0" y="414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3" name="SMARTInkShape-3533"/>
            <p:cNvSpPr/>
            <p:nvPr/>
          </p:nvSpPr>
          <p:spPr>
            <a:xfrm>
              <a:off x="4657725" y="4010871"/>
              <a:ext cx="75646" cy="122300"/>
            </a:xfrm>
            <a:custGeom>
              <a:avLst/>
              <a:gdLst/>
              <a:ahLst/>
              <a:cxnLst/>
              <a:rect l="0" t="0" r="0" b="0"/>
              <a:pathLst>
                <a:path w="75646" h="122300">
                  <a:moveTo>
                    <a:pt x="9525" y="65829"/>
                  </a:moveTo>
                  <a:lnTo>
                    <a:pt x="9525" y="75942"/>
                  </a:lnTo>
                  <a:lnTo>
                    <a:pt x="12347" y="83729"/>
                  </a:lnTo>
                  <a:lnTo>
                    <a:pt x="14581" y="87287"/>
                  </a:lnTo>
                  <a:lnTo>
                    <a:pt x="20284" y="107149"/>
                  </a:lnTo>
                  <a:lnTo>
                    <a:pt x="35336" y="120685"/>
                  </a:lnTo>
                  <a:lnTo>
                    <a:pt x="39694" y="121959"/>
                  </a:lnTo>
                  <a:lnTo>
                    <a:pt x="42338" y="122299"/>
                  </a:lnTo>
                  <a:lnTo>
                    <a:pt x="48097" y="119855"/>
                  </a:lnTo>
                  <a:lnTo>
                    <a:pt x="51115" y="117721"/>
                  </a:lnTo>
                  <a:lnTo>
                    <a:pt x="69878" y="92370"/>
                  </a:lnTo>
                  <a:lnTo>
                    <a:pt x="73390" y="79742"/>
                  </a:lnTo>
                  <a:lnTo>
                    <a:pt x="75645" y="50821"/>
                  </a:lnTo>
                  <a:lnTo>
                    <a:pt x="70979" y="26104"/>
                  </a:lnTo>
                  <a:lnTo>
                    <a:pt x="62894" y="8785"/>
                  </a:lnTo>
                  <a:lnTo>
                    <a:pt x="58862" y="5575"/>
                  </a:lnTo>
                  <a:lnTo>
                    <a:pt x="44134" y="1057"/>
                  </a:lnTo>
                  <a:lnTo>
                    <a:pt x="36196" y="0"/>
                  </a:lnTo>
                  <a:lnTo>
                    <a:pt x="26318" y="5174"/>
                  </a:lnTo>
                  <a:lnTo>
                    <a:pt x="16988" y="13471"/>
                  </a:lnTo>
                  <a:lnTo>
                    <a:pt x="5451" y="35755"/>
                  </a:lnTo>
                  <a:lnTo>
                    <a:pt x="0" y="658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4" name="SMARTInkShape-3534"/>
            <p:cNvSpPr/>
            <p:nvPr/>
          </p:nvSpPr>
          <p:spPr>
            <a:xfrm>
              <a:off x="5829300" y="4012056"/>
              <a:ext cx="200026" cy="140845"/>
            </a:xfrm>
            <a:custGeom>
              <a:avLst/>
              <a:gdLst/>
              <a:ahLst/>
              <a:cxnLst/>
              <a:rect l="0" t="0" r="0" b="0"/>
              <a:pathLst>
                <a:path w="200026" h="140845">
                  <a:moveTo>
                    <a:pt x="0" y="74169"/>
                  </a:moveTo>
                  <a:lnTo>
                    <a:pt x="43252" y="56864"/>
                  </a:lnTo>
                  <a:lnTo>
                    <a:pt x="87370" y="35159"/>
                  </a:lnTo>
                  <a:lnTo>
                    <a:pt x="126737" y="15546"/>
                  </a:lnTo>
                  <a:lnTo>
                    <a:pt x="171117" y="0"/>
                  </a:lnTo>
                  <a:lnTo>
                    <a:pt x="174403" y="381"/>
                  </a:lnTo>
                  <a:lnTo>
                    <a:pt x="176594" y="1694"/>
                  </a:lnTo>
                  <a:lnTo>
                    <a:pt x="178053" y="3627"/>
                  </a:lnTo>
                  <a:lnTo>
                    <a:pt x="179677" y="8598"/>
                  </a:lnTo>
                  <a:lnTo>
                    <a:pt x="186292" y="46327"/>
                  </a:lnTo>
                  <a:lnTo>
                    <a:pt x="181883" y="91264"/>
                  </a:lnTo>
                  <a:lnTo>
                    <a:pt x="186301" y="114512"/>
                  </a:lnTo>
                  <a:lnTo>
                    <a:pt x="200025" y="1408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5" name="SMARTInkShape-3535"/>
            <p:cNvSpPr/>
            <p:nvPr/>
          </p:nvSpPr>
          <p:spPr>
            <a:xfrm>
              <a:off x="5505450" y="3991160"/>
              <a:ext cx="247651" cy="152216"/>
            </a:xfrm>
            <a:custGeom>
              <a:avLst/>
              <a:gdLst/>
              <a:ahLst/>
              <a:cxnLst/>
              <a:rect l="0" t="0" r="0" b="0"/>
              <a:pathLst>
                <a:path w="247651" h="152216">
                  <a:moveTo>
                    <a:pt x="0" y="9340"/>
                  </a:moveTo>
                  <a:lnTo>
                    <a:pt x="5057" y="14396"/>
                  </a:lnTo>
                  <a:lnTo>
                    <a:pt x="16006" y="14057"/>
                  </a:lnTo>
                  <a:lnTo>
                    <a:pt x="53574" y="8903"/>
                  </a:lnTo>
                  <a:lnTo>
                    <a:pt x="92544" y="2978"/>
                  </a:lnTo>
                  <a:lnTo>
                    <a:pt x="134430" y="753"/>
                  </a:lnTo>
                  <a:lnTo>
                    <a:pt x="174799" y="0"/>
                  </a:lnTo>
                  <a:lnTo>
                    <a:pt x="204898" y="2692"/>
                  </a:lnTo>
                  <a:lnTo>
                    <a:pt x="212799" y="4908"/>
                  </a:lnTo>
                  <a:lnTo>
                    <a:pt x="224399" y="13015"/>
                  </a:lnTo>
                  <a:lnTo>
                    <a:pt x="232025" y="22615"/>
                  </a:lnTo>
                  <a:lnTo>
                    <a:pt x="235414" y="30410"/>
                  </a:lnTo>
                  <a:lnTo>
                    <a:pt x="237768" y="75549"/>
                  </a:lnTo>
                  <a:lnTo>
                    <a:pt x="238104" y="121204"/>
                  </a:lnTo>
                  <a:lnTo>
                    <a:pt x="240938" y="130671"/>
                  </a:lnTo>
                  <a:lnTo>
                    <a:pt x="244667" y="138407"/>
                  </a:lnTo>
                  <a:lnTo>
                    <a:pt x="247650" y="1522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6" name="SMARTInkShape-3536"/>
            <p:cNvSpPr/>
            <p:nvPr/>
          </p:nvSpPr>
          <p:spPr>
            <a:xfrm>
              <a:off x="5876925" y="3848100"/>
              <a:ext cx="19051" cy="323851"/>
            </a:xfrm>
            <a:custGeom>
              <a:avLst/>
              <a:gdLst/>
              <a:ahLst/>
              <a:cxnLst/>
              <a:rect l="0" t="0" r="0" b="0"/>
              <a:pathLst>
                <a:path w="19051" h="323851">
                  <a:moveTo>
                    <a:pt x="0" y="0"/>
                  </a:moveTo>
                  <a:lnTo>
                    <a:pt x="1059" y="30397"/>
                  </a:lnTo>
                  <a:lnTo>
                    <a:pt x="8201" y="73435"/>
                  </a:lnTo>
                  <a:lnTo>
                    <a:pt x="9133" y="114069"/>
                  </a:lnTo>
                  <a:lnTo>
                    <a:pt x="9447" y="155569"/>
                  </a:lnTo>
                  <a:lnTo>
                    <a:pt x="9503" y="196495"/>
                  </a:lnTo>
                  <a:lnTo>
                    <a:pt x="9518" y="238961"/>
                  </a:lnTo>
                  <a:lnTo>
                    <a:pt x="9524" y="286069"/>
                  </a:lnTo>
                  <a:lnTo>
                    <a:pt x="1905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7" name="SMARTInkShape-3537"/>
            <p:cNvSpPr/>
            <p:nvPr/>
          </p:nvSpPr>
          <p:spPr>
            <a:xfrm>
              <a:off x="5153025" y="3962908"/>
              <a:ext cx="100905" cy="94743"/>
            </a:xfrm>
            <a:custGeom>
              <a:avLst/>
              <a:gdLst/>
              <a:ahLst/>
              <a:cxnLst/>
              <a:rect l="0" t="0" r="0" b="0"/>
              <a:pathLst>
                <a:path w="100905" h="94743">
                  <a:moveTo>
                    <a:pt x="0" y="18542"/>
                  </a:moveTo>
                  <a:lnTo>
                    <a:pt x="0" y="13486"/>
                  </a:lnTo>
                  <a:lnTo>
                    <a:pt x="5645" y="8181"/>
                  </a:lnTo>
                  <a:lnTo>
                    <a:pt x="15209" y="3354"/>
                  </a:lnTo>
                  <a:lnTo>
                    <a:pt x="49837" y="0"/>
                  </a:lnTo>
                  <a:lnTo>
                    <a:pt x="71799" y="4699"/>
                  </a:lnTo>
                  <a:lnTo>
                    <a:pt x="91712" y="17851"/>
                  </a:lnTo>
                  <a:lnTo>
                    <a:pt x="98969" y="26349"/>
                  </a:lnTo>
                  <a:lnTo>
                    <a:pt x="100904" y="30096"/>
                  </a:lnTo>
                  <a:lnTo>
                    <a:pt x="100233" y="39905"/>
                  </a:lnTo>
                  <a:lnTo>
                    <a:pt x="95348" y="51320"/>
                  </a:lnTo>
                  <a:lnTo>
                    <a:pt x="86121" y="63449"/>
                  </a:lnTo>
                  <a:lnTo>
                    <a:pt x="63971" y="77121"/>
                  </a:lnTo>
                  <a:lnTo>
                    <a:pt x="0" y="947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8" name="SMARTInkShape-3538"/>
            <p:cNvSpPr/>
            <p:nvPr/>
          </p:nvSpPr>
          <p:spPr>
            <a:xfrm>
              <a:off x="5753100" y="385762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9" name="SMARTInkShape-3539"/>
            <p:cNvSpPr/>
            <p:nvPr/>
          </p:nvSpPr>
          <p:spPr>
            <a:xfrm>
              <a:off x="5572125" y="3867150"/>
              <a:ext cx="28576" cy="266701"/>
            </a:xfrm>
            <a:custGeom>
              <a:avLst/>
              <a:gdLst/>
              <a:ahLst/>
              <a:cxnLst/>
              <a:rect l="0" t="0" r="0" b="0"/>
              <a:pathLst>
                <a:path w="28576" h="266701">
                  <a:moveTo>
                    <a:pt x="0" y="0"/>
                  </a:moveTo>
                  <a:lnTo>
                    <a:pt x="2822" y="44737"/>
                  </a:lnTo>
                  <a:lnTo>
                    <a:pt x="7539" y="74286"/>
                  </a:lnTo>
                  <a:lnTo>
                    <a:pt x="8937" y="116555"/>
                  </a:lnTo>
                  <a:lnTo>
                    <a:pt x="9410" y="163076"/>
                  </a:lnTo>
                  <a:lnTo>
                    <a:pt x="10561" y="206798"/>
                  </a:lnTo>
                  <a:lnTo>
                    <a:pt x="2857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0" name="SMARTInkShape-3540"/>
            <p:cNvSpPr/>
            <p:nvPr/>
          </p:nvSpPr>
          <p:spPr>
            <a:xfrm>
              <a:off x="5327828" y="4002841"/>
              <a:ext cx="149048" cy="130255"/>
            </a:xfrm>
            <a:custGeom>
              <a:avLst/>
              <a:gdLst/>
              <a:ahLst/>
              <a:cxnLst/>
              <a:rect l="0" t="0" r="0" b="0"/>
              <a:pathLst>
                <a:path w="149048" h="130255">
                  <a:moveTo>
                    <a:pt x="6172" y="54809"/>
                  </a:moveTo>
                  <a:lnTo>
                    <a:pt x="6172" y="68998"/>
                  </a:lnTo>
                  <a:lnTo>
                    <a:pt x="8994" y="74521"/>
                  </a:lnTo>
                  <a:lnTo>
                    <a:pt x="11229" y="77475"/>
                  </a:lnTo>
                  <a:lnTo>
                    <a:pt x="19356" y="80758"/>
                  </a:lnTo>
                  <a:lnTo>
                    <a:pt x="24486" y="81633"/>
                  </a:lnTo>
                  <a:lnTo>
                    <a:pt x="33009" y="79783"/>
                  </a:lnTo>
                  <a:lnTo>
                    <a:pt x="52161" y="69973"/>
                  </a:lnTo>
                  <a:lnTo>
                    <a:pt x="61184" y="58374"/>
                  </a:lnTo>
                  <a:lnTo>
                    <a:pt x="75600" y="35170"/>
                  </a:lnTo>
                  <a:lnTo>
                    <a:pt x="76799" y="30074"/>
                  </a:lnTo>
                  <a:lnTo>
                    <a:pt x="73576" y="5560"/>
                  </a:lnTo>
                  <a:lnTo>
                    <a:pt x="72275" y="2927"/>
                  </a:lnTo>
                  <a:lnTo>
                    <a:pt x="70349" y="1170"/>
                  </a:lnTo>
                  <a:lnTo>
                    <a:pt x="68007" y="0"/>
                  </a:lnTo>
                  <a:lnTo>
                    <a:pt x="59759" y="1522"/>
                  </a:lnTo>
                  <a:lnTo>
                    <a:pt x="49038" y="6784"/>
                  </a:lnTo>
                  <a:lnTo>
                    <a:pt x="32161" y="21647"/>
                  </a:lnTo>
                  <a:lnTo>
                    <a:pt x="7961" y="56922"/>
                  </a:lnTo>
                  <a:lnTo>
                    <a:pt x="0" y="84010"/>
                  </a:lnTo>
                  <a:lnTo>
                    <a:pt x="960" y="99890"/>
                  </a:lnTo>
                  <a:lnTo>
                    <a:pt x="5143" y="117218"/>
                  </a:lnTo>
                  <a:lnTo>
                    <a:pt x="26093" y="125277"/>
                  </a:lnTo>
                  <a:lnTo>
                    <a:pt x="70139" y="130254"/>
                  </a:lnTo>
                  <a:lnTo>
                    <a:pt x="149047" y="1214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1" name="SMARTInkShape-3541"/>
            <p:cNvSpPr/>
            <p:nvPr/>
          </p:nvSpPr>
          <p:spPr>
            <a:xfrm>
              <a:off x="5105400" y="3924300"/>
              <a:ext cx="57151" cy="523876"/>
            </a:xfrm>
            <a:custGeom>
              <a:avLst/>
              <a:gdLst/>
              <a:ahLst/>
              <a:cxnLst/>
              <a:rect l="0" t="0" r="0" b="0"/>
              <a:pathLst>
                <a:path w="57151" h="523876">
                  <a:moveTo>
                    <a:pt x="0" y="0"/>
                  </a:moveTo>
                  <a:lnTo>
                    <a:pt x="1059" y="24909"/>
                  </a:lnTo>
                  <a:lnTo>
                    <a:pt x="10361" y="63952"/>
                  </a:lnTo>
                  <a:lnTo>
                    <a:pt x="19298" y="103968"/>
                  </a:lnTo>
                  <a:lnTo>
                    <a:pt x="25826" y="148280"/>
                  </a:lnTo>
                  <a:lnTo>
                    <a:pt x="28411" y="181261"/>
                  </a:lnTo>
                  <a:lnTo>
                    <a:pt x="34759" y="223628"/>
                  </a:lnTo>
                  <a:lnTo>
                    <a:pt x="37110" y="262992"/>
                  </a:lnTo>
                  <a:lnTo>
                    <a:pt x="37807" y="304642"/>
                  </a:lnTo>
                  <a:lnTo>
                    <a:pt x="37971" y="342124"/>
                  </a:lnTo>
                  <a:lnTo>
                    <a:pt x="38043" y="380655"/>
                  </a:lnTo>
                  <a:lnTo>
                    <a:pt x="39132" y="415772"/>
                  </a:lnTo>
                  <a:lnTo>
                    <a:pt x="45634" y="461364"/>
                  </a:lnTo>
                  <a:lnTo>
                    <a:pt x="57150" y="523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2" name="SMARTInkShape-3542"/>
            <p:cNvSpPr/>
            <p:nvPr/>
          </p:nvSpPr>
          <p:spPr>
            <a:xfrm>
              <a:off x="4800600" y="4010025"/>
              <a:ext cx="200026" cy="104776"/>
            </a:xfrm>
            <a:custGeom>
              <a:avLst/>
              <a:gdLst/>
              <a:ahLst/>
              <a:cxnLst/>
              <a:rect l="0" t="0" r="0" b="0"/>
              <a:pathLst>
                <a:path w="200026" h="104776">
                  <a:moveTo>
                    <a:pt x="0" y="0"/>
                  </a:moveTo>
                  <a:lnTo>
                    <a:pt x="1058" y="15209"/>
                  </a:lnTo>
                  <a:lnTo>
                    <a:pt x="8642" y="44474"/>
                  </a:lnTo>
                  <a:lnTo>
                    <a:pt x="9509" y="91647"/>
                  </a:lnTo>
                  <a:lnTo>
                    <a:pt x="9524" y="95039"/>
                  </a:lnTo>
                  <a:lnTo>
                    <a:pt x="10583" y="78941"/>
                  </a:lnTo>
                  <a:lnTo>
                    <a:pt x="17129" y="57257"/>
                  </a:lnTo>
                  <a:lnTo>
                    <a:pt x="36094" y="25771"/>
                  </a:lnTo>
                  <a:lnTo>
                    <a:pt x="46380" y="17451"/>
                  </a:lnTo>
                  <a:lnTo>
                    <a:pt x="49970" y="15867"/>
                  </a:lnTo>
                  <a:lnTo>
                    <a:pt x="52363" y="15870"/>
                  </a:lnTo>
                  <a:lnTo>
                    <a:pt x="53959" y="16930"/>
                  </a:lnTo>
                  <a:lnTo>
                    <a:pt x="61261" y="18422"/>
                  </a:lnTo>
                  <a:lnTo>
                    <a:pt x="67091" y="27237"/>
                  </a:lnTo>
                  <a:lnTo>
                    <a:pt x="79146" y="47229"/>
                  </a:lnTo>
                  <a:lnTo>
                    <a:pt x="90477" y="63735"/>
                  </a:lnTo>
                  <a:lnTo>
                    <a:pt x="94188" y="71718"/>
                  </a:lnTo>
                  <a:lnTo>
                    <a:pt x="101167" y="82163"/>
                  </a:lnTo>
                  <a:lnTo>
                    <a:pt x="104300" y="93318"/>
                  </a:lnTo>
                  <a:lnTo>
                    <a:pt x="104458" y="92903"/>
                  </a:lnTo>
                  <a:lnTo>
                    <a:pt x="109819" y="54496"/>
                  </a:lnTo>
                  <a:lnTo>
                    <a:pt x="118029" y="37902"/>
                  </a:lnTo>
                  <a:lnTo>
                    <a:pt x="144775" y="7936"/>
                  </a:lnTo>
                  <a:lnTo>
                    <a:pt x="151833" y="3527"/>
                  </a:lnTo>
                  <a:lnTo>
                    <a:pt x="155197" y="2351"/>
                  </a:lnTo>
                  <a:lnTo>
                    <a:pt x="158498" y="3684"/>
                  </a:lnTo>
                  <a:lnTo>
                    <a:pt x="183266" y="31573"/>
                  </a:lnTo>
                  <a:lnTo>
                    <a:pt x="194604" y="60472"/>
                  </a:lnTo>
                  <a:lnTo>
                    <a:pt x="2000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SMARTInkShape-3543"/>
            <p:cNvSpPr/>
            <p:nvPr/>
          </p:nvSpPr>
          <p:spPr>
            <a:xfrm>
              <a:off x="6238875" y="3963910"/>
              <a:ext cx="209551" cy="217566"/>
            </a:xfrm>
            <a:custGeom>
              <a:avLst/>
              <a:gdLst/>
              <a:ahLst/>
              <a:cxnLst/>
              <a:rect l="0" t="0" r="0" b="0"/>
              <a:pathLst>
                <a:path w="209551" h="217566">
                  <a:moveTo>
                    <a:pt x="0" y="36590"/>
                  </a:moveTo>
                  <a:lnTo>
                    <a:pt x="1059" y="52857"/>
                  </a:lnTo>
                  <a:lnTo>
                    <a:pt x="8201" y="99685"/>
                  </a:lnTo>
                  <a:lnTo>
                    <a:pt x="11759" y="115079"/>
                  </a:lnTo>
                  <a:lnTo>
                    <a:pt x="16890" y="129696"/>
                  </a:lnTo>
                  <a:lnTo>
                    <a:pt x="17610" y="133586"/>
                  </a:lnTo>
                  <a:lnTo>
                    <a:pt x="19148" y="136178"/>
                  </a:lnTo>
                  <a:lnTo>
                    <a:pt x="21232" y="137907"/>
                  </a:lnTo>
                  <a:lnTo>
                    <a:pt x="23680" y="139060"/>
                  </a:lnTo>
                  <a:lnTo>
                    <a:pt x="25312" y="138770"/>
                  </a:lnTo>
                  <a:lnTo>
                    <a:pt x="26400" y="137518"/>
                  </a:lnTo>
                  <a:lnTo>
                    <a:pt x="27125" y="135625"/>
                  </a:lnTo>
                  <a:lnTo>
                    <a:pt x="19848" y="93022"/>
                  </a:lnTo>
                  <a:lnTo>
                    <a:pt x="19405" y="78957"/>
                  </a:lnTo>
                  <a:lnTo>
                    <a:pt x="24853" y="65650"/>
                  </a:lnTo>
                  <a:lnTo>
                    <a:pt x="52943" y="24285"/>
                  </a:lnTo>
                  <a:lnTo>
                    <a:pt x="67980" y="9955"/>
                  </a:lnTo>
                  <a:lnTo>
                    <a:pt x="81719" y="3585"/>
                  </a:lnTo>
                  <a:lnTo>
                    <a:pt x="106411" y="0"/>
                  </a:lnTo>
                  <a:lnTo>
                    <a:pt x="124552" y="7627"/>
                  </a:lnTo>
                  <a:lnTo>
                    <a:pt x="142139" y="22659"/>
                  </a:lnTo>
                  <a:lnTo>
                    <a:pt x="162883" y="54923"/>
                  </a:lnTo>
                  <a:lnTo>
                    <a:pt x="179910" y="100928"/>
                  </a:lnTo>
                  <a:lnTo>
                    <a:pt x="193464" y="145960"/>
                  </a:lnTo>
                  <a:lnTo>
                    <a:pt x="203138" y="188117"/>
                  </a:lnTo>
                  <a:lnTo>
                    <a:pt x="209550" y="2175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4" name="SMARTInkShape-3544"/>
            <p:cNvSpPr/>
            <p:nvPr/>
          </p:nvSpPr>
          <p:spPr>
            <a:xfrm>
              <a:off x="4505878" y="3953039"/>
              <a:ext cx="56598" cy="209387"/>
            </a:xfrm>
            <a:custGeom>
              <a:avLst/>
              <a:gdLst/>
              <a:ahLst/>
              <a:cxnLst/>
              <a:rect l="0" t="0" r="0" b="0"/>
              <a:pathLst>
                <a:path w="56598" h="209387">
                  <a:moveTo>
                    <a:pt x="37547" y="37936"/>
                  </a:moveTo>
                  <a:lnTo>
                    <a:pt x="37547" y="32880"/>
                  </a:lnTo>
                  <a:lnTo>
                    <a:pt x="34725" y="27575"/>
                  </a:lnTo>
                  <a:lnTo>
                    <a:pt x="31001" y="21689"/>
                  </a:lnTo>
                  <a:lnTo>
                    <a:pt x="29346" y="15546"/>
                  </a:lnTo>
                  <a:lnTo>
                    <a:pt x="29963" y="12426"/>
                  </a:lnTo>
                  <a:lnTo>
                    <a:pt x="37441" y="0"/>
                  </a:lnTo>
                  <a:lnTo>
                    <a:pt x="32459" y="4941"/>
                  </a:lnTo>
                  <a:lnTo>
                    <a:pt x="12035" y="52354"/>
                  </a:lnTo>
                  <a:lnTo>
                    <a:pt x="2248" y="93857"/>
                  </a:lnTo>
                  <a:lnTo>
                    <a:pt x="0" y="138000"/>
                  </a:lnTo>
                  <a:lnTo>
                    <a:pt x="615" y="172276"/>
                  </a:lnTo>
                  <a:lnTo>
                    <a:pt x="7084" y="191805"/>
                  </a:lnTo>
                  <a:lnTo>
                    <a:pt x="12719" y="200867"/>
                  </a:lnTo>
                  <a:lnTo>
                    <a:pt x="16761" y="203707"/>
                  </a:lnTo>
                  <a:lnTo>
                    <a:pt x="26898" y="206862"/>
                  </a:lnTo>
                  <a:lnTo>
                    <a:pt x="56597" y="2093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5" name="SMARTInkShape-3545"/>
            <p:cNvSpPr/>
            <p:nvPr/>
          </p:nvSpPr>
          <p:spPr>
            <a:xfrm>
              <a:off x="6029325" y="390525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6" name="SMARTInkShape-3546"/>
            <p:cNvSpPr/>
            <p:nvPr/>
          </p:nvSpPr>
          <p:spPr>
            <a:xfrm>
              <a:off x="4576038" y="3514725"/>
              <a:ext cx="1612612" cy="66676"/>
            </a:xfrm>
            <a:custGeom>
              <a:avLst/>
              <a:gdLst/>
              <a:ahLst/>
              <a:cxnLst/>
              <a:rect l="0" t="0" r="0" b="0"/>
              <a:pathLst>
                <a:path w="1612612" h="66676">
                  <a:moveTo>
                    <a:pt x="5487" y="0"/>
                  </a:moveTo>
                  <a:lnTo>
                    <a:pt x="0" y="0"/>
                  </a:lnTo>
                  <a:lnTo>
                    <a:pt x="4555" y="0"/>
                  </a:lnTo>
                  <a:lnTo>
                    <a:pt x="45178" y="8201"/>
                  </a:lnTo>
                  <a:lnTo>
                    <a:pt x="85176" y="15810"/>
                  </a:lnTo>
                  <a:lnTo>
                    <a:pt x="116046" y="17610"/>
                  </a:lnTo>
                  <a:lnTo>
                    <a:pt x="153755" y="18410"/>
                  </a:lnTo>
                  <a:lnTo>
                    <a:pt x="195209" y="18766"/>
                  </a:lnTo>
                  <a:lnTo>
                    <a:pt x="238327" y="18924"/>
                  </a:lnTo>
                  <a:lnTo>
                    <a:pt x="273719" y="18993"/>
                  </a:lnTo>
                  <a:lnTo>
                    <a:pt x="317444" y="19033"/>
                  </a:lnTo>
                  <a:lnTo>
                    <a:pt x="357210" y="21867"/>
                  </a:lnTo>
                  <a:lnTo>
                    <a:pt x="383000" y="24535"/>
                  </a:lnTo>
                  <a:lnTo>
                    <a:pt x="421321" y="21146"/>
                  </a:lnTo>
                  <a:lnTo>
                    <a:pt x="460543" y="19671"/>
                  </a:lnTo>
                  <a:lnTo>
                    <a:pt x="504150" y="19234"/>
                  </a:lnTo>
                  <a:lnTo>
                    <a:pt x="545411" y="20163"/>
                  </a:lnTo>
                  <a:lnTo>
                    <a:pt x="590679" y="25612"/>
                  </a:lnTo>
                  <a:lnTo>
                    <a:pt x="636548" y="27697"/>
                  </a:lnTo>
                  <a:lnTo>
                    <a:pt x="677420" y="28315"/>
                  </a:lnTo>
                  <a:lnTo>
                    <a:pt x="716341" y="29556"/>
                  </a:lnTo>
                  <a:lnTo>
                    <a:pt x="755743" y="35098"/>
                  </a:lnTo>
                  <a:lnTo>
                    <a:pt x="799402" y="38269"/>
                  </a:lnTo>
                  <a:lnTo>
                    <a:pt x="840679" y="44383"/>
                  </a:lnTo>
                  <a:lnTo>
                    <a:pt x="884895" y="46664"/>
                  </a:lnTo>
                  <a:lnTo>
                    <a:pt x="925276" y="47341"/>
                  </a:lnTo>
                  <a:lnTo>
                    <a:pt x="965111" y="47541"/>
                  </a:lnTo>
                  <a:lnTo>
                    <a:pt x="1008899" y="47600"/>
                  </a:lnTo>
                  <a:lnTo>
                    <a:pt x="1049154" y="47618"/>
                  </a:lnTo>
                  <a:lnTo>
                    <a:pt x="1088952" y="48682"/>
                  </a:lnTo>
                  <a:lnTo>
                    <a:pt x="1132728" y="54170"/>
                  </a:lnTo>
                  <a:lnTo>
                    <a:pt x="1172981" y="56267"/>
                  </a:lnTo>
                  <a:lnTo>
                    <a:pt x="1211719" y="56888"/>
                  </a:lnTo>
                  <a:lnTo>
                    <a:pt x="1248949" y="57072"/>
                  </a:lnTo>
                  <a:lnTo>
                    <a:pt x="1293332" y="57134"/>
                  </a:lnTo>
                  <a:lnTo>
                    <a:pt x="1337495" y="57147"/>
                  </a:lnTo>
                  <a:lnTo>
                    <a:pt x="1372176" y="57149"/>
                  </a:lnTo>
                  <a:lnTo>
                    <a:pt x="1405243" y="57149"/>
                  </a:lnTo>
                  <a:lnTo>
                    <a:pt x="1443576" y="57150"/>
                  </a:lnTo>
                  <a:lnTo>
                    <a:pt x="1481779" y="57150"/>
                  </a:lnTo>
                  <a:lnTo>
                    <a:pt x="1517103" y="57150"/>
                  </a:lnTo>
                  <a:lnTo>
                    <a:pt x="1558274" y="57150"/>
                  </a:lnTo>
                  <a:lnTo>
                    <a:pt x="1602047" y="57150"/>
                  </a:lnTo>
                  <a:lnTo>
                    <a:pt x="1612611" y="57150"/>
                  </a:lnTo>
                  <a:lnTo>
                    <a:pt x="1573299" y="62206"/>
                  </a:lnTo>
                  <a:lnTo>
                    <a:pt x="1529558" y="65792"/>
                  </a:lnTo>
                  <a:lnTo>
                    <a:pt x="1493642" y="66413"/>
                  </a:lnTo>
                  <a:lnTo>
                    <a:pt x="1456189" y="66597"/>
                  </a:lnTo>
                  <a:lnTo>
                    <a:pt x="1386612"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66" name="SMARTInkShape-Group451"/>
          <p:cNvGrpSpPr/>
          <p:nvPr/>
        </p:nvGrpSpPr>
        <p:grpSpPr>
          <a:xfrm>
            <a:off x="3619500" y="3981450"/>
            <a:ext cx="5572126" cy="1438276"/>
            <a:chOff x="3619500" y="3981450"/>
            <a:chExt cx="5572126" cy="1438276"/>
          </a:xfrm>
        </p:grpSpPr>
        <p:sp>
          <p:nvSpPr>
            <p:cNvPr id="748" name="SMARTInkShape-3547"/>
            <p:cNvSpPr/>
            <p:nvPr/>
          </p:nvSpPr>
          <p:spPr>
            <a:xfrm>
              <a:off x="3619500" y="3981450"/>
              <a:ext cx="4010026" cy="523840"/>
            </a:xfrm>
            <a:custGeom>
              <a:avLst/>
              <a:gdLst/>
              <a:ahLst/>
              <a:cxnLst/>
              <a:rect l="0" t="0" r="0" b="0"/>
              <a:pathLst>
                <a:path w="4010026" h="523840">
                  <a:moveTo>
                    <a:pt x="0" y="200025"/>
                  </a:moveTo>
                  <a:lnTo>
                    <a:pt x="0" y="205081"/>
                  </a:lnTo>
                  <a:lnTo>
                    <a:pt x="25283" y="218339"/>
                  </a:lnTo>
                  <a:lnTo>
                    <a:pt x="66287" y="230616"/>
                  </a:lnTo>
                  <a:lnTo>
                    <a:pt x="111951" y="240957"/>
                  </a:lnTo>
                  <a:lnTo>
                    <a:pt x="146064" y="250320"/>
                  </a:lnTo>
                  <a:lnTo>
                    <a:pt x="182392" y="260478"/>
                  </a:lnTo>
                  <a:lnTo>
                    <a:pt x="219705" y="268521"/>
                  </a:lnTo>
                  <a:lnTo>
                    <a:pt x="260277" y="275623"/>
                  </a:lnTo>
                  <a:lnTo>
                    <a:pt x="301946" y="282308"/>
                  </a:lnTo>
                  <a:lnTo>
                    <a:pt x="341631" y="288806"/>
                  </a:lnTo>
                  <a:lnTo>
                    <a:pt x="383258" y="295222"/>
                  </a:lnTo>
                  <a:lnTo>
                    <a:pt x="427512" y="301602"/>
                  </a:lnTo>
                  <a:lnTo>
                    <a:pt x="451166" y="304784"/>
                  </a:lnTo>
                  <a:lnTo>
                    <a:pt x="475403" y="307965"/>
                  </a:lnTo>
                  <a:lnTo>
                    <a:pt x="522088" y="314320"/>
                  </a:lnTo>
                  <a:lnTo>
                    <a:pt x="567530" y="320673"/>
                  </a:lnTo>
                  <a:lnTo>
                    <a:pt x="612422" y="327024"/>
                  </a:lnTo>
                  <a:lnTo>
                    <a:pt x="659890" y="333374"/>
                  </a:lnTo>
                  <a:lnTo>
                    <a:pt x="684402" y="336550"/>
                  </a:lnTo>
                  <a:lnTo>
                    <a:pt x="731393" y="342900"/>
                  </a:lnTo>
                  <a:lnTo>
                    <a:pt x="778030" y="350308"/>
                  </a:lnTo>
                  <a:lnTo>
                    <a:pt x="802320" y="355247"/>
                  </a:lnTo>
                  <a:lnTo>
                    <a:pt x="826980" y="360656"/>
                  </a:lnTo>
                  <a:lnTo>
                    <a:pt x="851887" y="364263"/>
                  </a:lnTo>
                  <a:lnTo>
                    <a:pt x="876958" y="366667"/>
                  </a:lnTo>
                  <a:lnTo>
                    <a:pt x="902139" y="368269"/>
                  </a:lnTo>
                  <a:lnTo>
                    <a:pt x="927393" y="370396"/>
                  </a:lnTo>
                  <a:lnTo>
                    <a:pt x="952695" y="372872"/>
                  </a:lnTo>
                  <a:lnTo>
                    <a:pt x="978030" y="375581"/>
                  </a:lnTo>
                  <a:lnTo>
                    <a:pt x="1003387" y="378446"/>
                  </a:lnTo>
                  <a:lnTo>
                    <a:pt x="1028758" y="381414"/>
                  </a:lnTo>
                  <a:lnTo>
                    <a:pt x="1054139" y="384451"/>
                  </a:lnTo>
                  <a:lnTo>
                    <a:pt x="1079526" y="387534"/>
                  </a:lnTo>
                  <a:lnTo>
                    <a:pt x="1104917" y="390647"/>
                  </a:lnTo>
                  <a:lnTo>
                    <a:pt x="1130312" y="393782"/>
                  </a:lnTo>
                  <a:lnTo>
                    <a:pt x="1155708" y="396930"/>
                  </a:lnTo>
                  <a:lnTo>
                    <a:pt x="1181105" y="400086"/>
                  </a:lnTo>
                  <a:lnTo>
                    <a:pt x="1206503" y="403249"/>
                  </a:lnTo>
                  <a:lnTo>
                    <a:pt x="1232961" y="405358"/>
                  </a:lnTo>
                  <a:lnTo>
                    <a:pt x="1260124" y="406763"/>
                  </a:lnTo>
                  <a:lnTo>
                    <a:pt x="1287757" y="407700"/>
                  </a:lnTo>
                  <a:lnTo>
                    <a:pt x="1315705" y="409384"/>
                  </a:lnTo>
                  <a:lnTo>
                    <a:pt x="1343861" y="411564"/>
                  </a:lnTo>
                  <a:lnTo>
                    <a:pt x="1372157" y="414076"/>
                  </a:lnTo>
                  <a:lnTo>
                    <a:pt x="1399488" y="416809"/>
                  </a:lnTo>
                  <a:lnTo>
                    <a:pt x="1426177" y="419689"/>
                  </a:lnTo>
                  <a:lnTo>
                    <a:pt x="1452433" y="422668"/>
                  </a:lnTo>
                  <a:lnTo>
                    <a:pt x="1480522" y="425712"/>
                  </a:lnTo>
                  <a:lnTo>
                    <a:pt x="1509832" y="428800"/>
                  </a:lnTo>
                  <a:lnTo>
                    <a:pt x="1539955" y="431916"/>
                  </a:lnTo>
                  <a:lnTo>
                    <a:pt x="1568503" y="435053"/>
                  </a:lnTo>
                  <a:lnTo>
                    <a:pt x="1596002" y="438202"/>
                  </a:lnTo>
                  <a:lnTo>
                    <a:pt x="1622802" y="441359"/>
                  </a:lnTo>
                  <a:lnTo>
                    <a:pt x="1650192" y="444523"/>
                  </a:lnTo>
                  <a:lnTo>
                    <a:pt x="1677978" y="447691"/>
                  </a:lnTo>
                  <a:lnTo>
                    <a:pt x="1706027" y="450860"/>
                  </a:lnTo>
                  <a:lnTo>
                    <a:pt x="1735310" y="452974"/>
                  </a:lnTo>
                  <a:lnTo>
                    <a:pt x="1765415" y="454383"/>
                  </a:lnTo>
                  <a:lnTo>
                    <a:pt x="1796068" y="455322"/>
                  </a:lnTo>
                  <a:lnTo>
                    <a:pt x="1826029" y="457006"/>
                  </a:lnTo>
                  <a:lnTo>
                    <a:pt x="1855527" y="459187"/>
                  </a:lnTo>
                  <a:lnTo>
                    <a:pt x="1884719" y="461700"/>
                  </a:lnTo>
                  <a:lnTo>
                    <a:pt x="1913704" y="464433"/>
                  </a:lnTo>
                  <a:lnTo>
                    <a:pt x="1942553" y="467314"/>
                  </a:lnTo>
                  <a:lnTo>
                    <a:pt x="1971311" y="470293"/>
                  </a:lnTo>
                  <a:lnTo>
                    <a:pt x="2000007" y="472279"/>
                  </a:lnTo>
                  <a:lnTo>
                    <a:pt x="2028663" y="473602"/>
                  </a:lnTo>
                  <a:lnTo>
                    <a:pt x="2057292" y="474485"/>
                  </a:lnTo>
                  <a:lnTo>
                    <a:pt x="2085903" y="476131"/>
                  </a:lnTo>
                  <a:lnTo>
                    <a:pt x="2114502" y="478288"/>
                  </a:lnTo>
                  <a:lnTo>
                    <a:pt x="2143093" y="480783"/>
                  </a:lnTo>
                  <a:lnTo>
                    <a:pt x="2172737" y="483506"/>
                  </a:lnTo>
                  <a:lnTo>
                    <a:pt x="2203083" y="486378"/>
                  </a:lnTo>
                  <a:lnTo>
                    <a:pt x="2233897" y="489352"/>
                  </a:lnTo>
                  <a:lnTo>
                    <a:pt x="2263965" y="491335"/>
                  </a:lnTo>
                  <a:lnTo>
                    <a:pt x="2293535" y="492657"/>
                  </a:lnTo>
                  <a:lnTo>
                    <a:pt x="2322773" y="493538"/>
                  </a:lnTo>
                  <a:lnTo>
                    <a:pt x="2351791" y="495183"/>
                  </a:lnTo>
                  <a:lnTo>
                    <a:pt x="2380661" y="497339"/>
                  </a:lnTo>
                  <a:lnTo>
                    <a:pt x="2409432" y="499834"/>
                  </a:lnTo>
                  <a:lnTo>
                    <a:pt x="2439196" y="501498"/>
                  </a:lnTo>
                  <a:lnTo>
                    <a:pt x="2469623" y="502607"/>
                  </a:lnTo>
                  <a:lnTo>
                    <a:pt x="2500490" y="503346"/>
                  </a:lnTo>
                  <a:lnTo>
                    <a:pt x="2530593" y="504898"/>
                  </a:lnTo>
                  <a:lnTo>
                    <a:pt x="2560187" y="506990"/>
                  </a:lnTo>
                  <a:lnTo>
                    <a:pt x="2589441" y="509444"/>
                  </a:lnTo>
                  <a:lnTo>
                    <a:pt x="2617411" y="511079"/>
                  </a:lnTo>
                  <a:lnTo>
                    <a:pt x="2644524" y="512170"/>
                  </a:lnTo>
                  <a:lnTo>
                    <a:pt x="2671066" y="512896"/>
                  </a:lnTo>
                  <a:lnTo>
                    <a:pt x="2698286" y="513381"/>
                  </a:lnTo>
                  <a:lnTo>
                    <a:pt x="2725958" y="513704"/>
                  </a:lnTo>
                  <a:lnTo>
                    <a:pt x="2753930" y="513919"/>
                  </a:lnTo>
                  <a:lnTo>
                    <a:pt x="2781045" y="515121"/>
                  </a:lnTo>
                  <a:lnTo>
                    <a:pt x="2807588" y="516981"/>
                  </a:lnTo>
                  <a:lnTo>
                    <a:pt x="2833751" y="519279"/>
                  </a:lnTo>
                  <a:lnTo>
                    <a:pt x="2858601" y="520811"/>
                  </a:lnTo>
                  <a:lnTo>
                    <a:pt x="2905967" y="522513"/>
                  </a:lnTo>
                  <a:lnTo>
                    <a:pt x="2930028" y="522967"/>
                  </a:lnTo>
                  <a:lnTo>
                    <a:pt x="2954535" y="523270"/>
                  </a:lnTo>
                  <a:lnTo>
                    <a:pt x="2979341" y="523472"/>
                  </a:lnTo>
                  <a:lnTo>
                    <a:pt x="3026656" y="523696"/>
                  </a:lnTo>
                  <a:lnTo>
                    <a:pt x="3072381" y="523795"/>
                  </a:lnTo>
                  <a:lnTo>
                    <a:pt x="3117397" y="523839"/>
                  </a:lnTo>
                  <a:lnTo>
                    <a:pt x="3159276" y="521037"/>
                  </a:lnTo>
                  <a:lnTo>
                    <a:pt x="3199057" y="517322"/>
                  </a:lnTo>
                  <a:lnTo>
                    <a:pt x="3237903" y="515671"/>
                  </a:lnTo>
                  <a:lnTo>
                    <a:pt x="3276334" y="512115"/>
                  </a:lnTo>
                  <a:lnTo>
                    <a:pt x="3314582" y="507007"/>
                  </a:lnTo>
                  <a:lnTo>
                    <a:pt x="3352747" y="501209"/>
                  </a:lnTo>
                  <a:lnTo>
                    <a:pt x="3388055" y="495104"/>
                  </a:lnTo>
                  <a:lnTo>
                    <a:pt x="3421385" y="488862"/>
                  </a:lnTo>
                  <a:lnTo>
                    <a:pt x="3453838" y="482561"/>
                  </a:lnTo>
                  <a:lnTo>
                    <a:pt x="3485900" y="473410"/>
                  </a:lnTo>
                  <a:lnTo>
                    <a:pt x="3530879" y="459180"/>
                  </a:lnTo>
                  <a:lnTo>
                    <a:pt x="3568195" y="445439"/>
                  </a:lnTo>
                  <a:lnTo>
                    <a:pt x="3614304" y="421833"/>
                  </a:lnTo>
                  <a:lnTo>
                    <a:pt x="3656574" y="403334"/>
                  </a:lnTo>
                  <a:lnTo>
                    <a:pt x="3700033" y="374246"/>
                  </a:lnTo>
                  <a:lnTo>
                    <a:pt x="3743896" y="338130"/>
                  </a:lnTo>
                  <a:lnTo>
                    <a:pt x="3784479" y="310522"/>
                  </a:lnTo>
                  <a:lnTo>
                    <a:pt x="3824396" y="279317"/>
                  </a:lnTo>
                  <a:lnTo>
                    <a:pt x="3855645" y="233092"/>
                  </a:lnTo>
                  <a:lnTo>
                    <a:pt x="3884454" y="185590"/>
                  </a:lnTo>
                  <a:lnTo>
                    <a:pt x="3907424" y="146945"/>
                  </a:lnTo>
                  <a:lnTo>
                    <a:pt x="3936228" y="103390"/>
                  </a:lnTo>
                  <a:lnTo>
                    <a:pt x="3964991" y="57255"/>
                  </a:lnTo>
                  <a:lnTo>
                    <a:pt x="40100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9" name="SMARTInkShape-3548"/>
            <p:cNvSpPr/>
            <p:nvPr/>
          </p:nvSpPr>
          <p:spPr>
            <a:xfrm>
              <a:off x="6600825" y="5172075"/>
              <a:ext cx="103492" cy="104776"/>
            </a:xfrm>
            <a:custGeom>
              <a:avLst/>
              <a:gdLst/>
              <a:ahLst/>
              <a:cxnLst/>
              <a:rect l="0" t="0" r="0" b="0"/>
              <a:pathLst>
                <a:path w="103492" h="104776">
                  <a:moveTo>
                    <a:pt x="0" y="0"/>
                  </a:moveTo>
                  <a:lnTo>
                    <a:pt x="1059" y="21754"/>
                  </a:lnTo>
                  <a:lnTo>
                    <a:pt x="18900" y="66343"/>
                  </a:lnTo>
                  <a:lnTo>
                    <a:pt x="24062" y="61520"/>
                  </a:lnTo>
                  <a:lnTo>
                    <a:pt x="26569" y="56270"/>
                  </a:lnTo>
                  <a:lnTo>
                    <a:pt x="33235" y="34163"/>
                  </a:lnTo>
                  <a:lnTo>
                    <a:pt x="41582" y="22945"/>
                  </a:lnTo>
                  <a:lnTo>
                    <a:pt x="52348" y="15489"/>
                  </a:lnTo>
                  <a:lnTo>
                    <a:pt x="73683" y="10703"/>
                  </a:lnTo>
                  <a:lnTo>
                    <a:pt x="77697" y="10310"/>
                  </a:lnTo>
                  <a:lnTo>
                    <a:pt x="81431" y="12166"/>
                  </a:lnTo>
                  <a:lnTo>
                    <a:pt x="88402" y="19871"/>
                  </a:lnTo>
                  <a:lnTo>
                    <a:pt x="100443" y="41006"/>
                  </a:lnTo>
                  <a:lnTo>
                    <a:pt x="103491" y="55071"/>
                  </a:lnTo>
                  <a:lnTo>
                    <a:pt x="103336" y="77348"/>
                  </a:lnTo>
                  <a:lnTo>
                    <a:pt x="95250"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0" name="SMARTInkShape-3549"/>
            <p:cNvSpPr/>
            <p:nvPr/>
          </p:nvSpPr>
          <p:spPr>
            <a:xfrm>
              <a:off x="6097148" y="4906427"/>
              <a:ext cx="160778" cy="341849"/>
            </a:xfrm>
            <a:custGeom>
              <a:avLst/>
              <a:gdLst/>
              <a:ahLst/>
              <a:cxnLst/>
              <a:rect l="0" t="0" r="0" b="0"/>
              <a:pathLst>
                <a:path w="160778" h="341849">
                  <a:moveTo>
                    <a:pt x="113152" y="237073"/>
                  </a:moveTo>
                  <a:lnTo>
                    <a:pt x="70337" y="237073"/>
                  </a:lnTo>
                  <a:lnTo>
                    <a:pt x="46138" y="238131"/>
                  </a:lnTo>
                  <a:lnTo>
                    <a:pt x="11926" y="250330"/>
                  </a:lnTo>
                  <a:lnTo>
                    <a:pt x="7569" y="254378"/>
                  </a:lnTo>
                  <a:lnTo>
                    <a:pt x="2725" y="264519"/>
                  </a:lnTo>
                  <a:lnTo>
                    <a:pt x="0" y="287185"/>
                  </a:lnTo>
                  <a:lnTo>
                    <a:pt x="2185" y="299210"/>
                  </a:lnTo>
                  <a:lnTo>
                    <a:pt x="4249" y="303898"/>
                  </a:lnTo>
                  <a:lnTo>
                    <a:pt x="12187" y="311928"/>
                  </a:lnTo>
                  <a:lnTo>
                    <a:pt x="17266" y="315551"/>
                  </a:lnTo>
                  <a:lnTo>
                    <a:pt x="39586" y="320651"/>
                  </a:lnTo>
                  <a:lnTo>
                    <a:pt x="56194" y="322162"/>
                  </a:lnTo>
                  <a:lnTo>
                    <a:pt x="77932" y="312496"/>
                  </a:lnTo>
                  <a:lnTo>
                    <a:pt x="92559" y="293525"/>
                  </a:lnTo>
                  <a:lnTo>
                    <a:pt x="104000" y="269571"/>
                  </a:lnTo>
                  <a:lnTo>
                    <a:pt x="114167" y="228323"/>
                  </a:lnTo>
                  <a:lnTo>
                    <a:pt x="120996" y="184545"/>
                  </a:lnTo>
                  <a:lnTo>
                    <a:pt x="127236" y="147661"/>
                  </a:lnTo>
                  <a:lnTo>
                    <a:pt x="130731" y="109921"/>
                  </a:lnTo>
                  <a:lnTo>
                    <a:pt x="125364" y="66847"/>
                  </a:lnTo>
                  <a:lnTo>
                    <a:pt x="121855" y="22731"/>
                  </a:lnTo>
                  <a:lnTo>
                    <a:pt x="113553" y="0"/>
                  </a:lnTo>
                  <a:lnTo>
                    <a:pt x="113271" y="4316"/>
                  </a:lnTo>
                  <a:lnTo>
                    <a:pt x="122860" y="51482"/>
                  </a:lnTo>
                  <a:lnTo>
                    <a:pt x="130043" y="92972"/>
                  </a:lnTo>
                  <a:lnTo>
                    <a:pt x="136832" y="132055"/>
                  </a:lnTo>
                  <a:lnTo>
                    <a:pt x="140277" y="165858"/>
                  </a:lnTo>
                  <a:lnTo>
                    <a:pt x="143905" y="198719"/>
                  </a:lnTo>
                  <a:lnTo>
                    <a:pt x="147986" y="233785"/>
                  </a:lnTo>
                  <a:lnTo>
                    <a:pt x="151343" y="273493"/>
                  </a:lnTo>
                  <a:lnTo>
                    <a:pt x="157511" y="313599"/>
                  </a:lnTo>
                  <a:lnTo>
                    <a:pt x="160777" y="34184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1" name="SMARTInkShape-3550"/>
            <p:cNvSpPr/>
            <p:nvPr/>
          </p:nvSpPr>
          <p:spPr>
            <a:xfrm>
              <a:off x="7648575" y="5191125"/>
              <a:ext cx="1" cy="56574"/>
            </a:xfrm>
            <a:custGeom>
              <a:avLst/>
              <a:gdLst/>
              <a:ahLst/>
              <a:cxnLst/>
              <a:rect l="0" t="0" r="0" b="0"/>
              <a:pathLst>
                <a:path w="1" h="56574">
                  <a:moveTo>
                    <a:pt x="0" y="19050"/>
                  </a:moveTo>
                  <a:lnTo>
                    <a:pt x="0" y="56573"/>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2" name="SMARTInkShape-3551"/>
            <p:cNvSpPr/>
            <p:nvPr/>
          </p:nvSpPr>
          <p:spPr>
            <a:xfrm>
              <a:off x="7191375" y="4944176"/>
              <a:ext cx="304801" cy="342200"/>
            </a:xfrm>
            <a:custGeom>
              <a:avLst/>
              <a:gdLst/>
              <a:ahLst/>
              <a:cxnLst/>
              <a:rect l="0" t="0" r="0" b="0"/>
              <a:pathLst>
                <a:path w="304801" h="342200">
                  <a:moveTo>
                    <a:pt x="0" y="180274"/>
                  </a:moveTo>
                  <a:lnTo>
                    <a:pt x="0" y="175218"/>
                  </a:lnTo>
                  <a:lnTo>
                    <a:pt x="2822" y="169913"/>
                  </a:lnTo>
                  <a:lnTo>
                    <a:pt x="8663" y="164027"/>
                  </a:lnTo>
                  <a:lnTo>
                    <a:pt x="55907" y="138771"/>
                  </a:lnTo>
                  <a:lnTo>
                    <a:pt x="92182" y="120884"/>
                  </a:lnTo>
                  <a:lnTo>
                    <a:pt x="116213" y="106233"/>
                  </a:lnTo>
                  <a:lnTo>
                    <a:pt x="157835" y="81688"/>
                  </a:lnTo>
                  <a:lnTo>
                    <a:pt x="196042" y="48381"/>
                  </a:lnTo>
                  <a:lnTo>
                    <a:pt x="212827" y="20671"/>
                  </a:lnTo>
                  <a:lnTo>
                    <a:pt x="213852" y="15664"/>
                  </a:lnTo>
                  <a:lnTo>
                    <a:pt x="213477" y="11267"/>
                  </a:lnTo>
                  <a:lnTo>
                    <a:pt x="209779" y="0"/>
                  </a:lnTo>
                  <a:lnTo>
                    <a:pt x="204561" y="4563"/>
                  </a:lnTo>
                  <a:lnTo>
                    <a:pt x="194376" y="43888"/>
                  </a:lnTo>
                  <a:lnTo>
                    <a:pt x="191648" y="78833"/>
                  </a:lnTo>
                  <a:lnTo>
                    <a:pt x="191010" y="114375"/>
                  </a:lnTo>
                  <a:lnTo>
                    <a:pt x="193549" y="152044"/>
                  </a:lnTo>
                  <a:lnTo>
                    <a:pt x="198107" y="197662"/>
                  </a:lnTo>
                  <a:lnTo>
                    <a:pt x="199646" y="242152"/>
                  </a:lnTo>
                  <a:lnTo>
                    <a:pt x="208645" y="288434"/>
                  </a:lnTo>
                  <a:lnTo>
                    <a:pt x="209148" y="291845"/>
                  </a:lnTo>
                  <a:lnTo>
                    <a:pt x="210529" y="279885"/>
                  </a:lnTo>
                  <a:lnTo>
                    <a:pt x="225789" y="237998"/>
                  </a:lnTo>
                  <a:lnTo>
                    <a:pt x="238198" y="205083"/>
                  </a:lnTo>
                  <a:lnTo>
                    <a:pt x="245783" y="192818"/>
                  </a:lnTo>
                  <a:lnTo>
                    <a:pt x="247463" y="191812"/>
                  </a:lnTo>
                  <a:lnTo>
                    <a:pt x="252154" y="190693"/>
                  </a:lnTo>
                  <a:lnTo>
                    <a:pt x="254885" y="191454"/>
                  </a:lnTo>
                  <a:lnTo>
                    <a:pt x="266875" y="200278"/>
                  </a:lnTo>
                  <a:lnTo>
                    <a:pt x="269991" y="203135"/>
                  </a:lnTo>
                  <a:lnTo>
                    <a:pt x="279435" y="222326"/>
                  </a:lnTo>
                  <a:lnTo>
                    <a:pt x="291049" y="264859"/>
                  </a:lnTo>
                  <a:lnTo>
                    <a:pt x="304800" y="34219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3" name="SMARTInkShape-3552"/>
            <p:cNvSpPr/>
            <p:nvPr/>
          </p:nvSpPr>
          <p:spPr>
            <a:xfrm>
              <a:off x="7553325" y="5172075"/>
              <a:ext cx="19051" cy="76201"/>
            </a:xfrm>
            <a:custGeom>
              <a:avLst/>
              <a:gdLst/>
              <a:ahLst/>
              <a:cxnLst/>
              <a:rect l="0" t="0" r="0" b="0"/>
              <a:pathLst>
                <a:path w="19051" h="76201">
                  <a:moveTo>
                    <a:pt x="0" y="0"/>
                  </a:moveTo>
                  <a:lnTo>
                    <a:pt x="5057" y="0"/>
                  </a:lnTo>
                  <a:lnTo>
                    <a:pt x="6546" y="1058"/>
                  </a:lnTo>
                  <a:lnTo>
                    <a:pt x="7539" y="2822"/>
                  </a:lnTo>
                  <a:lnTo>
                    <a:pt x="19050" y="76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4" name="SMARTInkShape-3553"/>
            <p:cNvSpPr/>
            <p:nvPr/>
          </p:nvSpPr>
          <p:spPr>
            <a:xfrm>
              <a:off x="5591175" y="4638675"/>
              <a:ext cx="349140" cy="438151"/>
            </a:xfrm>
            <a:custGeom>
              <a:avLst/>
              <a:gdLst/>
              <a:ahLst/>
              <a:cxnLst/>
              <a:rect l="0" t="0" r="0" b="0"/>
              <a:pathLst>
                <a:path w="349140" h="438151">
                  <a:moveTo>
                    <a:pt x="0" y="0"/>
                  </a:moveTo>
                  <a:lnTo>
                    <a:pt x="2822" y="43256"/>
                  </a:lnTo>
                  <a:lnTo>
                    <a:pt x="8201" y="84862"/>
                  </a:lnTo>
                  <a:lnTo>
                    <a:pt x="9133" y="129214"/>
                  </a:lnTo>
                  <a:lnTo>
                    <a:pt x="9351" y="164320"/>
                  </a:lnTo>
                  <a:lnTo>
                    <a:pt x="9447" y="200031"/>
                  </a:lnTo>
                  <a:lnTo>
                    <a:pt x="10561" y="246711"/>
                  </a:lnTo>
                  <a:lnTo>
                    <a:pt x="19881" y="285878"/>
                  </a:lnTo>
                  <a:lnTo>
                    <a:pt x="31914" y="318819"/>
                  </a:lnTo>
                  <a:lnTo>
                    <a:pt x="49462" y="332550"/>
                  </a:lnTo>
                  <a:lnTo>
                    <a:pt x="89091" y="352181"/>
                  </a:lnTo>
                  <a:lnTo>
                    <a:pt x="128703" y="368581"/>
                  </a:lnTo>
                  <a:lnTo>
                    <a:pt x="170532" y="383603"/>
                  </a:lnTo>
                  <a:lnTo>
                    <a:pt x="205998" y="390216"/>
                  </a:lnTo>
                  <a:lnTo>
                    <a:pt x="250125" y="397724"/>
                  </a:lnTo>
                  <a:lnTo>
                    <a:pt x="295568" y="406921"/>
                  </a:lnTo>
                  <a:lnTo>
                    <a:pt x="320733" y="409051"/>
                  </a:lnTo>
                  <a:lnTo>
                    <a:pt x="330578" y="406520"/>
                  </a:lnTo>
                  <a:lnTo>
                    <a:pt x="334685" y="404363"/>
                  </a:lnTo>
                  <a:lnTo>
                    <a:pt x="337424" y="401867"/>
                  </a:lnTo>
                  <a:lnTo>
                    <a:pt x="340466" y="396271"/>
                  </a:lnTo>
                  <a:lnTo>
                    <a:pt x="342179" y="382115"/>
                  </a:lnTo>
                  <a:lnTo>
                    <a:pt x="337630" y="364514"/>
                  </a:lnTo>
                  <a:lnTo>
                    <a:pt x="312289" y="332028"/>
                  </a:lnTo>
                  <a:lnTo>
                    <a:pt x="286040" y="314504"/>
                  </a:lnTo>
                  <a:lnTo>
                    <a:pt x="301016" y="323023"/>
                  </a:lnTo>
                  <a:lnTo>
                    <a:pt x="344908" y="359605"/>
                  </a:lnTo>
                  <a:lnTo>
                    <a:pt x="349084" y="370081"/>
                  </a:lnTo>
                  <a:lnTo>
                    <a:pt x="349139" y="374778"/>
                  </a:lnTo>
                  <a:lnTo>
                    <a:pt x="346378" y="382821"/>
                  </a:lnTo>
                  <a:lnTo>
                    <a:pt x="333818" y="398356"/>
                  </a:lnTo>
                  <a:lnTo>
                    <a:pt x="266700" y="438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5" name="SMARTInkShape-3554"/>
            <p:cNvSpPr/>
            <p:nvPr/>
          </p:nvSpPr>
          <p:spPr>
            <a:xfrm>
              <a:off x="8362950" y="5105400"/>
              <a:ext cx="38101" cy="295276"/>
            </a:xfrm>
            <a:custGeom>
              <a:avLst/>
              <a:gdLst/>
              <a:ahLst/>
              <a:cxnLst/>
              <a:rect l="0" t="0" r="0" b="0"/>
              <a:pathLst>
                <a:path w="38101" h="295276">
                  <a:moveTo>
                    <a:pt x="0" y="0"/>
                  </a:moveTo>
                  <a:lnTo>
                    <a:pt x="2822" y="45665"/>
                  </a:lnTo>
                  <a:lnTo>
                    <a:pt x="8201" y="87925"/>
                  </a:lnTo>
                  <a:lnTo>
                    <a:pt x="16890" y="133640"/>
                  </a:lnTo>
                  <a:lnTo>
                    <a:pt x="18410" y="170477"/>
                  </a:lnTo>
                  <a:lnTo>
                    <a:pt x="20882" y="201709"/>
                  </a:lnTo>
                  <a:lnTo>
                    <a:pt x="32058" y="240976"/>
                  </a:lnTo>
                  <a:lnTo>
                    <a:pt x="38100" y="2952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6" name="SMARTInkShape-3555"/>
            <p:cNvSpPr/>
            <p:nvPr/>
          </p:nvSpPr>
          <p:spPr>
            <a:xfrm>
              <a:off x="7219950" y="4933950"/>
              <a:ext cx="66676" cy="342901"/>
            </a:xfrm>
            <a:custGeom>
              <a:avLst/>
              <a:gdLst/>
              <a:ahLst/>
              <a:cxnLst/>
              <a:rect l="0" t="0" r="0" b="0"/>
              <a:pathLst>
                <a:path w="66676" h="342901">
                  <a:moveTo>
                    <a:pt x="0" y="0"/>
                  </a:moveTo>
                  <a:lnTo>
                    <a:pt x="5057" y="0"/>
                  </a:lnTo>
                  <a:lnTo>
                    <a:pt x="6546" y="1058"/>
                  </a:lnTo>
                  <a:lnTo>
                    <a:pt x="7539" y="2822"/>
                  </a:lnTo>
                  <a:lnTo>
                    <a:pt x="16868" y="42235"/>
                  </a:lnTo>
                  <a:lnTo>
                    <a:pt x="22667" y="77332"/>
                  </a:lnTo>
                  <a:lnTo>
                    <a:pt x="31881" y="123573"/>
                  </a:lnTo>
                  <a:lnTo>
                    <a:pt x="36257" y="164084"/>
                  </a:lnTo>
                  <a:lnTo>
                    <a:pt x="42610" y="202898"/>
                  </a:lnTo>
                  <a:lnTo>
                    <a:pt x="48219" y="236933"/>
                  </a:lnTo>
                  <a:lnTo>
                    <a:pt x="54239" y="273579"/>
                  </a:lnTo>
                  <a:lnTo>
                    <a:pt x="66675"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SMARTInkShape-3556"/>
            <p:cNvSpPr/>
            <p:nvPr/>
          </p:nvSpPr>
          <p:spPr>
            <a:xfrm>
              <a:off x="6353175" y="5153025"/>
              <a:ext cx="120044" cy="89454"/>
            </a:xfrm>
            <a:custGeom>
              <a:avLst/>
              <a:gdLst/>
              <a:ahLst/>
              <a:cxnLst/>
              <a:rect l="0" t="0" r="0" b="0"/>
              <a:pathLst>
                <a:path w="120044" h="89454">
                  <a:moveTo>
                    <a:pt x="19050" y="47625"/>
                  </a:moveTo>
                  <a:lnTo>
                    <a:pt x="19050" y="52682"/>
                  </a:lnTo>
                  <a:lnTo>
                    <a:pt x="24107" y="65939"/>
                  </a:lnTo>
                  <a:lnTo>
                    <a:pt x="32307" y="78216"/>
                  </a:lnTo>
                  <a:lnTo>
                    <a:pt x="51553" y="88557"/>
                  </a:lnTo>
                  <a:lnTo>
                    <a:pt x="65599" y="89453"/>
                  </a:lnTo>
                  <a:lnTo>
                    <a:pt x="98284" y="84099"/>
                  </a:lnTo>
                  <a:lnTo>
                    <a:pt x="111062" y="75829"/>
                  </a:lnTo>
                  <a:lnTo>
                    <a:pt x="118152" y="67922"/>
                  </a:lnTo>
                  <a:lnTo>
                    <a:pt x="120043" y="64332"/>
                  </a:lnTo>
                  <a:lnTo>
                    <a:pt x="119322" y="51875"/>
                  </a:lnTo>
                  <a:lnTo>
                    <a:pt x="117648" y="44108"/>
                  </a:lnTo>
                  <a:lnTo>
                    <a:pt x="110144" y="32656"/>
                  </a:lnTo>
                  <a:lnTo>
                    <a:pt x="88374" y="17437"/>
                  </a:lnTo>
                  <a:lnTo>
                    <a:pt x="77966" y="11625"/>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8" name="SMARTInkShape-3557"/>
            <p:cNvSpPr/>
            <p:nvPr/>
          </p:nvSpPr>
          <p:spPr>
            <a:xfrm>
              <a:off x="8372475" y="5068522"/>
              <a:ext cx="257176" cy="303579"/>
            </a:xfrm>
            <a:custGeom>
              <a:avLst/>
              <a:gdLst/>
              <a:ahLst/>
              <a:cxnLst/>
              <a:rect l="0" t="0" r="0" b="0"/>
              <a:pathLst>
                <a:path w="257176" h="303579">
                  <a:moveTo>
                    <a:pt x="0" y="17828"/>
                  </a:moveTo>
                  <a:lnTo>
                    <a:pt x="0" y="22885"/>
                  </a:lnTo>
                  <a:lnTo>
                    <a:pt x="2822" y="28189"/>
                  </a:lnTo>
                  <a:lnTo>
                    <a:pt x="37199" y="74738"/>
                  </a:lnTo>
                  <a:lnTo>
                    <a:pt x="65760" y="121746"/>
                  </a:lnTo>
                  <a:lnTo>
                    <a:pt x="88975" y="167332"/>
                  </a:lnTo>
                  <a:lnTo>
                    <a:pt x="107541" y="199297"/>
                  </a:lnTo>
                  <a:lnTo>
                    <a:pt x="114119" y="204314"/>
                  </a:lnTo>
                  <a:lnTo>
                    <a:pt x="117354" y="205652"/>
                  </a:lnTo>
                  <a:lnTo>
                    <a:pt x="120569" y="204427"/>
                  </a:lnTo>
                  <a:lnTo>
                    <a:pt x="126964" y="197422"/>
                  </a:lnTo>
                  <a:lnTo>
                    <a:pt x="136514" y="176522"/>
                  </a:lnTo>
                  <a:lnTo>
                    <a:pt x="144859" y="131702"/>
                  </a:lnTo>
                  <a:lnTo>
                    <a:pt x="152465" y="88876"/>
                  </a:lnTo>
                  <a:lnTo>
                    <a:pt x="159742" y="43073"/>
                  </a:lnTo>
                  <a:lnTo>
                    <a:pt x="164100" y="19664"/>
                  </a:lnTo>
                  <a:lnTo>
                    <a:pt x="169242" y="8060"/>
                  </a:lnTo>
                  <a:lnTo>
                    <a:pt x="179221" y="0"/>
                  </a:lnTo>
                  <a:lnTo>
                    <a:pt x="179805" y="651"/>
                  </a:lnTo>
                  <a:lnTo>
                    <a:pt x="194187" y="47715"/>
                  </a:lnTo>
                  <a:lnTo>
                    <a:pt x="199256" y="91379"/>
                  </a:lnTo>
                  <a:lnTo>
                    <a:pt x="207528" y="134092"/>
                  </a:lnTo>
                  <a:lnTo>
                    <a:pt x="216241" y="170692"/>
                  </a:lnTo>
                  <a:lnTo>
                    <a:pt x="225527" y="216579"/>
                  </a:lnTo>
                  <a:lnTo>
                    <a:pt x="238145" y="258837"/>
                  </a:lnTo>
                  <a:lnTo>
                    <a:pt x="257175" y="30357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9" name="SMARTInkShape-3558"/>
            <p:cNvSpPr/>
            <p:nvPr/>
          </p:nvSpPr>
          <p:spPr>
            <a:xfrm>
              <a:off x="6858000" y="5114925"/>
              <a:ext cx="123826" cy="1"/>
            </a:xfrm>
            <a:custGeom>
              <a:avLst/>
              <a:gdLst/>
              <a:ahLst/>
              <a:cxnLst/>
              <a:rect l="0" t="0" r="0" b="0"/>
              <a:pathLst>
                <a:path w="123826" h="1">
                  <a:moveTo>
                    <a:pt x="0" y="0"/>
                  </a:moveTo>
                  <a:lnTo>
                    <a:pt x="33409" y="0"/>
                  </a:lnTo>
                  <a:lnTo>
                    <a:pt x="77632" y="0"/>
                  </a:lnTo>
                  <a:lnTo>
                    <a:pt x="1238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0" name="SMARTInkShape-3559"/>
            <p:cNvSpPr/>
            <p:nvPr/>
          </p:nvSpPr>
          <p:spPr>
            <a:xfrm>
              <a:off x="6924675" y="5000625"/>
              <a:ext cx="57151" cy="304801"/>
            </a:xfrm>
            <a:custGeom>
              <a:avLst/>
              <a:gdLst/>
              <a:ahLst/>
              <a:cxnLst/>
              <a:rect l="0" t="0" r="0" b="0"/>
              <a:pathLst>
                <a:path w="57151" h="304801">
                  <a:moveTo>
                    <a:pt x="0" y="0"/>
                  </a:moveTo>
                  <a:lnTo>
                    <a:pt x="2822" y="40020"/>
                  </a:lnTo>
                  <a:lnTo>
                    <a:pt x="10361" y="78532"/>
                  </a:lnTo>
                  <a:lnTo>
                    <a:pt x="19298" y="125575"/>
                  </a:lnTo>
                  <a:lnTo>
                    <a:pt x="25826" y="162444"/>
                  </a:lnTo>
                  <a:lnTo>
                    <a:pt x="33089" y="207771"/>
                  </a:lnTo>
                  <a:lnTo>
                    <a:pt x="43656" y="247299"/>
                  </a:lnTo>
                  <a:lnTo>
                    <a:pt x="57150" y="3048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1" name="SMARTInkShape-3560"/>
            <p:cNvSpPr/>
            <p:nvPr/>
          </p:nvSpPr>
          <p:spPr>
            <a:xfrm>
              <a:off x="6792649" y="5191125"/>
              <a:ext cx="51160" cy="47359"/>
            </a:xfrm>
            <a:custGeom>
              <a:avLst/>
              <a:gdLst/>
              <a:ahLst/>
              <a:cxnLst/>
              <a:rect l="0" t="0" r="0" b="0"/>
              <a:pathLst>
                <a:path w="51160" h="47359">
                  <a:moveTo>
                    <a:pt x="8201" y="19050"/>
                  </a:moveTo>
                  <a:lnTo>
                    <a:pt x="3145" y="19050"/>
                  </a:lnTo>
                  <a:lnTo>
                    <a:pt x="1655" y="20108"/>
                  </a:lnTo>
                  <a:lnTo>
                    <a:pt x="662" y="21872"/>
                  </a:lnTo>
                  <a:lnTo>
                    <a:pt x="0" y="24107"/>
                  </a:lnTo>
                  <a:lnTo>
                    <a:pt x="4125" y="37364"/>
                  </a:lnTo>
                  <a:lnTo>
                    <a:pt x="6542" y="40784"/>
                  </a:lnTo>
                  <a:lnTo>
                    <a:pt x="12050" y="44584"/>
                  </a:lnTo>
                  <a:lnTo>
                    <a:pt x="21101" y="46724"/>
                  </a:lnTo>
                  <a:lnTo>
                    <a:pt x="35542" y="47358"/>
                  </a:lnTo>
                  <a:lnTo>
                    <a:pt x="39128" y="46389"/>
                  </a:lnTo>
                  <a:lnTo>
                    <a:pt x="41518" y="44684"/>
                  </a:lnTo>
                  <a:lnTo>
                    <a:pt x="43113" y="42489"/>
                  </a:lnTo>
                  <a:lnTo>
                    <a:pt x="45234" y="41027"/>
                  </a:lnTo>
                  <a:lnTo>
                    <a:pt x="50413" y="39401"/>
                  </a:lnTo>
                  <a:lnTo>
                    <a:pt x="51159" y="37909"/>
                  </a:lnTo>
                  <a:lnTo>
                    <a:pt x="50598" y="35856"/>
                  </a:lnTo>
                  <a:lnTo>
                    <a:pt x="39263" y="16442"/>
                  </a:lnTo>
                  <a:lnTo>
                    <a:pt x="820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2" name="SMARTInkShape-3561"/>
            <p:cNvSpPr/>
            <p:nvPr/>
          </p:nvSpPr>
          <p:spPr>
            <a:xfrm>
              <a:off x="7810500" y="4953000"/>
              <a:ext cx="190501" cy="342901"/>
            </a:xfrm>
            <a:custGeom>
              <a:avLst/>
              <a:gdLst/>
              <a:ahLst/>
              <a:cxnLst/>
              <a:rect l="0" t="0" r="0" b="0"/>
              <a:pathLst>
                <a:path w="190501" h="342901">
                  <a:moveTo>
                    <a:pt x="0" y="0"/>
                  </a:moveTo>
                  <a:lnTo>
                    <a:pt x="5057" y="5057"/>
                  </a:lnTo>
                  <a:lnTo>
                    <a:pt x="19298" y="47559"/>
                  </a:lnTo>
                  <a:lnTo>
                    <a:pt x="31800" y="85712"/>
                  </a:lnTo>
                  <a:lnTo>
                    <a:pt x="36233" y="119352"/>
                  </a:lnTo>
                  <a:lnTo>
                    <a:pt x="37271" y="152176"/>
                  </a:lnTo>
                  <a:lnTo>
                    <a:pt x="37731" y="187227"/>
                  </a:lnTo>
                  <a:lnTo>
                    <a:pt x="37991" y="226925"/>
                  </a:lnTo>
                  <a:lnTo>
                    <a:pt x="38067" y="270201"/>
                  </a:lnTo>
                  <a:lnTo>
                    <a:pt x="39149" y="307131"/>
                  </a:lnTo>
                  <a:lnTo>
                    <a:pt x="46299" y="334767"/>
                  </a:lnTo>
                  <a:lnTo>
                    <a:pt x="47800" y="336420"/>
                  </a:lnTo>
                  <a:lnTo>
                    <a:pt x="49858" y="336462"/>
                  </a:lnTo>
                  <a:lnTo>
                    <a:pt x="52288" y="335434"/>
                  </a:lnTo>
                  <a:lnTo>
                    <a:pt x="83238" y="307041"/>
                  </a:lnTo>
                  <a:lnTo>
                    <a:pt x="109145" y="268240"/>
                  </a:lnTo>
                  <a:lnTo>
                    <a:pt x="142863" y="229391"/>
                  </a:lnTo>
                  <a:lnTo>
                    <a:pt x="164743" y="217075"/>
                  </a:lnTo>
                  <a:lnTo>
                    <a:pt x="189685" y="209746"/>
                  </a:lnTo>
                  <a:lnTo>
                    <a:pt x="176188" y="216134"/>
                  </a:lnTo>
                  <a:lnTo>
                    <a:pt x="133958" y="225363"/>
                  </a:lnTo>
                  <a:lnTo>
                    <a:pt x="90862" y="233230"/>
                  </a:lnTo>
                  <a:lnTo>
                    <a:pt x="82717" y="238772"/>
                  </a:lnTo>
                  <a:lnTo>
                    <a:pt x="80545" y="241731"/>
                  </a:lnTo>
                  <a:lnTo>
                    <a:pt x="80155" y="244763"/>
                  </a:lnTo>
                  <a:lnTo>
                    <a:pt x="82544" y="250953"/>
                  </a:lnTo>
                  <a:lnTo>
                    <a:pt x="107910" y="283189"/>
                  </a:lnTo>
                  <a:lnTo>
                    <a:pt x="147757" y="311858"/>
                  </a:lnTo>
                  <a:lnTo>
                    <a:pt x="190500"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3" name="SMARTInkShape-3562"/>
            <p:cNvSpPr/>
            <p:nvPr/>
          </p:nvSpPr>
          <p:spPr>
            <a:xfrm>
              <a:off x="7677150" y="5153025"/>
              <a:ext cx="57151" cy="133351"/>
            </a:xfrm>
            <a:custGeom>
              <a:avLst/>
              <a:gdLst/>
              <a:ahLst/>
              <a:cxnLst/>
              <a:rect l="0" t="0" r="0" b="0"/>
              <a:pathLst>
                <a:path w="57151" h="133351">
                  <a:moveTo>
                    <a:pt x="0" y="0"/>
                  </a:moveTo>
                  <a:lnTo>
                    <a:pt x="8201" y="0"/>
                  </a:lnTo>
                  <a:lnTo>
                    <a:pt x="19246" y="10113"/>
                  </a:lnTo>
                  <a:lnTo>
                    <a:pt x="37708" y="53673"/>
                  </a:lnTo>
                  <a:lnTo>
                    <a:pt x="52865" y="96046"/>
                  </a:lnTo>
                  <a:lnTo>
                    <a:pt x="57150"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4" name="SMARTInkShape-3563"/>
            <p:cNvSpPr/>
            <p:nvPr/>
          </p:nvSpPr>
          <p:spPr>
            <a:xfrm>
              <a:off x="8753475" y="5076825"/>
              <a:ext cx="57151" cy="342901"/>
            </a:xfrm>
            <a:custGeom>
              <a:avLst/>
              <a:gdLst/>
              <a:ahLst/>
              <a:cxnLst/>
              <a:rect l="0" t="0" r="0" b="0"/>
              <a:pathLst>
                <a:path w="57151" h="342901">
                  <a:moveTo>
                    <a:pt x="0" y="0"/>
                  </a:moveTo>
                  <a:lnTo>
                    <a:pt x="9133" y="0"/>
                  </a:lnTo>
                  <a:lnTo>
                    <a:pt x="17052" y="18384"/>
                  </a:lnTo>
                  <a:lnTo>
                    <a:pt x="25749" y="56365"/>
                  </a:lnTo>
                  <a:lnTo>
                    <a:pt x="31905" y="89610"/>
                  </a:lnTo>
                  <a:lnTo>
                    <a:pt x="36264" y="133914"/>
                  </a:lnTo>
                  <a:lnTo>
                    <a:pt x="40106" y="169230"/>
                  </a:lnTo>
                  <a:lnTo>
                    <a:pt x="44283" y="205389"/>
                  </a:lnTo>
                  <a:lnTo>
                    <a:pt x="46635" y="246770"/>
                  </a:lnTo>
                  <a:lnTo>
                    <a:pt x="47185" y="280067"/>
                  </a:lnTo>
                  <a:lnTo>
                    <a:pt x="54084" y="327196"/>
                  </a:lnTo>
                  <a:lnTo>
                    <a:pt x="57150"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5" name="SMARTInkShape-3564"/>
            <p:cNvSpPr/>
            <p:nvPr/>
          </p:nvSpPr>
          <p:spPr>
            <a:xfrm>
              <a:off x="8906176" y="5074755"/>
              <a:ext cx="285450" cy="287821"/>
            </a:xfrm>
            <a:custGeom>
              <a:avLst/>
              <a:gdLst/>
              <a:ahLst/>
              <a:cxnLst/>
              <a:rect l="0" t="0" r="0" b="0"/>
              <a:pathLst>
                <a:path w="285450" h="287821">
                  <a:moveTo>
                    <a:pt x="180674" y="116370"/>
                  </a:moveTo>
                  <a:lnTo>
                    <a:pt x="185731" y="116370"/>
                  </a:lnTo>
                  <a:lnTo>
                    <a:pt x="187220" y="114253"/>
                  </a:lnTo>
                  <a:lnTo>
                    <a:pt x="195255" y="92825"/>
                  </a:lnTo>
                  <a:lnTo>
                    <a:pt x="203029" y="75214"/>
                  </a:lnTo>
                  <a:lnTo>
                    <a:pt x="206348" y="44674"/>
                  </a:lnTo>
                  <a:lnTo>
                    <a:pt x="201099" y="26453"/>
                  </a:lnTo>
                  <a:lnTo>
                    <a:pt x="195749" y="14317"/>
                  </a:lnTo>
                  <a:lnTo>
                    <a:pt x="181377" y="4692"/>
                  </a:lnTo>
                  <a:lnTo>
                    <a:pt x="171617" y="642"/>
                  </a:lnTo>
                  <a:lnTo>
                    <a:pt x="132599" y="0"/>
                  </a:lnTo>
                  <a:lnTo>
                    <a:pt x="87217" y="9266"/>
                  </a:lnTo>
                  <a:lnTo>
                    <a:pt x="58438" y="19254"/>
                  </a:lnTo>
                  <a:lnTo>
                    <a:pt x="11261" y="57544"/>
                  </a:lnTo>
                  <a:lnTo>
                    <a:pt x="4837" y="69411"/>
                  </a:lnTo>
                  <a:lnTo>
                    <a:pt x="1221" y="93637"/>
                  </a:lnTo>
                  <a:lnTo>
                    <a:pt x="0" y="129636"/>
                  </a:lnTo>
                  <a:lnTo>
                    <a:pt x="14957" y="160636"/>
                  </a:lnTo>
                  <a:lnTo>
                    <a:pt x="53620" y="207593"/>
                  </a:lnTo>
                  <a:lnTo>
                    <a:pt x="86667" y="232618"/>
                  </a:lnTo>
                  <a:lnTo>
                    <a:pt x="133213" y="252315"/>
                  </a:lnTo>
                  <a:lnTo>
                    <a:pt x="177727" y="265481"/>
                  </a:lnTo>
                  <a:lnTo>
                    <a:pt x="218192" y="278273"/>
                  </a:lnTo>
                  <a:lnTo>
                    <a:pt x="285449" y="28782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32561914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Oligopsony and Monopsonistic Competition</a:t>
            </a:r>
          </a:p>
        </p:txBody>
      </p:sp>
      <p:sp>
        <p:nvSpPr>
          <p:cNvPr id="3" name="Content Placeholder 2"/>
          <p:cNvSpPr>
            <a:spLocks noGrp="1"/>
          </p:cNvSpPr>
          <p:nvPr>
            <p:ph idx="1"/>
          </p:nvPr>
        </p:nvSpPr>
        <p:spPr/>
        <p:txBody>
          <a:bodyPr/>
          <a:lstStyle/>
          <a:p>
            <a:pPr>
              <a:buFontTx/>
              <a:buChar char="-"/>
            </a:pPr>
            <a:r>
              <a:rPr lang="en-US" dirty="0"/>
              <a:t>Oligopsony: Few buyers instead one </a:t>
            </a:r>
            <a:r>
              <a:rPr lang="en-US" dirty="0" err="1"/>
              <a:t>one</a:t>
            </a:r>
            <a:r>
              <a:rPr lang="en-US" dirty="0"/>
              <a:t>.</a:t>
            </a:r>
          </a:p>
          <a:p>
            <a:pPr>
              <a:buFontTx/>
              <a:buChar char="-"/>
            </a:pPr>
            <a:endParaRPr lang="en-US" dirty="0"/>
          </a:p>
          <a:p>
            <a:pPr>
              <a:buFontTx/>
              <a:buChar char="-"/>
            </a:pPr>
            <a:r>
              <a:rPr lang="en-US" dirty="0"/>
              <a:t>Monopsonistic Competition: Several buyers but differentiated services. </a:t>
            </a:r>
          </a:p>
          <a:p>
            <a:pPr>
              <a:buFontTx/>
              <a:buChar char="-"/>
            </a:pPr>
            <a:endParaRPr lang="en-US"/>
          </a:p>
          <a:p>
            <a:pPr>
              <a:buFontTx/>
              <a:buChar char="-"/>
            </a:pPr>
            <a:endParaRPr lang="en-US" dirty="0"/>
          </a:p>
        </p:txBody>
      </p:sp>
    </p:spTree>
    <p:extLst>
      <p:ext uri="{BB962C8B-B14F-4D97-AF65-F5344CB8AC3E}">
        <p14:creationId xmlns:p14="http://schemas.microsoft.com/office/powerpoint/2010/main" val="379658227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Monopoly: Ceiling price</a:t>
            </a:r>
          </a:p>
        </p:txBody>
      </p:sp>
      <p:sp>
        <p:nvSpPr>
          <p:cNvPr id="3" name="Content Placeholder 2"/>
          <p:cNvSpPr>
            <a:spLocks noGrp="1"/>
          </p:cNvSpPr>
          <p:nvPr>
            <p:ph idx="1"/>
          </p:nvPr>
        </p:nvSpPr>
        <p:spPr/>
        <p:txBody>
          <a:bodyPr/>
          <a:lstStyle/>
          <a:p>
            <a:pPr>
              <a:buFontTx/>
              <a:buChar char="-"/>
            </a:pPr>
            <a:r>
              <a:rPr lang="en-US" dirty="0">
                <a:sym typeface="Wingdings" panose="05000000000000000000" pitchFamily="2" charset="2"/>
              </a:rPr>
              <a:t>Federal regulations force lower price.</a:t>
            </a:r>
          </a:p>
          <a:p>
            <a:pPr>
              <a:buFontTx/>
              <a:buChar char="-"/>
            </a:pPr>
            <a:r>
              <a:rPr lang="en-US" dirty="0">
                <a:sym typeface="Wingdings" panose="05000000000000000000" pitchFamily="2" charset="2"/>
              </a:rPr>
              <a:t>Quantity in market increases.</a:t>
            </a:r>
          </a:p>
          <a:p>
            <a:pPr>
              <a:buFontTx/>
              <a:buChar char="-"/>
            </a:pPr>
            <a:r>
              <a:rPr lang="en-US" dirty="0">
                <a:sym typeface="Wingdings" panose="05000000000000000000" pitchFamily="2" charset="2"/>
              </a:rPr>
              <a:t>Profit of monopolist lowered</a:t>
            </a:r>
            <a:endParaRPr lang="en-US" dirty="0"/>
          </a:p>
          <a:p>
            <a:pPr>
              <a:buFontTx/>
              <a:buChar char="-"/>
            </a:pPr>
            <a:endParaRPr lang="en-US" dirty="0">
              <a:sym typeface="Wingdings" panose="05000000000000000000" pitchFamily="2" charset="2"/>
            </a:endParaRPr>
          </a:p>
        </p:txBody>
      </p:sp>
    </p:spTree>
    <p:extLst>
      <p:ext uri="{BB962C8B-B14F-4D97-AF65-F5344CB8AC3E}">
        <p14:creationId xmlns:p14="http://schemas.microsoft.com/office/powerpoint/2010/main" val="227158856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5000" dirty="0" err="1"/>
              <a:t>Utils</a:t>
            </a:r>
            <a:r>
              <a:rPr lang="en-US" sz="5000" dirty="0"/>
              <a:t>: No real life interpretation without context</a:t>
            </a:r>
          </a:p>
        </p:txBody>
      </p:sp>
      <p:sp>
        <p:nvSpPr>
          <p:cNvPr id="3" name="Content Placeholder 2"/>
          <p:cNvSpPr>
            <a:spLocks noGrp="1"/>
          </p:cNvSpPr>
          <p:nvPr>
            <p:ph idx="1"/>
          </p:nvPr>
        </p:nvSpPr>
        <p:spPr/>
        <p:txBody>
          <a:bodyPr/>
          <a:lstStyle/>
          <a:p>
            <a:pPr marL="0" indent="0">
              <a:buNone/>
            </a:pPr>
            <a:r>
              <a:rPr lang="en-US" sz="3200" dirty="0"/>
              <a:t>- For </a:t>
            </a:r>
            <a:r>
              <a:rPr lang="en-US" sz="3200" dirty="0" err="1"/>
              <a:t>eg</a:t>
            </a:r>
            <a:r>
              <a:rPr lang="en-US" sz="3200" dirty="0"/>
              <a:t>: Let’s say Papa Johns comes up with a new Pizza.</a:t>
            </a:r>
          </a:p>
          <a:p>
            <a:pPr marL="0" indent="0">
              <a:buNone/>
            </a:pPr>
            <a:endParaRPr lang="en-US" sz="3200" dirty="0"/>
          </a:p>
          <a:p>
            <a:pPr>
              <a:buFontTx/>
              <a:buChar char="-"/>
            </a:pPr>
            <a:r>
              <a:rPr lang="en-US" sz="3200" dirty="0"/>
              <a:t>Most likely, you will tell your friend how many slices you ate and whether you liked it or not.  </a:t>
            </a:r>
          </a:p>
          <a:p>
            <a:pPr>
              <a:buFontTx/>
              <a:buChar char="-"/>
            </a:pPr>
            <a:endParaRPr lang="en-US" sz="3200" dirty="0"/>
          </a:p>
          <a:p>
            <a:pPr>
              <a:buFontTx/>
              <a:buChar char="-"/>
            </a:pPr>
            <a:r>
              <a:rPr lang="en-US" sz="3200" dirty="0"/>
              <a:t>… and not whether you received 7 </a:t>
            </a:r>
            <a:r>
              <a:rPr lang="en-US" sz="3200" dirty="0" err="1"/>
              <a:t>utils</a:t>
            </a:r>
            <a:r>
              <a:rPr lang="en-US" sz="3200" dirty="0"/>
              <a:t> or 10 </a:t>
            </a:r>
            <a:r>
              <a:rPr lang="en-US" sz="3200" dirty="0" err="1"/>
              <a:t>utils</a:t>
            </a:r>
            <a:r>
              <a:rPr lang="en-US" sz="3200" dirty="0"/>
              <a:t> from it.</a:t>
            </a:r>
          </a:p>
          <a:p>
            <a:pPr marL="0" indent="0">
              <a:buNone/>
            </a:pPr>
            <a:endParaRPr lang="en-US" dirty="0"/>
          </a:p>
        </p:txBody>
      </p:sp>
    </p:spTree>
    <p:extLst>
      <p:ext uri="{BB962C8B-B14F-4D97-AF65-F5344CB8AC3E}">
        <p14:creationId xmlns:p14="http://schemas.microsoft.com/office/powerpoint/2010/main" val="3220774480"/>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 Monopoly ceiling price</a:t>
            </a:r>
          </a:p>
        </p:txBody>
      </p:sp>
      <p:sp>
        <p:nvSpPr>
          <p:cNvPr id="3" name="Content Placeholder 2"/>
          <p:cNvSpPr>
            <a:spLocks noGrp="1"/>
          </p:cNvSpPr>
          <p:nvPr>
            <p:ph idx="1"/>
          </p:nvPr>
        </p:nvSpPr>
        <p:spPr/>
        <p:txBody>
          <a:bodyPr/>
          <a:lstStyle/>
          <a:p>
            <a:endParaRPr lang="en-US"/>
          </a:p>
        </p:txBody>
      </p:sp>
      <p:grpSp>
        <p:nvGrpSpPr>
          <p:cNvPr id="1862" name="SMARTInkShape-Group666"/>
          <p:cNvGrpSpPr/>
          <p:nvPr/>
        </p:nvGrpSpPr>
        <p:grpSpPr>
          <a:xfrm>
            <a:off x="2400585" y="2247900"/>
            <a:ext cx="4552666" cy="4429126"/>
            <a:chOff x="2400585" y="2247900"/>
            <a:chExt cx="4552666" cy="4429126"/>
          </a:xfrm>
        </p:grpSpPr>
        <p:sp>
          <p:nvSpPr>
            <p:cNvPr id="1860" name="SMARTInkShape-5180"/>
            <p:cNvSpPr/>
            <p:nvPr/>
          </p:nvSpPr>
          <p:spPr>
            <a:xfrm>
              <a:off x="6634868" y="6174108"/>
              <a:ext cx="318383" cy="502918"/>
            </a:xfrm>
            <a:custGeom>
              <a:avLst/>
              <a:gdLst/>
              <a:ahLst/>
              <a:cxnLst/>
              <a:rect l="0" t="0" r="0" b="0"/>
              <a:pathLst>
                <a:path w="318383" h="502918">
                  <a:moveTo>
                    <a:pt x="175507" y="26667"/>
                  </a:moveTo>
                  <a:lnTo>
                    <a:pt x="170451" y="26667"/>
                  </a:lnTo>
                  <a:lnTo>
                    <a:pt x="157193" y="36780"/>
                  </a:lnTo>
                  <a:lnTo>
                    <a:pt x="124462" y="81560"/>
                  </a:lnTo>
                  <a:lnTo>
                    <a:pt x="83689" y="127511"/>
                  </a:lnTo>
                  <a:lnTo>
                    <a:pt x="51716" y="170279"/>
                  </a:lnTo>
                  <a:lnTo>
                    <a:pt x="26482" y="210718"/>
                  </a:lnTo>
                  <a:lnTo>
                    <a:pt x="11643" y="237129"/>
                  </a:lnTo>
                  <a:lnTo>
                    <a:pt x="0" y="283962"/>
                  </a:lnTo>
                  <a:lnTo>
                    <a:pt x="1209" y="317509"/>
                  </a:lnTo>
                  <a:lnTo>
                    <a:pt x="8436" y="336199"/>
                  </a:lnTo>
                  <a:lnTo>
                    <a:pt x="18703" y="350504"/>
                  </a:lnTo>
                  <a:lnTo>
                    <a:pt x="30322" y="360389"/>
                  </a:lnTo>
                  <a:lnTo>
                    <a:pt x="53820" y="371904"/>
                  </a:lnTo>
                  <a:lnTo>
                    <a:pt x="84716" y="377672"/>
                  </a:lnTo>
                  <a:lnTo>
                    <a:pt x="126568" y="375989"/>
                  </a:lnTo>
                  <a:lnTo>
                    <a:pt x="169846" y="361750"/>
                  </a:lnTo>
                  <a:lnTo>
                    <a:pt x="209353" y="340075"/>
                  </a:lnTo>
                  <a:lnTo>
                    <a:pt x="231397" y="318848"/>
                  </a:lnTo>
                  <a:lnTo>
                    <a:pt x="257807" y="283231"/>
                  </a:lnTo>
                  <a:lnTo>
                    <a:pt x="265002" y="264520"/>
                  </a:lnTo>
                  <a:lnTo>
                    <a:pt x="269052" y="227670"/>
                  </a:lnTo>
                  <a:lnTo>
                    <a:pt x="267430" y="182179"/>
                  </a:lnTo>
                  <a:lnTo>
                    <a:pt x="257424" y="144712"/>
                  </a:lnTo>
                  <a:lnTo>
                    <a:pt x="235080" y="103606"/>
                  </a:lnTo>
                  <a:lnTo>
                    <a:pt x="203983" y="62878"/>
                  </a:lnTo>
                  <a:lnTo>
                    <a:pt x="190280" y="46994"/>
                  </a:lnTo>
                  <a:lnTo>
                    <a:pt x="144636" y="20987"/>
                  </a:lnTo>
                  <a:lnTo>
                    <a:pt x="100246" y="2384"/>
                  </a:lnTo>
                  <a:lnTo>
                    <a:pt x="89846" y="0"/>
                  </a:lnTo>
                  <a:lnTo>
                    <a:pt x="85592" y="1480"/>
                  </a:lnTo>
                  <a:lnTo>
                    <a:pt x="67841" y="19718"/>
                  </a:lnTo>
                  <a:lnTo>
                    <a:pt x="66977" y="37690"/>
                  </a:lnTo>
                  <a:lnTo>
                    <a:pt x="75046" y="82231"/>
                  </a:lnTo>
                  <a:lnTo>
                    <a:pt x="94436" y="122662"/>
                  </a:lnTo>
                  <a:lnTo>
                    <a:pt x="113504" y="158004"/>
                  </a:lnTo>
                  <a:lnTo>
                    <a:pt x="138791" y="196344"/>
                  </a:lnTo>
                  <a:lnTo>
                    <a:pt x="166393" y="240748"/>
                  </a:lnTo>
                  <a:lnTo>
                    <a:pt x="194679" y="286360"/>
                  </a:lnTo>
                  <a:lnTo>
                    <a:pt x="224227" y="329273"/>
                  </a:lnTo>
                  <a:lnTo>
                    <a:pt x="247255" y="363301"/>
                  </a:lnTo>
                  <a:lnTo>
                    <a:pt x="273906" y="408045"/>
                  </a:lnTo>
                  <a:lnTo>
                    <a:pt x="295208" y="448113"/>
                  </a:lnTo>
                  <a:lnTo>
                    <a:pt x="318382" y="5029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1" name="SMARTInkShape-5181"/>
            <p:cNvSpPr/>
            <p:nvPr/>
          </p:nvSpPr>
          <p:spPr>
            <a:xfrm>
              <a:off x="2400585" y="2247900"/>
              <a:ext cx="4505041" cy="3914776"/>
            </a:xfrm>
            <a:custGeom>
              <a:avLst/>
              <a:gdLst/>
              <a:ahLst/>
              <a:cxnLst/>
              <a:rect l="0" t="0" r="0" b="0"/>
              <a:pathLst>
                <a:path w="4505041" h="3914776">
                  <a:moveTo>
                    <a:pt x="9240" y="0"/>
                  </a:moveTo>
                  <a:lnTo>
                    <a:pt x="4184" y="10113"/>
                  </a:lnTo>
                  <a:lnTo>
                    <a:pt x="303" y="54601"/>
                  </a:lnTo>
                  <a:lnTo>
                    <a:pt x="2712" y="91673"/>
                  </a:lnTo>
                  <a:lnTo>
                    <a:pt x="13007" y="132643"/>
                  </a:lnTo>
                  <a:lnTo>
                    <a:pt x="18686" y="177856"/>
                  </a:lnTo>
                  <a:lnTo>
                    <a:pt x="28902" y="221281"/>
                  </a:lnTo>
                  <a:lnTo>
                    <a:pt x="37996" y="257829"/>
                  </a:lnTo>
                  <a:lnTo>
                    <a:pt x="47394" y="295469"/>
                  </a:lnTo>
                  <a:lnTo>
                    <a:pt x="54059" y="333432"/>
                  </a:lnTo>
                  <a:lnTo>
                    <a:pt x="58856" y="371492"/>
                  </a:lnTo>
                  <a:lnTo>
                    <a:pt x="64158" y="412402"/>
                  </a:lnTo>
                  <a:lnTo>
                    <a:pt x="65729" y="455215"/>
                  </a:lnTo>
                  <a:lnTo>
                    <a:pt x="69016" y="497534"/>
                  </a:lnTo>
                  <a:lnTo>
                    <a:pt x="73871" y="543587"/>
                  </a:lnTo>
                  <a:lnTo>
                    <a:pt x="75310" y="590746"/>
                  </a:lnTo>
                  <a:lnTo>
                    <a:pt x="76704" y="623445"/>
                  </a:lnTo>
                  <a:lnTo>
                    <a:pt x="80852" y="659145"/>
                  </a:lnTo>
                  <a:lnTo>
                    <a:pt x="86223" y="696178"/>
                  </a:lnTo>
                  <a:lnTo>
                    <a:pt x="91080" y="732746"/>
                  </a:lnTo>
                  <a:lnTo>
                    <a:pt x="93238" y="766637"/>
                  </a:lnTo>
                  <a:lnTo>
                    <a:pt x="94198" y="802161"/>
                  </a:lnTo>
                  <a:lnTo>
                    <a:pt x="94624" y="838058"/>
                  </a:lnTo>
                  <a:lnTo>
                    <a:pt x="94813" y="871651"/>
                  </a:lnTo>
                  <a:lnTo>
                    <a:pt x="94898" y="907042"/>
                  </a:lnTo>
                  <a:lnTo>
                    <a:pt x="94935" y="942880"/>
                  </a:lnTo>
                  <a:lnTo>
                    <a:pt x="94952" y="976447"/>
                  </a:lnTo>
                  <a:lnTo>
                    <a:pt x="97781" y="1011826"/>
                  </a:lnTo>
                  <a:lnTo>
                    <a:pt x="101508" y="1048717"/>
                  </a:lnTo>
                  <a:lnTo>
                    <a:pt x="103165" y="1086280"/>
                  </a:lnTo>
                  <a:lnTo>
                    <a:pt x="92612" y="1124141"/>
                  </a:lnTo>
                  <a:lnTo>
                    <a:pt x="78044" y="1162135"/>
                  </a:lnTo>
                  <a:lnTo>
                    <a:pt x="71570" y="1200188"/>
                  </a:lnTo>
                  <a:lnTo>
                    <a:pt x="68692" y="1238267"/>
                  </a:lnTo>
                  <a:lnTo>
                    <a:pt x="66355" y="1275299"/>
                  </a:lnTo>
                  <a:lnTo>
                    <a:pt x="61788" y="1309397"/>
                  </a:lnTo>
                  <a:lnTo>
                    <a:pt x="59053" y="1345012"/>
                  </a:lnTo>
                  <a:lnTo>
                    <a:pt x="57837" y="1383067"/>
                  </a:lnTo>
                  <a:lnTo>
                    <a:pt x="57297" y="1424674"/>
                  </a:lnTo>
                  <a:lnTo>
                    <a:pt x="54235" y="1465039"/>
                  </a:lnTo>
                  <a:lnTo>
                    <a:pt x="50404" y="1504145"/>
                  </a:lnTo>
                  <a:lnTo>
                    <a:pt x="48702" y="1542692"/>
                  </a:lnTo>
                  <a:lnTo>
                    <a:pt x="50767" y="1580991"/>
                  </a:lnTo>
                  <a:lnTo>
                    <a:pt x="54155" y="1619179"/>
                  </a:lnTo>
                  <a:lnTo>
                    <a:pt x="55661" y="1657319"/>
                  </a:lnTo>
                  <a:lnTo>
                    <a:pt x="56330" y="1695436"/>
                  </a:lnTo>
                  <a:lnTo>
                    <a:pt x="56627" y="1733544"/>
                  </a:lnTo>
                  <a:lnTo>
                    <a:pt x="56759" y="1771647"/>
                  </a:lnTo>
                  <a:lnTo>
                    <a:pt x="56818" y="1809749"/>
                  </a:lnTo>
                  <a:lnTo>
                    <a:pt x="56844" y="1847849"/>
                  </a:lnTo>
                  <a:lnTo>
                    <a:pt x="56856" y="1885950"/>
                  </a:lnTo>
                  <a:lnTo>
                    <a:pt x="56861" y="1924050"/>
                  </a:lnTo>
                  <a:lnTo>
                    <a:pt x="55805" y="1963208"/>
                  </a:lnTo>
                  <a:lnTo>
                    <a:pt x="51808" y="2005306"/>
                  </a:lnTo>
                  <a:lnTo>
                    <a:pt x="49326" y="2045889"/>
                  </a:lnTo>
                  <a:lnTo>
                    <a:pt x="48223" y="2085092"/>
                  </a:lnTo>
                  <a:lnTo>
                    <a:pt x="47732" y="2123683"/>
                  </a:lnTo>
                  <a:lnTo>
                    <a:pt x="47514" y="2162001"/>
                  </a:lnTo>
                  <a:lnTo>
                    <a:pt x="47418" y="2201256"/>
                  </a:lnTo>
                  <a:lnTo>
                    <a:pt x="47374" y="2243397"/>
                  </a:lnTo>
                  <a:lnTo>
                    <a:pt x="47356" y="2283999"/>
                  </a:lnTo>
                  <a:lnTo>
                    <a:pt x="47347" y="2322152"/>
                  </a:lnTo>
                  <a:lnTo>
                    <a:pt x="47343" y="2356748"/>
                  </a:lnTo>
                  <a:lnTo>
                    <a:pt x="47342" y="2392585"/>
                  </a:lnTo>
                  <a:lnTo>
                    <a:pt x="47341" y="2429680"/>
                  </a:lnTo>
                  <a:lnTo>
                    <a:pt x="47340" y="2467332"/>
                  </a:lnTo>
                  <a:lnTo>
                    <a:pt x="47340" y="2505234"/>
                  </a:lnTo>
                  <a:lnTo>
                    <a:pt x="47340" y="2542187"/>
                  </a:lnTo>
                  <a:lnTo>
                    <a:pt x="47340" y="2576250"/>
                  </a:lnTo>
                  <a:lnTo>
                    <a:pt x="44518" y="2611850"/>
                  </a:lnTo>
                  <a:lnTo>
                    <a:pt x="40794" y="2648839"/>
                  </a:lnTo>
                  <a:lnTo>
                    <a:pt x="39139" y="2686445"/>
                  </a:lnTo>
                  <a:lnTo>
                    <a:pt x="35581" y="2724326"/>
                  </a:lnTo>
                  <a:lnTo>
                    <a:pt x="31531" y="2761270"/>
                  </a:lnTo>
                  <a:lnTo>
                    <a:pt x="29730" y="2795328"/>
                  </a:lnTo>
                  <a:lnTo>
                    <a:pt x="28930" y="2830926"/>
                  </a:lnTo>
                  <a:lnTo>
                    <a:pt x="27516" y="2866856"/>
                  </a:lnTo>
                  <a:lnTo>
                    <a:pt x="23360" y="2900464"/>
                  </a:lnTo>
                  <a:lnTo>
                    <a:pt x="20807" y="2935861"/>
                  </a:lnTo>
                  <a:lnTo>
                    <a:pt x="19673" y="2971702"/>
                  </a:lnTo>
                  <a:lnTo>
                    <a:pt x="19168" y="3005271"/>
                  </a:lnTo>
                  <a:lnTo>
                    <a:pt x="16122" y="3037829"/>
                  </a:lnTo>
                  <a:lnTo>
                    <a:pt x="12299" y="3069937"/>
                  </a:lnTo>
                  <a:lnTo>
                    <a:pt x="9088" y="3116706"/>
                  </a:lnTo>
                  <a:lnTo>
                    <a:pt x="2963" y="3157846"/>
                  </a:lnTo>
                  <a:lnTo>
                    <a:pt x="677" y="3196846"/>
                  </a:lnTo>
                  <a:lnTo>
                    <a:pt x="0" y="3235213"/>
                  </a:lnTo>
                  <a:lnTo>
                    <a:pt x="858" y="3273392"/>
                  </a:lnTo>
                  <a:lnTo>
                    <a:pt x="7344" y="3310457"/>
                  </a:lnTo>
                  <a:lnTo>
                    <a:pt x="21840" y="3357607"/>
                  </a:lnTo>
                  <a:lnTo>
                    <a:pt x="38726" y="3393382"/>
                  </a:lnTo>
                  <a:lnTo>
                    <a:pt x="75995" y="3437907"/>
                  </a:lnTo>
                  <a:lnTo>
                    <a:pt x="89709" y="3449893"/>
                  </a:lnTo>
                  <a:lnTo>
                    <a:pt x="136419" y="3479600"/>
                  </a:lnTo>
                  <a:lnTo>
                    <a:pt x="181131" y="3498406"/>
                  </a:lnTo>
                  <a:lnTo>
                    <a:pt x="219936" y="3511462"/>
                  </a:lnTo>
                  <a:lnTo>
                    <a:pt x="267268" y="3524233"/>
                  </a:lnTo>
                  <a:lnTo>
                    <a:pt x="304768" y="3533770"/>
                  </a:lnTo>
                  <a:lnTo>
                    <a:pt x="342690" y="3540476"/>
                  </a:lnTo>
                  <a:lnTo>
                    <a:pt x="383560" y="3545285"/>
                  </a:lnTo>
                  <a:lnTo>
                    <a:pt x="426360" y="3553413"/>
                  </a:lnTo>
                  <a:lnTo>
                    <a:pt x="468676" y="3559702"/>
                  </a:lnTo>
                  <a:lnTo>
                    <a:pt x="500242" y="3562231"/>
                  </a:lnTo>
                  <a:lnTo>
                    <a:pt x="535438" y="3566883"/>
                  </a:lnTo>
                  <a:lnTo>
                    <a:pt x="569425" y="3569657"/>
                  </a:lnTo>
                  <a:lnTo>
                    <a:pt x="603228" y="3571947"/>
                  </a:lnTo>
                  <a:lnTo>
                    <a:pt x="639418" y="3576493"/>
                  </a:lnTo>
                  <a:lnTo>
                    <a:pt x="676669" y="3582041"/>
                  </a:lnTo>
                  <a:lnTo>
                    <a:pt x="714392" y="3586977"/>
                  </a:lnTo>
                  <a:lnTo>
                    <a:pt x="752324" y="3589170"/>
                  </a:lnTo>
                  <a:lnTo>
                    <a:pt x="790350" y="3592968"/>
                  </a:lnTo>
                  <a:lnTo>
                    <a:pt x="828416" y="3598183"/>
                  </a:lnTo>
                  <a:lnTo>
                    <a:pt x="866502" y="3604028"/>
                  </a:lnTo>
                  <a:lnTo>
                    <a:pt x="907417" y="3610154"/>
                  </a:lnTo>
                  <a:lnTo>
                    <a:pt x="949238" y="3616405"/>
                  </a:lnTo>
                  <a:lnTo>
                    <a:pt x="988992" y="3622710"/>
                  </a:lnTo>
                  <a:lnTo>
                    <a:pt x="1030649" y="3626217"/>
                  </a:lnTo>
                  <a:lnTo>
                    <a:pt x="1073858" y="3628836"/>
                  </a:lnTo>
                  <a:lnTo>
                    <a:pt x="1117756" y="3633527"/>
                  </a:lnTo>
                  <a:lnTo>
                    <a:pt x="1159139" y="3639139"/>
                  </a:lnTo>
                  <a:lnTo>
                    <a:pt x="1200815" y="3645162"/>
                  </a:lnTo>
                  <a:lnTo>
                    <a:pt x="1247559" y="3651367"/>
                  </a:lnTo>
                  <a:lnTo>
                    <a:pt x="1293735" y="3657652"/>
                  </a:lnTo>
                  <a:lnTo>
                    <a:pt x="1338951" y="3663973"/>
                  </a:lnTo>
                  <a:lnTo>
                    <a:pt x="1383743" y="3670310"/>
                  </a:lnTo>
                  <a:lnTo>
                    <a:pt x="1431166" y="3676655"/>
                  </a:lnTo>
                  <a:lnTo>
                    <a:pt x="1455666" y="3679828"/>
                  </a:lnTo>
                  <a:lnTo>
                    <a:pt x="1480466" y="3683002"/>
                  </a:lnTo>
                  <a:lnTo>
                    <a:pt x="1505465" y="3686177"/>
                  </a:lnTo>
                  <a:lnTo>
                    <a:pt x="1530599" y="3689351"/>
                  </a:lnTo>
                  <a:lnTo>
                    <a:pt x="1554762" y="3691467"/>
                  </a:lnTo>
                  <a:lnTo>
                    <a:pt x="1601367" y="3693819"/>
                  </a:lnTo>
                  <a:lnTo>
                    <a:pt x="1625224" y="3695504"/>
                  </a:lnTo>
                  <a:lnTo>
                    <a:pt x="1649596" y="3697687"/>
                  </a:lnTo>
                  <a:lnTo>
                    <a:pt x="1674311" y="3700199"/>
                  </a:lnTo>
                  <a:lnTo>
                    <a:pt x="1699254" y="3702933"/>
                  </a:lnTo>
                  <a:lnTo>
                    <a:pt x="1724349" y="3705813"/>
                  </a:lnTo>
                  <a:lnTo>
                    <a:pt x="1749546" y="3708791"/>
                  </a:lnTo>
                  <a:lnTo>
                    <a:pt x="1774811" y="3710778"/>
                  </a:lnTo>
                  <a:lnTo>
                    <a:pt x="1800121" y="3712102"/>
                  </a:lnTo>
                  <a:lnTo>
                    <a:pt x="1825461" y="3712985"/>
                  </a:lnTo>
                  <a:lnTo>
                    <a:pt x="1849762" y="3714631"/>
                  </a:lnTo>
                  <a:lnTo>
                    <a:pt x="1896519" y="3719283"/>
                  </a:lnTo>
                  <a:lnTo>
                    <a:pt x="1920418" y="3722005"/>
                  </a:lnTo>
                  <a:lnTo>
                    <a:pt x="1944817" y="3724878"/>
                  </a:lnTo>
                  <a:lnTo>
                    <a:pt x="1969550" y="3727853"/>
                  </a:lnTo>
                  <a:lnTo>
                    <a:pt x="1994505" y="3730892"/>
                  </a:lnTo>
                  <a:lnTo>
                    <a:pt x="2019608" y="3733979"/>
                  </a:lnTo>
                  <a:lnTo>
                    <a:pt x="2044810" y="3737094"/>
                  </a:lnTo>
                  <a:lnTo>
                    <a:pt x="2070079" y="3740229"/>
                  </a:lnTo>
                  <a:lnTo>
                    <a:pt x="2095391" y="3743378"/>
                  </a:lnTo>
                  <a:lnTo>
                    <a:pt x="2120732" y="3746535"/>
                  </a:lnTo>
                  <a:lnTo>
                    <a:pt x="2146093" y="3749698"/>
                  </a:lnTo>
                  <a:lnTo>
                    <a:pt x="2171467" y="3752866"/>
                  </a:lnTo>
                  <a:lnTo>
                    <a:pt x="2196850" y="3756036"/>
                  </a:lnTo>
                  <a:lnTo>
                    <a:pt x="2222238" y="3758149"/>
                  </a:lnTo>
                  <a:lnTo>
                    <a:pt x="2247631" y="3759558"/>
                  </a:lnTo>
                  <a:lnTo>
                    <a:pt x="2273025" y="3760497"/>
                  </a:lnTo>
                  <a:lnTo>
                    <a:pt x="2299480" y="3762181"/>
                  </a:lnTo>
                  <a:lnTo>
                    <a:pt x="2326642" y="3764362"/>
                  </a:lnTo>
                  <a:lnTo>
                    <a:pt x="2354274" y="3766876"/>
                  </a:lnTo>
                  <a:lnTo>
                    <a:pt x="2381163" y="3769608"/>
                  </a:lnTo>
                  <a:lnTo>
                    <a:pt x="2407555" y="3772489"/>
                  </a:lnTo>
                  <a:lnTo>
                    <a:pt x="2433617" y="3775468"/>
                  </a:lnTo>
                  <a:lnTo>
                    <a:pt x="2458399" y="3778512"/>
                  </a:lnTo>
                  <a:lnTo>
                    <a:pt x="2505691" y="3784717"/>
                  </a:lnTo>
                  <a:lnTo>
                    <a:pt x="2530792" y="3787853"/>
                  </a:lnTo>
                  <a:lnTo>
                    <a:pt x="2557049" y="3791002"/>
                  </a:lnTo>
                  <a:lnTo>
                    <a:pt x="2584079" y="3794160"/>
                  </a:lnTo>
                  <a:lnTo>
                    <a:pt x="2610566" y="3797323"/>
                  </a:lnTo>
                  <a:lnTo>
                    <a:pt x="2636690" y="3800491"/>
                  </a:lnTo>
                  <a:lnTo>
                    <a:pt x="2662574" y="3803660"/>
                  </a:lnTo>
                  <a:lnTo>
                    <a:pt x="2688296" y="3806832"/>
                  </a:lnTo>
                  <a:lnTo>
                    <a:pt x="2713911" y="3810005"/>
                  </a:lnTo>
                  <a:lnTo>
                    <a:pt x="2739454" y="3813178"/>
                  </a:lnTo>
                  <a:lnTo>
                    <a:pt x="2764949" y="3816352"/>
                  </a:lnTo>
                  <a:lnTo>
                    <a:pt x="2790413" y="3819527"/>
                  </a:lnTo>
                  <a:lnTo>
                    <a:pt x="2815856" y="3822701"/>
                  </a:lnTo>
                  <a:lnTo>
                    <a:pt x="2840225" y="3825877"/>
                  </a:lnTo>
                  <a:lnTo>
                    <a:pt x="2887059" y="3832225"/>
                  </a:lnTo>
                  <a:lnTo>
                    <a:pt x="2910978" y="3835400"/>
                  </a:lnTo>
                  <a:lnTo>
                    <a:pt x="2935390" y="3838575"/>
                  </a:lnTo>
                  <a:lnTo>
                    <a:pt x="2960132" y="3841750"/>
                  </a:lnTo>
                  <a:lnTo>
                    <a:pt x="3007378" y="3848100"/>
                  </a:lnTo>
                  <a:lnTo>
                    <a:pt x="3053071" y="3854450"/>
                  </a:lnTo>
                  <a:lnTo>
                    <a:pt x="3098073" y="3860800"/>
                  </a:lnTo>
                  <a:lnTo>
                    <a:pt x="3142769" y="3867150"/>
                  </a:lnTo>
                  <a:lnTo>
                    <a:pt x="3187328" y="3872442"/>
                  </a:lnTo>
                  <a:lnTo>
                    <a:pt x="3231826" y="3874794"/>
                  </a:lnTo>
                  <a:lnTo>
                    <a:pt x="3276298" y="3878661"/>
                  </a:lnTo>
                  <a:lnTo>
                    <a:pt x="3320758" y="3883908"/>
                  </a:lnTo>
                  <a:lnTo>
                    <a:pt x="3365211" y="3889766"/>
                  </a:lnTo>
                  <a:lnTo>
                    <a:pt x="3406841" y="3893077"/>
                  </a:lnTo>
                  <a:lnTo>
                    <a:pt x="3446510" y="3894548"/>
                  </a:lnTo>
                  <a:lnTo>
                    <a:pt x="3485308" y="3895203"/>
                  </a:lnTo>
                  <a:lnTo>
                    <a:pt x="3526540" y="3898315"/>
                  </a:lnTo>
                  <a:lnTo>
                    <a:pt x="3568501" y="3902168"/>
                  </a:lnTo>
                  <a:lnTo>
                    <a:pt x="3608317" y="3903880"/>
                  </a:lnTo>
                  <a:lnTo>
                    <a:pt x="3647180" y="3904642"/>
                  </a:lnTo>
                  <a:lnTo>
                    <a:pt x="3684561" y="3904979"/>
                  </a:lnTo>
                  <a:lnTo>
                    <a:pt x="3718813" y="3905130"/>
                  </a:lnTo>
                  <a:lnTo>
                    <a:pt x="3754498" y="3908019"/>
                  </a:lnTo>
                  <a:lnTo>
                    <a:pt x="3791524" y="3911772"/>
                  </a:lnTo>
                  <a:lnTo>
                    <a:pt x="3829147" y="3913439"/>
                  </a:lnTo>
                  <a:lnTo>
                    <a:pt x="3864212" y="3914182"/>
                  </a:lnTo>
                  <a:lnTo>
                    <a:pt x="3897436" y="3914511"/>
                  </a:lnTo>
                  <a:lnTo>
                    <a:pt x="3929841" y="3914658"/>
                  </a:lnTo>
                  <a:lnTo>
                    <a:pt x="3961882" y="3914723"/>
                  </a:lnTo>
                  <a:lnTo>
                    <a:pt x="3993761" y="3914753"/>
                  </a:lnTo>
                  <a:lnTo>
                    <a:pt x="4040401" y="3914768"/>
                  </a:lnTo>
                  <a:lnTo>
                    <a:pt x="4082560" y="3914773"/>
                  </a:lnTo>
                  <a:lnTo>
                    <a:pt x="4127037" y="3914774"/>
                  </a:lnTo>
                  <a:lnTo>
                    <a:pt x="4167496" y="3914775"/>
                  </a:lnTo>
                  <a:lnTo>
                    <a:pt x="4209470" y="3914775"/>
                  </a:lnTo>
                  <a:lnTo>
                    <a:pt x="4247029" y="3914775"/>
                  </a:lnTo>
                  <a:lnTo>
                    <a:pt x="4285594" y="3914775"/>
                  </a:lnTo>
                  <a:lnTo>
                    <a:pt x="4331716" y="3914775"/>
                  </a:lnTo>
                  <a:lnTo>
                    <a:pt x="4367255" y="3914775"/>
                  </a:lnTo>
                  <a:lnTo>
                    <a:pt x="4408476" y="3914775"/>
                  </a:lnTo>
                  <a:lnTo>
                    <a:pt x="4453479" y="3914775"/>
                  </a:lnTo>
                  <a:lnTo>
                    <a:pt x="4505040" y="391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65" name="SMARTInkShape-Group667"/>
          <p:cNvGrpSpPr/>
          <p:nvPr/>
        </p:nvGrpSpPr>
        <p:grpSpPr>
          <a:xfrm>
            <a:off x="1714500" y="2305883"/>
            <a:ext cx="170359" cy="532568"/>
            <a:chOff x="1714500" y="2305883"/>
            <a:chExt cx="170359" cy="532568"/>
          </a:xfrm>
        </p:grpSpPr>
        <p:sp>
          <p:nvSpPr>
            <p:cNvPr id="1863" name="SMARTInkShape-5182"/>
            <p:cNvSpPr/>
            <p:nvPr/>
          </p:nvSpPr>
          <p:spPr>
            <a:xfrm>
              <a:off x="1714500" y="2314575"/>
              <a:ext cx="47626" cy="523876"/>
            </a:xfrm>
            <a:custGeom>
              <a:avLst/>
              <a:gdLst/>
              <a:ahLst/>
              <a:cxnLst/>
              <a:rect l="0" t="0" r="0" b="0"/>
              <a:pathLst>
                <a:path w="47626" h="523876">
                  <a:moveTo>
                    <a:pt x="0" y="0"/>
                  </a:moveTo>
                  <a:lnTo>
                    <a:pt x="2822" y="27764"/>
                  </a:lnTo>
                  <a:lnTo>
                    <a:pt x="7539" y="65377"/>
                  </a:lnTo>
                  <a:lnTo>
                    <a:pt x="11759" y="108271"/>
                  </a:lnTo>
                  <a:lnTo>
                    <a:pt x="16890" y="149555"/>
                  </a:lnTo>
                  <a:lnTo>
                    <a:pt x="21232" y="196360"/>
                  </a:lnTo>
                  <a:lnTo>
                    <a:pt x="26399" y="237039"/>
                  </a:lnTo>
                  <a:lnTo>
                    <a:pt x="28145" y="283654"/>
                  </a:lnTo>
                  <a:lnTo>
                    <a:pt x="29549" y="331040"/>
                  </a:lnTo>
                  <a:lnTo>
                    <a:pt x="35096" y="370666"/>
                  </a:lnTo>
                  <a:lnTo>
                    <a:pt x="36765" y="403924"/>
                  </a:lnTo>
                  <a:lnTo>
                    <a:pt x="42761" y="443178"/>
                  </a:lnTo>
                  <a:lnTo>
                    <a:pt x="46664" y="490374"/>
                  </a:lnTo>
                  <a:lnTo>
                    <a:pt x="47625" y="523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4" name="SMARTInkShape-5183"/>
            <p:cNvSpPr/>
            <p:nvPr/>
          </p:nvSpPr>
          <p:spPr>
            <a:xfrm>
              <a:off x="1733550" y="2305883"/>
              <a:ext cx="151309" cy="170618"/>
            </a:xfrm>
            <a:custGeom>
              <a:avLst/>
              <a:gdLst/>
              <a:ahLst/>
              <a:cxnLst/>
              <a:rect l="0" t="0" r="0" b="0"/>
              <a:pathLst>
                <a:path w="151309" h="170618">
                  <a:moveTo>
                    <a:pt x="0" y="84892"/>
                  </a:moveTo>
                  <a:lnTo>
                    <a:pt x="0" y="79836"/>
                  </a:lnTo>
                  <a:lnTo>
                    <a:pt x="8201" y="49244"/>
                  </a:lnTo>
                  <a:lnTo>
                    <a:pt x="20225" y="34123"/>
                  </a:lnTo>
                  <a:lnTo>
                    <a:pt x="39681" y="18937"/>
                  </a:lnTo>
                  <a:lnTo>
                    <a:pt x="74434" y="5495"/>
                  </a:lnTo>
                  <a:lnTo>
                    <a:pt x="121541" y="0"/>
                  </a:lnTo>
                  <a:lnTo>
                    <a:pt x="139964" y="4470"/>
                  </a:lnTo>
                  <a:lnTo>
                    <a:pt x="144109" y="6936"/>
                  </a:lnTo>
                  <a:lnTo>
                    <a:pt x="146873" y="9638"/>
                  </a:lnTo>
                  <a:lnTo>
                    <a:pt x="149944" y="15462"/>
                  </a:lnTo>
                  <a:lnTo>
                    <a:pt x="151308" y="21579"/>
                  </a:lnTo>
                  <a:lnTo>
                    <a:pt x="130430" y="54825"/>
                  </a:lnTo>
                  <a:lnTo>
                    <a:pt x="110142" y="76101"/>
                  </a:lnTo>
                  <a:lnTo>
                    <a:pt x="78201" y="98952"/>
                  </a:lnTo>
                  <a:lnTo>
                    <a:pt x="46139" y="128356"/>
                  </a:lnTo>
                  <a:lnTo>
                    <a:pt x="0" y="1706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76" name="SMARTInkShape-Group668"/>
          <p:cNvGrpSpPr/>
          <p:nvPr/>
        </p:nvGrpSpPr>
        <p:grpSpPr>
          <a:xfrm>
            <a:off x="2552700" y="2457450"/>
            <a:ext cx="4352926" cy="3476626"/>
            <a:chOff x="2552700" y="2457450"/>
            <a:chExt cx="4352926" cy="3476626"/>
          </a:xfrm>
        </p:grpSpPr>
        <p:sp>
          <p:nvSpPr>
            <p:cNvPr id="1866" name="SMARTInkShape-5184"/>
            <p:cNvSpPr/>
            <p:nvPr/>
          </p:nvSpPr>
          <p:spPr>
            <a:xfrm>
              <a:off x="6172200" y="5686425"/>
              <a:ext cx="19051" cy="190501"/>
            </a:xfrm>
            <a:custGeom>
              <a:avLst/>
              <a:gdLst/>
              <a:ahLst/>
              <a:cxnLst/>
              <a:rect l="0" t="0" r="0" b="0"/>
              <a:pathLst>
                <a:path w="19051" h="190501">
                  <a:moveTo>
                    <a:pt x="0" y="0"/>
                  </a:moveTo>
                  <a:lnTo>
                    <a:pt x="5057" y="5057"/>
                  </a:lnTo>
                  <a:lnTo>
                    <a:pt x="7539" y="10361"/>
                  </a:lnTo>
                  <a:lnTo>
                    <a:pt x="10322" y="48323"/>
                  </a:lnTo>
                  <a:lnTo>
                    <a:pt x="15994" y="84756"/>
                  </a:lnTo>
                  <a:lnTo>
                    <a:pt x="18144" y="125419"/>
                  </a:lnTo>
                  <a:lnTo>
                    <a:pt x="1905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7" name="SMARTInkShape-5185"/>
            <p:cNvSpPr/>
            <p:nvPr/>
          </p:nvSpPr>
          <p:spPr>
            <a:xfrm>
              <a:off x="6276975" y="5671413"/>
              <a:ext cx="152401" cy="262663"/>
            </a:xfrm>
            <a:custGeom>
              <a:avLst/>
              <a:gdLst/>
              <a:ahLst/>
              <a:cxnLst/>
              <a:rect l="0" t="0" r="0" b="0"/>
              <a:pathLst>
                <a:path w="152401" h="262663">
                  <a:moveTo>
                    <a:pt x="0" y="5487"/>
                  </a:moveTo>
                  <a:lnTo>
                    <a:pt x="0" y="431"/>
                  </a:lnTo>
                  <a:lnTo>
                    <a:pt x="1059" y="0"/>
                  </a:lnTo>
                  <a:lnTo>
                    <a:pt x="10361" y="4089"/>
                  </a:lnTo>
                  <a:lnTo>
                    <a:pt x="48323" y="13966"/>
                  </a:lnTo>
                  <a:lnTo>
                    <a:pt x="80522" y="29282"/>
                  </a:lnTo>
                  <a:lnTo>
                    <a:pt x="116542" y="59669"/>
                  </a:lnTo>
                  <a:lnTo>
                    <a:pt x="125880" y="75077"/>
                  </a:lnTo>
                  <a:lnTo>
                    <a:pt x="131875" y="100725"/>
                  </a:lnTo>
                  <a:lnTo>
                    <a:pt x="130249" y="104962"/>
                  </a:lnTo>
                  <a:lnTo>
                    <a:pt x="122800" y="112493"/>
                  </a:lnTo>
                  <a:lnTo>
                    <a:pt x="106789" y="116545"/>
                  </a:lnTo>
                  <a:lnTo>
                    <a:pt x="59532" y="119360"/>
                  </a:lnTo>
                  <a:lnTo>
                    <a:pt x="30797" y="119771"/>
                  </a:lnTo>
                  <a:lnTo>
                    <a:pt x="30056" y="120835"/>
                  </a:lnTo>
                  <a:lnTo>
                    <a:pt x="29234" y="124839"/>
                  </a:lnTo>
                  <a:lnTo>
                    <a:pt x="38883" y="143156"/>
                  </a:lnTo>
                  <a:lnTo>
                    <a:pt x="79608" y="189518"/>
                  </a:lnTo>
                  <a:lnTo>
                    <a:pt x="123838" y="234080"/>
                  </a:lnTo>
                  <a:lnTo>
                    <a:pt x="152400" y="2626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8" name="SMARTInkShape-5186"/>
            <p:cNvSpPr/>
            <p:nvPr/>
          </p:nvSpPr>
          <p:spPr>
            <a:xfrm>
              <a:off x="6477000" y="2924175"/>
              <a:ext cx="28576" cy="142876"/>
            </a:xfrm>
            <a:custGeom>
              <a:avLst/>
              <a:gdLst/>
              <a:ahLst/>
              <a:cxnLst/>
              <a:rect l="0" t="0" r="0" b="0"/>
              <a:pathLst>
                <a:path w="28576" h="142876">
                  <a:moveTo>
                    <a:pt x="0" y="0"/>
                  </a:moveTo>
                  <a:lnTo>
                    <a:pt x="0" y="5057"/>
                  </a:lnTo>
                  <a:lnTo>
                    <a:pt x="13257" y="45761"/>
                  </a:lnTo>
                  <a:lnTo>
                    <a:pt x="23598" y="88209"/>
                  </a:lnTo>
                  <a:lnTo>
                    <a:pt x="2857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69" name="SMARTInkShape-5187"/>
            <p:cNvSpPr/>
            <p:nvPr/>
          </p:nvSpPr>
          <p:spPr>
            <a:xfrm>
              <a:off x="6296025" y="5695950"/>
              <a:ext cx="19051" cy="219076"/>
            </a:xfrm>
            <a:custGeom>
              <a:avLst/>
              <a:gdLst/>
              <a:ahLst/>
              <a:cxnLst/>
              <a:rect l="0" t="0" r="0" b="0"/>
              <a:pathLst>
                <a:path w="19051" h="219076">
                  <a:moveTo>
                    <a:pt x="19050" y="0"/>
                  </a:moveTo>
                  <a:lnTo>
                    <a:pt x="19050" y="5057"/>
                  </a:lnTo>
                  <a:lnTo>
                    <a:pt x="16228" y="10361"/>
                  </a:lnTo>
                  <a:lnTo>
                    <a:pt x="13994" y="13257"/>
                  </a:lnTo>
                  <a:lnTo>
                    <a:pt x="11511" y="22120"/>
                  </a:lnTo>
                  <a:lnTo>
                    <a:pt x="9917" y="60226"/>
                  </a:lnTo>
                  <a:lnTo>
                    <a:pt x="9603" y="98013"/>
                  </a:lnTo>
                  <a:lnTo>
                    <a:pt x="9541" y="144048"/>
                  </a:lnTo>
                  <a:lnTo>
                    <a:pt x="6708" y="175678"/>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0" name="SMARTInkShape-5188"/>
            <p:cNvSpPr/>
            <p:nvPr/>
          </p:nvSpPr>
          <p:spPr>
            <a:xfrm>
              <a:off x="6038850" y="5648325"/>
              <a:ext cx="104776" cy="113598"/>
            </a:xfrm>
            <a:custGeom>
              <a:avLst/>
              <a:gdLst/>
              <a:ahLst/>
              <a:cxnLst/>
              <a:rect l="0" t="0" r="0" b="0"/>
              <a:pathLst>
                <a:path w="104776" h="113598">
                  <a:moveTo>
                    <a:pt x="0" y="0"/>
                  </a:moveTo>
                  <a:lnTo>
                    <a:pt x="5057" y="5057"/>
                  </a:lnTo>
                  <a:lnTo>
                    <a:pt x="7539" y="10361"/>
                  </a:lnTo>
                  <a:lnTo>
                    <a:pt x="8201" y="13257"/>
                  </a:lnTo>
                  <a:lnTo>
                    <a:pt x="30073" y="46548"/>
                  </a:lnTo>
                  <a:lnTo>
                    <a:pt x="40882" y="57730"/>
                  </a:lnTo>
                  <a:lnTo>
                    <a:pt x="49214" y="62700"/>
                  </a:lnTo>
                  <a:lnTo>
                    <a:pt x="51860" y="66141"/>
                  </a:lnTo>
                  <a:lnTo>
                    <a:pt x="57700" y="81099"/>
                  </a:lnTo>
                  <a:lnTo>
                    <a:pt x="78402" y="106295"/>
                  </a:lnTo>
                  <a:lnTo>
                    <a:pt x="85292" y="110743"/>
                  </a:lnTo>
                  <a:lnTo>
                    <a:pt x="93283" y="113597"/>
                  </a:lnTo>
                  <a:lnTo>
                    <a:pt x="99723" y="103979"/>
                  </a:lnTo>
                  <a:lnTo>
                    <a:pt x="10477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1" name="SMARTInkShape-5189"/>
            <p:cNvSpPr/>
            <p:nvPr/>
          </p:nvSpPr>
          <p:spPr>
            <a:xfrm>
              <a:off x="2676525" y="2600325"/>
              <a:ext cx="3571876" cy="2867026"/>
            </a:xfrm>
            <a:custGeom>
              <a:avLst/>
              <a:gdLst/>
              <a:ahLst/>
              <a:cxnLst/>
              <a:rect l="0" t="0" r="0" b="0"/>
              <a:pathLst>
                <a:path w="3571876" h="2867026">
                  <a:moveTo>
                    <a:pt x="0" y="2867025"/>
                  </a:moveTo>
                  <a:lnTo>
                    <a:pt x="5057" y="2867025"/>
                  </a:lnTo>
                  <a:lnTo>
                    <a:pt x="10361" y="2864203"/>
                  </a:lnTo>
                  <a:lnTo>
                    <a:pt x="55479" y="2821036"/>
                  </a:lnTo>
                  <a:lnTo>
                    <a:pt x="93462" y="2780261"/>
                  </a:lnTo>
                  <a:lnTo>
                    <a:pt x="127823" y="2741143"/>
                  </a:lnTo>
                  <a:lnTo>
                    <a:pt x="171976" y="2703366"/>
                  </a:lnTo>
                  <a:lnTo>
                    <a:pt x="219144" y="2664785"/>
                  </a:lnTo>
                  <a:lnTo>
                    <a:pt x="257189" y="2628462"/>
                  </a:lnTo>
                  <a:lnTo>
                    <a:pt x="295867" y="2600196"/>
                  </a:lnTo>
                  <a:lnTo>
                    <a:pt x="342194" y="2555653"/>
                  </a:lnTo>
                  <a:lnTo>
                    <a:pt x="378557" y="2523942"/>
                  </a:lnTo>
                  <a:lnTo>
                    <a:pt x="416142" y="2489263"/>
                  </a:lnTo>
                  <a:lnTo>
                    <a:pt x="455147" y="2457351"/>
                  </a:lnTo>
                  <a:lnTo>
                    <a:pt x="499748" y="2422613"/>
                  </a:lnTo>
                  <a:lnTo>
                    <a:pt x="546477" y="2390684"/>
                  </a:lnTo>
                  <a:lnTo>
                    <a:pt x="593837" y="2355941"/>
                  </a:lnTo>
                  <a:lnTo>
                    <a:pt x="641383" y="2324009"/>
                  </a:lnTo>
                  <a:lnTo>
                    <a:pt x="688985" y="2288208"/>
                  </a:lnTo>
                  <a:lnTo>
                    <a:pt x="736603" y="2250789"/>
                  </a:lnTo>
                  <a:lnTo>
                    <a:pt x="768352" y="2225547"/>
                  </a:lnTo>
                  <a:lnTo>
                    <a:pt x="802923" y="2200218"/>
                  </a:lnTo>
                  <a:lnTo>
                    <a:pt x="838396" y="2173791"/>
                  </a:lnTo>
                  <a:lnTo>
                    <a:pt x="871801" y="2144407"/>
                  </a:lnTo>
                  <a:lnTo>
                    <a:pt x="907109" y="2116530"/>
                  </a:lnTo>
                  <a:lnTo>
                    <a:pt x="942910" y="2090030"/>
                  </a:lnTo>
                  <a:lnTo>
                    <a:pt x="976460" y="2064141"/>
                  </a:lnTo>
                  <a:lnTo>
                    <a:pt x="1011832" y="2038524"/>
                  </a:lnTo>
                  <a:lnTo>
                    <a:pt x="1048720" y="2013028"/>
                  </a:lnTo>
                  <a:lnTo>
                    <a:pt x="1086281" y="1987584"/>
                  </a:lnTo>
                  <a:lnTo>
                    <a:pt x="1124141" y="1959343"/>
                  </a:lnTo>
                  <a:lnTo>
                    <a:pt x="1161077" y="1930211"/>
                  </a:lnTo>
                  <a:lnTo>
                    <a:pt x="1195131" y="1903152"/>
                  </a:lnTo>
                  <a:lnTo>
                    <a:pt x="1230728" y="1877014"/>
                  </a:lnTo>
                  <a:lnTo>
                    <a:pt x="1266657" y="1850229"/>
                  </a:lnTo>
                  <a:lnTo>
                    <a:pt x="1300264" y="1820685"/>
                  </a:lnTo>
                  <a:lnTo>
                    <a:pt x="1335662" y="1792738"/>
                  </a:lnTo>
                  <a:lnTo>
                    <a:pt x="1371503" y="1766205"/>
                  </a:lnTo>
                  <a:lnTo>
                    <a:pt x="1405071" y="1740302"/>
                  </a:lnTo>
                  <a:lnTo>
                    <a:pt x="1440451" y="1711857"/>
                  </a:lnTo>
                  <a:lnTo>
                    <a:pt x="1476284" y="1681575"/>
                  </a:lnTo>
                  <a:lnTo>
                    <a:pt x="1509848" y="1650478"/>
                  </a:lnTo>
                  <a:lnTo>
                    <a:pt x="1545227" y="1621840"/>
                  </a:lnTo>
                  <a:lnTo>
                    <a:pt x="1582118" y="1593943"/>
                  </a:lnTo>
                  <a:lnTo>
                    <a:pt x="1619680" y="1563905"/>
                  </a:lnTo>
                  <a:lnTo>
                    <a:pt x="1654719" y="1535738"/>
                  </a:lnTo>
                  <a:lnTo>
                    <a:pt x="1690047" y="1508051"/>
                  </a:lnTo>
                  <a:lnTo>
                    <a:pt x="1730443" y="1478106"/>
                  </a:lnTo>
                  <a:lnTo>
                    <a:pt x="1770269" y="1449980"/>
                  </a:lnTo>
                  <a:lnTo>
                    <a:pt x="1808078" y="1422310"/>
                  </a:lnTo>
                  <a:lnTo>
                    <a:pt x="1842521" y="1392374"/>
                  </a:lnTo>
                  <a:lnTo>
                    <a:pt x="1878290" y="1364253"/>
                  </a:lnTo>
                  <a:lnTo>
                    <a:pt x="1915354" y="1336584"/>
                  </a:lnTo>
                  <a:lnTo>
                    <a:pt x="1952993" y="1306649"/>
                  </a:lnTo>
                  <a:lnTo>
                    <a:pt x="1988066" y="1275705"/>
                  </a:lnTo>
                  <a:lnTo>
                    <a:pt x="2022352" y="1244313"/>
                  </a:lnTo>
                  <a:lnTo>
                    <a:pt x="2058757" y="1212722"/>
                  </a:lnTo>
                  <a:lnTo>
                    <a:pt x="2096103" y="1181043"/>
                  </a:lnTo>
                  <a:lnTo>
                    <a:pt x="2133868" y="1149324"/>
                  </a:lnTo>
                  <a:lnTo>
                    <a:pt x="2171819" y="1117589"/>
                  </a:lnTo>
                  <a:lnTo>
                    <a:pt x="2209853" y="1085845"/>
                  </a:lnTo>
                  <a:lnTo>
                    <a:pt x="2246865" y="1055156"/>
                  </a:lnTo>
                  <a:lnTo>
                    <a:pt x="2280955" y="1027406"/>
                  </a:lnTo>
                  <a:lnTo>
                    <a:pt x="2316566" y="998138"/>
                  </a:lnTo>
                  <a:lnTo>
                    <a:pt x="2352501" y="968551"/>
                  </a:lnTo>
                  <a:lnTo>
                    <a:pt x="2386112" y="941289"/>
                  </a:lnTo>
                  <a:lnTo>
                    <a:pt x="2421511" y="912239"/>
                  </a:lnTo>
                  <a:lnTo>
                    <a:pt x="2458410" y="882748"/>
                  </a:lnTo>
                  <a:lnTo>
                    <a:pt x="2495977" y="855530"/>
                  </a:lnTo>
                  <a:lnTo>
                    <a:pt x="2539485" y="826500"/>
                  </a:lnTo>
                  <a:lnTo>
                    <a:pt x="2583868" y="795958"/>
                  </a:lnTo>
                  <a:lnTo>
                    <a:pt x="2621233" y="764746"/>
                  </a:lnTo>
                  <a:lnTo>
                    <a:pt x="2658301" y="736056"/>
                  </a:lnTo>
                  <a:lnTo>
                    <a:pt x="2695942" y="708136"/>
                  </a:lnTo>
                  <a:lnTo>
                    <a:pt x="2733839" y="678088"/>
                  </a:lnTo>
                  <a:lnTo>
                    <a:pt x="2769025" y="649917"/>
                  </a:lnTo>
                  <a:lnTo>
                    <a:pt x="2802303" y="622227"/>
                  </a:lnTo>
                  <a:lnTo>
                    <a:pt x="2834732" y="592282"/>
                  </a:lnTo>
                  <a:lnTo>
                    <a:pt x="2866784" y="564156"/>
                  </a:lnTo>
                  <a:lnTo>
                    <a:pt x="2899726" y="537544"/>
                  </a:lnTo>
                  <a:lnTo>
                    <a:pt x="2935534" y="511606"/>
                  </a:lnTo>
                  <a:lnTo>
                    <a:pt x="2969793" y="485966"/>
                  </a:lnTo>
                  <a:lnTo>
                    <a:pt x="3002658" y="460460"/>
                  </a:lnTo>
                  <a:lnTo>
                    <a:pt x="3049852" y="422300"/>
                  </a:lnTo>
                  <a:lnTo>
                    <a:pt x="3093234" y="384182"/>
                  </a:lnTo>
                  <a:lnTo>
                    <a:pt x="3127371" y="358778"/>
                  </a:lnTo>
                  <a:lnTo>
                    <a:pt x="3172177" y="320676"/>
                  </a:lnTo>
                  <a:lnTo>
                    <a:pt x="3217320" y="282575"/>
                  </a:lnTo>
                  <a:lnTo>
                    <a:pt x="3259153" y="249532"/>
                  </a:lnTo>
                  <a:lnTo>
                    <a:pt x="3298359" y="214576"/>
                  </a:lnTo>
                  <a:lnTo>
                    <a:pt x="3336787" y="182464"/>
                  </a:lnTo>
                  <a:lnTo>
                    <a:pt x="3374984" y="152841"/>
                  </a:lnTo>
                  <a:lnTo>
                    <a:pt x="3413113" y="118899"/>
                  </a:lnTo>
                  <a:lnTo>
                    <a:pt x="3456318" y="83655"/>
                  </a:lnTo>
                  <a:lnTo>
                    <a:pt x="3486836" y="58653"/>
                  </a:lnTo>
                  <a:lnTo>
                    <a:pt x="3528893" y="36829"/>
                  </a:lnTo>
                  <a:lnTo>
                    <a:pt x="3571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2" name="SMARTInkShape-5190"/>
            <p:cNvSpPr/>
            <p:nvPr/>
          </p:nvSpPr>
          <p:spPr>
            <a:xfrm>
              <a:off x="6496050" y="2888256"/>
              <a:ext cx="180976" cy="140695"/>
            </a:xfrm>
            <a:custGeom>
              <a:avLst/>
              <a:gdLst/>
              <a:ahLst/>
              <a:cxnLst/>
              <a:rect l="0" t="0" r="0" b="0"/>
              <a:pathLst>
                <a:path w="180976" h="140695">
                  <a:moveTo>
                    <a:pt x="0" y="26394"/>
                  </a:moveTo>
                  <a:lnTo>
                    <a:pt x="0" y="20906"/>
                  </a:lnTo>
                  <a:lnTo>
                    <a:pt x="0" y="25462"/>
                  </a:lnTo>
                  <a:lnTo>
                    <a:pt x="36579" y="53816"/>
                  </a:lnTo>
                  <a:lnTo>
                    <a:pt x="54106" y="75477"/>
                  </a:lnTo>
                  <a:lnTo>
                    <a:pt x="85082" y="90611"/>
                  </a:lnTo>
                  <a:lnTo>
                    <a:pt x="88471" y="91430"/>
                  </a:lnTo>
                  <a:lnTo>
                    <a:pt x="90731" y="90918"/>
                  </a:lnTo>
                  <a:lnTo>
                    <a:pt x="92238" y="89518"/>
                  </a:lnTo>
                  <a:lnTo>
                    <a:pt x="94969" y="85141"/>
                  </a:lnTo>
                  <a:lnTo>
                    <a:pt x="102457" y="74610"/>
                  </a:lnTo>
                  <a:lnTo>
                    <a:pt x="120725" y="27726"/>
                  </a:lnTo>
                  <a:lnTo>
                    <a:pt x="136535" y="5181"/>
                  </a:lnTo>
                  <a:lnTo>
                    <a:pt x="142880" y="1091"/>
                  </a:lnTo>
                  <a:lnTo>
                    <a:pt x="146053" y="0"/>
                  </a:lnTo>
                  <a:lnTo>
                    <a:pt x="148169" y="332"/>
                  </a:lnTo>
                  <a:lnTo>
                    <a:pt x="149579" y="1611"/>
                  </a:lnTo>
                  <a:lnTo>
                    <a:pt x="167478" y="46160"/>
                  </a:lnTo>
                  <a:lnTo>
                    <a:pt x="170928" y="85101"/>
                  </a:lnTo>
                  <a:lnTo>
                    <a:pt x="180975" y="1406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3" name="SMARTInkShape-5191"/>
            <p:cNvSpPr/>
            <p:nvPr/>
          </p:nvSpPr>
          <p:spPr>
            <a:xfrm>
              <a:off x="6048375" y="5715000"/>
              <a:ext cx="9526" cy="180976"/>
            </a:xfrm>
            <a:custGeom>
              <a:avLst/>
              <a:gdLst/>
              <a:ahLst/>
              <a:cxnLst/>
              <a:rect l="0" t="0" r="0" b="0"/>
              <a:pathLst>
                <a:path w="9526" h="180976">
                  <a:moveTo>
                    <a:pt x="9525" y="0"/>
                  </a:moveTo>
                  <a:lnTo>
                    <a:pt x="9525" y="45585"/>
                  </a:lnTo>
                  <a:lnTo>
                    <a:pt x="9525" y="91977"/>
                  </a:lnTo>
                  <a:lnTo>
                    <a:pt x="8467" y="138191"/>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4" name="SMARTInkShape-5192"/>
            <p:cNvSpPr/>
            <p:nvPr/>
          </p:nvSpPr>
          <p:spPr>
            <a:xfrm>
              <a:off x="2552700" y="2457450"/>
              <a:ext cx="3267076" cy="3181351"/>
            </a:xfrm>
            <a:custGeom>
              <a:avLst/>
              <a:gdLst/>
              <a:ahLst/>
              <a:cxnLst/>
              <a:rect l="0" t="0" r="0" b="0"/>
              <a:pathLst>
                <a:path w="3267076" h="3181351">
                  <a:moveTo>
                    <a:pt x="0" y="0"/>
                  </a:moveTo>
                  <a:lnTo>
                    <a:pt x="5057" y="0"/>
                  </a:lnTo>
                  <a:lnTo>
                    <a:pt x="48905" y="34716"/>
                  </a:lnTo>
                  <a:lnTo>
                    <a:pt x="92596" y="69470"/>
                  </a:lnTo>
                  <a:lnTo>
                    <a:pt x="108887" y="85909"/>
                  </a:lnTo>
                  <a:lnTo>
                    <a:pt x="153839" y="116531"/>
                  </a:lnTo>
                  <a:lnTo>
                    <a:pt x="198428" y="157897"/>
                  </a:lnTo>
                  <a:lnTo>
                    <a:pt x="233183" y="189306"/>
                  </a:lnTo>
                  <a:lnTo>
                    <a:pt x="275349" y="218721"/>
                  </a:lnTo>
                  <a:lnTo>
                    <a:pt x="321356" y="252602"/>
                  </a:lnTo>
                  <a:lnTo>
                    <a:pt x="368502" y="289452"/>
                  </a:lnTo>
                  <a:lnTo>
                    <a:pt x="415985" y="327181"/>
                  </a:lnTo>
                  <a:lnTo>
                    <a:pt x="463568" y="365171"/>
                  </a:lnTo>
                  <a:lnTo>
                    <a:pt x="498130" y="393368"/>
                  </a:lnTo>
                  <a:lnTo>
                    <a:pt x="533599" y="422480"/>
                  </a:lnTo>
                  <a:lnTo>
                    <a:pt x="567003" y="449530"/>
                  </a:lnTo>
                  <a:lnTo>
                    <a:pt x="602309" y="478486"/>
                  </a:lnTo>
                  <a:lnTo>
                    <a:pt x="639168" y="508994"/>
                  </a:lnTo>
                  <a:lnTo>
                    <a:pt x="676716" y="540192"/>
                  </a:lnTo>
                  <a:lnTo>
                    <a:pt x="717393" y="568874"/>
                  </a:lnTo>
                  <a:lnTo>
                    <a:pt x="759108" y="596791"/>
                  </a:lnTo>
                  <a:lnTo>
                    <a:pt x="798815" y="626838"/>
                  </a:lnTo>
                  <a:lnTo>
                    <a:pt x="837629" y="657831"/>
                  </a:lnTo>
                  <a:lnTo>
                    <a:pt x="876046" y="689244"/>
                  </a:lnTo>
                  <a:lnTo>
                    <a:pt x="914287" y="720845"/>
                  </a:lnTo>
                  <a:lnTo>
                    <a:pt x="955272" y="752528"/>
                  </a:lnTo>
                  <a:lnTo>
                    <a:pt x="997124" y="784249"/>
                  </a:lnTo>
                  <a:lnTo>
                    <a:pt x="1036891" y="815986"/>
                  </a:lnTo>
                  <a:lnTo>
                    <a:pt x="1078554" y="850552"/>
                  </a:lnTo>
                  <a:lnTo>
                    <a:pt x="1120708" y="886023"/>
                  </a:lnTo>
                  <a:lnTo>
                    <a:pt x="1160609" y="919427"/>
                  </a:lnTo>
                  <a:lnTo>
                    <a:pt x="1185399" y="954734"/>
                  </a:lnTo>
                  <a:lnTo>
                    <a:pt x="1206294" y="991593"/>
                  </a:lnTo>
                  <a:lnTo>
                    <a:pt x="1240275" y="1029141"/>
                  </a:lnTo>
                  <a:lnTo>
                    <a:pt x="1277250" y="1064174"/>
                  </a:lnTo>
                  <a:lnTo>
                    <a:pt x="1315908" y="1098441"/>
                  </a:lnTo>
                  <a:lnTo>
                    <a:pt x="1357784" y="1134838"/>
                  </a:lnTo>
                  <a:lnTo>
                    <a:pt x="1398268" y="1172181"/>
                  </a:lnTo>
                  <a:lnTo>
                    <a:pt x="1437428" y="1209944"/>
                  </a:lnTo>
                  <a:lnTo>
                    <a:pt x="1475998" y="1247894"/>
                  </a:lnTo>
                  <a:lnTo>
                    <a:pt x="1514308" y="1285928"/>
                  </a:lnTo>
                  <a:lnTo>
                    <a:pt x="1552501" y="1323999"/>
                  </a:lnTo>
                  <a:lnTo>
                    <a:pt x="1590642" y="1362086"/>
                  </a:lnTo>
                  <a:lnTo>
                    <a:pt x="1628760" y="1400180"/>
                  </a:lnTo>
                  <a:lnTo>
                    <a:pt x="1665810" y="1438277"/>
                  </a:lnTo>
                  <a:lnTo>
                    <a:pt x="1699916" y="1476376"/>
                  </a:lnTo>
                  <a:lnTo>
                    <a:pt x="1735535" y="1514476"/>
                  </a:lnTo>
                  <a:lnTo>
                    <a:pt x="1772532" y="1551517"/>
                  </a:lnTo>
                  <a:lnTo>
                    <a:pt x="1810142" y="1585619"/>
                  </a:lnTo>
                  <a:lnTo>
                    <a:pt x="1845202" y="1621236"/>
                  </a:lnTo>
                  <a:lnTo>
                    <a:pt x="1879481" y="1658233"/>
                  </a:lnTo>
                  <a:lnTo>
                    <a:pt x="1915883" y="1695842"/>
                  </a:lnTo>
                  <a:lnTo>
                    <a:pt x="1953229" y="1730902"/>
                  </a:lnTo>
                  <a:lnTo>
                    <a:pt x="1989935" y="1765181"/>
                  </a:lnTo>
                  <a:lnTo>
                    <a:pt x="2023888" y="1801583"/>
                  </a:lnTo>
                  <a:lnTo>
                    <a:pt x="2059439" y="1836107"/>
                  </a:lnTo>
                  <a:lnTo>
                    <a:pt x="2095348" y="1870147"/>
                  </a:lnTo>
                  <a:lnTo>
                    <a:pt x="2128946" y="1906443"/>
                  </a:lnTo>
                  <a:lnTo>
                    <a:pt x="2161518" y="1943741"/>
                  </a:lnTo>
                  <a:lnTo>
                    <a:pt x="2193633" y="1980427"/>
                  </a:lnTo>
                  <a:lnTo>
                    <a:pt x="2225545" y="2014370"/>
                  </a:lnTo>
                  <a:lnTo>
                    <a:pt x="2260190" y="2049918"/>
                  </a:lnTo>
                  <a:lnTo>
                    <a:pt x="2295696" y="2085825"/>
                  </a:lnTo>
                  <a:lnTo>
                    <a:pt x="2329115" y="2119422"/>
                  </a:lnTo>
                  <a:lnTo>
                    <a:pt x="2361607" y="2154815"/>
                  </a:lnTo>
                  <a:lnTo>
                    <a:pt x="2393686" y="2190654"/>
                  </a:lnTo>
                  <a:lnTo>
                    <a:pt x="2425583" y="2224221"/>
                  </a:lnTo>
                  <a:lnTo>
                    <a:pt x="2457398" y="2256779"/>
                  </a:lnTo>
                  <a:lnTo>
                    <a:pt x="2489177" y="2289946"/>
                  </a:lnTo>
                  <a:lnTo>
                    <a:pt x="2520940" y="2325854"/>
                  </a:lnTo>
                  <a:lnTo>
                    <a:pt x="2555517" y="2360157"/>
                  </a:lnTo>
                  <a:lnTo>
                    <a:pt x="2589936" y="2393042"/>
                  </a:lnTo>
                  <a:lnTo>
                    <a:pt x="2619344" y="2425297"/>
                  </a:lnTo>
                  <a:lnTo>
                    <a:pt x="2649348" y="2457271"/>
                  </a:lnTo>
                  <a:lnTo>
                    <a:pt x="2680321" y="2489120"/>
                  </a:lnTo>
                  <a:lnTo>
                    <a:pt x="2711726" y="2520915"/>
                  </a:lnTo>
                  <a:lnTo>
                    <a:pt x="2743322" y="2555508"/>
                  </a:lnTo>
                  <a:lnTo>
                    <a:pt x="2773946" y="2590989"/>
                  </a:lnTo>
                  <a:lnTo>
                    <a:pt x="2801668" y="2624398"/>
                  </a:lnTo>
                  <a:lnTo>
                    <a:pt x="2830922" y="2656886"/>
                  </a:lnTo>
                  <a:lnTo>
                    <a:pt x="2860504" y="2688963"/>
                  </a:lnTo>
                  <a:lnTo>
                    <a:pt x="2887762" y="2720858"/>
                  </a:lnTo>
                  <a:lnTo>
                    <a:pt x="2913989" y="2752673"/>
                  </a:lnTo>
                  <a:lnTo>
                    <a:pt x="2939756" y="2784452"/>
                  </a:lnTo>
                  <a:lnTo>
                    <a:pt x="2965320" y="2816215"/>
                  </a:lnTo>
                  <a:lnTo>
                    <a:pt x="2987970" y="2847970"/>
                  </a:lnTo>
                  <a:lnTo>
                    <a:pt x="3024216" y="2892776"/>
                  </a:lnTo>
                  <a:lnTo>
                    <a:pt x="3062825" y="2932864"/>
                  </a:lnTo>
                  <a:lnTo>
                    <a:pt x="3094373" y="2971552"/>
                  </a:lnTo>
                  <a:lnTo>
                    <a:pt x="3126651" y="3009827"/>
                  </a:lnTo>
                  <a:lnTo>
                    <a:pt x="3170428" y="3055629"/>
                  </a:lnTo>
                  <a:lnTo>
                    <a:pt x="3203103" y="3101797"/>
                  </a:lnTo>
                  <a:lnTo>
                    <a:pt x="3267075" y="3181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5" name="SMARTInkShape-5193"/>
            <p:cNvSpPr/>
            <p:nvPr/>
          </p:nvSpPr>
          <p:spPr>
            <a:xfrm>
              <a:off x="6756078" y="2924175"/>
              <a:ext cx="149548" cy="121427"/>
            </a:xfrm>
            <a:custGeom>
              <a:avLst/>
              <a:gdLst/>
              <a:ahLst/>
              <a:cxnLst/>
              <a:rect l="0" t="0" r="0" b="0"/>
              <a:pathLst>
                <a:path w="149548" h="121427">
                  <a:moveTo>
                    <a:pt x="111447" y="0"/>
                  </a:moveTo>
                  <a:lnTo>
                    <a:pt x="101334" y="0"/>
                  </a:lnTo>
                  <a:lnTo>
                    <a:pt x="93547" y="2822"/>
                  </a:lnTo>
                  <a:lnTo>
                    <a:pt x="48780" y="30591"/>
                  </a:lnTo>
                  <a:lnTo>
                    <a:pt x="17224" y="51825"/>
                  </a:lnTo>
                  <a:lnTo>
                    <a:pt x="3567" y="69095"/>
                  </a:lnTo>
                  <a:lnTo>
                    <a:pt x="0" y="77628"/>
                  </a:lnTo>
                  <a:lnTo>
                    <a:pt x="1237" y="87771"/>
                  </a:lnTo>
                  <a:lnTo>
                    <a:pt x="3049" y="93439"/>
                  </a:lnTo>
                  <a:lnTo>
                    <a:pt x="10707" y="102559"/>
                  </a:lnTo>
                  <a:lnTo>
                    <a:pt x="23282" y="110140"/>
                  </a:lnTo>
                  <a:lnTo>
                    <a:pt x="63026" y="120808"/>
                  </a:lnTo>
                  <a:lnTo>
                    <a:pt x="82519" y="121426"/>
                  </a:lnTo>
                  <a:lnTo>
                    <a:pt x="149547"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877" name="SMARTInkShape-5194"/>
          <p:cNvSpPr/>
          <p:nvPr/>
        </p:nvSpPr>
        <p:spPr>
          <a:xfrm>
            <a:off x="3048000" y="2390775"/>
            <a:ext cx="5048251" cy="2419351"/>
          </a:xfrm>
          <a:custGeom>
            <a:avLst/>
            <a:gdLst/>
            <a:ahLst/>
            <a:cxnLst/>
            <a:rect l="0" t="0" r="0" b="0"/>
            <a:pathLst>
              <a:path w="5048251" h="2419351">
                <a:moveTo>
                  <a:pt x="0" y="0"/>
                </a:moveTo>
                <a:lnTo>
                  <a:pt x="5057" y="5056"/>
                </a:lnTo>
                <a:lnTo>
                  <a:pt x="47559" y="22120"/>
                </a:lnTo>
                <a:lnTo>
                  <a:pt x="88695" y="43600"/>
                </a:lnTo>
                <a:lnTo>
                  <a:pt x="133741" y="60213"/>
                </a:lnTo>
                <a:lnTo>
                  <a:pt x="181027" y="76185"/>
                </a:lnTo>
                <a:lnTo>
                  <a:pt x="219085" y="88897"/>
                </a:lnTo>
                <a:lnTo>
                  <a:pt x="264781" y="101599"/>
                </a:lnTo>
                <a:lnTo>
                  <a:pt x="301997" y="112183"/>
                </a:lnTo>
                <a:lnTo>
                  <a:pt x="338777" y="127196"/>
                </a:lnTo>
                <a:lnTo>
                  <a:pt x="385830" y="142286"/>
                </a:lnTo>
                <a:lnTo>
                  <a:pt x="427234" y="155048"/>
                </a:lnTo>
                <a:lnTo>
                  <a:pt x="469135" y="169412"/>
                </a:lnTo>
                <a:lnTo>
                  <a:pt x="512242" y="180371"/>
                </a:lnTo>
                <a:lnTo>
                  <a:pt x="554648" y="193143"/>
                </a:lnTo>
                <a:lnTo>
                  <a:pt x="600726" y="207511"/>
                </a:lnTo>
                <a:lnTo>
                  <a:pt x="647893" y="221293"/>
                </a:lnTo>
                <a:lnTo>
                  <a:pt x="695382" y="235960"/>
                </a:lnTo>
                <a:lnTo>
                  <a:pt x="740145" y="249831"/>
                </a:lnTo>
                <a:lnTo>
                  <a:pt x="783041" y="267346"/>
                </a:lnTo>
                <a:lnTo>
                  <a:pt x="829265" y="283119"/>
                </a:lnTo>
                <a:lnTo>
                  <a:pt x="876475" y="297318"/>
                </a:lnTo>
                <a:lnTo>
                  <a:pt x="909186" y="308883"/>
                </a:lnTo>
                <a:lnTo>
                  <a:pt x="944891" y="321079"/>
                </a:lnTo>
                <a:lnTo>
                  <a:pt x="979105" y="333554"/>
                </a:lnTo>
                <a:lnTo>
                  <a:pt x="1013008" y="346155"/>
                </a:lnTo>
                <a:lnTo>
                  <a:pt x="1049242" y="358810"/>
                </a:lnTo>
                <a:lnTo>
                  <a:pt x="1083691" y="368669"/>
                </a:lnTo>
                <a:lnTo>
                  <a:pt x="1117699" y="377636"/>
                </a:lnTo>
                <a:lnTo>
                  <a:pt x="1153980" y="388677"/>
                </a:lnTo>
                <a:lnTo>
                  <a:pt x="1191272" y="400640"/>
                </a:lnTo>
                <a:lnTo>
                  <a:pt x="1227954" y="413012"/>
                </a:lnTo>
                <a:lnTo>
                  <a:pt x="1261896" y="425566"/>
                </a:lnTo>
                <a:lnTo>
                  <a:pt x="1297443" y="441024"/>
                </a:lnTo>
                <a:lnTo>
                  <a:pt x="1334408" y="457419"/>
                </a:lnTo>
                <a:lnTo>
                  <a:pt x="1372003" y="471761"/>
                </a:lnTo>
                <a:lnTo>
                  <a:pt x="1407058" y="485191"/>
                </a:lnTo>
                <a:lnTo>
                  <a:pt x="1441334" y="499274"/>
                </a:lnTo>
                <a:lnTo>
                  <a:pt x="1477735" y="516116"/>
                </a:lnTo>
                <a:lnTo>
                  <a:pt x="1515079" y="531363"/>
                </a:lnTo>
                <a:lnTo>
                  <a:pt x="1551785" y="545195"/>
                </a:lnTo>
                <a:lnTo>
                  <a:pt x="1585738" y="558398"/>
                </a:lnTo>
                <a:lnTo>
                  <a:pt x="1621289" y="571321"/>
                </a:lnTo>
                <a:lnTo>
                  <a:pt x="1659315" y="585179"/>
                </a:lnTo>
                <a:lnTo>
                  <a:pt x="1700909" y="601921"/>
                </a:lnTo>
                <a:lnTo>
                  <a:pt x="1741268" y="617123"/>
                </a:lnTo>
                <a:lnTo>
                  <a:pt x="1780372" y="631994"/>
                </a:lnTo>
                <a:lnTo>
                  <a:pt x="1818918" y="649186"/>
                </a:lnTo>
                <a:lnTo>
                  <a:pt x="1857216" y="664588"/>
                </a:lnTo>
                <a:lnTo>
                  <a:pt x="1895404" y="679547"/>
                </a:lnTo>
                <a:lnTo>
                  <a:pt x="1933544" y="696780"/>
                </a:lnTo>
                <a:lnTo>
                  <a:pt x="1971661" y="715021"/>
                </a:lnTo>
                <a:lnTo>
                  <a:pt x="2010827" y="732654"/>
                </a:lnTo>
                <a:lnTo>
                  <a:pt x="2052929" y="747546"/>
                </a:lnTo>
                <a:lnTo>
                  <a:pt x="2093513" y="764043"/>
                </a:lnTo>
                <a:lnTo>
                  <a:pt x="2132717" y="781958"/>
                </a:lnTo>
                <a:lnTo>
                  <a:pt x="2171308" y="800503"/>
                </a:lnTo>
                <a:lnTo>
                  <a:pt x="2212448" y="819329"/>
                </a:lnTo>
                <a:lnTo>
                  <a:pt x="2254369" y="838280"/>
                </a:lnTo>
                <a:lnTo>
                  <a:pt x="2294166" y="857285"/>
                </a:lnTo>
                <a:lnTo>
                  <a:pt x="2333022" y="876316"/>
                </a:lnTo>
                <a:lnTo>
                  <a:pt x="2372515" y="895357"/>
                </a:lnTo>
                <a:lnTo>
                  <a:pt x="2414763" y="914403"/>
                </a:lnTo>
                <a:lnTo>
                  <a:pt x="2455411" y="933452"/>
                </a:lnTo>
                <a:lnTo>
                  <a:pt x="2494644" y="952501"/>
                </a:lnTo>
                <a:lnTo>
                  <a:pt x="2533247" y="971550"/>
                </a:lnTo>
                <a:lnTo>
                  <a:pt x="2571572" y="990600"/>
                </a:lnTo>
                <a:lnTo>
                  <a:pt x="2608712" y="1009650"/>
                </a:lnTo>
                <a:lnTo>
                  <a:pt x="2642858" y="1028700"/>
                </a:lnTo>
                <a:lnTo>
                  <a:pt x="2681319" y="1050572"/>
                </a:lnTo>
                <a:lnTo>
                  <a:pt x="2722047" y="1073346"/>
                </a:lnTo>
                <a:lnTo>
                  <a:pt x="2761315" y="1094051"/>
                </a:lnTo>
                <a:lnTo>
                  <a:pt x="2799935" y="1116659"/>
                </a:lnTo>
                <a:lnTo>
                  <a:pt x="2839324" y="1139760"/>
                </a:lnTo>
                <a:lnTo>
                  <a:pt x="2881525" y="1160610"/>
                </a:lnTo>
                <a:lnTo>
                  <a:pt x="2922153" y="1180460"/>
                </a:lnTo>
                <a:lnTo>
                  <a:pt x="2962434" y="1200924"/>
                </a:lnTo>
                <a:lnTo>
                  <a:pt x="3005032" y="1224130"/>
                </a:lnTo>
                <a:lnTo>
                  <a:pt x="3045836" y="1245732"/>
                </a:lnTo>
                <a:lnTo>
                  <a:pt x="3085138" y="1265917"/>
                </a:lnTo>
                <a:lnTo>
                  <a:pt x="3123773" y="1285472"/>
                </a:lnTo>
                <a:lnTo>
                  <a:pt x="3162110" y="1307568"/>
                </a:lnTo>
                <a:lnTo>
                  <a:pt x="3201374" y="1330441"/>
                </a:lnTo>
                <a:lnTo>
                  <a:pt x="3243519" y="1351190"/>
                </a:lnTo>
                <a:lnTo>
                  <a:pt x="3284122" y="1370996"/>
                </a:lnTo>
                <a:lnTo>
                  <a:pt x="3323335" y="1391440"/>
                </a:lnTo>
                <a:lnTo>
                  <a:pt x="3361930" y="1414637"/>
                </a:lnTo>
                <a:lnTo>
                  <a:pt x="3400249" y="1436236"/>
                </a:lnTo>
                <a:lnTo>
                  <a:pt x="3438447" y="1456419"/>
                </a:lnTo>
                <a:lnTo>
                  <a:pt x="3476590" y="1475972"/>
                </a:lnTo>
                <a:lnTo>
                  <a:pt x="3514709" y="1498068"/>
                </a:lnTo>
                <a:lnTo>
                  <a:pt x="3552818" y="1520941"/>
                </a:lnTo>
                <a:lnTo>
                  <a:pt x="3590922" y="1541690"/>
                </a:lnTo>
                <a:lnTo>
                  <a:pt x="3629023" y="1564318"/>
                </a:lnTo>
                <a:lnTo>
                  <a:pt x="3667124" y="1587428"/>
                </a:lnTo>
                <a:lnTo>
                  <a:pt x="3705224" y="1608282"/>
                </a:lnTo>
                <a:lnTo>
                  <a:pt x="3743325" y="1630955"/>
                </a:lnTo>
                <a:lnTo>
                  <a:pt x="3781425" y="1654086"/>
                </a:lnTo>
                <a:lnTo>
                  <a:pt x="3819525" y="1674949"/>
                </a:lnTo>
                <a:lnTo>
                  <a:pt x="3854803" y="1694805"/>
                </a:lnTo>
                <a:lnTo>
                  <a:pt x="3888121" y="1714213"/>
                </a:lnTo>
                <a:lnTo>
                  <a:pt x="3920568" y="1733422"/>
                </a:lnTo>
                <a:lnTo>
                  <a:pt x="3955450" y="1755366"/>
                </a:lnTo>
                <a:lnTo>
                  <a:pt x="3991061" y="1778171"/>
                </a:lnTo>
                <a:lnTo>
                  <a:pt x="4024527" y="1798889"/>
                </a:lnTo>
                <a:lnTo>
                  <a:pt x="4057039" y="1818682"/>
                </a:lnTo>
                <a:lnTo>
                  <a:pt x="4089129" y="1838061"/>
                </a:lnTo>
                <a:lnTo>
                  <a:pt x="4121029" y="1857258"/>
                </a:lnTo>
                <a:lnTo>
                  <a:pt x="4152847" y="1876373"/>
                </a:lnTo>
                <a:lnTo>
                  <a:pt x="4184626" y="1895452"/>
                </a:lnTo>
                <a:lnTo>
                  <a:pt x="4216389" y="1914515"/>
                </a:lnTo>
                <a:lnTo>
                  <a:pt x="4248145" y="1933570"/>
                </a:lnTo>
                <a:lnTo>
                  <a:pt x="4279898" y="1951565"/>
                </a:lnTo>
                <a:lnTo>
                  <a:pt x="4326466" y="1973595"/>
                </a:lnTo>
                <a:lnTo>
                  <a:pt x="4368604" y="1994586"/>
                </a:lnTo>
                <a:lnTo>
                  <a:pt x="4414133" y="2020444"/>
                </a:lnTo>
                <a:lnTo>
                  <a:pt x="4460078" y="2048214"/>
                </a:lnTo>
                <a:lnTo>
                  <a:pt x="4502031" y="2075492"/>
                </a:lnTo>
                <a:lnTo>
                  <a:pt x="4546447" y="2098509"/>
                </a:lnTo>
                <a:lnTo>
                  <a:pt x="4586889" y="2124966"/>
                </a:lnTo>
                <a:lnTo>
                  <a:pt x="4625683" y="2151856"/>
                </a:lnTo>
                <a:lnTo>
                  <a:pt x="4665047" y="2174757"/>
                </a:lnTo>
                <a:lnTo>
                  <a:pt x="4708696" y="2201181"/>
                </a:lnTo>
                <a:lnTo>
                  <a:pt x="4749968" y="2228060"/>
                </a:lnTo>
                <a:lnTo>
                  <a:pt x="4794183" y="2250959"/>
                </a:lnTo>
                <a:lnTo>
                  <a:pt x="4834564" y="2276323"/>
                </a:lnTo>
                <a:lnTo>
                  <a:pt x="4873341" y="2298772"/>
                </a:lnTo>
                <a:lnTo>
                  <a:pt x="4911641" y="2324004"/>
                </a:lnTo>
                <a:lnTo>
                  <a:pt x="4949800" y="2346414"/>
                </a:lnTo>
                <a:lnTo>
                  <a:pt x="4986860" y="2371634"/>
                </a:lnTo>
                <a:lnTo>
                  <a:pt x="5048250" y="2419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889" name="SMARTInkShape-Group670"/>
          <p:cNvGrpSpPr/>
          <p:nvPr/>
        </p:nvGrpSpPr>
        <p:grpSpPr>
          <a:xfrm>
            <a:off x="4374895" y="4076700"/>
            <a:ext cx="423109" cy="2381251"/>
            <a:chOff x="4374895" y="4076700"/>
            <a:chExt cx="423109" cy="2381251"/>
          </a:xfrm>
        </p:grpSpPr>
        <p:sp>
          <p:nvSpPr>
            <p:cNvPr id="1878" name="SMARTInkShape-5195"/>
            <p:cNvSpPr/>
            <p:nvPr/>
          </p:nvSpPr>
          <p:spPr>
            <a:xfrm>
              <a:off x="4381500" y="4076700"/>
              <a:ext cx="1" cy="66676"/>
            </a:xfrm>
            <a:custGeom>
              <a:avLst/>
              <a:gdLst/>
              <a:ahLst/>
              <a:cxnLst/>
              <a:rect l="0" t="0" r="0" b="0"/>
              <a:pathLst>
                <a:path w="1" h="66676">
                  <a:moveTo>
                    <a:pt x="0" y="0"/>
                  </a:move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79" name="SMARTInkShape-5196"/>
            <p:cNvSpPr/>
            <p:nvPr/>
          </p:nvSpPr>
          <p:spPr>
            <a:xfrm>
              <a:off x="4667250" y="6138616"/>
              <a:ext cx="130754" cy="43110"/>
            </a:xfrm>
            <a:custGeom>
              <a:avLst/>
              <a:gdLst/>
              <a:ahLst/>
              <a:cxnLst/>
              <a:rect l="0" t="0" r="0" b="0"/>
              <a:pathLst>
                <a:path w="130754" h="43110">
                  <a:moveTo>
                    <a:pt x="0" y="43109"/>
                  </a:moveTo>
                  <a:lnTo>
                    <a:pt x="0" y="34908"/>
                  </a:lnTo>
                  <a:lnTo>
                    <a:pt x="40098" y="33662"/>
                  </a:lnTo>
                  <a:lnTo>
                    <a:pt x="76595" y="30776"/>
                  </a:lnTo>
                  <a:lnTo>
                    <a:pt x="109322" y="20330"/>
                  </a:lnTo>
                  <a:lnTo>
                    <a:pt x="130753" y="6842"/>
                  </a:lnTo>
                  <a:lnTo>
                    <a:pt x="130560" y="6231"/>
                  </a:lnTo>
                  <a:lnTo>
                    <a:pt x="114037" y="0"/>
                  </a:lnTo>
                  <a:lnTo>
                    <a:pt x="100425" y="313"/>
                  </a:lnTo>
                  <a:lnTo>
                    <a:pt x="57635" y="11995"/>
                  </a:lnTo>
                  <a:lnTo>
                    <a:pt x="9525" y="335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0" name="SMARTInkShape-5197"/>
            <p:cNvSpPr/>
            <p:nvPr/>
          </p:nvSpPr>
          <p:spPr>
            <a:xfrm>
              <a:off x="4481219" y="5295900"/>
              <a:ext cx="14582" cy="85726"/>
            </a:xfrm>
            <a:custGeom>
              <a:avLst/>
              <a:gdLst/>
              <a:ahLst/>
              <a:cxnLst/>
              <a:rect l="0" t="0" r="0" b="0"/>
              <a:pathLst>
                <a:path w="14582" h="85726">
                  <a:moveTo>
                    <a:pt x="5056" y="0"/>
                  </a:moveTo>
                  <a:lnTo>
                    <a:pt x="0" y="15170"/>
                  </a:lnTo>
                  <a:lnTo>
                    <a:pt x="339" y="31084"/>
                  </a:lnTo>
                  <a:lnTo>
                    <a:pt x="14581"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1" name="SMARTInkShape-5198"/>
            <p:cNvSpPr/>
            <p:nvPr/>
          </p:nvSpPr>
          <p:spPr>
            <a:xfrm>
              <a:off x="4505325" y="5829300"/>
              <a:ext cx="1" cy="19051"/>
            </a:xfrm>
            <a:custGeom>
              <a:avLst/>
              <a:gdLst/>
              <a:ahLst/>
              <a:cxnLst/>
              <a:rect l="0" t="0" r="0" b="0"/>
              <a:pathLst>
                <a:path w="1" h="19051">
                  <a:moveTo>
                    <a:pt x="0" y="0"/>
                  </a:move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2" name="SMARTInkShape-5199"/>
            <p:cNvSpPr/>
            <p:nvPr/>
          </p:nvSpPr>
          <p:spPr>
            <a:xfrm>
              <a:off x="4724400" y="6105525"/>
              <a:ext cx="47626" cy="171451"/>
            </a:xfrm>
            <a:custGeom>
              <a:avLst/>
              <a:gdLst/>
              <a:ahLst/>
              <a:cxnLst/>
              <a:rect l="0" t="0" r="0" b="0"/>
              <a:pathLst>
                <a:path w="47626" h="171451">
                  <a:moveTo>
                    <a:pt x="0" y="0"/>
                  </a:moveTo>
                  <a:lnTo>
                    <a:pt x="0" y="5057"/>
                  </a:lnTo>
                  <a:lnTo>
                    <a:pt x="11759" y="46051"/>
                  </a:lnTo>
                  <a:lnTo>
                    <a:pt x="27723" y="90470"/>
                  </a:lnTo>
                  <a:lnTo>
                    <a:pt x="42596" y="137894"/>
                  </a:lnTo>
                  <a:lnTo>
                    <a:pt x="476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3" name="SMARTInkShape-5200"/>
            <p:cNvSpPr/>
            <p:nvPr/>
          </p:nvSpPr>
          <p:spPr>
            <a:xfrm>
              <a:off x="4514850" y="5581650"/>
              <a:ext cx="9526" cy="85726"/>
            </a:xfrm>
            <a:custGeom>
              <a:avLst/>
              <a:gdLst/>
              <a:ahLst/>
              <a:cxnLst/>
              <a:rect l="0" t="0" r="0" b="0"/>
              <a:pathLst>
                <a:path w="9526" h="85726">
                  <a:moveTo>
                    <a:pt x="0" y="0"/>
                  </a:moveTo>
                  <a:lnTo>
                    <a:pt x="1058" y="18363"/>
                  </a:lnTo>
                  <a:lnTo>
                    <a:pt x="95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4" name="SMARTInkShape-5201"/>
            <p:cNvSpPr/>
            <p:nvPr/>
          </p:nvSpPr>
          <p:spPr>
            <a:xfrm>
              <a:off x="4410075" y="4362450"/>
              <a:ext cx="19051" cy="38101"/>
            </a:xfrm>
            <a:custGeom>
              <a:avLst/>
              <a:gdLst/>
              <a:ahLst/>
              <a:cxnLst/>
              <a:rect l="0" t="0" r="0" b="0"/>
              <a:pathLst>
                <a:path w="19051" h="38101">
                  <a:moveTo>
                    <a:pt x="0" y="0"/>
                  </a:moveTo>
                  <a:lnTo>
                    <a:pt x="5056" y="5056"/>
                  </a:lnTo>
                  <a:lnTo>
                    <a:pt x="7539" y="10361"/>
                  </a:lnTo>
                  <a:lnTo>
                    <a:pt x="1905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5" name="SMARTInkShape-5202"/>
            <p:cNvSpPr/>
            <p:nvPr/>
          </p:nvSpPr>
          <p:spPr>
            <a:xfrm>
              <a:off x="4374895" y="6115741"/>
              <a:ext cx="240870" cy="342210"/>
            </a:xfrm>
            <a:custGeom>
              <a:avLst/>
              <a:gdLst/>
              <a:ahLst/>
              <a:cxnLst/>
              <a:rect l="0" t="0" r="0" b="0"/>
              <a:pathLst>
                <a:path w="240870" h="342210">
                  <a:moveTo>
                    <a:pt x="187580" y="75509"/>
                  </a:moveTo>
                  <a:lnTo>
                    <a:pt x="165460" y="56211"/>
                  </a:lnTo>
                  <a:lnTo>
                    <a:pt x="154465" y="51058"/>
                  </a:lnTo>
                  <a:lnTo>
                    <a:pt x="113788" y="47477"/>
                  </a:lnTo>
                  <a:lnTo>
                    <a:pt x="90578" y="55642"/>
                  </a:lnTo>
                  <a:lnTo>
                    <a:pt x="51297" y="81698"/>
                  </a:lnTo>
                  <a:lnTo>
                    <a:pt x="24786" y="105918"/>
                  </a:lnTo>
                  <a:lnTo>
                    <a:pt x="11863" y="129593"/>
                  </a:lnTo>
                  <a:lnTo>
                    <a:pt x="0" y="172741"/>
                  </a:lnTo>
                  <a:lnTo>
                    <a:pt x="3002" y="210034"/>
                  </a:lnTo>
                  <a:lnTo>
                    <a:pt x="10648" y="230901"/>
                  </a:lnTo>
                  <a:lnTo>
                    <a:pt x="45060" y="274960"/>
                  </a:lnTo>
                  <a:lnTo>
                    <a:pt x="60738" y="287979"/>
                  </a:lnTo>
                  <a:lnTo>
                    <a:pt x="98256" y="306150"/>
                  </a:lnTo>
                  <a:lnTo>
                    <a:pt x="136654" y="316591"/>
                  </a:lnTo>
                  <a:lnTo>
                    <a:pt x="181911" y="314532"/>
                  </a:lnTo>
                  <a:lnTo>
                    <a:pt x="190150" y="314232"/>
                  </a:lnTo>
                  <a:lnTo>
                    <a:pt x="197760" y="310858"/>
                  </a:lnTo>
                  <a:lnTo>
                    <a:pt x="211860" y="298642"/>
                  </a:lnTo>
                  <a:lnTo>
                    <a:pt x="236042" y="252895"/>
                  </a:lnTo>
                  <a:lnTo>
                    <a:pt x="240869" y="235133"/>
                  </a:lnTo>
                  <a:lnTo>
                    <a:pt x="238530" y="208177"/>
                  </a:lnTo>
                  <a:lnTo>
                    <a:pt x="225282" y="161144"/>
                  </a:lnTo>
                  <a:lnTo>
                    <a:pt x="208694" y="114655"/>
                  </a:lnTo>
                  <a:lnTo>
                    <a:pt x="180666" y="74183"/>
                  </a:lnTo>
                  <a:lnTo>
                    <a:pt x="162013" y="51598"/>
                  </a:lnTo>
                  <a:lnTo>
                    <a:pt x="115865" y="20341"/>
                  </a:lnTo>
                  <a:lnTo>
                    <a:pt x="83926" y="4561"/>
                  </a:lnTo>
                  <a:lnTo>
                    <a:pt x="61564" y="0"/>
                  </a:lnTo>
                  <a:lnTo>
                    <a:pt x="59119" y="1887"/>
                  </a:lnTo>
                  <a:lnTo>
                    <a:pt x="56403" y="9627"/>
                  </a:lnTo>
                  <a:lnTo>
                    <a:pt x="54874" y="20828"/>
                  </a:lnTo>
                  <a:lnTo>
                    <a:pt x="64676" y="55216"/>
                  </a:lnTo>
                  <a:lnTo>
                    <a:pt x="86297" y="95650"/>
                  </a:lnTo>
                  <a:lnTo>
                    <a:pt x="109710" y="142327"/>
                  </a:lnTo>
                  <a:lnTo>
                    <a:pt x="137331" y="189828"/>
                  </a:lnTo>
                  <a:lnTo>
                    <a:pt x="162250" y="232969"/>
                  </a:lnTo>
                  <a:lnTo>
                    <a:pt x="193874" y="276932"/>
                  </a:lnTo>
                  <a:lnTo>
                    <a:pt x="225680" y="3422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6" name="SMARTInkShape-5203"/>
            <p:cNvSpPr/>
            <p:nvPr/>
          </p:nvSpPr>
          <p:spPr>
            <a:xfrm>
              <a:off x="4448175" y="4752975"/>
              <a:ext cx="9526" cy="66676"/>
            </a:xfrm>
            <a:custGeom>
              <a:avLst/>
              <a:gdLst/>
              <a:ahLst/>
              <a:cxnLst/>
              <a:rect l="0" t="0" r="0" b="0"/>
              <a:pathLst>
                <a:path w="9526" h="66676">
                  <a:moveTo>
                    <a:pt x="0" y="0"/>
                  </a:moveTo>
                  <a:lnTo>
                    <a:pt x="0" y="5056"/>
                  </a:lnTo>
                  <a:lnTo>
                    <a:pt x="952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7" name="SMARTInkShape-5204"/>
            <p:cNvSpPr/>
            <p:nvPr/>
          </p:nvSpPr>
          <p:spPr>
            <a:xfrm>
              <a:off x="4438650" y="4533900"/>
              <a:ext cx="9526" cy="47626"/>
            </a:xfrm>
            <a:custGeom>
              <a:avLst/>
              <a:gdLst/>
              <a:ahLst/>
              <a:cxnLst/>
              <a:rect l="0" t="0" r="0" b="0"/>
              <a:pathLst>
                <a:path w="9526" h="47626">
                  <a:moveTo>
                    <a:pt x="0" y="0"/>
                  </a:moveTo>
                  <a:lnTo>
                    <a:pt x="0" y="5056"/>
                  </a:lnTo>
                  <a:lnTo>
                    <a:pt x="95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88" name="SMARTInkShape-5205"/>
            <p:cNvSpPr/>
            <p:nvPr/>
          </p:nvSpPr>
          <p:spPr>
            <a:xfrm>
              <a:off x="4476750" y="5000625"/>
              <a:ext cx="1" cy="66676"/>
            </a:xfrm>
            <a:custGeom>
              <a:avLst/>
              <a:gdLst/>
              <a:ahLst/>
              <a:cxnLst/>
              <a:rect l="0" t="0" r="0" b="0"/>
              <a:pathLst>
                <a:path w="1" h="66676">
                  <a:moveTo>
                    <a:pt x="0" y="0"/>
                  </a:move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94" name="SMARTInkShape-Group671"/>
          <p:cNvGrpSpPr/>
          <p:nvPr/>
        </p:nvGrpSpPr>
        <p:grpSpPr>
          <a:xfrm>
            <a:off x="4343400" y="2886075"/>
            <a:ext cx="47626" cy="1047748"/>
            <a:chOff x="4343400" y="2886075"/>
            <a:chExt cx="47626" cy="1047748"/>
          </a:xfrm>
        </p:grpSpPr>
        <p:sp>
          <p:nvSpPr>
            <p:cNvPr id="1890" name="SMARTInkShape-5206"/>
            <p:cNvSpPr/>
            <p:nvPr/>
          </p:nvSpPr>
          <p:spPr>
            <a:xfrm>
              <a:off x="4371975" y="3476625"/>
              <a:ext cx="9526" cy="38101"/>
            </a:xfrm>
            <a:custGeom>
              <a:avLst/>
              <a:gdLst/>
              <a:ahLst/>
              <a:cxnLst/>
              <a:rect l="0" t="0" r="0" b="0"/>
              <a:pathLst>
                <a:path w="9526" h="38101">
                  <a:moveTo>
                    <a:pt x="9525" y="38100"/>
                  </a:moveTo>
                  <a:lnTo>
                    <a:pt x="4469" y="38100"/>
                  </a:lnTo>
                  <a:lnTo>
                    <a:pt x="2979" y="37042"/>
                  </a:lnTo>
                  <a:lnTo>
                    <a:pt x="1986" y="35278"/>
                  </a:lnTo>
                  <a:lnTo>
                    <a:pt x="392" y="29899"/>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1" name="SMARTInkShape-5207"/>
            <p:cNvSpPr/>
            <p:nvPr/>
          </p:nvSpPr>
          <p:spPr>
            <a:xfrm>
              <a:off x="4381500" y="3162300"/>
              <a:ext cx="9526" cy="85726"/>
            </a:xfrm>
            <a:custGeom>
              <a:avLst/>
              <a:gdLst/>
              <a:ahLst/>
              <a:cxnLst/>
              <a:rect l="0" t="0" r="0" b="0"/>
              <a:pathLst>
                <a:path w="9526" h="85726">
                  <a:moveTo>
                    <a:pt x="0" y="85725"/>
                  </a:moveTo>
                  <a:lnTo>
                    <a:pt x="0" y="40064"/>
                  </a:lnTo>
                  <a:lnTo>
                    <a:pt x="1058" y="15938"/>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2" name="SMARTInkShape-5208"/>
            <p:cNvSpPr/>
            <p:nvPr/>
          </p:nvSpPr>
          <p:spPr>
            <a:xfrm>
              <a:off x="4343400" y="2886075"/>
              <a:ext cx="1" cy="28576"/>
            </a:xfrm>
            <a:custGeom>
              <a:avLst/>
              <a:gdLst/>
              <a:ahLst/>
              <a:cxnLst/>
              <a:rect l="0" t="0" r="0" b="0"/>
              <a:pathLst>
                <a:path w="1" h="28576">
                  <a:moveTo>
                    <a:pt x="0" y="2857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3" name="SMARTInkShape-5209"/>
            <p:cNvSpPr/>
            <p:nvPr/>
          </p:nvSpPr>
          <p:spPr>
            <a:xfrm>
              <a:off x="4381500" y="3876675"/>
              <a:ext cx="1" cy="57148"/>
            </a:xfrm>
            <a:custGeom>
              <a:avLst/>
              <a:gdLst/>
              <a:ahLst/>
              <a:cxnLst/>
              <a:rect l="0" t="0" r="0" b="0"/>
              <a:pathLst>
                <a:path w="1" h="57148">
                  <a:moveTo>
                    <a:pt x="0" y="47625"/>
                  </a:moveTo>
                  <a:lnTo>
                    <a:pt x="0" y="57147"/>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97" name="SMARTInkShape-Group672"/>
          <p:cNvGrpSpPr/>
          <p:nvPr/>
        </p:nvGrpSpPr>
        <p:grpSpPr>
          <a:xfrm>
            <a:off x="8001000" y="4849549"/>
            <a:ext cx="554426" cy="551127"/>
            <a:chOff x="8001000" y="4849549"/>
            <a:chExt cx="554426" cy="551127"/>
          </a:xfrm>
        </p:grpSpPr>
        <p:sp>
          <p:nvSpPr>
            <p:cNvPr id="1895" name="SMARTInkShape-5210"/>
            <p:cNvSpPr/>
            <p:nvPr/>
          </p:nvSpPr>
          <p:spPr>
            <a:xfrm>
              <a:off x="8162925" y="4914900"/>
              <a:ext cx="57151" cy="485776"/>
            </a:xfrm>
            <a:custGeom>
              <a:avLst/>
              <a:gdLst/>
              <a:ahLst/>
              <a:cxnLst/>
              <a:rect l="0" t="0" r="0" b="0"/>
              <a:pathLst>
                <a:path w="57151" h="485776">
                  <a:moveTo>
                    <a:pt x="0" y="0"/>
                  </a:moveTo>
                  <a:lnTo>
                    <a:pt x="0" y="39060"/>
                  </a:lnTo>
                  <a:lnTo>
                    <a:pt x="0" y="86540"/>
                  </a:lnTo>
                  <a:lnTo>
                    <a:pt x="2822" y="126889"/>
                  </a:lnTo>
                  <a:lnTo>
                    <a:pt x="6546" y="157995"/>
                  </a:lnTo>
                  <a:lnTo>
                    <a:pt x="8201" y="192987"/>
                  </a:lnTo>
                  <a:lnTo>
                    <a:pt x="8937" y="226883"/>
                  </a:lnTo>
                  <a:lnTo>
                    <a:pt x="10322" y="260645"/>
                  </a:lnTo>
                  <a:lnTo>
                    <a:pt x="14466" y="296818"/>
                  </a:lnTo>
                  <a:lnTo>
                    <a:pt x="17012" y="331238"/>
                  </a:lnTo>
                  <a:lnTo>
                    <a:pt x="21268" y="377544"/>
                  </a:lnTo>
                  <a:lnTo>
                    <a:pt x="29232" y="415254"/>
                  </a:lnTo>
                  <a:lnTo>
                    <a:pt x="57150" y="485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6" name="SMARTInkShape-5211"/>
            <p:cNvSpPr/>
            <p:nvPr/>
          </p:nvSpPr>
          <p:spPr>
            <a:xfrm>
              <a:off x="8001000" y="4849549"/>
              <a:ext cx="554426" cy="446352"/>
            </a:xfrm>
            <a:custGeom>
              <a:avLst/>
              <a:gdLst/>
              <a:ahLst/>
              <a:cxnLst/>
              <a:rect l="0" t="0" r="0" b="0"/>
              <a:pathLst>
                <a:path w="554426" h="446352">
                  <a:moveTo>
                    <a:pt x="0" y="8201"/>
                  </a:moveTo>
                  <a:lnTo>
                    <a:pt x="0" y="3145"/>
                  </a:lnTo>
                  <a:lnTo>
                    <a:pt x="3175" y="1655"/>
                  </a:lnTo>
                  <a:lnTo>
                    <a:pt x="15170" y="0"/>
                  </a:lnTo>
                  <a:lnTo>
                    <a:pt x="54942" y="9181"/>
                  </a:lnTo>
                  <a:lnTo>
                    <a:pt x="96830" y="20251"/>
                  </a:lnTo>
                  <a:lnTo>
                    <a:pt x="141109" y="30233"/>
                  </a:lnTo>
                  <a:lnTo>
                    <a:pt x="187743" y="44951"/>
                  </a:lnTo>
                  <a:lnTo>
                    <a:pt x="222083" y="56637"/>
                  </a:lnTo>
                  <a:lnTo>
                    <a:pt x="257453" y="69945"/>
                  </a:lnTo>
                  <a:lnTo>
                    <a:pt x="290812" y="86444"/>
                  </a:lnTo>
                  <a:lnTo>
                    <a:pt x="323278" y="104359"/>
                  </a:lnTo>
                  <a:lnTo>
                    <a:pt x="355346" y="122904"/>
                  </a:lnTo>
                  <a:lnTo>
                    <a:pt x="402091" y="151195"/>
                  </a:lnTo>
                  <a:lnTo>
                    <a:pt x="442165" y="179687"/>
                  </a:lnTo>
                  <a:lnTo>
                    <a:pt x="484687" y="217758"/>
                  </a:lnTo>
                  <a:lnTo>
                    <a:pt x="525652" y="265377"/>
                  </a:lnTo>
                  <a:lnTo>
                    <a:pt x="553559" y="313001"/>
                  </a:lnTo>
                  <a:lnTo>
                    <a:pt x="554425" y="351689"/>
                  </a:lnTo>
                  <a:lnTo>
                    <a:pt x="547684" y="372882"/>
                  </a:lnTo>
                  <a:lnTo>
                    <a:pt x="537632" y="388298"/>
                  </a:lnTo>
                  <a:lnTo>
                    <a:pt x="517956" y="403985"/>
                  </a:lnTo>
                  <a:lnTo>
                    <a:pt x="474453" y="424890"/>
                  </a:lnTo>
                  <a:lnTo>
                    <a:pt x="437618" y="433289"/>
                  </a:lnTo>
                  <a:lnTo>
                    <a:pt x="397070" y="438600"/>
                  </a:lnTo>
                  <a:lnTo>
                    <a:pt x="365917" y="442906"/>
                  </a:lnTo>
                  <a:lnTo>
                    <a:pt x="330905" y="444820"/>
                  </a:lnTo>
                  <a:lnTo>
                    <a:pt x="294177" y="445670"/>
                  </a:lnTo>
                  <a:lnTo>
                    <a:pt x="257746" y="446049"/>
                  </a:lnTo>
                  <a:lnTo>
                    <a:pt x="223915" y="446217"/>
                  </a:lnTo>
                  <a:lnTo>
                    <a:pt x="123825" y="4463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06" name="SMARTInkShape-Group673"/>
          <p:cNvGrpSpPr/>
          <p:nvPr/>
        </p:nvGrpSpPr>
        <p:grpSpPr>
          <a:xfrm>
            <a:off x="2181341" y="2812078"/>
            <a:ext cx="1876310" cy="350223"/>
            <a:chOff x="2181341" y="2812078"/>
            <a:chExt cx="1876310" cy="350223"/>
          </a:xfrm>
        </p:grpSpPr>
        <p:sp>
          <p:nvSpPr>
            <p:cNvPr id="1898" name="SMARTInkShape-5212"/>
            <p:cNvSpPr/>
            <p:nvPr/>
          </p:nvSpPr>
          <p:spPr>
            <a:xfrm>
              <a:off x="3257550" y="288607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99" name="SMARTInkShape-5213"/>
            <p:cNvSpPr/>
            <p:nvPr/>
          </p:nvSpPr>
          <p:spPr>
            <a:xfrm>
              <a:off x="2952750" y="2876550"/>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0" name="SMARTInkShape-5214"/>
            <p:cNvSpPr/>
            <p:nvPr/>
          </p:nvSpPr>
          <p:spPr>
            <a:xfrm>
              <a:off x="2571750" y="2895600"/>
              <a:ext cx="38101" cy="1"/>
            </a:xfrm>
            <a:custGeom>
              <a:avLst/>
              <a:gdLst/>
              <a:ahLst/>
              <a:cxnLst/>
              <a:rect l="0" t="0" r="0" b="0"/>
              <a:pathLst>
                <a:path w="38101" h="1">
                  <a:moveTo>
                    <a:pt x="0" y="0"/>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1" name="SMARTInkShape-5215"/>
            <p:cNvSpPr/>
            <p:nvPr/>
          </p:nvSpPr>
          <p:spPr>
            <a:xfrm>
              <a:off x="2190750" y="2812078"/>
              <a:ext cx="132474" cy="150198"/>
            </a:xfrm>
            <a:custGeom>
              <a:avLst/>
              <a:gdLst/>
              <a:ahLst/>
              <a:cxnLst/>
              <a:rect l="0" t="0" r="0" b="0"/>
              <a:pathLst>
                <a:path w="132474" h="150198">
                  <a:moveTo>
                    <a:pt x="0" y="16847"/>
                  </a:moveTo>
                  <a:lnTo>
                    <a:pt x="5056" y="11790"/>
                  </a:lnTo>
                  <a:lnTo>
                    <a:pt x="36943" y="1659"/>
                  </a:lnTo>
                  <a:lnTo>
                    <a:pt x="60100" y="0"/>
                  </a:lnTo>
                  <a:lnTo>
                    <a:pt x="86599" y="6799"/>
                  </a:lnTo>
                  <a:lnTo>
                    <a:pt x="123352" y="28433"/>
                  </a:lnTo>
                  <a:lnTo>
                    <a:pt x="128907" y="38224"/>
                  </a:lnTo>
                  <a:lnTo>
                    <a:pt x="132473" y="61756"/>
                  </a:lnTo>
                  <a:lnTo>
                    <a:pt x="130138" y="71379"/>
                  </a:lnTo>
                  <a:lnTo>
                    <a:pt x="103657" y="110717"/>
                  </a:lnTo>
                  <a:lnTo>
                    <a:pt x="57150" y="1501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2" name="SMARTInkShape-5216"/>
            <p:cNvSpPr/>
            <p:nvPr/>
          </p:nvSpPr>
          <p:spPr>
            <a:xfrm>
              <a:off x="3524250" y="2876550"/>
              <a:ext cx="38101" cy="1"/>
            </a:xfrm>
            <a:custGeom>
              <a:avLst/>
              <a:gdLst/>
              <a:ahLst/>
              <a:cxnLst/>
              <a:rect l="0" t="0" r="0" b="0"/>
              <a:pathLst>
                <a:path w="38101" h="1">
                  <a:moveTo>
                    <a:pt x="0" y="0"/>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3" name="SMARTInkShape-5217"/>
            <p:cNvSpPr/>
            <p:nvPr/>
          </p:nvSpPr>
          <p:spPr>
            <a:xfrm>
              <a:off x="3781425" y="2876550"/>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4" name="SMARTInkShape-5218"/>
            <p:cNvSpPr/>
            <p:nvPr/>
          </p:nvSpPr>
          <p:spPr>
            <a:xfrm>
              <a:off x="4038600" y="2867025"/>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5" name="SMARTInkShape-5219"/>
            <p:cNvSpPr/>
            <p:nvPr/>
          </p:nvSpPr>
          <p:spPr>
            <a:xfrm>
              <a:off x="2181341" y="2886075"/>
              <a:ext cx="28460" cy="276226"/>
            </a:xfrm>
            <a:custGeom>
              <a:avLst/>
              <a:gdLst/>
              <a:ahLst/>
              <a:cxnLst/>
              <a:rect l="0" t="0" r="0" b="0"/>
              <a:pathLst>
                <a:path w="28460" h="276226">
                  <a:moveTo>
                    <a:pt x="9409" y="0"/>
                  </a:moveTo>
                  <a:lnTo>
                    <a:pt x="276" y="0"/>
                  </a:lnTo>
                  <a:lnTo>
                    <a:pt x="0" y="10113"/>
                  </a:lnTo>
                  <a:lnTo>
                    <a:pt x="2758" y="17900"/>
                  </a:lnTo>
                  <a:lnTo>
                    <a:pt x="4975" y="21459"/>
                  </a:lnTo>
                  <a:lnTo>
                    <a:pt x="9592" y="65191"/>
                  </a:lnTo>
                  <a:lnTo>
                    <a:pt x="15695" y="107275"/>
                  </a:lnTo>
                  <a:lnTo>
                    <a:pt x="17974" y="143969"/>
                  </a:lnTo>
                  <a:lnTo>
                    <a:pt x="18650" y="191530"/>
                  </a:lnTo>
                  <a:lnTo>
                    <a:pt x="19908" y="231257"/>
                  </a:lnTo>
                  <a:lnTo>
                    <a:pt x="28459"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11" name="SMARTInkShape-Group674"/>
          <p:cNvGrpSpPr/>
          <p:nvPr/>
        </p:nvGrpSpPr>
        <p:grpSpPr>
          <a:xfrm>
            <a:off x="2324100" y="3105151"/>
            <a:ext cx="2743201" cy="228600"/>
            <a:chOff x="2324100" y="3105151"/>
            <a:chExt cx="2743201" cy="228600"/>
          </a:xfrm>
        </p:grpSpPr>
        <p:sp>
          <p:nvSpPr>
            <p:cNvPr id="1907" name="SMARTInkShape-5220"/>
            <p:cNvSpPr/>
            <p:nvPr/>
          </p:nvSpPr>
          <p:spPr>
            <a:xfrm>
              <a:off x="2324100" y="3105731"/>
              <a:ext cx="102471" cy="208632"/>
            </a:xfrm>
            <a:custGeom>
              <a:avLst/>
              <a:gdLst/>
              <a:ahLst/>
              <a:cxnLst/>
              <a:rect l="0" t="0" r="0" b="0"/>
              <a:pathLst>
                <a:path w="102471" h="208632">
                  <a:moveTo>
                    <a:pt x="0" y="66094"/>
                  </a:moveTo>
                  <a:lnTo>
                    <a:pt x="13258" y="66094"/>
                  </a:lnTo>
                  <a:lnTo>
                    <a:pt x="15188" y="68211"/>
                  </a:lnTo>
                  <a:lnTo>
                    <a:pt x="17334" y="76207"/>
                  </a:lnTo>
                  <a:lnTo>
                    <a:pt x="18950" y="122602"/>
                  </a:lnTo>
                  <a:lnTo>
                    <a:pt x="20079" y="139164"/>
                  </a:lnTo>
                  <a:lnTo>
                    <a:pt x="27690" y="182876"/>
                  </a:lnTo>
                  <a:lnTo>
                    <a:pt x="29371" y="200297"/>
                  </a:lnTo>
                  <a:lnTo>
                    <a:pt x="31222" y="203187"/>
                  </a:lnTo>
                  <a:lnTo>
                    <a:pt x="33515" y="205115"/>
                  </a:lnTo>
                  <a:lnTo>
                    <a:pt x="33985" y="206399"/>
                  </a:lnTo>
                  <a:lnTo>
                    <a:pt x="33240" y="207256"/>
                  </a:lnTo>
                  <a:lnTo>
                    <a:pt x="29497" y="208631"/>
                  </a:lnTo>
                  <a:lnTo>
                    <a:pt x="33905" y="203812"/>
                  </a:lnTo>
                  <a:lnTo>
                    <a:pt x="34245" y="200240"/>
                  </a:lnTo>
                  <a:lnTo>
                    <a:pt x="29000" y="153480"/>
                  </a:lnTo>
                  <a:lnTo>
                    <a:pt x="25878" y="130439"/>
                  </a:lnTo>
                  <a:lnTo>
                    <a:pt x="20399" y="89152"/>
                  </a:lnTo>
                  <a:lnTo>
                    <a:pt x="20375" y="60928"/>
                  </a:lnTo>
                  <a:lnTo>
                    <a:pt x="26733" y="38105"/>
                  </a:lnTo>
                  <a:lnTo>
                    <a:pt x="35541" y="19839"/>
                  </a:lnTo>
                  <a:lnTo>
                    <a:pt x="38021" y="12728"/>
                  </a:lnTo>
                  <a:lnTo>
                    <a:pt x="42651" y="6040"/>
                  </a:lnTo>
                  <a:lnTo>
                    <a:pt x="51059" y="2361"/>
                  </a:lnTo>
                  <a:lnTo>
                    <a:pt x="68647" y="0"/>
                  </a:lnTo>
                  <a:lnTo>
                    <a:pt x="78487" y="5322"/>
                  </a:lnTo>
                  <a:lnTo>
                    <a:pt x="96995" y="20929"/>
                  </a:lnTo>
                  <a:lnTo>
                    <a:pt x="101317" y="27676"/>
                  </a:lnTo>
                  <a:lnTo>
                    <a:pt x="102470" y="30957"/>
                  </a:lnTo>
                  <a:lnTo>
                    <a:pt x="102180" y="34203"/>
                  </a:lnTo>
                  <a:lnTo>
                    <a:pt x="99035" y="40631"/>
                  </a:lnTo>
                  <a:lnTo>
                    <a:pt x="66675" y="7561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8" name="SMARTInkShape-5221"/>
            <p:cNvSpPr/>
            <p:nvPr/>
          </p:nvSpPr>
          <p:spPr>
            <a:xfrm>
              <a:off x="2429074" y="3238892"/>
              <a:ext cx="56952" cy="94859"/>
            </a:xfrm>
            <a:custGeom>
              <a:avLst/>
              <a:gdLst/>
              <a:ahLst/>
              <a:cxnLst/>
              <a:rect l="0" t="0" r="0" b="0"/>
              <a:pathLst>
                <a:path w="56952" h="94859">
                  <a:moveTo>
                    <a:pt x="56951" y="9133"/>
                  </a:moveTo>
                  <a:lnTo>
                    <a:pt x="56951" y="932"/>
                  </a:lnTo>
                  <a:lnTo>
                    <a:pt x="55893" y="491"/>
                  </a:lnTo>
                  <a:lnTo>
                    <a:pt x="51895" y="0"/>
                  </a:lnTo>
                  <a:lnTo>
                    <a:pt x="46590" y="2605"/>
                  </a:lnTo>
                  <a:lnTo>
                    <a:pt x="40704" y="6231"/>
                  </a:lnTo>
                  <a:lnTo>
                    <a:pt x="34561" y="7844"/>
                  </a:lnTo>
                  <a:lnTo>
                    <a:pt x="20096" y="18864"/>
                  </a:lnTo>
                  <a:lnTo>
                    <a:pt x="7461" y="35535"/>
                  </a:lnTo>
                  <a:lnTo>
                    <a:pt x="2070" y="48823"/>
                  </a:lnTo>
                  <a:lnTo>
                    <a:pt x="0" y="77520"/>
                  </a:lnTo>
                  <a:lnTo>
                    <a:pt x="2712" y="84683"/>
                  </a:lnTo>
                  <a:lnTo>
                    <a:pt x="4917" y="88075"/>
                  </a:lnTo>
                  <a:lnTo>
                    <a:pt x="7445" y="90336"/>
                  </a:lnTo>
                  <a:lnTo>
                    <a:pt x="37901" y="948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09" name="SMARTInkShape-5222"/>
            <p:cNvSpPr/>
            <p:nvPr/>
          </p:nvSpPr>
          <p:spPr>
            <a:xfrm>
              <a:off x="2562225" y="3124200"/>
              <a:ext cx="171451" cy="19051"/>
            </a:xfrm>
            <a:custGeom>
              <a:avLst/>
              <a:gdLst/>
              <a:ahLst/>
              <a:cxnLst/>
              <a:rect l="0" t="0" r="0" b="0"/>
              <a:pathLst>
                <a:path w="171451" h="19051">
                  <a:moveTo>
                    <a:pt x="0" y="9525"/>
                  </a:moveTo>
                  <a:lnTo>
                    <a:pt x="45834" y="9525"/>
                  </a:lnTo>
                  <a:lnTo>
                    <a:pt x="92159" y="9525"/>
                  </a:lnTo>
                  <a:lnTo>
                    <a:pt x="117478" y="9525"/>
                  </a:lnTo>
                  <a:lnTo>
                    <a:pt x="119594" y="10583"/>
                  </a:lnTo>
                  <a:lnTo>
                    <a:pt x="121004" y="12347"/>
                  </a:lnTo>
                  <a:lnTo>
                    <a:pt x="121944" y="14582"/>
                  </a:lnTo>
                  <a:lnTo>
                    <a:pt x="124688" y="16071"/>
                  </a:lnTo>
                  <a:lnTo>
                    <a:pt x="150243" y="18934"/>
                  </a:lnTo>
                  <a:lnTo>
                    <a:pt x="169993" y="19049"/>
                  </a:lnTo>
                  <a:lnTo>
                    <a:pt x="165674" y="19050"/>
                  </a:lnTo>
                  <a:lnTo>
                    <a:pt x="171448" y="19050"/>
                  </a:lnTo>
                  <a:lnTo>
                    <a:pt x="171450" y="10849"/>
                  </a:lnTo>
                  <a:lnTo>
                    <a:pt x="170392" y="10408"/>
                  </a:lnTo>
                  <a:lnTo>
                    <a:pt x="166394" y="9917"/>
                  </a:lnTo>
                  <a:lnTo>
                    <a:pt x="161089" y="6877"/>
                  </a:lnTo>
                  <a:lnTo>
                    <a:pt x="155203" y="3056"/>
                  </a:lnTo>
                  <a:lnTo>
                    <a:pt x="144881" y="905"/>
                  </a:lnTo>
                  <a:lnTo>
                    <a:pt x="97409" y="16"/>
                  </a:lnTo>
                  <a:lnTo>
                    <a:pt x="50452" y="0"/>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0" name="SMARTInkShape-5223"/>
            <p:cNvSpPr/>
            <p:nvPr/>
          </p:nvSpPr>
          <p:spPr>
            <a:xfrm>
              <a:off x="2676525" y="3105151"/>
              <a:ext cx="2390776" cy="38100"/>
            </a:xfrm>
            <a:custGeom>
              <a:avLst/>
              <a:gdLst/>
              <a:ahLst/>
              <a:cxnLst/>
              <a:rect l="0" t="0" r="0" b="0"/>
              <a:pathLst>
                <a:path w="2390776" h="38100">
                  <a:moveTo>
                    <a:pt x="0" y="38099"/>
                  </a:moveTo>
                  <a:lnTo>
                    <a:pt x="47244" y="38099"/>
                  </a:lnTo>
                  <a:lnTo>
                    <a:pt x="88701" y="38099"/>
                  </a:lnTo>
                  <a:lnTo>
                    <a:pt x="131691" y="38099"/>
                  </a:lnTo>
                  <a:lnTo>
                    <a:pt x="172486" y="38099"/>
                  </a:lnTo>
                  <a:lnTo>
                    <a:pt x="212666" y="38099"/>
                  </a:lnTo>
                  <a:lnTo>
                    <a:pt x="251088" y="38099"/>
                  </a:lnTo>
                  <a:lnTo>
                    <a:pt x="294072" y="38099"/>
                  </a:lnTo>
                  <a:lnTo>
                    <a:pt x="335202" y="38099"/>
                  </a:lnTo>
                  <a:lnTo>
                    <a:pt x="375753" y="38099"/>
                  </a:lnTo>
                  <a:lnTo>
                    <a:pt x="417750" y="38099"/>
                  </a:lnTo>
                  <a:lnTo>
                    <a:pt x="456933" y="38099"/>
                  </a:lnTo>
                  <a:lnTo>
                    <a:pt x="500073" y="38099"/>
                  </a:lnTo>
                  <a:lnTo>
                    <a:pt x="541986" y="38099"/>
                  </a:lnTo>
                  <a:lnTo>
                    <a:pt x="585710" y="38099"/>
                  </a:lnTo>
                  <a:lnTo>
                    <a:pt x="632751" y="38099"/>
                  </a:lnTo>
                  <a:lnTo>
                    <a:pt x="672830" y="38099"/>
                  </a:lnTo>
                  <a:lnTo>
                    <a:pt x="709474" y="38099"/>
                  </a:lnTo>
                  <a:lnTo>
                    <a:pt x="749037" y="38099"/>
                  </a:lnTo>
                  <a:lnTo>
                    <a:pt x="788798" y="37041"/>
                  </a:lnTo>
                  <a:lnTo>
                    <a:pt x="832910" y="29898"/>
                  </a:lnTo>
                  <a:lnTo>
                    <a:pt x="874851" y="28690"/>
                  </a:lnTo>
                  <a:lnTo>
                    <a:pt x="914559" y="28608"/>
                  </a:lnTo>
                  <a:lnTo>
                    <a:pt x="954687" y="27522"/>
                  </a:lnTo>
                  <a:lnTo>
                    <a:pt x="990072" y="22030"/>
                  </a:lnTo>
                  <a:lnTo>
                    <a:pt x="1030425" y="19932"/>
                  </a:lnTo>
                  <a:lnTo>
                    <a:pt x="1073099" y="19223"/>
                  </a:lnTo>
                  <a:lnTo>
                    <a:pt x="1116292" y="19101"/>
                  </a:lnTo>
                  <a:lnTo>
                    <a:pt x="1159781" y="16242"/>
                  </a:lnTo>
                  <a:lnTo>
                    <a:pt x="1207345" y="10851"/>
                  </a:lnTo>
                  <a:lnTo>
                    <a:pt x="1247673" y="9917"/>
                  </a:lnTo>
                  <a:lnTo>
                    <a:pt x="1293135" y="9641"/>
                  </a:lnTo>
                  <a:lnTo>
                    <a:pt x="1335208" y="9547"/>
                  </a:lnTo>
                  <a:lnTo>
                    <a:pt x="1370930" y="9531"/>
                  </a:lnTo>
                  <a:lnTo>
                    <a:pt x="1412441" y="8468"/>
                  </a:lnTo>
                  <a:lnTo>
                    <a:pt x="1447907" y="2978"/>
                  </a:lnTo>
                  <a:lnTo>
                    <a:pt x="1490988" y="882"/>
                  </a:lnTo>
                  <a:lnTo>
                    <a:pt x="1534092" y="261"/>
                  </a:lnTo>
                  <a:lnTo>
                    <a:pt x="1574873" y="51"/>
                  </a:lnTo>
                  <a:lnTo>
                    <a:pt x="1613510" y="14"/>
                  </a:lnTo>
                  <a:lnTo>
                    <a:pt x="1652827" y="3"/>
                  </a:lnTo>
                  <a:lnTo>
                    <a:pt x="1699613" y="0"/>
                  </a:lnTo>
                  <a:lnTo>
                    <a:pt x="1747131" y="5056"/>
                  </a:lnTo>
                  <a:lnTo>
                    <a:pt x="1791776" y="8641"/>
                  </a:lnTo>
                  <a:lnTo>
                    <a:pt x="1839165" y="9350"/>
                  </a:lnTo>
                  <a:lnTo>
                    <a:pt x="1884235" y="14546"/>
                  </a:lnTo>
                  <a:lnTo>
                    <a:pt x="1931315" y="18160"/>
                  </a:lnTo>
                  <a:lnTo>
                    <a:pt x="1978851" y="18932"/>
                  </a:lnTo>
                  <a:lnTo>
                    <a:pt x="2018797" y="19026"/>
                  </a:lnTo>
                  <a:lnTo>
                    <a:pt x="2064631" y="19044"/>
                  </a:lnTo>
                  <a:lnTo>
                    <a:pt x="2107702" y="19048"/>
                  </a:lnTo>
                  <a:lnTo>
                    <a:pt x="2149318" y="19049"/>
                  </a:lnTo>
                  <a:lnTo>
                    <a:pt x="2191565" y="19049"/>
                  </a:lnTo>
                  <a:lnTo>
                    <a:pt x="2204518" y="16227"/>
                  </a:lnTo>
                  <a:lnTo>
                    <a:pt x="2215919" y="12503"/>
                  </a:lnTo>
                  <a:lnTo>
                    <a:pt x="2259883" y="9786"/>
                  </a:lnTo>
                  <a:lnTo>
                    <a:pt x="2307120" y="9527"/>
                  </a:lnTo>
                  <a:lnTo>
                    <a:pt x="2353263" y="9524"/>
                  </a:lnTo>
                  <a:lnTo>
                    <a:pt x="2366733" y="9524"/>
                  </a:lnTo>
                  <a:lnTo>
                    <a:pt x="2368397" y="8466"/>
                  </a:lnTo>
                  <a:lnTo>
                    <a:pt x="2369507" y="6702"/>
                  </a:lnTo>
                  <a:lnTo>
                    <a:pt x="2371287" y="1323"/>
                  </a:lnTo>
                  <a:lnTo>
                    <a:pt x="2374352" y="587"/>
                  </a:lnTo>
                  <a:lnTo>
                    <a:pt x="2376651" y="391"/>
                  </a:lnTo>
                  <a:lnTo>
                    <a:pt x="2378184" y="1319"/>
                  </a:lnTo>
                  <a:lnTo>
                    <a:pt x="2379207" y="2995"/>
                  </a:lnTo>
                  <a:lnTo>
                    <a:pt x="2379887" y="5172"/>
                  </a:lnTo>
                  <a:lnTo>
                    <a:pt x="2381400" y="6622"/>
                  </a:lnTo>
                  <a:lnTo>
                    <a:pt x="2390775" y="952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22" name="SMARTInkShape-Group675"/>
          <p:cNvGrpSpPr/>
          <p:nvPr/>
        </p:nvGrpSpPr>
        <p:grpSpPr>
          <a:xfrm>
            <a:off x="5076825" y="3124200"/>
            <a:ext cx="714376" cy="3486151"/>
            <a:chOff x="5076825" y="3124200"/>
            <a:chExt cx="714376" cy="3486151"/>
          </a:xfrm>
        </p:grpSpPr>
        <p:sp>
          <p:nvSpPr>
            <p:cNvPr id="1912" name="SMARTInkShape-5224"/>
            <p:cNvSpPr/>
            <p:nvPr/>
          </p:nvSpPr>
          <p:spPr>
            <a:xfrm>
              <a:off x="5229225" y="5210175"/>
              <a:ext cx="38101" cy="238126"/>
            </a:xfrm>
            <a:custGeom>
              <a:avLst/>
              <a:gdLst/>
              <a:ahLst/>
              <a:cxnLst/>
              <a:rect l="0" t="0" r="0" b="0"/>
              <a:pathLst>
                <a:path w="38101" h="238126">
                  <a:moveTo>
                    <a:pt x="0" y="0"/>
                  </a:moveTo>
                  <a:lnTo>
                    <a:pt x="0" y="5057"/>
                  </a:lnTo>
                  <a:lnTo>
                    <a:pt x="2822" y="10361"/>
                  </a:lnTo>
                  <a:lnTo>
                    <a:pt x="5057" y="13257"/>
                  </a:lnTo>
                  <a:lnTo>
                    <a:pt x="7539" y="22120"/>
                  </a:lnTo>
                  <a:lnTo>
                    <a:pt x="12173" y="49881"/>
                  </a:lnTo>
                  <a:lnTo>
                    <a:pt x="17012" y="67343"/>
                  </a:lnTo>
                  <a:lnTo>
                    <a:pt x="26411" y="112371"/>
                  </a:lnTo>
                  <a:lnTo>
                    <a:pt x="28385" y="155053"/>
                  </a:lnTo>
                  <a:lnTo>
                    <a:pt x="29549" y="170512"/>
                  </a:lnTo>
                  <a:lnTo>
                    <a:pt x="36097" y="194705"/>
                  </a:lnTo>
                  <a:lnTo>
                    <a:pt x="38100" y="2381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3" name="SMARTInkShape-5225"/>
            <p:cNvSpPr/>
            <p:nvPr/>
          </p:nvSpPr>
          <p:spPr>
            <a:xfrm>
              <a:off x="5290413" y="5524500"/>
              <a:ext cx="34063" cy="190501"/>
            </a:xfrm>
            <a:custGeom>
              <a:avLst/>
              <a:gdLst/>
              <a:ahLst/>
              <a:cxnLst/>
              <a:rect l="0" t="0" r="0" b="0"/>
              <a:pathLst>
                <a:path w="34063" h="190501">
                  <a:moveTo>
                    <a:pt x="5487" y="0"/>
                  </a:moveTo>
                  <a:lnTo>
                    <a:pt x="431" y="5057"/>
                  </a:lnTo>
                  <a:lnTo>
                    <a:pt x="0" y="8663"/>
                  </a:lnTo>
                  <a:lnTo>
                    <a:pt x="6361" y="51826"/>
                  </a:lnTo>
                  <a:lnTo>
                    <a:pt x="17235" y="95310"/>
                  </a:lnTo>
                  <a:lnTo>
                    <a:pt x="30122" y="134612"/>
                  </a:lnTo>
                  <a:lnTo>
                    <a:pt x="34062" y="1905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4" name="SMARTInkShape-5226"/>
            <p:cNvSpPr/>
            <p:nvPr/>
          </p:nvSpPr>
          <p:spPr>
            <a:xfrm>
              <a:off x="5630351" y="6200809"/>
              <a:ext cx="160850" cy="104742"/>
            </a:xfrm>
            <a:custGeom>
              <a:avLst/>
              <a:gdLst/>
              <a:ahLst/>
              <a:cxnLst/>
              <a:rect l="0" t="0" r="0" b="0"/>
              <a:pathLst>
                <a:path w="160850" h="104742">
                  <a:moveTo>
                    <a:pt x="84649" y="19016"/>
                  </a:moveTo>
                  <a:lnTo>
                    <a:pt x="84649" y="4435"/>
                  </a:lnTo>
                  <a:lnTo>
                    <a:pt x="83591" y="2945"/>
                  </a:lnTo>
                  <a:lnTo>
                    <a:pt x="81827" y="1952"/>
                  </a:lnTo>
                  <a:lnTo>
                    <a:pt x="71392" y="358"/>
                  </a:lnTo>
                  <a:lnTo>
                    <a:pt x="44649" y="0"/>
                  </a:lnTo>
                  <a:lnTo>
                    <a:pt x="11178" y="13227"/>
                  </a:lnTo>
                  <a:lnTo>
                    <a:pt x="7094" y="17273"/>
                  </a:lnTo>
                  <a:lnTo>
                    <a:pt x="0" y="34910"/>
                  </a:lnTo>
                  <a:lnTo>
                    <a:pt x="9356" y="47244"/>
                  </a:lnTo>
                  <a:lnTo>
                    <a:pt x="46877" y="77709"/>
                  </a:lnTo>
                  <a:lnTo>
                    <a:pt x="63275" y="82143"/>
                  </a:lnTo>
                  <a:lnTo>
                    <a:pt x="110802" y="91770"/>
                  </a:lnTo>
                  <a:lnTo>
                    <a:pt x="160849" y="104741"/>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5" name="SMARTInkShape-5227"/>
            <p:cNvSpPr/>
            <p:nvPr/>
          </p:nvSpPr>
          <p:spPr>
            <a:xfrm>
              <a:off x="5250224" y="6187377"/>
              <a:ext cx="291810" cy="422974"/>
            </a:xfrm>
            <a:custGeom>
              <a:avLst/>
              <a:gdLst/>
              <a:ahLst/>
              <a:cxnLst/>
              <a:rect l="0" t="0" r="0" b="0"/>
              <a:pathLst>
                <a:path w="291810" h="422974">
                  <a:moveTo>
                    <a:pt x="179026" y="118173"/>
                  </a:moveTo>
                  <a:lnTo>
                    <a:pt x="179026" y="113117"/>
                  </a:lnTo>
                  <a:lnTo>
                    <a:pt x="161126" y="91336"/>
                  </a:lnTo>
                  <a:lnTo>
                    <a:pt x="147971" y="80588"/>
                  </a:lnTo>
                  <a:lnTo>
                    <a:pt x="142447" y="77242"/>
                  </a:lnTo>
                  <a:lnTo>
                    <a:pt x="119505" y="72532"/>
                  </a:lnTo>
                  <a:lnTo>
                    <a:pt x="72044" y="85887"/>
                  </a:lnTo>
                  <a:lnTo>
                    <a:pt x="66429" y="87125"/>
                  </a:lnTo>
                  <a:lnTo>
                    <a:pt x="38302" y="104034"/>
                  </a:lnTo>
                  <a:lnTo>
                    <a:pt x="13270" y="129153"/>
                  </a:lnTo>
                  <a:lnTo>
                    <a:pt x="4815" y="144573"/>
                  </a:lnTo>
                  <a:lnTo>
                    <a:pt x="1057" y="161656"/>
                  </a:lnTo>
                  <a:lnTo>
                    <a:pt x="0" y="201025"/>
                  </a:lnTo>
                  <a:lnTo>
                    <a:pt x="6978" y="243028"/>
                  </a:lnTo>
                  <a:lnTo>
                    <a:pt x="28677" y="289968"/>
                  </a:lnTo>
                  <a:lnTo>
                    <a:pt x="55889" y="326932"/>
                  </a:lnTo>
                  <a:lnTo>
                    <a:pt x="89158" y="359369"/>
                  </a:lnTo>
                  <a:lnTo>
                    <a:pt x="135116" y="386154"/>
                  </a:lnTo>
                  <a:lnTo>
                    <a:pt x="161077" y="397011"/>
                  </a:lnTo>
                  <a:lnTo>
                    <a:pt x="198990" y="401875"/>
                  </a:lnTo>
                  <a:lnTo>
                    <a:pt x="217179" y="400191"/>
                  </a:lnTo>
                  <a:lnTo>
                    <a:pt x="229850" y="394855"/>
                  </a:lnTo>
                  <a:lnTo>
                    <a:pt x="256523" y="373278"/>
                  </a:lnTo>
                  <a:lnTo>
                    <a:pt x="272426" y="347806"/>
                  </a:lnTo>
                  <a:lnTo>
                    <a:pt x="285487" y="308391"/>
                  </a:lnTo>
                  <a:lnTo>
                    <a:pt x="291778" y="267303"/>
                  </a:lnTo>
                  <a:lnTo>
                    <a:pt x="291809" y="228565"/>
                  </a:lnTo>
                  <a:lnTo>
                    <a:pt x="280007" y="181119"/>
                  </a:lnTo>
                  <a:lnTo>
                    <a:pt x="265687" y="138407"/>
                  </a:lnTo>
                  <a:lnTo>
                    <a:pt x="240124" y="92027"/>
                  </a:lnTo>
                  <a:lnTo>
                    <a:pt x="230522" y="73744"/>
                  </a:lnTo>
                  <a:lnTo>
                    <a:pt x="185585" y="32170"/>
                  </a:lnTo>
                  <a:lnTo>
                    <a:pt x="142652" y="8267"/>
                  </a:lnTo>
                  <a:lnTo>
                    <a:pt x="131816" y="1239"/>
                  </a:lnTo>
                  <a:lnTo>
                    <a:pt x="126386" y="0"/>
                  </a:lnTo>
                  <a:lnTo>
                    <a:pt x="114708" y="1446"/>
                  </a:lnTo>
                  <a:lnTo>
                    <a:pt x="110748" y="4372"/>
                  </a:lnTo>
                  <a:lnTo>
                    <a:pt x="108107" y="8439"/>
                  </a:lnTo>
                  <a:lnTo>
                    <a:pt x="105173" y="20719"/>
                  </a:lnTo>
                  <a:lnTo>
                    <a:pt x="104580" y="50375"/>
                  </a:lnTo>
                  <a:lnTo>
                    <a:pt x="116147" y="95020"/>
                  </a:lnTo>
                  <a:lnTo>
                    <a:pt x="129703" y="133185"/>
                  </a:lnTo>
                  <a:lnTo>
                    <a:pt x="148822" y="174525"/>
                  </a:lnTo>
                  <a:lnTo>
                    <a:pt x="171923" y="219812"/>
                  </a:lnTo>
                  <a:lnTo>
                    <a:pt x="190597" y="263250"/>
                  </a:lnTo>
                  <a:lnTo>
                    <a:pt x="209299" y="307227"/>
                  </a:lnTo>
                  <a:lnTo>
                    <a:pt x="224243" y="353033"/>
                  </a:lnTo>
                  <a:lnTo>
                    <a:pt x="264751" y="42297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6" name="SMARTInkShape-5228"/>
            <p:cNvSpPr/>
            <p:nvPr/>
          </p:nvSpPr>
          <p:spPr>
            <a:xfrm>
              <a:off x="5314950" y="5772150"/>
              <a:ext cx="1" cy="66676"/>
            </a:xfrm>
            <a:custGeom>
              <a:avLst/>
              <a:gdLst/>
              <a:ahLst/>
              <a:cxnLst/>
              <a:rect l="0" t="0" r="0" b="0"/>
              <a:pathLst>
                <a:path w="1" h="66676">
                  <a:moveTo>
                    <a:pt x="0" y="0"/>
                  </a:moveTo>
                  <a:lnTo>
                    <a:pt x="0" y="41757"/>
                  </a:lnTo>
                  <a:lnTo>
                    <a:pt x="0" y="666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7" name="SMARTInkShape-5229"/>
            <p:cNvSpPr/>
            <p:nvPr/>
          </p:nvSpPr>
          <p:spPr>
            <a:xfrm>
              <a:off x="5105400" y="3724275"/>
              <a:ext cx="9526" cy="228601"/>
            </a:xfrm>
            <a:custGeom>
              <a:avLst/>
              <a:gdLst/>
              <a:ahLst/>
              <a:cxnLst/>
              <a:rect l="0" t="0" r="0" b="0"/>
              <a:pathLst>
                <a:path w="9526" h="228601">
                  <a:moveTo>
                    <a:pt x="0" y="0"/>
                  </a:moveTo>
                  <a:lnTo>
                    <a:pt x="0" y="42378"/>
                  </a:lnTo>
                  <a:lnTo>
                    <a:pt x="0" y="88973"/>
                  </a:lnTo>
                  <a:lnTo>
                    <a:pt x="0" y="130956"/>
                  </a:lnTo>
                  <a:lnTo>
                    <a:pt x="0" y="174516"/>
                  </a:lnTo>
                  <a:lnTo>
                    <a:pt x="9525" y="2286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8" name="SMARTInkShape-5230"/>
            <p:cNvSpPr/>
            <p:nvPr/>
          </p:nvSpPr>
          <p:spPr>
            <a:xfrm>
              <a:off x="5133975" y="4171950"/>
              <a:ext cx="24461" cy="314326"/>
            </a:xfrm>
            <a:custGeom>
              <a:avLst/>
              <a:gdLst/>
              <a:ahLst/>
              <a:cxnLst/>
              <a:rect l="0" t="0" r="0" b="0"/>
              <a:pathLst>
                <a:path w="24461" h="314326">
                  <a:moveTo>
                    <a:pt x="0" y="0"/>
                  </a:moveTo>
                  <a:lnTo>
                    <a:pt x="0" y="21458"/>
                  </a:lnTo>
                  <a:lnTo>
                    <a:pt x="8642" y="66139"/>
                  </a:lnTo>
                  <a:lnTo>
                    <a:pt x="9473" y="112747"/>
                  </a:lnTo>
                  <a:lnTo>
                    <a:pt x="9520" y="159803"/>
                  </a:lnTo>
                  <a:lnTo>
                    <a:pt x="10582" y="173682"/>
                  </a:lnTo>
                  <a:lnTo>
                    <a:pt x="18462" y="219020"/>
                  </a:lnTo>
                  <a:lnTo>
                    <a:pt x="21698" y="240931"/>
                  </a:lnTo>
                  <a:lnTo>
                    <a:pt x="24460" y="258422"/>
                  </a:lnTo>
                  <a:lnTo>
                    <a:pt x="19050" y="3143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19" name="SMARTInkShape-5231"/>
            <p:cNvSpPr/>
            <p:nvPr/>
          </p:nvSpPr>
          <p:spPr>
            <a:xfrm>
              <a:off x="5191125" y="4791075"/>
              <a:ext cx="66676" cy="285751"/>
            </a:xfrm>
            <a:custGeom>
              <a:avLst/>
              <a:gdLst/>
              <a:ahLst/>
              <a:cxnLst/>
              <a:rect l="0" t="0" r="0" b="0"/>
              <a:pathLst>
                <a:path w="66676" h="285751">
                  <a:moveTo>
                    <a:pt x="0" y="0"/>
                  </a:moveTo>
                  <a:lnTo>
                    <a:pt x="7604" y="8663"/>
                  </a:lnTo>
                  <a:lnTo>
                    <a:pt x="15188" y="22792"/>
                  </a:lnTo>
                  <a:lnTo>
                    <a:pt x="28650" y="70154"/>
                  </a:lnTo>
                  <a:lnTo>
                    <a:pt x="35920" y="98132"/>
                  </a:lnTo>
                  <a:lnTo>
                    <a:pt x="38871" y="141138"/>
                  </a:lnTo>
                  <a:lnTo>
                    <a:pt x="46263" y="174148"/>
                  </a:lnTo>
                  <a:lnTo>
                    <a:pt x="48414" y="207966"/>
                  </a:lnTo>
                  <a:lnTo>
                    <a:pt x="55111" y="232677"/>
                  </a:lnTo>
                  <a:lnTo>
                    <a:pt x="59368" y="255560"/>
                  </a:lnTo>
                  <a:lnTo>
                    <a:pt x="66675" y="2857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0" name="SMARTInkShape-5232"/>
            <p:cNvSpPr/>
            <p:nvPr/>
          </p:nvSpPr>
          <p:spPr>
            <a:xfrm>
              <a:off x="5095875" y="3124200"/>
              <a:ext cx="38101" cy="190501"/>
            </a:xfrm>
            <a:custGeom>
              <a:avLst/>
              <a:gdLst/>
              <a:ahLst/>
              <a:cxnLst/>
              <a:rect l="0" t="0" r="0" b="0"/>
              <a:pathLst>
                <a:path w="38101" h="190501">
                  <a:moveTo>
                    <a:pt x="0" y="0"/>
                  </a:moveTo>
                  <a:lnTo>
                    <a:pt x="0" y="44780"/>
                  </a:lnTo>
                  <a:lnTo>
                    <a:pt x="7539" y="86605"/>
                  </a:lnTo>
                  <a:lnTo>
                    <a:pt x="11759" y="111739"/>
                  </a:lnTo>
                  <a:lnTo>
                    <a:pt x="24636" y="152259"/>
                  </a:lnTo>
                  <a:lnTo>
                    <a:pt x="28466" y="172584"/>
                  </a:lnTo>
                  <a:lnTo>
                    <a:pt x="38100" y="1905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1" name="SMARTInkShape-5233"/>
            <p:cNvSpPr/>
            <p:nvPr/>
          </p:nvSpPr>
          <p:spPr>
            <a:xfrm>
              <a:off x="5076825" y="3448050"/>
              <a:ext cx="19051" cy="152401"/>
            </a:xfrm>
            <a:custGeom>
              <a:avLst/>
              <a:gdLst/>
              <a:ahLst/>
              <a:cxnLst/>
              <a:rect l="0" t="0" r="0" b="0"/>
              <a:pathLst>
                <a:path w="19051" h="152401">
                  <a:moveTo>
                    <a:pt x="0" y="0"/>
                  </a:moveTo>
                  <a:lnTo>
                    <a:pt x="0" y="44659"/>
                  </a:lnTo>
                  <a:lnTo>
                    <a:pt x="1059" y="91967"/>
                  </a:lnTo>
                  <a:lnTo>
                    <a:pt x="5057" y="102963"/>
                  </a:lnTo>
                  <a:lnTo>
                    <a:pt x="4717" y="114906"/>
                  </a:lnTo>
                  <a:lnTo>
                    <a:pt x="3145" y="121054"/>
                  </a:lnTo>
                  <a:lnTo>
                    <a:pt x="3154" y="126211"/>
                  </a:lnTo>
                  <a:lnTo>
                    <a:pt x="8477" y="145528"/>
                  </a:lnTo>
                  <a:lnTo>
                    <a:pt x="9885" y="147818"/>
                  </a:lnTo>
                  <a:lnTo>
                    <a:pt x="19050" y="1524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29" name="SMARTInkShape-Group676"/>
          <p:cNvGrpSpPr/>
          <p:nvPr/>
        </p:nvGrpSpPr>
        <p:grpSpPr>
          <a:xfrm>
            <a:off x="2581275" y="3371850"/>
            <a:ext cx="5219701" cy="752476"/>
            <a:chOff x="2581275" y="3371850"/>
            <a:chExt cx="5219701" cy="752476"/>
          </a:xfrm>
        </p:grpSpPr>
        <p:sp>
          <p:nvSpPr>
            <p:cNvPr id="1923" name="SMARTInkShape-5234"/>
            <p:cNvSpPr/>
            <p:nvPr/>
          </p:nvSpPr>
          <p:spPr>
            <a:xfrm>
              <a:off x="7616918" y="3429000"/>
              <a:ext cx="184058" cy="142876"/>
            </a:xfrm>
            <a:custGeom>
              <a:avLst/>
              <a:gdLst/>
              <a:ahLst/>
              <a:cxnLst/>
              <a:rect l="0" t="0" r="0" b="0"/>
              <a:pathLst>
                <a:path w="184058" h="142876">
                  <a:moveTo>
                    <a:pt x="98332" y="0"/>
                  </a:moveTo>
                  <a:lnTo>
                    <a:pt x="74461" y="9721"/>
                  </a:lnTo>
                  <a:lnTo>
                    <a:pt x="45162" y="30397"/>
                  </a:lnTo>
                  <a:lnTo>
                    <a:pt x="10143" y="76277"/>
                  </a:lnTo>
                  <a:lnTo>
                    <a:pt x="1634" y="90698"/>
                  </a:lnTo>
                  <a:lnTo>
                    <a:pt x="0" y="97507"/>
                  </a:lnTo>
                  <a:lnTo>
                    <a:pt x="1006" y="110717"/>
                  </a:lnTo>
                  <a:lnTo>
                    <a:pt x="4874" y="116145"/>
                  </a:lnTo>
                  <a:lnTo>
                    <a:pt x="17636" y="124998"/>
                  </a:lnTo>
                  <a:lnTo>
                    <a:pt x="57842" y="135932"/>
                  </a:lnTo>
                  <a:lnTo>
                    <a:pt x="102133" y="141503"/>
                  </a:lnTo>
                  <a:lnTo>
                    <a:pt x="145672" y="142469"/>
                  </a:lnTo>
                  <a:lnTo>
                    <a:pt x="184057" y="1428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4" name="SMARTInkShape-5235"/>
            <p:cNvSpPr/>
            <p:nvPr/>
          </p:nvSpPr>
          <p:spPr>
            <a:xfrm>
              <a:off x="2581275" y="3371850"/>
              <a:ext cx="4476751" cy="752476"/>
            </a:xfrm>
            <a:custGeom>
              <a:avLst/>
              <a:gdLst/>
              <a:ahLst/>
              <a:cxnLst/>
              <a:rect l="0" t="0" r="0" b="0"/>
              <a:pathLst>
                <a:path w="4476751" h="752476">
                  <a:moveTo>
                    <a:pt x="0" y="219075"/>
                  </a:moveTo>
                  <a:lnTo>
                    <a:pt x="5057" y="224131"/>
                  </a:lnTo>
                  <a:lnTo>
                    <a:pt x="10361" y="226614"/>
                  </a:lnTo>
                  <a:lnTo>
                    <a:pt x="27447" y="233264"/>
                  </a:lnTo>
                  <a:lnTo>
                    <a:pt x="74882" y="260055"/>
                  </a:lnTo>
                  <a:lnTo>
                    <a:pt x="97682" y="274256"/>
                  </a:lnTo>
                  <a:lnTo>
                    <a:pt x="137707" y="292899"/>
                  </a:lnTo>
                  <a:lnTo>
                    <a:pt x="182463" y="312288"/>
                  </a:lnTo>
                  <a:lnTo>
                    <a:pt x="221956" y="326623"/>
                  </a:lnTo>
                  <a:lnTo>
                    <a:pt x="263232" y="340704"/>
                  </a:lnTo>
                  <a:lnTo>
                    <a:pt x="288015" y="354714"/>
                  </a:lnTo>
                  <a:lnTo>
                    <a:pt x="328617" y="366054"/>
                  </a:lnTo>
                  <a:lnTo>
                    <a:pt x="369281" y="378300"/>
                  </a:lnTo>
                  <a:lnTo>
                    <a:pt x="410540" y="388249"/>
                  </a:lnTo>
                  <a:lnTo>
                    <a:pt x="453510" y="400228"/>
                  </a:lnTo>
                  <a:lnTo>
                    <a:pt x="491385" y="409628"/>
                  </a:lnTo>
                  <a:lnTo>
                    <a:pt x="532626" y="422285"/>
                  </a:lnTo>
                  <a:lnTo>
                    <a:pt x="573384" y="438152"/>
                  </a:lnTo>
                  <a:lnTo>
                    <a:pt x="619373" y="452967"/>
                  </a:lnTo>
                  <a:lnTo>
                    <a:pt x="666783" y="461699"/>
                  </a:lnTo>
                  <a:lnTo>
                    <a:pt x="700391" y="470293"/>
                  </a:lnTo>
                  <a:lnTo>
                    <a:pt x="747273" y="479541"/>
                  </a:lnTo>
                  <a:lnTo>
                    <a:pt x="786212" y="483928"/>
                  </a:lnTo>
                  <a:lnTo>
                    <a:pt x="822914" y="490284"/>
                  </a:lnTo>
                  <a:lnTo>
                    <a:pt x="865637" y="501914"/>
                  </a:lnTo>
                  <a:lnTo>
                    <a:pt x="904650" y="511580"/>
                  </a:lnTo>
                  <a:lnTo>
                    <a:pt x="942930" y="518859"/>
                  </a:lnTo>
                  <a:lnTo>
                    <a:pt x="982125" y="530489"/>
                  </a:lnTo>
                  <a:lnTo>
                    <a:pt x="1019368" y="539828"/>
                  </a:lnTo>
                  <a:lnTo>
                    <a:pt x="1066505" y="548240"/>
                  </a:lnTo>
                  <a:lnTo>
                    <a:pt x="1112485" y="554441"/>
                  </a:lnTo>
                  <a:lnTo>
                    <a:pt x="1152142" y="565543"/>
                  </a:lnTo>
                  <a:lnTo>
                    <a:pt x="1191099" y="574791"/>
                  </a:lnTo>
                  <a:lnTo>
                    <a:pt x="1236463" y="586339"/>
                  </a:lnTo>
                  <a:lnTo>
                    <a:pt x="1275997" y="589719"/>
                  </a:lnTo>
                  <a:lnTo>
                    <a:pt x="1314380" y="595442"/>
                  </a:lnTo>
                  <a:lnTo>
                    <a:pt x="1355711" y="606764"/>
                  </a:lnTo>
                  <a:lnTo>
                    <a:pt x="1402876" y="616050"/>
                  </a:lnTo>
                  <a:lnTo>
                    <a:pt x="1448718" y="625505"/>
                  </a:lnTo>
                  <a:lnTo>
                    <a:pt x="1486525" y="635009"/>
                  </a:lnTo>
                  <a:lnTo>
                    <a:pt x="1518986" y="641354"/>
                  </a:lnTo>
                  <a:lnTo>
                    <a:pt x="1554580" y="647702"/>
                  </a:lnTo>
                  <a:lnTo>
                    <a:pt x="1601853" y="657226"/>
                  </a:lnTo>
                  <a:lnTo>
                    <a:pt x="1644434" y="666750"/>
                  </a:lnTo>
                  <a:lnTo>
                    <a:pt x="1688801" y="676275"/>
                  </a:lnTo>
                  <a:lnTo>
                    <a:pt x="1730522" y="685800"/>
                  </a:lnTo>
                  <a:lnTo>
                    <a:pt x="1765012" y="692150"/>
                  </a:lnTo>
                  <a:lnTo>
                    <a:pt x="1801508" y="698500"/>
                  </a:lnTo>
                  <a:lnTo>
                    <a:pt x="1838896" y="704850"/>
                  </a:lnTo>
                  <a:lnTo>
                    <a:pt x="1873503" y="711200"/>
                  </a:lnTo>
                  <a:lnTo>
                    <a:pt x="1910837" y="719667"/>
                  </a:lnTo>
                  <a:lnTo>
                    <a:pt x="1951896" y="725886"/>
                  </a:lnTo>
                  <a:lnTo>
                    <a:pt x="1992273" y="731191"/>
                  </a:lnTo>
                  <a:lnTo>
                    <a:pt x="2039867" y="735585"/>
                  </a:lnTo>
                  <a:lnTo>
                    <a:pt x="2084393" y="741495"/>
                  </a:lnTo>
                  <a:lnTo>
                    <a:pt x="2123763" y="743721"/>
                  </a:lnTo>
                  <a:lnTo>
                    <a:pt x="2162114" y="750432"/>
                  </a:lnTo>
                  <a:lnTo>
                    <a:pt x="2205320" y="752072"/>
                  </a:lnTo>
                  <a:lnTo>
                    <a:pt x="2247015" y="752395"/>
                  </a:lnTo>
                  <a:lnTo>
                    <a:pt x="2288648" y="752459"/>
                  </a:lnTo>
                  <a:lnTo>
                    <a:pt x="2332266" y="752472"/>
                  </a:lnTo>
                  <a:lnTo>
                    <a:pt x="2378003" y="752474"/>
                  </a:lnTo>
                  <a:lnTo>
                    <a:pt x="2421530" y="752475"/>
                  </a:lnTo>
                  <a:lnTo>
                    <a:pt x="2465525" y="747419"/>
                  </a:lnTo>
                  <a:lnTo>
                    <a:pt x="2500177" y="744274"/>
                  </a:lnTo>
                  <a:lnTo>
                    <a:pt x="2533237" y="740716"/>
                  </a:lnTo>
                  <a:lnTo>
                    <a:pt x="2572625" y="736665"/>
                  </a:lnTo>
                  <a:lnTo>
                    <a:pt x="2614825" y="734865"/>
                  </a:lnTo>
                  <a:lnTo>
                    <a:pt x="2649809" y="731243"/>
                  </a:lnTo>
                  <a:lnTo>
                    <a:pt x="2693304" y="723254"/>
                  </a:lnTo>
                  <a:lnTo>
                    <a:pt x="2733002" y="717006"/>
                  </a:lnTo>
                  <a:lnTo>
                    <a:pt x="2771576" y="712332"/>
                  </a:lnTo>
                  <a:lnTo>
                    <a:pt x="2809816" y="704245"/>
                  </a:lnTo>
                  <a:lnTo>
                    <a:pt x="2847958" y="697968"/>
                  </a:lnTo>
                  <a:lnTo>
                    <a:pt x="2893715" y="690791"/>
                  </a:lnTo>
                  <a:lnTo>
                    <a:pt x="2933729" y="682222"/>
                  </a:lnTo>
                  <a:lnTo>
                    <a:pt x="2974043" y="672981"/>
                  </a:lnTo>
                  <a:lnTo>
                    <a:pt x="3012799" y="663539"/>
                  </a:lnTo>
                  <a:lnTo>
                    <a:pt x="3056150" y="654040"/>
                  </a:lnTo>
                  <a:lnTo>
                    <a:pt x="3097452" y="639465"/>
                  </a:lnTo>
                  <a:lnTo>
                    <a:pt x="3136501" y="626798"/>
                  </a:lnTo>
                  <a:lnTo>
                    <a:pt x="3179938" y="616342"/>
                  </a:lnTo>
                  <a:lnTo>
                    <a:pt x="3221266" y="606541"/>
                  </a:lnTo>
                  <a:lnTo>
                    <a:pt x="3265379" y="591878"/>
                  </a:lnTo>
                  <a:lnTo>
                    <a:pt x="3311964" y="579184"/>
                  </a:lnTo>
                  <a:lnTo>
                    <a:pt x="3354224" y="563664"/>
                  </a:lnTo>
                  <a:lnTo>
                    <a:pt x="3398612" y="550716"/>
                  </a:lnTo>
                  <a:lnTo>
                    <a:pt x="3440223" y="535120"/>
                  </a:lnTo>
                  <a:lnTo>
                    <a:pt x="3484419" y="517094"/>
                  </a:lnTo>
                  <a:lnTo>
                    <a:pt x="3525972" y="503404"/>
                  </a:lnTo>
                  <a:lnTo>
                    <a:pt x="3570151" y="487588"/>
                  </a:lnTo>
                  <a:lnTo>
                    <a:pt x="3611698" y="474553"/>
                  </a:lnTo>
                  <a:lnTo>
                    <a:pt x="3655876" y="458932"/>
                  </a:lnTo>
                  <a:lnTo>
                    <a:pt x="3697424" y="440898"/>
                  </a:lnTo>
                  <a:lnTo>
                    <a:pt x="3736545" y="422148"/>
                  </a:lnTo>
                  <a:lnTo>
                    <a:pt x="3774947" y="403187"/>
                  </a:lnTo>
                  <a:lnTo>
                    <a:pt x="3813137" y="384164"/>
                  </a:lnTo>
                  <a:lnTo>
                    <a:pt x="3851264" y="370178"/>
                  </a:lnTo>
                  <a:lnTo>
                    <a:pt x="3889371" y="354275"/>
                  </a:lnTo>
                  <a:lnTo>
                    <a:pt x="3927474" y="331101"/>
                  </a:lnTo>
                  <a:lnTo>
                    <a:pt x="3965575" y="309183"/>
                  </a:lnTo>
                  <a:lnTo>
                    <a:pt x="4008731" y="289283"/>
                  </a:lnTo>
                  <a:lnTo>
                    <a:pt x="4044919" y="269981"/>
                  </a:lnTo>
                  <a:lnTo>
                    <a:pt x="4080807" y="250856"/>
                  </a:lnTo>
                  <a:lnTo>
                    <a:pt x="4118251" y="231784"/>
                  </a:lnTo>
                  <a:lnTo>
                    <a:pt x="4156157" y="212728"/>
                  </a:lnTo>
                  <a:lnTo>
                    <a:pt x="4200345" y="187325"/>
                  </a:lnTo>
                  <a:lnTo>
                    <a:pt x="4245920" y="159103"/>
                  </a:lnTo>
                  <a:lnTo>
                    <a:pt x="4290866" y="128324"/>
                  </a:lnTo>
                  <a:lnTo>
                    <a:pt x="4327952" y="108343"/>
                  </a:lnTo>
                  <a:lnTo>
                    <a:pt x="4365751" y="83960"/>
                  </a:lnTo>
                  <a:lnTo>
                    <a:pt x="4411241" y="45407"/>
                  </a:lnTo>
                  <a:lnTo>
                    <a:pt x="44767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5" name="SMARTInkShape-5236"/>
            <p:cNvSpPr/>
            <p:nvPr/>
          </p:nvSpPr>
          <p:spPr>
            <a:xfrm>
              <a:off x="7191375" y="3486150"/>
              <a:ext cx="76201" cy="9526"/>
            </a:xfrm>
            <a:custGeom>
              <a:avLst/>
              <a:gdLst/>
              <a:ahLst/>
              <a:cxnLst/>
              <a:rect l="0" t="0" r="0" b="0"/>
              <a:pathLst>
                <a:path w="76201" h="9526">
                  <a:moveTo>
                    <a:pt x="0" y="0"/>
                  </a:moveTo>
                  <a:lnTo>
                    <a:pt x="18828" y="2822"/>
                  </a:lnTo>
                  <a:lnTo>
                    <a:pt x="7620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6" name="SMARTInkShape-5237"/>
            <p:cNvSpPr/>
            <p:nvPr/>
          </p:nvSpPr>
          <p:spPr>
            <a:xfrm>
              <a:off x="7400925" y="3419475"/>
              <a:ext cx="123826" cy="9526"/>
            </a:xfrm>
            <a:custGeom>
              <a:avLst/>
              <a:gdLst/>
              <a:ahLst/>
              <a:cxnLst/>
              <a:rect l="0" t="0" r="0" b="0"/>
              <a:pathLst>
                <a:path w="123826" h="9526">
                  <a:moveTo>
                    <a:pt x="0" y="9525"/>
                  </a:moveTo>
                  <a:lnTo>
                    <a:pt x="23851" y="8467"/>
                  </a:lnTo>
                  <a:lnTo>
                    <a:pt x="59246" y="1324"/>
                  </a:lnTo>
                  <a:lnTo>
                    <a:pt x="1238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7" name="SMARTInkShape-5238"/>
            <p:cNvSpPr/>
            <p:nvPr/>
          </p:nvSpPr>
          <p:spPr>
            <a:xfrm>
              <a:off x="7471638" y="3409950"/>
              <a:ext cx="15013" cy="152401"/>
            </a:xfrm>
            <a:custGeom>
              <a:avLst/>
              <a:gdLst/>
              <a:ahLst/>
              <a:cxnLst/>
              <a:rect l="0" t="0" r="0" b="0"/>
              <a:pathLst>
                <a:path w="15013" h="152401">
                  <a:moveTo>
                    <a:pt x="5487" y="0"/>
                  </a:moveTo>
                  <a:lnTo>
                    <a:pt x="431" y="5056"/>
                  </a:lnTo>
                  <a:lnTo>
                    <a:pt x="0" y="8663"/>
                  </a:lnTo>
                  <a:lnTo>
                    <a:pt x="5211" y="56101"/>
                  </a:lnTo>
                  <a:lnTo>
                    <a:pt x="5433" y="100530"/>
                  </a:lnTo>
                  <a:lnTo>
                    <a:pt x="15012" y="1524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28" name="SMARTInkShape-5239"/>
            <p:cNvSpPr/>
            <p:nvPr/>
          </p:nvSpPr>
          <p:spPr>
            <a:xfrm>
              <a:off x="7134393" y="3392836"/>
              <a:ext cx="171283" cy="201956"/>
            </a:xfrm>
            <a:custGeom>
              <a:avLst/>
              <a:gdLst/>
              <a:ahLst/>
              <a:cxnLst/>
              <a:rect l="0" t="0" r="0" b="0"/>
              <a:pathLst>
                <a:path w="171283" h="201956">
                  <a:moveTo>
                    <a:pt x="56982" y="102839"/>
                  </a:moveTo>
                  <a:lnTo>
                    <a:pt x="30145" y="132498"/>
                  </a:lnTo>
                  <a:lnTo>
                    <a:pt x="6284" y="175927"/>
                  </a:lnTo>
                  <a:lnTo>
                    <a:pt x="1106" y="193672"/>
                  </a:lnTo>
                  <a:lnTo>
                    <a:pt x="210" y="201955"/>
                  </a:lnTo>
                  <a:lnTo>
                    <a:pt x="84" y="201724"/>
                  </a:lnTo>
                  <a:lnTo>
                    <a:pt x="0" y="200513"/>
                  </a:lnTo>
                  <a:lnTo>
                    <a:pt x="8048" y="155385"/>
                  </a:lnTo>
                  <a:lnTo>
                    <a:pt x="16702" y="107888"/>
                  </a:lnTo>
                  <a:lnTo>
                    <a:pt x="31713" y="60935"/>
                  </a:lnTo>
                  <a:lnTo>
                    <a:pt x="31670" y="53737"/>
                  </a:lnTo>
                  <a:lnTo>
                    <a:pt x="24670" y="34551"/>
                  </a:lnTo>
                  <a:lnTo>
                    <a:pt x="24857" y="29796"/>
                  </a:lnTo>
                  <a:lnTo>
                    <a:pt x="28998" y="11180"/>
                  </a:lnTo>
                  <a:lnTo>
                    <a:pt x="33256" y="4599"/>
                  </a:lnTo>
                  <a:lnTo>
                    <a:pt x="38675" y="968"/>
                  </a:lnTo>
                  <a:lnTo>
                    <a:pt x="41603" y="0"/>
                  </a:lnTo>
                  <a:lnTo>
                    <a:pt x="43554" y="413"/>
                  </a:lnTo>
                  <a:lnTo>
                    <a:pt x="44856" y="1747"/>
                  </a:lnTo>
                  <a:lnTo>
                    <a:pt x="45722" y="3694"/>
                  </a:lnTo>
                  <a:lnTo>
                    <a:pt x="73596" y="30621"/>
                  </a:lnTo>
                  <a:lnTo>
                    <a:pt x="90824" y="46400"/>
                  </a:lnTo>
                  <a:lnTo>
                    <a:pt x="121701" y="93170"/>
                  </a:lnTo>
                  <a:lnTo>
                    <a:pt x="147252" y="136118"/>
                  </a:lnTo>
                  <a:lnTo>
                    <a:pt x="171282" y="18856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36" name="SMARTInkShape-Group677"/>
          <p:cNvGrpSpPr/>
          <p:nvPr/>
        </p:nvGrpSpPr>
        <p:grpSpPr>
          <a:xfrm>
            <a:off x="2476500" y="4048125"/>
            <a:ext cx="1905001" cy="28576"/>
            <a:chOff x="2476500" y="4048125"/>
            <a:chExt cx="1905001" cy="28576"/>
          </a:xfrm>
        </p:grpSpPr>
        <p:sp>
          <p:nvSpPr>
            <p:cNvPr id="1930" name="SMARTInkShape-5240"/>
            <p:cNvSpPr/>
            <p:nvPr/>
          </p:nvSpPr>
          <p:spPr>
            <a:xfrm>
              <a:off x="2476500" y="4048125"/>
              <a:ext cx="95251" cy="19051"/>
            </a:xfrm>
            <a:custGeom>
              <a:avLst/>
              <a:gdLst/>
              <a:ahLst/>
              <a:cxnLst/>
              <a:rect l="0" t="0" r="0" b="0"/>
              <a:pathLst>
                <a:path w="95251" h="19051">
                  <a:moveTo>
                    <a:pt x="0" y="0"/>
                  </a:moveTo>
                  <a:lnTo>
                    <a:pt x="8201" y="8201"/>
                  </a:lnTo>
                  <a:lnTo>
                    <a:pt x="49545" y="10506"/>
                  </a:lnTo>
                  <a:lnTo>
                    <a:pt x="9525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1" name="SMARTInkShape-5241"/>
            <p:cNvSpPr/>
            <p:nvPr/>
          </p:nvSpPr>
          <p:spPr>
            <a:xfrm>
              <a:off x="3733800" y="4067175"/>
              <a:ext cx="114301" cy="9526"/>
            </a:xfrm>
            <a:custGeom>
              <a:avLst/>
              <a:gdLst/>
              <a:ahLst/>
              <a:cxnLst/>
              <a:rect l="0" t="0" r="0" b="0"/>
              <a:pathLst>
                <a:path w="114301" h="9526">
                  <a:moveTo>
                    <a:pt x="0" y="0"/>
                  </a:moveTo>
                  <a:lnTo>
                    <a:pt x="24909" y="1058"/>
                  </a:lnTo>
                  <a:lnTo>
                    <a:pt x="70990" y="8936"/>
                  </a:lnTo>
                  <a:lnTo>
                    <a:pt x="11430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2" name="SMARTInkShape-5242"/>
            <p:cNvSpPr/>
            <p:nvPr/>
          </p:nvSpPr>
          <p:spPr>
            <a:xfrm>
              <a:off x="4095750" y="4076700"/>
              <a:ext cx="76201" cy="1"/>
            </a:xfrm>
            <a:custGeom>
              <a:avLst/>
              <a:gdLst/>
              <a:ahLst/>
              <a:cxnLst/>
              <a:rect l="0" t="0" r="0" b="0"/>
              <a:pathLst>
                <a:path w="76201" h="1">
                  <a:moveTo>
                    <a:pt x="0" y="0"/>
                  </a:moveTo>
                  <a:lnTo>
                    <a:pt x="42815" y="0"/>
                  </a:lnTo>
                  <a:lnTo>
                    <a:pt x="762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3" name="SMARTInkShape-5243"/>
            <p:cNvSpPr/>
            <p:nvPr/>
          </p:nvSpPr>
          <p:spPr>
            <a:xfrm>
              <a:off x="4362450" y="4067175"/>
              <a:ext cx="19051" cy="1"/>
            </a:xfrm>
            <a:custGeom>
              <a:avLst/>
              <a:gdLst/>
              <a:ahLst/>
              <a:cxnLst/>
              <a:rect l="0" t="0" r="0" b="0"/>
              <a:pathLst>
                <a:path w="19051" h="1">
                  <a:moveTo>
                    <a:pt x="0" y="0"/>
                  </a:moveTo>
                  <a:lnTo>
                    <a:pt x="190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4" name="SMARTInkShape-5244"/>
            <p:cNvSpPr/>
            <p:nvPr/>
          </p:nvSpPr>
          <p:spPr>
            <a:xfrm>
              <a:off x="3333750" y="4057650"/>
              <a:ext cx="114301" cy="9526"/>
            </a:xfrm>
            <a:custGeom>
              <a:avLst/>
              <a:gdLst/>
              <a:ahLst/>
              <a:cxnLst/>
              <a:rect l="0" t="0" r="0" b="0"/>
              <a:pathLst>
                <a:path w="114301" h="9526">
                  <a:moveTo>
                    <a:pt x="0" y="9525"/>
                  </a:moveTo>
                  <a:lnTo>
                    <a:pt x="40704" y="9525"/>
                  </a:lnTo>
                  <a:lnTo>
                    <a:pt x="82221" y="9525"/>
                  </a:lnTo>
                  <a:lnTo>
                    <a:pt x="1143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5" name="SMARTInkShape-5245"/>
            <p:cNvSpPr/>
            <p:nvPr/>
          </p:nvSpPr>
          <p:spPr>
            <a:xfrm>
              <a:off x="2952750" y="4067175"/>
              <a:ext cx="95251" cy="9526"/>
            </a:xfrm>
            <a:custGeom>
              <a:avLst/>
              <a:gdLst/>
              <a:ahLst/>
              <a:cxnLst/>
              <a:rect l="0" t="0" r="0" b="0"/>
              <a:pathLst>
                <a:path w="95251" h="9526">
                  <a:moveTo>
                    <a:pt x="0" y="0"/>
                  </a:moveTo>
                  <a:lnTo>
                    <a:pt x="18363" y="1058"/>
                  </a:lnTo>
                  <a:lnTo>
                    <a:pt x="63534" y="8936"/>
                  </a:lnTo>
                  <a:lnTo>
                    <a:pt x="9525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42" name="SMARTInkShape-Group678"/>
          <p:cNvGrpSpPr/>
          <p:nvPr/>
        </p:nvGrpSpPr>
        <p:grpSpPr>
          <a:xfrm>
            <a:off x="1953017" y="3944065"/>
            <a:ext cx="323459" cy="198252"/>
            <a:chOff x="1953017" y="3944065"/>
            <a:chExt cx="323459" cy="198252"/>
          </a:xfrm>
        </p:grpSpPr>
        <p:sp>
          <p:nvSpPr>
            <p:cNvPr id="1937" name="SMARTInkShape-5246"/>
            <p:cNvSpPr/>
            <p:nvPr/>
          </p:nvSpPr>
          <p:spPr>
            <a:xfrm>
              <a:off x="1953017" y="3944065"/>
              <a:ext cx="75809" cy="198252"/>
            </a:xfrm>
            <a:custGeom>
              <a:avLst/>
              <a:gdLst/>
              <a:ahLst/>
              <a:cxnLst/>
              <a:rect l="0" t="0" r="0" b="0"/>
              <a:pathLst>
                <a:path w="75809" h="198252">
                  <a:moveTo>
                    <a:pt x="18658" y="37385"/>
                  </a:moveTo>
                  <a:lnTo>
                    <a:pt x="10457" y="29184"/>
                  </a:lnTo>
                  <a:lnTo>
                    <a:pt x="10016" y="29801"/>
                  </a:lnTo>
                  <a:lnTo>
                    <a:pt x="9149" y="72530"/>
                  </a:lnTo>
                  <a:lnTo>
                    <a:pt x="9136" y="118058"/>
                  </a:lnTo>
                  <a:lnTo>
                    <a:pt x="9133" y="164425"/>
                  </a:lnTo>
                  <a:lnTo>
                    <a:pt x="8075" y="175339"/>
                  </a:lnTo>
                  <a:lnTo>
                    <a:pt x="0" y="198251"/>
                  </a:lnTo>
                  <a:lnTo>
                    <a:pt x="4781" y="188884"/>
                  </a:lnTo>
                  <a:lnTo>
                    <a:pt x="9332" y="147117"/>
                  </a:lnTo>
                  <a:lnTo>
                    <a:pt x="19324" y="109547"/>
                  </a:lnTo>
                  <a:lnTo>
                    <a:pt x="26433" y="61987"/>
                  </a:lnTo>
                  <a:lnTo>
                    <a:pt x="28896" y="33582"/>
                  </a:lnTo>
                  <a:lnTo>
                    <a:pt x="35685" y="16032"/>
                  </a:lnTo>
                  <a:lnTo>
                    <a:pt x="46721" y="0"/>
                  </a:lnTo>
                  <a:lnTo>
                    <a:pt x="52138" y="9610"/>
                  </a:lnTo>
                  <a:lnTo>
                    <a:pt x="61409" y="52285"/>
                  </a:lnTo>
                  <a:lnTo>
                    <a:pt x="73180" y="95243"/>
                  </a:lnTo>
                  <a:lnTo>
                    <a:pt x="75462" y="135707"/>
                  </a:lnTo>
                  <a:lnTo>
                    <a:pt x="75808" y="17073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8" name="SMARTInkShape-5247"/>
            <p:cNvSpPr/>
            <p:nvPr/>
          </p:nvSpPr>
          <p:spPr>
            <a:xfrm>
              <a:off x="2191825" y="4000500"/>
              <a:ext cx="84651" cy="114301"/>
            </a:xfrm>
            <a:custGeom>
              <a:avLst/>
              <a:gdLst/>
              <a:ahLst/>
              <a:cxnLst/>
              <a:rect l="0" t="0" r="0" b="0"/>
              <a:pathLst>
                <a:path w="84651" h="114301">
                  <a:moveTo>
                    <a:pt x="75125" y="0"/>
                  </a:moveTo>
                  <a:lnTo>
                    <a:pt x="70069" y="0"/>
                  </a:lnTo>
                  <a:lnTo>
                    <a:pt x="56811" y="5056"/>
                  </a:lnTo>
                  <a:lnTo>
                    <a:pt x="39914" y="17305"/>
                  </a:lnTo>
                  <a:lnTo>
                    <a:pt x="11169" y="50113"/>
                  </a:lnTo>
                  <a:lnTo>
                    <a:pt x="2553" y="66824"/>
                  </a:lnTo>
                  <a:lnTo>
                    <a:pt x="0" y="83535"/>
                  </a:lnTo>
                  <a:lnTo>
                    <a:pt x="1758" y="88498"/>
                  </a:lnTo>
                  <a:lnTo>
                    <a:pt x="9357" y="96835"/>
                  </a:lnTo>
                  <a:lnTo>
                    <a:pt x="19789" y="101247"/>
                  </a:lnTo>
                  <a:lnTo>
                    <a:pt x="30423" y="104265"/>
                  </a:lnTo>
                  <a:lnTo>
                    <a:pt x="44476" y="110856"/>
                  </a:lnTo>
                  <a:lnTo>
                    <a:pt x="84650" y="1143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39" name="SMARTInkShape-5248"/>
            <p:cNvSpPr/>
            <p:nvPr/>
          </p:nvSpPr>
          <p:spPr>
            <a:xfrm>
              <a:off x="2152650" y="3971925"/>
              <a:ext cx="1" cy="95251"/>
            </a:xfrm>
            <a:custGeom>
              <a:avLst/>
              <a:gdLst/>
              <a:ahLst/>
              <a:cxnLst/>
              <a:rect l="0" t="0" r="0" b="0"/>
              <a:pathLst>
                <a:path w="1" h="95251">
                  <a:moveTo>
                    <a:pt x="0" y="0"/>
                  </a:moveTo>
                  <a:lnTo>
                    <a:pt x="0" y="43229"/>
                  </a:lnTo>
                  <a:lnTo>
                    <a:pt x="0" y="952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0" name="SMARTInkShape-5249"/>
            <p:cNvSpPr/>
            <p:nvPr/>
          </p:nvSpPr>
          <p:spPr>
            <a:xfrm>
              <a:off x="2095500" y="3971925"/>
              <a:ext cx="76201" cy="9526"/>
            </a:xfrm>
            <a:custGeom>
              <a:avLst/>
              <a:gdLst/>
              <a:ahLst/>
              <a:cxnLst/>
              <a:rect l="0" t="0" r="0" b="0"/>
              <a:pathLst>
                <a:path w="76201" h="9526">
                  <a:moveTo>
                    <a:pt x="0" y="9525"/>
                  </a:moveTo>
                  <a:lnTo>
                    <a:pt x="24472" y="8467"/>
                  </a:lnTo>
                  <a:lnTo>
                    <a:pt x="53976" y="883"/>
                  </a:lnTo>
                  <a:lnTo>
                    <a:pt x="7620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1" name="SMARTInkShape-5250"/>
            <p:cNvSpPr/>
            <p:nvPr/>
          </p:nvSpPr>
          <p:spPr>
            <a:xfrm>
              <a:off x="1990725" y="4019550"/>
              <a:ext cx="57151" cy="9526"/>
            </a:xfrm>
            <a:custGeom>
              <a:avLst/>
              <a:gdLst/>
              <a:ahLst/>
              <a:cxnLst/>
              <a:rect l="0" t="0" r="0" b="0"/>
              <a:pathLst>
                <a:path w="57151" h="9526">
                  <a:moveTo>
                    <a:pt x="0" y="9525"/>
                  </a:moveTo>
                  <a:lnTo>
                    <a:pt x="25530" y="8467"/>
                  </a:lnTo>
                  <a:lnTo>
                    <a:pt x="571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73" name="SMARTInkShape-Group679"/>
          <p:cNvGrpSpPr/>
          <p:nvPr/>
        </p:nvGrpSpPr>
        <p:grpSpPr>
          <a:xfrm>
            <a:off x="263294" y="5031649"/>
            <a:ext cx="3336657" cy="1464402"/>
            <a:chOff x="263294" y="5031649"/>
            <a:chExt cx="3336657" cy="1464402"/>
          </a:xfrm>
        </p:grpSpPr>
        <p:sp>
          <p:nvSpPr>
            <p:cNvPr id="1943" name="SMARTInkShape-5251"/>
            <p:cNvSpPr/>
            <p:nvPr/>
          </p:nvSpPr>
          <p:spPr>
            <a:xfrm>
              <a:off x="1800225" y="5915025"/>
              <a:ext cx="38101" cy="333376"/>
            </a:xfrm>
            <a:custGeom>
              <a:avLst/>
              <a:gdLst/>
              <a:ahLst/>
              <a:cxnLst/>
              <a:rect l="0" t="0" r="0" b="0"/>
              <a:pathLst>
                <a:path w="38101" h="333376">
                  <a:moveTo>
                    <a:pt x="0" y="0"/>
                  </a:moveTo>
                  <a:lnTo>
                    <a:pt x="5056" y="10113"/>
                  </a:lnTo>
                  <a:lnTo>
                    <a:pt x="8642" y="53191"/>
                  </a:lnTo>
                  <a:lnTo>
                    <a:pt x="12173" y="94467"/>
                  </a:lnTo>
                  <a:lnTo>
                    <a:pt x="17692" y="138252"/>
                  </a:lnTo>
                  <a:lnTo>
                    <a:pt x="18648" y="175137"/>
                  </a:lnTo>
                  <a:lnTo>
                    <a:pt x="23987" y="212877"/>
                  </a:lnTo>
                  <a:lnTo>
                    <a:pt x="28727" y="258067"/>
                  </a:lnTo>
                  <a:lnTo>
                    <a:pt x="34853" y="297421"/>
                  </a:lnTo>
                  <a:lnTo>
                    <a:pt x="38100" y="3333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4" name="SMARTInkShape-5252"/>
            <p:cNvSpPr/>
            <p:nvPr/>
          </p:nvSpPr>
          <p:spPr>
            <a:xfrm>
              <a:off x="1183496" y="5035590"/>
              <a:ext cx="359555" cy="365086"/>
            </a:xfrm>
            <a:custGeom>
              <a:avLst/>
              <a:gdLst/>
              <a:ahLst/>
              <a:cxnLst/>
              <a:rect l="0" t="0" r="0" b="0"/>
              <a:pathLst>
                <a:path w="359555" h="365086">
                  <a:moveTo>
                    <a:pt x="73804" y="155535"/>
                  </a:moveTo>
                  <a:lnTo>
                    <a:pt x="73804" y="137221"/>
                  </a:lnTo>
                  <a:lnTo>
                    <a:pt x="71687" y="132742"/>
                  </a:lnTo>
                  <a:lnTo>
                    <a:pt x="63691" y="124944"/>
                  </a:lnTo>
                  <a:lnTo>
                    <a:pt x="59654" y="123499"/>
                  </a:lnTo>
                  <a:lnTo>
                    <a:pt x="55904" y="123594"/>
                  </a:lnTo>
                  <a:lnTo>
                    <a:pt x="42747" y="125962"/>
                  </a:lnTo>
                  <a:lnTo>
                    <a:pt x="31426" y="127575"/>
                  </a:lnTo>
                  <a:lnTo>
                    <a:pt x="19339" y="131819"/>
                  </a:lnTo>
                  <a:lnTo>
                    <a:pt x="9733" y="140056"/>
                  </a:lnTo>
                  <a:lnTo>
                    <a:pt x="2995" y="149714"/>
                  </a:lnTo>
                  <a:lnTo>
                    <a:pt x="0" y="157534"/>
                  </a:lnTo>
                  <a:lnTo>
                    <a:pt x="260" y="160043"/>
                  </a:lnTo>
                  <a:lnTo>
                    <a:pt x="1491" y="161715"/>
                  </a:lnTo>
                  <a:lnTo>
                    <a:pt x="3370" y="162830"/>
                  </a:lnTo>
                  <a:lnTo>
                    <a:pt x="28258" y="164864"/>
                  </a:lnTo>
                  <a:lnTo>
                    <a:pt x="35217" y="162151"/>
                  </a:lnTo>
                  <a:lnTo>
                    <a:pt x="41838" y="158476"/>
                  </a:lnTo>
                  <a:lnTo>
                    <a:pt x="52844" y="155922"/>
                  </a:lnTo>
                  <a:lnTo>
                    <a:pt x="53481" y="156852"/>
                  </a:lnTo>
                  <a:lnTo>
                    <a:pt x="62940" y="195538"/>
                  </a:lnTo>
                  <a:lnTo>
                    <a:pt x="69328" y="202595"/>
                  </a:lnTo>
                  <a:lnTo>
                    <a:pt x="73995" y="205958"/>
                  </a:lnTo>
                  <a:lnTo>
                    <a:pt x="95733" y="210692"/>
                  </a:lnTo>
                  <a:lnTo>
                    <a:pt x="117226" y="212094"/>
                  </a:lnTo>
                  <a:lnTo>
                    <a:pt x="160230" y="194707"/>
                  </a:lnTo>
                  <a:lnTo>
                    <a:pt x="185489" y="181606"/>
                  </a:lnTo>
                  <a:lnTo>
                    <a:pt x="219510" y="150972"/>
                  </a:lnTo>
                  <a:lnTo>
                    <a:pt x="257924" y="103472"/>
                  </a:lnTo>
                  <a:lnTo>
                    <a:pt x="280526" y="61604"/>
                  </a:lnTo>
                  <a:lnTo>
                    <a:pt x="286330" y="43938"/>
                  </a:lnTo>
                  <a:lnTo>
                    <a:pt x="285382" y="32560"/>
                  </a:lnTo>
                  <a:lnTo>
                    <a:pt x="278899" y="15146"/>
                  </a:lnTo>
                  <a:lnTo>
                    <a:pt x="267615" y="5650"/>
                  </a:lnTo>
                  <a:lnTo>
                    <a:pt x="260162" y="1637"/>
                  </a:lnTo>
                  <a:lnTo>
                    <a:pt x="254134" y="20"/>
                  </a:lnTo>
                  <a:lnTo>
                    <a:pt x="249057" y="0"/>
                  </a:lnTo>
                  <a:lnTo>
                    <a:pt x="238478" y="3857"/>
                  </a:lnTo>
                  <a:lnTo>
                    <a:pt x="205815" y="26405"/>
                  </a:lnTo>
                  <a:lnTo>
                    <a:pt x="178903" y="56062"/>
                  </a:lnTo>
                  <a:lnTo>
                    <a:pt x="157907" y="89908"/>
                  </a:lnTo>
                  <a:lnTo>
                    <a:pt x="151565" y="132812"/>
                  </a:lnTo>
                  <a:lnTo>
                    <a:pt x="153289" y="170674"/>
                  </a:lnTo>
                  <a:lnTo>
                    <a:pt x="163353" y="206856"/>
                  </a:lnTo>
                  <a:lnTo>
                    <a:pt x="184195" y="241990"/>
                  </a:lnTo>
                  <a:lnTo>
                    <a:pt x="226944" y="283925"/>
                  </a:lnTo>
                  <a:lnTo>
                    <a:pt x="265508" y="311815"/>
                  </a:lnTo>
                  <a:lnTo>
                    <a:pt x="309972" y="341157"/>
                  </a:lnTo>
                  <a:lnTo>
                    <a:pt x="359554" y="36508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5" name="SMARTInkShape-5253"/>
            <p:cNvSpPr/>
            <p:nvPr/>
          </p:nvSpPr>
          <p:spPr>
            <a:xfrm>
              <a:off x="1028700" y="5163776"/>
              <a:ext cx="123826" cy="93308"/>
            </a:xfrm>
            <a:custGeom>
              <a:avLst/>
              <a:gdLst/>
              <a:ahLst/>
              <a:cxnLst/>
              <a:rect l="0" t="0" r="0" b="0"/>
              <a:pathLst>
                <a:path w="123826" h="93308">
                  <a:moveTo>
                    <a:pt x="0" y="17824"/>
                  </a:moveTo>
                  <a:lnTo>
                    <a:pt x="5056" y="22881"/>
                  </a:lnTo>
                  <a:lnTo>
                    <a:pt x="7539" y="31007"/>
                  </a:lnTo>
                  <a:lnTo>
                    <a:pt x="10506" y="77233"/>
                  </a:lnTo>
                  <a:lnTo>
                    <a:pt x="18655" y="93307"/>
                  </a:lnTo>
                  <a:lnTo>
                    <a:pt x="13876" y="88755"/>
                  </a:lnTo>
                  <a:lnTo>
                    <a:pt x="11459" y="80747"/>
                  </a:lnTo>
                  <a:lnTo>
                    <a:pt x="9907" y="58358"/>
                  </a:lnTo>
                  <a:lnTo>
                    <a:pt x="19751" y="34773"/>
                  </a:lnTo>
                  <a:lnTo>
                    <a:pt x="41130" y="12733"/>
                  </a:lnTo>
                  <a:lnTo>
                    <a:pt x="57460" y="2910"/>
                  </a:lnTo>
                  <a:lnTo>
                    <a:pt x="74057" y="0"/>
                  </a:lnTo>
                  <a:lnTo>
                    <a:pt x="92381" y="4193"/>
                  </a:lnTo>
                  <a:lnTo>
                    <a:pt x="102089" y="12119"/>
                  </a:lnTo>
                  <a:lnTo>
                    <a:pt x="116944" y="34452"/>
                  </a:lnTo>
                  <a:lnTo>
                    <a:pt x="121786" y="52972"/>
                  </a:lnTo>
                  <a:lnTo>
                    <a:pt x="123825" y="8449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6" name="SMARTInkShape-5254"/>
            <p:cNvSpPr/>
            <p:nvPr/>
          </p:nvSpPr>
          <p:spPr>
            <a:xfrm>
              <a:off x="2240101" y="5949643"/>
              <a:ext cx="122100" cy="317808"/>
            </a:xfrm>
            <a:custGeom>
              <a:avLst/>
              <a:gdLst/>
              <a:ahLst/>
              <a:cxnLst/>
              <a:rect l="0" t="0" r="0" b="0"/>
              <a:pathLst>
                <a:path w="122100" h="317808">
                  <a:moveTo>
                    <a:pt x="26849" y="79682"/>
                  </a:moveTo>
                  <a:lnTo>
                    <a:pt x="26849" y="123992"/>
                  </a:lnTo>
                  <a:lnTo>
                    <a:pt x="25791" y="160662"/>
                  </a:lnTo>
                  <a:lnTo>
                    <a:pt x="18648" y="207351"/>
                  </a:lnTo>
                  <a:lnTo>
                    <a:pt x="14676" y="254460"/>
                  </a:lnTo>
                  <a:lnTo>
                    <a:pt x="7015" y="281751"/>
                  </a:lnTo>
                  <a:lnTo>
                    <a:pt x="0" y="295398"/>
                  </a:lnTo>
                  <a:lnTo>
                    <a:pt x="483" y="296518"/>
                  </a:lnTo>
                  <a:lnTo>
                    <a:pt x="1864" y="297264"/>
                  </a:lnTo>
                  <a:lnTo>
                    <a:pt x="3842" y="297762"/>
                  </a:lnTo>
                  <a:lnTo>
                    <a:pt x="5161" y="295977"/>
                  </a:lnTo>
                  <a:lnTo>
                    <a:pt x="7278" y="277904"/>
                  </a:lnTo>
                  <a:lnTo>
                    <a:pt x="12753" y="233725"/>
                  </a:lnTo>
                  <a:lnTo>
                    <a:pt x="15970" y="192234"/>
                  </a:lnTo>
                  <a:lnTo>
                    <a:pt x="23602" y="146835"/>
                  </a:lnTo>
                  <a:lnTo>
                    <a:pt x="29030" y="101022"/>
                  </a:lnTo>
                  <a:lnTo>
                    <a:pt x="39980" y="61084"/>
                  </a:lnTo>
                  <a:lnTo>
                    <a:pt x="55481" y="18711"/>
                  </a:lnTo>
                  <a:lnTo>
                    <a:pt x="62144" y="5173"/>
                  </a:lnTo>
                  <a:lnTo>
                    <a:pt x="63702" y="0"/>
                  </a:lnTo>
                  <a:lnTo>
                    <a:pt x="64118" y="102"/>
                  </a:lnTo>
                  <a:lnTo>
                    <a:pt x="75237" y="39913"/>
                  </a:lnTo>
                  <a:lnTo>
                    <a:pt x="82268" y="86996"/>
                  </a:lnTo>
                  <a:lnTo>
                    <a:pt x="90203" y="127929"/>
                  </a:lnTo>
                  <a:lnTo>
                    <a:pt x="95690" y="172860"/>
                  </a:lnTo>
                  <a:lnTo>
                    <a:pt x="101595" y="212623"/>
                  </a:lnTo>
                  <a:lnTo>
                    <a:pt x="110366" y="252109"/>
                  </a:lnTo>
                  <a:lnTo>
                    <a:pt x="122099" y="31780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7" name="SMARTInkShape-5255"/>
            <p:cNvSpPr/>
            <p:nvPr/>
          </p:nvSpPr>
          <p:spPr>
            <a:xfrm>
              <a:off x="3440750" y="6000802"/>
              <a:ext cx="159201" cy="85674"/>
            </a:xfrm>
            <a:custGeom>
              <a:avLst/>
              <a:gdLst/>
              <a:ahLst/>
              <a:cxnLst/>
              <a:rect l="0" t="0" r="0" b="0"/>
              <a:pathLst>
                <a:path w="159201" h="85674">
                  <a:moveTo>
                    <a:pt x="35875" y="57098"/>
                  </a:moveTo>
                  <a:lnTo>
                    <a:pt x="27212" y="49494"/>
                  </a:lnTo>
                  <a:lnTo>
                    <a:pt x="13083" y="41910"/>
                  </a:lnTo>
                  <a:lnTo>
                    <a:pt x="0" y="38556"/>
                  </a:lnTo>
                  <a:lnTo>
                    <a:pt x="317" y="38387"/>
                  </a:lnTo>
                  <a:lnTo>
                    <a:pt x="3491" y="38198"/>
                  </a:lnTo>
                  <a:lnTo>
                    <a:pt x="8429" y="40937"/>
                  </a:lnTo>
                  <a:lnTo>
                    <a:pt x="20223" y="51319"/>
                  </a:lnTo>
                  <a:lnTo>
                    <a:pt x="29272" y="54530"/>
                  </a:lnTo>
                  <a:lnTo>
                    <a:pt x="57384" y="56590"/>
                  </a:lnTo>
                  <a:lnTo>
                    <a:pt x="69423" y="54050"/>
                  </a:lnTo>
                  <a:lnTo>
                    <a:pt x="114248" y="29638"/>
                  </a:lnTo>
                  <a:lnTo>
                    <a:pt x="140883" y="13495"/>
                  </a:lnTo>
                  <a:lnTo>
                    <a:pt x="148480" y="4433"/>
                  </a:lnTo>
                  <a:lnTo>
                    <a:pt x="159200" y="123"/>
                  </a:lnTo>
                  <a:lnTo>
                    <a:pt x="154495" y="0"/>
                  </a:lnTo>
                  <a:lnTo>
                    <a:pt x="115838" y="13210"/>
                  </a:lnTo>
                  <a:lnTo>
                    <a:pt x="72145" y="39949"/>
                  </a:lnTo>
                  <a:lnTo>
                    <a:pt x="7300" y="8567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8" name="SMARTInkShape-5256"/>
            <p:cNvSpPr/>
            <p:nvPr/>
          </p:nvSpPr>
          <p:spPr>
            <a:xfrm>
              <a:off x="3496999" y="6000750"/>
              <a:ext cx="65352" cy="200026"/>
            </a:xfrm>
            <a:custGeom>
              <a:avLst/>
              <a:gdLst/>
              <a:ahLst/>
              <a:cxnLst/>
              <a:rect l="0" t="0" r="0" b="0"/>
              <a:pathLst>
                <a:path w="65352" h="200026">
                  <a:moveTo>
                    <a:pt x="8201" y="0"/>
                  </a:moveTo>
                  <a:lnTo>
                    <a:pt x="0" y="0"/>
                  </a:lnTo>
                  <a:lnTo>
                    <a:pt x="4125" y="5057"/>
                  </a:lnTo>
                  <a:lnTo>
                    <a:pt x="12050" y="13257"/>
                  </a:lnTo>
                  <a:lnTo>
                    <a:pt x="24209" y="54870"/>
                  </a:lnTo>
                  <a:lnTo>
                    <a:pt x="36802" y="102129"/>
                  </a:lnTo>
                  <a:lnTo>
                    <a:pt x="49481" y="147409"/>
                  </a:lnTo>
                  <a:lnTo>
                    <a:pt x="65351" y="2000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9" name="SMARTInkShape-5257"/>
            <p:cNvSpPr/>
            <p:nvPr/>
          </p:nvSpPr>
          <p:spPr>
            <a:xfrm>
              <a:off x="585304" y="5143500"/>
              <a:ext cx="90972" cy="112228"/>
            </a:xfrm>
            <a:custGeom>
              <a:avLst/>
              <a:gdLst/>
              <a:ahLst/>
              <a:cxnLst/>
              <a:rect l="0" t="0" r="0" b="0"/>
              <a:pathLst>
                <a:path w="90972" h="112228">
                  <a:moveTo>
                    <a:pt x="24296" y="28575"/>
                  </a:moveTo>
                  <a:lnTo>
                    <a:pt x="9108" y="67614"/>
                  </a:lnTo>
                  <a:lnTo>
                    <a:pt x="6962" y="81557"/>
                  </a:lnTo>
                  <a:lnTo>
                    <a:pt x="8831" y="91986"/>
                  </a:lnTo>
                  <a:lnTo>
                    <a:pt x="13011" y="103808"/>
                  </a:lnTo>
                  <a:lnTo>
                    <a:pt x="13598" y="107306"/>
                  </a:lnTo>
                  <a:lnTo>
                    <a:pt x="12930" y="109637"/>
                  </a:lnTo>
                  <a:lnTo>
                    <a:pt x="11427" y="111191"/>
                  </a:lnTo>
                  <a:lnTo>
                    <a:pt x="9367" y="112227"/>
                  </a:lnTo>
                  <a:lnTo>
                    <a:pt x="7993" y="111860"/>
                  </a:lnTo>
                  <a:lnTo>
                    <a:pt x="7077" y="110557"/>
                  </a:lnTo>
                  <a:lnTo>
                    <a:pt x="6467" y="108629"/>
                  </a:lnTo>
                  <a:lnTo>
                    <a:pt x="551" y="100861"/>
                  </a:lnTo>
                  <a:lnTo>
                    <a:pt x="0" y="96874"/>
                  </a:lnTo>
                  <a:lnTo>
                    <a:pt x="6763" y="62026"/>
                  </a:lnTo>
                  <a:lnTo>
                    <a:pt x="15092" y="45559"/>
                  </a:lnTo>
                  <a:lnTo>
                    <a:pt x="36738" y="23494"/>
                  </a:lnTo>
                  <a:lnTo>
                    <a:pt x="90971"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0" name="SMARTInkShape-5258"/>
            <p:cNvSpPr/>
            <p:nvPr/>
          </p:nvSpPr>
          <p:spPr>
            <a:xfrm>
              <a:off x="1266825" y="5895975"/>
              <a:ext cx="114301" cy="28576"/>
            </a:xfrm>
            <a:custGeom>
              <a:avLst/>
              <a:gdLst/>
              <a:ahLst/>
              <a:cxnLst/>
              <a:rect l="0" t="0" r="0" b="0"/>
              <a:pathLst>
                <a:path w="114301" h="28576">
                  <a:moveTo>
                    <a:pt x="0" y="0"/>
                  </a:moveTo>
                  <a:lnTo>
                    <a:pt x="5056" y="0"/>
                  </a:lnTo>
                  <a:lnTo>
                    <a:pt x="10361" y="2822"/>
                  </a:lnTo>
                  <a:lnTo>
                    <a:pt x="13258" y="5057"/>
                  </a:lnTo>
                  <a:lnTo>
                    <a:pt x="59732" y="14581"/>
                  </a:lnTo>
                  <a:lnTo>
                    <a:pt x="114300" y="285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1" name="SMARTInkShape-5259"/>
            <p:cNvSpPr/>
            <p:nvPr/>
          </p:nvSpPr>
          <p:spPr>
            <a:xfrm>
              <a:off x="2952750" y="6210300"/>
              <a:ext cx="142876" cy="142876"/>
            </a:xfrm>
            <a:custGeom>
              <a:avLst/>
              <a:gdLst/>
              <a:ahLst/>
              <a:cxnLst/>
              <a:rect l="0" t="0" r="0" b="0"/>
              <a:pathLst>
                <a:path w="142876" h="142876">
                  <a:moveTo>
                    <a:pt x="142875" y="0"/>
                  </a:moveTo>
                  <a:lnTo>
                    <a:pt x="134674" y="0"/>
                  </a:lnTo>
                  <a:lnTo>
                    <a:pt x="99026" y="43312"/>
                  </a:lnTo>
                  <a:lnTo>
                    <a:pt x="55014" y="87847"/>
                  </a:lnTo>
                  <a:lnTo>
                    <a:pt x="0" y="1428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2" name="SMARTInkShape-5260"/>
            <p:cNvSpPr/>
            <p:nvPr/>
          </p:nvSpPr>
          <p:spPr>
            <a:xfrm>
              <a:off x="2952750" y="6181725"/>
              <a:ext cx="133351" cy="161926"/>
            </a:xfrm>
            <a:custGeom>
              <a:avLst/>
              <a:gdLst/>
              <a:ahLst/>
              <a:cxnLst/>
              <a:rect l="0" t="0" r="0" b="0"/>
              <a:pathLst>
                <a:path w="133351" h="161926">
                  <a:moveTo>
                    <a:pt x="0" y="0"/>
                  </a:moveTo>
                  <a:lnTo>
                    <a:pt x="0" y="5057"/>
                  </a:lnTo>
                  <a:lnTo>
                    <a:pt x="17900" y="26837"/>
                  </a:lnTo>
                  <a:lnTo>
                    <a:pt x="51182" y="71017"/>
                  </a:lnTo>
                  <a:lnTo>
                    <a:pt x="87187" y="117817"/>
                  </a:lnTo>
                  <a:lnTo>
                    <a:pt x="111414" y="148038"/>
                  </a:lnTo>
                  <a:lnTo>
                    <a:pt x="133350" y="161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3" name="SMARTInkShape-5261"/>
            <p:cNvSpPr/>
            <p:nvPr/>
          </p:nvSpPr>
          <p:spPr>
            <a:xfrm>
              <a:off x="1271745" y="5981700"/>
              <a:ext cx="118906" cy="38101"/>
            </a:xfrm>
            <a:custGeom>
              <a:avLst/>
              <a:gdLst/>
              <a:ahLst/>
              <a:cxnLst/>
              <a:rect l="0" t="0" r="0" b="0"/>
              <a:pathLst>
                <a:path w="118906" h="38101">
                  <a:moveTo>
                    <a:pt x="14130" y="0"/>
                  </a:moveTo>
                  <a:lnTo>
                    <a:pt x="0" y="0"/>
                  </a:lnTo>
                  <a:lnTo>
                    <a:pt x="1853" y="0"/>
                  </a:lnTo>
                  <a:lnTo>
                    <a:pt x="2770" y="1058"/>
                  </a:lnTo>
                  <a:lnTo>
                    <a:pt x="3790" y="5057"/>
                  </a:lnTo>
                  <a:lnTo>
                    <a:pt x="24589" y="13257"/>
                  </a:lnTo>
                  <a:lnTo>
                    <a:pt x="62620" y="22390"/>
                  </a:lnTo>
                  <a:lnTo>
                    <a:pt x="118905" y="381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4" name="SMARTInkShape-5262"/>
            <p:cNvSpPr/>
            <p:nvPr/>
          </p:nvSpPr>
          <p:spPr>
            <a:xfrm>
              <a:off x="1638568" y="5715000"/>
              <a:ext cx="295008" cy="733426"/>
            </a:xfrm>
            <a:custGeom>
              <a:avLst/>
              <a:gdLst/>
              <a:ahLst/>
              <a:cxnLst/>
              <a:rect l="0" t="0" r="0" b="0"/>
              <a:pathLst>
                <a:path w="295008" h="733426">
                  <a:moveTo>
                    <a:pt x="123557" y="0"/>
                  </a:moveTo>
                  <a:lnTo>
                    <a:pt x="106252" y="19421"/>
                  </a:lnTo>
                  <a:lnTo>
                    <a:pt x="78501" y="61458"/>
                  </a:lnTo>
                  <a:lnTo>
                    <a:pt x="60133" y="102646"/>
                  </a:lnTo>
                  <a:lnTo>
                    <a:pt x="37220" y="148099"/>
                  </a:lnTo>
                  <a:lnTo>
                    <a:pt x="21423" y="189226"/>
                  </a:lnTo>
                  <a:lnTo>
                    <a:pt x="10040" y="231045"/>
                  </a:lnTo>
                  <a:lnTo>
                    <a:pt x="2786" y="274127"/>
                  </a:lnTo>
                  <a:lnTo>
                    <a:pt x="637" y="316526"/>
                  </a:lnTo>
                  <a:lnTo>
                    <a:pt x="0" y="362602"/>
                  </a:lnTo>
                  <a:lnTo>
                    <a:pt x="2634" y="406946"/>
                  </a:lnTo>
                  <a:lnTo>
                    <a:pt x="12939" y="449718"/>
                  </a:lnTo>
                  <a:lnTo>
                    <a:pt x="32220" y="493083"/>
                  </a:lnTo>
                  <a:lnTo>
                    <a:pt x="58042" y="532743"/>
                  </a:lnTo>
                  <a:lnTo>
                    <a:pt x="85801" y="571305"/>
                  </a:lnTo>
                  <a:lnTo>
                    <a:pt x="116956" y="609542"/>
                  </a:lnTo>
                  <a:lnTo>
                    <a:pt x="152998" y="644861"/>
                  </a:lnTo>
                  <a:lnTo>
                    <a:pt x="193311" y="675434"/>
                  </a:lnTo>
                  <a:lnTo>
                    <a:pt x="235947" y="701778"/>
                  </a:lnTo>
                  <a:lnTo>
                    <a:pt x="295007" y="7334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5" name="SMARTInkShape-5263"/>
            <p:cNvSpPr/>
            <p:nvPr/>
          </p:nvSpPr>
          <p:spPr>
            <a:xfrm>
              <a:off x="2733675" y="5886450"/>
              <a:ext cx="188078" cy="571501"/>
            </a:xfrm>
            <a:custGeom>
              <a:avLst/>
              <a:gdLst/>
              <a:ahLst/>
              <a:cxnLst/>
              <a:rect l="0" t="0" r="0" b="0"/>
              <a:pathLst>
                <a:path w="188078" h="571501">
                  <a:moveTo>
                    <a:pt x="0" y="0"/>
                  </a:moveTo>
                  <a:lnTo>
                    <a:pt x="10113" y="5057"/>
                  </a:lnTo>
                  <a:lnTo>
                    <a:pt x="17900" y="13183"/>
                  </a:lnTo>
                  <a:lnTo>
                    <a:pt x="27006" y="23851"/>
                  </a:lnTo>
                  <a:lnTo>
                    <a:pt x="62666" y="59246"/>
                  </a:lnTo>
                  <a:lnTo>
                    <a:pt x="88735" y="96722"/>
                  </a:lnTo>
                  <a:lnTo>
                    <a:pt x="114267" y="143793"/>
                  </a:lnTo>
                  <a:lnTo>
                    <a:pt x="133340" y="181247"/>
                  </a:lnTo>
                  <a:lnTo>
                    <a:pt x="152397" y="219156"/>
                  </a:lnTo>
                  <a:lnTo>
                    <a:pt x="172743" y="264834"/>
                  </a:lnTo>
                  <a:lnTo>
                    <a:pt x="185895" y="312036"/>
                  </a:lnTo>
                  <a:lnTo>
                    <a:pt x="188077" y="348454"/>
                  </a:lnTo>
                  <a:lnTo>
                    <a:pt x="179870" y="389741"/>
                  </a:lnTo>
                  <a:lnTo>
                    <a:pt x="168300" y="418867"/>
                  </a:lnTo>
                  <a:lnTo>
                    <a:pt x="145831" y="465636"/>
                  </a:lnTo>
                  <a:lnTo>
                    <a:pt x="117028" y="501089"/>
                  </a:lnTo>
                  <a:lnTo>
                    <a:pt x="75305" y="533326"/>
                  </a:lnTo>
                  <a:lnTo>
                    <a:pt x="28575" y="5715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6" name="SMARTInkShape-5264"/>
            <p:cNvSpPr/>
            <p:nvPr/>
          </p:nvSpPr>
          <p:spPr>
            <a:xfrm>
              <a:off x="304800" y="5429250"/>
              <a:ext cx="47626" cy="523876"/>
            </a:xfrm>
            <a:custGeom>
              <a:avLst/>
              <a:gdLst/>
              <a:ahLst/>
              <a:cxnLst/>
              <a:rect l="0" t="0" r="0" b="0"/>
              <a:pathLst>
                <a:path w="47626" h="523876">
                  <a:moveTo>
                    <a:pt x="47625" y="0"/>
                  </a:moveTo>
                  <a:lnTo>
                    <a:pt x="39424" y="0"/>
                  </a:lnTo>
                  <a:lnTo>
                    <a:pt x="38216" y="36628"/>
                  </a:lnTo>
                  <a:lnTo>
                    <a:pt x="33078" y="71295"/>
                  </a:lnTo>
                  <a:lnTo>
                    <a:pt x="30576" y="104360"/>
                  </a:lnTo>
                  <a:lnTo>
                    <a:pt x="28406" y="140574"/>
                  </a:lnTo>
                  <a:lnTo>
                    <a:pt x="22293" y="184762"/>
                  </a:lnTo>
                  <a:lnTo>
                    <a:pt x="18952" y="225724"/>
                  </a:lnTo>
                  <a:lnTo>
                    <a:pt x="12789" y="269846"/>
                  </a:lnTo>
                  <a:lnTo>
                    <a:pt x="10492" y="310201"/>
                  </a:lnTo>
                  <a:lnTo>
                    <a:pt x="9812" y="348969"/>
                  </a:lnTo>
                  <a:lnTo>
                    <a:pt x="9610" y="387266"/>
                  </a:lnTo>
                  <a:lnTo>
                    <a:pt x="8492" y="424367"/>
                  </a:lnTo>
                  <a:lnTo>
                    <a:pt x="1327" y="470633"/>
                  </a:lnTo>
                  <a:lnTo>
                    <a:pt x="0" y="5238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7" name="SMARTInkShape-5265"/>
            <p:cNvSpPr/>
            <p:nvPr/>
          </p:nvSpPr>
          <p:spPr>
            <a:xfrm>
              <a:off x="342900" y="5505842"/>
              <a:ext cx="129687" cy="180584"/>
            </a:xfrm>
            <a:custGeom>
              <a:avLst/>
              <a:gdLst/>
              <a:ahLst/>
              <a:cxnLst/>
              <a:rect l="0" t="0" r="0" b="0"/>
              <a:pathLst>
                <a:path w="129687" h="180584">
                  <a:moveTo>
                    <a:pt x="0" y="9133"/>
                  </a:moveTo>
                  <a:lnTo>
                    <a:pt x="5056" y="4077"/>
                  </a:lnTo>
                  <a:lnTo>
                    <a:pt x="10361" y="1594"/>
                  </a:lnTo>
                  <a:lnTo>
                    <a:pt x="27447" y="0"/>
                  </a:lnTo>
                  <a:lnTo>
                    <a:pt x="50113" y="9837"/>
                  </a:lnTo>
                  <a:lnTo>
                    <a:pt x="92755" y="35397"/>
                  </a:lnTo>
                  <a:lnTo>
                    <a:pt x="106841" y="45147"/>
                  </a:lnTo>
                  <a:lnTo>
                    <a:pt x="120157" y="60064"/>
                  </a:lnTo>
                  <a:lnTo>
                    <a:pt x="127487" y="77278"/>
                  </a:lnTo>
                  <a:lnTo>
                    <a:pt x="129686" y="94453"/>
                  </a:lnTo>
                  <a:lnTo>
                    <a:pt x="127135" y="109142"/>
                  </a:lnTo>
                  <a:lnTo>
                    <a:pt x="116830" y="122725"/>
                  </a:lnTo>
                  <a:lnTo>
                    <a:pt x="71705" y="163365"/>
                  </a:lnTo>
                  <a:lnTo>
                    <a:pt x="38100" y="18058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8" name="SMARTInkShape-5266"/>
            <p:cNvSpPr/>
            <p:nvPr/>
          </p:nvSpPr>
          <p:spPr>
            <a:xfrm>
              <a:off x="1971675" y="6038850"/>
              <a:ext cx="76201" cy="19051"/>
            </a:xfrm>
            <a:custGeom>
              <a:avLst/>
              <a:gdLst/>
              <a:ahLst/>
              <a:cxnLst/>
              <a:rect l="0" t="0" r="0" b="0"/>
              <a:pathLst>
                <a:path w="76201" h="19051">
                  <a:moveTo>
                    <a:pt x="0" y="0"/>
                  </a:moveTo>
                  <a:lnTo>
                    <a:pt x="5056" y="0"/>
                  </a:lnTo>
                  <a:lnTo>
                    <a:pt x="10361" y="2822"/>
                  </a:lnTo>
                  <a:lnTo>
                    <a:pt x="22390" y="13257"/>
                  </a:lnTo>
                  <a:lnTo>
                    <a:pt x="7620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59" name="SMARTInkShape-5267"/>
            <p:cNvSpPr/>
            <p:nvPr/>
          </p:nvSpPr>
          <p:spPr>
            <a:xfrm>
              <a:off x="542925" y="5581650"/>
              <a:ext cx="66676" cy="140401"/>
            </a:xfrm>
            <a:custGeom>
              <a:avLst/>
              <a:gdLst/>
              <a:ahLst/>
              <a:cxnLst/>
              <a:rect l="0" t="0" r="0" b="0"/>
              <a:pathLst>
                <a:path w="66676" h="140401">
                  <a:moveTo>
                    <a:pt x="0" y="38100"/>
                  </a:moveTo>
                  <a:lnTo>
                    <a:pt x="5056" y="38100"/>
                  </a:lnTo>
                  <a:lnTo>
                    <a:pt x="6546" y="41275"/>
                  </a:lnTo>
                  <a:lnTo>
                    <a:pt x="10322" y="85782"/>
                  </a:lnTo>
                  <a:lnTo>
                    <a:pt x="14935" y="107026"/>
                  </a:lnTo>
                  <a:lnTo>
                    <a:pt x="9798" y="140400"/>
                  </a:lnTo>
                  <a:lnTo>
                    <a:pt x="9707" y="140167"/>
                  </a:lnTo>
                  <a:lnTo>
                    <a:pt x="10588" y="96625"/>
                  </a:lnTo>
                  <a:lnTo>
                    <a:pt x="22783" y="50812"/>
                  </a:lnTo>
                  <a:lnTo>
                    <a:pt x="36972" y="25051"/>
                  </a:lnTo>
                  <a:lnTo>
                    <a:pt x="666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0" name="SMARTInkShape-5268"/>
            <p:cNvSpPr/>
            <p:nvPr/>
          </p:nvSpPr>
          <p:spPr>
            <a:xfrm>
              <a:off x="676275" y="5564636"/>
              <a:ext cx="247390" cy="590822"/>
            </a:xfrm>
            <a:custGeom>
              <a:avLst/>
              <a:gdLst/>
              <a:ahLst/>
              <a:cxnLst/>
              <a:rect l="0" t="0" r="0" b="0"/>
              <a:pathLst>
                <a:path w="247390" h="590822">
                  <a:moveTo>
                    <a:pt x="0" y="102739"/>
                  </a:moveTo>
                  <a:lnTo>
                    <a:pt x="0" y="146465"/>
                  </a:lnTo>
                  <a:lnTo>
                    <a:pt x="0" y="150940"/>
                  </a:lnTo>
                  <a:lnTo>
                    <a:pt x="2822" y="158734"/>
                  </a:lnTo>
                  <a:lnTo>
                    <a:pt x="22390" y="182047"/>
                  </a:lnTo>
                  <a:lnTo>
                    <a:pt x="28648" y="185612"/>
                  </a:lnTo>
                  <a:lnTo>
                    <a:pt x="31799" y="186563"/>
                  </a:lnTo>
                  <a:lnTo>
                    <a:pt x="40944" y="184798"/>
                  </a:lnTo>
                  <a:lnTo>
                    <a:pt x="46346" y="182844"/>
                  </a:lnTo>
                  <a:lnTo>
                    <a:pt x="64062" y="164927"/>
                  </a:lnTo>
                  <a:lnTo>
                    <a:pt x="72604" y="149622"/>
                  </a:lnTo>
                  <a:lnTo>
                    <a:pt x="80191" y="123216"/>
                  </a:lnTo>
                  <a:lnTo>
                    <a:pt x="79029" y="93636"/>
                  </a:lnTo>
                  <a:lnTo>
                    <a:pt x="74635" y="82819"/>
                  </a:lnTo>
                  <a:lnTo>
                    <a:pt x="58134" y="65761"/>
                  </a:lnTo>
                  <a:lnTo>
                    <a:pt x="46651" y="59845"/>
                  </a:lnTo>
                  <a:lnTo>
                    <a:pt x="40626" y="58268"/>
                  </a:lnTo>
                  <a:lnTo>
                    <a:pt x="34492" y="59334"/>
                  </a:lnTo>
                  <a:lnTo>
                    <a:pt x="13231" y="71793"/>
                  </a:lnTo>
                  <a:lnTo>
                    <a:pt x="5567" y="83574"/>
                  </a:lnTo>
                  <a:lnTo>
                    <a:pt x="4769" y="87846"/>
                  </a:lnTo>
                  <a:lnTo>
                    <a:pt x="5296" y="91752"/>
                  </a:lnTo>
                  <a:lnTo>
                    <a:pt x="6706" y="95415"/>
                  </a:lnTo>
                  <a:lnTo>
                    <a:pt x="13916" y="102306"/>
                  </a:lnTo>
                  <a:lnTo>
                    <a:pt x="18803" y="105626"/>
                  </a:lnTo>
                  <a:lnTo>
                    <a:pt x="45905" y="110297"/>
                  </a:lnTo>
                  <a:lnTo>
                    <a:pt x="85803" y="106625"/>
                  </a:lnTo>
                  <a:lnTo>
                    <a:pt x="126553" y="92890"/>
                  </a:lnTo>
                  <a:lnTo>
                    <a:pt x="143029" y="85662"/>
                  </a:lnTo>
                  <a:lnTo>
                    <a:pt x="172346" y="62769"/>
                  </a:lnTo>
                  <a:lnTo>
                    <a:pt x="177140" y="52872"/>
                  </a:lnTo>
                  <a:lnTo>
                    <a:pt x="180750" y="15589"/>
                  </a:lnTo>
                  <a:lnTo>
                    <a:pt x="178053" y="8267"/>
                  </a:lnTo>
                  <a:lnTo>
                    <a:pt x="175852" y="4833"/>
                  </a:lnTo>
                  <a:lnTo>
                    <a:pt x="173326" y="2544"/>
                  </a:lnTo>
                  <a:lnTo>
                    <a:pt x="167698" y="0"/>
                  </a:lnTo>
                  <a:lnTo>
                    <a:pt x="164715" y="379"/>
                  </a:lnTo>
                  <a:lnTo>
                    <a:pt x="158579" y="3623"/>
                  </a:lnTo>
                  <a:lnTo>
                    <a:pt x="149174" y="26570"/>
                  </a:lnTo>
                  <a:lnTo>
                    <a:pt x="143061" y="68878"/>
                  </a:lnTo>
                  <a:lnTo>
                    <a:pt x="138372" y="103917"/>
                  </a:lnTo>
                  <a:lnTo>
                    <a:pt x="135582" y="138540"/>
                  </a:lnTo>
                  <a:lnTo>
                    <a:pt x="134011" y="184961"/>
                  </a:lnTo>
                  <a:lnTo>
                    <a:pt x="133546" y="231171"/>
                  </a:lnTo>
                  <a:lnTo>
                    <a:pt x="133437" y="264595"/>
                  </a:lnTo>
                  <a:lnTo>
                    <a:pt x="133376" y="309329"/>
                  </a:lnTo>
                  <a:lnTo>
                    <a:pt x="133361" y="343782"/>
                  </a:lnTo>
                  <a:lnTo>
                    <a:pt x="133355" y="377439"/>
                  </a:lnTo>
                  <a:lnTo>
                    <a:pt x="133352" y="423316"/>
                  </a:lnTo>
                  <a:lnTo>
                    <a:pt x="133350" y="463719"/>
                  </a:lnTo>
                  <a:lnTo>
                    <a:pt x="130528" y="502502"/>
                  </a:lnTo>
                  <a:lnTo>
                    <a:pt x="120093" y="543420"/>
                  </a:lnTo>
                  <a:lnTo>
                    <a:pt x="93350" y="588148"/>
                  </a:lnTo>
                  <a:lnTo>
                    <a:pt x="89750" y="590387"/>
                  </a:lnTo>
                  <a:lnTo>
                    <a:pt x="86292" y="590821"/>
                  </a:lnTo>
                  <a:lnTo>
                    <a:pt x="82928" y="590052"/>
                  </a:lnTo>
                  <a:lnTo>
                    <a:pt x="68081" y="573800"/>
                  </a:lnTo>
                  <a:lnTo>
                    <a:pt x="52763" y="527830"/>
                  </a:lnTo>
                  <a:lnTo>
                    <a:pt x="50206" y="499155"/>
                  </a:lnTo>
                  <a:lnTo>
                    <a:pt x="55680" y="460672"/>
                  </a:lnTo>
                  <a:lnTo>
                    <a:pt x="70075" y="413321"/>
                  </a:lnTo>
                  <a:lnTo>
                    <a:pt x="88577" y="371768"/>
                  </a:lnTo>
                  <a:lnTo>
                    <a:pt x="130342" y="325125"/>
                  </a:lnTo>
                  <a:lnTo>
                    <a:pt x="168290" y="281844"/>
                  </a:lnTo>
                  <a:lnTo>
                    <a:pt x="187132" y="253907"/>
                  </a:lnTo>
                  <a:lnTo>
                    <a:pt x="220395" y="223642"/>
                  </a:lnTo>
                  <a:lnTo>
                    <a:pt x="228286" y="211705"/>
                  </a:lnTo>
                  <a:lnTo>
                    <a:pt x="247389" y="198167"/>
                  </a:lnTo>
                  <a:lnTo>
                    <a:pt x="242516" y="203098"/>
                  </a:lnTo>
                  <a:lnTo>
                    <a:pt x="239426" y="221375"/>
                  </a:lnTo>
                  <a:lnTo>
                    <a:pt x="238125" y="28371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1" name="SMARTInkShape-5269"/>
            <p:cNvSpPr/>
            <p:nvPr/>
          </p:nvSpPr>
          <p:spPr>
            <a:xfrm>
              <a:off x="737591" y="5168094"/>
              <a:ext cx="214910" cy="382030"/>
            </a:xfrm>
            <a:custGeom>
              <a:avLst/>
              <a:gdLst/>
              <a:ahLst/>
              <a:cxnLst/>
              <a:rect l="0" t="0" r="0" b="0"/>
              <a:pathLst>
                <a:path w="214910" h="382030">
                  <a:moveTo>
                    <a:pt x="119659" y="51606"/>
                  </a:moveTo>
                  <a:lnTo>
                    <a:pt x="124715" y="46550"/>
                  </a:lnTo>
                  <a:lnTo>
                    <a:pt x="127198" y="41245"/>
                  </a:lnTo>
                  <a:lnTo>
                    <a:pt x="129068" y="11606"/>
                  </a:lnTo>
                  <a:lnTo>
                    <a:pt x="126990" y="8006"/>
                  </a:lnTo>
                  <a:lnTo>
                    <a:pt x="119037" y="1184"/>
                  </a:lnTo>
                  <a:lnTo>
                    <a:pt x="115011" y="0"/>
                  </a:lnTo>
                  <a:lnTo>
                    <a:pt x="111269" y="268"/>
                  </a:lnTo>
                  <a:lnTo>
                    <a:pt x="92602" y="8304"/>
                  </a:lnTo>
                  <a:lnTo>
                    <a:pt x="83645" y="16838"/>
                  </a:lnTo>
                  <a:lnTo>
                    <a:pt x="68075" y="37032"/>
                  </a:lnTo>
                  <a:lnTo>
                    <a:pt x="68337" y="38715"/>
                  </a:lnTo>
                  <a:lnTo>
                    <a:pt x="69569" y="39837"/>
                  </a:lnTo>
                  <a:lnTo>
                    <a:pt x="70939" y="43906"/>
                  </a:lnTo>
                  <a:lnTo>
                    <a:pt x="71818" y="50085"/>
                  </a:lnTo>
                  <a:lnTo>
                    <a:pt x="98530" y="69786"/>
                  </a:lnTo>
                  <a:lnTo>
                    <a:pt x="111752" y="87214"/>
                  </a:lnTo>
                  <a:lnTo>
                    <a:pt x="118097" y="133821"/>
                  </a:lnTo>
                  <a:lnTo>
                    <a:pt x="119196" y="171098"/>
                  </a:lnTo>
                  <a:lnTo>
                    <a:pt x="119568" y="215497"/>
                  </a:lnTo>
                  <a:lnTo>
                    <a:pt x="116810" y="257858"/>
                  </a:lnTo>
                  <a:lnTo>
                    <a:pt x="112043" y="291439"/>
                  </a:lnTo>
                  <a:lnTo>
                    <a:pt x="102350" y="336922"/>
                  </a:lnTo>
                  <a:lnTo>
                    <a:pt x="83471" y="370039"/>
                  </a:lnTo>
                  <a:lnTo>
                    <a:pt x="79659" y="375020"/>
                  </a:lnTo>
                  <a:lnTo>
                    <a:pt x="64134" y="380554"/>
                  </a:lnTo>
                  <a:lnTo>
                    <a:pt x="54067" y="382029"/>
                  </a:lnTo>
                  <a:lnTo>
                    <a:pt x="34415" y="378025"/>
                  </a:lnTo>
                  <a:lnTo>
                    <a:pt x="17215" y="369190"/>
                  </a:lnTo>
                  <a:lnTo>
                    <a:pt x="6042" y="358207"/>
                  </a:lnTo>
                  <a:lnTo>
                    <a:pt x="371" y="340626"/>
                  </a:lnTo>
                  <a:lnTo>
                    <a:pt x="0" y="304105"/>
                  </a:lnTo>
                  <a:lnTo>
                    <a:pt x="5094" y="277070"/>
                  </a:lnTo>
                  <a:lnTo>
                    <a:pt x="22789" y="233843"/>
                  </a:lnTo>
                  <a:lnTo>
                    <a:pt x="32156" y="214092"/>
                  </a:lnTo>
                  <a:lnTo>
                    <a:pt x="61217" y="175542"/>
                  </a:lnTo>
                  <a:lnTo>
                    <a:pt x="92710" y="137353"/>
                  </a:lnTo>
                  <a:lnTo>
                    <a:pt x="128562" y="92531"/>
                  </a:lnTo>
                  <a:lnTo>
                    <a:pt x="170052" y="51854"/>
                  </a:lnTo>
                  <a:lnTo>
                    <a:pt x="186506" y="41133"/>
                  </a:lnTo>
                  <a:lnTo>
                    <a:pt x="213677" y="32891"/>
                  </a:lnTo>
                  <a:lnTo>
                    <a:pt x="214888" y="75998"/>
                  </a:lnTo>
                  <a:lnTo>
                    <a:pt x="214909" y="10875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2" name="SMARTInkShape-5270"/>
            <p:cNvSpPr/>
            <p:nvPr/>
          </p:nvSpPr>
          <p:spPr>
            <a:xfrm>
              <a:off x="263294" y="5031649"/>
              <a:ext cx="250363" cy="238350"/>
            </a:xfrm>
            <a:custGeom>
              <a:avLst/>
              <a:gdLst/>
              <a:ahLst/>
              <a:cxnLst/>
              <a:rect l="0" t="0" r="0" b="0"/>
              <a:pathLst>
                <a:path w="250363" h="238350">
                  <a:moveTo>
                    <a:pt x="70081" y="16601"/>
                  </a:moveTo>
                  <a:lnTo>
                    <a:pt x="60948" y="16601"/>
                  </a:lnTo>
                  <a:lnTo>
                    <a:pt x="60590" y="24802"/>
                  </a:lnTo>
                  <a:lnTo>
                    <a:pt x="30181" y="65088"/>
                  </a:lnTo>
                  <a:lnTo>
                    <a:pt x="18338" y="100811"/>
                  </a:lnTo>
                  <a:lnTo>
                    <a:pt x="1299" y="147771"/>
                  </a:lnTo>
                  <a:lnTo>
                    <a:pt x="0" y="165209"/>
                  </a:lnTo>
                  <a:lnTo>
                    <a:pt x="7790" y="198708"/>
                  </a:lnTo>
                  <a:lnTo>
                    <a:pt x="21935" y="214308"/>
                  </a:lnTo>
                  <a:lnTo>
                    <a:pt x="43391" y="227237"/>
                  </a:lnTo>
                  <a:lnTo>
                    <a:pt x="83104" y="238349"/>
                  </a:lnTo>
                  <a:lnTo>
                    <a:pt x="128863" y="233696"/>
                  </a:lnTo>
                  <a:lnTo>
                    <a:pt x="162992" y="222742"/>
                  </a:lnTo>
                  <a:lnTo>
                    <a:pt x="203985" y="200498"/>
                  </a:lnTo>
                  <a:lnTo>
                    <a:pt x="234868" y="164467"/>
                  </a:lnTo>
                  <a:lnTo>
                    <a:pt x="243156" y="147936"/>
                  </a:lnTo>
                  <a:lnTo>
                    <a:pt x="248715" y="110666"/>
                  </a:lnTo>
                  <a:lnTo>
                    <a:pt x="250362" y="81278"/>
                  </a:lnTo>
                  <a:lnTo>
                    <a:pt x="245103" y="66160"/>
                  </a:lnTo>
                  <a:lnTo>
                    <a:pt x="229537" y="39208"/>
                  </a:lnTo>
                  <a:lnTo>
                    <a:pt x="199289" y="19889"/>
                  </a:lnTo>
                  <a:lnTo>
                    <a:pt x="151757" y="5816"/>
                  </a:lnTo>
                  <a:lnTo>
                    <a:pt x="112626" y="0"/>
                  </a:lnTo>
                  <a:lnTo>
                    <a:pt x="70810" y="3333"/>
                  </a:lnTo>
                  <a:lnTo>
                    <a:pt x="27677" y="6747"/>
                  </a:lnTo>
                  <a:lnTo>
                    <a:pt x="28053" y="7915"/>
                  </a:lnTo>
                  <a:lnTo>
                    <a:pt x="34116" y="12035"/>
                  </a:lnTo>
                  <a:lnTo>
                    <a:pt x="79155" y="26361"/>
                  </a:lnTo>
                  <a:lnTo>
                    <a:pt x="117617" y="38873"/>
                  </a:lnTo>
                  <a:lnTo>
                    <a:pt x="164451" y="44989"/>
                  </a:lnTo>
                  <a:lnTo>
                    <a:pt x="222481" y="5470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3" name="SMARTInkShape-5271"/>
            <p:cNvSpPr/>
            <p:nvPr/>
          </p:nvSpPr>
          <p:spPr>
            <a:xfrm>
              <a:off x="904875" y="5619750"/>
              <a:ext cx="1" cy="19051"/>
            </a:xfrm>
            <a:custGeom>
              <a:avLst/>
              <a:gdLst/>
              <a:ahLst/>
              <a:cxnLst/>
              <a:rect l="0" t="0" r="0" b="0"/>
              <a:pathLst>
                <a:path w="1" h="19051">
                  <a:moveTo>
                    <a:pt x="0" y="0"/>
                  </a:moveTo>
                  <a:lnTo>
                    <a:pt x="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4" name="SMARTInkShape-5272"/>
            <p:cNvSpPr/>
            <p:nvPr/>
          </p:nvSpPr>
          <p:spPr>
            <a:xfrm>
              <a:off x="1047750" y="5648325"/>
              <a:ext cx="19051" cy="314326"/>
            </a:xfrm>
            <a:custGeom>
              <a:avLst/>
              <a:gdLst/>
              <a:ahLst/>
              <a:cxnLst/>
              <a:rect l="0" t="0" r="0" b="0"/>
              <a:pathLst>
                <a:path w="19051" h="314326">
                  <a:moveTo>
                    <a:pt x="0" y="0"/>
                  </a:moveTo>
                  <a:lnTo>
                    <a:pt x="0" y="45761"/>
                  </a:lnTo>
                  <a:lnTo>
                    <a:pt x="0" y="86415"/>
                  </a:lnTo>
                  <a:lnTo>
                    <a:pt x="0" y="121795"/>
                  </a:lnTo>
                  <a:lnTo>
                    <a:pt x="1058" y="159089"/>
                  </a:lnTo>
                  <a:lnTo>
                    <a:pt x="6546" y="195892"/>
                  </a:lnTo>
                  <a:lnTo>
                    <a:pt x="8936" y="237310"/>
                  </a:lnTo>
                  <a:lnTo>
                    <a:pt x="19050" y="3143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5" name="SMARTInkShape-5273"/>
            <p:cNvSpPr/>
            <p:nvPr/>
          </p:nvSpPr>
          <p:spPr>
            <a:xfrm>
              <a:off x="2457450" y="6029359"/>
              <a:ext cx="114301" cy="9492"/>
            </a:xfrm>
            <a:custGeom>
              <a:avLst/>
              <a:gdLst/>
              <a:ahLst/>
              <a:cxnLst/>
              <a:rect l="0" t="0" r="0" b="0"/>
              <a:pathLst>
                <a:path w="114301" h="9492">
                  <a:moveTo>
                    <a:pt x="0" y="9491"/>
                  </a:moveTo>
                  <a:lnTo>
                    <a:pt x="0" y="1290"/>
                  </a:lnTo>
                  <a:lnTo>
                    <a:pt x="46692" y="0"/>
                  </a:lnTo>
                  <a:lnTo>
                    <a:pt x="114300" y="949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6" name="SMARTInkShape-5274"/>
            <p:cNvSpPr/>
            <p:nvPr/>
          </p:nvSpPr>
          <p:spPr>
            <a:xfrm>
              <a:off x="3253822" y="6136854"/>
              <a:ext cx="232329" cy="359197"/>
            </a:xfrm>
            <a:custGeom>
              <a:avLst/>
              <a:gdLst/>
              <a:ahLst/>
              <a:cxnLst/>
              <a:rect l="0" t="0" r="0" b="0"/>
              <a:pathLst>
                <a:path w="232329" h="359197">
                  <a:moveTo>
                    <a:pt x="41828" y="102021"/>
                  </a:moveTo>
                  <a:lnTo>
                    <a:pt x="14991" y="148155"/>
                  </a:lnTo>
                  <a:lnTo>
                    <a:pt x="896" y="184866"/>
                  </a:lnTo>
                  <a:lnTo>
                    <a:pt x="0" y="205515"/>
                  </a:lnTo>
                  <a:lnTo>
                    <a:pt x="8048" y="239586"/>
                  </a:lnTo>
                  <a:lnTo>
                    <a:pt x="21824" y="265196"/>
                  </a:lnTo>
                  <a:lnTo>
                    <a:pt x="38934" y="277906"/>
                  </a:lnTo>
                  <a:lnTo>
                    <a:pt x="74300" y="294691"/>
                  </a:lnTo>
                  <a:lnTo>
                    <a:pt x="94007" y="295955"/>
                  </a:lnTo>
                  <a:lnTo>
                    <a:pt x="128903" y="287894"/>
                  </a:lnTo>
                  <a:lnTo>
                    <a:pt x="150378" y="277765"/>
                  </a:lnTo>
                  <a:lnTo>
                    <a:pt x="169476" y="259103"/>
                  </a:lnTo>
                  <a:lnTo>
                    <a:pt x="195607" y="220740"/>
                  </a:lnTo>
                  <a:lnTo>
                    <a:pt x="201340" y="180588"/>
                  </a:lnTo>
                  <a:lnTo>
                    <a:pt x="197982" y="143645"/>
                  </a:lnTo>
                  <a:lnTo>
                    <a:pt x="187365" y="103776"/>
                  </a:lnTo>
                  <a:lnTo>
                    <a:pt x="171936" y="62689"/>
                  </a:lnTo>
                  <a:lnTo>
                    <a:pt x="159979" y="49968"/>
                  </a:lnTo>
                  <a:lnTo>
                    <a:pt x="118339" y="16575"/>
                  </a:lnTo>
                  <a:lnTo>
                    <a:pt x="103703" y="6542"/>
                  </a:lnTo>
                  <a:lnTo>
                    <a:pt x="78506" y="0"/>
                  </a:lnTo>
                  <a:lnTo>
                    <a:pt x="65890" y="1291"/>
                  </a:lnTo>
                  <a:lnTo>
                    <a:pt x="52838" y="7970"/>
                  </a:lnTo>
                  <a:lnTo>
                    <a:pt x="49168" y="10745"/>
                  </a:lnTo>
                  <a:lnTo>
                    <a:pt x="47780" y="16829"/>
                  </a:lnTo>
                  <a:lnTo>
                    <a:pt x="51941" y="46675"/>
                  </a:lnTo>
                  <a:lnTo>
                    <a:pt x="65050" y="86444"/>
                  </a:lnTo>
                  <a:lnTo>
                    <a:pt x="82320" y="129401"/>
                  </a:lnTo>
                  <a:lnTo>
                    <a:pt x="111993" y="172576"/>
                  </a:lnTo>
                  <a:lnTo>
                    <a:pt x="143469" y="219837"/>
                  </a:lnTo>
                  <a:lnTo>
                    <a:pt x="172361" y="264410"/>
                  </a:lnTo>
                  <a:lnTo>
                    <a:pt x="186690" y="289836"/>
                  </a:lnTo>
                  <a:lnTo>
                    <a:pt x="215656" y="330464"/>
                  </a:lnTo>
                  <a:lnTo>
                    <a:pt x="232328" y="35919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7" name="SMARTInkShape-5275"/>
            <p:cNvSpPr/>
            <p:nvPr/>
          </p:nvSpPr>
          <p:spPr>
            <a:xfrm>
              <a:off x="2505075" y="6000750"/>
              <a:ext cx="14190" cy="180976"/>
            </a:xfrm>
            <a:custGeom>
              <a:avLst/>
              <a:gdLst/>
              <a:ahLst/>
              <a:cxnLst/>
              <a:rect l="0" t="0" r="0" b="0"/>
              <a:pathLst>
                <a:path w="14190" h="180976">
                  <a:moveTo>
                    <a:pt x="0" y="0"/>
                  </a:moveTo>
                  <a:lnTo>
                    <a:pt x="5057" y="46692"/>
                  </a:lnTo>
                  <a:lnTo>
                    <a:pt x="8201" y="86037"/>
                  </a:lnTo>
                  <a:lnTo>
                    <a:pt x="14189" y="126152"/>
                  </a:lnTo>
                  <a:lnTo>
                    <a:pt x="9525" y="1809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8" name="SMARTInkShape-5276"/>
            <p:cNvSpPr/>
            <p:nvPr/>
          </p:nvSpPr>
          <p:spPr>
            <a:xfrm>
              <a:off x="1782499" y="5877317"/>
              <a:ext cx="121728" cy="123434"/>
            </a:xfrm>
            <a:custGeom>
              <a:avLst/>
              <a:gdLst/>
              <a:ahLst/>
              <a:cxnLst/>
              <a:rect l="0" t="0" r="0" b="0"/>
              <a:pathLst>
                <a:path w="121728" h="123434">
                  <a:moveTo>
                    <a:pt x="8201" y="9133"/>
                  </a:moveTo>
                  <a:lnTo>
                    <a:pt x="0" y="932"/>
                  </a:lnTo>
                  <a:lnTo>
                    <a:pt x="9181" y="0"/>
                  </a:lnTo>
                  <a:lnTo>
                    <a:pt x="26817" y="744"/>
                  </a:lnTo>
                  <a:lnTo>
                    <a:pt x="64952" y="9985"/>
                  </a:lnTo>
                  <a:lnTo>
                    <a:pt x="104261" y="19632"/>
                  </a:lnTo>
                  <a:lnTo>
                    <a:pt x="113689" y="28263"/>
                  </a:lnTo>
                  <a:lnTo>
                    <a:pt x="118585" y="39155"/>
                  </a:lnTo>
                  <a:lnTo>
                    <a:pt x="121727" y="63394"/>
                  </a:lnTo>
                  <a:lnTo>
                    <a:pt x="119335" y="73113"/>
                  </a:lnTo>
                  <a:lnTo>
                    <a:pt x="117215" y="77186"/>
                  </a:lnTo>
                  <a:lnTo>
                    <a:pt x="92059" y="97874"/>
                  </a:lnTo>
                  <a:lnTo>
                    <a:pt x="36776" y="123433"/>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69" name="SMARTInkShape-5277"/>
            <p:cNvSpPr/>
            <p:nvPr/>
          </p:nvSpPr>
          <p:spPr>
            <a:xfrm>
              <a:off x="2295525" y="6067425"/>
              <a:ext cx="133351" cy="9526"/>
            </a:xfrm>
            <a:custGeom>
              <a:avLst/>
              <a:gdLst/>
              <a:ahLst/>
              <a:cxnLst/>
              <a:rect l="0" t="0" r="0" b="0"/>
              <a:pathLst>
                <a:path w="133351" h="9526">
                  <a:moveTo>
                    <a:pt x="0" y="0"/>
                  </a:moveTo>
                  <a:lnTo>
                    <a:pt x="44679" y="1058"/>
                  </a:lnTo>
                  <a:lnTo>
                    <a:pt x="13335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0" name="SMARTInkShape-5278"/>
            <p:cNvSpPr/>
            <p:nvPr/>
          </p:nvSpPr>
          <p:spPr>
            <a:xfrm>
              <a:off x="742950" y="5210175"/>
              <a:ext cx="1" cy="66676"/>
            </a:xfrm>
            <a:custGeom>
              <a:avLst/>
              <a:gdLst/>
              <a:ahLst/>
              <a:cxnLst/>
              <a:rect l="0" t="0" r="0" b="0"/>
              <a:pathLst>
                <a:path w="1" h="66676">
                  <a:moveTo>
                    <a:pt x="0" y="0"/>
                  </a:moveTo>
                  <a:lnTo>
                    <a:pt x="0" y="43853"/>
                  </a:lnTo>
                  <a:lnTo>
                    <a:pt x="0" y="666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1" name="SMARTInkShape-5279"/>
            <p:cNvSpPr/>
            <p:nvPr/>
          </p:nvSpPr>
          <p:spPr>
            <a:xfrm>
              <a:off x="1038225" y="5781675"/>
              <a:ext cx="161926" cy="28576"/>
            </a:xfrm>
            <a:custGeom>
              <a:avLst/>
              <a:gdLst/>
              <a:ahLst/>
              <a:cxnLst/>
              <a:rect l="0" t="0" r="0" b="0"/>
              <a:pathLst>
                <a:path w="161926" h="28576">
                  <a:moveTo>
                    <a:pt x="0" y="0"/>
                  </a:moveTo>
                  <a:lnTo>
                    <a:pt x="34630" y="1058"/>
                  </a:lnTo>
                  <a:lnTo>
                    <a:pt x="77641" y="7604"/>
                  </a:lnTo>
                  <a:lnTo>
                    <a:pt x="161925" y="285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2" name="SMARTInkShape-5280"/>
            <p:cNvSpPr/>
            <p:nvPr/>
          </p:nvSpPr>
          <p:spPr>
            <a:xfrm>
              <a:off x="2539236" y="6086475"/>
              <a:ext cx="165865" cy="190501"/>
            </a:xfrm>
            <a:custGeom>
              <a:avLst/>
              <a:gdLst/>
              <a:ahLst/>
              <a:cxnLst/>
              <a:rect l="0" t="0" r="0" b="0"/>
              <a:pathLst>
                <a:path w="165865" h="190501">
                  <a:moveTo>
                    <a:pt x="146814" y="0"/>
                  </a:moveTo>
                  <a:lnTo>
                    <a:pt x="152302" y="0"/>
                  </a:lnTo>
                  <a:lnTo>
                    <a:pt x="147746" y="0"/>
                  </a:lnTo>
                  <a:lnTo>
                    <a:pt x="100716" y="22120"/>
                  </a:lnTo>
                  <a:lnTo>
                    <a:pt x="54828" y="63679"/>
                  </a:lnTo>
                  <a:lnTo>
                    <a:pt x="15701" y="105370"/>
                  </a:lnTo>
                  <a:lnTo>
                    <a:pt x="1206" y="125236"/>
                  </a:lnTo>
                  <a:lnTo>
                    <a:pt x="0" y="131116"/>
                  </a:lnTo>
                  <a:lnTo>
                    <a:pt x="1483" y="146115"/>
                  </a:lnTo>
                  <a:lnTo>
                    <a:pt x="8492" y="160543"/>
                  </a:lnTo>
                  <a:lnTo>
                    <a:pt x="13324" y="167354"/>
                  </a:lnTo>
                  <a:lnTo>
                    <a:pt x="24338" y="174921"/>
                  </a:lnTo>
                  <a:lnTo>
                    <a:pt x="71569" y="187982"/>
                  </a:lnTo>
                  <a:lnTo>
                    <a:pt x="119015" y="190002"/>
                  </a:lnTo>
                  <a:lnTo>
                    <a:pt x="165864" y="1905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00" name="SMARTInkShape-Group680"/>
          <p:cNvGrpSpPr/>
          <p:nvPr/>
        </p:nvGrpSpPr>
        <p:grpSpPr>
          <a:xfrm>
            <a:off x="7677150" y="5734050"/>
            <a:ext cx="4029076" cy="891404"/>
            <a:chOff x="7677150" y="5734050"/>
            <a:chExt cx="4029076" cy="891404"/>
          </a:xfrm>
        </p:grpSpPr>
        <p:sp>
          <p:nvSpPr>
            <p:cNvPr id="1974" name="SMARTInkShape-5281"/>
            <p:cNvSpPr/>
            <p:nvPr/>
          </p:nvSpPr>
          <p:spPr>
            <a:xfrm>
              <a:off x="10229852" y="6029694"/>
              <a:ext cx="142874" cy="232804"/>
            </a:xfrm>
            <a:custGeom>
              <a:avLst/>
              <a:gdLst/>
              <a:ahLst/>
              <a:cxnLst/>
              <a:rect l="0" t="0" r="0" b="0"/>
              <a:pathLst>
                <a:path w="142874" h="232804">
                  <a:moveTo>
                    <a:pt x="28573" y="37731"/>
                  </a:moveTo>
                  <a:lnTo>
                    <a:pt x="22027" y="52940"/>
                  </a:lnTo>
                  <a:lnTo>
                    <a:pt x="19440" y="92624"/>
                  </a:lnTo>
                  <a:lnTo>
                    <a:pt x="11521" y="138023"/>
                  </a:lnTo>
                  <a:lnTo>
                    <a:pt x="2590" y="175213"/>
                  </a:lnTo>
                  <a:lnTo>
                    <a:pt x="226" y="221277"/>
                  </a:lnTo>
                  <a:lnTo>
                    <a:pt x="28" y="232803"/>
                  </a:lnTo>
                  <a:lnTo>
                    <a:pt x="0" y="194988"/>
                  </a:lnTo>
                  <a:lnTo>
                    <a:pt x="5055" y="147825"/>
                  </a:lnTo>
                  <a:lnTo>
                    <a:pt x="8200" y="108805"/>
                  </a:lnTo>
                  <a:lnTo>
                    <a:pt x="9131" y="67021"/>
                  </a:lnTo>
                  <a:lnTo>
                    <a:pt x="14994" y="45104"/>
                  </a:lnTo>
                  <a:lnTo>
                    <a:pt x="34389" y="9069"/>
                  </a:lnTo>
                  <a:lnTo>
                    <a:pt x="41036" y="3825"/>
                  </a:lnTo>
                  <a:lnTo>
                    <a:pt x="50727" y="874"/>
                  </a:lnTo>
                  <a:lnTo>
                    <a:pt x="65358" y="0"/>
                  </a:lnTo>
                  <a:lnTo>
                    <a:pt x="74203" y="2617"/>
                  </a:lnTo>
                  <a:lnTo>
                    <a:pt x="78042" y="4797"/>
                  </a:lnTo>
                  <a:lnTo>
                    <a:pt x="93561" y="23033"/>
                  </a:lnTo>
                  <a:lnTo>
                    <a:pt x="110162" y="63128"/>
                  </a:lnTo>
                  <a:lnTo>
                    <a:pt x="126872" y="110507"/>
                  </a:lnTo>
                  <a:lnTo>
                    <a:pt x="142873" y="17108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5" name="SMARTInkShape-5282"/>
            <p:cNvSpPr/>
            <p:nvPr/>
          </p:nvSpPr>
          <p:spPr>
            <a:xfrm>
              <a:off x="10429875" y="6087818"/>
              <a:ext cx="114301" cy="17708"/>
            </a:xfrm>
            <a:custGeom>
              <a:avLst/>
              <a:gdLst/>
              <a:ahLst/>
              <a:cxnLst/>
              <a:rect l="0" t="0" r="0" b="0"/>
              <a:pathLst>
                <a:path w="114301" h="17708">
                  <a:moveTo>
                    <a:pt x="0" y="17707"/>
                  </a:moveTo>
                  <a:lnTo>
                    <a:pt x="0" y="12651"/>
                  </a:lnTo>
                  <a:lnTo>
                    <a:pt x="1058" y="11161"/>
                  </a:lnTo>
                  <a:lnTo>
                    <a:pt x="2823" y="10168"/>
                  </a:lnTo>
                  <a:lnTo>
                    <a:pt x="35647" y="97"/>
                  </a:lnTo>
                  <a:lnTo>
                    <a:pt x="73560" y="0"/>
                  </a:lnTo>
                  <a:lnTo>
                    <a:pt x="114300" y="818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6" name="SMARTInkShape-5283"/>
            <p:cNvSpPr/>
            <p:nvPr/>
          </p:nvSpPr>
          <p:spPr>
            <a:xfrm>
              <a:off x="7677150" y="5901848"/>
              <a:ext cx="150112" cy="236634"/>
            </a:xfrm>
            <a:custGeom>
              <a:avLst/>
              <a:gdLst/>
              <a:ahLst/>
              <a:cxnLst/>
              <a:rect l="0" t="0" r="0" b="0"/>
              <a:pathLst>
                <a:path w="150112" h="236634">
                  <a:moveTo>
                    <a:pt x="0" y="32227"/>
                  </a:moveTo>
                  <a:lnTo>
                    <a:pt x="0" y="76467"/>
                  </a:lnTo>
                  <a:lnTo>
                    <a:pt x="0" y="113069"/>
                  </a:lnTo>
                  <a:lnTo>
                    <a:pt x="0" y="157674"/>
                  </a:lnTo>
                  <a:lnTo>
                    <a:pt x="7539" y="203890"/>
                  </a:lnTo>
                  <a:lnTo>
                    <a:pt x="9447" y="236633"/>
                  </a:lnTo>
                  <a:lnTo>
                    <a:pt x="9491" y="234905"/>
                  </a:lnTo>
                  <a:lnTo>
                    <a:pt x="1981" y="211879"/>
                  </a:lnTo>
                  <a:lnTo>
                    <a:pt x="391" y="177428"/>
                  </a:lnTo>
                  <a:lnTo>
                    <a:pt x="5173" y="132046"/>
                  </a:lnTo>
                  <a:lnTo>
                    <a:pt x="8235" y="93553"/>
                  </a:lnTo>
                  <a:lnTo>
                    <a:pt x="24312" y="56983"/>
                  </a:lnTo>
                  <a:lnTo>
                    <a:pt x="50585" y="22967"/>
                  </a:lnTo>
                  <a:lnTo>
                    <a:pt x="77466" y="1348"/>
                  </a:lnTo>
                  <a:lnTo>
                    <a:pt x="82335" y="0"/>
                  </a:lnTo>
                  <a:lnTo>
                    <a:pt x="93391" y="1323"/>
                  </a:lnTo>
                  <a:lnTo>
                    <a:pt x="116571" y="13075"/>
                  </a:lnTo>
                  <a:lnTo>
                    <a:pt x="122164" y="18401"/>
                  </a:lnTo>
                  <a:lnTo>
                    <a:pt x="128378" y="29963"/>
                  </a:lnTo>
                  <a:lnTo>
                    <a:pt x="139972" y="69840"/>
                  </a:lnTo>
                  <a:lnTo>
                    <a:pt x="149631" y="112838"/>
                  </a:lnTo>
                  <a:lnTo>
                    <a:pt x="150111" y="130496"/>
                  </a:lnTo>
                  <a:lnTo>
                    <a:pt x="133350" y="19415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7" name="SMARTInkShape-5284"/>
            <p:cNvSpPr/>
            <p:nvPr/>
          </p:nvSpPr>
          <p:spPr>
            <a:xfrm>
              <a:off x="11365041" y="6070003"/>
              <a:ext cx="207835" cy="387948"/>
            </a:xfrm>
            <a:custGeom>
              <a:avLst/>
              <a:gdLst/>
              <a:ahLst/>
              <a:cxnLst/>
              <a:rect l="0" t="0" r="0" b="0"/>
              <a:pathLst>
                <a:path w="207835" h="387948">
                  <a:moveTo>
                    <a:pt x="17334" y="102197"/>
                  </a:moveTo>
                  <a:lnTo>
                    <a:pt x="16276" y="111918"/>
                  </a:lnTo>
                  <a:lnTo>
                    <a:pt x="4077" y="156159"/>
                  </a:lnTo>
                  <a:lnTo>
                    <a:pt x="0" y="181921"/>
                  </a:lnTo>
                  <a:lnTo>
                    <a:pt x="6228" y="224798"/>
                  </a:lnTo>
                  <a:lnTo>
                    <a:pt x="17649" y="265565"/>
                  </a:lnTo>
                  <a:lnTo>
                    <a:pt x="20718" y="271434"/>
                  </a:lnTo>
                  <a:lnTo>
                    <a:pt x="40209" y="289807"/>
                  </a:lnTo>
                  <a:lnTo>
                    <a:pt x="59957" y="296705"/>
                  </a:lnTo>
                  <a:lnTo>
                    <a:pt x="79670" y="298712"/>
                  </a:lnTo>
                  <a:lnTo>
                    <a:pt x="91959" y="296076"/>
                  </a:lnTo>
                  <a:lnTo>
                    <a:pt x="122622" y="278155"/>
                  </a:lnTo>
                  <a:lnTo>
                    <a:pt x="142487" y="260401"/>
                  </a:lnTo>
                  <a:lnTo>
                    <a:pt x="155546" y="240677"/>
                  </a:lnTo>
                  <a:lnTo>
                    <a:pt x="166618" y="208926"/>
                  </a:lnTo>
                  <a:lnTo>
                    <a:pt x="168266" y="164700"/>
                  </a:lnTo>
                  <a:lnTo>
                    <a:pt x="160950" y="120364"/>
                  </a:lnTo>
                  <a:lnTo>
                    <a:pt x="145847" y="86766"/>
                  </a:lnTo>
                  <a:lnTo>
                    <a:pt x="110484" y="44060"/>
                  </a:lnTo>
                  <a:lnTo>
                    <a:pt x="78330" y="21236"/>
                  </a:lnTo>
                  <a:lnTo>
                    <a:pt x="33773" y="3223"/>
                  </a:lnTo>
                  <a:lnTo>
                    <a:pt x="24642" y="0"/>
                  </a:lnTo>
                  <a:lnTo>
                    <a:pt x="14937" y="1390"/>
                  </a:lnTo>
                  <a:lnTo>
                    <a:pt x="9387" y="3243"/>
                  </a:lnTo>
                  <a:lnTo>
                    <a:pt x="5686" y="8711"/>
                  </a:lnTo>
                  <a:lnTo>
                    <a:pt x="1574" y="26075"/>
                  </a:lnTo>
                  <a:lnTo>
                    <a:pt x="9372" y="64708"/>
                  </a:lnTo>
                  <a:lnTo>
                    <a:pt x="30969" y="109961"/>
                  </a:lnTo>
                  <a:lnTo>
                    <a:pt x="55618" y="152295"/>
                  </a:lnTo>
                  <a:lnTo>
                    <a:pt x="85927" y="196054"/>
                  </a:lnTo>
                  <a:lnTo>
                    <a:pt x="114884" y="235272"/>
                  </a:lnTo>
                  <a:lnTo>
                    <a:pt x="140987" y="273593"/>
                  </a:lnTo>
                  <a:lnTo>
                    <a:pt x="171704" y="320431"/>
                  </a:lnTo>
                  <a:lnTo>
                    <a:pt x="201041" y="365673"/>
                  </a:lnTo>
                  <a:lnTo>
                    <a:pt x="207834" y="38794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8" name="SMARTInkShape-5285"/>
            <p:cNvSpPr/>
            <p:nvPr/>
          </p:nvSpPr>
          <p:spPr>
            <a:xfrm>
              <a:off x="11590731" y="5964090"/>
              <a:ext cx="115495" cy="131911"/>
            </a:xfrm>
            <a:custGeom>
              <a:avLst/>
              <a:gdLst/>
              <a:ahLst/>
              <a:cxnLst/>
              <a:rect l="0" t="0" r="0" b="0"/>
              <a:pathLst>
                <a:path w="115495" h="131911">
                  <a:moveTo>
                    <a:pt x="86919" y="17610"/>
                  </a:moveTo>
                  <a:lnTo>
                    <a:pt x="86919" y="3421"/>
                  </a:lnTo>
                  <a:lnTo>
                    <a:pt x="84803" y="1800"/>
                  </a:lnTo>
                  <a:lnTo>
                    <a:pt x="76806" y="0"/>
                  </a:lnTo>
                  <a:lnTo>
                    <a:pt x="55347" y="4043"/>
                  </a:lnTo>
                  <a:lnTo>
                    <a:pt x="38994" y="11944"/>
                  </a:lnTo>
                  <a:lnTo>
                    <a:pt x="4065" y="38571"/>
                  </a:lnTo>
                  <a:lnTo>
                    <a:pt x="991" y="43226"/>
                  </a:lnTo>
                  <a:lnTo>
                    <a:pt x="0" y="48445"/>
                  </a:lnTo>
                  <a:lnTo>
                    <a:pt x="1722" y="59890"/>
                  </a:lnTo>
                  <a:lnTo>
                    <a:pt x="6015" y="72031"/>
                  </a:lnTo>
                  <a:lnTo>
                    <a:pt x="31764" y="104667"/>
                  </a:lnTo>
                  <a:lnTo>
                    <a:pt x="76494" y="125398"/>
                  </a:lnTo>
                  <a:lnTo>
                    <a:pt x="115494" y="13191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79" name="SMARTInkShape-5286"/>
            <p:cNvSpPr/>
            <p:nvPr/>
          </p:nvSpPr>
          <p:spPr>
            <a:xfrm>
              <a:off x="11077575" y="6134100"/>
              <a:ext cx="133351" cy="180976"/>
            </a:xfrm>
            <a:custGeom>
              <a:avLst/>
              <a:gdLst/>
              <a:ahLst/>
              <a:cxnLst/>
              <a:rect l="0" t="0" r="0" b="0"/>
              <a:pathLst>
                <a:path w="133351" h="180976">
                  <a:moveTo>
                    <a:pt x="0" y="0"/>
                  </a:moveTo>
                  <a:lnTo>
                    <a:pt x="5057" y="0"/>
                  </a:lnTo>
                  <a:lnTo>
                    <a:pt x="10361" y="2822"/>
                  </a:lnTo>
                  <a:lnTo>
                    <a:pt x="13257" y="5057"/>
                  </a:lnTo>
                  <a:lnTo>
                    <a:pt x="34292" y="42842"/>
                  </a:lnTo>
                  <a:lnTo>
                    <a:pt x="62803" y="82587"/>
                  </a:lnTo>
                  <a:lnTo>
                    <a:pt x="92401" y="127671"/>
                  </a:lnTo>
                  <a:lnTo>
                    <a:pt x="133350" y="1809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0" name="SMARTInkShape-5287"/>
            <p:cNvSpPr/>
            <p:nvPr/>
          </p:nvSpPr>
          <p:spPr>
            <a:xfrm>
              <a:off x="11058525" y="6143625"/>
              <a:ext cx="133351" cy="171451"/>
            </a:xfrm>
            <a:custGeom>
              <a:avLst/>
              <a:gdLst/>
              <a:ahLst/>
              <a:cxnLst/>
              <a:rect l="0" t="0" r="0" b="0"/>
              <a:pathLst>
                <a:path w="133351" h="171451">
                  <a:moveTo>
                    <a:pt x="133350" y="0"/>
                  </a:moveTo>
                  <a:lnTo>
                    <a:pt x="120093" y="34716"/>
                  </a:lnTo>
                  <a:lnTo>
                    <a:pt x="83471" y="78178"/>
                  </a:lnTo>
                  <a:lnTo>
                    <a:pt x="46200" y="120766"/>
                  </a:lnTo>
                  <a:lnTo>
                    <a:pt x="0"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1" name="SMARTInkShape-5288"/>
            <p:cNvSpPr/>
            <p:nvPr/>
          </p:nvSpPr>
          <p:spPr>
            <a:xfrm>
              <a:off x="8583901" y="5991225"/>
              <a:ext cx="44275" cy="145614"/>
            </a:xfrm>
            <a:custGeom>
              <a:avLst/>
              <a:gdLst/>
              <a:ahLst/>
              <a:cxnLst/>
              <a:rect l="0" t="0" r="0" b="0"/>
              <a:pathLst>
                <a:path w="44275" h="145614">
                  <a:moveTo>
                    <a:pt x="17174" y="57150"/>
                  </a:moveTo>
                  <a:lnTo>
                    <a:pt x="24778" y="65813"/>
                  </a:lnTo>
                  <a:lnTo>
                    <a:pt x="30431" y="75464"/>
                  </a:lnTo>
                  <a:lnTo>
                    <a:pt x="40772" y="119540"/>
                  </a:lnTo>
                  <a:lnTo>
                    <a:pt x="44274" y="134314"/>
                  </a:lnTo>
                  <a:lnTo>
                    <a:pt x="43707" y="138226"/>
                  </a:lnTo>
                  <a:lnTo>
                    <a:pt x="40256" y="145395"/>
                  </a:lnTo>
                  <a:lnTo>
                    <a:pt x="37853" y="145613"/>
                  </a:lnTo>
                  <a:lnTo>
                    <a:pt x="35194" y="143642"/>
                  </a:lnTo>
                  <a:lnTo>
                    <a:pt x="20213" y="124984"/>
                  </a:lnTo>
                  <a:lnTo>
                    <a:pt x="4456" y="79566"/>
                  </a:lnTo>
                  <a:lnTo>
                    <a:pt x="0" y="53679"/>
                  </a:lnTo>
                  <a:lnTo>
                    <a:pt x="7649"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2" name="SMARTInkShape-5289"/>
            <p:cNvSpPr/>
            <p:nvPr/>
          </p:nvSpPr>
          <p:spPr>
            <a:xfrm>
              <a:off x="8705850" y="5972175"/>
              <a:ext cx="133351" cy="140814"/>
            </a:xfrm>
            <a:custGeom>
              <a:avLst/>
              <a:gdLst/>
              <a:ahLst/>
              <a:cxnLst/>
              <a:rect l="0" t="0" r="0" b="0"/>
              <a:pathLst>
                <a:path w="133351" h="140814">
                  <a:moveTo>
                    <a:pt x="0" y="66675"/>
                  </a:moveTo>
                  <a:lnTo>
                    <a:pt x="1059" y="97072"/>
                  </a:lnTo>
                  <a:lnTo>
                    <a:pt x="8201" y="124940"/>
                  </a:lnTo>
                  <a:lnTo>
                    <a:pt x="10759" y="128802"/>
                  </a:lnTo>
                  <a:lnTo>
                    <a:pt x="19246" y="135915"/>
                  </a:lnTo>
                  <a:lnTo>
                    <a:pt x="30073" y="139781"/>
                  </a:lnTo>
                  <a:lnTo>
                    <a:pt x="35923" y="140813"/>
                  </a:lnTo>
                  <a:lnTo>
                    <a:pt x="45247" y="139136"/>
                  </a:lnTo>
                  <a:lnTo>
                    <a:pt x="56445" y="132242"/>
                  </a:lnTo>
                  <a:lnTo>
                    <a:pt x="59855" y="129436"/>
                  </a:lnTo>
                  <a:lnTo>
                    <a:pt x="63644" y="117852"/>
                  </a:lnTo>
                  <a:lnTo>
                    <a:pt x="66077" y="94658"/>
                  </a:lnTo>
                  <a:lnTo>
                    <a:pt x="63587" y="86873"/>
                  </a:lnTo>
                  <a:lnTo>
                    <a:pt x="61441" y="83315"/>
                  </a:lnTo>
                  <a:lnTo>
                    <a:pt x="57894" y="80944"/>
                  </a:lnTo>
                  <a:lnTo>
                    <a:pt x="39815" y="77137"/>
                  </a:lnTo>
                  <a:lnTo>
                    <a:pt x="15976" y="76255"/>
                  </a:lnTo>
                  <a:lnTo>
                    <a:pt x="13826" y="77295"/>
                  </a:lnTo>
                  <a:lnTo>
                    <a:pt x="12392" y="79046"/>
                  </a:lnTo>
                  <a:lnTo>
                    <a:pt x="11437" y="81273"/>
                  </a:lnTo>
                  <a:lnTo>
                    <a:pt x="12916" y="82757"/>
                  </a:lnTo>
                  <a:lnTo>
                    <a:pt x="25112" y="84845"/>
                  </a:lnTo>
                  <a:lnTo>
                    <a:pt x="43189" y="84406"/>
                  </a:lnTo>
                  <a:lnTo>
                    <a:pt x="66066" y="78043"/>
                  </a:lnTo>
                  <a:lnTo>
                    <a:pt x="98096" y="58269"/>
                  </a:lnTo>
                  <a:lnTo>
                    <a:pt x="1333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3" name="SMARTInkShape-5290"/>
            <p:cNvSpPr/>
            <p:nvPr/>
          </p:nvSpPr>
          <p:spPr>
            <a:xfrm>
              <a:off x="8467725" y="5964591"/>
              <a:ext cx="108179" cy="121885"/>
            </a:xfrm>
            <a:custGeom>
              <a:avLst/>
              <a:gdLst/>
              <a:ahLst/>
              <a:cxnLst/>
              <a:rect l="0" t="0" r="0" b="0"/>
              <a:pathLst>
                <a:path w="108179" h="121885">
                  <a:moveTo>
                    <a:pt x="0" y="7584"/>
                  </a:moveTo>
                  <a:lnTo>
                    <a:pt x="5057" y="7584"/>
                  </a:lnTo>
                  <a:lnTo>
                    <a:pt x="6546" y="6526"/>
                  </a:lnTo>
                  <a:lnTo>
                    <a:pt x="7539" y="4762"/>
                  </a:lnTo>
                  <a:lnTo>
                    <a:pt x="8201" y="2528"/>
                  </a:lnTo>
                  <a:lnTo>
                    <a:pt x="17403" y="45"/>
                  </a:lnTo>
                  <a:lnTo>
                    <a:pt x="32076" y="0"/>
                  </a:lnTo>
                  <a:lnTo>
                    <a:pt x="58188" y="6983"/>
                  </a:lnTo>
                  <a:lnTo>
                    <a:pt x="94799" y="28684"/>
                  </a:lnTo>
                  <a:lnTo>
                    <a:pt x="106876" y="44057"/>
                  </a:lnTo>
                  <a:lnTo>
                    <a:pt x="108178" y="58719"/>
                  </a:lnTo>
                  <a:lnTo>
                    <a:pt x="105447" y="83889"/>
                  </a:lnTo>
                  <a:lnTo>
                    <a:pt x="99430" y="94767"/>
                  </a:lnTo>
                  <a:lnTo>
                    <a:pt x="89699" y="105598"/>
                  </a:lnTo>
                  <a:lnTo>
                    <a:pt x="66675" y="12188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4" name="SMARTInkShape-5291"/>
            <p:cNvSpPr/>
            <p:nvPr/>
          </p:nvSpPr>
          <p:spPr>
            <a:xfrm>
              <a:off x="8458200" y="5895975"/>
              <a:ext cx="104776" cy="704851"/>
            </a:xfrm>
            <a:custGeom>
              <a:avLst/>
              <a:gdLst/>
              <a:ahLst/>
              <a:cxnLst/>
              <a:rect l="0" t="0" r="0" b="0"/>
              <a:pathLst>
                <a:path w="104776" h="704851">
                  <a:moveTo>
                    <a:pt x="0" y="0"/>
                  </a:moveTo>
                  <a:lnTo>
                    <a:pt x="5057" y="5057"/>
                  </a:lnTo>
                  <a:lnTo>
                    <a:pt x="7539" y="13183"/>
                  </a:lnTo>
                  <a:lnTo>
                    <a:pt x="16868" y="59082"/>
                  </a:lnTo>
                  <a:lnTo>
                    <a:pt x="25695" y="104995"/>
                  </a:lnTo>
                  <a:lnTo>
                    <a:pt x="33954" y="141176"/>
                  </a:lnTo>
                  <a:lnTo>
                    <a:pt x="37929" y="179295"/>
                  </a:lnTo>
                  <a:lnTo>
                    <a:pt x="45340" y="224692"/>
                  </a:lnTo>
                  <a:lnTo>
                    <a:pt x="51195" y="259672"/>
                  </a:lnTo>
                  <a:lnTo>
                    <a:pt x="57325" y="293562"/>
                  </a:lnTo>
                  <a:lnTo>
                    <a:pt x="62520" y="327323"/>
                  </a:lnTo>
                  <a:lnTo>
                    <a:pt x="64828" y="363493"/>
                  </a:lnTo>
                  <a:lnTo>
                    <a:pt x="68676" y="397914"/>
                  </a:lnTo>
                  <a:lnTo>
                    <a:pt x="72856" y="430850"/>
                  </a:lnTo>
                  <a:lnTo>
                    <a:pt x="74714" y="463128"/>
                  </a:lnTo>
                  <a:lnTo>
                    <a:pt x="78361" y="495112"/>
                  </a:lnTo>
                  <a:lnTo>
                    <a:pt x="82452" y="526967"/>
                  </a:lnTo>
                  <a:lnTo>
                    <a:pt x="85814" y="572534"/>
                  </a:lnTo>
                  <a:lnTo>
                    <a:pt x="91984" y="608143"/>
                  </a:lnTo>
                  <a:lnTo>
                    <a:pt x="97427" y="651920"/>
                  </a:lnTo>
                  <a:lnTo>
                    <a:pt x="104775" y="7048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5" name="SMARTInkShape-5292"/>
            <p:cNvSpPr/>
            <p:nvPr/>
          </p:nvSpPr>
          <p:spPr>
            <a:xfrm>
              <a:off x="9953625" y="6153150"/>
              <a:ext cx="142876" cy="9526"/>
            </a:xfrm>
            <a:custGeom>
              <a:avLst/>
              <a:gdLst/>
              <a:ahLst/>
              <a:cxnLst/>
              <a:rect l="0" t="0" r="0" b="0"/>
              <a:pathLst>
                <a:path w="142876" h="9526">
                  <a:moveTo>
                    <a:pt x="0" y="0"/>
                  </a:moveTo>
                  <a:lnTo>
                    <a:pt x="36730" y="0"/>
                  </a:lnTo>
                  <a:lnTo>
                    <a:pt x="83573" y="0"/>
                  </a:lnTo>
                  <a:lnTo>
                    <a:pt x="115795" y="1058"/>
                  </a:lnTo>
                  <a:lnTo>
                    <a:pt x="142875"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6" name="SMARTInkShape-5293"/>
            <p:cNvSpPr/>
            <p:nvPr/>
          </p:nvSpPr>
          <p:spPr>
            <a:xfrm>
              <a:off x="9696450" y="5888593"/>
              <a:ext cx="132167" cy="178833"/>
            </a:xfrm>
            <a:custGeom>
              <a:avLst/>
              <a:gdLst/>
              <a:ahLst/>
              <a:cxnLst/>
              <a:rect l="0" t="0" r="0" b="0"/>
              <a:pathLst>
                <a:path w="132167" h="178833">
                  <a:moveTo>
                    <a:pt x="0" y="35957"/>
                  </a:moveTo>
                  <a:lnTo>
                    <a:pt x="0" y="27756"/>
                  </a:lnTo>
                  <a:lnTo>
                    <a:pt x="5057" y="16711"/>
                  </a:lnTo>
                  <a:lnTo>
                    <a:pt x="16007" y="8706"/>
                  </a:lnTo>
                  <a:lnTo>
                    <a:pt x="30397" y="2679"/>
                  </a:lnTo>
                  <a:lnTo>
                    <a:pt x="43848" y="0"/>
                  </a:lnTo>
                  <a:lnTo>
                    <a:pt x="73435" y="8605"/>
                  </a:lnTo>
                  <a:lnTo>
                    <a:pt x="98899" y="24560"/>
                  </a:lnTo>
                  <a:lnTo>
                    <a:pt x="124352" y="54402"/>
                  </a:lnTo>
                  <a:lnTo>
                    <a:pt x="129350" y="64616"/>
                  </a:lnTo>
                  <a:lnTo>
                    <a:pt x="132166" y="86429"/>
                  </a:lnTo>
                  <a:lnTo>
                    <a:pt x="127180" y="101075"/>
                  </a:lnTo>
                  <a:lnTo>
                    <a:pt x="111787" y="122668"/>
                  </a:lnTo>
                  <a:lnTo>
                    <a:pt x="65618" y="156972"/>
                  </a:lnTo>
                  <a:lnTo>
                    <a:pt x="38100" y="17883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7" name="SMARTInkShape-5294"/>
            <p:cNvSpPr/>
            <p:nvPr/>
          </p:nvSpPr>
          <p:spPr>
            <a:xfrm>
              <a:off x="9669199" y="5947638"/>
              <a:ext cx="46302" cy="367438"/>
            </a:xfrm>
            <a:custGeom>
              <a:avLst/>
              <a:gdLst/>
              <a:ahLst/>
              <a:cxnLst/>
              <a:rect l="0" t="0" r="0" b="0"/>
              <a:pathLst>
                <a:path w="46302" h="367438">
                  <a:moveTo>
                    <a:pt x="8201" y="5487"/>
                  </a:moveTo>
                  <a:lnTo>
                    <a:pt x="3144" y="431"/>
                  </a:lnTo>
                  <a:lnTo>
                    <a:pt x="1655" y="0"/>
                  </a:lnTo>
                  <a:lnTo>
                    <a:pt x="661" y="770"/>
                  </a:lnTo>
                  <a:lnTo>
                    <a:pt x="0" y="2342"/>
                  </a:lnTo>
                  <a:lnTo>
                    <a:pt x="617" y="3391"/>
                  </a:lnTo>
                  <a:lnTo>
                    <a:pt x="4125" y="4556"/>
                  </a:lnTo>
                  <a:lnTo>
                    <a:pt x="5483" y="5924"/>
                  </a:lnTo>
                  <a:lnTo>
                    <a:pt x="18403" y="50188"/>
                  </a:lnTo>
                  <a:lnTo>
                    <a:pt x="23319" y="67687"/>
                  </a:lnTo>
                  <a:lnTo>
                    <a:pt x="26086" y="108348"/>
                  </a:lnTo>
                  <a:lnTo>
                    <a:pt x="26733" y="142220"/>
                  </a:lnTo>
                  <a:lnTo>
                    <a:pt x="27021" y="181263"/>
                  </a:lnTo>
                  <a:lnTo>
                    <a:pt x="27149" y="218017"/>
                  </a:lnTo>
                  <a:lnTo>
                    <a:pt x="28279" y="254843"/>
                  </a:lnTo>
                  <a:lnTo>
                    <a:pt x="33788" y="300915"/>
                  </a:lnTo>
                  <a:lnTo>
                    <a:pt x="46301" y="36743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8" name="SMARTInkShape-5295"/>
            <p:cNvSpPr/>
            <p:nvPr/>
          </p:nvSpPr>
          <p:spPr>
            <a:xfrm>
              <a:off x="9010650" y="6057900"/>
              <a:ext cx="95251" cy="47626"/>
            </a:xfrm>
            <a:custGeom>
              <a:avLst/>
              <a:gdLst/>
              <a:ahLst/>
              <a:cxnLst/>
              <a:rect l="0" t="0" r="0" b="0"/>
              <a:pathLst>
                <a:path w="95251" h="47626">
                  <a:moveTo>
                    <a:pt x="0" y="47625"/>
                  </a:moveTo>
                  <a:lnTo>
                    <a:pt x="0" y="42569"/>
                  </a:lnTo>
                  <a:lnTo>
                    <a:pt x="1059" y="41079"/>
                  </a:lnTo>
                  <a:lnTo>
                    <a:pt x="2822" y="40086"/>
                  </a:lnTo>
                  <a:lnTo>
                    <a:pt x="5057" y="39424"/>
                  </a:lnTo>
                  <a:lnTo>
                    <a:pt x="25967" y="24211"/>
                  </a:lnTo>
                  <a:lnTo>
                    <a:pt x="952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89" name="SMARTInkShape-5296"/>
            <p:cNvSpPr/>
            <p:nvPr/>
          </p:nvSpPr>
          <p:spPr>
            <a:xfrm>
              <a:off x="10277475" y="6143625"/>
              <a:ext cx="57151" cy="9526"/>
            </a:xfrm>
            <a:custGeom>
              <a:avLst/>
              <a:gdLst/>
              <a:ahLst/>
              <a:cxnLst/>
              <a:rect l="0" t="0" r="0" b="0"/>
              <a:pathLst>
                <a:path w="57151" h="9526">
                  <a:moveTo>
                    <a:pt x="0" y="0"/>
                  </a:moveTo>
                  <a:lnTo>
                    <a:pt x="9722" y="1058"/>
                  </a:lnTo>
                  <a:lnTo>
                    <a:pt x="5715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0" name="SMARTInkShape-5297"/>
            <p:cNvSpPr/>
            <p:nvPr/>
          </p:nvSpPr>
          <p:spPr>
            <a:xfrm>
              <a:off x="10487025" y="6067425"/>
              <a:ext cx="28576" cy="180976"/>
            </a:xfrm>
            <a:custGeom>
              <a:avLst/>
              <a:gdLst/>
              <a:ahLst/>
              <a:cxnLst/>
              <a:rect l="0" t="0" r="0" b="0"/>
              <a:pathLst>
                <a:path w="28576" h="180976">
                  <a:moveTo>
                    <a:pt x="0" y="0"/>
                  </a:moveTo>
                  <a:lnTo>
                    <a:pt x="6546" y="15209"/>
                  </a:lnTo>
                  <a:lnTo>
                    <a:pt x="14188" y="54893"/>
                  </a:lnTo>
                  <a:lnTo>
                    <a:pt x="22666" y="95169"/>
                  </a:lnTo>
                  <a:lnTo>
                    <a:pt x="27408" y="134431"/>
                  </a:lnTo>
                  <a:lnTo>
                    <a:pt x="28575" y="1809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1" name="SMARTInkShape-5298"/>
            <p:cNvSpPr/>
            <p:nvPr/>
          </p:nvSpPr>
          <p:spPr>
            <a:xfrm>
              <a:off x="9286875" y="6000750"/>
              <a:ext cx="66676" cy="19051"/>
            </a:xfrm>
            <a:custGeom>
              <a:avLst/>
              <a:gdLst/>
              <a:ahLst/>
              <a:cxnLst/>
              <a:rect l="0" t="0" r="0" b="0"/>
              <a:pathLst>
                <a:path w="66676" h="19051">
                  <a:moveTo>
                    <a:pt x="0" y="19050"/>
                  </a:moveTo>
                  <a:lnTo>
                    <a:pt x="5057" y="13994"/>
                  </a:lnTo>
                  <a:lnTo>
                    <a:pt x="29339" y="3862"/>
                  </a:lnTo>
                  <a:lnTo>
                    <a:pt x="666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2" name="SMARTInkShape-5299"/>
            <p:cNvSpPr/>
            <p:nvPr/>
          </p:nvSpPr>
          <p:spPr>
            <a:xfrm>
              <a:off x="10820400" y="5972175"/>
              <a:ext cx="141073" cy="523876"/>
            </a:xfrm>
            <a:custGeom>
              <a:avLst/>
              <a:gdLst/>
              <a:ahLst/>
              <a:cxnLst/>
              <a:rect l="0" t="0" r="0" b="0"/>
              <a:pathLst>
                <a:path w="141073" h="523876">
                  <a:moveTo>
                    <a:pt x="28575" y="0"/>
                  </a:moveTo>
                  <a:lnTo>
                    <a:pt x="58235" y="26837"/>
                  </a:lnTo>
                  <a:lnTo>
                    <a:pt x="64222" y="30591"/>
                  </a:lnTo>
                  <a:lnTo>
                    <a:pt x="87820" y="66214"/>
                  </a:lnTo>
                  <a:lnTo>
                    <a:pt x="105707" y="99279"/>
                  </a:lnTo>
                  <a:lnTo>
                    <a:pt x="125160" y="145127"/>
                  </a:lnTo>
                  <a:lnTo>
                    <a:pt x="136789" y="189064"/>
                  </a:lnTo>
                  <a:lnTo>
                    <a:pt x="141072" y="218649"/>
                  </a:lnTo>
                  <a:lnTo>
                    <a:pt x="135973" y="264695"/>
                  </a:lnTo>
                  <a:lnTo>
                    <a:pt x="131046" y="311734"/>
                  </a:lnTo>
                  <a:lnTo>
                    <a:pt x="115139" y="356970"/>
                  </a:lnTo>
                  <a:lnTo>
                    <a:pt x="92672" y="399066"/>
                  </a:lnTo>
                  <a:lnTo>
                    <a:pt x="74123" y="435134"/>
                  </a:lnTo>
                  <a:lnTo>
                    <a:pt x="40739" y="480702"/>
                  </a:lnTo>
                  <a:lnTo>
                    <a:pt x="0" y="5238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3" name="SMARTInkShape-5300"/>
            <p:cNvSpPr/>
            <p:nvPr/>
          </p:nvSpPr>
          <p:spPr>
            <a:xfrm>
              <a:off x="9583449" y="5734050"/>
              <a:ext cx="293977" cy="657226"/>
            </a:xfrm>
            <a:custGeom>
              <a:avLst/>
              <a:gdLst/>
              <a:ahLst/>
              <a:cxnLst/>
              <a:rect l="0" t="0" r="0" b="0"/>
              <a:pathLst>
                <a:path w="293977" h="657226">
                  <a:moveTo>
                    <a:pt x="36801" y="0"/>
                  </a:moveTo>
                  <a:lnTo>
                    <a:pt x="36801" y="15170"/>
                  </a:lnTo>
                  <a:lnTo>
                    <a:pt x="22651" y="55286"/>
                  </a:lnTo>
                  <a:lnTo>
                    <a:pt x="11913" y="88347"/>
                  </a:lnTo>
                  <a:lnTo>
                    <a:pt x="3086" y="134832"/>
                  </a:lnTo>
                  <a:lnTo>
                    <a:pt x="0" y="176358"/>
                  </a:lnTo>
                  <a:lnTo>
                    <a:pt x="144" y="215473"/>
                  </a:lnTo>
                  <a:lnTo>
                    <a:pt x="7478" y="252816"/>
                  </a:lnTo>
                  <a:lnTo>
                    <a:pt x="25561" y="297236"/>
                  </a:lnTo>
                  <a:lnTo>
                    <a:pt x="39116" y="336778"/>
                  </a:lnTo>
                  <a:lnTo>
                    <a:pt x="59359" y="379186"/>
                  </a:lnTo>
                  <a:lnTo>
                    <a:pt x="85466" y="418563"/>
                  </a:lnTo>
                  <a:lnTo>
                    <a:pt x="113310" y="457041"/>
                  </a:lnTo>
                  <a:lnTo>
                    <a:pt x="144490" y="495253"/>
                  </a:lnTo>
                  <a:lnTo>
                    <a:pt x="177718" y="536208"/>
                  </a:lnTo>
                  <a:lnTo>
                    <a:pt x="210493" y="576213"/>
                  </a:lnTo>
                  <a:lnTo>
                    <a:pt x="254437" y="618175"/>
                  </a:lnTo>
                  <a:lnTo>
                    <a:pt x="293976" y="6572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4" name="SMARTInkShape-5301"/>
            <p:cNvSpPr/>
            <p:nvPr/>
          </p:nvSpPr>
          <p:spPr>
            <a:xfrm>
              <a:off x="10579599" y="6143625"/>
              <a:ext cx="174127" cy="171451"/>
            </a:xfrm>
            <a:custGeom>
              <a:avLst/>
              <a:gdLst/>
              <a:ahLst/>
              <a:cxnLst/>
              <a:rect l="0" t="0" r="0" b="0"/>
              <a:pathLst>
                <a:path w="174127" h="171451">
                  <a:moveTo>
                    <a:pt x="136026" y="0"/>
                  </a:moveTo>
                  <a:lnTo>
                    <a:pt x="90266" y="5057"/>
                  </a:lnTo>
                  <a:lnTo>
                    <a:pt x="65435" y="13257"/>
                  </a:lnTo>
                  <a:lnTo>
                    <a:pt x="24033" y="46548"/>
                  </a:lnTo>
                  <a:lnTo>
                    <a:pt x="1837" y="72813"/>
                  </a:lnTo>
                  <a:lnTo>
                    <a:pt x="0" y="79234"/>
                  </a:lnTo>
                  <a:lnTo>
                    <a:pt x="781" y="92012"/>
                  </a:lnTo>
                  <a:lnTo>
                    <a:pt x="12227" y="116163"/>
                  </a:lnTo>
                  <a:lnTo>
                    <a:pt x="23149" y="128533"/>
                  </a:lnTo>
                  <a:lnTo>
                    <a:pt x="49665" y="144269"/>
                  </a:lnTo>
                  <a:lnTo>
                    <a:pt x="91035" y="159517"/>
                  </a:lnTo>
                  <a:lnTo>
                    <a:pt x="174126" y="1714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5" name="SMARTInkShape-5302"/>
            <p:cNvSpPr/>
            <p:nvPr/>
          </p:nvSpPr>
          <p:spPr>
            <a:xfrm>
              <a:off x="9324975" y="6048375"/>
              <a:ext cx="85726" cy="9526"/>
            </a:xfrm>
            <a:custGeom>
              <a:avLst/>
              <a:gdLst/>
              <a:ahLst/>
              <a:cxnLst/>
              <a:rect l="0" t="0" r="0" b="0"/>
              <a:pathLst>
                <a:path w="85726" h="9526">
                  <a:moveTo>
                    <a:pt x="0" y="0"/>
                  </a:moveTo>
                  <a:lnTo>
                    <a:pt x="19169" y="1058"/>
                  </a:lnTo>
                  <a:lnTo>
                    <a:pt x="65405" y="8642"/>
                  </a:lnTo>
                  <a:lnTo>
                    <a:pt x="85725"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6" name="SMARTInkShape-5303"/>
            <p:cNvSpPr/>
            <p:nvPr/>
          </p:nvSpPr>
          <p:spPr>
            <a:xfrm>
              <a:off x="9048750" y="5991225"/>
              <a:ext cx="28576" cy="161926"/>
            </a:xfrm>
            <a:custGeom>
              <a:avLst/>
              <a:gdLst/>
              <a:ahLst/>
              <a:cxnLst/>
              <a:rect l="0" t="0" r="0" b="0"/>
              <a:pathLst>
                <a:path w="28576" h="161926">
                  <a:moveTo>
                    <a:pt x="0" y="0"/>
                  </a:moveTo>
                  <a:lnTo>
                    <a:pt x="5057" y="5057"/>
                  </a:lnTo>
                  <a:lnTo>
                    <a:pt x="7540" y="10361"/>
                  </a:lnTo>
                  <a:lnTo>
                    <a:pt x="15810" y="48323"/>
                  </a:lnTo>
                  <a:lnTo>
                    <a:pt x="18090" y="84756"/>
                  </a:lnTo>
                  <a:lnTo>
                    <a:pt x="19824" y="125419"/>
                  </a:lnTo>
                  <a:lnTo>
                    <a:pt x="28575" y="1619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7" name="SMARTInkShape-5304"/>
            <p:cNvSpPr/>
            <p:nvPr/>
          </p:nvSpPr>
          <p:spPr>
            <a:xfrm>
              <a:off x="8717413" y="5869508"/>
              <a:ext cx="226563" cy="755946"/>
            </a:xfrm>
            <a:custGeom>
              <a:avLst/>
              <a:gdLst/>
              <a:ahLst/>
              <a:cxnLst/>
              <a:rect l="0" t="0" r="0" b="0"/>
              <a:pathLst>
                <a:path w="226563" h="755946">
                  <a:moveTo>
                    <a:pt x="121787" y="26467"/>
                  </a:moveTo>
                  <a:lnTo>
                    <a:pt x="100329" y="5009"/>
                  </a:lnTo>
                  <a:lnTo>
                    <a:pt x="90731" y="1055"/>
                  </a:lnTo>
                  <a:lnTo>
                    <a:pt x="85208" y="0"/>
                  </a:lnTo>
                  <a:lnTo>
                    <a:pt x="81526" y="356"/>
                  </a:lnTo>
                  <a:lnTo>
                    <a:pt x="79072" y="1651"/>
                  </a:lnTo>
                  <a:lnTo>
                    <a:pt x="77435" y="3573"/>
                  </a:lnTo>
                  <a:lnTo>
                    <a:pt x="75132" y="16391"/>
                  </a:lnTo>
                  <a:lnTo>
                    <a:pt x="84651" y="56224"/>
                  </a:lnTo>
                  <a:lnTo>
                    <a:pt x="90676" y="86790"/>
                  </a:lnTo>
                  <a:lnTo>
                    <a:pt x="92461" y="125479"/>
                  </a:lnTo>
                  <a:lnTo>
                    <a:pt x="95811" y="170457"/>
                  </a:lnTo>
                  <a:lnTo>
                    <a:pt x="100717" y="202646"/>
                  </a:lnTo>
                  <a:lnTo>
                    <a:pt x="106425" y="238118"/>
                  </a:lnTo>
                  <a:lnTo>
                    <a:pt x="109668" y="272230"/>
                  </a:lnTo>
                  <a:lnTo>
                    <a:pt x="112167" y="306086"/>
                  </a:lnTo>
                  <a:lnTo>
                    <a:pt x="116806" y="342300"/>
                  </a:lnTo>
                  <a:lnTo>
                    <a:pt x="119573" y="376740"/>
                  </a:lnTo>
                  <a:lnTo>
                    <a:pt x="121861" y="409685"/>
                  </a:lnTo>
                  <a:lnTo>
                    <a:pt x="126407" y="441966"/>
                  </a:lnTo>
                  <a:lnTo>
                    <a:pt x="129132" y="476776"/>
                  </a:lnTo>
                  <a:lnTo>
                    <a:pt x="130343" y="512354"/>
                  </a:lnTo>
                  <a:lnTo>
                    <a:pt x="130881" y="545806"/>
                  </a:lnTo>
                  <a:lnTo>
                    <a:pt x="128298" y="578312"/>
                  </a:lnTo>
                  <a:lnTo>
                    <a:pt x="120894" y="623541"/>
                  </a:lnTo>
                  <a:lnTo>
                    <a:pt x="111998" y="660931"/>
                  </a:lnTo>
                  <a:lnTo>
                    <a:pt x="99510" y="702009"/>
                  </a:lnTo>
                  <a:lnTo>
                    <a:pt x="95079" y="726044"/>
                  </a:lnTo>
                  <a:lnTo>
                    <a:pt x="85574" y="739909"/>
                  </a:lnTo>
                  <a:lnTo>
                    <a:pt x="68019" y="753971"/>
                  </a:lnTo>
                  <a:lnTo>
                    <a:pt x="63717" y="755945"/>
                  </a:lnTo>
                  <a:lnTo>
                    <a:pt x="53292" y="755316"/>
                  </a:lnTo>
                  <a:lnTo>
                    <a:pt x="47548" y="753666"/>
                  </a:lnTo>
                  <a:lnTo>
                    <a:pt x="35522" y="743366"/>
                  </a:lnTo>
                  <a:lnTo>
                    <a:pt x="15612" y="715940"/>
                  </a:lnTo>
                  <a:lnTo>
                    <a:pt x="4838" y="691484"/>
                  </a:lnTo>
                  <a:lnTo>
                    <a:pt x="0" y="659072"/>
                  </a:lnTo>
                  <a:lnTo>
                    <a:pt x="4910" y="617798"/>
                  </a:lnTo>
                  <a:lnTo>
                    <a:pt x="8840" y="587615"/>
                  </a:lnTo>
                  <a:lnTo>
                    <a:pt x="25237" y="542849"/>
                  </a:lnTo>
                  <a:lnTo>
                    <a:pt x="44037" y="503118"/>
                  </a:lnTo>
                  <a:lnTo>
                    <a:pt x="68133" y="463638"/>
                  </a:lnTo>
                  <a:lnTo>
                    <a:pt x="93276" y="421816"/>
                  </a:lnTo>
                  <a:lnTo>
                    <a:pt x="124971" y="378273"/>
                  </a:lnTo>
                  <a:lnTo>
                    <a:pt x="161769" y="331186"/>
                  </a:lnTo>
                  <a:lnTo>
                    <a:pt x="189696" y="302872"/>
                  </a:lnTo>
                  <a:lnTo>
                    <a:pt x="204957" y="294445"/>
                  </a:lnTo>
                  <a:lnTo>
                    <a:pt x="216578" y="293201"/>
                  </a:lnTo>
                  <a:lnTo>
                    <a:pt x="226562" y="33126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8" name="SMARTInkShape-5305"/>
            <p:cNvSpPr/>
            <p:nvPr/>
          </p:nvSpPr>
          <p:spPr>
            <a:xfrm>
              <a:off x="9841336" y="5744002"/>
              <a:ext cx="89203" cy="104349"/>
            </a:xfrm>
            <a:custGeom>
              <a:avLst/>
              <a:gdLst/>
              <a:ahLst/>
              <a:cxnLst/>
              <a:rect l="0" t="0" r="0" b="0"/>
              <a:pathLst>
                <a:path w="89203" h="104349">
                  <a:moveTo>
                    <a:pt x="83714" y="18623"/>
                  </a:moveTo>
                  <a:lnTo>
                    <a:pt x="83714" y="13567"/>
                  </a:lnTo>
                  <a:lnTo>
                    <a:pt x="84772" y="12077"/>
                  </a:lnTo>
                  <a:lnTo>
                    <a:pt x="86537" y="11084"/>
                  </a:lnTo>
                  <a:lnTo>
                    <a:pt x="88771" y="10422"/>
                  </a:lnTo>
                  <a:lnTo>
                    <a:pt x="89202" y="8922"/>
                  </a:lnTo>
                  <a:lnTo>
                    <a:pt x="84646" y="1013"/>
                  </a:lnTo>
                  <a:lnTo>
                    <a:pt x="73876" y="0"/>
                  </a:lnTo>
                  <a:lnTo>
                    <a:pt x="57281" y="4756"/>
                  </a:lnTo>
                  <a:lnTo>
                    <a:pt x="28324" y="21975"/>
                  </a:lnTo>
                  <a:lnTo>
                    <a:pt x="19232" y="31049"/>
                  </a:lnTo>
                  <a:lnTo>
                    <a:pt x="2511" y="59222"/>
                  </a:lnTo>
                  <a:lnTo>
                    <a:pt x="0" y="67711"/>
                  </a:lnTo>
                  <a:lnTo>
                    <a:pt x="387" y="71457"/>
                  </a:lnTo>
                  <a:lnTo>
                    <a:pt x="3641" y="78441"/>
                  </a:lnTo>
                  <a:lnTo>
                    <a:pt x="21535" y="88323"/>
                  </a:lnTo>
                  <a:lnTo>
                    <a:pt x="64664" y="10434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99" name="SMARTInkShape-5306"/>
            <p:cNvSpPr/>
            <p:nvPr/>
          </p:nvSpPr>
          <p:spPr>
            <a:xfrm>
              <a:off x="7910504" y="5973376"/>
              <a:ext cx="414347" cy="169375"/>
            </a:xfrm>
            <a:custGeom>
              <a:avLst/>
              <a:gdLst/>
              <a:ahLst/>
              <a:cxnLst/>
              <a:rect l="0" t="0" r="0" b="0"/>
              <a:pathLst>
                <a:path w="414347" h="169375">
                  <a:moveTo>
                    <a:pt x="4771" y="65474"/>
                  </a:moveTo>
                  <a:lnTo>
                    <a:pt x="24173" y="83817"/>
                  </a:lnTo>
                  <a:lnTo>
                    <a:pt x="45047" y="97550"/>
                  </a:lnTo>
                  <a:lnTo>
                    <a:pt x="48555" y="98499"/>
                  </a:lnTo>
                  <a:lnTo>
                    <a:pt x="51953" y="98074"/>
                  </a:lnTo>
                  <a:lnTo>
                    <a:pt x="58548" y="94780"/>
                  </a:lnTo>
                  <a:lnTo>
                    <a:pt x="65008" y="89788"/>
                  </a:lnTo>
                  <a:lnTo>
                    <a:pt x="68584" y="78396"/>
                  </a:lnTo>
                  <a:lnTo>
                    <a:pt x="71233" y="64868"/>
                  </a:lnTo>
                  <a:lnTo>
                    <a:pt x="77615" y="49184"/>
                  </a:lnTo>
                  <a:lnTo>
                    <a:pt x="79480" y="33891"/>
                  </a:lnTo>
                  <a:lnTo>
                    <a:pt x="75472" y="12490"/>
                  </a:lnTo>
                  <a:lnTo>
                    <a:pt x="72014" y="7926"/>
                  </a:lnTo>
                  <a:lnTo>
                    <a:pt x="62526" y="2856"/>
                  </a:lnTo>
                  <a:lnTo>
                    <a:pt x="50341" y="0"/>
                  </a:lnTo>
                  <a:lnTo>
                    <a:pt x="34971" y="4211"/>
                  </a:lnTo>
                  <a:lnTo>
                    <a:pt x="17012" y="17220"/>
                  </a:lnTo>
                  <a:lnTo>
                    <a:pt x="10211" y="28505"/>
                  </a:lnTo>
                  <a:lnTo>
                    <a:pt x="0" y="65819"/>
                  </a:lnTo>
                  <a:lnTo>
                    <a:pt x="1945" y="80091"/>
                  </a:lnTo>
                  <a:lnTo>
                    <a:pt x="9160" y="90668"/>
                  </a:lnTo>
                  <a:lnTo>
                    <a:pt x="46079" y="120342"/>
                  </a:lnTo>
                  <a:lnTo>
                    <a:pt x="54534" y="124277"/>
                  </a:lnTo>
                  <a:lnTo>
                    <a:pt x="69575" y="125828"/>
                  </a:lnTo>
                  <a:lnTo>
                    <a:pt x="96476" y="118200"/>
                  </a:lnTo>
                  <a:lnTo>
                    <a:pt x="115786" y="99441"/>
                  </a:lnTo>
                  <a:lnTo>
                    <a:pt x="142453" y="52457"/>
                  </a:lnTo>
                  <a:lnTo>
                    <a:pt x="147190" y="46953"/>
                  </a:lnTo>
                  <a:lnTo>
                    <a:pt x="152567" y="51638"/>
                  </a:lnTo>
                  <a:lnTo>
                    <a:pt x="174206" y="97891"/>
                  </a:lnTo>
                  <a:lnTo>
                    <a:pt x="202192" y="142180"/>
                  </a:lnTo>
                  <a:lnTo>
                    <a:pt x="229658" y="167297"/>
                  </a:lnTo>
                  <a:lnTo>
                    <a:pt x="234543" y="168937"/>
                  </a:lnTo>
                  <a:lnTo>
                    <a:pt x="237327" y="169374"/>
                  </a:lnTo>
                  <a:lnTo>
                    <a:pt x="240242" y="168608"/>
                  </a:lnTo>
                  <a:lnTo>
                    <a:pt x="246303" y="164933"/>
                  </a:lnTo>
                  <a:lnTo>
                    <a:pt x="248342" y="161413"/>
                  </a:lnTo>
                  <a:lnTo>
                    <a:pt x="251213" y="145289"/>
                  </a:lnTo>
                  <a:lnTo>
                    <a:pt x="255005" y="114754"/>
                  </a:lnTo>
                  <a:lnTo>
                    <a:pt x="269741" y="78858"/>
                  </a:lnTo>
                  <a:lnTo>
                    <a:pt x="271376" y="78631"/>
                  </a:lnTo>
                  <a:lnTo>
                    <a:pt x="276015" y="81199"/>
                  </a:lnTo>
                  <a:lnTo>
                    <a:pt x="293524" y="101987"/>
                  </a:lnTo>
                  <a:lnTo>
                    <a:pt x="304556" y="111335"/>
                  </a:lnTo>
                  <a:lnTo>
                    <a:pt x="340380" y="151684"/>
                  </a:lnTo>
                  <a:lnTo>
                    <a:pt x="364885" y="164590"/>
                  </a:lnTo>
                  <a:lnTo>
                    <a:pt x="376841" y="164912"/>
                  </a:lnTo>
                  <a:lnTo>
                    <a:pt x="382993" y="163516"/>
                  </a:lnTo>
                  <a:lnTo>
                    <a:pt x="387094" y="161527"/>
                  </a:lnTo>
                  <a:lnTo>
                    <a:pt x="389828" y="159143"/>
                  </a:lnTo>
                  <a:lnTo>
                    <a:pt x="393924" y="151556"/>
                  </a:lnTo>
                  <a:lnTo>
                    <a:pt x="401122" y="128374"/>
                  </a:lnTo>
                  <a:lnTo>
                    <a:pt x="414346" y="6547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03" name="SMARTInkShape-Group681"/>
          <p:cNvGrpSpPr/>
          <p:nvPr/>
        </p:nvGrpSpPr>
        <p:grpSpPr>
          <a:xfrm>
            <a:off x="5133975" y="2924175"/>
            <a:ext cx="123826" cy="114301"/>
            <a:chOff x="5133975" y="2924175"/>
            <a:chExt cx="123826" cy="114301"/>
          </a:xfrm>
        </p:grpSpPr>
        <p:sp>
          <p:nvSpPr>
            <p:cNvPr id="2001" name="SMARTInkShape-5307"/>
            <p:cNvSpPr/>
            <p:nvPr/>
          </p:nvSpPr>
          <p:spPr>
            <a:xfrm>
              <a:off x="5133975" y="2924175"/>
              <a:ext cx="123826" cy="114301"/>
            </a:xfrm>
            <a:custGeom>
              <a:avLst/>
              <a:gdLst/>
              <a:ahLst/>
              <a:cxnLst/>
              <a:rect l="0" t="0" r="0" b="0"/>
              <a:pathLst>
                <a:path w="123826" h="114301">
                  <a:moveTo>
                    <a:pt x="0" y="0"/>
                  </a:moveTo>
                  <a:lnTo>
                    <a:pt x="7604" y="8663"/>
                  </a:lnTo>
                  <a:lnTo>
                    <a:pt x="17305" y="22792"/>
                  </a:lnTo>
                  <a:lnTo>
                    <a:pt x="63679" y="58899"/>
                  </a:lnTo>
                  <a:lnTo>
                    <a:pt x="98260" y="83525"/>
                  </a:lnTo>
                  <a:lnTo>
                    <a:pt x="123825"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02" name="SMARTInkShape-5308"/>
            <p:cNvSpPr/>
            <p:nvPr/>
          </p:nvSpPr>
          <p:spPr>
            <a:xfrm>
              <a:off x="5153025" y="2924175"/>
              <a:ext cx="104776" cy="114301"/>
            </a:xfrm>
            <a:custGeom>
              <a:avLst/>
              <a:gdLst/>
              <a:ahLst/>
              <a:cxnLst/>
              <a:rect l="0" t="0" r="0" b="0"/>
              <a:pathLst>
                <a:path w="104776" h="114301">
                  <a:moveTo>
                    <a:pt x="104775" y="0"/>
                  </a:moveTo>
                  <a:lnTo>
                    <a:pt x="96114" y="7605"/>
                  </a:lnTo>
                  <a:lnTo>
                    <a:pt x="74184" y="22390"/>
                  </a:lnTo>
                  <a:lnTo>
                    <a:pt x="40819" y="67805"/>
                  </a:lnTo>
                  <a:lnTo>
                    <a:pt x="0"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004" name="SMARTInkShape-5309"/>
          <p:cNvSpPr/>
          <p:nvPr/>
        </p:nvSpPr>
        <p:spPr>
          <a:xfrm>
            <a:off x="5238750" y="4105275"/>
            <a:ext cx="113898" cy="142876"/>
          </a:xfrm>
          <a:custGeom>
            <a:avLst/>
            <a:gdLst/>
            <a:ahLst/>
            <a:cxnLst/>
            <a:rect l="0" t="0" r="0" b="0"/>
            <a:pathLst>
              <a:path w="113898" h="142876">
                <a:moveTo>
                  <a:pt x="0" y="0"/>
                </a:moveTo>
                <a:lnTo>
                  <a:pt x="20723" y="17900"/>
                </a:lnTo>
                <a:lnTo>
                  <a:pt x="56946" y="44773"/>
                </a:lnTo>
                <a:lnTo>
                  <a:pt x="63409" y="47416"/>
                </a:lnTo>
                <a:lnTo>
                  <a:pt x="69810" y="52118"/>
                </a:lnTo>
                <a:lnTo>
                  <a:pt x="72999" y="52737"/>
                </a:lnTo>
                <a:lnTo>
                  <a:pt x="76182" y="52091"/>
                </a:lnTo>
                <a:lnTo>
                  <a:pt x="83840" y="48507"/>
                </a:lnTo>
                <a:lnTo>
                  <a:pt x="90223" y="42830"/>
                </a:lnTo>
                <a:lnTo>
                  <a:pt x="93016" y="37380"/>
                </a:lnTo>
                <a:lnTo>
                  <a:pt x="93761" y="34445"/>
                </a:lnTo>
                <a:lnTo>
                  <a:pt x="102593" y="18987"/>
                </a:lnTo>
                <a:lnTo>
                  <a:pt x="104344" y="11394"/>
                </a:lnTo>
                <a:lnTo>
                  <a:pt x="105546" y="10771"/>
                </a:lnTo>
                <a:lnTo>
                  <a:pt x="112938" y="9689"/>
                </a:lnTo>
                <a:lnTo>
                  <a:pt x="113392" y="10693"/>
                </a:lnTo>
                <a:lnTo>
                  <a:pt x="113897" y="14630"/>
                </a:lnTo>
                <a:lnTo>
                  <a:pt x="112973" y="16103"/>
                </a:lnTo>
                <a:lnTo>
                  <a:pt x="111299" y="17086"/>
                </a:lnTo>
                <a:lnTo>
                  <a:pt x="109124" y="17740"/>
                </a:lnTo>
                <a:lnTo>
                  <a:pt x="101007" y="28775"/>
                </a:lnTo>
                <a:lnTo>
                  <a:pt x="90699" y="55595"/>
                </a:lnTo>
                <a:lnTo>
                  <a:pt x="48749" y="102016"/>
                </a:lnTo>
                <a:lnTo>
                  <a:pt x="9525"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007" name="SMARTInkShape-Group683"/>
          <p:cNvGrpSpPr/>
          <p:nvPr/>
        </p:nvGrpSpPr>
        <p:grpSpPr>
          <a:xfrm>
            <a:off x="4314825" y="2324100"/>
            <a:ext cx="9526" cy="9526"/>
            <a:chOff x="4314825" y="2324100"/>
            <a:chExt cx="9526" cy="9526"/>
          </a:xfrm>
        </p:grpSpPr>
        <p:sp>
          <p:nvSpPr>
            <p:cNvPr id="2005" name="SMARTInkShape-5310"/>
            <p:cNvSpPr/>
            <p:nvPr/>
          </p:nvSpPr>
          <p:spPr>
            <a:xfrm>
              <a:off x="4314825" y="2324100"/>
              <a:ext cx="9526" cy="9526"/>
            </a:xfrm>
            <a:custGeom>
              <a:avLst/>
              <a:gdLst/>
              <a:ahLst/>
              <a:cxnLst/>
              <a:rect l="0" t="0" r="0" b="0"/>
              <a:pathLst>
                <a:path w="9526" h="9526">
                  <a:moveTo>
                    <a:pt x="9525" y="9525"/>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06" name="SMARTInkShape-5311"/>
            <p:cNvSpPr/>
            <p:nvPr/>
          </p:nvSpPr>
          <p:spPr>
            <a:xfrm>
              <a:off x="4316043" y="2324103"/>
              <a:ext cx="8308" cy="9523"/>
            </a:xfrm>
            <a:custGeom>
              <a:avLst/>
              <a:gdLst/>
              <a:ahLst/>
              <a:cxnLst/>
              <a:rect l="0" t="0" r="0" b="0"/>
              <a:pathLst>
                <a:path w="8308" h="9523">
                  <a:moveTo>
                    <a:pt x="8307" y="9522"/>
                  </a:moveTo>
                  <a:lnTo>
                    <a:pt x="8307" y="4466"/>
                  </a:lnTo>
                  <a:lnTo>
                    <a:pt x="7249" y="2976"/>
                  </a:lnTo>
                  <a:lnTo>
                    <a:pt x="5485" y="1983"/>
                  </a:lnTo>
                  <a:lnTo>
                    <a:pt x="106" y="389"/>
                  </a:lnTo>
                  <a:lnTo>
                    <a:pt x="7099" y="8232"/>
                  </a:lnTo>
                  <a:lnTo>
                    <a:pt x="0" y="1208"/>
                  </a:lnTo>
                  <a:lnTo>
                    <a:pt x="652" y="804"/>
                  </a:lnTo>
                  <a:lnTo>
                    <a:pt x="7090" y="103"/>
                  </a:lnTo>
                  <a:lnTo>
                    <a:pt x="7766" y="2866"/>
                  </a:lnTo>
                  <a:lnTo>
                    <a:pt x="8298" y="9407"/>
                  </a:lnTo>
                  <a:lnTo>
                    <a:pt x="8307"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008" name="SMARTInkShape-5312"/>
          <p:cNvSpPr/>
          <p:nvPr/>
        </p:nvSpPr>
        <p:spPr>
          <a:xfrm>
            <a:off x="1466850" y="3105150"/>
            <a:ext cx="126999" cy="15014"/>
          </a:xfrm>
          <a:custGeom>
            <a:avLst/>
            <a:gdLst/>
            <a:ahLst/>
            <a:cxnLst/>
            <a:rect l="0" t="0" r="0" b="0"/>
            <a:pathLst>
              <a:path w="126999" h="15014">
                <a:moveTo>
                  <a:pt x="47625" y="9525"/>
                </a:moveTo>
                <a:lnTo>
                  <a:pt x="53113" y="9525"/>
                </a:lnTo>
                <a:lnTo>
                  <a:pt x="47707" y="9525"/>
                </a:lnTo>
                <a:lnTo>
                  <a:pt x="47641" y="15013"/>
                </a:lnTo>
                <a:lnTo>
                  <a:pt x="47626" y="9801"/>
                </a:lnTo>
                <a:lnTo>
                  <a:pt x="87398" y="4493"/>
                </a:lnTo>
                <a:lnTo>
                  <a:pt x="119852" y="1331"/>
                </a:lnTo>
                <a:lnTo>
                  <a:pt x="125410" y="1946"/>
                </a:lnTo>
                <a:lnTo>
                  <a:pt x="126998" y="3414"/>
                </a:lnTo>
                <a:lnTo>
                  <a:pt x="125940" y="5451"/>
                </a:lnTo>
                <a:lnTo>
                  <a:pt x="116298" y="7714"/>
                </a:lnTo>
                <a:lnTo>
                  <a:pt x="74125" y="9167"/>
                </a:lnTo>
                <a:lnTo>
                  <a:pt x="38100" y="9525"/>
                </a:lnTo>
                <a:lnTo>
                  <a:pt x="47622" y="9525"/>
                </a:lnTo>
                <a:lnTo>
                  <a:pt x="19445" y="9525"/>
                </a:lnTo>
                <a:lnTo>
                  <a:pt x="27286" y="9525"/>
                </a:lnTo>
                <a:lnTo>
                  <a:pt x="9525" y="9525"/>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019" name="SMARTInkShape-Group685"/>
          <p:cNvGrpSpPr/>
          <p:nvPr/>
        </p:nvGrpSpPr>
        <p:grpSpPr>
          <a:xfrm>
            <a:off x="2495550" y="2914650"/>
            <a:ext cx="1866901" cy="1200151"/>
            <a:chOff x="2495550" y="2914650"/>
            <a:chExt cx="1866901" cy="1200151"/>
          </a:xfrm>
        </p:grpSpPr>
        <p:sp>
          <p:nvSpPr>
            <p:cNvPr id="2009" name="SMARTInkShape-5313"/>
            <p:cNvSpPr/>
            <p:nvPr/>
          </p:nvSpPr>
          <p:spPr>
            <a:xfrm>
              <a:off x="4238625" y="3886200"/>
              <a:ext cx="95251" cy="95251"/>
            </a:xfrm>
            <a:custGeom>
              <a:avLst/>
              <a:gdLst/>
              <a:ahLst/>
              <a:cxnLst/>
              <a:rect l="0" t="0" r="0" b="0"/>
              <a:pathLst>
                <a:path w="95251" h="95251">
                  <a:moveTo>
                    <a:pt x="95250" y="0"/>
                  </a:moveTo>
                  <a:lnTo>
                    <a:pt x="90194" y="0"/>
                  </a:lnTo>
                  <a:lnTo>
                    <a:pt x="88704" y="2117"/>
                  </a:lnTo>
                  <a:lnTo>
                    <a:pt x="87049" y="10113"/>
                  </a:lnTo>
                  <a:lnTo>
                    <a:pt x="77847" y="20722"/>
                  </a:lnTo>
                  <a:lnTo>
                    <a:pt x="45784" y="52580"/>
                  </a:lnTo>
                  <a:lnTo>
                    <a:pt x="25207" y="74846"/>
                  </a:lnTo>
                  <a:lnTo>
                    <a:pt x="0"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0" name="SMARTInkShape-5314"/>
            <p:cNvSpPr/>
            <p:nvPr/>
          </p:nvSpPr>
          <p:spPr>
            <a:xfrm>
              <a:off x="4057650" y="3638550"/>
              <a:ext cx="276226" cy="390526"/>
            </a:xfrm>
            <a:custGeom>
              <a:avLst/>
              <a:gdLst/>
              <a:ahLst/>
              <a:cxnLst/>
              <a:rect l="0" t="0" r="0" b="0"/>
              <a:pathLst>
                <a:path w="276226" h="390526">
                  <a:moveTo>
                    <a:pt x="276225" y="0"/>
                  </a:moveTo>
                  <a:lnTo>
                    <a:pt x="271169" y="0"/>
                  </a:lnTo>
                  <a:lnTo>
                    <a:pt x="269679" y="1058"/>
                  </a:lnTo>
                  <a:lnTo>
                    <a:pt x="268686" y="2822"/>
                  </a:lnTo>
                  <a:lnTo>
                    <a:pt x="268024" y="5056"/>
                  </a:lnTo>
                  <a:lnTo>
                    <a:pt x="237093" y="49371"/>
                  </a:lnTo>
                  <a:lnTo>
                    <a:pt x="202757" y="94567"/>
                  </a:lnTo>
                  <a:lnTo>
                    <a:pt x="178393" y="140829"/>
                  </a:lnTo>
                  <a:lnTo>
                    <a:pt x="163982" y="164141"/>
                  </a:lnTo>
                  <a:lnTo>
                    <a:pt x="150187" y="188334"/>
                  </a:lnTo>
                  <a:lnTo>
                    <a:pt x="116928" y="235949"/>
                  </a:lnTo>
                  <a:lnTo>
                    <a:pt x="87942" y="278856"/>
                  </a:lnTo>
                  <a:lnTo>
                    <a:pt x="78243" y="296444"/>
                  </a:lnTo>
                  <a:lnTo>
                    <a:pt x="47228" y="337998"/>
                  </a:lnTo>
                  <a:lnTo>
                    <a:pt x="24695" y="370272"/>
                  </a:lnTo>
                  <a:lnTo>
                    <a:pt x="0" y="390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1" name="SMARTInkShape-5315"/>
            <p:cNvSpPr/>
            <p:nvPr/>
          </p:nvSpPr>
          <p:spPr>
            <a:xfrm>
              <a:off x="3838575" y="3257550"/>
              <a:ext cx="523876" cy="800101"/>
            </a:xfrm>
            <a:custGeom>
              <a:avLst/>
              <a:gdLst/>
              <a:ahLst/>
              <a:cxnLst/>
              <a:rect l="0" t="0" r="0" b="0"/>
              <a:pathLst>
                <a:path w="523876" h="800101">
                  <a:moveTo>
                    <a:pt x="523875" y="0"/>
                  </a:moveTo>
                  <a:lnTo>
                    <a:pt x="513762" y="10113"/>
                  </a:lnTo>
                  <a:lnTo>
                    <a:pt x="491382" y="52131"/>
                  </a:lnTo>
                  <a:lnTo>
                    <a:pt x="465334" y="96052"/>
                  </a:lnTo>
                  <a:lnTo>
                    <a:pt x="437549" y="135442"/>
                  </a:lnTo>
                  <a:lnTo>
                    <a:pt x="431399" y="144269"/>
                  </a:lnTo>
                  <a:lnTo>
                    <a:pt x="392406" y="171863"/>
                  </a:lnTo>
                  <a:lnTo>
                    <a:pt x="360861" y="205204"/>
                  </a:lnTo>
                  <a:lnTo>
                    <a:pt x="331239" y="247850"/>
                  </a:lnTo>
                  <a:lnTo>
                    <a:pt x="302183" y="293120"/>
                  </a:lnTo>
                  <a:lnTo>
                    <a:pt x="271240" y="338006"/>
                  </a:lnTo>
                  <a:lnTo>
                    <a:pt x="246173" y="375081"/>
                  </a:lnTo>
                  <a:lnTo>
                    <a:pt x="223694" y="412878"/>
                  </a:lnTo>
                  <a:lnTo>
                    <a:pt x="197135" y="457029"/>
                  </a:lnTo>
                  <a:lnTo>
                    <a:pt x="176826" y="493015"/>
                  </a:lnTo>
                  <a:lnTo>
                    <a:pt x="152229" y="530489"/>
                  </a:lnTo>
                  <a:lnTo>
                    <a:pt x="131065" y="567345"/>
                  </a:lnTo>
                  <a:lnTo>
                    <a:pt x="104951" y="608780"/>
                  </a:lnTo>
                  <a:lnTo>
                    <a:pt x="79410" y="652594"/>
                  </a:lnTo>
                  <a:lnTo>
                    <a:pt x="60528" y="694410"/>
                  </a:lnTo>
                  <a:lnTo>
                    <a:pt x="31359" y="737773"/>
                  </a:lnTo>
                  <a:lnTo>
                    <a:pt x="13877" y="765838"/>
                  </a:lnTo>
                  <a:lnTo>
                    <a:pt x="0" y="800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2" name="SMARTInkShape-5316"/>
            <p:cNvSpPr/>
            <p:nvPr/>
          </p:nvSpPr>
          <p:spPr>
            <a:xfrm>
              <a:off x="3629025" y="2962275"/>
              <a:ext cx="609601" cy="1114426"/>
            </a:xfrm>
            <a:custGeom>
              <a:avLst/>
              <a:gdLst/>
              <a:ahLst/>
              <a:cxnLst/>
              <a:rect l="0" t="0" r="0" b="0"/>
              <a:pathLst>
                <a:path w="609601" h="1114426">
                  <a:moveTo>
                    <a:pt x="609600" y="0"/>
                  </a:moveTo>
                  <a:lnTo>
                    <a:pt x="582154" y="41636"/>
                  </a:lnTo>
                  <a:lnTo>
                    <a:pt x="559178" y="87359"/>
                  </a:lnTo>
                  <a:lnTo>
                    <a:pt x="535436" y="133565"/>
                  </a:lnTo>
                  <a:lnTo>
                    <a:pt x="521102" y="171492"/>
                  </a:lnTo>
                  <a:lnTo>
                    <a:pt x="500475" y="216105"/>
                  </a:lnTo>
                  <a:lnTo>
                    <a:pt x="476018" y="256588"/>
                  </a:lnTo>
                  <a:lnTo>
                    <a:pt x="459954" y="288398"/>
                  </a:lnTo>
                  <a:lnTo>
                    <a:pt x="445669" y="324635"/>
                  </a:lnTo>
                  <a:lnTo>
                    <a:pt x="421879" y="369749"/>
                  </a:lnTo>
                  <a:lnTo>
                    <a:pt x="403108" y="404595"/>
                  </a:lnTo>
                  <a:lnTo>
                    <a:pt x="358858" y="441731"/>
                  </a:lnTo>
                  <a:lnTo>
                    <a:pt x="324110" y="479545"/>
                  </a:lnTo>
                  <a:lnTo>
                    <a:pt x="300408" y="517561"/>
                  </a:lnTo>
                  <a:lnTo>
                    <a:pt x="279980" y="555635"/>
                  </a:lnTo>
                  <a:lnTo>
                    <a:pt x="260522" y="593728"/>
                  </a:lnTo>
                  <a:lnTo>
                    <a:pt x="241351" y="631826"/>
                  </a:lnTo>
                  <a:lnTo>
                    <a:pt x="215910" y="676079"/>
                  </a:lnTo>
                  <a:lnTo>
                    <a:pt x="196853" y="712083"/>
                  </a:lnTo>
                  <a:lnTo>
                    <a:pt x="174273" y="759352"/>
                  </a:lnTo>
                  <a:lnTo>
                    <a:pt x="154251" y="804633"/>
                  </a:lnTo>
                  <a:lnTo>
                    <a:pt x="136133" y="841777"/>
                  </a:lnTo>
                  <a:lnTo>
                    <a:pt x="112106" y="884650"/>
                  </a:lnTo>
                  <a:lnTo>
                    <a:pt x="93249" y="926515"/>
                  </a:lnTo>
                  <a:lnTo>
                    <a:pt x="74511" y="970180"/>
                  </a:lnTo>
                  <a:lnTo>
                    <a:pt x="49807" y="1016172"/>
                  </a:lnTo>
                  <a:lnTo>
                    <a:pt x="30979" y="1059192"/>
                  </a:lnTo>
                  <a:lnTo>
                    <a:pt x="0" y="1114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3" name="SMARTInkShape-5317"/>
            <p:cNvSpPr/>
            <p:nvPr/>
          </p:nvSpPr>
          <p:spPr>
            <a:xfrm>
              <a:off x="3352800" y="3067050"/>
              <a:ext cx="504826" cy="1047751"/>
            </a:xfrm>
            <a:custGeom>
              <a:avLst/>
              <a:gdLst/>
              <a:ahLst/>
              <a:cxnLst/>
              <a:rect l="0" t="0" r="0" b="0"/>
              <a:pathLst>
                <a:path w="504826" h="1047751">
                  <a:moveTo>
                    <a:pt x="504825" y="0"/>
                  </a:moveTo>
                  <a:lnTo>
                    <a:pt x="504825" y="5057"/>
                  </a:lnTo>
                  <a:lnTo>
                    <a:pt x="476564" y="50381"/>
                  </a:lnTo>
                  <a:lnTo>
                    <a:pt x="460115" y="86542"/>
                  </a:lnTo>
                  <a:lnTo>
                    <a:pt x="445716" y="124067"/>
                  </a:lnTo>
                  <a:lnTo>
                    <a:pt x="430867" y="161997"/>
                  </a:lnTo>
                  <a:lnTo>
                    <a:pt x="416942" y="200046"/>
                  </a:lnTo>
                  <a:lnTo>
                    <a:pt x="399411" y="238131"/>
                  </a:lnTo>
                  <a:lnTo>
                    <a:pt x="380811" y="279049"/>
                  </a:lnTo>
                  <a:lnTo>
                    <a:pt x="374524" y="293983"/>
                  </a:lnTo>
                  <a:lnTo>
                    <a:pt x="335337" y="335226"/>
                  </a:lnTo>
                  <a:lnTo>
                    <a:pt x="303735" y="379314"/>
                  </a:lnTo>
                  <a:lnTo>
                    <a:pt x="280966" y="420835"/>
                  </a:lnTo>
                  <a:lnTo>
                    <a:pt x="260814" y="465005"/>
                  </a:lnTo>
                  <a:lnTo>
                    <a:pt x="236381" y="511606"/>
                  </a:lnTo>
                  <a:lnTo>
                    <a:pt x="219146" y="553871"/>
                  </a:lnTo>
                  <a:lnTo>
                    <a:pt x="197224" y="598262"/>
                  </a:lnTo>
                  <a:lnTo>
                    <a:pt x="175677" y="639872"/>
                  </a:lnTo>
                  <a:lnTo>
                    <a:pt x="160943" y="679012"/>
                  </a:lnTo>
                  <a:lnTo>
                    <a:pt x="144818" y="717420"/>
                  </a:lnTo>
                  <a:lnTo>
                    <a:pt x="131692" y="755611"/>
                  </a:lnTo>
                  <a:lnTo>
                    <a:pt x="116043" y="793739"/>
                  </a:lnTo>
                  <a:lnTo>
                    <a:pt x="92851" y="836943"/>
                  </a:lnTo>
                  <a:lnTo>
                    <a:pt x="74158" y="876052"/>
                  </a:lnTo>
                  <a:lnTo>
                    <a:pt x="55453" y="914351"/>
                  </a:lnTo>
                  <a:lnTo>
                    <a:pt x="38295" y="959196"/>
                  </a:lnTo>
                  <a:lnTo>
                    <a:pt x="22251" y="999948"/>
                  </a:lnTo>
                  <a:lnTo>
                    <a:pt x="0" y="10477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4" name="SMARTInkShape-5318"/>
            <p:cNvSpPr/>
            <p:nvPr/>
          </p:nvSpPr>
          <p:spPr>
            <a:xfrm>
              <a:off x="3895725" y="2914650"/>
              <a:ext cx="9526" cy="38101"/>
            </a:xfrm>
            <a:custGeom>
              <a:avLst/>
              <a:gdLst/>
              <a:ahLst/>
              <a:cxnLst/>
              <a:rect l="0" t="0" r="0" b="0"/>
              <a:pathLst>
                <a:path w="9526" h="38101">
                  <a:moveTo>
                    <a:pt x="9525" y="0"/>
                  </a:moveTo>
                  <a:lnTo>
                    <a:pt x="9525" y="13257"/>
                  </a:lnTo>
                  <a:lnTo>
                    <a:pt x="0" y="38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5" name="SMARTInkShape-5319"/>
            <p:cNvSpPr/>
            <p:nvPr/>
          </p:nvSpPr>
          <p:spPr>
            <a:xfrm>
              <a:off x="3095625" y="3000375"/>
              <a:ext cx="447676" cy="914401"/>
            </a:xfrm>
            <a:custGeom>
              <a:avLst/>
              <a:gdLst/>
              <a:ahLst/>
              <a:cxnLst/>
              <a:rect l="0" t="0" r="0" b="0"/>
              <a:pathLst>
                <a:path w="447676" h="914401">
                  <a:moveTo>
                    <a:pt x="447675" y="0"/>
                  </a:moveTo>
                  <a:lnTo>
                    <a:pt x="442619" y="5057"/>
                  </a:lnTo>
                  <a:lnTo>
                    <a:pt x="430370" y="44547"/>
                  </a:lnTo>
                  <a:lnTo>
                    <a:pt x="411488" y="85117"/>
                  </a:lnTo>
                  <a:lnTo>
                    <a:pt x="392196" y="123705"/>
                  </a:lnTo>
                  <a:lnTo>
                    <a:pt x="375607" y="162959"/>
                  </a:lnTo>
                  <a:lnTo>
                    <a:pt x="359317" y="210381"/>
                  </a:lnTo>
                  <a:lnTo>
                    <a:pt x="336030" y="255458"/>
                  </a:lnTo>
                  <a:lnTo>
                    <a:pt x="317593" y="302540"/>
                  </a:lnTo>
                  <a:lnTo>
                    <a:pt x="297488" y="349783"/>
                  </a:lnTo>
                  <a:lnTo>
                    <a:pt x="277956" y="395060"/>
                  </a:lnTo>
                  <a:lnTo>
                    <a:pt x="254769" y="416882"/>
                  </a:lnTo>
                  <a:lnTo>
                    <a:pt x="227531" y="438223"/>
                  </a:lnTo>
                  <a:lnTo>
                    <a:pt x="200296" y="474037"/>
                  </a:lnTo>
                  <a:lnTo>
                    <a:pt x="174953" y="521243"/>
                  </a:lnTo>
                  <a:lnTo>
                    <a:pt x="154385" y="561455"/>
                  </a:lnTo>
                  <a:lnTo>
                    <a:pt x="137544" y="601031"/>
                  </a:lnTo>
                  <a:lnTo>
                    <a:pt x="124027" y="645694"/>
                  </a:lnTo>
                  <a:lnTo>
                    <a:pt x="106108" y="685404"/>
                  </a:lnTo>
                  <a:lnTo>
                    <a:pt x="89790" y="723822"/>
                  </a:lnTo>
                  <a:lnTo>
                    <a:pt x="73554" y="767629"/>
                  </a:lnTo>
                  <a:lnTo>
                    <a:pt x="56366" y="811293"/>
                  </a:lnTo>
                  <a:lnTo>
                    <a:pt x="36652" y="858285"/>
                  </a:lnTo>
                  <a:lnTo>
                    <a:pt x="0" y="9144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6" name="SMARTInkShape-5320"/>
            <p:cNvSpPr/>
            <p:nvPr/>
          </p:nvSpPr>
          <p:spPr>
            <a:xfrm>
              <a:off x="2762250" y="2943225"/>
              <a:ext cx="457201" cy="1047751"/>
            </a:xfrm>
            <a:custGeom>
              <a:avLst/>
              <a:gdLst/>
              <a:ahLst/>
              <a:cxnLst/>
              <a:rect l="0" t="0" r="0" b="0"/>
              <a:pathLst>
                <a:path w="457201" h="1047751">
                  <a:moveTo>
                    <a:pt x="457200" y="0"/>
                  </a:moveTo>
                  <a:lnTo>
                    <a:pt x="452144" y="5057"/>
                  </a:lnTo>
                  <a:lnTo>
                    <a:pt x="449661" y="10361"/>
                  </a:lnTo>
                  <a:lnTo>
                    <a:pt x="439590" y="55169"/>
                  </a:lnTo>
                  <a:lnTo>
                    <a:pt x="430830" y="100347"/>
                  </a:lnTo>
                  <a:lnTo>
                    <a:pt x="410741" y="143755"/>
                  </a:lnTo>
                  <a:lnTo>
                    <a:pt x="398636" y="183077"/>
                  </a:lnTo>
                  <a:lnTo>
                    <a:pt x="385047" y="222331"/>
                  </a:lnTo>
                  <a:lnTo>
                    <a:pt x="380083" y="248615"/>
                  </a:lnTo>
                  <a:lnTo>
                    <a:pt x="359700" y="295402"/>
                  </a:lnTo>
                  <a:lnTo>
                    <a:pt x="335483" y="342917"/>
                  </a:lnTo>
                  <a:lnTo>
                    <a:pt x="317778" y="390527"/>
                  </a:lnTo>
                  <a:lnTo>
                    <a:pt x="301661" y="438150"/>
                  </a:lnTo>
                  <a:lnTo>
                    <a:pt x="281180" y="457200"/>
                  </a:lnTo>
                  <a:lnTo>
                    <a:pt x="256202" y="476250"/>
                  </a:lnTo>
                  <a:lnTo>
                    <a:pt x="222331" y="523875"/>
                  </a:lnTo>
                  <a:lnTo>
                    <a:pt x="200872" y="571500"/>
                  </a:lnTo>
                  <a:lnTo>
                    <a:pt x="183203" y="619125"/>
                  </a:lnTo>
                  <a:lnTo>
                    <a:pt x="160089" y="666750"/>
                  </a:lnTo>
                  <a:lnTo>
                    <a:pt x="143051" y="714375"/>
                  </a:lnTo>
                  <a:lnTo>
                    <a:pt x="120477" y="762000"/>
                  </a:lnTo>
                  <a:lnTo>
                    <a:pt x="102546" y="805745"/>
                  </a:lnTo>
                  <a:lnTo>
                    <a:pt x="87887" y="843753"/>
                  </a:lnTo>
                  <a:lnTo>
                    <a:pt x="68395" y="890097"/>
                  </a:lnTo>
                  <a:lnTo>
                    <a:pt x="51767" y="931354"/>
                  </a:lnTo>
                  <a:lnTo>
                    <a:pt x="31835" y="976379"/>
                  </a:lnTo>
                  <a:lnTo>
                    <a:pt x="0" y="10477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7" name="SMARTInkShape-5321"/>
            <p:cNvSpPr/>
            <p:nvPr/>
          </p:nvSpPr>
          <p:spPr>
            <a:xfrm>
              <a:off x="2495550" y="2952750"/>
              <a:ext cx="400051" cy="904876"/>
            </a:xfrm>
            <a:custGeom>
              <a:avLst/>
              <a:gdLst/>
              <a:ahLst/>
              <a:cxnLst/>
              <a:rect l="0" t="0" r="0" b="0"/>
              <a:pathLst>
                <a:path w="400051" h="904876">
                  <a:moveTo>
                    <a:pt x="400050" y="0"/>
                  </a:moveTo>
                  <a:lnTo>
                    <a:pt x="386793" y="13257"/>
                  </a:lnTo>
                  <a:lnTo>
                    <a:pt x="375598" y="46206"/>
                  </a:lnTo>
                  <a:lnTo>
                    <a:pt x="366645" y="83759"/>
                  </a:lnTo>
                  <a:lnTo>
                    <a:pt x="350177" y="131080"/>
                  </a:lnTo>
                  <a:lnTo>
                    <a:pt x="341036" y="173137"/>
                  </a:lnTo>
                  <a:lnTo>
                    <a:pt x="326779" y="219297"/>
                  </a:lnTo>
                  <a:lnTo>
                    <a:pt x="306061" y="266729"/>
                  </a:lnTo>
                  <a:lnTo>
                    <a:pt x="286334" y="314328"/>
                  </a:lnTo>
                  <a:lnTo>
                    <a:pt x="268894" y="361951"/>
                  </a:lnTo>
                  <a:lnTo>
                    <a:pt x="249651" y="402872"/>
                  </a:lnTo>
                  <a:lnTo>
                    <a:pt x="230289" y="446351"/>
                  </a:lnTo>
                  <a:lnTo>
                    <a:pt x="187502" y="492060"/>
                  </a:lnTo>
                  <a:lnTo>
                    <a:pt x="161646" y="532760"/>
                  </a:lnTo>
                  <a:lnTo>
                    <a:pt x="141527" y="571374"/>
                  </a:lnTo>
                  <a:lnTo>
                    <a:pt x="120815" y="610633"/>
                  </a:lnTo>
                  <a:lnTo>
                    <a:pt x="102613" y="655234"/>
                  </a:lnTo>
                  <a:lnTo>
                    <a:pt x="84005" y="694932"/>
                  </a:lnTo>
                  <a:lnTo>
                    <a:pt x="70137" y="733347"/>
                  </a:lnTo>
                  <a:lnTo>
                    <a:pt x="54384" y="777154"/>
                  </a:lnTo>
                  <a:lnTo>
                    <a:pt x="36260" y="820968"/>
                  </a:lnTo>
                  <a:lnTo>
                    <a:pt x="22048" y="864192"/>
                  </a:lnTo>
                  <a:lnTo>
                    <a:pt x="21049" y="871403"/>
                  </a:lnTo>
                  <a:lnTo>
                    <a:pt x="14294" y="885060"/>
                  </a:lnTo>
                  <a:lnTo>
                    <a:pt x="0" y="904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18" name="SMARTInkShape-5322"/>
            <p:cNvSpPr/>
            <p:nvPr/>
          </p:nvSpPr>
          <p:spPr>
            <a:xfrm>
              <a:off x="2533650" y="3028950"/>
              <a:ext cx="133351" cy="323851"/>
            </a:xfrm>
            <a:custGeom>
              <a:avLst/>
              <a:gdLst/>
              <a:ahLst/>
              <a:cxnLst/>
              <a:rect l="0" t="0" r="0" b="0"/>
              <a:pathLst>
                <a:path w="133351" h="323851">
                  <a:moveTo>
                    <a:pt x="133350" y="0"/>
                  </a:moveTo>
                  <a:lnTo>
                    <a:pt x="132292" y="15209"/>
                  </a:lnTo>
                  <a:lnTo>
                    <a:pt x="115036" y="59950"/>
                  </a:lnTo>
                  <a:lnTo>
                    <a:pt x="97703" y="103370"/>
                  </a:lnTo>
                  <a:lnTo>
                    <a:pt x="84218" y="139636"/>
                  </a:lnTo>
                  <a:lnTo>
                    <a:pt x="68462" y="180603"/>
                  </a:lnTo>
                  <a:lnTo>
                    <a:pt x="45234" y="225587"/>
                  </a:lnTo>
                  <a:lnTo>
                    <a:pt x="22573" y="271449"/>
                  </a:lnTo>
                  <a:lnTo>
                    <a:pt x="0" y="323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24" name="SMARTInkShape-Group686"/>
          <p:cNvGrpSpPr/>
          <p:nvPr/>
        </p:nvGrpSpPr>
        <p:grpSpPr>
          <a:xfrm>
            <a:off x="2792149" y="2838450"/>
            <a:ext cx="1456002" cy="47626"/>
            <a:chOff x="2792149" y="2838450"/>
            <a:chExt cx="1456002" cy="47626"/>
          </a:xfrm>
        </p:grpSpPr>
        <p:sp>
          <p:nvSpPr>
            <p:cNvPr id="2020" name="SMARTInkShape-5323"/>
            <p:cNvSpPr/>
            <p:nvPr/>
          </p:nvSpPr>
          <p:spPr>
            <a:xfrm>
              <a:off x="4200525" y="2838450"/>
              <a:ext cx="47626" cy="1"/>
            </a:xfrm>
            <a:custGeom>
              <a:avLst/>
              <a:gdLst/>
              <a:ahLst/>
              <a:cxnLst/>
              <a:rect l="0" t="0" r="0" b="0"/>
              <a:pathLst>
                <a:path w="47626" h="1">
                  <a:moveTo>
                    <a:pt x="0" y="0"/>
                  </a:move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1" name="SMARTInkShape-5324"/>
            <p:cNvSpPr/>
            <p:nvPr/>
          </p:nvSpPr>
          <p:spPr>
            <a:xfrm>
              <a:off x="3724275" y="2876550"/>
              <a:ext cx="47626" cy="1"/>
            </a:xfrm>
            <a:custGeom>
              <a:avLst/>
              <a:gdLst/>
              <a:ahLst/>
              <a:cxnLst/>
              <a:rect l="0" t="0" r="0" b="0"/>
              <a:pathLst>
                <a:path w="47626" h="1">
                  <a:moveTo>
                    <a:pt x="0" y="0"/>
                  </a:move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2" name="SMARTInkShape-5325"/>
            <p:cNvSpPr/>
            <p:nvPr/>
          </p:nvSpPr>
          <p:spPr>
            <a:xfrm>
              <a:off x="3352800" y="2886075"/>
              <a:ext cx="114301" cy="1"/>
            </a:xfrm>
            <a:custGeom>
              <a:avLst/>
              <a:gdLst/>
              <a:ahLst/>
              <a:cxnLst/>
              <a:rect l="0" t="0" r="0" b="0"/>
              <a:pathLst>
                <a:path w="114301" h="1">
                  <a:moveTo>
                    <a:pt x="0" y="0"/>
                  </a:moveTo>
                  <a:lnTo>
                    <a:pt x="43620" y="0"/>
                  </a:lnTo>
                  <a:lnTo>
                    <a:pt x="90437" y="0"/>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3" name="SMARTInkShape-5326"/>
            <p:cNvSpPr/>
            <p:nvPr/>
          </p:nvSpPr>
          <p:spPr>
            <a:xfrm>
              <a:off x="2792149" y="2876550"/>
              <a:ext cx="151077" cy="9526"/>
            </a:xfrm>
            <a:custGeom>
              <a:avLst/>
              <a:gdLst/>
              <a:ahLst/>
              <a:cxnLst/>
              <a:rect l="0" t="0" r="0" b="0"/>
              <a:pathLst>
                <a:path w="151077" h="9526">
                  <a:moveTo>
                    <a:pt x="8201" y="0"/>
                  </a:moveTo>
                  <a:lnTo>
                    <a:pt x="0" y="0"/>
                  </a:lnTo>
                  <a:lnTo>
                    <a:pt x="46962" y="0"/>
                  </a:lnTo>
                  <a:lnTo>
                    <a:pt x="85742" y="7539"/>
                  </a:lnTo>
                  <a:lnTo>
                    <a:pt x="151076"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025" name="SMARTInkShape-5327"/>
          <p:cNvSpPr/>
          <p:nvPr/>
        </p:nvSpPr>
        <p:spPr>
          <a:xfrm>
            <a:off x="4381892" y="2828925"/>
            <a:ext cx="9134" cy="85726"/>
          </a:xfrm>
          <a:custGeom>
            <a:avLst/>
            <a:gdLst/>
            <a:ahLst/>
            <a:cxnLst/>
            <a:rect l="0" t="0" r="0" b="0"/>
            <a:pathLst>
              <a:path w="9134" h="85726">
                <a:moveTo>
                  <a:pt x="9133" y="0"/>
                </a:moveTo>
                <a:lnTo>
                  <a:pt x="9133" y="8201"/>
                </a:lnTo>
                <a:lnTo>
                  <a:pt x="4077" y="14189"/>
                </a:lnTo>
                <a:lnTo>
                  <a:pt x="1594" y="22534"/>
                </a:lnTo>
                <a:lnTo>
                  <a:pt x="0" y="40082"/>
                </a:lnTo>
                <a:lnTo>
                  <a:pt x="9133" y="85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029" name="SMARTInkShape-Group688"/>
          <p:cNvGrpSpPr/>
          <p:nvPr/>
        </p:nvGrpSpPr>
        <p:grpSpPr>
          <a:xfrm>
            <a:off x="4476750" y="4019550"/>
            <a:ext cx="581026" cy="38101"/>
            <a:chOff x="4476750" y="4019550"/>
            <a:chExt cx="581026" cy="38101"/>
          </a:xfrm>
        </p:grpSpPr>
        <p:sp>
          <p:nvSpPr>
            <p:cNvPr id="2026" name="SMARTInkShape-5328"/>
            <p:cNvSpPr/>
            <p:nvPr/>
          </p:nvSpPr>
          <p:spPr>
            <a:xfrm>
              <a:off x="5000625" y="4057650"/>
              <a:ext cx="57151" cy="1"/>
            </a:xfrm>
            <a:custGeom>
              <a:avLst/>
              <a:gdLst/>
              <a:ahLst/>
              <a:cxnLst/>
              <a:rect l="0" t="0" r="0" b="0"/>
              <a:pathLst>
                <a:path w="57151" h="1">
                  <a:moveTo>
                    <a:pt x="0" y="0"/>
                  </a:moveTo>
                  <a:lnTo>
                    <a:pt x="5715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7" name="SMARTInkShape-5329"/>
            <p:cNvSpPr/>
            <p:nvPr/>
          </p:nvSpPr>
          <p:spPr>
            <a:xfrm>
              <a:off x="4762500" y="4019550"/>
              <a:ext cx="123826" cy="1"/>
            </a:xfrm>
            <a:custGeom>
              <a:avLst/>
              <a:gdLst/>
              <a:ahLst/>
              <a:cxnLst/>
              <a:rect l="0" t="0" r="0" b="0"/>
              <a:pathLst>
                <a:path w="123826" h="1">
                  <a:moveTo>
                    <a:pt x="0" y="0"/>
                  </a:moveTo>
                  <a:lnTo>
                    <a:pt x="45056" y="0"/>
                  </a:lnTo>
                  <a:lnTo>
                    <a:pt x="88935" y="0"/>
                  </a:lnTo>
                  <a:lnTo>
                    <a:pt x="12382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28" name="SMARTInkShape-5330"/>
            <p:cNvSpPr/>
            <p:nvPr/>
          </p:nvSpPr>
          <p:spPr>
            <a:xfrm>
              <a:off x="4476750" y="4029075"/>
              <a:ext cx="123826" cy="28576"/>
            </a:xfrm>
            <a:custGeom>
              <a:avLst/>
              <a:gdLst/>
              <a:ahLst/>
              <a:cxnLst/>
              <a:rect l="0" t="0" r="0" b="0"/>
              <a:pathLst>
                <a:path w="123826" h="28576">
                  <a:moveTo>
                    <a:pt x="0" y="0"/>
                  </a:moveTo>
                  <a:lnTo>
                    <a:pt x="8201" y="0"/>
                  </a:lnTo>
                  <a:lnTo>
                    <a:pt x="30073" y="7539"/>
                  </a:lnTo>
                  <a:lnTo>
                    <a:pt x="76827" y="12295"/>
                  </a:lnTo>
                  <a:lnTo>
                    <a:pt x="93882" y="18161"/>
                  </a:lnTo>
                  <a:lnTo>
                    <a:pt x="103194" y="19845"/>
                  </a:lnTo>
                  <a:lnTo>
                    <a:pt x="123825" y="285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37" name="SMARTInkShape-Group689"/>
          <p:cNvGrpSpPr/>
          <p:nvPr/>
        </p:nvGrpSpPr>
        <p:grpSpPr>
          <a:xfrm>
            <a:off x="2571750" y="3095625"/>
            <a:ext cx="2476501" cy="923926"/>
            <a:chOff x="2571750" y="3095625"/>
            <a:chExt cx="2476501" cy="923926"/>
          </a:xfrm>
        </p:grpSpPr>
        <p:sp>
          <p:nvSpPr>
            <p:cNvPr id="2030" name="SMARTInkShape-5331"/>
            <p:cNvSpPr/>
            <p:nvPr/>
          </p:nvSpPr>
          <p:spPr>
            <a:xfrm>
              <a:off x="4962525" y="3143250"/>
              <a:ext cx="85726" cy="114301"/>
            </a:xfrm>
            <a:custGeom>
              <a:avLst/>
              <a:gdLst/>
              <a:ahLst/>
              <a:cxnLst/>
              <a:rect l="0" t="0" r="0" b="0"/>
              <a:pathLst>
                <a:path w="85726" h="114301">
                  <a:moveTo>
                    <a:pt x="0" y="0"/>
                  </a:moveTo>
                  <a:lnTo>
                    <a:pt x="8663" y="7605"/>
                  </a:lnTo>
                  <a:lnTo>
                    <a:pt x="18314" y="13257"/>
                  </a:lnTo>
                  <a:lnTo>
                    <a:pt x="26837" y="24942"/>
                  </a:lnTo>
                  <a:lnTo>
                    <a:pt x="40408" y="46549"/>
                  </a:lnTo>
                  <a:lnTo>
                    <a:pt x="85725" y="1143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1" name="SMARTInkShape-5332"/>
            <p:cNvSpPr/>
            <p:nvPr/>
          </p:nvSpPr>
          <p:spPr>
            <a:xfrm>
              <a:off x="4762892" y="3143284"/>
              <a:ext cx="257953" cy="285717"/>
            </a:xfrm>
            <a:custGeom>
              <a:avLst/>
              <a:gdLst/>
              <a:ahLst/>
              <a:cxnLst/>
              <a:rect l="0" t="0" r="0" b="0"/>
              <a:pathLst>
                <a:path w="257953" h="285717">
                  <a:moveTo>
                    <a:pt x="9133" y="9491"/>
                  </a:moveTo>
                  <a:lnTo>
                    <a:pt x="0" y="358"/>
                  </a:lnTo>
                  <a:lnTo>
                    <a:pt x="12900" y="0"/>
                  </a:lnTo>
                  <a:lnTo>
                    <a:pt x="27065" y="10089"/>
                  </a:lnTo>
                  <a:lnTo>
                    <a:pt x="59851" y="48924"/>
                  </a:lnTo>
                  <a:lnTo>
                    <a:pt x="103818" y="94497"/>
                  </a:lnTo>
                  <a:lnTo>
                    <a:pt x="140599" y="139624"/>
                  </a:lnTo>
                  <a:lnTo>
                    <a:pt x="182619" y="182925"/>
                  </a:lnTo>
                  <a:lnTo>
                    <a:pt x="229930" y="230286"/>
                  </a:lnTo>
                  <a:lnTo>
                    <a:pt x="255362" y="255720"/>
                  </a:lnTo>
                  <a:lnTo>
                    <a:pt x="257952" y="261485"/>
                  </a:lnTo>
                  <a:lnTo>
                    <a:pt x="256783" y="28571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2" name="SMARTInkShape-5333"/>
            <p:cNvSpPr/>
            <p:nvPr/>
          </p:nvSpPr>
          <p:spPr>
            <a:xfrm>
              <a:off x="4476750" y="3095625"/>
              <a:ext cx="447676" cy="619126"/>
            </a:xfrm>
            <a:custGeom>
              <a:avLst/>
              <a:gdLst/>
              <a:ahLst/>
              <a:cxnLst/>
              <a:rect l="0" t="0" r="0" b="0"/>
              <a:pathLst>
                <a:path w="447676" h="619126">
                  <a:moveTo>
                    <a:pt x="0" y="0"/>
                  </a:moveTo>
                  <a:lnTo>
                    <a:pt x="5056" y="5057"/>
                  </a:lnTo>
                  <a:lnTo>
                    <a:pt x="10361" y="7539"/>
                  </a:lnTo>
                  <a:lnTo>
                    <a:pt x="13257" y="8201"/>
                  </a:lnTo>
                  <a:lnTo>
                    <a:pt x="22390" y="14189"/>
                  </a:lnTo>
                  <a:lnTo>
                    <a:pt x="66194" y="56747"/>
                  </a:lnTo>
                  <a:lnTo>
                    <a:pt x="105625" y="103712"/>
                  </a:lnTo>
                  <a:lnTo>
                    <a:pt x="134338" y="147203"/>
                  </a:lnTo>
                  <a:lnTo>
                    <a:pt x="162943" y="189434"/>
                  </a:lnTo>
                  <a:lnTo>
                    <a:pt x="190074" y="232897"/>
                  </a:lnTo>
                  <a:lnTo>
                    <a:pt x="221136" y="275733"/>
                  </a:lnTo>
                  <a:lnTo>
                    <a:pt x="229869" y="290470"/>
                  </a:lnTo>
                  <a:lnTo>
                    <a:pt x="231634" y="309720"/>
                  </a:lnTo>
                  <a:lnTo>
                    <a:pt x="231006" y="330270"/>
                  </a:lnTo>
                  <a:lnTo>
                    <a:pt x="234256" y="346459"/>
                  </a:lnTo>
                  <a:lnTo>
                    <a:pt x="263846" y="393537"/>
                  </a:lnTo>
                  <a:lnTo>
                    <a:pt x="302183" y="438140"/>
                  </a:lnTo>
                  <a:lnTo>
                    <a:pt x="331159" y="483788"/>
                  </a:lnTo>
                  <a:lnTo>
                    <a:pt x="350694" y="510782"/>
                  </a:lnTo>
                  <a:lnTo>
                    <a:pt x="393784" y="555602"/>
                  </a:lnTo>
                  <a:lnTo>
                    <a:pt x="430616" y="595357"/>
                  </a:lnTo>
                  <a:lnTo>
                    <a:pt x="447675" y="6191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3" name="SMARTInkShape-5334"/>
            <p:cNvSpPr/>
            <p:nvPr/>
          </p:nvSpPr>
          <p:spPr>
            <a:xfrm>
              <a:off x="4057650" y="3095625"/>
              <a:ext cx="847726" cy="857251"/>
            </a:xfrm>
            <a:custGeom>
              <a:avLst/>
              <a:gdLst/>
              <a:ahLst/>
              <a:cxnLst/>
              <a:rect l="0" t="0" r="0" b="0"/>
              <a:pathLst>
                <a:path w="847726" h="857251">
                  <a:moveTo>
                    <a:pt x="0" y="0"/>
                  </a:moveTo>
                  <a:lnTo>
                    <a:pt x="0" y="5057"/>
                  </a:lnTo>
                  <a:lnTo>
                    <a:pt x="1058" y="6546"/>
                  </a:lnTo>
                  <a:lnTo>
                    <a:pt x="2822" y="7539"/>
                  </a:lnTo>
                  <a:lnTo>
                    <a:pt x="9721" y="10759"/>
                  </a:lnTo>
                  <a:lnTo>
                    <a:pt x="56883" y="45247"/>
                  </a:lnTo>
                  <a:lnTo>
                    <a:pt x="101584" y="82968"/>
                  </a:lnTo>
                  <a:lnTo>
                    <a:pt x="144755" y="125743"/>
                  </a:lnTo>
                  <a:lnTo>
                    <a:pt x="186933" y="172942"/>
                  </a:lnTo>
                  <a:lnTo>
                    <a:pt x="229384" y="216449"/>
                  </a:lnTo>
                  <a:lnTo>
                    <a:pt x="276328" y="258083"/>
                  </a:lnTo>
                  <a:lnTo>
                    <a:pt x="323863" y="304919"/>
                  </a:lnTo>
                  <a:lnTo>
                    <a:pt x="328092" y="314405"/>
                  </a:lnTo>
                  <a:lnTo>
                    <a:pt x="328795" y="323903"/>
                  </a:lnTo>
                  <a:lnTo>
                    <a:pt x="327147" y="333411"/>
                  </a:lnTo>
                  <a:lnTo>
                    <a:pt x="329223" y="342924"/>
                  </a:lnTo>
                  <a:lnTo>
                    <a:pt x="347314" y="371482"/>
                  </a:lnTo>
                  <a:lnTo>
                    <a:pt x="391106" y="419101"/>
                  </a:lnTo>
                  <a:lnTo>
                    <a:pt x="438226" y="463903"/>
                  </a:lnTo>
                  <a:lnTo>
                    <a:pt x="463926" y="487761"/>
                  </a:lnTo>
                  <a:lnTo>
                    <a:pt x="505711" y="533662"/>
                  </a:lnTo>
                  <a:lnTo>
                    <a:pt x="552567" y="581059"/>
                  </a:lnTo>
                  <a:lnTo>
                    <a:pt x="597268" y="625833"/>
                  </a:lnTo>
                  <a:lnTo>
                    <a:pt x="639060" y="666575"/>
                  </a:lnTo>
                  <a:lnTo>
                    <a:pt x="680860" y="706290"/>
                  </a:lnTo>
                  <a:lnTo>
                    <a:pt x="721682" y="742304"/>
                  </a:lnTo>
                  <a:lnTo>
                    <a:pt x="768220" y="787362"/>
                  </a:lnTo>
                  <a:lnTo>
                    <a:pt x="847725" y="8572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4" name="SMARTInkShape-5335"/>
            <p:cNvSpPr/>
            <p:nvPr/>
          </p:nvSpPr>
          <p:spPr>
            <a:xfrm>
              <a:off x="3571875" y="3162300"/>
              <a:ext cx="904876" cy="857251"/>
            </a:xfrm>
            <a:custGeom>
              <a:avLst/>
              <a:gdLst/>
              <a:ahLst/>
              <a:cxnLst/>
              <a:rect l="0" t="0" r="0" b="0"/>
              <a:pathLst>
                <a:path w="904876" h="857251">
                  <a:moveTo>
                    <a:pt x="0" y="0"/>
                  </a:moveTo>
                  <a:lnTo>
                    <a:pt x="44737" y="37198"/>
                  </a:lnTo>
                  <a:lnTo>
                    <a:pt x="91906" y="82497"/>
                  </a:lnTo>
                  <a:lnTo>
                    <a:pt x="138881" y="117115"/>
                  </a:lnTo>
                  <a:lnTo>
                    <a:pt x="181704" y="155750"/>
                  </a:lnTo>
                  <a:lnTo>
                    <a:pt x="222041" y="191162"/>
                  </a:lnTo>
                  <a:lnTo>
                    <a:pt x="265404" y="228731"/>
                  </a:lnTo>
                  <a:lnTo>
                    <a:pt x="270070" y="238212"/>
                  </a:lnTo>
                  <a:lnTo>
                    <a:pt x="271063" y="247708"/>
                  </a:lnTo>
                  <a:lnTo>
                    <a:pt x="269609" y="257214"/>
                  </a:lnTo>
                  <a:lnTo>
                    <a:pt x="272872" y="266726"/>
                  </a:lnTo>
                  <a:lnTo>
                    <a:pt x="305706" y="307627"/>
                  </a:lnTo>
                  <a:lnTo>
                    <a:pt x="348135" y="351102"/>
                  </a:lnTo>
                  <a:lnTo>
                    <a:pt x="384785" y="380608"/>
                  </a:lnTo>
                  <a:lnTo>
                    <a:pt x="428550" y="425569"/>
                  </a:lnTo>
                  <a:lnTo>
                    <a:pt x="474040" y="466122"/>
                  </a:lnTo>
                  <a:lnTo>
                    <a:pt x="518970" y="504706"/>
                  </a:lnTo>
                  <a:lnTo>
                    <a:pt x="561006" y="549447"/>
                  </a:lnTo>
                  <a:lnTo>
                    <a:pt x="599884" y="589957"/>
                  </a:lnTo>
                  <a:lnTo>
                    <a:pt x="643194" y="628533"/>
                  </a:lnTo>
                  <a:lnTo>
                    <a:pt x="684910" y="666727"/>
                  </a:lnTo>
                  <a:lnTo>
                    <a:pt x="723724" y="702023"/>
                  </a:lnTo>
                  <a:lnTo>
                    <a:pt x="770443" y="742774"/>
                  </a:lnTo>
                  <a:lnTo>
                    <a:pt x="810946" y="782490"/>
                  </a:lnTo>
                  <a:lnTo>
                    <a:pt x="856778" y="816868"/>
                  </a:lnTo>
                  <a:lnTo>
                    <a:pt x="904875" y="8572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5" name="SMARTInkShape-5336"/>
            <p:cNvSpPr/>
            <p:nvPr/>
          </p:nvSpPr>
          <p:spPr>
            <a:xfrm>
              <a:off x="2914650" y="3171825"/>
              <a:ext cx="990601" cy="800101"/>
            </a:xfrm>
            <a:custGeom>
              <a:avLst/>
              <a:gdLst/>
              <a:ahLst/>
              <a:cxnLst/>
              <a:rect l="0" t="0" r="0" b="0"/>
              <a:pathLst>
                <a:path w="990601" h="800101">
                  <a:moveTo>
                    <a:pt x="0" y="0"/>
                  </a:moveTo>
                  <a:lnTo>
                    <a:pt x="29659" y="26837"/>
                  </a:lnTo>
                  <a:lnTo>
                    <a:pt x="73088" y="63956"/>
                  </a:lnTo>
                  <a:lnTo>
                    <a:pt x="116187" y="98496"/>
                  </a:lnTo>
                  <a:lnTo>
                    <a:pt x="163415" y="136283"/>
                  </a:lnTo>
                  <a:lnTo>
                    <a:pt x="211005" y="177500"/>
                  </a:lnTo>
                  <a:lnTo>
                    <a:pt x="254544" y="217049"/>
                  </a:lnTo>
                  <a:lnTo>
                    <a:pt x="268706" y="234050"/>
                  </a:lnTo>
                  <a:lnTo>
                    <a:pt x="289637" y="271255"/>
                  </a:lnTo>
                  <a:lnTo>
                    <a:pt x="324618" y="310521"/>
                  </a:lnTo>
                  <a:lnTo>
                    <a:pt x="367158" y="344030"/>
                  </a:lnTo>
                  <a:lnTo>
                    <a:pt x="408722" y="380165"/>
                  </a:lnTo>
                  <a:lnTo>
                    <a:pt x="447507" y="411605"/>
                  </a:lnTo>
                  <a:lnTo>
                    <a:pt x="490798" y="443020"/>
                  </a:lnTo>
                  <a:lnTo>
                    <a:pt x="532511" y="476153"/>
                  </a:lnTo>
                  <a:lnTo>
                    <a:pt x="571324" y="507001"/>
                  </a:lnTo>
                  <a:lnTo>
                    <a:pt x="614622" y="538298"/>
                  </a:lnTo>
                  <a:lnTo>
                    <a:pt x="656336" y="564863"/>
                  </a:lnTo>
                  <a:lnTo>
                    <a:pt x="695149" y="590493"/>
                  </a:lnTo>
                  <a:lnTo>
                    <a:pt x="733391" y="620995"/>
                  </a:lnTo>
                  <a:lnTo>
                    <a:pt x="778223" y="651918"/>
                  </a:lnTo>
                  <a:lnTo>
                    <a:pt x="793552" y="666508"/>
                  </a:lnTo>
                  <a:lnTo>
                    <a:pt x="838592" y="693164"/>
                  </a:lnTo>
                  <a:lnTo>
                    <a:pt x="878338" y="724033"/>
                  </a:lnTo>
                  <a:lnTo>
                    <a:pt x="923268" y="754473"/>
                  </a:lnTo>
                  <a:lnTo>
                    <a:pt x="990600" y="8001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6" name="SMARTInkShape-5337"/>
            <p:cNvSpPr/>
            <p:nvPr/>
          </p:nvSpPr>
          <p:spPr>
            <a:xfrm>
              <a:off x="2571750" y="3314700"/>
              <a:ext cx="752476" cy="590551"/>
            </a:xfrm>
            <a:custGeom>
              <a:avLst/>
              <a:gdLst/>
              <a:ahLst/>
              <a:cxnLst/>
              <a:rect l="0" t="0" r="0" b="0"/>
              <a:pathLst>
                <a:path w="752476" h="590551">
                  <a:moveTo>
                    <a:pt x="0" y="0"/>
                  </a:moveTo>
                  <a:lnTo>
                    <a:pt x="13257" y="0"/>
                  </a:lnTo>
                  <a:lnTo>
                    <a:pt x="19298" y="2822"/>
                  </a:lnTo>
                  <a:lnTo>
                    <a:pt x="22390" y="5056"/>
                  </a:lnTo>
                  <a:lnTo>
                    <a:pt x="25826" y="10361"/>
                  </a:lnTo>
                  <a:lnTo>
                    <a:pt x="29470" y="18363"/>
                  </a:lnTo>
                  <a:lnTo>
                    <a:pt x="45538" y="40719"/>
                  </a:lnTo>
                  <a:lnTo>
                    <a:pt x="91360" y="86817"/>
                  </a:lnTo>
                  <a:lnTo>
                    <a:pt x="107279" y="96088"/>
                  </a:lnTo>
                  <a:lnTo>
                    <a:pt x="110678" y="101100"/>
                  </a:lnTo>
                  <a:lnTo>
                    <a:pt x="110827" y="106559"/>
                  </a:lnTo>
                  <a:lnTo>
                    <a:pt x="108810" y="112314"/>
                  </a:lnTo>
                  <a:lnTo>
                    <a:pt x="109581" y="118268"/>
                  </a:lnTo>
                  <a:lnTo>
                    <a:pt x="116083" y="130528"/>
                  </a:lnTo>
                  <a:lnTo>
                    <a:pt x="162918" y="168306"/>
                  </a:lnTo>
                  <a:lnTo>
                    <a:pt x="202142" y="200029"/>
                  </a:lnTo>
                  <a:lnTo>
                    <a:pt x="247929" y="231775"/>
                  </a:lnTo>
                  <a:lnTo>
                    <a:pt x="295312" y="263525"/>
                  </a:lnTo>
                  <a:lnTo>
                    <a:pt x="342905" y="302814"/>
                  </a:lnTo>
                  <a:lnTo>
                    <a:pt x="381001" y="329807"/>
                  </a:lnTo>
                  <a:lnTo>
                    <a:pt x="425646" y="355522"/>
                  </a:lnTo>
                  <a:lnTo>
                    <a:pt x="470801" y="387340"/>
                  </a:lnTo>
                  <a:lnTo>
                    <a:pt x="512065" y="419098"/>
                  </a:lnTo>
                  <a:lnTo>
                    <a:pt x="552345" y="450850"/>
                  </a:lnTo>
                  <a:lnTo>
                    <a:pt x="598925" y="487892"/>
                  </a:lnTo>
                  <a:lnTo>
                    <a:pt x="644790" y="525561"/>
                  </a:lnTo>
                  <a:lnTo>
                    <a:pt x="691388" y="557807"/>
                  </a:lnTo>
                  <a:lnTo>
                    <a:pt x="752475" y="5905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200044487"/>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Monopoly: Lump-sum Tax</a:t>
            </a:r>
          </a:p>
        </p:txBody>
      </p:sp>
      <p:sp>
        <p:nvSpPr>
          <p:cNvPr id="3" name="Content Placeholder 2"/>
          <p:cNvSpPr>
            <a:spLocks noGrp="1"/>
          </p:cNvSpPr>
          <p:nvPr>
            <p:ph idx="1"/>
          </p:nvPr>
        </p:nvSpPr>
        <p:spPr/>
        <p:txBody>
          <a:bodyPr/>
          <a:lstStyle/>
          <a:p>
            <a:pPr>
              <a:buFontTx/>
              <a:buChar char="-"/>
            </a:pPr>
            <a:r>
              <a:rPr lang="en-US" dirty="0"/>
              <a:t>Profit of monopoly lowered again because of the tax.</a:t>
            </a:r>
          </a:p>
          <a:p>
            <a:pPr>
              <a:buFontTx/>
              <a:buChar char="-"/>
            </a:pPr>
            <a:r>
              <a:rPr lang="en-US" dirty="0"/>
              <a:t>Higher ATC than before causes lower profits.</a:t>
            </a:r>
          </a:p>
          <a:p>
            <a:pPr>
              <a:buFontTx/>
              <a:buChar char="-"/>
            </a:pPr>
            <a:r>
              <a:rPr lang="en-US" dirty="0"/>
              <a:t>Quantity remains the same.</a:t>
            </a:r>
          </a:p>
          <a:p>
            <a:pPr>
              <a:buFontTx/>
              <a:buChar char="-"/>
            </a:pPr>
            <a:endParaRPr lang="en-US" dirty="0"/>
          </a:p>
        </p:txBody>
      </p:sp>
      <p:grpSp>
        <p:nvGrpSpPr>
          <p:cNvPr id="819" name="SMARTInkShape-Group713"/>
          <p:cNvGrpSpPr/>
          <p:nvPr/>
        </p:nvGrpSpPr>
        <p:grpSpPr>
          <a:xfrm>
            <a:off x="2076450" y="4073868"/>
            <a:ext cx="2562226" cy="1380618"/>
            <a:chOff x="2076450" y="4073868"/>
            <a:chExt cx="2562226" cy="1380618"/>
          </a:xfrm>
        </p:grpSpPr>
        <p:sp>
          <p:nvSpPr>
            <p:cNvPr id="803" name="SMARTInkShape-5541"/>
            <p:cNvSpPr/>
            <p:nvPr/>
          </p:nvSpPr>
          <p:spPr>
            <a:xfrm>
              <a:off x="3276600" y="4981076"/>
              <a:ext cx="94567" cy="71263"/>
            </a:xfrm>
            <a:custGeom>
              <a:avLst/>
              <a:gdLst/>
              <a:ahLst/>
              <a:cxnLst/>
              <a:rect l="0" t="0" r="0" b="0"/>
              <a:pathLst>
                <a:path w="94567" h="71263">
                  <a:moveTo>
                    <a:pt x="0" y="10024"/>
                  </a:moveTo>
                  <a:lnTo>
                    <a:pt x="5057" y="15081"/>
                  </a:lnTo>
                  <a:lnTo>
                    <a:pt x="28649" y="56546"/>
                  </a:lnTo>
                  <a:lnTo>
                    <a:pt x="36016" y="63508"/>
                  </a:lnTo>
                  <a:lnTo>
                    <a:pt x="46346" y="70131"/>
                  </a:lnTo>
                  <a:lnTo>
                    <a:pt x="51005" y="71262"/>
                  </a:lnTo>
                  <a:lnTo>
                    <a:pt x="55170" y="70957"/>
                  </a:lnTo>
                  <a:lnTo>
                    <a:pt x="68911" y="68295"/>
                  </a:lnTo>
                  <a:lnTo>
                    <a:pt x="74516" y="67921"/>
                  </a:lnTo>
                  <a:lnTo>
                    <a:pt x="79310" y="65555"/>
                  </a:lnTo>
                  <a:lnTo>
                    <a:pt x="87460" y="57283"/>
                  </a:lnTo>
                  <a:lnTo>
                    <a:pt x="91788" y="49372"/>
                  </a:lnTo>
                  <a:lnTo>
                    <a:pt x="93711" y="40212"/>
                  </a:lnTo>
                  <a:lnTo>
                    <a:pt x="94566" y="25557"/>
                  </a:lnTo>
                  <a:lnTo>
                    <a:pt x="89302" y="11283"/>
                  </a:lnTo>
                  <a:lnTo>
                    <a:pt x="80964" y="0"/>
                  </a:lnTo>
                  <a:lnTo>
                    <a:pt x="47625" y="49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4" name="SMARTInkShape-5542"/>
            <p:cNvSpPr/>
            <p:nvPr/>
          </p:nvSpPr>
          <p:spPr>
            <a:xfrm>
              <a:off x="3067050" y="4914900"/>
              <a:ext cx="14936" cy="190501"/>
            </a:xfrm>
            <a:custGeom>
              <a:avLst/>
              <a:gdLst/>
              <a:ahLst/>
              <a:cxnLst/>
              <a:rect l="0" t="0" r="0" b="0"/>
              <a:pathLst>
                <a:path w="14936" h="190501">
                  <a:moveTo>
                    <a:pt x="0" y="0"/>
                  </a:moveTo>
                  <a:lnTo>
                    <a:pt x="0" y="40704"/>
                  </a:lnTo>
                  <a:lnTo>
                    <a:pt x="5057" y="77559"/>
                  </a:lnTo>
                  <a:lnTo>
                    <a:pt x="8642" y="116724"/>
                  </a:lnTo>
                  <a:lnTo>
                    <a:pt x="12173" y="157387"/>
                  </a:lnTo>
                  <a:lnTo>
                    <a:pt x="14935" y="171549"/>
                  </a:lnTo>
                  <a:lnTo>
                    <a:pt x="9525"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5" name="SMARTInkShape-5543"/>
            <p:cNvSpPr/>
            <p:nvPr/>
          </p:nvSpPr>
          <p:spPr>
            <a:xfrm>
              <a:off x="2952750" y="4514850"/>
              <a:ext cx="57151" cy="1"/>
            </a:xfrm>
            <a:custGeom>
              <a:avLst/>
              <a:gdLst/>
              <a:ahLst/>
              <a:cxnLst/>
              <a:rect l="0" t="0" r="0" b="0"/>
              <a:pathLst>
                <a:path w="57151" h="1">
                  <a:moveTo>
                    <a:pt x="0" y="0"/>
                  </a:move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6" name="SMARTInkShape-5544"/>
            <p:cNvSpPr/>
            <p:nvPr/>
          </p:nvSpPr>
          <p:spPr>
            <a:xfrm>
              <a:off x="3849817" y="4836169"/>
              <a:ext cx="455484" cy="618317"/>
            </a:xfrm>
            <a:custGeom>
              <a:avLst/>
              <a:gdLst/>
              <a:ahLst/>
              <a:cxnLst/>
              <a:rect l="0" t="0" r="0" b="0"/>
              <a:pathLst>
                <a:path w="455484" h="618317">
                  <a:moveTo>
                    <a:pt x="17333" y="173981"/>
                  </a:moveTo>
                  <a:lnTo>
                    <a:pt x="17333" y="179038"/>
                  </a:lnTo>
                  <a:lnTo>
                    <a:pt x="14511" y="184342"/>
                  </a:lnTo>
                  <a:lnTo>
                    <a:pt x="4076" y="201427"/>
                  </a:lnTo>
                  <a:lnTo>
                    <a:pt x="0" y="213981"/>
                  </a:lnTo>
                  <a:lnTo>
                    <a:pt x="486" y="217581"/>
                  </a:lnTo>
                  <a:lnTo>
                    <a:pt x="3848" y="224403"/>
                  </a:lnTo>
                  <a:lnTo>
                    <a:pt x="6226" y="226646"/>
                  </a:lnTo>
                  <a:lnTo>
                    <a:pt x="11691" y="229137"/>
                  </a:lnTo>
                  <a:lnTo>
                    <a:pt x="35152" y="230956"/>
                  </a:lnTo>
                  <a:lnTo>
                    <a:pt x="43950" y="228231"/>
                  </a:lnTo>
                  <a:lnTo>
                    <a:pt x="47778" y="226023"/>
                  </a:lnTo>
                  <a:lnTo>
                    <a:pt x="50329" y="222434"/>
                  </a:lnTo>
                  <a:lnTo>
                    <a:pt x="53921" y="208329"/>
                  </a:lnTo>
                  <a:lnTo>
                    <a:pt x="55234" y="185142"/>
                  </a:lnTo>
                  <a:lnTo>
                    <a:pt x="53184" y="180363"/>
                  </a:lnTo>
                  <a:lnTo>
                    <a:pt x="45261" y="172231"/>
                  </a:lnTo>
                  <a:lnTo>
                    <a:pt x="37507" y="167912"/>
                  </a:lnTo>
                  <a:lnTo>
                    <a:pt x="33957" y="166760"/>
                  </a:lnTo>
                  <a:lnTo>
                    <a:pt x="24369" y="168302"/>
                  </a:lnTo>
                  <a:lnTo>
                    <a:pt x="9893" y="175120"/>
                  </a:lnTo>
                  <a:lnTo>
                    <a:pt x="3443" y="180838"/>
                  </a:lnTo>
                  <a:lnTo>
                    <a:pt x="576" y="186907"/>
                  </a:lnTo>
                  <a:lnTo>
                    <a:pt x="870" y="190006"/>
                  </a:lnTo>
                  <a:lnTo>
                    <a:pt x="4019" y="196273"/>
                  </a:lnTo>
                  <a:lnTo>
                    <a:pt x="6340" y="198367"/>
                  </a:lnTo>
                  <a:lnTo>
                    <a:pt x="11742" y="200694"/>
                  </a:lnTo>
                  <a:lnTo>
                    <a:pt x="25789" y="202004"/>
                  </a:lnTo>
                  <a:lnTo>
                    <a:pt x="43357" y="197336"/>
                  </a:lnTo>
                  <a:lnTo>
                    <a:pt x="61968" y="179137"/>
                  </a:lnTo>
                  <a:lnTo>
                    <a:pt x="86161" y="139054"/>
                  </a:lnTo>
                  <a:lnTo>
                    <a:pt x="102229" y="100094"/>
                  </a:lnTo>
                  <a:lnTo>
                    <a:pt x="109515" y="60366"/>
                  </a:lnTo>
                  <a:lnTo>
                    <a:pt x="111977" y="19129"/>
                  </a:lnTo>
                  <a:lnTo>
                    <a:pt x="112404" y="2393"/>
                  </a:lnTo>
                  <a:lnTo>
                    <a:pt x="111405" y="322"/>
                  </a:lnTo>
                  <a:lnTo>
                    <a:pt x="109681" y="0"/>
                  </a:lnTo>
                  <a:lnTo>
                    <a:pt x="107473" y="844"/>
                  </a:lnTo>
                  <a:lnTo>
                    <a:pt x="106002" y="2464"/>
                  </a:lnTo>
                  <a:lnTo>
                    <a:pt x="92869" y="50024"/>
                  </a:lnTo>
                  <a:lnTo>
                    <a:pt x="85758" y="88230"/>
                  </a:lnTo>
                  <a:lnTo>
                    <a:pt x="89583" y="126936"/>
                  </a:lnTo>
                  <a:lnTo>
                    <a:pt x="101415" y="172214"/>
                  </a:lnTo>
                  <a:lnTo>
                    <a:pt x="123038" y="208910"/>
                  </a:lnTo>
                  <a:lnTo>
                    <a:pt x="141434" y="227369"/>
                  </a:lnTo>
                  <a:lnTo>
                    <a:pt x="153980" y="234751"/>
                  </a:lnTo>
                  <a:lnTo>
                    <a:pt x="195737" y="244935"/>
                  </a:lnTo>
                  <a:lnTo>
                    <a:pt x="242772" y="241950"/>
                  </a:lnTo>
                  <a:lnTo>
                    <a:pt x="256170" y="240173"/>
                  </a:lnTo>
                  <a:lnTo>
                    <a:pt x="268604" y="235339"/>
                  </a:lnTo>
                  <a:lnTo>
                    <a:pt x="270572" y="236053"/>
                  </a:lnTo>
                  <a:lnTo>
                    <a:pt x="271884" y="237587"/>
                  </a:lnTo>
                  <a:lnTo>
                    <a:pt x="271700" y="238610"/>
                  </a:lnTo>
                  <a:lnTo>
                    <a:pt x="270519" y="239292"/>
                  </a:lnTo>
                  <a:lnTo>
                    <a:pt x="268674" y="239748"/>
                  </a:lnTo>
                  <a:lnTo>
                    <a:pt x="255108" y="255614"/>
                  </a:lnTo>
                  <a:lnTo>
                    <a:pt x="252050" y="256977"/>
                  </a:lnTo>
                  <a:lnTo>
                    <a:pt x="251069" y="258946"/>
                  </a:lnTo>
                  <a:lnTo>
                    <a:pt x="251474" y="261316"/>
                  </a:lnTo>
                  <a:lnTo>
                    <a:pt x="252802" y="263954"/>
                  </a:lnTo>
                  <a:lnTo>
                    <a:pt x="253687" y="264655"/>
                  </a:lnTo>
                  <a:lnTo>
                    <a:pt x="254277" y="264063"/>
                  </a:lnTo>
                  <a:lnTo>
                    <a:pt x="254671" y="262611"/>
                  </a:lnTo>
                  <a:lnTo>
                    <a:pt x="260753" y="260997"/>
                  </a:lnTo>
                  <a:lnTo>
                    <a:pt x="286960" y="254905"/>
                  </a:lnTo>
                  <a:lnTo>
                    <a:pt x="325038" y="232281"/>
                  </a:lnTo>
                  <a:lnTo>
                    <a:pt x="356957" y="207934"/>
                  </a:lnTo>
                  <a:lnTo>
                    <a:pt x="368788" y="204150"/>
                  </a:lnTo>
                  <a:lnTo>
                    <a:pt x="372286" y="203620"/>
                  </a:lnTo>
                  <a:lnTo>
                    <a:pt x="375677" y="205381"/>
                  </a:lnTo>
                  <a:lnTo>
                    <a:pt x="382266" y="212984"/>
                  </a:lnTo>
                  <a:lnTo>
                    <a:pt x="388574" y="255808"/>
                  </a:lnTo>
                  <a:lnTo>
                    <a:pt x="396092" y="299858"/>
                  </a:lnTo>
                  <a:lnTo>
                    <a:pt x="400491" y="336514"/>
                  </a:lnTo>
                  <a:lnTo>
                    <a:pt x="405675" y="374186"/>
                  </a:lnTo>
                  <a:lnTo>
                    <a:pt x="410034" y="412159"/>
                  </a:lnTo>
                  <a:lnTo>
                    <a:pt x="415931" y="457860"/>
                  </a:lnTo>
                  <a:lnTo>
                    <a:pt x="417096" y="504007"/>
                  </a:lnTo>
                  <a:lnTo>
                    <a:pt x="414504" y="544794"/>
                  </a:lnTo>
                  <a:lnTo>
                    <a:pt x="400903" y="589364"/>
                  </a:lnTo>
                  <a:lnTo>
                    <a:pt x="400046" y="593778"/>
                  </a:lnTo>
                  <a:lnTo>
                    <a:pt x="388727" y="610102"/>
                  </a:lnTo>
                  <a:lnTo>
                    <a:pt x="375014" y="616521"/>
                  </a:lnTo>
                  <a:lnTo>
                    <a:pt x="360452" y="618316"/>
                  </a:lnTo>
                  <a:lnTo>
                    <a:pt x="350453" y="615585"/>
                  </a:lnTo>
                  <a:lnTo>
                    <a:pt x="333817" y="597985"/>
                  </a:lnTo>
                  <a:lnTo>
                    <a:pt x="311349" y="557047"/>
                  </a:lnTo>
                  <a:lnTo>
                    <a:pt x="306756" y="536849"/>
                  </a:lnTo>
                  <a:lnTo>
                    <a:pt x="309228" y="497516"/>
                  </a:lnTo>
                  <a:lnTo>
                    <a:pt x="326776" y="452347"/>
                  </a:lnTo>
                  <a:lnTo>
                    <a:pt x="348058" y="404886"/>
                  </a:lnTo>
                  <a:lnTo>
                    <a:pt x="384657" y="360316"/>
                  </a:lnTo>
                  <a:lnTo>
                    <a:pt x="431848" y="320222"/>
                  </a:lnTo>
                  <a:lnTo>
                    <a:pt x="455483" y="29780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7" name="SMARTInkShape-5545"/>
            <p:cNvSpPr/>
            <p:nvPr/>
          </p:nvSpPr>
          <p:spPr>
            <a:xfrm>
              <a:off x="3705225" y="4974623"/>
              <a:ext cx="122627" cy="64103"/>
            </a:xfrm>
            <a:custGeom>
              <a:avLst/>
              <a:gdLst/>
              <a:ahLst/>
              <a:cxnLst/>
              <a:rect l="0" t="0" r="0" b="0"/>
              <a:pathLst>
                <a:path w="122627" h="64103">
                  <a:moveTo>
                    <a:pt x="0" y="16477"/>
                  </a:moveTo>
                  <a:lnTo>
                    <a:pt x="0" y="11421"/>
                  </a:lnTo>
                  <a:lnTo>
                    <a:pt x="2822" y="6116"/>
                  </a:lnTo>
                  <a:lnTo>
                    <a:pt x="5057" y="3220"/>
                  </a:lnTo>
                  <a:lnTo>
                    <a:pt x="18828" y="0"/>
                  </a:lnTo>
                  <a:lnTo>
                    <a:pt x="50381" y="1012"/>
                  </a:lnTo>
                  <a:lnTo>
                    <a:pt x="96279" y="13774"/>
                  </a:lnTo>
                  <a:lnTo>
                    <a:pt x="119780" y="24183"/>
                  </a:lnTo>
                  <a:lnTo>
                    <a:pt x="121128" y="25847"/>
                  </a:lnTo>
                  <a:lnTo>
                    <a:pt x="122626" y="30520"/>
                  </a:lnTo>
                  <a:lnTo>
                    <a:pt x="119851" y="33247"/>
                  </a:lnTo>
                  <a:lnTo>
                    <a:pt x="89761" y="45230"/>
                  </a:lnTo>
                  <a:lnTo>
                    <a:pt x="28575" y="6410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8" name="SMARTInkShape-5546"/>
            <p:cNvSpPr/>
            <p:nvPr/>
          </p:nvSpPr>
          <p:spPr>
            <a:xfrm>
              <a:off x="3657600" y="4896358"/>
              <a:ext cx="76201" cy="513843"/>
            </a:xfrm>
            <a:custGeom>
              <a:avLst/>
              <a:gdLst/>
              <a:ahLst/>
              <a:cxnLst/>
              <a:rect l="0" t="0" r="0" b="0"/>
              <a:pathLst>
                <a:path w="76201" h="513843">
                  <a:moveTo>
                    <a:pt x="0" y="18542"/>
                  </a:moveTo>
                  <a:lnTo>
                    <a:pt x="0" y="0"/>
                  </a:lnTo>
                  <a:lnTo>
                    <a:pt x="5057" y="9756"/>
                  </a:lnTo>
                  <a:lnTo>
                    <a:pt x="11759" y="48468"/>
                  </a:lnTo>
                  <a:lnTo>
                    <a:pt x="24636" y="95978"/>
                  </a:lnTo>
                  <a:lnTo>
                    <a:pt x="30619" y="143238"/>
                  </a:lnTo>
                  <a:lnTo>
                    <a:pt x="35883" y="180725"/>
                  </a:lnTo>
                  <a:lnTo>
                    <a:pt x="37443" y="218645"/>
                  </a:lnTo>
                  <a:lnTo>
                    <a:pt x="40727" y="256689"/>
                  </a:lnTo>
                  <a:lnTo>
                    <a:pt x="45581" y="294774"/>
                  </a:lnTo>
                  <a:lnTo>
                    <a:pt x="49842" y="332869"/>
                  </a:lnTo>
                  <a:lnTo>
                    <a:pt x="54984" y="370968"/>
                  </a:lnTo>
                  <a:lnTo>
                    <a:pt x="59330" y="411889"/>
                  </a:lnTo>
                  <a:lnTo>
                    <a:pt x="64499" y="451884"/>
                  </a:lnTo>
                  <a:lnTo>
                    <a:pt x="76200" y="5138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9" name="SMARTInkShape-5547"/>
            <p:cNvSpPr/>
            <p:nvPr/>
          </p:nvSpPr>
          <p:spPr>
            <a:xfrm>
              <a:off x="3552825" y="5000625"/>
              <a:ext cx="88486" cy="44353"/>
            </a:xfrm>
            <a:custGeom>
              <a:avLst/>
              <a:gdLst/>
              <a:ahLst/>
              <a:cxnLst/>
              <a:rect l="0" t="0" r="0" b="0"/>
              <a:pathLst>
                <a:path w="88486" h="44353">
                  <a:moveTo>
                    <a:pt x="0" y="0"/>
                  </a:moveTo>
                  <a:lnTo>
                    <a:pt x="0" y="10113"/>
                  </a:lnTo>
                  <a:lnTo>
                    <a:pt x="2822" y="17900"/>
                  </a:lnTo>
                  <a:lnTo>
                    <a:pt x="16247" y="40261"/>
                  </a:lnTo>
                  <a:lnTo>
                    <a:pt x="22390" y="44352"/>
                  </a:lnTo>
                  <a:lnTo>
                    <a:pt x="34292" y="43349"/>
                  </a:lnTo>
                  <a:lnTo>
                    <a:pt x="81147" y="28604"/>
                  </a:lnTo>
                  <a:lnTo>
                    <a:pt x="88277" y="24002"/>
                  </a:lnTo>
                  <a:lnTo>
                    <a:pt x="88485" y="21293"/>
                  </a:lnTo>
                  <a:lnTo>
                    <a:pt x="86506" y="18429"/>
                  </a:lnTo>
                  <a:lnTo>
                    <a:pt x="79722" y="13482"/>
                  </a:lnTo>
                  <a:lnTo>
                    <a:pt x="58489" y="4990"/>
                  </a:lnTo>
                  <a:lnTo>
                    <a:pt x="51693" y="5443"/>
                  </a:lnTo>
                  <a:lnTo>
                    <a:pt x="29075" y="15136"/>
                  </a:lnTo>
                  <a:lnTo>
                    <a:pt x="9525" y="285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0" name="SMARTInkShape-5548"/>
            <p:cNvSpPr/>
            <p:nvPr/>
          </p:nvSpPr>
          <p:spPr>
            <a:xfrm>
              <a:off x="2952750" y="4381500"/>
              <a:ext cx="38101" cy="247651"/>
            </a:xfrm>
            <a:custGeom>
              <a:avLst/>
              <a:gdLst/>
              <a:ahLst/>
              <a:cxnLst/>
              <a:rect l="0" t="0" r="0" b="0"/>
              <a:pathLst>
                <a:path w="38101" h="247651">
                  <a:moveTo>
                    <a:pt x="0" y="0"/>
                  </a:moveTo>
                  <a:lnTo>
                    <a:pt x="2822" y="46079"/>
                  </a:lnTo>
                  <a:lnTo>
                    <a:pt x="8201" y="88007"/>
                  </a:lnTo>
                  <a:lnTo>
                    <a:pt x="14189" y="130145"/>
                  </a:lnTo>
                  <a:lnTo>
                    <a:pt x="17610" y="172735"/>
                  </a:lnTo>
                  <a:lnTo>
                    <a:pt x="38100"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1" name="SMARTInkShape-5549"/>
            <p:cNvSpPr/>
            <p:nvPr/>
          </p:nvSpPr>
          <p:spPr>
            <a:xfrm>
              <a:off x="2449642" y="4353584"/>
              <a:ext cx="360234" cy="529769"/>
            </a:xfrm>
            <a:custGeom>
              <a:avLst/>
              <a:gdLst/>
              <a:ahLst/>
              <a:cxnLst/>
              <a:rect l="0" t="0" r="0" b="0"/>
              <a:pathLst>
                <a:path w="360234" h="529769">
                  <a:moveTo>
                    <a:pt x="17333" y="94591"/>
                  </a:moveTo>
                  <a:lnTo>
                    <a:pt x="12277" y="99647"/>
                  </a:lnTo>
                  <a:lnTo>
                    <a:pt x="2145" y="123930"/>
                  </a:lnTo>
                  <a:lnTo>
                    <a:pt x="0" y="133383"/>
                  </a:lnTo>
                  <a:lnTo>
                    <a:pt x="486" y="137386"/>
                  </a:lnTo>
                  <a:lnTo>
                    <a:pt x="3848" y="144655"/>
                  </a:lnTo>
                  <a:lnTo>
                    <a:pt x="11691" y="154698"/>
                  </a:lnTo>
                  <a:lnTo>
                    <a:pt x="17648" y="158347"/>
                  </a:lnTo>
                  <a:lnTo>
                    <a:pt x="29774" y="160401"/>
                  </a:lnTo>
                  <a:lnTo>
                    <a:pt x="35152" y="160689"/>
                  </a:lnTo>
                  <a:lnTo>
                    <a:pt x="43950" y="158188"/>
                  </a:lnTo>
                  <a:lnTo>
                    <a:pt x="61525" y="144986"/>
                  </a:lnTo>
                  <a:lnTo>
                    <a:pt x="68019" y="138861"/>
                  </a:lnTo>
                  <a:lnTo>
                    <a:pt x="69115" y="133629"/>
                  </a:lnTo>
                  <a:lnTo>
                    <a:pt x="67511" y="119350"/>
                  </a:lnTo>
                  <a:lnTo>
                    <a:pt x="63271" y="108064"/>
                  </a:lnTo>
                  <a:lnTo>
                    <a:pt x="60658" y="103573"/>
                  </a:lnTo>
                  <a:lnTo>
                    <a:pt x="54933" y="98583"/>
                  </a:lnTo>
                  <a:lnTo>
                    <a:pt x="47802" y="96365"/>
                  </a:lnTo>
                  <a:lnTo>
                    <a:pt x="37578" y="95380"/>
                  </a:lnTo>
                  <a:lnTo>
                    <a:pt x="28800" y="97764"/>
                  </a:lnTo>
                  <a:lnTo>
                    <a:pt x="14542" y="107918"/>
                  </a:lnTo>
                  <a:lnTo>
                    <a:pt x="10801" y="116742"/>
                  </a:lnTo>
                  <a:lnTo>
                    <a:pt x="9803" y="122058"/>
                  </a:lnTo>
                  <a:lnTo>
                    <a:pt x="11255" y="126661"/>
                  </a:lnTo>
                  <a:lnTo>
                    <a:pt x="18512" y="134597"/>
                  </a:lnTo>
                  <a:lnTo>
                    <a:pt x="24469" y="136078"/>
                  </a:lnTo>
                  <a:lnTo>
                    <a:pt x="69622" y="132069"/>
                  </a:lnTo>
                  <a:lnTo>
                    <a:pt x="90667" y="127829"/>
                  </a:lnTo>
                  <a:lnTo>
                    <a:pt x="121259" y="109378"/>
                  </a:lnTo>
                  <a:lnTo>
                    <a:pt x="140319" y="93916"/>
                  </a:lnTo>
                  <a:lnTo>
                    <a:pt x="162786" y="57455"/>
                  </a:lnTo>
                  <a:lnTo>
                    <a:pt x="176880" y="19106"/>
                  </a:lnTo>
                  <a:lnTo>
                    <a:pt x="178553" y="6844"/>
                  </a:lnTo>
                  <a:lnTo>
                    <a:pt x="177730" y="4343"/>
                  </a:lnTo>
                  <a:lnTo>
                    <a:pt x="176123" y="2675"/>
                  </a:lnTo>
                  <a:lnTo>
                    <a:pt x="170995" y="0"/>
                  </a:lnTo>
                  <a:lnTo>
                    <a:pt x="170107" y="9649"/>
                  </a:lnTo>
                  <a:lnTo>
                    <a:pt x="180143" y="56790"/>
                  </a:lnTo>
                  <a:lnTo>
                    <a:pt x="186223" y="98560"/>
                  </a:lnTo>
                  <a:lnTo>
                    <a:pt x="193334" y="146175"/>
                  </a:lnTo>
                  <a:lnTo>
                    <a:pt x="196834" y="188780"/>
                  </a:lnTo>
                  <a:lnTo>
                    <a:pt x="202928" y="229861"/>
                  </a:lnTo>
                  <a:lnTo>
                    <a:pt x="206380" y="268844"/>
                  </a:lnTo>
                  <a:lnTo>
                    <a:pt x="212459" y="312263"/>
                  </a:lnTo>
                  <a:lnTo>
                    <a:pt x="215906" y="353584"/>
                  </a:lnTo>
                  <a:lnTo>
                    <a:pt x="217071" y="398927"/>
                  </a:lnTo>
                  <a:lnTo>
                    <a:pt x="214479" y="441907"/>
                  </a:lnTo>
                  <a:lnTo>
                    <a:pt x="206592" y="485698"/>
                  </a:lnTo>
                  <a:lnTo>
                    <a:pt x="190106" y="517687"/>
                  </a:lnTo>
                  <a:lnTo>
                    <a:pt x="186490" y="522705"/>
                  </a:lnTo>
                  <a:lnTo>
                    <a:pt x="181962" y="526050"/>
                  </a:lnTo>
                  <a:lnTo>
                    <a:pt x="171288" y="529768"/>
                  </a:lnTo>
                  <a:lnTo>
                    <a:pt x="166536" y="529700"/>
                  </a:lnTo>
                  <a:lnTo>
                    <a:pt x="158434" y="526803"/>
                  </a:lnTo>
                  <a:lnTo>
                    <a:pt x="151306" y="516344"/>
                  </a:lnTo>
                  <a:lnTo>
                    <a:pt x="145668" y="501112"/>
                  </a:lnTo>
                  <a:lnTo>
                    <a:pt x="143553" y="474686"/>
                  </a:lnTo>
                  <a:lnTo>
                    <a:pt x="151783" y="434490"/>
                  </a:lnTo>
                  <a:lnTo>
                    <a:pt x="163356" y="401324"/>
                  </a:lnTo>
                  <a:lnTo>
                    <a:pt x="185827" y="358567"/>
                  </a:lnTo>
                  <a:lnTo>
                    <a:pt x="214630" y="313307"/>
                  </a:lnTo>
                  <a:lnTo>
                    <a:pt x="245992" y="273532"/>
                  </a:lnTo>
                  <a:lnTo>
                    <a:pt x="273262" y="235277"/>
                  </a:lnTo>
                  <a:lnTo>
                    <a:pt x="303581" y="211908"/>
                  </a:lnTo>
                  <a:lnTo>
                    <a:pt x="310713" y="203882"/>
                  </a:lnTo>
                  <a:lnTo>
                    <a:pt x="331379" y="190022"/>
                  </a:lnTo>
                  <a:lnTo>
                    <a:pt x="338149" y="204027"/>
                  </a:lnTo>
                  <a:lnTo>
                    <a:pt x="345840" y="226425"/>
                  </a:lnTo>
                  <a:lnTo>
                    <a:pt x="348521" y="230105"/>
                  </a:lnTo>
                  <a:lnTo>
                    <a:pt x="360233" y="23746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2" name="SMARTInkShape-5550"/>
            <p:cNvSpPr/>
            <p:nvPr/>
          </p:nvSpPr>
          <p:spPr>
            <a:xfrm>
              <a:off x="2076450" y="4073868"/>
              <a:ext cx="215461" cy="269533"/>
            </a:xfrm>
            <a:custGeom>
              <a:avLst/>
              <a:gdLst/>
              <a:ahLst/>
              <a:cxnLst/>
              <a:rect l="0" t="0" r="0" b="0"/>
              <a:pathLst>
                <a:path w="215461" h="269533">
                  <a:moveTo>
                    <a:pt x="19050" y="40932"/>
                  </a:moveTo>
                  <a:lnTo>
                    <a:pt x="19050" y="35876"/>
                  </a:lnTo>
                  <a:lnTo>
                    <a:pt x="24106" y="22618"/>
                  </a:lnTo>
                  <a:lnTo>
                    <a:pt x="32308" y="10341"/>
                  </a:lnTo>
                  <a:lnTo>
                    <a:pt x="61666" y="0"/>
                  </a:lnTo>
                  <a:lnTo>
                    <a:pt x="103879" y="347"/>
                  </a:lnTo>
                  <a:lnTo>
                    <a:pt x="139787" y="7152"/>
                  </a:lnTo>
                  <a:lnTo>
                    <a:pt x="186496" y="33359"/>
                  </a:lnTo>
                  <a:lnTo>
                    <a:pt x="206130" y="53858"/>
                  </a:lnTo>
                  <a:lnTo>
                    <a:pt x="213321" y="73840"/>
                  </a:lnTo>
                  <a:lnTo>
                    <a:pt x="215460" y="95774"/>
                  </a:lnTo>
                  <a:lnTo>
                    <a:pt x="212882" y="116106"/>
                  </a:lnTo>
                  <a:lnTo>
                    <a:pt x="190311" y="150459"/>
                  </a:lnTo>
                  <a:lnTo>
                    <a:pt x="150389" y="191868"/>
                  </a:lnTo>
                  <a:lnTo>
                    <a:pt x="111056" y="218343"/>
                  </a:lnTo>
                  <a:lnTo>
                    <a:pt x="66248" y="242618"/>
                  </a:lnTo>
                  <a:lnTo>
                    <a:pt x="0" y="26953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SMARTInkShape-5551"/>
            <p:cNvSpPr/>
            <p:nvPr/>
          </p:nvSpPr>
          <p:spPr>
            <a:xfrm>
              <a:off x="4495800" y="4752975"/>
              <a:ext cx="142876" cy="19051"/>
            </a:xfrm>
            <a:custGeom>
              <a:avLst/>
              <a:gdLst/>
              <a:ahLst/>
              <a:cxnLst/>
              <a:rect l="0" t="0" r="0" b="0"/>
              <a:pathLst>
                <a:path w="142876" h="19051">
                  <a:moveTo>
                    <a:pt x="0" y="0"/>
                  </a:moveTo>
                  <a:lnTo>
                    <a:pt x="0" y="8201"/>
                  </a:lnTo>
                  <a:lnTo>
                    <a:pt x="46741" y="9409"/>
                  </a:lnTo>
                  <a:lnTo>
                    <a:pt x="94252" y="10561"/>
                  </a:lnTo>
                  <a:lnTo>
                    <a:pt x="142875"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4" name="SMARTInkShape-5552"/>
            <p:cNvSpPr/>
            <p:nvPr/>
          </p:nvSpPr>
          <p:spPr>
            <a:xfrm>
              <a:off x="3400425" y="4972795"/>
              <a:ext cx="89683" cy="93400"/>
            </a:xfrm>
            <a:custGeom>
              <a:avLst/>
              <a:gdLst/>
              <a:ahLst/>
              <a:cxnLst/>
              <a:rect l="0" t="0" r="0" b="0"/>
              <a:pathLst>
                <a:path w="89683" h="93400">
                  <a:moveTo>
                    <a:pt x="0" y="18305"/>
                  </a:moveTo>
                  <a:lnTo>
                    <a:pt x="6546" y="33514"/>
                  </a:lnTo>
                  <a:lnTo>
                    <a:pt x="16890" y="75602"/>
                  </a:lnTo>
                  <a:lnTo>
                    <a:pt x="18924" y="93399"/>
                  </a:lnTo>
                  <a:lnTo>
                    <a:pt x="19012" y="89120"/>
                  </a:lnTo>
                  <a:lnTo>
                    <a:pt x="13982" y="76094"/>
                  </a:lnTo>
                  <a:lnTo>
                    <a:pt x="5790" y="63885"/>
                  </a:lnTo>
                  <a:lnTo>
                    <a:pt x="5395" y="51263"/>
                  </a:lnTo>
                  <a:lnTo>
                    <a:pt x="13766" y="22346"/>
                  </a:lnTo>
                  <a:lnTo>
                    <a:pt x="22541" y="7743"/>
                  </a:lnTo>
                  <a:lnTo>
                    <a:pt x="26669" y="4914"/>
                  </a:lnTo>
                  <a:lnTo>
                    <a:pt x="42592" y="932"/>
                  </a:lnTo>
                  <a:lnTo>
                    <a:pt x="54560" y="0"/>
                  </a:lnTo>
                  <a:lnTo>
                    <a:pt x="66935" y="5231"/>
                  </a:lnTo>
                  <a:lnTo>
                    <a:pt x="77374" y="13553"/>
                  </a:lnTo>
                  <a:lnTo>
                    <a:pt x="89682" y="35854"/>
                  </a:lnTo>
                  <a:lnTo>
                    <a:pt x="85725" y="7545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5" name="SMARTInkShape-5553"/>
            <p:cNvSpPr/>
            <p:nvPr/>
          </p:nvSpPr>
          <p:spPr>
            <a:xfrm>
              <a:off x="2296044" y="4391025"/>
              <a:ext cx="66157" cy="132626"/>
            </a:xfrm>
            <a:custGeom>
              <a:avLst/>
              <a:gdLst/>
              <a:ahLst/>
              <a:cxnLst/>
              <a:rect l="0" t="0" r="0" b="0"/>
              <a:pathLst>
                <a:path w="66157" h="132626">
                  <a:moveTo>
                    <a:pt x="18531" y="9525"/>
                  </a:moveTo>
                  <a:lnTo>
                    <a:pt x="18531" y="14581"/>
                  </a:lnTo>
                  <a:lnTo>
                    <a:pt x="26732" y="50229"/>
                  </a:lnTo>
                  <a:lnTo>
                    <a:pt x="27940" y="91746"/>
                  </a:lnTo>
                  <a:lnTo>
                    <a:pt x="26975" y="116352"/>
                  </a:lnTo>
                  <a:lnTo>
                    <a:pt x="19852" y="130902"/>
                  </a:lnTo>
                  <a:lnTo>
                    <a:pt x="18353" y="131718"/>
                  </a:lnTo>
                  <a:lnTo>
                    <a:pt x="13866" y="132625"/>
                  </a:lnTo>
                  <a:lnTo>
                    <a:pt x="11188" y="130750"/>
                  </a:lnTo>
                  <a:lnTo>
                    <a:pt x="5390" y="123022"/>
                  </a:lnTo>
                  <a:lnTo>
                    <a:pt x="1232" y="111828"/>
                  </a:lnTo>
                  <a:lnTo>
                    <a:pt x="0" y="96751"/>
                  </a:lnTo>
                  <a:lnTo>
                    <a:pt x="7188" y="66149"/>
                  </a:lnTo>
                  <a:lnTo>
                    <a:pt x="16816" y="45235"/>
                  </a:lnTo>
                  <a:lnTo>
                    <a:pt x="44541" y="12803"/>
                  </a:lnTo>
                  <a:lnTo>
                    <a:pt x="66156"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6" name="SMARTInkShape-5554"/>
            <p:cNvSpPr/>
            <p:nvPr/>
          </p:nvSpPr>
          <p:spPr>
            <a:xfrm>
              <a:off x="3010016" y="4850901"/>
              <a:ext cx="228485" cy="197350"/>
            </a:xfrm>
            <a:custGeom>
              <a:avLst/>
              <a:gdLst/>
              <a:ahLst/>
              <a:cxnLst/>
              <a:rect l="0" t="0" r="0" b="0"/>
              <a:pathLst>
                <a:path w="228485" h="197350">
                  <a:moveTo>
                    <a:pt x="9409" y="25899"/>
                  </a:moveTo>
                  <a:lnTo>
                    <a:pt x="4353" y="25899"/>
                  </a:lnTo>
                  <a:lnTo>
                    <a:pt x="2863" y="24841"/>
                  </a:lnTo>
                  <a:lnTo>
                    <a:pt x="1870" y="23077"/>
                  </a:lnTo>
                  <a:lnTo>
                    <a:pt x="0" y="16766"/>
                  </a:lnTo>
                  <a:lnTo>
                    <a:pt x="4975" y="16490"/>
                  </a:lnTo>
                  <a:lnTo>
                    <a:pt x="6453" y="17510"/>
                  </a:lnTo>
                  <a:lnTo>
                    <a:pt x="7439" y="19247"/>
                  </a:lnTo>
                  <a:lnTo>
                    <a:pt x="8095" y="21465"/>
                  </a:lnTo>
                  <a:lnTo>
                    <a:pt x="54068" y="69037"/>
                  </a:lnTo>
                  <a:lnTo>
                    <a:pt x="92343" y="111888"/>
                  </a:lnTo>
                  <a:lnTo>
                    <a:pt x="106066" y="118406"/>
                  </a:lnTo>
                  <a:lnTo>
                    <a:pt x="116835" y="120336"/>
                  </a:lnTo>
                  <a:lnTo>
                    <a:pt x="123476" y="117965"/>
                  </a:lnTo>
                  <a:lnTo>
                    <a:pt x="126729" y="115852"/>
                  </a:lnTo>
                  <a:lnTo>
                    <a:pt x="150158" y="68619"/>
                  </a:lnTo>
                  <a:lnTo>
                    <a:pt x="173184" y="22248"/>
                  </a:lnTo>
                  <a:lnTo>
                    <a:pt x="188386" y="0"/>
                  </a:lnTo>
                  <a:lnTo>
                    <a:pt x="189052" y="166"/>
                  </a:lnTo>
                  <a:lnTo>
                    <a:pt x="197845" y="27087"/>
                  </a:lnTo>
                  <a:lnTo>
                    <a:pt x="204558" y="66703"/>
                  </a:lnTo>
                  <a:lnTo>
                    <a:pt x="213046" y="105134"/>
                  </a:lnTo>
                  <a:lnTo>
                    <a:pt x="221002" y="150855"/>
                  </a:lnTo>
                  <a:lnTo>
                    <a:pt x="228484" y="19734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7" name="SMARTInkShape-5555"/>
            <p:cNvSpPr/>
            <p:nvPr/>
          </p:nvSpPr>
          <p:spPr>
            <a:xfrm>
              <a:off x="4457700" y="4714909"/>
              <a:ext cx="171451" cy="9492"/>
            </a:xfrm>
            <a:custGeom>
              <a:avLst/>
              <a:gdLst/>
              <a:ahLst/>
              <a:cxnLst/>
              <a:rect l="0" t="0" r="0" b="0"/>
              <a:pathLst>
                <a:path w="171451" h="9492">
                  <a:moveTo>
                    <a:pt x="0" y="9491"/>
                  </a:moveTo>
                  <a:lnTo>
                    <a:pt x="0" y="4435"/>
                  </a:lnTo>
                  <a:lnTo>
                    <a:pt x="2117" y="2945"/>
                  </a:lnTo>
                  <a:lnTo>
                    <a:pt x="18384" y="849"/>
                  </a:lnTo>
                  <a:lnTo>
                    <a:pt x="61212" y="140"/>
                  </a:lnTo>
                  <a:lnTo>
                    <a:pt x="106166" y="0"/>
                  </a:lnTo>
                  <a:lnTo>
                    <a:pt x="171450" y="949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8" name="SMARTInkShape-5556"/>
            <p:cNvSpPr/>
            <p:nvPr/>
          </p:nvSpPr>
          <p:spPr>
            <a:xfrm>
              <a:off x="2080919" y="4133850"/>
              <a:ext cx="24107" cy="514351"/>
            </a:xfrm>
            <a:custGeom>
              <a:avLst/>
              <a:gdLst/>
              <a:ahLst/>
              <a:cxnLst/>
              <a:rect l="0" t="0" r="0" b="0"/>
              <a:pathLst>
                <a:path w="24107" h="514351">
                  <a:moveTo>
                    <a:pt x="5056" y="0"/>
                  </a:moveTo>
                  <a:lnTo>
                    <a:pt x="5056" y="44057"/>
                  </a:lnTo>
                  <a:lnTo>
                    <a:pt x="5056" y="90351"/>
                  </a:lnTo>
                  <a:lnTo>
                    <a:pt x="5056" y="129077"/>
                  </a:lnTo>
                  <a:lnTo>
                    <a:pt x="0" y="170606"/>
                  </a:lnTo>
                  <a:lnTo>
                    <a:pt x="2960" y="212558"/>
                  </a:lnTo>
                  <a:lnTo>
                    <a:pt x="4435" y="257714"/>
                  </a:lnTo>
                  <a:lnTo>
                    <a:pt x="4872" y="295787"/>
                  </a:lnTo>
                  <a:lnTo>
                    <a:pt x="6060" y="342699"/>
                  </a:lnTo>
                  <a:lnTo>
                    <a:pt x="12584" y="388603"/>
                  </a:lnTo>
                  <a:lnTo>
                    <a:pt x="13989" y="424175"/>
                  </a:lnTo>
                  <a:lnTo>
                    <a:pt x="14464" y="468433"/>
                  </a:lnTo>
                  <a:lnTo>
                    <a:pt x="24106" y="514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820" name="SMARTInkShape-5557"/>
          <p:cNvSpPr/>
          <p:nvPr/>
        </p:nvSpPr>
        <p:spPr>
          <a:xfrm>
            <a:off x="5279610" y="4930442"/>
            <a:ext cx="6395" cy="85876"/>
          </a:xfrm>
          <a:custGeom>
            <a:avLst/>
            <a:gdLst/>
            <a:ahLst/>
            <a:cxnLst/>
            <a:rect l="0" t="0" r="0" b="0"/>
            <a:pathLst>
              <a:path w="6395" h="85876">
                <a:moveTo>
                  <a:pt x="0" y="0"/>
                </a:moveTo>
                <a:lnTo>
                  <a:pt x="4831" y="31421"/>
                </a:lnTo>
                <a:lnTo>
                  <a:pt x="6394" y="85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33" name="SMARTInkShape-Group715"/>
          <p:cNvGrpSpPr/>
          <p:nvPr/>
        </p:nvGrpSpPr>
        <p:grpSpPr>
          <a:xfrm>
            <a:off x="4953912" y="4381500"/>
            <a:ext cx="3361414" cy="1152526"/>
            <a:chOff x="4953912" y="4381500"/>
            <a:chExt cx="3361414" cy="1152526"/>
          </a:xfrm>
        </p:grpSpPr>
        <p:sp>
          <p:nvSpPr>
            <p:cNvPr id="821" name="SMARTInkShape-5558"/>
            <p:cNvSpPr/>
            <p:nvPr/>
          </p:nvSpPr>
          <p:spPr>
            <a:xfrm>
              <a:off x="5258069" y="4491844"/>
              <a:ext cx="227482" cy="660201"/>
            </a:xfrm>
            <a:custGeom>
              <a:avLst/>
              <a:gdLst/>
              <a:ahLst/>
              <a:cxnLst/>
              <a:rect l="0" t="0" r="0" b="0"/>
              <a:pathLst>
                <a:path w="227482" h="660201">
                  <a:moveTo>
                    <a:pt x="18781" y="127781"/>
                  </a:moveTo>
                  <a:lnTo>
                    <a:pt x="23838" y="132837"/>
                  </a:lnTo>
                  <a:lnTo>
                    <a:pt x="26320" y="138142"/>
                  </a:lnTo>
                  <a:lnTo>
                    <a:pt x="28132" y="175257"/>
                  </a:lnTo>
                  <a:lnTo>
                    <a:pt x="28254" y="219106"/>
                  </a:lnTo>
                  <a:lnTo>
                    <a:pt x="28290" y="266671"/>
                  </a:lnTo>
                  <a:lnTo>
                    <a:pt x="27241" y="297460"/>
                  </a:lnTo>
                  <a:lnTo>
                    <a:pt x="23247" y="335838"/>
                  </a:lnTo>
                  <a:lnTo>
                    <a:pt x="20766" y="369123"/>
                  </a:lnTo>
                  <a:lnTo>
                    <a:pt x="16547" y="411662"/>
                  </a:lnTo>
                  <a:lnTo>
                    <a:pt x="11416" y="451077"/>
                  </a:lnTo>
                  <a:lnTo>
                    <a:pt x="9896" y="489567"/>
                  </a:lnTo>
                  <a:lnTo>
                    <a:pt x="9383" y="535442"/>
                  </a:lnTo>
                  <a:lnTo>
                    <a:pt x="10340" y="580566"/>
                  </a:lnTo>
                  <a:lnTo>
                    <a:pt x="19622" y="617701"/>
                  </a:lnTo>
                  <a:lnTo>
                    <a:pt x="28156" y="660200"/>
                  </a:lnTo>
                  <a:lnTo>
                    <a:pt x="27239" y="619947"/>
                  </a:lnTo>
                  <a:lnTo>
                    <a:pt x="21758" y="574880"/>
                  </a:lnTo>
                  <a:lnTo>
                    <a:pt x="18605" y="538950"/>
                  </a:lnTo>
                  <a:lnTo>
                    <a:pt x="12496" y="501962"/>
                  </a:lnTo>
                  <a:lnTo>
                    <a:pt x="10216" y="464192"/>
                  </a:lnTo>
                  <a:lnTo>
                    <a:pt x="8482" y="426190"/>
                  </a:lnTo>
                  <a:lnTo>
                    <a:pt x="2794" y="388119"/>
                  </a:lnTo>
                  <a:lnTo>
                    <a:pt x="639" y="350027"/>
                  </a:lnTo>
                  <a:lnTo>
                    <a:pt x="0" y="312988"/>
                  </a:lnTo>
                  <a:lnTo>
                    <a:pt x="2606" y="268669"/>
                  </a:lnTo>
                  <a:lnTo>
                    <a:pt x="7286" y="231967"/>
                  </a:lnTo>
                  <a:lnTo>
                    <a:pt x="11495" y="188637"/>
                  </a:lnTo>
                  <a:lnTo>
                    <a:pt x="19445" y="144049"/>
                  </a:lnTo>
                  <a:lnTo>
                    <a:pt x="31612" y="100538"/>
                  </a:lnTo>
                  <a:lnTo>
                    <a:pt x="57735" y="56473"/>
                  </a:lnTo>
                  <a:lnTo>
                    <a:pt x="77393" y="24561"/>
                  </a:lnTo>
                  <a:lnTo>
                    <a:pt x="93161" y="15583"/>
                  </a:lnTo>
                  <a:lnTo>
                    <a:pt x="135820" y="0"/>
                  </a:lnTo>
                  <a:lnTo>
                    <a:pt x="161410" y="3372"/>
                  </a:lnTo>
                  <a:lnTo>
                    <a:pt x="176010" y="8282"/>
                  </a:lnTo>
                  <a:lnTo>
                    <a:pt x="201187" y="27110"/>
                  </a:lnTo>
                  <a:lnTo>
                    <a:pt x="218642" y="52797"/>
                  </a:lnTo>
                  <a:lnTo>
                    <a:pt x="225460" y="70403"/>
                  </a:lnTo>
                  <a:lnTo>
                    <a:pt x="227481" y="92436"/>
                  </a:lnTo>
                  <a:lnTo>
                    <a:pt x="223023" y="119072"/>
                  </a:lnTo>
                  <a:lnTo>
                    <a:pt x="215036" y="132024"/>
                  </a:lnTo>
                  <a:lnTo>
                    <a:pt x="172836" y="166254"/>
                  </a:lnTo>
                  <a:lnTo>
                    <a:pt x="165934" y="172479"/>
                  </a:lnTo>
                  <a:lnTo>
                    <a:pt x="149799" y="179397"/>
                  </a:lnTo>
                  <a:lnTo>
                    <a:pt x="109686" y="192865"/>
                  </a:lnTo>
                  <a:lnTo>
                    <a:pt x="66406" y="21350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2" name="SMARTInkShape-5559"/>
            <p:cNvSpPr/>
            <p:nvPr/>
          </p:nvSpPr>
          <p:spPr>
            <a:xfrm>
              <a:off x="5676900" y="4848225"/>
              <a:ext cx="381001" cy="28576"/>
            </a:xfrm>
            <a:custGeom>
              <a:avLst/>
              <a:gdLst/>
              <a:ahLst/>
              <a:cxnLst/>
              <a:rect l="0" t="0" r="0" b="0"/>
              <a:pathLst>
                <a:path w="381001" h="28576">
                  <a:moveTo>
                    <a:pt x="0" y="28575"/>
                  </a:moveTo>
                  <a:lnTo>
                    <a:pt x="40948" y="28575"/>
                  </a:lnTo>
                  <a:lnTo>
                    <a:pt x="83747" y="25753"/>
                  </a:lnTo>
                  <a:lnTo>
                    <a:pt x="113421" y="20971"/>
                  </a:lnTo>
                  <a:lnTo>
                    <a:pt x="151304" y="15318"/>
                  </a:lnTo>
                  <a:lnTo>
                    <a:pt x="184369" y="12100"/>
                  </a:lnTo>
                  <a:lnTo>
                    <a:pt x="226783" y="7466"/>
                  </a:lnTo>
                  <a:lnTo>
                    <a:pt x="273984" y="1475"/>
                  </a:lnTo>
                  <a:lnTo>
                    <a:pt x="314249" y="437"/>
                  </a:lnTo>
                  <a:lnTo>
                    <a:pt x="357937" y="86"/>
                  </a:lnTo>
                  <a:lnTo>
                    <a:pt x="3810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3" name="SMARTInkShape-5560"/>
            <p:cNvSpPr/>
            <p:nvPr/>
          </p:nvSpPr>
          <p:spPr>
            <a:xfrm>
              <a:off x="7591425" y="4886325"/>
              <a:ext cx="200026" cy="180976"/>
            </a:xfrm>
            <a:custGeom>
              <a:avLst/>
              <a:gdLst/>
              <a:ahLst/>
              <a:cxnLst/>
              <a:rect l="0" t="0" r="0" b="0"/>
              <a:pathLst>
                <a:path w="200026" h="180976">
                  <a:moveTo>
                    <a:pt x="200025" y="0"/>
                  </a:moveTo>
                  <a:lnTo>
                    <a:pt x="194969" y="0"/>
                  </a:lnTo>
                  <a:lnTo>
                    <a:pt x="189664" y="5645"/>
                  </a:lnTo>
                  <a:lnTo>
                    <a:pt x="181662" y="15209"/>
                  </a:lnTo>
                  <a:lnTo>
                    <a:pt x="140179" y="51020"/>
                  </a:lnTo>
                  <a:lnTo>
                    <a:pt x="95096" y="88919"/>
                  </a:lnTo>
                  <a:lnTo>
                    <a:pt x="47802" y="133351"/>
                  </a:lnTo>
                  <a:lnTo>
                    <a:pt x="0" y="1809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4" name="SMARTInkShape-5561"/>
            <p:cNvSpPr/>
            <p:nvPr/>
          </p:nvSpPr>
          <p:spPr>
            <a:xfrm>
              <a:off x="7959872" y="4814170"/>
              <a:ext cx="355454" cy="396006"/>
            </a:xfrm>
            <a:custGeom>
              <a:avLst/>
              <a:gdLst/>
              <a:ahLst/>
              <a:cxnLst/>
              <a:rect l="0" t="0" r="0" b="0"/>
              <a:pathLst>
                <a:path w="355454" h="396006">
                  <a:moveTo>
                    <a:pt x="69703" y="62630"/>
                  </a:moveTo>
                  <a:lnTo>
                    <a:pt x="45852" y="89655"/>
                  </a:lnTo>
                  <a:lnTo>
                    <a:pt x="24579" y="133193"/>
                  </a:lnTo>
                  <a:lnTo>
                    <a:pt x="6532" y="177442"/>
                  </a:lnTo>
                  <a:lnTo>
                    <a:pt x="0" y="196207"/>
                  </a:lnTo>
                  <a:lnTo>
                    <a:pt x="485" y="234735"/>
                  </a:lnTo>
                  <a:lnTo>
                    <a:pt x="7332" y="269551"/>
                  </a:lnTo>
                  <a:lnTo>
                    <a:pt x="26175" y="305033"/>
                  </a:lnTo>
                  <a:lnTo>
                    <a:pt x="42950" y="321353"/>
                  </a:lnTo>
                  <a:lnTo>
                    <a:pt x="85621" y="349642"/>
                  </a:lnTo>
                  <a:lnTo>
                    <a:pt x="128395" y="355457"/>
                  </a:lnTo>
                  <a:lnTo>
                    <a:pt x="164704" y="355063"/>
                  </a:lnTo>
                  <a:lnTo>
                    <a:pt x="193064" y="347470"/>
                  </a:lnTo>
                  <a:lnTo>
                    <a:pt x="233725" y="321182"/>
                  </a:lnTo>
                  <a:lnTo>
                    <a:pt x="262471" y="296694"/>
                  </a:lnTo>
                  <a:lnTo>
                    <a:pt x="274617" y="277078"/>
                  </a:lnTo>
                  <a:lnTo>
                    <a:pt x="284581" y="245056"/>
                  </a:lnTo>
                  <a:lnTo>
                    <a:pt x="293006" y="205792"/>
                  </a:lnTo>
                  <a:lnTo>
                    <a:pt x="296733" y="177015"/>
                  </a:lnTo>
                  <a:lnTo>
                    <a:pt x="290389" y="138847"/>
                  </a:lnTo>
                  <a:lnTo>
                    <a:pt x="279848" y="110260"/>
                  </a:lnTo>
                  <a:lnTo>
                    <a:pt x="248914" y="69333"/>
                  </a:lnTo>
                  <a:lnTo>
                    <a:pt x="217286" y="30911"/>
                  </a:lnTo>
                  <a:lnTo>
                    <a:pt x="181988" y="9605"/>
                  </a:lnTo>
                  <a:lnTo>
                    <a:pt x="138015" y="0"/>
                  </a:lnTo>
                  <a:lnTo>
                    <a:pt x="106642" y="2210"/>
                  </a:lnTo>
                  <a:lnTo>
                    <a:pt x="78884" y="14624"/>
                  </a:lnTo>
                  <a:lnTo>
                    <a:pt x="65669" y="28594"/>
                  </a:lnTo>
                  <a:lnTo>
                    <a:pt x="60664" y="36764"/>
                  </a:lnTo>
                  <a:lnTo>
                    <a:pt x="57925" y="57131"/>
                  </a:lnTo>
                  <a:lnTo>
                    <a:pt x="62333" y="86753"/>
                  </a:lnTo>
                  <a:lnTo>
                    <a:pt x="78360" y="120781"/>
                  </a:lnTo>
                  <a:lnTo>
                    <a:pt x="114355" y="163760"/>
                  </a:lnTo>
                  <a:lnTo>
                    <a:pt x="153743" y="197142"/>
                  </a:lnTo>
                  <a:lnTo>
                    <a:pt x="193195" y="234309"/>
                  </a:lnTo>
                  <a:lnTo>
                    <a:pt x="236619" y="267169"/>
                  </a:lnTo>
                  <a:lnTo>
                    <a:pt x="280642" y="310874"/>
                  </a:lnTo>
                  <a:lnTo>
                    <a:pt x="319457" y="356925"/>
                  </a:lnTo>
                  <a:lnTo>
                    <a:pt x="355453" y="39600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5" name="SMARTInkShape-5562"/>
            <p:cNvSpPr/>
            <p:nvPr/>
          </p:nvSpPr>
          <p:spPr>
            <a:xfrm>
              <a:off x="7572375" y="4876800"/>
              <a:ext cx="228601" cy="219076"/>
            </a:xfrm>
            <a:custGeom>
              <a:avLst/>
              <a:gdLst/>
              <a:ahLst/>
              <a:cxnLst/>
              <a:rect l="0" t="0" r="0" b="0"/>
              <a:pathLst>
                <a:path w="228601" h="219076">
                  <a:moveTo>
                    <a:pt x="0" y="0"/>
                  </a:moveTo>
                  <a:lnTo>
                    <a:pt x="9721" y="16267"/>
                  </a:lnTo>
                  <a:lnTo>
                    <a:pt x="43853" y="59663"/>
                  </a:lnTo>
                  <a:lnTo>
                    <a:pt x="85876" y="104736"/>
                  </a:lnTo>
                  <a:lnTo>
                    <a:pt x="126660" y="142872"/>
                  </a:lnTo>
                  <a:lnTo>
                    <a:pt x="170862" y="178153"/>
                  </a:lnTo>
                  <a:lnTo>
                    <a:pt x="228600"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6" name="SMARTInkShape-5563"/>
            <p:cNvSpPr/>
            <p:nvPr/>
          </p:nvSpPr>
          <p:spPr>
            <a:xfrm>
              <a:off x="4953912" y="4381500"/>
              <a:ext cx="446764" cy="1152526"/>
            </a:xfrm>
            <a:custGeom>
              <a:avLst/>
              <a:gdLst/>
              <a:ahLst/>
              <a:cxnLst/>
              <a:rect l="0" t="0" r="0" b="0"/>
              <a:pathLst>
                <a:path w="446764" h="1152526">
                  <a:moveTo>
                    <a:pt x="246738" y="0"/>
                  </a:moveTo>
                  <a:lnTo>
                    <a:pt x="233481" y="0"/>
                  </a:lnTo>
                  <a:lnTo>
                    <a:pt x="219292" y="10113"/>
                  </a:lnTo>
                  <a:lnTo>
                    <a:pt x="176769" y="52079"/>
                  </a:lnTo>
                  <a:lnTo>
                    <a:pt x="145122" y="95836"/>
                  </a:lnTo>
                  <a:lnTo>
                    <a:pt x="112131" y="141070"/>
                  </a:lnTo>
                  <a:lnTo>
                    <a:pt x="85499" y="179264"/>
                  </a:lnTo>
                  <a:lnTo>
                    <a:pt x="63732" y="223625"/>
                  </a:lnTo>
                  <a:lnTo>
                    <a:pt x="50396" y="254611"/>
                  </a:lnTo>
                  <a:lnTo>
                    <a:pt x="37414" y="288844"/>
                  </a:lnTo>
                  <a:lnTo>
                    <a:pt x="25647" y="324167"/>
                  </a:lnTo>
                  <a:lnTo>
                    <a:pt x="16888" y="357505"/>
                  </a:lnTo>
                  <a:lnTo>
                    <a:pt x="9470" y="392783"/>
                  </a:lnTo>
                  <a:lnTo>
                    <a:pt x="3702" y="429628"/>
                  </a:lnTo>
                  <a:lnTo>
                    <a:pt x="1138" y="467171"/>
                  </a:lnTo>
                  <a:lnTo>
                    <a:pt x="0" y="502201"/>
                  </a:lnTo>
                  <a:lnTo>
                    <a:pt x="551" y="536466"/>
                  </a:lnTo>
                  <a:lnTo>
                    <a:pt x="4324" y="572863"/>
                  </a:lnTo>
                  <a:lnTo>
                    <a:pt x="9528" y="607384"/>
                  </a:lnTo>
                  <a:lnTo>
                    <a:pt x="16430" y="641423"/>
                  </a:lnTo>
                  <a:lnTo>
                    <a:pt x="26551" y="677719"/>
                  </a:lnTo>
                  <a:lnTo>
                    <a:pt x="38105" y="712195"/>
                  </a:lnTo>
                  <a:lnTo>
                    <a:pt x="52412" y="745156"/>
                  </a:lnTo>
                  <a:lnTo>
                    <a:pt x="72882" y="777444"/>
                  </a:lnTo>
                  <a:lnTo>
                    <a:pt x="93269" y="809434"/>
                  </a:lnTo>
                  <a:lnTo>
                    <a:pt x="113971" y="841290"/>
                  </a:lnTo>
                  <a:lnTo>
                    <a:pt x="137283" y="873087"/>
                  </a:lnTo>
                  <a:lnTo>
                    <a:pt x="161756" y="904858"/>
                  </a:lnTo>
                  <a:lnTo>
                    <a:pt x="202155" y="949673"/>
                  </a:lnTo>
                  <a:lnTo>
                    <a:pt x="244817" y="989762"/>
                  </a:lnTo>
                  <a:lnTo>
                    <a:pt x="287091" y="1028452"/>
                  </a:lnTo>
                  <a:lnTo>
                    <a:pt x="330308" y="1061083"/>
                  </a:lnTo>
                  <a:lnTo>
                    <a:pt x="369925" y="1086978"/>
                  </a:lnTo>
                  <a:lnTo>
                    <a:pt x="411124" y="1119116"/>
                  </a:lnTo>
                  <a:lnTo>
                    <a:pt x="446763" y="1152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7" name="SMARTInkShape-5564"/>
            <p:cNvSpPr/>
            <p:nvPr/>
          </p:nvSpPr>
          <p:spPr>
            <a:xfrm>
              <a:off x="7124700" y="4591050"/>
              <a:ext cx="265327" cy="771526"/>
            </a:xfrm>
            <a:custGeom>
              <a:avLst/>
              <a:gdLst/>
              <a:ahLst/>
              <a:cxnLst/>
              <a:rect l="0" t="0" r="0" b="0"/>
              <a:pathLst>
                <a:path w="265327" h="771526">
                  <a:moveTo>
                    <a:pt x="0" y="0"/>
                  </a:moveTo>
                  <a:lnTo>
                    <a:pt x="5057" y="0"/>
                  </a:lnTo>
                  <a:lnTo>
                    <a:pt x="47559" y="28261"/>
                  </a:lnTo>
                  <a:lnTo>
                    <a:pt x="73358" y="50354"/>
                  </a:lnTo>
                  <a:lnTo>
                    <a:pt x="115181" y="90122"/>
                  </a:lnTo>
                  <a:lnTo>
                    <a:pt x="152574" y="132023"/>
                  </a:lnTo>
                  <a:lnTo>
                    <a:pt x="190534" y="176244"/>
                  </a:lnTo>
                  <a:lnTo>
                    <a:pt x="221002" y="220257"/>
                  </a:lnTo>
                  <a:lnTo>
                    <a:pt x="239872" y="261523"/>
                  </a:lnTo>
                  <a:lnTo>
                    <a:pt x="252637" y="302090"/>
                  </a:lnTo>
                  <a:lnTo>
                    <a:pt x="262062" y="347154"/>
                  </a:lnTo>
                  <a:lnTo>
                    <a:pt x="265326" y="394019"/>
                  </a:lnTo>
                  <a:lnTo>
                    <a:pt x="265234" y="441420"/>
                  </a:lnTo>
                  <a:lnTo>
                    <a:pt x="258975" y="487920"/>
                  </a:lnTo>
                  <a:lnTo>
                    <a:pt x="249359" y="528979"/>
                  </a:lnTo>
                  <a:lnTo>
                    <a:pt x="233575" y="567956"/>
                  </a:lnTo>
                  <a:lnTo>
                    <a:pt x="215492" y="605257"/>
                  </a:lnTo>
                  <a:lnTo>
                    <a:pt x="190419" y="646842"/>
                  </a:lnTo>
                  <a:lnTo>
                    <a:pt x="159798" y="694154"/>
                  </a:lnTo>
                  <a:lnTo>
                    <a:pt x="130349" y="736219"/>
                  </a:lnTo>
                  <a:lnTo>
                    <a:pt x="117409" y="754479"/>
                  </a:lnTo>
                  <a:lnTo>
                    <a:pt x="95250" y="771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8" name="SMARTInkShape-5565"/>
            <p:cNvSpPr/>
            <p:nvPr/>
          </p:nvSpPr>
          <p:spPr>
            <a:xfrm>
              <a:off x="6923491" y="4867783"/>
              <a:ext cx="220260" cy="172007"/>
            </a:xfrm>
            <a:custGeom>
              <a:avLst/>
              <a:gdLst/>
              <a:ahLst/>
              <a:cxnLst/>
              <a:rect l="0" t="0" r="0" b="0"/>
              <a:pathLst>
                <a:path w="220260" h="172007">
                  <a:moveTo>
                    <a:pt x="96434" y="18542"/>
                  </a:moveTo>
                  <a:lnTo>
                    <a:pt x="101491" y="18542"/>
                  </a:lnTo>
                  <a:lnTo>
                    <a:pt x="106795" y="15720"/>
                  </a:lnTo>
                  <a:lnTo>
                    <a:pt x="109691" y="13486"/>
                  </a:lnTo>
                  <a:lnTo>
                    <a:pt x="112910" y="8181"/>
                  </a:lnTo>
                  <a:lnTo>
                    <a:pt x="113768" y="5285"/>
                  </a:lnTo>
                  <a:lnTo>
                    <a:pt x="115398" y="3354"/>
                  </a:lnTo>
                  <a:lnTo>
                    <a:pt x="123534" y="0"/>
                  </a:lnTo>
                  <a:lnTo>
                    <a:pt x="119516" y="4699"/>
                  </a:lnTo>
                  <a:lnTo>
                    <a:pt x="74153" y="32009"/>
                  </a:lnTo>
                  <a:lnTo>
                    <a:pt x="39665" y="59341"/>
                  </a:lnTo>
                  <a:lnTo>
                    <a:pt x="13417" y="98934"/>
                  </a:lnTo>
                  <a:lnTo>
                    <a:pt x="2740" y="115655"/>
                  </a:lnTo>
                  <a:lnTo>
                    <a:pt x="105" y="123501"/>
                  </a:lnTo>
                  <a:lnTo>
                    <a:pt x="0" y="137863"/>
                  </a:lnTo>
                  <a:lnTo>
                    <a:pt x="3480" y="148479"/>
                  </a:lnTo>
                  <a:lnTo>
                    <a:pt x="5889" y="152791"/>
                  </a:lnTo>
                  <a:lnTo>
                    <a:pt x="34563" y="168974"/>
                  </a:lnTo>
                  <a:lnTo>
                    <a:pt x="81629" y="172006"/>
                  </a:lnTo>
                  <a:lnTo>
                    <a:pt x="117371" y="168592"/>
                  </a:lnTo>
                  <a:lnTo>
                    <a:pt x="164726" y="160721"/>
                  </a:lnTo>
                  <a:lnTo>
                    <a:pt x="220259" y="15189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9" name="SMARTInkShape-5566"/>
            <p:cNvSpPr/>
            <p:nvPr/>
          </p:nvSpPr>
          <p:spPr>
            <a:xfrm>
              <a:off x="6753225" y="4848225"/>
              <a:ext cx="47626" cy="200026"/>
            </a:xfrm>
            <a:custGeom>
              <a:avLst/>
              <a:gdLst/>
              <a:ahLst/>
              <a:cxnLst/>
              <a:rect l="0" t="0" r="0" b="0"/>
              <a:pathLst>
                <a:path w="47626" h="200026">
                  <a:moveTo>
                    <a:pt x="0" y="0"/>
                  </a:moveTo>
                  <a:lnTo>
                    <a:pt x="0" y="9133"/>
                  </a:lnTo>
                  <a:lnTo>
                    <a:pt x="13257" y="54319"/>
                  </a:lnTo>
                  <a:lnTo>
                    <a:pt x="28648" y="99685"/>
                  </a:lnTo>
                  <a:lnTo>
                    <a:pt x="36233" y="141870"/>
                  </a:lnTo>
                  <a:lnTo>
                    <a:pt x="47625"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0" name="SMARTInkShape-5567"/>
            <p:cNvSpPr/>
            <p:nvPr/>
          </p:nvSpPr>
          <p:spPr>
            <a:xfrm>
              <a:off x="6448425" y="4953000"/>
              <a:ext cx="123826" cy="7540"/>
            </a:xfrm>
            <a:custGeom>
              <a:avLst/>
              <a:gdLst/>
              <a:ahLst/>
              <a:cxnLst/>
              <a:rect l="0" t="0" r="0" b="0"/>
              <a:pathLst>
                <a:path w="123826" h="7540">
                  <a:moveTo>
                    <a:pt x="0" y="0"/>
                  </a:moveTo>
                  <a:lnTo>
                    <a:pt x="18828" y="2822"/>
                  </a:lnTo>
                  <a:lnTo>
                    <a:pt x="53205" y="7539"/>
                  </a:lnTo>
                  <a:lnTo>
                    <a:pt x="1238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1" name="SMARTInkShape-5568"/>
            <p:cNvSpPr/>
            <p:nvPr/>
          </p:nvSpPr>
          <p:spPr>
            <a:xfrm>
              <a:off x="6648450" y="4848341"/>
              <a:ext cx="190501" cy="9410"/>
            </a:xfrm>
            <a:custGeom>
              <a:avLst/>
              <a:gdLst/>
              <a:ahLst/>
              <a:cxnLst/>
              <a:rect l="0" t="0" r="0" b="0"/>
              <a:pathLst>
                <a:path w="190501" h="9410">
                  <a:moveTo>
                    <a:pt x="0" y="9409"/>
                  </a:moveTo>
                  <a:lnTo>
                    <a:pt x="0" y="4353"/>
                  </a:lnTo>
                  <a:lnTo>
                    <a:pt x="1059" y="2863"/>
                  </a:lnTo>
                  <a:lnTo>
                    <a:pt x="2822" y="1870"/>
                  </a:lnTo>
                  <a:lnTo>
                    <a:pt x="13184" y="473"/>
                  </a:lnTo>
                  <a:lnTo>
                    <a:pt x="50817" y="0"/>
                  </a:lnTo>
                  <a:lnTo>
                    <a:pt x="97174" y="965"/>
                  </a:lnTo>
                  <a:lnTo>
                    <a:pt x="143092" y="6437"/>
                  </a:lnTo>
                  <a:lnTo>
                    <a:pt x="190500" y="940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2" name="SMARTInkShape-5569"/>
            <p:cNvSpPr/>
            <p:nvPr/>
          </p:nvSpPr>
          <p:spPr>
            <a:xfrm>
              <a:off x="6372259" y="4781550"/>
              <a:ext cx="219042" cy="398610"/>
            </a:xfrm>
            <a:custGeom>
              <a:avLst/>
              <a:gdLst/>
              <a:ahLst/>
              <a:cxnLst/>
              <a:rect l="0" t="0" r="0" b="0"/>
              <a:pathLst>
                <a:path w="219042" h="398610">
                  <a:moveTo>
                    <a:pt x="9491" y="0"/>
                  </a:moveTo>
                  <a:lnTo>
                    <a:pt x="9491" y="38125"/>
                  </a:lnTo>
                  <a:lnTo>
                    <a:pt x="9491" y="84675"/>
                  </a:lnTo>
                  <a:lnTo>
                    <a:pt x="8433" y="120183"/>
                  </a:lnTo>
                  <a:lnTo>
                    <a:pt x="2945" y="159082"/>
                  </a:lnTo>
                  <a:lnTo>
                    <a:pt x="849" y="196948"/>
                  </a:lnTo>
                  <a:lnTo>
                    <a:pt x="228" y="238154"/>
                  </a:lnTo>
                  <a:lnTo>
                    <a:pt x="81" y="275533"/>
                  </a:lnTo>
                  <a:lnTo>
                    <a:pt x="0" y="318000"/>
                  </a:lnTo>
                  <a:lnTo>
                    <a:pt x="5032" y="355748"/>
                  </a:lnTo>
                  <a:lnTo>
                    <a:pt x="9100" y="395185"/>
                  </a:lnTo>
                  <a:lnTo>
                    <a:pt x="10289" y="396807"/>
                  </a:lnTo>
                  <a:lnTo>
                    <a:pt x="14431" y="398609"/>
                  </a:lnTo>
                  <a:lnTo>
                    <a:pt x="19801" y="388120"/>
                  </a:lnTo>
                  <a:lnTo>
                    <a:pt x="28774" y="352771"/>
                  </a:lnTo>
                  <a:lnTo>
                    <a:pt x="35313" y="310547"/>
                  </a:lnTo>
                  <a:lnTo>
                    <a:pt x="37251" y="275106"/>
                  </a:lnTo>
                  <a:lnTo>
                    <a:pt x="37824" y="237793"/>
                  </a:lnTo>
                  <a:lnTo>
                    <a:pt x="40817" y="199927"/>
                  </a:lnTo>
                  <a:lnTo>
                    <a:pt x="46253" y="154262"/>
                  </a:lnTo>
                  <a:lnTo>
                    <a:pt x="53873" y="112550"/>
                  </a:lnTo>
                  <a:lnTo>
                    <a:pt x="57214" y="71684"/>
                  </a:lnTo>
                  <a:lnTo>
                    <a:pt x="64466" y="27879"/>
                  </a:lnTo>
                  <a:lnTo>
                    <a:pt x="66732" y="16624"/>
                  </a:lnTo>
                  <a:lnTo>
                    <a:pt x="74714" y="2398"/>
                  </a:lnTo>
                  <a:lnTo>
                    <a:pt x="75199" y="3715"/>
                  </a:lnTo>
                  <a:lnTo>
                    <a:pt x="76937" y="14624"/>
                  </a:lnTo>
                  <a:lnTo>
                    <a:pt x="98934" y="56570"/>
                  </a:lnTo>
                  <a:lnTo>
                    <a:pt x="113746" y="95135"/>
                  </a:lnTo>
                  <a:lnTo>
                    <a:pt x="126864" y="133328"/>
                  </a:lnTo>
                  <a:lnTo>
                    <a:pt x="139646" y="177991"/>
                  </a:lnTo>
                  <a:lnTo>
                    <a:pt x="155184" y="218486"/>
                  </a:lnTo>
                  <a:lnTo>
                    <a:pt x="173266" y="257060"/>
                  </a:lnTo>
                  <a:lnTo>
                    <a:pt x="195008" y="301962"/>
                  </a:lnTo>
                  <a:lnTo>
                    <a:pt x="204064" y="329640"/>
                  </a:lnTo>
                  <a:lnTo>
                    <a:pt x="219041" y="352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75" name="SMARTInkShape-Group716"/>
          <p:cNvGrpSpPr/>
          <p:nvPr/>
        </p:nvGrpSpPr>
        <p:grpSpPr>
          <a:xfrm>
            <a:off x="457316" y="5146379"/>
            <a:ext cx="9162935" cy="1492547"/>
            <a:chOff x="457316" y="5146379"/>
            <a:chExt cx="9162935" cy="1492547"/>
          </a:xfrm>
        </p:grpSpPr>
        <p:sp>
          <p:nvSpPr>
            <p:cNvPr id="834" name="SMARTInkShape-5570"/>
            <p:cNvSpPr/>
            <p:nvPr/>
          </p:nvSpPr>
          <p:spPr>
            <a:xfrm>
              <a:off x="4706674" y="6229350"/>
              <a:ext cx="274902" cy="19051"/>
            </a:xfrm>
            <a:custGeom>
              <a:avLst/>
              <a:gdLst/>
              <a:ahLst/>
              <a:cxnLst/>
              <a:rect l="0" t="0" r="0" b="0"/>
              <a:pathLst>
                <a:path w="274902" h="19051">
                  <a:moveTo>
                    <a:pt x="8201" y="0"/>
                  </a:moveTo>
                  <a:lnTo>
                    <a:pt x="0" y="8201"/>
                  </a:lnTo>
                  <a:lnTo>
                    <a:pt x="617" y="8642"/>
                  </a:lnTo>
                  <a:lnTo>
                    <a:pt x="39675" y="9473"/>
                  </a:lnTo>
                  <a:lnTo>
                    <a:pt x="82438" y="6687"/>
                  </a:lnTo>
                  <a:lnTo>
                    <a:pt x="112103" y="4031"/>
                  </a:lnTo>
                  <a:lnTo>
                    <a:pt x="149982" y="6378"/>
                  </a:lnTo>
                  <a:lnTo>
                    <a:pt x="188691" y="8126"/>
                  </a:lnTo>
                  <a:lnTo>
                    <a:pt x="223885" y="9961"/>
                  </a:lnTo>
                  <a:lnTo>
                    <a:pt x="274901"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5" name="SMARTInkShape-5571"/>
            <p:cNvSpPr/>
            <p:nvPr/>
          </p:nvSpPr>
          <p:spPr>
            <a:xfrm>
              <a:off x="4648200" y="6162675"/>
              <a:ext cx="247651" cy="9526"/>
            </a:xfrm>
            <a:custGeom>
              <a:avLst/>
              <a:gdLst/>
              <a:ahLst/>
              <a:cxnLst/>
              <a:rect l="0" t="0" r="0" b="0"/>
              <a:pathLst>
                <a:path w="247651" h="9526">
                  <a:moveTo>
                    <a:pt x="0" y="0"/>
                  </a:moveTo>
                  <a:lnTo>
                    <a:pt x="46968" y="0"/>
                  </a:lnTo>
                  <a:lnTo>
                    <a:pt x="86119" y="0"/>
                  </a:lnTo>
                  <a:lnTo>
                    <a:pt x="121119" y="0"/>
                  </a:lnTo>
                  <a:lnTo>
                    <a:pt x="166768" y="0"/>
                  </a:lnTo>
                  <a:lnTo>
                    <a:pt x="24765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6" name="SMARTInkShape-5572"/>
            <p:cNvSpPr/>
            <p:nvPr/>
          </p:nvSpPr>
          <p:spPr>
            <a:xfrm>
              <a:off x="4124325" y="5686540"/>
              <a:ext cx="152009" cy="209436"/>
            </a:xfrm>
            <a:custGeom>
              <a:avLst/>
              <a:gdLst/>
              <a:ahLst/>
              <a:cxnLst/>
              <a:rect l="0" t="0" r="0" b="0"/>
              <a:pathLst>
                <a:path w="152009" h="209436">
                  <a:moveTo>
                    <a:pt x="142875" y="9410"/>
                  </a:moveTo>
                  <a:lnTo>
                    <a:pt x="142875" y="4354"/>
                  </a:lnTo>
                  <a:lnTo>
                    <a:pt x="143933" y="2864"/>
                  </a:lnTo>
                  <a:lnTo>
                    <a:pt x="145697" y="1871"/>
                  </a:lnTo>
                  <a:lnTo>
                    <a:pt x="152008" y="0"/>
                  </a:lnTo>
                  <a:lnTo>
                    <a:pt x="147227" y="4976"/>
                  </a:lnTo>
                  <a:lnTo>
                    <a:pt x="125825" y="50286"/>
                  </a:lnTo>
                  <a:lnTo>
                    <a:pt x="91693" y="89808"/>
                  </a:lnTo>
                  <a:lnTo>
                    <a:pt x="60275" y="133788"/>
                  </a:lnTo>
                  <a:lnTo>
                    <a:pt x="0" y="20943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7" name="SMARTInkShape-5573"/>
            <p:cNvSpPr/>
            <p:nvPr/>
          </p:nvSpPr>
          <p:spPr>
            <a:xfrm>
              <a:off x="4114800" y="5734050"/>
              <a:ext cx="190501" cy="142876"/>
            </a:xfrm>
            <a:custGeom>
              <a:avLst/>
              <a:gdLst/>
              <a:ahLst/>
              <a:cxnLst/>
              <a:rect l="0" t="0" r="0" b="0"/>
              <a:pathLst>
                <a:path w="190501" h="142876">
                  <a:moveTo>
                    <a:pt x="0" y="0"/>
                  </a:moveTo>
                  <a:lnTo>
                    <a:pt x="17900" y="20722"/>
                  </a:lnTo>
                  <a:lnTo>
                    <a:pt x="21458" y="26515"/>
                  </a:lnTo>
                  <a:lnTo>
                    <a:pt x="33879" y="35773"/>
                  </a:lnTo>
                  <a:lnTo>
                    <a:pt x="78652" y="67307"/>
                  </a:lnTo>
                  <a:lnTo>
                    <a:pt x="124148" y="98508"/>
                  </a:lnTo>
                  <a:lnTo>
                    <a:pt x="166853" y="128928"/>
                  </a:lnTo>
                  <a:lnTo>
                    <a:pt x="190500"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8" name="SMARTInkShape-5574"/>
            <p:cNvSpPr/>
            <p:nvPr/>
          </p:nvSpPr>
          <p:spPr>
            <a:xfrm>
              <a:off x="3686567" y="5668615"/>
              <a:ext cx="418709" cy="151161"/>
            </a:xfrm>
            <a:custGeom>
              <a:avLst/>
              <a:gdLst/>
              <a:ahLst/>
              <a:cxnLst/>
              <a:rect l="0" t="0" r="0" b="0"/>
              <a:pathLst>
                <a:path w="418709" h="151161">
                  <a:moveTo>
                    <a:pt x="9133" y="55910"/>
                  </a:moveTo>
                  <a:lnTo>
                    <a:pt x="9133" y="50854"/>
                  </a:lnTo>
                  <a:lnTo>
                    <a:pt x="8075" y="49364"/>
                  </a:lnTo>
                  <a:lnTo>
                    <a:pt x="6311" y="48371"/>
                  </a:lnTo>
                  <a:lnTo>
                    <a:pt x="4077" y="47709"/>
                  </a:lnTo>
                  <a:lnTo>
                    <a:pt x="2587" y="46209"/>
                  </a:lnTo>
                  <a:lnTo>
                    <a:pt x="0" y="38300"/>
                  </a:lnTo>
                  <a:lnTo>
                    <a:pt x="928" y="37820"/>
                  </a:lnTo>
                  <a:lnTo>
                    <a:pt x="4781" y="37287"/>
                  </a:lnTo>
                  <a:lnTo>
                    <a:pt x="40807" y="43491"/>
                  </a:lnTo>
                  <a:lnTo>
                    <a:pt x="85898" y="45527"/>
                  </a:lnTo>
                  <a:lnTo>
                    <a:pt x="121837" y="47189"/>
                  </a:lnTo>
                  <a:lnTo>
                    <a:pt x="158826" y="52856"/>
                  </a:lnTo>
                  <a:lnTo>
                    <a:pt x="198713" y="55005"/>
                  </a:lnTo>
                  <a:lnTo>
                    <a:pt x="245574" y="55642"/>
                  </a:lnTo>
                  <a:lnTo>
                    <a:pt x="288161" y="55857"/>
                  </a:lnTo>
                  <a:lnTo>
                    <a:pt x="308829" y="54828"/>
                  </a:lnTo>
                  <a:lnTo>
                    <a:pt x="329593" y="47706"/>
                  </a:lnTo>
                  <a:lnTo>
                    <a:pt x="331477" y="41327"/>
                  </a:lnTo>
                  <a:lnTo>
                    <a:pt x="331979" y="36664"/>
                  </a:lnTo>
                  <a:lnTo>
                    <a:pt x="330197" y="33554"/>
                  </a:lnTo>
                  <a:lnTo>
                    <a:pt x="326892" y="31480"/>
                  </a:lnTo>
                  <a:lnTo>
                    <a:pt x="312128" y="28564"/>
                  </a:lnTo>
                  <a:lnTo>
                    <a:pt x="306380" y="28154"/>
                  </a:lnTo>
                  <a:lnTo>
                    <a:pt x="283120" y="37691"/>
                  </a:lnTo>
                  <a:lnTo>
                    <a:pt x="261177" y="53923"/>
                  </a:lnTo>
                  <a:lnTo>
                    <a:pt x="246325" y="72137"/>
                  </a:lnTo>
                  <a:lnTo>
                    <a:pt x="230286" y="108004"/>
                  </a:lnTo>
                  <a:lnTo>
                    <a:pt x="231710" y="111806"/>
                  </a:lnTo>
                  <a:lnTo>
                    <a:pt x="238937" y="121675"/>
                  </a:lnTo>
                  <a:lnTo>
                    <a:pt x="243827" y="124095"/>
                  </a:lnTo>
                  <a:lnTo>
                    <a:pt x="254906" y="123962"/>
                  </a:lnTo>
                  <a:lnTo>
                    <a:pt x="280323" y="114194"/>
                  </a:lnTo>
                  <a:lnTo>
                    <a:pt x="304680" y="97756"/>
                  </a:lnTo>
                  <a:lnTo>
                    <a:pt x="323656" y="74306"/>
                  </a:lnTo>
                  <a:lnTo>
                    <a:pt x="336811" y="35310"/>
                  </a:lnTo>
                  <a:lnTo>
                    <a:pt x="337154" y="19944"/>
                  </a:lnTo>
                  <a:lnTo>
                    <a:pt x="333227" y="0"/>
                  </a:lnTo>
                  <a:lnTo>
                    <a:pt x="333055" y="4184"/>
                  </a:lnTo>
                  <a:lnTo>
                    <a:pt x="343746" y="51297"/>
                  </a:lnTo>
                  <a:lnTo>
                    <a:pt x="365879" y="95608"/>
                  </a:lnTo>
                  <a:lnTo>
                    <a:pt x="418708" y="15116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9" name="SMARTInkShape-5575"/>
            <p:cNvSpPr/>
            <p:nvPr/>
          </p:nvSpPr>
          <p:spPr>
            <a:xfrm>
              <a:off x="3695700" y="5410592"/>
              <a:ext cx="104776" cy="513959"/>
            </a:xfrm>
            <a:custGeom>
              <a:avLst/>
              <a:gdLst/>
              <a:ahLst/>
              <a:cxnLst/>
              <a:rect l="0" t="0" r="0" b="0"/>
              <a:pathLst>
                <a:path w="104776" h="513959">
                  <a:moveTo>
                    <a:pt x="0" y="9133"/>
                  </a:moveTo>
                  <a:lnTo>
                    <a:pt x="0" y="0"/>
                  </a:lnTo>
                  <a:lnTo>
                    <a:pt x="13257" y="26158"/>
                  </a:lnTo>
                  <a:lnTo>
                    <a:pt x="22390" y="69681"/>
                  </a:lnTo>
                  <a:lnTo>
                    <a:pt x="28649" y="103071"/>
                  </a:lnTo>
                  <a:lnTo>
                    <a:pt x="34958" y="135550"/>
                  </a:lnTo>
                  <a:lnTo>
                    <a:pt x="41290" y="167624"/>
                  </a:lnTo>
                  <a:lnTo>
                    <a:pt x="47631" y="199518"/>
                  </a:lnTo>
                  <a:lnTo>
                    <a:pt x="53978" y="231332"/>
                  </a:lnTo>
                  <a:lnTo>
                    <a:pt x="60326" y="263111"/>
                  </a:lnTo>
                  <a:lnTo>
                    <a:pt x="63853" y="294873"/>
                  </a:lnTo>
                  <a:lnTo>
                    <a:pt x="68661" y="339683"/>
                  </a:lnTo>
                  <a:lnTo>
                    <a:pt x="76789" y="382593"/>
                  </a:lnTo>
                  <a:lnTo>
                    <a:pt x="85899" y="423176"/>
                  </a:lnTo>
                  <a:lnTo>
                    <a:pt x="98459" y="465334"/>
                  </a:lnTo>
                  <a:lnTo>
                    <a:pt x="104775" y="5139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0" name="SMARTInkShape-5576"/>
            <p:cNvSpPr/>
            <p:nvPr/>
          </p:nvSpPr>
          <p:spPr>
            <a:xfrm>
              <a:off x="6229350" y="6315075"/>
              <a:ext cx="104776" cy="9526"/>
            </a:xfrm>
            <a:custGeom>
              <a:avLst/>
              <a:gdLst/>
              <a:ahLst/>
              <a:cxnLst/>
              <a:rect l="0" t="0" r="0" b="0"/>
              <a:pathLst>
                <a:path w="104776" h="9526">
                  <a:moveTo>
                    <a:pt x="0" y="0"/>
                  </a:moveTo>
                  <a:lnTo>
                    <a:pt x="42194" y="1058"/>
                  </a:lnTo>
                  <a:lnTo>
                    <a:pt x="104775"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1" name="SMARTInkShape-5577"/>
            <p:cNvSpPr/>
            <p:nvPr/>
          </p:nvSpPr>
          <p:spPr>
            <a:xfrm>
              <a:off x="6419850" y="6210300"/>
              <a:ext cx="123826" cy="1"/>
            </a:xfrm>
            <a:custGeom>
              <a:avLst/>
              <a:gdLst/>
              <a:ahLst/>
              <a:cxnLst/>
              <a:rect l="0" t="0" r="0" b="0"/>
              <a:pathLst>
                <a:path w="123826" h="1">
                  <a:moveTo>
                    <a:pt x="0" y="0"/>
                  </a:moveTo>
                  <a:lnTo>
                    <a:pt x="36728" y="0"/>
                  </a:lnTo>
                  <a:lnTo>
                    <a:pt x="1238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2" name="SMARTInkShape-5578"/>
            <p:cNvSpPr/>
            <p:nvPr/>
          </p:nvSpPr>
          <p:spPr>
            <a:xfrm>
              <a:off x="6477000" y="6172200"/>
              <a:ext cx="33956" cy="247651"/>
            </a:xfrm>
            <a:custGeom>
              <a:avLst/>
              <a:gdLst/>
              <a:ahLst/>
              <a:cxnLst/>
              <a:rect l="0" t="0" r="0" b="0"/>
              <a:pathLst>
                <a:path w="33956" h="247651">
                  <a:moveTo>
                    <a:pt x="0" y="0"/>
                  </a:moveTo>
                  <a:lnTo>
                    <a:pt x="1059" y="9721"/>
                  </a:lnTo>
                  <a:lnTo>
                    <a:pt x="16247" y="54633"/>
                  </a:lnTo>
                  <a:lnTo>
                    <a:pt x="24452" y="99090"/>
                  </a:lnTo>
                  <a:lnTo>
                    <a:pt x="27353" y="143072"/>
                  </a:lnTo>
                  <a:lnTo>
                    <a:pt x="31155" y="181327"/>
                  </a:lnTo>
                  <a:lnTo>
                    <a:pt x="33955" y="199124"/>
                  </a:lnTo>
                  <a:lnTo>
                    <a:pt x="28575"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3" name="SMARTInkShape-5579"/>
            <p:cNvSpPr/>
            <p:nvPr/>
          </p:nvSpPr>
          <p:spPr>
            <a:xfrm>
              <a:off x="6652504" y="6257959"/>
              <a:ext cx="167397" cy="228567"/>
            </a:xfrm>
            <a:custGeom>
              <a:avLst/>
              <a:gdLst/>
              <a:ahLst/>
              <a:cxnLst/>
              <a:rect l="0" t="0" r="0" b="0"/>
              <a:pathLst>
                <a:path w="167397" h="228567">
                  <a:moveTo>
                    <a:pt x="81671" y="9491"/>
                  </a:moveTo>
                  <a:lnTo>
                    <a:pt x="81671" y="4435"/>
                  </a:lnTo>
                  <a:lnTo>
                    <a:pt x="82730" y="2945"/>
                  </a:lnTo>
                  <a:lnTo>
                    <a:pt x="84493" y="1952"/>
                  </a:lnTo>
                  <a:lnTo>
                    <a:pt x="90804" y="81"/>
                  </a:lnTo>
                  <a:lnTo>
                    <a:pt x="86023" y="0"/>
                  </a:lnTo>
                  <a:lnTo>
                    <a:pt x="56805" y="17871"/>
                  </a:lnTo>
                  <a:lnTo>
                    <a:pt x="23560" y="51007"/>
                  </a:lnTo>
                  <a:lnTo>
                    <a:pt x="5069" y="83411"/>
                  </a:lnTo>
                  <a:lnTo>
                    <a:pt x="0" y="103728"/>
                  </a:lnTo>
                  <a:lnTo>
                    <a:pt x="571" y="117696"/>
                  </a:lnTo>
                  <a:lnTo>
                    <a:pt x="14616" y="150456"/>
                  </a:lnTo>
                  <a:lnTo>
                    <a:pt x="46868" y="180375"/>
                  </a:lnTo>
                  <a:lnTo>
                    <a:pt x="89966" y="203720"/>
                  </a:lnTo>
                  <a:lnTo>
                    <a:pt x="167396" y="22856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4" name="SMARTInkShape-5580"/>
            <p:cNvSpPr/>
            <p:nvPr/>
          </p:nvSpPr>
          <p:spPr>
            <a:xfrm>
              <a:off x="6791325" y="6010667"/>
              <a:ext cx="226169" cy="504434"/>
            </a:xfrm>
            <a:custGeom>
              <a:avLst/>
              <a:gdLst/>
              <a:ahLst/>
              <a:cxnLst/>
              <a:rect l="0" t="0" r="0" b="0"/>
              <a:pathLst>
                <a:path w="226169" h="504434">
                  <a:moveTo>
                    <a:pt x="0" y="9133"/>
                  </a:moveTo>
                  <a:lnTo>
                    <a:pt x="0" y="0"/>
                  </a:lnTo>
                  <a:lnTo>
                    <a:pt x="41418" y="38218"/>
                  </a:lnTo>
                  <a:lnTo>
                    <a:pt x="85103" y="77130"/>
                  </a:lnTo>
                  <a:lnTo>
                    <a:pt x="116373" y="116992"/>
                  </a:lnTo>
                  <a:lnTo>
                    <a:pt x="143489" y="152922"/>
                  </a:lnTo>
                  <a:lnTo>
                    <a:pt x="168810" y="190379"/>
                  </a:lnTo>
                  <a:lnTo>
                    <a:pt x="196329" y="235904"/>
                  </a:lnTo>
                  <a:lnTo>
                    <a:pt x="214543" y="282018"/>
                  </a:lnTo>
                  <a:lnTo>
                    <a:pt x="223965" y="316118"/>
                  </a:lnTo>
                  <a:lnTo>
                    <a:pt x="226168" y="362911"/>
                  </a:lnTo>
                  <a:lnTo>
                    <a:pt x="220589" y="401352"/>
                  </a:lnTo>
                  <a:lnTo>
                    <a:pt x="210116" y="424032"/>
                  </a:lnTo>
                  <a:lnTo>
                    <a:pt x="179205" y="462367"/>
                  </a:lnTo>
                  <a:lnTo>
                    <a:pt x="114300" y="50443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5" name="SMARTInkShape-5581"/>
            <p:cNvSpPr/>
            <p:nvPr/>
          </p:nvSpPr>
          <p:spPr>
            <a:xfrm>
              <a:off x="7096125" y="6191250"/>
              <a:ext cx="219076" cy="238126"/>
            </a:xfrm>
            <a:custGeom>
              <a:avLst/>
              <a:gdLst/>
              <a:ahLst/>
              <a:cxnLst/>
              <a:rect l="0" t="0" r="0" b="0"/>
              <a:pathLst>
                <a:path w="219076" h="238126">
                  <a:moveTo>
                    <a:pt x="0" y="0"/>
                  </a:moveTo>
                  <a:lnTo>
                    <a:pt x="0" y="13257"/>
                  </a:lnTo>
                  <a:lnTo>
                    <a:pt x="28262" y="54087"/>
                  </a:lnTo>
                  <a:lnTo>
                    <a:pt x="74186" y="97803"/>
                  </a:lnTo>
                  <a:lnTo>
                    <a:pt x="114231" y="142153"/>
                  </a:lnTo>
                  <a:lnTo>
                    <a:pt x="161836" y="183808"/>
                  </a:lnTo>
                  <a:lnTo>
                    <a:pt x="219075" y="238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6" name="SMARTInkShape-5582"/>
            <p:cNvSpPr/>
            <p:nvPr/>
          </p:nvSpPr>
          <p:spPr>
            <a:xfrm>
              <a:off x="5206299" y="5838825"/>
              <a:ext cx="270577" cy="790576"/>
            </a:xfrm>
            <a:custGeom>
              <a:avLst/>
              <a:gdLst/>
              <a:ahLst/>
              <a:cxnLst/>
              <a:rect l="0" t="0" r="0" b="0"/>
              <a:pathLst>
                <a:path w="270577" h="790576">
                  <a:moveTo>
                    <a:pt x="127701" y="0"/>
                  </a:moveTo>
                  <a:lnTo>
                    <a:pt x="122645" y="0"/>
                  </a:lnTo>
                  <a:lnTo>
                    <a:pt x="117340" y="5645"/>
                  </a:lnTo>
                  <a:lnTo>
                    <a:pt x="87701" y="49836"/>
                  </a:lnTo>
                  <a:lnTo>
                    <a:pt x="73978" y="94824"/>
                  </a:lnTo>
                  <a:lnTo>
                    <a:pt x="63217" y="137222"/>
                  </a:lnTo>
                  <a:lnTo>
                    <a:pt x="48152" y="179183"/>
                  </a:lnTo>
                  <a:lnTo>
                    <a:pt x="40135" y="212986"/>
                  </a:lnTo>
                  <a:lnTo>
                    <a:pt x="33044" y="246356"/>
                  </a:lnTo>
                  <a:lnTo>
                    <a:pt x="26365" y="278824"/>
                  </a:lnTo>
                  <a:lnTo>
                    <a:pt x="19868" y="310894"/>
                  </a:lnTo>
                  <a:lnTo>
                    <a:pt x="13453" y="342786"/>
                  </a:lnTo>
                  <a:lnTo>
                    <a:pt x="7074" y="374599"/>
                  </a:lnTo>
                  <a:lnTo>
                    <a:pt x="712" y="406378"/>
                  </a:lnTo>
                  <a:lnTo>
                    <a:pt x="0" y="438140"/>
                  </a:lnTo>
                  <a:lnTo>
                    <a:pt x="2728" y="482950"/>
                  </a:lnTo>
                  <a:lnTo>
                    <a:pt x="6358" y="523038"/>
                  </a:lnTo>
                  <a:lnTo>
                    <a:pt x="16958" y="561727"/>
                  </a:lnTo>
                  <a:lnTo>
                    <a:pt x="33505" y="600002"/>
                  </a:lnTo>
                  <a:lnTo>
                    <a:pt x="58060" y="645804"/>
                  </a:lnTo>
                  <a:lnTo>
                    <a:pt x="90895" y="691972"/>
                  </a:lnTo>
                  <a:lnTo>
                    <a:pt x="137397" y="737452"/>
                  </a:lnTo>
                  <a:lnTo>
                    <a:pt x="184873" y="763681"/>
                  </a:lnTo>
                  <a:lnTo>
                    <a:pt x="202853" y="773330"/>
                  </a:lnTo>
                  <a:lnTo>
                    <a:pt x="270576" y="7905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7" name="SMARTInkShape-5583"/>
            <p:cNvSpPr/>
            <p:nvPr/>
          </p:nvSpPr>
          <p:spPr>
            <a:xfrm>
              <a:off x="3152775" y="5550332"/>
              <a:ext cx="257176" cy="212294"/>
            </a:xfrm>
            <a:custGeom>
              <a:avLst/>
              <a:gdLst/>
              <a:ahLst/>
              <a:cxnLst/>
              <a:rect l="0" t="0" r="0" b="0"/>
              <a:pathLst>
                <a:path w="257176" h="212294">
                  <a:moveTo>
                    <a:pt x="0" y="69418"/>
                  </a:moveTo>
                  <a:lnTo>
                    <a:pt x="0" y="74475"/>
                  </a:lnTo>
                  <a:lnTo>
                    <a:pt x="16475" y="122081"/>
                  </a:lnTo>
                  <a:lnTo>
                    <a:pt x="18964" y="130924"/>
                  </a:lnTo>
                  <a:lnTo>
                    <a:pt x="27100" y="143474"/>
                  </a:lnTo>
                  <a:lnTo>
                    <a:pt x="28650" y="143131"/>
                  </a:lnTo>
                  <a:lnTo>
                    <a:pt x="33194" y="139926"/>
                  </a:lnTo>
                  <a:lnTo>
                    <a:pt x="33772" y="137590"/>
                  </a:lnTo>
                  <a:lnTo>
                    <a:pt x="33097" y="134974"/>
                  </a:lnTo>
                  <a:lnTo>
                    <a:pt x="31590" y="132172"/>
                  </a:lnTo>
                  <a:lnTo>
                    <a:pt x="36511" y="85861"/>
                  </a:lnTo>
                  <a:lnTo>
                    <a:pt x="42842" y="42210"/>
                  </a:lnTo>
                  <a:lnTo>
                    <a:pt x="53966" y="25223"/>
                  </a:lnTo>
                  <a:lnTo>
                    <a:pt x="76864" y="2128"/>
                  </a:lnTo>
                  <a:lnTo>
                    <a:pt x="80876" y="216"/>
                  </a:lnTo>
                  <a:lnTo>
                    <a:pt x="84609" y="0"/>
                  </a:lnTo>
                  <a:lnTo>
                    <a:pt x="88156" y="914"/>
                  </a:lnTo>
                  <a:lnTo>
                    <a:pt x="103261" y="12314"/>
                  </a:lnTo>
                  <a:lnTo>
                    <a:pt x="121142" y="34154"/>
                  </a:lnTo>
                  <a:lnTo>
                    <a:pt x="127924" y="51628"/>
                  </a:lnTo>
                  <a:lnTo>
                    <a:pt x="132278" y="93773"/>
                  </a:lnTo>
                  <a:lnTo>
                    <a:pt x="138626" y="133143"/>
                  </a:lnTo>
                  <a:lnTo>
                    <a:pt x="134254" y="152037"/>
                  </a:lnTo>
                  <a:lnTo>
                    <a:pt x="133953" y="152014"/>
                  </a:lnTo>
                  <a:lnTo>
                    <a:pt x="133366" y="111216"/>
                  </a:lnTo>
                  <a:lnTo>
                    <a:pt x="135472" y="79451"/>
                  </a:lnTo>
                  <a:lnTo>
                    <a:pt x="148560" y="45344"/>
                  </a:lnTo>
                  <a:lnTo>
                    <a:pt x="173074" y="11985"/>
                  </a:lnTo>
                  <a:lnTo>
                    <a:pt x="180286" y="6851"/>
                  </a:lnTo>
                  <a:lnTo>
                    <a:pt x="183690" y="5482"/>
                  </a:lnTo>
                  <a:lnTo>
                    <a:pt x="187018" y="5627"/>
                  </a:lnTo>
                  <a:lnTo>
                    <a:pt x="193539" y="8611"/>
                  </a:lnTo>
                  <a:lnTo>
                    <a:pt x="213273" y="26354"/>
                  </a:lnTo>
                  <a:lnTo>
                    <a:pt x="236943" y="67196"/>
                  </a:lnTo>
                  <a:lnTo>
                    <a:pt x="242891" y="83247"/>
                  </a:lnTo>
                  <a:lnTo>
                    <a:pt x="249532" y="125223"/>
                  </a:lnTo>
                  <a:lnTo>
                    <a:pt x="255665" y="164402"/>
                  </a:lnTo>
                  <a:lnTo>
                    <a:pt x="257175" y="21229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8" name="SMARTInkShape-5584"/>
            <p:cNvSpPr/>
            <p:nvPr/>
          </p:nvSpPr>
          <p:spPr>
            <a:xfrm>
              <a:off x="2895600" y="5572125"/>
              <a:ext cx="146365" cy="108270"/>
            </a:xfrm>
            <a:custGeom>
              <a:avLst/>
              <a:gdLst/>
              <a:ahLst/>
              <a:cxnLst/>
              <a:rect l="0" t="0" r="0" b="0"/>
              <a:pathLst>
                <a:path w="146365" h="108270">
                  <a:moveTo>
                    <a:pt x="0" y="0"/>
                  </a:moveTo>
                  <a:lnTo>
                    <a:pt x="0" y="46624"/>
                  </a:lnTo>
                  <a:lnTo>
                    <a:pt x="0" y="57058"/>
                  </a:lnTo>
                  <a:lnTo>
                    <a:pt x="10113" y="78995"/>
                  </a:lnTo>
                  <a:lnTo>
                    <a:pt x="23544" y="90848"/>
                  </a:lnTo>
                  <a:lnTo>
                    <a:pt x="47925" y="107081"/>
                  </a:lnTo>
                  <a:lnTo>
                    <a:pt x="64339" y="108269"/>
                  </a:lnTo>
                  <a:lnTo>
                    <a:pt x="83628" y="104211"/>
                  </a:lnTo>
                  <a:lnTo>
                    <a:pt x="125013" y="78464"/>
                  </a:lnTo>
                  <a:lnTo>
                    <a:pt x="134936" y="66270"/>
                  </a:lnTo>
                  <a:lnTo>
                    <a:pt x="146364" y="36138"/>
                  </a:lnTo>
                  <a:lnTo>
                    <a:pt x="1428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9" name="SMARTInkShape-5585"/>
            <p:cNvSpPr/>
            <p:nvPr/>
          </p:nvSpPr>
          <p:spPr>
            <a:xfrm>
              <a:off x="2625697" y="5543740"/>
              <a:ext cx="186154" cy="199836"/>
            </a:xfrm>
            <a:custGeom>
              <a:avLst/>
              <a:gdLst/>
              <a:ahLst/>
              <a:cxnLst/>
              <a:rect l="0" t="0" r="0" b="0"/>
              <a:pathLst>
                <a:path w="186154" h="199836">
                  <a:moveTo>
                    <a:pt x="184178" y="18860"/>
                  </a:moveTo>
                  <a:lnTo>
                    <a:pt x="175977" y="10659"/>
                  </a:lnTo>
                  <a:lnTo>
                    <a:pt x="164932" y="4671"/>
                  </a:lnTo>
                  <a:lnTo>
                    <a:pt x="127029" y="770"/>
                  </a:lnTo>
                  <a:lnTo>
                    <a:pt x="81598" y="0"/>
                  </a:lnTo>
                  <a:lnTo>
                    <a:pt x="36680" y="4904"/>
                  </a:lnTo>
                  <a:lnTo>
                    <a:pt x="9855" y="9518"/>
                  </a:lnTo>
                  <a:lnTo>
                    <a:pt x="1573" y="14002"/>
                  </a:lnTo>
                  <a:lnTo>
                    <a:pt x="0" y="16680"/>
                  </a:lnTo>
                  <a:lnTo>
                    <a:pt x="9" y="19524"/>
                  </a:lnTo>
                  <a:lnTo>
                    <a:pt x="1074" y="22477"/>
                  </a:lnTo>
                  <a:lnTo>
                    <a:pt x="17741" y="36748"/>
                  </a:lnTo>
                  <a:lnTo>
                    <a:pt x="64910" y="60533"/>
                  </a:lnTo>
                  <a:lnTo>
                    <a:pt x="106997" y="82792"/>
                  </a:lnTo>
                  <a:lnTo>
                    <a:pt x="148928" y="102107"/>
                  </a:lnTo>
                  <a:lnTo>
                    <a:pt x="183965" y="125438"/>
                  </a:lnTo>
                  <a:lnTo>
                    <a:pt x="186153" y="130129"/>
                  </a:lnTo>
                  <a:lnTo>
                    <a:pt x="185761" y="140985"/>
                  </a:lnTo>
                  <a:lnTo>
                    <a:pt x="183117" y="145786"/>
                  </a:lnTo>
                  <a:lnTo>
                    <a:pt x="174534" y="153941"/>
                  </a:lnTo>
                  <a:lnTo>
                    <a:pt x="136569" y="174346"/>
                  </a:lnTo>
                  <a:lnTo>
                    <a:pt x="93948" y="189665"/>
                  </a:lnTo>
                  <a:lnTo>
                    <a:pt x="41303" y="19983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0" name="SMARTInkShape-5586"/>
            <p:cNvSpPr/>
            <p:nvPr/>
          </p:nvSpPr>
          <p:spPr>
            <a:xfrm>
              <a:off x="2409825" y="5581650"/>
              <a:ext cx="123826" cy="1"/>
            </a:xfrm>
            <a:custGeom>
              <a:avLst/>
              <a:gdLst/>
              <a:ahLst/>
              <a:cxnLst/>
              <a:rect l="0" t="0" r="0" b="0"/>
              <a:pathLst>
                <a:path w="123826" h="1">
                  <a:moveTo>
                    <a:pt x="0" y="0"/>
                  </a:moveTo>
                  <a:lnTo>
                    <a:pt x="40719" y="0"/>
                  </a:lnTo>
                  <a:lnTo>
                    <a:pt x="81013" y="0"/>
                  </a:lnTo>
                  <a:lnTo>
                    <a:pt x="1238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1" name="SMARTInkShape-5587"/>
            <p:cNvSpPr/>
            <p:nvPr/>
          </p:nvSpPr>
          <p:spPr>
            <a:xfrm>
              <a:off x="2152650" y="5523213"/>
              <a:ext cx="129242" cy="125113"/>
            </a:xfrm>
            <a:custGeom>
              <a:avLst/>
              <a:gdLst/>
              <a:ahLst/>
              <a:cxnLst/>
              <a:rect l="0" t="0" r="0" b="0"/>
              <a:pathLst>
                <a:path w="129242" h="125113">
                  <a:moveTo>
                    <a:pt x="0" y="39387"/>
                  </a:moveTo>
                  <a:lnTo>
                    <a:pt x="0" y="26130"/>
                  </a:lnTo>
                  <a:lnTo>
                    <a:pt x="2822" y="20089"/>
                  </a:lnTo>
                  <a:lnTo>
                    <a:pt x="18314" y="2532"/>
                  </a:lnTo>
                  <a:lnTo>
                    <a:pt x="24909" y="0"/>
                  </a:lnTo>
                  <a:lnTo>
                    <a:pt x="40704" y="10"/>
                  </a:lnTo>
                  <a:lnTo>
                    <a:pt x="62390" y="5965"/>
                  </a:lnTo>
                  <a:lnTo>
                    <a:pt x="101773" y="31609"/>
                  </a:lnTo>
                  <a:lnTo>
                    <a:pt x="123053" y="50606"/>
                  </a:lnTo>
                  <a:lnTo>
                    <a:pt x="128774" y="59543"/>
                  </a:lnTo>
                  <a:lnTo>
                    <a:pt x="129241" y="64466"/>
                  </a:lnTo>
                  <a:lnTo>
                    <a:pt x="126937" y="75580"/>
                  </a:lnTo>
                  <a:lnTo>
                    <a:pt x="113919" y="87576"/>
                  </a:lnTo>
                  <a:lnTo>
                    <a:pt x="19050" y="12511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2" name="SMARTInkShape-5588"/>
            <p:cNvSpPr/>
            <p:nvPr/>
          </p:nvSpPr>
          <p:spPr>
            <a:xfrm>
              <a:off x="2171700" y="5391150"/>
              <a:ext cx="66676" cy="628651"/>
            </a:xfrm>
            <a:custGeom>
              <a:avLst/>
              <a:gdLst/>
              <a:ahLst/>
              <a:cxnLst/>
              <a:rect l="0" t="0" r="0" b="0"/>
              <a:pathLst>
                <a:path w="66676" h="628651">
                  <a:moveTo>
                    <a:pt x="0" y="0"/>
                  </a:moveTo>
                  <a:lnTo>
                    <a:pt x="0" y="45605"/>
                  </a:lnTo>
                  <a:lnTo>
                    <a:pt x="1058" y="82893"/>
                  </a:lnTo>
                  <a:lnTo>
                    <a:pt x="6546" y="121810"/>
                  </a:lnTo>
                  <a:lnTo>
                    <a:pt x="9701" y="166384"/>
                  </a:lnTo>
                  <a:lnTo>
                    <a:pt x="15810" y="213106"/>
                  </a:lnTo>
                  <a:lnTo>
                    <a:pt x="17610" y="244644"/>
                  </a:lnTo>
                  <a:lnTo>
                    <a:pt x="21232" y="279122"/>
                  </a:lnTo>
                  <a:lnTo>
                    <a:pt x="25312" y="314554"/>
                  </a:lnTo>
                  <a:lnTo>
                    <a:pt x="27125" y="347941"/>
                  </a:lnTo>
                  <a:lnTo>
                    <a:pt x="30753" y="380418"/>
                  </a:lnTo>
                  <a:lnTo>
                    <a:pt x="38745" y="425631"/>
                  </a:lnTo>
                  <a:lnTo>
                    <a:pt x="44994" y="468661"/>
                  </a:lnTo>
                  <a:lnTo>
                    <a:pt x="46846" y="512101"/>
                  </a:lnTo>
                  <a:lnTo>
                    <a:pt x="52528" y="559649"/>
                  </a:lnTo>
                  <a:lnTo>
                    <a:pt x="66675" y="628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3" name="SMARTInkShape-5589"/>
            <p:cNvSpPr/>
            <p:nvPr/>
          </p:nvSpPr>
          <p:spPr>
            <a:xfrm>
              <a:off x="1470887" y="5324475"/>
              <a:ext cx="253139" cy="333376"/>
            </a:xfrm>
            <a:custGeom>
              <a:avLst/>
              <a:gdLst/>
              <a:ahLst/>
              <a:cxnLst/>
              <a:rect l="0" t="0" r="0" b="0"/>
              <a:pathLst>
                <a:path w="253139" h="333376">
                  <a:moveTo>
                    <a:pt x="5488" y="0"/>
                  </a:moveTo>
                  <a:lnTo>
                    <a:pt x="432" y="0"/>
                  </a:lnTo>
                  <a:lnTo>
                    <a:pt x="0" y="3175"/>
                  </a:lnTo>
                  <a:lnTo>
                    <a:pt x="9613" y="49885"/>
                  </a:lnTo>
                  <a:lnTo>
                    <a:pt x="13413" y="88629"/>
                  </a:lnTo>
                  <a:lnTo>
                    <a:pt x="17124" y="119824"/>
                  </a:lnTo>
                  <a:lnTo>
                    <a:pt x="22341" y="167442"/>
                  </a:lnTo>
                  <a:lnTo>
                    <a:pt x="23887" y="205540"/>
                  </a:lnTo>
                  <a:lnTo>
                    <a:pt x="24409" y="251914"/>
                  </a:lnTo>
                  <a:lnTo>
                    <a:pt x="27343" y="289030"/>
                  </a:lnTo>
                  <a:lnTo>
                    <a:pt x="29583" y="297462"/>
                  </a:lnTo>
                  <a:lnTo>
                    <a:pt x="37716" y="309652"/>
                  </a:lnTo>
                  <a:lnTo>
                    <a:pt x="47328" y="317540"/>
                  </a:lnTo>
                  <a:lnTo>
                    <a:pt x="55128" y="321046"/>
                  </a:lnTo>
                  <a:lnTo>
                    <a:pt x="91572" y="323296"/>
                  </a:lnTo>
                  <a:lnTo>
                    <a:pt x="133892" y="323741"/>
                  </a:lnTo>
                  <a:lnTo>
                    <a:pt x="173374" y="328885"/>
                  </a:lnTo>
                  <a:lnTo>
                    <a:pt x="219822" y="332488"/>
                  </a:lnTo>
                  <a:lnTo>
                    <a:pt x="253138" y="3333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4" name="SMARTInkShape-5590"/>
            <p:cNvSpPr/>
            <p:nvPr/>
          </p:nvSpPr>
          <p:spPr>
            <a:xfrm>
              <a:off x="1114425" y="5448300"/>
              <a:ext cx="66676" cy="103878"/>
            </a:xfrm>
            <a:custGeom>
              <a:avLst/>
              <a:gdLst/>
              <a:ahLst/>
              <a:cxnLst/>
              <a:rect l="0" t="0" r="0" b="0"/>
              <a:pathLst>
                <a:path w="66676" h="103878">
                  <a:moveTo>
                    <a:pt x="0" y="47625"/>
                  </a:moveTo>
                  <a:lnTo>
                    <a:pt x="0" y="81361"/>
                  </a:lnTo>
                  <a:lnTo>
                    <a:pt x="9133" y="103877"/>
                  </a:lnTo>
                  <a:lnTo>
                    <a:pt x="9409" y="99452"/>
                  </a:lnTo>
                  <a:lnTo>
                    <a:pt x="6651" y="94295"/>
                  </a:lnTo>
                  <a:lnTo>
                    <a:pt x="4434" y="91439"/>
                  </a:lnTo>
                  <a:lnTo>
                    <a:pt x="4793" y="76976"/>
                  </a:lnTo>
                  <a:lnTo>
                    <a:pt x="11019" y="41769"/>
                  </a:lnTo>
                  <a:lnTo>
                    <a:pt x="24549" y="19431"/>
                  </a:lnTo>
                  <a:lnTo>
                    <a:pt x="40905" y="6228"/>
                  </a:lnTo>
                  <a:lnTo>
                    <a:pt x="666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SMARTInkShape-5591"/>
            <p:cNvSpPr/>
            <p:nvPr/>
          </p:nvSpPr>
          <p:spPr>
            <a:xfrm>
              <a:off x="923925" y="5432475"/>
              <a:ext cx="114301" cy="82501"/>
            </a:xfrm>
            <a:custGeom>
              <a:avLst/>
              <a:gdLst/>
              <a:ahLst/>
              <a:cxnLst/>
              <a:rect l="0" t="0" r="0" b="0"/>
              <a:pathLst>
                <a:path w="114301" h="82501">
                  <a:moveTo>
                    <a:pt x="0" y="34875"/>
                  </a:moveTo>
                  <a:lnTo>
                    <a:pt x="8663" y="42479"/>
                  </a:lnTo>
                  <a:lnTo>
                    <a:pt x="23851" y="50063"/>
                  </a:lnTo>
                  <a:lnTo>
                    <a:pt x="68032" y="53775"/>
                  </a:lnTo>
                  <a:lnTo>
                    <a:pt x="71813" y="51708"/>
                  </a:lnTo>
                  <a:lnTo>
                    <a:pt x="88740" y="32453"/>
                  </a:lnTo>
                  <a:lnTo>
                    <a:pt x="89852" y="29027"/>
                  </a:lnTo>
                  <a:lnTo>
                    <a:pt x="89535" y="25685"/>
                  </a:lnTo>
                  <a:lnTo>
                    <a:pt x="87418" y="18091"/>
                  </a:lnTo>
                  <a:lnTo>
                    <a:pt x="86478" y="7660"/>
                  </a:lnTo>
                  <a:lnTo>
                    <a:pt x="84110" y="4032"/>
                  </a:lnTo>
                  <a:lnTo>
                    <a:pt x="80415" y="1613"/>
                  </a:lnTo>
                  <a:lnTo>
                    <a:pt x="75835" y="0"/>
                  </a:lnTo>
                  <a:lnTo>
                    <a:pt x="65102" y="1031"/>
                  </a:lnTo>
                  <a:lnTo>
                    <a:pt x="54334" y="5016"/>
                  </a:lnTo>
                  <a:lnTo>
                    <a:pt x="46021" y="10315"/>
                  </a:lnTo>
                  <a:lnTo>
                    <a:pt x="35390" y="24305"/>
                  </a:lnTo>
                  <a:lnTo>
                    <a:pt x="30594" y="41856"/>
                  </a:lnTo>
                  <a:lnTo>
                    <a:pt x="32295" y="51383"/>
                  </a:lnTo>
                  <a:lnTo>
                    <a:pt x="34230" y="55405"/>
                  </a:lnTo>
                  <a:lnTo>
                    <a:pt x="44847" y="62697"/>
                  </a:lnTo>
                  <a:lnTo>
                    <a:pt x="114300" y="82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6" name="SMARTInkShape-5592"/>
            <p:cNvSpPr/>
            <p:nvPr/>
          </p:nvSpPr>
          <p:spPr>
            <a:xfrm>
              <a:off x="819150" y="5286375"/>
              <a:ext cx="57151" cy="219076"/>
            </a:xfrm>
            <a:custGeom>
              <a:avLst/>
              <a:gdLst/>
              <a:ahLst/>
              <a:cxnLst/>
              <a:rect l="0" t="0" r="0" b="0"/>
              <a:pathLst>
                <a:path w="57151" h="219076">
                  <a:moveTo>
                    <a:pt x="0" y="0"/>
                  </a:moveTo>
                  <a:lnTo>
                    <a:pt x="26742" y="0"/>
                  </a:lnTo>
                  <a:lnTo>
                    <a:pt x="33471" y="41684"/>
                  </a:lnTo>
                  <a:lnTo>
                    <a:pt x="38865" y="72501"/>
                  </a:lnTo>
                  <a:lnTo>
                    <a:pt x="45029" y="117085"/>
                  </a:lnTo>
                  <a:lnTo>
                    <a:pt x="49678" y="156047"/>
                  </a:lnTo>
                  <a:lnTo>
                    <a:pt x="57150"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7" name="SMARTInkShape-5593"/>
            <p:cNvSpPr/>
            <p:nvPr/>
          </p:nvSpPr>
          <p:spPr>
            <a:xfrm>
              <a:off x="677599" y="5486400"/>
              <a:ext cx="103452" cy="47626"/>
            </a:xfrm>
            <a:custGeom>
              <a:avLst/>
              <a:gdLst/>
              <a:ahLst/>
              <a:cxnLst/>
              <a:rect l="0" t="0" r="0" b="0"/>
              <a:pathLst>
                <a:path w="103452" h="47626">
                  <a:moveTo>
                    <a:pt x="8201" y="47625"/>
                  </a:moveTo>
                  <a:lnTo>
                    <a:pt x="0" y="39424"/>
                  </a:lnTo>
                  <a:lnTo>
                    <a:pt x="617" y="38983"/>
                  </a:lnTo>
                  <a:lnTo>
                    <a:pt x="4125" y="38492"/>
                  </a:lnTo>
                  <a:lnTo>
                    <a:pt x="18025" y="30613"/>
                  </a:lnTo>
                  <a:lnTo>
                    <a:pt x="10345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8" name="SMARTInkShape-5594"/>
            <p:cNvSpPr/>
            <p:nvPr/>
          </p:nvSpPr>
          <p:spPr>
            <a:xfrm>
              <a:off x="735801" y="5223738"/>
              <a:ext cx="73825" cy="557938"/>
            </a:xfrm>
            <a:custGeom>
              <a:avLst/>
              <a:gdLst/>
              <a:ahLst/>
              <a:cxnLst/>
              <a:rect l="0" t="0" r="0" b="0"/>
              <a:pathLst>
                <a:path w="73825" h="557938">
                  <a:moveTo>
                    <a:pt x="73824" y="5487"/>
                  </a:moveTo>
                  <a:lnTo>
                    <a:pt x="68767" y="5487"/>
                  </a:lnTo>
                  <a:lnTo>
                    <a:pt x="49973" y="0"/>
                  </a:lnTo>
                  <a:lnTo>
                    <a:pt x="38176" y="2342"/>
                  </a:lnTo>
                  <a:lnTo>
                    <a:pt x="34184" y="4449"/>
                  </a:lnTo>
                  <a:lnTo>
                    <a:pt x="31522" y="6912"/>
                  </a:lnTo>
                  <a:lnTo>
                    <a:pt x="17138" y="33638"/>
                  </a:lnTo>
                  <a:lnTo>
                    <a:pt x="8064" y="78624"/>
                  </a:lnTo>
                  <a:lnTo>
                    <a:pt x="0" y="124825"/>
                  </a:lnTo>
                  <a:lnTo>
                    <a:pt x="1150" y="166083"/>
                  </a:lnTo>
                  <a:lnTo>
                    <a:pt x="5372" y="207941"/>
                  </a:lnTo>
                  <a:lnTo>
                    <a:pt x="9445" y="253856"/>
                  </a:lnTo>
                  <a:lnTo>
                    <a:pt x="14532" y="300975"/>
                  </a:lnTo>
                  <a:lnTo>
                    <a:pt x="18862" y="345628"/>
                  </a:lnTo>
                  <a:lnTo>
                    <a:pt x="24025" y="385670"/>
                  </a:lnTo>
                  <a:lnTo>
                    <a:pt x="28377" y="424344"/>
                  </a:lnTo>
                  <a:lnTo>
                    <a:pt x="33547" y="468260"/>
                  </a:lnTo>
                  <a:lnTo>
                    <a:pt x="35079" y="513021"/>
                  </a:lnTo>
                  <a:lnTo>
                    <a:pt x="35724" y="55793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9" name="SMARTInkShape-5595"/>
            <p:cNvSpPr/>
            <p:nvPr/>
          </p:nvSpPr>
          <p:spPr>
            <a:xfrm>
              <a:off x="514350" y="5353050"/>
              <a:ext cx="104776" cy="9526"/>
            </a:xfrm>
            <a:custGeom>
              <a:avLst/>
              <a:gdLst/>
              <a:ahLst/>
              <a:cxnLst/>
              <a:rect l="0" t="0" r="0" b="0"/>
              <a:pathLst>
                <a:path w="104776" h="9526">
                  <a:moveTo>
                    <a:pt x="0" y="0"/>
                  </a:moveTo>
                  <a:lnTo>
                    <a:pt x="18828" y="2822"/>
                  </a:lnTo>
                  <a:lnTo>
                    <a:pt x="104775"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0" name="SMARTInkShape-5596"/>
            <p:cNvSpPr/>
            <p:nvPr/>
          </p:nvSpPr>
          <p:spPr>
            <a:xfrm>
              <a:off x="1885950" y="5518231"/>
              <a:ext cx="200026" cy="158670"/>
            </a:xfrm>
            <a:custGeom>
              <a:avLst/>
              <a:gdLst/>
              <a:ahLst/>
              <a:cxnLst/>
              <a:rect l="0" t="0" r="0" b="0"/>
              <a:pathLst>
                <a:path w="200026" h="158670">
                  <a:moveTo>
                    <a:pt x="0" y="53894"/>
                  </a:moveTo>
                  <a:lnTo>
                    <a:pt x="16476" y="84949"/>
                  </a:lnTo>
                  <a:lnTo>
                    <a:pt x="18964" y="95214"/>
                  </a:lnTo>
                  <a:lnTo>
                    <a:pt x="29185" y="110425"/>
                  </a:lnTo>
                  <a:lnTo>
                    <a:pt x="36339" y="118566"/>
                  </a:lnTo>
                  <a:lnTo>
                    <a:pt x="36926" y="118175"/>
                  </a:lnTo>
                  <a:lnTo>
                    <a:pt x="37578" y="114919"/>
                  </a:lnTo>
                  <a:lnTo>
                    <a:pt x="36939" y="91113"/>
                  </a:lnTo>
                  <a:lnTo>
                    <a:pt x="32998" y="81724"/>
                  </a:lnTo>
                  <a:lnTo>
                    <a:pt x="36696" y="38300"/>
                  </a:lnTo>
                  <a:lnTo>
                    <a:pt x="38534" y="24738"/>
                  </a:lnTo>
                  <a:lnTo>
                    <a:pt x="45520" y="11154"/>
                  </a:lnTo>
                  <a:lnTo>
                    <a:pt x="51275" y="3854"/>
                  </a:lnTo>
                  <a:lnTo>
                    <a:pt x="53234" y="2542"/>
                  </a:lnTo>
                  <a:lnTo>
                    <a:pt x="54539" y="2726"/>
                  </a:lnTo>
                  <a:lnTo>
                    <a:pt x="70255" y="32577"/>
                  </a:lnTo>
                  <a:lnTo>
                    <a:pt x="85553" y="77210"/>
                  </a:lnTo>
                  <a:lnTo>
                    <a:pt x="93021" y="91582"/>
                  </a:lnTo>
                  <a:lnTo>
                    <a:pt x="93764" y="94895"/>
                  </a:lnTo>
                  <a:lnTo>
                    <a:pt x="93201" y="97103"/>
                  </a:lnTo>
                  <a:lnTo>
                    <a:pt x="91767" y="98575"/>
                  </a:lnTo>
                  <a:lnTo>
                    <a:pt x="89753" y="99556"/>
                  </a:lnTo>
                  <a:lnTo>
                    <a:pt x="88410" y="98094"/>
                  </a:lnTo>
                  <a:lnTo>
                    <a:pt x="86256" y="83360"/>
                  </a:lnTo>
                  <a:lnTo>
                    <a:pt x="86079" y="79889"/>
                  </a:lnTo>
                  <a:lnTo>
                    <a:pt x="103672" y="39953"/>
                  </a:lnTo>
                  <a:lnTo>
                    <a:pt x="113973" y="13427"/>
                  </a:lnTo>
                  <a:lnTo>
                    <a:pt x="117257" y="7866"/>
                  </a:lnTo>
                  <a:lnTo>
                    <a:pt x="121563" y="4159"/>
                  </a:lnTo>
                  <a:lnTo>
                    <a:pt x="131992" y="40"/>
                  </a:lnTo>
                  <a:lnTo>
                    <a:pt x="136678" y="0"/>
                  </a:lnTo>
                  <a:lnTo>
                    <a:pt x="144707" y="2777"/>
                  </a:lnTo>
                  <a:lnTo>
                    <a:pt x="155177" y="10291"/>
                  </a:lnTo>
                  <a:lnTo>
                    <a:pt x="174220" y="53692"/>
                  </a:lnTo>
                  <a:lnTo>
                    <a:pt x="183264" y="73913"/>
                  </a:lnTo>
                  <a:lnTo>
                    <a:pt x="191893" y="112921"/>
                  </a:lnTo>
                  <a:lnTo>
                    <a:pt x="196411" y="124578"/>
                  </a:lnTo>
                  <a:lnTo>
                    <a:pt x="200025" y="15866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1" name="SMARTInkShape-5597"/>
            <p:cNvSpPr/>
            <p:nvPr/>
          </p:nvSpPr>
          <p:spPr>
            <a:xfrm>
              <a:off x="1715824" y="5505450"/>
              <a:ext cx="130418" cy="126976"/>
            </a:xfrm>
            <a:custGeom>
              <a:avLst/>
              <a:gdLst/>
              <a:ahLst/>
              <a:cxnLst/>
              <a:rect l="0" t="0" r="0" b="0"/>
              <a:pathLst>
                <a:path w="130418" h="126976">
                  <a:moveTo>
                    <a:pt x="8201" y="19050"/>
                  </a:moveTo>
                  <a:lnTo>
                    <a:pt x="3145" y="19050"/>
                  </a:lnTo>
                  <a:lnTo>
                    <a:pt x="1655" y="20108"/>
                  </a:lnTo>
                  <a:lnTo>
                    <a:pt x="662" y="21872"/>
                  </a:lnTo>
                  <a:lnTo>
                    <a:pt x="0" y="24107"/>
                  </a:lnTo>
                  <a:lnTo>
                    <a:pt x="617" y="26654"/>
                  </a:lnTo>
                  <a:lnTo>
                    <a:pt x="18026" y="68421"/>
                  </a:lnTo>
                  <a:lnTo>
                    <a:pt x="27340" y="90122"/>
                  </a:lnTo>
                  <a:lnTo>
                    <a:pt x="44196" y="116996"/>
                  </a:lnTo>
                  <a:lnTo>
                    <a:pt x="54538" y="125376"/>
                  </a:lnTo>
                  <a:lnTo>
                    <a:pt x="60259" y="126975"/>
                  </a:lnTo>
                  <a:lnTo>
                    <a:pt x="85860" y="124449"/>
                  </a:lnTo>
                  <a:lnTo>
                    <a:pt x="89607" y="122124"/>
                  </a:lnTo>
                  <a:lnTo>
                    <a:pt x="96593" y="113897"/>
                  </a:lnTo>
                  <a:lnTo>
                    <a:pt x="115188" y="78276"/>
                  </a:lnTo>
                  <a:lnTo>
                    <a:pt x="128405" y="35385"/>
                  </a:lnTo>
                  <a:lnTo>
                    <a:pt x="130417" y="22430"/>
                  </a:lnTo>
                  <a:lnTo>
                    <a:pt x="12250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2" name="SMARTInkShape-5598"/>
            <p:cNvSpPr/>
            <p:nvPr/>
          </p:nvSpPr>
          <p:spPr>
            <a:xfrm>
              <a:off x="5524500" y="6088191"/>
              <a:ext cx="139373" cy="141160"/>
            </a:xfrm>
            <a:custGeom>
              <a:avLst/>
              <a:gdLst/>
              <a:ahLst/>
              <a:cxnLst/>
              <a:rect l="0" t="0" r="0" b="0"/>
              <a:pathLst>
                <a:path w="139373" h="141160">
                  <a:moveTo>
                    <a:pt x="0" y="17334"/>
                  </a:moveTo>
                  <a:lnTo>
                    <a:pt x="13257" y="4077"/>
                  </a:lnTo>
                  <a:lnTo>
                    <a:pt x="22120" y="857"/>
                  </a:lnTo>
                  <a:lnTo>
                    <a:pt x="27446" y="0"/>
                  </a:lnTo>
                  <a:lnTo>
                    <a:pt x="66413" y="12773"/>
                  </a:lnTo>
                  <a:lnTo>
                    <a:pt x="112214" y="29851"/>
                  </a:lnTo>
                  <a:lnTo>
                    <a:pt x="130498" y="44561"/>
                  </a:lnTo>
                  <a:lnTo>
                    <a:pt x="137374" y="56246"/>
                  </a:lnTo>
                  <a:lnTo>
                    <a:pt x="139209" y="62325"/>
                  </a:lnTo>
                  <a:lnTo>
                    <a:pt x="139372" y="67437"/>
                  </a:lnTo>
                  <a:lnTo>
                    <a:pt x="136732" y="75938"/>
                  </a:lnTo>
                  <a:lnTo>
                    <a:pt x="129209" y="83244"/>
                  </a:lnTo>
                  <a:lnTo>
                    <a:pt x="87347" y="110531"/>
                  </a:lnTo>
                  <a:lnTo>
                    <a:pt x="38100" y="14115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3" name="SMARTInkShape-5599"/>
            <p:cNvSpPr/>
            <p:nvPr/>
          </p:nvSpPr>
          <p:spPr>
            <a:xfrm>
              <a:off x="5753100" y="6257925"/>
              <a:ext cx="161926" cy="19051"/>
            </a:xfrm>
            <a:custGeom>
              <a:avLst/>
              <a:gdLst/>
              <a:ahLst/>
              <a:cxnLst/>
              <a:rect l="0" t="0" r="0" b="0"/>
              <a:pathLst>
                <a:path w="161926" h="19051">
                  <a:moveTo>
                    <a:pt x="0" y="0"/>
                  </a:moveTo>
                  <a:lnTo>
                    <a:pt x="10113" y="0"/>
                  </a:lnTo>
                  <a:lnTo>
                    <a:pt x="17900" y="2822"/>
                  </a:lnTo>
                  <a:lnTo>
                    <a:pt x="21458" y="5057"/>
                  </a:lnTo>
                  <a:lnTo>
                    <a:pt x="58644" y="9701"/>
                  </a:lnTo>
                  <a:lnTo>
                    <a:pt x="97574" y="15810"/>
                  </a:lnTo>
                  <a:lnTo>
                    <a:pt x="161925"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4" name="SMARTInkShape-5600"/>
            <p:cNvSpPr/>
            <p:nvPr/>
          </p:nvSpPr>
          <p:spPr>
            <a:xfrm>
              <a:off x="6162675" y="6185384"/>
              <a:ext cx="180976" cy="327320"/>
            </a:xfrm>
            <a:custGeom>
              <a:avLst/>
              <a:gdLst/>
              <a:ahLst/>
              <a:cxnLst/>
              <a:rect l="0" t="0" r="0" b="0"/>
              <a:pathLst>
                <a:path w="180976" h="327320">
                  <a:moveTo>
                    <a:pt x="0" y="24916"/>
                  </a:moveTo>
                  <a:lnTo>
                    <a:pt x="1059" y="34637"/>
                  </a:lnTo>
                  <a:lnTo>
                    <a:pt x="9701" y="76373"/>
                  </a:lnTo>
                  <a:lnTo>
                    <a:pt x="17610" y="120671"/>
                  </a:lnTo>
                  <a:lnTo>
                    <a:pt x="26400" y="167858"/>
                  </a:lnTo>
                  <a:lnTo>
                    <a:pt x="28146" y="205904"/>
                  </a:lnTo>
                  <a:lnTo>
                    <a:pt x="28448" y="244583"/>
                  </a:lnTo>
                  <a:lnTo>
                    <a:pt x="28537" y="284501"/>
                  </a:lnTo>
                  <a:lnTo>
                    <a:pt x="28574" y="327319"/>
                  </a:lnTo>
                  <a:lnTo>
                    <a:pt x="28575" y="286303"/>
                  </a:lnTo>
                  <a:lnTo>
                    <a:pt x="28575" y="256447"/>
                  </a:lnTo>
                  <a:lnTo>
                    <a:pt x="28575" y="219188"/>
                  </a:lnTo>
                  <a:lnTo>
                    <a:pt x="28575" y="181110"/>
                  </a:lnTo>
                  <a:lnTo>
                    <a:pt x="29634" y="136929"/>
                  </a:lnTo>
                  <a:lnTo>
                    <a:pt x="38936" y="93021"/>
                  </a:lnTo>
                  <a:lnTo>
                    <a:pt x="56021" y="48717"/>
                  </a:lnTo>
                  <a:lnTo>
                    <a:pt x="72811" y="14867"/>
                  </a:lnTo>
                  <a:lnTo>
                    <a:pt x="73941" y="8691"/>
                  </a:lnTo>
                  <a:lnTo>
                    <a:pt x="75752" y="4575"/>
                  </a:lnTo>
                  <a:lnTo>
                    <a:pt x="78018" y="1830"/>
                  </a:lnTo>
                  <a:lnTo>
                    <a:pt x="80587" y="0"/>
                  </a:lnTo>
                  <a:lnTo>
                    <a:pt x="83358" y="1956"/>
                  </a:lnTo>
                  <a:lnTo>
                    <a:pt x="107983" y="47205"/>
                  </a:lnTo>
                  <a:lnTo>
                    <a:pt x="120656" y="85881"/>
                  </a:lnTo>
                  <a:lnTo>
                    <a:pt x="130177" y="131527"/>
                  </a:lnTo>
                  <a:lnTo>
                    <a:pt x="139702" y="171745"/>
                  </a:lnTo>
                  <a:lnTo>
                    <a:pt x="152400" y="214316"/>
                  </a:lnTo>
                  <a:lnTo>
                    <a:pt x="180975" y="28209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5" name="SMARTInkShape-5601"/>
            <p:cNvSpPr/>
            <p:nvPr/>
          </p:nvSpPr>
          <p:spPr>
            <a:xfrm>
              <a:off x="8195538" y="6457950"/>
              <a:ext cx="405538" cy="9492"/>
            </a:xfrm>
            <a:custGeom>
              <a:avLst/>
              <a:gdLst/>
              <a:ahLst/>
              <a:cxnLst/>
              <a:rect l="0" t="0" r="0" b="0"/>
              <a:pathLst>
                <a:path w="405538" h="9492">
                  <a:moveTo>
                    <a:pt x="5487" y="0"/>
                  </a:moveTo>
                  <a:lnTo>
                    <a:pt x="0" y="0"/>
                  </a:lnTo>
                  <a:lnTo>
                    <a:pt x="9612" y="0"/>
                  </a:lnTo>
                  <a:lnTo>
                    <a:pt x="15434" y="2822"/>
                  </a:lnTo>
                  <a:lnTo>
                    <a:pt x="18469" y="5057"/>
                  </a:lnTo>
                  <a:lnTo>
                    <a:pt x="53078" y="8201"/>
                  </a:lnTo>
                  <a:lnTo>
                    <a:pt x="93437" y="9133"/>
                  </a:lnTo>
                  <a:lnTo>
                    <a:pt x="132206" y="9410"/>
                  </a:lnTo>
                  <a:lnTo>
                    <a:pt x="175560" y="9491"/>
                  </a:lnTo>
                  <a:lnTo>
                    <a:pt x="216863" y="4459"/>
                  </a:lnTo>
                  <a:lnTo>
                    <a:pt x="255912" y="1321"/>
                  </a:lnTo>
                  <a:lnTo>
                    <a:pt x="294294" y="391"/>
                  </a:lnTo>
                  <a:lnTo>
                    <a:pt x="337585" y="78"/>
                  </a:lnTo>
                  <a:lnTo>
                    <a:pt x="381263" y="10"/>
                  </a:lnTo>
                  <a:lnTo>
                    <a:pt x="405537"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6" name="SMARTInkShape-5602"/>
            <p:cNvSpPr/>
            <p:nvPr/>
          </p:nvSpPr>
          <p:spPr>
            <a:xfrm>
              <a:off x="7454458" y="6168372"/>
              <a:ext cx="343884" cy="432454"/>
            </a:xfrm>
            <a:custGeom>
              <a:avLst/>
              <a:gdLst/>
              <a:ahLst/>
              <a:cxnLst/>
              <a:rect l="0" t="0" r="0" b="0"/>
              <a:pathLst>
                <a:path w="343884" h="432454">
                  <a:moveTo>
                    <a:pt x="175067" y="127653"/>
                  </a:moveTo>
                  <a:lnTo>
                    <a:pt x="175067" y="122597"/>
                  </a:lnTo>
                  <a:lnTo>
                    <a:pt x="174009" y="121107"/>
                  </a:lnTo>
                  <a:lnTo>
                    <a:pt x="172245" y="120114"/>
                  </a:lnTo>
                  <a:lnTo>
                    <a:pt x="161810" y="118520"/>
                  </a:lnTo>
                  <a:lnTo>
                    <a:pt x="125686" y="134472"/>
                  </a:lnTo>
                  <a:lnTo>
                    <a:pt x="86941" y="157190"/>
                  </a:lnTo>
                  <a:lnTo>
                    <a:pt x="53276" y="187188"/>
                  </a:lnTo>
                  <a:lnTo>
                    <a:pt x="16143" y="234622"/>
                  </a:lnTo>
                  <a:lnTo>
                    <a:pt x="1035" y="270962"/>
                  </a:lnTo>
                  <a:lnTo>
                    <a:pt x="0" y="286949"/>
                  </a:lnTo>
                  <a:lnTo>
                    <a:pt x="13016" y="329628"/>
                  </a:lnTo>
                  <a:lnTo>
                    <a:pt x="40033" y="368590"/>
                  </a:lnTo>
                  <a:lnTo>
                    <a:pt x="64737" y="391776"/>
                  </a:lnTo>
                  <a:lnTo>
                    <a:pt x="110744" y="400292"/>
                  </a:lnTo>
                  <a:lnTo>
                    <a:pt x="147537" y="399462"/>
                  </a:lnTo>
                  <a:lnTo>
                    <a:pt x="181882" y="395565"/>
                  </a:lnTo>
                  <a:lnTo>
                    <a:pt x="219067" y="386364"/>
                  </a:lnTo>
                  <a:lnTo>
                    <a:pt x="257254" y="364827"/>
                  </a:lnTo>
                  <a:lnTo>
                    <a:pt x="290550" y="335133"/>
                  </a:lnTo>
                  <a:lnTo>
                    <a:pt x="319247" y="292128"/>
                  </a:lnTo>
                  <a:lnTo>
                    <a:pt x="334556" y="268461"/>
                  </a:lnTo>
                  <a:lnTo>
                    <a:pt x="341201" y="250559"/>
                  </a:lnTo>
                  <a:lnTo>
                    <a:pt x="343883" y="221572"/>
                  </a:lnTo>
                  <a:lnTo>
                    <a:pt x="335845" y="174388"/>
                  </a:lnTo>
                  <a:lnTo>
                    <a:pt x="324066" y="129359"/>
                  </a:lnTo>
                  <a:lnTo>
                    <a:pt x="302885" y="89890"/>
                  </a:lnTo>
                  <a:lnTo>
                    <a:pt x="269224" y="54342"/>
                  </a:lnTo>
                  <a:lnTo>
                    <a:pt x="232002" y="26624"/>
                  </a:lnTo>
                  <a:lnTo>
                    <a:pt x="193465" y="12229"/>
                  </a:lnTo>
                  <a:lnTo>
                    <a:pt x="154791" y="0"/>
                  </a:lnTo>
                  <a:lnTo>
                    <a:pt x="136422" y="1421"/>
                  </a:lnTo>
                  <a:lnTo>
                    <a:pt x="129195" y="6457"/>
                  </a:lnTo>
                  <a:lnTo>
                    <a:pt x="106284" y="46534"/>
                  </a:lnTo>
                  <a:lnTo>
                    <a:pt x="106121" y="92094"/>
                  </a:lnTo>
                  <a:lnTo>
                    <a:pt x="112775" y="137343"/>
                  </a:lnTo>
                  <a:lnTo>
                    <a:pt x="121450" y="177561"/>
                  </a:lnTo>
                  <a:lnTo>
                    <a:pt x="135779" y="221345"/>
                  </a:lnTo>
                  <a:lnTo>
                    <a:pt x="158488" y="267832"/>
                  </a:lnTo>
                  <a:lnTo>
                    <a:pt x="176165" y="302138"/>
                  </a:lnTo>
                  <a:lnTo>
                    <a:pt x="195663" y="340669"/>
                  </a:lnTo>
                  <a:lnTo>
                    <a:pt x="218440" y="386016"/>
                  </a:lnTo>
                  <a:lnTo>
                    <a:pt x="241742" y="43245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7" name="SMARTInkShape-5603"/>
            <p:cNvSpPr/>
            <p:nvPr/>
          </p:nvSpPr>
          <p:spPr>
            <a:xfrm>
              <a:off x="457316" y="5146379"/>
              <a:ext cx="199910" cy="425747"/>
            </a:xfrm>
            <a:custGeom>
              <a:avLst/>
              <a:gdLst/>
              <a:ahLst/>
              <a:cxnLst/>
              <a:rect l="0" t="0" r="0" b="0"/>
              <a:pathLst>
                <a:path w="199910" h="425747">
                  <a:moveTo>
                    <a:pt x="9409" y="16171"/>
                  </a:moveTo>
                  <a:lnTo>
                    <a:pt x="4353" y="26284"/>
                  </a:lnTo>
                  <a:lnTo>
                    <a:pt x="8011" y="72667"/>
                  </a:lnTo>
                  <a:lnTo>
                    <a:pt x="11817" y="112991"/>
                  </a:lnTo>
                  <a:lnTo>
                    <a:pt x="15771" y="151277"/>
                  </a:lnTo>
                  <a:lnTo>
                    <a:pt x="17528" y="192987"/>
                  </a:lnTo>
                  <a:lnTo>
                    <a:pt x="18309" y="230575"/>
                  </a:lnTo>
                  <a:lnTo>
                    <a:pt x="15927" y="275842"/>
                  </a:lnTo>
                  <a:lnTo>
                    <a:pt x="10696" y="319583"/>
                  </a:lnTo>
                  <a:lnTo>
                    <a:pt x="4734" y="359249"/>
                  </a:lnTo>
                  <a:lnTo>
                    <a:pt x="8062" y="406523"/>
                  </a:lnTo>
                  <a:lnTo>
                    <a:pt x="9143" y="414306"/>
                  </a:lnTo>
                  <a:lnTo>
                    <a:pt x="9386" y="371225"/>
                  </a:lnTo>
                  <a:lnTo>
                    <a:pt x="4346" y="335743"/>
                  </a:lnTo>
                  <a:lnTo>
                    <a:pt x="1206" y="298420"/>
                  </a:lnTo>
                  <a:lnTo>
                    <a:pt x="276" y="255493"/>
                  </a:lnTo>
                  <a:lnTo>
                    <a:pt x="0" y="214316"/>
                  </a:lnTo>
                  <a:lnTo>
                    <a:pt x="4975" y="170248"/>
                  </a:lnTo>
                  <a:lnTo>
                    <a:pt x="8095" y="133791"/>
                  </a:lnTo>
                  <a:lnTo>
                    <a:pt x="14076" y="97823"/>
                  </a:lnTo>
                  <a:lnTo>
                    <a:pt x="22551" y="55298"/>
                  </a:lnTo>
                  <a:lnTo>
                    <a:pt x="42759" y="11695"/>
                  </a:lnTo>
                  <a:lnTo>
                    <a:pt x="44342" y="6837"/>
                  </a:lnTo>
                  <a:lnTo>
                    <a:pt x="46456" y="3598"/>
                  </a:lnTo>
                  <a:lnTo>
                    <a:pt x="48924" y="1439"/>
                  </a:lnTo>
                  <a:lnTo>
                    <a:pt x="51627" y="0"/>
                  </a:lnTo>
                  <a:lnTo>
                    <a:pt x="55546" y="2215"/>
                  </a:lnTo>
                  <a:lnTo>
                    <a:pt x="74222" y="25762"/>
                  </a:lnTo>
                  <a:lnTo>
                    <a:pt x="92772" y="65059"/>
                  </a:lnTo>
                  <a:lnTo>
                    <a:pt x="106899" y="93803"/>
                  </a:lnTo>
                  <a:lnTo>
                    <a:pt x="118389" y="140906"/>
                  </a:lnTo>
                  <a:lnTo>
                    <a:pt x="131658" y="178367"/>
                  </a:lnTo>
                  <a:lnTo>
                    <a:pt x="142292" y="216276"/>
                  </a:lnTo>
                  <a:lnTo>
                    <a:pt x="152146" y="254320"/>
                  </a:lnTo>
                  <a:lnTo>
                    <a:pt x="161768" y="300870"/>
                  </a:lnTo>
                  <a:lnTo>
                    <a:pt x="169199" y="336379"/>
                  </a:lnTo>
                  <a:lnTo>
                    <a:pt x="185572" y="382222"/>
                  </a:lnTo>
                  <a:lnTo>
                    <a:pt x="190809" y="411078"/>
                  </a:lnTo>
                  <a:lnTo>
                    <a:pt x="199909" y="42574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8" name="SMARTInkShape-5604"/>
            <p:cNvSpPr/>
            <p:nvPr/>
          </p:nvSpPr>
          <p:spPr>
            <a:xfrm>
              <a:off x="5572125" y="6219825"/>
              <a:ext cx="28576" cy="266701"/>
            </a:xfrm>
            <a:custGeom>
              <a:avLst/>
              <a:gdLst/>
              <a:ahLst/>
              <a:cxnLst/>
              <a:rect l="0" t="0" r="0" b="0"/>
              <a:pathLst>
                <a:path w="28576" h="266701">
                  <a:moveTo>
                    <a:pt x="0" y="0"/>
                  </a:moveTo>
                  <a:lnTo>
                    <a:pt x="0" y="36728"/>
                  </a:lnTo>
                  <a:lnTo>
                    <a:pt x="0" y="83573"/>
                  </a:lnTo>
                  <a:lnTo>
                    <a:pt x="0" y="115107"/>
                  </a:lnTo>
                  <a:lnTo>
                    <a:pt x="2822" y="160400"/>
                  </a:lnTo>
                  <a:lnTo>
                    <a:pt x="13257" y="204781"/>
                  </a:lnTo>
                  <a:lnTo>
                    <a:pt x="25826" y="250903"/>
                  </a:lnTo>
                  <a:lnTo>
                    <a:pt x="28575" y="2667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SMARTInkShape-5605"/>
            <p:cNvSpPr/>
            <p:nvPr/>
          </p:nvSpPr>
          <p:spPr>
            <a:xfrm>
              <a:off x="9420225" y="6429375"/>
              <a:ext cx="190501" cy="209551"/>
            </a:xfrm>
            <a:custGeom>
              <a:avLst/>
              <a:gdLst/>
              <a:ahLst/>
              <a:cxnLst/>
              <a:rect l="0" t="0" r="0" b="0"/>
              <a:pathLst>
                <a:path w="190501" h="209551">
                  <a:moveTo>
                    <a:pt x="190500" y="0"/>
                  </a:moveTo>
                  <a:lnTo>
                    <a:pt x="173196" y="19421"/>
                  </a:lnTo>
                  <a:lnTo>
                    <a:pt x="145444" y="66515"/>
                  </a:lnTo>
                  <a:lnTo>
                    <a:pt x="112926" y="104744"/>
                  </a:lnTo>
                  <a:lnTo>
                    <a:pt x="75929" y="142869"/>
                  </a:lnTo>
                  <a:lnTo>
                    <a:pt x="0"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0" name="SMARTInkShape-5606"/>
            <p:cNvSpPr/>
            <p:nvPr/>
          </p:nvSpPr>
          <p:spPr>
            <a:xfrm>
              <a:off x="9439275" y="6457950"/>
              <a:ext cx="180976" cy="161926"/>
            </a:xfrm>
            <a:custGeom>
              <a:avLst/>
              <a:gdLst/>
              <a:ahLst/>
              <a:cxnLst/>
              <a:rect l="0" t="0" r="0" b="0"/>
              <a:pathLst>
                <a:path w="180976" h="161926">
                  <a:moveTo>
                    <a:pt x="0" y="0"/>
                  </a:moveTo>
                  <a:lnTo>
                    <a:pt x="41757" y="41757"/>
                  </a:lnTo>
                  <a:lnTo>
                    <a:pt x="88575" y="85754"/>
                  </a:lnTo>
                  <a:lnTo>
                    <a:pt x="132764" y="123827"/>
                  </a:lnTo>
                  <a:lnTo>
                    <a:pt x="180975"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1" name="SMARTInkShape-5607"/>
            <p:cNvSpPr/>
            <p:nvPr/>
          </p:nvSpPr>
          <p:spPr>
            <a:xfrm>
              <a:off x="9229291" y="6444189"/>
              <a:ext cx="171885" cy="175687"/>
            </a:xfrm>
            <a:custGeom>
              <a:avLst/>
              <a:gdLst/>
              <a:ahLst/>
              <a:cxnLst/>
              <a:rect l="0" t="0" r="0" b="0"/>
              <a:pathLst>
                <a:path w="171885" h="175687">
                  <a:moveTo>
                    <a:pt x="48059" y="51861"/>
                  </a:moveTo>
                  <a:lnTo>
                    <a:pt x="56722" y="44257"/>
                  </a:lnTo>
                  <a:lnTo>
                    <a:pt x="97192" y="20062"/>
                  </a:lnTo>
                  <a:lnTo>
                    <a:pt x="101645" y="13739"/>
                  </a:lnTo>
                  <a:lnTo>
                    <a:pt x="102834" y="10572"/>
                  </a:lnTo>
                  <a:lnTo>
                    <a:pt x="101508" y="7402"/>
                  </a:lnTo>
                  <a:lnTo>
                    <a:pt x="94393" y="1057"/>
                  </a:lnTo>
                  <a:lnTo>
                    <a:pt x="88473" y="0"/>
                  </a:lnTo>
                  <a:lnTo>
                    <a:pt x="66031" y="3569"/>
                  </a:lnTo>
                  <a:lnTo>
                    <a:pt x="27404" y="22322"/>
                  </a:lnTo>
                  <a:lnTo>
                    <a:pt x="5014" y="39816"/>
                  </a:lnTo>
                  <a:lnTo>
                    <a:pt x="1371" y="44889"/>
                  </a:lnTo>
                  <a:lnTo>
                    <a:pt x="0" y="49330"/>
                  </a:lnTo>
                  <a:lnTo>
                    <a:pt x="1300" y="58144"/>
                  </a:lnTo>
                  <a:lnTo>
                    <a:pt x="5404" y="69117"/>
                  </a:lnTo>
                  <a:lnTo>
                    <a:pt x="11156" y="72891"/>
                  </a:lnTo>
                  <a:lnTo>
                    <a:pt x="38419" y="78200"/>
                  </a:lnTo>
                  <a:lnTo>
                    <a:pt x="64958" y="78715"/>
                  </a:lnTo>
                  <a:lnTo>
                    <a:pt x="93272" y="67091"/>
                  </a:lnTo>
                  <a:lnTo>
                    <a:pt x="99903" y="61100"/>
                  </a:lnTo>
                  <a:lnTo>
                    <a:pt x="105117" y="52021"/>
                  </a:lnTo>
                  <a:lnTo>
                    <a:pt x="106249" y="61614"/>
                  </a:lnTo>
                  <a:lnTo>
                    <a:pt x="121211" y="97532"/>
                  </a:lnTo>
                  <a:lnTo>
                    <a:pt x="171884" y="17568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2" name="SMARTInkShape-5608"/>
            <p:cNvSpPr/>
            <p:nvPr/>
          </p:nvSpPr>
          <p:spPr>
            <a:xfrm>
              <a:off x="9072360" y="6200775"/>
              <a:ext cx="43066" cy="428626"/>
            </a:xfrm>
            <a:custGeom>
              <a:avLst/>
              <a:gdLst/>
              <a:ahLst/>
              <a:cxnLst/>
              <a:rect l="0" t="0" r="0" b="0"/>
              <a:pathLst>
                <a:path w="43066" h="428626">
                  <a:moveTo>
                    <a:pt x="24015" y="0"/>
                  </a:moveTo>
                  <a:lnTo>
                    <a:pt x="24015" y="5057"/>
                  </a:lnTo>
                  <a:lnTo>
                    <a:pt x="10924" y="25967"/>
                  </a:lnTo>
                  <a:lnTo>
                    <a:pt x="3320" y="65846"/>
                  </a:lnTo>
                  <a:lnTo>
                    <a:pt x="0" y="86415"/>
                  </a:lnTo>
                  <a:lnTo>
                    <a:pt x="3024" y="121795"/>
                  </a:lnTo>
                  <a:lnTo>
                    <a:pt x="5448" y="159089"/>
                  </a:lnTo>
                  <a:lnTo>
                    <a:pt x="11341" y="195892"/>
                  </a:lnTo>
                  <a:lnTo>
                    <a:pt x="16691" y="240131"/>
                  </a:lnTo>
                  <a:lnTo>
                    <a:pt x="24668" y="282464"/>
                  </a:lnTo>
                  <a:lnTo>
                    <a:pt x="30655" y="316040"/>
                  </a:lnTo>
                  <a:lnTo>
                    <a:pt x="38918" y="361517"/>
                  </a:lnTo>
                  <a:lnTo>
                    <a:pt x="43065" y="428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3" name="SMARTInkShape-5609"/>
            <p:cNvSpPr/>
            <p:nvPr/>
          </p:nvSpPr>
          <p:spPr>
            <a:xfrm>
              <a:off x="8859574" y="6229465"/>
              <a:ext cx="332052" cy="18936"/>
            </a:xfrm>
            <a:custGeom>
              <a:avLst/>
              <a:gdLst/>
              <a:ahLst/>
              <a:cxnLst/>
              <a:rect l="0" t="0" r="0" b="0"/>
              <a:pathLst>
                <a:path w="332052" h="18936">
                  <a:moveTo>
                    <a:pt x="8201" y="18935"/>
                  </a:moveTo>
                  <a:lnTo>
                    <a:pt x="8201" y="10734"/>
                  </a:lnTo>
                  <a:lnTo>
                    <a:pt x="7143" y="10293"/>
                  </a:lnTo>
                  <a:lnTo>
                    <a:pt x="0" y="9525"/>
                  </a:lnTo>
                  <a:lnTo>
                    <a:pt x="37813" y="8358"/>
                  </a:lnTo>
                  <a:lnTo>
                    <a:pt x="76124" y="2865"/>
                  </a:lnTo>
                  <a:lnTo>
                    <a:pt x="112826" y="1210"/>
                  </a:lnTo>
                  <a:lnTo>
                    <a:pt x="159968" y="278"/>
                  </a:lnTo>
                  <a:lnTo>
                    <a:pt x="200748" y="0"/>
                  </a:lnTo>
                  <a:lnTo>
                    <a:pt x="246965" y="966"/>
                  </a:lnTo>
                  <a:lnTo>
                    <a:pt x="287554" y="6438"/>
                  </a:lnTo>
                  <a:lnTo>
                    <a:pt x="332051" y="941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4" name="SMARTInkShape-5610"/>
            <p:cNvSpPr/>
            <p:nvPr/>
          </p:nvSpPr>
          <p:spPr>
            <a:xfrm>
              <a:off x="7077075" y="6153150"/>
              <a:ext cx="209551" cy="304801"/>
            </a:xfrm>
            <a:custGeom>
              <a:avLst/>
              <a:gdLst/>
              <a:ahLst/>
              <a:cxnLst/>
              <a:rect l="0" t="0" r="0" b="0"/>
              <a:pathLst>
                <a:path w="209551" h="304801">
                  <a:moveTo>
                    <a:pt x="209550" y="0"/>
                  </a:moveTo>
                  <a:lnTo>
                    <a:pt x="185699" y="46644"/>
                  </a:lnTo>
                  <a:lnTo>
                    <a:pt x="164426" y="85531"/>
                  </a:lnTo>
                  <a:lnTo>
                    <a:pt x="139606" y="128843"/>
                  </a:lnTo>
                  <a:lnTo>
                    <a:pt x="102359" y="172843"/>
                  </a:lnTo>
                  <a:lnTo>
                    <a:pt x="64436" y="219259"/>
                  </a:lnTo>
                  <a:lnTo>
                    <a:pt x="36930" y="261669"/>
                  </a:lnTo>
                  <a:lnTo>
                    <a:pt x="0" y="3048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291770936"/>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 Lump-sum Tax</a:t>
            </a:r>
          </a:p>
        </p:txBody>
      </p:sp>
      <p:sp>
        <p:nvSpPr>
          <p:cNvPr id="3" name="Content Placeholder 2"/>
          <p:cNvSpPr>
            <a:spLocks noGrp="1"/>
          </p:cNvSpPr>
          <p:nvPr>
            <p:ph idx="1"/>
          </p:nvPr>
        </p:nvSpPr>
        <p:spPr/>
        <p:txBody>
          <a:bodyPr/>
          <a:lstStyle/>
          <a:p>
            <a:endParaRPr lang="en-US"/>
          </a:p>
        </p:txBody>
      </p:sp>
      <p:grpSp>
        <p:nvGrpSpPr>
          <p:cNvPr id="999" name="SMARTInkShape-Group717"/>
          <p:cNvGrpSpPr/>
          <p:nvPr/>
        </p:nvGrpSpPr>
        <p:grpSpPr>
          <a:xfrm>
            <a:off x="4086225" y="6238875"/>
            <a:ext cx="1057161" cy="457201"/>
            <a:chOff x="4086225" y="6238875"/>
            <a:chExt cx="1057161" cy="457201"/>
          </a:xfrm>
        </p:grpSpPr>
        <p:sp>
          <p:nvSpPr>
            <p:cNvPr id="992" name="SMARTInkShape-5611"/>
            <p:cNvSpPr/>
            <p:nvPr/>
          </p:nvSpPr>
          <p:spPr>
            <a:xfrm>
              <a:off x="4438650" y="6337987"/>
              <a:ext cx="142876" cy="310464"/>
            </a:xfrm>
            <a:custGeom>
              <a:avLst/>
              <a:gdLst/>
              <a:ahLst/>
              <a:cxnLst/>
              <a:rect l="0" t="0" r="0" b="0"/>
              <a:pathLst>
                <a:path w="142876" h="310464">
                  <a:moveTo>
                    <a:pt x="9525" y="72338"/>
                  </a:moveTo>
                  <a:lnTo>
                    <a:pt x="4469" y="77395"/>
                  </a:lnTo>
                  <a:lnTo>
                    <a:pt x="1986" y="82699"/>
                  </a:lnTo>
                  <a:lnTo>
                    <a:pt x="262" y="121719"/>
                  </a:lnTo>
                  <a:lnTo>
                    <a:pt x="78" y="160465"/>
                  </a:lnTo>
                  <a:lnTo>
                    <a:pt x="16" y="202596"/>
                  </a:lnTo>
                  <a:lnTo>
                    <a:pt x="5" y="240050"/>
                  </a:lnTo>
                  <a:lnTo>
                    <a:pt x="0" y="286291"/>
                  </a:lnTo>
                  <a:lnTo>
                    <a:pt x="0" y="289136"/>
                  </a:lnTo>
                  <a:lnTo>
                    <a:pt x="0" y="245911"/>
                  </a:lnTo>
                  <a:lnTo>
                    <a:pt x="0" y="202789"/>
                  </a:lnTo>
                  <a:lnTo>
                    <a:pt x="0" y="163319"/>
                  </a:lnTo>
                  <a:lnTo>
                    <a:pt x="2822" y="121001"/>
                  </a:lnTo>
                  <a:lnTo>
                    <a:pt x="15188" y="73533"/>
                  </a:lnTo>
                  <a:lnTo>
                    <a:pt x="23598" y="32932"/>
                  </a:lnTo>
                  <a:lnTo>
                    <a:pt x="36339" y="344"/>
                  </a:lnTo>
                  <a:lnTo>
                    <a:pt x="37985" y="0"/>
                  </a:lnTo>
                  <a:lnTo>
                    <a:pt x="42635" y="2441"/>
                  </a:lnTo>
                  <a:lnTo>
                    <a:pt x="60444" y="31895"/>
                  </a:lnTo>
                  <a:lnTo>
                    <a:pt x="73049" y="77325"/>
                  </a:lnTo>
                  <a:lnTo>
                    <a:pt x="82908" y="119067"/>
                  </a:lnTo>
                  <a:lnTo>
                    <a:pt x="90225" y="157885"/>
                  </a:lnTo>
                  <a:lnTo>
                    <a:pt x="100804" y="196128"/>
                  </a:lnTo>
                  <a:lnTo>
                    <a:pt x="106813" y="234256"/>
                  </a:lnTo>
                  <a:lnTo>
                    <a:pt x="142875" y="31046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3" name="SMARTInkShape-5612"/>
            <p:cNvSpPr/>
            <p:nvPr/>
          </p:nvSpPr>
          <p:spPr>
            <a:xfrm>
              <a:off x="4476866" y="6467475"/>
              <a:ext cx="152285" cy="28576"/>
            </a:xfrm>
            <a:custGeom>
              <a:avLst/>
              <a:gdLst/>
              <a:ahLst/>
              <a:cxnLst/>
              <a:rect l="0" t="0" r="0" b="0"/>
              <a:pathLst>
                <a:path w="152285" h="28576">
                  <a:moveTo>
                    <a:pt x="9409" y="0"/>
                  </a:moveTo>
                  <a:lnTo>
                    <a:pt x="0" y="0"/>
                  </a:lnTo>
                  <a:lnTo>
                    <a:pt x="4975" y="0"/>
                  </a:lnTo>
                  <a:lnTo>
                    <a:pt x="50654" y="11759"/>
                  </a:lnTo>
                  <a:lnTo>
                    <a:pt x="94490" y="24636"/>
                  </a:lnTo>
                  <a:lnTo>
                    <a:pt x="152284" y="285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4" name="SMARTInkShape-5613"/>
            <p:cNvSpPr/>
            <p:nvPr/>
          </p:nvSpPr>
          <p:spPr>
            <a:xfrm>
              <a:off x="4667250" y="6419850"/>
              <a:ext cx="161926" cy="9526"/>
            </a:xfrm>
            <a:custGeom>
              <a:avLst/>
              <a:gdLst/>
              <a:ahLst/>
              <a:cxnLst/>
              <a:rect l="0" t="0" r="0" b="0"/>
              <a:pathLst>
                <a:path w="161926" h="9526">
                  <a:moveTo>
                    <a:pt x="0" y="0"/>
                  </a:moveTo>
                  <a:lnTo>
                    <a:pt x="40118" y="0"/>
                  </a:lnTo>
                  <a:lnTo>
                    <a:pt x="78680" y="1058"/>
                  </a:lnTo>
                  <a:lnTo>
                    <a:pt x="161925"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5" name="SMARTInkShape-5614"/>
            <p:cNvSpPr/>
            <p:nvPr/>
          </p:nvSpPr>
          <p:spPr>
            <a:xfrm>
              <a:off x="4772025" y="6391275"/>
              <a:ext cx="9526" cy="209551"/>
            </a:xfrm>
            <a:custGeom>
              <a:avLst/>
              <a:gdLst/>
              <a:ahLst/>
              <a:cxnLst/>
              <a:rect l="0" t="0" r="0" b="0"/>
              <a:pathLst>
                <a:path w="9526" h="209551">
                  <a:moveTo>
                    <a:pt x="0" y="0"/>
                  </a:moveTo>
                  <a:lnTo>
                    <a:pt x="0" y="45057"/>
                  </a:lnTo>
                  <a:lnTo>
                    <a:pt x="1058" y="91724"/>
                  </a:lnTo>
                  <a:lnTo>
                    <a:pt x="6546" y="129013"/>
                  </a:lnTo>
                  <a:lnTo>
                    <a:pt x="9525"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6" name="SMARTInkShape-5615"/>
            <p:cNvSpPr/>
            <p:nvPr/>
          </p:nvSpPr>
          <p:spPr>
            <a:xfrm>
              <a:off x="4906246" y="6487965"/>
              <a:ext cx="199155" cy="208111"/>
            </a:xfrm>
            <a:custGeom>
              <a:avLst/>
              <a:gdLst/>
              <a:ahLst/>
              <a:cxnLst/>
              <a:rect l="0" t="0" r="0" b="0"/>
              <a:pathLst>
                <a:path w="199155" h="208111">
                  <a:moveTo>
                    <a:pt x="122954" y="17610"/>
                  </a:moveTo>
                  <a:lnTo>
                    <a:pt x="108765" y="3421"/>
                  </a:lnTo>
                  <a:lnTo>
                    <a:pt x="100420" y="720"/>
                  </a:lnTo>
                  <a:lnTo>
                    <a:pt x="95231" y="0"/>
                  </a:lnTo>
                  <a:lnTo>
                    <a:pt x="77816" y="4043"/>
                  </a:lnTo>
                  <a:lnTo>
                    <a:pt x="54194" y="17001"/>
                  </a:lnTo>
                  <a:lnTo>
                    <a:pt x="9059" y="64106"/>
                  </a:lnTo>
                  <a:lnTo>
                    <a:pt x="3542" y="81314"/>
                  </a:lnTo>
                  <a:lnTo>
                    <a:pt x="0" y="121797"/>
                  </a:lnTo>
                  <a:lnTo>
                    <a:pt x="2339" y="135530"/>
                  </a:lnTo>
                  <a:lnTo>
                    <a:pt x="4444" y="140673"/>
                  </a:lnTo>
                  <a:lnTo>
                    <a:pt x="51201" y="176572"/>
                  </a:lnTo>
                  <a:lnTo>
                    <a:pt x="64959" y="183510"/>
                  </a:lnTo>
                  <a:lnTo>
                    <a:pt x="106206" y="198077"/>
                  </a:lnTo>
                  <a:lnTo>
                    <a:pt x="144615" y="206128"/>
                  </a:lnTo>
                  <a:lnTo>
                    <a:pt x="199154" y="20811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7" name="SMARTInkShape-5616"/>
            <p:cNvSpPr/>
            <p:nvPr/>
          </p:nvSpPr>
          <p:spPr>
            <a:xfrm>
              <a:off x="5133975" y="6238875"/>
              <a:ext cx="9411" cy="47626"/>
            </a:xfrm>
            <a:custGeom>
              <a:avLst/>
              <a:gdLst/>
              <a:ahLst/>
              <a:cxnLst/>
              <a:rect l="0" t="0" r="0" b="0"/>
              <a:pathLst>
                <a:path w="9411" h="47626">
                  <a:moveTo>
                    <a:pt x="0" y="0"/>
                  </a:moveTo>
                  <a:lnTo>
                    <a:pt x="9133" y="0"/>
                  </a:lnTo>
                  <a:lnTo>
                    <a:pt x="9410" y="10113"/>
                  </a:lnTo>
                  <a:lnTo>
                    <a:pt x="0" y="47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8" name="SMARTInkShape-5617"/>
            <p:cNvSpPr/>
            <p:nvPr/>
          </p:nvSpPr>
          <p:spPr>
            <a:xfrm>
              <a:off x="4086225" y="6296025"/>
              <a:ext cx="151031" cy="333376"/>
            </a:xfrm>
            <a:custGeom>
              <a:avLst/>
              <a:gdLst/>
              <a:ahLst/>
              <a:cxnLst/>
              <a:rect l="0" t="0" r="0" b="0"/>
              <a:pathLst>
                <a:path w="151031" h="333376">
                  <a:moveTo>
                    <a:pt x="0" y="0"/>
                  </a:moveTo>
                  <a:lnTo>
                    <a:pt x="0" y="5057"/>
                  </a:lnTo>
                  <a:lnTo>
                    <a:pt x="10759" y="43873"/>
                  </a:lnTo>
                  <a:lnTo>
                    <a:pt x="30073" y="81848"/>
                  </a:lnTo>
                  <a:lnTo>
                    <a:pt x="59855" y="124892"/>
                  </a:lnTo>
                  <a:lnTo>
                    <a:pt x="91165" y="156687"/>
                  </a:lnTo>
                  <a:lnTo>
                    <a:pt x="98020" y="159596"/>
                  </a:lnTo>
                  <a:lnTo>
                    <a:pt x="101330" y="159314"/>
                  </a:lnTo>
                  <a:lnTo>
                    <a:pt x="107830" y="156179"/>
                  </a:lnTo>
                  <a:lnTo>
                    <a:pt x="117440" y="143406"/>
                  </a:lnTo>
                  <a:lnTo>
                    <a:pt x="128321" y="102661"/>
                  </a:lnTo>
                  <a:lnTo>
                    <a:pt x="142352" y="59699"/>
                  </a:lnTo>
                  <a:lnTo>
                    <a:pt x="143585" y="58849"/>
                  </a:lnTo>
                  <a:lnTo>
                    <a:pt x="147776" y="57905"/>
                  </a:lnTo>
                  <a:lnTo>
                    <a:pt x="149318" y="58712"/>
                  </a:lnTo>
                  <a:lnTo>
                    <a:pt x="150345" y="60308"/>
                  </a:lnTo>
                  <a:lnTo>
                    <a:pt x="151030" y="62430"/>
                  </a:lnTo>
                  <a:lnTo>
                    <a:pt x="141858" y="104739"/>
                  </a:lnTo>
                  <a:lnTo>
                    <a:pt x="135015" y="122751"/>
                  </a:lnTo>
                  <a:lnTo>
                    <a:pt x="112390" y="163247"/>
                  </a:lnTo>
                  <a:lnTo>
                    <a:pt x="96918" y="201005"/>
                  </a:lnTo>
                  <a:lnTo>
                    <a:pt x="79273" y="240474"/>
                  </a:lnTo>
                  <a:lnTo>
                    <a:pt x="62147" y="281197"/>
                  </a:lnTo>
                  <a:lnTo>
                    <a:pt x="47625" y="3333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10" name="SMARTInkShape-Group718"/>
          <p:cNvGrpSpPr/>
          <p:nvPr/>
        </p:nvGrpSpPr>
        <p:grpSpPr>
          <a:xfrm>
            <a:off x="1676400" y="5705475"/>
            <a:ext cx="1428751" cy="304801"/>
            <a:chOff x="1676400" y="5705475"/>
            <a:chExt cx="1428751" cy="304801"/>
          </a:xfrm>
        </p:grpSpPr>
        <p:sp>
          <p:nvSpPr>
            <p:cNvPr id="1000" name="SMARTInkShape-5618"/>
            <p:cNvSpPr/>
            <p:nvPr/>
          </p:nvSpPr>
          <p:spPr>
            <a:xfrm>
              <a:off x="1885950" y="5762625"/>
              <a:ext cx="133351" cy="161926"/>
            </a:xfrm>
            <a:custGeom>
              <a:avLst/>
              <a:gdLst/>
              <a:ahLst/>
              <a:cxnLst/>
              <a:rect l="0" t="0" r="0" b="0"/>
              <a:pathLst>
                <a:path w="133351" h="161926">
                  <a:moveTo>
                    <a:pt x="0" y="0"/>
                  </a:moveTo>
                  <a:lnTo>
                    <a:pt x="0" y="5057"/>
                  </a:lnTo>
                  <a:lnTo>
                    <a:pt x="2822" y="10361"/>
                  </a:lnTo>
                  <a:lnTo>
                    <a:pt x="36269" y="52263"/>
                  </a:lnTo>
                  <a:lnTo>
                    <a:pt x="77213" y="95861"/>
                  </a:lnTo>
                  <a:lnTo>
                    <a:pt x="133350"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1" name="SMARTInkShape-5619"/>
            <p:cNvSpPr/>
            <p:nvPr/>
          </p:nvSpPr>
          <p:spPr>
            <a:xfrm>
              <a:off x="2111399" y="5762625"/>
              <a:ext cx="203177" cy="200026"/>
            </a:xfrm>
            <a:custGeom>
              <a:avLst/>
              <a:gdLst/>
              <a:ahLst/>
              <a:cxnLst/>
              <a:rect l="0" t="0" r="0" b="0"/>
              <a:pathLst>
                <a:path w="203177" h="200026">
                  <a:moveTo>
                    <a:pt x="12676" y="0"/>
                  </a:moveTo>
                  <a:lnTo>
                    <a:pt x="22789" y="5057"/>
                  </a:lnTo>
                  <a:lnTo>
                    <a:pt x="26826" y="5487"/>
                  </a:lnTo>
                  <a:lnTo>
                    <a:pt x="74220" y="414"/>
                  </a:lnTo>
                  <a:lnTo>
                    <a:pt x="118696" y="55"/>
                  </a:lnTo>
                  <a:lnTo>
                    <a:pt x="147065" y="7"/>
                  </a:lnTo>
                  <a:lnTo>
                    <a:pt x="149894" y="1064"/>
                  </a:lnTo>
                  <a:lnTo>
                    <a:pt x="151780" y="2825"/>
                  </a:lnTo>
                  <a:lnTo>
                    <a:pt x="153037" y="5059"/>
                  </a:lnTo>
                  <a:lnTo>
                    <a:pt x="151758" y="7606"/>
                  </a:lnTo>
                  <a:lnTo>
                    <a:pt x="109319" y="43726"/>
                  </a:lnTo>
                  <a:lnTo>
                    <a:pt x="68755" y="70591"/>
                  </a:lnTo>
                  <a:lnTo>
                    <a:pt x="26732" y="101469"/>
                  </a:lnTo>
                  <a:lnTo>
                    <a:pt x="1618" y="125519"/>
                  </a:lnTo>
                  <a:lnTo>
                    <a:pt x="12" y="129188"/>
                  </a:lnTo>
                  <a:lnTo>
                    <a:pt x="0" y="132692"/>
                  </a:lnTo>
                  <a:lnTo>
                    <a:pt x="1051" y="136086"/>
                  </a:lnTo>
                  <a:lnTo>
                    <a:pt x="3867" y="138349"/>
                  </a:lnTo>
                  <a:lnTo>
                    <a:pt x="44184" y="156628"/>
                  </a:lnTo>
                  <a:lnTo>
                    <a:pt x="84438" y="168209"/>
                  </a:lnTo>
                  <a:lnTo>
                    <a:pt x="123512" y="175866"/>
                  </a:lnTo>
                  <a:lnTo>
                    <a:pt x="203176"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2" name="SMARTInkShape-5620"/>
            <p:cNvSpPr/>
            <p:nvPr/>
          </p:nvSpPr>
          <p:spPr>
            <a:xfrm>
              <a:off x="1905000" y="5753100"/>
              <a:ext cx="95251" cy="142876"/>
            </a:xfrm>
            <a:custGeom>
              <a:avLst/>
              <a:gdLst/>
              <a:ahLst/>
              <a:cxnLst/>
              <a:rect l="0" t="0" r="0" b="0"/>
              <a:pathLst>
                <a:path w="95251" h="142876">
                  <a:moveTo>
                    <a:pt x="95250" y="0"/>
                  </a:moveTo>
                  <a:lnTo>
                    <a:pt x="75952" y="43312"/>
                  </a:lnTo>
                  <a:lnTo>
                    <a:pt x="46767" y="84196"/>
                  </a:lnTo>
                  <a:lnTo>
                    <a:pt x="0"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3" name="SMARTInkShape-5621"/>
            <p:cNvSpPr/>
            <p:nvPr/>
          </p:nvSpPr>
          <p:spPr>
            <a:xfrm>
              <a:off x="2514992" y="5848350"/>
              <a:ext cx="132959" cy="9526"/>
            </a:xfrm>
            <a:custGeom>
              <a:avLst/>
              <a:gdLst/>
              <a:ahLst/>
              <a:cxnLst/>
              <a:rect l="0" t="0" r="0" b="0"/>
              <a:pathLst>
                <a:path w="132959" h="9526">
                  <a:moveTo>
                    <a:pt x="9133" y="9525"/>
                  </a:moveTo>
                  <a:lnTo>
                    <a:pt x="0" y="9525"/>
                  </a:lnTo>
                  <a:lnTo>
                    <a:pt x="32124" y="8467"/>
                  </a:lnTo>
                  <a:lnTo>
                    <a:pt x="68265" y="1324"/>
                  </a:lnTo>
                  <a:lnTo>
                    <a:pt x="132958"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4" name="SMARTInkShape-5622"/>
            <p:cNvSpPr/>
            <p:nvPr/>
          </p:nvSpPr>
          <p:spPr>
            <a:xfrm>
              <a:off x="2916681" y="5852388"/>
              <a:ext cx="188470" cy="157888"/>
            </a:xfrm>
            <a:custGeom>
              <a:avLst/>
              <a:gdLst/>
              <a:ahLst/>
              <a:cxnLst/>
              <a:rect l="0" t="0" r="0" b="0"/>
              <a:pathLst>
                <a:path w="188470" h="157888">
                  <a:moveTo>
                    <a:pt x="74169" y="5487"/>
                  </a:moveTo>
                  <a:lnTo>
                    <a:pt x="69113" y="431"/>
                  </a:lnTo>
                  <a:lnTo>
                    <a:pt x="66564" y="0"/>
                  </a:lnTo>
                  <a:lnTo>
                    <a:pt x="63808" y="770"/>
                  </a:lnTo>
                  <a:lnTo>
                    <a:pt x="41055" y="14587"/>
                  </a:lnTo>
                  <a:lnTo>
                    <a:pt x="4823" y="60584"/>
                  </a:lnTo>
                  <a:lnTo>
                    <a:pt x="0" y="83901"/>
                  </a:lnTo>
                  <a:lnTo>
                    <a:pt x="1694" y="96076"/>
                  </a:lnTo>
                  <a:lnTo>
                    <a:pt x="7033" y="106074"/>
                  </a:lnTo>
                  <a:lnTo>
                    <a:pt x="16461" y="117572"/>
                  </a:lnTo>
                  <a:lnTo>
                    <a:pt x="43782" y="135946"/>
                  </a:lnTo>
                  <a:lnTo>
                    <a:pt x="83745" y="144683"/>
                  </a:lnTo>
                  <a:lnTo>
                    <a:pt x="123960" y="148694"/>
                  </a:lnTo>
                  <a:lnTo>
                    <a:pt x="188469" y="15788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5" name="SMARTInkShape-5623"/>
            <p:cNvSpPr/>
            <p:nvPr/>
          </p:nvSpPr>
          <p:spPr>
            <a:xfrm>
              <a:off x="2743200" y="5791200"/>
              <a:ext cx="19051" cy="190501"/>
            </a:xfrm>
            <a:custGeom>
              <a:avLst/>
              <a:gdLst/>
              <a:ahLst/>
              <a:cxnLst/>
              <a:rect l="0" t="0" r="0" b="0"/>
              <a:pathLst>
                <a:path w="19051" h="190501">
                  <a:moveTo>
                    <a:pt x="0" y="0"/>
                  </a:moveTo>
                  <a:lnTo>
                    <a:pt x="0" y="5057"/>
                  </a:lnTo>
                  <a:lnTo>
                    <a:pt x="8201" y="45761"/>
                  </a:lnTo>
                  <a:lnTo>
                    <a:pt x="9351" y="90288"/>
                  </a:lnTo>
                  <a:lnTo>
                    <a:pt x="14547" y="132370"/>
                  </a:lnTo>
                  <a:lnTo>
                    <a:pt x="19050"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6" name="SMARTInkShape-5624"/>
            <p:cNvSpPr/>
            <p:nvPr/>
          </p:nvSpPr>
          <p:spPr>
            <a:xfrm>
              <a:off x="1676400" y="5705475"/>
              <a:ext cx="9526" cy="228601"/>
            </a:xfrm>
            <a:custGeom>
              <a:avLst/>
              <a:gdLst/>
              <a:ahLst/>
              <a:cxnLst/>
              <a:rect l="0" t="0" r="0" b="0"/>
              <a:pathLst>
                <a:path w="9526" h="228601">
                  <a:moveTo>
                    <a:pt x="0" y="0"/>
                  </a:moveTo>
                  <a:lnTo>
                    <a:pt x="0" y="43229"/>
                  </a:lnTo>
                  <a:lnTo>
                    <a:pt x="0" y="85342"/>
                  </a:lnTo>
                  <a:lnTo>
                    <a:pt x="0" y="125238"/>
                  </a:lnTo>
                  <a:lnTo>
                    <a:pt x="0" y="164097"/>
                  </a:lnTo>
                  <a:lnTo>
                    <a:pt x="1058" y="195687"/>
                  </a:lnTo>
                  <a:lnTo>
                    <a:pt x="9525" y="2286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7" name="SMARTInkShape-5625"/>
            <p:cNvSpPr/>
            <p:nvPr/>
          </p:nvSpPr>
          <p:spPr>
            <a:xfrm>
              <a:off x="2476927" y="5772150"/>
              <a:ext cx="123399" cy="219076"/>
            </a:xfrm>
            <a:custGeom>
              <a:avLst/>
              <a:gdLst/>
              <a:ahLst/>
              <a:cxnLst/>
              <a:rect l="0" t="0" r="0" b="0"/>
              <a:pathLst>
                <a:path w="123399" h="219076">
                  <a:moveTo>
                    <a:pt x="28148" y="0"/>
                  </a:moveTo>
                  <a:lnTo>
                    <a:pt x="23092" y="0"/>
                  </a:lnTo>
                  <a:lnTo>
                    <a:pt x="21602" y="1058"/>
                  </a:lnTo>
                  <a:lnTo>
                    <a:pt x="20609" y="2822"/>
                  </a:lnTo>
                  <a:lnTo>
                    <a:pt x="19211" y="13183"/>
                  </a:lnTo>
                  <a:lnTo>
                    <a:pt x="21620" y="35303"/>
                  </a:lnTo>
                  <a:lnTo>
                    <a:pt x="24188" y="58024"/>
                  </a:lnTo>
                  <a:lnTo>
                    <a:pt x="20036" y="104438"/>
                  </a:lnTo>
                  <a:lnTo>
                    <a:pt x="17751" y="149571"/>
                  </a:lnTo>
                  <a:lnTo>
                    <a:pt x="10446" y="176423"/>
                  </a:lnTo>
                  <a:lnTo>
                    <a:pt x="4441" y="184683"/>
                  </a:lnTo>
                  <a:lnTo>
                    <a:pt x="2819" y="185563"/>
                  </a:lnTo>
                  <a:lnTo>
                    <a:pt x="1737" y="185092"/>
                  </a:lnTo>
                  <a:lnTo>
                    <a:pt x="1015" y="183720"/>
                  </a:lnTo>
                  <a:lnTo>
                    <a:pt x="0" y="176732"/>
                  </a:lnTo>
                  <a:lnTo>
                    <a:pt x="6203" y="139960"/>
                  </a:lnTo>
                  <a:lnTo>
                    <a:pt x="8240" y="95797"/>
                  </a:lnTo>
                  <a:lnTo>
                    <a:pt x="11751" y="54122"/>
                  </a:lnTo>
                  <a:lnTo>
                    <a:pt x="19409" y="26619"/>
                  </a:lnTo>
                  <a:lnTo>
                    <a:pt x="35837" y="2324"/>
                  </a:lnTo>
                  <a:lnTo>
                    <a:pt x="37508" y="2608"/>
                  </a:lnTo>
                  <a:lnTo>
                    <a:pt x="42186" y="5745"/>
                  </a:lnTo>
                  <a:lnTo>
                    <a:pt x="44970" y="13490"/>
                  </a:lnTo>
                  <a:lnTo>
                    <a:pt x="49360" y="29749"/>
                  </a:lnTo>
                  <a:lnTo>
                    <a:pt x="69904" y="74630"/>
                  </a:lnTo>
                  <a:lnTo>
                    <a:pt x="88118" y="118562"/>
                  </a:lnTo>
                  <a:lnTo>
                    <a:pt x="107492" y="163623"/>
                  </a:lnTo>
                  <a:lnTo>
                    <a:pt x="120045" y="208240"/>
                  </a:lnTo>
                  <a:lnTo>
                    <a:pt x="123398"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8" name="SMARTInkShape-5626"/>
            <p:cNvSpPr/>
            <p:nvPr/>
          </p:nvSpPr>
          <p:spPr>
            <a:xfrm>
              <a:off x="1685925" y="5705602"/>
              <a:ext cx="94691" cy="66549"/>
            </a:xfrm>
            <a:custGeom>
              <a:avLst/>
              <a:gdLst/>
              <a:ahLst/>
              <a:cxnLst/>
              <a:rect l="0" t="0" r="0" b="0"/>
              <a:pathLst>
                <a:path w="94691" h="66549">
                  <a:moveTo>
                    <a:pt x="19050" y="18923"/>
                  </a:moveTo>
                  <a:lnTo>
                    <a:pt x="33239" y="4734"/>
                  </a:lnTo>
                  <a:lnTo>
                    <a:pt x="41584" y="2033"/>
                  </a:lnTo>
                  <a:lnTo>
                    <a:pt x="69497" y="0"/>
                  </a:lnTo>
                  <a:lnTo>
                    <a:pt x="76043" y="2751"/>
                  </a:lnTo>
                  <a:lnTo>
                    <a:pt x="82480" y="6444"/>
                  </a:lnTo>
                  <a:lnTo>
                    <a:pt x="88869" y="8085"/>
                  </a:lnTo>
                  <a:lnTo>
                    <a:pt x="90996" y="9581"/>
                  </a:lnTo>
                  <a:lnTo>
                    <a:pt x="92414" y="11637"/>
                  </a:lnTo>
                  <a:lnTo>
                    <a:pt x="93990" y="16743"/>
                  </a:lnTo>
                  <a:lnTo>
                    <a:pt x="94690" y="22540"/>
                  </a:lnTo>
                  <a:lnTo>
                    <a:pt x="92179" y="28644"/>
                  </a:lnTo>
                  <a:lnTo>
                    <a:pt x="90028" y="31754"/>
                  </a:lnTo>
                  <a:lnTo>
                    <a:pt x="84815" y="35209"/>
                  </a:lnTo>
                  <a:lnTo>
                    <a:pt x="38555" y="53053"/>
                  </a:lnTo>
                  <a:lnTo>
                    <a:pt x="24241" y="56905"/>
                  </a:lnTo>
                  <a:lnTo>
                    <a:pt x="0" y="6654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SMARTInkShape-5627"/>
            <p:cNvSpPr/>
            <p:nvPr/>
          </p:nvSpPr>
          <p:spPr>
            <a:xfrm>
              <a:off x="2671037" y="5810250"/>
              <a:ext cx="129314" cy="9526"/>
            </a:xfrm>
            <a:custGeom>
              <a:avLst/>
              <a:gdLst/>
              <a:ahLst/>
              <a:cxnLst/>
              <a:rect l="0" t="0" r="0" b="0"/>
              <a:pathLst>
                <a:path w="129314" h="9526">
                  <a:moveTo>
                    <a:pt x="5488" y="0"/>
                  </a:moveTo>
                  <a:lnTo>
                    <a:pt x="0" y="0"/>
                  </a:lnTo>
                  <a:lnTo>
                    <a:pt x="2343" y="0"/>
                  </a:lnTo>
                  <a:lnTo>
                    <a:pt x="48556" y="8642"/>
                  </a:lnTo>
                  <a:lnTo>
                    <a:pt x="95573" y="9447"/>
                  </a:lnTo>
                  <a:lnTo>
                    <a:pt x="129313"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17" name="SMARTInkShape-Group719"/>
          <p:cNvGrpSpPr/>
          <p:nvPr/>
        </p:nvGrpSpPr>
        <p:grpSpPr>
          <a:xfrm>
            <a:off x="3095625" y="6239267"/>
            <a:ext cx="876301" cy="380609"/>
            <a:chOff x="3095625" y="6239267"/>
            <a:chExt cx="876301" cy="380609"/>
          </a:xfrm>
        </p:grpSpPr>
        <p:sp>
          <p:nvSpPr>
            <p:cNvPr id="1011" name="SMARTInkShape-5628"/>
            <p:cNvSpPr/>
            <p:nvPr/>
          </p:nvSpPr>
          <p:spPr>
            <a:xfrm>
              <a:off x="3867150" y="6353175"/>
              <a:ext cx="104776" cy="152401"/>
            </a:xfrm>
            <a:custGeom>
              <a:avLst/>
              <a:gdLst/>
              <a:ahLst/>
              <a:cxnLst/>
              <a:rect l="0" t="0" r="0" b="0"/>
              <a:pathLst>
                <a:path w="104776" h="152401">
                  <a:moveTo>
                    <a:pt x="104775" y="0"/>
                  </a:moveTo>
                  <a:lnTo>
                    <a:pt x="82385" y="41636"/>
                  </a:lnTo>
                  <a:lnTo>
                    <a:pt x="67701" y="70353"/>
                  </a:lnTo>
                  <a:lnTo>
                    <a:pt x="32512" y="114784"/>
                  </a:lnTo>
                  <a:lnTo>
                    <a:pt x="0" y="1524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2" name="SMARTInkShape-5629"/>
            <p:cNvSpPr/>
            <p:nvPr/>
          </p:nvSpPr>
          <p:spPr>
            <a:xfrm>
              <a:off x="3228975" y="6353567"/>
              <a:ext cx="37548" cy="132959"/>
            </a:xfrm>
            <a:custGeom>
              <a:avLst/>
              <a:gdLst/>
              <a:ahLst/>
              <a:cxnLst/>
              <a:rect l="0" t="0" r="0" b="0"/>
              <a:pathLst>
                <a:path w="37548" h="132959">
                  <a:moveTo>
                    <a:pt x="9525" y="9133"/>
                  </a:moveTo>
                  <a:lnTo>
                    <a:pt x="4469" y="9133"/>
                  </a:lnTo>
                  <a:lnTo>
                    <a:pt x="2979" y="8075"/>
                  </a:lnTo>
                  <a:lnTo>
                    <a:pt x="1986" y="6311"/>
                  </a:lnTo>
                  <a:lnTo>
                    <a:pt x="116" y="0"/>
                  </a:lnTo>
                  <a:lnTo>
                    <a:pt x="34" y="4781"/>
                  </a:lnTo>
                  <a:lnTo>
                    <a:pt x="2838" y="10021"/>
                  </a:lnTo>
                  <a:lnTo>
                    <a:pt x="33899" y="45127"/>
                  </a:lnTo>
                  <a:lnTo>
                    <a:pt x="37547" y="68135"/>
                  </a:lnTo>
                  <a:lnTo>
                    <a:pt x="32880" y="83648"/>
                  </a:lnTo>
                  <a:lnTo>
                    <a:pt x="0" y="1329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3" name="SMARTInkShape-5630"/>
            <p:cNvSpPr/>
            <p:nvPr/>
          </p:nvSpPr>
          <p:spPr>
            <a:xfrm>
              <a:off x="3810000" y="6353175"/>
              <a:ext cx="142876" cy="180976"/>
            </a:xfrm>
            <a:custGeom>
              <a:avLst/>
              <a:gdLst/>
              <a:ahLst/>
              <a:cxnLst/>
              <a:rect l="0" t="0" r="0" b="0"/>
              <a:pathLst>
                <a:path w="142876" h="180976">
                  <a:moveTo>
                    <a:pt x="0" y="0"/>
                  </a:moveTo>
                  <a:lnTo>
                    <a:pt x="5057" y="5057"/>
                  </a:lnTo>
                  <a:lnTo>
                    <a:pt x="7539" y="10361"/>
                  </a:lnTo>
                  <a:lnTo>
                    <a:pt x="8201" y="13257"/>
                  </a:lnTo>
                  <a:lnTo>
                    <a:pt x="35924" y="55170"/>
                  </a:lnTo>
                  <a:lnTo>
                    <a:pt x="74346" y="101692"/>
                  </a:lnTo>
                  <a:lnTo>
                    <a:pt x="94700" y="128556"/>
                  </a:lnTo>
                  <a:lnTo>
                    <a:pt x="108764" y="149211"/>
                  </a:lnTo>
                  <a:lnTo>
                    <a:pt x="142875" y="1809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4" name="SMARTInkShape-5631"/>
            <p:cNvSpPr/>
            <p:nvPr/>
          </p:nvSpPr>
          <p:spPr>
            <a:xfrm>
              <a:off x="3590925" y="6296025"/>
              <a:ext cx="38101" cy="323851"/>
            </a:xfrm>
            <a:custGeom>
              <a:avLst/>
              <a:gdLst/>
              <a:ahLst/>
              <a:cxnLst/>
              <a:rect l="0" t="0" r="0" b="0"/>
              <a:pathLst>
                <a:path w="38101" h="323851">
                  <a:moveTo>
                    <a:pt x="0" y="0"/>
                  </a:moveTo>
                  <a:lnTo>
                    <a:pt x="8201" y="8201"/>
                  </a:lnTo>
                  <a:lnTo>
                    <a:pt x="9351" y="48901"/>
                  </a:lnTo>
                  <a:lnTo>
                    <a:pt x="12296" y="89984"/>
                  </a:lnTo>
                  <a:lnTo>
                    <a:pt x="22772" y="132309"/>
                  </a:lnTo>
                  <a:lnTo>
                    <a:pt x="27429" y="172303"/>
                  </a:lnTo>
                  <a:lnTo>
                    <a:pt x="28349" y="217049"/>
                  </a:lnTo>
                  <a:lnTo>
                    <a:pt x="33587" y="256774"/>
                  </a:lnTo>
                  <a:lnTo>
                    <a:pt x="37209" y="299625"/>
                  </a:lnTo>
                  <a:lnTo>
                    <a:pt x="38100" y="3238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5" name="SMARTInkShape-5632"/>
            <p:cNvSpPr/>
            <p:nvPr/>
          </p:nvSpPr>
          <p:spPr>
            <a:xfrm>
              <a:off x="3552825" y="6239267"/>
              <a:ext cx="161300" cy="142484"/>
            </a:xfrm>
            <a:custGeom>
              <a:avLst/>
              <a:gdLst/>
              <a:ahLst/>
              <a:cxnLst/>
              <a:rect l="0" t="0" r="0" b="0"/>
              <a:pathLst>
                <a:path w="161300" h="142484">
                  <a:moveTo>
                    <a:pt x="28575" y="9133"/>
                  </a:moveTo>
                  <a:lnTo>
                    <a:pt x="33632" y="4077"/>
                  </a:lnTo>
                  <a:lnTo>
                    <a:pt x="38936" y="1594"/>
                  </a:lnTo>
                  <a:lnTo>
                    <a:pt x="56021" y="0"/>
                  </a:lnTo>
                  <a:lnTo>
                    <a:pt x="102367" y="12899"/>
                  </a:lnTo>
                  <a:lnTo>
                    <a:pt x="127580" y="27064"/>
                  </a:lnTo>
                  <a:lnTo>
                    <a:pt x="154790" y="50031"/>
                  </a:lnTo>
                  <a:lnTo>
                    <a:pt x="158754" y="56591"/>
                  </a:lnTo>
                  <a:lnTo>
                    <a:pt x="161299" y="69425"/>
                  </a:lnTo>
                  <a:lnTo>
                    <a:pt x="153180" y="78616"/>
                  </a:lnTo>
                  <a:lnTo>
                    <a:pt x="117041" y="101763"/>
                  </a:lnTo>
                  <a:lnTo>
                    <a:pt x="77800" y="118055"/>
                  </a:lnTo>
                  <a:lnTo>
                    <a:pt x="36847" y="127782"/>
                  </a:lnTo>
                  <a:lnTo>
                    <a:pt x="0" y="1424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6" name="SMARTInkShape-5633"/>
            <p:cNvSpPr/>
            <p:nvPr/>
          </p:nvSpPr>
          <p:spPr>
            <a:xfrm>
              <a:off x="3095625" y="6438900"/>
              <a:ext cx="161926" cy="19048"/>
            </a:xfrm>
            <a:custGeom>
              <a:avLst/>
              <a:gdLst/>
              <a:ahLst/>
              <a:cxnLst/>
              <a:rect l="0" t="0" r="0" b="0"/>
              <a:pathLst>
                <a:path w="161926" h="19048">
                  <a:moveTo>
                    <a:pt x="0" y="9525"/>
                  </a:moveTo>
                  <a:lnTo>
                    <a:pt x="5057" y="14582"/>
                  </a:lnTo>
                  <a:lnTo>
                    <a:pt x="23370" y="17726"/>
                  </a:lnTo>
                  <a:lnTo>
                    <a:pt x="68693" y="18972"/>
                  </a:lnTo>
                  <a:lnTo>
                    <a:pt x="107996" y="19034"/>
                  </a:lnTo>
                  <a:lnTo>
                    <a:pt x="135985" y="19047"/>
                  </a:lnTo>
                  <a:lnTo>
                    <a:pt x="1619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27" name="SMARTInkShape-Group720"/>
          <p:cNvGrpSpPr/>
          <p:nvPr/>
        </p:nvGrpSpPr>
        <p:grpSpPr>
          <a:xfrm>
            <a:off x="952500" y="6210271"/>
            <a:ext cx="1857376" cy="771555"/>
            <a:chOff x="952500" y="6210271"/>
            <a:chExt cx="1857376" cy="771555"/>
          </a:xfrm>
        </p:grpSpPr>
        <p:sp>
          <p:nvSpPr>
            <p:cNvPr id="1018" name="SMARTInkShape-5634"/>
            <p:cNvSpPr/>
            <p:nvPr/>
          </p:nvSpPr>
          <p:spPr>
            <a:xfrm>
              <a:off x="952500" y="6290040"/>
              <a:ext cx="142876" cy="177436"/>
            </a:xfrm>
            <a:custGeom>
              <a:avLst/>
              <a:gdLst/>
              <a:ahLst/>
              <a:cxnLst/>
              <a:rect l="0" t="0" r="0" b="0"/>
              <a:pathLst>
                <a:path w="142876" h="177436">
                  <a:moveTo>
                    <a:pt x="0" y="5985"/>
                  </a:moveTo>
                  <a:lnTo>
                    <a:pt x="1058" y="50295"/>
                  </a:lnTo>
                  <a:lnTo>
                    <a:pt x="6546" y="88023"/>
                  </a:lnTo>
                  <a:lnTo>
                    <a:pt x="8936" y="130767"/>
                  </a:lnTo>
                  <a:lnTo>
                    <a:pt x="9502" y="164381"/>
                  </a:lnTo>
                  <a:lnTo>
                    <a:pt x="11641" y="118464"/>
                  </a:lnTo>
                  <a:lnTo>
                    <a:pt x="24733" y="77647"/>
                  </a:lnTo>
                  <a:lnTo>
                    <a:pt x="45298" y="33860"/>
                  </a:lnTo>
                  <a:lnTo>
                    <a:pt x="64922" y="9022"/>
                  </a:lnTo>
                  <a:lnTo>
                    <a:pt x="76832" y="2043"/>
                  </a:lnTo>
                  <a:lnTo>
                    <a:pt x="82971" y="182"/>
                  </a:lnTo>
                  <a:lnTo>
                    <a:pt x="88123" y="0"/>
                  </a:lnTo>
                  <a:lnTo>
                    <a:pt x="96668" y="2619"/>
                  </a:lnTo>
                  <a:lnTo>
                    <a:pt x="103994" y="10134"/>
                  </a:lnTo>
                  <a:lnTo>
                    <a:pt x="117321" y="32204"/>
                  </a:lnTo>
                  <a:lnTo>
                    <a:pt x="130145" y="78701"/>
                  </a:lnTo>
                  <a:lnTo>
                    <a:pt x="138633" y="117019"/>
                  </a:lnTo>
                  <a:lnTo>
                    <a:pt x="142875" y="17743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9" name="SMARTInkShape-5635"/>
            <p:cNvSpPr/>
            <p:nvPr/>
          </p:nvSpPr>
          <p:spPr>
            <a:xfrm>
              <a:off x="1219200" y="6337686"/>
              <a:ext cx="400051" cy="195615"/>
            </a:xfrm>
            <a:custGeom>
              <a:avLst/>
              <a:gdLst/>
              <a:ahLst/>
              <a:cxnLst/>
              <a:rect l="0" t="0" r="0" b="0"/>
              <a:pathLst>
                <a:path w="400051" h="195615">
                  <a:moveTo>
                    <a:pt x="0" y="63114"/>
                  </a:moveTo>
                  <a:lnTo>
                    <a:pt x="0" y="68171"/>
                  </a:lnTo>
                  <a:lnTo>
                    <a:pt x="2822" y="73475"/>
                  </a:lnTo>
                  <a:lnTo>
                    <a:pt x="13258" y="85504"/>
                  </a:lnTo>
                  <a:lnTo>
                    <a:pt x="19298" y="88940"/>
                  </a:lnTo>
                  <a:lnTo>
                    <a:pt x="27627" y="90467"/>
                  </a:lnTo>
                  <a:lnTo>
                    <a:pt x="41912" y="91146"/>
                  </a:lnTo>
                  <a:lnTo>
                    <a:pt x="56022" y="85803"/>
                  </a:lnTo>
                  <a:lnTo>
                    <a:pt x="82327" y="65126"/>
                  </a:lnTo>
                  <a:lnTo>
                    <a:pt x="89507" y="53072"/>
                  </a:lnTo>
                  <a:lnTo>
                    <a:pt x="94115" y="28087"/>
                  </a:lnTo>
                  <a:lnTo>
                    <a:pt x="86949" y="193"/>
                  </a:lnTo>
                  <a:lnTo>
                    <a:pt x="84425" y="0"/>
                  </a:lnTo>
                  <a:lnTo>
                    <a:pt x="75975" y="2608"/>
                  </a:lnTo>
                  <a:lnTo>
                    <a:pt x="64374" y="10026"/>
                  </a:lnTo>
                  <a:lnTo>
                    <a:pt x="54234" y="23983"/>
                  </a:lnTo>
                  <a:lnTo>
                    <a:pt x="49583" y="46581"/>
                  </a:lnTo>
                  <a:lnTo>
                    <a:pt x="48205" y="73384"/>
                  </a:lnTo>
                  <a:lnTo>
                    <a:pt x="53527" y="92020"/>
                  </a:lnTo>
                  <a:lnTo>
                    <a:pt x="69134" y="119742"/>
                  </a:lnTo>
                  <a:lnTo>
                    <a:pt x="84220" y="131869"/>
                  </a:lnTo>
                  <a:lnTo>
                    <a:pt x="95992" y="136005"/>
                  </a:lnTo>
                  <a:lnTo>
                    <a:pt x="102095" y="137108"/>
                  </a:lnTo>
                  <a:lnTo>
                    <a:pt x="111698" y="135511"/>
                  </a:lnTo>
                  <a:lnTo>
                    <a:pt x="115740" y="133604"/>
                  </a:lnTo>
                  <a:lnTo>
                    <a:pt x="131542" y="115750"/>
                  </a:lnTo>
                  <a:lnTo>
                    <a:pt x="144574" y="90352"/>
                  </a:lnTo>
                  <a:lnTo>
                    <a:pt x="158488" y="43299"/>
                  </a:lnTo>
                  <a:lnTo>
                    <a:pt x="161472" y="35692"/>
                  </a:lnTo>
                  <a:lnTo>
                    <a:pt x="166942" y="71268"/>
                  </a:lnTo>
                  <a:lnTo>
                    <a:pt x="188757" y="112545"/>
                  </a:lnTo>
                  <a:lnTo>
                    <a:pt x="202331" y="137027"/>
                  </a:lnTo>
                  <a:lnTo>
                    <a:pt x="235505" y="181930"/>
                  </a:lnTo>
                  <a:lnTo>
                    <a:pt x="245251" y="193593"/>
                  </a:lnTo>
                  <a:lnTo>
                    <a:pt x="249406" y="195188"/>
                  </a:lnTo>
                  <a:lnTo>
                    <a:pt x="251996" y="195614"/>
                  </a:lnTo>
                  <a:lnTo>
                    <a:pt x="253722" y="192722"/>
                  </a:lnTo>
                  <a:lnTo>
                    <a:pt x="259795" y="150794"/>
                  </a:lnTo>
                  <a:lnTo>
                    <a:pt x="273395" y="103587"/>
                  </a:lnTo>
                  <a:lnTo>
                    <a:pt x="283914" y="85194"/>
                  </a:lnTo>
                  <a:lnTo>
                    <a:pt x="285584" y="84184"/>
                  </a:lnTo>
                  <a:lnTo>
                    <a:pt x="290263" y="83062"/>
                  </a:lnTo>
                  <a:lnTo>
                    <a:pt x="292992" y="84879"/>
                  </a:lnTo>
                  <a:lnTo>
                    <a:pt x="307798" y="100183"/>
                  </a:lnTo>
                  <a:lnTo>
                    <a:pt x="335849" y="123823"/>
                  </a:lnTo>
                  <a:lnTo>
                    <a:pt x="345058" y="138074"/>
                  </a:lnTo>
                  <a:lnTo>
                    <a:pt x="351267" y="151463"/>
                  </a:lnTo>
                  <a:lnTo>
                    <a:pt x="377027" y="187949"/>
                  </a:lnTo>
                  <a:lnTo>
                    <a:pt x="383820" y="192680"/>
                  </a:lnTo>
                  <a:lnTo>
                    <a:pt x="386055" y="192883"/>
                  </a:lnTo>
                  <a:lnTo>
                    <a:pt x="387545" y="191960"/>
                  </a:lnTo>
                  <a:lnTo>
                    <a:pt x="388538" y="190286"/>
                  </a:lnTo>
                  <a:lnTo>
                    <a:pt x="395407" y="153749"/>
                  </a:lnTo>
                  <a:lnTo>
                    <a:pt x="399133" y="106221"/>
                  </a:lnTo>
                  <a:lnTo>
                    <a:pt x="400050" y="3453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0" name="SMARTInkShape-5636"/>
            <p:cNvSpPr/>
            <p:nvPr/>
          </p:nvSpPr>
          <p:spPr>
            <a:xfrm>
              <a:off x="1945041" y="6334125"/>
              <a:ext cx="55210" cy="647701"/>
            </a:xfrm>
            <a:custGeom>
              <a:avLst/>
              <a:gdLst/>
              <a:ahLst/>
              <a:cxnLst/>
              <a:rect l="0" t="0" r="0" b="0"/>
              <a:pathLst>
                <a:path w="55210" h="647701">
                  <a:moveTo>
                    <a:pt x="7584" y="0"/>
                  </a:moveTo>
                  <a:lnTo>
                    <a:pt x="2528" y="5057"/>
                  </a:lnTo>
                  <a:lnTo>
                    <a:pt x="45" y="13183"/>
                  </a:lnTo>
                  <a:lnTo>
                    <a:pt x="0" y="24909"/>
                  </a:lnTo>
                  <a:lnTo>
                    <a:pt x="6376" y="67446"/>
                  </a:lnTo>
                  <a:lnTo>
                    <a:pt x="13891" y="107044"/>
                  </a:lnTo>
                  <a:lnTo>
                    <a:pt x="17214" y="147546"/>
                  </a:lnTo>
                  <a:lnTo>
                    <a:pt x="23373" y="188944"/>
                  </a:lnTo>
                  <a:lnTo>
                    <a:pt x="25184" y="222617"/>
                  </a:lnTo>
                  <a:lnTo>
                    <a:pt x="28812" y="255927"/>
                  </a:lnTo>
                  <a:lnTo>
                    <a:pt x="31835" y="289429"/>
                  </a:lnTo>
                  <a:lnTo>
                    <a:pt x="29651" y="325485"/>
                  </a:lnTo>
                  <a:lnTo>
                    <a:pt x="30797" y="362677"/>
                  </a:lnTo>
                  <a:lnTo>
                    <a:pt x="33776" y="400372"/>
                  </a:lnTo>
                  <a:lnTo>
                    <a:pt x="35100" y="438293"/>
                  </a:lnTo>
                  <a:lnTo>
                    <a:pt x="38511" y="473491"/>
                  </a:lnTo>
                  <a:lnTo>
                    <a:pt x="43554" y="506774"/>
                  </a:lnTo>
                  <a:lnTo>
                    <a:pt x="51285" y="554203"/>
                  </a:lnTo>
                  <a:lnTo>
                    <a:pt x="54046" y="595538"/>
                  </a:lnTo>
                  <a:lnTo>
                    <a:pt x="55209" y="6477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1" name="SMARTInkShape-5637"/>
            <p:cNvSpPr/>
            <p:nvPr/>
          </p:nvSpPr>
          <p:spPr>
            <a:xfrm>
              <a:off x="1952625" y="6289541"/>
              <a:ext cx="131015" cy="177935"/>
            </a:xfrm>
            <a:custGeom>
              <a:avLst/>
              <a:gdLst/>
              <a:ahLst/>
              <a:cxnLst/>
              <a:rect l="0" t="0" r="0" b="0"/>
              <a:pathLst>
                <a:path w="131015" h="177935">
                  <a:moveTo>
                    <a:pt x="0" y="25534"/>
                  </a:moveTo>
                  <a:lnTo>
                    <a:pt x="22793" y="3800"/>
                  </a:lnTo>
                  <a:lnTo>
                    <a:pt x="30591" y="0"/>
                  </a:lnTo>
                  <a:lnTo>
                    <a:pt x="56101" y="7973"/>
                  </a:lnTo>
                  <a:lnTo>
                    <a:pt x="99472" y="29630"/>
                  </a:lnTo>
                  <a:lnTo>
                    <a:pt x="112296" y="41818"/>
                  </a:lnTo>
                  <a:lnTo>
                    <a:pt x="125465" y="65637"/>
                  </a:lnTo>
                  <a:lnTo>
                    <a:pt x="131014" y="92802"/>
                  </a:lnTo>
                  <a:lnTo>
                    <a:pt x="129489" y="105879"/>
                  </a:lnTo>
                  <a:lnTo>
                    <a:pt x="124226" y="116276"/>
                  </a:lnTo>
                  <a:lnTo>
                    <a:pt x="97040" y="146150"/>
                  </a:lnTo>
                  <a:lnTo>
                    <a:pt x="38100" y="1779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2" name="SMARTInkShape-5638"/>
            <p:cNvSpPr/>
            <p:nvPr/>
          </p:nvSpPr>
          <p:spPr>
            <a:xfrm>
              <a:off x="2171700" y="6296025"/>
              <a:ext cx="38101" cy="198790"/>
            </a:xfrm>
            <a:custGeom>
              <a:avLst/>
              <a:gdLst/>
              <a:ahLst/>
              <a:cxnLst/>
              <a:rect l="0" t="0" r="0" b="0"/>
              <a:pathLst>
                <a:path w="38101" h="198790">
                  <a:moveTo>
                    <a:pt x="0" y="95250"/>
                  </a:moveTo>
                  <a:lnTo>
                    <a:pt x="0" y="100307"/>
                  </a:lnTo>
                  <a:lnTo>
                    <a:pt x="15078" y="132449"/>
                  </a:lnTo>
                  <a:lnTo>
                    <a:pt x="26240" y="178910"/>
                  </a:lnTo>
                  <a:lnTo>
                    <a:pt x="28438" y="198789"/>
                  </a:lnTo>
                  <a:lnTo>
                    <a:pt x="23478" y="189546"/>
                  </a:lnTo>
                  <a:lnTo>
                    <a:pt x="14382" y="145099"/>
                  </a:lnTo>
                  <a:lnTo>
                    <a:pt x="10964" y="104846"/>
                  </a:lnTo>
                  <a:lnTo>
                    <a:pt x="10868" y="65592"/>
                  </a:lnTo>
                  <a:lnTo>
                    <a:pt x="22820" y="23964"/>
                  </a:lnTo>
                  <a:lnTo>
                    <a:pt x="381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SMARTInkShape-5639"/>
            <p:cNvSpPr/>
            <p:nvPr/>
          </p:nvSpPr>
          <p:spPr>
            <a:xfrm>
              <a:off x="2295525" y="6210271"/>
              <a:ext cx="323851" cy="709798"/>
            </a:xfrm>
            <a:custGeom>
              <a:avLst/>
              <a:gdLst/>
              <a:ahLst/>
              <a:cxnLst/>
              <a:rect l="0" t="0" r="0" b="0"/>
              <a:pathLst>
                <a:path w="323851" h="709798">
                  <a:moveTo>
                    <a:pt x="0" y="181004"/>
                  </a:moveTo>
                  <a:lnTo>
                    <a:pt x="1058" y="204855"/>
                  </a:lnTo>
                  <a:lnTo>
                    <a:pt x="7604" y="221702"/>
                  </a:lnTo>
                  <a:lnTo>
                    <a:pt x="13258" y="230137"/>
                  </a:lnTo>
                  <a:lnTo>
                    <a:pt x="32503" y="240834"/>
                  </a:lnTo>
                  <a:lnTo>
                    <a:pt x="58314" y="245650"/>
                  </a:lnTo>
                  <a:lnTo>
                    <a:pt x="71073" y="243956"/>
                  </a:lnTo>
                  <a:lnTo>
                    <a:pt x="81330" y="238616"/>
                  </a:lnTo>
                  <a:lnTo>
                    <a:pt x="97946" y="223710"/>
                  </a:lnTo>
                  <a:lnTo>
                    <a:pt x="106326" y="211978"/>
                  </a:lnTo>
                  <a:lnTo>
                    <a:pt x="107926" y="206945"/>
                  </a:lnTo>
                  <a:lnTo>
                    <a:pt x="107934" y="202531"/>
                  </a:lnTo>
                  <a:lnTo>
                    <a:pt x="100343" y="182787"/>
                  </a:lnTo>
                  <a:lnTo>
                    <a:pt x="86646" y="164717"/>
                  </a:lnTo>
                  <a:lnTo>
                    <a:pt x="64126" y="151014"/>
                  </a:lnTo>
                  <a:lnTo>
                    <a:pt x="57567" y="149369"/>
                  </a:lnTo>
                  <a:lnTo>
                    <a:pt x="52136" y="149330"/>
                  </a:lnTo>
                  <a:lnTo>
                    <a:pt x="30721" y="152248"/>
                  </a:lnTo>
                  <a:lnTo>
                    <a:pt x="31064" y="153366"/>
                  </a:lnTo>
                  <a:lnTo>
                    <a:pt x="34267" y="157432"/>
                  </a:lnTo>
                  <a:lnTo>
                    <a:pt x="47077" y="165671"/>
                  </a:lnTo>
                  <a:lnTo>
                    <a:pt x="94446" y="170714"/>
                  </a:lnTo>
                  <a:lnTo>
                    <a:pt x="115001" y="169022"/>
                  </a:lnTo>
                  <a:lnTo>
                    <a:pt x="150373" y="155111"/>
                  </a:lnTo>
                  <a:lnTo>
                    <a:pt x="197707" y="123541"/>
                  </a:lnTo>
                  <a:lnTo>
                    <a:pt x="216154" y="96832"/>
                  </a:lnTo>
                  <a:lnTo>
                    <a:pt x="220246" y="74097"/>
                  </a:lnTo>
                  <a:lnTo>
                    <a:pt x="214250" y="30064"/>
                  </a:lnTo>
                  <a:lnTo>
                    <a:pt x="200830" y="5518"/>
                  </a:lnTo>
                  <a:lnTo>
                    <a:pt x="197386" y="1572"/>
                  </a:lnTo>
                  <a:lnTo>
                    <a:pt x="195091" y="0"/>
                  </a:lnTo>
                  <a:lnTo>
                    <a:pt x="193561" y="9"/>
                  </a:lnTo>
                  <a:lnTo>
                    <a:pt x="192541" y="1074"/>
                  </a:lnTo>
                  <a:lnTo>
                    <a:pt x="191407" y="5079"/>
                  </a:lnTo>
                  <a:lnTo>
                    <a:pt x="191738" y="44575"/>
                  </a:lnTo>
                  <a:lnTo>
                    <a:pt x="200896" y="87968"/>
                  </a:lnTo>
                  <a:lnTo>
                    <a:pt x="209808" y="127332"/>
                  </a:lnTo>
                  <a:lnTo>
                    <a:pt x="219151" y="172509"/>
                  </a:lnTo>
                  <a:lnTo>
                    <a:pt x="225459" y="204746"/>
                  </a:lnTo>
                  <a:lnTo>
                    <a:pt x="231790" y="240239"/>
                  </a:lnTo>
                  <a:lnTo>
                    <a:pt x="238132" y="277181"/>
                  </a:lnTo>
                  <a:lnTo>
                    <a:pt x="245537" y="314766"/>
                  </a:lnTo>
                  <a:lnTo>
                    <a:pt x="255883" y="352637"/>
                  </a:lnTo>
                  <a:lnTo>
                    <a:pt x="264715" y="393458"/>
                  </a:lnTo>
                  <a:lnTo>
                    <a:pt x="271109" y="435237"/>
                  </a:lnTo>
                  <a:lnTo>
                    <a:pt x="273951" y="474971"/>
                  </a:lnTo>
                  <a:lnTo>
                    <a:pt x="275215" y="510976"/>
                  </a:lnTo>
                  <a:lnTo>
                    <a:pt x="275776" y="544616"/>
                  </a:lnTo>
                  <a:lnTo>
                    <a:pt x="276025" y="577207"/>
                  </a:lnTo>
                  <a:lnTo>
                    <a:pt x="276166" y="620249"/>
                  </a:lnTo>
                  <a:lnTo>
                    <a:pt x="271151" y="664869"/>
                  </a:lnTo>
                  <a:lnTo>
                    <a:pt x="262962" y="696435"/>
                  </a:lnTo>
                  <a:lnTo>
                    <a:pt x="258917" y="702425"/>
                  </a:lnTo>
                  <a:lnTo>
                    <a:pt x="254103" y="706417"/>
                  </a:lnTo>
                  <a:lnTo>
                    <a:pt x="248777" y="709080"/>
                  </a:lnTo>
                  <a:lnTo>
                    <a:pt x="244168" y="709797"/>
                  </a:lnTo>
                  <a:lnTo>
                    <a:pt x="236225" y="707770"/>
                  </a:lnTo>
                  <a:lnTo>
                    <a:pt x="220746" y="685510"/>
                  </a:lnTo>
                  <a:lnTo>
                    <a:pt x="207811" y="657159"/>
                  </a:lnTo>
                  <a:lnTo>
                    <a:pt x="201563" y="612589"/>
                  </a:lnTo>
                  <a:lnTo>
                    <a:pt x="200329" y="566470"/>
                  </a:lnTo>
                  <a:lnTo>
                    <a:pt x="200115" y="525227"/>
                  </a:lnTo>
                  <a:lnTo>
                    <a:pt x="202874" y="486196"/>
                  </a:lnTo>
                  <a:lnTo>
                    <a:pt x="210394" y="439353"/>
                  </a:lnTo>
                  <a:lnTo>
                    <a:pt x="216275" y="403776"/>
                  </a:lnTo>
                  <a:lnTo>
                    <a:pt x="225536" y="365897"/>
                  </a:lnTo>
                  <a:lnTo>
                    <a:pt x="240969" y="324653"/>
                  </a:lnTo>
                  <a:lnTo>
                    <a:pt x="264087" y="280875"/>
                  </a:lnTo>
                  <a:lnTo>
                    <a:pt x="282741" y="254105"/>
                  </a:lnTo>
                  <a:lnTo>
                    <a:pt x="292527" y="245243"/>
                  </a:lnTo>
                  <a:lnTo>
                    <a:pt x="302376" y="239555"/>
                  </a:lnTo>
                  <a:lnTo>
                    <a:pt x="309138" y="238569"/>
                  </a:lnTo>
                  <a:lnTo>
                    <a:pt x="310867" y="239490"/>
                  </a:lnTo>
                  <a:lnTo>
                    <a:pt x="312020" y="241162"/>
                  </a:lnTo>
                  <a:lnTo>
                    <a:pt x="313300" y="246899"/>
                  </a:lnTo>
                  <a:lnTo>
                    <a:pt x="315080" y="262029"/>
                  </a:lnTo>
                  <a:lnTo>
                    <a:pt x="323850" y="28577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4" name="SMARTInkShape-5640"/>
            <p:cNvSpPr/>
            <p:nvPr/>
          </p:nvSpPr>
          <p:spPr>
            <a:xfrm>
              <a:off x="2619375" y="6315075"/>
              <a:ext cx="1" cy="9526"/>
            </a:xfrm>
            <a:custGeom>
              <a:avLst/>
              <a:gdLst/>
              <a:ahLst/>
              <a:cxnLst/>
              <a:rect l="0" t="0" r="0" b="0"/>
              <a:pathLst>
                <a:path w="1" h="9526">
                  <a:moveTo>
                    <a:pt x="0" y="0"/>
                  </a:moveTo>
                  <a:lnTo>
                    <a:pt x="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5" name="SMARTInkShape-5641"/>
            <p:cNvSpPr/>
            <p:nvPr/>
          </p:nvSpPr>
          <p:spPr>
            <a:xfrm>
              <a:off x="2743200" y="6305550"/>
              <a:ext cx="38101" cy="257176"/>
            </a:xfrm>
            <a:custGeom>
              <a:avLst/>
              <a:gdLst/>
              <a:ahLst/>
              <a:cxnLst/>
              <a:rect l="0" t="0" r="0" b="0"/>
              <a:pathLst>
                <a:path w="38101" h="257176">
                  <a:moveTo>
                    <a:pt x="0" y="0"/>
                  </a:moveTo>
                  <a:lnTo>
                    <a:pt x="2822" y="38126"/>
                  </a:lnTo>
                  <a:lnTo>
                    <a:pt x="10361" y="79030"/>
                  </a:lnTo>
                  <a:lnTo>
                    <a:pt x="16475" y="119019"/>
                  </a:lnTo>
                  <a:lnTo>
                    <a:pt x="21110" y="159443"/>
                  </a:lnTo>
                  <a:lnTo>
                    <a:pt x="38100" y="2571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6" name="SMARTInkShape-5642"/>
            <p:cNvSpPr/>
            <p:nvPr/>
          </p:nvSpPr>
          <p:spPr>
            <a:xfrm>
              <a:off x="2714625" y="6402134"/>
              <a:ext cx="95251" cy="17717"/>
            </a:xfrm>
            <a:custGeom>
              <a:avLst/>
              <a:gdLst/>
              <a:ahLst/>
              <a:cxnLst/>
              <a:rect l="0" t="0" r="0" b="0"/>
              <a:pathLst>
                <a:path w="95251" h="17717">
                  <a:moveTo>
                    <a:pt x="0" y="17716"/>
                  </a:moveTo>
                  <a:lnTo>
                    <a:pt x="0" y="8583"/>
                  </a:lnTo>
                  <a:lnTo>
                    <a:pt x="5057" y="8306"/>
                  </a:lnTo>
                  <a:lnTo>
                    <a:pt x="10361" y="5421"/>
                  </a:lnTo>
                  <a:lnTo>
                    <a:pt x="13257" y="3169"/>
                  </a:lnTo>
                  <a:lnTo>
                    <a:pt x="37560" y="0"/>
                  </a:lnTo>
                  <a:lnTo>
                    <a:pt x="95250" y="819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43" name="SMARTInkShape-Group721"/>
          <p:cNvGrpSpPr/>
          <p:nvPr/>
        </p:nvGrpSpPr>
        <p:grpSpPr>
          <a:xfrm>
            <a:off x="229072" y="5059161"/>
            <a:ext cx="1828329" cy="760615"/>
            <a:chOff x="229072" y="5059161"/>
            <a:chExt cx="1828329" cy="760615"/>
          </a:xfrm>
        </p:grpSpPr>
        <p:sp>
          <p:nvSpPr>
            <p:cNvPr id="1028" name="SMARTInkShape-5643"/>
            <p:cNvSpPr/>
            <p:nvPr/>
          </p:nvSpPr>
          <p:spPr>
            <a:xfrm>
              <a:off x="583363" y="5199488"/>
              <a:ext cx="178638" cy="422239"/>
            </a:xfrm>
            <a:custGeom>
              <a:avLst/>
              <a:gdLst/>
              <a:ahLst/>
              <a:cxnLst/>
              <a:rect l="0" t="0" r="0" b="0"/>
              <a:pathLst>
                <a:path w="178638" h="422239">
                  <a:moveTo>
                    <a:pt x="64337" y="48787"/>
                  </a:moveTo>
                  <a:lnTo>
                    <a:pt x="69394" y="48787"/>
                  </a:lnTo>
                  <a:lnTo>
                    <a:pt x="70883" y="47729"/>
                  </a:lnTo>
                  <a:lnTo>
                    <a:pt x="71876" y="45965"/>
                  </a:lnTo>
                  <a:lnTo>
                    <a:pt x="73274" y="35604"/>
                  </a:lnTo>
                  <a:lnTo>
                    <a:pt x="73746" y="18196"/>
                  </a:lnTo>
                  <a:lnTo>
                    <a:pt x="68771" y="2798"/>
                  </a:lnTo>
                  <a:lnTo>
                    <a:pt x="64118" y="136"/>
                  </a:lnTo>
                  <a:lnTo>
                    <a:pt x="50481" y="0"/>
                  </a:lnTo>
                  <a:lnTo>
                    <a:pt x="39482" y="3468"/>
                  </a:lnTo>
                  <a:lnTo>
                    <a:pt x="5554" y="23522"/>
                  </a:lnTo>
                  <a:lnTo>
                    <a:pt x="1169" y="29797"/>
                  </a:lnTo>
                  <a:lnTo>
                    <a:pt x="0" y="32952"/>
                  </a:lnTo>
                  <a:lnTo>
                    <a:pt x="279" y="35055"/>
                  </a:lnTo>
                  <a:lnTo>
                    <a:pt x="1523" y="36458"/>
                  </a:lnTo>
                  <a:lnTo>
                    <a:pt x="3411" y="37392"/>
                  </a:lnTo>
                  <a:lnTo>
                    <a:pt x="11153" y="35610"/>
                  </a:lnTo>
                  <a:lnTo>
                    <a:pt x="46813" y="21880"/>
                  </a:lnTo>
                  <a:lnTo>
                    <a:pt x="50537" y="22382"/>
                  </a:lnTo>
                  <a:lnTo>
                    <a:pt x="57498" y="25763"/>
                  </a:lnTo>
                  <a:lnTo>
                    <a:pt x="67367" y="43729"/>
                  </a:lnTo>
                  <a:lnTo>
                    <a:pt x="79125" y="78245"/>
                  </a:lnTo>
                  <a:lnTo>
                    <a:pt x="82545" y="118459"/>
                  </a:lnTo>
                  <a:lnTo>
                    <a:pt x="85960" y="154450"/>
                  </a:lnTo>
                  <a:lnTo>
                    <a:pt x="90852" y="194747"/>
                  </a:lnTo>
                  <a:lnTo>
                    <a:pt x="92302" y="237379"/>
                  </a:lnTo>
                  <a:lnTo>
                    <a:pt x="92731" y="276822"/>
                  </a:lnTo>
                  <a:lnTo>
                    <a:pt x="92876" y="323019"/>
                  </a:lnTo>
                  <a:lnTo>
                    <a:pt x="85368" y="369552"/>
                  </a:lnTo>
                  <a:lnTo>
                    <a:pt x="82151" y="385025"/>
                  </a:lnTo>
                  <a:lnTo>
                    <a:pt x="62045" y="420051"/>
                  </a:lnTo>
                  <a:lnTo>
                    <a:pt x="57517" y="422238"/>
                  </a:lnTo>
                  <a:lnTo>
                    <a:pt x="46842" y="421846"/>
                  </a:lnTo>
                  <a:lnTo>
                    <a:pt x="42090" y="416026"/>
                  </a:lnTo>
                  <a:lnTo>
                    <a:pt x="31405" y="384670"/>
                  </a:lnTo>
                  <a:lnTo>
                    <a:pt x="27768" y="351155"/>
                  </a:lnTo>
                  <a:lnTo>
                    <a:pt x="27749" y="304536"/>
                  </a:lnTo>
                  <a:lnTo>
                    <a:pt x="33976" y="264029"/>
                  </a:lnTo>
                  <a:lnTo>
                    <a:pt x="45561" y="221361"/>
                  </a:lnTo>
                  <a:lnTo>
                    <a:pt x="63098" y="177302"/>
                  </a:lnTo>
                  <a:lnTo>
                    <a:pt x="81457" y="129951"/>
                  </a:lnTo>
                  <a:lnTo>
                    <a:pt x="112374" y="86077"/>
                  </a:lnTo>
                  <a:lnTo>
                    <a:pt x="149366" y="40314"/>
                  </a:lnTo>
                  <a:lnTo>
                    <a:pt x="157568" y="31826"/>
                  </a:lnTo>
                  <a:lnTo>
                    <a:pt x="159299" y="33247"/>
                  </a:lnTo>
                  <a:lnTo>
                    <a:pt x="165734" y="44300"/>
                  </a:lnTo>
                  <a:lnTo>
                    <a:pt x="168111" y="56865"/>
                  </a:lnTo>
                  <a:lnTo>
                    <a:pt x="171737" y="85660"/>
                  </a:lnTo>
                  <a:lnTo>
                    <a:pt x="178637" y="11546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9" name="SMARTInkShape-5644"/>
            <p:cNvSpPr/>
            <p:nvPr/>
          </p:nvSpPr>
          <p:spPr>
            <a:xfrm>
              <a:off x="828675" y="5221306"/>
              <a:ext cx="104776" cy="87940"/>
            </a:xfrm>
            <a:custGeom>
              <a:avLst/>
              <a:gdLst/>
              <a:ahLst/>
              <a:cxnLst/>
              <a:rect l="0" t="0" r="0" b="0"/>
              <a:pathLst>
                <a:path w="104776" h="87940">
                  <a:moveTo>
                    <a:pt x="0" y="7919"/>
                  </a:moveTo>
                  <a:lnTo>
                    <a:pt x="1058" y="26282"/>
                  </a:lnTo>
                  <a:lnTo>
                    <a:pt x="11759" y="71452"/>
                  </a:lnTo>
                  <a:lnTo>
                    <a:pt x="15809" y="79548"/>
                  </a:lnTo>
                  <a:lnTo>
                    <a:pt x="18090" y="87939"/>
                  </a:lnTo>
                  <a:lnTo>
                    <a:pt x="18410" y="87724"/>
                  </a:lnTo>
                  <a:lnTo>
                    <a:pt x="24095" y="43477"/>
                  </a:lnTo>
                  <a:lnTo>
                    <a:pt x="37361" y="16691"/>
                  </a:lnTo>
                  <a:lnTo>
                    <a:pt x="45885" y="6526"/>
                  </a:lnTo>
                  <a:lnTo>
                    <a:pt x="49640" y="3815"/>
                  </a:lnTo>
                  <a:lnTo>
                    <a:pt x="59457" y="804"/>
                  </a:lnTo>
                  <a:lnTo>
                    <a:pt x="65038" y="0"/>
                  </a:lnTo>
                  <a:lnTo>
                    <a:pt x="76883" y="1930"/>
                  </a:lnTo>
                  <a:lnTo>
                    <a:pt x="92630" y="8967"/>
                  </a:lnTo>
                  <a:lnTo>
                    <a:pt x="96679" y="11792"/>
                  </a:lnTo>
                  <a:lnTo>
                    <a:pt x="104775" y="5554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0" name="SMARTInkShape-5645"/>
            <p:cNvSpPr/>
            <p:nvPr/>
          </p:nvSpPr>
          <p:spPr>
            <a:xfrm>
              <a:off x="982147" y="5059161"/>
              <a:ext cx="227529" cy="274840"/>
            </a:xfrm>
            <a:custGeom>
              <a:avLst/>
              <a:gdLst/>
              <a:ahLst/>
              <a:cxnLst/>
              <a:rect l="0" t="0" r="0" b="0"/>
              <a:pathLst>
                <a:path w="227529" h="274840">
                  <a:moveTo>
                    <a:pt x="65603" y="198639"/>
                  </a:moveTo>
                  <a:lnTo>
                    <a:pt x="47703" y="191100"/>
                  </a:lnTo>
                  <a:lnTo>
                    <a:pt x="44145" y="190438"/>
                  </a:lnTo>
                  <a:lnTo>
                    <a:pt x="29024" y="194563"/>
                  </a:lnTo>
                  <a:lnTo>
                    <a:pt x="11138" y="202488"/>
                  </a:lnTo>
                  <a:lnTo>
                    <a:pt x="4355" y="208464"/>
                  </a:lnTo>
                  <a:lnTo>
                    <a:pt x="0" y="215867"/>
                  </a:lnTo>
                  <a:lnTo>
                    <a:pt x="701" y="216474"/>
                  </a:lnTo>
                  <a:lnTo>
                    <a:pt x="7802" y="217329"/>
                  </a:lnTo>
                  <a:lnTo>
                    <a:pt x="29547" y="217642"/>
                  </a:lnTo>
                  <a:lnTo>
                    <a:pt x="36525" y="214846"/>
                  </a:lnTo>
                  <a:lnTo>
                    <a:pt x="39868" y="212618"/>
                  </a:lnTo>
                  <a:lnTo>
                    <a:pt x="42096" y="212192"/>
                  </a:lnTo>
                  <a:lnTo>
                    <a:pt x="43582" y="212966"/>
                  </a:lnTo>
                  <a:lnTo>
                    <a:pt x="52983" y="231655"/>
                  </a:lnTo>
                  <a:lnTo>
                    <a:pt x="56219" y="242524"/>
                  </a:lnTo>
                  <a:lnTo>
                    <a:pt x="60727" y="249188"/>
                  </a:lnTo>
                  <a:lnTo>
                    <a:pt x="69080" y="252855"/>
                  </a:lnTo>
                  <a:lnTo>
                    <a:pt x="74271" y="253833"/>
                  </a:lnTo>
                  <a:lnTo>
                    <a:pt x="85683" y="252097"/>
                  </a:lnTo>
                  <a:lnTo>
                    <a:pt x="97811" y="246740"/>
                  </a:lnTo>
                  <a:lnTo>
                    <a:pt x="115480" y="231824"/>
                  </a:lnTo>
                  <a:lnTo>
                    <a:pt x="149102" y="186190"/>
                  </a:lnTo>
                  <a:lnTo>
                    <a:pt x="166910" y="141104"/>
                  </a:lnTo>
                  <a:lnTo>
                    <a:pt x="183039" y="98870"/>
                  </a:lnTo>
                  <a:lnTo>
                    <a:pt x="188587" y="52347"/>
                  </a:lnTo>
                  <a:lnTo>
                    <a:pt x="186356" y="22296"/>
                  </a:lnTo>
                  <a:lnTo>
                    <a:pt x="181178" y="3292"/>
                  </a:lnTo>
                  <a:lnTo>
                    <a:pt x="179694" y="1732"/>
                  </a:lnTo>
                  <a:lnTo>
                    <a:pt x="175224" y="0"/>
                  </a:lnTo>
                  <a:lnTo>
                    <a:pt x="166887" y="4875"/>
                  </a:lnTo>
                  <a:lnTo>
                    <a:pt x="161701" y="9138"/>
                  </a:lnTo>
                  <a:lnTo>
                    <a:pt x="145773" y="51884"/>
                  </a:lnTo>
                  <a:lnTo>
                    <a:pt x="137805" y="86364"/>
                  </a:lnTo>
                  <a:lnTo>
                    <a:pt x="141206" y="132212"/>
                  </a:lnTo>
                  <a:lnTo>
                    <a:pt x="151837" y="177757"/>
                  </a:lnTo>
                  <a:lnTo>
                    <a:pt x="164129" y="212272"/>
                  </a:lnTo>
                  <a:lnTo>
                    <a:pt x="227528" y="27483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1" name="SMARTInkShape-5646"/>
            <p:cNvSpPr/>
            <p:nvPr/>
          </p:nvSpPr>
          <p:spPr>
            <a:xfrm>
              <a:off x="1438275" y="5143500"/>
              <a:ext cx="65759" cy="660139"/>
            </a:xfrm>
            <a:custGeom>
              <a:avLst/>
              <a:gdLst/>
              <a:ahLst/>
              <a:cxnLst/>
              <a:rect l="0" t="0" r="0" b="0"/>
              <a:pathLst>
                <a:path w="65759" h="660139">
                  <a:moveTo>
                    <a:pt x="0" y="0"/>
                  </a:moveTo>
                  <a:lnTo>
                    <a:pt x="7539" y="31084"/>
                  </a:lnTo>
                  <a:lnTo>
                    <a:pt x="9133" y="72227"/>
                  </a:lnTo>
                  <a:lnTo>
                    <a:pt x="14465" y="108655"/>
                  </a:lnTo>
                  <a:lnTo>
                    <a:pt x="22748" y="146259"/>
                  </a:lnTo>
                  <a:lnTo>
                    <a:pt x="31905" y="189269"/>
                  </a:lnTo>
                  <a:lnTo>
                    <a:pt x="36264" y="235526"/>
                  </a:lnTo>
                  <a:lnTo>
                    <a:pt x="42613" y="282746"/>
                  </a:lnTo>
                  <a:lnTo>
                    <a:pt x="45397" y="317223"/>
                  </a:lnTo>
                  <a:lnTo>
                    <a:pt x="46635" y="353713"/>
                  </a:lnTo>
                  <a:lnTo>
                    <a:pt x="47185" y="391098"/>
                  </a:lnTo>
                  <a:lnTo>
                    <a:pt x="50252" y="426057"/>
                  </a:lnTo>
                  <a:lnTo>
                    <a:pt x="54084" y="460292"/>
                  </a:lnTo>
                  <a:lnTo>
                    <a:pt x="55787" y="496674"/>
                  </a:lnTo>
                  <a:lnTo>
                    <a:pt x="56544" y="531189"/>
                  </a:lnTo>
                  <a:lnTo>
                    <a:pt x="56881" y="564167"/>
                  </a:lnTo>
                  <a:lnTo>
                    <a:pt x="58129" y="610367"/>
                  </a:lnTo>
                  <a:lnTo>
                    <a:pt x="64673" y="655495"/>
                  </a:lnTo>
                  <a:lnTo>
                    <a:pt x="65758" y="66013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2" name="SMARTInkShape-5647"/>
            <p:cNvSpPr/>
            <p:nvPr/>
          </p:nvSpPr>
          <p:spPr>
            <a:xfrm>
              <a:off x="1447800" y="5204983"/>
              <a:ext cx="145003" cy="138543"/>
            </a:xfrm>
            <a:custGeom>
              <a:avLst/>
              <a:gdLst/>
              <a:ahLst/>
              <a:cxnLst/>
              <a:rect l="0" t="0" r="0" b="0"/>
              <a:pathLst>
                <a:path w="145003" h="138543">
                  <a:moveTo>
                    <a:pt x="0" y="62342"/>
                  </a:moveTo>
                  <a:lnTo>
                    <a:pt x="0" y="57286"/>
                  </a:lnTo>
                  <a:lnTo>
                    <a:pt x="15209" y="25399"/>
                  </a:lnTo>
                  <a:lnTo>
                    <a:pt x="26515" y="10292"/>
                  </a:lnTo>
                  <a:lnTo>
                    <a:pt x="38596" y="2167"/>
                  </a:lnTo>
                  <a:lnTo>
                    <a:pt x="44780" y="0"/>
                  </a:lnTo>
                  <a:lnTo>
                    <a:pt x="73711" y="2007"/>
                  </a:lnTo>
                  <a:lnTo>
                    <a:pt x="118238" y="18713"/>
                  </a:lnTo>
                  <a:lnTo>
                    <a:pt x="131220" y="26371"/>
                  </a:lnTo>
                  <a:lnTo>
                    <a:pt x="140517" y="38947"/>
                  </a:lnTo>
                  <a:lnTo>
                    <a:pt x="144478" y="46745"/>
                  </a:lnTo>
                  <a:lnTo>
                    <a:pt x="145002" y="55119"/>
                  </a:lnTo>
                  <a:lnTo>
                    <a:pt x="139940" y="72890"/>
                  </a:lnTo>
                  <a:lnTo>
                    <a:pt x="124990" y="88550"/>
                  </a:lnTo>
                  <a:lnTo>
                    <a:pt x="83958" y="115809"/>
                  </a:lnTo>
                  <a:lnTo>
                    <a:pt x="57150" y="1385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3" name="SMARTInkShape-5648"/>
            <p:cNvSpPr/>
            <p:nvPr/>
          </p:nvSpPr>
          <p:spPr>
            <a:xfrm>
              <a:off x="1666875" y="5257800"/>
              <a:ext cx="28576" cy="120455"/>
            </a:xfrm>
            <a:custGeom>
              <a:avLst/>
              <a:gdLst/>
              <a:ahLst/>
              <a:cxnLst/>
              <a:rect l="0" t="0" r="0" b="0"/>
              <a:pathLst>
                <a:path w="28576" h="120455">
                  <a:moveTo>
                    <a:pt x="0" y="38100"/>
                  </a:moveTo>
                  <a:lnTo>
                    <a:pt x="1058" y="63009"/>
                  </a:lnTo>
                  <a:lnTo>
                    <a:pt x="8936" y="106268"/>
                  </a:lnTo>
                  <a:lnTo>
                    <a:pt x="9409" y="120357"/>
                  </a:lnTo>
                  <a:lnTo>
                    <a:pt x="9447" y="120454"/>
                  </a:lnTo>
                  <a:lnTo>
                    <a:pt x="9491" y="117741"/>
                  </a:lnTo>
                  <a:lnTo>
                    <a:pt x="6688" y="113007"/>
                  </a:lnTo>
                  <a:lnTo>
                    <a:pt x="4458" y="110263"/>
                  </a:lnTo>
                  <a:lnTo>
                    <a:pt x="1321" y="91232"/>
                  </a:lnTo>
                  <a:lnTo>
                    <a:pt x="1319" y="62902"/>
                  </a:lnTo>
                  <a:lnTo>
                    <a:pt x="285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4" name="SMARTInkShape-5649"/>
            <p:cNvSpPr/>
            <p:nvPr/>
          </p:nvSpPr>
          <p:spPr>
            <a:xfrm>
              <a:off x="1762125" y="5163355"/>
              <a:ext cx="123807" cy="509270"/>
            </a:xfrm>
            <a:custGeom>
              <a:avLst/>
              <a:gdLst/>
              <a:ahLst/>
              <a:cxnLst/>
              <a:rect l="0" t="0" r="0" b="0"/>
              <a:pathLst>
                <a:path w="123807" h="509270">
                  <a:moveTo>
                    <a:pt x="0" y="161120"/>
                  </a:moveTo>
                  <a:lnTo>
                    <a:pt x="0" y="182578"/>
                  </a:lnTo>
                  <a:lnTo>
                    <a:pt x="2822" y="189354"/>
                  </a:lnTo>
                  <a:lnTo>
                    <a:pt x="5056" y="192643"/>
                  </a:lnTo>
                  <a:lnTo>
                    <a:pt x="8663" y="194835"/>
                  </a:lnTo>
                  <a:lnTo>
                    <a:pt x="18314" y="197271"/>
                  </a:lnTo>
                  <a:lnTo>
                    <a:pt x="29659" y="195532"/>
                  </a:lnTo>
                  <a:lnTo>
                    <a:pt x="35648" y="193586"/>
                  </a:lnTo>
                  <a:lnTo>
                    <a:pt x="45124" y="182957"/>
                  </a:lnTo>
                  <a:lnTo>
                    <a:pt x="53587" y="164769"/>
                  </a:lnTo>
                  <a:lnTo>
                    <a:pt x="54775" y="160377"/>
                  </a:lnTo>
                  <a:lnTo>
                    <a:pt x="51390" y="139028"/>
                  </a:lnTo>
                  <a:lnTo>
                    <a:pt x="43684" y="122707"/>
                  </a:lnTo>
                  <a:lnTo>
                    <a:pt x="37760" y="117589"/>
                  </a:lnTo>
                  <a:lnTo>
                    <a:pt x="31599" y="115315"/>
                  </a:lnTo>
                  <a:lnTo>
                    <a:pt x="25333" y="114303"/>
                  </a:lnTo>
                  <a:lnTo>
                    <a:pt x="19020" y="116677"/>
                  </a:lnTo>
                  <a:lnTo>
                    <a:pt x="11401" y="121767"/>
                  </a:lnTo>
                  <a:lnTo>
                    <a:pt x="11834" y="123242"/>
                  </a:lnTo>
                  <a:lnTo>
                    <a:pt x="15137" y="127705"/>
                  </a:lnTo>
                  <a:lnTo>
                    <a:pt x="20133" y="130394"/>
                  </a:lnTo>
                  <a:lnTo>
                    <a:pt x="22947" y="131111"/>
                  </a:lnTo>
                  <a:lnTo>
                    <a:pt x="59652" y="119161"/>
                  </a:lnTo>
                  <a:lnTo>
                    <a:pt x="74490" y="107547"/>
                  </a:lnTo>
                  <a:lnTo>
                    <a:pt x="105608" y="72691"/>
                  </a:lnTo>
                  <a:lnTo>
                    <a:pt x="120083" y="39649"/>
                  </a:lnTo>
                  <a:lnTo>
                    <a:pt x="122162" y="24583"/>
                  </a:lnTo>
                  <a:lnTo>
                    <a:pt x="120264" y="12948"/>
                  </a:lnTo>
                  <a:lnTo>
                    <a:pt x="118276" y="8363"/>
                  </a:lnTo>
                  <a:lnTo>
                    <a:pt x="115892" y="5307"/>
                  </a:lnTo>
                  <a:lnTo>
                    <a:pt x="106448" y="0"/>
                  </a:lnTo>
                  <a:lnTo>
                    <a:pt x="105519" y="5197"/>
                  </a:lnTo>
                  <a:lnTo>
                    <a:pt x="102018" y="48183"/>
                  </a:lnTo>
                  <a:lnTo>
                    <a:pt x="99316" y="67534"/>
                  </a:lnTo>
                  <a:lnTo>
                    <a:pt x="103383" y="114452"/>
                  </a:lnTo>
                  <a:lnTo>
                    <a:pt x="104363" y="154700"/>
                  </a:lnTo>
                  <a:lnTo>
                    <a:pt x="105650" y="185784"/>
                  </a:lnTo>
                  <a:lnTo>
                    <a:pt x="109750" y="220764"/>
                  </a:lnTo>
                  <a:lnTo>
                    <a:pt x="112278" y="254656"/>
                  </a:lnTo>
                  <a:lnTo>
                    <a:pt x="114460" y="287358"/>
                  </a:lnTo>
                  <a:lnTo>
                    <a:pt x="118957" y="319530"/>
                  </a:lnTo>
                  <a:lnTo>
                    <a:pt x="121662" y="351470"/>
                  </a:lnTo>
                  <a:lnTo>
                    <a:pt x="123184" y="396379"/>
                  </a:lnTo>
                  <a:lnTo>
                    <a:pt x="123635" y="436495"/>
                  </a:lnTo>
                  <a:lnTo>
                    <a:pt x="123769" y="475193"/>
                  </a:lnTo>
                  <a:lnTo>
                    <a:pt x="123806" y="50926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5" name="SMARTInkShape-5650"/>
            <p:cNvSpPr/>
            <p:nvPr/>
          </p:nvSpPr>
          <p:spPr>
            <a:xfrm>
              <a:off x="2040336" y="5191125"/>
              <a:ext cx="17065" cy="161926"/>
            </a:xfrm>
            <a:custGeom>
              <a:avLst/>
              <a:gdLst/>
              <a:ahLst/>
              <a:cxnLst/>
              <a:rect l="0" t="0" r="0" b="0"/>
              <a:pathLst>
                <a:path w="17065" h="161926">
                  <a:moveTo>
                    <a:pt x="7539" y="0"/>
                  </a:moveTo>
                  <a:lnTo>
                    <a:pt x="4717" y="18828"/>
                  </a:lnTo>
                  <a:lnTo>
                    <a:pt x="0" y="53205"/>
                  </a:lnTo>
                  <a:lnTo>
                    <a:pt x="1425" y="91258"/>
                  </a:lnTo>
                  <a:lnTo>
                    <a:pt x="17064"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6" name="SMARTInkShape-5651"/>
            <p:cNvSpPr/>
            <p:nvPr/>
          </p:nvSpPr>
          <p:spPr>
            <a:xfrm>
              <a:off x="2019300" y="5257800"/>
              <a:ext cx="28576" cy="1"/>
            </a:xfrm>
            <a:custGeom>
              <a:avLst/>
              <a:gdLst/>
              <a:ahLst/>
              <a:cxnLst/>
              <a:rect l="0" t="0" r="0" b="0"/>
              <a:pathLst>
                <a:path w="28576" h="1">
                  <a:moveTo>
                    <a:pt x="0" y="0"/>
                  </a:moveTo>
                  <a:lnTo>
                    <a:pt x="285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SMARTInkShape-5652"/>
            <p:cNvSpPr/>
            <p:nvPr/>
          </p:nvSpPr>
          <p:spPr>
            <a:xfrm>
              <a:off x="1143000" y="5743575"/>
              <a:ext cx="47626" cy="1"/>
            </a:xfrm>
            <a:custGeom>
              <a:avLst/>
              <a:gdLst/>
              <a:ahLst/>
              <a:cxnLst/>
              <a:rect l="0" t="0" r="0" b="0"/>
              <a:pathLst>
                <a:path w="47626" h="1">
                  <a:moveTo>
                    <a:pt x="0" y="0"/>
                  </a:move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8" name="SMARTInkShape-5653"/>
            <p:cNvSpPr/>
            <p:nvPr/>
          </p:nvSpPr>
          <p:spPr>
            <a:xfrm>
              <a:off x="1114425" y="5819775"/>
              <a:ext cx="57151" cy="1"/>
            </a:xfrm>
            <a:custGeom>
              <a:avLst/>
              <a:gdLst/>
              <a:ahLst/>
              <a:cxnLst/>
              <a:rect l="0" t="0" r="0" b="0"/>
              <a:pathLst>
                <a:path w="57151" h="1">
                  <a:moveTo>
                    <a:pt x="0" y="0"/>
                  </a:move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9" name="SMARTInkShape-5654"/>
            <p:cNvSpPr/>
            <p:nvPr/>
          </p:nvSpPr>
          <p:spPr>
            <a:xfrm>
              <a:off x="1792182" y="5317012"/>
              <a:ext cx="160444" cy="378545"/>
            </a:xfrm>
            <a:custGeom>
              <a:avLst/>
              <a:gdLst/>
              <a:ahLst/>
              <a:cxnLst/>
              <a:rect l="0" t="0" r="0" b="0"/>
              <a:pathLst>
                <a:path w="160444" h="378545">
                  <a:moveTo>
                    <a:pt x="24239" y="378544"/>
                  </a:moveTo>
                  <a:lnTo>
                    <a:pt x="6019" y="335839"/>
                  </a:lnTo>
                  <a:lnTo>
                    <a:pt x="0" y="288462"/>
                  </a:lnTo>
                  <a:lnTo>
                    <a:pt x="1779" y="247003"/>
                  </a:lnTo>
                  <a:lnTo>
                    <a:pt x="11862" y="200124"/>
                  </a:lnTo>
                  <a:lnTo>
                    <a:pt x="31650" y="153744"/>
                  </a:lnTo>
                  <a:lnTo>
                    <a:pt x="55941" y="112911"/>
                  </a:lnTo>
                  <a:lnTo>
                    <a:pt x="87454" y="65760"/>
                  </a:lnTo>
                  <a:lnTo>
                    <a:pt x="115647" y="36891"/>
                  </a:lnTo>
                  <a:lnTo>
                    <a:pt x="158280" y="0"/>
                  </a:lnTo>
                  <a:lnTo>
                    <a:pt x="159001" y="371"/>
                  </a:lnTo>
                  <a:lnTo>
                    <a:pt x="159802" y="3605"/>
                  </a:lnTo>
                  <a:lnTo>
                    <a:pt x="160443" y="2651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0" name="SMARTInkShape-5655"/>
            <p:cNvSpPr/>
            <p:nvPr/>
          </p:nvSpPr>
          <p:spPr>
            <a:xfrm>
              <a:off x="533792" y="5219700"/>
              <a:ext cx="18659" cy="114301"/>
            </a:xfrm>
            <a:custGeom>
              <a:avLst/>
              <a:gdLst/>
              <a:ahLst/>
              <a:cxnLst/>
              <a:rect l="0" t="0" r="0" b="0"/>
              <a:pathLst>
                <a:path w="18659" h="114301">
                  <a:moveTo>
                    <a:pt x="9133" y="0"/>
                  </a:moveTo>
                  <a:lnTo>
                    <a:pt x="4077" y="0"/>
                  </a:lnTo>
                  <a:lnTo>
                    <a:pt x="2587" y="2117"/>
                  </a:lnTo>
                  <a:lnTo>
                    <a:pt x="0" y="21458"/>
                  </a:lnTo>
                  <a:lnTo>
                    <a:pt x="12900" y="67723"/>
                  </a:lnTo>
                  <a:lnTo>
                    <a:pt x="18658"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1" name="SMARTInkShape-5656"/>
            <p:cNvSpPr/>
            <p:nvPr/>
          </p:nvSpPr>
          <p:spPr>
            <a:xfrm>
              <a:off x="229072" y="5155592"/>
              <a:ext cx="112982" cy="159038"/>
            </a:xfrm>
            <a:custGeom>
              <a:avLst/>
              <a:gdLst/>
              <a:ahLst/>
              <a:cxnLst/>
              <a:rect l="0" t="0" r="0" b="0"/>
              <a:pathLst>
                <a:path w="112982" h="159038">
                  <a:moveTo>
                    <a:pt x="47153" y="35533"/>
                  </a:moveTo>
                  <a:lnTo>
                    <a:pt x="32964" y="35533"/>
                  </a:lnTo>
                  <a:lnTo>
                    <a:pt x="19430" y="45646"/>
                  </a:lnTo>
                  <a:lnTo>
                    <a:pt x="13665" y="53433"/>
                  </a:lnTo>
                  <a:lnTo>
                    <a:pt x="3114" y="84457"/>
                  </a:lnTo>
                  <a:lnTo>
                    <a:pt x="0" y="112779"/>
                  </a:lnTo>
                  <a:lnTo>
                    <a:pt x="7226" y="134792"/>
                  </a:lnTo>
                  <a:lnTo>
                    <a:pt x="15802" y="151139"/>
                  </a:lnTo>
                  <a:lnTo>
                    <a:pt x="21930" y="155706"/>
                  </a:lnTo>
                  <a:lnTo>
                    <a:pt x="36387" y="158276"/>
                  </a:lnTo>
                  <a:lnTo>
                    <a:pt x="59133" y="159037"/>
                  </a:lnTo>
                  <a:lnTo>
                    <a:pt x="65723" y="157027"/>
                  </a:lnTo>
                  <a:lnTo>
                    <a:pt x="87529" y="137872"/>
                  </a:lnTo>
                  <a:lnTo>
                    <a:pt x="107399" y="91633"/>
                  </a:lnTo>
                  <a:lnTo>
                    <a:pt x="112981" y="52459"/>
                  </a:lnTo>
                  <a:lnTo>
                    <a:pt x="112393" y="35647"/>
                  </a:lnTo>
                  <a:lnTo>
                    <a:pt x="106112" y="15340"/>
                  </a:lnTo>
                  <a:lnTo>
                    <a:pt x="100521" y="6098"/>
                  </a:lnTo>
                  <a:lnTo>
                    <a:pt x="95432" y="3209"/>
                  </a:lnTo>
                  <a:lnTo>
                    <a:pt x="81310" y="0"/>
                  </a:lnTo>
                  <a:lnTo>
                    <a:pt x="55510" y="3250"/>
                  </a:lnTo>
                  <a:lnTo>
                    <a:pt x="27010" y="13830"/>
                  </a:lnTo>
                  <a:lnTo>
                    <a:pt x="17739" y="19891"/>
                  </a:lnTo>
                  <a:lnTo>
                    <a:pt x="12914" y="26111"/>
                  </a:lnTo>
                  <a:lnTo>
                    <a:pt x="11627" y="29251"/>
                  </a:lnTo>
                  <a:lnTo>
                    <a:pt x="11827" y="31346"/>
                  </a:lnTo>
                  <a:lnTo>
                    <a:pt x="13019" y="32741"/>
                  </a:lnTo>
                  <a:lnTo>
                    <a:pt x="14872" y="33672"/>
                  </a:lnTo>
                  <a:lnTo>
                    <a:pt x="104303" y="450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2" name="SMARTInkShape-5657"/>
            <p:cNvSpPr/>
            <p:nvPr/>
          </p:nvSpPr>
          <p:spPr>
            <a:xfrm>
              <a:off x="419100" y="5191125"/>
              <a:ext cx="57151" cy="151319"/>
            </a:xfrm>
            <a:custGeom>
              <a:avLst/>
              <a:gdLst/>
              <a:ahLst/>
              <a:cxnLst/>
              <a:rect l="0" t="0" r="0" b="0"/>
              <a:pathLst>
                <a:path w="57151" h="151319">
                  <a:moveTo>
                    <a:pt x="0" y="38100"/>
                  </a:moveTo>
                  <a:lnTo>
                    <a:pt x="1058" y="77160"/>
                  </a:lnTo>
                  <a:lnTo>
                    <a:pt x="8201" y="121900"/>
                  </a:lnTo>
                  <a:lnTo>
                    <a:pt x="9491" y="151318"/>
                  </a:lnTo>
                  <a:lnTo>
                    <a:pt x="9524" y="106611"/>
                  </a:lnTo>
                  <a:lnTo>
                    <a:pt x="12347" y="64931"/>
                  </a:lnTo>
                  <a:lnTo>
                    <a:pt x="22782" y="33287"/>
                  </a:ln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44" name="SMARTInkShape-5658"/>
          <p:cNvSpPr/>
          <p:nvPr/>
        </p:nvSpPr>
        <p:spPr>
          <a:xfrm>
            <a:off x="4962910" y="3552825"/>
            <a:ext cx="9141" cy="9134"/>
          </a:xfrm>
          <a:custGeom>
            <a:avLst/>
            <a:gdLst/>
            <a:ahLst/>
            <a:cxnLst/>
            <a:rect l="0" t="0" r="0" b="0"/>
            <a:pathLst>
              <a:path w="9141" h="9134">
                <a:moveTo>
                  <a:pt x="9140" y="0"/>
                </a:moveTo>
                <a:lnTo>
                  <a:pt x="3653" y="0"/>
                </a:lnTo>
                <a:lnTo>
                  <a:pt x="8209" y="0"/>
                </a:lnTo>
                <a:lnTo>
                  <a:pt x="8864" y="5056"/>
                </a:lnTo>
                <a:lnTo>
                  <a:pt x="7897" y="6546"/>
                </a:lnTo>
                <a:lnTo>
                  <a:pt x="6195" y="7539"/>
                </a:lnTo>
                <a:lnTo>
                  <a:pt x="915" y="9133"/>
                </a:lnTo>
                <a:lnTo>
                  <a:pt x="482" y="8205"/>
                </a:lnTo>
                <a:lnTo>
                  <a:pt x="0" y="4352"/>
                </a:lnTo>
                <a:lnTo>
                  <a:pt x="930" y="2901"/>
                </a:lnTo>
                <a:lnTo>
                  <a:pt x="2609" y="19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048" name="SMARTInkShape-Group723"/>
          <p:cNvGrpSpPr/>
          <p:nvPr/>
        </p:nvGrpSpPr>
        <p:grpSpPr>
          <a:xfrm>
            <a:off x="4972050" y="3781425"/>
            <a:ext cx="19051" cy="9526"/>
            <a:chOff x="4972050" y="3781425"/>
            <a:chExt cx="19051" cy="9526"/>
          </a:xfrm>
        </p:grpSpPr>
        <p:sp>
          <p:nvSpPr>
            <p:cNvPr id="1045" name="SMARTInkShape-5659"/>
            <p:cNvSpPr/>
            <p:nvPr/>
          </p:nvSpPr>
          <p:spPr>
            <a:xfrm>
              <a:off x="4981575" y="3790950"/>
              <a:ext cx="9526" cy="1"/>
            </a:xfrm>
            <a:custGeom>
              <a:avLst/>
              <a:gdLst/>
              <a:ahLst/>
              <a:cxnLst/>
              <a:rect l="0" t="0" r="0" b="0"/>
              <a:pathLst>
                <a:path w="9526" h="1">
                  <a:moveTo>
                    <a:pt x="9525" y="0"/>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6" name="SMARTInkShape-5660"/>
            <p:cNvSpPr/>
            <p:nvPr/>
          </p:nvSpPr>
          <p:spPr>
            <a:xfrm>
              <a:off x="4972050" y="3781425"/>
              <a:ext cx="9526" cy="9526"/>
            </a:xfrm>
            <a:custGeom>
              <a:avLst/>
              <a:gdLst/>
              <a:ahLst/>
              <a:cxnLst/>
              <a:rect l="0" t="0" r="0" b="0"/>
              <a:pathLst>
                <a:path w="9526" h="9526">
                  <a:moveTo>
                    <a:pt x="9525" y="0"/>
                  </a:moveTo>
                  <a:lnTo>
                    <a:pt x="1324" y="0"/>
                  </a:lnTo>
                  <a:lnTo>
                    <a:pt x="883" y="1058"/>
                  </a:lnTo>
                  <a:lnTo>
                    <a:pt x="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7" name="SMARTInkShape-5661"/>
            <p:cNvSpPr/>
            <p:nvPr/>
          </p:nvSpPr>
          <p:spPr>
            <a:xfrm>
              <a:off x="4972050" y="3781425"/>
              <a:ext cx="1" cy="9526"/>
            </a:xfrm>
            <a:custGeom>
              <a:avLst/>
              <a:gdLst/>
              <a:ahLst/>
              <a:cxnLst/>
              <a:rect l="0" t="0" r="0" b="0"/>
              <a:pathLst>
                <a:path w="1" h="9526">
                  <a:moveTo>
                    <a:pt x="0" y="0"/>
                  </a:moveTo>
                  <a:lnTo>
                    <a:pt x="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55" name="SMARTInkShape-Group724"/>
          <p:cNvGrpSpPr/>
          <p:nvPr/>
        </p:nvGrpSpPr>
        <p:grpSpPr>
          <a:xfrm>
            <a:off x="5067300" y="2724150"/>
            <a:ext cx="314326" cy="1314451"/>
            <a:chOff x="5067300" y="2724150"/>
            <a:chExt cx="314326" cy="1314451"/>
          </a:xfrm>
        </p:grpSpPr>
        <p:sp>
          <p:nvSpPr>
            <p:cNvPr id="1049" name="SMARTInkShape-5662"/>
            <p:cNvSpPr/>
            <p:nvPr/>
          </p:nvSpPr>
          <p:spPr>
            <a:xfrm>
              <a:off x="5105400" y="2724150"/>
              <a:ext cx="152401" cy="95251"/>
            </a:xfrm>
            <a:custGeom>
              <a:avLst/>
              <a:gdLst/>
              <a:ahLst/>
              <a:cxnLst/>
              <a:rect l="0" t="0" r="0" b="0"/>
              <a:pathLst>
                <a:path w="152401" h="95251">
                  <a:moveTo>
                    <a:pt x="0" y="0"/>
                  </a:moveTo>
                  <a:lnTo>
                    <a:pt x="0" y="5057"/>
                  </a:lnTo>
                  <a:lnTo>
                    <a:pt x="1059" y="6546"/>
                  </a:lnTo>
                  <a:lnTo>
                    <a:pt x="2822" y="7539"/>
                  </a:lnTo>
                  <a:lnTo>
                    <a:pt x="18314" y="14189"/>
                  </a:lnTo>
                  <a:lnTo>
                    <a:pt x="21734" y="16868"/>
                  </a:lnTo>
                  <a:lnTo>
                    <a:pt x="28665" y="25694"/>
                  </a:lnTo>
                  <a:lnTo>
                    <a:pt x="73276" y="55868"/>
                  </a:lnTo>
                  <a:lnTo>
                    <a:pt x="99533" y="72144"/>
                  </a:lnTo>
                  <a:lnTo>
                    <a:pt x="152400"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0" name="SMARTInkShape-5663"/>
            <p:cNvSpPr/>
            <p:nvPr/>
          </p:nvSpPr>
          <p:spPr>
            <a:xfrm>
              <a:off x="5210175" y="2724150"/>
              <a:ext cx="38101" cy="95251"/>
            </a:xfrm>
            <a:custGeom>
              <a:avLst/>
              <a:gdLst/>
              <a:ahLst/>
              <a:cxnLst/>
              <a:rect l="0" t="0" r="0" b="0"/>
              <a:pathLst>
                <a:path w="38101" h="95251">
                  <a:moveTo>
                    <a:pt x="38100" y="0"/>
                  </a:moveTo>
                  <a:lnTo>
                    <a:pt x="38100" y="17333"/>
                  </a:lnTo>
                  <a:lnTo>
                    <a:pt x="21853" y="60085"/>
                  </a:lnTo>
                  <a:lnTo>
                    <a:pt x="0"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SMARTInkShape-5664"/>
            <p:cNvSpPr/>
            <p:nvPr/>
          </p:nvSpPr>
          <p:spPr>
            <a:xfrm>
              <a:off x="5191125" y="2762250"/>
              <a:ext cx="76201" cy="133351"/>
            </a:xfrm>
            <a:custGeom>
              <a:avLst/>
              <a:gdLst/>
              <a:ahLst/>
              <a:cxnLst/>
              <a:rect l="0" t="0" r="0" b="0"/>
              <a:pathLst>
                <a:path w="76201" h="133351">
                  <a:moveTo>
                    <a:pt x="76200" y="0"/>
                  </a:moveTo>
                  <a:lnTo>
                    <a:pt x="62943" y="13257"/>
                  </a:lnTo>
                  <a:lnTo>
                    <a:pt x="59725" y="22120"/>
                  </a:lnTo>
                  <a:lnTo>
                    <a:pt x="57236" y="32056"/>
                  </a:lnTo>
                  <a:lnTo>
                    <a:pt x="49837" y="47058"/>
                  </a:lnTo>
                  <a:lnTo>
                    <a:pt x="40312" y="71030"/>
                  </a:lnTo>
                  <a:lnTo>
                    <a:pt x="14540" y="117323"/>
                  </a:lnTo>
                  <a:lnTo>
                    <a:pt x="11011" y="121899"/>
                  </a:lnTo>
                  <a:lnTo>
                    <a:pt x="9965" y="128311"/>
                  </a:lnTo>
                  <a:lnTo>
                    <a:pt x="8761" y="129990"/>
                  </a:lnTo>
                  <a:lnTo>
                    <a:pt x="0"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2" name="SMARTInkShape-5665"/>
            <p:cNvSpPr/>
            <p:nvPr/>
          </p:nvSpPr>
          <p:spPr>
            <a:xfrm>
              <a:off x="5267325" y="2809875"/>
              <a:ext cx="114301" cy="85726"/>
            </a:xfrm>
            <a:custGeom>
              <a:avLst/>
              <a:gdLst/>
              <a:ahLst/>
              <a:cxnLst/>
              <a:rect l="0" t="0" r="0" b="0"/>
              <a:pathLst>
                <a:path w="114301" h="85726">
                  <a:moveTo>
                    <a:pt x="0" y="0"/>
                  </a:moveTo>
                  <a:lnTo>
                    <a:pt x="5057" y="0"/>
                  </a:lnTo>
                  <a:lnTo>
                    <a:pt x="10361" y="2822"/>
                  </a:lnTo>
                  <a:lnTo>
                    <a:pt x="55585" y="41013"/>
                  </a:lnTo>
                  <a:lnTo>
                    <a:pt x="114300" y="85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3" name="SMARTInkShape-5666"/>
            <p:cNvSpPr/>
            <p:nvPr/>
          </p:nvSpPr>
          <p:spPr>
            <a:xfrm>
              <a:off x="5067300" y="3334269"/>
              <a:ext cx="142873" cy="151882"/>
            </a:xfrm>
            <a:custGeom>
              <a:avLst/>
              <a:gdLst/>
              <a:ahLst/>
              <a:cxnLst/>
              <a:rect l="0" t="0" r="0" b="0"/>
              <a:pathLst>
                <a:path w="142873" h="151882">
                  <a:moveTo>
                    <a:pt x="0" y="28056"/>
                  </a:moveTo>
                  <a:lnTo>
                    <a:pt x="0" y="33112"/>
                  </a:lnTo>
                  <a:lnTo>
                    <a:pt x="2822" y="38417"/>
                  </a:lnTo>
                  <a:lnTo>
                    <a:pt x="13257" y="50446"/>
                  </a:lnTo>
                  <a:lnTo>
                    <a:pt x="19298" y="53882"/>
                  </a:lnTo>
                  <a:lnTo>
                    <a:pt x="22390" y="54799"/>
                  </a:lnTo>
                  <a:lnTo>
                    <a:pt x="28648" y="61461"/>
                  </a:lnTo>
                  <a:lnTo>
                    <a:pt x="34958" y="69361"/>
                  </a:lnTo>
                  <a:lnTo>
                    <a:pt x="50805" y="79906"/>
                  </a:lnTo>
                  <a:lnTo>
                    <a:pt x="49745" y="82731"/>
                  </a:lnTo>
                  <a:lnTo>
                    <a:pt x="37317" y="90705"/>
                  </a:lnTo>
                  <a:lnTo>
                    <a:pt x="36520" y="92047"/>
                  </a:lnTo>
                  <a:lnTo>
                    <a:pt x="37047" y="92942"/>
                  </a:lnTo>
                  <a:lnTo>
                    <a:pt x="40454" y="93936"/>
                  </a:lnTo>
                  <a:lnTo>
                    <a:pt x="46208" y="94574"/>
                  </a:lnTo>
                  <a:lnTo>
                    <a:pt x="85361" y="86516"/>
                  </a:lnTo>
                  <a:lnTo>
                    <a:pt x="88657" y="83963"/>
                  </a:lnTo>
                  <a:lnTo>
                    <a:pt x="99438" y="63862"/>
                  </a:lnTo>
                  <a:lnTo>
                    <a:pt x="105225" y="59846"/>
                  </a:lnTo>
                  <a:lnTo>
                    <a:pt x="108250" y="58774"/>
                  </a:lnTo>
                  <a:lnTo>
                    <a:pt x="110267" y="57002"/>
                  </a:lnTo>
                  <a:lnTo>
                    <a:pt x="112508" y="52210"/>
                  </a:lnTo>
                  <a:lnTo>
                    <a:pt x="114300" y="37581"/>
                  </a:lnTo>
                  <a:lnTo>
                    <a:pt x="123433" y="37581"/>
                  </a:lnTo>
                  <a:lnTo>
                    <a:pt x="123825" y="28056"/>
                  </a:lnTo>
                  <a:lnTo>
                    <a:pt x="138014" y="13867"/>
                  </a:lnTo>
                  <a:lnTo>
                    <a:pt x="140715" y="8344"/>
                  </a:lnTo>
                  <a:lnTo>
                    <a:pt x="142749" y="0"/>
                  </a:lnTo>
                  <a:lnTo>
                    <a:pt x="142872" y="16828"/>
                  </a:lnTo>
                  <a:lnTo>
                    <a:pt x="127686" y="59567"/>
                  </a:lnTo>
                  <a:lnTo>
                    <a:pt x="125541" y="72400"/>
                  </a:lnTo>
                  <a:lnTo>
                    <a:pt x="121794" y="77727"/>
                  </a:lnTo>
                  <a:lnTo>
                    <a:pt x="94316" y="97339"/>
                  </a:lnTo>
                  <a:lnTo>
                    <a:pt x="89543" y="106826"/>
                  </a:lnTo>
                  <a:lnTo>
                    <a:pt x="86364" y="117040"/>
                  </a:lnTo>
                  <a:lnTo>
                    <a:pt x="66675" y="15188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4" name="SMARTInkShape-5667"/>
            <p:cNvSpPr/>
            <p:nvPr/>
          </p:nvSpPr>
          <p:spPr>
            <a:xfrm>
              <a:off x="5153025" y="3905250"/>
              <a:ext cx="161926" cy="133351"/>
            </a:xfrm>
            <a:custGeom>
              <a:avLst/>
              <a:gdLst/>
              <a:ahLst/>
              <a:cxnLst/>
              <a:rect l="0" t="0" r="0" b="0"/>
              <a:pathLst>
                <a:path w="161926" h="133351">
                  <a:moveTo>
                    <a:pt x="0" y="0"/>
                  </a:moveTo>
                  <a:lnTo>
                    <a:pt x="41418" y="0"/>
                  </a:lnTo>
                  <a:lnTo>
                    <a:pt x="88002" y="0"/>
                  </a:lnTo>
                  <a:lnTo>
                    <a:pt x="109106" y="0"/>
                  </a:lnTo>
                  <a:lnTo>
                    <a:pt x="130246" y="8201"/>
                  </a:lnTo>
                  <a:lnTo>
                    <a:pt x="131281" y="9701"/>
                  </a:lnTo>
                  <a:lnTo>
                    <a:pt x="132430" y="14189"/>
                  </a:lnTo>
                  <a:lnTo>
                    <a:pt x="131679" y="16868"/>
                  </a:lnTo>
                  <a:lnTo>
                    <a:pt x="124506" y="26753"/>
                  </a:lnTo>
                  <a:lnTo>
                    <a:pt x="80461" y="70850"/>
                  </a:lnTo>
                  <a:lnTo>
                    <a:pt x="38927" y="104064"/>
                  </a:lnTo>
                  <a:lnTo>
                    <a:pt x="38173" y="112914"/>
                  </a:lnTo>
                  <a:lnTo>
                    <a:pt x="48233" y="118945"/>
                  </a:lnTo>
                  <a:lnTo>
                    <a:pt x="64622" y="122379"/>
                  </a:lnTo>
                  <a:lnTo>
                    <a:pt x="106755" y="123698"/>
                  </a:lnTo>
                  <a:lnTo>
                    <a:pt x="161925"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58" name="SMARTInkShape-Group725"/>
          <p:cNvGrpSpPr/>
          <p:nvPr/>
        </p:nvGrpSpPr>
        <p:grpSpPr>
          <a:xfrm>
            <a:off x="2590800" y="3352800"/>
            <a:ext cx="123826" cy="193543"/>
            <a:chOff x="2590800" y="3352800"/>
            <a:chExt cx="123826" cy="193543"/>
          </a:xfrm>
        </p:grpSpPr>
        <p:sp>
          <p:nvSpPr>
            <p:cNvPr id="1056" name="SMARTInkShape-5668"/>
            <p:cNvSpPr/>
            <p:nvPr/>
          </p:nvSpPr>
          <p:spPr>
            <a:xfrm>
              <a:off x="2590800" y="3352800"/>
              <a:ext cx="116155" cy="193543"/>
            </a:xfrm>
            <a:custGeom>
              <a:avLst/>
              <a:gdLst/>
              <a:ahLst/>
              <a:cxnLst/>
              <a:rect l="0" t="0" r="0" b="0"/>
              <a:pathLst>
                <a:path w="116155" h="193543">
                  <a:moveTo>
                    <a:pt x="38100" y="0"/>
                  </a:moveTo>
                  <a:lnTo>
                    <a:pt x="29899" y="0"/>
                  </a:lnTo>
                  <a:lnTo>
                    <a:pt x="29458" y="1058"/>
                  </a:lnTo>
                  <a:lnTo>
                    <a:pt x="28691" y="13257"/>
                  </a:lnTo>
                  <a:lnTo>
                    <a:pt x="33666" y="37559"/>
                  </a:lnTo>
                  <a:lnTo>
                    <a:pt x="30911" y="47265"/>
                  </a:lnTo>
                  <a:lnTo>
                    <a:pt x="7360" y="85654"/>
                  </a:lnTo>
                  <a:lnTo>
                    <a:pt x="2181" y="119924"/>
                  </a:lnTo>
                  <a:lnTo>
                    <a:pt x="287" y="165057"/>
                  </a:lnTo>
                  <a:lnTo>
                    <a:pt x="17" y="193542"/>
                  </a:lnTo>
                  <a:lnTo>
                    <a:pt x="1" y="154050"/>
                  </a:lnTo>
                  <a:lnTo>
                    <a:pt x="0" y="124314"/>
                  </a:lnTo>
                  <a:lnTo>
                    <a:pt x="14111" y="99348"/>
                  </a:lnTo>
                  <a:lnTo>
                    <a:pt x="32730" y="72730"/>
                  </a:lnTo>
                  <a:lnTo>
                    <a:pt x="47505" y="32593"/>
                  </a:lnTo>
                  <a:lnTo>
                    <a:pt x="56938" y="11505"/>
                  </a:lnTo>
                  <a:lnTo>
                    <a:pt x="61642" y="5819"/>
                  </a:lnTo>
                  <a:lnTo>
                    <a:pt x="64378" y="4938"/>
                  </a:lnTo>
                  <a:lnTo>
                    <a:pt x="67260" y="5408"/>
                  </a:lnTo>
                  <a:lnTo>
                    <a:pt x="73285" y="7696"/>
                  </a:lnTo>
                  <a:lnTo>
                    <a:pt x="79490" y="8712"/>
                  </a:lnTo>
                  <a:lnTo>
                    <a:pt x="85777" y="14808"/>
                  </a:lnTo>
                  <a:lnTo>
                    <a:pt x="116154" y="54284"/>
                  </a:lnTo>
                  <a:lnTo>
                    <a:pt x="114478" y="60531"/>
                  </a:lnTo>
                  <a:lnTo>
                    <a:pt x="97184" y="79436"/>
                  </a:lnTo>
                  <a:lnTo>
                    <a:pt x="95481" y="85766"/>
                  </a:lnTo>
                  <a:lnTo>
                    <a:pt x="98141" y="107609"/>
                  </a:lnTo>
                  <a:lnTo>
                    <a:pt x="105632" y="128546"/>
                  </a:lnTo>
                  <a:lnTo>
                    <a:pt x="108521" y="133322"/>
                  </a:lnTo>
                  <a:lnTo>
                    <a:pt x="114300"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7" name="SMARTInkShape-5669"/>
            <p:cNvSpPr/>
            <p:nvPr/>
          </p:nvSpPr>
          <p:spPr>
            <a:xfrm>
              <a:off x="2638425" y="3429000"/>
              <a:ext cx="76201" cy="8643"/>
            </a:xfrm>
            <a:custGeom>
              <a:avLst/>
              <a:gdLst/>
              <a:ahLst/>
              <a:cxnLst/>
              <a:rect l="0" t="0" r="0" b="0"/>
              <a:pathLst>
                <a:path w="76201" h="8643">
                  <a:moveTo>
                    <a:pt x="0" y="0"/>
                  </a:moveTo>
                  <a:lnTo>
                    <a:pt x="5057" y="0"/>
                  </a:lnTo>
                  <a:lnTo>
                    <a:pt x="42815" y="8642"/>
                  </a:ln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69" name="SMARTInkShape-Group726"/>
          <p:cNvGrpSpPr/>
          <p:nvPr/>
        </p:nvGrpSpPr>
        <p:grpSpPr>
          <a:xfrm>
            <a:off x="2828925" y="3228975"/>
            <a:ext cx="1885951" cy="371476"/>
            <a:chOff x="2828925" y="3228975"/>
            <a:chExt cx="1885951" cy="371476"/>
          </a:xfrm>
        </p:grpSpPr>
        <p:sp>
          <p:nvSpPr>
            <p:cNvPr id="1059" name="SMARTInkShape-5670"/>
            <p:cNvSpPr/>
            <p:nvPr/>
          </p:nvSpPr>
          <p:spPr>
            <a:xfrm>
              <a:off x="3629025" y="3506524"/>
              <a:ext cx="85726" cy="8202"/>
            </a:xfrm>
            <a:custGeom>
              <a:avLst/>
              <a:gdLst/>
              <a:ahLst/>
              <a:cxnLst/>
              <a:rect l="0" t="0" r="0" b="0"/>
              <a:pathLst>
                <a:path w="85726" h="8202">
                  <a:moveTo>
                    <a:pt x="0" y="8201"/>
                  </a:moveTo>
                  <a:lnTo>
                    <a:pt x="0" y="3145"/>
                  </a:lnTo>
                  <a:lnTo>
                    <a:pt x="1058" y="1655"/>
                  </a:lnTo>
                  <a:lnTo>
                    <a:pt x="2822" y="662"/>
                  </a:lnTo>
                  <a:lnTo>
                    <a:pt x="5057" y="0"/>
                  </a:lnTo>
                  <a:lnTo>
                    <a:pt x="7605" y="617"/>
                  </a:lnTo>
                  <a:lnTo>
                    <a:pt x="17305" y="5483"/>
                  </a:lnTo>
                  <a:lnTo>
                    <a:pt x="63680" y="8095"/>
                  </a:lnTo>
                  <a:lnTo>
                    <a:pt x="85725" y="82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0" name="SMARTInkShape-5671"/>
            <p:cNvSpPr/>
            <p:nvPr/>
          </p:nvSpPr>
          <p:spPr>
            <a:xfrm>
              <a:off x="3280637" y="3467100"/>
              <a:ext cx="72164" cy="1"/>
            </a:xfrm>
            <a:custGeom>
              <a:avLst/>
              <a:gdLst/>
              <a:ahLst/>
              <a:cxnLst/>
              <a:rect l="0" t="0" r="0" b="0"/>
              <a:pathLst>
                <a:path w="72164" h="1">
                  <a:moveTo>
                    <a:pt x="5488" y="0"/>
                  </a:moveTo>
                  <a:lnTo>
                    <a:pt x="0" y="0"/>
                  </a:lnTo>
                  <a:lnTo>
                    <a:pt x="45132" y="0"/>
                  </a:lnTo>
                  <a:lnTo>
                    <a:pt x="72163"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1" name="SMARTInkShape-5672"/>
            <p:cNvSpPr/>
            <p:nvPr/>
          </p:nvSpPr>
          <p:spPr>
            <a:xfrm>
              <a:off x="4505325" y="3600450"/>
              <a:ext cx="9526" cy="1"/>
            </a:xfrm>
            <a:custGeom>
              <a:avLst/>
              <a:gdLst/>
              <a:ahLst/>
              <a:cxnLst/>
              <a:rect l="0" t="0" r="0" b="0"/>
              <a:pathLst>
                <a:path w="9526" h="1">
                  <a:moveTo>
                    <a:pt x="9525" y="0"/>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2" name="SMARTInkShape-5673"/>
            <p:cNvSpPr/>
            <p:nvPr/>
          </p:nvSpPr>
          <p:spPr>
            <a:xfrm>
              <a:off x="4680813" y="3590925"/>
              <a:ext cx="34063" cy="9526"/>
            </a:xfrm>
            <a:custGeom>
              <a:avLst/>
              <a:gdLst/>
              <a:ahLst/>
              <a:cxnLst/>
              <a:rect l="0" t="0" r="0" b="0"/>
              <a:pathLst>
                <a:path w="34063" h="9526">
                  <a:moveTo>
                    <a:pt x="5487" y="9525"/>
                  </a:moveTo>
                  <a:lnTo>
                    <a:pt x="431" y="9525"/>
                  </a:lnTo>
                  <a:lnTo>
                    <a:pt x="0" y="8467"/>
                  </a:lnTo>
                  <a:lnTo>
                    <a:pt x="2343" y="4469"/>
                  </a:lnTo>
                  <a:lnTo>
                    <a:pt x="34062"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3" name="SMARTInkShape-5674"/>
            <p:cNvSpPr/>
            <p:nvPr/>
          </p:nvSpPr>
          <p:spPr>
            <a:xfrm>
              <a:off x="2828925" y="3400425"/>
              <a:ext cx="104776" cy="9526"/>
            </a:xfrm>
            <a:custGeom>
              <a:avLst/>
              <a:gdLst/>
              <a:ahLst/>
              <a:cxnLst/>
              <a:rect l="0" t="0" r="0" b="0"/>
              <a:pathLst>
                <a:path w="104776" h="9526">
                  <a:moveTo>
                    <a:pt x="0" y="9525"/>
                  </a:moveTo>
                  <a:lnTo>
                    <a:pt x="18314" y="9525"/>
                  </a:lnTo>
                  <a:lnTo>
                    <a:pt x="26837" y="6703"/>
                  </a:lnTo>
                  <a:lnTo>
                    <a:pt x="30591" y="4469"/>
                  </a:lnTo>
                  <a:lnTo>
                    <a:pt x="65372" y="589"/>
                  </a:lnTo>
                  <a:lnTo>
                    <a:pt x="1047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4" name="SMARTInkShape-5675"/>
            <p:cNvSpPr/>
            <p:nvPr/>
          </p:nvSpPr>
          <p:spPr>
            <a:xfrm>
              <a:off x="2838450" y="3404463"/>
              <a:ext cx="38101" cy="110263"/>
            </a:xfrm>
            <a:custGeom>
              <a:avLst/>
              <a:gdLst/>
              <a:ahLst/>
              <a:cxnLst/>
              <a:rect l="0" t="0" r="0" b="0"/>
              <a:pathLst>
                <a:path w="38101" h="110263">
                  <a:moveTo>
                    <a:pt x="38100" y="5487"/>
                  </a:moveTo>
                  <a:lnTo>
                    <a:pt x="38100" y="0"/>
                  </a:lnTo>
                  <a:lnTo>
                    <a:pt x="38100" y="4555"/>
                  </a:lnTo>
                  <a:lnTo>
                    <a:pt x="22931" y="15324"/>
                  </a:lnTo>
                  <a:lnTo>
                    <a:pt x="18462" y="21570"/>
                  </a:lnTo>
                  <a:lnTo>
                    <a:pt x="11290" y="48763"/>
                  </a:lnTo>
                  <a:lnTo>
                    <a:pt x="6858" y="82141"/>
                  </a:lnTo>
                  <a:lnTo>
                    <a:pt x="0" y="11026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SMARTInkShape-5676"/>
            <p:cNvSpPr/>
            <p:nvPr/>
          </p:nvSpPr>
          <p:spPr>
            <a:xfrm>
              <a:off x="2953885" y="3409950"/>
              <a:ext cx="103641" cy="90762"/>
            </a:xfrm>
            <a:custGeom>
              <a:avLst/>
              <a:gdLst/>
              <a:ahLst/>
              <a:cxnLst/>
              <a:rect l="0" t="0" r="0" b="0"/>
              <a:pathLst>
                <a:path w="103641" h="90762">
                  <a:moveTo>
                    <a:pt x="94115" y="0"/>
                  </a:moveTo>
                  <a:lnTo>
                    <a:pt x="71449" y="0"/>
                  </a:lnTo>
                  <a:lnTo>
                    <a:pt x="26373" y="15209"/>
                  </a:lnTo>
                  <a:lnTo>
                    <a:pt x="11796" y="26515"/>
                  </a:lnTo>
                  <a:lnTo>
                    <a:pt x="4612" y="35773"/>
                  </a:lnTo>
                  <a:lnTo>
                    <a:pt x="568" y="46936"/>
                  </a:lnTo>
                  <a:lnTo>
                    <a:pt x="0" y="50340"/>
                  </a:lnTo>
                  <a:lnTo>
                    <a:pt x="4258" y="65245"/>
                  </a:lnTo>
                  <a:lnTo>
                    <a:pt x="12198" y="74154"/>
                  </a:lnTo>
                  <a:lnTo>
                    <a:pt x="22783" y="80582"/>
                  </a:lnTo>
                  <a:lnTo>
                    <a:pt x="60397" y="90761"/>
                  </a:lnTo>
                  <a:lnTo>
                    <a:pt x="103640" y="85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6" name="SMARTInkShape-5677"/>
            <p:cNvSpPr/>
            <p:nvPr/>
          </p:nvSpPr>
          <p:spPr>
            <a:xfrm>
              <a:off x="3190875" y="3228975"/>
              <a:ext cx="17727" cy="85726"/>
            </a:xfrm>
            <a:custGeom>
              <a:avLst/>
              <a:gdLst/>
              <a:ahLst/>
              <a:cxnLst/>
              <a:rect l="0" t="0" r="0" b="0"/>
              <a:pathLst>
                <a:path w="17727" h="85726">
                  <a:moveTo>
                    <a:pt x="9525" y="0"/>
                  </a:moveTo>
                  <a:lnTo>
                    <a:pt x="14582" y="5056"/>
                  </a:lnTo>
                  <a:lnTo>
                    <a:pt x="17064" y="10361"/>
                  </a:lnTo>
                  <a:lnTo>
                    <a:pt x="17726" y="13257"/>
                  </a:lnTo>
                  <a:lnTo>
                    <a:pt x="0" y="85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7" name="SMARTInkShape-5678"/>
            <p:cNvSpPr/>
            <p:nvPr/>
          </p:nvSpPr>
          <p:spPr>
            <a:xfrm>
              <a:off x="3985487" y="3533775"/>
              <a:ext cx="72164" cy="9526"/>
            </a:xfrm>
            <a:custGeom>
              <a:avLst/>
              <a:gdLst/>
              <a:ahLst/>
              <a:cxnLst/>
              <a:rect l="0" t="0" r="0" b="0"/>
              <a:pathLst>
                <a:path w="72164" h="9526">
                  <a:moveTo>
                    <a:pt x="5488" y="0"/>
                  </a:moveTo>
                  <a:lnTo>
                    <a:pt x="0" y="0"/>
                  </a:lnTo>
                  <a:lnTo>
                    <a:pt x="38548" y="1058"/>
                  </a:lnTo>
                  <a:lnTo>
                    <a:pt x="72163"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8" name="SMARTInkShape-5679"/>
            <p:cNvSpPr/>
            <p:nvPr/>
          </p:nvSpPr>
          <p:spPr>
            <a:xfrm>
              <a:off x="4286250" y="3571875"/>
              <a:ext cx="57151" cy="1"/>
            </a:xfrm>
            <a:custGeom>
              <a:avLst/>
              <a:gdLst/>
              <a:ahLst/>
              <a:cxnLst/>
              <a:rect l="0" t="0" r="0" b="0"/>
              <a:pathLst>
                <a:path w="57151" h="1">
                  <a:moveTo>
                    <a:pt x="0" y="0"/>
                  </a:move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75" name="SMARTInkShape-Group727"/>
          <p:cNvGrpSpPr/>
          <p:nvPr/>
        </p:nvGrpSpPr>
        <p:grpSpPr>
          <a:xfrm>
            <a:off x="2533650" y="3686783"/>
            <a:ext cx="495301" cy="188204"/>
            <a:chOff x="2533650" y="3686783"/>
            <a:chExt cx="495301" cy="188204"/>
          </a:xfrm>
        </p:grpSpPr>
        <p:sp>
          <p:nvSpPr>
            <p:cNvPr id="1070" name="SMARTInkShape-5680"/>
            <p:cNvSpPr/>
            <p:nvPr/>
          </p:nvSpPr>
          <p:spPr>
            <a:xfrm>
              <a:off x="2571750" y="3752850"/>
              <a:ext cx="76201" cy="9526"/>
            </a:xfrm>
            <a:custGeom>
              <a:avLst/>
              <a:gdLst/>
              <a:ahLst/>
              <a:cxnLst/>
              <a:rect l="0" t="0" r="0" b="0"/>
              <a:pathLst>
                <a:path w="76201" h="9526">
                  <a:moveTo>
                    <a:pt x="0" y="9525"/>
                  </a:moveTo>
                  <a:lnTo>
                    <a:pt x="5057" y="9525"/>
                  </a:lnTo>
                  <a:lnTo>
                    <a:pt x="42815" y="883"/>
                  </a:ln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1" name="SMARTInkShape-5681"/>
            <p:cNvSpPr/>
            <p:nvPr/>
          </p:nvSpPr>
          <p:spPr>
            <a:xfrm>
              <a:off x="2891640" y="3733800"/>
              <a:ext cx="137311" cy="113014"/>
            </a:xfrm>
            <a:custGeom>
              <a:avLst/>
              <a:gdLst/>
              <a:ahLst/>
              <a:cxnLst/>
              <a:rect l="0" t="0" r="0" b="0"/>
              <a:pathLst>
                <a:path w="137311" h="113014">
                  <a:moveTo>
                    <a:pt x="80160" y="0"/>
                  </a:moveTo>
                  <a:lnTo>
                    <a:pt x="65695" y="0"/>
                  </a:lnTo>
                  <a:lnTo>
                    <a:pt x="52355" y="5056"/>
                  </a:lnTo>
                  <a:lnTo>
                    <a:pt x="16449" y="35647"/>
                  </a:lnTo>
                  <a:lnTo>
                    <a:pt x="9510" y="47946"/>
                  </a:lnTo>
                  <a:lnTo>
                    <a:pt x="0" y="73088"/>
                  </a:lnTo>
                  <a:lnTo>
                    <a:pt x="262" y="78359"/>
                  </a:lnTo>
                  <a:lnTo>
                    <a:pt x="2553" y="82931"/>
                  </a:lnTo>
                  <a:lnTo>
                    <a:pt x="16382" y="97873"/>
                  </a:lnTo>
                  <a:lnTo>
                    <a:pt x="36216" y="107786"/>
                  </a:lnTo>
                  <a:lnTo>
                    <a:pt x="76850" y="113013"/>
                  </a:lnTo>
                  <a:lnTo>
                    <a:pt x="101522" y="112861"/>
                  </a:lnTo>
                  <a:lnTo>
                    <a:pt x="137310"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2" name="SMARTInkShape-5682"/>
            <p:cNvSpPr/>
            <p:nvPr/>
          </p:nvSpPr>
          <p:spPr>
            <a:xfrm>
              <a:off x="2800350" y="3724275"/>
              <a:ext cx="9134" cy="114301"/>
            </a:xfrm>
            <a:custGeom>
              <a:avLst/>
              <a:gdLst/>
              <a:ahLst/>
              <a:cxnLst/>
              <a:rect l="0" t="0" r="0" b="0"/>
              <a:pathLst>
                <a:path w="9134" h="114301">
                  <a:moveTo>
                    <a:pt x="0" y="0"/>
                  </a:moveTo>
                  <a:lnTo>
                    <a:pt x="0" y="13257"/>
                  </a:lnTo>
                  <a:lnTo>
                    <a:pt x="9133" y="58623"/>
                  </a:lnTo>
                  <a:lnTo>
                    <a:pt x="8389" y="85781"/>
                  </a:lnTo>
                  <a:lnTo>
                    <a:pt x="0"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3" name="SMARTInkShape-5683"/>
            <p:cNvSpPr/>
            <p:nvPr/>
          </p:nvSpPr>
          <p:spPr>
            <a:xfrm>
              <a:off x="2533650" y="3686783"/>
              <a:ext cx="95251" cy="188204"/>
            </a:xfrm>
            <a:custGeom>
              <a:avLst/>
              <a:gdLst/>
              <a:ahLst/>
              <a:cxnLst/>
              <a:rect l="0" t="0" r="0" b="0"/>
              <a:pathLst>
                <a:path w="95251" h="188204">
                  <a:moveTo>
                    <a:pt x="0" y="8917"/>
                  </a:moveTo>
                  <a:lnTo>
                    <a:pt x="1058" y="43274"/>
                  </a:lnTo>
                  <a:lnTo>
                    <a:pt x="7539" y="82379"/>
                  </a:lnTo>
                  <a:lnTo>
                    <a:pt x="9264" y="127560"/>
                  </a:lnTo>
                  <a:lnTo>
                    <a:pt x="9491" y="166357"/>
                  </a:lnTo>
                  <a:lnTo>
                    <a:pt x="8444" y="171027"/>
                  </a:lnTo>
                  <a:lnTo>
                    <a:pt x="6687" y="174141"/>
                  </a:lnTo>
                  <a:lnTo>
                    <a:pt x="4458" y="176216"/>
                  </a:lnTo>
                  <a:lnTo>
                    <a:pt x="1982" y="181344"/>
                  </a:lnTo>
                  <a:lnTo>
                    <a:pt x="391" y="188203"/>
                  </a:lnTo>
                  <a:lnTo>
                    <a:pt x="16" y="150303"/>
                  </a:lnTo>
                  <a:lnTo>
                    <a:pt x="2827" y="113251"/>
                  </a:lnTo>
                  <a:lnTo>
                    <a:pt x="8202" y="72918"/>
                  </a:lnTo>
                  <a:lnTo>
                    <a:pt x="12173" y="37976"/>
                  </a:lnTo>
                  <a:lnTo>
                    <a:pt x="21268" y="9795"/>
                  </a:lnTo>
                  <a:lnTo>
                    <a:pt x="23704" y="6328"/>
                  </a:lnTo>
                  <a:lnTo>
                    <a:pt x="29232" y="2474"/>
                  </a:lnTo>
                  <a:lnTo>
                    <a:pt x="38295" y="305"/>
                  </a:lnTo>
                  <a:lnTo>
                    <a:pt x="41405" y="0"/>
                  </a:lnTo>
                  <a:lnTo>
                    <a:pt x="47683" y="2485"/>
                  </a:lnTo>
                  <a:lnTo>
                    <a:pt x="50838" y="4629"/>
                  </a:lnTo>
                  <a:lnTo>
                    <a:pt x="78515" y="49801"/>
                  </a:lnTo>
                  <a:lnTo>
                    <a:pt x="82521" y="62718"/>
                  </a:lnTo>
                  <a:lnTo>
                    <a:pt x="85303" y="109697"/>
                  </a:lnTo>
                  <a:lnTo>
                    <a:pt x="86596" y="123558"/>
                  </a:lnTo>
                  <a:lnTo>
                    <a:pt x="95250" y="16131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4" name="SMARTInkShape-5684"/>
            <p:cNvSpPr/>
            <p:nvPr/>
          </p:nvSpPr>
          <p:spPr>
            <a:xfrm>
              <a:off x="2733675" y="3724275"/>
              <a:ext cx="114301" cy="5488"/>
            </a:xfrm>
            <a:custGeom>
              <a:avLst/>
              <a:gdLst/>
              <a:ahLst/>
              <a:cxnLst/>
              <a:rect l="0" t="0" r="0" b="0"/>
              <a:pathLst>
                <a:path w="114301" h="5488">
                  <a:moveTo>
                    <a:pt x="0" y="0"/>
                  </a:moveTo>
                  <a:lnTo>
                    <a:pt x="17333" y="0"/>
                  </a:lnTo>
                  <a:lnTo>
                    <a:pt x="41524" y="5487"/>
                  </a:lnTo>
                  <a:lnTo>
                    <a:pt x="87946" y="621"/>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79" name="SMARTInkShape-Group728"/>
          <p:cNvGrpSpPr/>
          <p:nvPr/>
        </p:nvGrpSpPr>
        <p:grpSpPr>
          <a:xfrm>
            <a:off x="4514850" y="3829050"/>
            <a:ext cx="361951" cy="19051"/>
            <a:chOff x="4514850" y="3829050"/>
            <a:chExt cx="361951" cy="19051"/>
          </a:xfrm>
        </p:grpSpPr>
        <p:sp>
          <p:nvSpPr>
            <p:cNvPr id="1076" name="SMARTInkShape-5685"/>
            <p:cNvSpPr/>
            <p:nvPr/>
          </p:nvSpPr>
          <p:spPr>
            <a:xfrm>
              <a:off x="4514850" y="3838575"/>
              <a:ext cx="28576" cy="9526"/>
            </a:xfrm>
            <a:custGeom>
              <a:avLst/>
              <a:gdLst/>
              <a:ahLst/>
              <a:cxnLst/>
              <a:rect l="0" t="0" r="0" b="0"/>
              <a:pathLst>
                <a:path w="28576" h="9526">
                  <a:moveTo>
                    <a:pt x="0" y="0"/>
                  </a:moveTo>
                  <a:lnTo>
                    <a:pt x="28575"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7" name="SMARTInkShape-5686"/>
            <p:cNvSpPr/>
            <p:nvPr/>
          </p:nvSpPr>
          <p:spPr>
            <a:xfrm>
              <a:off x="4867275" y="3829050"/>
              <a:ext cx="9526" cy="1"/>
            </a:xfrm>
            <a:custGeom>
              <a:avLst/>
              <a:gdLst/>
              <a:ahLst/>
              <a:cxnLst/>
              <a:rect l="0" t="0" r="0" b="0"/>
              <a:pathLst>
                <a:path w="9526" h="1">
                  <a:moveTo>
                    <a:pt x="0" y="0"/>
                  </a:moveTo>
                  <a:lnTo>
                    <a:pt x="95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8" name="SMARTInkShape-5687"/>
            <p:cNvSpPr/>
            <p:nvPr/>
          </p:nvSpPr>
          <p:spPr>
            <a:xfrm>
              <a:off x="4705350" y="3848100"/>
              <a:ext cx="19051" cy="1"/>
            </a:xfrm>
            <a:custGeom>
              <a:avLst/>
              <a:gdLst/>
              <a:ahLst/>
              <a:cxnLst/>
              <a:rect l="0" t="0" r="0" b="0"/>
              <a:pathLst>
                <a:path w="19051" h="1">
                  <a:moveTo>
                    <a:pt x="0" y="0"/>
                  </a:moveTo>
                  <a:lnTo>
                    <a:pt x="190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83" name="SMARTInkShape-Group729"/>
          <p:cNvGrpSpPr/>
          <p:nvPr/>
        </p:nvGrpSpPr>
        <p:grpSpPr>
          <a:xfrm>
            <a:off x="3267075" y="3781425"/>
            <a:ext cx="666751" cy="9526"/>
            <a:chOff x="3267075" y="3781425"/>
            <a:chExt cx="666751" cy="9526"/>
          </a:xfrm>
        </p:grpSpPr>
        <p:sp>
          <p:nvSpPr>
            <p:cNvPr id="1080" name="SMARTInkShape-5688"/>
            <p:cNvSpPr/>
            <p:nvPr/>
          </p:nvSpPr>
          <p:spPr>
            <a:xfrm>
              <a:off x="3609975" y="3781425"/>
              <a:ext cx="28576" cy="1"/>
            </a:xfrm>
            <a:custGeom>
              <a:avLst/>
              <a:gdLst/>
              <a:ahLst/>
              <a:cxnLst/>
              <a:rect l="0" t="0" r="0" b="0"/>
              <a:pathLst>
                <a:path w="28576" h="1">
                  <a:moveTo>
                    <a:pt x="0" y="0"/>
                  </a:moveTo>
                  <a:lnTo>
                    <a:pt x="285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1" name="SMARTInkShape-5689"/>
            <p:cNvSpPr/>
            <p:nvPr/>
          </p:nvSpPr>
          <p:spPr>
            <a:xfrm>
              <a:off x="3267075" y="3781425"/>
              <a:ext cx="57151" cy="1"/>
            </a:xfrm>
            <a:custGeom>
              <a:avLst/>
              <a:gdLst/>
              <a:ahLst/>
              <a:cxnLst/>
              <a:rect l="0" t="0" r="0" b="0"/>
              <a:pathLst>
                <a:path w="57151" h="1">
                  <a:moveTo>
                    <a:pt x="0" y="0"/>
                  </a:move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2" name="SMARTInkShape-5690"/>
            <p:cNvSpPr/>
            <p:nvPr/>
          </p:nvSpPr>
          <p:spPr>
            <a:xfrm>
              <a:off x="3857625" y="3781425"/>
              <a:ext cx="76201" cy="9526"/>
            </a:xfrm>
            <a:custGeom>
              <a:avLst/>
              <a:gdLst/>
              <a:ahLst/>
              <a:cxnLst/>
              <a:rect l="0" t="0" r="0" b="0"/>
              <a:pathLst>
                <a:path w="76201" h="9526">
                  <a:moveTo>
                    <a:pt x="0" y="9525"/>
                  </a:moveTo>
                  <a:lnTo>
                    <a:pt x="27006" y="8467"/>
                  </a:ln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86" name="SMARTInkShape-Group730"/>
          <p:cNvGrpSpPr/>
          <p:nvPr/>
        </p:nvGrpSpPr>
        <p:grpSpPr>
          <a:xfrm>
            <a:off x="6600825" y="2886075"/>
            <a:ext cx="85714" cy="19051"/>
            <a:chOff x="6600825" y="2886075"/>
            <a:chExt cx="85714" cy="19051"/>
          </a:xfrm>
        </p:grpSpPr>
        <p:sp>
          <p:nvSpPr>
            <p:cNvPr id="1084" name="SMARTInkShape-5691"/>
            <p:cNvSpPr/>
            <p:nvPr/>
          </p:nvSpPr>
          <p:spPr>
            <a:xfrm>
              <a:off x="6600825" y="2895600"/>
              <a:ext cx="9526" cy="9526"/>
            </a:xfrm>
            <a:custGeom>
              <a:avLst/>
              <a:gdLst/>
              <a:ahLst/>
              <a:cxnLst/>
              <a:rect l="0" t="0" r="0" b="0"/>
              <a:pathLst>
                <a:path w="9526" h="9526">
                  <a:moveTo>
                    <a:pt x="0" y="0"/>
                  </a:moveTo>
                  <a:lnTo>
                    <a:pt x="9525"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5" name="SMARTInkShape-5692"/>
            <p:cNvSpPr/>
            <p:nvPr/>
          </p:nvSpPr>
          <p:spPr>
            <a:xfrm>
              <a:off x="6638925" y="2886075"/>
              <a:ext cx="47614" cy="9526"/>
            </a:xfrm>
            <a:custGeom>
              <a:avLst/>
              <a:gdLst/>
              <a:ahLst/>
              <a:cxnLst/>
              <a:rect l="0" t="0" r="0" b="0"/>
              <a:pathLst>
                <a:path w="47614" h="9526">
                  <a:moveTo>
                    <a:pt x="28575" y="9525"/>
                  </a:moveTo>
                  <a:lnTo>
                    <a:pt x="28575" y="4468"/>
                  </a:lnTo>
                  <a:lnTo>
                    <a:pt x="29634" y="2979"/>
                  </a:lnTo>
                  <a:lnTo>
                    <a:pt x="31397" y="1986"/>
                  </a:lnTo>
                  <a:lnTo>
                    <a:pt x="47613" y="1"/>
                  </a:lnTo>
                  <a:lnTo>
                    <a:pt x="42564" y="0"/>
                  </a:lnTo>
                  <a:lnTo>
                    <a:pt x="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00" name="SMARTInkShape-Group731"/>
          <p:cNvGrpSpPr/>
          <p:nvPr/>
        </p:nvGrpSpPr>
        <p:grpSpPr>
          <a:xfrm>
            <a:off x="3457575" y="2714625"/>
            <a:ext cx="3467101" cy="876301"/>
            <a:chOff x="3457575" y="2714625"/>
            <a:chExt cx="3467101" cy="876301"/>
          </a:xfrm>
        </p:grpSpPr>
        <p:sp>
          <p:nvSpPr>
            <p:cNvPr id="1087" name="SMARTInkShape-5693"/>
            <p:cNvSpPr/>
            <p:nvPr/>
          </p:nvSpPr>
          <p:spPr>
            <a:xfrm>
              <a:off x="3457575" y="3248025"/>
              <a:ext cx="85726" cy="66676"/>
            </a:xfrm>
            <a:custGeom>
              <a:avLst/>
              <a:gdLst/>
              <a:ahLst/>
              <a:cxnLst/>
              <a:rect l="0" t="0" r="0" b="0"/>
              <a:pathLst>
                <a:path w="85726" h="66676">
                  <a:moveTo>
                    <a:pt x="0" y="0"/>
                  </a:moveTo>
                  <a:lnTo>
                    <a:pt x="0" y="8201"/>
                  </a:lnTo>
                  <a:lnTo>
                    <a:pt x="8201" y="17610"/>
                  </a:lnTo>
                  <a:lnTo>
                    <a:pt x="54271" y="41403"/>
                  </a:lnTo>
                  <a:lnTo>
                    <a:pt x="61162" y="47682"/>
                  </a:lnTo>
                  <a:lnTo>
                    <a:pt x="63000" y="50838"/>
                  </a:lnTo>
                  <a:lnTo>
                    <a:pt x="85725" y="666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8" name="SMARTInkShape-5694"/>
            <p:cNvSpPr/>
            <p:nvPr/>
          </p:nvSpPr>
          <p:spPr>
            <a:xfrm>
              <a:off x="6353175" y="2859473"/>
              <a:ext cx="133351" cy="178896"/>
            </a:xfrm>
            <a:custGeom>
              <a:avLst/>
              <a:gdLst/>
              <a:ahLst/>
              <a:cxnLst/>
              <a:rect l="0" t="0" r="0" b="0"/>
              <a:pathLst>
                <a:path w="133351" h="178896">
                  <a:moveTo>
                    <a:pt x="0" y="45652"/>
                  </a:moveTo>
                  <a:lnTo>
                    <a:pt x="0" y="90306"/>
                  </a:lnTo>
                  <a:lnTo>
                    <a:pt x="1059" y="108890"/>
                  </a:lnTo>
                  <a:lnTo>
                    <a:pt x="8642" y="151018"/>
                  </a:lnTo>
                  <a:lnTo>
                    <a:pt x="9515" y="178642"/>
                  </a:lnTo>
                  <a:lnTo>
                    <a:pt x="14578" y="178895"/>
                  </a:lnTo>
                  <a:lnTo>
                    <a:pt x="16070" y="175756"/>
                  </a:lnTo>
                  <a:lnTo>
                    <a:pt x="18658" y="134164"/>
                  </a:lnTo>
                  <a:lnTo>
                    <a:pt x="25519" y="88340"/>
                  </a:lnTo>
                  <a:lnTo>
                    <a:pt x="28173" y="44793"/>
                  </a:lnTo>
                  <a:lnTo>
                    <a:pt x="28456" y="26935"/>
                  </a:lnTo>
                  <a:lnTo>
                    <a:pt x="31345" y="18636"/>
                  </a:lnTo>
                  <a:lnTo>
                    <a:pt x="41822" y="4685"/>
                  </a:lnTo>
                  <a:lnTo>
                    <a:pt x="47868" y="986"/>
                  </a:lnTo>
                  <a:lnTo>
                    <a:pt x="50963" y="0"/>
                  </a:lnTo>
                  <a:lnTo>
                    <a:pt x="54084" y="400"/>
                  </a:lnTo>
                  <a:lnTo>
                    <a:pt x="60373" y="3668"/>
                  </a:lnTo>
                  <a:lnTo>
                    <a:pt x="69864" y="11458"/>
                  </a:lnTo>
                  <a:lnTo>
                    <a:pt x="92077" y="58942"/>
                  </a:lnTo>
                  <a:lnTo>
                    <a:pt x="107950" y="103298"/>
                  </a:lnTo>
                  <a:lnTo>
                    <a:pt x="121944" y="146738"/>
                  </a:lnTo>
                  <a:lnTo>
                    <a:pt x="133350" y="16947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9" name="SMARTInkShape-5695"/>
            <p:cNvSpPr/>
            <p:nvPr/>
          </p:nvSpPr>
          <p:spPr>
            <a:xfrm>
              <a:off x="6419850" y="2895600"/>
              <a:ext cx="161926" cy="9526"/>
            </a:xfrm>
            <a:custGeom>
              <a:avLst/>
              <a:gdLst/>
              <a:ahLst/>
              <a:cxnLst/>
              <a:rect l="0" t="0" r="0" b="0"/>
              <a:pathLst>
                <a:path w="161926" h="9526">
                  <a:moveTo>
                    <a:pt x="0" y="9525"/>
                  </a:moveTo>
                  <a:lnTo>
                    <a:pt x="40704" y="9525"/>
                  </a:lnTo>
                  <a:lnTo>
                    <a:pt x="81352" y="6703"/>
                  </a:lnTo>
                  <a:lnTo>
                    <a:pt x="1619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0" name="SMARTInkShape-5696"/>
            <p:cNvSpPr/>
            <p:nvPr/>
          </p:nvSpPr>
          <p:spPr>
            <a:xfrm>
              <a:off x="6562725" y="2867025"/>
              <a:ext cx="38101" cy="123826"/>
            </a:xfrm>
            <a:custGeom>
              <a:avLst/>
              <a:gdLst/>
              <a:ahLst/>
              <a:cxnLst/>
              <a:rect l="0" t="0" r="0" b="0"/>
              <a:pathLst>
                <a:path w="38101" h="123826">
                  <a:moveTo>
                    <a:pt x="0" y="0"/>
                  </a:moveTo>
                  <a:lnTo>
                    <a:pt x="5057" y="5057"/>
                  </a:lnTo>
                  <a:lnTo>
                    <a:pt x="7539" y="10361"/>
                  </a:lnTo>
                  <a:lnTo>
                    <a:pt x="22667" y="53258"/>
                  </a:lnTo>
                  <a:lnTo>
                    <a:pt x="36257" y="95156"/>
                  </a:lnTo>
                  <a:lnTo>
                    <a:pt x="38100" y="1238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1" name="SMARTInkShape-5697"/>
            <p:cNvSpPr/>
            <p:nvPr/>
          </p:nvSpPr>
          <p:spPr>
            <a:xfrm>
              <a:off x="6711237" y="2886075"/>
              <a:ext cx="108664" cy="122179"/>
            </a:xfrm>
            <a:custGeom>
              <a:avLst/>
              <a:gdLst/>
              <a:ahLst/>
              <a:cxnLst/>
              <a:rect l="0" t="0" r="0" b="0"/>
              <a:pathLst>
                <a:path w="108664" h="122179">
                  <a:moveTo>
                    <a:pt x="89613" y="0"/>
                  </a:moveTo>
                  <a:lnTo>
                    <a:pt x="84557" y="0"/>
                  </a:lnTo>
                  <a:lnTo>
                    <a:pt x="71299" y="5057"/>
                  </a:lnTo>
                  <a:lnTo>
                    <a:pt x="54403" y="17305"/>
                  </a:lnTo>
                  <a:lnTo>
                    <a:pt x="16033" y="62136"/>
                  </a:lnTo>
                  <a:lnTo>
                    <a:pt x="1231" y="83535"/>
                  </a:lnTo>
                  <a:lnTo>
                    <a:pt x="0" y="89557"/>
                  </a:lnTo>
                  <a:lnTo>
                    <a:pt x="3167" y="110623"/>
                  </a:lnTo>
                  <a:lnTo>
                    <a:pt x="23900" y="118267"/>
                  </a:lnTo>
                  <a:lnTo>
                    <a:pt x="56855" y="122178"/>
                  </a:lnTo>
                  <a:lnTo>
                    <a:pt x="108663" y="1143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2" name="SMARTInkShape-5698"/>
            <p:cNvSpPr/>
            <p:nvPr/>
          </p:nvSpPr>
          <p:spPr>
            <a:xfrm>
              <a:off x="6915150" y="2714625"/>
              <a:ext cx="9526" cy="66676"/>
            </a:xfrm>
            <a:custGeom>
              <a:avLst/>
              <a:gdLst/>
              <a:ahLst/>
              <a:cxnLst/>
              <a:rect l="0" t="0" r="0" b="0"/>
              <a:pathLst>
                <a:path w="9526" h="66676">
                  <a:moveTo>
                    <a:pt x="9525" y="0"/>
                  </a:moveTo>
                  <a:lnTo>
                    <a:pt x="8467" y="18363"/>
                  </a:lnTo>
                  <a:lnTo>
                    <a:pt x="0" y="666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SMARTInkShape-5699"/>
            <p:cNvSpPr/>
            <p:nvPr/>
          </p:nvSpPr>
          <p:spPr>
            <a:xfrm>
              <a:off x="5657850" y="3286125"/>
              <a:ext cx="85726" cy="57151"/>
            </a:xfrm>
            <a:custGeom>
              <a:avLst/>
              <a:gdLst/>
              <a:ahLst/>
              <a:cxnLst/>
              <a:rect l="0" t="0" r="0" b="0"/>
              <a:pathLst>
                <a:path w="85726" h="57151">
                  <a:moveTo>
                    <a:pt x="0" y="57150"/>
                  </a:moveTo>
                  <a:lnTo>
                    <a:pt x="0" y="52094"/>
                  </a:lnTo>
                  <a:lnTo>
                    <a:pt x="1059" y="50604"/>
                  </a:lnTo>
                  <a:lnTo>
                    <a:pt x="2822" y="49611"/>
                  </a:lnTo>
                  <a:lnTo>
                    <a:pt x="5057" y="48949"/>
                  </a:lnTo>
                  <a:lnTo>
                    <a:pt x="26837" y="32722"/>
                  </a:lnTo>
                  <a:lnTo>
                    <a:pt x="34153" y="29359"/>
                  </a:lnTo>
                  <a:lnTo>
                    <a:pt x="44221" y="22575"/>
                  </a:lnTo>
                  <a:lnTo>
                    <a:pt x="53907" y="19036"/>
                  </a:lnTo>
                  <a:lnTo>
                    <a:pt x="63480" y="12814"/>
                  </a:lnTo>
                  <a:lnTo>
                    <a:pt x="73020" y="9441"/>
                  </a:lnTo>
                  <a:lnTo>
                    <a:pt x="857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4" name="SMARTInkShape-5700"/>
            <p:cNvSpPr/>
            <p:nvPr/>
          </p:nvSpPr>
          <p:spPr>
            <a:xfrm>
              <a:off x="3800475" y="3381375"/>
              <a:ext cx="57151" cy="57151"/>
            </a:xfrm>
            <a:custGeom>
              <a:avLst/>
              <a:gdLst/>
              <a:ahLst/>
              <a:cxnLst/>
              <a:rect l="0" t="0" r="0" b="0"/>
              <a:pathLst>
                <a:path w="57151" h="57151">
                  <a:moveTo>
                    <a:pt x="0" y="0"/>
                  </a:moveTo>
                  <a:lnTo>
                    <a:pt x="0" y="5056"/>
                  </a:lnTo>
                  <a:lnTo>
                    <a:pt x="5645" y="10361"/>
                  </a:lnTo>
                  <a:lnTo>
                    <a:pt x="44780" y="31799"/>
                  </a:lnTo>
                  <a:lnTo>
                    <a:pt x="45729" y="34958"/>
                  </a:lnTo>
                  <a:lnTo>
                    <a:pt x="43186" y="38122"/>
                  </a:lnTo>
                  <a:lnTo>
                    <a:pt x="38315" y="41289"/>
                  </a:lnTo>
                  <a:lnTo>
                    <a:pt x="37185" y="43401"/>
                  </a:lnTo>
                  <a:lnTo>
                    <a:pt x="57150" y="571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5" name="SMARTInkShape-5701"/>
            <p:cNvSpPr/>
            <p:nvPr/>
          </p:nvSpPr>
          <p:spPr>
            <a:xfrm>
              <a:off x="4229100" y="3533775"/>
              <a:ext cx="95251" cy="19051"/>
            </a:xfrm>
            <a:custGeom>
              <a:avLst/>
              <a:gdLst/>
              <a:ahLst/>
              <a:cxnLst/>
              <a:rect l="0" t="0" r="0" b="0"/>
              <a:pathLst>
                <a:path w="95251" h="19051">
                  <a:moveTo>
                    <a:pt x="0" y="0"/>
                  </a:moveTo>
                  <a:lnTo>
                    <a:pt x="0" y="5056"/>
                  </a:lnTo>
                  <a:lnTo>
                    <a:pt x="8467" y="10361"/>
                  </a:lnTo>
                  <a:lnTo>
                    <a:pt x="22813" y="15188"/>
                  </a:lnTo>
                  <a:lnTo>
                    <a:pt x="63438" y="18711"/>
                  </a:lnTo>
                  <a:lnTo>
                    <a:pt x="95250"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6" name="SMARTInkShape-5702"/>
            <p:cNvSpPr/>
            <p:nvPr/>
          </p:nvSpPr>
          <p:spPr>
            <a:xfrm>
              <a:off x="4629150" y="3571875"/>
              <a:ext cx="123826" cy="19051"/>
            </a:xfrm>
            <a:custGeom>
              <a:avLst/>
              <a:gdLst/>
              <a:ahLst/>
              <a:cxnLst/>
              <a:rect l="0" t="0" r="0" b="0"/>
              <a:pathLst>
                <a:path w="123826" h="19051">
                  <a:moveTo>
                    <a:pt x="0" y="0"/>
                  </a:moveTo>
                  <a:lnTo>
                    <a:pt x="13257" y="0"/>
                  </a:lnTo>
                  <a:lnTo>
                    <a:pt x="60242" y="16475"/>
                  </a:lnTo>
                  <a:lnTo>
                    <a:pt x="123825" y="190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7" name="SMARTInkShape-5703"/>
            <p:cNvSpPr/>
            <p:nvPr/>
          </p:nvSpPr>
          <p:spPr>
            <a:xfrm>
              <a:off x="4991100" y="3571875"/>
              <a:ext cx="123826" cy="9526"/>
            </a:xfrm>
            <a:custGeom>
              <a:avLst/>
              <a:gdLst/>
              <a:ahLst/>
              <a:cxnLst/>
              <a:rect l="0" t="0" r="0" b="0"/>
              <a:pathLst>
                <a:path w="123826" h="9526">
                  <a:moveTo>
                    <a:pt x="0" y="9525"/>
                  </a:moveTo>
                  <a:lnTo>
                    <a:pt x="45057" y="9525"/>
                  </a:lnTo>
                  <a:lnTo>
                    <a:pt x="53567" y="9525"/>
                  </a:lnTo>
                  <a:lnTo>
                    <a:pt x="1238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8" name="SMARTInkShape-5704"/>
            <p:cNvSpPr/>
            <p:nvPr/>
          </p:nvSpPr>
          <p:spPr>
            <a:xfrm>
              <a:off x="5353050" y="3448050"/>
              <a:ext cx="95251" cy="38101"/>
            </a:xfrm>
            <a:custGeom>
              <a:avLst/>
              <a:gdLst/>
              <a:ahLst/>
              <a:cxnLst/>
              <a:rect l="0" t="0" r="0" b="0"/>
              <a:pathLst>
                <a:path w="95251" h="38101">
                  <a:moveTo>
                    <a:pt x="0" y="38100"/>
                  </a:moveTo>
                  <a:lnTo>
                    <a:pt x="5057" y="38100"/>
                  </a:lnTo>
                  <a:lnTo>
                    <a:pt x="10361" y="35278"/>
                  </a:lnTo>
                  <a:lnTo>
                    <a:pt x="16247" y="31554"/>
                  </a:lnTo>
                  <a:lnTo>
                    <a:pt x="59648" y="18952"/>
                  </a:lnTo>
                  <a:lnTo>
                    <a:pt x="75440" y="11700"/>
                  </a:lnTo>
                  <a:lnTo>
                    <a:pt x="82212" y="9434"/>
                  </a:lnTo>
                  <a:lnTo>
                    <a:pt x="952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9" name="SMARTInkShape-5705"/>
            <p:cNvSpPr/>
            <p:nvPr/>
          </p:nvSpPr>
          <p:spPr>
            <a:xfrm>
              <a:off x="5905500" y="3152775"/>
              <a:ext cx="47626" cy="38101"/>
            </a:xfrm>
            <a:custGeom>
              <a:avLst/>
              <a:gdLst/>
              <a:ahLst/>
              <a:cxnLst/>
              <a:rect l="0" t="0" r="0" b="0"/>
              <a:pathLst>
                <a:path w="47626" h="38101">
                  <a:moveTo>
                    <a:pt x="0" y="38100"/>
                  </a:moveTo>
                  <a:lnTo>
                    <a:pt x="5057" y="33043"/>
                  </a:lnTo>
                  <a:lnTo>
                    <a:pt x="7539" y="27739"/>
                  </a:lnTo>
                  <a:lnTo>
                    <a:pt x="8201" y="24843"/>
                  </a:lnTo>
                  <a:lnTo>
                    <a:pt x="10759" y="22912"/>
                  </a:lnTo>
                  <a:lnTo>
                    <a:pt x="476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07" name="SMARTInkShape-Group732"/>
          <p:cNvGrpSpPr/>
          <p:nvPr/>
        </p:nvGrpSpPr>
        <p:grpSpPr>
          <a:xfrm>
            <a:off x="3343275" y="3172190"/>
            <a:ext cx="4105276" cy="694945"/>
            <a:chOff x="3343275" y="3172190"/>
            <a:chExt cx="4105276" cy="694945"/>
          </a:xfrm>
        </p:grpSpPr>
        <p:sp>
          <p:nvSpPr>
            <p:cNvPr id="1101" name="SMARTInkShape-5706"/>
            <p:cNvSpPr/>
            <p:nvPr/>
          </p:nvSpPr>
          <p:spPr>
            <a:xfrm>
              <a:off x="7105650" y="3238500"/>
              <a:ext cx="95251" cy="9526"/>
            </a:xfrm>
            <a:custGeom>
              <a:avLst/>
              <a:gdLst/>
              <a:ahLst/>
              <a:cxnLst/>
              <a:rect l="0" t="0" r="0" b="0"/>
              <a:pathLst>
                <a:path w="95251" h="9526">
                  <a:moveTo>
                    <a:pt x="0" y="9525"/>
                  </a:moveTo>
                  <a:lnTo>
                    <a:pt x="9721" y="8467"/>
                  </a:lnTo>
                  <a:lnTo>
                    <a:pt x="45970" y="883"/>
                  </a:lnTo>
                  <a:lnTo>
                    <a:pt x="952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2" name="SMARTInkShape-5707"/>
            <p:cNvSpPr/>
            <p:nvPr/>
          </p:nvSpPr>
          <p:spPr>
            <a:xfrm>
              <a:off x="6915150" y="3286125"/>
              <a:ext cx="66676" cy="9526"/>
            </a:xfrm>
            <a:custGeom>
              <a:avLst/>
              <a:gdLst/>
              <a:ahLst/>
              <a:cxnLst/>
              <a:rect l="0" t="0" r="0" b="0"/>
              <a:pathLst>
                <a:path w="66676" h="9526">
                  <a:moveTo>
                    <a:pt x="0" y="9525"/>
                  </a:moveTo>
                  <a:lnTo>
                    <a:pt x="6667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3" name="SMARTInkShape-5708"/>
            <p:cNvSpPr/>
            <p:nvPr/>
          </p:nvSpPr>
          <p:spPr>
            <a:xfrm>
              <a:off x="3343275" y="3209925"/>
              <a:ext cx="3286126" cy="657210"/>
            </a:xfrm>
            <a:custGeom>
              <a:avLst/>
              <a:gdLst/>
              <a:ahLst/>
              <a:cxnLst/>
              <a:rect l="0" t="0" r="0" b="0"/>
              <a:pathLst>
                <a:path w="3286126" h="657210">
                  <a:moveTo>
                    <a:pt x="0" y="295275"/>
                  </a:moveTo>
                  <a:lnTo>
                    <a:pt x="0" y="300331"/>
                  </a:lnTo>
                  <a:lnTo>
                    <a:pt x="5645" y="305636"/>
                  </a:lnTo>
                  <a:lnTo>
                    <a:pt x="13092" y="311522"/>
                  </a:lnTo>
                  <a:lnTo>
                    <a:pt x="19402" y="320785"/>
                  </a:lnTo>
                  <a:lnTo>
                    <a:pt x="63762" y="354280"/>
                  </a:lnTo>
                  <a:lnTo>
                    <a:pt x="107965" y="378806"/>
                  </a:lnTo>
                  <a:lnTo>
                    <a:pt x="152597" y="410998"/>
                  </a:lnTo>
                  <a:lnTo>
                    <a:pt x="191989" y="428146"/>
                  </a:lnTo>
                  <a:lnTo>
                    <a:pt x="236498" y="450324"/>
                  </a:lnTo>
                  <a:lnTo>
                    <a:pt x="280412" y="465994"/>
                  </a:lnTo>
                  <a:lnTo>
                    <a:pt x="325460" y="489050"/>
                  </a:lnTo>
                  <a:lnTo>
                    <a:pt x="369636" y="502538"/>
                  </a:lnTo>
                  <a:lnTo>
                    <a:pt x="410231" y="519582"/>
                  </a:lnTo>
                  <a:lnTo>
                    <a:pt x="456820" y="537687"/>
                  </a:lnTo>
                  <a:lnTo>
                    <a:pt x="492638" y="552003"/>
                  </a:lnTo>
                  <a:lnTo>
                    <a:pt x="533199" y="564077"/>
                  </a:lnTo>
                  <a:lnTo>
                    <a:pt x="573616" y="577638"/>
                  </a:lnTo>
                  <a:lnTo>
                    <a:pt x="617348" y="590508"/>
                  </a:lnTo>
                  <a:lnTo>
                    <a:pt x="659970" y="599873"/>
                  </a:lnTo>
                  <a:lnTo>
                    <a:pt x="707012" y="608607"/>
                  </a:lnTo>
                  <a:lnTo>
                    <a:pt x="753640" y="616059"/>
                  </a:lnTo>
                  <a:lnTo>
                    <a:pt x="796450" y="621342"/>
                  </a:lnTo>
                  <a:lnTo>
                    <a:pt x="840066" y="627206"/>
                  </a:lnTo>
                  <a:lnTo>
                    <a:pt x="883248" y="635999"/>
                  </a:lnTo>
                  <a:lnTo>
                    <a:pt x="915401" y="637530"/>
                  </a:lnTo>
                  <a:lnTo>
                    <a:pt x="956677" y="640806"/>
                  </a:lnTo>
                  <a:lnTo>
                    <a:pt x="994659" y="645657"/>
                  </a:lnTo>
                  <a:lnTo>
                    <a:pt x="1039428" y="647095"/>
                  </a:lnTo>
                  <a:lnTo>
                    <a:pt x="1071568" y="648489"/>
                  </a:lnTo>
                  <a:lnTo>
                    <a:pt x="1107019" y="652637"/>
                  </a:lnTo>
                  <a:lnTo>
                    <a:pt x="1147509" y="655865"/>
                  </a:lnTo>
                  <a:lnTo>
                    <a:pt x="1194783" y="656822"/>
                  </a:lnTo>
                  <a:lnTo>
                    <a:pt x="1230573" y="657046"/>
                  </a:lnTo>
                  <a:lnTo>
                    <a:pt x="1277956" y="657172"/>
                  </a:lnTo>
                  <a:lnTo>
                    <a:pt x="1320571" y="657209"/>
                  </a:lnTo>
                  <a:lnTo>
                    <a:pt x="1355270" y="656160"/>
                  </a:lnTo>
                  <a:lnTo>
                    <a:pt x="1391859" y="652165"/>
                  </a:lnTo>
                  <a:lnTo>
                    <a:pt x="1432989" y="649023"/>
                  </a:lnTo>
                  <a:lnTo>
                    <a:pt x="1470340" y="648092"/>
                  </a:lnTo>
                  <a:lnTo>
                    <a:pt x="1514341" y="641231"/>
                  </a:lnTo>
                  <a:lnTo>
                    <a:pt x="1559878" y="638778"/>
                  </a:lnTo>
                  <a:lnTo>
                    <a:pt x="1599761" y="633238"/>
                  </a:lnTo>
                  <a:lnTo>
                    <a:pt x="1644759" y="623010"/>
                  </a:lnTo>
                  <a:lnTo>
                    <a:pt x="1685319" y="617070"/>
                  </a:lnTo>
                  <a:lnTo>
                    <a:pt x="1723905" y="611075"/>
                  </a:lnTo>
                  <a:lnTo>
                    <a:pt x="1768647" y="608833"/>
                  </a:lnTo>
                  <a:lnTo>
                    <a:pt x="1809157" y="602119"/>
                  </a:lnTo>
                  <a:lnTo>
                    <a:pt x="1852788" y="595423"/>
                  </a:lnTo>
                  <a:lnTo>
                    <a:pt x="1895627" y="590454"/>
                  </a:lnTo>
                  <a:lnTo>
                    <a:pt x="1940936" y="583201"/>
                  </a:lnTo>
                  <a:lnTo>
                    <a:pt x="1985829" y="576398"/>
                  </a:lnTo>
                  <a:lnTo>
                    <a:pt x="2028916" y="564863"/>
                  </a:lnTo>
                  <a:lnTo>
                    <a:pt x="2064718" y="556598"/>
                  </a:lnTo>
                  <a:lnTo>
                    <a:pt x="2102138" y="552621"/>
                  </a:lnTo>
                  <a:lnTo>
                    <a:pt x="2140035" y="545210"/>
                  </a:lnTo>
                  <a:lnTo>
                    <a:pt x="2177017" y="536311"/>
                  </a:lnTo>
                  <a:lnTo>
                    <a:pt x="2221316" y="523823"/>
                  </a:lnTo>
                  <a:lnTo>
                    <a:pt x="2258015" y="514334"/>
                  </a:lnTo>
                  <a:lnTo>
                    <a:pt x="2295700" y="504820"/>
                  </a:lnTo>
                  <a:lnTo>
                    <a:pt x="2341303" y="492124"/>
                  </a:lnTo>
                  <a:lnTo>
                    <a:pt x="2388490" y="479425"/>
                  </a:lnTo>
                  <a:lnTo>
                    <a:pt x="2425964" y="468842"/>
                  </a:lnTo>
                  <a:lnTo>
                    <a:pt x="2463878" y="453829"/>
                  </a:lnTo>
                  <a:lnTo>
                    <a:pt x="2501923" y="442208"/>
                  </a:lnTo>
                  <a:lnTo>
                    <a:pt x="2540007" y="431003"/>
                  </a:lnTo>
                  <a:lnTo>
                    <a:pt x="2577044" y="415806"/>
                  </a:lnTo>
                  <a:lnTo>
                    <a:pt x="2621362" y="397832"/>
                  </a:lnTo>
                  <a:lnTo>
                    <a:pt x="2658064" y="383165"/>
                  </a:lnTo>
                  <a:lnTo>
                    <a:pt x="2703335" y="363671"/>
                  </a:lnTo>
                  <a:lnTo>
                    <a:pt x="2749397" y="340496"/>
                  </a:lnTo>
                  <a:lnTo>
                    <a:pt x="2792990" y="321807"/>
                  </a:lnTo>
                  <a:lnTo>
                    <a:pt x="2836996" y="298047"/>
                  </a:lnTo>
                  <a:lnTo>
                    <a:pt x="2882809" y="279516"/>
                  </a:lnTo>
                  <a:lnTo>
                    <a:pt x="2923530" y="256571"/>
                  </a:lnTo>
                  <a:lnTo>
                    <a:pt x="2962148" y="231656"/>
                  </a:lnTo>
                  <a:lnTo>
                    <a:pt x="3000350" y="212897"/>
                  </a:lnTo>
                  <a:lnTo>
                    <a:pt x="3042941" y="183755"/>
                  </a:lnTo>
                  <a:lnTo>
                    <a:pt x="3086688" y="155170"/>
                  </a:lnTo>
                  <a:lnTo>
                    <a:pt x="3112027" y="140874"/>
                  </a:lnTo>
                  <a:lnTo>
                    <a:pt x="3155365" y="104599"/>
                  </a:lnTo>
                  <a:lnTo>
                    <a:pt x="3195254" y="71944"/>
                  </a:lnTo>
                  <a:lnTo>
                    <a:pt x="3242082" y="33071"/>
                  </a:lnTo>
                  <a:lnTo>
                    <a:pt x="3286125"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4" name="SMARTInkShape-5709"/>
            <p:cNvSpPr/>
            <p:nvPr/>
          </p:nvSpPr>
          <p:spPr>
            <a:xfrm>
              <a:off x="6848514" y="3172190"/>
              <a:ext cx="171412" cy="242367"/>
            </a:xfrm>
            <a:custGeom>
              <a:avLst/>
              <a:gdLst/>
              <a:ahLst/>
              <a:cxnLst/>
              <a:rect l="0" t="0" r="0" b="0"/>
              <a:pathLst>
                <a:path w="171412" h="242367">
                  <a:moveTo>
                    <a:pt x="38061" y="104410"/>
                  </a:moveTo>
                  <a:lnTo>
                    <a:pt x="37003" y="119619"/>
                  </a:lnTo>
                  <a:lnTo>
                    <a:pt x="18763" y="166424"/>
                  </a:lnTo>
                  <a:lnTo>
                    <a:pt x="15671" y="171152"/>
                  </a:lnTo>
                  <a:lnTo>
                    <a:pt x="7478" y="215165"/>
                  </a:lnTo>
                  <a:lnTo>
                    <a:pt x="621" y="238599"/>
                  </a:lnTo>
                  <a:lnTo>
                    <a:pt x="255" y="242366"/>
                  </a:lnTo>
                  <a:lnTo>
                    <a:pt x="0" y="228463"/>
                  </a:lnTo>
                  <a:lnTo>
                    <a:pt x="5029" y="191261"/>
                  </a:lnTo>
                  <a:lnTo>
                    <a:pt x="8166" y="155191"/>
                  </a:lnTo>
                  <a:lnTo>
                    <a:pt x="14152" y="109226"/>
                  </a:lnTo>
                  <a:lnTo>
                    <a:pt x="22628" y="65502"/>
                  </a:lnTo>
                  <a:lnTo>
                    <a:pt x="38120" y="20669"/>
                  </a:lnTo>
                  <a:lnTo>
                    <a:pt x="44437" y="8984"/>
                  </a:lnTo>
                  <a:lnTo>
                    <a:pt x="55233" y="866"/>
                  </a:lnTo>
                  <a:lnTo>
                    <a:pt x="61612" y="0"/>
                  </a:lnTo>
                  <a:lnTo>
                    <a:pt x="64345" y="3053"/>
                  </a:lnTo>
                  <a:lnTo>
                    <a:pt x="84509" y="44496"/>
                  </a:lnTo>
                  <a:lnTo>
                    <a:pt x="106985" y="89804"/>
                  </a:lnTo>
                  <a:lnTo>
                    <a:pt x="130580" y="137038"/>
                  </a:lnTo>
                  <a:lnTo>
                    <a:pt x="171411" y="20918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5" name="SMARTInkShape-5710"/>
            <p:cNvSpPr/>
            <p:nvPr/>
          </p:nvSpPr>
          <p:spPr>
            <a:xfrm>
              <a:off x="7172325" y="3238500"/>
              <a:ext cx="19051" cy="104776"/>
            </a:xfrm>
            <a:custGeom>
              <a:avLst/>
              <a:gdLst/>
              <a:ahLst/>
              <a:cxnLst/>
              <a:rect l="0" t="0" r="0" b="0"/>
              <a:pathLst>
                <a:path w="19051" h="104776">
                  <a:moveTo>
                    <a:pt x="0" y="0"/>
                  </a:moveTo>
                  <a:lnTo>
                    <a:pt x="1059" y="42815"/>
                  </a:lnTo>
                  <a:lnTo>
                    <a:pt x="19050" y="1047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6" name="SMARTInkShape-5711"/>
            <p:cNvSpPr/>
            <p:nvPr/>
          </p:nvSpPr>
          <p:spPr>
            <a:xfrm>
              <a:off x="7307785" y="3238500"/>
              <a:ext cx="140766" cy="131427"/>
            </a:xfrm>
            <a:custGeom>
              <a:avLst/>
              <a:gdLst/>
              <a:ahLst/>
              <a:cxnLst/>
              <a:rect l="0" t="0" r="0" b="0"/>
              <a:pathLst>
                <a:path w="140766" h="131427">
                  <a:moveTo>
                    <a:pt x="102665" y="0"/>
                  </a:moveTo>
                  <a:lnTo>
                    <a:pt x="97609" y="0"/>
                  </a:lnTo>
                  <a:lnTo>
                    <a:pt x="56904" y="31572"/>
                  </a:lnTo>
                  <a:lnTo>
                    <a:pt x="16368" y="75875"/>
                  </a:lnTo>
                  <a:lnTo>
                    <a:pt x="2637" y="97930"/>
                  </a:lnTo>
                  <a:lnTo>
                    <a:pt x="0" y="106319"/>
                  </a:lnTo>
                  <a:lnTo>
                    <a:pt x="1414" y="110037"/>
                  </a:lnTo>
                  <a:lnTo>
                    <a:pt x="8628" y="116992"/>
                  </a:lnTo>
                  <a:lnTo>
                    <a:pt x="29647" y="126857"/>
                  </a:lnTo>
                  <a:lnTo>
                    <a:pt x="55983" y="131426"/>
                  </a:lnTo>
                  <a:lnTo>
                    <a:pt x="94007" y="127724"/>
                  </a:lnTo>
                  <a:lnTo>
                    <a:pt x="140765" y="1238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5" name="SMARTInkShape-Group733"/>
          <p:cNvGrpSpPr/>
          <p:nvPr/>
        </p:nvGrpSpPr>
        <p:grpSpPr>
          <a:xfrm>
            <a:off x="2933700" y="2829433"/>
            <a:ext cx="2114551" cy="913893"/>
            <a:chOff x="2933700" y="2829433"/>
            <a:chExt cx="2114551" cy="913893"/>
          </a:xfrm>
        </p:grpSpPr>
        <p:sp>
          <p:nvSpPr>
            <p:cNvPr id="1108" name="SMARTInkShape-5712"/>
            <p:cNvSpPr/>
            <p:nvPr/>
          </p:nvSpPr>
          <p:spPr>
            <a:xfrm>
              <a:off x="4953000" y="3667125"/>
              <a:ext cx="9526" cy="76201"/>
            </a:xfrm>
            <a:custGeom>
              <a:avLst/>
              <a:gdLst/>
              <a:ahLst/>
              <a:cxnLst/>
              <a:rect l="0" t="0" r="0" b="0"/>
              <a:pathLst>
                <a:path w="9526" h="76201">
                  <a:moveTo>
                    <a:pt x="0" y="76200"/>
                  </a:moveTo>
                  <a:lnTo>
                    <a:pt x="5057" y="71144"/>
                  </a:lnTo>
                  <a:lnTo>
                    <a:pt x="7539" y="65839"/>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9" name="SMARTInkShape-5713"/>
            <p:cNvSpPr/>
            <p:nvPr/>
          </p:nvSpPr>
          <p:spPr>
            <a:xfrm>
              <a:off x="2943225" y="2829433"/>
              <a:ext cx="145166" cy="123318"/>
            </a:xfrm>
            <a:custGeom>
              <a:avLst/>
              <a:gdLst/>
              <a:ahLst/>
              <a:cxnLst/>
              <a:rect l="0" t="0" r="0" b="0"/>
              <a:pathLst>
                <a:path w="145166" h="123318">
                  <a:moveTo>
                    <a:pt x="0" y="18542"/>
                  </a:moveTo>
                  <a:lnTo>
                    <a:pt x="0" y="13485"/>
                  </a:lnTo>
                  <a:lnTo>
                    <a:pt x="2822" y="8181"/>
                  </a:lnTo>
                  <a:lnTo>
                    <a:pt x="5057" y="5285"/>
                  </a:lnTo>
                  <a:lnTo>
                    <a:pt x="13183" y="2067"/>
                  </a:lnTo>
                  <a:lnTo>
                    <a:pt x="40704" y="0"/>
                  </a:lnTo>
                  <a:lnTo>
                    <a:pt x="77560" y="4699"/>
                  </a:lnTo>
                  <a:lnTo>
                    <a:pt x="120096" y="22314"/>
                  </a:lnTo>
                  <a:lnTo>
                    <a:pt x="132045" y="30096"/>
                  </a:lnTo>
                  <a:lnTo>
                    <a:pt x="144723" y="45484"/>
                  </a:lnTo>
                  <a:lnTo>
                    <a:pt x="145165" y="51320"/>
                  </a:lnTo>
                  <a:lnTo>
                    <a:pt x="140012" y="63449"/>
                  </a:lnTo>
                  <a:lnTo>
                    <a:pt x="95250" y="1233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0" name="SMARTInkShape-5714"/>
            <p:cNvSpPr/>
            <p:nvPr/>
          </p:nvSpPr>
          <p:spPr>
            <a:xfrm>
              <a:off x="2933700" y="2867025"/>
              <a:ext cx="9526" cy="257176"/>
            </a:xfrm>
            <a:custGeom>
              <a:avLst/>
              <a:gdLst/>
              <a:ahLst/>
              <a:cxnLst/>
              <a:rect l="0" t="0" r="0" b="0"/>
              <a:pathLst>
                <a:path w="9526" h="257176">
                  <a:moveTo>
                    <a:pt x="0" y="0"/>
                  </a:moveTo>
                  <a:lnTo>
                    <a:pt x="0" y="37560"/>
                  </a:lnTo>
                  <a:lnTo>
                    <a:pt x="0" y="82639"/>
                  </a:lnTo>
                  <a:lnTo>
                    <a:pt x="2822" y="123215"/>
                  </a:lnTo>
                  <a:lnTo>
                    <a:pt x="8642" y="164824"/>
                  </a:lnTo>
                  <a:lnTo>
                    <a:pt x="9351" y="203420"/>
                  </a:lnTo>
                  <a:lnTo>
                    <a:pt x="9525"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1" name="SMARTInkShape-5715"/>
            <p:cNvSpPr/>
            <p:nvPr/>
          </p:nvSpPr>
          <p:spPr>
            <a:xfrm>
              <a:off x="3333750" y="2857893"/>
              <a:ext cx="1714501" cy="47233"/>
            </a:xfrm>
            <a:custGeom>
              <a:avLst/>
              <a:gdLst/>
              <a:ahLst/>
              <a:cxnLst/>
              <a:rect l="0" t="0" r="0" b="0"/>
              <a:pathLst>
                <a:path w="1714501" h="47233">
                  <a:moveTo>
                    <a:pt x="0" y="28182"/>
                  </a:moveTo>
                  <a:lnTo>
                    <a:pt x="40098" y="29240"/>
                  </a:lnTo>
                  <a:lnTo>
                    <a:pt x="80931" y="36383"/>
                  </a:lnTo>
                  <a:lnTo>
                    <a:pt x="116290" y="37315"/>
                  </a:lnTo>
                  <a:lnTo>
                    <a:pt x="160280" y="42647"/>
                  </a:lnTo>
                  <a:lnTo>
                    <a:pt x="206828" y="45874"/>
                  </a:lnTo>
                  <a:lnTo>
                    <a:pt x="244022" y="46829"/>
                  </a:lnTo>
                  <a:lnTo>
                    <a:pt x="290319" y="47113"/>
                  </a:lnTo>
                  <a:lnTo>
                    <a:pt x="325881" y="47179"/>
                  </a:lnTo>
                  <a:lnTo>
                    <a:pt x="373135" y="47216"/>
                  </a:lnTo>
                  <a:lnTo>
                    <a:pt x="415711" y="47227"/>
                  </a:lnTo>
                  <a:lnTo>
                    <a:pt x="450402" y="47230"/>
                  </a:lnTo>
                  <a:lnTo>
                    <a:pt x="486987" y="47231"/>
                  </a:lnTo>
                  <a:lnTo>
                    <a:pt x="528115" y="47232"/>
                  </a:lnTo>
                  <a:lnTo>
                    <a:pt x="575578" y="47232"/>
                  </a:lnTo>
                  <a:lnTo>
                    <a:pt x="614235" y="47232"/>
                  </a:lnTo>
                  <a:lnTo>
                    <a:pt x="651876" y="47232"/>
                  </a:lnTo>
                  <a:lnTo>
                    <a:pt x="691976" y="47232"/>
                  </a:lnTo>
                  <a:lnTo>
                    <a:pt x="729140" y="47232"/>
                  </a:lnTo>
                  <a:lnTo>
                    <a:pt x="770679" y="44410"/>
                  </a:lnTo>
                  <a:lnTo>
                    <a:pt x="809458" y="39031"/>
                  </a:lnTo>
                  <a:lnTo>
                    <a:pt x="843207" y="38099"/>
                  </a:lnTo>
                  <a:lnTo>
                    <a:pt x="876056" y="37881"/>
                  </a:lnTo>
                  <a:lnTo>
                    <a:pt x="914291" y="37785"/>
                  </a:lnTo>
                  <a:lnTo>
                    <a:pt x="952452" y="37741"/>
                  </a:lnTo>
                  <a:lnTo>
                    <a:pt x="999523" y="32661"/>
                  </a:lnTo>
                  <a:lnTo>
                    <a:pt x="1045749" y="29067"/>
                  </a:lnTo>
                  <a:lnTo>
                    <a:pt x="1079965" y="28444"/>
                  </a:lnTo>
                  <a:lnTo>
                    <a:pt x="1115338" y="28299"/>
                  </a:lnTo>
                  <a:lnTo>
                    <a:pt x="1156676" y="28216"/>
                  </a:lnTo>
                  <a:lnTo>
                    <a:pt x="1204202" y="28192"/>
                  </a:lnTo>
                  <a:lnTo>
                    <a:pt x="1240051" y="28186"/>
                  </a:lnTo>
                  <a:lnTo>
                    <a:pt x="1287467" y="25361"/>
                  </a:lnTo>
                  <a:lnTo>
                    <a:pt x="1326876" y="19981"/>
                  </a:lnTo>
                  <a:lnTo>
                    <a:pt x="1365823" y="18919"/>
                  </a:lnTo>
                  <a:lnTo>
                    <a:pt x="1412575" y="17676"/>
                  </a:lnTo>
                  <a:lnTo>
                    <a:pt x="1457236" y="12134"/>
                  </a:lnTo>
                  <a:lnTo>
                    <a:pt x="1501365" y="9725"/>
                  </a:lnTo>
                  <a:lnTo>
                    <a:pt x="1541988" y="9308"/>
                  </a:lnTo>
                  <a:lnTo>
                    <a:pt x="1583527" y="9166"/>
                  </a:lnTo>
                  <a:lnTo>
                    <a:pt x="1626266" y="2593"/>
                  </a:lnTo>
                  <a:lnTo>
                    <a:pt x="1671013" y="0"/>
                  </a:lnTo>
                  <a:lnTo>
                    <a:pt x="1714500" y="91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2" name="SMARTInkShape-5716"/>
            <p:cNvSpPr/>
            <p:nvPr/>
          </p:nvSpPr>
          <p:spPr>
            <a:xfrm>
              <a:off x="4972050" y="29622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3" name="SMARTInkShape-5717"/>
            <p:cNvSpPr/>
            <p:nvPr/>
          </p:nvSpPr>
          <p:spPr>
            <a:xfrm>
              <a:off x="4962525" y="3181350"/>
              <a:ext cx="1" cy="28576"/>
            </a:xfrm>
            <a:custGeom>
              <a:avLst/>
              <a:gdLst/>
              <a:ahLst/>
              <a:cxnLst/>
              <a:rect l="0" t="0" r="0" b="0"/>
              <a:pathLst>
                <a:path w="1" h="28576">
                  <a:moveTo>
                    <a:pt x="0" y="2857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4" name="SMARTInkShape-5718"/>
            <p:cNvSpPr/>
            <p:nvPr/>
          </p:nvSpPr>
          <p:spPr>
            <a:xfrm>
              <a:off x="4953000" y="3419475"/>
              <a:ext cx="28576" cy="28576"/>
            </a:xfrm>
            <a:custGeom>
              <a:avLst/>
              <a:gdLst/>
              <a:ahLst/>
              <a:cxnLst/>
              <a:rect l="0" t="0" r="0" b="0"/>
              <a:pathLst>
                <a:path w="28576" h="28576">
                  <a:moveTo>
                    <a:pt x="0" y="28575"/>
                  </a:moveTo>
                  <a:lnTo>
                    <a:pt x="0" y="15318"/>
                  </a:lnTo>
                  <a:lnTo>
                    <a:pt x="3175" y="12328"/>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27" name="SMARTInkShape-Group734"/>
          <p:cNvGrpSpPr/>
          <p:nvPr/>
        </p:nvGrpSpPr>
        <p:grpSpPr>
          <a:xfrm>
            <a:off x="4911590" y="3905250"/>
            <a:ext cx="427496" cy="2199795"/>
            <a:chOff x="4911590" y="3905250"/>
            <a:chExt cx="427496" cy="2199795"/>
          </a:xfrm>
        </p:grpSpPr>
        <p:sp>
          <p:nvSpPr>
            <p:cNvPr id="1116" name="SMARTInkShape-5719"/>
            <p:cNvSpPr/>
            <p:nvPr/>
          </p:nvSpPr>
          <p:spPr>
            <a:xfrm>
              <a:off x="5229225" y="5796537"/>
              <a:ext cx="109861" cy="89914"/>
            </a:xfrm>
            <a:custGeom>
              <a:avLst/>
              <a:gdLst/>
              <a:ahLst/>
              <a:cxnLst/>
              <a:rect l="0" t="0" r="0" b="0"/>
              <a:pathLst>
                <a:path w="109861" h="89914">
                  <a:moveTo>
                    <a:pt x="47625" y="89913"/>
                  </a:moveTo>
                  <a:lnTo>
                    <a:pt x="31378" y="74725"/>
                  </a:lnTo>
                  <a:lnTo>
                    <a:pt x="22115" y="72007"/>
                  </a:lnTo>
                  <a:lnTo>
                    <a:pt x="11392" y="71013"/>
                  </a:lnTo>
                  <a:lnTo>
                    <a:pt x="15135" y="70907"/>
                  </a:lnTo>
                  <a:lnTo>
                    <a:pt x="20132" y="73705"/>
                  </a:lnTo>
                  <a:lnTo>
                    <a:pt x="22946" y="75933"/>
                  </a:lnTo>
                  <a:lnTo>
                    <a:pt x="31718" y="78408"/>
                  </a:lnTo>
                  <a:lnTo>
                    <a:pt x="54596" y="79997"/>
                  </a:lnTo>
                  <a:lnTo>
                    <a:pt x="73209" y="75215"/>
                  </a:lnTo>
                  <a:lnTo>
                    <a:pt x="87073" y="67097"/>
                  </a:lnTo>
                  <a:lnTo>
                    <a:pt x="97884" y="47875"/>
                  </a:lnTo>
                  <a:lnTo>
                    <a:pt x="106690" y="24392"/>
                  </a:lnTo>
                  <a:lnTo>
                    <a:pt x="109227" y="20832"/>
                  </a:lnTo>
                  <a:lnTo>
                    <a:pt x="109860" y="17401"/>
                  </a:lnTo>
                  <a:lnTo>
                    <a:pt x="109223" y="14055"/>
                  </a:lnTo>
                  <a:lnTo>
                    <a:pt x="106093" y="4289"/>
                  </a:lnTo>
                  <a:lnTo>
                    <a:pt x="105653" y="1080"/>
                  </a:lnTo>
                  <a:lnTo>
                    <a:pt x="104302" y="0"/>
                  </a:lnTo>
                  <a:lnTo>
                    <a:pt x="102343" y="338"/>
                  </a:lnTo>
                  <a:lnTo>
                    <a:pt x="55893" y="27333"/>
                  </a:lnTo>
                  <a:lnTo>
                    <a:pt x="8765" y="71789"/>
                  </a:lnTo>
                  <a:lnTo>
                    <a:pt x="0" y="803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7" name="SMARTInkShape-5720"/>
            <p:cNvSpPr/>
            <p:nvPr/>
          </p:nvSpPr>
          <p:spPr>
            <a:xfrm>
              <a:off x="5286375" y="5829300"/>
              <a:ext cx="47626" cy="142876"/>
            </a:xfrm>
            <a:custGeom>
              <a:avLst/>
              <a:gdLst/>
              <a:ahLst/>
              <a:cxnLst/>
              <a:rect l="0" t="0" r="0" b="0"/>
              <a:pathLst>
                <a:path w="47626" h="142876">
                  <a:moveTo>
                    <a:pt x="0" y="0"/>
                  </a:moveTo>
                  <a:lnTo>
                    <a:pt x="5057" y="45761"/>
                  </a:lnTo>
                  <a:lnTo>
                    <a:pt x="17305" y="78811"/>
                  </a:lnTo>
                  <a:lnTo>
                    <a:pt x="42542" y="124917"/>
                  </a:lnTo>
                  <a:lnTo>
                    <a:pt x="476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8" name="SMARTInkShape-5721"/>
            <p:cNvSpPr/>
            <p:nvPr/>
          </p:nvSpPr>
          <p:spPr>
            <a:xfrm>
              <a:off x="4911590" y="5812701"/>
              <a:ext cx="272940" cy="292344"/>
            </a:xfrm>
            <a:custGeom>
              <a:avLst/>
              <a:gdLst/>
              <a:ahLst/>
              <a:cxnLst/>
              <a:rect l="0" t="0" r="0" b="0"/>
              <a:pathLst>
                <a:path w="272940" h="292344">
                  <a:moveTo>
                    <a:pt x="155710" y="73749"/>
                  </a:moveTo>
                  <a:lnTo>
                    <a:pt x="155710" y="68693"/>
                  </a:lnTo>
                  <a:lnTo>
                    <a:pt x="150654" y="55435"/>
                  </a:lnTo>
                  <a:lnTo>
                    <a:pt x="137396" y="38102"/>
                  </a:lnTo>
                  <a:lnTo>
                    <a:pt x="128873" y="31447"/>
                  </a:lnTo>
                  <a:lnTo>
                    <a:pt x="125119" y="29673"/>
                  </a:lnTo>
                  <a:lnTo>
                    <a:pt x="104665" y="27176"/>
                  </a:lnTo>
                  <a:lnTo>
                    <a:pt x="83553" y="31492"/>
                  </a:lnTo>
                  <a:lnTo>
                    <a:pt x="53780" y="49587"/>
                  </a:lnTo>
                  <a:lnTo>
                    <a:pt x="23203" y="80113"/>
                  </a:lnTo>
                  <a:lnTo>
                    <a:pt x="12151" y="98097"/>
                  </a:lnTo>
                  <a:lnTo>
                    <a:pt x="0" y="142058"/>
                  </a:lnTo>
                  <a:lnTo>
                    <a:pt x="2192" y="171136"/>
                  </a:lnTo>
                  <a:lnTo>
                    <a:pt x="10220" y="198524"/>
                  </a:lnTo>
                  <a:lnTo>
                    <a:pt x="32623" y="233352"/>
                  </a:lnTo>
                  <a:lnTo>
                    <a:pt x="51154" y="251214"/>
                  </a:lnTo>
                  <a:lnTo>
                    <a:pt x="89260" y="275624"/>
                  </a:lnTo>
                  <a:lnTo>
                    <a:pt x="136596" y="289172"/>
                  </a:lnTo>
                  <a:lnTo>
                    <a:pt x="176215" y="292343"/>
                  </a:lnTo>
                  <a:lnTo>
                    <a:pt x="208822" y="287625"/>
                  </a:lnTo>
                  <a:lnTo>
                    <a:pt x="227293" y="279577"/>
                  </a:lnTo>
                  <a:lnTo>
                    <a:pt x="251342" y="262220"/>
                  </a:lnTo>
                  <a:lnTo>
                    <a:pt x="262833" y="246832"/>
                  </a:lnTo>
                  <a:lnTo>
                    <a:pt x="272939" y="218754"/>
                  </a:lnTo>
                  <a:lnTo>
                    <a:pt x="272525" y="173511"/>
                  </a:lnTo>
                  <a:lnTo>
                    <a:pt x="260642" y="135058"/>
                  </a:lnTo>
                  <a:lnTo>
                    <a:pt x="231513" y="91361"/>
                  </a:lnTo>
                  <a:lnTo>
                    <a:pt x="193775" y="45884"/>
                  </a:lnTo>
                  <a:lnTo>
                    <a:pt x="178978" y="32790"/>
                  </a:lnTo>
                  <a:lnTo>
                    <a:pt x="132956" y="5822"/>
                  </a:lnTo>
                  <a:lnTo>
                    <a:pt x="106987" y="0"/>
                  </a:lnTo>
                  <a:lnTo>
                    <a:pt x="101003" y="241"/>
                  </a:lnTo>
                  <a:lnTo>
                    <a:pt x="97014" y="1460"/>
                  </a:lnTo>
                  <a:lnTo>
                    <a:pt x="85555" y="11022"/>
                  </a:lnTo>
                  <a:lnTo>
                    <a:pt x="84598" y="16056"/>
                  </a:lnTo>
                  <a:lnTo>
                    <a:pt x="93298" y="55881"/>
                  </a:lnTo>
                  <a:lnTo>
                    <a:pt x="115767" y="94942"/>
                  </a:lnTo>
                  <a:lnTo>
                    <a:pt x="135003" y="131321"/>
                  </a:lnTo>
                  <a:lnTo>
                    <a:pt x="167848" y="171200"/>
                  </a:lnTo>
                  <a:lnTo>
                    <a:pt x="199758" y="210691"/>
                  </a:lnTo>
                  <a:lnTo>
                    <a:pt x="241435" y="2832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9" name="SMARTInkShape-5722"/>
            <p:cNvSpPr/>
            <p:nvPr/>
          </p:nvSpPr>
          <p:spPr>
            <a:xfrm>
              <a:off x="5048250" y="5429250"/>
              <a:ext cx="1" cy="76201"/>
            </a:xfrm>
            <a:custGeom>
              <a:avLst/>
              <a:gdLst/>
              <a:ahLst/>
              <a:cxnLst/>
              <a:rect l="0" t="0" r="0" b="0"/>
              <a:pathLst>
                <a:path w="1" h="76201">
                  <a:moveTo>
                    <a:pt x="0" y="0"/>
                  </a:move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0" name="SMARTInkShape-5723"/>
            <p:cNvSpPr/>
            <p:nvPr/>
          </p:nvSpPr>
          <p:spPr>
            <a:xfrm>
              <a:off x="5048250" y="5210175"/>
              <a:ext cx="1" cy="76201"/>
            </a:xfrm>
            <a:custGeom>
              <a:avLst/>
              <a:gdLst/>
              <a:ahLst/>
              <a:cxnLst/>
              <a:rect l="0" t="0" r="0" b="0"/>
              <a:pathLst>
                <a:path w="1" h="76201">
                  <a:moveTo>
                    <a:pt x="0" y="0"/>
                  </a:move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SMARTInkShape-5724"/>
            <p:cNvSpPr/>
            <p:nvPr/>
          </p:nvSpPr>
          <p:spPr>
            <a:xfrm>
              <a:off x="5048250" y="4895850"/>
              <a:ext cx="1" cy="133351"/>
            </a:xfrm>
            <a:custGeom>
              <a:avLst/>
              <a:gdLst/>
              <a:ahLst/>
              <a:cxnLst/>
              <a:rect l="0" t="0" r="0" b="0"/>
              <a:pathLst>
                <a:path w="1" h="133351">
                  <a:moveTo>
                    <a:pt x="0" y="0"/>
                  </a:moveTo>
                  <a:lnTo>
                    <a:pt x="0" y="41156"/>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2" name="SMARTInkShape-5725"/>
            <p:cNvSpPr/>
            <p:nvPr/>
          </p:nvSpPr>
          <p:spPr>
            <a:xfrm>
              <a:off x="5000625" y="4648200"/>
              <a:ext cx="9526" cy="47626"/>
            </a:xfrm>
            <a:custGeom>
              <a:avLst/>
              <a:gdLst/>
              <a:ahLst/>
              <a:cxnLst/>
              <a:rect l="0" t="0" r="0" b="0"/>
              <a:pathLst>
                <a:path w="9526" h="47626">
                  <a:moveTo>
                    <a:pt x="0" y="0"/>
                  </a:moveTo>
                  <a:lnTo>
                    <a:pt x="1059" y="23851"/>
                  </a:lnTo>
                  <a:lnTo>
                    <a:pt x="95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3" name="SMARTInkShape-5726"/>
            <p:cNvSpPr/>
            <p:nvPr/>
          </p:nvSpPr>
          <p:spPr>
            <a:xfrm>
              <a:off x="4981575" y="4429125"/>
              <a:ext cx="9526" cy="47626"/>
            </a:xfrm>
            <a:custGeom>
              <a:avLst/>
              <a:gdLst/>
              <a:ahLst/>
              <a:cxnLst/>
              <a:rect l="0" t="0" r="0" b="0"/>
              <a:pathLst>
                <a:path w="9526" h="47626">
                  <a:moveTo>
                    <a:pt x="0" y="0"/>
                  </a:moveTo>
                  <a:lnTo>
                    <a:pt x="0" y="5056"/>
                  </a:lnTo>
                  <a:lnTo>
                    <a:pt x="95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4" name="SMARTInkShape-5727"/>
            <p:cNvSpPr/>
            <p:nvPr/>
          </p:nvSpPr>
          <p:spPr>
            <a:xfrm>
              <a:off x="5000625" y="4238625"/>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5" name="SMARTInkShape-5728"/>
            <p:cNvSpPr/>
            <p:nvPr/>
          </p:nvSpPr>
          <p:spPr>
            <a:xfrm>
              <a:off x="5000625" y="4057650"/>
              <a:ext cx="1" cy="38101"/>
            </a:xfrm>
            <a:custGeom>
              <a:avLst/>
              <a:gdLst/>
              <a:ahLst/>
              <a:cxnLst/>
              <a:rect l="0" t="0" r="0" b="0"/>
              <a:pathLst>
                <a:path w="1" h="38101">
                  <a:moveTo>
                    <a:pt x="0" y="0"/>
                  </a:moveTo>
                  <a:lnTo>
                    <a:pt x="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6" name="SMARTInkShape-5729"/>
            <p:cNvSpPr/>
            <p:nvPr/>
          </p:nvSpPr>
          <p:spPr>
            <a:xfrm>
              <a:off x="5000625" y="3905250"/>
              <a:ext cx="1" cy="114301"/>
            </a:xfrm>
            <a:custGeom>
              <a:avLst/>
              <a:gdLst/>
              <a:ahLst/>
              <a:cxnLst/>
              <a:rect l="0" t="0" r="0" b="0"/>
              <a:pathLst>
                <a:path w="1" h="114301">
                  <a:moveTo>
                    <a:pt x="0" y="0"/>
                  </a:moveTo>
                  <a:lnTo>
                    <a:pt x="0" y="41636"/>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42" name="SMARTInkShape-Group735"/>
          <p:cNvGrpSpPr/>
          <p:nvPr/>
        </p:nvGrpSpPr>
        <p:grpSpPr>
          <a:xfrm>
            <a:off x="2743200" y="2028825"/>
            <a:ext cx="5188673" cy="4648201"/>
            <a:chOff x="2743200" y="2028825"/>
            <a:chExt cx="5188673" cy="4648201"/>
          </a:xfrm>
        </p:grpSpPr>
        <p:sp>
          <p:nvSpPr>
            <p:cNvPr id="1128" name="SMARTInkShape-5730"/>
            <p:cNvSpPr/>
            <p:nvPr/>
          </p:nvSpPr>
          <p:spPr>
            <a:xfrm>
              <a:off x="7600950" y="4638675"/>
              <a:ext cx="104776" cy="342901"/>
            </a:xfrm>
            <a:custGeom>
              <a:avLst/>
              <a:gdLst/>
              <a:ahLst/>
              <a:cxnLst/>
              <a:rect l="0" t="0" r="0" b="0"/>
              <a:pathLst>
                <a:path w="104776" h="342901">
                  <a:moveTo>
                    <a:pt x="0" y="0"/>
                  </a:moveTo>
                  <a:lnTo>
                    <a:pt x="5057" y="5056"/>
                  </a:lnTo>
                  <a:lnTo>
                    <a:pt x="10361" y="7539"/>
                  </a:lnTo>
                  <a:lnTo>
                    <a:pt x="13257" y="8201"/>
                  </a:lnTo>
                  <a:lnTo>
                    <a:pt x="27446" y="24302"/>
                  </a:lnTo>
                  <a:lnTo>
                    <a:pt x="49088" y="71279"/>
                  </a:lnTo>
                  <a:lnTo>
                    <a:pt x="58380" y="113328"/>
                  </a:lnTo>
                  <a:lnTo>
                    <a:pt x="70093" y="157264"/>
                  </a:lnTo>
                  <a:lnTo>
                    <a:pt x="79447" y="194176"/>
                  </a:lnTo>
                  <a:lnTo>
                    <a:pt x="85544" y="236970"/>
                  </a:lnTo>
                  <a:lnTo>
                    <a:pt x="104775" y="342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9" name="SMARTInkShape-5731"/>
            <p:cNvSpPr/>
            <p:nvPr/>
          </p:nvSpPr>
          <p:spPr>
            <a:xfrm>
              <a:off x="7610475" y="4602292"/>
              <a:ext cx="321398" cy="312609"/>
            </a:xfrm>
            <a:custGeom>
              <a:avLst/>
              <a:gdLst/>
              <a:ahLst/>
              <a:cxnLst/>
              <a:rect l="0" t="0" r="0" b="0"/>
              <a:pathLst>
                <a:path w="321398" h="312609">
                  <a:moveTo>
                    <a:pt x="0" y="17333"/>
                  </a:moveTo>
                  <a:lnTo>
                    <a:pt x="5057" y="12277"/>
                  </a:lnTo>
                  <a:lnTo>
                    <a:pt x="23371" y="4076"/>
                  </a:lnTo>
                  <a:lnTo>
                    <a:pt x="59018" y="0"/>
                  </a:lnTo>
                  <a:lnTo>
                    <a:pt x="92982" y="3848"/>
                  </a:lnTo>
                  <a:lnTo>
                    <a:pt x="132902" y="21176"/>
                  </a:lnTo>
                  <a:lnTo>
                    <a:pt x="171362" y="38710"/>
                  </a:lnTo>
                  <a:lnTo>
                    <a:pt x="209533" y="67299"/>
                  </a:lnTo>
                  <a:lnTo>
                    <a:pt x="254350" y="102530"/>
                  </a:lnTo>
                  <a:lnTo>
                    <a:pt x="295027" y="143934"/>
                  </a:lnTo>
                  <a:lnTo>
                    <a:pt x="315570" y="169693"/>
                  </a:lnTo>
                  <a:lnTo>
                    <a:pt x="320170" y="186296"/>
                  </a:lnTo>
                  <a:lnTo>
                    <a:pt x="321397" y="196650"/>
                  </a:lnTo>
                  <a:lnTo>
                    <a:pt x="320098" y="204611"/>
                  </a:lnTo>
                  <a:lnTo>
                    <a:pt x="313010" y="216279"/>
                  </a:lnTo>
                  <a:lnTo>
                    <a:pt x="273888" y="247601"/>
                  </a:lnTo>
                  <a:lnTo>
                    <a:pt x="227202" y="272886"/>
                  </a:lnTo>
                  <a:lnTo>
                    <a:pt x="184559" y="289078"/>
                  </a:lnTo>
                  <a:lnTo>
                    <a:pt x="123825" y="3126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0" name="SMARTInkShape-5732"/>
            <p:cNvSpPr/>
            <p:nvPr/>
          </p:nvSpPr>
          <p:spPr>
            <a:xfrm>
              <a:off x="7261726" y="2400300"/>
              <a:ext cx="139200" cy="167018"/>
            </a:xfrm>
            <a:custGeom>
              <a:avLst/>
              <a:gdLst/>
              <a:ahLst/>
              <a:cxnLst/>
              <a:rect l="0" t="0" r="0" b="0"/>
              <a:pathLst>
                <a:path w="139200" h="167018">
                  <a:moveTo>
                    <a:pt x="62999" y="0"/>
                  </a:moveTo>
                  <a:lnTo>
                    <a:pt x="54798" y="0"/>
                  </a:lnTo>
                  <a:lnTo>
                    <a:pt x="27076" y="39772"/>
                  </a:lnTo>
                  <a:lnTo>
                    <a:pt x="4593" y="77589"/>
                  </a:lnTo>
                  <a:lnTo>
                    <a:pt x="0" y="100453"/>
                  </a:lnTo>
                  <a:lnTo>
                    <a:pt x="2469" y="132069"/>
                  </a:lnTo>
                  <a:lnTo>
                    <a:pt x="9991" y="149009"/>
                  </a:lnTo>
                  <a:lnTo>
                    <a:pt x="14961" y="156489"/>
                  </a:lnTo>
                  <a:lnTo>
                    <a:pt x="26126" y="164801"/>
                  </a:lnTo>
                  <a:lnTo>
                    <a:pt x="32068" y="167017"/>
                  </a:lnTo>
                  <a:lnTo>
                    <a:pt x="70768" y="165080"/>
                  </a:lnTo>
                  <a:lnTo>
                    <a:pt x="139199"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1" name="SMARTInkShape-5733"/>
            <p:cNvSpPr/>
            <p:nvPr/>
          </p:nvSpPr>
          <p:spPr>
            <a:xfrm>
              <a:off x="3154261" y="2028825"/>
              <a:ext cx="4399065" cy="4000501"/>
            </a:xfrm>
            <a:custGeom>
              <a:avLst/>
              <a:gdLst/>
              <a:ahLst/>
              <a:cxnLst/>
              <a:rect l="0" t="0" r="0" b="0"/>
              <a:pathLst>
                <a:path w="4399065" h="4000501">
                  <a:moveTo>
                    <a:pt x="36614" y="0"/>
                  </a:moveTo>
                  <a:lnTo>
                    <a:pt x="36614" y="8201"/>
                  </a:lnTo>
                  <a:lnTo>
                    <a:pt x="49871" y="54238"/>
                  </a:lnTo>
                  <a:lnTo>
                    <a:pt x="54520" y="96791"/>
                  </a:lnTo>
                  <a:lnTo>
                    <a:pt x="55325" y="140980"/>
                  </a:lnTo>
                  <a:lnTo>
                    <a:pt x="55513" y="179427"/>
                  </a:lnTo>
                  <a:lnTo>
                    <a:pt x="60676" y="222497"/>
                  </a:lnTo>
                  <a:lnTo>
                    <a:pt x="63852" y="260423"/>
                  </a:lnTo>
                  <a:lnTo>
                    <a:pt x="64793" y="298472"/>
                  </a:lnTo>
                  <a:lnTo>
                    <a:pt x="70128" y="336556"/>
                  </a:lnTo>
                  <a:lnTo>
                    <a:pt x="73355" y="374652"/>
                  </a:lnTo>
                  <a:lnTo>
                    <a:pt x="80992" y="419963"/>
                  </a:lnTo>
                  <a:lnTo>
                    <a:pt x="83277" y="461454"/>
                  </a:lnTo>
                  <a:lnTo>
                    <a:pt x="85012" y="501029"/>
                  </a:lnTo>
                  <a:lnTo>
                    <a:pt x="90701" y="540624"/>
                  </a:lnTo>
                  <a:lnTo>
                    <a:pt x="92856" y="585400"/>
                  </a:lnTo>
                  <a:lnTo>
                    <a:pt x="94553" y="631122"/>
                  </a:lnTo>
                  <a:lnTo>
                    <a:pt x="100230" y="673010"/>
                  </a:lnTo>
                  <a:lnTo>
                    <a:pt x="102383" y="718464"/>
                  </a:lnTo>
                  <a:lnTo>
                    <a:pt x="104079" y="765446"/>
                  </a:lnTo>
                  <a:lnTo>
                    <a:pt x="109755" y="811822"/>
                  </a:lnTo>
                  <a:lnTo>
                    <a:pt x="112966" y="853903"/>
                  </a:lnTo>
                  <a:lnTo>
                    <a:pt x="119092" y="899415"/>
                  </a:lnTo>
                  <a:lnTo>
                    <a:pt x="122435" y="946414"/>
                  </a:lnTo>
                  <a:lnTo>
                    <a:pt x="128600" y="993853"/>
                  </a:lnTo>
                  <a:lnTo>
                    <a:pt x="130897" y="1041423"/>
                  </a:lnTo>
                  <a:lnTo>
                    <a:pt x="132636" y="1087974"/>
                  </a:lnTo>
                  <a:lnTo>
                    <a:pt x="138325" y="1130106"/>
                  </a:lnTo>
                  <a:lnTo>
                    <a:pt x="140481" y="1175633"/>
                  </a:lnTo>
                  <a:lnTo>
                    <a:pt x="141120" y="1222637"/>
                  </a:lnTo>
                  <a:lnTo>
                    <a:pt x="141309" y="1270078"/>
                  </a:lnTo>
                  <a:lnTo>
                    <a:pt x="141365" y="1317648"/>
                  </a:lnTo>
                  <a:lnTo>
                    <a:pt x="141379" y="1349385"/>
                  </a:lnTo>
                  <a:lnTo>
                    <a:pt x="130096" y="1383952"/>
                  </a:lnTo>
                  <a:lnTo>
                    <a:pt x="115203" y="1419423"/>
                  </a:lnTo>
                  <a:lnTo>
                    <a:pt x="108584" y="1452827"/>
                  </a:lnTo>
                  <a:lnTo>
                    <a:pt x="105642" y="1488134"/>
                  </a:lnTo>
                  <a:lnTo>
                    <a:pt x="104335" y="1523935"/>
                  </a:lnTo>
                  <a:lnTo>
                    <a:pt x="103754" y="1557485"/>
                  </a:lnTo>
                  <a:lnTo>
                    <a:pt x="103496" y="1590035"/>
                  </a:lnTo>
                  <a:lnTo>
                    <a:pt x="103381" y="1622141"/>
                  </a:lnTo>
                  <a:lnTo>
                    <a:pt x="103330" y="1654049"/>
                  </a:lnTo>
                  <a:lnTo>
                    <a:pt x="103307" y="1688691"/>
                  </a:lnTo>
                  <a:lnTo>
                    <a:pt x="103297" y="1724196"/>
                  </a:lnTo>
                  <a:lnTo>
                    <a:pt x="103293" y="1757615"/>
                  </a:lnTo>
                  <a:lnTo>
                    <a:pt x="103291" y="1792929"/>
                  </a:lnTo>
                  <a:lnTo>
                    <a:pt x="103290" y="1828732"/>
                  </a:lnTo>
                  <a:lnTo>
                    <a:pt x="103289" y="1862284"/>
                  </a:lnTo>
                  <a:lnTo>
                    <a:pt x="103289" y="1894835"/>
                  </a:lnTo>
                  <a:lnTo>
                    <a:pt x="103289" y="1927999"/>
                  </a:lnTo>
                  <a:lnTo>
                    <a:pt x="103289" y="1963905"/>
                  </a:lnTo>
                  <a:lnTo>
                    <a:pt x="103289" y="1998207"/>
                  </a:lnTo>
                  <a:lnTo>
                    <a:pt x="103289" y="2031092"/>
                  </a:lnTo>
                  <a:lnTo>
                    <a:pt x="103289" y="2063347"/>
                  </a:lnTo>
                  <a:lnTo>
                    <a:pt x="100467" y="2095321"/>
                  </a:lnTo>
                  <a:lnTo>
                    <a:pt x="96743" y="2128229"/>
                  </a:lnTo>
                  <a:lnTo>
                    <a:pt x="95088" y="2164021"/>
                  </a:lnTo>
                  <a:lnTo>
                    <a:pt x="94352" y="2198274"/>
                  </a:lnTo>
                  <a:lnTo>
                    <a:pt x="93938" y="2244485"/>
                  </a:lnTo>
                  <a:lnTo>
                    <a:pt x="93816" y="2290632"/>
                  </a:lnTo>
                  <a:lnTo>
                    <a:pt x="93787" y="2325101"/>
                  </a:lnTo>
                  <a:lnTo>
                    <a:pt x="93774" y="2358059"/>
                  </a:lnTo>
                  <a:lnTo>
                    <a:pt x="93768" y="2390346"/>
                  </a:lnTo>
                  <a:lnTo>
                    <a:pt x="93766" y="2423392"/>
                  </a:lnTo>
                  <a:lnTo>
                    <a:pt x="93765" y="2459247"/>
                  </a:lnTo>
                  <a:lnTo>
                    <a:pt x="93764" y="2493526"/>
                  </a:lnTo>
                  <a:lnTo>
                    <a:pt x="92706" y="2526401"/>
                  </a:lnTo>
                  <a:lnTo>
                    <a:pt x="88708" y="2558650"/>
                  </a:lnTo>
                  <a:lnTo>
                    <a:pt x="86225" y="2593445"/>
                  </a:lnTo>
                  <a:lnTo>
                    <a:pt x="84063" y="2629017"/>
                  </a:lnTo>
                  <a:lnTo>
                    <a:pt x="79575" y="2662466"/>
                  </a:lnTo>
                  <a:lnTo>
                    <a:pt x="76874" y="2697793"/>
                  </a:lnTo>
                  <a:lnTo>
                    <a:pt x="74616" y="2733602"/>
                  </a:lnTo>
                  <a:lnTo>
                    <a:pt x="70084" y="2767156"/>
                  </a:lnTo>
                  <a:lnTo>
                    <a:pt x="67365" y="2802530"/>
                  </a:lnTo>
                  <a:lnTo>
                    <a:pt x="65098" y="2839419"/>
                  </a:lnTo>
                  <a:lnTo>
                    <a:pt x="60562" y="2876981"/>
                  </a:lnTo>
                  <a:lnTo>
                    <a:pt x="55019" y="2914841"/>
                  </a:lnTo>
                  <a:lnTo>
                    <a:pt x="50086" y="2953893"/>
                  </a:lnTo>
                  <a:lnTo>
                    <a:pt x="47893" y="2995944"/>
                  </a:lnTo>
                  <a:lnTo>
                    <a:pt x="44096" y="3033683"/>
                  </a:lnTo>
                  <a:lnTo>
                    <a:pt x="39940" y="3069154"/>
                  </a:lnTo>
                  <a:lnTo>
                    <a:pt x="38092" y="3106085"/>
                  </a:lnTo>
                  <a:lnTo>
                    <a:pt x="34449" y="3140843"/>
                  </a:lnTo>
                  <a:lnTo>
                    <a:pt x="29302" y="3174989"/>
                  </a:lnTo>
                  <a:lnTo>
                    <a:pt x="23486" y="3211331"/>
                  </a:lnTo>
                  <a:lnTo>
                    <a:pt x="17374" y="3245827"/>
                  </a:lnTo>
                  <a:lnTo>
                    <a:pt x="10805" y="3292177"/>
                  </a:lnTo>
                  <a:lnTo>
                    <a:pt x="6036" y="3332721"/>
                  </a:lnTo>
                  <a:lnTo>
                    <a:pt x="0" y="3379290"/>
                  </a:lnTo>
                  <a:lnTo>
                    <a:pt x="6249" y="3425903"/>
                  </a:lnTo>
                  <a:lnTo>
                    <a:pt x="9360" y="3442440"/>
                  </a:lnTo>
                  <a:lnTo>
                    <a:pt x="25782" y="3479084"/>
                  </a:lnTo>
                  <a:lnTo>
                    <a:pt x="29393" y="3484614"/>
                  </a:lnTo>
                  <a:lnTo>
                    <a:pt x="41871" y="3493581"/>
                  </a:lnTo>
                  <a:lnTo>
                    <a:pt x="87048" y="3511274"/>
                  </a:lnTo>
                  <a:lnTo>
                    <a:pt x="126111" y="3519935"/>
                  </a:lnTo>
                  <a:lnTo>
                    <a:pt x="161909" y="3522972"/>
                  </a:lnTo>
                  <a:lnTo>
                    <a:pt x="209205" y="3523872"/>
                  </a:lnTo>
                  <a:lnTo>
                    <a:pt x="249912" y="3525196"/>
                  </a:lnTo>
                  <a:lnTo>
                    <a:pt x="295470" y="3531767"/>
                  </a:lnTo>
                  <a:lnTo>
                    <a:pt x="335209" y="3533180"/>
                  </a:lnTo>
                  <a:lnTo>
                    <a:pt x="380498" y="3536421"/>
                  </a:lnTo>
                  <a:lnTo>
                    <a:pt x="424608" y="3541262"/>
                  </a:lnTo>
                  <a:lnTo>
                    <a:pt x="467311" y="3542696"/>
                  </a:lnTo>
                  <a:lnTo>
                    <a:pt x="498968" y="3544090"/>
                  </a:lnTo>
                  <a:lnTo>
                    <a:pt x="534205" y="3548237"/>
                  </a:lnTo>
                  <a:lnTo>
                    <a:pt x="568210" y="3550786"/>
                  </a:lnTo>
                  <a:lnTo>
                    <a:pt x="600962" y="3552977"/>
                  </a:lnTo>
                  <a:lnTo>
                    <a:pt x="633157" y="3557479"/>
                  </a:lnTo>
                  <a:lnTo>
                    <a:pt x="667928" y="3563007"/>
                  </a:lnTo>
                  <a:lnTo>
                    <a:pt x="704548" y="3568992"/>
                  </a:lnTo>
                  <a:lnTo>
                    <a:pt x="741990" y="3575180"/>
                  </a:lnTo>
                  <a:lnTo>
                    <a:pt x="776976" y="3581458"/>
                  </a:lnTo>
                  <a:lnTo>
                    <a:pt x="811222" y="3587776"/>
                  </a:lnTo>
                  <a:lnTo>
                    <a:pt x="847609" y="3594112"/>
                  </a:lnTo>
                  <a:lnTo>
                    <a:pt x="882126" y="3600455"/>
                  </a:lnTo>
                  <a:lnTo>
                    <a:pt x="916164" y="3605744"/>
                  </a:lnTo>
                  <a:lnTo>
                    <a:pt x="952458" y="3608095"/>
                  </a:lnTo>
                  <a:lnTo>
                    <a:pt x="989756" y="3611962"/>
                  </a:lnTo>
                  <a:lnTo>
                    <a:pt x="1028557" y="3617208"/>
                  </a:lnTo>
                  <a:lnTo>
                    <a:pt x="1070497" y="3623066"/>
                  </a:lnTo>
                  <a:lnTo>
                    <a:pt x="1113832" y="3629199"/>
                  </a:lnTo>
                  <a:lnTo>
                    <a:pt x="1156727" y="3635453"/>
                  </a:lnTo>
                  <a:lnTo>
                    <a:pt x="1196959" y="3641760"/>
                  </a:lnTo>
                  <a:lnTo>
                    <a:pt x="1238828" y="3645267"/>
                  </a:lnTo>
                  <a:lnTo>
                    <a:pt x="1282132" y="3648944"/>
                  </a:lnTo>
                  <a:lnTo>
                    <a:pt x="1326072" y="3657634"/>
                  </a:lnTo>
                  <a:lnTo>
                    <a:pt x="1370295" y="3662907"/>
                  </a:lnTo>
                  <a:lnTo>
                    <a:pt x="1415703" y="3666310"/>
                  </a:lnTo>
                  <a:lnTo>
                    <a:pt x="1439665" y="3668698"/>
                  </a:lnTo>
                  <a:lnTo>
                    <a:pt x="1464106" y="3671349"/>
                  </a:lnTo>
                  <a:lnTo>
                    <a:pt x="1511019" y="3677116"/>
                  </a:lnTo>
                  <a:lnTo>
                    <a:pt x="1557622" y="3683207"/>
                  </a:lnTo>
                  <a:lnTo>
                    <a:pt x="1581903" y="3686313"/>
                  </a:lnTo>
                  <a:lnTo>
                    <a:pt x="1606557" y="3689441"/>
                  </a:lnTo>
                  <a:lnTo>
                    <a:pt x="1653705" y="3695741"/>
                  </a:lnTo>
                  <a:lnTo>
                    <a:pt x="1700413" y="3702068"/>
                  </a:lnTo>
                  <a:lnTo>
                    <a:pt x="1724721" y="3705237"/>
                  </a:lnTo>
                  <a:lnTo>
                    <a:pt x="1749394" y="3708408"/>
                  </a:lnTo>
                  <a:lnTo>
                    <a:pt x="1796564" y="3714753"/>
                  </a:lnTo>
                  <a:lnTo>
                    <a:pt x="1843280" y="3722160"/>
                  </a:lnTo>
                  <a:lnTo>
                    <a:pt x="1867592" y="3727098"/>
                  </a:lnTo>
                  <a:lnTo>
                    <a:pt x="1892266" y="3732507"/>
                  </a:lnTo>
                  <a:lnTo>
                    <a:pt x="1917182" y="3737171"/>
                  </a:lnTo>
                  <a:lnTo>
                    <a:pt x="1942259" y="3741339"/>
                  </a:lnTo>
                  <a:lnTo>
                    <a:pt x="1967444" y="3745176"/>
                  </a:lnTo>
                  <a:lnTo>
                    <a:pt x="1992701" y="3748792"/>
                  </a:lnTo>
                  <a:lnTo>
                    <a:pt x="2018005" y="3752262"/>
                  </a:lnTo>
                  <a:lnTo>
                    <a:pt x="2043342" y="3755632"/>
                  </a:lnTo>
                  <a:lnTo>
                    <a:pt x="2068698" y="3758939"/>
                  </a:lnTo>
                  <a:lnTo>
                    <a:pt x="2094071" y="3762201"/>
                  </a:lnTo>
                  <a:lnTo>
                    <a:pt x="2119452" y="3765434"/>
                  </a:lnTo>
                  <a:lnTo>
                    <a:pt x="2145898" y="3769706"/>
                  </a:lnTo>
                  <a:lnTo>
                    <a:pt x="2173053" y="3774670"/>
                  </a:lnTo>
                  <a:lnTo>
                    <a:pt x="2200682" y="3780097"/>
                  </a:lnTo>
                  <a:lnTo>
                    <a:pt x="2227567" y="3784773"/>
                  </a:lnTo>
                  <a:lnTo>
                    <a:pt x="2253959" y="3788949"/>
                  </a:lnTo>
                  <a:lnTo>
                    <a:pt x="2280018" y="3792791"/>
                  </a:lnTo>
                  <a:lnTo>
                    <a:pt x="2305858" y="3796411"/>
                  </a:lnTo>
                  <a:lnTo>
                    <a:pt x="2331552" y="3799882"/>
                  </a:lnTo>
                  <a:lnTo>
                    <a:pt x="2357148" y="3803255"/>
                  </a:lnTo>
                  <a:lnTo>
                    <a:pt x="2383737" y="3806561"/>
                  </a:lnTo>
                  <a:lnTo>
                    <a:pt x="2410988" y="3809824"/>
                  </a:lnTo>
                  <a:lnTo>
                    <a:pt x="2438680" y="3813058"/>
                  </a:lnTo>
                  <a:lnTo>
                    <a:pt x="2465608" y="3816272"/>
                  </a:lnTo>
                  <a:lnTo>
                    <a:pt x="2492026" y="3819473"/>
                  </a:lnTo>
                  <a:lnTo>
                    <a:pt x="2518106" y="3822666"/>
                  </a:lnTo>
                  <a:lnTo>
                    <a:pt x="2543959" y="3826910"/>
                  </a:lnTo>
                  <a:lnTo>
                    <a:pt x="2569661" y="3831858"/>
                  </a:lnTo>
                  <a:lnTo>
                    <a:pt x="2595262" y="3837271"/>
                  </a:lnTo>
                  <a:lnTo>
                    <a:pt x="2620797" y="3841939"/>
                  </a:lnTo>
                  <a:lnTo>
                    <a:pt x="2646286" y="3846109"/>
                  </a:lnTo>
                  <a:lnTo>
                    <a:pt x="2671745" y="3849948"/>
                  </a:lnTo>
                  <a:lnTo>
                    <a:pt x="2697185" y="3853566"/>
                  </a:lnTo>
                  <a:lnTo>
                    <a:pt x="2722611" y="3857036"/>
                  </a:lnTo>
                  <a:lnTo>
                    <a:pt x="2748029" y="3860407"/>
                  </a:lnTo>
                  <a:lnTo>
                    <a:pt x="2773441" y="3863713"/>
                  </a:lnTo>
                  <a:lnTo>
                    <a:pt x="2798848" y="3866976"/>
                  </a:lnTo>
                  <a:lnTo>
                    <a:pt x="2824253" y="3870209"/>
                  </a:lnTo>
                  <a:lnTo>
                    <a:pt x="2850715" y="3872364"/>
                  </a:lnTo>
                  <a:lnTo>
                    <a:pt x="2877881" y="3873802"/>
                  </a:lnTo>
                  <a:lnTo>
                    <a:pt x="2905517" y="3874760"/>
                  </a:lnTo>
                  <a:lnTo>
                    <a:pt x="2932408" y="3876456"/>
                  </a:lnTo>
                  <a:lnTo>
                    <a:pt x="2958802" y="3878646"/>
                  </a:lnTo>
                  <a:lnTo>
                    <a:pt x="2984863" y="3881164"/>
                  </a:lnTo>
                  <a:lnTo>
                    <a:pt x="3011764" y="3883901"/>
                  </a:lnTo>
                  <a:lnTo>
                    <a:pt x="3039223" y="3886784"/>
                  </a:lnTo>
                  <a:lnTo>
                    <a:pt x="3067053" y="3889764"/>
                  </a:lnTo>
                  <a:lnTo>
                    <a:pt x="3094073" y="3891752"/>
                  </a:lnTo>
                  <a:lnTo>
                    <a:pt x="3120554" y="3893076"/>
                  </a:lnTo>
                  <a:lnTo>
                    <a:pt x="3146674" y="3893959"/>
                  </a:lnTo>
                  <a:lnTo>
                    <a:pt x="3172554" y="3895606"/>
                  </a:lnTo>
                  <a:lnTo>
                    <a:pt x="3198274" y="3897762"/>
                  </a:lnTo>
                  <a:lnTo>
                    <a:pt x="3223888" y="3900258"/>
                  </a:lnTo>
                  <a:lnTo>
                    <a:pt x="3250488" y="3901922"/>
                  </a:lnTo>
                  <a:lnTo>
                    <a:pt x="3277746" y="3903032"/>
                  </a:lnTo>
                  <a:lnTo>
                    <a:pt x="3305444" y="3903771"/>
                  </a:lnTo>
                  <a:lnTo>
                    <a:pt x="3332376" y="3905322"/>
                  </a:lnTo>
                  <a:lnTo>
                    <a:pt x="3358796" y="3907415"/>
                  </a:lnTo>
                  <a:lnTo>
                    <a:pt x="3384878" y="3909868"/>
                  </a:lnTo>
                  <a:lnTo>
                    <a:pt x="3410731" y="3912562"/>
                  </a:lnTo>
                  <a:lnTo>
                    <a:pt x="3436434" y="3915416"/>
                  </a:lnTo>
                  <a:lnTo>
                    <a:pt x="3462036" y="3918378"/>
                  </a:lnTo>
                  <a:lnTo>
                    <a:pt x="3487570" y="3920352"/>
                  </a:lnTo>
                  <a:lnTo>
                    <a:pt x="3513060" y="3921668"/>
                  </a:lnTo>
                  <a:lnTo>
                    <a:pt x="3538520" y="3922545"/>
                  </a:lnTo>
                  <a:lnTo>
                    <a:pt x="3563959" y="3924188"/>
                  </a:lnTo>
                  <a:lnTo>
                    <a:pt x="3589386" y="3926343"/>
                  </a:lnTo>
                  <a:lnTo>
                    <a:pt x="3614803" y="3928836"/>
                  </a:lnTo>
                  <a:lnTo>
                    <a:pt x="3640216" y="3930500"/>
                  </a:lnTo>
                  <a:lnTo>
                    <a:pt x="3665623" y="3931608"/>
                  </a:lnTo>
                  <a:lnTo>
                    <a:pt x="3691028" y="3932347"/>
                  </a:lnTo>
                  <a:lnTo>
                    <a:pt x="3716432" y="3933898"/>
                  </a:lnTo>
                  <a:lnTo>
                    <a:pt x="3741834" y="3935990"/>
                  </a:lnTo>
                  <a:lnTo>
                    <a:pt x="3767236" y="3938443"/>
                  </a:lnTo>
                  <a:lnTo>
                    <a:pt x="3792637" y="3941137"/>
                  </a:lnTo>
                  <a:lnTo>
                    <a:pt x="3818037" y="3943991"/>
                  </a:lnTo>
                  <a:lnTo>
                    <a:pt x="3843438" y="3946953"/>
                  </a:lnTo>
                  <a:lnTo>
                    <a:pt x="3867780" y="3948927"/>
                  </a:lnTo>
                  <a:lnTo>
                    <a:pt x="3914583" y="3951120"/>
                  </a:lnTo>
                  <a:lnTo>
                    <a:pt x="3960078" y="3954918"/>
                  </a:lnTo>
                  <a:lnTo>
                    <a:pt x="4004993" y="3959075"/>
                  </a:lnTo>
                  <a:lnTo>
                    <a:pt x="4049650" y="3960922"/>
                  </a:lnTo>
                  <a:lnTo>
                    <a:pt x="4091369" y="3964565"/>
                  </a:lnTo>
                  <a:lnTo>
                    <a:pt x="4131077" y="3968654"/>
                  </a:lnTo>
                  <a:lnTo>
                    <a:pt x="4169892" y="3970471"/>
                  </a:lnTo>
                  <a:lnTo>
                    <a:pt x="4208310" y="3971279"/>
                  </a:lnTo>
                  <a:lnTo>
                    <a:pt x="4245493" y="3972696"/>
                  </a:lnTo>
                  <a:lnTo>
                    <a:pt x="4279657" y="3976854"/>
                  </a:lnTo>
                  <a:lnTo>
                    <a:pt x="4323585" y="3985144"/>
                  </a:lnTo>
                  <a:lnTo>
                    <a:pt x="4368469" y="3994304"/>
                  </a:lnTo>
                  <a:lnTo>
                    <a:pt x="4399064" y="400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2" name="SMARTInkShape-5734"/>
            <p:cNvSpPr/>
            <p:nvPr/>
          </p:nvSpPr>
          <p:spPr>
            <a:xfrm>
              <a:off x="7436491" y="6232952"/>
              <a:ext cx="292069" cy="444074"/>
            </a:xfrm>
            <a:custGeom>
              <a:avLst/>
              <a:gdLst/>
              <a:ahLst/>
              <a:cxnLst/>
              <a:rect l="0" t="0" r="0" b="0"/>
              <a:pathLst>
                <a:path w="292069" h="444074">
                  <a:moveTo>
                    <a:pt x="164459" y="148798"/>
                  </a:moveTo>
                  <a:lnTo>
                    <a:pt x="116900" y="148798"/>
                  </a:lnTo>
                  <a:lnTo>
                    <a:pt x="73691" y="153855"/>
                  </a:lnTo>
                  <a:lnTo>
                    <a:pt x="54973" y="161981"/>
                  </a:lnTo>
                  <a:lnTo>
                    <a:pt x="20102" y="184009"/>
                  </a:lnTo>
                  <a:lnTo>
                    <a:pt x="11047" y="194787"/>
                  </a:lnTo>
                  <a:lnTo>
                    <a:pt x="0" y="222867"/>
                  </a:lnTo>
                  <a:lnTo>
                    <a:pt x="137" y="257998"/>
                  </a:lnTo>
                  <a:lnTo>
                    <a:pt x="7114" y="277058"/>
                  </a:lnTo>
                  <a:lnTo>
                    <a:pt x="28838" y="306543"/>
                  </a:lnTo>
                  <a:lnTo>
                    <a:pt x="61117" y="331691"/>
                  </a:lnTo>
                  <a:lnTo>
                    <a:pt x="107498" y="351415"/>
                  </a:lnTo>
                  <a:lnTo>
                    <a:pt x="140997" y="356294"/>
                  </a:lnTo>
                  <a:lnTo>
                    <a:pt x="182638" y="350338"/>
                  </a:lnTo>
                  <a:lnTo>
                    <a:pt x="221437" y="336148"/>
                  </a:lnTo>
                  <a:lnTo>
                    <a:pt x="254619" y="313276"/>
                  </a:lnTo>
                  <a:lnTo>
                    <a:pt x="281208" y="267543"/>
                  </a:lnTo>
                  <a:lnTo>
                    <a:pt x="291244" y="237486"/>
                  </a:lnTo>
                  <a:lnTo>
                    <a:pt x="292068" y="216790"/>
                  </a:lnTo>
                  <a:lnTo>
                    <a:pt x="283976" y="172577"/>
                  </a:lnTo>
                  <a:lnTo>
                    <a:pt x="270192" y="135618"/>
                  </a:lnTo>
                  <a:lnTo>
                    <a:pt x="240025" y="92807"/>
                  </a:lnTo>
                  <a:lnTo>
                    <a:pt x="206069" y="49233"/>
                  </a:lnTo>
                  <a:lnTo>
                    <a:pt x="170679" y="22200"/>
                  </a:lnTo>
                  <a:lnTo>
                    <a:pt x="123393" y="2122"/>
                  </a:lnTo>
                  <a:lnTo>
                    <a:pt x="107049" y="0"/>
                  </a:lnTo>
                  <a:lnTo>
                    <a:pt x="92730" y="2585"/>
                  </a:lnTo>
                  <a:lnTo>
                    <a:pt x="87006" y="7931"/>
                  </a:lnTo>
                  <a:lnTo>
                    <a:pt x="77825" y="25160"/>
                  </a:lnTo>
                  <a:lnTo>
                    <a:pt x="76819" y="63716"/>
                  </a:lnTo>
                  <a:lnTo>
                    <a:pt x="83224" y="103598"/>
                  </a:lnTo>
                  <a:lnTo>
                    <a:pt x="102473" y="149513"/>
                  </a:lnTo>
                  <a:lnTo>
                    <a:pt x="119400" y="191108"/>
                  </a:lnTo>
                  <a:lnTo>
                    <a:pt x="133704" y="231772"/>
                  </a:lnTo>
                  <a:lnTo>
                    <a:pt x="156052" y="276865"/>
                  </a:lnTo>
                  <a:lnTo>
                    <a:pt x="177608" y="322681"/>
                  </a:lnTo>
                  <a:lnTo>
                    <a:pt x="202575" y="363537"/>
                  </a:lnTo>
                  <a:lnTo>
                    <a:pt x="222790" y="401396"/>
                  </a:lnTo>
                  <a:lnTo>
                    <a:pt x="240659" y="4440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3" name="SMARTInkShape-5735"/>
            <p:cNvSpPr/>
            <p:nvPr/>
          </p:nvSpPr>
          <p:spPr>
            <a:xfrm>
              <a:off x="2743200" y="2143670"/>
              <a:ext cx="160685" cy="368589"/>
            </a:xfrm>
            <a:custGeom>
              <a:avLst/>
              <a:gdLst/>
              <a:ahLst/>
              <a:cxnLst/>
              <a:rect l="0" t="0" r="0" b="0"/>
              <a:pathLst>
                <a:path w="160685" h="368589">
                  <a:moveTo>
                    <a:pt x="0" y="37555"/>
                  </a:moveTo>
                  <a:lnTo>
                    <a:pt x="5057" y="42611"/>
                  </a:lnTo>
                  <a:lnTo>
                    <a:pt x="13257" y="60925"/>
                  </a:lnTo>
                  <a:lnTo>
                    <a:pt x="22390" y="106686"/>
                  </a:lnTo>
                  <a:lnTo>
                    <a:pt x="31799" y="146938"/>
                  </a:lnTo>
                  <a:lnTo>
                    <a:pt x="36233" y="184030"/>
                  </a:lnTo>
                  <a:lnTo>
                    <a:pt x="37547" y="221831"/>
                  </a:lnTo>
                  <a:lnTo>
                    <a:pt x="37936" y="259842"/>
                  </a:lnTo>
                  <a:lnTo>
                    <a:pt x="39126" y="304066"/>
                  </a:lnTo>
                  <a:lnTo>
                    <a:pt x="46297" y="349804"/>
                  </a:lnTo>
                  <a:lnTo>
                    <a:pt x="49857" y="359071"/>
                  </a:lnTo>
                  <a:lnTo>
                    <a:pt x="52288" y="363024"/>
                  </a:lnTo>
                  <a:lnTo>
                    <a:pt x="57811" y="367416"/>
                  </a:lnTo>
                  <a:lnTo>
                    <a:pt x="60766" y="368588"/>
                  </a:lnTo>
                  <a:lnTo>
                    <a:pt x="62735" y="368310"/>
                  </a:lnTo>
                  <a:lnTo>
                    <a:pt x="64049" y="367067"/>
                  </a:lnTo>
                  <a:lnTo>
                    <a:pt x="64924" y="365180"/>
                  </a:lnTo>
                  <a:lnTo>
                    <a:pt x="65271" y="337221"/>
                  </a:lnTo>
                  <a:lnTo>
                    <a:pt x="60027" y="298736"/>
                  </a:lnTo>
                  <a:lnTo>
                    <a:pt x="56944" y="261109"/>
                  </a:lnTo>
                  <a:lnTo>
                    <a:pt x="49780" y="219415"/>
                  </a:lnTo>
                  <a:lnTo>
                    <a:pt x="41363" y="172080"/>
                  </a:lnTo>
                  <a:lnTo>
                    <a:pt x="33473" y="131496"/>
                  </a:lnTo>
                  <a:lnTo>
                    <a:pt x="30026" y="93729"/>
                  </a:lnTo>
                  <a:lnTo>
                    <a:pt x="29005" y="59138"/>
                  </a:lnTo>
                  <a:lnTo>
                    <a:pt x="34411" y="38681"/>
                  </a:lnTo>
                  <a:lnTo>
                    <a:pt x="38815" y="28781"/>
                  </a:lnTo>
                  <a:lnTo>
                    <a:pt x="43869" y="22180"/>
                  </a:lnTo>
                  <a:lnTo>
                    <a:pt x="55128" y="14847"/>
                  </a:lnTo>
                  <a:lnTo>
                    <a:pt x="93416" y="2213"/>
                  </a:lnTo>
                  <a:lnTo>
                    <a:pt x="125344" y="0"/>
                  </a:lnTo>
                  <a:lnTo>
                    <a:pt x="140728" y="5342"/>
                  </a:lnTo>
                  <a:lnTo>
                    <a:pt x="147794" y="9730"/>
                  </a:lnTo>
                  <a:lnTo>
                    <a:pt x="152504" y="14771"/>
                  </a:lnTo>
                  <a:lnTo>
                    <a:pt x="157738" y="26018"/>
                  </a:lnTo>
                  <a:lnTo>
                    <a:pt x="160684" y="39193"/>
                  </a:lnTo>
                  <a:lnTo>
                    <a:pt x="155729" y="49219"/>
                  </a:lnTo>
                  <a:lnTo>
                    <a:pt x="95250" y="1328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4" name="SMARTInkShape-5736"/>
            <p:cNvSpPr/>
            <p:nvPr/>
          </p:nvSpPr>
          <p:spPr>
            <a:xfrm>
              <a:off x="3405286" y="2249224"/>
              <a:ext cx="2776440" cy="3046677"/>
            </a:xfrm>
            <a:custGeom>
              <a:avLst/>
              <a:gdLst/>
              <a:ahLst/>
              <a:cxnLst/>
              <a:rect l="0" t="0" r="0" b="0"/>
              <a:pathLst>
                <a:path w="2776440" h="3046677">
                  <a:moveTo>
                    <a:pt x="14189" y="8201"/>
                  </a:moveTo>
                  <a:lnTo>
                    <a:pt x="9133" y="8201"/>
                  </a:lnTo>
                  <a:lnTo>
                    <a:pt x="7643" y="7143"/>
                  </a:lnTo>
                  <a:lnTo>
                    <a:pt x="6650" y="5379"/>
                  </a:lnTo>
                  <a:lnTo>
                    <a:pt x="5988" y="3145"/>
                  </a:lnTo>
                  <a:lnTo>
                    <a:pt x="4488" y="1655"/>
                  </a:lnTo>
                  <a:lnTo>
                    <a:pt x="0" y="0"/>
                  </a:lnTo>
                  <a:lnTo>
                    <a:pt x="496" y="1675"/>
                  </a:lnTo>
                  <a:lnTo>
                    <a:pt x="44147" y="47623"/>
                  </a:lnTo>
                  <a:lnTo>
                    <a:pt x="83882" y="95018"/>
                  </a:lnTo>
                  <a:lnTo>
                    <a:pt x="115768" y="136638"/>
                  </a:lnTo>
                  <a:lnTo>
                    <a:pt x="157898" y="183080"/>
                  </a:lnTo>
                  <a:lnTo>
                    <a:pt x="188708" y="218767"/>
                  </a:lnTo>
                  <a:lnTo>
                    <a:pt x="221826" y="256152"/>
                  </a:lnTo>
                  <a:lnTo>
                    <a:pt x="257392" y="291218"/>
                  </a:lnTo>
                  <a:lnTo>
                    <a:pt x="284204" y="313903"/>
                  </a:lnTo>
                  <a:lnTo>
                    <a:pt x="319266" y="355366"/>
                  </a:lnTo>
                  <a:lnTo>
                    <a:pt x="361169" y="394933"/>
                  </a:lnTo>
                  <a:lnTo>
                    <a:pt x="401925" y="434526"/>
                  </a:lnTo>
                  <a:lnTo>
                    <a:pt x="445986" y="479301"/>
                  </a:lnTo>
                  <a:lnTo>
                    <a:pt x="487380" y="526082"/>
                  </a:lnTo>
                  <a:lnTo>
                    <a:pt x="532689" y="573456"/>
                  </a:lnTo>
                  <a:lnTo>
                    <a:pt x="563897" y="605148"/>
                  </a:lnTo>
                  <a:lnTo>
                    <a:pt x="595406" y="639694"/>
                  </a:lnTo>
                  <a:lnTo>
                    <a:pt x="628108" y="676214"/>
                  </a:lnTo>
                  <a:lnTo>
                    <a:pt x="663808" y="713613"/>
                  </a:lnTo>
                  <a:lnTo>
                    <a:pt x="698020" y="748578"/>
                  </a:lnTo>
                  <a:lnTo>
                    <a:pt x="731922" y="781758"/>
                  </a:lnTo>
                  <a:lnTo>
                    <a:pt x="768157" y="814143"/>
                  </a:lnTo>
                  <a:lnTo>
                    <a:pt x="802605" y="848997"/>
                  </a:lnTo>
                  <a:lnTo>
                    <a:pt x="836613" y="884597"/>
                  </a:lnTo>
                  <a:lnTo>
                    <a:pt x="872894" y="918057"/>
                  </a:lnTo>
                  <a:lnTo>
                    <a:pt x="910186" y="953390"/>
                  </a:lnTo>
                  <a:lnTo>
                    <a:pt x="947927" y="990260"/>
                  </a:lnTo>
                  <a:lnTo>
                    <a:pt x="985867" y="1027813"/>
                  </a:lnTo>
                  <a:lnTo>
                    <a:pt x="1021074" y="1062848"/>
                  </a:lnTo>
                  <a:lnTo>
                    <a:pt x="1055418" y="1097117"/>
                  </a:lnTo>
                  <a:lnTo>
                    <a:pt x="1091850" y="1133513"/>
                  </a:lnTo>
                  <a:lnTo>
                    <a:pt x="1115097" y="1168034"/>
                  </a:lnTo>
                  <a:lnTo>
                    <a:pt x="1134248" y="1202074"/>
                  </a:lnTo>
                  <a:lnTo>
                    <a:pt x="1163927" y="1238370"/>
                  </a:lnTo>
                  <a:lnTo>
                    <a:pt x="1198283" y="1275668"/>
                  </a:lnTo>
                  <a:lnTo>
                    <a:pt x="1234720" y="1313411"/>
                  </a:lnTo>
                  <a:lnTo>
                    <a:pt x="1272080" y="1351353"/>
                  </a:lnTo>
                  <a:lnTo>
                    <a:pt x="1307029" y="1386560"/>
                  </a:lnTo>
                  <a:lnTo>
                    <a:pt x="1341260" y="1420905"/>
                  </a:lnTo>
                  <a:lnTo>
                    <a:pt x="1377640" y="1457337"/>
                  </a:lnTo>
                  <a:lnTo>
                    <a:pt x="1412153" y="1494694"/>
                  </a:lnTo>
                  <a:lnTo>
                    <a:pt x="1446190" y="1532465"/>
                  </a:lnTo>
                  <a:lnTo>
                    <a:pt x="1482484" y="1570418"/>
                  </a:lnTo>
                  <a:lnTo>
                    <a:pt x="1516959" y="1605631"/>
                  </a:lnTo>
                  <a:lnTo>
                    <a:pt x="1550978" y="1639978"/>
                  </a:lnTo>
                  <a:lnTo>
                    <a:pt x="1587264" y="1676410"/>
                  </a:lnTo>
                  <a:lnTo>
                    <a:pt x="1621736" y="1713769"/>
                  </a:lnTo>
                  <a:lnTo>
                    <a:pt x="1655755" y="1751540"/>
                  </a:lnTo>
                  <a:lnTo>
                    <a:pt x="1692041" y="1789493"/>
                  </a:lnTo>
                  <a:lnTo>
                    <a:pt x="1726512" y="1827528"/>
                  </a:lnTo>
                  <a:lnTo>
                    <a:pt x="1760530" y="1865599"/>
                  </a:lnTo>
                  <a:lnTo>
                    <a:pt x="1796816" y="1903686"/>
                  </a:lnTo>
                  <a:lnTo>
                    <a:pt x="1831287" y="1941781"/>
                  </a:lnTo>
                  <a:lnTo>
                    <a:pt x="1864247" y="1979878"/>
                  </a:lnTo>
                  <a:lnTo>
                    <a:pt x="1896534" y="2017977"/>
                  </a:lnTo>
                  <a:lnTo>
                    <a:pt x="1928523" y="2056077"/>
                  </a:lnTo>
                  <a:lnTo>
                    <a:pt x="1961438" y="2094176"/>
                  </a:lnTo>
                  <a:lnTo>
                    <a:pt x="1997233" y="2132276"/>
                  </a:lnTo>
                  <a:lnTo>
                    <a:pt x="2031486" y="2170376"/>
                  </a:lnTo>
                  <a:lnTo>
                    <a:pt x="2064349" y="2208476"/>
                  </a:lnTo>
                  <a:lnTo>
                    <a:pt x="2096593" y="2246576"/>
                  </a:lnTo>
                  <a:lnTo>
                    <a:pt x="2128563" y="2284676"/>
                  </a:lnTo>
                  <a:lnTo>
                    <a:pt x="2160411" y="2321718"/>
                  </a:lnTo>
                  <a:lnTo>
                    <a:pt x="2192204" y="2355820"/>
                  </a:lnTo>
                  <a:lnTo>
                    <a:pt x="2223973" y="2391437"/>
                  </a:lnTo>
                  <a:lnTo>
                    <a:pt x="2255732" y="2428434"/>
                  </a:lnTo>
                  <a:lnTo>
                    <a:pt x="2287486" y="2466043"/>
                  </a:lnTo>
                  <a:lnTo>
                    <a:pt x="2319237" y="2501103"/>
                  </a:lnTo>
                  <a:lnTo>
                    <a:pt x="2350987" y="2535382"/>
                  </a:lnTo>
                  <a:lnTo>
                    <a:pt x="2382739" y="2571784"/>
                  </a:lnTo>
                  <a:lnTo>
                    <a:pt x="2411667" y="2606308"/>
                  </a:lnTo>
                  <a:lnTo>
                    <a:pt x="2439693" y="2639290"/>
                  </a:lnTo>
                  <a:lnTo>
                    <a:pt x="2469788" y="2671588"/>
                  </a:lnTo>
                  <a:lnTo>
                    <a:pt x="2500803" y="2703581"/>
                  </a:lnTo>
                  <a:lnTo>
                    <a:pt x="2531167" y="2735439"/>
                  </a:lnTo>
                  <a:lnTo>
                    <a:pt x="2558774" y="2767236"/>
                  </a:lnTo>
                  <a:lnTo>
                    <a:pt x="2582331" y="2799009"/>
                  </a:lnTo>
                  <a:lnTo>
                    <a:pt x="2616267" y="2843824"/>
                  </a:lnTo>
                  <a:lnTo>
                    <a:pt x="2653133" y="2883913"/>
                  </a:lnTo>
                  <a:lnTo>
                    <a:pt x="2688046" y="2922603"/>
                  </a:lnTo>
                  <a:lnTo>
                    <a:pt x="2718498" y="2960878"/>
                  </a:lnTo>
                  <a:lnTo>
                    <a:pt x="2752177" y="3006680"/>
                  </a:lnTo>
                  <a:lnTo>
                    <a:pt x="2776439" y="30466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5" name="SMARTInkShape-5737"/>
            <p:cNvSpPr/>
            <p:nvPr/>
          </p:nvSpPr>
          <p:spPr>
            <a:xfrm>
              <a:off x="6419850" y="5392400"/>
              <a:ext cx="200026" cy="191804"/>
            </a:xfrm>
            <a:custGeom>
              <a:avLst/>
              <a:gdLst/>
              <a:ahLst/>
              <a:cxnLst/>
              <a:rect l="0" t="0" r="0" b="0"/>
              <a:pathLst>
                <a:path w="200026" h="191804">
                  <a:moveTo>
                    <a:pt x="0" y="17800"/>
                  </a:moveTo>
                  <a:lnTo>
                    <a:pt x="0" y="64861"/>
                  </a:lnTo>
                  <a:lnTo>
                    <a:pt x="2822" y="103358"/>
                  </a:lnTo>
                  <a:lnTo>
                    <a:pt x="8642" y="146307"/>
                  </a:lnTo>
                  <a:lnTo>
                    <a:pt x="8205" y="169471"/>
                  </a:lnTo>
                  <a:lnTo>
                    <a:pt x="1289" y="191493"/>
                  </a:lnTo>
                  <a:lnTo>
                    <a:pt x="860" y="191803"/>
                  </a:lnTo>
                  <a:lnTo>
                    <a:pt x="34" y="145605"/>
                  </a:lnTo>
                  <a:lnTo>
                    <a:pt x="10" y="110819"/>
                  </a:lnTo>
                  <a:lnTo>
                    <a:pt x="3" y="66998"/>
                  </a:lnTo>
                  <a:lnTo>
                    <a:pt x="1" y="20098"/>
                  </a:lnTo>
                  <a:lnTo>
                    <a:pt x="1059" y="8239"/>
                  </a:lnTo>
                  <a:lnTo>
                    <a:pt x="2822" y="5074"/>
                  </a:lnTo>
                  <a:lnTo>
                    <a:pt x="5057" y="2967"/>
                  </a:lnTo>
                  <a:lnTo>
                    <a:pt x="10361" y="624"/>
                  </a:lnTo>
                  <a:lnTo>
                    <a:pt x="13257" y="0"/>
                  </a:lnTo>
                  <a:lnTo>
                    <a:pt x="15189" y="641"/>
                  </a:lnTo>
                  <a:lnTo>
                    <a:pt x="16477" y="2128"/>
                  </a:lnTo>
                  <a:lnTo>
                    <a:pt x="39546" y="46358"/>
                  </a:lnTo>
                  <a:lnTo>
                    <a:pt x="62436" y="92940"/>
                  </a:lnTo>
                  <a:lnTo>
                    <a:pt x="89348" y="138480"/>
                  </a:lnTo>
                  <a:lnTo>
                    <a:pt x="109332" y="169383"/>
                  </a:lnTo>
                  <a:lnTo>
                    <a:pt x="116678" y="175129"/>
                  </a:lnTo>
                  <a:lnTo>
                    <a:pt x="126764" y="178363"/>
                  </a:lnTo>
                  <a:lnTo>
                    <a:pt x="130018" y="176700"/>
                  </a:lnTo>
                  <a:lnTo>
                    <a:pt x="136455" y="169209"/>
                  </a:lnTo>
                  <a:lnTo>
                    <a:pt x="148153" y="134060"/>
                  </a:lnTo>
                  <a:lnTo>
                    <a:pt x="156897" y="87738"/>
                  </a:lnTo>
                  <a:lnTo>
                    <a:pt x="169685" y="42781"/>
                  </a:lnTo>
                  <a:lnTo>
                    <a:pt x="171331" y="40804"/>
                  </a:lnTo>
                  <a:lnTo>
                    <a:pt x="175983" y="38607"/>
                  </a:lnTo>
                  <a:lnTo>
                    <a:pt x="177647" y="39080"/>
                  </a:lnTo>
                  <a:lnTo>
                    <a:pt x="178757" y="40453"/>
                  </a:lnTo>
                  <a:lnTo>
                    <a:pt x="179989" y="44801"/>
                  </a:lnTo>
                  <a:lnTo>
                    <a:pt x="187434" y="85204"/>
                  </a:lnTo>
                  <a:lnTo>
                    <a:pt x="190650" y="121615"/>
                  </a:lnTo>
                  <a:lnTo>
                    <a:pt x="196777" y="161213"/>
                  </a:lnTo>
                  <a:lnTo>
                    <a:pt x="200025" y="189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6" name="SMARTInkShape-5738"/>
            <p:cNvSpPr/>
            <p:nvPr/>
          </p:nvSpPr>
          <p:spPr>
            <a:xfrm>
              <a:off x="3537812" y="2171700"/>
              <a:ext cx="3386864" cy="2962276"/>
            </a:xfrm>
            <a:custGeom>
              <a:avLst/>
              <a:gdLst/>
              <a:ahLst/>
              <a:cxnLst/>
              <a:rect l="0" t="0" r="0" b="0"/>
              <a:pathLst>
                <a:path w="3386864" h="2962276">
                  <a:moveTo>
                    <a:pt x="5488" y="2962275"/>
                  </a:moveTo>
                  <a:lnTo>
                    <a:pt x="0" y="2962275"/>
                  </a:lnTo>
                  <a:lnTo>
                    <a:pt x="2343" y="2962275"/>
                  </a:lnTo>
                  <a:lnTo>
                    <a:pt x="6913" y="2959453"/>
                  </a:lnTo>
                  <a:lnTo>
                    <a:pt x="53398" y="2914329"/>
                  </a:lnTo>
                  <a:lnTo>
                    <a:pt x="92505" y="2881800"/>
                  </a:lnTo>
                  <a:lnTo>
                    <a:pt x="133951" y="2837886"/>
                  </a:lnTo>
                  <a:lnTo>
                    <a:pt x="180371" y="2790751"/>
                  </a:lnTo>
                  <a:lnTo>
                    <a:pt x="216055" y="2759406"/>
                  </a:lnTo>
                  <a:lnTo>
                    <a:pt x="253440" y="2726130"/>
                  </a:lnTo>
                  <a:lnTo>
                    <a:pt x="294149" y="2693339"/>
                  </a:lnTo>
                  <a:lnTo>
                    <a:pt x="339726" y="2656813"/>
                  </a:lnTo>
                  <a:lnTo>
                    <a:pt x="386743" y="2616357"/>
                  </a:lnTo>
                  <a:lnTo>
                    <a:pt x="434189" y="2573678"/>
                  </a:lnTo>
                  <a:lnTo>
                    <a:pt x="466955" y="2546148"/>
                  </a:lnTo>
                  <a:lnTo>
                    <a:pt x="502684" y="2516274"/>
                  </a:lnTo>
                  <a:lnTo>
                    <a:pt x="539731" y="2485358"/>
                  </a:lnTo>
                  <a:lnTo>
                    <a:pt x="577363" y="2453979"/>
                  </a:lnTo>
                  <a:lnTo>
                    <a:pt x="615255" y="2422393"/>
                  </a:lnTo>
                  <a:lnTo>
                    <a:pt x="653262" y="2387894"/>
                  </a:lnTo>
                  <a:lnTo>
                    <a:pt x="692379" y="2352453"/>
                  </a:lnTo>
                  <a:lnTo>
                    <a:pt x="734459" y="2319062"/>
                  </a:lnTo>
                  <a:lnTo>
                    <a:pt x="777856" y="2283761"/>
                  </a:lnTo>
                  <a:lnTo>
                    <a:pt x="820779" y="2246905"/>
                  </a:lnTo>
                  <a:lnTo>
                    <a:pt x="861023" y="2209357"/>
                  </a:lnTo>
                  <a:lnTo>
                    <a:pt x="905721" y="2171504"/>
                  </a:lnTo>
                  <a:lnTo>
                    <a:pt x="952750" y="2133513"/>
                  </a:lnTo>
                  <a:lnTo>
                    <a:pt x="998346" y="2095461"/>
                  </a:lnTo>
                  <a:lnTo>
                    <a:pt x="1043305" y="2057383"/>
                  </a:lnTo>
                  <a:lnTo>
                    <a:pt x="1087982" y="2019292"/>
                  </a:lnTo>
                  <a:lnTo>
                    <a:pt x="1132532" y="1981197"/>
                  </a:lnTo>
                  <a:lnTo>
                    <a:pt x="1177027" y="1943098"/>
                  </a:lnTo>
                  <a:lnTo>
                    <a:pt x="1222556" y="1904999"/>
                  </a:lnTo>
                  <a:lnTo>
                    <a:pt x="1246550" y="1885949"/>
                  </a:lnTo>
                  <a:lnTo>
                    <a:pt x="1271012" y="1866900"/>
                  </a:lnTo>
                  <a:lnTo>
                    <a:pt x="1317949" y="1828800"/>
                  </a:lnTo>
                  <a:lnTo>
                    <a:pt x="1363504" y="1790700"/>
                  </a:lnTo>
                  <a:lnTo>
                    <a:pt x="1408445" y="1752600"/>
                  </a:lnTo>
                  <a:lnTo>
                    <a:pt x="1453114" y="1711678"/>
                  </a:lnTo>
                  <a:lnTo>
                    <a:pt x="1498719" y="1670913"/>
                  </a:lnTo>
                  <a:lnTo>
                    <a:pt x="1522733" y="1652633"/>
                  </a:lnTo>
                  <a:lnTo>
                    <a:pt x="1547210" y="1635156"/>
                  </a:lnTo>
                  <a:lnTo>
                    <a:pt x="1594162" y="1598803"/>
                  </a:lnTo>
                  <a:lnTo>
                    <a:pt x="1639724" y="1560421"/>
                  </a:lnTo>
                  <a:lnTo>
                    <a:pt x="1684668" y="1518667"/>
                  </a:lnTo>
                  <a:lnTo>
                    <a:pt x="1729337" y="1478238"/>
                  </a:lnTo>
                  <a:lnTo>
                    <a:pt x="1773885" y="1439103"/>
                  </a:lnTo>
                  <a:lnTo>
                    <a:pt x="1818379" y="1400543"/>
                  </a:lnTo>
                  <a:lnTo>
                    <a:pt x="1862847" y="1362239"/>
                  </a:lnTo>
                  <a:lnTo>
                    <a:pt x="1908364" y="1324048"/>
                  </a:lnTo>
                  <a:lnTo>
                    <a:pt x="1932355" y="1304973"/>
                  </a:lnTo>
                  <a:lnTo>
                    <a:pt x="1956817" y="1285907"/>
                  </a:lnTo>
                  <a:lnTo>
                    <a:pt x="1981590" y="1266847"/>
                  </a:lnTo>
                  <a:lnTo>
                    <a:pt x="2006573" y="1247790"/>
                  </a:lnTo>
                  <a:lnTo>
                    <a:pt x="2031695" y="1228735"/>
                  </a:lnTo>
                  <a:lnTo>
                    <a:pt x="2076541" y="1193452"/>
                  </a:lnTo>
                  <a:lnTo>
                    <a:pt x="2117639" y="1159073"/>
                  </a:lnTo>
                  <a:lnTo>
                    <a:pt x="2157072" y="1122627"/>
                  </a:lnTo>
                  <a:lnTo>
                    <a:pt x="2195764" y="1088084"/>
                  </a:lnTo>
                  <a:lnTo>
                    <a:pt x="2234128" y="1054035"/>
                  </a:lnTo>
                  <a:lnTo>
                    <a:pt x="2272344" y="1017735"/>
                  </a:lnTo>
                  <a:lnTo>
                    <a:pt x="2310496" y="983257"/>
                  </a:lnTo>
                  <a:lnTo>
                    <a:pt x="2348619" y="949237"/>
                  </a:lnTo>
                  <a:lnTo>
                    <a:pt x="2386730" y="912950"/>
                  </a:lnTo>
                  <a:lnTo>
                    <a:pt x="2424835" y="878478"/>
                  </a:lnTo>
                  <a:lnTo>
                    <a:pt x="2462936" y="844460"/>
                  </a:lnTo>
                  <a:lnTo>
                    <a:pt x="2501037" y="808174"/>
                  </a:lnTo>
                  <a:lnTo>
                    <a:pt x="2539137" y="770880"/>
                  </a:lnTo>
                  <a:lnTo>
                    <a:pt x="2577238" y="734197"/>
                  </a:lnTo>
                  <a:lnTo>
                    <a:pt x="2615338" y="700254"/>
                  </a:lnTo>
                  <a:lnTo>
                    <a:pt x="2650616" y="664707"/>
                  </a:lnTo>
                  <a:lnTo>
                    <a:pt x="2684992" y="628801"/>
                  </a:lnTo>
                  <a:lnTo>
                    <a:pt x="2721437" y="595203"/>
                  </a:lnTo>
                  <a:lnTo>
                    <a:pt x="2755979" y="562632"/>
                  </a:lnTo>
                  <a:lnTo>
                    <a:pt x="2790028" y="530517"/>
                  </a:lnTo>
                  <a:lnTo>
                    <a:pt x="2826328" y="498605"/>
                  </a:lnTo>
                  <a:lnTo>
                    <a:pt x="2860806" y="463960"/>
                  </a:lnTo>
                  <a:lnTo>
                    <a:pt x="2894827" y="429513"/>
                  </a:lnTo>
                  <a:lnTo>
                    <a:pt x="2931113" y="400092"/>
                  </a:lnTo>
                  <a:lnTo>
                    <a:pt x="2968408" y="370083"/>
                  </a:lnTo>
                  <a:lnTo>
                    <a:pt x="3005091" y="339106"/>
                  </a:lnTo>
                  <a:lnTo>
                    <a:pt x="3039034" y="307700"/>
                  </a:lnTo>
                  <a:lnTo>
                    <a:pt x="3071758" y="276103"/>
                  </a:lnTo>
                  <a:lnTo>
                    <a:pt x="3103942" y="245479"/>
                  </a:lnTo>
                  <a:lnTo>
                    <a:pt x="3150752" y="204438"/>
                  </a:lnTo>
                  <a:lnTo>
                    <a:pt x="3191904" y="165467"/>
                  </a:lnTo>
                  <a:lnTo>
                    <a:pt x="3231966" y="128167"/>
                  </a:lnTo>
                  <a:lnTo>
                    <a:pt x="3274763" y="96537"/>
                  </a:lnTo>
                  <a:lnTo>
                    <a:pt x="3318741" y="57404"/>
                  </a:lnTo>
                  <a:lnTo>
                    <a:pt x="338686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7" name="SMARTInkShape-5739"/>
            <p:cNvSpPr/>
            <p:nvPr/>
          </p:nvSpPr>
          <p:spPr>
            <a:xfrm>
              <a:off x="6981825" y="2419350"/>
              <a:ext cx="47626" cy="196491"/>
            </a:xfrm>
            <a:custGeom>
              <a:avLst/>
              <a:gdLst/>
              <a:ahLst/>
              <a:cxnLst/>
              <a:rect l="0" t="0" r="0" b="0"/>
              <a:pathLst>
                <a:path w="47626" h="196491">
                  <a:moveTo>
                    <a:pt x="0" y="0"/>
                  </a:moveTo>
                  <a:lnTo>
                    <a:pt x="5057" y="41684"/>
                  </a:lnTo>
                  <a:lnTo>
                    <a:pt x="16247" y="80122"/>
                  </a:lnTo>
                  <a:lnTo>
                    <a:pt x="25510" y="119460"/>
                  </a:lnTo>
                  <a:lnTo>
                    <a:pt x="35299" y="162748"/>
                  </a:lnTo>
                  <a:lnTo>
                    <a:pt x="40093" y="181219"/>
                  </a:lnTo>
                  <a:lnTo>
                    <a:pt x="46137" y="196310"/>
                  </a:lnTo>
                  <a:lnTo>
                    <a:pt x="46633" y="196490"/>
                  </a:lnTo>
                  <a:lnTo>
                    <a:pt x="47185" y="193868"/>
                  </a:lnTo>
                  <a:lnTo>
                    <a:pt x="476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8" name="SMARTInkShape-5740"/>
            <p:cNvSpPr/>
            <p:nvPr/>
          </p:nvSpPr>
          <p:spPr>
            <a:xfrm>
              <a:off x="6982217" y="2349828"/>
              <a:ext cx="199634" cy="174298"/>
            </a:xfrm>
            <a:custGeom>
              <a:avLst/>
              <a:gdLst/>
              <a:ahLst/>
              <a:cxnLst/>
              <a:rect l="0" t="0" r="0" b="0"/>
              <a:pathLst>
                <a:path w="199634" h="174298">
                  <a:moveTo>
                    <a:pt x="9133" y="50472"/>
                  </a:moveTo>
                  <a:lnTo>
                    <a:pt x="0" y="41339"/>
                  </a:lnTo>
                  <a:lnTo>
                    <a:pt x="9837" y="41063"/>
                  </a:lnTo>
                  <a:lnTo>
                    <a:pt x="17560" y="43821"/>
                  </a:lnTo>
                  <a:lnTo>
                    <a:pt x="63417" y="77198"/>
                  </a:lnTo>
                  <a:lnTo>
                    <a:pt x="93351" y="86012"/>
                  </a:lnTo>
                  <a:lnTo>
                    <a:pt x="114904" y="88066"/>
                  </a:lnTo>
                  <a:lnTo>
                    <a:pt x="122464" y="85525"/>
                  </a:lnTo>
                  <a:lnTo>
                    <a:pt x="125962" y="83366"/>
                  </a:lnTo>
                  <a:lnTo>
                    <a:pt x="150658" y="39654"/>
                  </a:lnTo>
                  <a:lnTo>
                    <a:pt x="158311" y="17045"/>
                  </a:lnTo>
                  <a:lnTo>
                    <a:pt x="160578" y="1997"/>
                  </a:lnTo>
                  <a:lnTo>
                    <a:pt x="161955" y="164"/>
                  </a:lnTo>
                  <a:lnTo>
                    <a:pt x="163931" y="0"/>
                  </a:lnTo>
                  <a:lnTo>
                    <a:pt x="169650" y="2285"/>
                  </a:lnTo>
                  <a:lnTo>
                    <a:pt x="175991" y="47626"/>
                  </a:lnTo>
                  <a:lnTo>
                    <a:pt x="180734" y="90127"/>
                  </a:lnTo>
                  <a:lnTo>
                    <a:pt x="187919" y="130072"/>
                  </a:lnTo>
                  <a:lnTo>
                    <a:pt x="199633" y="1742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9" name="SMARTInkShape-5741"/>
            <p:cNvSpPr/>
            <p:nvPr/>
          </p:nvSpPr>
          <p:spPr>
            <a:xfrm>
              <a:off x="6696075" y="5486400"/>
              <a:ext cx="28576" cy="171451"/>
            </a:xfrm>
            <a:custGeom>
              <a:avLst/>
              <a:gdLst/>
              <a:ahLst/>
              <a:cxnLst/>
              <a:rect l="0" t="0" r="0" b="0"/>
              <a:pathLst>
                <a:path w="28576" h="171451">
                  <a:moveTo>
                    <a:pt x="0" y="0"/>
                  </a:moveTo>
                  <a:lnTo>
                    <a:pt x="1059" y="15209"/>
                  </a:lnTo>
                  <a:lnTo>
                    <a:pt x="13257" y="54893"/>
                  </a:lnTo>
                  <a:lnTo>
                    <a:pt x="18964" y="102408"/>
                  </a:lnTo>
                  <a:lnTo>
                    <a:pt x="26363" y="144093"/>
                  </a:lnTo>
                  <a:lnTo>
                    <a:pt x="2857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0" name="SMARTInkShape-5742"/>
            <p:cNvSpPr/>
            <p:nvPr/>
          </p:nvSpPr>
          <p:spPr>
            <a:xfrm>
              <a:off x="6724650" y="5450580"/>
              <a:ext cx="200026" cy="235846"/>
            </a:xfrm>
            <a:custGeom>
              <a:avLst/>
              <a:gdLst/>
              <a:ahLst/>
              <a:cxnLst/>
              <a:rect l="0" t="0" r="0" b="0"/>
              <a:pathLst>
                <a:path w="200026" h="235846">
                  <a:moveTo>
                    <a:pt x="0" y="26295"/>
                  </a:moveTo>
                  <a:lnTo>
                    <a:pt x="0" y="21239"/>
                  </a:lnTo>
                  <a:lnTo>
                    <a:pt x="2822" y="15934"/>
                  </a:lnTo>
                  <a:lnTo>
                    <a:pt x="13257" y="3905"/>
                  </a:lnTo>
                  <a:lnTo>
                    <a:pt x="24942" y="469"/>
                  </a:lnTo>
                  <a:lnTo>
                    <a:pt x="39660" y="0"/>
                  </a:lnTo>
                  <a:lnTo>
                    <a:pt x="77869" y="11139"/>
                  </a:lnTo>
                  <a:lnTo>
                    <a:pt x="118327" y="32678"/>
                  </a:lnTo>
                  <a:lnTo>
                    <a:pt x="120159" y="34784"/>
                  </a:lnTo>
                  <a:lnTo>
                    <a:pt x="122196" y="39945"/>
                  </a:lnTo>
                  <a:lnTo>
                    <a:pt x="120622" y="42804"/>
                  </a:lnTo>
                  <a:lnTo>
                    <a:pt x="102223" y="58129"/>
                  </a:lnTo>
                  <a:lnTo>
                    <a:pt x="77090" y="62538"/>
                  </a:lnTo>
                  <a:lnTo>
                    <a:pt x="32386" y="64231"/>
                  </a:lnTo>
                  <a:lnTo>
                    <a:pt x="23002" y="64347"/>
                  </a:lnTo>
                  <a:lnTo>
                    <a:pt x="22742" y="66480"/>
                  </a:lnTo>
                  <a:lnTo>
                    <a:pt x="25278" y="74494"/>
                  </a:lnTo>
                  <a:lnTo>
                    <a:pt x="54801" y="109174"/>
                  </a:lnTo>
                  <a:lnTo>
                    <a:pt x="100912" y="140638"/>
                  </a:lnTo>
                  <a:lnTo>
                    <a:pt x="119859" y="159658"/>
                  </a:lnTo>
                  <a:lnTo>
                    <a:pt x="129470" y="171292"/>
                  </a:lnTo>
                  <a:lnTo>
                    <a:pt x="164258" y="201803"/>
                  </a:lnTo>
                  <a:lnTo>
                    <a:pt x="177668" y="219173"/>
                  </a:lnTo>
                  <a:lnTo>
                    <a:pt x="200025" y="2358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41" name="SMARTInkShape-5743"/>
            <p:cNvSpPr/>
            <p:nvPr/>
          </p:nvSpPr>
          <p:spPr>
            <a:xfrm>
              <a:off x="3629025" y="2247900"/>
              <a:ext cx="3771901" cy="2371726"/>
            </a:xfrm>
            <a:custGeom>
              <a:avLst/>
              <a:gdLst/>
              <a:ahLst/>
              <a:cxnLst/>
              <a:rect l="0" t="0" r="0" b="0"/>
              <a:pathLst>
                <a:path w="3771901" h="2371726">
                  <a:moveTo>
                    <a:pt x="0" y="0"/>
                  </a:moveTo>
                  <a:lnTo>
                    <a:pt x="15209" y="1058"/>
                  </a:lnTo>
                  <a:lnTo>
                    <a:pt x="54894" y="18314"/>
                  </a:lnTo>
                  <a:lnTo>
                    <a:pt x="95169" y="35647"/>
                  </a:lnTo>
                  <a:lnTo>
                    <a:pt x="140977" y="53922"/>
                  </a:lnTo>
                  <a:lnTo>
                    <a:pt x="183423" y="73995"/>
                  </a:lnTo>
                  <a:lnTo>
                    <a:pt x="227202" y="93521"/>
                  </a:lnTo>
                  <a:lnTo>
                    <a:pt x="274028" y="117761"/>
                  </a:lnTo>
                  <a:lnTo>
                    <a:pt x="312498" y="135551"/>
                  </a:lnTo>
                  <a:lnTo>
                    <a:pt x="356940" y="150113"/>
                  </a:lnTo>
                  <a:lnTo>
                    <a:pt x="403622" y="172536"/>
                  </a:lnTo>
                  <a:lnTo>
                    <a:pt x="450968" y="193056"/>
                  </a:lnTo>
                  <a:lnTo>
                    <a:pt x="498510" y="213600"/>
                  </a:lnTo>
                  <a:lnTo>
                    <a:pt x="530241" y="230400"/>
                  </a:lnTo>
                  <a:lnTo>
                    <a:pt x="564804" y="245628"/>
                  </a:lnTo>
                  <a:lnTo>
                    <a:pt x="601332" y="260509"/>
                  </a:lnTo>
                  <a:lnTo>
                    <a:pt x="638734" y="277707"/>
                  </a:lnTo>
                  <a:lnTo>
                    <a:pt x="673702" y="295934"/>
                  </a:lnTo>
                  <a:lnTo>
                    <a:pt x="708998" y="313559"/>
                  </a:lnTo>
                  <a:lnTo>
                    <a:pt x="749379" y="328449"/>
                  </a:lnTo>
                  <a:lnTo>
                    <a:pt x="789200" y="344944"/>
                  </a:lnTo>
                  <a:lnTo>
                    <a:pt x="828064" y="363917"/>
                  </a:lnTo>
                  <a:lnTo>
                    <a:pt x="866503" y="386460"/>
                  </a:lnTo>
                  <a:lnTo>
                    <a:pt x="904754" y="407769"/>
                  </a:lnTo>
                  <a:lnTo>
                    <a:pt x="943980" y="427822"/>
                  </a:lnTo>
                  <a:lnTo>
                    <a:pt x="986108" y="447318"/>
                  </a:lnTo>
                  <a:lnTo>
                    <a:pt x="1026703" y="466566"/>
                  </a:lnTo>
                  <a:lnTo>
                    <a:pt x="1066971" y="486763"/>
                  </a:lnTo>
                  <a:lnTo>
                    <a:pt x="1109562" y="509850"/>
                  </a:lnTo>
                  <a:lnTo>
                    <a:pt x="1150364" y="534222"/>
                  </a:lnTo>
                  <a:lnTo>
                    <a:pt x="1190723" y="558107"/>
                  </a:lnTo>
                  <a:lnTo>
                    <a:pt x="1233355" y="579306"/>
                  </a:lnTo>
                  <a:lnTo>
                    <a:pt x="1274175" y="602133"/>
                  </a:lnTo>
                  <a:lnTo>
                    <a:pt x="1314541" y="626390"/>
                  </a:lnTo>
                  <a:lnTo>
                    <a:pt x="1357177" y="651282"/>
                  </a:lnTo>
                  <a:lnTo>
                    <a:pt x="1400820" y="676456"/>
                  </a:lnTo>
                  <a:lnTo>
                    <a:pt x="1443855" y="701755"/>
                  </a:lnTo>
                  <a:lnTo>
                    <a:pt x="1484146" y="727111"/>
                  </a:lnTo>
                  <a:lnTo>
                    <a:pt x="1523221" y="749669"/>
                  </a:lnTo>
                  <a:lnTo>
                    <a:pt x="1562812" y="771336"/>
                  </a:lnTo>
                  <a:lnTo>
                    <a:pt x="1605103" y="795077"/>
                  </a:lnTo>
                  <a:lnTo>
                    <a:pt x="1645771" y="819740"/>
                  </a:lnTo>
                  <a:lnTo>
                    <a:pt x="1686070" y="844812"/>
                  </a:lnTo>
                  <a:lnTo>
                    <a:pt x="1728676" y="870066"/>
                  </a:lnTo>
                  <a:lnTo>
                    <a:pt x="1772307" y="895402"/>
                  </a:lnTo>
                  <a:lnTo>
                    <a:pt x="1815333" y="920773"/>
                  </a:lnTo>
                  <a:lnTo>
                    <a:pt x="1855623" y="946160"/>
                  </a:lnTo>
                  <a:lnTo>
                    <a:pt x="1894697" y="971555"/>
                  </a:lnTo>
                  <a:lnTo>
                    <a:pt x="1933229" y="996952"/>
                  </a:lnTo>
                  <a:lnTo>
                    <a:pt x="1971521" y="1022351"/>
                  </a:lnTo>
                  <a:lnTo>
                    <a:pt x="2009707" y="1044928"/>
                  </a:lnTo>
                  <a:lnTo>
                    <a:pt x="2047846" y="1066604"/>
                  </a:lnTo>
                  <a:lnTo>
                    <a:pt x="2085962" y="1090349"/>
                  </a:lnTo>
                  <a:lnTo>
                    <a:pt x="2124069" y="1115014"/>
                  </a:lnTo>
                  <a:lnTo>
                    <a:pt x="2160055" y="1140087"/>
                  </a:lnTo>
                  <a:lnTo>
                    <a:pt x="2206232" y="1179061"/>
                  </a:lnTo>
                  <a:lnTo>
                    <a:pt x="2241023" y="1208416"/>
                  </a:lnTo>
                  <a:lnTo>
                    <a:pt x="2277652" y="1236279"/>
                  </a:lnTo>
                  <a:lnTo>
                    <a:pt x="2316156" y="1262774"/>
                  </a:lnTo>
                  <a:lnTo>
                    <a:pt x="2357964" y="1288660"/>
                  </a:lnTo>
                  <a:lnTo>
                    <a:pt x="2398418" y="1314277"/>
                  </a:lnTo>
                  <a:lnTo>
                    <a:pt x="2436506" y="1339773"/>
                  </a:lnTo>
                  <a:lnTo>
                    <a:pt x="2471072" y="1365216"/>
                  </a:lnTo>
                  <a:lnTo>
                    <a:pt x="2506896" y="1390635"/>
                  </a:lnTo>
                  <a:lnTo>
                    <a:pt x="2542925" y="1416043"/>
                  </a:lnTo>
                  <a:lnTo>
                    <a:pt x="2576578" y="1441447"/>
                  </a:lnTo>
                  <a:lnTo>
                    <a:pt x="2611996" y="1466848"/>
                  </a:lnTo>
                  <a:lnTo>
                    <a:pt x="2648904" y="1492249"/>
                  </a:lnTo>
                  <a:lnTo>
                    <a:pt x="2686474" y="1517650"/>
                  </a:lnTo>
                  <a:lnTo>
                    <a:pt x="2721516" y="1543050"/>
                  </a:lnTo>
                  <a:lnTo>
                    <a:pt x="2755788" y="1568450"/>
                  </a:lnTo>
                  <a:lnTo>
                    <a:pt x="2792186" y="1593850"/>
                  </a:lnTo>
                  <a:lnTo>
                    <a:pt x="2826708" y="1619250"/>
                  </a:lnTo>
                  <a:lnTo>
                    <a:pt x="2860748" y="1644650"/>
                  </a:lnTo>
                  <a:lnTo>
                    <a:pt x="2897043" y="1670050"/>
                  </a:lnTo>
                  <a:lnTo>
                    <a:pt x="2931520" y="1695450"/>
                  </a:lnTo>
                  <a:lnTo>
                    <a:pt x="2964481" y="1720850"/>
                  </a:lnTo>
                  <a:lnTo>
                    <a:pt x="2996769" y="1746250"/>
                  </a:lnTo>
                  <a:lnTo>
                    <a:pt x="3028759" y="1771650"/>
                  </a:lnTo>
                  <a:lnTo>
                    <a:pt x="3061674" y="1797050"/>
                  </a:lnTo>
                  <a:lnTo>
                    <a:pt x="3097469" y="1822450"/>
                  </a:lnTo>
                  <a:lnTo>
                    <a:pt x="3143208" y="1860550"/>
                  </a:lnTo>
                  <a:lnTo>
                    <a:pt x="3188629" y="1898650"/>
                  </a:lnTo>
                  <a:lnTo>
                    <a:pt x="3235600" y="1931694"/>
                  </a:lnTo>
                  <a:lnTo>
                    <a:pt x="3283031" y="1966649"/>
                  </a:lnTo>
                  <a:lnTo>
                    <a:pt x="3325543" y="1998761"/>
                  </a:lnTo>
                  <a:lnTo>
                    <a:pt x="3370007" y="2033440"/>
                  </a:lnTo>
                  <a:lnTo>
                    <a:pt x="3411638" y="2065470"/>
                  </a:lnTo>
                  <a:lnTo>
                    <a:pt x="3450784" y="2095069"/>
                  </a:lnTo>
                  <a:lnTo>
                    <a:pt x="3489195" y="2129004"/>
                  </a:lnTo>
                  <a:lnTo>
                    <a:pt x="3532443" y="2160813"/>
                  </a:lnTo>
                  <a:lnTo>
                    <a:pt x="3568658" y="2190347"/>
                  </a:lnTo>
                  <a:lnTo>
                    <a:pt x="3604554" y="2224262"/>
                  </a:lnTo>
                  <a:lnTo>
                    <a:pt x="3642000" y="2256065"/>
                  </a:lnTo>
                  <a:lnTo>
                    <a:pt x="3686033" y="2295256"/>
                  </a:lnTo>
                  <a:lnTo>
                    <a:pt x="3728755" y="2333572"/>
                  </a:lnTo>
                  <a:lnTo>
                    <a:pt x="3771900" y="2371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594005059"/>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Monopsony: Minimum Price</a:t>
            </a:r>
          </a:p>
        </p:txBody>
      </p:sp>
      <p:sp>
        <p:nvSpPr>
          <p:cNvPr id="3" name="Content Placeholder 2"/>
          <p:cNvSpPr>
            <a:spLocks noGrp="1"/>
          </p:cNvSpPr>
          <p:nvPr>
            <p:ph idx="1"/>
          </p:nvPr>
        </p:nvSpPr>
        <p:spPr/>
        <p:txBody>
          <a:bodyPr/>
          <a:lstStyle/>
          <a:p>
            <a:pPr marL="0" indent="0">
              <a:buNone/>
            </a:pPr>
            <a:r>
              <a:rPr lang="en-US"/>
              <a:t>Graph: </a:t>
            </a:r>
          </a:p>
        </p:txBody>
      </p:sp>
      <p:grpSp>
        <p:nvGrpSpPr>
          <p:cNvPr id="123" name="SMARTInkShape-Group736"/>
          <p:cNvGrpSpPr/>
          <p:nvPr/>
        </p:nvGrpSpPr>
        <p:grpSpPr>
          <a:xfrm>
            <a:off x="5895975" y="4314825"/>
            <a:ext cx="636309" cy="2247901"/>
            <a:chOff x="5895975" y="4314825"/>
            <a:chExt cx="636309" cy="2247901"/>
          </a:xfrm>
        </p:grpSpPr>
        <p:sp>
          <p:nvSpPr>
            <p:cNvPr id="120" name="SMARTInkShape-5744"/>
            <p:cNvSpPr/>
            <p:nvPr/>
          </p:nvSpPr>
          <p:spPr>
            <a:xfrm>
              <a:off x="6421170" y="6230756"/>
              <a:ext cx="111114" cy="122420"/>
            </a:xfrm>
            <a:custGeom>
              <a:avLst/>
              <a:gdLst/>
              <a:ahLst/>
              <a:cxnLst/>
              <a:rect l="0" t="0" r="0" b="0"/>
              <a:pathLst>
                <a:path w="111114" h="122420">
                  <a:moveTo>
                    <a:pt x="74880" y="36694"/>
                  </a:moveTo>
                  <a:lnTo>
                    <a:pt x="79937" y="36694"/>
                  </a:lnTo>
                  <a:lnTo>
                    <a:pt x="85241" y="33872"/>
                  </a:lnTo>
                  <a:lnTo>
                    <a:pt x="100390" y="21506"/>
                  </a:lnTo>
                  <a:lnTo>
                    <a:pt x="106680" y="19360"/>
                  </a:lnTo>
                  <a:lnTo>
                    <a:pt x="108779" y="17730"/>
                  </a:lnTo>
                  <a:lnTo>
                    <a:pt x="111113" y="13096"/>
                  </a:lnTo>
                  <a:lnTo>
                    <a:pt x="109619" y="10379"/>
                  </a:lnTo>
                  <a:lnTo>
                    <a:pt x="102314" y="4537"/>
                  </a:lnTo>
                  <a:lnTo>
                    <a:pt x="81245" y="355"/>
                  </a:lnTo>
                  <a:lnTo>
                    <a:pt x="57715" y="0"/>
                  </a:lnTo>
                  <a:lnTo>
                    <a:pt x="29342" y="7360"/>
                  </a:lnTo>
                  <a:lnTo>
                    <a:pt x="8706" y="21417"/>
                  </a:lnTo>
                  <a:lnTo>
                    <a:pt x="3136" y="29199"/>
                  </a:lnTo>
                  <a:lnTo>
                    <a:pt x="0" y="49643"/>
                  </a:lnTo>
                  <a:lnTo>
                    <a:pt x="7734" y="69613"/>
                  </a:lnTo>
                  <a:lnTo>
                    <a:pt x="21754" y="90483"/>
                  </a:lnTo>
                  <a:lnTo>
                    <a:pt x="55830" y="122419"/>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 name="SMARTInkShape-5745"/>
            <p:cNvSpPr/>
            <p:nvPr/>
          </p:nvSpPr>
          <p:spPr>
            <a:xfrm>
              <a:off x="5895975" y="4314825"/>
              <a:ext cx="333376" cy="1704976"/>
            </a:xfrm>
            <a:custGeom>
              <a:avLst/>
              <a:gdLst/>
              <a:ahLst/>
              <a:cxnLst/>
              <a:rect l="0" t="0" r="0" b="0"/>
              <a:pathLst>
                <a:path w="333376" h="1704976">
                  <a:moveTo>
                    <a:pt x="0" y="0"/>
                  </a:moveTo>
                  <a:lnTo>
                    <a:pt x="0" y="22390"/>
                  </a:lnTo>
                  <a:lnTo>
                    <a:pt x="2822" y="28648"/>
                  </a:lnTo>
                  <a:lnTo>
                    <a:pt x="5057" y="31799"/>
                  </a:lnTo>
                  <a:lnTo>
                    <a:pt x="8201" y="46346"/>
                  </a:lnTo>
                  <a:lnTo>
                    <a:pt x="9491" y="93449"/>
                  </a:lnTo>
                  <a:lnTo>
                    <a:pt x="18165" y="137664"/>
                  </a:lnTo>
                  <a:lnTo>
                    <a:pt x="21698" y="169480"/>
                  </a:lnTo>
                  <a:lnTo>
                    <a:pt x="35510" y="216916"/>
                  </a:lnTo>
                  <a:lnTo>
                    <a:pt x="44305" y="258145"/>
                  </a:lnTo>
                  <a:lnTo>
                    <a:pt x="52244" y="299871"/>
                  </a:lnTo>
                  <a:lnTo>
                    <a:pt x="57240" y="340829"/>
                  </a:lnTo>
                  <a:lnTo>
                    <a:pt x="65223" y="385196"/>
                  </a:lnTo>
                  <a:lnTo>
                    <a:pt x="69306" y="432000"/>
                  </a:lnTo>
                  <a:lnTo>
                    <a:pt x="76350" y="471873"/>
                  </a:lnTo>
                  <a:lnTo>
                    <a:pt x="83560" y="508664"/>
                  </a:lnTo>
                  <a:lnTo>
                    <a:pt x="85298" y="551327"/>
                  </a:lnTo>
                  <a:lnTo>
                    <a:pt x="90744" y="598156"/>
                  </a:lnTo>
                  <a:lnTo>
                    <a:pt x="97479" y="644625"/>
                  </a:lnTo>
                  <a:lnTo>
                    <a:pt x="102614" y="668661"/>
                  </a:lnTo>
                  <a:lnTo>
                    <a:pt x="104348" y="710284"/>
                  </a:lnTo>
                  <a:lnTo>
                    <a:pt x="115080" y="756745"/>
                  </a:lnTo>
                  <a:lnTo>
                    <a:pt x="121234" y="794662"/>
                  </a:lnTo>
                  <a:lnTo>
                    <a:pt x="125880" y="836588"/>
                  </a:lnTo>
                  <a:lnTo>
                    <a:pt x="131875" y="878568"/>
                  </a:lnTo>
                  <a:lnTo>
                    <a:pt x="140663" y="922452"/>
                  </a:lnTo>
                  <a:lnTo>
                    <a:pt x="149768" y="969064"/>
                  </a:lnTo>
                  <a:lnTo>
                    <a:pt x="156936" y="1014216"/>
                  </a:lnTo>
                  <a:lnTo>
                    <a:pt x="165503" y="1051337"/>
                  </a:lnTo>
                  <a:lnTo>
                    <a:pt x="171335" y="1095260"/>
                  </a:lnTo>
                  <a:lnTo>
                    <a:pt x="178707" y="1131207"/>
                  </a:lnTo>
                  <a:lnTo>
                    <a:pt x="190679" y="1172813"/>
                  </a:lnTo>
                  <a:lnTo>
                    <a:pt x="193794" y="1178750"/>
                  </a:lnTo>
                  <a:lnTo>
                    <a:pt x="200911" y="1218697"/>
                  </a:lnTo>
                  <a:lnTo>
                    <a:pt x="213811" y="1254916"/>
                  </a:lnTo>
                  <a:lnTo>
                    <a:pt x="225365" y="1299437"/>
                  </a:lnTo>
                  <a:lnTo>
                    <a:pt x="235779" y="1344615"/>
                  </a:lnTo>
                  <a:lnTo>
                    <a:pt x="245877" y="1388807"/>
                  </a:lnTo>
                  <a:lnTo>
                    <a:pt x="257778" y="1429762"/>
                  </a:lnTo>
                  <a:lnTo>
                    <a:pt x="272071" y="1474391"/>
                  </a:lnTo>
                  <a:lnTo>
                    <a:pt x="282406" y="1515194"/>
                  </a:lnTo>
                  <a:lnTo>
                    <a:pt x="285817" y="1533856"/>
                  </a:lnTo>
                  <a:lnTo>
                    <a:pt x="287911" y="1536920"/>
                  </a:lnTo>
                  <a:lnTo>
                    <a:pt x="290366" y="1538963"/>
                  </a:lnTo>
                  <a:lnTo>
                    <a:pt x="293093" y="1549700"/>
                  </a:lnTo>
                  <a:lnTo>
                    <a:pt x="296046" y="1576342"/>
                  </a:lnTo>
                  <a:lnTo>
                    <a:pt x="302757" y="1590353"/>
                  </a:lnTo>
                  <a:lnTo>
                    <a:pt x="313419" y="1636956"/>
                  </a:lnTo>
                  <a:lnTo>
                    <a:pt x="315115" y="1646251"/>
                  </a:lnTo>
                  <a:lnTo>
                    <a:pt x="322491" y="1668797"/>
                  </a:lnTo>
                  <a:lnTo>
                    <a:pt x="324640" y="1682503"/>
                  </a:lnTo>
                  <a:lnTo>
                    <a:pt x="333375" y="17049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 name="SMARTInkShape-5746"/>
            <p:cNvSpPr/>
            <p:nvPr/>
          </p:nvSpPr>
          <p:spPr>
            <a:xfrm>
              <a:off x="6092706" y="6220824"/>
              <a:ext cx="297383" cy="341902"/>
            </a:xfrm>
            <a:custGeom>
              <a:avLst/>
              <a:gdLst/>
              <a:ahLst/>
              <a:cxnLst/>
              <a:rect l="0" t="0" r="0" b="0"/>
              <a:pathLst>
                <a:path w="297383" h="341902">
                  <a:moveTo>
                    <a:pt x="193794" y="170451"/>
                  </a:moveTo>
                  <a:lnTo>
                    <a:pt x="193794" y="162250"/>
                  </a:lnTo>
                  <a:lnTo>
                    <a:pt x="180611" y="130017"/>
                  </a:lnTo>
                  <a:lnTo>
                    <a:pt x="163203" y="103903"/>
                  </a:lnTo>
                  <a:lnTo>
                    <a:pt x="142749" y="92055"/>
                  </a:lnTo>
                  <a:lnTo>
                    <a:pt x="122777" y="90805"/>
                  </a:lnTo>
                  <a:lnTo>
                    <a:pt x="76139" y="95914"/>
                  </a:lnTo>
                  <a:lnTo>
                    <a:pt x="43693" y="110384"/>
                  </a:lnTo>
                  <a:lnTo>
                    <a:pt x="16675" y="133250"/>
                  </a:lnTo>
                  <a:lnTo>
                    <a:pt x="9241" y="147214"/>
                  </a:lnTo>
                  <a:lnTo>
                    <a:pt x="0" y="177089"/>
                  </a:lnTo>
                  <a:lnTo>
                    <a:pt x="672" y="212752"/>
                  </a:lnTo>
                  <a:lnTo>
                    <a:pt x="13417" y="234760"/>
                  </a:lnTo>
                  <a:lnTo>
                    <a:pt x="56094" y="276834"/>
                  </a:lnTo>
                  <a:lnTo>
                    <a:pt x="95609" y="295929"/>
                  </a:lnTo>
                  <a:lnTo>
                    <a:pt x="138714" y="307701"/>
                  </a:lnTo>
                  <a:lnTo>
                    <a:pt x="174652" y="310601"/>
                  </a:lnTo>
                  <a:lnTo>
                    <a:pt x="215757" y="306286"/>
                  </a:lnTo>
                  <a:lnTo>
                    <a:pt x="256341" y="301469"/>
                  </a:lnTo>
                  <a:lnTo>
                    <a:pt x="264067" y="299073"/>
                  </a:lnTo>
                  <a:lnTo>
                    <a:pt x="278296" y="287941"/>
                  </a:lnTo>
                  <a:lnTo>
                    <a:pt x="285054" y="280527"/>
                  </a:lnTo>
                  <a:lnTo>
                    <a:pt x="292562" y="261001"/>
                  </a:lnTo>
                  <a:lnTo>
                    <a:pt x="297382" y="224086"/>
                  </a:lnTo>
                  <a:lnTo>
                    <a:pt x="288052" y="179512"/>
                  </a:lnTo>
                  <a:lnTo>
                    <a:pt x="281194" y="161779"/>
                  </a:lnTo>
                  <a:lnTo>
                    <a:pt x="253503" y="121475"/>
                  </a:lnTo>
                  <a:lnTo>
                    <a:pt x="207764" y="78816"/>
                  </a:lnTo>
                  <a:lnTo>
                    <a:pt x="168253" y="53063"/>
                  </a:lnTo>
                  <a:lnTo>
                    <a:pt x="126055" y="26294"/>
                  </a:lnTo>
                  <a:lnTo>
                    <a:pt x="84381" y="6587"/>
                  </a:lnTo>
                  <a:lnTo>
                    <a:pt x="58750" y="0"/>
                  </a:lnTo>
                  <a:lnTo>
                    <a:pt x="56139" y="1784"/>
                  </a:lnTo>
                  <a:lnTo>
                    <a:pt x="53239" y="9410"/>
                  </a:lnTo>
                  <a:lnTo>
                    <a:pt x="51606" y="25603"/>
                  </a:lnTo>
                  <a:lnTo>
                    <a:pt x="61236" y="58976"/>
                  </a:lnTo>
                  <a:lnTo>
                    <a:pt x="89541" y="104880"/>
                  </a:lnTo>
                  <a:lnTo>
                    <a:pt x="114523" y="147151"/>
                  </a:lnTo>
                  <a:lnTo>
                    <a:pt x="140898" y="187603"/>
                  </a:lnTo>
                  <a:lnTo>
                    <a:pt x="179773" y="228814"/>
                  </a:lnTo>
                  <a:lnTo>
                    <a:pt x="207954" y="272563"/>
                  </a:lnTo>
                  <a:lnTo>
                    <a:pt x="227623" y="293487"/>
                  </a:lnTo>
                  <a:lnTo>
                    <a:pt x="260469" y="34190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24" name="SMARTInkShape-5747"/>
          <p:cNvSpPr/>
          <p:nvPr/>
        </p:nvSpPr>
        <p:spPr>
          <a:xfrm>
            <a:off x="5638800" y="4333875"/>
            <a:ext cx="247651" cy="28576"/>
          </a:xfrm>
          <a:custGeom>
            <a:avLst/>
            <a:gdLst/>
            <a:ahLst/>
            <a:cxnLst/>
            <a:rect l="0" t="0" r="0" b="0"/>
            <a:pathLst>
              <a:path w="247651" h="28576">
                <a:moveTo>
                  <a:pt x="0" y="28575"/>
                </a:moveTo>
                <a:lnTo>
                  <a:pt x="46556" y="28575"/>
                </a:lnTo>
                <a:lnTo>
                  <a:pt x="51736" y="28575"/>
                </a:lnTo>
                <a:lnTo>
                  <a:pt x="57565" y="25753"/>
                </a:lnTo>
                <a:lnTo>
                  <a:pt x="64876" y="20374"/>
                </a:lnTo>
                <a:lnTo>
                  <a:pt x="74718" y="19166"/>
                </a:lnTo>
                <a:lnTo>
                  <a:pt x="80818" y="19084"/>
                </a:lnTo>
                <a:lnTo>
                  <a:pt x="86366" y="16243"/>
                </a:lnTo>
                <a:lnTo>
                  <a:pt x="92360" y="12511"/>
                </a:lnTo>
                <a:lnTo>
                  <a:pt x="104832" y="10114"/>
                </a:lnTo>
                <a:lnTo>
                  <a:pt x="152431" y="9526"/>
                </a:lnTo>
                <a:lnTo>
                  <a:pt x="155596" y="8468"/>
                </a:lnTo>
                <a:lnTo>
                  <a:pt x="157705" y="6703"/>
                </a:lnTo>
                <a:lnTo>
                  <a:pt x="159112" y="4469"/>
                </a:lnTo>
                <a:lnTo>
                  <a:pt x="161108" y="2980"/>
                </a:lnTo>
                <a:lnTo>
                  <a:pt x="169879" y="392"/>
                </a:lnTo>
                <a:lnTo>
                  <a:pt x="208107" y="0"/>
                </a:lnTo>
                <a:lnTo>
                  <a:pt x="208588" y="1058"/>
                </a:lnTo>
                <a:lnTo>
                  <a:pt x="209423" y="8201"/>
                </a:lnTo>
                <a:lnTo>
                  <a:pt x="212316" y="8936"/>
                </a:lnTo>
                <a:lnTo>
                  <a:pt x="247650"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 name="SMARTInkShape-5748"/>
          <p:cNvSpPr/>
          <p:nvPr/>
        </p:nvSpPr>
        <p:spPr>
          <a:xfrm>
            <a:off x="5678224" y="4362450"/>
            <a:ext cx="93927" cy="9526"/>
          </a:xfrm>
          <a:custGeom>
            <a:avLst/>
            <a:gdLst/>
            <a:ahLst/>
            <a:cxnLst/>
            <a:rect l="0" t="0" r="0" b="0"/>
            <a:pathLst>
              <a:path w="93927" h="9526">
                <a:moveTo>
                  <a:pt x="8201" y="9525"/>
                </a:moveTo>
                <a:lnTo>
                  <a:pt x="8201" y="4469"/>
                </a:lnTo>
                <a:lnTo>
                  <a:pt x="7143" y="4038"/>
                </a:lnTo>
                <a:lnTo>
                  <a:pt x="0" y="8593"/>
                </a:lnTo>
                <a:lnTo>
                  <a:pt x="617" y="8904"/>
                </a:lnTo>
                <a:lnTo>
                  <a:pt x="16402" y="9525"/>
                </a:lnTo>
                <a:lnTo>
                  <a:pt x="9409" y="9525"/>
                </a:lnTo>
                <a:lnTo>
                  <a:pt x="17619" y="9525"/>
                </a:lnTo>
                <a:lnTo>
                  <a:pt x="8591" y="9525"/>
                </a:lnTo>
                <a:lnTo>
                  <a:pt x="13767" y="9525"/>
                </a:lnTo>
                <a:lnTo>
                  <a:pt x="8209" y="9525"/>
                </a:lnTo>
                <a:lnTo>
                  <a:pt x="16403" y="9525"/>
                </a:lnTo>
                <a:lnTo>
                  <a:pt x="9409" y="9525"/>
                </a:lnTo>
                <a:lnTo>
                  <a:pt x="17725" y="9525"/>
                </a:lnTo>
                <a:lnTo>
                  <a:pt x="9525" y="9525"/>
                </a:lnTo>
                <a:lnTo>
                  <a:pt x="16518" y="9525"/>
                </a:lnTo>
                <a:lnTo>
                  <a:pt x="8562" y="9525"/>
                </a:lnTo>
                <a:lnTo>
                  <a:pt x="55826" y="9525"/>
                </a:lnTo>
                <a:lnTo>
                  <a:pt x="73436" y="9525"/>
                </a:lnTo>
                <a:lnTo>
                  <a:pt x="82951" y="1324"/>
                </a:lnTo>
                <a:lnTo>
                  <a:pt x="93926"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1" name="SMARTInkShape-Group739"/>
          <p:cNvGrpSpPr/>
          <p:nvPr/>
        </p:nvGrpSpPr>
        <p:grpSpPr>
          <a:xfrm>
            <a:off x="2409859" y="4038600"/>
            <a:ext cx="371442" cy="552451"/>
            <a:chOff x="2409859" y="4038600"/>
            <a:chExt cx="371442" cy="552451"/>
          </a:xfrm>
        </p:grpSpPr>
        <p:sp>
          <p:nvSpPr>
            <p:cNvPr id="126" name="SMARTInkShape-5749"/>
            <p:cNvSpPr/>
            <p:nvPr/>
          </p:nvSpPr>
          <p:spPr>
            <a:xfrm>
              <a:off x="2733675" y="4038600"/>
              <a:ext cx="19051" cy="95251"/>
            </a:xfrm>
            <a:custGeom>
              <a:avLst/>
              <a:gdLst/>
              <a:ahLst/>
              <a:cxnLst/>
              <a:rect l="0" t="0" r="0" b="0"/>
              <a:pathLst>
                <a:path w="19051" h="95251">
                  <a:moveTo>
                    <a:pt x="19050" y="0"/>
                  </a:moveTo>
                  <a:lnTo>
                    <a:pt x="13994" y="36628"/>
                  </a:lnTo>
                  <a:lnTo>
                    <a:pt x="0" y="952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 name="SMARTInkShape-5750"/>
            <p:cNvSpPr/>
            <p:nvPr/>
          </p:nvSpPr>
          <p:spPr>
            <a:xfrm>
              <a:off x="2409859" y="4210050"/>
              <a:ext cx="28542" cy="276226"/>
            </a:xfrm>
            <a:custGeom>
              <a:avLst/>
              <a:gdLst/>
              <a:ahLst/>
              <a:cxnLst/>
              <a:rect l="0" t="0" r="0" b="0"/>
              <a:pathLst>
                <a:path w="28542" h="276226">
                  <a:moveTo>
                    <a:pt x="9491" y="0"/>
                  </a:moveTo>
                  <a:lnTo>
                    <a:pt x="1290" y="0"/>
                  </a:lnTo>
                  <a:lnTo>
                    <a:pt x="849" y="1058"/>
                  </a:lnTo>
                  <a:lnTo>
                    <a:pt x="0" y="27447"/>
                  </a:lnTo>
                  <a:lnTo>
                    <a:pt x="6519" y="68530"/>
                  </a:lnTo>
                  <a:lnTo>
                    <a:pt x="8610" y="113438"/>
                  </a:lnTo>
                  <a:lnTo>
                    <a:pt x="12139" y="158188"/>
                  </a:lnTo>
                  <a:lnTo>
                    <a:pt x="16979" y="198917"/>
                  </a:lnTo>
                  <a:lnTo>
                    <a:pt x="28541" y="2762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SMARTInkShape-5751"/>
            <p:cNvSpPr/>
            <p:nvPr/>
          </p:nvSpPr>
          <p:spPr>
            <a:xfrm>
              <a:off x="2420674" y="4135335"/>
              <a:ext cx="148350" cy="150916"/>
            </a:xfrm>
            <a:custGeom>
              <a:avLst/>
              <a:gdLst/>
              <a:ahLst/>
              <a:cxnLst/>
              <a:rect l="0" t="0" r="0" b="0"/>
              <a:pathLst>
                <a:path w="148350" h="150916">
                  <a:moveTo>
                    <a:pt x="8201" y="36615"/>
                  </a:moveTo>
                  <a:lnTo>
                    <a:pt x="3145" y="31559"/>
                  </a:lnTo>
                  <a:lnTo>
                    <a:pt x="662" y="26254"/>
                  </a:lnTo>
                  <a:lnTo>
                    <a:pt x="0" y="23358"/>
                  </a:lnTo>
                  <a:lnTo>
                    <a:pt x="617" y="20368"/>
                  </a:lnTo>
                  <a:lnTo>
                    <a:pt x="4125" y="14225"/>
                  </a:lnTo>
                  <a:lnTo>
                    <a:pt x="6542" y="12163"/>
                  </a:lnTo>
                  <a:lnTo>
                    <a:pt x="26326" y="1856"/>
                  </a:lnTo>
                  <a:lnTo>
                    <a:pt x="40598" y="0"/>
                  </a:lnTo>
                  <a:lnTo>
                    <a:pt x="82082" y="6249"/>
                  </a:lnTo>
                  <a:lnTo>
                    <a:pt x="95012" y="8302"/>
                  </a:lnTo>
                  <a:lnTo>
                    <a:pt x="125571" y="26249"/>
                  </a:lnTo>
                  <a:lnTo>
                    <a:pt x="141872" y="38600"/>
                  </a:lnTo>
                  <a:lnTo>
                    <a:pt x="146986" y="48434"/>
                  </a:lnTo>
                  <a:lnTo>
                    <a:pt x="148349" y="54019"/>
                  </a:lnTo>
                  <a:lnTo>
                    <a:pt x="148200" y="58801"/>
                  </a:lnTo>
                  <a:lnTo>
                    <a:pt x="145212" y="66937"/>
                  </a:lnTo>
                  <a:lnTo>
                    <a:pt x="127466" y="87580"/>
                  </a:lnTo>
                  <a:lnTo>
                    <a:pt x="86479" y="115395"/>
                  </a:lnTo>
                  <a:lnTo>
                    <a:pt x="17726" y="15091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 name="SMARTInkShape-5752"/>
            <p:cNvSpPr/>
            <p:nvPr/>
          </p:nvSpPr>
          <p:spPr>
            <a:xfrm>
              <a:off x="2609850" y="4448175"/>
              <a:ext cx="28576" cy="142876"/>
            </a:xfrm>
            <a:custGeom>
              <a:avLst/>
              <a:gdLst/>
              <a:ahLst/>
              <a:cxnLst/>
              <a:rect l="0" t="0" r="0" b="0"/>
              <a:pathLst>
                <a:path w="28576" h="142876">
                  <a:moveTo>
                    <a:pt x="0" y="0"/>
                  </a:moveTo>
                  <a:lnTo>
                    <a:pt x="2822" y="27764"/>
                  </a:lnTo>
                  <a:lnTo>
                    <a:pt x="9701" y="75035"/>
                  </a:lnTo>
                  <a:lnTo>
                    <a:pt x="19148" y="122582"/>
                  </a:lnTo>
                  <a:lnTo>
                    <a:pt x="28575" y="1428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SMARTInkShape-5753"/>
            <p:cNvSpPr/>
            <p:nvPr/>
          </p:nvSpPr>
          <p:spPr>
            <a:xfrm>
              <a:off x="2620699" y="4429271"/>
              <a:ext cx="160602" cy="152255"/>
            </a:xfrm>
            <a:custGeom>
              <a:avLst/>
              <a:gdLst/>
              <a:ahLst/>
              <a:cxnLst/>
              <a:rect l="0" t="0" r="0" b="0"/>
              <a:pathLst>
                <a:path w="160602" h="152255">
                  <a:moveTo>
                    <a:pt x="8201" y="9379"/>
                  </a:moveTo>
                  <a:lnTo>
                    <a:pt x="0" y="9379"/>
                  </a:lnTo>
                  <a:lnTo>
                    <a:pt x="4125" y="9379"/>
                  </a:lnTo>
                  <a:lnTo>
                    <a:pt x="17106" y="14435"/>
                  </a:lnTo>
                  <a:lnTo>
                    <a:pt x="34358" y="27693"/>
                  </a:lnTo>
                  <a:lnTo>
                    <a:pt x="40993" y="36216"/>
                  </a:lnTo>
                  <a:lnTo>
                    <a:pt x="46059" y="44590"/>
                  </a:lnTo>
                  <a:lnTo>
                    <a:pt x="55366" y="55367"/>
                  </a:lnTo>
                  <a:lnTo>
                    <a:pt x="66557" y="61568"/>
                  </a:lnTo>
                  <a:lnTo>
                    <a:pt x="93196" y="66093"/>
                  </a:lnTo>
                  <a:lnTo>
                    <a:pt x="96614" y="66239"/>
                  </a:lnTo>
                  <a:lnTo>
                    <a:pt x="103235" y="63578"/>
                  </a:lnTo>
                  <a:lnTo>
                    <a:pt x="111052" y="58302"/>
                  </a:lnTo>
                  <a:lnTo>
                    <a:pt x="125906" y="28914"/>
                  </a:lnTo>
                  <a:lnTo>
                    <a:pt x="138460" y="13238"/>
                  </a:lnTo>
                  <a:lnTo>
                    <a:pt x="140177" y="8271"/>
                  </a:lnTo>
                  <a:lnTo>
                    <a:pt x="140635" y="5466"/>
                  </a:lnTo>
                  <a:lnTo>
                    <a:pt x="141999" y="3595"/>
                  </a:lnTo>
                  <a:lnTo>
                    <a:pt x="143966" y="2348"/>
                  </a:lnTo>
                  <a:lnTo>
                    <a:pt x="150660" y="0"/>
                  </a:lnTo>
                  <a:lnTo>
                    <a:pt x="158599" y="43172"/>
                  </a:lnTo>
                  <a:lnTo>
                    <a:pt x="159266" y="47782"/>
                  </a:lnTo>
                  <a:lnTo>
                    <a:pt x="152886" y="94412"/>
                  </a:lnTo>
                  <a:lnTo>
                    <a:pt x="160601" y="15225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2" name="SMARTInkShape-5754"/>
          <p:cNvSpPr/>
          <p:nvPr/>
        </p:nvSpPr>
        <p:spPr>
          <a:xfrm>
            <a:off x="3067050" y="4400550"/>
            <a:ext cx="2609851" cy="47626"/>
          </a:xfrm>
          <a:custGeom>
            <a:avLst/>
            <a:gdLst/>
            <a:ahLst/>
            <a:cxnLst/>
            <a:rect l="0" t="0" r="0" b="0"/>
            <a:pathLst>
              <a:path w="2609851" h="47626">
                <a:moveTo>
                  <a:pt x="0" y="38100"/>
                </a:moveTo>
                <a:lnTo>
                  <a:pt x="46070" y="38100"/>
                </a:lnTo>
                <a:lnTo>
                  <a:pt x="89199" y="38100"/>
                </a:lnTo>
                <a:lnTo>
                  <a:pt x="131145" y="38100"/>
                </a:lnTo>
                <a:lnTo>
                  <a:pt x="172414" y="38100"/>
                </a:lnTo>
                <a:lnTo>
                  <a:pt x="213607" y="38100"/>
                </a:lnTo>
                <a:lnTo>
                  <a:pt x="255593" y="38100"/>
                </a:lnTo>
                <a:lnTo>
                  <a:pt x="293525" y="38100"/>
                </a:lnTo>
                <a:lnTo>
                  <a:pt x="337025" y="38100"/>
                </a:lnTo>
                <a:lnTo>
                  <a:pt x="382157" y="38100"/>
                </a:lnTo>
                <a:lnTo>
                  <a:pt x="422232" y="37042"/>
                </a:lnTo>
                <a:lnTo>
                  <a:pt x="467137" y="29899"/>
                </a:lnTo>
                <a:lnTo>
                  <a:pt x="510394" y="35382"/>
                </a:lnTo>
                <a:lnTo>
                  <a:pt x="553393" y="37742"/>
                </a:lnTo>
                <a:lnTo>
                  <a:pt x="597377" y="38053"/>
                </a:lnTo>
                <a:lnTo>
                  <a:pt x="640132" y="38094"/>
                </a:lnTo>
                <a:lnTo>
                  <a:pt x="681169" y="38099"/>
                </a:lnTo>
                <a:lnTo>
                  <a:pt x="706300" y="35278"/>
                </a:lnTo>
                <a:lnTo>
                  <a:pt x="725603" y="32612"/>
                </a:lnTo>
                <a:lnTo>
                  <a:pt x="766844" y="36702"/>
                </a:lnTo>
                <a:lnTo>
                  <a:pt x="811321" y="37916"/>
                </a:lnTo>
                <a:lnTo>
                  <a:pt x="858212" y="38064"/>
                </a:lnTo>
                <a:lnTo>
                  <a:pt x="898127" y="38093"/>
                </a:lnTo>
                <a:lnTo>
                  <a:pt x="941603" y="38098"/>
                </a:lnTo>
                <a:lnTo>
                  <a:pt x="985312" y="38099"/>
                </a:lnTo>
                <a:lnTo>
                  <a:pt x="1025068" y="38100"/>
                </a:lnTo>
                <a:lnTo>
                  <a:pt x="1072629" y="38100"/>
                </a:lnTo>
                <a:lnTo>
                  <a:pt x="1119339" y="38100"/>
                </a:lnTo>
                <a:lnTo>
                  <a:pt x="1160684" y="38100"/>
                </a:lnTo>
                <a:lnTo>
                  <a:pt x="1202568" y="40922"/>
                </a:lnTo>
                <a:lnTo>
                  <a:pt x="1248958" y="46301"/>
                </a:lnTo>
                <a:lnTo>
                  <a:pt x="1286814" y="47233"/>
                </a:lnTo>
                <a:lnTo>
                  <a:pt x="1326487" y="47509"/>
                </a:lnTo>
                <a:lnTo>
                  <a:pt x="1365786" y="47602"/>
                </a:lnTo>
                <a:lnTo>
                  <a:pt x="1405273" y="47618"/>
                </a:lnTo>
                <a:lnTo>
                  <a:pt x="1451433" y="47623"/>
                </a:lnTo>
                <a:lnTo>
                  <a:pt x="1496731" y="47625"/>
                </a:lnTo>
                <a:lnTo>
                  <a:pt x="1536146" y="47625"/>
                </a:lnTo>
                <a:lnTo>
                  <a:pt x="1578728" y="41079"/>
                </a:lnTo>
                <a:lnTo>
                  <a:pt x="1625109" y="38362"/>
                </a:lnTo>
                <a:lnTo>
                  <a:pt x="1663084" y="38178"/>
                </a:lnTo>
                <a:lnTo>
                  <a:pt x="1708734" y="38116"/>
                </a:lnTo>
                <a:lnTo>
                  <a:pt x="1748874" y="38103"/>
                </a:lnTo>
                <a:lnTo>
                  <a:pt x="1790184" y="38101"/>
                </a:lnTo>
                <a:lnTo>
                  <a:pt x="1830854" y="38100"/>
                </a:lnTo>
                <a:lnTo>
                  <a:pt x="1866333" y="37042"/>
                </a:lnTo>
                <a:lnTo>
                  <a:pt x="1907772" y="31554"/>
                </a:lnTo>
                <a:lnTo>
                  <a:pt x="1948469" y="29164"/>
                </a:lnTo>
                <a:lnTo>
                  <a:pt x="1987317" y="28691"/>
                </a:lnTo>
                <a:lnTo>
                  <a:pt x="2033639" y="27539"/>
                </a:lnTo>
                <a:lnTo>
                  <a:pt x="2060355" y="23094"/>
                </a:lnTo>
                <a:lnTo>
                  <a:pt x="2103414" y="27179"/>
                </a:lnTo>
                <a:lnTo>
                  <a:pt x="2145891" y="27332"/>
                </a:lnTo>
                <a:lnTo>
                  <a:pt x="2184594" y="21000"/>
                </a:lnTo>
                <a:lnTo>
                  <a:pt x="2227635" y="19435"/>
                </a:lnTo>
                <a:lnTo>
                  <a:pt x="2268776" y="19100"/>
                </a:lnTo>
                <a:lnTo>
                  <a:pt x="2315418" y="19053"/>
                </a:lnTo>
                <a:lnTo>
                  <a:pt x="2354041" y="19051"/>
                </a:lnTo>
                <a:lnTo>
                  <a:pt x="2397971" y="19050"/>
                </a:lnTo>
                <a:lnTo>
                  <a:pt x="2440419" y="19050"/>
                </a:lnTo>
                <a:lnTo>
                  <a:pt x="2487746" y="19050"/>
                </a:lnTo>
                <a:lnTo>
                  <a:pt x="2508159" y="17992"/>
                </a:lnTo>
                <a:lnTo>
                  <a:pt x="2526870" y="10849"/>
                </a:lnTo>
                <a:lnTo>
                  <a:pt x="2574393" y="9541"/>
                </a:lnTo>
                <a:lnTo>
                  <a:pt x="2584566" y="8474"/>
                </a:lnTo>
                <a:lnTo>
                  <a:pt x="260985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7" name="SMARTInkShape-Group741"/>
          <p:cNvGrpSpPr/>
          <p:nvPr/>
        </p:nvGrpSpPr>
        <p:grpSpPr>
          <a:xfrm>
            <a:off x="2105025" y="4450158"/>
            <a:ext cx="419101" cy="693343"/>
            <a:chOff x="2105025" y="4450158"/>
            <a:chExt cx="419101" cy="693343"/>
          </a:xfrm>
        </p:grpSpPr>
        <p:sp>
          <p:nvSpPr>
            <p:cNvPr id="133" name="SMARTInkShape-5755"/>
            <p:cNvSpPr/>
            <p:nvPr/>
          </p:nvSpPr>
          <p:spPr>
            <a:xfrm>
              <a:off x="2325424" y="4889026"/>
              <a:ext cx="198702" cy="254475"/>
            </a:xfrm>
            <a:custGeom>
              <a:avLst/>
              <a:gdLst/>
              <a:ahLst/>
              <a:cxnLst/>
              <a:rect l="0" t="0" r="0" b="0"/>
              <a:pathLst>
                <a:path w="198702" h="254475">
                  <a:moveTo>
                    <a:pt x="8201" y="16349"/>
                  </a:moveTo>
                  <a:lnTo>
                    <a:pt x="0" y="8148"/>
                  </a:lnTo>
                  <a:lnTo>
                    <a:pt x="617" y="7707"/>
                  </a:lnTo>
                  <a:lnTo>
                    <a:pt x="4125" y="7216"/>
                  </a:lnTo>
                  <a:lnTo>
                    <a:pt x="9212" y="9821"/>
                  </a:lnTo>
                  <a:lnTo>
                    <a:pt x="12050" y="11997"/>
                  </a:lnTo>
                  <a:lnTo>
                    <a:pt x="43743" y="58884"/>
                  </a:lnTo>
                  <a:lnTo>
                    <a:pt x="69706" y="97854"/>
                  </a:lnTo>
                  <a:lnTo>
                    <a:pt x="93100" y="113759"/>
                  </a:lnTo>
                  <a:lnTo>
                    <a:pt x="107675" y="118942"/>
                  </a:lnTo>
                  <a:lnTo>
                    <a:pt x="115206" y="120154"/>
                  </a:lnTo>
                  <a:lnTo>
                    <a:pt x="130452" y="115780"/>
                  </a:lnTo>
                  <a:lnTo>
                    <a:pt x="134152" y="112270"/>
                  </a:lnTo>
                  <a:lnTo>
                    <a:pt x="149564" y="70688"/>
                  </a:lnTo>
                  <a:lnTo>
                    <a:pt x="168259" y="30336"/>
                  </a:lnTo>
                  <a:lnTo>
                    <a:pt x="179209" y="3374"/>
                  </a:lnTo>
                  <a:lnTo>
                    <a:pt x="181473" y="1349"/>
                  </a:lnTo>
                  <a:lnTo>
                    <a:pt x="184041" y="0"/>
                  </a:lnTo>
                  <a:lnTo>
                    <a:pt x="185752" y="1216"/>
                  </a:lnTo>
                  <a:lnTo>
                    <a:pt x="187655" y="8212"/>
                  </a:lnTo>
                  <a:lnTo>
                    <a:pt x="189043" y="54175"/>
                  </a:lnTo>
                  <a:lnTo>
                    <a:pt x="189136" y="94702"/>
                  </a:lnTo>
                  <a:lnTo>
                    <a:pt x="189168" y="139776"/>
                  </a:lnTo>
                  <a:lnTo>
                    <a:pt x="191997" y="185525"/>
                  </a:lnTo>
                  <a:lnTo>
                    <a:pt x="198701" y="2544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5756"/>
            <p:cNvSpPr/>
            <p:nvPr/>
          </p:nvSpPr>
          <p:spPr>
            <a:xfrm>
              <a:off x="2333625" y="4924425"/>
              <a:ext cx="19051" cy="212817"/>
            </a:xfrm>
            <a:custGeom>
              <a:avLst/>
              <a:gdLst/>
              <a:ahLst/>
              <a:cxnLst/>
              <a:rect l="0" t="0" r="0" b="0"/>
              <a:pathLst>
                <a:path w="19051" h="212817">
                  <a:moveTo>
                    <a:pt x="19050" y="0"/>
                  </a:moveTo>
                  <a:lnTo>
                    <a:pt x="13994" y="0"/>
                  </a:lnTo>
                  <a:lnTo>
                    <a:pt x="12504" y="1058"/>
                  </a:lnTo>
                  <a:lnTo>
                    <a:pt x="11511" y="2822"/>
                  </a:lnTo>
                  <a:lnTo>
                    <a:pt x="10408" y="10779"/>
                  </a:lnTo>
                  <a:lnTo>
                    <a:pt x="6877" y="53205"/>
                  </a:lnTo>
                  <a:lnTo>
                    <a:pt x="1358" y="97058"/>
                  </a:lnTo>
                  <a:lnTo>
                    <a:pt x="5459" y="139530"/>
                  </a:lnTo>
                  <a:lnTo>
                    <a:pt x="8722" y="185841"/>
                  </a:lnTo>
                  <a:lnTo>
                    <a:pt x="9454" y="212816"/>
                  </a:lnTo>
                  <a:lnTo>
                    <a:pt x="9478" y="212786"/>
                  </a:lnTo>
                  <a:lnTo>
                    <a:pt x="9521" y="171211"/>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 name="SMARTInkShape-5757"/>
            <p:cNvSpPr/>
            <p:nvPr/>
          </p:nvSpPr>
          <p:spPr>
            <a:xfrm>
              <a:off x="2105025" y="4450158"/>
              <a:ext cx="205728" cy="264718"/>
            </a:xfrm>
            <a:custGeom>
              <a:avLst/>
              <a:gdLst/>
              <a:ahLst/>
              <a:cxnLst/>
              <a:rect l="0" t="0" r="0" b="0"/>
              <a:pathLst>
                <a:path w="205728" h="264718">
                  <a:moveTo>
                    <a:pt x="9525" y="45642"/>
                  </a:moveTo>
                  <a:lnTo>
                    <a:pt x="17129" y="36979"/>
                  </a:lnTo>
                  <a:lnTo>
                    <a:pt x="26830" y="22850"/>
                  </a:lnTo>
                  <a:lnTo>
                    <a:pt x="36972" y="15051"/>
                  </a:lnTo>
                  <a:lnTo>
                    <a:pt x="64695" y="4710"/>
                  </a:lnTo>
                  <a:lnTo>
                    <a:pt x="99720" y="0"/>
                  </a:lnTo>
                  <a:lnTo>
                    <a:pt x="140818" y="6013"/>
                  </a:lnTo>
                  <a:lnTo>
                    <a:pt x="163550" y="15438"/>
                  </a:lnTo>
                  <a:lnTo>
                    <a:pt x="183691" y="32224"/>
                  </a:lnTo>
                  <a:lnTo>
                    <a:pt x="196646" y="48145"/>
                  </a:lnTo>
                  <a:lnTo>
                    <a:pt x="203815" y="65805"/>
                  </a:lnTo>
                  <a:lnTo>
                    <a:pt x="205727" y="74959"/>
                  </a:lnTo>
                  <a:lnTo>
                    <a:pt x="204884" y="83178"/>
                  </a:lnTo>
                  <a:lnTo>
                    <a:pt x="198304" y="97955"/>
                  </a:lnTo>
                  <a:lnTo>
                    <a:pt x="162683" y="138839"/>
                  </a:lnTo>
                  <a:lnTo>
                    <a:pt x="123975" y="175764"/>
                  </a:lnTo>
                  <a:lnTo>
                    <a:pt x="80698" y="203754"/>
                  </a:lnTo>
                  <a:lnTo>
                    <a:pt x="40047" y="229666"/>
                  </a:lnTo>
                  <a:lnTo>
                    <a:pt x="0" y="2647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 name="SMARTInkShape-5758"/>
            <p:cNvSpPr/>
            <p:nvPr/>
          </p:nvSpPr>
          <p:spPr>
            <a:xfrm>
              <a:off x="2114550" y="4533900"/>
              <a:ext cx="14190" cy="447676"/>
            </a:xfrm>
            <a:custGeom>
              <a:avLst/>
              <a:gdLst/>
              <a:ahLst/>
              <a:cxnLst/>
              <a:rect l="0" t="0" r="0" b="0"/>
              <a:pathLst>
                <a:path w="14190" h="447676">
                  <a:moveTo>
                    <a:pt x="0" y="0"/>
                  </a:moveTo>
                  <a:lnTo>
                    <a:pt x="1058" y="9721"/>
                  </a:lnTo>
                  <a:lnTo>
                    <a:pt x="7539" y="45665"/>
                  </a:lnTo>
                  <a:lnTo>
                    <a:pt x="9701" y="75329"/>
                  </a:lnTo>
                  <a:lnTo>
                    <a:pt x="14189" y="113207"/>
                  </a:lnTo>
                  <a:lnTo>
                    <a:pt x="14067" y="146269"/>
                  </a:lnTo>
                  <a:lnTo>
                    <a:pt x="10871" y="191506"/>
                  </a:lnTo>
                  <a:lnTo>
                    <a:pt x="9924" y="238423"/>
                  </a:lnTo>
                  <a:lnTo>
                    <a:pt x="6821" y="283016"/>
                  </a:lnTo>
                  <a:lnTo>
                    <a:pt x="2021" y="320218"/>
                  </a:lnTo>
                  <a:lnTo>
                    <a:pt x="399" y="366288"/>
                  </a:lnTo>
                  <a:lnTo>
                    <a:pt x="118" y="403570"/>
                  </a:lnTo>
                  <a:lnTo>
                    <a:pt x="9525"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8" name="SMARTInkShape-5759"/>
          <p:cNvSpPr/>
          <p:nvPr/>
        </p:nvSpPr>
        <p:spPr>
          <a:xfrm>
            <a:off x="3038475" y="4695825"/>
            <a:ext cx="1866901" cy="161926"/>
          </a:xfrm>
          <a:custGeom>
            <a:avLst/>
            <a:gdLst/>
            <a:ahLst/>
            <a:cxnLst/>
            <a:rect l="0" t="0" r="0" b="0"/>
            <a:pathLst>
              <a:path w="1866901" h="161926">
                <a:moveTo>
                  <a:pt x="0" y="161925"/>
                </a:moveTo>
                <a:lnTo>
                  <a:pt x="33736" y="160867"/>
                </a:lnTo>
                <a:lnTo>
                  <a:pt x="63762" y="153724"/>
                </a:lnTo>
                <a:lnTo>
                  <a:pt x="105645" y="152574"/>
                </a:lnTo>
                <a:lnTo>
                  <a:pt x="148103" y="147378"/>
                </a:lnTo>
                <a:lnTo>
                  <a:pt x="187203" y="143468"/>
                </a:lnTo>
                <a:lnTo>
                  <a:pt x="227949" y="142992"/>
                </a:lnTo>
                <a:lnTo>
                  <a:pt x="268600" y="140069"/>
                </a:lnTo>
                <a:lnTo>
                  <a:pt x="310232" y="134677"/>
                </a:lnTo>
                <a:lnTo>
                  <a:pt x="325912" y="131118"/>
                </a:lnTo>
                <a:lnTo>
                  <a:pt x="339583" y="127066"/>
                </a:lnTo>
                <a:lnTo>
                  <a:pt x="380031" y="121643"/>
                </a:lnTo>
                <a:lnTo>
                  <a:pt x="421951" y="114209"/>
                </a:lnTo>
                <a:lnTo>
                  <a:pt x="467101" y="106226"/>
                </a:lnTo>
                <a:lnTo>
                  <a:pt x="509329" y="104003"/>
                </a:lnTo>
                <a:lnTo>
                  <a:pt x="550247" y="96612"/>
                </a:lnTo>
                <a:lnTo>
                  <a:pt x="594140" y="95429"/>
                </a:lnTo>
                <a:lnTo>
                  <a:pt x="639326" y="92444"/>
                </a:lnTo>
                <a:lnTo>
                  <a:pt x="680348" y="86314"/>
                </a:lnTo>
                <a:lnTo>
                  <a:pt x="724436" y="85803"/>
                </a:lnTo>
                <a:lnTo>
                  <a:pt x="768005" y="85732"/>
                </a:lnTo>
                <a:lnTo>
                  <a:pt x="810416" y="85726"/>
                </a:lnTo>
                <a:lnTo>
                  <a:pt x="849815" y="85725"/>
                </a:lnTo>
                <a:lnTo>
                  <a:pt x="893509" y="85725"/>
                </a:lnTo>
                <a:lnTo>
                  <a:pt x="931666" y="85725"/>
                </a:lnTo>
                <a:lnTo>
                  <a:pt x="977743" y="85725"/>
                </a:lnTo>
                <a:lnTo>
                  <a:pt x="1023205" y="85725"/>
                </a:lnTo>
                <a:lnTo>
                  <a:pt x="1064617" y="85725"/>
                </a:lnTo>
                <a:lnTo>
                  <a:pt x="1101646" y="82903"/>
                </a:lnTo>
                <a:lnTo>
                  <a:pt x="1134714" y="77524"/>
                </a:lnTo>
                <a:lnTo>
                  <a:pt x="1177308" y="75403"/>
                </a:lnTo>
                <a:lnTo>
                  <a:pt x="1213943" y="68713"/>
                </a:lnTo>
                <a:lnTo>
                  <a:pt x="1256262" y="62021"/>
                </a:lnTo>
                <a:lnTo>
                  <a:pt x="1297249" y="57791"/>
                </a:lnTo>
                <a:lnTo>
                  <a:pt x="1344327" y="50688"/>
                </a:lnTo>
                <a:lnTo>
                  <a:pt x="1388770" y="48028"/>
                </a:lnTo>
                <a:lnTo>
                  <a:pt x="1429757" y="44856"/>
                </a:lnTo>
                <a:lnTo>
                  <a:pt x="1469962" y="38989"/>
                </a:lnTo>
                <a:lnTo>
                  <a:pt x="1514885" y="33161"/>
                </a:lnTo>
                <a:lnTo>
                  <a:pt x="1556510" y="26357"/>
                </a:lnTo>
                <a:lnTo>
                  <a:pt x="1568082" y="22297"/>
                </a:lnTo>
                <a:lnTo>
                  <a:pt x="1610513" y="19477"/>
                </a:lnTo>
                <a:lnTo>
                  <a:pt x="1623481" y="16418"/>
                </a:lnTo>
                <a:lnTo>
                  <a:pt x="1628421" y="14120"/>
                </a:lnTo>
                <a:lnTo>
                  <a:pt x="1672799" y="10130"/>
                </a:lnTo>
                <a:lnTo>
                  <a:pt x="1687500" y="8736"/>
                </a:lnTo>
                <a:lnTo>
                  <a:pt x="1733605" y="906"/>
                </a:lnTo>
                <a:lnTo>
                  <a:pt x="1776276" y="53"/>
                </a:lnTo>
                <a:lnTo>
                  <a:pt x="1819884" y="7"/>
                </a:lnTo>
                <a:lnTo>
                  <a:pt x="18669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42" name="SMARTInkShape-Group743"/>
          <p:cNvGrpSpPr/>
          <p:nvPr/>
        </p:nvGrpSpPr>
        <p:grpSpPr>
          <a:xfrm>
            <a:off x="4810219" y="3390900"/>
            <a:ext cx="523236" cy="3028951"/>
            <a:chOff x="4810219" y="3390900"/>
            <a:chExt cx="523236" cy="3028951"/>
          </a:xfrm>
        </p:grpSpPr>
        <p:sp>
          <p:nvSpPr>
            <p:cNvPr id="139" name="SMARTInkShape-5760"/>
            <p:cNvSpPr/>
            <p:nvPr/>
          </p:nvSpPr>
          <p:spPr>
            <a:xfrm>
              <a:off x="5229906" y="6124575"/>
              <a:ext cx="103549" cy="137054"/>
            </a:xfrm>
            <a:custGeom>
              <a:avLst/>
              <a:gdLst/>
              <a:ahLst/>
              <a:cxnLst/>
              <a:rect l="0" t="0" r="0" b="0"/>
              <a:pathLst>
                <a:path w="103549" h="137054">
                  <a:moveTo>
                    <a:pt x="65994" y="0"/>
                  </a:moveTo>
                  <a:lnTo>
                    <a:pt x="67053" y="18363"/>
                  </a:lnTo>
                  <a:lnTo>
                    <a:pt x="75695" y="61963"/>
                  </a:lnTo>
                  <a:lnTo>
                    <a:pt x="88661" y="108414"/>
                  </a:lnTo>
                  <a:lnTo>
                    <a:pt x="102865" y="137053"/>
                  </a:lnTo>
                  <a:lnTo>
                    <a:pt x="103275" y="136877"/>
                  </a:lnTo>
                  <a:lnTo>
                    <a:pt x="103548" y="135701"/>
                  </a:lnTo>
                  <a:lnTo>
                    <a:pt x="96382" y="113118"/>
                  </a:lnTo>
                  <a:lnTo>
                    <a:pt x="90789" y="103897"/>
                  </a:lnTo>
                  <a:lnTo>
                    <a:pt x="62307" y="81750"/>
                  </a:lnTo>
                  <a:lnTo>
                    <a:pt x="15180" y="58530"/>
                  </a:lnTo>
                  <a:lnTo>
                    <a:pt x="0" y="48113"/>
                  </a:lnTo>
                  <a:lnTo>
                    <a:pt x="45982" y="47654"/>
                  </a:lnTo>
                  <a:lnTo>
                    <a:pt x="86610" y="47626"/>
                  </a:lnTo>
                  <a:lnTo>
                    <a:pt x="89263" y="49742"/>
                  </a:lnTo>
                  <a:lnTo>
                    <a:pt x="92211" y="57738"/>
                  </a:lnTo>
                  <a:lnTo>
                    <a:pt x="90699" y="68348"/>
                  </a:lnTo>
                  <a:lnTo>
                    <a:pt x="88814" y="74140"/>
                  </a:lnTo>
                  <a:lnTo>
                    <a:pt x="78253" y="86220"/>
                  </a:lnTo>
                  <a:lnTo>
                    <a:pt x="27894"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 name="SMARTInkShape-5761"/>
            <p:cNvSpPr/>
            <p:nvPr/>
          </p:nvSpPr>
          <p:spPr>
            <a:xfrm>
              <a:off x="4892944" y="6088823"/>
              <a:ext cx="317232" cy="331028"/>
            </a:xfrm>
            <a:custGeom>
              <a:avLst/>
              <a:gdLst/>
              <a:ahLst/>
              <a:cxnLst/>
              <a:rect l="0" t="0" r="0" b="0"/>
              <a:pathLst>
                <a:path w="317232" h="331028">
                  <a:moveTo>
                    <a:pt x="221981" y="83377"/>
                  </a:moveTo>
                  <a:lnTo>
                    <a:pt x="199189" y="61643"/>
                  </a:lnTo>
                  <a:lnTo>
                    <a:pt x="170936" y="50646"/>
                  </a:lnTo>
                  <a:lnTo>
                    <a:pt x="153786" y="50485"/>
                  </a:lnTo>
                  <a:lnTo>
                    <a:pt x="108384" y="57245"/>
                  </a:lnTo>
                  <a:lnTo>
                    <a:pt x="77363" y="73041"/>
                  </a:lnTo>
                  <a:lnTo>
                    <a:pt x="30673" y="107681"/>
                  </a:lnTo>
                  <a:lnTo>
                    <a:pt x="11016" y="133617"/>
                  </a:lnTo>
                  <a:lnTo>
                    <a:pt x="1924" y="155800"/>
                  </a:lnTo>
                  <a:lnTo>
                    <a:pt x="0" y="176949"/>
                  </a:lnTo>
                  <a:lnTo>
                    <a:pt x="4867" y="203882"/>
                  </a:lnTo>
                  <a:lnTo>
                    <a:pt x="15993" y="231946"/>
                  </a:lnTo>
                  <a:lnTo>
                    <a:pt x="30302" y="251457"/>
                  </a:lnTo>
                  <a:lnTo>
                    <a:pt x="53004" y="265588"/>
                  </a:lnTo>
                  <a:lnTo>
                    <a:pt x="89951" y="281534"/>
                  </a:lnTo>
                  <a:lnTo>
                    <a:pt x="133577" y="297223"/>
                  </a:lnTo>
                  <a:lnTo>
                    <a:pt x="175467" y="301763"/>
                  </a:lnTo>
                  <a:lnTo>
                    <a:pt x="213373" y="292135"/>
                  </a:lnTo>
                  <a:lnTo>
                    <a:pt x="253062" y="270820"/>
                  </a:lnTo>
                  <a:lnTo>
                    <a:pt x="281520" y="249453"/>
                  </a:lnTo>
                  <a:lnTo>
                    <a:pt x="293598" y="230566"/>
                  </a:lnTo>
                  <a:lnTo>
                    <a:pt x="309976" y="189004"/>
                  </a:lnTo>
                  <a:lnTo>
                    <a:pt x="315081" y="159829"/>
                  </a:lnTo>
                  <a:lnTo>
                    <a:pt x="311538" y="136133"/>
                  </a:lnTo>
                  <a:lnTo>
                    <a:pt x="295027" y="92323"/>
                  </a:lnTo>
                  <a:lnTo>
                    <a:pt x="283021" y="74653"/>
                  </a:lnTo>
                  <a:lnTo>
                    <a:pt x="237558" y="33985"/>
                  </a:lnTo>
                  <a:lnTo>
                    <a:pt x="190122" y="10755"/>
                  </a:lnTo>
                  <a:lnTo>
                    <a:pt x="161742" y="2004"/>
                  </a:lnTo>
                  <a:lnTo>
                    <a:pt x="123934" y="0"/>
                  </a:lnTo>
                  <a:lnTo>
                    <a:pt x="98973" y="5639"/>
                  </a:lnTo>
                  <a:lnTo>
                    <a:pt x="88641" y="11079"/>
                  </a:lnTo>
                  <a:lnTo>
                    <a:pt x="86521" y="16129"/>
                  </a:lnTo>
                  <a:lnTo>
                    <a:pt x="86988" y="30205"/>
                  </a:lnTo>
                  <a:lnTo>
                    <a:pt x="98776" y="71554"/>
                  </a:lnTo>
                  <a:lnTo>
                    <a:pt x="106898" y="86589"/>
                  </a:lnTo>
                  <a:lnTo>
                    <a:pt x="141875" y="131424"/>
                  </a:lnTo>
                  <a:lnTo>
                    <a:pt x="181799" y="178683"/>
                  </a:lnTo>
                  <a:lnTo>
                    <a:pt x="221903" y="226260"/>
                  </a:lnTo>
                  <a:lnTo>
                    <a:pt x="256478" y="268821"/>
                  </a:lnTo>
                  <a:lnTo>
                    <a:pt x="317231" y="3310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SMARTInkShape-5762"/>
            <p:cNvSpPr/>
            <p:nvPr/>
          </p:nvSpPr>
          <p:spPr>
            <a:xfrm>
              <a:off x="4810219" y="3390900"/>
              <a:ext cx="276132" cy="2514601"/>
            </a:xfrm>
            <a:custGeom>
              <a:avLst/>
              <a:gdLst/>
              <a:ahLst/>
              <a:cxnLst/>
              <a:rect l="0" t="0" r="0" b="0"/>
              <a:pathLst>
                <a:path w="276132" h="2514601">
                  <a:moveTo>
                    <a:pt x="18956" y="0"/>
                  </a:moveTo>
                  <a:lnTo>
                    <a:pt x="18956" y="5056"/>
                  </a:lnTo>
                  <a:lnTo>
                    <a:pt x="21778" y="10361"/>
                  </a:lnTo>
                  <a:lnTo>
                    <a:pt x="25502" y="16247"/>
                  </a:lnTo>
                  <a:lnTo>
                    <a:pt x="27157" y="22390"/>
                  </a:lnTo>
                  <a:lnTo>
                    <a:pt x="16604" y="31471"/>
                  </a:lnTo>
                  <a:lnTo>
                    <a:pt x="3094" y="41504"/>
                  </a:lnTo>
                  <a:lnTo>
                    <a:pt x="973" y="45661"/>
                  </a:lnTo>
                  <a:lnTo>
                    <a:pt x="0" y="87225"/>
                  </a:lnTo>
                  <a:lnTo>
                    <a:pt x="1006" y="104384"/>
                  </a:lnTo>
                  <a:lnTo>
                    <a:pt x="8112" y="149343"/>
                  </a:lnTo>
                  <a:lnTo>
                    <a:pt x="15716" y="195384"/>
                  </a:lnTo>
                  <a:lnTo>
                    <a:pt x="21138" y="235522"/>
                  </a:lnTo>
                  <a:lnTo>
                    <a:pt x="29127" y="275454"/>
                  </a:lnTo>
                  <a:lnTo>
                    <a:pt x="35375" y="316919"/>
                  </a:lnTo>
                  <a:lnTo>
                    <a:pt x="37487" y="363168"/>
                  </a:lnTo>
                  <a:lnTo>
                    <a:pt x="42909" y="400999"/>
                  </a:lnTo>
                  <a:lnTo>
                    <a:pt x="46162" y="440665"/>
                  </a:lnTo>
                  <a:lnTo>
                    <a:pt x="47260" y="479961"/>
                  </a:lnTo>
                  <a:lnTo>
                    <a:pt x="47451" y="519448"/>
                  </a:lnTo>
                  <a:lnTo>
                    <a:pt x="47507" y="558429"/>
                  </a:lnTo>
                  <a:lnTo>
                    <a:pt x="47526" y="603882"/>
                  </a:lnTo>
                  <a:lnTo>
                    <a:pt x="47530" y="649040"/>
                  </a:lnTo>
                  <a:lnTo>
                    <a:pt x="48589" y="688220"/>
                  </a:lnTo>
                  <a:lnTo>
                    <a:pt x="55070" y="734530"/>
                  </a:lnTo>
                  <a:lnTo>
                    <a:pt x="56467" y="771852"/>
                  </a:lnTo>
                  <a:lnTo>
                    <a:pt x="58037" y="814372"/>
                  </a:lnTo>
                  <a:lnTo>
                    <a:pt x="66750" y="855158"/>
                  </a:lnTo>
                  <a:lnTo>
                    <a:pt x="74665" y="899334"/>
                  </a:lnTo>
                  <a:lnTo>
                    <a:pt x="82367" y="941841"/>
                  </a:lnTo>
                  <a:lnTo>
                    <a:pt x="84987" y="985358"/>
                  </a:lnTo>
                  <a:lnTo>
                    <a:pt x="85504" y="1025078"/>
                  </a:lnTo>
                  <a:lnTo>
                    <a:pt x="92152" y="1071572"/>
                  </a:lnTo>
                  <a:lnTo>
                    <a:pt x="94563" y="1111800"/>
                  </a:lnTo>
                  <a:lnTo>
                    <a:pt x="94980" y="1154569"/>
                  </a:lnTo>
                  <a:lnTo>
                    <a:pt x="97926" y="1200756"/>
                  </a:lnTo>
                  <a:lnTo>
                    <a:pt x="105502" y="1239488"/>
                  </a:lnTo>
                  <a:lnTo>
                    <a:pt x="111627" y="1275659"/>
                  </a:lnTo>
                  <a:lnTo>
                    <a:pt x="114118" y="1307793"/>
                  </a:lnTo>
                  <a:lnTo>
                    <a:pt x="121471" y="1353517"/>
                  </a:lnTo>
                  <a:lnTo>
                    <a:pt x="129293" y="1391289"/>
                  </a:lnTo>
                  <a:lnTo>
                    <a:pt x="133141" y="1438111"/>
                  </a:lnTo>
                  <a:lnTo>
                    <a:pt x="140563" y="1483987"/>
                  </a:lnTo>
                  <a:lnTo>
                    <a:pt x="147399" y="1523622"/>
                  </a:lnTo>
                  <a:lnTo>
                    <a:pt x="157883" y="1562026"/>
                  </a:lnTo>
                  <a:lnTo>
                    <a:pt x="163874" y="1605830"/>
                  </a:lnTo>
                  <a:lnTo>
                    <a:pt x="171961" y="1643848"/>
                  </a:lnTo>
                  <a:lnTo>
                    <a:pt x="179119" y="1685140"/>
                  </a:lnTo>
                  <a:lnTo>
                    <a:pt x="187079" y="1727045"/>
                  </a:lnTo>
                  <a:lnTo>
                    <a:pt x="190479" y="1773251"/>
                  </a:lnTo>
                  <a:lnTo>
                    <a:pt x="197718" y="1813635"/>
                  </a:lnTo>
                  <a:lnTo>
                    <a:pt x="207701" y="1861101"/>
                  </a:lnTo>
                  <a:lnTo>
                    <a:pt x="216764" y="1905491"/>
                  </a:lnTo>
                  <a:lnTo>
                    <a:pt x="225235" y="1952689"/>
                  </a:lnTo>
                  <a:lnTo>
                    <a:pt x="228075" y="2000259"/>
                  </a:lnTo>
                  <a:lnTo>
                    <a:pt x="233435" y="2038941"/>
                  </a:lnTo>
                  <a:lnTo>
                    <a:pt x="236669" y="2083916"/>
                  </a:lnTo>
                  <a:lnTo>
                    <a:pt x="244308" y="2130254"/>
                  </a:lnTo>
                  <a:lnTo>
                    <a:pt x="247129" y="2172722"/>
                  </a:lnTo>
                  <a:lnTo>
                    <a:pt x="254018" y="2218665"/>
                  </a:lnTo>
                  <a:lnTo>
                    <a:pt x="256173" y="2258052"/>
                  </a:lnTo>
                  <a:lnTo>
                    <a:pt x="256961" y="2302337"/>
                  </a:lnTo>
                  <a:lnTo>
                    <a:pt x="258116" y="2347044"/>
                  </a:lnTo>
                  <a:lnTo>
                    <a:pt x="265721" y="2391173"/>
                  </a:lnTo>
                  <a:lnTo>
                    <a:pt x="266528" y="2437294"/>
                  </a:lnTo>
                  <a:lnTo>
                    <a:pt x="267658" y="2478354"/>
                  </a:lnTo>
                  <a:lnTo>
                    <a:pt x="276131" y="2514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43" name="SMARTInkShape-5763"/>
          <p:cNvSpPr/>
          <p:nvPr/>
        </p:nvSpPr>
        <p:spPr>
          <a:xfrm>
            <a:off x="3390900" y="5067300"/>
            <a:ext cx="371476" cy="104776"/>
          </a:xfrm>
          <a:custGeom>
            <a:avLst/>
            <a:gdLst/>
            <a:ahLst/>
            <a:cxnLst/>
            <a:rect l="0" t="0" r="0" b="0"/>
            <a:pathLst>
              <a:path w="371476" h="104776">
                <a:moveTo>
                  <a:pt x="0" y="104775"/>
                </a:moveTo>
                <a:lnTo>
                  <a:pt x="8201" y="96574"/>
                </a:lnTo>
                <a:lnTo>
                  <a:pt x="17610" y="95365"/>
                </a:lnTo>
                <a:lnTo>
                  <a:pt x="23680" y="95284"/>
                </a:lnTo>
                <a:lnTo>
                  <a:pt x="29221" y="92442"/>
                </a:lnTo>
                <a:lnTo>
                  <a:pt x="35213" y="88711"/>
                </a:lnTo>
                <a:lnTo>
                  <a:pt x="44535" y="85551"/>
                </a:lnTo>
                <a:lnTo>
                  <a:pt x="55280" y="77641"/>
                </a:lnTo>
                <a:lnTo>
                  <a:pt x="64385" y="75426"/>
                </a:lnTo>
                <a:lnTo>
                  <a:pt x="74435" y="68037"/>
                </a:lnTo>
                <a:lnTo>
                  <a:pt x="109193" y="66685"/>
                </a:lnTo>
                <a:lnTo>
                  <a:pt x="110896" y="65624"/>
                </a:lnTo>
                <a:lnTo>
                  <a:pt x="112030" y="63858"/>
                </a:lnTo>
                <a:lnTo>
                  <a:pt x="112787" y="61622"/>
                </a:lnTo>
                <a:lnTo>
                  <a:pt x="114350" y="60130"/>
                </a:lnTo>
                <a:lnTo>
                  <a:pt x="118908" y="58475"/>
                </a:lnTo>
                <a:lnTo>
                  <a:pt x="136651" y="57265"/>
                </a:lnTo>
                <a:lnTo>
                  <a:pt x="138726" y="56169"/>
                </a:lnTo>
                <a:lnTo>
                  <a:pt x="140109" y="54380"/>
                </a:lnTo>
                <a:lnTo>
                  <a:pt x="141031" y="52128"/>
                </a:lnTo>
                <a:lnTo>
                  <a:pt x="142704" y="50627"/>
                </a:lnTo>
                <a:lnTo>
                  <a:pt x="150914" y="48020"/>
                </a:lnTo>
                <a:lnTo>
                  <a:pt x="157016" y="47742"/>
                </a:lnTo>
                <a:lnTo>
                  <a:pt x="158652" y="46645"/>
                </a:lnTo>
                <a:lnTo>
                  <a:pt x="159743" y="44855"/>
                </a:lnTo>
                <a:lnTo>
                  <a:pt x="160470" y="42603"/>
                </a:lnTo>
                <a:lnTo>
                  <a:pt x="162014" y="41102"/>
                </a:lnTo>
                <a:lnTo>
                  <a:pt x="166551" y="39434"/>
                </a:lnTo>
                <a:lnTo>
                  <a:pt x="188233" y="37064"/>
                </a:lnTo>
                <a:lnTo>
                  <a:pt x="197119" y="31561"/>
                </a:lnTo>
                <a:lnTo>
                  <a:pt x="207704" y="28968"/>
                </a:lnTo>
                <a:lnTo>
                  <a:pt x="216790" y="22107"/>
                </a:lnTo>
                <a:lnTo>
                  <a:pt x="225689" y="19956"/>
                </a:lnTo>
                <a:lnTo>
                  <a:pt x="254365" y="19060"/>
                </a:lnTo>
                <a:lnTo>
                  <a:pt x="267166" y="11512"/>
                </a:lnTo>
                <a:lnTo>
                  <a:pt x="308571" y="9559"/>
                </a:lnTo>
                <a:lnTo>
                  <a:pt x="3714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49" name="SMARTInkShape-Group745"/>
          <p:cNvGrpSpPr/>
          <p:nvPr/>
        </p:nvGrpSpPr>
        <p:grpSpPr>
          <a:xfrm>
            <a:off x="3280637" y="2352675"/>
            <a:ext cx="3748814" cy="2390776"/>
            <a:chOff x="3280637" y="2352675"/>
            <a:chExt cx="3748814" cy="2390776"/>
          </a:xfrm>
        </p:grpSpPr>
        <p:sp>
          <p:nvSpPr>
            <p:cNvPr id="144" name="SMARTInkShape-5764"/>
            <p:cNvSpPr/>
            <p:nvPr/>
          </p:nvSpPr>
          <p:spPr>
            <a:xfrm>
              <a:off x="6854081" y="2477824"/>
              <a:ext cx="175370" cy="225148"/>
            </a:xfrm>
            <a:custGeom>
              <a:avLst/>
              <a:gdLst/>
              <a:ahLst/>
              <a:cxnLst/>
              <a:rect l="0" t="0" r="0" b="0"/>
              <a:pathLst>
                <a:path w="175370" h="225148">
                  <a:moveTo>
                    <a:pt x="99169" y="8201"/>
                  </a:moveTo>
                  <a:lnTo>
                    <a:pt x="99169" y="0"/>
                  </a:lnTo>
                  <a:lnTo>
                    <a:pt x="89056" y="4125"/>
                  </a:lnTo>
                  <a:lnTo>
                    <a:pt x="57533" y="26157"/>
                  </a:lnTo>
                  <a:lnTo>
                    <a:pt x="23340" y="71178"/>
                  </a:lnTo>
                  <a:lnTo>
                    <a:pt x="12550" y="86991"/>
                  </a:lnTo>
                  <a:lnTo>
                    <a:pt x="0" y="132367"/>
                  </a:lnTo>
                  <a:lnTo>
                    <a:pt x="1111" y="165758"/>
                  </a:lnTo>
                  <a:lnTo>
                    <a:pt x="8316" y="184413"/>
                  </a:lnTo>
                  <a:lnTo>
                    <a:pt x="25131" y="208579"/>
                  </a:lnTo>
                  <a:lnTo>
                    <a:pt x="55595" y="220090"/>
                  </a:lnTo>
                  <a:lnTo>
                    <a:pt x="103191" y="225147"/>
                  </a:lnTo>
                  <a:lnTo>
                    <a:pt x="175369" y="2177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 name="SMARTInkShape-5765"/>
            <p:cNvSpPr/>
            <p:nvPr/>
          </p:nvSpPr>
          <p:spPr>
            <a:xfrm>
              <a:off x="6743700" y="2476500"/>
              <a:ext cx="9526" cy="152401"/>
            </a:xfrm>
            <a:custGeom>
              <a:avLst/>
              <a:gdLst/>
              <a:ahLst/>
              <a:cxnLst/>
              <a:rect l="0" t="0" r="0" b="0"/>
              <a:pathLst>
                <a:path w="9526" h="152401">
                  <a:moveTo>
                    <a:pt x="0" y="0"/>
                  </a:moveTo>
                  <a:lnTo>
                    <a:pt x="1059" y="44932"/>
                  </a:lnTo>
                  <a:lnTo>
                    <a:pt x="7539" y="92209"/>
                  </a:lnTo>
                  <a:lnTo>
                    <a:pt x="952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SMARTInkShape-5766"/>
            <p:cNvSpPr/>
            <p:nvPr/>
          </p:nvSpPr>
          <p:spPr>
            <a:xfrm>
              <a:off x="6391275" y="2488563"/>
              <a:ext cx="257176" cy="216538"/>
            </a:xfrm>
            <a:custGeom>
              <a:avLst/>
              <a:gdLst/>
              <a:ahLst/>
              <a:cxnLst/>
              <a:rect l="0" t="0" r="0" b="0"/>
              <a:pathLst>
                <a:path w="257176" h="216538">
                  <a:moveTo>
                    <a:pt x="0" y="16512"/>
                  </a:moveTo>
                  <a:lnTo>
                    <a:pt x="10113" y="16512"/>
                  </a:lnTo>
                  <a:lnTo>
                    <a:pt x="31571" y="26625"/>
                  </a:lnTo>
                  <a:lnTo>
                    <a:pt x="78141" y="58890"/>
                  </a:lnTo>
                  <a:lnTo>
                    <a:pt x="104292" y="75047"/>
                  </a:lnTo>
                  <a:lnTo>
                    <a:pt x="139218" y="87172"/>
                  </a:lnTo>
                  <a:lnTo>
                    <a:pt x="155008" y="87427"/>
                  </a:lnTo>
                  <a:lnTo>
                    <a:pt x="170493" y="84013"/>
                  </a:lnTo>
                  <a:lnTo>
                    <a:pt x="180902" y="78968"/>
                  </a:lnTo>
                  <a:lnTo>
                    <a:pt x="192712" y="65121"/>
                  </a:lnTo>
                  <a:lnTo>
                    <a:pt x="220842" y="20819"/>
                  </a:lnTo>
                  <a:lnTo>
                    <a:pt x="228126" y="3173"/>
                  </a:lnTo>
                  <a:lnTo>
                    <a:pt x="230401" y="1270"/>
                  </a:lnTo>
                  <a:lnTo>
                    <a:pt x="232975" y="0"/>
                  </a:lnTo>
                  <a:lnTo>
                    <a:pt x="234692" y="212"/>
                  </a:lnTo>
                  <a:lnTo>
                    <a:pt x="235836" y="1412"/>
                  </a:lnTo>
                  <a:lnTo>
                    <a:pt x="236599" y="3271"/>
                  </a:lnTo>
                  <a:lnTo>
                    <a:pt x="243048" y="43289"/>
                  </a:lnTo>
                  <a:lnTo>
                    <a:pt x="247044" y="90581"/>
                  </a:lnTo>
                  <a:lnTo>
                    <a:pt x="247470" y="130181"/>
                  </a:lnTo>
                  <a:lnTo>
                    <a:pt x="250419" y="163081"/>
                  </a:lnTo>
                  <a:lnTo>
                    <a:pt x="257175" y="2165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 name="SMARTInkShape-5767"/>
            <p:cNvSpPr/>
            <p:nvPr/>
          </p:nvSpPr>
          <p:spPr>
            <a:xfrm>
              <a:off x="6429375" y="2505075"/>
              <a:ext cx="1" cy="209551"/>
            </a:xfrm>
            <a:custGeom>
              <a:avLst/>
              <a:gdLst/>
              <a:ahLst/>
              <a:cxnLst/>
              <a:rect l="0" t="0" r="0" b="0"/>
              <a:pathLst>
                <a:path w="1" h="209551">
                  <a:moveTo>
                    <a:pt x="0" y="0"/>
                  </a:moveTo>
                  <a:lnTo>
                    <a:pt x="0" y="40118"/>
                  </a:lnTo>
                  <a:lnTo>
                    <a:pt x="0" y="79738"/>
                  </a:lnTo>
                  <a:lnTo>
                    <a:pt x="0" y="125464"/>
                  </a:lnTo>
                  <a:lnTo>
                    <a:pt x="0" y="162411"/>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 name="SMARTInkShape-5768"/>
            <p:cNvSpPr/>
            <p:nvPr/>
          </p:nvSpPr>
          <p:spPr>
            <a:xfrm>
              <a:off x="3280637" y="2352675"/>
              <a:ext cx="2786789" cy="2390776"/>
            </a:xfrm>
            <a:custGeom>
              <a:avLst/>
              <a:gdLst/>
              <a:ahLst/>
              <a:cxnLst/>
              <a:rect l="0" t="0" r="0" b="0"/>
              <a:pathLst>
                <a:path w="2786789" h="2390776">
                  <a:moveTo>
                    <a:pt x="5488" y="2390775"/>
                  </a:moveTo>
                  <a:lnTo>
                    <a:pt x="0" y="2390775"/>
                  </a:lnTo>
                  <a:lnTo>
                    <a:pt x="2343" y="2390775"/>
                  </a:lnTo>
                  <a:lnTo>
                    <a:pt x="6913" y="2385130"/>
                  </a:lnTo>
                  <a:lnTo>
                    <a:pt x="23668" y="2363769"/>
                  </a:lnTo>
                  <a:lnTo>
                    <a:pt x="65318" y="2320423"/>
                  </a:lnTo>
                  <a:lnTo>
                    <a:pt x="103870" y="2273173"/>
                  </a:lnTo>
                  <a:lnTo>
                    <a:pt x="132126" y="2240545"/>
                  </a:lnTo>
                  <a:lnTo>
                    <a:pt x="173025" y="2208347"/>
                  </a:lnTo>
                  <a:lnTo>
                    <a:pt x="215323" y="2171413"/>
                  </a:lnTo>
                  <a:lnTo>
                    <a:pt x="260524" y="2130721"/>
                  </a:lnTo>
                  <a:lnTo>
                    <a:pt x="305397" y="2087288"/>
                  </a:lnTo>
                  <a:lnTo>
                    <a:pt x="342471" y="2052732"/>
                  </a:lnTo>
                  <a:lnTo>
                    <a:pt x="380266" y="2015683"/>
                  </a:lnTo>
                  <a:lnTo>
                    <a:pt x="418276" y="1977894"/>
                  </a:lnTo>
                  <a:lnTo>
                    <a:pt x="461406" y="1939886"/>
                  </a:lnTo>
                  <a:lnTo>
                    <a:pt x="502642" y="1901813"/>
                  </a:lnTo>
                  <a:lnTo>
                    <a:pt x="546728" y="1863722"/>
                  </a:lnTo>
                  <a:lnTo>
                    <a:pt x="588248" y="1825624"/>
                  </a:lnTo>
                  <a:lnTo>
                    <a:pt x="632418" y="1782468"/>
                  </a:lnTo>
                  <a:lnTo>
                    <a:pt x="679019" y="1736168"/>
                  </a:lnTo>
                  <a:lnTo>
                    <a:pt x="726341" y="1693991"/>
                  </a:lnTo>
                  <a:lnTo>
                    <a:pt x="773876" y="1649627"/>
                  </a:lnTo>
                  <a:lnTo>
                    <a:pt x="808427" y="1618640"/>
                  </a:lnTo>
                  <a:lnTo>
                    <a:pt x="843891" y="1587229"/>
                  </a:lnTo>
                  <a:lnTo>
                    <a:pt x="877292" y="1555629"/>
                  </a:lnTo>
                  <a:lnTo>
                    <a:pt x="909776" y="1523946"/>
                  </a:lnTo>
                  <a:lnTo>
                    <a:pt x="942911" y="1492226"/>
                  </a:lnTo>
                  <a:lnTo>
                    <a:pt x="978804" y="1460489"/>
                  </a:lnTo>
                  <a:lnTo>
                    <a:pt x="1013100" y="1431567"/>
                  </a:lnTo>
                  <a:lnTo>
                    <a:pt x="1045982" y="1403544"/>
                  </a:lnTo>
                  <a:lnTo>
                    <a:pt x="1078236" y="1373450"/>
                  </a:lnTo>
                  <a:lnTo>
                    <a:pt x="1113031" y="1342436"/>
                  </a:lnTo>
                  <a:lnTo>
                    <a:pt x="1149663" y="1311013"/>
                  </a:lnTo>
                  <a:lnTo>
                    <a:pt x="1187110" y="1279409"/>
                  </a:lnTo>
                  <a:lnTo>
                    <a:pt x="1222098" y="1247723"/>
                  </a:lnTo>
                  <a:lnTo>
                    <a:pt x="1256345" y="1216002"/>
                  </a:lnTo>
                  <a:lnTo>
                    <a:pt x="1292733" y="1184265"/>
                  </a:lnTo>
                  <a:lnTo>
                    <a:pt x="1330071" y="1152520"/>
                  </a:lnTo>
                  <a:lnTo>
                    <a:pt x="1371009" y="1121831"/>
                  </a:lnTo>
                  <a:lnTo>
                    <a:pt x="1395260" y="1107721"/>
                  </a:lnTo>
                  <a:lnTo>
                    <a:pt x="1420953" y="1094081"/>
                  </a:lnTo>
                  <a:lnTo>
                    <a:pt x="1466433" y="1064813"/>
                  </a:lnTo>
                  <a:lnTo>
                    <a:pt x="1506755" y="1035226"/>
                  </a:lnTo>
                  <a:lnTo>
                    <a:pt x="1542315" y="1007964"/>
                  </a:lnTo>
                  <a:lnTo>
                    <a:pt x="1575759" y="978914"/>
                  </a:lnTo>
                  <a:lnTo>
                    <a:pt x="1609319" y="949423"/>
                  </a:lnTo>
                  <a:lnTo>
                    <a:pt x="1645402" y="922205"/>
                  </a:lnTo>
                  <a:lnTo>
                    <a:pt x="1679783" y="893175"/>
                  </a:lnTo>
                  <a:lnTo>
                    <a:pt x="1713761" y="862633"/>
                  </a:lnTo>
                  <a:lnTo>
                    <a:pt x="1750029" y="831421"/>
                  </a:lnTo>
                  <a:lnTo>
                    <a:pt x="1784492" y="802731"/>
                  </a:lnTo>
                  <a:lnTo>
                    <a:pt x="1818506" y="774811"/>
                  </a:lnTo>
                  <a:lnTo>
                    <a:pt x="1854791" y="744763"/>
                  </a:lnTo>
                  <a:lnTo>
                    <a:pt x="1892083" y="716592"/>
                  </a:lnTo>
                  <a:lnTo>
                    <a:pt x="1928767" y="689960"/>
                  </a:lnTo>
                  <a:lnTo>
                    <a:pt x="1962709" y="664013"/>
                  </a:lnTo>
                  <a:lnTo>
                    <a:pt x="1998256" y="638370"/>
                  </a:lnTo>
                  <a:lnTo>
                    <a:pt x="2034163" y="612861"/>
                  </a:lnTo>
                  <a:lnTo>
                    <a:pt x="2067761" y="587413"/>
                  </a:lnTo>
                  <a:lnTo>
                    <a:pt x="2111370" y="549286"/>
                  </a:lnTo>
                  <a:lnTo>
                    <a:pt x="2156158" y="511178"/>
                  </a:lnTo>
                  <a:lnTo>
                    <a:pt x="2202941" y="473076"/>
                  </a:lnTo>
                  <a:lnTo>
                    <a:pt x="2250318" y="434975"/>
                  </a:lnTo>
                  <a:lnTo>
                    <a:pt x="2292813" y="396875"/>
                  </a:lnTo>
                  <a:lnTo>
                    <a:pt x="2337270" y="358775"/>
                  </a:lnTo>
                  <a:lnTo>
                    <a:pt x="2383958" y="325732"/>
                  </a:lnTo>
                  <a:lnTo>
                    <a:pt x="2426249" y="290776"/>
                  </a:lnTo>
                  <a:lnTo>
                    <a:pt x="2470647" y="253608"/>
                  </a:lnTo>
                  <a:lnTo>
                    <a:pt x="2512259" y="215784"/>
                  </a:lnTo>
                  <a:lnTo>
                    <a:pt x="2551400" y="182822"/>
                  </a:lnTo>
                  <a:lnTo>
                    <a:pt x="2589808" y="147891"/>
                  </a:lnTo>
                  <a:lnTo>
                    <a:pt x="2633056" y="115786"/>
                  </a:lnTo>
                  <a:lnTo>
                    <a:pt x="2674328" y="81109"/>
                  </a:lnTo>
                  <a:lnTo>
                    <a:pt x="2713368" y="49080"/>
                  </a:lnTo>
                  <a:lnTo>
                    <a:pt x="278678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7" name="SMARTInkShape-Group746"/>
          <p:cNvGrpSpPr/>
          <p:nvPr/>
        </p:nvGrpSpPr>
        <p:grpSpPr>
          <a:xfrm>
            <a:off x="9439667" y="3562350"/>
            <a:ext cx="761609" cy="685801"/>
            <a:chOff x="9439667" y="3562350"/>
            <a:chExt cx="761609" cy="685801"/>
          </a:xfrm>
        </p:grpSpPr>
        <p:sp>
          <p:nvSpPr>
            <p:cNvPr id="150" name="SMARTInkShape-5769"/>
            <p:cNvSpPr/>
            <p:nvPr/>
          </p:nvSpPr>
          <p:spPr>
            <a:xfrm>
              <a:off x="9439667" y="3733800"/>
              <a:ext cx="47234" cy="142876"/>
            </a:xfrm>
            <a:custGeom>
              <a:avLst/>
              <a:gdLst/>
              <a:ahLst/>
              <a:cxnLst/>
              <a:rect l="0" t="0" r="0" b="0"/>
              <a:pathLst>
                <a:path w="47234" h="142876">
                  <a:moveTo>
                    <a:pt x="9133" y="0"/>
                  </a:moveTo>
                  <a:lnTo>
                    <a:pt x="4076" y="5056"/>
                  </a:lnTo>
                  <a:lnTo>
                    <a:pt x="1593" y="10361"/>
                  </a:lnTo>
                  <a:lnTo>
                    <a:pt x="0" y="37559"/>
                  </a:lnTo>
                  <a:lnTo>
                    <a:pt x="7198" y="82831"/>
                  </a:lnTo>
                  <a:lnTo>
                    <a:pt x="7843" y="90146"/>
                  </a:lnTo>
                  <a:lnTo>
                    <a:pt x="14205" y="103918"/>
                  </a:lnTo>
                  <a:lnTo>
                    <a:pt x="47233"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5770"/>
            <p:cNvSpPr/>
            <p:nvPr/>
          </p:nvSpPr>
          <p:spPr>
            <a:xfrm>
              <a:off x="10125075" y="3681119"/>
              <a:ext cx="66676" cy="5057"/>
            </a:xfrm>
            <a:custGeom>
              <a:avLst/>
              <a:gdLst/>
              <a:ahLst/>
              <a:cxnLst/>
              <a:rect l="0" t="0" r="0" b="0"/>
              <a:pathLst>
                <a:path w="66676" h="5057">
                  <a:moveTo>
                    <a:pt x="0" y="5056"/>
                  </a:moveTo>
                  <a:lnTo>
                    <a:pt x="10113" y="0"/>
                  </a:lnTo>
                  <a:lnTo>
                    <a:pt x="20722" y="339"/>
                  </a:lnTo>
                  <a:lnTo>
                    <a:pt x="66675" y="50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SMARTInkShape-5771"/>
            <p:cNvSpPr/>
            <p:nvPr/>
          </p:nvSpPr>
          <p:spPr>
            <a:xfrm>
              <a:off x="10172700" y="3562350"/>
              <a:ext cx="28576" cy="352426"/>
            </a:xfrm>
            <a:custGeom>
              <a:avLst/>
              <a:gdLst/>
              <a:ahLst/>
              <a:cxnLst/>
              <a:rect l="0" t="0" r="0" b="0"/>
              <a:pathLst>
                <a:path w="28576" h="352426">
                  <a:moveTo>
                    <a:pt x="0" y="0"/>
                  </a:moveTo>
                  <a:lnTo>
                    <a:pt x="1058" y="24909"/>
                  </a:lnTo>
                  <a:lnTo>
                    <a:pt x="13257" y="67447"/>
                  </a:lnTo>
                  <a:lnTo>
                    <a:pt x="17906" y="113590"/>
                  </a:lnTo>
                  <a:lnTo>
                    <a:pt x="18712" y="157246"/>
                  </a:lnTo>
                  <a:lnTo>
                    <a:pt x="18950" y="202637"/>
                  </a:lnTo>
                  <a:lnTo>
                    <a:pt x="19020" y="243367"/>
                  </a:lnTo>
                  <a:lnTo>
                    <a:pt x="20100" y="282247"/>
                  </a:lnTo>
                  <a:lnTo>
                    <a:pt x="28575"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 name="SMARTInkShape-5772"/>
            <p:cNvSpPr/>
            <p:nvPr/>
          </p:nvSpPr>
          <p:spPr>
            <a:xfrm>
              <a:off x="9925050" y="3762375"/>
              <a:ext cx="200026" cy="92881"/>
            </a:xfrm>
            <a:custGeom>
              <a:avLst/>
              <a:gdLst/>
              <a:ahLst/>
              <a:cxnLst/>
              <a:rect l="0" t="0" r="0" b="0"/>
              <a:pathLst>
                <a:path w="200026" h="92881">
                  <a:moveTo>
                    <a:pt x="0" y="0"/>
                  </a:moveTo>
                  <a:lnTo>
                    <a:pt x="0" y="36628"/>
                  </a:lnTo>
                  <a:lnTo>
                    <a:pt x="5644" y="53674"/>
                  </a:lnTo>
                  <a:lnTo>
                    <a:pt x="21458" y="76807"/>
                  </a:lnTo>
                  <a:lnTo>
                    <a:pt x="27005" y="78721"/>
                  </a:lnTo>
                  <a:lnTo>
                    <a:pt x="41636" y="78026"/>
                  </a:lnTo>
                  <a:lnTo>
                    <a:pt x="77245" y="68159"/>
                  </a:lnTo>
                  <a:lnTo>
                    <a:pt x="84779" y="61690"/>
                  </a:lnTo>
                  <a:lnTo>
                    <a:pt x="102838" y="40247"/>
                  </a:lnTo>
                  <a:lnTo>
                    <a:pt x="104541" y="40590"/>
                  </a:lnTo>
                  <a:lnTo>
                    <a:pt x="109257" y="43793"/>
                  </a:lnTo>
                  <a:lnTo>
                    <a:pt x="136559" y="87249"/>
                  </a:lnTo>
                  <a:lnTo>
                    <a:pt x="145712" y="91694"/>
                  </a:lnTo>
                  <a:lnTo>
                    <a:pt x="151116" y="92880"/>
                  </a:lnTo>
                  <a:lnTo>
                    <a:pt x="156835" y="91553"/>
                  </a:lnTo>
                  <a:lnTo>
                    <a:pt x="178402" y="77038"/>
                  </a:lnTo>
                  <a:lnTo>
                    <a:pt x="182434" y="73583"/>
                  </a:lnTo>
                  <a:lnTo>
                    <a:pt x="193167" y="53553"/>
                  </a:lnTo>
                  <a:lnTo>
                    <a:pt x="2000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SMARTInkShape-5773"/>
            <p:cNvSpPr/>
            <p:nvPr/>
          </p:nvSpPr>
          <p:spPr>
            <a:xfrm>
              <a:off x="9763125" y="3725992"/>
              <a:ext cx="110314" cy="141159"/>
            </a:xfrm>
            <a:custGeom>
              <a:avLst/>
              <a:gdLst/>
              <a:ahLst/>
              <a:cxnLst/>
              <a:rect l="0" t="0" r="0" b="0"/>
              <a:pathLst>
                <a:path w="110314" h="141159">
                  <a:moveTo>
                    <a:pt x="0" y="17333"/>
                  </a:moveTo>
                  <a:lnTo>
                    <a:pt x="26515" y="4076"/>
                  </a:lnTo>
                  <a:lnTo>
                    <a:pt x="54893" y="0"/>
                  </a:lnTo>
                  <a:lnTo>
                    <a:pt x="80000" y="3848"/>
                  </a:lnTo>
                  <a:lnTo>
                    <a:pt x="100843" y="16748"/>
                  </a:lnTo>
                  <a:lnTo>
                    <a:pt x="108321" y="30831"/>
                  </a:lnTo>
                  <a:lnTo>
                    <a:pt x="110313" y="39032"/>
                  </a:lnTo>
                  <a:lnTo>
                    <a:pt x="106883" y="59433"/>
                  </a:lnTo>
                  <a:lnTo>
                    <a:pt x="98303" y="79435"/>
                  </a:lnTo>
                  <a:lnTo>
                    <a:pt x="63212" y="114995"/>
                  </a:lnTo>
                  <a:lnTo>
                    <a:pt x="19050" y="141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SMARTInkShape-5774"/>
            <p:cNvSpPr/>
            <p:nvPr/>
          </p:nvSpPr>
          <p:spPr>
            <a:xfrm>
              <a:off x="9705975" y="3648075"/>
              <a:ext cx="104776" cy="600076"/>
            </a:xfrm>
            <a:custGeom>
              <a:avLst/>
              <a:gdLst/>
              <a:ahLst/>
              <a:cxnLst/>
              <a:rect l="0" t="0" r="0" b="0"/>
              <a:pathLst>
                <a:path w="104776" h="600076">
                  <a:moveTo>
                    <a:pt x="0" y="0"/>
                  </a:moveTo>
                  <a:lnTo>
                    <a:pt x="5057" y="5056"/>
                  </a:lnTo>
                  <a:lnTo>
                    <a:pt x="8201" y="23370"/>
                  </a:lnTo>
                  <a:lnTo>
                    <a:pt x="12173" y="62528"/>
                  </a:lnTo>
                  <a:lnTo>
                    <a:pt x="22748" y="109012"/>
                  </a:lnTo>
                  <a:lnTo>
                    <a:pt x="31905" y="151421"/>
                  </a:lnTo>
                  <a:lnTo>
                    <a:pt x="38169" y="184773"/>
                  </a:lnTo>
                  <a:lnTo>
                    <a:pt x="44481" y="220763"/>
                  </a:lnTo>
                  <a:lnTo>
                    <a:pt x="50814" y="257925"/>
                  </a:lnTo>
                  <a:lnTo>
                    <a:pt x="57156" y="295608"/>
                  </a:lnTo>
                  <a:lnTo>
                    <a:pt x="62445" y="333523"/>
                  </a:lnTo>
                  <a:lnTo>
                    <a:pt x="64794" y="371541"/>
                  </a:lnTo>
                  <a:lnTo>
                    <a:pt x="68662" y="406782"/>
                  </a:lnTo>
                  <a:lnTo>
                    <a:pt x="76788" y="453550"/>
                  </a:lnTo>
                  <a:lnTo>
                    <a:pt x="83077" y="494218"/>
                  </a:lnTo>
                  <a:lnTo>
                    <a:pt x="90258" y="540830"/>
                  </a:lnTo>
                  <a:lnTo>
                    <a:pt x="104775" y="600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SMARTInkShape-5775"/>
            <p:cNvSpPr/>
            <p:nvPr/>
          </p:nvSpPr>
          <p:spPr>
            <a:xfrm>
              <a:off x="9534525" y="3730243"/>
              <a:ext cx="114301" cy="117858"/>
            </a:xfrm>
            <a:custGeom>
              <a:avLst/>
              <a:gdLst/>
              <a:ahLst/>
              <a:cxnLst/>
              <a:rect l="0" t="0" r="0" b="0"/>
              <a:pathLst>
                <a:path w="114301" h="117858">
                  <a:moveTo>
                    <a:pt x="0" y="22607"/>
                  </a:moveTo>
                  <a:lnTo>
                    <a:pt x="16247" y="67134"/>
                  </a:lnTo>
                  <a:lnTo>
                    <a:pt x="28648" y="87415"/>
                  </a:lnTo>
                  <a:lnTo>
                    <a:pt x="31800" y="91213"/>
                  </a:lnTo>
                  <a:lnTo>
                    <a:pt x="33899" y="92686"/>
                  </a:lnTo>
                  <a:lnTo>
                    <a:pt x="35299" y="92609"/>
                  </a:lnTo>
                  <a:lnTo>
                    <a:pt x="36233" y="91500"/>
                  </a:lnTo>
                  <a:lnTo>
                    <a:pt x="35796" y="89703"/>
                  </a:lnTo>
                  <a:lnTo>
                    <a:pt x="31186" y="82116"/>
                  </a:lnTo>
                  <a:lnTo>
                    <a:pt x="23862" y="56836"/>
                  </a:lnTo>
                  <a:lnTo>
                    <a:pt x="24011" y="39937"/>
                  </a:lnTo>
                  <a:lnTo>
                    <a:pt x="27605" y="23959"/>
                  </a:lnTo>
                  <a:lnTo>
                    <a:pt x="35578" y="9014"/>
                  </a:lnTo>
                  <a:lnTo>
                    <a:pt x="41565" y="1396"/>
                  </a:lnTo>
                  <a:lnTo>
                    <a:pt x="44643" y="0"/>
                  </a:lnTo>
                  <a:lnTo>
                    <a:pt x="47754" y="127"/>
                  </a:lnTo>
                  <a:lnTo>
                    <a:pt x="50887" y="1270"/>
                  </a:lnTo>
                  <a:lnTo>
                    <a:pt x="78059" y="24815"/>
                  </a:lnTo>
                  <a:lnTo>
                    <a:pt x="95076" y="66969"/>
                  </a:lnTo>
                  <a:lnTo>
                    <a:pt x="114300" y="1178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7" name="SMARTInkShape-Group747"/>
          <p:cNvGrpSpPr/>
          <p:nvPr/>
        </p:nvGrpSpPr>
        <p:grpSpPr>
          <a:xfrm>
            <a:off x="3000375" y="2477043"/>
            <a:ext cx="6143626" cy="3685633"/>
            <a:chOff x="3000375" y="2477043"/>
            <a:chExt cx="6143626" cy="3685633"/>
          </a:xfrm>
        </p:grpSpPr>
        <p:sp>
          <p:nvSpPr>
            <p:cNvPr id="158" name="SMARTInkShape-5776"/>
            <p:cNvSpPr/>
            <p:nvPr/>
          </p:nvSpPr>
          <p:spPr>
            <a:xfrm>
              <a:off x="3000375" y="2477043"/>
              <a:ext cx="46299" cy="3504658"/>
            </a:xfrm>
            <a:custGeom>
              <a:avLst/>
              <a:gdLst/>
              <a:ahLst/>
              <a:cxnLst/>
              <a:rect l="0" t="0" r="0" b="0"/>
              <a:pathLst>
                <a:path w="46299" h="3504658">
                  <a:moveTo>
                    <a:pt x="0" y="28032"/>
                  </a:moveTo>
                  <a:lnTo>
                    <a:pt x="0" y="0"/>
                  </a:lnTo>
                  <a:lnTo>
                    <a:pt x="0" y="42282"/>
                  </a:lnTo>
                  <a:lnTo>
                    <a:pt x="0" y="82235"/>
                  </a:lnTo>
                  <a:lnTo>
                    <a:pt x="2822" y="116764"/>
                  </a:lnTo>
                  <a:lnTo>
                    <a:pt x="8201" y="162564"/>
                  </a:lnTo>
                  <a:lnTo>
                    <a:pt x="15810" y="208417"/>
                  </a:lnTo>
                  <a:lnTo>
                    <a:pt x="18090" y="246815"/>
                  </a:lnTo>
                  <a:lnTo>
                    <a:pt x="18623" y="279786"/>
                  </a:lnTo>
                  <a:lnTo>
                    <a:pt x="18924" y="323935"/>
                  </a:lnTo>
                  <a:lnTo>
                    <a:pt x="18994" y="359217"/>
                  </a:lnTo>
                  <a:lnTo>
                    <a:pt x="20083" y="396417"/>
                  </a:lnTo>
                  <a:lnTo>
                    <a:pt x="25589" y="440102"/>
                  </a:lnTo>
                  <a:lnTo>
                    <a:pt x="27985" y="486666"/>
                  </a:lnTo>
                  <a:lnTo>
                    <a:pt x="28400" y="523757"/>
                  </a:lnTo>
                  <a:lnTo>
                    <a:pt x="28523" y="561558"/>
                  </a:lnTo>
                  <a:lnTo>
                    <a:pt x="28560" y="599569"/>
                  </a:lnTo>
                  <a:lnTo>
                    <a:pt x="31393" y="637643"/>
                  </a:lnTo>
                  <a:lnTo>
                    <a:pt x="36113" y="675735"/>
                  </a:lnTo>
                  <a:lnTo>
                    <a:pt x="37511" y="713833"/>
                  </a:lnTo>
                  <a:lnTo>
                    <a:pt x="37926" y="751933"/>
                  </a:lnTo>
                  <a:lnTo>
                    <a:pt x="38048" y="790032"/>
                  </a:lnTo>
                  <a:lnTo>
                    <a:pt x="40907" y="830954"/>
                  </a:lnTo>
                  <a:lnTo>
                    <a:pt x="45634" y="873771"/>
                  </a:lnTo>
                  <a:lnTo>
                    <a:pt x="46298" y="887133"/>
                  </a:lnTo>
                  <a:lnTo>
                    <a:pt x="41449" y="900274"/>
                  </a:lnTo>
                  <a:lnTo>
                    <a:pt x="14633" y="938995"/>
                  </a:lnTo>
                  <a:lnTo>
                    <a:pt x="4336" y="978338"/>
                  </a:lnTo>
                  <a:lnTo>
                    <a:pt x="2343" y="1021980"/>
                  </a:lnTo>
                  <a:lnTo>
                    <a:pt x="6927" y="1063251"/>
                  </a:lnTo>
                  <a:lnTo>
                    <a:pt x="8755" y="1107465"/>
                  </a:lnTo>
                  <a:lnTo>
                    <a:pt x="9297" y="1147846"/>
                  </a:lnTo>
                  <a:lnTo>
                    <a:pt x="9458" y="1187681"/>
                  </a:lnTo>
                  <a:lnTo>
                    <a:pt x="9505" y="1232527"/>
                  </a:lnTo>
                  <a:lnTo>
                    <a:pt x="9519" y="1278270"/>
                  </a:lnTo>
                  <a:lnTo>
                    <a:pt x="9523" y="1320164"/>
                  </a:lnTo>
                  <a:lnTo>
                    <a:pt x="9524" y="1364562"/>
                  </a:lnTo>
                  <a:lnTo>
                    <a:pt x="9525" y="1404998"/>
                  </a:lnTo>
                  <a:lnTo>
                    <a:pt x="9525" y="1444849"/>
                  </a:lnTo>
                  <a:lnTo>
                    <a:pt x="9525" y="1488642"/>
                  </a:lnTo>
                  <a:lnTo>
                    <a:pt x="10583" y="1528899"/>
                  </a:lnTo>
                  <a:lnTo>
                    <a:pt x="16071" y="1568696"/>
                  </a:lnTo>
                  <a:lnTo>
                    <a:pt x="18167" y="1612473"/>
                  </a:lnTo>
                  <a:lnTo>
                    <a:pt x="18789" y="1652726"/>
                  </a:lnTo>
                  <a:lnTo>
                    <a:pt x="18972" y="1691464"/>
                  </a:lnTo>
                  <a:lnTo>
                    <a:pt x="19027" y="1730811"/>
                  </a:lnTo>
                  <a:lnTo>
                    <a:pt x="19043" y="1773396"/>
                  </a:lnTo>
                  <a:lnTo>
                    <a:pt x="19048" y="1809180"/>
                  </a:lnTo>
                  <a:lnTo>
                    <a:pt x="20108" y="1851297"/>
                  </a:lnTo>
                  <a:lnTo>
                    <a:pt x="25596" y="1891058"/>
                  </a:lnTo>
                  <a:lnTo>
                    <a:pt x="27692" y="1929650"/>
                  </a:lnTo>
                  <a:lnTo>
                    <a:pt x="28313" y="1967896"/>
                  </a:lnTo>
                  <a:lnTo>
                    <a:pt x="28497" y="2007097"/>
                  </a:lnTo>
                  <a:lnTo>
                    <a:pt x="28552" y="2050698"/>
                  </a:lnTo>
                  <a:lnTo>
                    <a:pt x="27510" y="2090898"/>
                  </a:lnTo>
                  <a:lnTo>
                    <a:pt x="22027" y="2129620"/>
                  </a:lnTo>
                  <a:lnTo>
                    <a:pt x="19932" y="2167904"/>
                  </a:lnTo>
                  <a:lnTo>
                    <a:pt x="19311" y="2206059"/>
                  </a:lnTo>
                  <a:lnTo>
                    <a:pt x="20186" y="2244175"/>
                  </a:lnTo>
                  <a:lnTo>
                    <a:pt x="25619" y="2282280"/>
                  </a:lnTo>
                  <a:lnTo>
                    <a:pt x="27699" y="2320381"/>
                  </a:lnTo>
                  <a:lnTo>
                    <a:pt x="28315" y="2358482"/>
                  </a:lnTo>
                  <a:lnTo>
                    <a:pt x="28498" y="2396582"/>
                  </a:lnTo>
                  <a:lnTo>
                    <a:pt x="28552" y="2434682"/>
                  </a:lnTo>
                  <a:lnTo>
                    <a:pt x="28568" y="2472782"/>
                  </a:lnTo>
                  <a:lnTo>
                    <a:pt x="27515" y="2510882"/>
                  </a:lnTo>
                  <a:lnTo>
                    <a:pt x="22028" y="2548982"/>
                  </a:lnTo>
                  <a:lnTo>
                    <a:pt x="20991" y="2587082"/>
                  </a:lnTo>
                  <a:lnTo>
                    <a:pt x="25857" y="2625182"/>
                  </a:lnTo>
                  <a:lnTo>
                    <a:pt x="27770" y="2663282"/>
                  </a:lnTo>
                  <a:lnTo>
                    <a:pt x="28336" y="2701382"/>
                  </a:lnTo>
                  <a:lnTo>
                    <a:pt x="28504" y="2739482"/>
                  </a:lnTo>
                  <a:lnTo>
                    <a:pt x="28554" y="2777582"/>
                  </a:lnTo>
                  <a:lnTo>
                    <a:pt x="28569" y="2815682"/>
                  </a:lnTo>
                  <a:lnTo>
                    <a:pt x="28573" y="2853782"/>
                  </a:lnTo>
                  <a:lnTo>
                    <a:pt x="28574" y="2891882"/>
                  </a:lnTo>
                  <a:lnTo>
                    <a:pt x="28575" y="2929982"/>
                  </a:lnTo>
                  <a:lnTo>
                    <a:pt x="27517" y="2968082"/>
                  </a:lnTo>
                  <a:lnTo>
                    <a:pt x="22029" y="3009357"/>
                  </a:lnTo>
                  <a:lnTo>
                    <a:pt x="20374" y="3046751"/>
                  </a:lnTo>
                  <a:lnTo>
                    <a:pt x="24499" y="3089228"/>
                  </a:lnTo>
                  <a:lnTo>
                    <a:pt x="26763" y="3122819"/>
                  </a:lnTo>
                  <a:lnTo>
                    <a:pt x="27770" y="3161385"/>
                  </a:lnTo>
                  <a:lnTo>
                    <a:pt x="28217" y="3199692"/>
                  </a:lnTo>
                  <a:lnTo>
                    <a:pt x="28469" y="3241789"/>
                  </a:lnTo>
                  <a:lnTo>
                    <a:pt x="28528" y="3272468"/>
                  </a:lnTo>
                  <a:lnTo>
                    <a:pt x="28554" y="3307270"/>
                  </a:lnTo>
                  <a:lnTo>
                    <a:pt x="28566" y="3343905"/>
                  </a:lnTo>
                  <a:lnTo>
                    <a:pt x="33629" y="3385060"/>
                  </a:lnTo>
                  <a:lnTo>
                    <a:pt x="37217" y="3427411"/>
                  </a:lnTo>
                  <a:lnTo>
                    <a:pt x="38100" y="35046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 name="SMARTInkShape-5777"/>
            <p:cNvSpPr/>
            <p:nvPr/>
          </p:nvSpPr>
          <p:spPr>
            <a:xfrm>
              <a:off x="3667484" y="3438525"/>
              <a:ext cx="4209692" cy="1694971"/>
            </a:xfrm>
            <a:custGeom>
              <a:avLst/>
              <a:gdLst/>
              <a:ahLst/>
              <a:cxnLst/>
              <a:rect l="0" t="0" r="0" b="0"/>
              <a:pathLst>
                <a:path w="4209692" h="1694971">
                  <a:moveTo>
                    <a:pt x="0" y="1694970"/>
                  </a:moveTo>
                  <a:lnTo>
                    <a:pt x="10446" y="1691718"/>
                  </a:lnTo>
                  <a:lnTo>
                    <a:pt x="48233" y="1682585"/>
                  </a:lnTo>
                  <a:lnTo>
                    <a:pt x="80504" y="1676327"/>
                  </a:lnTo>
                  <a:lnTo>
                    <a:pt x="114955" y="1668959"/>
                  </a:lnTo>
                  <a:lnTo>
                    <a:pt x="147906" y="1658629"/>
                  </a:lnTo>
                  <a:lnTo>
                    <a:pt x="183012" y="1649805"/>
                  </a:lnTo>
                  <a:lnTo>
                    <a:pt x="218722" y="1641296"/>
                  </a:lnTo>
                  <a:lnTo>
                    <a:pt x="252233" y="1630460"/>
                  </a:lnTo>
                  <a:lnTo>
                    <a:pt x="287587" y="1621410"/>
                  </a:lnTo>
                  <a:lnTo>
                    <a:pt x="325525" y="1612802"/>
                  </a:lnTo>
                  <a:lnTo>
                    <a:pt x="367081" y="1601920"/>
                  </a:lnTo>
                  <a:lnTo>
                    <a:pt x="407423" y="1590029"/>
                  </a:lnTo>
                  <a:lnTo>
                    <a:pt x="447577" y="1577687"/>
                  </a:lnTo>
                  <a:lnTo>
                    <a:pt x="490118" y="1565147"/>
                  </a:lnTo>
                  <a:lnTo>
                    <a:pt x="530898" y="1552518"/>
                  </a:lnTo>
                  <a:lnTo>
                    <a:pt x="571247" y="1539849"/>
                  </a:lnTo>
                  <a:lnTo>
                    <a:pt x="613874" y="1527164"/>
                  </a:lnTo>
                  <a:lnTo>
                    <a:pt x="654692" y="1511648"/>
                  </a:lnTo>
                  <a:lnTo>
                    <a:pt x="695058" y="1495227"/>
                  </a:lnTo>
                  <a:lnTo>
                    <a:pt x="737693" y="1480873"/>
                  </a:lnTo>
                  <a:lnTo>
                    <a:pt x="781337" y="1464614"/>
                  </a:lnTo>
                  <a:lnTo>
                    <a:pt x="825428" y="1447865"/>
                  </a:lnTo>
                  <a:lnTo>
                    <a:pt x="869719" y="1433365"/>
                  </a:lnTo>
                  <a:lnTo>
                    <a:pt x="914098" y="1417043"/>
                  </a:lnTo>
                  <a:lnTo>
                    <a:pt x="958516" y="1400263"/>
                  </a:lnTo>
                  <a:lnTo>
                    <a:pt x="1002953" y="1385750"/>
                  </a:lnTo>
                  <a:lnTo>
                    <a:pt x="1050218" y="1369422"/>
                  </a:lnTo>
                  <a:lnTo>
                    <a:pt x="1074676" y="1360623"/>
                  </a:lnTo>
                  <a:lnTo>
                    <a:pt x="1121607" y="1345202"/>
                  </a:lnTo>
                  <a:lnTo>
                    <a:pt x="1167159" y="1331292"/>
                  </a:lnTo>
                  <a:lnTo>
                    <a:pt x="1212099" y="1318055"/>
                  </a:lnTo>
                  <a:lnTo>
                    <a:pt x="1256767" y="1302294"/>
                  </a:lnTo>
                  <a:lnTo>
                    <a:pt x="1301314" y="1284706"/>
                  </a:lnTo>
                  <a:lnTo>
                    <a:pt x="1345807" y="1266305"/>
                  </a:lnTo>
                  <a:lnTo>
                    <a:pt x="1393099" y="1247544"/>
                  </a:lnTo>
                  <a:lnTo>
                    <a:pt x="1417563" y="1238096"/>
                  </a:lnTo>
                  <a:lnTo>
                    <a:pt x="1464500" y="1221954"/>
                  </a:lnTo>
                  <a:lnTo>
                    <a:pt x="1510057" y="1206665"/>
                  </a:lnTo>
                  <a:lnTo>
                    <a:pt x="1554998" y="1189287"/>
                  </a:lnTo>
                  <a:lnTo>
                    <a:pt x="1602489" y="1173803"/>
                  </a:lnTo>
                  <a:lnTo>
                    <a:pt x="1627006" y="1166710"/>
                  </a:lnTo>
                  <a:lnTo>
                    <a:pt x="1674003" y="1150363"/>
                  </a:lnTo>
                  <a:lnTo>
                    <a:pt x="1719586" y="1132514"/>
                  </a:lnTo>
                  <a:lnTo>
                    <a:pt x="1764539" y="1113998"/>
                  </a:lnTo>
                  <a:lnTo>
                    <a:pt x="1812034" y="1095185"/>
                  </a:lnTo>
                  <a:lnTo>
                    <a:pt x="1836553" y="1085724"/>
                  </a:lnTo>
                  <a:lnTo>
                    <a:pt x="1883552" y="1066743"/>
                  </a:lnTo>
                  <a:lnTo>
                    <a:pt x="1929135" y="1047725"/>
                  </a:lnTo>
                  <a:lnTo>
                    <a:pt x="1974089" y="1028689"/>
                  </a:lnTo>
                  <a:lnTo>
                    <a:pt x="2021584" y="1012467"/>
                  </a:lnTo>
                  <a:lnTo>
                    <a:pt x="2068799" y="997144"/>
                  </a:lnTo>
                  <a:lnTo>
                    <a:pt x="2110951" y="979750"/>
                  </a:lnTo>
                  <a:lnTo>
                    <a:pt x="2156495" y="961436"/>
                  </a:lnTo>
                  <a:lnTo>
                    <a:pt x="2202843" y="942713"/>
                  </a:lnTo>
                  <a:lnTo>
                    <a:pt x="2244609" y="923808"/>
                  </a:lnTo>
                  <a:lnTo>
                    <a:pt x="2287160" y="904823"/>
                  </a:lnTo>
                  <a:lnTo>
                    <a:pt x="2330766" y="885802"/>
                  </a:lnTo>
                  <a:lnTo>
                    <a:pt x="2374841" y="866765"/>
                  </a:lnTo>
                  <a:lnTo>
                    <a:pt x="2416302" y="844898"/>
                  </a:lnTo>
                  <a:lnTo>
                    <a:pt x="2456955" y="823185"/>
                  </a:lnTo>
                  <a:lnTo>
                    <a:pt x="2499716" y="806479"/>
                  </a:lnTo>
                  <a:lnTo>
                    <a:pt x="2543416" y="789177"/>
                  </a:lnTo>
                  <a:lnTo>
                    <a:pt x="2586475" y="770904"/>
                  </a:lnTo>
                  <a:lnTo>
                    <a:pt x="2626778" y="752199"/>
                  </a:lnTo>
                  <a:lnTo>
                    <a:pt x="2668680" y="733303"/>
                  </a:lnTo>
                  <a:lnTo>
                    <a:pt x="2710939" y="713262"/>
                  </a:lnTo>
                  <a:lnTo>
                    <a:pt x="2750888" y="690244"/>
                  </a:lnTo>
                  <a:lnTo>
                    <a:pt x="2789809" y="668725"/>
                  </a:lnTo>
                  <a:lnTo>
                    <a:pt x="2828274" y="648578"/>
                  </a:lnTo>
                  <a:lnTo>
                    <a:pt x="2866537" y="629040"/>
                  </a:lnTo>
                  <a:lnTo>
                    <a:pt x="2901886" y="609773"/>
                  </a:lnTo>
                  <a:lnTo>
                    <a:pt x="2936294" y="590627"/>
                  </a:lnTo>
                  <a:lnTo>
                    <a:pt x="2972754" y="571534"/>
                  </a:lnTo>
                  <a:lnTo>
                    <a:pt x="3010125" y="552465"/>
                  </a:lnTo>
                  <a:lnTo>
                    <a:pt x="3047900" y="533407"/>
                  </a:lnTo>
                  <a:lnTo>
                    <a:pt x="3085856" y="514353"/>
                  </a:lnTo>
                  <a:lnTo>
                    <a:pt x="3121071" y="498124"/>
                  </a:lnTo>
                  <a:lnTo>
                    <a:pt x="3155418" y="482797"/>
                  </a:lnTo>
                  <a:lnTo>
                    <a:pt x="3191850" y="465401"/>
                  </a:lnTo>
                  <a:lnTo>
                    <a:pt x="3226387" y="447087"/>
                  </a:lnTo>
                  <a:lnTo>
                    <a:pt x="3260434" y="428364"/>
                  </a:lnTo>
                  <a:lnTo>
                    <a:pt x="3296732" y="409459"/>
                  </a:lnTo>
                  <a:lnTo>
                    <a:pt x="3331209" y="393295"/>
                  </a:lnTo>
                  <a:lnTo>
                    <a:pt x="3364171" y="377998"/>
                  </a:lnTo>
                  <a:lnTo>
                    <a:pt x="3396460" y="360616"/>
                  </a:lnTo>
                  <a:lnTo>
                    <a:pt x="3428449" y="342307"/>
                  </a:lnTo>
                  <a:lnTo>
                    <a:pt x="3460306" y="324645"/>
                  </a:lnTo>
                  <a:lnTo>
                    <a:pt x="3492104" y="309739"/>
                  </a:lnTo>
                  <a:lnTo>
                    <a:pt x="3523874" y="293237"/>
                  </a:lnTo>
                  <a:lnTo>
                    <a:pt x="3555633" y="276378"/>
                  </a:lnTo>
                  <a:lnTo>
                    <a:pt x="3587388" y="261829"/>
                  </a:lnTo>
                  <a:lnTo>
                    <a:pt x="3619139" y="248307"/>
                  </a:lnTo>
                  <a:lnTo>
                    <a:pt x="3650890" y="234184"/>
                  </a:lnTo>
                  <a:lnTo>
                    <a:pt x="3682641" y="217324"/>
                  </a:lnTo>
                  <a:lnTo>
                    <a:pt x="3714391" y="202069"/>
                  </a:lnTo>
                  <a:lnTo>
                    <a:pt x="3762016" y="181581"/>
                  </a:lnTo>
                  <a:lnTo>
                    <a:pt x="3809641" y="159282"/>
                  </a:lnTo>
                  <a:lnTo>
                    <a:pt x="3857266" y="135389"/>
                  </a:lnTo>
                  <a:lnTo>
                    <a:pt x="3904891" y="114904"/>
                  </a:lnTo>
                  <a:lnTo>
                    <a:pt x="3952516" y="95429"/>
                  </a:lnTo>
                  <a:lnTo>
                    <a:pt x="4000141" y="76253"/>
                  </a:lnTo>
                  <a:lnTo>
                    <a:pt x="4047766" y="57166"/>
                  </a:lnTo>
                  <a:lnTo>
                    <a:pt x="4080575" y="44457"/>
                  </a:lnTo>
                  <a:lnTo>
                    <a:pt x="4116322" y="31753"/>
                  </a:lnTo>
                  <a:lnTo>
                    <a:pt x="420969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 name="SMARTInkShape-5778"/>
            <p:cNvSpPr/>
            <p:nvPr/>
          </p:nvSpPr>
          <p:spPr>
            <a:xfrm>
              <a:off x="7733013" y="3630742"/>
              <a:ext cx="209514" cy="255459"/>
            </a:xfrm>
            <a:custGeom>
              <a:avLst/>
              <a:gdLst/>
              <a:ahLst/>
              <a:cxnLst/>
              <a:rect l="0" t="0" r="0" b="0"/>
              <a:pathLst>
                <a:path w="209514" h="255459">
                  <a:moveTo>
                    <a:pt x="201312" y="17333"/>
                  </a:moveTo>
                  <a:lnTo>
                    <a:pt x="201312" y="12277"/>
                  </a:lnTo>
                  <a:lnTo>
                    <a:pt x="204134" y="6972"/>
                  </a:lnTo>
                  <a:lnTo>
                    <a:pt x="209513" y="0"/>
                  </a:lnTo>
                  <a:lnTo>
                    <a:pt x="165892" y="11691"/>
                  </a:lnTo>
                  <a:lnTo>
                    <a:pt x="125641" y="23823"/>
                  </a:lnTo>
                  <a:lnTo>
                    <a:pt x="87117" y="36410"/>
                  </a:lnTo>
                  <a:lnTo>
                    <a:pt x="43877" y="54145"/>
                  </a:lnTo>
                  <a:lnTo>
                    <a:pt x="945" y="77266"/>
                  </a:lnTo>
                  <a:lnTo>
                    <a:pt x="0" y="79514"/>
                  </a:lnTo>
                  <a:lnTo>
                    <a:pt x="1488" y="81012"/>
                  </a:lnTo>
                  <a:lnTo>
                    <a:pt x="45794" y="91284"/>
                  </a:lnTo>
                  <a:lnTo>
                    <a:pt x="87855" y="99783"/>
                  </a:lnTo>
                  <a:lnTo>
                    <a:pt x="116895" y="105263"/>
                  </a:lnTo>
                  <a:lnTo>
                    <a:pt x="158453" y="128306"/>
                  </a:lnTo>
                  <a:lnTo>
                    <a:pt x="166390" y="132590"/>
                  </a:lnTo>
                  <a:lnTo>
                    <a:pt x="178030" y="145817"/>
                  </a:lnTo>
                  <a:lnTo>
                    <a:pt x="182615" y="153789"/>
                  </a:lnTo>
                  <a:lnTo>
                    <a:pt x="184888" y="168291"/>
                  </a:lnTo>
                  <a:lnTo>
                    <a:pt x="184013" y="175122"/>
                  </a:lnTo>
                  <a:lnTo>
                    <a:pt x="167612" y="199905"/>
                  </a:lnTo>
                  <a:lnTo>
                    <a:pt x="147700" y="217243"/>
                  </a:lnTo>
                  <a:lnTo>
                    <a:pt x="108169" y="229084"/>
                  </a:lnTo>
                  <a:lnTo>
                    <a:pt x="61296" y="239294"/>
                  </a:lnTo>
                  <a:lnTo>
                    <a:pt x="1287" y="2554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 name="SMARTInkShape-5779"/>
            <p:cNvSpPr/>
            <p:nvPr/>
          </p:nvSpPr>
          <p:spPr>
            <a:xfrm>
              <a:off x="7991475" y="3762375"/>
              <a:ext cx="104776" cy="84558"/>
            </a:xfrm>
            <a:custGeom>
              <a:avLst/>
              <a:gdLst/>
              <a:ahLst/>
              <a:cxnLst/>
              <a:rect l="0" t="0" r="0" b="0"/>
              <a:pathLst>
                <a:path w="104776" h="84558">
                  <a:moveTo>
                    <a:pt x="0" y="28575"/>
                  </a:moveTo>
                  <a:lnTo>
                    <a:pt x="1059" y="38296"/>
                  </a:lnTo>
                  <a:lnTo>
                    <a:pt x="13257" y="72424"/>
                  </a:lnTo>
                  <a:lnTo>
                    <a:pt x="19298" y="79813"/>
                  </a:lnTo>
                  <a:lnTo>
                    <a:pt x="22390" y="81784"/>
                  </a:lnTo>
                  <a:lnTo>
                    <a:pt x="41912" y="84557"/>
                  </a:lnTo>
                  <a:lnTo>
                    <a:pt x="56022" y="79561"/>
                  </a:lnTo>
                  <a:lnTo>
                    <a:pt x="87693" y="59709"/>
                  </a:lnTo>
                  <a:lnTo>
                    <a:pt x="96478" y="49115"/>
                  </a:lnTo>
                  <a:lnTo>
                    <a:pt x="101088" y="37351"/>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 name="SMARTInkShape-5780"/>
            <p:cNvSpPr/>
            <p:nvPr/>
          </p:nvSpPr>
          <p:spPr>
            <a:xfrm>
              <a:off x="8162925" y="3667125"/>
              <a:ext cx="66676" cy="352426"/>
            </a:xfrm>
            <a:custGeom>
              <a:avLst/>
              <a:gdLst/>
              <a:ahLst/>
              <a:cxnLst/>
              <a:rect l="0" t="0" r="0" b="0"/>
              <a:pathLst>
                <a:path w="66676" h="352426">
                  <a:moveTo>
                    <a:pt x="0" y="0"/>
                  </a:moveTo>
                  <a:lnTo>
                    <a:pt x="8201" y="0"/>
                  </a:lnTo>
                  <a:lnTo>
                    <a:pt x="8643" y="1058"/>
                  </a:lnTo>
                  <a:lnTo>
                    <a:pt x="9133" y="5056"/>
                  </a:lnTo>
                  <a:lnTo>
                    <a:pt x="12173" y="10361"/>
                  </a:lnTo>
                  <a:lnTo>
                    <a:pt x="17052" y="18363"/>
                  </a:lnTo>
                  <a:lnTo>
                    <a:pt x="22748" y="32503"/>
                  </a:lnTo>
                  <a:lnTo>
                    <a:pt x="26848" y="73483"/>
                  </a:lnTo>
                  <a:lnTo>
                    <a:pt x="33120" y="115729"/>
                  </a:lnTo>
                  <a:lnTo>
                    <a:pt x="38708" y="150566"/>
                  </a:lnTo>
                  <a:lnTo>
                    <a:pt x="43662" y="189685"/>
                  </a:lnTo>
                  <a:lnTo>
                    <a:pt x="45864" y="228238"/>
                  </a:lnTo>
                  <a:lnTo>
                    <a:pt x="52160" y="270473"/>
                  </a:lnTo>
                  <a:lnTo>
                    <a:pt x="66675"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 name="SMARTInkShape-5781"/>
            <p:cNvSpPr/>
            <p:nvPr/>
          </p:nvSpPr>
          <p:spPr>
            <a:xfrm>
              <a:off x="8210550" y="3724275"/>
              <a:ext cx="75068" cy="66676"/>
            </a:xfrm>
            <a:custGeom>
              <a:avLst/>
              <a:gdLst/>
              <a:ahLst/>
              <a:cxnLst/>
              <a:rect l="0" t="0" r="0" b="0"/>
              <a:pathLst>
                <a:path w="75068" h="66676">
                  <a:moveTo>
                    <a:pt x="28575" y="0"/>
                  </a:moveTo>
                  <a:lnTo>
                    <a:pt x="63291" y="0"/>
                  </a:lnTo>
                  <a:lnTo>
                    <a:pt x="67594" y="2117"/>
                  </a:lnTo>
                  <a:lnTo>
                    <a:pt x="70462" y="5645"/>
                  </a:lnTo>
                  <a:lnTo>
                    <a:pt x="74500" y="17900"/>
                  </a:lnTo>
                  <a:lnTo>
                    <a:pt x="75067" y="21458"/>
                  </a:lnTo>
                  <a:lnTo>
                    <a:pt x="70052" y="31057"/>
                  </a:lnTo>
                  <a:lnTo>
                    <a:pt x="65751" y="36580"/>
                  </a:lnTo>
                  <a:lnTo>
                    <a:pt x="44529" y="49409"/>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 name="SMARTInkShape-5782"/>
            <p:cNvSpPr/>
            <p:nvPr/>
          </p:nvSpPr>
          <p:spPr>
            <a:xfrm>
              <a:off x="8353425" y="3724275"/>
              <a:ext cx="64844" cy="104776"/>
            </a:xfrm>
            <a:custGeom>
              <a:avLst/>
              <a:gdLst/>
              <a:ahLst/>
              <a:cxnLst/>
              <a:rect l="0" t="0" r="0" b="0"/>
              <a:pathLst>
                <a:path w="64844" h="104776">
                  <a:moveTo>
                    <a:pt x="38100" y="0"/>
                  </a:moveTo>
                  <a:lnTo>
                    <a:pt x="43157" y="0"/>
                  </a:lnTo>
                  <a:lnTo>
                    <a:pt x="48461" y="2822"/>
                  </a:lnTo>
                  <a:lnTo>
                    <a:pt x="54347" y="8663"/>
                  </a:lnTo>
                  <a:lnTo>
                    <a:pt x="62552" y="22792"/>
                  </a:lnTo>
                  <a:lnTo>
                    <a:pt x="64843" y="30591"/>
                  </a:lnTo>
                  <a:lnTo>
                    <a:pt x="63337" y="35211"/>
                  </a:lnTo>
                  <a:lnTo>
                    <a:pt x="34943" y="69012"/>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 name="SMARTInkShape-5783"/>
            <p:cNvSpPr/>
            <p:nvPr/>
          </p:nvSpPr>
          <p:spPr>
            <a:xfrm>
              <a:off x="7924800" y="5343525"/>
              <a:ext cx="38101" cy="314326"/>
            </a:xfrm>
            <a:custGeom>
              <a:avLst/>
              <a:gdLst/>
              <a:ahLst/>
              <a:cxnLst/>
              <a:rect l="0" t="0" r="0" b="0"/>
              <a:pathLst>
                <a:path w="38101" h="314326">
                  <a:moveTo>
                    <a:pt x="0" y="0"/>
                  </a:moveTo>
                  <a:lnTo>
                    <a:pt x="2117" y="44310"/>
                  </a:lnTo>
                  <a:lnTo>
                    <a:pt x="13092" y="84155"/>
                  </a:lnTo>
                  <a:lnTo>
                    <a:pt x="16402" y="117836"/>
                  </a:lnTo>
                  <a:lnTo>
                    <a:pt x="23322" y="157328"/>
                  </a:lnTo>
                  <a:lnTo>
                    <a:pt x="27537" y="202292"/>
                  </a:lnTo>
                  <a:lnTo>
                    <a:pt x="29326" y="247969"/>
                  </a:lnTo>
                  <a:lnTo>
                    <a:pt x="3810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6" name="SMARTInkShape-5784"/>
            <p:cNvSpPr/>
            <p:nvPr/>
          </p:nvSpPr>
          <p:spPr>
            <a:xfrm>
              <a:off x="8927808" y="3582270"/>
              <a:ext cx="216193" cy="591809"/>
            </a:xfrm>
            <a:custGeom>
              <a:avLst/>
              <a:gdLst/>
              <a:ahLst/>
              <a:cxnLst/>
              <a:rect l="0" t="0" r="0" b="0"/>
              <a:pathLst>
                <a:path w="216193" h="591809">
                  <a:moveTo>
                    <a:pt x="16167" y="151530"/>
                  </a:moveTo>
                  <a:lnTo>
                    <a:pt x="16167" y="156586"/>
                  </a:lnTo>
                  <a:lnTo>
                    <a:pt x="18989" y="161891"/>
                  </a:lnTo>
                  <a:lnTo>
                    <a:pt x="21224" y="164787"/>
                  </a:lnTo>
                  <a:lnTo>
                    <a:pt x="26528" y="168005"/>
                  </a:lnTo>
                  <a:lnTo>
                    <a:pt x="38287" y="169817"/>
                  </a:lnTo>
                  <a:lnTo>
                    <a:pt x="56167" y="170430"/>
                  </a:lnTo>
                  <a:lnTo>
                    <a:pt x="63226" y="167691"/>
                  </a:lnTo>
                  <a:lnTo>
                    <a:pt x="66590" y="165479"/>
                  </a:lnTo>
                  <a:lnTo>
                    <a:pt x="68832" y="161888"/>
                  </a:lnTo>
                  <a:lnTo>
                    <a:pt x="72432" y="143737"/>
                  </a:lnTo>
                  <a:lnTo>
                    <a:pt x="72726" y="139985"/>
                  </a:lnTo>
                  <a:lnTo>
                    <a:pt x="70232" y="132993"/>
                  </a:lnTo>
                  <a:lnTo>
                    <a:pt x="68086" y="129647"/>
                  </a:lnTo>
                  <a:lnTo>
                    <a:pt x="57233" y="125930"/>
                  </a:lnTo>
                  <a:lnTo>
                    <a:pt x="41827" y="125335"/>
                  </a:lnTo>
                  <a:lnTo>
                    <a:pt x="6846" y="131330"/>
                  </a:lnTo>
                  <a:lnTo>
                    <a:pt x="3603" y="132771"/>
                  </a:lnTo>
                  <a:lnTo>
                    <a:pt x="1441" y="134791"/>
                  </a:lnTo>
                  <a:lnTo>
                    <a:pt x="0" y="137196"/>
                  </a:lnTo>
                  <a:lnTo>
                    <a:pt x="97" y="137741"/>
                  </a:lnTo>
                  <a:lnTo>
                    <a:pt x="3027" y="135523"/>
                  </a:lnTo>
                  <a:lnTo>
                    <a:pt x="42953" y="122634"/>
                  </a:lnTo>
                  <a:lnTo>
                    <a:pt x="88477" y="92779"/>
                  </a:lnTo>
                  <a:lnTo>
                    <a:pt x="132286" y="53979"/>
                  </a:lnTo>
                  <a:lnTo>
                    <a:pt x="159206" y="19842"/>
                  </a:lnTo>
                  <a:lnTo>
                    <a:pt x="168202" y="0"/>
                  </a:lnTo>
                  <a:lnTo>
                    <a:pt x="171375" y="40582"/>
                  </a:lnTo>
                  <a:lnTo>
                    <a:pt x="176765" y="81049"/>
                  </a:lnTo>
                  <a:lnTo>
                    <a:pt x="177698" y="122415"/>
                  </a:lnTo>
                  <a:lnTo>
                    <a:pt x="183032" y="168186"/>
                  </a:lnTo>
                  <a:lnTo>
                    <a:pt x="185578" y="202324"/>
                  </a:lnTo>
                  <a:lnTo>
                    <a:pt x="187769" y="237605"/>
                  </a:lnTo>
                  <a:lnTo>
                    <a:pt x="192271" y="270925"/>
                  </a:lnTo>
                  <a:lnTo>
                    <a:pt x="194977" y="306194"/>
                  </a:lnTo>
                  <a:lnTo>
                    <a:pt x="196180" y="341978"/>
                  </a:lnTo>
                  <a:lnTo>
                    <a:pt x="196714" y="375521"/>
                  </a:lnTo>
                  <a:lnTo>
                    <a:pt x="196952" y="408068"/>
                  </a:lnTo>
                  <a:lnTo>
                    <a:pt x="197085" y="453319"/>
                  </a:lnTo>
                  <a:lnTo>
                    <a:pt x="197126" y="493538"/>
                  </a:lnTo>
                  <a:lnTo>
                    <a:pt x="197139" y="539997"/>
                  </a:lnTo>
                  <a:lnTo>
                    <a:pt x="189537" y="577632"/>
                  </a:lnTo>
                  <a:lnTo>
                    <a:pt x="183885" y="588911"/>
                  </a:lnTo>
                  <a:lnTo>
                    <a:pt x="180895" y="591284"/>
                  </a:lnTo>
                  <a:lnTo>
                    <a:pt x="177844" y="591808"/>
                  </a:lnTo>
                  <a:lnTo>
                    <a:pt x="174751" y="591099"/>
                  </a:lnTo>
                  <a:lnTo>
                    <a:pt x="160287" y="579987"/>
                  </a:lnTo>
                  <a:lnTo>
                    <a:pt x="140574" y="536062"/>
                  </a:lnTo>
                  <a:lnTo>
                    <a:pt x="137205" y="528534"/>
                  </a:lnTo>
                  <a:lnTo>
                    <a:pt x="136284" y="511705"/>
                  </a:lnTo>
                  <a:lnTo>
                    <a:pt x="139259" y="469973"/>
                  </a:lnTo>
                  <a:lnTo>
                    <a:pt x="148510" y="427510"/>
                  </a:lnTo>
                  <a:lnTo>
                    <a:pt x="169622" y="382277"/>
                  </a:lnTo>
                  <a:lnTo>
                    <a:pt x="216192" y="3134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7" name="SMARTInkShape-5785"/>
            <p:cNvSpPr/>
            <p:nvPr/>
          </p:nvSpPr>
          <p:spPr>
            <a:xfrm>
              <a:off x="8515350" y="3590925"/>
              <a:ext cx="223693" cy="492726"/>
            </a:xfrm>
            <a:custGeom>
              <a:avLst/>
              <a:gdLst/>
              <a:ahLst/>
              <a:cxnLst/>
              <a:rect l="0" t="0" r="0" b="0"/>
              <a:pathLst>
                <a:path w="223693" h="492726">
                  <a:moveTo>
                    <a:pt x="0" y="0"/>
                  </a:moveTo>
                  <a:lnTo>
                    <a:pt x="0" y="43849"/>
                  </a:lnTo>
                  <a:lnTo>
                    <a:pt x="1059" y="90428"/>
                  </a:lnTo>
                  <a:lnTo>
                    <a:pt x="7604" y="120279"/>
                  </a:lnTo>
                  <a:lnTo>
                    <a:pt x="16247" y="136768"/>
                  </a:lnTo>
                  <a:lnTo>
                    <a:pt x="36855" y="160245"/>
                  </a:lnTo>
                  <a:lnTo>
                    <a:pt x="51305" y="166470"/>
                  </a:lnTo>
                  <a:lnTo>
                    <a:pt x="86452" y="170466"/>
                  </a:lnTo>
                  <a:lnTo>
                    <a:pt x="109459" y="166102"/>
                  </a:lnTo>
                  <a:lnTo>
                    <a:pt x="128591" y="157262"/>
                  </a:lnTo>
                  <a:lnTo>
                    <a:pt x="132294" y="157759"/>
                  </a:lnTo>
                  <a:lnTo>
                    <a:pt x="135821" y="159147"/>
                  </a:lnTo>
                  <a:lnTo>
                    <a:pt x="137114" y="161131"/>
                  </a:lnTo>
                  <a:lnTo>
                    <a:pt x="136918" y="163513"/>
                  </a:lnTo>
                  <a:lnTo>
                    <a:pt x="134936" y="168981"/>
                  </a:lnTo>
                  <a:lnTo>
                    <a:pt x="133412" y="188646"/>
                  </a:lnTo>
                  <a:lnTo>
                    <a:pt x="143481" y="184894"/>
                  </a:lnTo>
                  <a:lnTo>
                    <a:pt x="151259" y="177072"/>
                  </a:lnTo>
                  <a:lnTo>
                    <a:pt x="179074" y="136653"/>
                  </a:lnTo>
                  <a:lnTo>
                    <a:pt x="180766" y="136611"/>
                  </a:lnTo>
                  <a:lnTo>
                    <a:pt x="185469" y="139385"/>
                  </a:lnTo>
                  <a:lnTo>
                    <a:pt x="194066" y="162067"/>
                  </a:lnTo>
                  <a:lnTo>
                    <a:pt x="203316" y="205711"/>
                  </a:lnTo>
                  <a:lnTo>
                    <a:pt x="207703" y="248747"/>
                  </a:lnTo>
                  <a:lnTo>
                    <a:pt x="214059" y="288310"/>
                  </a:lnTo>
                  <a:lnTo>
                    <a:pt x="217589" y="326843"/>
                  </a:lnTo>
                  <a:lnTo>
                    <a:pt x="223692" y="365071"/>
                  </a:lnTo>
                  <a:lnTo>
                    <a:pt x="220026" y="411485"/>
                  </a:lnTo>
                  <a:lnTo>
                    <a:pt x="212066" y="455296"/>
                  </a:lnTo>
                  <a:lnTo>
                    <a:pt x="206082" y="471523"/>
                  </a:lnTo>
                  <a:lnTo>
                    <a:pt x="197072" y="482263"/>
                  </a:lnTo>
                  <a:lnTo>
                    <a:pt x="186013" y="489506"/>
                  </a:lnTo>
                  <a:lnTo>
                    <a:pt x="174042" y="492725"/>
                  </a:lnTo>
                  <a:lnTo>
                    <a:pt x="168945" y="491467"/>
                  </a:lnTo>
                  <a:lnTo>
                    <a:pt x="160458" y="484424"/>
                  </a:lnTo>
                  <a:lnTo>
                    <a:pt x="144675" y="458446"/>
                  </a:lnTo>
                  <a:lnTo>
                    <a:pt x="136706" y="413825"/>
                  </a:lnTo>
                  <a:lnTo>
                    <a:pt x="142875"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 name="SMARTInkShape-5786"/>
            <p:cNvSpPr/>
            <p:nvPr/>
          </p:nvSpPr>
          <p:spPr>
            <a:xfrm>
              <a:off x="8362950" y="3648075"/>
              <a:ext cx="28576" cy="361951"/>
            </a:xfrm>
            <a:custGeom>
              <a:avLst/>
              <a:gdLst/>
              <a:ahLst/>
              <a:cxnLst/>
              <a:rect l="0" t="0" r="0" b="0"/>
              <a:pathLst>
                <a:path w="28576" h="361951">
                  <a:moveTo>
                    <a:pt x="0" y="0"/>
                  </a:moveTo>
                  <a:lnTo>
                    <a:pt x="5057" y="44829"/>
                  </a:lnTo>
                  <a:lnTo>
                    <a:pt x="15188" y="82860"/>
                  </a:lnTo>
                  <a:lnTo>
                    <a:pt x="17334" y="116555"/>
                  </a:lnTo>
                  <a:lnTo>
                    <a:pt x="18542" y="162005"/>
                  </a:lnTo>
                  <a:lnTo>
                    <a:pt x="18949" y="208743"/>
                  </a:lnTo>
                  <a:lnTo>
                    <a:pt x="19030" y="254820"/>
                  </a:lnTo>
                  <a:lnTo>
                    <a:pt x="19047" y="294810"/>
                  </a:lnTo>
                  <a:lnTo>
                    <a:pt x="25595" y="337712"/>
                  </a:lnTo>
                  <a:lnTo>
                    <a:pt x="28575"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9" name="SMARTInkShape-5787"/>
            <p:cNvSpPr/>
            <p:nvPr/>
          </p:nvSpPr>
          <p:spPr>
            <a:xfrm>
              <a:off x="3276600" y="2647950"/>
              <a:ext cx="3981451" cy="2505076"/>
            </a:xfrm>
            <a:custGeom>
              <a:avLst/>
              <a:gdLst/>
              <a:ahLst/>
              <a:cxnLst/>
              <a:rect l="0" t="0" r="0" b="0"/>
              <a:pathLst>
                <a:path w="3981451" h="2505076">
                  <a:moveTo>
                    <a:pt x="0" y="0"/>
                  </a:moveTo>
                  <a:lnTo>
                    <a:pt x="40098" y="21734"/>
                  </a:lnTo>
                  <a:lnTo>
                    <a:pt x="66208" y="28665"/>
                  </a:lnTo>
                  <a:lnTo>
                    <a:pt x="106177" y="49767"/>
                  </a:lnTo>
                  <a:lnTo>
                    <a:pt x="152585" y="66539"/>
                  </a:lnTo>
                  <a:lnTo>
                    <a:pt x="190536" y="79348"/>
                  </a:lnTo>
                  <a:lnTo>
                    <a:pt x="236212" y="98615"/>
                  </a:lnTo>
                  <a:lnTo>
                    <a:pt x="283177" y="116533"/>
                  </a:lnTo>
                  <a:lnTo>
                    <a:pt x="328398" y="140141"/>
                  </a:lnTo>
                  <a:lnTo>
                    <a:pt x="370588" y="158881"/>
                  </a:lnTo>
                  <a:lnTo>
                    <a:pt x="411547" y="177839"/>
                  </a:lnTo>
                  <a:lnTo>
                    <a:pt x="450493" y="196862"/>
                  </a:lnTo>
                  <a:lnTo>
                    <a:pt x="493901" y="220960"/>
                  </a:lnTo>
                  <a:lnTo>
                    <a:pt x="535220" y="243152"/>
                  </a:lnTo>
                  <a:lnTo>
                    <a:pt x="579330" y="263133"/>
                  </a:lnTo>
                  <a:lnTo>
                    <a:pt x="625914" y="287515"/>
                  </a:lnTo>
                  <a:lnTo>
                    <a:pt x="673230" y="309792"/>
                  </a:lnTo>
                  <a:lnTo>
                    <a:pt x="720764" y="334854"/>
                  </a:lnTo>
                  <a:lnTo>
                    <a:pt x="768362" y="357332"/>
                  </a:lnTo>
                  <a:lnTo>
                    <a:pt x="815978" y="382454"/>
                  </a:lnTo>
                  <a:lnTo>
                    <a:pt x="850549" y="397874"/>
                  </a:lnTo>
                  <a:lnTo>
                    <a:pt x="886022" y="412841"/>
                  </a:lnTo>
                  <a:lnTo>
                    <a:pt x="919426" y="430077"/>
                  </a:lnTo>
                  <a:lnTo>
                    <a:pt x="954734" y="448320"/>
                  </a:lnTo>
                  <a:lnTo>
                    <a:pt x="990535" y="465954"/>
                  </a:lnTo>
                  <a:lnTo>
                    <a:pt x="1024085" y="480846"/>
                  </a:lnTo>
                  <a:lnTo>
                    <a:pt x="1059457" y="497343"/>
                  </a:lnTo>
                  <a:lnTo>
                    <a:pt x="1096345" y="515258"/>
                  </a:lnTo>
                  <a:lnTo>
                    <a:pt x="1133906" y="533803"/>
                  </a:lnTo>
                  <a:lnTo>
                    <a:pt x="1168944" y="552629"/>
                  </a:lnTo>
                  <a:lnTo>
                    <a:pt x="1203214" y="571580"/>
                  </a:lnTo>
                  <a:lnTo>
                    <a:pt x="1239612" y="590585"/>
                  </a:lnTo>
                  <a:lnTo>
                    <a:pt x="1276955" y="609616"/>
                  </a:lnTo>
                  <a:lnTo>
                    <a:pt x="1314719" y="628657"/>
                  </a:lnTo>
                  <a:lnTo>
                    <a:pt x="1352669" y="647703"/>
                  </a:lnTo>
                  <a:lnTo>
                    <a:pt x="1387881" y="666752"/>
                  </a:lnTo>
                  <a:lnTo>
                    <a:pt x="1422228" y="685801"/>
                  </a:lnTo>
                  <a:lnTo>
                    <a:pt x="1458659" y="704850"/>
                  </a:lnTo>
                  <a:lnTo>
                    <a:pt x="1496018" y="723900"/>
                  </a:lnTo>
                  <a:lnTo>
                    <a:pt x="1529555" y="744008"/>
                  </a:lnTo>
                  <a:lnTo>
                    <a:pt x="1576799" y="788589"/>
                  </a:lnTo>
                  <a:lnTo>
                    <a:pt x="1623606" y="818561"/>
                  </a:lnTo>
                  <a:lnTo>
                    <a:pt x="1659286" y="838997"/>
                  </a:lnTo>
                  <a:lnTo>
                    <a:pt x="1696310" y="862190"/>
                  </a:lnTo>
                  <a:lnTo>
                    <a:pt x="1731111" y="886609"/>
                  </a:lnTo>
                  <a:lnTo>
                    <a:pt x="1765274" y="910515"/>
                  </a:lnTo>
                  <a:lnTo>
                    <a:pt x="1801625" y="931723"/>
                  </a:lnTo>
                  <a:lnTo>
                    <a:pt x="1838947" y="954555"/>
                  </a:lnTo>
                  <a:lnTo>
                    <a:pt x="1876703" y="977755"/>
                  </a:lnTo>
                  <a:lnTo>
                    <a:pt x="1914647" y="998650"/>
                  </a:lnTo>
                  <a:lnTo>
                    <a:pt x="1952680" y="1021341"/>
                  </a:lnTo>
                  <a:lnTo>
                    <a:pt x="1989691" y="1044480"/>
                  </a:lnTo>
                  <a:lnTo>
                    <a:pt x="2023780" y="1065347"/>
                  </a:lnTo>
                  <a:lnTo>
                    <a:pt x="2056569" y="1085204"/>
                  </a:lnTo>
                  <a:lnTo>
                    <a:pt x="2089839" y="1105671"/>
                  </a:lnTo>
                  <a:lnTo>
                    <a:pt x="2125792" y="1128879"/>
                  </a:lnTo>
                  <a:lnTo>
                    <a:pt x="2162939" y="1150482"/>
                  </a:lnTo>
                  <a:lnTo>
                    <a:pt x="2199556" y="1171725"/>
                  </a:lnTo>
                  <a:lnTo>
                    <a:pt x="2233469" y="1195278"/>
                  </a:lnTo>
                  <a:lnTo>
                    <a:pt x="2269003" y="1219857"/>
                  </a:lnTo>
                  <a:lnTo>
                    <a:pt x="2304904" y="1243834"/>
                  </a:lnTo>
                  <a:lnTo>
                    <a:pt x="2338499" y="1265073"/>
                  </a:lnTo>
                  <a:lnTo>
                    <a:pt x="2373891" y="1287919"/>
                  </a:lnTo>
                  <a:lnTo>
                    <a:pt x="2409730" y="1311125"/>
                  </a:lnTo>
                  <a:lnTo>
                    <a:pt x="2443297" y="1332023"/>
                  </a:lnTo>
                  <a:lnTo>
                    <a:pt x="2478676" y="1354716"/>
                  </a:lnTo>
                  <a:lnTo>
                    <a:pt x="2514509" y="1377854"/>
                  </a:lnTo>
                  <a:lnTo>
                    <a:pt x="2548074" y="1398721"/>
                  </a:lnTo>
                  <a:lnTo>
                    <a:pt x="2580630" y="1421401"/>
                  </a:lnTo>
                  <a:lnTo>
                    <a:pt x="2613795" y="1445592"/>
                  </a:lnTo>
                  <a:lnTo>
                    <a:pt x="2649704" y="1470455"/>
                  </a:lnTo>
                  <a:lnTo>
                    <a:pt x="2684007" y="1492794"/>
                  </a:lnTo>
                  <a:lnTo>
                    <a:pt x="2716892" y="1514364"/>
                  </a:lnTo>
                  <a:lnTo>
                    <a:pt x="2749147" y="1538062"/>
                  </a:lnTo>
                  <a:lnTo>
                    <a:pt x="2781121" y="1559883"/>
                  </a:lnTo>
                  <a:lnTo>
                    <a:pt x="2812970" y="1581223"/>
                  </a:lnTo>
                  <a:lnTo>
                    <a:pt x="2859593" y="1615979"/>
                  </a:lnTo>
                  <a:lnTo>
                    <a:pt x="2901747" y="1647914"/>
                  </a:lnTo>
                  <a:lnTo>
                    <a:pt x="2947281" y="1682659"/>
                  </a:lnTo>
                  <a:lnTo>
                    <a:pt x="2993228" y="1714590"/>
                  </a:lnTo>
                  <a:lnTo>
                    <a:pt x="3035181" y="1749334"/>
                  </a:lnTo>
                  <a:lnTo>
                    <a:pt x="3079597" y="1781266"/>
                  </a:lnTo>
                  <a:lnTo>
                    <a:pt x="3121097" y="1816009"/>
                  </a:lnTo>
                  <a:lnTo>
                    <a:pt x="3165379" y="1847941"/>
                  </a:lnTo>
                  <a:lnTo>
                    <a:pt x="3206839" y="1882684"/>
                  </a:lnTo>
                  <a:lnTo>
                    <a:pt x="3251109" y="1914616"/>
                  </a:lnTo>
                  <a:lnTo>
                    <a:pt x="3291508" y="1949359"/>
                  </a:lnTo>
                  <a:lnTo>
                    <a:pt x="3331347" y="1981291"/>
                  </a:lnTo>
                  <a:lnTo>
                    <a:pt x="3375136" y="2016034"/>
                  </a:lnTo>
                  <a:lnTo>
                    <a:pt x="3415392" y="2046907"/>
                  </a:lnTo>
                  <a:lnTo>
                    <a:pt x="3455190" y="2076163"/>
                  </a:lnTo>
                  <a:lnTo>
                    <a:pt x="3498966" y="2104940"/>
                  </a:lnTo>
                  <a:lnTo>
                    <a:pt x="3539219" y="2133575"/>
                  </a:lnTo>
                  <a:lnTo>
                    <a:pt x="3577957" y="2162167"/>
                  </a:lnTo>
                  <a:lnTo>
                    <a:pt x="3617304" y="2190748"/>
                  </a:lnTo>
                  <a:lnTo>
                    <a:pt x="3660947" y="2219324"/>
                  </a:lnTo>
                  <a:lnTo>
                    <a:pt x="3701161" y="2247900"/>
                  </a:lnTo>
                  <a:lnTo>
                    <a:pt x="3739886" y="2276475"/>
                  </a:lnTo>
                  <a:lnTo>
                    <a:pt x="3778172" y="2306108"/>
                  </a:lnTo>
                  <a:lnTo>
                    <a:pt x="3816327" y="2340171"/>
                  </a:lnTo>
                  <a:lnTo>
                    <a:pt x="3853385" y="2371901"/>
                  </a:lnTo>
                  <a:lnTo>
                    <a:pt x="3886002" y="2407643"/>
                  </a:lnTo>
                  <a:lnTo>
                    <a:pt x="3931591" y="2454824"/>
                  </a:lnTo>
                  <a:lnTo>
                    <a:pt x="3981450" y="2505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0" name="SMARTInkShape-5788"/>
            <p:cNvSpPr/>
            <p:nvPr/>
          </p:nvSpPr>
          <p:spPr>
            <a:xfrm>
              <a:off x="3048000" y="5905500"/>
              <a:ext cx="4429126" cy="257176"/>
            </a:xfrm>
            <a:custGeom>
              <a:avLst/>
              <a:gdLst/>
              <a:ahLst/>
              <a:cxnLst/>
              <a:rect l="0" t="0" r="0" b="0"/>
              <a:pathLst>
                <a:path w="4429126" h="257176">
                  <a:moveTo>
                    <a:pt x="0" y="0"/>
                  </a:moveTo>
                  <a:lnTo>
                    <a:pt x="41636" y="0"/>
                  </a:lnTo>
                  <a:lnTo>
                    <a:pt x="82386" y="0"/>
                  </a:lnTo>
                  <a:lnTo>
                    <a:pt x="124302" y="0"/>
                  </a:lnTo>
                  <a:lnTo>
                    <a:pt x="157904" y="0"/>
                  </a:lnTo>
                  <a:lnTo>
                    <a:pt x="197533" y="0"/>
                  </a:lnTo>
                  <a:lnTo>
                    <a:pt x="241267" y="0"/>
                  </a:lnTo>
                  <a:lnTo>
                    <a:pt x="275152" y="2822"/>
                  </a:lnTo>
                  <a:lnTo>
                    <a:pt x="312790" y="6546"/>
                  </a:lnTo>
                  <a:lnTo>
                    <a:pt x="347157" y="8201"/>
                  </a:lnTo>
                  <a:lnTo>
                    <a:pt x="391198" y="9133"/>
                  </a:lnTo>
                  <a:lnTo>
                    <a:pt x="431059" y="9410"/>
                  </a:lnTo>
                  <a:lnTo>
                    <a:pt x="469680" y="9491"/>
                  </a:lnTo>
                  <a:lnTo>
                    <a:pt x="512991" y="9515"/>
                  </a:lnTo>
                  <a:lnTo>
                    <a:pt x="559338" y="9522"/>
                  </a:lnTo>
                  <a:lnTo>
                    <a:pt x="606585" y="9524"/>
                  </a:lnTo>
                  <a:lnTo>
                    <a:pt x="654097" y="9524"/>
                  </a:lnTo>
                  <a:lnTo>
                    <a:pt x="701689" y="9525"/>
                  </a:lnTo>
                  <a:lnTo>
                    <a:pt x="749304" y="9525"/>
                  </a:lnTo>
                  <a:lnTo>
                    <a:pt x="783874" y="12347"/>
                  </a:lnTo>
                  <a:lnTo>
                    <a:pt x="819347" y="16071"/>
                  </a:lnTo>
                  <a:lnTo>
                    <a:pt x="852751" y="17726"/>
                  </a:lnTo>
                  <a:lnTo>
                    <a:pt x="885237" y="18462"/>
                  </a:lnTo>
                  <a:lnTo>
                    <a:pt x="918372" y="18788"/>
                  </a:lnTo>
                  <a:lnTo>
                    <a:pt x="954265" y="18935"/>
                  </a:lnTo>
                  <a:lnTo>
                    <a:pt x="991384" y="18998"/>
                  </a:lnTo>
                  <a:lnTo>
                    <a:pt x="1029049" y="20086"/>
                  </a:lnTo>
                  <a:lnTo>
                    <a:pt x="1066955" y="24095"/>
                  </a:lnTo>
                  <a:lnTo>
                    <a:pt x="1104969" y="26584"/>
                  </a:lnTo>
                  <a:lnTo>
                    <a:pt x="1143031" y="27690"/>
                  </a:lnTo>
                  <a:lnTo>
                    <a:pt x="1181114" y="28182"/>
                  </a:lnTo>
                  <a:lnTo>
                    <a:pt x="1219206" y="28401"/>
                  </a:lnTo>
                  <a:lnTo>
                    <a:pt x="1257303" y="29556"/>
                  </a:lnTo>
                  <a:lnTo>
                    <a:pt x="1295401" y="33597"/>
                  </a:lnTo>
                  <a:lnTo>
                    <a:pt x="1333501" y="36099"/>
                  </a:lnTo>
                  <a:lnTo>
                    <a:pt x="1371600" y="38269"/>
                  </a:lnTo>
                  <a:lnTo>
                    <a:pt x="1409700" y="42761"/>
                  </a:lnTo>
                  <a:lnTo>
                    <a:pt x="1447800" y="45464"/>
                  </a:lnTo>
                  <a:lnTo>
                    <a:pt x="1486958" y="46664"/>
                  </a:lnTo>
                  <a:lnTo>
                    <a:pt x="1529056" y="47198"/>
                  </a:lnTo>
                  <a:lnTo>
                    <a:pt x="1569639" y="47435"/>
                  </a:lnTo>
                  <a:lnTo>
                    <a:pt x="1608842" y="48599"/>
                  </a:lnTo>
                  <a:lnTo>
                    <a:pt x="1647433" y="52644"/>
                  </a:lnTo>
                  <a:lnTo>
                    <a:pt x="1688573" y="55149"/>
                  </a:lnTo>
                  <a:lnTo>
                    <a:pt x="1730494" y="56260"/>
                  </a:lnTo>
                  <a:lnTo>
                    <a:pt x="1770292" y="56755"/>
                  </a:lnTo>
                  <a:lnTo>
                    <a:pt x="1811968" y="59796"/>
                  </a:lnTo>
                  <a:lnTo>
                    <a:pt x="1855186" y="63618"/>
                  </a:lnTo>
                  <a:lnTo>
                    <a:pt x="1899088" y="65316"/>
                  </a:lnTo>
                  <a:lnTo>
                    <a:pt x="1940473" y="66071"/>
                  </a:lnTo>
                  <a:lnTo>
                    <a:pt x="1980033" y="67465"/>
                  </a:lnTo>
                  <a:lnTo>
                    <a:pt x="2018781" y="71612"/>
                  </a:lnTo>
                  <a:lnTo>
                    <a:pt x="2059992" y="74161"/>
                  </a:lnTo>
                  <a:lnTo>
                    <a:pt x="2101945" y="76352"/>
                  </a:lnTo>
                  <a:lnTo>
                    <a:pt x="2141756" y="80854"/>
                  </a:lnTo>
                  <a:lnTo>
                    <a:pt x="2183439" y="83560"/>
                  </a:lnTo>
                  <a:lnTo>
                    <a:pt x="2226659" y="85821"/>
                  </a:lnTo>
                  <a:lnTo>
                    <a:pt x="2270562" y="90354"/>
                  </a:lnTo>
                  <a:lnTo>
                    <a:pt x="2311946" y="93074"/>
                  </a:lnTo>
                  <a:lnTo>
                    <a:pt x="2351507" y="95341"/>
                  </a:lnTo>
                  <a:lnTo>
                    <a:pt x="2390256" y="99877"/>
                  </a:lnTo>
                  <a:lnTo>
                    <a:pt x="2431467" y="102598"/>
                  </a:lnTo>
                  <a:lnTo>
                    <a:pt x="2474477" y="104866"/>
                  </a:lnTo>
                  <a:lnTo>
                    <a:pt x="2518287" y="109401"/>
                  </a:lnTo>
                  <a:lnTo>
                    <a:pt x="2559631" y="114945"/>
                  </a:lnTo>
                  <a:lnTo>
                    <a:pt x="2600230" y="119878"/>
                  </a:lnTo>
                  <a:lnTo>
                    <a:pt x="2642969" y="122071"/>
                  </a:lnTo>
                  <a:lnTo>
                    <a:pt x="2683836" y="125868"/>
                  </a:lnTo>
                  <a:lnTo>
                    <a:pt x="2723166" y="130025"/>
                  </a:lnTo>
                  <a:lnTo>
                    <a:pt x="2761813" y="131872"/>
                  </a:lnTo>
                  <a:lnTo>
                    <a:pt x="2800156" y="135515"/>
                  </a:lnTo>
                  <a:lnTo>
                    <a:pt x="2839422" y="140662"/>
                  </a:lnTo>
                  <a:lnTo>
                    <a:pt x="2881568" y="146478"/>
                  </a:lnTo>
                  <a:lnTo>
                    <a:pt x="2922172" y="152590"/>
                  </a:lnTo>
                  <a:lnTo>
                    <a:pt x="2962443" y="157776"/>
                  </a:lnTo>
                  <a:lnTo>
                    <a:pt x="3005036" y="160081"/>
                  </a:lnTo>
                  <a:lnTo>
                    <a:pt x="3043016" y="161105"/>
                  </a:lnTo>
                  <a:lnTo>
                    <a:pt x="3078593" y="162619"/>
                  </a:lnTo>
                  <a:lnTo>
                    <a:pt x="3115572" y="166819"/>
                  </a:lnTo>
                  <a:lnTo>
                    <a:pt x="3153174" y="169392"/>
                  </a:lnTo>
                  <a:lnTo>
                    <a:pt x="3191053" y="171593"/>
                  </a:lnTo>
                  <a:lnTo>
                    <a:pt x="3229054" y="176100"/>
                  </a:lnTo>
                  <a:lnTo>
                    <a:pt x="3264288" y="178808"/>
                  </a:lnTo>
                  <a:lnTo>
                    <a:pt x="3298644" y="181070"/>
                  </a:lnTo>
                  <a:lnTo>
                    <a:pt x="3335081" y="185604"/>
                  </a:lnTo>
                  <a:lnTo>
                    <a:pt x="3369619" y="188324"/>
                  </a:lnTo>
                  <a:lnTo>
                    <a:pt x="3403667" y="189533"/>
                  </a:lnTo>
                  <a:lnTo>
                    <a:pt x="3439966" y="190071"/>
                  </a:lnTo>
                  <a:lnTo>
                    <a:pt x="3474443" y="193131"/>
                  </a:lnTo>
                  <a:lnTo>
                    <a:pt x="3507405" y="196961"/>
                  </a:lnTo>
                  <a:lnTo>
                    <a:pt x="3539694" y="198663"/>
                  </a:lnTo>
                  <a:lnTo>
                    <a:pt x="3571683" y="199420"/>
                  </a:lnTo>
                  <a:lnTo>
                    <a:pt x="3603540" y="199756"/>
                  </a:lnTo>
                  <a:lnTo>
                    <a:pt x="3635338" y="199905"/>
                  </a:lnTo>
                  <a:lnTo>
                    <a:pt x="3667108" y="202795"/>
                  </a:lnTo>
                  <a:lnTo>
                    <a:pt x="3698867" y="206547"/>
                  </a:lnTo>
                  <a:lnTo>
                    <a:pt x="3745440" y="208661"/>
                  </a:lnTo>
                  <a:lnTo>
                    <a:pt x="3787579" y="209286"/>
                  </a:lnTo>
                  <a:lnTo>
                    <a:pt x="3832049" y="210530"/>
                  </a:lnTo>
                  <a:lnTo>
                    <a:pt x="3872507" y="216073"/>
                  </a:lnTo>
                  <a:lnTo>
                    <a:pt x="3912364" y="218186"/>
                  </a:lnTo>
                  <a:lnTo>
                    <a:pt x="3955100" y="218811"/>
                  </a:lnTo>
                  <a:lnTo>
                    <a:pt x="3990929" y="218997"/>
                  </a:lnTo>
                  <a:lnTo>
                    <a:pt x="4032001" y="219053"/>
                  </a:lnTo>
                  <a:lnTo>
                    <a:pt x="4078219" y="219070"/>
                  </a:lnTo>
                  <a:lnTo>
                    <a:pt x="4115250" y="219073"/>
                  </a:lnTo>
                  <a:lnTo>
                    <a:pt x="4153033" y="221897"/>
                  </a:lnTo>
                  <a:lnTo>
                    <a:pt x="4191040" y="226613"/>
                  </a:lnTo>
                  <a:lnTo>
                    <a:pt x="4236751" y="233264"/>
                  </a:lnTo>
                  <a:lnTo>
                    <a:pt x="4283959" y="237165"/>
                  </a:lnTo>
                  <a:lnTo>
                    <a:pt x="4331227" y="237935"/>
                  </a:lnTo>
                  <a:lnTo>
                    <a:pt x="4371453" y="243144"/>
                  </a:lnTo>
                  <a:lnTo>
                    <a:pt x="4429125"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 name="SMARTInkShape-5789"/>
            <p:cNvSpPr/>
            <p:nvPr/>
          </p:nvSpPr>
          <p:spPr>
            <a:xfrm>
              <a:off x="7962900" y="5291295"/>
              <a:ext cx="118681" cy="166531"/>
            </a:xfrm>
            <a:custGeom>
              <a:avLst/>
              <a:gdLst/>
              <a:ahLst/>
              <a:cxnLst/>
              <a:rect l="0" t="0" r="0" b="0"/>
              <a:pathLst>
                <a:path w="118681" h="166531">
                  <a:moveTo>
                    <a:pt x="0" y="14130"/>
                  </a:moveTo>
                  <a:lnTo>
                    <a:pt x="0" y="9074"/>
                  </a:lnTo>
                  <a:lnTo>
                    <a:pt x="5645" y="3769"/>
                  </a:lnTo>
                  <a:lnTo>
                    <a:pt x="10113" y="873"/>
                  </a:lnTo>
                  <a:lnTo>
                    <a:pt x="15209" y="0"/>
                  </a:lnTo>
                  <a:lnTo>
                    <a:pt x="44780" y="3790"/>
                  </a:lnTo>
                  <a:lnTo>
                    <a:pt x="68655" y="14476"/>
                  </a:lnTo>
                  <a:lnTo>
                    <a:pt x="105685" y="44308"/>
                  </a:lnTo>
                  <a:lnTo>
                    <a:pt x="110471" y="51531"/>
                  </a:lnTo>
                  <a:lnTo>
                    <a:pt x="118601" y="74905"/>
                  </a:lnTo>
                  <a:lnTo>
                    <a:pt x="118680" y="89118"/>
                  </a:lnTo>
                  <a:lnTo>
                    <a:pt x="110109" y="115490"/>
                  </a:lnTo>
                  <a:lnTo>
                    <a:pt x="95857" y="128324"/>
                  </a:lnTo>
                  <a:lnTo>
                    <a:pt x="50880" y="158049"/>
                  </a:lnTo>
                  <a:lnTo>
                    <a:pt x="38100" y="1665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 name="SMARTInkShape-5790"/>
            <p:cNvSpPr/>
            <p:nvPr/>
          </p:nvSpPr>
          <p:spPr>
            <a:xfrm>
              <a:off x="3381375" y="5224350"/>
              <a:ext cx="37787" cy="33451"/>
            </a:xfrm>
            <a:custGeom>
              <a:avLst/>
              <a:gdLst/>
              <a:ahLst/>
              <a:cxnLst/>
              <a:rect l="0" t="0" r="0" b="0"/>
              <a:pathLst>
                <a:path w="37787" h="33451">
                  <a:moveTo>
                    <a:pt x="0" y="33450"/>
                  </a:moveTo>
                  <a:lnTo>
                    <a:pt x="0" y="28394"/>
                  </a:lnTo>
                  <a:lnTo>
                    <a:pt x="2822" y="23089"/>
                  </a:lnTo>
                  <a:lnTo>
                    <a:pt x="5057" y="20193"/>
                  </a:lnTo>
                  <a:lnTo>
                    <a:pt x="3778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3" name="SMARTInkShape-5791"/>
            <p:cNvSpPr/>
            <p:nvPr/>
          </p:nvSpPr>
          <p:spPr>
            <a:xfrm>
              <a:off x="7400925" y="5334000"/>
              <a:ext cx="47626" cy="219076"/>
            </a:xfrm>
            <a:custGeom>
              <a:avLst/>
              <a:gdLst/>
              <a:ahLst/>
              <a:cxnLst/>
              <a:rect l="0" t="0" r="0" b="0"/>
              <a:pathLst>
                <a:path w="47626" h="219076">
                  <a:moveTo>
                    <a:pt x="0" y="0"/>
                  </a:moveTo>
                  <a:lnTo>
                    <a:pt x="1059" y="18363"/>
                  </a:lnTo>
                  <a:lnTo>
                    <a:pt x="15188" y="61963"/>
                  </a:lnTo>
                  <a:lnTo>
                    <a:pt x="21109" y="109176"/>
                  </a:lnTo>
                  <a:lnTo>
                    <a:pt x="27100" y="153975"/>
                  </a:lnTo>
                  <a:lnTo>
                    <a:pt x="4762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 name="SMARTInkShape-5792"/>
            <p:cNvSpPr/>
            <p:nvPr/>
          </p:nvSpPr>
          <p:spPr>
            <a:xfrm>
              <a:off x="7391400" y="5327345"/>
              <a:ext cx="257176" cy="178106"/>
            </a:xfrm>
            <a:custGeom>
              <a:avLst/>
              <a:gdLst/>
              <a:ahLst/>
              <a:cxnLst/>
              <a:rect l="0" t="0" r="0" b="0"/>
              <a:pathLst>
                <a:path w="257176" h="178106">
                  <a:moveTo>
                    <a:pt x="0" y="6655"/>
                  </a:moveTo>
                  <a:lnTo>
                    <a:pt x="10113" y="1599"/>
                  </a:lnTo>
                  <a:lnTo>
                    <a:pt x="23545" y="1938"/>
                  </a:lnTo>
                  <a:lnTo>
                    <a:pt x="65150" y="13638"/>
                  </a:lnTo>
                  <a:lnTo>
                    <a:pt x="81276" y="23776"/>
                  </a:lnTo>
                  <a:lnTo>
                    <a:pt x="122048" y="62127"/>
                  </a:lnTo>
                  <a:lnTo>
                    <a:pt x="148935" y="106206"/>
                  </a:lnTo>
                  <a:lnTo>
                    <a:pt x="160006" y="118803"/>
                  </a:lnTo>
                  <a:lnTo>
                    <a:pt x="161703" y="118462"/>
                  </a:lnTo>
                  <a:lnTo>
                    <a:pt x="166412" y="115261"/>
                  </a:lnTo>
                  <a:lnTo>
                    <a:pt x="169211" y="104666"/>
                  </a:lnTo>
                  <a:lnTo>
                    <a:pt x="177702" y="63972"/>
                  </a:lnTo>
                  <a:lnTo>
                    <a:pt x="185600" y="24264"/>
                  </a:lnTo>
                  <a:lnTo>
                    <a:pt x="194104" y="6816"/>
                  </a:lnTo>
                  <a:lnTo>
                    <a:pt x="200216" y="1434"/>
                  </a:lnTo>
                  <a:lnTo>
                    <a:pt x="203327" y="0"/>
                  </a:lnTo>
                  <a:lnTo>
                    <a:pt x="205401" y="101"/>
                  </a:lnTo>
                  <a:lnTo>
                    <a:pt x="206784" y="1227"/>
                  </a:lnTo>
                  <a:lnTo>
                    <a:pt x="225765" y="47749"/>
                  </a:lnTo>
                  <a:lnTo>
                    <a:pt x="238192" y="93599"/>
                  </a:lnTo>
                  <a:lnTo>
                    <a:pt x="247462" y="140832"/>
                  </a:lnTo>
                  <a:lnTo>
                    <a:pt x="257175" y="1781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 name="SMARTInkShape-5793"/>
            <p:cNvSpPr/>
            <p:nvPr/>
          </p:nvSpPr>
          <p:spPr>
            <a:xfrm>
              <a:off x="7716574" y="5372100"/>
              <a:ext cx="17727" cy="190501"/>
            </a:xfrm>
            <a:custGeom>
              <a:avLst/>
              <a:gdLst/>
              <a:ahLst/>
              <a:cxnLst/>
              <a:rect l="0" t="0" r="0" b="0"/>
              <a:pathLst>
                <a:path w="17727" h="190501">
                  <a:moveTo>
                    <a:pt x="8201" y="0"/>
                  </a:moveTo>
                  <a:lnTo>
                    <a:pt x="3145" y="0"/>
                  </a:lnTo>
                  <a:lnTo>
                    <a:pt x="1655" y="1058"/>
                  </a:lnTo>
                  <a:lnTo>
                    <a:pt x="662" y="2822"/>
                  </a:lnTo>
                  <a:lnTo>
                    <a:pt x="0" y="5057"/>
                  </a:lnTo>
                  <a:lnTo>
                    <a:pt x="8454" y="51477"/>
                  </a:lnTo>
                  <a:lnTo>
                    <a:pt x="14509" y="91923"/>
                  </a:lnTo>
                  <a:lnTo>
                    <a:pt x="16773" y="134246"/>
                  </a:lnTo>
                  <a:lnTo>
                    <a:pt x="17726"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6" name="SMARTInkShape-5794"/>
            <p:cNvSpPr/>
            <p:nvPr/>
          </p:nvSpPr>
          <p:spPr>
            <a:xfrm>
              <a:off x="7724775" y="5315527"/>
              <a:ext cx="120032" cy="189924"/>
            </a:xfrm>
            <a:custGeom>
              <a:avLst/>
              <a:gdLst/>
              <a:ahLst/>
              <a:cxnLst/>
              <a:rect l="0" t="0" r="0" b="0"/>
              <a:pathLst>
                <a:path w="120032" h="189924">
                  <a:moveTo>
                    <a:pt x="0" y="37523"/>
                  </a:moveTo>
                  <a:lnTo>
                    <a:pt x="0" y="27410"/>
                  </a:lnTo>
                  <a:lnTo>
                    <a:pt x="2822" y="19623"/>
                  </a:lnTo>
                  <a:lnTo>
                    <a:pt x="5057" y="16065"/>
                  </a:lnTo>
                  <a:lnTo>
                    <a:pt x="18314" y="6000"/>
                  </a:lnTo>
                  <a:lnTo>
                    <a:pt x="60203" y="289"/>
                  </a:lnTo>
                  <a:lnTo>
                    <a:pt x="65535" y="0"/>
                  </a:lnTo>
                  <a:lnTo>
                    <a:pt x="88209" y="9707"/>
                  </a:lnTo>
                  <a:lnTo>
                    <a:pt x="109979" y="25988"/>
                  </a:lnTo>
                  <a:lnTo>
                    <a:pt x="117671" y="38041"/>
                  </a:lnTo>
                  <a:lnTo>
                    <a:pt x="119723" y="44218"/>
                  </a:lnTo>
                  <a:lnTo>
                    <a:pt x="120031" y="49395"/>
                  </a:lnTo>
                  <a:lnTo>
                    <a:pt x="117553" y="57969"/>
                  </a:lnTo>
                  <a:lnTo>
                    <a:pt x="107279" y="65307"/>
                  </a:lnTo>
                  <a:lnTo>
                    <a:pt x="92130" y="71038"/>
                  </a:lnTo>
                  <a:lnTo>
                    <a:pt x="45431" y="81767"/>
                  </a:lnTo>
                  <a:lnTo>
                    <a:pt x="26749" y="85205"/>
                  </a:lnTo>
                  <a:lnTo>
                    <a:pt x="17886" y="89759"/>
                  </a:lnTo>
                  <a:lnTo>
                    <a:pt x="16157" y="91397"/>
                  </a:lnTo>
                  <a:lnTo>
                    <a:pt x="16063" y="92489"/>
                  </a:lnTo>
                  <a:lnTo>
                    <a:pt x="17059" y="93216"/>
                  </a:lnTo>
                  <a:lnTo>
                    <a:pt x="49330" y="134686"/>
                  </a:lnTo>
                  <a:lnTo>
                    <a:pt x="95250" y="1899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48243949"/>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1364" name="SMARTInkShape-6966"/>
          <p:cNvSpPr/>
          <p:nvPr/>
        </p:nvSpPr>
        <p:spPr>
          <a:xfrm>
            <a:off x="5105400" y="2857765"/>
            <a:ext cx="2762251" cy="142611"/>
          </a:xfrm>
          <a:custGeom>
            <a:avLst/>
            <a:gdLst/>
            <a:ahLst/>
            <a:cxnLst/>
            <a:rect l="0" t="0" r="0" b="0"/>
            <a:pathLst>
              <a:path w="2762251" h="142611">
                <a:moveTo>
                  <a:pt x="0" y="66410"/>
                </a:moveTo>
                <a:lnTo>
                  <a:pt x="5057" y="66410"/>
                </a:lnTo>
                <a:lnTo>
                  <a:pt x="10361" y="63588"/>
                </a:lnTo>
                <a:lnTo>
                  <a:pt x="54547" y="26410"/>
                </a:lnTo>
                <a:lnTo>
                  <a:pt x="87092" y="13745"/>
                </a:lnTo>
                <a:lnTo>
                  <a:pt x="133530" y="9851"/>
                </a:lnTo>
                <a:lnTo>
                  <a:pt x="163769" y="9522"/>
                </a:lnTo>
                <a:lnTo>
                  <a:pt x="198728" y="8318"/>
                </a:lnTo>
                <a:lnTo>
                  <a:pt x="243268" y="2748"/>
                </a:lnTo>
                <a:lnTo>
                  <a:pt x="288450" y="628"/>
                </a:lnTo>
                <a:lnTo>
                  <a:pt x="330177" y="0"/>
                </a:lnTo>
                <a:lnTo>
                  <a:pt x="375584" y="872"/>
                </a:lnTo>
                <a:lnTo>
                  <a:pt x="422552" y="6304"/>
                </a:lnTo>
                <a:lnTo>
                  <a:pt x="454148" y="7947"/>
                </a:lnTo>
                <a:lnTo>
                  <a:pt x="488652" y="8676"/>
                </a:lnTo>
                <a:lnTo>
                  <a:pt x="525153" y="9000"/>
                </a:lnTo>
                <a:lnTo>
                  <a:pt x="562543" y="9145"/>
                </a:lnTo>
                <a:lnTo>
                  <a:pt x="600328" y="9208"/>
                </a:lnTo>
                <a:lnTo>
                  <a:pt x="639346" y="9237"/>
                </a:lnTo>
                <a:lnTo>
                  <a:pt x="681381" y="9250"/>
                </a:lnTo>
                <a:lnTo>
                  <a:pt x="724759" y="9256"/>
                </a:lnTo>
                <a:lnTo>
                  <a:pt x="768731" y="9258"/>
                </a:lnTo>
                <a:lnTo>
                  <a:pt x="812970" y="9259"/>
                </a:lnTo>
                <a:lnTo>
                  <a:pt x="860147" y="12082"/>
                </a:lnTo>
                <a:lnTo>
                  <a:pt x="884582" y="14316"/>
                </a:lnTo>
                <a:lnTo>
                  <a:pt x="931486" y="16799"/>
                </a:lnTo>
                <a:lnTo>
                  <a:pt x="977028" y="17902"/>
                </a:lnTo>
                <a:lnTo>
                  <a:pt x="1021962" y="18393"/>
                </a:lnTo>
                <a:lnTo>
                  <a:pt x="1066627" y="18611"/>
                </a:lnTo>
                <a:lnTo>
                  <a:pt x="1112231" y="19766"/>
                </a:lnTo>
                <a:lnTo>
                  <a:pt x="1136246" y="21556"/>
                </a:lnTo>
                <a:lnTo>
                  <a:pt x="1160722" y="23807"/>
                </a:lnTo>
                <a:lnTo>
                  <a:pt x="1207674" y="26309"/>
                </a:lnTo>
                <a:lnTo>
                  <a:pt x="1254294" y="27421"/>
                </a:lnTo>
                <a:lnTo>
                  <a:pt x="1278579" y="27717"/>
                </a:lnTo>
                <a:lnTo>
                  <a:pt x="1303236" y="27915"/>
                </a:lnTo>
                <a:lnTo>
                  <a:pt x="1350389" y="30957"/>
                </a:lnTo>
                <a:lnTo>
                  <a:pt x="1397098" y="35836"/>
                </a:lnTo>
                <a:lnTo>
                  <a:pt x="1421407" y="38619"/>
                </a:lnTo>
                <a:lnTo>
                  <a:pt x="1446080" y="41533"/>
                </a:lnTo>
                <a:lnTo>
                  <a:pt x="1470995" y="44533"/>
                </a:lnTo>
                <a:lnTo>
                  <a:pt x="1496071" y="47592"/>
                </a:lnTo>
                <a:lnTo>
                  <a:pt x="1521256" y="50690"/>
                </a:lnTo>
                <a:lnTo>
                  <a:pt x="1546513" y="53813"/>
                </a:lnTo>
                <a:lnTo>
                  <a:pt x="1571817" y="56954"/>
                </a:lnTo>
                <a:lnTo>
                  <a:pt x="1597153" y="60106"/>
                </a:lnTo>
                <a:lnTo>
                  <a:pt x="1621452" y="62207"/>
                </a:lnTo>
                <a:lnTo>
                  <a:pt x="1668207" y="64542"/>
                </a:lnTo>
                <a:lnTo>
                  <a:pt x="1692104" y="66223"/>
                </a:lnTo>
                <a:lnTo>
                  <a:pt x="1716503" y="68402"/>
                </a:lnTo>
                <a:lnTo>
                  <a:pt x="1741236" y="70913"/>
                </a:lnTo>
                <a:lnTo>
                  <a:pt x="1788471" y="73703"/>
                </a:lnTo>
                <a:lnTo>
                  <a:pt x="1835217" y="76001"/>
                </a:lnTo>
                <a:lnTo>
                  <a:pt x="1859536" y="78096"/>
                </a:lnTo>
                <a:lnTo>
                  <a:pt x="1884217" y="80551"/>
                </a:lnTo>
                <a:lnTo>
                  <a:pt x="1931393" y="86100"/>
                </a:lnTo>
                <a:lnTo>
                  <a:pt x="1978113" y="91036"/>
                </a:lnTo>
                <a:lnTo>
                  <a:pt x="2002425" y="92353"/>
                </a:lnTo>
                <a:lnTo>
                  <a:pt x="2027101" y="93230"/>
                </a:lnTo>
                <a:lnTo>
                  <a:pt x="2074272" y="97027"/>
                </a:lnTo>
                <a:lnTo>
                  <a:pt x="2119933" y="101184"/>
                </a:lnTo>
                <a:lnTo>
                  <a:pt x="2164920" y="103032"/>
                </a:lnTo>
                <a:lnTo>
                  <a:pt x="2209609" y="106675"/>
                </a:lnTo>
                <a:lnTo>
                  <a:pt x="2253107" y="110764"/>
                </a:lnTo>
                <a:lnTo>
                  <a:pt x="2293606" y="112581"/>
                </a:lnTo>
                <a:lnTo>
                  <a:pt x="2335595" y="113389"/>
                </a:lnTo>
                <a:lnTo>
                  <a:pt x="2377892" y="113748"/>
                </a:lnTo>
                <a:lnTo>
                  <a:pt x="2417858" y="113907"/>
                </a:lnTo>
                <a:lnTo>
                  <a:pt x="2456786" y="116801"/>
                </a:lnTo>
                <a:lnTo>
                  <a:pt x="2494197" y="120556"/>
                </a:lnTo>
                <a:lnTo>
                  <a:pt x="2528463" y="122225"/>
                </a:lnTo>
                <a:lnTo>
                  <a:pt x="2561330" y="125789"/>
                </a:lnTo>
                <a:lnTo>
                  <a:pt x="2593578" y="129842"/>
                </a:lnTo>
                <a:lnTo>
                  <a:pt x="2640423" y="132124"/>
                </a:lnTo>
                <a:lnTo>
                  <a:pt x="2680528" y="133859"/>
                </a:lnTo>
                <a:lnTo>
                  <a:pt x="2762250" y="1426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95" name="SMARTInkShape-Group860"/>
          <p:cNvGrpSpPr/>
          <p:nvPr/>
        </p:nvGrpSpPr>
        <p:grpSpPr>
          <a:xfrm>
            <a:off x="2800350" y="5734442"/>
            <a:ext cx="6810376" cy="1066409"/>
            <a:chOff x="2800350" y="5734442"/>
            <a:chExt cx="6810376" cy="1066409"/>
          </a:xfrm>
        </p:grpSpPr>
        <p:sp>
          <p:nvSpPr>
            <p:cNvPr id="1365" name="SMARTInkShape-6967"/>
            <p:cNvSpPr/>
            <p:nvPr/>
          </p:nvSpPr>
          <p:spPr>
            <a:xfrm>
              <a:off x="7754790" y="6153150"/>
              <a:ext cx="115675" cy="140131"/>
            </a:xfrm>
            <a:custGeom>
              <a:avLst/>
              <a:gdLst/>
              <a:ahLst/>
              <a:cxnLst/>
              <a:rect l="0" t="0" r="0" b="0"/>
              <a:pathLst>
                <a:path w="115675" h="140131">
                  <a:moveTo>
                    <a:pt x="17610" y="28575"/>
                  </a:moveTo>
                  <a:lnTo>
                    <a:pt x="17610" y="20374"/>
                  </a:lnTo>
                  <a:lnTo>
                    <a:pt x="11064" y="33462"/>
                  </a:lnTo>
                  <a:lnTo>
                    <a:pt x="0" y="78582"/>
                  </a:lnTo>
                  <a:lnTo>
                    <a:pt x="2023" y="90663"/>
                  </a:lnTo>
                  <a:lnTo>
                    <a:pt x="17001" y="117157"/>
                  </a:lnTo>
                  <a:lnTo>
                    <a:pt x="34245" y="133609"/>
                  </a:lnTo>
                  <a:lnTo>
                    <a:pt x="47704" y="140130"/>
                  </a:lnTo>
                  <a:lnTo>
                    <a:pt x="73564" y="137005"/>
                  </a:lnTo>
                  <a:lnTo>
                    <a:pt x="87634" y="129330"/>
                  </a:lnTo>
                  <a:lnTo>
                    <a:pt x="101506" y="113109"/>
                  </a:lnTo>
                  <a:lnTo>
                    <a:pt x="108872" y="98954"/>
                  </a:lnTo>
                  <a:lnTo>
                    <a:pt x="115674" y="78552"/>
                  </a:lnTo>
                  <a:lnTo>
                    <a:pt x="115340" y="43266"/>
                  </a:lnTo>
                  <a:lnTo>
                    <a:pt x="105496" y="24168"/>
                  </a:lnTo>
                  <a:lnTo>
                    <a:pt x="87748" y="7161"/>
                  </a:lnTo>
                  <a:lnTo>
                    <a:pt x="83418" y="4774"/>
                  </a:lnTo>
                  <a:lnTo>
                    <a:pt x="808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6" name="SMARTInkShape-6968"/>
            <p:cNvSpPr/>
            <p:nvPr/>
          </p:nvSpPr>
          <p:spPr>
            <a:xfrm>
              <a:off x="7316381" y="6191250"/>
              <a:ext cx="111874" cy="190501"/>
            </a:xfrm>
            <a:custGeom>
              <a:avLst/>
              <a:gdLst/>
              <a:ahLst/>
              <a:cxnLst/>
              <a:rect l="0" t="0" r="0" b="0"/>
              <a:pathLst>
                <a:path w="111874" h="190501">
                  <a:moveTo>
                    <a:pt x="65494" y="0"/>
                  </a:moveTo>
                  <a:lnTo>
                    <a:pt x="73695" y="0"/>
                  </a:lnTo>
                  <a:lnTo>
                    <a:pt x="69570" y="0"/>
                  </a:lnTo>
                  <a:lnTo>
                    <a:pt x="64483" y="2822"/>
                  </a:lnTo>
                  <a:lnTo>
                    <a:pt x="47369" y="16247"/>
                  </a:lnTo>
                  <a:lnTo>
                    <a:pt x="0" y="37547"/>
                  </a:lnTo>
                  <a:lnTo>
                    <a:pt x="4226" y="48049"/>
                  </a:lnTo>
                  <a:lnTo>
                    <a:pt x="17802" y="55928"/>
                  </a:lnTo>
                  <a:lnTo>
                    <a:pt x="58939" y="73922"/>
                  </a:lnTo>
                  <a:lnTo>
                    <a:pt x="98928" y="102136"/>
                  </a:lnTo>
                  <a:lnTo>
                    <a:pt x="106812" y="111716"/>
                  </a:lnTo>
                  <a:lnTo>
                    <a:pt x="110316" y="120560"/>
                  </a:lnTo>
                  <a:lnTo>
                    <a:pt x="111873" y="131546"/>
                  </a:lnTo>
                  <a:lnTo>
                    <a:pt x="107693" y="149631"/>
                  </a:lnTo>
                  <a:lnTo>
                    <a:pt x="94695" y="168396"/>
                  </a:lnTo>
                  <a:lnTo>
                    <a:pt x="83412" y="175384"/>
                  </a:lnTo>
                  <a:lnTo>
                    <a:pt x="27394"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7" name="SMARTInkShape-6969"/>
            <p:cNvSpPr/>
            <p:nvPr/>
          </p:nvSpPr>
          <p:spPr>
            <a:xfrm>
              <a:off x="6724650" y="6172200"/>
              <a:ext cx="133351" cy="190501"/>
            </a:xfrm>
            <a:custGeom>
              <a:avLst/>
              <a:gdLst/>
              <a:ahLst/>
              <a:cxnLst/>
              <a:rect l="0" t="0" r="0" b="0"/>
              <a:pathLst>
                <a:path w="133351" h="190501">
                  <a:moveTo>
                    <a:pt x="0" y="0"/>
                  </a:moveTo>
                  <a:lnTo>
                    <a:pt x="2822" y="31084"/>
                  </a:lnTo>
                  <a:lnTo>
                    <a:pt x="19298" y="78406"/>
                  </a:lnTo>
                  <a:lnTo>
                    <a:pt x="34958" y="115453"/>
                  </a:lnTo>
                  <a:lnTo>
                    <a:pt x="45748" y="130784"/>
                  </a:lnTo>
                  <a:lnTo>
                    <a:pt x="39260" y="111666"/>
                  </a:lnTo>
                  <a:lnTo>
                    <a:pt x="38252" y="71776"/>
                  </a:lnTo>
                  <a:lnTo>
                    <a:pt x="40284" y="50951"/>
                  </a:lnTo>
                  <a:lnTo>
                    <a:pt x="54511" y="18612"/>
                  </a:lnTo>
                  <a:lnTo>
                    <a:pt x="61622" y="10740"/>
                  </a:lnTo>
                  <a:lnTo>
                    <a:pt x="66481" y="7161"/>
                  </a:lnTo>
                  <a:lnTo>
                    <a:pt x="70779" y="5831"/>
                  </a:lnTo>
                  <a:lnTo>
                    <a:pt x="74703" y="6005"/>
                  </a:lnTo>
                  <a:lnTo>
                    <a:pt x="78377" y="7178"/>
                  </a:lnTo>
                  <a:lnTo>
                    <a:pt x="85282" y="14126"/>
                  </a:lnTo>
                  <a:lnTo>
                    <a:pt x="112275" y="58390"/>
                  </a:lnTo>
                  <a:lnTo>
                    <a:pt x="120403" y="83270"/>
                  </a:lnTo>
                  <a:lnTo>
                    <a:pt x="129921" y="125814"/>
                  </a:lnTo>
                  <a:lnTo>
                    <a:pt x="133350"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8" name="SMARTInkShape-6970"/>
            <p:cNvSpPr/>
            <p:nvPr/>
          </p:nvSpPr>
          <p:spPr>
            <a:xfrm>
              <a:off x="6923213" y="6201458"/>
              <a:ext cx="96713" cy="462065"/>
            </a:xfrm>
            <a:custGeom>
              <a:avLst/>
              <a:gdLst/>
              <a:ahLst/>
              <a:cxnLst/>
              <a:rect l="0" t="0" r="0" b="0"/>
              <a:pathLst>
                <a:path w="96713" h="462065">
                  <a:moveTo>
                    <a:pt x="30037" y="65992"/>
                  </a:moveTo>
                  <a:lnTo>
                    <a:pt x="50760" y="52809"/>
                  </a:lnTo>
                  <a:lnTo>
                    <a:pt x="60413" y="43200"/>
                  </a:lnTo>
                  <a:lnTo>
                    <a:pt x="82066" y="4501"/>
                  </a:lnTo>
                  <a:lnTo>
                    <a:pt x="81656" y="2773"/>
                  </a:lnTo>
                  <a:lnTo>
                    <a:pt x="78451" y="0"/>
                  </a:lnTo>
                  <a:lnTo>
                    <a:pt x="55005" y="8114"/>
                  </a:lnTo>
                  <a:lnTo>
                    <a:pt x="9627" y="32193"/>
                  </a:lnTo>
                  <a:lnTo>
                    <a:pt x="857" y="40387"/>
                  </a:lnTo>
                  <a:lnTo>
                    <a:pt x="0" y="42572"/>
                  </a:lnTo>
                  <a:lnTo>
                    <a:pt x="1173" y="46078"/>
                  </a:lnTo>
                  <a:lnTo>
                    <a:pt x="11489" y="46685"/>
                  </a:lnTo>
                  <a:lnTo>
                    <a:pt x="47586" y="36547"/>
                  </a:lnTo>
                  <a:lnTo>
                    <a:pt x="61120" y="29622"/>
                  </a:lnTo>
                  <a:lnTo>
                    <a:pt x="84233" y="13573"/>
                  </a:lnTo>
                  <a:lnTo>
                    <a:pt x="88393" y="11996"/>
                  </a:lnTo>
                  <a:lnTo>
                    <a:pt x="91166" y="9887"/>
                  </a:lnTo>
                  <a:lnTo>
                    <a:pt x="95069" y="3978"/>
                  </a:lnTo>
                  <a:lnTo>
                    <a:pt x="95617" y="4541"/>
                  </a:lnTo>
                  <a:lnTo>
                    <a:pt x="96496" y="13049"/>
                  </a:lnTo>
                  <a:lnTo>
                    <a:pt x="96683" y="56289"/>
                  </a:lnTo>
                  <a:lnTo>
                    <a:pt x="96704" y="96278"/>
                  </a:lnTo>
                  <a:lnTo>
                    <a:pt x="96709" y="132369"/>
                  </a:lnTo>
                  <a:lnTo>
                    <a:pt x="96710" y="166049"/>
                  </a:lnTo>
                  <a:lnTo>
                    <a:pt x="96711" y="209703"/>
                  </a:lnTo>
                  <a:lnTo>
                    <a:pt x="91655" y="254505"/>
                  </a:lnTo>
                  <a:lnTo>
                    <a:pt x="88511" y="296238"/>
                  </a:lnTo>
                  <a:lnTo>
                    <a:pt x="87579" y="335414"/>
                  </a:lnTo>
                  <a:lnTo>
                    <a:pt x="82246" y="373832"/>
                  </a:lnTo>
                  <a:lnTo>
                    <a:pt x="78567" y="416078"/>
                  </a:lnTo>
                  <a:lnTo>
                    <a:pt x="78064" y="431841"/>
                  </a:lnTo>
                  <a:lnTo>
                    <a:pt x="72196" y="445902"/>
                  </a:lnTo>
                  <a:lnTo>
                    <a:pt x="63592" y="457091"/>
                  </a:lnTo>
                  <a:lnTo>
                    <a:pt x="56239" y="462064"/>
                  </a:lnTo>
                  <a:lnTo>
                    <a:pt x="52797" y="461273"/>
                  </a:lnTo>
                  <a:lnTo>
                    <a:pt x="46149" y="454750"/>
                  </a:lnTo>
                  <a:lnTo>
                    <a:pt x="42490" y="444795"/>
                  </a:lnTo>
                  <a:lnTo>
                    <a:pt x="32280" y="398338"/>
                  </a:lnTo>
                  <a:lnTo>
                    <a:pt x="25424" y="361064"/>
                  </a:lnTo>
                  <a:lnTo>
                    <a:pt x="21482" y="315523"/>
                  </a:lnTo>
                  <a:lnTo>
                    <a:pt x="21858" y="276217"/>
                  </a:lnTo>
                  <a:lnTo>
                    <a:pt x="25696" y="243034"/>
                  </a:lnTo>
                  <a:lnTo>
                    <a:pt x="30930" y="209941"/>
                  </a:lnTo>
                  <a:lnTo>
                    <a:pt x="39826" y="170027"/>
                  </a:lnTo>
                  <a:lnTo>
                    <a:pt x="47088" y="152446"/>
                  </a:lnTo>
                  <a:lnTo>
                    <a:pt x="96712" y="9456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9" name="SMARTInkShape-6971"/>
            <p:cNvSpPr/>
            <p:nvPr/>
          </p:nvSpPr>
          <p:spPr>
            <a:xfrm>
              <a:off x="7098912" y="6213815"/>
              <a:ext cx="81898" cy="148886"/>
            </a:xfrm>
            <a:custGeom>
              <a:avLst/>
              <a:gdLst/>
              <a:ahLst/>
              <a:cxnLst/>
              <a:rect l="0" t="0" r="0" b="0"/>
              <a:pathLst>
                <a:path w="81898" h="148886">
                  <a:moveTo>
                    <a:pt x="6738" y="63160"/>
                  </a:moveTo>
                  <a:lnTo>
                    <a:pt x="11795" y="68217"/>
                  </a:lnTo>
                  <a:lnTo>
                    <a:pt x="17099" y="70699"/>
                  </a:lnTo>
                  <a:lnTo>
                    <a:pt x="34184" y="72293"/>
                  </a:lnTo>
                  <a:lnTo>
                    <a:pt x="37736" y="71365"/>
                  </a:lnTo>
                  <a:lnTo>
                    <a:pt x="40103" y="69688"/>
                  </a:lnTo>
                  <a:lnTo>
                    <a:pt x="41682" y="67512"/>
                  </a:lnTo>
                  <a:lnTo>
                    <a:pt x="79423" y="37739"/>
                  </a:lnTo>
                  <a:lnTo>
                    <a:pt x="81376" y="30342"/>
                  </a:lnTo>
                  <a:lnTo>
                    <a:pt x="81897" y="25406"/>
                  </a:lnTo>
                  <a:lnTo>
                    <a:pt x="76831" y="14278"/>
                  </a:lnTo>
                  <a:lnTo>
                    <a:pt x="68582" y="4393"/>
                  </a:lnTo>
                  <a:lnTo>
                    <a:pt x="61388" y="0"/>
                  </a:lnTo>
                  <a:lnTo>
                    <a:pt x="51841" y="869"/>
                  </a:lnTo>
                  <a:lnTo>
                    <a:pt x="31743" y="10131"/>
                  </a:lnTo>
                  <a:lnTo>
                    <a:pt x="23408" y="15108"/>
                  </a:lnTo>
                  <a:lnTo>
                    <a:pt x="11325" y="29103"/>
                  </a:lnTo>
                  <a:lnTo>
                    <a:pt x="3485" y="44849"/>
                  </a:lnTo>
                  <a:lnTo>
                    <a:pt x="0" y="58902"/>
                  </a:lnTo>
                  <a:lnTo>
                    <a:pt x="3096" y="83770"/>
                  </a:lnTo>
                  <a:lnTo>
                    <a:pt x="15772" y="111247"/>
                  </a:lnTo>
                  <a:lnTo>
                    <a:pt x="54363" y="14888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0" name="SMARTInkShape-6972"/>
            <p:cNvSpPr/>
            <p:nvPr/>
          </p:nvSpPr>
          <p:spPr>
            <a:xfrm>
              <a:off x="3102269" y="5819890"/>
              <a:ext cx="116790" cy="190386"/>
            </a:xfrm>
            <a:custGeom>
              <a:avLst/>
              <a:gdLst/>
              <a:ahLst/>
              <a:cxnLst/>
              <a:rect l="0" t="0" r="0" b="0"/>
              <a:pathLst>
                <a:path w="116790" h="190386">
                  <a:moveTo>
                    <a:pt x="107656" y="9410"/>
                  </a:moveTo>
                  <a:lnTo>
                    <a:pt x="112713" y="9410"/>
                  </a:lnTo>
                  <a:lnTo>
                    <a:pt x="114202" y="8352"/>
                  </a:lnTo>
                  <a:lnTo>
                    <a:pt x="115195" y="6588"/>
                  </a:lnTo>
                  <a:lnTo>
                    <a:pt x="116789" y="1209"/>
                  </a:lnTo>
                  <a:lnTo>
                    <a:pt x="90631" y="0"/>
                  </a:lnTo>
                  <a:lnTo>
                    <a:pt x="72390" y="4976"/>
                  </a:lnTo>
                  <a:lnTo>
                    <a:pt x="39657" y="30479"/>
                  </a:lnTo>
                  <a:lnTo>
                    <a:pt x="18926" y="71349"/>
                  </a:lnTo>
                  <a:lnTo>
                    <a:pt x="147" y="115024"/>
                  </a:lnTo>
                  <a:lnTo>
                    <a:pt x="0" y="124270"/>
                  </a:lnTo>
                  <a:lnTo>
                    <a:pt x="5481" y="143009"/>
                  </a:lnTo>
                  <a:lnTo>
                    <a:pt x="20467" y="166352"/>
                  </a:lnTo>
                  <a:lnTo>
                    <a:pt x="38313" y="181618"/>
                  </a:lnTo>
                  <a:lnTo>
                    <a:pt x="67119" y="187787"/>
                  </a:lnTo>
                  <a:lnTo>
                    <a:pt x="107656" y="19038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1" name="SMARTInkShape-6973"/>
            <p:cNvSpPr/>
            <p:nvPr/>
          </p:nvSpPr>
          <p:spPr>
            <a:xfrm>
              <a:off x="3267075" y="5800725"/>
              <a:ext cx="123826" cy="245091"/>
            </a:xfrm>
            <a:custGeom>
              <a:avLst/>
              <a:gdLst/>
              <a:ahLst/>
              <a:cxnLst/>
              <a:rect l="0" t="0" r="0" b="0"/>
              <a:pathLst>
                <a:path w="123826" h="245091">
                  <a:moveTo>
                    <a:pt x="0" y="57150"/>
                  </a:moveTo>
                  <a:lnTo>
                    <a:pt x="13092" y="71300"/>
                  </a:lnTo>
                  <a:lnTo>
                    <a:pt x="32677" y="113678"/>
                  </a:lnTo>
                  <a:lnTo>
                    <a:pt x="44359" y="149455"/>
                  </a:lnTo>
                  <a:lnTo>
                    <a:pt x="50161" y="193064"/>
                  </a:lnTo>
                  <a:lnTo>
                    <a:pt x="56741" y="239011"/>
                  </a:lnTo>
                  <a:lnTo>
                    <a:pt x="57936" y="241891"/>
                  </a:lnTo>
                  <a:lnTo>
                    <a:pt x="59791" y="243811"/>
                  </a:lnTo>
                  <a:lnTo>
                    <a:pt x="62085" y="245090"/>
                  </a:lnTo>
                  <a:lnTo>
                    <a:pt x="63615" y="244885"/>
                  </a:lnTo>
                  <a:lnTo>
                    <a:pt x="64635" y="243691"/>
                  </a:lnTo>
                  <a:lnTo>
                    <a:pt x="65315" y="241835"/>
                  </a:lnTo>
                  <a:lnTo>
                    <a:pt x="64710" y="239540"/>
                  </a:lnTo>
                  <a:lnTo>
                    <a:pt x="61216" y="234168"/>
                  </a:lnTo>
                  <a:lnTo>
                    <a:pt x="56895" y="198224"/>
                  </a:lnTo>
                  <a:lnTo>
                    <a:pt x="51900" y="158452"/>
                  </a:lnTo>
                  <a:lnTo>
                    <a:pt x="55800" y="115495"/>
                  </a:lnTo>
                  <a:lnTo>
                    <a:pt x="59572" y="88902"/>
                  </a:lnTo>
                  <a:lnTo>
                    <a:pt x="75385" y="55896"/>
                  </a:lnTo>
                  <a:lnTo>
                    <a:pt x="1238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2" name="SMARTInkShape-6974"/>
            <p:cNvSpPr/>
            <p:nvPr/>
          </p:nvSpPr>
          <p:spPr>
            <a:xfrm>
              <a:off x="3432738" y="5832703"/>
              <a:ext cx="110563" cy="187098"/>
            </a:xfrm>
            <a:custGeom>
              <a:avLst/>
              <a:gdLst/>
              <a:ahLst/>
              <a:cxnLst/>
              <a:rect l="0" t="0" r="0" b="0"/>
              <a:pathLst>
                <a:path w="110563" h="187098">
                  <a:moveTo>
                    <a:pt x="34362" y="101372"/>
                  </a:moveTo>
                  <a:lnTo>
                    <a:pt x="39419" y="106429"/>
                  </a:lnTo>
                  <a:lnTo>
                    <a:pt x="41901" y="111733"/>
                  </a:lnTo>
                  <a:lnTo>
                    <a:pt x="43495" y="118706"/>
                  </a:lnTo>
                  <a:lnTo>
                    <a:pt x="43713" y="116837"/>
                  </a:lnTo>
                  <a:lnTo>
                    <a:pt x="43771" y="114856"/>
                  </a:lnTo>
                  <a:lnTo>
                    <a:pt x="46658" y="109835"/>
                  </a:lnTo>
                  <a:lnTo>
                    <a:pt x="57134" y="92931"/>
                  </a:lnTo>
                  <a:lnTo>
                    <a:pt x="72534" y="52635"/>
                  </a:lnTo>
                  <a:lnTo>
                    <a:pt x="80120" y="25541"/>
                  </a:lnTo>
                  <a:lnTo>
                    <a:pt x="78335" y="14399"/>
                  </a:lnTo>
                  <a:lnTo>
                    <a:pt x="76377" y="8465"/>
                  </a:lnTo>
                  <a:lnTo>
                    <a:pt x="72956" y="4509"/>
                  </a:lnTo>
                  <a:lnTo>
                    <a:pt x="63509" y="114"/>
                  </a:lnTo>
                  <a:lnTo>
                    <a:pt x="59085" y="0"/>
                  </a:lnTo>
                  <a:lnTo>
                    <a:pt x="51347" y="2695"/>
                  </a:lnTo>
                  <a:lnTo>
                    <a:pt x="23606" y="28258"/>
                  </a:lnTo>
                  <a:lnTo>
                    <a:pt x="9826" y="45593"/>
                  </a:lnTo>
                  <a:lnTo>
                    <a:pt x="2291" y="63882"/>
                  </a:lnTo>
                  <a:lnTo>
                    <a:pt x="0" y="81535"/>
                  </a:lnTo>
                  <a:lnTo>
                    <a:pt x="9872" y="121782"/>
                  </a:lnTo>
                  <a:lnTo>
                    <a:pt x="23813" y="144343"/>
                  </a:lnTo>
                  <a:lnTo>
                    <a:pt x="46406" y="164434"/>
                  </a:lnTo>
                  <a:lnTo>
                    <a:pt x="80368" y="181523"/>
                  </a:lnTo>
                  <a:lnTo>
                    <a:pt x="110562" y="18709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3" name="SMARTInkShape-6975"/>
            <p:cNvSpPr/>
            <p:nvPr/>
          </p:nvSpPr>
          <p:spPr>
            <a:xfrm>
              <a:off x="3576913" y="5845781"/>
              <a:ext cx="109263" cy="135920"/>
            </a:xfrm>
            <a:custGeom>
              <a:avLst/>
              <a:gdLst/>
              <a:ahLst/>
              <a:cxnLst/>
              <a:rect l="0" t="0" r="0" b="0"/>
              <a:pathLst>
                <a:path w="109263" h="135920">
                  <a:moveTo>
                    <a:pt x="99737" y="88294"/>
                  </a:moveTo>
                  <a:lnTo>
                    <a:pt x="99737" y="41326"/>
                  </a:lnTo>
                  <a:lnTo>
                    <a:pt x="94681" y="17345"/>
                  </a:lnTo>
                  <a:lnTo>
                    <a:pt x="86553" y="6314"/>
                  </a:lnTo>
                  <a:lnTo>
                    <a:pt x="81423" y="1891"/>
                  </a:lnTo>
                  <a:lnTo>
                    <a:pt x="75886" y="0"/>
                  </a:lnTo>
                  <a:lnTo>
                    <a:pt x="64090" y="722"/>
                  </a:lnTo>
                  <a:lnTo>
                    <a:pt x="51791" y="7393"/>
                  </a:lnTo>
                  <a:lnTo>
                    <a:pt x="15890" y="40442"/>
                  </a:lnTo>
                  <a:lnTo>
                    <a:pt x="932" y="67084"/>
                  </a:lnTo>
                  <a:lnTo>
                    <a:pt x="0" y="70980"/>
                  </a:lnTo>
                  <a:lnTo>
                    <a:pt x="438" y="73576"/>
                  </a:lnTo>
                  <a:lnTo>
                    <a:pt x="1788" y="75307"/>
                  </a:lnTo>
                  <a:lnTo>
                    <a:pt x="13800" y="82800"/>
                  </a:lnTo>
                  <a:lnTo>
                    <a:pt x="19162" y="83573"/>
                  </a:lnTo>
                  <a:lnTo>
                    <a:pt x="30765" y="81610"/>
                  </a:lnTo>
                  <a:lnTo>
                    <a:pt x="66152" y="62616"/>
                  </a:lnTo>
                  <a:lnTo>
                    <a:pt x="89941" y="40924"/>
                  </a:lnTo>
                  <a:lnTo>
                    <a:pt x="90205" y="85456"/>
                  </a:lnTo>
                  <a:lnTo>
                    <a:pt x="109262" y="13591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4" name="SMARTInkShape-6976"/>
            <p:cNvSpPr/>
            <p:nvPr/>
          </p:nvSpPr>
          <p:spPr>
            <a:xfrm>
              <a:off x="3804259" y="5857875"/>
              <a:ext cx="100992" cy="228601"/>
            </a:xfrm>
            <a:custGeom>
              <a:avLst/>
              <a:gdLst/>
              <a:ahLst/>
              <a:cxnLst/>
              <a:rect l="0" t="0" r="0" b="0"/>
              <a:pathLst>
                <a:path w="100992" h="228601">
                  <a:moveTo>
                    <a:pt x="100991" y="0"/>
                  </a:moveTo>
                  <a:lnTo>
                    <a:pt x="65106" y="1058"/>
                  </a:lnTo>
                  <a:lnTo>
                    <a:pt x="24093" y="16247"/>
                  </a:lnTo>
                  <a:lnTo>
                    <a:pt x="5417" y="25510"/>
                  </a:lnTo>
                  <a:lnTo>
                    <a:pt x="305" y="31799"/>
                  </a:lnTo>
                  <a:lnTo>
                    <a:pt x="0" y="36016"/>
                  </a:lnTo>
                  <a:lnTo>
                    <a:pt x="9832" y="69118"/>
                  </a:lnTo>
                  <a:lnTo>
                    <a:pt x="52649" y="113927"/>
                  </a:lnTo>
                  <a:lnTo>
                    <a:pt x="83450" y="144414"/>
                  </a:lnTo>
                  <a:lnTo>
                    <a:pt x="94148" y="165203"/>
                  </a:lnTo>
                  <a:lnTo>
                    <a:pt x="95370" y="171519"/>
                  </a:lnTo>
                  <a:lnTo>
                    <a:pt x="93907" y="181359"/>
                  </a:lnTo>
                  <a:lnTo>
                    <a:pt x="82076" y="197903"/>
                  </a:lnTo>
                  <a:lnTo>
                    <a:pt x="59116" y="214854"/>
                  </a:lnTo>
                  <a:lnTo>
                    <a:pt x="39430" y="224057"/>
                  </a:lnTo>
                  <a:lnTo>
                    <a:pt x="5741" y="2286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5" name="SMARTInkShape-6977"/>
            <p:cNvSpPr/>
            <p:nvPr/>
          </p:nvSpPr>
          <p:spPr>
            <a:xfrm>
              <a:off x="9572625" y="6457950"/>
              <a:ext cx="38101" cy="19051"/>
            </a:xfrm>
            <a:custGeom>
              <a:avLst/>
              <a:gdLst/>
              <a:ahLst/>
              <a:cxnLst/>
              <a:rect l="0" t="0" r="0" b="0"/>
              <a:pathLst>
                <a:path w="38101" h="19051">
                  <a:moveTo>
                    <a:pt x="0" y="19050"/>
                  </a:moveTo>
                  <a:lnTo>
                    <a:pt x="381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6" name="SMARTInkShape-6978"/>
            <p:cNvSpPr/>
            <p:nvPr/>
          </p:nvSpPr>
          <p:spPr>
            <a:xfrm>
              <a:off x="9239250" y="6067425"/>
              <a:ext cx="180976" cy="419101"/>
            </a:xfrm>
            <a:custGeom>
              <a:avLst/>
              <a:gdLst/>
              <a:ahLst/>
              <a:cxnLst/>
              <a:rect l="0" t="0" r="0" b="0"/>
              <a:pathLst>
                <a:path w="180976" h="419101">
                  <a:moveTo>
                    <a:pt x="0" y="0"/>
                  </a:moveTo>
                  <a:lnTo>
                    <a:pt x="7605" y="45605"/>
                  </a:lnTo>
                  <a:lnTo>
                    <a:pt x="16247" y="82893"/>
                  </a:lnTo>
                  <a:lnTo>
                    <a:pt x="24452" y="121810"/>
                  </a:lnTo>
                  <a:lnTo>
                    <a:pt x="28411" y="165326"/>
                  </a:lnTo>
                  <a:lnTo>
                    <a:pt x="34759" y="206559"/>
                  </a:lnTo>
                  <a:lnTo>
                    <a:pt x="38168" y="250762"/>
                  </a:lnTo>
                  <a:lnTo>
                    <a:pt x="44352" y="291141"/>
                  </a:lnTo>
                  <a:lnTo>
                    <a:pt x="47714" y="329916"/>
                  </a:lnTo>
                  <a:lnTo>
                    <a:pt x="54972" y="372476"/>
                  </a:lnTo>
                  <a:lnTo>
                    <a:pt x="56721" y="392016"/>
                  </a:lnTo>
                  <a:lnTo>
                    <a:pt x="57922" y="394695"/>
                  </a:lnTo>
                  <a:lnTo>
                    <a:pt x="59781" y="396480"/>
                  </a:lnTo>
                  <a:lnTo>
                    <a:pt x="62079" y="397670"/>
                  </a:lnTo>
                  <a:lnTo>
                    <a:pt x="63612" y="397405"/>
                  </a:lnTo>
                  <a:lnTo>
                    <a:pt x="64632" y="396170"/>
                  </a:lnTo>
                  <a:lnTo>
                    <a:pt x="65314" y="394289"/>
                  </a:lnTo>
                  <a:lnTo>
                    <a:pt x="69318" y="354292"/>
                  </a:lnTo>
                  <a:lnTo>
                    <a:pt x="76984" y="314878"/>
                  </a:lnTo>
                  <a:lnTo>
                    <a:pt x="85958" y="284855"/>
                  </a:lnTo>
                  <a:lnTo>
                    <a:pt x="93237" y="273710"/>
                  </a:lnTo>
                  <a:lnTo>
                    <a:pt x="108176" y="262545"/>
                  </a:lnTo>
                  <a:lnTo>
                    <a:pt x="116164" y="259562"/>
                  </a:lnTo>
                  <a:lnTo>
                    <a:pt x="119776" y="259824"/>
                  </a:lnTo>
                  <a:lnTo>
                    <a:pt x="126612" y="262939"/>
                  </a:lnTo>
                  <a:lnTo>
                    <a:pt x="136410" y="275699"/>
                  </a:lnTo>
                  <a:lnTo>
                    <a:pt x="149563" y="309866"/>
                  </a:lnTo>
                  <a:lnTo>
                    <a:pt x="159631" y="351368"/>
                  </a:lnTo>
                  <a:lnTo>
                    <a:pt x="180975" y="419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7" name="SMARTInkShape-6979"/>
            <p:cNvSpPr/>
            <p:nvPr/>
          </p:nvSpPr>
          <p:spPr>
            <a:xfrm>
              <a:off x="9058275" y="6276975"/>
              <a:ext cx="123144" cy="133351"/>
            </a:xfrm>
            <a:custGeom>
              <a:avLst/>
              <a:gdLst/>
              <a:ahLst/>
              <a:cxnLst/>
              <a:rect l="0" t="0" r="0" b="0"/>
              <a:pathLst>
                <a:path w="123144" h="133351">
                  <a:moveTo>
                    <a:pt x="57150" y="0"/>
                  </a:moveTo>
                  <a:lnTo>
                    <a:pt x="75464" y="0"/>
                  </a:lnTo>
                  <a:lnTo>
                    <a:pt x="83987" y="2822"/>
                  </a:lnTo>
                  <a:lnTo>
                    <a:pt x="107917" y="17305"/>
                  </a:lnTo>
                  <a:lnTo>
                    <a:pt x="118642" y="32056"/>
                  </a:lnTo>
                  <a:lnTo>
                    <a:pt x="122289" y="43600"/>
                  </a:lnTo>
                  <a:lnTo>
                    <a:pt x="123143" y="50422"/>
                  </a:lnTo>
                  <a:lnTo>
                    <a:pt x="115055" y="59804"/>
                  </a:lnTo>
                  <a:lnTo>
                    <a:pt x="70622" y="87944"/>
                  </a:lnTo>
                  <a:lnTo>
                    <a:pt x="29355" y="111563"/>
                  </a:lnTo>
                  <a:lnTo>
                    <a:pt x="0"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8" name="SMARTInkShape-6980"/>
            <p:cNvSpPr/>
            <p:nvPr/>
          </p:nvSpPr>
          <p:spPr>
            <a:xfrm>
              <a:off x="2943225" y="5782339"/>
              <a:ext cx="95251" cy="161262"/>
            </a:xfrm>
            <a:custGeom>
              <a:avLst/>
              <a:gdLst/>
              <a:ahLst/>
              <a:cxnLst/>
              <a:rect l="0" t="0" r="0" b="0"/>
              <a:pathLst>
                <a:path w="95251" h="161262">
                  <a:moveTo>
                    <a:pt x="0" y="37436"/>
                  </a:moveTo>
                  <a:lnTo>
                    <a:pt x="5057" y="84128"/>
                  </a:lnTo>
                  <a:lnTo>
                    <a:pt x="8937" y="126919"/>
                  </a:lnTo>
                  <a:lnTo>
                    <a:pt x="9522" y="160950"/>
                  </a:lnTo>
                  <a:lnTo>
                    <a:pt x="2979" y="115658"/>
                  </a:lnTo>
                  <a:lnTo>
                    <a:pt x="392" y="69282"/>
                  </a:lnTo>
                  <a:lnTo>
                    <a:pt x="7591" y="24461"/>
                  </a:lnTo>
                  <a:lnTo>
                    <a:pt x="8235" y="19261"/>
                  </a:lnTo>
                  <a:lnTo>
                    <a:pt x="10782" y="14736"/>
                  </a:lnTo>
                  <a:lnTo>
                    <a:pt x="19256" y="6886"/>
                  </a:lnTo>
                  <a:lnTo>
                    <a:pt x="30078" y="2692"/>
                  </a:lnTo>
                  <a:lnTo>
                    <a:pt x="49215" y="0"/>
                  </a:lnTo>
                  <a:lnTo>
                    <a:pt x="59268" y="8097"/>
                  </a:lnTo>
                  <a:lnTo>
                    <a:pt x="69733" y="22280"/>
                  </a:lnTo>
                  <a:lnTo>
                    <a:pt x="88466" y="61467"/>
                  </a:lnTo>
                  <a:lnTo>
                    <a:pt x="93910" y="103175"/>
                  </a:lnTo>
                  <a:lnTo>
                    <a:pt x="95250" y="16126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9" name="SMARTInkShape-6981"/>
            <p:cNvSpPr/>
            <p:nvPr/>
          </p:nvSpPr>
          <p:spPr>
            <a:xfrm>
              <a:off x="2800350" y="5781675"/>
              <a:ext cx="28576" cy="276226"/>
            </a:xfrm>
            <a:custGeom>
              <a:avLst/>
              <a:gdLst/>
              <a:ahLst/>
              <a:cxnLst/>
              <a:rect l="0" t="0" r="0" b="0"/>
              <a:pathLst>
                <a:path w="28576" h="276226">
                  <a:moveTo>
                    <a:pt x="28575" y="0"/>
                  </a:moveTo>
                  <a:lnTo>
                    <a:pt x="23519" y="0"/>
                  </a:lnTo>
                  <a:lnTo>
                    <a:pt x="22029" y="1058"/>
                  </a:lnTo>
                  <a:lnTo>
                    <a:pt x="21036" y="2822"/>
                  </a:lnTo>
                  <a:lnTo>
                    <a:pt x="11523" y="49381"/>
                  </a:lnTo>
                  <a:lnTo>
                    <a:pt x="3885" y="89184"/>
                  </a:lnTo>
                  <a:lnTo>
                    <a:pt x="1151" y="124145"/>
                  </a:lnTo>
                  <a:lnTo>
                    <a:pt x="341" y="167076"/>
                  </a:lnTo>
                  <a:lnTo>
                    <a:pt x="101" y="211193"/>
                  </a:lnTo>
                  <a:lnTo>
                    <a:pt x="0" y="2762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0" name="SMARTInkShape-6982"/>
            <p:cNvSpPr/>
            <p:nvPr/>
          </p:nvSpPr>
          <p:spPr>
            <a:xfrm>
              <a:off x="6012323" y="6067425"/>
              <a:ext cx="226553" cy="209061"/>
            </a:xfrm>
            <a:custGeom>
              <a:avLst/>
              <a:gdLst/>
              <a:ahLst/>
              <a:cxnLst/>
              <a:rect l="0" t="0" r="0" b="0"/>
              <a:pathLst>
                <a:path w="226553" h="209061">
                  <a:moveTo>
                    <a:pt x="150352" y="0"/>
                  </a:moveTo>
                  <a:lnTo>
                    <a:pt x="132038" y="0"/>
                  </a:lnTo>
                  <a:lnTo>
                    <a:pt x="109648" y="10113"/>
                  </a:lnTo>
                  <a:lnTo>
                    <a:pt x="68131" y="44780"/>
                  </a:lnTo>
                  <a:lnTo>
                    <a:pt x="29731" y="90780"/>
                  </a:lnTo>
                  <a:lnTo>
                    <a:pt x="15717" y="110741"/>
                  </a:lnTo>
                  <a:lnTo>
                    <a:pt x="1023" y="155080"/>
                  </a:lnTo>
                  <a:lnTo>
                    <a:pt x="0" y="160537"/>
                  </a:lnTo>
                  <a:lnTo>
                    <a:pt x="1434" y="166291"/>
                  </a:lnTo>
                  <a:lnTo>
                    <a:pt x="8672" y="178330"/>
                  </a:lnTo>
                  <a:lnTo>
                    <a:pt x="29704" y="197007"/>
                  </a:lnTo>
                  <a:lnTo>
                    <a:pt x="44167" y="203975"/>
                  </a:lnTo>
                  <a:lnTo>
                    <a:pt x="72676" y="207898"/>
                  </a:lnTo>
                  <a:lnTo>
                    <a:pt x="117459" y="209060"/>
                  </a:lnTo>
                  <a:lnTo>
                    <a:pt x="150550" y="208274"/>
                  </a:lnTo>
                  <a:lnTo>
                    <a:pt x="190862" y="202940"/>
                  </a:lnTo>
                  <a:lnTo>
                    <a:pt x="226552"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1" name="SMARTInkShape-6983"/>
            <p:cNvSpPr/>
            <p:nvPr/>
          </p:nvSpPr>
          <p:spPr>
            <a:xfrm>
              <a:off x="5438775" y="6048375"/>
              <a:ext cx="266701" cy="216699"/>
            </a:xfrm>
            <a:custGeom>
              <a:avLst/>
              <a:gdLst/>
              <a:ahLst/>
              <a:cxnLst/>
              <a:rect l="0" t="0" r="0" b="0"/>
              <a:pathLst>
                <a:path w="266701" h="216699">
                  <a:moveTo>
                    <a:pt x="0" y="0"/>
                  </a:moveTo>
                  <a:lnTo>
                    <a:pt x="5057" y="5057"/>
                  </a:lnTo>
                  <a:lnTo>
                    <a:pt x="19298" y="47559"/>
                  </a:lnTo>
                  <a:lnTo>
                    <a:pt x="33899" y="94183"/>
                  </a:lnTo>
                  <a:lnTo>
                    <a:pt x="42915" y="128632"/>
                  </a:lnTo>
                  <a:lnTo>
                    <a:pt x="62880" y="170633"/>
                  </a:lnTo>
                  <a:lnTo>
                    <a:pt x="71783" y="178969"/>
                  </a:lnTo>
                  <a:lnTo>
                    <a:pt x="74237" y="184669"/>
                  </a:lnTo>
                  <a:lnTo>
                    <a:pt x="75950" y="184496"/>
                  </a:lnTo>
                  <a:lnTo>
                    <a:pt x="80675" y="178660"/>
                  </a:lnTo>
                  <a:lnTo>
                    <a:pt x="98539" y="137367"/>
                  </a:lnTo>
                  <a:lnTo>
                    <a:pt x="117485" y="90298"/>
                  </a:lnTo>
                  <a:lnTo>
                    <a:pt x="121947" y="80377"/>
                  </a:lnTo>
                  <a:lnTo>
                    <a:pt x="123631" y="78985"/>
                  </a:lnTo>
                  <a:lnTo>
                    <a:pt x="128326" y="77438"/>
                  </a:lnTo>
                  <a:lnTo>
                    <a:pt x="131058" y="79142"/>
                  </a:lnTo>
                  <a:lnTo>
                    <a:pt x="136918" y="86680"/>
                  </a:lnTo>
                  <a:lnTo>
                    <a:pt x="140227" y="97086"/>
                  </a:lnTo>
                  <a:lnTo>
                    <a:pt x="141110" y="102824"/>
                  </a:lnTo>
                  <a:lnTo>
                    <a:pt x="164281" y="141392"/>
                  </a:lnTo>
                  <a:lnTo>
                    <a:pt x="183907" y="168894"/>
                  </a:lnTo>
                  <a:lnTo>
                    <a:pt x="230536" y="213727"/>
                  </a:lnTo>
                  <a:lnTo>
                    <a:pt x="234752" y="216698"/>
                  </a:lnTo>
                  <a:lnTo>
                    <a:pt x="235876" y="216432"/>
                  </a:lnTo>
                  <a:lnTo>
                    <a:pt x="236626" y="215197"/>
                  </a:lnTo>
                  <a:lnTo>
                    <a:pt x="246238" y="173251"/>
                  </a:lnTo>
                  <a:lnTo>
                    <a:pt x="253917" y="132648"/>
                  </a:lnTo>
                  <a:lnTo>
                    <a:pt x="259354" y="87781"/>
                  </a:lnTo>
                  <a:lnTo>
                    <a:pt x="266700" y="57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2" name="SMARTInkShape-6984"/>
            <p:cNvSpPr/>
            <p:nvPr/>
          </p:nvSpPr>
          <p:spPr>
            <a:xfrm>
              <a:off x="5257800" y="6049533"/>
              <a:ext cx="122990" cy="130326"/>
            </a:xfrm>
            <a:custGeom>
              <a:avLst/>
              <a:gdLst/>
              <a:ahLst/>
              <a:cxnLst/>
              <a:rect l="0" t="0" r="0" b="0"/>
              <a:pathLst>
                <a:path w="122990" h="130326">
                  <a:moveTo>
                    <a:pt x="9525" y="94092"/>
                  </a:moveTo>
                  <a:lnTo>
                    <a:pt x="9525" y="99149"/>
                  </a:lnTo>
                  <a:lnTo>
                    <a:pt x="12347" y="104453"/>
                  </a:lnTo>
                  <a:lnTo>
                    <a:pt x="18188" y="110339"/>
                  </a:lnTo>
                  <a:lnTo>
                    <a:pt x="44736" y="127991"/>
                  </a:lnTo>
                  <a:lnTo>
                    <a:pt x="55514" y="130325"/>
                  </a:lnTo>
                  <a:lnTo>
                    <a:pt x="67359" y="128540"/>
                  </a:lnTo>
                  <a:lnTo>
                    <a:pt x="97267" y="118771"/>
                  </a:lnTo>
                  <a:lnTo>
                    <a:pt x="109552" y="109999"/>
                  </a:lnTo>
                  <a:lnTo>
                    <a:pt x="114310" y="104697"/>
                  </a:lnTo>
                  <a:lnTo>
                    <a:pt x="119596" y="90340"/>
                  </a:lnTo>
                  <a:lnTo>
                    <a:pt x="122989" y="55251"/>
                  </a:lnTo>
                  <a:lnTo>
                    <a:pt x="118521" y="32254"/>
                  </a:lnTo>
                  <a:lnTo>
                    <a:pt x="107709" y="18630"/>
                  </a:lnTo>
                  <a:lnTo>
                    <a:pt x="100381" y="12033"/>
                  </a:lnTo>
                  <a:lnTo>
                    <a:pt x="80950" y="4705"/>
                  </a:lnTo>
                  <a:lnTo>
                    <a:pt x="49151" y="0"/>
                  </a:lnTo>
                  <a:lnTo>
                    <a:pt x="37367" y="5001"/>
                  </a:lnTo>
                  <a:lnTo>
                    <a:pt x="31262" y="9298"/>
                  </a:lnTo>
                  <a:lnTo>
                    <a:pt x="12556" y="35572"/>
                  </a:lnTo>
                  <a:lnTo>
                    <a:pt x="0" y="750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3" name="SMARTInkShape-6985"/>
            <p:cNvSpPr/>
            <p:nvPr/>
          </p:nvSpPr>
          <p:spPr>
            <a:xfrm>
              <a:off x="5019675" y="5734442"/>
              <a:ext cx="114301" cy="485384"/>
            </a:xfrm>
            <a:custGeom>
              <a:avLst/>
              <a:gdLst/>
              <a:ahLst/>
              <a:cxnLst/>
              <a:rect l="0" t="0" r="0" b="0"/>
              <a:pathLst>
                <a:path w="114301" h="485384">
                  <a:moveTo>
                    <a:pt x="0" y="9133"/>
                  </a:moveTo>
                  <a:lnTo>
                    <a:pt x="0" y="0"/>
                  </a:lnTo>
                  <a:lnTo>
                    <a:pt x="0" y="41327"/>
                  </a:lnTo>
                  <a:lnTo>
                    <a:pt x="0" y="85225"/>
                  </a:lnTo>
                  <a:lnTo>
                    <a:pt x="1059" y="121167"/>
                  </a:lnTo>
                  <a:lnTo>
                    <a:pt x="6546" y="158627"/>
                  </a:lnTo>
                  <a:lnTo>
                    <a:pt x="9701" y="196538"/>
                  </a:lnTo>
                  <a:lnTo>
                    <a:pt x="15810" y="234581"/>
                  </a:lnTo>
                  <a:lnTo>
                    <a:pt x="19148" y="272665"/>
                  </a:lnTo>
                  <a:lnTo>
                    <a:pt x="25312" y="309702"/>
                  </a:lnTo>
                  <a:lnTo>
                    <a:pt x="27608" y="344430"/>
                  </a:lnTo>
                  <a:lnTo>
                    <a:pt x="28288" y="389291"/>
                  </a:lnTo>
                  <a:lnTo>
                    <a:pt x="28537" y="432799"/>
                  </a:lnTo>
                  <a:lnTo>
                    <a:pt x="28570" y="450093"/>
                  </a:lnTo>
                  <a:lnTo>
                    <a:pt x="28575" y="402503"/>
                  </a:lnTo>
                  <a:lnTo>
                    <a:pt x="31397" y="359946"/>
                  </a:lnTo>
                  <a:lnTo>
                    <a:pt x="33632" y="350959"/>
                  </a:lnTo>
                  <a:lnTo>
                    <a:pt x="41759" y="338150"/>
                  </a:lnTo>
                  <a:lnTo>
                    <a:pt x="59166" y="321304"/>
                  </a:lnTo>
                  <a:lnTo>
                    <a:pt x="68983" y="317209"/>
                  </a:lnTo>
                  <a:lnTo>
                    <a:pt x="74564" y="316117"/>
                  </a:lnTo>
                  <a:lnTo>
                    <a:pt x="79342" y="317506"/>
                  </a:lnTo>
                  <a:lnTo>
                    <a:pt x="98003" y="335584"/>
                  </a:lnTo>
                  <a:lnTo>
                    <a:pt x="107825" y="360682"/>
                  </a:lnTo>
                  <a:lnTo>
                    <a:pt x="112382" y="399987"/>
                  </a:lnTo>
                  <a:lnTo>
                    <a:pt x="113731" y="440090"/>
                  </a:lnTo>
                  <a:lnTo>
                    <a:pt x="114300" y="4853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4" name="SMARTInkShape-6986"/>
            <p:cNvSpPr/>
            <p:nvPr/>
          </p:nvSpPr>
          <p:spPr>
            <a:xfrm>
              <a:off x="4779297" y="5962650"/>
              <a:ext cx="211804" cy="276226"/>
            </a:xfrm>
            <a:custGeom>
              <a:avLst/>
              <a:gdLst/>
              <a:ahLst/>
              <a:cxnLst/>
              <a:rect l="0" t="0" r="0" b="0"/>
              <a:pathLst>
                <a:path w="211804" h="276226">
                  <a:moveTo>
                    <a:pt x="211803" y="0"/>
                  </a:moveTo>
                  <a:lnTo>
                    <a:pt x="167954" y="0"/>
                  </a:lnTo>
                  <a:lnTo>
                    <a:pt x="121375" y="7604"/>
                  </a:lnTo>
                  <a:lnTo>
                    <a:pt x="74620" y="17334"/>
                  </a:lnTo>
                  <a:lnTo>
                    <a:pt x="30323" y="29185"/>
                  </a:lnTo>
                  <a:lnTo>
                    <a:pt x="7748" y="38281"/>
                  </a:lnTo>
                  <a:lnTo>
                    <a:pt x="2741" y="41396"/>
                  </a:lnTo>
                  <a:lnTo>
                    <a:pt x="462" y="44531"/>
                  </a:lnTo>
                  <a:lnTo>
                    <a:pt x="0" y="47678"/>
                  </a:lnTo>
                  <a:lnTo>
                    <a:pt x="752" y="50836"/>
                  </a:lnTo>
                  <a:lnTo>
                    <a:pt x="6865" y="60336"/>
                  </a:lnTo>
                  <a:lnTo>
                    <a:pt x="47771" y="80632"/>
                  </a:lnTo>
                  <a:lnTo>
                    <a:pt x="94892" y="105023"/>
                  </a:lnTo>
                  <a:lnTo>
                    <a:pt x="140143" y="130224"/>
                  </a:lnTo>
                  <a:lnTo>
                    <a:pt x="167170" y="154296"/>
                  </a:lnTo>
                  <a:lnTo>
                    <a:pt x="178470" y="171424"/>
                  </a:lnTo>
                  <a:lnTo>
                    <a:pt x="178292" y="185196"/>
                  </a:lnTo>
                  <a:lnTo>
                    <a:pt x="173625" y="200843"/>
                  </a:lnTo>
                  <a:lnTo>
                    <a:pt x="164497" y="214853"/>
                  </a:lnTo>
                  <a:lnTo>
                    <a:pt x="150561" y="225313"/>
                  </a:lnTo>
                  <a:lnTo>
                    <a:pt x="107505" y="247361"/>
                  </a:lnTo>
                  <a:lnTo>
                    <a:pt x="61190" y="263487"/>
                  </a:lnTo>
                  <a:lnTo>
                    <a:pt x="21303" y="2762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5" name="SMARTInkShape-6987"/>
            <p:cNvSpPr/>
            <p:nvPr/>
          </p:nvSpPr>
          <p:spPr>
            <a:xfrm>
              <a:off x="4562475" y="6029325"/>
              <a:ext cx="57151" cy="190501"/>
            </a:xfrm>
            <a:custGeom>
              <a:avLst/>
              <a:gdLst/>
              <a:ahLst/>
              <a:cxnLst/>
              <a:rect l="0" t="0" r="0" b="0"/>
              <a:pathLst>
                <a:path w="57151" h="190501">
                  <a:moveTo>
                    <a:pt x="57150" y="0"/>
                  </a:moveTo>
                  <a:lnTo>
                    <a:pt x="56092" y="45585"/>
                  </a:lnTo>
                  <a:lnTo>
                    <a:pt x="43893" y="86920"/>
                  </a:lnTo>
                  <a:lnTo>
                    <a:pt x="25679" y="131613"/>
                  </a:lnTo>
                  <a:lnTo>
                    <a:pt x="0"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6" name="SMARTInkShape-6988"/>
            <p:cNvSpPr/>
            <p:nvPr/>
          </p:nvSpPr>
          <p:spPr>
            <a:xfrm>
              <a:off x="4144168" y="5867400"/>
              <a:ext cx="121709" cy="219076"/>
            </a:xfrm>
            <a:custGeom>
              <a:avLst/>
              <a:gdLst/>
              <a:ahLst/>
              <a:cxnLst/>
              <a:rect l="0" t="0" r="0" b="0"/>
              <a:pathLst>
                <a:path w="121709" h="219076">
                  <a:moveTo>
                    <a:pt x="113507" y="0"/>
                  </a:moveTo>
                  <a:lnTo>
                    <a:pt x="121708" y="0"/>
                  </a:lnTo>
                  <a:lnTo>
                    <a:pt x="117583" y="0"/>
                  </a:lnTo>
                  <a:lnTo>
                    <a:pt x="70493" y="16247"/>
                  </a:lnTo>
                  <a:lnTo>
                    <a:pt x="24130" y="31799"/>
                  </a:lnTo>
                  <a:lnTo>
                    <a:pt x="8238" y="41289"/>
                  </a:lnTo>
                  <a:lnTo>
                    <a:pt x="3221" y="47631"/>
                  </a:lnTo>
                  <a:lnTo>
                    <a:pt x="396" y="57152"/>
                  </a:lnTo>
                  <a:lnTo>
                    <a:pt x="0" y="60327"/>
                  </a:lnTo>
                  <a:lnTo>
                    <a:pt x="5204" y="69498"/>
                  </a:lnTo>
                  <a:lnTo>
                    <a:pt x="22856" y="86561"/>
                  </a:lnTo>
                  <a:lnTo>
                    <a:pt x="66488" y="117585"/>
                  </a:lnTo>
                  <a:lnTo>
                    <a:pt x="98458" y="142897"/>
                  </a:lnTo>
                  <a:lnTo>
                    <a:pt x="115591" y="168279"/>
                  </a:lnTo>
                  <a:lnTo>
                    <a:pt x="120827" y="187327"/>
                  </a:lnTo>
                  <a:lnTo>
                    <a:pt x="120503" y="191559"/>
                  </a:lnTo>
                  <a:lnTo>
                    <a:pt x="119230" y="194381"/>
                  </a:lnTo>
                  <a:lnTo>
                    <a:pt x="104525" y="209023"/>
                  </a:lnTo>
                  <a:lnTo>
                    <a:pt x="93287" y="214608"/>
                  </a:lnTo>
                  <a:lnTo>
                    <a:pt x="37307"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7" name="SMARTInkShape-6989"/>
            <p:cNvSpPr/>
            <p:nvPr/>
          </p:nvSpPr>
          <p:spPr>
            <a:xfrm>
              <a:off x="3971925" y="5875470"/>
              <a:ext cx="93177" cy="153856"/>
            </a:xfrm>
            <a:custGeom>
              <a:avLst/>
              <a:gdLst/>
              <a:ahLst/>
              <a:cxnLst/>
              <a:rect l="0" t="0" r="0" b="0"/>
              <a:pathLst>
                <a:path w="93177" h="153856">
                  <a:moveTo>
                    <a:pt x="0" y="134805"/>
                  </a:moveTo>
                  <a:lnTo>
                    <a:pt x="8201" y="134805"/>
                  </a:lnTo>
                  <a:lnTo>
                    <a:pt x="19246" y="129749"/>
                  </a:lnTo>
                  <a:lnTo>
                    <a:pt x="48487" y="103350"/>
                  </a:lnTo>
                  <a:lnTo>
                    <a:pt x="77189" y="63282"/>
                  </a:lnTo>
                  <a:lnTo>
                    <a:pt x="92140" y="25511"/>
                  </a:lnTo>
                  <a:lnTo>
                    <a:pt x="93176" y="20667"/>
                  </a:lnTo>
                  <a:lnTo>
                    <a:pt x="91506" y="9641"/>
                  </a:lnTo>
                  <a:lnTo>
                    <a:pt x="89579" y="3737"/>
                  </a:lnTo>
                  <a:lnTo>
                    <a:pt x="86178" y="860"/>
                  </a:lnTo>
                  <a:lnTo>
                    <a:pt x="81793" y="0"/>
                  </a:lnTo>
                  <a:lnTo>
                    <a:pt x="54492" y="6224"/>
                  </a:lnTo>
                  <a:lnTo>
                    <a:pt x="42563" y="14511"/>
                  </a:lnTo>
                  <a:lnTo>
                    <a:pt x="16267" y="44253"/>
                  </a:lnTo>
                  <a:lnTo>
                    <a:pt x="5290" y="68464"/>
                  </a:lnTo>
                  <a:lnTo>
                    <a:pt x="2351" y="82742"/>
                  </a:lnTo>
                  <a:lnTo>
                    <a:pt x="6690" y="98966"/>
                  </a:lnTo>
                  <a:lnTo>
                    <a:pt x="10809" y="107738"/>
                  </a:lnTo>
                  <a:lnTo>
                    <a:pt x="26677" y="123128"/>
                  </a:lnTo>
                  <a:lnTo>
                    <a:pt x="76200" y="15385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8" name="SMARTInkShape-6990"/>
            <p:cNvSpPr/>
            <p:nvPr/>
          </p:nvSpPr>
          <p:spPr>
            <a:xfrm>
              <a:off x="6257925" y="5850066"/>
              <a:ext cx="200026" cy="445960"/>
            </a:xfrm>
            <a:custGeom>
              <a:avLst/>
              <a:gdLst/>
              <a:ahLst/>
              <a:cxnLst/>
              <a:rect l="0" t="0" r="0" b="0"/>
              <a:pathLst>
                <a:path w="200026" h="445960">
                  <a:moveTo>
                    <a:pt x="0" y="17334"/>
                  </a:moveTo>
                  <a:lnTo>
                    <a:pt x="0" y="0"/>
                  </a:lnTo>
                  <a:lnTo>
                    <a:pt x="2822" y="36476"/>
                  </a:lnTo>
                  <a:lnTo>
                    <a:pt x="10361" y="74511"/>
                  </a:lnTo>
                  <a:lnTo>
                    <a:pt x="19298" y="112592"/>
                  </a:lnTo>
                  <a:lnTo>
                    <a:pt x="25826" y="153509"/>
                  </a:lnTo>
                  <a:lnTo>
                    <a:pt x="27760" y="196324"/>
                  </a:lnTo>
                  <a:lnTo>
                    <a:pt x="31155" y="235821"/>
                  </a:lnTo>
                  <a:lnTo>
                    <a:pt x="38865" y="279979"/>
                  </a:lnTo>
                  <a:lnTo>
                    <a:pt x="45029" y="324813"/>
                  </a:lnTo>
                  <a:lnTo>
                    <a:pt x="49678" y="361028"/>
                  </a:lnTo>
                  <a:lnTo>
                    <a:pt x="62712" y="407571"/>
                  </a:lnTo>
                  <a:lnTo>
                    <a:pt x="66153" y="424153"/>
                  </a:lnTo>
                  <a:lnTo>
                    <a:pt x="67385" y="422955"/>
                  </a:lnTo>
                  <a:lnTo>
                    <a:pt x="73118" y="412215"/>
                  </a:lnTo>
                  <a:lnTo>
                    <a:pt x="80850" y="375088"/>
                  </a:lnTo>
                  <a:lnTo>
                    <a:pt x="84281" y="327593"/>
                  </a:lnTo>
                  <a:lnTo>
                    <a:pt x="95410" y="288474"/>
                  </a:lnTo>
                  <a:lnTo>
                    <a:pt x="107057" y="266887"/>
                  </a:lnTo>
                  <a:lnTo>
                    <a:pt x="113903" y="260539"/>
                  </a:lnTo>
                  <a:lnTo>
                    <a:pt x="120473" y="257716"/>
                  </a:lnTo>
                  <a:lnTo>
                    <a:pt x="126921" y="256462"/>
                  </a:lnTo>
                  <a:lnTo>
                    <a:pt x="136137" y="264372"/>
                  </a:lnTo>
                  <a:lnTo>
                    <a:pt x="147582" y="281031"/>
                  </a:lnTo>
                  <a:lnTo>
                    <a:pt x="167055" y="328260"/>
                  </a:lnTo>
                  <a:lnTo>
                    <a:pt x="178476" y="370565"/>
                  </a:lnTo>
                  <a:lnTo>
                    <a:pt x="193764" y="417490"/>
                  </a:lnTo>
                  <a:lnTo>
                    <a:pt x="200025" y="44595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9" name="SMARTInkShape-6991"/>
            <p:cNvSpPr/>
            <p:nvPr/>
          </p:nvSpPr>
          <p:spPr>
            <a:xfrm>
              <a:off x="6518008" y="6202499"/>
              <a:ext cx="149493" cy="131627"/>
            </a:xfrm>
            <a:custGeom>
              <a:avLst/>
              <a:gdLst/>
              <a:ahLst/>
              <a:cxnLst/>
              <a:rect l="0" t="0" r="0" b="0"/>
              <a:pathLst>
                <a:path w="149493" h="131627">
                  <a:moveTo>
                    <a:pt x="92342" y="17326"/>
                  </a:moveTo>
                  <a:lnTo>
                    <a:pt x="97399" y="17326"/>
                  </a:lnTo>
                  <a:lnTo>
                    <a:pt x="98888" y="18384"/>
                  </a:lnTo>
                  <a:lnTo>
                    <a:pt x="99881" y="20148"/>
                  </a:lnTo>
                  <a:lnTo>
                    <a:pt x="100543" y="22383"/>
                  </a:lnTo>
                  <a:lnTo>
                    <a:pt x="100985" y="22813"/>
                  </a:lnTo>
                  <a:lnTo>
                    <a:pt x="101279" y="22043"/>
                  </a:lnTo>
                  <a:lnTo>
                    <a:pt x="101833" y="17602"/>
                  </a:lnTo>
                  <a:lnTo>
                    <a:pt x="93198" y="9776"/>
                  </a:lnTo>
                  <a:lnTo>
                    <a:pt x="79072" y="2154"/>
                  </a:lnTo>
                  <a:lnTo>
                    <a:pt x="71275" y="0"/>
                  </a:lnTo>
                  <a:lnTo>
                    <a:pt x="58637" y="4686"/>
                  </a:lnTo>
                  <a:lnTo>
                    <a:pt x="42437" y="15942"/>
                  </a:lnTo>
                  <a:lnTo>
                    <a:pt x="17583" y="45020"/>
                  </a:lnTo>
                  <a:lnTo>
                    <a:pt x="1453" y="78184"/>
                  </a:lnTo>
                  <a:lnTo>
                    <a:pt x="0" y="83297"/>
                  </a:lnTo>
                  <a:lnTo>
                    <a:pt x="89" y="87765"/>
                  </a:lnTo>
                  <a:lnTo>
                    <a:pt x="3010" y="95551"/>
                  </a:lnTo>
                  <a:lnTo>
                    <a:pt x="7387" y="98051"/>
                  </a:lnTo>
                  <a:lnTo>
                    <a:pt x="20718" y="100829"/>
                  </a:lnTo>
                  <a:lnTo>
                    <a:pt x="34404" y="99241"/>
                  </a:lnTo>
                  <a:lnTo>
                    <a:pt x="67896" y="85616"/>
                  </a:lnTo>
                  <a:lnTo>
                    <a:pt x="96767" y="68090"/>
                  </a:lnTo>
                  <a:lnTo>
                    <a:pt x="98466" y="65986"/>
                  </a:lnTo>
                  <a:lnTo>
                    <a:pt x="100355" y="60825"/>
                  </a:lnTo>
                  <a:lnTo>
                    <a:pt x="101917" y="59025"/>
                  </a:lnTo>
                  <a:lnTo>
                    <a:pt x="109935" y="55900"/>
                  </a:lnTo>
                  <a:lnTo>
                    <a:pt x="110422" y="56800"/>
                  </a:lnTo>
                  <a:lnTo>
                    <a:pt x="113423" y="79305"/>
                  </a:lnTo>
                  <a:lnTo>
                    <a:pt x="124459" y="97191"/>
                  </a:lnTo>
                  <a:lnTo>
                    <a:pt x="130785" y="114838"/>
                  </a:lnTo>
                  <a:lnTo>
                    <a:pt x="149492" y="1316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0" name="SMARTInkShape-6992"/>
            <p:cNvSpPr/>
            <p:nvPr/>
          </p:nvSpPr>
          <p:spPr>
            <a:xfrm>
              <a:off x="9096375" y="6139020"/>
              <a:ext cx="66676" cy="661831"/>
            </a:xfrm>
            <a:custGeom>
              <a:avLst/>
              <a:gdLst/>
              <a:ahLst/>
              <a:cxnLst/>
              <a:rect l="0" t="0" r="0" b="0"/>
              <a:pathLst>
                <a:path w="66676" h="661831">
                  <a:moveTo>
                    <a:pt x="0" y="14130"/>
                  </a:moveTo>
                  <a:lnTo>
                    <a:pt x="0" y="0"/>
                  </a:lnTo>
                  <a:lnTo>
                    <a:pt x="0" y="1853"/>
                  </a:lnTo>
                  <a:lnTo>
                    <a:pt x="7540" y="24965"/>
                  </a:lnTo>
                  <a:lnTo>
                    <a:pt x="15810" y="64240"/>
                  </a:lnTo>
                  <a:lnTo>
                    <a:pt x="19148" y="99415"/>
                  </a:lnTo>
                  <a:lnTo>
                    <a:pt x="25312" y="142881"/>
                  </a:lnTo>
                  <a:lnTo>
                    <a:pt x="27608" y="189274"/>
                  </a:lnTo>
                  <a:lnTo>
                    <a:pt x="29347" y="236534"/>
                  </a:lnTo>
                  <a:lnTo>
                    <a:pt x="33504" y="268197"/>
                  </a:lnTo>
                  <a:lnTo>
                    <a:pt x="36057" y="302733"/>
                  </a:lnTo>
                  <a:lnTo>
                    <a:pt x="37192" y="338189"/>
                  </a:lnTo>
                  <a:lnTo>
                    <a:pt x="37697" y="371586"/>
                  </a:lnTo>
                  <a:lnTo>
                    <a:pt x="40743" y="404069"/>
                  </a:lnTo>
                  <a:lnTo>
                    <a:pt x="44566" y="436145"/>
                  </a:lnTo>
                  <a:lnTo>
                    <a:pt x="46719" y="482894"/>
                  </a:lnTo>
                  <a:lnTo>
                    <a:pt x="48414" y="524028"/>
                  </a:lnTo>
                  <a:lnTo>
                    <a:pt x="54091" y="563027"/>
                  </a:lnTo>
                  <a:lnTo>
                    <a:pt x="59368" y="608486"/>
                  </a:lnTo>
                  <a:lnTo>
                    <a:pt x="66675" y="66183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1" name="SMARTInkShape-6993"/>
            <p:cNvSpPr/>
            <p:nvPr/>
          </p:nvSpPr>
          <p:spPr>
            <a:xfrm>
              <a:off x="8874570" y="6282435"/>
              <a:ext cx="183706" cy="146941"/>
            </a:xfrm>
            <a:custGeom>
              <a:avLst/>
              <a:gdLst/>
              <a:ahLst/>
              <a:cxnLst/>
              <a:rect l="0" t="0" r="0" b="0"/>
              <a:pathLst>
                <a:path w="183706" h="146941">
                  <a:moveTo>
                    <a:pt x="97980" y="70740"/>
                  </a:moveTo>
                  <a:lnTo>
                    <a:pt x="103037" y="60627"/>
                  </a:lnTo>
                  <a:lnTo>
                    <a:pt x="107113" y="22815"/>
                  </a:lnTo>
                  <a:lnTo>
                    <a:pt x="104508" y="14868"/>
                  </a:lnTo>
                  <a:lnTo>
                    <a:pt x="102332" y="11267"/>
                  </a:lnTo>
                  <a:lnTo>
                    <a:pt x="89157" y="1143"/>
                  </a:lnTo>
                  <a:lnTo>
                    <a:pt x="83630" y="0"/>
                  </a:lnTo>
                  <a:lnTo>
                    <a:pt x="71847" y="1553"/>
                  </a:lnTo>
                  <a:lnTo>
                    <a:pt x="48256" y="13433"/>
                  </a:lnTo>
                  <a:lnTo>
                    <a:pt x="26215" y="35416"/>
                  </a:lnTo>
                  <a:lnTo>
                    <a:pt x="222" y="76776"/>
                  </a:lnTo>
                  <a:lnTo>
                    <a:pt x="0" y="82173"/>
                  </a:lnTo>
                  <a:lnTo>
                    <a:pt x="1969" y="86829"/>
                  </a:lnTo>
                  <a:lnTo>
                    <a:pt x="5397" y="90991"/>
                  </a:lnTo>
                  <a:lnTo>
                    <a:pt x="14852" y="95614"/>
                  </a:lnTo>
                  <a:lnTo>
                    <a:pt x="20336" y="96849"/>
                  </a:lnTo>
                  <a:lnTo>
                    <a:pt x="26108" y="95554"/>
                  </a:lnTo>
                  <a:lnTo>
                    <a:pt x="61914" y="72583"/>
                  </a:lnTo>
                  <a:lnTo>
                    <a:pt x="90694" y="40755"/>
                  </a:lnTo>
                  <a:lnTo>
                    <a:pt x="94741" y="33424"/>
                  </a:lnTo>
                  <a:lnTo>
                    <a:pt x="97791" y="23718"/>
                  </a:lnTo>
                  <a:lnTo>
                    <a:pt x="97975" y="66979"/>
                  </a:lnTo>
                  <a:lnTo>
                    <a:pt x="108092" y="91498"/>
                  </a:lnTo>
                  <a:lnTo>
                    <a:pt x="129551" y="113815"/>
                  </a:lnTo>
                  <a:lnTo>
                    <a:pt x="183705" y="14694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2" name="SMARTInkShape-6994"/>
            <p:cNvSpPr/>
            <p:nvPr/>
          </p:nvSpPr>
          <p:spPr>
            <a:xfrm>
              <a:off x="8763000" y="6187718"/>
              <a:ext cx="57151" cy="212068"/>
            </a:xfrm>
            <a:custGeom>
              <a:avLst/>
              <a:gdLst/>
              <a:ahLst/>
              <a:cxnLst/>
              <a:rect l="0" t="0" r="0" b="0"/>
              <a:pathLst>
                <a:path w="57151" h="212068">
                  <a:moveTo>
                    <a:pt x="0" y="41632"/>
                  </a:moveTo>
                  <a:lnTo>
                    <a:pt x="0" y="79191"/>
                  </a:lnTo>
                  <a:lnTo>
                    <a:pt x="1059" y="124271"/>
                  </a:lnTo>
                  <a:lnTo>
                    <a:pt x="8201" y="169519"/>
                  </a:lnTo>
                  <a:lnTo>
                    <a:pt x="10322" y="190209"/>
                  </a:lnTo>
                  <a:lnTo>
                    <a:pt x="18648" y="212067"/>
                  </a:lnTo>
                  <a:lnTo>
                    <a:pt x="18931" y="207725"/>
                  </a:lnTo>
                  <a:lnTo>
                    <a:pt x="8673" y="160767"/>
                  </a:lnTo>
                  <a:lnTo>
                    <a:pt x="5783" y="152805"/>
                  </a:lnTo>
                  <a:lnTo>
                    <a:pt x="6770" y="111261"/>
                  </a:lnTo>
                  <a:lnTo>
                    <a:pt x="8709" y="63792"/>
                  </a:lnTo>
                  <a:lnTo>
                    <a:pt x="14807" y="40545"/>
                  </a:lnTo>
                  <a:lnTo>
                    <a:pt x="28879" y="9072"/>
                  </a:lnTo>
                  <a:lnTo>
                    <a:pt x="37883" y="1408"/>
                  </a:lnTo>
                  <a:lnTo>
                    <a:pt x="42188" y="0"/>
                  </a:lnTo>
                  <a:lnTo>
                    <a:pt x="57150" y="353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3" name="SMARTInkShape-6995"/>
            <p:cNvSpPr/>
            <p:nvPr/>
          </p:nvSpPr>
          <p:spPr>
            <a:xfrm>
              <a:off x="8477250" y="6120916"/>
              <a:ext cx="285751" cy="610640"/>
            </a:xfrm>
            <a:custGeom>
              <a:avLst/>
              <a:gdLst/>
              <a:ahLst/>
              <a:cxnLst/>
              <a:rect l="0" t="0" r="0" b="0"/>
              <a:pathLst>
                <a:path w="285751" h="610640">
                  <a:moveTo>
                    <a:pt x="0" y="108434"/>
                  </a:moveTo>
                  <a:lnTo>
                    <a:pt x="5057" y="108434"/>
                  </a:lnTo>
                  <a:lnTo>
                    <a:pt x="6546" y="107376"/>
                  </a:lnTo>
                  <a:lnTo>
                    <a:pt x="7539" y="105612"/>
                  </a:lnTo>
                  <a:lnTo>
                    <a:pt x="8201" y="103378"/>
                  </a:lnTo>
                  <a:lnTo>
                    <a:pt x="50584" y="61190"/>
                  </a:lnTo>
                  <a:lnTo>
                    <a:pt x="68728" y="44812"/>
                  </a:lnTo>
                  <a:lnTo>
                    <a:pt x="80218" y="22908"/>
                  </a:lnTo>
                  <a:lnTo>
                    <a:pt x="84637" y="4953"/>
                  </a:lnTo>
                  <a:lnTo>
                    <a:pt x="85000" y="1346"/>
                  </a:lnTo>
                  <a:lnTo>
                    <a:pt x="83125" y="0"/>
                  </a:lnTo>
                  <a:lnTo>
                    <a:pt x="75397" y="1327"/>
                  </a:lnTo>
                  <a:lnTo>
                    <a:pt x="32725" y="33114"/>
                  </a:lnTo>
                  <a:lnTo>
                    <a:pt x="12989" y="59424"/>
                  </a:lnTo>
                  <a:lnTo>
                    <a:pt x="3849" y="94029"/>
                  </a:lnTo>
                  <a:lnTo>
                    <a:pt x="4533" y="110146"/>
                  </a:lnTo>
                  <a:lnTo>
                    <a:pt x="6197" y="115925"/>
                  </a:lnTo>
                  <a:lnTo>
                    <a:pt x="16512" y="127992"/>
                  </a:lnTo>
                  <a:lnTo>
                    <a:pt x="23709" y="134173"/>
                  </a:lnTo>
                  <a:lnTo>
                    <a:pt x="42993" y="141040"/>
                  </a:lnTo>
                  <a:lnTo>
                    <a:pt x="89867" y="145449"/>
                  </a:lnTo>
                  <a:lnTo>
                    <a:pt x="117173" y="141156"/>
                  </a:lnTo>
                  <a:lnTo>
                    <a:pt x="138670" y="133181"/>
                  </a:lnTo>
                  <a:lnTo>
                    <a:pt x="149120" y="121549"/>
                  </a:lnTo>
                  <a:lnTo>
                    <a:pt x="158131" y="102795"/>
                  </a:lnTo>
                  <a:lnTo>
                    <a:pt x="159396" y="98325"/>
                  </a:lnTo>
                  <a:lnTo>
                    <a:pt x="157979" y="87713"/>
                  </a:lnTo>
                  <a:lnTo>
                    <a:pt x="156119" y="81921"/>
                  </a:lnTo>
                  <a:lnTo>
                    <a:pt x="153821" y="78058"/>
                  </a:lnTo>
                  <a:lnTo>
                    <a:pt x="151231" y="75484"/>
                  </a:lnTo>
                  <a:lnTo>
                    <a:pt x="148445" y="73767"/>
                  </a:lnTo>
                  <a:lnTo>
                    <a:pt x="145530" y="73681"/>
                  </a:lnTo>
                  <a:lnTo>
                    <a:pt x="139469" y="76407"/>
                  </a:lnTo>
                  <a:lnTo>
                    <a:pt x="130107" y="88949"/>
                  </a:lnTo>
                  <a:lnTo>
                    <a:pt x="118520" y="133905"/>
                  </a:lnTo>
                  <a:lnTo>
                    <a:pt x="115550" y="171955"/>
                  </a:lnTo>
                  <a:lnTo>
                    <a:pt x="115729" y="211099"/>
                  </a:lnTo>
                  <a:lnTo>
                    <a:pt x="122014" y="254682"/>
                  </a:lnTo>
                  <a:lnTo>
                    <a:pt x="130580" y="295935"/>
                  </a:lnTo>
                  <a:lnTo>
                    <a:pt x="138761" y="341202"/>
                  </a:lnTo>
                  <a:lnTo>
                    <a:pt x="142715" y="388128"/>
                  </a:lnTo>
                  <a:lnTo>
                    <a:pt x="150118" y="434488"/>
                  </a:lnTo>
                  <a:lnTo>
                    <a:pt x="157956" y="475506"/>
                  </a:lnTo>
                  <a:lnTo>
                    <a:pt x="160749" y="513412"/>
                  </a:lnTo>
                  <a:lnTo>
                    <a:pt x="158871" y="555201"/>
                  </a:lnTo>
                  <a:lnTo>
                    <a:pt x="152968" y="599996"/>
                  </a:lnTo>
                  <a:lnTo>
                    <a:pt x="152778" y="604417"/>
                  </a:lnTo>
                  <a:lnTo>
                    <a:pt x="150536" y="607364"/>
                  </a:lnTo>
                  <a:lnTo>
                    <a:pt x="142399" y="610639"/>
                  </a:lnTo>
                  <a:lnTo>
                    <a:pt x="131728" y="609272"/>
                  </a:lnTo>
                  <a:lnTo>
                    <a:pt x="119929" y="604079"/>
                  </a:lnTo>
                  <a:lnTo>
                    <a:pt x="101386" y="588197"/>
                  </a:lnTo>
                  <a:lnTo>
                    <a:pt x="78980" y="554921"/>
                  </a:lnTo>
                  <a:lnTo>
                    <a:pt x="60691" y="508327"/>
                  </a:lnTo>
                  <a:lnTo>
                    <a:pt x="50519" y="470353"/>
                  </a:lnTo>
                  <a:lnTo>
                    <a:pt x="51305" y="438978"/>
                  </a:lnTo>
                  <a:lnTo>
                    <a:pt x="61063" y="397226"/>
                  </a:lnTo>
                  <a:lnTo>
                    <a:pt x="74537" y="350282"/>
                  </a:lnTo>
                  <a:lnTo>
                    <a:pt x="88054" y="312384"/>
                  </a:lnTo>
                  <a:lnTo>
                    <a:pt x="116642" y="266078"/>
                  </a:lnTo>
                  <a:lnTo>
                    <a:pt x="146317" y="224828"/>
                  </a:lnTo>
                  <a:lnTo>
                    <a:pt x="190953" y="188503"/>
                  </a:lnTo>
                  <a:lnTo>
                    <a:pt x="232540" y="161795"/>
                  </a:lnTo>
                  <a:lnTo>
                    <a:pt x="285750" y="1465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4" name="SMARTInkShape-6996"/>
            <p:cNvSpPr/>
            <p:nvPr/>
          </p:nvSpPr>
          <p:spPr>
            <a:xfrm>
              <a:off x="7953375" y="6143625"/>
              <a:ext cx="104776" cy="200026"/>
            </a:xfrm>
            <a:custGeom>
              <a:avLst/>
              <a:gdLst/>
              <a:ahLst/>
              <a:cxnLst/>
              <a:rect l="0" t="0" r="0" b="0"/>
              <a:pathLst>
                <a:path w="104776" h="200026">
                  <a:moveTo>
                    <a:pt x="0" y="0"/>
                  </a:moveTo>
                  <a:lnTo>
                    <a:pt x="0" y="36628"/>
                  </a:lnTo>
                  <a:lnTo>
                    <a:pt x="0" y="76352"/>
                  </a:lnTo>
                  <a:lnTo>
                    <a:pt x="6546" y="121973"/>
                  </a:lnTo>
                  <a:lnTo>
                    <a:pt x="9133" y="166150"/>
                  </a:lnTo>
                  <a:lnTo>
                    <a:pt x="9491" y="187875"/>
                  </a:lnTo>
                  <a:lnTo>
                    <a:pt x="9523" y="146583"/>
                  </a:lnTo>
                  <a:lnTo>
                    <a:pt x="9525" y="101117"/>
                  </a:lnTo>
                  <a:lnTo>
                    <a:pt x="11642" y="73587"/>
                  </a:lnTo>
                  <a:lnTo>
                    <a:pt x="27425" y="33076"/>
                  </a:lnTo>
                  <a:lnTo>
                    <a:pt x="45676" y="2702"/>
                  </a:lnTo>
                  <a:lnTo>
                    <a:pt x="47385" y="2860"/>
                  </a:lnTo>
                  <a:lnTo>
                    <a:pt x="52104" y="5857"/>
                  </a:lnTo>
                  <a:lnTo>
                    <a:pt x="60711" y="28665"/>
                  </a:lnTo>
                  <a:lnTo>
                    <a:pt x="68712" y="68673"/>
                  </a:lnTo>
                  <a:lnTo>
                    <a:pt x="74721" y="105170"/>
                  </a:lnTo>
                  <a:lnTo>
                    <a:pt x="80818" y="143580"/>
                  </a:lnTo>
                  <a:lnTo>
                    <a:pt x="93495" y="185406"/>
                  </a:lnTo>
                  <a:lnTo>
                    <a:pt x="104775"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08" name="SMARTInkShape-Group861"/>
          <p:cNvGrpSpPr/>
          <p:nvPr/>
        </p:nvGrpSpPr>
        <p:grpSpPr>
          <a:xfrm>
            <a:off x="7572375" y="4850662"/>
            <a:ext cx="2838451" cy="767693"/>
            <a:chOff x="7572375" y="4850662"/>
            <a:chExt cx="2838451" cy="767693"/>
          </a:xfrm>
        </p:grpSpPr>
        <p:sp>
          <p:nvSpPr>
            <p:cNvPr id="1396" name="SMARTInkShape-6997"/>
            <p:cNvSpPr/>
            <p:nvPr/>
          </p:nvSpPr>
          <p:spPr>
            <a:xfrm>
              <a:off x="10239375" y="5144155"/>
              <a:ext cx="171451" cy="27921"/>
            </a:xfrm>
            <a:custGeom>
              <a:avLst/>
              <a:gdLst/>
              <a:ahLst/>
              <a:cxnLst/>
              <a:rect l="0" t="0" r="0" b="0"/>
              <a:pathLst>
                <a:path w="171451" h="27921">
                  <a:moveTo>
                    <a:pt x="0" y="27920"/>
                  </a:moveTo>
                  <a:lnTo>
                    <a:pt x="0" y="14663"/>
                  </a:lnTo>
                  <a:lnTo>
                    <a:pt x="1058" y="12732"/>
                  </a:lnTo>
                  <a:lnTo>
                    <a:pt x="2823" y="11443"/>
                  </a:lnTo>
                  <a:lnTo>
                    <a:pt x="33572" y="2663"/>
                  </a:lnTo>
                  <a:lnTo>
                    <a:pt x="79500" y="0"/>
                  </a:lnTo>
                  <a:lnTo>
                    <a:pt x="125064" y="4532"/>
                  </a:lnTo>
                  <a:lnTo>
                    <a:pt x="171450" y="1839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7" name="SMARTInkShape-6998"/>
            <p:cNvSpPr/>
            <p:nvPr/>
          </p:nvSpPr>
          <p:spPr>
            <a:xfrm>
              <a:off x="10248900" y="4926141"/>
              <a:ext cx="66676" cy="407860"/>
            </a:xfrm>
            <a:custGeom>
              <a:avLst/>
              <a:gdLst/>
              <a:ahLst/>
              <a:cxnLst/>
              <a:rect l="0" t="0" r="0" b="0"/>
              <a:pathLst>
                <a:path w="66676" h="407860">
                  <a:moveTo>
                    <a:pt x="0" y="17334"/>
                  </a:moveTo>
                  <a:lnTo>
                    <a:pt x="5057" y="12278"/>
                  </a:lnTo>
                  <a:lnTo>
                    <a:pt x="7541" y="6973"/>
                  </a:lnTo>
                  <a:lnTo>
                    <a:pt x="8202" y="4077"/>
                  </a:lnTo>
                  <a:lnTo>
                    <a:pt x="9700" y="2146"/>
                  </a:lnTo>
                  <a:lnTo>
                    <a:pt x="14188" y="0"/>
                  </a:lnTo>
                  <a:lnTo>
                    <a:pt x="14751" y="487"/>
                  </a:lnTo>
                  <a:lnTo>
                    <a:pt x="12554" y="3850"/>
                  </a:lnTo>
                  <a:lnTo>
                    <a:pt x="12602" y="7287"/>
                  </a:lnTo>
                  <a:lnTo>
                    <a:pt x="17992" y="49145"/>
                  </a:lnTo>
                  <a:lnTo>
                    <a:pt x="18580" y="80157"/>
                  </a:lnTo>
                  <a:lnTo>
                    <a:pt x="18909" y="127670"/>
                  </a:lnTo>
                  <a:lnTo>
                    <a:pt x="19010" y="168560"/>
                  </a:lnTo>
                  <a:lnTo>
                    <a:pt x="19042" y="215245"/>
                  </a:lnTo>
                  <a:lnTo>
                    <a:pt x="26653" y="255042"/>
                  </a:lnTo>
                  <a:lnTo>
                    <a:pt x="38348" y="301943"/>
                  </a:lnTo>
                  <a:lnTo>
                    <a:pt x="47698" y="341904"/>
                  </a:lnTo>
                  <a:lnTo>
                    <a:pt x="66675" y="40785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8" name="SMARTInkShape-6999"/>
            <p:cNvSpPr/>
            <p:nvPr/>
          </p:nvSpPr>
          <p:spPr>
            <a:xfrm>
              <a:off x="10058400" y="5133975"/>
              <a:ext cx="130317" cy="200026"/>
            </a:xfrm>
            <a:custGeom>
              <a:avLst/>
              <a:gdLst/>
              <a:ahLst/>
              <a:cxnLst/>
              <a:rect l="0" t="0" r="0" b="0"/>
              <a:pathLst>
                <a:path w="130317" h="200026">
                  <a:moveTo>
                    <a:pt x="85725" y="0"/>
                  </a:moveTo>
                  <a:lnTo>
                    <a:pt x="94858" y="0"/>
                  </a:lnTo>
                  <a:lnTo>
                    <a:pt x="90077" y="0"/>
                  </a:lnTo>
                  <a:lnTo>
                    <a:pt x="56448" y="8201"/>
                  </a:lnTo>
                  <a:lnTo>
                    <a:pt x="52450" y="10759"/>
                  </a:lnTo>
                  <a:lnTo>
                    <a:pt x="45182" y="19246"/>
                  </a:lnTo>
                  <a:lnTo>
                    <a:pt x="41249" y="30073"/>
                  </a:lnTo>
                  <a:lnTo>
                    <a:pt x="38722" y="54271"/>
                  </a:lnTo>
                  <a:lnTo>
                    <a:pt x="48397" y="78169"/>
                  </a:lnTo>
                  <a:lnTo>
                    <a:pt x="84779" y="113631"/>
                  </a:lnTo>
                  <a:lnTo>
                    <a:pt x="123112" y="143662"/>
                  </a:lnTo>
                  <a:lnTo>
                    <a:pt x="128800" y="154161"/>
                  </a:lnTo>
                  <a:lnTo>
                    <a:pt x="130316" y="159924"/>
                  </a:lnTo>
                  <a:lnTo>
                    <a:pt x="130270" y="164824"/>
                  </a:lnTo>
                  <a:lnTo>
                    <a:pt x="127395" y="173091"/>
                  </a:lnTo>
                  <a:lnTo>
                    <a:pt x="125147" y="175719"/>
                  </a:lnTo>
                  <a:lnTo>
                    <a:pt x="119827" y="178639"/>
                  </a:lnTo>
                  <a:lnTo>
                    <a:pt x="79228" y="188206"/>
                  </a:lnTo>
                  <a:lnTo>
                    <a:pt x="37244" y="196745"/>
                  </a:lnTo>
                  <a:lnTo>
                    <a:pt x="0"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9" name="SMARTInkShape-7000"/>
            <p:cNvSpPr/>
            <p:nvPr/>
          </p:nvSpPr>
          <p:spPr>
            <a:xfrm>
              <a:off x="9858375" y="5143500"/>
              <a:ext cx="120467" cy="142066"/>
            </a:xfrm>
            <a:custGeom>
              <a:avLst/>
              <a:gdLst/>
              <a:ahLst/>
              <a:cxnLst/>
              <a:rect l="0" t="0" r="0" b="0"/>
              <a:pathLst>
                <a:path w="120467" h="142066">
                  <a:moveTo>
                    <a:pt x="0" y="47625"/>
                  </a:moveTo>
                  <a:lnTo>
                    <a:pt x="0" y="52682"/>
                  </a:lnTo>
                  <a:lnTo>
                    <a:pt x="2823" y="57986"/>
                  </a:lnTo>
                  <a:lnTo>
                    <a:pt x="5057" y="60882"/>
                  </a:lnTo>
                  <a:lnTo>
                    <a:pt x="16867" y="101984"/>
                  </a:lnTo>
                  <a:lnTo>
                    <a:pt x="26752" y="123703"/>
                  </a:lnTo>
                  <a:lnTo>
                    <a:pt x="36937" y="133649"/>
                  </a:lnTo>
                  <a:lnTo>
                    <a:pt x="45697" y="138774"/>
                  </a:lnTo>
                  <a:lnTo>
                    <a:pt x="54177" y="141053"/>
                  </a:lnTo>
                  <a:lnTo>
                    <a:pt x="65001" y="142065"/>
                  </a:lnTo>
                  <a:lnTo>
                    <a:pt x="76867" y="136871"/>
                  </a:lnTo>
                  <a:lnTo>
                    <a:pt x="96675" y="121345"/>
                  </a:lnTo>
                  <a:lnTo>
                    <a:pt x="112488" y="96162"/>
                  </a:lnTo>
                  <a:lnTo>
                    <a:pt x="120466" y="66946"/>
                  </a:lnTo>
                  <a:lnTo>
                    <a:pt x="116687" y="47745"/>
                  </a:lnTo>
                  <a:lnTo>
                    <a:pt x="102071" y="19662"/>
                  </a:lnTo>
                  <a:lnTo>
                    <a:pt x="86993" y="11208"/>
                  </a:lnTo>
                  <a:lnTo>
                    <a:pt x="285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0" name="SMARTInkShape-7001"/>
            <p:cNvSpPr/>
            <p:nvPr/>
          </p:nvSpPr>
          <p:spPr>
            <a:xfrm>
              <a:off x="9687492" y="5133975"/>
              <a:ext cx="75634" cy="209551"/>
            </a:xfrm>
            <a:custGeom>
              <a:avLst/>
              <a:gdLst/>
              <a:ahLst/>
              <a:cxnLst/>
              <a:rect l="0" t="0" r="0" b="0"/>
              <a:pathLst>
                <a:path w="75634" h="209551">
                  <a:moveTo>
                    <a:pt x="75633" y="0"/>
                  </a:moveTo>
                  <a:lnTo>
                    <a:pt x="67431" y="0"/>
                  </a:lnTo>
                  <a:lnTo>
                    <a:pt x="61445" y="5057"/>
                  </a:lnTo>
                  <a:lnTo>
                    <a:pt x="29936" y="47946"/>
                  </a:lnTo>
                  <a:lnTo>
                    <a:pt x="9128" y="93292"/>
                  </a:lnTo>
                  <a:lnTo>
                    <a:pt x="3741" y="108138"/>
                  </a:lnTo>
                  <a:lnTo>
                    <a:pt x="0" y="142730"/>
                  </a:lnTo>
                  <a:lnTo>
                    <a:pt x="9714" y="164704"/>
                  </a:lnTo>
                  <a:lnTo>
                    <a:pt x="66108"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1" name="SMARTInkShape-7002"/>
            <p:cNvSpPr/>
            <p:nvPr/>
          </p:nvSpPr>
          <p:spPr>
            <a:xfrm>
              <a:off x="8983100" y="4850662"/>
              <a:ext cx="341876" cy="445239"/>
            </a:xfrm>
            <a:custGeom>
              <a:avLst/>
              <a:gdLst/>
              <a:ahLst/>
              <a:cxnLst/>
              <a:rect l="0" t="0" r="0" b="0"/>
              <a:pathLst>
                <a:path w="341876" h="445239">
                  <a:moveTo>
                    <a:pt x="65650" y="330938"/>
                  </a:moveTo>
                  <a:lnTo>
                    <a:pt x="66709" y="315729"/>
                  </a:lnTo>
                  <a:lnTo>
                    <a:pt x="74783" y="285654"/>
                  </a:lnTo>
                  <a:lnTo>
                    <a:pt x="69356" y="287176"/>
                  </a:lnTo>
                  <a:lnTo>
                    <a:pt x="37171" y="306243"/>
                  </a:lnTo>
                  <a:lnTo>
                    <a:pt x="6753" y="327546"/>
                  </a:lnTo>
                  <a:lnTo>
                    <a:pt x="0" y="338553"/>
                  </a:lnTo>
                  <a:lnTo>
                    <a:pt x="716" y="339190"/>
                  </a:lnTo>
                  <a:lnTo>
                    <a:pt x="7840" y="340086"/>
                  </a:lnTo>
                  <a:lnTo>
                    <a:pt x="22886" y="339293"/>
                  </a:lnTo>
                  <a:lnTo>
                    <a:pt x="34649" y="335357"/>
                  </a:lnTo>
                  <a:lnTo>
                    <a:pt x="38632" y="332825"/>
                  </a:lnTo>
                  <a:lnTo>
                    <a:pt x="45298" y="325265"/>
                  </a:lnTo>
                  <a:lnTo>
                    <a:pt x="50608" y="323125"/>
                  </a:lnTo>
                  <a:lnTo>
                    <a:pt x="53505" y="323613"/>
                  </a:lnTo>
                  <a:lnTo>
                    <a:pt x="59546" y="326977"/>
                  </a:lnTo>
                  <a:lnTo>
                    <a:pt x="61581" y="329356"/>
                  </a:lnTo>
                  <a:lnTo>
                    <a:pt x="63842" y="334821"/>
                  </a:lnTo>
                  <a:lnTo>
                    <a:pt x="70547" y="371539"/>
                  </a:lnTo>
                  <a:lnTo>
                    <a:pt x="88027" y="404949"/>
                  </a:lnTo>
                  <a:lnTo>
                    <a:pt x="97115" y="414279"/>
                  </a:lnTo>
                  <a:lnTo>
                    <a:pt x="102502" y="418249"/>
                  </a:lnTo>
                  <a:lnTo>
                    <a:pt x="109267" y="419836"/>
                  </a:lnTo>
                  <a:lnTo>
                    <a:pt x="141988" y="417290"/>
                  </a:lnTo>
                  <a:lnTo>
                    <a:pt x="163763" y="406736"/>
                  </a:lnTo>
                  <a:lnTo>
                    <a:pt x="175578" y="396024"/>
                  </a:lnTo>
                  <a:lnTo>
                    <a:pt x="206155" y="356552"/>
                  </a:lnTo>
                  <a:lnTo>
                    <a:pt x="230634" y="311498"/>
                  </a:lnTo>
                  <a:lnTo>
                    <a:pt x="249367" y="264212"/>
                  </a:lnTo>
                  <a:lnTo>
                    <a:pt x="262795" y="216631"/>
                  </a:lnTo>
                  <a:lnTo>
                    <a:pt x="271842" y="169012"/>
                  </a:lnTo>
                  <a:lnTo>
                    <a:pt x="274536" y="122446"/>
                  </a:lnTo>
                  <a:lnTo>
                    <a:pt x="272181" y="76899"/>
                  </a:lnTo>
                  <a:lnTo>
                    <a:pt x="265473" y="32431"/>
                  </a:lnTo>
                  <a:lnTo>
                    <a:pt x="256576" y="0"/>
                  </a:lnTo>
                  <a:lnTo>
                    <a:pt x="253516" y="4290"/>
                  </a:lnTo>
                  <a:lnTo>
                    <a:pt x="234440" y="37804"/>
                  </a:lnTo>
                  <a:lnTo>
                    <a:pt x="223423" y="83570"/>
                  </a:lnTo>
                  <a:lnTo>
                    <a:pt x="218053" y="122502"/>
                  </a:lnTo>
                  <a:lnTo>
                    <a:pt x="210720" y="167038"/>
                  </a:lnTo>
                  <a:lnTo>
                    <a:pt x="211998" y="199825"/>
                  </a:lnTo>
                  <a:lnTo>
                    <a:pt x="216855" y="243774"/>
                  </a:lnTo>
                  <a:lnTo>
                    <a:pt x="225419" y="283029"/>
                  </a:lnTo>
                  <a:lnTo>
                    <a:pt x="240123" y="324179"/>
                  </a:lnTo>
                  <a:lnTo>
                    <a:pt x="262691" y="363155"/>
                  </a:lnTo>
                  <a:lnTo>
                    <a:pt x="298130" y="408563"/>
                  </a:lnTo>
                  <a:lnTo>
                    <a:pt x="341875" y="44523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2" name="SMARTInkShape-7003"/>
            <p:cNvSpPr/>
            <p:nvPr/>
          </p:nvSpPr>
          <p:spPr>
            <a:xfrm>
              <a:off x="8782050" y="5121025"/>
              <a:ext cx="142876" cy="136776"/>
            </a:xfrm>
            <a:custGeom>
              <a:avLst/>
              <a:gdLst/>
              <a:ahLst/>
              <a:cxnLst/>
              <a:rect l="0" t="0" r="0" b="0"/>
              <a:pathLst>
                <a:path w="142876" h="136776">
                  <a:moveTo>
                    <a:pt x="0" y="22475"/>
                  </a:moveTo>
                  <a:lnTo>
                    <a:pt x="1059" y="38742"/>
                  </a:lnTo>
                  <a:lnTo>
                    <a:pt x="13257" y="80513"/>
                  </a:lnTo>
                  <a:lnTo>
                    <a:pt x="28446" y="126942"/>
                  </a:lnTo>
                  <a:lnTo>
                    <a:pt x="23481" y="117045"/>
                  </a:lnTo>
                  <a:lnTo>
                    <a:pt x="19439" y="74261"/>
                  </a:lnTo>
                  <a:lnTo>
                    <a:pt x="29463" y="31294"/>
                  </a:lnTo>
                  <a:lnTo>
                    <a:pt x="32342" y="22004"/>
                  </a:lnTo>
                  <a:lnTo>
                    <a:pt x="36378" y="15811"/>
                  </a:lnTo>
                  <a:lnTo>
                    <a:pt x="41185" y="11683"/>
                  </a:lnTo>
                  <a:lnTo>
                    <a:pt x="64109" y="0"/>
                  </a:lnTo>
                  <a:lnTo>
                    <a:pt x="70256" y="83"/>
                  </a:lnTo>
                  <a:lnTo>
                    <a:pt x="82731" y="5819"/>
                  </a:lnTo>
                  <a:lnTo>
                    <a:pt x="106928" y="33296"/>
                  </a:lnTo>
                  <a:lnTo>
                    <a:pt x="119406" y="55785"/>
                  </a:lnTo>
                  <a:lnTo>
                    <a:pt x="142875" y="136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3" name="SMARTInkShape-7004"/>
            <p:cNvSpPr/>
            <p:nvPr/>
          </p:nvSpPr>
          <p:spPr>
            <a:xfrm>
              <a:off x="8501745" y="5177782"/>
              <a:ext cx="213631" cy="440573"/>
            </a:xfrm>
            <a:custGeom>
              <a:avLst/>
              <a:gdLst/>
              <a:ahLst/>
              <a:cxnLst/>
              <a:rect l="0" t="0" r="0" b="0"/>
              <a:pathLst>
                <a:path w="213631" h="440573">
                  <a:moveTo>
                    <a:pt x="51705" y="89543"/>
                  </a:moveTo>
                  <a:lnTo>
                    <a:pt x="51705" y="84487"/>
                  </a:lnTo>
                  <a:lnTo>
                    <a:pt x="54527" y="79182"/>
                  </a:lnTo>
                  <a:lnTo>
                    <a:pt x="64962" y="67153"/>
                  </a:lnTo>
                  <a:lnTo>
                    <a:pt x="68181" y="55251"/>
                  </a:lnTo>
                  <a:lnTo>
                    <a:pt x="72814" y="33521"/>
                  </a:lnTo>
                  <a:lnTo>
                    <a:pt x="78805" y="12272"/>
                  </a:lnTo>
                  <a:lnTo>
                    <a:pt x="78238" y="8396"/>
                  </a:lnTo>
                  <a:lnTo>
                    <a:pt x="74787" y="1266"/>
                  </a:lnTo>
                  <a:lnTo>
                    <a:pt x="72384" y="0"/>
                  </a:lnTo>
                  <a:lnTo>
                    <a:pt x="69725" y="215"/>
                  </a:lnTo>
                  <a:lnTo>
                    <a:pt x="63948" y="3275"/>
                  </a:lnTo>
                  <a:lnTo>
                    <a:pt x="32223" y="28587"/>
                  </a:lnTo>
                  <a:lnTo>
                    <a:pt x="11209" y="61133"/>
                  </a:lnTo>
                  <a:lnTo>
                    <a:pt x="4426" y="66334"/>
                  </a:lnTo>
                  <a:lnTo>
                    <a:pt x="1136" y="67720"/>
                  </a:lnTo>
                  <a:lnTo>
                    <a:pt x="0" y="68644"/>
                  </a:lnTo>
                  <a:lnTo>
                    <a:pt x="302" y="69261"/>
                  </a:lnTo>
                  <a:lnTo>
                    <a:pt x="4518" y="69945"/>
                  </a:lnTo>
                  <a:lnTo>
                    <a:pt x="20261" y="70421"/>
                  </a:lnTo>
                  <a:lnTo>
                    <a:pt x="51252" y="45077"/>
                  </a:lnTo>
                  <a:lnTo>
                    <a:pt x="57854" y="42264"/>
                  </a:lnTo>
                  <a:lnTo>
                    <a:pt x="64315" y="37486"/>
                  </a:lnTo>
                  <a:lnTo>
                    <a:pt x="66462" y="36847"/>
                  </a:lnTo>
                  <a:lnTo>
                    <a:pt x="67893" y="37480"/>
                  </a:lnTo>
                  <a:lnTo>
                    <a:pt x="68847" y="38958"/>
                  </a:lnTo>
                  <a:lnTo>
                    <a:pt x="81041" y="81823"/>
                  </a:lnTo>
                  <a:lnTo>
                    <a:pt x="89709" y="127881"/>
                  </a:lnTo>
                  <a:lnTo>
                    <a:pt x="97854" y="175299"/>
                  </a:lnTo>
                  <a:lnTo>
                    <a:pt x="99039" y="220978"/>
                  </a:lnTo>
                  <a:lnTo>
                    <a:pt x="99273" y="267945"/>
                  </a:lnTo>
                  <a:lnTo>
                    <a:pt x="96491" y="298329"/>
                  </a:lnTo>
                  <a:lnTo>
                    <a:pt x="91126" y="337043"/>
                  </a:lnTo>
                  <a:lnTo>
                    <a:pt x="82461" y="376322"/>
                  </a:lnTo>
                  <a:lnTo>
                    <a:pt x="70558" y="418104"/>
                  </a:lnTo>
                  <a:lnTo>
                    <a:pt x="64317" y="431362"/>
                  </a:lnTo>
                  <a:lnTo>
                    <a:pt x="58016" y="437254"/>
                  </a:lnTo>
                  <a:lnTo>
                    <a:pt x="51688" y="439874"/>
                  </a:lnTo>
                  <a:lnTo>
                    <a:pt x="48518" y="440572"/>
                  </a:lnTo>
                  <a:lnTo>
                    <a:pt x="45347" y="438921"/>
                  </a:lnTo>
                  <a:lnTo>
                    <a:pt x="39002" y="431442"/>
                  </a:lnTo>
                  <a:lnTo>
                    <a:pt x="27363" y="396301"/>
                  </a:lnTo>
                  <a:lnTo>
                    <a:pt x="23966" y="358315"/>
                  </a:lnTo>
                  <a:lnTo>
                    <a:pt x="26200" y="315935"/>
                  </a:lnTo>
                  <a:lnTo>
                    <a:pt x="33565" y="275508"/>
                  </a:lnTo>
                  <a:lnTo>
                    <a:pt x="45535" y="233403"/>
                  </a:lnTo>
                  <a:lnTo>
                    <a:pt x="68793" y="192462"/>
                  </a:lnTo>
                  <a:lnTo>
                    <a:pt x="87430" y="147507"/>
                  </a:lnTo>
                  <a:lnTo>
                    <a:pt x="115728" y="102181"/>
                  </a:lnTo>
                  <a:lnTo>
                    <a:pt x="153139" y="55368"/>
                  </a:lnTo>
                  <a:lnTo>
                    <a:pt x="180890" y="28143"/>
                  </a:lnTo>
                  <a:lnTo>
                    <a:pt x="192568" y="23563"/>
                  </a:lnTo>
                  <a:lnTo>
                    <a:pt x="196508" y="25999"/>
                  </a:lnTo>
                  <a:lnTo>
                    <a:pt x="199040" y="28130"/>
                  </a:lnTo>
                  <a:lnTo>
                    <a:pt x="201854" y="36143"/>
                  </a:lnTo>
                  <a:lnTo>
                    <a:pt x="206260" y="52554"/>
                  </a:lnTo>
                  <a:lnTo>
                    <a:pt x="212174" y="72006"/>
                  </a:lnTo>
                  <a:lnTo>
                    <a:pt x="213630" y="9906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4" name="SMARTInkShape-7005"/>
            <p:cNvSpPr/>
            <p:nvPr/>
          </p:nvSpPr>
          <p:spPr>
            <a:xfrm>
              <a:off x="8305800" y="5181600"/>
              <a:ext cx="76201" cy="150219"/>
            </a:xfrm>
            <a:custGeom>
              <a:avLst/>
              <a:gdLst/>
              <a:ahLst/>
              <a:cxnLst/>
              <a:rect l="0" t="0" r="0" b="0"/>
              <a:pathLst>
                <a:path w="76201" h="150219">
                  <a:moveTo>
                    <a:pt x="0" y="19050"/>
                  </a:moveTo>
                  <a:lnTo>
                    <a:pt x="0" y="24107"/>
                  </a:lnTo>
                  <a:lnTo>
                    <a:pt x="13257" y="64811"/>
                  </a:lnTo>
                  <a:lnTo>
                    <a:pt x="28648" y="106516"/>
                  </a:lnTo>
                  <a:lnTo>
                    <a:pt x="38122" y="128221"/>
                  </a:lnTo>
                  <a:lnTo>
                    <a:pt x="43401" y="137421"/>
                  </a:lnTo>
                  <a:lnTo>
                    <a:pt x="47068" y="150218"/>
                  </a:lnTo>
                  <a:lnTo>
                    <a:pt x="46196" y="149887"/>
                  </a:lnTo>
                  <a:lnTo>
                    <a:pt x="39375" y="144007"/>
                  </a:lnTo>
                  <a:lnTo>
                    <a:pt x="31806" y="119228"/>
                  </a:lnTo>
                  <a:lnTo>
                    <a:pt x="30590" y="88714"/>
                  </a:lnTo>
                  <a:lnTo>
                    <a:pt x="41959" y="41499"/>
                  </a:lnTo>
                  <a:lnTo>
                    <a:pt x="56059" y="15589"/>
                  </a:ln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5" name="SMARTInkShape-7006"/>
            <p:cNvSpPr/>
            <p:nvPr/>
          </p:nvSpPr>
          <p:spPr>
            <a:xfrm>
              <a:off x="8101004" y="5221257"/>
              <a:ext cx="128597" cy="121296"/>
            </a:xfrm>
            <a:custGeom>
              <a:avLst/>
              <a:gdLst/>
              <a:ahLst/>
              <a:cxnLst/>
              <a:rect l="0" t="0" r="0" b="0"/>
              <a:pathLst>
                <a:path w="128597" h="121296">
                  <a:moveTo>
                    <a:pt x="80971" y="93693"/>
                  </a:moveTo>
                  <a:lnTo>
                    <a:pt x="80971" y="48955"/>
                  </a:lnTo>
                  <a:lnTo>
                    <a:pt x="78149" y="25052"/>
                  </a:lnTo>
                  <a:lnTo>
                    <a:pt x="75915" y="16182"/>
                  </a:lnTo>
                  <a:lnTo>
                    <a:pt x="72309" y="10269"/>
                  </a:lnTo>
                  <a:lnTo>
                    <a:pt x="67788" y="6327"/>
                  </a:lnTo>
                  <a:lnTo>
                    <a:pt x="54134" y="779"/>
                  </a:lnTo>
                  <a:lnTo>
                    <a:pt x="50380" y="0"/>
                  </a:lnTo>
                  <a:lnTo>
                    <a:pt x="40563" y="4780"/>
                  </a:lnTo>
                  <a:lnTo>
                    <a:pt x="34983" y="9018"/>
                  </a:lnTo>
                  <a:lnTo>
                    <a:pt x="17015" y="35207"/>
                  </a:lnTo>
                  <a:lnTo>
                    <a:pt x="3561" y="79275"/>
                  </a:lnTo>
                  <a:lnTo>
                    <a:pt x="0" y="98927"/>
                  </a:lnTo>
                  <a:lnTo>
                    <a:pt x="1945" y="111188"/>
                  </a:lnTo>
                  <a:lnTo>
                    <a:pt x="6062" y="114882"/>
                  </a:lnTo>
                  <a:lnTo>
                    <a:pt x="24909" y="120079"/>
                  </a:lnTo>
                  <a:lnTo>
                    <a:pt x="34182" y="121295"/>
                  </a:lnTo>
                  <a:lnTo>
                    <a:pt x="55466" y="111867"/>
                  </a:lnTo>
                  <a:lnTo>
                    <a:pt x="99703" y="74318"/>
                  </a:lnTo>
                  <a:lnTo>
                    <a:pt x="111686" y="52675"/>
                  </a:lnTo>
                  <a:lnTo>
                    <a:pt x="118879" y="18697"/>
                  </a:lnTo>
                  <a:lnTo>
                    <a:pt x="117884" y="18296"/>
                  </a:lnTo>
                  <a:lnTo>
                    <a:pt x="113957" y="17850"/>
                  </a:lnTo>
                  <a:lnTo>
                    <a:pt x="112487" y="19848"/>
                  </a:lnTo>
                  <a:lnTo>
                    <a:pt x="110417" y="32772"/>
                  </a:lnTo>
                  <a:lnTo>
                    <a:pt x="110863" y="51065"/>
                  </a:lnTo>
                  <a:lnTo>
                    <a:pt x="128596" y="10321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6" name="SMARTInkShape-7007"/>
            <p:cNvSpPr/>
            <p:nvPr/>
          </p:nvSpPr>
          <p:spPr>
            <a:xfrm>
              <a:off x="7620000" y="4958952"/>
              <a:ext cx="381001" cy="479824"/>
            </a:xfrm>
            <a:custGeom>
              <a:avLst/>
              <a:gdLst/>
              <a:ahLst/>
              <a:cxnLst/>
              <a:rect l="0" t="0" r="0" b="0"/>
              <a:pathLst>
                <a:path w="381001" h="479824">
                  <a:moveTo>
                    <a:pt x="0" y="22623"/>
                  </a:moveTo>
                  <a:lnTo>
                    <a:pt x="0" y="13490"/>
                  </a:lnTo>
                  <a:lnTo>
                    <a:pt x="17900" y="23511"/>
                  </a:lnTo>
                  <a:lnTo>
                    <a:pt x="49982" y="55940"/>
                  </a:lnTo>
                  <a:lnTo>
                    <a:pt x="83369" y="102072"/>
                  </a:lnTo>
                  <a:lnTo>
                    <a:pt x="116106" y="146876"/>
                  </a:lnTo>
                  <a:lnTo>
                    <a:pt x="140984" y="189073"/>
                  </a:lnTo>
                  <a:lnTo>
                    <a:pt x="169712" y="233895"/>
                  </a:lnTo>
                  <a:lnTo>
                    <a:pt x="193244" y="262959"/>
                  </a:lnTo>
                  <a:lnTo>
                    <a:pt x="196562" y="264338"/>
                  </a:lnTo>
                  <a:lnTo>
                    <a:pt x="199833" y="264200"/>
                  </a:lnTo>
                  <a:lnTo>
                    <a:pt x="203073" y="263049"/>
                  </a:lnTo>
                  <a:lnTo>
                    <a:pt x="205232" y="261224"/>
                  </a:lnTo>
                  <a:lnTo>
                    <a:pt x="219094" y="232523"/>
                  </a:lnTo>
                  <a:lnTo>
                    <a:pt x="230840" y="188532"/>
                  </a:lnTo>
                  <a:lnTo>
                    <a:pt x="237744" y="146138"/>
                  </a:lnTo>
                  <a:lnTo>
                    <a:pt x="251192" y="103839"/>
                  </a:lnTo>
                  <a:lnTo>
                    <a:pt x="266749" y="62952"/>
                  </a:lnTo>
                  <a:lnTo>
                    <a:pt x="282932" y="18102"/>
                  </a:lnTo>
                  <a:lnTo>
                    <a:pt x="285556" y="8972"/>
                  </a:lnTo>
                  <a:lnTo>
                    <a:pt x="290251" y="1386"/>
                  </a:lnTo>
                  <a:lnTo>
                    <a:pt x="292984" y="0"/>
                  </a:lnTo>
                  <a:lnTo>
                    <a:pt x="295864" y="132"/>
                  </a:lnTo>
                  <a:lnTo>
                    <a:pt x="303035" y="2893"/>
                  </a:lnTo>
                  <a:lnTo>
                    <a:pt x="307390" y="40211"/>
                  </a:lnTo>
                  <a:lnTo>
                    <a:pt x="318012" y="87128"/>
                  </a:lnTo>
                  <a:lnTo>
                    <a:pt x="327177" y="122287"/>
                  </a:lnTo>
                  <a:lnTo>
                    <a:pt x="331539" y="164572"/>
                  </a:lnTo>
                  <a:lnTo>
                    <a:pt x="337888" y="205558"/>
                  </a:lnTo>
                  <a:lnTo>
                    <a:pt x="346471" y="249570"/>
                  </a:lnTo>
                  <a:lnTo>
                    <a:pt x="350661" y="291067"/>
                  </a:lnTo>
                  <a:lnTo>
                    <a:pt x="356959" y="330174"/>
                  </a:lnTo>
                  <a:lnTo>
                    <a:pt x="360471" y="368572"/>
                  </a:lnTo>
                  <a:lnTo>
                    <a:pt x="368204" y="411869"/>
                  </a:lnTo>
                  <a:lnTo>
                    <a:pt x="381000" y="47982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7" name="SMARTInkShape-7008"/>
            <p:cNvSpPr/>
            <p:nvPr/>
          </p:nvSpPr>
          <p:spPr>
            <a:xfrm>
              <a:off x="7572375" y="4953000"/>
              <a:ext cx="18161" cy="495301"/>
            </a:xfrm>
            <a:custGeom>
              <a:avLst/>
              <a:gdLst/>
              <a:ahLst/>
              <a:cxnLst/>
              <a:rect l="0" t="0" r="0" b="0"/>
              <a:pathLst>
                <a:path w="18161" h="495301">
                  <a:moveTo>
                    <a:pt x="9525" y="0"/>
                  </a:moveTo>
                  <a:lnTo>
                    <a:pt x="1324" y="8201"/>
                  </a:lnTo>
                  <a:lnTo>
                    <a:pt x="1320" y="38622"/>
                  </a:lnTo>
                  <a:lnTo>
                    <a:pt x="7591" y="79125"/>
                  </a:lnTo>
                  <a:lnTo>
                    <a:pt x="8951" y="123633"/>
                  </a:lnTo>
                  <a:lnTo>
                    <a:pt x="9271" y="159724"/>
                  </a:lnTo>
                  <a:lnTo>
                    <a:pt x="10508" y="203841"/>
                  </a:lnTo>
                  <a:lnTo>
                    <a:pt x="16049" y="243724"/>
                  </a:lnTo>
                  <a:lnTo>
                    <a:pt x="18160" y="282353"/>
                  </a:lnTo>
                  <a:lnTo>
                    <a:pt x="17728" y="320609"/>
                  </a:lnTo>
                  <a:lnTo>
                    <a:pt x="12426" y="361930"/>
                  </a:lnTo>
                  <a:lnTo>
                    <a:pt x="10815" y="399336"/>
                  </a:lnTo>
                  <a:lnTo>
                    <a:pt x="3234" y="446750"/>
                  </a:lnTo>
                  <a:lnTo>
                    <a:pt x="0" y="495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31" name="SMARTInkShape-Group862"/>
          <p:cNvGrpSpPr/>
          <p:nvPr/>
        </p:nvGrpSpPr>
        <p:grpSpPr>
          <a:xfrm>
            <a:off x="1848015" y="4464034"/>
            <a:ext cx="4895686" cy="1050942"/>
            <a:chOff x="1848015" y="4464034"/>
            <a:chExt cx="4895686" cy="1050942"/>
          </a:xfrm>
        </p:grpSpPr>
        <p:sp>
          <p:nvSpPr>
            <p:cNvPr id="1409" name="SMARTInkShape-7009"/>
            <p:cNvSpPr/>
            <p:nvPr/>
          </p:nvSpPr>
          <p:spPr>
            <a:xfrm>
              <a:off x="5219700" y="4876800"/>
              <a:ext cx="28576" cy="171451"/>
            </a:xfrm>
            <a:custGeom>
              <a:avLst/>
              <a:gdLst/>
              <a:ahLst/>
              <a:cxnLst/>
              <a:rect l="0" t="0" r="0" b="0"/>
              <a:pathLst>
                <a:path w="28576" h="171451">
                  <a:moveTo>
                    <a:pt x="0" y="0"/>
                  </a:moveTo>
                  <a:lnTo>
                    <a:pt x="2822" y="27764"/>
                  </a:lnTo>
                  <a:lnTo>
                    <a:pt x="9701" y="70606"/>
                  </a:lnTo>
                  <a:lnTo>
                    <a:pt x="16890" y="115703"/>
                  </a:lnTo>
                  <a:lnTo>
                    <a:pt x="28575"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0" name="SMARTInkShape-7010"/>
            <p:cNvSpPr/>
            <p:nvPr/>
          </p:nvSpPr>
          <p:spPr>
            <a:xfrm>
              <a:off x="3152775" y="4852894"/>
              <a:ext cx="123826" cy="157257"/>
            </a:xfrm>
            <a:custGeom>
              <a:avLst/>
              <a:gdLst/>
              <a:ahLst/>
              <a:cxnLst/>
              <a:rect l="0" t="0" r="0" b="0"/>
              <a:pathLst>
                <a:path w="123826" h="157257">
                  <a:moveTo>
                    <a:pt x="0" y="23906"/>
                  </a:moveTo>
                  <a:lnTo>
                    <a:pt x="5057" y="28963"/>
                  </a:lnTo>
                  <a:lnTo>
                    <a:pt x="7539" y="34267"/>
                  </a:lnTo>
                  <a:lnTo>
                    <a:pt x="8201" y="37163"/>
                  </a:lnTo>
                  <a:lnTo>
                    <a:pt x="14189" y="46296"/>
                  </a:lnTo>
                  <a:lnTo>
                    <a:pt x="35025" y="60139"/>
                  </a:lnTo>
                  <a:lnTo>
                    <a:pt x="52358" y="56396"/>
                  </a:lnTo>
                  <a:lnTo>
                    <a:pt x="72546" y="48585"/>
                  </a:lnTo>
                  <a:lnTo>
                    <a:pt x="79868" y="42636"/>
                  </a:lnTo>
                  <a:lnTo>
                    <a:pt x="91500" y="25980"/>
                  </a:lnTo>
                  <a:lnTo>
                    <a:pt x="94756" y="8056"/>
                  </a:lnTo>
                  <a:lnTo>
                    <a:pt x="92208" y="3456"/>
                  </a:lnTo>
                  <a:lnTo>
                    <a:pt x="90047" y="748"/>
                  </a:lnTo>
                  <a:lnTo>
                    <a:pt x="87548" y="0"/>
                  </a:lnTo>
                  <a:lnTo>
                    <a:pt x="84824" y="561"/>
                  </a:lnTo>
                  <a:lnTo>
                    <a:pt x="76858" y="6122"/>
                  </a:lnTo>
                  <a:lnTo>
                    <a:pt x="51518" y="32740"/>
                  </a:lnTo>
                  <a:lnTo>
                    <a:pt x="25717" y="79241"/>
                  </a:lnTo>
                  <a:lnTo>
                    <a:pt x="15851" y="106977"/>
                  </a:lnTo>
                  <a:lnTo>
                    <a:pt x="16923" y="118329"/>
                  </a:lnTo>
                  <a:lnTo>
                    <a:pt x="28533" y="135726"/>
                  </a:lnTo>
                  <a:lnTo>
                    <a:pt x="45137" y="142396"/>
                  </a:lnTo>
                  <a:lnTo>
                    <a:pt x="123825" y="15725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1" name="SMARTInkShape-7011"/>
            <p:cNvSpPr/>
            <p:nvPr/>
          </p:nvSpPr>
          <p:spPr>
            <a:xfrm>
              <a:off x="4127477" y="4955652"/>
              <a:ext cx="196874" cy="140224"/>
            </a:xfrm>
            <a:custGeom>
              <a:avLst/>
              <a:gdLst/>
              <a:ahLst/>
              <a:cxnLst/>
              <a:rect l="0" t="0" r="0" b="0"/>
              <a:pathLst>
                <a:path w="196874" h="140224">
                  <a:moveTo>
                    <a:pt x="120673" y="54498"/>
                  </a:moveTo>
                  <a:lnTo>
                    <a:pt x="119615" y="36135"/>
                  </a:lnTo>
                  <a:lnTo>
                    <a:pt x="115617" y="21995"/>
                  </a:lnTo>
                  <a:lnTo>
                    <a:pt x="107489" y="10772"/>
                  </a:lnTo>
                  <a:lnTo>
                    <a:pt x="97881" y="3314"/>
                  </a:lnTo>
                  <a:lnTo>
                    <a:pt x="90082" y="0"/>
                  </a:lnTo>
                  <a:lnTo>
                    <a:pt x="64572" y="3190"/>
                  </a:lnTo>
                  <a:lnTo>
                    <a:pt x="35259" y="20950"/>
                  </a:lnTo>
                  <a:lnTo>
                    <a:pt x="24503" y="34650"/>
                  </a:lnTo>
                  <a:lnTo>
                    <a:pt x="17606" y="47793"/>
                  </a:lnTo>
                  <a:lnTo>
                    <a:pt x="1575" y="70656"/>
                  </a:lnTo>
                  <a:lnTo>
                    <a:pt x="0" y="74795"/>
                  </a:lnTo>
                  <a:lnTo>
                    <a:pt x="1066" y="77554"/>
                  </a:lnTo>
                  <a:lnTo>
                    <a:pt x="3893" y="79393"/>
                  </a:lnTo>
                  <a:lnTo>
                    <a:pt x="7895" y="80620"/>
                  </a:lnTo>
                  <a:lnTo>
                    <a:pt x="28696" y="77290"/>
                  </a:lnTo>
                  <a:lnTo>
                    <a:pt x="70657" y="51425"/>
                  </a:lnTo>
                  <a:lnTo>
                    <a:pt x="84685" y="45723"/>
                  </a:lnTo>
                  <a:lnTo>
                    <a:pt x="115092" y="22452"/>
                  </a:lnTo>
                  <a:lnTo>
                    <a:pt x="116952" y="22551"/>
                  </a:lnTo>
                  <a:lnTo>
                    <a:pt x="118193" y="23675"/>
                  </a:lnTo>
                  <a:lnTo>
                    <a:pt x="119570" y="27746"/>
                  </a:lnTo>
                  <a:lnTo>
                    <a:pt x="127176" y="74187"/>
                  </a:lnTo>
                  <a:lnTo>
                    <a:pt x="134857" y="108139"/>
                  </a:lnTo>
                  <a:lnTo>
                    <a:pt x="148394" y="127425"/>
                  </a:lnTo>
                  <a:lnTo>
                    <a:pt x="196873" y="14022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2" name="SMARTInkShape-7012"/>
            <p:cNvSpPr/>
            <p:nvPr/>
          </p:nvSpPr>
          <p:spPr>
            <a:xfrm>
              <a:off x="4924425" y="4543425"/>
              <a:ext cx="190501" cy="552451"/>
            </a:xfrm>
            <a:custGeom>
              <a:avLst/>
              <a:gdLst/>
              <a:ahLst/>
              <a:cxnLst/>
              <a:rect l="0" t="0" r="0" b="0"/>
              <a:pathLst>
                <a:path w="190501" h="552451">
                  <a:moveTo>
                    <a:pt x="0" y="0"/>
                  </a:moveTo>
                  <a:lnTo>
                    <a:pt x="1059" y="12876"/>
                  </a:lnTo>
                  <a:lnTo>
                    <a:pt x="8201" y="52326"/>
                  </a:lnTo>
                  <a:lnTo>
                    <a:pt x="9263" y="94258"/>
                  </a:lnTo>
                  <a:lnTo>
                    <a:pt x="9447" y="131880"/>
                  </a:lnTo>
                  <a:lnTo>
                    <a:pt x="9503" y="176071"/>
                  </a:lnTo>
                  <a:lnTo>
                    <a:pt x="9518" y="222678"/>
                  </a:lnTo>
                  <a:lnTo>
                    <a:pt x="10582" y="268944"/>
                  </a:lnTo>
                  <a:lnTo>
                    <a:pt x="16070" y="310992"/>
                  </a:lnTo>
                  <a:lnTo>
                    <a:pt x="18167" y="355435"/>
                  </a:lnTo>
                  <a:lnTo>
                    <a:pt x="18788" y="394827"/>
                  </a:lnTo>
                  <a:lnTo>
                    <a:pt x="18998" y="439941"/>
                  </a:lnTo>
                  <a:lnTo>
                    <a:pt x="19034" y="476781"/>
                  </a:lnTo>
                  <a:lnTo>
                    <a:pt x="21867" y="508863"/>
                  </a:lnTo>
                  <a:lnTo>
                    <a:pt x="27692" y="535657"/>
                  </a:lnTo>
                  <a:lnTo>
                    <a:pt x="27986" y="535963"/>
                  </a:lnTo>
                  <a:lnTo>
                    <a:pt x="28523" y="507258"/>
                  </a:lnTo>
                  <a:lnTo>
                    <a:pt x="33620" y="467206"/>
                  </a:lnTo>
                  <a:lnTo>
                    <a:pt x="45049" y="421986"/>
                  </a:lnTo>
                  <a:lnTo>
                    <a:pt x="45908" y="414674"/>
                  </a:lnTo>
                  <a:lnTo>
                    <a:pt x="55328" y="398083"/>
                  </a:lnTo>
                  <a:lnTo>
                    <a:pt x="93293" y="354719"/>
                  </a:lnTo>
                  <a:lnTo>
                    <a:pt x="105316" y="348152"/>
                  </a:lnTo>
                  <a:lnTo>
                    <a:pt x="111485" y="346401"/>
                  </a:lnTo>
                  <a:lnTo>
                    <a:pt x="117715" y="347351"/>
                  </a:lnTo>
                  <a:lnTo>
                    <a:pt x="135537" y="357742"/>
                  </a:lnTo>
                  <a:lnTo>
                    <a:pt x="144201" y="364665"/>
                  </a:lnTo>
                  <a:lnTo>
                    <a:pt x="155027" y="389683"/>
                  </a:lnTo>
                  <a:lnTo>
                    <a:pt x="164938" y="428964"/>
                  </a:lnTo>
                  <a:lnTo>
                    <a:pt x="176709" y="468947"/>
                  </a:lnTo>
                  <a:lnTo>
                    <a:pt x="190500" y="552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3" name="SMARTInkShape-7013"/>
            <p:cNvSpPr/>
            <p:nvPr/>
          </p:nvSpPr>
          <p:spPr>
            <a:xfrm>
              <a:off x="4347869" y="4886325"/>
              <a:ext cx="157457" cy="9526"/>
            </a:xfrm>
            <a:custGeom>
              <a:avLst/>
              <a:gdLst/>
              <a:ahLst/>
              <a:cxnLst/>
              <a:rect l="0" t="0" r="0" b="0"/>
              <a:pathLst>
                <a:path w="157457" h="9526">
                  <a:moveTo>
                    <a:pt x="5056" y="0"/>
                  </a:moveTo>
                  <a:lnTo>
                    <a:pt x="0" y="0"/>
                  </a:lnTo>
                  <a:lnTo>
                    <a:pt x="35670" y="0"/>
                  </a:lnTo>
                  <a:lnTo>
                    <a:pt x="67346" y="1058"/>
                  </a:lnTo>
                  <a:lnTo>
                    <a:pt x="157456"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4" name="SMARTInkShape-7014"/>
            <p:cNvSpPr/>
            <p:nvPr/>
          </p:nvSpPr>
          <p:spPr>
            <a:xfrm>
              <a:off x="4400550" y="4752975"/>
              <a:ext cx="76201" cy="342901"/>
            </a:xfrm>
            <a:custGeom>
              <a:avLst/>
              <a:gdLst/>
              <a:ahLst/>
              <a:cxnLst/>
              <a:rect l="0" t="0" r="0" b="0"/>
              <a:pathLst>
                <a:path w="76201" h="342901">
                  <a:moveTo>
                    <a:pt x="0" y="0"/>
                  </a:moveTo>
                  <a:lnTo>
                    <a:pt x="8201" y="0"/>
                  </a:lnTo>
                  <a:lnTo>
                    <a:pt x="8642" y="1058"/>
                  </a:lnTo>
                  <a:lnTo>
                    <a:pt x="12295" y="40020"/>
                  </a:lnTo>
                  <a:lnTo>
                    <a:pt x="22772" y="81636"/>
                  </a:lnTo>
                  <a:lnTo>
                    <a:pt x="26856" y="118145"/>
                  </a:lnTo>
                  <a:lnTo>
                    <a:pt x="33122" y="155773"/>
                  </a:lnTo>
                  <a:lnTo>
                    <a:pt x="41682" y="193734"/>
                  </a:lnTo>
                  <a:lnTo>
                    <a:pt x="50921" y="231793"/>
                  </a:lnTo>
                  <a:lnTo>
                    <a:pt x="56978" y="273916"/>
                  </a:lnTo>
                  <a:lnTo>
                    <a:pt x="76200"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5" name="SMARTInkShape-7015"/>
            <p:cNvSpPr/>
            <p:nvPr/>
          </p:nvSpPr>
          <p:spPr>
            <a:xfrm>
              <a:off x="3771900" y="4600575"/>
              <a:ext cx="19051" cy="533401"/>
            </a:xfrm>
            <a:custGeom>
              <a:avLst/>
              <a:gdLst/>
              <a:ahLst/>
              <a:cxnLst/>
              <a:rect l="0" t="0" r="0" b="0"/>
              <a:pathLst>
                <a:path w="19051" h="533401">
                  <a:moveTo>
                    <a:pt x="0" y="0"/>
                  </a:moveTo>
                  <a:lnTo>
                    <a:pt x="0" y="43849"/>
                  </a:lnTo>
                  <a:lnTo>
                    <a:pt x="1058" y="83882"/>
                  </a:lnTo>
                  <a:lnTo>
                    <a:pt x="7539" y="126283"/>
                  </a:lnTo>
                  <a:lnTo>
                    <a:pt x="8937" y="162653"/>
                  </a:lnTo>
                  <a:lnTo>
                    <a:pt x="6529" y="200240"/>
                  </a:lnTo>
                  <a:lnTo>
                    <a:pt x="1934" y="241011"/>
                  </a:lnTo>
                  <a:lnTo>
                    <a:pt x="573" y="283783"/>
                  </a:lnTo>
                  <a:lnTo>
                    <a:pt x="170" y="323267"/>
                  </a:lnTo>
                  <a:lnTo>
                    <a:pt x="50" y="361777"/>
                  </a:lnTo>
                  <a:lnTo>
                    <a:pt x="15" y="399999"/>
                  </a:lnTo>
                  <a:lnTo>
                    <a:pt x="5059" y="445783"/>
                  </a:lnTo>
                  <a:lnTo>
                    <a:pt x="9701" y="485401"/>
                  </a:lnTo>
                  <a:lnTo>
                    <a:pt x="19050" y="5334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6" name="SMARTInkShape-7016"/>
            <p:cNvSpPr/>
            <p:nvPr/>
          </p:nvSpPr>
          <p:spPr>
            <a:xfrm>
              <a:off x="6543675" y="4962525"/>
              <a:ext cx="200026" cy="323530"/>
            </a:xfrm>
            <a:custGeom>
              <a:avLst/>
              <a:gdLst/>
              <a:ahLst/>
              <a:cxnLst/>
              <a:rect l="0" t="0" r="0" b="0"/>
              <a:pathLst>
                <a:path w="200026" h="323530">
                  <a:moveTo>
                    <a:pt x="0" y="85725"/>
                  </a:moveTo>
                  <a:lnTo>
                    <a:pt x="1059" y="95446"/>
                  </a:lnTo>
                  <a:lnTo>
                    <a:pt x="13184" y="131390"/>
                  </a:lnTo>
                  <a:lnTo>
                    <a:pt x="24015" y="168047"/>
                  </a:lnTo>
                  <a:lnTo>
                    <a:pt x="32731" y="208878"/>
                  </a:lnTo>
                  <a:lnTo>
                    <a:pt x="44644" y="248576"/>
                  </a:lnTo>
                  <a:lnTo>
                    <a:pt x="55294" y="293346"/>
                  </a:lnTo>
                  <a:lnTo>
                    <a:pt x="66544" y="323529"/>
                  </a:lnTo>
                  <a:lnTo>
                    <a:pt x="59119" y="276719"/>
                  </a:lnTo>
                  <a:lnTo>
                    <a:pt x="57734" y="234391"/>
                  </a:lnTo>
                  <a:lnTo>
                    <a:pt x="57324" y="196097"/>
                  </a:lnTo>
                  <a:lnTo>
                    <a:pt x="60023" y="151236"/>
                  </a:lnTo>
                  <a:lnTo>
                    <a:pt x="70348" y="107252"/>
                  </a:lnTo>
                  <a:lnTo>
                    <a:pt x="86813" y="73054"/>
                  </a:lnTo>
                  <a:lnTo>
                    <a:pt x="116396" y="37478"/>
                  </a:lnTo>
                  <a:lnTo>
                    <a:pt x="148552" y="14398"/>
                  </a:lnTo>
                  <a:lnTo>
                    <a:pt x="2000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7" name="SMARTInkShape-7017"/>
            <p:cNvSpPr/>
            <p:nvPr/>
          </p:nvSpPr>
          <p:spPr>
            <a:xfrm>
              <a:off x="2409825" y="4814163"/>
              <a:ext cx="98591" cy="138838"/>
            </a:xfrm>
            <a:custGeom>
              <a:avLst/>
              <a:gdLst/>
              <a:ahLst/>
              <a:cxnLst/>
              <a:rect l="0" t="0" r="0" b="0"/>
              <a:pathLst>
                <a:path w="98591" h="138838">
                  <a:moveTo>
                    <a:pt x="76200" y="5487"/>
                  </a:moveTo>
                  <a:lnTo>
                    <a:pt x="98590" y="5487"/>
                  </a:lnTo>
                  <a:lnTo>
                    <a:pt x="98535" y="4429"/>
                  </a:lnTo>
                  <a:lnTo>
                    <a:pt x="92830" y="431"/>
                  </a:lnTo>
                  <a:lnTo>
                    <a:pt x="88345" y="0"/>
                  </a:lnTo>
                  <a:lnTo>
                    <a:pt x="44584" y="7895"/>
                  </a:lnTo>
                  <a:lnTo>
                    <a:pt x="23794" y="15726"/>
                  </a:lnTo>
                  <a:lnTo>
                    <a:pt x="19038" y="18663"/>
                  </a:lnTo>
                  <a:lnTo>
                    <a:pt x="16925" y="21679"/>
                  </a:lnTo>
                  <a:lnTo>
                    <a:pt x="16575" y="24748"/>
                  </a:lnTo>
                  <a:lnTo>
                    <a:pt x="19008" y="30981"/>
                  </a:lnTo>
                  <a:lnTo>
                    <a:pt x="32163" y="46774"/>
                  </a:lnTo>
                  <a:lnTo>
                    <a:pt x="77862" y="81099"/>
                  </a:lnTo>
                  <a:lnTo>
                    <a:pt x="87522" y="87776"/>
                  </a:lnTo>
                  <a:lnTo>
                    <a:pt x="91815" y="94271"/>
                  </a:lnTo>
                  <a:lnTo>
                    <a:pt x="91902" y="97485"/>
                  </a:lnTo>
                  <a:lnTo>
                    <a:pt x="89176" y="103878"/>
                  </a:lnTo>
                  <a:lnTo>
                    <a:pt x="47557" y="119782"/>
                  </a:lnTo>
                  <a:lnTo>
                    <a:pt x="0" y="13883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8" name="SMARTInkShape-7018"/>
            <p:cNvSpPr/>
            <p:nvPr/>
          </p:nvSpPr>
          <p:spPr>
            <a:xfrm>
              <a:off x="3571875" y="4464034"/>
              <a:ext cx="466726" cy="593742"/>
            </a:xfrm>
            <a:custGeom>
              <a:avLst/>
              <a:gdLst/>
              <a:ahLst/>
              <a:cxnLst/>
              <a:rect l="0" t="0" r="0" b="0"/>
              <a:pathLst>
                <a:path w="466726" h="593742">
                  <a:moveTo>
                    <a:pt x="0" y="155591"/>
                  </a:moveTo>
                  <a:lnTo>
                    <a:pt x="15209" y="162137"/>
                  </a:lnTo>
                  <a:lnTo>
                    <a:pt x="58625" y="172459"/>
                  </a:lnTo>
                  <a:lnTo>
                    <a:pt x="104969" y="187472"/>
                  </a:lnTo>
                  <a:lnTo>
                    <a:pt x="143972" y="192462"/>
                  </a:lnTo>
                  <a:lnTo>
                    <a:pt x="191344" y="193448"/>
                  </a:lnTo>
                  <a:lnTo>
                    <a:pt x="236410" y="193643"/>
                  </a:lnTo>
                  <a:lnTo>
                    <a:pt x="278003" y="186077"/>
                  </a:lnTo>
                  <a:lnTo>
                    <a:pt x="317791" y="176383"/>
                  </a:lnTo>
                  <a:lnTo>
                    <a:pt x="357931" y="157503"/>
                  </a:lnTo>
                  <a:lnTo>
                    <a:pt x="365621" y="153691"/>
                  </a:lnTo>
                  <a:lnTo>
                    <a:pt x="376987" y="138166"/>
                  </a:lnTo>
                  <a:lnTo>
                    <a:pt x="386514" y="111270"/>
                  </a:lnTo>
                  <a:lnTo>
                    <a:pt x="387684" y="94618"/>
                  </a:lnTo>
                  <a:lnTo>
                    <a:pt x="384676" y="73106"/>
                  </a:lnTo>
                  <a:lnTo>
                    <a:pt x="376989" y="55078"/>
                  </a:lnTo>
                  <a:lnTo>
                    <a:pt x="359864" y="31314"/>
                  </a:lnTo>
                  <a:lnTo>
                    <a:pt x="323419" y="1579"/>
                  </a:lnTo>
                  <a:lnTo>
                    <a:pt x="318270" y="0"/>
                  </a:lnTo>
                  <a:lnTo>
                    <a:pt x="306906" y="1067"/>
                  </a:lnTo>
                  <a:lnTo>
                    <a:pt x="297623" y="7891"/>
                  </a:lnTo>
                  <a:lnTo>
                    <a:pt x="293665" y="12675"/>
                  </a:lnTo>
                  <a:lnTo>
                    <a:pt x="289268" y="23634"/>
                  </a:lnTo>
                  <a:lnTo>
                    <a:pt x="278519" y="70825"/>
                  </a:lnTo>
                  <a:lnTo>
                    <a:pt x="279727" y="110014"/>
                  </a:lnTo>
                  <a:lnTo>
                    <a:pt x="284131" y="144860"/>
                  </a:lnTo>
                  <a:lnTo>
                    <a:pt x="291503" y="188277"/>
                  </a:lnTo>
                  <a:lnTo>
                    <a:pt x="295216" y="229011"/>
                  </a:lnTo>
                  <a:lnTo>
                    <a:pt x="302548" y="273066"/>
                  </a:lnTo>
                  <a:lnTo>
                    <a:pt x="310366" y="314458"/>
                  </a:lnTo>
                  <a:lnTo>
                    <a:pt x="314210" y="358708"/>
                  </a:lnTo>
                  <a:lnTo>
                    <a:pt x="321582" y="399101"/>
                  </a:lnTo>
                  <a:lnTo>
                    <a:pt x="329411" y="436822"/>
                  </a:lnTo>
                  <a:lnTo>
                    <a:pt x="332592" y="481370"/>
                  </a:lnTo>
                  <a:lnTo>
                    <a:pt x="335965" y="512468"/>
                  </a:lnTo>
                  <a:lnTo>
                    <a:pt x="345113" y="559913"/>
                  </a:lnTo>
                  <a:lnTo>
                    <a:pt x="350259" y="573135"/>
                  </a:lnTo>
                  <a:lnTo>
                    <a:pt x="351997" y="582027"/>
                  </a:lnTo>
                  <a:lnTo>
                    <a:pt x="352140" y="581698"/>
                  </a:lnTo>
                  <a:lnTo>
                    <a:pt x="352408" y="538466"/>
                  </a:lnTo>
                  <a:lnTo>
                    <a:pt x="352420" y="499048"/>
                  </a:lnTo>
                  <a:lnTo>
                    <a:pt x="355246" y="466200"/>
                  </a:lnTo>
                  <a:lnTo>
                    <a:pt x="361087" y="450273"/>
                  </a:lnTo>
                  <a:lnTo>
                    <a:pt x="375217" y="431523"/>
                  </a:lnTo>
                  <a:lnTo>
                    <a:pt x="383016" y="426394"/>
                  </a:lnTo>
                  <a:lnTo>
                    <a:pt x="403470" y="423506"/>
                  </a:lnTo>
                  <a:lnTo>
                    <a:pt x="417797" y="428476"/>
                  </a:lnTo>
                  <a:lnTo>
                    <a:pt x="424582" y="432764"/>
                  </a:lnTo>
                  <a:lnTo>
                    <a:pt x="444243" y="464082"/>
                  </a:lnTo>
                  <a:lnTo>
                    <a:pt x="455699" y="503492"/>
                  </a:lnTo>
                  <a:lnTo>
                    <a:pt x="462988" y="547245"/>
                  </a:lnTo>
                  <a:lnTo>
                    <a:pt x="466725" y="59374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9" name="SMARTInkShape-7019"/>
            <p:cNvSpPr/>
            <p:nvPr/>
          </p:nvSpPr>
          <p:spPr>
            <a:xfrm>
              <a:off x="2857500" y="4811070"/>
              <a:ext cx="200026" cy="169424"/>
            </a:xfrm>
            <a:custGeom>
              <a:avLst/>
              <a:gdLst/>
              <a:ahLst/>
              <a:cxnLst/>
              <a:rect l="0" t="0" r="0" b="0"/>
              <a:pathLst>
                <a:path w="200026" h="169424">
                  <a:moveTo>
                    <a:pt x="0" y="56205"/>
                  </a:moveTo>
                  <a:lnTo>
                    <a:pt x="2822" y="75033"/>
                  </a:lnTo>
                  <a:lnTo>
                    <a:pt x="8201" y="118367"/>
                  </a:lnTo>
                  <a:lnTo>
                    <a:pt x="11759" y="134280"/>
                  </a:lnTo>
                  <a:lnTo>
                    <a:pt x="15810" y="145938"/>
                  </a:lnTo>
                  <a:lnTo>
                    <a:pt x="18924" y="169423"/>
                  </a:lnTo>
                  <a:lnTo>
                    <a:pt x="13956" y="160072"/>
                  </a:lnTo>
                  <a:lnTo>
                    <a:pt x="10400" y="122740"/>
                  </a:lnTo>
                  <a:lnTo>
                    <a:pt x="9698" y="80244"/>
                  </a:lnTo>
                  <a:lnTo>
                    <a:pt x="12398" y="54861"/>
                  </a:lnTo>
                  <a:lnTo>
                    <a:pt x="18211" y="37616"/>
                  </a:lnTo>
                  <a:lnTo>
                    <a:pt x="35063" y="12822"/>
                  </a:lnTo>
                  <a:lnTo>
                    <a:pt x="38192" y="12467"/>
                  </a:lnTo>
                  <a:lnTo>
                    <a:pt x="47313" y="14894"/>
                  </a:lnTo>
                  <a:lnTo>
                    <a:pt x="64348" y="27266"/>
                  </a:lnTo>
                  <a:lnTo>
                    <a:pt x="77745" y="44338"/>
                  </a:lnTo>
                  <a:lnTo>
                    <a:pt x="90695" y="83220"/>
                  </a:lnTo>
                  <a:lnTo>
                    <a:pt x="94650" y="127143"/>
                  </a:lnTo>
                  <a:lnTo>
                    <a:pt x="95234" y="149747"/>
                  </a:lnTo>
                  <a:lnTo>
                    <a:pt x="96307" y="112316"/>
                  </a:lnTo>
                  <a:lnTo>
                    <a:pt x="105611" y="76735"/>
                  </a:lnTo>
                  <a:lnTo>
                    <a:pt x="117370" y="40416"/>
                  </a:lnTo>
                  <a:lnTo>
                    <a:pt x="135250" y="9812"/>
                  </a:lnTo>
                  <a:lnTo>
                    <a:pt x="142308" y="3836"/>
                  </a:lnTo>
                  <a:lnTo>
                    <a:pt x="148973" y="1180"/>
                  </a:lnTo>
                  <a:lnTo>
                    <a:pt x="155463" y="0"/>
                  </a:lnTo>
                  <a:lnTo>
                    <a:pt x="158676" y="743"/>
                  </a:lnTo>
                  <a:lnTo>
                    <a:pt x="165067" y="4391"/>
                  </a:lnTo>
                  <a:lnTo>
                    <a:pt x="184147" y="42928"/>
                  </a:lnTo>
                  <a:lnTo>
                    <a:pt x="200025" y="12288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0" name="SMARTInkShape-7020"/>
            <p:cNvSpPr/>
            <p:nvPr/>
          </p:nvSpPr>
          <p:spPr>
            <a:xfrm>
              <a:off x="2590800" y="4819650"/>
              <a:ext cx="147667" cy="127194"/>
            </a:xfrm>
            <a:custGeom>
              <a:avLst/>
              <a:gdLst/>
              <a:ahLst/>
              <a:cxnLst/>
              <a:rect l="0" t="0" r="0" b="0"/>
              <a:pathLst>
                <a:path w="147667" h="127194">
                  <a:moveTo>
                    <a:pt x="0" y="0"/>
                  </a:moveTo>
                  <a:lnTo>
                    <a:pt x="0" y="45970"/>
                  </a:lnTo>
                  <a:lnTo>
                    <a:pt x="2117" y="75239"/>
                  </a:lnTo>
                  <a:lnTo>
                    <a:pt x="17900" y="108465"/>
                  </a:lnTo>
                  <a:lnTo>
                    <a:pt x="21459" y="113585"/>
                  </a:lnTo>
                  <a:lnTo>
                    <a:pt x="33879" y="122096"/>
                  </a:lnTo>
                  <a:lnTo>
                    <a:pt x="41636" y="125847"/>
                  </a:lnTo>
                  <a:lnTo>
                    <a:pt x="58721" y="127193"/>
                  </a:lnTo>
                  <a:lnTo>
                    <a:pt x="76898" y="123205"/>
                  </a:lnTo>
                  <a:lnTo>
                    <a:pt x="113804" y="102564"/>
                  </a:lnTo>
                  <a:lnTo>
                    <a:pt x="130969" y="82247"/>
                  </a:lnTo>
                  <a:lnTo>
                    <a:pt x="137583" y="67952"/>
                  </a:lnTo>
                  <a:lnTo>
                    <a:pt x="147666" y="36152"/>
                  </a:lnTo>
                  <a:lnTo>
                    <a:pt x="142875"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1" name="SMARTInkShape-7021"/>
            <p:cNvSpPr/>
            <p:nvPr/>
          </p:nvSpPr>
          <p:spPr>
            <a:xfrm>
              <a:off x="1848015" y="4610100"/>
              <a:ext cx="76036" cy="445754"/>
            </a:xfrm>
            <a:custGeom>
              <a:avLst/>
              <a:gdLst/>
              <a:ahLst/>
              <a:cxnLst/>
              <a:rect l="0" t="0" r="0" b="0"/>
              <a:pathLst>
                <a:path w="76036" h="445754">
                  <a:moveTo>
                    <a:pt x="76035" y="0"/>
                  </a:moveTo>
                  <a:lnTo>
                    <a:pt x="70979" y="41684"/>
                  </a:lnTo>
                  <a:lnTo>
                    <a:pt x="66334" y="85610"/>
                  </a:lnTo>
                  <a:lnTo>
                    <a:pt x="60226" y="121557"/>
                  </a:lnTo>
                  <a:lnTo>
                    <a:pt x="56887" y="160077"/>
                  </a:lnTo>
                  <a:lnTo>
                    <a:pt x="50723" y="203476"/>
                  </a:lnTo>
                  <a:lnTo>
                    <a:pt x="47369" y="244674"/>
                  </a:lnTo>
                  <a:lnTo>
                    <a:pt x="40142" y="288867"/>
                  </a:lnTo>
                  <a:lnTo>
                    <a:pt x="31298" y="328183"/>
                  </a:lnTo>
                  <a:lnTo>
                    <a:pt x="21975" y="362528"/>
                  </a:lnTo>
                  <a:lnTo>
                    <a:pt x="12510" y="403161"/>
                  </a:lnTo>
                  <a:lnTo>
                    <a:pt x="392" y="445753"/>
                  </a:lnTo>
                  <a:lnTo>
                    <a:pt x="206" y="445335"/>
                  </a:lnTo>
                  <a:lnTo>
                    <a:pt x="0" y="442049"/>
                  </a:lnTo>
                  <a:lnTo>
                    <a:pt x="7472" y="401957"/>
                  </a:lnTo>
                  <a:lnTo>
                    <a:pt x="16091" y="363691"/>
                  </a:lnTo>
                  <a:lnTo>
                    <a:pt x="24290" y="319310"/>
                  </a:lnTo>
                  <a:lnTo>
                    <a:pt x="26579" y="288318"/>
                  </a:lnTo>
                  <a:lnTo>
                    <a:pt x="30418" y="254083"/>
                  </a:lnTo>
                  <a:lnTo>
                    <a:pt x="34594" y="217701"/>
                  </a:lnTo>
                  <a:lnTo>
                    <a:pt x="36450" y="180364"/>
                  </a:lnTo>
                  <a:lnTo>
                    <a:pt x="37935"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2" name="SMARTInkShape-7022"/>
            <p:cNvSpPr/>
            <p:nvPr/>
          </p:nvSpPr>
          <p:spPr>
            <a:xfrm>
              <a:off x="1943100" y="4533900"/>
              <a:ext cx="228601" cy="571501"/>
            </a:xfrm>
            <a:custGeom>
              <a:avLst/>
              <a:gdLst/>
              <a:ahLst/>
              <a:cxnLst/>
              <a:rect l="0" t="0" r="0" b="0"/>
              <a:pathLst>
                <a:path w="228601" h="571501">
                  <a:moveTo>
                    <a:pt x="0" y="0"/>
                  </a:moveTo>
                  <a:lnTo>
                    <a:pt x="5056" y="0"/>
                  </a:lnTo>
                  <a:lnTo>
                    <a:pt x="6546" y="1058"/>
                  </a:lnTo>
                  <a:lnTo>
                    <a:pt x="7539" y="2822"/>
                  </a:lnTo>
                  <a:lnTo>
                    <a:pt x="16868" y="44547"/>
                  </a:lnTo>
                  <a:lnTo>
                    <a:pt x="31593" y="87940"/>
                  </a:lnTo>
                  <a:lnTo>
                    <a:pt x="45697" y="124482"/>
                  </a:lnTo>
                  <a:lnTo>
                    <a:pt x="59401" y="164942"/>
                  </a:lnTo>
                  <a:lnTo>
                    <a:pt x="76867" y="210444"/>
                  </a:lnTo>
                  <a:lnTo>
                    <a:pt x="92625" y="257440"/>
                  </a:lnTo>
                  <a:lnTo>
                    <a:pt x="106820" y="304878"/>
                  </a:lnTo>
                  <a:lnTo>
                    <a:pt x="127253" y="349626"/>
                  </a:lnTo>
                  <a:lnTo>
                    <a:pt x="147771" y="389696"/>
                  </a:lnTo>
                  <a:lnTo>
                    <a:pt x="163376" y="428379"/>
                  </a:lnTo>
                  <a:lnTo>
                    <a:pt x="182555" y="474320"/>
                  </a:lnTo>
                  <a:lnTo>
                    <a:pt x="199815" y="520798"/>
                  </a:lnTo>
                  <a:lnTo>
                    <a:pt x="228600" y="571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3" name="SMARTInkShape-7023"/>
            <p:cNvSpPr/>
            <p:nvPr/>
          </p:nvSpPr>
          <p:spPr>
            <a:xfrm>
              <a:off x="1924050" y="4848225"/>
              <a:ext cx="104776" cy="9526"/>
            </a:xfrm>
            <a:custGeom>
              <a:avLst/>
              <a:gdLst/>
              <a:ahLst/>
              <a:cxnLst/>
              <a:rect l="0" t="0" r="0" b="0"/>
              <a:pathLst>
                <a:path w="104776" h="9526">
                  <a:moveTo>
                    <a:pt x="0" y="9525"/>
                  </a:moveTo>
                  <a:lnTo>
                    <a:pt x="5056" y="9525"/>
                  </a:lnTo>
                  <a:lnTo>
                    <a:pt x="6546" y="8467"/>
                  </a:lnTo>
                  <a:lnTo>
                    <a:pt x="7539" y="6703"/>
                  </a:lnTo>
                  <a:lnTo>
                    <a:pt x="8201" y="4469"/>
                  </a:lnTo>
                  <a:lnTo>
                    <a:pt x="17403" y="1986"/>
                  </a:lnTo>
                  <a:lnTo>
                    <a:pt x="1047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4" name="SMARTInkShape-7024"/>
            <p:cNvSpPr/>
            <p:nvPr/>
          </p:nvSpPr>
          <p:spPr>
            <a:xfrm>
              <a:off x="2231185" y="4792399"/>
              <a:ext cx="121491" cy="170127"/>
            </a:xfrm>
            <a:custGeom>
              <a:avLst/>
              <a:gdLst/>
              <a:ahLst/>
              <a:cxnLst/>
              <a:rect l="0" t="0" r="0" b="0"/>
              <a:pathLst>
                <a:path w="121491" h="170127">
                  <a:moveTo>
                    <a:pt x="121490" y="8201"/>
                  </a:moveTo>
                  <a:lnTo>
                    <a:pt x="121490" y="3145"/>
                  </a:lnTo>
                  <a:lnTo>
                    <a:pt x="119373" y="1655"/>
                  </a:lnTo>
                  <a:lnTo>
                    <a:pt x="111377" y="0"/>
                  </a:lnTo>
                  <a:lnTo>
                    <a:pt x="103590" y="2087"/>
                  </a:lnTo>
                  <a:lnTo>
                    <a:pt x="84789" y="9212"/>
                  </a:lnTo>
                  <a:lnTo>
                    <a:pt x="40510" y="21101"/>
                  </a:lnTo>
                  <a:lnTo>
                    <a:pt x="18709" y="30485"/>
                  </a:lnTo>
                  <a:lnTo>
                    <a:pt x="5546" y="39968"/>
                  </a:lnTo>
                  <a:lnTo>
                    <a:pt x="1168" y="46309"/>
                  </a:lnTo>
                  <a:lnTo>
                    <a:pt x="0" y="49481"/>
                  </a:lnTo>
                  <a:lnTo>
                    <a:pt x="1338" y="52654"/>
                  </a:lnTo>
                  <a:lnTo>
                    <a:pt x="46629" y="88830"/>
                  </a:lnTo>
                  <a:lnTo>
                    <a:pt x="78800" y="119240"/>
                  </a:lnTo>
                  <a:lnTo>
                    <a:pt x="85936" y="130225"/>
                  </a:lnTo>
                  <a:lnTo>
                    <a:pt x="86146" y="135058"/>
                  </a:lnTo>
                  <a:lnTo>
                    <a:pt x="84169" y="139339"/>
                  </a:lnTo>
                  <a:lnTo>
                    <a:pt x="60731" y="158870"/>
                  </a:lnTo>
                  <a:lnTo>
                    <a:pt x="16715" y="1701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5" name="SMARTInkShape-7025"/>
            <p:cNvSpPr/>
            <p:nvPr/>
          </p:nvSpPr>
          <p:spPr>
            <a:xfrm>
              <a:off x="6298540" y="5023260"/>
              <a:ext cx="149886" cy="158341"/>
            </a:xfrm>
            <a:custGeom>
              <a:avLst/>
              <a:gdLst/>
              <a:ahLst/>
              <a:cxnLst/>
              <a:rect l="0" t="0" r="0" b="0"/>
              <a:pathLst>
                <a:path w="149886" h="158341">
                  <a:moveTo>
                    <a:pt x="45110" y="110715"/>
                  </a:moveTo>
                  <a:lnTo>
                    <a:pt x="53311" y="110715"/>
                  </a:lnTo>
                  <a:lnTo>
                    <a:pt x="61978" y="104169"/>
                  </a:lnTo>
                  <a:lnTo>
                    <a:pt x="67777" y="102514"/>
                  </a:lnTo>
                  <a:lnTo>
                    <a:pt x="73881" y="96134"/>
                  </a:lnTo>
                  <a:lnTo>
                    <a:pt x="86425" y="69735"/>
                  </a:lnTo>
                  <a:lnTo>
                    <a:pt x="91904" y="34972"/>
                  </a:lnTo>
                  <a:lnTo>
                    <a:pt x="91307" y="22018"/>
                  </a:lnTo>
                  <a:lnTo>
                    <a:pt x="87514" y="9206"/>
                  </a:lnTo>
                  <a:lnTo>
                    <a:pt x="83963" y="4942"/>
                  </a:lnTo>
                  <a:lnTo>
                    <a:pt x="74372" y="205"/>
                  </a:lnTo>
                  <a:lnTo>
                    <a:pt x="69910" y="0"/>
                  </a:lnTo>
                  <a:lnTo>
                    <a:pt x="62129" y="2594"/>
                  </a:lnTo>
                  <a:lnTo>
                    <a:pt x="34361" y="21546"/>
                  </a:lnTo>
                  <a:lnTo>
                    <a:pt x="5974" y="58834"/>
                  </a:lnTo>
                  <a:lnTo>
                    <a:pt x="0" y="88757"/>
                  </a:lnTo>
                  <a:lnTo>
                    <a:pt x="2337" y="98194"/>
                  </a:lnTo>
                  <a:lnTo>
                    <a:pt x="27365" y="135303"/>
                  </a:lnTo>
                  <a:lnTo>
                    <a:pt x="46043" y="145631"/>
                  </a:lnTo>
                  <a:lnTo>
                    <a:pt x="149885" y="15834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6" name="SMARTInkShape-7026"/>
            <p:cNvSpPr/>
            <p:nvPr/>
          </p:nvSpPr>
          <p:spPr>
            <a:xfrm>
              <a:off x="6048375" y="4972050"/>
              <a:ext cx="161926" cy="276226"/>
            </a:xfrm>
            <a:custGeom>
              <a:avLst/>
              <a:gdLst/>
              <a:ahLst/>
              <a:cxnLst/>
              <a:rect l="0" t="0" r="0" b="0"/>
              <a:pathLst>
                <a:path w="161926" h="276226">
                  <a:moveTo>
                    <a:pt x="0" y="0"/>
                  </a:moveTo>
                  <a:lnTo>
                    <a:pt x="9721" y="1058"/>
                  </a:lnTo>
                  <a:lnTo>
                    <a:pt x="40020" y="13183"/>
                  </a:lnTo>
                  <a:lnTo>
                    <a:pt x="71523" y="35647"/>
                  </a:lnTo>
                  <a:lnTo>
                    <a:pt x="103616" y="82222"/>
                  </a:lnTo>
                  <a:lnTo>
                    <a:pt x="119483" y="119494"/>
                  </a:lnTo>
                  <a:lnTo>
                    <a:pt x="137627" y="161070"/>
                  </a:lnTo>
                  <a:lnTo>
                    <a:pt x="148730" y="208379"/>
                  </a:lnTo>
                  <a:lnTo>
                    <a:pt x="161925" y="2762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7" name="SMARTInkShape-7027"/>
            <p:cNvSpPr/>
            <p:nvPr/>
          </p:nvSpPr>
          <p:spPr>
            <a:xfrm>
              <a:off x="5953125" y="4581917"/>
              <a:ext cx="57151" cy="596634"/>
            </a:xfrm>
            <a:custGeom>
              <a:avLst/>
              <a:gdLst/>
              <a:ahLst/>
              <a:cxnLst/>
              <a:rect l="0" t="0" r="0" b="0"/>
              <a:pathLst>
                <a:path w="57151" h="596634">
                  <a:moveTo>
                    <a:pt x="0" y="9133"/>
                  </a:moveTo>
                  <a:lnTo>
                    <a:pt x="0" y="0"/>
                  </a:lnTo>
                  <a:lnTo>
                    <a:pt x="5057" y="33126"/>
                  </a:lnTo>
                  <a:lnTo>
                    <a:pt x="16247" y="77020"/>
                  </a:lnTo>
                  <a:lnTo>
                    <a:pt x="24452" y="118265"/>
                  </a:lnTo>
                  <a:lnTo>
                    <a:pt x="28411" y="158826"/>
                  </a:lnTo>
                  <a:lnTo>
                    <a:pt x="34759" y="204946"/>
                  </a:lnTo>
                  <a:lnTo>
                    <a:pt x="36615" y="240094"/>
                  </a:lnTo>
                  <a:lnTo>
                    <a:pt x="37440" y="274060"/>
                  </a:lnTo>
                  <a:lnTo>
                    <a:pt x="37807" y="306795"/>
                  </a:lnTo>
                  <a:lnTo>
                    <a:pt x="37971" y="338983"/>
                  </a:lnTo>
                  <a:lnTo>
                    <a:pt x="40864" y="370926"/>
                  </a:lnTo>
                  <a:lnTo>
                    <a:pt x="44620" y="402764"/>
                  </a:lnTo>
                  <a:lnTo>
                    <a:pt x="46289" y="434552"/>
                  </a:lnTo>
                  <a:lnTo>
                    <a:pt x="47032" y="466320"/>
                  </a:lnTo>
                  <a:lnTo>
                    <a:pt x="47361" y="499136"/>
                  </a:lnTo>
                  <a:lnTo>
                    <a:pt x="47508" y="534887"/>
                  </a:lnTo>
                  <a:lnTo>
                    <a:pt x="54148" y="578104"/>
                  </a:lnTo>
                  <a:lnTo>
                    <a:pt x="56755" y="596633"/>
                  </a:lnTo>
                  <a:lnTo>
                    <a:pt x="56886" y="596591"/>
                  </a:lnTo>
                  <a:lnTo>
                    <a:pt x="57150" y="5615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8" name="SMARTInkShape-7028"/>
            <p:cNvSpPr/>
            <p:nvPr/>
          </p:nvSpPr>
          <p:spPr>
            <a:xfrm>
              <a:off x="5524500" y="4534292"/>
              <a:ext cx="285751" cy="980684"/>
            </a:xfrm>
            <a:custGeom>
              <a:avLst/>
              <a:gdLst/>
              <a:ahLst/>
              <a:cxnLst/>
              <a:rect l="0" t="0" r="0" b="0"/>
              <a:pathLst>
                <a:path w="285751" h="980684">
                  <a:moveTo>
                    <a:pt x="285750" y="9133"/>
                  </a:moveTo>
                  <a:lnTo>
                    <a:pt x="285750" y="0"/>
                  </a:lnTo>
                  <a:lnTo>
                    <a:pt x="278146" y="18069"/>
                  </a:lnTo>
                  <a:lnTo>
                    <a:pt x="269503" y="53879"/>
                  </a:lnTo>
                  <a:lnTo>
                    <a:pt x="260240" y="91771"/>
                  </a:lnTo>
                  <a:lnTo>
                    <a:pt x="249734" y="130867"/>
                  </a:lnTo>
                  <a:lnTo>
                    <a:pt x="234745" y="175495"/>
                  </a:lnTo>
                  <a:lnTo>
                    <a:pt x="223130" y="222232"/>
                  </a:lnTo>
                  <a:lnTo>
                    <a:pt x="216291" y="253774"/>
                  </a:lnTo>
                  <a:lnTo>
                    <a:pt x="209724" y="288254"/>
                  </a:lnTo>
                  <a:lnTo>
                    <a:pt x="202219" y="324745"/>
                  </a:lnTo>
                  <a:lnTo>
                    <a:pt x="191828" y="362130"/>
                  </a:lnTo>
                  <a:lnTo>
                    <a:pt x="182976" y="399912"/>
                  </a:lnTo>
                  <a:lnTo>
                    <a:pt x="173398" y="438929"/>
                  </a:lnTo>
                  <a:lnTo>
                    <a:pt x="158557" y="480965"/>
                  </a:lnTo>
                  <a:lnTo>
                    <a:pt x="147022" y="521519"/>
                  </a:lnTo>
                  <a:lnTo>
                    <a:pt x="137309" y="560710"/>
                  </a:lnTo>
                  <a:lnTo>
                    <a:pt x="125938" y="599295"/>
                  </a:lnTo>
                  <a:lnTo>
                    <a:pt x="113829" y="637610"/>
                  </a:lnTo>
                  <a:lnTo>
                    <a:pt x="101390" y="676865"/>
                  </a:lnTo>
                  <a:lnTo>
                    <a:pt x="88807" y="719005"/>
                  </a:lnTo>
                  <a:lnTo>
                    <a:pt x="76159" y="759607"/>
                  </a:lnTo>
                  <a:lnTo>
                    <a:pt x="63481" y="798819"/>
                  </a:lnTo>
                  <a:lnTo>
                    <a:pt x="50791" y="837413"/>
                  </a:lnTo>
                  <a:lnTo>
                    <a:pt x="38097" y="872911"/>
                  </a:lnTo>
                  <a:lnTo>
                    <a:pt x="0" y="9806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9" name="SMARTInkShape-7029"/>
            <p:cNvSpPr/>
            <p:nvPr/>
          </p:nvSpPr>
          <p:spPr>
            <a:xfrm>
              <a:off x="5362575" y="4858142"/>
              <a:ext cx="137346" cy="228209"/>
            </a:xfrm>
            <a:custGeom>
              <a:avLst/>
              <a:gdLst/>
              <a:ahLst/>
              <a:cxnLst/>
              <a:rect l="0" t="0" r="0" b="0"/>
              <a:pathLst>
                <a:path w="137346" h="228209">
                  <a:moveTo>
                    <a:pt x="123825" y="9133"/>
                  </a:moveTo>
                  <a:lnTo>
                    <a:pt x="123825" y="4077"/>
                  </a:lnTo>
                  <a:lnTo>
                    <a:pt x="122767" y="2587"/>
                  </a:lnTo>
                  <a:lnTo>
                    <a:pt x="121003" y="1594"/>
                  </a:lnTo>
                  <a:lnTo>
                    <a:pt x="110568" y="0"/>
                  </a:lnTo>
                  <a:lnTo>
                    <a:pt x="75502" y="8348"/>
                  </a:lnTo>
                  <a:lnTo>
                    <a:pt x="30535" y="30210"/>
                  </a:lnTo>
                  <a:lnTo>
                    <a:pt x="8227" y="50377"/>
                  </a:lnTo>
                  <a:lnTo>
                    <a:pt x="3656" y="58508"/>
                  </a:lnTo>
                  <a:lnTo>
                    <a:pt x="4554" y="62158"/>
                  </a:lnTo>
                  <a:lnTo>
                    <a:pt x="11196" y="69036"/>
                  </a:lnTo>
                  <a:lnTo>
                    <a:pt x="51921" y="95639"/>
                  </a:lnTo>
                  <a:lnTo>
                    <a:pt x="94217" y="115356"/>
                  </a:lnTo>
                  <a:lnTo>
                    <a:pt x="117938" y="129442"/>
                  </a:lnTo>
                  <a:lnTo>
                    <a:pt x="129371" y="140265"/>
                  </a:lnTo>
                  <a:lnTo>
                    <a:pt x="136168" y="150670"/>
                  </a:lnTo>
                  <a:lnTo>
                    <a:pt x="137345" y="156407"/>
                  </a:lnTo>
                  <a:lnTo>
                    <a:pt x="135830" y="168427"/>
                  </a:lnTo>
                  <a:lnTo>
                    <a:pt x="129029" y="182038"/>
                  </a:lnTo>
                  <a:lnTo>
                    <a:pt x="105141" y="197830"/>
                  </a:lnTo>
                  <a:lnTo>
                    <a:pt x="66195" y="210858"/>
                  </a:lnTo>
                  <a:lnTo>
                    <a:pt x="0" y="22820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0" name="SMARTInkShape-7030"/>
            <p:cNvSpPr/>
            <p:nvPr/>
          </p:nvSpPr>
          <p:spPr>
            <a:xfrm>
              <a:off x="5219700" y="4724400"/>
              <a:ext cx="9526" cy="1"/>
            </a:xfrm>
            <a:custGeom>
              <a:avLst/>
              <a:gdLst/>
              <a:ahLst/>
              <a:cxnLst/>
              <a:rect l="0" t="0" r="0" b="0"/>
              <a:pathLst>
                <a:path w="9526" h="1">
                  <a:moveTo>
                    <a:pt x="0" y="0"/>
                  </a:moveTo>
                  <a:lnTo>
                    <a:pt x="95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34" name="SMARTInkShape-Group863"/>
          <p:cNvGrpSpPr/>
          <p:nvPr/>
        </p:nvGrpSpPr>
        <p:grpSpPr>
          <a:xfrm>
            <a:off x="904875" y="4533900"/>
            <a:ext cx="418924" cy="657226"/>
            <a:chOff x="904875" y="4533900"/>
            <a:chExt cx="418924" cy="657226"/>
          </a:xfrm>
        </p:grpSpPr>
        <p:sp>
          <p:nvSpPr>
            <p:cNvPr id="1432" name="SMARTInkShape-7031"/>
            <p:cNvSpPr/>
            <p:nvPr/>
          </p:nvSpPr>
          <p:spPr>
            <a:xfrm>
              <a:off x="904875" y="4662310"/>
              <a:ext cx="266701" cy="290691"/>
            </a:xfrm>
            <a:custGeom>
              <a:avLst/>
              <a:gdLst/>
              <a:ahLst/>
              <a:cxnLst/>
              <a:rect l="0" t="0" r="0" b="0"/>
              <a:pathLst>
                <a:path w="266701" h="290691">
                  <a:moveTo>
                    <a:pt x="0" y="14465"/>
                  </a:moveTo>
                  <a:lnTo>
                    <a:pt x="0" y="6264"/>
                  </a:lnTo>
                  <a:lnTo>
                    <a:pt x="31571" y="0"/>
                  </a:lnTo>
                  <a:lnTo>
                    <a:pt x="51779" y="3097"/>
                  </a:lnTo>
                  <a:lnTo>
                    <a:pt x="97522" y="21630"/>
                  </a:lnTo>
                  <a:lnTo>
                    <a:pt x="138118" y="49916"/>
                  </a:lnTo>
                  <a:lnTo>
                    <a:pt x="153225" y="68596"/>
                  </a:lnTo>
                  <a:lnTo>
                    <a:pt x="159347" y="97649"/>
                  </a:lnTo>
                  <a:lnTo>
                    <a:pt x="151048" y="133069"/>
                  </a:lnTo>
                  <a:lnTo>
                    <a:pt x="140863" y="149375"/>
                  </a:lnTo>
                  <a:lnTo>
                    <a:pt x="94237" y="196413"/>
                  </a:lnTo>
                  <a:lnTo>
                    <a:pt x="51195" y="236670"/>
                  </a:lnTo>
                  <a:lnTo>
                    <a:pt x="46830" y="238802"/>
                  </a:lnTo>
                  <a:lnTo>
                    <a:pt x="44978" y="241281"/>
                  </a:lnTo>
                  <a:lnTo>
                    <a:pt x="44802" y="243993"/>
                  </a:lnTo>
                  <a:lnTo>
                    <a:pt x="45743" y="246859"/>
                  </a:lnTo>
                  <a:lnTo>
                    <a:pt x="52433" y="252865"/>
                  </a:lnTo>
                  <a:lnTo>
                    <a:pt x="57180" y="255949"/>
                  </a:lnTo>
                  <a:lnTo>
                    <a:pt x="100705" y="261955"/>
                  </a:lnTo>
                  <a:lnTo>
                    <a:pt x="135319" y="269358"/>
                  </a:lnTo>
                  <a:lnTo>
                    <a:pt x="182264" y="278255"/>
                  </a:lnTo>
                  <a:lnTo>
                    <a:pt x="221809" y="286535"/>
                  </a:lnTo>
                  <a:lnTo>
                    <a:pt x="266700" y="29069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3" name="SMARTInkShape-7032"/>
            <p:cNvSpPr/>
            <p:nvPr/>
          </p:nvSpPr>
          <p:spPr>
            <a:xfrm>
              <a:off x="1152525" y="4533900"/>
              <a:ext cx="171274" cy="657226"/>
            </a:xfrm>
            <a:custGeom>
              <a:avLst/>
              <a:gdLst/>
              <a:ahLst/>
              <a:cxnLst/>
              <a:rect l="0" t="0" r="0" b="0"/>
              <a:pathLst>
                <a:path w="171274" h="657226">
                  <a:moveTo>
                    <a:pt x="0" y="0"/>
                  </a:moveTo>
                  <a:lnTo>
                    <a:pt x="5056" y="0"/>
                  </a:lnTo>
                  <a:lnTo>
                    <a:pt x="48905" y="34716"/>
                  </a:lnTo>
                  <a:lnTo>
                    <a:pt x="85057" y="77008"/>
                  </a:lnTo>
                  <a:lnTo>
                    <a:pt x="110993" y="119516"/>
                  </a:lnTo>
                  <a:lnTo>
                    <a:pt x="125079" y="156180"/>
                  </a:lnTo>
                  <a:lnTo>
                    <a:pt x="141013" y="193854"/>
                  </a:lnTo>
                  <a:lnTo>
                    <a:pt x="154082" y="231828"/>
                  </a:lnTo>
                  <a:lnTo>
                    <a:pt x="164658" y="269891"/>
                  </a:lnTo>
                  <a:lnTo>
                    <a:pt x="169438" y="313036"/>
                  </a:lnTo>
                  <a:lnTo>
                    <a:pt x="170854" y="354277"/>
                  </a:lnTo>
                  <a:lnTo>
                    <a:pt x="171273" y="393309"/>
                  </a:lnTo>
                  <a:lnTo>
                    <a:pt x="166341" y="431684"/>
                  </a:lnTo>
                  <a:lnTo>
                    <a:pt x="158177" y="469866"/>
                  </a:lnTo>
                  <a:lnTo>
                    <a:pt x="143999" y="507990"/>
                  </a:lnTo>
                  <a:lnTo>
                    <a:pt x="126392" y="546097"/>
                  </a:lnTo>
                  <a:lnTo>
                    <a:pt x="107770" y="584198"/>
                  </a:lnTo>
                  <a:lnTo>
                    <a:pt x="76200" y="6572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52" name="SMARTInkShape-Group864"/>
          <p:cNvGrpSpPr/>
          <p:nvPr/>
        </p:nvGrpSpPr>
        <p:grpSpPr>
          <a:xfrm>
            <a:off x="4533900" y="3371850"/>
            <a:ext cx="3095626" cy="762001"/>
            <a:chOff x="4533900" y="3371850"/>
            <a:chExt cx="3095626" cy="762001"/>
          </a:xfrm>
        </p:grpSpPr>
        <p:sp>
          <p:nvSpPr>
            <p:cNvPr id="1435" name="SMARTInkShape-7033"/>
            <p:cNvSpPr/>
            <p:nvPr/>
          </p:nvSpPr>
          <p:spPr>
            <a:xfrm>
              <a:off x="4648393" y="3371850"/>
              <a:ext cx="47433" cy="447676"/>
            </a:xfrm>
            <a:custGeom>
              <a:avLst/>
              <a:gdLst/>
              <a:ahLst/>
              <a:cxnLst/>
              <a:rect l="0" t="0" r="0" b="0"/>
              <a:pathLst>
                <a:path w="47433" h="447676">
                  <a:moveTo>
                    <a:pt x="18857" y="0"/>
                  </a:moveTo>
                  <a:lnTo>
                    <a:pt x="19915" y="9721"/>
                  </a:lnTo>
                  <a:lnTo>
                    <a:pt x="23913" y="23370"/>
                  </a:lnTo>
                  <a:lnTo>
                    <a:pt x="21170" y="31455"/>
                  </a:lnTo>
                  <a:lnTo>
                    <a:pt x="2374" y="58003"/>
                  </a:lnTo>
                  <a:lnTo>
                    <a:pt x="0" y="98241"/>
                  </a:lnTo>
                  <a:lnTo>
                    <a:pt x="2687" y="137058"/>
                  </a:lnTo>
                  <a:lnTo>
                    <a:pt x="10185" y="182074"/>
                  </a:lnTo>
                  <a:lnTo>
                    <a:pt x="15003" y="214271"/>
                  </a:lnTo>
                  <a:lnTo>
                    <a:pt x="17144" y="249748"/>
                  </a:lnTo>
                  <a:lnTo>
                    <a:pt x="23406" y="295309"/>
                  </a:lnTo>
                  <a:lnTo>
                    <a:pt x="26908" y="335619"/>
                  </a:lnTo>
                  <a:lnTo>
                    <a:pt x="33001" y="374374"/>
                  </a:lnTo>
                  <a:lnTo>
                    <a:pt x="47432" y="4476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6" name="SMARTInkShape-7034"/>
            <p:cNvSpPr/>
            <p:nvPr/>
          </p:nvSpPr>
          <p:spPr>
            <a:xfrm>
              <a:off x="4533900" y="3590925"/>
              <a:ext cx="339545" cy="144265"/>
            </a:xfrm>
            <a:custGeom>
              <a:avLst/>
              <a:gdLst/>
              <a:ahLst/>
              <a:cxnLst/>
              <a:rect l="0" t="0" r="0" b="0"/>
              <a:pathLst>
                <a:path w="339545" h="144265">
                  <a:moveTo>
                    <a:pt x="0" y="66675"/>
                  </a:moveTo>
                  <a:lnTo>
                    <a:pt x="9721" y="67733"/>
                  </a:lnTo>
                  <a:lnTo>
                    <a:pt x="23371" y="71731"/>
                  </a:lnTo>
                  <a:lnTo>
                    <a:pt x="59018" y="69819"/>
                  </a:lnTo>
                  <a:lnTo>
                    <a:pt x="103263" y="66238"/>
                  </a:lnTo>
                  <a:lnTo>
                    <a:pt x="142577" y="56436"/>
                  </a:lnTo>
                  <a:lnTo>
                    <a:pt x="177006" y="47414"/>
                  </a:lnTo>
                  <a:lnTo>
                    <a:pt x="220878" y="34883"/>
                  </a:lnTo>
                  <a:lnTo>
                    <a:pt x="249868" y="29129"/>
                  </a:lnTo>
                  <a:lnTo>
                    <a:pt x="252304" y="31061"/>
                  </a:lnTo>
                  <a:lnTo>
                    <a:pt x="255010" y="38852"/>
                  </a:lnTo>
                  <a:lnTo>
                    <a:pt x="254674" y="42835"/>
                  </a:lnTo>
                  <a:lnTo>
                    <a:pt x="250202" y="56671"/>
                  </a:lnTo>
                  <a:lnTo>
                    <a:pt x="249465" y="85113"/>
                  </a:lnTo>
                  <a:lnTo>
                    <a:pt x="255478" y="112002"/>
                  </a:lnTo>
                  <a:lnTo>
                    <a:pt x="270070" y="140443"/>
                  </a:lnTo>
                  <a:lnTo>
                    <a:pt x="274238" y="143370"/>
                  </a:lnTo>
                  <a:lnTo>
                    <a:pt x="279134" y="144264"/>
                  </a:lnTo>
                  <a:lnTo>
                    <a:pt x="290218" y="142434"/>
                  </a:lnTo>
                  <a:lnTo>
                    <a:pt x="307300" y="135454"/>
                  </a:lnTo>
                  <a:lnTo>
                    <a:pt x="315789" y="129699"/>
                  </a:lnTo>
                  <a:lnTo>
                    <a:pt x="331574" y="105340"/>
                  </a:lnTo>
                  <a:lnTo>
                    <a:pt x="339544" y="71311"/>
                  </a:lnTo>
                  <a:lnTo>
                    <a:pt x="338587" y="55330"/>
                  </a:lnTo>
                  <a:lnTo>
                    <a:pt x="329274" y="34739"/>
                  </a:lnTo>
                  <a:lnTo>
                    <a:pt x="318853" y="19672"/>
                  </a:lnTo>
                  <a:lnTo>
                    <a:pt x="2952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7" name="SMARTInkShape-7035"/>
            <p:cNvSpPr/>
            <p:nvPr/>
          </p:nvSpPr>
          <p:spPr>
            <a:xfrm>
              <a:off x="5295900" y="3591317"/>
              <a:ext cx="38101" cy="18659"/>
            </a:xfrm>
            <a:custGeom>
              <a:avLst/>
              <a:gdLst/>
              <a:ahLst/>
              <a:cxnLst/>
              <a:rect l="0" t="0" r="0" b="0"/>
              <a:pathLst>
                <a:path w="38101" h="18659">
                  <a:moveTo>
                    <a:pt x="38100" y="9133"/>
                  </a:moveTo>
                  <a:lnTo>
                    <a:pt x="38100" y="4077"/>
                  </a:lnTo>
                  <a:lnTo>
                    <a:pt x="37042" y="2587"/>
                  </a:lnTo>
                  <a:lnTo>
                    <a:pt x="35278" y="1594"/>
                  </a:lnTo>
                  <a:lnTo>
                    <a:pt x="29899" y="0"/>
                  </a:lnTo>
                  <a:lnTo>
                    <a:pt x="0" y="186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8" name="SMARTInkShape-7036"/>
            <p:cNvSpPr/>
            <p:nvPr/>
          </p:nvSpPr>
          <p:spPr>
            <a:xfrm>
              <a:off x="5211499" y="3667125"/>
              <a:ext cx="157685" cy="152401"/>
            </a:xfrm>
            <a:custGeom>
              <a:avLst/>
              <a:gdLst/>
              <a:ahLst/>
              <a:cxnLst/>
              <a:rect l="0" t="0" r="0" b="0"/>
              <a:pathLst>
                <a:path w="157685" h="152401">
                  <a:moveTo>
                    <a:pt x="8201" y="0"/>
                  </a:moveTo>
                  <a:lnTo>
                    <a:pt x="0" y="0"/>
                  </a:lnTo>
                  <a:lnTo>
                    <a:pt x="13088" y="6546"/>
                  </a:lnTo>
                  <a:lnTo>
                    <a:pt x="26817" y="8642"/>
                  </a:lnTo>
                  <a:lnTo>
                    <a:pt x="67774" y="12173"/>
                  </a:lnTo>
                  <a:lnTo>
                    <a:pt x="115020" y="25749"/>
                  </a:lnTo>
                  <a:lnTo>
                    <a:pt x="140040" y="36087"/>
                  </a:lnTo>
                  <a:lnTo>
                    <a:pt x="150757" y="46377"/>
                  </a:lnTo>
                  <a:lnTo>
                    <a:pt x="156226" y="58007"/>
                  </a:lnTo>
                  <a:lnTo>
                    <a:pt x="157684" y="64071"/>
                  </a:lnTo>
                  <a:lnTo>
                    <a:pt x="155482" y="70231"/>
                  </a:lnTo>
                  <a:lnTo>
                    <a:pt x="120572" y="106707"/>
                  </a:lnTo>
                  <a:lnTo>
                    <a:pt x="75295" y="135580"/>
                  </a:lnTo>
                  <a:lnTo>
                    <a:pt x="64126" y="139633"/>
                  </a:lnTo>
                  <a:lnTo>
                    <a:pt x="27251" y="1524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9" name="SMARTInkShape-7037"/>
            <p:cNvSpPr/>
            <p:nvPr/>
          </p:nvSpPr>
          <p:spPr>
            <a:xfrm>
              <a:off x="5400455" y="3409950"/>
              <a:ext cx="152621" cy="403135"/>
            </a:xfrm>
            <a:custGeom>
              <a:avLst/>
              <a:gdLst/>
              <a:ahLst/>
              <a:cxnLst/>
              <a:rect l="0" t="0" r="0" b="0"/>
              <a:pathLst>
                <a:path w="152621" h="403135">
                  <a:moveTo>
                    <a:pt x="19270" y="0"/>
                  </a:moveTo>
                  <a:lnTo>
                    <a:pt x="4100" y="10113"/>
                  </a:lnTo>
                  <a:lnTo>
                    <a:pt x="691" y="18384"/>
                  </a:lnTo>
                  <a:lnTo>
                    <a:pt x="0" y="64035"/>
                  </a:lnTo>
                  <a:lnTo>
                    <a:pt x="2977" y="100112"/>
                  </a:lnTo>
                  <a:lnTo>
                    <a:pt x="7739" y="141494"/>
                  </a:lnTo>
                  <a:lnTo>
                    <a:pt x="11974" y="183388"/>
                  </a:lnTo>
                  <a:lnTo>
                    <a:pt x="17108" y="226492"/>
                  </a:lnTo>
                  <a:lnTo>
                    <a:pt x="21452" y="266076"/>
                  </a:lnTo>
                  <a:lnTo>
                    <a:pt x="29441" y="307437"/>
                  </a:lnTo>
                  <a:lnTo>
                    <a:pt x="35689" y="350384"/>
                  </a:lnTo>
                  <a:lnTo>
                    <a:pt x="40363" y="381454"/>
                  </a:lnTo>
                  <a:lnTo>
                    <a:pt x="42857" y="387652"/>
                  </a:lnTo>
                  <a:lnTo>
                    <a:pt x="43462" y="392843"/>
                  </a:lnTo>
                  <a:lnTo>
                    <a:pt x="41311" y="401433"/>
                  </a:lnTo>
                  <a:lnTo>
                    <a:pt x="40314" y="403089"/>
                  </a:lnTo>
                  <a:lnTo>
                    <a:pt x="39649" y="403134"/>
                  </a:lnTo>
                  <a:lnTo>
                    <a:pt x="39206" y="402106"/>
                  </a:lnTo>
                  <a:lnTo>
                    <a:pt x="47014" y="371048"/>
                  </a:lnTo>
                  <a:lnTo>
                    <a:pt x="50504" y="329097"/>
                  </a:lnTo>
                  <a:lnTo>
                    <a:pt x="61071" y="294430"/>
                  </a:lnTo>
                  <a:lnTo>
                    <a:pt x="72773" y="278672"/>
                  </a:lnTo>
                  <a:lnTo>
                    <a:pt x="87499" y="266729"/>
                  </a:lnTo>
                  <a:lnTo>
                    <a:pt x="106631" y="260006"/>
                  </a:lnTo>
                  <a:lnTo>
                    <a:pt x="115600" y="258433"/>
                  </a:lnTo>
                  <a:lnTo>
                    <a:pt x="119473" y="260130"/>
                  </a:lnTo>
                  <a:lnTo>
                    <a:pt x="126599" y="267661"/>
                  </a:lnTo>
                  <a:lnTo>
                    <a:pt x="130472" y="275241"/>
                  </a:lnTo>
                  <a:lnTo>
                    <a:pt x="143659" y="315911"/>
                  </a:lnTo>
                  <a:lnTo>
                    <a:pt x="152620" y="352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0" name="SMARTInkShape-7038"/>
            <p:cNvSpPr/>
            <p:nvPr/>
          </p:nvSpPr>
          <p:spPr>
            <a:xfrm>
              <a:off x="5610225" y="3626356"/>
              <a:ext cx="101463" cy="106428"/>
            </a:xfrm>
            <a:custGeom>
              <a:avLst/>
              <a:gdLst/>
              <a:ahLst/>
              <a:cxnLst/>
              <a:rect l="0" t="0" r="0" b="0"/>
              <a:pathLst>
                <a:path w="101463" h="106428">
                  <a:moveTo>
                    <a:pt x="9525" y="69344"/>
                  </a:moveTo>
                  <a:lnTo>
                    <a:pt x="9525" y="79457"/>
                  </a:lnTo>
                  <a:lnTo>
                    <a:pt x="15170" y="90066"/>
                  </a:lnTo>
                  <a:lnTo>
                    <a:pt x="25927" y="104011"/>
                  </a:lnTo>
                  <a:lnTo>
                    <a:pt x="42960" y="106427"/>
                  </a:lnTo>
                  <a:lnTo>
                    <a:pt x="56488" y="101348"/>
                  </a:lnTo>
                  <a:lnTo>
                    <a:pt x="77363" y="85896"/>
                  </a:lnTo>
                  <a:lnTo>
                    <a:pt x="93361" y="65782"/>
                  </a:lnTo>
                  <a:lnTo>
                    <a:pt x="99702" y="48711"/>
                  </a:lnTo>
                  <a:lnTo>
                    <a:pt x="101462" y="31599"/>
                  </a:lnTo>
                  <a:lnTo>
                    <a:pt x="98716" y="16938"/>
                  </a:lnTo>
                  <a:lnTo>
                    <a:pt x="91221" y="1840"/>
                  </a:lnTo>
                  <a:lnTo>
                    <a:pt x="86214" y="0"/>
                  </a:lnTo>
                  <a:lnTo>
                    <a:pt x="72184" y="777"/>
                  </a:lnTo>
                  <a:lnTo>
                    <a:pt x="0" y="2171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1" name="SMARTInkShape-7039"/>
            <p:cNvSpPr/>
            <p:nvPr/>
          </p:nvSpPr>
          <p:spPr>
            <a:xfrm>
              <a:off x="5810250" y="3609975"/>
              <a:ext cx="247651" cy="136400"/>
            </a:xfrm>
            <a:custGeom>
              <a:avLst/>
              <a:gdLst/>
              <a:ahLst/>
              <a:cxnLst/>
              <a:rect l="0" t="0" r="0" b="0"/>
              <a:pathLst>
                <a:path w="247651" h="136400">
                  <a:moveTo>
                    <a:pt x="0" y="0"/>
                  </a:moveTo>
                  <a:lnTo>
                    <a:pt x="0" y="5056"/>
                  </a:lnTo>
                  <a:lnTo>
                    <a:pt x="10759" y="43873"/>
                  </a:lnTo>
                  <a:lnTo>
                    <a:pt x="30073" y="81848"/>
                  </a:lnTo>
                  <a:lnTo>
                    <a:pt x="42424" y="100804"/>
                  </a:lnTo>
                  <a:lnTo>
                    <a:pt x="46372" y="109360"/>
                  </a:lnTo>
                  <a:lnTo>
                    <a:pt x="55521" y="121711"/>
                  </a:lnTo>
                  <a:lnTo>
                    <a:pt x="56065" y="121357"/>
                  </a:lnTo>
                  <a:lnTo>
                    <a:pt x="62064" y="105325"/>
                  </a:lnTo>
                  <a:lnTo>
                    <a:pt x="92785" y="61418"/>
                  </a:lnTo>
                  <a:lnTo>
                    <a:pt x="101223" y="46656"/>
                  </a:lnTo>
                  <a:lnTo>
                    <a:pt x="104523" y="43804"/>
                  </a:lnTo>
                  <a:lnTo>
                    <a:pt x="113836" y="40635"/>
                  </a:lnTo>
                  <a:lnTo>
                    <a:pt x="118224" y="41907"/>
                  </a:lnTo>
                  <a:lnTo>
                    <a:pt x="125922" y="48964"/>
                  </a:lnTo>
                  <a:lnTo>
                    <a:pt x="159896" y="95426"/>
                  </a:lnTo>
                  <a:lnTo>
                    <a:pt x="192232" y="134654"/>
                  </a:lnTo>
                  <a:lnTo>
                    <a:pt x="195888" y="136336"/>
                  </a:lnTo>
                  <a:lnTo>
                    <a:pt x="199384" y="136399"/>
                  </a:lnTo>
                  <a:lnTo>
                    <a:pt x="206091" y="133647"/>
                  </a:lnTo>
                  <a:lnTo>
                    <a:pt x="212598" y="128896"/>
                  </a:lnTo>
                  <a:lnTo>
                    <a:pt x="231764" y="102812"/>
                  </a:lnTo>
                  <a:lnTo>
                    <a:pt x="235298" y="90144"/>
                  </a:lnTo>
                  <a:lnTo>
                    <a:pt x="247650" y="285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2" name="SMARTInkShape-7040"/>
            <p:cNvSpPr/>
            <p:nvPr/>
          </p:nvSpPr>
          <p:spPr>
            <a:xfrm>
              <a:off x="6429375" y="3400425"/>
              <a:ext cx="85726" cy="733426"/>
            </a:xfrm>
            <a:custGeom>
              <a:avLst/>
              <a:gdLst/>
              <a:ahLst/>
              <a:cxnLst/>
              <a:rect l="0" t="0" r="0" b="0"/>
              <a:pathLst>
                <a:path w="85726" h="733426">
                  <a:moveTo>
                    <a:pt x="0" y="0"/>
                  </a:moveTo>
                  <a:lnTo>
                    <a:pt x="0" y="5056"/>
                  </a:lnTo>
                  <a:lnTo>
                    <a:pt x="21458" y="45761"/>
                  </a:lnTo>
                  <a:lnTo>
                    <a:pt x="25412" y="77136"/>
                  </a:lnTo>
                  <a:lnTo>
                    <a:pt x="28227" y="112599"/>
                  </a:lnTo>
                  <a:lnTo>
                    <a:pt x="33007" y="142472"/>
                  </a:lnTo>
                  <a:lnTo>
                    <a:pt x="35837" y="181149"/>
                  </a:lnTo>
                  <a:lnTo>
                    <a:pt x="37094" y="222327"/>
                  </a:lnTo>
                  <a:lnTo>
                    <a:pt x="37802" y="269310"/>
                  </a:lnTo>
                  <a:lnTo>
                    <a:pt x="38012" y="311100"/>
                  </a:lnTo>
                  <a:lnTo>
                    <a:pt x="38074" y="355468"/>
                  </a:lnTo>
                  <a:lnTo>
                    <a:pt x="38092" y="395895"/>
                  </a:lnTo>
                  <a:lnTo>
                    <a:pt x="39157" y="434685"/>
                  </a:lnTo>
                  <a:lnTo>
                    <a:pt x="44645" y="474047"/>
                  </a:lnTo>
                  <a:lnTo>
                    <a:pt x="47801" y="517696"/>
                  </a:lnTo>
                  <a:lnTo>
                    <a:pt x="53910" y="557910"/>
                  </a:lnTo>
                  <a:lnTo>
                    <a:pt x="57248" y="596636"/>
                  </a:lnTo>
                  <a:lnTo>
                    <a:pt x="64470" y="633864"/>
                  </a:lnTo>
                  <a:lnTo>
                    <a:pt x="74446" y="680176"/>
                  </a:lnTo>
                  <a:lnTo>
                    <a:pt x="85725" y="733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3" name="SMARTInkShape-7041"/>
            <p:cNvSpPr/>
            <p:nvPr/>
          </p:nvSpPr>
          <p:spPr>
            <a:xfrm>
              <a:off x="6477000" y="3544183"/>
              <a:ext cx="141637" cy="189618"/>
            </a:xfrm>
            <a:custGeom>
              <a:avLst/>
              <a:gdLst/>
              <a:ahLst/>
              <a:cxnLst/>
              <a:rect l="0" t="0" r="0" b="0"/>
              <a:pathLst>
                <a:path w="141637" h="189618">
                  <a:moveTo>
                    <a:pt x="0" y="8642"/>
                  </a:moveTo>
                  <a:lnTo>
                    <a:pt x="0" y="3586"/>
                  </a:lnTo>
                  <a:lnTo>
                    <a:pt x="1059" y="2096"/>
                  </a:lnTo>
                  <a:lnTo>
                    <a:pt x="2822" y="1103"/>
                  </a:lnTo>
                  <a:lnTo>
                    <a:pt x="9721" y="0"/>
                  </a:lnTo>
                  <a:lnTo>
                    <a:pt x="44911" y="253"/>
                  </a:lnTo>
                  <a:lnTo>
                    <a:pt x="81566" y="12385"/>
                  </a:lnTo>
                  <a:lnTo>
                    <a:pt x="121710" y="38128"/>
                  </a:lnTo>
                  <a:lnTo>
                    <a:pt x="133468" y="49264"/>
                  </a:lnTo>
                  <a:lnTo>
                    <a:pt x="138694" y="57741"/>
                  </a:lnTo>
                  <a:lnTo>
                    <a:pt x="141636" y="78576"/>
                  </a:lnTo>
                  <a:lnTo>
                    <a:pt x="136680" y="95815"/>
                  </a:lnTo>
                  <a:lnTo>
                    <a:pt x="127422" y="111944"/>
                  </a:lnTo>
                  <a:lnTo>
                    <a:pt x="84229" y="158827"/>
                  </a:lnTo>
                  <a:lnTo>
                    <a:pt x="38100" y="18961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4" name="SMARTInkShape-7042"/>
            <p:cNvSpPr/>
            <p:nvPr/>
          </p:nvSpPr>
          <p:spPr>
            <a:xfrm>
              <a:off x="6705600" y="3543300"/>
              <a:ext cx="57151" cy="160843"/>
            </a:xfrm>
            <a:custGeom>
              <a:avLst/>
              <a:gdLst/>
              <a:ahLst/>
              <a:cxnLst/>
              <a:rect l="0" t="0" r="0" b="0"/>
              <a:pathLst>
                <a:path w="57151" h="160843">
                  <a:moveTo>
                    <a:pt x="0" y="28575"/>
                  </a:moveTo>
                  <a:lnTo>
                    <a:pt x="5057" y="75543"/>
                  </a:lnTo>
                  <a:lnTo>
                    <a:pt x="15188" y="118600"/>
                  </a:lnTo>
                  <a:lnTo>
                    <a:pt x="28139" y="160842"/>
                  </a:lnTo>
                  <a:lnTo>
                    <a:pt x="23389" y="156547"/>
                  </a:lnTo>
                  <a:lnTo>
                    <a:pt x="20979" y="148599"/>
                  </a:lnTo>
                  <a:lnTo>
                    <a:pt x="19304" y="105999"/>
                  </a:lnTo>
                  <a:lnTo>
                    <a:pt x="21923" y="64095"/>
                  </a:lnTo>
                  <a:lnTo>
                    <a:pt x="27735" y="42245"/>
                  </a:lnTo>
                  <a:lnTo>
                    <a:pt x="46658" y="6130"/>
                  </a:ln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5" name="SMARTInkShape-7043"/>
            <p:cNvSpPr/>
            <p:nvPr/>
          </p:nvSpPr>
          <p:spPr>
            <a:xfrm>
              <a:off x="6881164" y="3524250"/>
              <a:ext cx="69620" cy="123523"/>
            </a:xfrm>
            <a:custGeom>
              <a:avLst/>
              <a:gdLst/>
              <a:ahLst/>
              <a:cxnLst/>
              <a:rect l="0" t="0" r="0" b="0"/>
              <a:pathLst>
                <a:path w="69620" h="123523">
                  <a:moveTo>
                    <a:pt x="14936" y="47625"/>
                  </a:moveTo>
                  <a:lnTo>
                    <a:pt x="9880" y="57738"/>
                  </a:lnTo>
                  <a:lnTo>
                    <a:pt x="4614" y="100742"/>
                  </a:lnTo>
                  <a:lnTo>
                    <a:pt x="0" y="116045"/>
                  </a:lnTo>
                  <a:lnTo>
                    <a:pt x="745" y="118638"/>
                  </a:lnTo>
                  <a:lnTo>
                    <a:pt x="2301" y="120367"/>
                  </a:lnTo>
                  <a:lnTo>
                    <a:pt x="6851" y="122288"/>
                  </a:lnTo>
                  <a:lnTo>
                    <a:pt x="18395" y="123522"/>
                  </a:lnTo>
                  <a:lnTo>
                    <a:pt x="37834" y="113622"/>
                  </a:lnTo>
                  <a:lnTo>
                    <a:pt x="49101" y="100240"/>
                  </a:lnTo>
                  <a:lnTo>
                    <a:pt x="67334" y="68587"/>
                  </a:lnTo>
                  <a:lnTo>
                    <a:pt x="69619" y="40195"/>
                  </a:lnTo>
                  <a:lnTo>
                    <a:pt x="64065" y="18495"/>
                  </a:lnTo>
                  <a:lnTo>
                    <a:pt x="58643" y="8926"/>
                  </a:lnTo>
                  <a:lnTo>
                    <a:pt x="54658" y="5950"/>
                  </a:lnTo>
                  <a:lnTo>
                    <a:pt x="2446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6" name="SMARTInkShape-7044"/>
            <p:cNvSpPr/>
            <p:nvPr/>
          </p:nvSpPr>
          <p:spPr>
            <a:xfrm>
              <a:off x="7086642" y="3419867"/>
              <a:ext cx="47584" cy="571109"/>
            </a:xfrm>
            <a:custGeom>
              <a:avLst/>
              <a:gdLst/>
              <a:ahLst/>
              <a:cxnLst/>
              <a:rect l="0" t="0" r="0" b="0"/>
              <a:pathLst>
                <a:path w="47584" h="571109">
                  <a:moveTo>
                    <a:pt x="28533" y="9133"/>
                  </a:moveTo>
                  <a:lnTo>
                    <a:pt x="12131" y="932"/>
                  </a:lnTo>
                  <a:lnTo>
                    <a:pt x="5211" y="0"/>
                  </a:lnTo>
                  <a:lnTo>
                    <a:pt x="4518" y="1986"/>
                  </a:lnTo>
                  <a:lnTo>
                    <a:pt x="6483" y="14894"/>
                  </a:lnTo>
                  <a:lnTo>
                    <a:pt x="1026" y="59568"/>
                  </a:lnTo>
                  <a:lnTo>
                    <a:pt x="433" y="93638"/>
                  </a:lnTo>
                  <a:lnTo>
                    <a:pt x="169" y="131357"/>
                  </a:lnTo>
                  <a:lnTo>
                    <a:pt x="52" y="165760"/>
                  </a:lnTo>
                  <a:lnTo>
                    <a:pt x="0" y="198690"/>
                  </a:lnTo>
                  <a:lnTo>
                    <a:pt x="2793" y="244157"/>
                  </a:lnTo>
                  <a:lnTo>
                    <a:pt x="7500" y="284439"/>
                  </a:lnTo>
                  <a:lnTo>
                    <a:pt x="11719" y="323186"/>
                  </a:lnTo>
                  <a:lnTo>
                    <a:pt x="16848" y="361477"/>
                  </a:lnTo>
                  <a:lnTo>
                    <a:pt x="21191" y="399634"/>
                  </a:lnTo>
                  <a:lnTo>
                    <a:pt x="27083" y="445397"/>
                  </a:lnTo>
                  <a:lnTo>
                    <a:pt x="34792" y="485010"/>
                  </a:lnTo>
                  <a:lnTo>
                    <a:pt x="40235" y="523409"/>
                  </a:lnTo>
                  <a:lnTo>
                    <a:pt x="47583" y="57110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7" name="SMARTInkShape-7045"/>
            <p:cNvSpPr/>
            <p:nvPr/>
          </p:nvSpPr>
          <p:spPr>
            <a:xfrm>
              <a:off x="7048500" y="3686175"/>
              <a:ext cx="57151" cy="19051"/>
            </a:xfrm>
            <a:custGeom>
              <a:avLst/>
              <a:gdLst/>
              <a:ahLst/>
              <a:cxnLst/>
              <a:rect l="0" t="0" r="0" b="0"/>
              <a:pathLst>
                <a:path w="57151" h="19051">
                  <a:moveTo>
                    <a:pt x="0" y="19050"/>
                  </a:moveTo>
                  <a:lnTo>
                    <a:pt x="5057" y="13994"/>
                  </a:lnTo>
                  <a:lnTo>
                    <a:pt x="13184" y="11511"/>
                  </a:ln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8" name="SMARTInkShape-7046"/>
            <p:cNvSpPr/>
            <p:nvPr/>
          </p:nvSpPr>
          <p:spPr>
            <a:xfrm>
              <a:off x="7248525" y="3571875"/>
              <a:ext cx="19051" cy="123826"/>
            </a:xfrm>
            <a:custGeom>
              <a:avLst/>
              <a:gdLst/>
              <a:ahLst/>
              <a:cxnLst/>
              <a:rect l="0" t="0" r="0" b="0"/>
              <a:pathLst>
                <a:path w="19051" h="123826">
                  <a:moveTo>
                    <a:pt x="0" y="0"/>
                  </a:moveTo>
                  <a:lnTo>
                    <a:pt x="0" y="40719"/>
                  </a:lnTo>
                  <a:lnTo>
                    <a:pt x="1059" y="65334"/>
                  </a:lnTo>
                  <a:lnTo>
                    <a:pt x="19050"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9" name="SMARTInkShape-7047"/>
            <p:cNvSpPr/>
            <p:nvPr/>
          </p:nvSpPr>
          <p:spPr>
            <a:xfrm>
              <a:off x="7381875" y="3419475"/>
              <a:ext cx="38101" cy="295276"/>
            </a:xfrm>
            <a:custGeom>
              <a:avLst/>
              <a:gdLst/>
              <a:ahLst/>
              <a:cxnLst/>
              <a:rect l="0" t="0" r="0" b="0"/>
              <a:pathLst>
                <a:path w="38101" h="295276">
                  <a:moveTo>
                    <a:pt x="0" y="0"/>
                  </a:moveTo>
                  <a:lnTo>
                    <a:pt x="10113" y="5056"/>
                  </a:lnTo>
                  <a:lnTo>
                    <a:pt x="13092" y="8663"/>
                  </a:lnTo>
                  <a:lnTo>
                    <a:pt x="16402" y="18314"/>
                  </a:lnTo>
                  <a:lnTo>
                    <a:pt x="21523" y="65846"/>
                  </a:lnTo>
                  <a:lnTo>
                    <a:pt x="26485" y="103471"/>
                  </a:lnTo>
                  <a:lnTo>
                    <a:pt x="27646" y="137004"/>
                  </a:lnTo>
                  <a:lnTo>
                    <a:pt x="28163" y="173074"/>
                  </a:lnTo>
                  <a:lnTo>
                    <a:pt x="28453" y="213912"/>
                  </a:lnTo>
                  <a:lnTo>
                    <a:pt x="35097" y="256155"/>
                  </a:lnTo>
                  <a:lnTo>
                    <a:pt x="38100" y="2952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0" name="SMARTInkShape-7048"/>
            <p:cNvSpPr/>
            <p:nvPr/>
          </p:nvSpPr>
          <p:spPr>
            <a:xfrm>
              <a:off x="7343775" y="3581400"/>
              <a:ext cx="95251" cy="9526"/>
            </a:xfrm>
            <a:custGeom>
              <a:avLst/>
              <a:gdLst/>
              <a:ahLst/>
              <a:cxnLst/>
              <a:rect l="0" t="0" r="0" b="0"/>
              <a:pathLst>
                <a:path w="95251" h="9526">
                  <a:moveTo>
                    <a:pt x="0" y="9525"/>
                  </a:moveTo>
                  <a:lnTo>
                    <a:pt x="5057" y="4469"/>
                  </a:lnTo>
                  <a:lnTo>
                    <a:pt x="23371" y="1324"/>
                  </a:lnTo>
                  <a:lnTo>
                    <a:pt x="952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1" name="SMARTInkShape-7049"/>
            <p:cNvSpPr/>
            <p:nvPr/>
          </p:nvSpPr>
          <p:spPr>
            <a:xfrm>
              <a:off x="7629525" y="3714750"/>
              <a:ext cx="1" cy="9526"/>
            </a:xfrm>
            <a:custGeom>
              <a:avLst/>
              <a:gdLst/>
              <a:ahLst/>
              <a:cxnLst/>
              <a:rect l="0" t="0" r="0" b="0"/>
              <a:pathLst>
                <a:path w="1" h="9526">
                  <a:moveTo>
                    <a:pt x="0" y="9525"/>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66" name="SMARTInkShape-Group865"/>
          <p:cNvGrpSpPr/>
          <p:nvPr/>
        </p:nvGrpSpPr>
        <p:grpSpPr>
          <a:xfrm>
            <a:off x="1009650" y="3362325"/>
            <a:ext cx="3009901" cy="762001"/>
            <a:chOff x="1009650" y="3362325"/>
            <a:chExt cx="3009901" cy="762001"/>
          </a:xfrm>
        </p:grpSpPr>
        <p:sp>
          <p:nvSpPr>
            <p:cNvPr id="1453" name="SMARTInkShape-7050"/>
            <p:cNvSpPr/>
            <p:nvPr/>
          </p:nvSpPr>
          <p:spPr>
            <a:xfrm>
              <a:off x="3181350" y="3571875"/>
              <a:ext cx="123826" cy="142250"/>
            </a:xfrm>
            <a:custGeom>
              <a:avLst/>
              <a:gdLst/>
              <a:ahLst/>
              <a:cxnLst/>
              <a:rect l="0" t="0" r="0" b="0"/>
              <a:pathLst>
                <a:path w="123826" h="142250">
                  <a:moveTo>
                    <a:pt x="0" y="28575"/>
                  </a:moveTo>
                  <a:lnTo>
                    <a:pt x="1058" y="43784"/>
                  </a:lnTo>
                  <a:lnTo>
                    <a:pt x="13257" y="83468"/>
                  </a:lnTo>
                  <a:lnTo>
                    <a:pt x="27353" y="128417"/>
                  </a:lnTo>
                  <a:lnTo>
                    <a:pt x="28527" y="142249"/>
                  </a:lnTo>
                  <a:lnTo>
                    <a:pt x="29630" y="101683"/>
                  </a:lnTo>
                  <a:lnTo>
                    <a:pt x="38936" y="61556"/>
                  </a:lnTo>
                  <a:lnTo>
                    <a:pt x="45880" y="46408"/>
                  </a:lnTo>
                  <a:lnTo>
                    <a:pt x="61689" y="27039"/>
                  </a:lnTo>
                  <a:lnTo>
                    <a:pt x="92254" y="6984"/>
                  </a:lnTo>
                  <a:lnTo>
                    <a:pt x="1238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4" name="SMARTInkShape-7051"/>
            <p:cNvSpPr/>
            <p:nvPr/>
          </p:nvSpPr>
          <p:spPr>
            <a:xfrm>
              <a:off x="1914525" y="3571875"/>
              <a:ext cx="85726" cy="203754"/>
            </a:xfrm>
            <a:custGeom>
              <a:avLst/>
              <a:gdLst/>
              <a:ahLst/>
              <a:cxnLst/>
              <a:rect l="0" t="0" r="0" b="0"/>
              <a:pathLst>
                <a:path w="85726" h="203754">
                  <a:moveTo>
                    <a:pt x="0" y="47625"/>
                  </a:moveTo>
                  <a:lnTo>
                    <a:pt x="2822" y="75389"/>
                  </a:lnTo>
                  <a:lnTo>
                    <a:pt x="13258" y="119196"/>
                  </a:lnTo>
                  <a:lnTo>
                    <a:pt x="25510" y="159952"/>
                  </a:lnTo>
                  <a:lnTo>
                    <a:pt x="36233" y="191115"/>
                  </a:lnTo>
                  <a:lnTo>
                    <a:pt x="35797" y="195144"/>
                  </a:lnTo>
                  <a:lnTo>
                    <a:pt x="32490" y="202442"/>
                  </a:lnTo>
                  <a:lnTo>
                    <a:pt x="31185" y="203753"/>
                  </a:lnTo>
                  <a:lnTo>
                    <a:pt x="30315" y="203568"/>
                  </a:lnTo>
                  <a:lnTo>
                    <a:pt x="29735" y="202387"/>
                  </a:lnTo>
                  <a:lnTo>
                    <a:pt x="28677" y="163605"/>
                  </a:lnTo>
                  <a:lnTo>
                    <a:pt x="28595" y="122040"/>
                  </a:lnTo>
                  <a:lnTo>
                    <a:pt x="30698" y="82256"/>
                  </a:lnTo>
                  <a:lnTo>
                    <a:pt x="46476" y="44941"/>
                  </a:lnTo>
                  <a:lnTo>
                    <a:pt x="857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5" name="SMARTInkShape-7052"/>
            <p:cNvSpPr/>
            <p:nvPr/>
          </p:nvSpPr>
          <p:spPr>
            <a:xfrm>
              <a:off x="1466850" y="3382699"/>
              <a:ext cx="329957" cy="474927"/>
            </a:xfrm>
            <a:custGeom>
              <a:avLst/>
              <a:gdLst/>
              <a:ahLst/>
              <a:cxnLst/>
              <a:rect l="0" t="0" r="0" b="0"/>
              <a:pathLst>
                <a:path w="329957" h="474927">
                  <a:moveTo>
                    <a:pt x="0" y="8201"/>
                  </a:moveTo>
                  <a:lnTo>
                    <a:pt x="5056" y="8201"/>
                  </a:lnTo>
                  <a:lnTo>
                    <a:pt x="6546" y="7143"/>
                  </a:lnTo>
                  <a:lnTo>
                    <a:pt x="7539" y="5379"/>
                  </a:lnTo>
                  <a:lnTo>
                    <a:pt x="8201" y="3145"/>
                  </a:lnTo>
                  <a:lnTo>
                    <a:pt x="10759" y="1655"/>
                  </a:lnTo>
                  <a:lnTo>
                    <a:pt x="19246" y="0"/>
                  </a:lnTo>
                  <a:lnTo>
                    <a:pt x="56150" y="4125"/>
                  </a:lnTo>
                  <a:lnTo>
                    <a:pt x="102696" y="15000"/>
                  </a:lnTo>
                  <a:lnTo>
                    <a:pt x="145286" y="27340"/>
                  </a:lnTo>
                  <a:lnTo>
                    <a:pt x="167230" y="34699"/>
                  </a:lnTo>
                  <a:lnTo>
                    <a:pt x="210458" y="62739"/>
                  </a:lnTo>
                  <a:lnTo>
                    <a:pt x="257294" y="96822"/>
                  </a:lnTo>
                  <a:lnTo>
                    <a:pt x="296153" y="140874"/>
                  </a:lnTo>
                  <a:lnTo>
                    <a:pt x="321836" y="181025"/>
                  </a:lnTo>
                  <a:lnTo>
                    <a:pt x="329956" y="223803"/>
                  </a:lnTo>
                  <a:lnTo>
                    <a:pt x="329033" y="255718"/>
                  </a:lnTo>
                  <a:lnTo>
                    <a:pt x="322564" y="297792"/>
                  </a:lnTo>
                  <a:lnTo>
                    <a:pt x="311122" y="330367"/>
                  </a:lnTo>
                  <a:lnTo>
                    <a:pt x="288292" y="364762"/>
                  </a:lnTo>
                  <a:lnTo>
                    <a:pt x="249553" y="405974"/>
                  </a:lnTo>
                  <a:lnTo>
                    <a:pt x="206895" y="446151"/>
                  </a:lnTo>
                  <a:lnTo>
                    <a:pt x="171450" y="4749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6" name="SMARTInkShape-7053"/>
            <p:cNvSpPr/>
            <p:nvPr/>
          </p:nvSpPr>
          <p:spPr>
            <a:xfrm>
              <a:off x="1571625" y="3438525"/>
              <a:ext cx="1" cy="352426"/>
            </a:xfrm>
            <a:custGeom>
              <a:avLst/>
              <a:gdLst/>
              <a:ahLst/>
              <a:cxnLst/>
              <a:rect l="0" t="0" r="0" b="0"/>
              <a:pathLst>
                <a:path w="1" h="352426">
                  <a:moveTo>
                    <a:pt x="0" y="0"/>
                  </a:moveTo>
                  <a:lnTo>
                    <a:pt x="0" y="36728"/>
                  </a:lnTo>
                  <a:lnTo>
                    <a:pt x="0" y="81438"/>
                  </a:lnTo>
                  <a:lnTo>
                    <a:pt x="0" y="114511"/>
                  </a:lnTo>
                  <a:lnTo>
                    <a:pt x="0" y="156931"/>
                  </a:lnTo>
                  <a:lnTo>
                    <a:pt x="0" y="195253"/>
                  </a:lnTo>
                  <a:lnTo>
                    <a:pt x="0" y="240005"/>
                  </a:lnTo>
                  <a:lnTo>
                    <a:pt x="0" y="286664"/>
                  </a:lnTo>
                  <a:lnTo>
                    <a:pt x="0" y="352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7" name="SMARTInkShape-7054"/>
            <p:cNvSpPr/>
            <p:nvPr/>
          </p:nvSpPr>
          <p:spPr>
            <a:xfrm>
              <a:off x="1028700" y="3362325"/>
              <a:ext cx="169531" cy="514351"/>
            </a:xfrm>
            <a:custGeom>
              <a:avLst/>
              <a:gdLst/>
              <a:ahLst/>
              <a:cxnLst/>
              <a:rect l="0" t="0" r="0" b="0"/>
              <a:pathLst>
                <a:path w="169531" h="514351">
                  <a:moveTo>
                    <a:pt x="0" y="0"/>
                  </a:moveTo>
                  <a:lnTo>
                    <a:pt x="21458" y="13257"/>
                  </a:lnTo>
                  <a:lnTo>
                    <a:pt x="62666" y="58314"/>
                  </a:lnTo>
                  <a:lnTo>
                    <a:pt x="101527" y="101145"/>
                  </a:lnTo>
                  <a:lnTo>
                    <a:pt x="125801" y="143651"/>
                  </a:lnTo>
                  <a:lnTo>
                    <a:pt x="148231" y="190602"/>
                  </a:lnTo>
                  <a:lnTo>
                    <a:pt x="164969" y="238138"/>
                  </a:lnTo>
                  <a:lnTo>
                    <a:pt x="169530" y="271761"/>
                  </a:lnTo>
                  <a:lnTo>
                    <a:pt x="165825" y="318646"/>
                  </a:lnTo>
                  <a:lnTo>
                    <a:pt x="158024" y="357586"/>
                  </a:lnTo>
                  <a:lnTo>
                    <a:pt x="144848" y="399188"/>
                  </a:lnTo>
                  <a:lnTo>
                    <a:pt x="120138" y="443624"/>
                  </a:lnTo>
                  <a:lnTo>
                    <a:pt x="57150" y="514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8" name="SMARTInkShape-7055"/>
            <p:cNvSpPr/>
            <p:nvPr/>
          </p:nvSpPr>
          <p:spPr>
            <a:xfrm>
              <a:off x="1009650" y="3467100"/>
              <a:ext cx="1" cy="171451"/>
            </a:xfrm>
            <a:custGeom>
              <a:avLst/>
              <a:gdLst/>
              <a:ahLst/>
              <a:cxnLst/>
              <a:rect l="0" t="0" r="0" b="0"/>
              <a:pathLst>
                <a:path w="1" h="171451">
                  <a:moveTo>
                    <a:pt x="0" y="0"/>
                  </a:moveTo>
                  <a:lnTo>
                    <a:pt x="0" y="46175"/>
                  </a:lnTo>
                  <a:lnTo>
                    <a:pt x="0" y="90495"/>
                  </a:lnTo>
                  <a:lnTo>
                    <a:pt x="0" y="134710"/>
                  </a:lnTo>
                  <a:lnTo>
                    <a:pt x="0"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9" name="SMARTInkShape-7056"/>
            <p:cNvSpPr/>
            <p:nvPr/>
          </p:nvSpPr>
          <p:spPr>
            <a:xfrm>
              <a:off x="2305050" y="3600450"/>
              <a:ext cx="238126" cy="151755"/>
            </a:xfrm>
            <a:custGeom>
              <a:avLst/>
              <a:gdLst/>
              <a:ahLst/>
              <a:cxnLst/>
              <a:rect l="0" t="0" r="0" b="0"/>
              <a:pathLst>
                <a:path w="238126" h="151755">
                  <a:moveTo>
                    <a:pt x="0" y="47625"/>
                  </a:moveTo>
                  <a:lnTo>
                    <a:pt x="0" y="52681"/>
                  </a:lnTo>
                  <a:lnTo>
                    <a:pt x="23831" y="94869"/>
                  </a:lnTo>
                  <a:lnTo>
                    <a:pt x="33007" y="121645"/>
                  </a:lnTo>
                  <a:lnTo>
                    <a:pt x="38659" y="128148"/>
                  </a:lnTo>
                  <a:lnTo>
                    <a:pt x="45854" y="132323"/>
                  </a:lnTo>
                  <a:lnTo>
                    <a:pt x="46444" y="131607"/>
                  </a:lnTo>
                  <a:lnTo>
                    <a:pt x="58353" y="91575"/>
                  </a:lnTo>
                  <a:lnTo>
                    <a:pt x="78488" y="65316"/>
                  </a:lnTo>
                  <a:lnTo>
                    <a:pt x="81959" y="63652"/>
                  </a:lnTo>
                  <a:lnTo>
                    <a:pt x="85331" y="63602"/>
                  </a:lnTo>
                  <a:lnTo>
                    <a:pt x="91900" y="66367"/>
                  </a:lnTo>
                  <a:lnTo>
                    <a:pt x="135012" y="106615"/>
                  </a:lnTo>
                  <a:lnTo>
                    <a:pt x="172746" y="141364"/>
                  </a:lnTo>
                  <a:lnTo>
                    <a:pt x="188062" y="149130"/>
                  </a:lnTo>
                  <a:lnTo>
                    <a:pt x="197662" y="151754"/>
                  </a:lnTo>
                  <a:lnTo>
                    <a:pt x="201797" y="149290"/>
                  </a:lnTo>
                  <a:lnTo>
                    <a:pt x="204381" y="147152"/>
                  </a:lnTo>
                  <a:lnTo>
                    <a:pt x="213075" y="128973"/>
                  </a:lnTo>
                  <a:lnTo>
                    <a:pt x="217890" y="99873"/>
                  </a:lnTo>
                  <a:lnTo>
                    <a:pt x="221663" y="58377"/>
                  </a:lnTo>
                  <a:lnTo>
                    <a:pt x="2381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0" name="SMARTInkShape-7057"/>
            <p:cNvSpPr/>
            <p:nvPr/>
          </p:nvSpPr>
          <p:spPr>
            <a:xfrm>
              <a:off x="2935616" y="3587827"/>
              <a:ext cx="255260" cy="532725"/>
            </a:xfrm>
            <a:custGeom>
              <a:avLst/>
              <a:gdLst/>
              <a:ahLst/>
              <a:cxnLst/>
              <a:rect l="0" t="0" r="0" b="0"/>
              <a:pathLst>
                <a:path w="255260" h="532725">
                  <a:moveTo>
                    <a:pt x="74284" y="69773"/>
                  </a:moveTo>
                  <a:lnTo>
                    <a:pt x="74284" y="64717"/>
                  </a:lnTo>
                  <a:lnTo>
                    <a:pt x="77106" y="59412"/>
                  </a:lnTo>
                  <a:lnTo>
                    <a:pt x="80830" y="53526"/>
                  </a:lnTo>
                  <a:lnTo>
                    <a:pt x="82926" y="43204"/>
                  </a:lnTo>
                  <a:lnTo>
                    <a:pt x="83693" y="20282"/>
                  </a:lnTo>
                  <a:lnTo>
                    <a:pt x="80935" y="13205"/>
                  </a:lnTo>
                  <a:lnTo>
                    <a:pt x="70541" y="38"/>
                  </a:lnTo>
                  <a:lnTo>
                    <a:pt x="67556" y="0"/>
                  </a:lnTo>
                  <a:lnTo>
                    <a:pt x="64507" y="2091"/>
                  </a:lnTo>
                  <a:lnTo>
                    <a:pt x="58297" y="7942"/>
                  </a:lnTo>
                  <a:lnTo>
                    <a:pt x="42865" y="17342"/>
                  </a:lnTo>
                  <a:lnTo>
                    <a:pt x="28639" y="33071"/>
                  </a:lnTo>
                  <a:lnTo>
                    <a:pt x="21189" y="47111"/>
                  </a:lnTo>
                  <a:lnTo>
                    <a:pt x="4550" y="92607"/>
                  </a:lnTo>
                  <a:lnTo>
                    <a:pt x="0" y="113463"/>
                  </a:lnTo>
                  <a:lnTo>
                    <a:pt x="1478" y="117950"/>
                  </a:lnTo>
                  <a:lnTo>
                    <a:pt x="4580" y="120940"/>
                  </a:lnTo>
                  <a:lnTo>
                    <a:pt x="16237" y="125150"/>
                  </a:lnTo>
                  <a:lnTo>
                    <a:pt x="19711" y="125741"/>
                  </a:lnTo>
                  <a:lnTo>
                    <a:pt x="44826" y="116460"/>
                  </a:lnTo>
                  <a:lnTo>
                    <a:pt x="74022" y="95248"/>
                  </a:lnTo>
                  <a:lnTo>
                    <a:pt x="102611" y="61752"/>
                  </a:lnTo>
                  <a:lnTo>
                    <a:pt x="118072" y="28991"/>
                  </a:lnTo>
                  <a:lnTo>
                    <a:pt x="121404" y="14988"/>
                  </a:lnTo>
                  <a:lnTo>
                    <a:pt x="121865" y="54515"/>
                  </a:lnTo>
                  <a:lnTo>
                    <a:pt x="121900" y="98274"/>
                  </a:lnTo>
                  <a:lnTo>
                    <a:pt x="121906" y="135250"/>
                  </a:lnTo>
                  <a:lnTo>
                    <a:pt x="122966" y="178191"/>
                  </a:lnTo>
                  <a:lnTo>
                    <a:pt x="128455" y="219254"/>
                  </a:lnTo>
                  <a:lnTo>
                    <a:pt x="131610" y="264465"/>
                  </a:lnTo>
                  <a:lnTo>
                    <a:pt x="137719" y="311374"/>
                  </a:lnTo>
                  <a:lnTo>
                    <a:pt x="141057" y="357729"/>
                  </a:lnTo>
                  <a:lnTo>
                    <a:pt x="147221" y="400862"/>
                  </a:lnTo>
                  <a:lnTo>
                    <a:pt x="149034" y="434940"/>
                  </a:lnTo>
                  <a:lnTo>
                    <a:pt x="150054" y="479713"/>
                  </a:lnTo>
                  <a:lnTo>
                    <a:pt x="149341" y="511013"/>
                  </a:lnTo>
                  <a:lnTo>
                    <a:pt x="145390" y="523760"/>
                  </a:lnTo>
                  <a:lnTo>
                    <a:pt x="142855" y="528006"/>
                  </a:lnTo>
                  <a:lnTo>
                    <a:pt x="137215" y="532724"/>
                  </a:lnTo>
                  <a:lnTo>
                    <a:pt x="134230" y="531865"/>
                  </a:lnTo>
                  <a:lnTo>
                    <a:pt x="128091" y="525267"/>
                  </a:lnTo>
                  <a:lnTo>
                    <a:pt x="109539" y="484572"/>
                  </a:lnTo>
                  <a:lnTo>
                    <a:pt x="100536" y="460503"/>
                  </a:lnTo>
                  <a:lnTo>
                    <a:pt x="96526" y="419319"/>
                  </a:lnTo>
                  <a:lnTo>
                    <a:pt x="101295" y="373063"/>
                  </a:lnTo>
                  <a:lnTo>
                    <a:pt x="107607" y="328531"/>
                  </a:lnTo>
                  <a:lnTo>
                    <a:pt x="119045" y="289161"/>
                  </a:lnTo>
                  <a:lnTo>
                    <a:pt x="134318" y="250810"/>
                  </a:lnTo>
                  <a:lnTo>
                    <a:pt x="163564" y="210736"/>
                  </a:lnTo>
                  <a:lnTo>
                    <a:pt x="201317" y="165996"/>
                  </a:lnTo>
                  <a:lnTo>
                    <a:pt x="255259" y="12692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1" name="SMARTInkShape-7058"/>
            <p:cNvSpPr/>
            <p:nvPr/>
          </p:nvSpPr>
          <p:spPr>
            <a:xfrm>
              <a:off x="2095748" y="3641181"/>
              <a:ext cx="142628" cy="102145"/>
            </a:xfrm>
            <a:custGeom>
              <a:avLst/>
              <a:gdLst/>
              <a:ahLst/>
              <a:cxnLst/>
              <a:rect l="0" t="0" r="0" b="0"/>
              <a:pathLst>
                <a:path w="142628" h="102145">
                  <a:moveTo>
                    <a:pt x="123577" y="102144"/>
                  </a:moveTo>
                  <a:lnTo>
                    <a:pt x="123577" y="97088"/>
                  </a:lnTo>
                  <a:lnTo>
                    <a:pt x="131778" y="71553"/>
                  </a:lnTo>
                  <a:lnTo>
                    <a:pt x="122597" y="46043"/>
                  </a:lnTo>
                  <a:lnTo>
                    <a:pt x="106471" y="21787"/>
                  </a:lnTo>
                  <a:lnTo>
                    <a:pt x="88287" y="6250"/>
                  </a:lnTo>
                  <a:lnTo>
                    <a:pt x="75790" y="1316"/>
                  </a:lnTo>
                  <a:lnTo>
                    <a:pt x="69494" y="0"/>
                  </a:lnTo>
                  <a:lnTo>
                    <a:pt x="56854" y="1361"/>
                  </a:lnTo>
                  <a:lnTo>
                    <a:pt x="50520" y="3205"/>
                  </a:lnTo>
                  <a:lnTo>
                    <a:pt x="26436" y="20970"/>
                  </a:lnTo>
                  <a:lnTo>
                    <a:pt x="14081" y="40314"/>
                  </a:lnTo>
                  <a:lnTo>
                    <a:pt x="2582" y="72057"/>
                  </a:lnTo>
                  <a:lnTo>
                    <a:pt x="0" y="98527"/>
                  </a:lnTo>
                  <a:lnTo>
                    <a:pt x="2034" y="99733"/>
                  </a:lnTo>
                  <a:lnTo>
                    <a:pt x="9939" y="101072"/>
                  </a:lnTo>
                  <a:lnTo>
                    <a:pt x="17685" y="98845"/>
                  </a:lnTo>
                  <a:lnTo>
                    <a:pt x="35588" y="84776"/>
                  </a:lnTo>
                  <a:lnTo>
                    <a:pt x="68902" y="44388"/>
                  </a:lnTo>
                  <a:lnTo>
                    <a:pt x="81889" y="19748"/>
                  </a:lnTo>
                  <a:lnTo>
                    <a:pt x="84768" y="9433"/>
                  </a:lnTo>
                  <a:lnTo>
                    <a:pt x="85005" y="9645"/>
                  </a:lnTo>
                  <a:lnTo>
                    <a:pt x="86395" y="16058"/>
                  </a:lnTo>
                  <a:lnTo>
                    <a:pt x="107589" y="57692"/>
                  </a:lnTo>
                  <a:lnTo>
                    <a:pt x="142627" y="10214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2" name="SMARTInkShape-7059"/>
            <p:cNvSpPr/>
            <p:nvPr/>
          </p:nvSpPr>
          <p:spPr>
            <a:xfrm>
              <a:off x="3848927" y="3409950"/>
              <a:ext cx="170624" cy="361106"/>
            </a:xfrm>
            <a:custGeom>
              <a:avLst/>
              <a:gdLst/>
              <a:ahLst/>
              <a:cxnLst/>
              <a:rect l="0" t="0" r="0" b="0"/>
              <a:pathLst>
                <a:path w="170624" h="361106">
                  <a:moveTo>
                    <a:pt x="27748" y="0"/>
                  </a:moveTo>
                  <a:lnTo>
                    <a:pt x="7522" y="15170"/>
                  </a:lnTo>
                  <a:lnTo>
                    <a:pt x="2622" y="22813"/>
                  </a:lnTo>
                  <a:lnTo>
                    <a:pt x="0" y="39773"/>
                  </a:lnTo>
                  <a:lnTo>
                    <a:pt x="395" y="84135"/>
                  </a:lnTo>
                  <a:lnTo>
                    <a:pt x="5767" y="122178"/>
                  </a:lnTo>
                  <a:lnTo>
                    <a:pt x="7830" y="165435"/>
                  </a:lnTo>
                  <a:lnTo>
                    <a:pt x="8441" y="205533"/>
                  </a:lnTo>
                  <a:lnTo>
                    <a:pt x="9680" y="243167"/>
                  </a:lnTo>
                  <a:lnTo>
                    <a:pt x="16222" y="290509"/>
                  </a:lnTo>
                  <a:lnTo>
                    <a:pt x="17828" y="335021"/>
                  </a:lnTo>
                  <a:lnTo>
                    <a:pt x="20870" y="347512"/>
                  </a:lnTo>
                  <a:lnTo>
                    <a:pt x="27345" y="361105"/>
                  </a:lnTo>
                  <a:lnTo>
                    <a:pt x="54228" y="317047"/>
                  </a:lnTo>
                  <a:lnTo>
                    <a:pt x="82218" y="272703"/>
                  </a:lnTo>
                  <a:lnTo>
                    <a:pt x="90057" y="264076"/>
                  </a:lnTo>
                  <a:lnTo>
                    <a:pt x="97069" y="260242"/>
                  </a:lnTo>
                  <a:lnTo>
                    <a:pt x="100420" y="261336"/>
                  </a:lnTo>
                  <a:lnTo>
                    <a:pt x="106966" y="268197"/>
                  </a:lnTo>
                  <a:lnTo>
                    <a:pt x="131216" y="307092"/>
                  </a:lnTo>
                  <a:lnTo>
                    <a:pt x="148161" y="347082"/>
                  </a:lnTo>
                  <a:lnTo>
                    <a:pt x="149298" y="352038"/>
                  </a:lnTo>
                  <a:lnTo>
                    <a:pt x="151115" y="355342"/>
                  </a:lnTo>
                  <a:lnTo>
                    <a:pt x="153384" y="357544"/>
                  </a:lnTo>
                  <a:lnTo>
                    <a:pt x="159574" y="361080"/>
                  </a:lnTo>
                  <a:lnTo>
                    <a:pt x="170623"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3" name="SMARTInkShape-7060"/>
            <p:cNvSpPr/>
            <p:nvPr/>
          </p:nvSpPr>
          <p:spPr>
            <a:xfrm>
              <a:off x="3619500" y="3554542"/>
              <a:ext cx="144562" cy="236409"/>
            </a:xfrm>
            <a:custGeom>
              <a:avLst/>
              <a:gdLst/>
              <a:ahLst/>
              <a:cxnLst/>
              <a:rect l="0" t="0" r="0" b="0"/>
              <a:pathLst>
                <a:path w="144562" h="236409">
                  <a:moveTo>
                    <a:pt x="9525" y="17333"/>
                  </a:moveTo>
                  <a:lnTo>
                    <a:pt x="36040" y="4076"/>
                  </a:lnTo>
                  <a:lnTo>
                    <a:pt x="64419" y="0"/>
                  </a:lnTo>
                  <a:lnTo>
                    <a:pt x="94581" y="3848"/>
                  </a:lnTo>
                  <a:lnTo>
                    <a:pt x="123627" y="21804"/>
                  </a:lnTo>
                  <a:lnTo>
                    <a:pt x="142229" y="37120"/>
                  </a:lnTo>
                  <a:lnTo>
                    <a:pt x="144561" y="44283"/>
                  </a:lnTo>
                  <a:lnTo>
                    <a:pt x="144330" y="63530"/>
                  </a:lnTo>
                  <a:lnTo>
                    <a:pt x="133193" y="98166"/>
                  </a:lnTo>
                  <a:lnTo>
                    <a:pt x="103921" y="139133"/>
                  </a:lnTo>
                  <a:lnTo>
                    <a:pt x="62645" y="181976"/>
                  </a:lnTo>
                  <a:lnTo>
                    <a:pt x="17834" y="219435"/>
                  </a:lnTo>
                  <a:lnTo>
                    <a:pt x="0" y="23640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4" name="SMARTInkShape-7061"/>
            <p:cNvSpPr/>
            <p:nvPr/>
          </p:nvSpPr>
          <p:spPr>
            <a:xfrm>
              <a:off x="3629025" y="3476625"/>
              <a:ext cx="104776" cy="647701"/>
            </a:xfrm>
            <a:custGeom>
              <a:avLst/>
              <a:gdLst/>
              <a:ahLst/>
              <a:cxnLst/>
              <a:rect l="0" t="0" r="0" b="0"/>
              <a:pathLst>
                <a:path w="104776" h="647701">
                  <a:moveTo>
                    <a:pt x="0" y="0"/>
                  </a:moveTo>
                  <a:lnTo>
                    <a:pt x="0" y="37559"/>
                  </a:lnTo>
                  <a:lnTo>
                    <a:pt x="10113" y="76628"/>
                  </a:lnTo>
                  <a:lnTo>
                    <a:pt x="16402" y="116661"/>
                  </a:lnTo>
                  <a:lnTo>
                    <a:pt x="28378" y="155334"/>
                  </a:lnTo>
                  <a:lnTo>
                    <a:pt x="35220" y="193604"/>
                  </a:lnTo>
                  <a:lnTo>
                    <a:pt x="42303" y="236810"/>
                  </a:lnTo>
                  <a:lnTo>
                    <a:pt x="51105" y="278070"/>
                  </a:lnTo>
                  <a:lnTo>
                    <a:pt x="55359" y="322163"/>
                  </a:lnTo>
                  <a:lnTo>
                    <a:pt x="61676" y="368741"/>
                  </a:lnTo>
                  <a:lnTo>
                    <a:pt x="70250" y="410999"/>
                  </a:lnTo>
                  <a:lnTo>
                    <a:pt x="79494" y="455388"/>
                  </a:lnTo>
                  <a:lnTo>
                    <a:pt x="83879" y="496997"/>
                  </a:lnTo>
                  <a:lnTo>
                    <a:pt x="91906" y="541379"/>
                  </a:lnTo>
                  <a:lnTo>
                    <a:pt x="97412" y="580720"/>
                  </a:lnTo>
                  <a:lnTo>
                    <a:pt x="104775" y="6477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5" name="SMARTInkShape-7062"/>
            <p:cNvSpPr/>
            <p:nvPr/>
          </p:nvSpPr>
          <p:spPr>
            <a:xfrm>
              <a:off x="3382413" y="3585110"/>
              <a:ext cx="141838" cy="158216"/>
            </a:xfrm>
            <a:custGeom>
              <a:avLst/>
              <a:gdLst/>
              <a:ahLst/>
              <a:cxnLst/>
              <a:rect l="0" t="0" r="0" b="0"/>
              <a:pathLst>
                <a:path w="141838" h="158216">
                  <a:moveTo>
                    <a:pt x="103737" y="72490"/>
                  </a:moveTo>
                  <a:lnTo>
                    <a:pt x="98681" y="67434"/>
                  </a:lnTo>
                  <a:lnTo>
                    <a:pt x="96198" y="62129"/>
                  </a:lnTo>
                  <a:lnTo>
                    <a:pt x="95536" y="59233"/>
                  </a:lnTo>
                  <a:lnTo>
                    <a:pt x="99961" y="39375"/>
                  </a:lnTo>
                  <a:lnTo>
                    <a:pt x="93798" y="4637"/>
                  </a:lnTo>
                  <a:lnTo>
                    <a:pt x="91819" y="1854"/>
                  </a:lnTo>
                  <a:lnTo>
                    <a:pt x="89442" y="0"/>
                  </a:lnTo>
                  <a:lnTo>
                    <a:pt x="78334" y="761"/>
                  </a:lnTo>
                  <a:lnTo>
                    <a:pt x="70927" y="2446"/>
                  </a:lnTo>
                  <a:lnTo>
                    <a:pt x="45332" y="19986"/>
                  </a:lnTo>
                  <a:lnTo>
                    <a:pt x="27753" y="40235"/>
                  </a:lnTo>
                  <a:lnTo>
                    <a:pt x="6844" y="79132"/>
                  </a:lnTo>
                  <a:lnTo>
                    <a:pt x="0" y="106029"/>
                  </a:lnTo>
                  <a:lnTo>
                    <a:pt x="2829" y="107549"/>
                  </a:lnTo>
                  <a:lnTo>
                    <a:pt x="14439" y="109239"/>
                  </a:lnTo>
                  <a:lnTo>
                    <a:pt x="46704" y="102719"/>
                  </a:lnTo>
                  <a:lnTo>
                    <a:pt x="76053" y="93221"/>
                  </a:lnTo>
                  <a:lnTo>
                    <a:pt x="83672" y="86643"/>
                  </a:lnTo>
                  <a:lnTo>
                    <a:pt x="93595" y="73318"/>
                  </a:lnTo>
                  <a:lnTo>
                    <a:pt x="104960" y="117416"/>
                  </a:lnTo>
                  <a:lnTo>
                    <a:pt x="118681" y="139071"/>
                  </a:lnTo>
                  <a:lnTo>
                    <a:pt x="141837" y="15821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79" name="SMARTInkShape-Group866"/>
          <p:cNvGrpSpPr/>
          <p:nvPr/>
        </p:nvGrpSpPr>
        <p:grpSpPr>
          <a:xfrm>
            <a:off x="8173774" y="2333625"/>
            <a:ext cx="2741877" cy="623185"/>
            <a:chOff x="8173774" y="2333625"/>
            <a:chExt cx="2741877" cy="623185"/>
          </a:xfrm>
        </p:grpSpPr>
        <p:sp>
          <p:nvSpPr>
            <p:cNvPr id="1467" name="SMARTInkShape-7063"/>
            <p:cNvSpPr/>
            <p:nvPr/>
          </p:nvSpPr>
          <p:spPr>
            <a:xfrm>
              <a:off x="8173774" y="2486025"/>
              <a:ext cx="65352" cy="133351"/>
            </a:xfrm>
            <a:custGeom>
              <a:avLst/>
              <a:gdLst/>
              <a:ahLst/>
              <a:cxnLst/>
              <a:rect l="0" t="0" r="0" b="0"/>
              <a:pathLst>
                <a:path w="65352" h="133351">
                  <a:moveTo>
                    <a:pt x="8201" y="0"/>
                  </a:moveTo>
                  <a:lnTo>
                    <a:pt x="7143" y="9721"/>
                  </a:lnTo>
                  <a:lnTo>
                    <a:pt x="0" y="43849"/>
                  </a:lnTo>
                  <a:lnTo>
                    <a:pt x="4125" y="68378"/>
                  </a:lnTo>
                  <a:lnTo>
                    <a:pt x="16059" y="92019"/>
                  </a:lnTo>
                  <a:lnTo>
                    <a:pt x="38686" y="124066"/>
                  </a:lnTo>
                  <a:lnTo>
                    <a:pt x="65351"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8" name="SMARTInkShape-7064"/>
            <p:cNvSpPr/>
            <p:nvPr/>
          </p:nvSpPr>
          <p:spPr>
            <a:xfrm>
              <a:off x="8348820" y="2511194"/>
              <a:ext cx="118906" cy="98657"/>
            </a:xfrm>
            <a:custGeom>
              <a:avLst/>
              <a:gdLst/>
              <a:ahLst/>
              <a:cxnLst/>
              <a:rect l="0" t="0" r="0" b="0"/>
              <a:pathLst>
                <a:path w="118906" h="98657">
                  <a:moveTo>
                    <a:pt x="4605" y="51031"/>
                  </a:moveTo>
                  <a:lnTo>
                    <a:pt x="4605" y="56088"/>
                  </a:lnTo>
                  <a:lnTo>
                    <a:pt x="7427" y="61392"/>
                  </a:lnTo>
                  <a:lnTo>
                    <a:pt x="9662" y="64288"/>
                  </a:lnTo>
                  <a:lnTo>
                    <a:pt x="12144" y="73151"/>
                  </a:lnTo>
                  <a:lnTo>
                    <a:pt x="14127" y="98597"/>
                  </a:lnTo>
                  <a:lnTo>
                    <a:pt x="9073" y="93582"/>
                  </a:lnTo>
                  <a:lnTo>
                    <a:pt x="872" y="75280"/>
                  </a:lnTo>
                  <a:lnTo>
                    <a:pt x="0" y="69314"/>
                  </a:lnTo>
                  <a:lnTo>
                    <a:pt x="8846" y="33422"/>
                  </a:lnTo>
                  <a:lnTo>
                    <a:pt x="13783" y="25533"/>
                  </a:lnTo>
                  <a:lnTo>
                    <a:pt x="43325" y="1472"/>
                  </a:lnTo>
                  <a:lnTo>
                    <a:pt x="48410" y="0"/>
                  </a:lnTo>
                  <a:lnTo>
                    <a:pt x="59705" y="1187"/>
                  </a:lnTo>
                  <a:lnTo>
                    <a:pt x="68958" y="8064"/>
                  </a:lnTo>
                  <a:lnTo>
                    <a:pt x="103135" y="53350"/>
                  </a:lnTo>
                  <a:lnTo>
                    <a:pt x="118905" y="9865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9" name="SMARTInkShape-7065"/>
            <p:cNvSpPr/>
            <p:nvPr/>
          </p:nvSpPr>
          <p:spPr>
            <a:xfrm>
              <a:off x="8849842" y="2480131"/>
              <a:ext cx="170334" cy="136575"/>
            </a:xfrm>
            <a:custGeom>
              <a:avLst/>
              <a:gdLst/>
              <a:ahLst/>
              <a:cxnLst/>
              <a:rect l="0" t="0" r="0" b="0"/>
              <a:pathLst>
                <a:path w="170334" h="136575">
                  <a:moveTo>
                    <a:pt x="113183" y="82094"/>
                  </a:moveTo>
                  <a:lnTo>
                    <a:pt x="118240" y="77037"/>
                  </a:lnTo>
                  <a:lnTo>
                    <a:pt x="120723" y="71733"/>
                  </a:lnTo>
                  <a:lnTo>
                    <a:pt x="131807" y="26615"/>
                  </a:lnTo>
                  <a:lnTo>
                    <a:pt x="126399" y="14751"/>
                  </a:lnTo>
                  <a:lnTo>
                    <a:pt x="117998" y="4539"/>
                  </a:lnTo>
                  <a:lnTo>
                    <a:pt x="110737" y="0"/>
                  </a:lnTo>
                  <a:lnTo>
                    <a:pt x="98337" y="3627"/>
                  </a:lnTo>
                  <a:lnTo>
                    <a:pt x="76328" y="17569"/>
                  </a:lnTo>
                  <a:lnTo>
                    <a:pt x="30706" y="59995"/>
                  </a:lnTo>
                  <a:lnTo>
                    <a:pt x="7364" y="98386"/>
                  </a:lnTo>
                  <a:lnTo>
                    <a:pt x="0" y="130231"/>
                  </a:lnTo>
                  <a:lnTo>
                    <a:pt x="2802" y="133236"/>
                  </a:lnTo>
                  <a:lnTo>
                    <a:pt x="14383" y="136574"/>
                  </a:lnTo>
                  <a:lnTo>
                    <a:pt x="43810" y="128340"/>
                  </a:lnTo>
                  <a:lnTo>
                    <a:pt x="88133" y="103366"/>
                  </a:lnTo>
                  <a:lnTo>
                    <a:pt x="110705" y="83826"/>
                  </a:lnTo>
                  <a:lnTo>
                    <a:pt x="117373" y="74750"/>
                  </a:lnTo>
                  <a:lnTo>
                    <a:pt x="119152" y="70848"/>
                  </a:lnTo>
                  <a:lnTo>
                    <a:pt x="121395" y="68247"/>
                  </a:lnTo>
                  <a:lnTo>
                    <a:pt x="130597" y="63729"/>
                  </a:lnTo>
                  <a:lnTo>
                    <a:pt x="131142" y="64559"/>
                  </a:lnTo>
                  <a:lnTo>
                    <a:pt x="134254" y="81447"/>
                  </a:lnTo>
                  <a:lnTo>
                    <a:pt x="170333" y="12971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0" name="SMARTInkShape-7066"/>
            <p:cNvSpPr/>
            <p:nvPr/>
          </p:nvSpPr>
          <p:spPr>
            <a:xfrm>
              <a:off x="9058275" y="2499318"/>
              <a:ext cx="114301" cy="129583"/>
            </a:xfrm>
            <a:custGeom>
              <a:avLst/>
              <a:gdLst/>
              <a:ahLst/>
              <a:cxnLst/>
              <a:rect l="0" t="0" r="0" b="0"/>
              <a:pathLst>
                <a:path w="114301" h="129583">
                  <a:moveTo>
                    <a:pt x="0" y="24807"/>
                  </a:moveTo>
                  <a:lnTo>
                    <a:pt x="5057" y="24807"/>
                  </a:lnTo>
                  <a:lnTo>
                    <a:pt x="6546" y="25865"/>
                  </a:lnTo>
                  <a:lnTo>
                    <a:pt x="7540" y="27629"/>
                  </a:lnTo>
                  <a:lnTo>
                    <a:pt x="24636" y="72051"/>
                  </a:lnTo>
                  <a:lnTo>
                    <a:pt x="28530" y="100372"/>
                  </a:lnTo>
                  <a:lnTo>
                    <a:pt x="28573" y="53065"/>
                  </a:lnTo>
                  <a:lnTo>
                    <a:pt x="33631" y="31416"/>
                  </a:lnTo>
                  <a:lnTo>
                    <a:pt x="46889" y="9949"/>
                  </a:lnTo>
                  <a:lnTo>
                    <a:pt x="55412" y="2329"/>
                  </a:lnTo>
                  <a:lnTo>
                    <a:pt x="59166" y="296"/>
                  </a:lnTo>
                  <a:lnTo>
                    <a:pt x="63785" y="0"/>
                  </a:lnTo>
                  <a:lnTo>
                    <a:pt x="74563" y="2493"/>
                  </a:lnTo>
                  <a:lnTo>
                    <a:pt x="79342" y="6756"/>
                  </a:lnTo>
                  <a:lnTo>
                    <a:pt x="106806" y="53248"/>
                  </a:lnTo>
                  <a:lnTo>
                    <a:pt x="112080" y="75685"/>
                  </a:lnTo>
                  <a:lnTo>
                    <a:pt x="114300" y="12958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1" name="SMARTInkShape-7067"/>
            <p:cNvSpPr/>
            <p:nvPr/>
          </p:nvSpPr>
          <p:spPr>
            <a:xfrm>
              <a:off x="9248775" y="2507388"/>
              <a:ext cx="114123" cy="449422"/>
            </a:xfrm>
            <a:custGeom>
              <a:avLst/>
              <a:gdLst/>
              <a:ahLst/>
              <a:cxnLst/>
              <a:rect l="0" t="0" r="0" b="0"/>
              <a:pathLst>
                <a:path w="114123" h="449422">
                  <a:moveTo>
                    <a:pt x="0" y="26262"/>
                  </a:moveTo>
                  <a:lnTo>
                    <a:pt x="0" y="47721"/>
                  </a:lnTo>
                  <a:lnTo>
                    <a:pt x="2822" y="54496"/>
                  </a:lnTo>
                  <a:lnTo>
                    <a:pt x="5057" y="57785"/>
                  </a:lnTo>
                  <a:lnTo>
                    <a:pt x="18314" y="67470"/>
                  </a:lnTo>
                  <a:lnTo>
                    <a:pt x="30591" y="71985"/>
                  </a:lnTo>
                  <a:lnTo>
                    <a:pt x="43229" y="67397"/>
                  </a:lnTo>
                  <a:lnTo>
                    <a:pt x="72157" y="47205"/>
                  </a:lnTo>
                  <a:lnTo>
                    <a:pt x="79694" y="38040"/>
                  </a:lnTo>
                  <a:lnTo>
                    <a:pt x="92735" y="9396"/>
                  </a:lnTo>
                  <a:lnTo>
                    <a:pt x="94754" y="0"/>
                  </a:lnTo>
                  <a:lnTo>
                    <a:pt x="95977" y="287"/>
                  </a:lnTo>
                  <a:lnTo>
                    <a:pt x="100160" y="3429"/>
                  </a:lnTo>
                  <a:lnTo>
                    <a:pt x="99901" y="16820"/>
                  </a:lnTo>
                  <a:lnTo>
                    <a:pt x="95862" y="58885"/>
                  </a:lnTo>
                  <a:lnTo>
                    <a:pt x="96490" y="92961"/>
                  </a:lnTo>
                  <a:lnTo>
                    <a:pt x="101850" y="136100"/>
                  </a:lnTo>
                  <a:lnTo>
                    <a:pt x="103908" y="183455"/>
                  </a:lnTo>
                  <a:lnTo>
                    <a:pt x="104391" y="218892"/>
                  </a:lnTo>
                  <a:lnTo>
                    <a:pt x="107426" y="252987"/>
                  </a:lnTo>
                  <a:lnTo>
                    <a:pt x="112263" y="299109"/>
                  </a:lnTo>
                  <a:lnTo>
                    <a:pt x="113697" y="339586"/>
                  </a:lnTo>
                  <a:lnTo>
                    <a:pt x="114122" y="381213"/>
                  </a:lnTo>
                  <a:lnTo>
                    <a:pt x="111424" y="421416"/>
                  </a:lnTo>
                  <a:lnTo>
                    <a:pt x="106672" y="440011"/>
                  </a:lnTo>
                  <a:lnTo>
                    <a:pt x="101033" y="448275"/>
                  </a:lnTo>
                  <a:lnTo>
                    <a:pt x="95931" y="449421"/>
                  </a:lnTo>
                  <a:lnTo>
                    <a:pt x="81794" y="447872"/>
                  </a:lnTo>
                  <a:lnTo>
                    <a:pt x="55986" y="435992"/>
                  </a:lnTo>
                  <a:lnTo>
                    <a:pt x="43228" y="424970"/>
                  </a:lnTo>
                  <a:lnTo>
                    <a:pt x="21356" y="390534"/>
                  </a:lnTo>
                  <a:lnTo>
                    <a:pt x="13030" y="365381"/>
                  </a:lnTo>
                  <a:lnTo>
                    <a:pt x="17821" y="322711"/>
                  </a:lnTo>
                  <a:lnTo>
                    <a:pt x="25977" y="286019"/>
                  </a:lnTo>
                  <a:lnTo>
                    <a:pt x="57150" y="18818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2" name="SMARTInkShape-7068"/>
            <p:cNvSpPr/>
            <p:nvPr/>
          </p:nvSpPr>
          <p:spPr>
            <a:xfrm>
              <a:off x="9753600" y="2476500"/>
              <a:ext cx="266701" cy="188616"/>
            </a:xfrm>
            <a:custGeom>
              <a:avLst/>
              <a:gdLst/>
              <a:ahLst/>
              <a:cxnLst/>
              <a:rect l="0" t="0" r="0" b="0"/>
              <a:pathLst>
                <a:path w="266701" h="188616">
                  <a:moveTo>
                    <a:pt x="0" y="0"/>
                  </a:moveTo>
                  <a:lnTo>
                    <a:pt x="0" y="5057"/>
                  </a:lnTo>
                  <a:lnTo>
                    <a:pt x="15188" y="48303"/>
                  </a:lnTo>
                  <a:lnTo>
                    <a:pt x="18542" y="87278"/>
                  </a:lnTo>
                  <a:lnTo>
                    <a:pt x="18899" y="124873"/>
                  </a:lnTo>
                  <a:lnTo>
                    <a:pt x="19030" y="171392"/>
                  </a:lnTo>
                  <a:lnTo>
                    <a:pt x="19048" y="188615"/>
                  </a:lnTo>
                  <a:lnTo>
                    <a:pt x="19050" y="144762"/>
                  </a:lnTo>
                  <a:lnTo>
                    <a:pt x="19050" y="102561"/>
                  </a:lnTo>
                  <a:lnTo>
                    <a:pt x="36950" y="59681"/>
                  </a:lnTo>
                  <a:lnTo>
                    <a:pt x="43939" y="47691"/>
                  </a:lnTo>
                  <a:lnTo>
                    <a:pt x="50572" y="42363"/>
                  </a:lnTo>
                  <a:lnTo>
                    <a:pt x="60258" y="39363"/>
                  </a:lnTo>
                  <a:lnTo>
                    <a:pt x="69468" y="44306"/>
                  </a:lnTo>
                  <a:lnTo>
                    <a:pt x="80616" y="55675"/>
                  </a:lnTo>
                  <a:lnTo>
                    <a:pt x="96676" y="83759"/>
                  </a:lnTo>
                  <a:lnTo>
                    <a:pt x="110610" y="126549"/>
                  </a:lnTo>
                  <a:lnTo>
                    <a:pt x="114156" y="151268"/>
                  </a:lnTo>
                  <a:lnTo>
                    <a:pt x="109200" y="147008"/>
                  </a:lnTo>
                  <a:lnTo>
                    <a:pt x="106742" y="141890"/>
                  </a:lnTo>
                  <a:lnTo>
                    <a:pt x="105163" y="114811"/>
                  </a:lnTo>
                  <a:lnTo>
                    <a:pt x="109947" y="80820"/>
                  </a:lnTo>
                  <a:lnTo>
                    <a:pt x="118009" y="62025"/>
                  </a:lnTo>
                  <a:lnTo>
                    <a:pt x="129707" y="46617"/>
                  </a:lnTo>
                  <a:lnTo>
                    <a:pt x="145489" y="32713"/>
                  </a:lnTo>
                  <a:lnTo>
                    <a:pt x="165909" y="25122"/>
                  </a:lnTo>
                  <a:lnTo>
                    <a:pt x="198343" y="20250"/>
                  </a:lnTo>
                  <a:lnTo>
                    <a:pt x="226454" y="29519"/>
                  </a:lnTo>
                  <a:lnTo>
                    <a:pt x="241052" y="42753"/>
                  </a:lnTo>
                  <a:lnTo>
                    <a:pt x="259047" y="72062"/>
                  </a:lnTo>
                  <a:lnTo>
                    <a:pt x="265187" y="112385"/>
                  </a:lnTo>
                  <a:lnTo>
                    <a:pt x="266700" y="1524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3" name="SMARTInkShape-7069"/>
            <p:cNvSpPr/>
            <p:nvPr/>
          </p:nvSpPr>
          <p:spPr>
            <a:xfrm>
              <a:off x="10093734" y="2555038"/>
              <a:ext cx="145642" cy="92913"/>
            </a:xfrm>
            <a:custGeom>
              <a:avLst/>
              <a:gdLst/>
              <a:ahLst/>
              <a:cxnLst/>
              <a:rect l="0" t="0" r="0" b="0"/>
              <a:pathLst>
                <a:path w="145642" h="92913">
                  <a:moveTo>
                    <a:pt x="107541" y="73862"/>
                  </a:moveTo>
                  <a:lnTo>
                    <a:pt x="108599" y="64141"/>
                  </a:lnTo>
                  <a:lnTo>
                    <a:pt x="116478" y="24518"/>
                  </a:lnTo>
                  <a:lnTo>
                    <a:pt x="116674" y="18741"/>
                  </a:lnTo>
                  <a:lnTo>
                    <a:pt x="114688" y="13831"/>
                  </a:lnTo>
                  <a:lnTo>
                    <a:pt x="106836" y="5554"/>
                  </a:lnTo>
                  <a:lnTo>
                    <a:pt x="99115" y="1170"/>
                  </a:lnTo>
                  <a:lnTo>
                    <a:pt x="95573" y="0"/>
                  </a:lnTo>
                  <a:lnTo>
                    <a:pt x="70364" y="8468"/>
                  </a:lnTo>
                  <a:lnTo>
                    <a:pt x="25630" y="37447"/>
                  </a:lnTo>
                  <a:lnTo>
                    <a:pt x="11186" y="48020"/>
                  </a:lnTo>
                  <a:lnTo>
                    <a:pt x="205" y="62913"/>
                  </a:lnTo>
                  <a:lnTo>
                    <a:pt x="0" y="67621"/>
                  </a:lnTo>
                  <a:lnTo>
                    <a:pt x="1982" y="71818"/>
                  </a:lnTo>
                  <a:lnTo>
                    <a:pt x="8767" y="78245"/>
                  </a:lnTo>
                  <a:lnTo>
                    <a:pt x="15311" y="81102"/>
                  </a:lnTo>
                  <a:lnTo>
                    <a:pt x="35059" y="77653"/>
                  </a:lnTo>
                  <a:lnTo>
                    <a:pt x="49221" y="67080"/>
                  </a:lnTo>
                  <a:lnTo>
                    <a:pt x="90386" y="23345"/>
                  </a:lnTo>
                  <a:lnTo>
                    <a:pt x="94627" y="15074"/>
                  </a:lnTo>
                  <a:lnTo>
                    <a:pt x="97010" y="4467"/>
                  </a:lnTo>
                  <a:lnTo>
                    <a:pt x="98404" y="3257"/>
                  </a:lnTo>
                  <a:lnTo>
                    <a:pt x="100394" y="3509"/>
                  </a:lnTo>
                  <a:lnTo>
                    <a:pt x="102775" y="4735"/>
                  </a:lnTo>
                  <a:lnTo>
                    <a:pt x="104363" y="6611"/>
                  </a:lnTo>
                  <a:lnTo>
                    <a:pt x="120674" y="54116"/>
                  </a:lnTo>
                  <a:lnTo>
                    <a:pt x="145641" y="9291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4" name="SMARTInkShape-7070"/>
            <p:cNvSpPr/>
            <p:nvPr/>
          </p:nvSpPr>
          <p:spPr>
            <a:xfrm>
              <a:off x="10334625" y="2524125"/>
              <a:ext cx="47626" cy="141666"/>
            </a:xfrm>
            <a:custGeom>
              <a:avLst/>
              <a:gdLst/>
              <a:ahLst/>
              <a:cxnLst/>
              <a:rect l="0" t="0" r="0" b="0"/>
              <a:pathLst>
                <a:path w="47626" h="141666">
                  <a:moveTo>
                    <a:pt x="0" y="38100"/>
                  </a:moveTo>
                  <a:lnTo>
                    <a:pt x="5057" y="79784"/>
                  </a:lnTo>
                  <a:lnTo>
                    <a:pt x="8937" y="122206"/>
                  </a:lnTo>
                  <a:lnTo>
                    <a:pt x="9490" y="141665"/>
                  </a:lnTo>
                  <a:lnTo>
                    <a:pt x="9514" y="137460"/>
                  </a:lnTo>
                  <a:lnTo>
                    <a:pt x="882" y="90338"/>
                  </a:lnTo>
                  <a:lnTo>
                    <a:pt x="2997" y="46028"/>
                  </a:lnTo>
                  <a:lnTo>
                    <a:pt x="8741" y="24690"/>
                  </a:lnTo>
                  <a:lnTo>
                    <a:pt x="18349" y="11679"/>
                  </a:lnTo>
                  <a:lnTo>
                    <a:pt x="26852" y="5191"/>
                  </a:lnTo>
                  <a:lnTo>
                    <a:pt x="37590" y="1538"/>
                  </a:ln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5" name="SMARTInkShape-7071"/>
            <p:cNvSpPr/>
            <p:nvPr/>
          </p:nvSpPr>
          <p:spPr>
            <a:xfrm>
              <a:off x="10477500" y="2333625"/>
              <a:ext cx="180683" cy="351503"/>
            </a:xfrm>
            <a:custGeom>
              <a:avLst/>
              <a:gdLst/>
              <a:ahLst/>
              <a:cxnLst/>
              <a:rect l="0" t="0" r="0" b="0"/>
              <a:pathLst>
                <a:path w="180683" h="351503">
                  <a:moveTo>
                    <a:pt x="0" y="0"/>
                  </a:moveTo>
                  <a:lnTo>
                    <a:pt x="5057" y="0"/>
                  </a:lnTo>
                  <a:lnTo>
                    <a:pt x="6546" y="1058"/>
                  </a:lnTo>
                  <a:lnTo>
                    <a:pt x="7541" y="2822"/>
                  </a:lnTo>
                  <a:lnTo>
                    <a:pt x="8643" y="9721"/>
                  </a:lnTo>
                  <a:lnTo>
                    <a:pt x="12173" y="45665"/>
                  </a:lnTo>
                  <a:lnTo>
                    <a:pt x="17690" y="92981"/>
                  </a:lnTo>
                  <a:lnTo>
                    <a:pt x="12235" y="139448"/>
                  </a:lnTo>
                  <a:lnTo>
                    <a:pt x="10061" y="183120"/>
                  </a:lnTo>
                  <a:lnTo>
                    <a:pt x="9630" y="227142"/>
                  </a:lnTo>
                  <a:lnTo>
                    <a:pt x="10604" y="267470"/>
                  </a:lnTo>
                  <a:lnTo>
                    <a:pt x="17067" y="312282"/>
                  </a:lnTo>
                  <a:lnTo>
                    <a:pt x="19015" y="351502"/>
                  </a:lnTo>
                  <a:lnTo>
                    <a:pt x="24096" y="347095"/>
                  </a:lnTo>
                  <a:lnTo>
                    <a:pt x="48707" y="304830"/>
                  </a:lnTo>
                  <a:lnTo>
                    <a:pt x="79518" y="258237"/>
                  </a:lnTo>
                  <a:lnTo>
                    <a:pt x="121011" y="212620"/>
                  </a:lnTo>
                  <a:lnTo>
                    <a:pt x="145876" y="188592"/>
                  </a:lnTo>
                  <a:lnTo>
                    <a:pt x="154086" y="184360"/>
                  </a:lnTo>
                  <a:lnTo>
                    <a:pt x="177639" y="181272"/>
                  </a:lnTo>
                  <a:lnTo>
                    <a:pt x="178750" y="182231"/>
                  </a:lnTo>
                  <a:lnTo>
                    <a:pt x="179987" y="186119"/>
                  </a:lnTo>
                  <a:lnTo>
                    <a:pt x="180682" y="194258"/>
                  </a:lnTo>
                  <a:lnTo>
                    <a:pt x="165719" y="213486"/>
                  </a:lnTo>
                  <a:lnTo>
                    <a:pt x="118353" y="252049"/>
                  </a:lnTo>
                  <a:lnTo>
                    <a:pt x="110652" y="256933"/>
                  </a:lnTo>
                  <a:lnTo>
                    <a:pt x="63446" y="265829"/>
                  </a:lnTo>
                  <a:lnTo>
                    <a:pt x="30060" y="275758"/>
                  </a:lnTo>
                  <a:lnTo>
                    <a:pt x="32057" y="276017"/>
                  </a:lnTo>
                  <a:lnTo>
                    <a:pt x="34071" y="276087"/>
                  </a:lnTo>
                  <a:lnTo>
                    <a:pt x="80058" y="303223"/>
                  </a:lnTo>
                  <a:lnTo>
                    <a:pt x="152400"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6" name="SMARTInkShape-7072"/>
            <p:cNvSpPr/>
            <p:nvPr/>
          </p:nvSpPr>
          <p:spPr>
            <a:xfrm>
              <a:off x="10708925" y="2567791"/>
              <a:ext cx="100827" cy="118260"/>
            </a:xfrm>
            <a:custGeom>
              <a:avLst/>
              <a:gdLst/>
              <a:ahLst/>
              <a:cxnLst/>
              <a:rect l="0" t="0" r="0" b="0"/>
              <a:pathLst>
                <a:path w="100827" h="118260">
                  <a:moveTo>
                    <a:pt x="16225" y="42059"/>
                  </a:moveTo>
                  <a:lnTo>
                    <a:pt x="16225" y="47116"/>
                  </a:lnTo>
                  <a:lnTo>
                    <a:pt x="17283" y="48605"/>
                  </a:lnTo>
                  <a:lnTo>
                    <a:pt x="19048" y="49598"/>
                  </a:lnTo>
                  <a:lnTo>
                    <a:pt x="21282" y="50260"/>
                  </a:lnTo>
                  <a:lnTo>
                    <a:pt x="33559" y="59669"/>
                  </a:lnTo>
                  <a:lnTo>
                    <a:pt x="69840" y="60983"/>
                  </a:lnTo>
                  <a:lnTo>
                    <a:pt x="82740" y="55408"/>
                  </a:lnTo>
                  <a:lnTo>
                    <a:pt x="93413" y="46934"/>
                  </a:lnTo>
                  <a:lnTo>
                    <a:pt x="98156" y="39639"/>
                  </a:lnTo>
                  <a:lnTo>
                    <a:pt x="100826" y="24526"/>
                  </a:lnTo>
                  <a:lnTo>
                    <a:pt x="98628" y="15569"/>
                  </a:lnTo>
                  <a:lnTo>
                    <a:pt x="96561" y="11699"/>
                  </a:lnTo>
                  <a:lnTo>
                    <a:pt x="83537" y="1196"/>
                  </a:lnTo>
                  <a:lnTo>
                    <a:pt x="78033" y="0"/>
                  </a:lnTo>
                  <a:lnTo>
                    <a:pt x="47752" y="3228"/>
                  </a:lnTo>
                  <a:lnTo>
                    <a:pt x="32354" y="12101"/>
                  </a:lnTo>
                  <a:lnTo>
                    <a:pt x="17045" y="26628"/>
                  </a:lnTo>
                  <a:lnTo>
                    <a:pt x="3533" y="51598"/>
                  </a:lnTo>
                  <a:lnTo>
                    <a:pt x="0" y="66054"/>
                  </a:lnTo>
                  <a:lnTo>
                    <a:pt x="1254" y="79535"/>
                  </a:lnTo>
                  <a:lnTo>
                    <a:pt x="3069" y="86093"/>
                  </a:lnTo>
                  <a:lnTo>
                    <a:pt x="44800" y="11825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7" name="SMARTInkShape-7073"/>
            <p:cNvSpPr/>
            <p:nvPr/>
          </p:nvSpPr>
          <p:spPr>
            <a:xfrm>
              <a:off x="10858616" y="2373708"/>
              <a:ext cx="47510" cy="340918"/>
            </a:xfrm>
            <a:custGeom>
              <a:avLst/>
              <a:gdLst/>
              <a:ahLst/>
              <a:cxnLst/>
              <a:rect l="0" t="0" r="0" b="0"/>
              <a:pathLst>
                <a:path w="47510" h="340918">
                  <a:moveTo>
                    <a:pt x="9409" y="45642"/>
                  </a:moveTo>
                  <a:lnTo>
                    <a:pt x="9409" y="0"/>
                  </a:lnTo>
                  <a:lnTo>
                    <a:pt x="6587" y="38115"/>
                  </a:lnTo>
                  <a:lnTo>
                    <a:pt x="1207" y="74612"/>
                  </a:lnTo>
                  <a:lnTo>
                    <a:pt x="276" y="118078"/>
                  </a:lnTo>
                  <a:lnTo>
                    <a:pt x="0" y="156004"/>
                  </a:lnTo>
                  <a:lnTo>
                    <a:pt x="6453" y="197264"/>
                  </a:lnTo>
                  <a:lnTo>
                    <a:pt x="14076" y="240508"/>
                  </a:lnTo>
                  <a:lnTo>
                    <a:pt x="27608" y="276124"/>
                  </a:lnTo>
                  <a:lnTo>
                    <a:pt x="42480" y="318240"/>
                  </a:lnTo>
                  <a:lnTo>
                    <a:pt x="47509" y="34091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8" name="SMARTInkShape-7074"/>
            <p:cNvSpPr/>
            <p:nvPr/>
          </p:nvSpPr>
          <p:spPr>
            <a:xfrm>
              <a:off x="10801350" y="2457450"/>
              <a:ext cx="114301" cy="66676"/>
            </a:xfrm>
            <a:custGeom>
              <a:avLst/>
              <a:gdLst/>
              <a:ahLst/>
              <a:cxnLst/>
              <a:rect l="0" t="0" r="0" b="0"/>
              <a:pathLst>
                <a:path w="114301" h="66676">
                  <a:moveTo>
                    <a:pt x="0" y="66675"/>
                  </a:moveTo>
                  <a:lnTo>
                    <a:pt x="0" y="61618"/>
                  </a:lnTo>
                  <a:lnTo>
                    <a:pt x="2823" y="56314"/>
                  </a:lnTo>
                  <a:lnTo>
                    <a:pt x="22391" y="26675"/>
                  </a:lnTo>
                  <a:lnTo>
                    <a:pt x="41911" y="16253"/>
                  </a:lnTo>
                  <a:lnTo>
                    <a:pt x="82440" y="4308"/>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97" name="SMARTInkShape-Group867"/>
          <p:cNvGrpSpPr/>
          <p:nvPr/>
        </p:nvGrpSpPr>
        <p:grpSpPr>
          <a:xfrm>
            <a:off x="5664188" y="2209800"/>
            <a:ext cx="1984388" cy="768571"/>
            <a:chOff x="5664188" y="2209800"/>
            <a:chExt cx="1984388" cy="768571"/>
          </a:xfrm>
        </p:grpSpPr>
        <p:sp>
          <p:nvSpPr>
            <p:cNvPr id="1480" name="SMARTInkShape-7075"/>
            <p:cNvSpPr/>
            <p:nvPr/>
          </p:nvSpPr>
          <p:spPr>
            <a:xfrm>
              <a:off x="6076950" y="2409825"/>
              <a:ext cx="1" cy="5489"/>
            </a:xfrm>
            <a:custGeom>
              <a:avLst/>
              <a:gdLst/>
              <a:ahLst/>
              <a:cxnLst/>
              <a:rect l="0" t="0" r="0" b="0"/>
              <a:pathLst>
                <a:path w="1" h="5489">
                  <a:moveTo>
                    <a:pt x="0" y="0"/>
                  </a:moveTo>
                  <a:lnTo>
                    <a:pt x="0" y="548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1" name="SMARTInkShape-7076"/>
            <p:cNvSpPr/>
            <p:nvPr/>
          </p:nvSpPr>
          <p:spPr>
            <a:xfrm>
              <a:off x="5664188" y="2411464"/>
              <a:ext cx="191447" cy="197720"/>
            </a:xfrm>
            <a:custGeom>
              <a:avLst/>
              <a:gdLst/>
              <a:ahLst/>
              <a:cxnLst/>
              <a:rect l="0" t="0" r="0" b="0"/>
              <a:pathLst>
                <a:path w="191447" h="197720">
                  <a:moveTo>
                    <a:pt x="50812" y="17411"/>
                  </a:moveTo>
                  <a:lnTo>
                    <a:pt x="36623" y="17411"/>
                  </a:lnTo>
                  <a:lnTo>
                    <a:pt x="31100" y="20233"/>
                  </a:lnTo>
                  <a:lnTo>
                    <a:pt x="28146" y="22467"/>
                  </a:lnTo>
                  <a:lnTo>
                    <a:pt x="9497" y="61260"/>
                  </a:lnTo>
                  <a:lnTo>
                    <a:pt x="0" y="90846"/>
                  </a:lnTo>
                  <a:lnTo>
                    <a:pt x="1460" y="137711"/>
                  </a:lnTo>
                  <a:lnTo>
                    <a:pt x="3733" y="166650"/>
                  </a:lnTo>
                  <a:lnTo>
                    <a:pt x="8016" y="178284"/>
                  </a:lnTo>
                  <a:lnTo>
                    <a:pt x="19091" y="186982"/>
                  </a:lnTo>
                  <a:lnTo>
                    <a:pt x="26489" y="190784"/>
                  </a:lnTo>
                  <a:lnTo>
                    <a:pt x="73211" y="196884"/>
                  </a:lnTo>
                  <a:lnTo>
                    <a:pt x="91106" y="197719"/>
                  </a:lnTo>
                  <a:lnTo>
                    <a:pt x="123194" y="188075"/>
                  </a:lnTo>
                  <a:lnTo>
                    <a:pt x="168490" y="155048"/>
                  </a:lnTo>
                  <a:lnTo>
                    <a:pt x="173715" y="150444"/>
                  </a:lnTo>
                  <a:lnTo>
                    <a:pt x="186123" y="118682"/>
                  </a:lnTo>
                  <a:lnTo>
                    <a:pt x="191446" y="75757"/>
                  </a:lnTo>
                  <a:lnTo>
                    <a:pt x="187966" y="44694"/>
                  </a:lnTo>
                  <a:lnTo>
                    <a:pt x="170120" y="17028"/>
                  </a:lnTo>
                  <a:lnTo>
                    <a:pt x="147935" y="6658"/>
                  </a:lnTo>
                  <a:lnTo>
                    <a:pt x="105745" y="0"/>
                  </a:lnTo>
                  <a:lnTo>
                    <a:pt x="78730" y="390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2" name="SMARTInkShape-7077"/>
            <p:cNvSpPr/>
            <p:nvPr/>
          </p:nvSpPr>
          <p:spPr>
            <a:xfrm>
              <a:off x="5953125" y="2209800"/>
              <a:ext cx="19051" cy="419101"/>
            </a:xfrm>
            <a:custGeom>
              <a:avLst/>
              <a:gdLst/>
              <a:ahLst/>
              <a:cxnLst/>
              <a:rect l="0" t="0" r="0" b="0"/>
              <a:pathLst>
                <a:path w="19051" h="419101">
                  <a:moveTo>
                    <a:pt x="0" y="0"/>
                  </a:moveTo>
                  <a:lnTo>
                    <a:pt x="0" y="47062"/>
                  </a:lnTo>
                  <a:lnTo>
                    <a:pt x="5057" y="93257"/>
                  </a:lnTo>
                  <a:lnTo>
                    <a:pt x="8642" y="132956"/>
                  </a:lnTo>
                  <a:lnTo>
                    <a:pt x="9263" y="166042"/>
                  </a:lnTo>
                  <a:lnTo>
                    <a:pt x="9410" y="201149"/>
                  </a:lnTo>
                  <a:lnTo>
                    <a:pt x="9473" y="238625"/>
                  </a:lnTo>
                  <a:lnTo>
                    <a:pt x="9503" y="273272"/>
                  </a:lnTo>
                  <a:lnTo>
                    <a:pt x="9518" y="313803"/>
                  </a:lnTo>
                  <a:lnTo>
                    <a:pt x="9522" y="346901"/>
                  </a:lnTo>
                  <a:lnTo>
                    <a:pt x="19050" y="419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3" name="SMARTInkShape-7078"/>
            <p:cNvSpPr/>
            <p:nvPr/>
          </p:nvSpPr>
          <p:spPr>
            <a:xfrm>
              <a:off x="6076950" y="2505075"/>
              <a:ext cx="9526" cy="104776"/>
            </a:xfrm>
            <a:custGeom>
              <a:avLst/>
              <a:gdLst/>
              <a:ahLst/>
              <a:cxnLst/>
              <a:rect l="0" t="0" r="0" b="0"/>
              <a:pathLst>
                <a:path w="9526" h="104776">
                  <a:moveTo>
                    <a:pt x="0" y="0"/>
                  </a:moveTo>
                  <a:lnTo>
                    <a:pt x="1059" y="45970"/>
                  </a:lnTo>
                  <a:lnTo>
                    <a:pt x="9525"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4" name="SMARTInkShape-7079"/>
            <p:cNvSpPr/>
            <p:nvPr/>
          </p:nvSpPr>
          <p:spPr>
            <a:xfrm>
              <a:off x="6239084" y="2469722"/>
              <a:ext cx="161717" cy="508649"/>
            </a:xfrm>
            <a:custGeom>
              <a:avLst/>
              <a:gdLst/>
              <a:ahLst/>
              <a:cxnLst/>
              <a:rect l="0" t="0" r="0" b="0"/>
              <a:pathLst>
                <a:path w="161717" h="508649">
                  <a:moveTo>
                    <a:pt x="37891" y="73453"/>
                  </a:moveTo>
                  <a:lnTo>
                    <a:pt x="54138" y="58265"/>
                  </a:lnTo>
                  <a:lnTo>
                    <a:pt x="60281" y="56120"/>
                  </a:lnTo>
                  <a:lnTo>
                    <a:pt x="62343" y="53431"/>
                  </a:lnTo>
                  <a:lnTo>
                    <a:pt x="64634" y="44799"/>
                  </a:lnTo>
                  <a:lnTo>
                    <a:pt x="58104" y="6523"/>
                  </a:lnTo>
                  <a:lnTo>
                    <a:pt x="56658" y="3433"/>
                  </a:lnTo>
                  <a:lnTo>
                    <a:pt x="54636" y="1373"/>
                  </a:lnTo>
                  <a:lnTo>
                    <a:pt x="52229" y="0"/>
                  </a:lnTo>
                  <a:lnTo>
                    <a:pt x="48508" y="1201"/>
                  </a:lnTo>
                  <a:lnTo>
                    <a:pt x="7817" y="37048"/>
                  </a:lnTo>
                  <a:lnTo>
                    <a:pt x="3357" y="47042"/>
                  </a:lnTo>
                  <a:lnTo>
                    <a:pt x="0" y="92599"/>
                  </a:lnTo>
                  <a:lnTo>
                    <a:pt x="989" y="94684"/>
                  </a:lnTo>
                  <a:lnTo>
                    <a:pt x="2706" y="95015"/>
                  </a:lnTo>
                  <a:lnTo>
                    <a:pt x="4909" y="94178"/>
                  </a:lnTo>
                  <a:lnTo>
                    <a:pt x="30200" y="90717"/>
                  </a:lnTo>
                  <a:lnTo>
                    <a:pt x="69032" y="66049"/>
                  </a:lnTo>
                  <a:lnTo>
                    <a:pt x="83580" y="64114"/>
                  </a:lnTo>
                  <a:lnTo>
                    <a:pt x="89999" y="84209"/>
                  </a:lnTo>
                  <a:lnTo>
                    <a:pt x="93547" y="122031"/>
                  </a:lnTo>
                  <a:lnTo>
                    <a:pt x="101293" y="168068"/>
                  </a:lnTo>
                  <a:lnTo>
                    <a:pt x="104654" y="205439"/>
                  </a:lnTo>
                  <a:lnTo>
                    <a:pt x="110825" y="248497"/>
                  </a:lnTo>
                  <a:lnTo>
                    <a:pt x="114182" y="288536"/>
                  </a:lnTo>
                  <a:lnTo>
                    <a:pt x="120350" y="327211"/>
                  </a:lnTo>
                  <a:lnTo>
                    <a:pt x="123707" y="367598"/>
                  </a:lnTo>
                  <a:lnTo>
                    <a:pt x="128242" y="401034"/>
                  </a:lnTo>
                  <a:lnTo>
                    <a:pt x="130964" y="434239"/>
                  </a:lnTo>
                  <a:lnTo>
                    <a:pt x="129675" y="474216"/>
                  </a:lnTo>
                  <a:lnTo>
                    <a:pt x="127654" y="483504"/>
                  </a:lnTo>
                  <a:lnTo>
                    <a:pt x="119767" y="496645"/>
                  </a:lnTo>
                  <a:lnTo>
                    <a:pt x="110263" y="504955"/>
                  </a:lnTo>
                  <a:lnTo>
                    <a:pt x="102512" y="508648"/>
                  </a:lnTo>
                  <a:lnTo>
                    <a:pt x="98963" y="508575"/>
                  </a:lnTo>
                  <a:lnTo>
                    <a:pt x="92198" y="505671"/>
                  </a:lnTo>
                  <a:lnTo>
                    <a:pt x="82439" y="482917"/>
                  </a:lnTo>
                  <a:lnTo>
                    <a:pt x="72845" y="444307"/>
                  </a:lnTo>
                  <a:lnTo>
                    <a:pt x="72125" y="411844"/>
                  </a:lnTo>
                  <a:lnTo>
                    <a:pt x="74845" y="366334"/>
                  </a:lnTo>
                  <a:lnTo>
                    <a:pt x="80821" y="322512"/>
                  </a:lnTo>
                  <a:lnTo>
                    <a:pt x="92193" y="276735"/>
                  </a:lnTo>
                  <a:lnTo>
                    <a:pt x="107453" y="236021"/>
                  </a:lnTo>
                  <a:lnTo>
                    <a:pt x="125480" y="197405"/>
                  </a:lnTo>
                  <a:lnTo>
                    <a:pt x="161716" y="14012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5" name="SMARTInkShape-7080"/>
            <p:cNvSpPr/>
            <p:nvPr/>
          </p:nvSpPr>
          <p:spPr>
            <a:xfrm>
              <a:off x="6423158" y="2487529"/>
              <a:ext cx="147957" cy="138465"/>
            </a:xfrm>
            <a:custGeom>
              <a:avLst/>
              <a:gdLst/>
              <a:ahLst/>
              <a:cxnLst/>
              <a:rect l="0" t="0" r="0" b="0"/>
              <a:pathLst>
                <a:path w="147957" h="138465">
                  <a:moveTo>
                    <a:pt x="53842" y="36596"/>
                  </a:moveTo>
                  <a:lnTo>
                    <a:pt x="13434" y="79825"/>
                  </a:lnTo>
                  <a:lnTo>
                    <a:pt x="4133" y="96026"/>
                  </a:lnTo>
                  <a:lnTo>
                    <a:pt x="0" y="113809"/>
                  </a:lnTo>
                  <a:lnTo>
                    <a:pt x="984" y="126652"/>
                  </a:lnTo>
                  <a:lnTo>
                    <a:pt x="2728" y="131558"/>
                  </a:lnTo>
                  <a:lnTo>
                    <a:pt x="7067" y="134829"/>
                  </a:lnTo>
                  <a:lnTo>
                    <a:pt x="20353" y="138464"/>
                  </a:lnTo>
                  <a:lnTo>
                    <a:pt x="34019" y="137257"/>
                  </a:lnTo>
                  <a:lnTo>
                    <a:pt x="70152" y="122802"/>
                  </a:lnTo>
                  <a:lnTo>
                    <a:pt x="116544" y="92216"/>
                  </a:lnTo>
                  <a:lnTo>
                    <a:pt x="136156" y="76477"/>
                  </a:lnTo>
                  <a:lnTo>
                    <a:pt x="143342" y="64551"/>
                  </a:lnTo>
                  <a:lnTo>
                    <a:pt x="147956" y="39649"/>
                  </a:lnTo>
                  <a:lnTo>
                    <a:pt x="143699" y="15628"/>
                  </a:lnTo>
                  <a:lnTo>
                    <a:pt x="139147" y="9917"/>
                  </a:lnTo>
                  <a:lnTo>
                    <a:pt x="125622" y="3572"/>
                  </a:lnTo>
                  <a:lnTo>
                    <a:pt x="105214" y="0"/>
                  </a:lnTo>
                  <a:lnTo>
                    <a:pt x="80705" y="3998"/>
                  </a:lnTo>
                  <a:lnTo>
                    <a:pt x="36462" y="25982"/>
                  </a:lnTo>
                  <a:lnTo>
                    <a:pt x="6217" y="4612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6" name="SMARTInkShape-7081"/>
            <p:cNvSpPr/>
            <p:nvPr/>
          </p:nvSpPr>
          <p:spPr>
            <a:xfrm>
              <a:off x="6677417" y="2324100"/>
              <a:ext cx="85334" cy="571501"/>
            </a:xfrm>
            <a:custGeom>
              <a:avLst/>
              <a:gdLst/>
              <a:ahLst/>
              <a:cxnLst/>
              <a:rect l="0" t="0" r="0" b="0"/>
              <a:pathLst>
                <a:path w="85334" h="571501">
                  <a:moveTo>
                    <a:pt x="9133" y="0"/>
                  </a:moveTo>
                  <a:lnTo>
                    <a:pt x="0" y="0"/>
                  </a:lnTo>
                  <a:lnTo>
                    <a:pt x="744" y="20696"/>
                  </a:lnTo>
                  <a:lnTo>
                    <a:pt x="6177" y="38823"/>
                  </a:lnTo>
                  <a:lnTo>
                    <a:pt x="9316" y="78884"/>
                  </a:lnTo>
                  <a:lnTo>
                    <a:pt x="16478" y="115448"/>
                  </a:lnTo>
                  <a:lnTo>
                    <a:pt x="24244" y="162971"/>
                  </a:lnTo>
                  <a:lnTo>
                    <a:pt x="28074" y="204803"/>
                  </a:lnTo>
                  <a:lnTo>
                    <a:pt x="34383" y="244009"/>
                  </a:lnTo>
                  <a:lnTo>
                    <a:pt x="37781" y="282437"/>
                  </a:lnTo>
                  <a:lnTo>
                    <a:pt x="45021" y="320634"/>
                  </a:lnTo>
                  <a:lnTo>
                    <a:pt x="53868" y="358763"/>
                  </a:lnTo>
                  <a:lnTo>
                    <a:pt x="62134" y="396872"/>
                  </a:lnTo>
                  <a:lnTo>
                    <a:pt x="66112" y="433916"/>
                  </a:lnTo>
                  <a:lnTo>
                    <a:pt x="73579" y="475414"/>
                  </a:lnTo>
                  <a:lnTo>
                    <a:pt x="75368" y="514185"/>
                  </a:lnTo>
                  <a:lnTo>
                    <a:pt x="85333" y="571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7" name="SMARTInkShape-7082"/>
            <p:cNvSpPr/>
            <p:nvPr/>
          </p:nvSpPr>
          <p:spPr>
            <a:xfrm>
              <a:off x="6734175" y="2447925"/>
              <a:ext cx="19051" cy="19051"/>
            </a:xfrm>
            <a:custGeom>
              <a:avLst/>
              <a:gdLst/>
              <a:ahLst/>
              <a:cxnLst/>
              <a:rect l="0" t="0" r="0" b="0"/>
              <a:pathLst>
                <a:path w="19051" h="19051">
                  <a:moveTo>
                    <a:pt x="0" y="19050"/>
                  </a:moveTo>
                  <a:lnTo>
                    <a:pt x="190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8" name="SMARTInkShape-7083"/>
            <p:cNvSpPr/>
            <p:nvPr/>
          </p:nvSpPr>
          <p:spPr>
            <a:xfrm>
              <a:off x="6781800" y="2466975"/>
              <a:ext cx="47626" cy="76201"/>
            </a:xfrm>
            <a:custGeom>
              <a:avLst/>
              <a:gdLst/>
              <a:ahLst/>
              <a:cxnLst/>
              <a:rect l="0" t="0" r="0" b="0"/>
              <a:pathLst>
                <a:path w="47626" h="76201">
                  <a:moveTo>
                    <a:pt x="47625" y="0"/>
                  </a:moveTo>
                  <a:lnTo>
                    <a:pt x="47625" y="8201"/>
                  </a:lnTo>
                  <a:lnTo>
                    <a:pt x="34442" y="40434"/>
                  </a:lnTo>
                  <a:lnTo>
                    <a:pt x="23774" y="56071"/>
                  </a:lnTo>
                  <a:lnTo>
                    <a:pt x="0" y="76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9" name="SMARTInkShape-7084"/>
            <p:cNvSpPr/>
            <p:nvPr/>
          </p:nvSpPr>
          <p:spPr>
            <a:xfrm>
              <a:off x="6886575" y="2479370"/>
              <a:ext cx="98891" cy="117498"/>
            </a:xfrm>
            <a:custGeom>
              <a:avLst/>
              <a:gdLst/>
              <a:ahLst/>
              <a:cxnLst/>
              <a:rect l="0" t="0" r="0" b="0"/>
              <a:pathLst>
                <a:path w="98891" h="117498">
                  <a:moveTo>
                    <a:pt x="9525" y="44755"/>
                  </a:moveTo>
                  <a:lnTo>
                    <a:pt x="10584" y="82736"/>
                  </a:lnTo>
                  <a:lnTo>
                    <a:pt x="22782" y="109284"/>
                  </a:lnTo>
                  <a:lnTo>
                    <a:pt x="26829" y="113175"/>
                  </a:lnTo>
                  <a:lnTo>
                    <a:pt x="36971" y="117497"/>
                  </a:lnTo>
                  <a:lnTo>
                    <a:pt x="48535" y="116596"/>
                  </a:lnTo>
                  <a:lnTo>
                    <a:pt x="54581" y="114874"/>
                  </a:lnTo>
                  <a:lnTo>
                    <a:pt x="66944" y="104494"/>
                  </a:lnTo>
                  <a:lnTo>
                    <a:pt x="82983" y="80800"/>
                  </a:lnTo>
                  <a:lnTo>
                    <a:pt x="97884" y="49405"/>
                  </a:lnTo>
                  <a:lnTo>
                    <a:pt x="98890" y="33063"/>
                  </a:lnTo>
                  <a:lnTo>
                    <a:pt x="97676" y="24261"/>
                  </a:lnTo>
                  <a:lnTo>
                    <a:pt x="90684" y="11658"/>
                  </a:lnTo>
                  <a:lnTo>
                    <a:pt x="85856" y="6815"/>
                  </a:lnTo>
                  <a:lnTo>
                    <a:pt x="74847" y="1434"/>
                  </a:lnTo>
                  <a:lnTo>
                    <a:pt x="68948" y="0"/>
                  </a:lnTo>
                  <a:lnTo>
                    <a:pt x="40420" y="3037"/>
                  </a:lnTo>
                  <a:lnTo>
                    <a:pt x="0" y="2570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0" name="SMARTInkShape-7085"/>
            <p:cNvSpPr/>
            <p:nvPr/>
          </p:nvSpPr>
          <p:spPr>
            <a:xfrm>
              <a:off x="7077075" y="2209800"/>
              <a:ext cx="47626" cy="438151"/>
            </a:xfrm>
            <a:custGeom>
              <a:avLst/>
              <a:gdLst/>
              <a:ahLst/>
              <a:cxnLst/>
              <a:rect l="0" t="0" r="0" b="0"/>
              <a:pathLst>
                <a:path w="47626" h="438151">
                  <a:moveTo>
                    <a:pt x="0" y="0"/>
                  </a:moveTo>
                  <a:lnTo>
                    <a:pt x="0" y="37560"/>
                  </a:lnTo>
                  <a:lnTo>
                    <a:pt x="0" y="81684"/>
                  </a:lnTo>
                  <a:lnTo>
                    <a:pt x="0" y="124862"/>
                  </a:lnTo>
                  <a:lnTo>
                    <a:pt x="1059" y="170832"/>
                  </a:lnTo>
                  <a:lnTo>
                    <a:pt x="6546" y="209249"/>
                  </a:lnTo>
                  <a:lnTo>
                    <a:pt x="8201" y="242225"/>
                  </a:lnTo>
                  <a:lnTo>
                    <a:pt x="14189" y="286377"/>
                  </a:lnTo>
                  <a:lnTo>
                    <a:pt x="18090" y="325071"/>
                  </a:lnTo>
                  <a:lnTo>
                    <a:pt x="23980" y="371636"/>
                  </a:lnTo>
                  <a:lnTo>
                    <a:pt x="47625" y="438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1" name="SMARTInkShape-7086"/>
            <p:cNvSpPr/>
            <p:nvPr/>
          </p:nvSpPr>
          <p:spPr>
            <a:xfrm>
              <a:off x="7124700" y="2371725"/>
              <a:ext cx="1" cy="9526"/>
            </a:xfrm>
            <a:custGeom>
              <a:avLst/>
              <a:gdLst/>
              <a:ahLst/>
              <a:cxnLst/>
              <a:rect l="0" t="0" r="0" b="0"/>
              <a:pathLst>
                <a:path w="1" h="9526">
                  <a:moveTo>
                    <a:pt x="0" y="9525"/>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2" name="SMARTInkShape-7087"/>
            <p:cNvSpPr/>
            <p:nvPr/>
          </p:nvSpPr>
          <p:spPr>
            <a:xfrm>
              <a:off x="7229475" y="2457450"/>
              <a:ext cx="19051" cy="171451"/>
            </a:xfrm>
            <a:custGeom>
              <a:avLst/>
              <a:gdLst/>
              <a:ahLst/>
              <a:cxnLst/>
              <a:rect l="0" t="0" r="0" b="0"/>
              <a:pathLst>
                <a:path w="19051" h="171451">
                  <a:moveTo>
                    <a:pt x="0" y="0"/>
                  </a:moveTo>
                  <a:lnTo>
                    <a:pt x="0" y="40020"/>
                  </a:lnTo>
                  <a:lnTo>
                    <a:pt x="0" y="83163"/>
                  </a:lnTo>
                  <a:lnTo>
                    <a:pt x="2822" y="113541"/>
                  </a:lnTo>
                  <a:lnTo>
                    <a:pt x="19050"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3" name="SMARTInkShape-7088"/>
            <p:cNvSpPr/>
            <p:nvPr/>
          </p:nvSpPr>
          <p:spPr>
            <a:xfrm>
              <a:off x="7336548" y="2478217"/>
              <a:ext cx="136836" cy="150684"/>
            </a:xfrm>
            <a:custGeom>
              <a:avLst/>
              <a:gdLst/>
              <a:ahLst/>
              <a:cxnLst/>
              <a:rect l="0" t="0" r="0" b="0"/>
              <a:pathLst>
                <a:path w="136836" h="150684">
                  <a:moveTo>
                    <a:pt x="92952" y="17333"/>
                  </a:moveTo>
                  <a:lnTo>
                    <a:pt x="98009" y="17333"/>
                  </a:lnTo>
                  <a:lnTo>
                    <a:pt x="99498" y="16275"/>
                  </a:lnTo>
                  <a:lnTo>
                    <a:pt x="100491" y="14511"/>
                  </a:lnTo>
                  <a:lnTo>
                    <a:pt x="101153" y="12276"/>
                  </a:lnTo>
                  <a:lnTo>
                    <a:pt x="100536" y="9728"/>
                  </a:lnTo>
                  <a:lnTo>
                    <a:pt x="97028" y="4076"/>
                  </a:lnTo>
                  <a:lnTo>
                    <a:pt x="94611" y="2145"/>
                  </a:lnTo>
                  <a:lnTo>
                    <a:pt x="89103" y="0"/>
                  </a:lnTo>
                  <a:lnTo>
                    <a:pt x="50269" y="8870"/>
                  </a:lnTo>
                  <a:lnTo>
                    <a:pt x="23861" y="17648"/>
                  </a:lnTo>
                  <a:lnTo>
                    <a:pt x="5457" y="30095"/>
                  </a:lnTo>
                  <a:lnTo>
                    <a:pt x="1148" y="36411"/>
                  </a:lnTo>
                  <a:lnTo>
                    <a:pt x="0" y="39576"/>
                  </a:lnTo>
                  <a:lnTo>
                    <a:pt x="1351" y="41687"/>
                  </a:lnTo>
                  <a:lnTo>
                    <a:pt x="8496" y="44032"/>
                  </a:lnTo>
                  <a:lnTo>
                    <a:pt x="47599" y="50800"/>
                  </a:lnTo>
                  <a:lnTo>
                    <a:pt x="89363" y="61064"/>
                  </a:lnTo>
                  <a:lnTo>
                    <a:pt x="113172" y="65921"/>
                  </a:lnTo>
                  <a:lnTo>
                    <a:pt x="126986" y="74558"/>
                  </a:lnTo>
                  <a:lnTo>
                    <a:pt x="134537" y="82630"/>
                  </a:lnTo>
                  <a:lnTo>
                    <a:pt x="136550" y="86264"/>
                  </a:lnTo>
                  <a:lnTo>
                    <a:pt x="136835" y="90804"/>
                  </a:lnTo>
                  <a:lnTo>
                    <a:pt x="134328" y="101492"/>
                  </a:lnTo>
                  <a:lnTo>
                    <a:pt x="121910" y="119410"/>
                  </a:lnTo>
                  <a:lnTo>
                    <a:pt x="78156" y="143818"/>
                  </a:lnTo>
                  <a:lnTo>
                    <a:pt x="54852" y="1506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4" name="SMARTInkShape-7089"/>
            <p:cNvSpPr/>
            <p:nvPr/>
          </p:nvSpPr>
          <p:spPr>
            <a:xfrm>
              <a:off x="7524750" y="2266950"/>
              <a:ext cx="114301" cy="371476"/>
            </a:xfrm>
            <a:custGeom>
              <a:avLst/>
              <a:gdLst/>
              <a:ahLst/>
              <a:cxnLst/>
              <a:rect l="0" t="0" r="0" b="0"/>
              <a:pathLst>
                <a:path w="114301" h="371476">
                  <a:moveTo>
                    <a:pt x="0" y="0"/>
                  </a:moveTo>
                  <a:lnTo>
                    <a:pt x="0" y="40118"/>
                  </a:lnTo>
                  <a:lnTo>
                    <a:pt x="0" y="82913"/>
                  </a:lnTo>
                  <a:lnTo>
                    <a:pt x="0" y="117283"/>
                  </a:lnTo>
                  <a:lnTo>
                    <a:pt x="0" y="157164"/>
                  </a:lnTo>
                  <a:lnTo>
                    <a:pt x="0" y="194146"/>
                  </a:lnTo>
                  <a:lnTo>
                    <a:pt x="1059" y="236964"/>
                  </a:lnTo>
                  <a:lnTo>
                    <a:pt x="13257" y="280541"/>
                  </a:lnTo>
                  <a:lnTo>
                    <a:pt x="39010" y="324418"/>
                  </a:lnTo>
                  <a:lnTo>
                    <a:pt x="51205" y="341036"/>
                  </a:lnTo>
                  <a:lnTo>
                    <a:pt x="71028" y="356341"/>
                  </a:lnTo>
                  <a:lnTo>
                    <a:pt x="114300" y="3714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5" name="SMARTInkShape-7090"/>
            <p:cNvSpPr/>
            <p:nvPr/>
          </p:nvSpPr>
          <p:spPr>
            <a:xfrm>
              <a:off x="7515617" y="2362200"/>
              <a:ext cx="132959" cy="66676"/>
            </a:xfrm>
            <a:custGeom>
              <a:avLst/>
              <a:gdLst/>
              <a:ahLst/>
              <a:cxnLst/>
              <a:rect l="0" t="0" r="0" b="0"/>
              <a:pathLst>
                <a:path w="132959" h="66676">
                  <a:moveTo>
                    <a:pt x="9133" y="66675"/>
                  </a:moveTo>
                  <a:lnTo>
                    <a:pt x="932" y="66675"/>
                  </a:lnTo>
                  <a:lnTo>
                    <a:pt x="490" y="65617"/>
                  </a:lnTo>
                  <a:lnTo>
                    <a:pt x="0" y="61619"/>
                  </a:lnTo>
                  <a:lnTo>
                    <a:pt x="9837" y="48361"/>
                  </a:lnTo>
                  <a:lnTo>
                    <a:pt x="53879" y="24918"/>
                  </a:lnTo>
                  <a:lnTo>
                    <a:pt x="132958"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6" name="SMARTInkShape-7091"/>
            <p:cNvSpPr/>
            <p:nvPr/>
          </p:nvSpPr>
          <p:spPr>
            <a:xfrm>
              <a:off x="7124700" y="2381250"/>
              <a:ext cx="9526" cy="9526"/>
            </a:xfrm>
            <a:custGeom>
              <a:avLst/>
              <a:gdLst/>
              <a:ahLst/>
              <a:cxnLst/>
              <a:rect l="0" t="0" r="0" b="0"/>
              <a:pathLst>
                <a:path w="9526" h="9526">
                  <a:moveTo>
                    <a:pt x="0" y="0"/>
                  </a:moveTo>
                  <a:lnTo>
                    <a:pt x="5057" y="0"/>
                  </a:lnTo>
                  <a:lnTo>
                    <a:pt x="6546" y="1058"/>
                  </a:lnTo>
                  <a:lnTo>
                    <a:pt x="9525"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00" name="SMARTInkShape-Group868"/>
          <p:cNvGrpSpPr/>
          <p:nvPr/>
        </p:nvGrpSpPr>
        <p:grpSpPr>
          <a:xfrm>
            <a:off x="4582124" y="2457450"/>
            <a:ext cx="370877" cy="147792"/>
            <a:chOff x="4582124" y="2457450"/>
            <a:chExt cx="370877" cy="147792"/>
          </a:xfrm>
        </p:grpSpPr>
        <p:sp>
          <p:nvSpPr>
            <p:cNvPr id="1498" name="SMARTInkShape-7092"/>
            <p:cNvSpPr/>
            <p:nvPr/>
          </p:nvSpPr>
          <p:spPr>
            <a:xfrm>
              <a:off x="4582124" y="2457450"/>
              <a:ext cx="161327" cy="142876"/>
            </a:xfrm>
            <a:custGeom>
              <a:avLst/>
              <a:gdLst/>
              <a:ahLst/>
              <a:cxnLst/>
              <a:rect l="0" t="0" r="0" b="0"/>
              <a:pathLst>
                <a:path w="161327" h="142876">
                  <a:moveTo>
                    <a:pt x="94651" y="66675"/>
                  </a:moveTo>
                  <a:lnTo>
                    <a:pt x="108840" y="66675"/>
                  </a:lnTo>
                  <a:lnTo>
                    <a:pt x="110461" y="65617"/>
                  </a:lnTo>
                  <a:lnTo>
                    <a:pt x="111541" y="63853"/>
                  </a:lnTo>
                  <a:lnTo>
                    <a:pt x="113061" y="56314"/>
                  </a:lnTo>
                  <a:lnTo>
                    <a:pt x="113274" y="53418"/>
                  </a:lnTo>
                  <a:lnTo>
                    <a:pt x="103975" y="23075"/>
                  </a:lnTo>
                  <a:lnTo>
                    <a:pt x="86876" y="1915"/>
                  </a:lnTo>
                  <a:lnTo>
                    <a:pt x="83082" y="851"/>
                  </a:lnTo>
                  <a:lnTo>
                    <a:pt x="59199" y="0"/>
                  </a:lnTo>
                  <a:lnTo>
                    <a:pt x="30269" y="26515"/>
                  </a:lnTo>
                  <a:lnTo>
                    <a:pt x="16896" y="44780"/>
                  </a:lnTo>
                  <a:lnTo>
                    <a:pt x="3954" y="84065"/>
                  </a:lnTo>
                  <a:lnTo>
                    <a:pt x="0" y="123018"/>
                  </a:lnTo>
                  <a:lnTo>
                    <a:pt x="2490" y="131580"/>
                  </a:lnTo>
                  <a:lnTo>
                    <a:pt x="4635" y="135345"/>
                  </a:lnTo>
                  <a:lnTo>
                    <a:pt x="8182" y="137855"/>
                  </a:lnTo>
                  <a:lnTo>
                    <a:pt x="23287" y="141387"/>
                  </a:lnTo>
                  <a:lnTo>
                    <a:pt x="35064" y="142214"/>
                  </a:lnTo>
                  <a:lnTo>
                    <a:pt x="44532" y="139759"/>
                  </a:lnTo>
                  <a:lnTo>
                    <a:pt x="59233" y="129560"/>
                  </a:lnTo>
                  <a:lnTo>
                    <a:pt x="74162" y="115411"/>
                  </a:lnTo>
                  <a:lnTo>
                    <a:pt x="80253" y="103858"/>
                  </a:lnTo>
                  <a:lnTo>
                    <a:pt x="89972" y="71846"/>
                  </a:lnTo>
                  <a:lnTo>
                    <a:pt x="88091" y="49510"/>
                  </a:lnTo>
                  <a:lnTo>
                    <a:pt x="89220" y="45707"/>
                  </a:lnTo>
                  <a:lnTo>
                    <a:pt x="92237" y="40422"/>
                  </a:lnTo>
                  <a:lnTo>
                    <a:pt x="94333" y="30344"/>
                  </a:lnTo>
                  <a:lnTo>
                    <a:pt x="94648" y="75144"/>
                  </a:lnTo>
                  <a:lnTo>
                    <a:pt x="94649" y="81846"/>
                  </a:lnTo>
                  <a:lnTo>
                    <a:pt x="104764" y="106448"/>
                  </a:lnTo>
                  <a:lnTo>
                    <a:pt x="126174" y="135557"/>
                  </a:lnTo>
                  <a:lnTo>
                    <a:pt x="161326"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9" name="SMARTInkShape-7093"/>
            <p:cNvSpPr/>
            <p:nvPr/>
          </p:nvSpPr>
          <p:spPr>
            <a:xfrm>
              <a:off x="4781550" y="2477356"/>
              <a:ext cx="171451" cy="127886"/>
            </a:xfrm>
            <a:custGeom>
              <a:avLst/>
              <a:gdLst/>
              <a:ahLst/>
              <a:cxnLst/>
              <a:rect l="0" t="0" r="0" b="0"/>
              <a:pathLst>
                <a:path w="171451" h="127886">
                  <a:moveTo>
                    <a:pt x="0" y="37244"/>
                  </a:moveTo>
                  <a:lnTo>
                    <a:pt x="1058" y="55607"/>
                  </a:lnTo>
                  <a:lnTo>
                    <a:pt x="16247" y="102578"/>
                  </a:lnTo>
                  <a:lnTo>
                    <a:pt x="27353" y="122098"/>
                  </a:lnTo>
                  <a:lnTo>
                    <a:pt x="28213" y="127885"/>
                  </a:lnTo>
                  <a:lnTo>
                    <a:pt x="31391" y="86381"/>
                  </a:lnTo>
                  <a:lnTo>
                    <a:pt x="40391" y="43989"/>
                  </a:lnTo>
                  <a:lnTo>
                    <a:pt x="59593" y="19487"/>
                  </a:lnTo>
                  <a:lnTo>
                    <a:pt x="72699" y="8891"/>
                  </a:lnTo>
                  <a:lnTo>
                    <a:pt x="85580" y="3476"/>
                  </a:lnTo>
                  <a:lnTo>
                    <a:pt x="106040" y="0"/>
                  </a:lnTo>
                  <a:lnTo>
                    <a:pt x="116274" y="5169"/>
                  </a:lnTo>
                  <a:lnTo>
                    <a:pt x="121966" y="9510"/>
                  </a:lnTo>
                  <a:lnTo>
                    <a:pt x="158865" y="55292"/>
                  </a:lnTo>
                  <a:lnTo>
                    <a:pt x="171450" y="11344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10" name="SMARTInkShape-Group869"/>
          <p:cNvGrpSpPr/>
          <p:nvPr/>
        </p:nvGrpSpPr>
        <p:grpSpPr>
          <a:xfrm>
            <a:off x="1200744" y="2133600"/>
            <a:ext cx="2647357" cy="536843"/>
            <a:chOff x="1200744" y="2133600"/>
            <a:chExt cx="2647357" cy="536843"/>
          </a:xfrm>
        </p:grpSpPr>
        <p:sp>
          <p:nvSpPr>
            <p:cNvPr id="1501" name="SMARTInkShape-7094"/>
            <p:cNvSpPr/>
            <p:nvPr/>
          </p:nvSpPr>
          <p:spPr>
            <a:xfrm>
              <a:off x="2657475" y="2507090"/>
              <a:ext cx="142876" cy="121811"/>
            </a:xfrm>
            <a:custGeom>
              <a:avLst/>
              <a:gdLst/>
              <a:ahLst/>
              <a:cxnLst/>
              <a:rect l="0" t="0" r="0" b="0"/>
              <a:pathLst>
                <a:path w="142876" h="121811">
                  <a:moveTo>
                    <a:pt x="0" y="17035"/>
                  </a:moveTo>
                  <a:lnTo>
                    <a:pt x="6546" y="32244"/>
                  </a:lnTo>
                  <a:lnTo>
                    <a:pt x="16868" y="75660"/>
                  </a:lnTo>
                  <a:lnTo>
                    <a:pt x="28421" y="120007"/>
                  </a:lnTo>
                  <a:lnTo>
                    <a:pt x="29631" y="73456"/>
                  </a:lnTo>
                  <a:lnTo>
                    <a:pt x="38936" y="34255"/>
                  </a:lnTo>
                  <a:lnTo>
                    <a:pt x="50965" y="15380"/>
                  </a:lnTo>
                  <a:lnTo>
                    <a:pt x="60374" y="4785"/>
                  </a:lnTo>
                  <a:lnTo>
                    <a:pt x="69519" y="1007"/>
                  </a:lnTo>
                  <a:lnTo>
                    <a:pt x="74921" y="0"/>
                  </a:lnTo>
                  <a:lnTo>
                    <a:pt x="80639" y="1445"/>
                  </a:lnTo>
                  <a:lnTo>
                    <a:pt x="102202" y="16151"/>
                  </a:lnTo>
                  <a:lnTo>
                    <a:pt x="106235" y="19620"/>
                  </a:lnTo>
                  <a:lnTo>
                    <a:pt x="116967" y="39673"/>
                  </a:lnTo>
                  <a:lnTo>
                    <a:pt x="130075" y="80382"/>
                  </a:lnTo>
                  <a:lnTo>
                    <a:pt x="142875" y="12181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2" name="SMARTInkShape-7095"/>
            <p:cNvSpPr/>
            <p:nvPr/>
          </p:nvSpPr>
          <p:spPr>
            <a:xfrm>
              <a:off x="2479148" y="2511666"/>
              <a:ext cx="100168" cy="120819"/>
            </a:xfrm>
            <a:custGeom>
              <a:avLst/>
              <a:gdLst/>
              <a:ahLst/>
              <a:cxnLst/>
              <a:rect l="0" t="0" r="0" b="0"/>
              <a:pathLst>
                <a:path w="100168" h="120819">
                  <a:moveTo>
                    <a:pt x="16402" y="12459"/>
                  </a:moveTo>
                  <a:lnTo>
                    <a:pt x="6289" y="12459"/>
                  </a:lnTo>
                  <a:lnTo>
                    <a:pt x="3310" y="13517"/>
                  </a:lnTo>
                  <a:lnTo>
                    <a:pt x="1324" y="15281"/>
                  </a:lnTo>
                  <a:lnTo>
                    <a:pt x="0" y="17516"/>
                  </a:lnTo>
                  <a:lnTo>
                    <a:pt x="1351" y="25642"/>
                  </a:lnTo>
                  <a:lnTo>
                    <a:pt x="5240" y="42118"/>
                  </a:lnTo>
                  <a:lnTo>
                    <a:pt x="9555" y="86768"/>
                  </a:lnTo>
                  <a:lnTo>
                    <a:pt x="17196" y="104327"/>
                  </a:lnTo>
                  <a:lnTo>
                    <a:pt x="24163" y="112556"/>
                  </a:lnTo>
                  <a:lnTo>
                    <a:pt x="34315" y="119741"/>
                  </a:lnTo>
                  <a:lnTo>
                    <a:pt x="48705" y="120818"/>
                  </a:lnTo>
                  <a:lnTo>
                    <a:pt x="63567" y="117768"/>
                  </a:lnTo>
                  <a:lnTo>
                    <a:pt x="73700" y="112885"/>
                  </a:lnTo>
                  <a:lnTo>
                    <a:pt x="81732" y="101543"/>
                  </a:lnTo>
                  <a:lnTo>
                    <a:pt x="95511" y="63335"/>
                  </a:lnTo>
                  <a:lnTo>
                    <a:pt x="100167" y="37529"/>
                  </a:lnTo>
                  <a:lnTo>
                    <a:pt x="95612" y="23248"/>
                  </a:lnTo>
                  <a:lnTo>
                    <a:pt x="91433" y="16477"/>
                  </a:lnTo>
                  <a:lnTo>
                    <a:pt x="78324" y="6131"/>
                  </a:lnTo>
                  <a:lnTo>
                    <a:pt x="64031" y="121"/>
                  </a:lnTo>
                  <a:lnTo>
                    <a:pt x="58738" y="0"/>
                  </a:lnTo>
                  <a:lnTo>
                    <a:pt x="47918" y="3747"/>
                  </a:lnTo>
                  <a:lnTo>
                    <a:pt x="26093" y="17756"/>
                  </a:lnTo>
                  <a:lnTo>
                    <a:pt x="6877" y="410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3" name="SMARTInkShape-7096"/>
            <p:cNvSpPr/>
            <p:nvPr/>
          </p:nvSpPr>
          <p:spPr>
            <a:xfrm>
              <a:off x="2154698" y="2133600"/>
              <a:ext cx="321803" cy="533221"/>
            </a:xfrm>
            <a:custGeom>
              <a:avLst/>
              <a:gdLst/>
              <a:ahLst/>
              <a:cxnLst/>
              <a:rect l="0" t="0" r="0" b="0"/>
              <a:pathLst>
                <a:path w="321803" h="533221">
                  <a:moveTo>
                    <a:pt x="274177" y="0"/>
                  </a:moveTo>
                  <a:lnTo>
                    <a:pt x="255192" y="1058"/>
                  </a:lnTo>
                  <a:lnTo>
                    <a:pt x="232216" y="9721"/>
                  </a:lnTo>
                  <a:lnTo>
                    <a:pt x="184938" y="43849"/>
                  </a:lnTo>
                  <a:lnTo>
                    <a:pt x="143187" y="86482"/>
                  </a:lnTo>
                  <a:lnTo>
                    <a:pt x="110837" y="129031"/>
                  </a:lnTo>
                  <a:lnTo>
                    <a:pt x="88314" y="165702"/>
                  </a:lnTo>
                  <a:lnTo>
                    <a:pt x="68235" y="203378"/>
                  </a:lnTo>
                  <a:lnTo>
                    <a:pt x="48880" y="241353"/>
                  </a:lnTo>
                  <a:lnTo>
                    <a:pt x="29740" y="279416"/>
                  </a:lnTo>
                  <a:lnTo>
                    <a:pt x="15720" y="317505"/>
                  </a:lnTo>
                  <a:lnTo>
                    <a:pt x="4863" y="355601"/>
                  </a:lnTo>
                  <a:lnTo>
                    <a:pt x="0" y="388644"/>
                  </a:lnTo>
                  <a:lnTo>
                    <a:pt x="3615" y="418542"/>
                  </a:lnTo>
                  <a:lnTo>
                    <a:pt x="11389" y="442454"/>
                  </a:lnTo>
                  <a:lnTo>
                    <a:pt x="43679" y="488830"/>
                  </a:lnTo>
                  <a:lnTo>
                    <a:pt x="79625" y="515628"/>
                  </a:lnTo>
                  <a:lnTo>
                    <a:pt x="104349" y="526488"/>
                  </a:lnTo>
                  <a:lnTo>
                    <a:pt x="146952" y="531352"/>
                  </a:lnTo>
                  <a:lnTo>
                    <a:pt x="184622" y="532793"/>
                  </a:lnTo>
                  <a:lnTo>
                    <a:pt x="226005" y="533220"/>
                  </a:lnTo>
                  <a:lnTo>
                    <a:pt x="271781" y="528290"/>
                  </a:lnTo>
                  <a:lnTo>
                    <a:pt x="321802" y="523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4" name="SMARTInkShape-7097"/>
            <p:cNvSpPr/>
            <p:nvPr/>
          </p:nvSpPr>
          <p:spPr>
            <a:xfrm>
              <a:off x="1200744" y="2162175"/>
              <a:ext cx="361357" cy="416975"/>
            </a:xfrm>
            <a:custGeom>
              <a:avLst/>
              <a:gdLst/>
              <a:ahLst/>
              <a:cxnLst/>
              <a:rect l="0" t="0" r="0" b="0"/>
              <a:pathLst>
                <a:path w="361357" h="416975">
                  <a:moveTo>
                    <a:pt x="161331" y="0"/>
                  </a:moveTo>
                  <a:lnTo>
                    <a:pt x="156275" y="0"/>
                  </a:lnTo>
                  <a:lnTo>
                    <a:pt x="136422" y="16267"/>
                  </a:lnTo>
                  <a:lnTo>
                    <a:pt x="98941" y="58038"/>
                  </a:lnTo>
                  <a:lnTo>
                    <a:pt x="74053" y="96101"/>
                  </a:lnTo>
                  <a:lnTo>
                    <a:pt x="52408" y="142220"/>
                  </a:lnTo>
                  <a:lnTo>
                    <a:pt x="35119" y="188176"/>
                  </a:lnTo>
                  <a:lnTo>
                    <a:pt x="16691" y="228141"/>
                  </a:lnTo>
                  <a:lnTo>
                    <a:pt x="3918" y="268726"/>
                  </a:lnTo>
                  <a:lnTo>
                    <a:pt x="743" y="307282"/>
                  </a:lnTo>
                  <a:lnTo>
                    <a:pt x="0" y="325659"/>
                  </a:lnTo>
                  <a:lnTo>
                    <a:pt x="9695" y="358017"/>
                  </a:lnTo>
                  <a:lnTo>
                    <a:pt x="25973" y="384303"/>
                  </a:lnTo>
                  <a:lnTo>
                    <a:pt x="44202" y="400441"/>
                  </a:lnTo>
                  <a:lnTo>
                    <a:pt x="68065" y="411925"/>
                  </a:lnTo>
                  <a:lnTo>
                    <a:pt x="105357" y="416974"/>
                  </a:lnTo>
                  <a:lnTo>
                    <a:pt x="134751" y="413414"/>
                  </a:lnTo>
                  <a:lnTo>
                    <a:pt x="178854" y="394066"/>
                  </a:lnTo>
                  <a:lnTo>
                    <a:pt x="222687" y="363590"/>
                  </a:lnTo>
                  <a:lnTo>
                    <a:pt x="252355" y="331818"/>
                  </a:lnTo>
                  <a:lnTo>
                    <a:pt x="274656" y="293084"/>
                  </a:lnTo>
                  <a:lnTo>
                    <a:pt x="296865" y="247361"/>
                  </a:lnTo>
                  <a:lnTo>
                    <a:pt x="308296" y="199987"/>
                  </a:lnTo>
                  <a:lnTo>
                    <a:pt x="312121" y="171439"/>
                  </a:lnTo>
                  <a:lnTo>
                    <a:pt x="308197" y="132759"/>
                  </a:lnTo>
                  <a:lnTo>
                    <a:pt x="296332" y="88548"/>
                  </a:lnTo>
                  <a:lnTo>
                    <a:pt x="273719" y="51590"/>
                  </a:lnTo>
                  <a:lnTo>
                    <a:pt x="248136" y="31984"/>
                  </a:lnTo>
                  <a:lnTo>
                    <a:pt x="223857" y="22882"/>
                  </a:lnTo>
                  <a:lnTo>
                    <a:pt x="181482" y="20865"/>
                  </a:lnTo>
                  <a:lnTo>
                    <a:pt x="148017" y="26879"/>
                  </a:lnTo>
                  <a:lnTo>
                    <a:pt x="134952" y="32407"/>
                  </a:lnTo>
                  <a:lnTo>
                    <a:pt x="116591" y="51583"/>
                  </a:lnTo>
                  <a:lnTo>
                    <a:pt x="109697" y="65612"/>
                  </a:lnTo>
                  <a:lnTo>
                    <a:pt x="105270" y="96921"/>
                  </a:lnTo>
                  <a:lnTo>
                    <a:pt x="109560" y="129377"/>
                  </a:lnTo>
                  <a:lnTo>
                    <a:pt x="117508" y="147812"/>
                  </a:lnTo>
                  <a:lnTo>
                    <a:pt x="145957" y="191150"/>
                  </a:lnTo>
                  <a:lnTo>
                    <a:pt x="177272" y="233154"/>
                  </a:lnTo>
                  <a:lnTo>
                    <a:pt x="223513" y="277949"/>
                  </a:lnTo>
                  <a:lnTo>
                    <a:pt x="263946" y="321255"/>
                  </a:lnTo>
                  <a:lnTo>
                    <a:pt x="310430" y="368148"/>
                  </a:lnTo>
                  <a:lnTo>
                    <a:pt x="361356" y="4095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5" name="SMARTInkShape-7098"/>
            <p:cNvSpPr/>
            <p:nvPr/>
          </p:nvSpPr>
          <p:spPr>
            <a:xfrm>
              <a:off x="2898412" y="2476500"/>
              <a:ext cx="134166" cy="190501"/>
            </a:xfrm>
            <a:custGeom>
              <a:avLst/>
              <a:gdLst/>
              <a:ahLst/>
              <a:cxnLst/>
              <a:rect l="0" t="0" r="0" b="0"/>
              <a:pathLst>
                <a:path w="134166" h="190501">
                  <a:moveTo>
                    <a:pt x="82913" y="0"/>
                  </a:moveTo>
                  <a:lnTo>
                    <a:pt x="77857" y="0"/>
                  </a:lnTo>
                  <a:lnTo>
                    <a:pt x="32145" y="31057"/>
                  </a:lnTo>
                  <a:lnTo>
                    <a:pt x="0" y="54856"/>
                  </a:lnTo>
                  <a:lnTo>
                    <a:pt x="121" y="56679"/>
                  </a:lnTo>
                  <a:lnTo>
                    <a:pt x="3078" y="61527"/>
                  </a:lnTo>
                  <a:lnTo>
                    <a:pt x="13564" y="64387"/>
                  </a:lnTo>
                  <a:lnTo>
                    <a:pt x="50811" y="66373"/>
                  </a:lnTo>
                  <a:lnTo>
                    <a:pt x="95935" y="69438"/>
                  </a:lnTo>
                  <a:lnTo>
                    <a:pt x="116405" y="77019"/>
                  </a:lnTo>
                  <a:lnTo>
                    <a:pt x="125315" y="83972"/>
                  </a:lnTo>
                  <a:lnTo>
                    <a:pt x="132803" y="94118"/>
                  </a:lnTo>
                  <a:lnTo>
                    <a:pt x="134165" y="99787"/>
                  </a:lnTo>
                  <a:lnTo>
                    <a:pt x="132855" y="111730"/>
                  </a:lnTo>
                  <a:lnTo>
                    <a:pt x="125924" y="121272"/>
                  </a:lnTo>
                  <a:lnTo>
                    <a:pt x="110121" y="138238"/>
                  </a:lnTo>
                  <a:lnTo>
                    <a:pt x="73388"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6" name="SMARTInkShape-7099"/>
            <p:cNvSpPr/>
            <p:nvPr/>
          </p:nvSpPr>
          <p:spPr>
            <a:xfrm>
              <a:off x="3695700" y="2486025"/>
              <a:ext cx="152401" cy="184418"/>
            </a:xfrm>
            <a:custGeom>
              <a:avLst/>
              <a:gdLst/>
              <a:ahLst/>
              <a:cxnLst/>
              <a:rect l="0" t="0" r="0" b="0"/>
              <a:pathLst>
                <a:path w="152401" h="184418">
                  <a:moveTo>
                    <a:pt x="0" y="47625"/>
                  </a:moveTo>
                  <a:lnTo>
                    <a:pt x="5057" y="52682"/>
                  </a:lnTo>
                  <a:lnTo>
                    <a:pt x="25510" y="100141"/>
                  </a:lnTo>
                  <a:lnTo>
                    <a:pt x="40944" y="141646"/>
                  </a:lnTo>
                  <a:lnTo>
                    <a:pt x="53949" y="170619"/>
                  </a:lnTo>
                  <a:lnTo>
                    <a:pt x="56518" y="184417"/>
                  </a:lnTo>
                  <a:lnTo>
                    <a:pt x="56728" y="184328"/>
                  </a:lnTo>
                  <a:lnTo>
                    <a:pt x="57067" y="181637"/>
                  </a:lnTo>
                  <a:lnTo>
                    <a:pt x="52069" y="176115"/>
                  </a:lnTo>
                  <a:lnTo>
                    <a:pt x="48015" y="128943"/>
                  </a:lnTo>
                  <a:lnTo>
                    <a:pt x="56365" y="87833"/>
                  </a:lnTo>
                  <a:lnTo>
                    <a:pt x="77299" y="50864"/>
                  </a:lnTo>
                  <a:lnTo>
                    <a:pt x="98398" y="29535"/>
                  </a:lnTo>
                  <a:lnTo>
                    <a:pt x="124758" y="12631"/>
                  </a:lnTo>
                  <a:lnTo>
                    <a:pt x="1524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7" name="SMARTInkShape-7100"/>
            <p:cNvSpPr/>
            <p:nvPr/>
          </p:nvSpPr>
          <p:spPr>
            <a:xfrm>
              <a:off x="3514725" y="2525163"/>
              <a:ext cx="57151" cy="113263"/>
            </a:xfrm>
            <a:custGeom>
              <a:avLst/>
              <a:gdLst/>
              <a:ahLst/>
              <a:cxnLst/>
              <a:rect l="0" t="0" r="0" b="0"/>
              <a:pathLst>
                <a:path w="57151" h="113263">
                  <a:moveTo>
                    <a:pt x="0" y="84687"/>
                  </a:moveTo>
                  <a:lnTo>
                    <a:pt x="0" y="89744"/>
                  </a:lnTo>
                  <a:lnTo>
                    <a:pt x="1058" y="91233"/>
                  </a:lnTo>
                  <a:lnTo>
                    <a:pt x="2822" y="92226"/>
                  </a:lnTo>
                  <a:lnTo>
                    <a:pt x="5057" y="92888"/>
                  </a:lnTo>
                  <a:lnTo>
                    <a:pt x="7605" y="92271"/>
                  </a:lnTo>
                  <a:lnTo>
                    <a:pt x="13257" y="88763"/>
                  </a:lnTo>
                  <a:lnTo>
                    <a:pt x="45056" y="45273"/>
                  </a:lnTo>
                  <a:lnTo>
                    <a:pt x="53567" y="27735"/>
                  </a:lnTo>
                  <a:lnTo>
                    <a:pt x="56088" y="10780"/>
                  </a:lnTo>
                  <a:lnTo>
                    <a:pt x="55384" y="6841"/>
                  </a:lnTo>
                  <a:lnTo>
                    <a:pt x="53856" y="4214"/>
                  </a:lnTo>
                  <a:lnTo>
                    <a:pt x="51779" y="2464"/>
                  </a:lnTo>
                  <a:lnTo>
                    <a:pt x="46649" y="518"/>
                  </a:lnTo>
                  <a:lnTo>
                    <a:pt x="43799" y="0"/>
                  </a:lnTo>
                  <a:lnTo>
                    <a:pt x="34989" y="5067"/>
                  </a:lnTo>
                  <a:lnTo>
                    <a:pt x="29676" y="9382"/>
                  </a:lnTo>
                  <a:lnTo>
                    <a:pt x="17142" y="30625"/>
                  </a:lnTo>
                  <a:lnTo>
                    <a:pt x="11782" y="51970"/>
                  </a:lnTo>
                  <a:lnTo>
                    <a:pt x="20307" y="81814"/>
                  </a:lnTo>
                  <a:lnTo>
                    <a:pt x="57150" y="11326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8" name="SMARTInkShape-7101"/>
            <p:cNvSpPr/>
            <p:nvPr/>
          </p:nvSpPr>
          <p:spPr>
            <a:xfrm>
              <a:off x="3239688" y="2317686"/>
              <a:ext cx="141688" cy="311469"/>
            </a:xfrm>
            <a:custGeom>
              <a:avLst/>
              <a:gdLst/>
              <a:ahLst/>
              <a:cxnLst/>
              <a:rect l="0" t="0" r="0" b="0"/>
              <a:pathLst>
                <a:path w="141688" h="311469">
                  <a:moveTo>
                    <a:pt x="65487" y="235014"/>
                  </a:moveTo>
                  <a:lnTo>
                    <a:pt x="73688" y="226813"/>
                  </a:lnTo>
                  <a:lnTo>
                    <a:pt x="74620" y="215768"/>
                  </a:lnTo>
                  <a:lnTo>
                    <a:pt x="72634" y="211600"/>
                  </a:lnTo>
                  <a:lnTo>
                    <a:pt x="64783" y="204147"/>
                  </a:lnTo>
                  <a:lnTo>
                    <a:pt x="57060" y="200129"/>
                  </a:lnTo>
                  <a:lnTo>
                    <a:pt x="53519" y="199057"/>
                  </a:lnTo>
                  <a:lnTo>
                    <a:pt x="41118" y="203511"/>
                  </a:lnTo>
                  <a:lnTo>
                    <a:pt x="33366" y="207662"/>
                  </a:lnTo>
                  <a:lnTo>
                    <a:pt x="12343" y="233730"/>
                  </a:lnTo>
                  <a:lnTo>
                    <a:pt x="2821" y="258152"/>
                  </a:lnTo>
                  <a:lnTo>
                    <a:pt x="0" y="283850"/>
                  </a:lnTo>
                  <a:lnTo>
                    <a:pt x="2779" y="291913"/>
                  </a:lnTo>
                  <a:lnTo>
                    <a:pt x="14334" y="306516"/>
                  </a:lnTo>
                  <a:lnTo>
                    <a:pt x="21860" y="310199"/>
                  </a:lnTo>
                  <a:lnTo>
                    <a:pt x="38689" y="311468"/>
                  </a:lnTo>
                  <a:lnTo>
                    <a:pt x="51107" y="308505"/>
                  </a:lnTo>
                  <a:lnTo>
                    <a:pt x="62271" y="301543"/>
                  </a:lnTo>
                  <a:lnTo>
                    <a:pt x="99361" y="262315"/>
                  </a:lnTo>
                  <a:lnTo>
                    <a:pt x="114094" y="239693"/>
                  </a:lnTo>
                  <a:lnTo>
                    <a:pt x="122008" y="198936"/>
                  </a:lnTo>
                  <a:lnTo>
                    <a:pt x="129843" y="156391"/>
                  </a:lnTo>
                  <a:lnTo>
                    <a:pt x="131475" y="114352"/>
                  </a:lnTo>
                  <a:lnTo>
                    <a:pt x="131959" y="70146"/>
                  </a:lnTo>
                  <a:lnTo>
                    <a:pt x="127065" y="26764"/>
                  </a:lnTo>
                  <a:lnTo>
                    <a:pt x="127427" y="12636"/>
                  </a:lnTo>
                  <a:lnTo>
                    <a:pt x="131227" y="0"/>
                  </a:lnTo>
                  <a:lnTo>
                    <a:pt x="131538" y="21"/>
                  </a:lnTo>
                  <a:lnTo>
                    <a:pt x="138692" y="42933"/>
                  </a:lnTo>
                  <a:lnTo>
                    <a:pt x="140799" y="87790"/>
                  </a:lnTo>
                  <a:lnTo>
                    <a:pt x="141292" y="123014"/>
                  </a:lnTo>
                  <a:lnTo>
                    <a:pt x="141570" y="168433"/>
                  </a:lnTo>
                  <a:lnTo>
                    <a:pt x="141635" y="201189"/>
                  </a:lnTo>
                  <a:lnTo>
                    <a:pt x="141664" y="234797"/>
                  </a:lnTo>
                  <a:lnTo>
                    <a:pt x="141687" y="30168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9" name="SMARTInkShape-7102"/>
            <p:cNvSpPr/>
            <p:nvPr/>
          </p:nvSpPr>
          <p:spPr>
            <a:xfrm>
              <a:off x="3124200" y="2505075"/>
              <a:ext cx="9526" cy="104776"/>
            </a:xfrm>
            <a:custGeom>
              <a:avLst/>
              <a:gdLst/>
              <a:ahLst/>
              <a:cxnLst/>
              <a:rect l="0" t="0" r="0" b="0"/>
              <a:pathLst>
                <a:path w="9526" h="104776">
                  <a:moveTo>
                    <a:pt x="0" y="0"/>
                  </a:moveTo>
                  <a:lnTo>
                    <a:pt x="0" y="5057"/>
                  </a:lnTo>
                  <a:lnTo>
                    <a:pt x="2822" y="10361"/>
                  </a:lnTo>
                  <a:lnTo>
                    <a:pt x="6546" y="16247"/>
                  </a:lnTo>
                  <a:lnTo>
                    <a:pt x="8201" y="22390"/>
                  </a:lnTo>
                  <a:lnTo>
                    <a:pt x="9525"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21" name="SMARTInkShape-Group870"/>
          <p:cNvGrpSpPr/>
          <p:nvPr/>
        </p:nvGrpSpPr>
        <p:grpSpPr>
          <a:xfrm>
            <a:off x="3571875" y="981075"/>
            <a:ext cx="2171701" cy="638176"/>
            <a:chOff x="3571875" y="981075"/>
            <a:chExt cx="2171701" cy="638176"/>
          </a:xfrm>
        </p:grpSpPr>
        <p:sp>
          <p:nvSpPr>
            <p:cNvPr id="1511" name="SMARTInkShape-7103"/>
            <p:cNvSpPr/>
            <p:nvPr/>
          </p:nvSpPr>
          <p:spPr>
            <a:xfrm>
              <a:off x="4591050" y="1393191"/>
              <a:ext cx="133351" cy="165419"/>
            </a:xfrm>
            <a:custGeom>
              <a:avLst/>
              <a:gdLst/>
              <a:ahLst/>
              <a:cxnLst/>
              <a:rect l="0" t="0" r="0" b="0"/>
              <a:pathLst>
                <a:path w="133351" h="165419">
                  <a:moveTo>
                    <a:pt x="0" y="73659"/>
                  </a:moveTo>
                  <a:lnTo>
                    <a:pt x="0" y="78715"/>
                  </a:lnTo>
                  <a:lnTo>
                    <a:pt x="1058" y="80205"/>
                  </a:lnTo>
                  <a:lnTo>
                    <a:pt x="2822" y="81198"/>
                  </a:lnTo>
                  <a:lnTo>
                    <a:pt x="5056" y="81860"/>
                  </a:lnTo>
                  <a:lnTo>
                    <a:pt x="19298" y="93371"/>
                  </a:lnTo>
                  <a:lnTo>
                    <a:pt x="22390" y="96325"/>
                  </a:lnTo>
                  <a:lnTo>
                    <a:pt x="26569" y="96178"/>
                  </a:lnTo>
                  <a:lnTo>
                    <a:pt x="36855" y="90370"/>
                  </a:lnTo>
                  <a:lnTo>
                    <a:pt x="42838" y="83556"/>
                  </a:lnTo>
                  <a:lnTo>
                    <a:pt x="47614" y="75941"/>
                  </a:lnTo>
                  <a:lnTo>
                    <a:pt x="61145" y="58695"/>
                  </a:lnTo>
                  <a:lnTo>
                    <a:pt x="71269" y="35006"/>
                  </a:lnTo>
                  <a:lnTo>
                    <a:pt x="75550" y="6036"/>
                  </a:lnTo>
                  <a:lnTo>
                    <a:pt x="73651" y="3177"/>
                  </a:lnTo>
                  <a:lnTo>
                    <a:pt x="70267" y="1271"/>
                  </a:lnTo>
                  <a:lnTo>
                    <a:pt x="65895" y="0"/>
                  </a:lnTo>
                  <a:lnTo>
                    <a:pt x="60863" y="1270"/>
                  </a:lnTo>
                  <a:lnTo>
                    <a:pt x="49628" y="8325"/>
                  </a:lnTo>
                  <a:lnTo>
                    <a:pt x="31403" y="29254"/>
                  </a:lnTo>
                  <a:lnTo>
                    <a:pt x="17654" y="55563"/>
                  </a:lnTo>
                  <a:lnTo>
                    <a:pt x="5182" y="98585"/>
                  </a:lnTo>
                  <a:lnTo>
                    <a:pt x="5125" y="114371"/>
                  </a:lnTo>
                  <a:lnTo>
                    <a:pt x="8628" y="129853"/>
                  </a:lnTo>
                  <a:lnTo>
                    <a:pt x="13712" y="140262"/>
                  </a:lnTo>
                  <a:lnTo>
                    <a:pt x="32638" y="157128"/>
                  </a:lnTo>
                  <a:lnTo>
                    <a:pt x="46608" y="163673"/>
                  </a:lnTo>
                  <a:lnTo>
                    <a:pt x="53298" y="165418"/>
                  </a:lnTo>
                  <a:lnTo>
                    <a:pt x="133350" y="15938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2" name="SMARTInkShape-7104"/>
            <p:cNvSpPr/>
            <p:nvPr/>
          </p:nvSpPr>
          <p:spPr>
            <a:xfrm>
              <a:off x="4219575" y="1364927"/>
              <a:ext cx="257176" cy="167914"/>
            </a:xfrm>
            <a:custGeom>
              <a:avLst/>
              <a:gdLst/>
              <a:ahLst/>
              <a:cxnLst/>
              <a:rect l="0" t="0" r="0" b="0"/>
              <a:pathLst>
                <a:path w="257176" h="167914">
                  <a:moveTo>
                    <a:pt x="0" y="6673"/>
                  </a:moveTo>
                  <a:lnTo>
                    <a:pt x="1058" y="16394"/>
                  </a:lnTo>
                  <a:lnTo>
                    <a:pt x="10361" y="52338"/>
                  </a:lnTo>
                  <a:lnTo>
                    <a:pt x="17334" y="94598"/>
                  </a:lnTo>
                  <a:lnTo>
                    <a:pt x="26363" y="142207"/>
                  </a:lnTo>
                  <a:lnTo>
                    <a:pt x="28537" y="167913"/>
                  </a:lnTo>
                  <a:lnTo>
                    <a:pt x="28573" y="129735"/>
                  </a:lnTo>
                  <a:lnTo>
                    <a:pt x="29633" y="87586"/>
                  </a:lnTo>
                  <a:lnTo>
                    <a:pt x="35121" y="45346"/>
                  </a:lnTo>
                  <a:lnTo>
                    <a:pt x="38276" y="24247"/>
                  </a:lnTo>
                  <a:lnTo>
                    <a:pt x="42764" y="15189"/>
                  </a:lnTo>
                  <a:lnTo>
                    <a:pt x="56298" y="4140"/>
                  </a:lnTo>
                  <a:lnTo>
                    <a:pt x="59757" y="2868"/>
                  </a:lnTo>
                  <a:lnTo>
                    <a:pt x="62063" y="3078"/>
                  </a:lnTo>
                  <a:lnTo>
                    <a:pt x="75877" y="16076"/>
                  </a:lnTo>
                  <a:lnTo>
                    <a:pt x="103418" y="58664"/>
                  </a:lnTo>
                  <a:lnTo>
                    <a:pt x="122980" y="102707"/>
                  </a:lnTo>
                  <a:lnTo>
                    <a:pt x="132360" y="130457"/>
                  </a:lnTo>
                  <a:lnTo>
                    <a:pt x="134807" y="133646"/>
                  </a:lnTo>
                  <a:lnTo>
                    <a:pt x="137496" y="135771"/>
                  </a:lnTo>
                  <a:lnTo>
                    <a:pt x="140484" y="140956"/>
                  </a:lnTo>
                  <a:lnTo>
                    <a:pt x="142403" y="147851"/>
                  </a:lnTo>
                  <a:lnTo>
                    <a:pt x="142560" y="147358"/>
                  </a:lnTo>
                  <a:lnTo>
                    <a:pt x="142735" y="143989"/>
                  </a:lnTo>
                  <a:lnTo>
                    <a:pt x="134662" y="103743"/>
                  </a:lnTo>
                  <a:lnTo>
                    <a:pt x="143883" y="59254"/>
                  </a:lnTo>
                  <a:lnTo>
                    <a:pt x="150732" y="38509"/>
                  </a:lnTo>
                  <a:lnTo>
                    <a:pt x="173360" y="6227"/>
                  </a:lnTo>
                  <a:lnTo>
                    <a:pt x="186058" y="1183"/>
                  </a:lnTo>
                  <a:lnTo>
                    <a:pt x="200167" y="0"/>
                  </a:lnTo>
                  <a:lnTo>
                    <a:pt x="209966" y="3002"/>
                  </a:lnTo>
                  <a:lnTo>
                    <a:pt x="226489" y="25811"/>
                  </a:lnTo>
                  <a:lnTo>
                    <a:pt x="239734" y="49268"/>
                  </a:lnTo>
                  <a:lnTo>
                    <a:pt x="245304" y="89849"/>
                  </a:lnTo>
                  <a:lnTo>
                    <a:pt x="257175" y="15907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3" name="SMARTInkShape-7105"/>
            <p:cNvSpPr/>
            <p:nvPr/>
          </p:nvSpPr>
          <p:spPr>
            <a:xfrm>
              <a:off x="3990975" y="1375796"/>
              <a:ext cx="149609" cy="141060"/>
            </a:xfrm>
            <a:custGeom>
              <a:avLst/>
              <a:gdLst/>
              <a:ahLst/>
              <a:cxnLst/>
              <a:rect l="0" t="0" r="0" b="0"/>
              <a:pathLst>
                <a:path w="149609" h="141060">
                  <a:moveTo>
                    <a:pt x="47625" y="14854"/>
                  </a:moveTo>
                  <a:lnTo>
                    <a:pt x="47625" y="9798"/>
                  </a:lnTo>
                  <a:lnTo>
                    <a:pt x="46567" y="8308"/>
                  </a:lnTo>
                  <a:lnTo>
                    <a:pt x="44803" y="7315"/>
                  </a:lnTo>
                  <a:lnTo>
                    <a:pt x="34368" y="5721"/>
                  </a:lnTo>
                  <a:lnTo>
                    <a:pt x="32437" y="6649"/>
                  </a:lnTo>
                  <a:lnTo>
                    <a:pt x="31150" y="8326"/>
                  </a:lnTo>
                  <a:lnTo>
                    <a:pt x="28661" y="13011"/>
                  </a:lnTo>
                  <a:lnTo>
                    <a:pt x="21310" y="23715"/>
                  </a:lnTo>
                  <a:lnTo>
                    <a:pt x="12166" y="51882"/>
                  </a:lnTo>
                  <a:lnTo>
                    <a:pt x="10047" y="88255"/>
                  </a:lnTo>
                  <a:lnTo>
                    <a:pt x="14736" y="113743"/>
                  </a:lnTo>
                  <a:lnTo>
                    <a:pt x="22777" y="125127"/>
                  </a:lnTo>
                  <a:lnTo>
                    <a:pt x="34465" y="133714"/>
                  </a:lnTo>
                  <a:lnTo>
                    <a:pt x="50243" y="141059"/>
                  </a:lnTo>
                  <a:lnTo>
                    <a:pt x="70660" y="139384"/>
                  </a:lnTo>
                  <a:lnTo>
                    <a:pt x="97489" y="129363"/>
                  </a:lnTo>
                  <a:lnTo>
                    <a:pt x="126149" y="106382"/>
                  </a:lnTo>
                  <a:lnTo>
                    <a:pt x="142976" y="80426"/>
                  </a:lnTo>
                  <a:lnTo>
                    <a:pt x="149608" y="57684"/>
                  </a:lnTo>
                  <a:lnTo>
                    <a:pt x="146516" y="32483"/>
                  </a:lnTo>
                  <a:lnTo>
                    <a:pt x="136027" y="17045"/>
                  </a:lnTo>
                  <a:lnTo>
                    <a:pt x="121840" y="5244"/>
                  </a:lnTo>
                  <a:lnTo>
                    <a:pt x="108479" y="0"/>
                  </a:lnTo>
                  <a:lnTo>
                    <a:pt x="89840" y="3313"/>
                  </a:lnTo>
                  <a:lnTo>
                    <a:pt x="48438" y="17631"/>
                  </a:lnTo>
                  <a:lnTo>
                    <a:pt x="24347" y="27436"/>
                  </a:lnTo>
                  <a:lnTo>
                    <a:pt x="0" y="5295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4" name="SMARTInkShape-7106"/>
            <p:cNvSpPr/>
            <p:nvPr/>
          </p:nvSpPr>
          <p:spPr>
            <a:xfrm>
              <a:off x="3657600" y="1086488"/>
              <a:ext cx="209551" cy="494663"/>
            </a:xfrm>
            <a:custGeom>
              <a:avLst/>
              <a:gdLst/>
              <a:ahLst/>
              <a:cxnLst/>
              <a:rect l="0" t="0" r="0" b="0"/>
              <a:pathLst>
                <a:path w="209551" h="494663">
                  <a:moveTo>
                    <a:pt x="0" y="256537"/>
                  </a:moveTo>
                  <a:lnTo>
                    <a:pt x="5057" y="256537"/>
                  </a:lnTo>
                  <a:lnTo>
                    <a:pt x="10361" y="259359"/>
                  </a:lnTo>
                  <a:lnTo>
                    <a:pt x="13257" y="261593"/>
                  </a:lnTo>
                  <a:lnTo>
                    <a:pt x="22120" y="264076"/>
                  </a:lnTo>
                  <a:lnTo>
                    <a:pt x="67781" y="268710"/>
                  </a:lnTo>
                  <a:lnTo>
                    <a:pt x="86216" y="271472"/>
                  </a:lnTo>
                  <a:lnTo>
                    <a:pt x="128358" y="266984"/>
                  </a:lnTo>
                  <a:lnTo>
                    <a:pt x="139245" y="269294"/>
                  </a:lnTo>
                  <a:lnTo>
                    <a:pt x="143630" y="271392"/>
                  </a:lnTo>
                  <a:lnTo>
                    <a:pt x="147612" y="271732"/>
                  </a:lnTo>
                  <a:lnTo>
                    <a:pt x="164888" y="267018"/>
                  </a:lnTo>
                  <a:lnTo>
                    <a:pt x="167075" y="265641"/>
                  </a:lnTo>
                  <a:lnTo>
                    <a:pt x="168533" y="263664"/>
                  </a:lnTo>
                  <a:lnTo>
                    <a:pt x="170154" y="257588"/>
                  </a:lnTo>
                  <a:lnTo>
                    <a:pt x="171279" y="220326"/>
                  </a:lnTo>
                  <a:lnTo>
                    <a:pt x="171400" y="180309"/>
                  </a:lnTo>
                  <a:lnTo>
                    <a:pt x="171435" y="145051"/>
                  </a:lnTo>
                  <a:lnTo>
                    <a:pt x="171446" y="104383"/>
                  </a:lnTo>
                  <a:lnTo>
                    <a:pt x="171448" y="63876"/>
                  </a:lnTo>
                  <a:lnTo>
                    <a:pt x="172508" y="28529"/>
                  </a:lnTo>
                  <a:lnTo>
                    <a:pt x="180859" y="0"/>
                  </a:lnTo>
                  <a:lnTo>
                    <a:pt x="180971" y="46449"/>
                  </a:lnTo>
                  <a:lnTo>
                    <a:pt x="180974" y="93394"/>
                  </a:lnTo>
                  <a:lnTo>
                    <a:pt x="180974" y="130054"/>
                  </a:lnTo>
                  <a:lnTo>
                    <a:pt x="180975" y="174493"/>
                  </a:lnTo>
                  <a:lnTo>
                    <a:pt x="180975" y="214471"/>
                  </a:lnTo>
                  <a:lnTo>
                    <a:pt x="180975" y="256303"/>
                  </a:lnTo>
                  <a:lnTo>
                    <a:pt x="180975" y="293827"/>
                  </a:lnTo>
                  <a:lnTo>
                    <a:pt x="186032" y="336378"/>
                  </a:lnTo>
                  <a:lnTo>
                    <a:pt x="189176" y="379207"/>
                  </a:lnTo>
                  <a:lnTo>
                    <a:pt x="195164" y="420354"/>
                  </a:lnTo>
                  <a:lnTo>
                    <a:pt x="202207" y="459529"/>
                  </a:lnTo>
                  <a:lnTo>
                    <a:pt x="209550" y="49466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5" name="SMARTInkShape-7107"/>
            <p:cNvSpPr/>
            <p:nvPr/>
          </p:nvSpPr>
          <p:spPr>
            <a:xfrm>
              <a:off x="3571875" y="981075"/>
              <a:ext cx="28576" cy="571501"/>
            </a:xfrm>
            <a:custGeom>
              <a:avLst/>
              <a:gdLst/>
              <a:ahLst/>
              <a:cxnLst/>
              <a:rect l="0" t="0" r="0" b="0"/>
              <a:pathLst>
                <a:path w="28576" h="571501">
                  <a:moveTo>
                    <a:pt x="19050" y="0"/>
                  </a:moveTo>
                  <a:lnTo>
                    <a:pt x="10849" y="8201"/>
                  </a:lnTo>
                  <a:lnTo>
                    <a:pt x="9641" y="54238"/>
                  </a:lnTo>
                  <a:lnTo>
                    <a:pt x="3002" y="95733"/>
                  </a:lnTo>
                  <a:lnTo>
                    <a:pt x="593" y="140775"/>
                  </a:lnTo>
                  <a:lnTo>
                    <a:pt x="176" y="179294"/>
                  </a:lnTo>
                  <a:lnTo>
                    <a:pt x="52" y="225280"/>
                  </a:lnTo>
                  <a:lnTo>
                    <a:pt x="16" y="271361"/>
                  </a:lnTo>
                  <a:lnTo>
                    <a:pt x="7" y="306871"/>
                  </a:lnTo>
                  <a:lnTo>
                    <a:pt x="3" y="343821"/>
                  </a:lnTo>
                  <a:lnTo>
                    <a:pt x="1" y="385153"/>
                  </a:lnTo>
                  <a:lnTo>
                    <a:pt x="0" y="427621"/>
                  </a:lnTo>
                  <a:lnTo>
                    <a:pt x="2822" y="460987"/>
                  </a:lnTo>
                  <a:lnTo>
                    <a:pt x="7605" y="494867"/>
                  </a:lnTo>
                  <a:lnTo>
                    <a:pt x="15188" y="534565"/>
                  </a:lnTo>
                  <a:lnTo>
                    <a:pt x="28575" y="571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6" name="SMARTInkShape-7108"/>
            <p:cNvSpPr/>
            <p:nvPr/>
          </p:nvSpPr>
          <p:spPr>
            <a:xfrm>
              <a:off x="5555975" y="1371600"/>
              <a:ext cx="187601" cy="247651"/>
            </a:xfrm>
            <a:custGeom>
              <a:avLst/>
              <a:gdLst/>
              <a:ahLst/>
              <a:cxnLst/>
              <a:rect l="0" t="0" r="0" b="0"/>
              <a:pathLst>
                <a:path w="187601" h="247651">
                  <a:moveTo>
                    <a:pt x="159025" y="0"/>
                  </a:moveTo>
                  <a:lnTo>
                    <a:pt x="159025" y="8201"/>
                  </a:lnTo>
                  <a:lnTo>
                    <a:pt x="123378" y="45138"/>
                  </a:lnTo>
                  <a:lnTo>
                    <a:pt x="75824" y="74409"/>
                  </a:lnTo>
                  <a:lnTo>
                    <a:pt x="33547" y="97418"/>
                  </a:lnTo>
                  <a:lnTo>
                    <a:pt x="0" y="121513"/>
                  </a:lnTo>
                  <a:lnTo>
                    <a:pt x="92" y="124400"/>
                  </a:lnTo>
                  <a:lnTo>
                    <a:pt x="3015" y="133253"/>
                  </a:lnTo>
                  <a:lnTo>
                    <a:pt x="20725" y="150137"/>
                  </a:lnTo>
                  <a:lnTo>
                    <a:pt x="59661" y="176378"/>
                  </a:lnTo>
                  <a:lnTo>
                    <a:pt x="96776" y="198663"/>
                  </a:lnTo>
                  <a:lnTo>
                    <a:pt x="141555" y="220100"/>
                  </a:lnTo>
                  <a:lnTo>
                    <a:pt x="187600"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7" name="SMARTInkShape-7109"/>
            <p:cNvSpPr/>
            <p:nvPr/>
          </p:nvSpPr>
          <p:spPr>
            <a:xfrm>
              <a:off x="5562600" y="1228851"/>
              <a:ext cx="38101" cy="361825"/>
            </a:xfrm>
            <a:custGeom>
              <a:avLst/>
              <a:gdLst/>
              <a:ahLst/>
              <a:cxnLst/>
              <a:rect l="0" t="0" r="0" b="0"/>
              <a:pathLst>
                <a:path w="38101" h="361825">
                  <a:moveTo>
                    <a:pt x="0" y="18924"/>
                  </a:moveTo>
                  <a:lnTo>
                    <a:pt x="0" y="0"/>
                  </a:lnTo>
                  <a:lnTo>
                    <a:pt x="6546" y="15108"/>
                  </a:lnTo>
                  <a:lnTo>
                    <a:pt x="9133" y="59827"/>
                  </a:lnTo>
                  <a:lnTo>
                    <a:pt x="9410" y="98189"/>
                  </a:lnTo>
                  <a:lnTo>
                    <a:pt x="10561" y="141473"/>
                  </a:lnTo>
                  <a:lnTo>
                    <a:pt x="17059" y="183419"/>
                  </a:lnTo>
                  <a:lnTo>
                    <a:pt x="18657" y="222044"/>
                  </a:lnTo>
                  <a:lnTo>
                    <a:pt x="18935" y="263610"/>
                  </a:lnTo>
                  <a:lnTo>
                    <a:pt x="25573" y="305186"/>
                  </a:lnTo>
                  <a:lnTo>
                    <a:pt x="38100" y="36182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8" name="SMARTInkShape-7110"/>
            <p:cNvSpPr/>
            <p:nvPr/>
          </p:nvSpPr>
          <p:spPr>
            <a:xfrm>
              <a:off x="5343525" y="1457325"/>
              <a:ext cx="57151" cy="151697"/>
            </a:xfrm>
            <a:custGeom>
              <a:avLst/>
              <a:gdLst/>
              <a:ahLst/>
              <a:cxnLst/>
              <a:rect l="0" t="0" r="0" b="0"/>
              <a:pathLst>
                <a:path w="57151" h="151697">
                  <a:moveTo>
                    <a:pt x="0" y="9525"/>
                  </a:moveTo>
                  <a:lnTo>
                    <a:pt x="0" y="14581"/>
                  </a:lnTo>
                  <a:lnTo>
                    <a:pt x="2822" y="19886"/>
                  </a:lnTo>
                  <a:lnTo>
                    <a:pt x="5057" y="22782"/>
                  </a:lnTo>
                  <a:lnTo>
                    <a:pt x="7539" y="31645"/>
                  </a:lnTo>
                  <a:lnTo>
                    <a:pt x="16868" y="74880"/>
                  </a:lnTo>
                  <a:lnTo>
                    <a:pt x="28466" y="119084"/>
                  </a:lnTo>
                  <a:lnTo>
                    <a:pt x="38173" y="147054"/>
                  </a:lnTo>
                  <a:lnTo>
                    <a:pt x="40266" y="148835"/>
                  </a:lnTo>
                  <a:lnTo>
                    <a:pt x="46171" y="151696"/>
                  </a:lnTo>
                  <a:lnTo>
                    <a:pt x="42138" y="147135"/>
                  </a:lnTo>
                  <a:lnTo>
                    <a:pt x="35810" y="109530"/>
                  </a:lnTo>
                  <a:lnTo>
                    <a:pt x="30004" y="72671"/>
                  </a:lnTo>
                  <a:lnTo>
                    <a:pt x="36462" y="31915"/>
                  </a:lnTo>
                  <a:lnTo>
                    <a:pt x="44905" y="10397"/>
                  </a:ln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9" name="SMARTInkShape-7111"/>
            <p:cNvSpPr/>
            <p:nvPr/>
          </p:nvSpPr>
          <p:spPr>
            <a:xfrm>
              <a:off x="5157968" y="1441221"/>
              <a:ext cx="106599" cy="126899"/>
            </a:xfrm>
            <a:custGeom>
              <a:avLst/>
              <a:gdLst/>
              <a:ahLst/>
              <a:cxnLst/>
              <a:rect l="0" t="0" r="0" b="0"/>
              <a:pathLst>
                <a:path w="106599" h="126899">
                  <a:moveTo>
                    <a:pt x="23632" y="16104"/>
                  </a:moveTo>
                  <a:lnTo>
                    <a:pt x="18576" y="21160"/>
                  </a:lnTo>
                  <a:lnTo>
                    <a:pt x="16093" y="26465"/>
                  </a:lnTo>
                  <a:lnTo>
                    <a:pt x="6580" y="66270"/>
                  </a:lnTo>
                  <a:lnTo>
                    <a:pt x="0" y="90940"/>
                  </a:lnTo>
                  <a:lnTo>
                    <a:pt x="1840" y="101576"/>
                  </a:lnTo>
                  <a:lnTo>
                    <a:pt x="8826" y="118570"/>
                  </a:lnTo>
                  <a:lnTo>
                    <a:pt x="12703" y="122514"/>
                  </a:lnTo>
                  <a:lnTo>
                    <a:pt x="22655" y="126898"/>
                  </a:lnTo>
                  <a:lnTo>
                    <a:pt x="34134" y="126023"/>
                  </a:lnTo>
                  <a:lnTo>
                    <a:pt x="55319" y="116759"/>
                  </a:lnTo>
                  <a:lnTo>
                    <a:pt x="85865" y="94665"/>
                  </a:lnTo>
                  <a:lnTo>
                    <a:pt x="100750" y="76188"/>
                  </a:lnTo>
                  <a:lnTo>
                    <a:pt x="105532" y="60800"/>
                  </a:lnTo>
                  <a:lnTo>
                    <a:pt x="106598" y="43377"/>
                  </a:lnTo>
                  <a:lnTo>
                    <a:pt x="103545" y="25050"/>
                  </a:lnTo>
                  <a:lnTo>
                    <a:pt x="99132" y="17835"/>
                  </a:lnTo>
                  <a:lnTo>
                    <a:pt x="85762" y="6996"/>
                  </a:lnTo>
                  <a:lnTo>
                    <a:pt x="72060" y="1472"/>
                  </a:lnTo>
                  <a:lnTo>
                    <a:pt x="65442" y="0"/>
                  </a:lnTo>
                  <a:lnTo>
                    <a:pt x="49623" y="4007"/>
                  </a:lnTo>
                  <a:lnTo>
                    <a:pt x="14107" y="2562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0" name="SMARTInkShape-7112"/>
            <p:cNvSpPr/>
            <p:nvPr/>
          </p:nvSpPr>
          <p:spPr>
            <a:xfrm>
              <a:off x="4857750" y="1409700"/>
              <a:ext cx="228601" cy="177525"/>
            </a:xfrm>
            <a:custGeom>
              <a:avLst/>
              <a:gdLst/>
              <a:ahLst/>
              <a:cxnLst/>
              <a:rect l="0" t="0" r="0" b="0"/>
              <a:pathLst>
                <a:path w="228601" h="177525">
                  <a:moveTo>
                    <a:pt x="0" y="28575"/>
                  </a:moveTo>
                  <a:lnTo>
                    <a:pt x="1058" y="73507"/>
                  </a:lnTo>
                  <a:lnTo>
                    <a:pt x="10361" y="120784"/>
                  </a:lnTo>
                  <a:lnTo>
                    <a:pt x="21109" y="162808"/>
                  </a:lnTo>
                  <a:lnTo>
                    <a:pt x="26315" y="172901"/>
                  </a:lnTo>
                  <a:lnTo>
                    <a:pt x="32157" y="177386"/>
                  </a:lnTo>
                  <a:lnTo>
                    <a:pt x="34138" y="177524"/>
                  </a:lnTo>
                  <a:lnTo>
                    <a:pt x="35459" y="176558"/>
                  </a:lnTo>
                  <a:lnTo>
                    <a:pt x="36339" y="174855"/>
                  </a:lnTo>
                  <a:lnTo>
                    <a:pt x="43002" y="135121"/>
                  </a:lnTo>
                  <a:lnTo>
                    <a:pt x="52275" y="89613"/>
                  </a:lnTo>
                  <a:lnTo>
                    <a:pt x="60762" y="75118"/>
                  </a:lnTo>
                  <a:lnTo>
                    <a:pt x="63791" y="73362"/>
                  </a:lnTo>
                  <a:lnTo>
                    <a:pt x="66869" y="73249"/>
                  </a:lnTo>
                  <a:lnTo>
                    <a:pt x="84470" y="80674"/>
                  </a:lnTo>
                  <a:lnTo>
                    <a:pt x="115762" y="123142"/>
                  </a:lnTo>
                  <a:lnTo>
                    <a:pt x="149300" y="157642"/>
                  </a:lnTo>
                  <a:lnTo>
                    <a:pt x="165005" y="166888"/>
                  </a:lnTo>
                  <a:lnTo>
                    <a:pt x="180329" y="173371"/>
                  </a:lnTo>
                  <a:lnTo>
                    <a:pt x="183720" y="175906"/>
                  </a:lnTo>
                  <a:lnTo>
                    <a:pt x="185979" y="176537"/>
                  </a:lnTo>
                  <a:lnTo>
                    <a:pt x="187485" y="175900"/>
                  </a:lnTo>
                  <a:lnTo>
                    <a:pt x="188491" y="174416"/>
                  </a:lnTo>
                  <a:lnTo>
                    <a:pt x="197961" y="136262"/>
                  </a:lnTo>
                  <a:lnTo>
                    <a:pt x="202236" y="99993"/>
                  </a:lnTo>
                  <a:lnTo>
                    <a:pt x="209645" y="53071"/>
                  </a:lnTo>
                  <a:lnTo>
                    <a:pt x="2286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588520787"/>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335" name="SMARTInkShape-Group871"/>
          <p:cNvGrpSpPr/>
          <p:nvPr/>
        </p:nvGrpSpPr>
        <p:grpSpPr>
          <a:xfrm>
            <a:off x="2733675" y="1885950"/>
            <a:ext cx="1990726" cy="452317"/>
            <a:chOff x="2733675" y="1885950"/>
            <a:chExt cx="1990726" cy="452317"/>
          </a:xfrm>
        </p:grpSpPr>
        <p:sp>
          <p:nvSpPr>
            <p:cNvPr id="332" name="SMARTInkShape-7113"/>
            <p:cNvSpPr/>
            <p:nvPr/>
          </p:nvSpPr>
          <p:spPr>
            <a:xfrm>
              <a:off x="3095625" y="2152702"/>
              <a:ext cx="1628776" cy="76148"/>
            </a:xfrm>
            <a:custGeom>
              <a:avLst/>
              <a:gdLst/>
              <a:ahLst/>
              <a:cxnLst/>
              <a:rect l="0" t="0" r="0" b="0"/>
              <a:pathLst>
                <a:path w="1628776" h="76148">
                  <a:moveTo>
                    <a:pt x="0" y="66623"/>
                  </a:moveTo>
                  <a:lnTo>
                    <a:pt x="41912" y="66623"/>
                  </a:lnTo>
                  <a:lnTo>
                    <a:pt x="84239" y="71679"/>
                  </a:lnTo>
                  <a:lnTo>
                    <a:pt x="127961" y="75265"/>
                  </a:lnTo>
                  <a:lnTo>
                    <a:pt x="169198" y="76032"/>
                  </a:lnTo>
                  <a:lnTo>
                    <a:pt x="209471" y="76114"/>
                  </a:lnTo>
                  <a:lnTo>
                    <a:pt x="249790" y="76141"/>
                  </a:lnTo>
                  <a:lnTo>
                    <a:pt x="296325" y="76147"/>
                  </a:lnTo>
                  <a:lnTo>
                    <a:pt x="328042" y="73325"/>
                  </a:lnTo>
                  <a:lnTo>
                    <a:pt x="372891" y="67947"/>
                  </a:lnTo>
                  <a:lnTo>
                    <a:pt x="412229" y="67015"/>
                  </a:lnTo>
                  <a:lnTo>
                    <a:pt x="455752" y="66739"/>
                  </a:lnTo>
                  <a:lnTo>
                    <a:pt x="498229" y="66646"/>
                  </a:lnTo>
                  <a:lnTo>
                    <a:pt x="539324" y="65572"/>
                  </a:lnTo>
                  <a:lnTo>
                    <a:pt x="581840" y="60079"/>
                  </a:lnTo>
                  <a:lnTo>
                    <a:pt x="625244" y="57687"/>
                  </a:lnTo>
                  <a:lnTo>
                    <a:pt x="668563" y="57272"/>
                  </a:lnTo>
                  <a:lnTo>
                    <a:pt x="715439" y="57132"/>
                  </a:lnTo>
                  <a:lnTo>
                    <a:pt x="761348" y="57105"/>
                  </a:lnTo>
                  <a:lnTo>
                    <a:pt x="801788" y="57100"/>
                  </a:lnTo>
                  <a:lnTo>
                    <a:pt x="844492" y="54276"/>
                  </a:lnTo>
                  <a:lnTo>
                    <a:pt x="884867" y="49559"/>
                  </a:lnTo>
                  <a:lnTo>
                    <a:pt x="917997" y="45339"/>
                  </a:lnTo>
                  <a:lnTo>
                    <a:pt x="949685" y="40208"/>
                  </a:lnTo>
                  <a:lnTo>
                    <a:pt x="989766" y="35866"/>
                  </a:lnTo>
                  <a:lnTo>
                    <a:pt x="1031122" y="29973"/>
                  </a:lnTo>
                  <a:lnTo>
                    <a:pt x="1069395" y="27751"/>
                  </a:lnTo>
                  <a:lnTo>
                    <a:pt x="1107550" y="22062"/>
                  </a:lnTo>
                  <a:lnTo>
                    <a:pt x="1153083" y="19401"/>
                  </a:lnTo>
                  <a:lnTo>
                    <a:pt x="1196223" y="19078"/>
                  </a:lnTo>
                  <a:lnTo>
                    <a:pt x="1230144" y="16192"/>
                  </a:lnTo>
                  <a:lnTo>
                    <a:pt x="1275479" y="10358"/>
                  </a:lnTo>
                  <a:lnTo>
                    <a:pt x="1315799" y="9589"/>
                  </a:lnTo>
                  <a:lnTo>
                    <a:pt x="1357246" y="9496"/>
                  </a:lnTo>
                  <a:lnTo>
                    <a:pt x="1384561" y="6655"/>
                  </a:lnTo>
                  <a:lnTo>
                    <a:pt x="1427086" y="831"/>
                  </a:lnTo>
                  <a:lnTo>
                    <a:pt x="1470040" y="0"/>
                  </a:lnTo>
                  <a:lnTo>
                    <a:pt x="1486259" y="1029"/>
                  </a:lnTo>
                  <a:lnTo>
                    <a:pt x="1530964" y="9212"/>
                  </a:lnTo>
                  <a:lnTo>
                    <a:pt x="1569235" y="10524"/>
                  </a:lnTo>
                  <a:lnTo>
                    <a:pt x="1596118" y="18115"/>
                  </a:lnTo>
                  <a:lnTo>
                    <a:pt x="1614188" y="18964"/>
                  </a:lnTo>
                  <a:lnTo>
                    <a:pt x="1615876" y="20033"/>
                  </a:lnTo>
                  <a:lnTo>
                    <a:pt x="1617001" y="21805"/>
                  </a:lnTo>
                  <a:lnTo>
                    <a:pt x="1617750" y="24044"/>
                  </a:lnTo>
                  <a:lnTo>
                    <a:pt x="1619309" y="25537"/>
                  </a:lnTo>
                  <a:lnTo>
                    <a:pt x="1628775" y="2852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3" name="SMARTInkShape-7114"/>
            <p:cNvSpPr/>
            <p:nvPr/>
          </p:nvSpPr>
          <p:spPr>
            <a:xfrm>
              <a:off x="2733675" y="2078638"/>
              <a:ext cx="132343" cy="259629"/>
            </a:xfrm>
            <a:custGeom>
              <a:avLst/>
              <a:gdLst/>
              <a:ahLst/>
              <a:cxnLst/>
              <a:rect l="0" t="0" r="0" b="0"/>
              <a:pathLst>
                <a:path w="132343" h="259629">
                  <a:moveTo>
                    <a:pt x="0" y="64487"/>
                  </a:moveTo>
                  <a:lnTo>
                    <a:pt x="0" y="77745"/>
                  </a:lnTo>
                  <a:lnTo>
                    <a:pt x="2822" y="83785"/>
                  </a:lnTo>
                  <a:lnTo>
                    <a:pt x="5057" y="86877"/>
                  </a:lnTo>
                  <a:lnTo>
                    <a:pt x="19298" y="130870"/>
                  </a:lnTo>
                  <a:lnTo>
                    <a:pt x="34958" y="172203"/>
                  </a:lnTo>
                  <a:lnTo>
                    <a:pt x="50804" y="217274"/>
                  </a:lnTo>
                  <a:lnTo>
                    <a:pt x="57040" y="259628"/>
                  </a:lnTo>
                  <a:lnTo>
                    <a:pt x="57135" y="250751"/>
                  </a:lnTo>
                  <a:lnTo>
                    <a:pt x="38834" y="204242"/>
                  </a:lnTo>
                  <a:lnTo>
                    <a:pt x="27104" y="158594"/>
                  </a:lnTo>
                  <a:lnTo>
                    <a:pt x="13565" y="117449"/>
                  </a:lnTo>
                  <a:lnTo>
                    <a:pt x="10057" y="70455"/>
                  </a:lnTo>
                  <a:lnTo>
                    <a:pt x="14739" y="44383"/>
                  </a:lnTo>
                  <a:lnTo>
                    <a:pt x="27886" y="21606"/>
                  </a:lnTo>
                  <a:lnTo>
                    <a:pt x="39205" y="13679"/>
                  </a:lnTo>
                  <a:lnTo>
                    <a:pt x="83836" y="355"/>
                  </a:lnTo>
                  <a:lnTo>
                    <a:pt x="96527" y="0"/>
                  </a:lnTo>
                  <a:lnTo>
                    <a:pt x="105695" y="3371"/>
                  </a:lnTo>
                  <a:lnTo>
                    <a:pt x="121863" y="16275"/>
                  </a:lnTo>
                  <a:lnTo>
                    <a:pt x="128245" y="27537"/>
                  </a:lnTo>
                  <a:lnTo>
                    <a:pt x="132342" y="52014"/>
                  </a:lnTo>
                  <a:lnTo>
                    <a:pt x="127257" y="67410"/>
                  </a:lnTo>
                  <a:lnTo>
                    <a:pt x="109673" y="93928"/>
                  </a:lnTo>
                  <a:lnTo>
                    <a:pt x="71822" y="139927"/>
                  </a:lnTo>
                  <a:lnTo>
                    <a:pt x="28575" y="169262"/>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4" name="SMARTInkShape-7115"/>
            <p:cNvSpPr/>
            <p:nvPr/>
          </p:nvSpPr>
          <p:spPr>
            <a:xfrm>
              <a:off x="2905125" y="1885950"/>
              <a:ext cx="1" cy="95251"/>
            </a:xfrm>
            <a:custGeom>
              <a:avLst/>
              <a:gdLst/>
              <a:ahLst/>
              <a:cxnLst/>
              <a:rect l="0" t="0" r="0" b="0"/>
              <a:pathLst>
                <a:path w="1" h="95251">
                  <a:moveTo>
                    <a:pt x="0" y="0"/>
                  </a:moveTo>
                  <a:lnTo>
                    <a:pt x="0" y="952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36" name="SMARTInkShape-7116"/>
          <p:cNvSpPr/>
          <p:nvPr/>
        </p:nvSpPr>
        <p:spPr>
          <a:xfrm>
            <a:off x="4724400" y="2181225"/>
            <a:ext cx="9526" cy="638176"/>
          </a:xfrm>
          <a:custGeom>
            <a:avLst/>
            <a:gdLst/>
            <a:ahLst/>
            <a:cxnLst/>
            <a:rect l="0" t="0" r="0" b="0"/>
            <a:pathLst>
              <a:path w="9526" h="638176">
                <a:moveTo>
                  <a:pt x="0" y="638175"/>
                </a:moveTo>
                <a:lnTo>
                  <a:pt x="5056" y="633118"/>
                </a:lnTo>
                <a:lnTo>
                  <a:pt x="7539" y="627814"/>
                </a:lnTo>
                <a:lnTo>
                  <a:pt x="9502" y="583393"/>
                </a:lnTo>
                <a:lnTo>
                  <a:pt x="9525" y="536249"/>
                </a:lnTo>
                <a:lnTo>
                  <a:pt x="9525" y="520393"/>
                </a:lnTo>
                <a:lnTo>
                  <a:pt x="262" y="481778"/>
                </a:lnTo>
                <a:lnTo>
                  <a:pt x="3" y="434414"/>
                </a:lnTo>
                <a:lnTo>
                  <a:pt x="0" y="392360"/>
                </a:lnTo>
                <a:lnTo>
                  <a:pt x="0" y="345560"/>
                </a:lnTo>
                <a:lnTo>
                  <a:pt x="0" y="301451"/>
                </a:lnTo>
                <a:lnTo>
                  <a:pt x="0" y="255306"/>
                </a:lnTo>
                <a:lnTo>
                  <a:pt x="0" y="209471"/>
                </a:lnTo>
                <a:lnTo>
                  <a:pt x="1058" y="186682"/>
                </a:lnTo>
                <a:lnTo>
                  <a:pt x="8642" y="155715"/>
                </a:lnTo>
                <a:lnTo>
                  <a:pt x="8205" y="138800"/>
                </a:lnTo>
                <a:lnTo>
                  <a:pt x="1289" y="112888"/>
                </a:lnTo>
                <a:lnTo>
                  <a:pt x="1918" y="109125"/>
                </a:lnTo>
                <a:lnTo>
                  <a:pt x="6801" y="96657"/>
                </a:lnTo>
                <a:lnTo>
                  <a:pt x="9478" y="49377"/>
                </a:lnTo>
                <a:lnTo>
                  <a:pt x="9516" y="35271"/>
                </a:lnTo>
                <a:lnTo>
                  <a:pt x="6699" y="28729"/>
                </a:lnTo>
                <a:lnTo>
                  <a:pt x="2977" y="22293"/>
                </a:lnTo>
                <a:lnTo>
                  <a:pt x="1323" y="15905"/>
                </a:lnTo>
                <a:lnTo>
                  <a:pt x="1941" y="13779"/>
                </a:lnTo>
                <a:lnTo>
                  <a:pt x="3410" y="12361"/>
                </a:lnTo>
                <a:lnTo>
                  <a:pt x="5449" y="11415"/>
                </a:lnTo>
                <a:lnTo>
                  <a:pt x="5749" y="9727"/>
                </a:lnTo>
                <a:lnTo>
                  <a:pt x="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7" name="SMARTInkShape-7117"/>
          <p:cNvSpPr/>
          <p:nvPr/>
        </p:nvSpPr>
        <p:spPr>
          <a:xfrm>
            <a:off x="4696424" y="4905375"/>
            <a:ext cx="123227" cy="114301"/>
          </a:xfrm>
          <a:custGeom>
            <a:avLst/>
            <a:gdLst/>
            <a:ahLst/>
            <a:cxnLst/>
            <a:rect l="0" t="0" r="0" b="0"/>
            <a:pathLst>
              <a:path w="123227" h="114301">
                <a:moveTo>
                  <a:pt x="66076" y="0"/>
                </a:moveTo>
                <a:lnTo>
                  <a:pt x="57875" y="0"/>
                </a:lnTo>
                <a:lnTo>
                  <a:pt x="41604" y="8663"/>
                </a:lnTo>
                <a:lnTo>
                  <a:pt x="13158" y="35211"/>
                </a:lnTo>
                <a:lnTo>
                  <a:pt x="3948" y="50767"/>
                </a:lnTo>
                <a:lnTo>
                  <a:pt x="299" y="66041"/>
                </a:lnTo>
                <a:lnTo>
                  <a:pt x="0" y="69428"/>
                </a:lnTo>
                <a:lnTo>
                  <a:pt x="2489" y="76012"/>
                </a:lnTo>
                <a:lnTo>
                  <a:pt x="4635" y="79250"/>
                </a:lnTo>
                <a:lnTo>
                  <a:pt x="22824" y="88863"/>
                </a:lnTo>
                <a:lnTo>
                  <a:pt x="63830" y="101948"/>
                </a:lnTo>
                <a:lnTo>
                  <a:pt x="84460" y="106759"/>
                </a:lnTo>
                <a:lnTo>
                  <a:pt x="123226" y="1143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40" name="SMARTInkShape-Group874"/>
          <p:cNvGrpSpPr/>
          <p:nvPr/>
        </p:nvGrpSpPr>
        <p:grpSpPr>
          <a:xfrm>
            <a:off x="4396935" y="2876550"/>
            <a:ext cx="336599" cy="2390776"/>
            <a:chOff x="4396935" y="2876550"/>
            <a:chExt cx="336599" cy="2390776"/>
          </a:xfrm>
        </p:grpSpPr>
        <p:sp>
          <p:nvSpPr>
            <p:cNvPr id="338" name="SMARTInkShape-7118"/>
            <p:cNvSpPr/>
            <p:nvPr/>
          </p:nvSpPr>
          <p:spPr>
            <a:xfrm>
              <a:off x="4695825" y="2876550"/>
              <a:ext cx="37709" cy="1943101"/>
            </a:xfrm>
            <a:custGeom>
              <a:avLst/>
              <a:gdLst/>
              <a:ahLst/>
              <a:cxnLst/>
              <a:rect l="0" t="0" r="0" b="0"/>
              <a:pathLst>
                <a:path w="37709" h="1943101">
                  <a:moveTo>
                    <a:pt x="19050" y="0"/>
                  </a:moveTo>
                  <a:lnTo>
                    <a:pt x="28183" y="0"/>
                  </a:lnTo>
                  <a:lnTo>
                    <a:pt x="19050" y="0"/>
                  </a:lnTo>
                  <a:lnTo>
                    <a:pt x="24538" y="0"/>
                  </a:lnTo>
                  <a:lnTo>
                    <a:pt x="19051" y="0"/>
                  </a:lnTo>
                  <a:lnTo>
                    <a:pt x="28183" y="0"/>
                  </a:lnTo>
                  <a:lnTo>
                    <a:pt x="19432" y="0"/>
                  </a:lnTo>
                  <a:lnTo>
                    <a:pt x="24613" y="0"/>
                  </a:lnTo>
                  <a:lnTo>
                    <a:pt x="19329" y="0"/>
                  </a:lnTo>
                  <a:lnTo>
                    <a:pt x="28541" y="0"/>
                  </a:lnTo>
                  <a:lnTo>
                    <a:pt x="19441" y="0"/>
                  </a:lnTo>
                  <a:lnTo>
                    <a:pt x="19050" y="44476"/>
                  </a:lnTo>
                  <a:lnTo>
                    <a:pt x="19050" y="87959"/>
                  </a:lnTo>
                  <a:lnTo>
                    <a:pt x="19050" y="135394"/>
                  </a:lnTo>
                  <a:lnTo>
                    <a:pt x="20108" y="170857"/>
                  </a:lnTo>
                  <a:lnTo>
                    <a:pt x="26589" y="194773"/>
                  </a:lnTo>
                  <a:lnTo>
                    <a:pt x="28313" y="239746"/>
                  </a:lnTo>
                  <a:lnTo>
                    <a:pt x="28541" y="283912"/>
                  </a:lnTo>
                  <a:lnTo>
                    <a:pt x="28570" y="326757"/>
                  </a:lnTo>
                  <a:lnTo>
                    <a:pt x="28574" y="370133"/>
                  </a:lnTo>
                  <a:lnTo>
                    <a:pt x="28575" y="412132"/>
                  </a:lnTo>
                  <a:lnTo>
                    <a:pt x="31397" y="442788"/>
                  </a:lnTo>
                  <a:lnTo>
                    <a:pt x="36776" y="482223"/>
                  </a:lnTo>
                  <a:lnTo>
                    <a:pt x="37708" y="513297"/>
                  </a:lnTo>
                  <a:lnTo>
                    <a:pt x="33605" y="522115"/>
                  </a:lnTo>
                  <a:lnTo>
                    <a:pt x="17758" y="537556"/>
                  </a:lnTo>
                  <a:lnTo>
                    <a:pt x="12897" y="546754"/>
                  </a:lnTo>
                  <a:lnTo>
                    <a:pt x="9878" y="591933"/>
                  </a:lnTo>
                  <a:lnTo>
                    <a:pt x="9595" y="636567"/>
                  </a:lnTo>
                  <a:lnTo>
                    <a:pt x="9546" y="671330"/>
                  </a:lnTo>
                  <a:lnTo>
                    <a:pt x="14587" y="713498"/>
                  </a:lnTo>
                  <a:lnTo>
                    <a:pt x="17728" y="754449"/>
                  </a:lnTo>
                  <a:lnTo>
                    <a:pt x="18789" y="800725"/>
                  </a:lnTo>
                  <a:lnTo>
                    <a:pt x="18972" y="843442"/>
                  </a:lnTo>
                  <a:lnTo>
                    <a:pt x="19027" y="887495"/>
                  </a:lnTo>
                  <a:lnTo>
                    <a:pt x="19043" y="923714"/>
                  </a:lnTo>
                  <a:lnTo>
                    <a:pt x="19048" y="968077"/>
                  </a:lnTo>
                  <a:lnTo>
                    <a:pt x="19049" y="1002815"/>
                  </a:lnTo>
                  <a:lnTo>
                    <a:pt x="21872" y="1036598"/>
                  </a:lnTo>
                  <a:lnTo>
                    <a:pt x="26588" y="1079724"/>
                  </a:lnTo>
                  <a:lnTo>
                    <a:pt x="27986" y="1118254"/>
                  </a:lnTo>
                  <a:lnTo>
                    <a:pt x="28401" y="1157540"/>
                  </a:lnTo>
                  <a:lnTo>
                    <a:pt x="28523" y="1194933"/>
                  </a:lnTo>
                  <a:lnTo>
                    <a:pt x="28559" y="1239526"/>
                  </a:lnTo>
                  <a:lnTo>
                    <a:pt x="28570" y="1280609"/>
                  </a:lnTo>
                  <a:lnTo>
                    <a:pt x="28573" y="1318534"/>
                  </a:lnTo>
                  <a:lnTo>
                    <a:pt x="28574" y="1363285"/>
                  </a:lnTo>
                  <a:lnTo>
                    <a:pt x="28575" y="1410059"/>
                  </a:lnTo>
                  <a:lnTo>
                    <a:pt x="28575" y="1451787"/>
                  </a:lnTo>
                  <a:lnTo>
                    <a:pt x="25753" y="1489903"/>
                  </a:lnTo>
                  <a:lnTo>
                    <a:pt x="21036" y="1534711"/>
                  </a:lnTo>
                  <a:lnTo>
                    <a:pt x="19639" y="1578679"/>
                  </a:lnTo>
                  <a:lnTo>
                    <a:pt x="19224" y="1615696"/>
                  </a:lnTo>
                  <a:lnTo>
                    <a:pt x="19084" y="1661704"/>
                  </a:lnTo>
                  <a:lnTo>
                    <a:pt x="19057" y="1708383"/>
                  </a:lnTo>
                  <a:lnTo>
                    <a:pt x="19051" y="1754014"/>
                  </a:lnTo>
                  <a:lnTo>
                    <a:pt x="17992" y="1796782"/>
                  </a:lnTo>
                  <a:lnTo>
                    <a:pt x="10849" y="1839126"/>
                  </a:lnTo>
                  <a:lnTo>
                    <a:pt x="9559" y="1885279"/>
                  </a:lnTo>
                  <a:lnTo>
                    <a:pt x="9526" y="1918532"/>
                  </a:lnTo>
                  <a:lnTo>
                    <a:pt x="6703" y="1924419"/>
                  </a:lnTo>
                  <a:lnTo>
                    <a:pt x="1324" y="1931767"/>
                  </a:lnTo>
                  <a:lnTo>
                    <a:pt x="0" y="19431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9" name="SMARTInkShape-7119"/>
            <p:cNvSpPr/>
            <p:nvPr/>
          </p:nvSpPr>
          <p:spPr>
            <a:xfrm>
              <a:off x="4396935" y="4964212"/>
              <a:ext cx="317941" cy="303114"/>
            </a:xfrm>
            <a:custGeom>
              <a:avLst/>
              <a:gdLst/>
              <a:ahLst/>
              <a:cxnLst/>
              <a:rect l="0" t="0" r="0" b="0"/>
              <a:pathLst>
                <a:path w="317941" h="303114">
                  <a:moveTo>
                    <a:pt x="146490" y="36413"/>
                  </a:moveTo>
                  <a:lnTo>
                    <a:pt x="115899" y="36413"/>
                  </a:lnTo>
                  <a:lnTo>
                    <a:pt x="69277" y="62928"/>
                  </a:lnTo>
                  <a:lnTo>
                    <a:pt x="39594" y="81946"/>
                  </a:lnTo>
                  <a:lnTo>
                    <a:pt x="20861" y="105290"/>
                  </a:lnTo>
                  <a:lnTo>
                    <a:pt x="1038" y="140890"/>
                  </a:lnTo>
                  <a:lnTo>
                    <a:pt x="0" y="154814"/>
                  </a:lnTo>
                  <a:lnTo>
                    <a:pt x="7957" y="189623"/>
                  </a:lnTo>
                  <a:lnTo>
                    <a:pt x="19304" y="205400"/>
                  </a:lnTo>
                  <a:lnTo>
                    <a:pt x="47401" y="227720"/>
                  </a:lnTo>
                  <a:lnTo>
                    <a:pt x="89601" y="242320"/>
                  </a:lnTo>
                  <a:lnTo>
                    <a:pt x="129399" y="251116"/>
                  </a:lnTo>
                  <a:lnTo>
                    <a:pt x="158124" y="253134"/>
                  </a:lnTo>
                  <a:lnTo>
                    <a:pt x="201862" y="244871"/>
                  </a:lnTo>
                  <a:lnTo>
                    <a:pt x="236881" y="235432"/>
                  </a:lnTo>
                  <a:lnTo>
                    <a:pt x="248753" y="226819"/>
                  </a:lnTo>
                  <a:lnTo>
                    <a:pt x="262280" y="205013"/>
                  </a:lnTo>
                  <a:lnTo>
                    <a:pt x="269257" y="157968"/>
                  </a:lnTo>
                  <a:lnTo>
                    <a:pt x="268786" y="144412"/>
                  </a:lnTo>
                  <a:lnTo>
                    <a:pt x="260455" y="112980"/>
                  </a:lnTo>
                  <a:lnTo>
                    <a:pt x="231504" y="67088"/>
                  </a:lnTo>
                  <a:lnTo>
                    <a:pt x="192767" y="28732"/>
                  </a:lnTo>
                  <a:lnTo>
                    <a:pt x="170785" y="14029"/>
                  </a:lnTo>
                  <a:lnTo>
                    <a:pt x="135421" y="0"/>
                  </a:lnTo>
                  <a:lnTo>
                    <a:pt x="131702" y="495"/>
                  </a:lnTo>
                  <a:lnTo>
                    <a:pt x="124748" y="3869"/>
                  </a:lnTo>
                  <a:lnTo>
                    <a:pt x="122471" y="6251"/>
                  </a:lnTo>
                  <a:lnTo>
                    <a:pt x="119940" y="11718"/>
                  </a:lnTo>
                  <a:lnTo>
                    <a:pt x="118515" y="30860"/>
                  </a:lnTo>
                  <a:lnTo>
                    <a:pt x="123149" y="51583"/>
                  </a:lnTo>
                  <a:lnTo>
                    <a:pt x="150419" y="89590"/>
                  </a:lnTo>
                  <a:lnTo>
                    <a:pt x="185366" y="135935"/>
                  </a:lnTo>
                  <a:lnTo>
                    <a:pt x="224778" y="183405"/>
                  </a:lnTo>
                  <a:lnTo>
                    <a:pt x="261202" y="230901"/>
                  </a:lnTo>
                  <a:lnTo>
                    <a:pt x="317940" y="30311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6" name="SMARTInkShape-Group875"/>
          <p:cNvGrpSpPr/>
          <p:nvPr/>
        </p:nvGrpSpPr>
        <p:grpSpPr>
          <a:xfrm>
            <a:off x="3171825" y="1171575"/>
            <a:ext cx="3829051" cy="2790826"/>
            <a:chOff x="3171825" y="1171575"/>
            <a:chExt cx="3829051" cy="2790826"/>
          </a:xfrm>
        </p:grpSpPr>
        <p:sp>
          <p:nvSpPr>
            <p:cNvPr id="341" name="SMARTInkShape-7120"/>
            <p:cNvSpPr/>
            <p:nvPr/>
          </p:nvSpPr>
          <p:spPr>
            <a:xfrm>
              <a:off x="3171825" y="1457325"/>
              <a:ext cx="3200401" cy="2505076"/>
            </a:xfrm>
            <a:custGeom>
              <a:avLst/>
              <a:gdLst/>
              <a:ahLst/>
              <a:cxnLst/>
              <a:rect l="0" t="0" r="0" b="0"/>
              <a:pathLst>
                <a:path w="3200401" h="2505076">
                  <a:moveTo>
                    <a:pt x="0" y="2505075"/>
                  </a:moveTo>
                  <a:lnTo>
                    <a:pt x="5057" y="2505075"/>
                  </a:lnTo>
                  <a:lnTo>
                    <a:pt x="10361" y="2499430"/>
                  </a:lnTo>
                  <a:lnTo>
                    <a:pt x="22390" y="2483617"/>
                  </a:lnTo>
                  <a:lnTo>
                    <a:pt x="67805" y="2445553"/>
                  </a:lnTo>
                  <a:lnTo>
                    <a:pt x="110667" y="2403824"/>
                  </a:lnTo>
                  <a:lnTo>
                    <a:pt x="153176" y="2371771"/>
                  </a:lnTo>
                  <a:lnTo>
                    <a:pt x="199069" y="2333435"/>
                  </a:lnTo>
                  <a:lnTo>
                    <a:pt x="239463" y="2299093"/>
                  </a:lnTo>
                  <a:lnTo>
                    <a:pt x="283104" y="2259463"/>
                  </a:lnTo>
                  <a:lnTo>
                    <a:pt x="324756" y="2225943"/>
                  </a:lnTo>
                  <a:lnTo>
                    <a:pt x="371594" y="2188904"/>
                  </a:lnTo>
                  <a:lnTo>
                    <a:pt x="419116" y="2153243"/>
                  </a:lnTo>
                  <a:lnTo>
                    <a:pt x="457203" y="2122311"/>
                  </a:lnTo>
                  <a:lnTo>
                    <a:pt x="501847" y="2092173"/>
                  </a:lnTo>
                  <a:lnTo>
                    <a:pt x="545159" y="2059565"/>
                  </a:lnTo>
                  <a:lnTo>
                    <a:pt x="589110" y="2027371"/>
                  </a:lnTo>
                  <a:lnTo>
                    <a:pt x="623755" y="1999819"/>
                  </a:lnTo>
                  <a:lnTo>
                    <a:pt x="659636" y="1983831"/>
                  </a:lnTo>
                  <a:lnTo>
                    <a:pt x="699571" y="1968611"/>
                  </a:lnTo>
                  <a:lnTo>
                    <a:pt x="744796" y="1943250"/>
                  </a:lnTo>
                  <a:lnTo>
                    <a:pt x="791880" y="1912360"/>
                  </a:lnTo>
                  <a:lnTo>
                    <a:pt x="836576" y="1875998"/>
                  </a:lnTo>
                  <a:lnTo>
                    <a:pt x="883584" y="1838241"/>
                  </a:lnTo>
                  <a:lnTo>
                    <a:pt x="921027" y="1810783"/>
                  </a:lnTo>
                  <a:lnTo>
                    <a:pt x="959990" y="1787714"/>
                  </a:lnTo>
                  <a:lnTo>
                    <a:pt x="1003521" y="1761240"/>
                  </a:lnTo>
                  <a:lnTo>
                    <a:pt x="1043699" y="1733288"/>
                  </a:lnTo>
                  <a:lnTo>
                    <a:pt x="1082416" y="1704897"/>
                  </a:lnTo>
                  <a:lnTo>
                    <a:pt x="1121756" y="1676377"/>
                  </a:lnTo>
                  <a:lnTo>
                    <a:pt x="1165398" y="1647818"/>
                  </a:lnTo>
                  <a:lnTo>
                    <a:pt x="1205611" y="1620306"/>
                  </a:lnTo>
                  <a:lnTo>
                    <a:pt x="1245395" y="1597220"/>
                  </a:lnTo>
                  <a:lnTo>
                    <a:pt x="1289168" y="1571801"/>
                  </a:lnTo>
                  <a:lnTo>
                    <a:pt x="1329419" y="1548276"/>
                  </a:lnTo>
                  <a:lnTo>
                    <a:pt x="1368157" y="1517552"/>
                  </a:lnTo>
                  <a:lnTo>
                    <a:pt x="1406446" y="1493044"/>
                  </a:lnTo>
                  <a:lnTo>
                    <a:pt x="1444601" y="1466145"/>
                  </a:lnTo>
                  <a:lnTo>
                    <a:pt x="1482718" y="1438066"/>
                  </a:lnTo>
                  <a:lnTo>
                    <a:pt x="1520823" y="1409638"/>
                  </a:lnTo>
                  <a:lnTo>
                    <a:pt x="1558924" y="1381107"/>
                  </a:lnTo>
                  <a:lnTo>
                    <a:pt x="1597025" y="1353603"/>
                  </a:lnTo>
                  <a:lnTo>
                    <a:pt x="1635125" y="1329461"/>
                  </a:lnTo>
                  <a:lnTo>
                    <a:pt x="1673225" y="1297496"/>
                  </a:lnTo>
                  <a:lnTo>
                    <a:pt x="1712383" y="1267446"/>
                  </a:lnTo>
                  <a:lnTo>
                    <a:pt x="1755971" y="1239492"/>
                  </a:lnTo>
                  <a:lnTo>
                    <a:pt x="1795109" y="1216275"/>
                  </a:lnTo>
                  <a:lnTo>
                    <a:pt x="1840137" y="1177700"/>
                  </a:lnTo>
                  <a:lnTo>
                    <a:pt x="1879784" y="1144815"/>
                  </a:lnTo>
                  <a:lnTo>
                    <a:pt x="1919401" y="1114963"/>
                  </a:lnTo>
                  <a:lnTo>
                    <a:pt x="1966288" y="1076431"/>
                  </a:lnTo>
                  <a:lnTo>
                    <a:pt x="2003709" y="1047781"/>
                  </a:lnTo>
                  <a:lnTo>
                    <a:pt x="2041609" y="1019184"/>
                  </a:lnTo>
                  <a:lnTo>
                    <a:pt x="2079651" y="990603"/>
                  </a:lnTo>
                  <a:lnTo>
                    <a:pt x="2117732" y="962026"/>
                  </a:lnTo>
                  <a:lnTo>
                    <a:pt x="2155828" y="933450"/>
                  </a:lnTo>
                  <a:lnTo>
                    <a:pt x="2200080" y="894292"/>
                  </a:lnTo>
                  <a:lnTo>
                    <a:pt x="2236083" y="860229"/>
                  </a:lnTo>
                  <a:lnTo>
                    <a:pt x="2273562" y="829558"/>
                  </a:lnTo>
                  <a:lnTo>
                    <a:pt x="2310419" y="800361"/>
                  </a:lnTo>
                  <a:lnTo>
                    <a:pt x="2354676" y="762052"/>
                  </a:lnTo>
                  <a:lnTo>
                    <a:pt x="2398814" y="723910"/>
                  </a:lnTo>
                  <a:lnTo>
                    <a:pt x="2445710" y="685802"/>
                  </a:lnTo>
                  <a:lnTo>
                    <a:pt x="2492918" y="644878"/>
                  </a:lnTo>
                  <a:lnTo>
                    <a:pt x="2533130" y="606455"/>
                  </a:lnTo>
                  <a:lnTo>
                    <a:pt x="2578193" y="564333"/>
                  </a:lnTo>
                  <a:lnTo>
                    <a:pt x="2618767" y="524341"/>
                  </a:lnTo>
                  <a:lnTo>
                    <a:pt x="2657355" y="485867"/>
                  </a:lnTo>
                  <a:lnTo>
                    <a:pt x="2695551" y="448751"/>
                  </a:lnTo>
                  <a:lnTo>
                    <a:pt x="2733670" y="417117"/>
                  </a:lnTo>
                  <a:lnTo>
                    <a:pt x="2780241" y="372272"/>
                  </a:lnTo>
                  <a:lnTo>
                    <a:pt x="2820724" y="332017"/>
                  </a:lnTo>
                  <a:lnTo>
                    <a:pt x="2859660" y="288393"/>
                  </a:lnTo>
                  <a:lnTo>
                    <a:pt x="2904351" y="252232"/>
                  </a:lnTo>
                  <a:lnTo>
                    <a:pt x="2944587" y="205894"/>
                  </a:lnTo>
                  <a:lnTo>
                    <a:pt x="2983491" y="171805"/>
                  </a:lnTo>
                  <a:lnTo>
                    <a:pt x="3022689" y="139747"/>
                  </a:lnTo>
                  <a:lnTo>
                    <a:pt x="3067479" y="102900"/>
                  </a:lnTo>
                  <a:lnTo>
                    <a:pt x="3110981" y="65774"/>
                  </a:lnTo>
                  <a:lnTo>
                    <a:pt x="3154862" y="26220"/>
                  </a:lnTo>
                  <a:lnTo>
                    <a:pt x="3169503" y="13884"/>
                  </a:lnTo>
                  <a:lnTo>
                    <a:pt x="320040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2" name="SMARTInkShape-7121"/>
            <p:cNvSpPr/>
            <p:nvPr/>
          </p:nvSpPr>
          <p:spPr>
            <a:xfrm>
              <a:off x="6524627" y="1495425"/>
              <a:ext cx="28574" cy="152401"/>
            </a:xfrm>
            <a:custGeom>
              <a:avLst/>
              <a:gdLst/>
              <a:ahLst/>
              <a:cxnLst/>
              <a:rect l="0" t="0" r="0" b="0"/>
              <a:pathLst>
                <a:path w="28574" h="152401">
                  <a:moveTo>
                    <a:pt x="9523" y="0"/>
                  </a:moveTo>
                  <a:lnTo>
                    <a:pt x="32" y="0"/>
                  </a:lnTo>
                  <a:lnTo>
                    <a:pt x="0" y="44737"/>
                  </a:lnTo>
                  <a:lnTo>
                    <a:pt x="5055" y="82567"/>
                  </a:lnTo>
                  <a:lnTo>
                    <a:pt x="28573" y="1524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3" name="SMARTInkShape-7122"/>
            <p:cNvSpPr/>
            <p:nvPr/>
          </p:nvSpPr>
          <p:spPr>
            <a:xfrm>
              <a:off x="6505575" y="1439476"/>
              <a:ext cx="200026" cy="208350"/>
            </a:xfrm>
            <a:custGeom>
              <a:avLst/>
              <a:gdLst/>
              <a:ahLst/>
              <a:cxnLst/>
              <a:rect l="0" t="0" r="0" b="0"/>
              <a:pathLst>
                <a:path w="200026" h="208350">
                  <a:moveTo>
                    <a:pt x="0" y="74999"/>
                  </a:moveTo>
                  <a:lnTo>
                    <a:pt x="0" y="60810"/>
                  </a:lnTo>
                  <a:lnTo>
                    <a:pt x="1059" y="60248"/>
                  </a:lnTo>
                  <a:lnTo>
                    <a:pt x="2822" y="60932"/>
                  </a:lnTo>
                  <a:lnTo>
                    <a:pt x="5057" y="62446"/>
                  </a:lnTo>
                  <a:lnTo>
                    <a:pt x="6546" y="64513"/>
                  </a:lnTo>
                  <a:lnTo>
                    <a:pt x="8201" y="69633"/>
                  </a:lnTo>
                  <a:lnTo>
                    <a:pt x="14581" y="75436"/>
                  </a:lnTo>
                  <a:lnTo>
                    <a:pt x="35924" y="87785"/>
                  </a:lnTo>
                  <a:lnTo>
                    <a:pt x="62999" y="93499"/>
                  </a:lnTo>
                  <a:lnTo>
                    <a:pt x="80756" y="88830"/>
                  </a:lnTo>
                  <a:lnTo>
                    <a:pt x="94453" y="77971"/>
                  </a:lnTo>
                  <a:lnTo>
                    <a:pt x="131452" y="33867"/>
                  </a:lnTo>
                  <a:lnTo>
                    <a:pt x="148223" y="7921"/>
                  </a:lnTo>
                  <a:lnTo>
                    <a:pt x="159912" y="0"/>
                  </a:lnTo>
                  <a:lnTo>
                    <a:pt x="160582" y="658"/>
                  </a:lnTo>
                  <a:lnTo>
                    <a:pt x="161328" y="4211"/>
                  </a:lnTo>
                  <a:lnTo>
                    <a:pt x="168436" y="49239"/>
                  </a:lnTo>
                  <a:lnTo>
                    <a:pt x="170855" y="89588"/>
                  </a:lnTo>
                  <a:lnTo>
                    <a:pt x="176388" y="128681"/>
                  </a:lnTo>
                  <a:lnTo>
                    <a:pt x="200025" y="208349"/>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 name="SMARTInkShape-7123"/>
            <p:cNvSpPr/>
            <p:nvPr/>
          </p:nvSpPr>
          <p:spPr>
            <a:xfrm>
              <a:off x="6799067" y="1457325"/>
              <a:ext cx="173234" cy="160401"/>
            </a:xfrm>
            <a:custGeom>
              <a:avLst/>
              <a:gdLst/>
              <a:ahLst/>
              <a:cxnLst/>
              <a:rect l="0" t="0" r="0" b="0"/>
              <a:pathLst>
                <a:path w="173234" h="160401">
                  <a:moveTo>
                    <a:pt x="77983" y="0"/>
                  </a:moveTo>
                  <a:lnTo>
                    <a:pt x="69782" y="0"/>
                  </a:lnTo>
                  <a:lnTo>
                    <a:pt x="23712" y="44780"/>
                  </a:lnTo>
                  <a:lnTo>
                    <a:pt x="16821" y="54475"/>
                  </a:lnTo>
                  <a:lnTo>
                    <a:pt x="0" y="87881"/>
                  </a:lnTo>
                  <a:lnTo>
                    <a:pt x="285" y="105733"/>
                  </a:lnTo>
                  <a:lnTo>
                    <a:pt x="3939" y="118606"/>
                  </a:lnTo>
                  <a:lnTo>
                    <a:pt x="14770" y="134626"/>
                  </a:lnTo>
                  <a:lnTo>
                    <a:pt x="19966" y="140551"/>
                  </a:lnTo>
                  <a:lnTo>
                    <a:pt x="47504" y="153945"/>
                  </a:lnTo>
                  <a:lnTo>
                    <a:pt x="83761" y="160349"/>
                  </a:lnTo>
                  <a:lnTo>
                    <a:pt x="126968" y="160400"/>
                  </a:lnTo>
                  <a:lnTo>
                    <a:pt x="173233" y="1524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5" name="SMARTInkShape-7124"/>
            <p:cNvSpPr/>
            <p:nvPr/>
          </p:nvSpPr>
          <p:spPr>
            <a:xfrm>
              <a:off x="6962775" y="1171575"/>
              <a:ext cx="38101" cy="152401"/>
            </a:xfrm>
            <a:custGeom>
              <a:avLst/>
              <a:gdLst/>
              <a:ahLst/>
              <a:cxnLst/>
              <a:rect l="0" t="0" r="0" b="0"/>
              <a:pathLst>
                <a:path w="38101" h="152401">
                  <a:moveTo>
                    <a:pt x="38100" y="0"/>
                  </a:moveTo>
                  <a:lnTo>
                    <a:pt x="38100" y="10113"/>
                  </a:lnTo>
                  <a:lnTo>
                    <a:pt x="35278" y="17900"/>
                  </a:lnTo>
                  <a:lnTo>
                    <a:pt x="30496" y="28064"/>
                  </a:lnTo>
                  <a:lnTo>
                    <a:pt x="18802" y="71905"/>
                  </a:lnTo>
                  <a:lnTo>
                    <a:pt x="9452" y="110205"/>
                  </a:lnTo>
                  <a:lnTo>
                    <a:pt x="0" y="1524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9" name="SMARTInkShape-Group876"/>
          <p:cNvGrpSpPr/>
          <p:nvPr/>
        </p:nvGrpSpPr>
        <p:grpSpPr>
          <a:xfrm>
            <a:off x="3429000" y="1676400"/>
            <a:ext cx="523517" cy="398585"/>
            <a:chOff x="3429000" y="1676400"/>
            <a:chExt cx="523517" cy="398585"/>
          </a:xfrm>
        </p:grpSpPr>
        <p:sp>
          <p:nvSpPr>
            <p:cNvPr id="347" name="SMARTInkShape-7125"/>
            <p:cNvSpPr/>
            <p:nvPr/>
          </p:nvSpPr>
          <p:spPr>
            <a:xfrm>
              <a:off x="3429000" y="1676400"/>
              <a:ext cx="390526" cy="236799"/>
            </a:xfrm>
            <a:custGeom>
              <a:avLst/>
              <a:gdLst/>
              <a:ahLst/>
              <a:cxnLst/>
              <a:rect l="0" t="0" r="0" b="0"/>
              <a:pathLst>
                <a:path w="390526" h="236799">
                  <a:moveTo>
                    <a:pt x="0" y="219075"/>
                  </a:moveTo>
                  <a:lnTo>
                    <a:pt x="5057" y="224131"/>
                  </a:lnTo>
                  <a:lnTo>
                    <a:pt x="10361" y="226614"/>
                  </a:lnTo>
                  <a:lnTo>
                    <a:pt x="57691" y="236767"/>
                  </a:lnTo>
                  <a:lnTo>
                    <a:pt x="87714" y="236798"/>
                  </a:lnTo>
                  <a:lnTo>
                    <a:pt x="128555" y="229889"/>
                  </a:lnTo>
                  <a:lnTo>
                    <a:pt x="172073" y="218408"/>
                  </a:lnTo>
                  <a:lnTo>
                    <a:pt x="212611" y="202054"/>
                  </a:lnTo>
                  <a:lnTo>
                    <a:pt x="258306" y="175500"/>
                  </a:lnTo>
                  <a:lnTo>
                    <a:pt x="301979" y="136002"/>
                  </a:lnTo>
                  <a:lnTo>
                    <a:pt x="323061" y="112245"/>
                  </a:lnTo>
                  <a:lnTo>
                    <a:pt x="352405" y="64636"/>
                  </a:lnTo>
                  <a:lnTo>
                    <a:pt x="390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8" name="SMARTInkShape-7126"/>
            <p:cNvSpPr/>
            <p:nvPr/>
          </p:nvSpPr>
          <p:spPr>
            <a:xfrm>
              <a:off x="3744457" y="1888558"/>
              <a:ext cx="208060" cy="186427"/>
            </a:xfrm>
            <a:custGeom>
              <a:avLst/>
              <a:gdLst/>
              <a:ahLst/>
              <a:cxnLst/>
              <a:rect l="0" t="0" r="0" b="0"/>
              <a:pathLst>
                <a:path w="208060" h="186427">
                  <a:moveTo>
                    <a:pt x="17918" y="102167"/>
                  </a:moveTo>
                  <a:lnTo>
                    <a:pt x="17918" y="148716"/>
                  </a:lnTo>
                  <a:lnTo>
                    <a:pt x="18976" y="160955"/>
                  </a:lnTo>
                  <a:lnTo>
                    <a:pt x="22975" y="169923"/>
                  </a:lnTo>
                  <a:lnTo>
                    <a:pt x="31102" y="177436"/>
                  </a:lnTo>
                  <a:lnTo>
                    <a:pt x="36232" y="180921"/>
                  </a:lnTo>
                  <a:lnTo>
                    <a:pt x="58622" y="185827"/>
                  </a:lnTo>
                  <a:lnTo>
                    <a:pt x="88087" y="186426"/>
                  </a:lnTo>
                  <a:lnTo>
                    <a:pt x="132678" y="174581"/>
                  </a:lnTo>
                  <a:lnTo>
                    <a:pt x="173007" y="151032"/>
                  </a:lnTo>
                  <a:lnTo>
                    <a:pt x="194633" y="128287"/>
                  </a:lnTo>
                  <a:lnTo>
                    <a:pt x="204334" y="111553"/>
                  </a:lnTo>
                  <a:lnTo>
                    <a:pt x="208059" y="68275"/>
                  </a:lnTo>
                  <a:lnTo>
                    <a:pt x="200186" y="34289"/>
                  </a:lnTo>
                  <a:lnTo>
                    <a:pt x="191001" y="24021"/>
                  </a:lnTo>
                  <a:lnTo>
                    <a:pt x="167980" y="9163"/>
                  </a:lnTo>
                  <a:lnTo>
                    <a:pt x="143872" y="880"/>
                  </a:lnTo>
                  <a:lnTo>
                    <a:pt x="127873" y="0"/>
                  </a:lnTo>
                  <a:lnTo>
                    <a:pt x="96123" y="6514"/>
                  </a:lnTo>
                  <a:lnTo>
                    <a:pt x="51814" y="28044"/>
                  </a:lnTo>
                  <a:lnTo>
                    <a:pt x="7460" y="59945"/>
                  </a:lnTo>
                  <a:lnTo>
                    <a:pt x="2687" y="66821"/>
                  </a:lnTo>
                  <a:lnTo>
                    <a:pt x="0" y="76642"/>
                  </a:lnTo>
                  <a:lnTo>
                    <a:pt x="681" y="79859"/>
                  </a:lnTo>
                  <a:lnTo>
                    <a:pt x="4260" y="86255"/>
                  </a:lnTo>
                  <a:lnTo>
                    <a:pt x="6696" y="88384"/>
                  </a:lnTo>
                  <a:lnTo>
                    <a:pt x="31401" y="97138"/>
                  </a:lnTo>
                  <a:lnTo>
                    <a:pt x="78358" y="94628"/>
                  </a:lnTo>
                  <a:lnTo>
                    <a:pt x="116954" y="90212"/>
                  </a:lnTo>
                  <a:lnTo>
                    <a:pt x="198893" y="831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67" name="SMARTInkShape-Group877"/>
          <p:cNvGrpSpPr/>
          <p:nvPr/>
        </p:nvGrpSpPr>
        <p:grpSpPr>
          <a:xfrm>
            <a:off x="2809875" y="2310684"/>
            <a:ext cx="2655156" cy="2907316"/>
            <a:chOff x="2809875" y="2310684"/>
            <a:chExt cx="2655156" cy="2907316"/>
          </a:xfrm>
        </p:grpSpPr>
        <p:sp>
          <p:nvSpPr>
            <p:cNvPr id="350" name="SMARTInkShape-7127"/>
            <p:cNvSpPr/>
            <p:nvPr/>
          </p:nvSpPr>
          <p:spPr>
            <a:xfrm>
              <a:off x="5105792" y="3248025"/>
              <a:ext cx="18659" cy="161926"/>
            </a:xfrm>
            <a:custGeom>
              <a:avLst/>
              <a:gdLst/>
              <a:ahLst/>
              <a:cxnLst/>
              <a:rect l="0" t="0" r="0" b="0"/>
              <a:pathLst>
                <a:path w="18659" h="161926">
                  <a:moveTo>
                    <a:pt x="9133" y="0"/>
                  </a:moveTo>
                  <a:lnTo>
                    <a:pt x="0" y="0"/>
                  </a:lnTo>
                  <a:lnTo>
                    <a:pt x="4781" y="5056"/>
                  </a:lnTo>
                  <a:lnTo>
                    <a:pt x="12899" y="23370"/>
                  </a:lnTo>
                  <a:lnTo>
                    <a:pt x="17521" y="52516"/>
                  </a:lnTo>
                  <a:lnTo>
                    <a:pt x="18433" y="94021"/>
                  </a:lnTo>
                  <a:lnTo>
                    <a:pt x="18658"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1" name="SMARTInkShape-7128"/>
            <p:cNvSpPr/>
            <p:nvPr/>
          </p:nvSpPr>
          <p:spPr>
            <a:xfrm>
              <a:off x="5105400" y="3552825"/>
              <a:ext cx="28576" cy="47626"/>
            </a:xfrm>
            <a:custGeom>
              <a:avLst/>
              <a:gdLst/>
              <a:ahLst/>
              <a:cxnLst/>
              <a:rect l="0" t="0" r="0" b="0"/>
              <a:pathLst>
                <a:path w="28576" h="47626">
                  <a:moveTo>
                    <a:pt x="0" y="0"/>
                  </a:moveTo>
                  <a:lnTo>
                    <a:pt x="13257" y="13257"/>
                  </a:lnTo>
                  <a:lnTo>
                    <a:pt x="2857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2" name="SMARTInkShape-7129"/>
            <p:cNvSpPr/>
            <p:nvPr/>
          </p:nvSpPr>
          <p:spPr>
            <a:xfrm>
              <a:off x="5134367" y="3790950"/>
              <a:ext cx="9134" cy="161926"/>
            </a:xfrm>
            <a:custGeom>
              <a:avLst/>
              <a:gdLst/>
              <a:ahLst/>
              <a:cxnLst/>
              <a:rect l="0" t="0" r="0" b="0"/>
              <a:pathLst>
                <a:path w="9134" h="161926">
                  <a:moveTo>
                    <a:pt x="9133" y="0"/>
                  </a:moveTo>
                  <a:lnTo>
                    <a:pt x="1594" y="17900"/>
                  </a:lnTo>
                  <a:lnTo>
                    <a:pt x="0" y="41636"/>
                  </a:lnTo>
                  <a:lnTo>
                    <a:pt x="7844" y="85447"/>
                  </a:lnTo>
                  <a:lnTo>
                    <a:pt x="9133"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3" name="SMARTInkShape-7130"/>
            <p:cNvSpPr/>
            <p:nvPr/>
          </p:nvSpPr>
          <p:spPr>
            <a:xfrm>
              <a:off x="5114925" y="4114800"/>
              <a:ext cx="9526" cy="104776"/>
            </a:xfrm>
            <a:custGeom>
              <a:avLst/>
              <a:gdLst/>
              <a:ahLst/>
              <a:cxnLst/>
              <a:rect l="0" t="0" r="0" b="0"/>
              <a:pathLst>
                <a:path w="9526" h="104776">
                  <a:moveTo>
                    <a:pt x="0" y="0"/>
                  </a:moveTo>
                  <a:lnTo>
                    <a:pt x="1059" y="36269"/>
                  </a:lnTo>
                  <a:lnTo>
                    <a:pt x="95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4" name="SMARTInkShape-7131"/>
            <p:cNvSpPr/>
            <p:nvPr/>
          </p:nvSpPr>
          <p:spPr>
            <a:xfrm>
              <a:off x="5133975" y="4352925"/>
              <a:ext cx="9526" cy="95251"/>
            </a:xfrm>
            <a:custGeom>
              <a:avLst/>
              <a:gdLst/>
              <a:ahLst/>
              <a:cxnLst/>
              <a:rect l="0" t="0" r="0" b="0"/>
              <a:pathLst>
                <a:path w="9526" h="95251">
                  <a:moveTo>
                    <a:pt x="9525" y="0"/>
                  </a:moveTo>
                  <a:lnTo>
                    <a:pt x="4469" y="5056"/>
                  </a:lnTo>
                  <a:lnTo>
                    <a:pt x="1986" y="13183"/>
                  </a:lnTo>
                  <a:lnTo>
                    <a:pt x="1941" y="24909"/>
                  </a:ln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5" name="SMARTInkShape-7132"/>
            <p:cNvSpPr/>
            <p:nvPr/>
          </p:nvSpPr>
          <p:spPr>
            <a:xfrm>
              <a:off x="5153025" y="4533900"/>
              <a:ext cx="9526" cy="57151"/>
            </a:xfrm>
            <a:custGeom>
              <a:avLst/>
              <a:gdLst/>
              <a:ahLst/>
              <a:cxnLst/>
              <a:rect l="0" t="0" r="0" b="0"/>
              <a:pathLst>
                <a:path w="9526" h="57151">
                  <a:moveTo>
                    <a:pt x="0" y="0"/>
                  </a:moveTo>
                  <a:lnTo>
                    <a:pt x="5057" y="5056"/>
                  </a:lnTo>
                  <a:lnTo>
                    <a:pt x="5487" y="7604"/>
                  </a:lnTo>
                  <a:lnTo>
                    <a:pt x="4717" y="10361"/>
                  </a:lnTo>
                  <a:lnTo>
                    <a:pt x="3145" y="13257"/>
                  </a:lnTo>
                  <a:lnTo>
                    <a:pt x="4220" y="24942"/>
                  </a:lnTo>
                  <a:lnTo>
                    <a:pt x="9525"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6" name="SMARTInkShape-7133"/>
            <p:cNvSpPr/>
            <p:nvPr/>
          </p:nvSpPr>
          <p:spPr>
            <a:xfrm>
              <a:off x="5172075" y="4667250"/>
              <a:ext cx="1" cy="76201"/>
            </a:xfrm>
            <a:custGeom>
              <a:avLst/>
              <a:gdLst/>
              <a:ahLst/>
              <a:cxnLst/>
              <a:rect l="0" t="0" r="0" b="0"/>
              <a:pathLst>
                <a:path w="1" h="76201">
                  <a:moveTo>
                    <a:pt x="0" y="0"/>
                  </a:moveTo>
                  <a:lnTo>
                    <a:pt x="0" y="45056"/>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7" name="SMARTInkShape-7134"/>
            <p:cNvSpPr/>
            <p:nvPr/>
          </p:nvSpPr>
          <p:spPr>
            <a:xfrm>
              <a:off x="5039326" y="4933950"/>
              <a:ext cx="291093" cy="284050"/>
            </a:xfrm>
            <a:custGeom>
              <a:avLst/>
              <a:gdLst/>
              <a:ahLst/>
              <a:cxnLst/>
              <a:rect l="0" t="0" r="0" b="0"/>
              <a:pathLst>
                <a:path w="291093" h="284050">
                  <a:moveTo>
                    <a:pt x="66074" y="0"/>
                  </a:moveTo>
                  <a:lnTo>
                    <a:pt x="36415" y="26837"/>
                  </a:lnTo>
                  <a:lnTo>
                    <a:pt x="25376" y="35211"/>
                  </a:lnTo>
                  <a:lnTo>
                    <a:pt x="16941" y="45989"/>
                  </a:lnTo>
                  <a:lnTo>
                    <a:pt x="6244" y="74069"/>
                  </a:lnTo>
                  <a:lnTo>
                    <a:pt x="751" y="119366"/>
                  </a:lnTo>
                  <a:lnTo>
                    <a:pt x="0" y="136307"/>
                  </a:lnTo>
                  <a:lnTo>
                    <a:pt x="9690" y="172914"/>
                  </a:lnTo>
                  <a:lnTo>
                    <a:pt x="31926" y="216425"/>
                  </a:lnTo>
                  <a:lnTo>
                    <a:pt x="44195" y="232361"/>
                  </a:lnTo>
                  <a:lnTo>
                    <a:pt x="84526" y="259839"/>
                  </a:lnTo>
                  <a:lnTo>
                    <a:pt x="119754" y="277132"/>
                  </a:lnTo>
                  <a:lnTo>
                    <a:pt x="163461" y="284049"/>
                  </a:lnTo>
                  <a:lnTo>
                    <a:pt x="187674" y="282877"/>
                  </a:lnTo>
                  <a:lnTo>
                    <a:pt x="212546" y="275301"/>
                  </a:lnTo>
                  <a:lnTo>
                    <a:pt x="245293" y="254079"/>
                  </a:lnTo>
                  <a:lnTo>
                    <a:pt x="264991" y="232739"/>
                  </a:lnTo>
                  <a:lnTo>
                    <a:pt x="282586" y="202898"/>
                  </a:lnTo>
                  <a:lnTo>
                    <a:pt x="291092" y="167244"/>
                  </a:lnTo>
                  <a:lnTo>
                    <a:pt x="287438" y="142417"/>
                  </a:lnTo>
                  <a:lnTo>
                    <a:pt x="273480" y="110284"/>
                  </a:lnTo>
                  <a:lnTo>
                    <a:pt x="244744" y="70350"/>
                  </a:lnTo>
                  <a:lnTo>
                    <a:pt x="212734" y="44245"/>
                  </a:lnTo>
                  <a:lnTo>
                    <a:pt x="181496" y="28162"/>
                  </a:lnTo>
                  <a:lnTo>
                    <a:pt x="134892" y="20850"/>
                  </a:lnTo>
                  <a:lnTo>
                    <a:pt x="87458" y="19286"/>
                  </a:lnTo>
                  <a:lnTo>
                    <a:pt x="68999" y="24176"/>
                  </a:lnTo>
                  <a:lnTo>
                    <a:pt x="64850" y="27760"/>
                  </a:lnTo>
                  <a:lnTo>
                    <a:pt x="60238" y="37385"/>
                  </a:lnTo>
                  <a:lnTo>
                    <a:pt x="60067" y="41857"/>
                  </a:lnTo>
                  <a:lnTo>
                    <a:pt x="65940" y="56381"/>
                  </a:lnTo>
                  <a:lnTo>
                    <a:pt x="92293" y="99409"/>
                  </a:lnTo>
                  <a:lnTo>
                    <a:pt x="126501" y="144564"/>
                  </a:lnTo>
                  <a:lnTo>
                    <a:pt x="167404" y="186916"/>
                  </a:lnTo>
                  <a:lnTo>
                    <a:pt x="210807" y="225389"/>
                  </a:lnTo>
                  <a:lnTo>
                    <a:pt x="275624"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8" name="SMARTInkShape-7135"/>
            <p:cNvSpPr/>
            <p:nvPr/>
          </p:nvSpPr>
          <p:spPr>
            <a:xfrm>
              <a:off x="5372100" y="4895850"/>
              <a:ext cx="28576" cy="104776"/>
            </a:xfrm>
            <a:custGeom>
              <a:avLst/>
              <a:gdLst/>
              <a:ahLst/>
              <a:cxnLst/>
              <a:rect l="0" t="0" r="0" b="0"/>
              <a:pathLst>
                <a:path w="28576" h="104776">
                  <a:moveTo>
                    <a:pt x="0" y="0"/>
                  </a:moveTo>
                  <a:lnTo>
                    <a:pt x="0" y="13257"/>
                  </a:lnTo>
                  <a:lnTo>
                    <a:pt x="2822" y="19298"/>
                  </a:lnTo>
                  <a:lnTo>
                    <a:pt x="5057" y="22390"/>
                  </a:lnTo>
                  <a:lnTo>
                    <a:pt x="14189" y="67804"/>
                  </a:lnTo>
                  <a:lnTo>
                    <a:pt x="19148" y="89789"/>
                  </a:lnTo>
                  <a:lnTo>
                    <a:pt x="2857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9" name="SMARTInkShape-7136"/>
            <p:cNvSpPr/>
            <p:nvPr/>
          </p:nvSpPr>
          <p:spPr>
            <a:xfrm>
              <a:off x="5343917" y="4924425"/>
              <a:ext cx="121114" cy="24200"/>
            </a:xfrm>
            <a:custGeom>
              <a:avLst/>
              <a:gdLst/>
              <a:ahLst/>
              <a:cxnLst/>
              <a:rect l="0" t="0" r="0" b="0"/>
              <a:pathLst>
                <a:path w="121114" h="24200">
                  <a:moveTo>
                    <a:pt x="9133" y="0"/>
                  </a:moveTo>
                  <a:lnTo>
                    <a:pt x="932" y="0"/>
                  </a:lnTo>
                  <a:lnTo>
                    <a:pt x="491" y="1058"/>
                  </a:lnTo>
                  <a:lnTo>
                    <a:pt x="0" y="5057"/>
                  </a:lnTo>
                  <a:lnTo>
                    <a:pt x="1986" y="7604"/>
                  </a:lnTo>
                  <a:lnTo>
                    <a:pt x="9837" y="13257"/>
                  </a:lnTo>
                  <a:lnTo>
                    <a:pt x="39342" y="23598"/>
                  </a:lnTo>
                  <a:lnTo>
                    <a:pt x="44089" y="24199"/>
                  </a:lnTo>
                  <a:lnTo>
                    <a:pt x="78206" y="18583"/>
                  </a:lnTo>
                  <a:lnTo>
                    <a:pt x="96901" y="11628"/>
                  </a:lnTo>
                  <a:lnTo>
                    <a:pt x="107407" y="9401"/>
                  </a:lnTo>
                  <a:lnTo>
                    <a:pt x="121113" y="1447"/>
                  </a:lnTo>
                  <a:lnTo>
                    <a:pt x="120829" y="964"/>
                  </a:lnTo>
                  <a:lnTo>
                    <a:pt x="112767" y="191"/>
                  </a:lnTo>
                  <a:lnTo>
                    <a:pt x="69062" y="1066"/>
                  </a:lnTo>
                  <a:lnTo>
                    <a:pt x="28183"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0" name="SMARTInkShape-7137"/>
            <p:cNvSpPr/>
            <p:nvPr/>
          </p:nvSpPr>
          <p:spPr>
            <a:xfrm>
              <a:off x="5114925" y="3095625"/>
              <a:ext cx="19051" cy="45909"/>
            </a:xfrm>
            <a:custGeom>
              <a:avLst/>
              <a:gdLst/>
              <a:ahLst/>
              <a:cxnLst/>
              <a:rect l="0" t="0" r="0" b="0"/>
              <a:pathLst>
                <a:path w="19051" h="45909">
                  <a:moveTo>
                    <a:pt x="0" y="28575"/>
                  </a:moveTo>
                  <a:lnTo>
                    <a:pt x="5057" y="33632"/>
                  </a:lnTo>
                  <a:lnTo>
                    <a:pt x="7539" y="38936"/>
                  </a:lnTo>
                  <a:lnTo>
                    <a:pt x="8201" y="41832"/>
                  </a:lnTo>
                  <a:lnTo>
                    <a:pt x="9701" y="43763"/>
                  </a:lnTo>
                  <a:lnTo>
                    <a:pt x="14189" y="45908"/>
                  </a:lnTo>
                  <a:lnTo>
                    <a:pt x="15810" y="45422"/>
                  </a:lnTo>
                  <a:lnTo>
                    <a:pt x="16890" y="44040"/>
                  </a:lnTo>
                  <a:lnTo>
                    <a:pt x="18623" y="39274"/>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1" name="SMARTInkShape-7138"/>
            <p:cNvSpPr/>
            <p:nvPr/>
          </p:nvSpPr>
          <p:spPr>
            <a:xfrm>
              <a:off x="5153025" y="286702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2" name="SMARTInkShape-7139"/>
            <p:cNvSpPr/>
            <p:nvPr/>
          </p:nvSpPr>
          <p:spPr>
            <a:xfrm>
              <a:off x="5143500" y="268605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SMARTInkShape-7140"/>
            <p:cNvSpPr/>
            <p:nvPr/>
          </p:nvSpPr>
          <p:spPr>
            <a:xfrm>
              <a:off x="5124450" y="2390775"/>
              <a:ext cx="9526" cy="9526"/>
            </a:xfrm>
            <a:custGeom>
              <a:avLst/>
              <a:gdLst/>
              <a:ahLst/>
              <a:cxnLst/>
              <a:rect l="0" t="0" r="0" b="0"/>
              <a:pathLst>
                <a:path w="9526" h="9526">
                  <a:moveTo>
                    <a:pt x="9525"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4" name="SMARTInkShape-7141"/>
            <p:cNvSpPr/>
            <p:nvPr/>
          </p:nvSpPr>
          <p:spPr>
            <a:xfrm>
              <a:off x="3295650" y="2362200"/>
              <a:ext cx="1981201" cy="66676"/>
            </a:xfrm>
            <a:custGeom>
              <a:avLst/>
              <a:gdLst/>
              <a:ahLst/>
              <a:cxnLst/>
              <a:rect l="0" t="0" r="0" b="0"/>
              <a:pathLst>
                <a:path w="1981201" h="66676">
                  <a:moveTo>
                    <a:pt x="0" y="66675"/>
                  </a:moveTo>
                  <a:lnTo>
                    <a:pt x="46741" y="66675"/>
                  </a:lnTo>
                  <a:lnTo>
                    <a:pt x="80040" y="63853"/>
                  </a:lnTo>
                  <a:lnTo>
                    <a:pt x="113890" y="60129"/>
                  </a:lnTo>
                  <a:lnTo>
                    <a:pt x="156747" y="58033"/>
                  </a:lnTo>
                  <a:lnTo>
                    <a:pt x="196257" y="57411"/>
                  </a:lnTo>
                  <a:lnTo>
                    <a:pt x="239008" y="56169"/>
                  </a:lnTo>
                  <a:lnTo>
                    <a:pt x="280498" y="52128"/>
                  </a:lnTo>
                  <a:lnTo>
                    <a:pt x="326175" y="48959"/>
                  </a:lnTo>
                  <a:lnTo>
                    <a:pt x="364873" y="48020"/>
                  </a:lnTo>
                  <a:lnTo>
                    <a:pt x="403151" y="47742"/>
                  </a:lnTo>
                  <a:lnTo>
                    <a:pt x="441303" y="47659"/>
                  </a:lnTo>
                  <a:lnTo>
                    <a:pt x="479418" y="47635"/>
                  </a:lnTo>
                  <a:lnTo>
                    <a:pt x="517523" y="42571"/>
                  </a:lnTo>
                  <a:lnTo>
                    <a:pt x="555625" y="39425"/>
                  </a:lnTo>
                  <a:lnTo>
                    <a:pt x="593725" y="38493"/>
                  </a:lnTo>
                  <a:lnTo>
                    <a:pt x="631825" y="38216"/>
                  </a:lnTo>
                  <a:lnTo>
                    <a:pt x="669925" y="38134"/>
                  </a:lnTo>
                  <a:lnTo>
                    <a:pt x="708025" y="33054"/>
                  </a:lnTo>
                  <a:lnTo>
                    <a:pt x="751181" y="29902"/>
                  </a:lnTo>
                  <a:lnTo>
                    <a:pt x="792426" y="28968"/>
                  </a:lnTo>
                  <a:lnTo>
                    <a:pt x="829851" y="28750"/>
                  </a:lnTo>
                  <a:lnTo>
                    <a:pt x="870472" y="28653"/>
                  </a:lnTo>
                  <a:lnTo>
                    <a:pt x="902638" y="28609"/>
                  </a:lnTo>
                  <a:lnTo>
                    <a:pt x="942334" y="28590"/>
                  </a:lnTo>
                  <a:lnTo>
                    <a:pt x="982907" y="27524"/>
                  </a:lnTo>
                  <a:lnTo>
                    <a:pt x="1024657" y="22031"/>
                  </a:lnTo>
                  <a:lnTo>
                    <a:pt x="1063368" y="19933"/>
                  </a:lnTo>
                  <a:lnTo>
                    <a:pt x="1101649" y="19312"/>
                  </a:lnTo>
                  <a:lnTo>
                    <a:pt x="1139803" y="19128"/>
                  </a:lnTo>
                  <a:lnTo>
                    <a:pt x="1177918" y="19073"/>
                  </a:lnTo>
                  <a:lnTo>
                    <a:pt x="1214965" y="19057"/>
                  </a:lnTo>
                  <a:lnTo>
                    <a:pt x="1259285" y="16229"/>
                  </a:lnTo>
                  <a:lnTo>
                    <a:pt x="1295988" y="11512"/>
                  </a:lnTo>
                  <a:lnTo>
                    <a:pt x="1333674" y="10114"/>
                  </a:lnTo>
                  <a:lnTo>
                    <a:pt x="1380118" y="9699"/>
                  </a:lnTo>
                  <a:lnTo>
                    <a:pt x="1415603" y="9603"/>
                  </a:lnTo>
                  <a:lnTo>
                    <a:pt x="1456605" y="9548"/>
                  </a:lnTo>
                  <a:lnTo>
                    <a:pt x="1489813" y="9535"/>
                  </a:lnTo>
                  <a:lnTo>
                    <a:pt x="1534096" y="9528"/>
                  </a:lnTo>
                  <a:lnTo>
                    <a:pt x="1568972" y="4469"/>
                  </a:lnTo>
                  <a:lnTo>
                    <a:pt x="1614584" y="1324"/>
                  </a:lnTo>
                  <a:lnTo>
                    <a:pt x="1660701" y="262"/>
                  </a:lnTo>
                  <a:lnTo>
                    <a:pt x="1706674" y="78"/>
                  </a:lnTo>
                  <a:lnTo>
                    <a:pt x="1746989" y="23"/>
                  </a:lnTo>
                  <a:lnTo>
                    <a:pt x="1781629" y="7"/>
                  </a:lnTo>
                  <a:lnTo>
                    <a:pt x="1824466" y="2"/>
                  </a:lnTo>
                  <a:lnTo>
                    <a:pt x="1866439" y="1"/>
                  </a:lnTo>
                  <a:lnTo>
                    <a:pt x="1911668" y="0"/>
                  </a:lnTo>
                  <a:lnTo>
                    <a:pt x="1981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SMARTInkShape-7142"/>
            <p:cNvSpPr/>
            <p:nvPr/>
          </p:nvSpPr>
          <p:spPr>
            <a:xfrm>
              <a:off x="3137762" y="2457450"/>
              <a:ext cx="91214" cy="1"/>
            </a:xfrm>
            <a:custGeom>
              <a:avLst/>
              <a:gdLst/>
              <a:ahLst/>
              <a:cxnLst/>
              <a:rect l="0" t="0" r="0" b="0"/>
              <a:pathLst>
                <a:path w="91214" h="1">
                  <a:moveTo>
                    <a:pt x="5488" y="0"/>
                  </a:moveTo>
                  <a:lnTo>
                    <a:pt x="0" y="0"/>
                  </a:lnTo>
                  <a:lnTo>
                    <a:pt x="41840" y="0"/>
                  </a:lnTo>
                  <a:lnTo>
                    <a:pt x="9121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6" name="SMARTInkShape-7143"/>
            <p:cNvSpPr/>
            <p:nvPr/>
          </p:nvSpPr>
          <p:spPr>
            <a:xfrm>
              <a:off x="2809875" y="2310684"/>
              <a:ext cx="179771" cy="316274"/>
            </a:xfrm>
            <a:custGeom>
              <a:avLst/>
              <a:gdLst/>
              <a:ahLst/>
              <a:cxnLst/>
              <a:rect l="0" t="0" r="0" b="0"/>
              <a:pathLst>
                <a:path w="179771" h="316274">
                  <a:moveTo>
                    <a:pt x="0" y="108666"/>
                  </a:moveTo>
                  <a:lnTo>
                    <a:pt x="0" y="121924"/>
                  </a:lnTo>
                  <a:lnTo>
                    <a:pt x="13257" y="163835"/>
                  </a:lnTo>
                  <a:lnTo>
                    <a:pt x="32056" y="209013"/>
                  </a:lnTo>
                  <a:lnTo>
                    <a:pt x="50422" y="252421"/>
                  </a:lnTo>
                  <a:lnTo>
                    <a:pt x="68646" y="298116"/>
                  </a:lnTo>
                  <a:lnTo>
                    <a:pt x="72843" y="305049"/>
                  </a:lnTo>
                  <a:lnTo>
                    <a:pt x="75758" y="316273"/>
                  </a:lnTo>
                  <a:lnTo>
                    <a:pt x="76188" y="273385"/>
                  </a:lnTo>
                  <a:lnTo>
                    <a:pt x="65837" y="231604"/>
                  </a:lnTo>
                  <a:lnTo>
                    <a:pt x="56902" y="195187"/>
                  </a:lnTo>
                  <a:lnTo>
                    <a:pt x="50374" y="152646"/>
                  </a:lnTo>
                  <a:lnTo>
                    <a:pt x="48439" y="114289"/>
                  </a:lnTo>
                  <a:lnTo>
                    <a:pt x="50689" y="75054"/>
                  </a:lnTo>
                  <a:lnTo>
                    <a:pt x="58058" y="48965"/>
                  </a:lnTo>
                  <a:lnTo>
                    <a:pt x="74203" y="20488"/>
                  </a:lnTo>
                  <a:lnTo>
                    <a:pt x="84485" y="11973"/>
                  </a:lnTo>
                  <a:lnTo>
                    <a:pt x="107230" y="1229"/>
                  </a:lnTo>
                  <a:lnTo>
                    <a:pt x="113820" y="0"/>
                  </a:lnTo>
                  <a:lnTo>
                    <a:pt x="123964" y="1456"/>
                  </a:lnTo>
                  <a:lnTo>
                    <a:pt x="153251" y="12073"/>
                  </a:lnTo>
                  <a:lnTo>
                    <a:pt x="167242" y="21991"/>
                  </a:lnTo>
                  <a:lnTo>
                    <a:pt x="174871" y="36277"/>
                  </a:lnTo>
                  <a:lnTo>
                    <a:pt x="179770" y="66262"/>
                  </a:lnTo>
                  <a:lnTo>
                    <a:pt x="170505" y="96219"/>
                  </a:lnTo>
                  <a:lnTo>
                    <a:pt x="148411" y="129060"/>
                  </a:lnTo>
                  <a:lnTo>
                    <a:pt x="103449" y="169888"/>
                  </a:lnTo>
                  <a:lnTo>
                    <a:pt x="66675" y="2039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1" name="SMARTInkShape-Group878"/>
          <p:cNvGrpSpPr/>
          <p:nvPr/>
        </p:nvGrpSpPr>
        <p:grpSpPr>
          <a:xfrm>
            <a:off x="3209925" y="1571625"/>
            <a:ext cx="4446127" cy="3048001"/>
            <a:chOff x="3209925" y="1571625"/>
            <a:chExt cx="4446127" cy="3048001"/>
          </a:xfrm>
        </p:grpSpPr>
        <p:sp>
          <p:nvSpPr>
            <p:cNvPr id="368" name="SMARTInkShape-7144"/>
            <p:cNvSpPr/>
            <p:nvPr/>
          </p:nvSpPr>
          <p:spPr>
            <a:xfrm>
              <a:off x="7366160" y="2057400"/>
              <a:ext cx="168116" cy="217368"/>
            </a:xfrm>
            <a:custGeom>
              <a:avLst/>
              <a:gdLst/>
              <a:ahLst/>
              <a:cxnLst/>
              <a:rect l="0" t="0" r="0" b="0"/>
              <a:pathLst>
                <a:path w="168116" h="217368">
                  <a:moveTo>
                    <a:pt x="110965" y="0"/>
                  </a:moveTo>
                  <a:lnTo>
                    <a:pt x="102764" y="0"/>
                  </a:lnTo>
                  <a:lnTo>
                    <a:pt x="102322" y="1058"/>
                  </a:lnTo>
                  <a:lnTo>
                    <a:pt x="101832" y="5056"/>
                  </a:lnTo>
                  <a:lnTo>
                    <a:pt x="98792" y="10361"/>
                  </a:lnTo>
                  <a:lnTo>
                    <a:pt x="56320" y="57419"/>
                  </a:lnTo>
                  <a:lnTo>
                    <a:pt x="27446" y="98096"/>
                  </a:lnTo>
                  <a:lnTo>
                    <a:pt x="7919" y="138969"/>
                  </a:lnTo>
                  <a:lnTo>
                    <a:pt x="0" y="165236"/>
                  </a:lnTo>
                  <a:lnTo>
                    <a:pt x="1005" y="172599"/>
                  </a:lnTo>
                  <a:lnTo>
                    <a:pt x="7766" y="186425"/>
                  </a:lnTo>
                  <a:lnTo>
                    <a:pt x="28530" y="206108"/>
                  </a:lnTo>
                  <a:lnTo>
                    <a:pt x="42930" y="213312"/>
                  </a:lnTo>
                  <a:lnTo>
                    <a:pt x="71403" y="217367"/>
                  </a:lnTo>
                  <a:lnTo>
                    <a:pt x="107710" y="215747"/>
                  </a:lnTo>
                  <a:lnTo>
                    <a:pt x="16811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9" name="SMARTInkShape-7145"/>
            <p:cNvSpPr/>
            <p:nvPr/>
          </p:nvSpPr>
          <p:spPr>
            <a:xfrm>
              <a:off x="7019925" y="2086772"/>
              <a:ext cx="236150" cy="142079"/>
            </a:xfrm>
            <a:custGeom>
              <a:avLst/>
              <a:gdLst/>
              <a:ahLst/>
              <a:cxnLst/>
              <a:rect l="0" t="0" r="0" b="0"/>
              <a:pathLst>
                <a:path w="236150" h="142079">
                  <a:moveTo>
                    <a:pt x="0" y="18253"/>
                  </a:moveTo>
                  <a:lnTo>
                    <a:pt x="5057" y="18253"/>
                  </a:lnTo>
                  <a:lnTo>
                    <a:pt x="24909" y="26916"/>
                  </a:lnTo>
                  <a:lnTo>
                    <a:pt x="68168" y="58660"/>
                  </a:lnTo>
                  <a:lnTo>
                    <a:pt x="108068" y="92737"/>
                  </a:lnTo>
                  <a:lnTo>
                    <a:pt x="140756" y="108048"/>
                  </a:lnTo>
                  <a:lnTo>
                    <a:pt x="145695" y="108808"/>
                  </a:lnTo>
                  <a:lnTo>
                    <a:pt x="154006" y="106830"/>
                  </a:lnTo>
                  <a:lnTo>
                    <a:pt x="164635" y="99766"/>
                  </a:lnTo>
                  <a:lnTo>
                    <a:pt x="191275" y="61247"/>
                  </a:lnTo>
                  <a:lnTo>
                    <a:pt x="214748" y="18035"/>
                  </a:lnTo>
                  <a:lnTo>
                    <a:pt x="227998" y="0"/>
                  </a:lnTo>
                  <a:lnTo>
                    <a:pt x="233478" y="4496"/>
                  </a:lnTo>
                  <a:lnTo>
                    <a:pt x="236059" y="15314"/>
                  </a:lnTo>
                  <a:lnTo>
                    <a:pt x="236149" y="31763"/>
                  </a:lnTo>
                  <a:lnTo>
                    <a:pt x="229803" y="78933"/>
                  </a:lnTo>
                  <a:lnTo>
                    <a:pt x="228600" y="1420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0" name="SMARTInkShape-7146"/>
            <p:cNvSpPr/>
            <p:nvPr/>
          </p:nvSpPr>
          <p:spPr>
            <a:xfrm>
              <a:off x="7019925" y="2114550"/>
              <a:ext cx="57151" cy="190501"/>
            </a:xfrm>
            <a:custGeom>
              <a:avLst/>
              <a:gdLst/>
              <a:ahLst/>
              <a:cxnLst/>
              <a:rect l="0" t="0" r="0" b="0"/>
              <a:pathLst>
                <a:path w="57151" h="190501">
                  <a:moveTo>
                    <a:pt x="0" y="0"/>
                  </a:moveTo>
                  <a:lnTo>
                    <a:pt x="9700" y="44310"/>
                  </a:lnTo>
                  <a:lnTo>
                    <a:pt x="16868" y="82038"/>
                  </a:lnTo>
                  <a:lnTo>
                    <a:pt x="28772" y="127605"/>
                  </a:lnTo>
                  <a:lnTo>
                    <a:pt x="5715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1" name="SMARTInkShape-7147"/>
            <p:cNvSpPr/>
            <p:nvPr/>
          </p:nvSpPr>
          <p:spPr>
            <a:xfrm>
              <a:off x="3276600" y="1704975"/>
              <a:ext cx="3743326" cy="2847976"/>
            </a:xfrm>
            <a:custGeom>
              <a:avLst/>
              <a:gdLst/>
              <a:ahLst/>
              <a:cxnLst/>
              <a:rect l="0" t="0" r="0" b="0"/>
              <a:pathLst>
                <a:path w="3743326" h="2847976">
                  <a:moveTo>
                    <a:pt x="0" y="2847975"/>
                  </a:moveTo>
                  <a:lnTo>
                    <a:pt x="5057" y="2837862"/>
                  </a:lnTo>
                  <a:lnTo>
                    <a:pt x="13184" y="2830075"/>
                  </a:lnTo>
                  <a:lnTo>
                    <a:pt x="55485" y="2792075"/>
                  </a:lnTo>
                  <a:lnTo>
                    <a:pt x="101502" y="2746448"/>
                  </a:lnTo>
                  <a:lnTo>
                    <a:pt x="147893" y="2703225"/>
                  </a:lnTo>
                  <a:lnTo>
                    <a:pt x="188512" y="2667688"/>
                  </a:lnTo>
                  <a:lnTo>
                    <a:pt x="228207" y="2636366"/>
                  </a:lnTo>
                  <a:lnTo>
                    <a:pt x="271679" y="2599918"/>
                  </a:lnTo>
                  <a:lnTo>
                    <a:pt x="308510" y="2571629"/>
                  </a:lnTo>
                  <a:lnTo>
                    <a:pt x="346233" y="2543139"/>
                  </a:lnTo>
                  <a:lnTo>
                    <a:pt x="384222" y="2514589"/>
                  </a:lnTo>
                  <a:lnTo>
                    <a:pt x="427345" y="2486022"/>
                  </a:lnTo>
                  <a:lnTo>
                    <a:pt x="468580" y="2452393"/>
                  </a:lnTo>
                  <a:lnTo>
                    <a:pt x="512666" y="2420674"/>
                  </a:lnTo>
                  <a:lnTo>
                    <a:pt x="559242" y="2386111"/>
                  </a:lnTo>
                  <a:lnTo>
                    <a:pt x="606556" y="2349059"/>
                  </a:lnTo>
                  <a:lnTo>
                    <a:pt x="654089" y="2311269"/>
                  </a:lnTo>
                  <a:lnTo>
                    <a:pt x="688639" y="2285941"/>
                  </a:lnTo>
                  <a:lnTo>
                    <a:pt x="724104" y="2260574"/>
                  </a:lnTo>
                  <a:lnTo>
                    <a:pt x="757504" y="2235188"/>
                  </a:lnTo>
                  <a:lnTo>
                    <a:pt x="792811" y="2206973"/>
                  </a:lnTo>
                  <a:lnTo>
                    <a:pt x="829669" y="2177852"/>
                  </a:lnTo>
                  <a:lnTo>
                    <a:pt x="867216" y="2150798"/>
                  </a:lnTo>
                  <a:lnTo>
                    <a:pt x="902249" y="2124663"/>
                  </a:lnTo>
                  <a:lnTo>
                    <a:pt x="936516" y="2097878"/>
                  </a:lnTo>
                  <a:lnTo>
                    <a:pt x="972913" y="2068335"/>
                  </a:lnTo>
                  <a:lnTo>
                    <a:pt x="1010256" y="2040388"/>
                  </a:lnTo>
                  <a:lnTo>
                    <a:pt x="1048019" y="2012797"/>
                  </a:lnTo>
                  <a:lnTo>
                    <a:pt x="1085969" y="1982896"/>
                  </a:lnTo>
                  <a:lnTo>
                    <a:pt x="1124003" y="1954790"/>
                  </a:lnTo>
                  <a:lnTo>
                    <a:pt x="1162074" y="1927129"/>
                  </a:lnTo>
                  <a:lnTo>
                    <a:pt x="1200161" y="1897196"/>
                  </a:lnTo>
                  <a:lnTo>
                    <a:pt x="1238255" y="1869076"/>
                  </a:lnTo>
                  <a:lnTo>
                    <a:pt x="1277410" y="1842467"/>
                  </a:lnTo>
                  <a:lnTo>
                    <a:pt x="1319507" y="1816530"/>
                  </a:lnTo>
                  <a:lnTo>
                    <a:pt x="1360090" y="1788069"/>
                  </a:lnTo>
                  <a:lnTo>
                    <a:pt x="1403526" y="1758839"/>
                  </a:lnTo>
                  <a:lnTo>
                    <a:pt x="1429926" y="1745118"/>
                  </a:lnTo>
                  <a:lnTo>
                    <a:pt x="1458109" y="1731737"/>
                  </a:lnTo>
                  <a:lnTo>
                    <a:pt x="1483247" y="1717525"/>
                  </a:lnTo>
                  <a:lnTo>
                    <a:pt x="1528113" y="1687622"/>
                  </a:lnTo>
                  <a:lnTo>
                    <a:pt x="1569220" y="1656693"/>
                  </a:lnTo>
                  <a:lnTo>
                    <a:pt x="1609714" y="1625308"/>
                  </a:lnTo>
                  <a:lnTo>
                    <a:pt x="1652406" y="1593720"/>
                  </a:lnTo>
                  <a:lnTo>
                    <a:pt x="1696075" y="1562042"/>
                  </a:lnTo>
                  <a:lnTo>
                    <a:pt x="1739119" y="1530324"/>
                  </a:lnTo>
                  <a:lnTo>
                    <a:pt x="1779417" y="1498589"/>
                  </a:lnTo>
                  <a:lnTo>
                    <a:pt x="1821316" y="1466845"/>
                  </a:lnTo>
                  <a:lnTo>
                    <a:pt x="1863573" y="1436156"/>
                  </a:lnTo>
                  <a:lnTo>
                    <a:pt x="1903522" y="1408406"/>
                  </a:lnTo>
                  <a:lnTo>
                    <a:pt x="1945266" y="1379138"/>
                  </a:lnTo>
                  <a:lnTo>
                    <a:pt x="1987454" y="1349551"/>
                  </a:lnTo>
                  <a:lnTo>
                    <a:pt x="2027371" y="1322289"/>
                  </a:lnTo>
                  <a:lnTo>
                    <a:pt x="2066279" y="1293240"/>
                  </a:lnTo>
                  <a:lnTo>
                    <a:pt x="2104738" y="1262690"/>
                  </a:lnTo>
                  <a:lnTo>
                    <a:pt x="2142998" y="1231473"/>
                  </a:lnTo>
                  <a:lnTo>
                    <a:pt x="2183991" y="1202783"/>
                  </a:lnTo>
                  <a:lnTo>
                    <a:pt x="2225846" y="1174862"/>
                  </a:lnTo>
                  <a:lnTo>
                    <a:pt x="2265614" y="1144813"/>
                  </a:lnTo>
                  <a:lnTo>
                    <a:pt x="2304457" y="1113820"/>
                  </a:lnTo>
                  <a:lnTo>
                    <a:pt x="2343945" y="1083464"/>
                  </a:lnTo>
                  <a:lnTo>
                    <a:pt x="2386188" y="1055862"/>
                  </a:lnTo>
                  <a:lnTo>
                    <a:pt x="2426837" y="1026661"/>
                  </a:lnTo>
                  <a:lnTo>
                    <a:pt x="2466069" y="996043"/>
                  </a:lnTo>
                  <a:lnTo>
                    <a:pt x="2504672" y="964797"/>
                  </a:lnTo>
                  <a:lnTo>
                    <a:pt x="2540174" y="936093"/>
                  </a:lnTo>
                  <a:lnTo>
                    <a:pt x="2574649" y="909225"/>
                  </a:lnTo>
                  <a:lnTo>
                    <a:pt x="2611138" y="883172"/>
                  </a:lnTo>
                  <a:lnTo>
                    <a:pt x="2648523" y="854660"/>
                  </a:lnTo>
                  <a:lnTo>
                    <a:pt x="2685246" y="824349"/>
                  </a:lnTo>
                  <a:lnTo>
                    <a:pt x="2719207" y="793238"/>
                  </a:lnTo>
                  <a:lnTo>
                    <a:pt x="2754761" y="764595"/>
                  </a:lnTo>
                  <a:lnTo>
                    <a:pt x="2791730" y="736695"/>
                  </a:lnTo>
                  <a:lnTo>
                    <a:pt x="2829327" y="706656"/>
                  </a:lnTo>
                  <a:lnTo>
                    <a:pt x="2864382" y="678489"/>
                  </a:lnTo>
                  <a:lnTo>
                    <a:pt x="2897600" y="650801"/>
                  </a:lnTo>
                  <a:lnTo>
                    <a:pt x="2930003" y="620856"/>
                  </a:lnTo>
                  <a:lnTo>
                    <a:pt x="2964865" y="589908"/>
                  </a:lnTo>
                  <a:lnTo>
                    <a:pt x="3000468" y="559573"/>
                  </a:lnTo>
                  <a:lnTo>
                    <a:pt x="3033930" y="531980"/>
                  </a:lnTo>
                  <a:lnTo>
                    <a:pt x="3069263" y="505605"/>
                  </a:lnTo>
                  <a:lnTo>
                    <a:pt x="3105076" y="479771"/>
                  </a:lnTo>
                  <a:lnTo>
                    <a:pt x="3138631" y="454179"/>
                  </a:lnTo>
                  <a:lnTo>
                    <a:pt x="3174005" y="425871"/>
                  </a:lnTo>
                  <a:lnTo>
                    <a:pt x="3208777" y="396709"/>
                  </a:lnTo>
                  <a:lnTo>
                    <a:pt x="3253212" y="357550"/>
                  </a:lnTo>
                  <a:lnTo>
                    <a:pt x="3299421" y="324310"/>
                  </a:lnTo>
                  <a:lnTo>
                    <a:pt x="3345569" y="289179"/>
                  </a:lnTo>
                  <a:lnTo>
                    <a:pt x="3387582" y="257133"/>
                  </a:lnTo>
                  <a:lnTo>
                    <a:pt x="3433073" y="222355"/>
                  </a:lnTo>
                  <a:lnTo>
                    <a:pt x="3479008" y="190414"/>
                  </a:lnTo>
                  <a:lnTo>
                    <a:pt x="3519900" y="155667"/>
                  </a:lnTo>
                  <a:lnTo>
                    <a:pt x="3558827" y="124793"/>
                  </a:lnTo>
                  <a:lnTo>
                    <a:pt x="3597172" y="96595"/>
                  </a:lnTo>
                  <a:lnTo>
                    <a:pt x="3634287" y="74364"/>
                  </a:lnTo>
                  <a:lnTo>
                    <a:pt x="3675807" y="47890"/>
                  </a:lnTo>
                  <a:lnTo>
                    <a:pt x="37433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2" name="SMARTInkShape-7148"/>
            <p:cNvSpPr/>
            <p:nvPr/>
          </p:nvSpPr>
          <p:spPr>
            <a:xfrm>
              <a:off x="7429500" y="3714750"/>
              <a:ext cx="226552" cy="266701"/>
            </a:xfrm>
            <a:custGeom>
              <a:avLst/>
              <a:gdLst/>
              <a:ahLst/>
              <a:cxnLst/>
              <a:rect l="0" t="0" r="0" b="0"/>
              <a:pathLst>
                <a:path w="226552" h="266701">
                  <a:moveTo>
                    <a:pt x="0" y="0"/>
                  </a:moveTo>
                  <a:lnTo>
                    <a:pt x="44240" y="2822"/>
                  </a:lnTo>
                  <a:lnTo>
                    <a:pt x="85057" y="13257"/>
                  </a:lnTo>
                  <a:lnTo>
                    <a:pt x="125723" y="28648"/>
                  </a:lnTo>
                  <a:lnTo>
                    <a:pt x="164095" y="45518"/>
                  </a:lnTo>
                  <a:lnTo>
                    <a:pt x="210804" y="87184"/>
                  </a:lnTo>
                  <a:lnTo>
                    <a:pt x="223988" y="120899"/>
                  </a:lnTo>
                  <a:lnTo>
                    <a:pt x="226551" y="132402"/>
                  </a:lnTo>
                  <a:lnTo>
                    <a:pt x="219222" y="146687"/>
                  </a:lnTo>
                  <a:lnTo>
                    <a:pt x="180987" y="189998"/>
                  </a:lnTo>
                  <a:lnTo>
                    <a:pt x="141622" y="222184"/>
                  </a:lnTo>
                  <a:lnTo>
                    <a:pt x="6667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3" name="SMARTInkShape-7149"/>
            <p:cNvSpPr/>
            <p:nvPr/>
          </p:nvSpPr>
          <p:spPr>
            <a:xfrm>
              <a:off x="7391400" y="3733800"/>
              <a:ext cx="85726" cy="219076"/>
            </a:xfrm>
            <a:custGeom>
              <a:avLst/>
              <a:gdLst/>
              <a:ahLst/>
              <a:cxnLst/>
              <a:rect l="0" t="0" r="0" b="0"/>
              <a:pathLst>
                <a:path w="85726" h="219076">
                  <a:moveTo>
                    <a:pt x="0" y="0"/>
                  </a:moveTo>
                  <a:lnTo>
                    <a:pt x="0" y="5056"/>
                  </a:lnTo>
                  <a:lnTo>
                    <a:pt x="2822" y="10361"/>
                  </a:lnTo>
                  <a:lnTo>
                    <a:pt x="13257" y="27447"/>
                  </a:lnTo>
                  <a:lnTo>
                    <a:pt x="26568" y="67471"/>
                  </a:lnTo>
                  <a:lnTo>
                    <a:pt x="41504" y="106892"/>
                  </a:lnTo>
                  <a:lnTo>
                    <a:pt x="56568" y="146429"/>
                  </a:lnTo>
                  <a:lnTo>
                    <a:pt x="8572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4" name="SMARTInkShape-7150"/>
            <p:cNvSpPr/>
            <p:nvPr/>
          </p:nvSpPr>
          <p:spPr>
            <a:xfrm>
              <a:off x="3571875" y="1571625"/>
              <a:ext cx="3619501" cy="1971676"/>
            </a:xfrm>
            <a:custGeom>
              <a:avLst/>
              <a:gdLst/>
              <a:ahLst/>
              <a:cxnLst/>
              <a:rect l="0" t="0" r="0" b="0"/>
              <a:pathLst>
                <a:path w="3619501" h="1971676">
                  <a:moveTo>
                    <a:pt x="0" y="0"/>
                  </a:moveTo>
                  <a:lnTo>
                    <a:pt x="46134" y="22120"/>
                  </a:lnTo>
                  <a:lnTo>
                    <a:pt x="87842" y="51204"/>
                  </a:lnTo>
                  <a:lnTo>
                    <a:pt x="131573" y="76280"/>
                  </a:lnTo>
                  <a:lnTo>
                    <a:pt x="176156" y="101616"/>
                  </a:lnTo>
                  <a:lnTo>
                    <a:pt x="213178" y="120655"/>
                  </a:lnTo>
                  <a:lnTo>
                    <a:pt x="250959" y="139701"/>
                  </a:lnTo>
                  <a:lnTo>
                    <a:pt x="288965" y="158750"/>
                  </a:lnTo>
                  <a:lnTo>
                    <a:pt x="327037" y="177800"/>
                  </a:lnTo>
                  <a:lnTo>
                    <a:pt x="370185" y="196850"/>
                  </a:lnTo>
                  <a:lnTo>
                    <a:pt x="411427" y="220957"/>
                  </a:lnTo>
                  <a:lnTo>
                    <a:pt x="455515" y="243151"/>
                  </a:lnTo>
                  <a:lnTo>
                    <a:pt x="497035" y="268189"/>
                  </a:lnTo>
                  <a:lnTo>
                    <a:pt x="541205" y="290660"/>
                  </a:lnTo>
                  <a:lnTo>
                    <a:pt x="587806" y="315780"/>
                  </a:lnTo>
                  <a:lnTo>
                    <a:pt x="635128" y="338275"/>
                  </a:lnTo>
                  <a:lnTo>
                    <a:pt x="682663" y="363402"/>
                  </a:lnTo>
                  <a:lnTo>
                    <a:pt x="730261" y="390955"/>
                  </a:lnTo>
                  <a:lnTo>
                    <a:pt x="764827" y="406944"/>
                  </a:lnTo>
                  <a:lnTo>
                    <a:pt x="800298" y="422164"/>
                  </a:lnTo>
                  <a:lnTo>
                    <a:pt x="833702" y="439512"/>
                  </a:lnTo>
                  <a:lnTo>
                    <a:pt x="866187" y="454983"/>
                  </a:lnTo>
                  <a:lnTo>
                    <a:pt x="899322" y="469973"/>
                  </a:lnTo>
                  <a:lnTo>
                    <a:pt x="935215" y="487219"/>
                  </a:lnTo>
                  <a:lnTo>
                    <a:pt x="969512" y="505466"/>
                  </a:lnTo>
                  <a:lnTo>
                    <a:pt x="1003453" y="523102"/>
                  </a:lnTo>
                  <a:lnTo>
                    <a:pt x="1039704" y="537995"/>
                  </a:lnTo>
                  <a:lnTo>
                    <a:pt x="1074160" y="554492"/>
                  </a:lnTo>
                  <a:lnTo>
                    <a:pt x="1108171" y="571349"/>
                  </a:lnTo>
                  <a:lnTo>
                    <a:pt x="1144454" y="585897"/>
                  </a:lnTo>
                  <a:lnTo>
                    <a:pt x="1178924" y="602240"/>
                  </a:lnTo>
                  <a:lnTo>
                    <a:pt x="1212941" y="620087"/>
                  </a:lnTo>
                  <a:lnTo>
                    <a:pt x="1249227" y="638603"/>
                  </a:lnTo>
                  <a:lnTo>
                    <a:pt x="1286521" y="657415"/>
                  </a:lnTo>
                  <a:lnTo>
                    <a:pt x="1323204" y="676359"/>
                  </a:lnTo>
                  <a:lnTo>
                    <a:pt x="1357146" y="695363"/>
                  </a:lnTo>
                  <a:lnTo>
                    <a:pt x="1392693" y="714392"/>
                  </a:lnTo>
                  <a:lnTo>
                    <a:pt x="1428600" y="732374"/>
                  </a:lnTo>
                  <a:lnTo>
                    <a:pt x="1462198" y="747422"/>
                  </a:lnTo>
                  <a:lnTo>
                    <a:pt x="1497591" y="763987"/>
                  </a:lnTo>
                  <a:lnTo>
                    <a:pt x="1534487" y="781933"/>
                  </a:lnTo>
                  <a:lnTo>
                    <a:pt x="1572052" y="800493"/>
                  </a:lnTo>
                  <a:lnTo>
                    <a:pt x="1609915" y="819324"/>
                  </a:lnTo>
                  <a:lnTo>
                    <a:pt x="1646851" y="838278"/>
                  </a:lnTo>
                  <a:lnTo>
                    <a:pt x="1680906" y="857284"/>
                  </a:lnTo>
                  <a:lnTo>
                    <a:pt x="1716503" y="876315"/>
                  </a:lnTo>
                  <a:lnTo>
                    <a:pt x="1753490" y="895357"/>
                  </a:lnTo>
                  <a:lnTo>
                    <a:pt x="1791095" y="914403"/>
                  </a:lnTo>
                  <a:lnTo>
                    <a:pt x="1828976" y="933451"/>
                  </a:lnTo>
                  <a:lnTo>
                    <a:pt x="1866978" y="953559"/>
                  </a:lnTo>
                  <a:lnTo>
                    <a:pt x="1905035" y="976607"/>
                  </a:lnTo>
                  <a:lnTo>
                    <a:pt x="1943116" y="998139"/>
                  </a:lnTo>
                  <a:lnTo>
                    <a:pt x="1981207" y="1018292"/>
                  </a:lnTo>
                  <a:lnTo>
                    <a:pt x="2019303" y="1037833"/>
                  </a:lnTo>
                  <a:lnTo>
                    <a:pt x="2057402" y="1057101"/>
                  </a:lnTo>
                  <a:lnTo>
                    <a:pt x="2095501" y="1076247"/>
                  </a:lnTo>
                  <a:lnTo>
                    <a:pt x="2133601" y="1095341"/>
                  </a:lnTo>
                  <a:lnTo>
                    <a:pt x="2171700" y="1117232"/>
                  </a:lnTo>
                  <a:lnTo>
                    <a:pt x="2209800" y="1140014"/>
                  </a:lnTo>
                  <a:lnTo>
                    <a:pt x="2247900" y="1160723"/>
                  </a:lnTo>
                  <a:lnTo>
                    <a:pt x="2286000" y="1180510"/>
                  </a:lnTo>
                  <a:lnTo>
                    <a:pt x="2324100" y="1200946"/>
                  </a:lnTo>
                  <a:lnTo>
                    <a:pt x="2362200" y="1224140"/>
                  </a:lnTo>
                  <a:lnTo>
                    <a:pt x="2400300" y="1245737"/>
                  </a:lnTo>
                  <a:lnTo>
                    <a:pt x="2438400" y="1265919"/>
                  </a:lnTo>
                  <a:lnTo>
                    <a:pt x="2476500" y="1285472"/>
                  </a:lnTo>
                  <a:lnTo>
                    <a:pt x="2514600" y="1304746"/>
                  </a:lnTo>
                  <a:lnTo>
                    <a:pt x="2552700" y="1324954"/>
                  </a:lnTo>
                  <a:lnTo>
                    <a:pt x="2590800" y="1348046"/>
                  </a:lnTo>
                  <a:lnTo>
                    <a:pt x="2628900" y="1369598"/>
                  </a:lnTo>
                  <a:lnTo>
                    <a:pt x="2667000" y="1390819"/>
                  </a:lnTo>
                  <a:lnTo>
                    <a:pt x="2705100" y="1414361"/>
                  </a:lnTo>
                  <a:lnTo>
                    <a:pt x="2743200" y="1436113"/>
                  </a:lnTo>
                  <a:lnTo>
                    <a:pt x="2781300" y="1457422"/>
                  </a:lnTo>
                  <a:lnTo>
                    <a:pt x="2819400" y="1481005"/>
                  </a:lnTo>
                  <a:lnTo>
                    <a:pt x="2854678" y="1502774"/>
                  </a:lnTo>
                  <a:lnTo>
                    <a:pt x="2889054" y="1523033"/>
                  </a:lnTo>
                  <a:lnTo>
                    <a:pt x="2925499" y="1542620"/>
                  </a:lnTo>
                  <a:lnTo>
                    <a:pt x="2962864" y="1564731"/>
                  </a:lnTo>
                  <a:lnTo>
                    <a:pt x="2999578" y="1587611"/>
                  </a:lnTo>
                  <a:lnTo>
                    <a:pt x="3033534" y="1608363"/>
                  </a:lnTo>
                  <a:lnTo>
                    <a:pt x="3069088" y="1630992"/>
                  </a:lnTo>
                  <a:lnTo>
                    <a:pt x="3104997" y="1654102"/>
                  </a:lnTo>
                  <a:lnTo>
                    <a:pt x="3138596" y="1674956"/>
                  </a:lnTo>
                  <a:lnTo>
                    <a:pt x="3173990" y="1697630"/>
                  </a:lnTo>
                  <a:lnTo>
                    <a:pt x="3209829" y="1720761"/>
                  </a:lnTo>
                  <a:lnTo>
                    <a:pt x="3243396" y="1741624"/>
                  </a:lnTo>
                  <a:lnTo>
                    <a:pt x="3275954" y="1764303"/>
                  </a:lnTo>
                  <a:lnTo>
                    <a:pt x="3309121" y="1787434"/>
                  </a:lnTo>
                  <a:lnTo>
                    <a:pt x="3345029" y="1808299"/>
                  </a:lnTo>
                  <a:lnTo>
                    <a:pt x="3382155" y="1828155"/>
                  </a:lnTo>
                  <a:lnTo>
                    <a:pt x="3418763" y="1847563"/>
                  </a:lnTo>
                  <a:lnTo>
                    <a:pt x="3452672" y="1866772"/>
                  </a:lnTo>
                  <a:lnTo>
                    <a:pt x="3496457" y="1895437"/>
                  </a:lnTo>
                  <a:lnTo>
                    <a:pt x="3541297" y="1924039"/>
                  </a:lnTo>
                  <a:lnTo>
                    <a:pt x="3619500" y="1971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5" name="SMARTInkShape-7151"/>
            <p:cNvSpPr/>
            <p:nvPr/>
          </p:nvSpPr>
          <p:spPr>
            <a:xfrm>
              <a:off x="6915150" y="4392422"/>
              <a:ext cx="142876" cy="208154"/>
            </a:xfrm>
            <a:custGeom>
              <a:avLst/>
              <a:gdLst/>
              <a:ahLst/>
              <a:cxnLst/>
              <a:rect l="0" t="0" r="0" b="0"/>
              <a:pathLst>
                <a:path w="142876" h="208154">
                  <a:moveTo>
                    <a:pt x="0" y="17653"/>
                  </a:moveTo>
                  <a:lnTo>
                    <a:pt x="0" y="12597"/>
                  </a:lnTo>
                  <a:lnTo>
                    <a:pt x="5645" y="7292"/>
                  </a:lnTo>
                  <a:lnTo>
                    <a:pt x="10113" y="4396"/>
                  </a:lnTo>
                  <a:lnTo>
                    <a:pt x="31572" y="320"/>
                  </a:lnTo>
                  <a:lnTo>
                    <a:pt x="59663" y="0"/>
                  </a:lnTo>
                  <a:lnTo>
                    <a:pt x="72730" y="3810"/>
                  </a:lnTo>
                  <a:lnTo>
                    <a:pt x="91988" y="16962"/>
                  </a:lnTo>
                  <a:lnTo>
                    <a:pt x="99092" y="25460"/>
                  </a:lnTo>
                  <a:lnTo>
                    <a:pt x="100986" y="29207"/>
                  </a:lnTo>
                  <a:lnTo>
                    <a:pt x="100269" y="39016"/>
                  </a:lnTo>
                  <a:lnTo>
                    <a:pt x="98596" y="44595"/>
                  </a:lnTo>
                  <a:lnTo>
                    <a:pt x="91093" y="53616"/>
                  </a:lnTo>
                  <a:lnTo>
                    <a:pt x="45500" y="82909"/>
                  </a:lnTo>
                  <a:lnTo>
                    <a:pt x="12904" y="99951"/>
                  </a:lnTo>
                  <a:lnTo>
                    <a:pt x="2549" y="102701"/>
                  </a:lnTo>
                  <a:lnTo>
                    <a:pt x="2758" y="103985"/>
                  </a:lnTo>
                  <a:lnTo>
                    <a:pt x="30657" y="133951"/>
                  </a:lnTo>
                  <a:lnTo>
                    <a:pt x="72920" y="161209"/>
                  </a:lnTo>
                  <a:lnTo>
                    <a:pt x="142875" y="2081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6" name="SMARTInkShape-7152"/>
            <p:cNvSpPr/>
            <p:nvPr/>
          </p:nvSpPr>
          <p:spPr>
            <a:xfrm>
              <a:off x="6905625" y="4457700"/>
              <a:ext cx="1" cy="133351"/>
            </a:xfrm>
            <a:custGeom>
              <a:avLst/>
              <a:gdLst/>
              <a:ahLst/>
              <a:cxnLst/>
              <a:rect l="0" t="0" r="0" b="0"/>
              <a:pathLst>
                <a:path w="1" h="133351">
                  <a:moveTo>
                    <a:pt x="0" y="0"/>
                  </a:moveTo>
                  <a:lnTo>
                    <a:pt x="0" y="40704"/>
                  </a:lnTo>
                  <a:lnTo>
                    <a:pt x="0" y="83245"/>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7" name="SMARTInkShape-7153"/>
            <p:cNvSpPr/>
            <p:nvPr/>
          </p:nvSpPr>
          <p:spPr>
            <a:xfrm>
              <a:off x="6581775" y="4391025"/>
              <a:ext cx="219076" cy="171451"/>
            </a:xfrm>
            <a:custGeom>
              <a:avLst/>
              <a:gdLst/>
              <a:ahLst/>
              <a:cxnLst/>
              <a:rect l="0" t="0" r="0" b="0"/>
              <a:pathLst>
                <a:path w="219076" h="171451">
                  <a:moveTo>
                    <a:pt x="0" y="0"/>
                  </a:moveTo>
                  <a:lnTo>
                    <a:pt x="5057" y="5056"/>
                  </a:lnTo>
                  <a:lnTo>
                    <a:pt x="10361" y="7539"/>
                  </a:lnTo>
                  <a:lnTo>
                    <a:pt x="13257" y="8201"/>
                  </a:lnTo>
                  <a:lnTo>
                    <a:pt x="50113" y="49181"/>
                  </a:lnTo>
                  <a:lnTo>
                    <a:pt x="83535" y="88510"/>
                  </a:lnTo>
                  <a:lnTo>
                    <a:pt x="115680" y="133007"/>
                  </a:lnTo>
                  <a:lnTo>
                    <a:pt x="125850" y="138489"/>
                  </a:lnTo>
                  <a:lnTo>
                    <a:pt x="139512" y="142008"/>
                  </a:lnTo>
                  <a:lnTo>
                    <a:pt x="144203" y="139667"/>
                  </a:lnTo>
                  <a:lnTo>
                    <a:pt x="146935" y="137562"/>
                  </a:lnTo>
                  <a:lnTo>
                    <a:pt x="155837" y="124485"/>
                  </a:lnTo>
                  <a:lnTo>
                    <a:pt x="163946" y="84558"/>
                  </a:lnTo>
                  <a:lnTo>
                    <a:pt x="172048" y="62449"/>
                  </a:lnTo>
                  <a:lnTo>
                    <a:pt x="189953" y="38750"/>
                  </a:lnTo>
                  <a:lnTo>
                    <a:pt x="195394" y="48405"/>
                  </a:lnTo>
                  <a:lnTo>
                    <a:pt x="202237" y="81438"/>
                  </a:lnTo>
                  <a:lnTo>
                    <a:pt x="204674" y="86042"/>
                  </a:lnTo>
                  <a:lnTo>
                    <a:pt x="211730" y="132660"/>
                  </a:lnTo>
                  <a:lnTo>
                    <a:pt x="21907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8" name="SMARTInkShape-7154"/>
            <p:cNvSpPr/>
            <p:nvPr/>
          </p:nvSpPr>
          <p:spPr>
            <a:xfrm>
              <a:off x="6591300" y="4381500"/>
              <a:ext cx="57151" cy="238126"/>
            </a:xfrm>
            <a:custGeom>
              <a:avLst/>
              <a:gdLst/>
              <a:ahLst/>
              <a:cxnLst/>
              <a:rect l="0" t="0" r="0" b="0"/>
              <a:pathLst>
                <a:path w="57151" h="238126">
                  <a:moveTo>
                    <a:pt x="0" y="0"/>
                  </a:moveTo>
                  <a:lnTo>
                    <a:pt x="5057" y="5056"/>
                  </a:lnTo>
                  <a:lnTo>
                    <a:pt x="7539" y="10361"/>
                  </a:lnTo>
                  <a:lnTo>
                    <a:pt x="14466" y="55170"/>
                  </a:lnTo>
                  <a:lnTo>
                    <a:pt x="22748" y="95251"/>
                  </a:lnTo>
                  <a:lnTo>
                    <a:pt x="28482" y="134448"/>
                  </a:lnTo>
                  <a:lnTo>
                    <a:pt x="41680" y="176063"/>
                  </a:lnTo>
                  <a:lnTo>
                    <a:pt x="5715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9" name="SMARTInkShape-7155"/>
            <p:cNvSpPr/>
            <p:nvPr/>
          </p:nvSpPr>
          <p:spPr>
            <a:xfrm>
              <a:off x="3267075" y="1743075"/>
              <a:ext cx="2895601" cy="2343151"/>
            </a:xfrm>
            <a:custGeom>
              <a:avLst/>
              <a:gdLst/>
              <a:ahLst/>
              <a:cxnLst/>
              <a:rect l="0" t="0" r="0" b="0"/>
              <a:pathLst>
                <a:path w="2895601" h="2343151">
                  <a:moveTo>
                    <a:pt x="0" y="0"/>
                  </a:moveTo>
                  <a:lnTo>
                    <a:pt x="9721" y="16267"/>
                  </a:lnTo>
                  <a:lnTo>
                    <a:pt x="48905" y="58038"/>
                  </a:lnTo>
                  <a:lnTo>
                    <a:pt x="87880" y="97353"/>
                  </a:lnTo>
                  <a:lnTo>
                    <a:pt x="117761" y="121626"/>
                  </a:lnTo>
                  <a:lnTo>
                    <a:pt x="140180" y="137664"/>
                  </a:lnTo>
                  <a:lnTo>
                    <a:pt x="183265" y="176810"/>
                  </a:lnTo>
                  <a:lnTo>
                    <a:pt x="216931" y="204435"/>
                  </a:lnTo>
                  <a:lnTo>
                    <a:pt x="252659" y="236610"/>
                  </a:lnTo>
                  <a:lnTo>
                    <a:pt x="293937" y="266251"/>
                  </a:lnTo>
                  <a:lnTo>
                    <a:pt x="332979" y="297964"/>
                  </a:lnTo>
                  <a:lnTo>
                    <a:pt x="371358" y="331350"/>
                  </a:lnTo>
                  <a:lnTo>
                    <a:pt x="412362" y="364172"/>
                  </a:lnTo>
                  <a:lnTo>
                    <a:pt x="455204" y="400708"/>
                  </a:lnTo>
                  <a:lnTo>
                    <a:pt x="497531" y="435523"/>
                  </a:lnTo>
                  <a:lnTo>
                    <a:pt x="543586" y="468769"/>
                  </a:lnTo>
                  <a:lnTo>
                    <a:pt x="590746" y="505431"/>
                  </a:lnTo>
                  <a:lnTo>
                    <a:pt x="623445" y="530494"/>
                  </a:lnTo>
                  <a:lnTo>
                    <a:pt x="659145" y="555745"/>
                  </a:lnTo>
                  <a:lnTo>
                    <a:pt x="693356" y="581078"/>
                  </a:lnTo>
                  <a:lnTo>
                    <a:pt x="726200" y="606449"/>
                  </a:lnTo>
                  <a:lnTo>
                    <a:pt x="758436" y="631835"/>
                  </a:lnTo>
                  <a:lnTo>
                    <a:pt x="790402" y="657230"/>
                  </a:lnTo>
                  <a:lnTo>
                    <a:pt x="822248" y="682627"/>
                  </a:lnTo>
                  <a:lnTo>
                    <a:pt x="854041" y="708026"/>
                  </a:lnTo>
                  <a:lnTo>
                    <a:pt x="888632" y="733425"/>
                  </a:lnTo>
                  <a:lnTo>
                    <a:pt x="925173" y="758825"/>
                  </a:lnTo>
                  <a:lnTo>
                    <a:pt x="962580" y="784225"/>
                  </a:lnTo>
                  <a:lnTo>
                    <a:pt x="997549" y="809625"/>
                  </a:lnTo>
                  <a:lnTo>
                    <a:pt x="1031789" y="835025"/>
                  </a:lnTo>
                  <a:lnTo>
                    <a:pt x="1068173" y="860425"/>
                  </a:lnTo>
                  <a:lnTo>
                    <a:pt x="1102688" y="888647"/>
                  </a:lnTo>
                  <a:lnTo>
                    <a:pt x="1136725" y="917771"/>
                  </a:lnTo>
                  <a:lnTo>
                    <a:pt x="1173020" y="944826"/>
                  </a:lnTo>
                  <a:lnTo>
                    <a:pt x="1207495" y="970962"/>
                  </a:lnTo>
                  <a:lnTo>
                    <a:pt x="1241514" y="996689"/>
                  </a:lnTo>
                  <a:lnTo>
                    <a:pt x="1277801" y="1022234"/>
                  </a:lnTo>
                  <a:lnTo>
                    <a:pt x="1315095" y="1050521"/>
                  </a:lnTo>
                  <a:lnTo>
                    <a:pt x="1351778" y="1079673"/>
                  </a:lnTo>
                  <a:lnTo>
                    <a:pt x="1385721" y="1106741"/>
                  </a:lnTo>
                  <a:lnTo>
                    <a:pt x="1421268" y="1132882"/>
                  </a:lnTo>
                  <a:lnTo>
                    <a:pt x="1458233" y="1159670"/>
                  </a:lnTo>
                  <a:lnTo>
                    <a:pt x="1495828" y="1189214"/>
                  </a:lnTo>
                  <a:lnTo>
                    <a:pt x="1533704" y="1217162"/>
                  </a:lnTo>
                  <a:lnTo>
                    <a:pt x="1571705" y="1244753"/>
                  </a:lnTo>
                  <a:lnTo>
                    <a:pt x="1609761" y="1274654"/>
                  </a:lnTo>
                  <a:lnTo>
                    <a:pt x="1645019" y="1302760"/>
                  </a:lnTo>
                  <a:lnTo>
                    <a:pt x="1679386" y="1330421"/>
                  </a:lnTo>
                  <a:lnTo>
                    <a:pt x="1715827" y="1360354"/>
                  </a:lnTo>
                  <a:lnTo>
                    <a:pt x="1753189" y="1391296"/>
                  </a:lnTo>
                  <a:lnTo>
                    <a:pt x="1790962" y="1422687"/>
                  </a:lnTo>
                  <a:lnTo>
                    <a:pt x="1828915" y="1454278"/>
                  </a:lnTo>
                  <a:lnTo>
                    <a:pt x="1866952" y="1485957"/>
                  </a:lnTo>
                  <a:lnTo>
                    <a:pt x="1903964" y="1517676"/>
                  </a:lnTo>
                  <a:lnTo>
                    <a:pt x="1938055" y="1549411"/>
                  </a:lnTo>
                  <a:lnTo>
                    <a:pt x="1973666" y="1581155"/>
                  </a:lnTo>
                  <a:lnTo>
                    <a:pt x="2010660" y="1612902"/>
                  </a:lnTo>
                  <a:lnTo>
                    <a:pt x="2048268" y="1644651"/>
                  </a:lnTo>
                  <a:lnTo>
                    <a:pt x="2089972" y="1687219"/>
                  </a:lnTo>
                  <a:lnTo>
                    <a:pt x="2120560" y="1716487"/>
                  </a:lnTo>
                  <a:lnTo>
                    <a:pt x="2154263" y="1747133"/>
                  </a:lnTo>
                  <a:lnTo>
                    <a:pt x="2186881" y="1778392"/>
                  </a:lnTo>
                  <a:lnTo>
                    <a:pt x="2221840" y="1809924"/>
                  </a:lnTo>
                  <a:lnTo>
                    <a:pt x="2258542" y="1840519"/>
                  </a:lnTo>
                  <a:lnTo>
                    <a:pt x="2296021" y="1868228"/>
                  </a:lnTo>
                  <a:lnTo>
                    <a:pt x="2331024" y="1897476"/>
                  </a:lnTo>
                  <a:lnTo>
                    <a:pt x="2364219" y="1927056"/>
                  </a:lnTo>
                  <a:lnTo>
                    <a:pt x="2396611" y="1954314"/>
                  </a:lnTo>
                  <a:lnTo>
                    <a:pt x="2431469" y="1983361"/>
                  </a:lnTo>
                  <a:lnTo>
                    <a:pt x="2467069" y="2012852"/>
                  </a:lnTo>
                  <a:lnTo>
                    <a:pt x="2500531" y="2040070"/>
                  </a:lnTo>
                  <a:lnTo>
                    <a:pt x="2533042" y="2066279"/>
                  </a:lnTo>
                  <a:lnTo>
                    <a:pt x="2565129" y="2092038"/>
                  </a:lnTo>
                  <a:lnTo>
                    <a:pt x="2597030" y="2117597"/>
                  </a:lnTo>
                  <a:lnTo>
                    <a:pt x="2628847" y="2143068"/>
                  </a:lnTo>
                  <a:lnTo>
                    <a:pt x="2673687" y="2178386"/>
                  </a:lnTo>
                  <a:lnTo>
                    <a:pt x="2716605" y="2211780"/>
                  </a:lnTo>
                  <a:lnTo>
                    <a:pt x="2760014" y="2245664"/>
                  </a:lnTo>
                  <a:lnTo>
                    <a:pt x="2802510" y="2275813"/>
                  </a:lnTo>
                  <a:lnTo>
                    <a:pt x="2848615" y="2307676"/>
                  </a:lnTo>
                  <a:lnTo>
                    <a:pt x="2895600" y="2343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0" name="SMARTInkShape-7156"/>
            <p:cNvSpPr/>
            <p:nvPr/>
          </p:nvSpPr>
          <p:spPr>
            <a:xfrm>
              <a:off x="3209925" y="1685925"/>
              <a:ext cx="28576" cy="28576"/>
            </a:xfrm>
            <a:custGeom>
              <a:avLst/>
              <a:gdLst/>
              <a:ahLst/>
              <a:cxnLst/>
              <a:rect l="0" t="0" r="0" b="0"/>
              <a:pathLst>
                <a:path w="28576" h="28576">
                  <a:moveTo>
                    <a:pt x="28575" y="28575"/>
                  </a:moveTo>
                  <a:lnTo>
                    <a:pt x="28575" y="23519"/>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4" name="SMARTInkShape-Group879"/>
          <p:cNvGrpSpPr/>
          <p:nvPr/>
        </p:nvGrpSpPr>
        <p:grpSpPr>
          <a:xfrm>
            <a:off x="2868514" y="1476375"/>
            <a:ext cx="5084862" cy="4314826"/>
            <a:chOff x="2868514" y="1476375"/>
            <a:chExt cx="5084862" cy="4314826"/>
          </a:xfrm>
        </p:grpSpPr>
        <p:sp>
          <p:nvSpPr>
            <p:cNvPr id="382" name="SMARTInkShape-7157"/>
            <p:cNvSpPr/>
            <p:nvPr/>
          </p:nvSpPr>
          <p:spPr>
            <a:xfrm>
              <a:off x="7430498" y="5219700"/>
              <a:ext cx="522878" cy="571501"/>
            </a:xfrm>
            <a:custGeom>
              <a:avLst/>
              <a:gdLst/>
              <a:ahLst/>
              <a:cxnLst/>
              <a:rect l="0" t="0" r="0" b="0"/>
              <a:pathLst>
                <a:path w="522878" h="571501">
                  <a:moveTo>
                    <a:pt x="160927" y="0"/>
                  </a:moveTo>
                  <a:lnTo>
                    <a:pt x="138135" y="24909"/>
                  </a:lnTo>
                  <a:lnTo>
                    <a:pt x="124658" y="48303"/>
                  </a:lnTo>
                  <a:lnTo>
                    <a:pt x="98377" y="78529"/>
                  </a:lnTo>
                  <a:lnTo>
                    <a:pt x="71316" y="124131"/>
                  </a:lnTo>
                  <a:lnTo>
                    <a:pt x="40183" y="171490"/>
                  </a:lnTo>
                  <a:lnTo>
                    <a:pt x="16054" y="219080"/>
                  </a:lnTo>
                  <a:lnTo>
                    <a:pt x="6581" y="238127"/>
                  </a:lnTo>
                  <a:lnTo>
                    <a:pt x="0" y="280694"/>
                  </a:lnTo>
                  <a:lnTo>
                    <a:pt x="9411" y="321294"/>
                  </a:lnTo>
                  <a:lnTo>
                    <a:pt x="25605" y="353314"/>
                  </a:lnTo>
                  <a:lnTo>
                    <a:pt x="43809" y="376206"/>
                  </a:lnTo>
                  <a:lnTo>
                    <a:pt x="88432" y="401823"/>
                  </a:lnTo>
                  <a:lnTo>
                    <a:pt x="123925" y="416803"/>
                  </a:lnTo>
                  <a:lnTo>
                    <a:pt x="152948" y="423371"/>
                  </a:lnTo>
                  <a:lnTo>
                    <a:pt x="194070" y="426289"/>
                  </a:lnTo>
                  <a:lnTo>
                    <a:pt x="229279" y="424766"/>
                  </a:lnTo>
                  <a:lnTo>
                    <a:pt x="262215" y="419501"/>
                  </a:lnTo>
                  <a:lnTo>
                    <a:pt x="301546" y="410106"/>
                  </a:lnTo>
                  <a:lnTo>
                    <a:pt x="345114" y="392917"/>
                  </a:lnTo>
                  <a:lnTo>
                    <a:pt x="380676" y="373633"/>
                  </a:lnTo>
                  <a:lnTo>
                    <a:pt x="414598" y="337462"/>
                  </a:lnTo>
                  <a:lnTo>
                    <a:pt x="421836" y="321433"/>
                  </a:lnTo>
                  <a:lnTo>
                    <a:pt x="425912" y="286092"/>
                  </a:lnTo>
                  <a:lnTo>
                    <a:pt x="424296" y="243871"/>
                  </a:lnTo>
                  <a:lnTo>
                    <a:pt x="414293" y="208430"/>
                  </a:lnTo>
                  <a:lnTo>
                    <a:pt x="391949" y="163585"/>
                  </a:lnTo>
                  <a:lnTo>
                    <a:pt x="353314" y="117341"/>
                  </a:lnTo>
                  <a:lnTo>
                    <a:pt x="313380" y="76405"/>
                  </a:lnTo>
                  <a:lnTo>
                    <a:pt x="273770" y="41720"/>
                  </a:lnTo>
                  <a:lnTo>
                    <a:pt x="230233" y="19945"/>
                  </a:lnTo>
                  <a:lnTo>
                    <a:pt x="183106" y="4351"/>
                  </a:lnTo>
                  <a:lnTo>
                    <a:pt x="150938" y="573"/>
                  </a:lnTo>
                  <a:lnTo>
                    <a:pt x="148977" y="3557"/>
                  </a:lnTo>
                  <a:lnTo>
                    <a:pt x="149618" y="15339"/>
                  </a:lnTo>
                  <a:lnTo>
                    <a:pt x="166258" y="55319"/>
                  </a:lnTo>
                  <a:lnTo>
                    <a:pt x="189928" y="94888"/>
                  </a:lnTo>
                  <a:lnTo>
                    <a:pt x="220043" y="133279"/>
                  </a:lnTo>
                  <a:lnTo>
                    <a:pt x="255506" y="172494"/>
                  </a:lnTo>
                  <a:lnTo>
                    <a:pt x="289637" y="219909"/>
                  </a:lnTo>
                  <a:lnTo>
                    <a:pt x="331461" y="264983"/>
                  </a:lnTo>
                  <a:lnTo>
                    <a:pt x="360681" y="304879"/>
                  </a:lnTo>
                  <a:lnTo>
                    <a:pt x="389446" y="345157"/>
                  </a:lnTo>
                  <a:lnTo>
                    <a:pt x="413022" y="388959"/>
                  </a:lnTo>
                  <a:lnTo>
                    <a:pt x="438470" y="430395"/>
                  </a:lnTo>
                  <a:lnTo>
                    <a:pt x="466118" y="474540"/>
                  </a:lnTo>
                  <a:lnTo>
                    <a:pt x="489361" y="516079"/>
                  </a:lnTo>
                  <a:lnTo>
                    <a:pt x="522877" y="571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3" name="SMARTInkShape-7158"/>
            <p:cNvSpPr/>
            <p:nvPr/>
          </p:nvSpPr>
          <p:spPr>
            <a:xfrm>
              <a:off x="2868514" y="1476375"/>
              <a:ext cx="4770537" cy="3448051"/>
            </a:xfrm>
            <a:custGeom>
              <a:avLst/>
              <a:gdLst/>
              <a:ahLst/>
              <a:cxnLst/>
              <a:rect l="0" t="0" r="0" b="0"/>
              <a:pathLst>
                <a:path w="4770537" h="3448051">
                  <a:moveTo>
                    <a:pt x="208061" y="0"/>
                  </a:moveTo>
                  <a:lnTo>
                    <a:pt x="203005" y="10113"/>
                  </a:lnTo>
                  <a:lnTo>
                    <a:pt x="199860" y="46741"/>
                  </a:lnTo>
                  <a:lnTo>
                    <a:pt x="198928" y="82641"/>
                  </a:lnTo>
                  <a:lnTo>
                    <a:pt x="198652" y="123499"/>
                  </a:lnTo>
                  <a:lnTo>
                    <a:pt x="198570" y="164063"/>
                  </a:lnTo>
                  <a:lnTo>
                    <a:pt x="198546" y="207949"/>
                  </a:lnTo>
                  <a:lnTo>
                    <a:pt x="195718" y="241647"/>
                  </a:lnTo>
                  <a:lnTo>
                    <a:pt x="191992" y="277790"/>
                  </a:lnTo>
                  <a:lnTo>
                    <a:pt x="190336" y="315021"/>
                  </a:lnTo>
                  <a:lnTo>
                    <a:pt x="189600" y="352734"/>
                  </a:lnTo>
                  <a:lnTo>
                    <a:pt x="189273" y="390663"/>
                  </a:lnTo>
                  <a:lnTo>
                    <a:pt x="189127" y="428686"/>
                  </a:lnTo>
                  <a:lnTo>
                    <a:pt x="189063" y="466752"/>
                  </a:lnTo>
                  <a:lnTo>
                    <a:pt x="189034" y="505895"/>
                  </a:lnTo>
                  <a:lnTo>
                    <a:pt x="189021" y="547987"/>
                  </a:lnTo>
                  <a:lnTo>
                    <a:pt x="189015" y="588566"/>
                  </a:lnTo>
                  <a:lnTo>
                    <a:pt x="189013" y="628827"/>
                  </a:lnTo>
                  <a:lnTo>
                    <a:pt x="189012" y="671415"/>
                  </a:lnTo>
                  <a:lnTo>
                    <a:pt x="189011" y="715037"/>
                  </a:lnTo>
                  <a:lnTo>
                    <a:pt x="189011" y="759119"/>
                  </a:lnTo>
                  <a:lnTo>
                    <a:pt x="189011" y="803406"/>
                  </a:lnTo>
                  <a:lnTo>
                    <a:pt x="189011" y="850605"/>
                  </a:lnTo>
                  <a:lnTo>
                    <a:pt x="189011" y="875045"/>
                  </a:lnTo>
                  <a:lnTo>
                    <a:pt x="189011" y="921956"/>
                  </a:lnTo>
                  <a:lnTo>
                    <a:pt x="189011" y="968558"/>
                  </a:lnTo>
                  <a:lnTo>
                    <a:pt x="189011" y="992839"/>
                  </a:lnTo>
                  <a:lnTo>
                    <a:pt x="189011" y="1017493"/>
                  </a:lnTo>
                  <a:lnTo>
                    <a:pt x="189011" y="1042395"/>
                  </a:lnTo>
                  <a:lnTo>
                    <a:pt x="189011" y="1067463"/>
                  </a:lnTo>
                  <a:lnTo>
                    <a:pt x="189011" y="1092642"/>
                  </a:lnTo>
                  <a:lnTo>
                    <a:pt x="187953" y="1117895"/>
                  </a:lnTo>
                  <a:lnTo>
                    <a:pt x="186189" y="1143196"/>
                  </a:lnTo>
                  <a:lnTo>
                    <a:pt x="183955" y="1168531"/>
                  </a:lnTo>
                  <a:lnTo>
                    <a:pt x="182465" y="1194946"/>
                  </a:lnTo>
                  <a:lnTo>
                    <a:pt x="181472" y="1222080"/>
                  </a:lnTo>
                  <a:lnTo>
                    <a:pt x="180810" y="1249695"/>
                  </a:lnTo>
                  <a:lnTo>
                    <a:pt x="180369" y="1276572"/>
                  </a:lnTo>
                  <a:lnTo>
                    <a:pt x="180074" y="1302956"/>
                  </a:lnTo>
                  <a:lnTo>
                    <a:pt x="179878" y="1329012"/>
                  </a:lnTo>
                  <a:lnTo>
                    <a:pt x="179748" y="1355908"/>
                  </a:lnTo>
                  <a:lnTo>
                    <a:pt x="179660" y="1383364"/>
                  </a:lnTo>
                  <a:lnTo>
                    <a:pt x="179602" y="1411193"/>
                  </a:lnTo>
                  <a:lnTo>
                    <a:pt x="178505" y="1439270"/>
                  </a:lnTo>
                  <a:lnTo>
                    <a:pt x="176716" y="1467513"/>
                  </a:lnTo>
                  <a:lnTo>
                    <a:pt x="174464" y="1495867"/>
                  </a:lnTo>
                  <a:lnTo>
                    <a:pt x="172963" y="1524295"/>
                  </a:lnTo>
                  <a:lnTo>
                    <a:pt x="171962" y="1552771"/>
                  </a:lnTo>
                  <a:lnTo>
                    <a:pt x="171295" y="1581281"/>
                  </a:lnTo>
                  <a:lnTo>
                    <a:pt x="169792" y="1610871"/>
                  </a:lnTo>
                  <a:lnTo>
                    <a:pt x="167732" y="1641180"/>
                  </a:lnTo>
                  <a:lnTo>
                    <a:pt x="165300" y="1671970"/>
                  </a:lnTo>
                  <a:lnTo>
                    <a:pt x="163678" y="1702022"/>
                  </a:lnTo>
                  <a:lnTo>
                    <a:pt x="162598" y="1731581"/>
                  </a:lnTo>
                  <a:lnTo>
                    <a:pt x="161877" y="1760812"/>
                  </a:lnTo>
                  <a:lnTo>
                    <a:pt x="160338" y="1790883"/>
                  </a:lnTo>
                  <a:lnTo>
                    <a:pt x="158254" y="1821514"/>
                  </a:lnTo>
                  <a:lnTo>
                    <a:pt x="155807" y="1852518"/>
                  </a:lnTo>
                  <a:lnTo>
                    <a:pt x="148883" y="1882711"/>
                  </a:lnTo>
                  <a:lnTo>
                    <a:pt x="138976" y="1912366"/>
                  </a:lnTo>
                  <a:lnTo>
                    <a:pt x="127079" y="1941661"/>
                  </a:lnTo>
                  <a:lnTo>
                    <a:pt x="119148" y="1971774"/>
                  </a:lnTo>
                  <a:lnTo>
                    <a:pt x="113861" y="2002432"/>
                  </a:lnTo>
                  <a:lnTo>
                    <a:pt x="110336" y="2033455"/>
                  </a:lnTo>
                  <a:lnTo>
                    <a:pt x="106928" y="2064720"/>
                  </a:lnTo>
                  <a:lnTo>
                    <a:pt x="103597" y="2096146"/>
                  </a:lnTo>
                  <a:lnTo>
                    <a:pt x="100318" y="2127681"/>
                  </a:lnTo>
                  <a:lnTo>
                    <a:pt x="97074" y="2158229"/>
                  </a:lnTo>
                  <a:lnTo>
                    <a:pt x="93853" y="2188119"/>
                  </a:lnTo>
                  <a:lnTo>
                    <a:pt x="90648" y="2217571"/>
                  </a:lnTo>
                  <a:lnTo>
                    <a:pt x="87452" y="2247789"/>
                  </a:lnTo>
                  <a:lnTo>
                    <a:pt x="84263" y="2278518"/>
                  </a:lnTo>
                  <a:lnTo>
                    <a:pt x="81079" y="2309587"/>
                  </a:lnTo>
                  <a:lnTo>
                    <a:pt x="77898" y="2340883"/>
                  </a:lnTo>
                  <a:lnTo>
                    <a:pt x="74719" y="2372330"/>
                  </a:lnTo>
                  <a:lnTo>
                    <a:pt x="71541" y="2403878"/>
                  </a:lnTo>
                  <a:lnTo>
                    <a:pt x="68364" y="2434436"/>
                  </a:lnTo>
                  <a:lnTo>
                    <a:pt x="65188" y="2464332"/>
                  </a:lnTo>
                  <a:lnTo>
                    <a:pt x="62013" y="2493788"/>
                  </a:lnTo>
                  <a:lnTo>
                    <a:pt x="58837" y="2524009"/>
                  </a:lnTo>
                  <a:lnTo>
                    <a:pt x="55662" y="2554739"/>
                  </a:lnTo>
                  <a:lnTo>
                    <a:pt x="52486" y="2585809"/>
                  </a:lnTo>
                  <a:lnTo>
                    <a:pt x="49311" y="2616048"/>
                  </a:lnTo>
                  <a:lnTo>
                    <a:pt x="46136" y="2645732"/>
                  </a:lnTo>
                  <a:lnTo>
                    <a:pt x="42961" y="2675046"/>
                  </a:lnTo>
                  <a:lnTo>
                    <a:pt x="39786" y="2704114"/>
                  </a:lnTo>
                  <a:lnTo>
                    <a:pt x="36611" y="2733018"/>
                  </a:lnTo>
                  <a:lnTo>
                    <a:pt x="33436" y="2761812"/>
                  </a:lnTo>
                  <a:lnTo>
                    <a:pt x="30261" y="2790533"/>
                  </a:lnTo>
                  <a:lnTo>
                    <a:pt x="27086" y="2819205"/>
                  </a:lnTo>
                  <a:lnTo>
                    <a:pt x="23911" y="2847845"/>
                  </a:lnTo>
                  <a:lnTo>
                    <a:pt x="20736" y="2874347"/>
                  </a:lnTo>
                  <a:lnTo>
                    <a:pt x="17561" y="2899423"/>
                  </a:lnTo>
                  <a:lnTo>
                    <a:pt x="12269" y="2947041"/>
                  </a:lnTo>
                  <a:lnTo>
                    <a:pt x="9918" y="2992899"/>
                  </a:lnTo>
                  <a:lnTo>
                    <a:pt x="6050" y="3035152"/>
                  </a:lnTo>
                  <a:lnTo>
                    <a:pt x="1862" y="3074040"/>
                  </a:lnTo>
                  <a:lnTo>
                    <a:pt x="0" y="3108962"/>
                  </a:lnTo>
                  <a:lnTo>
                    <a:pt x="1995" y="3142122"/>
                  </a:lnTo>
                  <a:lnTo>
                    <a:pt x="9068" y="3187719"/>
                  </a:lnTo>
                  <a:lnTo>
                    <a:pt x="20689" y="3228039"/>
                  </a:lnTo>
                  <a:lnTo>
                    <a:pt x="43579" y="3274533"/>
                  </a:lnTo>
                  <a:lnTo>
                    <a:pt x="76087" y="3306687"/>
                  </a:lnTo>
                  <a:lnTo>
                    <a:pt x="104752" y="3325849"/>
                  </a:lnTo>
                  <a:lnTo>
                    <a:pt x="151828" y="3345164"/>
                  </a:lnTo>
                  <a:lnTo>
                    <a:pt x="189282" y="3360063"/>
                  </a:lnTo>
                  <a:lnTo>
                    <a:pt x="230014" y="3371179"/>
                  </a:lnTo>
                  <a:lnTo>
                    <a:pt x="261210" y="3376844"/>
                  </a:lnTo>
                  <a:lnTo>
                    <a:pt x="296241" y="3379361"/>
                  </a:lnTo>
                  <a:lnTo>
                    <a:pt x="332977" y="3380480"/>
                  </a:lnTo>
                  <a:lnTo>
                    <a:pt x="370471" y="3380977"/>
                  </a:lnTo>
                  <a:lnTo>
                    <a:pt x="408301" y="3381198"/>
                  </a:lnTo>
                  <a:lnTo>
                    <a:pt x="451926" y="3381297"/>
                  </a:lnTo>
                  <a:lnTo>
                    <a:pt x="498479" y="3381340"/>
                  </a:lnTo>
                  <a:lnTo>
                    <a:pt x="543863" y="3381359"/>
                  </a:lnTo>
                  <a:lnTo>
                    <a:pt x="588729" y="3381368"/>
                  </a:lnTo>
                  <a:lnTo>
                    <a:pt x="634422" y="3380314"/>
                  </a:lnTo>
                  <a:lnTo>
                    <a:pt x="658460" y="3378551"/>
                  </a:lnTo>
                  <a:lnTo>
                    <a:pt x="682952" y="3376317"/>
                  </a:lnTo>
                  <a:lnTo>
                    <a:pt x="707746" y="3374828"/>
                  </a:lnTo>
                  <a:lnTo>
                    <a:pt x="732743" y="3373835"/>
                  </a:lnTo>
                  <a:lnTo>
                    <a:pt x="757874" y="3373174"/>
                  </a:lnTo>
                  <a:lnTo>
                    <a:pt x="784153" y="3372733"/>
                  </a:lnTo>
                  <a:lnTo>
                    <a:pt x="811197" y="3372438"/>
                  </a:lnTo>
                  <a:lnTo>
                    <a:pt x="838752" y="3372242"/>
                  </a:lnTo>
                  <a:lnTo>
                    <a:pt x="865588" y="3372111"/>
                  </a:lnTo>
                  <a:lnTo>
                    <a:pt x="891946" y="3372024"/>
                  </a:lnTo>
                  <a:lnTo>
                    <a:pt x="917984" y="3371966"/>
                  </a:lnTo>
                  <a:lnTo>
                    <a:pt x="943810" y="3371928"/>
                  </a:lnTo>
                  <a:lnTo>
                    <a:pt x="969494" y="3371902"/>
                  </a:lnTo>
                  <a:lnTo>
                    <a:pt x="995083" y="3371884"/>
                  </a:lnTo>
                  <a:lnTo>
                    <a:pt x="1021667" y="3371873"/>
                  </a:lnTo>
                  <a:lnTo>
                    <a:pt x="1048915" y="3371866"/>
                  </a:lnTo>
                  <a:lnTo>
                    <a:pt x="1076605" y="3371860"/>
                  </a:lnTo>
                  <a:lnTo>
                    <a:pt x="1104591" y="3371857"/>
                  </a:lnTo>
                  <a:lnTo>
                    <a:pt x="1132773" y="3371855"/>
                  </a:lnTo>
                  <a:lnTo>
                    <a:pt x="1161085" y="3371853"/>
                  </a:lnTo>
                  <a:lnTo>
                    <a:pt x="1188428" y="3371852"/>
                  </a:lnTo>
                  <a:lnTo>
                    <a:pt x="1215122" y="3371852"/>
                  </a:lnTo>
                  <a:lnTo>
                    <a:pt x="1241385" y="3371851"/>
                  </a:lnTo>
                  <a:lnTo>
                    <a:pt x="1269477" y="3370793"/>
                  </a:lnTo>
                  <a:lnTo>
                    <a:pt x="1298788" y="3369028"/>
                  </a:lnTo>
                  <a:lnTo>
                    <a:pt x="1328913" y="3366794"/>
                  </a:lnTo>
                  <a:lnTo>
                    <a:pt x="1357462" y="3366363"/>
                  </a:lnTo>
                  <a:lnTo>
                    <a:pt x="1384962" y="3367133"/>
                  </a:lnTo>
                  <a:lnTo>
                    <a:pt x="1411762" y="3368706"/>
                  </a:lnTo>
                  <a:lnTo>
                    <a:pt x="1440211" y="3369754"/>
                  </a:lnTo>
                  <a:lnTo>
                    <a:pt x="1469762" y="3370453"/>
                  </a:lnTo>
                  <a:lnTo>
                    <a:pt x="1500045" y="3370918"/>
                  </a:lnTo>
                  <a:lnTo>
                    <a:pt x="1528700" y="3371229"/>
                  </a:lnTo>
                  <a:lnTo>
                    <a:pt x="1556270" y="3371436"/>
                  </a:lnTo>
                  <a:lnTo>
                    <a:pt x="1583117" y="3371574"/>
                  </a:lnTo>
                  <a:lnTo>
                    <a:pt x="1610540" y="3371666"/>
                  </a:lnTo>
                  <a:lnTo>
                    <a:pt x="1638347" y="3371728"/>
                  </a:lnTo>
                  <a:lnTo>
                    <a:pt x="1666410" y="3371768"/>
                  </a:lnTo>
                  <a:lnTo>
                    <a:pt x="1694644" y="3372854"/>
                  </a:lnTo>
                  <a:lnTo>
                    <a:pt x="1722991" y="3374636"/>
                  </a:lnTo>
                  <a:lnTo>
                    <a:pt x="1751414" y="3376882"/>
                  </a:lnTo>
                  <a:lnTo>
                    <a:pt x="1779888" y="3377321"/>
                  </a:lnTo>
                  <a:lnTo>
                    <a:pt x="1808396" y="3376556"/>
                  </a:lnTo>
                  <a:lnTo>
                    <a:pt x="1836926" y="3374988"/>
                  </a:lnTo>
                  <a:lnTo>
                    <a:pt x="1865471" y="3373942"/>
                  </a:lnTo>
                  <a:lnTo>
                    <a:pt x="1894026" y="3373244"/>
                  </a:lnTo>
                  <a:lnTo>
                    <a:pt x="1922587" y="3372779"/>
                  </a:lnTo>
                  <a:lnTo>
                    <a:pt x="1951154" y="3372470"/>
                  </a:lnTo>
                  <a:lnTo>
                    <a:pt x="1979723" y="3372263"/>
                  </a:lnTo>
                  <a:lnTo>
                    <a:pt x="2008294" y="3372125"/>
                  </a:lnTo>
                  <a:lnTo>
                    <a:pt x="2036866" y="3372033"/>
                  </a:lnTo>
                  <a:lnTo>
                    <a:pt x="2065439" y="3371972"/>
                  </a:lnTo>
                  <a:lnTo>
                    <a:pt x="2094013" y="3371932"/>
                  </a:lnTo>
                  <a:lnTo>
                    <a:pt x="2122588" y="3372963"/>
                  </a:lnTo>
                  <a:lnTo>
                    <a:pt x="2151162" y="3374709"/>
                  </a:lnTo>
                  <a:lnTo>
                    <a:pt x="2179737" y="3376931"/>
                  </a:lnTo>
                  <a:lnTo>
                    <a:pt x="2208312" y="3378412"/>
                  </a:lnTo>
                  <a:lnTo>
                    <a:pt x="2236887" y="3379400"/>
                  </a:lnTo>
                  <a:lnTo>
                    <a:pt x="2265462" y="3380058"/>
                  </a:lnTo>
                  <a:lnTo>
                    <a:pt x="2294036" y="3380497"/>
                  </a:lnTo>
                  <a:lnTo>
                    <a:pt x="2322611" y="3380790"/>
                  </a:lnTo>
                  <a:lnTo>
                    <a:pt x="2351186" y="3380985"/>
                  </a:lnTo>
                  <a:lnTo>
                    <a:pt x="2378703" y="3381115"/>
                  </a:lnTo>
                  <a:lnTo>
                    <a:pt x="2405514" y="3381202"/>
                  </a:lnTo>
                  <a:lnTo>
                    <a:pt x="2431855" y="3381260"/>
                  </a:lnTo>
                  <a:lnTo>
                    <a:pt x="2458940" y="3381298"/>
                  </a:lnTo>
                  <a:lnTo>
                    <a:pt x="2486522" y="3381324"/>
                  </a:lnTo>
                  <a:lnTo>
                    <a:pt x="2514435" y="3381341"/>
                  </a:lnTo>
                  <a:lnTo>
                    <a:pt x="2542569" y="3381353"/>
                  </a:lnTo>
                  <a:lnTo>
                    <a:pt x="2570850" y="3381360"/>
                  </a:lnTo>
                  <a:lnTo>
                    <a:pt x="2599228" y="3381365"/>
                  </a:lnTo>
                  <a:lnTo>
                    <a:pt x="2627673" y="3381368"/>
                  </a:lnTo>
                  <a:lnTo>
                    <a:pt x="2656160" y="3381370"/>
                  </a:lnTo>
                  <a:lnTo>
                    <a:pt x="2684676" y="3381372"/>
                  </a:lnTo>
                  <a:lnTo>
                    <a:pt x="2712155" y="3381373"/>
                  </a:lnTo>
                  <a:lnTo>
                    <a:pt x="2738941" y="3381373"/>
                  </a:lnTo>
                  <a:lnTo>
                    <a:pt x="2765264" y="3381374"/>
                  </a:lnTo>
                  <a:lnTo>
                    <a:pt x="2792338" y="3381374"/>
                  </a:lnTo>
                  <a:lnTo>
                    <a:pt x="2819912" y="3381374"/>
                  </a:lnTo>
                  <a:lnTo>
                    <a:pt x="2847820" y="3381375"/>
                  </a:lnTo>
                  <a:lnTo>
                    <a:pt x="2875950" y="3381375"/>
                  </a:lnTo>
                  <a:lnTo>
                    <a:pt x="2904230" y="3381375"/>
                  </a:lnTo>
                  <a:lnTo>
                    <a:pt x="2932606" y="3381375"/>
                  </a:lnTo>
                  <a:lnTo>
                    <a:pt x="2959991" y="3381375"/>
                  </a:lnTo>
                  <a:lnTo>
                    <a:pt x="2986715" y="3381375"/>
                  </a:lnTo>
                  <a:lnTo>
                    <a:pt x="3012998" y="3381375"/>
                  </a:lnTo>
                  <a:lnTo>
                    <a:pt x="3038985" y="3381375"/>
                  </a:lnTo>
                  <a:lnTo>
                    <a:pt x="3064777" y="3381375"/>
                  </a:lnTo>
                  <a:lnTo>
                    <a:pt x="3090439" y="3381375"/>
                  </a:lnTo>
                  <a:lnTo>
                    <a:pt x="3117071" y="3381375"/>
                  </a:lnTo>
                  <a:lnTo>
                    <a:pt x="3144351" y="3381375"/>
                  </a:lnTo>
                  <a:lnTo>
                    <a:pt x="3172063" y="3381375"/>
                  </a:lnTo>
                  <a:lnTo>
                    <a:pt x="3197945" y="3381375"/>
                  </a:lnTo>
                  <a:lnTo>
                    <a:pt x="3222609" y="3381375"/>
                  </a:lnTo>
                  <a:lnTo>
                    <a:pt x="3246460" y="3381375"/>
                  </a:lnTo>
                  <a:lnTo>
                    <a:pt x="3270827" y="3381375"/>
                  </a:lnTo>
                  <a:lnTo>
                    <a:pt x="3295538" y="3381375"/>
                  </a:lnTo>
                  <a:lnTo>
                    <a:pt x="3320479" y="3381375"/>
                  </a:lnTo>
                  <a:lnTo>
                    <a:pt x="3345573" y="3381375"/>
                  </a:lnTo>
                  <a:lnTo>
                    <a:pt x="3370769" y="3381375"/>
                  </a:lnTo>
                  <a:lnTo>
                    <a:pt x="3396033" y="3381375"/>
                  </a:lnTo>
                  <a:lnTo>
                    <a:pt x="3421343" y="3381375"/>
                  </a:lnTo>
                  <a:lnTo>
                    <a:pt x="3446682" y="3381375"/>
                  </a:lnTo>
                  <a:lnTo>
                    <a:pt x="3472042" y="3381375"/>
                  </a:lnTo>
                  <a:lnTo>
                    <a:pt x="3496356" y="3381375"/>
                  </a:lnTo>
                  <a:lnTo>
                    <a:pt x="3543128" y="3381375"/>
                  </a:lnTo>
                  <a:lnTo>
                    <a:pt x="3588610" y="3381375"/>
                  </a:lnTo>
                  <a:lnTo>
                    <a:pt x="3633519" y="3381375"/>
                  </a:lnTo>
                  <a:lnTo>
                    <a:pt x="3678173" y="3381375"/>
                  </a:lnTo>
                  <a:lnTo>
                    <a:pt x="3722714" y="3381375"/>
                  </a:lnTo>
                  <a:lnTo>
                    <a:pt x="3767203" y="3381375"/>
                  </a:lnTo>
                  <a:lnTo>
                    <a:pt x="3811672" y="3381375"/>
                  </a:lnTo>
                  <a:lnTo>
                    <a:pt x="3853307" y="3384197"/>
                  </a:lnTo>
                  <a:lnTo>
                    <a:pt x="3895096" y="3387921"/>
                  </a:lnTo>
                  <a:lnTo>
                    <a:pt x="3941890" y="3389576"/>
                  </a:lnTo>
                  <a:lnTo>
                    <a:pt x="3985266" y="3390311"/>
                  </a:lnTo>
                  <a:lnTo>
                    <a:pt x="4026769" y="3391697"/>
                  </a:lnTo>
                  <a:lnTo>
                    <a:pt x="4069908" y="3395840"/>
                  </a:lnTo>
                  <a:lnTo>
                    <a:pt x="4113777" y="3401209"/>
                  </a:lnTo>
                  <a:lnTo>
                    <a:pt x="4157968" y="3406065"/>
                  </a:lnTo>
                  <a:lnTo>
                    <a:pt x="4202303" y="3408223"/>
                  </a:lnTo>
                  <a:lnTo>
                    <a:pt x="4246701" y="3409183"/>
                  </a:lnTo>
                  <a:lnTo>
                    <a:pt x="4290071" y="3409609"/>
                  </a:lnTo>
                  <a:lnTo>
                    <a:pt x="4330513" y="3409798"/>
                  </a:lnTo>
                  <a:lnTo>
                    <a:pt x="4369653" y="3412705"/>
                  </a:lnTo>
                  <a:lnTo>
                    <a:pt x="4408216" y="3416466"/>
                  </a:lnTo>
                  <a:lnTo>
                    <a:pt x="4446522" y="3418138"/>
                  </a:lnTo>
                  <a:lnTo>
                    <a:pt x="4484713" y="3418881"/>
                  </a:lnTo>
                  <a:lnTo>
                    <a:pt x="4521795" y="3420269"/>
                  </a:lnTo>
                  <a:lnTo>
                    <a:pt x="4555915" y="3424413"/>
                  </a:lnTo>
                  <a:lnTo>
                    <a:pt x="4599818" y="3427641"/>
                  </a:lnTo>
                  <a:lnTo>
                    <a:pt x="4639637" y="3433654"/>
                  </a:lnTo>
                  <a:lnTo>
                    <a:pt x="4678246" y="3437082"/>
                  </a:lnTo>
                  <a:lnTo>
                    <a:pt x="4770536" y="3448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87" name="SMARTInkShape-Group880"/>
          <p:cNvGrpSpPr/>
          <p:nvPr/>
        </p:nvGrpSpPr>
        <p:grpSpPr>
          <a:xfrm>
            <a:off x="1990725" y="1610545"/>
            <a:ext cx="205342" cy="456381"/>
            <a:chOff x="1990725" y="1610545"/>
            <a:chExt cx="205342" cy="456381"/>
          </a:xfrm>
        </p:grpSpPr>
        <p:sp>
          <p:nvSpPr>
            <p:cNvPr id="385" name="SMARTInkShape-7159"/>
            <p:cNvSpPr/>
            <p:nvPr/>
          </p:nvSpPr>
          <p:spPr>
            <a:xfrm>
              <a:off x="1990725" y="1610545"/>
              <a:ext cx="205342" cy="275406"/>
            </a:xfrm>
            <a:custGeom>
              <a:avLst/>
              <a:gdLst/>
              <a:ahLst/>
              <a:cxnLst/>
              <a:rect l="0" t="0" r="0" b="0"/>
              <a:pathLst>
                <a:path w="205342" h="275406">
                  <a:moveTo>
                    <a:pt x="0" y="65855"/>
                  </a:moveTo>
                  <a:lnTo>
                    <a:pt x="20722" y="52672"/>
                  </a:lnTo>
                  <a:lnTo>
                    <a:pt x="59950" y="25151"/>
                  </a:lnTo>
                  <a:lnTo>
                    <a:pt x="103447" y="5408"/>
                  </a:lnTo>
                  <a:lnTo>
                    <a:pt x="147169" y="0"/>
                  </a:lnTo>
                  <a:lnTo>
                    <a:pt x="172722" y="4479"/>
                  </a:lnTo>
                  <a:lnTo>
                    <a:pt x="195345" y="17566"/>
                  </a:lnTo>
                  <a:lnTo>
                    <a:pt x="203237" y="26049"/>
                  </a:lnTo>
                  <a:lnTo>
                    <a:pt x="205341" y="29792"/>
                  </a:lnTo>
                  <a:lnTo>
                    <a:pt x="203247" y="55287"/>
                  </a:lnTo>
                  <a:lnTo>
                    <a:pt x="185453" y="100770"/>
                  </a:lnTo>
                  <a:lnTo>
                    <a:pt x="161555" y="144248"/>
                  </a:lnTo>
                  <a:lnTo>
                    <a:pt x="139943" y="183627"/>
                  </a:lnTo>
                  <a:lnTo>
                    <a:pt x="119076" y="223164"/>
                  </a:lnTo>
                  <a:lnTo>
                    <a:pt x="85725" y="2754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6" name="SMARTInkShape-7160"/>
            <p:cNvSpPr/>
            <p:nvPr/>
          </p:nvSpPr>
          <p:spPr>
            <a:xfrm>
              <a:off x="2019692" y="1657350"/>
              <a:ext cx="66284" cy="409576"/>
            </a:xfrm>
            <a:custGeom>
              <a:avLst/>
              <a:gdLst/>
              <a:ahLst/>
              <a:cxnLst/>
              <a:rect l="0" t="0" r="0" b="0"/>
              <a:pathLst>
                <a:path w="66284" h="409576">
                  <a:moveTo>
                    <a:pt x="9133" y="0"/>
                  </a:moveTo>
                  <a:lnTo>
                    <a:pt x="932" y="8201"/>
                  </a:lnTo>
                  <a:lnTo>
                    <a:pt x="0" y="24302"/>
                  </a:lnTo>
                  <a:lnTo>
                    <a:pt x="6231" y="64733"/>
                  </a:lnTo>
                  <a:lnTo>
                    <a:pt x="11382" y="107214"/>
                  </a:lnTo>
                  <a:lnTo>
                    <a:pt x="17221" y="151000"/>
                  </a:lnTo>
                  <a:lnTo>
                    <a:pt x="20841" y="182117"/>
                  </a:lnTo>
                  <a:lnTo>
                    <a:pt x="24920" y="216407"/>
                  </a:lnTo>
                  <a:lnTo>
                    <a:pt x="28274" y="256737"/>
                  </a:lnTo>
                  <a:lnTo>
                    <a:pt x="35501" y="304318"/>
                  </a:lnTo>
                  <a:lnTo>
                    <a:pt x="47424" y="347626"/>
                  </a:lnTo>
                  <a:lnTo>
                    <a:pt x="66283" y="409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07" name="SMARTInkShape-Group881"/>
          <p:cNvGrpSpPr/>
          <p:nvPr/>
        </p:nvGrpSpPr>
        <p:grpSpPr>
          <a:xfrm>
            <a:off x="2486025" y="2705100"/>
            <a:ext cx="5010151" cy="685801"/>
            <a:chOff x="2486025" y="2705100"/>
            <a:chExt cx="5010151" cy="685801"/>
          </a:xfrm>
        </p:grpSpPr>
        <p:sp>
          <p:nvSpPr>
            <p:cNvPr id="388" name="SMARTInkShape-7161"/>
            <p:cNvSpPr/>
            <p:nvPr/>
          </p:nvSpPr>
          <p:spPr>
            <a:xfrm>
              <a:off x="2486025" y="3144094"/>
              <a:ext cx="114301" cy="234708"/>
            </a:xfrm>
            <a:custGeom>
              <a:avLst/>
              <a:gdLst/>
              <a:ahLst/>
              <a:cxnLst/>
              <a:rect l="0" t="0" r="0" b="0"/>
              <a:pathLst>
                <a:path w="114301" h="234708">
                  <a:moveTo>
                    <a:pt x="0" y="27731"/>
                  </a:moveTo>
                  <a:lnTo>
                    <a:pt x="2822" y="72468"/>
                  </a:lnTo>
                  <a:lnTo>
                    <a:pt x="7539" y="102017"/>
                  </a:lnTo>
                  <a:lnTo>
                    <a:pt x="8937" y="144286"/>
                  </a:lnTo>
                  <a:lnTo>
                    <a:pt x="9409" y="190807"/>
                  </a:lnTo>
                  <a:lnTo>
                    <a:pt x="389" y="234707"/>
                  </a:lnTo>
                  <a:lnTo>
                    <a:pt x="260" y="234506"/>
                  </a:lnTo>
                  <a:lnTo>
                    <a:pt x="10" y="188309"/>
                  </a:lnTo>
                  <a:lnTo>
                    <a:pt x="6548" y="150231"/>
                  </a:lnTo>
                  <a:lnTo>
                    <a:pt x="11759" y="105864"/>
                  </a:lnTo>
                  <a:lnTo>
                    <a:pt x="19148" y="64165"/>
                  </a:lnTo>
                  <a:lnTo>
                    <a:pt x="32181" y="26048"/>
                  </a:lnTo>
                  <a:lnTo>
                    <a:pt x="41114" y="13578"/>
                  </a:lnTo>
                  <a:lnTo>
                    <a:pt x="53982" y="2005"/>
                  </a:lnTo>
                  <a:lnTo>
                    <a:pt x="58564" y="422"/>
                  </a:lnTo>
                  <a:lnTo>
                    <a:pt x="61268" y="0"/>
                  </a:lnTo>
                  <a:lnTo>
                    <a:pt x="69916" y="5175"/>
                  </a:lnTo>
                  <a:lnTo>
                    <a:pt x="78699" y="13473"/>
                  </a:lnTo>
                  <a:lnTo>
                    <a:pt x="87159" y="33067"/>
                  </a:lnTo>
                  <a:lnTo>
                    <a:pt x="95243" y="71629"/>
                  </a:lnTo>
                  <a:lnTo>
                    <a:pt x="102579" y="116914"/>
                  </a:lnTo>
                  <a:lnTo>
                    <a:pt x="109398" y="157296"/>
                  </a:lnTo>
                  <a:lnTo>
                    <a:pt x="114300" y="1896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9" name="SMARTInkShape-7162"/>
            <p:cNvSpPr/>
            <p:nvPr/>
          </p:nvSpPr>
          <p:spPr>
            <a:xfrm>
              <a:off x="2590800" y="3219450"/>
              <a:ext cx="76201" cy="38101"/>
            </a:xfrm>
            <a:custGeom>
              <a:avLst/>
              <a:gdLst/>
              <a:ahLst/>
              <a:cxnLst/>
              <a:rect l="0" t="0" r="0" b="0"/>
              <a:pathLst>
                <a:path w="76201" h="38101">
                  <a:moveTo>
                    <a:pt x="0" y="38100"/>
                  </a:moveTo>
                  <a:lnTo>
                    <a:pt x="5057" y="38100"/>
                  </a:lnTo>
                  <a:lnTo>
                    <a:pt x="10361" y="32455"/>
                  </a:lnTo>
                  <a:lnTo>
                    <a:pt x="16247" y="25008"/>
                  </a:lnTo>
                  <a:lnTo>
                    <a:pt x="22390" y="21698"/>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0" name="SMARTInkShape-7163"/>
            <p:cNvSpPr/>
            <p:nvPr/>
          </p:nvSpPr>
          <p:spPr>
            <a:xfrm>
              <a:off x="2695691" y="3171825"/>
              <a:ext cx="114185" cy="38101"/>
            </a:xfrm>
            <a:custGeom>
              <a:avLst/>
              <a:gdLst/>
              <a:ahLst/>
              <a:cxnLst/>
              <a:rect l="0" t="0" r="0" b="0"/>
              <a:pathLst>
                <a:path w="114185" h="38101">
                  <a:moveTo>
                    <a:pt x="9409" y="38100"/>
                  </a:moveTo>
                  <a:lnTo>
                    <a:pt x="276" y="38100"/>
                  </a:lnTo>
                  <a:lnTo>
                    <a:pt x="0" y="33044"/>
                  </a:lnTo>
                  <a:lnTo>
                    <a:pt x="2078" y="31554"/>
                  </a:lnTo>
                  <a:lnTo>
                    <a:pt x="14057" y="28399"/>
                  </a:lnTo>
                  <a:lnTo>
                    <a:pt x="26896" y="22290"/>
                  </a:lnTo>
                  <a:lnTo>
                    <a:pt x="67607" y="14420"/>
                  </a:lnTo>
                  <a:lnTo>
                    <a:pt x="11418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1" name="SMARTInkShape-7164"/>
            <p:cNvSpPr/>
            <p:nvPr/>
          </p:nvSpPr>
          <p:spPr>
            <a:xfrm>
              <a:off x="2762250" y="3200400"/>
              <a:ext cx="9526" cy="104776"/>
            </a:xfrm>
            <a:custGeom>
              <a:avLst/>
              <a:gdLst/>
              <a:ahLst/>
              <a:cxnLst/>
              <a:rect l="0" t="0" r="0" b="0"/>
              <a:pathLst>
                <a:path w="9526" h="104776">
                  <a:moveTo>
                    <a:pt x="9525" y="0"/>
                  </a:moveTo>
                  <a:lnTo>
                    <a:pt x="4469" y="0"/>
                  </a:lnTo>
                  <a:lnTo>
                    <a:pt x="2979" y="2117"/>
                  </a:lnTo>
                  <a:lnTo>
                    <a:pt x="883" y="17325"/>
                  </a:lnTo>
                  <a:lnTo>
                    <a:pt x="78" y="63876"/>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2" name="SMARTInkShape-7165"/>
            <p:cNvSpPr/>
            <p:nvPr/>
          </p:nvSpPr>
          <p:spPr>
            <a:xfrm>
              <a:off x="2763593" y="3238500"/>
              <a:ext cx="112958" cy="152401"/>
            </a:xfrm>
            <a:custGeom>
              <a:avLst/>
              <a:gdLst/>
              <a:ahLst/>
              <a:cxnLst/>
              <a:rect l="0" t="0" r="0" b="0"/>
              <a:pathLst>
                <a:path w="112958" h="152401">
                  <a:moveTo>
                    <a:pt x="112957" y="0"/>
                  </a:moveTo>
                  <a:lnTo>
                    <a:pt x="99700" y="0"/>
                  </a:lnTo>
                  <a:lnTo>
                    <a:pt x="85510" y="10113"/>
                  </a:lnTo>
                  <a:lnTo>
                    <a:pt x="39164" y="49837"/>
                  </a:lnTo>
                  <a:lnTo>
                    <a:pt x="13952" y="76855"/>
                  </a:lnTo>
                  <a:lnTo>
                    <a:pt x="5455" y="95541"/>
                  </a:lnTo>
                  <a:lnTo>
                    <a:pt x="0" y="123294"/>
                  </a:lnTo>
                  <a:lnTo>
                    <a:pt x="2076" y="131703"/>
                  </a:lnTo>
                  <a:lnTo>
                    <a:pt x="4111" y="135427"/>
                  </a:lnTo>
                  <a:lnTo>
                    <a:pt x="17662" y="142387"/>
                  </a:lnTo>
                  <a:lnTo>
                    <a:pt x="74857"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3" name="SMARTInkShape-7166"/>
            <p:cNvSpPr/>
            <p:nvPr/>
          </p:nvSpPr>
          <p:spPr>
            <a:xfrm>
              <a:off x="4857750" y="321945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4" name="SMARTInkShape-7167"/>
            <p:cNvSpPr/>
            <p:nvPr/>
          </p:nvSpPr>
          <p:spPr>
            <a:xfrm>
              <a:off x="4572000" y="3200400"/>
              <a:ext cx="47626" cy="9526"/>
            </a:xfrm>
            <a:custGeom>
              <a:avLst/>
              <a:gdLst/>
              <a:ahLst/>
              <a:cxnLst/>
              <a:rect l="0" t="0" r="0" b="0"/>
              <a:pathLst>
                <a:path w="47626" h="9526">
                  <a:moveTo>
                    <a:pt x="0" y="0"/>
                  </a:moveTo>
                  <a:lnTo>
                    <a:pt x="476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5" name="SMARTInkShape-7168"/>
            <p:cNvSpPr/>
            <p:nvPr/>
          </p:nvSpPr>
          <p:spPr>
            <a:xfrm>
              <a:off x="3333750" y="2743200"/>
              <a:ext cx="3486151" cy="514348"/>
            </a:xfrm>
            <a:custGeom>
              <a:avLst/>
              <a:gdLst/>
              <a:ahLst/>
              <a:cxnLst/>
              <a:rect l="0" t="0" r="0" b="0"/>
              <a:pathLst>
                <a:path w="3486151" h="514348">
                  <a:moveTo>
                    <a:pt x="0" y="257175"/>
                  </a:moveTo>
                  <a:lnTo>
                    <a:pt x="5057" y="257175"/>
                  </a:lnTo>
                  <a:lnTo>
                    <a:pt x="10361" y="262819"/>
                  </a:lnTo>
                  <a:lnTo>
                    <a:pt x="16247" y="270267"/>
                  </a:lnTo>
                  <a:lnTo>
                    <a:pt x="61765" y="302017"/>
                  </a:lnTo>
                  <a:lnTo>
                    <a:pt x="105383" y="330670"/>
                  </a:lnTo>
                  <a:lnTo>
                    <a:pt x="149541" y="354635"/>
                  </a:lnTo>
                  <a:lnTo>
                    <a:pt x="192757" y="376301"/>
                  </a:lnTo>
                  <a:lnTo>
                    <a:pt x="234913" y="398658"/>
                  </a:lnTo>
                  <a:lnTo>
                    <a:pt x="279154" y="415865"/>
                  </a:lnTo>
                  <a:lnTo>
                    <a:pt x="323660" y="427667"/>
                  </a:lnTo>
                  <a:lnTo>
                    <a:pt x="360807" y="435608"/>
                  </a:lnTo>
                  <a:lnTo>
                    <a:pt x="394956" y="446192"/>
                  </a:lnTo>
                  <a:lnTo>
                    <a:pt x="438875" y="453939"/>
                  </a:lnTo>
                  <a:lnTo>
                    <a:pt x="485095" y="463102"/>
                  </a:lnTo>
                  <a:lnTo>
                    <a:pt x="531071" y="468831"/>
                  </a:lnTo>
                  <a:lnTo>
                    <a:pt x="576097" y="474784"/>
                  </a:lnTo>
                  <a:lnTo>
                    <a:pt x="613196" y="480872"/>
                  </a:lnTo>
                  <a:lnTo>
                    <a:pt x="646829" y="486418"/>
                  </a:lnTo>
                  <a:lnTo>
                    <a:pt x="686471" y="491353"/>
                  </a:lnTo>
                  <a:lnTo>
                    <a:pt x="728785" y="493546"/>
                  </a:lnTo>
                  <a:lnTo>
                    <a:pt x="774031" y="499837"/>
                  </a:lnTo>
                  <a:lnTo>
                    <a:pt x="812602" y="503347"/>
                  </a:lnTo>
                  <a:lnTo>
                    <a:pt x="850841" y="504387"/>
                  </a:lnTo>
                  <a:lnTo>
                    <a:pt x="881918" y="504630"/>
                  </a:lnTo>
                  <a:lnTo>
                    <a:pt x="929470" y="507590"/>
                  </a:lnTo>
                  <a:lnTo>
                    <a:pt x="960256" y="511346"/>
                  </a:lnTo>
                  <a:lnTo>
                    <a:pt x="998633" y="513014"/>
                  </a:lnTo>
                  <a:lnTo>
                    <a:pt x="1037562" y="513757"/>
                  </a:lnTo>
                  <a:lnTo>
                    <a:pt x="1073914" y="514086"/>
                  </a:lnTo>
                  <a:lnTo>
                    <a:pt x="1120296" y="514272"/>
                  </a:lnTo>
                  <a:lnTo>
                    <a:pt x="1155135" y="514315"/>
                  </a:lnTo>
                  <a:lnTo>
                    <a:pt x="1200335" y="514340"/>
                  </a:lnTo>
                  <a:lnTo>
                    <a:pt x="1240539" y="514347"/>
                  </a:lnTo>
                  <a:lnTo>
                    <a:pt x="1285504" y="507803"/>
                  </a:lnTo>
                  <a:lnTo>
                    <a:pt x="1321631" y="505708"/>
                  </a:lnTo>
                  <a:lnTo>
                    <a:pt x="1361263" y="505086"/>
                  </a:lnTo>
                  <a:lnTo>
                    <a:pt x="1394523" y="504941"/>
                  </a:lnTo>
                  <a:lnTo>
                    <a:pt x="1433293" y="504877"/>
                  </a:lnTo>
                  <a:lnTo>
                    <a:pt x="1470986" y="504848"/>
                  </a:lnTo>
                  <a:lnTo>
                    <a:pt x="1511114" y="503774"/>
                  </a:lnTo>
                  <a:lnTo>
                    <a:pt x="1548287" y="498281"/>
                  </a:lnTo>
                  <a:lnTo>
                    <a:pt x="1584113" y="496183"/>
                  </a:lnTo>
                  <a:lnTo>
                    <a:pt x="1619861" y="495693"/>
                  </a:lnTo>
                  <a:lnTo>
                    <a:pt x="1661412" y="490360"/>
                  </a:lnTo>
                  <a:lnTo>
                    <a:pt x="1698888" y="487133"/>
                  </a:lnTo>
                  <a:lnTo>
                    <a:pt x="1742931" y="486043"/>
                  </a:lnTo>
                  <a:lnTo>
                    <a:pt x="1788476" y="483006"/>
                  </a:lnTo>
                  <a:lnTo>
                    <a:pt x="1833417" y="477584"/>
                  </a:lnTo>
                  <a:lnTo>
                    <a:pt x="1866483" y="474021"/>
                  </a:lnTo>
                  <a:lnTo>
                    <a:pt x="1902698" y="469967"/>
                  </a:lnTo>
                  <a:lnTo>
                    <a:pt x="1945829" y="467686"/>
                  </a:lnTo>
                  <a:lnTo>
                    <a:pt x="1992205" y="464093"/>
                  </a:lnTo>
                  <a:lnTo>
                    <a:pt x="2037730" y="456420"/>
                  </a:lnTo>
                  <a:lnTo>
                    <a:pt x="2074058" y="451562"/>
                  </a:lnTo>
                  <a:lnTo>
                    <a:pt x="2117251" y="448827"/>
                  </a:lnTo>
                  <a:lnTo>
                    <a:pt x="2163649" y="445080"/>
                  </a:lnTo>
                  <a:lnTo>
                    <a:pt x="2209178" y="437381"/>
                  </a:lnTo>
                  <a:lnTo>
                    <a:pt x="2245507" y="432517"/>
                  </a:lnTo>
                  <a:lnTo>
                    <a:pt x="2288701" y="428720"/>
                  </a:lnTo>
                  <a:lnTo>
                    <a:pt x="2335099" y="418492"/>
                  </a:lnTo>
                  <a:lnTo>
                    <a:pt x="2372161" y="412217"/>
                  </a:lnTo>
                  <a:lnTo>
                    <a:pt x="2417556" y="405040"/>
                  </a:lnTo>
                  <a:lnTo>
                    <a:pt x="2464700" y="393431"/>
                  </a:lnTo>
                  <a:lnTo>
                    <a:pt x="2502167" y="384096"/>
                  </a:lnTo>
                  <a:lnTo>
                    <a:pt x="2539021" y="374627"/>
                  </a:lnTo>
                  <a:lnTo>
                    <a:pt x="2583276" y="361945"/>
                  </a:lnTo>
                  <a:lnTo>
                    <a:pt x="2619969" y="352424"/>
                  </a:lnTo>
                  <a:lnTo>
                    <a:pt x="2665236" y="339725"/>
                  </a:lnTo>
                  <a:lnTo>
                    <a:pt x="2712356" y="325967"/>
                  </a:lnTo>
                  <a:lnTo>
                    <a:pt x="2749819" y="310954"/>
                  </a:lnTo>
                  <a:lnTo>
                    <a:pt x="2787729" y="298274"/>
                  </a:lnTo>
                  <a:lnTo>
                    <a:pt x="2824715" y="282640"/>
                  </a:lnTo>
                  <a:lnTo>
                    <a:pt x="2869016" y="267340"/>
                  </a:lnTo>
                  <a:lnTo>
                    <a:pt x="2905714" y="257365"/>
                  </a:lnTo>
                  <a:lnTo>
                    <a:pt x="2940577" y="244884"/>
                  </a:lnTo>
                  <a:lnTo>
                    <a:pt x="2980803" y="226760"/>
                  </a:lnTo>
                  <a:lnTo>
                    <a:pt x="3025868" y="211930"/>
                  </a:lnTo>
                  <a:lnTo>
                    <a:pt x="3066442" y="192538"/>
                  </a:lnTo>
                  <a:lnTo>
                    <a:pt x="3105030" y="178202"/>
                  </a:lnTo>
                  <a:lnTo>
                    <a:pt x="3149772" y="158634"/>
                  </a:lnTo>
                  <a:lnTo>
                    <a:pt x="3190282" y="140657"/>
                  </a:lnTo>
                  <a:lnTo>
                    <a:pt x="3228858" y="122093"/>
                  </a:lnTo>
                  <a:lnTo>
                    <a:pt x="3267052" y="107177"/>
                  </a:lnTo>
                  <a:lnTo>
                    <a:pt x="3305170" y="87767"/>
                  </a:lnTo>
                  <a:lnTo>
                    <a:pt x="3343273" y="68372"/>
                  </a:lnTo>
                  <a:lnTo>
                    <a:pt x="3388078" y="45444"/>
                  </a:lnTo>
                  <a:lnTo>
                    <a:pt x="3411936" y="30751"/>
                  </a:lnTo>
                  <a:lnTo>
                    <a:pt x="3451290" y="12986"/>
                  </a:lnTo>
                  <a:lnTo>
                    <a:pt x="3486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6" name="SMARTInkShape-7169"/>
            <p:cNvSpPr/>
            <p:nvPr/>
          </p:nvSpPr>
          <p:spPr>
            <a:xfrm>
              <a:off x="6972462" y="2771775"/>
              <a:ext cx="47464" cy="213292"/>
            </a:xfrm>
            <a:custGeom>
              <a:avLst/>
              <a:gdLst/>
              <a:ahLst/>
              <a:cxnLst/>
              <a:rect l="0" t="0" r="0" b="0"/>
              <a:pathLst>
                <a:path w="47464" h="213292">
                  <a:moveTo>
                    <a:pt x="47463" y="0"/>
                  </a:moveTo>
                  <a:lnTo>
                    <a:pt x="44641" y="46079"/>
                  </a:lnTo>
                  <a:lnTo>
                    <a:pt x="37102" y="85267"/>
                  </a:lnTo>
                  <a:lnTo>
                    <a:pt x="30129" y="131378"/>
                  </a:lnTo>
                  <a:lnTo>
                    <a:pt x="18277" y="177893"/>
                  </a:lnTo>
                  <a:lnTo>
                    <a:pt x="9182" y="196290"/>
                  </a:lnTo>
                  <a:lnTo>
                    <a:pt x="3991" y="204715"/>
                  </a:lnTo>
                  <a:lnTo>
                    <a:pt x="1069" y="213291"/>
                  </a:lnTo>
                  <a:lnTo>
                    <a:pt x="659" y="213102"/>
                  </a:lnTo>
                  <a:lnTo>
                    <a:pt x="0" y="205195"/>
                  </a:lnTo>
                  <a:lnTo>
                    <a:pt x="13110" y="160706"/>
                  </a:lnTo>
                  <a:lnTo>
                    <a:pt x="18888"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7" name="SMARTInkShape-7170"/>
            <p:cNvSpPr/>
            <p:nvPr/>
          </p:nvSpPr>
          <p:spPr>
            <a:xfrm>
              <a:off x="7048500" y="2714625"/>
              <a:ext cx="104776" cy="257176"/>
            </a:xfrm>
            <a:custGeom>
              <a:avLst/>
              <a:gdLst/>
              <a:ahLst/>
              <a:cxnLst/>
              <a:rect l="0" t="0" r="0" b="0"/>
              <a:pathLst>
                <a:path w="104776" h="257176">
                  <a:moveTo>
                    <a:pt x="0" y="0"/>
                  </a:moveTo>
                  <a:lnTo>
                    <a:pt x="5057" y="5057"/>
                  </a:lnTo>
                  <a:lnTo>
                    <a:pt x="7539" y="10361"/>
                  </a:lnTo>
                  <a:lnTo>
                    <a:pt x="22534" y="52193"/>
                  </a:lnTo>
                  <a:lnTo>
                    <a:pt x="39132" y="89901"/>
                  </a:lnTo>
                  <a:lnTo>
                    <a:pt x="51812" y="128943"/>
                  </a:lnTo>
                  <a:lnTo>
                    <a:pt x="61213" y="166263"/>
                  </a:lnTo>
                  <a:lnTo>
                    <a:pt x="77403" y="208013"/>
                  </a:lnTo>
                  <a:lnTo>
                    <a:pt x="104775"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8" name="SMARTInkShape-7171"/>
            <p:cNvSpPr/>
            <p:nvPr/>
          </p:nvSpPr>
          <p:spPr>
            <a:xfrm>
              <a:off x="7029450" y="2819400"/>
              <a:ext cx="142876" cy="38101"/>
            </a:xfrm>
            <a:custGeom>
              <a:avLst/>
              <a:gdLst/>
              <a:ahLst/>
              <a:cxnLst/>
              <a:rect l="0" t="0" r="0" b="0"/>
              <a:pathLst>
                <a:path w="142876" h="38101">
                  <a:moveTo>
                    <a:pt x="0" y="38100"/>
                  </a:moveTo>
                  <a:lnTo>
                    <a:pt x="18828" y="35278"/>
                  </a:lnTo>
                  <a:lnTo>
                    <a:pt x="57107" y="24843"/>
                  </a:lnTo>
                  <a:lnTo>
                    <a:pt x="96300" y="12590"/>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9" name="SMARTInkShape-7172"/>
            <p:cNvSpPr/>
            <p:nvPr/>
          </p:nvSpPr>
          <p:spPr>
            <a:xfrm>
              <a:off x="7239000" y="2714625"/>
              <a:ext cx="133351" cy="19051"/>
            </a:xfrm>
            <a:custGeom>
              <a:avLst/>
              <a:gdLst/>
              <a:ahLst/>
              <a:cxnLst/>
              <a:rect l="0" t="0" r="0" b="0"/>
              <a:pathLst>
                <a:path w="133351" h="19051">
                  <a:moveTo>
                    <a:pt x="0" y="19050"/>
                  </a:moveTo>
                  <a:lnTo>
                    <a:pt x="0" y="13993"/>
                  </a:lnTo>
                  <a:lnTo>
                    <a:pt x="2117" y="12504"/>
                  </a:lnTo>
                  <a:lnTo>
                    <a:pt x="44240" y="2160"/>
                  </a:lnTo>
                  <a:lnTo>
                    <a:pt x="90112" y="427"/>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0" name="SMARTInkShape-7173"/>
            <p:cNvSpPr/>
            <p:nvPr/>
          </p:nvSpPr>
          <p:spPr>
            <a:xfrm>
              <a:off x="7315200" y="2705100"/>
              <a:ext cx="9526" cy="209551"/>
            </a:xfrm>
            <a:custGeom>
              <a:avLst/>
              <a:gdLst/>
              <a:ahLst/>
              <a:cxnLst/>
              <a:rect l="0" t="0" r="0" b="0"/>
              <a:pathLst>
                <a:path w="9526" h="209551">
                  <a:moveTo>
                    <a:pt x="0" y="0"/>
                  </a:moveTo>
                  <a:lnTo>
                    <a:pt x="2822" y="42842"/>
                  </a:lnTo>
                  <a:lnTo>
                    <a:pt x="8201" y="84780"/>
                  </a:lnTo>
                  <a:lnTo>
                    <a:pt x="9133" y="124133"/>
                  </a:lnTo>
                  <a:lnTo>
                    <a:pt x="9409" y="164250"/>
                  </a:lnTo>
                  <a:lnTo>
                    <a:pt x="952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1" name="SMARTInkShape-7174"/>
            <p:cNvSpPr/>
            <p:nvPr/>
          </p:nvSpPr>
          <p:spPr>
            <a:xfrm>
              <a:off x="7393749" y="2810267"/>
              <a:ext cx="102427" cy="180584"/>
            </a:xfrm>
            <a:custGeom>
              <a:avLst/>
              <a:gdLst/>
              <a:ahLst/>
              <a:cxnLst/>
              <a:rect l="0" t="0" r="0" b="0"/>
              <a:pathLst>
                <a:path w="102427" h="180584">
                  <a:moveTo>
                    <a:pt x="83376" y="9133"/>
                  </a:moveTo>
                  <a:lnTo>
                    <a:pt x="83376" y="0"/>
                  </a:lnTo>
                  <a:lnTo>
                    <a:pt x="83376" y="7843"/>
                  </a:lnTo>
                  <a:lnTo>
                    <a:pt x="40064" y="52395"/>
                  </a:lnTo>
                  <a:lnTo>
                    <a:pt x="13898" y="86209"/>
                  </a:lnTo>
                  <a:lnTo>
                    <a:pt x="1174" y="110632"/>
                  </a:lnTo>
                  <a:lnTo>
                    <a:pt x="0" y="114899"/>
                  </a:lnTo>
                  <a:lnTo>
                    <a:pt x="4340" y="128107"/>
                  </a:lnTo>
                  <a:lnTo>
                    <a:pt x="14382" y="143502"/>
                  </a:lnTo>
                  <a:lnTo>
                    <a:pt x="29429" y="157400"/>
                  </a:lnTo>
                  <a:lnTo>
                    <a:pt x="46699" y="164987"/>
                  </a:lnTo>
                  <a:lnTo>
                    <a:pt x="102426" y="1805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2" name="SMARTInkShape-7175"/>
            <p:cNvSpPr/>
            <p:nvPr/>
          </p:nvSpPr>
          <p:spPr>
            <a:xfrm>
              <a:off x="3086100" y="3200400"/>
              <a:ext cx="9526" cy="9526"/>
            </a:xfrm>
            <a:custGeom>
              <a:avLst/>
              <a:gdLst/>
              <a:ahLst/>
              <a:cxnLst/>
              <a:rect l="0" t="0" r="0" b="0"/>
              <a:pathLst>
                <a:path w="9526" h="9526">
                  <a:moveTo>
                    <a:pt x="0" y="9525"/>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3" name="SMARTInkShape-7176"/>
            <p:cNvSpPr/>
            <p:nvPr/>
          </p:nvSpPr>
          <p:spPr>
            <a:xfrm>
              <a:off x="3343275" y="3190875"/>
              <a:ext cx="19051" cy="1"/>
            </a:xfrm>
            <a:custGeom>
              <a:avLst/>
              <a:gdLst/>
              <a:ahLst/>
              <a:cxnLst/>
              <a:rect l="0" t="0" r="0" b="0"/>
              <a:pathLst>
                <a:path w="19051" h="1">
                  <a:moveTo>
                    <a:pt x="0" y="0"/>
                  </a:move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4" name="SMARTInkShape-7177"/>
            <p:cNvSpPr/>
            <p:nvPr/>
          </p:nvSpPr>
          <p:spPr>
            <a:xfrm>
              <a:off x="3619500" y="3181350"/>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5" name="SMARTInkShape-7178"/>
            <p:cNvSpPr/>
            <p:nvPr/>
          </p:nvSpPr>
          <p:spPr>
            <a:xfrm>
              <a:off x="3943350" y="3200400"/>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6" name="SMARTInkShape-7179"/>
            <p:cNvSpPr/>
            <p:nvPr/>
          </p:nvSpPr>
          <p:spPr>
            <a:xfrm>
              <a:off x="4248150" y="3200400"/>
              <a:ext cx="38101" cy="1"/>
            </a:xfrm>
            <a:custGeom>
              <a:avLst/>
              <a:gdLst/>
              <a:ahLst/>
              <a:cxnLst/>
              <a:rect l="0" t="0" r="0" b="0"/>
              <a:pathLst>
                <a:path w="38101" h="1">
                  <a:moveTo>
                    <a:pt x="0" y="0"/>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4" name="SMARTInkShape-Group882"/>
          <p:cNvGrpSpPr/>
          <p:nvPr/>
        </p:nvGrpSpPr>
        <p:grpSpPr>
          <a:xfrm>
            <a:off x="981075" y="5000625"/>
            <a:ext cx="1930048" cy="1352551"/>
            <a:chOff x="981075" y="5000625"/>
            <a:chExt cx="1930048" cy="1352551"/>
          </a:xfrm>
        </p:grpSpPr>
        <p:sp>
          <p:nvSpPr>
            <p:cNvPr id="408" name="SMARTInkShape-7180"/>
            <p:cNvSpPr/>
            <p:nvPr/>
          </p:nvSpPr>
          <p:spPr>
            <a:xfrm>
              <a:off x="981075" y="5000625"/>
              <a:ext cx="1885951" cy="1352551"/>
            </a:xfrm>
            <a:custGeom>
              <a:avLst/>
              <a:gdLst/>
              <a:ahLst/>
              <a:cxnLst/>
              <a:rect l="0" t="0" r="0" b="0"/>
              <a:pathLst>
                <a:path w="1885951" h="1352551">
                  <a:moveTo>
                    <a:pt x="0" y="0"/>
                  </a:moveTo>
                  <a:lnTo>
                    <a:pt x="1058" y="16267"/>
                  </a:lnTo>
                  <a:lnTo>
                    <a:pt x="10361" y="54601"/>
                  </a:lnTo>
                  <a:lnTo>
                    <a:pt x="19298" y="94495"/>
                  </a:lnTo>
                  <a:lnTo>
                    <a:pt x="25826" y="133126"/>
                  </a:lnTo>
                  <a:lnTo>
                    <a:pt x="30583" y="174206"/>
                  </a:lnTo>
                  <a:lnTo>
                    <a:pt x="35873" y="219890"/>
                  </a:lnTo>
                  <a:lnTo>
                    <a:pt x="40262" y="266942"/>
                  </a:lnTo>
                  <a:lnTo>
                    <a:pt x="45444" y="314397"/>
                  </a:lnTo>
                  <a:lnTo>
                    <a:pt x="46655" y="347166"/>
                  </a:lnTo>
                  <a:lnTo>
                    <a:pt x="47194" y="382896"/>
                  </a:lnTo>
                  <a:lnTo>
                    <a:pt x="47434" y="417120"/>
                  </a:lnTo>
                  <a:lnTo>
                    <a:pt x="46482" y="451028"/>
                  </a:lnTo>
                  <a:lnTo>
                    <a:pt x="42531" y="487266"/>
                  </a:lnTo>
                  <a:lnTo>
                    <a:pt x="40069" y="524539"/>
                  </a:lnTo>
                  <a:lnTo>
                    <a:pt x="37917" y="563328"/>
                  </a:lnTo>
                  <a:lnTo>
                    <a:pt x="33432" y="605262"/>
                  </a:lnTo>
                  <a:lnTo>
                    <a:pt x="27912" y="648595"/>
                  </a:lnTo>
                  <a:lnTo>
                    <a:pt x="21930" y="691489"/>
                  </a:lnTo>
                  <a:lnTo>
                    <a:pt x="15744" y="731720"/>
                  </a:lnTo>
                  <a:lnTo>
                    <a:pt x="12289" y="770768"/>
                  </a:lnTo>
                  <a:lnTo>
                    <a:pt x="9695" y="809289"/>
                  </a:lnTo>
                  <a:lnTo>
                    <a:pt x="5015" y="847575"/>
                  </a:lnTo>
                  <a:lnTo>
                    <a:pt x="5051" y="885758"/>
                  </a:lnTo>
                  <a:lnTo>
                    <a:pt x="7537" y="923896"/>
                  </a:lnTo>
                  <a:lnTo>
                    <a:pt x="8641" y="962012"/>
                  </a:lnTo>
                  <a:lnTo>
                    <a:pt x="9263" y="1009058"/>
                  </a:lnTo>
                  <a:lnTo>
                    <a:pt x="14504" y="1054865"/>
                  </a:lnTo>
                  <a:lnTo>
                    <a:pt x="22759" y="1096895"/>
                  </a:lnTo>
                  <a:lnTo>
                    <a:pt x="36089" y="1140361"/>
                  </a:lnTo>
                  <a:lnTo>
                    <a:pt x="64743" y="1183764"/>
                  </a:lnTo>
                  <a:lnTo>
                    <a:pt x="100718" y="1210901"/>
                  </a:lnTo>
                  <a:lnTo>
                    <a:pt x="142035" y="1224107"/>
                  </a:lnTo>
                  <a:lnTo>
                    <a:pt x="178492" y="1228415"/>
                  </a:lnTo>
                  <a:lnTo>
                    <a:pt x="216105" y="1234865"/>
                  </a:lnTo>
                  <a:lnTo>
                    <a:pt x="254061" y="1236189"/>
                  </a:lnTo>
                  <a:lnTo>
                    <a:pt x="293176" y="1231407"/>
                  </a:lnTo>
                  <a:lnTo>
                    <a:pt x="337810" y="1229520"/>
                  </a:lnTo>
                  <a:lnTo>
                    <a:pt x="384548" y="1227903"/>
                  </a:lnTo>
                  <a:lnTo>
                    <a:pt x="431911" y="1222249"/>
                  </a:lnTo>
                  <a:lnTo>
                    <a:pt x="463599" y="1220555"/>
                  </a:lnTo>
                  <a:lnTo>
                    <a:pt x="498144" y="1219802"/>
                  </a:lnTo>
                  <a:lnTo>
                    <a:pt x="534664" y="1219467"/>
                  </a:lnTo>
                  <a:lnTo>
                    <a:pt x="572062" y="1219319"/>
                  </a:lnTo>
                  <a:lnTo>
                    <a:pt x="609850" y="1219253"/>
                  </a:lnTo>
                  <a:lnTo>
                    <a:pt x="648869" y="1219222"/>
                  </a:lnTo>
                  <a:lnTo>
                    <a:pt x="690906" y="1219210"/>
                  </a:lnTo>
                  <a:lnTo>
                    <a:pt x="731461" y="1219205"/>
                  </a:lnTo>
                  <a:lnTo>
                    <a:pt x="770652" y="1219202"/>
                  </a:lnTo>
                  <a:lnTo>
                    <a:pt x="809237" y="1219201"/>
                  </a:lnTo>
                  <a:lnTo>
                    <a:pt x="847553" y="1222022"/>
                  </a:lnTo>
                  <a:lnTo>
                    <a:pt x="885748" y="1225746"/>
                  </a:lnTo>
                  <a:lnTo>
                    <a:pt x="923891" y="1227401"/>
                  </a:lnTo>
                  <a:lnTo>
                    <a:pt x="962010" y="1230959"/>
                  </a:lnTo>
                  <a:lnTo>
                    <a:pt x="1000118" y="1235010"/>
                  </a:lnTo>
                  <a:lnTo>
                    <a:pt x="1038222" y="1236810"/>
                  </a:lnTo>
                  <a:lnTo>
                    <a:pt x="1073502" y="1240432"/>
                  </a:lnTo>
                  <a:lnTo>
                    <a:pt x="1107879" y="1244512"/>
                  </a:lnTo>
                  <a:lnTo>
                    <a:pt x="1144324" y="1246325"/>
                  </a:lnTo>
                  <a:lnTo>
                    <a:pt x="1181688" y="1249953"/>
                  </a:lnTo>
                  <a:lnTo>
                    <a:pt x="1219461" y="1254034"/>
                  </a:lnTo>
                  <a:lnTo>
                    <a:pt x="1257416" y="1255848"/>
                  </a:lnTo>
                  <a:lnTo>
                    <a:pt x="1295452" y="1259477"/>
                  </a:lnTo>
                  <a:lnTo>
                    <a:pt x="1333523" y="1264617"/>
                  </a:lnTo>
                  <a:lnTo>
                    <a:pt x="1371610" y="1270430"/>
                  </a:lnTo>
                  <a:lnTo>
                    <a:pt x="1409704" y="1273719"/>
                  </a:lnTo>
                  <a:lnTo>
                    <a:pt x="1447802" y="1276239"/>
                  </a:lnTo>
                  <a:lnTo>
                    <a:pt x="1485901" y="1280887"/>
                  </a:lnTo>
                  <a:lnTo>
                    <a:pt x="1524000" y="1283658"/>
                  </a:lnTo>
                  <a:lnTo>
                    <a:pt x="1562100" y="1285948"/>
                  </a:lnTo>
                  <a:lnTo>
                    <a:pt x="1600200" y="1290493"/>
                  </a:lnTo>
                  <a:lnTo>
                    <a:pt x="1635478" y="1296041"/>
                  </a:lnTo>
                  <a:lnTo>
                    <a:pt x="1668795" y="1302035"/>
                  </a:lnTo>
                  <a:lnTo>
                    <a:pt x="1701243" y="1308226"/>
                  </a:lnTo>
                  <a:lnTo>
                    <a:pt x="1733302" y="1314507"/>
                  </a:lnTo>
                  <a:lnTo>
                    <a:pt x="1775457" y="1323991"/>
                  </a:lnTo>
                  <a:lnTo>
                    <a:pt x="1810878" y="1333505"/>
                  </a:lnTo>
                  <a:lnTo>
                    <a:pt x="1848184" y="1343027"/>
                  </a:lnTo>
                  <a:lnTo>
                    <a:pt x="1885950" y="1352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9" name="SMARTInkShape-7181"/>
            <p:cNvSpPr/>
            <p:nvPr/>
          </p:nvSpPr>
          <p:spPr>
            <a:xfrm>
              <a:off x="1266825" y="5153025"/>
              <a:ext cx="1381126" cy="885826"/>
            </a:xfrm>
            <a:custGeom>
              <a:avLst/>
              <a:gdLst/>
              <a:ahLst/>
              <a:cxnLst/>
              <a:rect l="0" t="0" r="0" b="0"/>
              <a:pathLst>
                <a:path w="1381126" h="885826">
                  <a:moveTo>
                    <a:pt x="0" y="0"/>
                  </a:moveTo>
                  <a:lnTo>
                    <a:pt x="0" y="8201"/>
                  </a:lnTo>
                  <a:lnTo>
                    <a:pt x="10113" y="19246"/>
                  </a:lnTo>
                  <a:lnTo>
                    <a:pt x="53673" y="48069"/>
                  </a:lnTo>
                  <a:lnTo>
                    <a:pt x="97105" y="78375"/>
                  </a:lnTo>
                  <a:lnTo>
                    <a:pt x="141046" y="100070"/>
                  </a:lnTo>
                  <a:lnTo>
                    <a:pt x="185670" y="129246"/>
                  </a:lnTo>
                  <a:lnTo>
                    <a:pt x="227757" y="154006"/>
                  </a:lnTo>
                  <a:lnTo>
                    <a:pt x="273741" y="176395"/>
                  </a:lnTo>
                  <a:lnTo>
                    <a:pt x="320880" y="206547"/>
                  </a:lnTo>
                  <a:lnTo>
                    <a:pt x="368361" y="237235"/>
                  </a:lnTo>
                  <a:lnTo>
                    <a:pt x="415943" y="266436"/>
                  </a:lnTo>
                  <a:lnTo>
                    <a:pt x="463555" y="300255"/>
                  </a:lnTo>
                  <a:lnTo>
                    <a:pt x="498125" y="321829"/>
                  </a:lnTo>
                  <a:lnTo>
                    <a:pt x="535714" y="343060"/>
                  </a:lnTo>
                  <a:lnTo>
                    <a:pt x="577114" y="366607"/>
                  </a:lnTo>
                  <a:lnTo>
                    <a:pt x="617387" y="391184"/>
                  </a:lnTo>
                  <a:lnTo>
                    <a:pt x="657511" y="416218"/>
                  </a:lnTo>
                  <a:lnTo>
                    <a:pt x="700038" y="441455"/>
                  </a:lnTo>
                  <a:lnTo>
                    <a:pt x="743634" y="466783"/>
                  </a:lnTo>
                  <a:lnTo>
                    <a:pt x="787704" y="492151"/>
                  </a:lnTo>
                  <a:lnTo>
                    <a:pt x="831985" y="517537"/>
                  </a:lnTo>
                  <a:lnTo>
                    <a:pt x="873538" y="545752"/>
                  </a:lnTo>
                  <a:lnTo>
                    <a:pt x="915289" y="574873"/>
                  </a:lnTo>
                  <a:lnTo>
                    <a:pt x="962067" y="601927"/>
                  </a:lnTo>
                  <a:lnTo>
                    <a:pt x="1005436" y="628062"/>
                  </a:lnTo>
                  <a:lnTo>
                    <a:pt x="1045877" y="653789"/>
                  </a:lnTo>
                  <a:lnTo>
                    <a:pt x="1085017" y="679334"/>
                  </a:lnTo>
                  <a:lnTo>
                    <a:pt x="1123580" y="704798"/>
                  </a:lnTo>
                  <a:lnTo>
                    <a:pt x="1160827" y="729169"/>
                  </a:lnTo>
                  <a:lnTo>
                    <a:pt x="1195020" y="750583"/>
                  </a:lnTo>
                  <a:lnTo>
                    <a:pt x="1227856" y="773505"/>
                  </a:lnTo>
                  <a:lnTo>
                    <a:pt x="1270448" y="807389"/>
                  </a:lnTo>
                  <a:lnTo>
                    <a:pt x="1305999" y="834715"/>
                  </a:lnTo>
                  <a:lnTo>
                    <a:pt x="1381125" y="885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0" name="SMARTInkShape-7182"/>
            <p:cNvSpPr/>
            <p:nvPr/>
          </p:nvSpPr>
          <p:spPr>
            <a:xfrm>
              <a:off x="2800350" y="6067425"/>
              <a:ext cx="28576" cy="200026"/>
            </a:xfrm>
            <a:custGeom>
              <a:avLst/>
              <a:gdLst/>
              <a:ahLst/>
              <a:cxnLst/>
              <a:rect l="0" t="0" r="0" b="0"/>
              <a:pathLst>
                <a:path w="28576" h="200026">
                  <a:moveTo>
                    <a:pt x="0" y="0"/>
                  </a:moveTo>
                  <a:lnTo>
                    <a:pt x="0" y="8201"/>
                  </a:lnTo>
                  <a:lnTo>
                    <a:pt x="10361" y="46079"/>
                  </a:lnTo>
                  <a:lnTo>
                    <a:pt x="17333" y="88007"/>
                  </a:lnTo>
                  <a:lnTo>
                    <a:pt x="18542" y="125089"/>
                  </a:lnTo>
                  <a:lnTo>
                    <a:pt x="285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1" name="SMARTInkShape-7183"/>
            <p:cNvSpPr/>
            <p:nvPr/>
          </p:nvSpPr>
          <p:spPr>
            <a:xfrm>
              <a:off x="2647950" y="6077342"/>
              <a:ext cx="263173" cy="142484"/>
            </a:xfrm>
            <a:custGeom>
              <a:avLst/>
              <a:gdLst/>
              <a:ahLst/>
              <a:cxnLst/>
              <a:rect l="0" t="0" r="0" b="0"/>
              <a:pathLst>
                <a:path w="263173" h="142484">
                  <a:moveTo>
                    <a:pt x="114300" y="9133"/>
                  </a:moveTo>
                  <a:lnTo>
                    <a:pt x="114300" y="4077"/>
                  </a:lnTo>
                  <a:lnTo>
                    <a:pt x="116417" y="2587"/>
                  </a:lnTo>
                  <a:lnTo>
                    <a:pt x="135023" y="196"/>
                  </a:lnTo>
                  <a:lnTo>
                    <a:pt x="140815" y="0"/>
                  </a:lnTo>
                  <a:lnTo>
                    <a:pt x="187075" y="14894"/>
                  </a:lnTo>
                  <a:lnTo>
                    <a:pt x="222176" y="32124"/>
                  </a:lnTo>
                  <a:lnTo>
                    <a:pt x="254199" y="63210"/>
                  </a:lnTo>
                  <a:lnTo>
                    <a:pt x="261144" y="75853"/>
                  </a:lnTo>
                  <a:lnTo>
                    <a:pt x="262996" y="82188"/>
                  </a:lnTo>
                  <a:lnTo>
                    <a:pt x="263172" y="86411"/>
                  </a:lnTo>
                  <a:lnTo>
                    <a:pt x="262232" y="89227"/>
                  </a:lnTo>
                  <a:lnTo>
                    <a:pt x="260546" y="91104"/>
                  </a:lnTo>
                  <a:lnTo>
                    <a:pt x="225307" y="101721"/>
                  </a:lnTo>
                  <a:lnTo>
                    <a:pt x="180352" y="110885"/>
                  </a:lnTo>
                  <a:lnTo>
                    <a:pt x="135109" y="123462"/>
                  </a:lnTo>
                  <a:lnTo>
                    <a:pt x="102474" y="130145"/>
                  </a:lnTo>
                  <a:lnTo>
                    <a:pt x="0" y="1424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2" name="SMARTInkShape-7184"/>
            <p:cNvSpPr/>
            <p:nvPr/>
          </p:nvSpPr>
          <p:spPr>
            <a:xfrm>
              <a:off x="1287199" y="5172075"/>
              <a:ext cx="1160727" cy="752476"/>
            </a:xfrm>
            <a:custGeom>
              <a:avLst/>
              <a:gdLst/>
              <a:ahLst/>
              <a:cxnLst/>
              <a:rect l="0" t="0" r="0" b="0"/>
              <a:pathLst>
                <a:path w="1160727" h="752476">
                  <a:moveTo>
                    <a:pt x="8201" y="752475"/>
                  </a:moveTo>
                  <a:lnTo>
                    <a:pt x="0" y="752475"/>
                  </a:lnTo>
                  <a:lnTo>
                    <a:pt x="4125" y="752475"/>
                  </a:lnTo>
                  <a:lnTo>
                    <a:pt x="41570" y="728930"/>
                  </a:lnTo>
                  <a:lnTo>
                    <a:pt x="83466" y="699493"/>
                  </a:lnTo>
                  <a:lnTo>
                    <a:pt x="122316" y="672238"/>
                  </a:lnTo>
                  <a:lnTo>
                    <a:pt x="160565" y="637377"/>
                  </a:lnTo>
                  <a:lnTo>
                    <a:pt x="198694" y="604974"/>
                  </a:lnTo>
                  <a:lnTo>
                    <a:pt x="243346" y="571645"/>
                  </a:lnTo>
                  <a:lnTo>
                    <a:pt x="286659" y="540758"/>
                  </a:lnTo>
                  <a:lnTo>
                    <a:pt x="330611" y="509454"/>
                  </a:lnTo>
                  <a:lnTo>
                    <a:pt x="377471" y="481830"/>
                  </a:lnTo>
                  <a:lnTo>
                    <a:pt x="424670" y="449718"/>
                  </a:lnTo>
                  <a:lnTo>
                    <a:pt x="469938" y="417622"/>
                  </a:lnTo>
                  <a:lnTo>
                    <a:pt x="507079" y="385031"/>
                  </a:lnTo>
                  <a:lnTo>
                    <a:pt x="544896" y="353620"/>
                  </a:lnTo>
                  <a:lnTo>
                    <a:pt x="582911" y="324204"/>
                  </a:lnTo>
                  <a:lnTo>
                    <a:pt x="626043" y="295380"/>
                  </a:lnTo>
                  <a:lnTo>
                    <a:pt x="672337" y="266731"/>
                  </a:lnTo>
                  <a:lnTo>
                    <a:pt x="719567" y="238134"/>
                  </a:lnTo>
                  <a:lnTo>
                    <a:pt x="762019" y="209553"/>
                  </a:lnTo>
                  <a:lnTo>
                    <a:pt x="806465" y="186032"/>
                  </a:lnTo>
                  <a:lnTo>
                    <a:pt x="853148" y="160601"/>
                  </a:lnTo>
                  <a:lnTo>
                    <a:pt x="900493" y="138014"/>
                  </a:lnTo>
                  <a:lnTo>
                    <a:pt x="942979" y="117916"/>
                  </a:lnTo>
                  <a:lnTo>
                    <a:pt x="987435" y="93499"/>
                  </a:lnTo>
                  <a:lnTo>
                    <a:pt x="1034656" y="70955"/>
                  </a:lnTo>
                  <a:lnTo>
                    <a:pt x="1074558" y="50038"/>
                  </a:lnTo>
                  <a:lnTo>
                    <a:pt x="1121751" y="28787"/>
                  </a:lnTo>
                  <a:lnTo>
                    <a:pt x="11607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3" name="SMARTInkShape-7185"/>
            <p:cNvSpPr/>
            <p:nvPr/>
          </p:nvSpPr>
          <p:spPr>
            <a:xfrm>
              <a:off x="2486025" y="5192445"/>
              <a:ext cx="142484" cy="160606"/>
            </a:xfrm>
            <a:custGeom>
              <a:avLst/>
              <a:gdLst/>
              <a:ahLst/>
              <a:cxnLst/>
              <a:rect l="0" t="0" r="0" b="0"/>
              <a:pathLst>
                <a:path w="142484" h="160606">
                  <a:moveTo>
                    <a:pt x="133350" y="8205"/>
                  </a:moveTo>
                  <a:lnTo>
                    <a:pt x="142483" y="8205"/>
                  </a:lnTo>
                  <a:lnTo>
                    <a:pt x="137702" y="3149"/>
                  </a:lnTo>
                  <a:lnTo>
                    <a:pt x="119470" y="4"/>
                  </a:lnTo>
                  <a:lnTo>
                    <a:pt x="79377" y="0"/>
                  </a:lnTo>
                  <a:lnTo>
                    <a:pt x="42111" y="11971"/>
                  </a:lnTo>
                  <a:lnTo>
                    <a:pt x="34591" y="17994"/>
                  </a:lnTo>
                  <a:lnTo>
                    <a:pt x="31249" y="24197"/>
                  </a:lnTo>
                  <a:lnTo>
                    <a:pt x="29763" y="30482"/>
                  </a:lnTo>
                  <a:lnTo>
                    <a:pt x="33984" y="45027"/>
                  </a:lnTo>
                  <a:lnTo>
                    <a:pt x="66174" y="83643"/>
                  </a:lnTo>
                  <a:lnTo>
                    <a:pt x="89030" y="114330"/>
                  </a:lnTo>
                  <a:lnTo>
                    <a:pt x="101351" y="138372"/>
                  </a:lnTo>
                  <a:lnTo>
                    <a:pt x="104099" y="148570"/>
                  </a:lnTo>
                  <a:lnTo>
                    <a:pt x="98830" y="152787"/>
                  </a:lnTo>
                  <a:lnTo>
                    <a:pt x="94462" y="155393"/>
                  </a:lnTo>
                  <a:lnTo>
                    <a:pt x="51075" y="159919"/>
                  </a:lnTo>
                  <a:lnTo>
                    <a:pt x="0" y="1606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8" name="SMARTInkShape-Group883"/>
          <p:cNvGrpSpPr/>
          <p:nvPr/>
        </p:nvGrpSpPr>
        <p:grpSpPr>
          <a:xfrm>
            <a:off x="1085850" y="4457700"/>
            <a:ext cx="1219201" cy="1133476"/>
            <a:chOff x="1085850" y="4457700"/>
            <a:chExt cx="1219201" cy="1133476"/>
          </a:xfrm>
        </p:grpSpPr>
        <p:sp>
          <p:nvSpPr>
            <p:cNvPr id="415" name="SMARTInkShape-7186"/>
            <p:cNvSpPr/>
            <p:nvPr/>
          </p:nvSpPr>
          <p:spPr>
            <a:xfrm>
              <a:off x="1085850" y="4752975"/>
              <a:ext cx="866776" cy="838201"/>
            </a:xfrm>
            <a:custGeom>
              <a:avLst/>
              <a:gdLst/>
              <a:ahLst/>
              <a:cxnLst/>
              <a:rect l="0" t="0" r="0" b="0"/>
              <a:pathLst>
                <a:path w="866776" h="838201">
                  <a:moveTo>
                    <a:pt x="0" y="838200"/>
                  </a:moveTo>
                  <a:lnTo>
                    <a:pt x="0" y="829067"/>
                  </a:lnTo>
                  <a:lnTo>
                    <a:pt x="25968" y="804847"/>
                  </a:lnTo>
                  <a:lnTo>
                    <a:pt x="70591" y="774489"/>
                  </a:lnTo>
                  <a:lnTo>
                    <a:pt x="112095" y="741654"/>
                  </a:lnTo>
                  <a:lnTo>
                    <a:pt x="156578" y="705267"/>
                  </a:lnTo>
                  <a:lnTo>
                    <a:pt x="203073" y="663414"/>
                  </a:lnTo>
                  <a:lnTo>
                    <a:pt x="250465" y="616293"/>
                  </a:lnTo>
                  <a:lnTo>
                    <a:pt x="294686" y="572088"/>
                  </a:lnTo>
                  <a:lnTo>
                    <a:pt x="340862" y="525913"/>
                  </a:lnTo>
                  <a:lnTo>
                    <a:pt x="388360" y="478415"/>
                  </a:lnTo>
                  <a:lnTo>
                    <a:pt x="428536" y="437181"/>
                  </a:lnTo>
                  <a:lnTo>
                    <a:pt x="468177" y="395454"/>
                  </a:lnTo>
                  <a:lnTo>
                    <a:pt x="510599" y="362100"/>
                  </a:lnTo>
                  <a:lnTo>
                    <a:pt x="553419" y="322407"/>
                  </a:lnTo>
                  <a:lnTo>
                    <a:pt x="600203" y="278857"/>
                  </a:lnTo>
                  <a:lnTo>
                    <a:pt x="641171" y="243763"/>
                  </a:lnTo>
                  <a:lnTo>
                    <a:pt x="687984" y="196705"/>
                  </a:lnTo>
                  <a:lnTo>
                    <a:pt x="733534" y="150188"/>
                  </a:lnTo>
                  <a:lnTo>
                    <a:pt x="780871" y="104832"/>
                  </a:lnTo>
                  <a:lnTo>
                    <a:pt x="820433" y="60328"/>
                  </a:lnTo>
                  <a:lnTo>
                    <a:pt x="866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6" name="SMARTInkShape-7187"/>
            <p:cNvSpPr/>
            <p:nvPr/>
          </p:nvSpPr>
          <p:spPr>
            <a:xfrm>
              <a:off x="2075471" y="4657725"/>
              <a:ext cx="143855" cy="200026"/>
            </a:xfrm>
            <a:custGeom>
              <a:avLst/>
              <a:gdLst/>
              <a:ahLst/>
              <a:cxnLst/>
              <a:rect l="0" t="0" r="0" b="0"/>
              <a:pathLst>
                <a:path w="143855" h="200026">
                  <a:moveTo>
                    <a:pt x="143854" y="0"/>
                  </a:moveTo>
                  <a:lnTo>
                    <a:pt x="97817" y="5056"/>
                  </a:lnTo>
                  <a:lnTo>
                    <a:pt x="51635" y="19298"/>
                  </a:lnTo>
                  <a:lnTo>
                    <a:pt x="17253" y="36016"/>
                  </a:lnTo>
                  <a:lnTo>
                    <a:pt x="4332" y="46346"/>
                  </a:lnTo>
                  <a:lnTo>
                    <a:pt x="1097" y="51005"/>
                  </a:lnTo>
                  <a:lnTo>
                    <a:pt x="0" y="55170"/>
                  </a:lnTo>
                  <a:lnTo>
                    <a:pt x="326" y="59005"/>
                  </a:lnTo>
                  <a:lnTo>
                    <a:pt x="10899" y="74515"/>
                  </a:lnTo>
                  <a:lnTo>
                    <a:pt x="54627" y="102149"/>
                  </a:lnTo>
                  <a:lnTo>
                    <a:pt x="95964" y="122421"/>
                  </a:lnTo>
                  <a:lnTo>
                    <a:pt x="125644" y="152882"/>
                  </a:lnTo>
                  <a:lnTo>
                    <a:pt x="130469" y="163550"/>
                  </a:lnTo>
                  <a:lnTo>
                    <a:pt x="131756" y="169359"/>
                  </a:lnTo>
                  <a:lnTo>
                    <a:pt x="131555" y="174289"/>
                  </a:lnTo>
                  <a:lnTo>
                    <a:pt x="128510" y="182590"/>
                  </a:lnTo>
                  <a:lnTo>
                    <a:pt x="117984" y="189806"/>
                  </a:lnTo>
                  <a:lnTo>
                    <a:pt x="97031" y="196997"/>
                  </a:lnTo>
                  <a:lnTo>
                    <a:pt x="56980" y="199626"/>
                  </a:lnTo>
                  <a:lnTo>
                    <a:pt x="979"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7" name="SMARTInkShape-7188"/>
            <p:cNvSpPr/>
            <p:nvPr/>
          </p:nvSpPr>
          <p:spPr>
            <a:xfrm>
              <a:off x="2286000" y="4457700"/>
              <a:ext cx="19051" cy="95251"/>
            </a:xfrm>
            <a:custGeom>
              <a:avLst/>
              <a:gdLst/>
              <a:ahLst/>
              <a:cxnLst/>
              <a:rect l="0" t="0" r="0" b="0"/>
              <a:pathLst>
                <a:path w="19051" h="95251">
                  <a:moveTo>
                    <a:pt x="19050" y="0"/>
                  </a:moveTo>
                  <a:lnTo>
                    <a:pt x="13994" y="5056"/>
                  </a:lnTo>
                  <a:lnTo>
                    <a:pt x="11511" y="10361"/>
                  </a:ln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396855528"/>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Chapter 11</a:t>
            </a:r>
          </a:p>
        </p:txBody>
      </p:sp>
      <p:sp>
        <p:nvSpPr>
          <p:cNvPr id="3" name="Content Placeholder 2"/>
          <p:cNvSpPr>
            <a:spLocks noGrp="1"/>
          </p:cNvSpPr>
          <p:nvPr>
            <p:ph idx="1"/>
          </p:nvPr>
        </p:nvSpPr>
        <p:spPr/>
        <p:txBody>
          <a:bodyPr>
            <a:normAutofit/>
          </a:bodyPr>
          <a:lstStyle/>
          <a:p>
            <a:pPr marL="0" indent="0" algn="ctr">
              <a:buNone/>
            </a:pPr>
            <a:endParaRPr lang="en-US" sz="4000" dirty="0"/>
          </a:p>
          <a:p>
            <a:pPr marL="0" indent="0" algn="ctr">
              <a:buNone/>
            </a:pPr>
            <a:r>
              <a:rPr lang="en-US" sz="4000" dirty="0"/>
              <a:t>Product Markets &amp; National Output</a:t>
            </a:r>
          </a:p>
          <a:p>
            <a:pPr marL="0" indent="0" algn="ctr">
              <a:buNone/>
            </a:pPr>
            <a:endParaRPr lang="en-US" sz="4000" dirty="0"/>
          </a:p>
          <a:p>
            <a:pPr>
              <a:buFontTx/>
              <a:buChar char="-"/>
            </a:pPr>
            <a:r>
              <a:rPr lang="en-US" dirty="0"/>
              <a:t>National Economy.</a:t>
            </a:r>
          </a:p>
          <a:p>
            <a:pPr>
              <a:buFontTx/>
              <a:buChar char="-"/>
            </a:pPr>
            <a:r>
              <a:rPr lang="en-US" dirty="0"/>
              <a:t>Gross Domestic Product.</a:t>
            </a:r>
          </a:p>
          <a:p>
            <a:pPr>
              <a:buFontTx/>
              <a:buChar char="-"/>
            </a:pPr>
            <a:r>
              <a:rPr lang="en-US" dirty="0"/>
              <a:t>Consumption, Savings and Investment</a:t>
            </a:r>
          </a:p>
        </p:txBody>
      </p:sp>
    </p:spTree>
    <p:extLst>
      <p:ext uri="{BB962C8B-B14F-4D97-AF65-F5344CB8AC3E}">
        <p14:creationId xmlns:p14="http://schemas.microsoft.com/office/powerpoint/2010/main" val="3020048166"/>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Circular Flow of Payments</a:t>
            </a:r>
          </a:p>
        </p:txBody>
      </p:sp>
      <p:sp>
        <p:nvSpPr>
          <p:cNvPr id="3" name="Content Placeholder 2"/>
          <p:cNvSpPr>
            <a:spLocks noGrp="1"/>
          </p:cNvSpPr>
          <p:nvPr>
            <p:ph idx="1"/>
          </p:nvPr>
        </p:nvSpPr>
        <p:spPr/>
        <p:txBody>
          <a:bodyPr/>
          <a:lstStyle/>
          <a:p>
            <a:pPr>
              <a:buFontTx/>
              <a:buChar char="-"/>
            </a:pPr>
            <a:r>
              <a:rPr lang="en-US" b="1" dirty="0"/>
              <a:t>Barter Economy: </a:t>
            </a:r>
            <a:r>
              <a:rPr lang="en-US" dirty="0"/>
              <a:t>In which households and businesses exchange goods and services as a means for paying for their purchases.</a:t>
            </a:r>
          </a:p>
          <a:p>
            <a:pPr lvl="1">
              <a:buFontTx/>
              <a:buChar char="-"/>
            </a:pPr>
            <a:r>
              <a:rPr lang="en-US" dirty="0"/>
              <a:t>Since there is no money to pay to serve as a medium for exchange.</a:t>
            </a:r>
          </a:p>
          <a:p>
            <a:pPr lvl="1">
              <a:buFontTx/>
              <a:buChar char="-"/>
            </a:pPr>
            <a:r>
              <a:rPr lang="en-US" dirty="0"/>
              <a:t>Households/businesses barter amongst themselves to obtain goods and services.</a:t>
            </a:r>
          </a:p>
          <a:p>
            <a:pPr lvl="1">
              <a:buFontTx/>
              <a:buChar char="-"/>
            </a:pPr>
            <a:r>
              <a:rPr lang="en-US" b="1" dirty="0"/>
              <a:t>Problem with barter economy?</a:t>
            </a:r>
          </a:p>
          <a:p>
            <a:pPr>
              <a:buFontTx/>
              <a:buChar char="-"/>
            </a:pPr>
            <a:endParaRPr lang="en-US" b="1" dirty="0"/>
          </a:p>
          <a:p>
            <a:pPr>
              <a:buFontTx/>
              <a:buChar char="-"/>
            </a:pPr>
            <a:r>
              <a:rPr lang="en-US" dirty="0"/>
              <a:t>Random question: </a:t>
            </a:r>
            <a:r>
              <a:rPr lang="en-US" b="1" dirty="0"/>
              <a:t>When was money invented? </a:t>
            </a:r>
          </a:p>
          <a:p>
            <a:pPr>
              <a:buFontTx/>
              <a:buChar char="-"/>
            </a:pPr>
            <a:r>
              <a:rPr lang="en-US" dirty="0"/>
              <a:t>Study of money is known as?</a:t>
            </a:r>
          </a:p>
          <a:p>
            <a:pPr>
              <a:buFontTx/>
              <a:buChar char="-"/>
            </a:pPr>
            <a:endParaRPr lang="en-US" dirty="0"/>
          </a:p>
        </p:txBody>
      </p:sp>
    </p:spTree>
    <p:extLst>
      <p:ext uri="{BB962C8B-B14F-4D97-AF65-F5344CB8AC3E}">
        <p14:creationId xmlns:p14="http://schemas.microsoft.com/office/powerpoint/2010/main" val="3320461489"/>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Circular Flow of Payments</a:t>
            </a:r>
          </a:p>
        </p:txBody>
      </p:sp>
      <p:sp>
        <p:nvSpPr>
          <p:cNvPr id="3" name="Content Placeholder 2"/>
          <p:cNvSpPr>
            <a:spLocks noGrp="1"/>
          </p:cNvSpPr>
          <p:nvPr>
            <p:ph idx="1"/>
          </p:nvPr>
        </p:nvSpPr>
        <p:spPr/>
        <p:txBody>
          <a:bodyPr>
            <a:normAutofit/>
          </a:bodyPr>
          <a:lstStyle/>
          <a:p>
            <a:pPr>
              <a:buFontTx/>
              <a:buChar char="-"/>
            </a:pPr>
            <a:r>
              <a:rPr lang="en-US" b="1" dirty="0"/>
              <a:t>Barter Economy: </a:t>
            </a:r>
            <a:r>
              <a:rPr lang="en-US" dirty="0"/>
              <a:t>In which households and businesses exchange goods and services as a means for paying for their purchases.</a:t>
            </a:r>
          </a:p>
          <a:p>
            <a:pPr lvl="1">
              <a:buFontTx/>
              <a:buChar char="-"/>
            </a:pPr>
            <a:r>
              <a:rPr lang="en-US" dirty="0"/>
              <a:t>Since there is no money to pay to serve as a medium for exchange.</a:t>
            </a:r>
          </a:p>
          <a:p>
            <a:pPr lvl="1">
              <a:buFontTx/>
              <a:buChar char="-"/>
            </a:pPr>
            <a:r>
              <a:rPr lang="en-US" dirty="0"/>
              <a:t>Households/businesses barter amongst themselves to obtain goods and services.</a:t>
            </a:r>
          </a:p>
          <a:p>
            <a:pPr lvl="1">
              <a:buFontTx/>
              <a:buChar char="-"/>
            </a:pPr>
            <a:r>
              <a:rPr lang="en-US" dirty="0"/>
              <a:t>How would that work?</a:t>
            </a:r>
          </a:p>
          <a:p>
            <a:pPr lvl="1">
              <a:buFontTx/>
              <a:buChar char="-"/>
            </a:pPr>
            <a:r>
              <a:rPr lang="en-US" b="1" dirty="0"/>
              <a:t>Problem with barter economy?</a:t>
            </a:r>
          </a:p>
          <a:p>
            <a:pPr>
              <a:buFontTx/>
              <a:buChar char="-"/>
            </a:pPr>
            <a:endParaRPr lang="en-US" b="1" dirty="0"/>
          </a:p>
          <a:p>
            <a:pPr>
              <a:buFontTx/>
              <a:buChar char="-"/>
            </a:pPr>
            <a:r>
              <a:rPr lang="en-US" dirty="0"/>
              <a:t>Random question: </a:t>
            </a:r>
            <a:r>
              <a:rPr lang="en-US" b="1" dirty="0"/>
              <a:t>When was money invented? </a:t>
            </a:r>
          </a:p>
          <a:p>
            <a:pPr>
              <a:buFontTx/>
              <a:buChar char="-"/>
            </a:pPr>
            <a:r>
              <a:rPr lang="en-US" dirty="0"/>
              <a:t>Study of money is known as: </a:t>
            </a:r>
            <a:r>
              <a:rPr lang="en-US" b="1" dirty="0"/>
              <a:t>Numismatics</a:t>
            </a:r>
            <a:endParaRPr lang="en-US" dirty="0"/>
          </a:p>
          <a:p>
            <a:pPr>
              <a:buFontTx/>
              <a:buChar char="-"/>
            </a:pPr>
            <a:endParaRPr lang="en-US" dirty="0"/>
          </a:p>
        </p:txBody>
      </p:sp>
    </p:spTree>
    <p:extLst>
      <p:ext uri="{BB962C8B-B14F-4D97-AF65-F5344CB8AC3E}">
        <p14:creationId xmlns:p14="http://schemas.microsoft.com/office/powerpoint/2010/main" val="2214430994"/>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Monetary Economy </a:t>
            </a:r>
          </a:p>
        </p:txBody>
      </p:sp>
      <p:sp>
        <p:nvSpPr>
          <p:cNvPr id="3" name="Content Placeholder 2"/>
          <p:cNvSpPr>
            <a:spLocks noGrp="1"/>
          </p:cNvSpPr>
          <p:nvPr>
            <p:ph idx="1"/>
          </p:nvPr>
        </p:nvSpPr>
        <p:spPr/>
        <p:txBody>
          <a:bodyPr/>
          <a:lstStyle/>
          <a:p>
            <a:pPr>
              <a:buFontTx/>
              <a:buChar char="-"/>
            </a:pPr>
            <a:r>
              <a:rPr lang="en-US" dirty="0"/>
              <a:t>When there is “money” in the economy, households/businesses now receive money for the services rendered/goods exchanged.</a:t>
            </a:r>
          </a:p>
          <a:p>
            <a:pPr>
              <a:buFontTx/>
              <a:buChar char="-"/>
            </a:pPr>
            <a:endParaRPr lang="en-US" dirty="0"/>
          </a:p>
          <a:p>
            <a:pPr>
              <a:buFontTx/>
              <a:buChar char="-"/>
            </a:pPr>
            <a:r>
              <a:rPr lang="en-US" dirty="0"/>
              <a:t>Typically businesses receive “money” for the goods and services provided to household</a:t>
            </a:r>
          </a:p>
        </p:txBody>
      </p:sp>
    </p:spTree>
    <p:extLst>
      <p:ext uri="{BB962C8B-B14F-4D97-AF65-F5344CB8AC3E}">
        <p14:creationId xmlns:p14="http://schemas.microsoft.com/office/powerpoint/2010/main" val="93939070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lgn="ctr">
              <a:buNone/>
            </a:pPr>
            <a:endParaRPr lang="en-US" sz="4500" dirty="0"/>
          </a:p>
          <a:p>
            <a:pPr marL="0" indent="0" algn="ctr">
              <a:buNone/>
            </a:pPr>
            <a:r>
              <a:rPr lang="en-US" sz="5800" dirty="0"/>
              <a:t>A word on my teaching philosophy </a:t>
            </a:r>
          </a:p>
        </p:txBody>
      </p:sp>
    </p:spTree>
    <p:extLst>
      <p:ext uri="{BB962C8B-B14F-4D97-AF65-F5344CB8AC3E}">
        <p14:creationId xmlns:p14="http://schemas.microsoft.com/office/powerpoint/2010/main" val="44028100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187843"/>
            <a:ext cx="10515600" cy="1325563"/>
          </a:xfrm>
        </p:spPr>
        <p:txBody>
          <a:bodyPr/>
          <a:lstStyle/>
          <a:p>
            <a:r>
              <a:rPr lang="en-US" dirty="0"/>
              <a:t>Utility: Mathematical Representation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a:xfrm>
                <a:off x="838200" y="1611020"/>
                <a:ext cx="10515600" cy="5088359"/>
              </a:xfrm>
            </p:spPr>
            <p:txBody>
              <a:bodyPr>
                <a:normAutofit fontScale="92500" lnSpcReduction="10000"/>
              </a:bodyPr>
              <a:lstStyle/>
              <a:p>
                <a:pPr>
                  <a:buFontTx/>
                  <a:buChar char="-"/>
                </a:pPr>
                <a:r>
                  <a:rPr lang="en-US" sz="3200" dirty="0"/>
                  <a:t>Suppose there are two types of pizzas: </a:t>
                </a:r>
              </a:p>
              <a:p>
                <a:pPr marL="0" indent="0">
                  <a:buNone/>
                </a:pPr>
                <a:endParaRPr lang="en-US" sz="3200" dirty="0"/>
              </a:p>
              <a:p>
                <a:pPr marL="0" indent="0">
                  <a:buNone/>
                </a:pPr>
                <a:r>
                  <a:rPr lang="en-US" sz="3200" dirty="0"/>
                  <a:t>Papa Johns and Dominoes. </a:t>
                </a:r>
              </a:p>
              <a:p>
                <a:pPr marL="0" indent="0">
                  <a:buNone/>
                </a:pPr>
                <a:endParaRPr lang="en-US" dirty="0"/>
              </a:p>
              <a:p>
                <a:pPr marL="0" indent="0">
                  <a:buNone/>
                </a:pPr>
                <a:r>
                  <a:rPr lang="en-US" dirty="0"/>
                  <a:t>Utility value = </a:t>
                </a:r>
                <a:r>
                  <a:rPr lang="en-US" sz="2400" dirty="0"/>
                  <a:t>(quantity of papa johns pizzas) </a:t>
                </a:r>
                <a14:m>
                  <m:oMath xmlns:m="http://schemas.openxmlformats.org/officeDocument/2006/math">
                    <m:r>
                      <a:rPr lang="en-US" sz="2400" i="1" dirty="0" smtClean="0">
                        <a:latin typeface="Cambria Math" panose="02040503050406030204" pitchFamily="18" charset="0"/>
                      </a:rPr>
                      <m:t>×</m:t>
                    </m:r>
                  </m:oMath>
                </a14:m>
                <a:r>
                  <a:rPr lang="en-US" sz="2400" dirty="0"/>
                  <a:t> (quantity of Dominoes pizzas) </a:t>
                </a:r>
              </a:p>
              <a:p>
                <a:pPr marL="0" indent="0">
                  <a:buNone/>
                </a:pPr>
                <a:endParaRPr lang="en-US" sz="2400" dirty="0"/>
              </a:p>
              <a:p>
                <a:pPr marL="0" indent="0">
                  <a:buNone/>
                </a:pPr>
                <a:r>
                  <a:rPr lang="en-US" sz="3200" dirty="0"/>
                  <a:t>A different utility value:</a:t>
                </a:r>
              </a:p>
              <a:p>
                <a:pPr marL="0" indent="0">
                  <a:buNone/>
                </a:pPr>
                <a:endParaRPr lang="en-US" sz="2400" dirty="0"/>
              </a:p>
              <a:p>
                <a:pPr marL="0" indent="0">
                  <a:buNone/>
                </a:pPr>
                <a:r>
                  <a:rPr lang="en-US" dirty="0"/>
                  <a:t>*Utility value </a:t>
                </a:r>
                <a:r>
                  <a:rPr lang="en-US" sz="2400" dirty="0"/>
                  <a:t>= </a:t>
                </a:r>
                <a14:m>
                  <m:oMath xmlns:m="http://schemas.openxmlformats.org/officeDocument/2006/math">
                    <m:r>
                      <a:rPr lang="en-US" sz="2400" b="0" i="1" smtClean="0">
                        <a:latin typeface="Cambria Math" panose="02040503050406030204" pitchFamily="18" charset="0"/>
                      </a:rPr>
                      <m:t>√</m:t>
                    </m:r>
                  </m:oMath>
                </a14:m>
                <a:r>
                  <a:rPr lang="en-US" sz="2400" dirty="0"/>
                  <a:t>(quantity of papa johns pizzas) </a:t>
                </a:r>
                <a14:m>
                  <m:oMath xmlns:m="http://schemas.openxmlformats.org/officeDocument/2006/math">
                    <m:r>
                      <a:rPr lang="en-US" sz="2400" i="1" dirty="0" smtClean="0">
                        <a:latin typeface="Cambria Math" panose="02040503050406030204" pitchFamily="18" charset="0"/>
                      </a:rPr>
                      <m:t>×</m:t>
                    </m:r>
                  </m:oMath>
                </a14:m>
                <a:r>
                  <a:rPr lang="en-US" sz="2400" dirty="0"/>
                  <a:t> (quantity of Dominoes pizzas)</a:t>
                </a:r>
              </a:p>
              <a:p>
                <a:pPr marL="0" indent="0">
                  <a:buNone/>
                </a:pPr>
                <a:endParaRPr lang="en-US" sz="2400" dirty="0"/>
              </a:p>
              <a:p>
                <a:pPr marL="0" indent="0">
                  <a:buNone/>
                </a:pPr>
                <a:r>
                  <a:rPr lang="en-US" sz="2400" dirty="0"/>
                  <a:t>*Above equation known as a: utility function as well.</a:t>
                </a:r>
              </a:p>
              <a:p>
                <a:pPr marL="0" indent="0">
                  <a:buNone/>
                </a:pPr>
                <a:endParaRPr lang="en-US" sz="2400" dirty="0"/>
              </a:p>
              <a:p>
                <a:pPr marL="0" indent="0">
                  <a:buNone/>
                </a:pPr>
                <a:endParaRPr lang="en-US" sz="2400" dirty="0"/>
              </a:p>
              <a:p>
                <a:pPr marL="0" indent="0">
                  <a:buNone/>
                </a:pPr>
                <a:endParaRPr lang="en-US" sz="2400" dirty="0"/>
              </a:p>
              <a:p>
                <a:pPr marL="0" indent="0">
                  <a:buNone/>
                </a:pPr>
                <a:endParaRPr lang="en-US" sz="2400" dirty="0"/>
              </a:p>
              <a:p>
                <a:pPr marL="0" indent="0">
                  <a:buNone/>
                </a:pPr>
                <a:endParaRPr lang="en-US" sz="2400"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xfrm>
                <a:off x="838200" y="1611020"/>
                <a:ext cx="10515600" cy="5088359"/>
              </a:xfrm>
              <a:blipFill rotWithShape="0">
                <a:blip r:embed="rId2"/>
                <a:stretch>
                  <a:fillRect l="-1391" t="-3234"/>
                </a:stretch>
              </a:blipFill>
            </p:spPr>
            <p:txBody>
              <a:bodyPr/>
              <a:lstStyle/>
              <a:p>
                <a:r>
                  <a:rPr lang="en-US">
                    <a:noFill/>
                  </a:rPr>
                  <a:t> </a:t>
                </a:r>
              </a:p>
            </p:txBody>
          </p:sp>
        </mc:Fallback>
      </mc:AlternateContent>
    </p:spTree>
    <p:extLst>
      <p:ext uri="{BB962C8B-B14F-4D97-AF65-F5344CB8AC3E}">
        <p14:creationId xmlns:p14="http://schemas.microsoft.com/office/powerpoint/2010/main" val="1265801866"/>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National Income</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14:m>
                  <m:oMathPara xmlns:m="http://schemas.openxmlformats.org/officeDocument/2006/math">
                    <m:oMathParaPr>
                      <m:jc m:val="left"/>
                    </m:oMathParaPr>
                    <m:oMath xmlns:m="http://schemas.openxmlformats.org/officeDocument/2006/math">
                      <m:r>
                        <a:rPr lang="en-US" b="1" i="1" dirty="0" smtClean="0">
                          <a:latin typeface="Cambria Math" panose="02040503050406030204" pitchFamily="18" charset="0"/>
                        </a:rPr>
                        <m:t>𝑵𝒂𝒕𝒊𝒐𝒏𝒂𝒍</m:t>
                      </m:r>
                      <m:r>
                        <a:rPr lang="en-US" b="1" i="1" dirty="0" smtClean="0">
                          <a:latin typeface="Cambria Math" panose="02040503050406030204" pitchFamily="18" charset="0"/>
                        </a:rPr>
                        <m:t> </m:t>
                      </m:r>
                      <m:r>
                        <a:rPr lang="en-US" b="1" i="1" dirty="0" smtClean="0">
                          <a:latin typeface="Cambria Math" panose="02040503050406030204" pitchFamily="18" charset="0"/>
                        </a:rPr>
                        <m:t>𝑰𝒏𝒄𝒐𝒎𝒆</m:t>
                      </m:r>
                      <m:r>
                        <a:rPr lang="en-US" b="1" i="1" dirty="0" smtClean="0">
                          <a:latin typeface="Cambria Math" panose="02040503050406030204" pitchFamily="18" charset="0"/>
                        </a:rPr>
                        <m:t>=</m:t>
                      </m:r>
                      <m:r>
                        <a:rPr lang="en-US" b="1" i="1" dirty="0">
                          <a:latin typeface="Cambria Math" panose="02040503050406030204" pitchFamily="18" charset="0"/>
                        </a:rPr>
                        <m:t>𝒘𝒂𝒈𝒆𝒔</m:t>
                      </m:r>
                      <m:r>
                        <a:rPr lang="en-US" b="1" i="1" dirty="0">
                          <a:latin typeface="Cambria Math" panose="02040503050406030204" pitchFamily="18" charset="0"/>
                        </a:rPr>
                        <m:t> + </m:t>
                      </m:r>
                      <m:r>
                        <a:rPr lang="en-US" b="1" i="1" dirty="0">
                          <a:latin typeface="Cambria Math" panose="02040503050406030204" pitchFamily="18" charset="0"/>
                        </a:rPr>
                        <m:t>𝒓𝒆𝒏𝒕𝒔</m:t>
                      </m:r>
                      <m:r>
                        <a:rPr lang="en-US" b="1" i="1" dirty="0">
                          <a:latin typeface="Cambria Math" panose="02040503050406030204" pitchFamily="18" charset="0"/>
                        </a:rPr>
                        <m:t> + </m:t>
                      </m:r>
                      <m:r>
                        <a:rPr lang="en-US" b="1" i="1" dirty="0">
                          <a:latin typeface="Cambria Math" panose="02040503050406030204" pitchFamily="18" charset="0"/>
                        </a:rPr>
                        <m:t>𝒊𝒏𝒕𝒆𝒓𝒆𝒔𝒕</m:t>
                      </m:r>
                      <m:r>
                        <a:rPr lang="en-US" b="1" i="1" dirty="0">
                          <a:latin typeface="Cambria Math" panose="02040503050406030204" pitchFamily="18" charset="0"/>
                        </a:rPr>
                        <m:t> + </m:t>
                      </m:r>
                      <m:r>
                        <a:rPr lang="en-US" b="1" i="1" dirty="0">
                          <a:latin typeface="Cambria Math" panose="02040503050406030204" pitchFamily="18" charset="0"/>
                        </a:rPr>
                        <m:t>𝒑𝒓𝒐𝒇𝒊𝒕𝒔</m:t>
                      </m:r>
                      <m:r>
                        <a:rPr lang="en-US" b="1" i="1" dirty="0">
                          <a:latin typeface="Cambria Math" panose="02040503050406030204" pitchFamily="18" charset="0"/>
                        </a:rPr>
                        <m:t> </m:t>
                      </m:r>
                      <m:r>
                        <a:rPr lang="en-US" b="1" i="1" dirty="0">
                          <a:latin typeface="Cambria Math" panose="02040503050406030204" pitchFamily="18" charset="0"/>
                        </a:rPr>
                        <m:t>𝒂𝒄𝒄𝒓𝒖𝒊𝒏𝒈</m:t>
                      </m:r>
                      <m:r>
                        <a:rPr lang="en-US" b="1" i="1" dirty="0">
                          <a:latin typeface="Cambria Math" panose="02040503050406030204" pitchFamily="18" charset="0"/>
                        </a:rPr>
                        <m:t> </m:t>
                      </m:r>
                      <m:r>
                        <a:rPr lang="en-US" b="1" i="1" dirty="0">
                          <a:latin typeface="Cambria Math" panose="02040503050406030204" pitchFamily="18" charset="0"/>
                        </a:rPr>
                        <m:t>𝒕𝒐</m:t>
                      </m:r>
                      <m:r>
                        <a:rPr lang="en-US" b="1" i="1" dirty="0">
                          <a:latin typeface="Cambria Math" panose="02040503050406030204" pitchFamily="18" charset="0"/>
                        </a:rPr>
                        <m:t> </m:t>
                      </m:r>
                      <m:r>
                        <a:rPr lang="en-US" b="1" i="1" dirty="0">
                          <a:latin typeface="Cambria Math" panose="02040503050406030204" pitchFamily="18" charset="0"/>
                        </a:rPr>
                        <m:t>𝒄𝒂𝒑𝒊𝒕𝒂𝒍</m:t>
                      </m:r>
                      <m:r>
                        <a:rPr lang="en-US" b="1" i="1" dirty="0">
                          <a:latin typeface="Cambria Math" panose="02040503050406030204" pitchFamily="18" charset="0"/>
                        </a:rPr>
                        <m:t> </m:t>
                      </m:r>
                      <m:r>
                        <a:rPr lang="en-US" b="1" i="1" dirty="0">
                          <a:latin typeface="Cambria Math" panose="02040503050406030204" pitchFamily="18" charset="0"/>
                        </a:rPr>
                        <m:t>𝒓𝒆𝒔𝒐𝒖𝒓𝒄𝒆</m:t>
                      </m:r>
                      <m:r>
                        <a:rPr lang="en-US" b="1" i="1" dirty="0">
                          <a:latin typeface="Cambria Math" panose="02040503050406030204" pitchFamily="18" charset="0"/>
                        </a:rPr>
                        <m:t> </m:t>
                      </m:r>
                      <m:r>
                        <a:rPr lang="en-US" b="1" i="1" dirty="0">
                          <a:latin typeface="Cambria Math" panose="02040503050406030204" pitchFamily="18" charset="0"/>
                        </a:rPr>
                        <m:t>𝒐𝒘𝒏𝒆𝒓𝒔</m:t>
                      </m:r>
                    </m:oMath>
                  </m:oMathPara>
                </a14:m>
                <a:endParaRPr lang="en-US" b="1" dirty="0"/>
              </a:p>
              <a:p>
                <a:pPr marL="0" indent="0">
                  <a:buNone/>
                </a:pPr>
                <a:endParaRPr lang="en-US" b="1" dirty="0"/>
              </a:p>
              <a:p>
                <a:pPr marL="0" indent="0">
                  <a:buNone/>
                </a:pPr>
                <a:r>
                  <a:rPr lang="en-US" dirty="0"/>
                  <a:t>- The monetary value of the products flowing to households through the product markets represents the </a:t>
                </a:r>
                <a:r>
                  <a:rPr lang="en-US" b="1" dirty="0"/>
                  <a:t>national product.</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a:blip r:embed="rId2"/>
                <a:stretch>
                  <a:fillRect l="-1217"/>
                </a:stretch>
              </a:blipFill>
            </p:spPr>
            <p:txBody>
              <a:bodyPr/>
              <a:lstStyle/>
              <a:p>
                <a:r>
                  <a:rPr lang="en-US">
                    <a:noFill/>
                  </a:rPr>
                  <a:t> </a:t>
                </a:r>
              </a:p>
            </p:txBody>
          </p:sp>
        </mc:Fallback>
      </mc:AlternateContent>
    </p:spTree>
    <p:extLst>
      <p:ext uri="{BB962C8B-B14F-4D97-AF65-F5344CB8AC3E}">
        <p14:creationId xmlns:p14="http://schemas.microsoft.com/office/powerpoint/2010/main" val="64880071"/>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0"/>
            <a:ext cx="10515600" cy="1325563"/>
          </a:xfrm>
        </p:spPr>
        <p:txBody>
          <a:bodyPr/>
          <a:lstStyle/>
          <a:p>
            <a:r>
              <a:rPr lang="en-US" dirty="0"/>
              <a:t>This is how a domestic economy works</a:t>
            </a:r>
          </a:p>
        </p:txBody>
      </p:sp>
      <p:sp>
        <p:nvSpPr>
          <p:cNvPr id="3" name="Content Placeholder 2"/>
          <p:cNvSpPr>
            <a:spLocks noGrp="1"/>
          </p:cNvSpPr>
          <p:nvPr>
            <p:ph idx="1"/>
          </p:nvPr>
        </p:nvSpPr>
        <p:spPr/>
        <p:txBody>
          <a:bodyPr/>
          <a:lstStyle/>
          <a:p>
            <a:endParaRPr lang="en-US"/>
          </a:p>
        </p:txBody>
      </p:sp>
      <p:pic>
        <p:nvPicPr>
          <p:cNvPr id="5" name="Picture 4"/>
          <p:cNvPicPr>
            <a:picLocks noChangeAspect="1"/>
          </p:cNvPicPr>
          <p:nvPr/>
        </p:nvPicPr>
        <p:blipFill>
          <a:blip r:embed="rId2"/>
          <a:stretch>
            <a:fillRect/>
          </a:stretch>
        </p:blipFill>
        <p:spPr>
          <a:xfrm rot="5400000">
            <a:off x="3251199" y="-1367970"/>
            <a:ext cx="5689602" cy="10515602"/>
          </a:xfrm>
          <a:prstGeom prst="rect">
            <a:avLst/>
          </a:prstGeom>
        </p:spPr>
      </p:pic>
    </p:spTree>
    <p:extLst>
      <p:ext uri="{BB962C8B-B14F-4D97-AF65-F5344CB8AC3E}">
        <p14:creationId xmlns:p14="http://schemas.microsoft.com/office/powerpoint/2010/main" val="462455886"/>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Quick Announcement</a:t>
            </a:r>
          </a:p>
        </p:txBody>
      </p:sp>
      <p:sp>
        <p:nvSpPr>
          <p:cNvPr id="3" name="Content Placeholder 2"/>
          <p:cNvSpPr>
            <a:spLocks noGrp="1"/>
          </p:cNvSpPr>
          <p:nvPr>
            <p:ph idx="1"/>
          </p:nvPr>
        </p:nvSpPr>
        <p:spPr/>
        <p:txBody>
          <a:bodyPr/>
          <a:lstStyle/>
          <a:p>
            <a:pPr marL="0" indent="0" algn="ctr">
              <a:buNone/>
            </a:pPr>
            <a:r>
              <a:rPr lang="en-US" dirty="0"/>
              <a:t>Syllabus for the final exam:</a:t>
            </a:r>
          </a:p>
          <a:p>
            <a:pPr marL="0" indent="0">
              <a:buNone/>
            </a:pPr>
            <a:endParaRPr lang="en-US" dirty="0"/>
          </a:p>
          <a:p>
            <a:pPr marL="0" indent="0">
              <a:buNone/>
            </a:pPr>
            <a:r>
              <a:rPr lang="en-US" dirty="0"/>
              <a:t>6,7,8,9, </a:t>
            </a:r>
            <a:r>
              <a:rPr lang="en-US" b="1" dirty="0"/>
              <a:t>12 (partial)</a:t>
            </a:r>
          </a:p>
          <a:p>
            <a:pPr marL="0" indent="0">
              <a:buNone/>
            </a:pPr>
            <a:endParaRPr lang="en-US" dirty="0"/>
          </a:p>
          <a:p>
            <a:pPr marL="0" indent="0">
              <a:buNone/>
            </a:pPr>
            <a:r>
              <a:rPr lang="en-US" dirty="0"/>
              <a:t>Not 11!</a:t>
            </a:r>
          </a:p>
        </p:txBody>
      </p:sp>
    </p:spTree>
    <p:extLst>
      <p:ext uri="{BB962C8B-B14F-4D97-AF65-F5344CB8AC3E}">
        <p14:creationId xmlns:p14="http://schemas.microsoft.com/office/powerpoint/2010/main" val="3576798925"/>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Composition &amp; Measurement of GDP</a:t>
            </a:r>
          </a:p>
        </p:txBody>
      </p:sp>
      <p:sp>
        <p:nvSpPr>
          <p:cNvPr id="3" name="Content Placeholder 2"/>
          <p:cNvSpPr>
            <a:spLocks noGrp="1"/>
          </p:cNvSpPr>
          <p:nvPr>
            <p:ph idx="1"/>
          </p:nvPr>
        </p:nvSpPr>
        <p:spPr/>
        <p:txBody>
          <a:bodyPr/>
          <a:lstStyle/>
          <a:p>
            <a:pPr marL="0" indent="0">
              <a:buNone/>
            </a:pPr>
            <a:r>
              <a:rPr lang="en-US" dirty="0"/>
              <a:t> GDP : Gross Domestic Product</a:t>
            </a:r>
          </a:p>
          <a:p>
            <a:pPr marL="0" indent="0">
              <a:buNone/>
            </a:pPr>
            <a:endParaRPr lang="en-US" dirty="0"/>
          </a:p>
          <a:p>
            <a:pPr marL="0" indent="0">
              <a:buNone/>
            </a:pPr>
            <a:r>
              <a:rPr lang="en-US" dirty="0"/>
              <a:t>Two approaches: </a:t>
            </a:r>
          </a:p>
          <a:p>
            <a:pPr marL="0" indent="0">
              <a:buNone/>
            </a:pPr>
            <a:endParaRPr lang="en-US" dirty="0"/>
          </a:p>
          <a:p>
            <a:pPr marL="514350" indent="-514350">
              <a:buAutoNum type="arabicParenBoth"/>
            </a:pPr>
            <a:r>
              <a:rPr lang="en-US" dirty="0"/>
              <a:t>– Expenditures approach </a:t>
            </a:r>
            <a:r>
              <a:rPr lang="en-US" dirty="0">
                <a:sym typeface="Wingdings" panose="05000000000000000000" pitchFamily="2" charset="2"/>
              </a:rPr>
              <a:t> activity in the product market.</a:t>
            </a:r>
            <a:endParaRPr lang="en-US" dirty="0"/>
          </a:p>
          <a:p>
            <a:pPr marL="514350" indent="-514350">
              <a:buAutoNum type="arabicParenBoth"/>
            </a:pPr>
            <a:r>
              <a:rPr lang="en-US" dirty="0"/>
              <a:t>- Income Approach </a:t>
            </a:r>
            <a:r>
              <a:rPr lang="en-US" dirty="0">
                <a:sym typeface="Wingdings" panose="05000000000000000000" pitchFamily="2" charset="2"/>
              </a:rPr>
              <a:t> activity in the resources market.</a:t>
            </a:r>
          </a:p>
          <a:p>
            <a:pPr marL="0" indent="0">
              <a:buNone/>
            </a:pPr>
            <a:endParaRPr lang="en-US" dirty="0"/>
          </a:p>
        </p:txBody>
      </p:sp>
    </p:spTree>
    <p:extLst>
      <p:ext uri="{BB962C8B-B14F-4D97-AF65-F5344CB8AC3E}">
        <p14:creationId xmlns:p14="http://schemas.microsoft.com/office/powerpoint/2010/main" val="1770893067"/>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GDP</a:t>
            </a:r>
          </a:p>
        </p:txBody>
      </p:sp>
      <p:sp>
        <p:nvSpPr>
          <p:cNvPr id="3" name="Content Placeholder 2"/>
          <p:cNvSpPr>
            <a:spLocks noGrp="1"/>
          </p:cNvSpPr>
          <p:nvPr>
            <p:ph idx="1"/>
          </p:nvPr>
        </p:nvSpPr>
        <p:spPr/>
        <p:txBody>
          <a:bodyPr/>
          <a:lstStyle/>
          <a:p>
            <a:pPr marL="0" indent="0">
              <a:buNone/>
            </a:pPr>
            <a:r>
              <a:rPr lang="en-US" dirty="0"/>
              <a:t>GDP = </a:t>
            </a:r>
          </a:p>
          <a:p>
            <a:pPr marL="0" indent="0">
              <a:buNone/>
            </a:pPr>
            <a:r>
              <a:rPr lang="en-US" dirty="0"/>
              <a:t>	Total Consumption + Gross Private Domestic Investment + </a:t>
            </a:r>
          </a:p>
          <a:p>
            <a:pPr marL="0" indent="0">
              <a:buNone/>
            </a:pPr>
            <a:r>
              <a:rPr lang="en-US" dirty="0"/>
              <a:t>	Government purchases of goods and services +</a:t>
            </a:r>
          </a:p>
          <a:p>
            <a:pPr marL="0" indent="0">
              <a:buNone/>
            </a:pPr>
            <a:r>
              <a:rPr lang="en-US" dirty="0"/>
              <a:t>	Net exports of goods and services</a:t>
            </a:r>
          </a:p>
        </p:txBody>
      </p:sp>
      <p:grpSp>
        <p:nvGrpSpPr>
          <p:cNvPr id="6" name="SMARTInkShape-Group1"/>
          <p:cNvGrpSpPr/>
          <p:nvPr/>
        </p:nvGrpSpPr>
        <p:grpSpPr>
          <a:xfrm>
            <a:off x="1810142" y="3762375"/>
            <a:ext cx="1942709" cy="857201"/>
            <a:chOff x="1810142" y="3762375"/>
            <a:chExt cx="1942709" cy="857201"/>
          </a:xfrm>
        </p:grpSpPr>
        <p:sp>
          <p:nvSpPr>
            <p:cNvPr id="4" name="SMARTInkShape-1"/>
            <p:cNvSpPr/>
            <p:nvPr/>
          </p:nvSpPr>
          <p:spPr>
            <a:xfrm>
              <a:off x="1810142" y="3762375"/>
              <a:ext cx="1942709" cy="180573"/>
            </a:xfrm>
            <a:custGeom>
              <a:avLst/>
              <a:gdLst/>
              <a:ahLst/>
              <a:cxnLst/>
              <a:rect l="0" t="0" r="0" b="0"/>
              <a:pathLst>
                <a:path w="1942709" h="180573">
                  <a:moveTo>
                    <a:pt x="9133" y="0"/>
                  </a:moveTo>
                  <a:lnTo>
                    <a:pt x="932" y="0"/>
                  </a:lnTo>
                  <a:lnTo>
                    <a:pt x="491" y="1058"/>
                  </a:lnTo>
                  <a:lnTo>
                    <a:pt x="0" y="5056"/>
                  </a:lnTo>
                  <a:lnTo>
                    <a:pt x="2605" y="10361"/>
                  </a:lnTo>
                  <a:lnTo>
                    <a:pt x="6231" y="16247"/>
                  </a:lnTo>
                  <a:lnTo>
                    <a:pt x="7843" y="22390"/>
                  </a:lnTo>
                  <a:lnTo>
                    <a:pt x="9020" y="67804"/>
                  </a:lnTo>
                  <a:lnTo>
                    <a:pt x="11905" y="80583"/>
                  </a:lnTo>
                  <a:lnTo>
                    <a:pt x="27437" y="107522"/>
                  </a:lnTo>
                  <a:lnTo>
                    <a:pt x="44778" y="124051"/>
                  </a:lnTo>
                  <a:lnTo>
                    <a:pt x="63321" y="135651"/>
                  </a:lnTo>
                  <a:lnTo>
                    <a:pt x="97391" y="145791"/>
                  </a:lnTo>
                  <a:lnTo>
                    <a:pt x="140999" y="155498"/>
                  </a:lnTo>
                  <a:lnTo>
                    <a:pt x="177454" y="159069"/>
                  </a:lnTo>
                  <a:lnTo>
                    <a:pt x="216234" y="160656"/>
                  </a:lnTo>
                  <a:lnTo>
                    <a:pt x="251109" y="161361"/>
                  </a:lnTo>
                  <a:lnTo>
                    <a:pt x="284247" y="161675"/>
                  </a:lnTo>
                  <a:lnTo>
                    <a:pt x="329832" y="161851"/>
                  </a:lnTo>
                  <a:lnTo>
                    <a:pt x="375794" y="161903"/>
                  </a:lnTo>
                  <a:lnTo>
                    <a:pt x="410218" y="161915"/>
                  </a:lnTo>
                  <a:lnTo>
                    <a:pt x="443157" y="161921"/>
                  </a:lnTo>
                  <a:lnTo>
                    <a:pt x="475435" y="159101"/>
                  </a:lnTo>
                  <a:lnTo>
                    <a:pt x="508478" y="155378"/>
                  </a:lnTo>
                  <a:lnTo>
                    <a:pt x="544331" y="153724"/>
                  </a:lnTo>
                  <a:lnTo>
                    <a:pt x="581432" y="152988"/>
                  </a:lnTo>
                  <a:lnTo>
                    <a:pt x="619088" y="152661"/>
                  </a:lnTo>
                  <a:lnTo>
                    <a:pt x="656991" y="152516"/>
                  </a:lnTo>
                  <a:lnTo>
                    <a:pt x="695003" y="152452"/>
                  </a:lnTo>
                  <a:lnTo>
                    <a:pt x="733064" y="152423"/>
                  </a:lnTo>
                  <a:lnTo>
                    <a:pt x="771147" y="152410"/>
                  </a:lnTo>
                  <a:lnTo>
                    <a:pt x="812061" y="152405"/>
                  </a:lnTo>
                  <a:lnTo>
                    <a:pt x="854940" y="152402"/>
                  </a:lnTo>
                  <a:lnTo>
                    <a:pt x="898692" y="152401"/>
                  </a:lnTo>
                  <a:lnTo>
                    <a:pt x="940009" y="152401"/>
                  </a:lnTo>
                  <a:lnTo>
                    <a:pt x="980597" y="152400"/>
                  </a:lnTo>
                  <a:lnTo>
                    <a:pt x="1023331" y="152400"/>
                  </a:lnTo>
                  <a:lnTo>
                    <a:pt x="1067018" y="152400"/>
                  </a:lnTo>
                  <a:lnTo>
                    <a:pt x="1111129" y="152400"/>
                  </a:lnTo>
                  <a:lnTo>
                    <a:pt x="1155429" y="152400"/>
                  </a:lnTo>
                  <a:lnTo>
                    <a:pt x="1196990" y="155222"/>
                  </a:lnTo>
                  <a:lnTo>
                    <a:pt x="1237686" y="158946"/>
                  </a:lnTo>
                  <a:lnTo>
                    <a:pt x="1280468" y="160601"/>
                  </a:lnTo>
                  <a:lnTo>
                    <a:pt x="1321354" y="161336"/>
                  </a:lnTo>
                  <a:lnTo>
                    <a:pt x="1361751" y="162722"/>
                  </a:lnTo>
                  <a:lnTo>
                    <a:pt x="1404399" y="166865"/>
                  </a:lnTo>
                  <a:lnTo>
                    <a:pt x="1445226" y="169412"/>
                  </a:lnTo>
                  <a:lnTo>
                    <a:pt x="1484538" y="170545"/>
                  </a:lnTo>
                  <a:lnTo>
                    <a:pt x="1523177" y="171048"/>
                  </a:lnTo>
                  <a:lnTo>
                    <a:pt x="1561517" y="174093"/>
                  </a:lnTo>
                  <a:lnTo>
                    <a:pt x="1598665" y="177916"/>
                  </a:lnTo>
                  <a:lnTo>
                    <a:pt x="1632814" y="179615"/>
                  </a:lnTo>
                  <a:lnTo>
                    <a:pt x="1676733" y="180572"/>
                  </a:lnTo>
                  <a:lnTo>
                    <a:pt x="1716557" y="175799"/>
                  </a:lnTo>
                  <a:lnTo>
                    <a:pt x="1755168" y="172739"/>
                  </a:lnTo>
                  <a:lnTo>
                    <a:pt x="1786332" y="169201"/>
                  </a:lnTo>
                  <a:lnTo>
                    <a:pt x="1831111" y="161258"/>
                  </a:lnTo>
                  <a:lnTo>
                    <a:pt x="1869629" y="149094"/>
                  </a:lnTo>
                  <a:lnTo>
                    <a:pt x="1884123" y="137172"/>
                  </a:lnTo>
                  <a:lnTo>
                    <a:pt x="1916061" y="95557"/>
                  </a:lnTo>
                  <a:lnTo>
                    <a:pt x="1935775" y="55727"/>
                  </a:lnTo>
                  <a:lnTo>
                    <a:pt x="1942708"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2"/>
            <p:cNvSpPr/>
            <p:nvPr/>
          </p:nvSpPr>
          <p:spPr>
            <a:xfrm>
              <a:off x="2756858" y="4019550"/>
              <a:ext cx="233993" cy="600026"/>
            </a:xfrm>
            <a:custGeom>
              <a:avLst/>
              <a:gdLst/>
              <a:ahLst/>
              <a:cxnLst/>
              <a:rect l="0" t="0" r="0" b="0"/>
              <a:pathLst>
                <a:path w="233993" h="600026">
                  <a:moveTo>
                    <a:pt x="53017" y="0"/>
                  </a:moveTo>
                  <a:lnTo>
                    <a:pt x="53017" y="5056"/>
                  </a:lnTo>
                  <a:lnTo>
                    <a:pt x="51959" y="6546"/>
                  </a:lnTo>
                  <a:lnTo>
                    <a:pt x="50195" y="7539"/>
                  </a:lnTo>
                  <a:lnTo>
                    <a:pt x="47961" y="8201"/>
                  </a:lnTo>
                  <a:lnTo>
                    <a:pt x="48300" y="20226"/>
                  </a:lnTo>
                  <a:lnTo>
                    <a:pt x="57142" y="67495"/>
                  </a:lnTo>
                  <a:lnTo>
                    <a:pt x="60942" y="102196"/>
                  </a:lnTo>
                  <a:lnTo>
                    <a:pt x="62068" y="147755"/>
                  </a:lnTo>
                  <a:lnTo>
                    <a:pt x="62402" y="191358"/>
                  </a:lnTo>
                  <a:lnTo>
                    <a:pt x="63573" y="237471"/>
                  </a:lnTo>
                  <a:lnTo>
                    <a:pt x="67253" y="283426"/>
                  </a:lnTo>
                  <a:lnTo>
                    <a:pt x="65695" y="304826"/>
                  </a:lnTo>
                  <a:lnTo>
                    <a:pt x="69708" y="342790"/>
                  </a:lnTo>
                  <a:lnTo>
                    <a:pt x="71019" y="375659"/>
                  </a:lnTo>
                  <a:lnTo>
                    <a:pt x="71601" y="408612"/>
                  </a:lnTo>
                  <a:lnTo>
                    <a:pt x="71929" y="448448"/>
                  </a:lnTo>
                  <a:lnTo>
                    <a:pt x="70991" y="493285"/>
                  </a:lnTo>
                  <a:lnTo>
                    <a:pt x="63864" y="511367"/>
                  </a:lnTo>
                  <a:lnTo>
                    <a:pt x="62365" y="512361"/>
                  </a:lnTo>
                  <a:lnTo>
                    <a:pt x="57877" y="513466"/>
                  </a:lnTo>
                  <a:lnTo>
                    <a:pt x="49533" y="508312"/>
                  </a:lnTo>
                  <a:lnTo>
                    <a:pt x="22925" y="482863"/>
                  </a:lnTo>
                  <a:lnTo>
                    <a:pt x="9074" y="454131"/>
                  </a:lnTo>
                  <a:lnTo>
                    <a:pt x="5877" y="440464"/>
                  </a:lnTo>
                  <a:lnTo>
                    <a:pt x="4657" y="439693"/>
                  </a:lnTo>
                  <a:lnTo>
                    <a:pt x="479" y="438836"/>
                  </a:lnTo>
                  <a:lnTo>
                    <a:pt x="0" y="439665"/>
                  </a:lnTo>
                  <a:lnTo>
                    <a:pt x="4013" y="448602"/>
                  </a:lnTo>
                  <a:lnTo>
                    <a:pt x="13873" y="479939"/>
                  </a:lnTo>
                  <a:lnTo>
                    <a:pt x="35959" y="522310"/>
                  </a:lnTo>
                  <a:lnTo>
                    <a:pt x="62496" y="568740"/>
                  </a:lnTo>
                  <a:lnTo>
                    <a:pt x="67813" y="576624"/>
                  </a:lnTo>
                  <a:lnTo>
                    <a:pt x="74049" y="590307"/>
                  </a:lnTo>
                  <a:lnTo>
                    <a:pt x="76564" y="593563"/>
                  </a:lnTo>
                  <a:lnTo>
                    <a:pt x="82180" y="597181"/>
                  </a:lnTo>
                  <a:lnTo>
                    <a:pt x="94408" y="599504"/>
                  </a:lnTo>
                  <a:lnTo>
                    <a:pt x="113352" y="600025"/>
                  </a:lnTo>
                  <a:lnTo>
                    <a:pt x="119696" y="597230"/>
                  </a:lnTo>
                  <a:lnTo>
                    <a:pt x="165331" y="561953"/>
                  </a:lnTo>
                  <a:lnTo>
                    <a:pt x="212541" y="527050"/>
                  </a:lnTo>
                  <a:lnTo>
                    <a:pt x="233992" y="514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 name="SMARTInkShape-Group2"/>
          <p:cNvGrpSpPr/>
          <p:nvPr/>
        </p:nvGrpSpPr>
        <p:grpSpPr>
          <a:xfrm>
            <a:off x="2352675" y="4886802"/>
            <a:ext cx="7457071" cy="1609249"/>
            <a:chOff x="2352675" y="4886802"/>
            <a:chExt cx="7457071" cy="1609249"/>
          </a:xfrm>
        </p:grpSpPr>
        <p:sp>
          <p:nvSpPr>
            <p:cNvPr id="7" name="SMARTInkShape-3"/>
            <p:cNvSpPr/>
            <p:nvPr/>
          </p:nvSpPr>
          <p:spPr>
            <a:xfrm>
              <a:off x="2352675" y="4905375"/>
              <a:ext cx="600076" cy="38101"/>
            </a:xfrm>
            <a:custGeom>
              <a:avLst/>
              <a:gdLst/>
              <a:ahLst/>
              <a:cxnLst/>
              <a:rect l="0" t="0" r="0" b="0"/>
              <a:pathLst>
                <a:path w="600076" h="38101">
                  <a:moveTo>
                    <a:pt x="0" y="0"/>
                  </a:moveTo>
                  <a:lnTo>
                    <a:pt x="18363" y="1058"/>
                  </a:lnTo>
                  <a:lnTo>
                    <a:pt x="58314" y="8201"/>
                  </a:lnTo>
                  <a:lnTo>
                    <a:pt x="96538" y="9263"/>
                  </a:lnTo>
                  <a:lnTo>
                    <a:pt x="143757" y="9473"/>
                  </a:lnTo>
                  <a:lnTo>
                    <a:pt x="184059" y="9509"/>
                  </a:lnTo>
                  <a:lnTo>
                    <a:pt x="229514" y="9520"/>
                  </a:lnTo>
                  <a:lnTo>
                    <a:pt x="276496" y="9523"/>
                  </a:lnTo>
                  <a:lnTo>
                    <a:pt x="323931" y="12347"/>
                  </a:lnTo>
                  <a:lnTo>
                    <a:pt x="371499" y="17063"/>
                  </a:lnTo>
                  <a:lnTo>
                    <a:pt x="416285" y="18462"/>
                  </a:lnTo>
                  <a:lnTo>
                    <a:pt x="459188" y="21698"/>
                  </a:lnTo>
                  <a:lnTo>
                    <a:pt x="499770" y="26537"/>
                  </a:lnTo>
                  <a:lnTo>
                    <a:pt x="541927" y="28173"/>
                  </a:lnTo>
                  <a:lnTo>
                    <a:pt x="586730" y="36741"/>
                  </a:lnTo>
                  <a:lnTo>
                    <a:pt x="60007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4"/>
            <p:cNvSpPr/>
            <p:nvPr/>
          </p:nvSpPr>
          <p:spPr>
            <a:xfrm>
              <a:off x="2724153" y="4905375"/>
              <a:ext cx="28573" cy="514351"/>
            </a:xfrm>
            <a:custGeom>
              <a:avLst/>
              <a:gdLst/>
              <a:ahLst/>
              <a:cxnLst/>
              <a:rect l="0" t="0" r="0" b="0"/>
              <a:pathLst>
                <a:path w="28573" h="514351">
                  <a:moveTo>
                    <a:pt x="28572" y="0"/>
                  </a:moveTo>
                  <a:lnTo>
                    <a:pt x="3882" y="25748"/>
                  </a:lnTo>
                  <a:lnTo>
                    <a:pt x="1724" y="31905"/>
                  </a:lnTo>
                  <a:lnTo>
                    <a:pt x="98" y="77835"/>
                  </a:lnTo>
                  <a:lnTo>
                    <a:pt x="10" y="124040"/>
                  </a:lnTo>
                  <a:lnTo>
                    <a:pt x="0" y="169572"/>
                  </a:lnTo>
                  <a:lnTo>
                    <a:pt x="2820" y="216509"/>
                  </a:lnTo>
                  <a:lnTo>
                    <a:pt x="8198" y="261725"/>
                  </a:lnTo>
                  <a:lnTo>
                    <a:pt x="9130" y="298857"/>
                  </a:lnTo>
                  <a:lnTo>
                    <a:pt x="14462" y="336671"/>
                  </a:lnTo>
                  <a:lnTo>
                    <a:pt x="18142" y="379769"/>
                  </a:lnTo>
                  <a:lnTo>
                    <a:pt x="18868" y="418857"/>
                  </a:lnTo>
                  <a:lnTo>
                    <a:pt x="16172" y="447603"/>
                  </a:lnTo>
                  <a:lnTo>
                    <a:pt x="10106" y="491635"/>
                  </a:lnTo>
                  <a:lnTo>
                    <a:pt x="9522" y="514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5"/>
            <p:cNvSpPr/>
            <p:nvPr/>
          </p:nvSpPr>
          <p:spPr>
            <a:xfrm>
              <a:off x="2828925" y="5210175"/>
              <a:ext cx="160031" cy="180380"/>
            </a:xfrm>
            <a:custGeom>
              <a:avLst/>
              <a:gdLst/>
              <a:ahLst/>
              <a:cxnLst/>
              <a:rect l="0" t="0" r="0" b="0"/>
              <a:pathLst>
                <a:path w="160031" h="180380">
                  <a:moveTo>
                    <a:pt x="28575" y="0"/>
                  </a:moveTo>
                  <a:lnTo>
                    <a:pt x="28575" y="44713"/>
                  </a:lnTo>
                  <a:lnTo>
                    <a:pt x="25753" y="70176"/>
                  </a:lnTo>
                  <a:lnTo>
                    <a:pt x="19638" y="113771"/>
                  </a:lnTo>
                  <a:lnTo>
                    <a:pt x="20370" y="125707"/>
                  </a:lnTo>
                  <a:lnTo>
                    <a:pt x="35320" y="155379"/>
                  </a:lnTo>
                  <a:lnTo>
                    <a:pt x="50852" y="174181"/>
                  </a:lnTo>
                  <a:lnTo>
                    <a:pt x="59996" y="177955"/>
                  </a:lnTo>
                  <a:lnTo>
                    <a:pt x="78055" y="180379"/>
                  </a:lnTo>
                  <a:lnTo>
                    <a:pt x="99419" y="173253"/>
                  </a:lnTo>
                  <a:lnTo>
                    <a:pt x="121199" y="161654"/>
                  </a:lnTo>
                  <a:lnTo>
                    <a:pt x="129008" y="154396"/>
                  </a:lnTo>
                  <a:lnTo>
                    <a:pt x="155529" y="107780"/>
                  </a:lnTo>
                  <a:lnTo>
                    <a:pt x="160030" y="88850"/>
                  </a:lnTo>
                  <a:lnTo>
                    <a:pt x="158261" y="76178"/>
                  </a:lnTo>
                  <a:lnTo>
                    <a:pt x="148501" y="50796"/>
                  </a:lnTo>
                  <a:lnTo>
                    <a:pt x="139731" y="40920"/>
                  </a:lnTo>
                  <a:lnTo>
                    <a:pt x="116854" y="25957"/>
                  </a:lnTo>
                  <a:lnTo>
                    <a:pt x="93184" y="21096"/>
                  </a:lnTo>
                  <a:lnTo>
                    <a:pt x="55950" y="24712"/>
                  </a:lnTo>
                  <a:lnTo>
                    <a:pt x="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6"/>
            <p:cNvSpPr/>
            <p:nvPr/>
          </p:nvSpPr>
          <p:spPr>
            <a:xfrm>
              <a:off x="3057525" y="5029200"/>
              <a:ext cx="95251" cy="390526"/>
            </a:xfrm>
            <a:custGeom>
              <a:avLst/>
              <a:gdLst/>
              <a:ahLst/>
              <a:cxnLst/>
              <a:rect l="0" t="0" r="0" b="0"/>
              <a:pathLst>
                <a:path w="95251" h="390526">
                  <a:moveTo>
                    <a:pt x="0" y="0"/>
                  </a:moveTo>
                  <a:lnTo>
                    <a:pt x="0" y="13257"/>
                  </a:lnTo>
                  <a:lnTo>
                    <a:pt x="23322" y="60535"/>
                  </a:lnTo>
                  <a:lnTo>
                    <a:pt x="35422" y="105221"/>
                  </a:lnTo>
                  <a:lnTo>
                    <a:pt x="42628" y="148020"/>
                  </a:lnTo>
                  <a:lnTo>
                    <a:pt x="51201" y="184734"/>
                  </a:lnTo>
                  <a:lnTo>
                    <a:pt x="57328" y="218276"/>
                  </a:lnTo>
                  <a:lnTo>
                    <a:pt x="63579" y="253645"/>
                  </a:lnTo>
                  <a:lnTo>
                    <a:pt x="73048" y="293523"/>
                  </a:lnTo>
                  <a:lnTo>
                    <a:pt x="82557" y="335796"/>
                  </a:lnTo>
                  <a:lnTo>
                    <a:pt x="95250"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7"/>
            <p:cNvSpPr/>
            <p:nvPr/>
          </p:nvSpPr>
          <p:spPr>
            <a:xfrm>
              <a:off x="3038475" y="4966454"/>
              <a:ext cx="514351" cy="529472"/>
            </a:xfrm>
            <a:custGeom>
              <a:avLst/>
              <a:gdLst/>
              <a:ahLst/>
              <a:cxnLst/>
              <a:rect l="0" t="0" r="0" b="0"/>
              <a:pathLst>
                <a:path w="514351" h="529472">
                  <a:moveTo>
                    <a:pt x="0" y="291346"/>
                  </a:moveTo>
                  <a:lnTo>
                    <a:pt x="30397" y="292404"/>
                  </a:lnTo>
                  <a:lnTo>
                    <a:pt x="68172" y="298885"/>
                  </a:lnTo>
                  <a:lnTo>
                    <a:pt x="109099" y="303105"/>
                  </a:lnTo>
                  <a:lnTo>
                    <a:pt x="151373" y="308956"/>
                  </a:lnTo>
                  <a:lnTo>
                    <a:pt x="192414" y="316658"/>
                  </a:lnTo>
                  <a:lnTo>
                    <a:pt x="232107" y="320012"/>
                  </a:lnTo>
                  <a:lnTo>
                    <a:pt x="274844" y="327994"/>
                  </a:lnTo>
                  <a:lnTo>
                    <a:pt x="292632" y="323959"/>
                  </a:lnTo>
                  <a:lnTo>
                    <a:pt x="306251" y="316062"/>
                  </a:lnTo>
                  <a:lnTo>
                    <a:pt x="310736" y="310091"/>
                  </a:lnTo>
                  <a:lnTo>
                    <a:pt x="311933" y="307018"/>
                  </a:lnTo>
                  <a:lnTo>
                    <a:pt x="311672" y="303911"/>
                  </a:lnTo>
                  <a:lnTo>
                    <a:pt x="308559" y="297636"/>
                  </a:lnTo>
                  <a:lnTo>
                    <a:pt x="270415" y="278641"/>
                  </a:lnTo>
                  <a:lnTo>
                    <a:pt x="251770" y="277938"/>
                  </a:lnTo>
                  <a:lnTo>
                    <a:pt x="240872" y="279232"/>
                  </a:lnTo>
                  <a:lnTo>
                    <a:pt x="223118" y="289138"/>
                  </a:lnTo>
                  <a:lnTo>
                    <a:pt x="186974" y="318891"/>
                  </a:lnTo>
                  <a:lnTo>
                    <a:pt x="184974" y="322409"/>
                  </a:lnTo>
                  <a:lnTo>
                    <a:pt x="184700" y="325813"/>
                  </a:lnTo>
                  <a:lnTo>
                    <a:pt x="187216" y="332417"/>
                  </a:lnTo>
                  <a:lnTo>
                    <a:pt x="190428" y="333543"/>
                  </a:lnTo>
                  <a:lnTo>
                    <a:pt x="211670" y="330195"/>
                  </a:lnTo>
                  <a:lnTo>
                    <a:pt x="258719" y="304601"/>
                  </a:lnTo>
                  <a:lnTo>
                    <a:pt x="271626" y="295744"/>
                  </a:lnTo>
                  <a:lnTo>
                    <a:pt x="283681" y="291925"/>
                  </a:lnTo>
                  <a:lnTo>
                    <a:pt x="283312" y="292791"/>
                  </a:lnTo>
                  <a:lnTo>
                    <a:pt x="278795" y="299065"/>
                  </a:lnTo>
                  <a:lnTo>
                    <a:pt x="277368" y="304654"/>
                  </a:lnTo>
                  <a:lnTo>
                    <a:pt x="289583" y="341463"/>
                  </a:lnTo>
                  <a:lnTo>
                    <a:pt x="298645" y="358171"/>
                  </a:lnTo>
                  <a:lnTo>
                    <a:pt x="310531" y="366202"/>
                  </a:lnTo>
                  <a:lnTo>
                    <a:pt x="318146" y="369825"/>
                  </a:lnTo>
                  <a:lnTo>
                    <a:pt x="332251" y="371028"/>
                  </a:lnTo>
                  <a:lnTo>
                    <a:pt x="358553" y="363177"/>
                  </a:lnTo>
                  <a:lnTo>
                    <a:pt x="387872" y="344379"/>
                  </a:lnTo>
                  <a:lnTo>
                    <a:pt x="402751" y="327617"/>
                  </a:lnTo>
                  <a:lnTo>
                    <a:pt x="432156" y="287068"/>
                  </a:lnTo>
                  <a:lnTo>
                    <a:pt x="457271" y="245071"/>
                  </a:lnTo>
                  <a:lnTo>
                    <a:pt x="477558" y="205888"/>
                  </a:lnTo>
                  <a:lnTo>
                    <a:pt x="491756" y="161028"/>
                  </a:lnTo>
                  <a:lnTo>
                    <a:pt x="504752" y="120495"/>
                  </a:lnTo>
                  <a:lnTo>
                    <a:pt x="512454" y="81914"/>
                  </a:lnTo>
                  <a:lnTo>
                    <a:pt x="508732" y="53256"/>
                  </a:lnTo>
                  <a:lnTo>
                    <a:pt x="491911" y="9332"/>
                  </a:lnTo>
                  <a:lnTo>
                    <a:pt x="485680" y="1965"/>
                  </a:lnTo>
                  <a:lnTo>
                    <a:pt x="482536" y="0"/>
                  </a:lnTo>
                  <a:lnTo>
                    <a:pt x="478324" y="807"/>
                  </a:lnTo>
                  <a:lnTo>
                    <a:pt x="462283" y="12056"/>
                  </a:lnTo>
                  <a:lnTo>
                    <a:pt x="450287" y="22931"/>
                  </a:lnTo>
                  <a:lnTo>
                    <a:pt x="443544" y="37642"/>
                  </a:lnTo>
                  <a:lnTo>
                    <a:pt x="434159" y="72956"/>
                  </a:lnTo>
                  <a:lnTo>
                    <a:pt x="433907" y="102914"/>
                  </a:lnTo>
                  <a:lnTo>
                    <a:pt x="436264" y="137749"/>
                  </a:lnTo>
                  <a:lnTo>
                    <a:pt x="437591" y="182218"/>
                  </a:lnTo>
                  <a:lnTo>
                    <a:pt x="439043" y="228437"/>
                  </a:lnTo>
                  <a:lnTo>
                    <a:pt x="445705" y="274588"/>
                  </a:lnTo>
                  <a:lnTo>
                    <a:pt x="454382" y="316602"/>
                  </a:lnTo>
                  <a:lnTo>
                    <a:pt x="463656" y="362094"/>
                  </a:lnTo>
                  <a:lnTo>
                    <a:pt x="473106" y="408029"/>
                  </a:lnTo>
                  <a:lnTo>
                    <a:pt x="482609" y="447862"/>
                  </a:lnTo>
                  <a:lnTo>
                    <a:pt x="514350" y="5294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8"/>
            <p:cNvSpPr/>
            <p:nvPr/>
          </p:nvSpPr>
          <p:spPr>
            <a:xfrm>
              <a:off x="3867150" y="5029200"/>
              <a:ext cx="295276" cy="552451"/>
            </a:xfrm>
            <a:custGeom>
              <a:avLst/>
              <a:gdLst/>
              <a:ahLst/>
              <a:cxnLst/>
              <a:rect l="0" t="0" r="0" b="0"/>
              <a:pathLst>
                <a:path w="295276" h="552451">
                  <a:moveTo>
                    <a:pt x="0" y="0"/>
                  </a:moveTo>
                  <a:lnTo>
                    <a:pt x="5057" y="0"/>
                  </a:lnTo>
                  <a:lnTo>
                    <a:pt x="6546" y="1058"/>
                  </a:lnTo>
                  <a:lnTo>
                    <a:pt x="7539" y="2822"/>
                  </a:lnTo>
                  <a:lnTo>
                    <a:pt x="8201" y="5057"/>
                  </a:lnTo>
                  <a:lnTo>
                    <a:pt x="19712" y="27764"/>
                  </a:lnTo>
                  <a:lnTo>
                    <a:pt x="31881" y="66515"/>
                  </a:lnTo>
                  <a:lnTo>
                    <a:pt x="36871" y="111290"/>
                  </a:lnTo>
                  <a:lnTo>
                    <a:pt x="37857" y="157450"/>
                  </a:lnTo>
                  <a:lnTo>
                    <a:pt x="35206" y="198699"/>
                  </a:lnTo>
                  <a:lnTo>
                    <a:pt x="30540" y="240554"/>
                  </a:lnTo>
                  <a:lnTo>
                    <a:pt x="29157" y="283648"/>
                  </a:lnTo>
                  <a:lnTo>
                    <a:pt x="25926" y="323228"/>
                  </a:lnTo>
                  <a:lnTo>
                    <a:pt x="21087" y="361766"/>
                  </a:lnTo>
                  <a:lnTo>
                    <a:pt x="19452" y="407657"/>
                  </a:lnTo>
                  <a:lnTo>
                    <a:pt x="26734" y="447297"/>
                  </a:lnTo>
                  <a:lnTo>
                    <a:pt x="36394" y="490194"/>
                  </a:lnTo>
                  <a:lnTo>
                    <a:pt x="45808" y="506789"/>
                  </a:lnTo>
                  <a:lnTo>
                    <a:pt x="52764" y="515659"/>
                  </a:lnTo>
                  <a:lnTo>
                    <a:pt x="74604" y="528338"/>
                  </a:lnTo>
                  <a:lnTo>
                    <a:pt x="116572" y="545100"/>
                  </a:lnTo>
                  <a:lnTo>
                    <a:pt x="158717" y="550272"/>
                  </a:lnTo>
                  <a:lnTo>
                    <a:pt x="193308" y="551482"/>
                  </a:lnTo>
                  <a:lnTo>
                    <a:pt x="237193" y="552163"/>
                  </a:lnTo>
                  <a:lnTo>
                    <a:pt x="295275" y="552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9"/>
            <p:cNvSpPr/>
            <p:nvPr/>
          </p:nvSpPr>
          <p:spPr>
            <a:xfrm>
              <a:off x="3848100" y="5257800"/>
              <a:ext cx="285751" cy="66676"/>
            </a:xfrm>
            <a:custGeom>
              <a:avLst/>
              <a:gdLst/>
              <a:ahLst/>
              <a:cxnLst/>
              <a:rect l="0" t="0" r="0" b="0"/>
              <a:pathLst>
                <a:path w="285751" h="66676">
                  <a:moveTo>
                    <a:pt x="0" y="66675"/>
                  </a:moveTo>
                  <a:lnTo>
                    <a:pt x="27765" y="63853"/>
                  </a:lnTo>
                  <a:lnTo>
                    <a:pt x="65377" y="56314"/>
                  </a:lnTo>
                  <a:lnTo>
                    <a:pt x="111093" y="47377"/>
                  </a:lnTo>
                  <a:lnTo>
                    <a:pt x="148627" y="40849"/>
                  </a:lnTo>
                  <a:lnTo>
                    <a:pt x="189755" y="33586"/>
                  </a:lnTo>
                  <a:lnTo>
                    <a:pt x="235205" y="18874"/>
                  </a:lnTo>
                  <a:lnTo>
                    <a:pt x="2857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10"/>
            <p:cNvSpPr/>
            <p:nvPr/>
          </p:nvSpPr>
          <p:spPr>
            <a:xfrm>
              <a:off x="3781425" y="4886802"/>
              <a:ext cx="304801" cy="75724"/>
            </a:xfrm>
            <a:custGeom>
              <a:avLst/>
              <a:gdLst/>
              <a:ahLst/>
              <a:cxnLst/>
              <a:rect l="0" t="0" r="0" b="0"/>
              <a:pathLst>
                <a:path w="304801" h="75724">
                  <a:moveTo>
                    <a:pt x="0" y="75723"/>
                  </a:moveTo>
                  <a:lnTo>
                    <a:pt x="0" y="70667"/>
                  </a:lnTo>
                  <a:lnTo>
                    <a:pt x="10113" y="57409"/>
                  </a:lnTo>
                  <a:lnTo>
                    <a:pt x="26515" y="45132"/>
                  </a:lnTo>
                  <a:lnTo>
                    <a:pt x="70480" y="25428"/>
                  </a:lnTo>
                  <a:lnTo>
                    <a:pt x="94824" y="16328"/>
                  </a:lnTo>
                  <a:lnTo>
                    <a:pt x="137222" y="10147"/>
                  </a:lnTo>
                  <a:lnTo>
                    <a:pt x="179183" y="3141"/>
                  </a:lnTo>
                  <a:lnTo>
                    <a:pt x="212987" y="1131"/>
                  </a:lnTo>
                  <a:lnTo>
                    <a:pt x="257605" y="0"/>
                  </a:lnTo>
                  <a:lnTo>
                    <a:pt x="304800" y="90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11"/>
            <p:cNvSpPr/>
            <p:nvPr/>
          </p:nvSpPr>
          <p:spPr>
            <a:xfrm>
              <a:off x="4152900" y="5257800"/>
              <a:ext cx="276226" cy="304801"/>
            </a:xfrm>
            <a:custGeom>
              <a:avLst/>
              <a:gdLst/>
              <a:ahLst/>
              <a:cxnLst/>
              <a:rect l="0" t="0" r="0" b="0"/>
              <a:pathLst>
                <a:path w="276226" h="304801">
                  <a:moveTo>
                    <a:pt x="0" y="0"/>
                  </a:moveTo>
                  <a:lnTo>
                    <a:pt x="0" y="5057"/>
                  </a:lnTo>
                  <a:lnTo>
                    <a:pt x="31083" y="45665"/>
                  </a:lnTo>
                  <a:lnTo>
                    <a:pt x="57893" y="85144"/>
                  </a:lnTo>
                  <a:lnTo>
                    <a:pt x="90340" y="131354"/>
                  </a:lnTo>
                  <a:lnTo>
                    <a:pt x="124737" y="171056"/>
                  </a:lnTo>
                  <a:lnTo>
                    <a:pt x="162105" y="209472"/>
                  </a:lnTo>
                  <a:lnTo>
                    <a:pt x="203028" y="249560"/>
                  </a:lnTo>
                  <a:lnTo>
                    <a:pt x="276225"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12"/>
            <p:cNvSpPr/>
            <p:nvPr/>
          </p:nvSpPr>
          <p:spPr>
            <a:xfrm>
              <a:off x="4171950" y="5305425"/>
              <a:ext cx="189177" cy="190501"/>
            </a:xfrm>
            <a:custGeom>
              <a:avLst/>
              <a:gdLst/>
              <a:ahLst/>
              <a:cxnLst/>
              <a:rect l="0" t="0" r="0" b="0"/>
              <a:pathLst>
                <a:path w="189177" h="190501">
                  <a:moveTo>
                    <a:pt x="180975" y="0"/>
                  </a:moveTo>
                  <a:lnTo>
                    <a:pt x="186031" y="0"/>
                  </a:lnTo>
                  <a:lnTo>
                    <a:pt x="187521" y="1058"/>
                  </a:lnTo>
                  <a:lnTo>
                    <a:pt x="188514" y="2822"/>
                  </a:lnTo>
                  <a:lnTo>
                    <a:pt x="189176" y="5057"/>
                  </a:lnTo>
                  <a:lnTo>
                    <a:pt x="184267" y="13183"/>
                  </a:lnTo>
                  <a:lnTo>
                    <a:pt x="142125" y="57834"/>
                  </a:lnTo>
                  <a:lnTo>
                    <a:pt x="97170" y="95310"/>
                  </a:lnTo>
                  <a:lnTo>
                    <a:pt x="50912" y="139704"/>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13"/>
            <p:cNvSpPr/>
            <p:nvPr/>
          </p:nvSpPr>
          <p:spPr>
            <a:xfrm>
              <a:off x="4457700" y="5071599"/>
              <a:ext cx="152401" cy="1119652"/>
            </a:xfrm>
            <a:custGeom>
              <a:avLst/>
              <a:gdLst/>
              <a:ahLst/>
              <a:cxnLst/>
              <a:rect l="0" t="0" r="0" b="0"/>
              <a:pathLst>
                <a:path w="152401" h="1119652">
                  <a:moveTo>
                    <a:pt x="0" y="14751"/>
                  </a:moveTo>
                  <a:lnTo>
                    <a:pt x="14189" y="562"/>
                  </a:lnTo>
                  <a:lnTo>
                    <a:pt x="15810" y="0"/>
                  </a:lnTo>
                  <a:lnTo>
                    <a:pt x="16890" y="684"/>
                  </a:lnTo>
                  <a:lnTo>
                    <a:pt x="18090" y="4266"/>
                  </a:lnTo>
                  <a:lnTo>
                    <a:pt x="20024" y="44109"/>
                  </a:lnTo>
                  <a:lnTo>
                    <a:pt x="26572" y="91733"/>
                  </a:lnTo>
                  <a:lnTo>
                    <a:pt x="30804" y="129282"/>
                  </a:lnTo>
                  <a:lnTo>
                    <a:pt x="35939" y="172864"/>
                  </a:lnTo>
                  <a:lnTo>
                    <a:pt x="37139" y="207790"/>
                  </a:lnTo>
                  <a:lnTo>
                    <a:pt x="37673" y="244480"/>
                  </a:lnTo>
                  <a:lnTo>
                    <a:pt x="37910" y="281953"/>
                  </a:lnTo>
                  <a:lnTo>
                    <a:pt x="39074" y="320832"/>
                  </a:lnTo>
                  <a:lnTo>
                    <a:pt x="43119" y="362806"/>
                  </a:lnTo>
                  <a:lnTo>
                    <a:pt x="48445" y="406156"/>
                  </a:lnTo>
                  <a:lnTo>
                    <a:pt x="53281" y="451176"/>
                  </a:lnTo>
                  <a:lnTo>
                    <a:pt x="54571" y="475034"/>
                  </a:lnTo>
                  <a:lnTo>
                    <a:pt x="55431" y="499406"/>
                  </a:lnTo>
                  <a:lnTo>
                    <a:pt x="59208" y="546242"/>
                  </a:lnTo>
                  <a:lnTo>
                    <a:pt x="64415" y="592811"/>
                  </a:lnTo>
                  <a:lnTo>
                    <a:pt x="67285" y="617083"/>
                  </a:lnTo>
                  <a:lnTo>
                    <a:pt x="70257" y="641731"/>
                  </a:lnTo>
                  <a:lnTo>
                    <a:pt x="76381" y="688873"/>
                  </a:lnTo>
                  <a:lnTo>
                    <a:pt x="82631" y="734519"/>
                  </a:lnTo>
                  <a:lnTo>
                    <a:pt x="88936" y="779501"/>
                  </a:lnTo>
                  <a:lnTo>
                    <a:pt x="95266" y="824187"/>
                  </a:lnTo>
                  <a:lnTo>
                    <a:pt x="101607" y="867684"/>
                  </a:lnTo>
                  <a:lnTo>
                    <a:pt x="107953" y="908182"/>
                  </a:lnTo>
                  <a:lnTo>
                    <a:pt x="114302" y="944526"/>
                  </a:lnTo>
                  <a:lnTo>
                    <a:pt x="120651" y="978318"/>
                  </a:lnTo>
                  <a:lnTo>
                    <a:pt x="130175" y="1024975"/>
                  </a:lnTo>
                  <a:lnTo>
                    <a:pt x="140053" y="1070258"/>
                  </a:lnTo>
                  <a:lnTo>
                    <a:pt x="152400" y="11196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14"/>
            <p:cNvSpPr/>
            <p:nvPr/>
          </p:nvSpPr>
          <p:spPr>
            <a:xfrm>
              <a:off x="4457700" y="5278174"/>
              <a:ext cx="184602" cy="179652"/>
            </a:xfrm>
            <a:custGeom>
              <a:avLst/>
              <a:gdLst/>
              <a:ahLst/>
              <a:cxnLst/>
              <a:rect l="0" t="0" r="0" b="0"/>
              <a:pathLst>
                <a:path w="184602" h="179652">
                  <a:moveTo>
                    <a:pt x="66675" y="8201"/>
                  </a:moveTo>
                  <a:lnTo>
                    <a:pt x="66675" y="3145"/>
                  </a:lnTo>
                  <a:lnTo>
                    <a:pt x="67733" y="1655"/>
                  </a:lnTo>
                  <a:lnTo>
                    <a:pt x="69497" y="662"/>
                  </a:lnTo>
                  <a:lnTo>
                    <a:pt x="71731" y="0"/>
                  </a:lnTo>
                  <a:lnTo>
                    <a:pt x="95102" y="4125"/>
                  </a:lnTo>
                  <a:lnTo>
                    <a:pt x="139129" y="29301"/>
                  </a:lnTo>
                  <a:lnTo>
                    <a:pt x="172693" y="57578"/>
                  </a:lnTo>
                  <a:lnTo>
                    <a:pt x="183578" y="73161"/>
                  </a:lnTo>
                  <a:lnTo>
                    <a:pt x="184601" y="87872"/>
                  </a:lnTo>
                  <a:lnTo>
                    <a:pt x="180470" y="103935"/>
                  </a:lnTo>
                  <a:lnTo>
                    <a:pt x="171578" y="118130"/>
                  </a:lnTo>
                  <a:lnTo>
                    <a:pt x="154673" y="132965"/>
                  </a:lnTo>
                  <a:lnTo>
                    <a:pt x="131201" y="144064"/>
                  </a:lnTo>
                  <a:lnTo>
                    <a:pt x="92709" y="151807"/>
                  </a:lnTo>
                  <a:lnTo>
                    <a:pt x="54516" y="163758"/>
                  </a:lnTo>
                  <a:lnTo>
                    <a:pt x="0" y="1796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15"/>
            <p:cNvSpPr/>
            <p:nvPr/>
          </p:nvSpPr>
          <p:spPr>
            <a:xfrm>
              <a:off x="4706310" y="5391150"/>
              <a:ext cx="152645" cy="135800"/>
            </a:xfrm>
            <a:custGeom>
              <a:avLst/>
              <a:gdLst/>
              <a:ahLst/>
              <a:cxnLst/>
              <a:rect l="0" t="0" r="0" b="0"/>
              <a:pathLst>
                <a:path w="152645" h="135800">
                  <a:moveTo>
                    <a:pt x="18090" y="28575"/>
                  </a:moveTo>
                  <a:lnTo>
                    <a:pt x="13034" y="28575"/>
                  </a:lnTo>
                  <a:lnTo>
                    <a:pt x="11544" y="29633"/>
                  </a:lnTo>
                  <a:lnTo>
                    <a:pt x="10551" y="31397"/>
                  </a:lnTo>
                  <a:lnTo>
                    <a:pt x="0" y="78974"/>
                  </a:lnTo>
                  <a:lnTo>
                    <a:pt x="383" y="99365"/>
                  </a:lnTo>
                  <a:lnTo>
                    <a:pt x="4223" y="116129"/>
                  </a:lnTo>
                  <a:lnTo>
                    <a:pt x="9904" y="122927"/>
                  </a:lnTo>
                  <a:lnTo>
                    <a:pt x="27505" y="133304"/>
                  </a:lnTo>
                  <a:lnTo>
                    <a:pt x="40972" y="135799"/>
                  </a:lnTo>
                  <a:lnTo>
                    <a:pt x="53660" y="132321"/>
                  </a:lnTo>
                  <a:lnTo>
                    <a:pt x="96298" y="110020"/>
                  </a:lnTo>
                  <a:lnTo>
                    <a:pt x="124519" y="87279"/>
                  </a:lnTo>
                  <a:lnTo>
                    <a:pt x="148592" y="55576"/>
                  </a:lnTo>
                  <a:lnTo>
                    <a:pt x="152644" y="37400"/>
                  </a:lnTo>
                  <a:lnTo>
                    <a:pt x="152242" y="28109"/>
                  </a:lnTo>
                  <a:lnTo>
                    <a:pt x="149858" y="20856"/>
                  </a:lnTo>
                  <a:lnTo>
                    <a:pt x="141565" y="9975"/>
                  </a:lnTo>
                  <a:lnTo>
                    <a:pt x="128001" y="4433"/>
                  </a:lnTo>
                  <a:lnTo>
                    <a:pt x="83310" y="876"/>
                  </a:lnTo>
                  <a:lnTo>
                    <a:pt x="5619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16"/>
            <p:cNvSpPr/>
            <p:nvPr/>
          </p:nvSpPr>
          <p:spPr>
            <a:xfrm>
              <a:off x="4943475" y="5350523"/>
              <a:ext cx="85726" cy="180646"/>
            </a:xfrm>
            <a:custGeom>
              <a:avLst/>
              <a:gdLst/>
              <a:ahLst/>
              <a:cxnLst/>
              <a:rect l="0" t="0" r="0" b="0"/>
              <a:pathLst>
                <a:path w="85726" h="180646">
                  <a:moveTo>
                    <a:pt x="0" y="78727"/>
                  </a:moveTo>
                  <a:lnTo>
                    <a:pt x="29659" y="124861"/>
                  </a:lnTo>
                  <a:lnTo>
                    <a:pt x="40698" y="139448"/>
                  </a:lnTo>
                  <a:lnTo>
                    <a:pt x="53587" y="169038"/>
                  </a:lnTo>
                  <a:lnTo>
                    <a:pt x="56446" y="180645"/>
                  </a:lnTo>
                  <a:lnTo>
                    <a:pt x="55623" y="180539"/>
                  </a:lnTo>
                  <a:lnTo>
                    <a:pt x="38774" y="164937"/>
                  </a:lnTo>
                  <a:lnTo>
                    <a:pt x="19557" y="117623"/>
                  </a:lnTo>
                  <a:lnTo>
                    <a:pt x="15042" y="97072"/>
                  </a:lnTo>
                  <a:lnTo>
                    <a:pt x="20767" y="52208"/>
                  </a:lnTo>
                  <a:lnTo>
                    <a:pt x="32090" y="17514"/>
                  </a:lnTo>
                  <a:lnTo>
                    <a:pt x="41073" y="6366"/>
                  </a:lnTo>
                  <a:lnTo>
                    <a:pt x="46432" y="1912"/>
                  </a:lnTo>
                  <a:lnTo>
                    <a:pt x="52121" y="0"/>
                  </a:lnTo>
                  <a:lnTo>
                    <a:pt x="85725" y="25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17"/>
            <p:cNvSpPr/>
            <p:nvPr/>
          </p:nvSpPr>
          <p:spPr>
            <a:xfrm>
              <a:off x="5157063" y="5105400"/>
              <a:ext cx="53113" cy="533401"/>
            </a:xfrm>
            <a:custGeom>
              <a:avLst/>
              <a:gdLst/>
              <a:ahLst/>
              <a:cxnLst/>
              <a:rect l="0" t="0" r="0" b="0"/>
              <a:pathLst>
                <a:path w="53113" h="533401">
                  <a:moveTo>
                    <a:pt x="5487" y="0"/>
                  </a:moveTo>
                  <a:lnTo>
                    <a:pt x="431" y="0"/>
                  </a:lnTo>
                  <a:lnTo>
                    <a:pt x="0" y="3175"/>
                  </a:lnTo>
                  <a:lnTo>
                    <a:pt x="4556" y="39773"/>
                  </a:lnTo>
                  <a:lnTo>
                    <a:pt x="5073" y="72004"/>
                  </a:lnTo>
                  <a:lnTo>
                    <a:pt x="5303" y="110319"/>
                  </a:lnTo>
                  <a:lnTo>
                    <a:pt x="6491" y="156747"/>
                  </a:lnTo>
                  <a:lnTo>
                    <a:pt x="12017" y="203547"/>
                  </a:lnTo>
                  <a:lnTo>
                    <a:pt x="13681" y="235104"/>
                  </a:lnTo>
                  <a:lnTo>
                    <a:pt x="17243" y="269591"/>
                  </a:lnTo>
                  <a:lnTo>
                    <a:pt x="22353" y="303968"/>
                  </a:lnTo>
                  <a:lnTo>
                    <a:pt x="30123" y="348180"/>
                  </a:lnTo>
                  <a:lnTo>
                    <a:pt x="33953" y="393266"/>
                  </a:lnTo>
                  <a:lnTo>
                    <a:pt x="41321" y="433905"/>
                  </a:lnTo>
                  <a:lnTo>
                    <a:pt x="49148" y="472758"/>
                  </a:lnTo>
                  <a:lnTo>
                    <a:pt x="53112" y="533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18"/>
            <p:cNvSpPr/>
            <p:nvPr/>
          </p:nvSpPr>
          <p:spPr>
            <a:xfrm>
              <a:off x="5095875" y="5372100"/>
              <a:ext cx="114301" cy="19051"/>
            </a:xfrm>
            <a:custGeom>
              <a:avLst/>
              <a:gdLst/>
              <a:ahLst/>
              <a:cxnLst/>
              <a:rect l="0" t="0" r="0" b="0"/>
              <a:pathLst>
                <a:path w="114301" h="19051">
                  <a:moveTo>
                    <a:pt x="0" y="19050"/>
                  </a:moveTo>
                  <a:lnTo>
                    <a:pt x="0" y="13994"/>
                  </a:lnTo>
                  <a:lnTo>
                    <a:pt x="11289" y="8689"/>
                  </a:lnTo>
                  <a:lnTo>
                    <a:pt x="42917" y="1716"/>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19"/>
            <p:cNvSpPr/>
            <p:nvPr/>
          </p:nvSpPr>
          <p:spPr>
            <a:xfrm>
              <a:off x="5319643" y="5344849"/>
              <a:ext cx="198852" cy="227277"/>
            </a:xfrm>
            <a:custGeom>
              <a:avLst/>
              <a:gdLst/>
              <a:ahLst/>
              <a:cxnLst/>
              <a:rect l="0" t="0" r="0" b="0"/>
              <a:pathLst>
                <a:path w="198852" h="227277">
                  <a:moveTo>
                    <a:pt x="176282" y="8201"/>
                  </a:moveTo>
                  <a:lnTo>
                    <a:pt x="166169" y="3145"/>
                  </a:lnTo>
                  <a:lnTo>
                    <a:pt x="144711" y="0"/>
                  </a:lnTo>
                  <a:lnTo>
                    <a:pt x="103075" y="4125"/>
                  </a:lnTo>
                  <a:lnTo>
                    <a:pt x="60418" y="9513"/>
                  </a:lnTo>
                  <a:lnTo>
                    <a:pt x="19065" y="25942"/>
                  </a:lnTo>
                  <a:lnTo>
                    <a:pt x="0" y="34636"/>
                  </a:lnTo>
                  <a:lnTo>
                    <a:pt x="552" y="37466"/>
                  </a:lnTo>
                  <a:lnTo>
                    <a:pt x="6810" y="46255"/>
                  </a:lnTo>
                  <a:lnTo>
                    <a:pt x="48771" y="68086"/>
                  </a:lnTo>
                  <a:lnTo>
                    <a:pt x="94540" y="87100"/>
                  </a:lnTo>
                  <a:lnTo>
                    <a:pt x="141529" y="116572"/>
                  </a:lnTo>
                  <a:lnTo>
                    <a:pt x="184587" y="146730"/>
                  </a:lnTo>
                  <a:lnTo>
                    <a:pt x="195847" y="157258"/>
                  </a:lnTo>
                  <a:lnTo>
                    <a:pt x="198851" y="161547"/>
                  </a:lnTo>
                  <a:lnTo>
                    <a:pt x="197678" y="166523"/>
                  </a:lnTo>
                  <a:lnTo>
                    <a:pt x="187908" y="177697"/>
                  </a:lnTo>
                  <a:lnTo>
                    <a:pt x="143732" y="200000"/>
                  </a:lnTo>
                  <a:lnTo>
                    <a:pt x="52457" y="2272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20"/>
            <p:cNvSpPr/>
            <p:nvPr/>
          </p:nvSpPr>
          <p:spPr>
            <a:xfrm>
              <a:off x="5695950" y="5495925"/>
              <a:ext cx="485776" cy="66676"/>
            </a:xfrm>
            <a:custGeom>
              <a:avLst/>
              <a:gdLst/>
              <a:ahLst/>
              <a:cxnLst/>
              <a:rect l="0" t="0" r="0" b="0"/>
              <a:pathLst>
                <a:path w="485776" h="66676">
                  <a:moveTo>
                    <a:pt x="0" y="0"/>
                  </a:moveTo>
                  <a:lnTo>
                    <a:pt x="10113" y="5057"/>
                  </a:lnTo>
                  <a:lnTo>
                    <a:pt x="13092" y="7604"/>
                  </a:lnTo>
                  <a:lnTo>
                    <a:pt x="16402" y="13257"/>
                  </a:lnTo>
                  <a:lnTo>
                    <a:pt x="43548" y="22390"/>
                  </a:lnTo>
                  <a:lnTo>
                    <a:pt x="76152" y="28648"/>
                  </a:lnTo>
                  <a:lnTo>
                    <a:pt x="112162" y="33899"/>
                  </a:lnTo>
                  <a:lnTo>
                    <a:pt x="157293" y="37914"/>
                  </a:lnTo>
                  <a:lnTo>
                    <a:pt x="203709" y="45336"/>
                  </a:lnTo>
                  <a:lnTo>
                    <a:pt x="250976" y="53179"/>
                  </a:lnTo>
                  <a:lnTo>
                    <a:pt x="298495" y="57032"/>
                  </a:lnTo>
                  <a:lnTo>
                    <a:pt x="345030" y="63347"/>
                  </a:lnTo>
                  <a:lnTo>
                    <a:pt x="387158" y="65689"/>
                  </a:lnTo>
                  <a:lnTo>
                    <a:pt x="431626" y="66383"/>
                  </a:lnTo>
                  <a:lnTo>
                    <a:pt x="48577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21"/>
            <p:cNvSpPr/>
            <p:nvPr/>
          </p:nvSpPr>
          <p:spPr>
            <a:xfrm>
              <a:off x="6667500" y="5114925"/>
              <a:ext cx="371476" cy="28576"/>
            </a:xfrm>
            <a:custGeom>
              <a:avLst/>
              <a:gdLst/>
              <a:ahLst/>
              <a:cxnLst/>
              <a:rect l="0" t="0" r="0" b="0"/>
              <a:pathLst>
                <a:path w="371476" h="28576">
                  <a:moveTo>
                    <a:pt x="19050" y="28575"/>
                  </a:moveTo>
                  <a:lnTo>
                    <a:pt x="5793" y="28575"/>
                  </a:lnTo>
                  <a:lnTo>
                    <a:pt x="3862" y="27517"/>
                  </a:lnTo>
                  <a:lnTo>
                    <a:pt x="2575" y="25753"/>
                  </a:lnTo>
                  <a:lnTo>
                    <a:pt x="45" y="19166"/>
                  </a:lnTo>
                  <a:lnTo>
                    <a:pt x="9" y="24561"/>
                  </a:lnTo>
                  <a:lnTo>
                    <a:pt x="1" y="19327"/>
                  </a:lnTo>
                  <a:lnTo>
                    <a:pt x="0" y="28575"/>
                  </a:lnTo>
                  <a:lnTo>
                    <a:pt x="0" y="19084"/>
                  </a:lnTo>
                  <a:lnTo>
                    <a:pt x="0" y="24544"/>
                  </a:lnTo>
                  <a:lnTo>
                    <a:pt x="0" y="19074"/>
                  </a:lnTo>
                  <a:lnTo>
                    <a:pt x="0" y="28541"/>
                  </a:lnTo>
                  <a:lnTo>
                    <a:pt x="43849" y="28574"/>
                  </a:lnTo>
                  <a:lnTo>
                    <a:pt x="83548" y="28574"/>
                  </a:lnTo>
                  <a:lnTo>
                    <a:pt x="120358" y="23518"/>
                  </a:lnTo>
                  <a:lnTo>
                    <a:pt x="161485" y="20374"/>
                  </a:lnTo>
                  <a:lnTo>
                    <a:pt x="208640" y="12765"/>
                  </a:lnTo>
                  <a:lnTo>
                    <a:pt x="245146" y="9427"/>
                  </a:lnTo>
                  <a:lnTo>
                    <a:pt x="282774" y="3263"/>
                  </a:lnTo>
                  <a:lnTo>
                    <a:pt x="3714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22"/>
            <p:cNvSpPr/>
            <p:nvPr/>
          </p:nvSpPr>
          <p:spPr>
            <a:xfrm>
              <a:off x="6852513" y="5095875"/>
              <a:ext cx="43588" cy="704851"/>
            </a:xfrm>
            <a:custGeom>
              <a:avLst/>
              <a:gdLst/>
              <a:ahLst/>
              <a:cxnLst/>
              <a:rect l="0" t="0" r="0" b="0"/>
              <a:pathLst>
                <a:path w="43588" h="704851">
                  <a:moveTo>
                    <a:pt x="5487" y="0"/>
                  </a:moveTo>
                  <a:lnTo>
                    <a:pt x="4429" y="40719"/>
                  </a:lnTo>
                  <a:lnTo>
                    <a:pt x="0" y="67451"/>
                  </a:lnTo>
                  <a:lnTo>
                    <a:pt x="4090" y="107750"/>
                  </a:lnTo>
                  <a:lnTo>
                    <a:pt x="5073" y="143756"/>
                  </a:lnTo>
                  <a:lnTo>
                    <a:pt x="5365" y="184059"/>
                  </a:lnTo>
                  <a:lnTo>
                    <a:pt x="5433" y="215154"/>
                  </a:lnTo>
                  <a:lnTo>
                    <a:pt x="5463" y="250141"/>
                  </a:lnTo>
                  <a:lnTo>
                    <a:pt x="5476" y="284035"/>
                  </a:lnTo>
                  <a:lnTo>
                    <a:pt x="6540" y="317796"/>
                  </a:lnTo>
                  <a:lnTo>
                    <a:pt x="10541" y="353968"/>
                  </a:lnTo>
                  <a:lnTo>
                    <a:pt x="10203" y="388388"/>
                  </a:lnTo>
                  <a:lnTo>
                    <a:pt x="8642" y="422384"/>
                  </a:lnTo>
                  <a:lnTo>
                    <a:pt x="11475" y="458659"/>
                  </a:lnTo>
                  <a:lnTo>
                    <a:pt x="13440" y="493126"/>
                  </a:lnTo>
                  <a:lnTo>
                    <a:pt x="17368" y="539459"/>
                  </a:lnTo>
                  <a:lnTo>
                    <a:pt x="22413" y="579998"/>
                  </a:lnTo>
                  <a:lnTo>
                    <a:pt x="29174" y="626566"/>
                  </a:lnTo>
                  <a:lnTo>
                    <a:pt x="36241" y="673178"/>
                  </a:lnTo>
                  <a:lnTo>
                    <a:pt x="43587" y="704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23"/>
            <p:cNvSpPr/>
            <p:nvPr/>
          </p:nvSpPr>
          <p:spPr>
            <a:xfrm>
              <a:off x="6972300" y="5573884"/>
              <a:ext cx="158044" cy="151564"/>
            </a:xfrm>
            <a:custGeom>
              <a:avLst/>
              <a:gdLst/>
              <a:ahLst/>
              <a:cxnLst/>
              <a:rect l="0" t="0" r="0" b="0"/>
              <a:pathLst>
                <a:path w="158044" h="151564">
                  <a:moveTo>
                    <a:pt x="28575" y="45866"/>
                  </a:moveTo>
                  <a:lnTo>
                    <a:pt x="33632" y="82494"/>
                  </a:lnTo>
                  <a:lnTo>
                    <a:pt x="45051" y="125753"/>
                  </a:lnTo>
                  <a:lnTo>
                    <a:pt x="45909" y="130874"/>
                  </a:lnTo>
                  <a:lnTo>
                    <a:pt x="55329" y="142208"/>
                  </a:lnTo>
                  <a:lnTo>
                    <a:pt x="62286" y="148194"/>
                  </a:lnTo>
                  <a:lnTo>
                    <a:pt x="69041" y="151126"/>
                  </a:lnTo>
                  <a:lnTo>
                    <a:pt x="82190" y="151563"/>
                  </a:lnTo>
                  <a:lnTo>
                    <a:pt x="106550" y="145858"/>
                  </a:lnTo>
                  <a:lnTo>
                    <a:pt x="128819" y="132408"/>
                  </a:lnTo>
                  <a:lnTo>
                    <a:pt x="148823" y="104904"/>
                  </a:lnTo>
                  <a:lnTo>
                    <a:pt x="158043" y="80057"/>
                  </a:lnTo>
                  <a:lnTo>
                    <a:pt x="154556" y="60357"/>
                  </a:lnTo>
                  <a:lnTo>
                    <a:pt x="144891" y="38548"/>
                  </a:lnTo>
                  <a:lnTo>
                    <a:pt x="130013" y="18272"/>
                  </a:lnTo>
                  <a:lnTo>
                    <a:pt x="107173" y="7144"/>
                  </a:lnTo>
                  <a:lnTo>
                    <a:pt x="64562" y="0"/>
                  </a:lnTo>
                  <a:lnTo>
                    <a:pt x="0" y="172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24"/>
            <p:cNvSpPr/>
            <p:nvPr/>
          </p:nvSpPr>
          <p:spPr>
            <a:xfrm>
              <a:off x="7248525" y="5343525"/>
              <a:ext cx="95251" cy="400051"/>
            </a:xfrm>
            <a:custGeom>
              <a:avLst/>
              <a:gdLst/>
              <a:ahLst/>
              <a:cxnLst/>
              <a:rect l="0" t="0" r="0" b="0"/>
              <a:pathLst>
                <a:path w="95251" h="400051">
                  <a:moveTo>
                    <a:pt x="0" y="0"/>
                  </a:moveTo>
                  <a:lnTo>
                    <a:pt x="2822" y="27764"/>
                  </a:lnTo>
                  <a:lnTo>
                    <a:pt x="13257" y="66515"/>
                  </a:lnTo>
                  <a:lnTo>
                    <a:pt x="25510" y="112348"/>
                  </a:lnTo>
                  <a:lnTo>
                    <a:pt x="33899" y="149587"/>
                  </a:lnTo>
                  <a:lnTo>
                    <a:pt x="37914" y="187432"/>
                  </a:lnTo>
                  <a:lnTo>
                    <a:pt x="45335" y="226515"/>
                  </a:lnTo>
                  <a:lnTo>
                    <a:pt x="54237" y="269022"/>
                  </a:lnTo>
                  <a:lnTo>
                    <a:pt x="66727" y="312903"/>
                  </a:lnTo>
                  <a:lnTo>
                    <a:pt x="79385" y="352144"/>
                  </a:lnTo>
                  <a:lnTo>
                    <a:pt x="95250"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25"/>
            <p:cNvSpPr/>
            <p:nvPr/>
          </p:nvSpPr>
          <p:spPr>
            <a:xfrm>
              <a:off x="7239000" y="5195728"/>
              <a:ext cx="714376" cy="585948"/>
            </a:xfrm>
            <a:custGeom>
              <a:avLst/>
              <a:gdLst/>
              <a:ahLst/>
              <a:cxnLst/>
              <a:rect l="0" t="0" r="0" b="0"/>
              <a:pathLst>
                <a:path w="714376" h="585948">
                  <a:moveTo>
                    <a:pt x="0" y="433547"/>
                  </a:moveTo>
                  <a:lnTo>
                    <a:pt x="45665" y="433547"/>
                  </a:lnTo>
                  <a:lnTo>
                    <a:pt x="92982" y="433547"/>
                  </a:lnTo>
                  <a:lnTo>
                    <a:pt x="124581" y="433547"/>
                  </a:lnTo>
                  <a:lnTo>
                    <a:pt x="160144" y="433547"/>
                  </a:lnTo>
                  <a:lnTo>
                    <a:pt x="202908" y="433547"/>
                  </a:lnTo>
                  <a:lnTo>
                    <a:pt x="249160" y="430725"/>
                  </a:lnTo>
                  <a:lnTo>
                    <a:pt x="288635" y="425346"/>
                  </a:lnTo>
                  <a:lnTo>
                    <a:pt x="330933" y="421374"/>
                  </a:lnTo>
                  <a:lnTo>
                    <a:pt x="342873" y="416495"/>
                  </a:lnTo>
                  <a:lnTo>
                    <a:pt x="348180" y="410799"/>
                  </a:lnTo>
                  <a:lnTo>
                    <a:pt x="348536" y="408857"/>
                  </a:lnTo>
                  <a:lnTo>
                    <a:pt x="347716" y="407562"/>
                  </a:lnTo>
                  <a:lnTo>
                    <a:pt x="346111" y="406699"/>
                  </a:lnTo>
                  <a:lnTo>
                    <a:pt x="323625" y="405484"/>
                  </a:lnTo>
                  <a:lnTo>
                    <a:pt x="285096" y="415236"/>
                  </a:lnTo>
                  <a:lnTo>
                    <a:pt x="246424" y="436437"/>
                  </a:lnTo>
                  <a:lnTo>
                    <a:pt x="205601" y="458643"/>
                  </a:lnTo>
                  <a:lnTo>
                    <a:pt x="197917" y="465162"/>
                  </a:lnTo>
                  <a:lnTo>
                    <a:pt x="196503" y="468382"/>
                  </a:lnTo>
                  <a:lnTo>
                    <a:pt x="196619" y="471587"/>
                  </a:lnTo>
                  <a:lnTo>
                    <a:pt x="197754" y="474782"/>
                  </a:lnTo>
                  <a:lnTo>
                    <a:pt x="199569" y="475854"/>
                  </a:lnTo>
                  <a:lnTo>
                    <a:pt x="201837" y="475510"/>
                  </a:lnTo>
                  <a:lnTo>
                    <a:pt x="211413" y="472306"/>
                  </a:lnTo>
                  <a:lnTo>
                    <a:pt x="255034" y="461625"/>
                  </a:lnTo>
                  <a:lnTo>
                    <a:pt x="274215" y="454493"/>
                  </a:lnTo>
                  <a:lnTo>
                    <a:pt x="318103" y="429119"/>
                  </a:lnTo>
                  <a:lnTo>
                    <a:pt x="347526" y="422207"/>
                  </a:lnTo>
                  <a:lnTo>
                    <a:pt x="352334" y="419637"/>
                  </a:lnTo>
                  <a:lnTo>
                    <a:pt x="355540" y="418982"/>
                  </a:lnTo>
                  <a:lnTo>
                    <a:pt x="357677" y="419604"/>
                  </a:lnTo>
                  <a:lnTo>
                    <a:pt x="359101" y="421076"/>
                  </a:lnTo>
                  <a:lnTo>
                    <a:pt x="358992" y="424175"/>
                  </a:lnTo>
                  <a:lnTo>
                    <a:pt x="352082" y="465006"/>
                  </a:lnTo>
                  <a:lnTo>
                    <a:pt x="347149" y="495667"/>
                  </a:lnTo>
                  <a:lnTo>
                    <a:pt x="356577" y="531124"/>
                  </a:lnTo>
                  <a:lnTo>
                    <a:pt x="361544" y="537756"/>
                  </a:lnTo>
                  <a:lnTo>
                    <a:pt x="375527" y="547949"/>
                  </a:lnTo>
                  <a:lnTo>
                    <a:pt x="396194" y="554580"/>
                  </a:lnTo>
                  <a:lnTo>
                    <a:pt x="430893" y="551488"/>
                  </a:lnTo>
                  <a:lnTo>
                    <a:pt x="451152" y="543821"/>
                  </a:lnTo>
                  <a:lnTo>
                    <a:pt x="497591" y="506572"/>
                  </a:lnTo>
                  <a:lnTo>
                    <a:pt x="535622" y="460645"/>
                  </a:lnTo>
                  <a:lnTo>
                    <a:pt x="561787" y="413578"/>
                  </a:lnTo>
                  <a:lnTo>
                    <a:pt x="580969" y="376125"/>
                  </a:lnTo>
                  <a:lnTo>
                    <a:pt x="600059" y="335394"/>
                  </a:lnTo>
                  <a:lnTo>
                    <a:pt x="613476" y="292634"/>
                  </a:lnTo>
                  <a:lnTo>
                    <a:pt x="620273" y="250331"/>
                  </a:lnTo>
                  <a:lnTo>
                    <a:pt x="626168" y="207106"/>
                  </a:lnTo>
                  <a:lnTo>
                    <a:pt x="630737" y="167486"/>
                  </a:lnTo>
                  <a:lnTo>
                    <a:pt x="635971" y="128937"/>
                  </a:lnTo>
                  <a:lnTo>
                    <a:pt x="634699" y="87881"/>
                  </a:lnTo>
                  <a:lnTo>
                    <a:pt x="624798" y="47847"/>
                  </a:lnTo>
                  <a:lnTo>
                    <a:pt x="608459" y="18699"/>
                  </a:lnTo>
                  <a:lnTo>
                    <a:pt x="597451" y="5753"/>
                  </a:lnTo>
                  <a:lnTo>
                    <a:pt x="589031" y="0"/>
                  </a:lnTo>
                  <a:lnTo>
                    <a:pt x="584246" y="582"/>
                  </a:lnTo>
                  <a:lnTo>
                    <a:pt x="573284" y="6874"/>
                  </a:lnTo>
                  <a:lnTo>
                    <a:pt x="550059" y="48856"/>
                  </a:lnTo>
                  <a:lnTo>
                    <a:pt x="538806" y="81086"/>
                  </a:lnTo>
                  <a:lnTo>
                    <a:pt x="535002" y="116977"/>
                  </a:lnTo>
                  <a:lnTo>
                    <a:pt x="533875" y="155481"/>
                  </a:lnTo>
                  <a:lnTo>
                    <a:pt x="534598" y="198875"/>
                  </a:lnTo>
                  <a:lnTo>
                    <a:pt x="541046" y="240072"/>
                  </a:lnTo>
                  <a:lnTo>
                    <a:pt x="549659" y="284264"/>
                  </a:lnTo>
                  <a:lnTo>
                    <a:pt x="558913" y="324639"/>
                  </a:lnTo>
                  <a:lnTo>
                    <a:pt x="568359" y="363413"/>
                  </a:lnTo>
                  <a:lnTo>
                    <a:pt x="578919" y="401713"/>
                  </a:lnTo>
                  <a:lnTo>
                    <a:pt x="594982" y="439872"/>
                  </a:lnTo>
                  <a:lnTo>
                    <a:pt x="612090" y="476932"/>
                  </a:lnTo>
                  <a:lnTo>
                    <a:pt x="626448" y="508490"/>
                  </a:lnTo>
                  <a:lnTo>
                    <a:pt x="662658" y="552150"/>
                  </a:lnTo>
                  <a:lnTo>
                    <a:pt x="688794" y="577076"/>
                  </a:lnTo>
                  <a:lnTo>
                    <a:pt x="714375" y="5859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26"/>
            <p:cNvSpPr/>
            <p:nvPr/>
          </p:nvSpPr>
          <p:spPr>
            <a:xfrm>
              <a:off x="8452713" y="5591175"/>
              <a:ext cx="53113" cy="190501"/>
            </a:xfrm>
            <a:custGeom>
              <a:avLst/>
              <a:gdLst/>
              <a:ahLst/>
              <a:cxnLst/>
              <a:rect l="0" t="0" r="0" b="0"/>
              <a:pathLst>
                <a:path w="53113" h="190501">
                  <a:moveTo>
                    <a:pt x="5487" y="0"/>
                  </a:moveTo>
                  <a:lnTo>
                    <a:pt x="0" y="46644"/>
                  </a:lnTo>
                  <a:lnTo>
                    <a:pt x="6912" y="91176"/>
                  </a:lnTo>
                  <a:lnTo>
                    <a:pt x="15434" y="132143"/>
                  </a:lnTo>
                  <a:lnTo>
                    <a:pt x="24662" y="162626"/>
                  </a:lnTo>
                  <a:lnTo>
                    <a:pt x="32001" y="173879"/>
                  </a:lnTo>
                  <a:lnTo>
                    <a:pt x="53112"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27"/>
            <p:cNvSpPr/>
            <p:nvPr/>
          </p:nvSpPr>
          <p:spPr>
            <a:xfrm>
              <a:off x="8429625" y="54387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 name="SMARTInkShape-28"/>
            <p:cNvSpPr/>
            <p:nvPr/>
          </p:nvSpPr>
          <p:spPr>
            <a:xfrm>
              <a:off x="8572500" y="5572176"/>
              <a:ext cx="323851" cy="219025"/>
            </a:xfrm>
            <a:custGeom>
              <a:avLst/>
              <a:gdLst/>
              <a:ahLst/>
              <a:cxnLst/>
              <a:rect l="0" t="0" r="0" b="0"/>
              <a:pathLst>
                <a:path w="323851" h="219025">
                  <a:moveTo>
                    <a:pt x="0" y="38049"/>
                  </a:moveTo>
                  <a:lnTo>
                    <a:pt x="0" y="43106"/>
                  </a:lnTo>
                  <a:lnTo>
                    <a:pt x="2822" y="48410"/>
                  </a:lnTo>
                  <a:lnTo>
                    <a:pt x="13257" y="65495"/>
                  </a:lnTo>
                  <a:lnTo>
                    <a:pt x="21109" y="92646"/>
                  </a:lnTo>
                  <a:lnTo>
                    <a:pt x="25257" y="101473"/>
                  </a:lnTo>
                  <a:lnTo>
                    <a:pt x="28650" y="117284"/>
                  </a:lnTo>
                  <a:lnTo>
                    <a:pt x="35920" y="132644"/>
                  </a:lnTo>
                  <a:lnTo>
                    <a:pt x="38075" y="148194"/>
                  </a:lnTo>
                  <a:lnTo>
                    <a:pt x="38097" y="143740"/>
                  </a:lnTo>
                  <a:lnTo>
                    <a:pt x="30560" y="125044"/>
                  </a:lnTo>
                  <a:lnTo>
                    <a:pt x="28653" y="82177"/>
                  </a:lnTo>
                  <a:lnTo>
                    <a:pt x="29640" y="45429"/>
                  </a:lnTo>
                  <a:lnTo>
                    <a:pt x="47540" y="5174"/>
                  </a:lnTo>
                  <a:lnTo>
                    <a:pt x="49684" y="3433"/>
                  </a:lnTo>
                  <a:lnTo>
                    <a:pt x="54890" y="1497"/>
                  </a:lnTo>
                  <a:lnTo>
                    <a:pt x="79411" y="9"/>
                  </a:lnTo>
                  <a:lnTo>
                    <a:pt x="81515" y="1048"/>
                  </a:lnTo>
                  <a:lnTo>
                    <a:pt x="82919" y="2798"/>
                  </a:lnTo>
                  <a:lnTo>
                    <a:pt x="104950" y="47896"/>
                  </a:lnTo>
                  <a:lnTo>
                    <a:pt x="110144" y="61475"/>
                  </a:lnTo>
                  <a:lnTo>
                    <a:pt x="120481" y="107029"/>
                  </a:lnTo>
                  <a:lnTo>
                    <a:pt x="131896" y="153609"/>
                  </a:lnTo>
                  <a:lnTo>
                    <a:pt x="133223" y="169350"/>
                  </a:lnTo>
                  <a:lnTo>
                    <a:pt x="134324" y="170033"/>
                  </a:lnTo>
                  <a:lnTo>
                    <a:pt x="142480" y="171346"/>
                  </a:lnTo>
                  <a:lnTo>
                    <a:pt x="142872" y="126342"/>
                  </a:lnTo>
                  <a:lnTo>
                    <a:pt x="143933" y="101429"/>
                  </a:lnTo>
                  <a:lnTo>
                    <a:pt x="162173" y="54270"/>
                  </a:lnTo>
                  <a:lnTo>
                    <a:pt x="171523" y="33330"/>
                  </a:lnTo>
                  <a:lnTo>
                    <a:pt x="193680" y="6580"/>
                  </a:lnTo>
                  <a:lnTo>
                    <a:pt x="200027" y="2896"/>
                  </a:lnTo>
                  <a:lnTo>
                    <a:pt x="212726" y="532"/>
                  </a:lnTo>
                  <a:lnTo>
                    <a:pt x="231775" y="0"/>
                  </a:lnTo>
                  <a:lnTo>
                    <a:pt x="234950" y="2099"/>
                  </a:lnTo>
                  <a:lnTo>
                    <a:pt x="260350" y="36530"/>
                  </a:lnTo>
                  <a:lnTo>
                    <a:pt x="279400" y="78176"/>
                  </a:lnTo>
                  <a:lnTo>
                    <a:pt x="292453" y="121218"/>
                  </a:lnTo>
                  <a:lnTo>
                    <a:pt x="299774" y="153726"/>
                  </a:lnTo>
                  <a:lnTo>
                    <a:pt x="311677" y="182255"/>
                  </a:lnTo>
                  <a:lnTo>
                    <a:pt x="315035" y="205245"/>
                  </a:lnTo>
                  <a:lnTo>
                    <a:pt x="323850" y="2190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 name="SMARTInkShape-29"/>
            <p:cNvSpPr/>
            <p:nvPr/>
          </p:nvSpPr>
          <p:spPr>
            <a:xfrm>
              <a:off x="8943975" y="5343641"/>
              <a:ext cx="123826" cy="1152410"/>
            </a:xfrm>
            <a:custGeom>
              <a:avLst/>
              <a:gdLst/>
              <a:ahLst/>
              <a:cxnLst/>
              <a:rect l="0" t="0" r="0" b="0"/>
              <a:pathLst>
                <a:path w="123826" h="1152410">
                  <a:moveTo>
                    <a:pt x="0" y="9409"/>
                  </a:moveTo>
                  <a:lnTo>
                    <a:pt x="0" y="0"/>
                  </a:lnTo>
                  <a:lnTo>
                    <a:pt x="0" y="8095"/>
                  </a:lnTo>
                  <a:lnTo>
                    <a:pt x="6546" y="25417"/>
                  </a:lnTo>
                  <a:lnTo>
                    <a:pt x="9133" y="72469"/>
                  </a:lnTo>
                  <a:lnTo>
                    <a:pt x="14466" y="108644"/>
                  </a:lnTo>
                  <a:lnTo>
                    <a:pt x="22748" y="151231"/>
                  </a:lnTo>
                  <a:lnTo>
                    <a:pt x="28808" y="184624"/>
                  </a:lnTo>
                  <a:lnTo>
                    <a:pt x="33970" y="220632"/>
                  </a:lnTo>
                  <a:lnTo>
                    <a:pt x="36264" y="257802"/>
                  </a:lnTo>
                  <a:lnTo>
                    <a:pt x="40106" y="301134"/>
                  </a:lnTo>
                  <a:lnTo>
                    <a:pt x="44283" y="347557"/>
                  </a:lnTo>
                  <a:lnTo>
                    <a:pt x="46140" y="392882"/>
                  </a:lnTo>
                  <a:lnTo>
                    <a:pt x="49787" y="437722"/>
                  </a:lnTo>
                  <a:lnTo>
                    <a:pt x="54936" y="482345"/>
                  </a:lnTo>
                  <a:lnTo>
                    <a:pt x="60752" y="526872"/>
                  </a:lnTo>
                  <a:lnTo>
                    <a:pt x="64043" y="574178"/>
                  </a:lnTo>
                  <a:lnTo>
                    <a:pt x="64920" y="598647"/>
                  </a:lnTo>
                  <a:lnTo>
                    <a:pt x="66563" y="623426"/>
                  </a:lnTo>
                  <a:lnTo>
                    <a:pt x="68718" y="648412"/>
                  </a:lnTo>
                  <a:lnTo>
                    <a:pt x="71211" y="673536"/>
                  </a:lnTo>
                  <a:lnTo>
                    <a:pt x="73933" y="697694"/>
                  </a:lnTo>
                  <a:lnTo>
                    <a:pt x="79778" y="744291"/>
                  </a:lnTo>
                  <a:lnTo>
                    <a:pt x="82819" y="768147"/>
                  </a:lnTo>
                  <a:lnTo>
                    <a:pt x="85904" y="792518"/>
                  </a:lnTo>
                  <a:lnTo>
                    <a:pt x="92154" y="840057"/>
                  </a:lnTo>
                  <a:lnTo>
                    <a:pt x="98461" y="882353"/>
                  </a:lnTo>
                  <a:lnTo>
                    <a:pt x="101968" y="922317"/>
                  </a:lnTo>
                  <a:lnTo>
                    <a:pt x="103527" y="961245"/>
                  </a:lnTo>
                  <a:lnTo>
                    <a:pt x="104220" y="999714"/>
                  </a:lnTo>
                  <a:lnTo>
                    <a:pt x="104528" y="1035156"/>
                  </a:lnTo>
                  <a:lnTo>
                    <a:pt x="107524" y="1079215"/>
                  </a:lnTo>
                  <a:lnTo>
                    <a:pt x="112961" y="1122546"/>
                  </a:lnTo>
                  <a:lnTo>
                    <a:pt x="116527" y="1136667"/>
                  </a:lnTo>
                  <a:lnTo>
                    <a:pt x="123825" y="11524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SMARTInkShape-30"/>
            <p:cNvSpPr/>
            <p:nvPr/>
          </p:nvSpPr>
          <p:spPr>
            <a:xfrm>
              <a:off x="8953500" y="5564666"/>
              <a:ext cx="235949" cy="236060"/>
            </a:xfrm>
            <a:custGeom>
              <a:avLst/>
              <a:gdLst/>
              <a:ahLst/>
              <a:cxnLst/>
              <a:rect l="0" t="0" r="0" b="0"/>
              <a:pathLst>
                <a:path w="235949" h="236060">
                  <a:moveTo>
                    <a:pt x="0" y="45559"/>
                  </a:moveTo>
                  <a:lnTo>
                    <a:pt x="0" y="40503"/>
                  </a:lnTo>
                  <a:lnTo>
                    <a:pt x="1059" y="39013"/>
                  </a:lnTo>
                  <a:lnTo>
                    <a:pt x="2822" y="38020"/>
                  </a:lnTo>
                  <a:lnTo>
                    <a:pt x="5057" y="37358"/>
                  </a:lnTo>
                  <a:lnTo>
                    <a:pt x="10361" y="30978"/>
                  </a:lnTo>
                  <a:lnTo>
                    <a:pt x="17304" y="22145"/>
                  </a:lnTo>
                  <a:lnTo>
                    <a:pt x="27446" y="14692"/>
                  </a:lnTo>
                  <a:lnTo>
                    <a:pt x="39010" y="10674"/>
                  </a:lnTo>
                  <a:lnTo>
                    <a:pt x="77574" y="1336"/>
                  </a:lnTo>
                  <a:lnTo>
                    <a:pt x="105182" y="0"/>
                  </a:lnTo>
                  <a:lnTo>
                    <a:pt x="152454" y="11325"/>
                  </a:lnTo>
                  <a:lnTo>
                    <a:pt x="192493" y="26600"/>
                  </a:lnTo>
                  <a:lnTo>
                    <a:pt x="208319" y="33958"/>
                  </a:lnTo>
                  <a:lnTo>
                    <a:pt x="218881" y="44283"/>
                  </a:lnTo>
                  <a:lnTo>
                    <a:pt x="230777" y="72110"/>
                  </a:lnTo>
                  <a:lnTo>
                    <a:pt x="235948" y="97053"/>
                  </a:lnTo>
                  <a:lnTo>
                    <a:pt x="228691" y="116776"/>
                  </a:lnTo>
                  <a:lnTo>
                    <a:pt x="222310" y="127962"/>
                  </a:lnTo>
                  <a:lnTo>
                    <a:pt x="182992" y="158875"/>
                  </a:lnTo>
                  <a:lnTo>
                    <a:pt x="142176" y="183615"/>
                  </a:lnTo>
                  <a:lnTo>
                    <a:pt x="95158" y="208979"/>
                  </a:lnTo>
                  <a:lnTo>
                    <a:pt x="47625" y="2360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SMARTInkShape-31"/>
            <p:cNvSpPr/>
            <p:nvPr/>
          </p:nvSpPr>
          <p:spPr>
            <a:xfrm>
              <a:off x="9231666" y="5600700"/>
              <a:ext cx="101837" cy="170250"/>
            </a:xfrm>
            <a:custGeom>
              <a:avLst/>
              <a:gdLst/>
              <a:ahLst/>
              <a:cxnLst/>
              <a:rect l="0" t="0" r="0" b="0"/>
              <a:pathLst>
                <a:path w="101837" h="170250">
                  <a:moveTo>
                    <a:pt x="7584" y="76200"/>
                  </a:moveTo>
                  <a:lnTo>
                    <a:pt x="6526" y="105539"/>
                  </a:lnTo>
                  <a:lnTo>
                    <a:pt x="44" y="128366"/>
                  </a:lnTo>
                  <a:lnTo>
                    <a:pt x="0" y="143835"/>
                  </a:lnTo>
                  <a:lnTo>
                    <a:pt x="6376" y="167396"/>
                  </a:lnTo>
                  <a:lnTo>
                    <a:pt x="15515" y="169648"/>
                  </a:lnTo>
                  <a:lnTo>
                    <a:pt x="22395" y="170249"/>
                  </a:lnTo>
                  <a:lnTo>
                    <a:pt x="29101" y="167474"/>
                  </a:lnTo>
                  <a:lnTo>
                    <a:pt x="61466" y="136629"/>
                  </a:lnTo>
                  <a:lnTo>
                    <a:pt x="91450" y="98434"/>
                  </a:lnTo>
                  <a:lnTo>
                    <a:pt x="97775" y="80085"/>
                  </a:lnTo>
                  <a:lnTo>
                    <a:pt x="101836" y="48980"/>
                  </a:lnTo>
                  <a:lnTo>
                    <a:pt x="97482" y="31211"/>
                  </a:lnTo>
                  <a:lnTo>
                    <a:pt x="83875" y="18810"/>
                  </a:lnTo>
                  <a:lnTo>
                    <a:pt x="64774" y="8360"/>
                  </a:lnTo>
                  <a:lnTo>
                    <a:pt x="1710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SMARTInkShape-32"/>
            <p:cNvSpPr/>
            <p:nvPr/>
          </p:nvSpPr>
          <p:spPr>
            <a:xfrm>
              <a:off x="9344025" y="5553075"/>
              <a:ext cx="76201" cy="198934"/>
            </a:xfrm>
            <a:custGeom>
              <a:avLst/>
              <a:gdLst/>
              <a:ahLst/>
              <a:cxnLst/>
              <a:rect l="0" t="0" r="0" b="0"/>
              <a:pathLst>
                <a:path w="76201" h="198934">
                  <a:moveTo>
                    <a:pt x="0" y="19050"/>
                  </a:moveTo>
                  <a:lnTo>
                    <a:pt x="13184" y="39772"/>
                  </a:lnTo>
                  <a:lnTo>
                    <a:pt x="30591" y="63830"/>
                  </a:lnTo>
                  <a:lnTo>
                    <a:pt x="50698" y="109830"/>
                  </a:lnTo>
                  <a:lnTo>
                    <a:pt x="64784" y="152256"/>
                  </a:lnTo>
                  <a:lnTo>
                    <a:pt x="69248" y="181374"/>
                  </a:lnTo>
                  <a:lnTo>
                    <a:pt x="71566" y="187591"/>
                  </a:lnTo>
                  <a:lnTo>
                    <a:pt x="72052" y="191736"/>
                  </a:lnTo>
                  <a:lnTo>
                    <a:pt x="71318" y="194499"/>
                  </a:lnTo>
                  <a:lnTo>
                    <a:pt x="67593" y="198933"/>
                  </a:lnTo>
                  <a:lnTo>
                    <a:pt x="42878" y="158805"/>
                  </a:lnTo>
                  <a:lnTo>
                    <a:pt x="24384" y="118701"/>
                  </a:lnTo>
                  <a:lnTo>
                    <a:pt x="20103" y="84713"/>
                  </a:lnTo>
                  <a:lnTo>
                    <a:pt x="24419" y="61907"/>
                  </a:lnTo>
                  <a:lnTo>
                    <a:pt x="32400" y="4680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SMARTInkShape-33"/>
            <p:cNvSpPr/>
            <p:nvPr/>
          </p:nvSpPr>
          <p:spPr>
            <a:xfrm>
              <a:off x="9496425" y="5316274"/>
              <a:ext cx="57151" cy="446352"/>
            </a:xfrm>
            <a:custGeom>
              <a:avLst/>
              <a:gdLst/>
              <a:ahLst/>
              <a:cxnLst/>
              <a:rect l="0" t="0" r="0" b="0"/>
              <a:pathLst>
                <a:path w="57151" h="446352">
                  <a:moveTo>
                    <a:pt x="0" y="8201"/>
                  </a:moveTo>
                  <a:lnTo>
                    <a:pt x="0" y="0"/>
                  </a:lnTo>
                  <a:lnTo>
                    <a:pt x="5057" y="44471"/>
                  </a:lnTo>
                  <a:lnTo>
                    <a:pt x="8643" y="89331"/>
                  </a:lnTo>
                  <a:lnTo>
                    <a:pt x="9133" y="128573"/>
                  </a:lnTo>
                  <a:lnTo>
                    <a:pt x="9351" y="162947"/>
                  </a:lnTo>
                  <a:lnTo>
                    <a:pt x="12295" y="206099"/>
                  </a:lnTo>
                  <a:lnTo>
                    <a:pt x="19871" y="245696"/>
                  </a:lnTo>
                  <a:lnTo>
                    <a:pt x="25997" y="284239"/>
                  </a:lnTo>
                  <a:lnTo>
                    <a:pt x="30633" y="322471"/>
                  </a:lnTo>
                  <a:lnTo>
                    <a:pt x="38710" y="366254"/>
                  </a:lnTo>
                  <a:lnTo>
                    <a:pt x="57150" y="4463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 name="SMARTInkShape-34"/>
            <p:cNvSpPr/>
            <p:nvPr/>
          </p:nvSpPr>
          <p:spPr>
            <a:xfrm>
              <a:off x="9458325" y="5581650"/>
              <a:ext cx="57151" cy="47626"/>
            </a:xfrm>
            <a:custGeom>
              <a:avLst/>
              <a:gdLst/>
              <a:ahLst/>
              <a:cxnLst/>
              <a:rect l="0" t="0" r="0" b="0"/>
              <a:pathLst>
                <a:path w="57151" h="47626">
                  <a:moveTo>
                    <a:pt x="0" y="47625"/>
                  </a:moveTo>
                  <a:lnTo>
                    <a:pt x="0" y="42569"/>
                  </a:lnTo>
                  <a:lnTo>
                    <a:pt x="2822" y="37264"/>
                  </a:lnTo>
                  <a:lnTo>
                    <a:pt x="9722" y="30320"/>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 name="SMARTInkShape-35"/>
            <p:cNvSpPr/>
            <p:nvPr/>
          </p:nvSpPr>
          <p:spPr>
            <a:xfrm>
              <a:off x="9620250" y="5524690"/>
              <a:ext cx="189496" cy="218886"/>
            </a:xfrm>
            <a:custGeom>
              <a:avLst/>
              <a:gdLst/>
              <a:ahLst/>
              <a:cxnLst/>
              <a:rect l="0" t="0" r="0" b="0"/>
              <a:pathLst>
                <a:path w="189496" h="218886">
                  <a:moveTo>
                    <a:pt x="152400" y="18860"/>
                  </a:moveTo>
                  <a:lnTo>
                    <a:pt x="160602" y="10659"/>
                  </a:lnTo>
                  <a:lnTo>
                    <a:pt x="161533" y="4671"/>
                  </a:lnTo>
                  <a:lnTo>
                    <a:pt x="159547" y="3050"/>
                  </a:lnTo>
                  <a:lnTo>
                    <a:pt x="151695" y="1250"/>
                  </a:lnTo>
                  <a:lnTo>
                    <a:pt x="112954" y="0"/>
                  </a:lnTo>
                  <a:lnTo>
                    <a:pt x="95710" y="953"/>
                  </a:lnTo>
                  <a:lnTo>
                    <a:pt x="60804" y="13078"/>
                  </a:lnTo>
                  <a:lnTo>
                    <a:pt x="53482" y="19113"/>
                  </a:lnTo>
                  <a:lnTo>
                    <a:pt x="51530" y="22203"/>
                  </a:lnTo>
                  <a:lnTo>
                    <a:pt x="52345" y="27439"/>
                  </a:lnTo>
                  <a:lnTo>
                    <a:pt x="58895" y="41723"/>
                  </a:lnTo>
                  <a:lnTo>
                    <a:pt x="68862" y="53010"/>
                  </a:lnTo>
                  <a:lnTo>
                    <a:pt x="111805" y="86465"/>
                  </a:lnTo>
                  <a:lnTo>
                    <a:pt x="158770" y="122668"/>
                  </a:lnTo>
                  <a:lnTo>
                    <a:pt x="173337" y="138518"/>
                  </a:lnTo>
                  <a:lnTo>
                    <a:pt x="182873" y="153533"/>
                  </a:lnTo>
                  <a:lnTo>
                    <a:pt x="188993" y="177597"/>
                  </a:lnTo>
                  <a:lnTo>
                    <a:pt x="189495" y="181835"/>
                  </a:lnTo>
                  <a:lnTo>
                    <a:pt x="185596" y="185718"/>
                  </a:lnTo>
                  <a:lnTo>
                    <a:pt x="158826" y="196241"/>
                  </a:lnTo>
                  <a:lnTo>
                    <a:pt x="111375" y="209277"/>
                  </a:lnTo>
                  <a:lnTo>
                    <a:pt x="90775" y="214615"/>
                  </a:lnTo>
                  <a:lnTo>
                    <a:pt x="46651" y="217620"/>
                  </a:lnTo>
                  <a:lnTo>
                    <a:pt x="0" y="2188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SMARTInkShape-36"/>
            <p:cNvSpPr/>
            <p:nvPr/>
          </p:nvSpPr>
          <p:spPr>
            <a:xfrm>
              <a:off x="9497749" y="5334243"/>
              <a:ext cx="198702" cy="47383"/>
            </a:xfrm>
            <a:custGeom>
              <a:avLst/>
              <a:gdLst/>
              <a:ahLst/>
              <a:cxnLst/>
              <a:rect l="0" t="0" r="0" b="0"/>
              <a:pathLst>
                <a:path w="198702" h="47383">
                  <a:moveTo>
                    <a:pt x="8201" y="47382"/>
                  </a:moveTo>
                  <a:lnTo>
                    <a:pt x="8201" y="42326"/>
                  </a:lnTo>
                  <a:lnTo>
                    <a:pt x="7143" y="40836"/>
                  </a:lnTo>
                  <a:lnTo>
                    <a:pt x="5379" y="39843"/>
                  </a:lnTo>
                  <a:lnTo>
                    <a:pt x="3144" y="39181"/>
                  </a:lnTo>
                  <a:lnTo>
                    <a:pt x="1655" y="37681"/>
                  </a:lnTo>
                  <a:lnTo>
                    <a:pt x="0" y="33193"/>
                  </a:lnTo>
                  <a:lnTo>
                    <a:pt x="617" y="31572"/>
                  </a:lnTo>
                  <a:lnTo>
                    <a:pt x="2087" y="30492"/>
                  </a:lnTo>
                  <a:lnTo>
                    <a:pt x="47002" y="12169"/>
                  </a:lnTo>
                  <a:lnTo>
                    <a:pt x="70968" y="3905"/>
                  </a:lnTo>
                  <a:lnTo>
                    <a:pt x="109113" y="986"/>
                  </a:lnTo>
                  <a:lnTo>
                    <a:pt x="151998" y="0"/>
                  </a:lnTo>
                  <a:lnTo>
                    <a:pt x="165244" y="923"/>
                  </a:lnTo>
                  <a:lnTo>
                    <a:pt x="198701" y="92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47181199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Utility value/</a:t>
            </a:r>
            <a:r>
              <a:rPr lang="en-US" dirty="0" err="1"/>
              <a:t>utils</a:t>
            </a:r>
            <a:endParaRPr lang="en-US" dirty="0"/>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fontScale="92500" lnSpcReduction="10000"/>
              </a:bodyPr>
              <a:lstStyle/>
              <a:p>
                <a:pPr marL="0" indent="0">
                  <a:buNone/>
                </a:pPr>
                <a:r>
                  <a:rPr lang="en-US" dirty="0"/>
                  <a:t>Ronald (Ron) </a:t>
                </a:r>
                <a:r>
                  <a:rPr lang="en-US" dirty="0" err="1"/>
                  <a:t>Weasley</a:t>
                </a:r>
                <a:r>
                  <a:rPr lang="en-US" dirty="0"/>
                  <a:t> is a student at Hogwarts, he likes two types of drinks: </a:t>
                </a:r>
              </a:p>
              <a:p>
                <a:pPr marL="0" indent="0">
                  <a:buNone/>
                </a:pPr>
                <a:r>
                  <a:rPr lang="en-US" dirty="0"/>
                  <a:t> </a:t>
                </a:r>
              </a:p>
              <a:p>
                <a:pPr marL="0" indent="0">
                  <a:buNone/>
                </a:pPr>
                <a:r>
                  <a:rPr lang="en-US" dirty="0" err="1"/>
                  <a:t>Butterbeer</a:t>
                </a:r>
                <a:r>
                  <a:rPr lang="en-US" dirty="0"/>
                  <a:t> and Pumpkin juice</a:t>
                </a:r>
              </a:p>
              <a:p>
                <a:pPr marL="0" indent="0">
                  <a:buNone/>
                </a:pPr>
                <a:endParaRPr lang="en-US" dirty="0"/>
              </a:p>
              <a:p>
                <a:pPr marL="0" indent="0">
                  <a:buNone/>
                </a:pPr>
                <a:r>
                  <a:rPr lang="en-US" dirty="0"/>
                  <a:t>His utility function is: </a:t>
                </a:r>
              </a:p>
              <a:p>
                <a:pPr marL="0" indent="0">
                  <a:buNone/>
                </a:pPr>
                <a:endParaRPr lang="en-US" dirty="0"/>
              </a:p>
              <a:p>
                <a:pPr marL="0" indent="0">
                  <a:buNone/>
                </a:pPr>
                <a:r>
                  <a:rPr lang="en-US" dirty="0"/>
                  <a:t>Utility = </a:t>
                </a:r>
                <a14:m>
                  <m:oMath xmlns:m="http://schemas.openxmlformats.org/officeDocument/2006/math">
                    <m:sSup>
                      <m:sSupPr>
                        <m:ctrlPr>
                          <a:rPr lang="en-US" sz="2400" i="1" dirty="0" smtClean="0">
                            <a:latin typeface="Cambria Math" panose="02040503050406030204" pitchFamily="18" charset="0"/>
                          </a:rPr>
                        </m:ctrlPr>
                      </m:sSupPr>
                      <m:e>
                        <m:d>
                          <m:dPr>
                            <m:ctrlPr>
                              <a:rPr lang="en-US" sz="2400" i="1" dirty="0" smtClean="0">
                                <a:latin typeface="Cambria Math" panose="02040503050406030204" pitchFamily="18" charset="0"/>
                              </a:rPr>
                            </m:ctrlPr>
                          </m:dPr>
                          <m:e>
                            <m:r>
                              <a:rPr lang="en-US" sz="2400" i="1" dirty="0" smtClean="0">
                                <a:latin typeface="Cambria Math" panose="02040503050406030204" pitchFamily="18" charset="0"/>
                              </a:rPr>
                              <m:t>𝑞𝑢𝑎𝑛𝑡𝑖𝑡𝑦</m:t>
                            </m:r>
                            <m:r>
                              <a:rPr lang="en-US" sz="2400" i="1" dirty="0" smtClean="0">
                                <a:latin typeface="Cambria Math" panose="02040503050406030204" pitchFamily="18" charset="0"/>
                              </a:rPr>
                              <m:t> </m:t>
                            </m:r>
                            <m:r>
                              <a:rPr lang="en-US" sz="2400" i="1" dirty="0" smtClean="0">
                                <a:latin typeface="Cambria Math" panose="02040503050406030204" pitchFamily="18" charset="0"/>
                              </a:rPr>
                              <m:t>𝑜𝑓</m:t>
                            </m:r>
                            <m:r>
                              <a:rPr lang="en-US" sz="2400" i="1" dirty="0" smtClean="0">
                                <a:latin typeface="Cambria Math" panose="02040503050406030204" pitchFamily="18" charset="0"/>
                              </a:rPr>
                              <m:t> </m:t>
                            </m:r>
                            <m:r>
                              <a:rPr lang="en-US" sz="2400" i="1" dirty="0" err="1" smtClean="0">
                                <a:latin typeface="Cambria Math" panose="02040503050406030204" pitchFamily="18" charset="0"/>
                              </a:rPr>
                              <m:t>𝑏𝑢𝑡𝑡𝑒𝑟𝑏𝑒𝑒𝑟</m:t>
                            </m:r>
                          </m:e>
                        </m:d>
                      </m:e>
                      <m:sup>
                        <m:r>
                          <a:rPr lang="en-US" sz="2400" i="1" dirty="0" smtClean="0">
                            <a:latin typeface="Cambria Math" panose="02040503050406030204" pitchFamily="18" charset="0"/>
                          </a:rPr>
                          <m:t>2</m:t>
                        </m:r>
                      </m:sup>
                    </m:sSup>
                    <m:r>
                      <a:rPr lang="en-US" sz="2400" b="0" i="1" dirty="0" smtClean="0">
                        <a:latin typeface="Cambria Math" panose="02040503050406030204" pitchFamily="18" charset="0"/>
                      </a:rPr>
                      <m:t>×</m:t>
                    </m:r>
                    <m:sSup>
                      <m:sSupPr>
                        <m:ctrlPr>
                          <a:rPr lang="en-US" sz="2400" i="1" dirty="0" smtClean="0">
                            <a:latin typeface="Cambria Math" panose="02040503050406030204" pitchFamily="18" charset="0"/>
                          </a:rPr>
                        </m:ctrlPr>
                      </m:sSupPr>
                      <m:e>
                        <m:d>
                          <m:dPr>
                            <m:ctrlPr>
                              <a:rPr lang="en-US" sz="2400" i="1" dirty="0" smtClean="0">
                                <a:latin typeface="Cambria Math" panose="02040503050406030204" pitchFamily="18" charset="0"/>
                              </a:rPr>
                            </m:ctrlPr>
                          </m:dPr>
                          <m:e>
                            <m:r>
                              <a:rPr lang="en-US" sz="2400" i="1" dirty="0" smtClean="0">
                                <a:latin typeface="Cambria Math" panose="02040503050406030204" pitchFamily="18" charset="0"/>
                              </a:rPr>
                              <m:t>𝑞𝑢𝑎𝑛𝑡𝑖𝑡𝑦</m:t>
                            </m:r>
                            <m:r>
                              <a:rPr lang="en-US" sz="2400" i="1" dirty="0" smtClean="0">
                                <a:latin typeface="Cambria Math" panose="02040503050406030204" pitchFamily="18" charset="0"/>
                              </a:rPr>
                              <m:t> </m:t>
                            </m:r>
                            <m:r>
                              <a:rPr lang="en-US" sz="2400" i="1" dirty="0" smtClean="0">
                                <a:latin typeface="Cambria Math" panose="02040503050406030204" pitchFamily="18" charset="0"/>
                              </a:rPr>
                              <m:t>𝑜𝑓</m:t>
                            </m:r>
                            <m:r>
                              <a:rPr lang="en-US" sz="2400" i="1" dirty="0" smtClean="0">
                                <a:latin typeface="Cambria Math" panose="02040503050406030204" pitchFamily="18" charset="0"/>
                              </a:rPr>
                              <m:t> </m:t>
                            </m:r>
                            <m:r>
                              <a:rPr lang="en-US" sz="2400" b="0" i="1" dirty="0" smtClean="0">
                                <a:latin typeface="Cambria Math" panose="02040503050406030204" pitchFamily="18" charset="0"/>
                              </a:rPr>
                              <m:t>𝑝𝑢𝑚𝑝𝑘𝑖𝑛</m:t>
                            </m:r>
                            <m:r>
                              <a:rPr lang="en-US" sz="2400" b="0" i="1" dirty="0" smtClean="0">
                                <a:latin typeface="Cambria Math" panose="02040503050406030204" pitchFamily="18" charset="0"/>
                              </a:rPr>
                              <m:t> </m:t>
                            </m:r>
                            <m:r>
                              <a:rPr lang="en-US" sz="2400" b="0" i="1" dirty="0" smtClean="0">
                                <a:latin typeface="Cambria Math" panose="02040503050406030204" pitchFamily="18" charset="0"/>
                              </a:rPr>
                              <m:t>𝑗𝑢𝑖𝑐𝑒</m:t>
                            </m:r>
                          </m:e>
                        </m:d>
                      </m:e>
                      <m:sup>
                        <m:r>
                          <a:rPr lang="en-US" sz="2400" i="1" dirty="0" smtClean="0">
                            <a:latin typeface="Cambria Math" panose="02040503050406030204" pitchFamily="18" charset="0"/>
                          </a:rPr>
                          <m:t>2</m:t>
                        </m:r>
                      </m:sup>
                    </m:sSup>
                  </m:oMath>
                </a14:m>
                <a:endParaRPr lang="en-US" sz="2400" dirty="0"/>
              </a:p>
              <a:p>
                <a:pPr marL="0" indent="0">
                  <a:buNone/>
                </a:pPr>
                <a:endParaRPr lang="en-US" sz="2400" dirty="0"/>
              </a:p>
              <a:p>
                <a:pPr marL="0" indent="0">
                  <a:buNone/>
                </a:pPr>
                <a:r>
                  <a:rPr lang="en-US" sz="2400" dirty="0"/>
                  <a:t>He is able to acquire </a:t>
                </a:r>
                <a:r>
                  <a:rPr lang="en-US" sz="2400" b="1" dirty="0"/>
                  <a:t>2</a:t>
                </a:r>
                <a:r>
                  <a:rPr lang="en-US" sz="2400" dirty="0"/>
                  <a:t> glasses of </a:t>
                </a:r>
                <a:r>
                  <a:rPr lang="en-US" sz="2400" dirty="0" err="1"/>
                  <a:t>butterbeer</a:t>
                </a:r>
                <a:r>
                  <a:rPr lang="en-US" sz="2400" dirty="0"/>
                  <a:t> and </a:t>
                </a:r>
                <a:r>
                  <a:rPr lang="en-US" sz="2400" b="1" dirty="0"/>
                  <a:t>3 </a:t>
                </a:r>
                <a:r>
                  <a:rPr lang="en-US" sz="2400" dirty="0"/>
                  <a:t>glasses of pumpkin juice. </a:t>
                </a:r>
                <a:r>
                  <a:rPr lang="en-US" sz="2400" b="1" dirty="0"/>
                  <a:t>What is his utility value? </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043" t="-2801"/>
                </a:stretch>
              </a:blipFill>
            </p:spPr>
            <p:txBody>
              <a:bodyPr/>
              <a:lstStyle/>
              <a:p>
                <a:r>
                  <a:rPr lang="en-US">
                    <a:noFill/>
                  </a:rPr>
                  <a:t> </a:t>
                </a:r>
              </a:p>
            </p:txBody>
          </p:sp>
        </mc:Fallback>
      </mc:AlternateContent>
    </p:spTree>
    <p:extLst>
      <p:ext uri="{BB962C8B-B14F-4D97-AF65-F5344CB8AC3E}">
        <p14:creationId xmlns:p14="http://schemas.microsoft.com/office/powerpoint/2010/main" val="88933879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Solution</a:t>
            </a:r>
          </a:p>
        </p:txBody>
      </p:sp>
    </p:spTree>
    <p:extLst>
      <p:ext uri="{BB962C8B-B14F-4D97-AF65-F5344CB8AC3E}">
        <p14:creationId xmlns:p14="http://schemas.microsoft.com/office/powerpoint/2010/main" val="365861720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Solution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r>
                  <a:rPr lang="en-US" dirty="0"/>
                  <a:t>Ron’s utility = </a:t>
                </a:r>
                <a14:m>
                  <m:oMath xmlns:m="http://schemas.openxmlformats.org/officeDocument/2006/math">
                    <m:sSup>
                      <m:sSupPr>
                        <m:ctrlPr>
                          <a:rPr lang="en-US" i="1" dirty="0" smtClean="0">
                            <a:latin typeface="Cambria Math" panose="02040503050406030204" pitchFamily="18" charset="0"/>
                          </a:rPr>
                        </m:ctrlPr>
                      </m:sSupPr>
                      <m:e>
                        <m:r>
                          <a:rPr lang="en-US" i="1" dirty="0" smtClean="0">
                            <a:latin typeface="Cambria Math" panose="02040503050406030204" pitchFamily="18" charset="0"/>
                          </a:rPr>
                          <m:t>2</m:t>
                        </m:r>
                      </m:e>
                      <m:sup>
                        <m:r>
                          <a:rPr lang="en-US" b="0" i="1" dirty="0" smtClean="0">
                            <a:latin typeface="Cambria Math" panose="02040503050406030204" pitchFamily="18" charset="0"/>
                          </a:rPr>
                          <m:t>2</m:t>
                        </m:r>
                      </m:sup>
                    </m:sSup>
                    <m:r>
                      <a:rPr lang="en-US" b="0" i="1" dirty="0" smtClean="0">
                        <a:latin typeface="Cambria Math" panose="02040503050406030204" pitchFamily="18" charset="0"/>
                      </a:rPr>
                      <m:t>×</m:t>
                    </m:r>
                    <m:sSup>
                      <m:sSupPr>
                        <m:ctrlPr>
                          <a:rPr lang="en-US" b="0" i="1" dirty="0" smtClean="0">
                            <a:latin typeface="Cambria Math" panose="02040503050406030204" pitchFamily="18" charset="0"/>
                          </a:rPr>
                        </m:ctrlPr>
                      </m:sSupPr>
                      <m:e>
                        <m:r>
                          <a:rPr lang="en-US" b="0" i="1" dirty="0" smtClean="0">
                            <a:latin typeface="Cambria Math" panose="02040503050406030204" pitchFamily="18" charset="0"/>
                          </a:rPr>
                          <m:t>3</m:t>
                        </m:r>
                      </m:e>
                      <m:sup>
                        <m:r>
                          <a:rPr lang="en-US" b="0" i="1" dirty="0" smtClean="0">
                            <a:latin typeface="Cambria Math" panose="02040503050406030204" pitchFamily="18" charset="0"/>
                          </a:rPr>
                          <m:t>2</m:t>
                        </m:r>
                      </m:sup>
                    </m:sSup>
                    <m:r>
                      <a:rPr lang="en-US" b="0" i="1" dirty="0" smtClean="0">
                        <a:latin typeface="Cambria Math" panose="02040503050406030204" pitchFamily="18" charset="0"/>
                      </a:rPr>
                      <m:t>=4×9=36</m:t>
                    </m:r>
                  </m:oMath>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043" t="-2241"/>
                </a:stretch>
              </a:blipFill>
            </p:spPr>
            <p:txBody>
              <a:bodyPr/>
              <a:lstStyle/>
              <a:p>
                <a:r>
                  <a:rPr lang="en-US">
                    <a:noFill/>
                  </a:rPr>
                  <a:t> </a:t>
                </a:r>
              </a:p>
            </p:txBody>
          </p:sp>
        </mc:Fallback>
      </mc:AlternateContent>
    </p:spTree>
    <p:extLst>
      <p:ext uri="{BB962C8B-B14F-4D97-AF65-F5344CB8AC3E}">
        <p14:creationId xmlns:p14="http://schemas.microsoft.com/office/powerpoint/2010/main" val="154529525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Another Example: </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fontScale="92500" lnSpcReduction="10000"/>
              </a:bodyPr>
              <a:lstStyle/>
              <a:p>
                <a:pPr>
                  <a:buFontTx/>
                  <a:buChar char="-"/>
                </a:pPr>
                <a:r>
                  <a:rPr lang="en-US" dirty="0"/>
                  <a:t>Ron’s friend Dean Thomas also goes to Hogwarts and has the following utility function: </a:t>
                </a:r>
              </a:p>
              <a:p>
                <a:pPr>
                  <a:buFontTx/>
                  <a:buChar char="-"/>
                </a:pPr>
                <a:endParaRPr lang="en-US" dirty="0"/>
              </a:p>
              <a:p>
                <a:pPr marL="0" indent="0">
                  <a:buNone/>
                </a:pPr>
                <a:r>
                  <a:rPr lang="en-US" dirty="0"/>
                  <a:t>Dean’s Utility = </a:t>
                </a:r>
                <a14:m>
                  <m:oMath xmlns:m="http://schemas.openxmlformats.org/officeDocument/2006/math">
                    <m:sSup>
                      <m:sSupPr>
                        <m:ctrlPr>
                          <a:rPr lang="en-US" sz="2400" i="1" dirty="0" smtClean="0">
                            <a:latin typeface="Cambria Math" panose="02040503050406030204" pitchFamily="18" charset="0"/>
                          </a:rPr>
                        </m:ctrlPr>
                      </m:sSupPr>
                      <m:e>
                        <m:d>
                          <m:dPr>
                            <m:ctrlPr>
                              <a:rPr lang="en-US" sz="2400" i="1" dirty="0" smtClean="0">
                                <a:latin typeface="Cambria Math" panose="02040503050406030204" pitchFamily="18" charset="0"/>
                              </a:rPr>
                            </m:ctrlPr>
                          </m:dPr>
                          <m:e>
                            <m:r>
                              <a:rPr lang="en-US" sz="2400" i="1" dirty="0" smtClean="0">
                                <a:latin typeface="Cambria Math" panose="02040503050406030204" pitchFamily="18" charset="0"/>
                              </a:rPr>
                              <m:t>𝑞𝑢𝑎𝑛𝑡𝑖𝑡𝑦</m:t>
                            </m:r>
                            <m:r>
                              <a:rPr lang="en-US" sz="2400" i="1" dirty="0" smtClean="0">
                                <a:latin typeface="Cambria Math" panose="02040503050406030204" pitchFamily="18" charset="0"/>
                              </a:rPr>
                              <m:t> </m:t>
                            </m:r>
                            <m:r>
                              <a:rPr lang="en-US" sz="2400" i="1" dirty="0" smtClean="0">
                                <a:latin typeface="Cambria Math" panose="02040503050406030204" pitchFamily="18" charset="0"/>
                              </a:rPr>
                              <m:t>𝑜𝑓</m:t>
                            </m:r>
                            <m:r>
                              <a:rPr lang="en-US" sz="2400" i="1" dirty="0" smtClean="0">
                                <a:latin typeface="Cambria Math" panose="02040503050406030204" pitchFamily="18" charset="0"/>
                              </a:rPr>
                              <m:t> </m:t>
                            </m:r>
                            <m:r>
                              <a:rPr lang="en-US" sz="2400" i="1" dirty="0" err="1" smtClean="0">
                                <a:latin typeface="Cambria Math" panose="02040503050406030204" pitchFamily="18" charset="0"/>
                              </a:rPr>
                              <m:t>𝑏𝑢𝑡𝑡𝑒𝑟𝑏𝑒𝑒𝑟</m:t>
                            </m:r>
                          </m:e>
                        </m:d>
                      </m:e>
                      <m:sup>
                        <m:r>
                          <a:rPr lang="en-US" sz="2400" i="1" dirty="0" smtClean="0">
                            <a:latin typeface="Cambria Math" panose="02040503050406030204" pitchFamily="18" charset="0"/>
                          </a:rPr>
                          <m:t>2</m:t>
                        </m:r>
                      </m:sup>
                    </m:sSup>
                    <m:r>
                      <a:rPr lang="en-US" sz="2400" b="0" i="1" dirty="0" smtClean="0">
                        <a:latin typeface="Cambria Math" panose="02040503050406030204" pitchFamily="18" charset="0"/>
                      </a:rPr>
                      <m:t>×</m:t>
                    </m:r>
                    <m:sSup>
                      <m:sSupPr>
                        <m:ctrlPr>
                          <a:rPr lang="en-US" sz="2400" i="1" dirty="0" smtClean="0">
                            <a:latin typeface="Cambria Math" panose="02040503050406030204" pitchFamily="18" charset="0"/>
                          </a:rPr>
                        </m:ctrlPr>
                      </m:sSupPr>
                      <m:e>
                        <m:d>
                          <m:dPr>
                            <m:ctrlPr>
                              <a:rPr lang="en-US" sz="2400" i="1" dirty="0" smtClean="0">
                                <a:latin typeface="Cambria Math" panose="02040503050406030204" pitchFamily="18" charset="0"/>
                              </a:rPr>
                            </m:ctrlPr>
                          </m:dPr>
                          <m:e>
                            <m:r>
                              <a:rPr lang="en-US" sz="2400" i="1" dirty="0" smtClean="0">
                                <a:latin typeface="Cambria Math" panose="02040503050406030204" pitchFamily="18" charset="0"/>
                              </a:rPr>
                              <m:t>𝑞𝑢𝑎𝑛𝑡𝑖𝑡𝑦</m:t>
                            </m:r>
                            <m:r>
                              <a:rPr lang="en-US" sz="2400" i="1" dirty="0" smtClean="0">
                                <a:latin typeface="Cambria Math" panose="02040503050406030204" pitchFamily="18" charset="0"/>
                              </a:rPr>
                              <m:t> </m:t>
                            </m:r>
                            <m:r>
                              <a:rPr lang="en-US" sz="2400" i="1" dirty="0" smtClean="0">
                                <a:latin typeface="Cambria Math" panose="02040503050406030204" pitchFamily="18" charset="0"/>
                              </a:rPr>
                              <m:t>𝑜𝑓</m:t>
                            </m:r>
                            <m:r>
                              <a:rPr lang="en-US" sz="2400" i="1" dirty="0" smtClean="0">
                                <a:latin typeface="Cambria Math" panose="02040503050406030204" pitchFamily="18" charset="0"/>
                              </a:rPr>
                              <m:t> </m:t>
                            </m:r>
                            <m:r>
                              <a:rPr lang="en-US" sz="2400" b="0" i="1" dirty="0" smtClean="0">
                                <a:latin typeface="Cambria Math" panose="02040503050406030204" pitchFamily="18" charset="0"/>
                              </a:rPr>
                              <m:t>𝑝𝑢𝑚𝑝𝑘𝑖𝑛</m:t>
                            </m:r>
                            <m:r>
                              <a:rPr lang="en-US" sz="2400" b="0" i="1" dirty="0" smtClean="0">
                                <a:latin typeface="Cambria Math" panose="02040503050406030204" pitchFamily="18" charset="0"/>
                              </a:rPr>
                              <m:t> </m:t>
                            </m:r>
                            <m:r>
                              <a:rPr lang="en-US" sz="2400" b="0" i="1" dirty="0" smtClean="0">
                                <a:latin typeface="Cambria Math" panose="02040503050406030204" pitchFamily="18" charset="0"/>
                              </a:rPr>
                              <m:t>𝑗𝑢𝑖𝑐𝑒</m:t>
                            </m:r>
                          </m:e>
                        </m:d>
                      </m:e>
                      <m:sup>
                        <m:r>
                          <a:rPr lang="en-US" sz="2400" i="1" dirty="0" smtClean="0">
                            <a:latin typeface="Cambria Math" panose="02040503050406030204" pitchFamily="18" charset="0"/>
                          </a:rPr>
                          <m:t>2</m:t>
                        </m:r>
                      </m:sup>
                    </m:sSup>
                    <m:r>
                      <a:rPr lang="en-US" sz="2400" b="0" i="0" dirty="0" smtClean="0">
                        <a:latin typeface="Cambria Math" panose="02040503050406030204" pitchFamily="18" charset="0"/>
                      </a:rPr>
                      <m:t>+</m:t>
                    </m:r>
                    <m:d>
                      <m:dPr>
                        <m:ctrlPr>
                          <a:rPr lang="en-US" sz="2400" i="1" dirty="0" smtClean="0">
                            <a:latin typeface="Cambria Math" panose="02040503050406030204" pitchFamily="18" charset="0"/>
                          </a:rPr>
                        </m:ctrlPr>
                      </m:dPr>
                      <m:e>
                        <m:r>
                          <a:rPr lang="en-US" sz="2400" i="1" dirty="0" smtClean="0">
                            <a:latin typeface="Cambria Math" panose="02040503050406030204" pitchFamily="18" charset="0"/>
                          </a:rPr>
                          <m:t>𝑞𝑢𝑎𝑛𝑡𝑖𝑡𝑦</m:t>
                        </m:r>
                        <m:r>
                          <a:rPr lang="en-US" sz="2400" i="1" dirty="0" smtClean="0">
                            <a:latin typeface="Cambria Math" panose="02040503050406030204" pitchFamily="18" charset="0"/>
                          </a:rPr>
                          <m:t> </m:t>
                        </m:r>
                        <m:r>
                          <a:rPr lang="en-US" sz="2400" i="1" dirty="0" smtClean="0">
                            <a:latin typeface="Cambria Math" panose="02040503050406030204" pitchFamily="18" charset="0"/>
                          </a:rPr>
                          <m:t>𝑜𝑓</m:t>
                        </m:r>
                        <m:r>
                          <a:rPr lang="en-US" sz="2400" i="1" dirty="0" smtClean="0">
                            <a:latin typeface="Cambria Math" panose="02040503050406030204" pitchFamily="18" charset="0"/>
                          </a:rPr>
                          <m:t> </m:t>
                        </m:r>
                        <m:r>
                          <a:rPr lang="en-US" sz="2400" i="1" dirty="0" err="1" smtClean="0">
                            <a:latin typeface="Cambria Math" panose="02040503050406030204" pitchFamily="18" charset="0"/>
                          </a:rPr>
                          <m:t>𝑏𝑢𝑡𝑡𝑒𝑟𝑏𝑒𝑒𝑟</m:t>
                        </m:r>
                      </m:e>
                    </m:d>
                    <m:r>
                      <a:rPr lang="en-US" sz="2400" b="0" i="1" dirty="0" smtClean="0">
                        <a:latin typeface="Cambria Math" panose="02040503050406030204" pitchFamily="18" charset="0"/>
                      </a:rPr>
                      <m:t>×</m:t>
                    </m:r>
                    <m:d>
                      <m:dPr>
                        <m:ctrlPr>
                          <a:rPr lang="en-US" sz="2400" i="1" dirty="0" smtClean="0">
                            <a:latin typeface="Cambria Math" panose="02040503050406030204" pitchFamily="18" charset="0"/>
                          </a:rPr>
                        </m:ctrlPr>
                      </m:dPr>
                      <m:e>
                        <m:r>
                          <a:rPr lang="en-US" sz="2400" i="1" dirty="0" smtClean="0">
                            <a:latin typeface="Cambria Math" panose="02040503050406030204" pitchFamily="18" charset="0"/>
                          </a:rPr>
                          <m:t>𝑞𝑢𝑎𝑛𝑡𝑖𝑡𝑦</m:t>
                        </m:r>
                        <m:r>
                          <a:rPr lang="en-US" sz="2400" i="1" dirty="0" smtClean="0">
                            <a:latin typeface="Cambria Math" panose="02040503050406030204" pitchFamily="18" charset="0"/>
                          </a:rPr>
                          <m:t> </m:t>
                        </m:r>
                        <m:r>
                          <a:rPr lang="en-US" sz="2400" i="1" dirty="0" smtClean="0">
                            <a:latin typeface="Cambria Math" panose="02040503050406030204" pitchFamily="18" charset="0"/>
                          </a:rPr>
                          <m:t>𝑜𝑓</m:t>
                        </m:r>
                        <m:r>
                          <a:rPr lang="en-US" sz="2400" i="1" dirty="0" smtClean="0">
                            <a:latin typeface="Cambria Math" panose="02040503050406030204" pitchFamily="18" charset="0"/>
                          </a:rPr>
                          <m:t> </m:t>
                        </m:r>
                        <m:r>
                          <a:rPr lang="en-US" sz="2400" b="0" i="1" dirty="0" smtClean="0">
                            <a:latin typeface="Cambria Math" panose="02040503050406030204" pitchFamily="18" charset="0"/>
                          </a:rPr>
                          <m:t>𝑝𝑢𝑚𝑝𝑘𝑖𝑛</m:t>
                        </m:r>
                        <m:r>
                          <a:rPr lang="en-US" sz="2400" b="0" i="1" dirty="0" smtClean="0">
                            <a:latin typeface="Cambria Math" panose="02040503050406030204" pitchFamily="18" charset="0"/>
                          </a:rPr>
                          <m:t> </m:t>
                        </m:r>
                        <m:r>
                          <a:rPr lang="en-US" sz="2400" b="0" i="1" dirty="0" smtClean="0">
                            <a:latin typeface="Cambria Math" panose="02040503050406030204" pitchFamily="18" charset="0"/>
                          </a:rPr>
                          <m:t>𝑗𝑢𝑖𝑐𝑒</m:t>
                        </m:r>
                      </m:e>
                    </m:d>
                  </m:oMath>
                </a14:m>
                <a:endParaRPr lang="en-US" sz="2400" dirty="0"/>
              </a:p>
              <a:p>
                <a:pPr marL="0" indent="0">
                  <a:buNone/>
                </a:pPr>
                <a:endParaRPr lang="en-US" sz="2400" dirty="0"/>
              </a:p>
              <a:p>
                <a:pPr marL="0" indent="0">
                  <a:buNone/>
                </a:pPr>
                <a:r>
                  <a:rPr lang="en-US" sz="2400" dirty="0"/>
                  <a:t>He is able to acquire 1 glass of </a:t>
                </a:r>
                <a:r>
                  <a:rPr lang="en-US" sz="2400" dirty="0" err="1"/>
                  <a:t>butterbeer</a:t>
                </a:r>
                <a:r>
                  <a:rPr lang="en-US" sz="2400" dirty="0"/>
                  <a:t> and 4 glasses of pumpkin juice</a:t>
                </a:r>
              </a:p>
              <a:p>
                <a:pPr marL="0" indent="0">
                  <a:buNone/>
                </a:pPr>
                <a:endParaRPr lang="en-US" sz="2400" dirty="0"/>
              </a:p>
              <a:p>
                <a:pPr marL="0" indent="0">
                  <a:buNone/>
                </a:pPr>
                <a:r>
                  <a:rPr lang="en-US" sz="2400" b="1" dirty="0"/>
                  <a:t>What is Dean’s utility? </a:t>
                </a:r>
              </a:p>
              <a:p>
                <a:pPr marL="0" indent="0">
                  <a:buNone/>
                </a:pPr>
                <a:endParaRPr lang="en-US" sz="2400" b="1" dirty="0"/>
              </a:p>
              <a:p>
                <a:pPr marL="0" indent="0">
                  <a:buNone/>
                </a:pPr>
                <a:r>
                  <a:rPr lang="en-US" sz="2400" b="1" dirty="0"/>
                  <a:t>Who was able to acquire a higher utility level? </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101" t="-2941" b="-840"/>
                </a:stretch>
              </a:blipFill>
            </p:spPr>
            <p:txBody>
              <a:bodyPr/>
              <a:lstStyle/>
              <a:p>
                <a:r>
                  <a:rPr lang="en-US">
                    <a:noFill/>
                  </a:rPr>
                  <a:t> </a:t>
                </a:r>
              </a:p>
            </p:txBody>
          </p:sp>
        </mc:Fallback>
      </mc:AlternateContent>
    </p:spTree>
    <p:extLst>
      <p:ext uri="{BB962C8B-B14F-4D97-AF65-F5344CB8AC3E}">
        <p14:creationId xmlns:p14="http://schemas.microsoft.com/office/powerpoint/2010/main" val="138863906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Solution</a:t>
            </a:r>
          </a:p>
        </p:txBody>
      </p:sp>
    </p:spTree>
    <p:extLst>
      <p:ext uri="{BB962C8B-B14F-4D97-AF65-F5344CB8AC3E}">
        <p14:creationId xmlns:p14="http://schemas.microsoft.com/office/powerpoint/2010/main" val="37133192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Dean’s utility = </a:t>
                </a:r>
                <a14:m>
                  <m:oMath xmlns:m="http://schemas.openxmlformats.org/officeDocument/2006/math">
                    <m:sSup>
                      <m:sSupPr>
                        <m:ctrlPr>
                          <a:rPr lang="en-US" i="1" dirty="0" smtClean="0">
                            <a:latin typeface="Cambria Math" panose="02040503050406030204" pitchFamily="18" charset="0"/>
                          </a:rPr>
                        </m:ctrlPr>
                      </m:sSupPr>
                      <m:e>
                        <m:r>
                          <a:rPr lang="en-US" i="1" dirty="0" smtClean="0">
                            <a:latin typeface="Cambria Math" panose="02040503050406030204" pitchFamily="18" charset="0"/>
                          </a:rPr>
                          <m:t>1</m:t>
                        </m:r>
                      </m:e>
                      <m:sup>
                        <m:r>
                          <a:rPr lang="en-US" i="1" dirty="0" smtClean="0">
                            <a:latin typeface="Cambria Math" panose="02040503050406030204" pitchFamily="18" charset="0"/>
                          </a:rPr>
                          <m:t>2</m:t>
                        </m:r>
                      </m:sup>
                    </m:sSup>
                    <m:r>
                      <a:rPr lang="en-US" i="1" dirty="0" smtClean="0">
                        <a:latin typeface="Cambria Math" panose="02040503050406030204" pitchFamily="18" charset="0"/>
                      </a:rPr>
                      <m:t>× </m:t>
                    </m:r>
                    <m:sSup>
                      <m:sSupPr>
                        <m:ctrlPr>
                          <a:rPr lang="en-US" i="1" dirty="0" smtClean="0">
                            <a:latin typeface="Cambria Math" panose="02040503050406030204" pitchFamily="18" charset="0"/>
                          </a:rPr>
                        </m:ctrlPr>
                      </m:sSupPr>
                      <m:e>
                        <m:r>
                          <a:rPr lang="en-US" i="1" dirty="0" smtClean="0">
                            <a:latin typeface="Cambria Math" panose="02040503050406030204" pitchFamily="18" charset="0"/>
                          </a:rPr>
                          <m:t>4</m:t>
                        </m:r>
                      </m:e>
                      <m:sup>
                        <m:r>
                          <a:rPr lang="en-US" i="1" dirty="0" smtClean="0">
                            <a:latin typeface="Cambria Math" panose="02040503050406030204" pitchFamily="18" charset="0"/>
                          </a:rPr>
                          <m:t>2</m:t>
                        </m:r>
                      </m:sup>
                    </m:sSup>
                    <m:r>
                      <a:rPr lang="en-US" i="1" dirty="0" smtClean="0">
                        <a:latin typeface="Cambria Math" panose="02040503050406030204" pitchFamily="18" charset="0"/>
                      </a:rPr>
                      <m:t> + 1× 4</m:t>
                    </m:r>
                    <m:r>
                      <a:rPr lang="en-US" b="0" i="1" dirty="0" smtClean="0">
                        <a:latin typeface="Cambria Math" panose="02040503050406030204" pitchFamily="18" charset="0"/>
                      </a:rPr>
                      <m:t>=20</m:t>
                    </m:r>
                    <m:r>
                      <a:rPr lang="en-US" i="1" dirty="0" smtClean="0">
                        <a:latin typeface="Cambria Math" panose="02040503050406030204" pitchFamily="18" charset="0"/>
                      </a:rPr>
                      <m:t>  </m:t>
                    </m:r>
                  </m:oMath>
                </a14:m>
                <a:endParaRPr lang="en-US" dirty="0"/>
              </a:p>
              <a:p>
                <a:pPr marL="0" indent="0">
                  <a:buNone/>
                </a:pPr>
                <a:endParaRPr lang="en-US" dirty="0"/>
              </a:p>
              <a:p>
                <a:pPr marL="0" indent="0">
                  <a:buNone/>
                </a:pPr>
                <a:r>
                  <a:rPr lang="en-US" dirty="0"/>
                  <a:t>..and who reached a higher utility level?</a:t>
                </a:r>
              </a:p>
              <a:p>
                <a:pPr marL="0" indent="0">
                  <a:buNone/>
                </a:pPr>
                <a:endParaRPr lang="en-US" dirty="0"/>
              </a:p>
              <a:p>
                <a:pPr marL="0" indent="0">
                  <a:buNone/>
                </a:pPr>
                <a:r>
                  <a:rPr lang="en-US" dirty="0"/>
                  <a:t>Ron!</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sp>
        <p:nvSpPr>
          <p:cNvPr id="4" name="Title 1"/>
          <p:cNvSpPr txBox="1">
            <a:spLocks/>
          </p:cNvSpPr>
          <p:nvPr/>
        </p:nvSpPr>
        <p:spPr>
          <a:xfrm>
            <a:off x="990600" y="517525"/>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5500"/>
              <a:t>Solution</a:t>
            </a:r>
            <a:endParaRPr lang="en-US" sz="5500" dirty="0"/>
          </a:p>
        </p:txBody>
      </p:sp>
    </p:spTree>
    <p:extLst>
      <p:ext uri="{BB962C8B-B14F-4D97-AF65-F5344CB8AC3E}">
        <p14:creationId xmlns:p14="http://schemas.microsoft.com/office/powerpoint/2010/main" val="18379070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300" dirty="0"/>
              <a:t>What does a utility curve look like graphically?</a:t>
            </a:r>
          </a:p>
        </p:txBody>
      </p:sp>
      <p:sp>
        <p:nvSpPr>
          <p:cNvPr id="3" name="Content Placeholder 2"/>
          <p:cNvSpPr>
            <a:spLocks noGrp="1"/>
          </p:cNvSpPr>
          <p:nvPr>
            <p:ph idx="1"/>
          </p:nvPr>
        </p:nvSpPr>
        <p:spPr/>
        <p:txBody>
          <a:bodyPr/>
          <a:lstStyle/>
          <a:p>
            <a:pPr marL="0" indent="0">
              <a:buNone/>
            </a:pPr>
            <a:r>
              <a:rPr lang="en-US" dirty="0"/>
              <a:t>See book (chapter 3)</a:t>
            </a:r>
          </a:p>
        </p:txBody>
      </p:sp>
      <p:cxnSp>
        <p:nvCxnSpPr>
          <p:cNvPr id="7" name="Straight Arrow Connector 6"/>
          <p:cNvCxnSpPr/>
          <p:nvPr/>
        </p:nvCxnSpPr>
        <p:spPr>
          <a:xfrm>
            <a:off x="4739951" y="5103845"/>
            <a:ext cx="2817845"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p:cNvCxnSpPr/>
          <p:nvPr/>
        </p:nvCxnSpPr>
        <p:spPr>
          <a:xfrm flipV="1">
            <a:off x="4739951" y="2593910"/>
            <a:ext cx="0" cy="250993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1" name="Freeform 10"/>
          <p:cNvSpPr/>
          <p:nvPr/>
        </p:nvSpPr>
        <p:spPr>
          <a:xfrm>
            <a:off x="5019869" y="2900671"/>
            <a:ext cx="2621902" cy="1643337"/>
          </a:xfrm>
          <a:custGeom>
            <a:avLst/>
            <a:gdLst>
              <a:gd name="connsiteX0" fmla="*/ 0 w 2621902"/>
              <a:gd name="connsiteY0" fmla="*/ 1643337 h 1643337"/>
              <a:gd name="connsiteX1" fmla="*/ 494523 w 2621902"/>
              <a:gd name="connsiteY1" fmla="*/ 616970 h 1643337"/>
              <a:gd name="connsiteX2" fmla="*/ 1726164 w 2621902"/>
              <a:gd name="connsiteY2" fmla="*/ 10480 h 1643337"/>
              <a:gd name="connsiteX3" fmla="*/ 2621902 w 2621902"/>
              <a:gd name="connsiteY3" fmla="*/ 290398 h 1643337"/>
            </a:gdLst>
            <a:ahLst/>
            <a:cxnLst>
              <a:cxn ang="0">
                <a:pos x="connsiteX0" y="connsiteY0"/>
              </a:cxn>
              <a:cxn ang="0">
                <a:pos x="connsiteX1" y="connsiteY1"/>
              </a:cxn>
              <a:cxn ang="0">
                <a:pos x="connsiteX2" y="connsiteY2"/>
              </a:cxn>
              <a:cxn ang="0">
                <a:pos x="connsiteX3" y="connsiteY3"/>
              </a:cxn>
            </a:cxnLst>
            <a:rect l="l" t="t" r="r" b="b"/>
            <a:pathLst>
              <a:path w="2621902" h="1643337">
                <a:moveTo>
                  <a:pt x="0" y="1643337"/>
                </a:moveTo>
                <a:cubicBezTo>
                  <a:pt x="103414" y="1266225"/>
                  <a:pt x="206829" y="889113"/>
                  <a:pt x="494523" y="616970"/>
                </a:cubicBezTo>
                <a:cubicBezTo>
                  <a:pt x="782217" y="344827"/>
                  <a:pt x="1371601" y="64909"/>
                  <a:pt x="1726164" y="10480"/>
                </a:cubicBezTo>
                <a:cubicBezTo>
                  <a:pt x="2080727" y="-43949"/>
                  <a:pt x="2351314" y="123224"/>
                  <a:pt x="2621902" y="290398"/>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 name="TextBox 11"/>
          <p:cNvSpPr txBox="1"/>
          <p:nvPr/>
        </p:nvSpPr>
        <p:spPr>
          <a:xfrm>
            <a:off x="5131837" y="5327780"/>
            <a:ext cx="3013787" cy="369332"/>
          </a:xfrm>
          <a:prstGeom prst="rect">
            <a:avLst/>
          </a:prstGeom>
          <a:noFill/>
        </p:spPr>
        <p:txBody>
          <a:bodyPr wrap="square" rtlCol="0">
            <a:spAutoFit/>
          </a:bodyPr>
          <a:lstStyle/>
          <a:p>
            <a:r>
              <a:rPr lang="en-US" dirty="0" err="1"/>
              <a:t>Butterbeers</a:t>
            </a:r>
            <a:r>
              <a:rPr lang="en-US" dirty="0"/>
              <a:t> per units of time</a:t>
            </a:r>
          </a:p>
        </p:txBody>
      </p:sp>
    </p:spTree>
    <p:extLst>
      <p:ext uri="{BB962C8B-B14F-4D97-AF65-F5344CB8AC3E}">
        <p14:creationId xmlns:p14="http://schemas.microsoft.com/office/powerpoint/2010/main" val="105722892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Marginal utility (MU) </a:t>
            </a:r>
          </a:p>
        </p:txBody>
      </p:sp>
      <p:sp>
        <p:nvSpPr>
          <p:cNvPr id="3" name="Content Placeholder 2"/>
          <p:cNvSpPr>
            <a:spLocks noGrp="1"/>
          </p:cNvSpPr>
          <p:nvPr>
            <p:ph idx="1"/>
          </p:nvPr>
        </p:nvSpPr>
        <p:spPr/>
        <p:txBody>
          <a:bodyPr>
            <a:normAutofit/>
          </a:bodyPr>
          <a:lstStyle/>
          <a:p>
            <a:pPr marL="0" indent="0">
              <a:buNone/>
            </a:pPr>
            <a:r>
              <a:rPr lang="en-US" sz="3200" dirty="0"/>
              <a:t>“Marginal” </a:t>
            </a:r>
            <a:r>
              <a:rPr lang="en-US" sz="3200" dirty="0">
                <a:sym typeface="Wingdings" panose="05000000000000000000" pitchFamily="2" charset="2"/>
              </a:rPr>
              <a:t> English definition: adj.  “very narrow / slight/minor importance. </a:t>
            </a:r>
          </a:p>
          <a:p>
            <a:pPr marL="0" indent="0">
              <a:buNone/>
            </a:pPr>
            <a:endParaRPr lang="en-US" sz="3200" dirty="0">
              <a:sym typeface="Wingdings" panose="05000000000000000000" pitchFamily="2" charset="2"/>
            </a:endParaRPr>
          </a:p>
          <a:p>
            <a:pPr marL="0" indent="0">
              <a:buNone/>
            </a:pPr>
            <a:r>
              <a:rPr lang="en-US" sz="3200" dirty="0">
                <a:sym typeface="Wingdings" panose="05000000000000000000" pitchFamily="2" charset="2"/>
              </a:rPr>
              <a:t>“Marginal”  Economics definition: “change” </a:t>
            </a:r>
          </a:p>
          <a:p>
            <a:pPr marL="0" indent="0">
              <a:buNone/>
            </a:pPr>
            <a:endParaRPr lang="en-US" sz="3200" dirty="0">
              <a:sym typeface="Wingdings" panose="05000000000000000000" pitchFamily="2" charset="2"/>
            </a:endParaRPr>
          </a:p>
          <a:p>
            <a:pPr marL="0" indent="0">
              <a:buNone/>
            </a:pPr>
            <a:r>
              <a:rPr lang="en-US" sz="3200" b="1" dirty="0">
                <a:sym typeface="Wingdings" panose="05000000000000000000" pitchFamily="2" charset="2"/>
              </a:rPr>
              <a:t>Marginal utility</a:t>
            </a:r>
            <a:r>
              <a:rPr lang="en-US" sz="3200" dirty="0">
                <a:sym typeface="Wingdings" panose="05000000000000000000" pitchFamily="2" charset="2"/>
              </a:rPr>
              <a:t>: Change in utility as more of a “good” is consumed. </a:t>
            </a:r>
            <a:endParaRPr lang="en-US" sz="3200" dirty="0"/>
          </a:p>
        </p:txBody>
      </p:sp>
    </p:spTree>
    <p:extLst>
      <p:ext uri="{BB962C8B-B14F-4D97-AF65-F5344CB8AC3E}">
        <p14:creationId xmlns:p14="http://schemas.microsoft.com/office/powerpoint/2010/main" val="353613409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Marginal utility </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How to find MU? </a:t>
                </a:r>
              </a:p>
              <a:p>
                <a:pPr marL="0" indent="0">
                  <a:buNone/>
                </a:pPr>
                <a:endParaRPr lang="en-US" dirty="0"/>
              </a:p>
              <a:p>
                <a:pPr marL="0" indent="0">
                  <a:buNone/>
                </a:pPr>
                <a:r>
                  <a:rPr lang="en-US" dirty="0"/>
                  <a:t>Formula </a:t>
                </a:r>
                <a:r>
                  <a:rPr lang="en-US" dirty="0">
                    <a:sym typeface="Wingdings" panose="05000000000000000000" pitchFamily="2" charset="2"/>
                  </a:rPr>
                  <a:t> </a:t>
                </a:r>
                <a14:m>
                  <m:oMath xmlns:m="http://schemas.openxmlformats.org/officeDocument/2006/math">
                    <m:r>
                      <m:rPr>
                        <m:sty m:val="p"/>
                      </m:rPr>
                      <a:rPr lang="en-US" b="0" i="0" smtClean="0">
                        <a:latin typeface="Cambria Math" panose="02040503050406030204" pitchFamily="18" charset="0"/>
                        <a:sym typeface="Wingdings" panose="05000000000000000000" pitchFamily="2" charset="2"/>
                      </a:rPr>
                      <m:t>MU</m:t>
                    </m:r>
                    <m:r>
                      <a:rPr lang="en-US" b="0" i="1" smtClean="0">
                        <a:latin typeface="Cambria Math" panose="02040503050406030204" pitchFamily="18" charset="0"/>
                        <a:sym typeface="Wingdings" panose="05000000000000000000" pitchFamily="2" charset="2"/>
                      </a:rPr>
                      <m:t>=</m:t>
                    </m:r>
                    <m:f>
                      <m:fPr>
                        <m:ctrlPr>
                          <a:rPr lang="en-US" i="1" smtClean="0">
                            <a:latin typeface="Cambria Math" panose="02040503050406030204" pitchFamily="18" charset="0"/>
                            <a:ea typeface="Cambria Math" panose="02040503050406030204" pitchFamily="18" charset="0"/>
                            <a:sym typeface="Wingdings" panose="05000000000000000000" pitchFamily="2" charset="2"/>
                          </a:rPr>
                        </m:ctrlPr>
                      </m:fPr>
                      <m:num>
                        <m:r>
                          <a:rPr lang="en-US"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b="0" i="0" smtClean="0">
                            <a:latin typeface="Cambria Math" panose="02040503050406030204" pitchFamily="18" charset="0"/>
                            <a:ea typeface="Cambria Math" panose="02040503050406030204" pitchFamily="18" charset="0"/>
                            <a:sym typeface="Wingdings" panose="05000000000000000000" pitchFamily="2" charset="2"/>
                          </a:rPr>
                          <m:t>Utility</m:t>
                        </m:r>
                      </m:num>
                      <m:den>
                        <m:r>
                          <a:rPr lang="en-US"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b="0" i="0" smtClean="0">
                            <a:latin typeface="Cambria Math" panose="02040503050406030204" pitchFamily="18" charset="0"/>
                            <a:ea typeface="Cambria Math" panose="02040503050406030204" pitchFamily="18" charset="0"/>
                            <a:sym typeface="Wingdings" panose="05000000000000000000" pitchFamily="2" charset="2"/>
                          </a:rPr>
                          <m:t>Butterbeer</m:t>
                        </m:r>
                      </m:den>
                    </m:f>
                  </m:oMath>
                </a14:m>
                <a:endParaRPr lang="en-US" dirty="0"/>
              </a:p>
              <a:p>
                <a:pPr marL="0" indent="0">
                  <a:buNone/>
                </a:pPr>
                <a:endParaRPr lang="en-US" dirty="0"/>
              </a:p>
              <a:p>
                <a:pPr marL="0" indent="0">
                  <a:buNone/>
                </a:pPr>
                <a14:m>
                  <m:oMath xmlns:m="http://schemas.openxmlformats.org/officeDocument/2006/math">
                    <m:r>
                      <a:rPr lang="en-US" b="0" i="1" smtClean="0">
                        <a:latin typeface="Cambria Math" panose="02040503050406030204" pitchFamily="18" charset="0"/>
                      </a:rPr>
                      <m:t>"∆"</m:t>
                    </m:r>
                  </m:oMath>
                </a14:m>
                <a:r>
                  <a:rPr lang="en-US" dirty="0"/>
                  <a:t> represents an “increase”. </a:t>
                </a:r>
              </a:p>
              <a:p>
                <a:pPr marL="0" indent="0">
                  <a:buNone/>
                </a:pPr>
                <a:endParaRPr lang="en-US" dirty="0"/>
              </a:p>
              <a:p>
                <a:pPr marL="0" indent="0">
                  <a:buNone/>
                </a:pPr>
                <a:r>
                  <a:rPr lang="en-US" dirty="0"/>
                  <a:t> Typically </a:t>
                </a:r>
                <a14:m>
                  <m:oMath xmlns:m="http://schemas.openxmlformats.org/officeDocument/2006/math">
                    <m:r>
                      <a:rPr lang="en-US" b="0" i="1" smtClean="0">
                        <a:latin typeface="Cambria Math" panose="02040503050406030204" pitchFamily="18" charset="0"/>
                      </a:rPr>
                      <m:t>"∆"</m:t>
                    </m:r>
                  </m:oMath>
                </a14:m>
                <a:r>
                  <a:rPr lang="en-US" dirty="0"/>
                  <a:t> in the denominator represents an “increase” by 1.  </a:t>
                </a:r>
              </a:p>
              <a:p>
                <a:pPr marL="0" indent="0">
                  <a:buNone/>
                </a:pPr>
                <a:endParaRPr lang="en-US" dirty="0"/>
              </a:p>
              <a:p>
                <a:pPr marL="0" indent="0">
                  <a:buNone/>
                </a:pPr>
                <a:endParaRPr lang="en-US" dirty="0"/>
              </a:p>
              <a:p>
                <a:pPr marL="0" indent="0">
                  <a:buNone/>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spTree>
    <p:extLst>
      <p:ext uri="{BB962C8B-B14F-4D97-AF65-F5344CB8AC3E}">
        <p14:creationId xmlns:p14="http://schemas.microsoft.com/office/powerpoint/2010/main" val="28610595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810208" y="911225"/>
            <a:ext cx="10515600" cy="4351338"/>
          </a:xfrm>
        </p:spPr>
        <p:txBody>
          <a:bodyPr>
            <a:normAutofit fontScale="92500" lnSpcReduction="10000"/>
          </a:bodyPr>
          <a:lstStyle/>
          <a:p>
            <a:pPr marL="0" indent="0" algn="ctr">
              <a:buNone/>
            </a:pPr>
            <a:r>
              <a:rPr lang="en-US" sz="6000" dirty="0"/>
              <a:t>About this class</a:t>
            </a:r>
          </a:p>
          <a:p>
            <a:pPr marL="0" indent="0" algn="ctr">
              <a:buNone/>
            </a:pPr>
            <a:endParaRPr lang="en-US" sz="6000" dirty="0"/>
          </a:p>
          <a:p>
            <a:pPr>
              <a:buFontTx/>
              <a:buChar char="-"/>
            </a:pPr>
            <a:r>
              <a:rPr lang="en-US" sz="3500" dirty="0"/>
              <a:t>In class expectation </a:t>
            </a:r>
          </a:p>
          <a:p>
            <a:pPr>
              <a:buFontTx/>
              <a:buChar char="-"/>
            </a:pPr>
            <a:r>
              <a:rPr lang="en-US" sz="3500" dirty="0"/>
              <a:t>Out of class expectation</a:t>
            </a:r>
          </a:p>
          <a:p>
            <a:pPr>
              <a:buFontTx/>
              <a:buChar char="-"/>
            </a:pPr>
            <a:r>
              <a:rPr lang="en-US" sz="3500" dirty="0"/>
              <a:t>Book</a:t>
            </a:r>
          </a:p>
          <a:p>
            <a:pPr>
              <a:buFontTx/>
              <a:buChar char="-"/>
            </a:pPr>
            <a:r>
              <a:rPr lang="en-US" sz="3500" dirty="0"/>
              <a:t>Homework </a:t>
            </a:r>
          </a:p>
          <a:p>
            <a:pPr>
              <a:buFontTx/>
              <a:buChar char="-"/>
            </a:pPr>
            <a:r>
              <a:rPr lang="en-US" sz="3500" dirty="0"/>
              <a:t>Grading </a:t>
            </a:r>
          </a:p>
        </p:txBody>
      </p:sp>
    </p:spTree>
    <p:extLst>
      <p:ext uri="{BB962C8B-B14F-4D97-AF65-F5344CB8AC3E}">
        <p14:creationId xmlns:p14="http://schemas.microsoft.com/office/powerpoint/2010/main" val="429139968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buNone/>
            </a:pPr>
            <a:r>
              <a:rPr lang="en-US" sz="4500" dirty="0"/>
              <a:t>Can you think of a good that decreases utility? </a:t>
            </a:r>
          </a:p>
        </p:txBody>
      </p:sp>
    </p:spTree>
    <p:extLst>
      <p:ext uri="{BB962C8B-B14F-4D97-AF65-F5344CB8AC3E}">
        <p14:creationId xmlns:p14="http://schemas.microsoft.com/office/powerpoint/2010/main" val="71298852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Marginal Utility </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Two components in the formula: change in numerator (</a:t>
                </a:r>
                <a14:m>
                  <m:oMath xmlns:m="http://schemas.openxmlformats.org/officeDocument/2006/math">
                    <m:r>
                      <a:rPr lang="en-US" b="0" i="1" smtClean="0">
                        <a:latin typeface="Cambria Math" panose="02040503050406030204" pitchFamily="18" charset="0"/>
                      </a:rPr>
                      <m:t>∆ </m:t>
                    </m:r>
                    <m:r>
                      <m:rPr>
                        <m:sty m:val="p"/>
                      </m:rPr>
                      <a:rPr lang="en-US" b="0" i="0" smtClean="0">
                        <a:latin typeface="Cambria Math" panose="02040503050406030204" pitchFamily="18" charset="0"/>
                      </a:rPr>
                      <m:t>utility</m:t>
                    </m:r>
                    <m:r>
                      <a:rPr lang="en-US" b="0" i="0" smtClean="0">
                        <a:latin typeface="Cambria Math" panose="02040503050406030204" pitchFamily="18" charset="0"/>
                      </a:rPr>
                      <m:t>)</m:t>
                    </m:r>
                  </m:oMath>
                </a14:m>
                <a:r>
                  <a:rPr lang="en-US" dirty="0"/>
                  <a:t> and change in denominator (</a:t>
                </a:r>
                <a14:m>
                  <m:oMath xmlns:m="http://schemas.openxmlformats.org/officeDocument/2006/math">
                    <m:r>
                      <a:rPr lang="en-US" b="0" i="1" smtClean="0">
                        <a:latin typeface="Cambria Math" panose="02040503050406030204" pitchFamily="18" charset="0"/>
                      </a:rPr>
                      <m:t>∆ </m:t>
                    </m:r>
                    <m:r>
                      <m:rPr>
                        <m:sty m:val="p"/>
                      </m:rPr>
                      <a:rPr lang="en-US" b="0" i="0" smtClean="0">
                        <a:latin typeface="Cambria Math" panose="02040503050406030204" pitchFamily="18" charset="0"/>
                      </a:rPr>
                      <m:t>butterbeer</m:t>
                    </m:r>
                    <m:r>
                      <a:rPr lang="en-US" b="0" i="0" smtClean="0">
                        <a:latin typeface="Cambria Math" panose="02040503050406030204" pitchFamily="18" charset="0"/>
                      </a:rPr>
                      <m:t>)</m:t>
                    </m:r>
                  </m:oMath>
                </a14:m>
                <a:r>
                  <a:rPr lang="en-US" dirty="0"/>
                  <a:t>   </a:t>
                </a:r>
              </a:p>
              <a:p>
                <a:pPr marL="0" indent="0">
                  <a:buNone/>
                </a:pPr>
                <a:endParaRPr lang="en-US" dirty="0"/>
              </a:p>
              <a:p>
                <a:pPr marL="0" indent="0">
                  <a:buNone/>
                </a:pPr>
                <a14:m>
                  <m:oMath xmlns:m="http://schemas.openxmlformats.org/officeDocument/2006/math">
                    <m:r>
                      <a:rPr lang="en-US" b="0" i="1" smtClean="0">
                        <a:latin typeface="Cambria Math" panose="02040503050406030204" pitchFamily="18" charset="0"/>
                      </a:rPr>
                      <m:t>∆ </m:t>
                    </m:r>
                    <m:r>
                      <m:rPr>
                        <m:sty m:val="p"/>
                      </m:rPr>
                      <a:rPr lang="en-US" b="0" i="0" smtClean="0">
                        <a:latin typeface="Cambria Math" panose="02040503050406030204" pitchFamily="18" charset="0"/>
                      </a:rPr>
                      <m:t>utility</m:t>
                    </m:r>
                    <m:r>
                      <a:rPr lang="en-US" b="0" i="0" smtClean="0">
                        <a:latin typeface="Cambria Math" panose="02040503050406030204" pitchFamily="18" charset="0"/>
                      </a:rPr>
                      <m:t>=</m:t>
                    </m:r>
                    <m:r>
                      <m:rPr>
                        <m:sty m:val="p"/>
                      </m:rPr>
                      <a:rPr lang="en-US" b="0" i="0" smtClean="0">
                        <a:latin typeface="Cambria Math" panose="02040503050406030204" pitchFamily="18" charset="0"/>
                      </a:rPr>
                      <m:t>Old</m:t>
                    </m:r>
                    <m:r>
                      <a:rPr lang="en-US" b="0" i="0" smtClean="0">
                        <a:latin typeface="Cambria Math" panose="02040503050406030204" pitchFamily="18" charset="0"/>
                      </a:rPr>
                      <m:t> </m:t>
                    </m:r>
                    <m:r>
                      <m:rPr>
                        <m:sty m:val="p"/>
                      </m:rPr>
                      <a:rPr lang="en-US" b="0" i="0" smtClean="0">
                        <a:latin typeface="Cambria Math" panose="02040503050406030204" pitchFamily="18" charset="0"/>
                      </a:rPr>
                      <m:t>utility</m:t>
                    </m:r>
                    <m:r>
                      <a:rPr lang="en-US" b="0" i="0" smtClean="0">
                        <a:latin typeface="Cambria Math" panose="02040503050406030204" pitchFamily="18" charset="0"/>
                      </a:rPr>
                      <m:t>−</m:t>
                    </m:r>
                    <m:r>
                      <m:rPr>
                        <m:sty m:val="p"/>
                      </m:rPr>
                      <a:rPr lang="en-US" b="0" i="0" smtClean="0">
                        <a:latin typeface="Cambria Math" panose="02040503050406030204" pitchFamily="18" charset="0"/>
                      </a:rPr>
                      <m:t>New</m:t>
                    </m:r>
                    <m:r>
                      <a:rPr lang="en-US" b="0" i="0" smtClean="0">
                        <a:latin typeface="Cambria Math" panose="02040503050406030204" pitchFamily="18" charset="0"/>
                      </a:rPr>
                      <m:t> </m:t>
                    </m:r>
                    <m:r>
                      <m:rPr>
                        <m:sty m:val="p"/>
                      </m:rPr>
                      <a:rPr lang="en-US" b="0" i="0" smtClean="0">
                        <a:latin typeface="Cambria Math" panose="02040503050406030204" pitchFamily="18" charset="0"/>
                      </a:rPr>
                      <m:t>utility</m:t>
                    </m:r>
                  </m:oMath>
                </a14:m>
                <a:r>
                  <a:rPr lang="en-US" dirty="0"/>
                  <a:t> </a:t>
                </a:r>
              </a:p>
              <a:p>
                <a:pPr marL="0" indent="0">
                  <a:buNone/>
                </a:pPr>
                <a:endParaRPr lang="en-US" dirty="0"/>
              </a:p>
              <a:p>
                <a:pPr marL="0" indent="0">
                  <a:buNone/>
                </a:pPr>
                <a14:m>
                  <m:oMath xmlns:m="http://schemas.openxmlformats.org/officeDocument/2006/math">
                    <m:r>
                      <a:rPr lang="en-US" b="0" i="1" smtClean="0">
                        <a:latin typeface="Cambria Math" panose="02040503050406030204" pitchFamily="18" charset="0"/>
                      </a:rPr>
                      <m:t>∆ </m:t>
                    </m:r>
                    <m:r>
                      <m:rPr>
                        <m:sty m:val="p"/>
                      </m:rPr>
                      <a:rPr lang="en-US" b="0" i="0" smtClean="0">
                        <a:latin typeface="Cambria Math" panose="02040503050406030204" pitchFamily="18" charset="0"/>
                      </a:rPr>
                      <m:t>butterbeer</m:t>
                    </m:r>
                    <m:r>
                      <a:rPr lang="en-US" b="0" i="0" smtClean="0">
                        <a:latin typeface="Cambria Math" panose="02040503050406030204" pitchFamily="18" charset="0"/>
                      </a:rPr>
                      <m:t>=1 </m:t>
                    </m:r>
                  </m:oMath>
                </a14:m>
                <a:r>
                  <a:rPr lang="en-US" dirty="0"/>
                  <a:t> </a:t>
                </a:r>
              </a:p>
              <a:p>
                <a:pPr marL="0" indent="0">
                  <a:buNone/>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spTree>
    <p:extLst>
      <p:ext uri="{BB962C8B-B14F-4D97-AF65-F5344CB8AC3E}">
        <p14:creationId xmlns:p14="http://schemas.microsoft.com/office/powerpoint/2010/main" val="200178161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Question: Marginal Utility </a:t>
            </a:r>
          </a:p>
        </p:txBody>
      </p:sp>
      <p:sp>
        <p:nvSpPr>
          <p:cNvPr id="3" name="Content Placeholder 2"/>
          <p:cNvSpPr>
            <a:spLocks noGrp="1"/>
          </p:cNvSpPr>
          <p:nvPr>
            <p:ph idx="1"/>
          </p:nvPr>
        </p:nvSpPr>
        <p:spPr/>
        <p:txBody>
          <a:bodyPr/>
          <a:lstStyle/>
          <a:p>
            <a:pPr>
              <a:buFontTx/>
              <a:buChar char="-"/>
            </a:pPr>
            <a:r>
              <a:rPr lang="en-US" sz="3200" dirty="0"/>
              <a:t>Let’s return to our previous examples of Ron and Dean’s utility:</a:t>
            </a:r>
          </a:p>
          <a:p>
            <a:pPr marL="0" indent="0">
              <a:buNone/>
            </a:pPr>
            <a:endParaRPr lang="en-US" sz="3200" dirty="0"/>
          </a:p>
          <a:p>
            <a:pPr marL="0" indent="0">
              <a:buNone/>
            </a:pPr>
            <a:r>
              <a:rPr lang="en-US" sz="3200" dirty="0"/>
              <a:t>Suppose now Ron is able to consume </a:t>
            </a:r>
            <a:r>
              <a:rPr lang="en-US" sz="3200" b="1" dirty="0"/>
              <a:t>3</a:t>
            </a:r>
            <a:r>
              <a:rPr lang="en-US" sz="3200" dirty="0"/>
              <a:t> glasses of </a:t>
            </a:r>
            <a:r>
              <a:rPr lang="en-US" sz="3200" dirty="0" err="1"/>
              <a:t>butterbeer</a:t>
            </a:r>
            <a:r>
              <a:rPr lang="en-US" sz="3200" dirty="0"/>
              <a:t> instead of </a:t>
            </a:r>
            <a:r>
              <a:rPr lang="en-US" sz="3200" b="1" dirty="0"/>
              <a:t>2</a:t>
            </a:r>
            <a:r>
              <a:rPr lang="en-US" sz="3200" dirty="0"/>
              <a:t>. (His consumption of pumpkin juice remains the same).</a:t>
            </a:r>
          </a:p>
          <a:p>
            <a:pPr marL="0" indent="0">
              <a:buNone/>
            </a:pPr>
            <a:endParaRPr lang="en-US" sz="3200" dirty="0"/>
          </a:p>
          <a:p>
            <a:pPr marL="0" indent="0">
              <a:buNone/>
            </a:pPr>
            <a:r>
              <a:rPr lang="en-US" sz="3200" dirty="0"/>
              <a:t>What is his marginal utility? </a:t>
            </a:r>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p:txBody>
      </p:sp>
    </p:spTree>
    <p:extLst>
      <p:ext uri="{BB962C8B-B14F-4D97-AF65-F5344CB8AC3E}">
        <p14:creationId xmlns:p14="http://schemas.microsoft.com/office/powerpoint/2010/main" val="358528328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Solution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fontScale="77500" lnSpcReduction="20000"/>
              </a:bodyPr>
              <a:lstStyle/>
              <a:p>
                <a:pPr marL="0" indent="0">
                  <a:buNone/>
                </a:pPr>
                <a14:m>
                  <m:oMath xmlns:m="http://schemas.openxmlformats.org/officeDocument/2006/math">
                    <m:r>
                      <a:rPr lang="en-US" sz="3200" b="0" i="0" smtClean="0">
                        <a:latin typeface="Cambria Math" panose="02040503050406030204" pitchFamily="18" charset="0"/>
                      </a:rPr>
                      <m:t>∗</m:t>
                    </m:r>
                    <m:r>
                      <m:rPr>
                        <m:sty m:val="p"/>
                      </m:rPr>
                      <a:rPr lang="en-US" sz="3200" b="0" i="0" smtClean="0">
                        <a:latin typeface="Cambria Math" panose="02040503050406030204" pitchFamily="18" charset="0"/>
                      </a:rPr>
                      <m:t>M</m:t>
                    </m:r>
                    <m:sSub>
                      <m:sSubPr>
                        <m:ctrlPr>
                          <a:rPr lang="en-US" sz="3200" b="0" i="1" smtClean="0">
                            <a:latin typeface="Cambria Math" panose="02040503050406030204" pitchFamily="18" charset="0"/>
                          </a:rPr>
                        </m:ctrlPr>
                      </m:sSubPr>
                      <m:e>
                        <m:r>
                          <m:rPr>
                            <m:sty m:val="p"/>
                          </m:rPr>
                          <a:rPr lang="en-US" sz="3200" b="0" i="0" smtClean="0">
                            <a:latin typeface="Cambria Math" panose="02040503050406030204" pitchFamily="18" charset="0"/>
                          </a:rPr>
                          <m:t>U</m:t>
                        </m:r>
                      </m:e>
                      <m:sub>
                        <m:r>
                          <m:rPr>
                            <m:sty m:val="p"/>
                          </m:rPr>
                          <a:rPr lang="en-US" sz="3200" b="0" i="0" smtClean="0">
                            <a:latin typeface="Cambria Math" panose="02040503050406030204" pitchFamily="18" charset="0"/>
                          </a:rPr>
                          <m:t>butterbeer</m:t>
                        </m:r>
                      </m:sub>
                    </m:sSub>
                    <m:r>
                      <a:rPr lang="en-US" sz="3200" b="0" i="0" smtClean="0">
                        <a:latin typeface="Cambria Math" panose="02040503050406030204" pitchFamily="18" charset="0"/>
                      </a:rPr>
                      <m:t>=</m:t>
                    </m:r>
                    <m:f>
                      <m:fPr>
                        <m:ctrlPr>
                          <a:rPr lang="en-US" sz="3200" i="1" smtClean="0">
                            <a:latin typeface="Cambria Math" panose="02040503050406030204" pitchFamily="18" charset="0"/>
                            <a:ea typeface="Cambria Math" panose="02040503050406030204" pitchFamily="18" charset="0"/>
                            <a:sym typeface="Wingdings" panose="05000000000000000000" pitchFamily="2" charset="2"/>
                          </a:rPr>
                        </m:ctrlPr>
                      </m:fPr>
                      <m:num>
                        <m:r>
                          <a:rPr lang="en-US" sz="3200"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sz="3200" b="0" i="0" smtClean="0">
                            <a:latin typeface="Cambria Math" panose="02040503050406030204" pitchFamily="18" charset="0"/>
                            <a:ea typeface="Cambria Math" panose="02040503050406030204" pitchFamily="18" charset="0"/>
                            <a:sym typeface="Wingdings" panose="05000000000000000000" pitchFamily="2" charset="2"/>
                          </a:rPr>
                          <m:t>Utility</m:t>
                        </m:r>
                      </m:num>
                      <m:den>
                        <m:r>
                          <a:rPr lang="en-US" sz="3200"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sz="3200" b="0" i="0" smtClean="0">
                            <a:latin typeface="Cambria Math" panose="02040503050406030204" pitchFamily="18" charset="0"/>
                            <a:ea typeface="Cambria Math" panose="02040503050406030204" pitchFamily="18" charset="0"/>
                            <a:sym typeface="Wingdings" panose="05000000000000000000" pitchFamily="2" charset="2"/>
                          </a:rPr>
                          <m:t>Butterbeer</m:t>
                        </m:r>
                      </m:den>
                    </m:f>
                  </m:oMath>
                </a14:m>
                <a:r>
                  <a:rPr lang="en-US" sz="3200" dirty="0"/>
                  <a:t> </a:t>
                </a:r>
              </a:p>
              <a:p>
                <a:pPr marL="0" indent="0">
                  <a:buNone/>
                </a:pPr>
                <a:endParaRPr lang="en-US" sz="3200" dirty="0"/>
              </a:p>
              <a:p>
                <a:pPr marL="0" indent="0">
                  <a:buNone/>
                </a:pPr>
                <a:r>
                  <a:rPr lang="en-US" sz="3200" dirty="0"/>
                  <a:t>What is Ron’s change in utility from drinking one more glass of </a:t>
                </a:r>
                <a:r>
                  <a:rPr lang="en-US" sz="3200" dirty="0" err="1"/>
                  <a:t>butterbeer</a:t>
                </a:r>
                <a:r>
                  <a:rPr lang="en-US" sz="3200" dirty="0"/>
                  <a:t>? </a:t>
                </a:r>
              </a:p>
              <a:p>
                <a:pPr marL="0" indent="0">
                  <a:buNone/>
                </a:pPr>
                <a:endParaRPr lang="en-US" sz="3200" dirty="0"/>
              </a:p>
              <a:p>
                <a:pPr marL="0" indent="0">
                  <a:buNone/>
                </a:pPr>
                <a14:m>
                  <m:oMathPara xmlns:m="http://schemas.openxmlformats.org/officeDocument/2006/math">
                    <m:oMathParaPr>
                      <m:jc m:val="centerGroup"/>
                    </m:oMathParaPr>
                    <m:oMath xmlns:m="http://schemas.openxmlformats.org/officeDocument/2006/math">
                      <m:r>
                        <a:rPr lang="en-US" sz="3200"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sz="3200" b="0" i="0" smtClean="0">
                          <a:latin typeface="Cambria Math" panose="02040503050406030204" pitchFamily="18" charset="0"/>
                          <a:ea typeface="Cambria Math" panose="02040503050406030204" pitchFamily="18" charset="0"/>
                          <a:sym typeface="Wingdings" panose="05000000000000000000" pitchFamily="2" charset="2"/>
                        </a:rPr>
                        <m:t>Utility</m:t>
                      </m:r>
                      <m:r>
                        <a:rPr lang="en-US" sz="3200" b="0" i="0" smtClean="0">
                          <a:latin typeface="Cambria Math" panose="02040503050406030204" pitchFamily="18" charset="0"/>
                          <a:ea typeface="Cambria Math" panose="02040503050406030204" pitchFamily="18" charset="0"/>
                          <a:sym typeface="Wingdings" panose="05000000000000000000" pitchFamily="2" charset="2"/>
                        </a:rPr>
                        <m:t>=</m:t>
                      </m:r>
                      <m:sSup>
                        <m:sSupPr>
                          <m:ctrlPr>
                            <a:rPr lang="en-US" sz="3200" b="0" i="1" smtClean="0">
                              <a:latin typeface="Cambria Math" panose="02040503050406030204" pitchFamily="18" charset="0"/>
                              <a:ea typeface="Cambria Math" panose="02040503050406030204" pitchFamily="18" charset="0"/>
                              <a:sym typeface="Wingdings" panose="05000000000000000000" pitchFamily="2" charset="2"/>
                            </a:rPr>
                          </m:ctrlPr>
                        </m:sSupPr>
                        <m:e>
                          <m:r>
                            <m:rPr>
                              <m:sty m:val="p"/>
                            </m:rPr>
                            <a:rPr lang="en-US" sz="3200" b="0" i="0" smtClean="0">
                              <a:latin typeface="Cambria Math" panose="02040503050406030204" pitchFamily="18" charset="0"/>
                              <a:ea typeface="Cambria Math" panose="02040503050406030204" pitchFamily="18" charset="0"/>
                              <a:sym typeface="Wingdings" panose="05000000000000000000" pitchFamily="2" charset="2"/>
                            </a:rPr>
                            <m:t>Ron</m:t>
                          </m:r>
                        </m:e>
                        <m:sup>
                          <m:r>
                            <a:rPr lang="en-US" sz="3200" b="0" i="0" smtClean="0">
                              <a:latin typeface="Cambria Math" panose="02040503050406030204" pitchFamily="18" charset="0"/>
                              <a:ea typeface="Cambria Math" panose="02040503050406030204" pitchFamily="18" charset="0"/>
                              <a:sym typeface="Wingdings" panose="05000000000000000000" pitchFamily="2" charset="2"/>
                            </a:rPr>
                            <m:t>′</m:t>
                          </m:r>
                        </m:sup>
                      </m:sSup>
                      <m:r>
                        <m:rPr>
                          <m:sty m:val="p"/>
                        </m:rPr>
                        <a:rPr lang="en-US" sz="3200" b="0" i="0" smtClean="0">
                          <a:latin typeface="Cambria Math" panose="02040503050406030204" pitchFamily="18" charset="0"/>
                          <a:ea typeface="Cambria Math" panose="02040503050406030204" pitchFamily="18" charset="0"/>
                          <a:sym typeface="Wingdings" panose="05000000000000000000" pitchFamily="2" charset="2"/>
                        </a:rPr>
                        <m:t>s</m:t>
                      </m:r>
                      <m:r>
                        <a:rPr lang="en-US" sz="3200"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sz="3200" b="0" i="0" smtClean="0">
                          <a:latin typeface="Cambria Math" panose="02040503050406030204" pitchFamily="18" charset="0"/>
                          <a:ea typeface="Cambria Math" panose="02040503050406030204" pitchFamily="18" charset="0"/>
                          <a:sym typeface="Wingdings" panose="05000000000000000000" pitchFamily="2" charset="2"/>
                        </a:rPr>
                        <m:t>new</m:t>
                      </m:r>
                      <m:r>
                        <a:rPr lang="en-US" sz="3200"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sz="3200" b="0" i="0" smtClean="0">
                          <a:latin typeface="Cambria Math" panose="02040503050406030204" pitchFamily="18" charset="0"/>
                          <a:ea typeface="Cambria Math" panose="02040503050406030204" pitchFamily="18" charset="0"/>
                          <a:sym typeface="Wingdings" panose="05000000000000000000" pitchFamily="2" charset="2"/>
                        </a:rPr>
                        <m:t>utility</m:t>
                      </m:r>
                      <m:r>
                        <a:rPr lang="en-US" sz="3200" b="0" i="0" smtClean="0">
                          <a:latin typeface="Cambria Math" panose="02040503050406030204" pitchFamily="18" charset="0"/>
                          <a:ea typeface="Cambria Math" panose="02040503050406030204" pitchFamily="18" charset="0"/>
                          <a:sym typeface="Wingdings" panose="05000000000000000000" pitchFamily="2" charset="2"/>
                        </a:rPr>
                        <m:t> −</m:t>
                      </m:r>
                      <m:sSup>
                        <m:sSupPr>
                          <m:ctrlPr>
                            <a:rPr lang="en-US" sz="3200" b="0" i="1" smtClean="0">
                              <a:latin typeface="Cambria Math" panose="02040503050406030204" pitchFamily="18" charset="0"/>
                              <a:ea typeface="Cambria Math" panose="02040503050406030204" pitchFamily="18" charset="0"/>
                              <a:sym typeface="Wingdings" panose="05000000000000000000" pitchFamily="2" charset="2"/>
                            </a:rPr>
                          </m:ctrlPr>
                        </m:sSupPr>
                        <m:e>
                          <m:r>
                            <m:rPr>
                              <m:sty m:val="p"/>
                            </m:rPr>
                            <a:rPr lang="en-US" sz="3200" b="0" i="0" smtClean="0">
                              <a:latin typeface="Cambria Math" panose="02040503050406030204" pitchFamily="18" charset="0"/>
                              <a:ea typeface="Cambria Math" panose="02040503050406030204" pitchFamily="18" charset="0"/>
                              <a:sym typeface="Wingdings" panose="05000000000000000000" pitchFamily="2" charset="2"/>
                            </a:rPr>
                            <m:t>Ron</m:t>
                          </m:r>
                        </m:e>
                        <m:sup>
                          <m:r>
                            <a:rPr lang="en-US" sz="3200" b="0" i="0" smtClean="0">
                              <a:latin typeface="Cambria Math" panose="02040503050406030204" pitchFamily="18" charset="0"/>
                              <a:ea typeface="Cambria Math" panose="02040503050406030204" pitchFamily="18" charset="0"/>
                              <a:sym typeface="Wingdings" panose="05000000000000000000" pitchFamily="2" charset="2"/>
                            </a:rPr>
                            <m:t>′</m:t>
                          </m:r>
                        </m:sup>
                      </m:sSup>
                      <m:r>
                        <m:rPr>
                          <m:sty m:val="p"/>
                        </m:rPr>
                        <a:rPr lang="en-US" sz="3200" b="0" i="0" smtClean="0">
                          <a:latin typeface="Cambria Math" panose="02040503050406030204" pitchFamily="18" charset="0"/>
                          <a:ea typeface="Cambria Math" panose="02040503050406030204" pitchFamily="18" charset="0"/>
                          <a:sym typeface="Wingdings" panose="05000000000000000000" pitchFamily="2" charset="2"/>
                        </a:rPr>
                        <m:t>s</m:t>
                      </m:r>
                      <m:r>
                        <a:rPr lang="en-US" sz="3200"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sz="3200" b="0" i="0" smtClean="0">
                          <a:latin typeface="Cambria Math" panose="02040503050406030204" pitchFamily="18" charset="0"/>
                          <a:ea typeface="Cambria Math" panose="02040503050406030204" pitchFamily="18" charset="0"/>
                          <a:sym typeface="Wingdings" panose="05000000000000000000" pitchFamily="2" charset="2"/>
                        </a:rPr>
                        <m:t>old</m:t>
                      </m:r>
                      <m:r>
                        <a:rPr lang="en-US" sz="3200"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sz="3200" b="0" i="0" smtClean="0">
                          <a:latin typeface="Cambria Math" panose="02040503050406030204" pitchFamily="18" charset="0"/>
                          <a:ea typeface="Cambria Math" panose="02040503050406030204" pitchFamily="18" charset="0"/>
                          <a:sym typeface="Wingdings" panose="05000000000000000000" pitchFamily="2" charset="2"/>
                        </a:rPr>
                        <m:t>utility</m:t>
                      </m:r>
                    </m:oMath>
                  </m:oMathPara>
                </a14:m>
                <a:endParaRPr lang="en-US" sz="3200" dirty="0"/>
              </a:p>
              <a:p>
                <a:pPr marL="0" indent="0">
                  <a:buNone/>
                </a:pPr>
                <a:endParaRPr lang="en-US" sz="3200" dirty="0"/>
              </a:p>
              <a:p>
                <a:pPr marL="0" indent="0">
                  <a:buNone/>
                </a:pPr>
                <a:r>
                  <a:rPr lang="en-US" sz="3200" dirty="0"/>
                  <a:t>We have already calculated Ron’s utility at 2 </a:t>
                </a:r>
                <a:r>
                  <a:rPr lang="en-US" sz="3200" dirty="0" err="1"/>
                  <a:t>butterbeers</a:t>
                </a:r>
                <a:r>
                  <a:rPr lang="en-US" sz="3200" dirty="0"/>
                  <a:t>, which was:</a:t>
                </a:r>
              </a:p>
              <a:p>
                <a:pPr marL="0" indent="0">
                  <a:buNone/>
                </a:pPr>
                <a:r>
                  <a:rPr lang="en-US" sz="3200" b="1" dirty="0"/>
                  <a:t>36</a:t>
                </a:r>
              </a:p>
              <a:p>
                <a:pPr marL="0" indent="0">
                  <a:buNone/>
                </a:pPr>
                <a:endParaRPr lang="en-US" sz="3200" b="1" dirty="0"/>
              </a:p>
              <a:p>
                <a:pPr marL="0" indent="0">
                  <a:buNone/>
                </a:pPr>
                <a:r>
                  <a:rPr lang="en-US" sz="3200" dirty="0"/>
                  <a:t>*</a:t>
                </a:r>
                <a14:m>
                  <m:oMath xmlns:m="http://schemas.openxmlformats.org/officeDocument/2006/math">
                    <m:r>
                      <m:rPr>
                        <m:sty m:val="p"/>
                      </m:rPr>
                      <a:rPr lang="en-US" sz="3200" b="0" i="0" smtClean="0">
                        <a:latin typeface="Cambria Math" panose="02040503050406030204" pitchFamily="18" charset="0"/>
                      </a:rPr>
                      <m:t>M</m:t>
                    </m:r>
                    <m:sSub>
                      <m:sSubPr>
                        <m:ctrlPr>
                          <a:rPr lang="en-US" sz="3200" b="0" i="1" smtClean="0">
                            <a:latin typeface="Cambria Math" panose="02040503050406030204" pitchFamily="18" charset="0"/>
                          </a:rPr>
                        </m:ctrlPr>
                      </m:sSubPr>
                      <m:e>
                        <m:r>
                          <m:rPr>
                            <m:sty m:val="p"/>
                          </m:rPr>
                          <a:rPr lang="en-US" sz="3200" b="0" i="0" smtClean="0">
                            <a:latin typeface="Cambria Math" panose="02040503050406030204" pitchFamily="18" charset="0"/>
                          </a:rPr>
                          <m:t>U</m:t>
                        </m:r>
                      </m:e>
                      <m:sub>
                        <m:r>
                          <m:rPr>
                            <m:sty m:val="p"/>
                          </m:rPr>
                          <a:rPr lang="en-US" sz="3200" b="0" i="0" smtClean="0">
                            <a:latin typeface="Cambria Math" panose="02040503050406030204" pitchFamily="18" charset="0"/>
                          </a:rPr>
                          <m:t>butterbeer</m:t>
                        </m:r>
                      </m:sub>
                    </m:sSub>
                  </m:oMath>
                </a14:m>
                <a:r>
                  <a:rPr lang="en-US" dirty="0">
                    <a:sym typeface="Wingdings" panose="05000000000000000000" pitchFamily="2" charset="2"/>
                  </a:rPr>
                  <a:t> means marginal utility of </a:t>
                </a:r>
                <a:r>
                  <a:rPr lang="en-US" dirty="0" err="1">
                    <a:sym typeface="Wingdings" panose="05000000000000000000" pitchFamily="2" charset="2"/>
                  </a:rPr>
                  <a:t>butterbeers</a:t>
                </a:r>
                <a:endParaRPr lang="en-US" dirty="0"/>
              </a:p>
              <a:p>
                <a:pPr marL="0" indent="0">
                  <a:buNone/>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986" t="-700"/>
                </a:stretch>
              </a:blipFill>
            </p:spPr>
            <p:txBody>
              <a:bodyPr/>
              <a:lstStyle/>
              <a:p>
                <a:r>
                  <a:rPr lang="en-US">
                    <a:noFill/>
                  </a:rPr>
                  <a:t> </a:t>
                </a:r>
              </a:p>
            </p:txBody>
          </p:sp>
        </mc:Fallback>
      </mc:AlternateContent>
    </p:spTree>
    <p:extLst>
      <p:ext uri="{BB962C8B-B14F-4D97-AF65-F5344CB8AC3E}">
        <p14:creationId xmlns:p14="http://schemas.microsoft.com/office/powerpoint/2010/main" val="19722991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fontScale="77500" lnSpcReduction="20000"/>
              </a:bodyPr>
              <a:lstStyle/>
              <a:p>
                <a:pPr>
                  <a:buFontTx/>
                  <a:buChar char="-"/>
                </a:pPr>
                <a:r>
                  <a:rPr lang="en-US" sz="3200" dirty="0"/>
                  <a:t>What is Ron’s new utility?</a:t>
                </a:r>
              </a:p>
              <a:p>
                <a:pPr marL="0" indent="0">
                  <a:buNone/>
                </a:pPr>
                <a:endParaRPr lang="en-US" sz="3200" dirty="0"/>
              </a:p>
              <a:p>
                <a:pPr marL="0" indent="0">
                  <a:buNone/>
                </a:pPr>
                <a:r>
                  <a:rPr lang="en-US" sz="3200" dirty="0"/>
                  <a:t>Recall that Ron’s utility function is:</a:t>
                </a:r>
              </a:p>
              <a:p>
                <a:pPr marL="0" indent="0">
                  <a:buNone/>
                </a:pPr>
                <a:r>
                  <a:rPr lang="en-US" sz="3200" dirty="0"/>
                  <a:t> </a:t>
                </a:r>
                <a14:m>
                  <m:oMath xmlns:m="http://schemas.openxmlformats.org/officeDocument/2006/math">
                    <m:sSup>
                      <m:sSupPr>
                        <m:ctrlPr>
                          <a:rPr lang="en-US" sz="2400" i="1" dirty="0" smtClean="0">
                            <a:latin typeface="Cambria Math" panose="02040503050406030204" pitchFamily="18" charset="0"/>
                          </a:rPr>
                        </m:ctrlPr>
                      </m:sSupPr>
                      <m:e>
                        <m:d>
                          <m:dPr>
                            <m:ctrlPr>
                              <a:rPr lang="en-US" sz="2400" i="1" dirty="0" smtClean="0">
                                <a:latin typeface="Cambria Math" panose="02040503050406030204" pitchFamily="18" charset="0"/>
                              </a:rPr>
                            </m:ctrlPr>
                          </m:dPr>
                          <m:e>
                            <m:r>
                              <a:rPr lang="en-US" sz="2400" i="1" dirty="0" smtClean="0">
                                <a:latin typeface="Cambria Math" panose="02040503050406030204" pitchFamily="18" charset="0"/>
                              </a:rPr>
                              <m:t>𝑞𝑢𝑎𝑛𝑡𝑖𝑡𝑦</m:t>
                            </m:r>
                            <m:r>
                              <a:rPr lang="en-US" sz="2400" i="1" dirty="0" smtClean="0">
                                <a:latin typeface="Cambria Math" panose="02040503050406030204" pitchFamily="18" charset="0"/>
                              </a:rPr>
                              <m:t> </m:t>
                            </m:r>
                            <m:r>
                              <a:rPr lang="en-US" sz="2400" i="1" dirty="0" smtClean="0">
                                <a:latin typeface="Cambria Math" panose="02040503050406030204" pitchFamily="18" charset="0"/>
                              </a:rPr>
                              <m:t>𝑜𝑓</m:t>
                            </m:r>
                            <m:r>
                              <a:rPr lang="en-US" sz="2400" i="1" dirty="0" smtClean="0">
                                <a:latin typeface="Cambria Math" panose="02040503050406030204" pitchFamily="18" charset="0"/>
                              </a:rPr>
                              <m:t> </m:t>
                            </m:r>
                            <m:r>
                              <a:rPr lang="en-US" sz="2400" i="1" dirty="0" err="1" smtClean="0">
                                <a:latin typeface="Cambria Math" panose="02040503050406030204" pitchFamily="18" charset="0"/>
                              </a:rPr>
                              <m:t>𝑏𝑢𝑡𝑡𝑒𝑟𝑏𝑒𝑒𝑟</m:t>
                            </m:r>
                          </m:e>
                        </m:d>
                      </m:e>
                      <m:sup>
                        <m:r>
                          <a:rPr lang="en-US" sz="2400" i="1" dirty="0" smtClean="0">
                            <a:latin typeface="Cambria Math" panose="02040503050406030204" pitchFamily="18" charset="0"/>
                          </a:rPr>
                          <m:t>2</m:t>
                        </m:r>
                      </m:sup>
                    </m:sSup>
                    <m:r>
                      <a:rPr lang="en-US" sz="2400" b="0" i="1" dirty="0" smtClean="0">
                        <a:latin typeface="Cambria Math" panose="02040503050406030204" pitchFamily="18" charset="0"/>
                      </a:rPr>
                      <m:t>×</m:t>
                    </m:r>
                    <m:sSup>
                      <m:sSupPr>
                        <m:ctrlPr>
                          <a:rPr lang="en-US" sz="2400" i="1" dirty="0" smtClean="0">
                            <a:latin typeface="Cambria Math" panose="02040503050406030204" pitchFamily="18" charset="0"/>
                          </a:rPr>
                        </m:ctrlPr>
                      </m:sSupPr>
                      <m:e>
                        <m:d>
                          <m:dPr>
                            <m:ctrlPr>
                              <a:rPr lang="en-US" sz="2400" i="1" dirty="0" smtClean="0">
                                <a:latin typeface="Cambria Math" panose="02040503050406030204" pitchFamily="18" charset="0"/>
                              </a:rPr>
                            </m:ctrlPr>
                          </m:dPr>
                          <m:e>
                            <m:r>
                              <a:rPr lang="en-US" sz="2400" i="1" dirty="0" smtClean="0">
                                <a:latin typeface="Cambria Math" panose="02040503050406030204" pitchFamily="18" charset="0"/>
                              </a:rPr>
                              <m:t>𝑞𝑢𝑎𝑛𝑡𝑖𝑡𝑦</m:t>
                            </m:r>
                            <m:r>
                              <a:rPr lang="en-US" sz="2400" i="1" dirty="0" smtClean="0">
                                <a:latin typeface="Cambria Math" panose="02040503050406030204" pitchFamily="18" charset="0"/>
                              </a:rPr>
                              <m:t> </m:t>
                            </m:r>
                            <m:r>
                              <a:rPr lang="en-US" sz="2400" i="1" dirty="0" smtClean="0">
                                <a:latin typeface="Cambria Math" panose="02040503050406030204" pitchFamily="18" charset="0"/>
                              </a:rPr>
                              <m:t>𝑜𝑓</m:t>
                            </m:r>
                            <m:r>
                              <a:rPr lang="en-US" sz="2400" i="1" dirty="0" smtClean="0">
                                <a:latin typeface="Cambria Math" panose="02040503050406030204" pitchFamily="18" charset="0"/>
                              </a:rPr>
                              <m:t> </m:t>
                            </m:r>
                            <m:r>
                              <a:rPr lang="en-US" sz="2400" b="0" i="1" dirty="0" smtClean="0">
                                <a:latin typeface="Cambria Math" panose="02040503050406030204" pitchFamily="18" charset="0"/>
                              </a:rPr>
                              <m:t>𝑝𝑢𝑚𝑝𝑘𝑖𝑛</m:t>
                            </m:r>
                            <m:r>
                              <a:rPr lang="en-US" sz="2400" b="0" i="1" dirty="0" smtClean="0">
                                <a:latin typeface="Cambria Math" panose="02040503050406030204" pitchFamily="18" charset="0"/>
                              </a:rPr>
                              <m:t> </m:t>
                            </m:r>
                            <m:r>
                              <a:rPr lang="en-US" sz="2400" b="0" i="1" dirty="0" smtClean="0">
                                <a:latin typeface="Cambria Math" panose="02040503050406030204" pitchFamily="18" charset="0"/>
                              </a:rPr>
                              <m:t>𝑗𝑢𝑖𝑐𝑒</m:t>
                            </m:r>
                          </m:e>
                        </m:d>
                      </m:e>
                      <m:sup>
                        <m:r>
                          <a:rPr lang="en-US" sz="2400" i="1" dirty="0" smtClean="0">
                            <a:latin typeface="Cambria Math" panose="02040503050406030204" pitchFamily="18" charset="0"/>
                          </a:rPr>
                          <m:t>2</m:t>
                        </m:r>
                      </m:sup>
                    </m:sSup>
                  </m:oMath>
                </a14:m>
                <a:r>
                  <a:rPr lang="en-US" sz="3200" dirty="0"/>
                  <a:t>  </a:t>
                </a:r>
              </a:p>
              <a:p>
                <a:pPr marL="0" indent="0">
                  <a:buNone/>
                </a:pPr>
                <a:endParaRPr lang="en-US" sz="3200" dirty="0"/>
              </a:p>
              <a:p>
                <a:pPr marL="0" indent="0">
                  <a:buNone/>
                </a:pPr>
                <a:r>
                  <a:rPr lang="en-US" sz="3200" dirty="0"/>
                  <a:t>Previously Ron was drinking 2 glasses of </a:t>
                </a:r>
                <a:r>
                  <a:rPr lang="en-US" sz="3200" dirty="0" err="1"/>
                  <a:t>butterbeer</a:t>
                </a:r>
                <a:r>
                  <a:rPr lang="en-US" sz="3200" dirty="0"/>
                  <a:t>, therefore his utility was:</a:t>
                </a:r>
              </a:p>
              <a:p>
                <a:pPr marL="0" indent="0">
                  <a:buNone/>
                </a:pPr>
                <a:endParaRPr lang="en-US" sz="3200" dirty="0"/>
              </a:p>
              <a:p>
                <a:pPr marL="0" indent="0">
                  <a:buNone/>
                </a:pPr>
                <a14:m>
                  <m:oMathPara xmlns:m="http://schemas.openxmlformats.org/officeDocument/2006/math">
                    <m:oMathParaPr>
                      <m:jc m:val="centerGroup"/>
                    </m:oMathParaPr>
                    <m:oMath xmlns:m="http://schemas.openxmlformats.org/officeDocument/2006/math">
                      <m:sSup>
                        <m:sSupPr>
                          <m:ctrlPr>
                            <a:rPr lang="en-US" sz="3200" b="0" i="1" smtClean="0">
                              <a:latin typeface="Cambria Math" panose="02040503050406030204" pitchFamily="18" charset="0"/>
                            </a:rPr>
                          </m:ctrlPr>
                        </m:sSupPr>
                        <m:e>
                          <m:r>
                            <a:rPr lang="en-US" sz="3200" b="1" i="1" smtClean="0">
                              <a:latin typeface="Cambria Math" panose="02040503050406030204" pitchFamily="18" charset="0"/>
                            </a:rPr>
                            <m:t>𝟐</m:t>
                          </m:r>
                        </m:e>
                        <m:sup>
                          <m:r>
                            <a:rPr lang="en-US" sz="3200" b="0" i="1" smtClean="0">
                              <a:latin typeface="Cambria Math" panose="02040503050406030204" pitchFamily="18" charset="0"/>
                            </a:rPr>
                            <m:t>2</m:t>
                          </m:r>
                        </m:sup>
                      </m:sSup>
                      <m:r>
                        <a:rPr lang="en-US" sz="3200" b="0" i="1" smtClean="0">
                          <a:latin typeface="Cambria Math" panose="02040503050406030204" pitchFamily="18" charset="0"/>
                        </a:rPr>
                        <m:t>×</m:t>
                      </m:r>
                      <m:sSup>
                        <m:sSupPr>
                          <m:ctrlPr>
                            <a:rPr lang="en-US" sz="3200" b="0" i="1" smtClean="0">
                              <a:latin typeface="Cambria Math" panose="02040503050406030204" pitchFamily="18" charset="0"/>
                            </a:rPr>
                          </m:ctrlPr>
                        </m:sSupPr>
                        <m:e>
                          <m:r>
                            <a:rPr lang="en-US" sz="3200" b="0" i="1" smtClean="0">
                              <a:latin typeface="Cambria Math" panose="02040503050406030204" pitchFamily="18" charset="0"/>
                            </a:rPr>
                            <m:t>3</m:t>
                          </m:r>
                        </m:e>
                        <m:sup>
                          <m:r>
                            <a:rPr lang="en-US" sz="3200" b="0" i="1" smtClean="0">
                              <a:latin typeface="Cambria Math" panose="02040503050406030204" pitchFamily="18" charset="0"/>
                            </a:rPr>
                            <m:t>2</m:t>
                          </m:r>
                        </m:sup>
                      </m:sSup>
                      <m:r>
                        <a:rPr lang="en-US" sz="3200" b="0" i="1" smtClean="0">
                          <a:latin typeface="Cambria Math" panose="02040503050406030204" pitchFamily="18" charset="0"/>
                        </a:rPr>
                        <m:t>=36</m:t>
                      </m:r>
                    </m:oMath>
                  </m:oMathPara>
                </a14:m>
                <a:endParaRPr lang="en-US" sz="3200" dirty="0"/>
              </a:p>
              <a:p>
                <a:pPr marL="0" indent="0">
                  <a:buNone/>
                </a:pPr>
                <a:r>
                  <a:rPr lang="en-US" sz="3200" dirty="0"/>
                  <a:t>Now, he drinks </a:t>
                </a:r>
                <a:r>
                  <a:rPr lang="en-US" sz="3200" b="1" dirty="0"/>
                  <a:t>3</a:t>
                </a:r>
                <a:r>
                  <a:rPr lang="en-US" sz="3200" dirty="0"/>
                  <a:t> glasses, therefore his new utility is:</a:t>
                </a:r>
              </a:p>
              <a:p>
                <a:pPr marL="0" indent="0">
                  <a:buNone/>
                </a:pPr>
                <a:endParaRPr lang="en-US" sz="3200" dirty="0"/>
              </a:p>
              <a:p>
                <a:pPr marL="0" indent="0">
                  <a:buNone/>
                </a:pPr>
                <a14:m>
                  <m:oMathPara xmlns:m="http://schemas.openxmlformats.org/officeDocument/2006/math">
                    <m:oMathParaPr>
                      <m:jc m:val="centerGroup"/>
                    </m:oMathParaPr>
                    <m:oMath xmlns:m="http://schemas.openxmlformats.org/officeDocument/2006/math">
                      <m:sSup>
                        <m:sSupPr>
                          <m:ctrlPr>
                            <a:rPr lang="en-US" sz="3200" b="0" i="1" smtClean="0">
                              <a:latin typeface="Cambria Math" panose="02040503050406030204" pitchFamily="18" charset="0"/>
                            </a:rPr>
                          </m:ctrlPr>
                        </m:sSupPr>
                        <m:e>
                          <m:r>
                            <a:rPr lang="en-US" sz="3200" b="1" i="1" smtClean="0">
                              <a:latin typeface="Cambria Math" panose="02040503050406030204" pitchFamily="18" charset="0"/>
                            </a:rPr>
                            <m:t>𝟑</m:t>
                          </m:r>
                        </m:e>
                        <m:sup>
                          <m:r>
                            <a:rPr lang="en-US" sz="3200" b="0" i="1" smtClean="0">
                              <a:latin typeface="Cambria Math" panose="02040503050406030204" pitchFamily="18" charset="0"/>
                            </a:rPr>
                            <m:t>2</m:t>
                          </m:r>
                        </m:sup>
                      </m:sSup>
                      <m:r>
                        <a:rPr lang="en-US" sz="3200" b="0" i="1" smtClean="0">
                          <a:latin typeface="Cambria Math" panose="02040503050406030204" pitchFamily="18" charset="0"/>
                        </a:rPr>
                        <m:t>×</m:t>
                      </m:r>
                      <m:sSup>
                        <m:sSupPr>
                          <m:ctrlPr>
                            <a:rPr lang="en-US" sz="3200" b="0" i="1" smtClean="0">
                              <a:latin typeface="Cambria Math" panose="02040503050406030204" pitchFamily="18" charset="0"/>
                            </a:rPr>
                          </m:ctrlPr>
                        </m:sSupPr>
                        <m:e>
                          <m:r>
                            <a:rPr lang="en-US" sz="3200" b="0" i="1" smtClean="0">
                              <a:latin typeface="Cambria Math" panose="02040503050406030204" pitchFamily="18" charset="0"/>
                            </a:rPr>
                            <m:t>3</m:t>
                          </m:r>
                        </m:e>
                        <m:sup>
                          <m:r>
                            <a:rPr lang="en-US" sz="3200" b="0" i="1" smtClean="0">
                              <a:latin typeface="Cambria Math" panose="02040503050406030204" pitchFamily="18" charset="0"/>
                            </a:rPr>
                            <m:t>2</m:t>
                          </m:r>
                        </m:sup>
                      </m:sSup>
                      <m:r>
                        <a:rPr lang="en-US" sz="3200" b="0" i="1" smtClean="0">
                          <a:latin typeface="Cambria Math" panose="02040503050406030204" pitchFamily="18" charset="0"/>
                        </a:rPr>
                        <m:t>=81</m:t>
                      </m:r>
                    </m:oMath>
                  </m:oMathPara>
                </a14:m>
                <a:endParaRPr lang="en-US" sz="3200" dirty="0"/>
              </a:p>
              <a:p>
                <a:pPr marL="0" indent="0">
                  <a:buNone/>
                </a:pPr>
                <a:endParaRPr lang="en-US" sz="3200" dirty="0"/>
              </a:p>
              <a:p>
                <a:pPr marL="0" indent="0">
                  <a:buNone/>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043" t="-3641"/>
                </a:stretch>
              </a:blipFill>
            </p:spPr>
            <p:txBody>
              <a:bodyPr/>
              <a:lstStyle/>
              <a:p>
                <a:r>
                  <a:rPr lang="en-US">
                    <a:noFill/>
                  </a:rPr>
                  <a:t> </a:t>
                </a:r>
              </a:p>
            </p:txBody>
          </p:sp>
        </mc:Fallback>
      </mc:AlternateContent>
    </p:spTree>
    <p:extLst>
      <p:ext uri="{BB962C8B-B14F-4D97-AF65-F5344CB8AC3E}">
        <p14:creationId xmlns:p14="http://schemas.microsoft.com/office/powerpoint/2010/main" val="123721562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-Therefore Ron’s change in utility is:</a:t>
                </a:r>
              </a:p>
              <a:p>
                <a:pPr marL="0" indent="0">
                  <a:buNone/>
                </a:pPr>
                <a:endParaRPr lang="en-US" dirty="0"/>
              </a:p>
              <a:p>
                <a:pPr marL="0" indent="0">
                  <a:buNone/>
                </a:pPr>
                <a:r>
                  <a:rPr lang="en-US" dirty="0"/>
                  <a:t> </a:t>
                </a:r>
                <a14:m>
                  <m:oMath xmlns:m="http://schemas.openxmlformats.org/officeDocument/2006/math">
                    <m:r>
                      <a:rPr lang="en-US"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b="0" i="0" smtClean="0">
                        <a:latin typeface="Cambria Math" panose="02040503050406030204" pitchFamily="18" charset="0"/>
                        <a:ea typeface="Cambria Math" panose="02040503050406030204" pitchFamily="18" charset="0"/>
                        <a:sym typeface="Wingdings" panose="05000000000000000000" pitchFamily="2" charset="2"/>
                      </a:rPr>
                      <m:t>Utility</m:t>
                    </m:r>
                    <m:r>
                      <a:rPr lang="en-US" b="0" i="0" smtClean="0">
                        <a:latin typeface="Cambria Math" panose="02040503050406030204" pitchFamily="18" charset="0"/>
                        <a:ea typeface="Cambria Math" panose="02040503050406030204" pitchFamily="18" charset="0"/>
                        <a:sym typeface="Wingdings" panose="05000000000000000000" pitchFamily="2" charset="2"/>
                      </a:rPr>
                      <m:t>=</m:t>
                    </m:r>
                    <m:sSup>
                      <m:sSupPr>
                        <m:ctrlPr>
                          <a:rPr lang="en-US" b="0" i="1" smtClean="0">
                            <a:latin typeface="Cambria Math" panose="02040503050406030204" pitchFamily="18" charset="0"/>
                            <a:ea typeface="Cambria Math" panose="02040503050406030204" pitchFamily="18" charset="0"/>
                            <a:sym typeface="Wingdings" panose="05000000000000000000" pitchFamily="2" charset="2"/>
                          </a:rPr>
                        </m:ctrlPr>
                      </m:sSupPr>
                      <m:e>
                        <m:r>
                          <m:rPr>
                            <m:sty m:val="p"/>
                          </m:rPr>
                          <a:rPr lang="en-US" b="0" i="0" smtClean="0">
                            <a:latin typeface="Cambria Math" panose="02040503050406030204" pitchFamily="18" charset="0"/>
                            <a:ea typeface="Cambria Math" panose="02040503050406030204" pitchFamily="18" charset="0"/>
                            <a:sym typeface="Wingdings" panose="05000000000000000000" pitchFamily="2" charset="2"/>
                          </a:rPr>
                          <m:t>Ron</m:t>
                        </m:r>
                      </m:e>
                      <m:sup>
                        <m:r>
                          <a:rPr lang="en-US" b="0" i="0" smtClean="0">
                            <a:latin typeface="Cambria Math" panose="02040503050406030204" pitchFamily="18" charset="0"/>
                            <a:ea typeface="Cambria Math" panose="02040503050406030204" pitchFamily="18" charset="0"/>
                            <a:sym typeface="Wingdings" panose="05000000000000000000" pitchFamily="2" charset="2"/>
                          </a:rPr>
                          <m:t>′</m:t>
                        </m:r>
                      </m:sup>
                    </m:sSup>
                    <m:r>
                      <m:rPr>
                        <m:sty m:val="p"/>
                      </m:rPr>
                      <a:rPr lang="en-US" b="0" i="0" smtClean="0">
                        <a:latin typeface="Cambria Math" panose="02040503050406030204" pitchFamily="18" charset="0"/>
                        <a:ea typeface="Cambria Math" panose="02040503050406030204" pitchFamily="18" charset="0"/>
                        <a:sym typeface="Wingdings" panose="05000000000000000000" pitchFamily="2" charset="2"/>
                      </a:rPr>
                      <m:t>s</m:t>
                    </m:r>
                    <m:r>
                      <a:rPr lang="en-US"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b="0" i="0" smtClean="0">
                        <a:latin typeface="Cambria Math" panose="02040503050406030204" pitchFamily="18" charset="0"/>
                        <a:ea typeface="Cambria Math" panose="02040503050406030204" pitchFamily="18" charset="0"/>
                        <a:sym typeface="Wingdings" panose="05000000000000000000" pitchFamily="2" charset="2"/>
                      </a:rPr>
                      <m:t>old</m:t>
                    </m:r>
                    <m:r>
                      <a:rPr lang="en-US"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b="0" i="0" smtClean="0">
                        <a:latin typeface="Cambria Math" panose="02040503050406030204" pitchFamily="18" charset="0"/>
                        <a:ea typeface="Cambria Math" panose="02040503050406030204" pitchFamily="18" charset="0"/>
                        <a:sym typeface="Wingdings" panose="05000000000000000000" pitchFamily="2" charset="2"/>
                      </a:rPr>
                      <m:t>utility</m:t>
                    </m:r>
                    <m:r>
                      <a:rPr lang="en-US" b="0" i="0" smtClean="0">
                        <a:latin typeface="Cambria Math" panose="02040503050406030204" pitchFamily="18" charset="0"/>
                        <a:ea typeface="Cambria Math" panose="02040503050406030204" pitchFamily="18" charset="0"/>
                        <a:sym typeface="Wingdings" panose="05000000000000000000" pitchFamily="2" charset="2"/>
                      </a:rPr>
                      <m:t> −</m:t>
                    </m:r>
                    <m:sSup>
                      <m:sSupPr>
                        <m:ctrlPr>
                          <a:rPr lang="en-US" b="0" i="1" smtClean="0">
                            <a:latin typeface="Cambria Math" panose="02040503050406030204" pitchFamily="18" charset="0"/>
                            <a:ea typeface="Cambria Math" panose="02040503050406030204" pitchFamily="18" charset="0"/>
                            <a:sym typeface="Wingdings" panose="05000000000000000000" pitchFamily="2" charset="2"/>
                          </a:rPr>
                        </m:ctrlPr>
                      </m:sSupPr>
                      <m:e>
                        <m:r>
                          <m:rPr>
                            <m:sty m:val="p"/>
                          </m:rPr>
                          <a:rPr lang="en-US" b="0" i="0" smtClean="0">
                            <a:latin typeface="Cambria Math" panose="02040503050406030204" pitchFamily="18" charset="0"/>
                            <a:ea typeface="Cambria Math" panose="02040503050406030204" pitchFamily="18" charset="0"/>
                            <a:sym typeface="Wingdings" panose="05000000000000000000" pitchFamily="2" charset="2"/>
                          </a:rPr>
                          <m:t>Ron</m:t>
                        </m:r>
                      </m:e>
                      <m:sup>
                        <m:r>
                          <a:rPr lang="en-US" b="0" i="0" smtClean="0">
                            <a:latin typeface="Cambria Math" panose="02040503050406030204" pitchFamily="18" charset="0"/>
                            <a:ea typeface="Cambria Math" panose="02040503050406030204" pitchFamily="18" charset="0"/>
                            <a:sym typeface="Wingdings" panose="05000000000000000000" pitchFamily="2" charset="2"/>
                          </a:rPr>
                          <m:t>′</m:t>
                        </m:r>
                      </m:sup>
                    </m:sSup>
                    <m:r>
                      <m:rPr>
                        <m:sty m:val="p"/>
                      </m:rPr>
                      <a:rPr lang="en-US" b="0" i="0" smtClean="0">
                        <a:latin typeface="Cambria Math" panose="02040503050406030204" pitchFamily="18" charset="0"/>
                        <a:ea typeface="Cambria Math" panose="02040503050406030204" pitchFamily="18" charset="0"/>
                        <a:sym typeface="Wingdings" panose="05000000000000000000" pitchFamily="2" charset="2"/>
                      </a:rPr>
                      <m:t>s</m:t>
                    </m:r>
                    <m:r>
                      <a:rPr lang="en-US"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b="0" i="0" smtClean="0">
                        <a:latin typeface="Cambria Math" panose="02040503050406030204" pitchFamily="18" charset="0"/>
                        <a:ea typeface="Cambria Math" panose="02040503050406030204" pitchFamily="18" charset="0"/>
                        <a:sym typeface="Wingdings" panose="05000000000000000000" pitchFamily="2" charset="2"/>
                      </a:rPr>
                      <m:t>new</m:t>
                    </m:r>
                    <m:r>
                      <a:rPr lang="en-US" b="0" i="0" smtClean="0">
                        <a:latin typeface="Cambria Math" panose="02040503050406030204" pitchFamily="18" charset="0"/>
                        <a:ea typeface="Cambria Math" panose="02040503050406030204" pitchFamily="18" charset="0"/>
                        <a:sym typeface="Wingdings" panose="05000000000000000000" pitchFamily="2" charset="2"/>
                      </a:rPr>
                      <m:t> </m:t>
                    </m:r>
                    <m:r>
                      <m:rPr>
                        <m:sty m:val="p"/>
                      </m:rPr>
                      <a:rPr lang="en-US" b="0" i="0" smtClean="0">
                        <a:latin typeface="Cambria Math" panose="02040503050406030204" pitchFamily="18" charset="0"/>
                        <a:ea typeface="Cambria Math" panose="02040503050406030204" pitchFamily="18" charset="0"/>
                        <a:sym typeface="Wingdings" panose="05000000000000000000" pitchFamily="2" charset="2"/>
                      </a:rPr>
                      <m:t>utility</m:t>
                    </m:r>
                  </m:oMath>
                </a14:m>
                <a:endParaRPr lang="en-US" dirty="0"/>
              </a:p>
              <a:p>
                <a:pPr marL="0" indent="0">
                  <a:buNone/>
                </a:pPr>
                <a:endParaRPr lang="en-US" dirty="0"/>
              </a:p>
              <a:p>
                <a:pPr marL="0" indent="0">
                  <a:buNone/>
                </a:pPr>
                <a:r>
                  <a:rPr lang="en-US" dirty="0"/>
                  <a:t> = 81 – 36 = 45</a:t>
                </a:r>
              </a:p>
              <a:p>
                <a:pPr marL="0" indent="0">
                  <a:buNone/>
                </a:pPr>
                <a:endParaRPr lang="en-US" dirty="0"/>
              </a:p>
              <a:p>
                <a:pPr marL="0" indent="0">
                  <a:buNone/>
                </a:pPr>
                <a:r>
                  <a:rPr lang="en-US" dirty="0"/>
                  <a:t> </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grpSp>
        <p:nvGrpSpPr>
          <p:cNvPr id="7" name="SMARTInkShape-Group112"/>
          <p:cNvGrpSpPr/>
          <p:nvPr/>
        </p:nvGrpSpPr>
        <p:grpSpPr>
          <a:xfrm>
            <a:off x="3762375" y="2638425"/>
            <a:ext cx="476251" cy="561976"/>
            <a:chOff x="3762375" y="2638425"/>
            <a:chExt cx="476251" cy="561976"/>
          </a:xfrm>
        </p:grpSpPr>
        <p:sp>
          <p:nvSpPr>
            <p:cNvPr id="4" name="SMARTInkShape-849"/>
            <p:cNvSpPr/>
            <p:nvPr/>
          </p:nvSpPr>
          <p:spPr>
            <a:xfrm>
              <a:off x="3781425" y="2700020"/>
              <a:ext cx="114301" cy="100331"/>
            </a:xfrm>
            <a:custGeom>
              <a:avLst/>
              <a:gdLst/>
              <a:ahLst/>
              <a:cxnLst/>
              <a:rect l="0" t="0" r="0" b="0"/>
              <a:pathLst>
                <a:path w="114301" h="100331">
                  <a:moveTo>
                    <a:pt x="0" y="5080"/>
                  </a:moveTo>
                  <a:lnTo>
                    <a:pt x="0" y="18337"/>
                  </a:lnTo>
                  <a:lnTo>
                    <a:pt x="9133" y="63703"/>
                  </a:lnTo>
                  <a:lnTo>
                    <a:pt x="9524" y="90636"/>
                  </a:lnTo>
                  <a:lnTo>
                    <a:pt x="10583" y="72432"/>
                  </a:lnTo>
                  <a:lnTo>
                    <a:pt x="26000" y="27271"/>
                  </a:lnTo>
                  <a:lnTo>
                    <a:pt x="28489" y="19176"/>
                  </a:lnTo>
                  <a:lnTo>
                    <a:pt x="33123" y="12050"/>
                  </a:lnTo>
                  <a:lnTo>
                    <a:pt x="38710" y="8178"/>
                  </a:lnTo>
                  <a:lnTo>
                    <a:pt x="44721" y="5399"/>
                  </a:lnTo>
                  <a:lnTo>
                    <a:pt x="50921" y="636"/>
                  </a:lnTo>
                  <a:lnTo>
                    <a:pt x="54056" y="0"/>
                  </a:lnTo>
                  <a:lnTo>
                    <a:pt x="57203" y="635"/>
                  </a:lnTo>
                  <a:lnTo>
                    <a:pt x="63524" y="3105"/>
                  </a:lnTo>
                  <a:lnTo>
                    <a:pt x="73032" y="5553"/>
                  </a:lnTo>
                  <a:lnTo>
                    <a:pt x="79378" y="9876"/>
                  </a:lnTo>
                  <a:lnTo>
                    <a:pt x="107950" y="54206"/>
                  </a:lnTo>
                  <a:lnTo>
                    <a:pt x="111478" y="64308"/>
                  </a:lnTo>
                  <a:lnTo>
                    <a:pt x="114300" y="1003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850"/>
            <p:cNvSpPr/>
            <p:nvPr/>
          </p:nvSpPr>
          <p:spPr>
            <a:xfrm>
              <a:off x="3952875" y="2638425"/>
              <a:ext cx="285751" cy="123654"/>
            </a:xfrm>
            <a:custGeom>
              <a:avLst/>
              <a:gdLst/>
              <a:ahLst/>
              <a:cxnLst/>
              <a:rect l="0" t="0" r="0" b="0"/>
              <a:pathLst>
                <a:path w="285751" h="123654">
                  <a:moveTo>
                    <a:pt x="0" y="66675"/>
                  </a:moveTo>
                  <a:lnTo>
                    <a:pt x="0" y="71732"/>
                  </a:lnTo>
                  <a:lnTo>
                    <a:pt x="1058" y="73221"/>
                  </a:lnTo>
                  <a:lnTo>
                    <a:pt x="2822" y="74214"/>
                  </a:lnTo>
                  <a:lnTo>
                    <a:pt x="9701" y="75938"/>
                  </a:lnTo>
                  <a:lnTo>
                    <a:pt x="22666" y="76166"/>
                  </a:lnTo>
                  <a:lnTo>
                    <a:pt x="28771" y="73362"/>
                  </a:lnTo>
                  <a:lnTo>
                    <a:pt x="41314" y="62940"/>
                  </a:lnTo>
                  <a:lnTo>
                    <a:pt x="44820" y="56901"/>
                  </a:lnTo>
                  <a:lnTo>
                    <a:pt x="47577" y="38653"/>
                  </a:lnTo>
                  <a:lnTo>
                    <a:pt x="34363" y="38148"/>
                  </a:lnTo>
                  <a:lnTo>
                    <a:pt x="28325" y="40944"/>
                  </a:lnTo>
                  <a:lnTo>
                    <a:pt x="25234" y="43171"/>
                  </a:lnTo>
                  <a:lnTo>
                    <a:pt x="15826" y="56418"/>
                  </a:lnTo>
                  <a:lnTo>
                    <a:pt x="2815" y="90763"/>
                  </a:lnTo>
                  <a:lnTo>
                    <a:pt x="557" y="107064"/>
                  </a:lnTo>
                  <a:lnTo>
                    <a:pt x="3069" y="113906"/>
                  </a:lnTo>
                  <a:lnTo>
                    <a:pt x="5221" y="117213"/>
                  </a:lnTo>
                  <a:lnTo>
                    <a:pt x="7714" y="119417"/>
                  </a:lnTo>
                  <a:lnTo>
                    <a:pt x="13307" y="121866"/>
                  </a:lnTo>
                  <a:lnTo>
                    <a:pt x="45061" y="123653"/>
                  </a:lnTo>
                  <a:lnTo>
                    <a:pt x="50149" y="121594"/>
                  </a:lnTo>
                  <a:lnTo>
                    <a:pt x="69346" y="102351"/>
                  </a:lnTo>
                  <a:lnTo>
                    <a:pt x="88856" y="69359"/>
                  </a:lnTo>
                  <a:lnTo>
                    <a:pt x="93356" y="55711"/>
                  </a:lnTo>
                  <a:lnTo>
                    <a:pt x="95201" y="38703"/>
                  </a:lnTo>
                  <a:lnTo>
                    <a:pt x="100292" y="38278"/>
                  </a:lnTo>
                  <a:lnTo>
                    <a:pt x="105604" y="41002"/>
                  </a:lnTo>
                  <a:lnTo>
                    <a:pt x="108503" y="43209"/>
                  </a:lnTo>
                  <a:lnTo>
                    <a:pt x="111724" y="48485"/>
                  </a:lnTo>
                  <a:lnTo>
                    <a:pt x="118848" y="65551"/>
                  </a:lnTo>
                  <a:lnTo>
                    <a:pt x="127257" y="74290"/>
                  </a:lnTo>
                  <a:lnTo>
                    <a:pt x="135934" y="81701"/>
                  </a:lnTo>
                  <a:lnTo>
                    <a:pt x="147017" y="98313"/>
                  </a:lnTo>
                  <a:lnTo>
                    <a:pt x="152830" y="101903"/>
                  </a:lnTo>
                  <a:lnTo>
                    <a:pt x="165185" y="104208"/>
                  </a:lnTo>
                  <a:lnTo>
                    <a:pt x="171488" y="101701"/>
                  </a:lnTo>
                  <a:lnTo>
                    <a:pt x="174650" y="99551"/>
                  </a:lnTo>
                  <a:lnTo>
                    <a:pt x="176758" y="97059"/>
                  </a:lnTo>
                  <a:lnTo>
                    <a:pt x="187151" y="78197"/>
                  </a:lnTo>
                  <a:lnTo>
                    <a:pt x="191264" y="46184"/>
                  </a:lnTo>
                  <a:lnTo>
                    <a:pt x="193126" y="43490"/>
                  </a:lnTo>
                  <a:lnTo>
                    <a:pt x="198662" y="39164"/>
                  </a:lnTo>
                  <a:lnTo>
                    <a:pt x="204678" y="38415"/>
                  </a:lnTo>
                  <a:lnTo>
                    <a:pt x="210207" y="41062"/>
                  </a:lnTo>
                  <a:lnTo>
                    <a:pt x="222380" y="51385"/>
                  </a:lnTo>
                  <a:lnTo>
                    <a:pt x="240964" y="74291"/>
                  </a:lnTo>
                  <a:lnTo>
                    <a:pt x="264147" y="91825"/>
                  </a:lnTo>
                  <a:lnTo>
                    <a:pt x="274425" y="94799"/>
                  </a:lnTo>
                  <a:lnTo>
                    <a:pt x="275025" y="93891"/>
                  </a:lnTo>
                  <a:lnTo>
                    <a:pt x="276120" y="78977"/>
                  </a:lnTo>
                  <a:lnTo>
                    <a:pt x="276178" y="72848"/>
                  </a:lnTo>
                  <a:lnTo>
                    <a:pt x="2857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851"/>
            <p:cNvSpPr/>
            <p:nvPr/>
          </p:nvSpPr>
          <p:spPr>
            <a:xfrm>
              <a:off x="3762375" y="2952750"/>
              <a:ext cx="371476" cy="247651"/>
            </a:xfrm>
            <a:custGeom>
              <a:avLst/>
              <a:gdLst/>
              <a:ahLst/>
              <a:cxnLst/>
              <a:rect l="0" t="0" r="0" b="0"/>
              <a:pathLst>
                <a:path w="371476" h="247651">
                  <a:moveTo>
                    <a:pt x="0" y="247650"/>
                  </a:moveTo>
                  <a:lnTo>
                    <a:pt x="5057" y="242594"/>
                  </a:lnTo>
                  <a:lnTo>
                    <a:pt x="10361" y="240111"/>
                  </a:lnTo>
                  <a:lnTo>
                    <a:pt x="13257" y="239449"/>
                  </a:lnTo>
                  <a:lnTo>
                    <a:pt x="22390" y="233461"/>
                  </a:lnTo>
                  <a:lnTo>
                    <a:pt x="66194" y="197450"/>
                  </a:lnTo>
                  <a:lnTo>
                    <a:pt x="107742" y="166294"/>
                  </a:lnTo>
                  <a:lnTo>
                    <a:pt x="147969" y="137976"/>
                  </a:lnTo>
                  <a:lnTo>
                    <a:pt x="190111" y="107167"/>
                  </a:lnTo>
                  <a:lnTo>
                    <a:pt x="230861" y="80552"/>
                  </a:lnTo>
                  <a:lnTo>
                    <a:pt x="277299" y="49425"/>
                  </a:lnTo>
                  <a:lnTo>
                    <a:pt x="322181" y="22581"/>
                  </a:lnTo>
                  <a:lnTo>
                    <a:pt x="3714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 name="SMARTInkShape-Group113"/>
          <p:cNvGrpSpPr/>
          <p:nvPr/>
        </p:nvGrpSpPr>
        <p:grpSpPr>
          <a:xfrm>
            <a:off x="6438900" y="2600325"/>
            <a:ext cx="800101" cy="598752"/>
            <a:chOff x="6438900" y="2600325"/>
            <a:chExt cx="800101" cy="598752"/>
          </a:xfrm>
        </p:grpSpPr>
        <p:sp>
          <p:nvSpPr>
            <p:cNvPr id="8" name="SMARTInkShape-852"/>
            <p:cNvSpPr/>
            <p:nvPr/>
          </p:nvSpPr>
          <p:spPr>
            <a:xfrm>
              <a:off x="6438900" y="2952750"/>
              <a:ext cx="800101" cy="246327"/>
            </a:xfrm>
            <a:custGeom>
              <a:avLst/>
              <a:gdLst/>
              <a:ahLst/>
              <a:cxnLst/>
              <a:rect l="0" t="0" r="0" b="0"/>
              <a:pathLst>
                <a:path w="800101" h="246327">
                  <a:moveTo>
                    <a:pt x="0" y="238125"/>
                  </a:moveTo>
                  <a:lnTo>
                    <a:pt x="0" y="246326"/>
                  </a:lnTo>
                  <a:lnTo>
                    <a:pt x="27006" y="238930"/>
                  </a:lnTo>
                  <a:lnTo>
                    <a:pt x="67723" y="233175"/>
                  </a:lnTo>
                  <a:lnTo>
                    <a:pt x="111616" y="221664"/>
                  </a:lnTo>
                  <a:lnTo>
                    <a:pt x="132555" y="217020"/>
                  </a:lnTo>
                  <a:lnTo>
                    <a:pt x="178919" y="202667"/>
                  </a:lnTo>
                  <a:lnTo>
                    <a:pt x="220059" y="192768"/>
                  </a:lnTo>
                  <a:lnTo>
                    <a:pt x="261773" y="177681"/>
                  </a:lnTo>
                  <a:lnTo>
                    <a:pt x="308228" y="161909"/>
                  </a:lnTo>
                  <a:lnTo>
                    <a:pt x="351220" y="149222"/>
                  </a:lnTo>
                  <a:lnTo>
                    <a:pt x="390287" y="136525"/>
                  </a:lnTo>
                  <a:lnTo>
                    <a:pt x="428578" y="123825"/>
                  </a:lnTo>
                  <a:lnTo>
                    <a:pt x="469698" y="107950"/>
                  </a:lnTo>
                  <a:lnTo>
                    <a:pt x="514741" y="92075"/>
                  </a:lnTo>
                  <a:lnTo>
                    <a:pt x="562027" y="76200"/>
                  </a:lnTo>
                  <a:lnTo>
                    <a:pt x="609607" y="60325"/>
                  </a:lnTo>
                  <a:lnTo>
                    <a:pt x="652169" y="49507"/>
                  </a:lnTo>
                  <a:lnTo>
                    <a:pt x="695914" y="37512"/>
                  </a:lnTo>
                  <a:lnTo>
                    <a:pt x="737539" y="22147"/>
                  </a:lnTo>
                  <a:lnTo>
                    <a:pt x="800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853"/>
            <p:cNvSpPr/>
            <p:nvPr/>
          </p:nvSpPr>
          <p:spPr>
            <a:xfrm>
              <a:off x="6677025" y="2773275"/>
              <a:ext cx="128139" cy="111084"/>
            </a:xfrm>
            <a:custGeom>
              <a:avLst/>
              <a:gdLst/>
              <a:ahLst/>
              <a:cxnLst/>
              <a:rect l="0" t="0" r="0" b="0"/>
              <a:pathLst>
                <a:path w="128139" h="111084">
                  <a:moveTo>
                    <a:pt x="0" y="93750"/>
                  </a:moveTo>
                  <a:lnTo>
                    <a:pt x="16247" y="108938"/>
                  </a:lnTo>
                  <a:lnTo>
                    <a:pt x="22390" y="111083"/>
                  </a:lnTo>
                  <a:lnTo>
                    <a:pt x="41912" y="107235"/>
                  </a:lnTo>
                  <a:lnTo>
                    <a:pt x="89036" y="81309"/>
                  </a:lnTo>
                  <a:lnTo>
                    <a:pt x="103071" y="71287"/>
                  </a:lnTo>
                  <a:lnTo>
                    <a:pt x="127119" y="38008"/>
                  </a:lnTo>
                  <a:lnTo>
                    <a:pt x="128138" y="33305"/>
                  </a:lnTo>
                  <a:lnTo>
                    <a:pt x="127758" y="29112"/>
                  </a:lnTo>
                  <a:lnTo>
                    <a:pt x="123285" y="12526"/>
                  </a:lnTo>
                  <a:lnTo>
                    <a:pt x="121348" y="11026"/>
                  </a:lnTo>
                  <a:lnTo>
                    <a:pt x="93254" y="0"/>
                  </a:lnTo>
                  <a:lnTo>
                    <a:pt x="83427" y="1989"/>
                  </a:lnTo>
                  <a:lnTo>
                    <a:pt x="47625" y="8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854"/>
            <p:cNvSpPr/>
            <p:nvPr/>
          </p:nvSpPr>
          <p:spPr>
            <a:xfrm>
              <a:off x="6877442" y="2600325"/>
              <a:ext cx="18659" cy="247651"/>
            </a:xfrm>
            <a:custGeom>
              <a:avLst/>
              <a:gdLst/>
              <a:ahLst/>
              <a:cxnLst/>
              <a:rect l="0" t="0" r="0" b="0"/>
              <a:pathLst>
                <a:path w="18659" h="247651">
                  <a:moveTo>
                    <a:pt x="9133" y="0"/>
                  </a:moveTo>
                  <a:lnTo>
                    <a:pt x="0" y="0"/>
                  </a:lnTo>
                  <a:lnTo>
                    <a:pt x="744" y="17325"/>
                  </a:lnTo>
                  <a:lnTo>
                    <a:pt x="9316" y="63876"/>
                  </a:lnTo>
                  <a:lnTo>
                    <a:pt x="14361" y="95009"/>
                  </a:lnTo>
                  <a:lnTo>
                    <a:pt x="10479" y="137810"/>
                  </a:lnTo>
                  <a:lnTo>
                    <a:pt x="12355" y="166069"/>
                  </a:lnTo>
                  <a:lnTo>
                    <a:pt x="17413" y="208487"/>
                  </a:lnTo>
                  <a:lnTo>
                    <a:pt x="18658"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855"/>
            <p:cNvSpPr/>
            <p:nvPr/>
          </p:nvSpPr>
          <p:spPr>
            <a:xfrm>
              <a:off x="6953449" y="2629508"/>
              <a:ext cx="94481" cy="227993"/>
            </a:xfrm>
            <a:custGeom>
              <a:avLst/>
              <a:gdLst/>
              <a:ahLst/>
              <a:cxnLst/>
              <a:rect l="0" t="0" r="0" b="0"/>
              <a:pathLst>
                <a:path w="94481" h="227993">
                  <a:moveTo>
                    <a:pt x="66476" y="161317"/>
                  </a:moveTo>
                  <a:lnTo>
                    <a:pt x="66476" y="147128"/>
                  </a:lnTo>
                  <a:lnTo>
                    <a:pt x="63654" y="141605"/>
                  </a:lnTo>
                  <a:lnTo>
                    <a:pt x="61420" y="138651"/>
                  </a:lnTo>
                  <a:lnTo>
                    <a:pt x="56115" y="135368"/>
                  </a:lnTo>
                  <a:lnTo>
                    <a:pt x="44086" y="133261"/>
                  </a:lnTo>
                  <a:lnTo>
                    <a:pt x="37828" y="135795"/>
                  </a:lnTo>
                  <a:lnTo>
                    <a:pt x="7471" y="163347"/>
                  </a:lnTo>
                  <a:lnTo>
                    <a:pt x="3209" y="173155"/>
                  </a:lnTo>
                  <a:lnTo>
                    <a:pt x="0" y="202170"/>
                  </a:lnTo>
                  <a:lnTo>
                    <a:pt x="992" y="204428"/>
                  </a:lnTo>
                  <a:lnTo>
                    <a:pt x="2712" y="205932"/>
                  </a:lnTo>
                  <a:lnTo>
                    <a:pt x="4916" y="206936"/>
                  </a:lnTo>
                  <a:lnTo>
                    <a:pt x="13011" y="205228"/>
                  </a:lnTo>
                  <a:lnTo>
                    <a:pt x="18132" y="203291"/>
                  </a:lnTo>
                  <a:lnTo>
                    <a:pt x="21547" y="200941"/>
                  </a:lnTo>
                  <a:lnTo>
                    <a:pt x="28469" y="192578"/>
                  </a:lnTo>
                  <a:lnTo>
                    <a:pt x="42985" y="181280"/>
                  </a:lnTo>
                  <a:lnTo>
                    <a:pt x="68021" y="146189"/>
                  </a:lnTo>
                  <a:lnTo>
                    <a:pt x="85311" y="103429"/>
                  </a:lnTo>
                  <a:lnTo>
                    <a:pt x="93127" y="70978"/>
                  </a:lnTo>
                  <a:lnTo>
                    <a:pt x="94480" y="50706"/>
                  </a:lnTo>
                  <a:lnTo>
                    <a:pt x="86800" y="17194"/>
                  </a:lnTo>
                  <a:lnTo>
                    <a:pt x="83270" y="9773"/>
                  </a:lnTo>
                  <a:lnTo>
                    <a:pt x="76427" y="0"/>
                  </a:lnTo>
                  <a:lnTo>
                    <a:pt x="76018" y="42258"/>
                  </a:lnTo>
                  <a:lnTo>
                    <a:pt x="76004" y="84177"/>
                  </a:lnTo>
                  <a:lnTo>
                    <a:pt x="76003" y="123526"/>
                  </a:lnTo>
                  <a:lnTo>
                    <a:pt x="76002" y="163643"/>
                  </a:lnTo>
                  <a:lnTo>
                    <a:pt x="85526" y="2279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58376970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Dean Thomas’s MU</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fontScale="85000" lnSpcReduction="10000"/>
              </a:bodyPr>
              <a:lstStyle/>
              <a:p>
                <a:pPr>
                  <a:buFontTx/>
                  <a:buChar char="-"/>
                </a:pPr>
                <a:r>
                  <a:rPr lang="en-US" dirty="0"/>
                  <a:t>Lets suppose dean also gets an </a:t>
                </a:r>
                <a:r>
                  <a:rPr lang="en-US" b="1" dirty="0"/>
                  <a:t>extra</a:t>
                </a:r>
                <a:r>
                  <a:rPr lang="en-US" dirty="0"/>
                  <a:t> glass of </a:t>
                </a:r>
                <a:r>
                  <a:rPr lang="en-US" dirty="0" err="1"/>
                  <a:t>butterbeer</a:t>
                </a:r>
                <a:r>
                  <a:rPr lang="en-US" dirty="0"/>
                  <a:t>. Recall that he was originally consuming: </a:t>
                </a:r>
              </a:p>
              <a:p>
                <a:pPr marL="0" indent="0">
                  <a:buNone/>
                </a:pPr>
                <a:r>
                  <a:rPr lang="en-US" b="1" dirty="0"/>
                  <a:t>1</a:t>
                </a:r>
                <a:r>
                  <a:rPr lang="en-US" dirty="0"/>
                  <a:t> glass of </a:t>
                </a:r>
                <a:r>
                  <a:rPr lang="en-US" dirty="0" err="1"/>
                  <a:t>butterbeer</a:t>
                </a:r>
                <a:r>
                  <a:rPr lang="en-US" dirty="0"/>
                  <a:t> and </a:t>
                </a:r>
                <a:r>
                  <a:rPr lang="en-US" b="1" dirty="0"/>
                  <a:t>4</a:t>
                </a:r>
                <a:r>
                  <a:rPr lang="en-US" dirty="0"/>
                  <a:t> glasses of pumpkin juice.</a:t>
                </a:r>
              </a:p>
              <a:p>
                <a:pPr marL="0" indent="0">
                  <a:buNone/>
                </a:pPr>
                <a:endParaRPr lang="en-US" dirty="0"/>
              </a:p>
              <a:p>
                <a:pPr marL="0" indent="0">
                  <a:buNone/>
                </a:pPr>
                <a:r>
                  <a:rPr lang="en-US" dirty="0"/>
                  <a:t>… and his utility function is given by:</a:t>
                </a:r>
              </a:p>
              <a:p>
                <a:pPr marL="0" indent="0">
                  <a:buNone/>
                </a:pPr>
                <a:endParaRPr lang="en-US" dirty="0"/>
              </a:p>
              <a:p>
                <a:pPr marL="0" indent="0">
                  <a:buNone/>
                </a:pPr>
                <a:r>
                  <a:rPr lang="en-US" dirty="0"/>
                  <a:t>Dean’s Utility = </a:t>
                </a:r>
                <a14:m>
                  <m:oMath xmlns:m="http://schemas.openxmlformats.org/officeDocument/2006/math">
                    <m:sSup>
                      <m:sSupPr>
                        <m:ctrlPr>
                          <a:rPr lang="en-US" i="1" dirty="0" smtClean="0">
                            <a:latin typeface="Cambria Math" panose="02040503050406030204" pitchFamily="18" charset="0"/>
                          </a:rPr>
                        </m:ctrlPr>
                      </m:sSupPr>
                      <m:e>
                        <m:d>
                          <m:dPr>
                            <m:ctrlPr>
                              <a:rPr lang="en-US" i="1" dirty="0" smtClean="0">
                                <a:latin typeface="Cambria Math" panose="02040503050406030204" pitchFamily="18" charset="0"/>
                              </a:rPr>
                            </m:ctrlPr>
                          </m:dPr>
                          <m:e>
                            <m:r>
                              <a:rPr lang="en-US" i="1" dirty="0" smtClean="0">
                                <a:latin typeface="Cambria Math" panose="02040503050406030204" pitchFamily="18" charset="0"/>
                              </a:rPr>
                              <m:t>𝑞𝑢𝑎𝑛𝑡𝑖𝑡𝑦</m:t>
                            </m:r>
                            <m:r>
                              <a:rPr lang="en-US" i="1" dirty="0" smtClean="0">
                                <a:latin typeface="Cambria Math" panose="02040503050406030204" pitchFamily="18" charset="0"/>
                              </a:rPr>
                              <m:t> </m:t>
                            </m:r>
                            <m:r>
                              <a:rPr lang="en-US" i="1" dirty="0" smtClean="0">
                                <a:latin typeface="Cambria Math" panose="02040503050406030204" pitchFamily="18" charset="0"/>
                              </a:rPr>
                              <m:t>𝑜𝑓</m:t>
                            </m:r>
                            <m:r>
                              <a:rPr lang="en-US" i="1" dirty="0" smtClean="0">
                                <a:latin typeface="Cambria Math" panose="02040503050406030204" pitchFamily="18" charset="0"/>
                              </a:rPr>
                              <m:t> </m:t>
                            </m:r>
                            <m:r>
                              <a:rPr lang="en-US" i="1" dirty="0" err="1" smtClean="0">
                                <a:latin typeface="Cambria Math" panose="02040503050406030204" pitchFamily="18" charset="0"/>
                              </a:rPr>
                              <m:t>𝑏𝑢𝑡𝑡𝑒𝑟𝑏𝑒𝑒𝑟</m:t>
                            </m:r>
                          </m:e>
                        </m:d>
                      </m:e>
                      <m:sup>
                        <m:r>
                          <a:rPr lang="en-US" i="1" dirty="0" smtClean="0">
                            <a:latin typeface="Cambria Math" panose="02040503050406030204" pitchFamily="18" charset="0"/>
                          </a:rPr>
                          <m:t>2</m:t>
                        </m:r>
                      </m:sup>
                    </m:sSup>
                    <m:r>
                      <a:rPr lang="en-US" b="0" i="1" dirty="0" smtClean="0">
                        <a:latin typeface="Cambria Math" panose="02040503050406030204" pitchFamily="18" charset="0"/>
                      </a:rPr>
                      <m:t>×</m:t>
                    </m:r>
                    <m:sSup>
                      <m:sSupPr>
                        <m:ctrlPr>
                          <a:rPr lang="en-US" i="1" dirty="0" smtClean="0">
                            <a:latin typeface="Cambria Math" panose="02040503050406030204" pitchFamily="18" charset="0"/>
                          </a:rPr>
                        </m:ctrlPr>
                      </m:sSupPr>
                      <m:e>
                        <m:d>
                          <m:dPr>
                            <m:ctrlPr>
                              <a:rPr lang="en-US" i="1" dirty="0" smtClean="0">
                                <a:latin typeface="Cambria Math" panose="02040503050406030204" pitchFamily="18" charset="0"/>
                              </a:rPr>
                            </m:ctrlPr>
                          </m:dPr>
                          <m:e>
                            <m:r>
                              <a:rPr lang="en-US" i="1" dirty="0" smtClean="0">
                                <a:latin typeface="Cambria Math" panose="02040503050406030204" pitchFamily="18" charset="0"/>
                              </a:rPr>
                              <m:t>𝑞𝑢𝑎𝑛𝑡𝑖𝑡𝑦</m:t>
                            </m:r>
                            <m:r>
                              <a:rPr lang="en-US" i="1" dirty="0" smtClean="0">
                                <a:latin typeface="Cambria Math" panose="02040503050406030204" pitchFamily="18" charset="0"/>
                              </a:rPr>
                              <m:t> </m:t>
                            </m:r>
                            <m:r>
                              <a:rPr lang="en-US" i="1" dirty="0" smtClean="0">
                                <a:latin typeface="Cambria Math" panose="02040503050406030204" pitchFamily="18" charset="0"/>
                              </a:rPr>
                              <m:t>𝑜𝑓</m:t>
                            </m:r>
                            <m:r>
                              <a:rPr lang="en-US" i="1" dirty="0" smtClean="0">
                                <a:latin typeface="Cambria Math" panose="02040503050406030204" pitchFamily="18" charset="0"/>
                              </a:rPr>
                              <m:t> </m:t>
                            </m:r>
                            <m:r>
                              <a:rPr lang="en-US" b="0" i="1" dirty="0" smtClean="0">
                                <a:latin typeface="Cambria Math" panose="02040503050406030204" pitchFamily="18" charset="0"/>
                              </a:rPr>
                              <m:t>𝑝𝑢𝑚𝑝𝑘𝑖𝑛</m:t>
                            </m:r>
                            <m:r>
                              <a:rPr lang="en-US" b="0" i="1" dirty="0" smtClean="0">
                                <a:latin typeface="Cambria Math" panose="02040503050406030204" pitchFamily="18" charset="0"/>
                              </a:rPr>
                              <m:t> </m:t>
                            </m:r>
                            <m:r>
                              <a:rPr lang="en-US" b="0" i="1" dirty="0" smtClean="0">
                                <a:latin typeface="Cambria Math" panose="02040503050406030204" pitchFamily="18" charset="0"/>
                              </a:rPr>
                              <m:t>𝑗𝑢𝑖𝑐𝑒</m:t>
                            </m:r>
                          </m:e>
                        </m:d>
                      </m:e>
                      <m:sup>
                        <m:r>
                          <a:rPr lang="en-US" i="1" dirty="0" smtClean="0">
                            <a:latin typeface="Cambria Math" panose="02040503050406030204" pitchFamily="18" charset="0"/>
                          </a:rPr>
                          <m:t>2</m:t>
                        </m:r>
                      </m:sup>
                    </m:sSup>
                    <m:r>
                      <a:rPr lang="en-US" b="0" i="0" dirty="0" smtClean="0">
                        <a:latin typeface="Cambria Math" panose="02040503050406030204" pitchFamily="18" charset="0"/>
                      </a:rPr>
                      <m:t>+</m:t>
                    </m:r>
                    <m:d>
                      <m:dPr>
                        <m:ctrlPr>
                          <a:rPr lang="en-US" i="1" dirty="0" smtClean="0">
                            <a:latin typeface="Cambria Math" panose="02040503050406030204" pitchFamily="18" charset="0"/>
                          </a:rPr>
                        </m:ctrlPr>
                      </m:dPr>
                      <m:e>
                        <m:r>
                          <a:rPr lang="en-US" i="1" dirty="0" smtClean="0">
                            <a:latin typeface="Cambria Math" panose="02040503050406030204" pitchFamily="18" charset="0"/>
                          </a:rPr>
                          <m:t>𝑞𝑢𝑎𝑛𝑡𝑖𝑡𝑦</m:t>
                        </m:r>
                        <m:r>
                          <a:rPr lang="en-US" i="1" dirty="0" smtClean="0">
                            <a:latin typeface="Cambria Math" panose="02040503050406030204" pitchFamily="18" charset="0"/>
                          </a:rPr>
                          <m:t> </m:t>
                        </m:r>
                        <m:r>
                          <a:rPr lang="en-US" i="1" dirty="0" smtClean="0">
                            <a:latin typeface="Cambria Math" panose="02040503050406030204" pitchFamily="18" charset="0"/>
                          </a:rPr>
                          <m:t>𝑜𝑓</m:t>
                        </m:r>
                        <m:r>
                          <a:rPr lang="en-US" i="1" dirty="0" smtClean="0">
                            <a:latin typeface="Cambria Math" panose="02040503050406030204" pitchFamily="18" charset="0"/>
                          </a:rPr>
                          <m:t> </m:t>
                        </m:r>
                        <m:r>
                          <a:rPr lang="en-US" i="1" dirty="0" err="1" smtClean="0">
                            <a:latin typeface="Cambria Math" panose="02040503050406030204" pitchFamily="18" charset="0"/>
                          </a:rPr>
                          <m:t>𝑏𝑢𝑡𝑡𝑒𝑟𝑏𝑒𝑒𝑟</m:t>
                        </m:r>
                      </m:e>
                    </m:d>
                    <m:r>
                      <a:rPr lang="en-US" b="0" i="1" dirty="0" smtClean="0">
                        <a:latin typeface="Cambria Math" panose="02040503050406030204" pitchFamily="18" charset="0"/>
                      </a:rPr>
                      <m:t>×</m:t>
                    </m:r>
                    <m:d>
                      <m:dPr>
                        <m:ctrlPr>
                          <a:rPr lang="en-US" i="1" dirty="0" smtClean="0">
                            <a:latin typeface="Cambria Math" panose="02040503050406030204" pitchFamily="18" charset="0"/>
                          </a:rPr>
                        </m:ctrlPr>
                      </m:dPr>
                      <m:e>
                        <m:r>
                          <a:rPr lang="en-US" i="1" dirty="0" smtClean="0">
                            <a:latin typeface="Cambria Math" panose="02040503050406030204" pitchFamily="18" charset="0"/>
                          </a:rPr>
                          <m:t>𝑞𝑢𝑎𝑛𝑡𝑖𝑡𝑦</m:t>
                        </m:r>
                        <m:r>
                          <a:rPr lang="en-US" i="1" dirty="0" smtClean="0">
                            <a:latin typeface="Cambria Math" panose="02040503050406030204" pitchFamily="18" charset="0"/>
                          </a:rPr>
                          <m:t> </m:t>
                        </m:r>
                        <m:r>
                          <a:rPr lang="en-US" i="1" dirty="0" smtClean="0">
                            <a:latin typeface="Cambria Math" panose="02040503050406030204" pitchFamily="18" charset="0"/>
                          </a:rPr>
                          <m:t>𝑜𝑓</m:t>
                        </m:r>
                        <m:r>
                          <a:rPr lang="en-US" i="1" dirty="0" smtClean="0">
                            <a:latin typeface="Cambria Math" panose="02040503050406030204" pitchFamily="18" charset="0"/>
                          </a:rPr>
                          <m:t> </m:t>
                        </m:r>
                        <m:r>
                          <a:rPr lang="en-US" b="0" i="1" dirty="0" smtClean="0">
                            <a:latin typeface="Cambria Math" panose="02040503050406030204" pitchFamily="18" charset="0"/>
                          </a:rPr>
                          <m:t>𝑝𝑢𝑚𝑝𝑘𝑖𝑛</m:t>
                        </m:r>
                        <m:r>
                          <a:rPr lang="en-US" b="0" i="1" dirty="0" smtClean="0">
                            <a:latin typeface="Cambria Math" panose="02040503050406030204" pitchFamily="18" charset="0"/>
                          </a:rPr>
                          <m:t> </m:t>
                        </m:r>
                        <m:r>
                          <a:rPr lang="en-US" b="0" i="1" dirty="0" smtClean="0">
                            <a:latin typeface="Cambria Math" panose="02040503050406030204" pitchFamily="18" charset="0"/>
                          </a:rPr>
                          <m:t>𝑗𝑢𝑖𝑐𝑒</m:t>
                        </m:r>
                      </m:e>
                    </m:d>
                  </m:oMath>
                </a14:m>
                <a:endParaRPr lang="en-US" dirty="0"/>
              </a:p>
              <a:p>
                <a:pPr marL="0" indent="0">
                  <a:buNone/>
                </a:pPr>
                <a:endParaRPr lang="en-US" dirty="0"/>
              </a:p>
              <a:p>
                <a:pPr marL="0" indent="0">
                  <a:buNone/>
                </a:pPr>
                <a:endParaRPr lang="en-US" dirty="0"/>
              </a:p>
              <a:p>
                <a:pPr marL="0" indent="0">
                  <a:buNone/>
                </a:pPr>
                <a:r>
                  <a:rPr lang="en-US" dirty="0"/>
                  <a:t>Find Dean’s marginal utility of </a:t>
                </a:r>
                <a:r>
                  <a:rPr lang="en-US" dirty="0" err="1"/>
                  <a:t>butterbeer</a:t>
                </a:r>
                <a:r>
                  <a:rPr lang="en-US" dirty="0"/>
                  <a:t>? </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928" t="-2801" b="-2801"/>
                </a:stretch>
              </a:blipFill>
            </p:spPr>
            <p:txBody>
              <a:bodyPr/>
              <a:lstStyle/>
              <a:p>
                <a:r>
                  <a:rPr lang="en-US">
                    <a:noFill/>
                  </a:rPr>
                  <a:t> </a:t>
                </a:r>
              </a:p>
            </p:txBody>
          </p:sp>
        </mc:Fallback>
      </mc:AlternateContent>
    </p:spTree>
    <p:extLst>
      <p:ext uri="{BB962C8B-B14F-4D97-AF65-F5344CB8AC3E}">
        <p14:creationId xmlns:p14="http://schemas.microsoft.com/office/powerpoint/2010/main" val="315403731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Homework 1: Marginal utility of pumpkin juice</a:t>
            </a:r>
          </a:p>
        </p:txBody>
      </p:sp>
      <p:sp>
        <p:nvSpPr>
          <p:cNvPr id="3" name="Content Placeholder 2"/>
          <p:cNvSpPr>
            <a:spLocks noGrp="1"/>
          </p:cNvSpPr>
          <p:nvPr>
            <p:ph idx="1"/>
          </p:nvPr>
        </p:nvSpPr>
        <p:spPr/>
        <p:txBody>
          <a:bodyPr/>
          <a:lstStyle/>
          <a:p>
            <a:pPr>
              <a:buFontTx/>
              <a:buChar char="-"/>
            </a:pPr>
            <a:r>
              <a:rPr lang="en-US" dirty="0"/>
              <a:t>In the previous two examples, suppose instead of </a:t>
            </a:r>
            <a:r>
              <a:rPr lang="en-US" dirty="0" err="1"/>
              <a:t>Butterbeer</a:t>
            </a:r>
            <a:r>
              <a:rPr lang="en-US" dirty="0"/>
              <a:t>, both Ron and Dean receive an additional glass of pumpkin juice. Find both Ron and Dean’s marginal utility of pumpkin juice.</a:t>
            </a:r>
          </a:p>
          <a:p>
            <a:pPr>
              <a:buFontTx/>
              <a:buChar char="-"/>
            </a:pPr>
            <a:endParaRPr lang="en-US" dirty="0"/>
          </a:p>
          <a:p>
            <a:pPr marL="0" indent="0">
              <a:buNone/>
            </a:pPr>
            <a:r>
              <a:rPr lang="en-US" dirty="0"/>
              <a:t>  </a:t>
            </a:r>
          </a:p>
        </p:txBody>
      </p:sp>
      <p:grpSp>
        <p:nvGrpSpPr>
          <p:cNvPr id="728" name="SMARTInkShape-Group139"/>
          <p:cNvGrpSpPr/>
          <p:nvPr/>
        </p:nvGrpSpPr>
        <p:grpSpPr>
          <a:xfrm>
            <a:off x="5810377" y="4400550"/>
            <a:ext cx="1438149" cy="819148"/>
            <a:chOff x="5810377" y="4400550"/>
            <a:chExt cx="1438149" cy="819148"/>
          </a:xfrm>
        </p:grpSpPr>
        <p:sp>
          <p:nvSpPr>
            <p:cNvPr id="721" name="SMARTInkShape-1062"/>
            <p:cNvSpPr/>
            <p:nvPr/>
          </p:nvSpPr>
          <p:spPr>
            <a:xfrm>
              <a:off x="7115175" y="4400550"/>
              <a:ext cx="112491" cy="151841"/>
            </a:xfrm>
            <a:custGeom>
              <a:avLst/>
              <a:gdLst/>
              <a:ahLst/>
              <a:cxnLst/>
              <a:rect l="0" t="0" r="0" b="0"/>
              <a:pathLst>
                <a:path w="112491" h="151841">
                  <a:moveTo>
                    <a:pt x="28575" y="0"/>
                  </a:moveTo>
                  <a:lnTo>
                    <a:pt x="27517" y="33299"/>
                  </a:lnTo>
                  <a:lnTo>
                    <a:pt x="18875" y="62381"/>
                  </a:lnTo>
                  <a:lnTo>
                    <a:pt x="14386" y="69353"/>
                  </a:lnTo>
                  <a:lnTo>
                    <a:pt x="13824" y="71635"/>
                  </a:lnTo>
                  <a:lnTo>
                    <a:pt x="14508" y="73157"/>
                  </a:lnTo>
                  <a:lnTo>
                    <a:pt x="18153" y="75599"/>
                  </a:lnTo>
                  <a:lnTo>
                    <a:pt x="32229" y="76147"/>
                  </a:lnTo>
                  <a:lnTo>
                    <a:pt x="38312" y="73354"/>
                  </a:lnTo>
                  <a:lnTo>
                    <a:pt x="44545" y="69643"/>
                  </a:lnTo>
                  <a:lnTo>
                    <a:pt x="55061" y="67555"/>
                  </a:lnTo>
                  <a:lnTo>
                    <a:pt x="71113" y="67994"/>
                  </a:lnTo>
                  <a:lnTo>
                    <a:pt x="83111" y="71848"/>
                  </a:lnTo>
                  <a:lnTo>
                    <a:pt x="87157" y="74357"/>
                  </a:lnTo>
                  <a:lnTo>
                    <a:pt x="102144" y="93250"/>
                  </a:lnTo>
                  <a:lnTo>
                    <a:pt x="110228" y="108181"/>
                  </a:lnTo>
                  <a:lnTo>
                    <a:pt x="112490" y="116166"/>
                  </a:lnTo>
                  <a:lnTo>
                    <a:pt x="112035" y="119778"/>
                  </a:lnTo>
                  <a:lnTo>
                    <a:pt x="108707" y="126612"/>
                  </a:lnTo>
                  <a:lnTo>
                    <a:pt x="100884" y="136410"/>
                  </a:lnTo>
                  <a:lnTo>
                    <a:pt x="79342" y="150508"/>
                  </a:lnTo>
                  <a:lnTo>
                    <a:pt x="61962" y="151840"/>
                  </a:lnTo>
                  <a:lnTo>
                    <a:pt x="22517" y="142666"/>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2" name="SMARTInkShape-1063"/>
            <p:cNvSpPr/>
            <p:nvPr/>
          </p:nvSpPr>
          <p:spPr>
            <a:xfrm>
              <a:off x="7124700" y="4400550"/>
              <a:ext cx="123826" cy="19051"/>
            </a:xfrm>
            <a:custGeom>
              <a:avLst/>
              <a:gdLst/>
              <a:ahLst/>
              <a:cxnLst/>
              <a:rect l="0" t="0" r="0" b="0"/>
              <a:pathLst>
                <a:path w="123826" h="19051">
                  <a:moveTo>
                    <a:pt x="0" y="0"/>
                  </a:moveTo>
                  <a:lnTo>
                    <a:pt x="5057" y="0"/>
                  </a:lnTo>
                  <a:lnTo>
                    <a:pt x="10361" y="2822"/>
                  </a:lnTo>
                  <a:lnTo>
                    <a:pt x="13257" y="5056"/>
                  </a:lnTo>
                  <a:lnTo>
                    <a:pt x="22120" y="7539"/>
                  </a:lnTo>
                  <a:lnTo>
                    <a:pt x="67780" y="9351"/>
                  </a:lnTo>
                  <a:lnTo>
                    <a:pt x="85158" y="10506"/>
                  </a:lnTo>
                  <a:lnTo>
                    <a:pt x="1238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3" name="SMARTInkShape-1064"/>
            <p:cNvSpPr/>
            <p:nvPr/>
          </p:nvSpPr>
          <p:spPr>
            <a:xfrm>
              <a:off x="7010400" y="4469385"/>
              <a:ext cx="19051" cy="16891"/>
            </a:xfrm>
            <a:custGeom>
              <a:avLst/>
              <a:gdLst/>
              <a:ahLst/>
              <a:cxnLst/>
              <a:rect l="0" t="0" r="0" b="0"/>
              <a:pathLst>
                <a:path w="19051" h="16891">
                  <a:moveTo>
                    <a:pt x="19050" y="16890"/>
                  </a:moveTo>
                  <a:lnTo>
                    <a:pt x="19050" y="2701"/>
                  </a:lnTo>
                  <a:lnTo>
                    <a:pt x="17992" y="1080"/>
                  </a:lnTo>
                  <a:lnTo>
                    <a:pt x="16228" y="0"/>
                  </a:lnTo>
                  <a:lnTo>
                    <a:pt x="0" y="73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4" name="SMARTInkShape-1065"/>
            <p:cNvSpPr/>
            <p:nvPr/>
          </p:nvSpPr>
          <p:spPr>
            <a:xfrm>
              <a:off x="6782615" y="4449728"/>
              <a:ext cx="141500" cy="158326"/>
            </a:xfrm>
            <a:custGeom>
              <a:avLst/>
              <a:gdLst/>
              <a:ahLst/>
              <a:cxnLst/>
              <a:rect l="0" t="0" r="0" b="0"/>
              <a:pathLst>
                <a:path w="141500" h="158326">
                  <a:moveTo>
                    <a:pt x="27760" y="17497"/>
                  </a:moveTo>
                  <a:lnTo>
                    <a:pt x="14503" y="30754"/>
                  </a:lnTo>
                  <a:lnTo>
                    <a:pt x="5370" y="50000"/>
                  </a:lnTo>
                  <a:lnTo>
                    <a:pt x="0" y="83853"/>
                  </a:lnTo>
                  <a:lnTo>
                    <a:pt x="605" y="96730"/>
                  </a:lnTo>
                  <a:lnTo>
                    <a:pt x="4402" y="109509"/>
                  </a:lnTo>
                  <a:lnTo>
                    <a:pt x="17547" y="128603"/>
                  </a:lnTo>
                  <a:lnTo>
                    <a:pt x="40951" y="146414"/>
                  </a:lnTo>
                  <a:lnTo>
                    <a:pt x="59656" y="155766"/>
                  </a:lnTo>
                  <a:lnTo>
                    <a:pt x="72275" y="158325"/>
                  </a:lnTo>
                  <a:lnTo>
                    <a:pt x="84939" y="156640"/>
                  </a:lnTo>
                  <a:lnTo>
                    <a:pt x="105259" y="151991"/>
                  </a:lnTo>
                  <a:lnTo>
                    <a:pt x="109060" y="148435"/>
                  </a:lnTo>
                  <a:lnTo>
                    <a:pt x="135661" y="102020"/>
                  </a:lnTo>
                  <a:lnTo>
                    <a:pt x="139217" y="88929"/>
                  </a:lnTo>
                  <a:lnTo>
                    <a:pt x="141499" y="59712"/>
                  </a:lnTo>
                  <a:lnTo>
                    <a:pt x="140627" y="55165"/>
                  </a:lnTo>
                  <a:lnTo>
                    <a:pt x="138988" y="52134"/>
                  </a:lnTo>
                  <a:lnTo>
                    <a:pt x="136837" y="50113"/>
                  </a:lnTo>
                  <a:lnTo>
                    <a:pt x="119655" y="16768"/>
                  </a:lnTo>
                  <a:lnTo>
                    <a:pt x="113404" y="11881"/>
                  </a:lnTo>
                  <a:lnTo>
                    <a:pt x="84067" y="776"/>
                  </a:lnTo>
                  <a:lnTo>
                    <a:pt x="77997" y="0"/>
                  </a:lnTo>
                  <a:lnTo>
                    <a:pt x="68433" y="1960"/>
                  </a:lnTo>
                  <a:lnTo>
                    <a:pt x="46810" y="79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5" name="SMARTInkShape-1066"/>
            <p:cNvSpPr/>
            <p:nvPr/>
          </p:nvSpPr>
          <p:spPr>
            <a:xfrm>
              <a:off x="6305550" y="4743646"/>
              <a:ext cx="457167" cy="476052"/>
            </a:xfrm>
            <a:custGeom>
              <a:avLst/>
              <a:gdLst/>
              <a:ahLst/>
              <a:cxnLst/>
              <a:rect l="0" t="0" r="0" b="0"/>
              <a:pathLst>
                <a:path w="457167" h="476052">
                  <a:moveTo>
                    <a:pt x="47625" y="37904"/>
                  </a:moveTo>
                  <a:lnTo>
                    <a:pt x="38492" y="37904"/>
                  </a:lnTo>
                  <a:lnTo>
                    <a:pt x="43273" y="42960"/>
                  </a:lnTo>
                  <a:lnTo>
                    <a:pt x="42869" y="53910"/>
                  </a:lnTo>
                  <a:lnTo>
                    <a:pt x="37671" y="91478"/>
                  </a:lnTo>
                  <a:lnTo>
                    <a:pt x="31740" y="130448"/>
                  </a:lnTo>
                  <a:lnTo>
                    <a:pt x="28455" y="173392"/>
                  </a:lnTo>
                  <a:lnTo>
                    <a:pt x="22307" y="209282"/>
                  </a:lnTo>
                  <a:lnTo>
                    <a:pt x="20015" y="252489"/>
                  </a:lnTo>
                  <a:lnTo>
                    <a:pt x="18277" y="296689"/>
                  </a:lnTo>
                  <a:lnTo>
                    <a:pt x="14390" y="343963"/>
                  </a:lnTo>
                  <a:lnTo>
                    <a:pt x="18130" y="388696"/>
                  </a:lnTo>
                  <a:lnTo>
                    <a:pt x="19927" y="420502"/>
                  </a:lnTo>
                  <a:lnTo>
                    <a:pt x="28735" y="452436"/>
                  </a:lnTo>
                  <a:lnTo>
                    <a:pt x="33232" y="459560"/>
                  </a:lnTo>
                  <a:lnTo>
                    <a:pt x="38759" y="463432"/>
                  </a:lnTo>
                  <a:lnTo>
                    <a:pt x="44743" y="466210"/>
                  </a:lnTo>
                  <a:lnTo>
                    <a:pt x="54062" y="472667"/>
                  </a:lnTo>
                  <a:lnTo>
                    <a:pt x="63526" y="475051"/>
                  </a:lnTo>
                  <a:lnTo>
                    <a:pt x="107215" y="476014"/>
                  </a:lnTo>
                  <a:lnTo>
                    <a:pt x="150794" y="476051"/>
                  </a:lnTo>
                  <a:lnTo>
                    <a:pt x="192299" y="474995"/>
                  </a:lnTo>
                  <a:lnTo>
                    <a:pt x="231015" y="469508"/>
                  </a:lnTo>
                  <a:lnTo>
                    <a:pt x="270312" y="467117"/>
                  </a:lnTo>
                  <a:lnTo>
                    <a:pt x="305870" y="466703"/>
                  </a:lnTo>
                  <a:lnTo>
                    <a:pt x="345698" y="466563"/>
                  </a:lnTo>
                  <a:lnTo>
                    <a:pt x="385983" y="465477"/>
                  </a:lnTo>
                  <a:lnTo>
                    <a:pt x="416371" y="453273"/>
                  </a:lnTo>
                  <a:lnTo>
                    <a:pt x="423180" y="447231"/>
                  </a:lnTo>
                  <a:lnTo>
                    <a:pt x="424994" y="444139"/>
                  </a:lnTo>
                  <a:lnTo>
                    <a:pt x="433901" y="400335"/>
                  </a:lnTo>
                  <a:lnTo>
                    <a:pt x="429529" y="363359"/>
                  </a:lnTo>
                  <a:lnTo>
                    <a:pt x="433949" y="323542"/>
                  </a:lnTo>
                  <a:lnTo>
                    <a:pt x="438379" y="283376"/>
                  </a:lnTo>
                  <a:lnTo>
                    <a:pt x="444450" y="247985"/>
                  </a:lnTo>
                  <a:lnTo>
                    <a:pt x="446720" y="206571"/>
                  </a:lnTo>
                  <a:lnTo>
                    <a:pt x="447487" y="160238"/>
                  </a:lnTo>
                  <a:lnTo>
                    <a:pt x="447638" y="115691"/>
                  </a:lnTo>
                  <a:lnTo>
                    <a:pt x="455209" y="72333"/>
                  </a:lnTo>
                  <a:lnTo>
                    <a:pt x="457166" y="25698"/>
                  </a:lnTo>
                  <a:lnTo>
                    <a:pt x="454362" y="19074"/>
                  </a:lnTo>
                  <a:lnTo>
                    <a:pt x="452134" y="15826"/>
                  </a:lnTo>
                  <a:lnTo>
                    <a:pt x="448531" y="13660"/>
                  </a:lnTo>
                  <a:lnTo>
                    <a:pt x="430362" y="7362"/>
                  </a:lnTo>
                  <a:lnTo>
                    <a:pt x="426608" y="4843"/>
                  </a:lnTo>
                  <a:lnTo>
                    <a:pt x="381467" y="468"/>
                  </a:lnTo>
                  <a:lnTo>
                    <a:pt x="346919" y="0"/>
                  </a:lnTo>
                  <a:lnTo>
                    <a:pt x="308813" y="2684"/>
                  </a:lnTo>
                  <a:lnTo>
                    <a:pt x="271769" y="7360"/>
                  </a:lnTo>
                  <a:lnTo>
                    <a:pt x="224458" y="8746"/>
                  </a:lnTo>
                  <a:lnTo>
                    <a:pt x="181511" y="9156"/>
                  </a:lnTo>
                  <a:lnTo>
                    <a:pt x="137925" y="9295"/>
                  </a:lnTo>
                  <a:lnTo>
                    <a:pt x="90666" y="15868"/>
                  </a:lnTo>
                  <a:lnTo>
                    <a:pt x="46812" y="23517"/>
                  </a:lnTo>
                  <a:lnTo>
                    <a:pt x="0" y="283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6" name="SMARTInkShape-1067"/>
            <p:cNvSpPr/>
            <p:nvPr/>
          </p:nvSpPr>
          <p:spPr>
            <a:xfrm>
              <a:off x="5820167" y="4962787"/>
              <a:ext cx="228209" cy="9264"/>
            </a:xfrm>
            <a:custGeom>
              <a:avLst/>
              <a:gdLst/>
              <a:ahLst/>
              <a:cxnLst/>
              <a:rect l="0" t="0" r="0" b="0"/>
              <a:pathLst>
                <a:path w="228209" h="9264">
                  <a:moveTo>
                    <a:pt x="9133" y="9263"/>
                  </a:moveTo>
                  <a:lnTo>
                    <a:pt x="0" y="9263"/>
                  </a:lnTo>
                  <a:lnTo>
                    <a:pt x="44360" y="6441"/>
                  </a:lnTo>
                  <a:lnTo>
                    <a:pt x="62889" y="2717"/>
                  </a:lnTo>
                  <a:lnTo>
                    <a:pt x="106905" y="621"/>
                  </a:lnTo>
                  <a:lnTo>
                    <a:pt x="146640" y="0"/>
                  </a:lnTo>
                  <a:lnTo>
                    <a:pt x="228208" y="92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7" name="SMARTInkShape-1068"/>
            <p:cNvSpPr/>
            <p:nvPr/>
          </p:nvSpPr>
          <p:spPr>
            <a:xfrm>
              <a:off x="5810377" y="4895850"/>
              <a:ext cx="228474" cy="9526"/>
            </a:xfrm>
            <a:custGeom>
              <a:avLst/>
              <a:gdLst/>
              <a:ahLst/>
              <a:cxnLst/>
              <a:rect l="0" t="0" r="0" b="0"/>
              <a:pathLst>
                <a:path w="228474" h="9526">
                  <a:moveTo>
                    <a:pt x="18923" y="9525"/>
                  </a:moveTo>
                  <a:lnTo>
                    <a:pt x="0" y="9525"/>
                  </a:lnTo>
                  <a:lnTo>
                    <a:pt x="44529" y="9525"/>
                  </a:lnTo>
                  <a:lnTo>
                    <a:pt x="80838" y="6703"/>
                  </a:lnTo>
                  <a:lnTo>
                    <a:pt x="125345" y="1324"/>
                  </a:lnTo>
                  <a:lnTo>
                    <a:pt x="168670" y="262"/>
                  </a:lnTo>
                  <a:lnTo>
                    <a:pt x="22847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35" name="SMARTInkShape-Group140"/>
          <p:cNvGrpSpPr/>
          <p:nvPr/>
        </p:nvGrpSpPr>
        <p:grpSpPr>
          <a:xfrm>
            <a:off x="4324350" y="4191000"/>
            <a:ext cx="1231787" cy="981076"/>
            <a:chOff x="4324350" y="4191000"/>
            <a:chExt cx="1231787" cy="981076"/>
          </a:xfrm>
        </p:grpSpPr>
        <p:sp>
          <p:nvSpPr>
            <p:cNvPr id="729" name="SMARTInkShape-1069"/>
            <p:cNvSpPr/>
            <p:nvPr/>
          </p:nvSpPr>
          <p:spPr>
            <a:xfrm>
              <a:off x="5381625" y="4419600"/>
              <a:ext cx="174512" cy="104642"/>
            </a:xfrm>
            <a:custGeom>
              <a:avLst/>
              <a:gdLst/>
              <a:ahLst/>
              <a:cxnLst/>
              <a:rect l="0" t="0" r="0" b="0"/>
              <a:pathLst>
                <a:path w="174512" h="104642">
                  <a:moveTo>
                    <a:pt x="0" y="0"/>
                  </a:moveTo>
                  <a:lnTo>
                    <a:pt x="27723" y="0"/>
                  </a:lnTo>
                  <a:lnTo>
                    <a:pt x="36310" y="2822"/>
                  </a:lnTo>
                  <a:lnTo>
                    <a:pt x="43654" y="6546"/>
                  </a:lnTo>
                  <a:lnTo>
                    <a:pt x="53739" y="9701"/>
                  </a:lnTo>
                  <a:lnTo>
                    <a:pt x="60220" y="14189"/>
                  </a:lnTo>
                  <a:lnTo>
                    <a:pt x="63807" y="22534"/>
                  </a:lnTo>
                  <a:lnTo>
                    <a:pt x="66108" y="40082"/>
                  </a:lnTo>
                  <a:lnTo>
                    <a:pt x="60779" y="49917"/>
                  </a:lnTo>
                  <a:lnTo>
                    <a:pt x="26937" y="87152"/>
                  </a:lnTo>
                  <a:lnTo>
                    <a:pt x="19733" y="91651"/>
                  </a:lnTo>
                  <a:lnTo>
                    <a:pt x="16330" y="92851"/>
                  </a:lnTo>
                  <a:lnTo>
                    <a:pt x="14062" y="94709"/>
                  </a:lnTo>
                  <a:lnTo>
                    <a:pt x="9703" y="104320"/>
                  </a:lnTo>
                  <a:lnTo>
                    <a:pt x="19691" y="104641"/>
                  </a:lnTo>
                  <a:lnTo>
                    <a:pt x="62511" y="96562"/>
                  </a:lnTo>
                  <a:lnTo>
                    <a:pt x="108303" y="87884"/>
                  </a:lnTo>
                  <a:lnTo>
                    <a:pt x="153022" y="85915"/>
                  </a:lnTo>
                  <a:lnTo>
                    <a:pt x="164319" y="86868"/>
                  </a:lnTo>
                  <a:lnTo>
                    <a:pt x="172867" y="90819"/>
                  </a:lnTo>
                  <a:lnTo>
                    <a:pt x="174511" y="92296"/>
                  </a:lnTo>
                  <a:lnTo>
                    <a:pt x="17145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0" name="SMARTInkShape-1070"/>
            <p:cNvSpPr/>
            <p:nvPr/>
          </p:nvSpPr>
          <p:spPr>
            <a:xfrm>
              <a:off x="5257800" y="4276725"/>
              <a:ext cx="170127" cy="152401"/>
            </a:xfrm>
            <a:custGeom>
              <a:avLst/>
              <a:gdLst/>
              <a:ahLst/>
              <a:cxnLst/>
              <a:rect l="0" t="0" r="0" b="0"/>
              <a:pathLst>
                <a:path w="170127" h="152401">
                  <a:moveTo>
                    <a:pt x="161925" y="0"/>
                  </a:moveTo>
                  <a:lnTo>
                    <a:pt x="166982" y="0"/>
                  </a:lnTo>
                  <a:lnTo>
                    <a:pt x="168471" y="1058"/>
                  </a:lnTo>
                  <a:lnTo>
                    <a:pt x="169464" y="2822"/>
                  </a:lnTo>
                  <a:lnTo>
                    <a:pt x="170126" y="5056"/>
                  </a:lnTo>
                  <a:lnTo>
                    <a:pt x="169509" y="6546"/>
                  </a:lnTo>
                  <a:lnTo>
                    <a:pt x="168039" y="7539"/>
                  </a:lnTo>
                  <a:lnTo>
                    <a:pt x="166001" y="8201"/>
                  </a:lnTo>
                  <a:lnTo>
                    <a:pt x="158076" y="14189"/>
                  </a:lnTo>
                  <a:lnTo>
                    <a:pt x="118743" y="61676"/>
                  </a:lnTo>
                  <a:lnTo>
                    <a:pt x="73768" y="104336"/>
                  </a:lnTo>
                  <a:lnTo>
                    <a:pt x="30841" y="135942"/>
                  </a:lnTo>
                  <a:lnTo>
                    <a:pt x="10242" y="149501"/>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1" name="SMARTInkShape-1071"/>
            <p:cNvSpPr/>
            <p:nvPr/>
          </p:nvSpPr>
          <p:spPr>
            <a:xfrm>
              <a:off x="5295900" y="4191000"/>
              <a:ext cx="28576" cy="161926"/>
            </a:xfrm>
            <a:custGeom>
              <a:avLst/>
              <a:gdLst/>
              <a:ahLst/>
              <a:cxnLst/>
              <a:rect l="0" t="0" r="0" b="0"/>
              <a:pathLst>
                <a:path w="28576" h="161926">
                  <a:moveTo>
                    <a:pt x="0" y="0"/>
                  </a:moveTo>
                  <a:lnTo>
                    <a:pt x="5057" y="0"/>
                  </a:lnTo>
                  <a:lnTo>
                    <a:pt x="6546" y="2117"/>
                  </a:lnTo>
                  <a:lnTo>
                    <a:pt x="15994" y="48924"/>
                  </a:lnTo>
                  <a:lnTo>
                    <a:pt x="18931" y="93326"/>
                  </a:lnTo>
                  <a:lnTo>
                    <a:pt x="2857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2" name="SMARTInkShape-1072"/>
            <p:cNvSpPr/>
            <p:nvPr/>
          </p:nvSpPr>
          <p:spPr>
            <a:xfrm>
              <a:off x="4899964" y="4686300"/>
              <a:ext cx="338749" cy="485776"/>
            </a:xfrm>
            <a:custGeom>
              <a:avLst/>
              <a:gdLst/>
              <a:ahLst/>
              <a:cxnLst/>
              <a:rect l="0" t="0" r="0" b="0"/>
              <a:pathLst>
                <a:path w="338749" h="485776">
                  <a:moveTo>
                    <a:pt x="5411" y="76200"/>
                  </a:moveTo>
                  <a:lnTo>
                    <a:pt x="5411" y="89457"/>
                  </a:lnTo>
                  <a:lnTo>
                    <a:pt x="13612" y="131370"/>
                  </a:lnTo>
                  <a:lnTo>
                    <a:pt x="14762" y="171281"/>
                  </a:lnTo>
                  <a:lnTo>
                    <a:pt x="12063" y="209500"/>
                  </a:lnTo>
                  <a:lnTo>
                    <a:pt x="6725" y="255284"/>
                  </a:lnTo>
                  <a:lnTo>
                    <a:pt x="4612" y="302506"/>
                  </a:lnTo>
                  <a:lnTo>
                    <a:pt x="0" y="339985"/>
                  </a:lnTo>
                  <a:lnTo>
                    <a:pt x="4029" y="384932"/>
                  </a:lnTo>
                  <a:lnTo>
                    <a:pt x="5229" y="428084"/>
                  </a:lnTo>
                  <a:lnTo>
                    <a:pt x="5404" y="460996"/>
                  </a:lnTo>
                  <a:lnTo>
                    <a:pt x="8230" y="467003"/>
                  </a:lnTo>
                  <a:lnTo>
                    <a:pt x="11956" y="473198"/>
                  </a:lnTo>
                  <a:lnTo>
                    <a:pt x="13612" y="479480"/>
                  </a:lnTo>
                  <a:lnTo>
                    <a:pt x="15111" y="481578"/>
                  </a:lnTo>
                  <a:lnTo>
                    <a:pt x="17170" y="482977"/>
                  </a:lnTo>
                  <a:lnTo>
                    <a:pt x="25123" y="484946"/>
                  </a:lnTo>
                  <a:lnTo>
                    <a:pt x="66336" y="485760"/>
                  </a:lnTo>
                  <a:lnTo>
                    <a:pt x="107861" y="485773"/>
                  </a:lnTo>
                  <a:lnTo>
                    <a:pt x="145240" y="485774"/>
                  </a:lnTo>
                  <a:lnTo>
                    <a:pt x="192687" y="485775"/>
                  </a:lnTo>
                  <a:lnTo>
                    <a:pt x="234840" y="484717"/>
                  </a:lnTo>
                  <a:lnTo>
                    <a:pt x="276025" y="476074"/>
                  </a:lnTo>
                  <a:lnTo>
                    <a:pt x="283728" y="471586"/>
                  </a:lnTo>
                  <a:lnTo>
                    <a:pt x="286206" y="467849"/>
                  </a:lnTo>
                  <a:lnTo>
                    <a:pt x="298410" y="420780"/>
                  </a:lnTo>
                  <a:lnTo>
                    <a:pt x="300236" y="378862"/>
                  </a:lnTo>
                  <a:lnTo>
                    <a:pt x="300553" y="340032"/>
                  </a:lnTo>
                  <a:lnTo>
                    <a:pt x="307206" y="294473"/>
                  </a:lnTo>
                  <a:lnTo>
                    <a:pt x="309320" y="251881"/>
                  </a:lnTo>
                  <a:lnTo>
                    <a:pt x="309947" y="207863"/>
                  </a:lnTo>
                  <a:lnTo>
                    <a:pt x="312981" y="160651"/>
                  </a:lnTo>
                  <a:lnTo>
                    <a:pt x="320557" y="123448"/>
                  </a:lnTo>
                  <a:lnTo>
                    <a:pt x="331320" y="75853"/>
                  </a:lnTo>
                  <a:lnTo>
                    <a:pt x="336574" y="57047"/>
                  </a:lnTo>
                  <a:lnTo>
                    <a:pt x="338748" y="16038"/>
                  </a:lnTo>
                  <a:lnTo>
                    <a:pt x="335947" y="9597"/>
                  </a:lnTo>
                  <a:lnTo>
                    <a:pt x="333718" y="6398"/>
                  </a:lnTo>
                  <a:lnTo>
                    <a:pt x="328420" y="2844"/>
                  </a:lnTo>
                  <a:lnTo>
                    <a:pt x="320420" y="1264"/>
                  </a:lnTo>
                  <a:lnTo>
                    <a:pt x="280472" y="166"/>
                  </a:lnTo>
                  <a:lnTo>
                    <a:pt x="235752" y="22"/>
                  </a:lnTo>
                  <a:lnTo>
                    <a:pt x="193605" y="6"/>
                  </a:lnTo>
                  <a:lnTo>
                    <a:pt x="152182" y="2"/>
                  </a:lnTo>
                  <a:lnTo>
                    <a:pt x="112053" y="0"/>
                  </a:lnTo>
                  <a:lnTo>
                    <a:pt x="68408" y="0"/>
                  </a:lnTo>
                  <a:lnTo>
                    <a:pt x="60574" y="0"/>
                  </a:lnTo>
                  <a:lnTo>
                    <a:pt x="53565" y="2822"/>
                  </a:lnTo>
                  <a:lnTo>
                    <a:pt x="24461"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3" name="SMARTInkShape-1073"/>
            <p:cNvSpPr/>
            <p:nvPr/>
          </p:nvSpPr>
          <p:spPr>
            <a:xfrm>
              <a:off x="4343400" y="4962525"/>
              <a:ext cx="161926" cy="9526"/>
            </a:xfrm>
            <a:custGeom>
              <a:avLst/>
              <a:gdLst/>
              <a:ahLst/>
              <a:cxnLst/>
              <a:rect l="0" t="0" r="0" b="0"/>
              <a:pathLst>
                <a:path w="161926" h="9526">
                  <a:moveTo>
                    <a:pt x="0" y="9525"/>
                  </a:moveTo>
                  <a:lnTo>
                    <a:pt x="46775" y="8467"/>
                  </a:lnTo>
                  <a:lnTo>
                    <a:pt x="88066" y="1986"/>
                  </a:lnTo>
                  <a:lnTo>
                    <a:pt x="133869" y="174"/>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4" name="SMARTInkShape-1074"/>
            <p:cNvSpPr/>
            <p:nvPr/>
          </p:nvSpPr>
          <p:spPr>
            <a:xfrm>
              <a:off x="4324350" y="4905375"/>
              <a:ext cx="190501" cy="9526"/>
            </a:xfrm>
            <a:custGeom>
              <a:avLst/>
              <a:gdLst/>
              <a:ahLst/>
              <a:cxnLst/>
              <a:rect l="0" t="0" r="0" b="0"/>
              <a:pathLst>
                <a:path w="190501" h="9526">
                  <a:moveTo>
                    <a:pt x="0" y="9525"/>
                  </a:moveTo>
                  <a:lnTo>
                    <a:pt x="45124" y="9525"/>
                  </a:lnTo>
                  <a:lnTo>
                    <a:pt x="84925" y="2979"/>
                  </a:lnTo>
                  <a:lnTo>
                    <a:pt x="129713" y="262"/>
                  </a:lnTo>
                  <a:lnTo>
                    <a:pt x="172829" y="22"/>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36" name="SMARTInkShape-1075"/>
          <p:cNvSpPr/>
          <p:nvPr/>
        </p:nvSpPr>
        <p:spPr>
          <a:xfrm>
            <a:off x="3667251" y="4800600"/>
            <a:ext cx="333131" cy="323329"/>
          </a:xfrm>
          <a:custGeom>
            <a:avLst/>
            <a:gdLst/>
            <a:ahLst/>
            <a:cxnLst/>
            <a:rect l="0" t="0" r="0" b="0"/>
            <a:pathLst>
              <a:path w="333131" h="323329">
                <a:moveTo>
                  <a:pt x="18924" y="0"/>
                </a:moveTo>
                <a:lnTo>
                  <a:pt x="18924" y="40704"/>
                </a:lnTo>
                <a:lnTo>
                  <a:pt x="18924" y="82202"/>
                </a:lnTo>
                <a:lnTo>
                  <a:pt x="16102" y="118621"/>
                </a:lnTo>
                <a:lnTo>
                  <a:pt x="10723" y="165954"/>
                </a:lnTo>
                <a:lnTo>
                  <a:pt x="2034" y="210813"/>
                </a:lnTo>
                <a:lnTo>
                  <a:pt x="0" y="257985"/>
                </a:lnTo>
                <a:lnTo>
                  <a:pt x="1017" y="260890"/>
                </a:lnTo>
                <a:lnTo>
                  <a:pt x="2752" y="262827"/>
                </a:lnTo>
                <a:lnTo>
                  <a:pt x="4968" y="264118"/>
                </a:lnTo>
                <a:lnTo>
                  <a:pt x="6445" y="266036"/>
                </a:lnTo>
                <a:lnTo>
                  <a:pt x="8086" y="270992"/>
                </a:lnTo>
                <a:lnTo>
                  <a:pt x="9582" y="272736"/>
                </a:lnTo>
                <a:lnTo>
                  <a:pt x="28646" y="283560"/>
                </a:lnTo>
                <a:lnTo>
                  <a:pt x="63557" y="285665"/>
                </a:lnTo>
                <a:lnTo>
                  <a:pt x="111130" y="285747"/>
                </a:lnTo>
                <a:lnTo>
                  <a:pt x="155950" y="296111"/>
                </a:lnTo>
                <a:lnTo>
                  <a:pt x="203358" y="306859"/>
                </a:lnTo>
                <a:lnTo>
                  <a:pt x="246921" y="319888"/>
                </a:lnTo>
                <a:lnTo>
                  <a:pt x="276895" y="323328"/>
                </a:lnTo>
                <a:lnTo>
                  <a:pt x="279805" y="322444"/>
                </a:lnTo>
                <a:lnTo>
                  <a:pt x="281744" y="320796"/>
                </a:lnTo>
                <a:lnTo>
                  <a:pt x="292823" y="304532"/>
                </a:lnTo>
                <a:lnTo>
                  <a:pt x="294843" y="280227"/>
                </a:lnTo>
                <a:lnTo>
                  <a:pt x="295131" y="233830"/>
                </a:lnTo>
                <a:lnTo>
                  <a:pt x="295147" y="189934"/>
                </a:lnTo>
                <a:lnTo>
                  <a:pt x="296207" y="146392"/>
                </a:lnTo>
                <a:lnTo>
                  <a:pt x="308406" y="103984"/>
                </a:lnTo>
                <a:lnTo>
                  <a:pt x="322249" y="56540"/>
                </a:lnTo>
                <a:lnTo>
                  <a:pt x="324491" y="40724"/>
                </a:lnTo>
                <a:lnTo>
                  <a:pt x="333130" y="19337"/>
                </a:lnTo>
                <a:lnTo>
                  <a:pt x="318017" y="12561"/>
                </a:lnTo>
                <a:lnTo>
                  <a:pt x="270917" y="9604"/>
                </a:lnTo>
                <a:lnTo>
                  <a:pt x="248105" y="8490"/>
                </a:lnTo>
                <a:lnTo>
                  <a:pt x="221376" y="1991"/>
                </a:lnTo>
                <a:lnTo>
                  <a:pt x="181329" y="393"/>
                </a:lnTo>
                <a:lnTo>
                  <a:pt x="136999" y="34"/>
                </a:lnTo>
                <a:lnTo>
                  <a:pt x="85599"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7" name="SMARTInkShape-1076"/>
          <p:cNvSpPr/>
          <p:nvPr/>
        </p:nvSpPr>
        <p:spPr>
          <a:xfrm>
            <a:off x="3295650" y="4705350"/>
            <a:ext cx="638176" cy="375380"/>
          </a:xfrm>
          <a:custGeom>
            <a:avLst/>
            <a:gdLst/>
            <a:ahLst/>
            <a:cxnLst/>
            <a:rect l="0" t="0" r="0" b="0"/>
            <a:pathLst>
              <a:path w="638176" h="375380">
                <a:moveTo>
                  <a:pt x="0" y="171450"/>
                </a:moveTo>
                <a:lnTo>
                  <a:pt x="0" y="176507"/>
                </a:lnTo>
                <a:lnTo>
                  <a:pt x="2822" y="181811"/>
                </a:lnTo>
                <a:lnTo>
                  <a:pt x="45717" y="226669"/>
                </a:lnTo>
                <a:lnTo>
                  <a:pt x="90143" y="273939"/>
                </a:lnTo>
                <a:lnTo>
                  <a:pt x="125269" y="321432"/>
                </a:lnTo>
                <a:lnTo>
                  <a:pt x="147551" y="343991"/>
                </a:lnTo>
                <a:lnTo>
                  <a:pt x="183309" y="374155"/>
                </a:lnTo>
                <a:lnTo>
                  <a:pt x="186764" y="375379"/>
                </a:lnTo>
                <a:lnTo>
                  <a:pt x="190126" y="375136"/>
                </a:lnTo>
                <a:lnTo>
                  <a:pt x="196684" y="372044"/>
                </a:lnTo>
                <a:lnTo>
                  <a:pt x="203126" y="367142"/>
                </a:lnTo>
                <a:lnTo>
                  <a:pt x="222243" y="327690"/>
                </a:lnTo>
                <a:lnTo>
                  <a:pt x="231773" y="293002"/>
                </a:lnTo>
                <a:lnTo>
                  <a:pt x="241300" y="249211"/>
                </a:lnTo>
                <a:lnTo>
                  <a:pt x="255058" y="207702"/>
                </a:lnTo>
                <a:lnTo>
                  <a:pt x="270071" y="172079"/>
                </a:lnTo>
                <a:lnTo>
                  <a:pt x="281692" y="129538"/>
                </a:lnTo>
                <a:lnTo>
                  <a:pt x="295101" y="85168"/>
                </a:lnTo>
                <a:lnTo>
                  <a:pt x="316307" y="46461"/>
                </a:lnTo>
                <a:lnTo>
                  <a:pt x="322614" y="40758"/>
                </a:lnTo>
                <a:lnTo>
                  <a:pt x="349503" y="23238"/>
                </a:lnTo>
                <a:lnTo>
                  <a:pt x="374974" y="19877"/>
                </a:lnTo>
                <a:lnTo>
                  <a:pt x="418503" y="12613"/>
                </a:lnTo>
                <a:lnTo>
                  <a:pt x="463641" y="9932"/>
                </a:lnTo>
                <a:lnTo>
                  <a:pt x="505274" y="8547"/>
                </a:lnTo>
                <a:lnTo>
                  <a:pt x="550344" y="2002"/>
                </a:lnTo>
                <a:lnTo>
                  <a:pt x="590134" y="396"/>
                </a:lnTo>
                <a:lnTo>
                  <a:pt x="638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8" name="SMARTInkShape-1077"/>
          <p:cNvSpPr/>
          <p:nvPr/>
        </p:nvSpPr>
        <p:spPr>
          <a:xfrm>
            <a:off x="1420583" y="3381524"/>
            <a:ext cx="222706" cy="275458"/>
          </a:xfrm>
          <a:custGeom>
            <a:avLst/>
            <a:gdLst/>
            <a:ahLst/>
            <a:cxnLst/>
            <a:rect l="0" t="0" r="0" b="0"/>
            <a:pathLst>
              <a:path w="222706" h="275458">
                <a:moveTo>
                  <a:pt x="27217" y="47476"/>
                </a:moveTo>
                <a:lnTo>
                  <a:pt x="27217" y="52532"/>
                </a:lnTo>
                <a:lnTo>
                  <a:pt x="18575" y="83745"/>
                </a:lnTo>
                <a:lnTo>
                  <a:pt x="20689" y="118493"/>
                </a:lnTo>
                <a:lnTo>
                  <a:pt x="25927" y="165809"/>
                </a:lnTo>
                <a:lnTo>
                  <a:pt x="27047" y="210664"/>
                </a:lnTo>
                <a:lnTo>
                  <a:pt x="27207" y="257836"/>
                </a:lnTo>
                <a:lnTo>
                  <a:pt x="24390" y="265500"/>
                </a:lnTo>
                <a:lnTo>
                  <a:pt x="18084" y="275457"/>
                </a:lnTo>
                <a:lnTo>
                  <a:pt x="17702" y="228135"/>
                </a:lnTo>
                <a:lnTo>
                  <a:pt x="10154" y="186233"/>
                </a:lnTo>
                <a:lnTo>
                  <a:pt x="7370" y="145947"/>
                </a:lnTo>
                <a:lnTo>
                  <a:pt x="0" y="100791"/>
                </a:lnTo>
                <a:lnTo>
                  <a:pt x="9182" y="56496"/>
                </a:lnTo>
                <a:lnTo>
                  <a:pt x="16027" y="38785"/>
                </a:lnTo>
                <a:lnTo>
                  <a:pt x="30722" y="19030"/>
                </a:lnTo>
                <a:lnTo>
                  <a:pt x="54124" y="5591"/>
                </a:lnTo>
                <a:lnTo>
                  <a:pt x="94582" y="985"/>
                </a:lnTo>
                <a:lnTo>
                  <a:pt x="141144" y="75"/>
                </a:lnTo>
                <a:lnTo>
                  <a:pt x="147618" y="0"/>
                </a:lnTo>
                <a:lnTo>
                  <a:pt x="192234" y="16266"/>
                </a:lnTo>
                <a:lnTo>
                  <a:pt x="211931" y="28233"/>
                </a:lnTo>
                <a:lnTo>
                  <a:pt x="220437" y="39277"/>
                </a:lnTo>
                <a:lnTo>
                  <a:pt x="222705" y="45185"/>
                </a:lnTo>
                <a:lnTo>
                  <a:pt x="222404" y="57394"/>
                </a:lnTo>
                <a:lnTo>
                  <a:pt x="218742" y="68817"/>
                </a:lnTo>
                <a:lnTo>
                  <a:pt x="213586" y="77422"/>
                </a:lnTo>
                <a:lnTo>
                  <a:pt x="168893" y="111375"/>
                </a:lnTo>
                <a:lnTo>
                  <a:pt x="129848" y="132418"/>
                </a:lnTo>
                <a:lnTo>
                  <a:pt x="113048" y="140261"/>
                </a:lnTo>
                <a:lnTo>
                  <a:pt x="74072" y="167213"/>
                </a:lnTo>
                <a:lnTo>
                  <a:pt x="69208" y="174070"/>
                </a:lnTo>
                <a:lnTo>
                  <a:pt x="68969" y="177380"/>
                </a:lnTo>
                <a:lnTo>
                  <a:pt x="71526" y="183881"/>
                </a:lnTo>
                <a:lnTo>
                  <a:pt x="74748" y="186038"/>
                </a:lnTo>
                <a:lnTo>
                  <a:pt x="115804" y="197577"/>
                </a:lnTo>
                <a:lnTo>
                  <a:pt x="189142" y="2189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741" name="SMARTInkShape-Group144"/>
          <p:cNvGrpSpPr/>
          <p:nvPr/>
        </p:nvGrpSpPr>
        <p:grpSpPr>
          <a:xfrm>
            <a:off x="1514475" y="3876675"/>
            <a:ext cx="222874" cy="333376"/>
            <a:chOff x="1514475" y="3876675"/>
            <a:chExt cx="222874" cy="333376"/>
          </a:xfrm>
        </p:grpSpPr>
        <p:sp>
          <p:nvSpPr>
            <p:cNvPr id="739" name="SMARTInkShape-1078"/>
            <p:cNvSpPr/>
            <p:nvPr/>
          </p:nvSpPr>
          <p:spPr>
            <a:xfrm>
              <a:off x="1514475" y="3876675"/>
              <a:ext cx="222874" cy="285751"/>
            </a:xfrm>
            <a:custGeom>
              <a:avLst/>
              <a:gdLst/>
              <a:ahLst/>
              <a:cxnLst/>
              <a:rect l="0" t="0" r="0" b="0"/>
              <a:pathLst>
                <a:path w="222874" h="285751">
                  <a:moveTo>
                    <a:pt x="0" y="0"/>
                  </a:moveTo>
                  <a:lnTo>
                    <a:pt x="40704" y="0"/>
                  </a:lnTo>
                  <a:lnTo>
                    <a:pt x="83246" y="7539"/>
                  </a:lnTo>
                  <a:lnTo>
                    <a:pt x="115692" y="14189"/>
                  </a:lnTo>
                  <a:lnTo>
                    <a:pt x="155170" y="36937"/>
                  </a:lnTo>
                  <a:lnTo>
                    <a:pt x="189989" y="74873"/>
                  </a:lnTo>
                  <a:lnTo>
                    <a:pt x="209516" y="103323"/>
                  </a:lnTo>
                  <a:lnTo>
                    <a:pt x="222873" y="144147"/>
                  </a:lnTo>
                  <a:lnTo>
                    <a:pt x="220410" y="165313"/>
                  </a:lnTo>
                  <a:lnTo>
                    <a:pt x="209946" y="192562"/>
                  </a:lnTo>
                  <a:lnTo>
                    <a:pt x="180173" y="236320"/>
                  </a:lnTo>
                  <a:lnTo>
                    <a:pt x="161687" y="253818"/>
                  </a:lnTo>
                  <a:lnTo>
                    <a:pt x="9525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0" name="SMARTInkShape-1079"/>
            <p:cNvSpPr/>
            <p:nvPr/>
          </p:nvSpPr>
          <p:spPr>
            <a:xfrm>
              <a:off x="1533525" y="3952875"/>
              <a:ext cx="19051" cy="257176"/>
            </a:xfrm>
            <a:custGeom>
              <a:avLst/>
              <a:gdLst/>
              <a:ahLst/>
              <a:cxnLst/>
              <a:rect l="0" t="0" r="0" b="0"/>
              <a:pathLst>
                <a:path w="19051" h="257176">
                  <a:moveTo>
                    <a:pt x="0" y="0"/>
                  </a:moveTo>
                  <a:lnTo>
                    <a:pt x="1058" y="16267"/>
                  </a:lnTo>
                  <a:lnTo>
                    <a:pt x="5488" y="37981"/>
                  </a:lnTo>
                  <a:lnTo>
                    <a:pt x="3155" y="54175"/>
                  </a:lnTo>
                  <a:lnTo>
                    <a:pt x="8477" y="96113"/>
                  </a:lnTo>
                  <a:lnTo>
                    <a:pt x="16926" y="140167"/>
                  </a:lnTo>
                  <a:lnTo>
                    <a:pt x="18770" y="181873"/>
                  </a:lnTo>
                  <a:lnTo>
                    <a:pt x="19025" y="224053"/>
                  </a:lnTo>
                  <a:lnTo>
                    <a:pt x="1905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49" name="SMARTInkShape-Group145"/>
          <p:cNvGrpSpPr/>
          <p:nvPr/>
        </p:nvGrpSpPr>
        <p:grpSpPr>
          <a:xfrm>
            <a:off x="495692" y="3420064"/>
            <a:ext cx="666359" cy="866187"/>
            <a:chOff x="495692" y="3420064"/>
            <a:chExt cx="666359" cy="866187"/>
          </a:xfrm>
        </p:grpSpPr>
        <p:sp>
          <p:nvSpPr>
            <p:cNvPr id="742" name="SMARTInkShape-1080"/>
            <p:cNvSpPr/>
            <p:nvPr/>
          </p:nvSpPr>
          <p:spPr>
            <a:xfrm>
              <a:off x="715381" y="4067175"/>
              <a:ext cx="170445" cy="113567"/>
            </a:xfrm>
            <a:custGeom>
              <a:avLst/>
              <a:gdLst/>
              <a:ahLst/>
              <a:cxnLst/>
              <a:rect l="0" t="0" r="0" b="0"/>
              <a:pathLst>
                <a:path w="170445" h="113567">
                  <a:moveTo>
                    <a:pt x="151394" y="0"/>
                  </a:moveTo>
                  <a:lnTo>
                    <a:pt x="146338" y="0"/>
                  </a:lnTo>
                  <a:lnTo>
                    <a:pt x="144848" y="1058"/>
                  </a:lnTo>
                  <a:lnTo>
                    <a:pt x="143855" y="2822"/>
                  </a:lnTo>
                  <a:lnTo>
                    <a:pt x="142752" y="9721"/>
                  </a:lnTo>
                  <a:lnTo>
                    <a:pt x="136929" y="48905"/>
                  </a:lnTo>
                  <a:lnTo>
                    <a:pt x="119489" y="91630"/>
                  </a:lnTo>
                  <a:lnTo>
                    <a:pt x="110073" y="105937"/>
                  </a:lnTo>
                  <a:lnTo>
                    <a:pt x="100926" y="110583"/>
                  </a:lnTo>
                  <a:lnTo>
                    <a:pt x="82864" y="113566"/>
                  </a:lnTo>
                  <a:lnTo>
                    <a:pt x="54954" y="106550"/>
                  </a:lnTo>
                  <a:lnTo>
                    <a:pt x="30783" y="94974"/>
                  </a:lnTo>
                  <a:lnTo>
                    <a:pt x="10448" y="77439"/>
                  </a:lnTo>
                  <a:lnTo>
                    <a:pt x="4084" y="65815"/>
                  </a:lnTo>
                  <a:lnTo>
                    <a:pt x="0" y="51218"/>
                  </a:lnTo>
                  <a:lnTo>
                    <a:pt x="723" y="48962"/>
                  </a:lnTo>
                  <a:lnTo>
                    <a:pt x="4348" y="43633"/>
                  </a:lnTo>
                  <a:lnTo>
                    <a:pt x="7855" y="42847"/>
                  </a:lnTo>
                  <a:lnTo>
                    <a:pt x="54491" y="50074"/>
                  </a:lnTo>
                  <a:lnTo>
                    <a:pt x="70226" y="54005"/>
                  </a:lnTo>
                  <a:lnTo>
                    <a:pt x="114821" y="56529"/>
                  </a:lnTo>
                  <a:lnTo>
                    <a:pt x="170444"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3" name="SMARTInkShape-1081"/>
            <p:cNvSpPr/>
            <p:nvPr/>
          </p:nvSpPr>
          <p:spPr>
            <a:xfrm>
              <a:off x="1143000" y="3857625"/>
              <a:ext cx="19051" cy="333376"/>
            </a:xfrm>
            <a:custGeom>
              <a:avLst/>
              <a:gdLst/>
              <a:ahLst/>
              <a:cxnLst/>
              <a:rect l="0" t="0" r="0" b="0"/>
              <a:pathLst>
                <a:path w="19051" h="333376">
                  <a:moveTo>
                    <a:pt x="19050" y="0"/>
                  </a:moveTo>
                  <a:lnTo>
                    <a:pt x="4861" y="0"/>
                  </a:lnTo>
                  <a:lnTo>
                    <a:pt x="3241" y="1058"/>
                  </a:lnTo>
                  <a:lnTo>
                    <a:pt x="2160" y="2822"/>
                  </a:lnTo>
                  <a:lnTo>
                    <a:pt x="960" y="8663"/>
                  </a:lnTo>
                  <a:lnTo>
                    <a:pt x="84" y="54849"/>
                  </a:lnTo>
                  <a:lnTo>
                    <a:pt x="17" y="95932"/>
                  </a:lnTo>
                  <a:lnTo>
                    <a:pt x="7" y="128362"/>
                  </a:lnTo>
                  <a:lnTo>
                    <a:pt x="3" y="163941"/>
                  </a:lnTo>
                  <a:lnTo>
                    <a:pt x="1" y="198099"/>
                  </a:lnTo>
                  <a:lnTo>
                    <a:pt x="0" y="238613"/>
                  </a:lnTo>
                  <a:lnTo>
                    <a:pt x="0"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4" name="SMARTInkShape-1082"/>
            <p:cNvSpPr/>
            <p:nvPr/>
          </p:nvSpPr>
          <p:spPr>
            <a:xfrm>
              <a:off x="1019718" y="3933825"/>
              <a:ext cx="123283" cy="171451"/>
            </a:xfrm>
            <a:custGeom>
              <a:avLst/>
              <a:gdLst/>
              <a:ahLst/>
              <a:cxnLst/>
              <a:rect l="0" t="0" r="0" b="0"/>
              <a:pathLst>
                <a:path w="123283" h="171451">
                  <a:moveTo>
                    <a:pt x="28032" y="0"/>
                  </a:moveTo>
                  <a:lnTo>
                    <a:pt x="26974" y="24909"/>
                  </a:lnTo>
                  <a:lnTo>
                    <a:pt x="11785" y="70169"/>
                  </a:lnTo>
                  <a:lnTo>
                    <a:pt x="1290" y="109703"/>
                  </a:lnTo>
                  <a:lnTo>
                    <a:pt x="0" y="124697"/>
                  </a:lnTo>
                  <a:lnTo>
                    <a:pt x="4674" y="140899"/>
                  </a:lnTo>
                  <a:lnTo>
                    <a:pt x="12712" y="150111"/>
                  </a:lnTo>
                  <a:lnTo>
                    <a:pt x="31959" y="161247"/>
                  </a:lnTo>
                  <a:lnTo>
                    <a:pt x="54948" y="168427"/>
                  </a:lnTo>
                  <a:lnTo>
                    <a:pt x="123282"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5" name="SMARTInkShape-1083"/>
            <p:cNvSpPr/>
            <p:nvPr/>
          </p:nvSpPr>
          <p:spPr>
            <a:xfrm>
              <a:off x="600075" y="3981450"/>
              <a:ext cx="9526" cy="304801"/>
            </a:xfrm>
            <a:custGeom>
              <a:avLst/>
              <a:gdLst/>
              <a:ahLst/>
              <a:cxnLst/>
              <a:rect l="0" t="0" r="0" b="0"/>
              <a:pathLst>
                <a:path w="9526" h="304801">
                  <a:moveTo>
                    <a:pt x="9525" y="0"/>
                  </a:moveTo>
                  <a:lnTo>
                    <a:pt x="1324" y="0"/>
                  </a:lnTo>
                  <a:lnTo>
                    <a:pt x="883" y="1058"/>
                  </a:lnTo>
                  <a:lnTo>
                    <a:pt x="392" y="5056"/>
                  </a:lnTo>
                  <a:lnTo>
                    <a:pt x="2997" y="10361"/>
                  </a:lnTo>
                  <a:lnTo>
                    <a:pt x="5173" y="13257"/>
                  </a:lnTo>
                  <a:lnTo>
                    <a:pt x="8235" y="32503"/>
                  </a:lnTo>
                  <a:lnTo>
                    <a:pt x="9270" y="72939"/>
                  </a:lnTo>
                  <a:lnTo>
                    <a:pt x="9475" y="114792"/>
                  </a:lnTo>
                  <a:lnTo>
                    <a:pt x="9510" y="162071"/>
                  </a:lnTo>
                  <a:lnTo>
                    <a:pt x="6698" y="203949"/>
                  </a:lnTo>
                  <a:lnTo>
                    <a:pt x="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6" name="SMARTInkShape-1084"/>
            <p:cNvSpPr/>
            <p:nvPr/>
          </p:nvSpPr>
          <p:spPr>
            <a:xfrm>
              <a:off x="706801" y="3486150"/>
              <a:ext cx="169500" cy="178206"/>
            </a:xfrm>
            <a:custGeom>
              <a:avLst/>
              <a:gdLst/>
              <a:ahLst/>
              <a:cxnLst/>
              <a:rect l="0" t="0" r="0" b="0"/>
              <a:pathLst>
                <a:path w="169500" h="178206">
                  <a:moveTo>
                    <a:pt x="102824" y="0"/>
                  </a:moveTo>
                  <a:lnTo>
                    <a:pt x="107880" y="10113"/>
                  </a:lnTo>
                  <a:lnTo>
                    <a:pt x="111957" y="52981"/>
                  </a:lnTo>
                  <a:lnTo>
                    <a:pt x="117759" y="93329"/>
                  </a:lnTo>
                  <a:lnTo>
                    <a:pt x="113364" y="121139"/>
                  </a:lnTo>
                  <a:lnTo>
                    <a:pt x="105220" y="146734"/>
                  </a:lnTo>
                  <a:lnTo>
                    <a:pt x="102830" y="161524"/>
                  </a:lnTo>
                  <a:lnTo>
                    <a:pt x="98241" y="171624"/>
                  </a:lnTo>
                  <a:lnTo>
                    <a:pt x="94477" y="174741"/>
                  </a:lnTo>
                  <a:lnTo>
                    <a:pt x="84650" y="178205"/>
                  </a:lnTo>
                  <a:lnTo>
                    <a:pt x="80125" y="178070"/>
                  </a:lnTo>
                  <a:lnTo>
                    <a:pt x="72274" y="175098"/>
                  </a:lnTo>
                  <a:lnTo>
                    <a:pt x="26128" y="132753"/>
                  </a:lnTo>
                  <a:lnTo>
                    <a:pt x="2439" y="85329"/>
                  </a:lnTo>
                  <a:lnTo>
                    <a:pt x="0" y="80257"/>
                  </a:lnTo>
                  <a:lnTo>
                    <a:pt x="408" y="77846"/>
                  </a:lnTo>
                  <a:lnTo>
                    <a:pt x="5845" y="66373"/>
                  </a:lnTo>
                  <a:lnTo>
                    <a:pt x="6421" y="63299"/>
                  </a:lnTo>
                  <a:lnTo>
                    <a:pt x="7864" y="61249"/>
                  </a:lnTo>
                  <a:lnTo>
                    <a:pt x="9884" y="59883"/>
                  </a:lnTo>
                  <a:lnTo>
                    <a:pt x="12289" y="58972"/>
                  </a:lnTo>
                  <a:lnTo>
                    <a:pt x="55088" y="57390"/>
                  </a:lnTo>
                  <a:lnTo>
                    <a:pt x="98334" y="57197"/>
                  </a:lnTo>
                  <a:lnTo>
                    <a:pt x="169499"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7" name="SMARTInkShape-1085"/>
            <p:cNvSpPr/>
            <p:nvPr/>
          </p:nvSpPr>
          <p:spPr>
            <a:xfrm>
              <a:off x="495692" y="3472747"/>
              <a:ext cx="180584" cy="211495"/>
            </a:xfrm>
            <a:custGeom>
              <a:avLst/>
              <a:gdLst/>
              <a:ahLst/>
              <a:cxnLst/>
              <a:rect l="0" t="0" r="0" b="0"/>
              <a:pathLst>
                <a:path w="180584" h="211495">
                  <a:moveTo>
                    <a:pt x="9133" y="61028"/>
                  </a:moveTo>
                  <a:lnTo>
                    <a:pt x="4077" y="61028"/>
                  </a:lnTo>
                  <a:lnTo>
                    <a:pt x="2587" y="58911"/>
                  </a:lnTo>
                  <a:lnTo>
                    <a:pt x="0" y="39570"/>
                  </a:lnTo>
                  <a:lnTo>
                    <a:pt x="2605" y="32794"/>
                  </a:lnTo>
                  <a:lnTo>
                    <a:pt x="4781" y="29505"/>
                  </a:lnTo>
                  <a:lnTo>
                    <a:pt x="30209" y="10248"/>
                  </a:lnTo>
                  <a:lnTo>
                    <a:pt x="50656" y="709"/>
                  </a:lnTo>
                  <a:lnTo>
                    <a:pt x="64982" y="0"/>
                  </a:lnTo>
                  <a:lnTo>
                    <a:pt x="77346" y="3213"/>
                  </a:lnTo>
                  <a:lnTo>
                    <a:pt x="102456" y="16908"/>
                  </a:lnTo>
                  <a:lnTo>
                    <a:pt x="111640" y="28720"/>
                  </a:lnTo>
                  <a:lnTo>
                    <a:pt x="118192" y="43493"/>
                  </a:lnTo>
                  <a:lnTo>
                    <a:pt x="121104" y="57115"/>
                  </a:lnTo>
                  <a:lnTo>
                    <a:pt x="119575" y="70226"/>
                  </a:lnTo>
                  <a:lnTo>
                    <a:pt x="117686" y="76684"/>
                  </a:lnTo>
                  <a:lnTo>
                    <a:pt x="86144" y="118985"/>
                  </a:lnTo>
                  <a:lnTo>
                    <a:pt x="47304" y="165038"/>
                  </a:lnTo>
                  <a:lnTo>
                    <a:pt x="36681" y="177105"/>
                  </a:lnTo>
                  <a:lnTo>
                    <a:pt x="31960" y="185996"/>
                  </a:lnTo>
                  <a:lnTo>
                    <a:pt x="31759" y="189848"/>
                  </a:lnTo>
                  <a:lnTo>
                    <a:pt x="34359" y="196951"/>
                  </a:lnTo>
                  <a:lnTo>
                    <a:pt x="41864" y="203635"/>
                  </a:lnTo>
                  <a:lnTo>
                    <a:pt x="46829" y="206900"/>
                  </a:lnTo>
                  <a:lnTo>
                    <a:pt x="68985" y="211494"/>
                  </a:lnTo>
                  <a:lnTo>
                    <a:pt x="80890" y="209746"/>
                  </a:lnTo>
                  <a:lnTo>
                    <a:pt x="92883" y="206500"/>
                  </a:lnTo>
                  <a:lnTo>
                    <a:pt x="180583" y="1848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48" name="SMARTInkShape-1086"/>
            <p:cNvSpPr/>
            <p:nvPr/>
          </p:nvSpPr>
          <p:spPr>
            <a:xfrm>
              <a:off x="952500" y="3420064"/>
              <a:ext cx="203708" cy="266112"/>
            </a:xfrm>
            <a:custGeom>
              <a:avLst/>
              <a:gdLst/>
              <a:ahLst/>
              <a:cxnLst/>
              <a:rect l="0" t="0" r="0" b="0"/>
              <a:pathLst>
                <a:path w="203708" h="266112">
                  <a:moveTo>
                    <a:pt x="0" y="8936"/>
                  </a:moveTo>
                  <a:lnTo>
                    <a:pt x="9721" y="7878"/>
                  </a:lnTo>
                  <a:lnTo>
                    <a:pt x="49344" y="0"/>
                  </a:lnTo>
                  <a:lnTo>
                    <a:pt x="92693" y="547"/>
                  </a:lnTo>
                  <a:lnTo>
                    <a:pt x="114718" y="7038"/>
                  </a:lnTo>
                  <a:lnTo>
                    <a:pt x="124364" y="12679"/>
                  </a:lnTo>
                  <a:lnTo>
                    <a:pt x="129356" y="18713"/>
                  </a:lnTo>
                  <a:lnTo>
                    <a:pt x="130687" y="21804"/>
                  </a:lnTo>
                  <a:lnTo>
                    <a:pt x="129344" y="30883"/>
                  </a:lnTo>
                  <a:lnTo>
                    <a:pt x="127505" y="36267"/>
                  </a:lnTo>
                  <a:lnTo>
                    <a:pt x="119816" y="45072"/>
                  </a:lnTo>
                  <a:lnTo>
                    <a:pt x="111460" y="52513"/>
                  </a:lnTo>
                  <a:lnTo>
                    <a:pt x="100599" y="69146"/>
                  </a:lnTo>
                  <a:lnTo>
                    <a:pt x="99874" y="71301"/>
                  </a:lnTo>
                  <a:lnTo>
                    <a:pt x="100449" y="72738"/>
                  </a:lnTo>
                  <a:lnTo>
                    <a:pt x="101891" y="73696"/>
                  </a:lnTo>
                  <a:lnTo>
                    <a:pt x="148549" y="88818"/>
                  </a:lnTo>
                  <a:lnTo>
                    <a:pt x="179065" y="107406"/>
                  </a:lnTo>
                  <a:lnTo>
                    <a:pt x="188240" y="119375"/>
                  </a:lnTo>
                  <a:lnTo>
                    <a:pt x="202754" y="152930"/>
                  </a:lnTo>
                  <a:lnTo>
                    <a:pt x="203707" y="165714"/>
                  </a:lnTo>
                  <a:lnTo>
                    <a:pt x="199545" y="177040"/>
                  </a:lnTo>
                  <a:lnTo>
                    <a:pt x="173726" y="214243"/>
                  </a:lnTo>
                  <a:lnTo>
                    <a:pt x="114300" y="2661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59" name="SMARTInkShape-Group146"/>
          <p:cNvGrpSpPr/>
          <p:nvPr/>
        </p:nvGrpSpPr>
        <p:grpSpPr>
          <a:xfrm>
            <a:off x="2221115" y="3333802"/>
            <a:ext cx="1446011" cy="342849"/>
            <a:chOff x="2221115" y="3333802"/>
            <a:chExt cx="1446011" cy="342849"/>
          </a:xfrm>
        </p:grpSpPr>
        <p:sp>
          <p:nvSpPr>
            <p:cNvPr id="750" name="SMARTInkShape-1087"/>
            <p:cNvSpPr/>
            <p:nvPr/>
          </p:nvSpPr>
          <p:spPr>
            <a:xfrm>
              <a:off x="3152775" y="3429000"/>
              <a:ext cx="171451" cy="151836"/>
            </a:xfrm>
            <a:custGeom>
              <a:avLst/>
              <a:gdLst/>
              <a:ahLst/>
              <a:cxnLst/>
              <a:rect l="0" t="0" r="0" b="0"/>
              <a:pathLst>
                <a:path w="171451" h="151836">
                  <a:moveTo>
                    <a:pt x="0" y="0"/>
                  </a:moveTo>
                  <a:lnTo>
                    <a:pt x="0" y="47244"/>
                  </a:lnTo>
                  <a:lnTo>
                    <a:pt x="0" y="88989"/>
                  </a:lnTo>
                  <a:lnTo>
                    <a:pt x="1058" y="104109"/>
                  </a:lnTo>
                  <a:lnTo>
                    <a:pt x="5057" y="114357"/>
                  </a:lnTo>
                  <a:lnTo>
                    <a:pt x="13257" y="126076"/>
                  </a:lnTo>
                  <a:lnTo>
                    <a:pt x="40719" y="139517"/>
                  </a:lnTo>
                  <a:lnTo>
                    <a:pt x="73895" y="149542"/>
                  </a:lnTo>
                  <a:lnTo>
                    <a:pt x="111258" y="151835"/>
                  </a:lnTo>
                  <a:lnTo>
                    <a:pt x="1714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1" name="SMARTInkShape-1088"/>
            <p:cNvSpPr/>
            <p:nvPr/>
          </p:nvSpPr>
          <p:spPr>
            <a:xfrm>
              <a:off x="3291874" y="3371850"/>
              <a:ext cx="41485" cy="304801"/>
            </a:xfrm>
            <a:custGeom>
              <a:avLst/>
              <a:gdLst/>
              <a:ahLst/>
              <a:cxnLst/>
              <a:rect l="0" t="0" r="0" b="0"/>
              <a:pathLst>
                <a:path w="41485" h="304801">
                  <a:moveTo>
                    <a:pt x="32351" y="0"/>
                  </a:moveTo>
                  <a:lnTo>
                    <a:pt x="37408" y="5056"/>
                  </a:lnTo>
                  <a:lnTo>
                    <a:pt x="39890" y="10361"/>
                  </a:lnTo>
                  <a:lnTo>
                    <a:pt x="41484" y="32503"/>
                  </a:lnTo>
                  <a:lnTo>
                    <a:pt x="36323" y="38602"/>
                  </a:lnTo>
                  <a:lnTo>
                    <a:pt x="9069" y="53301"/>
                  </a:lnTo>
                  <a:lnTo>
                    <a:pt x="837" y="64612"/>
                  </a:lnTo>
                  <a:lnTo>
                    <a:pt x="0" y="79516"/>
                  </a:lnTo>
                  <a:lnTo>
                    <a:pt x="3030" y="125068"/>
                  </a:lnTo>
                  <a:lnTo>
                    <a:pt x="3555" y="169584"/>
                  </a:lnTo>
                  <a:lnTo>
                    <a:pt x="3733" y="210279"/>
                  </a:lnTo>
                  <a:lnTo>
                    <a:pt x="6589" y="247794"/>
                  </a:lnTo>
                  <a:lnTo>
                    <a:pt x="13301"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2" name="SMARTInkShape-1089"/>
            <p:cNvSpPr/>
            <p:nvPr/>
          </p:nvSpPr>
          <p:spPr>
            <a:xfrm>
              <a:off x="2276475" y="3401749"/>
              <a:ext cx="104776" cy="55827"/>
            </a:xfrm>
            <a:custGeom>
              <a:avLst/>
              <a:gdLst/>
              <a:ahLst/>
              <a:cxnLst/>
              <a:rect l="0" t="0" r="0" b="0"/>
              <a:pathLst>
                <a:path w="104776" h="55827">
                  <a:moveTo>
                    <a:pt x="0" y="8201"/>
                  </a:moveTo>
                  <a:lnTo>
                    <a:pt x="5056" y="3145"/>
                  </a:lnTo>
                  <a:lnTo>
                    <a:pt x="28427" y="0"/>
                  </a:lnTo>
                  <a:lnTo>
                    <a:pt x="57106" y="4125"/>
                  </a:lnTo>
                  <a:lnTo>
                    <a:pt x="64529" y="8658"/>
                  </a:lnTo>
                  <a:lnTo>
                    <a:pt x="104775" y="558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3" name="SMARTInkShape-1090"/>
            <p:cNvSpPr/>
            <p:nvPr/>
          </p:nvSpPr>
          <p:spPr>
            <a:xfrm>
              <a:off x="3495675" y="3333802"/>
              <a:ext cx="171451" cy="142824"/>
            </a:xfrm>
            <a:custGeom>
              <a:avLst/>
              <a:gdLst/>
              <a:ahLst/>
              <a:cxnLst/>
              <a:rect l="0" t="0" r="0" b="0"/>
              <a:pathLst>
                <a:path w="171451" h="142824">
                  <a:moveTo>
                    <a:pt x="0" y="9473"/>
                  </a:moveTo>
                  <a:lnTo>
                    <a:pt x="8201" y="1272"/>
                  </a:lnTo>
                  <a:lnTo>
                    <a:pt x="55608" y="0"/>
                  </a:lnTo>
                  <a:lnTo>
                    <a:pt x="69165" y="1029"/>
                  </a:lnTo>
                  <a:lnTo>
                    <a:pt x="87638" y="7559"/>
                  </a:lnTo>
                  <a:lnTo>
                    <a:pt x="103899" y="16425"/>
                  </a:lnTo>
                  <a:lnTo>
                    <a:pt x="107366" y="17283"/>
                  </a:lnTo>
                  <a:lnTo>
                    <a:pt x="108619" y="19971"/>
                  </a:lnTo>
                  <a:lnTo>
                    <a:pt x="107189" y="28603"/>
                  </a:lnTo>
                  <a:lnTo>
                    <a:pt x="87193" y="54704"/>
                  </a:lnTo>
                  <a:lnTo>
                    <a:pt x="68258" y="74382"/>
                  </a:lnTo>
                  <a:lnTo>
                    <a:pt x="27673" y="91047"/>
                  </a:lnTo>
                  <a:lnTo>
                    <a:pt x="23740" y="94548"/>
                  </a:lnTo>
                  <a:lnTo>
                    <a:pt x="22177" y="97939"/>
                  </a:lnTo>
                  <a:lnTo>
                    <a:pt x="22193" y="101259"/>
                  </a:lnTo>
                  <a:lnTo>
                    <a:pt x="25033" y="107770"/>
                  </a:lnTo>
                  <a:lnTo>
                    <a:pt x="29389" y="109929"/>
                  </a:lnTo>
                  <a:lnTo>
                    <a:pt x="76050" y="120415"/>
                  </a:lnTo>
                  <a:lnTo>
                    <a:pt x="115743" y="128387"/>
                  </a:lnTo>
                  <a:lnTo>
                    <a:pt x="171450" y="1428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4" name="SMARTInkShape-1091"/>
            <p:cNvSpPr/>
            <p:nvPr/>
          </p:nvSpPr>
          <p:spPr>
            <a:xfrm>
              <a:off x="2819400" y="3438525"/>
              <a:ext cx="142876" cy="200026"/>
            </a:xfrm>
            <a:custGeom>
              <a:avLst/>
              <a:gdLst/>
              <a:ahLst/>
              <a:cxnLst/>
              <a:rect l="0" t="0" r="0" b="0"/>
              <a:pathLst>
                <a:path w="142876" h="200026">
                  <a:moveTo>
                    <a:pt x="0" y="0"/>
                  </a:moveTo>
                  <a:lnTo>
                    <a:pt x="5057" y="10113"/>
                  </a:lnTo>
                  <a:lnTo>
                    <a:pt x="7605" y="13092"/>
                  </a:lnTo>
                  <a:lnTo>
                    <a:pt x="13257" y="16402"/>
                  </a:lnTo>
                  <a:lnTo>
                    <a:pt x="22390" y="33435"/>
                  </a:lnTo>
                  <a:lnTo>
                    <a:pt x="40944" y="76840"/>
                  </a:lnTo>
                  <a:lnTo>
                    <a:pt x="63679" y="117363"/>
                  </a:lnTo>
                  <a:lnTo>
                    <a:pt x="97661" y="163056"/>
                  </a:lnTo>
                  <a:lnTo>
                    <a:pt x="126850" y="192355"/>
                  </a:lnTo>
                  <a:lnTo>
                    <a:pt x="1428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5" name="SMARTInkShape-1092"/>
            <p:cNvSpPr/>
            <p:nvPr/>
          </p:nvSpPr>
          <p:spPr>
            <a:xfrm>
              <a:off x="2800350" y="3471138"/>
              <a:ext cx="133351" cy="138838"/>
            </a:xfrm>
            <a:custGeom>
              <a:avLst/>
              <a:gdLst/>
              <a:ahLst/>
              <a:cxnLst/>
              <a:rect l="0" t="0" r="0" b="0"/>
              <a:pathLst>
                <a:path w="133351" h="138838">
                  <a:moveTo>
                    <a:pt x="133350" y="5487"/>
                  </a:moveTo>
                  <a:lnTo>
                    <a:pt x="128294" y="431"/>
                  </a:lnTo>
                  <a:lnTo>
                    <a:pt x="126804" y="0"/>
                  </a:lnTo>
                  <a:lnTo>
                    <a:pt x="125811" y="770"/>
                  </a:lnTo>
                  <a:lnTo>
                    <a:pt x="124217" y="4555"/>
                  </a:lnTo>
                  <a:lnTo>
                    <a:pt x="123941" y="10267"/>
                  </a:lnTo>
                  <a:lnTo>
                    <a:pt x="121055" y="15726"/>
                  </a:lnTo>
                  <a:lnTo>
                    <a:pt x="92356" y="56789"/>
                  </a:lnTo>
                  <a:lnTo>
                    <a:pt x="81264" y="71680"/>
                  </a:lnTo>
                  <a:lnTo>
                    <a:pt x="38025" y="110698"/>
                  </a:lnTo>
                  <a:lnTo>
                    <a:pt x="0" y="1388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6" name="SMARTInkShape-1093"/>
            <p:cNvSpPr/>
            <p:nvPr/>
          </p:nvSpPr>
          <p:spPr>
            <a:xfrm>
              <a:off x="2596320" y="3362325"/>
              <a:ext cx="99256" cy="103011"/>
            </a:xfrm>
            <a:custGeom>
              <a:avLst/>
              <a:gdLst/>
              <a:ahLst/>
              <a:cxnLst/>
              <a:rect l="0" t="0" r="0" b="0"/>
              <a:pathLst>
                <a:path w="99256" h="103011">
                  <a:moveTo>
                    <a:pt x="23055" y="0"/>
                  </a:moveTo>
                  <a:lnTo>
                    <a:pt x="41369" y="0"/>
                  </a:lnTo>
                  <a:lnTo>
                    <a:pt x="49892" y="2822"/>
                  </a:lnTo>
                  <a:lnTo>
                    <a:pt x="70527" y="19298"/>
                  </a:lnTo>
                  <a:lnTo>
                    <a:pt x="78293" y="26743"/>
                  </a:lnTo>
                  <a:lnTo>
                    <a:pt x="76533" y="33405"/>
                  </a:lnTo>
                  <a:lnTo>
                    <a:pt x="69592" y="46234"/>
                  </a:lnTo>
                  <a:lnTo>
                    <a:pt x="66780" y="49873"/>
                  </a:lnTo>
                  <a:lnTo>
                    <a:pt x="19310" y="72971"/>
                  </a:lnTo>
                  <a:lnTo>
                    <a:pt x="7952" y="81476"/>
                  </a:lnTo>
                  <a:lnTo>
                    <a:pt x="1173" y="83836"/>
                  </a:lnTo>
                  <a:lnTo>
                    <a:pt x="0" y="85524"/>
                  </a:lnTo>
                  <a:lnTo>
                    <a:pt x="277" y="87708"/>
                  </a:lnTo>
                  <a:lnTo>
                    <a:pt x="5723" y="95838"/>
                  </a:lnTo>
                  <a:lnTo>
                    <a:pt x="8325" y="98816"/>
                  </a:lnTo>
                  <a:lnTo>
                    <a:pt x="14039" y="102127"/>
                  </a:lnTo>
                  <a:lnTo>
                    <a:pt x="17044" y="103010"/>
                  </a:lnTo>
                  <a:lnTo>
                    <a:pt x="62300" y="96419"/>
                  </a:lnTo>
                  <a:lnTo>
                    <a:pt x="9925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7" name="SMARTInkShape-1094"/>
            <p:cNvSpPr/>
            <p:nvPr/>
          </p:nvSpPr>
          <p:spPr>
            <a:xfrm>
              <a:off x="2257713" y="3381375"/>
              <a:ext cx="190213" cy="257176"/>
            </a:xfrm>
            <a:custGeom>
              <a:avLst/>
              <a:gdLst/>
              <a:ahLst/>
              <a:cxnLst/>
              <a:rect l="0" t="0" r="0" b="0"/>
              <a:pathLst>
                <a:path w="190213" h="257176">
                  <a:moveTo>
                    <a:pt x="66387" y="0"/>
                  </a:moveTo>
                  <a:lnTo>
                    <a:pt x="102311" y="0"/>
                  </a:lnTo>
                  <a:lnTo>
                    <a:pt x="106211" y="1058"/>
                  </a:lnTo>
                  <a:lnTo>
                    <a:pt x="108812" y="2822"/>
                  </a:lnTo>
                  <a:lnTo>
                    <a:pt x="110545" y="5056"/>
                  </a:lnTo>
                  <a:lnTo>
                    <a:pt x="118116" y="7539"/>
                  </a:lnTo>
                  <a:lnTo>
                    <a:pt x="123098" y="8201"/>
                  </a:lnTo>
                  <a:lnTo>
                    <a:pt x="134278" y="14581"/>
                  </a:lnTo>
                  <a:lnTo>
                    <a:pt x="145244" y="22355"/>
                  </a:lnTo>
                  <a:lnTo>
                    <a:pt x="153646" y="25811"/>
                  </a:lnTo>
                  <a:lnTo>
                    <a:pt x="153134" y="28849"/>
                  </a:lnTo>
                  <a:lnTo>
                    <a:pt x="144100" y="37869"/>
                  </a:lnTo>
                  <a:lnTo>
                    <a:pt x="141479" y="43238"/>
                  </a:lnTo>
                  <a:lnTo>
                    <a:pt x="142482" y="83950"/>
                  </a:lnTo>
                  <a:lnTo>
                    <a:pt x="142578" y="128974"/>
                  </a:lnTo>
                  <a:lnTo>
                    <a:pt x="135047" y="172128"/>
                  </a:lnTo>
                  <a:lnTo>
                    <a:pt x="130828" y="197403"/>
                  </a:lnTo>
                  <a:lnTo>
                    <a:pt x="125719" y="209443"/>
                  </a:lnTo>
                  <a:lnTo>
                    <a:pt x="105650" y="227919"/>
                  </a:lnTo>
                  <a:lnTo>
                    <a:pt x="94068" y="233589"/>
                  </a:lnTo>
                  <a:lnTo>
                    <a:pt x="61500" y="237727"/>
                  </a:lnTo>
                  <a:lnTo>
                    <a:pt x="47282" y="236889"/>
                  </a:lnTo>
                  <a:lnTo>
                    <a:pt x="37435" y="232990"/>
                  </a:lnTo>
                  <a:lnTo>
                    <a:pt x="10776" y="215728"/>
                  </a:lnTo>
                  <a:lnTo>
                    <a:pt x="7088" y="211552"/>
                  </a:lnTo>
                  <a:lnTo>
                    <a:pt x="2990" y="201268"/>
                  </a:lnTo>
                  <a:lnTo>
                    <a:pt x="0" y="178188"/>
                  </a:lnTo>
                  <a:lnTo>
                    <a:pt x="2021" y="174884"/>
                  </a:lnTo>
                  <a:lnTo>
                    <a:pt x="17650" y="159154"/>
                  </a:lnTo>
                  <a:lnTo>
                    <a:pt x="21196" y="153728"/>
                  </a:lnTo>
                  <a:lnTo>
                    <a:pt x="25676" y="150110"/>
                  </a:lnTo>
                  <a:lnTo>
                    <a:pt x="36299" y="146091"/>
                  </a:lnTo>
                  <a:lnTo>
                    <a:pt x="77939" y="143158"/>
                  </a:lnTo>
                  <a:lnTo>
                    <a:pt x="94975" y="142959"/>
                  </a:lnTo>
                  <a:lnTo>
                    <a:pt x="105904" y="148557"/>
                  </a:lnTo>
                  <a:lnTo>
                    <a:pt x="149020" y="187658"/>
                  </a:lnTo>
                  <a:lnTo>
                    <a:pt x="156029" y="197351"/>
                  </a:lnTo>
                  <a:lnTo>
                    <a:pt x="190212"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8" name="SMARTInkShape-1095"/>
            <p:cNvSpPr/>
            <p:nvPr/>
          </p:nvSpPr>
          <p:spPr>
            <a:xfrm>
              <a:off x="2221115" y="3548691"/>
              <a:ext cx="217286" cy="89860"/>
            </a:xfrm>
            <a:custGeom>
              <a:avLst/>
              <a:gdLst/>
              <a:ahLst/>
              <a:cxnLst/>
              <a:rect l="0" t="0" r="0" b="0"/>
              <a:pathLst>
                <a:path w="217286" h="89860">
                  <a:moveTo>
                    <a:pt x="112510" y="61284"/>
                  </a:moveTo>
                  <a:lnTo>
                    <a:pt x="107454" y="66340"/>
                  </a:lnTo>
                  <a:lnTo>
                    <a:pt x="84083" y="74541"/>
                  </a:lnTo>
                  <a:lnTo>
                    <a:pt x="39318" y="78131"/>
                  </a:lnTo>
                  <a:lnTo>
                    <a:pt x="11801" y="72391"/>
                  </a:lnTo>
                  <a:lnTo>
                    <a:pt x="4251" y="66926"/>
                  </a:lnTo>
                  <a:lnTo>
                    <a:pt x="895" y="58147"/>
                  </a:lnTo>
                  <a:lnTo>
                    <a:pt x="0" y="52843"/>
                  </a:lnTo>
                  <a:lnTo>
                    <a:pt x="1828" y="41305"/>
                  </a:lnTo>
                  <a:lnTo>
                    <a:pt x="3797" y="35264"/>
                  </a:lnTo>
                  <a:lnTo>
                    <a:pt x="11629" y="25731"/>
                  </a:lnTo>
                  <a:lnTo>
                    <a:pt x="23224" y="17966"/>
                  </a:lnTo>
                  <a:lnTo>
                    <a:pt x="62182" y="4358"/>
                  </a:lnTo>
                  <a:lnTo>
                    <a:pt x="86967" y="0"/>
                  </a:lnTo>
                  <a:lnTo>
                    <a:pt x="125770" y="5826"/>
                  </a:lnTo>
                  <a:lnTo>
                    <a:pt x="168516" y="17168"/>
                  </a:lnTo>
                  <a:lnTo>
                    <a:pt x="187783" y="26458"/>
                  </a:lnTo>
                  <a:lnTo>
                    <a:pt x="196412" y="38398"/>
                  </a:lnTo>
                  <a:lnTo>
                    <a:pt x="217285" y="898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71" name="SMARTInkShape-Group147"/>
          <p:cNvGrpSpPr/>
          <p:nvPr/>
        </p:nvGrpSpPr>
        <p:grpSpPr>
          <a:xfrm>
            <a:off x="2295525" y="3848219"/>
            <a:ext cx="1823962" cy="352307"/>
            <a:chOff x="2295525" y="3848219"/>
            <a:chExt cx="1823962" cy="352307"/>
          </a:xfrm>
        </p:grpSpPr>
        <p:sp>
          <p:nvSpPr>
            <p:cNvPr id="760" name="SMARTInkShape-1096"/>
            <p:cNvSpPr/>
            <p:nvPr/>
          </p:nvSpPr>
          <p:spPr>
            <a:xfrm>
              <a:off x="2667000" y="3914775"/>
              <a:ext cx="104776" cy="161926"/>
            </a:xfrm>
            <a:custGeom>
              <a:avLst/>
              <a:gdLst/>
              <a:ahLst/>
              <a:cxnLst/>
              <a:rect l="0" t="0" r="0" b="0"/>
              <a:pathLst>
                <a:path w="104776" h="161926">
                  <a:moveTo>
                    <a:pt x="0" y="0"/>
                  </a:moveTo>
                  <a:lnTo>
                    <a:pt x="0" y="5056"/>
                  </a:lnTo>
                  <a:lnTo>
                    <a:pt x="5057" y="18314"/>
                  </a:lnTo>
                  <a:lnTo>
                    <a:pt x="25510" y="59430"/>
                  </a:lnTo>
                  <a:lnTo>
                    <a:pt x="38122" y="90056"/>
                  </a:lnTo>
                  <a:lnTo>
                    <a:pt x="65383" y="130428"/>
                  </a:lnTo>
                  <a:lnTo>
                    <a:pt x="10477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1" name="SMARTInkShape-1097"/>
            <p:cNvSpPr/>
            <p:nvPr/>
          </p:nvSpPr>
          <p:spPr>
            <a:xfrm>
              <a:off x="2657475" y="3905250"/>
              <a:ext cx="152401" cy="142876"/>
            </a:xfrm>
            <a:custGeom>
              <a:avLst/>
              <a:gdLst/>
              <a:ahLst/>
              <a:cxnLst/>
              <a:rect l="0" t="0" r="0" b="0"/>
              <a:pathLst>
                <a:path w="152401" h="142876">
                  <a:moveTo>
                    <a:pt x="152400" y="0"/>
                  </a:moveTo>
                  <a:lnTo>
                    <a:pt x="144199" y="0"/>
                  </a:lnTo>
                  <a:lnTo>
                    <a:pt x="107262" y="44780"/>
                  </a:lnTo>
                  <a:lnTo>
                    <a:pt x="72934" y="87635"/>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2" name="SMARTInkShape-1098"/>
            <p:cNvSpPr/>
            <p:nvPr/>
          </p:nvSpPr>
          <p:spPr>
            <a:xfrm>
              <a:off x="2400300" y="3857625"/>
              <a:ext cx="104776" cy="95251"/>
            </a:xfrm>
            <a:custGeom>
              <a:avLst/>
              <a:gdLst/>
              <a:ahLst/>
              <a:cxnLst/>
              <a:rect l="0" t="0" r="0" b="0"/>
              <a:pathLst>
                <a:path w="104776" h="95251">
                  <a:moveTo>
                    <a:pt x="0" y="0"/>
                  </a:moveTo>
                  <a:lnTo>
                    <a:pt x="24472" y="1058"/>
                  </a:lnTo>
                  <a:lnTo>
                    <a:pt x="63000" y="17333"/>
                  </a:lnTo>
                  <a:lnTo>
                    <a:pt x="63166" y="20022"/>
                  </a:lnTo>
                  <a:lnTo>
                    <a:pt x="60530" y="28655"/>
                  </a:lnTo>
                  <a:lnTo>
                    <a:pt x="50213" y="43838"/>
                  </a:lnTo>
                  <a:lnTo>
                    <a:pt x="32757" y="63446"/>
                  </a:lnTo>
                  <a:lnTo>
                    <a:pt x="29126" y="74311"/>
                  </a:lnTo>
                  <a:lnTo>
                    <a:pt x="31642" y="78183"/>
                  </a:lnTo>
                  <a:lnTo>
                    <a:pt x="41881" y="89291"/>
                  </a:lnTo>
                  <a:lnTo>
                    <a:pt x="47894" y="92602"/>
                  </a:lnTo>
                  <a:lnTo>
                    <a:pt x="60052" y="94466"/>
                  </a:lnTo>
                  <a:lnTo>
                    <a:pt x="10477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3" name="SMARTInkShape-1099"/>
            <p:cNvSpPr/>
            <p:nvPr/>
          </p:nvSpPr>
          <p:spPr>
            <a:xfrm>
              <a:off x="2295525" y="3895725"/>
              <a:ext cx="19051" cy="304801"/>
            </a:xfrm>
            <a:custGeom>
              <a:avLst/>
              <a:gdLst/>
              <a:ahLst/>
              <a:cxnLst/>
              <a:rect l="0" t="0" r="0" b="0"/>
              <a:pathLst>
                <a:path w="19051" h="304801">
                  <a:moveTo>
                    <a:pt x="19050" y="0"/>
                  </a:moveTo>
                  <a:lnTo>
                    <a:pt x="10849" y="0"/>
                  </a:lnTo>
                  <a:lnTo>
                    <a:pt x="10408" y="1058"/>
                  </a:lnTo>
                  <a:lnTo>
                    <a:pt x="9529" y="43352"/>
                  </a:lnTo>
                  <a:lnTo>
                    <a:pt x="9526" y="87350"/>
                  </a:lnTo>
                  <a:lnTo>
                    <a:pt x="9525" y="131597"/>
                  </a:lnTo>
                  <a:lnTo>
                    <a:pt x="8467" y="173260"/>
                  </a:lnTo>
                  <a:lnTo>
                    <a:pt x="1986" y="214416"/>
                  </a:lnTo>
                  <a:lnTo>
                    <a:pt x="261" y="256758"/>
                  </a:lnTo>
                  <a:lnTo>
                    <a:pt x="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4" name="SMARTInkShape-1100"/>
            <p:cNvSpPr/>
            <p:nvPr/>
          </p:nvSpPr>
          <p:spPr>
            <a:xfrm>
              <a:off x="2971834" y="3867150"/>
              <a:ext cx="114267" cy="28576"/>
            </a:xfrm>
            <a:custGeom>
              <a:avLst/>
              <a:gdLst/>
              <a:ahLst/>
              <a:cxnLst/>
              <a:rect l="0" t="0" r="0" b="0"/>
              <a:pathLst>
                <a:path w="114267" h="28576">
                  <a:moveTo>
                    <a:pt x="9491" y="28575"/>
                  </a:moveTo>
                  <a:lnTo>
                    <a:pt x="0" y="19084"/>
                  </a:lnTo>
                  <a:lnTo>
                    <a:pt x="10089" y="14003"/>
                  </a:lnTo>
                  <a:lnTo>
                    <a:pt x="54141" y="8729"/>
                  </a:lnTo>
                  <a:lnTo>
                    <a:pt x="11426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5" name="SMARTInkShape-1101"/>
            <p:cNvSpPr/>
            <p:nvPr/>
          </p:nvSpPr>
          <p:spPr>
            <a:xfrm>
              <a:off x="4113364" y="3964840"/>
              <a:ext cx="6123" cy="9779"/>
            </a:xfrm>
            <a:custGeom>
              <a:avLst/>
              <a:gdLst/>
              <a:ahLst/>
              <a:cxnLst/>
              <a:rect l="0" t="0" r="0" b="0"/>
              <a:pathLst>
                <a:path w="6123" h="9779">
                  <a:moveTo>
                    <a:pt x="6122" y="0"/>
                  </a:moveTo>
                  <a:lnTo>
                    <a:pt x="3763" y="1176"/>
                  </a:lnTo>
                  <a:lnTo>
                    <a:pt x="871" y="4204"/>
                  </a:lnTo>
                  <a:lnTo>
                    <a:pt x="0" y="7281"/>
                  </a:lnTo>
                  <a:lnTo>
                    <a:pt x="635" y="97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6" name="SMARTInkShape-1102"/>
            <p:cNvSpPr/>
            <p:nvPr/>
          </p:nvSpPr>
          <p:spPr>
            <a:xfrm>
              <a:off x="2909863" y="3886200"/>
              <a:ext cx="182559" cy="142876"/>
            </a:xfrm>
            <a:custGeom>
              <a:avLst/>
              <a:gdLst/>
              <a:ahLst/>
              <a:cxnLst/>
              <a:rect l="0" t="0" r="0" b="0"/>
              <a:pathLst>
                <a:path w="182559" h="142876">
                  <a:moveTo>
                    <a:pt x="52412" y="0"/>
                  </a:moveTo>
                  <a:lnTo>
                    <a:pt x="47356" y="0"/>
                  </a:lnTo>
                  <a:lnTo>
                    <a:pt x="28561" y="15209"/>
                  </a:lnTo>
                  <a:lnTo>
                    <a:pt x="12772" y="31435"/>
                  </a:lnTo>
                  <a:lnTo>
                    <a:pt x="782" y="50340"/>
                  </a:lnTo>
                  <a:lnTo>
                    <a:pt x="0" y="53668"/>
                  </a:lnTo>
                  <a:lnTo>
                    <a:pt x="538" y="56946"/>
                  </a:lnTo>
                  <a:lnTo>
                    <a:pt x="3948" y="64753"/>
                  </a:lnTo>
                  <a:lnTo>
                    <a:pt x="46121" y="79606"/>
                  </a:lnTo>
                  <a:lnTo>
                    <a:pt x="84213" y="97216"/>
                  </a:lnTo>
                  <a:lnTo>
                    <a:pt x="120631" y="107592"/>
                  </a:lnTo>
                  <a:lnTo>
                    <a:pt x="163019" y="120579"/>
                  </a:lnTo>
                  <a:lnTo>
                    <a:pt x="182558" y="131459"/>
                  </a:lnTo>
                  <a:lnTo>
                    <a:pt x="181509" y="133148"/>
                  </a:lnTo>
                  <a:lnTo>
                    <a:pt x="174699" y="137846"/>
                  </a:lnTo>
                  <a:lnTo>
                    <a:pt x="142325" y="142213"/>
                  </a:lnTo>
                  <a:lnTo>
                    <a:pt x="100000" y="142788"/>
                  </a:lnTo>
                  <a:lnTo>
                    <a:pt x="52412"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7" name="SMARTInkShape-1103"/>
            <p:cNvSpPr/>
            <p:nvPr/>
          </p:nvSpPr>
          <p:spPr>
            <a:xfrm>
              <a:off x="3971925" y="3924300"/>
              <a:ext cx="28576" cy="190501"/>
            </a:xfrm>
            <a:custGeom>
              <a:avLst/>
              <a:gdLst/>
              <a:ahLst/>
              <a:cxnLst/>
              <a:rect l="0" t="0" r="0" b="0"/>
              <a:pathLst>
                <a:path w="28576" h="190501">
                  <a:moveTo>
                    <a:pt x="28575" y="0"/>
                  </a:moveTo>
                  <a:lnTo>
                    <a:pt x="28575" y="18314"/>
                  </a:lnTo>
                  <a:lnTo>
                    <a:pt x="25753" y="26837"/>
                  </a:lnTo>
                  <a:lnTo>
                    <a:pt x="23519" y="30591"/>
                  </a:lnTo>
                  <a:lnTo>
                    <a:pt x="19933" y="60488"/>
                  </a:lnTo>
                  <a:lnTo>
                    <a:pt x="18253" y="90830"/>
                  </a:lnTo>
                  <a:lnTo>
                    <a:pt x="9372" y="134913"/>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8" name="SMARTInkShape-1104"/>
            <p:cNvSpPr/>
            <p:nvPr/>
          </p:nvSpPr>
          <p:spPr>
            <a:xfrm>
              <a:off x="3562350" y="4067175"/>
              <a:ext cx="200026" cy="9526"/>
            </a:xfrm>
            <a:custGeom>
              <a:avLst/>
              <a:gdLst/>
              <a:ahLst/>
              <a:cxnLst/>
              <a:rect l="0" t="0" r="0" b="0"/>
              <a:pathLst>
                <a:path w="200026" h="9526">
                  <a:moveTo>
                    <a:pt x="0" y="9525"/>
                  </a:moveTo>
                  <a:lnTo>
                    <a:pt x="5057" y="4469"/>
                  </a:lnTo>
                  <a:lnTo>
                    <a:pt x="10361" y="1986"/>
                  </a:lnTo>
                  <a:lnTo>
                    <a:pt x="57419" y="52"/>
                  </a:lnTo>
                  <a:lnTo>
                    <a:pt x="104144" y="7"/>
                  </a:lnTo>
                  <a:lnTo>
                    <a:pt x="147258" y="2"/>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9" name="SMARTInkShape-1105"/>
            <p:cNvSpPr/>
            <p:nvPr/>
          </p:nvSpPr>
          <p:spPr>
            <a:xfrm>
              <a:off x="3609975" y="4038638"/>
              <a:ext cx="57151" cy="133313"/>
            </a:xfrm>
            <a:custGeom>
              <a:avLst/>
              <a:gdLst/>
              <a:ahLst/>
              <a:cxnLst/>
              <a:rect l="0" t="0" r="0" b="0"/>
              <a:pathLst>
                <a:path w="57151" h="133313">
                  <a:moveTo>
                    <a:pt x="0" y="19012"/>
                  </a:moveTo>
                  <a:lnTo>
                    <a:pt x="0" y="13956"/>
                  </a:lnTo>
                  <a:lnTo>
                    <a:pt x="1058" y="12466"/>
                  </a:lnTo>
                  <a:lnTo>
                    <a:pt x="2822" y="11473"/>
                  </a:lnTo>
                  <a:lnTo>
                    <a:pt x="5057" y="10811"/>
                  </a:lnTo>
                  <a:lnTo>
                    <a:pt x="6546" y="9311"/>
                  </a:lnTo>
                  <a:lnTo>
                    <a:pt x="9409" y="389"/>
                  </a:lnTo>
                  <a:lnTo>
                    <a:pt x="17716" y="0"/>
                  </a:lnTo>
                  <a:lnTo>
                    <a:pt x="18161" y="1045"/>
                  </a:lnTo>
                  <a:lnTo>
                    <a:pt x="20030" y="16211"/>
                  </a:lnTo>
                  <a:lnTo>
                    <a:pt x="24072" y="22353"/>
                  </a:lnTo>
                  <a:lnTo>
                    <a:pt x="27686" y="49070"/>
                  </a:lnTo>
                  <a:lnTo>
                    <a:pt x="33515" y="87346"/>
                  </a:lnTo>
                  <a:lnTo>
                    <a:pt x="38884" y="97008"/>
                  </a:lnTo>
                  <a:lnTo>
                    <a:pt x="44798" y="103418"/>
                  </a:lnTo>
                  <a:lnTo>
                    <a:pt x="53020" y="117870"/>
                  </a:lnTo>
                  <a:lnTo>
                    <a:pt x="57150" y="1333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0" name="SMARTInkShape-1106"/>
            <p:cNvSpPr/>
            <p:nvPr/>
          </p:nvSpPr>
          <p:spPr>
            <a:xfrm>
              <a:off x="3162300" y="3848219"/>
              <a:ext cx="161926" cy="76082"/>
            </a:xfrm>
            <a:custGeom>
              <a:avLst/>
              <a:gdLst/>
              <a:ahLst/>
              <a:cxnLst/>
              <a:rect l="0" t="0" r="0" b="0"/>
              <a:pathLst>
                <a:path w="161926" h="76082">
                  <a:moveTo>
                    <a:pt x="0" y="18931"/>
                  </a:moveTo>
                  <a:lnTo>
                    <a:pt x="0" y="13875"/>
                  </a:lnTo>
                  <a:lnTo>
                    <a:pt x="1058" y="12385"/>
                  </a:lnTo>
                  <a:lnTo>
                    <a:pt x="2822" y="11392"/>
                  </a:lnTo>
                  <a:lnTo>
                    <a:pt x="13183" y="9995"/>
                  </a:lnTo>
                  <a:lnTo>
                    <a:pt x="23851" y="8609"/>
                  </a:lnTo>
                  <a:lnTo>
                    <a:pt x="49132" y="1239"/>
                  </a:lnTo>
                  <a:lnTo>
                    <a:pt x="91162" y="0"/>
                  </a:lnTo>
                  <a:lnTo>
                    <a:pt x="101547" y="2756"/>
                  </a:lnTo>
                  <a:lnTo>
                    <a:pt x="111781" y="8093"/>
                  </a:lnTo>
                  <a:lnTo>
                    <a:pt x="111562" y="9589"/>
                  </a:lnTo>
                  <a:lnTo>
                    <a:pt x="108497" y="14074"/>
                  </a:lnTo>
                  <a:lnTo>
                    <a:pt x="63520" y="44357"/>
                  </a:lnTo>
                  <a:lnTo>
                    <a:pt x="49927" y="55153"/>
                  </a:lnTo>
                  <a:lnTo>
                    <a:pt x="50218" y="55779"/>
                  </a:lnTo>
                  <a:lnTo>
                    <a:pt x="80196" y="64497"/>
                  </a:lnTo>
                  <a:lnTo>
                    <a:pt x="94909" y="66699"/>
                  </a:lnTo>
                  <a:lnTo>
                    <a:pt x="118623" y="73914"/>
                  </a:lnTo>
                  <a:lnTo>
                    <a:pt x="161925" y="760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76" name="SMARTInkShape-Group148"/>
          <p:cNvGrpSpPr/>
          <p:nvPr/>
        </p:nvGrpSpPr>
        <p:grpSpPr>
          <a:xfrm>
            <a:off x="4124325" y="3914791"/>
            <a:ext cx="514351" cy="200010"/>
            <a:chOff x="4124325" y="3914791"/>
            <a:chExt cx="514351" cy="200010"/>
          </a:xfrm>
        </p:grpSpPr>
        <p:sp>
          <p:nvSpPr>
            <p:cNvPr id="772" name="SMARTInkShape-1107"/>
            <p:cNvSpPr/>
            <p:nvPr/>
          </p:nvSpPr>
          <p:spPr>
            <a:xfrm>
              <a:off x="4467225" y="3914791"/>
              <a:ext cx="171451" cy="19035"/>
            </a:xfrm>
            <a:custGeom>
              <a:avLst/>
              <a:gdLst/>
              <a:ahLst/>
              <a:cxnLst/>
              <a:rect l="0" t="0" r="0" b="0"/>
              <a:pathLst>
                <a:path w="171451" h="19035">
                  <a:moveTo>
                    <a:pt x="0" y="9509"/>
                  </a:moveTo>
                  <a:lnTo>
                    <a:pt x="0" y="4453"/>
                  </a:lnTo>
                  <a:lnTo>
                    <a:pt x="1058" y="2963"/>
                  </a:lnTo>
                  <a:lnTo>
                    <a:pt x="2822" y="1970"/>
                  </a:lnTo>
                  <a:lnTo>
                    <a:pt x="9721" y="867"/>
                  </a:lnTo>
                  <a:lnTo>
                    <a:pt x="51458" y="62"/>
                  </a:lnTo>
                  <a:lnTo>
                    <a:pt x="89304" y="0"/>
                  </a:lnTo>
                  <a:lnTo>
                    <a:pt x="132176" y="5043"/>
                  </a:lnTo>
                  <a:lnTo>
                    <a:pt x="171450" y="190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3" name="SMARTInkShape-1108"/>
            <p:cNvSpPr/>
            <p:nvPr/>
          </p:nvSpPr>
          <p:spPr>
            <a:xfrm>
              <a:off x="4420108" y="3933825"/>
              <a:ext cx="112638" cy="160032"/>
            </a:xfrm>
            <a:custGeom>
              <a:avLst/>
              <a:gdLst/>
              <a:ahLst/>
              <a:cxnLst/>
              <a:rect l="0" t="0" r="0" b="0"/>
              <a:pathLst>
                <a:path w="112638" h="160032">
                  <a:moveTo>
                    <a:pt x="18542" y="0"/>
                  </a:moveTo>
                  <a:lnTo>
                    <a:pt x="3354" y="16247"/>
                  </a:lnTo>
                  <a:lnTo>
                    <a:pt x="637" y="25510"/>
                  </a:lnTo>
                  <a:lnTo>
                    <a:pt x="0" y="31799"/>
                  </a:lnTo>
                  <a:lnTo>
                    <a:pt x="2540" y="38122"/>
                  </a:lnTo>
                  <a:lnTo>
                    <a:pt x="12794" y="50804"/>
                  </a:lnTo>
                  <a:lnTo>
                    <a:pt x="57810" y="79963"/>
                  </a:lnTo>
                  <a:lnTo>
                    <a:pt x="105022" y="117148"/>
                  </a:lnTo>
                  <a:lnTo>
                    <a:pt x="109894" y="125444"/>
                  </a:lnTo>
                  <a:lnTo>
                    <a:pt x="112637" y="136064"/>
                  </a:lnTo>
                  <a:lnTo>
                    <a:pt x="111964" y="139392"/>
                  </a:lnTo>
                  <a:lnTo>
                    <a:pt x="108393" y="145913"/>
                  </a:lnTo>
                  <a:lnTo>
                    <a:pt x="90320" y="155534"/>
                  </a:lnTo>
                  <a:lnTo>
                    <a:pt x="64857" y="160031"/>
                  </a:lnTo>
                  <a:lnTo>
                    <a:pt x="18542"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4" name="SMARTInkShape-1109"/>
            <p:cNvSpPr/>
            <p:nvPr/>
          </p:nvSpPr>
          <p:spPr>
            <a:xfrm>
              <a:off x="4162425" y="3924300"/>
              <a:ext cx="104776" cy="161926"/>
            </a:xfrm>
            <a:custGeom>
              <a:avLst/>
              <a:gdLst/>
              <a:ahLst/>
              <a:cxnLst/>
              <a:rect l="0" t="0" r="0" b="0"/>
              <a:pathLst>
                <a:path w="104776" h="161926">
                  <a:moveTo>
                    <a:pt x="104775" y="0"/>
                  </a:moveTo>
                  <a:lnTo>
                    <a:pt x="104775" y="22390"/>
                  </a:lnTo>
                  <a:lnTo>
                    <a:pt x="99719" y="36855"/>
                  </a:lnTo>
                  <a:lnTo>
                    <a:pt x="74184" y="76339"/>
                  </a:lnTo>
                  <a:lnTo>
                    <a:pt x="35680" y="123157"/>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5" name="SMARTInkShape-1110"/>
            <p:cNvSpPr/>
            <p:nvPr/>
          </p:nvSpPr>
          <p:spPr>
            <a:xfrm>
              <a:off x="4124325" y="3924300"/>
              <a:ext cx="180976" cy="190501"/>
            </a:xfrm>
            <a:custGeom>
              <a:avLst/>
              <a:gdLst/>
              <a:ahLst/>
              <a:cxnLst/>
              <a:rect l="0" t="0" r="0" b="0"/>
              <a:pathLst>
                <a:path w="180976" h="190501">
                  <a:moveTo>
                    <a:pt x="0" y="0"/>
                  </a:moveTo>
                  <a:lnTo>
                    <a:pt x="5057" y="5056"/>
                  </a:lnTo>
                  <a:lnTo>
                    <a:pt x="7539" y="10361"/>
                  </a:lnTo>
                  <a:lnTo>
                    <a:pt x="9133" y="17333"/>
                  </a:lnTo>
                  <a:lnTo>
                    <a:pt x="49928" y="59437"/>
                  </a:lnTo>
                  <a:lnTo>
                    <a:pt x="97456" y="100435"/>
                  </a:lnTo>
                  <a:lnTo>
                    <a:pt x="110956" y="112897"/>
                  </a:lnTo>
                  <a:lnTo>
                    <a:pt x="136766" y="141657"/>
                  </a:lnTo>
                  <a:lnTo>
                    <a:pt x="157293" y="161564"/>
                  </a:lnTo>
                  <a:lnTo>
                    <a:pt x="1809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84" name="SMARTInkShape-Group149"/>
          <p:cNvGrpSpPr/>
          <p:nvPr/>
        </p:nvGrpSpPr>
        <p:grpSpPr>
          <a:xfrm>
            <a:off x="4926682" y="3295650"/>
            <a:ext cx="977495" cy="304801"/>
            <a:chOff x="4926682" y="3295650"/>
            <a:chExt cx="977495" cy="304801"/>
          </a:xfrm>
        </p:grpSpPr>
        <p:sp>
          <p:nvSpPr>
            <p:cNvPr id="777" name="SMARTInkShape-1111"/>
            <p:cNvSpPr/>
            <p:nvPr/>
          </p:nvSpPr>
          <p:spPr>
            <a:xfrm>
              <a:off x="5238750" y="3400425"/>
              <a:ext cx="180976" cy="152401"/>
            </a:xfrm>
            <a:custGeom>
              <a:avLst/>
              <a:gdLst/>
              <a:ahLst/>
              <a:cxnLst/>
              <a:rect l="0" t="0" r="0" b="0"/>
              <a:pathLst>
                <a:path w="180976" h="152401">
                  <a:moveTo>
                    <a:pt x="180975" y="0"/>
                  </a:moveTo>
                  <a:lnTo>
                    <a:pt x="180975" y="5056"/>
                  </a:lnTo>
                  <a:lnTo>
                    <a:pt x="178153" y="10361"/>
                  </a:lnTo>
                  <a:lnTo>
                    <a:pt x="175919" y="13257"/>
                  </a:lnTo>
                  <a:lnTo>
                    <a:pt x="128479" y="44659"/>
                  </a:lnTo>
                  <a:lnTo>
                    <a:pt x="84365" y="87150"/>
                  </a:lnTo>
                  <a:lnTo>
                    <a:pt x="50402" y="115997"/>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8" name="SMARTInkShape-1112"/>
            <p:cNvSpPr/>
            <p:nvPr/>
          </p:nvSpPr>
          <p:spPr>
            <a:xfrm>
              <a:off x="5781675" y="3453673"/>
              <a:ext cx="122502" cy="61053"/>
            </a:xfrm>
            <a:custGeom>
              <a:avLst/>
              <a:gdLst/>
              <a:ahLst/>
              <a:cxnLst/>
              <a:rect l="0" t="0" r="0" b="0"/>
              <a:pathLst>
                <a:path w="122502" h="61053">
                  <a:moveTo>
                    <a:pt x="114300" y="32477"/>
                  </a:moveTo>
                  <a:lnTo>
                    <a:pt x="119357" y="27421"/>
                  </a:lnTo>
                  <a:lnTo>
                    <a:pt x="121839" y="22116"/>
                  </a:lnTo>
                  <a:lnTo>
                    <a:pt x="122501" y="19220"/>
                  </a:lnTo>
                  <a:lnTo>
                    <a:pt x="121884" y="16230"/>
                  </a:lnTo>
                  <a:lnTo>
                    <a:pt x="118376" y="10087"/>
                  </a:lnTo>
                  <a:lnTo>
                    <a:pt x="100339" y="678"/>
                  </a:lnTo>
                  <a:lnTo>
                    <a:pt x="86575" y="0"/>
                  </a:lnTo>
                  <a:lnTo>
                    <a:pt x="47541" y="5505"/>
                  </a:lnTo>
                  <a:lnTo>
                    <a:pt x="22483" y="21701"/>
                  </a:lnTo>
                  <a:lnTo>
                    <a:pt x="14226" y="29804"/>
                  </a:lnTo>
                  <a:lnTo>
                    <a:pt x="4685" y="45208"/>
                  </a:lnTo>
                  <a:lnTo>
                    <a:pt x="0" y="610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9" name="SMARTInkShape-1113"/>
            <p:cNvSpPr/>
            <p:nvPr/>
          </p:nvSpPr>
          <p:spPr>
            <a:xfrm>
              <a:off x="5030127" y="3305175"/>
              <a:ext cx="50316" cy="295276"/>
            </a:xfrm>
            <a:custGeom>
              <a:avLst/>
              <a:gdLst/>
              <a:ahLst/>
              <a:cxnLst/>
              <a:rect l="0" t="0" r="0" b="0"/>
              <a:pathLst>
                <a:path w="50316" h="295276">
                  <a:moveTo>
                    <a:pt x="27648" y="0"/>
                  </a:moveTo>
                  <a:lnTo>
                    <a:pt x="32705" y="5056"/>
                  </a:lnTo>
                  <a:lnTo>
                    <a:pt x="35187" y="10361"/>
                  </a:lnTo>
                  <a:lnTo>
                    <a:pt x="35849" y="13257"/>
                  </a:lnTo>
                  <a:lnTo>
                    <a:pt x="50315" y="41912"/>
                  </a:lnTo>
                  <a:lnTo>
                    <a:pt x="49416" y="77917"/>
                  </a:lnTo>
                  <a:lnTo>
                    <a:pt x="39439" y="101305"/>
                  </a:lnTo>
                  <a:lnTo>
                    <a:pt x="26540" y="124399"/>
                  </a:lnTo>
                  <a:lnTo>
                    <a:pt x="13326" y="166093"/>
                  </a:lnTo>
                  <a:lnTo>
                    <a:pt x="3767" y="205729"/>
                  </a:lnTo>
                  <a:lnTo>
                    <a:pt x="0" y="251402"/>
                  </a:lnTo>
                  <a:lnTo>
                    <a:pt x="543" y="267310"/>
                  </a:lnTo>
                  <a:lnTo>
                    <a:pt x="8598"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0" name="SMARTInkShape-1114"/>
            <p:cNvSpPr/>
            <p:nvPr/>
          </p:nvSpPr>
          <p:spPr>
            <a:xfrm>
              <a:off x="5295900" y="3362325"/>
              <a:ext cx="85726" cy="219076"/>
            </a:xfrm>
            <a:custGeom>
              <a:avLst/>
              <a:gdLst/>
              <a:ahLst/>
              <a:cxnLst/>
              <a:rect l="0" t="0" r="0" b="0"/>
              <a:pathLst>
                <a:path w="85726" h="219076">
                  <a:moveTo>
                    <a:pt x="0" y="0"/>
                  </a:moveTo>
                  <a:lnTo>
                    <a:pt x="5057" y="0"/>
                  </a:lnTo>
                  <a:lnTo>
                    <a:pt x="6546" y="1058"/>
                  </a:lnTo>
                  <a:lnTo>
                    <a:pt x="7539" y="2822"/>
                  </a:lnTo>
                  <a:lnTo>
                    <a:pt x="17610" y="40704"/>
                  </a:lnTo>
                  <a:lnTo>
                    <a:pt x="12765" y="55485"/>
                  </a:lnTo>
                  <a:lnTo>
                    <a:pt x="5673" y="69110"/>
                  </a:lnTo>
                  <a:lnTo>
                    <a:pt x="747" y="101502"/>
                  </a:lnTo>
                  <a:lnTo>
                    <a:pt x="10333" y="125678"/>
                  </a:lnTo>
                  <a:lnTo>
                    <a:pt x="38624" y="168872"/>
                  </a:lnTo>
                  <a:lnTo>
                    <a:pt x="8572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1" name="SMARTInkShape-1115"/>
            <p:cNvSpPr/>
            <p:nvPr/>
          </p:nvSpPr>
          <p:spPr>
            <a:xfrm>
              <a:off x="4926682" y="3381375"/>
              <a:ext cx="178719" cy="114301"/>
            </a:xfrm>
            <a:custGeom>
              <a:avLst/>
              <a:gdLst/>
              <a:ahLst/>
              <a:cxnLst/>
              <a:rect l="0" t="0" r="0" b="0"/>
              <a:pathLst>
                <a:path w="178719" h="114301">
                  <a:moveTo>
                    <a:pt x="73943" y="0"/>
                  </a:moveTo>
                  <a:lnTo>
                    <a:pt x="73943" y="13257"/>
                  </a:lnTo>
                  <a:lnTo>
                    <a:pt x="68887" y="27447"/>
                  </a:lnTo>
                  <a:lnTo>
                    <a:pt x="55115" y="36187"/>
                  </a:lnTo>
                  <a:lnTo>
                    <a:pt x="39116" y="43600"/>
                  </a:lnTo>
                  <a:lnTo>
                    <a:pt x="5359" y="78018"/>
                  </a:lnTo>
                  <a:lnTo>
                    <a:pt x="1128" y="87944"/>
                  </a:lnTo>
                  <a:lnTo>
                    <a:pt x="0" y="93554"/>
                  </a:lnTo>
                  <a:lnTo>
                    <a:pt x="1364" y="98353"/>
                  </a:lnTo>
                  <a:lnTo>
                    <a:pt x="8525" y="106507"/>
                  </a:lnTo>
                  <a:lnTo>
                    <a:pt x="15940" y="110836"/>
                  </a:lnTo>
                  <a:lnTo>
                    <a:pt x="24881" y="112761"/>
                  </a:lnTo>
                  <a:lnTo>
                    <a:pt x="70540" y="114097"/>
                  </a:lnTo>
                  <a:lnTo>
                    <a:pt x="117916" y="114260"/>
                  </a:lnTo>
                  <a:lnTo>
                    <a:pt x="178718"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2" name="SMARTInkShape-1116"/>
            <p:cNvSpPr/>
            <p:nvPr/>
          </p:nvSpPr>
          <p:spPr>
            <a:xfrm>
              <a:off x="5581481" y="3400425"/>
              <a:ext cx="28745" cy="152401"/>
            </a:xfrm>
            <a:custGeom>
              <a:avLst/>
              <a:gdLst/>
              <a:ahLst/>
              <a:cxnLst/>
              <a:rect l="0" t="0" r="0" b="0"/>
              <a:pathLst>
                <a:path w="28745" h="152401">
                  <a:moveTo>
                    <a:pt x="28744" y="0"/>
                  </a:moveTo>
                  <a:lnTo>
                    <a:pt x="23688" y="0"/>
                  </a:lnTo>
                  <a:lnTo>
                    <a:pt x="22198" y="1058"/>
                  </a:lnTo>
                  <a:lnTo>
                    <a:pt x="21205" y="2822"/>
                  </a:lnTo>
                  <a:lnTo>
                    <a:pt x="20543" y="5056"/>
                  </a:lnTo>
                  <a:lnTo>
                    <a:pt x="4442" y="18314"/>
                  </a:lnTo>
                  <a:lnTo>
                    <a:pt x="901" y="25967"/>
                  </a:lnTo>
                  <a:lnTo>
                    <a:pt x="0" y="68669"/>
                  </a:lnTo>
                  <a:lnTo>
                    <a:pt x="1205" y="116287"/>
                  </a:lnTo>
                  <a:lnTo>
                    <a:pt x="9694"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3" name="SMARTInkShape-1117"/>
            <p:cNvSpPr/>
            <p:nvPr/>
          </p:nvSpPr>
          <p:spPr>
            <a:xfrm>
              <a:off x="5721152" y="3295650"/>
              <a:ext cx="89099" cy="247651"/>
            </a:xfrm>
            <a:custGeom>
              <a:avLst/>
              <a:gdLst/>
              <a:ahLst/>
              <a:cxnLst/>
              <a:rect l="0" t="0" r="0" b="0"/>
              <a:pathLst>
                <a:path w="89099" h="247651">
                  <a:moveTo>
                    <a:pt x="89098" y="0"/>
                  </a:moveTo>
                  <a:lnTo>
                    <a:pt x="83611" y="0"/>
                  </a:lnTo>
                  <a:lnTo>
                    <a:pt x="85953" y="0"/>
                  </a:lnTo>
                  <a:lnTo>
                    <a:pt x="87002" y="1058"/>
                  </a:lnTo>
                  <a:lnTo>
                    <a:pt x="88167" y="5056"/>
                  </a:lnTo>
                  <a:lnTo>
                    <a:pt x="88822" y="13257"/>
                  </a:lnTo>
                  <a:lnTo>
                    <a:pt x="81439" y="45148"/>
                  </a:lnTo>
                  <a:lnTo>
                    <a:pt x="61644" y="78801"/>
                  </a:lnTo>
                  <a:lnTo>
                    <a:pt x="25859" y="121360"/>
                  </a:lnTo>
                  <a:lnTo>
                    <a:pt x="5306" y="164261"/>
                  </a:lnTo>
                  <a:lnTo>
                    <a:pt x="0" y="187304"/>
                  </a:lnTo>
                  <a:lnTo>
                    <a:pt x="1168" y="208130"/>
                  </a:lnTo>
                  <a:lnTo>
                    <a:pt x="8037" y="225146"/>
                  </a:lnTo>
                  <a:lnTo>
                    <a:pt x="12832" y="232648"/>
                  </a:lnTo>
                  <a:lnTo>
                    <a:pt x="23805" y="240982"/>
                  </a:lnTo>
                  <a:lnTo>
                    <a:pt x="36795" y="244687"/>
                  </a:lnTo>
                  <a:lnTo>
                    <a:pt x="79573"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92" name="SMARTInkShape-Group150"/>
          <p:cNvGrpSpPr/>
          <p:nvPr/>
        </p:nvGrpSpPr>
        <p:grpSpPr>
          <a:xfrm>
            <a:off x="6397180" y="3286125"/>
            <a:ext cx="1300041" cy="209551"/>
            <a:chOff x="6397180" y="3286125"/>
            <a:chExt cx="1300041" cy="209551"/>
          </a:xfrm>
        </p:grpSpPr>
        <p:sp>
          <p:nvSpPr>
            <p:cNvPr id="785" name="SMARTInkShape-1118"/>
            <p:cNvSpPr/>
            <p:nvPr/>
          </p:nvSpPr>
          <p:spPr>
            <a:xfrm>
              <a:off x="7296150" y="3448050"/>
              <a:ext cx="114301" cy="28576"/>
            </a:xfrm>
            <a:custGeom>
              <a:avLst/>
              <a:gdLst/>
              <a:ahLst/>
              <a:cxnLst/>
              <a:rect l="0" t="0" r="0" b="0"/>
              <a:pathLst>
                <a:path w="114301" h="28576">
                  <a:moveTo>
                    <a:pt x="114300" y="0"/>
                  </a:moveTo>
                  <a:lnTo>
                    <a:pt x="114300" y="5056"/>
                  </a:lnTo>
                  <a:lnTo>
                    <a:pt x="111478" y="10361"/>
                  </a:lnTo>
                  <a:lnTo>
                    <a:pt x="101043" y="22390"/>
                  </a:lnTo>
                  <a:lnTo>
                    <a:pt x="95002" y="25826"/>
                  </a:lnTo>
                  <a:lnTo>
                    <a:pt x="86673" y="27353"/>
                  </a:lnTo>
                  <a:lnTo>
                    <a:pt x="46496" y="28414"/>
                  </a:ln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6" name="SMARTInkShape-1119"/>
            <p:cNvSpPr/>
            <p:nvPr/>
          </p:nvSpPr>
          <p:spPr>
            <a:xfrm>
              <a:off x="6768357" y="3286125"/>
              <a:ext cx="28026" cy="209551"/>
            </a:xfrm>
            <a:custGeom>
              <a:avLst/>
              <a:gdLst/>
              <a:ahLst/>
              <a:cxnLst/>
              <a:rect l="0" t="0" r="0" b="0"/>
              <a:pathLst>
                <a:path w="28026" h="209551">
                  <a:moveTo>
                    <a:pt x="22968" y="0"/>
                  </a:moveTo>
                  <a:lnTo>
                    <a:pt x="22968" y="13257"/>
                  </a:lnTo>
                  <a:lnTo>
                    <a:pt x="25790" y="19298"/>
                  </a:lnTo>
                  <a:lnTo>
                    <a:pt x="28025" y="22390"/>
                  </a:lnTo>
                  <a:lnTo>
                    <a:pt x="27685" y="34293"/>
                  </a:lnTo>
                  <a:lnTo>
                    <a:pt x="15985" y="76953"/>
                  </a:lnTo>
                  <a:lnTo>
                    <a:pt x="659" y="118868"/>
                  </a:lnTo>
                  <a:lnTo>
                    <a:pt x="0" y="135380"/>
                  </a:lnTo>
                  <a:lnTo>
                    <a:pt x="11890" y="181830"/>
                  </a:lnTo>
                  <a:lnTo>
                    <a:pt x="22968"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7" name="SMARTInkShape-1120"/>
            <p:cNvSpPr/>
            <p:nvPr/>
          </p:nvSpPr>
          <p:spPr>
            <a:xfrm>
              <a:off x="7172325" y="3300119"/>
              <a:ext cx="154477" cy="81257"/>
            </a:xfrm>
            <a:custGeom>
              <a:avLst/>
              <a:gdLst/>
              <a:ahLst/>
              <a:cxnLst/>
              <a:rect l="0" t="0" r="0" b="0"/>
              <a:pathLst>
                <a:path w="154477" h="81257">
                  <a:moveTo>
                    <a:pt x="0" y="5056"/>
                  </a:moveTo>
                  <a:lnTo>
                    <a:pt x="15170" y="0"/>
                  </a:lnTo>
                  <a:lnTo>
                    <a:pt x="62610" y="3659"/>
                  </a:lnTo>
                  <a:lnTo>
                    <a:pt x="101385" y="9836"/>
                  </a:lnTo>
                  <a:lnTo>
                    <a:pt x="146309" y="24317"/>
                  </a:lnTo>
                  <a:lnTo>
                    <a:pt x="153926" y="29492"/>
                  </a:lnTo>
                  <a:lnTo>
                    <a:pt x="154476" y="30871"/>
                  </a:lnTo>
                  <a:lnTo>
                    <a:pt x="153784" y="31791"/>
                  </a:lnTo>
                  <a:lnTo>
                    <a:pt x="136120" y="41670"/>
                  </a:lnTo>
                  <a:lnTo>
                    <a:pt x="129115" y="52829"/>
                  </a:lnTo>
                  <a:lnTo>
                    <a:pt x="128409" y="58071"/>
                  </a:lnTo>
                  <a:lnTo>
                    <a:pt x="142875" y="812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8" name="SMARTInkShape-1121"/>
            <p:cNvSpPr/>
            <p:nvPr/>
          </p:nvSpPr>
          <p:spPr>
            <a:xfrm>
              <a:off x="6397180" y="3314734"/>
              <a:ext cx="173508" cy="180942"/>
            </a:xfrm>
            <a:custGeom>
              <a:avLst/>
              <a:gdLst/>
              <a:ahLst/>
              <a:cxnLst/>
              <a:rect l="0" t="0" r="0" b="0"/>
              <a:pathLst>
                <a:path w="173508" h="180942">
                  <a:moveTo>
                    <a:pt x="108395" y="9491"/>
                  </a:moveTo>
                  <a:lnTo>
                    <a:pt x="108395" y="0"/>
                  </a:lnTo>
                  <a:lnTo>
                    <a:pt x="67691" y="45728"/>
                  </a:lnTo>
                  <a:lnTo>
                    <a:pt x="20772" y="89268"/>
                  </a:lnTo>
                  <a:lnTo>
                    <a:pt x="1031" y="120669"/>
                  </a:lnTo>
                  <a:lnTo>
                    <a:pt x="0" y="136162"/>
                  </a:lnTo>
                  <a:lnTo>
                    <a:pt x="1207" y="144738"/>
                  </a:lnTo>
                  <a:lnTo>
                    <a:pt x="6244" y="151514"/>
                  </a:lnTo>
                  <a:lnTo>
                    <a:pt x="46325" y="173643"/>
                  </a:lnTo>
                  <a:lnTo>
                    <a:pt x="65639" y="174875"/>
                  </a:lnTo>
                  <a:lnTo>
                    <a:pt x="87276" y="170837"/>
                  </a:lnTo>
                  <a:lnTo>
                    <a:pt x="131642" y="150160"/>
                  </a:lnTo>
                  <a:lnTo>
                    <a:pt x="157263" y="134897"/>
                  </a:lnTo>
                  <a:lnTo>
                    <a:pt x="163199" y="128020"/>
                  </a:lnTo>
                  <a:lnTo>
                    <a:pt x="171552" y="105288"/>
                  </a:lnTo>
                  <a:lnTo>
                    <a:pt x="173507" y="95106"/>
                  </a:lnTo>
                  <a:lnTo>
                    <a:pt x="172969" y="90910"/>
                  </a:lnTo>
                  <a:lnTo>
                    <a:pt x="169551" y="83424"/>
                  </a:lnTo>
                  <a:lnTo>
                    <a:pt x="158859" y="76569"/>
                  </a:lnTo>
                  <a:lnTo>
                    <a:pt x="151563" y="73260"/>
                  </a:lnTo>
                  <a:lnTo>
                    <a:pt x="137811" y="72405"/>
                  </a:lnTo>
                  <a:lnTo>
                    <a:pt x="111736" y="80480"/>
                  </a:lnTo>
                  <a:lnTo>
                    <a:pt x="78541" y="114893"/>
                  </a:lnTo>
                  <a:lnTo>
                    <a:pt x="67682" y="131268"/>
                  </a:lnTo>
                  <a:lnTo>
                    <a:pt x="62818" y="149525"/>
                  </a:lnTo>
                  <a:lnTo>
                    <a:pt x="64252" y="154705"/>
                  </a:lnTo>
                  <a:lnTo>
                    <a:pt x="76118" y="170624"/>
                  </a:lnTo>
                  <a:lnTo>
                    <a:pt x="77352" y="174063"/>
                  </a:lnTo>
                  <a:lnTo>
                    <a:pt x="79233" y="176356"/>
                  </a:lnTo>
                  <a:lnTo>
                    <a:pt x="89345" y="1809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9" name="SMARTInkShape-1122"/>
            <p:cNvSpPr/>
            <p:nvPr/>
          </p:nvSpPr>
          <p:spPr>
            <a:xfrm>
              <a:off x="6668824" y="3343275"/>
              <a:ext cx="170127" cy="133351"/>
            </a:xfrm>
            <a:custGeom>
              <a:avLst/>
              <a:gdLst/>
              <a:ahLst/>
              <a:cxnLst/>
              <a:rect l="0" t="0" r="0" b="0"/>
              <a:pathLst>
                <a:path w="170127" h="133351">
                  <a:moveTo>
                    <a:pt x="8201" y="0"/>
                  </a:moveTo>
                  <a:lnTo>
                    <a:pt x="7143" y="27811"/>
                  </a:lnTo>
                  <a:lnTo>
                    <a:pt x="0" y="57716"/>
                  </a:lnTo>
                  <a:lnTo>
                    <a:pt x="4125" y="74133"/>
                  </a:lnTo>
                  <a:lnTo>
                    <a:pt x="18026" y="102099"/>
                  </a:lnTo>
                  <a:lnTo>
                    <a:pt x="21101" y="106166"/>
                  </a:lnTo>
                  <a:lnTo>
                    <a:pt x="30162" y="110685"/>
                  </a:lnTo>
                  <a:lnTo>
                    <a:pt x="72476" y="120370"/>
                  </a:lnTo>
                  <a:lnTo>
                    <a:pt x="114123" y="128427"/>
                  </a:lnTo>
                  <a:lnTo>
                    <a:pt x="170126"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0" name="SMARTInkShape-1123"/>
            <p:cNvSpPr/>
            <p:nvPr/>
          </p:nvSpPr>
          <p:spPr>
            <a:xfrm>
              <a:off x="7486767" y="3315359"/>
              <a:ext cx="210454" cy="179097"/>
            </a:xfrm>
            <a:custGeom>
              <a:avLst/>
              <a:gdLst/>
              <a:ahLst/>
              <a:cxnLst/>
              <a:rect l="0" t="0" r="0" b="0"/>
              <a:pathLst>
                <a:path w="210454" h="179097">
                  <a:moveTo>
                    <a:pt x="37983" y="37441"/>
                  </a:moveTo>
                  <a:lnTo>
                    <a:pt x="43040" y="37441"/>
                  </a:lnTo>
                  <a:lnTo>
                    <a:pt x="48344" y="34619"/>
                  </a:lnTo>
                  <a:lnTo>
                    <a:pt x="54230" y="28778"/>
                  </a:lnTo>
                  <a:lnTo>
                    <a:pt x="62435" y="14649"/>
                  </a:lnTo>
                  <a:lnTo>
                    <a:pt x="66015" y="1566"/>
                  </a:lnTo>
                  <a:lnTo>
                    <a:pt x="65138" y="824"/>
                  </a:lnTo>
                  <a:lnTo>
                    <a:pt x="61341" y="0"/>
                  </a:lnTo>
                  <a:lnTo>
                    <a:pt x="59905" y="839"/>
                  </a:lnTo>
                  <a:lnTo>
                    <a:pt x="58948" y="2456"/>
                  </a:lnTo>
                  <a:lnTo>
                    <a:pt x="58310" y="4593"/>
                  </a:lnTo>
                  <a:lnTo>
                    <a:pt x="12581" y="51607"/>
                  </a:lnTo>
                  <a:lnTo>
                    <a:pt x="1646" y="68079"/>
                  </a:lnTo>
                  <a:lnTo>
                    <a:pt x="0" y="77974"/>
                  </a:lnTo>
                  <a:lnTo>
                    <a:pt x="3816" y="100258"/>
                  </a:lnTo>
                  <a:lnTo>
                    <a:pt x="12808" y="121435"/>
                  </a:lnTo>
                  <a:lnTo>
                    <a:pt x="32287" y="144525"/>
                  </a:lnTo>
                  <a:lnTo>
                    <a:pt x="63225" y="166419"/>
                  </a:lnTo>
                  <a:lnTo>
                    <a:pt x="89088" y="176198"/>
                  </a:lnTo>
                  <a:lnTo>
                    <a:pt x="115214" y="179096"/>
                  </a:lnTo>
                  <a:lnTo>
                    <a:pt x="157974" y="172471"/>
                  </a:lnTo>
                  <a:lnTo>
                    <a:pt x="181956" y="162940"/>
                  </a:lnTo>
                  <a:lnTo>
                    <a:pt x="201409" y="147180"/>
                  </a:lnTo>
                  <a:lnTo>
                    <a:pt x="210453" y="135250"/>
                  </a:lnTo>
                  <a:lnTo>
                    <a:pt x="209055" y="129106"/>
                  </a:lnTo>
                  <a:lnTo>
                    <a:pt x="180351" y="102768"/>
                  </a:lnTo>
                  <a:lnTo>
                    <a:pt x="153779" y="86901"/>
                  </a:lnTo>
                  <a:lnTo>
                    <a:pt x="110049" y="77785"/>
                  </a:lnTo>
                  <a:lnTo>
                    <a:pt x="97176" y="76538"/>
                  </a:lnTo>
                  <a:lnTo>
                    <a:pt x="70221" y="83830"/>
                  </a:lnTo>
                  <a:lnTo>
                    <a:pt x="69000" y="86358"/>
                  </a:lnTo>
                  <a:lnTo>
                    <a:pt x="67643" y="94813"/>
                  </a:lnTo>
                  <a:lnTo>
                    <a:pt x="85608" y="1231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1" name="SMARTInkShape-1124"/>
            <p:cNvSpPr/>
            <p:nvPr/>
          </p:nvSpPr>
          <p:spPr>
            <a:xfrm>
              <a:off x="6972300" y="3419475"/>
              <a:ext cx="133351" cy="1"/>
            </a:xfrm>
            <a:custGeom>
              <a:avLst/>
              <a:gdLst/>
              <a:ahLst/>
              <a:cxnLst/>
              <a:rect l="0" t="0" r="0" b="0"/>
              <a:pathLst>
                <a:path w="133351" h="1">
                  <a:moveTo>
                    <a:pt x="0" y="0"/>
                  </a:moveTo>
                  <a:lnTo>
                    <a:pt x="45124" y="0"/>
                  </a:lnTo>
                  <a:lnTo>
                    <a:pt x="88018" y="0"/>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97" name="SMARTInkShape-Group151"/>
          <p:cNvGrpSpPr/>
          <p:nvPr/>
        </p:nvGrpSpPr>
        <p:grpSpPr>
          <a:xfrm>
            <a:off x="7909722" y="3335074"/>
            <a:ext cx="757059" cy="269584"/>
            <a:chOff x="7909722" y="3335074"/>
            <a:chExt cx="757059" cy="269584"/>
          </a:xfrm>
        </p:grpSpPr>
        <p:sp>
          <p:nvSpPr>
            <p:cNvPr id="793" name="SMARTInkShape-1125"/>
            <p:cNvSpPr/>
            <p:nvPr/>
          </p:nvSpPr>
          <p:spPr>
            <a:xfrm>
              <a:off x="8191500" y="3335074"/>
              <a:ext cx="219076" cy="202618"/>
            </a:xfrm>
            <a:custGeom>
              <a:avLst/>
              <a:gdLst/>
              <a:ahLst/>
              <a:cxnLst/>
              <a:rect l="0" t="0" r="0" b="0"/>
              <a:pathLst>
                <a:path w="219076" h="202618">
                  <a:moveTo>
                    <a:pt x="0" y="8201"/>
                  </a:moveTo>
                  <a:lnTo>
                    <a:pt x="5057" y="8201"/>
                  </a:lnTo>
                  <a:lnTo>
                    <a:pt x="35647" y="0"/>
                  </a:lnTo>
                  <a:lnTo>
                    <a:pt x="64302" y="4125"/>
                  </a:lnTo>
                  <a:lnTo>
                    <a:pt x="111165" y="25564"/>
                  </a:lnTo>
                  <a:lnTo>
                    <a:pt x="118560" y="29301"/>
                  </a:lnTo>
                  <a:lnTo>
                    <a:pt x="129599" y="44743"/>
                  </a:lnTo>
                  <a:lnTo>
                    <a:pt x="140150" y="63600"/>
                  </a:lnTo>
                  <a:lnTo>
                    <a:pt x="159707" y="86116"/>
                  </a:lnTo>
                  <a:lnTo>
                    <a:pt x="161505" y="92953"/>
                  </a:lnTo>
                  <a:lnTo>
                    <a:pt x="160680" y="106193"/>
                  </a:lnTo>
                  <a:lnTo>
                    <a:pt x="145662" y="150176"/>
                  </a:lnTo>
                  <a:lnTo>
                    <a:pt x="139528" y="160554"/>
                  </a:lnTo>
                  <a:lnTo>
                    <a:pt x="98363" y="186766"/>
                  </a:lnTo>
                  <a:lnTo>
                    <a:pt x="75522" y="201400"/>
                  </a:lnTo>
                  <a:lnTo>
                    <a:pt x="70456" y="202617"/>
                  </a:lnTo>
                  <a:lnTo>
                    <a:pt x="59184" y="201147"/>
                  </a:lnTo>
                  <a:lnTo>
                    <a:pt x="35758" y="191580"/>
                  </a:lnTo>
                  <a:lnTo>
                    <a:pt x="27181" y="185658"/>
                  </a:lnTo>
                  <a:lnTo>
                    <a:pt x="16403" y="171318"/>
                  </a:lnTo>
                  <a:lnTo>
                    <a:pt x="15169" y="165629"/>
                  </a:lnTo>
                  <a:lnTo>
                    <a:pt x="16619" y="153663"/>
                  </a:lnTo>
                  <a:lnTo>
                    <a:pt x="23386" y="140083"/>
                  </a:lnTo>
                  <a:lnTo>
                    <a:pt x="32094" y="129357"/>
                  </a:lnTo>
                  <a:lnTo>
                    <a:pt x="38253" y="125548"/>
                  </a:lnTo>
                  <a:lnTo>
                    <a:pt x="50831" y="123103"/>
                  </a:lnTo>
                  <a:lnTo>
                    <a:pt x="72169" y="123678"/>
                  </a:lnTo>
                  <a:lnTo>
                    <a:pt x="94761" y="130141"/>
                  </a:lnTo>
                  <a:lnTo>
                    <a:pt x="134200" y="155618"/>
                  </a:lnTo>
                  <a:lnTo>
                    <a:pt x="168933" y="184867"/>
                  </a:lnTo>
                  <a:lnTo>
                    <a:pt x="191518" y="194132"/>
                  </a:lnTo>
                  <a:lnTo>
                    <a:pt x="219075" y="1987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4" name="SMARTInkShape-1126"/>
            <p:cNvSpPr/>
            <p:nvPr/>
          </p:nvSpPr>
          <p:spPr>
            <a:xfrm>
              <a:off x="7981950" y="3495675"/>
              <a:ext cx="66676" cy="1"/>
            </a:xfrm>
            <a:custGeom>
              <a:avLst/>
              <a:gdLst/>
              <a:ahLst/>
              <a:cxnLst/>
              <a:rect l="0" t="0" r="0" b="0"/>
              <a:pathLst>
                <a:path w="66676" h="1">
                  <a:moveTo>
                    <a:pt x="0" y="0"/>
                  </a:moveTo>
                  <a:lnTo>
                    <a:pt x="42562" y="0"/>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5" name="SMARTInkShape-1127"/>
            <p:cNvSpPr/>
            <p:nvPr/>
          </p:nvSpPr>
          <p:spPr>
            <a:xfrm>
              <a:off x="8459746" y="3372242"/>
              <a:ext cx="207035" cy="232416"/>
            </a:xfrm>
            <a:custGeom>
              <a:avLst/>
              <a:gdLst/>
              <a:ahLst/>
              <a:cxnLst/>
              <a:rect l="0" t="0" r="0" b="0"/>
              <a:pathLst>
                <a:path w="207035" h="232416">
                  <a:moveTo>
                    <a:pt x="112754" y="9133"/>
                  </a:moveTo>
                  <a:lnTo>
                    <a:pt x="107698" y="4077"/>
                  </a:lnTo>
                  <a:lnTo>
                    <a:pt x="99571" y="1594"/>
                  </a:lnTo>
                  <a:lnTo>
                    <a:pt x="82163" y="0"/>
                  </a:lnTo>
                  <a:lnTo>
                    <a:pt x="35541" y="12900"/>
                  </a:lnTo>
                  <a:lnTo>
                    <a:pt x="17792" y="16952"/>
                  </a:lnTo>
                  <a:lnTo>
                    <a:pt x="6696" y="26366"/>
                  </a:lnTo>
                  <a:lnTo>
                    <a:pt x="773" y="33322"/>
                  </a:lnTo>
                  <a:lnTo>
                    <a:pt x="0" y="39017"/>
                  </a:lnTo>
                  <a:lnTo>
                    <a:pt x="2660" y="43872"/>
                  </a:lnTo>
                  <a:lnTo>
                    <a:pt x="23153" y="63724"/>
                  </a:lnTo>
                  <a:lnTo>
                    <a:pt x="29892" y="74318"/>
                  </a:lnTo>
                  <a:lnTo>
                    <a:pt x="71143" y="104912"/>
                  </a:lnTo>
                  <a:lnTo>
                    <a:pt x="112060" y="129613"/>
                  </a:lnTo>
                  <a:lnTo>
                    <a:pt x="138301" y="144314"/>
                  </a:lnTo>
                  <a:lnTo>
                    <a:pt x="184714" y="181020"/>
                  </a:lnTo>
                  <a:lnTo>
                    <a:pt x="196947" y="195241"/>
                  </a:lnTo>
                  <a:lnTo>
                    <a:pt x="203090" y="208617"/>
                  </a:lnTo>
                  <a:lnTo>
                    <a:pt x="207034" y="224338"/>
                  </a:lnTo>
                  <a:lnTo>
                    <a:pt x="205240" y="226686"/>
                  </a:lnTo>
                  <a:lnTo>
                    <a:pt x="197603" y="232118"/>
                  </a:lnTo>
                  <a:lnTo>
                    <a:pt x="181509" y="232415"/>
                  </a:lnTo>
                  <a:lnTo>
                    <a:pt x="138624" y="226645"/>
                  </a:lnTo>
                  <a:lnTo>
                    <a:pt x="93347" y="201766"/>
                  </a:lnTo>
                  <a:lnTo>
                    <a:pt x="75136" y="183449"/>
                  </a:lnTo>
                  <a:lnTo>
                    <a:pt x="69577" y="168098"/>
                  </a:lnTo>
                  <a:lnTo>
                    <a:pt x="68164" y="149635"/>
                  </a:lnTo>
                  <a:lnTo>
                    <a:pt x="75880" y="108932"/>
                  </a:lnTo>
                  <a:lnTo>
                    <a:pt x="78647" y="101065"/>
                  </a:lnTo>
                  <a:lnTo>
                    <a:pt x="121554" y="57054"/>
                  </a:lnTo>
                  <a:lnTo>
                    <a:pt x="160379" y="281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6" name="SMARTInkShape-1128"/>
            <p:cNvSpPr/>
            <p:nvPr/>
          </p:nvSpPr>
          <p:spPr>
            <a:xfrm>
              <a:off x="7909722" y="3409950"/>
              <a:ext cx="81754" cy="19051"/>
            </a:xfrm>
            <a:custGeom>
              <a:avLst/>
              <a:gdLst/>
              <a:ahLst/>
              <a:cxnLst/>
              <a:rect l="0" t="0" r="0" b="0"/>
              <a:pathLst>
                <a:path w="81754" h="19051">
                  <a:moveTo>
                    <a:pt x="24603" y="19050"/>
                  </a:moveTo>
                  <a:lnTo>
                    <a:pt x="0" y="10849"/>
                  </a:lnTo>
                  <a:lnTo>
                    <a:pt x="793" y="9349"/>
                  </a:lnTo>
                  <a:lnTo>
                    <a:pt x="7318" y="4861"/>
                  </a:lnTo>
                  <a:lnTo>
                    <a:pt x="17835" y="1440"/>
                  </a:lnTo>
                  <a:lnTo>
                    <a:pt x="8175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05" name="SMARTInkShape-Group152"/>
          <p:cNvGrpSpPr/>
          <p:nvPr/>
        </p:nvGrpSpPr>
        <p:grpSpPr>
          <a:xfrm>
            <a:off x="5053923" y="3790950"/>
            <a:ext cx="813478" cy="218430"/>
            <a:chOff x="5053923" y="3790950"/>
            <a:chExt cx="813478" cy="218430"/>
          </a:xfrm>
        </p:grpSpPr>
        <p:sp>
          <p:nvSpPr>
            <p:cNvPr id="798" name="SMARTInkShape-1129"/>
            <p:cNvSpPr/>
            <p:nvPr/>
          </p:nvSpPr>
          <p:spPr>
            <a:xfrm>
              <a:off x="5743575" y="3790950"/>
              <a:ext cx="123826" cy="9526"/>
            </a:xfrm>
            <a:custGeom>
              <a:avLst/>
              <a:gdLst/>
              <a:ahLst/>
              <a:cxnLst/>
              <a:rect l="0" t="0" r="0" b="0"/>
              <a:pathLst>
                <a:path w="123826" h="9526">
                  <a:moveTo>
                    <a:pt x="0" y="0"/>
                  </a:moveTo>
                  <a:lnTo>
                    <a:pt x="43726" y="0"/>
                  </a:lnTo>
                  <a:lnTo>
                    <a:pt x="87055" y="2822"/>
                  </a:lnTo>
                  <a:lnTo>
                    <a:pt x="1238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9" name="SMARTInkShape-1130"/>
            <p:cNvSpPr/>
            <p:nvPr/>
          </p:nvSpPr>
          <p:spPr>
            <a:xfrm>
              <a:off x="5706445" y="3810000"/>
              <a:ext cx="112580" cy="131859"/>
            </a:xfrm>
            <a:custGeom>
              <a:avLst/>
              <a:gdLst/>
              <a:ahLst/>
              <a:cxnLst/>
              <a:rect l="0" t="0" r="0" b="0"/>
              <a:pathLst>
                <a:path w="112580" h="131859">
                  <a:moveTo>
                    <a:pt x="46655" y="0"/>
                  </a:moveTo>
                  <a:lnTo>
                    <a:pt x="25197" y="0"/>
                  </a:lnTo>
                  <a:lnTo>
                    <a:pt x="2303" y="8201"/>
                  </a:lnTo>
                  <a:lnTo>
                    <a:pt x="485" y="14581"/>
                  </a:lnTo>
                  <a:lnTo>
                    <a:pt x="0" y="19246"/>
                  </a:lnTo>
                  <a:lnTo>
                    <a:pt x="2283" y="27251"/>
                  </a:lnTo>
                  <a:lnTo>
                    <a:pt x="4374" y="30867"/>
                  </a:lnTo>
                  <a:lnTo>
                    <a:pt x="46049" y="58924"/>
                  </a:lnTo>
                  <a:lnTo>
                    <a:pt x="90007" y="84308"/>
                  </a:lnTo>
                  <a:lnTo>
                    <a:pt x="107626" y="100693"/>
                  </a:lnTo>
                  <a:lnTo>
                    <a:pt x="110794" y="107547"/>
                  </a:lnTo>
                  <a:lnTo>
                    <a:pt x="112579" y="117355"/>
                  </a:lnTo>
                  <a:lnTo>
                    <a:pt x="111771" y="119512"/>
                  </a:lnTo>
                  <a:lnTo>
                    <a:pt x="110174" y="120950"/>
                  </a:lnTo>
                  <a:lnTo>
                    <a:pt x="89893" y="128314"/>
                  </a:lnTo>
                  <a:lnTo>
                    <a:pt x="59349" y="131858"/>
                  </a:lnTo>
                  <a:lnTo>
                    <a:pt x="855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0" name="SMARTInkShape-1131"/>
            <p:cNvSpPr/>
            <p:nvPr/>
          </p:nvSpPr>
          <p:spPr>
            <a:xfrm>
              <a:off x="5053923" y="3857780"/>
              <a:ext cx="173291" cy="151600"/>
            </a:xfrm>
            <a:custGeom>
              <a:avLst/>
              <a:gdLst/>
              <a:ahLst/>
              <a:cxnLst/>
              <a:rect l="0" t="0" r="0" b="0"/>
              <a:pathLst>
                <a:path w="173291" h="151600">
                  <a:moveTo>
                    <a:pt x="61002" y="37945"/>
                  </a:moveTo>
                  <a:lnTo>
                    <a:pt x="61002" y="32889"/>
                  </a:lnTo>
                  <a:lnTo>
                    <a:pt x="63824" y="27584"/>
                  </a:lnTo>
                  <a:lnTo>
                    <a:pt x="69203" y="20612"/>
                  </a:lnTo>
                  <a:lnTo>
                    <a:pt x="96926" y="5788"/>
                  </a:lnTo>
                  <a:lnTo>
                    <a:pt x="120466" y="1019"/>
                  </a:lnTo>
                  <a:lnTo>
                    <a:pt x="144902" y="0"/>
                  </a:lnTo>
                  <a:lnTo>
                    <a:pt x="154030" y="2736"/>
                  </a:lnTo>
                  <a:lnTo>
                    <a:pt x="157946" y="4947"/>
                  </a:lnTo>
                  <a:lnTo>
                    <a:pt x="165119" y="15871"/>
                  </a:lnTo>
                  <a:lnTo>
                    <a:pt x="173290" y="38641"/>
                  </a:lnTo>
                  <a:lnTo>
                    <a:pt x="169650" y="65080"/>
                  </a:lnTo>
                  <a:lnTo>
                    <a:pt x="161854" y="82108"/>
                  </a:lnTo>
                  <a:lnTo>
                    <a:pt x="132452" y="122352"/>
                  </a:lnTo>
                  <a:lnTo>
                    <a:pt x="98164" y="141205"/>
                  </a:lnTo>
                  <a:lnTo>
                    <a:pt x="73071" y="148974"/>
                  </a:lnTo>
                  <a:lnTo>
                    <a:pt x="45630" y="151599"/>
                  </a:lnTo>
                  <a:lnTo>
                    <a:pt x="26226" y="146997"/>
                  </a:lnTo>
                  <a:lnTo>
                    <a:pt x="12127" y="138931"/>
                  </a:lnTo>
                  <a:lnTo>
                    <a:pt x="1248" y="124781"/>
                  </a:lnTo>
                  <a:lnTo>
                    <a:pt x="0" y="119120"/>
                  </a:lnTo>
                  <a:lnTo>
                    <a:pt x="3135" y="93620"/>
                  </a:lnTo>
                  <a:lnTo>
                    <a:pt x="6356" y="86325"/>
                  </a:lnTo>
                  <a:lnTo>
                    <a:pt x="8697" y="82899"/>
                  </a:lnTo>
                  <a:lnTo>
                    <a:pt x="39722" y="58889"/>
                  </a:lnTo>
                  <a:lnTo>
                    <a:pt x="46604" y="60659"/>
                  </a:lnTo>
                  <a:lnTo>
                    <a:pt x="51404" y="62613"/>
                  </a:lnTo>
                  <a:lnTo>
                    <a:pt x="54604" y="64974"/>
                  </a:lnTo>
                  <a:lnTo>
                    <a:pt x="76024" y="91963"/>
                  </a:lnTo>
                  <a:lnTo>
                    <a:pt x="82078" y="104628"/>
                  </a:lnTo>
                  <a:lnTo>
                    <a:pt x="86244" y="110974"/>
                  </a:lnTo>
                  <a:lnTo>
                    <a:pt x="88096" y="117322"/>
                  </a:lnTo>
                  <a:lnTo>
                    <a:pt x="90706" y="119438"/>
                  </a:lnTo>
                  <a:lnTo>
                    <a:pt x="103435" y="122416"/>
                  </a:lnTo>
                  <a:lnTo>
                    <a:pt x="110905" y="123113"/>
                  </a:lnTo>
                  <a:lnTo>
                    <a:pt x="117754" y="126245"/>
                  </a:lnTo>
                  <a:lnTo>
                    <a:pt x="121062" y="128561"/>
                  </a:lnTo>
                  <a:lnTo>
                    <a:pt x="124325" y="129048"/>
                  </a:lnTo>
                  <a:lnTo>
                    <a:pt x="127559" y="128313"/>
                  </a:lnTo>
                  <a:lnTo>
                    <a:pt x="133975" y="125733"/>
                  </a:lnTo>
                  <a:lnTo>
                    <a:pt x="156252" y="1236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1" name="SMARTInkShape-1132"/>
            <p:cNvSpPr/>
            <p:nvPr/>
          </p:nvSpPr>
          <p:spPr>
            <a:xfrm>
              <a:off x="5505450" y="3891061"/>
              <a:ext cx="104776" cy="14190"/>
            </a:xfrm>
            <a:custGeom>
              <a:avLst/>
              <a:gdLst/>
              <a:ahLst/>
              <a:cxnLst/>
              <a:rect l="0" t="0" r="0" b="0"/>
              <a:pathLst>
                <a:path w="104776" h="14190">
                  <a:moveTo>
                    <a:pt x="0" y="14189"/>
                  </a:moveTo>
                  <a:lnTo>
                    <a:pt x="0" y="9133"/>
                  </a:lnTo>
                  <a:lnTo>
                    <a:pt x="2117" y="7643"/>
                  </a:lnTo>
                  <a:lnTo>
                    <a:pt x="13091" y="4488"/>
                  </a:lnTo>
                  <a:lnTo>
                    <a:pt x="15078" y="2430"/>
                  </a:lnTo>
                  <a:lnTo>
                    <a:pt x="16402" y="0"/>
                  </a:lnTo>
                  <a:lnTo>
                    <a:pt x="29162" y="122"/>
                  </a:lnTo>
                  <a:lnTo>
                    <a:pt x="75219" y="4066"/>
                  </a:lnTo>
                  <a:lnTo>
                    <a:pt x="104775" y="46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2" name="SMARTInkShape-1133"/>
            <p:cNvSpPr/>
            <p:nvPr/>
          </p:nvSpPr>
          <p:spPr>
            <a:xfrm>
              <a:off x="5286375" y="3848100"/>
              <a:ext cx="133351" cy="9526"/>
            </a:xfrm>
            <a:custGeom>
              <a:avLst/>
              <a:gdLst/>
              <a:ahLst/>
              <a:cxnLst/>
              <a:rect l="0" t="0" r="0" b="0"/>
              <a:pathLst>
                <a:path w="133351" h="9526">
                  <a:moveTo>
                    <a:pt x="0" y="0"/>
                  </a:moveTo>
                  <a:lnTo>
                    <a:pt x="24909" y="1058"/>
                  </a:lnTo>
                  <a:lnTo>
                    <a:pt x="69111" y="8642"/>
                  </a:lnTo>
                  <a:lnTo>
                    <a:pt x="113373" y="9447"/>
                  </a:lnTo>
                  <a:lnTo>
                    <a:pt x="1333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3" name="SMARTInkShape-1134"/>
            <p:cNvSpPr/>
            <p:nvPr/>
          </p:nvSpPr>
          <p:spPr>
            <a:xfrm>
              <a:off x="5286536" y="3848100"/>
              <a:ext cx="127473" cy="133351"/>
            </a:xfrm>
            <a:custGeom>
              <a:avLst/>
              <a:gdLst/>
              <a:ahLst/>
              <a:cxnLst/>
              <a:rect l="0" t="0" r="0" b="0"/>
              <a:pathLst>
                <a:path w="127473" h="133351">
                  <a:moveTo>
                    <a:pt x="28414" y="0"/>
                  </a:moveTo>
                  <a:lnTo>
                    <a:pt x="12167" y="15188"/>
                  </a:lnTo>
                  <a:lnTo>
                    <a:pt x="6024" y="17333"/>
                  </a:lnTo>
                  <a:lnTo>
                    <a:pt x="3963" y="18964"/>
                  </a:lnTo>
                  <a:lnTo>
                    <a:pt x="1671" y="23598"/>
                  </a:lnTo>
                  <a:lnTo>
                    <a:pt x="0" y="36339"/>
                  </a:lnTo>
                  <a:lnTo>
                    <a:pt x="10000" y="42635"/>
                  </a:lnTo>
                  <a:lnTo>
                    <a:pt x="53519" y="57329"/>
                  </a:lnTo>
                  <a:lnTo>
                    <a:pt x="94828" y="74107"/>
                  </a:lnTo>
                  <a:lnTo>
                    <a:pt x="114179" y="89103"/>
                  </a:lnTo>
                  <a:lnTo>
                    <a:pt x="127472" y="107559"/>
                  </a:lnTo>
                  <a:lnTo>
                    <a:pt x="127261" y="110864"/>
                  </a:lnTo>
                  <a:lnTo>
                    <a:pt x="125003" y="114126"/>
                  </a:lnTo>
                  <a:lnTo>
                    <a:pt x="111229" y="126966"/>
                  </a:lnTo>
                  <a:lnTo>
                    <a:pt x="101910" y="130512"/>
                  </a:lnTo>
                  <a:lnTo>
                    <a:pt x="60474" y="132976"/>
                  </a:lnTo>
                  <a:lnTo>
                    <a:pt x="28414"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4" name="SMARTInkShape-1135"/>
            <p:cNvSpPr/>
            <p:nvPr/>
          </p:nvSpPr>
          <p:spPr>
            <a:xfrm>
              <a:off x="5572125" y="3876675"/>
              <a:ext cx="19051" cy="76201"/>
            </a:xfrm>
            <a:custGeom>
              <a:avLst/>
              <a:gdLst/>
              <a:ahLst/>
              <a:cxnLst/>
              <a:rect l="0" t="0" r="0" b="0"/>
              <a:pathLst>
                <a:path w="19051" h="76201">
                  <a:moveTo>
                    <a:pt x="19050" y="0"/>
                  </a:moveTo>
                  <a:lnTo>
                    <a:pt x="19050" y="5056"/>
                  </a:lnTo>
                  <a:lnTo>
                    <a:pt x="16228" y="10361"/>
                  </a:lnTo>
                  <a:lnTo>
                    <a:pt x="12504" y="16247"/>
                  </a:lnTo>
                  <a:lnTo>
                    <a:pt x="960" y="59648"/>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16" name="SMARTInkShape-Group153"/>
          <p:cNvGrpSpPr/>
          <p:nvPr/>
        </p:nvGrpSpPr>
        <p:grpSpPr>
          <a:xfrm>
            <a:off x="6286500" y="3848100"/>
            <a:ext cx="2203846" cy="161913"/>
            <a:chOff x="6286500" y="3848100"/>
            <a:chExt cx="2203846" cy="161913"/>
          </a:xfrm>
        </p:grpSpPr>
        <p:sp>
          <p:nvSpPr>
            <p:cNvPr id="806" name="SMARTInkShape-1136"/>
            <p:cNvSpPr/>
            <p:nvPr/>
          </p:nvSpPr>
          <p:spPr>
            <a:xfrm>
              <a:off x="6527888" y="3886592"/>
              <a:ext cx="138370" cy="80211"/>
            </a:xfrm>
            <a:custGeom>
              <a:avLst/>
              <a:gdLst/>
              <a:ahLst/>
              <a:cxnLst/>
              <a:rect l="0" t="0" r="0" b="0"/>
              <a:pathLst>
                <a:path w="138370" h="80211">
                  <a:moveTo>
                    <a:pt x="44362" y="9133"/>
                  </a:moveTo>
                  <a:lnTo>
                    <a:pt x="53495" y="0"/>
                  </a:lnTo>
                  <a:lnTo>
                    <a:pt x="45146" y="7290"/>
                  </a:lnTo>
                  <a:lnTo>
                    <a:pt x="7896" y="36467"/>
                  </a:lnTo>
                  <a:lnTo>
                    <a:pt x="1696" y="48092"/>
                  </a:lnTo>
                  <a:lnTo>
                    <a:pt x="43" y="54156"/>
                  </a:lnTo>
                  <a:lnTo>
                    <a:pt x="0" y="59257"/>
                  </a:lnTo>
                  <a:lnTo>
                    <a:pt x="2773" y="67746"/>
                  </a:lnTo>
                  <a:lnTo>
                    <a:pt x="4995" y="70433"/>
                  </a:lnTo>
                  <a:lnTo>
                    <a:pt x="10285" y="73419"/>
                  </a:lnTo>
                  <a:lnTo>
                    <a:pt x="29326" y="80157"/>
                  </a:lnTo>
                  <a:lnTo>
                    <a:pt x="46146" y="80210"/>
                  </a:lnTo>
                  <a:lnTo>
                    <a:pt x="85676" y="75329"/>
                  </a:lnTo>
                  <a:lnTo>
                    <a:pt x="110932" y="67317"/>
                  </a:lnTo>
                  <a:lnTo>
                    <a:pt x="130173" y="53066"/>
                  </a:lnTo>
                  <a:lnTo>
                    <a:pt x="135417" y="45239"/>
                  </a:lnTo>
                  <a:lnTo>
                    <a:pt x="138369" y="29827"/>
                  </a:lnTo>
                  <a:lnTo>
                    <a:pt x="136666" y="25045"/>
                  </a:lnTo>
                  <a:lnTo>
                    <a:pt x="129130" y="16911"/>
                  </a:lnTo>
                  <a:lnTo>
                    <a:pt x="115903" y="12590"/>
                  </a:lnTo>
                  <a:lnTo>
                    <a:pt x="63412"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7" name="SMARTInkShape-1137"/>
            <p:cNvSpPr/>
            <p:nvPr/>
          </p:nvSpPr>
          <p:spPr>
            <a:xfrm>
              <a:off x="8255051" y="3857625"/>
              <a:ext cx="235295" cy="140535"/>
            </a:xfrm>
            <a:custGeom>
              <a:avLst/>
              <a:gdLst/>
              <a:ahLst/>
              <a:cxnLst/>
              <a:rect l="0" t="0" r="0" b="0"/>
              <a:pathLst>
                <a:path w="235295" h="140535">
                  <a:moveTo>
                    <a:pt x="41224" y="0"/>
                  </a:moveTo>
                  <a:lnTo>
                    <a:pt x="50357" y="0"/>
                  </a:lnTo>
                  <a:lnTo>
                    <a:pt x="37514" y="31084"/>
                  </a:lnTo>
                  <a:lnTo>
                    <a:pt x="10044" y="74414"/>
                  </a:lnTo>
                  <a:lnTo>
                    <a:pt x="1614" y="85284"/>
                  </a:lnTo>
                  <a:lnTo>
                    <a:pt x="0" y="90723"/>
                  </a:lnTo>
                  <a:lnTo>
                    <a:pt x="1030" y="102410"/>
                  </a:lnTo>
                  <a:lnTo>
                    <a:pt x="4903" y="107431"/>
                  </a:lnTo>
                  <a:lnTo>
                    <a:pt x="39708" y="129851"/>
                  </a:lnTo>
                  <a:lnTo>
                    <a:pt x="70996" y="138546"/>
                  </a:lnTo>
                  <a:lnTo>
                    <a:pt x="110135" y="140534"/>
                  </a:lnTo>
                  <a:lnTo>
                    <a:pt x="156028" y="129449"/>
                  </a:lnTo>
                  <a:lnTo>
                    <a:pt x="195677" y="111382"/>
                  </a:lnTo>
                  <a:lnTo>
                    <a:pt x="211469" y="100303"/>
                  </a:lnTo>
                  <a:lnTo>
                    <a:pt x="233904" y="74736"/>
                  </a:lnTo>
                  <a:lnTo>
                    <a:pt x="235294" y="68874"/>
                  </a:lnTo>
                  <a:lnTo>
                    <a:pt x="234016" y="53894"/>
                  </a:lnTo>
                  <a:lnTo>
                    <a:pt x="222290" y="27610"/>
                  </a:lnTo>
                  <a:lnTo>
                    <a:pt x="216968" y="21582"/>
                  </a:lnTo>
                  <a:lnTo>
                    <a:pt x="205411" y="14884"/>
                  </a:lnTo>
                  <a:lnTo>
                    <a:pt x="16504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8" name="SMARTInkShape-1138"/>
            <p:cNvSpPr/>
            <p:nvPr/>
          </p:nvSpPr>
          <p:spPr>
            <a:xfrm>
              <a:off x="6286500" y="3857625"/>
              <a:ext cx="101349" cy="66676"/>
            </a:xfrm>
            <a:custGeom>
              <a:avLst/>
              <a:gdLst/>
              <a:ahLst/>
              <a:cxnLst/>
              <a:rect l="0" t="0" r="0" b="0"/>
              <a:pathLst>
                <a:path w="101349" h="66676">
                  <a:moveTo>
                    <a:pt x="0" y="0"/>
                  </a:moveTo>
                  <a:lnTo>
                    <a:pt x="36628" y="5056"/>
                  </a:lnTo>
                  <a:lnTo>
                    <a:pt x="80339" y="16247"/>
                  </a:lnTo>
                  <a:lnTo>
                    <a:pt x="93209" y="22390"/>
                  </a:lnTo>
                  <a:lnTo>
                    <a:pt x="99634" y="28648"/>
                  </a:lnTo>
                  <a:lnTo>
                    <a:pt x="101348" y="31799"/>
                  </a:lnTo>
                  <a:lnTo>
                    <a:pt x="100374" y="33899"/>
                  </a:lnTo>
                  <a:lnTo>
                    <a:pt x="97607" y="35299"/>
                  </a:lnTo>
                  <a:lnTo>
                    <a:pt x="89948" y="37914"/>
                  </a:lnTo>
                  <a:lnTo>
                    <a:pt x="4762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9" name="SMARTInkShape-1139"/>
            <p:cNvSpPr/>
            <p:nvPr/>
          </p:nvSpPr>
          <p:spPr>
            <a:xfrm>
              <a:off x="6315075" y="3990975"/>
              <a:ext cx="94859" cy="19038"/>
            </a:xfrm>
            <a:custGeom>
              <a:avLst/>
              <a:gdLst/>
              <a:ahLst/>
              <a:cxnLst/>
              <a:rect l="0" t="0" r="0" b="0"/>
              <a:pathLst>
                <a:path w="94859" h="19038">
                  <a:moveTo>
                    <a:pt x="85725" y="0"/>
                  </a:moveTo>
                  <a:lnTo>
                    <a:pt x="90782" y="5056"/>
                  </a:lnTo>
                  <a:lnTo>
                    <a:pt x="93264" y="10361"/>
                  </a:lnTo>
                  <a:lnTo>
                    <a:pt x="94858" y="17333"/>
                  </a:lnTo>
                  <a:lnTo>
                    <a:pt x="85021" y="18542"/>
                  </a:lnTo>
                  <a:lnTo>
                    <a:pt x="38736" y="19021"/>
                  </a:lnTo>
                  <a:lnTo>
                    <a:pt x="28504" y="19037"/>
                  </a:lnTo>
                  <a:lnTo>
                    <a:pt x="20430" y="16221"/>
                  </a:lnTo>
                  <a:lnTo>
                    <a:pt x="13313" y="12501"/>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0" name="SMARTInkShape-1140"/>
            <p:cNvSpPr/>
            <p:nvPr/>
          </p:nvSpPr>
          <p:spPr>
            <a:xfrm>
              <a:off x="8096250" y="3848100"/>
              <a:ext cx="19051" cy="95251"/>
            </a:xfrm>
            <a:custGeom>
              <a:avLst/>
              <a:gdLst/>
              <a:ahLst/>
              <a:cxnLst/>
              <a:rect l="0" t="0" r="0" b="0"/>
              <a:pathLst>
                <a:path w="19051" h="95251">
                  <a:moveTo>
                    <a:pt x="0" y="0"/>
                  </a:moveTo>
                  <a:lnTo>
                    <a:pt x="0" y="8201"/>
                  </a:lnTo>
                  <a:lnTo>
                    <a:pt x="13257" y="49181"/>
                  </a:lnTo>
                  <a:lnTo>
                    <a:pt x="1905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1" name="SMARTInkShape-1141"/>
            <p:cNvSpPr/>
            <p:nvPr/>
          </p:nvSpPr>
          <p:spPr>
            <a:xfrm>
              <a:off x="7743825" y="3962400"/>
              <a:ext cx="104776" cy="38101"/>
            </a:xfrm>
            <a:custGeom>
              <a:avLst/>
              <a:gdLst/>
              <a:ahLst/>
              <a:cxnLst/>
              <a:rect l="0" t="0" r="0" b="0"/>
              <a:pathLst>
                <a:path w="104776" h="38101">
                  <a:moveTo>
                    <a:pt x="0" y="0"/>
                  </a:moveTo>
                  <a:lnTo>
                    <a:pt x="5057" y="5056"/>
                  </a:lnTo>
                  <a:lnTo>
                    <a:pt x="10361" y="7539"/>
                  </a:lnTo>
                  <a:lnTo>
                    <a:pt x="13257" y="8201"/>
                  </a:lnTo>
                  <a:lnTo>
                    <a:pt x="46968" y="22666"/>
                  </a:lnTo>
                  <a:lnTo>
                    <a:pt x="10477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2" name="SMARTInkShape-1142"/>
            <p:cNvSpPr/>
            <p:nvPr/>
          </p:nvSpPr>
          <p:spPr>
            <a:xfrm>
              <a:off x="7677150" y="3905250"/>
              <a:ext cx="123826" cy="19051"/>
            </a:xfrm>
            <a:custGeom>
              <a:avLst/>
              <a:gdLst/>
              <a:ahLst/>
              <a:cxnLst/>
              <a:rect l="0" t="0" r="0" b="0"/>
              <a:pathLst>
                <a:path w="123826" h="19051">
                  <a:moveTo>
                    <a:pt x="0" y="0"/>
                  </a:moveTo>
                  <a:lnTo>
                    <a:pt x="5057" y="5056"/>
                  </a:lnTo>
                  <a:lnTo>
                    <a:pt x="23371" y="8201"/>
                  </a:lnTo>
                  <a:lnTo>
                    <a:pt x="63491" y="10322"/>
                  </a:lnTo>
                  <a:lnTo>
                    <a:pt x="1238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3" name="SMARTInkShape-1143"/>
            <p:cNvSpPr/>
            <p:nvPr/>
          </p:nvSpPr>
          <p:spPr>
            <a:xfrm>
              <a:off x="7336648" y="3857625"/>
              <a:ext cx="194421" cy="109712"/>
            </a:xfrm>
            <a:custGeom>
              <a:avLst/>
              <a:gdLst/>
              <a:ahLst/>
              <a:cxnLst/>
              <a:rect l="0" t="0" r="0" b="0"/>
              <a:pathLst>
                <a:path w="194421" h="109712">
                  <a:moveTo>
                    <a:pt x="83327" y="0"/>
                  </a:moveTo>
                  <a:lnTo>
                    <a:pt x="52736" y="0"/>
                  </a:lnTo>
                  <a:lnTo>
                    <a:pt x="42919" y="5645"/>
                  </a:lnTo>
                  <a:lnTo>
                    <a:pt x="5698" y="39724"/>
                  </a:lnTo>
                  <a:lnTo>
                    <a:pt x="1200" y="49758"/>
                  </a:lnTo>
                  <a:lnTo>
                    <a:pt x="0" y="55397"/>
                  </a:lnTo>
                  <a:lnTo>
                    <a:pt x="3369" y="78503"/>
                  </a:lnTo>
                  <a:lnTo>
                    <a:pt x="7797" y="85143"/>
                  </a:lnTo>
                  <a:lnTo>
                    <a:pt x="21184" y="95345"/>
                  </a:lnTo>
                  <a:lnTo>
                    <a:pt x="51218" y="103970"/>
                  </a:lnTo>
                  <a:lnTo>
                    <a:pt x="89100" y="109711"/>
                  </a:lnTo>
                  <a:lnTo>
                    <a:pt x="131897" y="106063"/>
                  </a:lnTo>
                  <a:lnTo>
                    <a:pt x="146188" y="103231"/>
                  </a:lnTo>
                  <a:lnTo>
                    <a:pt x="174859" y="89736"/>
                  </a:lnTo>
                  <a:lnTo>
                    <a:pt x="186803" y="78336"/>
                  </a:lnTo>
                  <a:lnTo>
                    <a:pt x="192816" y="69035"/>
                  </a:lnTo>
                  <a:lnTo>
                    <a:pt x="194420" y="65074"/>
                  </a:lnTo>
                  <a:lnTo>
                    <a:pt x="191620" y="44328"/>
                  </a:lnTo>
                  <a:lnTo>
                    <a:pt x="179031" y="23130"/>
                  </a:lnTo>
                  <a:lnTo>
                    <a:pt x="167843" y="15572"/>
                  </a:lnTo>
                  <a:lnTo>
                    <a:pt x="144747" y="10321"/>
                  </a:lnTo>
                  <a:lnTo>
                    <a:pt x="130952"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4" name="SMARTInkShape-1144"/>
            <p:cNvSpPr/>
            <p:nvPr/>
          </p:nvSpPr>
          <p:spPr>
            <a:xfrm>
              <a:off x="7038975" y="3848689"/>
              <a:ext cx="171451" cy="132762"/>
            </a:xfrm>
            <a:custGeom>
              <a:avLst/>
              <a:gdLst/>
              <a:ahLst/>
              <a:cxnLst/>
              <a:rect l="0" t="0" r="0" b="0"/>
              <a:pathLst>
                <a:path w="171451" h="132762">
                  <a:moveTo>
                    <a:pt x="0" y="8936"/>
                  </a:moveTo>
                  <a:lnTo>
                    <a:pt x="0" y="3880"/>
                  </a:lnTo>
                  <a:lnTo>
                    <a:pt x="1059" y="2390"/>
                  </a:lnTo>
                  <a:lnTo>
                    <a:pt x="2822" y="1397"/>
                  </a:lnTo>
                  <a:lnTo>
                    <a:pt x="13184" y="0"/>
                  </a:lnTo>
                  <a:lnTo>
                    <a:pt x="50419" y="547"/>
                  </a:lnTo>
                  <a:lnTo>
                    <a:pt x="93567" y="7622"/>
                  </a:lnTo>
                  <a:lnTo>
                    <a:pt x="131561" y="11585"/>
                  </a:lnTo>
                  <a:lnTo>
                    <a:pt x="157260" y="17556"/>
                  </a:lnTo>
                  <a:lnTo>
                    <a:pt x="164438" y="18059"/>
                  </a:lnTo>
                  <a:lnTo>
                    <a:pt x="166775" y="19251"/>
                  </a:lnTo>
                  <a:lnTo>
                    <a:pt x="168333" y="21104"/>
                  </a:lnTo>
                  <a:lnTo>
                    <a:pt x="170835" y="26626"/>
                  </a:lnTo>
                  <a:lnTo>
                    <a:pt x="171445" y="45585"/>
                  </a:lnTo>
                  <a:lnTo>
                    <a:pt x="158192" y="60166"/>
                  </a:lnTo>
                  <a:lnTo>
                    <a:pt x="136506" y="73767"/>
                  </a:lnTo>
                  <a:lnTo>
                    <a:pt x="107112" y="80505"/>
                  </a:lnTo>
                  <a:lnTo>
                    <a:pt x="89988" y="91826"/>
                  </a:lnTo>
                  <a:lnTo>
                    <a:pt x="79697" y="100053"/>
                  </a:lnTo>
                  <a:lnTo>
                    <a:pt x="73168" y="102349"/>
                  </a:lnTo>
                  <a:lnTo>
                    <a:pt x="71003" y="104020"/>
                  </a:lnTo>
                  <a:lnTo>
                    <a:pt x="67246" y="112226"/>
                  </a:lnTo>
                  <a:lnTo>
                    <a:pt x="71901" y="118327"/>
                  </a:lnTo>
                  <a:lnTo>
                    <a:pt x="85039" y="126838"/>
                  </a:lnTo>
                  <a:lnTo>
                    <a:pt x="102337" y="131006"/>
                  </a:lnTo>
                  <a:lnTo>
                    <a:pt x="171450" y="1327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5" name="SMARTInkShape-1145"/>
            <p:cNvSpPr/>
            <p:nvPr/>
          </p:nvSpPr>
          <p:spPr>
            <a:xfrm>
              <a:off x="6829425" y="3933825"/>
              <a:ext cx="95251" cy="9526"/>
            </a:xfrm>
            <a:custGeom>
              <a:avLst/>
              <a:gdLst/>
              <a:ahLst/>
              <a:cxnLst/>
              <a:rect l="0" t="0" r="0" b="0"/>
              <a:pathLst>
                <a:path w="95251" h="9526">
                  <a:moveTo>
                    <a:pt x="0" y="9525"/>
                  </a:moveTo>
                  <a:lnTo>
                    <a:pt x="5057" y="9525"/>
                  </a:lnTo>
                  <a:lnTo>
                    <a:pt x="42814" y="883"/>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70964012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Law of Diminishing Marginal Utility</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fontScale="70000" lnSpcReduction="20000"/>
              </a:bodyPr>
              <a:lstStyle/>
              <a:p>
                <a:pPr>
                  <a:buFontTx/>
                  <a:buChar char="-"/>
                </a:pPr>
                <a:r>
                  <a:rPr lang="en-US" dirty="0"/>
                  <a:t>Draco Malfoy is also Ron’s friend. His utility function is given by:</a:t>
                </a:r>
              </a:p>
              <a:p>
                <a:pPr>
                  <a:buFontTx/>
                  <a:buChar char="-"/>
                </a:pPr>
                <a:endParaRPr lang="en-US" dirty="0"/>
              </a:p>
              <a:p>
                <a:pPr marL="0" indent="0">
                  <a:buNone/>
                </a:pPr>
                <a14:m>
                  <m:oMathPara xmlns:m="http://schemas.openxmlformats.org/officeDocument/2006/math">
                    <m:oMathParaPr>
                      <m:jc m:val="centerGroup"/>
                    </m:oMathParaPr>
                    <m:oMath xmlns:m="http://schemas.openxmlformats.org/officeDocument/2006/math">
                      <m:r>
                        <m:rPr>
                          <m:sty m:val="p"/>
                        </m:rPr>
                        <a:rPr lang="en-US" b="0" i="0" smtClean="0">
                          <a:latin typeface="Cambria Math" panose="02040503050406030204" pitchFamily="18" charset="0"/>
                        </a:rPr>
                        <m:t>Utility</m:t>
                      </m:r>
                      <m:r>
                        <a:rPr lang="en-US" b="0" i="0" smtClean="0">
                          <a:latin typeface="Cambria Math" panose="02040503050406030204" pitchFamily="18" charset="0"/>
                        </a:rPr>
                        <m:t> </m:t>
                      </m:r>
                      <m:r>
                        <m:rPr>
                          <m:sty m:val="p"/>
                        </m:rPr>
                        <a:rPr lang="en-US" b="0" i="0" smtClean="0">
                          <a:latin typeface="Cambria Math" panose="02040503050406030204" pitchFamily="18" charset="0"/>
                        </a:rPr>
                        <m:t>value</m:t>
                      </m:r>
                      <m:r>
                        <a:rPr lang="en-US" b="0" i="0" smtClean="0">
                          <a:latin typeface="Cambria Math" panose="02040503050406030204" pitchFamily="18" charset="0"/>
                        </a:rPr>
                        <m:t>=</m:t>
                      </m:r>
                      <m:sSup>
                        <m:sSupPr>
                          <m:ctrlPr>
                            <a:rPr lang="en-US" b="0" i="1" smtClean="0">
                              <a:latin typeface="Cambria Math" panose="02040503050406030204" pitchFamily="18" charset="0"/>
                            </a:rPr>
                          </m:ctrlPr>
                        </m:sSupPr>
                        <m:e>
                          <m:r>
                            <m:rPr>
                              <m:sty m:val="p"/>
                            </m:rPr>
                            <a:rPr lang="en-US" b="0" i="0" smtClean="0">
                              <a:latin typeface="Cambria Math" panose="02040503050406030204" pitchFamily="18" charset="0"/>
                            </a:rPr>
                            <m:t>x</m:t>
                          </m:r>
                        </m:e>
                        <m:sup>
                          <m:f>
                            <m:fPr>
                              <m:ctrlPr>
                                <a:rPr lang="en-US" b="0" i="1" smtClean="0">
                                  <a:latin typeface="Cambria Math" panose="02040503050406030204" pitchFamily="18" charset="0"/>
                                </a:rPr>
                              </m:ctrlPr>
                            </m:fPr>
                            <m:num>
                              <m:r>
                                <a:rPr lang="en-US" b="0" i="0" smtClean="0">
                                  <a:latin typeface="Cambria Math" panose="02040503050406030204" pitchFamily="18" charset="0"/>
                                </a:rPr>
                                <m:t>1</m:t>
                              </m:r>
                            </m:num>
                            <m:den>
                              <m:r>
                                <a:rPr lang="en-US" b="0" i="0" smtClean="0">
                                  <a:latin typeface="Cambria Math" panose="02040503050406030204" pitchFamily="18" charset="0"/>
                                </a:rPr>
                                <m:t>2</m:t>
                              </m:r>
                            </m:den>
                          </m:f>
                        </m:sup>
                      </m:sSup>
                      <m:sSup>
                        <m:sSupPr>
                          <m:ctrlPr>
                            <a:rPr lang="en-US" b="0" i="1" smtClean="0">
                              <a:latin typeface="Cambria Math" panose="02040503050406030204" pitchFamily="18" charset="0"/>
                            </a:rPr>
                          </m:ctrlPr>
                        </m:sSupPr>
                        <m:e>
                          <m:r>
                            <m:rPr>
                              <m:sty m:val="p"/>
                            </m:rPr>
                            <a:rPr lang="en-US" b="0" i="0" smtClean="0">
                              <a:latin typeface="Cambria Math" panose="02040503050406030204" pitchFamily="18" charset="0"/>
                            </a:rPr>
                            <m:t>y</m:t>
                          </m:r>
                        </m:e>
                        <m:sup>
                          <m:f>
                            <m:fPr>
                              <m:ctrlPr>
                                <a:rPr lang="en-US" b="0" i="1" smtClean="0">
                                  <a:latin typeface="Cambria Math" panose="02040503050406030204" pitchFamily="18" charset="0"/>
                                </a:rPr>
                              </m:ctrlPr>
                            </m:fPr>
                            <m:num>
                              <m:r>
                                <a:rPr lang="en-US" b="0" i="0" smtClean="0">
                                  <a:latin typeface="Cambria Math" panose="02040503050406030204" pitchFamily="18" charset="0"/>
                                </a:rPr>
                                <m:t>1</m:t>
                              </m:r>
                            </m:num>
                            <m:den>
                              <m:r>
                                <a:rPr lang="en-US" b="0" i="0" smtClean="0">
                                  <a:latin typeface="Cambria Math" panose="02040503050406030204" pitchFamily="18" charset="0"/>
                                </a:rPr>
                                <m:t>2</m:t>
                              </m:r>
                            </m:den>
                          </m:f>
                        </m:sup>
                      </m:sSup>
                    </m:oMath>
                  </m:oMathPara>
                </a14:m>
                <a:endParaRPr lang="en-US" dirty="0"/>
              </a:p>
              <a:p>
                <a:pPr marL="0" indent="0">
                  <a:buNone/>
                </a:pPr>
                <a:endParaRPr lang="en-US" dirty="0"/>
              </a:p>
              <a:p>
                <a:pPr marL="0" indent="0">
                  <a:buNone/>
                </a:pPr>
                <a:r>
                  <a:rPr lang="en-US" dirty="0"/>
                  <a:t>Let’s say he is initially able to consume, 1 glass of </a:t>
                </a:r>
                <a:r>
                  <a:rPr lang="en-US" dirty="0" err="1"/>
                  <a:t>butterbeer</a:t>
                </a:r>
                <a:r>
                  <a:rPr lang="en-US" dirty="0"/>
                  <a:t> and 1 glass of pumpkin juice.</a:t>
                </a:r>
              </a:p>
              <a:p>
                <a:pPr marL="0" indent="0">
                  <a:buNone/>
                </a:pPr>
                <a:endParaRPr lang="en-US" dirty="0"/>
              </a:p>
              <a:p>
                <a:pPr marL="0" indent="0">
                  <a:buNone/>
                </a:pPr>
                <a:r>
                  <a:rPr lang="en-US" dirty="0"/>
                  <a:t>Subsequently, he consumes:</a:t>
                </a:r>
              </a:p>
              <a:p>
                <a:pPr marL="0" indent="0">
                  <a:buNone/>
                </a:pPr>
                <a:endParaRPr lang="en-US" dirty="0"/>
              </a:p>
              <a:p>
                <a:pPr marL="514350" indent="-514350">
                  <a:buAutoNum type="arabicParenR"/>
                </a:pPr>
                <a:r>
                  <a:rPr lang="en-US" b="1" dirty="0"/>
                  <a:t>2</a:t>
                </a:r>
                <a:r>
                  <a:rPr lang="en-US" dirty="0"/>
                  <a:t> glasses of </a:t>
                </a:r>
                <a:r>
                  <a:rPr lang="en-US" dirty="0" err="1"/>
                  <a:t>butterbeer</a:t>
                </a:r>
                <a:r>
                  <a:rPr lang="en-US" dirty="0"/>
                  <a:t>, while his pumpkin juice consumption remains the same.</a:t>
                </a:r>
              </a:p>
              <a:p>
                <a:pPr marL="514350" indent="-514350">
                  <a:buAutoNum type="arabicParenR"/>
                </a:pPr>
                <a:r>
                  <a:rPr lang="en-US" b="1" dirty="0"/>
                  <a:t>3</a:t>
                </a:r>
                <a:r>
                  <a:rPr lang="en-US" dirty="0"/>
                  <a:t> glasses of </a:t>
                </a:r>
                <a:r>
                  <a:rPr lang="en-US" dirty="0" err="1"/>
                  <a:t>butterbeer</a:t>
                </a:r>
                <a:r>
                  <a:rPr lang="en-US" dirty="0"/>
                  <a:t>, while his pumpkin juice consumption remains the same.</a:t>
                </a:r>
              </a:p>
              <a:p>
                <a:pPr marL="514350" indent="-514350">
                  <a:buAutoNum type="arabicParenR"/>
                </a:pPr>
                <a:endParaRPr lang="en-US" dirty="0"/>
              </a:p>
              <a:p>
                <a:pPr marL="0" indent="0">
                  <a:buNone/>
                </a:pPr>
                <a:r>
                  <a:rPr lang="en-US" dirty="0"/>
                  <a:t>Find his utility level at each of the three levels, tell me his MU of </a:t>
                </a:r>
                <a:r>
                  <a:rPr lang="en-US" dirty="0" err="1"/>
                  <a:t>buttebeer</a:t>
                </a:r>
                <a:r>
                  <a:rPr lang="en-US" dirty="0"/>
                  <a:t> after each increase of </a:t>
                </a:r>
                <a:r>
                  <a:rPr lang="en-US" dirty="0" err="1"/>
                  <a:t>butterbeer</a:t>
                </a:r>
                <a:r>
                  <a:rPr lang="en-US" dirty="0"/>
                  <a:t> consumption.</a:t>
                </a:r>
              </a:p>
              <a:p>
                <a:pPr marL="514350" indent="-514350">
                  <a:buAutoNum type="arabicParenR"/>
                </a:pPr>
                <a:endParaRPr lang="en-US" dirty="0"/>
              </a:p>
              <a:p>
                <a:pPr marL="0" indent="0">
                  <a:buNone/>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638" t="-2661" b="-2101"/>
                </a:stretch>
              </a:blipFill>
            </p:spPr>
            <p:txBody>
              <a:bodyPr/>
              <a:lstStyle/>
              <a:p>
                <a:r>
                  <a:rPr lang="en-US">
                    <a:noFill/>
                  </a:rPr>
                  <a:t> </a:t>
                </a:r>
              </a:p>
            </p:txBody>
          </p:sp>
        </mc:Fallback>
      </mc:AlternateContent>
      <p:grpSp>
        <p:nvGrpSpPr>
          <p:cNvPr id="575" name="SMARTInkShape-Group164"/>
          <p:cNvGrpSpPr/>
          <p:nvPr/>
        </p:nvGrpSpPr>
        <p:grpSpPr>
          <a:xfrm>
            <a:off x="495300" y="4514850"/>
            <a:ext cx="114301" cy="57151"/>
            <a:chOff x="495300" y="4514850"/>
            <a:chExt cx="114301" cy="57151"/>
          </a:xfrm>
        </p:grpSpPr>
        <p:sp>
          <p:nvSpPr>
            <p:cNvPr id="572" name="SMARTInkShape-1268"/>
            <p:cNvSpPr/>
            <p:nvPr/>
          </p:nvSpPr>
          <p:spPr>
            <a:xfrm>
              <a:off x="600075" y="451485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3" name="SMARTInkShape-1269"/>
            <p:cNvSpPr/>
            <p:nvPr/>
          </p:nvSpPr>
          <p:spPr>
            <a:xfrm>
              <a:off x="561975" y="4572000"/>
              <a:ext cx="19051" cy="1"/>
            </a:xfrm>
            <a:custGeom>
              <a:avLst/>
              <a:gdLst/>
              <a:ahLst/>
              <a:cxnLst/>
              <a:rect l="0" t="0" r="0" b="0"/>
              <a:pathLst>
                <a:path w="19051" h="1">
                  <a:moveTo>
                    <a:pt x="19050"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4" name="SMARTInkShape-1270"/>
            <p:cNvSpPr/>
            <p:nvPr/>
          </p:nvSpPr>
          <p:spPr>
            <a:xfrm>
              <a:off x="495300" y="4572000"/>
              <a:ext cx="47626" cy="1"/>
            </a:xfrm>
            <a:custGeom>
              <a:avLst/>
              <a:gdLst/>
              <a:ahLst/>
              <a:cxnLst/>
              <a:rect l="0" t="0" r="0" b="0"/>
              <a:pathLst>
                <a:path w="47626" h="1">
                  <a:moveTo>
                    <a:pt x="0" y="0"/>
                  </a:move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26" name="SMARTInkShape-Group165"/>
          <p:cNvGrpSpPr/>
          <p:nvPr/>
        </p:nvGrpSpPr>
        <p:grpSpPr>
          <a:xfrm>
            <a:off x="4543425" y="2781808"/>
            <a:ext cx="7448551" cy="609093"/>
            <a:chOff x="4543425" y="2781808"/>
            <a:chExt cx="7448551" cy="609093"/>
          </a:xfrm>
        </p:grpSpPr>
        <p:sp>
          <p:nvSpPr>
            <p:cNvPr id="576" name="SMARTInkShape-1271"/>
            <p:cNvSpPr/>
            <p:nvPr/>
          </p:nvSpPr>
          <p:spPr>
            <a:xfrm>
              <a:off x="5934075" y="2867025"/>
              <a:ext cx="19051" cy="219076"/>
            </a:xfrm>
            <a:custGeom>
              <a:avLst/>
              <a:gdLst/>
              <a:ahLst/>
              <a:cxnLst/>
              <a:rect l="0" t="0" r="0" b="0"/>
              <a:pathLst>
                <a:path w="19051" h="219076">
                  <a:moveTo>
                    <a:pt x="0" y="0"/>
                  </a:moveTo>
                  <a:lnTo>
                    <a:pt x="5057" y="46968"/>
                  </a:lnTo>
                  <a:lnTo>
                    <a:pt x="8642" y="92141"/>
                  </a:lnTo>
                  <a:lnTo>
                    <a:pt x="9351" y="132736"/>
                  </a:lnTo>
                  <a:lnTo>
                    <a:pt x="10561" y="178777"/>
                  </a:lnTo>
                  <a:lnTo>
                    <a:pt x="1905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7" name="SMARTInkShape-1272"/>
            <p:cNvSpPr/>
            <p:nvPr/>
          </p:nvSpPr>
          <p:spPr>
            <a:xfrm>
              <a:off x="5915025" y="3000502"/>
              <a:ext cx="152401" cy="76074"/>
            </a:xfrm>
            <a:custGeom>
              <a:avLst/>
              <a:gdLst/>
              <a:ahLst/>
              <a:cxnLst/>
              <a:rect l="0" t="0" r="0" b="0"/>
              <a:pathLst>
                <a:path w="152401" h="76074">
                  <a:moveTo>
                    <a:pt x="0" y="28448"/>
                  </a:moveTo>
                  <a:lnTo>
                    <a:pt x="0" y="23391"/>
                  </a:lnTo>
                  <a:lnTo>
                    <a:pt x="1059" y="21902"/>
                  </a:lnTo>
                  <a:lnTo>
                    <a:pt x="2822" y="20909"/>
                  </a:lnTo>
                  <a:lnTo>
                    <a:pt x="42815" y="9300"/>
                  </a:lnTo>
                  <a:lnTo>
                    <a:pt x="89118" y="840"/>
                  </a:lnTo>
                  <a:lnTo>
                    <a:pt x="123684" y="0"/>
                  </a:lnTo>
                  <a:lnTo>
                    <a:pt x="140599" y="4967"/>
                  </a:lnTo>
                  <a:lnTo>
                    <a:pt x="144532" y="7502"/>
                  </a:lnTo>
                  <a:lnTo>
                    <a:pt x="148903" y="13142"/>
                  </a:lnTo>
                  <a:lnTo>
                    <a:pt x="151709" y="32990"/>
                  </a:lnTo>
                  <a:lnTo>
                    <a:pt x="152400" y="760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8" name="SMARTInkShape-1273"/>
            <p:cNvSpPr/>
            <p:nvPr/>
          </p:nvSpPr>
          <p:spPr>
            <a:xfrm>
              <a:off x="6048375" y="29241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9" name="SMARTInkShape-1274"/>
            <p:cNvSpPr/>
            <p:nvPr/>
          </p:nvSpPr>
          <p:spPr>
            <a:xfrm>
              <a:off x="6143628" y="2886075"/>
              <a:ext cx="9523" cy="180976"/>
            </a:xfrm>
            <a:custGeom>
              <a:avLst/>
              <a:gdLst/>
              <a:ahLst/>
              <a:cxnLst/>
              <a:rect l="0" t="0" r="0" b="0"/>
              <a:pathLst>
                <a:path w="9523" h="180976">
                  <a:moveTo>
                    <a:pt x="9522" y="0"/>
                  </a:moveTo>
                  <a:lnTo>
                    <a:pt x="4466" y="10113"/>
                  </a:lnTo>
                  <a:lnTo>
                    <a:pt x="389" y="52981"/>
                  </a:lnTo>
                  <a:lnTo>
                    <a:pt x="31" y="100189"/>
                  </a:lnTo>
                  <a:lnTo>
                    <a:pt x="0" y="147777"/>
                  </a:lnTo>
                  <a:lnTo>
                    <a:pt x="9522"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0" name="SMARTInkShape-1275"/>
            <p:cNvSpPr/>
            <p:nvPr/>
          </p:nvSpPr>
          <p:spPr>
            <a:xfrm>
              <a:off x="6124575" y="2962590"/>
              <a:ext cx="293819" cy="283009"/>
            </a:xfrm>
            <a:custGeom>
              <a:avLst/>
              <a:gdLst/>
              <a:ahLst/>
              <a:cxnLst/>
              <a:rect l="0" t="0" r="0" b="0"/>
              <a:pathLst>
                <a:path w="293819" h="283009">
                  <a:moveTo>
                    <a:pt x="0" y="28260"/>
                  </a:moveTo>
                  <a:lnTo>
                    <a:pt x="0" y="33317"/>
                  </a:lnTo>
                  <a:lnTo>
                    <a:pt x="2822" y="38621"/>
                  </a:lnTo>
                  <a:lnTo>
                    <a:pt x="5057" y="41517"/>
                  </a:lnTo>
                  <a:lnTo>
                    <a:pt x="10361" y="44735"/>
                  </a:lnTo>
                  <a:lnTo>
                    <a:pt x="56692" y="55852"/>
                  </a:lnTo>
                  <a:lnTo>
                    <a:pt x="73125" y="55485"/>
                  </a:lnTo>
                  <a:lnTo>
                    <a:pt x="115150" y="43539"/>
                  </a:lnTo>
                  <a:lnTo>
                    <a:pt x="128084" y="34698"/>
                  </a:lnTo>
                  <a:lnTo>
                    <a:pt x="158410" y="3267"/>
                  </a:lnTo>
                  <a:lnTo>
                    <a:pt x="163185" y="1277"/>
                  </a:lnTo>
                  <a:lnTo>
                    <a:pt x="169818" y="0"/>
                  </a:lnTo>
                  <a:lnTo>
                    <a:pt x="162275" y="44474"/>
                  </a:lnTo>
                  <a:lnTo>
                    <a:pt x="164903" y="54163"/>
                  </a:lnTo>
                  <a:lnTo>
                    <a:pt x="167085" y="58229"/>
                  </a:lnTo>
                  <a:lnTo>
                    <a:pt x="170657" y="60939"/>
                  </a:lnTo>
                  <a:lnTo>
                    <a:pt x="180270" y="63951"/>
                  </a:lnTo>
                  <a:lnTo>
                    <a:pt x="184738" y="63696"/>
                  </a:lnTo>
                  <a:lnTo>
                    <a:pt x="225882" y="43907"/>
                  </a:lnTo>
                  <a:lnTo>
                    <a:pt x="273160" y="2679"/>
                  </a:lnTo>
                  <a:lnTo>
                    <a:pt x="274182" y="1681"/>
                  </a:lnTo>
                  <a:lnTo>
                    <a:pt x="275921" y="2074"/>
                  </a:lnTo>
                  <a:lnTo>
                    <a:pt x="280676" y="5333"/>
                  </a:lnTo>
                  <a:lnTo>
                    <a:pt x="283495" y="13131"/>
                  </a:lnTo>
                  <a:lnTo>
                    <a:pt x="285806" y="22594"/>
                  </a:lnTo>
                  <a:lnTo>
                    <a:pt x="290361" y="30328"/>
                  </a:lnTo>
                  <a:lnTo>
                    <a:pt x="293818" y="55801"/>
                  </a:lnTo>
                  <a:lnTo>
                    <a:pt x="288442" y="94731"/>
                  </a:lnTo>
                  <a:lnTo>
                    <a:pt x="283459" y="132995"/>
                  </a:lnTo>
                  <a:lnTo>
                    <a:pt x="275547" y="167243"/>
                  </a:lnTo>
                  <a:lnTo>
                    <a:pt x="266499" y="208082"/>
                  </a:lnTo>
                  <a:lnTo>
                    <a:pt x="257116" y="238527"/>
                  </a:lnTo>
                  <a:lnTo>
                    <a:pt x="251857" y="250829"/>
                  </a:lnTo>
                  <a:lnTo>
                    <a:pt x="249520" y="263351"/>
                  </a:lnTo>
                  <a:lnTo>
                    <a:pt x="246780" y="268596"/>
                  </a:lnTo>
                  <a:lnTo>
                    <a:pt x="231412" y="283008"/>
                  </a:lnTo>
                  <a:lnTo>
                    <a:pt x="200025" y="2663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1" name="SMARTInkShape-1276"/>
            <p:cNvSpPr/>
            <p:nvPr/>
          </p:nvSpPr>
          <p:spPr>
            <a:xfrm>
              <a:off x="6667500" y="2867025"/>
              <a:ext cx="127051" cy="265933"/>
            </a:xfrm>
            <a:custGeom>
              <a:avLst/>
              <a:gdLst/>
              <a:ahLst/>
              <a:cxnLst/>
              <a:rect l="0" t="0" r="0" b="0"/>
              <a:pathLst>
                <a:path w="127051" h="265933">
                  <a:moveTo>
                    <a:pt x="38100" y="0"/>
                  </a:moveTo>
                  <a:lnTo>
                    <a:pt x="38100" y="46692"/>
                  </a:lnTo>
                  <a:lnTo>
                    <a:pt x="38100" y="86037"/>
                  </a:lnTo>
                  <a:lnTo>
                    <a:pt x="37042" y="133647"/>
                  </a:lnTo>
                  <a:lnTo>
                    <a:pt x="31554" y="173419"/>
                  </a:lnTo>
                  <a:lnTo>
                    <a:pt x="28967" y="219543"/>
                  </a:lnTo>
                  <a:lnTo>
                    <a:pt x="19169" y="265932"/>
                  </a:lnTo>
                  <a:lnTo>
                    <a:pt x="16233" y="241728"/>
                  </a:lnTo>
                  <a:lnTo>
                    <a:pt x="10408" y="206850"/>
                  </a:lnTo>
                  <a:lnTo>
                    <a:pt x="10845" y="187466"/>
                  </a:lnTo>
                  <a:lnTo>
                    <a:pt x="14698" y="174688"/>
                  </a:lnTo>
                  <a:lnTo>
                    <a:pt x="27874" y="155594"/>
                  </a:lnTo>
                  <a:lnTo>
                    <a:pt x="36378" y="148528"/>
                  </a:lnTo>
                  <a:lnTo>
                    <a:pt x="40126" y="146643"/>
                  </a:lnTo>
                  <a:lnTo>
                    <a:pt x="60572" y="143992"/>
                  </a:lnTo>
                  <a:lnTo>
                    <a:pt x="81683" y="148262"/>
                  </a:lnTo>
                  <a:lnTo>
                    <a:pt x="96286" y="156230"/>
                  </a:lnTo>
                  <a:lnTo>
                    <a:pt x="117249" y="176009"/>
                  </a:lnTo>
                  <a:lnTo>
                    <a:pt x="125488" y="187940"/>
                  </a:lnTo>
                  <a:lnTo>
                    <a:pt x="127050" y="194085"/>
                  </a:lnTo>
                  <a:lnTo>
                    <a:pt x="124459" y="225479"/>
                  </a:lnTo>
                  <a:lnTo>
                    <a:pt x="121073" y="230753"/>
                  </a:lnTo>
                  <a:lnTo>
                    <a:pt x="94221" y="250272"/>
                  </a:lnTo>
                  <a:lnTo>
                    <a:pt x="68017" y="255130"/>
                  </a:lnTo>
                  <a:lnTo>
                    <a:pt x="22871" y="257055"/>
                  </a:lnTo>
                  <a:lnTo>
                    <a:pt x="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2" name="SMARTInkShape-1277"/>
            <p:cNvSpPr/>
            <p:nvPr/>
          </p:nvSpPr>
          <p:spPr>
            <a:xfrm>
              <a:off x="6838950" y="2990850"/>
              <a:ext cx="104776" cy="75221"/>
            </a:xfrm>
            <a:custGeom>
              <a:avLst/>
              <a:gdLst/>
              <a:ahLst/>
              <a:cxnLst/>
              <a:rect l="0" t="0" r="0" b="0"/>
              <a:pathLst>
                <a:path w="104776" h="75221">
                  <a:moveTo>
                    <a:pt x="0" y="19050"/>
                  </a:moveTo>
                  <a:lnTo>
                    <a:pt x="0" y="49641"/>
                  </a:lnTo>
                  <a:lnTo>
                    <a:pt x="5057" y="65038"/>
                  </a:lnTo>
                  <a:lnTo>
                    <a:pt x="8663" y="68759"/>
                  </a:lnTo>
                  <a:lnTo>
                    <a:pt x="18314" y="72893"/>
                  </a:lnTo>
                  <a:lnTo>
                    <a:pt x="30591" y="75220"/>
                  </a:lnTo>
                  <a:lnTo>
                    <a:pt x="51045" y="65797"/>
                  </a:lnTo>
                  <a:lnTo>
                    <a:pt x="77738" y="43649"/>
                  </a:lnTo>
                  <a:lnTo>
                    <a:pt x="100119" y="13884"/>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3" name="SMARTInkShape-1278"/>
            <p:cNvSpPr/>
            <p:nvPr/>
          </p:nvSpPr>
          <p:spPr>
            <a:xfrm>
              <a:off x="7067550" y="2857500"/>
              <a:ext cx="9526" cy="247651"/>
            </a:xfrm>
            <a:custGeom>
              <a:avLst/>
              <a:gdLst/>
              <a:ahLst/>
              <a:cxnLst/>
              <a:rect l="0" t="0" r="0" b="0"/>
              <a:pathLst>
                <a:path w="9526" h="247651">
                  <a:moveTo>
                    <a:pt x="0" y="0"/>
                  </a:moveTo>
                  <a:lnTo>
                    <a:pt x="5057" y="0"/>
                  </a:lnTo>
                  <a:lnTo>
                    <a:pt x="6546" y="1058"/>
                  </a:lnTo>
                  <a:lnTo>
                    <a:pt x="7539" y="2822"/>
                  </a:lnTo>
                  <a:lnTo>
                    <a:pt x="8643" y="9721"/>
                  </a:lnTo>
                  <a:lnTo>
                    <a:pt x="9447" y="53574"/>
                  </a:lnTo>
                  <a:lnTo>
                    <a:pt x="8444" y="92544"/>
                  </a:lnTo>
                  <a:lnTo>
                    <a:pt x="2973" y="134430"/>
                  </a:lnTo>
                  <a:lnTo>
                    <a:pt x="588" y="174799"/>
                  </a:lnTo>
                  <a:lnTo>
                    <a:pt x="2997" y="204898"/>
                  </a:lnTo>
                  <a:lnTo>
                    <a:pt x="9525"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4" name="SMARTInkShape-1279"/>
            <p:cNvSpPr/>
            <p:nvPr/>
          </p:nvSpPr>
          <p:spPr>
            <a:xfrm>
              <a:off x="7004913" y="2962275"/>
              <a:ext cx="148363" cy="9526"/>
            </a:xfrm>
            <a:custGeom>
              <a:avLst/>
              <a:gdLst/>
              <a:ahLst/>
              <a:cxnLst/>
              <a:rect l="0" t="0" r="0" b="0"/>
              <a:pathLst>
                <a:path w="148363" h="9526">
                  <a:moveTo>
                    <a:pt x="5487" y="9525"/>
                  </a:moveTo>
                  <a:lnTo>
                    <a:pt x="0" y="9525"/>
                  </a:lnTo>
                  <a:lnTo>
                    <a:pt x="9612" y="9525"/>
                  </a:lnTo>
                  <a:lnTo>
                    <a:pt x="49306" y="883"/>
                  </a:lnTo>
                  <a:lnTo>
                    <a:pt x="90146" y="174"/>
                  </a:lnTo>
                  <a:lnTo>
                    <a:pt x="14836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5" name="SMARTInkShape-1280"/>
            <p:cNvSpPr/>
            <p:nvPr/>
          </p:nvSpPr>
          <p:spPr>
            <a:xfrm>
              <a:off x="7191375" y="2828925"/>
              <a:ext cx="9526" cy="295276"/>
            </a:xfrm>
            <a:custGeom>
              <a:avLst/>
              <a:gdLst/>
              <a:ahLst/>
              <a:cxnLst/>
              <a:rect l="0" t="0" r="0" b="0"/>
              <a:pathLst>
                <a:path w="9526" h="295276">
                  <a:moveTo>
                    <a:pt x="9525" y="0"/>
                  </a:moveTo>
                  <a:lnTo>
                    <a:pt x="1324" y="0"/>
                  </a:lnTo>
                  <a:lnTo>
                    <a:pt x="7713" y="10361"/>
                  </a:lnTo>
                  <a:lnTo>
                    <a:pt x="9286" y="48323"/>
                  </a:lnTo>
                  <a:lnTo>
                    <a:pt x="6655" y="93193"/>
                  </a:lnTo>
                  <a:lnTo>
                    <a:pt x="1972" y="131682"/>
                  </a:lnTo>
                  <a:lnTo>
                    <a:pt x="877" y="164359"/>
                  </a:lnTo>
                  <a:lnTo>
                    <a:pt x="260" y="210389"/>
                  </a:lnTo>
                  <a:lnTo>
                    <a:pt x="51" y="252637"/>
                  </a:lnTo>
                  <a:lnTo>
                    <a:pt x="0"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6" name="SMARTInkShape-1281"/>
            <p:cNvSpPr/>
            <p:nvPr/>
          </p:nvSpPr>
          <p:spPr>
            <a:xfrm>
              <a:off x="11758605" y="3057559"/>
              <a:ext cx="99478" cy="104742"/>
            </a:xfrm>
            <a:custGeom>
              <a:avLst/>
              <a:gdLst/>
              <a:ahLst/>
              <a:cxnLst/>
              <a:rect l="0" t="0" r="0" b="0"/>
              <a:pathLst>
                <a:path w="99478" h="104742">
                  <a:moveTo>
                    <a:pt x="71445" y="9491"/>
                  </a:moveTo>
                  <a:lnTo>
                    <a:pt x="98189" y="9491"/>
                  </a:lnTo>
                  <a:lnTo>
                    <a:pt x="98798" y="8433"/>
                  </a:lnTo>
                  <a:lnTo>
                    <a:pt x="99477" y="4434"/>
                  </a:lnTo>
                  <a:lnTo>
                    <a:pt x="98600" y="2945"/>
                  </a:lnTo>
                  <a:lnTo>
                    <a:pt x="96957" y="1952"/>
                  </a:lnTo>
                  <a:lnTo>
                    <a:pt x="89588" y="554"/>
                  </a:lnTo>
                  <a:lnTo>
                    <a:pt x="63160" y="0"/>
                  </a:lnTo>
                  <a:lnTo>
                    <a:pt x="54358" y="2804"/>
                  </a:lnTo>
                  <a:lnTo>
                    <a:pt x="12943" y="34119"/>
                  </a:lnTo>
                  <a:lnTo>
                    <a:pt x="790" y="55721"/>
                  </a:lnTo>
                  <a:lnTo>
                    <a:pt x="0" y="61477"/>
                  </a:lnTo>
                  <a:lnTo>
                    <a:pt x="1945" y="73518"/>
                  </a:lnTo>
                  <a:lnTo>
                    <a:pt x="8990" y="87141"/>
                  </a:lnTo>
                  <a:lnTo>
                    <a:pt x="23820" y="1047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7" name="SMARTInkShape-1282"/>
            <p:cNvSpPr/>
            <p:nvPr/>
          </p:nvSpPr>
          <p:spPr>
            <a:xfrm>
              <a:off x="11887200" y="3095763"/>
              <a:ext cx="104776" cy="114163"/>
            </a:xfrm>
            <a:custGeom>
              <a:avLst/>
              <a:gdLst/>
              <a:ahLst/>
              <a:cxnLst/>
              <a:rect l="0" t="0" r="0" b="0"/>
              <a:pathLst>
                <a:path w="104776" h="114163">
                  <a:moveTo>
                    <a:pt x="0" y="28437"/>
                  </a:moveTo>
                  <a:lnTo>
                    <a:pt x="0" y="33494"/>
                  </a:lnTo>
                  <a:lnTo>
                    <a:pt x="5644" y="38798"/>
                  </a:lnTo>
                  <a:lnTo>
                    <a:pt x="14150" y="43625"/>
                  </a:lnTo>
                  <a:lnTo>
                    <a:pt x="21458" y="45770"/>
                  </a:lnTo>
                  <a:lnTo>
                    <a:pt x="31056" y="43902"/>
                  </a:lnTo>
                  <a:lnTo>
                    <a:pt x="68114" y="30109"/>
                  </a:lnTo>
                  <a:lnTo>
                    <a:pt x="75428" y="23536"/>
                  </a:lnTo>
                  <a:lnTo>
                    <a:pt x="82207" y="15675"/>
                  </a:lnTo>
                  <a:lnTo>
                    <a:pt x="98380" y="5159"/>
                  </a:lnTo>
                  <a:lnTo>
                    <a:pt x="99453" y="3393"/>
                  </a:lnTo>
                  <a:lnTo>
                    <a:pt x="99110" y="2216"/>
                  </a:lnTo>
                  <a:lnTo>
                    <a:pt x="97823" y="1431"/>
                  </a:lnTo>
                  <a:lnTo>
                    <a:pt x="88154" y="172"/>
                  </a:lnTo>
                  <a:lnTo>
                    <a:pt x="82218" y="0"/>
                  </a:lnTo>
                  <a:lnTo>
                    <a:pt x="62813" y="10016"/>
                  </a:lnTo>
                  <a:lnTo>
                    <a:pt x="37534" y="31305"/>
                  </a:lnTo>
                  <a:lnTo>
                    <a:pt x="24698" y="55260"/>
                  </a:lnTo>
                  <a:lnTo>
                    <a:pt x="23875" y="60077"/>
                  </a:lnTo>
                  <a:lnTo>
                    <a:pt x="24382" y="64347"/>
                  </a:lnTo>
                  <a:lnTo>
                    <a:pt x="27769" y="71914"/>
                  </a:lnTo>
                  <a:lnTo>
                    <a:pt x="32804" y="78804"/>
                  </a:lnTo>
                  <a:lnTo>
                    <a:pt x="59866" y="98397"/>
                  </a:lnTo>
                  <a:lnTo>
                    <a:pt x="104775" y="1141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8" name="SMARTInkShape-1283"/>
            <p:cNvSpPr/>
            <p:nvPr/>
          </p:nvSpPr>
          <p:spPr>
            <a:xfrm>
              <a:off x="10897826" y="2990850"/>
              <a:ext cx="103550" cy="104776"/>
            </a:xfrm>
            <a:custGeom>
              <a:avLst/>
              <a:gdLst/>
              <a:ahLst/>
              <a:cxnLst/>
              <a:rect l="0" t="0" r="0" b="0"/>
              <a:pathLst>
                <a:path w="103550" h="104776">
                  <a:moveTo>
                    <a:pt x="103549" y="0"/>
                  </a:moveTo>
                  <a:lnTo>
                    <a:pt x="98492" y="0"/>
                  </a:lnTo>
                  <a:lnTo>
                    <a:pt x="93188" y="2822"/>
                  </a:lnTo>
                  <a:lnTo>
                    <a:pt x="90292" y="5057"/>
                  </a:lnTo>
                  <a:lnTo>
                    <a:pt x="81428" y="7539"/>
                  </a:lnTo>
                  <a:lnTo>
                    <a:pt x="64540" y="11759"/>
                  </a:lnTo>
                  <a:lnTo>
                    <a:pt x="19729" y="33488"/>
                  </a:lnTo>
                  <a:lnTo>
                    <a:pt x="2913" y="37189"/>
                  </a:lnTo>
                  <a:lnTo>
                    <a:pt x="1534" y="38551"/>
                  </a:lnTo>
                  <a:lnTo>
                    <a:pt x="0" y="42887"/>
                  </a:lnTo>
                  <a:lnTo>
                    <a:pt x="651" y="45525"/>
                  </a:lnTo>
                  <a:lnTo>
                    <a:pt x="6622" y="54293"/>
                  </a:lnTo>
                  <a:lnTo>
                    <a:pt x="12139" y="60466"/>
                  </a:lnTo>
                  <a:lnTo>
                    <a:pt x="57568" y="82558"/>
                  </a:lnTo>
                  <a:lnTo>
                    <a:pt x="84499"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SMARTInkShape-1284"/>
            <p:cNvSpPr/>
            <p:nvPr/>
          </p:nvSpPr>
          <p:spPr>
            <a:xfrm>
              <a:off x="7191375" y="2943225"/>
              <a:ext cx="47626" cy="9526"/>
            </a:xfrm>
            <a:custGeom>
              <a:avLst/>
              <a:gdLst/>
              <a:ahLst/>
              <a:cxnLst/>
              <a:rect l="0" t="0" r="0" b="0"/>
              <a:pathLst>
                <a:path w="47626" h="9526">
                  <a:moveTo>
                    <a:pt x="0" y="9525"/>
                  </a:moveTo>
                  <a:lnTo>
                    <a:pt x="0" y="4468"/>
                  </a:lnTo>
                  <a:lnTo>
                    <a:pt x="2117" y="2979"/>
                  </a:lnTo>
                  <a:lnTo>
                    <a:pt x="16267" y="883"/>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0" name="SMARTInkShape-1285"/>
            <p:cNvSpPr/>
            <p:nvPr/>
          </p:nvSpPr>
          <p:spPr>
            <a:xfrm>
              <a:off x="11353800" y="3000375"/>
              <a:ext cx="114301" cy="370250"/>
            </a:xfrm>
            <a:custGeom>
              <a:avLst/>
              <a:gdLst/>
              <a:ahLst/>
              <a:cxnLst/>
              <a:rect l="0" t="0" r="0" b="0"/>
              <a:pathLst>
                <a:path w="114301" h="370250">
                  <a:moveTo>
                    <a:pt x="114300" y="0"/>
                  </a:moveTo>
                  <a:lnTo>
                    <a:pt x="106098" y="8201"/>
                  </a:lnTo>
                  <a:lnTo>
                    <a:pt x="104853" y="47212"/>
                  </a:lnTo>
                  <a:lnTo>
                    <a:pt x="104798" y="85015"/>
                  </a:lnTo>
                  <a:lnTo>
                    <a:pt x="104786" y="118218"/>
                  </a:lnTo>
                  <a:lnTo>
                    <a:pt x="104780" y="154141"/>
                  </a:lnTo>
                  <a:lnTo>
                    <a:pt x="103718" y="189157"/>
                  </a:lnTo>
                  <a:lnTo>
                    <a:pt x="97172" y="233729"/>
                  </a:lnTo>
                  <a:lnTo>
                    <a:pt x="88528" y="278921"/>
                  </a:lnTo>
                  <a:lnTo>
                    <a:pt x="79265" y="317476"/>
                  </a:lnTo>
                  <a:lnTo>
                    <a:pt x="68760" y="343246"/>
                  </a:lnTo>
                  <a:lnTo>
                    <a:pt x="58429" y="357517"/>
                  </a:lnTo>
                  <a:lnTo>
                    <a:pt x="46783" y="365272"/>
                  </a:lnTo>
                  <a:lnTo>
                    <a:pt x="27115" y="370249"/>
                  </a:lnTo>
                  <a:lnTo>
                    <a:pt x="23368" y="369600"/>
                  </a:lnTo>
                  <a:lnTo>
                    <a:pt x="16383" y="366056"/>
                  </a:lnTo>
                  <a:lnTo>
                    <a:pt x="0"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1" name="SMARTInkShape-1286"/>
            <p:cNvSpPr/>
            <p:nvPr/>
          </p:nvSpPr>
          <p:spPr>
            <a:xfrm>
              <a:off x="5601905" y="2962474"/>
              <a:ext cx="255971" cy="95052"/>
            </a:xfrm>
            <a:custGeom>
              <a:avLst/>
              <a:gdLst/>
              <a:ahLst/>
              <a:cxnLst/>
              <a:rect l="0" t="0" r="0" b="0"/>
              <a:pathLst>
                <a:path w="255971" h="95052">
                  <a:moveTo>
                    <a:pt x="103570" y="47426"/>
                  </a:moveTo>
                  <a:lnTo>
                    <a:pt x="108627" y="47426"/>
                  </a:lnTo>
                  <a:lnTo>
                    <a:pt x="110116" y="46368"/>
                  </a:lnTo>
                  <a:lnTo>
                    <a:pt x="111109" y="44604"/>
                  </a:lnTo>
                  <a:lnTo>
                    <a:pt x="112507" y="34243"/>
                  </a:lnTo>
                  <a:lnTo>
                    <a:pt x="111775" y="23575"/>
                  </a:lnTo>
                  <a:lnTo>
                    <a:pt x="104859" y="3350"/>
                  </a:lnTo>
                  <a:lnTo>
                    <a:pt x="102313" y="2167"/>
                  </a:lnTo>
                  <a:lnTo>
                    <a:pt x="72112" y="113"/>
                  </a:lnTo>
                  <a:lnTo>
                    <a:pt x="60308" y="2762"/>
                  </a:lnTo>
                  <a:lnTo>
                    <a:pt x="49417" y="9584"/>
                  </a:lnTo>
                  <a:lnTo>
                    <a:pt x="7943" y="54635"/>
                  </a:lnTo>
                  <a:lnTo>
                    <a:pt x="2861" y="61213"/>
                  </a:lnTo>
                  <a:lnTo>
                    <a:pt x="0" y="75030"/>
                  </a:lnTo>
                  <a:lnTo>
                    <a:pt x="1715" y="78528"/>
                  </a:lnTo>
                  <a:lnTo>
                    <a:pt x="4975" y="80861"/>
                  </a:lnTo>
                  <a:lnTo>
                    <a:pt x="15303" y="84605"/>
                  </a:lnTo>
                  <a:lnTo>
                    <a:pt x="32262" y="80196"/>
                  </a:lnTo>
                  <a:lnTo>
                    <a:pt x="52337" y="67131"/>
                  </a:lnTo>
                  <a:lnTo>
                    <a:pt x="77026" y="43753"/>
                  </a:lnTo>
                  <a:lnTo>
                    <a:pt x="103517" y="9389"/>
                  </a:lnTo>
                  <a:lnTo>
                    <a:pt x="103554" y="19458"/>
                  </a:lnTo>
                  <a:lnTo>
                    <a:pt x="106385" y="27235"/>
                  </a:lnTo>
                  <a:lnTo>
                    <a:pt x="110113" y="34219"/>
                  </a:lnTo>
                  <a:lnTo>
                    <a:pt x="112211" y="45159"/>
                  </a:lnTo>
                  <a:lnTo>
                    <a:pt x="113891" y="60278"/>
                  </a:lnTo>
                  <a:lnTo>
                    <a:pt x="121261" y="73721"/>
                  </a:lnTo>
                  <a:lnTo>
                    <a:pt x="122773" y="74481"/>
                  </a:lnTo>
                  <a:lnTo>
                    <a:pt x="131718" y="75942"/>
                  </a:lnTo>
                  <a:lnTo>
                    <a:pt x="137190" y="40352"/>
                  </a:lnTo>
                  <a:lnTo>
                    <a:pt x="148389" y="23137"/>
                  </a:lnTo>
                  <a:lnTo>
                    <a:pt x="158887" y="11354"/>
                  </a:lnTo>
                  <a:lnTo>
                    <a:pt x="162728" y="10227"/>
                  </a:lnTo>
                  <a:lnTo>
                    <a:pt x="168760" y="9504"/>
                  </a:lnTo>
                  <a:lnTo>
                    <a:pt x="174862" y="19492"/>
                  </a:lnTo>
                  <a:lnTo>
                    <a:pt x="178315" y="30800"/>
                  </a:lnTo>
                  <a:lnTo>
                    <a:pt x="180541" y="44103"/>
                  </a:lnTo>
                  <a:lnTo>
                    <a:pt x="187933" y="55050"/>
                  </a:lnTo>
                  <a:lnTo>
                    <a:pt x="188387" y="54625"/>
                  </a:lnTo>
                  <a:lnTo>
                    <a:pt x="189259" y="34511"/>
                  </a:lnTo>
                  <a:lnTo>
                    <a:pt x="199397" y="20081"/>
                  </a:lnTo>
                  <a:lnTo>
                    <a:pt x="214182" y="4905"/>
                  </a:lnTo>
                  <a:lnTo>
                    <a:pt x="220817" y="2069"/>
                  </a:lnTo>
                  <a:lnTo>
                    <a:pt x="240075" y="0"/>
                  </a:lnTo>
                  <a:lnTo>
                    <a:pt x="242198" y="992"/>
                  </a:lnTo>
                  <a:lnTo>
                    <a:pt x="243614" y="2712"/>
                  </a:lnTo>
                  <a:lnTo>
                    <a:pt x="244558" y="4916"/>
                  </a:lnTo>
                  <a:lnTo>
                    <a:pt x="252881" y="49145"/>
                  </a:lnTo>
                  <a:lnTo>
                    <a:pt x="255970" y="950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2" name="SMARTInkShape-1287"/>
            <p:cNvSpPr/>
            <p:nvPr/>
          </p:nvSpPr>
          <p:spPr>
            <a:xfrm>
              <a:off x="7410450" y="2962275"/>
              <a:ext cx="114301" cy="122152"/>
            </a:xfrm>
            <a:custGeom>
              <a:avLst/>
              <a:gdLst/>
              <a:ahLst/>
              <a:cxnLst/>
              <a:rect l="0" t="0" r="0" b="0"/>
              <a:pathLst>
                <a:path w="114301" h="122152">
                  <a:moveTo>
                    <a:pt x="0" y="38100"/>
                  </a:moveTo>
                  <a:lnTo>
                    <a:pt x="0" y="51357"/>
                  </a:lnTo>
                  <a:lnTo>
                    <a:pt x="2822" y="57398"/>
                  </a:lnTo>
                  <a:lnTo>
                    <a:pt x="5057" y="60490"/>
                  </a:lnTo>
                  <a:lnTo>
                    <a:pt x="8643" y="87208"/>
                  </a:lnTo>
                  <a:lnTo>
                    <a:pt x="10322" y="105332"/>
                  </a:lnTo>
                  <a:lnTo>
                    <a:pt x="12173" y="108321"/>
                  </a:lnTo>
                  <a:lnTo>
                    <a:pt x="14466" y="110314"/>
                  </a:lnTo>
                  <a:lnTo>
                    <a:pt x="17012" y="115351"/>
                  </a:lnTo>
                  <a:lnTo>
                    <a:pt x="18648" y="122151"/>
                  </a:lnTo>
                  <a:lnTo>
                    <a:pt x="18872" y="120259"/>
                  </a:lnTo>
                  <a:lnTo>
                    <a:pt x="20101" y="77589"/>
                  </a:lnTo>
                  <a:lnTo>
                    <a:pt x="26653" y="56386"/>
                  </a:lnTo>
                  <a:lnTo>
                    <a:pt x="32307" y="46933"/>
                  </a:lnTo>
                  <a:lnTo>
                    <a:pt x="67250" y="17417"/>
                  </a:lnTo>
                  <a:lnTo>
                    <a:pt x="95128" y="4538"/>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3" name="SMARTInkShape-1288"/>
            <p:cNvSpPr/>
            <p:nvPr/>
          </p:nvSpPr>
          <p:spPr>
            <a:xfrm>
              <a:off x="7610486" y="2809875"/>
              <a:ext cx="123544" cy="295276"/>
            </a:xfrm>
            <a:custGeom>
              <a:avLst/>
              <a:gdLst/>
              <a:ahLst/>
              <a:cxnLst/>
              <a:rect l="0" t="0" r="0" b="0"/>
              <a:pathLst>
                <a:path w="123544" h="295276">
                  <a:moveTo>
                    <a:pt x="19039" y="0"/>
                  </a:moveTo>
                  <a:lnTo>
                    <a:pt x="19039" y="44829"/>
                  </a:lnTo>
                  <a:lnTo>
                    <a:pt x="17981" y="80743"/>
                  </a:lnTo>
                  <a:lnTo>
                    <a:pt x="11500" y="127035"/>
                  </a:lnTo>
                  <a:lnTo>
                    <a:pt x="9906" y="167616"/>
                  </a:lnTo>
                  <a:lnTo>
                    <a:pt x="3046" y="213222"/>
                  </a:lnTo>
                  <a:lnTo>
                    <a:pt x="108" y="258550"/>
                  </a:lnTo>
                  <a:lnTo>
                    <a:pt x="0" y="265984"/>
                  </a:lnTo>
                  <a:lnTo>
                    <a:pt x="1048" y="237320"/>
                  </a:lnTo>
                  <a:lnTo>
                    <a:pt x="13246" y="211574"/>
                  </a:lnTo>
                  <a:lnTo>
                    <a:pt x="27435" y="193334"/>
                  </a:lnTo>
                  <a:lnTo>
                    <a:pt x="45045" y="179580"/>
                  </a:lnTo>
                  <a:lnTo>
                    <a:pt x="57408" y="175063"/>
                  </a:lnTo>
                  <a:lnTo>
                    <a:pt x="63669" y="173859"/>
                  </a:lnTo>
                  <a:lnTo>
                    <a:pt x="87649" y="177220"/>
                  </a:lnTo>
                  <a:lnTo>
                    <a:pt x="97157" y="182128"/>
                  </a:lnTo>
                  <a:lnTo>
                    <a:pt x="116855" y="204606"/>
                  </a:lnTo>
                  <a:lnTo>
                    <a:pt x="121752" y="222667"/>
                  </a:lnTo>
                  <a:lnTo>
                    <a:pt x="123543" y="254055"/>
                  </a:lnTo>
                  <a:lnTo>
                    <a:pt x="121516" y="259328"/>
                  </a:lnTo>
                  <a:lnTo>
                    <a:pt x="102332" y="278848"/>
                  </a:lnTo>
                  <a:lnTo>
                    <a:pt x="75944" y="290933"/>
                  </a:lnTo>
                  <a:lnTo>
                    <a:pt x="57139"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4" name="SMARTInkShape-1289"/>
            <p:cNvSpPr/>
            <p:nvPr/>
          </p:nvSpPr>
          <p:spPr>
            <a:xfrm>
              <a:off x="7791450" y="2943707"/>
              <a:ext cx="75617" cy="151919"/>
            </a:xfrm>
            <a:custGeom>
              <a:avLst/>
              <a:gdLst/>
              <a:ahLst/>
              <a:cxnLst/>
              <a:rect l="0" t="0" r="0" b="0"/>
              <a:pathLst>
                <a:path w="75617" h="151919">
                  <a:moveTo>
                    <a:pt x="0" y="37618"/>
                  </a:moveTo>
                  <a:lnTo>
                    <a:pt x="8201" y="45819"/>
                  </a:lnTo>
                  <a:lnTo>
                    <a:pt x="14189" y="46751"/>
                  </a:lnTo>
                  <a:lnTo>
                    <a:pt x="35025" y="47109"/>
                  </a:lnTo>
                  <a:lnTo>
                    <a:pt x="47302" y="37020"/>
                  </a:lnTo>
                  <a:lnTo>
                    <a:pt x="66214" y="14190"/>
                  </a:lnTo>
                  <a:lnTo>
                    <a:pt x="69543" y="12475"/>
                  </a:lnTo>
                  <a:lnTo>
                    <a:pt x="71762" y="10273"/>
                  </a:lnTo>
                  <a:lnTo>
                    <a:pt x="75616" y="1143"/>
                  </a:lnTo>
                  <a:lnTo>
                    <a:pt x="74752" y="601"/>
                  </a:lnTo>
                  <a:lnTo>
                    <a:pt x="70971" y="0"/>
                  </a:lnTo>
                  <a:lnTo>
                    <a:pt x="68480" y="1956"/>
                  </a:lnTo>
                  <a:lnTo>
                    <a:pt x="40005" y="45671"/>
                  </a:lnTo>
                  <a:lnTo>
                    <a:pt x="25777" y="82365"/>
                  </a:lnTo>
                  <a:lnTo>
                    <a:pt x="21043" y="107909"/>
                  </a:lnTo>
                  <a:lnTo>
                    <a:pt x="22758" y="122128"/>
                  </a:lnTo>
                  <a:lnTo>
                    <a:pt x="38100" y="1519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5" name="SMARTInkShape-1290"/>
            <p:cNvSpPr/>
            <p:nvPr/>
          </p:nvSpPr>
          <p:spPr>
            <a:xfrm>
              <a:off x="7915914" y="2991244"/>
              <a:ext cx="94021" cy="113907"/>
            </a:xfrm>
            <a:custGeom>
              <a:avLst/>
              <a:gdLst/>
              <a:ahLst/>
              <a:cxnLst/>
              <a:rect l="0" t="0" r="0" b="0"/>
              <a:pathLst>
                <a:path w="94021" h="113907">
                  <a:moveTo>
                    <a:pt x="27936" y="47231"/>
                  </a:moveTo>
                  <a:lnTo>
                    <a:pt x="27936" y="52288"/>
                  </a:lnTo>
                  <a:lnTo>
                    <a:pt x="28995" y="53777"/>
                  </a:lnTo>
                  <a:lnTo>
                    <a:pt x="30758" y="54770"/>
                  </a:lnTo>
                  <a:lnTo>
                    <a:pt x="41193" y="56364"/>
                  </a:lnTo>
                  <a:lnTo>
                    <a:pt x="47234" y="53760"/>
                  </a:lnTo>
                  <a:lnTo>
                    <a:pt x="69440" y="39428"/>
                  </a:lnTo>
                  <a:lnTo>
                    <a:pt x="90119" y="13154"/>
                  </a:lnTo>
                  <a:lnTo>
                    <a:pt x="94020" y="1599"/>
                  </a:lnTo>
                  <a:lnTo>
                    <a:pt x="93158" y="935"/>
                  </a:lnTo>
                  <a:lnTo>
                    <a:pt x="85832" y="0"/>
                  </a:lnTo>
                  <a:lnTo>
                    <a:pt x="70726" y="781"/>
                  </a:lnTo>
                  <a:lnTo>
                    <a:pt x="51786" y="8303"/>
                  </a:lnTo>
                  <a:lnTo>
                    <a:pt x="18377" y="30202"/>
                  </a:lnTo>
                  <a:lnTo>
                    <a:pt x="6641" y="50652"/>
                  </a:lnTo>
                  <a:lnTo>
                    <a:pt x="320" y="82123"/>
                  </a:lnTo>
                  <a:lnTo>
                    <a:pt x="0" y="86368"/>
                  </a:lnTo>
                  <a:lnTo>
                    <a:pt x="8112" y="96728"/>
                  </a:lnTo>
                  <a:lnTo>
                    <a:pt x="21242" y="106271"/>
                  </a:lnTo>
                  <a:lnTo>
                    <a:pt x="46986" y="1139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6" name="SMARTInkShape-1291"/>
            <p:cNvSpPr/>
            <p:nvPr/>
          </p:nvSpPr>
          <p:spPr>
            <a:xfrm>
              <a:off x="8105775" y="2971800"/>
              <a:ext cx="104776" cy="123619"/>
            </a:xfrm>
            <a:custGeom>
              <a:avLst/>
              <a:gdLst/>
              <a:ahLst/>
              <a:cxnLst/>
              <a:rect l="0" t="0" r="0" b="0"/>
              <a:pathLst>
                <a:path w="104776" h="123619">
                  <a:moveTo>
                    <a:pt x="0" y="19050"/>
                  </a:moveTo>
                  <a:lnTo>
                    <a:pt x="0" y="32307"/>
                  </a:lnTo>
                  <a:lnTo>
                    <a:pt x="8643" y="75742"/>
                  </a:lnTo>
                  <a:lnTo>
                    <a:pt x="9133" y="85874"/>
                  </a:lnTo>
                  <a:lnTo>
                    <a:pt x="34" y="123618"/>
                  </a:lnTo>
                  <a:lnTo>
                    <a:pt x="10" y="118707"/>
                  </a:lnTo>
                  <a:lnTo>
                    <a:pt x="13258" y="74914"/>
                  </a:lnTo>
                  <a:lnTo>
                    <a:pt x="26569" y="45450"/>
                  </a:lnTo>
                  <a:lnTo>
                    <a:pt x="42562" y="26755"/>
                  </a:lnTo>
                  <a:lnTo>
                    <a:pt x="68138" y="6946"/>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7" name="SMARTInkShape-1292"/>
            <p:cNvSpPr/>
            <p:nvPr/>
          </p:nvSpPr>
          <p:spPr>
            <a:xfrm>
              <a:off x="8296275" y="3076575"/>
              <a:ext cx="38101" cy="104776"/>
            </a:xfrm>
            <a:custGeom>
              <a:avLst/>
              <a:gdLst/>
              <a:ahLst/>
              <a:cxnLst/>
              <a:rect l="0" t="0" r="0" b="0"/>
              <a:pathLst>
                <a:path w="38101" h="104776">
                  <a:moveTo>
                    <a:pt x="38100" y="0"/>
                  </a:moveTo>
                  <a:lnTo>
                    <a:pt x="37042" y="24909"/>
                  </a:lnTo>
                  <a:lnTo>
                    <a:pt x="26341" y="68168"/>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8" name="SMARTInkShape-1293"/>
            <p:cNvSpPr/>
            <p:nvPr/>
          </p:nvSpPr>
          <p:spPr>
            <a:xfrm>
              <a:off x="10058400" y="2886075"/>
              <a:ext cx="19051" cy="485776"/>
            </a:xfrm>
            <a:custGeom>
              <a:avLst/>
              <a:gdLst/>
              <a:ahLst/>
              <a:cxnLst/>
              <a:rect l="0" t="0" r="0" b="0"/>
              <a:pathLst>
                <a:path w="19051" h="485776">
                  <a:moveTo>
                    <a:pt x="0" y="0"/>
                  </a:moveTo>
                  <a:lnTo>
                    <a:pt x="0" y="45638"/>
                  </a:lnTo>
                  <a:lnTo>
                    <a:pt x="2823" y="75611"/>
                  </a:lnTo>
                  <a:lnTo>
                    <a:pt x="8202" y="114184"/>
                  </a:lnTo>
                  <a:lnTo>
                    <a:pt x="9263" y="153435"/>
                  </a:lnTo>
                  <a:lnTo>
                    <a:pt x="6651" y="200857"/>
                  </a:lnTo>
                  <a:lnTo>
                    <a:pt x="1970" y="238371"/>
                  </a:lnTo>
                  <a:lnTo>
                    <a:pt x="584" y="276298"/>
                  </a:lnTo>
                  <a:lnTo>
                    <a:pt x="174" y="314347"/>
                  </a:lnTo>
                  <a:lnTo>
                    <a:pt x="51" y="352431"/>
                  </a:lnTo>
                  <a:lnTo>
                    <a:pt x="11" y="393113"/>
                  </a:lnTo>
                  <a:lnTo>
                    <a:pt x="6547" y="440112"/>
                  </a:lnTo>
                  <a:lnTo>
                    <a:pt x="19050" y="485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9" name="SMARTInkShape-1294"/>
            <p:cNvSpPr/>
            <p:nvPr/>
          </p:nvSpPr>
          <p:spPr>
            <a:xfrm>
              <a:off x="10058400" y="2954791"/>
              <a:ext cx="109429" cy="112260"/>
            </a:xfrm>
            <a:custGeom>
              <a:avLst/>
              <a:gdLst/>
              <a:ahLst/>
              <a:cxnLst/>
              <a:rect l="0" t="0" r="0" b="0"/>
              <a:pathLst>
                <a:path w="109429" h="112260">
                  <a:moveTo>
                    <a:pt x="0" y="26534"/>
                  </a:moveTo>
                  <a:lnTo>
                    <a:pt x="16247" y="11346"/>
                  </a:lnTo>
                  <a:lnTo>
                    <a:pt x="50167" y="1277"/>
                  </a:lnTo>
                  <a:lnTo>
                    <a:pt x="75895" y="0"/>
                  </a:lnTo>
                  <a:lnTo>
                    <a:pt x="90528" y="3452"/>
                  </a:lnTo>
                  <a:lnTo>
                    <a:pt x="95276" y="5854"/>
                  </a:lnTo>
                  <a:lnTo>
                    <a:pt x="98443" y="8515"/>
                  </a:lnTo>
                  <a:lnTo>
                    <a:pt x="108581" y="25444"/>
                  </a:lnTo>
                  <a:lnTo>
                    <a:pt x="109428" y="31099"/>
                  </a:lnTo>
                  <a:lnTo>
                    <a:pt x="107549" y="43027"/>
                  </a:lnTo>
                  <a:lnTo>
                    <a:pt x="100540" y="56586"/>
                  </a:lnTo>
                  <a:lnTo>
                    <a:pt x="86705" y="72362"/>
                  </a:lnTo>
                  <a:lnTo>
                    <a:pt x="19050" y="1122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0" name="SMARTInkShape-1295"/>
            <p:cNvSpPr/>
            <p:nvPr/>
          </p:nvSpPr>
          <p:spPr>
            <a:xfrm>
              <a:off x="10229850" y="2943225"/>
              <a:ext cx="152401" cy="121852"/>
            </a:xfrm>
            <a:custGeom>
              <a:avLst/>
              <a:gdLst/>
              <a:ahLst/>
              <a:cxnLst/>
              <a:rect l="0" t="0" r="0" b="0"/>
              <a:pathLst>
                <a:path w="152401" h="121852">
                  <a:moveTo>
                    <a:pt x="0" y="0"/>
                  </a:moveTo>
                  <a:lnTo>
                    <a:pt x="0" y="41832"/>
                  </a:lnTo>
                  <a:lnTo>
                    <a:pt x="2823" y="67781"/>
                  </a:lnTo>
                  <a:lnTo>
                    <a:pt x="8202" y="94881"/>
                  </a:lnTo>
                  <a:lnTo>
                    <a:pt x="10760" y="99237"/>
                  </a:lnTo>
                  <a:lnTo>
                    <a:pt x="19245" y="106900"/>
                  </a:lnTo>
                  <a:lnTo>
                    <a:pt x="47428" y="119384"/>
                  </a:lnTo>
                  <a:lnTo>
                    <a:pt x="57415" y="121851"/>
                  </a:lnTo>
                  <a:lnTo>
                    <a:pt x="71026" y="117303"/>
                  </a:lnTo>
                  <a:lnTo>
                    <a:pt x="100578" y="97137"/>
                  </a:lnTo>
                  <a:lnTo>
                    <a:pt x="115291" y="84050"/>
                  </a:lnTo>
                  <a:lnTo>
                    <a:pt x="138514" y="36582"/>
                  </a:lnTo>
                  <a:lnTo>
                    <a:pt x="1524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1" name="SMARTInkShape-1296"/>
            <p:cNvSpPr/>
            <p:nvPr/>
          </p:nvSpPr>
          <p:spPr>
            <a:xfrm>
              <a:off x="10734675" y="3019425"/>
              <a:ext cx="104776" cy="76201"/>
            </a:xfrm>
            <a:custGeom>
              <a:avLst/>
              <a:gdLst/>
              <a:ahLst/>
              <a:cxnLst/>
              <a:rect l="0" t="0" r="0" b="0"/>
              <a:pathLst>
                <a:path w="104776" h="76201">
                  <a:moveTo>
                    <a:pt x="104775" y="0"/>
                  </a:moveTo>
                  <a:lnTo>
                    <a:pt x="104775" y="5057"/>
                  </a:lnTo>
                  <a:lnTo>
                    <a:pt x="99718" y="18314"/>
                  </a:lnTo>
                  <a:lnTo>
                    <a:pt x="91591" y="26837"/>
                  </a:lnTo>
                  <a:lnTo>
                    <a:pt x="45366" y="53907"/>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2" name="SMARTInkShape-1297"/>
            <p:cNvSpPr/>
            <p:nvPr/>
          </p:nvSpPr>
          <p:spPr>
            <a:xfrm>
              <a:off x="10458527" y="2962570"/>
              <a:ext cx="228524" cy="133056"/>
            </a:xfrm>
            <a:custGeom>
              <a:avLst/>
              <a:gdLst/>
              <a:ahLst/>
              <a:cxnLst/>
              <a:rect l="0" t="0" r="0" b="0"/>
              <a:pathLst>
                <a:path w="228524" h="133056">
                  <a:moveTo>
                    <a:pt x="9448" y="18755"/>
                  </a:moveTo>
                  <a:lnTo>
                    <a:pt x="4391" y="18755"/>
                  </a:lnTo>
                  <a:lnTo>
                    <a:pt x="2902" y="19813"/>
                  </a:lnTo>
                  <a:lnTo>
                    <a:pt x="1909" y="21577"/>
                  </a:lnTo>
                  <a:lnTo>
                    <a:pt x="1246" y="23812"/>
                  </a:lnTo>
                  <a:lnTo>
                    <a:pt x="1864" y="26360"/>
                  </a:lnTo>
                  <a:lnTo>
                    <a:pt x="5372" y="32012"/>
                  </a:lnTo>
                  <a:lnTo>
                    <a:pt x="8912" y="65304"/>
                  </a:lnTo>
                  <a:lnTo>
                    <a:pt x="9417" y="102566"/>
                  </a:lnTo>
                  <a:lnTo>
                    <a:pt x="6613" y="111744"/>
                  </a:lnTo>
                  <a:lnTo>
                    <a:pt x="1245" y="121202"/>
                  </a:lnTo>
                  <a:lnTo>
                    <a:pt x="804" y="120919"/>
                  </a:lnTo>
                  <a:lnTo>
                    <a:pt x="0" y="106089"/>
                  </a:lnTo>
                  <a:lnTo>
                    <a:pt x="1004" y="89317"/>
                  </a:lnTo>
                  <a:lnTo>
                    <a:pt x="13184" y="46588"/>
                  </a:lnTo>
                  <a:lnTo>
                    <a:pt x="22315" y="28648"/>
                  </a:lnTo>
                  <a:lnTo>
                    <a:pt x="41426" y="7617"/>
                  </a:lnTo>
                  <a:lnTo>
                    <a:pt x="49415" y="3222"/>
                  </a:lnTo>
                  <a:lnTo>
                    <a:pt x="63164" y="400"/>
                  </a:lnTo>
                  <a:lnTo>
                    <a:pt x="69658" y="14"/>
                  </a:lnTo>
                  <a:lnTo>
                    <a:pt x="72870" y="2028"/>
                  </a:lnTo>
                  <a:lnTo>
                    <a:pt x="79265" y="9909"/>
                  </a:lnTo>
                  <a:lnTo>
                    <a:pt x="82811" y="17646"/>
                  </a:lnTo>
                  <a:lnTo>
                    <a:pt x="102050" y="63777"/>
                  </a:lnTo>
                  <a:lnTo>
                    <a:pt x="104543" y="83396"/>
                  </a:lnTo>
                  <a:lnTo>
                    <a:pt x="107514" y="63231"/>
                  </a:lnTo>
                  <a:lnTo>
                    <a:pt x="123996" y="30826"/>
                  </a:lnTo>
                  <a:lnTo>
                    <a:pt x="141553" y="11026"/>
                  </a:lnTo>
                  <a:lnTo>
                    <a:pt x="150358" y="4737"/>
                  </a:lnTo>
                  <a:lnTo>
                    <a:pt x="161267" y="1196"/>
                  </a:lnTo>
                  <a:lnTo>
                    <a:pt x="179490" y="0"/>
                  </a:lnTo>
                  <a:lnTo>
                    <a:pt x="184192" y="2018"/>
                  </a:lnTo>
                  <a:lnTo>
                    <a:pt x="192240" y="9905"/>
                  </a:lnTo>
                  <a:lnTo>
                    <a:pt x="202721" y="26246"/>
                  </a:lnTo>
                  <a:lnTo>
                    <a:pt x="211405" y="67367"/>
                  </a:lnTo>
                  <a:lnTo>
                    <a:pt x="228523" y="1330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SMARTInkShape-1298"/>
            <p:cNvSpPr/>
            <p:nvPr/>
          </p:nvSpPr>
          <p:spPr>
            <a:xfrm>
              <a:off x="10725186" y="2847975"/>
              <a:ext cx="19015" cy="542926"/>
            </a:xfrm>
            <a:custGeom>
              <a:avLst/>
              <a:gdLst/>
              <a:ahLst/>
              <a:cxnLst/>
              <a:rect l="0" t="0" r="0" b="0"/>
              <a:pathLst>
                <a:path w="19015" h="542926">
                  <a:moveTo>
                    <a:pt x="9489" y="0"/>
                  </a:moveTo>
                  <a:lnTo>
                    <a:pt x="10547" y="18363"/>
                  </a:lnTo>
                  <a:lnTo>
                    <a:pt x="14546" y="32503"/>
                  </a:lnTo>
                  <a:lnTo>
                    <a:pt x="12635" y="73483"/>
                  </a:lnTo>
                  <a:lnTo>
                    <a:pt x="10421" y="110673"/>
                  </a:lnTo>
                  <a:lnTo>
                    <a:pt x="7081" y="143027"/>
                  </a:lnTo>
                  <a:lnTo>
                    <a:pt x="3128" y="178926"/>
                  </a:lnTo>
                  <a:lnTo>
                    <a:pt x="901" y="222936"/>
                  </a:lnTo>
                  <a:lnTo>
                    <a:pt x="242" y="262788"/>
                  </a:lnTo>
                  <a:lnTo>
                    <a:pt x="46" y="304581"/>
                  </a:lnTo>
                  <a:lnTo>
                    <a:pt x="0" y="342097"/>
                  </a:lnTo>
                  <a:lnTo>
                    <a:pt x="2803" y="380643"/>
                  </a:lnTo>
                  <a:lnTo>
                    <a:pt x="7575" y="415766"/>
                  </a:lnTo>
                  <a:lnTo>
                    <a:pt x="15155" y="454448"/>
                  </a:lnTo>
                  <a:lnTo>
                    <a:pt x="17871" y="491192"/>
                  </a:lnTo>
                  <a:lnTo>
                    <a:pt x="19014" y="542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4" name="SMARTInkShape-1299"/>
            <p:cNvSpPr/>
            <p:nvPr/>
          </p:nvSpPr>
          <p:spPr>
            <a:xfrm>
              <a:off x="10849367" y="2867025"/>
              <a:ext cx="18659" cy="276226"/>
            </a:xfrm>
            <a:custGeom>
              <a:avLst/>
              <a:gdLst/>
              <a:ahLst/>
              <a:cxnLst/>
              <a:rect l="0" t="0" r="0" b="0"/>
              <a:pathLst>
                <a:path w="18659" h="276226">
                  <a:moveTo>
                    <a:pt x="9133" y="0"/>
                  </a:moveTo>
                  <a:lnTo>
                    <a:pt x="931" y="0"/>
                  </a:lnTo>
                  <a:lnTo>
                    <a:pt x="490" y="1058"/>
                  </a:lnTo>
                  <a:lnTo>
                    <a:pt x="0" y="5057"/>
                  </a:lnTo>
                  <a:lnTo>
                    <a:pt x="2605" y="10361"/>
                  </a:lnTo>
                  <a:lnTo>
                    <a:pt x="4781" y="13257"/>
                  </a:lnTo>
                  <a:lnTo>
                    <a:pt x="8559" y="54088"/>
                  </a:lnTo>
                  <a:lnTo>
                    <a:pt x="9020" y="97114"/>
                  </a:lnTo>
                  <a:lnTo>
                    <a:pt x="9099" y="141193"/>
                  </a:lnTo>
                  <a:lnTo>
                    <a:pt x="9122" y="177655"/>
                  </a:lnTo>
                  <a:lnTo>
                    <a:pt x="10190" y="223907"/>
                  </a:lnTo>
                  <a:lnTo>
                    <a:pt x="18658"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5" name="SMARTInkShape-1300"/>
            <p:cNvSpPr/>
            <p:nvPr/>
          </p:nvSpPr>
          <p:spPr>
            <a:xfrm>
              <a:off x="9372600" y="2981325"/>
              <a:ext cx="133351" cy="9526"/>
            </a:xfrm>
            <a:custGeom>
              <a:avLst/>
              <a:gdLst/>
              <a:ahLst/>
              <a:cxnLst/>
              <a:rect l="0" t="0" r="0" b="0"/>
              <a:pathLst>
                <a:path w="133351" h="9526">
                  <a:moveTo>
                    <a:pt x="0" y="9525"/>
                  </a:moveTo>
                  <a:lnTo>
                    <a:pt x="0" y="392"/>
                  </a:lnTo>
                  <a:lnTo>
                    <a:pt x="43229" y="4"/>
                  </a:lnTo>
                  <a:lnTo>
                    <a:pt x="90830" y="1"/>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6" name="SMARTInkShape-1301"/>
            <p:cNvSpPr/>
            <p:nvPr/>
          </p:nvSpPr>
          <p:spPr>
            <a:xfrm>
              <a:off x="11058525" y="3019425"/>
              <a:ext cx="9526" cy="95251"/>
            </a:xfrm>
            <a:custGeom>
              <a:avLst/>
              <a:gdLst/>
              <a:ahLst/>
              <a:cxnLst/>
              <a:rect l="0" t="0" r="0" b="0"/>
              <a:pathLst>
                <a:path w="9526" h="95251">
                  <a:moveTo>
                    <a:pt x="0" y="0"/>
                  </a:moveTo>
                  <a:lnTo>
                    <a:pt x="0" y="8201"/>
                  </a:lnTo>
                  <a:lnTo>
                    <a:pt x="7541" y="30073"/>
                  </a:lnTo>
                  <a:lnTo>
                    <a:pt x="9409" y="73113"/>
                  </a:lnTo>
                  <a:lnTo>
                    <a:pt x="952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7" name="SMARTInkShape-1302"/>
            <p:cNvSpPr/>
            <p:nvPr/>
          </p:nvSpPr>
          <p:spPr>
            <a:xfrm>
              <a:off x="5019675" y="298132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8" name="SMARTInkShape-1303"/>
            <p:cNvSpPr/>
            <p:nvPr/>
          </p:nvSpPr>
          <p:spPr>
            <a:xfrm>
              <a:off x="5048250" y="3019425"/>
              <a:ext cx="38101" cy="66676"/>
            </a:xfrm>
            <a:custGeom>
              <a:avLst/>
              <a:gdLst/>
              <a:ahLst/>
              <a:cxnLst/>
              <a:rect l="0" t="0" r="0" b="0"/>
              <a:pathLst>
                <a:path w="38101" h="66676">
                  <a:moveTo>
                    <a:pt x="38100" y="0"/>
                  </a:moveTo>
                  <a:lnTo>
                    <a:pt x="38100" y="22390"/>
                  </a:lnTo>
                  <a:lnTo>
                    <a:pt x="35278" y="28648"/>
                  </a:lnTo>
                  <a:lnTo>
                    <a:pt x="31554" y="34958"/>
                  </a:lnTo>
                  <a:lnTo>
                    <a:pt x="29899" y="41289"/>
                  </a:lnTo>
                  <a:lnTo>
                    <a:pt x="23519" y="47631"/>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9" name="SMARTInkShape-1304"/>
            <p:cNvSpPr/>
            <p:nvPr/>
          </p:nvSpPr>
          <p:spPr>
            <a:xfrm>
              <a:off x="5287062" y="2962351"/>
              <a:ext cx="113614" cy="276150"/>
            </a:xfrm>
            <a:custGeom>
              <a:avLst/>
              <a:gdLst/>
              <a:ahLst/>
              <a:cxnLst/>
              <a:rect l="0" t="0" r="0" b="0"/>
              <a:pathLst>
                <a:path w="113614" h="276150">
                  <a:moveTo>
                    <a:pt x="104088" y="57074"/>
                  </a:moveTo>
                  <a:lnTo>
                    <a:pt x="104088" y="52017"/>
                  </a:lnTo>
                  <a:lnTo>
                    <a:pt x="106910" y="46713"/>
                  </a:lnTo>
                  <a:lnTo>
                    <a:pt x="109145" y="43817"/>
                  </a:lnTo>
                  <a:lnTo>
                    <a:pt x="111627" y="34954"/>
                  </a:lnTo>
                  <a:lnTo>
                    <a:pt x="112289" y="29627"/>
                  </a:lnTo>
                  <a:lnTo>
                    <a:pt x="111672" y="26076"/>
                  </a:lnTo>
                  <a:lnTo>
                    <a:pt x="110202" y="23709"/>
                  </a:lnTo>
                  <a:lnTo>
                    <a:pt x="108164" y="22130"/>
                  </a:lnTo>
                  <a:lnTo>
                    <a:pt x="97289" y="6506"/>
                  </a:lnTo>
                  <a:lnTo>
                    <a:pt x="91188" y="2849"/>
                  </a:lnTo>
                  <a:lnTo>
                    <a:pt x="81804" y="791"/>
                  </a:lnTo>
                  <a:lnTo>
                    <a:pt x="49551" y="0"/>
                  </a:lnTo>
                  <a:lnTo>
                    <a:pt x="39985" y="2780"/>
                  </a:lnTo>
                  <a:lnTo>
                    <a:pt x="25828" y="13117"/>
                  </a:lnTo>
                  <a:lnTo>
                    <a:pt x="11050" y="29586"/>
                  </a:lnTo>
                  <a:lnTo>
                    <a:pt x="4530" y="41682"/>
                  </a:lnTo>
                  <a:lnTo>
                    <a:pt x="0" y="67956"/>
                  </a:lnTo>
                  <a:lnTo>
                    <a:pt x="2441" y="75316"/>
                  </a:lnTo>
                  <a:lnTo>
                    <a:pt x="12632" y="88664"/>
                  </a:lnTo>
                  <a:lnTo>
                    <a:pt x="21460" y="92281"/>
                  </a:lnTo>
                  <a:lnTo>
                    <a:pt x="26778" y="93245"/>
                  </a:lnTo>
                  <a:lnTo>
                    <a:pt x="38331" y="91495"/>
                  </a:lnTo>
                  <a:lnTo>
                    <a:pt x="68226" y="78815"/>
                  </a:lnTo>
                  <a:lnTo>
                    <a:pt x="92727" y="58304"/>
                  </a:lnTo>
                  <a:lnTo>
                    <a:pt x="99039" y="46685"/>
                  </a:lnTo>
                  <a:lnTo>
                    <a:pt x="102903" y="35523"/>
                  </a:lnTo>
                  <a:lnTo>
                    <a:pt x="111993" y="21362"/>
                  </a:lnTo>
                  <a:lnTo>
                    <a:pt x="113571" y="9903"/>
                  </a:lnTo>
                  <a:lnTo>
                    <a:pt x="112554" y="50176"/>
                  </a:lnTo>
                  <a:lnTo>
                    <a:pt x="108125" y="75844"/>
                  </a:lnTo>
                  <a:lnTo>
                    <a:pt x="112681" y="120707"/>
                  </a:lnTo>
                  <a:lnTo>
                    <a:pt x="113491" y="163434"/>
                  </a:lnTo>
                  <a:lnTo>
                    <a:pt x="113589" y="205319"/>
                  </a:lnTo>
                  <a:lnTo>
                    <a:pt x="113611" y="247945"/>
                  </a:lnTo>
                  <a:lnTo>
                    <a:pt x="113613" y="2761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0" name="SMARTInkShape-1305"/>
            <p:cNvSpPr/>
            <p:nvPr/>
          </p:nvSpPr>
          <p:spPr>
            <a:xfrm>
              <a:off x="5476885" y="2962275"/>
              <a:ext cx="104766" cy="112545"/>
            </a:xfrm>
            <a:custGeom>
              <a:avLst/>
              <a:gdLst/>
              <a:ahLst/>
              <a:cxnLst/>
              <a:rect l="0" t="0" r="0" b="0"/>
              <a:pathLst>
                <a:path w="104766" h="112545">
                  <a:moveTo>
                    <a:pt x="9515" y="38100"/>
                  </a:moveTo>
                  <a:lnTo>
                    <a:pt x="1314" y="29899"/>
                  </a:lnTo>
                  <a:lnTo>
                    <a:pt x="873" y="30516"/>
                  </a:lnTo>
                  <a:lnTo>
                    <a:pt x="0" y="65441"/>
                  </a:lnTo>
                  <a:lnTo>
                    <a:pt x="8192" y="99858"/>
                  </a:lnTo>
                  <a:lnTo>
                    <a:pt x="14572" y="105412"/>
                  </a:lnTo>
                  <a:lnTo>
                    <a:pt x="24462" y="110350"/>
                  </a:lnTo>
                  <a:lnTo>
                    <a:pt x="35914" y="112544"/>
                  </a:lnTo>
                  <a:lnTo>
                    <a:pt x="45237" y="110697"/>
                  </a:lnTo>
                  <a:lnTo>
                    <a:pt x="64902" y="100888"/>
                  </a:lnTo>
                  <a:lnTo>
                    <a:pt x="82958" y="81751"/>
                  </a:lnTo>
                  <a:lnTo>
                    <a:pt x="91601" y="66086"/>
                  </a:lnTo>
                  <a:lnTo>
                    <a:pt x="102300" y="30065"/>
                  </a:lnTo>
                  <a:lnTo>
                    <a:pt x="10476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1" name="SMARTInkShape-1306"/>
            <p:cNvSpPr/>
            <p:nvPr/>
          </p:nvSpPr>
          <p:spPr>
            <a:xfrm>
              <a:off x="11144250" y="3009900"/>
              <a:ext cx="142876" cy="83603"/>
            </a:xfrm>
            <a:custGeom>
              <a:avLst/>
              <a:gdLst/>
              <a:ahLst/>
              <a:cxnLst/>
              <a:rect l="0" t="0" r="0" b="0"/>
              <a:pathLst>
                <a:path w="142876" h="83603">
                  <a:moveTo>
                    <a:pt x="0" y="0"/>
                  </a:moveTo>
                  <a:lnTo>
                    <a:pt x="0" y="5057"/>
                  </a:lnTo>
                  <a:lnTo>
                    <a:pt x="17334" y="52277"/>
                  </a:lnTo>
                  <a:lnTo>
                    <a:pt x="19006" y="74357"/>
                  </a:lnTo>
                  <a:lnTo>
                    <a:pt x="19038" y="70597"/>
                  </a:lnTo>
                  <a:lnTo>
                    <a:pt x="33238" y="30198"/>
                  </a:lnTo>
                  <a:lnTo>
                    <a:pt x="46772" y="12240"/>
                  </a:lnTo>
                  <a:lnTo>
                    <a:pt x="55361" y="5440"/>
                  </a:lnTo>
                  <a:lnTo>
                    <a:pt x="63762" y="2418"/>
                  </a:lnTo>
                  <a:lnTo>
                    <a:pt x="74552" y="1075"/>
                  </a:lnTo>
                  <a:lnTo>
                    <a:pt x="83582" y="3300"/>
                  </a:lnTo>
                  <a:lnTo>
                    <a:pt x="87471" y="5375"/>
                  </a:lnTo>
                  <a:lnTo>
                    <a:pt x="90064" y="8875"/>
                  </a:lnTo>
                  <a:lnTo>
                    <a:pt x="93714" y="22856"/>
                  </a:lnTo>
                  <a:lnTo>
                    <a:pt x="97982" y="62554"/>
                  </a:lnTo>
                  <a:lnTo>
                    <a:pt x="108490" y="78561"/>
                  </a:lnTo>
                  <a:lnTo>
                    <a:pt x="114540" y="82541"/>
                  </a:lnTo>
                  <a:lnTo>
                    <a:pt x="117635" y="83602"/>
                  </a:lnTo>
                  <a:lnTo>
                    <a:pt x="14287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2" name="SMARTInkShape-1307"/>
            <p:cNvSpPr/>
            <p:nvPr/>
          </p:nvSpPr>
          <p:spPr>
            <a:xfrm>
              <a:off x="7273019" y="2973680"/>
              <a:ext cx="70582" cy="121946"/>
            </a:xfrm>
            <a:custGeom>
              <a:avLst/>
              <a:gdLst/>
              <a:ahLst/>
              <a:cxnLst/>
              <a:rect l="0" t="0" r="0" b="0"/>
              <a:pathLst>
                <a:path w="70582" h="121946">
                  <a:moveTo>
                    <a:pt x="4081" y="45745"/>
                  </a:moveTo>
                  <a:lnTo>
                    <a:pt x="9138" y="45745"/>
                  </a:lnTo>
                  <a:lnTo>
                    <a:pt x="14442" y="48567"/>
                  </a:lnTo>
                  <a:lnTo>
                    <a:pt x="20328" y="52291"/>
                  </a:lnTo>
                  <a:lnTo>
                    <a:pt x="26471" y="53946"/>
                  </a:lnTo>
                  <a:lnTo>
                    <a:pt x="40936" y="49821"/>
                  </a:lnTo>
                  <a:lnTo>
                    <a:pt x="57183" y="38946"/>
                  </a:lnTo>
                  <a:lnTo>
                    <a:pt x="64018" y="32845"/>
                  </a:lnTo>
                  <a:lnTo>
                    <a:pt x="67762" y="26606"/>
                  </a:lnTo>
                  <a:lnTo>
                    <a:pt x="70165" y="13978"/>
                  </a:lnTo>
                  <a:lnTo>
                    <a:pt x="70581" y="4465"/>
                  </a:lnTo>
                  <a:lnTo>
                    <a:pt x="69581" y="2350"/>
                  </a:lnTo>
                  <a:lnTo>
                    <a:pt x="67856" y="940"/>
                  </a:lnTo>
                  <a:lnTo>
                    <a:pt x="65648" y="0"/>
                  </a:lnTo>
                  <a:lnTo>
                    <a:pt x="63117" y="432"/>
                  </a:lnTo>
                  <a:lnTo>
                    <a:pt x="27027" y="25030"/>
                  </a:lnTo>
                  <a:lnTo>
                    <a:pt x="22554" y="28760"/>
                  </a:lnTo>
                  <a:lnTo>
                    <a:pt x="1134" y="70281"/>
                  </a:lnTo>
                  <a:lnTo>
                    <a:pt x="0" y="75861"/>
                  </a:lnTo>
                  <a:lnTo>
                    <a:pt x="302" y="80639"/>
                  </a:lnTo>
                  <a:lnTo>
                    <a:pt x="8391" y="100968"/>
                  </a:lnTo>
                  <a:lnTo>
                    <a:pt x="23131" y="1219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3" name="SMARTInkShape-1308"/>
            <p:cNvSpPr/>
            <p:nvPr/>
          </p:nvSpPr>
          <p:spPr>
            <a:xfrm>
              <a:off x="4552950" y="3057525"/>
              <a:ext cx="57151" cy="47626"/>
            </a:xfrm>
            <a:custGeom>
              <a:avLst/>
              <a:gdLst/>
              <a:ahLst/>
              <a:cxnLst/>
              <a:rect l="0" t="0" r="0" b="0"/>
              <a:pathLst>
                <a:path w="57151" h="47626">
                  <a:moveTo>
                    <a:pt x="0" y="0"/>
                  </a:moveTo>
                  <a:lnTo>
                    <a:pt x="10113" y="5057"/>
                  </a:lnTo>
                  <a:lnTo>
                    <a:pt x="13092" y="7605"/>
                  </a:lnTo>
                  <a:lnTo>
                    <a:pt x="20460" y="17305"/>
                  </a:lnTo>
                  <a:lnTo>
                    <a:pt x="5715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4" name="SMARTInkShape-1309"/>
            <p:cNvSpPr/>
            <p:nvPr/>
          </p:nvSpPr>
          <p:spPr>
            <a:xfrm>
              <a:off x="4543425" y="3076575"/>
              <a:ext cx="47626" cy="47626"/>
            </a:xfrm>
            <a:custGeom>
              <a:avLst/>
              <a:gdLst/>
              <a:ahLst/>
              <a:cxnLst/>
              <a:rect l="0" t="0" r="0" b="0"/>
              <a:pathLst>
                <a:path w="47626" h="47626">
                  <a:moveTo>
                    <a:pt x="47625" y="0"/>
                  </a:moveTo>
                  <a:lnTo>
                    <a:pt x="39424" y="0"/>
                  </a:lnTo>
                  <a:lnTo>
                    <a:pt x="16758" y="21459"/>
                  </a:lnTo>
                  <a:lnTo>
                    <a:pt x="12740" y="28234"/>
                  </a:lnTo>
                  <a:lnTo>
                    <a:pt x="9896" y="34773"/>
                  </a:lnTo>
                  <a:lnTo>
                    <a:pt x="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5" name="SMARTInkShape-1310"/>
            <p:cNvSpPr/>
            <p:nvPr/>
          </p:nvSpPr>
          <p:spPr>
            <a:xfrm>
              <a:off x="4829175" y="3019425"/>
              <a:ext cx="238126" cy="28576"/>
            </a:xfrm>
            <a:custGeom>
              <a:avLst/>
              <a:gdLst/>
              <a:ahLst/>
              <a:cxnLst/>
              <a:rect l="0" t="0" r="0" b="0"/>
              <a:pathLst>
                <a:path w="238126" h="28576">
                  <a:moveTo>
                    <a:pt x="0" y="28575"/>
                  </a:moveTo>
                  <a:lnTo>
                    <a:pt x="0" y="20374"/>
                  </a:lnTo>
                  <a:lnTo>
                    <a:pt x="1058" y="19933"/>
                  </a:lnTo>
                  <a:lnTo>
                    <a:pt x="41832" y="19065"/>
                  </a:lnTo>
                  <a:lnTo>
                    <a:pt x="67781" y="16232"/>
                  </a:lnTo>
                  <a:lnTo>
                    <a:pt x="111666" y="10114"/>
                  </a:lnTo>
                  <a:lnTo>
                    <a:pt x="156090" y="8544"/>
                  </a:lnTo>
                  <a:lnTo>
                    <a:pt x="203516" y="1334"/>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6" name="SMARTInkShape-1311"/>
            <p:cNvSpPr/>
            <p:nvPr/>
          </p:nvSpPr>
          <p:spPr>
            <a:xfrm>
              <a:off x="11458575" y="2952750"/>
              <a:ext cx="9526" cy="9526"/>
            </a:xfrm>
            <a:custGeom>
              <a:avLst/>
              <a:gdLst/>
              <a:ahLst/>
              <a:cxnLst/>
              <a:rect l="0" t="0" r="0" b="0"/>
              <a:pathLst>
                <a:path w="9526" h="9526">
                  <a:moveTo>
                    <a:pt x="0" y="9525"/>
                  </a:moveTo>
                  <a:lnTo>
                    <a:pt x="0" y="4468"/>
                  </a:lnTo>
                  <a:lnTo>
                    <a:pt x="1058" y="2979"/>
                  </a:lnTo>
                  <a:lnTo>
                    <a:pt x="2823" y="1986"/>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SMARTInkShape-1312"/>
            <p:cNvSpPr/>
            <p:nvPr/>
          </p:nvSpPr>
          <p:spPr>
            <a:xfrm>
              <a:off x="11506200" y="3028950"/>
              <a:ext cx="123826" cy="102235"/>
            </a:xfrm>
            <a:custGeom>
              <a:avLst/>
              <a:gdLst/>
              <a:ahLst/>
              <a:cxnLst/>
              <a:rect l="0" t="0" r="0" b="0"/>
              <a:pathLst>
                <a:path w="123826" h="102235">
                  <a:moveTo>
                    <a:pt x="0" y="0"/>
                  </a:moveTo>
                  <a:lnTo>
                    <a:pt x="8202" y="0"/>
                  </a:lnTo>
                  <a:lnTo>
                    <a:pt x="8643" y="1058"/>
                  </a:lnTo>
                  <a:lnTo>
                    <a:pt x="9133" y="5057"/>
                  </a:lnTo>
                  <a:lnTo>
                    <a:pt x="12173" y="10361"/>
                  </a:lnTo>
                  <a:lnTo>
                    <a:pt x="15993" y="16247"/>
                  </a:lnTo>
                  <a:lnTo>
                    <a:pt x="18145" y="26569"/>
                  </a:lnTo>
                  <a:lnTo>
                    <a:pt x="23988" y="59603"/>
                  </a:lnTo>
                  <a:lnTo>
                    <a:pt x="35274" y="87072"/>
                  </a:lnTo>
                  <a:lnTo>
                    <a:pt x="41430" y="96201"/>
                  </a:lnTo>
                  <a:lnTo>
                    <a:pt x="45613" y="99059"/>
                  </a:lnTo>
                  <a:lnTo>
                    <a:pt x="55902" y="102234"/>
                  </a:lnTo>
                  <a:lnTo>
                    <a:pt x="67532" y="100824"/>
                  </a:lnTo>
                  <a:lnTo>
                    <a:pt x="78699" y="96669"/>
                  </a:lnTo>
                  <a:lnTo>
                    <a:pt x="97312" y="82556"/>
                  </a:lnTo>
                  <a:lnTo>
                    <a:pt x="112089" y="65736"/>
                  </a:lnTo>
                  <a:lnTo>
                    <a:pt x="120348" y="50169"/>
                  </a:lnTo>
                  <a:lnTo>
                    <a:pt x="12382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8" name="SMARTInkShape-1313"/>
            <p:cNvSpPr/>
            <p:nvPr/>
          </p:nvSpPr>
          <p:spPr>
            <a:xfrm>
              <a:off x="11677650" y="3019425"/>
              <a:ext cx="19040" cy="142876"/>
            </a:xfrm>
            <a:custGeom>
              <a:avLst/>
              <a:gdLst/>
              <a:ahLst/>
              <a:cxnLst/>
              <a:rect l="0" t="0" r="0" b="0"/>
              <a:pathLst>
                <a:path w="19040" h="142876">
                  <a:moveTo>
                    <a:pt x="0" y="0"/>
                  </a:moveTo>
                  <a:lnTo>
                    <a:pt x="8202" y="0"/>
                  </a:lnTo>
                  <a:lnTo>
                    <a:pt x="8643" y="1058"/>
                  </a:lnTo>
                  <a:lnTo>
                    <a:pt x="12173" y="13183"/>
                  </a:lnTo>
                  <a:lnTo>
                    <a:pt x="15993" y="24909"/>
                  </a:lnTo>
                  <a:lnTo>
                    <a:pt x="18782" y="70168"/>
                  </a:lnTo>
                  <a:lnTo>
                    <a:pt x="19015" y="114760"/>
                  </a:lnTo>
                  <a:lnTo>
                    <a:pt x="19039" y="132898"/>
                  </a:lnTo>
                  <a:lnTo>
                    <a:pt x="17985" y="136224"/>
                  </a:lnTo>
                  <a:lnTo>
                    <a:pt x="95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9" name="SMARTInkShape-1314"/>
            <p:cNvSpPr/>
            <p:nvPr/>
          </p:nvSpPr>
          <p:spPr>
            <a:xfrm>
              <a:off x="11715750" y="2971800"/>
              <a:ext cx="9526" cy="9526"/>
            </a:xfrm>
            <a:custGeom>
              <a:avLst/>
              <a:gdLst/>
              <a:ahLst/>
              <a:cxnLst/>
              <a:rect l="0" t="0" r="0" b="0"/>
              <a:pathLst>
                <a:path w="9526" h="9526">
                  <a:moveTo>
                    <a:pt x="0" y="9525"/>
                  </a:moveTo>
                  <a:lnTo>
                    <a:pt x="0" y="1324"/>
                  </a:lnTo>
                  <a:lnTo>
                    <a:pt x="1058" y="883"/>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0" name="SMARTInkShape-1315"/>
            <p:cNvSpPr/>
            <p:nvPr/>
          </p:nvSpPr>
          <p:spPr>
            <a:xfrm>
              <a:off x="9439275" y="2781808"/>
              <a:ext cx="28576" cy="285243"/>
            </a:xfrm>
            <a:custGeom>
              <a:avLst/>
              <a:gdLst/>
              <a:ahLst/>
              <a:cxnLst/>
              <a:rect l="0" t="0" r="0" b="0"/>
              <a:pathLst>
                <a:path w="28576" h="285243">
                  <a:moveTo>
                    <a:pt x="0" y="18542"/>
                  </a:moveTo>
                  <a:lnTo>
                    <a:pt x="0" y="0"/>
                  </a:lnTo>
                  <a:lnTo>
                    <a:pt x="0" y="4699"/>
                  </a:lnTo>
                  <a:lnTo>
                    <a:pt x="8201" y="43354"/>
                  </a:lnTo>
                  <a:lnTo>
                    <a:pt x="9133" y="77987"/>
                  </a:lnTo>
                  <a:lnTo>
                    <a:pt x="9409" y="116706"/>
                  </a:lnTo>
                  <a:lnTo>
                    <a:pt x="9503" y="154624"/>
                  </a:lnTo>
                  <a:lnTo>
                    <a:pt x="9521" y="195039"/>
                  </a:lnTo>
                  <a:lnTo>
                    <a:pt x="12346" y="220063"/>
                  </a:lnTo>
                  <a:lnTo>
                    <a:pt x="28575" y="2852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1" name="SMARTInkShape-1316"/>
            <p:cNvSpPr/>
            <p:nvPr/>
          </p:nvSpPr>
          <p:spPr>
            <a:xfrm>
              <a:off x="8440817" y="2924175"/>
              <a:ext cx="112457" cy="329961"/>
            </a:xfrm>
            <a:custGeom>
              <a:avLst/>
              <a:gdLst/>
              <a:ahLst/>
              <a:cxnLst/>
              <a:rect l="0" t="0" r="0" b="0"/>
              <a:pathLst>
                <a:path w="112457" h="329961">
                  <a:moveTo>
                    <a:pt x="17383" y="0"/>
                  </a:moveTo>
                  <a:lnTo>
                    <a:pt x="12327" y="0"/>
                  </a:lnTo>
                  <a:lnTo>
                    <a:pt x="10837" y="1058"/>
                  </a:lnTo>
                  <a:lnTo>
                    <a:pt x="9844" y="2822"/>
                  </a:lnTo>
                  <a:lnTo>
                    <a:pt x="8447" y="13183"/>
                  </a:lnTo>
                  <a:lnTo>
                    <a:pt x="7892" y="45988"/>
                  </a:lnTo>
                  <a:lnTo>
                    <a:pt x="10696" y="55011"/>
                  </a:lnTo>
                  <a:lnTo>
                    <a:pt x="21119" y="69428"/>
                  </a:lnTo>
                  <a:lnTo>
                    <a:pt x="27158" y="73190"/>
                  </a:lnTo>
                  <a:lnTo>
                    <a:pt x="30249" y="74194"/>
                  </a:lnTo>
                  <a:lnTo>
                    <a:pt x="42151" y="69664"/>
                  </a:lnTo>
                  <a:lnTo>
                    <a:pt x="70660" y="50135"/>
                  </a:lnTo>
                  <a:lnTo>
                    <a:pt x="98896" y="22084"/>
                  </a:lnTo>
                  <a:lnTo>
                    <a:pt x="112035" y="985"/>
                  </a:lnTo>
                  <a:lnTo>
                    <a:pt x="112367" y="3260"/>
                  </a:lnTo>
                  <a:lnTo>
                    <a:pt x="112456" y="5349"/>
                  </a:lnTo>
                  <a:lnTo>
                    <a:pt x="105071" y="42881"/>
                  </a:lnTo>
                  <a:lnTo>
                    <a:pt x="106512" y="74794"/>
                  </a:lnTo>
                  <a:lnTo>
                    <a:pt x="111424" y="114022"/>
                  </a:lnTo>
                  <a:lnTo>
                    <a:pt x="112394" y="155520"/>
                  </a:lnTo>
                  <a:lnTo>
                    <a:pt x="111504" y="202713"/>
                  </a:lnTo>
                  <a:lnTo>
                    <a:pt x="106066" y="247506"/>
                  </a:lnTo>
                  <a:lnTo>
                    <a:pt x="101868" y="275594"/>
                  </a:lnTo>
                  <a:lnTo>
                    <a:pt x="85381" y="301226"/>
                  </a:lnTo>
                  <a:lnTo>
                    <a:pt x="66563" y="321851"/>
                  </a:lnTo>
                  <a:lnTo>
                    <a:pt x="54764" y="328253"/>
                  </a:lnTo>
                  <a:lnTo>
                    <a:pt x="48653" y="329960"/>
                  </a:lnTo>
                  <a:lnTo>
                    <a:pt x="36220" y="329035"/>
                  </a:lnTo>
                  <a:lnTo>
                    <a:pt x="23638" y="324038"/>
                  </a:lnTo>
                  <a:lnTo>
                    <a:pt x="10991" y="314761"/>
                  </a:lnTo>
                  <a:lnTo>
                    <a:pt x="3959" y="303583"/>
                  </a:lnTo>
                  <a:lnTo>
                    <a:pt x="0" y="279745"/>
                  </a:lnTo>
                  <a:lnTo>
                    <a:pt x="1190" y="257681"/>
                  </a:lnTo>
                  <a:lnTo>
                    <a:pt x="16380" y="211845"/>
                  </a:lnTo>
                  <a:lnTo>
                    <a:pt x="19889" y="201555"/>
                  </a:lnTo>
                  <a:lnTo>
                    <a:pt x="61783" y="155424"/>
                  </a:lnTo>
                  <a:lnTo>
                    <a:pt x="103108"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2" name="SMARTInkShape-1317"/>
            <p:cNvSpPr/>
            <p:nvPr/>
          </p:nvSpPr>
          <p:spPr>
            <a:xfrm>
              <a:off x="8810625" y="2962275"/>
              <a:ext cx="98166" cy="114301"/>
            </a:xfrm>
            <a:custGeom>
              <a:avLst/>
              <a:gdLst/>
              <a:ahLst/>
              <a:cxnLst/>
              <a:rect l="0" t="0" r="0" b="0"/>
              <a:pathLst>
                <a:path w="98166" h="114301">
                  <a:moveTo>
                    <a:pt x="0" y="0"/>
                  </a:moveTo>
                  <a:lnTo>
                    <a:pt x="29339" y="1058"/>
                  </a:lnTo>
                  <a:lnTo>
                    <a:pt x="67635" y="17305"/>
                  </a:lnTo>
                  <a:lnTo>
                    <a:pt x="96251" y="40000"/>
                  </a:lnTo>
                  <a:lnTo>
                    <a:pt x="98034" y="43600"/>
                  </a:lnTo>
                  <a:lnTo>
                    <a:pt x="98165" y="47058"/>
                  </a:lnTo>
                  <a:lnTo>
                    <a:pt x="95487" y="53723"/>
                  </a:lnTo>
                  <a:lnTo>
                    <a:pt x="90770" y="60213"/>
                  </a:lnTo>
                  <a:lnTo>
                    <a:pt x="50149" y="88543"/>
                  </a:lnTo>
                  <a:lnTo>
                    <a:pt x="42397" y="97561"/>
                  </a:lnTo>
                  <a:lnTo>
                    <a:pt x="29966" y="103696"/>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3" name="SMARTInkShape-1318"/>
            <p:cNvSpPr/>
            <p:nvPr/>
          </p:nvSpPr>
          <p:spPr>
            <a:xfrm>
              <a:off x="8648700" y="3000375"/>
              <a:ext cx="209551" cy="19051"/>
            </a:xfrm>
            <a:custGeom>
              <a:avLst/>
              <a:gdLst/>
              <a:ahLst/>
              <a:cxnLst/>
              <a:rect l="0" t="0" r="0" b="0"/>
              <a:pathLst>
                <a:path w="209551" h="19051">
                  <a:moveTo>
                    <a:pt x="0" y="19050"/>
                  </a:moveTo>
                  <a:lnTo>
                    <a:pt x="37981" y="17992"/>
                  </a:lnTo>
                  <a:lnTo>
                    <a:pt x="64339" y="11511"/>
                  </a:lnTo>
                  <a:lnTo>
                    <a:pt x="109370" y="4861"/>
                  </a:lnTo>
                  <a:lnTo>
                    <a:pt x="153736" y="640"/>
                  </a:lnTo>
                  <a:lnTo>
                    <a:pt x="2095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4" name="SMARTInkShape-1319"/>
            <p:cNvSpPr/>
            <p:nvPr/>
          </p:nvSpPr>
          <p:spPr>
            <a:xfrm>
              <a:off x="9130400" y="2907085"/>
              <a:ext cx="194576" cy="378386"/>
            </a:xfrm>
            <a:custGeom>
              <a:avLst/>
              <a:gdLst/>
              <a:ahLst/>
              <a:cxnLst/>
              <a:rect l="0" t="0" r="0" b="0"/>
              <a:pathLst>
                <a:path w="194576" h="378386">
                  <a:moveTo>
                    <a:pt x="32650" y="102815"/>
                  </a:moveTo>
                  <a:lnTo>
                    <a:pt x="41313" y="95210"/>
                  </a:lnTo>
                  <a:lnTo>
                    <a:pt x="54385" y="86568"/>
                  </a:lnTo>
                  <a:lnTo>
                    <a:pt x="65381" y="65959"/>
                  </a:lnTo>
                  <a:lnTo>
                    <a:pt x="78480" y="26476"/>
                  </a:lnTo>
                  <a:lnTo>
                    <a:pt x="79743" y="14815"/>
                  </a:lnTo>
                  <a:lnTo>
                    <a:pt x="77804" y="11340"/>
                  </a:lnTo>
                  <a:lnTo>
                    <a:pt x="70004" y="4656"/>
                  </a:lnTo>
                  <a:lnTo>
                    <a:pt x="62306" y="981"/>
                  </a:lnTo>
                  <a:lnTo>
                    <a:pt x="58770" y="0"/>
                  </a:lnTo>
                  <a:lnTo>
                    <a:pt x="46376" y="4555"/>
                  </a:lnTo>
                  <a:lnTo>
                    <a:pt x="22661" y="19671"/>
                  </a:lnTo>
                  <a:lnTo>
                    <a:pt x="7786" y="40452"/>
                  </a:lnTo>
                  <a:lnTo>
                    <a:pt x="1138" y="52520"/>
                  </a:lnTo>
                  <a:lnTo>
                    <a:pt x="0" y="57643"/>
                  </a:lnTo>
                  <a:lnTo>
                    <a:pt x="301" y="62117"/>
                  </a:lnTo>
                  <a:lnTo>
                    <a:pt x="3329" y="76902"/>
                  </a:lnTo>
                  <a:lnTo>
                    <a:pt x="6753" y="80248"/>
                  </a:lnTo>
                  <a:lnTo>
                    <a:pt x="19024" y="86788"/>
                  </a:lnTo>
                  <a:lnTo>
                    <a:pt x="43782" y="91363"/>
                  </a:lnTo>
                  <a:lnTo>
                    <a:pt x="59117" y="86789"/>
                  </a:lnTo>
                  <a:lnTo>
                    <a:pt x="76828" y="77958"/>
                  </a:lnTo>
                  <a:lnTo>
                    <a:pt x="81152" y="76719"/>
                  </a:lnTo>
                  <a:lnTo>
                    <a:pt x="109383" y="53844"/>
                  </a:lnTo>
                  <a:lnTo>
                    <a:pt x="119670" y="42950"/>
                  </a:lnTo>
                  <a:lnTo>
                    <a:pt x="124243" y="34580"/>
                  </a:lnTo>
                  <a:lnTo>
                    <a:pt x="126816" y="23919"/>
                  </a:lnTo>
                  <a:lnTo>
                    <a:pt x="128236" y="21642"/>
                  </a:lnTo>
                  <a:lnTo>
                    <a:pt x="130241" y="20125"/>
                  </a:lnTo>
                  <a:lnTo>
                    <a:pt x="137005" y="17268"/>
                  </a:lnTo>
                  <a:lnTo>
                    <a:pt x="137414" y="63787"/>
                  </a:lnTo>
                  <a:lnTo>
                    <a:pt x="137422" y="103128"/>
                  </a:lnTo>
                  <a:lnTo>
                    <a:pt x="136366" y="148620"/>
                  </a:lnTo>
                  <a:lnTo>
                    <a:pt x="129885" y="188181"/>
                  </a:lnTo>
                  <a:lnTo>
                    <a:pt x="125666" y="225475"/>
                  </a:lnTo>
                  <a:lnTo>
                    <a:pt x="120535" y="268275"/>
                  </a:lnTo>
                  <a:lnTo>
                    <a:pt x="119015" y="303888"/>
                  </a:lnTo>
                  <a:lnTo>
                    <a:pt x="118564" y="341250"/>
                  </a:lnTo>
                  <a:lnTo>
                    <a:pt x="118386" y="376828"/>
                  </a:lnTo>
                  <a:lnTo>
                    <a:pt x="117324" y="377565"/>
                  </a:lnTo>
                  <a:lnTo>
                    <a:pt x="113322" y="378385"/>
                  </a:lnTo>
                  <a:lnTo>
                    <a:pt x="112889" y="377545"/>
                  </a:lnTo>
                  <a:lnTo>
                    <a:pt x="126417" y="339942"/>
                  </a:lnTo>
                  <a:lnTo>
                    <a:pt x="145088" y="298135"/>
                  </a:lnTo>
                  <a:lnTo>
                    <a:pt x="158746" y="275693"/>
                  </a:lnTo>
                  <a:lnTo>
                    <a:pt x="194575" y="2266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5" name="SMARTInkShape-1320"/>
            <p:cNvSpPr/>
            <p:nvPr/>
          </p:nvSpPr>
          <p:spPr>
            <a:xfrm>
              <a:off x="9582150" y="2933700"/>
              <a:ext cx="114298" cy="351784"/>
            </a:xfrm>
            <a:custGeom>
              <a:avLst/>
              <a:gdLst/>
              <a:ahLst/>
              <a:cxnLst/>
              <a:rect l="0" t="0" r="0" b="0"/>
              <a:pathLst>
                <a:path w="114298" h="351784">
                  <a:moveTo>
                    <a:pt x="0" y="0"/>
                  </a:moveTo>
                  <a:lnTo>
                    <a:pt x="0" y="40704"/>
                  </a:lnTo>
                  <a:lnTo>
                    <a:pt x="0" y="82221"/>
                  </a:lnTo>
                  <a:lnTo>
                    <a:pt x="2117" y="87623"/>
                  </a:lnTo>
                  <a:lnTo>
                    <a:pt x="10113" y="96446"/>
                  </a:lnTo>
                  <a:lnTo>
                    <a:pt x="17900" y="101073"/>
                  </a:lnTo>
                  <a:lnTo>
                    <a:pt x="21458" y="102307"/>
                  </a:lnTo>
                  <a:lnTo>
                    <a:pt x="41636" y="98987"/>
                  </a:lnTo>
                  <a:lnTo>
                    <a:pt x="68236" y="88384"/>
                  </a:lnTo>
                  <a:lnTo>
                    <a:pt x="77246" y="82321"/>
                  </a:lnTo>
                  <a:lnTo>
                    <a:pt x="91655" y="62200"/>
                  </a:lnTo>
                  <a:lnTo>
                    <a:pt x="101870" y="40666"/>
                  </a:lnTo>
                  <a:lnTo>
                    <a:pt x="102839" y="36635"/>
                  </a:lnTo>
                  <a:lnTo>
                    <a:pt x="104542" y="33949"/>
                  </a:lnTo>
                  <a:lnTo>
                    <a:pt x="106736" y="32157"/>
                  </a:lnTo>
                  <a:lnTo>
                    <a:pt x="113857" y="28785"/>
                  </a:lnTo>
                  <a:lnTo>
                    <a:pt x="114283" y="71425"/>
                  </a:lnTo>
                  <a:lnTo>
                    <a:pt x="114297" y="113357"/>
                  </a:lnTo>
                  <a:lnTo>
                    <a:pt x="109243" y="157765"/>
                  </a:lnTo>
                  <a:lnTo>
                    <a:pt x="106760" y="192884"/>
                  </a:lnTo>
                  <a:lnTo>
                    <a:pt x="102541" y="237068"/>
                  </a:lnTo>
                  <a:lnTo>
                    <a:pt x="97410" y="272031"/>
                  </a:lnTo>
                  <a:lnTo>
                    <a:pt x="93068" y="307438"/>
                  </a:lnTo>
                  <a:lnTo>
                    <a:pt x="90621" y="316084"/>
                  </a:lnTo>
                  <a:lnTo>
                    <a:pt x="82257" y="328512"/>
                  </a:lnTo>
                  <a:lnTo>
                    <a:pt x="61123" y="347552"/>
                  </a:lnTo>
                  <a:lnTo>
                    <a:pt x="54329" y="350259"/>
                  </a:lnTo>
                  <a:lnTo>
                    <a:pt x="44555" y="351783"/>
                  </a:lnTo>
                  <a:lnTo>
                    <a:pt x="38147" y="349317"/>
                  </a:lnTo>
                  <a:lnTo>
                    <a:pt x="34956" y="347178"/>
                  </a:lnTo>
                  <a:lnTo>
                    <a:pt x="25409" y="334055"/>
                  </a:lnTo>
                  <a:lnTo>
                    <a:pt x="20935" y="321817"/>
                  </a:lnTo>
                  <a:lnTo>
                    <a:pt x="20481" y="292992"/>
                  </a:lnTo>
                  <a:lnTo>
                    <a:pt x="26764" y="268140"/>
                  </a:lnTo>
                  <a:lnTo>
                    <a:pt x="52174" y="227833"/>
                  </a:lnTo>
                  <a:lnTo>
                    <a:pt x="9525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46" name="SMARTInkShape-Group166"/>
          <p:cNvGrpSpPr/>
          <p:nvPr/>
        </p:nvGrpSpPr>
        <p:grpSpPr>
          <a:xfrm>
            <a:off x="9686925" y="4505325"/>
            <a:ext cx="2105026" cy="400051"/>
            <a:chOff x="9686925" y="4505325"/>
            <a:chExt cx="2105026" cy="400051"/>
          </a:xfrm>
        </p:grpSpPr>
        <p:sp>
          <p:nvSpPr>
            <p:cNvPr id="627" name="SMARTInkShape-1321"/>
            <p:cNvSpPr/>
            <p:nvPr/>
          </p:nvSpPr>
          <p:spPr>
            <a:xfrm>
              <a:off x="10639425" y="4657725"/>
              <a:ext cx="95251" cy="19051"/>
            </a:xfrm>
            <a:custGeom>
              <a:avLst/>
              <a:gdLst/>
              <a:ahLst/>
              <a:cxnLst/>
              <a:rect l="0" t="0" r="0" b="0"/>
              <a:pathLst>
                <a:path w="95251" h="19051">
                  <a:moveTo>
                    <a:pt x="0" y="0"/>
                  </a:moveTo>
                  <a:lnTo>
                    <a:pt x="0" y="5056"/>
                  </a:lnTo>
                  <a:lnTo>
                    <a:pt x="1058" y="6546"/>
                  </a:lnTo>
                  <a:lnTo>
                    <a:pt x="2823" y="7539"/>
                  </a:lnTo>
                  <a:lnTo>
                    <a:pt x="45717" y="18145"/>
                  </a:lnTo>
                  <a:lnTo>
                    <a:pt x="952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8" name="SMARTInkShape-1322"/>
            <p:cNvSpPr/>
            <p:nvPr/>
          </p:nvSpPr>
          <p:spPr>
            <a:xfrm>
              <a:off x="11144250" y="4772025"/>
              <a:ext cx="17335" cy="8202"/>
            </a:xfrm>
            <a:custGeom>
              <a:avLst/>
              <a:gdLst/>
              <a:ahLst/>
              <a:cxnLst/>
              <a:rect l="0" t="0" r="0" b="0"/>
              <a:pathLst>
                <a:path w="17335" h="8202">
                  <a:moveTo>
                    <a:pt x="0" y="0"/>
                  </a:moveTo>
                  <a:lnTo>
                    <a:pt x="0" y="8201"/>
                  </a:lnTo>
                  <a:lnTo>
                    <a:pt x="10361" y="1812"/>
                  </a:lnTo>
                  <a:lnTo>
                    <a:pt x="17334" y="358"/>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9" name="SMARTInkShape-1323"/>
            <p:cNvSpPr/>
            <p:nvPr/>
          </p:nvSpPr>
          <p:spPr>
            <a:xfrm>
              <a:off x="11220879" y="4733925"/>
              <a:ext cx="84871" cy="161926"/>
            </a:xfrm>
            <a:custGeom>
              <a:avLst/>
              <a:gdLst/>
              <a:ahLst/>
              <a:cxnLst/>
              <a:rect l="0" t="0" r="0" b="0"/>
              <a:pathLst>
                <a:path w="84871" h="161926">
                  <a:moveTo>
                    <a:pt x="18621" y="0"/>
                  </a:moveTo>
                  <a:lnTo>
                    <a:pt x="23678" y="5056"/>
                  </a:lnTo>
                  <a:lnTo>
                    <a:pt x="24109" y="7604"/>
                  </a:lnTo>
                  <a:lnTo>
                    <a:pt x="23339" y="10361"/>
                  </a:lnTo>
                  <a:lnTo>
                    <a:pt x="20717" y="16247"/>
                  </a:lnTo>
                  <a:lnTo>
                    <a:pt x="8975" y="59648"/>
                  </a:lnTo>
                  <a:lnTo>
                    <a:pt x="1743" y="75439"/>
                  </a:lnTo>
                  <a:lnTo>
                    <a:pt x="0" y="83693"/>
                  </a:lnTo>
                  <a:lnTo>
                    <a:pt x="7810" y="93747"/>
                  </a:lnTo>
                  <a:lnTo>
                    <a:pt x="13772" y="99861"/>
                  </a:lnTo>
                  <a:lnTo>
                    <a:pt x="19288" y="102591"/>
                  </a:lnTo>
                  <a:lnTo>
                    <a:pt x="22241" y="103319"/>
                  </a:lnTo>
                  <a:lnTo>
                    <a:pt x="49087" y="96446"/>
                  </a:lnTo>
                  <a:lnTo>
                    <a:pt x="56150" y="92959"/>
                  </a:lnTo>
                  <a:lnTo>
                    <a:pt x="65655" y="86149"/>
                  </a:lnTo>
                  <a:lnTo>
                    <a:pt x="66072" y="80794"/>
                  </a:lnTo>
                  <a:lnTo>
                    <a:pt x="68990" y="75420"/>
                  </a:lnTo>
                  <a:lnTo>
                    <a:pt x="71250" y="72505"/>
                  </a:lnTo>
                  <a:lnTo>
                    <a:pt x="71699" y="70562"/>
                  </a:lnTo>
                  <a:lnTo>
                    <a:pt x="70940" y="69266"/>
                  </a:lnTo>
                  <a:lnTo>
                    <a:pt x="66271" y="66688"/>
                  </a:lnTo>
                  <a:lnTo>
                    <a:pt x="71309" y="71736"/>
                  </a:lnTo>
                  <a:lnTo>
                    <a:pt x="73787" y="79860"/>
                  </a:lnTo>
                  <a:lnTo>
                    <a:pt x="75948" y="89468"/>
                  </a:lnTo>
                  <a:lnTo>
                    <a:pt x="82056" y="101886"/>
                  </a:lnTo>
                  <a:lnTo>
                    <a:pt x="84870" y="130631"/>
                  </a:lnTo>
                  <a:lnTo>
                    <a:pt x="82285" y="140255"/>
                  </a:lnTo>
                  <a:lnTo>
                    <a:pt x="78666" y="148062"/>
                  </a:lnTo>
                  <a:lnTo>
                    <a:pt x="75771"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0" name="SMARTInkShape-1324"/>
            <p:cNvSpPr/>
            <p:nvPr/>
          </p:nvSpPr>
          <p:spPr>
            <a:xfrm>
              <a:off x="10972820" y="4743619"/>
              <a:ext cx="104185" cy="113547"/>
            </a:xfrm>
            <a:custGeom>
              <a:avLst/>
              <a:gdLst/>
              <a:ahLst/>
              <a:cxnLst/>
              <a:rect l="0" t="0" r="0" b="0"/>
              <a:pathLst>
                <a:path w="104185" h="113547">
                  <a:moveTo>
                    <a:pt x="9505" y="37931"/>
                  </a:moveTo>
                  <a:lnTo>
                    <a:pt x="17707" y="37931"/>
                  </a:lnTo>
                  <a:lnTo>
                    <a:pt x="2512" y="37931"/>
                  </a:lnTo>
                  <a:lnTo>
                    <a:pt x="1107" y="43576"/>
                  </a:lnTo>
                  <a:lnTo>
                    <a:pt x="0" y="85127"/>
                  </a:lnTo>
                  <a:lnTo>
                    <a:pt x="2811" y="93479"/>
                  </a:lnTo>
                  <a:lnTo>
                    <a:pt x="5042" y="97188"/>
                  </a:lnTo>
                  <a:lnTo>
                    <a:pt x="18295" y="107465"/>
                  </a:lnTo>
                  <a:lnTo>
                    <a:pt x="30572" y="112156"/>
                  </a:lnTo>
                  <a:lnTo>
                    <a:pt x="45969" y="113546"/>
                  </a:lnTo>
                  <a:lnTo>
                    <a:pt x="77609" y="105879"/>
                  </a:lnTo>
                  <a:lnTo>
                    <a:pt x="81366" y="103338"/>
                  </a:lnTo>
                  <a:lnTo>
                    <a:pt x="95000" y="84051"/>
                  </a:lnTo>
                  <a:lnTo>
                    <a:pt x="102828" y="69972"/>
                  </a:lnTo>
                  <a:lnTo>
                    <a:pt x="104184" y="57420"/>
                  </a:lnTo>
                  <a:lnTo>
                    <a:pt x="95021" y="23150"/>
                  </a:lnTo>
                  <a:lnTo>
                    <a:pt x="82084" y="6325"/>
                  </a:lnTo>
                  <a:lnTo>
                    <a:pt x="73160" y="2717"/>
                  </a:lnTo>
                  <a:lnTo>
                    <a:pt x="39754" y="0"/>
                  </a:lnTo>
                  <a:lnTo>
                    <a:pt x="19030" y="935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SMARTInkShape-1325"/>
            <p:cNvSpPr/>
            <p:nvPr/>
          </p:nvSpPr>
          <p:spPr>
            <a:xfrm>
              <a:off x="10715625" y="4791075"/>
              <a:ext cx="85726" cy="19051"/>
            </a:xfrm>
            <a:custGeom>
              <a:avLst/>
              <a:gdLst/>
              <a:ahLst/>
              <a:cxnLst/>
              <a:rect l="0" t="0" r="0" b="0"/>
              <a:pathLst>
                <a:path w="85726" h="19051">
                  <a:moveTo>
                    <a:pt x="0" y="19050"/>
                  </a:moveTo>
                  <a:lnTo>
                    <a:pt x="5057" y="13994"/>
                  </a:lnTo>
                  <a:lnTo>
                    <a:pt x="10361" y="11511"/>
                  </a:lnTo>
                  <a:lnTo>
                    <a:pt x="54547" y="4503"/>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2" name="SMARTInkShape-1326"/>
            <p:cNvSpPr/>
            <p:nvPr/>
          </p:nvSpPr>
          <p:spPr>
            <a:xfrm>
              <a:off x="10726473" y="4820974"/>
              <a:ext cx="112978" cy="8202"/>
            </a:xfrm>
            <a:custGeom>
              <a:avLst/>
              <a:gdLst/>
              <a:ahLst/>
              <a:cxnLst/>
              <a:rect l="0" t="0" r="0" b="0"/>
              <a:pathLst>
                <a:path w="112978" h="8202">
                  <a:moveTo>
                    <a:pt x="8202" y="8201"/>
                  </a:moveTo>
                  <a:lnTo>
                    <a:pt x="0" y="8201"/>
                  </a:lnTo>
                  <a:lnTo>
                    <a:pt x="44744" y="8201"/>
                  </a:lnTo>
                  <a:lnTo>
                    <a:pt x="85059" y="7143"/>
                  </a:lnTo>
                  <a:lnTo>
                    <a:pt x="100821" y="0"/>
                  </a:lnTo>
                  <a:lnTo>
                    <a:pt x="102757" y="617"/>
                  </a:lnTo>
                  <a:lnTo>
                    <a:pt x="112977"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3" name="SMARTInkShape-1327"/>
            <p:cNvSpPr/>
            <p:nvPr/>
          </p:nvSpPr>
          <p:spPr>
            <a:xfrm>
              <a:off x="11224574" y="4505325"/>
              <a:ext cx="110177" cy="285751"/>
            </a:xfrm>
            <a:custGeom>
              <a:avLst/>
              <a:gdLst/>
              <a:ahLst/>
              <a:cxnLst/>
              <a:rect l="0" t="0" r="0" b="0"/>
              <a:pathLst>
                <a:path w="110177" h="285751">
                  <a:moveTo>
                    <a:pt x="33976" y="0"/>
                  </a:moveTo>
                  <a:lnTo>
                    <a:pt x="42178" y="0"/>
                  </a:lnTo>
                  <a:lnTo>
                    <a:pt x="24151" y="46135"/>
                  </a:lnTo>
                  <a:lnTo>
                    <a:pt x="10410" y="88843"/>
                  </a:lnTo>
                  <a:lnTo>
                    <a:pt x="4636" y="128731"/>
                  </a:lnTo>
                  <a:lnTo>
                    <a:pt x="474" y="135884"/>
                  </a:lnTo>
                  <a:lnTo>
                    <a:pt x="0" y="139272"/>
                  </a:lnTo>
                  <a:lnTo>
                    <a:pt x="4480" y="150462"/>
                  </a:lnTo>
                  <a:lnTo>
                    <a:pt x="5845" y="151108"/>
                  </a:lnTo>
                  <a:lnTo>
                    <a:pt x="53336" y="152378"/>
                  </a:lnTo>
                  <a:lnTo>
                    <a:pt x="99823" y="152399"/>
                  </a:lnTo>
                  <a:lnTo>
                    <a:pt x="108131" y="152400"/>
                  </a:lnTo>
                  <a:lnTo>
                    <a:pt x="109268" y="146755"/>
                  </a:lnTo>
                  <a:lnTo>
                    <a:pt x="109997" y="135998"/>
                  </a:lnTo>
                  <a:lnTo>
                    <a:pt x="103595" y="125210"/>
                  </a:lnTo>
                  <a:lnTo>
                    <a:pt x="100653" y="95291"/>
                  </a:lnTo>
                  <a:lnTo>
                    <a:pt x="108192" y="113156"/>
                  </a:lnTo>
                  <a:lnTo>
                    <a:pt x="110002" y="153972"/>
                  </a:lnTo>
                  <a:lnTo>
                    <a:pt x="110153" y="193686"/>
                  </a:lnTo>
                  <a:lnTo>
                    <a:pt x="110174" y="238545"/>
                  </a:lnTo>
                  <a:lnTo>
                    <a:pt x="110176"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4" name="SMARTInkShape-1328"/>
            <p:cNvSpPr/>
            <p:nvPr/>
          </p:nvSpPr>
          <p:spPr>
            <a:xfrm>
              <a:off x="10410825" y="4533900"/>
              <a:ext cx="152401" cy="223834"/>
            </a:xfrm>
            <a:custGeom>
              <a:avLst/>
              <a:gdLst/>
              <a:ahLst/>
              <a:cxnLst/>
              <a:rect l="0" t="0" r="0" b="0"/>
              <a:pathLst>
                <a:path w="152401" h="223834">
                  <a:moveTo>
                    <a:pt x="0" y="38100"/>
                  </a:moveTo>
                  <a:lnTo>
                    <a:pt x="5057" y="33044"/>
                  </a:lnTo>
                  <a:lnTo>
                    <a:pt x="6546" y="32613"/>
                  </a:lnTo>
                  <a:lnTo>
                    <a:pt x="7541" y="33383"/>
                  </a:lnTo>
                  <a:lnTo>
                    <a:pt x="9133" y="37168"/>
                  </a:lnTo>
                  <a:lnTo>
                    <a:pt x="9490" y="64533"/>
                  </a:lnTo>
                  <a:lnTo>
                    <a:pt x="6688" y="73837"/>
                  </a:lnTo>
                  <a:lnTo>
                    <a:pt x="4459" y="77800"/>
                  </a:lnTo>
                  <a:lnTo>
                    <a:pt x="1321" y="98546"/>
                  </a:lnTo>
                  <a:lnTo>
                    <a:pt x="10536" y="143309"/>
                  </a:lnTo>
                  <a:lnTo>
                    <a:pt x="23608" y="188117"/>
                  </a:lnTo>
                  <a:lnTo>
                    <a:pt x="37216" y="206609"/>
                  </a:lnTo>
                  <a:lnTo>
                    <a:pt x="45822" y="213535"/>
                  </a:lnTo>
                  <a:lnTo>
                    <a:pt x="56617" y="220256"/>
                  </a:lnTo>
                  <a:lnTo>
                    <a:pt x="59967" y="223037"/>
                  </a:lnTo>
                  <a:lnTo>
                    <a:pt x="64320" y="223833"/>
                  </a:lnTo>
                  <a:lnTo>
                    <a:pt x="87545" y="219911"/>
                  </a:lnTo>
                  <a:lnTo>
                    <a:pt x="94648" y="216624"/>
                  </a:lnTo>
                  <a:lnTo>
                    <a:pt x="107831" y="205891"/>
                  </a:lnTo>
                  <a:lnTo>
                    <a:pt x="126990" y="179081"/>
                  </a:lnTo>
                  <a:lnTo>
                    <a:pt x="130524" y="169197"/>
                  </a:lnTo>
                  <a:lnTo>
                    <a:pt x="133277" y="121781"/>
                  </a:lnTo>
                  <a:lnTo>
                    <a:pt x="134376" y="110217"/>
                  </a:lnTo>
                  <a:lnTo>
                    <a:pt x="145106" y="66622"/>
                  </a:lnTo>
                  <a:lnTo>
                    <a:pt x="150960" y="46321"/>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5" name="SMARTInkShape-1329"/>
            <p:cNvSpPr/>
            <p:nvPr/>
          </p:nvSpPr>
          <p:spPr>
            <a:xfrm>
              <a:off x="9925050" y="4600575"/>
              <a:ext cx="69953" cy="133351"/>
            </a:xfrm>
            <a:custGeom>
              <a:avLst/>
              <a:gdLst/>
              <a:ahLst/>
              <a:cxnLst/>
              <a:rect l="0" t="0" r="0" b="0"/>
              <a:pathLst>
                <a:path w="69953" h="133351">
                  <a:moveTo>
                    <a:pt x="0" y="0"/>
                  </a:moveTo>
                  <a:lnTo>
                    <a:pt x="8202" y="0"/>
                  </a:lnTo>
                  <a:lnTo>
                    <a:pt x="3775" y="0"/>
                  </a:lnTo>
                  <a:lnTo>
                    <a:pt x="6265" y="0"/>
                  </a:lnTo>
                  <a:lnTo>
                    <a:pt x="10899" y="2822"/>
                  </a:lnTo>
                  <a:lnTo>
                    <a:pt x="36235" y="24014"/>
                  </a:lnTo>
                  <a:lnTo>
                    <a:pt x="44679" y="28665"/>
                  </a:lnTo>
                  <a:lnTo>
                    <a:pt x="60274" y="43183"/>
                  </a:lnTo>
                  <a:lnTo>
                    <a:pt x="68417" y="54823"/>
                  </a:lnTo>
                  <a:lnTo>
                    <a:pt x="69952" y="60890"/>
                  </a:lnTo>
                  <a:lnTo>
                    <a:pt x="67315" y="82036"/>
                  </a:lnTo>
                  <a:lnTo>
                    <a:pt x="1905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6" name="SMARTInkShape-1330"/>
            <p:cNvSpPr/>
            <p:nvPr/>
          </p:nvSpPr>
          <p:spPr>
            <a:xfrm>
              <a:off x="10167212" y="4562952"/>
              <a:ext cx="167411" cy="199549"/>
            </a:xfrm>
            <a:custGeom>
              <a:avLst/>
              <a:gdLst/>
              <a:ahLst/>
              <a:cxnLst/>
              <a:rect l="0" t="0" r="0" b="0"/>
              <a:pathLst>
                <a:path w="167411" h="199549">
                  <a:moveTo>
                    <a:pt x="5488" y="28098"/>
                  </a:moveTo>
                  <a:lnTo>
                    <a:pt x="0" y="28098"/>
                  </a:lnTo>
                  <a:lnTo>
                    <a:pt x="18664" y="28098"/>
                  </a:lnTo>
                  <a:lnTo>
                    <a:pt x="24749" y="30920"/>
                  </a:lnTo>
                  <a:lnTo>
                    <a:pt x="46775" y="50488"/>
                  </a:lnTo>
                  <a:lnTo>
                    <a:pt x="59465" y="68543"/>
                  </a:lnTo>
                  <a:lnTo>
                    <a:pt x="65813" y="72532"/>
                  </a:lnTo>
                  <a:lnTo>
                    <a:pt x="67931" y="75712"/>
                  </a:lnTo>
                  <a:lnTo>
                    <a:pt x="74150" y="93203"/>
                  </a:lnTo>
                  <a:lnTo>
                    <a:pt x="76663" y="96902"/>
                  </a:lnTo>
                  <a:lnTo>
                    <a:pt x="82276" y="101011"/>
                  </a:lnTo>
                  <a:lnTo>
                    <a:pt x="91094" y="103865"/>
                  </a:lnTo>
                  <a:lnTo>
                    <a:pt x="99259" y="104241"/>
                  </a:lnTo>
                  <a:lnTo>
                    <a:pt x="119979" y="70417"/>
                  </a:lnTo>
                  <a:lnTo>
                    <a:pt x="131316" y="38830"/>
                  </a:lnTo>
                  <a:lnTo>
                    <a:pt x="146598" y="12324"/>
                  </a:lnTo>
                  <a:lnTo>
                    <a:pt x="166583" y="0"/>
                  </a:lnTo>
                  <a:lnTo>
                    <a:pt x="167044" y="2557"/>
                  </a:lnTo>
                  <a:lnTo>
                    <a:pt x="167410" y="45242"/>
                  </a:lnTo>
                  <a:lnTo>
                    <a:pt x="166354" y="88896"/>
                  </a:lnTo>
                  <a:lnTo>
                    <a:pt x="159211" y="133353"/>
                  </a:lnTo>
                  <a:lnTo>
                    <a:pt x="157888" y="1995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7" name="SMARTInkShape-1331"/>
            <p:cNvSpPr/>
            <p:nvPr/>
          </p:nvSpPr>
          <p:spPr>
            <a:xfrm>
              <a:off x="10134728" y="4591050"/>
              <a:ext cx="28448" cy="180976"/>
            </a:xfrm>
            <a:custGeom>
              <a:avLst/>
              <a:gdLst/>
              <a:ahLst/>
              <a:cxnLst/>
              <a:rect l="0" t="0" r="0" b="0"/>
              <a:pathLst>
                <a:path w="28448" h="180976">
                  <a:moveTo>
                    <a:pt x="28447" y="0"/>
                  </a:moveTo>
                  <a:lnTo>
                    <a:pt x="28447" y="5056"/>
                  </a:lnTo>
                  <a:lnTo>
                    <a:pt x="25625" y="10361"/>
                  </a:lnTo>
                  <a:lnTo>
                    <a:pt x="23390" y="13257"/>
                  </a:lnTo>
                  <a:lnTo>
                    <a:pt x="14259" y="58314"/>
                  </a:lnTo>
                  <a:lnTo>
                    <a:pt x="7216" y="99284"/>
                  </a:lnTo>
                  <a:lnTo>
                    <a:pt x="3135" y="109743"/>
                  </a:lnTo>
                  <a:lnTo>
                    <a:pt x="0" y="153763"/>
                  </a:lnTo>
                  <a:lnTo>
                    <a:pt x="2751" y="161120"/>
                  </a:lnTo>
                  <a:lnTo>
                    <a:pt x="6442" y="167917"/>
                  </a:lnTo>
                  <a:lnTo>
                    <a:pt x="9397"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8" name="SMARTInkShape-1332"/>
            <p:cNvSpPr/>
            <p:nvPr/>
          </p:nvSpPr>
          <p:spPr>
            <a:xfrm>
              <a:off x="9686925" y="4667250"/>
              <a:ext cx="285751" cy="19051"/>
            </a:xfrm>
            <a:custGeom>
              <a:avLst/>
              <a:gdLst/>
              <a:ahLst/>
              <a:cxnLst/>
              <a:rect l="0" t="0" r="0" b="0"/>
              <a:pathLst>
                <a:path w="285751" h="19051">
                  <a:moveTo>
                    <a:pt x="0" y="0"/>
                  </a:moveTo>
                  <a:lnTo>
                    <a:pt x="33114" y="1058"/>
                  </a:lnTo>
                  <a:lnTo>
                    <a:pt x="63680" y="8201"/>
                  </a:lnTo>
                  <a:lnTo>
                    <a:pt x="109818" y="9409"/>
                  </a:lnTo>
                  <a:lnTo>
                    <a:pt x="151476" y="9502"/>
                  </a:lnTo>
                  <a:lnTo>
                    <a:pt x="194825" y="9520"/>
                  </a:lnTo>
                  <a:lnTo>
                    <a:pt x="238695" y="10583"/>
                  </a:lnTo>
                  <a:lnTo>
                    <a:pt x="2857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9" name="SMARTInkShape-1333"/>
            <p:cNvSpPr/>
            <p:nvPr/>
          </p:nvSpPr>
          <p:spPr>
            <a:xfrm>
              <a:off x="10877550" y="4533900"/>
              <a:ext cx="9526" cy="219076"/>
            </a:xfrm>
            <a:custGeom>
              <a:avLst/>
              <a:gdLst/>
              <a:ahLst/>
              <a:cxnLst/>
              <a:rect l="0" t="0" r="0" b="0"/>
              <a:pathLst>
                <a:path w="9526" h="219076">
                  <a:moveTo>
                    <a:pt x="9525" y="0"/>
                  </a:moveTo>
                  <a:lnTo>
                    <a:pt x="9525" y="47429"/>
                  </a:lnTo>
                  <a:lnTo>
                    <a:pt x="2979" y="93146"/>
                  </a:lnTo>
                  <a:lnTo>
                    <a:pt x="262" y="136061"/>
                  </a:lnTo>
                  <a:lnTo>
                    <a:pt x="16" y="180948"/>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0" name="SMARTInkShape-1334"/>
            <p:cNvSpPr/>
            <p:nvPr/>
          </p:nvSpPr>
          <p:spPr>
            <a:xfrm>
              <a:off x="11458575" y="4657725"/>
              <a:ext cx="114301" cy="19051"/>
            </a:xfrm>
            <a:custGeom>
              <a:avLst/>
              <a:gdLst/>
              <a:ahLst/>
              <a:cxnLst/>
              <a:rect l="0" t="0" r="0" b="0"/>
              <a:pathLst>
                <a:path w="114301" h="19051">
                  <a:moveTo>
                    <a:pt x="0" y="19050"/>
                  </a:moveTo>
                  <a:lnTo>
                    <a:pt x="27628" y="17992"/>
                  </a:lnTo>
                  <a:lnTo>
                    <a:pt x="68328" y="10114"/>
                  </a:lnTo>
                  <a:lnTo>
                    <a:pt x="97583" y="8544"/>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1" name="SMARTInkShape-1335"/>
            <p:cNvSpPr/>
            <p:nvPr/>
          </p:nvSpPr>
          <p:spPr>
            <a:xfrm>
              <a:off x="11382884" y="4714875"/>
              <a:ext cx="132842" cy="190501"/>
            </a:xfrm>
            <a:custGeom>
              <a:avLst/>
              <a:gdLst/>
              <a:ahLst/>
              <a:cxnLst/>
              <a:rect l="0" t="0" r="0" b="0"/>
              <a:pathLst>
                <a:path w="132842" h="190501">
                  <a:moveTo>
                    <a:pt x="18541" y="0"/>
                  </a:moveTo>
                  <a:lnTo>
                    <a:pt x="26743" y="0"/>
                  </a:lnTo>
                  <a:lnTo>
                    <a:pt x="21259" y="8663"/>
                  </a:lnTo>
                  <a:lnTo>
                    <a:pt x="13516" y="54823"/>
                  </a:lnTo>
                  <a:lnTo>
                    <a:pt x="637" y="75682"/>
                  </a:lnTo>
                  <a:lnTo>
                    <a:pt x="0" y="80556"/>
                  </a:lnTo>
                  <a:lnTo>
                    <a:pt x="1947" y="83338"/>
                  </a:lnTo>
                  <a:lnTo>
                    <a:pt x="9754" y="89250"/>
                  </a:lnTo>
                  <a:lnTo>
                    <a:pt x="20994" y="93472"/>
                  </a:lnTo>
                  <a:lnTo>
                    <a:pt x="68098" y="95244"/>
                  </a:lnTo>
                  <a:lnTo>
                    <a:pt x="70629" y="95246"/>
                  </a:lnTo>
                  <a:lnTo>
                    <a:pt x="72317" y="94189"/>
                  </a:lnTo>
                  <a:lnTo>
                    <a:pt x="73442" y="92426"/>
                  </a:lnTo>
                  <a:lnTo>
                    <a:pt x="74191" y="90192"/>
                  </a:lnTo>
                  <a:lnTo>
                    <a:pt x="75749" y="88703"/>
                  </a:lnTo>
                  <a:lnTo>
                    <a:pt x="80303" y="87049"/>
                  </a:lnTo>
                  <a:lnTo>
                    <a:pt x="81940" y="85549"/>
                  </a:lnTo>
                  <a:lnTo>
                    <a:pt x="93288" y="68426"/>
                  </a:lnTo>
                  <a:lnTo>
                    <a:pt x="94613" y="50426"/>
                  </a:lnTo>
                  <a:lnTo>
                    <a:pt x="95715" y="49493"/>
                  </a:lnTo>
                  <a:lnTo>
                    <a:pt x="103871" y="47698"/>
                  </a:lnTo>
                  <a:lnTo>
                    <a:pt x="105246" y="61790"/>
                  </a:lnTo>
                  <a:lnTo>
                    <a:pt x="110789" y="73576"/>
                  </a:lnTo>
                  <a:lnTo>
                    <a:pt x="120073" y="120310"/>
                  </a:lnTo>
                  <a:lnTo>
                    <a:pt x="124090" y="162509"/>
                  </a:lnTo>
                  <a:lnTo>
                    <a:pt x="132841"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2" name="SMARTInkShape-1336"/>
            <p:cNvSpPr/>
            <p:nvPr/>
          </p:nvSpPr>
          <p:spPr>
            <a:xfrm>
              <a:off x="11049129" y="4534292"/>
              <a:ext cx="94944" cy="209159"/>
            </a:xfrm>
            <a:custGeom>
              <a:avLst/>
              <a:gdLst/>
              <a:ahLst/>
              <a:cxnLst/>
              <a:rect l="0" t="0" r="0" b="0"/>
              <a:pathLst>
                <a:path w="94944" h="209159">
                  <a:moveTo>
                    <a:pt x="47496" y="9133"/>
                  </a:moveTo>
                  <a:lnTo>
                    <a:pt x="42439" y="4077"/>
                  </a:lnTo>
                  <a:lnTo>
                    <a:pt x="37135" y="1594"/>
                  </a:lnTo>
                  <a:lnTo>
                    <a:pt x="30162" y="0"/>
                  </a:lnTo>
                  <a:lnTo>
                    <a:pt x="29590" y="928"/>
                  </a:lnTo>
                  <a:lnTo>
                    <a:pt x="23394" y="45955"/>
                  </a:lnTo>
                  <a:lnTo>
                    <a:pt x="7337" y="93507"/>
                  </a:lnTo>
                  <a:lnTo>
                    <a:pt x="3189" y="100608"/>
                  </a:lnTo>
                  <a:lnTo>
                    <a:pt x="527" y="113789"/>
                  </a:lnTo>
                  <a:lnTo>
                    <a:pt x="0" y="121528"/>
                  </a:lnTo>
                  <a:lnTo>
                    <a:pt x="4966" y="127925"/>
                  </a:lnTo>
                  <a:lnTo>
                    <a:pt x="13072" y="130721"/>
                  </a:lnTo>
                  <a:lnTo>
                    <a:pt x="57706" y="132899"/>
                  </a:lnTo>
                  <a:lnTo>
                    <a:pt x="93086" y="132957"/>
                  </a:lnTo>
                  <a:lnTo>
                    <a:pt x="93764" y="131899"/>
                  </a:lnTo>
                  <a:lnTo>
                    <a:pt x="94943" y="124757"/>
                  </a:lnTo>
                  <a:lnTo>
                    <a:pt x="88540" y="116090"/>
                  </a:lnTo>
                  <a:lnTo>
                    <a:pt x="86904" y="110292"/>
                  </a:lnTo>
                  <a:lnTo>
                    <a:pt x="85410" y="108322"/>
                  </a:lnTo>
                  <a:lnTo>
                    <a:pt x="80928" y="106134"/>
                  </a:lnTo>
                  <a:lnTo>
                    <a:pt x="79308" y="103433"/>
                  </a:lnTo>
                  <a:lnTo>
                    <a:pt x="75297" y="79597"/>
                  </a:lnTo>
                  <a:lnTo>
                    <a:pt x="71141" y="72905"/>
                  </a:lnTo>
                  <a:lnTo>
                    <a:pt x="70668" y="70698"/>
                  </a:lnTo>
                  <a:lnTo>
                    <a:pt x="71411" y="69226"/>
                  </a:lnTo>
                  <a:lnTo>
                    <a:pt x="75798" y="66455"/>
                  </a:lnTo>
                  <a:lnTo>
                    <a:pt x="78882" y="95949"/>
                  </a:lnTo>
                  <a:lnTo>
                    <a:pt x="84269" y="115417"/>
                  </a:lnTo>
                  <a:lnTo>
                    <a:pt x="85518" y="160945"/>
                  </a:lnTo>
                  <a:lnTo>
                    <a:pt x="85596" y="209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3" name="SMARTInkShape-1337"/>
            <p:cNvSpPr/>
            <p:nvPr/>
          </p:nvSpPr>
          <p:spPr>
            <a:xfrm>
              <a:off x="10972800" y="4629150"/>
              <a:ext cx="19051" cy="1"/>
            </a:xfrm>
            <a:custGeom>
              <a:avLst/>
              <a:gdLst/>
              <a:ahLst/>
              <a:cxnLst/>
              <a:rect l="0" t="0" r="0" b="0"/>
              <a:pathLst>
                <a:path w="19051" h="1">
                  <a:moveTo>
                    <a:pt x="19050"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4" name="SMARTInkShape-1338"/>
            <p:cNvSpPr/>
            <p:nvPr/>
          </p:nvSpPr>
          <p:spPr>
            <a:xfrm>
              <a:off x="11763375" y="4533900"/>
              <a:ext cx="28576" cy="152401"/>
            </a:xfrm>
            <a:custGeom>
              <a:avLst/>
              <a:gdLst/>
              <a:ahLst/>
              <a:cxnLst/>
              <a:rect l="0" t="0" r="0" b="0"/>
              <a:pathLst>
                <a:path w="28576" h="152401">
                  <a:moveTo>
                    <a:pt x="28575" y="0"/>
                  </a:moveTo>
                  <a:lnTo>
                    <a:pt x="21036" y="17900"/>
                  </a:lnTo>
                  <a:lnTo>
                    <a:pt x="18070" y="61710"/>
                  </a:lnTo>
                  <a:lnTo>
                    <a:pt x="10118" y="106192"/>
                  </a:lnTo>
                  <a:lnTo>
                    <a:pt x="9536" y="145909"/>
                  </a:lnTo>
                  <a:lnTo>
                    <a:pt x="8474" y="148073"/>
                  </a:lnTo>
                  <a:lnTo>
                    <a:pt x="6708" y="149515"/>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SMARTInkShape-1339"/>
            <p:cNvSpPr/>
            <p:nvPr/>
          </p:nvSpPr>
          <p:spPr>
            <a:xfrm>
              <a:off x="10620375" y="4629150"/>
              <a:ext cx="104776" cy="9526"/>
            </a:xfrm>
            <a:custGeom>
              <a:avLst/>
              <a:gdLst/>
              <a:ahLst/>
              <a:cxnLst/>
              <a:rect l="0" t="0" r="0" b="0"/>
              <a:pathLst>
                <a:path w="104776" h="9526">
                  <a:moveTo>
                    <a:pt x="0" y="9525"/>
                  </a:moveTo>
                  <a:lnTo>
                    <a:pt x="46070" y="9525"/>
                  </a:lnTo>
                  <a:lnTo>
                    <a:pt x="55048" y="6703"/>
                  </a:lnTo>
                  <a:lnTo>
                    <a:pt x="63624" y="2979"/>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59" name="SMARTInkShape-Group167"/>
          <p:cNvGrpSpPr/>
          <p:nvPr/>
        </p:nvGrpSpPr>
        <p:grpSpPr>
          <a:xfrm>
            <a:off x="9706013" y="5143500"/>
            <a:ext cx="1771613" cy="257176"/>
            <a:chOff x="9706013" y="5143500"/>
            <a:chExt cx="1771613" cy="257176"/>
          </a:xfrm>
        </p:grpSpPr>
        <p:sp>
          <p:nvSpPr>
            <p:cNvPr id="647" name="SMARTInkShape-1340"/>
            <p:cNvSpPr/>
            <p:nvPr/>
          </p:nvSpPr>
          <p:spPr>
            <a:xfrm>
              <a:off x="11077575" y="5229225"/>
              <a:ext cx="95251" cy="9526"/>
            </a:xfrm>
            <a:custGeom>
              <a:avLst/>
              <a:gdLst/>
              <a:ahLst/>
              <a:cxnLst/>
              <a:rect l="0" t="0" r="0" b="0"/>
              <a:pathLst>
                <a:path w="95251" h="9526">
                  <a:moveTo>
                    <a:pt x="0" y="0"/>
                  </a:moveTo>
                  <a:lnTo>
                    <a:pt x="43804" y="0"/>
                  </a:lnTo>
                  <a:lnTo>
                    <a:pt x="57570" y="1058"/>
                  </a:lnTo>
                  <a:lnTo>
                    <a:pt x="952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8" name="SMARTInkShape-1341"/>
            <p:cNvSpPr/>
            <p:nvPr/>
          </p:nvSpPr>
          <p:spPr>
            <a:xfrm>
              <a:off x="11077575" y="5172076"/>
              <a:ext cx="95201" cy="142875"/>
            </a:xfrm>
            <a:custGeom>
              <a:avLst/>
              <a:gdLst/>
              <a:ahLst/>
              <a:cxnLst/>
              <a:rect l="0" t="0" r="0" b="0"/>
              <a:pathLst>
                <a:path w="95201" h="142875">
                  <a:moveTo>
                    <a:pt x="0" y="19049"/>
                  </a:moveTo>
                  <a:lnTo>
                    <a:pt x="16247" y="3861"/>
                  </a:lnTo>
                  <a:lnTo>
                    <a:pt x="22391" y="1715"/>
                  </a:lnTo>
                  <a:lnTo>
                    <a:pt x="69070" y="43"/>
                  </a:lnTo>
                  <a:lnTo>
                    <a:pt x="94686" y="0"/>
                  </a:lnTo>
                  <a:lnTo>
                    <a:pt x="95200" y="13256"/>
                  </a:lnTo>
                  <a:lnTo>
                    <a:pt x="92406" y="19297"/>
                  </a:lnTo>
                  <a:lnTo>
                    <a:pt x="90179" y="22389"/>
                  </a:lnTo>
                  <a:lnTo>
                    <a:pt x="77640" y="68137"/>
                  </a:lnTo>
                  <a:lnTo>
                    <a:pt x="58903" y="115714"/>
                  </a:lnTo>
                  <a:lnTo>
                    <a:pt x="47625" y="1428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9" name="SMARTInkShape-1342"/>
            <p:cNvSpPr/>
            <p:nvPr/>
          </p:nvSpPr>
          <p:spPr>
            <a:xfrm>
              <a:off x="10429875" y="5172075"/>
              <a:ext cx="166834" cy="222928"/>
            </a:xfrm>
            <a:custGeom>
              <a:avLst/>
              <a:gdLst/>
              <a:ahLst/>
              <a:cxnLst/>
              <a:rect l="0" t="0" r="0" b="0"/>
              <a:pathLst>
                <a:path w="166834" h="222928">
                  <a:moveTo>
                    <a:pt x="0" y="28575"/>
                  </a:moveTo>
                  <a:lnTo>
                    <a:pt x="5057" y="28575"/>
                  </a:lnTo>
                  <a:lnTo>
                    <a:pt x="6546" y="29633"/>
                  </a:lnTo>
                  <a:lnTo>
                    <a:pt x="7541" y="31397"/>
                  </a:lnTo>
                  <a:lnTo>
                    <a:pt x="9133" y="36776"/>
                  </a:lnTo>
                  <a:lnTo>
                    <a:pt x="9514" y="82846"/>
                  </a:lnTo>
                  <a:lnTo>
                    <a:pt x="17063" y="124701"/>
                  </a:lnTo>
                  <a:lnTo>
                    <a:pt x="21284" y="149837"/>
                  </a:lnTo>
                  <a:lnTo>
                    <a:pt x="33579" y="190275"/>
                  </a:lnTo>
                  <a:lnTo>
                    <a:pt x="60060" y="221679"/>
                  </a:lnTo>
                  <a:lnTo>
                    <a:pt x="64382" y="222927"/>
                  </a:lnTo>
                  <a:lnTo>
                    <a:pt x="74828" y="221493"/>
                  </a:lnTo>
                  <a:lnTo>
                    <a:pt x="97723" y="211948"/>
                  </a:lnTo>
                  <a:lnTo>
                    <a:pt x="106228" y="206030"/>
                  </a:lnTo>
                  <a:lnTo>
                    <a:pt x="131905" y="168981"/>
                  </a:lnTo>
                  <a:lnTo>
                    <a:pt x="155324" y="121915"/>
                  </a:lnTo>
                  <a:lnTo>
                    <a:pt x="166833" y="75170"/>
                  </a:lnTo>
                  <a:lnTo>
                    <a:pt x="162094" y="31713"/>
                  </a:lnTo>
                  <a:lnTo>
                    <a:pt x="160917" y="15982"/>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0" name="SMARTInkShape-1343"/>
            <p:cNvSpPr/>
            <p:nvPr/>
          </p:nvSpPr>
          <p:spPr>
            <a:xfrm>
              <a:off x="10687050" y="5219700"/>
              <a:ext cx="95251" cy="19051"/>
            </a:xfrm>
            <a:custGeom>
              <a:avLst/>
              <a:gdLst/>
              <a:ahLst/>
              <a:cxnLst/>
              <a:rect l="0" t="0" r="0" b="0"/>
              <a:pathLst>
                <a:path w="95251" h="19051">
                  <a:moveTo>
                    <a:pt x="0" y="19050"/>
                  </a:moveTo>
                  <a:lnTo>
                    <a:pt x="5057" y="19050"/>
                  </a:lnTo>
                  <a:lnTo>
                    <a:pt x="10361" y="16228"/>
                  </a:lnTo>
                  <a:lnTo>
                    <a:pt x="13257" y="13994"/>
                  </a:lnTo>
                  <a:lnTo>
                    <a:pt x="22121" y="11511"/>
                  </a:lnTo>
                  <a:lnTo>
                    <a:pt x="59804" y="6755"/>
                  </a:lnTo>
                  <a:lnTo>
                    <a:pt x="83440" y="395"/>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1" name="SMARTInkShape-1344"/>
            <p:cNvSpPr/>
            <p:nvPr/>
          </p:nvSpPr>
          <p:spPr>
            <a:xfrm>
              <a:off x="10991850" y="5267325"/>
              <a:ext cx="9491" cy="9526"/>
            </a:xfrm>
            <a:custGeom>
              <a:avLst/>
              <a:gdLst/>
              <a:ahLst/>
              <a:cxnLst/>
              <a:rect l="0" t="0" r="0" b="0"/>
              <a:pathLst>
                <a:path w="9491" h="9526">
                  <a:moveTo>
                    <a:pt x="0" y="0"/>
                  </a:moveTo>
                  <a:lnTo>
                    <a:pt x="0" y="8201"/>
                  </a:lnTo>
                  <a:lnTo>
                    <a:pt x="1058" y="8642"/>
                  </a:lnTo>
                  <a:lnTo>
                    <a:pt x="9490" y="9522"/>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2" name="SMARTInkShape-1345"/>
            <p:cNvSpPr/>
            <p:nvPr/>
          </p:nvSpPr>
          <p:spPr>
            <a:xfrm>
              <a:off x="10915650" y="5143500"/>
              <a:ext cx="27253" cy="219076"/>
            </a:xfrm>
            <a:custGeom>
              <a:avLst/>
              <a:gdLst/>
              <a:ahLst/>
              <a:cxnLst/>
              <a:rect l="0" t="0" r="0" b="0"/>
              <a:pathLst>
                <a:path w="27253" h="219076">
                  <a:moveTo>
                    <a:pt x="19050" y="0"/>
                  </a:moveTo>
                  <a:lnTo>
                    <a:pt x="27252" y="0"/>
                  </a:lnTo>
                  <a:lnTo>
                    <a:pt x="23126" y="0"/>
                  </a:lnTo>
                  <a:lnTo>
                    <a:pt x="21768" y="2117"/>
                  </a:lnTo>
                  <a:lnTo>
                    <a:pt x="19408" y="26515"/>
                  </a:lnTo>
                  <a:lnTo>
                    <a:pt x="19081" y="71799"/>
                  </a:lnTo>
                  <a:lnTo>
                    <a:pt x="8694" y="117797"/>
                  </a:lnTo>
                  <a:lnTo>
                    <a:pt x="763" y="165368"/>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3" name="SMARTInkShape-1346"/>
            <p:cNvSpPr/>
            <p:nvPr/>
          </p:nvSpPr>
          <p:spPr>
            <a:xfrm>
              <a:off x="10701496" y="5278174"/>
              <a:ext cx="90330" cy="8202"/>
            </a:xfrm>
            <a:custGeom>
              <a:avLst/>
              <a:gdLst/>
              <a:ahLst/>
              <a:cxnLst/>
              <a:rect l="0" t="0" r="0" b="0"/>
              <a:pathLst>
                <a:path w="90330" h="8202">
                  <a:moveTo>
                    <a:pt x="14129" y="8201"/>
                  </a:moveTo>
                  <a:lnTo>
                    <a:pt x="0" y="8201"/>
                  </a:lnTo>
                  <a:lnTo>
                    <a:pt x="22847" y="8201"/>
                  </a:lnTo>
                  <a:lnTo>
                    <a:pt x="31409" y="5379"/>
                  </a:lnTo>
                  <a:lnTo>
                    <a:pt x="35174" y="3145"/>
                  </a:lnTo>
                  <a:lnTo>
                    <a:pt x="50586" y="0"/>
                  </a:lnTo>
                  <a:lnTo>
                    <a:pt x="90329"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4" name="SMARTInkShape-1347"/>
            <p:cNvSpPr/>
            <p:nvPr/>
          </p:nvSpPr>
          <p:spPr>
            <a:xfrm>
              <a:off x="11239500" y="5144978"/>
              <a:ext cx="83803" cy="189023"/>
            </a:xfrm>
            <a:custGeom>
              <a:avLst/>
              <a:gdLst/>
              <a:ahLst/>
              <a:cxnLst/>
              <a:rect l="0" t="0" r="0" b="0"/>
              <a:pathLst>
                <a:path w="83803" h="189023">
                  <a:moveTo>
                    <a:pt x="19050" y="36622"/>
                  </a:moveTo>
                  <a:lnTo>
                    <a:pt x="4862" y="22433"/>
                  </a:lnTo>
                  <a:lnTo>
                    <a:pt x="4299" y="19754"/>
                  </a:lnTo>
                  <a:lnTo>
                    <a:pt x="4983" y="16910"/>
                  </a:lnTo>
                  <a:lnTo>
                    <a:pt x="8629" y="9798"/>
                  </a:lnTo>
                  <a:lnTo>
                    <a:pt x="25848" y="0"/>
                  </a:lnTo>
                  <a:lnTo>
                    <a:pt x="37880" y="4016"/>
                  </a:lnTo>
                  <a:lnTo>
                    <a:pt x="41129" y="6418"/>
                  </a:lnTo>
                  <a:lnTo>
                    <a:pt x="46769" y="15894"/>
                  </a:lnTo>
                  <a:lnTo>
                    <a:pt x="47549" y="38883"/>
                  </a:lnTo>
                  <a:lnTo>
                    <a:pt x="46517" y="41305"/>
                  </a:lnTo>
                  <a:lnTo>
                    <a:pt x="44769" y="42919"/>
                  </a:lnTo>
                  <a:lnTo>
                    <a:pt x="40005" y="45771"/>
                  </a:lnTo>
                  <a:lnTo>
                    <a:pt x="31373" y="52268"/>
                  </a:lnTo>
                  <a:lnTo>
                    <a:pt x="22113" y="54664"/>
                  </a:lnTo>
                  <a:lnTo>
                    <a:pt x="10077" y="55632"/>
                  </a:lnTo>
                  <a:lnTo>
                    <a:pt x="17774" y="55669"/>
                  </a:lnTo>
                  <a:lnTo>
                    <a:pt x="54775" y="74970"/>
                  </a:lnTo>
                  <a:lnTo>
                    <a:pt x="62444" y="82240"/>
                  </a:lnTo>
                  <a:lnTo>
                    <a:pt x="79235" y="110219"/>
                  </a:lnTo>
                  <a:lnTo>
                    <a:pt x="83802" y="128866"/>
                  </a:lnTo>
                  <a:lnTo>
                    <a:pt x="82048" y="138650"/>
                  </a:lnTo>
                  <a:lnTo>
                    <a:pt x="75110" y="150108"/>
                  </a:lnTo>
                  <a:lnTo>
                    <a:pt x="53911" y="173100"/>
                  </a:lnTo>
                  <a:lnTo>
                    <a:pt x="39374" y="182658"/>
                  </a:lnTo>
                  <a:lnTo>
                    <a:pt x="21662" y="187137"/>
                  </a:lnTo>
                  <a:lnTo>
                    <a:pt x="0" y="18902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5" name="SMARTInkShape-1348"/>
            <p:cNvSpPr/>
            <p:nvPr/>
          </p:nvSpPr>
          <p:spPr>
            <a:xfrm>
              <a:off x="11401425" y="5248275"/>
              <a:ext cx="76201" cy="1"/>
            </a:xfrm>
            <a:custGeom>
              <a:avLst/>
              <a:gdLst/>
              <a:ahLst/>
              <a:cxnLst/>
              <a:rect l="0" t="0" r="0" b="0"/>
              <a:pathLst>
                <a:path w="76201" h="1">
                  <a:moveTo>
                    <a:pt x="0" y="0"/>
                  </a:moveTo>
                  <a:lnTo>
                    <a:pt x="44474" y="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6" name="SMARTInkShape-1349"/>
            <p:cNvSpPr/>
            <p:nvPr/>
          </p:nvSpPr>
          <p:spPr>
            <a:xfrm>
              <a:off x="9706013" y="5204949"/>
              <a:ext cx="323337" cy="195727"/>
            </a:xfrm>
            <a:custGeom>
              <a:avLst/>
              <a:gdLst/>
              <a:ahLst/>
              <a:cxnLst/>
              <a:rect l="0" t="0" r="0" b="0"/>
              <a:pathLst>
                <a:path w="323337" h="195727">
                  <a:moveTo>
                    <a:pt x="19012" y="14751"/>
                  </a:moveTo>
                  <a:lnTo>
                    <a:pt x="19012" y="6550"/>
                  </a:lnTo>
                  <a:lnTo>
                    <a:pt x="24069" y="562"/>
                  </a:lnTo>
                  <a:lnTo>
                    <a:pt x="25558" y="0"/>
                  </a:lnTo>
                  <a:lnTo>
                    <a:pt x="26552" y="684"/>
                  </a:lnTo>
                  <a:lnTo>
                    <a:pt x="28145" y="4329"/>
                  </a:lnTo>
                  <a:lnTo>
                    <a:pt x="20947" y="25831"/>
                  </a:lnTo>
                  <a:lnTo>
                    <a:pt x="20302" y="31662"/>
                  </a:lnTo>
                  <a:lnTo>
                    <a:pt x="18814" y="35551"/>
                  </a:lnTo>
                  <a:lnTo>
                    <a:pt x="16763" y="38143"/>
                  </a:lnTo>
                  <a:lnTo>
                    <a:pt x="14338" y="39870"/>
                  </a:lnTo>
                  <a:lnTo>
                    <a:pt x="11643" y="50257"/>
                  </a:lnTo>
                  <a:lnTo>
                    <a:pt x="9387" y="63340"/>
                  </a:lnTo>
                  <a:lnTo>
                    <a:pt x="1412" y="83892"/>
                  </a:lnTo>
                  <a:lnTo>
                    <a:pt x="0" y="114089"/>
                  </a:lnTo>
                  <a:lnTo>
                    <a:pt x="1046" y="115902"/>
                  </a:lnTo>
                  <a:lnTo>
                    <a:pt x="2801" y="117110"/>
                  </a:lnTo>
                  <a:lnTo>
                    <a:pt x="5030" y="117915"/>
                  </a:lnTo>
                  <a:lnTo>
                    <a:pt x="6516" y="119510"/>
                  </a:lnTo>
                  <a:lnTo>
                    <a:pt x="8166" y="124106"/>
                  </a:lnTo>
                  <a:lnTo>
                    <a:pt x="9665" y="125754"/>
                  </a:lnTo>
                  <a:lnTo>
                    <a:pt x="14153" y="127585"/>
                  </a:lnTo>
                  <a:lnTo>
                    <a:pt x="58826" y="128966"/>
                  </a:lnTo>
                  <a:lnTo>
                    <a:pt x="102379" y="130101"/>
                  </a:lnTo>
                  <a:lnTo>
                    <a:pt x="142058" y="136589"/>
                  </a:lnTo>
                  <a:lnTo>
                    <a:pt x="184841" y="138402"/>
                  </a:lnTo>
                  <a:lnTo>
                    <a:pt x="200664" y="139557"/>
                  </a:lnTo>
                  <a:lnTo>
                    <a:pt x="244643" y="147508"/>
                  </a:lnTo>
                  <a:lnTo>
                    <a:pt x="269663" y="148066"/>
                  </a:lnTo>
                  <a:lnTo>
                    <a:pt x="271837" y="147020"/>
                  </a:lnTo>
                  <a:lnTo>
                    <a:pt x="273288" y="145263"/>
                  </a:lnTo>
                  <a:lnTo>
                    <a:pt x="275615" y="139897"/>
                  </a:lnTo>
                  <a:lnTo>
                    <a:pt x="276017" y="133911"/>
                  </a:lnTo>
                  <a:lnTo>
                    <a:pt x="275017" y="132291"/>
                  </a:lnTo>
                  <a:lnTo>
                    <a:pt x="273291" y="131211"/>
                  </a:lnTo>
                  <a:lnTo>
                    <a:pt x="271080" y="130491"/>
                  </a:lnTo>
                  <a:lnTo>
                    <a:pt x="269608" y="128953"/>
                  </a:lnTo>
                  <a:lnTo>
                    <a:pt x="267971" y="124421"/>
                  </a:lnTo>
                  <a:lnTo>
                    <a:pt x="266662" y="81591"/>
                  </a:lnTo>
                  <a:lnTo>
                    <a:pt x="271719" y="86532"/>
                  </a:lnTo>
                  <a:lnTo>
                    <a:pt x="277023" y="88987"/>
                  </a:lnTo>
                  <a:lnTo>
                    <a:pt x="279919" y="89643"/>
                  </a:lnTo>
                  <a:lnTo>
                    <a:pt x="285960" y="96013"/>
                  </a:lnTo>
                  <a:lnTo>
                    <a:pt x="293230" y="104842"/>
                  </a:lnTo>
                  <a:lnTo>
                    <a:pt x="311095" y="117383"/>
                  </a:lnTo>
                  <a:lnTo>
                    <a:pt x="318398" y="129004"/>
                  </a:lnTo>
                  <a:lnTo>
                    <a:pt x="322209" y="140796"/>
                  </a:lnTo>
                  <a:lnTo>
                    <a:pt x="323336" y="150993"/>
                  </a:lnTo>
                  <a:lnTo>
                    <a:pt x="320778" y="157500"/>
                  </a:lnTo>
                  <a:lnTo>
                    <a:pt x="310513" y="175357"/>
                  </a:lnTo>
                  <a:lnTo>
                    <a:pt x="306480" y="178972"/>
                  </a:lnTo>
                  <a:lnTo>
                    <a:pt x="292806" y="185117"/>
                  </a:lnTo>
                  <a:lnTo>
                    <a:pt x="285712" y="1957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7" name="SMARTInkShape-1350"/>
            <p:cNvSpPr/>
            <p:nvPr/>
          </p:nvSpPr>
          <p:spPr>
            <a:xfrm>
              <a:off x="10144125" y="5219815"/>
              <a:ext cx="19051" cy="142761"/>
            </a:xfrm>
            <a:custGeom>
              <a:avLst/>
              <a:gdLst/>
              <a:ahLst/>
              <a:cxnLst/>
              <a:rect l="0" t="0" r="0" b="0"/>
              <a:pathLst>
                <a:path w="19051" h="142761">
                  <a:moveTo>
                    <a:pt x="0" y="9410"/>
                  </a:moveTo>
                  <a:lnTo>
                    <a:pt x="5057" y="9410"/>
                  </a:lnTo>
                  <a:lnTo>
                    <a:pt x="6546" y="8352"/>
                  </a:lnTo>
                  <a:lnTo>
                    <a:pt x="7541" y="6588"/>
                  </a:lnTo>
                  <a:lnTo>
                    <a:pt x="8202" y="4354"/>
                  </a:lnTo>
                  <a:lnTo>
                    <a:pt x="7584" y="2864"/>
                  </a:lnTo>
                  <a:lnTo>
                    <a:pt x="6114" y="1871"/>
                  </a:lnTo>
                  <a:lnTo>
                    <a:pt x="358" y="0"/>
                  </a:lnTo>
                  <a:lnTo>
                    <a:pt x="105" y="4976"/>
                  </a:lnTo>
                  <a:lnTo>
                    <a:pt x="2871" y="10262"/>
                  </a:lnTo>
                  <a:lnTo>
                    <a:pt x="6567" y="16139"/>
                  </a:lnTo>
                  <a:lnTo>
                    <a:pt x="8648" y="26455"/>
                  </a:lnTo>
                  <a:lnTo>
                    <a:pt x="9475" y="69637"/>
                  </a:lnTo>
                  <a:lnTo>
                    <a:pt x="10582" y="109349"/>
                  </a:lnTo>
                  <a:lnTo>
                    <a:pt x="15011" y="125217"/>
                  </a:lnTo>
                  <a:lnTo>
                    <a:pt x="14241" y="127890"/>
                  </a:lnTo>
                  <a:lnTo>
                    <a:pt x="12669" y="129671"/>
                  </a:lnTo>
                  <a:lnTo>
                    <a:pt x="12680" y="131918"/>
                  </a:lnTo>
                  <a:lnTo>
                    <a:pt x="19050" y="1427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8" name="SMARTInkShape-1351"/>
            <p:cNvSpPr/>
            <p:nvPr/>
          </p:nvSpPr>
          <p:spPr>
            <a:xfrm>
              <a:off x="10163175" y="5183136"/>
              <a:ext cx="209546" cy="179440"/>
            </a:xfrm>
            <a:custGeom>
              <a:avLst/>
              <a:gdLst/>
              <a:ahLst/>
              <a:cxnLst/>
              <a:rect l="0" t="0" r="0" b="0"/>
              <a:pathLst>
                <a:path w="209546" h="179440">
                  <a:moveTo>
                    <a:pt x="0" y="27039"/>
                  </a:moveTo>
                  <a:lnTo>
                    <a:pt x="5057" y="21983"/>
                  </a:lnTo>
                  <a:lnTo>
                    <a:pt x="7604" y="21552"/>
                  </a:lnTo>
                  <a:lnTo>
                    <a:pt x="10361" y="22322"/>
                  </a:lnTo>
                  <a:lnTo>
                    <a:pt x="16247" y="24943"/>
                  </a:lnTo>
                  <a:lnTo>
                    <a:pt x="48483" y="37278"/>
                  </a:lnTo>
                  <a:lnTo>
                    <a:pt x="68138" y="49405"/>
                  </a:lnTo>
                  <a:lnTo>
                    <a:pt x="85499" y="75519"/>
                  </a:lnTo>
                  <a:lnTo>
                    <a:pt x="93033" y="86685"/>
                  </a:lnTo>
                  <a:lnTo>
                    <a:pt x="111083" y="100850"/>
                  </a:lnTo>
                  <a:lnTo>
                    <a:pt x="115692" y="102177"/>
                  </a:lnTo>
                  <a:lnTo>
                    <a:pt x="128406" y="103177"/>
                  </a:lnTo>
                  <a:lnTo>
                    <a:pt x="131111" y="101081"/>
                  </a:lnTo>
                  <a:lnTo>
                    <a:pt x="161941" y="53480"/>
                  </a:lnTo>
                  <a:lnTo>
                    <a:pt x="184348" y="24641"/>
                  </a:lnTo>
                  <a:lnTo>
                    <a:pt x="208027" y="0"/>
                  </a:lnTo>
                  <a:lnTo>
                    <a:pt x="208535" y="544"/>
                  </a:lnTo>
                  <a:lnTo>
                    <a:pt x="209460" y="15859"/>
                  </a:lnTo>
                  <a:lnTo>
                    <a:pt x="209545" y="58711"/>
                  </a:lnTo>
                  <a:lnTo>
                    <a:pt x="206727" y="85107"/>
                  </a:lnTo>
                  <a:lnTo>
                    <a:pt x="200417" y="132603"/>
                  </a:lnTo>
                  <a:lnTo>
                    <a:pt x="200025" y="1794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67" name="SMARTInkShape-Group168"/>
          <p:cNvGrpSpPr/>
          <p:nvPr/>
        </p:nvGrpSpPr>
        <p:grpSpPr>
          <a:xfrm>
            <a:off x="10958985" y="5096267"/>
            <a:ext cx="1137690" cy="552059"/>
            <a:chOff x="10958985" y="5096267"/>
            <a:chExt cx="1137690" cy="552059"/>
          </a:xfrm>
        </p:grpSpPr>
        <p:sp>
          <p:nvSpPr>
            <p:cNvPr id="660" name="SMARTInkShape-1352"/>
            <p:cNvSpPr/>
            <p:nvPr/>
          </p:nvSpPr>
          <p:spPr>
            <a:xfrm>
              <a:off x="11553825" y="5096267"/>
              <a:ext cx="38020" cy="285359"/>
            </a:xfrm>
            <a:custGeom>
              <a:avLst/>
              <a:gdLst/>
              <a:ahLst/>
              <a:cxnLst/>
              <a:rect l="0" t="0" r="0" b="0"/>
              <a:pathLst>
                <a:path w="38020" h="285359">
                  <a:moveTo>
                    <a:pt x="0" y="9133"/>
                  </a:moveTo>
                  <a:lnTo>
                    <a:pt x="0" y="4077"/>
                  </a:lnTo>
                  <a:lnTo>
                    <a:pt x="1058" y="2587"/>
                  </a:lnTo>
                  <a:lnTo>
                    <a:pt x="2823" y="1594"/>
                  </a:lnTo>
                  <a:lnTo>
                    <a:pt x="13257" y="0"/>
                  </a:lnTo>
                  <a:lnTo>
                    <a:pt x="34944" y="7844"/>
                  </a:lnTo>
                  <a:lnTo>
                    <a:pt x="36698" y="14206"/>
                  </a:lnTo>
                  <a:lnTo>
                    <a:pt x="37977" y="55217"/>
                  </a:lnTo>
                  <a:lnTo>
                    <a:pt x="38019" y="62081"/>
                  </a:lnTo>
                  <a:lnTo>
                    <a:pt x="24991" y="104572"/>
                  </a:lnTo>
                  <a:lnTo>
                    <a:pt x="19752" y="146537"/>
                  </a:lnTo>
                  <a:lnTo>
                    <a:pt x="11858" y="193535"/>
                  </a:lnTo>
                  <a:lnTo>
                    <a:pt x="4345" y="238184"/>
                  </a:lnTo>
                  <a:lnTo>
                    <a:pt x="9525" y="2853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1" name="SMARTInkShape-1353"/>
            <p:cNvSpPr/>
            <p:nvPr/>
          </p:nvSpPr>
          <p:spPr>
            <a:xfrm>
              <a:off x="11821058" y="5134090"/>
              <a:ext cx="104162" cy="257061"/>
            </a:xfrm>
            <a:custGeom>
              <a:avLst/>
              <a:gdLst/>
              <a:ahLst/>
              <a:cxnLst/>
              <a:rect l="0" t="0" r="0" b="0"/>
              <a:pathLst>
                <a:path w="104162" h="257061">
                  <a:moveTo>
                    <a:pt x="56617" y="9410"/>
                  </a:moveTo>
                  <a:lnTo>
                    <a:pt x="56617" y="0"/>
                  </a:lnTo>
                  <a:lnTo>
                    <a:pt x="51560" y="4976"/>
                  </a:lnTo>
                  <a:lnTo>
                    <a:pt x="49078" y="10262"/>
                  </a:lnTo>
                  <a:lnTo>
                    <a:pt x="38691" y="40607"/>
                  </a:lnTo>
                  <a:lnTo>
                    <a:pt x="17063" y="86913"/>
                  </a:lnTo>
                  <a:lnTo>
                    <a:pt x="1264" y="120023"/>
                  </a:lnTo>
                  <a:lnTo>
                    <a:pt x="0" y="132730"/>
                  </a:lnTo>
                  <a:lnTo>
                    <a:pt x="879" y="136074"/>
                  </a:lnTo>
                  <a:lnTo>
                    <a:pt x="2525" y="138302"/>
                  </a:lnTo>
                  <a:lnTo>
                    <a:pt x="4681" y="139788"/>
                  </a:lnTo>
                  <a:lnTo>
                    <a:pt x="26324" y="142369"/>
                  </a:lnTo>
                  <a:lnTo>
                    <a:pt x="68480" y="142738"/>
                  </a:lnTo>
                  <a:lnTo>
                    <a:pt x="101160" y="142759"/>
                  </a:lnTo>
                  <a:lnTo>
                    <a:pt x="102188" y="141701"/>
                  </a:lnTo>
                  <a:lnTo>
                    <a:pt x="103328" y="137703"/>
                  </a:lnTo>
                  <a:lnTo>
                    <a:pt x="104161" y="120370"/>
                  </a:lnTo>
                  <a:lnTo>
                    <a:pt x="99162" y="105905"/>
                  </a:lnTo>
                  <a:lnTo>
                    <a:pt x="96622" y="102315"/>
                  </a:lnTo>
                  <a:lnTo>
                    <a:pt x="77498" y="87214"/>
                  </a:lnTo>
                  <a:lnTo>
                    <a:pt x="67627" y="85751"/>
                  </a:lnTo>
                  <a:lnTo>
                    <a:pt x="71638" y="85652"/>
                  </a:lnTo>
                  <a:lnTo>
                    <a:pt x="72981" y="86696"/>
                  </a:lnTo>
                  <a:lnTo>
                    <a:pt x="74474" y="90679"/>
                  </a:lnTo>
                  <a:lnTo>
                    <a:pt x="75562" y="134516"/>
                  </a:lnTo>
                  <a:lnTo>
                    <a:pt x="75655" y="173490"/>
                  </a:lnTo>
                  <a:lnTo>
                    <a:pt x="72841" y="200549"/>
                  </a:lnTo>
                  <a:lnTo>
                    <a:pt x="56617" y="2570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2" name="SMARTInkShape-1354"/>
            <p:cNvSpPr/>
            <p:nvPr/>
          </p:nvSpPr>
          <p:spPr>
            <a:xfrm>
              <a:off x="12002063" y="5124842"/>
              <a:ext cx="94612" cy="304409"/>
            </a:xfrm>
            <a:custGeom>
              <a:avLst/>
              <a:gdLst/>
              <a:ahLst/>
              <a:cxnLst/>
              <a:rect l="0" t="0" r="0" b="0"/>
              <a:pathLst>
                <a:path w="94612" h="304409">
                  <a:moveTo>
                    <a:pt x="47062" y="9133"/>
                  </a:moveTo>
                  <a:lnTo>
                    <a:pt x="42005" y="9133"/>
                  </a:lnTo>
                  <a:lnTo>
                    <a:pt x="40516" y="8075"/>
                  </a:lnTo>
                  <a:lnTo>
                    <a:pt x="39523" y="6311"/>
                  </a:lnTo>
                  <a:lnTo>
                    <a:pt x="37929" y="932"/>
                  </a:lnTo>
                  <a:lnTo>
                    <a:pt x="38856" y="491"/>
                  </a:lnTo>
                  <a:lnTo>
                    <a:pt x="42710" y="0"/>
                  </a:lnTo>
                  <a:lnTo>
                    <a:pt x="44160" y="928"/>
                  </a:lnTo>
                  <a:lnTo>
                    <a:pt x="45127" y="2605"/>
                  </a:lnTo>
                  <a:lnTo>
                    <a:pt x="46679" y="12899"/>
                  </a:lnTo>
                  <a:lnTo>
                    <a:pt x="47028" y="41523"/>
                  </a:lnTo>
                  <a:lnTo>
                    <a:pt x="29158" y="83013"/>
                  </a:lnTo>
                  <a:lnTo>
                    <a:pt x="5854" y="129647"/>
                  </a:lnTo>
                  <a:lnTo>
                    <a:pt x="704" y="147552"/>
                  </a:lnTo>
                  <a:lnTo>
                    <a:pt x="0" y="154614"/>
                  </a:lnTo>
                  <a:lnTo>
                    <a:pt x="2510" y="161280"/>
                  </a:lnTo>
                  <a:lnTo>
                    <a:pt x="7688" y="169126"/>
                  </a:lnTo>
                  <a:lnTo>
                    <a:pt x="18698" y="175542"/>
                  </a:lnTo>
                  <a:lnTo>
                    <a:pt x="57868" y="182742"/>
                  </a:lnTo>
                  <a:lnTo>
                    <a:pt x="91765" y="189677"/>
                  </a:lnTo>
                  <a:lnTo>
                    <a:pt x="92740" y="188762"/>
                  </a:lnTo>
                  <a:lnTo>
                    <a:pt x="93822" y="184924"/>
                  </a:lnTo>
                  <a:lnTo>
                    <a:pt x="94611" y="167706"/>
                  </a:lnTo>
                  <a:lnTo>
                    <a:pt x="91831" y="161455"/>
                  </a:lnTo>
                  <a:lnTo>
                    <a:pt x="88126" y="155148"/>
                  </a:lnTo>
                  <a:lnTo>
                    <a:pt x="85748" y="142476"/>
                  </a:lnTo>
                  <a:lnTo>
                    <a:pt x="85173" y="133123"/>
                  </a:lnTo>
                  <a:lnTo>
                    <a:pt x="85162" y="179099"/>
                  </a:lnTo>
                  <a:lnTo>
                    <a:pt x="84104" y="219742"/>
                  </a:lnTo>
                  <a:lnTo>
                    <a:pt x="76960" y="261391"/>
                  </a:lnTo>
                  <a:lnTo>
                    <a:pt x="75637" y="3044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3" name="SMARTInkShape-1355"/>
            <p:cNvSpPr/>
            <p:nvPr/>
          </p:nvSpPr>
          <p:spPr>
            <a:xfrm>
              <a:off x="10958985" y="5486400"/>
              <a:ext cx="123871" cy="132698"/>
            </a:xfrm>
            <a:custGeom>
              <a:avLst/>
              <a:gdLst/>
              <a:ahLst/>
              <a:cxnLst/>
              <a:rect l="0" t="0" r="0" b="0"/>
              <a:pathLst>
                <a:path w="123871" h="132698">
                  <a:moveTo>
                    <a:pt x="90015" y="0"/>
                  </a:moveTo>
                  <a:lnTo>
                    <a:pt x="66060" y="0"/>
                  </a:lnTo>
                  <a:lnTo>
                    <a:pt x="52695" y="5057"/>
                  </a:lnTo>
                  <a:lnTo>
                    <a:pt x="40387" y="13257"/>
                  </a:lnTo>
                  <a:lnTo>
                    <a:pt x="9144" y="54597"/>
                  </a:lnTo>
                  <a:lnTo>
                    <a:pt x="194" y="74402"/>
                  </a:lnTo>
                  <a:lnTo>
                    <a:pt x="0" y="86337"/>
                  </a:lnTo>
                  <a:lnTo>
                    <a:pt x="1430" y="92484"/>
                  </a:lnTo>
                  <a:lnTo>
                    <a:pt x="3441" y="96581"/>
                  </a:lnTo>
                  <a:lnTo>
                    <a:pt x="5841" y="99312"/>
                  </a:lnTo>
                  <a:lnTo>
                    <a:pt x="45997" y="128393"/>
                  </a:lnTo>
                  <a:lnTo>
                    <a:pt x="72316" y="132697"/>
                  </a:lnTo>
                  <a:lnTo>
                    <a:pt x="88181" y="128100"/>
                  </a:lnTo>
                  <a:lnTo>
                    <a:pt x="104900" y="117065"/>
                  </a:lnTo>
                  <a:lnTo>
                    <a:pt x="111801" y="110943"/>
                  </a:lnTo>
                  <a:lnTo>
                    <a:pt x="121635" y="91433"/>
                  </a:lnTo>
                  <a:lnTo>
                    <a:pt x="122413" y="77326"/>
                  </a:lnTo>
                  <a:lnTo>
                    <a:pt x="119346" y="51022"/>
                  </a:lnTo>
                  <a:lnTo>
                    <a:pt x="121748" y="41022"/>
                  </a:lnTo>
                  <a:lnTo>
                    <a:pt x="123870" y="36873"/>
                  </a:lnTo>
                  <a:lnTo>
                    <a:pt x="123169" y="31990"/>
                  </a:lnTo>
                  <a:lnTo>
                    <a:pt x="111341" y="12902"/>
                  </a:lnTo>
                  <a:lnTo>
                    <a:pt x="99626" y="5469"/>
                  </a:lnTo>
                  <a:lnTo>
                    <a:pt x="87806" y="1621"/>
                  </a:lnTo>
                  <a:lnTo>
                    <a:pt x="6144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4" name="SMARTInkShape-1356"/>
            <p:cNvSpPr/>
            <p:nvPr/>
          </p:nvSpPr>
          <p:spPr>
            <a:xfrm>
              <a:off x="11144250" y="5514975"/>
              <a:ext cx="19051" cy="19051"/>
            </a:xfrm>
            <a:custGeom>
              <a:avLst/>
              <a:gdLst/>
              <a:ahLst/>
              <a:cxnLst/>
              <a:rect l="0" t="0" r="0" b="0"/>
              <a:pathLst>
                <a:path w="19051" h="19051">
                  <a:moveTo>
                    <a:pt x="0" y="19050"/>
                  </a:moveTo>
                  <a:lnTo>
                    <a:pt x="8202" y="10849"/>
                  </a:lnTo>
                  <a:lnTo>
                    <a:pt x="14188" y="9917"/>
                  </a:lnTo>
                  <a:lnTo>
                    <a:pt x="15810" y="8729"/>
                  </a:lnTo>
                  <a:lnTo>
                    <a:pt x="18411" y="2038"/>
                  </a:lnTo>
                  <a:lnTo>
                    <a:pt x="19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5" name="SMARTInkShape-1357"/>
            <p:cNvSpPr/>
            <p:nvPr/>
          </p:nvSpPr>
          <p:spPr>
            <a:xfrm>
              <a:off x="11221978" y="5457835"/>
              <a:ext cx="131823" cy="190491"/>
            </a:xfrm>
            <a:custGeom>
              <a:avLst/>
              <a:gdLst/>
              <a:ahLst/>
              <a:cxnLst/>
              <a:rect l="0" t="0" r="0" b="0"/>
              <a:pathLst>
                <a:path w="131823" h="190491">
                  <a:moveTo>
                    <a:pt x="27047" y="19040"/>
                  </a:moveTo>
                  <a:lnTo>
                    <a:pt x="27047" y="1349"/>
                  </a:lnTo>
                  <a:lnTo>
                    <a:pt x="28105" y="896"/>
                  </a:lnTo>
                  <a:lnTo>
                    <a:pt x="63903" y="0"/>
                  </a:lnTo>
                  <a:lnTo>
                    <a:pt x="72708" y="2817"/>
                  </a:lnTo>
                  <a:lnTo>
                    <a:pt x="80149" y="6538"/>
                  </a:lnTo>
                  <a:lnTo>
                    <a:pt x="86984" y="8192"/>
                  </a:lnTo>
                  <a:lnTo>
                    <a:pt x="93550" y="14572"/>
                  </a:lnTo>
                  <a:lnTo>
                    <a:pt x="109935" y="37698"/>
                  </a:lnTo>
                  <a:lnTo>
                    <a:pt x="110881" y="41005"/>
                  </a:lnTo>
                  <a:lnTo>
                    <a:pt x="110453" y="44266"/>
                  </a:lnTo>
                  <a:lnTo>
                    <a:pt x="96415" y="70021"/>
                  </a:lnTo>
                  <a:lnTo>
                    <a:pt x="90333" y="78034"/>
                  </a:lnTo>
                  <a:lnTo>
                    <a:pt x="44634" y="116106"/>
                  </a:lnTo>
                  <a:lnTo>
                    <a:pt x="3627" y="147354"/>
                  </a:lnTo>
                  <a:lnTo>
                    <a:pt x="763" y="152974"/>
                  </a:lnTo>
                  <a:lnTo>
                    <a:pt x="0" y="155954"/>
                  </a:lnTo>
                  <a:lnTo>
                    <a:pt x="549" y="159000"/>
                  </a:lnTo>
                  <a:lnTo>
                    <a:pt x="6808" y="169593"/>
                  </a:lnTo>
                  <a:lnTo>
                    <a:pt x="12701" y="175949"/>
                  </a:lnTo>
                  <a:lnTo>
                    <a:pt x="21024" y="178736"/>
                  </a:lnTo>
                  <a:lnTo>
                    <a:pt x="67421" y="181936"/>
                  </a:lnTo>
                  <a:lnTo>
                    <a:pt x="114921" y="190095"/>
                  </a:lnTo>
                  <a:lnTo>
                    <a:pt x="131822" y="1904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6" name="SMARTInkShape-1358"/>
            <p:cNvSpPr/>
            <p:nvPr/>
          </p:nvSpPr>
          <p:spPr>
            <a:xfrm>
              <a:off x="11416343" y="5467481"/>
              <a:ext cx="99299" cy="152270"/>
            </a:xfrm>
            <a:custGeom>
              <a:avLst/>
              <a:gdLst/>
              <a:ahLst/>
              <a:cxnLst/>
              <a:rect l="0" t="0" r="0" b="0"/>
              <a:pathLst>
                <a:path w="99299" h="152270">
                  <a:moveTo>
                    <a:pt x="61282" y="66544"/>
                  </a:moveTo>
                  <a:lnTo>
                    <a:pt x="52149" y="66544"/>
                  </a:lnTo>
                  <a:lnTo>
                    <a:pt x="56930" y="61488"/>
                  </a:lnTo>
                  <a:lnTo>
                    <a:pt x="62170" y="59005"/>
                  </a:lnTo>
                  <a:lnTo>
                    <a:pt x="65049" y="58343"/>
                  </a:lnTo>
                  <a:lnTo>
                    <a:pt x="88615" y="43878"/>
                  </a:lnTo>
                  <a:lnTo>
                    <a:pt x="94598" y="37773"/>
                  </a:lnTo>
                  <a:lnTo>
                    <a:pt x="97255" y="31531"/>
                  </a:lnTo>
                  <a:lnTo>
                    <a:pt x="99298" y="11272"/>
                  </a:lnTo>
                  <a:lnTo>
                    <a:pt x="94301" y="4893"/>
                  </a:lnTo>
                  <a:lnTo>
                    <a:pt x="86186" y="2103"/>
                  </a:lnTo>
                  <a:lnTo>
                    <a:pt x="53393" y="0"/>
                  </a:lnTo>
                  <a:lnTo>
                    <a:pt x="35425" y="4964"/>
                  </a:lnTo>
                  <a:lnTo>
                    <a:pt x="25802" y="13070"/>
                  </a:lnTo>
                  <a:lnTo>
                    <a:pt x="17996" y="21611"/>
                  </a:lnTo>
                  <a:lnTo>
                    <a:pt x="7651" y="28536"/>
                  </a:lnTo>
                  <a:lnTo>
                    <a:pt x="1111" y="37657"/>
                  </a:lnTo>
                  <a:lnTo>
                    <a:pt x="0" y="41994"/>
                  </a:lnTo>
                  <a:lnTo>
                    <a:pt x="320" y="45944"/>
                  </a:lnTo>
                  <a:lnTo>
                    <a:pt x="3380" y="54832"/>
                  </a:lnTo>
                  <a:lnTo>
                    <a:pt x="8966" y="61427"/>
                  </a:lnTo>
                  <a:lnTo>
                    <a:pt x="12646" y="62075"/>
                  </a:lnTo>
                  <a:lnTo>
                    <a:pt x="34704" y="57894"/>
                  </a:lnTo>
                  <a:lnTo>
                    <a:pt x="38272" y="55485"/>
                  </a:lnTo>
                  <a:lnTo>
                    <a:pt x="54424" y="39234"/>
                  </a:lnTo>
                  <a:lnTo>
                    <a:pt x="64584" y="31123"/>
                  </a:lnTo>
                  <a:lnTo>
                    <a:pt x="89406" y="346"/>
                  </a:lnTo>
                  <a:lnTo>
                    <a:pt x="89845" y="38674"/>
                  </a:lnTo>
                  <a:lnTo>
                    <a:pt x="79493" y="77416"/>
                  </a:lnTo>
                  <a:lnTo>
                    <a:pt x="61282" y="15226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70" name="SMARTInkShape-Group169"/>
          <p:cNvGrpSpPr/>
          <p:nvPr/>
        </p:nvGrpSpPr>
        <p:grpSpPr>
          <a:xfrm>
            <a:off x="10696575" y="5514975"/>
            <a:ext cx="104776" cy="38101"/>
            <a:chOff x="10696575" y="5514975"/>
            <a:chExt cx="104776" cy="38101"/>
          </a:xfrm>
        </p:grpSpPr>
        <p:sp>
          <p:nvSpPr>
            <p:cNvPr id="668" name="SMARTInkShape-1359"/>
            <p:cNvSpPr/>
            <p:nvPr/>
          </p:nvSpPr>
          <p:spPr>
            <a:xfrm>
              <a:off x="10706100" y="5514975"/>
              <a:ext cx="76201" cy="1"/>
            </a:xfrm>
            <a:custGeom>
              <a:avLst/>
              <a:gdLst/>
              <a:ahLst/>
              <a:cxnLst/>
              <a:rect l="0" t="0" r="0" b="0"/>
              <a:pathLst>
                <a:path w="76201" h="1">
                  <a:moveTo>
                    <a:pt x="0" y="0"/>
                  </a:moveTo>
                  <a:lnTo>
                    <a:pt x="45056" y="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9" name="SMARTInkShape-1360"/>
            <p:cNvSpPr/>
            <p:nvPr/>
          </p:nvSpPr>
          <p:spPr>
            <a:xfrm>
              <a:off x="10696575" y="5553075"/>
              <a:ext cx="104776" cy="1"/>
            </a:xfrm>
            <a:custGeom>
              <a:avLst/>
              <a:gdLst/>
              <a:ahLst/>
              <a:cxnLst/>
              <a:rect l="0" t="0" r="0" b="0"/>
              <a:pathLst>
                <a:path w="104776" h="1">
                  <a:moveTo>
                    <a:pt x="0" y="0"/>
                  </a:moveTo>
                  <a:lnTo>
                    <a:pt x="45095" y="0"/>
                  </a:lnTo>
                  <a:lnTo>
                    <a:pt x="92001" y="0"/>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80" name="SMARTInkShape-Group170"/>
          <p:cNvGrpSpPr/>
          <p:nvPr/>
        </p:nvGrpSpPr>
        <p:grpSpPr>
          <a:xfrm>
            <a:off x="1458165" y="5191125"/>
            <a:ext cx="1170736" cy="447676"/>
            <a:chOff x="1458165" y="5191125"/>
            <a:chExt cx="1170736" cy="447676"/>
          </a:xfrm>
        </p:grpSpPr>
        <p:sp>
          <p:nvSpPr>
            <p:cNvPr id="671" name="SMARTInkShape-1361"/>
            <p:cNvSpPr/>
            <p:nvPr/>
          </p:nvSpPr>
          <p:spPr>
            <a:xfrm>
              <a:off x="1581150" y="5316557"/>
              <a:ext cx="14991" cy="198419"/>
            </a:xfrm>
            <a:custGeom>
              <a:avLst/>
              <a:gdLst/>
              <a:ahLst/>
              <a:cxnLst/>
              <a:rect l="0" t="0" r="0" b="0"/>
              <a:pathLst>
                <a:path w="14991" h="198419">
                  <a:moveTo>
                    <a:pt x="9525" y="65068"/>
                  </a:moveTo>
                  <a:lnTo>
                    <a:pt x="4469" y="65068"/>
                  </a:lnTo>
                  <a:lnTo>
                    <a:pt x="2979" y="62951"/>
                  </a:lnTo>
                  <a:lnTo>
                    <a:pt x="392" y="43610"/>
                  </a:lnTo>
                  <a:lnTo>
                    <a:pt x="10" y="11143"/>
                  </a:lnTo>
                  <a:lnTo>
                    <a:pt x="2827" y="6530"/>
                  </a:lnTo>
                  <a:lnTo>
                    <a:pt x="8202" y="0"/>
                  </a:lnTo>
                  <a:lnTo>
                    <a:pt x="8643" y="522"/>
                  </a:lnTo>
                  <a:lnTo>
                    <a:pt x="14990" y="33652"/>
                  </a:lnTo>
                  <a:lnTo>
                    <a:pt x="10454" y="78478"/>
                  </a:lnTo>
                  <a:lnTo>
                    <a:pt x="2108" y="122730"/>
                  </a:lnTo>
                  <a:lnTo>
                    <a:pt x="185" y="164335"/>
                  </a:lnTo>
                  <a:lnTo>
                    <a:pt x="0" y="1984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2" name="SMARTInkShape-1362"/>
            <p:cNvSpPr/>
            <p:nvPr/>
          </p:nvSpPr>
          <p:spPr>
            <a:xfrm>
              <a:off x="1956662" y="5219700"/>
              <a:ext cx="24539" cy="190501"/>
            </a:xfrm>
            <a:custGeom>
              <a:avLst/>
              <a:gdLst/>
              <a:ahLst/>
              <a:cxnLst/>
              <a:rect l="0" t="0" r="0" b="0"/>
              <a:pathLst>
                <a:path w="24539" h="190501">
                  <a:moveTo>
                    <a:pt x="5488" y="0"/>
                  </a:moveTo>
                  <a:lnTo>
                    <a:pt x="0" y="0"/>
                  </a:lnTo>
                  <a:lnTo>
                    <a:pt x="4556" y="0"/>
                  </a:lnTo>
                  <a:lnTo>
                    <a:pt x="13665" y="35647"/>
                  </a:lnTo>
                  <a:lnTo>
                    <a:pt x="15805" y="75676"/>
                  </a:lnTo>
                  <a:lnTo>
                    <a:pt x="22499" y="118704"/>
                  </a:lnTo>
                  <a:lnTo>
                    <a:pt x="24270" y="161447"/>
                  </a:lnTo>
                  <a:lnTo>
                    <a:pt x="24538"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SMARTInkShape-1363"/>
            <p:cNvSpPr/>
            <p:nvPr/>
          </p:nvSpPr>
          <p:spPr>
            <a:xfrm>
              <a:off x="1458165" y="5191125"/>
              <a:ext cx="142036" cy="228601"/>
            </a:xfrm>
            <a:custGeom>
              <a:avLst/>
              <a:gdLst/>
              <a:ahLst/>
              <a:cxnLst/>
              <a:rect l="0" t="0" r="0" b="0"/>
              <a:pathLst>
                <a:path w="142036" h="228601">
                  <a:moveTo>
                    <a:pt x="56310" y="0"/>
                  </a:moveTo>
                  <a:lnTo>
                    <a:pt x="55252" y="24656"/>
                  </a:lnTo>
                  <a:lnTo>
                    <a:pt x="47668" y="53993"/>
                  </a:lnTo>
                  <a:lnTo>
                    <a:pt x="47177" y="64919"/>
                  </a:lnTo>
                  <a:lnTo>
                    <a:pt x="28936" y="108620"/>
                  </a:lnTo>
                  <a:lnTo>
                    <a:pt x="13507" y="155873"/>
                  </a:lnTo>
                  <a:lnTo>
                    <a:pt x="5537" y="171935"/>
                  </a:lnTo>
                  <a:lnTo>
                    <a:pt x="0" y="200964"/>
                  </a:lnTo>
                  <a:lnTo>
                    <a:pt x="2355" y="208556"/>
                  </a:lnTo>
                  <a:lnTo>
                    <a:pt x="4465" y="212063"/>
                  </a:lnTo>
                  <a:lnTo>
                    <a:pt x="6930" y="214400"/>
                  </a:lnTo>
                  <a:lnTo>
                    <a:pt x="12491" y="216997"/>
                  </a:lnTo>
                  <a:lnTo>
                    <a:pt x="59405" y="218994"/>
                  </a:lnTo>
                  <a:lnTo>
                    <a:pt x="102226" y="219064"/>
                  </a:lnTo>
                  <a:lnTo>
                    <a:pt x="113053" y="219070"/>
                  </a:lnTo>
                  <a:lnTo>
                    <a:pt x="121393" y="221895"/>
                  </a:lnTo>
                  <a:lnTo>
                    <a:pt x="128627" y="225620"/>
                  </a:lnTo>
                  <a:lnTo>
                    <a:pt x="14203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4" name="SMARTInkShape-1364"/>
            <p:cNvSpPr/>
            <p:nvPr/>
          </p:nvSpPr>
          <p:spPr>
            <a:xfrm>
              <a:off x="2466975" y="5296419"/>
              <a:ext cx="161926" cy="189982"/>
            </a:xfrm>
            <a:custGeom>
              <a:avLst/>
              <a:gdLst/>
              <a:ahLst/>
              <a:cxnLst/>
              <a:rect l="0" t="0" r="0" b="0"/>
              <a:pathLst>
                <a:path w="161926" h="189982">
                  <a:moveTo>
                    <a:pt x="0" y="18531"/>
                  </a:moveTo>
                  <a:lnTo>
                    <a:pt x="8201" y="26732"/>
                  </a:lnTo>
                  <a:lnTo>
                    <a:pt x="35924" y="27941"/>
                  </a:lnTo>
                  <a:lnTo>
                    <a:pt x="45247" y="25183"/>
                  </a:lnTo>
                  <a:lnTo>
                    <a:pt x="58927" y="16293"/>
                  </a:lnTo>
                  <a:lnTo>
                    <a:pt x="61510" y="13864"/>
                  </a:lnTo>
                  <a:lnTo>
                    <a:pt x="62173" y="11186"/>
                  </a:lnTo>
                  <a:lnTo>
                    <a:pt x="61557" y="8342"/>
                  </a:lnTo>
                  <a:lnTo>
                    <a:pt x="58020" y="1231"/>
                  </a:lnTo>
                  <a:lnTo>
                    <a:pt x="54715" y="259"/>
                  </a:lnTo>
                  <a:lnTo>
                    <a:pt x="52351" y="0"/>
                  </a:lnTo>
                  <a:lnTo>
                    <a:pt x="38912" y="4691"/>
                  </a:lnTo>
                  <a:lnTo>
                    <a:pt x="35467" y="7188"/>
                  </a:lnTo>
                  <a:lnTo>
                    <a:pt x="16088" y="32605"/>
                  </a:lnTo>
                  <a:lnTo>
                    <a:pt x="11470" y="50688"/>
                  </a:lnTo>
                  <a:lnTo>
                    <a:pt x="9781" y="82084"/>
                  </a:lnTo>
                  <a:lnTo>
                    <a:pt x="14657" y="101097"/>
                  </a:lnTo>
                  <a:lnTo>
                    <a:pt x="22742" y="110966"/>
                  </a:lnTo>
                  <a:lnTo>
                    <a:pt x="33391" y="117821"/>
                  </a:lnTo>
                  <a:lnTo>
                    <a:pt x="52344" y="121681"/>
                  </a:lnTo>
                  <a:lnTo>
                    <a:pt x="77598" y="121766"/>
                  </a:lnTo>
                  <a:lnTo>
                    <a:pt x="103073" y="115559"/>
                  </a:lnTo>
                  <a:lnTo>
                    <a:pt x="130996" y="100897"/>
                  </a:lnTo>
                  <a:lnTo>
                    <a:pt x="134956" y="96725"/>
                  </a:lnTo>
                  <a:lnTo>
                    <a:pt x="141832" y="78870"/>
                  </a:lnTo>
                  <a:lnTo>
                    <a:pt x="141121" y="76749"/>
                  </a:lnTo>
                  <a:lnTo>
                    <a:pt x="137510" y="71569"/>
                  </a:lnTo>
                  <a:lnTo>
                    <a:pt x="136123" y="70823"/>
                  </a:lnTo>
                  <a:lnTo>
                    <a:pt x="135199" y="71384"/>
                  </a:lnTo>
                  <a:lnTo>
                    <a:pt x="134582" y="72817"/>
                  </a:lnTo>
                  <a:lnTo>
                    <a:pt x="127047" y="82719"/>
                  </a:lnTo>
                  <a:lnTo>
                    <a:pt x="125257" y="88687"/>
                  </a:lnTo>
                  <a:lnTo>
                    <a:pt x="129306" y="103053"/>
                  </a:lnTo>
                  <a:lnTo>
                    <a:pt x="147895" y="140629"/>
                  </a:lnTo>
                  <a:lnTo>
                    <a:pt x="161925" y="1899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5" name="SMARTInkShape-1365"/>
            <p:cNvSpPr/>
            <p:nvPr/>
          </p:nvSpPr>
          <p:spPr>
            <a:xfrm>
              <a:off x="2069453" y="5291949"/>
              <a:ext cx="83198" cy="99202"/>
            </a:xfrm>
            <a:custGeom>
              <a:avLst/>
              <a:gdLst/>
              <a:ahLst/>
              <a:cxnLst/>
              <a:rect l="0" t="0" r="0" b="0"/>
              <a:pathLst>
                <a:path w="83198" h="99202">
                  <a:moveTo>
                    <a:pt x="45097" y="80151"/>
                  </a:moveTo>
                  <a:lnTo>
                    <a:pt x="45097" y="75095"/>
                  </a:lnTo>
                  <a:lnTo>
                    <a:pt x="46155" y="73605"/>
                  </a:lnTo>
                  <a:lnTo>
                    <a:pt x="47919" y="72612"/>
                  </a:lnTo>
                  <a:lnTo>
                    <a:pt x="50153" y="71950"/>
                  </a:lnTo>
                  <a:lnTo>
                    <a:pt x="58355" y="65962"/>
                  </a:lnTo>
                  <a:lnTo>
                    <a:pt x="67487" y="52428"/>
                  </a:lnTo>
                  <a:lnTo>
                    <a:pt x="78185" y="24648"/>
                  </a:lnTo>
                  <a:lnTo>
                    <a:pt x="78798" y="19866"/>
                  </a:lnTo>
                  <a:lnTo>
                    <a:pt x="74556" y="1199"/>
                  </a:lnTo>
                  <a:lnTo>
                    <a:pt x="72145" y="0"/>
                  </a:lnTo>
                  <a:lnTo>
                    <a:pt x="63821" y="1490"/>
                  </a:lnTo>
                  <a:lnTo>
                    <a:pt x="34684" y="18673"/>
                  </a:lnTo>
                  <a:lnTo>
                    <a:pt x="6005" y="43611"/>
                  </a:lnTo>
                  <a:lnTo>
                    <a:pt x="1264" y="53681"/>
                  </a:lnTo>
                  <a:lnTo>
                    <a:pt x="0" y="59329"/>
                  </a:lnTo>
                  <a:lnTo>
                    <a:pt x="216" y="64153"/>
                  </a:lnTo>
                  <a:lnTo>
                    <a:pt x="3278" y="72334"/>
                  </a:lnTo>
                  <a:lnTo>
                    <a:pt x="5576" y="74940"/>
                  </a:lnTo>
                  <a:lnTo>
                    <a:pt x="10951" y="77836"/>
                  </a:lnTo>
                  <a:lnTo>
                    <a:pt x="19928" y="79465"/>
                  </a:lnTo>
                  <a:lnTo>
                    <a:pt x="50113" y="71890"/>
                  </a:lnTo>
                  <a:lnTo>
                    <a:pt x="72770" y="61526"/>
                  </a:lnTo>
                  <a:lnTo>
                    <a:pt x="73271" y="64112"/>
                  </a:lnTo>
                  <a:lnTo>
                    <a:pt x="73405" y="66283"/>
                  </a:lnTo>
                  <a:lnTo>
                    <a:pt x="83197" y="99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6" name="SMARTInkShape-1366"/>
            <p:cNvSpPr/>
            <p:nvPr/>
          </p:nvSpPr>
          <p:spPr>
            <a:xfrm>
              <a:off x="2372257" y="5297224"/>
              <a:ext cx="47094" cy="84402"/>
            </a:xfrm>
            <a:custGeom>
              <a:avLst/>
              <a:gdLst/>
              <a:ahLst/>
              <a:cxnLst/>
              <a:rect l="0" t="0" r="0" b="0"/>
              <a:pathLst>
                <a:path w="47094" h="84402">
                  <a:moveTo>
                    <a:pt x="47093" y="8201"/>
                  </a:moveTo>
                  <a:lnTo>
                    <a:pt x="42037" y="8201"/>
                  </a:lnTo>
                  <a:lnTo>
                    <a:pt x="21558" y="0"/>
                  </a:lnTo>
                  <a:lnTo>
                    <a:pt x="19487" y="617"/>
                  </a:lnTo>
                  <a:lnTo>
                    <a:pt x="1263" y="16044"/>
                  </a:lnTo>
                  <a:lnTo>
                    <a:pt x="0" y="27341"/>
                  </a:lnTo>
                  <a:lnTo>
                    <a:pt x="881" y="30486"/>
                  </a:lnTo>
                  <a:lnTo>
                    <a:pt x="2527" y="32582"/>
                  </a:lnTo>
                  <a:lnTo>
                    <a:pt x="4682" y="33980"/>
                  </a:lnTo>
                  <a:lnTo>
                    <a:pt x="33370" y="71501"/>
                  </a:lnTo>
                  <a:lnTo>
                    <a:pt x="35702" y="77962"/>
                  </a:lnTo>
                  <a:lnTo>
                    <a:pt x="35266" y="80107"/>
                  </a:lnTo>
                  <a:lnTo>
                    <a:pt x="33917" y="81539"/>
                  </a:lnTo>
                  <a:lnTo>
                    <a:pt x="29595" y="83129"/>
                  </a:lnTo>
                  <a:lnTo>
                    <a:pt x="18518" y="844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7" name="SMARTInkShape-1367"/>
            <p:cNvSpPr/>
            <p:nvPr/>
          </p:nvSpPr>
          <p:spPr>
            <a:xfrm>
              <a:off x="1752600" y="5330057"/>
              <a:ext cx="141526" cy="308744"/>
            </a:xfrm>
            <a:custGeom>
              <a:avLst/>
              <a:gdLst/>
              <a:ahLst/>
              <a:cxnLst/>
              <a:rect l="0" t="0" r="0" b="0"/>
              <a:pathLst>
                <a:path w="141526" h="308744">
                  <a:moveTo>
                    <a:pt x="85725" y="89668"/>
                  </a:moveTo>
                  <a:lnTo>
                    <a:pt x="90781" y="89668"/>
                  </a:lnTo>
                  <a:lnTo>
                    <a:pt x="92271" y="88610"/>
                  </a:lnTo>
                  <a:lnTo>
                    <a:pt x="93264" y="86846"/>
                  </a:lnTo>
                  <a:lnTo>
                    <a:pt x="94661" y="76485"/>
                  </a:lnTo>
                  <a:lnTo>
                    <a:pt x="96047" y="65817"/>
                  </a:lnTo>
                  <a:lnTo>
                    <a:pt x="103869" y="35746"/>
                  </a:lnTo>
                  <a:lnTo>
                    <a:pt x="104740" y="1204"/>
                  </a:lnTo>
                  <a:lnTo>
                    <a:pt x="102635" y="0"/>
                  </a:lnTo>
                  <a:lnTo>
                    <a:pt x="94652" y="1485"/>
                  </a:lnTo>
                  <a:lnTo>
                    <a:pt x="83314" y="8271"/>
                  </a:lnTo>
                  <a:lnTo>
                    <a:pt x="54882" y="35956"/>
                  </a:lnTo>
                  <a:lnTo>
                    <a:pt x="50850" y="43924"/>
                  </a:lnTo>
                  <a:lnTo>
                    <a:pt x="48581" y="54360"/>
                  </a:lnTo>
                  <a:lnTo>
                    <a:pt x="50379" y="56604"/>
                  </a:lnTo>
                  <a:lnTo>
                    <a:pt x="58021" y="59099"/>
                  </a:lnTo>
                  <a:lnTo>
                    <a:pt x="92430" y="60918"/>
                  </a:lnTo>
                  <a:lnTo>
                    <a:pt x="102111" y="58193"/>
                  </a:lnTo>
                  <a:lnTo>
                    <a:pt x="125787" y="44836"/>
                  </a:lnTo>
                  <a:lnTo>
                    <a:pt x="132354" y="34349"/>
                  </a:lnTo>
                  <a:lnTo>
                    <a:pt x="134212" y="25275"/>
                  </a:lnTo>
                  <a:lnTo>
                    <a:pt x="141525" y="15232"/>
                  </a:lnTo>
                  <a:lnTo>
                    <a:pt x="137419" y="19048"/>
                  </a:lnTo>
                  <a:lnTo>
                    <a:pt x="135158" y="24062"/>
                  </a:lnTo>
                  <a:lnTo>
                    <a:pt x="131471" y="53159"/>
                  </a:lnTo>
                  <a:lnTo>
                    <a:pt x="115497" y="88297"/>
                  </a:lnTo>
                  <a:lnTo>
                    <a:pt x="101836" y="135141"/>
                  </a:lnTo>
                  <a:lnTo>
                    <a:pt x="93295" y="181812"/>
                  </a:lnTo>
                  <a:lnTo>
                    <a:pt x="79118" y="222805"/>
                  </a:lnTo>
                  <a:lnTo>
                    <a:pt x="59244" y="263996"/>
                  </a:lnTo>
                  <a:lnTo>
                    <a:pt x="43189" y="282197"/>
                  </a:lnTo>
                  <a:lnTo>
                    <a:pt x="0" y="3087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8" name="SMARTInkShape-1368"/>
            <p:cNvSpPr/>
            <p:nvPr/>
          </p:nvSpPr>
          <p:spPr>
            <a:xfrm>
              <a:off x="2247900" y="5305425"/>
              <a:ext cx="47626" cy="9526"/>
            </a:xfrm>
            <a:custGeom>
              <a:avLst/>
              <a:gdLst/>
              <a:ahLst/>
              <a:cxnLst/>
              <a:rect l="0" t="0" r="0" b="0"/>
              <a:pathLst>
                <a:path w="47626" h="9526">
                  <a:moveTo>
                    <a:pt x="47625" y="9525"/>
                  </a:moveTo>
                  <a:lnTo>
                    <a:pt x="47625" y="4469"/>
                  </a:lnTo>
                  <a:lnTo>
                    <a:pt x="46567" y="2979"/>
                  </a:lnTo>
                  <a:lnTo>
                    <a:pt x="44803" y="1986"/>
                  </a:lnTo>
                  <a:lnTo>
                    <a:pt x="37924" y="262"/>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9" name="SMARTInkShape-1369"/>
            <p:cNvSpPr/>
            <p:nvPr/>
          </p:nvSpPr>
          <p:spPr>
            <a:xfrm>
              <a:off x="2238375" y="5343525"/>
              <a:ext cx="36510" cy="66676"/>
            </a:xfrm>
            <a:custGeom>
              <a:avLst/>
              <a:gdLst/>
              <a:ahLst/>
              <a:cxnLst/>
              <a:rect l="0" t="0" r="0" b="0"/>
              <a:pathLst>
                <a:path w="36510" h="66676">
                  <a:moveTo>
                    <a:pt x="0" y="0"/>
                  </a:moveTo>
                  <a:lnTo>
                    <a:pt x="0" y="8201"/>
                  </a:lnTo>
                  <a:lnTo>
                    <a:pt x="24014" y="36310"/>
                  </a:lnTo>
                  <a:lnTo>
                    <a:pt x="27606" y="43654"/>
                  </a:lnTo>
                  <a:lnTo>
                    <a:pt x="36509" y="55164"/>
                  </a:lnTo>
                  <a:lnTo>
                    <a:pt x="35981" y="56884"/>
                  </a:lnTo>
                  <a:lnTo>
                    <a:pt x="32572" y="61618"/>
                  </a:lnTo>
                  <a:lnTo>
                    <a:pt x="27529" y="64427"/>
                  </a:lnTo>
                  <a:lnTo>
                    <a:pt x="952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89" name="SMARTInkShape-Group171"/>
          <p:cNvGrpSpPr/>
          <p:nvPr/>
        </p:nvGrpSpPr>
        <p:grpSpPr>
          <a:xfrm>
            <a:off x="9334500" y="6019800"/>
            <a:ext cx="1438276" cy="219076"/>
            <a:chOff x="9334500" y="6019800"/>
            <a:chExt cx="1438276" cy="219076"/>
          </a:xfrm>
        </p:grpSpPr>
        <p:sp>
          <p:nvSpPr>
            <p:cNvPr id="681" name="SMARTInkShape-1370"/>
            <p:cNvSpPr/>
            <p:nvPr/>
          </p:nvSpPr>
          <p:spPr>
            <a:xfrm>
              <a:off x="10629900" y="6134100"/>
              <a:ext cx="142876" cy="9526"/>
            </a:xfrm>
            <a:custGeom>
              <a:avLst/>
              <a:gdLst/>
              <a:ahLst/>
              <a:cxnLst/>
              <a:rect l="0" t="0" r="0" b="0"/>
              <a:pathLst>
                <a:path w="142876" h="9526">
                  <a:moveTo>
                    <a:pt x="0" y="9525"/>
                  </a:moveTo>
                  <a:lnTo>
                    <a:pt x="44655" y="6703"/>
                  </a:lnTo>
                  <a:lnTo>
                    <a:pt x="89435" y="588"/>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2" name="SMARTInkShape-1371"/>
            <p:cNvSpPr/>
            <p:nvPr/>
          </p:nvSpPr>
          <p:spPr>
            <a:xfrm>
              <a:off x="10144125" y="6116374"/>
              <a:ext cx="95251" cy="8202"/>
            </a:xfrm>
            <a:custGeom>
              <a:avLst/>
              <a:gdLst/>
              <a:ahLst/>
              <a:cxnLst/>
              <a:rect l="0" t="0" r="0" b="0"/>
              <a:pathLst>
                <a:path w="95251" h="8202">
                  <a:moveTo>
                    <a:pt x="0" y="8201"/>
                  </a:moveTo>
                  <a:lnTo>
                    <a:pt x="0" y="3145"/>
                  </a:lnTo>
                  <a:lnTo>
                    <a:pt x="1058" y="1655"/>
                  </a:lnTo>
                  <a:lnTo>
                    <a:pt x="2823" y="662"/>
                  </a:lnTo>
                  <a:lnTo>
                    <a:pt x="5057" y="0"/>
                  </a:lnTo>
                  <a:lnTo>
                    <a:pt x="7604" y="617"/>
                  </a:lnTo>
                  <a:lnTo>
                    <a:pt x="19298" y="6389"/>
                  </a:lnTo>
                  <a:lnTo>
                    <a:pt x="95250"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3" name="SMARTInkShape-1372"/>
            <p:cNvSpPr/>
            <p:nvPr/>
          </p:nvSpPr>
          <p:spPr>
            <a:xfrm>
              <a:off x="10153650" y="6076950"/>
              <a:ext cx="76201" cy="1"/>
            </a:xfrm>
            <a:custGeom>
              <a:avLst/>
              <a:gdLst/>
              <a:ahLst/>
              <a:cxnLst/>
              <a:rect l="0" t="0" r="0" b="0"/>
              <a:pathLst>
                <a:path w="76201" h="1">
                  <a:moveTo>
                    <a:pt x="0" y="0"/>
                  </a:moveTo>
                  <a:lnTo>
                    <a:pt x="45247" y="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4" name="SMARTInkShape-1373"/>
            <p:cNvSpPr/>
            <p:nvPr/>
          </p:nvSpPr>
          <p:spPr>
            <a:xfrm>
              <a:off x="9486900" y="6038977"/>
              <a:ext cx="66078" cy="104649"/>
            </a:xfrm>
            <a:custGeom>
              <a:avLst/>
              <a:gdLst/>
              <a:ahLst/>
              <a:cxnLst/>
              <a:rect l="0" t="0" r="0" b="0"/>
              <a:pathLst>
                <a:path w="66078" h="104649">
                  <a:moveTo>
                    <a:pt x="9525" y="18923"/>
                  </a:moveTo>
                  <a:lnTo>
                    <a:pt x="1324" y="10722"/>
                  </a:lnTo>
                  <a:lnTo>
                    <a:pt x="11" y="0"/>
                  </a:lnTo>
                  <a:lnTo>
                    <a:pt x="40883" y="39698"/>
                  </a:lnTo>
                  <a:lnTo>
                    <a:pt x="59855" y="51527"/>
                  </a:lnTo>
                  <a:lnTo>
                    <a:pt x="63644" y="57403"/>
                  </a:lnTo>
                  <a:lnTo>
                    <a:pt x="65777" y="66661"/>
                  </a:lnTo>
                  <a:lnTo>
                    <a:pt x="66077" y="69798"/>
                  </a:lnTo>
                  <a:lnTo>
                    <a:pt x="63587" y="76107"/>
                  </a:lnTo>
                  <a:lnTo>
                    <a:pt x="61441" y="79270"/>
                  </a:lnTo>
                  <a:lnTo>
                    <a:pt x="48309" y="88780"/>
                  </a:lnTo>
                  <a:lnTo>
                    <a:pt x="0" y="1046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5" name="SMARTInkShape-1374"/>
            <p:cNvSpPr/>
            <p:nvPr/>
          </p:nvSpPr>
          <p:spPr>
            <a:xfrm>
              <a:off x="9334500" y="6105525"/>
              <a:ext cx="171451" cy="19051"/>
            </a:xfrm>
            <a:custGeom>
              <a:avLst/>
              <a:gdLst/>
              <a:ahLst/>
              <a:cxnLst/>
              <a:rect l="0" t="0" r="0" b="0"/>
              <a:pathLst>
                <a:path w="171451" h="19051">
                  <a:moveTo>
                    <a:pt x="0" y="19050"/>
                  </a:moveTo>
                  <a:lnTo>
                    <a:pt x="5057" y="19050"/>
                  </a:lnTo>
                  <a:lnTo>
                    <a:pt x="45988" y="4861"/>
                  </a:lnTo>
                  <a:lnTo>
                    <a:pt x="92145" y="285"/>
                  </a:lnTo>
                  <a:lnTo>
                    <a:pt x="135834" y="25"/>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6" name="SMARTInkShape-1375"/>
            <p:cNvSpPr/>
            <p:nvPr/>
          </p:nvSpPr>
          <p:spPr>
            <a:xfrm>
              <a:off x="9972675" y="6057900"/>
              <a:ext cx="123826" cy="123228"/>
            </a:xfrm>
            <a:custGeom>
              <a:avLst/>
              <a:gdLst/>
              <a:ahLst/>
              <a:cxnLst/>
              <a:rect l="0" t="0" r="0" b="0"/>
              <a:pathLst>
                <a:path w="123826" h="123228">
                  <a:moveTo>
                    <a:pt x="0" y="9525"/>
                  </a:moveTo>
                  <a:lnTo>
                    <a:pt x="8202" y="1324"/>
                  </a:lnTo>
                  <a:lnTo>
                    <a:pt x="9700" y="1941"/>
                  </a:lnTo>
                  <a:lnTo>
                    <a:pt x="14188" y="5449"/>
                  </a:lnTo>
                  <a:lnTo>
                    <a:pt x="16890" y="10536"/>
                  </a:lnTo>
                  <a:lnTo>
                    <a:pt x="18766" y="32079"/>
                  </a:lnTo>
                  <a:lnTo>
                    <a:pt x="19039" y="76615"/>
                  </a:lnTo>
                  <a:lnTo>
                    <a:pt x="20106" y="98076"/>
                  </a:lnTo>
                  <a:lnTo>
                    <a:pt x="24107" y="106383"/>
                  </a:lnTo>
                  <a:lnTo>
                    <a:pt x="44585" y="121806"/>
                  </a:lnTo>
                  <a:lnTo>
                    <a:pt x="56837" y="123227"/>
                  </a:lnTo>
                  <a:lnTo>
                    <a:pt x="65125" y="120737"/>
                  </a:lnTo>
                  <a:lnTo>
                    <a:pt x="72337" y="117161"/>
                  </a:lnTo>
                  <a:lnTo>
                    <a:pt x="79071" y="115571"/>
                  </a:lnTo>
                  <a:lnTo>
                    <a:pt x="93866" y="104564"/>
                  </a:lnTo>
                  <a:lnTo>
                    <a:pt x="106600" y="87897"/>
                  </a:lnTo>
                  <a:lnTo>
                    <a:pt x="120825" y="52301"/>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SMARTInkShape-1376"/>
            <p:cNvSpPr/>
            <p:nvPr/>
          </p:nvSpPr>
          <p:spPr>
            <a:xfrm>
              <a:off x="9763160" y="6019800"/>
              <a:ext cx="151969" cy="171451"/>
            </a:xfrm>
            <a:custGeom>
              <a:avLst/>
              <a:gdLst/>
              <a:ahLst/>
              <a:cxnLst/>
              <a:rect l="0" t="0" r="0" b="0"/>
              <a:pathLst>
                <a:path w="151969" h="171451">
                  <a:moveTo>
                    <a:pt x="9490" y="0"/>
                  </a:moveTo>
                  <a:lnTo>
                    <a:pt x="0" y="0"/>
                  </a:lnTo>
                  <a:lnTo>
                    <a:pt x="1024" y="44910"/>
                  </a:lnTo>
                  <a:lnTo>
                    <a:pt x="8167" y="86622"/>
                  </a:lnTo>
                  <a:lnTo>
                    <a:pt x="9474" y="133628"/>
                  </a:lnTo>
                  <a:lnTo>
                    <a:pt x="9488" y="141048"/>
                  </a:lnTo>
                  <a:lnTo>
                    <a:pt x="9488" y="137278"/>
                  </a:lnTo>
                  <a:lnTo>
                    <a:pt x="1288" y="112236"/>
                  </a:lnTo>
                  <a:lnTo>
                    <a:pt x="8282" y="70714"/>
                  </a:lnTo>
                  <a:lnTo>
                    <a:pt x="9459" y="25980"/>
                  </a:lnTo>
                  <a:lnTo>
                    <a:pt x="9481" y="16047"/>
                  </a:lnTo>
                  <a:lnTo>
                    <a:pt x="10543" y="13873"/>
                  </a:lnTo>
                  <a:lnTo>
                    <a:pt x="12307" y="12424"/>
                  </a:lnTo>
                  <a:lnTo>
                    <a:pt x="17691" y="10098"/>
                  </a:lnTo>
                  <a:lnTo>
                    <a:pt x="28735" y="9696"/>
                  </a:lnTo>
                  <a:lnTo>
                    <a:pt x="31845" y="10696"/>
                  </a:lnTo>
                  <a:lnTo>
                    <a:pt x="33919" y="12422"/>
                  </a:lnTo>
                  <a:lnTo>
                    <a:pt x="60383" y="58658"/>
                  </a:lnTo>
                  <a:lnTo>
                    <a:pt x="82520" y="96582"/>
                  </a:lnTo>
                  <a:lnTo>
                    <a:pt x="90984" y="103406"/>
                  </a:lnTo>
                  <a:lnTo>
                    <a:pt x="93962" y="109543"/>
                  </a:lnTo>
                  <a:lnTo>
                    <a:pt x="94379" y="109013"/>
                  </a:lnTo>
                  <a:lnTo>
                    <a:pt x="94658" y="107600"/>
                  </a:lnTo>
                  <a:lnTo>
                    <a:pt x="102681" y="94786"/>
                  </a:lnTo>
                  <a:lnTo>
                    <a:pt x="103366" y="91766"/>
                  </a:lnTo>
                  <a:lnTo>
                    <a:pt x="139901" y="47796"/>
                  </a:lnTo>
                  <a:lnTo>
                    <a:pt x="142668" y="38667"/>
                  </a:lnTo>
                  <a:lnTo>
                    <a:pt x="151027" y="38150"/>
                  </a:lnTo>
                  <a:lnTo>
                    <a:pt x="151968" y="48228"/>
                  </a:lnTo>
                  <a:lnTo>
                    <a:pt x="149367" y="56007"/>
                  </a:lnTo>
                  <a:lnTo>
                    <a:pt x="147191" y="59563"/>
                  </a:lnTo>
                  <a:lnTo>
                    <a:pt x="144130" y="74681"/>
                  </a:lnTo>
                  <a:lnTo>
                    <a:pt x="143010" y="117249"/>
                  </a:lnTo>
                  <a:lnTo>
                    <a:pt x="141857" y="128312"/>
                  </a:lnTo>
                  <a:lnTo>
                    <a:pt x="13331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8" name="SMARTInkShape-1377"/>
            <p:cNvSpPr/>
            <p:nvPr/>
          </p:nvSpPr>
          <p:spPr>
            <a:xfrm>
              <a:off x="10296917" y="6058813"/>
              <a:ext cx="218684" cy="180063"/>
            </a:xfrm>
            <a:custGeom>
              <a:avLst/>
              <a:gdLst/>
              <a:ahLst/>
              <a:cxnLst/>
              <a:rect l="0" t="0" r="0" b="0"/>
              <a:pathLst>
                <a:path w="218684" h="180063">
                  <a:moveTo>
                    <a:pt x="9133" y="27662"/>
                  </a:moveTo>
                  <a:lnTo>
                    <a:pt x="0" y="27662"/>
                  </a:lnTo>
                  <a:lnTo>
                    <a:pt x="6231" y="20058"/>
                  </a:lnTo>
                  <a:lnTo>
                    <a:pt x="7843" y="14405"/>
                  </a:lnTo>
                  <a:lnTo>
                    <a:pt x="9331" y="12474"/>
                  </a:lnTo>
                  <a:lnTo>
                    <a:pt x="13807" y="10328"/>
                  </a:lnTo>
                  <a:lnTo>
                    <a:pt x="59273" y="0"/>
                  </a:lnTo>
                  <a:lnTo>
                    <a:pt x="97030" y="225"/>
                  </a:lnTo>
                  <a:lnTo>
                    <a:pt x="143760" y="10851"/>
                  </a:lnTo>
                  <a:lnTo>
                    <a:pt x="149685" y="13279"/>
                  </a:lnTo>
                  <a:lnTo>
                    <a:pt x="159090" y="21623"/>
                  </a:lnTo>
                  <a:lnTo>
                    <a:pt x="176028" y="42742"/>
                  </a:lnTo>
                  <a:lnTo>
                    <a:pt x="178558" y="49534"/>
                  </a:lnTo>
                  <a:lnTo>
                    <a:pt x="179983" y="64364"/>
                  </a:lnTo>
                  <a:lnTo>
                    <a:pt x="174673" y="76076"/>
                  </a:lnTo>
                  <a:lnTo>
                    <a:pt x="159071" y="95787"/>
                  </a:lnTo>
                  <a:lnTo>
                    <a:pt x="112469" y="134243"/>
                  </a:lnTo>
                  <a:lnTo>
                    <a:pt x="88610" y="158815"/>
                  </a:lnTo>
                  <a:lnTo>
                    <a:pt x="75824" y="180037"/>
                  </a:lnTo>
                  <a:lnTo>
                    <a:pt x="89998" y="180061"/>
                  </a:lnTo>
                  <a:lnTo>
                    <a:pt x="125724" y="171125"/>
                  </a:lnTo>
                  <a:lnTo>
                    <a:pt x="160973" y="171673"/>
                  </a:lnTo>
                  <a:lnTo>
                    <a:pt x="189705" y="179478"/>
                  </a:lnTo>
                  <a:lnTo>
                    <a:pt x="218683" y="1800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00" name="SMARTInkShape-Group172"/>
          <p:cNvGrpSpPr/>
          <p:nvPr/>
        </p:nvGrpSpPr>
        <p:grpSpPr>
          <a:xfrm>
            <a:off x="10431788" y="5991259"/>
            <a:ext cx="883357" cy="657192"/>
            <a:chOff x="10431788" y="5991259"/>
            <a:chExt cx="883357" cy="657192"/>
          </a:xfrm>
        </p:grpSpPr>
        <p:sp>
          <p:nvSpPr>
            <p:cNvPr id="690" name="SMARTInkShape-1378"/>
            <p:cNvSpPr/>
            <p:nvPr/>
          </p:nvSpPr>
          <p:spPr>
            <a:xfrm>
              <a:off x="10906125" y="6562725"/>
              <a:ext cx="114301" cy="9526"/>
            </a:xfrm>
            <a:custGeom>
              <a:avLst/>
              <a:gdLst/>
              <a:ahLst/>
              <a:cxnLst/>
              <a:rect l="0" t="0" r="0" b="0"/>
              <a:pathLst>
                <a:path w="114301" h="9526">
                  <a:moveTo>
                    <a:pt x="0" y="0"/>
                  </a:moveTo>
                  <a:lnTo>
                    <a:pt x="47245" y="1058"/>
                  </a:lnTo>
                  <a:lnTo>
                    <a:pt x="70989" y="7539"/>
                  </a:lnTo>
                  <a:lnTo>
                    <a:pt x="1143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1" name="SMARTInkShape-1379"/>
            <p:cNvSpPr/>
            <p:nvPr/>
          </p:nvSpPr>
          <p:spPr>
            <a:xfrm>
              <a:off x="10858500" y="6477883"/>
              <a:ext cx="123806" cy="161043"/>
            </a:xfrm>
            <a:custGeom>
              <a:avLst/>
              <a:gdLst/>
              <a:ahLst/>
              <a:cxnLst/>
              <a:rect l="0" t="0" r="0" b="0"/>
              <a:pathLst>
                <a:path w="123806" h="161043">
                  <a:moveTo>
                    <a:pt x="0" y="8642"/>
                  </a:moveTo>
                  <a:lnTo>
                    <a:pt x="5057" y="8642"/>
                  </a:lnTo>
                  <a:lnTo>
                    <a:pt x="47245" y="0"/>
                  </a:lnTo>
                  <a:lnTo>
                    <a:pt x="86584" y="253"/>
                  </a:lnTo>
                  <a:lnTo>
                    <a:pt x="122144" y="8527"/>
                  </a:lnTo>
                  <a:lnTo>
                    <a:pt x="122704" y="9623"/>
                  </a:lnTo>
                  <a:lnTo>
                    <a:pt x="123805" y="50473"/>
                  </a:lnTo>
                  <a:lnTo>
                    <a:pt x="122758" y="65333"/>
                  </a:lnTo>
                  <a:lnTo>
                    <a:pt x="112065" y="107151"/>
                  </a:lnTo>
                  <a:lnTo>
                    <a:pt x="95250" y="1610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2" name="SMARTInkShape-1380"/>
            <p:cNvSpPr/>
            <p:nvPr/>
          </p:nvSpPr>
          <p:spPr>
            <a:xfrm>
              <a:off x="10687050" y="6457950"/>
              <a:ext cx="114301" cy="190501"/>
            </a:xfrm>
            <a:custGeom>
              <a:avLst/>
              <a:gdLst/>
              <a:ahLst/>
              <a:cxnLst/>
              <a:rect l="0" t="0" r="0" b="0"/>
              <a:pathLst>
                <a:path w="114301" h="190501">
                  <a:moveTo>
                    <a:pt x="0" y="0"/>
                  </a:moveTo>
                  <a:lnTo>
                    <a:pt x="42563" y="1058"/>
                  </a:lnTo>
                  <a:lnTo>
                    <a:pt x="59649" y="7604"/>
                  </a:lnTo>
                  <a:lnTo>
                    <a:pt x="96951" y="34944"/>
                  </a:lnTo>
                  <a:lnTo>
                    <a:pt x="99559" y="39171"/>
                  </a:lnTo>
                  <a:lnTo>
                    <a:pt x="103745" y="65946"/>
                  </a:lnTo>
                  <a:lnTo>
                    <a:pt x="103259" y="77992"/>
                  </a:lnTo>
                  <a:lnTo>
                    <a:pt x="99515" y="86875"/>
                  </a:lnTo>
                  <a:lnTo>
                    <a:pt x="64360" y="133519"/>
                  </a:lnTo>
                  <a:lnTo>
                    <a:pt x="54004" y="144008"/>
                  </a:lnTo>
                  <a:lnTo>
                    <a:pt x="35347" y="156352"/>
                  </a:lnTo>
                  <a:lnTo>
                    <a:pt x="31586" y="162271"/>
                  </a:lnTo>
                  <a:lnTo>
                    <a:pt x="28752" y="179113"/>
                  </a:lnTo>
                  <a:lnTo>
                    <a:pt x="33684" y="185480"/>
                  </a:lnTo>
                  <a:lnTo>
                    <a:pt x="38959" y="188269"/>
                  </a:lnTo>
                  <a:lnTo>
                    <a:pt x="61083" y="190060"/>
                  </a:lnTo>
                  <a:lnTo>
                    <a:pt x="11430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3" name="SMARTInkShape-1381"/>
            <p:cNvSpPr/>
            <p:nvPr/>
          </p:nvSpPr>
          <p:spPr>
            <a:xfrm>
              <a:off x="10620375" y="6515100"/>
              <a:ext cx="9526" cy="9526"/>
            </a:xfrm>
            <a:custGeom>
              <a:avLst/>
              <a:gdLst/>
              <a:ahLst/>
              <a:cxnLst/>
              <a:rect l="0" t="0" r="0" b="0"/>
              <a:pathLst>
                <a:path w="9526" h="9526">
                  <a:moveTo>
                    <a:pt x="9525"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4" name="SMARTInkShape-1382"/>
            <p:cNvSpPr/>
            <p:nvPr/>
          </p:nvSpPr>
          <p:spPr>
            <a:xfrm>
              <a:off x="10431788" y="6448425"/>
              <a:ext cx="131385" cy="150756"/>
            </a:xfrm>
            <a:custGeom>
              <a:avLst/>
              <a:gdLst/>
              <a:ahLst/>
              <a:cxnLst/>
              <a:rect l="0" t="0" r="0" b="0"/>
              <a:pathLst>
                <a:path w="131385" h="150756">
                  <a:moveTo>
                    <a:pt x="55237" y="9525"/>
                  </a:moveTo>
                  <a:lnTo>
                    <a:pt x="24646" y="40116"/>
                  </a:lnTo>
                  <a:lnTo>
                    <a:pt x="2388" y="87263"/>
                  </a:lnTo>
                  <a:lnTo>
                    <a:pt x="0" y="96286"/>
                  </a:lnTo>
                  <a:lnTo>
                    <a:pt x="1759" y="106647"/>
                  </a:lnTo>
                  <a:lnTo>
                    <a:pt x="3710" y="112373"/>
                  </a:lnTo>
                  <a:lnTo>
                    <a:pt x="21625" y="130545"/>
                  </a:lnTo>
                  <a:lnTo>
                    <a:pt x="53222" y="146849"/>
                  </a:lnTo>
                  <a:lnTo>
                    <a:pt x="71456" y="150755"/>
                  </a:lnTo>
                  <a:lnTo>
                    <a:pt x="81141" y="148847"/>
                  </a:lnTo>
                  <a:lnTo>
                    <a:pt x="101041" y="138998"/>
                  </a:lnTo>
                  <a:lnTo>
                    <a:pt x="110167" y="127394"/>
                  </a:lnTo>
                  <a:lnTo>
                    <a:pt x="126912" y="92545"/>
                  </a:lnTo>
                  <a:lnTo>
                    <a:pt x="131173" y="47652"/>
                  </a:lnTo>
                  <a:lnTo>
                    <a:pt x="131384" y="27287"/>
                  </a:lnTo>
                  <a:lnTo>
                    <a:pt x="126365" y="11377"/>
                  </a:lnTo>
                  <a:lnTo>
                    <a:pt x="122765" y="7585"/>
                  </a:lnTo>
                  <a:lnTo>
                    <a:pt x="113119" y="3371"/>
                  </a:lnTo>
                  <a:lnTo>
                    <a:pt x="85448" y="296"/>
                  </a:lnTo>
                  <a:lnTo>
                    <a:pt x="552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5" name="SMARTInkShape-1383"/>
            <p:cNvSpPr/>
            <p:nvPr/>
          </p:nvSpPr>
          <p:spPr>
            <a:xfrm>
              <a:off x="11229975" y="6038965"/>
              <a:ext cx="85170" cy="161811"/>
            </a:xfrm>
            <a:custGeom>
              <a:avLst/>
              <a:gdLst/>
              <a:ahLst/>
              <a:cxnLst/>
              <a:rect l="0" t="0" r="0" b="0"/>
              <a:pathLst>
                <a:path w="85170" h="161811">
                  <a:moveTo>
                    <a:pt x="0" y="9410"/>
                  </a:moveTo>
                  <a:lnTo>
                    <a:pt x="5057" y="4354"/>
                  </a:lnTo>
                  <a:lnTo>
                    <a:pt x="13184" y="1871"/>
                  </a:lnTo>
                  <a:lnTo>
                    <a:pt x="57334" y="0"/>
                  </a:lnTo>
                  <a:lnTo>
                    <a:pt x="65346" y="2758"/>
                  </a:lnTo>
                  <a:lnTo>
                    <a:pt x="83765" y="17222"/>
                  </a:lnTo>
                  <a:lnTo>
                    <a:pt x="83360" y="18851"/>
                  </a:lnTo>
                  <a:lnTo>
                    <a:pt x="72296" y="32042"/>
                  </a:lnTo>
                  <a:lnTo>
                    <a:pt x="66351" y="35344"/>
                  </a:lnTo>
                  <a:lnTo>
                    <a:pt x="50757" y="38695"/>
                  </a:lnTo>
                  <a:lnTo>
                    <a:pt x="38656" y="47104"/>
                  </a:lnTo>
                  <a:lnTo>
                    <a:pt x="51406" y="60732"/>
                  </a:lnTo>
                  <a:lnTo>
                    <a:pt x="57420" y="63970"/>
                  </a:lnTo>
                  <a:lnTo>
                    <a:pt x="60505" y="64833"/>
                  </a:lnTo>
                  <a:lnTo>
                    <a:pt x="66756" y="71437"/>
                  </a:lnTo>
                  <a:lnTo>
                    <a:pt x="83848" y="101182"/>
                  </a:lnTo>
                  <a:lnTo>
                    <a:pt x="85169" y="113742"/>
                  </a:lnTo>
                  <a:lnTo>
                    <a:pt x="82654" y="122102"/>
                  </a:lnTo>
                  <a:lnTo>
                    <a:pt x="67362" y="141149"/>
                  </a:lnTo>
                  <a:lnTo>
                    <a:pt x="58868" y="147336"/>
                  </a:lnTo>
                  <a:lnTo>
                    <a:pt x="19050" y="1618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6" name="SMARTInkShape-1384"/>
            <p:cNvSpPr/>
            <p:nvPr/>
          </p:nvSpPr>
          <p:spPr>
            <a:xfrm>
              <a:off x="11091137" y="6105525"/>
              <a:ext cx="91214" cy="19051"/>
            </a:xfrm>
            <a:custGeom>
              <a:avLst/>
              <a:gdLst/>
              <a:ahLst/>
              <a:cxnLst/>
              <a:rect l="0" t="0" r="0" b="0"/>
              <a:pathLst>
                <a:path w="91214" h="19051">
                  <a:moveTo>
                    <a:pt x="5488" y="0"/>
                  </a:moveTo>
                  <a:lnTo>
                    <a:pt x="0" y="0"/>
                  </a:lnTo>
                  <a:lnTo>
                    <a:pt x="9612" y="0"/>
                  </a:lnTo>
                  <a:lnTo>
                    <a:pt x="56220" y="11759"/>
                  </a:lnTo>
                  <a:lnTo>
                    <a:pt x="91213"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7" name="SMARTInkShape-1385"/>
            <p:cNvSpPr/>
            <p:nvPr/>
          </p:nvSpPr>
          <p:spPr>
            <a:xfrm>
              <a:off x="11058525" y="6019813"/>
              <a:ext cx="123643" cy="190488"/>
            </a:xfrm>
            <a:custGeom>
              <a:avLst/>
              <a:gdLst/>
              <a:ahLst/>
              <a:cxnLst/>
              <a:rect l="0" t="0" r="0" b="0"/>
              <a:pathLst>
                <a:path w="123643" h="190488">
                  <a:moveTo>
                    <a:pt x="0" y="38087"/>
                  </a:moveTo>
                  <a:lnTo>
                    <a:pt x="17334" y="20753"/>
                  </a:lnTo>
                  <a:lnTo>
                    <a:pt x="36037" y="11772"/>
                  </a:lnTo>
                  <a:lnTo>
                    <a:pt x="80779" y="1161"/>
                  </a:lnTo>
                  <a:lnTo>
                    <a:pt x="113595" y="0"/>
                  </a:lnTo>
                  <a:lnTo>
                    <a:pt x="119148" y="5048"/>
                  </a:lnTo>
                  <a:lnTo>
                    <a:pt x="121746" y="10350"/>
                  </a:lnTo>
                  <a:lnTo>
                    <a:pt x="123642" y="38997"/>
                  </a:lnTo>
                  <a:lnTo>
                    <a:pt x="122687" y="52250"/>
                  </a:lnTo>
                  <a:lnTo>
                    <a:pt x="112061" y="99481"/>
                  </a:lnTo>
                  <a:lnTo>
                    <a:pt x="102592" y="139576"/>
                  </a:lnTo>
                  <a:lnTo>
                    <a:pt x="100145" y="143846"/>
                  </a:lnTo>
                  <a:lnTo>
                    <a:pt x="96700" y="165027"/>
                  </a:lnTo>
                  <a:lnTo>
                    <a:pt x="104775" y="1904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8" name="SMARTInkShape-1386"/>
            <p:cNvSpPr/>
            <p:nvPr/>
          </p:nvSpPr>
          <p:spPr>
            <a:xfrm>
              <a:off x="10991850" y="6105525"/>
              <a:ext cx="9526" cy="9526"/>
            </a:xfrm>
            <a:custGeom>
              <a:avLst/>
              <a:gdLst/>
              <a:ahLst/>
              <a:cxnLst/>
              <a:rect l="0" t="0" r="0" b="0"/>
              <a:pathLst>
                <a:path w="9526" h="9526">
                  <a:moveTo>
                    <a:pt x="0" y="0"/>
                  </a:moveTo>
                  <a:lnTo>
                    <a:pt x="9409" y="0"/>
                  </a:lnTo>
                  <a:lnTo>
                    <a:pt x="95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9" name="SMARTInkShape-1387"/>
            <p:cNvSpPr/>
            <p:nvPr/>
          </p:nvSpPr>
          <p:spPr>
            <a:xfrm>
              <a:off x="10887838" y="5991259"/>
              <a:ext cx="27813" cy="247617"/>
            </a:xfrm>
            <a:custGeom>
              <a:avLst/>
              <a:gdLst/>
              <a:ahLst/>
              <a:cxnLst/>
              <a:rect l="0" t="0" r="0" b="0"/>
              <a:pathLst>
                <a:path w="27813" h="247617">
                  <a:moveTo>
                    <a:pt x="18287" y="9491"/>
                  </a:moveTo>
                  <a:lnTo>
                    <a:pt x="18287" y="0"/>
                  </a:lnTo>
                  <a:lnTo>
                    <a:pt x="17229" y="40686"/>
                  </a:lnTo>
                  <a:lnTo>
                    <a:pt x="5030" y="86036"/>
                  </a:lnTo>
                  <a:lnTo>
                    <a:pt x="0" y="118283"/>
                  </a:lnTo>
                  <a:lnTo>
                    <a:pt x="635" y="134043"/>
                  </a:lnTo>
                  <a:lnTo>
                    <a:pt x="11015" y="180798"/>
                  </a:lnTo>
                  <a:lnTo>
                    <a:pt x="16132" y="199948"/>
                  </a:lnTo>
                  <a:lnTo>
                    <a:pt x="19061" y="224131"/>
                  </a:lnTo>
                  <a:lnTo>
                    <a:pt x="27812" y="2476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03" name="SMARTInkShape-Group173"/>
          <p:cNvGrpSpPr/>
          <p:nvPr/>
        </p:nvGrpSpPr>
        <p:grpSpPr>
          <a:xfrm>
            <a:off x="10182617" y="6457950"/>
            <a:ext cx="171059" cy="66676"/>
            <a:chOff x="10182617" y="6457950"/>
            <a:chExt cx="171059" cy="66676"/>
          </a:xfrm>
        </p:grpSpPr>
        <p:sp>
          <p:nvSpPr>
            <p:cNvPr id="701" name="SMARTInkShape-1388"/>
            <p:cNvSpPr/>
            <p:nvPr/>
          </p:nvSpPr>
          <p:spPr>
            <a:xfrm>
              <a:off x="10182617" y="6515100"/>
              <a:ext cx="171059" cy="9526"/>
            </a:xfrm>
            <a:custGeom>
              <a:avLst/>
              <a:gdLst/>
              <a:ahLst/>
              <a:cxnLst/>
              <a:rect l="0" t="0" r="0" b="0"/>
              <a:pathLst>
                <a:path w="171059" h="9526">
                  <a:moveTo>
                    <a:pt x="9133" y="0"/>
                  </a:moveTo>
                  <a:lnTo>
                    <a:pt x="0" y="0"/>
                  </a:lnTo>
                  <a:lnTo>
                    <a:pt x="42466" y="0"/>
                  </a:lnTo>
                  <a:lnTo>
                    <a:pt x="88744" y="1058"/>
                  </a:lnTo>
                  <a:lnTo>
                    <a:pt x="131437" y="7539"/>
                  </a:lnTo>
                  <a:lnTo>
                    <a:pt x="171058"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2" name="SMARTInkShape-1389"/>
            <p:cNvSpPr/>
            <p:nvPr/>
          </p:nvSpPr>
          <p:spPr>
            <a:xfrm>
              <a:off x="10191750" y="6457950"/>
              <a:ext cx="152401" cy="28576"/>
            </a:xfrm>
            <a:custGeom>
              <a:avLst/>
              <a:gdLst/>
              <a:ahLst/>
              <a:cxnLst/>
              <a:rect l="0" t="0" r="0" b="0"/>
              <a:pathLst>
                <a:path w="152401" h="28576">
                  <a:moveTo>
                    <a:pt x="0" y="28575"/>
                  </a:moveTo>
                  <a:lnTo>
                    <a:pt x="0" y="20374"/>
                  </a:lnTo>
                  <a:lnTo>
                    <a:pt x="1058" y="19933"/>
                  </a:lnTo>
                  <a:lnTo>
                    <a:pt x="40717" y="12527"/>
                  </a:lnTo>
                  <a:lnTo>
                    <a:pt x="81014" y="4864"/>
                  </a:lnTo>
                  <a:lnTo>
                    <a:pt x="121637" y="640"/>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86510867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Hint:</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a:buFontTx/>
                  <a:buChar char="-"/>
                </a:pPr>
                <a14:m>
                  <m:oMath xmlns:m="http://schemas.openxmlformats.org/officeDocument/2006/math">
                    <m:sSup>
                      <m:sSupPr>
                        <m:ctrlPr>
                          <a:rPr lang="en-US" b="0" i="1" smtClean="0">
                            <a:latin typeface="Cambria Math" panose="02040503050406030204" pitchFamily="18" charset="0"/>
                          </a:rPr>
                        </m:ctrlPr>
                      </m:sSupPr>
                      <m:e>
                        <m:r>
                          <a:rPr lang="en-US" b="0" i="1" smtClean="0">
                            <a:latin typeface="Cambria Math" panose="02040503050406030204" pitchFamily="18" charset="0"/>
                          </a:rPr>
                          <m:t>2</m:t>
                        </m:r>
                      </m:e>
                      <m:sup>
                        <m:f>
                          <m:fPr>
                            <m:ctrlPr>
                              <a:rPr lang="en-US" b="0" i="1" smtClean="0">
                                <a:latin typeface="Cambria Math" panose="02040503050406030204" pitchFamily="18" charset="0"/>
                              </a:rPr>
                            </m:ctrlPr>
                          </m:fPr>
                          <m:num>
                            <m:r>
                              <a:rPr lang="en-US" b="0" i="1" smtClean="0">
                                <a:latin typeface="Cambria Math" panose="02040503050406030204" pitchFamily="18" charset="0"/>
                              </a:rPr>
                              <m:t>1</m:t>
                            </m:r>
                          </m:num>
                          <m:den>
                            <m:r>
                              <a:rPr lang="en-US" b="0" i="1" smtClean="0">
                                <a:latin typeface="Cambria Math" panose="02040503050406030204" pitchFamily="18" charset="0"/>
                              </a:rPr>
                              <m:t>2</m:t>
                            </m:r>
                          </m:den>
                        </m:f>
                      </m:sup>
                    </m:sSup>
                    <m:r>
                      <a:rPr lang="en-US" b="0" i="1" smtClean="0">
                        <a:latin typeface="Cambria Math" panose="02040503050406030204" pitchFamily="18" charset="0"/>
                      </a:rPr>
                      <m:t>=1.44</m:t>
                    </m:r>
                  </m:oMath>
                </a14:m>
                <a:endParaRPr lang="en-US" dirty="0"/>
              </a:p>
              <a:p>
                <a:pPr>
                  <a:buFontTx/>
                  <a:buChar char="-"/>
                </a:pPr>
                <a14:m>
                  <m:oMath xmlns:m="http://schemas.openxmlformats.org/officeDocument/2006/math">
                    <m:sSup>
                      <m:sSupPr>
                        <m:ctrlPr>
                          <a:rPr lang="en-US" b="0" i="1" smtClean="0">
                            <a:latin typeface="Cambria Math" panose="02040503050406030204" pitchFamily="18" charset="0"/>
                          </a:rPr>
                        </m:ctrlPr>
                      </m:sSupPr>
                      <m:e>
                        <m:r>
                          <a:rPr lang="en-US" b="0" i="1" smtClean="0">
                            <a:latin typeface="Cambria Math" panose="02040503050406030204" pitchFamily="18" charset="0"/>
                          </a:rPr>
                          <m:t>3</m:t>
                        </m:r>
                      </m:e>
                      <m:sup>
                        <m:f>
                          <m:fPr>
                            <m:ctrlPr>
                              <a:rPr lang="en-US" b="0" i="1" smtClean="0">
                                <a:latin typeface="Cambria Math" panose="02040503050406030204" pitchFamily="18" charset="0"/>
                              </a:rPr>
                            </m:ctrlPr>
                          </m:fPr>
                          <m:num>
                            <m:r>
                              <a:rPr lang="en-US" b="0" i="1" smtClean="0">
                                <a:latin typeface="Cambria Math" panose="02040503050406030204" pitchFamily="18" charset="0"/>
                              </a:rPr>
                              <m:t>1</m:t>
                            </m:r>
                          </m:num>
                          <m:den>
                            <m:r>
                              <a:rPr lang="en-US" b="0" i="1" smtClean="0">
                                <a:latin typeface="Cambria Math" panose="02040503050406030204" pitchFamily="18" charset="0"/>
                              </a:rPr>
                              <m:t>2</m:t>
                            </m:r>
                          </m:den>
                        </m:f>
                      </m:sup>
                    </m:sSup>
                    <m:r>
                      <a:rPr lang="en-US" b="0" i="1" smtClean="0">
                        <a:latin typeface="Cambria Math" panose="02040503050406030204" pitchFamily="18" charset="0"/>
                      </a:rPr>
                      <m:t>=1.73</m:t>
                    </m:r>
                  </m:oMath>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10445568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In-class Expectation</a:t>
            </a:r>
          </a:p>
        </p:txBody>
      </p:sp>
      <p:sp>
        <p:nvSpPr>
          <p:cNvPr id="3" name="Content Placeholder 2"/>
          <p:cNvSpPr>
            <a:spLocks noGrp="1"/>
          </p:cNvSpPr>
          <p:nvPr>
            <p:ph idx="1"/>
          </p:nvPr>
        </p:nvSpPr>
        <p:spPr/>
        <p:txBody>
          <a:bodyPr>
            <a:normAutofit fontScale="85000" lnSpcReduction="20000"/>
          </a:bodyPr>
          <a:lstStyle/>
          <a:p>
            <a:pPr>
              <a:buFontTx/>
              <a:buChar char="-"/>
            </a:pPr>
            <a:r>
              <a:rPr lang="en-US" sz="3200" dirty="0"/>
              <a:t>Key to learning: </a:t>
            </a:r>
            <a:r>
              <a:rPr lang="en-US" sz="3200" b="1" dirty="0"/>
              <a:t>interaction</a:t>
            </a:r>
            <a:endParaRPr lang="en-US" sz="4000" b="1" dirty="0"/>
          </a:p>
          <a:p>
            <a:pPr>
              <a:buFontTx/>
              <a:buChar char="-"/>
            </a:pPr>
            <a:r>
              <a:rPr lang="en-US" sz="3000" dirty="0"/>
              <a:t>Review previous class’ notes before class (same file will be updated)</a:t>
            </a:r>
          </a:p>
          <a:p>
            <a:pPr>
              <a:buFontTx/>
              <a:buChar char="-"/>
            </a:pPr>
            <a:endParaRPr lang="en-US" sz="3000" dirty="0"/>
          </a:p>
          <a:p>
            <a:pPr>
              <a:buFontTx/>
              <a:buChar char="-"/>
            </a:pPr>
            <a:r>
              <a:rPr lang="en-US" sz="3800" b="1" dirty="0"/>
              <a:t>Attend all classes (cannot emphasize enough)</a:t>
            </a:r>
          </a:p>
          <a:p>
            <a:pPr>
              <a:buFontTx/>
              <a:buChar char="-"/>
            </a:pPr>
            <a:endParaRPr lang="en-US" sz="3200" dirty="0"/>
          </a:p>
          <a:p>
            <a:pPr marL="0" indent="0" algn="ctr">
              <a:buNone/>
            </a:pPr>
            <a:r>
              <a:rPr lang="en-US" sz="3200" b="1" dirty="0"/>
              <a:t>Ask questions…</a:t>
            </a:r>
          </a:p>
          <a:p>
            <a:pPr marL="0" indent="0" algn="ctr">
              <a:buNone/>
            </a:pPr>
            <a:endParaRPr lang="en-US" sz="3200" dirty="0"/>
          </a:p>
          <a:p>
            <a:pPr marL="0" indent="0" algn="ctr">
              <a:buNone/>
            </a:pPr>
            <a:r>
              <a:rPr lang="en-US" sz="3200" b="1" dirty="0"/>
              <a:t>But don’t be a troll!</a:t>
            </a:r>
          </a:p>
          <a:p>
            <a:pPr>
              <a:buFontTx/>
              <a:buChar char="-"/>
            </a:pPr>
            <a:endParaRPr lang="en-US" sz="3200" dirty="0"/>
          </a:p>
          <a:p>
            <a:pPr marL="0" indent="0" algn="ctr">
              <a:buNone/>
            </a:pPr>
            <a:r>
              <a:rPr lang="en-US" sz="5000" dirty="0">
                <a:solidFill>
                  <a:srgbClr val="FF0000"/>
                </a:solidFill>
              </a:rPr>
              <a:t>No cellphones or laptops during the class !!</a:t>
            </a:r>
          </a:p>
          <a:p>
            <a:pPr>
              <a:buFontTx/>
              <a:buChar char="-"/>
            </a:pPr>
            <a:endParaRPr lang="en-US" dirty="0"/>
          </a:p>
          <a:p>
            <a:pPr marL="0" indent="0">
              <a:buNone/>
            </a:pPr>
            <a:endParaRPr lang="en-US" dirty="0"/>
          </a:p>
        </p:txBody>
      </p:sp>
    </p:spTree>
    <p:extLst>
      <p:ext uri="{BB962C8B-B14F-4D97-AF65-F5344CB8AC3E}">
        <p14:creationId xmlns:p14="http://schemas.microsoft.com/office/powerpoint/2010/main" val="91698965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lgn="ctr">
              <a:buNone/>
            </a:pPr>
            <a:r>
              <a:rPr lang="en-US" sz="4400" dirty="0"/>
              <a:t>Solution?</a:t>
            </a:r>
          </a:p>
        </p:txBody>
      </p:sp>
      <p:grpSp>
        <p:nvGrpSpPr>
          <p:cNvPr id="20" name="SMARTInkShape-Group175"/>
          <p:cNvGrpSpPr/>
          <p:nvPr/>
        </p:nvGrpSpPr>
        <p:grpSpPr>
          <a:xfrm>
            <a:off x="2419350" y="2876550"/>
            <a:ext cx="5084489" cy="2219326"/>
            <a:chOff x="2419350" y="2876550"/>
            <a:chExt cx="5084489" cy="2219326"/>
          </a:xfrm>
        </p:grpSpPr>
        <p:sp>
          <p:nvSpPr>
            <p:cNvPr id="2" name="SMARTInkShape-1390"/>
            <p:cNvSpPr/>
            <p:nvPr/>
          </p:nvSpPr>
          <p:spPr>
            <a:xfrm>
              <a:off x="2447925" y="2927208"/>
              <a:ext cx="85556" cy="139451"/>
            </a:xfrm>
            <a:custGeom>
              <a:avLst/>
              <a:gdLst/>
              <a:ahLst/>
              <a:cxnLst/>
              <a:rect l="0" t="0" r="0" b="0"/>
              <a:pathLst>
                <a:path w="85556" h="139451">
                  <a:moveTo>
                    <a:pt x="0" y="130317"/>
                  </a:moveTo>
                  <a:lnTo>
                    <a:pt x="5057" y="135374"/>
                  </a:lnTo>
                  <a:lnTo>
                    <a:pt x="23370" y="138518"/>
                  </a:lnTo>
                  <a:lnTo>
                    <a:pt x="43849" y="139450"/>
                  </a:lnTo>
                  <a:lnTo>
                    <a:pt x="54061" y="136846"/>
                  </a:lnTo>
                  <a:lnTo>
                    <a:pt x="69240" y="126550"/>
                  </a:lnTo>
                  <a:lnTo>
                    <a:pt x="79194" y="117442"/>
                  </a:lnTo>
                  <a:lnTo>
                    <a:pt x="82822" y="108367"/>
                  </a:lnTo>
                  <a:lnTo>
                    <a:pt x="85555" y="61591"/>
                  </a:lnTo>
                  <a:lnTo>
                    <a:pt x="82827" y="49325"/>
                  </a:lnTo>
                  <a:lnTo>
                    <a:pt x="79146" y="39287"/>
                  </a:lnTo>
                  <a:lnTo>
                    <a:pt x="76015" y="22794"/>
                  </a:lnTo>
                  <a:lnTo>
                    <a:pt x="68854" y="10734"/>
                  </a:lnTo>
                  <a:lnTo>
                    <a:pt x="63057" y="3791"/>
                  </a:lnTo>
                  <a:lnTo>
                    <a:pt x="54131" y="0"/>
                  </a:lnTo>
                  <a:lnTo>
                    <a:pt x="19050" y="64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SMARTInkShape-1391"/>
            <p:cNvSpPr/>
            <p:nvPr/>
          </p:nvSpPr>
          <p:spPr>
            <a:xfrm>
              <a:off x="7391400" y="4933950"/>
              <a:ext cx="95251" cy="9526"/>
            </a:xfrm>
            <a:custGeom>
              <a:avLst/>
              <a:gdLst/>
              <a:ahLst/>
              <a:cxnLst/>
              <a:rect l="0" t="0" r="0" b="0"/>
              <a:pathLst>
                <a:path w="95251" h="9526">
                  <a:moveTo>
                    <a:pt x="0" y="0"/>
                  </a:moveTo>
                  <a:lnTo>
                    <a:pt x="41777" y="1058"/>
                  </a:lnTo>
                  <a:lnTo>
                    <a:pt x="952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1392"/>
            <p:cNvSpPr/>
            <p:nvPr/>
          </p:nvSpPr>
          <p:spPr>
            <a:xfrm>
              <a:off x="7372350" y="4800727"/>
              <a:ext cx="131489" cy="295149"/>
            </a:xfrm>
            <a:custGeom>
              <a:avLst/>
              <a:gdLst/>
              <a:ahLst/>
              <a:cxnLst/>
              <a:rect l="0" t="0" r="0" b="0"/>
              <a:pathLst>
                <a:path w="131489" h="295149">
                  <a:moveTo>
                    <a:pt x="0" y="28448"/>
                  </a:moveTo>
                  <a:lnTo>
                    <a:pt x="0" y="20247"/>
                  </a:lnTo>
                  <a:lnTo>
                    <a:pt x="5057" y="14259"/>
                  </a:lnTo>
                  <a:lnTo>
                    <a:pt x="13184" y="11558"/>
                  </a:lnTo>
                  <a:lnTo>
                    <a:pt x="58307" y="2048"/>
                  </a:lnTo>
                  <a:lnTo>
                    <a:pt x="101753" y="159"/>
                  </a:lnTo>
                  <a:lnTo>
                    <a:pt x="108724" y="0"/>
                  </a:lnTo>
                  <a:lnTo>
                    <a:pt x="114643" y="2752"/>
                  </a:lnTo>
                  <a:lnTo>
                    <a:pt x="127068" y="13142"/>
                  </a:lnTo>
                  <a:lnTo>
                    <a:pt x="130558" y="19176"/>
                  </a:lnTo>
                  <a:lnTo>
                    <a:pt x="131488" y="22266"/>
                  </a:lnTo>
                  <a:lnTo>
                    <a:pt x="122744" y="69079"/>
                  </a:lnTo>
                  <a:lnTo>
                    <a:pt x="113980" y="108220"/>
                  </a:lnTo>
                  <a:lnTo>
                    <a:pt x="107503" y="147686"/>
                  </a:lnTo>
                  <a:lnTo>
                    <a:pt x="103870" y="170343"/>
                  </a:lnTo>
                  <a:lnTo>
                    <a:pt x="89937" y="216560"/>
                  </a:lnTo>
                  <a:lnTo>
                    <a:pt x="86280" y="258654"/>
                  </a:lnTo>
                  <a:lnTo>
                    <a:pt x="85725" y="2951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1393"/>
            <p:cNvSpPr/>
            <p:nvPr/>
          </p:nvSpPr>
          <p:spPr>
            <a:xfrm>
              <a:off x="7134225" y="4811600"/>
              <a:ext cx="171451" cy="246176"/>
            </a:xfrm>
            <a:custGeom>
              <a:avLst/>
              <a:gdLst/>
              <a:ahLst/>
              <a:cxnLst/>
              <a:rect l="0" t="0" r="0" b="0"/>
              <a:pathLst>
                <a:path w="171451" h="246176">
                  <a:moveTo>
                    <a:pt x="0" y="27100"/>
                  </a:moveTo>
                  <a:lnTo>
                    <a:pt x="0" y="9767"/>
                  </a:lnTo>
                  <a:lnTo>
                    <a:pt x="10113" y="3502"/>
                  </a:lnTo>
                  <a:lnTo>
                    <a:pt x="31572" y="0"/>
                  </a:lnTo>
                  <a:lnTo>
                    <a:pt x="52981" y="4018"/>
                  </a:lnTo>
                  <a:lnTo>
                    <a:pt x="79179" y="15916"/>
                  </a:lnTo>
                  <a:lnTo>
                    <a:pt x="91988" y="26010"/>
                  </a:lnTo>
                  <a:lnTo>
                    <a:pt x="99092" y="37552"/>
                  </a:lnTo>
                  <a:lnTo>
                    <a:pt x="103308" y="48679"/>
                  </a:lnTo>
                  <a:lnTo>
                    <a:pt x="108709" y="57152"/>
                  </a:lnTo>
                  <a:lnTo>
                    <a:pt x="108993" y="70090"/>
                  </a:lnTo>
                  <a:lnTo>
                    <a:pt x="107587" y="77984"/>
                  </a:lnTo>
                  <a:lnTo>
                    <a:pt x="79706" y="124674"/>
                  </a:lnTo>
                  <a:lnTo>
                    <a:pt x="47096" y="168193"/>
                  </a:lnTo>
                  <a:lnTo>
                    <a:pt x="35748" y="179766"/>
                  </a:lnTo>
                  <a:lnTo>
                    <a:pt x="3361" y="205066"/>
                  </a:lnTo>
                  <a:lnTo>
                    <a:pt x="1494" y="209560"/>
                  </a:lnTo>
                  <a:lnTo>
                    <a:pt x="996" y="212240"/>
                  </a:lnTo>
                  <a:lnTo>
                    <a:pt x="1722" y="215085"/>
                  </a:lnTo>
                  <a:lnTo>
                    <a:pt x="5352" y="221068"/>
                  </a:lnTo>
                  <a:lnTo>
                    <a:pt x="7801" y="223087"/>
                  </a:lnTo>
                  <a:lnTo>
                    <a:pt x="13345" y="225331"/>
                  </a:lnTo>
                  <a:lnTo>
                    <a:pt x="55176" y="232024"/>
                  </a:lnTo>
                  <a:lnTo>
                    <a:pt x="101693" y="236041"/>
                  </a:lnTo>
                  <a:lnTo>
                    <a:pt x="125734" y="239292"/>
                  </a:lnTo>
                  <a:lnTo>
                    <a:pt x="171450" y="246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1394"/>
            <p:cNvSpPr/>
            <p:nvPr/>
          </p:nvSpPr>
          <p:spPr>
            <a:xfrm>
              <a:off x="2819400" y="2876550"/>
              <a:ext cx="1" cy="19051"/>
            </a:xfrm>
            <a:custGeom>
              <a:avLst/>
              <a:gdLst/>
              <a:ahLst/>
              <a:cxnLst/>
              <a:rect l="0" t="0" r="0" b="0"/>
              <a:pathLst>
                <a:path w="1" h="19051">
                  <a:moveTo>
                    <a:pt x="0" y="0"/>
                  </a:moveTo>
                  <a:lnTo>
                    <a:pt x="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1395"/>
            <p:cNvSpPr/>
            <p:nvPr/>
          </p:nvSpPr>
          <p:spPr>
            <a:xfrm>
              <a:off x="2419350" y="2952750"/>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1396"/>
            <p:cNvSpPr/>
            <p:nvPr/>
          </p:nvSpPr>
          <p:spPr>
            <a:xfrm>
              <a:off x="2772167" y="2981325"/>
              <a:ext cx="132959" cy="47626"/>
            </a:xfrm>
            <a:custGeom>
              <a:avLst/>
              <a:gdLst/>
              <a:ahLst/>
              <a:cxnLst/>
              <a:rect l="0" t="0" r="0" b="0"/>
              <a:pathLst>
                <a:path w="132959" h="47626">
                  <a:moveTo>
                    <a:pt x="9133" y="0"/>
                  </a:moveTo>
                  <a:lnTo>
                    <a:pt x="9133" y="8201"/>
                  </a:lnTo>
                  <a:lnTo>
                    <a:pt x="2587" y="16868"/>
                  </a:lnTo>
                  <a:lnTo>
                    <a:pt x="0" y="26824"/>
                  </a:lnTo>
                  <a:lnTo>
                    <a:pt x="4781" y="33113"/>
                  </a:lnTo>
                  <a:lnTo>
                    <a:pt x="12843" y="35883"/>
                  </a:lnTo>
                  <a:lnTo>
                    <a:pt x="57982" y="38014"/>
                  </a:lnTo>
                  <a:lnTo>
                    <a:pt x="92374" y="39151"/>
                  </a:lnTo>
                  <a:lnTo>
                    <a:pt x="132958"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1397"/>
            <p:cNvSpPr/>
            <p:nvPr/>
          </p:nvSpPr>
          <p:spPr>
            <a:xfrm>
              <a:off x="2895600" y="2934325"/>
              <a:ext cx="28457" cy="180351"/>
            </a:xfrm>
            <a:custGeom>
              <a:avLst/>
              <a:gdLst/>
              <a:ahLst/>
              <a:cxnLst/>
              <a:rect l="0" t="0" r="0" b="0"/>
              <a:pathLst>
                <a:path w="28457" h="180351">
                  <a:moveTo>
                    <a:pt x="9525" y="27950"/>
                  </a:moveTo>
                  <a:lnTo>
                    <a:pt x="9525" y="17837"/>
                  </a:lnTo>
                  <a:lnTo>
                    <a:pt x="12347" y="10050"/>
                  </a:lnTo>
                  <a:lnTo>
                    <a:pt x="18658" y="0"/>
                  </a:lnTo>
                  <a:lnTo>
                    <a:pt x="25519" y="13649"/>
                  </a:lnTo>
                  <a:lnTo>
                    <a:pt x="27670" y="26417"/>
                  </a:lnTo>
                  <a:lnTo>
                    <a:pt x="28456" y="62046"/>
                  </a:lnTo>
                  <a:lnTo>
                    <a:pt x="13481" y="107699"/>
                  </a:lnTo>
                  <a:lnTo>
                    <a:pt x="7875" y="134835"/>
                  </a:lnTo>
                  <a:lnTo>
                    <a:pt x="3500" y="147421"/>
                  </a:lnTo>
                  <a:lnTo>
                    <a:pt x="0" y="180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1398"/>
            <p:cNvSpPr/>
            <p:nvPr/>
          </p:nvSpPr>
          <p:spPr>
            <a:xfrm>
              <a:off x="2991414" y="2876550"/>
              <a:ext cx="170887" cy="333376"/>
            </a:xfrm>
            <a:custGeom>
              <a:avLst/>
              <a:gdLst/>
              <a:ahLst/>
              <a:cxnLst/>
              <a:rect l="0" t="0" r="0" b="0"/>
              <a:pathLst>
                <a:path w="170887" h="333376">
                  <a:moveTo>
                    <a:pt x="56586" y="0"/>
                  </a:moveTo>
                  <a:lnTo>
                    <a:pt x="56586" y="27447"/>
                  </a:lnTo>
                  <a:lnTo>
                    <a:pt x="53764" y="36187"/>
                  </a:lnTo>
                  <a:lnTo>
                    <a:pt x="51530" y="40000"/>
                  </a:lnTo>
                  <a:lnTo>
                    <a:pt x="45827" y="74419"/>
                  </a:lnTo>
                  <a:lnTo>
                    <a:pt x="25719" y="115529"/>
                  </a:lnTo>
                  <a:lnTo>
                    <a:pt x="3721" y="156158"/>
                  </a:lnTo>
                  <a:lnTo>
                    <a:pt x="0" y="182345"/>
                  </a:lnTo>
                  <a:lnTo>
                    <a:pt x="870" y="185064"/>
                  </a:lnTo>
                  <a:lnTo>
                    <a:pt x="2509" y="186876"/>
                  </a:lnTo>
                  <a:lnTo>
                    <a:pt x="7152" y="188889"/>
                  </a:lnTo>
                  <a:lnTo>
                    <a:pt x="51636" y="190406"/>
                  </a:lnTo>
                  <a:lnTo>
                    <a:pt x="98224" y="190492"/>
                  </a:lnTo>
                  <a:lnTo>
                    <a:pt x="114250" y="189438"/>
                  </a:lnTo>
                  <a:lnTo>
                    <a:pt x="143254" y="182299"/>
                  </a:lnTo>
                  <a:lnTo>
                    <a:pt x="146115" y="180799"/>
                  </a:lnTo>
                  <a:lnTo>
                    <a:pt x="148022" y="178741"/>
                  </a:lnTo>
                  <a:lnTo>
                    <a:pt x="153528" y="170788"/>
                  </a:lnTo>
                  <a:lnTo>
                    <a:pt x="157880" y="164806"/>
                  </a:lnTo>
                  <a:lnTo>
                    <a:pt x="160330" y="155488"/>
                  </a:lnTo>
                  <a:lnTo>
                    <a:pt x="160903" y="149186"/>
                  </a:lnTo>
                  <a:lnTo>
                    <a:pt x="158335" y="142858"/>
                  </a:lnTo>
                  <a:lnTo>
                    <a:pt x="154725" y="136517"/>
                  </a:lnTo>
                  <a:lnTo>
                    <a:pt x="152089" y="124020"/>
                  </a:lnTo>
                  <a:lnTo>
                    <a:pt x="151911" y="118709"/>
                  </a:lnTo>
                  <a:lnTo>
                    <a:pt x="152896" y="149618"/>
                  </a:lnTo>
                  <a:lnTo>
                    <a:pt x="160037" y="194393"/>
                  </a:lnTo>
                  <a:lnTo>
                    <a:pt x="161100" y="235915"/>
                  </a:lnTo>
                  <a:lnTo>
                    <a:pt x="161327" y="280403"/>
                  </a:lnTo>
                  <a:lnTo>
                    <a:pt x="170886"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1399"/>
            <p:cNvSpPr/>
            <p:nvPr/>
          </p:nvSpPr>
          <p:spPr>
            <a:xfrm>
              <a:off x="3562350" y="3228975"/>
              <a:ext cx="790317" cy="495301"/>
            </a:xfrm>
            <a:custGeom>
              <a:avLst/>
              <a:gdLst/>
              <a:ahLst/>
              <a:cxnLst/>
              <a:rect l="0" t="0" r="0" b="0"/>
              <a:pathLst>
                <a:path w="790317" h="495301">
                  <a:moveTo>
                    <a:pt x="0" y="0"/>
                  </a:moveTo>
                  <a:lnTo>
                    <a:pt x="5057" y="0"/>
                  </a:lnTo>
                  <a:lnTo>
                    <a:pt x="43873" y="16247"/>
                  </a:lnTo>
                  <a:lnTo>
                    <a:pt x="89491" y="31799"/>
                  </a:lnTo>
                  <a:lnTo>
                    <a:pt x="130056" y="52064"/>
                  </a:lnTo>
                  <a:lnTo>
                    <a:pt x="175116" y="82465"/>
                  </a:lnTo>
                  <a:lnTo>
                    <a:pt x="215919" y="108207"/>
                  </a:lnTo>
                  <a:lnTo>
                    <a:pt x="253417" y="128722"/>
                  </a:lnTo>
                  <a:lnTo>
                    <a:pt x="281815" y="144326"/>
                  </a:lnTo>
                  <a:lnTo>
                    <a:pt x="324586" y="173758"/>
                  </a:lnTo>
                  <a:lnTo>
                    <a:pt x="343227" y="182353"/>
                  </a:lnTo>
                  <a:lnTo>
                    <a:pt x="347352" y="187185"/>
                  </a:lnTo>
                  <a:lnTo>
                    <a:pt x="347984" y="192524"/>
                  </a:lnTo>
                  <a:lnTo>
                    <a:pt x="346290" y="198199"/>
                  </a:lnTo>
                  <a:lnTo>
                    <a:pt x="348335" y="204100"/>
                  </a:lnTo>
                  <a:lnTo>
                    <a:pt x="359074" y="216300"/>
                  </a:lnTo>
                  <a:lnTo>
                    <a:pt x="400926" y="240164"/>
                  </a:lnTo>
                  <a:lnTo>
                    <a:pt x="441244" y="270143"/>
                  </a:lnTo>
                  <a:lnTo>
                    <a:pt x="486183" y="296604"/>
                  </a:lnTo>
                  <a:lnTo>
                    <a:pt x="530632" y="324443"/>
                  </a:lnTo>
                  <a:lnTo>
                    <a:pt x="554452" y="340254"/>
                  </a:lnTo>
                  <a:lnTo>
                    <a:pt x="578796" y="354463"/>
                  </a:lnTo>
                  <a:lnTo>
                    <a:pt x="602237" y="369257"/>
                  </a:lnTo>
                  <a:lnTo>
                    <a:pt x="617969" y="377897"/>
                  </a:lnTo>
                  <a:lnTo>
                    <a:pt x="634893" y="393604"/>
                  </a:lnTo>
                  <a:lnTo>
                    <a:pt x="677790" y="421731"/>
                  </a:lnTo>
                  <a:lnTo>
                    <a:pt x="707030" y="445020"/>
                  </a:lnTo>
                  <a:lnTo>
                    <a:pt x="744296" y="465957"/>
                  </a:lnTo>
                  <a:lnTo>
                    <a:pt x="747022" y="469388"/>
                  </a:lnTo>
                  <a:lnTo>
                    <a:pt x="752874" y="473200"/>
                  </a:lnTo>
                  <a:lnTo>
                    <a:pt x="761857" y="475848"/>
                  </a:lnTo>
                  <a:lnTo>
                    <a:pt x="766522" y="476072"/>
                  </a:lnTo>
                  <a:lnTo>
                    <a:pt x="767131" y="475073"/>
                  </a:lnTo>
                  <a:lnTo>
                    <a:pt x="766480" y="473349"/>
                  </a:lnTo>
                  <a:lnTo>
                    <a:pt x="764986" y="471141"/>
                  </a:lnTo>
                  <a:lnTo>
                    <a:pt x="762885" y="457920"/>
                  </a:lnTo>
                  <a:lnTo>
                    <a:pt x="762052" y="413685"/>
                  </a:lnTo>
                  <a:lnTo>
                    <a:pt x="759188" y="387260"/>
                  </a:lnTo>
                  <a:lnTo>
                    <a:pt x="752301" y="357679"/>
                  </a:lnTo>
                  <a:lnTo>
                    <a:pt x="742288" y="343311"/>
                  </a:lnTo>
                  <a:lnTo>
                    <a:pt x="725743" y="325755"/>
                  </a:lnTo>
                  <a:lnTo>
                    <a:pt x="725129" y="326179"/>
                  </a:lnTo>
                  <a:lnTo>
                    <a:pt x="724446" y="329471"/>
                  </a:lnTo>
                  <a:lnTo>
                    <a:pt x="726965" y="334462"/>
                  </a:lnTo>
                  <a:lnTo>
                    <a:pt x="730554" y="340208"/>
                  </a:lnTo>
                  <a:lnTo>
                    <a:pt x="732149" y="346290"/>
                  </a:lnTo>
                  <a:lnTo>
                    <a:pt x="768059" y="391989"/>
                  </a:lnTo>
                  <a:lnTo>
                    <a:pt x="775629" y="399290"/>
                  </a:lnTo>
                  <a:lnTo>
                    <a:pt x="780611" y="402718"/>
                  </a:lnTo>
                  <a:lnTo>
                    <a:pt x="783932" y="407120"/>
                  </a:lnTo>
                  <a:lnTo>
                    <a:pt x="788607" y="422371"/>
                  </a:lnTo>
                  <a:lnTo>
                    <a:pt x="790316" y="440920"/>
                  </a:lnTo>
                  <a:lnTo>
                    <a:pt x="784816" y="450317"/>
                  </a:lnTo>
                  <a:lnTo>
                    <a:pt x="780386" y="455787"/>
                  </a:lnTo>
                  <a:lnTo>
                    <a:pt x="769819" y="461863"/>
                  </a:lnTo>
                  <a:lnTo>
                    <a:pt x="704850" y="495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1400"/>
            <p:cNvSpPr/>
            <p:nvPr/>
          </p:nvSpPr>
          <p:spPr>
            <a:xfrm>
              <a:off x="4576478" y="3686175"/>
              <a:ext cx="213844" cy="244890"/>
            </a:xfrm>
            <a:custGeom>
              <a:avLst/>
              <a:gdLst/>
              <a:ahLst/>
              <a:cxnLst/>
              <a:rect l="0" t="0" r="0" b="0"/>
              <a:pathLst>
                <a:path w="213844" h="244890">
                  <a:moveTo>
                    <a:pt x="62197" y="28575"/>
                  </a:moveTo>
                  <a:lnTo>
                    <a:pt x="44587" y="28575"/>
                  </a:lnTo>
                  <a:lnTo>
                    <a:pt x="44107" y="29633"/>
                  </a:lnTo>
                  <a:lnTo>
                    <a:pt x="40515" y="41758"/>
                  </a:lnTo>
                  <a:lnTo>
                    <a:pt x="20379" y="78994"/>
                  </a:lnTo>
                  <a:lnTo>
                    <a:pt x="8389" y="119359"/>
                  </a:lnTo>
                  <a:lnTo>
                    <a:pt x="0" y="162591"/>
                  </a:lnTo>
                  <a:lnTo>
                    <a:pt x="4139" y="188581"/>
                  </a:lnTo>
                  <a:lnTo>
                    <a:pt x="23102" y="221749"/>
                  </a:lnTo>
                  <a:lnTo>
                    <a:pt x="37413" y="233669"/>
                  </a:lnTo>
                  <a:lnTo>
                    <a:pt x="53299" y="241436"/>
                  </a:lnTo>
                  <a:lnTo>
                    <a:pt x="67415" y="244889"/>
                  </a:lnTo>
                  <a:lnTo>
                    <a:pt x="113331" y="236925"/>
                  </a:lnTo>
                  <a:lnTo>
                    <a:pt x="146146" y="230244"/>
                  </a:lnTo>
                  <a:lnTo>
                    <a:pt x="169268" y="213918"/>
                  </a:lnTo>
                  <a:lnTo>
                    <a:pt x="196863" y="186502"/>
                  </a:lnTo>
                  <a:lnTo>
                    <a:pt x="208872" y="161799"/>
                  </a:lnTo>
                  <a:lnTo>
                    <a:pt x="213843" y="122345"/>
                  </a:lnTo>
                  <a:lnTo>
                    <a:pt x="213390" y="87549"/>
                  </a:lnTo>
                  <a:lnTo>
                    <a:pt x="198337" y="46892"/>
                  </a:lnTo>
                  <a:lnTo>
                    <a:pt x="185946" y="22355"/>
                  </a:lnTo>
                  <a:lnTo>
                    <a:pt x="178580" y="14169"/>
                  </a:lnTo>
                  <a:lnTo>
                    <a:pt x="168250" y="7003"/>
                  </a:lnTo>
                  <a:lnTo>
                    <a:pt x="150535" y="2075"/>
                  </a:lnTo>
                  <a:lnTo>
                    <a:pt x="11934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1401"/>
            <p:cNvSpPr/>
            <p:nvPr/>
          </p:nvSpPr>
          <p:spPr>
            <a:xfrm>
              <a:off x="4934342" y="3800475"/>
              <a:ext cx="9134" cy="19013"/>
            </a:xfrm>
            <a:custGeom>
              <a:avLst/>
              <a:gdLst/>
              <a:ahLst/>
              <a:cxnLst/>
              <a:rect l="0" t="0" r="0" b="0"/>
              <a:pathLst>
                <a:path w="9134" h="19013">
                  <a:moveTo>
                    <a:pt x="9133" y="0"/>
                  </a:moveTo>
                  <a:lnTo>
                    <a:pt x="9133" y="5056"/>
                  </a:lnTo>
                  <a:lnTo>
                    <a:pt x="8075" y="6546"/>
                  </a:lnTo>
                  <a:lnTo>
                    <a:pt x="6311" y="7539"/>
                  </a:lnTo>
                  <a:lnTo>
                    <a:pt x="4077" y="8201"/>
                  </a:lnTo>
                  <a:lnTo>
                    <a:pt x="2587" y="9701"/>
                  </a:lnTo>
                  <a:lnTo>
                    <a:pt x="0" y="17610"/>
                  </a:lnTo>
                  <a:lnTo>
                    <a:pt x="928" y="18090"/>
                  </a:lnTo>
                  <a:lnTo>
                    <a:pt x="8751" y="19012"/>
                  </a:lnTo>
                  <a:close/>
                </a:path>
              </a:pathLst>
            </a:custGeom>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SMARTInkShape-1402"/>
            <p:cNvSpPr/>
            <p:nvPr/>
          </p:nvSpPr>
          <p:spPr>
            <a:xfrm>
              <a:off x="5057775" y="3743325"/>
              <a:ext cx="190501" cy="190501"/>
            </a:xfrm>
            <a:custGeom>
              <a:avLst/>
              <a:gdLst/>
              <a:ahLst/>
              <a:cxnLst/>
              <a:rect l="0" t="0" r="0" b="0"/>
              <a:pathLst>
                <a:path w="190501" h="190501">
                  <a:moveTo>
                    <a:pt x="0" y="0"/>
                  </a:moveTo>
                  <a:lnTo>
                    <a:pt x="40719" y="1058"/>
                  </a:lnTo>
                  <a:lnTo>
                    <a:pt x="65334" y="7604"/>
                  </a:lnTo>
                  <a:lnTo>
                    <a:pt x="81329" y="17305"/>
                  </a:lnTo>
                  <a:lnTo>
                    <a:pt x="92944" y="27447"/>
                  </a:lnTo>
                  <a:lnTo>
                    <a:pt x="99516" y="39010"/>
                  </a:lnTo>
                  <a:lnTo>
                    <a:pt x="103736" y="63679"/>
                  </a:lnTo>
                  <a:lnTo>
                    <a:pt x="99411" y="87660"/>
                  </a:lnTo>
                  <a:lnTo>
                    <a:pt x="69100" y="134844"/>
                  </a:lnTo>
                  <a:lnTo>
                    <a:pt x="42661" y="174165"/>
                  </a:lnTo>
                  <a:lnTo>
                    <a:pt x="38278" y="189801"/>
                  </a:lnTo>
                  <a:lnTo>
                    <a:pt x="80304" y="190459"/>
                  </a:lnTo>
                  <a:lnTo>
                    <a:pt x="124366" y="190495"/>
                  </a:lnTo>
                  <a:lnTo>
                    <a:pt x="19050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1403"/>
            <p:cNvSpPr/>
            <p:nvPr/>
          </p:nvSpPr>
          <p:spPr>
            <a:xfrm>
              <a:off x="5334711" y="3715334"/>
              <a:ext cx="113180" cy="304217"/>
            </a:xfrm>
            <a:custGeom>
              <a:avLst/>
              <a:gdLst/>
              <a:ahLst/>
              <a:cxnLst/>
              <a:rect l="0" t="0" r="0" b="0"/>
              <a:pathLst>
                <a:path w="113180" h="304217">
                  <a:moveTo>
                    <a:pt x="75489" y="132766"/>
                  </a:moveTo>
                  <a:lnTo>
                    <a:pt x="75489" y="119509"/>
                  </a:lnTo>
                  <a:lnTo>
                    <a:pt x="89678" y="72231"/>
                  </a:lnTo>
                  <a:lnTo>
                    <a:pt x="94112" y="28282"/>
                  </a:lnTo>
                  <a:lnTo>
                    <a:pt x="91528" y="20007"/>
                  </a:lnTo>
                  <a:lnTo>
                    <a:pt x="81244" y="6070"/>
                  </a:lnTo>
                  <a:lnTo>
                    <a:pt x="72402" y="2373"/>
                  </a:lnTo>
                  <a:lnTo>
                    <a:pt x="54536" y="0"/>
                  </a:lnTo>
                  <a:lnTo>
                    <a:pt x="44657" y="5320"/>
                  </a:lnTo>
                  <a:lnTo>
                    <a:pt x="7389" y="39155"/>
                  </a:lnTo>
                  <a:lnTo>
                    <a:pt x="2889" y="49180"/>
                  </a:lnTo>
                  <a:lnTo>
                    <a:pt x="0" y="72864"/>
                  </a:lnTo>
                  <a:lnTo>
                    <a:pt x="2427" y="82507"/>
                  </a:lnTo>
                  <a:lnTo>
                    <a:pt x="4556" y="86560"/>
                  </a:lnTo>
                  <a:lnTo>
                    <a:pt x="8092" y="89262"/>
                  </a:lnTo>
                  <a:lnTo>
                    <a:pt x="17666" y="92264"/>
                  </a:lnTo>
                  <a:lnTo>
                    <a:pt x="53483" y="94455"/>
                  </a:lnTo>
                  <a:lnTo>
                    <a:pt x="63239" y="91750"/>
                  </a:lnTo>
                  <a:lnTo>
                    <a:pt x="77504" y="81455"/>
                  </a:lnTo>
                  <a:lnTo>
                    <a:pt x="88026" y="69745"/>
                  </a:lnTo>
                  <a:lnTo>
                    <a:pt x="100583" y="42001"/>
                  </a:lnTo>
                  <a:lnTo>
                    <a:pt x="103376" y="30759"/>
                  </a:lnTo>
                  <a:lnTo>
                    <a:pt x="104664" y="29836"/>
                  </a:lnTo>
                  <a:lnTo>
                    <a:pt x="113179" y="28063"/>
                  </a:lnTo>
                  <a:lnTo>
                    <a:pt x="105996" y="69445"/>
                  </a:lnTo>
                  <a:lnTo>
                    <a:pt x="103260" y="115883"/>
                  </a:lnTo>
                  <a:lnTo>
                    <a:pt x="95896" y="161626"/>
                  </a:lnTo>
                  <a:lnTo>
                    <a:pt x="94941" y="200113"/>
                  </a:lnTo>
                  <a:lnTo>
                    <a:pt x="87014" y="246376"/>
                  </a:lnTo>
                  <a:lnTo>
                    <a:pt x="75489" y="3042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1404"/>
            <p:cNvSpPr/>
            <p:nvPr/>
          </p:nvSpPr>
          <p:spPr>
            <a:xfrm>
              <a:off x="5391150" y="4278049"/>
              <a:ext cx="1179186" cy="646377"/>
            </a:xfrm>
            <a:custGeom>
              <a:avLst/>
              <a:gdLst/>
              <a:ahLst/>
              <a:cxnLst/>
              <a:rect l="0" t="0" r="0" b="0"/>
              <a:pathLst>
                <a:path w="1179186" h="646377">
                  <a:moveTo>
                    <a:pt x="0" y="8201"/>
                  </a:moveTo>
                  <a:lnTo>
                    <a:pt x="0" y="0"/>
                  </a:lnTo>
                  <a:lnTo>
                    <a:pt x="5057" y="4125"/>
                  </a:lnTo>
                  <a:lnTo>
                    <a:pt x="13257" y="12050"/>
                  </a:lnTo>
                  <a:lnTo>
                    <a:pt x="58314" y="30485"/>
                  </a:lnTo>
                  <a:lnTo>
                    <a:pt x="97389" y="53848"/>
                  </a:lnTo>
                  <a:lnTo>
                    <a:pt x="143885" y="78248"/>
                  </a:lnTo>
                  <a:lnTo>
                    <a:pt x="188818" y="104980"/>
                  </a:lnTo>
                  <a:lnTo>
                    <a:pt x="228268" y="124371"/>
                  </a:lnTo>
                  <a:lnTo>
                    <a:pt x="266634" y="148270"/>
                  </a:lnTo>
                  <a:lnTo>
                    <a:pt x="312391" y="173374"/>
                  </a:lnTo>
                  <a:lnTo>
                    <a:pt x="349617" y="191314"/>
                  </a:lnTo>
                  <a:lnTo>
                    <a:pt x="387459" y="204862"/>
                  </a:lnTo>
                  <a:lnTo>
                    <a:pt x="425482" y="221810"/>
                  </a:lnTo>
                  <a:lnTo>
                    <a:pt x="463559" y="240238"/>
                  </a:lnTo>
                  <a:lnTo>
                    <a:pt x="501652" y="259104"/>
                  </a:lnTo>
                  <a:lnTo>
                    <a:pt x="538693" y="278099"/>
                  </a:lnTo>
                  <a:lnTo>
                    <a:pt x="583012" y="303481"/>
                  </a:lnTo>
                  <a:lnTo>
                    <a:pt x="627161" y="328877"/>
                  </a:lnTo>
                  <a:lnTo>
                    <a:pt x="673002" y="353218"/>
                  </a:lnTo>
                  <a:lnTo>
                    <a:pt x="716550" y="369315"/>
                  </a:lnTo>
                  <a:lnTo>
                    <a:pt x="760548" y="387742"/>
                  </a:lnTo>
                  <a:lnTo>
                    <a:pt x="800871" y="411765"/>
                  </a:lnTo>
                  <a:lnTo>
                    <a:pt x="845682" y="436893"/>
                  </a:lnTo>
                  <a:lnTo>
                    <a:pt x="885422" y="462239"/>
                  </a:lnTo>
                  <a:lnTo>
                    <a:pt x="930575" y="486439"/>
                  </a:lnTo>
                  <a:lnTo>
                    <a:pt x="972426" y="515405"/>
                  </a:lnTo>
                  <a:lnTo>
                    <a:pt x="1014234" y="539784"/>
                  </a:lnTo>
                  <a:lnTo>
                    <a:pt x="1054143" y="564094"/>
                  </a:lnTo>
                  <a:lnTo>
                    <a:pt x="1081782" y="583634"/>
                  </a:lnTo>
                  <a:lnTo>
                    <a:pt x="1127338" y="605254"/>
                  </a:lnTo>
                  <a:lnTo>
                    <a:pt x="1149745" y="615009"/>
                  </a:lnTo>
                  <a:lnTo>
                    <a:pt x="1170969" y="617753"/>
                  </a:lnTo>
                  <a:lnTo>
                    <a:pt x="1142919" y="575499"/>
                  </a:lnTo>
                  <a:lnTo>
                    <a:pt x="1139771" y="573724"/>
                  </a:lnTo>
                  <a:lnTo>
                    <a:pt x="1116306" y="543802"/>
                  </a:lnTo>
                  <a:lnTo>
                    <a:pt x="1107192" y="528944"/>
                  </a:lnTo>
                  <a:lnTo>
                    <a:pt x="1095898" y="522801"/>
                  </a:lnTo>
                  <a:lnTo>
                    <a:pt x="1117779" y="522558"/>
                  </a:lnTo>
                  <a:lnTo>
                    <a:pt x="1120894" y="524672"/>
                  </a:lnTo>
                  <a:lnTo>
                    <a:pt x="1157996" y="567025"/>
                  </a:lnTo>
                  <a:lnTo>
                    <a:pt x="1178227" y="598102"/>
                  </a:lnTo>
                  <a:lnTo>
                    <a:pt x="1179185" y="601493"/>
                  </a:lnTo>
                  <a:lnTo>
                    <a:pt x="1178764" y="604812"/>
                  </a:lnTo>
                  <a:lnTo>
                    <a:pt x="1175476" y="611323"/>
                  </a:lnTo>
                  <a:lnTo>
                    <a:pt x="1158195" y="629613"/>
                  </a:lnTo>
                  <a:lnTo>
                    <a:pt x="1130041" y="640954"/>
                  </a:lnTo>
                  <a:lnTo>
                    <a:pt x="1085850" y="6463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1405"/>
            <p:cNvSpPr/>
            <p:nvPr/>
          </p:nvSpPr>
          <p:spPr>
            <a:xfrm>
              <a:off x="6698558" y="4772025"/>
              <a:ext cx="206919" cy="273958"/>
            </a:xfrm>
            <a:custGeom>
              <a:avLst/>
              <a:gdLst/>
              <a:ahLst/>
              <a:cxnLst/>
              <a:rect l="0" t="0" r="0" b="0"/>
              <a:pathLst>
                <a:path w="206919" h="273958">
                  <a:moveTo>
                    <a:pt x="73717" y="76200"/>
                  </a:moveTo>
                  <a:lnTo>
                    <a:pt x="73717" y="71144"/>
                  </a:lnTo>
                  <a:lnTo>
                    <a:pt x="72659" y="69654"/>
                  </a:lnTo>
                  <a:lnTo>
                    <a:pt x="70895" y="68661"/>
                  </a:lnTo>
                  <a:lnTo>
                    <a:pt x="68661" y="67999"/>
                  </a:lnTo>
                  <a:lnTo>
                    <a:pt x="67171" y="68616"/>
                  </a:lnTo>
                  <a:lnTo>
                    <a:pt x="66178" y="70086"/>
                  </a:lnTo>
                  <a:lnTo>
                    <a:pt x="65516" y="72124"/>
                  </a:lnTo>
                  <a:lnTo>
                    <a:pt x="48187" y="90603"/>
                  </a:lnTo>
                  <a:lnTo>
                    <a:pt x="20932" y="114636"/>
                  </a:lnTo>
                  <a:lnTo>
                    <a:pt x="12156" y="129266"/>
                  </a:lnTo>
                  <a:lnTo>
                    <a:pt x="723" y="170330"/>
                  </a:lnTo>
                  <a:lnTo>
                    <a:pt x="0" y="188944"/>
                  </a:lnTo>
                  <a:lnTo>
                    <a:pt x="8160" y="218140"/>
                  </a:lnTo>
                  <a:lnTo>
                    <a:pt x="14947" y="231360"/>
                  </a:lnTo>
                  <a:lnTo>
                    <a:pt x="29610" y="248586"/>
                  </a:lnTo>
                  <a:lnTo>
                    <a:pt x="53000" y="261100"/>
                  </a:lnTo>
                  <a:lnTo>
                    <a:pt x="92398" y="272140"/>
                  </a:lnTo>
                  <a:lnTo>
                    <a:pt x="125349" y="273957"/>
                  </a:lnTo>
                  <a:lnTo>
                    <a:pt x="138292" y="270631"/>
                  </a:lnTo>
                  <a:lnTo>
                    <a:pt x="176648" y="246495"/>
                  </a:lnTo>
                  <a:lnTo>
                    <a:pt x="194173" y="228258"/>
                  </a:lnTo>
                  <a:lnTo>
                    <a:pt x="198471" y="222022"/>
                  </a:lnTo>
                  <a:lnTo>
                    <a:pt x="203247" y="206627"/>
                  </a:lnTo>
                  <a:lnTo>
                    <a:pt x="206312" y="165816"/>
                  </a:lnTo>
                  <a:lnTo>
                    <a:pt x="206918" y="119106"/>
                  </a:lnTo>
                  <a:lnTo>
                    <a:pt x="204906" y="92323"/>
                  </a:lnTo>
                  <a:lnTo>
                    <a:pt x="186336" y="49242"/>
                  </a:lnTo>
                  <a:lnTo>
                    <a:pt x="167342" y="19958"/>
                  </a:lnTo>
                  <a:lnTo>
                    <a:pt x="12134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1406"/>
            <p:cNvSpPr/>
            <p:nvPr/>
          </p:nvSpPr>
          <p:spPr>
            <a:xfrm>
              <a:off x="7010400" y="4886325"/>
              <a:ext cx="28576" cy="28576"/>
            </a:xfrm>
            <a:custGeom>
              <a:avLst/>
              <a:gdLst/>
              <a:ahLst/>
              <a:cxnLst/>
              <a:rect l="0" t="0" r="0" b="0"/>
              <a:pathLst>
                <a:path w="28576" h="28576">
                  <a:moveTo>
                    <a:pt x="0" y="28575"/>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17749361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Indifference Curves</a:t>
            </a:r>
          </a:p>
        </p:txBody>
      </p:sp>
      <p:sp>
        <p:nvSpPr>
          <p:cNvPr id="3" name="Content Placeholder 2"/>
          <p:cNvSpPr>
            <a:spLocks noGrp="1"/>
          </p:cNvSpPr>
          <p:nvPr>
            <p:ph idx="1"/>
          </p:nvPr>
        </p:nvSpPr>
        <p:spPr/>
        <p:txBody>
          <a:bodyPr/>
          <a:lstStyle/>
          <a:p>
            <a:pPr>
              <a:buFontTx/>
              <a:buChar char="-"/>
            </a:pPr>
            <a:r>
              <a:rPr lang="en-US" dirty="0"/>
              <a:t>Again, let’s return to our </a:t>
            </a:r>
            <a:r>
              <a:rPr lang="en-US" dirty="0" err="1"/>
              <a:t>butterbeer</a:t>
            </a:r>
            <a:r>
              <a:rPr lang="en-US" dirty="0"/>
              <a:t> and pumpkin juice example. </a:t>
            </a:r>
          </a:p>
          <a:p>
            <a:pPr>
              <a:buFontTx/>
              <a:buChar char="-"/>
            </a:pPr>
            <a:endParaRPr lang="en-US" dirty="0"/>
          </a:p>
          <a:p>
            <a:pPr>
              <a:buFontTx/>
              <a:buChar char="-"/>
            </a:pPr>
            <a:r>
              <a:rPr lang="en-US" dirty="0"/>
              <a:t>In our initial </a:t>
            </a:r>
            <a:r>
              <a:rPr lang="en-US" dirty="0" err="1"/>
              <a:t>eg</a:t>
            </a:r>
            <a:r>
              <a:rPr lang="en-US" dirty="0"/>
              <a:t>: Ron was consuming 2 glasses of </a:t>
            </a:r>
            <a:r>
              <a:rPr lang="en-US" dirty="0" err="1"/>
              <a:t>butterbeer</a:t>
            </a:r>
            <a:r>
              <a:rPr lang="en-US" dirty="0"/>
              <a:t> and 3 glasses of pumpkin juice. </a:t>
            </a:r>
          </a:p>
          <a:p>
            <a:pPr>
              <a:buFontTx/>
              <a:buChar char="-"/>
            </a:pPr>
            <a:endParaRPr lang="en-US" dirty="0"/>
          </a:p>
          <a:p>
            <a:pPr>
              <a:buFontTx/>
              <a:buChar char="-"/>
            </a:pPr>
            <a:r>
              <a:rPr lang="en-US" dirty="0"/>
              <a:t>(2,3) is referred to as a consumption bundle.</a:t>
            </a:r>
          </a:p>
          <a:p>
            <a:pPr>
              <a:buFontTx/>
              <a:buChar char="-"/>
            </a:pPr>
            <a:endParaRPr lang="en-US" dirty="0"/>
          </a:p>
          <a:p>
            <a:pPr>
              <a:buFontTx/>
              <a:buChar char="-"/>
            </a:pPr>
            <a:r>
              <a:rPr lang="en-US" dirty="0"/>
              <a:t>That “consumption bundle” got him to a utility level of 36.</a:t>
            </a:r>
          </a:p>
        </p:txBody>
      </p:sp>
      <p:grpSp>
        <p:nvGrpSpPr>
          <p:cNvPr id="26" name="SMARTInkShape-Group176"/>
          <p:cNvGrpSpPr/>
          <p:nvPr/>
        </p:nvGrpSpPr>
        <p:grpSpPr>
          <a:xfrm>
            <a:off x="5553075" y="3524400"/>
            <a:ext cx="3590926" cy="583678"/>
            <a:chOff x="5553075" y="3524400"/>
            <a:chExt cx="3590926" cy="583678"/>
          </a:xfrm>
        </p:grpSpPr>
        <p:sp>
          <p:nvSpPr>
            <p:cNvPr id="4" name="SMARTInkShape-1407"/>
            <p:cNvSpPr/>
            <p:nvPr/>
          </p:nvSpPr>
          <p:spPr>
            <a:xfrm>
              <a:off x="7592749" y="3619500"/>
              <a:ext cx="36777" cy="257176"/>
            </a:xfrm>
            <a:custGeom>
              <a:avLst/>
              <a:gdLst/>
              <a:ahLst/>
              <a:cxnLst/>
              <a:rect l="0" t="0" r="0" b="0"/>
              <a:pathLst>
                <a:path w="36777" h="257176">
                  <a:moveTo>
                    <a:pt x="8201" y="0"/>
                  </a:moveTo>
                  <a:lnTo>
                    <a:pt x="0" y="0"/>
                  </a:lnTo>
                  <a:lnTo>
                    <a:pt x="12050" y="23370"/>
                  </a:lnTo>
                  <a:lnTo>
                    <a:pt x="19801" y="62528"/>
                  </a:lnTo>
                  <a:lnTo>
                    <a:pt x="25780" y="109012"/>
                  </a:lnTo>
                  <a:lnTo>
                    <a:pt x="28018" y="152414"/>
                  </a:lnTo>
                  <a:lnTo>
                    <a:pt x="33711" y="188270"/>
                  </a:lnTo>
                  <a:lnTo>
                    <a:pt x="36776"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SMARTInkShape-1408"/>
            <p:cNvSpPr/>
            <p:nvPr/>
          </p:nvSpPr>
          <p:spPr>
            <a:xfrm>
              <a:off x="9029700" y="3775327"/>
              <a:ext cx="93517" cy="168024"/>
            </a:xfrm>
            <a:custGeom>
              <a:avLst/>
              <a:gdLst/>
              <a:ahLst/>
              <a:cxnLst/>
              <a:rect l="0" t="0" r="0" b="0"/>
              <a:pathLst>
                <a:path w="93517" h="168024">
                  <a:moveTo>
                    <a:pt x="93516" y="0"/>
                  </a:moveTo>
                  <a:lnTo>
                    <a:pt x="91782" y="4552"/>
                  </a:lnTo>
                  <a:lnTo>
                    <a:pt x="74221" y="46480"/>
                  </a:lnTo>
                  <a:lnTo>
                    <a:pt x="54486" y="89301"/>
                  </a:lnTo>
                  <a:lnTo>
                    <a:pt x="26108" y="134217"/>
                  </a:lnTo>
                  <a:lnTo>
                    <a:pt x="0" y="1680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1409"/>
            <p:cNvSpPr/>
            <p:nvPr/>
          </p:nvSpPr>
          <p:spPr>
            <a:xfrm>
              <a:off x="8782050" y="3524400"/>
              <a:ext cx="152401" cy="104185"/>
            </a:xfrm>
            <a:custGeom>
              <a:avLst/>
              <a:gdLst/>
              <a:ahLst/>
              <a:cxnLst/>
              <a:rect l="0" t="0" r="0" b="0"/>
              <a:pathLst>
                <a:path w="152401" h="104185">
                  <a:moveTo>
                    <a:pt x="0" y="18900"/>
                  </a:moveTo>
                  <a:lnTo>
                    <a:pt x="0" y="13844"/>
                  </a:lnTo>
                  <a:lnTo>
                    <a:pt x="2822" y="8539"/>
                  </a:lnTo>
                  <a:lnTo>
                    <a:pt x="5057" y="5643"/>
                  </a:lnTo>
                  <a:lnTo>
                    <a:pt x="10361" y="2425"/>
                  </a:lnTo>
                  <a:lnTo>
                    <a:pt x="22120" y="613"/>
                  </a:lnTo>
                  <a:lnTo>
                    <a:pt x="45056" y="0"/>
                  </a:lnTo>
                  <a:lnTo>
                    <a:pt x="54597" y="2739"/>
                  </a:lnTo>
                  <a:lnTo>
                    <a:pt x="69346" y="13121"/>
                  </a:lnTo>
                  <a:lnTo>
                    <a:pt x="73153" y="24798"/>
                  </a:lnTo>
                  <a:lnTo>
                    <a:pt x="76022" y="59405"/>
                  </a:lnTo>
                  <a:lnTo>
                    <a:pt x="73299" y="66183"/>
                  </a:lnTo>
                  <a:lnTo>
                    <a:pt x="49456" y="93213"/>
                  </a:lnTo>
                  <a:lnTo>
                    <a:pt x="48438" y="97083"/>
                  </a:lnTo>
                  <a:lnTo>
                    <a:pt x="47785" y="103135"/>
                  </a:lnTo>
                  <a:lnTo>
                    <a:pt x="48791" y="103632"/>
                  </a:lnTo>
                  <a:lnTo>
                    <a:pt x="52729" y="104184"/>
                  </a:lnTo>
                  <a:lnTo>
                    <a:pt x="98396" y="95671"/>
                  </a:lnTo>
                  <a:lnTo>
                    <a:pt x="152400" y="95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SMARTInkShape-1410"/>
            <p:cNvSpPr/>
            <p:nvPr/>
          </p:nvSpPr>
          <p:spPr>
            <a:xfrm>
              <a:off x="9014688" y="3733800"/>
              <a:ext cx="129313" cy="152401"/>
            </a:xfrm>
            <a:custGeom>
              <a:avLst/>
              <a:gdLst/>
              <a:ahLst/>
              <a:cxnLst/>
              <a:rect l="0" t="0" r="0" b="0"/>
              <a:pathLst>
                <a:path w="129313" h="152401">
                  <a:moveTo>
                    <a:pt x="5487" y="0"/>
                  </a:moveTo>
                  <a:lnTo>
                    <a:pt x="0" y="0"/>
                  </a:lnTo>
                  <a:lnTo>
                    <a:pt x="2342" y="0"/>
                  </a:lnTo>
                  <a:lnTo>
                    <a:pt x="3391" y="1058"/>
                  </a:lnTo>
                  <a:lnTo>
                    <a:pt x="26087" y="40020"/>
                  </a:lnTo>
                  <a:lnTo>
                    <a:pt x="51004" y="79432"/>
                  </a:lnTo>
                  <a:lnTo>
                    <a:pt x="92726" y="124971"/>
                  </a:lnTo>
                  <a:lnTo>
                    <a:pt x="129312"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SMARTInkShape-1411"/>
            <p:cNvSpPr/>
            <p:nvPr/>
          </p:nvSpPr>
          <p:spPr>
            <a:xfrm>
              <a:off x="8582417" y="3719126"/>
              <a:ext cx="228209" cy="233750"/>
            </a:xfrm>
            <a:custGeom>
              <a:avLst/>
              <a:gdLst/>
              <a:ahLst/>
              <a:cxnLst/>
              <a:rect l="0" t="0" r="0" b="0"/>
              <a:pathLst>
                <a:path w="228209" h="233750">
                  <a:moveTo>
                    <a:pt x="9133" y="24199"/>
                  </a:moveTo>
                  <a:lnTo>
                    <a:pt x="932" y="24199"/>
                  </a:lnTo>
                  <a:lnTo>
                    <a:pt x="490" y="23141"/>
                  </a:lnTo>
                  <a:lnTo>
                    <a:pt x="0" y="19143"/>
                  </a:lnTo>
                  <a:lnTo>
                    <a:pt x="2605" y="13838"/>
                  </a:lnTo>
                  <a:lnTo>
                    <a:pt x="4781" y="10942"/>
                  </a:lnTo>
                  <a:lnTo>
                    <a:pt x="10021" y="7724"/>
                  </a:lnTo>
                  <a:lnTo>
                    <a:pt x="33787" y="0"/>
                  </a:lnTo>
                  <a:lnTo>
                    <a:pt x="57360" y="4211"/>
                  </a:lnTo>
                  <a:lnTo>
                    <a:pt x="82002" y="15116"/>
                  </a:lnTo>
                  <a:lnTo>
                    <a:pt x="102432" y="32518"/>
                  </a:lnTo>
                  <a:lnTo>
                    <a:pt x="115564" y="60295"/>
                  </a:lnTo>
                  <a:lnTo>
                    <a:pt x="121101" y="80167"/>
                  </a:lnTo>
                  <a:lnTo>
                    <a:pt x="112629" y="107928"/>
                  </a:lnTo>
                  <a:lnTo>
                    <a:pt x="84746" y="154464"/>
                  </a:lnTo>
                  <a:lnTo>
                    <a:pt x="40849" y="201818"/>
                  </a:lnTo>
                  <a:lnTo>
                    <a:pt x="31935" y="210883"/>
                  </a:lnTo>
                  <a:lnTo>
                    <a:pt x="29851" y="215825"/>
                  </a:lnTo>
                  <a:lnTo>
                    <a:pt x="28512" y="222565"/>
                  </a:lnTo>
                  <a:lnTo>
                    <a:pt x="29460" y="223118"/>
                  </a:lnTo>
                  <a:lnTo>
                    <a:pt x="68895" y="224181"/>
                  </a:lnTo>
                  <a:lnTo>
                    <a:pt x="105745" y="224211"/>
                  </a:lnTo>
                  <a:lnTo>
                    <a:pt x="144908" y="224221"/>
                  </a:lnTo>
                  <a:lnTo>
                    <a:pt x="188393" y="227046"/>
                  </a:lnTo>
                  <a:lnTo>
                    <a:pt x="228208" y="2337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1412"/>
            <p:cNvSpPr/>
            <p:nvPr/>
          </p:nvSpPr>
          <p:spPr>
            <a:xfrm>
              <a:off x="8166963" y="3876675"/>
              <a:ext cx="138838" cy="9526"/>
            </a:xfrm>
            <a:custGeom>
              <a:avLst/>
              <a:gdLst/>
              <a:ahLst/>
              <a:cxnLst/>
              <a:rect l="0" t="0" r="0" b="0"/>
              <a:pathLst>
                <a:path w="138838" h="9526">
                  <a:moveTo>
                    <a:pt x="5487" y="9525"/>
                  </a:moveTo>
                  <a:lnTo>
                    <a:pt x="0" y="9525"/>
                  </a:lnTo>
                  <a:lnTo>
                    <a:pt x="37817" y="9525"/>
                  </a:lnTo>
                  <a:lnTo>
                    <a:pt x="80234" y="9525"/>
                  </a:lnTo>
                  <a:lnTo>
                    <a:pt x="1388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SMARTInkShape-1413"/>
            <p:cNvSpPr/>
            <p:nvPr/>
          </p:nvSpPr>
          <p:spPr>
            <a:xfrm>
              <a:off x="8162925" y="3810000"/>
              <a:ext cx="142876" cy="9526"/>
            </a:xfrm>
            <a:custGeom>
              <a:avLst/>
              <a:gdLst/>
              <a:ahLst/>
              <a:cxnLst/>
              <a:rect l="0" t="0" r="0" b="0"/>
              <a:pathLst>
                <a:path w="142876" h="9526">
                  <a:moveTo>
                    <a:pt x="0" y="0"/>
                  </a:moveTo>
                  <a:lnTo>
                    <a:pt x="13257" y="0"/>
                  </a:lnTo>
                  <a:lnTo>
                    <a:pt x="60226" y="8201"/>
                  </a:lnTo>
                  <a:lnTo>
                    <a:pt x="98013" y="9263"/>
                  </a:lnTo>
                  <a:lnTo>
                    <a:pt x="1428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1414"/>
            <p:cNvSpPr/>
            <p:nvPr/>
          </p:nvSpPr>
          <p:spPr>
            <a:xfrm>
              <a:off x="5553075" y="3733800"/>
              <a:ext cx="19051" cy="47626"/>
            </a:xfrm>
            <a:custGeom>
              <a:avLst/>
              <a:gdLst/>
              <a:ahLst/>
              <a:cxnLst/>
              <a:rect l="0" t="0" r="0" b="0"/>
              <a:pathLst>
                <a:path w="19051" h="47626">
                  <a:moveTo>
                    <a:pt x="19050" y="0"/>
                  </a:moveTo>
                  <a:lnTo>
                    <a:pt x="19050" y="5056"/>
                  </a:lnTo>
                  <a:lnTo>
                    <a:pt x="16228" y="10361"/>
                  </a:lnTo>
                  <a:lnTo>
                    <a:pt x="5793" y="27447"/>
                  </a:lnTo>
                  <a:lnTo>
                    <a:pt x="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SMARTInkShape-1415"/>
            <p:cNvSpPr/>
            <p:nvPr/>
          </p:nvSpPr>
          <p:spPr>
            <a:xfrm>
              <a:off x="5553075" y="3714750"/>
              <a:ext cx="142245" cy="185104"/>
            </a:xfrm>
            <a:custGeom>
              <a:avLst/>
              <a:gdLst/>
              <a:ahLst/>
              <a:cxnLst/>
              <a:rect l="0" t="0" r="0" b="0"/>
              <a:pathLst>
                <a:path w="142245" h="185104">
                  <a:moveTo>
                    <a:pt x="0" y="171450"/>
                  </a:moveTo>
                  <a:lnTo>
                    <a:pt x="0" y="176506"/>
                  </a:lnTo>
                  <a:lnTo>
                    <a:pt x="5645" y="181811"/>
                  </a:lnTo>
                  <a:lnTo>
                    <a:pt x="10113" y="184707"/>
                  </a:lnTo>
                  <a:lnTo>
                    <a:pt x="23545" y="185103"/>
                  </a:lnTo>
                  <a:lnTo>
                    <a:pt x="59663" y="179402"/>
                  </a:lnTo>
                  <a:lnTo>
                    <a:pt x="100019" y="149951"/>
                  </a:lnTo>
                  <a:lnTo>
                    <a:pt x="114303" y="137553"/>
                  </a:lnTo>
                  <a:lnTo>
                    <a:pt x="132097" y="103724"/>
                  </a:lnTo>
                  <a:lnTo>
                    <a:pt x="140746" y="76580"/>
                  </a:lnTo>
                  <a:lnTo>
                    <a:pt x="142244" y="59497"/>
                  </a:lnTo>
                  <a:lnTo>
                    <a:pt x="136951" y="47257"/>
                  </a:lnTo>
                  <a:lnTo>
                    <a:pt x="103135" y="8210"/>
                  </a:lnTo>
                  <a:lnTo>
                    <a:pt x="90288" y="3649"/>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SMARTInkShape-1416"/>
            <p:cNvSpPr/>
            <p:nvPr/>
          </p:nvSpPr>
          <p:spPr>
            <a:xfrm>
              <a:off x="5743578" y="3752850"/>
              <a:ext cx="66673" cy="123256"/>
            </a:xfrm>
            <a:custGeom>
              <a:avLst/>
              <a:gdLst/>
              <a:ahLst/>
              <a:cxnLst/>
              <a:rect l="0" t="0" r="0" b="0"/>
              <a:pathLst>
                <a:path w="66673" h="123256">
                  <a:moveTo>
                    <a:pt x="9522" y="47625"/>
                  </a:moveTo>
                  <a:lnTo>
                    <a:pt x="9522" y="52681"/>
                  </a:lnTo>
                  <a:lnTo>
                    <a:pt x="586" y="92749"/>
                  </a:lnTo>
                  <a:lnTo>
                    <a:pt x="0" y="123255"/>
                  </a:lnTo>
                  <a:lnTo>
                    <a:pt x="1056" y="79341"/>
                  </a:lnTo>
                  <a:lnTo>
                    <a:pt x="17331" y="33537"/>
                  </a:lnTo>
                  <a:lnTo>
                    <a:pt x="23595" y="19932"/>
                  </a:lnTo>
                  <a:lnTo>
                    <a:pt x="27371" y="16463"/>
                  </a:lnTo>
                  <a:lnTo>
                    <a:pt x="6667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SMARTInkShape-1417"/>
            <p:cNvSpPr/>
            <p:nvPr/>
          </p:nvSpPr>
          <p:spPr>
            <a:xfrm>
              <a:off x="7324725" y="3554769"/>
              <a:ext cx="180976" cy="321907"/>
            </a:xfrm>
            <a:custGeom>
              <a:avLst/>
              <a:gdLst/>
              <a:ahLst/>
              <a:cxnLst/>
              <a:rect l="0" t="0" r="0" b="0"/>
              <a:pathLst>
                <a:path w="180976" h="321907">
                  <a:moveTo>
                    <a:pt x="0" y="264756"/>
                  </a:moveTo>
                  <a:lnTo>
                    <a:pt x="0" y="256555"/>
                  </a:lnTo>
                  <a:lnTo>
                    <a:pt x="13184" y="224322"/>
                  </a:lnTo>
                  <a:lnTo>
                    <a:pt x="40408" y="184379"/>
                  </a:lnTo>
                  <a:lnTo>
                    <a:pt x="63956" y="144575"/>
                  </a:lnTo>
                  <a:lnTo>
                    <a:pt x="84949" y="101325"/>
                  </a:lnTo>
                  <a:lnTo>
                    <a:pt x="100440" y="56066"/>
                  </a:lnTo>
                  <a:lnTo>
                    <a:pt x="104662" y="11233"/>
                  </a:lnTo>
                  <a:lnTo>
                    <a:pt x="104760" y="0"/>
                  </a:lnTo>
                  <a:lnTo>
                    <a:pt x="103707" y="411"/>
                  </a:lnTo>
                  <a:lnTo>
                    <a:pt x="99714" y="3689"/>
                  </a:lnTo>
                  <a:lnTo>
                    <a:pt x="91517" y="16541"/>
                  </a:lnTo>
                  <a:lnTo>
                    <a:pt x="81177" y="62373"/>
                  </a:lnTo>
                  <a:lnTo>
                    <a:pt x="77675" y="102721"/>
                  </a:lnTo>
                  <a:lnTo>
                    <a:pt x="71580" y="138076"/>
                  </a:lnTo>
                  <a:lnTo>
                    <a:pt x="68128" y="183830"/>
                  </a:lnTo>
                  <a:lnTo>
                    <a:pt x="72161" y="227490"/>
                  </a:lnTo>
                  <a:lnTo>
                    <a:pt x="80060" y="267237"/>
                  </a:lnTo>
                  <a:lnTo>
                    <a:pt x="84047" y="290656"/>
                  </a:lnTo>
                  <a:lnTo>
                    <a:pt x="86723" y="294722"/>
                  </a:lnTo>
                  <a:lnTo>
                    <a:pt x="90624" y="297434"/>
                  </a:lnTo>
                  <a:lnTo>
                    <a:pt x="107036" y="301785"/>
                  </a:lnTo>
                  <a:lnTo>
                    <a:pt x="110516" y="301084"/>
                  </a:lnTo>
                  <a:lnTo>
                    <a:pt x="117204" y="297482"/>
                  </a:lnTo>
                  <a:lnTo>
                    <a:pt x="143676" y="270333"/>
                  </a:lnTo>
                  <a:lnTo>
                    <a:pt x="176402" y="224932"/>
                  </a:lnTo>
                  <a:lnTo>
                    <a:pt x="180373" y="218158"/>
                  </a:lnTo>
                  <a:lnTo>
                    <a:pt x="180708" y="220410"/>
                  </a:lnTo>
                  <a:lnTo>
                    <a:pt x="180969" y="265089"/>
                  </a:lnTo>
                  <a:lnTo>
                    <a:pt x="180975" y="3219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1418"/>
            <p:cNvSpPr/>
            <p:nvPr/>
          </p:nvSpPr>
          <p:spPr>
            <a:xfrm>
              <a:off x="7505700" y="367665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1419"/>
            <p:cNvSpPr/>
            <p:nvPr/>
          </p:nvSpPr>
          <p:spPr>
            <a:xfrm>
              <a:off x="7600950" y="3706875"/>
              <a:ext cx="276110" cy="401203"/>
            </a:xfrm>
            <a:custGeom>
              <a:avLst/>
              <a:gdLst/>
              <a:ahLst/>
              <a:cxnLst/>
              <a:rect l="0" t="0" r="0" b="0"/>
              <a:pathLst>
                <a:path w="276110" h="401203">
                  <a:moveTo>
                    <a:pt x="0" y="93600"/>
                  </a:moveTo>
                  <a:lnTo>
                    <a:pt x="13257" y="93600"/>
                  </a:lnTo>
                  <a:lnTo>
                    <a:pt x="33114" y="99087"/>
                  </a:lnTo>
                  <a:lnTo>
                    <a:pt x="65540" y="92104"/>
                  </a:lnTo>
                  <a:lnTo>
                    <a:pt x="108885" y="72223"/>
                  </a:lnTo>
                  <a:lnTo>
                    <a:pt x="120007" y="62580"/>
                  </a:lnTo>
                  <a:lnTo>
                    <a:pt x="156660" y="16246"/>
                  </a:lnTo>
                  <a:lnTo>
                    <a:pt x="159585" y="11596"/>
                  </a:lnTo>
                  <a:lnTo>
                    <a:pt x="161720" y="0"/>
                  </a:lnTo>
                  <a:lnTo>
                    <a:pt x="164745" y="28442"/>
                  </a:lnTo>
                  <a:lnTo>
                    <a:pt x="172684" y="52329"/>
                  </a:lnTo>
                  <a:lnTo>
                    <a:pt x="192792" y="76262"/>
                  </a:lnTo>
                  <a:lnTo>
                    <a:pt x="199633" y="80603"/>
                  </a:lnTo>
                  <a:lnTo>
                    <a:pt x="202939" y="81760"/>
                  </a:lnTo>
                  <a:lnTo>
                    <a:pt x="212255" y="80224"/>
                  </a:lnTo>
                  <a:lnTo>
                    <a:pt x="235485" y="70614"/>
                  </a:lnTo>
                  <a:lnTo>
                    <a:pt x="242243" y="64687"/>
                  </a:lnTo>
                  <a:lnTo>
                    <a:pt x="263985" y="27505"/>
                  </a:lnTo>
                  <a:lnTo>
                    <a:pt x="266541" y="17991"/>
                  </a:lnTo>
                  <a:lnTo>
                    <a:pt x="269516" y="42365"/>
                  </a:lnTo>
                  <a:lnTo>
                    <a:pt x="274238" y="72422"/>
                  </a:lnTo>
                  <a:lnTo>
                    <a:pt x="275636" y="112019"/>
                  </a:lnTo>
                  <a:lnTo>
                    <a:pt x="276109" y="158269"/>
                  </a:lnTo>
                  <a:lnTo>
                    <a:pt x="275144" y="204525"/>
                  </a:lnTo>
                  <a:lnTo>
                    <a:pt x="268681" y="245333"/>
                  </a:lnTo>
                  <a:lnTo>
                    <a:pt x="264465" y="282844"/>
                  </a:lnTo>
                  <a:lnTo>
                    <a:pt x="259335" y="322886"/>
                  </a:lnTo>
                  <a:lnTo>
                    <a:pt x="252545" y="360436"/>
                  </a:lnTo>
                  <a:lnTo>
                    <a:pt x="231677" y="399148"/>
                  </a:lnTo>
                  <a:lnTo>
                    <a:pt x="228536" y="401015"/>
                  </a:lnTo>
                  <a:lnTo>
                    <a:pt x="224324" y="401202"/>
                  </a:lnTo>
                  <a:lnTo>
                    <a:pt x="215058" y="398587"/>
                  </a:lnTo>
                  <a:lnTo>
                    <a:pt x="200486" y="388285"/>
                  </a:lnTo>
                  <a:lnTo>
                    <a:pt x="192473" y="381115"/>
                  </a:lnTo>
                  <a:lnTo>
                    <a:pt x="190500" y="369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1420"/>
            <p:cNvSpPr/>
            <p:nvPr/>
          </p:nvSpPr>
          <p:spPr>
            <a:xfrm>
              <a:off x="7286625" y="362902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1421"/>
            <p:cNvSpPr/>
            <p:nvPr/>
          </p:nvSpPr>
          <p:spPr>
            <a:xfrm>
              <a:off x="7124700" y="3724552"/>
              <a:ext cx="142876" cy="75924"/>
            </a:xfrm>
            <a:custGeom>
              <a:avLst/>
              <a:gdLst/>
              <a:ahLst/>
              <a:cxnLst/>
              <a:rect l="0" t="0" r="0" b="0"/>
              <a:pathLst>
                <a:path w="142876" h="75924">
                  <a:moveTo>
                    <a:pt x="0" y="37823"/>
                  </a:moveTo>
                  <a:lnTo>
                    <a:pt x="10113" y="37823"/>
                  </a:lnTo>
                  <a:lnTo>
                    <a:pt x="17900" y="35001"/>
                  </a:lnTo>
                  <a:lnTo>
                    <a:pt x="58721" y="15703"/>
                  </a:lnTo>
                  <a:lnTo>
                    <a:pt x="75840" y="6825"/>
                  </a:lnTo>
                  <a:lnTo>
                    <a:pt x="104077" y="1126"/>
                  </a:lnTo>
                  <a:lnTo>
                    <a:pt x="124981" y="0"/>
                  </a:lnTo>
                  <a:lnTo>
                    <a:pt x="132452" y="2669"/>
                  </a:lnTo>
                  <a:lnTo>
                    <a:pt x="135927" y="4861"/>
                  </a:lnTo>
                  <a:lnTo>
                    <a:pt x="138243" y="7382"/>
                  </a:lnTo>
                  <a:lnTo>
                    <a:pt x="140816" y="13005"/>
                  </a:lnTo>
                  <a:lnTo>
                    <a:pt x="142822" y="58347"/>
                  </a:lnTo>
                  <a:lnTo>
                    <a:pt x="142875" y="7592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1422"/>
            <p:cNvSpPr/>
            <p:nvPr/>
          </p:nvSpPr>
          <p:spPr>
            <a:xfrm>
              <a:off x="7158195" y="3609975"/>
              <a:ext cx="14131" cy="238126"/>
            </a:xfrm>
            <a:custGeom>
              <a:avLst/>
              <a:gdLst/>
              <a:ahLst/>
              <a:cxnLst/>
              <a:rect l="0" t="0" r="0" b="0"/>
              <a:pathLst>
                <a:path w="14131" h="238126">
                  <a:moveTo>
                    <a:pt x="14130" y="0"/>
                  </a:moveTo>
                  <a:lnTo>
                    <a:pt x="14130" y="42842"/>
                  </a:lnTo>
                  <a:lnTo>
                    <a:pt x="14130" y="90191"/>
                  </a:lnTo>
                  <a:lnTo>
                    <a:pt x="13072" y="130204"/>
                  </a:lnTo>
                  <a:lnTo>
                    <a:pt x="6526" y="173458"/>
                  </a:lnTo>
                  <a:lnTo>
                    <a:pt x="0" y="205206"/>
                  </a:lnTo>
                  <a:lnTo>
                    <a:pt x="460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1423"/>
            <p:cNvSpPr/>
            <p:nvPr/>
          </p:nvSpPr>
          <p:spPr>
            <a:xfrm>
              <a:off x="6905625" y="3724275"/>
              <a:ext cx="180976" cy="141585"/>
            </a:xfrm>
            <a:custGeom>
              <a:avLst/>
              <a:gdLst/>
              <a:ahLst/>
              <a:cxnLst/>
              <a:rect l="0" t="0" r="0" b="0"/>
              <a:pathLst>
                <a:path w="180976" h="141585">
                  <a:moveTo>
                    <a:pt x="0" y="0"/>
                  </a:moveTo>
                  <a:lnTo>
                    <a:pt x="1059" y="18363"/>
                  </a:lnTo>
                  <a:lnTo>
                    <a:pt x="11759" y="64462"/>
                  </a:lnTo>
                  <a:lnTo>
                    <a:pt x="22667" y="104338"/>
                  </a:lnTo>
                  <a:lnTo>
                    <a:pt x="36937" y="128164"/>
                  </a:lnTo>
                  <a:lnTo>
                    <a:pt x="45697" y="136337"/>
                  </a:lnTo>
                  <a:lnTo>
                    <a:pt x="49515" y="138516"/>
                  </a:lnTo>
                  <a:lnTo>
                    <a:pt x="70058" y="141584"/>
                  </a:lnTo>
                  <a:lnTo>
                    <a:pt x="96252" y="137436"/>
                  </a:lnTo>
                  <a:lnTo>
                    <a:pt x="114009" y="129504"/>
                  </a:lnTo>
                  <a:lnTo>
                    <a:pt x="157680" y="89608"/>
                  </a:lnTo>
                  <a:lnTo>
                    <a:pt x="165329" y="79337"/>
                  </a:lnTo>
                  <a:lnTo>
                    <a:pt x="167370" y="75116"/>
                  </a:lnTo>
                  <a:lnTo>
                    <a:pt x="169788" y="72303"/>
                  </a:lnTo>
                  <a:lnTo>
                    <a:pt x="177190" y="67284"/>
                  </a:lnTo>
                  <a:lnTo>
                    <a:pt x="180975"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1424"/>
            <p:cNvSpPr/>
            <p:nvPr/>
          </p:nvSpPr>
          <p:spPr>
            <a:xfrm>
              <a:off x="6372851" y="3582459"/>
              <a:ext cx="222644" cy="237067"/>
            </a:xfrm>
            <a:custGeom>
              <a:avLst/>
              <a:gdLst/>
              <a:ahLst/>
              <a:cxnLst/>
              <a:rect l="0" t="0" r="0" b="0"/>
              <a:pathLst>
                <a:path w="222644" h="237067">
                  <a:moveTo>
                    <a:pt x="85099" y="170391"/>
                  </a:moveTo>
                  <a:lnTo>
                    <a:pt x="80043" y="170391"/>
                  </a:lnTo>
                  <a:lnTo>
                    <a:pt x="78553" y="169333"/>
                  </a:lnTo>
                  <a:lnTo>
                    <a:pt x="77560" y="167569"/>
                  </a:lnTo>
                  <a:lnTo>
                    <a:pt x="70910" y="152077"/>
                  </a:lnTo>
                  <a:lnTo>
                    <a:pt x="68231" y="148657"/>
                  </a:lnTo>
                  <a:lnTo>
                    <a:pt x="62433" y="144856"/>
                  </a:lnTo>
                  <a:lnTo>
                    <a:pt x="59404" y="144901"/>
                  </a:lnTo>
                  <a:lnTo>
                    <a:pt x="47970" y="151079"/>
                  </a:lnTo>
                  <a:lnTo>
                    <a:pt x="17886" y="172486"/>
                  </a:lnTo>
                  <a:lnTo>
                    <a:pt x="6505" y="187828"/>
                  </a:lnTo>
                  <a:lnTo>
                    <a:pt x="0" y="206190"/>
                  </a:lnTo>
                  <a:lnTo>
                    <a:pt x="849" y="205898"/>
                  </a:lnTo>
                  <a:lnTo>
                    <a:pt x="17743" y="195031"/>
                  </a:lnTo>
                  <a:lnTo>
                    <a:pt x="45571" y="182941"/>
                  </a:lnTo>
                  <a:lnTo>
                    <a:pt x="54337" y="174580"/>
                  </a:lnTo>
                  <a:lnTo>
                    <a:pt x="60139" y="172253"/>
                  </a:lnTo>
                  <a:lnTo>
                    <a:pt x="63167" y="172690"/>
                  </a:lnTo>
                  <a:lnTo>
                    <a:pt x="69354" y="175999"/>
                  </a:lnTo>
                  <a:lnTo>
                    <a:pt x="71428" y="178363"/>
                  </a:lnTo>
                  <a:lnTo>
                    <a:pt x="73731" y="183812"/>
                  </a:lnTo>
                  <a:lnTo>
                    <a:pt x="76524" y="220547"/>
                  </a:lnTo>
                  <a:lnTo>
                    <a:pt x="80582" y="229018"/>
                  </a:lnTo>
                  <a:lnTo>
                    <a:pt x="83146" y="231701"/>
                  </a:lnTo>
                  <a:lnTo>
                    <a:pt x="88817" y="234682"/>
                  </a:lnTo>
                  <a:lnTo>
                    <a:pt x="97688" y="233184"/>
                  </a:lnTo>
                  <a:lnTo>
                    <a:pt x="115573" y="228656"/>
                  </a:lnTo>
                  <a:lnTo>
                    <a:pt x="125454" y="219570"/>
                  </a:lnTo>
                  <a:lnTo>
                    <a:pt x="154101" y="182810"/>
                  </a:lnTo>
                  <a:lnTo>
                    <a:pt x="181671" y="135842"/>
                  </a:lnTo>
                  <a:lnTo>
                    <a:pt x="198406" y="92070"/>
                  </a:lnTo>
                  <a:lnTo>
                    <a:pt x="211903" y="48028"/>
                  </a:lnTo>
                  <a:lnTo>
                    <a:pt x="222643" y="22905"/>
                  </a:lnTo>
                  <a:lnTo>
                    <a:pt x="221019" y="11003"/>
                  </a:lnTo>
                  <a:lnTo>
                    <a:pt x="219103" y="6982"/>
                  </a:lnTo>
                  <a:lnTo>
                    <a:pt x="216768" y="4302"/>
                  </a:lnTo>
                  <a:lnTo>
                    <a:pt x="211353" y="1324"/>
                  </a:lnTo>
                  <a:lnTo>
                    <a:pt x="205417" y="0"/>
                  </a:lnTo>
                  <a:lnTo>
                    <a:pt x="203411" y="705"/>
                  </a:lnTo>
                  <a:lnTo>
                    <a:pt x="202074" y="2234"/>
                  </a:lnTo>
                  <a:lnTo>
                    <a:pt x="189272" y="44647"/>
                  </a:lnTo>
                  <a:lnTo>
                    <a:pt x="182112" y="86874"/>
                  </a:lnTo>
                  <a:lnTo>
                    <a:pt x="180871" y="134121"/>
                  </a:lnTo>
                  <a:lnTo>
                    <a:pt x="180581" y="168383"/>
                  </a:lnTo>
                  <a:lnTo>
                    <a:pt x="180349" y="2370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1425"/>
            <p:cNvSpPr/>
            <p:nvPr/>
          </p:nvSpPr>
          <p:spPr>
            <a:xfrm>
              <a:off x="6219825" y="3745284"/>
              <a:ext cx="123826" cy="83132"/>
            </a:xfrm>
            <a:custGeom>
              <a:avLst/>
              <a:gdLst/>
              <a:ahLst/>
              <a:cxnLst/>
              <a:rect l="0" t="0" r="0" b="0"/>
              <a:pathLst>
                <a:path w="123826" h="83132">
                  <a:moveTo>
                    <a:pt x="0" y="7566"/>
                  </a:moveTo>
                  <a:lnTo>
                    <a:pt x="0" y="12622"/>
                  </a:lnTo>
                  <a:lnTo>
                    <a:pt x="11759" y="60229"/>
                  </a:lnTo>
                  <a:lnTo>
                    <a:pt x="16890" y="72912"/>
                  </a:lnTo>
                  <a:lnTo>
                    <a:pt x="18924" y="83131"/>
                  </a:lnTo>
                  <a:lnTo>
                    <a:pt x="24103" y="43045"/>
                  </a:lnTo>
                  <a:lnTo>
                    <a:pt x="32306" y="26428"/>
                  </a:lnTo>
                  <a:lnTo>
                    <a:pt x="41440" y="14801"/>
                  </a:lnTo>
                  <a:lnTo>
                    <a:pt x="60962" y="4653"/>
                  </a:lnTo>
                  <a:lnTo>
                    <a:pt x="76742" y="0"/>
                  </a:lnTo>
                  <a:lnTo>
                    <a:pt x="87377" y="1734"/>
                  </a:lnTo>
                  <a:lnTo>
                    <a:pt x="97042" y="6032"/>
                  </a:lnTo>
                  <a:lnTo>
                    <a:pt x="99620" y="8660"/>
                  </a:lnTo>
                  <a:lnTo>
                    <a:pt x="123825" y="551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1426"/>
            <p:cNvSpPr/>
            <p:nvPr/>
          </p:nvSpPr>
          <p:spPr>
            <a:xfrm>
              <a:off x="6143625" y="3771900"/>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1427"/>
            <p:cNvSpPr/>
            <p:nvPr/>
          </p:nvSpPr>
          <p:spPr>
            <a:xfrm>
              <a:off x="5944836" y="3738745"/>
              <a:ext cx="112670" cy="307175"/>
            </a:xfrm>
            <a:custGeom>
              <a:avLst/>
              <a:gdLst/>
              <a:ahLst/>
              <a:cxnLst/>
              <a:rect l="0" t="0" r="0" b="0"/>
              <a:pathLst>
                <a:path w="112670" h="307175">
                  <a:moveTo>
                    <a:pt x="103539" y="61730"/>
                  </a:moveTo>
                  <a:lnTo>
                    <a:pt x="111078" y="43830"/>
                  </a:lnTo>
                  <a:lnTo>
                    <a:pt x="111740" y="40272"/>
                  </a:lnTo>
                  <a:lnTo>
                    <a:pt x="104747" y="9177"/>
                  </a:lnTo>
                  <a:lnTo>
                    <a:pt x="98840" y="886"/>
                  </a:lnTo>
                  <a:lnTo>
                    <a:pt x="94057" y="0"/>
                  </a:lnTo>
                  <a:lnTo>
                    <a:pt x="73213" y="3811"/>
                  </a:lnTo>
                  <a:lnTo>
                    <a:pt x="59722" y="8824"/>
                  </a:lnTo>
                  <a:lnTo>
                    <a:pt x="12843" y="48357"/>
                  </a:lnTo>
                  <a:lnTo>
                    <a:pt x="5022" y="58608"/>
                  </a:lnTo>
                  <a:lnTo>
                    <a:pt x="618" y="70330"/>
                  </a:lnTo>
                  <a:lnTo>
                    <a:pt x="0" y="73813"/>
                  </a:lnTo>
                  <a:lnTo>
                    <a:pt x="1705" y="75077"/>
                  </a:lnTo>
                  <a:lnTo>
                    <a:pt x="20331" y="71967"/>
                  </a:lnTo>
                  <a:lnTo>
                    <a:pt x="35375" y="61353"/>
                  </a:lnTo>
                  <a:lnTo>
                    <a:pt x="53934" y="46408"/>
                  </a:lnTo>
                  <a:lnTo>
                    <a:pt x="100855" y="24899"/>
                  </a:lnTo>
                  <a:lnTo>
                    <a:pt x="102346" y="24194"/>
                  </a:lnTo>
                  <a:lnTo>
                    <a:pt x="110064" y="66038"/>
                  </a:lnTo>
                  <a:lnTo>
                    <a:pt x="112669" y="112928"/>
                  </a:lnTo>
                  <a:lnTo>
                    <a:pt x="107891" y="149101"/>
                  </a:lnTo>
                  <a:lnTo>
                    <a:pt x="99772" y="188277"/>
                  </a:lnTo>
                  <a:lnTo>
                    <a:pt x="84411" y="234270"/>
                  </a:lnTo>
                  <a:lnTo>
                    <a:pt x="66717" y="271495"/>
                  </a:lnTo>
                  <a:lnTo>
                    <a:pt x="38203" y="304416"/>
                  </a:lnTo>
                  <a:lnTo>
                    <a:pt x="32873" y="307174"/>
                  </a:lnTo>
                  <a:lnTo>
                    <a:pt x="29970" y="305793"/>
                  </a:lnTo>
                  <a:lnTo>
                    <a:pt x="23922" y="298614"/>
                  </a:lnTo>
                  <a:lnTo>
                    <a:pt x="22945" y="294794"/>
                  </a:lnTo>
                  <a:lnTo>
                    <a:pt x="23352" y="291189"/>
                  </a:lnTo>
                  <a:lnTo>
                    <a:pt x="24680" y="287728"/>
                  </a:lnTo>
                  <a:lnTo>
                    <a:pt x="28930" y="250697"/>
                  </a:lnTo>
                  <a:lnTo>
                    <a:pt x="42392" y="211794"/>
                  </a:lnTo>
                  <a:lnTo>
                    <a:pt x="74964" y="1474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SMARTInkShape-1428"/>
            <p:cNvSpPr/>
            <p:nvPr/>
          </p:nvSpPr>
          <p:spPr>
            <a:xfrm>
              <a:off x="5867400" y="3771900"/>
              <a:ext cx="9526" cy="104776"/>
            </a:xfrm>
            <a:custGeom>
              <a:avLst/>
              <a:gdLst/>
              <a:ahLst/>
              <a:cxnLst/>
              <a:rect l="0" t="0" r="0" b="0"/>
              <a:pathLst>
                <a:path w="9526" h="104776">
                  <a:moveTo>
                    <a:pt x="9525" y="0"/>
                  </a:moveTo>
                  <a:lnTo>
                    <a:pt x="8467" y="27627"/>
                  </a:lnTo>
                  <a:lnTo>
                    <a:pt x="883" y="69348"/>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 name="SMARTInkShape-Group177"/>
          <p:cNvGrpSpPr/>
          <p:nvPr/>
        </p:nvGrpSpPr>
        <p:grpSpPr>
          <a:xfrm>
            <a:off x="9420225" y="3600484"/>
            <a:ext cx="1076326" cy="409542"/>
            <a:chOff x="9420225" y="3600484"/>
            <a:chExt cx="1076326" cy="409542"/>
          </a:xfrm>
        </p:grpSpPr>
        <p:sp>
          <p:nvSpPr>
            <p:cNvPr id="27" name="SMARTInkShape-1429"/>
            <p:cNvSpPr/>
            <p:nvPr/>
          </p:nvSpPr>
          <p:spPr>
            <a:xfrm>
              <a:off x="9420225" y="3743486"/>
              <a:ext cx="146469" cy="257015"/>
            </a:xfrm>
            <a:custGeom>
              <a:avLst/>
              <a:gdLst/>
              <a:ahLst/>
              <a:cxnLst/>
              <a:rect l="0" t="0" r="0" b="0"/>
              <a:pathLst>
                <a:path w="146469" h="257015">
                  <a:moveTo>
                    <a:pt x="0" y="28414"/>
                  </a:moveTo>
                  <a:lnTo>
                    <a:pt x="5057" y="23358"/>
                  </a:lnTo>
                  <a:lnTo>
                    <a:pt x="7540" y="18053"/>
                  </a:lnTo>
                  <a:lnTo>
                    <a:pt x="8201" y="15157"/>
                  </a:lnTo>
                  <a:lnTo>
                    <a:pt x="14189" y="6024"/>
                  </a:lnTo>
                  <a:lnTo>
                    <a:pt x="19712" y="2588"/>
                  </a:lnTo>
                  <a:lnTo>
                    <a:pt x="31881" y="382"/>
                  </a:lnTo>
                  <a:lnTo>
                    <a:pt x="46371" y="0"/>
                  </a:lnTo>
                  <a:lnTo>
                    <a:pt x="58004" y="5555"/>
                  </a:lnTo>
                  <a:lnTo>
                    <a:pt x="96593" y="31366"/>
                  </a:lnTo>
                  <a:lnTo>
                    <a:pt x="101140" y="40662"/>
                  </a:lnTo>
                  <a:lnTo>
                    <a:pt x="102351" y="46104"/>
                  </a:lnTo>
                  <a:lnTo>
                    <a:pt x="100876" y="57796"/>
                  </a:lnTo>
                  <a:lnTo>
                    <a:pt x="96692" y="67931"/>
                  </a:lnTo>
                  <a:lnTo>
                    <a:pt x="94095" y="70634"/>
                  </a:lnTo>
                  <a:lnTo>
                    <a:pt x="50170" y="101310"/>
                  </a:lnTo>
                  <a:lnTo>
                    <a:pt x="28798" y="104324"/>
                  </a:lnTo>
                  <a:lnTo>
                    <a:pt x="20976" y="104557"/>
                  </a:lnTo>
                  <a:lnTo>
                    <a:pt x="66328" y="105671"/>
                  </a:lnTo>
                  <a:lnTo>
                    <a:pt x="82682" y="113276"/>
                  </a:lnTo>
                  <a:lnTo>
                    <a:pt x="130070" y="149738"/>
                  </a:lnTo>
                  <a:lnTo>
                    <a:pt x="141904" y="163845"/>
                  </a:lnTo>
                  <a:lnTo>
                    <a:pt x="145402" y="169502"/>
                  </a:lnTo>
                  <a:lnTo>
                    <a:pt x="146468" y="184253"/>
                  </a:lnTo>
                  <a:lnTo>
                    <a:pt x="143413" y="199276"/>
                  </a:lnTo>
                  <a:lnTo>
                    <a:pt x="138528" y="209480"/>
                  </a:lnTo>
                  <a:lnTo>
                    <a:pt x="124771" y="226232"/>
                  </a:lnTo>
                  <a:lnTo>
                    <a:pt x="102233" y="239544"/>
                  </a:lnTo>
                  <a:lnTo>
                    <a:pt x="59637" y="253982"/>
                  </a:lnTo>
                  <a:lnTo>
                    <a:pt x="19050" y="25701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1430"/>
            <p:cNvSpPr/>
            <p:nvPr/>
          </p:nvSpPr>
          <p:spPr>
            <a:xfrm>
              <a:off x="9582150" y="3600484"/>
              <a:ext cx="123826" cy="91046"/>
            </a:xfrm>
            <a:custGeom>
              <a:avLst/>
              <a:gdLst/>
              <a:ahLst/>
              <a:cxnLst/>
              <a:rect l="0" t="0" r="0" b="0"/>
              <a:pathLst>
                <a:path w="123826" h="91046">
                  <a:moveTo>
                    <a:pt x="0" y="9491"/>
                  </a:moveTo>
                  <a:lnTo>
                    <a:pt x="0" y="4435"/>
                  </a:lnTo>
                  <a:lnTo>
                    <a:pt x="1059" y="2945"/>
                  </a:lnTo>
                  <a:lnTo>
                    <a:pt x="2822" y="1952"/>
                  </a:lnTo>
                  <a:lnTo>
                    <a:pt x="13257" y="358"/>
                  </a:lnTo>
                  <a:lnTo>
                    <a:pt x="36856" y="0"/>
                  </a:lnTo>
                  <a:lnTo>
                    <a:pt x="54547" y="5033"/>
                  </a:lnTo>
                  <a:lnTo>
                    <a:pt x="58589" y="7577"/>
                  </a:lnTo>
                  <a:lnTo>
                    <a:pt x="79057" y="32023"/>
                  </a:lnTo>
                  <a:lnTo>
                    <a:pt x="82762" y="39966"/>
                  </a:lnTo>
                  <a:lnTo>
                    <a:pt x="82691" y="43566"/>
                  </a:lnTo>
                  <a:lnTo>
                    <a:pt x="72207" y="65236"/>
                  </a:lnTo>
                  <a:lnTo>
                    <a:pt x="63490" y="74130"/>
                  </a:lnTo>
                  <a:lnTo>
                    <a:pt x="50758" y="83408"/>
                  </a:lnTo>
                  <a:lnTo>
                    <a:pt x="43497" y="85014"/>
                  </a:lnTo>
                  <a:lnTo>
                    <a:pt x="41698" y="86298"/>
                  </a:lnTo>
                  <a:lnTo>
                    <a:pt x="40498" y="88213"/>
                  </a:lnTo>
                  <a:lnTo>
                    <a:pt x="39699" y="90547"/>
                  </a:lnTo>
                  <a:lnTo>
                    <a:pt x="41283" y="91045"/>
                  </a:lnTo>
                  <a:lnTo>
                    <a:pt x="81564" y="84813"/>
                  </a:lnTo>
                  <a:lnTo>
                    <a:pt x="123825" y="7616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1431"/>
            <p:cNvSpPr/>
            <p:nvPr/>
          </p:nvSpPr>
          <p:spPr>
            <a:xfrm>
              <a:off x="10375057" y="3743325"/>
              <a:ext cx="121494" cy="256157"/>
            </a:xfrm>
            <a:custGeom>
              <a:avLst/>
              <a:gdLst/>
              <a:ahLst/>
              <a:cxnLst/>
              <a:rect l="0" t="0" r="0" b="0"/>
              <a:pathLst>
                <a:path w="121494" h="256157">
                  <a:moveTo>
                    <a:pt x="121493" y="0"/>
                  </a:moveTo>
                  <a:lnTo>
                    <a:pt x="121493" y="8201"/>
                  </a:lnTo>
                  <a:lnTo>
                    <a:pt x="111132" y="25357"/>
                  </a:lnTo>
                  <a:lnTo>
                    <a:pt x="104189" y="39845"/>
                  </a:lnTo>
                  <a:lnTo>
                    <a:pt x="79661" y="74859"/>
                  </a:lnTo>
                  <a:lnTo>
                    <a:pt x="49612" y="116622"/>
                  </a:lnTo>
                  <a:lnTo>
                    <a:pt x="18669" y="158397"/>
                  </a:lnTo>
                  <a:lnTo>
                    <a:pt x="5536" y="187808"/>
                  </a:lnTo>
                  <a:lnTo>
                    <a:pt x="0" y="213221"/>
                  </a:lnTo>
                  <a:lnTo>
                    <a:pt x="1526" y="224587"/>
                  </a:lnTo>
                  <a:lnTo>
                    <a:pt x="6791" y="234225"/>
                  </a:lnTo>
                  <a:lnTo>
                    <a:pt x="16186" y="245564"/>
                  </a:lnTo>
                  <a:lnTo>
                    <a:pt x="30240" y="252014"/>
                  </a:lnTo>
                  <a:lnTo>
                    <a:pt x="65132" y="256156"/>
                  </a:lnTo>
                  <a:lnTo>
                    <a:pt x="88097" y="251816"/>
                  </a:lnTo>
                  <a:lnTo>
                    <a:pt x="103249" y="243828"/>
                  </a:lnTo>
                  <a:lnTo>
                    <a:pt x="119403" y="230425"/>
                  </a:lnTo>
                  <a:lnTo>
                    <a:pt x="120873" y="219028"/>
                  </a:lnTo>
                  <a:lnTo>
                    <a:pt x="115574" y="208118"/>
                  </a:lnTo>
                  <a:lnTo>
                    <a:pt x="83393"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1432"/>
            <p:cNvSpPr/>
            <p:nvPr/>
          </p:nvSpPr>
          <p:spPr>
            <a:xfrm>
              <a:off x="10134600" y="3764092"/>
              <a:ext cx="123948" cy="245934"/>
            </a:xfrm>
            <a:custGeom>
              <a:avLst/>
              <a:gdLst/>
              <a:ahLst/>
              <a:cxnLst/>
              <a:rect l="0" t="0" r="0" b="0"/>
              <a:pathLst>
                <a:path w="123948" h="245934">
                  <a:moveTo>
                    <a:pt x="9525" y="17333"/>
                  </a:moveTo>
                  <a:lnTo>
                    <a:pt x="9525" y="4076"/>
                  </a:lnTo>
                  <a:lnTo>
                    <a:pt x="11643" y="2145"/>
                  </a:lnTo>
                  <a:lnTo>
                    <a:pt x="19638" y="0"/>
                  </a:lnTo>
                  <a:lnTo>
                    <a:pt x="57450" y="6634"/>
                  </a:lnTo>
                  <a:lnTo>
                    <a:pt x="79111" y="17573"/>
                  </a:lnTo>
                  <a:lnTo>
                    <a:pt x="100581" y="34220"/>
                  </a:lnTo>
                  <a:lnTo>
                    <a:pt x="104096" y="40232"/>
                  </a:lnTo>
                  <a:lnTo>
                    <a:pt x="105381" y="46358"/>
                  </a:lnTo>
                  <a:lnTo>
                    <a:pt x="104894" y="66340"/>
                  </a:lnTo>
                  <a:lnTo>
                    <a:pt x="102738" y="70113"/>
                  </a:lnTo>
                  <a:lnTo>
                    <a:pt x="94698" y="77127"/>
                  </a:lnTo>
                  <a:lnTo>
                    <a:pt x="66801" y="89195"/>
                  </a:lnTo>
                  <a:lnTo>
                    <a:pt x="41844" y="94210"/>
                  </a:lnTo>
                  <a:lnTo>
                    <a:pt x="35178" y="98420"/>
                  </a:lnTo>
                  <a:lnTo>
                    <a:pt x="34035" y="99966"/>
                  </a:lnTo>
                  <a:lnTo>
                    <a:pt x="34331" y="100996"/>
                  </a:lnTo>
                  <a:lnTo>
                    <a:pt x="37484" y="103200"/>
                  </a:lnTo>
                  <a:lnTo>
                    <a:pt x="42413" y="107707"/>
                  </a:lnTo>
                  <a:lnTo>
                    <a:pt x="82969" y="129603"/>
                  </a:lnTo>
                  <a:lnTo>
                    <a:pt x="119660" y="157602"/>
                  </a:lnTo>
                  <a:lnTo>
                    <a:pt x="123165" y="164821"/>
                  </a:lnTo>
                  <a:lnTo>
                    <a:pt x="123947" y="198328"/>
                  </a:lnTo>
                  <a:lnTo>
                    <a:pt x="121790" y="202555"/>
                  </a:lnTo>
                  <a:lnTo>
                    <a:pt x="113748" y="210073"/>
                  </a:lnTo>
                  <a:lnTo>
                    <a:pt x="72978" y="231477"/>
                  </a:lnTo>
                  <a:lnTo>
                    <a:pt x="0" y="2459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1433"/>
            <p:cNvSpPr/>
            <p:nvPr/>
          </p:nvSpPr>
          <p:spPr>
            <a:xfrm>
              <a:off x="9820275" y="3895725"/>
              <a:ext cx="142876" cy="9410"/>
            </a:xfrm>
            <a:custGeom>
              <a:avLst/>
              <a:gdLst/>
              <a:ahLst/>
              <a:cxnLst/>
              <a:rect l="0" t="0" r="0" b="0"/>
              <a:pathLst>
                <a:path w="142876" h="9410">
                  <a:moveTo>
                    <a:pt x="0" y="0"/>
                  </a:moveTo>
                  <a:lnTo>
                    <a:pt x="5057" y="5056"/>
                  </a:lnTo>
                  <a:lnTo>
                    <a:pt x="13184" y="7539"/>
                  </a:lnTo>
                  <a:lnTo>
                    <a:pt x="59245" y="9409"/>
                  </a:lnTo>
                  <a:lnTo>
                    <a:pt x="101152" y="2956"/>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 name="SMARTInkShape-1434"/>
            <p:cNvSpPr/>
            <p:nvPr/>
          </p:nvSpPr>
          <p:spPr>
            <a:xfrm>
              <a:off x="9782175" y="3838691"/>
              <a:ext cx="152401" cy="9410"/>
            </a:xfrm>
            <a:custGeom>
              <a:avLst/>
              <a:gdLst/>
              <a:ahLst/>
              <a:cxnLst/>
              <a:rect l="0" t="0" r="0" b="0"/>
              <a:pathLst>
                <a:path w="152401" h="9410">
                  <a:moveTo>
                    <a:pt x="0" y="9409"/>
                  </a:moveTo>
                  <a:lnTo>
                    <a:pt x="36269" y="8351"/>
                  </a:lnTo>
                  <a:lnTo>
                    <a:pt x="77214" y="1208"/>
                  </a:lnTo>
                  <a:lnTo>
                    <a:pt x="123326" y="0"/>
                  </a:lnTo>
                  <a:lnTo>
                    <a:pt x="152400" y="94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 name="SMARTInkShape-Group178"/>
          <p:cNvGrpSpPr/>
          <p:nvPr/>
        </p:nvGrpSpPr>
        <p:grpSpPr>
          <a:xfrm>
            <a:off x="8143875" y="4829175"/>
            <a:ext cx="2538257" cy="495301"/>
            <a:chOff x="8143875" y="4829175"/>
            <a:chExt cx="2538257" cy="495301"/>
          </a:xfrm>
        </p:grpSpPr>
        <p:sp>
          <p:nvSpPr>
            <p:cNvPr id="34" name="SMARTInkShape-1435"/>
            <p:cNvSpPr/>
            <p:nvPr/>
          </p:nvSpPr>
          <p:spPr>
            <a:xfrm>
              <a:off x="9429750" y="4972050"/>
              <a:ext cx="76201" cy="123826"/>
            </a:xfrm>
            <a:custGeom>
              <a:avLst/>
              <a:gdLst/>
              <a:ahLst/>
              <a:cxnLst/>
              <a:rect l="0" t="0" r="0" b="0"/>
              <a:pathLst>
                <a:path w="76201" h="123826">
                  <a:moveTo>
                    <a:pt x="0" y="0"/>
                  </a:moveTo>
                  <a:lnTo>
                    <a:pt x="8201" y="34716"/>
                  </a:lnTo>
                  <a:lnTo>
                    <a:pt x="10506" y="72816"/>
                  </a:lnTo>
                  <a:lnTo>
                    <a:pt x="14547" y="83869"/>
                  </a:lnTo>
                  <a:lnTo>
                    <a:pt x="22693" y="93014"/>
                  </a:lnTo>
                  <a:lnTo>
                    <a:pt x="43676" y="109772"/>
                  </a:lnTo>
                  <a:lnTo>
                    <a:pt x="56997" y="116228"/>
                  </a:lnTo>
                  <a:lnTo>
                    <a:pt x="64763" y="122324"/>
                  </a:lnTo>
                  <a:lnTo>
                    <a:pt x="7620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SMARTInkShape-1436"/>
            <p:cNvSpPr/>
            <p:nvPr/>
          </p:nvSpPr>
          <p:spPr>
            <a:xfrm>
              <a:off x="9382125" y="4962525"/>
              <a:ext cx="94815" cy="352426"/>
            </a:xfrm>
            <a:custGeom>
              <a:avLst/>
              <a:gdLst/>
              <a:ahLst/>
              <a:cxnLst/>
              <a:rect l="0" t="0" r="0" b="0"/>
              <a:pathLst>
                <a:path w="94815" h="352426">
                  <a:moveTo>
                    <a:pt x="66675" y="0"/>
                  </a:moveTo>
                  <a:lnTo>
                    <a:pt x="71732" y="0"/>
                  </a:lnTo>
                  <a:lnTo>
                    <a:pt x="77036" y="8467"/>
                  </a:lnTo>
                  <a:lnTo>
                    <a:pt x="90274" y="55825"/>
                  </a:lnTo>
                  <a:lnTo>
                    <a:pt x="93776" y="100502"/>
                  </a:lnTo>
                  <a:lnTo>
                    <a:pt x="94814" y="143843"/>
                  </a:lnTo>
                  <a:lnTo>
                    <a:pt x="94105" y="188810"/>
                  </a:lnTo>
                  <a:lnTo>
                    <a:pt x="84872" y="228266"/>
                  </a:lnTo>
                  <a:lnTo>
                    <a:pt x="72858" y="266634"/>
                  </a:lnTo>
                  <a:lnTo>
                    <a:pt x="53746" y="310275"/>
                  </a:lnTo>
                  <a:lnTo>
                    <a:pt x="41089" y="333351"/>
                  </a:lnTo>
                  <a:lnTo>
                    <a:pt x="25462" y="346303"/>
                  </a:lnTo>
                  <a:lnTo>
                    <a:pt x="13659" y="350611"/>
                  </a:lnTo>
                  <a:lnTo>
                    <a:pt x="0"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SMARTInkShape-1437"/>
            <p:cNvSpPr/>
            <p:nvPr/>
          </p:nvSpPr>
          <p:spPr>
            <a:xfrm>
              <a:off x="8143875" y="4914900"/>
              <a:ext cx="8202" cy="381001"/>
            </a:xfrm>
            <a:custGeom>
              <a:avLst/>
              <a:gdLst/>
              <a:ahLst/>
              <a:cxnLst/>
              <a:rect l="0" t="0" r="0" b="0"/>
              <a:pathLst>
                <a:path w="8202" h="381001">
                  <a:moveTo>
                    <a:pt x="0" y="0"/>
                  </a:moveTo>
                  <a:lnTo>
                    <a:pt x="8201" y="0"/>
                  </a:lnTo>
                  <a:lnTo>
                    <a:pt x="358" y="0"/>
                  </a:lnTo>
                  <a:lnTo>
                    <a:pt x="31" y="44829"/>
                  </a:lnTo>
                  <a:lnTo>
                    <a:pt x="9" y="85484"/>
                  </a:lnTo>
                  <a:lnTo>
                    <a:pt x="2" y="126991"/>
                  </a:lnTo>
                  <a:lnTo>
                    <a:pt x="1" y="167920"/>
                  </a:lnTo>
                  <a:lnTo>
                    <a:pt x="0" y="211444"/>
                  </a:lnTo>
                  <a:lnTo>
                    <a:pt x="0" y="258490"/>
                  </a:lnTo>
                  <a:lnTo>
                    <a:pt x="0" y="295665"/>
                  </a:lnTo>
                  <a:lnTo>
                    <a:pt x="0" y="343248"/>
                  </a:lnTo>
                  <a:lnTo>
                    <a:pt x="0"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SMARTInkShape-1438"/>
            <p:cNvSpPr/>
            <p:nvPr/>
          </p:nvSpPr>
          <p:spPr>
            <a:xfrm>
              <a:off x="9467850" y="483870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 name="SMARTInkShape-1439"/>
            <p:cNvSpPr/>
            <p:nvPr/>
          </p:nvSpPr>
          <p:spPr>
            <a:xfrm>
              <a:off x="9534525" y="4924425"/>
              <a:ext cx="123213" cy="104482"/>
            </a:xfrm>
            <a:custGeom>
              <a:avLst/>
              <a:gdLst/>
              <a:ahLst/>
              <a:cxnLst/>
              <a:rect l="0" t="0" r="0" b="0"/>
              <a:pathLst>
                <a:path w="123213" h="104482">
                  <a:moveTo>
                    <a:pt x="0" y="38100"/>
                  </a:moveTo>
                  <a:lnTo>
                    <a:pt x="1059" y="69535"/>
                  </a:lnTo>
                  <a:lnTo>
                    <a:pt x="7540" y="87857"/>
                  </a:lnTo>
                  <a:lnTo>
                    <a:pt x="8201" y="93497"/>
                  </a:lnTo>
                  <a:lnTo>
                    <a:pt x="10759" y="97256"/>
                  </a:lnTo>
                  <a:lnTo>
                    <a:pt x="14581" y="99763"/>
                  </a:lnTo>
                  <a:lnTo>
                    <a:pt x="30073" y="103290"/>
                  </a:lnTo>
                  <a:lnTo>
                    <a:pt x="49214" y="104481"/>
                  </a:lnTo>
                  <a:lnTo>
                    <a:pt x="69969" y="99632"/>
                  </a:lnTo>
                  <a:lnTo>
                    <a:pt x="96763" y="81966"/>
                  </a:lnTo>
                  <a:lnTo>
                    <a:pt x="105801" y="74176"/>
                  </a:lnTo>
                  <a:lnTo>
                    <a:pt x="116838" y="53728"/>
                  </a:lnTo>
                  <a:lnTo>
                    <a:pt x="122906" y="22258"/>
                  </a:lnTo>
                  <a:lnTo>
                    <a:pt x="123212" y="18014"/>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 name="SMARTInkShape-1440"/>
            <p:cNvSpPr/>
            <p:nvPr/>
          </p:nvSpPr>
          <p:spPr>
            <a:xfrm>
              <a:off x="9715500" y="4943475"/>
              <a:ext cx="19051" cy="123826"/>
            </a:xfrm>
            <a:custGeom>
              <a:avLst/>
              <a:gdLst/>
              <a:ahLst/>
              <a:cxnLst/>
              <a:rect l="0" t="0" r="0" b="0"/>
              <a:pathLst>
                <a:path w="19051" h="123826">
                  <a:moveTo>
                    <a:pt x="0" y="0"/>
                  </a:moveTo>
                  <a:lnTo>
                    <a:pt x="1059" y="15209"/>
                  </a:lnTo>
                  <a:lnTo>
                    <a:pt x="8201" y="44780"/>
                  </a:lnTo>
                  <a:lnTo>
                    <a:pt x="9351" y="86605"/>
                  </a:lnTo>
                  <a:lnTo>
                    <a:pt x="190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SMARTInkShape-1441"/>
            <p:cNvSpPr/>
            <p:nvPr/>
          </p:nvSpPr>
          <p:spPr>
            <a:xfrm>
              <a:off x="9763125" y="484822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SMARTInkShape-1442"/>
            <p:cNvSpPr/>
            <p:nvPr/>
          </p:nvSpPr>
          <p:spPr>
            <a:xfrm>
              <a:off x="8991600" y="4933950"/>
              <a:ext cx="9526" cy="9526"/>
            </a:xfrm>
            <a:custGeom>
              <a:avLst/>
              <a:gdLst/>
              <a:ahLst/>
              <a:cxnLst/>
              <a:rect l="0" t="0" r="0" b="0"/>
              <a:pathLst>
                <a:path w="9526" h="9526">
                  <a:moveTo>
                    <a:pt x="9525"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SMARTInkShape-1443"/>
            <p:cNvSpPr/>
            <p:nvPr/>
          </p:nvSpPr>
          <p:spPr>
            <a:xfrm>
              <a:off x="9001125" y="5038725"/>
              <a:ext cx="19051" cy="38101"/>
            </a:xfrm>
            <a:custGeom>
              <a:avLst/>
              <a:gdLst/>
              <a:ahLst/>
              <a:cxnLst/>
              <a:rect l="0" t="0" r="0" b="0"/>
              <a:pathLst>
                <a:path w="19051" h="38101">
                  <a:moveTo>
                    <a:pt x="0" y="0"/>
                  </a:moveTo>
                  <a:lnTo>
                    <a:pt x="5057" y="0"/>
                  </a:lnTo>
                  <a:lnTo>
                    <a:pt x="6546" y="1058"/>
                  </a:lnTo>
                  <a:lnTo>
                    <a:pt x="7540" y="2822"/>
                  </a:lnTo>
                  <a:lnTo>
                    <a:pt x="9133" y="8201"/>
                  </a:lnTo>
                  <a:lnTo>
                    <a:pt x="10506" y="23414"/>
                  </a:lnTo>
                  <a:lnTo>
                    <a:pt x="1905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SMARTInkShape-1444"/>
            <p:cNvSpPr/>
            <p:nvPr/>
          </p:nvSpPr>
          <p:spPr>
            <a:xfrm>
              <a:off x="8880601" y="4972050"/>
              <a:ext cx="111000" cy="95251"/>
            </a:xfrm>
            <a:custGeom>
              <a:avLst/>
              <a:gdLst/>
              <a:ahLst/>
              <a:cxnLst/>
              <a:rect l="0" t="0" r="0" b="0"/>
              <a:pathLst>
                <a:path w="111000" h="95251">
                  <a:moveTo>
                    <a:pt x="91949" y="0"/>
                  </a:moveTo>
                  <a:lnTo>
                    <a:pt x="86892" y="0"/>
                  </a:lnTo>
                  <a:lnTo>
                    <a:pt x="85403" y="1058"/>
                  </a:lnTo>
                  <a:lnTo>
                    <a:pt x="84409" y="2822"/>
                  </a:lnTo>
                  <a:lnTo>
                    <a:pt x="83748" y="5057"/>
                  </a:lnTo>
                  <a:lnTo>
                    <a:pt x="81190" y="6546"/>
                  </a:lnTo>
                  <a:lnTo>
                    <a:pt x="37679" y="14465"/>
                  </a:lnTo>
                  <a:lnTo>
                    <a:pt x="8049" y="23704"/>
                  </a:lnTo>
                  <a:lnTo>
                    <a:pt x="4266" y="26386"/>
                  </a:lnTo>
                  <a:lnTo>
                    <a:pt x="62" y="32188"/>
                  </a:lnTo>
                  <a:lnTo>
                    <a:pt x="0" y="35217"/>
                  </a:lnTo>
                  <a:lnTo>
                    <a:pt x="2752" y="41405"/>
                  </a:lnTo>
                  <a:lnTo>
                    <a:pt x="19688" y="59488"/>
                  </a:lnTo>
                  <a:lnTo>
                    <a:pt x="61633" y="80194"/>
                  </a:lnTo>
                  <a:lnTo>
                    <a:pt x="84142" y="90319"/>
                  </a:lnTo>
                  <a:lnTo>
                    <a:pt x="110999"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SMARTInkShape-1445"/>
            <p:cNvSpPr/>
            <p:nvPr/>
          </p:nvSpPr>
          <p:spPr>
            <a:xfrm>
              <a:off x="8877300" y="4857750"/>
              <a:ext cx="9526" cy="219076"/>
            </a:xfrm>
            <a:custGeom>
              <a:avLst/>
              <a:gdLst/>
              <a:ahLst/>
              <a:cxnLst/>
              <a:rect l="0" t="0" r="0" b="0"/>
              <a:pathLst>
                <a:path w="9526" h="219076">
                  <a:moveTo>
                    <a:pt x="0" y="0"/>
                  </a:moveTo>
                  <a:lnTo>
                    <a:pt x="0" y="5056"/>
                  </a:lnTo>
                  <a:lnTo>
                    <a:pt x="1059" y="6546"/>
                  </a:lnTo>
                  <a:lnTo>
                    <a:pt x="2822" y="7539"/>
                  </a:lnTo>
                  <a:lnTo>
                    <a:pt x="5057" y="8201"/>
                  </a:lnTo>
                  <a:lnTo>
                    <a:pt x="7540" y="17403"/>
                  </a:lnTo>
                  <a:lnTo>
                    <a:pt x="9264" y="63675"/>
                  </a:lnTo>
                  <a:lnTo>
                    <a:pt x="9491" y="110899"/>
                  </a:lnTo>
                  <a:lnTo>
                    <a:pt x="9518" y="157216"/>
                  </a:lnTo>
                  <a:lnTo>
                    <a:pt x="952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SMARTInkShape-1446"/>
            <p:cNvSpPr/>
            <p:nvPr/>
          </p:nvSpPr>
          <p:spPr>
            <a:xfrm>
              <a:off x="8734425" y="4933950"/>
              <a:ext cx="65727" cy="66676"/>
            </a:xfrm>
            <a:custGeom>
              <a:avLst/>
              <a:gdLst/>
              <a:ahLst/>
              <a:cxnLst/>
              <a:rect l="0" t="0" r="0" b="0"/>
              <a:pathLst>
                <a:path w="65727" h="66676">
                  <a:moveTo>
                    <a:pt x="9525" y="0"/>
                  </a:moveTo>
                  <a:lnTo>
                    <a:pt x="41325" y="0"/>
                  </a:lnTo>
                  <a:lnTo>
                    <a:pt x="50470" y="5645"/>
                  </a:lnTo>
                  <a:lnTo>
                    <a:pt x="59472" y="14150"/>
                  </a:lnTo>
                  <a:lnTo>
                    <a:pt x="63474" y="21458"/>
                  </a:lnTo>
                  <a:lnTo>
                    <a:pt x="65726" y="31523"/>
                  </a:lnTo>
                  <a:lnTo>
                    <a:pt x="60609" y="40822"/>
                  </a:lnTo>
                  <a:lnTo>
                    <a:pt x="51279" y="50951"/>
                  </a:lnTo>
                  <a:lnTo>
                    <a:pt x="40077" y="58981"/>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SMARTInkShape-1447"/>
            <p:cNvSpPr/>
            <p:nvPr/>
          </p:nvSpPr>
          <p:spPr>
            <a:xfrm>
              <a:off x="8677275" y="4829175"/>
              <a:ext cx="38101" cy="495301"/>
            </a:xfrm>
            <a:custGeom>
              <a:avLst/>
              <a:gdLst/>
              <a:ahLst/>
              <a:cxnLst/>
              <a:rect l="0" t="0" r="0" b="0"/>
              <a:pathLst>
                <a:path w="38101" h="495301">
                  <a:moveTo>
                    <a:pt x="38100" y="0"/>
                  </a:moveTo>
                  <a:lnTo>
                    <a:pt x="38100" y="44240"/>
                  </a:lnTo>
                  <a:lnTo>
                    <a:pt x="38100" y="86485"/>
                  </a:lnTo>
                  <a:lnTo>
                    <a:pt x="37042" y="125221"/>
                  </a:lnTo>
                  <a:lnTo>
                    <a:pt x="33043" y="167132"/>
                  </a:lnTo>
                  <a:lnTo>
                    <a:pt x="30560" y="201986"/>
                  </a:lnTo>
                  <a:lnTo>
                    <a:pt x="26341" y="242587"/>
                  </a:lnTo>
                  <a:lnTo>
                    <a:pt x="20490" y="289806"/>
                  </a:lnTo>
                  <a:lnTo>
                    <a:pt x="14421" y="327286"/>
                  </a:lnTo>
                  <a:lnTo>
                    <a:pt x="10492" y="370272"/>
                  </a:lnTo>
                  <a:lnTo>
                    <a:pt x="6894" y="409337"/>
                  </a:lnTo>
                  <a:lnTo>
                    <a:pt x="908" y="450622"/>
                  </a:lnTo>
                  <a:lnTo>
                    <a:pt x="0" y="495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SMARTInkShape-1448"/>
            <p:cNvSpPr/>
            <p:nvPr/>
          </p:nvSpPr>
          <p:spPr>
            <a:xfrm>
              <a:off x="8162925" y="4972050"/>
              <a:ext cx="85241" cy="66676"/>
            </a:xfrm>
            <a:custGeom>
              <a:avLst/>
              <a:gdLst/>
              <a:ahLst/>
              <a:cxnLst/>
              <a:rect l="0" t="0" r="0" b="0"/>
              <a:pathLst>
                <a:path w="85241" h="66676">
                  <a:moveTo>
                    <a:pt x="28575" y="0"/>
                  </a:moveTo>
                  <a:lnTo>
                    <a:pt x="64222" y="0"/>
                  </a:lnTo>
                  <a:lnTo>
                    <a:pt x="68215" y="1058"/>
                  </a:lnTo>
                  <a:lnTo>
                    <a:pt x="70877" y="2822"/>
                  </a:lnTo>
                  <a:lnTo>
                    <a:pt x="82045" y="16247"/>
                  </a:lnTo>
                  <a:lnTo>
                    <a:pt x="84634" y="25510"/>
                  </a:lnTo>
                  <a:lnTo>
                    <a:pt x="85240" y="31799"/>
                  </a:lnTo>
                  <a:lnTo>
                    <a:pt x="83285" y="34958"/>
                  </a:lnTo>
                  <a:lnTo>
                    <a:pt x="75468" y="41289"/>
                  </a:lnTo>
                  <a:lnTo>
                    <a:pt x="31541" y="62443"/>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 name="SMARTInkShape-1449"/>
            <p:cNvSpPr/>
            <p:nvPr/>
          </p:nvSpPr>
          <p:spPr>
            <a:xfrm>
              <a:off x="8315441" y="4962525"/>
              <a:ext cx="361835" cy="76201"/>
            </a:xfrm>
            <a:custGeom>
              <a:avLst/>
              <a:gdLst/>
              <a:ahLst/>
              <a:cxnLst/>
              <a:rect l="0" t="0" r="0" b="0"/>
              <a:pathLst>
                <a:path w="361835" h="76201">
                  <a:moveTo>
                    <a:pt x="9409" y="0"/>
                  </a:moveTo>
                  <a:lnTo>
                    <a:pt x="4353" y="0"/>
                  </a:lnTo>
                  <a:lnTo>
                    <a:pt x="2863" y="1058"/>
                  </a:lnTo>
                  <a:lnTo>
                    <a:pt x="1870" y="2822"/>
                  </a:lnTo>
                  <a:lnTo>
                    <a:pt x="473" y="13183"/>
                  </a:lnTo>
                  <a:lnTo>
                    <a:pt x="0" y="30591"/>
                  </a:lnTo>
                  <a:lnTo>
                    <a:pt x="4975" y="45989"/>
                  </a:lnTo>
                  <a:lnTo>
                    <a:pt x="13151" y="58900"/>
                  </a:lnTo>
                  <a:lnTo>
                    <a:pt x="19187" y="63219"/>
                  </a:lnTo>
                  <a:lnTo>
                    <a:pt x="22277" y="64371"/>
                  </a:lnTo>
                  <a:lnTo>
                    <a:pt x="25396" y="64081"/>
                  </a:lnTo>
                  <a:lnTo>
                    <a:pt x="50889" y="50293"/>
                  </a:lnTo>
                  <a:lnTo>
                    <a:pt x="58889" y="44225"/>
                  </a:lnTo>
                  <a:lnTo>
                    <a:pt x="63151" y="38000"/>
                  </a:lnTo>
                  <a:lnTo>
                    <a:pt x="64286" y="34858"/>
                  </a:lnTo>
                  <a:lnTo>
                    <a:pt x="81338" y="11502"/>
                  </a:lnTo>
                  <a:lnTo>
                    <a:pt x="82761" y="7668"/>
                  </a:lnTo>
                  <a:lnTo>
                    <a:pt x="84769" y="5112"/>
                  </a:lnTo>
                  <a:lnTo>
                    <a:pt x="93560" y="673"/>
                  </a:lnTo>
                  <a:lnTo>
                    <a:pt x="94084" y="1507"/>
                  </a:lnTo>
                  <a:lnTo>
                    <a:pt x="96100" y="16286"/>
                  </a:lnTo>
                  <a:lnTo>
                    <a:pt x="101653" y="26581"/>
                  </a:lnTo>
                  <a:lnTo>
                    <a:pt x="104827" y="40449"/>
                  </a:lnTo>
                  <a:lnTo>
                    <a:pt x="106888" y="42841"/>
                  </a:lnTo>
                  <a:lnTo>
                    <a:pt x="114058" y="47542"/>
                  </a:lnTo>
                  <a:lnTo>
                    <a:pt x="114147" y="42544"/>
                  </a:lnTo>
                  <a:lnTo>
                    <a:pt x="116990" y="37253"/>
                  </a:lnTo>
                  <a:lnTo>
                    <a:pt x="130428" y="16626"/>
                  </a:lnTo>
                  <a:lnTo>
                    <a:pt x="136573" y="12681"/>
                  </a:lnTo>
                  <a:lnTo>
                    <a:pt x="145983" y="10460"/>
                  </a:lnTo>
                  <a:lnTo>
                    <a:pt x="149142" y="11207"/>
                  </a:lnTo>
                  <a:lnTo>
                    <a:pt x="158643" y="17314"/>
                  </a:lnTo>
                  <a:lnTo>
                    <a:pt x="164989" y="22864"/>
                  </a:lnTo>
                  <a:lnTo>
                    <a:pt x="168514" y="28859"/>
                  </a:lnTo>
                  <a:lnTo>
                    <a:pt x="171139" y="35051"/>
                  </a:lnTo>
                  <a:lnTo>
                    <a:pt x="190229" y="56986"/>
                  </a:lnTo>
                  <a:lnTo>
                    <a:pt x="190371" y="48934"/>
                  </a:lnTo>
                  <a:lnTo>
                    <a:pt x="197986" y="33734"/>
                  </a:lnTo>
                  <a:lnTo>
                    <a:pt x="212774" y="16136"/>
                  </a:lnTo>
                  <a:lnTo>
                    <a:pt x="215894" y="14991"/>
                  </a:lnTo>
                  <a:lnTo>
                    <a:pt x="219032" y="15285"/>
                  </a:lnTo>
                  <a:lnTo>
                    <a:pt x="226400" y="17377"/>
                  </a:lnTo>
                  <a:lnTo>
                    <a:pt x="241389" y="19613"/>
                  </a:lnTo>
                  <a:lnTo>
                    <a:pt x="249389" y="23886"/>
                  </a:lnTo>
                  <a:lnTo>
                    <a:pt x="251946" y="26508"/>
                  </a:lnTo>
                  <a:lnTo>
                    <a:pt x="264214" y="50035"/>
                  </a:lnTo>
                  <a:lnTo>
                    <a:pt x="272115" y="56100"/>
                  </a:lnTo>
                  <a:lnTo>
                    <a:pt x="274334" y="61270"/>
                  </a:lnTo>
                  <a:lnTo>
                    <a:pt x="275759" y="71095"/>
                  </a:lnTo>
                  <a:lnTo>
                    <a:pt x="276063" y="67466"/>
                  </a:lnTo>
                  <a:lnTo>
                    <a:pt x="276095" y="61853"/>
                  </a:lnTo>
                  <a:lnTo>
                    <a:pt x="292510" y="36104"/>
                  </a:lnTo>
                  <a:lnTo>
                    <a:pt x="295509" y="33594"/>
                  </a:lnTo>
                  <a:lnTo>
                    <a:pt x="308786" y="30062"/>
                  </a:lnTo>
                  <a:lnTo>
                    <a:pt x="326613" y="28771"/>
                  </a:lnTo>
                  <a:lnTo>
                    <a:pt x="333127" y="31484"/>
                  </a:lnTo>
                  <a:lnTo>
                    <a:pt x="345933" y="41850"/>
                  </a:lnTo>
                  <a:lnTo>
                    <a:pt x="355476" y="56027"/>
                  </a:lnTo>
                  <a:lnTo>
                    <a:pt x="361834"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SMARTInkShape-1450"/>
            <p:cNvSpPr/>
            <p:nvPr/>
          </p:nvSpPr>
          <p:spPr>
            <a:xfrm>
              <a:off x="9058275" y="5000625"/>
              <a:ext cx="133282" cy="247651"/>
            </a:xfrm>
            <a:custGeom>
              <a:avLst/>
              <a:gdLst/>
              <a:ahLst/>
              <a:cxnLst/>
              <a:rect l="0" t="0" r="0" b="0"/>
              <a:pathLst>
                <a:path w="133282" h="247651">
                  <a:moveTo>
                    <a:pt x="0" y="0"/>
                  </a:moveTo>
                  <a:lnTo>
                    <a:pt x="5057" y="0"/>
                  </a:lnTo>
                  <a:lnTo>
                    <a:pt x="6546" y="1058"/>
                  </a:lnTo>
                  <a:lnTo>
                    <a:pt x="7540" y="2822"/>
                  </a:lnTo>
                  <a:lnTo>
                    <a:pt x="17610" y="30591"/>
                  </a:lnTo>
                  <a:lnTo>
                    <a:pt x="19148" y="33094"/>
                  </a:lnTo>
                  <a:lnTo>
                    <a:pt x="21232" y="34763"/>
                  </a:lnTo>
                  <a:lnTo>
                    <a:pt x="27125" y="37441"/>
                  </a:lnTo>
                  <a:lnTo>
                    <a:pt x="21743" y="30366"/>
                  </a:lnTo>
                  <a:lnTo>
                    <a:pt x="20247" y="24785"/>
                  </a:lnTo>
                  <a:lnTo>
                    <a:pt x="20906" y="22873"/>
                  </a:lnTo>
                  <a:lnTo>
                    <a:pt x="22404" y="21599"/>
                  </a:lnTo>
                  <a:lnTo>
                    <a:pt x="26891" y="19124"/>
                  </a:lnTo>
                  <a:lnTo>
                    <a:pt x="36415" y="10998"/>
                  </a:lnTo>
                  <a:lnTo>
                    <a:pt x="42657" y="9961"/>
                  </a:lnTo>
                  <a:lnTo>
                    <a:pt x="45372" y="11933"/>
                  </a:lnTo>
                  <a:lnTo>
                    <a:pt x="51209" y="19767"/>
                  </a:lnTo>
                  <a:lnTo>
                    <a:pt x="57035" y="33381"/>
                  </a:lnTo>
                  <a:lnTo>
                    <a:pt x="59190" y="34954"/>
                  </a:lnTo>
                  <a:lnTo>
                    <a:pt x="64407" y="36702"/>
                  </a:lnTo>
                  <a:lnTo>
                    <a:pt x="79494" y="37916"/>
                  </a:lnTo>
                  <a:lnTo>
                    <a:pt x="81571" y="36919"/>
                  </a:lnTo>
                  <a:lnTo>
                    <a:pt x="82956" y="35196"/>
                  </a:lnTo>
                  <a:lnTo>
                    <a:pt x="85553" y="30459"/>
                  </a:lnTo>
                  <a:lnTo>
                    <a:pt x="98820" y="15705"/>
                  </a:lnTo>
                  <a:lnTo>
                    <a:pt x="104950" y="12271"/>
                  </a:lnTo>
                  <a:lnTo>
                    <a:pt x="114127" y="9887"/>
                  </a:lnTo>
                  <a:lnTo>
                    <a:pt x="118810" y="9686"/>
                  </a:lnTo>
                  <a:lnTo>
                    <a:pt x="121540" y="11749"/>
                  </a:lnTo>
                  <a:lnTo>
                    <a:pt x="127395" y="19686"/>
                  </a:lnTo>
                  <a:lnTo>
                    <a:pt x="131586" y="30997"/>
                  </a:lnTo>
                  <a:lnTo>
                    <a:pt x="133117" y="71071"/>
                  </a:lnTo>
                  <a:lnTo>
                    <a:pt x="133281" y="108900"/>
                  </a:lnTo>
                  <a:lnTo>
                    <a:pt x="130507" y="145155"/>
                  </a:lnTo>
                  <a:lnTo>
                    <a:pt x="120089" y="186482"/>
                  </a:lnTo>
                  <a:lnTo>
                    <a:pt x="85725"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SMARTInkShape-1451"/>
            <p:cNvSpPr/>
            <p:nvPr/>
          </p:nvSpPr>
          <p:spPr>
            <a:xfrm>
              <a:off x="9801225" y="4934066"/>
              <a:ext cx="57151" cy="95135"/>
            </a:xfrm>
            <a:custGeom>
              <a:avLst/>
              <a:gdLst/>
              <a:ahLst/>
              <a:cxnLst/>
              <a:rect l="0" t="0" r="0" b="0"/>
              <a:pathLst>
                <a:path w="57151" h="95135">
                  <a:moveTo>
                    <a:pt x="57150" y="9409"/>
                  </a:moveTo>
                  <a:lnTo>
                    <a:pt x="57150" y="1208"/>
                  </a:lnTo>
                  <a:lnTo>
                    <a:pt x="56092" y="767"/>
                  </a:lnTo>
                  <a:lnTo>
                    <a:pt x="43893" y="0"/>
                  </a:lnTo>
                  <a:lnTo>
                    <a:pt x="29704" y="4975"/>
                  </a:lnTo>
                  <a:lnTo>
                    <a:pt x="20963" y="13082"/>
                  </a:lnTo>
                  <a:lnTo>
                    <a:pt x="14608" y="22683"/>
                  </a:lnTo>
                  <a:lnTo>
                    <a:pt x="3425" y="58256"/>
                  </a:lnTo>
                  <a:lnTo>
                    <a:pt x="0" y="951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 name="SMARTInkShape-1452"/>
            <p:cNvSpPr/>
            <p:nvPr/>
          </p:nvSpPr>
          <p:spPr>
            <a:xfrm>
              <a:off x="9906000" y="4935830"/>
              <a:ext cx="83686" cy="121946"/>
            </a:xfrm>
            <a:custGeom>
              <a:avLst/>
              <a:gdLst/>
              <a:ahLst/>
              <a:cxnLst/>
              <a:rect l="0" t="0" r="0" b="0"/>
              <a:pathLst>
                <a:path w="83686" h="121946">
                  <a:moveTo>
                    <a:pt x="0" y="36220"/>
                  </a:moveTo>
                  <a:lnTo>
                    <a:pt x="0" y="49477"/>
                  </a:lnTo>
                  <a:lnTo>
                    <a:pt x="1058" y="51408"/>
                  </a:lnTo>
                  <a:lnTo>
                    <a:pt x="2823" y="52696"/>
                  </a:lnTo>
                  <a:lnTo>
                    <a:pt x="5057" y="53554"/>
                  </a:lnTo>
                  <a:lnTo>
                    <a:pt x="13184" y="51685"/>
                  </a:lnTo>
                  <a:lnTo>
                    <a:pt x="59409" y="29730"/>
                  </a:lnTo>
                  <a:lnTo>
                    <a:pt x="78835" y="13976"/>
                  </a:lnTo>
                  <a:lnTo>
                    <a:pt x="82663" y="7637"/>
                  </a:lnTo>
                  <a:lnTo>
                    <a:pt x="83685" y="4465"/>
                  </a:lnTo>
                  <a:lnTo>
                    <a:pt x="83307" y="2349"/>
                  </a:lnTo>
                  <a:lnTo>
                    <a:pt x="81997" y="940"/>
                  </a:lnTo>
                  <a:lnTo>
                    <a:pt x="80063" y="0"/>
                  </a:lnTo>
                  <a:lnTo>
                    <a:pt x="72272" y="1778"/>
                  </a:lnTo>
                  <a:lnTo>
                    <a:pt x="61754" y="7154"/>
                  </a:lnTo>
                  <a:lnTo>
                    <a:pt x="31792" y="34422"/>
                  </a:lnTo>
                  <a:lnTo>
                    <a:pt x="20834" y="49179"/>
                  </a:lnTo>
                  <a:lnTo>
                    <a:pt x="14551" y="66321"/>
                  </a:lnTo>
                  <a:lnTo>
                    <a:pt x="10518" y="98140"/>
                  </a:lnTo>
                  <a:lnTo>
                    <a:pt x="28575" y="1219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 name="SMARTInkShape-1453"/>
            <p:cNvSpPr/>
            <p:nvPr/>
          </p:nvSpPr>
          <p:spPr>
            <a:xfrm>
              <a:off x="10229850" y="4924425"/>
              <a:ext cx="133351" cy="9526"/>
            </a:xfrm>
            <a:custGeom>
              <a:avLst/>
              <a:gdLst/>
              <a:ahLst/>
              <a:cxnLst/>
              <a:rect l="0" t="0" r="0" b="0"/>
              <a:pathLst>
                <a:path w="133351" h="9526">
                  <a:moveTo>
                    <a:pt x="0" y="9525"/>
                  </a:moveTo>
                  <a:lnTo>
                    <a:pt x="43848" y="9525"/>
                  </a:lnTo>
                  <a:lnTo>
                    <a:pt x="86482" y="9525"/>
                  </a:lnTo>
                  <a:lnTo>
                    <a:pt x="102995" y="8467"/>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SMARTInkShape-1454"/>
            <p:cNvSpPr/>
            <p:nvPr/>
          </p:nvSpPr>
          <p:spPr>
            <a:xfrm>
              <a:off x="10258425" y="4972050"/>
              <a:ext cx="123826" cy="9526"/>
            </a:xfrm>
            <a:custGeom>
              <a:avLst/>
              <a:gdLst/>
              <a:ahLst/>
              <a:cxnLst/>
              <a:rect l="0" t="0" r="0" b="0"/>
              <a:pathLst>
                <a:path w="123826" h="9526">
                  <a:moveTo>
                    <a:pt x="0" y="0"/>
                  </a:moveTo>
                  <a:lnTo>
                    <a:pt x="0" y="8201"/>
                  </a:lnTo>
                  <a:lnTo>
                    <a:pt x="44780" y="9491"/>
                  </a:lnTo>
                  <a:lnTo>
                    <a:pt x="90781" y="9522"/>
                  </a:lnTo>
                  <a:lnTo>
                    <a:pt x="1238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SMARTInkShape-1455"/>
            <p:cNvSpPr/>
            <p:nvPr/>
          </p:nvSpPr>
          <p:spPr>
            <a:xfrm>
              <a:off x="10538149" y="4838826"/>
              <a:ext cx="143983" cy="170686"/>
            </a:xfrm>
            <a:custGeom>
              <a:avLst/>
              <a:gdLst/>
              <a:ahLst/>
              <a:cxnLst/>
              <a:rect l="0" t="0" r="0" b="0"/>
              <a:pathLst>
                <a:path w="143983" h="170686">
                  <a:moveTo>
                    <a:pt x="129851" y="18924"/>
                  </a:moveTo>
                  <a:lnTo>
                    <a:pt x="129851" y="4735"/>
                  </a:lnTo>
                  <a:lnTo>
                    <a:pt x="130909" y="3114"/>
                  </a:lnTo>
                  <a:lnTo>
                    <a:pt x="132674" y="2034"/>
                  </a:lnTo>
                  <a:lnTo>
                    <a:pt x="140212" y="514"/>
                  </a:lnTo>
                  <a:lnTo>
                    <a:pt x="143982" y="158"/>
                  </a:lnTo>
                  <a:lnTo>
                    <a:pt x="142128" y="0"/>
                  </a:lnTo>
                  <a:lnTo>
                    <a:pt x="135136" y="4968"/>
                  </a:lnTo>
                  <a:lnTo>
                    <a:pt x="93357" y="43105"/>
                  </a:lnTo>
                  <a:lnTo>
                    <a:pt x="48912" y="77087"/>
                  </a:lnTo>
                  <a:lnTo>
                    <a:pt x="8855" y="111854"/>
                  </a:lnTo>
                  <a:lnTo>
                    <a:pt x="1991" y="126901"/>
                  </a:lnTo>
                  <a:lnTo>
                    <a:pt x="0" y="142055"/>
                  </a:lnTo>
                  <a:lnTo>
                    <a:pt x="2642" y="152318"/>
                  </a:lnTo>
                  <a:lnTo>
                    <a:pt x="10080" y="164047"/>
                  </a:lnTo>
                  <a:lnTo>
                    <a:pt x="18765" y="168089"/>
                  </a:lnTo>
                  <a:lnTo>
                    <a:pt x="41585" y="170685"/>
                  </a:lnTo>
                  <a:lnTo>
                    <a:pt x="83145" y="160879"/>
                  </a:lnTo>
                  <a:lnTo>
                    <a:pt x="100626" y="153982"/>
                  </a:lnTo>
                  <a:lnTo>
                    <a:pt x="120252" y="139257"/>
                  </a:lnTo>
                  <a:lnTo>
                    <a:pt x="125585" y="131319"/>
                  </a:lnTo>
                  <a:lnTo>
                    <a:pt x="125949" y="126663"/>
                  </a:lnTo>
                  <a:lnTo>
                    <a:pt x="123530" y="115844"/>
                  </a:lnTo>
                  <a:lnTo>
                    <a:pt x="119287" y="111054"/>
                  </a:lnTo>
                  <a:lnTo>
                    <a:pt x="98146" y="99256"/>
                  </a:lnTo>
                  <a:lnTo>
                    <a:pt x="63176" y="855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0" name="SMARTInkShape-Group179"/>
          <p:cNvGrpSpPr/>
          <p:nvPr/>
        </p:nvGrpSpPr>
        <p:grpSpPr>
          <a:xfrm>
            <a:off x="8259615" y="4229492"/>
            <a:ext cx="2065486" cy="361559"/>
            <a:chOff x="8259615" y="4229492"/>
            <a:chExt cx="2065486" cy="361559"/>
          </a:xfrm>
        </p:grpSpPr>
        <p:sp>
          <p:nvSpPr>
            <p:cNvPr id="56" name="SMARTInkShape-1456"/>
            <p:cNvSpPr/>
            <p:nvPr/>
          </p:nvSpPr>
          <p:spPr>
            <a:xfrm>
              <a:off x="8667750" y="4229492"/>
              <a:ext cx="47626" cy="361559"/>
            </a:xfrm>
            <a:custGeom>
              <a:avLst/>
              <a:gdLst/>
              <a:ahLst/>
              <a:cxnLst/>
              <a:rect l="0" t="0" r="0" b="0"/>
              <a:pathLst>
                <a:path w="47626" h="361559">
                  <a:moveTo>
                    <a:pt x="47625" y="9133"/>
                  </a:moveTo>
                  <a:lnTo>
                    <a:pt x="42568" y="9133"/>
                  </a:lnTo>
                  <a:lnTo>
                    <a:pt x="41079" y="8075"/>
                  </a:lnTo>
                  <a:lnTo>
                    <a:pt x="40085" y="6311"/>
                  </a:lnTo>
                  <a:lnTo>
                    <a:pt x="38216" y="0"/>
                  </a:lnTo>
                  <a:lnTo>
                    <a:pt x="38107" y="45216"/>
                  </a:lnTo>
                  <a:lnTo>
                    <a:pt x="38101" y="91587"/>
                  </a:lnTo>
                  <a:lnTo>
                    <a:pt x="37042" y="133370"/>
                  </a:lnTo>
                  <a:lnTo>
                    <a:pt x="30560" y="178470"/>
                  </a:lnTo>
                  <a:lnTo>
                    <a:pt x="28967" y="218266"/>
                  </a:lnTo>
                  <a:lnTo>
                    <a:pt x="22107" y="256700"/>
                  </a:lnTo>
                  <a:lnTo>
                    <a:pt x="16832" y="297689"/>
                  </a:lnTo>
                  <a:lnTo>
                    <a:pt x="7345" y="343068"/>
                  </a:lnTo>
                  <a:lnTo>
                    <a:pt x="0" y="3615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SMARTInkShape-1457"/>
            <p:cNvSpPr/>
            <p:nvPr/>
          </p:nvSpPr>
          <p:spPr>
            <a:xfrm>
              <a:off x="8259615" y="4286250"/>
              <a:ext cx="91942" cy="303513"/>
            </a:xfrm>
            <a:custGeom>
              <a:avLst/>
              <a:gdLst/>
              <a:ahLst/>
              <a:cxnLst/>
              <a:rect l="0" t="0" r="0" b="0"/>
              <a:pathLst>
                <a:path w="91942" h="303513">
                  <a:moveTo>
                    <a:pt x="17610" y="0"/>
                  </a:moveTo>
                  <a:lnTo>
                    <a:pt x="17610" y="40020"/>
                  </a:lnTo>
                  <a:lnTo>
                    <a:pt x="17610" y="75710"/>
                  </a:lnTo>
                  <a:lnTo>
                    <a:pt x="17610" y="108791"/>
                  </a:lnTo>
                  <a:lnTo>
                    <a:pt x="17610" y="144660"/>
                  </a:lnTo>
                  <a:lnTo>
                    <a:pt x="17610" y="181768"/>
                  </a:lnTo>
                  <a:lnTo>
                    <a:pt x="17610" y="227071"/>
                  </a:lnTo>
                  <a:lnTo>
                    <a:pt x="17610" y="266398"/>
                  </a:lnTo>
                  <a:lnTo>
                    <a:pt x="17610" y="303512"/>
                  </a:lnTo>
                  <a:lnTo>
                    <a:pt x="16552" y="289337"/>
                  </a:lnTo>
                  <a:lnTo>
                    <a:pt x="10071" y="260510"/>
                  </a:lnTo>
                  <a:lnTo>
                    <a:pt x="3421" y="214677"/>
                  </a:lnTo>
                  <a:lnTo>
                    <a:pt x="0" y="187551"/>
                  </a:lnTo>
                  <a:lnTo>
                    <a:pt x="4043" y="166108"/>
                  </a:lnTo>
                  <a:lnTo>
                    <a:pt x="11944" y="151405"/>
                  </a:lnTo>
                  <a:lnTo>
                    <a:pt x="20988" y="140346"/>
                  </a:lnTo>
                  <a:lnTo>
                    <a:pt x="30048" y="136460"/>
                  </a:lnTo>
                  <a:lnTo>
                    <a:pt x="35427" y="135423"/>
                  </a:lnTo>
                  <a:lnTo>
                    <a:pt x="58167" y="139021"/>
                  </a:lnTo>
                  <a:lnTo>
                    <a:pt x="73030" y="149629"/>
                  </a:lnTo>
                  <a:lnTo>
                    <a:pt x="87653" y="167807"/>
                  </a:lnTo>
                  <a:lnTo>
                    <a:pt x="91074" y="178298"/>
                  </a:lnTo>
                  <a:lnTo>
                    <a:pt x="91941" y="202054"/>
                  </a:lnTo>
                  <a:lnTo>
                    <a:pt x="88393" y="219976"/>
                  </a:lnTo>
                  <a:lnTo>
                    <a:pt x="75389" y="242861"/>
                  </a:lnTo>
                  <a:lnTo>
                    <a:pt x="66926" y="250813"/>
                  </a:lnTo>
                  <a:lnTo>
                    <a:pt x="41978" y="262883"/>
                  </a:lnTo>
                  <a:lnTo>
                    <a:pt x="1761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 name="SMARTInkShape-1458"/>
            <p:cNvSpPr/>
            <p:nvPr/>
          </p:nvSpPr>
          <p:spPr>
            <a:xfrm>
              <a:off x="8429625" y="4410075"/>
              <a:ext cx="85008" cy="92912"/>
            </a:xfrm>
            <a:custGeom>
              <a:avLst/>
              <a:gdLst/>
              <a:ahLst/>
              <a:cxnLst/>
              <a:rect l="0" t="0" r="0" b="0"/>
              <a:pathLst>
                <a:path w="85008" h="92912">
                  <a:moveTo>
                    <a:pt x="0" y="19050"/>
                  </a:moveTo>
                  <a:lnTo>
                    <a:pt x="0" y="62903"/>
                  </a:lnTo>
                  <a:lnTo>
                    <a:pt x="1059" y="79080"/>
                  </a:lnTo>
                  <a:lnTo>
                    <a:pt x="5057" y="87358"/>
                  </a:lnTo>
                  <a:lnTo>
                    <a:pt x="7604" y="89989"/>
                  </a:lnTo>
                  <a:lnTo>
                    <a:pt x="13257" y="92911"/>
                  </a:lnTo>
                  <a:lnTo>
                    <a:pt x="22120" y="91388"/>
                  </a:lnTo>
                  <a:lnTo>
                    <a:pt x="45056" y="81787"/>
                  </a:lnTo>
                  <a:lnTo>
                    <a:pt x="77547" y="47031"/>
                  </a:lnTo>
                  <a:lnTo>
                    <a:pt x="82090" y="36425"/>
                  </a:lnTo>
                  <a:lnTo>
                    <a:pt x="85007" y="17426"/>
                  </a:lnTo>
                  <a:lnTo>
                    <a:pt x="82584" y="10214"/>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 name="SMARTInkShape-1459"/>
            <p:cNvSpPr/>
            <p:nvPr/>
          </p:nvSpPr>
          <p:spPr>
            <a:xfrm>
              <a:off x="8553450" y="4239949"/>
              <a:ext cx="28576" cy="332052"/>
            </a:xfrm>
            <a:custGeom>
              <a:avLst/>
              <a:gdLst/>
              <a:ahLst/>
              <a:cxnLst/>
              <a:rect l="0" t="0" r="0" b="0"/>
              <a:pathLst>
                <a:path w="28576" h="332052">
                  <a:moveTo>
                    <a:pt x="0" y="8201"/>
                  </a:moveTo>
                  <a:lnTo>
                    <a:pt x="5057" y="8201"/>
                  </a:lnTo>
                  <a:lnTo>
                    <a:pt x="6546" y="7143"/>
                  </a:lnTo>
                  <a:lnTo>
                    <a:pt x="7539" y="5379"/>
                  </a:lnTo>
                  <a:lnTo>
                    <a:pt x="9133" y="0"/>
                  </a:lnTo>
                  <a:lnTo>
                    <a:pt x="17049" y="44392"/>
                  </a:lnTo>
                  <a:lnTo>
                    <a:pt x="18655" y="91667"/>
                  </a:lnTo>
                  <a:lnTo>
                    <a:pt x="18933" y="137001"/>
                  </a:lnTo>
                  <a:lnTo>
                    <a:pt x="18997" y="172337"/>
                  </a:lnTo>
                  <a:lnTo>
                    <a:pt x="19034" y="219464"/>
                  </a:lnTo>
                  <a:lnTo>
                    <a:pt x="19045" y="256359"/>
                  </a:lnTo>
                  <a:lnTo>
                    <a:pt x="19048" y="301695"/>
                  </a:lnTo>
                  <a:lnTo>
                    <a:pt x="28575" y="3320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 name="SMARTInkShape-1460"/>
            <p:cNvSpPr/>
            <p:nvPr/>
          </p:nvSpPr>
          <p:spPr>
            <a:xfrm>
              <a:off x="8524875" y="4352925"/>
              <a:ext cx="133351" cy="9526"/>
            </a:xfrm>
            <a:custGeom>
              <a:avLst/>
              <a:gdLst/>
              <a:ahLst/>
              <a:cxnLst/>
              <a:rect l="0" t="0" r="0" b="0"/>
              <a:pathLst>
                <a:path w="133351" h="9526">
                  <a:moveTo>
                    <a:pt x="0" y="9525"/>
                  </a:moveTo>
                  <a:lnTo>
                    <a:pt x="0" y="4469"/>
                  </a:lnTo>
                  <a:lnTo>
                    <a:pt x="1059" y="2979"/>
                  </a:lnTo>
                  <a:lnTo>
                    <a:pt x="2822" y="1986"/>
                  </a:lnTo>
                  <a:lnTo>
                    <a:pt x="13184" y="589"/>
                  </a:lnTo>
                  <a:lnTo>
                    <a:pt x="53591" y="52"/>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 name="SMARTInkShape-1461"/>
            <p:cNvSpPr/>
            <p:nvPr/>
          </p:nvSpPr>
          <p:spPr>
            <a:xfrm>
              <a:off x="8677275" y="4410075"/>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SMARTInkShape-1462"/>
            <p:cNvSpPr/>
            <p:nvPr/>
          </p:nvSpPr>
          <p:spPr>
            <a:xfrm>
              <a:off x="8774481" y="4402462"/>
              <a:ext cx="188545" cy="112073"/>
            </a:xfrm>
            <a:custGeom>
              <a:avLst/>
              <a:gdLst/>
              <a:ahLst/>
              <a:cxnLst/>
              <a:rect l="0" t="0" r="0" b="0"/>
              <a:pathLst>
                <a:path w="188545" h="112073">
                  <a:moveTo>
                    <a:pt x="7569" y="45713"/>
                  </a:moveTo>
                  <a:lnTo>
                    <a:pt x="7569" y="50769"/>
                  </a:lnTo>
                  <a:lnTo>
                    <a:pt x="8628" y="52259"/>
                  </a:lnTo>
                  <a:lnTo>
                    <a:pt x="10391" y="53252"/>
                  </a:lnTo>
                  <a:lnTo>
                    <a:pt x="26574" y="55235"/>
                  </a:lnTo>
                  <a:lnTo>
                    <a:pt x="50726" y="55238"/>
                  </a:lnTo>
                  <a:lnTo>
                    <a:pt x="56030" y="52416"/>
                  </a:lnTo>
                  <a:lnTo>
                    <a:pt x="61916" y="46575"/>
                  </a:lnTo>
                  <a:lnTo>
                    <a:pt x="70121" y="32446"/>
                  </a:lnTo>
                  <a:lnTo>
                    <a:pt x="73429" y="17653"/>
                  </a:lnTo>
                  <a:lnTo>
                    <a:pt x="74084" y="4540"/>
                  </a:lnTo>
                  <a:lnTo>
                    <a:pt x="72020" y="2389"/>
                  </a:lnTo>
                  <a:lnTo>
                    <a:pt x="64083" y="0"/>
                  </a:lnTo>
                  <a:lnTo>
                    <a:pt x="42658" y="3711"/>
                  </a:lnTo>
                  <a:lnTo>
                    <a:pt x="30926" y="11523"/>
                  </a:lnTo>
                  <a:lnTo>
                    <a:pt x="14770" y="33785"/>
                  </a:lnTo>
                  <a:lnTo>
                    <a:pt x="978" y="77120"/>
                  </a:lnTo>
                  <a:lnTo>
                    <a:pt x="0" y="82526"/>
                  </a:lnTo>
                  <a:lnTo>
                    <a:pt x="1735" y="94177"/>
                  </a:lnTo>
                  <a:lnTo>
                    <a:pt x="3680" y="100248"/>
                  </a:lnTo>
                  <a:lnTo>
                    <a:pt x="8152" y="104294"/>
                  </a:lnTo>
                  <a:lnTo>
                    <a:pt x="27497" y="109990"/>
                  </a:lnTo>
                  <a:lnTo>
                    <a:pt x="63293" y="112072"/>
                  </a:lnTo>
                  <a:lnTo>
                    <a:pt x="80313" y="106603"/>
                  </a:lnTo>
                  <a:lnTo>
                    <a:pt x="108486" y="85845"/>
                  </a:lnTo>
                  <a:lnTo>
                    <a:pt x="122960" y="67599"/>
                  </a:lnTo>
                  <a:lnTo>
                    <a:pt x="139376" y="38226"/>
                  </a:lnTo>
                  <a:lnTo>
                    <a:pt x="139890" y="38605"/>
                  </a:lnTo>
                  <a:lnTo>
                    <a:pt x="140614" y="46311"/>
                  </a:lnTo>
                  <a:lnTo>
                    <a:pt x="140907" y="91325"/>
                  </a:lnTo>
                  <a:lnTo>
                    <a:pt x="140919" y="111696"/>
                  </a:lnTo>
                  <a:lnTo>
                    <a:pt x="141978" y="79854"/>
                  </a:lnTo>
                  <a:lnTo>
                    <a:pt x="149582" y="60297"/>
                  </a:lnTo>
                  <a:lnTo>
                    <a:pt x="164770" y="36982"/>
                  </a:lnTo>
                  <a:lnTo>
                    <a:pt x="188544" y="171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 name="SMARTInkShape-1463"/>
            <p:cNvSpPr/>
            <p:nvPr/>
          </p:nvSpPr>
          <p:spPr>
            <a:xfrm>
              <a:off x="9029704" y="4295775"/>
              <a:ext cx="80073" cy="276226"/>
            </a:xfrm>
            <a:custGeom>
              <a:avLst/>
              <a:gdLst/>
              <a:ahLst/>
              <a:cxnLst/>
              <a:rect l="0" t="0" r="0" b="0"/>
              <a:pathLst>
                <a:path w="80073" h="276226">
                  <a:moveTo>
                    <a:pt x="28571" y="0"/>
                  </a:moveTo>
                  <a:lnTo>
                    <a:pt x="27513" y="9721"/>
                  </a:lnTo>
                  <a:lnTo>
                    <a:pt x="20370" y="43849"/>
                  </a:lnTo>
                  <a:lnTo>
                    <a:pt x="19438" y="83548"/>
                  </a:lnTo>
                  <a:lnTo>
                    <a:pt x="19221" y="117566"/>
                  </a:lnTo>
                  <a:lnTo>
                    <a:pt x="16276" y="163951"/>
                  </a:lnTo>
                  <a:lnTo>
                    <a:pt x="8701" y="200625"/>
                  </a:lnTo>
                  <a:lnTo>
                    <a:pt x="1142" y="247337"/>
                  </a:lnTo>
                  <a:lnTo>
                    <a:pt x="97" y="270348"/>
                  </a:lnTo>
                  <a:lnTo>
                    <a:pt x="0" y="237245"/>
                  </a:lnTo>
                  <a:lnTo>
                    <a:pt x="10357" y="193938"/>
                  </a:lnTo>
                  <a:lnTo>
                    <a:pt x="19294" y="175291"/>
                  </a:lnTo>
                  <a:lnTo>
                    <a:pt x="22387" y="170836"/>
                  </a:lnTo>
                  <a:lnTo>
                    <a:pt x="27623" y="167866"/>
                  </a:lnTo>
                  <a:lnTo>
                    <a:pt x="41908" y="164565"/>
                  </a:lnTo>
                  <a:lnTo>
                    <a:pt x="56017" y="165921"/>
                  </a:lnTo>
                  <a:lnTo>
                    <a:pt x="67228" y="170051"/>
                  </a:lnTo>
                  <a:lnTo>
                    <a:pt x="70217" y="172634"/>
                  </a:lnTo>
                  <a:lnTo>
                    <a:pt x="80072" y="189440"/>
                  </a:lnTo>
                  <a:lnTo>
                    <a:pt x="77566" y="206609"/>
                  </a:lnTo>
                  <a:lnTo>
                    <a:pt x="69396" y="226235"/>
                  </a:lnTo>
                  <a:lnTo>
                    <a:pt x="52897" y="248125"/>
                  </a:lnTo>
                  <a:lnTo>
                    <a:pt x="19046"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 name="SMARTInkShape-1464"/>
            <p:cNvSpPr/>
            <p:nvPr/>
          </p:nvSpPr>
          <p:spPr>
            <a:xfrm>
              <a:off x="9182100" y="4448730"/>
              <a:ext cx="55246" cy="113746"/>
            </a:xfrm>
            <a:custGeom>
              <a:avLst/>
              <a:gdLst/>
              <a:ahLst/>
              <a:cxnLst/>
              <a:rect l="0" t="0" r="0" b="0"/>
              <a:pathLst>
                <a:path w="55246" h="113746">
                  <a:moveTo>
                    <a:pt x="0" y="37545"/>
                  </a:moveTo>
                  <a:lnTo>
                    <a:pt x="5057" y="37545"/>
                  </a:lnTo>
                  <a:lnTo>
                    <a:pt x="6546" y="38603"/>
                  </a:lnTo>
                  <a:lnTo>
                    <a:pt x="7540" y="40367"/>
                  </a:lnTo>
                  <a:lnTo>
                    <a:pt x="8201" y="42601"/>
                  </a:lnTo>
                  <a:lnTo>
                    <a:pt x="10759" y="43032"/>
                  </a:lnTo>
                  <a:lnTo>
                    <a:pt x="19246" y="40689"/>
                  </a:lnTo>
                  <a:lnTo>
                    <a:pt x="34337" y="30562"/>
                  </a:lnTo>
                  <a:lnTo>
                    <a:pt x="50722" y="15237"/>
                  </a:lnTo>
                  <a:lnTo>
                    <a:pt x="54293" y="8933"/>
                  </a:lnTo>
                  <a:lnTo>
                    <a:pt x="55245" y="5770"/>
                  </a:lnTo>
                  <a:lnTo>
                    <a:pt x="54822" y="3662"/>
                  </a:lnTo>
                  <a:lnTo>
                    <a:pt x="53481" y="2256"/>
                  </a:lnTo>
                  <a:lnTo>
                    <a:pt x="49170" y="695"/>
                  </a:lnTo>
                  <a:lnTo>
                    <a:pt x="43725" y="0"/>
                  </a:lnTo>
                  <a:lnTo>
                    <a:pt x="34956" y="5336"/>
                  </a:lnTo>
                  <a:lnTo>
                    <a:pt x="17135" y="20952"/>
                  </a:lnTo>
                  <a:lnTo>
                    <a:pt x="6724" y="41095"/>
                  </a:lnTo>
                  <a:lnTo>
                    <a:pt x="1992" y="67172"/>
                  </a:lnTo>
                  <a:lnTo>
                    <a:pt x="3708" y="79993"/>
                  </a:lnTo>
                  <a:lnTo>
                    <a:pt x="6940" y="90277"/>
                  </a:lnTo>
                  <a:lnTo>
                    <a:pt x="9525" y="1137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 name="SMARTInkShape-1465"/>
            <p:cNvSpPr/>
            <p:nvPr/>
          </p:nvSpPr>
          <p:spPr>
            <a:xfrm>
              <a:off x="9277350" y="4431047"/>
              <a:ext cx="65969" cy="102854"/>
            </a:xfrm>
            <a:custGeom>
              <a:avLst/>
              <a:gdLst/>
              <a:ahLst/>
              <a:cxnLst/>
              <a:rect l="0" t="0" r="0" b="0"/>
              <a:pathLst>
                <a:path w="65969" h="102854">
                  <a:moveTo>
                    <a:pt x="0" y="55228"/>
                  </a:moveTo>
                  <a:lnTo>
                    <a:pt x="0" y="63429"/>
                  </a:lnTo>
                  <a:lnTo>
                    <a:pt x="5057" y="69417"/>
                  </a:lnTo>
                  <a:lnTo>
                    <a:pt x="7605" y="69979"/>
                  </a:lnTo>
                  <a:lnTo>
                    <a:pt x="10361" y="69295"/>
                  </a:lnTo>
                  <a:lnTo>
                    <a:pt x="13257" y="67781"/>
                  </a:lnTo>
                  <a:lnTo>
                    <a:pt x="33114" y="63234"/>
                  </a:lnTo>
                  <a:lnTo>
                    <a:pt x="45056" y="54906"/>
                  </a:lnTo>
                  <a:lnTo>
                    <a:pt x="58623" y="38317"/>
                  </a:lnTo>
                  <a:lnTo>
                    <a:pt x="64289" y="25052"/>
                  </a:lnTo>
                  <a:lnTo>
                    <a:pt x="65968" y="14420"/>
                  </a:lnTo>
                  <a:lnTo>
                    <a:pt x="63539" y="7810"/>
                  </a:lnTo>
                  <a:lnTo>
                    <a:pt x="61409" y="4566"/>
                  </a:lnTo>
                  <a:lnTo>
                    <a:pt x="58931" y="2403"/>
                  </a:lnTo>
                  <a:lnTo>
                    <a:pt x="53356" y="0"/>
                  </a:lnTo>
                  <a:lnTo>
                    <a:pt x="34153" y="8760"/>
                  </a:lnTo>
                  <a:lnTo>
                    <a:pt x="22940" y="21876"/>
                  </a:lnTo>
                  <a:lnTo>
                    <a:pt x="7118" y="51109"/>
                  </a:lnTo>
                  <a:lnTo>
                    <a:pt x="5986" y="64333"/>
                  </a:lnTo>
                  <a:lnTo>
                    <a:pt x="28575" y="1028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 name="SMARTInkShape-1466"/>
            <p:cNvSpPr/>
            <p:nvPr/>
          </p:nvSpPr>
          <p:spPr>
            <a:xfrm>
              <a:off x="9410700" y="4448175"/>
              <a:ext cx="38101" cy="113465"/>
            </a:xfrm>
            <a:custGeom>
              <a:avLst/>
              <a:gdLst/>
              <a:ahLst/>
              <a:cxnLst/>
              <a:rect l="0" t="0" r="0" b="0"/>
              <a:pathLst>
                <a:path w="38101" h="113465">
                  <a:moveTo>
                    <a:pt x="0" y="19050"/>
                  </a:moveTo>
                  <a:lnTo>
                    <a:pt x="0" y="63830"/>
                  </a:lnTo>
                  <a:lnTo>
                    <a:pt x="0" y="110066"/>
                  </a:lnTo>
                  <a:lnTo>
                    <a:pt x="0" y="113464"/>
                  </a:lnTo>
                  <a:lnTo>
                    <a:pt x="0" y="72642"/>
                  </a:lnTo>
                  <a:lnTo>
                    <a:pt x="5057" y="46571"/>
                  </a:ln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 name="SMARTInkShape-1467"/>
            <p:cNvSpPr/>
            <p:nvPr/>
          </p:nvSpPr>
          <p:spPr>
            <a:xfrm>
              <a:off x="9858375" y="4457700"/>
              <a:ext cx="123826" cy="9526"/>
            </a:xfrm>
            <a:custGeom>
              <a:avLst/>
              <a:gdLst/>
              <a:ahLst/>
              <a:cxnLst/>
              <a:rect l="0" t="0" r="0" b="0"/>
              <a:pathLst>
                <a:path w="123826" h="9526">
                  <a:moveTo>
                    <a:pt x="0" y="0"/>
                  </a:moveTo>
                  <a:lnTo>
                    <a:pt x="43621" y="0"/>
                  </a:lnTo>
                  <a:lnTo>
                    <a:pt x="77291" y="2822"/>
                  </a:lnTo>
                  <a:lnTo>
                    <a:pt x="1238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SMARTInkShape-1468"/>
            <p:cNvSpPr/>
            <p:nvPr/>
          </p:nvSpPr>
          <p:spPr>
            <a:xfrm>
              <a:off x="9896475" y="4533900"/>
              <a:ext cx="76201" cy="5488"/>
            </a:xfrm>
            <a:custGeom>
              <a:avLst/>
              <a:gdLst/>
              <a:ahLst/>
              <a:cxnLst/>
              <a:rect l="0" t="0" r="0" b="0"/>
              <a:pathLst>
                <a:path w="76201" h="5488">
                  <a:moveTo>
                    <a:pt x="0" y="0"/>
                  </a:moveTo>
                  <a:lnTo>
                    <a:pt x="5057" y="0"/>
                  </a:lnTo>
                  <a:lnTo>
                    <a:pt x="24909" y="5487"/>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SMARTInkShape-1469"/>
            <p:cNvSpPr/>
            <p:nvPr/>
          </p:nvSpPr>
          <p:spPr>
            <a:xfrm>
              <a:off x="10325100" y="4391025"/>
              <a:ext cx="1" cy="142876"/>
            </a:xfrm>
            <a:custGeom>
              <a:avLst/>
              <a:gdLst/>
              <a:ahLst/>
              <a:cxnLst/>
              <a:rect l="0" t="0" r="0" b="0"/>
              <a:pathLst>
                <a:path w="1" h="142876">
                  <a:moveTo>
                    <a:pt x="0" y="0"/>
                  </a:moveTo>
                  <a:lnTo>
                    <a:pt x="0" y="45761"/>
                  </a:lnTo>
                  <a:lnTo>
                    <a:pt x="0" y="92182"/>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78624777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Indifference Curves</a:t>
            </a:r>
          </a:p>
        </p:txBody>
      </p:sp>
      <p:sp>
        <p:nvSpPr>
          <p:cNvPr id="3" name="Content Placeholder 2"/>
          <p:cNvSpPr>
            <a:spLocks noGrp="1"/>
          </p:cNvSpPr>
          <p:nvPr>
            <p:ph idx="1"/>
          </p:nvPr>
        </p:nvSpPr>
        <p:spPr/>
        <p:txBody>
          <a:bodyPr/>
          <a:lstStyle/>
          <a:p>
            <a:pPr marL="0" indent="0">
              <a:buNone/>
            </a:pPr>
            <a:r>
              <a:rPr lang="en-US" dirty="0"/>
              <a:t> - Can you think of a different consumption bundle, which gives Ron the same utility?</a:t>
            </a:r>
          </a:p>
          <a:p>
            <a:pPr marL="0" indent="0">
              <a:buNone/>
            </a:pPr>
            <a:endParaRPr lang="en-US" dirty="0"/>
          </a:p>
          <a:p>
            <a:pPr>
              <a:buFontTx/>
              <a:buChar char="-"/>
            </a:pPr>
            <a:r>
              <a:rPr lang="en-US" dirty="0"/>
              <a:t>You need to find a different combination of </a:t>
            </a:r>
            <a:r>
              <a:rPr lang="en-US" dirty="0" err="1"/>
              <a:t>butterbeer</a:t>
            </a:r>
            <a:r>
              <a:rPr lang="en-US" dirty="0"/>
              <a:t> and pumpkin juice consumption which gives Ron the same utility amount?  </a:t>
            </a:r>
          </a:p>
          <a:p>
            <a:pPr>
              <a:buFontTx/>
              <a:buChar char="-"/>
            </a:pPr>
            <a:endParaRPr lang="en-US" dirty="0"/>
          </a:p>
          <a:p>
            <a:pPr>
              <a:buFontTx/>
              <a:buChar char="-"/>
            </a:pPr>
            <a:r>
              <a:rPr lang="en-US" dirty="0"/>
              <a:t>Can you find two such combinations? </a:t>
            </a:r>
          </a:p>
        </p:txBody>
      </p:sp>
    </p:spTree>
    <p:extLst>
      <p:ext uri="{BB962C8B-B14F-4D97-AF65-F5344CB8AC3E}">
        <p14:creationId xmlns:p14="http://schemas.microsoft.com/office/powerpoint/2010/main" val="33925656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Indifference curves: Graphical representation</a:t>
            </a:r>
          </a:p>
        </p:txBody>
      </p:sp>
      <p:cxnSp>
        <p:nvCxnSpPr>
          <p:cNvPr id="5" name="Straight Connector 4"/>
          <p:cNvCxnSpPr/>
          <p:nvPr/>
        </p:nvCxnSpPr>
        <p:spPr>
          <a:xfrm>
            <a:off x="2771192" y="2052735"/>
            <a:ext cx="0" cy="3303036"/>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2771192" y="5365102"/>
            <a:ext cx="4450702" cy="0"/>
          </a:xfrm>
          <a:prstGeom prst="line">
            <a:avLst/>
          </a:prstGeom>
        </p:spPr>
        <p:style>
          <a:lnRef idx="1">
            <a:schemeClr val="dk1"/>
          </a:lnRef>
          <a:fillRef idx="0">
            <a:schemeClr val="dk1"/>
          </a:fillRef>
          <a:effectRef idx="0">
            <a:schemeClr val="dk1"/>
          </a:effectRef>
          <a:fontRef idx="minor">
            <a:schemeClr val="tx1"/>
          </a:fontRef>
        </p:style>
      </p:cxnSp>
      <p:sp>
        <p:nvSpPr>
          <p:cNvPr id="8" name="Freeform 7"/>
          <p:cNvSpPr/>
          <p:nvPr/>
        </p:nvSpPr>
        <p:spPr>
          <a:xfrm>
            <a:off x="3331029" y="2481943"/>
            <a:ext cx="3629608" cy="2087848"/>
          </a:xfrm>
          <a:custGeom>
            <a:avLst/>
            <a:gdLst>
              <a:gd name="connsiteX0" fmla="*/ 0 w 3629608"/>
              <a:gd name="connsiteY0" fmla="*/ 0 h 2087848"/>
              <a:gd name="connsiteX1" fmla="*/ 345232 w 3629608"/>
              <a:gd name="connsiteY1" fmla="*/ 1296955 h 2087848"/>
              <a:gd name="connsiteX2" fmla="*/ 1287624 w 3629608"/>
              <a:gd name="connsiteY2" fmla="*/ 2052735 h 2087848"/>
              <a:gd name="connsiteX3" fmla="*/ 3629608 w 3629608"/>
              <a:gd name="connsiteY3" fmla="*/ 1950098 h 2087848"/>
            </a:gdLst>
            <a:ahLst/>
            <a:cxnLst>
              <a:cxn ang="0">
                <a:pos x="connsiteX0" y="connsiteY0"/>
              </a:cxn>
              <a:cxn ang="0">
                <a:pos x="connsiteX1" y="connsiteY1"/>
              </a:cxn>
              <a:cxn ang="0">
                <a:pos x="connsiteX2" y="connsiteY2"/>
              </a:cxn>
              <a:cxn ang="0">
                <a:pos x="connsiteX3" y="connsiteY3"/>
              </a:cxn>
            </a:cxnLst>
            <a:rect l="l" t="t" r="r" b="b"/>
            <a:pathLst>
              <a:path w="3629608" h="2087848">
                <a:moveTo>
                  <a:pt x="0" y="0"/>
                </a:moveTo>
                <a:cubicBezTo>
                  <a:pt x="65314" y="477416"/>
                  <a:pt x="130628" y="954833"/>
                  <a:pt x="345232" y="1296955"/>
                </a:cubicBezTo>
                <a:cubicBezTo>
                  <a:pt x="559836" y="1639077"/>
                  <a:pt x="740228" y="1943878"/>
                  <a:pt x="1287624" y="2052735"/>
                </a:cubicBezTo>
                <a:cubicBezTo>
                  <a:pt x="1835020" y="2161592"/>
                  <a:pt x="3282820" y="1985865"/>
                  <a:pt x="3629608" y="1950098"/>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 name="Straight Connector 9"/>
          <p:cNvCxnSpPr>
            <a:stCxn id="8" idx="1"/>
          </p:cNvCxnSpPr>
          <p:nvPr/>
        </p:nvCxnSpPr>
        <p:spPr>
          <a:xfrm>
            <a:off x="3676261" y="3778898"/>
            <a:ext cx="0" cy="1576873"/>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p:cNvCxnSpPr>
            <a:endCxn id="8" idx="1"/>
          </p:cNvCxnSpPr>
          <p:nvPr/>
        </p:nvCxnSpPr>
        <p:spPr>
          <a:xfrm flipV="1">
            <a:off x="2771192" y="3778898"/>
            <a:ext cx="905069" cy="9331"/>
          </a:xfrm>
          <a:prstGeom prst="line">
            <a:avLst/>
          </a:prstGeom>
        </p:spPr>
        <p:style>
          <a:lnRef idx="1">
            <a:schemeClr val="dk1"/>
          </a:lnRef>
          <a:fillRef idx="0">
            <a:schemeClr val="dk1"/>
          </a:fillRef>
          <a:effectRef idx="0">
            <a:schemeClr val="dk1"/>
          </a:effectRef>
          <a:fontRef idx="minor">
            <a:schemeClr val="tx1"/>
          </a:fontRef>
        </p:style>
      </p:cxnSp>
      <p:sp>
        <p:nvSpPr>
          <p:cNvPr id="13" name="TextBox 12"/>
          <p:cNvSpPr txBox="1"/>
          <p:nvPr/>
        </p:nvSpPr>
        <p:spPr>
          <a:xfrm>
            <a:off x="2239347" y="3685592"/>
            <a:ext cx="429208" cy="369332"/>
          </a:xfrm>
          <a:prstGeom prst="rect">
            <a:avLst/>
          </a:prstGeom>
          <a:noFill/>
        </p:spPr>
        <p:txBody>
          <a:bodyPr wrap="square" rtlCol="0">
            <a:spAutoFit/>
          </a:bodyPr>
          <a:lstStyle/>
          <a:p>
            <a:r>
              <a:rPr lang="en-US" dirty="0"/>
              <a:t>2</a:t>
            </a:r>
          </a:p>
        </p:txBody>
      </p:sp>
      <p:sp>
        <p:nvSpPr>
          <p:cNvPr id="14" name="TextBox 13"/>
          <p:cNvSpPr txBox="1"/>
          <p:nvPr/>
        </p:nvSpPr>
        <p:spPr>
          <a:xfrm>
            <a:off x="1296955" y="1856792"/>
            <a:ext cx="1259633" cy="369332"/>
          </a:xfrm>
          <a:prstGeom prst="rect">
            <a:avLst/>
          </a:prstGeom>
          <a:noFill/>
        </p:spPr>
        <p:txBody>
          <a:bodyPr wrap="square" rtlCol="0">
            <a:spAutoFit/>
          </a:bodyPr>
          <a:lstStyle/>
          <a:p>
            <a:r>
              <a:rPr lang="en-US" dirty="0" err="1"/>
              <a:t>Butterbeer</a:t>
            </a:r>
            <a:endParaRPr lang="en-US" dirty="0"/>
          </a:p>
        </p:txBody>
      </p:sp>
      <p:sp>
        <p:nvSpPr>
          <p:cNvPr id="15" name="TextBox 14"/>
          <p:cNvSpPr txBox="1"/>
          <p:nvPr/>
        </p:nvSpPr>
        <p:spPr>
          <a:xfrm>
            <a:off x="6330820" y="5517502"/>
            <a:ext cx="1534886" cy="369332"/>
          </a:xfrm>
          <a:prstGeom prst="rect">
            <a:avLst/>
          </a:prstGeom>
          <a:noFill/>
        </p:spPr>
        <p:txBody>
          <a:bodyPr wrap="square" rtlCol="0">
            <a:spAutoFit/>
          </a:bodyPr>
          <a:lstStyle/>
          <a:p>
            <a:r>
              <a:rPr lang="en-US" dirty="0"/>
              <a:t>Pumpkin juice</a:t>
            </a:r>
          </a:p>
        </p:txBody>
      </p:sp>
      <p:sp>
        <p:nvSpPr>
          <p:cNvPr id="16" name="TextBox 15"/>
          <p:cNvSpPr txBox="1"/>
          <p:nvPr/>
        </p:nvSpPr>
        <p:spPr>
          <a:xfrm>
            <a:off x="3508310" y="5517502"/>
            <a:ext cx="373225" cy="369332"/>
          </a:xfrm>
          <a:prstGeom prst="rect">
            <a:avLst/>
          </a:prstGeom>
          <a:noFill/>
        </p:spPr>
        <p:txBody>
          <a:bodyPr wrap="square" rtlCol="0">
            <a:spAutoFit/>
          </a:bodyPr>
          <a:lstStyle/>
          <a:p>
            <a:r>
              <a:rPr lang="en-US" dirty="0"/>
              <a:t>3</a:t>
            </a:r>
          </a:p>
        </p:txBody>
      </p:sp>
      <p:cxnSp>
        <p:nvCxnSpPr>
          <p:cNvPr id="17" name="Straight Connector 16"/>
          <p:cNvCxnSpPr/>
          <p:nvPr/>
        </p:nvCxnSpPr>
        <p:spPr>
          <a:xfrm>
            <a:off x="2771192" y="4558003"/>
            <a:ext cx="1917440" cy="1"/>
          </a:xfrm>
          <a:prstGeom prst="line">
            <a:avLst/>
          </a:prstGeom>
        </p:spPr>
        <p:style>
          <a:lnRef idx="1">
            <a:schemeClr val="dk1"/>
          </a:lnRef>
          <a:fillRef idx="0">
            <a:schemeClr val="dk1"/>
          </a:fillRef>
          <a:effectRef idx="0">
            <a:schemeClr val="dk1"/>
          </a:effectRef>
          <a:fontRef idx="minor">
            <a:schemeClr val="tx1"/>
          </a:fontRef>
        </p:style>
      </p:cxnSp>
      <p:cxnSp>
        <p:nvCxnSpPr>
          <p:cNvPr id="19" name="Straight Connector 18"/>
          <p:cNvCxnSpPr/>
          <p:nvPr/>
        </p:nvCxnSpPr>
        <p:spPr>
          <a:xfrm>
            <a:off x="4682411" y="4558003"/>
            <a:ext cx="0" cy="807099"/>
          </a:xfrm>
          <a:prstGeom prst="line">
            <a:avLst/>
          </a:prstGeom>
        </p:spPr>
        <p:style>
          <a:lnRef idx="1">
            <a:schemeClr val="dk1"/>
          </a:lnRef>
          <a:fillRef idx="0">
            <a:schemeClr val="dk1"/>
          </a:fillRef>
          <a:effectRef idx="0">
            <a:schemeClr val="dk1"/>
          </a:effectRef>
          <a:fontRef idx="minor">
            <a:schemeClr val="tx1"/>
          </a:fontRef>
        </p:style>
      </p:cxnSp>
      <p:sp>
        <p:nvSpPr>
          <p:cNvPr id="21" name="TextBox 20"/>
          <p:cNvSpPr txBox="1"/>
          <p:nvPr/>
        </p:nvSpPr>
        <p:spPr>
          <a:xfrm>
            <a:off x="2234682" y="4382668"/>
            <a:ext cx="429208" cy="369332"/>
          </a:xfrm>
          <a:prstGeom prst="rect">
            <a:avLst/>
          </a:prstGeom>
          <a:noFill/>
        </p:spPr>
        <p:txBody>
          <a:bodyPr wrap="square" rtlCol="0">
            <a:spAutoFit/>
          </a:bodyPr>
          <a:lstStyle/>
          <a:p>
            <a:r>
              <a:rPr lang="en-US" dirty="0"/>
              <a:t>1</a:t>
            </a:r>
          </a:p>
        </p:txBody>
      </p:sp>
      <p:sp>
        <p:nvSpPr>
          <p:cNvPr id="22" name="TextBox 21"/>
          <p:cNvSpPr txBox="1"/>
          <p:nvPr/>
        </p:nvSpPr>
        <p:spPr>
          <a:xfrm>
            <a:off x="4567335" y="5517502"/>
            <a:ext cx="429208" cy="369332"/>
          </a:xfrm>
          <a:prstGeom prst="rect">
            <a:avLst/>
          </a:prstGeom>
          <a:noFill/>
        </p:spPr>
        <p:txBody>
          <a:bodyPr wrap="square" rtlCol="0">
            <a:spAutoFit/>
          </a:bodyPr>
          <a:lstStyle/>
          <a:p>
            <a:r>
              <a:rPr lang="en-US" dirty="0"/>
              <a:t>6</a:t>
            </a:r>
          </a:p>
        </p:txBody>
      </p:sp>
      <p:sp>
        <p:nvSpPr>
          <p:cNvPr id="23" name="TextBox 22"/>
          <p:cNvSpPr txBox="1"/>
          <p:nvPr/>
        </p:nvSpPr>
        <p:spPr>
          <a:xfrm>
            <a:off x="6960637" y="4198002"/>
            <a:ext cx="1878561" cy="369332"/>
          </a:xfrm>
          <a:prstGeom prst="rect">
            <a:avLst/>
          </a:prstGeom>
          <a:noFill/>
        </p:spPr>
        <p:txBody>
          <a:bodyPr wrap="square" rtlCol="0">
            <a:spAutoFit/>
          </a:bodyPr>
          <a:lstStyle/>
          <a:p>
            <a:r>
              <a:rPr lang="en-US" dirty="0"/>
              <a:t>Utility level = 36</a:t>
            </a:r>
          </a:p>
        </p:txBody>
      </p:sp>
      <p:sp>
        <p:nvSpPr>
          <p:cNvPr id="24" name="TextBox 23"/>
          <p:cNvSpPr txBox="1"/>
          <p:nvPr/>
        </p:nvSpPr>
        <p:spPr>
          <a:xfrm>
            <a:off x="3666931" y="3500932"/>
            <a:ext cx="429208" cy="369332"/>
          </a:xfrm>
          <a:prstGeom prst="rect">
            <a:avLst/>
          </a:prstGeom>
          <a:noFill/>
        </p:spPr>
        <p:txBody>
          <a:bodyPr wrap="square" rtlCol="0">
            <a:spAutoFit/>
          </a:bodyPr>
          <a:lstStyle/>
          <a:p>
            <a:r>
              <a:rPr lang="en-US" dirty="0"/>
              <a:t>A</a:t>
            </a:r>
          </a:p>
        </p:txBody>
      </p:sp>
      <p:sp>
        <p:nvSpPr>
          <p:cNvPr id="25" name="TextBox 24"/>
          <p:cNvSpPr txBox="1"/>
          <p:nvPr/>
        </p:nvSpPr>
        <p:spPr>
          <a:xfrm>
            <a:off x="4613990" y="4173779"/>
            <a:ext cx="429208" cy="369332"/>
          </a:xfrm>
          <a:prstGeom prst="rect">
            <a:avLst/>
          </a:prstGeom>
          <a:noFill/>
        </p:spPr>
        <p:txBody>
          <a:bodyPr wrap="square" rtlCol="0">
            <a:spAutoFit/>
          </a:bodyPr>
          <a:lstStyle/>
          <a:p>
            <a:r>
              <a:rPr lang="en-US" dirty="0"/>
              <a:t>B</a:t>
            </a:r>
          </a:p>
        </p:txBody>
      </p:sp>
      <p:sp>
        <p:nvSpPr>
          <p:cNvPr id="26" name="TextBox 25"/>
          <p:cNvSpPr txBox="1"/>
          <p:nvPr/>
        </p:nvSpPr>
        <p:spPr>
          <a:xfrm>
            <a:off x="8266922" y="1856792"/>
            <a:ext cx="2799184" cy="1200329"/>
          </a:xfrm>
          <a:prstGeom prst="rect">
            <a:avLst/>
          </a:prstGeom>
          <a:noFill/>
        </p:spPr>
        <p:txBody>
          <a:bodyPr wrap="square" rtlCol="0">
            <a:spAutoFit/>
          </a:bodyPr>
          <a:lstStyle/>
          <a:p>
            <a:r>
              <a:rPr lang="en-US" dirty="0"/>
              <a:t>A and B are two consumption bundles, which give the same utility level.</a:t>
            </a:r>
          </a:p>
        </p:txBody>
      </p:sp>
      <p:grpSp>
        <p:nvGrpSpPr>
          <p:cNvPr id="31" name="SMARTInkShape-Group312"/>
          <p:cNvGrpSpPr/>
          <p:nvPr/>
        </p:nvGrpSpPr>
        <p:grpSpPr>
          <a:xfrm>
            <a:off x="3476625" y="5842863"/>
            <a:ext cx="2979448" cy="538888"/>
            <a:chOff x="3476625" y="5842863"/>
            <a:chExt cx="2979448" cy="538888"/>
          </a:xfrm>
        </p:grpSpPr>
        <p:sp>
          <p:nvSpPr>
            <p:cNvPr id="3" name="SMARTInkShape-2154"/>
            <p:cNvSpPr/>
            <p:nvPr/>
          </p:nvSpPr>
          <p:spPr>
            <a:xfrm>
              <a:off x="5991225" y="6011599"/>
              <a:ext cx="65038" cy="132027"/>
            </a:xfrm>
            <a:custGeom>
              <a:avLst/>
              <a:gdLst/>
              <a:ahLst/>
              <a:cxnLst/>
              <a:rect l="0" t="0" r="0" b="0"/>
              <a:pathLst>
                <a:path w="65038" h="132027">
                  <a:moveTo>
                    <a:pt x="57150" y="8201"/>
                  </a:moveTo>
                  <a:lnTo>
                    <a:pt x="48949" y="0"/>
                  </a:lnTo>
                  <a:lnTo>
                    <a:pt x="11903" y="10487"/>
                  </a:lnTo>
                  <a:lnTo>
                    <a:pt x="7936" y="12900"/>
                  </a:lnTo>
                  <a:lnTo>
                    <a:pt x="5290" y="15567"/>
                  </a:lnTo>
                  <a:lnTo>
                    <a:pt x="2352" y="21353"/>
                  </a:lnTo>
                  <a:lnTo>
                    <a:pt x="3868" y="30274"/>
                  </a:lnTo>
                  <a:lnTo>
                    <a:pt x="10671" y="44374"/>
                  </a:lnTo>
                  <a:lnTo>
                    <a:pt x="53572" y="90295"/>
                  </a:lnTo>
                  <a:lnTo>
                    <a:pt x="62989" y="100813"/>
                  </a:lnTo>
                  <a:lnTo>
                    <a:pt x="65037" y="106866"/>
                  </a:lnTo>
                  <a:lnTo>
                    <a:pt x="64525" y="109960"/>
                  </a:lnTo>
                  <a:lnTo>
                    <a:pt x="61133" y="116222"/>
                  </a:lnTo>
                  <a:lnTo>
                    <a:pt x="50454" y="119710"/>
                  </a:lnTo>
                  <a:lnTo>
                    <a:pt x="0" y="1320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SMARTInkShape-2155"/>
            <p:cNvSpPr/>
            <p:nvPr/>
          </p:nvSpPr>
          <p:spPr>
            <a:xfrm>
              <a:off x="6096000" y="6010309"/>
              <a:ext cx="47626" cy="95217"/>
            </a:xfrm>
            <a:custGeom>
              <a:avLst/>
              <a:gdLst/>
              <a:ahLst/>
              <a:cxnLst/>
              <a:rect l="0" t="0" r="0" b="0"/>
              <a:pathLst>
                <a:path w="47626" h="95217">
                  <a:moveTo>
                    <a:pt x="47625" y="9491"/>
                  </a:moveTo>
                  <a:lnTo>
                    <a:pt x="39424" y="1290"/>
                  </a:lnTo>
                  <a:lnTo>
                    <a:pt x="33436" y="358"/>
                  </a:lnTo>
                  <a:lnTo>
                    <a:pt x="15744" y="0"/>
                  </a:lnTo>
                  <a:lnTo>
                    <a:pt x="9467" y="2804"/>
                  </a:lnTo>
                  <a:lnTo>
                    <a:pt x="6310" y="5032"/>
                  </a:lnTo>
                  <a:lnTo>
                    <a:pt x="2805" y="10332"/>
                  </a:lnTo>
                  <a:lnTo>
                    <a:pt x="1870" y="13227"/>
                  </a:lnTo>
                  <a:lnTo>
                    <a:pt x="3654" y="22087"/>
                  </a:lnTo>
                  <a:lnTo>
                    <a:pt x="10607" y="36154"/>
                  </a:lnTo>
                  <a:lnTo>
                    <a:pt x="31813" y="68380"/>
                  </a:lnTo>
                  <a:lnTo>
                    <a:pt x="32851" y="72034"/>
                  </a:lnTo>
                  <a:lnTo>
                    <a:pt x="32484" y="75528"/>
                  </a:lnTo>
                  <a:lnTo>
                    <a:pt x="29733" y="85502"/>
                  </a:lnTo>
                  <a:lnTo>
                    <a:pt x="29347" y="88740"/>
                  </a:lnTo>
                  <a:lnTo>
                    <a:pt x="26974" y="90899"/>
                  </a:lnTo>
                  <a:lnTo>
                    <a:pt x="14577" y="93937"/>
                  </a:lnTo>
                  <a:lnTo>
                    <a:pt x="0" y="952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SMARTInkShape-2156"/>
            <p:cNvSpPr/>
            <p:nvPr/>
          </p:nvSpPr>
          <p:spPr>
            <a:xfrm>
              <a:off x="6191250" y="6048375"/>
              <a:ext cx="264823" cy="190501"/>
            </a:xfrm>
            <a:custGeom>
              <a:avLst/>
              <a:gdLst/>
              <a:ahLst/>
              <a:cxnLst/>
              <a:rect l="0" t="0" r="0" b="0"/>
              <a:pathLst>
                <a:path w="264823" h="190501">
                  <a:moveTo>
                    <a:pt x="0" y="0"/>
                  </a:moveTo>
                  <a:lnTo>
                    <a:pt x="0" y="22390"/>
                  </a:lnTo>
                  <a:lnTo>
                    <a:pt x="2822" y="28648"/>
                  </a:lnTo>
                  <a:lnTo>
                    <a:pt x="5057" y="31799"/>
                  </a:lnTo>
                  <a:lnTo>
                    <a:pt x="8663" y="33899"/>
                  </a:lnTo>
                  <a:lnTo>
                    <a:pt x="24909" y="36855"/>
                  </a:lnTo>
                  <a:lnTo>
                    <a:pt x="57334" y="37936"/>
                  </a:lnTo>
                  <a:lnTo>
                    <a:pt x="74020" y="32995"/>
                  </a:lnTo>
                  <a:lnTo>
                    <a:pt x="95044" y="19200"/>
                  </a:lnTo>
                  <a:lnTo>
                    <a:pt x="77322" y="29432"/>
                  </a:lnTo>
                  <a:lnTo>
                    <a:pt x="58665" y="46501"/>
                  </a:lnTo>
                  <a:lnTo>
                    <a:pt x="52532" y="58062"/>
                  </a:lnTo>
                  <a:lnTo>
                    <a:pt x="48594" y="72617"/>
                  </a:lnTo>
                  <a:lnTo>
                    <a:pt x="58025" y="85251"/>
                  </a:lnTo>
                  <a:lnTo>
                    <a:pt x="71297" y="90806"/>
                  </a:lnTo>
                  <a:lnTo>
                    <a:pt x="111975" y="94860"/>
                  </a:lnTo>
                  <a:lnTo>
                    <a:pt x="132317" y="92960"/>
                  </a:lnTo>
                  <a:lnTo>
                    <a:pt x="171246" y="77315"/>
                  </a:lnTo>
                  <a:lnTo>
                    <a:pt x="197294" y="67018"/>
                  </a:lnTo>
                  <a:lnTo>
                    <a:pt x="206507" y="60544"/>
                  </a:lnTo>
                  <a:lnTo>
                    <a:pt x="212784" y="58658"/>
                  </a:lnTo>
                  <a:lnTo>
                    <a:pt x="214881" y="59214"/>
                  </a:lnTo>
                  <a:lnTo>
                    <a:pt x="216279" y="60643"/>
                  </a:lnTo>
                  <a:lnTo>
                    <a:pt x="218891" y="65053"/>
                  </a:lnTo>
                  <a:lnTo>
                    <a:pt x="226311" y="75602"/>
                  </a:lnTo>
                  <a:lnTo>
                    <a:pt x="244553" y="118063"/>
                  </a:lnTo>
                  <a:lnTo>
                    <a:pt x="263883" y="163295"/>
                  </a:lnTo>
                  <a:lnTo>
                    <a:pt x="264822" y="169189"/>
                  </a:lnTo>
                  <a:lnTo>
                    <a:pt x="264390" y="173117"/>
                  </a:lnTo>
                  <a:lnTo>
                    <a:pt x="263043" y="175737"/>
                  </a:lnTo>
                  <a:lnTo>
                    <a:pt x="24765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SMARTInkShape-2157"/>
            <p:cNvSpPr/>
            <p:nvPr/>
          </p:nvSpPr>
          <p:spPr>
            <a:xfrm>
              <a:off x="5844546" y="6049010"/>
              <a:ext cx="108580" cy="123191"/>
            </a:xfrm>
            <a:custGeom>
              <a:avLst/>
              <a:gdLst/>
              <a:ahLst/>
              <a:cxnLst/>
              <a:rect l="0" t="0" r="0" b="0"/>
              <a:pathLst>
                <a:path w="108580" h="123191">
                  <a:moveTo>
                    <a:pt x="80004" y="37465"/>
                  </a:moveTo>
                  <a:lnTo>
                    <a:pt x="80004" y="1508"/>
                  </a:lnTo>
                  <a:lnTo>
                    <a:pt x="74359" y="317"/>
                  </a:lnTo>
                  <a:lnTo>
                    <a:pt x="69891" y="0"/>
                  </a:lnTo>
                  <a:lnTo>
                    <a:pt x="27022" y="20879"/>
                  </a:lnTo>
                  <a:lnTo>
                    <a:pt x="1273" y="40578"/>
                  </a:lnTo>
                  <a:lnTo>
                    <a:pt x="0" y="43773"/>
                  </a:lnTo>
                  <a:lnTo>
                    <a:pt x="210" y="46962"/>
                  </a:lnTo>
                  <a:lnTo>
                    <a:pt x="3094" y="54628"/>
                  </a:lnTo>
                  <a:lnTo>
                    <a:pt x="47208" y="47219"/>
                  </a:lnTo>
                  <a:lnTo>
                    <a:pt x="54139" y="47092"/>
                  </a:lnTo>
                  <a:lnTo>
                    <a:pt x="60748" y="49856"/>
                  </a:lnTo>
                  <a:lnTo>
                    <a:pt x="63991" y="52077"/>
                  </a:lnTo>
                  <a:lnTo>
                    <a:pt x="66154" y="55672"/>
                  </a:lnTo>
                  <a:lnTo>
                    <a:pt x="72447" y="73831"/>
                  </a:lnTo>
                  <a:lnTo>
                    <a:pt x="108579" y="1231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SMARTInkShape-2158"/>
            <p:cNvSpPr/>
            <p:nvPr/>
          </p:nvSpPr>
          <p:spPr>
            <a:xfrm>
              <a:off x="5715000" y="5842863"/>
              <a:ext cx="28347" cy="291238"/>
            </a:xfrm>
            <a:custGeom>
              <a:avLst/>
              <a:gdLst/>
              <a:ahLst/>
              <a:cxnLst/>
              <a:rect l="0" t="0" r="0" b="0"/>
              <a:pathLst>
                <a:path w="28347" h="291238">
                  <a:moveTo>
                    <a:pt x="0" y="5487"/>
                  </a:moveTo>
                  <a:lnTo>
                    <a:pt x="5057" y="431"/>
                  </a:lnTo>
                  <a:lnTo>
                    <a:pt x="6546" y="0"/>
                  </a:lnTo>
                  <a:lnTo>
                    <a:pt x="7539" y="770"/>
                  </a:lnTo>
                  <a:lnTo>
                    <a:pt x="24636" y="39914"/>
                  </a:lnTo>
                  <a:lnTo>
                    <a:pt x="27797" y="86292"/>
                  </a:lnTo>
                  <a:lnTo>
                    <a:pt x="28346" y="125032"/>
                  </a:lnTo>
                  <a:lnTo>
                    <a:pt x="25685" y="165085"/>
                  </a:lnTo>
                  <a:lnTo>
                    <a:pt x="21999" y="198128"/>
                  </a:lnTo>
                  <a:lnTo>
                    <a:pt x="19924" y="244364"/>
                  </a:lnTo>
                  <a:lnTo>
                    <a:pt x="19050" y="2912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2159"/>
            <p:cNvSpPr/>
            <p:nvPr/>
          </p:nvSpPr>
          <p:spPr>
            <a:xfrm>
              <a:off x="5551985" y="5965878"/>
              <a:ext cx="105409" cy="415873"/>
            </a:xfrm>
            <a:custGeom>
              <a:avLst/>
              <a:gdLst/>
              <a:ahLst/>
              <a:cxnLst/>
              <a:rect l="0" t="0" r="0" b="0"/>
              <a:pathLst>
                <a:path w="105409" h="415873">
                  <a:moveTo>
                    <a:pt x="29665" y="63447"/>
                  </a:moveTo>
                  <a:lnTo>
                    <a:pt x="29665" y="58391"/>
                  </a:lnTo>
                  <a:lnTo>
                    <a:pt x="30724" y="56901"/>
                  </a:lnTo>
                  <a:lnTo>
                    <a:pt x="32487" y="55908"/>
                  </a:lnTo>
                  <a:lnTo>
                    <a:pt x="34722" y="55246"/>
                  </a:lnTo>
                  <a:lnTo>
                    <a:pt x="69305" y="29111"/>
                  </a:lnTo>
                  <a:lnTo>
                    <a:pt x="73741" y="22432"/>
                  </a:lnTo>
                  <a:lnTo>
                    <a:pt x="72891" y="13116"/>
                  </a:lnTo>
                  <a:lnTo>
                    <a:pt x="71182" y="7668"/>
                  </a:lnTo>
                  <a:lnTo>
                    <a:pt x="67927" y="4036"/>
                  </a:lnTo>
                  <a:lnTo>
                    <a:pt x="58664" y="0"/>
                  </a:lnTo>
                  <a:lnTo>
                    <a:pt x="47493" y="1029"/>
                  </a:lnTo>
                  <a:lnTo>
                    <a:pt x="35472" y="6073"/>
                  </a:lnTo>
                  <a:lnTo>
                    <a:pt x="4193" y="27447"/>
                  </a:lnTo>
                  <a:lnTo>
                    <a:pt x="1042" y="32039"/>
                  </a:lnTo>
                  <a:lnTo>
                    <a:pt x="0" y="37217"/>
                  </a:lnTo>
                  <a:lnTo>
                    <a:pt x="363" y="42785"/>
                  </a:lnTo>
                  <a:lnTo>
                    <a:pt x="1664" y="46498"/>
                  </a:lnTo>
                  <a:lnTo>
                    <a:pt x="3589" y="48972"/>
                  </a:lnTo>
                  <a:lnTo>
                    <a:pt x="5931" y="50621"/>
                  </a:lnTo>
                  <a:lnTo>
                    <a:pt x="19340" y="52944"/>
                  </a:lnTo>
                  <a:lnTo>
                    <a:pt x="63651" y="53865"/>
                  </a:lnTo>
                  <a:lnTo>
                    <a:pt x="81128" y="54963"/>
                  </a:lnTo>
                  <a:lnTo>
                    <a:pt x="102190" y="62121"/>
                  </a:lnTo>
                  <a:lnTo>
                    <a:pt x="102357" y="64679"/>
                  </a:lnTo>
                  <a:lnTo>
                    <a:pt x="99720" y="73167"/>
                  </a:lnTo>
                  <a:lnTo>
                    <a:pt x="104324" y="112352"/>
                  </a:lnTo>
                  <a:lnTo>
                    <a:pt x="105408" y="148493"/>
                  </a:lnTo>
                  <a:lnTo>
                    <a:pt x="102908" y="193773"/>
                  </a:lnTo>
                  <a:lnTo>
                    <a:pt x="98286" y="231179"/>
                  </a:lnTo>
                  <a:lnTo>
                    <a:pt x="91668" y="272263"/>
                  </a:lnTo>
                  <a:lnTo>
                    <a:pt x="77093" y="317703"/>
                  </a:lnTo>
                  <a:lnTo>
                    <a:pt x="59495" y="355558"/>
                  </a:lnTo>
                  <a:lnTo>
                    <a:pt x="20140" y="4158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2160"/>
            <p:cNvSpPr/>
            <p:nvPr/>
          </p:nvSpPr>
          <p:spPr>
            <a:xfrm>
              <a:off x="5200650" y="5963217"/>
              <a:ext cx="102625" cy="85159"/>
            </a:xfrm>
            <a:custGeom>
              <a:avLst/>
              <a:gdLst/>
              <a:ahLst/>
              <a:cxnLst/>
              <a:rect l="0" t="0" r="0" b="0"/>
              <a:pathLst>
                <a:path w="102625" h="85159">
                  <a:moveTo>
                    <a:pt x="0" y="66108"/>
                  </a:moveTo>
                  <a:lnTo>
                    <a:pt x="18314" y="66108"/>
                  </a:lnTo>
                  <a:lnTo>
                    <a:pt x="26837" y="63286"/>
                  </a:lnTo>
                  <a:lnTo>
                    <a:pt x="69012" y="38662"/>
                  </a:lnTo>
                  <a:lnTo>
                    <a:pt x="97515" y="15686"/>
                  </a:lnTo>
                  <a:lnTo>
                    <a:pt x="101548" y="9126"/>
                  </a:lnTo>
                  <a:lnTo>
                    <a:pt x="102624" y="5895"/>
                  </a:lnTo>
                  <a:lnTo>
                    <a:pt x="102283" y="3741"/>
                  </a:lnTo>
                  <a:lnTo>
                    <a:pt x="100997" y="2305"/>
                  </a:lnTo>
                  <a:lnTo>
                    <a:pt x="96746" y="710"/>
                  </a:lnTo>
                  <a:lnTo>
                    <a:pt x="91329" y="0"/>
                  </a:lnTo>
                  <a:lnTo>
                    <a:pt x="77273" y="4657"/>
                  </a:lnTo>
                  <a:lnTo>
                    <a:pt x="64758" y="12740"/>
                  </a:lnTo>
                  <a:lnTo>
                    <a:pt x="47791" y="38448"/>
                  </a:lnTo>
                  <a:lnTo>
                    <a:pt x="44561" y="44494"/>
                  </a:lnTo>
                  <a:lnTo>
                    <a:pt x="44524" y="50640"/>
                  </a:lnTo>
                  <a:lnTo>
                    <a:pt x="50127" y="63114"/>
                  </a:lnTo>
                  <a:lnTo>
                    <a:pt x="66675" y="85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2161"/>
            <p:cNvSpPr/>
            <p:nvPr/>
          </p:nvSpPr>
          <p:spPr>
            <a:xfrm>
              <a:off x="5086350" y="5953125"/>
              <a:ext cx="57151" cy="122590"/>
            </a:xfrm>
            <a:custGeom>
              <a:avLst/>
              <a:gdLst/>
              <a:ahLst/>
              <a:cxnLst/>
              <a:rect l="0" t="0" r="0" b="0"/>
              <a:pathLst>
                <a:path w="57151" h="122590">
                  <a:moveTo>
                    <a:pt x="0" y="19050"/>
                  </a:moveTo>
                  <a:lnTo>
                    <a:pt x="0" y="62899"/>
                  </a:lnTo>
                  <a:lnTo>
                    <a:pt x="0" y="109748"/>
                  </a:lnTo>
                  <a:lnTo>
                    <a:pt x="1059" y="114441"/>
                  </a:lnTo>
                  <a:lnTo>
                    <a:pt x="2822" y="117568"/>
                  </a:lnTo>
                  <a:lnTo>
                    <a:pt x="8201" y="122589"/>
                  </a:lnTo>
                  <a:lnTo>
                    <a:pt x="8642" y="121943"/>
                  </a:lnTo>
                  <a:lnTo>
                    <a:pt x="12333" y="80582"/>
                  </a:lnTo>
                  <a:lnTo>
                    <a:pt x="22704" y="55626"/>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2162"/>
            <p:cNvSpPr/>
            <p:nvPr/>
          </p:nvSpPr>
          <p:spPr>
            <a:xfrm>
              <a:off x="4914900" y="5972175"/>
              <a:ext cx="92936" cy="128006"/>
            </a:xfrm>
            <a:custGeom>
              <a:avLst/>
              <a:gdLst/>
              <a:ahLst/>
              <a:cxnLst/>
              <a:rect l="0" t="0" r="0" b="0"/>
              <a:pathLst>
                <a:path w="92936" h="128006">
                  <a:moveTo>
                    <a:pt x="0" y="28575"/>
                  </a:moveTo>
                  <a:lnTo>
                    <a:pt x="6546" y="43784"/>
                  </a:lnTo>
                  <a:lnTo>
                    <a:pt x="8201" y="55090"/>
                  </a:lnTo>
                  <a:lnTo>
                    <a:pt x="1208" y="95317"/>
                  </a:lnTo>
                  <a:lnTo>
                    <a:pt x="3359" y="103394"/>
                  </a:lnTo>
                  <a:lnTo>
                    <a:pt x="16523" y="123703"/>
                  </a:lnTo>
                  <a:lnTo>
                    <a:pt x="17365" y="126919"/>
                  </a:lnTo>
                  <a:lnTo>
                    <a:pt x="20044" y="128005"/>
                  </a:lnTo>
                  <a:lnTo>
                    <a:pt x="28663" y="126388"/>
                  </a:lnTo>
                  <a:lnTo>
                    <a:pt x="45417" y="119528"/>
                  </a:lnTo>
                  <a:lnTo>
                    <a:pt x="54758" y="110978"/>
                  </a:lnTo>
                  <a:lnTo>
                    <a:pt x="83529" y="65547"/>
                  </a:lnTo>
                  <a:lnTo>
                    <a:pt x="92935" y="38465"/>
                  </a:lnTo>
                  <a:lnTo>
                    <a:pt x="91591" y="33052"/>
                  </a:lnTo>
                  <a:lnTo>
                    <a:pt x="84451" y="21392"/>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2163"/>
            <p:cNvSpPr/>
            <p:nvPr/>
          </p:nvSpPr>
          <p:spPr>
            <a:xfrm>
              <a:off x="4562509" y="5945801"/>
              <a:ext cx="264329" cy="178775"/>
            </a:xfrm>
            <a:custGeom>
              <a:avLst/>
              <a:gdLst/>
              <a:ahLst/>
              <a:cxnLst/>
              <a:rect l="0" t="0" r="0" b="0"/>
              <a:pathLst>
                <a:path w="264329" h="178775">
                  <a:moveTo>
                    <a:pt x="19016" y="45424"/>
                  </a:moveTo>
                  <a:lnTo>
                    <a:pt x="17958" y="55145"/>
                  </a:lnTo>
                  <a:lnTo>
                    <a:pt x="10374" y="95822"/>
                  </a:lnTo>
                  <a:lnTo>
                    <a:pt x="9543" y="142545"/>
                  </a:lnTo>
                  <a:lnTo>
                    <a:pt x="9525" y="145096"/>
                  </a:lnTo>
                  <a:lnTo>
                    <a:pt x="6684" y="150754"/>
                  </a:lnTo>
                  <a:lnTo>
                    <a:pt x="359" y="159199"/>
                  </a:lnTo>
                  <a:lnTo>
                    <a:pt x="0" y="136308"/>
                  </a:lnTo>
                  <a:lnTo>
                    <a:pt x="7510" y="95296"/>
                  </a:lnTo>
                  <a:lnTo>
                    <a:pt x="16834" y="53990"/>
                  </a:lnTo>
                  <a:lnTo>
                    <a:pt x="28737" y="22304"/>
                  </a:lnTo>
                  <a:lnTo>
                    <a:pt x="36037" y="12924"/>
                  </a:lnTo>
                  <a:lnTo>
                    <a:pt x="46336" y="5226"/>
                  </a:lnTo>
                  <a:lnTo>
                    <a:pt x="57970" y="1100"/>
                  </a:lnTo>
                  <a:lnTo>
                    <a:pt x="64035" y="0"/>
                  </a:lnTo>
                  <a:lnTo>
                    <a:pt x="70195" y="1383"/>
                  </a:lnTo>
                  <a:lnTo>
                    <a:pt x="92469" y="15989"/>
                  </a:lnTo>
                  <a:lnTo>
                    <a:pt x="96559" y="19450"/>
                  </a:lnTo>
                  <a:lnTo>
                    <a:pt x="110729" y="47820"/>
                  </a:lnTo>
                  <a:lnTo>
                    <a:pt x="121862" y="83251"/>
                  </a:lnTo>
                  <a:lnTo>
                    <a:pt x="123716" y="129837"/>
                  </a:lnTo>
                  <a:lnTo>
                    <a:pt x="123787" y="140040"/>
                  </a:lnTo>
                  <a:lnTo>
                    <a:pt x="123789" y="130373"/>
                  </a:lnTo>
                  <a:lnTo>
                    <a:pt x="126613" y="122690"/>
                  </a:lnTo>
                  <a:lnTo>
                    <a:pt x="145911" y="81945"/>
                  </a:lnTo>
                  <a:lnTo>
                    <a:pt x="179270" y="38215"/>
                  </a:lnTo>
                  <a:lnTo>
                    <a:pt x="191134" y="31636"/>
                  </a:lnTo>
                  <a:lnTo>
                    <a:pt x="202405" y="27655"/>
                  </a:lnTo>
                  <a:lnTo>
                    <a:pt x="210941" y="22357"/>
                  </a:lnTo>
                  <a:lnTo>
                    <a:pt x="215758" y="21580"/>
                  </a:lnTo>
                  <a:lnTo>
                    <a:pt x="226754" y="23538"/>
                  </a:lnTo>
                  <a:lnTo>
                    <a:pt x="235874" y="30757"/>
                  </a:lnTo>
                  <a:lnTo>
                    <a:pt x="253674" y="54272"/>
                  </a:lnTo>
                  <a:lnTo>
                    <a:pt x="262346" y="83912"/>
                  </a:lnTo>
                  <a:lnTo>
                    <a:pt x="264328" y="118446"/>
                  </a:lnTo>
                  <a:lnTo>
                    <a:pt x="257141" y="1787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2164"/>
            <p:cNvSpPr/>
            <p:nvPr/>
          </p:nvSpPr>
          <p:spPr>
            <a:xfrm>
              <a:off x="3476625" y="5925028"/>
              <a:ext cx="913722" cy="104298"/>
            </a:xfrm>
            <a:custGeom>
              <a:avLst/>
              <a:gdLst/>
              <a:ahLst/>
              <a:cxnLst/>
              <a:rect l="0" t="0" r="0" b="0"/>
              <a:pathLst>
                <a:path w="913722" h="104298">
                  <a:moveTo>
                    <a:pt x="0" y="104297"/>
                  </a:moveTo>
                  <a:lnTo>
                    <a:pt x="0" y="99241"/>
                  </a:lnTo>
                  <a:lnTo>
                    <a:pt x="1058" y="97751"/>
                  </a:lnTo>
                  <a:lnTo>
                    <a:pt x="2822" y="96758"/>
                  </a:lnTo>
                  <a:lnTo>
                    <a:pt x="13257" y="95164"/>
                  </a:lnTo>
                  <a:lnTo>
                    <a:pt x="57750" y="93736"/>
                  </a:lnTo>
                  <a:lnTo>
                    <a:pt x="101849" y="86574"/>
                  </a:lnTo>
                  <a:lnTo>
                    <a:pt x="142596" y="85640"/>
                  </a:lnTo>
                  <a:lnTo>
                    <a:pt x="188183" y="85362"/>
                  </a:lnTo>
                  <a:lnTo>
                    <a:pt x="225092" y="85281"/>
                  </a:lnTo>
                  <a:lnTo>
                    <a:pt x="272553" y="85254"/>
                  </a:lnTo>
                  <a:lnTo>
                    <a:pt x="307945" y="85249"/>
                  </a:lnTo>
                  <a:lnTo>
                    <a:pt x="343592" y="85248"/>
                  </a:lnTo>
                  <a:lnTo>
                    <a:pt x="390142" y="85248"/>
                  </a:lnTo>
                  <a:lnTo>
                    <a:pt x="430746" y="85247"/>
                  </a:lnTo>
                  <a:lnTo>
                    <a:pt x="475846" y="86305"/>
                  </a:lnTo>
                  <a:lnTo>
                    <a:pt x="511996" y="91793"/>
                  </a:lnTo>
                  <a:lnTo>
                    <a:pt x="559315" y="94184"/>
                  </a:lnTo>
                  <a:lnTo>
                    <a:pt x="604606" y="99712"/>
                  </a:lnTo>
                  <a:lnTo>
                    <a:pt x="641752" y="102938"/>
                  </a:lnTo>
                  <a:lnTo>
                    <a:pt x="672573" y="103694"/>
                  </a:lnTo>
                  <a:lnTo>
                    <a:pt x="707438" y="104029"/>
                  </a:lnTo>
                  <a:lnTo>
                    <a:pt x="744100" y="104178"/>
                  </a:lnTo>
                  <a:lnTo>
                    <a:pt x="785271" y="99205"/>
                  </a:lnTo>
                  <a:lnTo>
                    <a:pt x="822635" y="96086"/>
                  </a:lnTo>
                  <a:lnTo>
                    <a:pt x="865144" y="87406"/>
                  </a:lnTo>
                  <a:lnTo>
                    <a:pt x="877691" y="85148"/>
                  </a:lnTo>
                  <a:lnTo>
                    <a:pt x="890706" y="77927"/>
                  </a:lnTo>
                  <a:lnTo>
                    <a:pt x="897872" y="72116"/>
                  </a:lnTo>
                  <a:lnTo>
                    <a:pt x="901763" y="66005"/>
                  </a:lnTo>
                  <a:lnTo>
                    <a:pt x="902800" y="62894"/>
                  </a:lnTo>
                  <a:lnTo>
                    <a:pt x="901130" y="53793"/>
                  </a:lnTo>
                  <a:lnTo>
                    <a:pt x="894240" y="39592"/>
                  </a:lnTo>
                  <a:lnTo>
                    <a:pt x="857724" y="0"/>
                  </a:lnTo>
                  <a:lnTo>
                    <a:pt x="857390" y="4721"/>
                  </a:lnTo>
                  <a:lnTo>
                    <a:pt x="875169" y="26377"/>
                  </a:lnTo>
                  <a:lnTo>
                    <a:pt x="888312" y="37114"/>
                  </a:lnTo>
                  <a:lnTo>
                    <a:pt x="898572" y="44804"/>
                  </a:lnTo>
                  <a:lnTo>
                    <a:pt x="909240" y="59976"/>
                  </a:lnTo>
                  <a:lnTo>
                    <a:pt x="912871" y="71644"/>
                  </a:lnTo>
                  <a:lnTo>
                    <a:pt x="913721" y="78495"/>
                  </a:lnTo>
                  <a:lnTo>
                    <a:pt x="911830" y="81805"/>
                  </a:lnTo>
                  <a:lnTo>
                    <a:pt x="904086" y="88303"/>
                  </a:lnTo>
                  <a:lnTo>
                    <a:pt x="857250" y="1042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6" name="SMARTInkShape-Group313"/>
          <p:cNvGrpSpPr/>
          <p:nvPr/>
        </p:nvGrpSpPr>
        <p:grpSpPr>
          <a:xfrm>
            <a:off x="1248645" y="2886075"/>
            <a:ext cx="170581" cy="2076451"/>
            <a:chOff x="1248645" y="2886075"/>
            <a:chExt cx="170581" cy="2076451"/>
          </a:xfrm>
        </p:grpSpPr>
        <p:sp>
          <p:nvSpPr>
            <p:cNvPr id="64" name="SMARTInkShape-2165"/>
            <p:cNvSpPr/>
            <p:nvPr/>
          </p:nvSpPr>
          <p:spPr>
            <a:xfrm>
              <a:off x="1248645" y="2886258"/>
              <a:ext cx="170581" cy="113868"/>
            </a:xfrm>
            <a:custGeom>
              <a:avLst/>
              <a:gdLst/>
              <a:ahLst/>
              <a:cxnLst/>
              <a:rect l="0" t="0" r="0" b="0"/>
              <a:pathLst>
                <a:path w="170581" h="113868">
                  <a:moveTo>
                    <a:pt x="65805" y="9342"/>
                  </a:moveTo>
                  <a:lnTo>
                    <a:pt x="65805" y="22599"/>
                  </a:lnTo>
                  <a:lnTo>
                    <a:pt x="44347" y="62600"/>
                  </a:lnTo>
                  <a:lnTo>
                    <a:pt x="21453" y="104498"/>
                  </a:lnTo>
                  <a:lnTo>
                    <a:pt x="18245" y="107705"/>
                  </a:lnTo>
                  <a:lnTo>
                    <a:pt x="0" y="113867"/>
                  </a:lnTo>
                  <a:lnTo>
                    <a:pt x="31201" y="73394"/>
                  </a:lnTo>
                  <a:lnTo>
                    <a:pt x="51796" y="27299"/>
                  </a:lnTo>
                  <a:lnTo>
                    <a:pt x="56010" y="14075"/>
                  </a:lnTo>
                  <a:lnTo>
                    <a:pt x="64306" y="1904"/>
                  </a:lnTo>
                  <a:lnTo>
                    <a:pt x="67961" y="744"/>
                  </a:lnTo>
                  <a:lnTo>
                    <a:pt x="73874" y="0"/>
                  </a:lnTo>
                  <a:lnTo>
                    <a:pt x="120375" y="39818"/>
                  </a:lnTo>
                  <a:lnTo>
                    <a:pt x="127100" y="46876"/>
                  </a:lnTo>
                  <a:lnTo>
                    <a:pt x="128893" y="50240"/>
                  </a:lnTo>
                  <a:lnTo>
                    <a:pt x="141530" y="60030"/>
                  </a:lnTo>
                  <a:lnTo>
                    <a:pt x="170580" y="760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 name="SMARTInkShape-2166"/>
            <p:cNvSpPr/>
            <p:nvPr/>
          </p:nvSpPr>
          <p:spPr>
            <a:xfrm>
              <a:off x="1266825" y="2886075"/>
              <a:ext cx="85725" cy="2076451"/>
            </a:xfrm>
            <a:custGeom>
              <a:avLst/>
              <a:gdLst/>
              <a:ahLst/>
              <a:cxnLst/>
              <a:rect l="0" t="0" r="0" b="0"/>
              <a:pathLst>
                <a:path w="85725" h="2076451">
                  <a:moveTo>
                    <a:pt x="38100" y="0"/>
                  </a:moveTo>
                  <a:lnTo>
                    <a:pt x="39158" y="18363"/>
                  </a:lnTo>
                  <a:lnTo>
                    <a:pt x="48859" y="60905"/>
                  </a:lnTo>
                  <a:lnTo>
                    <a:pt x="62529" y="93170"/>
                  </a:lnTo>
                  <a:lnTo>
                    <a:pt x="73733" y="134331"/>
                  </a:lnTo>
                  <a:lnTo>
                    <a:pt x="83937" y="181104"/>
                  </a:lnTo>
                  <a:lnTo>
                    <a:pt x="85372" y="227763"/>
                  </a:lnTo>
                  <a:lnTo>
                    <a:pt x="85620" y="270450"/>
                  </a:lnTo>
                  <a:lnTo>
                    <a:pt x="85694" y="311438"/>
                  </a:lnTo>
                  <a:lnTo>
                    <a:pt x="85716" y="356626"/>
                  </a:lnTo>
                  <a:lnTo>
                    <a:pt x="85722" y="403529"/>
                  </a:lnTo>
                  <a:lnTo>
                    <a:pt x="85724" y="435110"/>
                  </a:lnTo>
                  <a:lnTo>
                    <a:pt x="82902" y="469607"/>
                  </a:lnTo>
                  <a:lnTo>
                    <a:pt x="79179" y="505047"/>
                  </a:lnTo>
                  <a:lnTo>
                    <a:pt x="77524" y="538438"/>
                  </a:lnTo>
                  <a:lnTo>
                    <a:pt x="76789" y="573739"/>
                  </a:lnTo>
                  <a:lnTo>
                    <a:pt x="76462" y="609537"/>
                  </a:lnTo>
                  <a:lnTo>
                    <a:pt x="76316" y="643086"/>
                  </a:lnTo>
                  <a:lnTo>
                    <a:pt x="76252" y="675635"/>
                  </a:lnTo>
                  <a:lnTo>
                    <a:pt x="75165" y="708799"/>
                  </a:lnTo>
                  <a:lnTo>
                    <a:pt x="71154" y="744705"/>
                  </a:lnTo>
                  <a:lnTo>
                    <a:pt x="68666" y="781830"/>
                  </a:lnTo>
                  <a:lnTo>
                    <a:pt x="67560" y="819497"/>
                  </a:lnTo>
                  <a:lnTo>
                    <a:pt x="67068" y="857404"/>
                  </a:lnTo>
                  <a:lnTo>
                    <a:pt x="66850" y="895418"/>
                  </a:lnTo>
                  <a:lnTo>
                    <a:pt x="65694" y="933480"/>
                  </a:lnTo>
                  <a:lnTo>
                    <a:pt x="61653" y="971563"/>
                  </a:lnTo>
                  <a:lnTo>
                    <a:pt x="59151" y="1009656"/>
                  </a:lnTo>
                  <a:lnTo>
                    <a:pt x="58039" y="1047753"/>
                  </a:lnTo>
                  <a:lnTo>
                    <a:pt x="57545" y="1085852"/>
                  </a:lnTo>
                  <a:lnTo>
                    <a:pt x="57326" y="1123951"/>
                  </a:lnTo>
                  <a:lnTo>
                    <a:pt x="57228" y="1162050"/>
                  </a:lnTo>
                  <a:lnTo>
                    <a:pt x="57185" y="1200150"/>
                  </a:lnTo>
                  <a:lnTo>
                    <a:pt x="57165" y="1238250"/>
                  </a:lnTo>
                  <a:lnTo>
                    <a:pt x="57157" y="1276350"/>
                  </a:lnTo>
                  <a:lnTo>
                    <a:pt x="57153" y="1314450"/>
                  </a:lnTo>
                  <a:lnTo>
                    <a:pt x="54329" y="1352550"/>
                  </a:lnTo>
                  <a:lnTo>
                    <a:pt x="50605" y="1390650"/>
                  </a:lnTo>
                  <a:lnTo>
                    <a:pt x="48949" y="1428750"/>
                  </a:lnTo>
                  <a:lnTo>
                    <a:pt x="45391" y="1466850"/>
                  </a:lnTo>
                  <a:lnTo>
                    <a:pt x="41341" y="1503892"/>
                  </a:lnTo>
                  <a:lnTo>
                    <a:pt x="39540" y="1537994"/>
                  </a:lnTo>
                  <a:lnTo>
                    <a:pt x="35918" y="1573611"/>
                  </a:lnTo>
                  <a:lnTo>
                    <a:pt x="31839" y="1609549"/>
                  </a:lnTo>
                  <a:lnTo>
                    <a:pt x="30025" y="1643161"/>
                  </a:lnTo>
                  <a:lnTo>
                    <a:pt x="26398" y="1675738"/>
                  </a:lnTo>
                  <a:lnTo>
                    <a:pt x="22315" y="1707856"/>
                  </a:lnTo>
                  <a:lnTo>
                    <a:pt x="20018" y="1754629"/>
                  </a:lnTo>
                  <a:lnTo>
                    <a:pt x="19337" y="1796828"/>
                  </a:lnTo>
                  <a:lnTo>
                    <a:pt x="19135" y="1841317"/>
                  </a:lnTo>
                  <a:lnTo>
                    <a:pt x="19075" y="1880722"/>
                  </a:lnTo>
                  <a:lnTo>
                    <a:pt x="19055" y="1925839"/>
                  </a:lnTo>
                  <a:lnTo>
                    <a:pt x="19051" y="1970147"/>
                  </a:lnTo>
                  <a:lnTo>
                    <a:pt x="11511" y="2016276"/>
                  </a:lnTo>
                  <a:lnTo>
                    <a:pt x="0" y="2076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27" name="SMARTInkShape-Group314"/>
          <p:cNvGrpSpPr/>
          <p:nvPr/>
        </p:nvGrpSpPr>
        <p:grpSpPr>
          <a:xfrm>
            <a:off x="238125" y="3638550"/>
            <a:ext cx="844513" cy="723901"/>
            <a:chOff x="238125" y="3638550"/>
            <a:chExt cx="844513" cy="723901"/>
          </a:xfrm>
        </p:grpSpPr>
        <p:sp>
          <p:nvSpPr>
            <p:cNvPr id="67" name="SMARTInkShape-2167"/>
            <p:cNvSpPr/>
            <p:nvPr/>
          </p:nvSpPr>
          <p:spPr>
            <a:xfrm>
              <a:off x="695325" y="3649139"/>
              <a:ext cx="85434" cy="94187"/>
            </a:xfrm>
            <a:custGeom>
              <a:avLst/>
              <a:gdLst/>
              <a:ahLst/>
              <a:cxnLst/>
              <a:rect l="0" t="0" r="0" b="0"/>
              <a:pathLst>
                <a:path w="85434" h="94187">
                  <a:moveTo>
                    <a:pt x="0" y="56086"/>
                  </a:moveTo>
                  <a:lnTo>
                    <a:pt x="5057" y="56086"/>
                  </a:lnTo>
                  <a:lnTo>
                    <a:pt x="10361" y="58908"/>
                  </a:lnTo>
                  <a:lnTo>
                    <a:pt x="16247" y="62632"/>
                  </a:lnTo>
                  <a:lnTo>
                    <a:pt x="22390" y="64287"/>
                  </a:lnTo>
                  <a:lnTo>
                    <a:pt x="25510" y="63670"/>
                  </a:lnTo>
                  <a:lnTo>
                    <a:pt x="55170" y="46261"/>
                  </a:lnTo>
                  <a:lnTo>
                    <a:pt x="74516" y="28745"/>
                  </a:lnTo>
                  <a:lnTo>
                    <a:pt x="80743" y="17124"/>
                  </a:lnTo>
                  <a:lnTo>
                    <a:pt x="85433" y="0"/>
                  </a:lnTo>
                  <a:lnTo>
                    <a:pt x="71517" y="14355"/>
                  </a:lnTo>
                  <a:lnTo>
                    <a:pt x="44515" y="54341"/>
                  </a:lnTo>
                  <a:lnTo>
                    <a:pt x="43435" y="60214"/>
                  </a:lnTo>
                  <a:lnTo>
                    <a:pt x="45057" y="72385"/>
                  </a:lnTo>
                  <a:lnTo>
                    <a:pt x="76200" y="9418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SMARTInkShape-2168"/>
            <p:cNvSpPr/>
            <p:nvPr/>
          </p:nvSpPr>
          <p:spPr>
            <a:xfrm>
              <a:off x="306240" y="3638550"/>
              <a:ext cx="360511" cy="104577"/>
            </a:xfrm>
            <a:custGeom>
              <a:avLst/>
              <a:gdLst/>
              <a:ahLst/>
              <a:cxnLst/>
              <a:rect l="0" t="0" r="0" b="0"/>
              <a:pathLst>
                <a:path w="360511" h="104577">
                  <a:moveTo>
                    <a:pt x="27135" y="19050"/>
                  </a:moveTo>
                  <a:lnTo>
                    <a:pt x="18934" y="19050"/>
                  </a:lnTo>
                  <a:lnTo>
                    <a:pt x="18493" y="17992"/>
                  </a:lnTo>
                  <a:lnTo>
                    <a:pt x="17610" y="9525"/>
                  </a:lnTo>
                  <a:lnTo>
                    <a:pt x="17610" y="54649"/>
                  </a:lnTo>
                  <a:lnTo>
                    <a:pt x="16552" y="80300"/>
                  </a:lnTo>
                  <a:lnTo>
                    <a:pt x="9409" y="101134"/>
                  </a:lnTo>
                  <a:lnTo>
                    <a:pt x="7909" y="102348"/>
                  </a:lnTo>
                  <a:lnTo>
                    <a:pt x="3421" y="103696"/>
                  </a:lnTo>
                  <a:lnTo>
                    <a:pt x="1801" y="101939"/>
                  </a:lnTo>
                  <a:lnTo>
                    <a:pt x="0" y="94342"/>
                  </a:lnTo>
                  <a:lnTo>
                    <a:pt x="4043" y="78165"/>
                  </a:lnTo>
                  <a:lnTo>
                    <a:pt x="14891" y="61340"/>
                  </a:lnTo>
                  <a:lnTo>
                    <a:pt x="20988" y="54426"/>
                  </a:lnTo>
                  <a:lnTo>
                    <a:pt x="30047" y="50647"/>
                  </a:lnTo>
                  <a:lnTo>
                    <a:pt x="42997" y="48222"/>
                  </a:lnTo>
                  <a:lnTo>
                    <a:pt x="55353" y="52858"/>
                  </a:lnTo>
                  <a:lnTo>
                    <a:pt x="67364" y="60935"/>
                  </a:lnTo>
                  <a:lnTo>
                    <a:pt x="71473" y="66946"/>
                  </a:lnTo>
                  <a:lnTo>
                    <a:pt x="81931" y="89132"/>
                  </a:lnTo>
                  <a:lnTo>
                    <a:pt x="92037" y="102506"/>
                  </a:lnTo>
                  <a:lnTo>
                    <a:pt x="91569" y="103262"/>
                  </a:lnTo>
                  <a:lnTo>
                    <a:pt x="85453" y="104576"/>
                  </a:lnTo>
                  <a:lnTo>
                    <a:pt x="84631" y="94603"/>
                  </a:lnTo>
                  <a:lnTo>
                    <a:pt x="89444" y="78243"/>
                  </a:lnTo>
                  <a:lnTo>
                    <a:pt x="121874" y="31353"/>
                  </a:lnTo>
                  <a:lnTo>
                    <a:pt x="128508" y="24518"/>
                  </a:lnTo>
                  <a:lnTo>
                    <a:pt x="134984" y="21480"/>
                  </a:lnTo>
                  <a:lnTo>
                    <a:pt x="138193" y="22787"/>
                  </a:lnTo>
                  <a:lnTo>
                    <a:pt x="147765" y="32622"/>
                  </a:lnTo>
                  <a:lnTo>
                    <a:pt x="157304" y="38594"/>
                  </a:lnTo>
                  <a:lnTo>
                    <a:pt x="163657" y="47492"/>
                  </a:lnTo>
                  <a:lnTo>
                    <a:pt x="168128" y="64401"/>
                  </a:lnTo>
                  <a:lnTo>
                    <a:pt x="169961" y="93226"/>
                  </a:lnTo>
                  <a:lnTo>
                    <a:pt x="175633" y="91529"/>
                  </a:lnTo>
                  <a:lnTo>
                    <a:pt x="180108" y="89594"/>
                  </a:lnTo>
                  <a:lnTo>
                    <a:pt x="183092" y="87246"/>
                  </a:lnTo>
                  <a:lnTo>
                    <a:pt x="193331" y="72807"/>
                  </a:lnTo>
                  <a:lnTo>
                    <a:pt x="199072" y="69400"/>
                  </a:lnTo>
                  <a:lnTo>
                    <a:pt x="206325" y="67213"/>
                  </a:lnTo>
                  <a:lnTo>
                    <a:pt x="212638" y="71891"/>
                  </a:lnTo>
                  <a:lnTo>
                    <a:pt x="235510" y="89079"/>
                  </a:lnTo>
                  <a:lnTo>
                    <a:pt x="240135" y="90077"/>
                  </a:lnTo>
                  <a:lnTo>
                    <a:pt x="244277" y="89685"/>
                  </a:lnTo>
                  <a:lnTo>
                    <a:pt x="251701" y="86427"/>
                  </a:lnTo>
                  <a:lnTo>
                    <a:pt x="273378" y="67643"/>
                  </a:lnTo>
                  <a:lnTo>
                    <a:pt x="279451" y="58991"/>
                  </a:lnTo>
                  <a:lnTo>
                    <a:pt x="282151" y="50560"/>
                  </a:lnTo>
                  <a:lnTo>
                    <a:pt x="284026" y="26832"/>
                  </a:lnTo>
                  <a:lnTo>
                    <a:pt x="283062" y="24238"/>
                  </a:lnTo>
                  <a:lnTo>
                    <a:pt x="281361" y="22509"/>
                  </a:lnTo>
                  <a:lnTo>
                    <a:pt x="279169" y="21356"/>
                  </a:lnTo>
                  <a:lnTo>
                    <a:pt x="276650" y="21646"/>
                  </a:lnTo>
                  <a:lnTo>
                    <a:pt x="265001" y="26893"/>
                  </a:lnTo>
                  <a:lnTo>
                    <a:pt x="261912" y="27453"/>
                  </a:lnTo>
                  <a:lnTo>
                    <a:pt x="252509" y="33299"/>
                  </a:lnTo>
                  <a:lnTo>
                    <a:pt x="251468" y="34899"/>
                  </a:lnTo>
                  <a:lnTo>
                    <a:pt x="251832" y="35966"/>
                  </a:lnTo>
                  <a:lnTo>
                    <a:pt x="253133" y="36678"/>
                  </a:lnTo>
                  <a:lnTo>
                    <a:pt x="269371" y="38877"/>
                  </a:lnTo>
                  <a:lnTo>
                    <a:pt x="303555" y="55380"/>
                  </a:lnTo>
                  <a:lnTo>
                    <a:pt x="324775" y="78096"/>
                  </a:lnTo>
                  <a:lnTo>
                    <a:pt x="328753" y="85156"/>
                  </a:lnTo>
                  <a:lnTo>
                    <a:pt x="331579" y="91822"/>
                  </a:lnTo>
                  <a:lnTo>
                    <a:pt x="336363" y="98313"/>
                  </a:lnTo>
                  <a:lnTo>
                    <a:pt x="338062" y="99409"/>
                  </a:lnTo>
                  <a:lnTo>
                    <a:pt x="339195" y="99081"/>
                  </a:lnTo>
                  <a:lnTo>
                    <a:pt x="339950" y="97804"/>
                  </a:lnTo>
                  <a:lnTo>
                    <a:pt x="341012" y="90950"/>
                  </a:lnTo>
                  <a:lnTo>
                    <a:pt x="338439" y="85225"/>
                  </a:lnTo>
                  <a:lnTo>
                    <a:pt x="336271" y="82217"/>
                  </a:lnTo>
                  <a:lnTo>
                    <a:pt x="333220" y="67870"/>
                  </a:lnTo>
                  <a:lnTo>
                    <a:pt x="332316" y="55269"/>
                  </a:lnTo>
                  <a:lnTo>
                    <a:pt x="339615" y="33927"/>
                  </a:lnTo>
                  <a:lnTo>
                    <a:pt x="36051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SMARTInkShape-2169"/>
            <p:cNvSpPr/>
            <p:nvPr/>
          </p:nvSpPr>
          <p:spPr>
            <a:xfrm>
              <a:off x="1024409" y="3962792"/>
              <a:ext cx="58229" cy="142484"/>
            </a:xfrm>
            <a:custGeom>
              <a:avLst/>
              <a:gdLst/>
              <a:ahLst/>
              <a:cxnLst/>
              <a:rect l="0" t="0" r="0" b="0"/>
              <a:pathLst>
                <a:path w="58229" h="142484">
                  <a:moveTo>
                    <a:pt x="51916" y="9133"/>
                  </a:moveTo>
                  <a:lnTo>
                    <a:pt x="46860" y="4077"/>
                  </a:lnTo>
                  <a:lnTo>
                    <a:pt x="38733" y="1594"/>
                  </a:lnTo>
                  <a:lnTo>
                    <a:pt x="26381" y="0"/>
                  </a:lnTo>
                  <a:lnTo>
                    <a:pt x="21870" y="2605"/>
                  </a:lnTo>
                  <a:lnTo>
                    <a:pt x="16337" y="8348"/>
                  </a:lnTo>
                  <a:lnTo>
                    <a:pt x="1030" y="30209"/>
                  </a:lnTo>
                  <a:lnTo>
                    <a:pt x="0" y="33767"/>
                  </a:lnTo>
                  <a:lnTo>
                    <a:pt x="372" y="37198"/>
                  </a:lnTo>
                  <a:lnTo>
                    <a:pt x="1678" y="40543"/>
                  </a:lnTo>
                  <a:lnTo>
                    <a:pt x="35746" y="78582"/>
                  </a:lnTo>
                  <a:lnTo>
                    <a:pt x="54170" y="92662"/>
                  </a:lnTo>
                  <a:lnTo>
                    <a:pt x="58210" y="103054"/>
                  </a:lnTo>
                  <a:lnTo>
                    <a:pt x="58228" y="107730"/>
                  </a:lnTo>
                  <a:lnTo>
                    <a:pt x="42391" y="1424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 name="SMARTInkShape-2170"/>
            <p:cNvSpPr/>
            <p:nvPr/>
          </p:nvSpPr>
          <p:spPr>
            <a:xfrm>
              <a:off x="899387" y="4011004"/>
              <a:ext cx="66538" cy="56172"/>
            </a:xfrm>
            <a:custGeom>
              <a:avLst/>
              <a:gdLst/>
              <a:ahLst/>
              <a:cxnLst/>
              <a:rect l="0" t="0" r="0" b="0"/>
              <a:pathLst>
                <a:path w="66538" h="56172">
                  <a:moveTo>
                    <a:pt x="5488" y="27596"/>
                  </a:moveTo>
                  <a:lnTo>
                    <a:pt x="432" y="37709"/>
                  </a:lnTo>
                  <a:lnTo>
                    <a:pt x="0" y="41746"/>
                  </a:lnTo>
                  <a:lnTo>
                    <a:pt x="2344" y="49054"/>
                  </a:lnTo>
                  <a:lnTo>
                    <a:pt x="4450" y="51426"/>
                  </a:lnTo>
                  <a:lnTo>
                    <a:pt x="9613" y="54062"/>
                  </a:lnTo>
                  <a:lnTo>
                    <a:pt x="23526" y="55546"/>
                  </a:lnTo>
                  <a:lnTo>
                    <a:pt x="41054" y="50929"/>
                  </a:lnTo>
                  <a:lnTo>
                    <a:pt x="50576" y="42905"/>
                  </a:lnTo>
                  <a:lnTo>
                    <a:pt x="65312" y="25563"/>
                  </a:lnTo>
                  <a:lnTo>
                    <a:pt x="66537" y="20949"/>
                  </a:lnTo>
                  <a:lnTo>
                    <a:pt x="65077" y="10178"/>
                  </a:lnTo>
                  <a:lnTo>
                    <a:pt x="63205" y="6459"/>
                  </a:lnTo>
                  <a:lnTo>
                    <a:pt x="60900" y="3980"/>
                  </a:lnTo>
                  <a:lnTo>
                    <a:pt x="54651" y="0"/>
                  </a:lnTo>
                  <a:lnTo>
                    <a:pt x="43456" y="4368"/>
                  </a:lnTo>
                  <a:lnTo>
                    <a:pt x="13429" y="29637"/>
                  </a:lnTo>
                  <a:lnTo>
                    <a:pt x="5488" y="561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 name="SMARTInkShape-2171"/>
            <p:cNvSpPr/>
            <p:nvPr/>
          </p:nvSpPr>
          <p:spPr>
            <a:xfrm>
              <a:off x="773801" y="4000892"/>
              <a:ext cx="73925" cy="132959"/>
            </a:xfrm>
            <a:custGeom>
              <a:avLst/>
              <a:gdLst/>
              <a:ahLst/>
              <a:cxnLst/>
              <a:rect l="0" t="0" r="0" b="0"/>
              <a:pathLst>
                <a:path w="73925" h="132959">
                  <a:moveTo>
                    <a:pt x="73924" y="9133"/>
                  </a:moveTo>
                  <a:lnTo>
                    <a:pt x="56024" y="1594"/>
                  </a:lnTo>
                  <a:lnTo>
                    <a:pt x="42401" y="0"/>
                  </a:lnTo>
                  <a:lnTo>
                    <a:pt x="35925" y="2605"/>
                  </a:lnTo>
                  <a:lnTo>
                    <a:pt x="13416" y="16936"/>
                  </a:lnTo>
                  <a:lnTo>
                    <a:pt x="2844" y="31671"/>
                  </a:lnTo>
                  <a:lnTo>
                    <a:pt x="0" y="39611"/>
                  </a:lnTo>
                  <a:lnTo>
                    <a:pt x="1558" y="49490"/>
                  </a:lnTo>
                  <a:lnTo>
                    <a:pt x="3455" y="55088"/>
                  </a:lnTo>
                  <a:lnTo>
                    <a:pt x="14029" y="64130"/>
                  </a:lnTo>
                  <a:lnTo>
                    <a:pt x="26137" y="71676"/>
                  </a:lnTo>
                  <a:lnTo>
                    <a:pt x="31519" y="78557"/>
                  </a:lnTo>
                  <a:lnTo>
                    <a:pt x="39605" y="93438"/>
                  </a:lnTo>
                  <a:lnTo>
                    <a:pt x="40461" y="98145"/>
                  </a:lnTo>
                  <a:lnTo>
                    <a:pt x="39974" y="102340"/>
                  </a:lnTo>
                  <a:lnTo>
                    <a:pt x="36610" y="109825"/>
                  </a:lnTo>
                  <a:lnTo>
                    <a:pt x="31587" y="116680"/>
                  </a:lnTo>
                  <a:lnTo>
                    <a:pt x="7249" y="1329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SMARTInkShape-2172"/>
            <p:cNvSpPr/>
            <p:nvPr/>
          </p:nvSpPr>
          <p:spPr>
            <a:xfrm>
              <a:off x="640076" y="4000545"/>
              <a:ext cx="73502" cy="133306"/>
            </a:xfrm>
            <a:custGeom>
              <a:avLst/>
              <a:gdLst/>
              <a:ahLst/>
              <a:cxnLst/>
              <a:rect l="0" t="0" r="0" b="0"/>
              <a:pathLst>
                <a:path w="73502" h="133306">
                  <a:moveTo>
                    <a:pt x="45724" y="19005"/>
                  </a:moveTo>
                  <a:lnTo>
                    <a:pt x="45724" y="1672"/>
                  </a:lnTo>
                  <a:lnTo>
                    <a:pt x="31574" y="294"/>
                  </a:lnTo>
                  <a:lnTo>
                    <a:pt x="14201" y="0"/>
                  </a:lnTo>
                  <a:lnTo>
                    <a:pt x="7725" y="2797"/>
                  </a:lnTo>
                  <a:lnTo>
                    <a:pt x="4516" y="5025"/>
                  </a:lnTo>
                  <a:lnTo>
                    <a:pt x="951" y="10323"/>
                  </a:lnTo>
                  <a:lnTo>
                    <a:pt x="0" y="13217"/>
                  </a:lnTo>
                  <a:lnTo>
                    <a:pt x="1766" y="22077"/>
                  </a:lnTo>
                  <a:lnTo>
                    <a:pt x="7137" y="33070"/>
                  </a:lnTo>
                  <a:lnTo>
                    <a:pt x="28740" y="58578"/>
                  </a:lnTo>
                  <a:lnTo>
                    <a:pt x="65204" y="87381"/>
                  </a:lnTo>
                  <a:lnTo>
                    <a:pt x="70257" y="97372"/>
                  </a:lnTo>
                  <a:lnTo>
                    <a:pt x="73501" y="115977"/>
                  </a:lnTo>
                  <a:lnTo>
                    <a:pt x="70592" y="119636"/>
                  </a:lnTo>
                  <a:lnTo>
                    <a:pt x="58893" y="126524"/>
                  </a:lnTo>
                  <a:lnTo>
                    <a:pt x="17149" y="1333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SMARTInkShape-2173"/>
            <p:cNvSpPr/>
            <p:nvPr/>
          </p:nvSpPr>
          <p:spPr>
            <a:xfrm>
              <a:off x="476796" y="4010694"/>
              <a:ext cx="85180" cy="94582"/>
            </a:xfrm>
            <a:custGeom>
              <a:avLst/>
              <a:gdLst/>
              <a:ahLst/>
              <a:cxnLst/>
              <a:rect l="0" t="0" r="0" b="0"/>
              <a:pathLst>
                <a:path w="85180" h="94582">
                  <a:moveTo>
                    <a:pt x="37554" y="46956"/>
                  </a:moveTo>
                  <a:lnTo>
                    <a:pt x="37554" y="19509"/>
                  </a:lnTo>
                  <a:lnTo>
                    <a:pt x="34732" y="10769"/>
                  </a:lnTo>
                  <a:lnTo>
                    <a:pt x="29353" y="1590"/>
                  </a:lnTo>
                  <a:lnTo>
                    <a:pt x="27853" y="837"/>
                  </a:lnTo>
                  <a:lnTo>
                    <a:pt x="23365" y="0"/>
                  </a:lnTo>
                  <a:lnTo>
                    <a:pt x="20686" y="2952"/>
                  </a:lnTo>
                  <a:lnTo>
                    <a:pt x="3600" y="35018"/>
                  </a:lnTo>
                  <a:lnTo>
                    <a:pt x="0" y="71411"/>
                  </a:lnTo>
                  <a:lnTo>
                    <a:pt x="876" y="74901"/>
                  </a:lnTo>
                  <a:lnTo>
                    <a:pt x="2519" y="76169"/>
                  </a:lnTo>
                  <a:lnTo>
                    <a:pt x="12759" y="75657"/>
                  </a:lnTo>
                  <a:lnTo>
                    <a:pt x="26915" y="65456"/>
                  </a:lnTo>
                  <a:lnTo>
                    <a:pt x="43057" y="51708"/>
                  </a:lnTo>
                  <a:lnTo>
                    <a:pt x="54611" y="47582"/>
                  </a:lnTo>
                  <a:lnTo>
                    <a:pt x="55275" y="48431"/>
                  </a:lnTo>
                  <a:lnTo>
                    <a:pt x="56342" y="57399"/>
                  </a:lnTo>
                  <a:lnTo>
                    <a:pt x="56429" y="60268"/>
                  </a:lnTo>
                  <a:lnTo>
                    <a:pt x="85179" y="945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 name="SMARTInkShape-2174"/>
            <p:cNvSpPr/>
            <p:nvPr/>
          </p:nvSpPr>
          <p:spPr>
            <a:xfrm>
              <a:off x="409575" y="3905250"/>
              <a:ext cx="9526" cy="247651"/>
            </a:xfrm>
            <a:custGeom>
              <a:avLst/>
              <a:gdLst/>
              <a:ahLst/>
              <a:cxnLst/>
              <a:rect l="0" t="0" r="0" b="0"/>
              <a:pathLst>
                <a:path w="9526" h="247651">
                  <a:moveTo>
                    <a:pt x="0" y="0"/>
                  </a:moveTo>
                  <a:lnTo>
                    <a:pt x="1058" y="47265"/>
                  </a:lnTo>
                  <a:lnTo>
                    <a:pt x="7539" y="85654"/>
                  </a:lnTo>
                  <a:lnTo>
                    <a:pt x="9133" y="123811"/>
                  </a:lnTo>
                  <a:lnTo>
                    <a:pt x="9409" y="162509"/>
                  </a:lnTo>
                  <a:lnTo>
                    <a:pt x="9502" y="206725"/>
                  </a:lnTo>
                  <a:lnTo>
                    <a:pt x="9525"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 name="SMARTInkShape-2175"/>
            <p:cNvSpPr/>
            <p:nvPr/>
          </p:nvSpPr>
          <p:spPr>
            <a:xfrm>
              <a:off x="238125" y="3991948"/>
              <a:ext cx="103452" cy="370503"/>
            </a:xfrm>
            <a:custGeom>
              <a:avLst/>
              <a:gdLst/>
              <a:ahLst/>
              <a:cxnLst/>
              <a:rect l="0" t="0" r="0" b="0"/>
              <a:pathLst>
                <a:path w="103452" h="370503">
                  <a:moveTo>
                    <a:pt x="95250" y="56177"/>
                  </a:moveTo>
                  <a:lnTo>
                    <a:pt x="95250" y="51121"/>
                  </a:lnTo>
                  <a:lnTo>
                    <a:pt x="96308" y="49631"/>
                  </a:lnTo>
                  <a:lnTo>
                    <a:pt x="98072" y="48638"/>
                  </a:lnTo>
                  <a:lnTo>
                    <a:pt x="100306" y="47976"/>
                  </a:lnTo>
                  <a:lnTo>
                    <a:pt x="101796" y="45418"/>
                  </a:lnTo>
                  <a:lnTo>
                    <a:pt x="103451" y="36931"/>
                  </a:lnTo>
                  <a:lnTo>
                    <a:pt x="101364" y="28926"/>
                  </a:lnTo>
                  <a:lnTo>
                    <a:pt x="97967" y="20782"/>
                  </a:lnTo>
                  <a:lnTo>
                    <a:pt x="96458" y="10107"/>
                  </a:lnTo>
                  <a:lnTo>
                    <a:pt x="93939" y="6414"/>
                  </a:lnTo>
                  <a:lnTo>
                    <a:pt x="90142" y="3951"/>
                  </a:lnTo>
                  <a:lnTo>
                    <a:pt x="73898" y="0"/>
                  </a:lnTo>
                  <a:lnTo>
                    <a:pt x="61418" y="7926"/>
                  </a:lnTo>
                  <a:lnTo>
                    <a:pt x="14708" y="54136"/>
                  </a:lnTo>
                  <a:lnTo>
                    <a:pt x="9805" y="61166"/>
                  </a:lnTo>
                  <a:lnTo>
                    <a:pt x="7595" y="66912"/>
                  </a:lnTo>
                  <a:lnTo>
                    <a:pt x="7180" y="71800"/>
                  </a:lnTo>
                  <a:lnTo>
                    <a:pt x="7962" y="76117"/>
                  </a:lnTo>
                  <a:lnTo>
                    <a:pt x="9541" y="77937"/>
                  </a:lnTo>
                  <a:lnTo>
                    <a:pt x="11652" y="78092"/>
                  </a:lnTo>
                  <a:lnTo>
                    <a:pt x="19680" y="76076"/>
                  </a:lnTo>
                  <a:lnTo>
                    <a:pt x="22645" y="75793"/>
                  </a:lnTo>
                  <a:lnTo>
                    <a:pt x="49158" y="60130"/>
                  </a:lnTo>
                  <a:lnTo>
                    <a:pt x="73053" y="42298"/>
                  </a:lnTo>
                  <a:lnTo>
                    <a:pt x="84793" y="38659"/>
                  </a:lnTo>
                  <a:lnTo>
                    <a:pt x="93184" y="37430"/>
                  </a:lnTo>
                  <a:lnTo>
                    <a:pt x="93873" y="38387"/>
                  </a:lnTo>
                  <a:lnTo>
                    <a:pt x="94842" y="46908"/>
                  </a:lnTo>
                  <a:lnTo>
                    <a:pt x="94156" y="90706"/>
                  </a:lnTo>
                  <a:lnTo>
                    <a:pt x="88693" y="129673"/>
                  </a:lnTo>
                  <a:lnTo>
                    <a:pt x="85546" y="172616"/>
                  </a:lnTo>
                  <a:lnTo>
                    <a:pt x="78381" y="209564"/>
                  </a:lnTo>
                  <a:lnTo>
                    <a:pt x="72583" y="241824"/>
                  </a:lnTo>
                  <a:lnTo>
                    <a:pt x="66479" y="274506"/>
                  </a:lnTo>
                  <a:lnTo>
                    <a:pt x="57092" y="314189"/>
                  </a:lnTo>
                  <a:lnTo>
                    <a:pt x="53936" y="323435"/>
                  </a:lnTo>
                  <a:lnTo>
                    <a:pt x="41963" y="339353"/>
                  </a:lnTo>
                  <a:lnTo>
                    <a:pt x="0" y="3705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28" name="SMARTInkShape-2176"/>
          <p:cNvSpPr/>
          <p:nvPr/>
        </p:nvSpPr>
        <p:spPr>
          <a:xfrm>
            <a:off x="3686175" y="3733800"/>
            <a:ext cx="523281" cy="104761"/>
          </a:xfrm>
          <a:custGeom>
            <a:avLst/>
            <a:gdLst/>
            <a:ahLst/>
            <a:cxnLst/>
            <a:rect l="0" t="0" r="0" b="0"/>
            <a:pathLst>
              <a:path w="523281" h="104761">
                <a:moveTo>
                  <a:pt x="0" y="0"/>
                </a:moveTo>
                <a:lnTo>
                  <a:pt x="8201" y="8201"/>
                </a:lnTo>
                <a:lnTo>
                  <a:pt x="19203" y="43654"/>
                </a:lnTo>
                <a:lnTo>
                  <a:pt x="41405" y="78020"/>
                </a:lnTo>
                <a:lnTo>
                  <a:pt x="69209" y="91808"/>
                </a:lnTo>
                <a:lnTo>
                  <a:pt x="102453" y="101900"/>
                </a:lnTo>
                <a:lnTo>
                  <a:pt x="144882" y="104396"/>
                </a:lnTo>
                <a:lnTo>
                  <a:pt x="191524" y="104700"/>
                </a:lnTo>
                <a:lnTo>
                  <a:pt x="231389" y="104760"/>
                </a:lnTo>
                <a:lnTo>
                  <a:pt x="274855" y="97168"/>
                </a:lnTo>
                <a:lnTo>
                  <a:pt x="318562" y="88299"/>
                </a:lnTo>
                <a:lnTo>
                  <a:pt x="363567" y="85006"/>
                </a:lnTo>
                <a:lnTo>
                  <a:pt x="404877" y="75431"/>
                </a:lnTo>
                <a:lnTo>
                  <a:pt x="447253" y="61282"/>
                </a:lnTo>
                <a:lnTo>
                  <a:pt x="492267" y="49853"/>
                </a:lnTo>
                <a:lnTo>
                  <a:pt x="502345" y="48065"/>
                </a:lnTo>
                <a:lnTo>
                  <a:pt x="503171" y="46860"/>
                </a:lnTo>
                <a:lnTo>
                  <a:pt x="504335" y="40108"/>
                </a:lnTo>
                <a:lnTo>
                  <a:pt x="504607" y="34406"/>
                </a:lnTo>
                <a:lnTo>
                  <a:pt x="501906" y="28344"/>
                </a:lnTo>
                <a:lnTo>
                  <a:pt x="491548" y="15830"/>
                </a:lnTo>
                <a:lnTo>
                  <a:pt x="485518" y="12327"/>
                </a:lnTo>
                <a:lnTo>
                  <a:pt x="479311" y="9712"/>
                </a:lnTo>
                <a:lnTo>
                  <a:pt x="469866" y="3348"/>
                </a:lnTo>
                <a:lnTo>
                  <a:pt x="460365" y="992"/>
                </a:lnTo>
                <a:lnTo>
                  <a:pt x="438315" y="3"/>
                </a:lnTo>
                <a:lnTo>
                  <a:pt x="453391" y="6547"/>
                </a:lnTo>
                <a:lnTo>
                  <a:pt x="498366" y="10506"/>
                </a:lnTo>
                <a:lnTo>
                  <a:pt x="519354" y="19219"/>
                </a:lnTo>
                <a:lnTo>
                  <a:pt x="520860" y="21279"/>
                </a:lnTo>
                <a:lnTo>
                  <a:pt x="523280" y="27134"/>
                </a:lnTo>
                <a:lnTo>
                  <a:pt x="518642" y="33205"/>
                </a:lnTo>
                <a:lnTo>
                  <a:pt x="4667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2" name="SMARTInkShape-Group316"/>
          <p:cNvGrpSpPr/>
          <p:nvPr/>
        </p:nvGrpSpPr>
        <p:grpSpPr>
          <a:xfrm>
            <a:off x="4352925" y="3609975"/>
            <a:ext cx="251244" cy="219076"/>
            <a:chOff x="4352925" y="3609975"/>
            <a:chExt cx="251244" cy="219076"/>
          </a:xfrm>
        </p:grpSpPr>
        <p:sp>
          <p:nvSpPr>
            <p:cNvPr id="129" name="SMARTInkShape-2177"/>
            <p:cNvSpPr/>
            <p:nvPr/>
          </p:nvSpPr>
          <p:spPr>
            <a:xfrm>
              <a:off x="4381500" y="3724275"/>
              <a:ext cx="74170" cy="104776"/>
            </a:xfrm>
            <a:custGeom>
              <a:avLst/>
              <a:gdLst/>
              <a:ahLst/>
              <a:cxnLst/>
              <a:rect l="0" t="0" r="0" b="0"/>
              <a:pathLst>
                <a:path w="74170" h="104776">
                  <a:moveTo>
                    <a:pt x="0" y="0"/>
                  </a:moveTo>
                  <a:lnTo>
                    <a:pt x="13257" y="0"/>
                  </a:lnTo>
                  <a:lnTo>
                    <a:pt x="58623" y="17333"/>
                  </a:lnTo>
                  <a:lnTo>
                    <a:pt x="65918" y="23932"/>
                  </a:lnTo>
                  <a:lnTo>
                    <a:pt x="71631" y="33920"/>
                  </a:lnTo>
                  <a:lnTo>
                    <a:pt x="74169" y="45414"/>
                  </a:lnTo>
                  <a:lnTo>
                    <a:pt x="73788" y="49326"/>
                  </a:lnTo>
                  <a:lnTo>
                    <a:pt x="72475" y="51934"/>
                  </a:lnTo>
                  <a:lnTo>
                    <a:pt x="70542" y="53673"/>
                  </a:lnTo>
                  <a:lnTo>
                    <a:pt x="68394" y="61249"/>
                  </a:lnTo>
                  <a:lnTo>
                    <a:pt x="67821" y="66232"/>
                  </a:lnTo>
                  <a:lnTo>
                    <a:pt x="65322" y="70614"/>
                  </a:lnTo>
                  <a:lnTo>
                    <a:pt x="45317" y="88582"/>
                  </a:lnTo>
                  <a:lnTo>
                    <a:pt x="35663" y="92286"/>
                  </a:lnTo>
                  <a:lnTo>
                    <a:pt x="25375" y="94991"/>
                  </a:lnTo>
                  <a:lnTo>
                    <a:pt x="95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SMARTInkShape-2178"/>
            <p:cNvSpPr/>
            <p:nvPr/>
          </p:nvSpPr>
          <p:spPr>
            <a:xfrm>
              <a:off x="4352925" y="3676650"/>
              <a:ext cx="85726" cy="47626"/>
            </a:xfrm>
            <a:custGeom>
              <a:avLst/>
              <a:gdLst/>
              <a:ahLst/>
              <a:cxnLst/>
              <a:rect l="0" t="0" r="0" b="0"/>
              <a:pathLst>
                <a:path w="85726" h="47626">
                  <a:moveTo>
                    <a:pt x="85725" y="0"/>
                  </a:moveTo>
                  <a:lnTo>
                    <a:pt x="80669" y="0"/>
                  </a:lnTo>
                  <a:lnTo>
                    <a:pt x="79179" y="2117"/>
                  </a:lnTo>
                  <a:lnTo>
                    <a:pt x="76024" y="14150"/>
                  </a:lnTo>
                  <a:lnTo>
                    <a:pt x="71536" y="21458"/>
                  </a:lnTo>
                  <a:lnTo>
                    <a:pt x="52946" y="31523"/>
                  </a:lnTo>
                  <a:lnTo>
                    <a:pt x="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SMARTInkShape-2179"/>
            <p:cNvSpPr/>
            <p:nvPr/>
          </p:nvSpPr>
          <p:spPr>
            <a:xfrm>
              <a:off x="4545473" y="3609975"/>
              <a:ext cx="58696" cy="140428"/>
            </a:xfrm>
            <a:custGeom>
              <a:avLst/>
              <a:gdLst/>
              <a:ahLst/>
              <a:cxnLst/>
              <a:rect l="0" t="0" r="0" b="0"/>
              <a:pathLst>
                <a:path w="58696" h="140428">
                  <a:moveTo>
                    <a:pt x="36052" y="0"/>
                  </a:moveTo>
                  <a:lnTo>
                    <a:pt x="36052" y="13257"/>
                  </a:lnTo>
                  <a:lnTo>
                    <a:pt x="33230" y="19298"/>
                  </a:lnTo>
                  <a:lnTo>
                    <a:pt x="19805" y="43620"/>
                  </a:lnTo>
                  <a:lnTo>
                    <a:pt x="10226" y="74468"/>
                  </a:lnTo>
                  <a:lnTo>
                    <a:pt x="5469" y="94737"/>
                  </a:lnTo>
                  <a:lnTo>
                    <a:pt x="179" y="114148"/>
                  </a:lnTo>
                  <a:lnTo>
                    <a:pt x="0" y="125874"/>
                  </a:lnTo>
                  <a:lnTo>
                    <a:pt x="3449" y="134613"/>
                  </a:lnTo>
                  <a:lnTo>
                    <a:pt x="6908" y="137368"/>
                  </a:lnTo>
                  <a:lnTo>
                    <a:pt x="16397" y="140427"/>
                  </a:lnTo>
                  <a:lnTo>
                    <a:pt x="20832" y="140185"/>
                  </a:lnTo>
                  <a:lnTo>
                    <a:pt x="33839" y="134459"/>
                  </a:lnTo>
                  <a:lnTo>
                    <a:pt x="57316" y="98731"/>
                  </a:lnTo>
                  <a:lnTo>
                    <a:pt x="58695" y="93338"/>
                  </a:lnTo>
                  <a:lnTo>
                    <a:pt x="58556" y="88684"/>
                  </a:lnTo>
                  <a:lnTo>
                    <a:pt x="55579" y="80690"/>
                  </a:lnTo>
                  <a:lnTo>
                    <a:pt x="45577"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33" name="SMARTInkShape-2180"/>
          <p:cNvSpPr/>
          <p:nvPr/>
        </p:nvSpPr>
        <p:spPr>
          <a:xfrm>
            <a:off x="4686334" y="4200559"/>
            <a:ext cx="395518" cy="322493"/>
          </a:xfrm>
          <a:custGeom>
            <a:avLst/>
            <a:gdLst/>
            <a:ahLst/>
            <a:cxnLst/>
            <a:rect l="0" t="0" r="0" b="0"/>
            <a:pathLst>
              <a:path w="395518" h="322493">
                <a:moveTo>
                  <a:pt x="9491" y="314291"/>
                </a:moveTo>
                <a:lnTo>
                  <a:pt x="1290" y="314291"/>
                </a:lnTo>
                <a:lnTo>
                  <a:pt x="849" y="315349"/>
                </a:lnTo>
                <a:lnTo>
                  <a:pt x="82" y="322492"/>
                </a:lnTo>
                <a:lnTo>
                  <a:pt x="0" y="318367"/>
                </a:lnTo>
                <a:lnTo>
                  <a:pt x="2804" y="313280"/>
                </a:lnTo>
                <a:lnTo>
                  <a:pt x="23819" y="291737"/>
                </a:lnTo>
                <a:lnTo>
                  <a:pt x="66736" y="256471"/>
                </a:lnTo>
                <a:lnTo>
                  <a:pt x="107572" y="218982"/>
                </a:lnTo>
                <a:lnTo>
                  <a:pt x="148457" y="188573"/>
                </a:lnTo>
                <a:lnTo>
                  <a:pt x="191937" y="155775"/>
                </a:lnTo>
                <a:lnTo>
                  <a:pt x="216654" y="141029"/>
                </a:lnTo>
                <a:lnTo>
                  <a:pt x="254082" y="112027"/>
                </a:lnTo>
                <a:lnTo>
                  <a:pt x="295695" y="88816"/>
                </a:lnTo>
                <a:lnTo>
                  <a:pt x="340761" y="58674"/>
                </a:lnTo>
                <a:lnTo>
                  <a:pt x="382903" y="26015"/>
                </a:lnTo>
                <a:lnTo>
                  <a:pt x="387118" y="19304"/>
                </a:lnTo>
                <a:lnTo>
                  <a:pt x="388243" y="16033"/>
                </a:lnTo>
                <a:lnTo>
                  <a:pt x="387934" y="13852"/>
                </a:lnTo>
                <a:lnTo>
                  <a:pt x="386670" y="12399"/>
                </a:lnTo>
                <a:lnTo>
                  <a:pt x="382443" y="9725"/>
                </a:lnTo>
                <a:lnTo>
                  <a:pt x="377036" y="5009"/>
                </a:lnTo>
                <a:lnTo>
                  <a:pt x="368283" y="2207"/>
                </a:lnTo>
                <a:lnTo>
                  <a:pt x="350474" y="409"/>
                </a:lnTo>
                <a:lnTo>
                  <a:pt x="314975" y="9378"/>
                </a:lnTo>
                <a:lnTo>
                  <a:pt x="319550" y="9458"/>
                </a:lnTo>
                <a:lnTo>
                  <a:pt x="363643" y="553"/>
                </a:lnTo>
                <a:lnTo>
                  <a:pt x="388153" y="0"/>
                </a:lnTo>
                <a:lnTo>
                  <a:pt x="394855" y="5033"/>
                </a:lnTo>
                <a:lnTo>
                  <a:pt x="395517" y="8636"/>
                </a:lnTo>
                <a:lnTo>
                  <a:pt x="390491" y="285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8" name="SMARTInkShape-Group318"/>
          <p:cNvGrpSpPr/>
          <p:nvPr/>
        </p:nvGrpSpPr>
        <p:grpSpPr>
          <a:xfrm>
            <a:off x="5143500" y="3981450"/>
            <a:ext cx="274169" cy="228601"/>
            <a:chOff x="5143500" y="3981450"/>
            <a:chExt cx="274169" cy="228601"/>
          </a:xfrm>
        </p:grpSpPr>
        <p:sp>
          <p:nvSpPr>
            <p:cNvPr id="134" name="SMARTInkShape-2181"/>
            <p:cNvSpPr/>
            <p:nvPr/>
          </p:nvSpPr>
          <p:spPr>
            <a:xfrm>
              <a:off x="5335324" y="4114800"/>
              <a:ext cx="82345" cy="54776"/>
            </a:xfrm>
            <a:custGeom>
              <a:avLst/>
              <a:gdLst/>
              <a:ahLst/>
              <a:cxnLst/>
              <a:rect l="0" t="0" r="0" b="0"/>
              <a:pathLst>
                <a:path w="82345" h="54776">
                  <a:moveTo>
                    <a:pt x="8201" y="0"/>
                  </a:moveTo>
                  <a:lnTo>
                    <a:pt x="3145" y="5056"/>
                  </a:lnTo>
                  <a:lnTo>
                    <a:pt x="662" y="13183"/>
                  </a:lnTo>
                  <a:lnTo>
                    <a:pt x="0" y="18314"/>
                  </a:lnTo>
                  <a:lnTo>
                    <a:pt x="4909" y="29659"/>
                  </a:lnTo>
                  <a:lnTo>
                    <a:pt x="13929" y="45124"/>
                  </a:lnTo>
                  <a:lnTo>
                    <a:pt x="15194" y="49133"/>
                  </a:lnTo>
                  <a:lnTo>
                    <a:pt x="19213" y="51805"/>
                  </a:lnTo>
                  <a:lnTo>
                    <a:pt x="32145" y="54775"/>
                  </a:lnTo>
                  <a:lnTo>
                    <a:pt x="45654" y="53272"/>
                  </a:lnTo>
                  <a:lnTo>
                    <a:pt x="57655" y="49077"/>
                  </a:lnTo>
                  <a:lnTo>
                    <a:pt x="66517" y="43684"/>
                  </a:lnTo>
                  <a:lnTo>
                    <a:pt x="77456" y="29642"/>
                  </a:lnTo>
                  <a:lnTo>
                    <a:pt x="82344" y="12075"/>
                  </a:lnTo>
                  <a:lnTo>
                    <a:pt x="81971" y="8050"/>
                  </a:lnTo>
                  <a:lnTo>
                    <a:pt x="653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 name="SMARTInkShape-2182"/>
            <p:cNvSpPr/>
            <p:nvPr/>
          </p:nvSpPr>
          <p:spPr>
            <a:xfrm>
              <a:off x="5362575" y="3981450"/>
              <a:ext cx="19051" cy="47626"/>
            </a:xfrm>
            <a:custGeom>
              <a:avLst/>
              <a:gdLst/>
              <a:ahLst/>
              <a:cxnLst/>
              <a:rect l="0" t="0" r="0" b="0"/>
              <a:pathLst>
                <a:path w="19051" h="47626">
                  <a:moveTo>
                    <a:pt x="19050" y="0"/>
                  </a:moveTo>
                  <a:lnTo>
                    <a:pt x="11511" y="17900"/>
                  </a:lnTo>
                  <a:lnTo>
                    <a:pt x="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 name="SMARTInkShape-2183"/>
            <p:cNvSpPr/>
            <p:nvPr/>
          </p:nvSpPr>
          <p:spPr>
            <a:xfrm>
              <a:off x="5143500" y="4067175"/>
              <a:ext cx="136552" cy="142876"/>
            </a:xfrm>
            <a:custGeom>
              <a:avLst/>
              <a:gdLst/>
              <a:ahLst/>
              <a:cxnLst/>
              <a:rect l="0" t="0" r="0" b="0"/>
              <a:pathLst>
                <a:path w="136552" h="142876">
                  <a:moveTo>
                    <a:pt x="104775" y="0"/>
                  </a:moveTo>
                  <a:lnTo>
                    <a:pt x="103717" y="15209"/>
                  </a:lnTo>
                  <a:lnTo>
                    <a:pt x="99719" y="26515"/>
                  </a:lnTo>
                  <a:lnTo>
                    <a:pt x="97171" y="30376"/>
                  </a:lnTo>
                  <a:lnTo>
                    <a:pt x="91518" y="34667"/>
                  </a:lnTo>
                  <a:lnTo>
                    <a:pt x="62233" y="52029"/>
                  </a:lnTo>
                  <a:lnTo>
                    <a:pt x="60539" y="51619"/>
                  </a:lnTo>
                  <a:lnTo>
                    <a:pt x="59409" y="50288"/>
                  </a:lnTo>
                  <a:lnTo>
                    <a:pt x="59714" y="49400"/>
                  </a:lnTo>
                  <a:lnTo>
                    <a:pt x="60976" y="48808"/>
                  </a:lnTo>
                  <a:lnTo>
                    <a:pt x="105369" y="47646"/>
                  </a:lnTo>
                  <a:lnTo>
                    <a:pt x="121766" y="52687"/>
                  </a:lnTo>
                  <a:lnTo>
                    <a:pt x="131024" y="60811"/>
                  </a:lnTo>
                  <a:lnTo>
                    <a:pt x="134974" y="65941"/>
                  </a:lnTo>
                  <a:lnTo>
                    <a:pt x="136551" y="70419"/>
                  </a:lnTo>
                  <a:lnTo>
                    <a:pt x="136542" y="74463"/>
                  </a:lnTo>
                  <a:lnTo>
                    <a:pt x="133710" y="81778"/>
                  </a:lnTo>
                  <a:lnTo>
                    <a:pt x="128924" y="88557"/>
                  </a:lnTo>
                  <a:lnTo>
                    <a:pt x="84500" y="112976"/>
                  </a:lnTo>
                  <a:lnTo>
                    <a:pt x="45478" y="132758"/>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 name="SMARTInkShape-2184"/>
            <p:cNvSpPr/>
            <p:nvPr/>
          </p:nvSpPr>
          <p:spPr>
            <a:xfrm>
              <a:off x="5143500" y="4038600"/>
              <a:ext cx="28576" cy="19051"/>
            </a:xfrm>
            <a:custGeom>
              <a:avLst/>
              <a:gdLst/>
              <a:ahLst/>
              <a:cxnLst/>
              <a:rect l="0" t="0" r="0" b="0"/>
              <a:pathLst>
                <a:path w="28576" h="19051">
                  <a:moveTo>
                    <a:pt x="0" y="19050"/>
                  </a:moveTo>
                  <a:lnTo>
                    <a:pt x="0" y="13994"/>
                  </a:lnTo>
                  <a:lnTo>
                    <a:pt x="2822" y="8689"/>
                  </a:lnTo>
                  <a:lnTo>
                    <a:pt x="5057" y="5793"/>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1" name="SMARTInkShape-Group319"/>
          <p:cNvGrpSpPr/>
          <p:nvPr/>
        </p:nvGrpSpPr>
        <p:grpSpPr>
          <a:xfrm>
            <a:off x="3952875" y="2000254"/>
            <a:ext cx="1295401" cy="1314447"/>
            <a:chOff x="3952875" y="2000254"/>
            <a:chExt cx="1295401" cy="1314447"/>
          </a:xfrm>
        </p:grpSpPr>
        <p:sp>
          <p:nvSpPr>
            <p:cNvPr id="139" name="SMARTInkShape-2185"/>
            <p:cNvSpPr/>
            <p:nvPr/>
          </p:nvSpPr>
          <p:spPr>
            <a:xfrm>
              <a:off x="4619625" y="2714672"/>
              <a:ext cx="628651" cy="600029"/>
            </a:xfrm>
            <a:custGeom>
              <a:avLst/>
              <a:gdLst/>
              <a:ahLst/>
              <a:cxnLst/>
              <a:rect l="0" t="0" r="0" b="0"/>
              <a:pathLst>
                <a:path w="628651" h="600029">
                  <a:moveTo>
                    <a:pt x="0" y="600028"/>
                  </a:moveTo>
                  <a:lnTo>
                    <a:pt x="21458" y="586771"/>
                  </a:lnTo>
                  <a:lnTo>
                    <a:pt x="67197" y="543336"/>
                  </a:lnTo>
                  <a:lnTo>
                    <a:pt x="94726" y="519529"/>
                  </a:lnTo>
                  <a:lnTo>
                    <a:pt x="133304" y="476662"/>
                  </a:lnTo>
                  <a:lnTo>
                    <a:pt x="176163" y="430604"/>
                  </a:lnTo>
                  <a:lnTo>
                    <a:pt x="197781" y="403578"/>
                  </a:lnTo>
                  <a:lnTo>
                    <a:pt x="242413" y="366336"/>
                  </a:lnTo>
                  <a:lnTo>
                    <a:pt x="288047" y="321435"/>
                  </a:lnTo>
                  <a:lnTo>
                    <a:pt x="328006" y="282599"/>
                  </a:lnTo>
                  <a:lnTo>
                    <a:pt x="373760" y="244434"/>
                  </a:lnTo>
                  <a:lnTo>
                    <a:pt x="419048" y="199978"/>
                  </a:lnTo>
                  <a:lnTo>
                    <a:pt x="463935" y="161682"/>
                  </a:lnTo>
                  <a:lnTo>
                    <a:pt x="507477" y="121923"/>
                  </a:lnTo>
                  <a:lnTo>
                    <a:pt x="546054" y="90110"/>
                  </a:lnTo>
                  <a:lnTo>
                    <a:pt x="590742" y="45210"/>
                  </a:lnTo>
                  <a:lnTo>
                    <a:pt x="614969" y="22872"/>
                  </a:lnTo>
                  <a:lnTo>
                    <a:pt x="617278" y="17900"/>
                  </a:lnTo>
                  <a:lnTo>
                    <a:pt x="619017" y="1770"/>
                  </a:lnTo>
                  <a:lnTo>
                    <a:pt x="617995" y="1164"/>
                  </a:lnTo>
                  <a:lnTo>
                    <a:pt x="588531" y="0"/>
                  </a:lnTo>
                  <a:lnTo>
                    <a:pt x="581539" y="2796"/>
                  </a:lnTo>
                  <a:lnTo>
                    <a:pt x="574903" y="6508"/>
                  </a:lnTo>
                  <a:lnTo>
                    <a:pt x="562020" y="8891"/>
                  </a:lnTo>
                  <a:lnTo>
                    <a:pt x="558830" y="9087"/>
                  </a:lnTo>
                  <a:lnTo>
                    <a:pt x="556702" y="10276"/>
                  </a:lnTo>
                  <a:lnTo>
                    <a:pt x="555285" y="12126"/>
                  </a:lnTo>
                  <a:lnTo>
                    <a:pt x="554341" y="14419"/>
                  </a:lnTo>
                  <a:lnTo>
                    <a:pt x="554768" y="14889"/>
                  </a:lnTo>
                  <a:lnTo>
                    <a:pt x="560817" y="10399"/>
                  </a:lnTo>
                  <a:lnTo>
                    <a:pt x="601669" y="9502"/>
                  </a:lnTo>
                  <a:lnTo>
                    <a:pt x="608897" y="12311"/>
                  </a:lnTo>
                  <a:lnTo>
                    <a:pt x="612306" y="14542"/>
                  </a:lnTo>
                  <a:lnTo>
                    <a:pt x="622161" y="27794"/>
                  </a:lnTo>
                  <a:lnTo>
                    <a:pt x="626728" y="40070"/>
                  </a:lnTo>
                  <a:lnTo>
                    <a:pt x="628650" y="856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 name="SMARTInkShape-2186"/>
            <p:cNvSpPr/>
            <p:nvPr/>
          </p:nvSpPr>
          <p:spPr>
            <a:xfrm>
              <a:off x="3952875" y="2000254"/>
              <a:ext cx="818576" cy="742947"/>
            </a:xfrm>
            <a:custGeom>
              <a:avLst/>
              <a:gdLst/>
              <a:ahLst/>
              <a:cxnLst/>
              <a:rect l="0" t="0" r="0" b="0"/>
              <a:pathLst>
                <a:path w="818576" h="742947">
                  <a:moveTo>
                    <a:pt x="0" y="742946"/>
                  </a:moveTo>
                  <a:lnTo>
                    <a:pt x="45334" y="697612"/>
                  </a:lnTo>
                  <a:lnTo>
                    <a:pt x="86277" y="663214"/>
                  </a:lnTo>
                  <a:lnTo>
                    <a:pt x="128480" y="623817"/>
                  </a:lnTo>
                  <a:lnTo>
                    <a:pt x="171023" y="588972"/>
                  </a:lnTo>
                  <a:lnTo>
                    <a:pt x="217787" y="549148"/>
                  </a:lnTo>
                  <a:lnTo>
                    <a:pt x="260786" y="511525"/>
                  </a:lnTo>
                  <a:lnTo>
                    <a:pt x="304826" y="475616"/>
                  </a:lnTo>
                  <a:lnTo>
                    <a:pt x="348547" y="439985"/>
                  </a:lnTo>
                  <a:lnTo>
                    <a:pt x="389759" y="400409"/>
                  </a:lnTo>
                  <a:lnTo>
                    <a:pt x="434351" y="361242"/>
                  </a:lnTo>
                  <a:lnTo>
                    <a:pt x="480447" y="320444"/>
                  </a:lnTo>
                  <a:lnTo>
                    <a:pt x="524428" y="283835"/>
                  </a:lnTo>
                  <a:lnTo>
                    <a:pt x="567816" y="241686"/>
                  </a:lnTo>
                  <a:lnTo>
                    <a:pt x="613804" y="196869"/>
                  </a:lnTo>
                  <a:lnTo>
                    <a:pt x="660573" y="156631"/>
                  </a:lnTo>
                  <a:lnTo>
                    <a:pt x="698809" y="115446"/>
                  </a:lnTo>
                  <a:lnTo>
                    <a:pt x="746392" y="72325"/>
                  </a:lnTo>
                  <a:lnTo>
                    <a:pt x="791513" y="27608"/>
                  </a:lnTo>
                  <a:lnTo>
                    <a:pt x="818575" y="571"/>
                  </a:lnTo>
                  <a:lnTo>
                    <a:pt x="787347" y="0"/>
                  </a:lnTo>
                  <a:lnTo>
                    <a:pt x="781026" y="2820"/>
                  </a:lnTo>
                  <a:lnTo>
                    <a:pt x="774689" y="6543"/>
                  </a:lnTo>
                  <a:lnTo>
                    <a:pt x="761998" y="8933"/>
                  </a:lnTo>
                  <a:lnTo>
                    <a:pt x="753032" y="9487"/>
                  </a:lnTo>
                  <a:lnTo>
                    <a:pt x="793490" y="9521"/>
                  </a:lnTo>
                  <a:lnTo>
                    <a:pt x="799985" y="12343"/>
                  </a:lnTo>
                  <a:lnTo>
                    <a:pt x="803198" y="14577"/>
                  </a:lnTo>
                  <a:lnTo>
                    <a:pt x="805340" y="18184"/>
                  </a:lnTo>
                  <a:lnTo>
                    <a:pt x="809625" y="666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4" name="SMARTInkShape-Group320"/>
          <p:cNvGrpSpPr/>
          <p:nvPr/>
        </p:nvGrpSpPr>
        <p:grpSpPr>
          <a:xfrm>
            <a:off x="5457825" y="5172119"/>
            <a:ext cx="137970" cy="588550"/>
            <a:chOff x="5457825" y="5172119"/>
            <a:chExt cx="137970" cy="588550"/>
          </a:xfrm>
        </p:grpSpPr>
        <p:sp>
          <p:nvSpPr>
            <p:cNvPr id="142" name="SMARTInkShape-2187"/>
            <p:cNvSpPr/>
            <p:nvPr/>
          </p:nvSpPr>
          <p:spPr>
            <a:xfrm>
              <a:off x="5477961" y="5558387"/>
              <a:ext cx="117834" cy="202282"/>
            </a:xfrm>
            <a:custGeom>
              <a:avLst/>
              <a:gdLst/>
              <a:ahLst/>
              <a:cxnLst/>
              <a:rect l="0" t="0" r="0" b="0"/>
              <a:pathLst>
                <a:path w="117834" h="202282">
                  <a:moveTo>
                    <a:pt x="84639" y="70888"/>
                  </a:moveTo>
                  <a:lnTo>
                    <a:pt x="89696" y="65832"/>
                  </a:lnTo>
                  <a:lnTo>
                    <a:pt x="95000" y="63349"/>
                  </a:lnTo>
                  <a:lnTo>
                    <a:pt x="101973" y="61755"/>
                  </a:lnTo>
                  <a:lnTo>
                    <a:pt x="108237" y="56423"/>
                  </a:lnTo>
                  <a:lnTo>
                    <a:pt x="111002" y="48230"/>
                  </a:lnTo>
                  <a:lnTo>
                    <a:pt x="113289" y="38593"/>
                  </a:lnTo>
                  <a:lnTo>
                    <a:pt x="117833" y="30782"/>
                  </a:lnTo>
                  <a:lnTo>
                    <a:pt x="117352" y="27217"/>
                  </a:lnTo>
                  <a:lnTo>
                    <a:pt x="111171" y="20434"/>
                  </a:lnTo>
                  <a:lnTo>
                    <a:pt x="82887" y="1068"/>
                  </a:lnTo>
                  <a:lnTo>
                    <a:pt x="77122" y="0"/>
                  </a:lnTo>
                  <a:lnTo>
                    <a:pt x="41080" y="3449"/>
                  </a:lnTo>
                  <a:lnTo>
                    <a:pt x="27885" y="9518"/>
                  </a:lnTo>
                  <a:lnTo>
                    <a:pt x="17082" y="18213"/>
                  </a:lnTo>
                  <a:lnTo>
                    <a:pt x="4521" y="40772"/>
                  </a:lnTo>
                  <a:lnTo>
                    <a:pt x="3710" y="46578"/>
                  </a:lnTo>
                  <a:lnTo>
                    <a:pt x="5631" y="58672"/>
                  </a:lnTo>
                  <a:lnTo>
                    <a:pt x="17721" y="77382"/>
                  </a:lnTo>
                  <a:lnTo>
                    <a:pt x="53146" y="120407"/>
                  </a:lnTo>
                  <a:lnTo>
                    <a:pt x="86595" y="165897"/>
                  </a:lnTo>
                  <a:lnTo>
                    <a:pt x="91922" y="180060"/>
                  </a:lnTo>
                  <a:lnTo>
                    <a:pt x="93168" y="187496"/>
                  </a:lnTo>
                  <a:lnTo>
                    <a:pt x="90898" y="194328"/>
                  </a:lnTo>
                  <a:lnTo>
                    <a:pt x="88812" y="197631"/>
                  </a:lnTo>
                  <a:lnTo>
                    <a:pt x="86363" y="199834"/>
                  </a:lnTo>
                  <a:lnTo>
                    <a:pt x="80819" y="202281"/>
                  </a:lnTo>
                  <a:lnTo>
                    <a:pt x="40859" y="194423"/>
                  </a:lnTo>
                  <a:lnTo>
                    <a:pt x="23572" y="186278"/>
                  </a:lnTo>
                  <a:lnTo>
                    <a:pt x="2580" y="169208"/>
                  </a:lnTo>
                  <a:lnTo>
                    <a:pt x="543" y="164680"/>
                  </a:lnTo>
                  <a:lnTo>
                    <a:pt x="0" y="161991"/>
                  </a:lnTo>
                  <a:lnTo>
                    <a:pt x="4292" y="143037"/>
                  </a:lnTo>
                  <a:lnTo>
                    <a:pt x="12267" y="127426"/>
                  </a:lnTo>
                  <a:lnTo>
                    <a:pt x="52180" y="84579"/>
                  </a:lnTo>
                  <a:lnTo>
                    <a:pt x="103689" y="327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 name="SMARTInkShape-2188"/>
            <p:cNvSpPr/>
            <p:nvPr/>
          </p:nvSpPr>
          <p:spPr>
            <a:xfrm>
              <a:off x="5457825" y="5172119"/>
              <a:ext cx="104776" cy="361907"/>
            </a:xfrm>
            <a:custGeom>
              <a:avLst/>
              <a:gdLst/>
              <a:ahLst/>
              <a:cxnLst/>
              <a:rect l="0" t="0" r="0" b="0"/>
              <a:pathLst>
                <a:path w="104776" h="361907">
                  <a:moveTo>
                    <a:pt x="0" y="19006"/>
                  </a:moveTo>
                  <a:lnTo>
                    <a:pt x="17334" y="1672"/>
                  </a:lnTo>
                  <a:lnTo>
                    <a:pt x="21109" y="720"/>
                  </a:lnTo>
                  <a:lnTo>
                    <a:pt x="41396" y="0"/>
                  </a:lnTo>
                  <a:lnTo>
                    <a:pt x="43473" y="2102"/>
                  </a:lnTo>
                  <a:lnTo>
                    <a:pt x="45779" y="10082"/>
                  </a:lnTo>
                  <a:lnTo>
                    <a:pt x="50205" y="38553"/>
                  </a:lnTo>
                  <a:lnTo>
                    <a:pt x="54063" y="52035"/>
                  </a:lnTo>
                  <a:lnTo>
                    <a:pt x="59362" y="89383"/>
                  </a:lnTo>
                  <a:lnTo>
                    <a:pt x="66770" y="136577"/>
                  </a:lnTo>
                  <a:lnTo>
                    <a:pt x="74024" y="182204"/>
                  </a:lnTo>
                  <a:lnTo>
                    <a:pt x="78378" y="222230"/>
                  </a:lnTo>
                  <a:lnTo>
                    <a:pt x="84273" y="267993"/>
                  </a:lnTo>
                  <a:lnTo>
                    <a:pt x="93042" y="312625"/>
                  </a:lnTo>
                  <a:lnTo>
                    <a:pt x="104775" y="3619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8" name="SMARTInkShape-Group321"/>
          <p:cNvGrpSpPr/>
          <p:nvPr/>
        </p:nvGrpSpPr>
        <p:grpSpPr>
          <a:xfrm>
            <a:off x="2295525" y="2514751"/>
            <a:ext cx="619126" cy="285600"/>
            <a:chOff x="2295525" y="2514751"/>
            <a:chExt cx="619126" cy="285600"/>
          </a:xfrm>
        </p:grpSpPr>
        <p:sp>
          <p:nvSpPr>
            <p:cNvPr id="145" name="SMARTInkShape-2189"/>
            <p:cNvSpPr/>
            <p:nvPr/>
          </p:nvSpPr>
          <p:spPr>
            <a:xfrm>
              <a:off x="2390775" y="2647950"/>
              <a:ext cx="123826" cy="19051"/>
            </a:xfrm>
            <a:custGeom>
              <a:avLst/>
              <a:gdLst/>
              <a:ahLst/>
              <a:cxnLst/>
              <a:rect l="0" t="0" r="0" b="0"/>
              <a:pathLst>
                <a:path w="123826" h="19051">
                  <a:moveTo>
                    <a:pt x="0" y="19050"/>
                  </a:moveTo>
                  <a:lnTo>
                    <a:pt x="0" y="13993"/>
                  </a:lnTo>
                  <a:lnTo>
                    <a:pt x="2117" y="12504"/>
                  </a:lnTo>
                  <a:lnTo>
                    <a:pt x="20723" y="10113"/>
                  </a:lnTo>
                  <a:lnTo>
                    <a:pt x="41418" y="6877"/>
                  </a:lnTo>
                  <a:lnTo>
                    <a:pt x="84045" y="905"/>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SMARTInkShape-2190"/>
            <p:cNvSpPr/>
            <p:nvPr/>
          </p:nvSpPr>
          <p:spPr>
            <a:xfrm>
              <a:off x="2295525" y="2514751"/>
              <a:ext cx="133312" cy="285600"/>
            </a:xfrm>
            <a:custGeom>
              <a:avLst/>
              <a:gdLst/>
              <a:ahLst/>
              <a:cxnLst/>
              <a:rect l="0" t="0" r="0" b="0"/>
              <a:pathLst>
                <a:path w="133312" h="285600">
                  <a:moveTo>
                    <a:pt x="0" y="18899"/>
                  </a:moveTo>
                  <a:lnTo>
                    <a:pt x="45970" y="18899"/>
                  </a:lnTo>
                  <a:lnTo>
                    <a:pt x="85085" y="16077"/>
                  </a:lnTo>
                  <a:lnTo>
                    <a:pt x="108466" y="8538"/>
                  </a:lnTo>
                  <a:lnTo>
                    <a:pt x="122096" y="2424"/>
                  </a:lnTo>
                  <a:lnTo>
                    <a:pt x="132691" y="0"/>
                  </a:lnTo>
                  <a:lnTo>
                    <a:pt x="133311" y="47560"/>
                  </a:lnTo>
                  <a:lnTo>
                    <a:pt x="130520" y="92921"/>
                  </a:lnTo>
                  <a:lnTo>
                    <a:pt x="122986" y="128673"/>
                  </a:lnTo>
                  <a:lnTo>
                    <a:pt x="114052" y="169958"/>
                  </a:lnTo>
                  <a:lnTo>
                    <a:pt x="106607" y="211721"/>
                  </a:lnTo>
                  <a:lnTo>
                    <a:pt x="104775" y="2855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 name="SMARTInkShape-2191"/>
            <p:cNvSpPr/>
            <p:nvPr/>
          </p:nvSpPr>
          <p:spPr>
            <a:xfrm>
              <a:off x="2696899" y="2533650"/>
              <a:ext cx="217752" cy="9526"/>
            </a:xfrm>
            <a:custGeom>
              <a:avLst/>
              <a:gdLst/>
              <a:ahLst/>
              <a:cxnLst/>
              <a:rect l="0" t="0" r="0" b="0"/>
              <a:pathLst>
                <a:path w="217752" h="9526">
                  <a:moveTo>
                    <a:pt x="8201" y="0"/>
                  </a:moveTo>
                  <a:lnTo>
                    <a:pt x="0" y="0"/>
                  </a:lnTo>
                  <a:lnTo>
                    <a:pt x="40673" y="0"/>
                  </a:lnTo>
                  <a:lnTo>
                    <a:pt x="87736" y="0"/>
                  </a:lnTo>
                  <a:lnTo>
                    <a:pt x="134190" y="1058"/>
                  </a:lnTo>
                  <a:lnTo>
                    <a:pt x="179936" y="8201"/>
                  </a:lnTo>
                  <a:lnTo>
                    <a:pt x="21775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3" name="SMARTInkShape-Group322"/>
          <p:cNvGrpSpPr/>
          <p:nvPr/>
        </p:nvGrpSpPr>
        <p:grpSpPr>
          <a:xfrm>
            <a:off x="1000170" y="5248667"/>
            <a:ext cx="790531" cy="590159"/>
            <a:chOff x="1000170" y="5248667"/>
            <a:chExt cx="790531" cy="590159"/>
          </a:xfrm>
        </p:grpSpPr>
        <p:sp>
          <p:nvSpPr>
            <p:cNvPr id="149" name="SMARTInkShape-2192"/>
            <p:cNvSpPr/>
            <p:nvPr/>
          </p:nvSpPr>
          <p:spPr>
            <a:xfrm>
              <a:off x="1628775" y="5297616"/>
              <a:ext cx="161926" cy="112585"/>
            </a:xfrm>
            <a:custGeom>
              <a:avLst/>
              <a:gdLst/>
              <a:ahLst/>
              <a:cxnLst/>
              <a:rect l="0" t="0" r="0" b="0"/>
              <a:pathLst>
                <a:path w="161926" h="112585">
                  <a:moveTo>
                    <a:pt x="0" y="17334"/>
                  </a:moveTo>
                  <a:lnTo>
                    <a:pt x="8663" y="9730"/>
                  </a:lnTo>
                  <a:lnTo>
                    <a:pt x="22793" y="2146"/>
                  </a:lnTo>
                  <a:lnTo>
                    <a:pt x="30591" y="0"/>
                  </a:lnTo>
                  <a:lnTo>
                    <a:pt x="34152" y="487"/>
                  </a:lnTo>
                  <a:lnTo>
                    <a:pt x="66999" y="15689"/>
                  </a:lnTo>
                  <a:lnTo>
                    <a:pt x="76697" y="25775"/>
                  </a:lnTo>
                  <a:lnTo>
                    <a:pt x="81712" y="34491"/>
                  </a:lnTo>
                  <a:lnTo>
                    <a:pt x="83050" y="38297"/>
                  </a:lnTo>
                  <a:lnTo>
                    <a:pt x="82883" y="41893"/>
                  </a:lnTo>
                  <a:lnTo>
                    <a:pt x="72233" y="63555"/>
                  </a:lnTo>
                  <a:lnTo>
                    <a:pt x="53905" y="86782"/>
                  </a:lnTo>
                  <a:lnTo>
                    <a:pt x="47594" y="90533"/>
                  </a:lnTo>
                  <a:lnTo>
                    <a:pt x="44429" y="91533"/>
                  </a:lnTo>
                  <a:lnTo>
                    <a:pt x="43378" y="93258"/>
                  </a:lnTo>
                  <a:lnTo>
                    <a:pt x="43735" y="95467"/>
                  </a:lnTo>
                  <a:lnTo>
                    <a:pt x="45032" y="97998"/>
                  </a:lnTo>
                  <a:lnTo>
                    <a:pt x="46954" y="99686"/>
                  </a:lnTo>
                  <a:lnTo>
                    <a:pt x="51913" y="101559"/>
                  </a:lnTo>
                  <a:lnTo>
                    <a:pt x="91406" y="102928"/>
                  </a:lnTo>
                  <a:lnTo>
                    <a:pt x="161925" y="1125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SMARTInkShape-2193"/>
            <p:cNvSpPr/>
            <p:nvPr/>
          </p:nvSpPr>
          <p:spPr>
            <a:xfrm>
              <a:off x="1485900" y="5460780"/>
              <a:ext cx="85422" cy="378046"/>
            </a:xfrm>
            <a:custGeom>
              <a:avLst/>
              <a:gdLst/>
              <a:ahLst/>
              <a:cxnLst/>
              <a:rect l="0" t="0" r="0" b="0"/>
              <a:pathLst>
                <a:path w="85422" h="378046">
                  <a:moveTo>
                    <a:pt x="0" y="35145"/>
                  </a:moveTo>
                  <a:lnTo>
                    <a:pt x="0" y="17811"/>
                  </a:lnTo>
                  <a:lnTo>
                    <a:pt x="0" y="63077"/>
                  </a:lnTo>
                  <a:lnTo>
                    <a:pt x="7604" y="99577"/>
                  </a:lnTo>
                  <a:lnTo>
                    <a:pt x="19298" y="119172"/>
                  </a:lnTo>
                  <a:lnTo>
                    <a:pt x="22390" y="122913"/>
                  </a:lnTo>
                  <a:lnTo>
                    <a:pt x="31471" y="127070"/>
                  </a:lnTo>
                  <a:lnTo>
                    <a:pt x="49491" y="129738"/>
                  </a:lnTo>
                  <a:lnTo>
                    <a:pt x="59390" y="124458"/>
                  </a:lnTo>
                  <a:lnTo>
                    <a:pt x="64993" y="120087"/>
                  </a:lnTo>
                  <a:lnTo>
                    <a:pt x="77936" y="98766"/>
                  </a:lnTo>
                  <a:lnTo>
                    <a:pt x="83417" y="77397"/>
                  </a:lnTo>
                  <a:lnTo>
                    <a:pt x="85421" y="34437"/>
                  </a:lnTo>
                  <a:lnTo>
                    <a:pt x="84532" y="17896"/>
                  </a:lnTo>
                  <a:lnTo>
                    <a:pt x="77506" y="0"/>
                  </a:lnTo>
                  <a:lnTo>
                    <a:pt x="77071" y="73"/>
                  </a:lnTo>
                  <a:lnTo>
                    <a:pt x="76458" y="6292"/>
                  </a:lnTo>
                  <a:lnTo>
                    <a:pt x="77281" y="43086"/>
                  </a:lnTo>
                  <a:lnTo>
                    <a:pt x="81694" y="84771"/>
                  </a:lnTo>
                  <a:lnTo>
                    <a:pt x="77599" y="131731"/>
                  </a:lnTo>
                  <a:lnTo>
                    <a:pt x="76615" y="174535"/>
                  </a:lnTo>
                  <a:lnTo>
                    <a:pt x="76323" y="218968"/>
                  </a:lnTo>
                  <a:lnTo>
                    <a:pt x="73414" y="257886"/>
                  </a:lnTo>
                  <a:lnTo>
                    <a:pt x="68006" y="303274"/>
                  </a:lnTo>
                  <a:lnTo>
                    <a:pt x="62013" y="335900"/>
                  </a:lnTo>
                  <a:lnTo>
                    <a:pt x="53667" y="351553"/>
                  </a:lnTo>
                  <a:lnTo>
                    <a:pt x="37068" y="366315"/>
                  </a:lnTo>
                  <a:lnTo>
                    <a:pt x="9525" y="3780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2194"/>
            <p:cNvSpPr/>
            <p:nvPr/>
          </p:nvSpPr>
          <p:spPr>
            <a:xfrm>
              <a:off x="1276940" y="5248667"/>
              <a:ext cx="75611" cy="113909"/>
            </a:xfrm>
            <a:custGeom>
              <a:avLst/>
              <a:gdLst/>
              <a:ahLst/>
              <a:cxnLst/>
              <a:rect l="0" t="0" r="0" b="0"/>
              <a:pathLst>
                <a:path w="75611" h="113909">
                  <a:moveTo>
                    <a:pt x="18460" y="9133"/>
                  </a:moveTo>
                  <a:lnTo>
                    <a:pt x="18460" y="4077"/>
                  </a:lnTo>
                  <a:lnTo>
                    <a:pt x="19518" y="2587"/>
                  </a:lnTo>
                  <a:lnTo>
                    <a:pt x="21282" y="1594"/>
                  </a:lnTo>
                  <a:lnTo>
                    <a:pt x="26661" y="0"/>
                  </a:lnTo>
                  <a:lnTo>
                    <a:pt x="49327" y="21101"/>
                  </a:lnTo>
                  <a:lnTo>
                    <a:pt x="53345" y="27857"/>
                  </a:lnTo>
                  <a:lnTo>
                    <a:pt x="54417" y="31141"/>
                  </a:lnTo>
                  <a:lnTo>
                    <a:pt x="50868" y="50932"/>
                  </a:lnTo>
                  <a:lnTo>
                    <a:pt x="43115" y="71849"/>
                  </a:lnTo>
                  <a:lnTo>
                    <a:pt x="34356" y="82162"/>
                  </a:lnTo>
                  <a:lnTo>
                    <a:pt x="0" y="113334"/>
                  </a:lnTo>
                  <a:lnTo>
                    <a:pt x="22832" y="113858"/>
                  </a:lnTo>
                  <a:lnTo>
                    <a:pt x="33809" y="111063"/>
                  </a:lnTo>
                  <a:lnTo>
                    <a:pt x="38218" y="108835"/>
                  </a:lnTo>
                  <a:lnTo>
                    <a:pt x="43273" y="108410"/>
                  </a:lnTo>
                  <a:lnTo>
                    <a:pt x="75610" y="1139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SMARTInkShape-2195"/>
            <p:cNvSpPr/>
            <p:nvPr/>
          </p:nvSpPr>
          <p:spPr>
            <a:xfrm>
              <a:off x="1000170" y="5486449"/>
              <a:ext cx="276181" cy="165672"/>
            </a:xfrm>
            <a:custGeom>
              <a:avLst/>
              <a:gdLst/>
              <a:ahLst/>
              <a:cxnLst/>
              <a:rect l="0" t="0" r="0" b="0"/>
              <a:pathLst>
                <a:path w="276181" h="165672">
                  <a:moveTo>
                    <a:pt x="47580" y="57101"/>
                  </a:moveTo>
                  <a:lnTo>
                    <a:pt x="42524" y="57101"/>
                  </a:lnTo>
                  <a:lnTo>
                    <a:pt x="37219" y="54279"/>
                  </a:lnTo>
                  <a:lnTo>
                    <a:pt x="31333" y="50555"/>
                  </a:lnTo>
                  <a:lnTo>
                    <a:pt x="20838" y="47968"/>
                  </a:lnTo>
                  <a:lnTo>
                    <a:pt x="20227" y="46780"/>
                  </a:lnTo>
                  <a:lnTo>
                    <a:pt x="18054" y="31353"/>
                  </a:lnTo>
                  <a:lnTo>
                    <a:pt x="2536" y="9456"/>
                  </a:lnTo>
                  <a:lnTo>
                    <a:pt x="0" y="116"/>
                  </a:lnTo>
                  <a:lnTo>
                    <a:pt x="5025" y="0"/>
                  </a:lnTo>
                  <a:lnTo>
                    <a:pt x="35604" y="13213"/>
                  </a:lnTo>
                  <a:lnTo>
                    <a:pt x="77276" y="42513"/>
                  </a:lnTo>
                  <a:lnTo>
                    <a:pt x="101502" y="66880"/>
                  </a:lnTo>
                  <a:lnTo>
                    <a:pt x="116792" y="92076"/>
                  </a:lnTo>
                  <a:lnTo>
                    <a:pt x="118063" y="98409"/>
                  </a:lnTo>
                  <a:lnTo>
                    <a:pt x="116653" y="111092"/>
                  </a:lnTo>
                  <a:lnTo>
                    <a:pt x="109909" y="125074"/>
                  </a:lnTo>
                  <a:lnTo>
                    <a:pt x="96152" y="140976"/>
                  </a:lnTo>
                  <a:lnTo>
                    <a:pt x="84690" y="147295"/>
                  </a:lnTo>
                  <a:lnTo>
                    <a:pt x="51285" y="152055"/>
                  </a:lnTo>
                  <a:lnTo>
                    <a:pt x="51108" y="150037"/>
                  </a:lnTo>
                  <a:lnTo>
                    <a:pt x="53734" y="142150"/>
                  </a:lnTo>
                  <a:lnTo>
                    <a:pt x="78267" y="112620"/>
                  </a:lnTo>
                  <a:lnTo>
                    <a:pt x="118610" y="85043"/>
                  </a:lnTo>
                  <a:lnTo>
                    <a:pt x="165398" y="55058"/>
                  </a:lnTo>
                  <a:lnTo>
                    <a:pt x="208868" y="19597"/>
                  </a:lnTo>
                  <a:lnTo>
                    <a:pt x="204260" y="24234"/>
                  </a:lnTo>
                  <a:lnTo>
                    <a:pt x="201882" y="29441"/>
                  </a:lnTo>
                  <a:lnTo>
                    <a:pt x="201248" y="32311"/>
                  </a:lnTo>
                  <a:lnTo>
                    <a:pt x="169678" y="75696"/>
                  </a:lnTo>
                  <a:lnTo>
                    <a:pt x="157850" y="107592"/>
                  </a:lnTo>
                  <a:lnTo>
                    <a:pt x="158135" y="115104"/>
                  </a:lnTo>
                  <a:lnTo>
                    <a:pt x="164096" y="129094"/>
                  </a:lnTo>
                  <a:lnTo>
                    <a:pt x="173801" y="139546"/>
                  </a:lnTo>
                  <a:lnTo>
                    <a:pt x="204529" y="158268"/>
                  </a:lnTo>
                  <a:lnTo>
                    <a:pt x="221052" y="164859"/>
                  </a:lnTo>
                  <a:lnTo>
                    <a:pt x="236156" y="165671"/>
                  </a:lnTo>
                  <a:lnTo>
                    <a:pt x="276180" y="1618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798509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 </a:t>
            </a:r>
          </a:p>
        </p:txBody>
      </p:sp>
      <p:sp>
        <p:nvSpPr>
          <p:cNvPr id="3" name="Content Placeholder 2"/>
          <p:cNvSpPr>
            <a:spLocks noGrp="1"/>
          </p:cNvSpPr>
          <p:nvPr>
            <p:ph idx="1"/>
          </p:nvPr>
        </p:nvSpPr>
        <p:spPr/>
        <p:txBody>
          <a:bodyPr/>
          <a:lstStyle/>
          <a:p>
            <a:pPr marL="0" indent="0" algn="ctr">
              <a:buNone/>
            </a:pPr>
            <a:r>
              <a:rPr lang="en-US" dirty="0"/>
              <a:t>(?,?)</a:t>
            </a:r>
          </a:p>
          <a:p>
            <a:pPr marL="0" indent="0" algn="ctr">
              <a:buNone/>
            </a:pPr>
            <a:endParaRPr lang="en-US" dirty="0"/>
          </a:p>
          <a:p>
            <a:pPr marL="0" indent="0" algn="ctr">
              <a:buNone/>
            </a:pPr>
            <a:r>
              <a:rPr lang="en-US" dirty="0"/>
              <a:t>(?,?)</a:t>
            </a:r>
          </a:p>
        </p:txBody>
      </p:sp>
      <p:grpSp>
        <p:nvGrpSpPr>
          <p:cNvPr id="45" name="SMARTInkShape-Group323"/>
          <p:cNvGrpSpPr/>
          <p:nvPr/>
        </p:nvGrpSpPr>
        <p:grpSpPr>
          <a:xfrm>
            <a:off x="7050554" y="1914525"/>
            <a:ext cx="1302032" cy="3448051"/>
            <a:chOff x="7050554" y="1914525"/>
            <a:chExt cx="1302032" cy="3448051"/>
          </a:xfrm>
        </p:grpSpPr>
        <p:sp>
          <p:nvSpPr>
            <p:cNvPr id="25" name="SMARTInkShape-2196"/>
            <p:cNvSpPr/>
            <p:nvPr/>
          </p:nvSpPr>
          <p:spPr>
            <a:xfrm>
              <a:off x="7715250" y="2238375"/>
              <a:ext cx="76201" cy="152401"/>
            </a:xfrm>
            <a:custGeom>
              <a:avLst/>
              <a:gdLst/>
              <a:ahLst/>
              <a:cxnLst/>
              <a:rect l="0" t="0" r="0" b="0"/>
              <a:pathLst>
                <a:path w="76201" h="152401">
                  <a:moveTo>
                    <a:pt x="76200" y="0"/>
                  </a:moveTo>
                  <a:lnTo>
                    <a:pt x="71144" y="0"/>
                  </a:lnTo>
                  <a:lnTo>
                    <a:pt x="69654" y="2117"/>
                  </a:lnTo>
                  <a:lnTo>
                    <a:pt x="53534" y="44780"/>
                  </a:lnTo>
                  <a:lnTo>
                    <a:pt x="38042" y="86605"/>
                  </a:lnTo>
                  <a:lnTo>
                    <a:pt x="28558" y="108916"/>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SMARTInkShape-2197"/>
            <p:cNvSpPr/>
            <p:nvPr/>
          </p:nvSpPr>
          <p:spPr>
            <a:xfrm>
              <a:off x="8153400" y="1933575"/>
              <a:ext cx="159242" cy="457201"/>
            </a:xfrm>
            <a:custGeom>
              <a:avLst/>
              <a:gdLst/>
              <a:ahLst/>
              <a:cxnLst/>
              <a:rect l="0" t="0" r="0" b="0"/>
              <a:pathLst>
                <a:path w="159242" h="457201">
                  <a:moveTo>
                    <a:pt x="0" y="0"/>
                  </a:moveTo>
                  <a:lnTo>
                    <a:pt x="0" y="5056"/>
                  </a:lnTo>
                  <a:lnTo>
                    <a:pt x="5645" y="10361"/>
                  </a:lnTo>
                  <a:lnTo>
                    <a:pt x="51020" y="51204"/>
                  </a:lnTo>
                  <a:lnTo>
                    <a:pt x="95262" y="95274"/>
                  </a:lnTo>
                  <a:lnTo>
                    <a:pt x="107955" y="111135"/>
                  </a:lnTo>
                  <a:lnTo>
                    <a:pt x="127002" y="147700"/>
                  </a:lnTo>
                  <a:lnTo>
                    <a:pt x="144993" y="182757"/>
                  </a:lnTo>
                  <a:lnTo>
                    <a:pt x="156438" y="228775"/>
                  </a:lnTo>
                  <a:lnTo>
                    <a:pt x="159241" y="267105"/>
                  </a:lnTo>
                  <a:lnTo>
                    <a:pt x="153839" y="314092"/>
                  </a:lnTo>
                  <a:lnTo>
                    <a:pt x="142532" y="357200"/>
                  </a:lnTo>
                  <a:lnTo>
                    <a:pt x="130107" y="401581"/>
                  </a:lnTo>
                  <a:lnTo>
                    <a:pt x="104775" y="457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2198"/>
            <p:cNvSpPr/>
            <p:nvPr/>
          </p:nvSpPr>
          <p:spPr>
            <a:xfrm>
              <a:off x="7562850" y="3124200"/>
              <a:ext cx="85726" cy="123826"/>
            </a:xfrm>
            <a:custGeom>
              <a:avLst/>
              <a:gdLst/>
              <a:ahLst/>
              <a:cxnLst/>
              <a:rect l="0" t="0" r="0" b="0"/>
              <a:pathLst>
                <a:path w="85726" h="123826">
                  <a:moveTo>
                    <a:pt x="85725" y="0"/>
                  </a:moveTo>
                  <a:lnTo>
                    <a:pt x="85725" y="8201"/>
                  </a:lnTo>
                  <a:lnTo>
                    <a:pt x="62933" y="47429"/>
                  </a:lnTo>
                  <a:lnTo>
                    <a:pt x="21769" y="92377"/>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SMARTInkShape-2199"/>
            <p:cNvSpPr/>
            <p:nvPr/>
          </p:nvSpPr>
          <p:spPr>
            <a:xfrm>
              <a:off x="7050554" y="3620824"/>
              <a:ext cx="188447" cy="655902"/>
            </a:xfrm>
            <a:custGeom>
              <a:avLst/>
              <a:gdLst/>
              <a:ahLst/>
              <a:cxnLst/>
              <a:rect l="0" t="0" r="0" b="0"/>
              <a:pathLst>
                <a:path w="188447" h="655902">
                  <a:moveTo>
                    <a:pt x="188446" y="8201"/>
                  </a:moveTo>
                  <a:lnTo>
                    <a:pt x="188446" y="3145"/>
                  </a:lnTo>
                  <a:lnTo>
                    <a:pt x="187388" y="1655"/>
                  </a:lnTo>
                  <a:lnTo>
                    <a:pt x="185624" y="662"/>
                  </a:lnTo>
                  <a:lnTo>
                    <a:pt x="183390" y="0"/>
                  </a:lnTo>
                  <a:lnTo>
                    <a:pt x="180842" y="1675"/>
                  </a:lnTo>
                  <a:lnTo>
                    <a:pt x="148446" y="43491"/>
                  </a:lnTo>
                  <a:lnTo>
                    <a:pt x="120032" y="86314"/>
                  </a:lnTo>
                  <a:lnTo>
                    <a:pt x="98576" y="123937"/>
                  </a:lnTo>
                  <a:lnTo>
                    <a:pt x="73954" y="168214"/>
                  </a:lnTo>
                  <a:lnTo>
                    <a:pt x="48708" y="212905"/>
                  </a:lnTo>
                  <a:lnTo>
                    <a:pt x="30942" y="255952"/>
                  </a:lnTo>
                  <a:lnTo>
                    <a:pt x="17242" y="301301"/>
                  </a:lnTo>
                  <a:lnTo>
                    <a:pt x="10367" y="334229"/>
                  </a:lnTo>
                  <a:lnTo>
                    <a:pt x="2986" y="378225"/>
                  </a:lnTo>
                  <a:lnTo>
                    <a:pt x="0" y="418548"/>
                  </a:lnTo>
                  <a:lnTo>
                    <a:pt x="5682" y="460536"/>
                  </a:lnTo>
                  <a:lnTo>
                    <a:pt x="12175" y="499953"/>
                  </a:lnTo>
                  <a:lnTo>
                    <a:pt x="24706" y="536471"/>
                  </a:lnTo>
                  <a:lnTo>
                    <a:pt x="40822" y="580060"/>
                  </a:lnTo>
                  <a:lnTo>
                    <a:pt x="45577" y="592560"/>
                  </a:lnTo>
                  <a:lnTo>
                    <a:pt x="60232" y="615010"/>
                  </a:lnTo>
                  <a:lnTo>
                    <a:pt x="63729" y="622911"/>
                  </a:lnTo>
                  <a:lnTo>
                    <a:pt x="93196" y="6559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SMARTInkShape-2200"/>
            <p:cNvSpPr/>
            <p:nvPr/>
          </p:nvSpPr>
          <p:spPr>
            <a:xfrm>
              <a:off x="7381875" y="2821236"/>
              <a:ext cx="117771" cy="322015"/>
            </a:xfrm>
            <a:custGeom>
              <a:avLst/>
              <a:gdLst/>
              <a:ahLst/>
              <a:cxnLst/>
              <a:rect l="0" t="0" r="0" b="0"/>
              <a:pathLst>
                <a:path w="117771" h="322015">
                  <a:moveTo>
                    <a:pt x="9525" y="36264"/>
                  </a:moveTo>
                  <a:lnTo>
                    <a:pt x="9525" y="27131"/>
                  </a:lnTo>
                  <a:lnTo>
                    <a:pt x="4469" y="21799"/>
                  </a:lnTo>
                  <a:lnTo>
                    <a:pt x="5096" y="19212"/>
                  </a:lnTo>
                  <a:lnTo>
                    <a:pt x="11437" y="13516"/>
                  </a:lnTo>
                  <a:lnTo>
                    <a:pt x="38243" y="2294"/>
                  </a:lnTo>
                  <a:lnTo>
                    <a:pt x="48041" y="0"/>
                  </a:lnTo>
                  <a:lnTo>
                    <a:pt x="58747" y="1802"/>
                  </a:lnTo>
                  <a:lnTo>
                    <a:pt x="70560" y="7189"/>
                  </a:lnTo>
                  <a:lnTo>
                    <a:pt x="96638" y="28803"/>
                  </a:lnTo>
                  <a:lnTo>
                    <a:pt x="98292" y="32348"/>
                  </a:lnTo>
                  <a:lnTo>
                    <a:pt x="98337" y="35770"/>
                  </a:lnTo>
                  <a:lnTo>
                    <a:pt x="82173" y="71717"/>
                  </a:lnTo>
                  <a:lnTo>
                    <a:pt x="62800" y="90396"/>
                  </a:lnTo>
                  <a:lnTo>
                    <a:pt x="36472" y="107007"/>
                  </a:lnTo>
                  <a:lnTo>
                    <a:pt x="22566" y="110847"/>
                  </a:lnTo>
                  <a:lnTo>
                    <a:pt x="3390" y="112251"/>
                  </a:lnTo>
                  <a:lnTo>
                    <a:pt x="3318" y="112322"/>
                  </a:lnTo>
                  <a:lnTo>
                    <a:pt x="24049" y="113510"/>
                  </a:lnTo>
                  <a:lnTo>
                    <a:pt x="40757" y="120065"/>
                  </a:lnTo>
                  <a:lnTo>
                    <a:pt x="87182" y="151474"/>
                  </a:lnTo>
                  <a:lnTo>
                    <a:pt x="102247" y="162610"/>
                  </a:lnTo>
                  <a:lnTo>
                    <a:pt x="108944" y="171087"/>
                  </a:lnTo>
                  <a:lnTo>
                    <a:pt x="117770" y="191923"/>
                  </a:lnTo>
                  <a:lnTo>
                    <a:pt x="115489" y="211985"/>
                  </a:lnTo>
                  <a:lnTo>
                    <a:pt x="105127" y="238613"/>
                  </a:lnTo>
                  <a:lnTo>
                    <a:pt x="80284" y="274891"/>
                  </a:lnTo>
                  <a:lnTo>
                    <a:pt x="55538" y="294764"/>
                  </a:lnTo>
                  <a:lnTo>
                    <a:pt x="0" y="32201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2201"/>
            <p:cNvSpPr/>
            <p:nvPr/>
          </p:nvSpPr>
          <p:spPr>
            <a:xfrm>
              <a:off x="8086725" y="3676766"/>
              <a:ext cx="113744" cy="428510"/>
            </a:xfrm>
            <a:custGeom>
              <a:avLst/>
              <a:gdLst/>
              <a:ahLst/>
              <a:cxnLst/>
              <a:rect l="0" t="0" r="0" b="0"/>
              <a:pathLst>
                <a:path w="113744" h="428510">
                  <a:moveTo>
                    <a:pt x="0" y="9409"/>
                  </a:moveTo>
                  <a:lnTo>
                    <a:pt x="8201" y="1208"/>
                  </a:lnTo>
                  <a:lnTo>
                    <a:pt x="14189" y="276"/>
                  </a:lnTo>
                  <a:lnTo>
                    <a:pt x="22667" y="0"/>
                  </a:lnTo>
                  <a:lnTo>
                    <a:pt x="28772" y="2757"/>
                  </a:lnTo>
                  <a:lnTo>
                    <a:pt x="36071" y="9628"/>
                  </a:lnTo>
                  <a:lnTo>
                    <a:pt x="62626" y="51343"/>
                  </a:lnTo>
                  <a:lnTo>
                    <a:pt x="82472" y="98449"/>
                  </a:lnTo>
                  <a:lnTo>
                    <a:pt x="98415" y="138139"/>
                  </a:lnTo>
                  <a:lnTo>
                    <a:pt x="107947" y="178432"/>
                  </a:lnTo>
                  <a:lnTo>
                    <a:pt x="112418" y="215418"/>
                  </a:lnTo>
                  <a:lnTo>
                    <a:pt x="113743" y="256598"/>
                  </a:lnTo>
                  <a:lnTo>
                    <a:pt x="109079" y="297257"/>
                  </a:lnTo>
                  <a:lnTo>
                    <a:pt x="100994" y="341171"/>
                  </a:lnTo>
                  <a:lnTo>
                    <a:pt x="94268" y="382721"/>
                  </a:lnTo>
                  <a:lnTo>
                    <a:pt x="76200" y="4285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SMARTInkShape-2202"/>
            <p:cNvSpPr/>
            <p:nvPr/>
          </p:nvSpPr>
          <p:spPr>
            <a:xfrm>
              <a:off x="8048625" y="2800350"/>
              <a:ext cx="121511" cy="447676"/>
            </a:xfrm>
            <a:custGeom>
              <a:avLst/>
              <a:gdLst/>
              <a:ahLst/>
              <a:cxnLst/>
              <a:rect l="0" t="0" r="0" b="0"/>
              <a:pathLst>
                <a:path w="121511" h="447676">
                  <a:moveTo>
                    <a:pt x="28575" y="0"/>
                  </a:moveTo>
                  <a:lnTo>
                    <a:pt x="36179" y="8663"/>
                  </a:lnTo>
                  <a:lnTo>
                    <a:pt x="70079" y="51825"/>
                  </a:lnTo>
                  <a:lnTo>
                    <a:pt x="81677" y="72271"/>
                  </a:lnTo>
                  <a:lnTo>
                    <a:pt x="95077" y="113210"/>
                  </a:lnTo>
                  <a:lnTo>
                    <a:pt x="111103" y="155235"/>
                  </a:lnTo>
                  <a:lnTo>
                    <a:pt x="119585" y="184990"/>
                  </a:lnTo>
                  <a:lnTo>
                    <a:pt x="121510" y="231554"/>
                  </a:lnTo>
                  <a:lnTo>
                    <a:pt x="114790" y="277218"/>
                  </a:lnTo>
                  <a:lnTo>
                    <a:pt x="98806" y="313913"/>
                  </a:lnTo>
                  <a:lnTo>
                    <a:pt x="75490" y="355243"/>
                  </a:lnTo>
                  <a:lnTo>
                    <a:pt x="53647" y="387479"/>
                  </a:lnTo>
                  <a:lnTo>
                    <a:pt x="0"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 name="SMARTInkShape-2203"/>
            <p:cNvSpPr/>
            <p:nvPr/>
          </p:nvSpPr>
          <p:spPr>
            <a:xfrm>
              <a:off x="7830122" y="3790950"/>
              <a:ext cx="170879" cy="261770"/>
            </a:xfrm>
            <a:custGeom>
              <a:avLst/>
              <a:gdLst/>
              <a:ahLst/>
              <a:cxnLst/>
              <a:rect l="0" t="0" r="0" b="0"/>
              <a:pathLst>
                <a:path w="170879" h="261770">
                  <a:moveTo>
                    <a:pt x="170878" y="0"/>
                  </a:moveTo>
                  <a:lnTo>
                    <a:pt x="165822" y="0"/>
                  </a:lnTo>
                  <a:lnTo>
                    <a:pt x="147507" y="10113"/>
                  </a:lnTo>
                  <a:lnTo>
                    <a:pt x="106456" y="46135"/>
                  </a:lnTo>
                  <a:lnTo>
                    <a:pt x="59885" y="91988"/>
                  </a:lnTo>
                  <a:lnTo>
                    <a:pt x="26721" y="130167"/>
                  </a:lnTo>
                  <a:lnTo>
                    <a:pt x="3772" y="176721"/>
                  </a:lnTo>
                  <a:lnTo>
                    <a:pt x="0" y="216764"/>
                  </a:lnTo>
                  <a:lnTo>
                    <a:pt x="5327" y="234276"/>
                  </a:lnTo>
                  <a:lnTo>
                    <a:pt x="13691" y="246997"/>
                  </a:lnTo>
                  <a:lnTo>
                    <a:pt x="25409" y="255218"/>
                  </a:lnTo>
                  <a:lnTo>
                    <a:pt x="36023" y="260891"/>
                  </a:lnTo>
                  <a:lnTo>
                    <a:pt x="41816" y="261769"/>
                  </a:lnTo>
                  <a:lnTo>
                    <a:pt x="53898" y="259923"/>
                  </a:lnTo>
                  <a:lnTo>
                    <a:pt x="88040" y="244354"/>
                  </a:lnTo>
                  <a:lnTo>
                    <a:pt x="113711" y="226655"/>
                  </a:lnTo>
                  <a:lnTo>
                    <a:pt x="119012" y="219622"/>
                  </a:lnTo>
                  <a:lnTo>
                    <a:pt x="120426" y="216264"/>
                  </a:lnTo>
                  <a:lnTo>
                    <a:pt x="120310" y="212968"/>
                  </a:lnTo>
                  <a:lnTo>
                    <a:pt x="117359" y="206483"/>
                  </a:lnTo>
                  <a:lnTo>
                    <a:pt x="104691" y="196882"/>
                  </a:lnTo>
                  <a:lnTo>
                    <a:pt x="87532" y="192391"/>
                  </a:lnTo>
                  <a:lnTo>
                    <a:pt x="47053"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 name="SMARTInkShape-2204"/>
            <p:cNvSpPr/>
            <p:nvPr/>
          </p:nvSpPr>
          <p:spPr>
            <a:xfrm>
              <a:off x="7134666" y="4457700"/>
              <a:ext cx="171010" cy="904876"/>
            </a:xfrm>
            <a:custGeom>
              <a:avLst/>
              <a:gdLst/>
              <a:ahLst/>
              <a:cxnLst/>
              <a:rect l="0" t="0" r="0" b="0"/>
              <a:pathLst>
                <a:path w="171010" h="904876">
                  <a:moveTo>
                    <a:pt x="94809" y="0"/>
                  </a:moveTo>
                  <a:lnTo>
                    <a:pt x="93751" y="15209"/>
                  </a:lnTo>
                  <a:lnTo>
                    <a:pt x="84050" y="54195"/>
                  </a:lnTo>
                  <a:lnTo>
                    <a:pt x="67558" y="101683"/>
                  </a:lnTo>
                  <a:lnTo>
                    <a:pt x="50533" y="145447"/>
                  </a:lnTo>
                  <a:lnTo>
                    <a:pt x="34507" y="190839"/>
                  </a:lnTo>
                  <a:lnTo>
                    <a:pt x="18612" y="238170"/>
                  </a:lnTo>
                  <a:lnTo>
                    <a:pt x="10966" y="276234"/>
                  </a:lnTo>
                  <a:lnTo>
                    <a:pt x="4585" y="309859"/>
                  </a:lnTo>
                  <a:lnTo>
                    <a:pt x="1793" y="342679"/>
                  </a:lnTo>
                  <a:lnTo>
                    <a:pt x="552" y="380902"/>
                  </a:lnTo>
                  <a:lnTo>
                    <a:pt x="0" y="419057"/>
                  </a:lnTo>
                  <a:lnTo>
                    <a:pt x="4746" y="466124"/>
                  </a:lnTo>
                  <a:lnTo>
                    <a:pt x="9286" y="512349"/>
                  </a:lnTo>
                  <a:lnTo>
                    <a:pt x="19276" y="554877"/>
                  </a:lnTo>
                  <a:lnTo>
                    <a:pt x="31441" y="598674"/>
                  </a:lnTo>
                  <a:lnTo>
                    <a:pt x="50581" y="637897"/>
                  </a:lnTo>
                  <a:lnTo>
                    <a:pt x="65651" y="676220"/>
                  </a:lnTo>
                  <a:lnTo>
                    <a:pt x="83876" y="714365"/>
                  </a:lnTo>
                  <a:lnTo>
                    <a:pt x="101312" y="752473"/>
                  </a:lnTo>
                  <a:lnTo>
                    <a:pt x="125116" y="795043"/>
                  </a:lnTo>
                  <a:lnTo>
                    <a:pt x="142244" y="835966"/>
                  </a:lnTo>
                  <a:lnTo>
                    <a:pt x="149081" y="856588"/>
                  </a:lnTo>
                  <a:lnTo>
                    <a:pt x="171009" y="904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SMARTInkShape-2205"/>
            <p:cNvSpPr/>
            <p:nvPr/>
          </p:nvSpPr>
          <p:spPr>
            <a:xfrm>
              <a:off x="7451821" y="4639136"/>
              <a:ext cx="177555" cy="294382"/>
            </a:xfrm>
            <a:custGeom>
              <a:avLst/>
              <a:gdLst/>
              <a:ahLst/>
              <a:cxnLst/>
              <a:rect l="0" t="0" r="0" b="0"/>
              <a:pathLst>
                <a:path w="177555" h="294382">
                  <a:moveTo>
                    <a:pt x="158654" y="28114"/>
                  </a:moveTo>
                  <a:lnTo>
                    <a:pt x="163711" y="18001"/>
                  </a:lnTo>
                  <a:lnTo>
                    <a:pt x="166258" y="15022"/>
                  </a:lnTo>
                  <a:lnTo>
                    <a:pt x="173842" y="9771"/>
                  </a:lnTo>
                  <a:lnTo>
                    <a:pt x="177554" y="0"/>
                  </a:lnTo>
                  <a:lnTo>
                    <a:pt x="133852" y="35198"/>
                  </a:lnTo>
                  <a:lnTo>
                    <a:pt x="93822" y="75217"/>
                  </a:lnTo>
                  <a:lnTo>
                    <a:pt x="57066" y="118244"/>
                  </a:lnTo>
                  <a:lnTo>
                    <a:pt x="30153" y="154440"/>
                  </a:lnTo>
                  <a:lnTo>
                    <a:pt x="4088" y="198642"/>
                  </a:lnTo>
                  <a:lnTo>
                    <a:pt x="0" y="209032"/>
                  </a:lnTo>
                  <a:lnTo>
                    <a:pt x="2755" y="230944"/>
                  </a:lnTo>
                  <a:lnTo>
                    <a:pt x="10274" y="257545"/>
                  </a:lnTo>
                  <a:lnTo>
                    <a:pt x="18977" y="270489"/>
                  </a:lnTo>
                  <a:lnTo>
                    <a:pt x="36754" y="287422"/>
                  </a:lnTo>
                  <a:lnTo>
                    <a:pt x="49444" y="291528"/>
                  </a:lnTo>
                  <a:lnTo>
                    <a:pt x="91591" y="294381"/>
                  </a:lnTo>
                  <a:lnTo>
                    <a:pt x="112090" y="293627"/>
                  </a:lnTo>
                  <a:lnTo>
                    <a:pt x="132557" y="286596"/>
                  </a:lnTo>
                  <a:lnTo>
                    <a:pt x="134907" y="285102"/>
                  </a:lnTo>
                  <a:lnTo>
                    <a:pt x="136472" y="283048"/>
                  </a:lnTo>
                  <a:lnTo>
                    <a:pt x="138212" y="277943"/>
                  </a:lnTo>
                  <a:lnTo>
                    <a:pt x="139579" y="235413"/>
                  </a:lnTo>
                  <a:lnTo>
                    <a:pt x="139588" y="229813"/>
                  </a:lnTo>
                  <a:lnTo>
                    <a:pt x="137477" y="225022"/>
                  </a:lnTo>
                  <a:lnTo>
                    <a:pt x="129486" y="216876"/>
                  </a:lnTo>
                  <a:lnTo>
                    <a:pt x="109226" y="203023"/>
                  </a:lnTo>
                  <a:lnTo>
                    <a:pt x="104936" y="196515"/>
                  </a:lnTo>
                  <a:lnTo>
                    <a:pt x="101675" y="195415"/>
                  </a:lnTo>
                  <a:lnTo>
                    <a:pt x="72929" y="1995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SMARTInkShape-2206"/>
            <p:cNvSpPr/>
            <p:nvPr/>
          </p:nvSpPr>
          <p:spPr>
            <a:xfrm>
              <a:off x="7820025" y="2899899"/>
              <a:ext cx="209551" cy="148050"/>
            </a:xfrm>
            <a:custGeom>
              <a:avLst/>
              <a:gdLst/>
              <a:ahLst/>
              <a:cxnLst/>
              <a:rect l="0" t="0" r="0" b="0"/>
              <a:pathLst>
                <a:path w="209551" h="148050">
                  <a:moveTo>
                    <a:pt x="0" y="14751"/>
                  </a:moveTo>
                  <a:lnTo>
                    <a:pt x="0" y="9694"/>
                  </a:lnTo>
                  <a:lnTo>
                    <a:pt x="1059" y="8205"/>
                  </a:lnTo>
                  <a:lnTo>
                    <a:pt x="2822" y="7212"/>
                  </a:lnTo>
                  <a:lnTo>
                    <a:pt x="5057" y="6550"/>
                  </a:lnTo>
                  <a:lnTo>
                    <a:pt x="6546" y="5050"/>
                  </a:lnTo>
                  <a:lnTo>
                    <a:pt x="8201" y="562"/>
                  </a:lnTo>
                  <a:lnTo>
                    <a:pt x="10759" y="0"/>
                  </a:lnTo>
                  <a:lnTo>
                    <a:pt x="24472" y="4266"/>
                  </a:lnTo>
                  <a:lnTo>
                    <a:pt x="64912" y="19336"/>
                  </a:lnTo>
                  <a:lnTo>
                    <a:pt x="68675" y="24158"/>
                  </a:lnTo>
                  <a:lnTo>
                    <a:pt x="73971" y="43997"/>
                  </a:lnTo>
                  <a:lnTo>
                    <a:pt x="75209" y="53502"/>
                  </a:lnTo>
                  <a:lnTo>
                    <a:pt x="70115" y="64076"/>
                  </a:lnTo>
                  <a:lnTo>
                    <a:pt x="43210" y="97803"/>
                  </a:lnTo>
                  <a:lnTo>
                    <a:pt x="38255" y="106696"/>
                  </a:lnTo>
                  <a:lnTo>
                    <a:pt x="1975" y="146089"/>
                  </a:lnTo>
                  <a:lnTo>
                    <a:pt x="2375" y="146760"/>
                  </a:lnTo>
                  <a:lnTo>
                    <a:pt x="5642" y="147505"/>
                  </a:lnTo>
                  <a:lnTo>
                    <a:pt x="30642" y="148049"/>
                  </a:lnTo>
                  <a:lnTo>
                    <a:pt x="72161" y="139895"/>
                  </a:lnTo>
                  <a:lnTo>
                    <a:pt x="113463" y="138837"/>
                  </a:lnTo>
                  <a:lnTo>
                    <a:pt x="156742" y="138628"/>
                  </a:lnTo>
                  <a:lnTo>
                    <a:pt x="209550" y="1385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SMARTInkShape-2207"/>
            <p:cNvSpPr/>
            <p:nvPr/>
          </p:nvSpPr>
          <p:spPr>
            <a:xfrm>
              <a:off x="7439025" y="1963474"/>
              <a:ext cx="200026" cy="246327"/>
            </a:xfrm>
            <a:custGeom>
              <a:avLst/>
              <a:gdLst/>
              <a:ahLst/>
              <a:cxnLst/>
              <a:rect l="0" t="0" r="0" b="0"/>
              <a:pathLst>
                <a:path w="200026" h="246327">
                  <a:moveTo>
                    <a:pt x="0" y="8201"/>
                  </a:moveTo>
                  <a:lnTo>
                    <a:pt x="13257" y="8201"/>
                  </a:lnTo>
                  <a:lnTo>
                    <a:pt x="19298" y="5379"/>
                  </a:lnTo>
                  <a:lnTo>
                    <a:pt x="22390" y="3145"/>
                  </a:lnTo>
                  <a:lnTo>
                    <a:pt x="41912" y="0"/>
                  </a:lnTo>
                  <a:lnTo>
                    <a:pt x="85472" y="6993"/>
                  </a:lnTo>
                  <a:lnTo>
                    <a:pt x="89790" y="9512"/>
                  </a:lnTo>
                  <a:lnTo>
                    <a:pt x="100923" y="23171"/>
                  </a:lnTo>
                  <a:lnTo>
                    <a:pt x="111344" y="43927"/>
                  </a:lnTo>
                  <a:lnTo>
                    <a:pt x="113716" y="68645"/>
                  </a:lnTo>
                  <a:lnTo>
                    <a:pt x="109071" y="94902"/>
                  </a:lnTo>
                  <a:lnTo>
                    <a:pt x="91473" y="137706"/>
                  </a:lnTo>
                  <a:lnTo>
                    <a:pt x="78021" y="162754"/>
                  </a:lnTo>
                  <a:lnTo>
                    <a:pt x="39322" y="209502"/>
                  </a:lnTo>
                  <a:lnTo>
                    <a:pt x="21003" y="234437"/>
                  </a:lnTo>
                  <a:lnTo>
                    <a:pt x="21410" y="236283"/>
                  </a:lnTo>
                  <a:lnTo>
                    <a:pt x="24685" y="241157"/>
                  </a:lnTo>
                  <a:lnTo>
                    <a:pt x="29669" y="244029"/>
                  </a:lnTo>
                  <a:lnTo>
                    <a:pt x="44069" y="245645"/>
                  </a:lnTo>
                  <a:lnTo>
                    <a:pt x="91058" y="243444"/>
                  </a:lnTo>
                  <a:lnTo>
                    <a:pt x="132522" y="238113"/>
                  </a:lnTo>
                  <a:lnTo>
                    <a:pt x="163681" y="238119"/>
                  </a:lnTo>
                  <a:lnTo>
                    <a:pt x="200025" y="2463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SMARTInkShape-2208"/>
            <p:cNvSpPr/>
            <p:nvPr/>
          </p:nvSpPr>
          <p:spPr>
            <a:xfrm>
              <a:off x="7079104" y="1914525"/>
              <a:ext cx="131322" cy="571501"/>
            </a:xfrm>
            <a:custGeom>
              <a:avLst/>
              <a:gdLst/>
              <a:ahLst/>
              <a:cxnLst/>
              <a:rect l="0" t="0" r="0" b="0"/>
              <a:pathLst>
                <a:path w="131322" h="571501">
                  <a:moveTo>
                    <a:pt x="93221" y="0"/>
                  </a:moveTo>
                  <a:lnTo>
                    <a:pt x="88165" y="0"/>
                  </a:lnTo>
                  <a:lnTo>
                    <a:pt x="82860" y="8467"/>
                  </a:lnTo>
                  <a:lnTo>
                    <a:pt x="69623" y="50768"/>
                  </a:lnTo>
                  <a:lnTo>
                    <a:pt x="51825" y="96850"/>
                  </a:lnTo>
                  <a:lnTo>
                    <a:pt x="32885" y="144339"/>
                  </a:lnTo>
                  <a:lnTo>
                    <a:pt x="19843" y="190693"/>
                  </a:lnTo>
                  <a:lnTo>
                    <a:pt x="15034" y="230421"/>
                  </a:lnTo>
                  <a:lnTo>
                    <a:pt x="9730" y="275001"/>
                  </a:lnTo>
                  <a:lnTo>
                    <a:pt x="2881" y="319140"/>
                  </a:lnTo>
                  <a:lnTo>
                    <a:pt x="0" y="361019"/>
                  </a:lnTo>
                  <a:lnTo>
                    <a:pt x="6300" y="404396"/>
                  </a:lnTo>
                  <a:lnTo>
                    <a:pt x="12198" y="429913"/>
                  </a:lnTo>
                  <a:lnTo>
                    <a:pt x="30761" y="467694"/>
                  </a:lnTo>
                  <a:lnTo>
                    <a:pt x="61542" y="512387"/>
                  </a:lnTo>
                  <a:lnTo>
                    <a:pt x="65752" y="519391"/>
                  </a:lnTo>
                  <a:lnTo>
                    <a:pt x="78896" y="529996"/>
                  </a:lnTo>
                  <a:lnTo>
                    <a:pt x="104146" y="547561"/>
                  </a:lnTo>
                  <a:lnTo>
                    <a:pt x="131321" y="571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 name="SMARTInkShape-2209"/>
            <p:cNvSpPr/>
            <p:nvPr/>
          </p:nvSpPr>
          <p:spPr>
            <a:xfrm>
              <a:off x="7524750" y="4019550"/>
              <a:ext cx="76201" cy="180976"/>
            </a:xfrm>
            <a:custGeom>
              <a:avLst/>
              <a:gdLst/>
              <a:ahLst/>
              <a:cxnLst/>
              <a:rect l="0" t="0" r="0" b="0"/>
              <a:pathLst>
                <a:path w="76201" h="180976">
                  <a:moveTo>
                    <a:pt x="76200" y="0"/>
                  </a:moveTo>
                  <a:lnTo>
                    <a:pt x="76200" y="45056"/>
                  </a:lnTo>
                  <a:lnTo>
                    <a:pt x="71144" y="68736"/>
                  </a:lnTo>
                  <a:lnTo>
                    <a:pt x="49363" y="114571"/>
                  </a:lnTo>
                  <a:lnTo>
                    <a:pt x="40990" y="131354"/>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 name="SMARTInkShape-2210"/>
            <p:cNvSpPr/>
            <p:nvPr/>
          </p:nvSpPr>
          <p:spPr>
            <a:xfrm>
              <a:off x="7781925" y="4933950"/>
              <a:ext cx="28576" cy="114301"/>
            </a:xfrm>
            <a:custGeom>
              <a:avLst/>
              <a:gdLst/>
              <a:ahLst/>
              <a:cxnLst/>
              <a:rect l="0" t="0" r="0" b="0"/>
              <a:pathLst>
                <a:path w="28576" h="114301">
                  <a:moveTo>
                    <a:pt x="28575" y="0"/>
                  </a:moveTo>
                  <a:lnTo>
                    <a:pt x="28575" y="45989"/>
                  </a:lnTo>
                  <a:lnTo>
                    <a:pt x="27517" y="70154"/>
                  </a:lnTo>
                  <a:lnTo>
                    <a:pt x="20971" y="87932"/>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SMARTInkShape-2211"/>
            <p:cNvSpPr/>
            <p:nvPr/>
          </p:nvSpPr>
          <p:spPr>
            <a:xfrm>
              <a:off x="8267700" y="4525699"/>
              <a:ext cx="84886" cy="532077"/>
            </a:xfrm>
            <a:custGeom>
              <a:avLst/>
              <a:gdLst/>
              <a:ahLst/>
              <a:cxnLst/>
              <a:rect l="0" t="0" r="0" b="0"/>
              <a:pathLst>
                <a:path w="84886" h="532077">
                  <a:moveTo>
                    <a:pt x="0" y="8201"/>
                  </a:moveTo>
                  <a:lnTo>
                    <a:pt x="0" y="0"/>
                  </a:lnTo>
                  <a:lnTo>
                    <a:pt x="5057" y="4125"/>
                  </a:lnTo>
                  <a:lnTo>
                    <a:pt x="26568" y="42573"/>
                  </a:lnTo>
                  <a:lnTo>
                    <a:pt x="45661" y="83351"/>
                  </a:lnTo>
                  <a:lnTo>
                    <a:pt x="63241" y="130829"/>
                  </a:lnTo>
                  <a:lnTo>
                    <a:pt x="76149" y="171026"/>
                  </a:lnTo>
                  <a:lnTo>
                    <a:pt x="81469" y="203334"/>
                  </a:lnTo>
                  <a:lnTo>
                    <a:pt x="83834" y="238860"/>
                  </a:lnTo>
                  <a:lnTo>
                    <a:pt x="84885" y="275816"/>
                  </a:lnTo>
                  <a:lnTo>
                    <a:pt x="84293" y="310233"/>
                  </a:lnTo>
                  <a:lnTo>
                    <a:pt x="78011" y="348517"/>
                  </a:lnTo>
                  <a:lnTo>
                    <a:pt x="66405" y="396020"/>
                  </a:lnTo>
                  <a:lnTo>
                    <a:pt x="48865" y="441348"/>
                  </a:lnTo>
                  <a:lnTo>
                    <a:pt x="26076" y="483463"/>
                  </a:lnTo>
                  <a:lnTo>
                    <a:pt x="0" y="5320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SMARTInkShape-2212"/>
            <p:cNvSpPr/>
            <p:nvPr/>
          </p:nvSpPr>
          <p:spPr>
            <a:xfrm>
              <a:off x="8115692" y="4686300"/>
              <a:ext cx="9134" cy="257176"/>
            </a:xfrm>
            <a:custGeom>
              <a:avLst/>
              <a:gdLst/>
              <a:ahLst/>
              <a:cxnLst/>
              <a:rect l="0" t="0" r="0" b="0"/>
              <a:pathLst>
                <a:path w="9134" h="257176">
                  <a:moveTo>
                    <a:pt x="9133" y="0"/>
                  </a:moveTo>
                  <a:lnTo>
                    <a:pt x="9133" y="41832"/>
                  </a:lnTo>
                  <a:lnTo>
                    <a:pt x="9133" y="81787"/>
                  </a:lnTo>
                  <a:lnTo>
                    <a:pt x="8075" y="119954"/>
                  </a:lnTo>
                  <a:lnTo>
                    <a:pt x="2587" y="157485"/>
                  </a:lnTo>
                  <a:lnTo>
                    <a:pt x="0" y="203909"/>
                  </a:lnTo>
                  <a:lnTo>
                    <a:pt x="9133"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SMARTInkShape-2213"/>
            <p:cNvSpPr/>
            <p:nvPr/>
          </p:nvSpPr>
          <p:spPr>
            <a:xfrm>
              <a:off x="7896225" y="2019692"/>
              <a:ext cx="179886" cy="285359"/>
            </a:xfrm>
            <a:custGeom>
              <a:avLst/>
              <a:gdLst/>
              <a:ahLst/>
              <a:cxnLst/>
              <a:rect l="0" t="0" r="0" b="0"/>
              <a:pathLst>
                <a:path w="179886" h="285359">
                  <a:moveTo>
                    <a:pt x="0" y="9133"/>
                  </a:moveTo>
                  <a:lnTo>
                    <a:pt x="10113" y="4077"/>
                  </a:lnTo>
                  <a:lnTo>
                    <a:pt x="52981" y="0"/>
                  </a:lnTo>
                  <a:lnTo>
                    <a:pt x="77788" y="4781"/>
                  </a:lnTo>
                  <a:lnTo>
                    <a:pt x="95132" y="12900"/>
                  </a:lnTo>
                  <a:lnTo>
                    <a:pt x="100490" y="18921"/>
                  </a:lnTo>
                  <a:lnTo>
                    <a:pt x="102870" y="26183"/>
                  </a:lnTo>
                  <a:lnTo>
                    <a:pt x="104525" y="59212"/>
                  </a:lnTo>
                  <a:lnTo>
                    <a:pt x="102491" y="65802"/>
                  </a:lnTo>
                  <a:lnTo>
                    <a:pt x="83294" y="87608"/>
                  </a:lnTo>
                  <a:lnTo>
                    <a:pt x="57437" y="104211"/>
                  </a:lnTo>
                  <a:lnTo>
                    <a:pt x="62292" y="104332"/>
                  </a:lnTo>
                  <a:lnTo>
                    <a:pt x="92805" y="96177"/>
                  </a:lnTo>
                  <a:lnTo>
                    <a:pt x="116398" y="100305"/>
                  </a:lnTo>
                  <a:lnTo>
                    <a:pt x="150175" y="117283"/>
                  </a:lnTo>
                  <a:lnTo>
                    <a:pt x="177295" y="147496"/>
                  </a:lnTo>
                  <a:lnTo>
                    <a:pt x="179885" y="165840"/>
                  </a:lnTo>
                  <a:lnTo>
                    <a:pt x="175595" y="191384"/>
                  </a:lnTo>
                  <a:lnTo>
                    <a:pt x="163606" y="215368"/>
                  </a:lnTo>
                  <a:lnTo>
                    <a:pt x="146783" y="238515"/>
                  </a:lnTo>
                  <a:lnTo>
                    <a:pt x="114148" y="267286"/>
                  </a:lnTo>
                  <a:lnTo>
                    <a:pt x="87326" y="278357"/>
                  </a:lnTo>
                  <a:lnTo>
                    <a:pt x="38100" y="2853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SMARTInkShape-2214"/>
            <p:cNvSpPr/>
            <p:nvPr/>
          </p:nvSpPr>
          <p:spPr>
            <a:xfrm>
              <a:off x="7096522" y="2743200"/>
              <a:ext cx="113904" cy="514351"/>
            </a:xfrm>
            <a:custGeom>
              <a:avLst/>
              <a:gdLst/>
              <a:ahLst/>
              <a:cxnLst/>
              <a:rect l="0" t="0" r="0" b="0"/>
              <a:pathLst>
                <a:path w="113904" h="514351">
                  <a:moveTo>
                    <a:pt x="113903" y="0"/>
                  </a:moveTo>
                  <a:lnTo>
                    <a:pt x="105241" y="10779"/>
                  </a:lnTo>
                  <a:lnTo>
                    <a:pt x="83312" y="57106"/>
                  </a:lnTo>
                  <a:lnTo>
                    <a:pt x="68624" y="101787"/>
                  </a:lnTo>
                  <a:lnTo>
                    <a:pt x="49259" y="145107"/>
                  </a:lnTo>
                  <a:lnTo>
                    <a:pt x="35483" y="181637"/>
                  </a:lnTo>
                  <a:lnTo>
                    <a:pt x="20817" y="219271"/>
                  </a:lnTo>
                  <a:lnTo>
                    <a:pt x="6381" y="264857"/>
                  </a:lnTo>
                  <a:lnTo>
                    <a:pt x="942" y="307611"/>
                  </a:lnTo>
                  <a:lnTo>
                    <a:pt x="0" y="355022"/>
                  </a:lnTo>
                  <a:lnTo>
                    <a:pt x="779" y="399879"/>
                  </a:lnTo>
                  <a:lnTo>
                    <a:pt x="8301" y="429045"/>
                  </a:lnTo>
                  <a:lnTo>
                    <a:pt x="34816" y="472720"/>
                  </a:lnTo>
                  <a:lnTo>
                    <a:pt x="66278" y="514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SMARTInkShape-2215"/>
            <p:cNvSpPr/>
            <p:nvPr/>
          </p:nvSpPr>
          <p:spPr>
            <a:xfrm>
              <a:off x="7429500" y="3781425"/>
              <a:ext cx="9526" cy="200026"/>
            </a:xfrm>
            <a:custGeom>
              <a:avLst/>
              <a:gdLst/>
              <a:ahLst/>
              <a:cxnLst/>
              <a:rect l="0" t="0" r="0" b="0"/>
              <a:pathLst>
                <a:path w="9526" h="200026">
                  <a:moveTo>
                    <a:pt x="9525" y="0"/>
                  </a:moveTo>
                  <a:lnTo>
                    <a:pt x="9525" y="44829"/>
                  </a:lnTo>
                  <a:lnTo>
                    <a:pt x="9525" y="82626"/>
                  </a:lnTo>
                  <a:lnTo>
                    <a:pt x="9525" y="123213"/>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84782982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a:t>
            </a:r>
          </a:p>
        </p:txBody>
      </p:sp>
      <p:sp>
        <p:nvSpPr>
          <p:cNvPr id="3" name="Content Placeholder 2"/>
          <p:cNvSpPr>
            <a:spLocks noGrp="1"/>
          </p:cNvSpPr>
          <p:nvPr>
            <p:ph idx="1"/>
          </p:nvPr>
        </p:nvSpPr>
        <p:spPr/>
        <p:txBody>
          <a:bodyPr/>
          <a:lstStyle/>
          <a:p>
            <a:pPr marL="0" indent="0" algn="ctr">
              <a:buNone/>
            </a:pPr>
            <a:r>
              <a:rPr lang="en-US" dirty="0"/>
              <a:t>(3,2)</a:t>
            </a:r>
          </a:p>
          <a:p>
            <a:pPr marL="0" indent="0" algn="ctr">
              <a:buNone/>
            </a:pPr>
            <a:endParaRPr lang="en-US" dirty="0"/>
          </a:p>
          <a:p>
            <a:pPr marL="0" indent="0" algn="ctr">
              <a:buNone/>
            </a:pPr>
            <a:r>
              <a:rPr lang="en-US" dirty="0"/>
              <a:t>(1,6)</a:t>
            </a:r>
          </a:p>
        </p:txBody>
      </p:sp>
    </p:spTree>
    <p:extLst>
      <p:ext uri="{BB962C8B-B14F-4D97-AF65-F5344CB8AC3E}">
        <p14:creationId xmlns:p14="http://schemas.microsoft.com/office/powerpoint/2010/main" val="331770635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Marginal Rate of Substitution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a:buFontTx/>
                  <a:buChar char="-"/>
                </a:pPr>
                <a:r>
                  <a:rPr lang="en-US" dirty="0"/>
                  <a:t>Ron “substitutes” pumpkin juice for </a:t>
                </a:r>
                <a:r>
                  <a:rPr lang="en-US" dirty="0" err="1"/>
                  <a:t>butterbeer</a:t>
                </a:r>
                <a:r>
                  <a:rPr lang="en-US" dirty="0"/>
                  <a:t> to maintain the same level of utility.</a:t>
                </a:r>
              </a:p>
              <a:p>
                <a:pPr>
                  <a:buFontTx/>
                  <a:buChar char="-"/>
                </a:pPr>
                <a:endParaRPr lang="en-US" dirty="0"/>
              </a:p>
              <a:p>
                <a:pPr>
                  <a:buFontTx/>
                  <a:buChar char="-"/>
                </a:pPr>
                <a:r>
                  <a:rPr lang="en-US" dirty="0"/>
                  <a:t>MRS (of pumpkin juice for </a:t>
                </a:r>
                <a:r>
                  <a:rPr lang="en-US" dirty="0" err="1"/>
                  <a:t>butterbeer</a:t>
                </a:r>
                <a:r>
                  <a:rPr lang="en-US" dirty="0"/>
                  <a:t>) = </a:t>
                </a:r>
                <a14:m>
                  <m:oMath xmlns:m="http://schemas.openxmlformats.org/officeDocument/2006/math">
                    <m:f>
                      <m:fPr>
                        <m:ctrlPr>
                          <a:rPr lang="en-US" b="0" i="1" smtClean="0">
                            <a:latin typeface="Cambria Math" panose="02040503050406030204" pitchFamily="18" charset="0"/>
                          </a:rPr>
                        </m:ctrlPr>
                      </m:fPr>
                      <m:num>
                        <m:r>
                          <a:rPr lang="en-US" i="1">
                            <a:latin typeface="Cambria Math" panose="02040503050406030204" pitchFamily="18" charset="0"/>
                          </a:rPr>
                          <m:t>∆ </m:t>
                        </m:r>
                        <m:r>
                          <m:rPr>
                            <m:sty m:val="p"/>
                          </m:rPr>
                          <a:rPr lang="en-US" i="0">
                            <a:latin typeface="Cambria Math" panose="02040503050406030204" pitchFamily="18" charset="0"/>
                          </a:rPr>
                          <m:t>butterbeer</m:t>
                        </m:r>
                      </m:num>
                      <m:den>
                        <m:r>
                          <a:rPr lang="en-US" i="1">
                            <a:latin typeface="Cambria Math" panose="02040503050406030204" pitchFamily="18" charset="0"/>
                          </a:rPr>
                          <m:t>∆ </m:t>
                        </m:r>
                        <m:r>
                          <m:rPr>
                            <m:sty m:val="p"/>
                          </m:rPr>
                          <a:rPr lang="en-US" b="0" i="0" smtClean="0">
                            <a:latin typeface="Cambria Math" panose="02040503050406030204" pitchFamily="18" charset="0"/>
                          </a:rPr>
                          <m:t>pumpkin</m:t>
                        </m:r>
                        <m:r>
                          <a:rPr lang="en-US" b="0" i="0" smtClean="0">
                            <a:latin typeface="Cambria Math" panose="02040503050406030204" pitchFamily="18" charset="0"/>
                          </a:rPr>
                          <m:t> </m:t>
                        </m:r>
                        <m:r>
                          <m:rPr>
                            <m:sty m:val="p"/>
                          </m:rPr>
                          <a:rPr lang="en-US" b="0" i="0" smtClean="0">
                            <a:latin typeface="Cambria Math" panose="02040503050406030204" pitchFamily="18" charset="0"/>
                          </a:rPr>
                          <m:t>juice</m:t>
                        </m:r>
                      </m:den>
                    </m:f>
                  </m:oMath>
                </a14:m>
                <a:endParaRPr lang="en-US" dirty="0"/>
              </a:p>
              <a:p>
                <a:pPr>
                  <a:buFontTx/>
                  <a:buChar char="-"/>
                </a:pPr>
                <a:endParaRPr lang="en-US" dirty="0"/>
              </a:p>
              <a:p>
                <a:pPr>
                  <a:buFontTx/>
                  <a:buChar char="-"/>
                </a:pPr>
                <a:r>
                  <a:rPr lang="en-US" dirty="0"/>
                  <a:t>Interpretation of the above formula: MRS represents the number of glasses of </a:t>
                </a:r>
                <a:r>
                  <a:rPr lang="en-US" dirty="0" err="1"/>
                  <a:t>butterbeer</a:t>
                </a:r>
                <a:r>
                  <a:rPr lang="en-US" dirty="0"/>
                  <a:t> Ron is willing to give up to consume an additional glass of pumpkin juice.</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381" r="-290"/>
                </a:stretch>
              </a:blipFill>
            </p:spPr>
            <p:txBody>
              <a:bodyPr/>
              <a:lstStyle/>
              <a:p>
                <a:r>
                  <a:rPr lang="en-US">
                    <a:noFill/>
                  </a:rPr>
                  <a:t> </a:t>
                </a:r>
              </a:p>
            </p:txBody>
          </p:sp>
        </mc:Fallback>
      </mc:AlternateContent>
      <p:grpSp>
        <p:nvGrpSpPr>
          <p:cNvPr id="128" name="SMARTInkShape-Group324"/>
          <p:cNvGrpSpPr/>
          <p:nvPr/>
        </p:nvGrpSpPr>
        <p:grpSpPr>
          <a:xfrm>
            <a:off x="9096491" y="2762366"/>
            <a:ext cx="1819160" cy="761885"/>
            <a:chOff x="9096491" y="2762366"/>
            <a:chExt cx="1819160" cy="761885"/>
          </a:xfrm>
        </p:grpSpPr>
        <p:sp>
          <p:nvSpPr>
            <p:cNvPr id="118" name="SMARTInkShape-2216"/>
            <p:cNvSpPr/>
            <p:nvPr/>
          </p:nvSpPr>
          <p:spPr>
            <a:xfrm>
              <a:off x="9096491" y="3352800"/>
              <a:ext cx="142760" cy="1"/>
            </a:xfrm>
            <a:custGeom>
              <a:avLst/>
              <a:gdLst/>
              <a:ahLst/>
              <a:cxnLst/>
              <a:rect l="0" t="0" r="0" b="0"/>
              <a:pathLst>
                <a:path w="142760" h="1">
                  <a:moveTo>
                    <a:pt x="9409" y="0"/>
                  </a:moveTo>
                  <a:lnTo>
                    <a:pt x="0" y="0"/>
                  </a:lnTo>
                  <a:lnTo>
                    <a:pt x="45009" y="0"/>
                  </a:lnTo>
                  <a:lnTo>
                    <a:pt x="87062" y="0"/>
                  </a:lnTo>
                  <a:lnTo>
                    <a:pt x="14275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 name="SMARTInkShape-2217"/>
            <p:cNvSpPr/>
            <p:nvPr/>
          </p:nvSpPr>
          <p:spPr>
            <a:xfrm>
              <a:off x="9117141" y="3400425"/>
              <a:ext cx="131635" cy="9526"/>
            </a:xfrm>
            <a:custGeom>
              <a:avLst/>
              <a:gdLst/>
              <a:ahLst/>
              <a:cxnLst/>
              <a:rect l="0" t="0" r="0" b="0"/>
              <a:pathLst>
                <a:path w="131635" h="9526">
                  <a:moveTo>
                    <a:pt x="17334" y="0"/>
                  </a:moveTo>
                  <a:lnTo>
                    <a:pt x="0" y="0"/>
                  </a:lnTo>
                  <a:lnTo>
                    <a:pt x="47430" y="0"/>
                  </a:lnTo>
                  <a:lnTo>
                    <a:pt x="93002" y="0"/>
                  </a:lnTo>
                  <a:lnTo>
                    <a:pt x="110231" y="1058"/>
                  </a:lnTo>
                  <a:lnTo>
                    <a:pt x="131634"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 name="SMARTInkShape-2218"/>
            <p:cNvSpPr/>
            <p:nvPr/>
          </p:nvSpPr>
          <p:spPr>
            <a:xfrm>
              <a:off x="9534525" y="3286275"/>
              <a:ext cx="257176" cy="218926"/>
            </a:xfrm>
            <a:custGeom>
              <a:avLst/>
              <a:gdLst/>
              <a:ahLst/>
              <a:cxnLst/>
              <a:rect l="0" t="0" r="0" b="0"/>
              <a:pathLst>
                <a:path w="257176" h="218926">
                  <a:moveTo>
                    <a:pt x="0" y="18900"/>
                  </a:moveTo>
                  <a:lnTo>
                    <a:pt x="0" y="13844"/>
                  </a:lnTo>
                  <a:lnTo>
                    <a:pt x="5645" y="8539"/>
                  </a:lnTo>
                  <a:lnTo>
                    <a:pt x="14150" y="3712"/>
                  </a:lnTo>
                  <a:lnTo>
                    <a:pt x="25947" y="994"/>
                  </a:lnTo>
                  <a:lnTo>
                    <a:pt x="59522" y="0"/>
                  </a:lnTo>
                  <a:lnTo>
                    <a:pt x="71610" y="2739"/>
                  </a:lnTo>
                  <a:lnTo>
                    <a:pt x="104563" y="17164"/>
                  </a:lnTo>
                  <a:lnTo>
                    <a:pt x="114559" y="27301"/>
                  </a:lnTo>
                  <a:lnTo>
                    <a:pt x="119707" y="38862"/>
                  </a:lnTo>
                  <a:lnTo>
                    <a:pt x="123011" y="68587"/>
                  </a:lnTo>
                  <a:lnTo>
                    <a:pt x="117819" y="86491"/>
                  </a:lnTo>
                  <a:lnTo>
                    <a:pt x="102995" y="111599"/>
                  </a:lnTo>
                  <a:lnTo>
                    <a:pt x="93401" y="125716"/>
                  </a:lnTo>
                  <a:lnTo>
                    <a:pt x="84824" y="145564"/>
                  </a:lnTo>
                  <a:lnTo>
                    <a:pt x="40101" y="188486"/>
                  </a:lnTo>
                  <a:lnTo>
                    <a:pt x="30876" y="194813"/>
                  </a:lnTo>
                  <a:lnTo>
                    <a:pt x="26934" y="196500"/>
                  </a:lnTo>
                  <a:lnTo>
                    <a:pt x="24306" y="198684"/>
                  </a:lnTo>
                  <a:lnTo>
                    <a:pt x="21386" y="203932"/>
                  </a:lnTo>
                  <a:lnTo>
                    <a:pt x="21665" y="205754"/>
                  </a:lnTo>
                  <a:lnTo>
                    <a:pt x="22910" y="206970"/>
                  </a:lnTo>
                  <a:lnTo>
                    <a:pt x="24798" y="207780"/>
                  </a:lnTo>
                  <a:lnTo>
                    <a:pt x="71741" y="209337"/>
                  </a:lnTo>
                  <a:lnTo>
                    <a:pt x="108245" y="209388"/>
                  </a:lnTo>
                  <a:lnTo>
                    <a:pt x="146138" y="209396"/>
                  </a:lnTo>
                  <a:lnTo>
                    <a:pt x="183776" y="209399"/>
                  </a:lnTo>
                  <a:lnTo>
                    <a:pt x="224137" y="212222"/>
                  </a:lnTo>
                  <a:lnTo>
                    <a:pt x="257175" y="218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 name="SMARTInkShape-2219"/>
            <p:cNvSpPr/>
            <p:nvPr/>
          </p:nvSpPr>
          <p:spPr>
            <a:xfrm>
              <a:off x="9534536" y="2981325"/>
              <a:ext cx="133340" cy="171451"/>
            </a:xfrm>
            <a:custGeom>
              <a:avLst/>
              <a:gdLst/>
              <a:ahLst/>
              <a:cxnLst/>
              <a:rect l="0" t="0" r="0" b="0"/>
              <a:pathLst>
                <a:path w="133340" h="171451">
                  <a:moveTo>
                    <a:pt x="9514" y="171450"/>
                  </a:moveTo>
                  <a:lnTo>
                    <a:pt x="23" y="171450"/>
                  </a:lnTo>
                  <a:lnTo>
                    <a:pt x="0" y="166393"/>
                  </a:lnTo>
                  <a:lnTo>
                    <a:pt x="19287" y="123504"/>
                  </a:lnTo>
                  <a:lnTo>
                    <a:pt x="42551" y="84428"/>
                  </a:lnTo>
                  <a:lnTo>
                    <a:pt x="68127" y="48042"/>
                  </a:lnTo>
                  <a:lnTo>
                    <a:pt x="111881" y="12762"/>
                  </a:lnTo>
                  <a:lnTo>
                    <a:pt x="13333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 name="SMARTInkShape-2220"/>
            <p:cNvSpPr/>
            <p:nvPr/>
          </p:nvSpPr>
          <p:spPr>
            <a:xfrm>
              <a:off x="9610725" y="2926139"/>
              <a:ext cx="104550" cy="112337"/>
            </a:xfrm>
            <a:custGeom>
              <a:avLst/>
              <a:gdLst/>
              <a:ahLst/>
              <a:cxnLst/>
              <a:rect l="0" t="0" r="0" b="0"/>
              <a:pathLst>
                <a:path w="104550" h="112337">
                  <a:moveTo>
                    <a:pt x="0" y="17086"/>
                  </a:moveTo>
                  <a:lnTo>
                    <a:pt x="0" y="12029"/>
                  </a:lnTo>
                  <a:lnTo>
                    <a:pt x="1059" y="10540"/>
                  </a:lnTo>
                  <a:lnTo>
                    <a:pt x="2822" y="9547"/>
                  </a:lnTo>
                  <a:lnTo>
                    <a:pt x="49371" y="74"/>
                  </a:lnTo>
                  <a:lnTo>
                    <a:pt x="66393" y="0"/>
                  </a:lnTo>
                  <a:lnTo>
                    <a:pt x="86817" y="5908"/>
                  </a:lnTo>
                  <a:lnTo>
                    <a:pt x="96089" y="11413"/>
                  </a:lnTo>
                  <a:lnTo>
                    <a:pt x="98984" y="15420"/>
                  </a:lnTo>
                  <a:lnTo>
                    <a:pt x="102202" y="25518"/>
                  </a:lnTo>
                  <a:lnTo>
                    <a:pt x="104549" y="64863"/>
                  </a:lnTo>
                  <a:lnTo>
                    <a:pt x="97126" y="87593"/>
                  </a:lnTo>
                  <a:lnTo>
                    <a:pt x="85725" y="1123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SMARTInkShape-2221"/>
            <p:cNvSpPr/>
            <p:nvPr/>
          </p:nvSpPr>
          <p:spPr>
            <a:xfrm>
              <a:off x="9757637" y="2762366"/>
              <a:ext cx="119218" cy="176276"/>
            </a:xfrm>
            <a:custGeom>
              <a:avLst/>
              <a:gdLst/>
              <a:ahLst/>
              <a:cxnLst/>
              <a:rect l="0" t="0" r="0" b="0"/>
              <a:pathLst>
                <a:path w="119218" h="176276">
                  <a:moveTo>
                    <a:pt x="5488" y="9409"/>
                  </a:moveTo>
                  <a:lnTo>
                    <a:pt x="5488" y="4352"/>
                  </a:lnTo>
                  <a:lnTo>
                    <a:pt x="4430" y="2863"/>
                  </a:lnTo>
                  <a:lnTo>
                    <a:pt x="2666" y="1870"/>
                  </a:lnTo>
                  <a:lnTo>
                    <a:pt x="431" y="1208"/>
                  </a:lnTo>
                  <a:lnTo>
                    <a:pt x="0" y="767"/>
                  </a:lnTo>
                  <a:lnTo>
                    <a:pt x="770" y="472"/>
                  </a:lnTo>
                  <a:lnTo>
                    <a:pt x="4556" y="0"/>
                  </a:lnTo>
                  <a:lnTo>
                    <a:pt x="8188" y="20622"/>
                  </a:lnTo>
                  <a:lnTo>
                    <a:pt x="12991" y="38484"/>
                  </a:lnTo>
                  <a:lnTo>
                    <a:pt x="14746" y="83950"/>
                  </a:lnTo>
                  <a:lnTo>
                    <a:pt x="16048" y="129521"/>
                  </a:lnTo>
                  <a:lnTo>
                    <a:pt x="24145" y="168564"/>
                  </a:lnTo>
                  <a:lnTo>
                    <a:pt x="29949" y="176275"/>
                  </a:lnTo>
                  <a:lnTo>
                    <a:pt x="27647" y="174236"/>
                  </a:lnTo>
                  <a:lnTo>
                    <a:pt x="25921" y="169801"/>
                  </a:lnTo>
                  <a:lnTo>
                    <a:pt x="25459" y="167137"/>
                  </a:lnTo>
                  <a:lnTo>
                    <a:pt x="32325" y="141107"/>
                  </a:lnTo>
                  <a:lnTo>
                    <a:pt x="43873" y="117307"/>
                  </a:lnTo>
                  <a:lnTo>
                    <a:pt x="51121" y="109222"/>
                  </a:lnTo>
                  <a:lnTo>
                    <a:pt x="61401" y="102101"/>
                  </a:lnTo>
                  <a:lnTo>
                    <a:pt x="79087" y="97198"/>
                  </a:lnTo>
                  <a:lnTo>
                    <a:pt x="92676" y="95746"/>
                  </a:lnTo>
                  <a:lnTo>
                    <a:pt x="99978" y="98228"/>
                  </a:lnTo>
                  <a:lnTo>
                    <a:pt x="103406" y="100372"/>
                  </a:lnTo>
                  <a:lnTo>
                    <a:pt x="113288" y="113502"/>
                  </a:lnTo>
                  <a:lnTo>
                    <a:pt x="117864" y="125741"/>
                  </a:lnTo>
                  <a:lnTo>
                    <a:pt x="119217" y="141127"/>
                  </a:lnTo>
                  <a:lnTo>
                    <a:pt x="110263" y="1618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SMARTInkShape-2222"/>
            <p:cNvSpPr/>
            <p:nvPr/>
          </p:nvSpPr>
          <p:spPr>
            <a:xfrm>
              <a:off x="9906602" y="2850244"/>
              <a:ext cx="85124" cy="73932"/>
            </a:xfrm>
            <a:custGeom>
              <a:avLst/>
              <a:gdLst/>
              <a:ahLst/>
              <a:cxnLst/>
              <a:rect l="0" t="0" r="0" b="0"/>
              <a:pathLst>
                <a:path w="85124" h="73932">
                  <a:moveTo>
                    <a:pt x="85123" y="54881"/>
                  </a:moveTo>
                  <a:lnTo>
                    <a:pt x="85123" y="41624"/>
                  </a:lnTo>
                  <a:lnTo>
                    <a:pt x="82301" y="35583"/>
                  </a:lnTo>
                  <a:lnTo>
                    <a:pt x="80066" y="32491"/>
                  </a:lnTo>
                  <a:lnTo>
                    <a:pt x="70935" y="5390"/>
                  </a:lnTo>
                  <a:lnTo>
                    <a:pt x="65411" y="1135"/>
                  </a:lnTo>
                  <a:lnTo>
                    <a:pt x="62457" y="0"/>
                  </a:lnTo>
                  <a:lnTo>
                    <a:pt x="53531" y="1562"/>
                  </a:lnTo>
                  <a:lnTo>
                    <a:pt x="25459" y="14111"/>
                  </a:lnTo>
                  <a:lnTo>
                    <a:pt x="16977" y="20180"/>
                  </a:lnTo>
                  <a:lnTo>
                    <a:pt x="6252" y="34604"/>
                  </a:lnTo>
                  <a:lnTo>
                    <a:pt x="0" y="60814"/>
                  </a:lnTo>
                  <a:lnTo>
                    <a:pt x="2488" y="65632"/>
                  </a:lnTo>
                  <a:lnTo>
                    <a:pt x="4633" y="68398"/>
                  </a:lnTo>
                  <a:lnTo>
                    <a:pt x="8179" y="69184"/>
                  </a:lnTo>
                  <a:lnTo>
                    <a:pt x="40107" y="63906"/>
                  </a:lnTo>
                  <a:lnTo>
                    <a:pt x="74605" y="45871"/>
                  </a:lnTo>
                  <a:lnTo>
                    <a:pt x="74936" y="46758"/>
                  </a:lnTo>
                  <a:lnTo>
                    <a:pt x="75598" y="739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 name="SMARTInkShape-2223"/>
            <p:cNvSpPr/>
            <p:nvPr/>
          </p:nvSpPr>
          <p:spPr>
            <a:xfrm>
              <a:off x="10058955" y="2784091"/>
              <a:ext cx="75646" cy="147708"/>
            </a:xfrm>
            <a:custGeom>
              <a:avLst/>
              <a:gdLst/>
              <a:ahLst/>
              <a:cxnLst/>
              <a:rect l="0" t="0" r="0" b="0"/>
              <a:pathLst>
                <a:path w="75646" h="147708">
                  <a:moveTo>
                    <a:pt x="47070" y="101984"/>
                  </a:moveTo>
                  <a:lnTo>
                    <a:pt x="24404" y="101984"/>
                  </a:lnTo>
                  <a:lnTo>
                    <a:pt x="21376" y="104101"/>
                  </a:lnTo>
                  <a:lnTo>
                    <a:pt x="3652" y="126873"/>
                  </a:lnTo>
                  <a:lnTo>
                    <a:pt x="690" y="136757"/>
                  </a:lnTo>
                  <a:lnTo>
                    <a:pt x="0" y="143192"/>
                  </a:lnTo>
                  <a:lnTo>
                    <a:pt x="873" y="145331"/>
                  </a:lnTo>
                  <a:lnTo>
                    <a:pt x="2513" y="146757"/>
                  </a:lnTo>
                  <a:lnTo>
                    <a:pt x="4666" y="147707"/>
                  </a:lnTo>
                  <a:lnTo>
                    <a:pt x="7158" y="147283"/>
                  </a:lnTo>
                  <a:lnTo>
                    <a:pt x="12751" y="143989"/>
                  </a:lnTo>
                  <a:lnTo>
                    <a:pt x="34406" y="113307"/>
                  </a:lnTo>
                  <a:lnTo>
                    <a:pt x="42847" y="89111"/>
                  </a:lnTo>
                  <a:lnTo>
                    <a:pt x="49058" y="52012"/>
                  </a:lnTo>
                  <a:lnTo>
                    <a:pt x="53245" y="39558"/>
                  </a:lnTo>
                  <a:lnTo>
                    <a:pt x="58755" y="11336"/>
                  </a:lnTo>
                  <a:lnTo>
                    <a:pt x="64666" y="0"/>
                  </a:lnTo>
                  <a:lnTo>
                    <a:pt x="65150" y="128"/>
                  </a:lnTo>
                  <a:lnTo>
                    <a:pt x="65833" y="5365"/>
                  </a:lnTo>
                  <a:lnTo>
                    <a:pt x="66109" y="47344"/>
                  </a:lnTo>
                  <a:lnTo>
                    <a:pt x="75645" y="1019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 name="SMARTInkShape-2224"/>
            <p:cNvSpPr/>
            <p:nvPr/>
          </p:nvSpPr>
          <p:spPr>
            <a:xfrm>
              <a:off x="10220441" y="3362325"/>
              <a:ext cx="304685" cy="19051"/>
            </a:xfrm>
            <a:custGeom>
              <a:avLst/>
              <a:gdLst/>
              <a:ahLst/>
              <a:cxnLst/>
              <a:rect l="0" t="0" r="0" b="0"/>
              <a:pathLst>
                <a:path w="304685" h="19051">
                  <a:moveTo>
                    <a:pt x="9409" y="19050"/>
                  </a:moveTo>
                  <a:lnTo>
                    <a:pt x="0" y="19050"/>
                  </a:lnTo>
                  <a:lnTo>
                    <a:pt x="41663" y="19050"/>
                  </a:lnTo>
                  <a:lnTo>
                    <a:pt x="84141" y="19050"/>
                  </a:lnTo>
                  <a:lnTo>
                    <a:pt x="119393" y="16228"/>
                  </a:lnTo>
                  <a:lnTo>
                    <a:pt x="163352" y="11511"/>
                  </a:lnTo>
                  <a:lnTo>
                    <a:pt x="204247" y="10114"/>
                  </a:lnTo>
                  <a:lnTo>
                    <a:pt x="246509" y="4585"/>
                  </a:lnTo>
                  <a:lnTo>
                    <a:pt x="294036" y="179"/>
                  </a:lnTo>
                  <a:lnTo>
                    <a:pt x="30468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 name="SMARTInkShape-2225"/>
            <p:cNvSpPr/>
            <p:nvPr/>
          </p:nvSpPr>
          <p:spPr>
            <a:xfrm>
              <a:off x="10906125" y="3286125"/>
              <a:ext cx="9526" cy="238126"/>
            </a:xfrm>
            <a:custGeom>
              <a:avLst/>
              <a:gdLst/>
              <a:ahLst/>
              <a:cxnLst/>
              <a:rect l="0" t="0" r="0" b="0"/>
              <a:pathLst>
                <a:path w="9526" h="238126">
                  <a:moveTo>
                    <a:pt x="9525" y="0"/>
                  </a:moveTo>
                  <a:lnTo>
                    <a:pt x="9525" y="42270"/>
                  </a:lnTo>
                  <a:lnTo>
                    <a:pt x="9525" y="84379"/>
                  </a:lnTo>
                  <a:lnTo>
                    <a:pt x="9525" y="123426"/>
                  </a:lnTo>
                  <a:lnTo>
                    <a:pt x="6703" y="161807"/>
                  </a:lnTo>
                  <a:lnTo>
                    <a:pt x="1323" y="202588"/>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5" name="SMARTInkShape-Group325"/>
          <p:cNvGrpSpPr/>
          <p:nvPr/>
        </p:nvGrpSpPr>
        <p:grpSpPr>
          <a:xfrm>
            <a:off x="10935126" y="2886075"/>
            <a:ext cx="875875" cy="638176"/>
            <a:chOff x="10935126" y="2886075"/>
            <a:chExt cx="875875" cy="638176"/>
          </a:xfrm>
        </p:grpSpPr>
        <p:sp>
          <p:nvSpPr>
            <p:cNvPr id="129" name="SMARTInkShape-2226"/>
            <p:cNvSpPr/>
            <p:nvPr/>
          </p:nvSpPr>
          <p:spPr>
            <a:xfrm>
              <a:off x="11135117" y="2943225"/>
              <a:ext cx="80020" cy="83846"/>
            </a:xfrm>
            <a:custGeom>
              <a:avLst/>
              <a:gdLst/>
              <a:ahLst/>
              <a:cxnLst/>
              <a:rect l="0" t="0" r="0" b="0"/>
              <a:pathLst>
                <a:path w="80020" h="83846">
                  <a:moveTo>
                    <a:pt x="9133" y="28575"/>
                  </a:moveTo>
                  <a:lnTo>
                    <a:pt x="9133" y="33632"/>
                  </a:lnTo>
                  <a:lnTo>
                    <a:pt x="6311" y="38936"/>
                  </a:lnTo>
                  <a:lnTo>
                    <a:pt x="2587" y="44822"/>
                  </a:lnTo>
                  <a:lnTo>
                    <a:pt x="196" y="57223"/>
                  </a:lnTo>
                  <a:lnTo>
                    <a:pt x="0" y="60374"/>
                  </a:lnTo>
                  <a:lnTo>
                    <a:pt x="2605" y="66697"/>
                  </a:lnTo>
                  <a:lnTo>
                    <a:pt x="12900" y="79379"/>
                  </a:lnTo>
                  <a:lnTo>
                    <a:pt x="18922" y="82905"/>
                  </a:lnTo>
                  <a:lnTo>
                    <a:pt x="22009" y="83845"/>
                  </a:lnTo>
                  <a:lnTo>
                    <a:pt x="31083" y="82067"/>
                  </a:lnTo>
                  <a:lnTo>
                    <a:pt x="36466" y="80111"/>
                  </a:lnTo>
                  <a:lnTo>
                    <a:pt x="45270" y="72294"/>
                  </a:lnTo>
                  <a:lnTo>
                    <a:pt x="52710" y="63881"/>
                  </a:lnTo>
                  <a:lnTo>
                    <a:pt x="62849" y="57028"/>
                  </a:lnTo>
                  <a:lnTo>
                    <a:pt x="78950" y="30898"/>
                  </a:lnTo>
                  <a:lnTo>
                    <a:pt x="80019" y="25890"/>
                  </a:lnTo>
                  <a:lnTo>
                    <a:pt x="79674" y="21493"/>
                  </a:lnTo>
                  <a:lnTo>
                    <a:pt x="76467" y="13786"/>
                  </a:lnTo>
                  <a:lnTo>
                    <a:pt x="71515" y="6833"/>
                  </a:lnTo>
                  <a:lnTo>
                    <a:pt x="62964" y="3037"/>
                  </a:lnTo>
                  <a:lnTo>
                    <a:pt x="281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SMARTInkShape-2227"/>
            <p:cNvSpPr/>
            <p:nvPr/>
          </p:nvSpPr>
          <p:spPr>
            <a:xfrm>
              <a:off x="10935126" y="2886075"/>
              <a:ext cx="94783" cy="161926"/>
            </a:xfrm>
            <a:custGeom>
              <a:avLst/>
              <a:gdLst/>
              <a:ahLst/>
              <a:cxnLst/>
              <a:rect l="0" t="0" r="0" b="0"/>
              <a:pathLst>
                <a:path w="94783" h="161926">
                  <a:moveTo>
                    <a:pt x="9099" y="0"/>
                  </a:moveTo>
                  <a:lnTo>
                    <a:pt x="9099" y="5057"/>
                  </a:lnTo>
                  <a:lnTo>
                    <a:pt x="17301" y="40704"/>
                  </a:lnTo>
                  <a:lnTo>
                    <a:pt x="18508" y="82221"/>
                  </a:lnTo>
                  <a:lnTo>
                    <a:pt x="8916" y="119376"/>
                  </a:lnTo>
                  <a:lnTo>
                    <a:pt x="0" y="132743"/>
                  </a:lnTo>
                  <a:lnTo>
                    <a:pt x="6204" y="118021"/>
                  </a:lnTo>
                  <a:lnTo>
                    <a:pt x="9301" y="101879"/>
                  </a:lnTo>
                  <a:lnTo>
                    <a:pt x="26328" y="72074"/>
                  </a:lnTo>
                  <a:lnTo>
                    <a:pt x="41133" y="55810"/>
                  </a:lnTo>
                  <a:lnTo>
                    <a:pt x="63879" y="41798"/>
                  </a:lnTo>
                  <a:lnTo>
                    <a:pt x="74368" y="39743"/>
                  </a:lnTo>
                  <a:lnTo>
                    <a:pt x="78011" y="40254"/>
                  </a:lnTo>
                  <a:lnTo>
                    <a:pt x="80440" y="41652"/>
                  </a:lnTo>
                  <a:lnTo>
                    <a:pt x="89395" y="56558"/>
                  </a:lnTo>
                  <a:lnTo>
                    <a:pt x="94347" y="95446"/>
                  </a:lnTo>
                  <a:lnTo>
                    <a:pt x="94782" y="138672"/>
                  </a:lnTo>
                  <a:lnTo>
                    <a:pt x="85299"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SMARTInkShape-2228"/>
            <p:cNvSpPr/>
            <p:nvPr/>
          </p:nvSpPr>
          <p:spPr>
            <a:xfrm>
              <a:off x="11272374" y="2933700"/>
              <a:ext cx="300502" cy="171134"/>
            </a:xfrm>
            <a:custGeom>
              <a:avLst/>
              <a:gdLst/>
              <a:ahLst/>
              <a:cxnLst/>
              <a:rect l="0" t="0" r="0" b="0"/>
              <a:pathLst>
                <a:path w="300502" h="171134">
                  <a:moveTo>
                    <a:pt x="14751" y="19050"/>
                  </a:moveTo>
                  <a:lnTo>
                    <a:pt x="563" y="19050"/>
                  </a:lnTo>
                  <a:lnTo>
                    <a:pt x="0" y="20108"/>
                  </a:lnTo>
                  <a:lnTo>
                    <a:pt x="684" y="21872"/>
                  </a:lnTo>
                  <a:lnTo>
                    <a:pt x="3209" y="26655"/>
                  </a:lnTo>
                  <a:lnTo>
                    <a:pt x="5685" y="35297"/>
                  </a:lnTo>
                  <a:lnTo>
                    <a:pt x="30721" y="82911"/>
                  </a:lnTo>
                  <a:lnTo>
                    <a:pt x="46168" y="112804"/>
                  </a:lnTo>
                  <a:lnTo>
                    <a:pt x="59174" y="129292"/>
                  </a:lnTo>
                  <a:lnTo>
                    <a:pt x="63776" y="131546"/>
                  </a:lnTo>
                  <a:lnTo>
                    <a:pt x="75352" y="132994"/>
                  </a:lnTo>
                  <a:lnTo>
                    <a:pt x="89739" y="128188"/>
                  </a:lnTo>
                  <a:lnTo>
                    <a:pt x="93318" y="124617"/>
                  </a:lnTo>
                  <a:lnTo>
                    <a:pt x="113998" y="92646"/>
                  </a:lnTo>
                  <a:lnTo>
                    <a:pt x="136602" y="68702"/>
                  </a:lnTo>
                  <a:lnTo>
                    <a:pt x="137261" y="69085"/>
                  </a:lnTo>
                  <a:lnTo>
                    <a:pt x="148915" y="109955"/>
                  </a:lnTo>
                  <a:lnTo>
                    <a:pt x="159684" y="153169"/>
                  </a:lnTo>
                  <a:lnTo>
                    <a:pt x="164891" y="163325"/>
                  </a:lnTo>
                  <a:lnTo>
                    <a:pt x="170732" y="167839"/>
                  </a:lnTo>
                  <a:lnTo>
                    <a:pt x="179971" y="170380"/>
                  </a:lnTo>
                  <a:lnTo>
                    <a:pt x="189412" y="171133"/>
                  </a:lnTo>
                  <a:lnTo>
                    <a:pt x="192575" y="169122"/>
                  </a:lnTo>
                  <a:lnTo>
                    <a:pt x="198912" y="161243"/>
                  </a:lnTo>
                  <a:lnTo>
                    <a:pt x="202434" y="150686"/>
                  </a:lnTo>
                  <a:lnTo>
                    <a:pt x="206116" y="137880"/>
                  </a:lnTo>
                  <a:lnTo>
                    <a:pt x="231601" y="94592"/>
                  </a:lnTo>
                  <a:lnTo>
                    <a:pt x="249692" y="59137"/>
                  </a:lnTo>
                  <a:lnTo>
                    <a:pt x="3005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 name="SMARTInkShape-2229"/>
            <p:cNvSpPr/>
            <p:nvPr/>
          </p:nvSpPr>
          <p:spPr>
            <a:xfrm>
              <a:off x="11269123" y="3343275"/>
              <a:ext cx="208503" cy="9526"/>
            </a:xfrm>
            <a:custGeom>
              <a:avLst/>
              <a:gdLst/>
              <a:ahLst/>
              <a:cxnLst/>
              <a:rect l="0" t="0" r="0" b="0"/>
              <a:pathLst>
                <a:path w="208503" h="9526">
                  <a:moveTo>
                    <a:pt x="8477" y="9525"/>
                  </a:moveTo>
                  <a:lnTo>
                    <a:pt x="2989" y="9525"/>
                  </a:lnTo>
                  <a:lnTo>
                    <a:pt x="5331" y="9525"/>
                  </a:lnTo>
                  <a:lnTo>
                    <a:pt x="0" y="9525"/>
                  </a:lnTo>
                  <a:lnTo>
                    <a:pt x="39398" y="9525"/>
                  </a:lnTo>
                  <a:lnTo>
                    <a:pt x="79498" y="8467"/>
                  </a:lnTo>
                  <a:lnTo>
                    <a:pt x="126355" y="1324"/>
                  </a:lnTo>
                  <a:lnTo>
                    <a:pt x="170873" y="174"/>
                  </a:lnTo>
                  <a:lnTo>
                    <a:pt x="20850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SMARTInkShape-2230"/>
            <p:cNvSpPr/>
            <p:nvPr/>
          </p:nvSpPr>
          <p:spPr>
            <a:xfrm>
              <a:off x="11325225" y="3419475"/>
              <a:ext cx="219076" cy="28576"/>
            </a:xfrm>
            <a:custGeom>
              <a:avLst/>
              <a:gdLst/>
              <a:ahLst/>
              <a:cxnLst/>
              <a:rect l="0" t="0" r="0" b="0"/>
              <a:pathLst>
                <a:path w="219076" h="28576">
                  <a:moveTo>
                    <a:pt x="0" y="28575"/>
                  </a:moveTo>
                  <a:lnTo>
                    <a:pt x="5057" y="23519"/>
                  </a:lnTo>
                  <a:lnTo>
                    <a:pt x="23371" y="15318"/>
                  </a:lnTo>
                  <a:lnTo>
                    <a:pt x="63491" y="9611"/>
                  </a:lnTo>
                  <a:lnTo>
                    <a:pt x="102461" y="2212"/>
                  </a:lnTo>
                  <a:lnTo>
                    <a:pt x="150062" y="437"/>
                  </a:lnTo>
                  <a:lnTo>
                    <a:pt x="196087" y="38"/>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2231"/>
            <p:cNvSpPr/>
            <p:nvPr/>
          </p:nvSpPr>
          <p:spPr>
            <a:xfrm>
              <a:off x="11753850" y="3333750"/>
              <a:ext cx="57151" cy="190501"/>
            </a:xfrm>
            <a:custGeom>
              <a:avLst/>
              <a:gdLst/>
              <a:ahLst/>
              <a:cxnLst/>
              <a:rect l="0" t="0" r="0" b="0"/>
              <a:pathLst>
                <a:path w="57151" h="190501">
                  <a:moveTo>
                    <a:pt x="0" y="0"/>
                  </a:moveTo>
                  <a:lnTo>
                    <a:pt x="8202" y="0"/>
                  </a:lnTo>
                  <a:lnTo>
                    <a:pt x="8643" y="1058"/>
                  </a:lnTo>
                  <a:lnTo>
                    <a:pt x="12332" y="44654"/>
                  </a:lnTo>
                  <a:lnTo>
                    <a:pt x="18182" y="64296"/>
                  </a:lnTo>
                  <a:lnTo>
                    <a:pt x="33539" y="94153"/>
                  </a:lnTo>
                  <a:lnTo>
                    <a:pt x="5715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0" name="SMARTInkShape-Group326"/>
          <p:cNvGrpSpPr/>
          <p:nvPr/>
        </p:nvGrpSpPr>
        <p:grpSpPr>
          <a:xfrm>
            <a:off x="9563100" y="3676651"/>
            <a:ext cx="1524001" cy="419100"/>
            <a:chOff x="9563100" y="3676651"/>
            <a:chExt cx="1524001" cy="419100"/>
          </a:xfrm>
        </p:grpSpPr>
        <p:sp>
          <p:nvSpPr>
            <p:cNvPr id="136" name="SMARTInkShape-2232"/>
            <p:cNvSpPr/>
            <p:nvPr/>
          </p:nvSpPr>
          <p:spPr>
            <a:xfrm>
              <a:off x="10716222" y="3829050"/>
              <a:ext cx="170854" cy="261159"/>
            </a:xfrm>
            <a:custGeom>
              <a:avLst/>
              <a:gdLst/>
              <a:ahLst/>
              <a:cxnLst/>
              <a:rect l="0" t="0" r="0" b="0"/>
              <a:pathLst>
                <a:path w="170854" h="261159">
                  <a:moveTo>
                    <a:pt x="161328" y="9525"/>
                  </a:moveTo>
                  <a:lnTo>
                    <a:pt x="166385" y="9525"/>
                  </a:lnTo>
                  <a:lnTo>
                    <a:pt x="167874" y="8467"/>
                  </a:lnTo>
                  <a:lnTo>
                    <a:pt x="168869" y="6703"/>
                  </a:lnTo>
                  <a:lnTo>
                    <a:pt x="170853" y="0"/>
                  </a:lnTo>
                  <a:lnTo>
                    <a:pt x="163249" y="8663"/>
                  </a:lnTo>
                  <a:lnTo>
                    <a:pt x="152490" y="23851"/>
                  </a:lnTo>
                  <a:lnTo>
                    <a:pt x="106241" y="64888"/>
                  </a:lnTo>
                  <a:lnTo>
                    <a:pt x="59308" y="106497"/>
                  </a:lnTo>
                  <a:lnTo>
                    <a:pt x="40791" y="129026"/>
                  </a:lnTo>
                  <a:lnTo>
                    <a:pt x="13088" y="172769"/>
                  </a:lnTo>
                  <a:lnTo>
                    <a:pt x="3928" y="186892"/>
                  </a:lnTo>
                  <a:lnTo>
                    <a:pt x="0" y="216261"/>
                  </a:lnTo>
                  <a:lnTo>
                    <a:pt x="5313" y="228761"/>
                  </a:lnTo>
                  <a:lnTo>
                    <a:pt x="15858" y="243918"/>
                  </a:lnTo>
                  <a:lnTo>
                    <a:pt x="52942" y="260580"/>
                  </a:lnTo>
                  <a:lnTo>
                    <a:pt x="65884" y="261158"/>
                  </a:lnTo>
                  <a:lnTo>
                    <a:pt x="111700" y="254702"/>
                  </a:lnTo>
                  <a:lnTo>
                    <a:pt x="157922" y="239571"/>
                  </a:lnTo>
                  <a:lnTo>
                    <a:pt x="165376" y="233497"/>
                  </a:lnTo>
                  <a:lnTo>
                    <a:pt x="168418" y="227955"/>
                  </a:lnTo>
                  <a:lnTo>
                    <a:pt x="170372" y="215772"/>
                  </a:lnTo>
                  <a:lnTo>
                    <a:pt x="165655" y="201281"/>
                  </a:lnTo>
                  <a:lnTo>
                    <a:pt x="163153" y="197687"/>
                  </a:lnTo>
                  <a:lnTo>
                    <a:pt x="154578" y="190513"/>
                  </a:lnTo>
                  <a:lnTo>
                    <a:pt x="148451" y="181334"/>
                  </a:lnTo>
                  <a:lnTo>
                    <a:pt x="144276" y="178039"/>
                  </a:lnTo>
                  <a:lnTo>
                    <a:pt x="129347" y="173402"/>
                  </a:lnTo>
                  <a:lnTo>
                    <a:pt x="94653"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 name="SMARTInkShape-2233"/>
            <p:cNvSpPr/>
            <p:nvPr/>
          </p:nvSpPr>
          <p:spPr>
            <a:xfrm>
              <a:off x="10239375" y="3990975"/>
              <a:ext cx="200026" cy="9526"/>
            </a:xfrm>
            <a:custGeom>
              <a:avLst/>
              <a:gdLst/>
              <a:ahLst/>
              <a:cxnLst/>
              <a:rect l="0" t="0" r="0" b="0"/>
              <a:pathLst>
                <a:path w="200026" h="9526">
                  <a:moveTo>
                    <a:pt x="0" y="9525"/>
                  </a:moveTo>
                  <a:lnTo>
                    <a:pt x="42018" y="8467"/>
                  </a:lnTo>
                  <a:lnTo>
                    <a:pt x="75287" y="1986"/>
                  </a:lnTo>
                  <a:lnTo>
                    <a:pt x="114030" y="589"/>
                  </a:lnTo>
                  <a:lnTo>
                    <a:pt x="154933" y="116"/>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SMARTInkShape-2234"/>
            <p:cNvSpPr/>
            <p:nvPr/>
          </p:nvSpPr>
          <p:spPr>
            <a:xfrm>
              <a:off x="9677400" y="3829596"/>
              <a:ext cx="159594" cy="266155"/>
            </a:xfrm>
            <a:custGeom>
              <a:avLst/>
              <a:gdLst/>
              <a:ahLst/>
              <a:cxnLst/>
              <a:rect l="0" t="0" r="0" b="0"/>
              <a:pathLst>
                <a:path w="159594" h="266155">
                  <a:moveTo>
                    <a:pt x="0" y="37554"/>
                  </a:moveTo>
                  <a:lnTo>
                    <a:pt x="5057" y="37554"/>
                  </a:lnTo>
                  <a:lnTo>
                    <a:pt x="6546" y="36496"/>
                  </a:lnTo>
                  <a:lnTo>
                    <a:pt x="7540" y="34732"/>
                  </a:lnTo>
                  <a:lnTo>
                    <a:pt x="9264" y="27853"/>
                  </a:lnTo>
                  <a:lnTo>
                    <a:pt x="9409" y="23365"/>
                  </a:lnTo>
                  <a:lnTo>
                    <a:pt x="12295" y="17842"/>
                  </a:lnTo>
                  <a:lnTo>
                    <a:pt x="18165" y="11860"/>
                  </a:lnTo>
                  <a:lnTo>
                    <a:pt x="27829" y="5673"/>
                  </a:lnTo>
                  <a:lnTo>
                    <a:pt x="45169" y="1297"/>
                  </a:lnTo>
                  <a:lnTo>
                    <a:pt x="63713" y="0"/>
                  </a:lnTo>
                  <a:lnTo>
                    <a:pt x="73473" y="2519"/>
                  </a:lnTo>
                  <a:lnTo>
                    <a:pt x="88360" y="12759"/>
                  </a:lnTo>
                  <a:lnTo>
                    <a:pt x="98265" y="26915"/>
                  </a:lnTo>
                  <a:lnTo>
                    <a:pt x="102846" y="49571"/>
                  </a:lnTo>
                  <a:lnTo>
                    <a:pt x="101096" y="61592"/>
                  </a:lnTo>
                  <a:lnTo>
                    <a:pt x="91348" y="82989"/>
                  </a:lnTo>
                  <a:lnTo>
                    <a:pt x="82579" y="92320"/>
                  </a:lnTo>
                  <a:lnTo>
                    <a:pt x="72685" y="98936"/>
                  </a:lnTo>
                  <a:lnTo>
                    <a:pt x="49292" y="108588"/>
                  </a:lnTo>
                  <a:lnTo>
                    <a:pt x="45562" y="109252"/>
                  </a:lnTo>
                  <a:lnTo>
                    <a:pt x="43075" y="108636"/>
                  </a:lnTo>
                  <a:lnTo>
                    <a:pt x="41416" y="107167"/>
                  </a:lnTo>
                  <a:lnTo>
                    <a:pt x="36751" y="105535"/>
                  </a:lnTo>
                  <a:lnTo>
                    <a:pt x="30190" y="104487"/>
                  </a:lnTo>
                  <a:lnTo>
                    <a:pt x="47030" y="104251"/>
                  </a:lnTo>
                  <a:lnTo>
                    <a:pt x="87833" y="117488"/>
                  </a:lnTo>
                  <a:lnTo>
                    <a:pt x="120445" y="132878"/>
                  </a:lnTo>
                  <a:lnTo>
                    <a:pt x="129730" y="141303"/>
                  </a:lnTo>
                  <a:lnTo>
                    <a:pt x="154053" y="176492"/>
                  </a:lnTo>
                  <a:lnTo>
                    <a:pt x="159593" y="191022"/>
                  </a:lnTo>
                  <a:lnTo>
                    <a:pt x="158066" y="201365"/>
                  </a:lnTo>
                  <a:lnTo>
                    <a:pt x="156178" y="207086"/>
                  </a:lnTo>
                  <a:lnTo>
                    <a:pt x="148434" y="216266"/>
                  </a:lnTo>
                  <a:lnTo>
                    <a:pt x="140054" y="223873"/>
                  </a:lnTo>
                  <a:lnTo>
                    <a:pt x="136329" y="230782"/>
                  </a:lnTo>
                  <a:lnTo>
                    <a:pt x="126208" y="237380"/>
                  </a:lnTo>
                  <a:lnTo>
                    <a:pt x="79514" y="259792"/>
                  </a:lnTo>
                  <a:lnTo>
                    <a:pt x="70479" y="264269"/>
                  </a:lnTo>
                  <a:lnTo>
                    <a:pt x="47625" y="26615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 name="SMARTInkShape-2235"/>
            <p:cNvSpPr/>
            <p:nvPr/>
          </p:nvSpPr>
          <p:spPr>
            <a:xfrm>
              <a:off x="9563100" y="3676651"/>
              <a:ext cx="1524001" cy="38100"/>
            </a:xfrm>
            <a:custGeom>
              <a:avLst/>
              <a:gdLst/>
              <a:ahLst/>
              <a:cxnLst/>
              <a:rect l="0" t="0" r="0" b="0"/>
              <a:pathLst>
                <a:path w="1524001" h="38100">
                  <a:moveTo>
                    <a:pt x="0" y="19049"/>
                  </a:moveTo>
                  <a:lnTo>
                    <a:pt x="46079" y="16227"/>
                  </a:lnTo>
                  <a:lnTo>
                    <a:pt x="93063" y="10848"/>
                  </a:lnTo>
                  <a:lnTo>
                    <a:pt x="138347" y="4860"/>
                  </a:lnTo>
                  <a:lnTo>
                    <a:pt x="181867" y="1439"/>
                  </a:lnTo>
                  <a:lnTo>
                    <a:pt x="221574" y="426"/>
                  </a:lnTo>
                  <a:lnTo>
                    <a:pt x="266370" y="83"/>
                  </a:lnTo>
                  <a:lnTo>
                    <a:pt x="302468" y="24"/>
                  </a:lnTo>
                  <a:lnTo>
                    <a:pt x="341033" y="6"/>
                  </a:lnTo>
                  <a:lnTo>
                    <a:pt x="384445" y="1"/>
                  </a:lnTo>
                  <a:lnTo>
                    <a:pt x="425647" y="0"/>
                  </a:lnTo>
                  <a:lnTo>
                    <a:pt x="469841" y="1058"/>
                  </a:lnTo>
                  <a:lnTo>
                    <a:pt x="510217" y="6545"/>
                  </a:lnTo>
                  <a:lnTo>
                    <a:pt x="548991" y="8641"/>
                  </a:lnTo>
                  <a:lnTo>
                    <a:pt x="586232" y="9262"/>
                  </a:lnTo>
                  <a:lnTo>
                    <a:pt x="630619" y="12294"/>
                  </a:lnTo>
                  <a:lnTo>
                    <a:pt x="670156" y="17048"/>
                  </a:lnTo>
                  <a:lnTo>
                    <a:pt x="709740" y="18456"/>
                  </a:lnTo>
                  <a:lnTo>
                    <a:pt x="747221" y="21695"/>
                  </a:lnTo>
                  <a:lnTo>
                    <a:pt x="789019" y="26536"/>
                  </a:lnTo>
                  <a:lnTo>
                    <a:pt x="828216" y="27970"/>
                  </a:lnTo>
                  <a:lnTo>
                    <a:pt x="866639" y="28395"/>
                  </a:lnTo>
                  <a:lnTo>
                    <a:pt x="904835" y="28521"/>
                  </a:lnTo>
                  <a:lnTo>
                    <a:pt x="942963" y="28558"/>
                  </a:lnTo>
                  <a:lnTo>
                    <a:pt x="981072" y="28569"/>
                  </a:lnTo>
                  <a:lnTo>
                    <a:pt x="1019173" y="28572"/>
                  </a:lnTo>
                  <a:lnTo>
                    <a:pt x="1064919" y="28574"/>
                  </a:lnTo>
                  <a:lnTo>
                    <a:pt x="1099874" y="33630"/>
                  </a:lnTo>
                  <a:lnTo>
                    <a:pt x="1133005" y="36113"/>
                  </a:lnTo>
                  <a:lnTo>
                    <a:pt x="1169251" y="37216"/>
                  </a:lnTo>
                  <a:lnTo>
                    <a:pt x="1213455" y="37837"/>
                  </a:lnTo>
                  <a:lnTo>
                    <a:pt x="1256539" y="38021"/>
                  </a:lnTo>
                  <a:lnTo>
                    <a:pt x="1294356" y="38065"/>
                  </a:lnTo>
                  <a:lnTo>
                    <a:pt x="1337070" y="38089"/>
                  </a:lnTo>
                  <a:lnTo>
                    <a:pt x="1379950" y="38096"/>
                  </a:lnTo>
                  <a:lnTo>
                    <a:pt x="1421111" y="38098"/>
                  </a:lnTo>
                  <a:lnTo>
                    <a:pt x="1459853" y="38099"/>
                  </a:lnTo>
                  <a:lnTo>
                    <a:pt x="1524000" y="3809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6" name="SMARTInkShape-Group327"/>
          <p:cNvGrpSpPr/>
          <p:nvPr/>
        </p:nvGrpSpPr>
        <p:grpSpPr>
          <a:xfrm>
            <a:off x="9220214" y="4095750"/>
            <a:ext cx="400037" cy="388649"/>
            <a:chOff x="9220214" y="4095750"/>
            <a:chExt cx="400037" cy="388649"/>
          </a:xfrm>
        </p:grpSpPr>
        <p:sp>
          <p:nvSpPr>
            <p:cNvPr id="141" name="SMARTInkShape-2236"/>
            <p:cNvSpPr/>
            <p:nvPr/>
          </p:nvSpPr>
          <p:spPr>
            <a:xfrm>
              <a:off x="9467850" y="4095750"/>
              <a:ext cx="152401" cy="190501"/>
            </a:xfrm>
            <a:custGeom>
              <a:avLst/>
              <a:gdLst/>
              <a:ahLst/>
              <a:cxnLst/>
              <a:rect l="0" t="0" r="0" b="0"/>
              <a:pathLst>
                <a:path w="152401" h="190501">
                  <a:moveTo>
                    <a:pt x="152400" y="0"/>
                  </a:moveTo>
                  <a:lnTo>
                    <a:pt x="143267" y="0"/>
                  </a:lnTo>
                  <a:lnTo>
                    <a:pt x="142991" y="10113"/>
                  </a:lnTo>
                  <a:lnTo>
                    <a:pt x="121427" y="52981"/>
                  </a:lnTo>
                  <a:lnTo>
                    <a:pt x="102055" y="93133"/>
                  </a:lnTo>
                  <a:lnTo>
                    <a:pt x="65222" y="139576"/>
                  </a:lnTo>
                  <a:lnTo>
                    <a:pt x="39545" y="177789"/>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SMARTInkShape-2237"/>
            <p:cNvSpPr/>
            <p:nvPr/>
          </p:nvSpPr>
          <p:spPr>
            <a:xfrm>
              <a:off x="9444818" y="4307322"/>
              <a:ext cx="98236" cy="177077"/>
            </a:xfrm>
            <a:custGeom>
              <a:avLst/>
              <a:gdLst/>
              <a:ahLst/>
              <a:cxnLst/>
              <a:rect l="0" t="0" r="0" b="0"/>
              <a:pathLst>
                <a:path w="98236" h="177077">
                  <a:moveTo>
                    <a:pt x="51607" y="140853"/>
                  </a:moveTo>
                  <a:lnTo>
                    <a:pt x="51607" y="132652"/>
                  </a:lnTo>
                  <a:lnTo>
                    <a:pt x="50549" y="132211"/>
                  </a:lnTo>
                  <a:lnTo>
                    <a:pt x="46550" y="131720"/>
                  </a:lnTo>
                  <a:lnTo>
                    <a:pt x="41246" y="134325"/>
                  </a:lnTo>
                  <a:lnTo>
                    <a:pt x="1184" y="163130"/>
                  </a:lnTo>
                  <a:lnTo>
                    <a:pt x="0" y="166288"/>
                  </a:lnTo>
                  <a:lnTo>
                    <a:pt x="269" y="169451"/>
                  </a:lnTo>
                  <a:lnTo>
                    <a:pt x="1507" y="172619"/>
                  </a:lnTo>
                  <a:lnTo>
                    <a:pt x="3390" y="174730"/>
                  </a:lnTo>
                  <a:lnTo>
                    <a:pt x="8305" y="177076"/>
                  </a:lnTo>
                  <a:lnTo>
                    <a:pt x="10039" y="176643"/>
                  </a:lnTo>
                  <a:lnTo>
                    <a:pt x="11195" y="175296"/>
                  </a:lnTo>
                  <a:lnTo>
                    <a:pt x="11966" y="173340"/>
                  </a:lnTo>
                  <a:lnTo>
                    <a:pt x="52043" y="128163"/>
                  </a:lnTo>
                  <a:lnTo>
                    <a:pt x="63442" y="109813"/>
                  </a:lnTo>
                  <a:lnTo>
                    <a:pt x="82207" y="63539"/>
                  </a:lnTo>
                  <a:lnTo>
                    <a:pt x="96990" y="23819"/>
                  </a:lnTo>
                  <a:lnTo>
                    <a:pt x="98235" y="15460"/>
                  </a:lnTo>
                  <a:lnTo>
                    <a:pt x="95967" y="8217"/>
                  </a:lnTo>
                  <a:lnTo>
                    <a:pt x="90944" y="0"/>
                  </a:lnTo>
                  <a:lnTo>
                    <a:pt x="90532" y="385"/>
                  </a:lnTo>
                  <a:lnTo>
                    <a:pt x="82175" y="38214"/>
                  </a:lnTo>
                  <a:lnTo>
                    <a:pt x="74540" y="78809"/>
                  </a:lnTo>
                  <a:lnTo>
                    <a:pt x="70657" y="1313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 name="SMARTInkShape-2238"/>
            <p:cNvSpPr/>
            <p:nvPr/>
          </p:nvSpPr>
          <p:spPr>
            <a:xfrm>
              <a:off x="9306635" y="4400942"/>
              <a:ext cx="92226" cy="65815"/>
            </a:xfrm>
            <a:custGeom>
              <a:avLst/>
              <a:gdLst/>
              <a:ahLst/>
              <a:cxnLst/>
              <a:rect l="0" t="0" r="0" b="0"/>
              <a:pathLst>
                <a:path w="92226" h="65815">
                  <a:moveTo>
                    <a:pt x="75490" y="9133"/>
                  </a:moveTo>
                  <a:lnTo>
                    <a:pt x="75490" y="4077"/>
                  </a:lnTo>
                  <a:lnTo>
                    <a:pt x="73373" y="2587"/>
                  </a:lnTo>
                  <a:lnTo>
                    <a:pt x="54032" y="0"/>
                  </a:lnTo>
                  <a:lnTo>
                    <a:pt x="44434" y="5427"/>
                  </a:lnTo>
                  <a:lnTo>
                    <a:pt x="11419" y="32575"/>
                  </a:lnTo>
                  <a:lnTo>
                    <a:pt x="7376" y="34286"/>
                  </a:lnTo>
                  <a:lnTo>
                    <a:pt x="4681" y="37543"/>
                  </a:lnTo>
                  <a:lnTo>
                    <a:pt x="0" y="53809"/>
                  </a:lnTo>
                  <a:lnTo>
                    <a:pt x="5251" y="58270"/>
                  </a:lnTo>
                  <a:lnTo>
                    <a:pt x="15754" y="64700"/>
                  </a:lnTo>
                  <a:lnTo>
                    <a:pt x="27687" y="65814"/>
                  </a:lnTo>
                  <a:lnTo>
                    <a:pt x="57996" y="58041"/>
                  </a:lnTo>
                  <a:lnTo>
                    <a:pt x="78542" y="42861"/>
                  </a:lnTo>
                  <a:lnTo>
                    <a:pt x="92225" y="30325"/>
                  </a:lnTo>
                  <a:lnTo>
                    <a:pt x="91938" y="29611"/>
                  </a:lnTo>
                  <a:lnTo>
                    <a:pt x="88798" y="28817"/>
                  </a:lnTo>
                  <a:lnTo>
                    <a:pt x="86478" y="30723"/>
                  </a:lnTo>
                  <a:lnTo>
                    <a:pt x="65965" y="567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 name="SMARTInkShape-2239"/>
            <p:cNvSpPr/>
            <p:nvPr/>
          </p:nvSpPr>
          <p:spPr>
            <a:xfrm>
              <a:off x="9220214" y="4343400"/>
              <a:ext cx="61296" cy="140901"/>
            </a:xfrm>
            <a:custGeom>
              <a:avLst/>
              <a:gdLst/>
              <a:ahLst/>
              <a:cxnLst/>
              <a:rect l="0" t="0" r="0" b="0"/>
              <a:pathLst>
                <a:path w="61296" h="140901">
                  <a:moveTo>
                    <a:pt x="38086" y="0"/>
                  </a:moveTo>
                  <a:lnTo>
                    <a:pt x="37028" y="9721"/>
                  </a:lnTo>
                  <a:lnTo>
                    <a:pt x="22898" y="51458"/>
                  </a:lnTo>
                  <a:lnTo>
                    <a:pt x="14488" y="95755"/>
                  </a:lnTo>
                  <a:lnTo>
                    <a:pt x="1160" y="129461"/>
                  </a:lnTo>
                  <a:lnTo>
                    <a:pt x="141" y="140900"/>
                  </a:lnTo>
                  <a:lnTo>
                    <a:pt x="0" y="129444"/>
                  </a:lnTo>
                  <a:lnTo>
                    <a:pt x="2815" y="123501"/>
                  </a:lnTo>
                  <a:lnTo>
                    <a:pt x="7593" y="115214"/>
                  </a:lnTo>
                  <a:lnTo>
                    <a:pt x="17292" y="94815"/>
                  </a:lnTo>
                  <a:lnTo>
                    <a:pt x="27433" y="85179"/>
                  </a:lnTo>
                  <a:lnTo>
                    <a:pt x="36174" y="80190"/>
                  </a:lnTo>
                  <a:lnTo>
                    <a:pt x="39987" y="78860"/>
                  </a:lnTo>
                  <a:lnTo>
                    <a:pt x="43586" y="79032"/>
                  </a:lnTo>
                  <a:lnTo>
                    <a:pt x="50409" y="82045"/>
                  </a:lnTo>
                  <a:lnTo>
                    <a:pt x="60199" y="89691"/>
                  </a:lnTo>
                  <a:lnTo>
                    <a:pt x="61295" y="92602"/>
                  </a:lnTo>
                  <a:lnTo>
                    <a:pt x="60967" y="95602"/>
                  </a:lnTo>
                  <a:lnTo>
                    <a:pt x="58839" y="102815"/>
                  </a:lnTo>
                  <a:lnTo>
                    <a:pt x="57136"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 name="SMARTInkShape-2240"/>
            <p:cNvSpPr/>
            <p:nvPr/>
          </p:nvSpPr>
          <p:spPr>
            <a:xfrm>
              <a:off x="9430211" y="4239133"/>
              <a:ext cx="75740" cy="94529"/>
            </a:xfrm>
            <a:custGeom>
              <a:avLst/>
              <a:gdLst/>
              <a:ahLst/>
              <a:cxnLst/>
              <a:rect l="0" t="0" r="0" b="0"/>
              <a:pathLst>
                <a:path w="75740" h="94529">
                  <a:moveTo>
                    <a:pt x="28114" y="18542"/>
                  </a:moveTo>
                  <a:lnTo>
                    <a:pt x="28114" y="0"/>
                  </a:lnTo>
                  <a:lnTo>
                    <a:pt x="28114" y="4699"/>
                  </a:lnTo>
                  <a:lnTo>
                    <a:pt x="13036" y="29171"/>
                  </a:lnTo>
                  <a:lnTo>
                    <a:pt x="1095" y="72582"/>
                  </a:lnTo>
                  <a:lnTo>
                    <a:pt x="0" y="86530"/>
                  </a:lnTo>
                  <a:lnTo>
                    <a:pt x="905" y="89267"/>
                  </a:lnTo>
                  <a:lnTo>
                    <a:pt x="2566" y="91092"/>
                  </a:lnTo>
                  <a:lnTo>
                    <a:pt x="7235" y="93120"/>
                  </a:lnTo>
                  <a:lnTo>
                    <a:pt x="26998" y="94528"/>
                  </a:lnTo>
                  <a:lnTo>
                    <a:pt x="75739" y="852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6" name="SMARTInkShape-Group328"/>
          <p:cNvGrpSpPr/>
          <p:nvPr/>
        </p:nvGrpSpPr>
        <p:grpSpPr>
          <a:xfrm>
            <a:off x="11372850" y="3762375"/>
            <a:ext cx="619126" cy="1152526"/>
            <a:chOff x="11372850" y="3762375"/>
            <a:chExt cx="619126" cy="1152526"/>
          </a:xfrm>
        </p:grpSpPr>
        <p:sp>
          <p:nvSpPr>
            <p:cNvPr id="147" name="SMARTInkShape-2241"/>
            <p:cNvSpPr/>
            <p:nvPr/>
          </p:nvSpPr>
          <p:spPr>
            <a:xfrm>
              <a:off x="11821848" y="4697275"/>
              <a:ext cx="129975" cy="217626"/>
            </a:xfrm>
            <a:custGeom>
              <a:avLst/>
              <a:gdLst/>
              <a:ahLst/>
              <a:cxnLst/>
              <a:rect l="0" t="0" r="0" b="0"/>
              <a:pathLst>
                <a:path w="129975" h="217626">
                  <a:moveTo>
                    <a:pt x="8202" y="17600"/>
                  </a:moveTo>
                  <a:lnTo>
                    <a:pt x="0" y="25801"/>
                  </a:lnTo>
                  <a:lnTo>
                    <a:pt x="12901" y="12901"/>
                  </a:lnTo>
                  <a:lnTo>
                    <a:pt x="21227" y="10220"/>
                  </a:lnTo>
                  <a:lnTo>
                    <a:pt x="37814" y="5888"/>
                  </a:lnTo>
                  <a:lnTo>
                    <a:pt x="56134" y="725"/>
                  </a:lnTo>
                  <a:lnTo>
                    <a:pt x="62382" y="0"/>
                  </a:lnTo>
                  <a:lnTo>
                    <a:pt x="72145" y="2016"/>
                  </a:lnTo>
                  <a:lnTo>
                    <a:pt x="83593" y="9102"/>
                  </a:lnTo>
                  <a:lnTo>
                    <a:pt x="90392" y="15940"/>
                  </a:lnTo>
                  <a:lnTo>
                    <a:pt x="99113" y="30631"/>
                  </a:lnTo>
                  <a:lnTo>
                    <a:pt x="101523" y="38561"/>
                  </a:lnTo>
                  <a:lnTo>
                    <a:pt x="101108" y="42157"/>
                  </a:lnTo>
                  <a:lnTo>
                    <a:pt x="90025" y="63820"/>
                  </a:lnTo>
                  <a:lnTo>
                    <a:pt x="84079" y="69893"/>
                  </a:lnTo>
                  <a:lnTo>
                    <a:pt x="60880" y="80656"/>
                  </a:lnTo>
                  <a:lnTo>
                    <a:pt x="48900" y="82667"/>
                  </a:lnTo>
                  <a:lnTo>
                    <a:pt x="39343" y="80738"/>
                  </a:lnTo>
                  <a:lnTo>
                    <a:pt x="27960" y="75100"/>
                  </a:lnTo>
                  <a:lnTo>
                    <a:pt x="32518" y="74854"/>
                  </a:lnTo>
                  <a:lnTo>
                    <a:pt x="37706" y="77618"/>
                  </a:lnTo>
                  <a:lnTo>
                    <a:pt x="45657" y="82375"/>
                  </a:lnTo>
                  <a:lnTo>
                    <a:pt x="73810" y="96874"/>
                  </a:lnTo>
                  <a:lnTo>
                    <a:pt x="110062" y="124631"/>
                  </a:lnTo>
                  <a:lnTo>
                    <a:pt x="127410" y="153363"/>
                  </a:lnTo>
                  <a:lnTo>
                    <a:pt x="129974" y="161900"/>
                  </a:lnTo>
                  <a:lnTo>
                    <a:pt x="128294" y="172045"/>
                  </a:lnTo>
                  <a:lnTo>
                    <a:pt x="121395" y="186834"/>
                  </a:lnTo>
                  <a:lnTo>
                    <a:pt x="118589" y="190748"/>
                  </a:lnTo>
                  <a:lnTo>
                    <a:pt x="83810" y="211145"/>
                  </a:lnTo>
                  <a:lnTo>
                    <a:pt x="62355" y="215705"/>
                  </a:lnTo>
                  <a:lnTo>
                    <a:pt x="36777" y="21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 name="SMARTInkShape-2242"/>
            <p:cNvSpPr/>
            <p:nvPr/>
          </p:nvSpPr>
          <p:spPr>
            <a:xfrm>
              <a:off x="11725667" y="3762375"/>
              <a:ext cx="266309" cy="28576"/>
            </a:xfrm>
            <a:custGeom>
              <a:avLst/>
              <a:gdLst/>
              <a:ahLst/>
              <a:cxnLst/>
              <a:rect l="0" t="0" r="0" b="0"/>
              <a:pathLst>
                <a:path w="266309" h="28576">
                  <a:moveTo>
                    <a:pt x="9133" y="28575"/>
                  </a:moveTo>
                  <a:lnTo>
                    <a:pt x="4076" y="28575"/>
                  </a:lnTo>
                  <a:lnTo>
                    <a:pt x="2587" y="27517"/>
                  </a:lnTo>
                  <a:lnTo>
                    <a:pt x="1594" y="25753"/>
                  </a:lnTo>
                  <a:lnTo>
                    <a:pt x="0" y="20374"/>
                  </a:lnTo>
                  <a:lnTo>
                    <a:pt x="927" y="19933"/>
                  </a:lnTo>
                  <a:lnTo>
                    <a:pt x="4781" y="19442"/>
                  </a:lnTo>
                  <a:lnTo>
                    <a:pt x="10021" y="16402"/>
                  </a:lnTo>
                  <a:lnTo>
                    <a:pt x="16953" y="10883"/>
                  </a:lnTo>
                  <a:lnTo>
                    <a:pt x="23209" y="9927"/>
                  </a:lnTo>
                  <a:lnTo>
                    <a:pt x="69406" y="9541"/>
                  </a:lnTo>
                  <a:lnTo>
                    <a:pt x="110056" y="4472"/>
                  </a:lnTo>
                  <a:lnTo>
                    <a:pt x="156309" y="589"/>
                  </a:lnTo>
                  <a:lnTo>
                    <a:pt x="203658" y="117"/>
                  </a:lnTo>
                  <a:lnTo>
                    <a:pt x="249563" y="7"/>
                  </a:lnTo>
                  <a:lnTo>
                    <a:pt x="26630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 name="SMARTInkShape-2243"/>
            <p:cNvSpPr/>
            <p:nvPr/>
          </p:nvSpPr>
          <p:spPr>
            <a:xfrm>
              <a:off x="11582400" y="3971925"/>
              <a:ext cx="66676" cy="9526"/>
            </a:xfrm>
            <a:custGeom>
              <a:avLst/>
              <a:gdLst/>
              <a:ahLst/>
              <a:cxnLst/>
              <a:rect l="0" t="0" r="0" b="0"/>
              <a:pathLst>
                <a:path w="66676" h="9526">
                  <a:moveTo>
                    <a:pt x="0" y="0"/>
                  </a:moveTo>
                  <a:lnTo>
                    <a:pt x="0" y="8201"/>
                  </a:lnTo>
                  <a:lnTo>
                    <a:pt x="1058" y="8642"/>
                  </a:lnTo>
                  <a:lnTo>
                    <a:pt x="48455" y="9525"/>
                  </a:lnTo>
                  <a:lnTo>
                    <a:pt x="666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SMARTInkShape-2244"/>
            <p:cNvSpPr/>
            <p:nvPr/>
          </p:nvSpPr>
          <p:spPr>
            <a:xfrm>
              <a:off x="11820525" y="3933859"/>
              <a:ext cx="112141" cy="161892"/>
            </a:xfrm>
            <a:custGeom>
              <a:avLst/>
              <a:gdLst/>
              <a:ahLst/>
              <a:cxnLst/>
              <a:rect l="0" t="0" r="0" b="0"/>
              <a:pathLst>
                <a:path w="112141" h="161892">
                  <a:moveTo>
                    <a:pt x="9525" y="9491"/>
                  </a:moveTo>
                  <a:lnTo>
                    <a:pt x="9525" y="4435"/>
                  </a:lnTo>
                  <a:lnTo>
                    <a:pt x="10583" y="2945"/>
                  </a:lnTo>
                  <a:lnTo>
                    <a:pt x="12348" y="1952"/>
                  </a:lnTo>
                  <a:lnTo>
                    <a:pt x="22782" y="358"/>
                  </a:lnTo>
                  <a:lnTo>
                    <a:pt x="49525" y="0"/>
                  </a:lnTo>
                  <a:lnTo>
                    <a:pt x="65003" y="5033"/>
                  </a:lnTo>
                  <a:lnTo>
                    <a:pt x="68735" y="8636"/>
                  </a:lnTo>
                  <a:lnTo>
                    <a:pt x="75216" y="25501"/>
                  </a:lnTo>
                  <a:lnTo>
                    <a:pt x="74486" y="27573"/>
                  </a:lnTo>
                  <a:lnTo>
                    <a:pt x="70853" y="32697"/>
                  </a:lnTo>
                  <a:lnTo>
                    <a:pt x="45583" y="50852"/>
                  </a:lnTo>
                  <a:lnTo>
                    <a:pt x="35782" y="54332"/>
                  </a:lnTo>
                  <a:lnTo>
                    <a:pt x="25429" y="56937"/>
                  </a:lnTo>
                  <a:lnTo>
                    <a:pt x="10207" y="66200"/>
                  </a:lnTo>
                  <a:lnTo>
                    <a:pt x="54324" y="66630"/>
                  </a:lnTo>
                  <a:lnTo>
                    <a:pt x="84931" y="74243"/>
                  </a:lnTo>
                  <a:lnTo>
                    <a:pt x="103364" y="85939"/>
                  </a:lnTo>
                  <a:lnTo>
                    <a:pt x="109440" y="92151"/>
                  </a:lnTo>
                  <a:lnTo>
                    <a:pt x="112140" y="98440"/>
                  </a:lnTo>
                  <a:lnTo>
                    <a:pt x="110517" y="107585"/>
                  </a:lnTo>
                  <a:lnTo>
                    <a:pt x="105908" y="125646"/>
                  </a:lnTo>
                  <a:lnTo>
                    <a:pt x="103415" y="129261"/>
                  </a:lnTo>
                  <a:lnTo>
                    <a:pt x="84202" y="142667"/>
                  </a:lnTo>
                  <a:lnTo>
                    <a:pt x="50313" y="159053"/>
                  </a:lnTo>
                  <a:lnTo>
                    <a:pt x="7733" y="161869"/>
                  </a:lnTo>
                  <a:lnTo>
                    <a:pt x="0" y="1618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2245"/>
            <p:cNvSpPr/>
            <p:nvPr/>
          </p:nvSpPr>
          <p:spPr>
            <a:xfrm>
              <a:off x="11372850" y="4410075"/>
              <a:ext cx="66676" cy="9526"/>
            </a:xfrm>
            <a:custGeom>
              <a:avLst/>
              <a:gdLst/>
              <a:ahLst/>
              <a:cxnLst/>
              <a:rect l="0" t="0" r="0" b="0"/>
              <a:pathLst>
                <a:path w="66676" h="9526">
                  <a:moveTo>
                    <a:pt x="0" y="9525"/>
                  </a:moveTo>
                  <a:lnTo>
                    <a:pt x="5057" y="9525"/>
                  </a:lnTo>
                  <a:lnTo>
                    <a:pt x="10361" y="6703"/>
                  </a:lnTo>
                  <a:lnTo>
                    <a:pt x="16247" y="2979"/>
                  </a:lnTo>
                  <a:lnTo>
                    <a:pt x="26568" y="883"/>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SMARTInkShape-2246"/>
            <p:cNvSpPr/>
            <p:nvPr/>
          </p:nvSpPr>
          <p:spPr>
            <a:xfrm>
              <a:off x="11373242" y="4457700"/>
              <a:ext cx="94859" cy="9526"/>
            </a:xfrm>
            <a:custGeom>
              <a:avLst/>
              <a:gdLst/>
              <a:ahLst/>
              <a:cxnLst/>
              <a:rect l="0" t="0" r="0" b="0"/>
              <a:pathLst>
                <a:path w="94859" h="9526">
                  <a:moveTo>
                    <a:pt x="9133" y="9525"/>
                  </a:moveTo>
                  <a:lnTo>
                    <a:pt x="0" y="9525"/>
                  </a:lnTo>
                  <a:lnTo>
                    <a:pt x="4781" y="9525"/>
                  </a:lnTo>
                  <a:lnTo>
                    <a:pt x="34927" y="1986"/>
                  </a:lnTo>
                  <a:lnTo>
                    <a:pt x="948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 name="SMARTInkShape-2247"/>
            <p:cNvSpPr/>
            <p:nvPr/>
          </p:nvSpPr>
          <p:spPr>
            <a:xfrm>
              <a:off x="11649075" y="4419600"/>
              <a:ext cx="123826" cy="9526"/>
            </a:xfrm>
            <a:custGeom>
              <a:avLst/>
              <a:gdLst/>
              <a:ahLst/>
              <a:cxnLst/>
              <a:rect l="0" t="0" r="0" b="0"/>
              <a:pathLst>
                <a:path w="123826" h="9526">
                  <a:moveTo>
                    <a:pt x="0" y="9525"/>
                  </a:moveTo>
                  <a:lnTo>
                    <a:pt x="28178" y="6703"/>
                  </a:lnTo>
                  <a:lnTo>
                    <a:pt x="70612" y="589"/>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SMARTInkShape-2248"/>
            <p:cNvSpPr/>
            <p:nvPr/>
          </p:nvSpPr>
          <p:spPr>
            <a:xfrm>
              <a:off x="11763375" y="4600575"/>
              <a:ext cx="190501" cy="19051"/>
            </a:xfrm>
            <a:custGeom>
              <a:avLst/>
              <a:gdLst/>
              <a:ahLst/>
              <a:cxnLst/>
              <a:rect l="0" t="0" r="0" b="0"/>
              <a:pathLst>
                <a:path w="190501" h="19051">
                  <a:moveTo>
                    <a:pt x="0" y="0"/>
                  </a:moveTo>
                  <a:lnTo>
                    <a:pt x="42814" y="1058"/>
                  </a:lnTo>
                  <a:lnTo>
                    <a:pt x="79955" y="7539"/>
                  </a:lnTo>
                  <a:lnTo>
                    <a:pt x="115413" y="8936"/>
                  </a:lnTo>
                  <a:lnTo>
                    <a:pt x="147086" y="12173"/>
                  </a:lnTo>
                  <a:lnTo>
                    <a:pt x="1905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SMARTInkShape-2249"/>
            <p:cNvSpPr/>
            <p:nvPr/>
          </p:nvSpPr>
          <p:spPr>
            <a:xfrm>
              <a:off x="11906250" y="4362450"/>
              <a:ext cx="9526" cy="142876"/>
            </a:xfrm>
            <a:custGeom>
              <a:avLst/>
              <a:gdLst/>
              <a:ahLst/>
              <a:cxnLst/>
              <a:rect l="0" t="0" r="0" b="0"/>
              <a:pathLst>
                <a:path w="9526" h="142876">
                  <a:moveTo>
                    <a:pt x="0" y="0"/>
                  </a:moveTo>
                  <a:lnTo>
                    <a:pt x="0" y="43229"/>
                  </a:lnTo>
                  <a:lnTo>
                    <a:pt x="1058" y="77738"/>
                  </a:lnTo>
                  <a:lnTo>
                    <a:pt x="7541" y="99944"/>
                  </a:lnTo>
                  <a:lnTo>
                    <a:pt x="95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6" name="SMARTInkShape-Group329"/>
          <p:cNvGrpSpPr/>
          <p:nvPr/>
        </p:nvGrpSpPr>
        <p:grpSpPr>
          <a:xfrm>
            <a:off x="10515600" y="5229225"/>
            <a:ext cx="895351" cy="571501"/>
            <a:chOff x="10515600" y="5229225"/>
            <a:chExt cx="895351" cy="571501"/>
          </a:xfrm>
        </p:grpSpPr>
        <p:sp>
          <p:nvSpPr>
            <p:cNvPr id="157" name="SMARTInkShape-2250"/>
            <p:cNvSpPr/>
            <p:nvPr/>
          </p:nvSpPr>
          <p:spPr>
            <a:xfrm>
              <a:off x="10658475" y="5324475"/>
              <a:ext cx="104776" cy="9526"/>
            </a:xfrm>
            <a:custGeom>
              <a:avLst/>
              <a:gdLst/>
              <a:ahLst/>
              <a:cxnLst/>
              <a:rect l="0" t="0" r="0" b="0"/>
              <a:pathLst>
                <a:path w="104776" h="9526">
                  <a:moveTo>
                    <a:pt x="0" y="9525"/>
                  </a:moveTo>
                  <a:lnTo>
                    <a:pt x="8202" y="9525"/>
                  </a:lnTo>
                  <a:lnTo>
                    <a:pt x="14188" y="4469"/>
                  </a:lnTo>
                  <a:lnTo>
                    <a:pt x="22535" y="1986"/>
                  </a:lnTo>
                  <a:lnTo>
                    <a:pt x="66849" y="115"/>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 name="SMARTInkShape-2251"/>
            <p:cNvSpPr/>
            <p:nvPr/>
          </p:nvSpPr>
          <p:spPr>
            <a:xfrm>
              <a:off x="11291424" y="5391150"/>
              <a:ext cx="100477" cy="28576"/>
            </a:xfrm>
            <a:custGeom>
              <a:avLst/>
              <a:gdLst/>
              <a:ahLst/>
              <a:cxnLst/>
              <a:rect l="0" t="0" r="0" b="0"/>
              <a:pathLst>
                <a:path w="100477" h="28576">
                  <a:moveTo>
                    <a:pt x="14751" y="0"/>
                  </a:moveTo>
                  <a:lnTo>
                    <a:pt x="6549" y="0"/>
                  </a:lnTo>
                  <a:lnTo>
                    <a:pt x="563" y="5057"/>
                  </a:lnTo>
                  <a:lnTo>
                    <a:pt x="0" y="6546"/>
                  </a:lnTo>
                  <a:lnTo>
                    <a:pt x="684" y="7539"/>
                  </a:lnTo>
                  <a:lnTo>
                    <a:pt x="4330" y="9133"/>
                  </a:lnTo>
                  <a:lnTo>
                    <a:pt x="37667" y="10561"/>
                  </a:lnTo>
                  <a:lnTo>
                    <a:pt x="84443" y="25334"/>
                  </a:lnTo>
                  <a:lnTo>
                    <a:pt x="100476"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9" name="SMARTInkShape-2252"/>
            <p:cNvSpPr/>
            <p:nvPr/>
          </p:nvSpPr>
          <p:spPr>
            <a:xfrm>
              <a:off x="10553700" y="5229225"/>
              <a:ext cx="9134" cy="180976"/>
            </a:xfrm>
            <a:custGeom>
              <a:avLst/>
              <a:gdLst/>
              <a:ahLst/>
              <a:cxnLst/>
              <a:rect l="0" t="0" r="0" b="0"/>
              <a:pathLst>
                <a:path w="9134" h="180976">
                  <a:moveTo>
                    <a:pt x="0" y="0"/>
                  </a:moveTo>
                  <a:lnTo>
                    <a:pt x="8202" y="8201"/>
                  </a:lnTo>
                  <a:lnTo>
                    <a:pt x="9133" y="14189"/>
                  </a:lnTo>
                  <a:lnTo>
                    <a:pt x="3960" y="34357"/>
                  </a:lnTo>
                  <a:lnTo>
                    <a:pt x="9105" y="80510"/>
                  </a:lnTo>
                  <a:lnTo>
                    <a:pt x="8411" y="123334"/>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0" name="SMARTInkShape-2253"/>
            <p:cNvSpPr/>
            <p:nvPr/>
          </p:nvSpPr>
          <p:spPr>
            <a:xfrm>
              <a:off x="10528602" y="5562600"/>
              <a:ext cx="148924" cy="180484"/>
            </a:xfrm>
            <a:custGeom>
              <a:avLst/>
              <a:gdLst/>
              <a:ahLst/>
              <a:cxnLst/>
              <a:rect l="0" t="0" r="0" b="0"/>
              <a:pathLst>
                <a:path w="148924" h="180484">
                  <a:moveTo>
                    <a:pt x="148923" y="0"/>
                  </a:moveTo>
                  <a:lnTo>
                    <a:pt x="148923" y="5057"/>
                  </a:lnTo>
                  <a:lnTo>
                    <a:pt x="147865" y="6546"/>
                  </a:lnTo>
                  <a:lnTo>
                    <a:pt x="146101" y="7539"/>
                  </a:lnTo>
                  <a:lnTo>
                    <a:pt x="143866" y="8201"/>
                  </a:lnTo>
                  <a:lnTo>
                    <a:pt x="102374" y="39132"/>
                  </a:lnTo>
                  <a:lnTo>
                    <a:pt x="58124" y="81357"/>
                  </a:lnTo>
                  <a:lnTo>
                    <a:pt x="14128" y="125277"/>
                  </a:lnTo>
                  <a:lnTo>
                    <a:pt x="4347" y="137170"/>
                  </a:lnTo>
                  <a:lnTo>
                    <a:pt x="0" y="149513"/>
                  </a:lnTo>
                  <a:lnTo>
                    <a:pt x="958" y="155766"/>
                  </a:lnTo>
                  <a:lnTo>
                    <a:pt x="7668" y="168360"/>
                  </a:lnTo>
                  <a:lnTo>
                    <a:pt x="12418" y="172565"/>
                  </a:lnTo>
                  <a:lnTo>
                    <a:pt x="23343" y="177237"/>
                  </a:lnTo>
                  <a:lnTo>
                    <a:pt x="49143" y="180483"/>
                  </a:lnTo>
                  <a:lnTo>
                    <a:pt x="64359" y="179698"/>
                  </a:lnTo>
                  <a:lnTo>
                    <a:pt x="83767" y="173306"/>
                  </a:lnTo>
                  <a:lnTo>
                    <a:pt x="92801" y="167689"/>
                  </a:lnTo>
                  <a:lnTo>
                    <a:pt x="103837" y="153520"/>
                  </a:lnTo>
                  <a:lnTo>
                    <a:pt x="113810" y="135916"/>
                  </a:lnTo>
                  <a:lnTo>
                    <a:pt x="114931" y="130828"/>
                  </a:lnTo>
                  <a:lnTo>
                    <a:pt x="114620" y="126376"/>
                  </a:lnTo>
                  <a:lnTo>
                    <a:pt x="111452" y="118609"/>
                  </a:lnTo>
                  <a:lnTo>
                    <a:pt x="94724" y="93037"/>
                  </a:lnTo>
                  <a:lnTo>
                    <a:pt x="88499" y="88975"/>
                  </a:lnTo>
                  <a:lnTo>
                    <a:pt x="68930" y="86689"/>
                  </a:lnTo>
                  <a:lnTo>
                    <a:pt x="44148"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 name="SMARTInkShape-2254"/>
            <p:cNvSpPr/>
            <p:nvPr/>
          </p:nvSpPr>
          <p:spPr>
            <a:xfrm>
              <a:off x="10925175" y="5610617"/>
              <a:ext cx="93328" cy="190109"/>
            </a:xfrm>
            <a:custGeom>
              <a:avLst/>
              <a:gdLst/>
              <a:ahLst/>
              <a:cxnLst/>
              <a:rect l="0" t="0" r="0" b="0"/>
              <a:pathLst>
                <a:path w="93328" h="190109">
                  <a:moveTo>
                    <a:pt x="0" y="9133"/>
                  </a:moveTo>
                  <a:lnTo>
                    <a:pt x="0" y="4077"/>
                  </a:lnTo>
                  <a:lnTo>
                    <a:pt x="1058" y="2587"/>
                  </a:lnTo>
                  <a:lnTo>
                    <a:pt x="2823" y="1594"/>
                  </a:lnTo>
                  <a:lnTo>
                    <a:pt x="13184" y="196"/>
                  </a:lnTo>
                  <a:lnTo>
                    <a:pt x="18314" y="0"/>
                  </a:lnTo>
                  <a:lnTo>
                    <a:pt x="26837" y="2605"/>
                  </a:lnTo>
                  <a:lnTo>
                    <a:pt x="50767" y="14819"/>
                  </a:lnTo>
                  <a:lnTo>
                    <a:pt x="58900" y="16952"/>
                  </a:lnTo>
                  <a:lnTo>
                    <a:pt x="66041" y="23545"/>
                  </a:lnTo>
                  <a:lnTo>
                    <a:pt x="71686" y="33530"/>
                  </a:lnTo>
                  <a:lnTo>
                    <a:pt x="74193" y="45023"/>
                  </a:lnTo>
                  <a:lnTo>
                    <a:pt x="73803" y="48934"/>
                  </a:lnTo>
                  <a:lnTo>
                    <a:pt x="72486" y="51542"/>
                  </a:lnTo>
                  <a:lnTo>
                    <a:pt x="62753" y="58035"/>
                  </a:lnTo>
                  <a:lnTo>
                    <a:pt x="19785" y="82544"/>
                  </a:lnTo>
                  <a:lnTo>
                    <a:pt x="11551" y="84782"/>
                  </a:lnTo>
                  <a:lnTo>
                    <a:pt x="37956" y="85319"/>
                  </a:lnTo>
                  <a:lnTo>
                    <a:pt x="48971" y="90971"/>
                  </a:lnTo>
                  <a:lnTo>
                    <a:pt x="64252" y="100409"/>
                  </a:lnTo>
                  <a:lnTo>
                    <a:pt x="68235" y="101734"/>
                  </a:lnTo>
                  <a:lnTo>
                    <a:pt x="75481" y="108850"/>
                  </a:lnTo>
                  <a:lnTo>
                    <a:pt x="90922" y="135663"/>
                  </a:lnTo>
                  <a:lnTo>
                    <a:pt x="93327" y="144038"/>
                  </a:lnTo>
                  <a:lnTo>
                    <a:pt x="92909" y="147753"/>
                  </a:lnTo>
                  <a:lnTo>
                    <a:pt x="89624" y="154703"/>
                  </a:lnTo>
                  <a:lnTo>
                    <a:pt x="81824" y="164566"/>
                  </a:lnTo>
                  <a:lnTo>
                    <a:pt x="67752" y="174191"/>
                  </a:lnTo>
                  <a:lnTo>
                    <a:pt x="33920" y="186755"/>
                  </a:lnTo>
                  <a:lnTo>
                    <a:pt x="9525" y="1901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 name="SMARTInkShape-2255"/>
            <p:cNvSpPr/>
            <p:nvPr/>
          </p:nvSpPr>
          <p:spPr>
            <a:xfrm>
              <a:off x="10515600" y="5486400"/>
              <a:ext cx="590551" cy="47626"/>
            </a:xfrm>
            <a:custGeom>
              <a:avLst/>
              <a:gdLst/>
              <a:ahLst/>
              <a:cxnLst/>
              <a:rect l="0" t="0" r="0" b="0"/>
              <a:pathLst>
                <a:path w="590551" h="47626">
                  <a:moveTo>
                    <a:pt x="0" y="0"/>
                  </a:moveTo>
                  <a:lnTo>
                    <a:pt x="5057" y="0"/>
                  </a:lnTo>
                  <a:lnTo>
                    <a:pt x="40703" y="8201"/>
                  </a:lnTo>
                  <a:lnTo>
                    <a:pt x="81351" y="9351"/>
                  </a:lnTo>
                  <a:lnTo>
                    <a:pt x="128018" y="9491"/>
                  </a:lnTo>
                  <a:lnTo>
                    <a:pt x="171455" y="9518"/>
                  </a:lnTo>
                  <a:lnTo>
                    <a:pt x="207319" y="9523"/>
                  </a:lnTo>
                  <a:lnTo>
                    <a:pt x="246871" y="9524"/>
                  </a:lnTo>
                  <a:lnTo>
                    <a:pt x="293633" y="9525"/>
                  </a:lnTo>
                  <a:lnTo>
                    <a:pt x="339009" y="9525"/>
                  </a:lnTo>
                  <a:lnTo>
                    <a:pt x="374203" y="12347"/>
                  </a:lnTo>
                  <a:lnTo>
                    <a:pt x="415172" y="17726"/>
                  </a:lnTo>
                  <a:lnTo>
                    <a:pt x="451568" y="18658"/>
                  </a:lnTo>
                  <a:lnTo>
                    <a:pt x="489162" y="23990"/>
                  </a:lnTo>
                  <a:lnTo>
                    <a:pt x="534578" y="30793"/>
                  </a:lnTo>
                  <a:lnTo>
                    <a:pt x="59055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 name="SMARTInkShape-2256"/>
            <p:cNvSpPr/>
            <p:nvPr/>
          </p:nvSpPr>
          <p:spPr>
            <a:xfrm>
              <a:off x="10715625" y="5667375"/>
              <a:ext cx="114301" cy="9526"/>
            </a:xfrm>
            <a:custGeom>
              <a:avLst/>
              <a:gdLst/>
              <a:ahLst/>
              <a:cxnLst/>
              <a:rect l="0" t="0" r="0" b="0"/>
              <a:pathLst>
                <a:path w="114301" h="9526">
                  <a:moveTo>
                    <a:pt x="0" y="0"/>
                  </a:moveTo>
                  <a:lnTo>
                    <a:pt x="40717" y="1058"/>
                  </a:lnTo>
                  <a:lnTo>
                    <a:pt x="1143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4" name="SMARTInkShape-2257"/>
            <p:cNvSpPr/>
            <p:nvPr/>
          </p:nvSpPr>
          <p:spPr>
            <a:xfrm>
              <a:off x="11325225" y="5486400"/>
              <a:ext cx="85726" cy="9526"/>
            </a:xfrm>
            <a:custGeom>
              <a:avLst/>
              <a:gdLst/>
              <a:ahLst/>
              <a:cxnLst/>
              <a:rect l="0" t="0" r="0" b="0"/>
              <a:pathLst>
                <a:path w="85726" h="9526">
                  <a:moveTo>
                    <a:pt x="0" y="0"/>
                  </a:moveTo>
                  <a:lnTo>
                    <a:pt x="8202" y="8201"/>
                  </a:lnTo>
                  <a:lnTo>
                    <a:pt x="14188" y="9133"/>
                  </a:lnTo>
                  <a:lnTo>
                    <a:pt x="57804" y="9503"/>
                  </a:lnTo>
                  <a:lnTo>
                    <a:pt x="857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5" name="SMARTInkShape-2258"/>
            <p:cNvSpPr/>
            <p:nvPr/>
          </p:nvSpPr>
          <p:spPr>
            <a:xfrm>
              <a:off x="10868025" y="5259516"/>
              <a:ext cx="161926" cy="122110"/>
            </a:xfrm>
            <a:custGeom>
              <a:avLst/>
              <a:gdLst/>
              <a:ahLst/>
              <a:cxnLst/>
              <a:rect l="0" t="0" r="0" b="0"/>
              <a:pathLst>
                <a:path w="161926" h="122110">
                  <a:moveTo>
                    <a:pt x="0" y="17334"/>
                  </a:moveTo>
                  <a:lnTo>
                    <a:pt x="31056" y="857"/>
                  </a:lnTo>
                  <a:lnTo>
                    <a:pt x="36579" y="0"/>
                  </a:lnTo>
                  <a:lnTo>
                    <a:pt x="48360" y="1869"/>
                  </a:lnTo>
                  <a:lnTo>
                    <a:pt x="64072" y="8871"/>
                  </a:lnTo>
                  <a:lnTo>
                    <a:pt x="78860" y="20719"/>
                  </a:lnTo>
                  <a:lnTo>
                    <a:pt x="82674" y="26952"/>
                  </a:lnTo>
                  <a:lnTo>
                    <a:pt x="83691" y="30096"/>
                  </a:lnTo>
                  <a:lnTo>
                    <a:pt x="79178" y="42057"/>
                  </a:lnTo>
                  <a:lnTo>
                    <a:pt x="54171" y="76092"/>
                  </a:lnTo>
                  <a:lnTo>
                    <a:pt x="30987" y="104955"/>
                  </a:lnTo>
                  <a:lnTo>
                    <a:pt x="16825" y="111383"/>
                  </a:lnTo>
                  <a:lnTo>
                    <a:pt x="14392" y="113899"/>
                  </a:lnTo>
                  <a:lnTo>
                    <a:pt x="9810" y="121628"/>
                  </a:lnTo>
                  <a:lnTo>
                    <a:pt x="27865" y="122067"/>
                  </a:lnTo>
                  <a:lnTo>
                    <a:pt x="68774" y="113904"/>
                  </a:lnTo>
                  <a:lnTo>
                    <a:pt x="110751" y="112699"/>
                  </a:lnTo>
                  <a:lnTo>
                    <a:pt x="135393" y="113665"/>
                  </a:lnTo>
                  <a:lnTo>
                    <a:pt x="161925" y="1221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9" name="SMARTInkShape-Group330"/>
          <p:cNvGrpSpPr/>
          <p:nvPr/>
        </p:nvGrpSpPr>
        <p:grpSpPr>
          <a:xfrm>
            <a:off x="11591925" y="5276850"/>
            <a:ext cx="19051" cy="38101"/>
            <a:chOff x="11591925" y="5276850"/>
            <a:chExt cx="19051" cy="38101"/>
          </a:xfrm>
        </p:grpSpPr>
        <p:sp>
          <p:nvSpPr>
            <p:cNvPr id="167" name="SMARTInkShape-2259"/>
            <p:cNvSpPr/>
            <p:nvPr/>
          </p:nvSpPr>
          <p:spPr>
            <a:xfrm>
              <a:off x="11601450" y="527685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8" name="SMARTInkShape-2260"/>
            <p:cNvSpPr/>
            <p:nvPr/>
          </p:nvSpPr>
          <p:spPr>
            <a:xfrm>
              <a:off x="11591925" y="5314950"/>
              <a:ext cx="9526" cy="1"/>
            </a:xfrm>
            <a:custGeom>
              <a:avLst/>
              <a:gdLst/>
              <a:ahLst/>
              <a:cxnLst/>
              <a:rect l="0" t="0" r="0" b="0"/>
              <a:pathLst>
                <a:path w="9526" h="1">
                  <a:moveTo>
                    <a:pt x="0" y="0"/>
                  </a:moveTo>
                  <a:lnTo>
                    <a:pt x="8202" y="0"/>
                  </a:lnTo>
                  <a:lnTo>
                    <a:pt x="105" y="0"/>
                  </a:lnTo>
                  <a:lnTo>
                    <a:pt x="9136" y="0"/>
                  </a:lnTo>
                  <a:lnTo>
                    <a:pt x="113" y="0"/>
                  </a:lnTo>
                  <a:lnTo>
                    <a:pt x="8211" y="0"/>
                  </a:lnTo>
                  <a:lnTo>
                    <a:pt x="9" y="0"/>
                  </a:lnTo>
                  <a:lnTo>
                    <a:pt x="5490" y="0"/>
                  </a:lnTo>
                  <a:lnTo>
                    <a:pt x="277" y="0"/>
                  </a:lnTo>
                  <a:lnTo>
                    <a:pt x="9525" y="0"/>
                  </a:lnTo>
                  <a:lnTo>
                    <a:pt x="4037" y="0"/>
                  </a:lnTo>
                  <a:lnTo>
                    <a:pt x="9518" y="0"/>
                  </a:lnTo>
                  <a:lnTo>
                    <a:pt x="392" y="0"/>
                  </a:lnTo>
                  <a:lnTo>
                    <a:pt x="9525" y="0"/>
                  </a:lnTo>
                  <a:lnTo>
                    <a:pt x="4037" y="0"/>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3" name="SMARTInkShape-Group331"/>
          <p:cNvGrpSpPr/>
          <p:nvPr/>
        </p:nvGrpSpPr>
        <p:grpSpPr>
          <a:xfrm>
            <a:off x="11582400" y="5172075"/>
            <a:ext cx="409576" cy="361951"/>
            <a:chOff x="11582400" y="5172075"/>
            <a:chExt cx="409576" cy="361951"/>
          </a:xfrm>
        </p:grpSpPr>
        <p:sp>
          <p:nvSpPr>
            <p:cNvPr id="170" name="SMARTInkShape-2261"/>
            <p:cNvSpPr/>
            <p:nvPr/>
          </p:nvSpPr>
          <p:spPr>
            <a:xfrm>
              <a:off x="11853137" y="5172075"/>
              <a:ext cx="5489" cy="133351"/>
            </a:xfrm>
            <a:custGeom>
              <a:avLst/>
              <a:gdLst/>
              <a:ahLst/>
              <a:cxnLst/>
              <a:rect l="0" t="0" r="0" b="0"/>
              <a:pathLst>
                <a:path w="5489" h="133351">
                  <a:moveTo>
                    <a:pt x="5488" y="0"/>
                  </a:moveTo>
                  <a:lnTo>
                    <a:pt x="5488" y="40098"/>
                  </a:lnTo>
                  <a:lnTo>
                    <a:pt x="2666" y="79417"/>
                  </a:lnTo>
                  <a:lnTo>
                    <a:pt x="0" y="99855"/>
                  </a:lnTo>
                  <a:lnTo>
                    <a:pt x="5488"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1" name="SMARTInkShape-2262"/>
            <p:cNvSpPr/>
            <p:nvPr/>
          </p:nvSpPr>
          <p:spPr>
            <a:xfrm>
              <a:off x="11582400" y="5238750"/>
              <a:ext cx="142876" cy="19051"/>
            </a:xfrm>
            <a:custGeom>
              <a:avLst/>
              <a:gdLst/>
              <a:ahLst/>
              <a:cxnLst/>
              <a:rect l="0" t="0" r="0" b="0"/>
              <a:pathLst>
                <a:path w="142876" h="19051">
                  <a:moveTo>
                    <a:pt x="0" y="19050"/>
                  </a:moveTo>
                  <a:lnTo>
                    <a:pt x="8202" y="19050"/>
                  </a:lnTo>
                  <a:lnTo>
                    <a:pt x="20043" y="11446"/>
                  </a:lnTo>
                  <a:lnTo>
                    <a:pt x="56483" y="1716"/>
                  </a:lnTo>
                  <a:lnTo>
                    <a:pt x="103955" y="226"/>
                  </a:lnTo>
                  <a:lnTo>
                    <a:pt x="127543" y="44"/>
                  </a:lnTo>
                  <a:lnTo>
                    <a:pt x="133592" y="2842"/>
                  </a:lnTo>
                  <a:lnTo>
                    <a:pt x="136686" y="5070"/>
                  </a:lnTo>
                  <a:lnTo>
                    <a:pt x="138750" y="5497"/>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2" name="SMARTInkShape-2263"/>
            <p:cNvSpPr/>
            <p:nvPr/>
          </p:nvSpPr>
          <p:spPr>
            <a:xfrm>
              <a:off x="11706225" y="5524500"/>
              <a:ext cx="285751" cy="9526"/>
            </a:xfrm>
            <a:custGeom>
              <a:avLst/>
              <a:gdLst/>
              <a:ahLst/>
              <a:cxnLst/>
              <a:rect l="0" t="0" r="0" b="0"/>
              <a:pathLst>
                <a:path w="285751" h="9526">
                  <a:moveTo>
                    <a:pt x="0" y="9525"/>
                  </a:moveTo>
                  <a:lnTo>
                    <a:pt x="43874" y="9525"/>
                  </a:lnTo>
                  <a:lnTo>
                    <a:pt x="87492" y="9525"/>
                  </a:lnTo>
                  <a:lnTo>
                    <a:pt x="127171" y="9525"/>
                  </a:lnTo>
                  <a:lnTo>
                    <a:pt x="163974" y="6703"/>
                  </a:lnTo>
                  <a:lnTo>
                    <a:pt x="210879" y="883"/>
                  </a:lnTo>
                  <a:lnTo>
                    <a:pt x="255298" y="115"/>
                  </a:lnTo>
                  <a:lnTo>
                    <a:pt x="2857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74" name="SMARTInkShape-2264"/>
          <p:cNvSpPr/>
          <p:nvPr/>
        </p:nvSpPr>
        <p:spPr>
          <a:xfrm>
            <a:off x="11830050" y="5638915"/>
            <a:ext cx="130836" cy="209436"/>
          </a:xfrm>
          <a:custGeom>
            <a:avLst/>
            <a:gdLst/>
            <a:ahLst/>
            <a:cxnLst/>
            <a:rect l="0" t="0" r="0" b="0"/>
            <a:pathLst>
              <a:path w="130836" h="209436">
                <a:moveTo>
                  <a:pt x="0" y="9410"/>
                </a:moveTo>
                <a:lnTo>
                  <a:pt x="5057" y="4354"/>
                </a:lnTo>
                <a:lnTo>
                  <a:pt x="10361" y="1871"/>
                </a:lnTo>
                <a:lnTo>
                  <a:pt x="36856" y="0"/>
                </a:lnTo>
                <a:lnTo>
                  <a:pt x="74468" y="10262"/>
                </a:lnTo>
                <a:lnTo>
                  <a:pt x="88131" y="17197"/>
                </a:lnTo>
                <a:lnTo>
                  <a:pt x="105605" y="31944"/>
                </a:lnTo>
                <a:lnTo>
                  <a:pt x="110435" y="39886"/>
                </a:lnTo>
                <a:lnTo>
                  <a:pt x="109759" y="49766"/>
                </a:lnTo>
                <a:lnTo>
                  <a:pt x="105759" y="63243"/>
                </a:lnTo>
                <a:lnTo>
                  <a:pt x="89897" y="70633"/>
                </a:lnTo>
                <a:lnTo>
                  <a:pt x="67642" y="75367"/>
                </a:lnTo>
                <a:lnTo>
                  <a:pt x="39066" y="76073"/>
                </a:lnTo>
                <a:lnTo>
                  <a:pt x="43442" y="76082"/>
                </a:lnTo>
                <a:lnTo>
                  <a:pt x="81341" y="90666"/>
                </a:lnTo>
                <a:lnTo>
                  <a:pt x="115838" y="111480"/>
                </a:lnTo>
                <a:lnTo>
                  <a:pt x="130835" y="129952"/>
                </a:lnTo>
                <a:lnTo>
                  <a:pt x="129411" y="137420"/>
                </a:lnTo>
                <a:lnTo>
                  <a:pt x="119872" y="159462"/>
                </a:lnTo>
                <a:lnTo>
                  <a:pt x="113954" y="166058"/>
                </a:lnTo>
                <a:lnTo>
                  <a:pt x="101851" y="175416"/>
                </a:lnTo>
                <a:lnTo>
                  <a:pt x="78798" y="192485"/>
                </a:lnTo>
                <a:lnTo>
                  <a:pt x="19050" y="20943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93494108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does this imply?</a:t>
            </a:r>
          </a:p>
        </p:txBody>
      </p:sp>
      <p:sp>
        <p:nvSpPr>
          <p:cNvPr id="3" name="Content Placeholder 2"/>
          <p:cNvSpPr>
            <a:spLocks noGrp="1"/>
          </p:cNvSpPr>
          <p:nvPr>
            <p:ph idx="1"/>
          </p:nvPr>
        </p:nvSpPr>
        <p:spPr/>
        <p:txBody>
          <a:bodyPr/>
          <a:lstStyle/>
          <a:p>
            <a:pPr>
              <a:buFontTx/>
              <a:buChar char="-"/>
            </a:pPr>
            <a:r>
              <a:rPr lang="en-US" dirty="0" err="1"/>
              <a:t>Butterbeer</a:t>
            </a:r>
            <a:r>
              <a:rPr lang="en-US" dirty="0"/>
              <a:t> more valuable for his utility. </a:t>
            </a:r>
          </a:p>
          <a:p>
            <a:pPr>
              <a:buFontTx/>
              <a:buChar char="-"/>
            </a:pPr>
            <a:endParaRPr lang="en-US" dirty="0"/>
          </a:p>
          <a:p>
            <a:pPr>
              <a:buFontTx/>
              <a:buChar char="-"/>
            </a:pPr>
            <a:r>
              <a:rPr lang="en-US" dirty="0"/>
              <a:t>Ron wants 3 glasses of pumpkin juice in exchange for giving up only a single glass of </a:t>
            </a:r>
            <a:r>
              <a:rPr lang="en-US" dirty="0" err="1"/>
              <a:t>butterbeer</a:t>
            </a:r>
            <a:r>
              <a:rPr lang="en-US" dirty="0"/>
              <a:t>. </a:t>
            </a:r>
          </a:p>
        </p:txBody>
      </p:sp>
    </p:spTree>
    <p:extLst>
      <p:ext uri="{BB962C8B-B14F-4D97-AF65-F5344CB8AC3E}">
        <p14:creationId xmlns:p14="http://schemas.microsoft.com/office/powerpoint/2010/main" val="104261787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Budget Constraint</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normAutofit lnSpcReduction="10000"/>
              </a:bodyPr>
              <a:lstStyle/>
              <a:p>
                <a:pPr>
                  <a:buFontTx/>
                  <a:buChar char="-"/>
                </a:pPr>
                <a:r>
                  <a:rPr lang="en-US" dirty="0"/>
                  <a:t>Thus far we have been assuming that Ron, Dean and Draco have just been able to acquire the drinks that increase their utility.</a:t>
                </a:r>
              </a:p>
              <a:p>
                <a:pPr>
                  <a:buFontTx/>
                  <a:buChar char="-"/>
                </a:pPr>
                <a:endParaRPr lang="en-US" dirty="0"/>
              </a:p>
              <a:p>
                <a:pPr>
                  <a:buFontTx/>
                  <a:buChar char="-"/>
                </a:pPr>
                <a:r>
                  <a:rPr lang="en-US" dirty="0"/>
                  <a:t>We know for a fact that nothing in the real world comes without a price. </a:t>
                </a:r>
              </a:p>
              <a:p>
                <a:pPr>
                  <a:buFontTx/>
                  <a:buChar char="-"/>
                </a:pPr>
                <a:endParaRPr lang="en-US" dirty="0"/>
              </a:p>
              <a:p>
                <a:pPr>
                  <a:buFontTx/>
                  <a:buChar char="-"/>
                </a:pPr>
                <a:r>
                  <a:rPr lang="en-US" dirty="0"/>
                  <a:t>The budget constraint is given by:</a:t>
                </a:r>
              </a:p>
              <a:p>
                <a:pPr>
                  <a:buFontTx/>
                  <a:buChar char="-"/>
                </a:pPr>
                <a:endParaRPr lang="en-US" dirty="0"/>
              </a:p>
              <a:p>
                <a:pPr marL="0" indent="0">
                  <a:buNone/>
                </a:pPr>
                <a14:m>
                  <m:oMathPara xmlns:m="http://schemas.openxmlformats.org/officeDocument/2006/math">
                    <m:oMathParaPr>
                      <m:jc m:val="centerGroup"/>
                    </m:oMathParaPr>
                    <m:oMath xmlns:m="http://schemas.openxmlformats.org/officeDocument/2006/math">
                      <m:r>
                        <m:rPr>
                          <m:sty m:val="p"/>
                        </m:rPr>
                        <a:rPr lang="en-US" sz="3200" b="0" i="0" smtClean="0">
                          <a:latin typeface="Cambria Math" panose="02040503050406030204" pitchFamily="18" charset="0"/>
                        </a:rPr>
                        <m:t>price</m:t>
                      </m:r>
                      <m:r>
                        <a:rPr lang="en-US" sz="3200" b="0" i="0" smtClean="0">
                          <a:latin typeface="Cambria Math" panose="02040503050406030204" pitchFamily="18" charset="0"/>
                        </a:rPr>
                        <m:t> </m:t>
                      </m:r>
                      <m:r>
                        <m:rPr>
                          <m:sty m:val="p"/>
                        </m:rPr>
                        <a:rPr lang="en-US" sz="3200" b="0" i="0" smtClean="0">
                          <a:latin typeface="Cambria Math" panose="02040503050406030204" pitchFamily="18" charset="0"/>
                        </a:rPr>
                        <m:t>of</m:t>
                      </m:r>
                      <m:r>
                        <a:rPr lang="en-US" sz="3200" b="0" i="0" smtClean="0">
                          <a:latin typeface="Cambria Math" panose="02040503050406030204" pitchFamily="18" charset="0"/>
                        </a:rPr>
                        <m:t> </m:t>
                      </m:r>
                      <m:r>
                        <m:rPr>
                          <m:sty m:val="p"/>
                        </m:rPr>
                        <a:rPr lang="en-US" sz="3200" b="0" i="0" smtClean="0">
                          <a:latin typeface="Cambria Math" panose="02040503050406030204" pitchFamily="18" charset="0"/>
                        </a:rPr>
                        <m:t>butterbeer</m:t>
                      </m:r>
                      <m:r>
                        <a:rPr lang="en-US" sz="3200" b="0" i="0" smtClean="0">
                          <a:latin typeface="Cambria Math" panose="02040503050406030204" pitchFamily="18" charset="0"/>
                        </a:rPr>
                        <m:t>×</m:t>
                      </m:r>
                      <m:r>
                        <m:rPr>
                          <m:sty m:val="p"/>
                        </m:rPr>
                        <a:rPr lang="en-US" sz="3200" b="0" i="0" smtClean="0">
                          <a:latin typeface="Cambria Math" panose="02040503050406030204" pitchFamily="18" charset="0"/>
                        </a:rPr>
                        <m:t>qty</m:t>
                      </m:r>
                      <m:r>
                        <a:rPr lang="en-US" sz="3200" b="0" i="0" smtClean="0">
                          <a:latin typeface="Cambria Math" panose="02040503050406030204" pitchFamily="18" charset="0"/>
                        </a:rPr>
                        <m:t> </m:t>
                      </m:r>
                      <m:r>
                        <m:rPr>
                          <m:sty m:val="p"/>
                        </m:rPr>
                        <a:rPr lang="en-US" sz="3200" b="0" i="0" smtClean="0">
                          <a:latin typeface="Cambria Math" panose="02040503050406030204" pitchFamily="18" charset="0"/>
                        </a:rPr>
                        <m:t>of</m:t>
                      </m:r>
                      <m:r>
                        <a:rPr lang="en-US" sz="3200" b="0" i="0" smtClean="0">
                          <a:latin typeface="Cambria Math" panose="02040503050406030204" pitchFamily="18" charset="0"/>
                        </a:rPr>
                        <m:t> </m:t>
                      </m:r>
                      <m:r>
                        <m:rPr>
                          <m:sty m:val="p"/>
                        </m:rPr>
                        <a:rPr lang="en-US" sz="3200" b="0" i="0" smtClean="0">
                          <a:latin typeface="Cambria Math" panose="02040503050406030204" pitchFamily="18" charset="0"/>
                        </a:rPr>
                        <m:t>butterbeer</m:t>
                      </m:r>
                      <m:r>
                        <a:rPr lang="en-US" sz="3200" b="0" i="0" smtClean="0">
                          <a:latin typeface="Cambria Math" panose="02040503050406030204" pitchFamily="18" charset="0"/>
                        </a:rPr>
                        <m:t>+</m:t>
                      </m:r>
                      <m:r>
                        <m:rPr>
                          <m:sty m:val="p"/>
                        </m:rPr>
                        <a:rPr lang="en-US" sz="3200" b="0" i="0" smtClean="0">
                          <a:latin typeface="Cambria Math" panose="02040503050406030204" pitchFamily="18" charset="0"/>
                        </a:rPr>
                        <m:t>price</m:t>
                      </m:r>
                      <m:r>
                        <a:rPr lang="en-US" sz="3200" b="0" i="0" smtClean="0">
                          <a:latin typeface="Cambria Math" panose="02040503050406030204" pitchFamily="18" charset="0"/>
                        </a:rPr>
                        <m:t> </m:t>
                      </m:r>
                      <m:r>
                        <m:rPr>
                          <m:sty m:val="p"/>
                        </m:rPr>
                        <a:rPr lang="en-US" sz="3200" b="0" i="0" smtClean="0">
                          <a:latin typeface="Cambria Math" panose="02040503050406030204" pitchFamily="18" charset="0"/>
                        </a:rPr>
                        <m:t>of</m:t>
                      </m:r>
                      <m:r>
                        <a:rPr lang="en-US" sz="3200" b="0" i="0" smtClean="0">
                          <a:latin typeface="Cambria Math" panose="02040503050406030204" pitchFamily="18" charset="0"/>
                        </a:rPr>
                        <m:t> </m:t>
                      </m:r>
                      <m:r>
                        <m:rPr>
                          <m:sty m:val="p"/>
                        </m:rPr>
                        <a:rPr lang="en-US" sz="3200" b="0" i="0" smtClean="0">
                          <a:latin typeface="Cambria Math" panose="02040503050406030204" pitchFamily="18" charset="0"/>
                        </a:rPr>
                        <m:t>pumpkin</m:t>
                      </m:r>
                      <m:r>
                        <a:rPr lang="en-US" sz="3200" b="0" i="0" smtClean="0">
                          <a:latin typeface="Cambria Math" panose="02040503050406030204" pitchFamily="18" charset="0"/>
                        </a:rPr>
                        <m:t> </m:t>
                      </m:r>
                      <m:r>
                        <m:rPr>
                          <m:sty m:val="p"/>
                        </m:rPr>
                        <a:rPr lang="en-US" sz="3200" b="0" i="0" smtClean="0">
                          <a:latin typeface="Cambria Math" panose="02040503050406030204" pitchFamily="18" charset="0"/>
                        </a:rPr>
                        <m:t>juice</m:t>
                      </m:r>
                      <m:r>
                        <a:rPr lang="en-US" sz="3200" b="0" i="0" smtClean="0">
                          <a:latin typeface="Cambria Math" panose="02040503050406030204" pitchFamily="18" charset="0"/>
                        </a:rPr>
                        <m:t>×</m:t>
                      </m:r>
                      <m:r>
                        <m:rPr>
                          <m:sty m:val="p"/>
                        </m:rPr>
                        <a:rPr lang="en-US" sz="3200" b="0" i="0" smtClean="0">
                          <a:latin typeface="Cambria Math" panose="02040503050406030204" pitchFamily="18" charset="0"/>
                        </a:rPr>
                        <m:t>qty</m:t>
                      </m:r>
                      <m:r>
                        <a:rPr lang="en-US" sz="3200" b="0" i="0" smtClean="0">
                          <a:latin typeface="Cambria Math" panose="02040503050406030204" pitchFamily="18" charset="0"/>
                        </a:rPr>
                        <m:t> </m:t>
                      </m:r>
                      <m:r>
                        <m:rPr>
                          <m:sty m:val="p"/>
                        </m:rPr>
                        <a:rPr lang="en-US" sz="3200" b="0" i="0" smtClean="0">
                          <a:latin typeface="Cambria Math" panose="02040503050406030204" pitchFamily="18" charset="0"/>
                        </a:rPr>
                        <m:t>of</m:t>
                      </m:r>
                      <m:r>
                        <a:rPr lang="en-US" sz="3200" b="0" i="0" smtClean="0">
                          <a:latin typeface="Cambria Math" panose="02040503050406030204" pitchFamily="18" charset="0"/>
                        </a:rPr>
                        <m:t> </m:t>
                      </m:r>
                      <m:r>
                        <m:rPr>
                          <m:sty m:val="p"/>
                        </m:rPr>
                        <a:rPr lang="en-US" sz="3200" b="0" i="0" smtClean="0">
                          <a:latin typeface="Cambria Math" panose="02040503050406030204" pitchFamily="18" charset="0"/>
                        </a:rPr>
                        <m:t>pumpkin</m:t>
                      </m:r>
                      <m:r>
                        <a:rPr lang="en-US" sz="3200" b="0" i="0" smtClean="0">
                          <a:latin typeface="Cambria Math" panose="02040503050406030204" pitchFamily="18" charset="0"/>
                        </a:rPr>
                        <m:t> </m:t>
                      </m:r>
                      <m:r>
                        <m:rPr>
                          <m:sty m:val="p"/>
                        </m:rPr>
                        <a:rPr lang="en-US" sz="3200" b="0" i="0" smtClean="0">
                          <a:latin typeface="Cambria Math" panose="02040503050406030204" pitchFamily="18" charset="0"/>
                        </a:rPr>
                        <m:t>juice</m:t>
                      </m:r>
                      <m:r>
                        <a:rPr lang="en-US" sz="3200" b="0" i="0" smtClean="0">
                          <a:latin typeface="Cambria Math" panose="02040503050406030204" pitchFamily="18" charset="0"/>
                        </a:rPr>
                        <m:t>=</m:t>
                      </m:r>
                      <m:r>
                        <m:rPr>
                          <m:sty m:val="p"/>
                        </m:rPr>
                        <a:rPr lang="en-US" sz="3200" b="0" i="0" smtClean="0">
                          <a:latin typeface="Cambria Math" panose="02040503050406030204" pitchFamily="18" charset="0"/>
                        </a:rPr>
                        <m:t>I</m:t>
                      </m:r>
                    </m:oMath>
                  </m:oMathPara>
                </a14:m>
                <a:endParaRPr lang="en-US" sz="3200"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3221"/>
                </a:stretch>
              </a:blipFill>
            </p:spPr>
            <p:txBody>
              <a:bodyPr/>
              <a:lstStyle/>
              <a:p>
                <a:r>
                  <a:rPr lang="en-US">
                    <a:noFill/>
                  </a:rPr>
                  <a:t> </a:t>
                </a:r>
              </a:p>
            </p:txBody>
          </p:sp>
        </mc:Fallback>
      </mc:AlternateContent>
      <p:grpSp>
        <p:nvGrpSpPr>
          <p:cNvPr id="39" name="SMARTInkShape-Group333"/>
          <p:cNvGrpSpPr/>
          <p:nvPr/>
        </p:nvGrpSpPr>
        <p:grpSpPr>
          <a:xfrm>
            <a:off x="2371725" y="4800600"/>
            <a:ext cx="732833" cy="400051"/>
            <a:chOff x="2371725" y="4800600"/>
            <a:chExt cx="732833" cy="400051"/>
          </a:xfrm>
        </p:grpSpPr>
        <p:sp>
          <p:nvSpPr>
            <p:cNvPr id="36" name="SMARTInkShape-2265"/>
            <p:cNvSpPr/>
            <p:nvPr/>
          </p:nvSpPr>
          <p:spPr>
            <a:xfrm>
              <a:off x="3000375" y="4810125"/>
              <a:ext cx="104183" cy="209551"/>
            </a:xfrm>
            <a:custGeom>
              <a:avLst/>
              <a:gdLst/>
              <a:ahLst/>
              <a:cxnLst/>
              <a:rect l="0" t="0" r="0" b="0"/>
              <a:pathLst>
                <a:path w="104183" h="209551">
                  <a:moveTo>
                    <a:pt x="0" y="0"/>
                  </a:moveTo>
                  <a:lnTo>
                    <a:pt x="0" y="43312"/>
                  </a:lnTo>
                  <a:lnTo>
                    <a:pt x="0" y="90084"/>
                  </a:lnTo>
                  <a:lnTo>
                    <a:pt x="0" y="94797"/>
                  </a:lnTo>
                  <a:lnTo>
                    <a:pt x="5057" y="90059"/>
                  </a:lnTo>
                  <a:lnTo>
                    <a:pt x="7539" y="84829"/>
                  </a:lnTo>
                  <a:lnTo>
                    <a:pt x="8201" y="81952"/>
                  </a:lnTo>
                  <a:lnTo>
                    <a:pt x="9701" y="80035"/>
                  </a:lnTo>
                  <a:lnTo>
                    <a:pt x="26752" y="69991"/>
                  </a:lnTo>
                  <a:lnTo>
                    <a:pt x="36937" y="68149"/>
                  </a:lnTo>
                  <a:lnTo>
                    <a:pt x="45697" y="70152"/>
                  </a:lnTo>
                  <a:lnTo>
                    <a:pt x="59944" y="80062"/>
                  </a:lnTo>
                  <a:lnTo>
                    <a:pt x="83689" y="105702"/>
                  </a:lnTo>
                  <a:lnTo>
                    <a:pt x="98023" y="130358"/>
                  </a:lnTo>
                  <a:lnTo>
                    <a:pt x="102774" y="149278"/>
                  </a:lnTo>
                  <a:lnTo>
                    <a:pt x="104182" y="168291"/>
                  </a:lnTo>
                  <a:lnTo>
                    <a:pt x="99543" y="187330"/>
                  </a:lnTo>
                  <a:lnTo>
                    <a:pt x="97054" y="191562"/>
                  </a:lnTo>
                  <a:lnTo>
                    <a:pt x="91466" y="196264"/>
                  </a:lnTo>
                  <a:lnTo>
                    <a:pt x="71650" y="205828"/>
                  </a:lnTo>
                  <a:lnTo>
                    <a:pt x="285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SMARTInkShape-2266"/>
            <p:cNvSpPr/>
            <p:nvPr/>
          </p:nvSpPr>
          <p:spPr>
            <a:xfrm>
              <a:off x="2371725" y="4905389"/>
              <a:ext cx="407583" cy="295262"/>
            </a:xfrm>
            <a:custGeom>
              <a:avLst/>
              <a:gdLst/>
              <a:ahLst/>
              <a:cxnLst/>
              <a:rect l="0" t="0" r="0" b="0"/>
              <a:pathLst>
                <a:path w="407583" h="295262">
                  <a:moveTo>
                    <a:pt x="0" y="295261"/>
                  </a:moveTo>
                  <a:lnTo>
                    <a:pt x="0" y="290205"/>
                  </a:lnTo>
                  <a:lnTo>
                    <a:pt x="1058" y="288715"/>
                  </a:lnTo>
                  <a:lnTo>
                    <a:pt x="2822" y="287722"/>
                  </a:lnTo>
                  <a:lnTo>
                    <a:pt x="5056" y="287060"/>
                  </a:lnTo>
                  <a:lnTo>
                    <a:pt x="10361" y="280680"/>
                  </a:lnTo>
                  <a:lnTo>
                    <a:pt x="27447" y="259337"/>
                  </a:lnTo>
                  <a:lnTo>
                    <a:pt x="73793" y="225292"/>
                  </a:lnTo>
                  <a:lnTo>
                    <a:pt x="119312" y="190894"/>
                  </a:lnTo>
                  <a:lnTo>
                    <a:pt x="159348" y="159796"/>
                  </a:lnTo>
                  <a:lnTo>
                    <a:pt x="199261" y="135532"/>
                  </a:lnTo>
                  <a:lnTo>
                    <a:pt x="237899" y="114936"/>
                  </a:lnTo>
                  <a:lnTo>
                    <a:pt x="270513" y="101074"/>
                  </a:lnTo>
                  <a:lnTo>
                    <a:pt x="310610" y="86276"/>
                  </a:lnTo>
                  <a:lnTo>
                    <a:pt x="355816" y="59614"/>
                  </a:lnTo>
                  <a:lnTo>
                    <a:pt x="373438" y="44926"/>
                  </a:lnTo>
                  <a:lnTo>
                    <a:pt x="377639" y="38303"/>
                  </a:lnTo>
                  <a:lnTo>
                    <a:pt x="380558" y="28785"/>
                  </a:lnTo>
                  <a:lnTo>
                    <a:pt x="380803" y="24074"/>
                  </a:lnTo>
                  <a:lnTo>
                    <a:pt x="378090" y="18453"/>
                  </a:lnTo>
                  <a:lnTo>
                    <a:pt x="367725" y="6221"/>
                  </a:lnTo>
                  <a:lnTo>
                    <a:pt x="361695" y="2757"/>
                  </a:lnTo>
                  <a:lnTo>
                    <a:pt x="352473" y="0"/>
                  </a:lnTo>
                  <a:lnTo>
                    <a:pt x="357496" y="5047"/>
                  </a:lnTo>
                  <a:lnTo>
                    <a:pt x="362792" y="7527"/>
                  </a:lnTo>
                  <a:lnTo>
                    <a:pt x="388613" y="12159"/>
                  </a:lnTo>
                  <a:lnTo>
                    <a:pt x="396025" y="15980"/>
                  </a:lnTo>
                  <a:lnTo>
                    <a:pt x="402847" y="17677"/>
                  </a:lnTo>
                  <a:lnTo>
                    <a:pt x="405090" y="19189"/>
                  </a:lnTo>
                  <a:lnTo>
                    <a:pt x="406585" y="21254"/>
                  </a:lnTo>
                  <a:lnTo>
                    <a:pt x="407582" y="23690"/>
                  </a:lnTo>
                  <a:lnTo>
                    <a:pt x="407188" y="26372"/>
                  </a:lnTo>
                  <a:lnTo>
                    <a:pt x="396143" y="46447"/>
                  </a:lnTo>
                  <a:lnTo>
                    <a:pt x="387377" y="55207"/>
                  </a:lnTo>
                  <a:lnTo>
                    <a:pt x="342900" y="952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 name="SMARTInkShape-2267"/>
            <p:cNvSpPr/>
            <p:nvPr/>
          </p:nvSpPr>
          <p:spPr>
            <a:xfrm>
              <a:off x="3000375" y="4800600"/>
              <a:ext cx="66676" cy="1"/>
            </a:xfrm>
            <a:custGeom>
              <a:avLst/>
              <a:gdLst/>
              <a:ahLst/>
              <a:cxnLst/>
              <a:rect l="0" t="0" r="0" b="0"/>
              <a:pathLst>
                <a:path w="66676" h="1">
                  <a:moveTo>
                    <a:pt x="0" y="0"/>
                  </a:moveTo>
                  <a:lnTo>
                    <a:pt x="42378" y="0"/>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3" name="SMARTInkShape-Group334"/>
          <p:cNvGrpSpPr/>
          <p:nvPr/>
        </p:nvGrpSpPr>
        <p:grpSpPr>
          <a:xfrm>
            <a:off x="2733675" y="5905500"/>
            <a:ext cx="586133" cy="457201"/>
            <a:chOff x="2733675" y="5905500"/>
            <a:chExt cx="586133" cy="457201"/>
          </a:xfrm>
        </p:grpSpPr>
        <p:sp>
          <p:nvSpPr>
            <p:cNvPr id="40" name="SMARTInkShape-2268"/>
            <p:cNvSpPr/>
            <p:nvPr/>
          </p:nvSpPr>
          <p:spPr>
            <a:xfrm>
              <a:off x="2743200" y="5905500"/>
              <a:ext cx="9526" cy="76201"/>
            </a:xfrm>
            <a:custGeom>
              <a:avLst/>
              <a:gdLst/>
              <a:ahLst/>
              <a:cxnLst/>
              <a:rect l="0" t="0" r="0" b="0"/>
              <a:pathLst>
                <a:path w="9526" h="76201">
                  <a:moveTo>
                    <a:pt x="9525" y="0"/>
                  </a:moveTo>
                  <a:lnTo>
                    <a:pt x="4037" y="0"/>
                  </a:lnTo>
                  <a:lnTo>
                    <a:pt x="6380" y="0"/>
                  </a:lnTo>
                  <a:lnTo>
                    <a:pt x="7429" y="1058"/>
                  </a:lnTo>
                  <a:lnTo>
                    <a:pt x="8593" y="5057"/>
                  </a:lnTo>
                  <a:lnTo>
                    <a:pt x="9443" y="27446"/>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SMARTInkShape-2269"/>
            <p:cNvSpPr/>
            <p:nvPr/>
          </p:nvSpPr>
          <p:spPr>
            <a:xfrm>
              <a:off x="2733675" y="6048375"/>
              <a:ext cx="328010" cy="247651"/>
            </a:xfrm>
            <a:custGeom>
              <a:avLst/>
              <a:gdLst/>
              <a:ahLst/>
              <a:cxnLst/>
              <a:rect l="0" t="0" r="0" b="0"/>
              <a:pathLst>
                <a:path w="328010" h="247651">
                  <a:moveTo>
                    <a:pt x="0" y="0"/>
                  </a:moveTo>
                  <a:lnTo>
                    <a:pt x="1058" y="16267"/>
                  </a:lnTo>
                  <a:lnTo>
                    <a:pt x="13257" y="52982"/>
                  </a:lnTo>
                  <a:lnTo>
                    <a:pt x="26569" y="72634"/>
                  </a:lnTo>
                  <a:lnTo>
                    <a:pt x="43620" y="88666"/>
                  </a:lnTo>
                  <a:lnTo>
                    <a:pt x="90247" y="110827"/>
                  </a:lnTo>
                  <a:lnTo>
                    <a:pt x="132048" y="123766"/>
                  </a:lnTo>
                  <a:lnTo>
                    <a:pt x="175316" y="133147"/>
                  </a:lnTo>
                  <a:lnTo>
                    <a:pt x="217644" y="140639"/>
                  </a:lnTo>
                  <a:lnTo>
                    <a:pt x="256892" y="147490"/>
                  </a:lnTo>
                  <a:lnTo>
                    <a:pt x="291340" y="160755"/>
                  </a:lnTo>
                  <a:lnTo>
                    <a:pt x="298112" y="161405"/>
                  </a:lnTo>
                  <a:lnTo>
                    <a:pt x="300342" y="160520"/>
                  </a:lnTo>
                  <a:lnTo>
                    <a:pt x="301828" y="158872"/>
                  </a:lnTo>
                  <a:lnTo>
                    <a:pt x="302818" y="156715"/>
                  </a:lnTo>
                  <a:lnTo>
                    <a:pt x="302420" y="154218"/>
                  </a:lnTo>
                  <a:lnTo>
                    <a:pt x="297000" y="142607"/>
                  </a:lnTo>
                  <a:lnTo>
                    <a:pt x="292964" y="130449"/>
                  </a:lnTo>
                  <a:lnTo>
                    <a:pt x="285066" y="116263"/>
                  </a:lnTo>
                  <a:lnTo>
                    <a:pt x="282118" y="112433"/>
                  </a:lnTo>
                  <a:lnTo>
                    <a:pt x="278844" y="102534"/>
                  </a:lnTo>
                  <a:lnTo>
                    <a:pt x="276331" y="92137"/>
                  </a:lnTo>
                  <a:lnTo>
                    <a:pt x="268916" y="76839"/>
                  </a:lnTo>
                  <a:lnTo>
                    <a:pt x="267138" y="68683"/>
                  </a:lnTo>
                  <a:lnTo>
                    <a:pt x="266992" y="69072"/>
                  </a:lnTo>
                  <a:lnTo>
                    <a:pt x="266830" y="72327"/>
                  </a:lnTo>
                  <a:lnTo>
                    <a:pt x="269580" y="77301"/>
                  </a:lnTo>
                  <a:lnTo>
                    <a:pt x="271795" y="80109"/>
                  </a:lnTo>
                  <a:lnTo>
                    <a:pt x="277078" y="83229"/>
                  </a:lnTo>
                  <a:lnTo>
                    <a:pt x="279969" y="84061"/>
                  </a:lnTo>
                  <a:lnTo>
                    <a:pt x="294150" y="95345"/>
                  </a:lnTo>
                  <a:lnTo>
                    <a:pt x="317123" y="130463"/>
                  </a:lnTo>
                  <a:lnTo>
                    <a:pt x="326913" y="149310"/>
                  </a:lnTo>
                  <a:lnTo>
                    <a:pt x="328009" y="154574"/>
                  </a:lnTo>
                  <a:lnTo>
                    <a:pt x="327681" y="159141"/>
                  </a:lnTo>
                  <a:lnTo>
                    <a:pt x="322238" y="178492"/>
                  </a:lnTo>
                  <a:lnTo>
                    <a:pt x="297402" y="206884"/>
                  </a:lnTo>
                  <a:lnTo>
                    <a:pt x="238125"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SMARTInkShape-2270"/>
            <p:cNvSpPr/>
            <p:nvPr/>
          </p:nvSpPr>
          <p:spPr>
            <a:xfrm>
              <a:off x="3200565" y="6119088"/>
              <a:ext cx="119243" cy="243613"/>
            </a:xfrm>
            <a:custGeom>
              <a:avLst/>
              <a:gdLst/>
              <a:ahLst/>
              <a:cxnLst/>
              <a:rect l="0" t="0" r="0" b="0"/>
              <a:pathLst>
                <a:path w="119243" h="243613">
                  <a:moveTo>
                    <a:pt x="28410" y="5487"/>
                  </a:moveTo>
                  <a:lnTo>
                    <a:pt x="33467" y="431"/>
                  </a:lnTo>
                  <a:lnTo>
                    <a:pt x="36015" y="0"/>
                  </a:lnTo>
                  <a:lnTo>
                    <a:pt x="38771" y="770"/>
                  </a:lnTo>
                  <a:lnTo>
                    <a:pt x="45743" y="4556"/>
                  </a:lnTo>
                  <a:lnTo>
                    <a:pt x="47309" y="31919"/>
                  </a:lnTo>
                  <a:lnTo>
                    <a:pt x="44571" y="41224"/>
                  </a:lnTo>
                  <a:lnTo>
                    <a:pt x="25066" y="87132"/>
                  </a:lnTo>
                  <a:lnTo>
                    <a:pt x="18810" y="94690"/>
                  </a:lnTo>
                  <a:lnTo>
                    <a:pt x="6170" y="104599"/>
                  </a:lnTo>
                  <a:lnTo>
                    <a:pt x="2651" y="110567"/>
                  </a:lnTo>
                  <a:lnTo>
                    <a:pt x="0" y="127449"/>
                  </a:lnTo>
                  <a:lnTo>
                    <a:pt x="1003" y="128069"/>
                  </a:lnTo>
                  <a:lnTo>
                    <a:pt x="7472" y="130002"/>
                  </a:lnTo>
                  <a:lnTo>
                    <a:pt x="16091" y="135749"/>
                  </a:lnTo>
                  <a:lnTo>
                    <a:pt x="26406" y="137922"/>
                  </a:lnTo>
                  <a:lnTo>
                    <a:pt x="73030" y="138801"/>
                  </a:lnTo>
                  <a:lnTo>
                    <a:pt x="112206" y="138836"/>
                  </a:lnTo>
                  <a:lnTo>
                    <a:pt x="118620" y="133780"/>
                  </a:lnTo>
                  <a:lnTo>
                    <a:pt x="119242" y="131233"/>
                  </a:lnTo>
                  <a:lnTo>
                    <a:pt x="118598" y="128476"/>
                  </a:lnTo>
                  <a:lnTo>
                    <a:pt x="116119" y="122590"/>
                  </a:lnTo>
                  <a:lnTo>
                    <a:pt x="113664" y="113327"/>
                  </a:lnTo>
                  <a:lnTo>
                    <a:pt x="100955" y="92491"/>
                  </a:lnTo>
                  <a:lnTo>
                    <a:pt x="100056" y="87832"/>
                  </a:lnTo>
                  <a:lnTo>
                    <a:pt x="100516" y="83667"/>
                  </a:lnTo>
                  <a:lnTo>
                    <a:pt x="101881" y="79832"/>
                  </a:lnTo>
                  <a:lnTo>
                    <a:pt x="101732" y="76217"/>
                  </a:lnTo>
                  <a:lnTo>
                    <a:pt x="95406" y="55027"/>
                  </a:lnTo>
                  <a:lnTo>
                    <a:pt x="96358" y="54389"/>
                  </a:lnTo>
                  <a:lnTo>
                    <a:pt x="103314" y="53280"/>
                  </a:lnTo>
                  <a:lnTo>
                    <a:pt x="104588" y="97609"/>
                  </a:lnTo>
                  <a:lnTo>
                    <a:pt x="104607" y="142684"/>
                  </a:lnTo>
                  <a:lnTo>
                    <a:pt x="89531" y="186968"/>
                  </a:lnTo>
                  <a:lnTo>
                    <a:pt x="76035" y="2436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7" name="SMARTInkShape-Group335"/>
          <p:cNvGrpSpPr/>
          <p:nvPr/>
        </p:nvGrpSpPr>
        <p:grpSpPr>
          <a:xfrm>
            <a:off x="5657850" y="4810125"/>
            <a:ext cx="514351" cy="371476"/>
            <a:chOff x="5657850" y="4810125"/>
            <a:chExt cx="514351" cy="371476"/>
          </a:xfrm>
        </p:grpSpPr>
        <p:sp>
          <p:nvSpPr>
            <p:cNvPr id="44" name="SMARTInkShape-2271"/>
            <p:cNvSpPr/>
            <p:nvPr/>
          </p:nvSpPr>
          <p:spPr>
            <a:xfrm>
              <a:off x="6010275" y="4810125"/>
              <a:ext cx="161926" cy="114240"/>
            </a:xfrm>
            <a:custGeom>
              <a:avLst/>
              <a:gdLst/>
              <a:ahLst/>
              <a:cxnLst/>
              <a:rect l="0" t="0" r="0" b="0"/>
              <a:pathLst>
                <a:path w="161926" h="114240">
                  <a:moveTo>
                    <a:pt x="0" y="0"/>
                  </a:moveTo>
                  <a:lnTo>
                    <a:pt x="13257" y="0"/>
                  </a:lnTo>
                  <a:lnTo>
                    <a:pt x="57419" y="19298"/>
                  </a:lnTo>
                  <a:lnTo>
                    <a:pt x="77547" y="31799"/>
                  </a:lnTo>
                  <a:lnTo>
                    <a:pt x="82090" y="38122"/>
                  </a:lnTo>
                  <a:lnTo>
                    <a:pt x="83302" y="41289"/>
                  </a:lnTo>
                  <a:lnTo>
                    <a:pt x="79951" y="60917"/>
                  </a:lnTo>
                  <a:lnTo>
                    <a:pt x="63272" y="93172"/>
                  </a:lnTo>
                  <a:lnTo>
                    <a:pt x="54226" y="102439"/>
                  </a:lnTo>
                  <a:lnTo>
                    <a:pt x="38183" y="114239"/>
                  </a:lnTo>
                  <a:lnTo>
                    <a:pt x="53325" y="113230"/>
                  </a:lnTo>
                  <a:lnTo>
                    <a:pt x="64622" y="109238"/>
                  </a:lnTo>
                  <a:lnTo>
                    <a:pt x="95398" y="90285"/>
                  </a:lnTo>
                  <a:lnTo>
                    <a:pt x="136565" y="85992"/>
                  </a:lnTo>
                  <a:lnTo>
                    <a:pt x="16192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SMARTInkShape-2272"/>
            <p:cNvSpPr/>
            <p:nvPr/>
          </p:nvSpPr>
          <p:spPr>
            <a:xfrm>
              <a:off x="5657850" y="5000625"/>
              <a:ext cx="276226" cy="180976"/>
            </a:xfrm>
            <a:custGeom>
              <a:avLst/>
              <a:gdLst/>
              <a:ahLst/>
              <a:cxnLst/>
              <a:rect l="0" t="0" r="0" b="0"/>
              <a:pathLst>
                <a:path w="276226" h="180976">
                  <a:moveTo>
                    <a:pt x="0" y="180975"/>
                  </a:moveTo>
                  <a:lnTo>
                    <a:pt x="40434" y="148080"/>
                  </a:lnTo>
                  <a:lnTo>
                    <a:pt x="86033" y="105265"/>
                  </a:lnTo>
                  <a:lnTo>
                    <a:pt x="129530" y="76924"/>
                  </a:lnTo>
                  <a:lnTo>
                    <a:pt x="173282" y="50943"/>
                  </a:lnTo>
                  <a:lnTo>
                    <a:pt x="202308" y="34091"/>
                  </a:lnTo>
                  <a:lnTo>
                    <a:pt x="231246" y="24020"/>
                  </a:lnTo>
                  <a:lnTo>
                    <a:pt x="247767" y="15968"/>
                  </a:lnTo>
                  <a:lnTo>
                    <a:pt x="2762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SMARTInkShape-2273"/>
            <p:cNvSpPr/>
            <p:nvPr/>
          </p:nvSpPr>
          <p:spPr>
            <a:xfrm>
              <a:off x="5857875" y="4933950"/>
              <a:ext cx="61553" cy="76201"/>
            </a:xfrm>
            <a:custGeom>
              <a:avLst/>
              <a:gdLst/>
              <a:ahLst/>
              <a:cxnLst/>
              <a:rect l="0" t="0" r="0" b="0"/>
              <a:pathLst>
                <a:path w="61553" h="76201">
                  <a:moveTo>
                    <a:pt x="0" y="0"/>
                  </a:moveTo>
                  <a:lnTo>
                    <a:pt x="24472" y="1058"/>
                  </a:lnTo>
                  <a:lnTo>
                    <a:pt x="44159" y="8201"/>
                  </a:lnTo>
                  <a:lnTo>
                    <a:pt x="54544" y="15810"/>
                  </a:lnTo>
                  <a:lnTo>
                    <a:pt x="60578" y="17610"/>
                  </a:lnTo>
                  <a:lnTo>
                    <a:pt x="61552" y="19148"/>
                  </a:lnTo>
                  <a:lnTo>
                    <a:pt x="61144" y="21232"/>
                  </a:lnTo>
                  <a:lnTo>
                    <a:pt x="40705" y="56752"/>
                  </a:lnTo>
                  <a:lnTo>
                    <a:pt x="38199" y="63323"/>
                  </a:lnTo>
                  <a:lnTo>
                    <a:pt x="28575"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1" name="SMARTInkShape-Group336"/>
          <p:cNvGrpSpPr/>
          <p:nvPr/>
        </p:nvGrpSpPr>
        <p:grpSpPr>
          <a:xfrm>
            <a:off x="6667500" y="6076950"/>
            <a:ext cx="607565" cy="409576"/>
            <a:chOff x="6667500" y="6076950"/>
            <a:chExt cx="607565" cy="409576"/>
          </a:xfrm>
        </p:grpSpPr>
        <p:sp>
          <p:nvSpPr>
            <p:cNvPr id="48" name="SMARTInkShape-2274"/>
            <p:cNvSpPr/>
            <p:nvPr/>
          </p:nvSpPr>
          <p:spPr>
            <a:xfrm>
              <a:off x="6934200" y="6220010"/>
              <a:ext cx="75217" cy="142691"/>
            </a:xfrm>
            <a:custGeom>
              <a:avLst/>
              <a:gdLst/>
              <a:ahLst/>
              <a:cxnLst/>
              <a:rect l="0" t="0" r="0" b="0"/>
              <a:pathLst>
                <a:path w="75217" h="142691">
                  <a:moveTo>
                    <a:pt x="28575" y="28390"/>
                  </a:moveTo>
                  <a:lnTo>
                    <a:pt x="33632" y="28390"/>
                  </a:lnTo>
                  <a:lnTo>
                    <a:pt x="35121" y="26273"/>
                  </a:lnTo>
                  <a:lnTo>
                    <a:pt x="38897" y="4560"/>
                  </a:lnTo>
                  <a:lnTo>
                    <a:pt x="40748" y="2978"/>
                  </a:lnTo>
                  <a:lnTo>
                    <a:pt x="47223" y="0"/>
                  </a:lnTo>
                  <a:lnTo>
                    <a:pt x="62790" y="25773"/>
                  </a:lnTo>
                  <a:lnTo>
                    <a:pt x="75216" y="72742"/>
                  </a:lnTo>
                  <a:lnTo>
                    <a:pt x="74850" y="89627"/>
                  </a:lnTo>
                  <a:lnTo>
                    <a:pt x="71014" y="101820"/>
                  </a:lnTo>
                  <a:lnTo>
                    <a:pt x="68509" y="105919"/>
                  </a:lnTo>
                  <a:lnTo>
                    <a:pt x="48742" y="123149"/>
                  </a:lnTo>
                  <a:lnTo>
                    <a:pt x="37185" y="128713"/>
                  </a:lnTo>
                  <a:lnTo>
                    <a:pt x="0" y="1426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SMARTInkShape-2275"/>
            <p:cNvSpPr/>
            <p:nvPr/>
          </p:nvSpPr>
          <p:spPr>
            <a:xfrm>
              <a:off x="7172325" y="6248400"/>
              <a:ext cx="102740" cy="238126"/>
            </a:xfrm>
            <a:custGeom>
              <a:avLst/>
              <a:gdLst/>
              <a:ahLst/>
              <a:cxnLst/>
              <a:rect l="0" t="0" r="0" b="0"/>
              <a:pathLst>
                <a:path w="102740" h="238126">
                  <a:moveTo>
                    <a:pt x="0" y="0"/>
                  </a:moveTo>
                  <a:lnTo>
                    <a:pt x="18314" y="0"/>
                  </a:lnTo>
                  <a:lnTo>
                    <a:pt x="26837" y="2822"/>
                  </a:lnTo>
                  <a:lnTo>
                    <a:pt x="73580" y="33365"/>
                  </a:lnTo>
                  <a:lnTo>
                    <a:pt x="77629" y="34944"/>
                  </a:lnTo>
                  <a:lnTo>
                    <a:pt x="84949" y="42342"/>
                  </a:lnTo>
                  <a:lnTo>
                    <a:pt x="90672" y="51627"/>
                  </a:lnTo>
                  <a:lnTo>
                    <a:pt x="93215" y="59281"/>
                  </a:lnTo>
                  <a:lnTo>
                    <a:pt x="92835" y="61746"/>
                  </a:lnTo>
                  <a:lnTo>
                    <a:pt x="91523" y="63389"/>
                  </a:lnTo>
                  <a:lnTo>
                    <a:pt x="59868" y="76748"/>
                  </a:lnTo>
                  <a:lnTo>
                    <a:pt x="18139" y="84937"/>
                  </a:lnTo>
                  <a:lnTo>
                    <a:pt x="315" y="85711"/>
                  </a:lnTo>
                  <a:lnTo>
                    <a:pt x="44479" y="111235"/>
                  </a:lnTo>
                  <a:lnTo>
                    <a:pt x="73447" y="132071"/>
                  </a:lnTo>
                  <a:lnTo>
                    <a:pt x="94469" y="162175"/>
                  </a:lnTo>
                  <a:lnTo>
                    <a:pt x="100195" y="174736"/>
                  </a:lnTo>
                  <a:lnTo>
                    <a:pt x="102739" y="187374"/>
                  </a:lnTo>
                  <a:lnTo>
                    <a:pt x="101048" y="200047"/>
                  </a:lnTo>
                  <a:lnTo>
                    <a:pt x="94146" y="216259"/>
                  </a:lnTo>
                  <a:lnTo>
                    <a:pt x="82332" y="231218"/>
                  </a:lnTo>
                  <a:lnTo>
                    <a:pt x="70459" y="235055"/>
                  </a:lnTo>
                  <a:lnTo>
                    <a:pt x="952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SMARTInkShape-2276"/>
            <p:cNvSpPr/>
            <p:nvPr/>
          </p:nvSpPr>
          <p:spPr>
            <a:xfrm>
              <a:off x="6667500" y="6076950"/>
              <a:ext cx="323093" cy="228425"/>
            </a:xfrm>
            <a:custGeom>
              <a:avLst/>
              <a:gdLst/>
              <a:ahLst/>
              <a:cxnLst/>
              <a:rect l="0" t="0" r="0" b="0"/>
              <a:pathLst>
                <a:path w="323093" h="228425">
                  <a:moveTo>
                    <a:pt x="0" y="0"/>
                  </a:moveTo>
                  <a:lnTo>
                    <a:pt x="0" y="5057"/>
                  </a:lnTo>
                  <a:lnTo>
                    <a:pt x="5057" y="18314"/>
                  </a:lnTo>
                  <a:lnTo>
                    <a:pt x="44911" y="59409"/>
                  </a:lnTo>
                  <a:lnTo>
                    <a:pt x="90360" y="90854"/>
                  </a:lnTo>
                  <a:lnTo>
                    <a:pt x="136965" y="128969"/>
                  </a:lnTo>
                  <a:lnTo>
                    <a:pt x="178629" y="154227"/>
                  </a:lnTo>
                  <a:lnTo>
                    <a:pt x="202152" y="169170"/>
                  </a:lnTo>
                  <a:lnTo>
                    <a:pt x="240326" y="188083"/>
                  </a:lnTo>
                  <a:lnTo>
                    <a:pt x="269330" y="207505"/>
                  </a:lnTo>
                  <a:lnTo>
                    <a:pt x="315215" y="226599"/>
                  </a:lnTo>
                  <a:lnTo>
                    <a:pt x="323092" y="228424"/>
                  </a:lnTo>
                  <a:lnTo>
                    <a:pt x="31432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15751695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Let’s return to Ron’s example</a:t>
            </a:r>
          </a:p>
        </p:txBody>
      </p:sp>
      <p:sp>
        <p:nvSpPr>
          <p:cNvPr id="3" name="Content Placeholder 2"/>
          <p:cNvSpPr>
            <a:spLocks noGrp="1"/>
          </p:cNvSpPr>
          <p:nvPr>
            <p:ph idx="1"/>
          </p:nvPr>
        </p:nvSpPr>
        <p:spPr/>
        <p:txBody>
          <a:bodyPr/>
          <a:lstStyle/>
          <a:p>
            <a:pPr marL="0" indent="0">
              <a:buNone/>
            </a:pPr>
            <a:r>
              <a:rPr lang="en-US" dirty="0"/>
              <a:t>Let price of a single glass of </a:t>
            </a:r>
            <a:r>
              <a:rPr lang="en-US" dirty="0" err="1"/>
              <a:t>butterbeer</a:t>
            </a:r>
            <a:r>
              <a:rPr lang="en-US" dirty="0"/>
              <a:t> be $5 and a single glass of pumpkin juice be $4. </a:t>
            </a:r>
          </a:p>
          <a:p>
            <a:pPr marL="0" indent="0">
              <a:buNone/>
            </a:pPr>
            <a:endParaRPr lang="en-US" dirty="0"/>
          </a:p>
          <a:p>
            <a:pPr marL="0" indent="0">
              <a:buNone/>
            </a:pPr>
            <a:r>
              <a:rPr lang="en-US" dirty="0"/>
              <a:t>Given that Ron consumes 2 glasses of </a:t>
            </a:r>
            <a:r>
              <a:rPr lang="en-US" dirty="0" err="1"/>
              <a:t>butterbeer</a:t>
            </a:r>
            <a:r>
              <a:rPr lang="en-US" dirty="0"/>
              <a:t> and 3 glasses of pumpkin juice. How much Income does he need to satisfy his utility? </a:t>
            </a:r>
          </a:p>
        </p:txBody>
      </p:sp>
    </p:spTree>
    <p:extLst>
      <p:ext uri="{BB962C8B-B14F-4D97-AF65-F5344CB8AC3E}">
        <p14:creationId xmlns:p14="http://schemas.microsoft.com/office/powerpoint/2010/main" val="24674108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Out-of-class Expectation</a:t>
            </a:r>
          </a:p>
        </p:txBody>
      </p:sp>
      <p:sp>
        <p:nvSpPr>
          <p:cNvPr id="3" name="Content Placeholder 2"/>
          <p:cNvSpPr>
            <a:spLocks noGrp="1"/>
          </p:cNvSpPr>
          <p:nvPr>
            <p:ph idx="1"/>
          </p:nvPr>
        </p:nvSpPr>
        <p:spPr/>
        <p:txBody>
          <a:bodyPr/>
          <a:lstStyle/>
          <a:p>
            <a:pPr>
              <a:buFontTx/>
              <a:buChar char="-"/>
            </a:pPr>
            <a:endParaRPr lang="en-US" sz="3200" dirty="0"/>
          </a:p>
          <a:p>
            <a:pPr>
              <a:buFontTx/>
              <a:buChar char="-"/>
            </a:pPr>
            <a:r>
              <a:rPr lang="en-US" sz="3200" dirty="0"/>
              <a:t>No gains without practice.</a:t>
            </a:r>
          </a:p>
          <a:p>
            <a:pPr>
              <a:buFontTx/>
              <a:buChar char="-"/>
            </a:pPr>
            <a:r>
              <a:rPr lang="en-US" sz="3200" dirty="0"/>
              <a:t>Reading not enough, you must practice problems.</a:t>
            </a:r>
          </a:p>
          <a:p>
            <a:pPr>
              <a:buFontTx/>
              <a:buChar char="-"/>
            </a:pPr>
            <a:r>
              <a:rPr lang="en-US" sz="3200" dirty="0"/>
              <a:t>Form groups to practice.</a:t>
            </a:r>
          </a:p>
          <a:p>
            <a:pPr>
              <a:buFontTx/>
              <a:buChar char="-"/>
            </a:pPr>
            <a:r>
              <a:rPr lang="en-US" sz="3200" dirty="0"/>
              <a:t>Understand concept, memorization won’t help you.</a:t>
            </a:r>
          </a:p>
          <a:p>
            <a:pPr>
              <a:buFontTx/>
              <a:buChar char="-"/>
            </a:pPr>
            <a:endParaRPr lang="en-US" dirty="0"/>
          </a:p>
          <a:p>
            <a:pPr marL="0" indent="0">
              <a:buNone/>
            </a:pPr>
            <a:endParaRPr lang="en-US" dirty="0"/>
          </a:p>
        </p:txBody>
      </p:sp>
    </p:spTree>
    <p:extLst>
      <p:ext uri="{BB962C8B-B14F-4D97-AF65-F5344CB8AC3E}">
        <p14:creationId xmlns:p14="http://schemas.microsoft.com/office/powerpoint/2010/main" val="67127526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a:t>
            </a:r>
          </a:p>
        </p:txBody>
      </p:sp>
    </p:spTree>
    <p:extLst>
      <p:ext uri="{BB962C8B-B14F-4D97-AF65-F5344CB8AC3E}">
        <p14:creationId xmlns:p14="http://schemas.microsoft.com/office/powerpoint/2010/main" val="243585282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 </a:t>
                </a:r>
                <a14:m>
                  <m:oMath xmlns:m="http://schemas.openxmlformats.org/officeDocument/2006/math">
                    <m:r>
                      <m:rPr>
                        <m:sty m:val="p"/>
                      </m:rPr>
                      <a:rPr lang="en-US">
                        <a:latin typeface="Cambria Math" panose="02040503050406030204" pitchFamily="18" charset="0"/>
                      </a:rPr>
                      <m:t>price</m:t>
                    </m:r>
                    <m:r>
                      <a:rPr lang="en-US">
                        <a:latin typeface="Cambria Math" panose="02040503050406030204" pitchFamily="18" charset="0"/>
                      </a:rPr>
                      <m:t> </m:t>
                    </m:r>
                    <m:r>
                      <m:rPr>
                        <m:sty m:val="p"/>
                      </m:rPr>
                      <a:rPr lang="en-US">
                        <a:latin typeface="Cambria Math" panose="02040503050406030204" pitchFamily="18" charset="0"/>
                      </a:rPr>
                      <m:t>of</m:t>
                    </m:r>
                    <m:r>
                      <a:rPr lang="en-US">
                        <a:latin typeface="Cambria Math" panose="02040503050406030204" pitchFamily="18" charset="0"/>
                      </a:rPr>
                      <m:t> </m:t>
                    </m:r>
                    <m:r>
                      <m:rPr>
                        <m:sty m:val="p"/>
                      </m:rPr>
                      <a:rPr lang="en-US">
                        <a:latin typeface="Cambria Math" panose="02040503050406030204" pitchFamily="18" charset="0"/>
                      </a:rPr>
                      <m:t>butterbeer</m:t>
                    </m:r>
                    <m:r>
                      <a:rPr lang="en-US">
                        <a:latin typeface="Cambria Math" panose="02040503050406030204" pitchFamily="18" charset="0"/>
                      </a:rPr>
                      <m:t>×</m:t>
                    </m:r>
                    <m:r>
                      <m:rPr>
                        <m:sty m:val="p"/>
                      </m:rPr>
                      <a:rPr lang="en-US">
                        <a:latin typeface="Cambria Math" panose="02040503050406030204" pitchFamily="18" charset="0"/>
                      </a:rPr>
                      <m:t>qty</m:t>
                    </m:r>
                    <m:r>
                      <a:rPr lang="en-US">
                        <a:latin typeface="Cambria Math" panose="02040503050406030204" pitchFamily="18" charset="0"/>
                      </a:rPr>
                      <m:t> </m:t>
                    </m:r>
                    <m:r>
                      <m:rPr>
                        <m:sty m:val="p"/>
                      </m:rPr>
                      <a:rPr lang="en-US">
                        <a:latin typeface="Cambria Math" panose="02040503050406030204" pitchFamily="18" charset="0"/>
                      </a:rPr>
                      <m:t>of</m:t>
                    </m:r>
                    <m:r>
                      <a:rPr lang="en-US">
                        <a:latin typeface="Cambria Math" panose="02040503050406030204" pitchFamily="18" charset="0"/>
                      </a:rPr>
                      <m:t> </m:t>
                    </m:r>
                    <m:r>
                      <m:rPr>
                        <m:sty m:val="p"/>
                      </m:rPr>
                      <a:rPr lang="en-US">
                        <a:latin typeface="Cambria Math" panose="02040503050406030204" pitchFamily="18" charset="0"/>
                      </a:rPr>
                      <m:t>butterbeer</m:t>
                    </m:r>
                    <m:r>
                      <a:rPr lang="en-US">
                        <a:latin typeface="Cambria Math" panose="02040503050406030204" pitchFamily="18" charset="0"/>
                      </a:rPr>
                      <m:t>+</m:t>
                    </m:r>
                    <m:r>
                      <m:rPr>
                        <m:sty m:val="p"/>
                      </m:rPr>
                      <a:rPr lang="en-US">
                        <a:latin typeface="Cambria Math" panose="02040503050406030204" pitchFamily="18" charset="0"/>
                      </a:rPr>
                      <m:t>price</m:t>
                    </m:r>
                    <m:r>
                      <a:rPr lang="en-US">
                        <a:latin typeface="Cambria Math" panose="02040503050406030204" pitchFamily="18" charset="0"/>
                      </a:rPr>
                      <m:t> </m:t>
                    </m:r>
                    <m:r>
                      <m:rPr>
                        <m:sty m:val="p"/>
                      </m:rPr>
                      <a:rPr lang="en-US">
                        <a:latin typeface="Cambria Math" panose="02040503050406030204" pitchFamily="18" charset="0"/>
                      </a:rPr>
                      <m:t>of</m:t>
                    </m:r>
                    <m:r>
                      <a:rPr lang="en-US">
                        <a:latin typeface="Cambria Math" panose="02040503050406030204" pitchFamily="18" charset="0"/>
                      </a:rPr>
                      <m:t> </m:t>
                    </m:r>
                    <m:r>
                      <m:rPr>
                        <m:sty m:val="p"/>
                      </m:rPr>
                      <a:rPr lang="en-US">
                        <a:latin typeface="Cambria Math" panose="02040503050406030204" pitchFamily="18" charset="0"/>
                      </a:rPr>
                      <m:t>pumpkin</m:t>
                    </m:r>
                    <m:r>
                      <a:rPr lang="en-US">
                        <a:latin typeface="Cambria Math" panose="02040503050406030204" pitchFamily="18" charset="0"/>
                      </a:rPr>
                      <m:t> </m:t>
                    </m:r>
                    <m:r>
                      <m:rPr>
                        <m:sty m:val="p"/>
                      </m:rPr>
                      <a:rPr lang="en-US">
                        <a:latin typeface="Cambria Math" panose="02040503050406030204" pitchFamily="18" charset="0"/>
                      </a:rPr>
                      <m:t>juice</m:t>
                    </m:r>
                    <m:r>
                      <a:rPr lang="en-US">
                        <a:latin typeface="Cambria Math" panose="02040503050406030204" pitchFamily="18" charset="0"/>
                      </a:rPr>
                      <m:t>×</m:t>
                    </m:r>
                    <m:r>
                      <m:rPr>
                        <m:sty m:val="p"/>
                      </m:rPr>
                      <a:rPr lang="en-US">
                        <a:latin typeface="Cambria Math" panose="02040503050406030204" pitchFamily="18" charset="0"/>
                      </a:rPr>
                      <m:t>qty</m:t>
                    </m:r>
                    <m:r>
                      <a:rPr lang="en-US">
                        <a:latin typeface="Cambria Math" panose="02040503050406030204" pitchFamily="18" charset="0"/>
                      </a:rPr>
                      <m:t> </m:t>
                    </m:r>
                    <m:r>
                      <m:rPr>
                        <m:sty m:val="p"/>
                      </m:rPr>
                      <a:rPr lang="en-US">
                        <a:latin typeface="Cambria Math" panose="02040503050406030204" pitchFamily="18" charset="0"/>
                      </a:rPr>
                      <m:t>of</m:t>
                    </m:r>
                    <m:r>
                      <a:rPr lang="en-US">
                        <a:latin typeface="Cambria Math" panose="02040503050406030204" pitchFamily="18" charset="0"/>
                      </a:rPr>
                      <m:t> </m:t>
                    </m:r>
                    <m:r>
                      <m:rPr>
                        <m:sty m:val="p"/>
                      </m:rPr>
                      <a:rPr lang="en-US">
                        <a:latin typeface="Cambria Math" panose="02040503050406030204" pitchFamily="18" charset="0"/>
                      </a:rPr>
                      <m:t>pumpkin</m:t>
                    </m:r>
                    <m:r>
                      <a:rPr lang="en-US">
                        <a:latin typeface="Cambria Math" panose="02040503050406030204" pitchFamily="18" charset="0"/>
                      </a:rPr>
                      <m:t> </m:t>
                    </m:r>
                    <m:r>
                      <m:rPr>
                        <m:sty m:val="p"/>
                      </m:rPr>
                      <a:rPr lang="en-US">
                        <a:latin typeface="Cambria Math" panose="02040503050406030204" pitchFamily="18" charset="0"/>
                      </a:rPr>
                      <m:t>juice</m:t>
                    </m:r>
                    <m:r>
                      <a:rPr lang="en-US">
                        <a:latin typeface="Cambria Math" panose="02040503050406030204" pitchFamily="18" charset="0"/>
                      </a:rPr>
                      <m:t>=</m:t>
                    </m:r>
                    <m:r>
                      <m:rPr>
                        <m:sty m:val="p"/>
                      </m:rPr>
                      <a:rPr lang="en-US">
                        <a:latin typeface="Cambria Math" panose="02040503050406030204" pitchFamily="18" charset="0"/>
                      </a:rPr>
                      <m:t>I</m:t>
                    </m:r>
                  </m:oMath>
                </a14:m>
                <a:endParaRPr lang="en-US" dirty="0"/>
              </a:p>
              <a:p>
                <a:pPr marL="0" indent="0">
                  <a:buNone/>
                </a:pPr>
                <a:endParaRPr lang="en-US" dirty="0"/>
              </a:p>
              <a:p>
                <a:pPr marL="0" indent="0">
                  <a:buNone/>
                </a:pPr>
                <a:r>
                  <a:rPr lang="en-US" dirty="0"/>
                  <a:t>Therefore, Income needed:</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5×2+4×3=$22</m:t>
                      </m:r>
                    </m:oMath>
                  </m:oMathPara>
                </a14:m>
                <a:endParaRPr lang="en-US" dirty="0"/>
              </a:p>
              <a:p>
                <a:pPr marL="0" indent="0">
                  <a:buNone/>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spTree>
    <p:extLst>
      <p:ext uri="{BB962C8B-B14F-4D97-AF65-F5344CB8AC3E}">
        <p14:creationId xmlns:p14="http://schemas.microsoft.com/office/powerpoint/2010/main" val="371178065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Budget constraint: Graphical explanation</a:t>
            </a:r>
          </a:p>
        </p:txBody>
      </p:sp>
      <p:sp>
        <p:nvSpPr>
          <p:cNvPr id="3" name="Content Placeholder 2"/>
          <p:cNvSpPr>
            <a:spLocks noGrp="1"/>
          </p:cNvSpPr>
          <p:nvPr>
            <p:ph idx="1"/>
          </p:nvPr>
        </p:nvSpPr>
        <p:spPr/>
        <p:txBody>
          <a:bodyPr/>
          <a:lstStyle/>
          <a:p>
            <a:pPr marL="0" indent="0">
              <a:buNone/>
            </a:pPr>
            <a:r>
              <a:rPr lang="en-US" dirty="0"/>
              <a:t>- So we just found how much money it would take to buy 2 glasses of </a:t>
            </a:r>
            <a:r>
              <a:rPr lang="en-US" dirty="0" err="1"/>
              <a:t>butterbeer</a:t>
            </a:r>
            <a:r>
              <a:rPr lang="en-US" dirty="0"/>
              <a:t> and 3 glasses of pumpkin juice = $22.</a:t>
            </a:r>
          </a:p>
          <a:p>
            <a:pPr marL="0" indent="0">
              <a:buNone/>
            </a:pPr>
            <a:endParaRPr lang="en-US" dirty="0"/>
          </a:p>
          <a:p>
            <a:pPr marL="0" indent="0">
              <a:buNone/>
            </a:pPr>
            <a:r>
              <a:rPr lang="en-US" dirty="0"/>
              <a:t>Suppose we now have 100 bucks and the prices of </a:t>
            </a:r>
            <a:r>
              <a:rPr lang="en-US" dirty="0" err="1"/>
              <a:t>butterbeer</a:t>
            </a:r>
            <a:r>
              <a:rPr lang="en-US" dirty="0"/>
              <a:t> and pumpkin juice remain the same. How would you graph the curve?</a:t>
            </a:r>
          </a:p>
          <a:p>
            <a:pPr marL="0" indent="0">
              <a:buNone/>
            </a:pPr>
            <a:endParaRPr lang="en-US" dirty="0"/>
          </a:p>
          <a:p>
            <a:pPr marL="0" indent="0">
              <a:buNone/>
            </a:pPr>
            <a:endParaRPr lang="en-US" dirty="0"/>
          </a:p>
        </p:txBody>
      </p:sp>
      <p:grpSp>
        <p:nvGrpSpPr>
          <p:cNvPr id="482" name="SMARTInkShape-Group337"/>
          <p:cNvGrpSpPr/>
          <p:nvPr/>
        </p:nvGrpSpPr>
        <p:grpSpPr>
          <a:xfrm>
            <a:off x="1819275" y="4733925"/>
            <a:ext cx="7146968" cy="580534"/>
            <a:chOff x="1819275" y="4733925"/>
            <a:chExt cx="7146968" cy="580534"/>
          </a:xfrm>
        </p:grpSpPr>
        <p:sp>
          <p:nvSpPr>
            <p:cNvPr id="440" name="SMARTInkShape-2277"/>
            <p:cNvSpPr/>
            <p:nvPr/>
          </p:nvSpPr>
          <p:spPr>
            <a:xfrm>
              <a:off x="8077200" y="4877062"/>
              <a:ext cx="142876" cy="9264"/>
            </a:xfrm>
            <a:custGeom>
              <a:avLst/>
              <a:gdLst/>
              <a:ahLst/>
              <a:cxnLst/>
              <a:rect l="0" t="0" r="0" b="0"/>
              <a:pathLst>
                <a:path w="142876" h="9264">
                  <a:moveTo>
                    <a:pt x="0" y="9263"/>
                  </a:moveTo>
                  <a:lnTo>
                    <a:pt x="5057" y="9263"/>
                  </a:lnTo>
                  <a:lnTo>
                    <a:pt x="35647" y="1062"/>
                  </a:lnTo>
                  <a:lnTo>
                    <a:pt x="74618" y="0"/>
                  </a:lnTo>
                  <a:lnTo>
                    <a:pt x="142875" y="92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1" name="SMARTInkShape-2278"/>
            <p:cNvSpPr/>
            <p:nvPr/>
          </p:nvSpPr>
          <p:spPr>
            <a:xfrm>
              <a:off x="3514726" y="4743566"/>
              <a:ext cx="94440" cy="314210"/>
            </a:xfrm>
            <a:custGeom>
              <a:avLst/>
              <a:gdLst/>
              <a:ahLst/>
              <a:cxnLst/>
              <a:rect l="0" t="0" r="0" b="0"/>
              <a:pathLst>
                <a:path w="94440" h="314210">
                  <a:moveTo>
                    <a:pt x="9524" y="9409"/>
                  </a:moveTo>
                  <a:lnTo>
                    <a:pt x="9524" y="0"/>
                  </a:lnTo>
                  <a:lnTo>
                    <a:pt x="10582" y="21662"/>
                  </a:lnTo>
                  <a:lnTo>
                    <a:pt x="17725" y="63913"/>
                  </a:lnTo>
                  <a:lnTo>
                    <a:pt x="18788" y="105195"/>
                  </a:lnTo>
                  <a:lnTo>
                    <a:pt x="18997" y="150195"/>
                  </a:lnTo>
                  <a:lnTo>
                    <a:pt x="19039" y="195028"/>
                  </a:lnTo>
                  <a:lnTo>
                    <a:pt x="13990" y="237150"/>
                  </a:lnTo>
                  <a:lnTo>
                    <a:pt x="3860" y="281466"/>
                  </a:lnTo>
                  <a:lnTo>
                    <a:pt x="150" y="311917"/>
                  </a:lnTo>
                  <a:lnTo>
                    <a:pt x="5" y="269879"/>
                  </a:lnTo>
                  <a:lnTo>
                    <a:pt x="0" y="229134"/>
                  </a:lnTo>
                  <a:lnTo>
                    <a:pt x="2822" y="215367"/>
                  </a:lnTo>
                  <a:lnTo>
                    <a:pt x="13257" y="192850"/>
                  </a:lnTo>
                  <a:lnTo>
                    <a:pt x="24941" y="183366"/>
                  </a:lnTo>
                  <a:lnTo>
                    <a:pt x="32502" y="179355"/>
                  </a:lnTo>
                  <a:lnTo>
                    <a:pt x="38601" y="177740"/>
                  </a:lnTo>
                  <a:lnTo>
                    <a:pt x="43725" y="177721"/>
                  </a:lnTo>
                  <a:lnTo>
                    <a:pt x="69667" y="185295"/>
                  </a:lnTo>
                  <a:lnTo>
                    <a:pt x="76078" y="190167"/>
                  </a:lnTo>
                  <a:lnTo>
                    <a:pt x="89098" y="210075"/>
                  </a:lnTo>
                  <a:lnTo>
                    <a:pt x="92515" y="219597"/>
                  </a:lnTo>
                  <a:lnTo>
                    <a:pt x="94439" y="241020"/>
                  </a:lnTo>
                  <a:lnTo>
                    <a:pt x="89952" y="267476"/>
                  </a:lnTo>
                  <a:lnTo>
                    <a:pt x="76864" y="290367"/>
                  </a:lnTo>
                  <a:lnTo>
                    <a:pt x="64637" y="305499"/>
                  </a:lnTo>
                  <a:lnTo>
                    <a:pt x="54832" y="310337"/>
                  </a:lnTo>
                  <a:lnTo>
                    <a:pt x="28574" y="3142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2" name="SMARTInkShape-2279"/>
            <p:cNvSpPr/>
            <p:nvPr/>
          </p:nvSpPr>
          <p:spPr>
            <a:xfrm>
              <a:off x="2842487" y="4867448"/>
              <a:ext cx="215034" cy="333203"/>
            </a:xfrm>
            <a:custGeom>
              <a:avLst/>
              <a:gdLst/>
              <a:ahLst/>
              <a:cxnLst/>
              <a:rect l="0" t="0" r="0" b="0"/>
              <a:pathLst>
                <a:path w="215034" h="333203">
                  <a:moveTo>
                    <a:pt x="5488" y="56977"/>
                  </a:moveTo>
                  <a:lnTo>
                    <a:pt x="0" y="51490"/>
                  </a:lnTo>
                  <a:lnTo>
                    <a:pt x="4556" y="56046"/>
                  </a:lnTo>
                  <a:lnTo>
                    <a:pt x="28777" y="56896"/>
                  </a:lnTo>
                  <a:lnTo>
                    <a:pt x="69899" y="41888"/>
                  </a:lnTo>
                  <a:lnTo>
                    <a:pt x="84915" y="37570"/>
                  </a:lnTo>
                  <a:lnTo>
                    <a:pt x="130652" y="9796"/>
                  </a:lnTo>
                  <a:lnTo>
                    <a:pt x="145937" y="2781"/>
                  </a:lnTo>
                  <a:lnTo>
                    <a:pt x="151518" y="1140"/>
                  </a:lnTo>
                  <a:lnTo>
                    <a:pt x="151525" y="703"/>
                  </a:lnTo>
                  <a:lnTo>
                    <a:pt x="148988" y="0"/>
                  </a:lnTo>
                  <a:lnTo>
                    <a:pt x="148379" y="35479"/>
                  </a:lnTo>
                  <a:lnTo>
                    <a:pt x="151192" y="44953"/>
                  </a:lnTo>
                  <a:lnTo>
                    <a:pt x="164610" y="62998"/>
                  </a:lnTo>
                  <a:lnTo>
                    <a:pt x="170753" y="69531"/>
                  </a:lnTo>
                  <a:lnTo>
                    <a:pt x="173873" y="70638"/>
                  </a:lnTo>
                  <a:lnTo>
                    <a:pt x="177012" y="70317"/>
                  </a:lnTo>
                  <a:lnTo>
                    <a:pt x="183321" y="67139"/>
                  </a:lnTo>
                  <a:lnTo>
                    <a:pt x="189653" y="62199"/>
                  </a:lnTo>
                  <a:lnTo>
                    <a:pt x="199167" y="48411"/>
                  </a:lnTo>
                  <a:lnTo>
                    <a:pt x="203633" y="35977"/>
                  </a:lnTo>
                  <a:lnTo>
                    <a:pt x="206200" y="15748"/>
                  </a:lnTo>
                  <a:lnTo>
                    <a:pt x="214631" y="510"/>
                  </a:lnTo>
                  <a:lnTo>
                    <a:pt x="215014" y="46511"/>
                  </a:lnTo>
                  <a:lnTo>
                    <a:pt x="215033" y="88188"/>
                  </a:lnTo>
                  <a:lnTo>
                    <a:pt x="209981" y="131816"/>
                  </a:lnTo>
                  <a:lnTo>
                    <a:pt x="206837" y="176519"/>
                  </a:lnTo>
                  <a:lnTo>
                    <a:pt x="205905" y="214810"/>
                  </a:lnTo>
                  <a:lnTo>
                    <a:pt x="200573" y="256378"/>
                  </a:lnTo>
                  <a:lnTo>
                    <a:pt x="189559" y="281066"/>
                  </a:lnTo>
                  <a:lnTo>
                    <a:pt x="148363" y="3332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3" name="SMARTInkShape-2280"/>
            <p:cNvSpPr/>
            <p:nvPr/>
          </p:nvSpPr>
          <p:spPr>
            <a:xfrm>
              <a:off x="8115300" y="4924425"/>
              <a:ext cx="171451" cy="9526"/>
            </a:xfrm>
            <a:custGeom>
              <a:avLst/>
              <a:gdLst/>
              <a:ahLst/>
              <a:cxnLst/>
              <a:rect l="0" t="0" r="0" b="0"/>
              <a:pathLst>
                <a:path w="171451" h="9526">
                  <a:moveTo>
                    <a:pt x="0" y="0"/>
                  </a:moveTo>
                  <a:lnTo>
                    <a:pt x="5057" y="5057"/>
                  </a:lnTo>
                  <a:lnTo>
                    <a:pt x="10361" y="7539"/>
                  </a:lnTo>
                  <a:lnTo>
                    <a:pt x="56712" y="9447"/>
                  </a:lnTo>
                  <a:lnTo>
                    <a:pt x="99661" y="9515"/>
                  </a:lnTo>
                  <a:lnTo>
                    <a:pt x="140634" y="9523"/>
                  </a:lnTo>
                  <a:lnTo>
                    <a:pt x="1714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4" name="SMARTInkShape-2281"/>
            <p:cNvSpPr/>
            <p:nvPr/>
          </p:nvSpPr>
          <p:spPr>
            <a:xfrm>
              <a:off x="7467600" y="4867275"/>
              <a:ext cx="85726" cy="94408"/>
            </a:xfrm>
            <a:custGeom>
              <a:avLst/>
              <a:gdLst/>
              <a:ahLst/>
              <a:cxnLst/>
              <a:rect l="0" t="0" r="0" b="0"/>
              <a:pathLst>
                <a:path w="85726" h="94408">
                  <a:moveTo>
                    <a:pt x="0" y="0"/>
                  </a:moveTo>
                  <a:lnTo>
                    <a:pt x="0" y="43849"/>
                  </a:lnTo>
                  <a:lnTo>
                    <a:pt x="1059" y="75219"/>
                  </a:lnTo>
                  <a:lnTo>
                    <a:pt x="5057" y="85642"/>
                  </a:lnTo>
                  <a:lnTo>
                    <a:pt x="7604" y="88845"/>
                  </a:lnTo>
                  <a:lnTo>
                    <a:pt x="13257" y="92403"/>
                  </a:lnTo>
                  <a:lnTo>
                    <a:pt x="22390" y="94407"/>
                  </a:lnTo>
                  <a:lnTo>
                    <a:pt x="41912" y="84887"/>
                  </a:lnTo>
                  <a:lnTo>
                    <a:pt x="69069" y="55504"/>
                  </a:lnTo>
                  <a:lnTo>
                    <a:pt x="81338" y="35031"/>
                  </a:lnTo>
                  <a:lnTo>
                    <a:pt x="857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5" name="SMARTInkShape-2282"/>
            <p:cNvSpPr/>
            <p:nvPr/>
          </p:nvSpPr>
          <p:spPr>
            <a:xfrm>
              <a:off x="7581900" y="4867275"/>
              <a:ext cx="9526" cy="85726"/>
            </a:xfrm>
            <a:custGeom>
              <a:avLst/>
              <a:gdLst/>
              <a:ahLst/>
              <a:cxnLst/>
              <a:rect l="0" t="0" r="0" b="0"/>
              <a:pathLst>
                <a:path w="9526" h="85726">
                  <a:moveTo>
                    <a:pt x="0" y="0"/>
                  </a:moveTo>
                  <a:lnTo>
                    <a:pt x="5057" y="5056"/>
                  </a:lnTo>
                  <a:lnTo>
                    <a:pt x="8201" y="23371"/>
                  </a:lnTo>
                  <a:lnTo>
                    <a:pt x="95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6" name="SMARTInkShape-2283"/>
            <p:cNvSpPr/>
            <p:nvPr/>
          </p:nvSpPr>
          <p:spPr>
            <a:xfrm>
              <a:off x="2209800" y="4886325"/>
              <a:ext cx="104776" cy="200026"/>
            </a:xfrm>
            <a:custGeom>
              <a:avLst/>
              <a:gdLst/>
              <a:ahLst/>
              <a:cxnLst/>
              <a:rect l="0" t="0" r="0" b="0"/>
              <a:pathLst>
                <a:path w="104776" h="200026">
                  <a:moveTo>
                    <a:pt x="104775" y="0"/>
                  </a:moveTo>
                  <a:lnTo>
                    <a:pt x="99719" y="0"/>
                  </a:lnTo>
                  <a:lnTo>
                    <a:pt x="99287" y="1058"/>
                  </a:lnTo>
                  <a:lnTo>
                    <a:pt x="102679" y="8663"/>
                  </a:lnTo>
                  <a:lnTo>
                    <a:pt x="103843" y="18314"/>
                  </a:lnTo>
                  <a:lnTo>
                    <a:pt x="99442" y="35647"/>
                  </a:lnTo>
                  <a:lnTo>
                    <a:pt x="82360" y="78145"/>
                  </a:lnTo>
                  <a:lnTo>
                    <a:pt x="59111" y="110898"/>
                  </a:lnTo>
                  <a:lnTo>
                    <a:pt x="51672" y="121254"/>
                  </a:lnTo>
                  <a:lnTo>
                    <a:pt x="28626" y="163482"/>
                  </a:lnTo>
                  <a:lnTo>
                    <a:pt x="15885" y="182576"/>
                  </a:lnTo>
                  <a:lnTo>
                    <a:pt x="9529" y="186978"/>
                  </a:lnTo>
                  <a:lnTo>
                    <a:pt x="6353" y="188152"/>
                  </a:lnTo>
                  <a:lnTo>
                    <a:pt x="4235" y="189993"/>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7" name="SMARTInkShape-2284"/>
            <p:cNvSpPr/>
            <p:nvPr/>
          </p:nvSpPr>
          <p:spPr>
            <a:xfrm>
              <a:off x="6536079" y="4783197"/>
              <a:ext cx="178428" cy="531262"/>
            </a:xfrm>
            <a:custGeom>
              <a:avLst/>
              <a:gdLst/>
              <a:ahLst/>
              <a:cxnLst/>
              <a:rect l="0" t="0" r="0" b="0"/>
              <a:pathLst>
                <a:path w="178428" h="531262">
                  <a:moveTo>
                    <a:pt x="17121" y="112653"/>
                  </a:moveTo>
                  <a:lnTo>
                    <a:pt x="17121" y="143244"/>
                  </a:lnTo>
                  <a:lnTo>
                    <a:pt x="19943" y="150238"/>
                  </a:lnTo>
                  <a:lnTo>
                    <a:pt x="34455" y="167891"/>
                  </a:lnTo>
                  <a:lnTo>
                    <a:pt x="41053" y="166131"/>
                  </a:lnTo>
                  <a:lnTo>
                    <a:pt x="51041" y="160763"/>
                  </a:lnTo>
                  <a:lnTo>
                    <a:pt x="75851" y="139162"/>
                  </a:lnTo>
                  <a:lnTo>
                    <a:pt x="80264" y="132196"/>
                  </a:lnTo>
                  <a:lnTo>
                    <a:pt x="81441" y="128857"/>
                  </a:lnTo>
                  <a:lnTo>
                    <a:pt x="81168" y="125572"/>
                  </a:lnTo>
                  <a:lnTo>
                    <a:pt x="78042" y="119100"/>
                  </a:lnTo>
                  <a:lnTo>
                    <a:pt x="75727" y="116952"/>
                  </a:lnTo>
                  <a:lnTo>
                    <a:pt x="70332" y="114563"/>
                  </a:lnTo>
                  <a:lnTo>
                    <a:pt x="61345" y="113219"/>
                  </a:lnTo>
                  <a:lnTo>
                    <a:pt x="46922" y="117877"/>
                  </a:lnTo>
                  <a:lnTo>
                    <a:pt x="43339" y="120370"/>
                  </a:lnTo>
                  <a:lnTo>
                    <a:pt x="37115" y="130002"/>
                  </a:lnTo>
                  <a:lnTo>
                    <a:pt x="39413" y="133769"/>
                  </a:lnTo>
                  <a:lnTo>
                    <a:pt x="41507" y="136255"/>
                  </a:lnTo>
                  <a:lnTo>
                    <a:pt x="45020" y="136855"/>
                  </a:lnTo>
                  <a:lnTo>
                    <a:pt x="60077" y="132641"/>
                  </a:lnTo>
                  <a:lnTo>
                    <a:pt x="104248" y="108027"/>
                  </a:lnTo>
                  <a:lnTo>
                    <a:pt x="130778" y="88940"/>
                  </a:lnTo>
                  <a:lnTo>
                    <a:pt x="168461" y="44556"/>
                  </a:lnTo>
                  <a:lnTo>
                    <a:pt x="174342" y="32645"/>
                  </a:lnTo>
                  <a:lnTo>
                    <a:pt x="178427" y="11558"/>
                  </a:lnTo>
                  <a:lnTo>
                    <a:pt x="175949" y="6691"/>
                  </a:lnTo>
                  <a:lnTo>
                    <a:pt x="170791" y="0"/>
                  </a:lnTo>
                  <a:lnTo>
                    <a:pt x="169309" y="509"/>
                  </a:lnTo>
                  <a:lnTo>
                    <a:pt x="164841" y="3898"/>
                  </a:lnTo>
                  <a:lnTo>
                    <a:pt x="162149" y="14576"/>
                  </a:lnTo>
                  <a:lnTo>
                    <a:pt x="160422" y="52357"/>
                  </a:lnTo>
                  <a:lnTo>
                    <a:pt x="160122" y="98316"/>
                  </a:lnTo>
                  <a:lnTo>
                    <a:pt x="160033" y="136980"/>
                  </a:lnTo>
                  <a:lnTo>
                    <a:pt x="160007" y="173601"/>
                  </a:lnTo>
                  <a:lnTo>
                    <a:pt x="159998" y="217355"/>
                  </a:lnTo>
                  <a:lnTo>
                    <a:pt x="158939" y="253272"/>
                  </a:lnTo>
                  <a:lnTo>
                    <a:pt x="153451" y="290725"/>
                  </a:lnTo>
                  <a:lnTo>
                    <a:pt x="150296" y="327576"/>
                  </a:lnTo>
                  <a:lnTo>
                    <a:pt x="143107" y="371829"/>
                  </a:lnTo>
                  <a:lnTo>
                    <a:pt x="138763" y="411343"/>
                  </a:lnTo>
                  <a:lnTo>
                    <a:pt x="127815" y="456933"/>
                  </a:lnTo>
                  <a:lnTo>
                    <a:pt x="109492" y="503360"/>
                  </a:lnTo>
                  <a:lnTo>
                    <a:pt x="99449" y="519134"/>
                  </a:lnTo>
                  <a:lnTo>
                    <a:pt x="91459" y="526145"/>
                  </a:lnTo>
                  <a:lnTo>
                    <a:pt x="81557" y="529260"/>
                  </a:lnTo>
                  <a:lnTo>
                    <a:pt x="57954" y="531261"/>
                  </a:lnTo>
                  <a:lnTo>
                    <a:pt x="25314" y="523509"/>
                  </a:lnTo>
                  <a:lnTo>
                    <a:pt x="21525" y="520965"/>
                  </a:lnTo>
                  <a:lnTo>
                    <a:pt x="4583" y="500882"/>
                  </a:lnTo>
                  <a:lnTo>
                    <a:pt x="965" y="491222"/>
                  </a:lnTo>
                  <a:lnTo>
                    <a:pt x="0" y="485682"/>
                  </a:lnTo>
                  <a:lnTo>
                    <a:pt x="4573" y="471061"/>
                  </a:lnTo>
                  <a:lnTo>
                    <a:pt x="45696" y="4079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8" name="SMARTInkShape-2285"/>
            <p:cNvSpPr/>
            <p:nvPr/>
          </p:nvSpPr>
          <p:spPr>
            <a:xfrm>
              <a:off x="2190750" y="4924425"/>
              <a:ext cx="161926" cy="171451"/>
            </a:xfrm>
            <a:custGeom>
              <a:avLst/>
              <a:gdLst/>
              <a:ahLst/>
              <a:cxnLst/>
              <a:rect l="0" t="0" r="0" b="0"/>
              <a:pathLst>
                <a:path w="161926" h="171451">
                  <a:moveTo>
                    <a:pt x="0" y="0"/>
                  </a:moveTo>
                  <a:lnTo>
                    <a:pt x="13183" y="20722"/>
                  </a:lnTo>
                  <a:lnTo>
                    <a:pt x="45988" y="60453"/>
                  </a:lnTo>
                  <a:lnTo>
                    <a:pt x="85830" y="104477"/>
                  </a:lnTo>
                  <a:lnTo>
                    <a:pt x="120938" y="148155"/>
                  </a:lnTo>
                  <a:lnTo>
                    <a:pt x="130656" y="155804"/>
                  </a:lnTo>
                  <a:lnTo>
                    <a:pt x="1619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9" name="SMARTInkShape-2286"/>
            <p:cNvSpPr/>
            <p:nvPr/>
          </p:nvSpPr>
          <p:spPr>
            <a:xfrm>
              <a:off x="1828800" y="4838700"/>
              <a:ext cx="190501" cy="5057"/>
            </a:xfrm>
            <a:custGeom>
              <a:avLst/>
              <a:gdLst/>
              <a:ahLst/>
              <a:cxnLst/>
              <a:rect l="0" t="0" r="0" b="0"/>
              <a:pathLst>
                <a:path w="190501" h="5057">
                  <a:moveTo>
                    <a:pt x="0" y="0"/>
                  </a:moveTo>
                  <a:lnTo>
                    <a:pt x="8201" y="0"/>
                  </a:lnTo>
                  <a:lnTo>
                    <a:pt x="19246" y="5056"/>
                  </a:lnTo>
                  <a:lnTo>
                    <a:pt x="30073" y="4717"/>
                  </a:lnTo>
                  <a:lnTo>
                    <a:pt x="54271" y="932"/>
                  </a:lnTo>
                  <a:lnTo>
                    <a:pt x="93584" y="184"/>
                  </a:lnTo>
                  <a:lnTo>
                    <a:pt x="137599" y="24"/>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0" name="SMARTInkShape-2287"/>
            <p:cNvSpPr/>
            <p:nvPr/>
          </p:nvSpPr>
          <p:spPr>
            <a:xfrm>
              <a:off x="8391525" y="4772025"/>
              <a:ext cx="9526" cy="285751"/>
            </a:xfrm>
            <a:custGeom>
              <a:avLst/>
              <a:gdLst/>
              <a:ahLst/>
              <a:cxnLst/>
              <a:rect l="0" t="0" r="0" b="0"/>
              <a:pathLst>
                <a:path w="9526" h="285751">
                  <a:moveTo>
                    <a:pt x="9525" y="0"/>
                  </a:moveTo>
                  <a:lnTo>
                    <a:pt x="9525" y="46692"/>
                  </a:lnTo>
                  <a:lnTo>
                    <a:pt x="8467" y="94203"/>
                  </a:lnTo>
                  <a:lnTo>
                    <a:pt x="2979" y="137038"/>
                  </a:lnTo>
                  <a:lnTo>
                    <a:pt x="589" y="184330"/>
                  </a:lnTo>
                  <a:lnTo>
                    <a:pt x="116" y="224794"/>
                  </a:lnTo>
                  <a:lnTo>
                    <a:pt x="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1" name="SMARTInkShape-2288"/>
            <p:cNvSpPr/>
            <p:nvPr/>
          </p:nvSpPr>
          <p:spPr>
            <a:xfrm>
              <a:off x="3819525" y="4895850"/>
              <a:ext cx="85726" cy="9526"/>
            </a:xfrm>
            <a:custGeom>
              <a:avLst/>
              <a:gdLst/>
              <a:ahLst/>
              <a:cxnLst/>
              <a:rect l="0" t="0" r="0" b="0"/>
              <a:pathLst>
                <a:path w="85726" h="9526">
                  <a:moveTo>
                    <a:pt x="0" y="9525"/>
                  </a:moveTo>
                  <a:lnTo>
                    <a:pt x="33114" y="8467"/>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2" name="SMARTInkShape-2289"/>
            <p:cNvSpPr/>
            <p:nvPr/>
          </p:nvSpPr>
          <p:spPr>
            <a:xfrm>
              <a:off x="8518099" y="4867275"/>
              <a:ext cx="191983" cy="227874"/>
            </a:xfrm>
            <a:custGeom>
              <a:avLst/>
              <a:gdLst/>
              <a:ahLst/>
              <a:cxnLst/>
              <a:rect l="0" t="0" r="0" b="0"/>
              <a:pathLst>
                <a:path w="191983" h="227874">
                  <a:moveTo>
                    <a:pt x="25826" y="19050"/>
                  </a:moveTo>
                  <a:lnTo>
                    <a:pt x="25826" y="24107"/>
                  </a:lnTo>
                  <a:lnTo>
                    <a:pt x="12569" y="64811"/>
                  </a:lnTo>
                  <a:lnTo>
                    <a:pt x="0" y="101799"/>
                  </a:lnTo>
                  <a:lnTo>
                    <a:pt x="887" y="132469"/>
                  </a:lnTo>
                  <a:lnTo>
                    <a:pt x="16620" y="180061"/>
                  </a:lnTo>
                  <a:lnTo>
                    <a:pt x="28743" y="199754"/>
                  </a:lnTo>
                  <a:lnTo>
                    <a:pt x="45740" y="216172"/>
                  </a:lnTo>
                  <a:lnTo>
                    <a:pt x="57960" y="223076"/>
                  </a:lnTo>
                  <a:lnTo>
                    <a:pt x="85874" y="227509"/>
                  </a:lnTo>
                  <a:lnTo>
                    <a:pt x="94433" y="227873"/>
                  </a:lnTo>
                  <a:lnTo>
                    <a:pt x="112410" y="222632"/>
                  </a:lnTo>
                  <a:lnTo>
                    <a:pt x="139708" y="207078"/>
                  </a:lnTo>
                  <a:lnTo>
                    <a:pt x="169064" y="177409"/>
                  </a:lnTo>
                  <a:lnTo>
                    <a:pt x="179446" y="161399"/>
                  </a:lnTo>
                  <a:lnTo>
                    <a:pt x="191714" y="122293"/>
                  </a:lnTo>
                  <a:lnTo>
                    <a:pt x="191982" y="104094"/>
                  </a:lnTo>
                  <a:lnTo>
                    <a:pt x="186191" y="63607"/>
                  </a:lnTo>
                  <a:lnTo>
                    <a:pt x="177886" y="46261"/>
                  </a:lnTo>
                  <a:lnTo>
                    <a:pt x="167138" y="33613"/>
                  </a:lnTo>
                  <a:lnTo>
                    <a:pt x="130199" y="7876"/>
                  </a:lnTo>
                  <a:lnTo>
                    <a:pt x="1020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3" name="SMARTInkShape-2290"/>
            <p:cNvSpPr/>
            <p:nvPr/>
          </p:nvSpPr>
          <p:spPr>
            <a:xfrm>
              <a:off x="2847975" y="4781550"/>
              <a:ext cx="28576" cy="219076"/>
            </a:xfrm>
            <a:custGeom>
              <a:avLst/>
              <a:gdLst/>
              <a:ahLst/>
              <a:cxnLst/>
              <a:rect l="0" t="0" r="0" b="0"/>
              <a:pathLst>
                <a:path w="28576" h="219076">
                  <a:moveTo>
                    <a:pt x="0" y="0"/>
                  </a:moveTo>
                  <a:lnTo>
                    <a:pt x="0" y="5056"/>
                  </a:lnTo>
                  <a:lnTo>
                    <a:pt x="9701" y="45990"/>
                  </a:lnTo>
                  <a:lnTo>
                    <a:pt x="15810" y="89827"/>
                  </a:lnTo>
                  <a:lnTo>
                    <a:pt x="19148" y="135741"/>
                  </a:lnTo>
                  <a:lnTo>
                    <a:pt x="25312" y="175569"/>
                  </a:lnTo>
                  <a:lnTo>
                    <a:pt x="2857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4" name="SMARTInkShape-2291"/>
            <p:cNvSpPr/>
            <p:nvPr/>
          </p:nvSpPr>
          <p:spPr>
            <a:xfrm>
              <a:off x="4238629" y="4800600"/>
              <a:ext cx="94618" cy="321480"/>
            </a:xfrm>
            <a:custGeom>
              <a:avLst/>
              <a:gdLst/>
              <a:ahLst/>
              <a:cxnLst/>
              <a:rect l="0" t="0" r="0" b="0"/>
              <a:pathLst>
                <a:path w="94618" h="321480">
                  <a:moveTo>
                    <a:pt x="38096" y="0"/>
                  </a:moveTo>
                  <a:lnTo>
                    <a:pt x="38096" y="43849"/>
                  </a:lnTo>
                  <a:lnTo>
                    <a:pt x="30557" y="86482"/>
                  </a:lnTo>
                  <a:lnTo>
                    <a:pt x="26337" y="125812"/>
                  </a:lnTo>
                  <a:lnTo>
                    <a:pt x="22286" y="162809"/>
                  </a:lnTo>
                  <a:lnTo>
                    <a:pt x="20486" y="200418"/>
                  </a:lnTo>
                  <a:lnTo>
                    <a:pt x="14416" y="242122"/>
                  </a:lnTo>
                  <a:lnTo>
                    <a:pt x="3942" y="289088"/>
                  </a:lnTo>
                  <a:lnTo>
                    <a:pt x="150" y="321479"/>
                  </a:lnTo>
                  <a:lnTo>
                    <a:pt x="0" y="277096"/>
                  </a:lnTo>
                  <a:lnTo>
                    <a:pt x="7601" y="240414"/>
                  </a:lnTo>
                  <a:lnTo>
                    <a:pt x="17301" y="223751"/>
                  </a:lnTo>
                  <a:lnTo>
                    <a:pt x="32052" y="207996"/>
                  </a:lnTo>
                  <a:lnTo>
                    <a:pt x="39996" y="203568"/>
                  </a:lnTo>
                  <a:lnTo>
                    <a:pt x="60531" y="201075"/>
                  </a:lnTo>
                  <a:lnTo>
                    <a:pt x="72056" y="203314"/>
                  </a:lnTo>
                  <a:lnTo>
                    <a:pt x="76611" y="205393"/>
                  </a:lnTo>
                  <a:lnTo>
                    <a:pt x="84494" y="213347"/>
                  </a:lnTo>
                  <a:lnTo>
                    <a:pt x="90468" y="223937"/>
                  </a:lnTo>
                  <a:lnTo>
                    <a:pt x="94617" y="249165"/>
                  </a:lnTo>
                  <a:lnTo>
                    <a:pt x="84947" y="269971"/>
                  </a:lnTo>
                  <a:lnTo>
                    <a:pt x="57146"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5" name="SMARTInkShape-2292"/>
            <p:cNvSpPr/>
            <p:nvPr/>
          </p:nvSpPr>
          <p:spPr>
            <a:xfrm>
              <a:off x="7038975" y="4853237"/>
              <a:ext cx="131106" cy="156914"/>
            </a:xfrm>
            <a:custGeom>
              <a:avLst/>
              <a:gdLst/>
              <a:ahLst/>
              <a:cxnLst/>
              <a:rect l="0" t="0" r="0" b="0"/>
              <a:pathLst>
                <a:path w="131106" h="156914">
                  <a:moveTo>
                    <a:pt x="0" y="33088"/>
                  </a:moveTo>
                  <a:lnTo>
                    <a:pt x="0" y="19831"/>
                  </a:lnTo>
                  <a:lnTo>
                    <a:pt x="2822" y="13790"/>
                  </a:lnTo>
                  <a:lnTo>
                    <a:pt x="8201" y="6345"/>
                  </a:lnTo>
                  <a:lnTo>
                    <a:pt x="29359" y="0"/>
                  </a:lnTo>
                  <a:lnTo>
                    <a:pt x="62439" y="1529"/>
                  </a:lnTo>
                  <a:lnTo>
                    <a:pt x="93995" y="13742"/>
                  </a:lnTo>
                  <a:lnTo>
                    <a:pt x="113340" y="25709"/>
                  </a:lnTo>
                  <a:lnTo>
                    <a:pt x="125775" y="41015"/>
                  </a:lnTo>
                  <a:lnTo>
                    <a:pt x="129984" y="52839"/>
                  </a:lnTo>
                  <a:lnTo>
                    <a:pt x="131105" y="58955"/>
                  </a:lnTo>
                  <a:lnTo>
                    <a:pt x="129530" y="71396"/>
                  </a:lnTo>
                  <a:lnTo>
                    <a:pt x="119870" y="93122"/>
                  </a:lnTo>
                  <a:lnTo>
                    <a:pt x="57150" y="1569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6" name="SMARTInkShape-2293"/>
            <p:cNvSpPr/>
            <p:nvPr/>
          </p:nvSpPr>
          <p:spPr>
            <a:xfrm>
              <a:off x="6077693" y="4906339"/>
              <a:ext cx="103918" cy="332412"/>
            </a:xfrm>
            <a:custGeom>
              <a:avLst/>
              <a:gdLst/>
              <a:ahLst/>
              <a:cxnLst/>
              <a:rect l="0" t="0" r="0" b="0"/>
              <a:pathLst>
                <a:path w="103918" h="332412">
                  <a:moveTo>
                    <a:pt x="94507" y="103811"/>
                  </a:moveTo>
                  <a:lnTo>
                    <a:pt x="94507" y="90554"/>
                  </a:lnTo>
                  <a:lnTo>
                    <a:pt x="97329" y="84513"/>
                  </a:lnTo>
                  <a:lnTo>
                    <a:pt x="99564" y="81421"/>
                  </a:lnTo>
                  <a:lnTo>
                    <a:pt x="102708" y="66956"/>
                  </a:lnTo>
                  <a:lnTo>
                    <a:pt x="103917" y="35673"/>
                  </a:lnTo>
                  <a:lnTo>
                    <a:pt x="101159" y="28371"/>
                  </a:lnTo>
                  <a:lnTo>
                    <a:pt x="85708" y="10005"/>
                  </a:lnTo>
                  <a:lnTo>
                    <a:pt x="77191" y="3911"/>
                  </a:lnTo>
                  <a:lnTo>
                    <a:pt x="66446" y="480"/>
                  </a:lnTo>
                  <a:lnTo>
                    <a:pt x="63100" y="0"/>
                  </a:lnTo>
                  <a:lnTo>
                    <a:pt x="43221" y="9434"/>
                  </a:lnTo>
                  <a:lnTo>
                    <a:pt x="7725" y="46986"/>
                  </a:lnTo>
                  <a:lnTo>
                    <a:pt x="3020" y="57742"/>
                  </a:lnTo>
                  <a:lnTo>
                    <a:pt x="0" y="81893"/>
                  </a:lnTo>
                  <a:lnTo>
                    <a:pt x="811" y="86024"/>
                  </a:lnTo>
                  <a:lnTo>
                    <a:pt x="2410" y="88778"/>
                  </a:lnTo>
                  <a:lnTo>
                    <a:pt x="4534" y="90614"/>
                  </a:lnTo>
                  <a:lnTo>
                    <a:pt x="8067" y="90780"/>
                  </a:lnTo>
                  <a:lnTo>
                    <a:pt x="34924" y="80706"/>
                  </a:lnTo>
                  <a:lnTo>
                    <a:pt x="76047" y="54754"/>
                  </a:lnTo>
                  <a:lnTo>
                    <a:pt x="82069" y="48141"/>
                  </a:lnTo>
                  <a:lnTo>
                    <a:pt x="94459" y="27692"/>
                  </a:lnTo>
                  <a:lnTo>
                    <a:pt x="94505" y="73749"/>
                  </a:lnTo>
                  <a:lnTo>
                    <a:pt x="94506" y="120568"/>
                  </a:lnTo>
                  <a:lnTo>
                    <a:pt x="94507" y="154651"/>
                  </a:lnTo>
                  <a:lnTo>
                    <a:pt x="94507" y="189907"/>
                  </a:lnTo>
                  <a:lnTo>
                    <a:pt x="94507" y="236330"/>
                  </a:lnTo>
                  <a:lnTo>
                    <a:pt x="94507" y="275411"/>
                  </a:lnTo>
                  <a:lnTo>
                    <a:pt x="94507" y="3324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7" name="SMARTInkShape-2294"/>
            <p:cNvSpPr/>
            <p:nvPr/>
          </p:nvSpPr>
          <p:spPr>
            <a:xfrm>
              <a:off x="5753100" y="4924425"/>
              <a:ext cx="85726" cy="133351"/>
            </a:xfrm>
            <a:custGeom>
              <a:avLst/>
              <a:gdLst/>
              <a:ahLst/>
              <a:cxnLst/>
              <a:rect l="0" t="0" r="0" b="0"/>
              <a:pathLst>
                <a:path w="85726" h="133351">
                  <a:moveTo>
                    <a:pt x="85725" y="0"/>
                  </a:moveTo>
                  <a:lnTo>
                    <a:pt x="80669" y="0"/>
                  </a:lnTo>
                  <a:lnTo>
                    <a:pt x="75364" y="2822"/>
                  </a:lnTo>
                  <a:lnTo>
                    <a:pt x="72468" y="5057"/>
                  </a:lnTo>
                  <a:lnTo>
                    <a:pt x="69250" y="10361"/>
                  </a:lnTo>
                  <a:lnTo>
                    <a:pt x="65702" y="18363"/>
                  </a:lnTo>
                  <a:lnTo>
                    <a:pt x="45367" y="58314"/>
                  </a:lnTo>
                  <a:lnTo>
                    <a:pt x="17280" y="104289"/>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8" name="SMARTInkShape-2295"/>
            <p:cNvSpPr/>
            <p:nvPr/>
          </p:nvSpPr>
          <p:spPr>
            <a:xfrm>
              <a:off x="5753100" y="4953000"/>
              <a:ext cx="142876" cy="114301"/>
            </a:xfrm>
            <a:custGeom>
              <a:avLst/>
              <a:gdLst/>
              <a:ahLst/>
              <a:cxnLst/>
              <a:rect l="0" t="0" r="0" b="0"/>
              <a:pathLst>
                <a:path w="142876" h="114301">
                  <a:moveTo>
                    <a:pt x="0" y="0"/>
                  </a:moveTo>
                  <a:lnTo>
                    <a:pt x="0" y="5057"/>
                  </a:lnTo>
                  <a:lnTo>
                    <a:pt x="5057" y="18314"/>
                  </a:lnTo>
                  <a:lnTo>
                    <a:pt x="13257" y="30591"/>
                  </a:lnTo>
                  <a:lnTo>
                    <a:pt x="58314" y="63956"/>
                  </a:lnTo>
                  <a:lnTo>
                    <a:pt x="101145" y="93439"/>
                  </a:lnTo>
                  <a:lnTo>
                    <a:pt x="1428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9" name="SMARTInkShape-2296"/>
            <p:cNvSpPr/>
            <p:nvPr/>
          </p:nvSpPr>
          <p:spPr>
            <a:xfrm>
              <a:off x="5454243" y="4733925"/>
              <a:ext cx="193342" cy="409576"/>
            </a:xfrm>
            <a:custGeom>
              <a:avLst/>
              <a:gdLst/>
              <a:ahLst/>
              <a:cxnLst/>
              <a:rect l="0" t="0" r="0" b="0"/>
              <a:pathLst>
                <a:path w="193342" h="409576">
                  <a:moveTo>
                    <a:pt x="32157" y="0"/>
                  </a:moveTo>
                  <a:lnTo>
                    <a:pt x="32157" y="37559"/>
                  </a:lnTo>
                  <a:lnTo>
                    <a:pt x="32157" y="82639"/>
                  </a:lnTo>
                  <a:lnTo>
                    <a:pt x="29335" y="126038"/>
                  </a:lnTo>
                  <a:lnTo>
                    <a:pt x="21796" y="162582"/>
                  </a:lnTo>
                  <a:lnTo>
                    <a:pt x="14823" y="202742"/>
                  </a:lnTo>
                  <a:lnTo>
                    <a:pt x="2972" y="245186"/>
                  </a:lnTo>
                  <a:lnTo>
                    <a:pt x="0" y="252357"/>
                  </a:lnTo>
                  <a:lnTo>
                    <a:pt x="136" y="258197"/>
                  </a:lnTo>
                  <a:lnTo>
                    <a:pt x="2343" y="263148"/>
                  </a:lnTo>
                  <a:lnTo>
                    <a:pt x="10981" y="273642"/>
                  </a:lnTo>
                  <a:lnTo>
                    <a:pt x="22590" y="280516"/>
                  </a:lnTo>
                  <a:lnTo>
                    <a:pt x="60977" y="285291"/>
                  </a:lnTo>
                  <a:lnTo>
                    <a:pt x="104329" y="286717"/>
                  </a:lnTo>
                  <a:lnTo>
                    <a:pt x="150395" y="293939"/>
                  </a:lnTo>
                  <a:lnTo>
                    <a:pt x="171143" y="294879"/>
                  </a:lnTo>
                  <a:lnTo>
                    <a:pt x="181417" y="292277"/>
                  </a:lnTo>
                  <a:lnTo>
                    <a:pt x="185639" y="290101"/>
                  </a:lnTo>
                  <a:lnTo>
                    <a:pt x="188453" y="287593"/>
                  </a:lnTo>
                  <a:lnTo>
                    <a:pt x="193341" y="277931"/>
                  </a:lnTo>
                  <a:lnTo>
                    <a:pt x="185272" y="260295"/>
                  </a:lnTo>
                  <a:lnTo>
                    <a:pt x="170039" y="232980"/>
                  </a:lnTo>
                  <a:lnTo>
                    <a:pt x="157041" y="188183"/>
                  </a:lnTo>
                  <a:lnTo>
                    <a:pt x="156453" y="179592"/>
                  </a:lnTo>
                  <a:lnTo>
                    <a:pt x="153369" y="172246"/>
                  </a:lnTo>
                  <a:lnTo>
                    <a:pt x="151065" y="168806"/>
                  </a:lnTo>
                  <a:lnTo>
                    <a:pt x="150588" y="165454"/>
                  </a:lnTo>
                  <a:lnTo>
                    <a:pt x="155709" y="152971"/>
                  </a:lnTo>
                  <a:lnTo>
                    <a:pt x="155972" y="198557"/>
                  </a:lnTo>
                  <a:lnTo>
                    <a:pt x="150923" y="240305"/>
                  </a:lnTo>
                  <a:lnTo>
                    <a:pt x="147780" y="284163"/>
                  </a:lnTo>
                  <a:lnTo>
                    <a:pt x="143809" y="329181"/>
                  </a:lnTo>
                  <a:lnTo>
                    <a:pt x="138291" y="370646"/>
                  </a:lnTo>
                  <a:lnTo>
                    <a:pt x="136932" y="409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0" name="SMARTInkShape-2297"/>
            <p:cNvSpPr/>
            <p:nvPr/>
          </p:nvSpPr>
          <p:spPr>
            <a:xfrm>
              <a:off x="2668052" y="4907052"/>
              <a:ext cx="130975" cy="292772"/>
            </a:xfrm>
            <a:custGeom>
              <a:avLst/>
              <a:gdLst/>
              <a:ahLst/>
              <a:cxnLst/>
              <a:rect l="0" t="0" r="0" b="0"/>
              <a:pathLst>
                <a:path w="130975" h="292772">
                  <a:moveTo>
                    <a:pt x="122773" y="93573"/>
                  </a:moveTo>
                  <a:lnTo>
                    <a:pt x="122773" y="75259"/>
                  </a:lnTo>
                  <a:lnTo>
                    <a:pt x="125595" y="66736"/>
                  </a:lnTo>
                  <a:lnTo>
                    <a:pt x="127830" y="62982"/>
                  </a:lnTo>
                  <a:lnTo>
                    <a:pt x="130974" y="42528"/>
                  </a:lnTo>
                  <a:lnTo>
                    <a:pt x="126849" y="21416"/>
                  </a:lnTo>
                  <a:lnTo>
                    <a:pt x="124432" y="16893"/>
                  </a:lnTo>
                  <a:lnTo>
                    <a:pt x="121763" y="13878"/>
                  </a:lnTo>
                  <a:lnTo>
                    <a:pt x="104817" y="3982"/>
                  </a:lnTo>
                  <a:lnTo>
                    <a:pt x="77118" y="0"/>
                  </a:lnTo>
                  <a:lnTo>
                    <a:pt x="56974" y="4713"/>
                  </a:lnTo>
                  <a:lnTo>
                    <a:pt x="28284" y="19929"/>
                  </a:lnTo>
                  <a:lnTo>
                    <a:pt x="6938" y="46219"/>
                  </a:lnTo>
                  <a:lnTo>
                    <a:pt x="0" y="62316"/>
                  </a:lnTo>
                  <a:lnTo>
                    <a:pt x="1766" y="63211"/>
                  </a:lnTo>
                  <a:lnTo>
                    <a:pt x="9373" y="64203"/>
                  </a:lnTo>
                  <a:lnTo>
                    <a:pt x="30612" y="59706"/>
                  </a:lnTo>
                  <a:lnTo>
                    <a:pt x="46900" y="51671"/>
                  </a:lnTo>
                  <a:lnTo>
                    <a:pt x="91513" y="17937"/>
                  </a:lnTo>
                  <a:lnTo>
                    <a:pt x="108065" y="3382"/>
                  </a:lnTo>
                  <a:lnTo>
                    <a:pt x="109793" y="2754"/>
                  </a:lnTo>
                  <a:lnTo>
                    <a:pt x="110944" y="3394"/>
                  </a:lnTo>
                  <a:lnTo>
                    <a:pt x="111712" y="4878"/>
                  </a:lnTo>
                  <a:lnTo>
                    <a:pt x="112945" y="16982"/>
                  </a:lnTo>
                  <a:lnTo>
                    <a:pt x="113188" y="53396"/>
                  </a:lnTo>
                  <a:lnTo>
                    <a:pt x="113236" y="100806"/>
                  </a:lnTo>
                  <a:lnTo>
                    <a:pt x="106700" y="140745"/>
                  </a:lnTo>
                  <a:lnTo>
                    <a:pt x="104311" y="184853"/>
                  </a:lnTo>
                  <a:lnTo>
                    <a:pt x="101075" y="225747"/>
                  </a:lnTo>
                  <a:lnTo>
                    <a:pt x="95556" y="267378"/>
                  </a:lnTo>
                  <a:lnTo>
                    <a:pt x="91980" y="279476"/>
                  </a:lnTo>
                  <a:lnTo>
                    <a:pt x="85100" y="292771"/>
                  </a:lnTo>
                  <a:lnTo>
                    <a:pt x="99886" y="249023"/>
                  </a:lnTo>
                  <a:lnTo>
                    <a:pt x="113248" y="2078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1" name="SMARTInkShape-2298"/>
            <p:cNvSpPr/>
            <p:nvPr/>
          </p:nvSpPr>
          <p:spPr>
            <a:xfrm>
              <a:off x="3667517" y="4905375"/>
              <a:ext cx="113909" cy="98954"/>
            </a:xfrm>
            <a:custGeom>
              <a:avLst/>
              <a:gdLst/>
              <a:ahLst/>
              <a:cxnLst/>
              <a:rect l="0" t="0" r="0" b="0"/>
              <a:pathLst>
                <a:path w="113909" h="98954">
                  <a:moveTo>
                    <a:pt x="9133" y="0"/>
                  </a:moveTo>
                  <a:lnTo>
                    <a:pt x="4077" y="44829"/>
                  </a:lnTo>
                  <a:lnTo>
                    <a:pt x="0" y="86216"/>
                  </a:lnTo>
                  <a:lnTo>
                    <a:pt x="1986" y="90285"/>
                  </a:lnTo>
                  <a:lnTo>
                    <a:pt x="9837" y="97630"/>
                  </a:lnTo>
                  <a:lnTo>
                    <a:pt x="13836" y="98953"/>
                  </a:lnTo>
                  <a:lnTo>
                    <a:pt x="17560" y="98777"/>
                  </a:lnTo>
                  <a:lnTo>
                    <a:pt x="36198" y="90891"/>
                  </a:lnTo>
                  <a:lnTo>
                    <a:pt x="78022" y="60080"/>
                  </a:lnTo>
                  <a:lnTo>
                    <a:pt x="90457" y="45554"/>
                  </a:lnTo>
                  <a:lnTo>
                    <a:pt x="104383" y="38100"/>
                  </a:lnTo>
                  <a:lnTo>
                    <a:pt x="104383" y="33044"/>
                  </a:lnTo>
                  <a:lnTo>
                    <a:pt x="105441" y="31554"/>
                  </a:lnTo>
                  <a:lnTo>
                    <a:pt x="107205" y="30561"/>
                  </a:lnTo>
                  <a:lnTo>
                    <a:pt x="113792" y="28609"/>
                  </a:lnTo>
                  <a:lnTo>
                    <a:pt x="113908"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2" name="SMARTInkShape-2299"/>
            <p:cNvSpPr/>
            <p:nvPr/>
          </p:nvSpPr>
          <p:spPr>
            <a:xfrm>
              <a:off x="7667625" y="4857750"/>
              <a:ext cx="47626" cy="57151"/>
            </a:xfrm>
            <a:custGeom>
              <a:avLst/>
              <a:gdLst/>
              <a:ahLst/>
              <a:cxnLst/>
              <a:rect l="0" t="0" r="0" b="0"/>
              <a:pathLst>
                <a:path w="47626" h="57151">
                  <a:moveTo>
                    <a:pt x="47625" y="0"/>
                  </a:moveTo>
                  <a:lnTo>
                    <a:pt x="42569" y="0"/>
                  </a:lnTo>
                  <a:lnTo>
                    <a:pt x="29311" y="10113"/>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SMARTInkShape-2300"/>
            <p:cNvSpPr/>
            <p:nvPr/>
          </p:nvSpPr>
          <p:spPr>
            <a:xfrm>
              <a:off x="4116124" y="4933950"/>
              <a:ext cx="27252" cy="75516"/>
            </a:xfrm>
            <a:custGeom>
              <a:avLst/>
              <a:gdLst/>
              <a:ahLst/>
              <a:cxnLst/>
              <a:rect l="0" t="0" r="0" b="0"/>
              <a:pathLst>
                <a:path w="27252" h="75516">
                  <a:moveTo>
                    <a:pt x="8201" y="0"/>
                  </a:moveTo>
                  <a:lnTo>
                    <a:pt x="0" y="0"/>
                  </a:lnTo>
                  <a:lnTo>
                    <a:pt x="16605" y="44474"/>
                  </a:lnTo>
                  <a:lnTo>
                    <a:pt x="17713" y="75515"/>
                  </a:lnTo>
                  <a:lnTo>
                    <a:pt x="22778" y="70941"/>
                  </a:lnTo>
                  <a:lnTo>
                    <a:pt x="25264" y="65748"/>
                  </a:lnTo>
                  <a:lnTo>
                    <a:pt x="27251"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4" name="SMARTInkShape-2301"/>
            <p:cNvSpPr/>
            <p:nvPr/>
          </p:nvSpPr>
          <p:spPr>
            <a:xfrm>
              <a:off x="4476750" y="4935470"/>
              <a:ext cx="63482" cy="84206"/>
            </a:xfrm>
            <a:custGeom>
              <a:avLst/>
              <a:gdLst/>
              <a:ahLst/>
              <a:cxnLst/>
              <a:rect l="0" t="0" r="0" b="0"/>
              <a:pathLst>
                <a:path w="63482" h="84206">
                  <a:moveTo>
                    <a:pt x="9525" y="36580"/>
                  </a:moveTo>
                  <a:lnTo>
                    <a:pt x="4469" y="36580"/>
                  </a:lnTo>
                  <a:lnTo>
                    <a:pt x="2979" y="37638"/>
                  </a:lnTo>
                  <a:lnTo>
                    <a:pt x="1986" y="39402"/>
                  </a:lnTo>
                  <a:lnTo>
                    <a:pt x="392" y="44781"/>
                  </a:lnTo>
                  <a:lnTo>
                    <a:pt x="5173" y="50769"/>
                  </a:lnTo>
                  <a:lnTo>
                    <a:pt x="10413" y="53470"/>
                  </a:lnTo>
                  <a:lnTo>
                    <a:pt x="13292" y="54190"/>
                  </a:lnTo>
                  <a:lnTo>
                    <a:pt x="16270" y="53612"/>
                  </a:lnTo>
                  <a:lnTo>
                    <a:pt x="28653" y="47901"/>
                  </a:lnTo>
                  <a:lnTo>
                    <a:pt x="31802" y="47303"/>
                  </a:lnTo>
                  <a:lnTo>
                    <a:pt x="41291" y="41404"/>
                  </a:lnTo>
                  <a:lnTo>
                    <a:pt x="59466" y="23382"/>
                  </a:lnTo>
                  <a:lnTo>
                    <a:pt x="63471" y="15545"/>
                  </a:lnTo>
                  <a:lnTo>
                    <a:pt x="63481" y="13031"/>
                  </a:lnTo>
                  <a:lnTo>
                    <a:pt x="62429" y="11356"/>
                  </a:lnTo>
                  <a:lnTo>
                    <a:pt x="49182" y="1900"/>
                  </a:lnTo>
                  <a:lnTo>
                    <a:pt x="39145" y="0"/>
                  </a:lnTo>
                  <a:lnTo>
                    <a:pt x="35622" y="551"/>
                  </a:lnTo>
                  <a:lnTo>
                    <a:pt x="33273" y="1978"/>
                  </a:lnTo>
                  <a:lnTo>
                    <a:pt x="11087" y="31021"/>
                  </a:lnTo>
                  <a:lnTo>
                    <a:pt x="0" y="842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5" name="SMARTInkShape-2302"/>
            <p:cNvSpPr/>
            <p:nvPr/>
          </p:nvSpPr>
          <p:spPr>
            <a:xfrm>
              <a:off x="8764751" y="4886325"/>
              <a:ext cx="201492" cy="199593"/>
            </a:xfrm>
            <a:custGeom>
              <a:avLst/>
              <a:gdLst/>
              <a:ahLst/>
              <a:cxnLst/>
              <a:rect l="0" t="0" r="0" b="0"/>
              <a:pathLst>
                <a:path w="201492" h="199593">
                  <a:moveTo>
                    <a:pt x="26824" y="0"/>
                  </a:moveTo>
                  <a:lnTo>
                    <a:pt x="25766" y="9721"/>
                  </a:lnTo>
                  <a:lnTo>
                    <a:pt x="17123" y="51457"/>
                  </a:lnTo>
                  <a:lnTo>
                    <a:pt x="4158" y="95755"/>
                  </a:lnTo>
                  <a:lnTo>
                    <a:pt x="0" y="113862"/>
                  </a:lnTo>
                  <a:lnTo>
                    <a:pt x="8841" y="153597"/>
                  </a:lnTo>
                  <a:lnTo>
                    <a:pt x="11661" y="162723"/>
                  </a:lnTo>
                  <a:lnTo>
                    <a:pt x="16715" y="169865"/>
                  </a:lnTo>
                  <a:lnTo>
                    <a:pt x="46463" y="192630"/>
                  </a:lnTo>
                  <a:lnTo>
                    <a:pt x="59894" y="196738"/>
                  </a:lnTo>
                  <a:lnTo>
                    <a:pt x="102557" y="199592"/>
                  </a:lnTo>
                  <a:lnTo>
                    <a:pt x="124170" y="198838"/>
                  </a:lnTo>
                  <a:lnTo>
                    <a:pt x="137470" y="194911"/>
                  </a:lnTo>
                  <a:lnTo>
                    <a:pt x="166814" y="173181"/>
                  </a:lnTo>
                  <a:lnTo>
                    <a:pt x="175825" y="162694"/>
                  </a:lnTo>
                  <a:lnTo>
                    <a:pt x="196035" y="124291"/>
                  </a:lnTo>
                  <a:lnTo>
                    <a:pt x="199956" y="114610"/>
                  </a:lnTo>
                  <a:lnTo>
                    <a:pt x="201491" y="95388"/>
                  </a:lnTo>
                  <a:lnTo>
                    <a:pt x="179224"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6" name="SMARTInkShape-2303"/>
            <p:cNvSpPr/>
            <p:nvPr/>
          </p:nvSpPr>
          <p:spPr>
            <a:xfrm>
              <a:off x="7267575" y="494347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7" name="SMARTInkShape-2304"/>
            <p:cNvSpPr/>
            <p:nvPr/>
          </p:nvSpPr>
          <p:spPr>
            <a:xfrm>
              <a:off x="7353300" y="4886325"/>
              <a:ext cx="47038" cy="323851"/>
            </a:xfrm>
            <a:custGeom>
              <a:avLst/>
              <a:gdLst/>
              <a:ahLst/>
              <a:cxnLst/>
              <a:rect l="0" t="0" r="0" b="0"/>
              <a:pathLst>
                <a:path w="47038" h="323851">
                  <a:moveTo>
                    <a:pt x="38100" y="0"/>
                  </a:moveTo>
                  <a:lnTo>
                    <a:pt x="38100" y="44240"/>
                  </a:lnTo>
                  <a:lnTo>
                    <a:pt x="40922" y="80842"/>
                  </a:lnTo>
                  <a:lnTo>
                    <a:pt x="45639" y="119556"/>
                  </a:lnTo>
                  <a:lnTo>
                    <a:pt x="47037" y="159602"/>
                  </a:lnTo>
                  <a:lnTo>
                    <a:pt x="44628" y="203217"/>
                  </a:lnTo>
                  <a:lnTo>
                    <a:pt x="39390" y="241343"/>
                  </a:lnTo>
                  <a:lnTo>
                    <a:pt x="30750" y="282349"/>
                  </a:lnTo>
                  <a:lnTo>
                    <a:pt x="24956" y="298702"/>
                  </a:lnTo>
                  <a:lnTo>
                    <a:pt x="0"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8" name="SMARTInkShape-2305"/>
            <p:cNvSpPr/>
            <p:nvPr/>
          </p:nvSpPr>
          <p:spPr>
            <a:xfrm>
              <a:off x="6248400" y="4791467"/>
              <a:ext cx="28576" cy="199634"/>
            </a:xfrm>
            <a:custGeom>
              <a:avLst/>
              <a:gdLst/>
              <a:ahLst/>
              <a:cxnLst/>
              <a:rect l="0" t="0" r="0" b="0"/>
              <a:pathLst>
                <a:path w="28576" h="199634">
                  <a:moveTo>
                    <a:pt x="0" y="9133"/>
                  </a:moveTo>
                  <a:lnTo>
                    <a:pt x="0" y="0"/>
                  </a:lnTo>
                  <a:lnTo>
                    <a:pt x="5057" y="4781"/>
                  </a:lnTo>
                  <a:lnTo>
                    <a:pt x="11759" y="42466"/>
                  </a:lnTo>
                  <a:lnTo>
                    <a:pt x="17610" y="84392"/>
                  </a:lnTo>
                  <a:lnTo>
                    <a:pt x="25312" y="129793"/>
                  </a:lnTo>
                  <a:lnTo>
                    <a:pt x="28575" y="1996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9" name="SMARTInkShape-2306"/>
            <p:cNvSpPr/>
            <p:nvPr/>
          </p:nvSpPr>
          <p:spPr>
            <a:xfrm>
              <a:off x="4926257" y="4962917"/>
              <a:ext cx="264869" cy="18659"/>
            </a:xfrm>
            <a:custGeom>
              <a:avLst/>
              <a:gdLst/>
              <a:ahLst/>
              <a:cxnLst/>
              <a:rect l="0" t="0" r="0" b="0"/>
              <a:pathLst>
                <a:path w="264869" h="18659">
                  <a:moveTo>
                    <a:pt x="26743" y="9133"/>
                  </a:moveTo>
                  <a:lnTo>
                    <a:pt x="21687" y="9133"/>
                  </a:lnTo>
                  <a:lnTo>
                    <a:pt x="16382" y="6311"/>
                  </a:lnTo>
                  <a:lnTo>
                    <a:pt x="10496" y="2587"/>
                  </a:lnTo>
                  <a:lnTo>
                    <a:pt x="0" y="0"/>
                  </a:lnTo>
                  <a:lnTo>
                    <a:pt x="448" y="928"/>
                  </a:lnTo>
                  <a:lnTo>
                    <a:pt x="3767" y="4781"/>
                  </a:lnTo>
                  <a:lnTo>
                    <a:pt x="8770" y="7199"/>
                  </a:lnTo>
                  <a:lnTo>
                    <a:pt x="55099" y="11786"/>
                  </a:lnTo>
                  <a:lnTo>
                    <a:pt x="96368" y="17753"/>
                  </a:lnTo>
                  <a:lnTo>
                    <a:pt x="137745" y="18479"/>
                  </a:lnTo>
                  <a:lnTo>
                    <a:pt x="180988" y="18605"/>
                  </a:lnTo>
                  <a:lnTo>
                    <a:pt x="264868" y="186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0" name="SMARTInkShape-2307"/>
            <p:cNvSpPr/>
            <p:nvPr/>
          </p:nvSpPr>
          <p:spPr>
            <a:xfrm>
              <a:off x="6248400" y="4896519"/>
              <a:ext cx="198595" cy="266032"/>
            </a:xfrm>
            <a:custGeom>
              <a:avLst/>
              <a:gdLst/>
              <a:ahLst/>
              <a:cxnLst/>
              <a:rect l="0" t="0" r="0" b="0"/>
              <a:pathLst>
                <a:path w="198595" h="266032">
                  <a:moveTo>
                    <a:pt x="0" y="27906"/>
                  </a:moveTo>
                  <a:lnTo>
                    <a:pt x="0" y="32963"/>
                  </a:lnTo>
                  <a:lnTo>
                    <a:pt x="2822" y="38267"/>
                  </a:lnTo>
                  <a:lnTo>
                    <a:pt x="5057" y="41163"/>
                  </a:lnTo>
                  <a:lnTo>
                    <a:pt x="16006" y="44383"/>
                  </a:lnTo>
                  <a:lnTo>
                    <a:pt x="29339" y="44753"/>
                  </a:lnTo>
                  <a:lnTo>
                    <a:pt x="55121" y="33548"/>
                  </a:lnTo>
                  <a:lnTo>
                    <a:pt x="99530" y="4406"/>
                  </a:lnTo>
                  <a:lnTo>
                    <a:pt x="112146" y="0"/>
                  </a:lnTo>
                  <a:lnTo>
                    <a:pt x="113343" y="5272"/>
                  </a:lnTo>
                  <a:lnTo>
                    <a:pt x="114284" y="49678"/>
                  </a:lnTo>
                  <a:lnTo>
                    <a:pt x="115348" y="51945"/>
                  </a:lnTo>
                  <a:lnTo>
                    <a:pt x="117115" y="53457"/>
                  </a:lnTo>
                  <a:lnTo>
                    <a:pt x="119352" y="54465"/>
                  </a:lnTo>
                  <a:lnTo>
                    <a:pt x="121901" y="54079"/>
                  </a:lnTo>
                  <a:lnTo>
                    <a:pt x="131604" y="49536"/>
                  </a:lnTo>
                  <a:lnTo>
                    <a:pt x="146356" y="46662"/>
                  </a:lnTo>
                  <a:lnTo>
                    <a:pt x="154300" y="42239"/>
                  </a:lnTo>
                  <a:lnTo>
                    <a:pt x="157900" y="41695"/>
                  </a:lnTo>
                  <a:lnTo>
                    <a:pt x="161358" y="42390"/>
                  </a:lnTo>
                  <a:lnTo>
                    <a:pt x="171282" y="48426"/>
                  </a:lnTo>
                  <a:lnTo>
                    <a:pt x="177725" y="55018"/>
                  </a:lnTo>
                  <a:lnTo>
                    <a:pt x="187303" y="72746"/>
                  </a:lnTo>
                  <a:lnTo>
                    <a:pt x="198141" y="117525"/>
                  </a:lnTo>
                  <a:lnTo>
                    <a:pt x="198594" y="160104"/>
                  </a:lnTo>
                  <a:lnTo>
                    <a:pt x="192413" y="203636"/>
                  </a:lnTo>
                  <a:lnTo>
                    <a:pt x="189233" y="220307"/>
                  </a:lnTo>
                  <a:lnTo>
                    <a:pt x="180765" y="238301"/>
                  </a:lnTo>
                  <a:lnTo>
                    <a:pt x="152400" y="2660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1" name="SMARTInkShape-2308"/>
            <p:cNvSpPr/>
            <p:nvPr/>
          </p:nvSpPr>
          <p:spPr>
            <a:xfrm>
              <a:off x="3858535" y="4743842"/>
              <a:ext cx="27666" cy="332984"/>
            </a:xfrm>
            <a:custGeom>
              <a:avLst/>
              <a:gdLst/>
              <a:ahLst/>
              <a:cxnLst/>
              <a:rect l="0" t="0" r="0" b="0"/>
              <a:pathLst>
                <a:path w="27666" h="332984">
                  <a:moveTo>
                    <a:pt x="27665" y="9133"/>
                  </a:moveTo>
                  <a:lnTo>
                    <a:pt x="22609" y="9133"/>
                  </a:lnTo>
                  <a:lnTo>
                    <a:pt x="21119" y="8075"/>
                  </a:lnTo>
                  <a:lnTo>
                    <a:pt x="20126" y="6311"/>
                  </a:lnTo>
                  <a:lnTo>
                    <a:pt x="18256" y="0"/>
                  </a:lnTo>
                  <a:lnTo>
                    <a:pt x="19221" y="15952"/>
                  </a:lnTo>
                  <a:lnTo>
                    <a:pt x="23634" y="39729"/>
                  </a:lnTo>
                  <a:lnTo>
                    <a:pt x="19180" y="71115"/>
                  </a:lnTo>
                  <a:lnTo>
                    <a:pt x="14016" y="105825"/>
                  </a:lnTo>
                  <a:lnTo>
                    <a:pt x="10216" y="151848"/>
                  </a:lnTo>
                  <a:lnTo>
                    <a:pt x="9326" y="184745"/>
                  </a:lnTo>
                  <a:lnTo>
                    <a:pt x="6004" y="230499"/>
                  </a:lnTo>
                  <a:lnTo>
                    <a:pt x="0" y="276801"/>
                  </a:lnTo>
                  <a:lnTo>
                    <a:pt x="8615" y="3329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2" name="SMARTInkShape-2309"/>
            <p:cNvSpPr/>
            <p:nvPr/>
          </p:nvSpPr>
          <p:spPr>
            <a:xfrm>
              <a:off x="4572000" y="4962525"/>
              <a:ext cx="28576" cy="104126"/>
            </a:xfrm>
            <a:custGeom>
              <a:avLst/>
              <a:gdLst/>
              <a:ahLst/>
              <a:cxnLst/>
              <a:rect l="0" t="0" r="0" b="0"/>
              <a:pathLst>
                <a:path w="28576" h="104126">
                  <a:moveTo>
                    <a:pt x="0" y="0"/>
                  </a:moveTo>
                  <a:lnTo>
                    <a:pt x="0" y="40704"/>
                  </a:lnTo>
                  <a:lnTo>
                    <a:pt x="8201" y="85366"/>
                  </a:lnTo>
                  <a:lnTo>
                    <a:pt x="9491" y="104125"/>
                  </a:lnTo>
                  <a:lnTo>
                    <a:pt x="9525" y="62858"/>
                  </a:lnTo>
                  <a:lnTo>
                    <a:pt x="28575"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3" name="SMARTInkShape-2310"/>
            <p:cNvSpPr/>
            <p:nvPr/>
          </p:nvSpPr>
          <p:spPr>
            <a:xfrm>
              <a:off x="7581900" y="480060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4" name="SMARTInkShape-2311"/>
            <p:cNvSpPr/>
            <p:nvPr/>
          </p:nvSpPr>
          <p:spPr>
            <a:xfrm>
              <a:off x="7791450" y="4872634"/>
              <a:ext cx="92828" cy="127992"/>
            </a:xfrm>
            <a:custGeom>
              <a:avLst/>
              <a:gdLst/>
              <a:ahLst/>
              <a:cxnLst/>
              <a:rect l="0" t="0" r="0" b="0"/>
              <a:pathLst>
                <a:path w="92828" h="127992">
                  <a:moveTo>
                    <a:pt x="0" y="23216"/>
                  </a:moveTo>
                  <a:lnTo>
                    <a:pt x="0" y="28273"/>
                  </a:lnTo>
                  <a:lnTo>
                    <a:pt x="2822" y="33577"/>
                  </a:lnTo>
                  <a:lnTo>
                    <a:pt x="14189" y="46814"/>
                  </a:lnTo>
                  <a:lnTo>
                    <a:pt x="19712" y="49579"/>
                  </a:lnTo>
                  <a:lnTo>
                    <a:pt x="36937" y="51355"/>
                  </a:lnTo>
                  <a:lnTo>
                    <a:pt x="54572" y="46604"/>
                  </a:lnTo>
                  <a:lnTo>
                    <a:pt x="87071" y="21189"/>
                  </a:lnTo>
                  <a:lnTo>
                    <a:pt x="91615" y="14201"/>
                  </a:lnTo>
                  <a:lnTo>
                    <a:pt x="92827" y="10856"/>
                  </a:lnTo>
                  <a:lnTo>
                    <a:pt x="92577" y="7567"/>
                  </a:lnTo>
                  <a:lnTo>
                    <a:pt x="89476" y="1091"/>
                  </a:lnTo>
                  <a:lnTo>
                    <a:pt x="86109" y="0"/>
                  </a:lnTo>
                  <a:lnTo>
                    <a:pt x="64596" y="3409"/>
                  </a:lnTo>
                  <a:lnTo>
                    <a:pt x="44186" y="14055"/>
                  </a:lnTo>
                  <a:lnTo>
                    <a:pt x="32692" y="27611"/>
                  </a:lnTo>
                  <a:lnTo>
                    <a:pt x="16688" y="67240"/>
                  </a:lnTo>
                  <a:lnTo>
                    <a:pt x="11647" y="88236"/>
                  </a:lnTo>
                  <a:lnTo>
                    <a:pt x="19050" y="1279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5" name="SMARTInkShape-2312"/>
            <p:cNvSpPr/>
            <p:nvPr/>
          </p:nvSpPr>
          <p:spPr>
            <a:xfrm>
              <a:off x="7019925" y="4800600"/>
              <a:ext cx="19051" cy="447676"/>
            </a:xfrm>
            <a:custGeom>
              <a:avLst/>
              <a:gdLst/>
              <a:ahLst/>
              <a:cxnLst/>
              <a:rect l="0" t="0" r="0" b="0"/>
              <a:pathLst>
                <a:path w="19051" h="447676">
                  <a:moveTo>
                    <a:pt x="0" y="0"/>
                  </a:moveTo>
                  <a:lnTo>
                    <a:pt x="2822" y="27764"/>
                  </a:lnTo>
                  <a:lnTo>
                    <a:pt x="7539" y="62554"/>
                  </a:lnTo>
                  <a:lnTo>
                    <a:pt x="11759" y="100732"/>
                  </a:lnTo>
                  <a:lnTo>
                    <a:pt x="16890" y="140619"/>
                  </a:lnTo>
                  <a:lnTo>
                    <a:pt x="15588" y="184187"/>
                  </a:lnTo>
                  <a:lnTo>
                    <a:pt x="10723" y="227353"/>
                  </a:lnTo>
                  <a:lnTo>
                    <a:pt x="9761" y="269629"/>
                  </a:lnTo>
                  <a:lnTo>
                    <a:pt x="9596" y="316957"/>
                  </a:lnTo>
                  <a:lnTo>
                    <a:pt x="10604" y="363906"/>
                  </a:lnTo>
                  <a:lnTo>
                    <a:pt x="16077" y="402981"/>
                  </a:lnTo>
                  <a:lnTo>
                    <a:pt x="19050"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6" name="SMARTInkShape-2313"/>
            <p:cNvSpPr/>
            <p:nvPr/>
          </p:nvSpPr>
          <p:spPr>
            <a:xfrm>
              <a:off x="4391025" y="4954877"/>
              <a:ext cx="61369" cy="83849"/>
            </a:xfrm>
            <a:custGeom>
              <a:avLst/>
              <a:gdLst/>
              <a:ahLst/>
              <a:cxnLst/>
              <a:rect l="0" t="0" r="0" b="0"/>
              <a:pathLst>
                <a:path w="61369" h="83849">
                  <a:moveTo>
                    <a:pt x="0" y="36223"/>
                  </a:moveTo>
                  <a:lnTo>
                    <a:pt x="0" y="41280"/>
                  </a:lnTo>
                  <a:lnTo>
                    <a:pt x="1058" y="42769"/>
                  </a:lnTo>
                  <a:lnTo>
                    <a:pt x="2822" y="43762"/>
                  </a:lnTo>
                  <a:lnTo>
                    <a:pt x="8201" y="45356"/>
                  </a:lnTo>
                  <a:lnTo>
                    <a:pt x="19246" y="45633"/>
                  </a:lnTo>
                  <a:lnTo>
                    <a:pt x="27251" y="42875"/>
                  </a:lnTo>
                  <a:lnTo>
                    <a:pt x="53923" y="20236"/>
                  </a:lnTo>
                  <a:lnTo>
                    <a:pt x="60302" y="13948"/>
                  </a:lnTo>
                  <a:lnTo>
                    <a:pt x="61368" y="10790"/>
                  </a:lnTo>
                  <a:lnTo>
                    <a:pt x="61020" y="7626"/>
                  </a:lnTo>
                  <a:lnTo>
                    <a:pt x="57914" y="0"/>
                  </a:lnTo>
                  <a:lnTo>
                    <a:pt x="47264" y="3736"/>
                  </a:lnTo>
                  <a:lnTo>
                    <a:pt x="30702" y="16602"/>
                  </a:lnTo>
                  <a:lnTo>
                    <a:pt x="24229" y="27855"/>
                  </a:lnTo>
                  <a:lnTo>
                    <a:pt x="9525" y="838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SMARTInkShape-2314"/>
            <p:cNvSpPr/>
            <p:nvPr/>
          </p:nvSpPr>
          <p:spPr>
            <a:xfrm>
              <a:off x="3242343" y="4810327"/>
              <a:ext cx="147289" cy="398971"/>
            </a:xfrm>
            <a:custGeom>
              <a:avLst/>
              <a:gdLst/>
              <a:ahLst/>
              <a:cxnLst/>
              <a:rect l="0" t="0" r="0" b="0"/>
              <a:pathLst>
                <a:path w="147289" h="398971">
                  <a:moveTo>
                    <a:pt x="5682" y="104573"/>
                  </a:moveTo>
                  <a:lnTo>
                    <a:pt x="5682" y="135164"/>
                  </a:lnTo>
                  <a:lnTo>
                    <a:pt x="8504" y="142158"/>
                  </a:lnTo>
                  <a:lnTo>
                    <a:pt x="10739" y="145505"/>
                  </a:lnTo>
                  <a:lnTo>
                    <a:pt x="14345" y="147735"/>
                  </a:lnTo>
                  <a:lnTo>
                    <a:pt x="23996" y="150214"/>
                  </a:lnTo>
                  <a:lnTo>
                    <a:pt x="35341" y="148494"/>
                  </a:lnTo>
                  <a:lnTo>
                    <a:pt x="49758" y="143823"/>
                  </a:lnTo>
                  <a:lnTo>
                    <a:pt x="62368" y="132901"/>
                  </a:lnTo>
                  <a:lnTo>
                    <a:pt x="67918" y="119280"/>
                  </a:lnTo>
                  <a:lnTo>
                    <a:pt x="71480" y="94777"/>
                  </a:lnTo>
                  <a:lnTo>
                    <a:pt x="67041" y="78153"/>
                  </a:lnTo>
                  <a:lnTo>
                    <a:pt x="64580" y="74259"/>
                  </a:lnTo>
                  <a:lnTo>
                    <a:pt x="59023" y="69934"/>
                  </a:lnTo>
                  <a:lnTo>
                    <a:pt x="49944" y="67499"/>
                  </a:lnTo>
                  <a:lnTo>
                    <a:pt x="36122" y="66563"/>
                  </a:lnTo>
                  <a:lnTo>
                    <a:pt x="66809" y="61419"/>
                  </a:lnTo>
                  <a:lnTo>
                    <a:pt x="105336" y="39636"/>
                  </a:lnTo>
                  <a:lnTo>
                    <a:pt x="140583" y="7573"/>
                  </a:lnTo>
                  <a:lnTo>
                    <a:pt x="142183" y="4982"/>
                  </a:lnTo>
                  <a:lnTo>
                    <a:pt x="142191" y="3254"/>
                  </a:lnTo>
                  <a:lnTo>
                    <a:pt x="139656" y="481"/>
                  </a:lnTo>
                  <a:lnTo>
                    <a:pt x="144273" y="0"/>
                  </a:lnTo>
                  <a:lnTo>
                    <a:pt x="145701" y="991"/>
                  </a:lnTo>
                  <a:lnTo>
                    <a:pt x="146653" y="2710"/>
                  </a:lnTo>
                  <a:lnTo>
                    <a:pt x="147288" y="4914"/>
                  </a:lnTo>
                  <a:lnTo>
                    <a:pt x="141761" y="40986"/>
                  </a:lnTo>
                  <a:lnTo>
                    <a:pt x="139840" y="87144"/>
                  </a:lnTo>
                  <a:lnTo>
                    <a:pt x="139272" y="128572"/>
                  </a:lnTo>
                  <a:lnTo>
                    <a:pt x="139103" y="167658"/>
                  </a:lnTo>
                  <a:lnTo>
                    <a:pt x="137994" y="206050"/>
                  </a:lnTo>
                  <a:lnTo>
                    <a:pt x="132492" y="244237"/>
                  </a:lnTo>
                  <a:lnTo>
                    <a:pt x="129333" y="283421"/>
                  </a:lnTo>
                  <a:lnTo>
                    <a:pt x="122165" y="324899"/>
                  </a:lnTo>
                  <a:lnTo>
                    <a:pt x="107439" y="362308"/>
                  </a:lnTo>
                  <a:lnTo>
                    <a:pt x="96416" y="378931"/>
                  </a:lnTo>
                  <a:lnTo>
                    <a:pt x="79368" y="393180"/>
                  </a:lnTo>
                  <a:lnTo>
                    <a:pt x="70887" y="396885"/>
                  </a:lnTo>
                  <a:lnTo>
                    <a:pt x="50049" y="398970"/>
                  </a:lnTo>
                  <a:lnTo>
                    <a:pt x="35631" y="393813"/>
                  </a:lnTo>
                  <a:lnTo>
                    <a:pt x="22168" y="383408"/>
                  </a:lnTo>
                  <a:lnTo>
                    <a:pt x="4805" y="361816"/>
                  </a:lnTo>
                  <a:lnTo>
                    <a:pt x="0" y="351901"/>
                  </a:lnTo>
                  <a:lnTo>
                    <a:pt x="2352" y="325198"/>
                  </a:lnTo>
                  <a:lnTo>
                    <a:pt x="15491" y="305287"/>
                  </a:lnTo>
                  <a:lnTo>
                    <a:pt x="72357" y="2569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8" name="SMARTInkShape-2315"/>
            <p:cNvSpPr/>
            <p:nvPr/>
          </p:nvSpPr>
          <p:spPr>
            <a:xfrm>
              <a:off x="1819275" y="4819650"/>
              <a:ext cx="157386" cy="361951"/>
            </a:xfrm>
            <a:custGeom>
              <a:avLst/>
              <a:gdLst/>
              <a:ahLst/>
              <a:cxnLst/>
              <a:rect l="0" t="0" r="0" b="0"/>
              <a:pathLst>
                <a:path w="157386" h="361951">
                  <a:moveTo>
                    <a:pt x="28575" y="0"/>
                  </a:moveTo>
                  <a:lnTo>
                    <a:pt x="28575" y="40704"/>
                  </a:lnTo>
                  <a:lnTo>
                    <a:pt x="23519" y="77559"/>
                  </a:lnTo>
                  <a:lnTo>
                    <a:pt x="15317" y="116937"/>
                  </a:lnTo>
                  <a:lnTo>
                    <a:pt x="4977" y="163968"/>
                  </a:lnTo>
                  <a:lnTo>
                    <a:pt x="129" y="197866"/>
                  </a:lnTo>
                  <a:lnTo>
                    <a:pt x="1145" y="198586"/>
                  </a:lnTo>
                  <a:lnTo>
                    <a:pt x="5095" y="199386"/>
                  </a:lnTo>
                  <a:lnTo>
                    <a:pt x="6571" y="198540"/>
                  </a:lnTo>
                  <a:lnTo>
                    <a:pt x="7556" y="196917"/>
                  </a:lnTo>
                  <a:lnTo>
                    <a:pt x="9136" y="191768"/>
                  </a:lnTo>
                  <a:lnTo>
                    <a:pt x="25749" y="168840"/>
                  </a:lnTo>
                  <a:lnTo>
                    <a:pt x="31905" y="164998"/>
                  </a:lnTo>
                  <a:lnTo>
                    <a:pt x="41321" y="162835"/>
                  </a:lnTo>
                  <a:lnTo>
                    <a:pt x="68530" y="162005"/>
                  </a:lnTo>
                  <a:lnTo>
                    <a:pt x="84040" y="167005"/>
                  </a:lnTo>
                  <a:lnTo>
                    <a:pt x="122035" y="191587"/>
                  </a:lnTo>
                  <a:lnTo>
                    <a:pt x="139522" y="209872"/>
                  </a:lnTo>
                  <a:lnTo>
                    <a:pt x="143815" y="216115"/>
                  </a:lnTo>
                  <a:lnTo>
                    <a:pt x="148585" y="231518"/>
                  </a:lnTo>
                  <a:lnTo>
                    <a:pt x="157385" y="274493"/>
                  </a:lnTo>
                  <a:lnTo>
                    <a:pt x="155321" y="285333"/>
                  </a:lnTo>
                  <a:lnTo>
                    <a:pt x="144314" y="308520"/>
                  </a:lnTo>
                  <a:lnTo>
                    <a:pt x="134343" y="320917"/>
                  </a:lnTo>
                  <a:lnTo>
                    <a:pt x="122855" y="327838"/>
                  </a:lnTo>
                  <a:lnTo>
                    <a:pt x="110694" y="333031"/>
                  </a:lnTo>
                  <a:lnTo>
                    <a:pt x="98233" y="342394"/>
                  </a:lnTo>
                  <a:lnTo>
                    <a:pt x="79996" y="347967"/>
                  </a:lnTo>
                  <a:lnTo>
                    <a:pt x="37283" y="352034"/>
                  </a:lnTo>
                  <a:lnTo>
                    <a:pt x="26095" y="353309"/>
                  </a:lnTo>
                  <a:lnTo>
                    <a:pt x="0"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9" name="SMARTInkShape-2316"/>
            <p:cNvSpPr/>
            <p:nvPr/>
          </p:nvSpPr>
          <p:spPr>
            <a:xfrm>
              <a:off x="3962792" y="4754299"/>
              <a:ext cx="18540" cy="303477"/>
            </a:xfrm>
            <a:custGeom>
              <a:avLst/>
              <a:gdLst/>
              <a:ahLst/>
              <a:cxnLst/>
              <a:rect l="0" t="0" r="0" b="0"/>
              <a:pathLst>
                <a:path w="18540" h="303477">
                  <a:moveTo>
                    <a:pt x="9133" y="8201"/>
                  </a:moveTo>
                  <a:lnTo>
                    <a:pt x="932" y="0"/>
                  </a:lnTo>
                  <a:lnTo>
                    <a:pt x="491" y="617"/>
                  </a:lnTo>
                  <a:lnTo>
                    <a:pt x="0" y="4125"/>
                  </a:lnTo>
                  <a:lnTo>
                    <a:pt x="2605" y="9212"/>
                  </a:lnTo>
                  <a:lnTo>
                    <a:pt x="6232" y="15000"/>
                  </a:lnTo>
                  <a:lnTo>
                    <a:pt x="7843" y="21101"/>
                  </a:lnTo>
                  <a:lnTo>
                    <a:pt x="9937" y="61941"/>
                  </a:lnTo>
                  <a:lnTo>
                    <a:pt x="16622" y="105600"/>
                  </a:lnTo>
                  <a:lnTo>
                    <a:pt x="18256" y="149619"/>
                  </a:lnTo>
                  <a:lnTo>
                    <a:pt x="18539" y="194389"/>
                  </a:lnTo>
                  <a:lnTo>
                    <a:pt x="13566" y="232700"/>
                  </a:lnTo>
                  <a:lnTo>
                    <a:pt x="9133" y="3034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0" name="SMARTInkShape-2317"/>
            <p:cNvSpPr/>
            <p:nvPr/>
          </p:nvSpPr>
          <p:spPr>
            <a:xfrm>
              <a:off x="4000500" y="4905537"/>
              <a:ext cx="93250" cy="76039"/>
            </a:xfrm>
            <a:custGeom>
              <a:avLst/>
              <a:gdLst/>
              <a:ahLst/>
              <a:cxnLst/>
              <a:rect l="0" t="0" r="0" b="0"/>
              <a:pathLst>
                <a:path w="93250" h="76039">
                  <a:moveTo>
                    <a:pt x="0" y="28413"/>
                  </a:moveTo>
                  <a:lnTo>
                    <a:pt x="15209" y="34959"/>
                  </a:lnTo>
                  <a:lnTo>
                    <a:pt x="26515" y="36614"/>
                  </a:lnTo>
                  <a:lnTo>
                    <a:pt x="35773" y="34527"/>
                  </a:lnTo>
                  <a:lnTo>
                    <a:pt x="43416" y="31130"/>
                  </a:lnTo>
                  <a:lnTo>
                    <a:pt x="65246" y="23714"/>
                  </a:lnTo>
                  <a:lnTo>
                    <a:pt x="85119" y="9162"/>
                  </a:lnTo>
                  <a:lnTo>
                    <a:pt x="93249" y="1681"/>
                  </a:lnTo>
                  <a:lnTo>
                    <a:pt x="92858" y="1066"/>
                  </a:lnTo>
                  <a:lnTo>
                    <a:pt x="89601" y="384"/>
                  </a:lnTo>
                  <a:lnTo>
                    <a:pt x="76760" y="0"/>
                  </a:lnTo>
                  <a:lnTo>
                    <a:pt x="68335" y="2732"/>
                  </a:lnTo>
                  <a:lnTo>
                    <a:pt x="49247" y="18166"/>
                  </a:lnTo>
                  <a:lnTo>
                    <a:pt x="36346" y="40546"/>
                  </a:lnTo>
                  <a:lnTo>
                    <a:pt x="28575" y="760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1" name="SMARTInkShape-2318"/>
            <p:cNvSpPr/>
            <p:nvPr/>
          </p:nvSpPr>
          <p:spPr>
            <a:xfrm>
              <a:off x="5000625" y="4810125"/>
              <a:ext cx="57151" cy="304801"/>
            </a:xfrm>
            <a:custGeom>
              <a:avLst/>
              <a:gdLst/>
              <a:ahLst/>
              <a:cxnLst/>
              <a:rect l="0" t="0" r="0" b="0"/>
              <a:pathLst>
                <a:path w="57151" h="304801">
                  <a:moveTo>
                    <a:pt x="57150" y="0"/>
                  </a:moveTo>
                  <a:lnTo>
                    <a:pt x="57150" y="40704"/>
                  </a:lnTo>
                  <a:lnTo>
                    <a:pt x="52094" y="77559"/>
                  </a:lnTo>
                  <a:lnTo>
                    <a:pt x="48949" y="121994"/>
                  </a:lnTo>
                  <a:lnTo>
                    <a:pt x="42961" y="158560"/>
                  </a:lnTo>
                  <a:lnTo>
                    <a:pt x="34484" y="194559"/>
                  </a:lnTo>
                  <a:lnTo>
                    <a:pt x="23195" y="241475"/>
                  </a:lnTo>
                  <a:lnTo>
                    <a:pt x="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94" name="SMARTInkShape-Group338"/>
          <p:cNvGrpSpPr/>
          <p:nvPr/>
        </p:nvGrpSpPr>
        <p:grpSpPr>
          <a:xfrm>
            <a:off x="9696453" y="4667250"/>
            <a:ext cx="2409823" cy="2312081"/>
            <a:chOff x="9696453" y="4667250"/>
            <a:chExt cx="2409823" cy="2312081"/>
          </a:xfrm>
        </p:grpSpPr>
        <p:sp>
          <p:nvSpPr>
            <p:cNvPr id="483" name="SMARTInkShape-2319"/>
            <p:cNvSpPr/>
            <p:nvPr/>
          </p:nvSpPr>
          <p:spPr>
            <a:xfrm>
              <a:off x="11253736" y="6677417"/>
              <a:ext cx="67157" cy="113717"/>
            </a:xfrm>
            <a:custGeom>
              <a:avLst/>
              <a:gdLst/>
              <a:ahLst/>
              <a:cxnLst/>
              <a:rect l="0" t="0" r="0" b="0"/>
              <a:pathLst>
                <a:path w="67157" h="113717">
                  <a:moveTo>
                    <a:pt x="4814" y="9133"/>
                  </a:moveTo>
                  <a:lnTo>
                    <a:pt x="4814" y="0"/>
                  </a:lnTo>
                  <a:lnTo>
                    <a:pt x="9871" y="4781"/>
                  </a:lnTo>
                  <a:lnTo>
                    <a:pt x="12355" y="12843"/>
                  </a:lnTo>
                  <a:lnTo>
                    <a:pt x="13947" y="30209"/>
                  </a:lnTo>
                  <a:lnTo>
                    <a:pt x="6104" y="76823"/>
                  </a:lnTo>
                  <a:lnTo>
                    <a:pt x="4816" y="113716"/>
                  </a:lnTo>
                  <a:lnTo>
                    <a:pt x="4816" y="108795"/>
                  </a:lnTo>
                  <a:lnTo>
                    <a:pt x="15574" y="72148"/>
                  </a:lnTo>
                  <a:lnTo>
                    <a:pt x="39150" y="36607"/>
                  </a:lnTo>
                  <a:lnTo>
                    <a:pt x="48032" y="29621"/>
                  </a:lnTo>
                  <a:lnTo>
                    <a:pt x="50479" y="24236"/>
                  </a:lnTo>
                  <a:lnTo>
                    <a:pt x="52191" y="22376"/>
                  </a:lnTo>
                  <a:lnTo>
                    <a:pt x="60469" y="19148"/>
                  </a:lnTo>
                  <a:lnTo>
                    <a:pt x="66576" y="23859"/>
                  </a:lnTo>
                  <a:lnTo>
                    <a:pt x="67156" y="25301"/>
                  </a:lnTo>
                  <a:lnTo>
                    <a:pt x="66483" y="26261"/>
                  </a:lnTo>
                  <a:lnTo>
                    <a:pt x="22089" y="44608"/>
                  </a:lnTo>
                  <a:lnTo>
                    <a:pt x="16331" y="45483"/>
                  </a:lnTo>
                  <a:lnTo>
                    <a:pt x="12491" y="47124"/>
                  </a:lnTo>
                  <a:lnTo>
                    <a:pt x="9932" y="49277"/>
                  </a:lnTo>
                  <a:lnTo>
                    <a:pt x="8226" y="51771"/>
                  </a:lnTo>
                  <a:lnTo>
                    <a:pt x="6030" y="53433"/>
                  </a:lnTo>
                  <a:lnTo>
                    <a:pt x="769" y="55281"/>
                  </a:lnTo>
                  <a:lnTo>
                    <a:pt x="0" y="56831"/>
                  </a:lnTo>
                  <a:lnTo>
                    <a:pt x="547" y="58924"/>
                  </a:lnTo>
                  <a:lnTo>
                    <a:pt x="1969" y="61377"/>
                  </a:lnTo>
                  <a:lnTo>
                    <a:pt x="3975" y="63012"/>
                  </a:lnTo>
                  <a:lnTo>
                    <a:pt x="9028" y="64829"/>
                  </a:lnTo>
                  <a:lnTo>
                    <a:pt x="33389" y="662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4" name="SMARTInkShape-2320"/>
            <p:cNvSpPr/>
            <p:nvPr/>
          </p:nvSpPr>
          <p:spPr>
            <a:xfrm>
              <a:off x="11144250" y="6602149"/>
              <a:ext cx="36782" cy="377182"/>
            </a:xfrm>
            <a:custGeom>
              <a:avLst/>
              <a:gdLst/>
              <a:ahLst/>
              <a:cxnLst/>
              <a:rect l="0" t="0" r="0" b="0"/>
              <a:pathLst>
                <a:path w="36782" h="377182">
                  <a:moveTo>
                    <a:pt x="28575" y="8201"/>
                  </a:moveTo>
                  <a:lnTo>
                    <a:pt x="28575" y="0"/>
                  </a:lnTo>
                  <a:lnTo>
                    <a:pt x="28575" y="4125"/>
                  </a:lnTo>
                  <a:lnTo>
                    <a:pt x="36777" y="29301"/>
                  </a:lnTo>
                  <a:lnTo>
                    <a:pt x="36781" y="66776"/>
                  </a:lnTo>
                  <a:lnTo>
                    <a:pt x="31477" y="105755"/>
                  </a:lnTo>
                  <a:lnTo>
                    <a:pt x="29149" y="147964"/>
                  </a:lnTo>
                  <a:lnTo>
                    <a:pt x="25922" y="185431"/>
                  </a:lnTo>
                  <a:lnTo>
                    <a:pt x="20407" y="226537"/>
                  </a:lnTo>
                  <a:lnTo>
                    <a:pt x="16406" y="270087"/>
                  </a:lnTo>
                  <a:lnTo>
                    <a:pt x="10885" y="312050"/>
                  </a:lnTo>
                  <a:lnTo>
                    <a:pt x="17844" y="356810"/>
                  </a:lnTo>
                  <a:lnTo>
                    <a:pt x="18945" y="377181"/>
                  </a:lnTo>
                  <a:lnTo>
                    <a:pt x="19041" y="366199"/>
                  </a:lnTo>
                  <a:lnTo>
                    <a:pt x="0" y="3034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5" name="SMARTInkShape-2321"/>
            <p:cNvSpPr/>
            <p:nvPr/>
          </p:nvSpPr>
          <p:spPr>
            <a:xfrm>
              <a:off x="11153775" y="6793237"/>
              <a:ext cx="99327" cy="55239"/>
            </a:xfrm>
            <a:custGeom>
              <a:avLst/>
              <a:gdLst/>
              <a:ahLst/>
              <a:cxnLst/>
              <a:rect l="0" t="0" r="0" b="0"/>
              <a:pathLst>
                <a:path w="99327" h="55239">
                  <a:moveTo>
                    <a:pt x="0" y="55238"/>
                  </a:moveTo>
                  <a:lnTo>
                    <a:pt x="40932" y="14307"/>
                  </a:lnTo>
                  <a:lnTo>
                    <a:pt x="66999" y="2389"/>
                  </a:lnTo>
                  <a:lnTo>
                    <a:pt x="76696" y="0"/>
                  </a:lnTo>
                  <a:lnTo>
                    <a:pt x="80765" y="421"/>
                  </a:lnTo>
                  <a:lnTo>
                    <a:pt x="88106" y="3711"/>
                  </a:lnTo>
                  <a:lnTo>
                    <a:pt x="98191" y="16570"/>
                  </a:lnTo>
                  <a:lnTo>
                    <a:pt x="99326" y="20992"/>
                  </a:lnTo>
                  <a:lnTo>
                    <a:pt x="99028" y="25000"/>
                  </a:lnTo>
                  <a:lnTo>
                    <a:pt x="97768" y="28730"/>
                  </a:lnTo>
                  <a:lnTo>
                    <a:pt x="90725" y="35695"/>
                  </a:lnTo>
                  <a:lnTo>
                    <a:pt x="47625" y="552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6" name="SMARTInkShape-2322"/>
            <p:cNvSpPr/>
            <p:nvPr/>
          </p:nvSpPr>
          <p:spPr>
            <a:xfrm>
              <a:off x="10725150" y="6629988"/>
              <a:ext cx="93127" cy="66088"/>
            </a:xfrm>
            <a:custGeom>
              <a:avLst/>
              <a:gdLst/>
              <a:ahLst/>
              <a:cxnLst/>
              <a:rect l="0" t="0" r="0" b="0"/>
              <a:pathLst>
                <a:path w="93127" h="66088">
                  <a:moveTo>
                    <a:pt x="0" y="8937"/>
                  </a:moveTo>
                  <a:lnTo>
                    <a:pt x="0" y="3881"/>
                  </a:lnTo>
                  <a:lnTo>
                    <a:pt x="2118" y="2391"/>
                  </a:lnTo>
                  <a:lnTo>
                    <a:pt x="20722" y="0"/>
                  </a:lnTo>
                  <a:lnTo>
                    <a:pt x="45534" y="548"/>
                  </a:lnTo>
                  <a:lnTo>
                    <a:pt x="66761" y="7039"/>
                  </a:lnTo>
                  <a:lnTo>
                    <a:pt x="76591" y="12679"/>
                  </a:lnTo>
                  <a:lnTo>
                    <a:pt x="93126" y="34356"/>
                  </a:lnTo>
                  <a:lnTo>
                    <a:pt x="92774" y="36467"/>
                  </a:lnTo>
                  <a:lnTo>
                    <a:pt x="89564" y="41633"/>
                  </a:lnTo>
                  <a:lnTo>
                    <a:pt x="76749" y="50493"/>
                  </a:lnTo>
                  <a:lnTo>
                    <a:pt x="9525" y="660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7" name="SMARTInkShape-2323"/>
            <p:cNvSpPr/>
            <p:nvPr/>
          </p:nvSpPr>
          <p:spPr>
            <a:xfrm>
              <a:off x="10868025" y="6629451"/>
              <a:ext cx="75636" cy="66148"/>
            </a:xfrm>
            <a:custGeom>
              <a:avLst/>
              <a:gdLst/>
              <a:ahLst/>
              <a:cxnLst/>
              <a:rect l="0" t="0" r="0" b="0"/>
              <a:pathLst>
                <a:path w="75636" h="66148">
                  <a:moveTo>
                    <a:pt x="0" y="9474"/>
                  </a:moveTo>
                  <a:lnTo>
                    <a:pt x="0" y="53826"/>
                  </a:lnTo>
                  <a:lnTo>
                    <a:pt x="2823" y="58467"/>
                  </a:lnTo>
                  <a:lnTo>
                    <a:pt x="5057" y="61186"/>
                  </a:lnTo>
                  <a:lnTo>
                    <a:pt x="13184" y="64207"/>
                  </a:lnTo>
                  <a:lnTo>
                    <a:pt x="25536" y="66147"/>
                  </a:lnTo>
                  <a:lnTo>
                    <a:pt x="37787" y="61426"/>
                  </a:lnTo>
                  <a:lnTo>
                    <a:pt x="46075" y="53378"/>
                  </a:lnTo>
                  <a:lnTo>
                    <a:pt x="53287" y="44862"/>
                  </a:lnTo>
                  <a:lnTo>
                    <a:pt x="63296" y="37951"/>
                  </a:lnTo>
                  <a:lnTo>
                    <a:pt x="71906" y="24497"/>
                  </a:lnTo>
                  <a:lnTo>
                    <a:pt x="75351" y="9933"/>
                  </a:lnTo>
                  <a:lnTo>
                    <a:pt x="75635" y="6605"/>
                  </a:lnTo>
                  <a:lnTo>
                    <a:pt x="74765" y="4387"/>
                  </a:lnTo>
                  <a:lnTo>
                    <a:pt x="73127" y="2907"/>
                  </a:lnTo>
                  <a:lnTo>
                    <a:pt x="66787" y="0"/>
                  </a:lnTo>
                  <a:lnTo>
                    <a:pt x="66675" y="475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8" name="SMARTInkShape-2324"/>
            <p:cNvSpPr/>
            <p:nvPr/>
          </p:nvSpPr>
          <p:spPr>
            <a:xfrm>
              <a:off x="10996149" y="6638925"/>
              <a:ext cx="129052" cy="85726"/>
            </a:xfrm>
            <a:custGeom>
              <a:avLst/>
              <a:gdLst/>
              <a:ahLst/>
              <a:cxnLst/>
              <a:rect l="0" t="0" r="0" b="0"/>
              <a:pathLst>
                <a:path w="129052" h="85726">
                  <a:moveTo>
                    <a:pt x="14751" y="0"/>
                  </a:moveTo>
                  <a:lnTo>
                    <a:pt x="6549" y="0"/>
                  </a:lnTo>
                  <a:lnTo>
                    <a:pt x="563" y="5057"/>
                  </a:lnTo>
                  <a:lnTo>
                    <a:pt x="0" y="7604"/>
                  </a:lnTo>
                  <a:lnTo>
                    <a:pt x="684" y="10361"/>
                  </a:lnTo>
                  <a:lnTo>
                    <a:pt x="2198" y="13257"/>
                  </a:lnTo>
                  <a:lnTo>
                    <a:pt x="4959" y="40000"/>
                  </a:lnTo>
                  <a:lnTo>
                    <a:pt x="5148" y="55479"/>
                  </a:lnTo>
                  <a:lnTo>
                    <a:pt x="6232" y="59211"/>
                  </a:lnTo>
                  <a:lnTo>
                    <a:pt x="8013" y="61699"/>
                  </a:lnTo>
                  <a:lnTo>
                    <a:pt x="10260" y="63357"/>
                  </a:lnTo>
                  <a:lnTo>
                    <a:pt x="11757" y="65522"/>
                  </a:lnTo>
                  <a:lnTo>
                    <a:pt x="13419" y="70748"/>
                  </a:lnTo>
                  <a:lnTo>
                    <a:pt x="12805" y="72566"/>
                  </a:lnTo>
                  <a:lnTo>
                    <a:pt x="11337" y="73777"/>
                  </a:lnTo>
                  <a:lnTo>
                    <a:pt x="9300" y="74585"/>
                  </a:lnTo>
                  <a:lnTo>
                    <a:pt x="7942" y="74064"/>
                  </a:lnTo>
                  <a:lnTo>
                    <a:pt x="7037" y="72659"/>
                  </a:lnTo>
                  <a:lnTo>
                    <a:pt x="6433" y="70665"/>
                  </a:lnTo>
                  <a:lnTo>
                    <a:pt x="14996" y="42019"/>
                  </a:lnTo>
                  <a:lnTo>
                    <a:pt x="30927" y="22290"/>
                  </a:lnTo>
                  <a:lnTo>
                    <a:pt x="40240" y="13777"/>
                  </a:lnTo>
                  <a:lnTo>
                    <a:pt x="46541" y="11415"/>
                  </a:lnTo>
                  <a:lnTo>
                    <a:pt x="48644" y="12902"/>
                  </a:lnTo>
                  <a:lnTo>
                    <a:pt x="52663" y="22991"/>
                  </a:lnTo>
                  <a:lnTo>
                    <a:pt x="54843" y="24852"/>
                  </a:lnTo>
                  <a:lnTo>
                    <a:pt x="57355" y="26093"/>
                  </a:lnTo>
                  <a:lnTo>
                    <a:pt x="59027" y="29037"/>
                  </a:lnTo>
                  <a:lnTo>
                    <a:pt x="62443" y="41177"/>
                  </a:lnTo>
                  <a:lnTo>
                    <a:pt x="64537" y="43326"/>
                  </a:lnTo>
                  <a:lnTo>
                    <a:pt x="66992" y="44759"/>
                  </a:lnTo>
                  <a:lnTo>
                    <a:pt x="68628" y="46772"/>
                  </a:lnTo>
                  <a:lnTo>
                    <a:pt x="71471" y="55575"/>
                  </a:lnTo>
                  <a:lnTo>
                    <a:pt x="71710" y="53627"/>
                  </a:lnTo>
                  <a:lnTo>
                    <a:pt x="71773" y="51626"/>
                  </a:lnTo>
                  <a:lnTo>
                    <a:pt x="74667" y="46581"/>
                  </a:lnTo>
                  <a:lnTo>
                    <a:pt x="76921" y="43754"/>
                  </a:lnTo>
                  <a:lnTo>
                    <a:pt x="77363" y="41870"/>
                  </a:lnTo>
                  <a:lnTo>
                    <a:pt x="76601" y="40613"/>
                  </a:lnTo>
                  <a:lnTo>
                    <a:pt x="75034" y="39776"/>
                  </a:lnTo>
                  <a:lnTo>
                    <a:pt x="75048" y="38159"/>
                  </a:lnTo>
                  <a:lnTo>
                    <a:pt x="77885" y="33540"/>
                  </a:lnTo>
                  <a:lnTo>
                    <a:pt x="93818" y="21951"/>
                  </a:lnTo>
                  <a:lnTo>
                    <a:pt x="97516" y="15754"/>
                  </a:lnTo>
                  <a:lnTo>
                    <a:pt x="99562" y="14736"/>
                  </a:lnTo>
                  <a:lnTo>
                    <a:pt x="101983" y="15115"/>
                  </a:lnTo>
                  <a:lnTo>
                    <a:pt x="110446" y="20706"/>
                  </a:lnTo>
                  <a:lnTo>
                    <a:pt x="117733" y="27020"/>
                  </a:lnTo>
                  <a:lnTo>
                    <a:pt x="124051" y="38227"/>
                  </a:lnTo>
                  <a:lnTo>
                    <a:pt x="128063" y="59919"/>
                  </a:lnTo>
                  <a:lnTo>
                    <a:pt x="129051"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9" name="SMARTInkShape-2325"/>
            <p:cNvSpPr/>
            <p:nvPr/>
          </p:nvSpPr>
          <p:spPr>
            <a:xfrm>
              <a:off x="11420475" y="6677025"/>
              <a:ext cx="95251" cy="123826"/>
            </a:xfrm>
            <a:custGeom>
              <a:avLst/>
              <a:gdLst/>
              <a:ahLst/>
              <a:cxnLst/>
              <a:rect l="0" t="0" r="0" b="0"/>
              <a:pathLst>
                <a:path w="95251" h="123826">
                  <a:moveTo>
                    <a:pt x="0" y="0"/>
                  </a:moveTo>
                  <a:lnTo>
                    <a:pt x="13257" y="13257"/>
                  </a:lnTo>
                  <a:lnTo>
                    <a:pt x="16476" y="22120"/>
                  </a:lnTo>
                  <a:lnTo>
                    <a:pt x="19769" y="43600"/>
                  </a:lnTo>
                  <a:lnTo>
                    <a:pt x="26522" y="56982"/>
                  </a:lnTo>
                  <a:lnTo>
                    <a:pt x="27206" y="60213"/>
                  </a:lnTo>
                  <a:lnTo>
                    <a:pt x="28722" y="62367"/>
                  </a:lnTo>
                  <a:lnTo>
                    <a:pt x="30789" y="63803"/>
                  </a:lnTo>
                  <a:lnTo>
                    <a:pt x="33226" y="64760"/>
                  </a:lnTo>
                  <a:lnTo>
                    <a:pt x="35908" y="64340"/>
                  </a:lnTo>
                  <a:lnTo>
                    <a:pt x="44740" y="58693"/>
                  </a:lnTo>
                  <a:lnTo>
                    <a:pt x="54062" y="51375"/>
                  </a:lnTo>
                  <a:lnTo>
                    <a:pt x="64805" y="48119"/>
                  </a:lnTo>
                  <a:lnTo>
                    <a:pt x="65430" y="49013"/>
                  </a:lnTo>
                  <a:lnTo>
                    <a:pt x="952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0" name="SMARTInkShape-2326"/>
            <p:cNvSpPr/>
            <p:nvPr/>
          </p:nvSpPr>
          <p:spPr>
            <a:xfrm>
              <a:off x="11363325" y="662940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1" name="SMARTInkShape-2327"/>
            <p:cNvSpPr/>
            <p:nvPr/>
          </p:nvSpPr>
          <p:spPr>
            <a:xfrm>
              <a:off x="11353800" y="6686550"/>
              <a:ext cx="8203" cy="47626"/>
            </a:xfrm>
            <a:custGeom>
              <a:avLst/>
              <a:gdLst/>
              <a:ahLst/>
              <a:cxnLst/>
              <a:rect l="0" t="0" r="0" b="0"/>
              <a:pathLst>
                <a:path w="8203" h="47626">
                  <a:moveTo>
                    <a:pt x="0" y="0"/>
                  </a:moveTo>
                  <a:lnTo>
                    <a:pt x="7541" y="17900"/>
                  </a:lnTo>
                  <a:lnTo>
                    <a:pt x="8202" y="21458"/>
                  </a:lnTo>
                  <a:lnTo>
                    <a:pt x="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2" name="SMARTInkShape-2328"/>
            <p:cNvSpPr/>
            <p:nvPr/>
          </p:nvSpPr>
          <p:spPr>
            <a:xfrm>
              <a:off x="10706100" y="6572250"/>
              <a:ext cx="9526" cy="295276"/>
            </a:xfrm>
            <a:custGeom>
              <a:avLst/>
              <a:gdLst/>
              <a:ahLst/>
              <a:cxnLst/>
              <a:rect l="0" t="0" r="0" b="0"/>
              <a:pathLst>
                <a:path w="9526" h="295276">
                  <a:moveTo>
                    <a:pt x="9525" y="0"/>
                  </a:moveTo>
                  <a:lnTo>
                    <a:pt x="116" y="0"/>
                  </a:lnTo>
                  <a:lnTo>
                    <a:pt x="2" y="44780"/>
                  </a:lnTo>
                  <a:lnTo>
                    <a:pt x="0" y="85123"/>
                  </a:lnTo>
                  <a:lnTo>
                    <a:pt x="0" y="128214"/>
                  </a:lnTo>
                  <a:lnTo>
                    <a:pt x="0" y="173086"/>
                  </a:lnTo>
                  <a:lnTo>
                    <a:pt x="2823" y="217203"/>
                  </a:lnTo>
                  <a:lnTo>
                    <a:pt x="8937" y="260983"/>
                  </a:lnTo>
                  <a:lnTo>
                    <a:pt x="9409" y="285914"/>
                  </a:lnTo>
                  <a:lnTo>
                    <a:pt x="8389" y="289034"/>
                  </a:lnTo>
                  <a:lnTo>
                    <a:pt x="6651" y="291115"/>
                  </a:lnTo>
                  <a:lnTo>
                    <a:pt x="0"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3" name="SMARTInkShape-2329"/>
            <p:cNvSpPr/>
            <p:nvPr/>
          </p:nvSpPr>
          <p:spPr>
            <a:xfrm>
              <a:off x="9696453" y="4667250"/>
              <a:ext cx="2409823" cy="1942589"/>
            </a:xfrm>
            <a:custGeom>
              <a:avLst/>
              <a:gdLst/>
              <a:ahLst/>
              <a:cxnLst/>
              <a:rect l="0" t="0" r="0" b="0"/>
              <a:pathLst>
                <a:path w="2409823" h="1942589">
                  <a:moveTo>
                    <a:pt x="47622" y="0"/>
                  </a:moveTo>
                  <a:lnTo>
                    <a:pt x="52679" y="5056"/>
                  </a:lnTo>
                  <a:lnTo>
                    <a:pt x="55162" y="10361"/>
                  </a:lnTo>
                  <a:lnTo>
                    <a:pt x="64489" y="33115"/>
                  </a:lnTo>
                  <a:lnTo>
                    <a:pt x="72258" y="51204"/>
                  </a:lnTo>
                  <a:lnTo>
                    <a:pt x="82398" y="97598"/>
                  </a:lnTo>
                  <a:lnTo>
                    <a:pt x="85795" y="132870"/>
                  </a:lnTo>
                  <a:lnTo>
                    <a:pt x="91976" y="174248"/>
                  </a:lnTo>
                  <a:lnTo>
                    <a:pt x="94277" y="209672"/>
                  </a:lnTo>
                  <a:lnTo>
                    <a:pt x="93901" y="253802"/>
                  </a:lnTo>
                  <a:lnTo>
                    <a:pt x="90063" y="288484"/>
                  </a:lnTo>
                  <a:lnTo>
                    <a:pt x="87008" y="323484"/>
                  </a:lnTo>
                  <a:lnTo>
                    <a:pt x="86103" y="367486"/>
                  </a:lnTo>
                  <a:lnTo>
                    <a:pt x="85835" y="410627"/>
                  </a:lnTo>
                  <a:lnTo>
                    <a:pt x="84686" y="455526"/>
                  </a:lnTo>
                  <a:lnTo>
                    <a:pt x="79183" y="489513"/>
                  </a:lnTo>
                  <a:lnTo>
                    <a:pt x="77524" y="524832"/>
                  </a:lnTo>
                  <a:lnTo>
                    <a:pt x="73966" y="565222"/>
                  </a:lnTo>
                  <a:lnTo>
                    <a:pt x="69914" y="607868"/>
                  </a:lnTo>
                  <a:lnTo>
                    <a:pt x="68112" y="651517"/>
                  </a:lnTo>
                  <a:lnTo>
                    <a:pt x="64491" y="687143"/>
                  </a:lnTo>
                  <a:lnTo>
                    <a:pt x="60410" y="720264"/>
                  </a:lnTo>
                  <a:lnTo>
                    <a:pt x="58597" y="759678"/>
                  </a:lnTo>
                  <a:lnTo>
                    <a:pt x="54969" y="793424"/>
                  </a:lnTo>
                  <a:lnTo>
                    <a:pt x="49799" y="836222"/>
                  </a:lnTo>
                  <a:lnTo>
                    <a:pt x="48267" y="875714"/>
                  </a:lnTo>
                  <a:lnTo>
                    <a:pt x="44991" y="914226"/>
                  </a:lnTo>
                  <a:lnTo>
                    <a:pt x="39458" y="960110"/>
                  </a:lnTo>
                  <a:lnTo>
                    <a:pt x="31820" y="1007351"/>
                  </a:lnTo>
                  <a:lnTo>
                    <a:pt x="29214" y="1054626"/>
                  </a:lnTo>
                  <a:lnTo>
                    <a:pt x="23642" y="1099908"/>
                  </a:lnTo>
                  <a:lnTo>
                    <a:pt x="19955" y="1143072"/>
                  </a:lnTo>
                  <a:lnTo>
                    <a:pt x="19226" y="1188445"/>
                  </a:lnTo>
                  <a:lnTo>
                    <a:pt x="19083" y="1233351"/>
                  </a:lnTo>
                  <a:lnTo>
                    <a:pt x="19063" y="1266412"/>
                  </a:lnTo>
                  <a:lnTo>
                    <a:pt x="17996" y="1301566"/>
                  </a:lnTo>
                  <a:lnTo>
                    <a:pt x="12503" y="1339208"/>
                  </a:lnTo>
                  <a:lnTo>
                    <a:pt x="9347" y="1373644"/>
                  </a:lnTo>
                  <a:lnTo>
                    <a:pt x="3237" y="1419478"/>
                  </a:lnTo>
                  <a:lnTo>
                    <a:pt x="957" y="1456694"/>
                  </a:lnTo>
                  <a:lnTo>
                    <a:pt x="281" y="1500294"/>
                  </a:lnTo>
                  <a:lnTo>
                    <a:pt x="81" y="1543552"/>
                  </a:lnTo>
                  <a:lnTo>
                    <a:pt x="14" y="1584385"/>
                  </a:lnTo>
                  <a:lnTo>
                    <a:pt x="0" y="1627532"/>
                  </a:lnTo>
                  <a:lnTo>
                    <a:pt x="5054" y="1651926"/>
                  </a:lnTo>
                  <a:lnTo>
                    <a:pt x="16244" y="1678072"/>
                  </a:lnTo>
                  <a:lnTo>
                    <a:pt x="49489" y="1716169"/>
                  </a:lnTo>
                  <a:lnTo>
                    <a:pt x="59387" y="1720533"/>
                  </a:lnTo>
                  <a:lnTo>
                    <a:pt x="101226" y="1730111"/>
                  </a:lnTo>
                  <a:lnTo>
                    <a:pt x="140864" y="1733097"/>
                  </a:lnTo>
                  <a:lnTo>
                    <a:pt x="180965" y="1733416"/>
                  </a:lnTo>
                  <a:lnTo>
                    <a:pt x="216247" y="1733510"/>
                  </a:lnTo>
                  <a:lnTo>
                    <a:pt x="256923" y="1733538"/>
                  </a:lnTo>
                  <a:lnTo>
                    <a:pt x="289870" y="1733545"/>
                  </a:lnTo>
                  <a:lnTo>
                    <a:pt x="335652" y="1736372"/>
                  </a:lnTo>
                  <a:lnTo>
                    <a:pt x="379566" y="1741751"/>
                  </a:lnTo>
                  <a:lnTo>
                    <a:pt x="421990" y="1742813"/>
                  </a:lnTo>
                  <a:lnTo>
                    <a:pt x="467227" y="1744056"/>
                  </a:lnTo>
                  <a:lnTo>
                    <a:pt x="503207" y="1749598"/>
                  </a:lnTo>
                  <a:lnTo>
                    <a:pt x="540209" y="1751711"/>
                  </a:lnTo>
                  <a:lnTo>
                    <a:pt x="580101" y="1753395"/>
                  </a:lnTo>
                  <a:lnTo>
                    <a:pt x="613422" y="1757538"/>
                  </a:lnTo>
                  <a:lnTo>
                    <a:pt x="657768" y="1760766"/>
                  </a:lnTo>
                  <a:lnTo>
                    <a:pt x="697719" y="1761722"/>
                  </a:lnTo>
                  <a:lnTo>
                    <a:pt x="736366" y="1762006"/>
                  </a:lnTo>
                  <a:lnTo>
                    <a:pt x="774629" y="1767146"/>
                  </a:lnTo>
                  <a:lnTo>
                    <a:pt x="812778" y="1770316"/>
                  </a:lnTo>
                  <a:lnTo>
                    <a:pt x="850891" y="1776311"/>
                  </a:lnTo>
                  <a:lnTo>
                    <a:pt x="888995" y="1779734"/>
                  </a:lnTo>
                  <a:lnTo>
                    <a:pt x="927096" y="1785804"/>
                  </a:lnTo>
                  <a:lnTo>
                    <a:pt x="965197" y="1789250"/>
                  </a:lnTo>
                  <a:lnTo>
                    <a:pt x="1008354" y="1795327"/>
                  </a:lnTo>
                  <a:lnTo>
                    <a:pt x="1049598" y="1803831"/>
                  </a:lnTo>
                  <a:lnTo>
                    <a:pt x="1088631" y="1807996"/>
                  </a:lnTo>
                  <a:lnTo>
                    <a:pt x="1132063" y="1814287"/>
                  </a:lnTo>
                  <a:lnTo>
                    <a:pt x="1173388" y="1822853"/>
                  </a:lnTo>
                  <a:lnTo>
                    <a:pt x="1217501" y="1827038"/>
                  </a:lnTo>
                  <a:lnTo>
                    <a:pt x="1259029" y="1833335"/>
                  </a:lnTo>
                  <a:lnTo>
                    <a:pt x="1303201" y="1841903"/>
                  </a:lnTo>
                  <a:lnTo>
                    <a:pt x="1344746" y="1846088"/>
                  </a:lnTo>
                  <a:lnTo>
                    <a:pt x="1383868" y="1852385"/>
                  </a:lnTo>
                  <a:lnTo>
                    <a:pt x="1427326" y="1860953"/>
                  </a:lnTo>
                  <a:lnTo>
                    <a:pt x="1468661" y="1870194"/>
                  </a:lnTo>
                  <a:lnTo>
                    <a:pt x="1507719" y="1874579"/>
                  </a:lnTo>
                  <a:lnTo>
                    <a:pt x="1552296" y="1883665"/>
                  </a:lnTo>
                  <a:lnTo>
                    <a:pt x="1588356" y="1891505"/>
                  </a:lnTo>
                  <a:lnTo>
                    <a:pt x="1625851" y="1895357"/>
                  </a:lnTo>
                  <a:lnTo>
                    <a:pt x="1663772" y="1902731"/>
                  </a:lnTo>
                  <a:lnTo>
                    <a:pt x="1701820" y="1910560"/>
                  </a:lnTo>
                  <a:lnTo>
                    <a:pt x="1738846" y="1914409"/>
                  </a:lnTo>
                  <a:lnTo>
                    <a:pt x="1785983" y="1921832"/>
                  </a:lnTo>
                  <a:lnTo>
                    <a:pt x="1824579" y="1923393"/>
                  </a:lnTo>
                  <a:lnTo>
                    <a:pt x="1871120" y="1928977"/>
                  </a:lnTo>
                  <a:lnTo>
                    <a:pt x="1904405" y="1934353"/>
                  </a:lnTo>
                  <a:lnTo>
                    <a:pt x="1943892" y="1939213"/>
                  </a:lnTo>
                  <a:lnTo>
                    <a:pt x="1986136" y="1941372"/>
                  </a:lnTo>
                  <a:lnTo>
                    <a:pt x="2031344" y="1942588"/>
                  </a:lnTo>
                  <a:lnTo>
                    <a:pt x="2069903" y="1937892"/>
                  </a:lnTo>
                  <a:lnTo>
                    <a:pt x="2117488" y="1934428"/>
                  </a:lnTo>
                  <a:lnTo>
                    <a:pt x="2153249" y="1933954"/>
                  </a:lnTo>
                  <a:lnTo>
                    <a:pt x="2199607" y="1932591"/>
                  </a:lnTo>
                  <a:lnTo>
                    <a:pt x="2238240" y="1926051"/>
                  </a:lnTo>
                  <a:lnTo>
                    <a:pt x="2272553" y="1921821"/>
                  </a:lnTo>
                  <a:lnTo>
                    <a:pt x="2313411" y="1913865"/>
                  </a:lnTo>
                  <a:lnTo>
                    <a:pt x="2355030" y="1906751"/>
                  </a:lnTo>
                  <a:lnTo>
                    <a:pt x="2382575" y="1904288"/>
                  </a:lnTo>
                  <a:lnTo>
                    <a:pt x="2409822" y="18954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04" name="SMARTInkShape-Group339"/>
          <p:cNvGrpSpPr/>
          <p:nvPr/>
        </p:nvGrpSpPr>
        <p:grpSpPr>
          <a:xfrm>
            <a:off x="8810625" y="5334581"/>
            <a:ext cx="904872" cy="254342"/>
            <a:chOff x="8810625" y="5334581"/>
            <a:chExt cx="904872" cy="254342"/>
          </a:xfrm>
        </p:grpSpPr>
        <p:sp>
          <p:nvSpPr>
            <p:cNvPr id="495" name="SMARTInkShape-2330"/>
            <p:cNvSpPr/>
            <p:nvPr/>
          </p:nvSpPr>
          <p:spPr>
            <a:xfrm>
              <a:off x="9096375" y="5362575"/>
              <a:ext cx="9526" cy="190501"/>
            </a:xfrm>
            <a:custGeom>
              <a:avLst/>
              <a:gdLst/>
              <a:ahLst/>
              <a:cxnLst/>
              <a:rect l="0" t="0" r="0" b="0"/>
              <a:pathLst>
                <a:path w="9526" h="190501">
                  <a:moveTo>
                    <a:pt x="9525" y="0"/>
                  </a:moveTo>
                  <a:lnTo>
                    <a:pt x="9525" y="45585"/>
                  </a:lnTo>
                  <a:lnTo>
                    <a:pt x="4468" y="91977"/>
                  </a:lnTo>
                  <a:lnTo>
                    <a:pt x="1941" y="131645"/>
                  </a:lnTo>
                  <a:lnTo>
                    <a:pt x="8317" y="167633"/>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6" name="SMARTInkShape-2331"/>
            <p:cNvSpPr/>
            <p:nvPr/>
          </p:nvSpPr>
          <p:spPr>
            <a:xfrm>
              <a:off x="9582150" y="5458382"/>
              <a:ext cx="133347" cy="121084"/>
            </a:xfrm>
            <a:custGeom>
              <a:avLst/>
              <a:gdLst/>
              <a:ahLst/>
              <a:cxnLst/>
              <a:rect l="0" t="0" r="0" b="0"/>
              <a:pathLst>
                <a:path w="133347" h="121084">
                  <a:moveTo>
                    <a:pt x="0" y="47068"/>
                  </a:moveTo>
                  <a:lnTo>
                    <a:pt x="8201" y="55269"/>
                  </a:lnTo>
                  <a:lnTo>
                    <a:pt x="19246" y="51144"/>
                  </a:lnTo>
                  <a:lnTo>
                    <a:pt x="41013" y="34168"/>
                  </a:lnTo>
                  <a:lnTo>
                    <a:pt x="44687" y="27929"/>
                  </a:lnTo>
                  <a:lnTo>
                    <a:pt x="47377" y="21628"/>
                  </a:lnTo>
                  <a:lnTo>
                    <a:pt x="53784" y="12131"/>
                  </a:lnTo>
                  <a:lnTo>
                    <a:pt x="57018" y="0"/>
                  </a:lnTo>
                  <a:lnTo>
                    <a:pt x="52055" y="4664"/>
                  </a:lnTo>
                  <a:lnTo>
                    <a:pt x="49594" y="12700"/>
                  </a:lnTo>
                  <a:lnTo>
                    <a:pt x="42214" y="56759"/>
                  </a:lnTo>
                  <a:lnTo>
                    <a:pt x="46704" y="78003"/>
                  </a:lnTo>
                  <a:lnTo>
                    <a:pt x="48069" y="80392"/>
                  </a:lnTo>
                  <a:lnTo>
                    <a:pt x="50038" y="81984"/>
                  </a:lnTo>
                  <a:lnTo>
                    <a:pt x="52409" y="83045"/>
                  </a:lnTo>
                  <a:lnTo>
                    <a:pt x="55048" y="82695"/>
                  </a:lnTo>
                  <a:lnTo>
                    <a:pt x="66887" y="77349"/>
                  </a:lnTo>
                  <a:lnTo>
                    <a:pt x="69991" y="76781"/>
                  </a:lnTo>
                  <a:lnTo>
                    <a:pt x="93969" y="62486"/>
                  </a:lnTo>
                  <a:lnTo>
                    <a:pt x="102795" y="53568"/>
                  </a:lnTo>
                  <a:lnTo>
                    <a:pt x="110245" y="44665"/>
                  </a:lnTo>
                  <a:lnTo>
                    <a:pt x="120390" y="37537"/>
                  </a:lnTo>
                  <a:lnTo>
                    <a:pt x="129040" y="24017"/>
                  </a:lnTo>
                  <a:lnTo>
                    <a:pt x="133182" y="9618"/>
                  </a:lnTo>
                  <a:lnTo>
                    <a:pt x="133346" y="39576"/>
                  </a:lnTo>
                  <a:lnTo>
                    <a:pt x="120093" y="86183"/>
                  </a:lnTo>
                  <a:lnTo>
                    <a:pt x="114451" y="121083"/>
                  </a:lnTo>
                  <a:lnTo>
                    <a:pt x="115361" y="74307"/>
                  </a:lnTo>
                  <a:lnTo>
                    <a:pt x="123825" y="470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7" name="SMARTInkShape-2332"/>
            <p:cNvSpPr/>
            <p:nvPr/>
          </p:nvSpPr>
          <p:spPr>
            <a:xfrm>
              <a:off x="9077325" y="5334581"/>
              <a:ext cx="123826" cy="180395"/>
            </a:xfrm>
            <a:custGeom>
              <a:avLst/>
              <a:gdLst/>
              <a:ahLst/>
              <a:cxnLst/>
              <a:rect l="0" t="0" r="0" b="0"/>
              <a:pathLst>
                <a:path w="123826" h="180395">
                  <a:moveTo>
                    <a:pt x="0" y="123244"/>
                  </a:moveTo>
                  <a:lnTo>
                    <a:pt x="23371" y="104930"/>
                  </a:lnTo>
                  <a:lnTo>
                    <a:pt x="68693" y="80061"/>
                  </a:lnTo>
                  <a:lnTo>
                    <a:pt x="93731" y="61295"/>
                  </a:lnTo>
                  <a:lnTo>
                    <a:pt x="118901" y="23731"/>
                  </a:lnTo>
                  <a:lnTo>
                    <a:pt x="122366" y="12738"/>
                  </a:lnTo>
                  <a:lnTo>
                    <a:pt x="123768" y="0"/>
                  </a:lnTo>
                  <a:lnTo>
                    <a:pt x="123823" y="45477"/>
                  </a:lnTo>
                  <a:lnTo>
                    <a:pt x="123825" y="89891"/>
                  </a:lnTo>
                  <a:lnTo>
                    <a:pt x="123825" y="134126"/>
                  </a:lnTo>
                  <a:lnTo>
                    <a:pt x="123825" y="1803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8" name="SMARTInkShape-2333"/>
            <p:cNvSpPr/>
            <p:nvPr/>
          </p:nvSpPr>
          <p:spPr>
            <a:xfrm>
              <a:off x="9229725" y="5429422"/>
              <a:ext cx="51862" cy="76029"/>
            </a:xfrm>
            <a:custGeom>
              <a:avLst/>
              <a:gdLst/>
              <a:ahLst/>
              <a:cxnLst/>
              <a:rect l="0" t="0" r="0" b="0"/>
              <a:pathLst>
                <a:path w="51862" h="76029">
                  <a:moveTo>
                    <a:pt x="0" y="37928"/>
                  </a:moveTo>
                  <a:lnTo>
                    <a:pt x="0" y="46129"/>
                  </a:lnTo>
                  <a:lnTo>
                    <a:pt x="1059" y="46570"/>
                  </a:lnTo>
                  <a:lnTo>
                    <a:pt x="5057" y="47061"/>
                  </a:lnTo>
                  <a:lnTo>
                    <a:pt x="10361" y="44456"/>
                  </a:lnTo>
                  <a:lnTo>
                    <a:pt x="16247" y="40829"/>
                  </a:lnTo>
                  <a:lnTo>
                    <a:pt x="22391" y="39217"/>
                  </a:lnTo>
                  <a:lnTo>
                    <a:pt x="28648" y="32855"/>
                  </a:lnTo>
                  <a:lnTo>
                    <a:pt x="51861" y="4235"/>
                  </a:lnTo>
                  <a:lnTo>
                    <a:pt x="51507" y="2766"/>
                  </a:lnTo>
                  <a:lnTo>
                    <a:pt x="50213" y="1787"/>
                  </a:lnTo>
                  <a:lnTo>
                    <a:pt x="43335" y="408"/>
                  </a:lnTo>
                  <a:lnTo>
                    <a:pt x="34595" y="0"/>
                  </a:lnTo>
                  <a:lnTo>
                    <a:pt x="28428" y="2727"/>
                  </a:lnTo>
                  <a:lnTo>
                    <a:pt x="25302" y="4935"/>
                  </a:lnTo>
                  <a:lnTo>
                    <a:pt x="15846" y="23214"/>
                  </a:lnTo>
                  <a:lnTo>
                    <a:pt x="10357" y="53891"/>
                  </a:lnTo>
                  <a:lnTo>
                    <a:pt x="10080" y="58095"/>
                  </a:lnTo>
                  <a:lnTo>
                    <a:pt x="12593" y="65588"/>
                  </a:lnTo>
                  <a:lnTo>
                    <a:pt x="14746" y="69068"/>
                  </a:lnTo>
                  <a:lnTo>
                    <a:pt x="17239" y="71388"/>
                  </a:lnTo>
                  <a:lnTo>
                    <a:pt x="28575" y="760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9" name="SMARTInkShape-2334"/>
            <p:cNvSpPr/>
            <p:nvPr/>
          </p:nvSpPr>
          <p:spPr>
            <a:xfrm>
              <a:off x="9305925" y="5457825"/>
              <a:ext cx="28576" cy="75102"/>
            </a:xfrm>
            <a:custGeom>
              <a:avLst/>
              <a:gdLst/>
              <a:ahLst/>
              <a:cxnLst/>
              <a:rect l="0" t="0" r="0" b="0"/>
              <a:pathLst>
                <a:path w="28576" h="75102">
                  <a:moveTo>
                    <a:pt x="0" y="0"/>
                  </a:moveTo>
                  <a:lnTo>
                    <a:pt x="0" y="13257"/>
                  </a:lnTo>
                  <a:lnTo>
                    <a:pt x="5488" y="33113"/>
                  </a:lnTo>
                  <a:lnTo>
                    <a:pt x="3155" y="51205"/>
                  </a:lnTo>
                  <a:lnTo>
                    <a:pt x="9215" y="75101"/>
                  </a:lnTo>
                  <a:lnTo>
                    <a:pt x="14579" y="31135"/>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0" name="SMARTInkShape-2335"/>
            <p:cNvSpPr/>
            <p:nvPr/>
          </p:nvSpPr>
          <p:spPr>
            <a:xfrm>
              <a:off x="9401175" y="5353050"/>
              <a:ext cx="74310" cy="208494"/>
            </a:xfrm>
            <a:custGeom>
              <a:avLst/>
              <a:gdLst/>
              <a:ahLst/>
              <a:cxnLst/>
              <a:rect l="0" t="0" r="0" b="0"/>
              <a:pathLst>
                <a:path w="74310" h="208494">
                  <a:moveTo>
                    <a:pt x="9525" y="0"/>
                  </a:moveTo>
                  <a:lnTo>
                    <a:pt x="4468" y="5057"/>
                  </a:lnTo>
                  <a:lnTo>
                    <a:pt x="1985" y="10361"/>
                  </a:lnTo>
                  <a:lnTo>
                    <a:pt x="262" y="48323"/>
                  </a:lnTo>
                  <a:lnTo>
                    <a:pt x="52" y="90370"/>
                  </a:lnTo>
                  <a:lnTo>
                    <a:pt x="11" y="129799"/>
                  </a:lnTo>
                  <a:lnTo>
                    <a:pt x="2" y="174863"/>
                  </a:lnTo>
                  <a:lnTo>
                    <a:pt x="0" y="208493"/>
                  </a:lnTo>
                  <a:lnTo>
                    <a:pt x="1059" y="167775"/>
                  </a:lnTo>
                  <a:lnTo>
                    <a:pt x="13257" y="136459"/>
                  </a:lnTo>
                  <a:lnTo>
                    <a:pt x="22120" y="126618"/>
                  </a:lnTo>
                  <a:lnTo>
                    <a:pt x="32056" y="119775"/>
                  </a:lnTo>
                  <a:lnTo>
                    <a:pt x="40000" y="116734"/>
                  </a:lnTo>
                  <a:lnTo>
                    <a:pt x="43600" y="116980"/>
                  </a:lnTo>
                  <a:lnTo>
                    <a:pt x="50423" y="120078"/>
                  </a:lnTo>
                  <a:lnTo>
                    <a:pt x="69817" y="136753"/>
                  </a:lnTo>
                  <a:lnTo>
                    <a:pt x="73363" y="145799"/>
                  </a:lnTo>
                  <a:lnTo>
                    <a:pt x="74309" y="151174"/>
                  </a:lnTo>
                  <a:lnTo>
                    <a:pt x="5715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1" name="SMARTInkShape-2336"/>
            <p:cNvSpPr/>
            <p:nvPr/>
          </p:nvSpPr>
          <p:spPr>
            <a:xfrm>
              <a:off x="9525000" y="5471811"/>
              <a:ext cx="47070" cy="71740"/>
            </a:xfrm>
            <a:custGeom>
              <a:avLst/>
              <a:gdLst/>
              <a:ahLst/>
              <a:cxnLst/>
              <a:rect l="0" t="0" r="0" b="0"/>
              <a:pathLst>
                <a:path w="47070" h="71740">
                  <a:moveTo>
                    <a:pt x="0" y="33639"/>
                  </a:moveTo>
                  <a:lnTo>
                    <a:pt x="0" y="41840"/>
                  </a:lnTo>
                  <a:lnTo>
                    <a:pt x="1059" y="42281"/>
                  </a:lnTo>
                  <a:lnTo>
                    <a:pt x="5057" y="42772"/>
                  </a:lnTo>
                  <a:lnTo>
                    <a:pt x="10361" y="40167"/>
                  </a:lnTo>
                  <a:lnTo>
                    <a:pt x="16247" y="36540"/>
                  </a:lnTo>
                  <a:lnTo>
                    <a:pt x="22391" y="34928"/>
                  </a:lnTo>
                  <a:lnTo>
                    <a:pt x="28648" y="28566"/>
                  </a:lnTo>
                  <a:lnTo>
                    <a:pt x="45748" y="7207"/>
                  </a:lnTo>
                  <a:lnTo>
                    <a:pt x="46791" y="3194"/>
                  </a:lnTo>
                  <a:lnTo>
                    <a:pt x="47069" y="642"/>
                  </a:lnTo>
                  <a:lnTo>
                    <a:pt x="46196" y="0"/>
                  </a:lnTo>
                  <a:lnTo>
                    <a:pt x="44555" y="629"/>
                  </a:lnTo>
                  <a:lnTo>
                    <a:pt x="25220" y="18062"/>
                  </a:lnTo>
                  <a:lnTo>
                    <a:pt x="15822" y="32434"/>
                  </a:lnTo>
                  <a:lnTo>
                    <a:pt x="9525" y="717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2" name="SMARTInkShape-2337"/>
            <p:cNvSpPr/>
            <p:nvPr/>
          </p:nvSpPr>
          <p:spPr>
            <a:xfrm>
              <a:off x="8810625" y="5353177"/>
              <a:ext cx="75517" cy="235746"/>
            </a:xfrm>
            <a:custGeom>
              <a:avLst/>
              <a:gdLst/>
              <a:ahLst/>
              <a:cxnLst/>
              <a:rect l="0" t="0" r="0" b="0"/>
              <a:pathLst>
                <a:path w="75517" h="235746">
                  <a:moveTo>
                    <a:pt x="0" y="18923"/>
                  </a:moveTo>
                  <a:lnTo>
                    <a:pt x="0" y="0"/>
                  </a:lnTo>
                  <a:lnTo>
                    <a:pt x="0" y="44118"/>
                  </a:lnTo>
                  <a:lnTo>
                    <a:pt x="2822" y="80716"/>
                  </a:lnTo>
                  <a:lnTo>
                    <a:pt x="7540" y="119430"/>
                  </a:lnTo>
                  <a:lnTo>
                    <a:pt x="9133" y="166011"/>
                  </a:lnTo>
                  <a:lnTo>
                    <a:pt x="1935" y="212603"/>
                  </a:lnTo>
                  <a:lnTo>
                    <a:pt x="113" y="235745"/>
                  </a:lnTo>
                  <a:lnTo>
                    <a:pt x="2" y="188601"/>
                  </a:lnTo>
                  <a:lnTo>
                    <a:pt x="0" y="143429"/>
                  </a:lnTo>
                  <a:lnTo>
                    <a:pt x="1059" y="131408"/>
                  </a:lnTo>
                  <a:lnTo>
                    <a:pt x="5057" y="122539"/>
                  </a:lnTo>
                  <a:lnTo>
                    <a:pt x="7605" y="119751"/>
                  </a:lnTo>
                  <a:lnTo>
                    <a:pt x="27446" y="109851"/>
                  </a:lnTo>
                  <a:lnTo>
                    <a:pt x="32056" y="110234"/>
                  </a:lnTo>
                  <a:lnTo>
                    <a:pt x="36187" y="112605"/>
                  </a:lnTo>
                  <a:lnTo>
                    <a:pt x="68414" y="144507"/>
                  </a:lnTo>
                  <a:lnTo>
                    <a:pt x="72740" y="157288"/>
                  </a:lnTo>
                  <a:lnTo>
                    <a:pt x="75516" y="186307"/>
                  </a:lnTo>
                  <a:lnTo>
                    <a:pt x="70941" y="205984"/>
                  </a:lnTo>
                  <a:lnTo>
                    <a:pt x="62926" y="216009"/>
                  </a:lnTo>
                  <a:lnTo>
                    <a:pt x="53367" y="222933"/>
                  </a:lnTo>
                  <a:lnTo>
                    <a:pt x="42036" y="226832"/>
                  </a:lnTo>
                  <a:lnTo>
                    <a:pt x="28575" y="2284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3" name="SMARTInkShape-2338"/>
            <p:cNvSpPr/>
            <p:nvPr/>
          </p:nvSpPr>
          <p:spPr>
            <a:xfrm>
              <a:off x="8957614" y="5448300"/>
              <a:ext cx="91137" cy="113586"/>
            </a:xfrm>
            <a:custGeom>
              <a:avLst/>
              <a:gdLst/>
              <a:ahLst/>
              <a:cxnLst/>
              <a:rect l="0" t="0" r="0" b="0"/>
              <a:pathLst>
                <a:path w="91137" h="113586">
                  <a:moveTo>
                    <a:pt x="14936" y="38100"/>
                  </a:moveTo>
                  <a:lnTo>
                    <a:pt x="6735" y="46301"/>
                  </a:lnTo>
                  <a:lnTo>
                    <a:pt x="0" y="80041"/>
                  </a:lnTo>
                  <a:lnTo>
                    <a:pt x="2301" y="92371"/>
                  </a:lnTo>
                  <a:lnTo>
                    <a:pt x="9546" y="106156"/>
                  </a:lnTo>
                  <a:lnTo>
                    <a:pt x="15362" y="110680"/>
                  </a:lnTo>
                  <a:lnTo>
                    <a:pt x="24587" y="113228"/>
                  </a:lnTo>
                  <a:lnTo>
                    <a:pt x="27720" y="113585"/>
                  </a:lnTo>
                  <a:lnTo>
                    <a:pt x="36846" y="108338"/>
                  </a:lnTo>
                  <a:lnTo>
                    <a:pt x="54895" y="92779"/>
                  </a:lnTo>
                  <a:lnTo>
                    <a:pt x="80202" y="51628"/>
                  </a:lnTo>
                  <a:lnTo>
                    <a:pt x="86277" y="38468"/>
                  </a:lnTo>
                  <a:lnTo>
                    <a:pt x="9113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35" name="SMARTInkShape-Group340"/>
          <p:cNvGrpSpPr/>
          <p:nvPr/>
        </p:nvGrpSpPr>
        <p:grpSpPr>
          <a:xfrm>
            <a:off x="1771650" y="5343525"/>
            <a:ext cx="4495182" cy="527033"/>
            <a:chOff x="1771650" y="5343525"/>
            <a:chExt cx="4495182" cy="527033"/>
          </a:xfrm>
        </p:grpSpPr>
        <p:sp>
          <p:nvSpPr>
            <p:cNvPr id="505" name="SMARTInkShape-2339"/>
            <p:cNvSpPr/>
            <p:nvPr/>
          </p:nvSpPr>
          <p:spPr>
            <a:xfrm>
              <a:off x="3886627" y="5403081"/>
              <a:ext cx="151815" cy="388120"/>
            </a:xfrm>
            <a:custGeom>
              <a:avLst/>
              <a:gdLst/>
              <a:ahLst/>
              <a:cxnLst/>
              <a:rect l="0" t="0" r="0" b="0"/>
              <a:pathLst>
                <a:path w="151815" h="388120">
                  <a:moveTo>
                    <a:pt x="18623" y="130944"/>
                  </a:moveTo>
                  <a:lnTo>
                    <a:pt x="13567" y="130944"/>
                  </a:lnTo>
                  <a:lnTo>
                    <a:pt x="12077" y="132002"/>
                  </a:lnTo>
                  <a:lnTo>
                    <a:pt x="11084" y="133766"/>
                  </a:lnTo>
                  <a:lnTo>
                    <a:pt x="10422" y="136001"/>
                  </a:lnTo>
                  <a:lnTo>
                    <a:pt x="2813" y="148249"/>
                  </a:lnTo>
                  <a:lnTo>
                    <a:pt x="0" y="176001"/>
                  </a:lnTo>
                  <a:lnTo>
                    <a:pt x="916" y="180032"/>
                  </a:lnTo>
                  <a:lnTo>
                    <a:pt x="2585" y="182719"/>
                  </a:lnTo>
                  <a:lnTo>
                    <a:pt x="15845" y="193932"/>
                  </a:lnTo>
                  <a:lnTo>
                    <a:pt x="21974" y="195981"/>
                  </a:lnTo>
                  <a:lnTo>
                    <a:pt x="25091" y="195469"/>
                  </a:lnTo>
                  <a:lnTo>
                    <a:pt x="31375" y="192077"/>
                  </a:lnTo>
                  <a:lnTo>
                    <a:pt x="55434" y="170129"/>
                  </a:lnTo>
                  <a:lnTo>
                    <a:pt x="61442" y="158590"/>
                  </a:lnTo>
                  <a:lnTo>
                    <a:pt x="63044" y="152550"/>
                  </a:lnTo>
                  <a:lnTo>
                    <a:pt x="63054" y="147465"/>
                  </a:lnTo>
                  <a:lnTo>
                    <a:pt x="60242" y="138992"/>
                  </a:lnTo>
                  <a:lnTo>
                    <a:pt x="52709" y="128272"/>
                  </a:lnTo>
                  <a:lnTo>
                    <a:pt x="44003" y="124465"/>
                  </a:lnTo>
                  <a:lnTo>
                    <a:pt x="38718" y="123450"/>
                  </a:lnTo>
                  <a:lnTo>
                    <a:pt x="35195" y="123831"/>
                  </a:lnTo>
                  <a:lnTo>
                    <a:pt x="32846" y="125144"/>
                  </a:lnTo>
                  <a:lnTo>
                    <a:pt x="31280" y="127078"/>
                  </a:lnTo>
                  <a:lnTo>
                    <a:pt x="26718" y="129226"/>
                  </a:lnTo>
                  <a:lnTo>
                    <a:pt x="19097" y="130843"/>
                  </a:lnTo>
                  <a:lnTo>
                    <a:pt x="28877" y="130915"/>
                  </a:lnTo>
                  <a:lnTo>
                    <a:pt x="71617" y="109483"/>
                  </a:lnTo>
                  <a:lnTo>
                    <a:pt x="114580" y="75044"/>
                  </a:lnTo>
                  <a:lnTo>
                    <a:pt x="130062" y="62708"/>
                  </a:lnTo>
                  <a:lnTo>
                    <a:pt x="145873" y="37618"/>
                  </a:lnTo>
                  <a:lnTo>
                    <a:pt x="150768" y="14280"/>
                  </a:lnTo>
                  <a:lnTo>
                    <a:pt x="151814" y="0"/>
                  </a:lnTo>
                  <a:lnTo>
                    <a:pt x="150809" y="257"/>
                  </a:lnTo>
                  <a:lnTo>
                    <a:pt x="146869" y="3363"/>
                  </a:lnTo>
                  <a:lnTo>
                    <a:pt x="144413" y="13915"/>
                  </a:lnTo>
                  <a:lnTo>
                    <a:pt x="142707" y="51210"/>
                  </a:lnTo>
                  <a:lnTo>
                    <a:pt x="142525" y="89092"/>
                  </a:lnTo>
                  <a:lnTo>
                    <a:pt x="142470" y="127598"/>
                  </a:lnTo>
                  <a:lnTo>
                    <a:pt x="142455" y="164760"/>
                  </a:lnTo>
                  <a:lnTo>
                    <a:pt x="142450" y="209120"/>
                  </a:lnTo>
                  <a:lnTo>
                    <a:pt x="142448" y="253278"/>
                  </a:lnTo>
                  <a:lnTo>
                    <a:pt x="141390" y="293633"/>
                  </a:lnTo>
                  <a:lnTo>
                    <a:pt x="132087" y="338450"/>
                  </a:lnTo>
                  <a:lnTo>
                    <a:pt x="115706" y="383679"/>
                  </a:lnTo>
                  <a:lnTo>
                    <a:pt x="112978" y="385159"/>
                  </a:lnTo>
                  <a:lnTo>
                    <a:pt x="94823" y="3881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6" name="SMARTInkShape-2340"/>
            <p:cNvSpPr/>
            <p:nvPr/>
          </p:nvSpPr>
          <p:spPr>
            <a:xfrm>
              <a:off x="3434636" y="5488718"/>
              <a:ext cx="89615" cy="292958"/>
            </a:xfrm>
            <a:custGeom>
              <a:avLst/>
              <a:gdLst/>
              <a:ahLst/>
              <a:cxnLst/>
              <a:rect l="0" t="0" r="0" b="0"/>
              <a:pathLst>
                <a:path w="89615" h="292958">
                  <a:moveTo>
                    <a:pt x="80089" y="102457"/>
                  </a:moveTo>
                  <a:lnTo>
                    <a:pt x="80089" y="97401"/>
                  </a:lnTo>
                  <a:lnTo>
                    <a:pt x="82911" y="92096"/>
                  </a:lnTo>
                  <a:lnTo>
                    <a:pt x="86635" y="86210"/>
                  </a:lnTo>
                  <a:lnTo>
                    <a:pt x="88731" y="75889"/>
                  </a:lnTo>
                  <a:lnTo>
                    <a:pt x="89580" y="34319"/>
                  </a:lnTo>
                  <a:lnTo>
                    <a:pt x="84548" y="18533"/>
                  </a:lnTo>
                  <a:lnTo>
                    <a:pt x="76426" y="9418"/>
                  </a:lnTo>
                  <a:lnTo>
                    <a:pt x="66819" y="2898"/>
                  </a:lnTo>
                  <a:lnTo>
                    <a:pt x="59022" y="0"/>
                  </a:lnTo>
                  <a:lnTo>
                    <a:pt x="49206" y="1534"/>
                  </a:lnTo>
                  <a:lnTo>
                    <a:pt x="37788" y="6802"/>
                  </a:lnTo>
                  <a:lnTo>
                    <a:pt x="1232" y="38631"/>
                  </a:lnTo>
                  <a:lnTo>
                    <a:pt x="0" y="41915"/>
                  </a:lnTo>
                  <a:lnTo>
                    <a:pt x="238" y="45162"/>
                  </a:lnTo>
                  <a:lnTo>
                    <a:pt x="3325" y="51593"/>
                  </a:lnTo>
                  <a:lnTo>
                    <a:pt x="8224" y="57978"/>
                  </a:lnTo>
                  <a:lnTo>
                    <a:pt x="13929" y="61522"/>
                  </a:lnTo>
                  <a:lnTo>
                    <a:pt x="25914" y="63518"/>
                  </a:lnTo>
                  <a:lnTo>
                    <a:pt x="31273" y="63797"/>
                  </a:lnTo>
                  <a:lnTo>
                    <a:pt x="40048" y="61286"/>
                  </a:lnTo>
                  <a:lnTo>
                    <a:pt x="78053" y="38524"/>
                  </a:lnTo>
                  <a:lnTo>
                    <a:pt x="81906" y="37611"/>
                  </a:lnTo>
                  <a:lnTo>
                    <a:pt x="84476" y="35942"/>
                  </a:lnTo>
                  <a:lnTo>
                    <a:pt x="86188" y="33772"/>
                  </a:lnTo>
                  <a:lnTo>
                    <a:pt x="88937" y="27742"/>
                  </a:lnTo>
                  <a:lnTo>
                    <a:pt x="89163" y="28305"/>
                  </a:lnTo>
                  <a:lnTo>
                    <a:pt x="89609" y="68181"/>
                  </a:lnTo>
                  <a:lnTo>
                    <a:pt x="89613" y="115308"/>
                  </a:lnTo>
                  <a:lnTo>
                    <a:pt x="89614" y="153890"/>
                  </a:lnTo>
                  <a:lnTo>
                    <a:pt x="86792" y="193190"/>
                  </a:lnTo>
                  <a:lnTo>
                    <a:pt x="80972" y="238191"/>
                  </a:lnTo>
                  <a:lnTo>
                    <a:pt x="80089" y="2929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7" name="SMARTInkShape-2341"/>
            <p:cNvSpPr/>
            <p:nvPr/>
          </p:nvSpPr>
          <p:spPr>
            <a:xfrm>
              <a:off x="3200400" y="5514975"/>
              <a:ext cx="66676" cy="123826"/>
            </a:xfrm>
            <a:custGeom>
              <a:avLst/>
              <a:gdLst/>
              <a:ahLst/>
              <a:cxnLst/>
              <a:rect l="0" t="0" r="0" b="0"/>
              <a:pathLst>
                <a:path w="66676" h="123826">
                  <a:moveTo>
                    <a:pt x="66675" y="0"/>
                  </a:moveTo>
                  <a:lnTo>
                    <a:pt x="58474" y="0"/>
                  </a:lnTo>
                  <a:lnTo>
                    <a:pt x="65467" y="0"/>
                  </a:lnTo>
                  <a:lnTo>
                    <a:pt x="59891" y="8663"/>
                  </a:lnTo>
                  <a:lnTo>
                    <a:pt x="56904" y="22793"/>
                  </a:lnTo>
                  <a:lnTo>
                    <a:pt x="34429" y="64918"/>
                  </a:lnTo>
                  <a:lnTo>
                    <a:pt x="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8" name="SMARTInkShape-2342"/>
            <p:cNvSpPr/>
            <p:nvPr/>
          </p:nvSpPr>
          <p:spPr>
            <a:xfrm>
              <a:off x="4200525" y="5391150"/>
              <a:ext cx="38101" cy="479408"/>
            </a:xfrm>
            <a:custGeom>
              <a:avLst/>
              <a:gdLst/>
              <a:ahLst/>
              <a:cxnLst/>
              <a:rect l="0" t="0" r="0" b="0"/>
              <a:pathLst>
                <a:path w="38101" h="479408">
                  <a:moveTo>
                    <a:pt x="38100" y="0"/>
                  </a:moveTo>
                  <a:lnTo>
                    <a:pt x="38100" y="39523"/>
                  </a:lnTo>
                  <a:lnTo>
                    <a:pt x="38100" y="82266"/>
                  </a:lnTo>
                  <a:lnTo>
                    <a:pt x="35278" y="129503"/>
                  </a:lnTo>
                  <a:lnTo>
                    <a:pt x="31554" y="160215"/>
                  </a:lnTo>
                  <a:lnTo>
                    <a:pt x="29899" y="198559"/>
                  </a:lnTo>
                  <a:lnTo>
                    <a:pt x="26341" y="231829"/>
                  </a:lnTo>
                  <a:lnTo>
                    <a:pt x="18388" y="271538"/>
                  </a:lnTo>
                  <a:lnTo>
                    <a:pt x="11276" y="318456"/>
                  </a:lnTo>
                  <a:lnTo>
                    <a:pt x="3325" y="360884"/>
                  </a:lnTo>
                  <a:lnTo>
                    <a:pt x="657" y="405484"/>
                  </a:lnTo>
                  <a:lnTo>
                    <a:pt x="195" y="443640"/>
                  </a:lnTo>
                  <a:lnTo>
                    <a:pt x="11" y="479398"/>
                  </a:lnTo>
                  <a:lnTo>
                    <a:pt x="8" y="479407"/>
                  </a:lnTo>
                  <a:lnTo>
                    <a:pt x="0" y="457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9" name="SMARTInkShape-2343"/>
            <p:cNvSpPr/>
            <p:nvPr/>
          </p:nvSpPr>
          <p:spPr>
            <a:xfrm>
              <a:off x="4248150" y="5486400"/>
              <a:ext cx="38101" cy="19051"/>
            </a:xfrm>
            <a:custGeom>
              <a:avLst/>
              <a:gdLst/>
              <a:ahLst/>
              <a:cxnLst/>
              <a:rect l="0" t="0" r="0" b="0"/>
              <a:pathLst>
                <a:path w="38101" h="19051">
                  <a:moveTo>
                    <a:pt x="0" y="0"/>
                  </a:moveTo>
                  <a:lnTo>
                    <a:pt x="10113" y="0"/>
                  </a:lnTo>
                  <a:lnTo>
                    <a:pt x="17900" y="2822"/>
                  </a:lnTo>
                  <a:lnTo>
                    <a:pt x="381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0" name="SMARTInkShape-2344"/>
            <p:cNvSpPr/>
            <p:nvPr/>
          </p:nvSpPr>
          <p:spPr>
            <a:xfrm>
              <a:off x="4276725" y="5562600"/>
              <a:ext cx="19051" cy="9526"/>
            </a:xfrm>
            <a:custGeom>
              <a:avLst/>
              <a:gdLst/>
              <a:ahLst/>
              <a:cxnLst/>
              <a:rect l="0" t="0" r="0" b="0"/>
              <a:pathLst>
                <a:path w="19051" h="9526">
                  <a:moveTo>
                    <a:pt x="19050" y="0"/>
                  </a:moveTo>
                  <a:lnTo>
                    <a:pt x="13994" y="0"/>
                  </a:ln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1" name="SMARTInkShape-2345"/>
            <p:cNvSpPr/>
            <p:nvPr/>
          </p:nvSpPr>
          <p:spPr>
            <a:xfrm>
              <a:off x="4543425" y="5505450"/>
              <a:ext cx="85726" cy="55435"/>
            </a:xfrm>
            <a:custGeom>
              <a:avLst/>
              <a:gdLst/>
              <a:ahLst/>
              <a:cxnLst/>
              <a:rect l="0" t="0" r="0" b="0"/>
              <a:pathLst>
                <a:path w="85726" h="55435">
                  <a:moveTo>
                    <a:pt x="0" y="38100"/>
                  </a:moveTo>
                  <a:lnTo>
                    <a:pt x="8663" y="45704"/>
                  </a:lnTo>
                  <a:lnTo>
                    <a:pt x="25535" y="55434"/>
                  </a:lnTo>
                  <a:lnTo>
                    <a:pt x="32869" y="50743"/>
                  </a:lnTo>
                  <a:lnTo>
                    <a:pt x="44241" y="42661"/>
                  </a:lnTo>
                  <a:lnTo>
                    <a:pt x="65320" y="32161"/>
                  </a:lnTo>
                  <a:lnTo>
                    <a:pt x="71365" y="25583"/>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2" name="SMARTInkShape-2346"/>
            <p:cNvSpPr/>
            <p:nvPr/>
          </p:nvSpPr>
          <p:spPr>
            <a:xfrm>
              <a:off x="4686300" y="5391150"/>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3" name="SMARTInkShape-2347"/>
            <p:cNvSpPr/>
            <p:nvPr/>
          </p:nvSpPr>
          <p:spPr>
            <a:xfrm>
              <a:off x="4762500" y="5476919"/>
              <a:ext cx="57151" cy="95207"/>
            </a:xfrm>
            <a:custGeom>
              <a:avLst/>
              <a:gdLst/>
              <a:ahLst/>
              <a:cxnLst/>
              <a:rect l="0" t="0" r="0" b="0"/>
              <a:pathLst>
                <a:path w="57151" h="95207">
                  <a:moveTo>
                    <a:pt x="57150" y="19006"/>
                  </a:moveTo>
                  <a:lnTo>
                    <a:pt x="57150" y="106"/>
                  </a:lnTo>
                  <a:lnTo>
                    <a:pt x="52094" y="0"/>
                  </a:lnTo>
                  <a:lnTo>
                    <a:pt x="30314" y="17862"/>
                  </a:lnTo>
                  <a:lnTo>
                    <a:pt x="26559" y="21418"/>
                  </a:lnTo>
                  <a:lnTo>
                    <a:pt x="4301" y="68192"/>
                  </a:lnTo>
                  <a:lnTo>
                    <a:pt x="0" y="952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4" name="SMARTInkShape-2348"/>
            <p:cNvSpPr/>
            <p:nvPr/>
          </p:nvSpPr>
          <p:spPr>
            <a:xfrm>
              <a:off x="4887089" y="5478766"/>
              <a:ext cx="132587" cy="188610"/>
            </a:xfrm>
            <a:custGeom>
              <a:avLst/>
              <a:gdLst/>
              <a:ahLst/>
              <a:cxnLst/>
              <a:rect l="0" t="0" r="0" b="0"/>
              <a:pathLst>
                <a:path w="132587" h="188610">
                  <a:moveTo>
                    <a:pt x="8761" y="55259"/>
                  </a:moveTo>
                  <a:lnTo>
                    <a:pt x="8761" y="60316"/>
                  </a:lnTo>
                  <a:lnTo>
                    <a:pt x="9820" y="61805"/>
                  </a:lnTo>
                  <a:lnTo>
                    <a:pt x="11583" y="62798"/>
                  </a:lnTo>
                  <a:lnTo>
                    <a:pt x="22018" y="64392"/>
                  </a:lnTo>
                  <a:lnTo>
                    <a:pt x="56962" y="64750"/>
                  </a:lnTo>
                  <a:lnTo>
                    <a:pt x="73372" y="59718"/>
                  </a:lnTo>
                  <a:lnTo>
                    <a:pt x="102310" y="41989"/>
                  </a:lnTo>
                  <a:lnTo>
                    <a:pt x="108547" y="34192"/>
                  </a:lnTo>
                  <a:lnTo>
                    <a:pt x="112058" y="23852"/>
                  </a:lnTo>
                  <a:lnTo>
                    <a:pt x="113098" y="14086"/>
                  </a:lnTo>
                  <a:lnTo>
                    <a:pt x="111128" y="10877"/>
                  </a:lnTo>
                  <a:lnTo>
                    <a:pt x="103294" y="4489"/>
                  </a:lnTo>
                  <a:lnTo>
                    <a:pt x="95578" y="944"/>
                  </a:lnTo>
                  <a:lnTo>
                    <a:pt x="92039" y="0"/>
                  </a:lnTo>
                  <a:lnTo>
                    <a:pt x="71889" y="3726"/>
                  </a:lnTo>
                  <a:lnTo>
                    <a:pt x="37693" y="28616"/>
                  </a:lnTo>
                  <a:lnTo>
                    <a:pt x="17216" y="49600"/>
                  </a:lnTo>
                  <a:lnTo>
                    <a:pt x="7932" y="66502"/>
                  </a:lnTo>
                  <a:lnTo>
                    <a:pt x="381" y="106992"/>
                  </a:lnTo>
                  <a:lnTo>
                    <a:pt x="0" y="111972"/>
                  </a:lnTo>
                  <a:lnTo>
                    <a:pt x="2920" y="117409"/>
                  </a:lnTo>
                  <a:lnTo>
                    <a:pt x="40416" y="152786"/>
                  </a:lnTo>
                  <a:lnTo>
                    <a:pt x="53169" y="161398"/>
                  </a:lnTo>
                  <a:lnTo>
                    <a:pt x="98241" y="175552"/>
                  </a:lnTo>
                  <a:lnTo>
                    <a:pt x="132586" y="1886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5" name="SMARTInkShape-2349"/>
            <p:cNvSpPr/>
            <p:nvPr/>
          </p:nvSpPr>
          <p:spPr>
            <a:xfrm>
              <a:off x="6086590" y="5457825"/>
              <a:ext cx="180242" cy="152200"/>
            </a:xfrm>
            <a:custGeom>
              <a:avLst/>
              <a:gdLst/>
              <a:ahLst/>
              <a:cxnLst/>
              <a:rect l="0" t="0" r="0" b="0"/>
              <a:pathLst>
                <a:path w="180242" h="152200">
                  <a:moveTo>
                    <a:pt x="9410" y="38100"/>
                  </a:moveTo>
                  <a:lnTo>
                    <a:pt x="8352" y="56463"/>
                  </a:lnTo>
                  <a:lnTo>
                    <a:pt x="474" y="101633"/>
                  </a:lnTo>
                  <a:lnTo>
                    <a:pt x="0" y="121911"/>
                  </a:lnTo>
                  <a:lnTo>
                    <a:pt x="2758" y="131088"/>
                  </a:lnTo>
                  <a:lnTo>
                    <a:pt x="4976" y="135017"/>
                  </a:lnTo>
                  <a:lnTo>
                    <a:pt x="7512" y="137637"/>
                  </a:lnTo>
                  <a:lnTo>
                    <a:pt x="18255" y="142381"/>
                  </a:lnTo>
                  <a:lnTo>
                    <a:pt x="49257" y="150108"/>
                  </a:lnTo>
                  <a:lnTo>
                    <a:pt x="89735" y="152199"/>
                  </a:lnTo>
                  <a:lnTo>
                    <a:pt x="115407" y="149518"/>
                  </a:lnTo>
                  <a:lnTo>
                    <a:pt x="132720" y="143711"/>
                  </a:lnTo>
                  <a:lnTo>
                    <a:pt x="162618" y="121805"/>
                  </a:lnTo>
                  <a:lnTo>
                    <a:pt x="173808" y="106411"/>
                  </a:lnTo>
                  <a:lnTo>
                    <a:pt x="179467" y="76758"/>
                  </a:lnTo>
                  <a:lnTo>
                    <a:pt x="180241" y="66570"/>
                  </a:lnTo>
                  <a:lnTo>
                    <a:pt x="172119" y="52870"/>
                  </a:lnTo>
                  <a:lnTo>
                    <a:pt x="156867" y="37257"/>
                  </a:lnTo>
                  <a:lnTo>
                    <a:pt x="8561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6" name="SMARTInkShape-2350"/>
            <p:cNvSpPr/>
            <p:nvPr/>
          </p:nvSpPr>
          <p:spPr>
            <a:xfrm>
              <a:off x="5229225" y="5495925"/>
              <a:ext cx="247651" cy="9526"/>
            </a:xfrm>
            <a:custGeom>
              <a:avLst/>
              <a:gdLst/>
              <a:ahLst/>
              <a:cxnLst/>
              <a:rect l="0" t="0" r="0" b="0"/>
              <a:pathLst>
                <a:path w="247651" h="9526">
                  <a:moveTo>
                    <a:pt x="0" y="0"/>
                  </a:moveTo>
                  <a:lnTo>
                    <a:pt x="44780" y="0"/>
                  </a:lnTo>
                  <a:lnTo>
                    <a:pt x="84710" y="0"/>
                  </a:lnTo>
                  <a:lnTo>
                    <a:pt x="123524" y="0"/>
                  </a:lnTo>
                  <a:lnTo>
                    <a:pt x="164454" y="0"/>
                  </a:lnTo>
                  <a:lnTo>
                    <a:pt x="206012" y="6546"/>
                  </a:lnTo>
                  <a:lnTo>
                    <a:pt x="2476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7" name="SMARTInkShape-2351"/>
            <p:cNvSpPr/>
            <p:nvPr/>
          </p:nvSpPr>
          <p:spPr>
            <a:xfrm>
              <a:off x="5840541" y="5429250"/>
              <a:ext cx="169245" cy="245801"/>
            </a:xfrm>
            <a:custGeom>
              <a:avLst/>
              <a:gdLst/>
              <a:ahLst/>
              <a:cxnLst/>
              <a:rect l="0" t="0" r="0" b="0"/>
              <a:pathLst>
                <a:path w="169245" h="245801">
                  <a:moveTo>
                    <a:pt x="17334" y="47625"/>
                  </a:moveTo>
                  <a:lnTo>
                    <a:pt x="14512" y="93676"/>
                  </a:lnTo>
                  <a:lnTo>
                    <a:pt x="4077" y="133040"/>
                  </a:lnTo>
                  <a:lnTo>
                    <a:pt x="0" y="156776"/>
                  </a:lnTo>
                  <a:lnTo>
                    <a:pt x="6227" y="196852"/>
                  </a:lnTo>
                  <a:lnTo>
                    <a:pt x="11692" y="213079"/>
                  </a:lnTo>
                  <a:lnTo>
                    <a:pt x="23293" y="227347"/>
                  </a:lnTo>
                  <a:lnTo>
                    <a:pt x="37974" y="238626"/>
                  </a:lnTo>
                  <a:lnTo>
                    <a:pt x="58140" y="244977"/>
                  </a:lnTo>
                  <a:lnTo>
                    <a:pt x="79636" y="245800"/>
                  </a:lnTo>
                  <a:lnTo>
                    <a:pt x="108702" y="239811"/>
                  </a:lnTo>
                  <a:lnTo>
                    <a:pt x="126485" y="230275"/>
                  </a:lnTo>
                  <a:lnTo>
                    <a:pt x="150920" y="205804"/>
                  </a:lnTo>
                  <a:lnTo>
                    <a:pt x="164160" y="185510"/>
                  </a:lnTo>
                  <a:lnTo>
                    <a:pt x="167257" y="173465"/>
                  </a:lnTo>
                  <a:lnTo>
                    <a:pt x="169244" y="134062"/>
                  </a:lnTo>
                  <a:lnTo>
                    <a:pt x="168612" y="91306"/>
                  </a:lnTo>
                  <a:lnTo>
                    <a:pt x="161052" y="59274"/>
                  </a:lnTo>
                  <a:lnTo>
                    <a:pt x="145877" y="31321"/>
                  </a:lnTo>
                  <a:lnTo>
                    <a:pt x="127975" y="15395"/>
                  </a:lnTo>
                  <a:lnTo>
                    <a:pt x="115544" y="7548"/>
                  </a:lnTo>
                  <a:lnTo>
                    <a:pt x="84829" y="1491"/>
                  </a:lnTo>
                  <a:lnTo>
                    <a:pt x="6495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8" name="SMARTInkShape-2352"/>
            <p:cNvSpPr/>
            <p:nvPr/>
          </p:nvSpPr>
          <p:spPr>
            <a:xfrm>
              <a:off x="5705867" y="5400675"/>
              <a:ext cx="9134" cy="295276"/>
            </a:xfrm>
            <a:custGeom>
              <a:avLst/>
              <a:gdLst/>
              <a:ahLst/>
              <a:cxnLst/>
              <a:rect l="0" t="0" r="0" b="0"/>
              <a:pathLst>
                <a:path w="9134" h="295276">
                  <a:moveTo>
                    <a:pt x="9133" y="0"/>
                  </a:moveTo>
                  <a:lnTo>
                    <a:pt x="9133" y="44240"/>
                  </a:lnTo>
                  <a:lnTo>
                    <a:pt x="9133" y="80842"/>
                  </a:lnTo>
                  <a:lnTo>
                    <a:pt x="9133" y="119556"/>
                  </a:lnTo>
                  <a:lnTo>
                    <a:pt x="6311" y="156780"/>
                  </a:lnTo>
                  <a:lnTo>
                    <a:pt x="1594" y="198501"/>
                  </a:lnTo>
                  <a:lnTo>
                    <a:pt x="0" y="240411"/>
                  </a:lnTo>
                  <a:lnTo>
                    <a:pt x="7844" y="285363"/>
                  </a:lnTo>
                  <a:lnTo>
                    <a:pt x="9133"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SMARTInkShape-2353"/>
            <p:cNvSpPr/>
            <p:nvPr/>
          </p:nvSpPr>
          <p:spPr>
            <a:xfrm>
              <a:off x="4419600" y="5715000"/>
              <a:ext cx="66676" cy="57151"/>
            </a:xfrm>
            <a:custGeom>
              <a:avLst/>
              <a:gdLst/>
              <a:ahLst/>
              <a:cxnLst/>
              <a:rect l="0" t="0" r="0" b="0"/>
              <a:pathLst>
                <a:path w="66676" h="57151">
                  <a:moveTo>
                    <a:pt x="66675" y="0"/>
                  </a:moveTo>
                  <a:lnTo>
                    <a:pt x="66675" y="5057"/>
                  </a:lnTo>
                  <a:lnTo>
                    <a:pt x="63853" y="10361"/>
                  </a:lnTo>
                  <a:lnTo>
                    <a:pt x="44555" y="36187"/>
                  </a:lnTo>
                  <a:lnTo>
                    <a:pt x="0" y="57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0" name="SMARTInkShape-2354"/>
            <p:cNvSpPr/>
            <p:nvPr/>
          </p:nvSpPr>
          <p:spPr>
            <a:xfrm>
              <a:off x="4487599" y="5486400"/>
              <a:ext cx="8202" cy="76201"/>
            </a:xfrm>
            <a:custGeom>
              <a:avLst/>
              <a:gdLst/>
              <a:ahLst/>
              <a:cxnLst/>
              <a:rect l="0" t="0" r="0" b="0"/>
              <a:pathLst>
                <a:path w="8202" h="76201">
                  <a:moveTo>
                    <a:pt x="8201" y="0"/>
                  </a:moveTo>
                  <a:lnTo>
                    <a:pt x="3145" y="0"/>
                  </a:lnTo>
                  <a:lnTo>
                    <a:pt x="1655" y="2117"/>
                  </a:lnTo>
                  <a:lnTo>
                    <a:pt x="0" y="10113"/>
                  </a:lnTo>
                  <a:lnTo>
                    <a:pt x="8201"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1" name="SMARTInkShape-2355"/>
            <p:cNvSpPr/>
            <p:nvPr/>
          </p:nvSpPr>
          <p:spPr>
            <a:xfrm>
              <a:off x="5229225" y="5581650"/>
              <a:ext cx="323851" cy="38101"/>
            </a:xfrm>
            <a:custGeom>
              <a:avLst/>
              <a:gdLst/>
              <a:ahLst/>
              <a:cxnLst/>
              <a:rect l="0" t="0" r="0" b="0"/>
              <a:pathLst>
                <a:path w="323851" h="38101">
                  <a:moveTo>
                    <a:pt x="0" y="0"/>
                  </a:moveTo>
                  <a:lnTo>
                    <a:pt x="0" y="5057"/>
                  </a:lnTo>
                  <a:lnTo>
                    <a:pt x="1059" y="6546"/>
                  </a:lnTo>
                  <a:lnTo>
                    <a:pt x="2822" y="7539"/>
                  </a:lnTo>
                  <a:lnTo>
                    <a:pt x="42842" y="16890"/>
                  </a:lnTo>
                  <a:lnTo>
                    <a:pt x="89837" y="18623"/>
                  </a:lnTo>
                  <a:lnTo>
                    <a:pt x="132335" y="18924"/>
                  </a:lnTo>
                  <a:lnTo>
                    <a:pt x="173384" y="19012"/>
                  </a:lnTo>
                  <a:lnTo>
                    <a:pt x="220061" y="19045"/>
                  </a:lnTo>
                  <a:lnTo>
                    <a:pt x="262427" y="24106"/>
                  </a:lnTo>
                  <a:lnTo>
                    <a:pt x="32385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2" name="SMARTInkShape-2356"/>
            <p:cNvSpPr/>
            <p:nvPr/>
          </p:nvSpPr>
          <p:spPr>
            <a:xfrm>
              <a:off x="4657725" y="5467350"/>
              <a:ext cx="9526" cy="104776"/>
            </a:xfrm>
            <a:custGeom>
              <a:avLst/>
              <a:gdLst/>
              <a:ahLst/>
              <a:cxnLst/>
              <a:rect l="0" t="0" r="0" b="0"/>
              <a:pathLst>
                <a:path w="9526" h="104776">
                  <a:moveTo>
                    <a:pt x="0" y="0"/>
                  </a:moveTo>
                  <a:lnTo>
                    <a:pt x="1058" y="18363"/>
                  </a:lnTo>
                  <a:lnTo>
                    <a:pt x="8201" y="58314"/>
                  </a:lnTo>
                  <a:lnTo>
                    <a:pt x="95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3" name="SMARTInkShape-2357"/>
            <p:cNvSpPr/>
            <p:nvPr/>
          </p:nvSpPr>
          <p:spPr>
            <a:xfrm>
              <a:off x="3600450" y="5515437"/>
              <a:ext cx="166544" cy="199564"/>
            </a:xfrm>
            <a:custGeom>
              <a:avLst/>
              <a:gdLst/>
              <a:ahLst/>
              <a:cxnLst/>
              <a:rect l="0" t="0" r="0" b="0"/>
              <a:pathLst>
                <a:path w="166544" h="199564">
                  <a:moveTo>
                    <a:pt x="0" y="28113"/>
                  </a:moveTo>
                  <a:lnTo>
                    <a:pt x="13257" y="28113"/>
                  </a:lnTo>
                  <a:lnTo>
                    <a:pt x="39010" y="13035"/>
                  </a:lnTo>
                  <a:lnTo>
                    <a:pt x="50146" y="9770"/>
                  </a:lnTo>
                  <a:lnTo>
                    <a:pt x="63424" y="3040"/>
                  </a:lnTo>
                  <a:lnTo>
                    <a:pt x="87426" y="0"/>
                  </a:lnTo>
                  <a:lnTo>
                    <a:pt x="90034" y="904"/>
                  </a:lnTo>
                  <a:lnTo>
                    <a:pt x="91773" y="2565"/>
                  </a:lnTo>
                  <a:lnTo>
                    <a:pt x="93705" y="7234"/>
                  </a:lnTo>
                  <a:lnTo>
                    <a:pt x="96172" y="31602"/>
                  </a:lnTo>
                  <a:lnTo>
                    <a:pt x="104939" y="52203"/>
                  </a:lnTo>
                  <a:lnTo>
                    <a:pt x="107001" y="53699"/>
                  </a:lnTo>
                  <a:lnTo>
                    <a:pt x="112114" y="55359"/>
                  </a:lnTo>
                  <a:lnTo>
                    <a:pt x="140590" y="57736"/>
                  </a:lnTo>
                  <a:lnTo>
                    <a:pt x="146446" y="61740"/>
                  </a:lnTo>
                  <a:lnTo>
                    <a:pt x="149754" y="69870"/>
                  </a:lnTo>
                  <a:lnTo>
                    <a:pt x="154438" y="86347"/>
                  </a:lnTo>
                  <a:lnTo>
                    <a:pt x="158598" y="99503"/>
                  </a:lnTo>
                  <a:lnTo>
                    <a:pt x="164090" y="128175"/>
                  </a:lnTo>
                  <a:lnTo>
                    <a:pt x="166543" y="132921"/>
                  </a:lnTo>
                  <a:lnTo>
                    <a:pt x="166447" y="146661"/>
                  </a:lnTo>
                  <a:lnTo>
                    <a:pt x="161818" y="162292"/>
                  </a:lnTo>
                  <a:lnTo>
                    <a:pt x="140731" y="191023"/>
                  </a:lnTo>
                  <a:lnTo>
                    <a:pt x="123825" y="1995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4" name="SMARTInkShape-2358"/>
            <p:cNvSpPr/>
            <p:nvPr/>
          </p:nvSpPr>
          <p:spPr>
            <a:xfrm>
              <a:off x="3571875" y="5382017"/>
              <a:ext cx="47626" cy="218684"/>
            </a:xfrm>
            <a:custGeom>
              <a:avLst/>
              <a:gdLst/>
              <a:ahLst/>
              <a:cxnLst/>
              <a:rect l="0" t="0" r="0" b="0"/>
              <a:pathLst>
                <a:path w="47626" h="218684">
                  <a:moveTo>
                    <a:pt x="0" y="9133"/>
                  </a:moveTo>
                  <a:lnTo>
                    <a:pt x="0" y="4077"/>
                  </a:lnTo>
                  <a:lnTo>
                    <a:pt x="1058" y="2587"/>
                  </a:lnTo>
                  <a:lnTo>
                    <a:pt x="2822" y="1594"/>
                  </a:lnTo>
                  <a:lnTo>
                    <a:pt x="8201" y="0"/>
                  </a:lnTo>
                  <a:lnTo>
                    <a:pt x="14189" y="4781"/>
                  </a:lnTo>
                  <a:lnTo>
                    <a:pt x="22666" y="17957"/>
                  </a:lnTo>
                  <a:lnTo>
                    <a:pt x="27408" y="57639"/>
                  </a:lnTo>
                  <a:lnTo>
                    <a:pt x="28229" y="98059"/>
                  </a:lnTo>
                  <a:lnTo>
                    <a:pt x="30589" y="132143"/>
                  </a:lnTo>
                  <a:lnTo>
                    <a:pt x="43633" y="178227"/>
                  </a:lnTo>
                  <a:lnTo>
                    <a:pt x="47625" y="2186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5" name="SMARTInkShape-2359"/>
            <p:cNvSpPr/>
            <p:nvPr/>
          </p:nvSpPr>
          <p:spPr>
            <a:xfrm>
              <a:off x="3185387" y="5524500"/>
              <a:ext cx="91214" cy="133351"/>
            </a:xfrm>
            <a:custGeom>
              <a:avLst/>
              <a:gdLst/>
              <a:ahLst/>
              <a:cxnLst/>
              <a:rect l="0" t="0" r="0" b="0"/>
              <a:pathLst>
                <a:path w="91214" h="133351">
                  <a:moveTo>
                    <a:pt x="5488" y="0"/>
                  </a:moveTo>
                  <a:lnTo>
                    <a:pt x="432" y="0"/>
                  </a:lnTo>
                  <a:lnTo>
                    <a:pt x="0" y="1058"/>
                  </a:lnTo>
                  <a:lnTo>
                    <a:pt x="18549" y="40434"/>
                  </a:lnTo>
                  <a:lnTo>
                    <a:pt x="45885" y="80377"/>
                  </a:lnTo>
                  <a:lnTo>
                    <a:pt x="91213"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6" name="SMARTInkShape-2360"/>
            <p:cNvSpPr/>
            <p:nvPr/>
          </p:nvSpPr>
          <p:spPr>
            <a:xfrm>
              <a:off x="2934257" y="5343525"/>
              <a:ext cx="151844" cy="333376"/>
            </a:xfrm>
            <a:custGeom>
              <a:avLst/>
              <a:gdLst/>
              <a:ahLst/>
              <a:cxnLst/>
              <a:rect l="0" t="0" r="0" b="0"/>
              <a:pathLst>
                <a:path w="151844" h="333376">
                  <a:moveTo>
                    <a:pt x="56593" y="0"/>
                  </a:moveTo>
                  <a:lnTo>
                    <a:pt x="53771" y="27764"/>
                  </a:lnTo>
                  <a:lnTo>
                    <a:pt x="43336" y="71571"/>
                  </a:lnTo>
                  <a:lnTo>
                    <a:pt x="27945" y="118499"/>
                  </a:lnTo>
                  <a:lnTo>
                    <a:pt x="15304" y="160873"/>
                  </a:lnTo>
                  <a:lnTo>
                    <a:pt x="696" y="204688"/>
                  </a:lnTo>
                  <a:lnTo>
                    <a:pt x="0" y="211975"/>
                  </a:lnTo>
                  <a:lnTo>
                    <a:pt x="2513" y="218742"/>
                  </a:lnTo>
                  <a:lnTo>
                    <a:pt x="4664" y="222028"/>
                  </a:lnTo>
                  <a:lnTo>
                    <a:pt x="7157" y="224218"/>
                  </a:lnTo>
                  <a:lnTo>
                    <a:pt x="12750" y="226653"/>
                  </a:lnTo>
                  <a:lnTo>
                    <a:pt x="31960" y="228023"/>
                  </a:lnTo>
                  <a:lnTo>
                    <a:pt x="73340" y="220985"/>
                  </a:lnTo>
                  <a:lnTo>
                    <a:pt x="113636" y="212781"/>
                  </a:lnTo>
                  <a:lnTo>
                    <a:pt x="133937" y="209449"/>
                  </a:lnTo>
                  <a:lnTo>
                    <a:pt x="143179" y="204919"/>
                  </a:lnTo>
                  <a:lnTo>
                    <a:pt x="146067" y="202230"/>
                  </a:lnTo>
                  <a:lnTo>
                    <a:pt x="149276" y="196419"/>
                  </a:lnTo>
                  <a:lnTo>
                    <a:pt x="151336" y="183006"/>
                  </a:lnTo>
                  <a:lnTo>
                    <a:pt x="151618" y="172707"/>
                  </a:lnTo>
                  <a:lnTo>
                    <a:pt x="148921" y="163895"/>
                  </a:lnTo>
                  <a:lnTo>
                    <a:pt x="145252" y="155392"/>
                  </a:lnTo>
                  <a:lnTo>
                    <a:pt x="132831" y="114394"/>
                  </a:lnTo>
                  <a:lnTo>
                    <a:pt x="133859" y="130586"/>
                  </a:lnTo>
                  <a:lnTo>
                    <a:pt x="141436" y="176081"/>
                  </a:lnTo>
                  <a:lnTo>
                    <a:pt x="144966" y="220618"/>
                  </a:lnTo>
                  <a:lnTo>
                    <a:pt x="150485" y="265123"/>
                  </a:lnTo>
                  <a:lnTo>
                    <a:pt x="148417" y="279405"/>
                  </a:lnTo>
                  <a:lnTo>
                    <a:pt x="144125" y="296218"/>
                  </a:lnTo>
                  <a:lnTo>
                    <a:pt x="144180" y="308394"/>
                  </a:lnTo>
                  <a:lnTo>
                    <a:pt x="151843"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7" name="SMARTInkShape-2361"/>
            <p:cNvSpPr/>
            <p:nvPr/>
          </p:nvSpPr>
          <p:spPr>
            <a:xfrm>
              <a:off x="2762250" y="5410200"/>
              <a:ext cx="17611" cy="219076"/>
            </a:xfrm>
            <a:custGeom>
              <a:avLst/>
              <a:gdLst/>
              <a:ahLst/>
              <a:cxnLst/>
              <a:rect l="0" t="0" r="0" b="0"/>
              <a:pathLst>
                <a:path w="17611" h="219076">
                  <a:moveTo>
                    <a:pt x="0" y="0"/>
                  </a:moveTo>
                  <a:lnTo>
                    <a:pt x="1058" y="15209"/>
                  </a:lnTo>
                  <a:lnTo>
                    <a:pt x="7539" y="41418"/>
                  </a:lnTo>
                  <a:lnTo>
                    <a:pt x="14189" y="81912"/>
                  </a:lnTo>
                  <a:lnTo>
                    <a:pt x="17610" y="108114"/>
                  </a:lnTo>
                  <a:lnTo>
                    <a:pt x="12220" y="150080"/>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8" name="SMARTInkShape-2362"/>
            <p:cNvSpPr/>
            <p:nvPr/>
          </p:nvSpPr>
          <p:spPr>
            <a:xfrm>
              <a:off x="2695967" y="5524500"/>
              <a:ext cx="142484" cy="1"/>
            </a:xfrm>
            <a:custGeom>
              <a:avLst/>
              <a:gdLst/>
              <a:ahLst/>
              <a:cxnLst/>
              <a:rect l="0" t="0" r="0" b="0"/>
              <a:pathLst>
                <a:path w="142484" h="1">
                  <a:moveTo>
                    <a:pt x="9133" y="0"/>
                  </a:moveTo>
                  <a:lnTo>
                    <a:pt x="0" y="0"/>
                  </a:lnTo>
                  <a:lnTo>
                    <a:pt x="41858" y="0"/>
                  </a:lnTo>
                  <a:lnTo>
                    <a:pt x="81684" y="0"/>
                  </a:lnTo>
                  <a:lnTo>
                    <a:pt x="1424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9" name="SMARTInkShape-2363"/>
            <p:cNvSpPr/>
            <p:nvPr/>
          </p:nvSpPr>
          <p:spPr>
            <a:xfrm>
              <a:off x="2316449" y="5457825"/>
              <a:ext cx="207481" cy="228328"/>
            </a:xfrm>
            <a:custGeom>
              <a:avLst/>
              <a:gdLst/>
              <a:ahLst/>
              <a:cxnLst/>
              <a:rect l="0" t="0" r="0" b="0"/>
              <a:pathLst>
                <a:path w="207481" h="228328">
                  <a:moveTo>
                    <a:pt x="45751" y="47625"/>
                  </a:moveTo>
                  <a:lnTo>
                    <a:pt x="37550" y="47625"/>
                  </a:lnTo>
                  <a:lnTo>
                    <a:pt x="41675" y="47625"/>
                  </a:lnTo>
                  <a:lnTo>
                    <a:pt x="41975" y="49742"/>
                  </a:lnTo>
                  <a:lnTo>
                    <a:pt x="32136" y="74140"/>
                  </a:lnTo>
                  <a:lnTo>
                    <a:pt x="10772" y="116502"/>
                  </a:lnTo>
                  <a:lnTo>
                    <a:pt x="0" y="152102"/>
                  </a:lnTo>
                  <a:lnTo>
                    <a:pt x="3738" y="174184"/>
                  </a:lnTo>
                  <a:lnTo>
                    <a:pt x="14482" y="201426"/>
                  </a:lnTo>
                  <a:lnTo>
                    <a:pt x="20565" y="210526"/>
                  </a:lnTo>
                  <a:lnTo>
                    <a:pt x="34996" y="221599"/>
                  </a:lnTo>
                  <a:lnTo>
                    <a:pt x="57734" y="226525"/>
                  </a:lnTo>
                  <a:lnTo>
                    <a:pt x="105119" y="228327"/>
                  </a:lnTo>
                  <a:lnTo>
                    <a:pt x="117645" y="227420"/>
                  </a:lnTo>
                  <a:lnTo>
                    <a:pt x="161371" y="218889"/>
                  </a:lnTo>
                  <a:lnTo>
                    <a:pt x="170516" y="214406"/>
                  </a:lnTo>
                  <a:lnTo>
                    <a:pt x="181614" y="200876"/>
                  </a:lnTo>
                  <a:lnTo>
                    <a:pt x="193787" y="178399"/>
                  </a:lnTo>
                  <a:lnTo>
                    <a:pt x="205435" y="139437"/>
                  </a:lnTo>
                  <a:lnTo>
                    <a:pt x="207480" y="92963"/>
                  </a:lnTo>
                  <a:lnTo>
                    <a:pt x="204796" y="65997"/>
                  </a:lnTo>
                  <a:lnTo>
                    <a:pt x="198988" y="48382"/>
                  </a:lnTo>
                  <a:lnTo>
                    <a:pt x="1600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0" name="SMARTInkShape-2364"/>
            <p:cNvSpPr/>
            <p:nvPr/>
          </p:nvSpPr>
          <p:spPr>
            <a:xfrm>
              <a:off x="2105025" y="5496317"/>
              <a:ext cx="95135" cy="171059"/>
            </a:xfrm>
            <a:custGeom>
              <a:avLst/>
              <a:gdLst/>
              <a:ahLst/>
              <a:cxnLst/>
              <a:rect l="0" t="0" r="0" b="0"/>
              <a:pathLst>
                <a:path w="95135" h="171059">
                  <a:moveTo>
                    <a:pt x="85725" y="9133"/>
                  </a:moveTo>
                  <a:lnTo>
                    <a:pt x="85725" y="4077"/>
                  </a:lnTo>
                  <a:lnTo>
                    <a:pt x="86783" y="2587"/>
                  </a:lnTo>
                  <a:lnTo>
                    <a:pt x="88547" y="1594"/>
                  </a:lnTo>
                  <a:lnTo>
                    <a:pt x="93926" y="0"/>
                  </a:lnTo>
                  <a:lnTo>
                    <a:pt x="95134" y="21101"/>
                  </a:lnTo>
                  <a:lnTo>
                    <a:pt x="78997" y="65749"/>
                  </a:lnTo>
                  <a:lnTo>
                    <a:pt x="67621" y="82235"/>
                  </a:lnTo>
                  <a:lnTo>
                    <a:pt x="32447" y="125918"/>
                  </a:lnTo>
                  <a:lnTo>
                    <a:pt x="14680" y="149049"/>
                  </a:lnTo>
                  <a:lnTo>
                    <a:pt x="0" y="1710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1" name="SMARTInkShape-2365"/>
            <p:cNvSpPr/>
            <p:nvPr/>
          </p:nvSpPr>
          <p:spPr>
            <a:xfrm>
              <a:off x="2057400" y="5524500"/>
              <a:ext cx="142876" cy="133351"/>
            </a:xfrm>
            <a:custGeom>
              <a:avLst/>
              <a:gdLst/>
              <a:ahLst/>
              <a:cxnLst/>
              <a:rect l="0" t="0" r="0" b="0"/>
              <a:pathLst>
                <a:path w="142876" h="133351">
                  <a:moveTo>
                    <a:pt x="0" y="0"/>
                  </a:moveTo>
                  <a:lnTo>
                    <a:pt x="8201" y="0"/>
                  </a:lnTo>
                  <a:lnTo>
                    <a:pt x="27723" y="13257"/>
                  </a:lnTo>
                  <a:lnTo>
                    <a:pt x="31182" y="17305"/>
                  </a:lnTo>
                  <a:lnTo>
                    <a:pt x="42378" y="39008"/>
                  </a:lnTo>
                  <a:lnTo>
                    <a:pt x="76576" y="79102"/>
                  </a:lnTo>
                  <a:lnTo>
                    <a:pt x="95361" y="99990"/>
                  </a:lnTo>
                  <a:lnTo>
                    <a:pt x="14287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2" name="SMARTInkShape-2366"/>
            <p:cNvSpPr/>
            <p:nvPr/>
          </p:nvSpPr>
          <p:spPr>
            <a:xfrm>
              <a:off x="4533900" y="5410200"/>
              <a:ext cx="1" cy="28576"/>
            </a:xfrm>
            <a:custGeom>
              <a:avLst/>
              <a:gdLst/>
              <a:ahLst/>
              <a:cxnLst/>
              <a:rect l="0" t="0" r="0" b="0"/>
              <a:pathLst>
                <a:path w="1" h="28576">
                  <a:moveTo>
                    <a:pt x="0" y="0"/>
                  </a:move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3" name="SMARTInkShape-2367"/>
            <p:cNvSpPr/>
            <p:nvPr/>
          </p:nvSpPr>
          <p:spPr>
            <a:xfrm>
              <a:off x="1771650" y="5429250"/>
              <a:ext cx="161926" cy="9526"/>
            </a:xfrm>
            <a:custGeom>
              <a:avLst/>
              <a:gdLst/>
              <a:ahLst/>
              <a:cxnLst/>
              <a:rect l="0" t="0" r="0" b="0"/>
              <a:pathLst>
                <a:path w="161926" h="9526">
                  <a:moveTo>
                    <a:pt x="0" y="9525"/>
                  </a:moveTo>
                  <a:lnTo>
                    <a:pt x="45056" y="9525"/>
                  </a:lnTo>
                  <a:lnTo>
                    <a:pt x="90804" y="1324"/>
                  </a:lnTo>
                  <a:lnTo>
                    <a:pt x="130316" y="262"/>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4" name="SMARTInkShape-2368"/>
            <p:cNvSpPr/>
            <p:nvPr/>
          </p:nvSpPr>
          <p:spPr>
            <a:xfrm>
              <a:off x="1790700" y="5381625"/>
              <a:ext cx="159241" cy="346666"/>
            </a:xfrm>
            <a:custGeom>
              <a:avLst/>
              <a:gdLst/>
              <a:ahLst/>
              <a:cxnLst/>
              <a:rect l="0" t="0" r="0" b="0"/>
              <a:pathLst>
                <a:path w="159241" h="346666">
                  <a:moveTo>
                    <a:pt x="0" y="0"/>
                  </a:moveTo>
                  <a:lnTo>
                    <a:pt x="0" y="5057"/>
                  </a:lnTo>
                  <a:lnTo>
                    <a:pt x="2822" y="10361"/>
                  </a:lnTo>
                  <a:lnTo>
                    <a:pt x="5056" y="13257"/>
                  </a:lnTo>
                  <a:lnTo>
                    <a:pt x="15188" y="46206"/>
                  </a:lnTo>
                  <a:lnTo>
                    <a:pt x="23598" y="92058"/>
                  </a:lnTo>
                  <a:lnTo>
                    <a:pt x="33080" y="130603"/>
                  </a:lnTo>
                  <a:lnTo>
                    <a:pt x="28581" y="171358"/>
                  </a:lnTo>
                  <a:lnTo>
                    <a:pt x="33633" y="166366"/>
                  </a:lnTo>
                  <a:lnTo>
                    <a:pt x="38937" y="163899"/>
                  </a:lnTo>
                  <a:lnTo>
                    <a:pt x="68236" y="156697"/>
                  </a:lnTo>
                  <a:lnTo>
                    <a:pt x="88422" y="160964"/>
                  </a:lnTo>
                  <a:lnTo>
                    <a:pt x="107808" y="169989"/>
                  </a:lnTo>
                  <a:lnTo>
                    <a:pt x="126958" y="186657"/>
                  </a:lnTo>
                  <a:lnTo>
                    <a:pt x="153688" y="219235"/>
                  </a:lnTo>
                  <a:lnTo>
                    <a:pt x="158264" y="232904"/>
                  </a:lnTo>
                  <a:lnTo>
                    <a:pt x="159240" y="249563"/>
                  </a:lnTo>
                  <a:lnTo>
                    <a:pt x="153839" y="274675"/>
                  </a:lnTo>
                  <a:lnTo>
                    <a:pt x="134415" y="307522"/>
                  </a:lnTo>
                  <a:lnTo>
                    <a:pt x="116850" y="324069"/>
                  </a:lnTo>
                  <a:lnTo>
                    <a:pt x="76176" y="345815"/>
                  </a:lnTo>
                  <a:lnTo>
                    <a:pt x="62431" y="346665"/>
                  </a:lnTo>
                  <a:lnTo>
                    <a:pt x="19050" y="342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1" name="SMARTInkShape-Group341"/>
          <p:cNvGrpSpPr/>
          <p:nvPr/>
        </p:nvGrpSpPr>
        <p:grpSpPr>
          <a:xfrm>
            <a:off x="2134288" y="5886450"/>
            <a:ext cx="2412361" cy="476251"/>
            <a:chOff x="2134288" y="5886450"/>
            <a:chExt cx="2412361" cy="476251"/>
          </a:xfrm>
        </p:grpSpPr>
        <p:sp>
          <p:nvSpPr>
            <p:cNvPr id="536" name="SMARTInkShape-2369"/>
            <p:cNvSpPr/>
            <p:nvPr/>
          </p:nvSpPr>
          <p:spPr>
            <a:xfrm>
              <a:off x="2859564" y="5886450"/>
              <a:ext cx="150223" cy="361951"/>
            </a:xfrm>
            <a:custGeom>
              <a:avLst/>
              <a:gdLst/>
              <a:ahLst/>
              <a:cxnLst/>
              <a:rect l="0" t="0" r="0" b="0"/>
              <a:pathLst>
                <a:path w="150223" h="361951">
                  <a:moveTo>
                    <a:pt x="36036" y="0"/>
                  </a:moveTo>
                  <a:lnTo>
                    <a:pt x="27835" y="0"/>
                  </a:lnTo>
                  <a:lnTo>
                    <a:pt x="34828" y="0"/>
                  </a:lnTo>
                  <a:lnTo>
                    <a:pt x="35499" y="2822"/>
                  </a:lnTo>
                  <a:lnTo>
                    <a:pt x="36005" y="35647"/>
                  </a:lnTo>
                  <a:lnTo>
                    <a:pt x="21879" y="75676"/>
                  </a:lnTo>
                  <a:lnTo>
                    <a:pt x="10623" y="121526"/>
                  </a:lnTo>
                  <a:lnTo>
                    <a:pt x="5576" y="148897"/>
                  </a:lnTo>
                  <a:lnTo>
                    <a:pt x="200" y="173234"/>
                  </a:lnTo>
                  <a:lnTo>
                    <a:pt x="0" y="190235"/>
                  </a:lnTo>
                  <a:lnTo>
                    <a:pt x="6270" y="219916"/>
                  </a:lnTo>
                  <a:lnTo>
                    <a:pt x="8783" y="223869"/>
                  </a:lnTo>
                  <a:lnTo>
                    <a:pt x="22434" y="234489"/>
                  </a:lnTo>
                  <a:lnTo>
                    <a:pt x="52973" y="252902"/>
                  </a:lnTo>
                  <a:lnTo>
                    <a:pt x="94162" y="256611"/>
                  </a:lnTo>
                  <a:lnTo>
                    <a:pt x="123907" y="257125"/>
                  </a:lnTo>
                  <a:lnTo>
                    <a:pt x="130829" y="254331"/>
                  </a:lnTo>
                  <a:lnTo>
                    <a:pt x="134156" y="252104"/>
                  </a:lnTo>
                  <a:lnTo>
                    <a:pt x="136374" y="249561"/>
                  </a:lnTo>
                  <a:lnTo>
                    <a:pt x="138839" y="243913"/>
                  </a:lnTo>
                  <a:lnTo>
                    <a:pt x="141480" y="231664"/>
                  </a:lnTo>
                  <a:lnTo>
                    <a:pt x="145694" y="225376"/>
                  </a:lnTo>
                  <a:lnTo>
                    <a:pt x="146183" y="221159"/>
                  </a:lnTo>
                  <a:lnTo>
                    <a:pt x="141083" y="182660"/>
                  </a:lnTo>
                  <a:lnTo>
                    <a:pt x="143754" y="173610"/>
                  </a:lnTo>
                  <a:lnTo>
                    <a:pt x="150222" y="162127"/>
                  </a:lnTo>
                  <a:lnTo>
                    <a:pt x="149271" y="188943"/>
                  </a:lnTo>
                  <a:lnTo>
                    <a:pt x="142134" y="234706"/>
                  </a:lnTo>
                  <a:lnTo>
                    <a:pt x="140985" y="277761"/>
                  </a:lnTo>
                  <a:lnTo>
                    <a:pt x="139776" y="322993"/>
                  </a:lnTo>
                  <a:lnTo>
                    <a:pt x="132613" y="353189"/>
                  </a:lnTo>
                  <a:lnTo>
                    <a:pt x="133229" y="356108"/>
                  </a:lnTo>
                  <a:lnTo>
                    <a:pt x="140811"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7" name="SMARTInkShape-2370"/>
            <p:cNvSpPr/>
            <p:nvPr/>
          </p:nvSpPr>
          <p:spPr>
            <a:xfrm>
              <a:off x="2562225" y="5972175"/>
              <a:ext cx="28139" cy="228601"/>
            </a:xfrm>
            <a:custGeom>
              <a:avLst/>
              <a:gdLst/>
              <a:ahLst/>
              <a:cxnLst/>
              <a:rect l="0" t="0" r="0" b="0"/>
              <a:pathLst>
                <a:path w="28139" h="228601">
                  <a:moveTo>
                    <a:pt x="0" y="0"/>
                  </a:moveTo>
                  <a:lnTo>
                    <a:pt x="17333" y="0"/>
                  </a:lnTo>
                  <a:lnTo>
                    <a:pt x="23598" y="5057"/>
                  </a:lnTo>
                  <a:lnTo>
                    <a:pt x="26363" y="13183"/>
                  </a:lnTo>
                  <a:lnTo>
                    <a:pt x="28138" y="40704"/>
                  </a:lnTo>
                  <a:lnTo>
                    <a:pt x="21943" y="82202"/>
                  </a:lnTo>
                  <a:lnTo>
                    <a:pt x="19621" y="118621"/>
                  </a:lnTo>
                  <a:lnTo>
                    <a:pt x="14107" y="160897"/>
                  </a:lnTo>
                  <a:lnTo>
                    <a:pt x="8735" y="205747"/>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8" name="SMARTInkShape-2371"/>
            <p:cNvSpPr/>
            <p:nvPr/>
          </p:nvSpPr>
          <p:spPr>
            <a:xfrm>
              <a:off x="2480537" y="6076950"/>
              <a:ext cx="186464" cy="9526"/>
            </a:xfrm>
            <a:custGeom>
              <a:avLst/>
              <a:gdLst/>
              <a:ahLst/>
              <a:cxnLst/>
              <a:rect l="0" t="0" r="0" b="0"/>
              <a:pathLst>
                <a:path w="186464" h="9526">
                  <a:moveTo>
                    <a:pt x="5488" y="9525"/>
                  </a:moveTo>
                  <a:lnTo>
                    <a:pt x="0" y="9525"/>
                  </a:lnTo>
                  <a:lnTo>
                    <a:pt x="2343" y="9525"/>
                  </a:lnTo>
                  <a:lnTo>
                    <a:pt x="6913" y="6703"/>
                  </a:lnTo>
                  <a:lnTo>
                    <a:pt x="9613" y="4469"/>
                  </a:lnTo>
                  <a:lnTo>
                    <a:pt x="18257" y="1986"/>
                  </a:lnTo>
                  <a:lnTo>
                    <a:pt x="63759" y="174"/>
                  </a:lnTo>
                  <a:lnTo>
                    <a:pt x="104923" y="22"/>
                  </a:lnTo>
                  <a:lnTo>
                    <a:pt x="146995" y="5"/>
                  </a:lnTo>
                  <a:lnTo>
                    <a:pt x="18646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9" name="SMARTInkShape-2372"/>
            <p:cNvSpPr/>
            <p:nvPr/>
          </p:nvSpPr>
          <p:spPr>
            <a:xfrm>
              <a:off x="2134288" y="5930058"/>
              <a:ext cx="187452" cy="258702"/>
            </a:xfrm>
            <a:custGeom>
              <a:avLst/>
              <a:gdLst/>
              <a:ahLst/>
              <a:cxnLst/>
              <a:rect l="0" t="0" r="0" b="0"/>
              <a:pathLst>
                <a:path w="187452" h="258702">
                  <a:moveTo>
                    <a:pt x="94562" y="61167"/>
                  </a:moveTo>
                  <a:lnTo>
                    <a:pt x="94562" y="51757"/>
                  </a:lnTo>
                  <a:lnTo>
                    <a:pt x="55966" y="97781"/>
                  </a:lnTo>
                  <a:lnTo>
                    <a:pt x="20184" y="138573"/>
                  </a:lnTo>
                  <a:lnTo>
                    <a:pt x="11058" y="154484"/>
                  </a:lnTo>
                  <a:lnTo>
                    <a:pt x="2792" y="184419"/>
                  </a:lnTo>
                  <a:lnTo>
                    <a:pt x="0" y="217923"/>
                  </a:lnTo>
                  <a:lnTo>
                    <a:pt x="2945" y="224937"/>
                  </a:lnTo>
                  <a:lnTo>
                    <a:pt x="14685" y="238376"/>
                  </a:lnTo>
                  <a:lnTo>
                    <a:pt x="39145" y="252786"/>
                  </a:lnTo>
                  <a:lnTo>
                    <a:pt x="61444" y="258701"/>
                  </a:lnTo>
                  <a:lnTo>
                    <a:pt x="86513" y="255398"/>
                  </a:lnTo>
                  <a:lnTo>
                    <a:pt x="119106" y="242659"/>
                  </a:lnTo>
                  <a:lnTo>
                    <a:pt x="137573" y="225792"/>
                  </a:lnTo>
                  <a:lnTo>
                    <a:pt x="161619" y="190582"/>
                  </a:lnTo>
                  <a:lnTo>
                    <a:pt x="176560" y="148035"/>
                  </a:lnTo>
                  <a:lnTo>
                    <a:pt x="186881" y="104510"/>
                  </a:lnTo>
                  <a:lnTo>
                    <a:pt x="187451" y="87839"/>
                  </a:lnTo>
                  <a:lnTo>
                    <a:pt x="176383" y="41867"/>
                  </a:lnTo>
                  <a:lnTo>
                    <a:pt x="167371" y="23581"/>
                  </a:lnTo>
                  <a:lnTo>
                    <a:pt x="152942" y="11460"/>
                  </a:lnTo>
                  <a:lnTo>
                    <a:pt x="130204" y="1166"/>
                  </a:lnTo>
                  <a:lnTo>
                    <a:pt x="123615" y="0"/>
                  </a:lnTo>
                  <a:lnTo>
                    <a:pt x="104087" y="40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0" name="SMARTInkShape-2373"/>
            <p:cNvSpPr/>
            <p:nvPr/>
          </p:nvSpPr>
          <p:spPr>
            <a:xfrm>
              <a:off x="3133725" y="6067425"/>
              <a:ext cx="95251" cy="152401"/>
            </a:xfrm>
            <a:custGeom>
              <a:avLst/>
              <a:gdLst/>
              <a:ahLst/>
              <a:cxnLst/>
              <a:rect l="0" t="0" r="0" b="0"/>
              <a:pathLst>
                <a:path w="95251" h="152401">
                  <a:moveTo>
                    <a:pt x="0" y="0"/>
                  </a:moveTo>
                  <a:lnTo>
                    <a:pt x="0" y="13257"/>
                  </a:lnTo>
                  <a:lnTo>
                    <a:pt x="18314" y="55170"/>
                  </a:lnTo>
                  <a:lnTo>
                    <a:pt x="45988" y="97723"/>
                  </a:lnTo>
                  <a:lnTo>
                    <a:pt x="9525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1" name="SMARTInkShape-2374"/>
            <p:cNvSpPr/>
            <p:nvPr/>
          </p:nvSpPr>
          <p:spPr>
            <a:xfrm>
              <a:off x="4410085" y="6029325"/>
              <a:ext cx="136564" cy="173910"/>
            </a:xfrm>
            <a:custGeom>
              <a:avLst/>
              <a:gdLst/>
              <a:ahLst/>
              <a:cxnLst/>
              <a:rect l="0" t="0" r="0" b="0"/>
              <a:pathLst>
                <a:path w="136564" h="173910">
                  <a:moveTo>
                    <a:pt x="9515" y="28575"/>
                  </a:moveTo>
                  <a:lnTo>
                    <a:pt x="382" y="28575"/>
                  </a:lnTo>
                  <a:lnTo>
                    <a:pt x="0" y="69279"/>
                  </a:lnTo>
                  <a:lnTo>
                    <a:pt x="2814" y="107104"/>
                  </a:lnTo>
                  <a:lnTo>
                    <a:pt x="13248" y="143335"/>
                  </a:lnTo>
                  <a:lnTo>
                    <a:pt x="18353" y="150590"/>
                  </a:lnTo>
                  <a:lnTo>
                    <a:pt x="48191" y="173551"/>
                  </a:lnTo>
                  <a:lnTo>
                    <a:pt x="54349" y="173909"/>
                  </a:lnTo>
                  <a:lnTo>
                    <a:pt x="69658" y="168663"/>
                  </a:lnTo>
                  <a:lnTo>
                    <a:pt x="91070" y="153808"/>
                  </a:lnTo>
                  <a:lnTo>
                    <a:pt x="105764" y="136002"/>
                  </a:lnTo>
                  <a:lnTo>
                    <a:pt x="126756" y="95814"/>
                  </a:lnTo>
                  <a:lnTo>
                    <a:pt x="136563" y="62726"/>
                  </a:lnTo>
                  <a:lnTo>
                    <a:pt x="135478" y="49750"/>
                  </a:lnTo>
                  <a:lnTo>
                    <a:pt x="119612" y="19705"/>
                  </a:lnTo>
                  <a:lnTo>
                    <a:pt x="10476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2" name="SMARTInkShape-2375"/>
            <p:cNvSpPr/>
            <p:nvPr/>
          </p:nvSpPr>
          <p:spPr>
            <a:xfrm>
              <a:off x="4210050" y="6010275"/>
              <a:ext cx="127868" cy="198214"/>
            </a:xfrm>
            <a:custGeom>
              <a:avLst/>
              <a:gdLst/>
              <a:ahLst/>
              <a:cxnLst/>
              <a:rect l="0" t="0" r="0" b="0"/>
              <a:pathLst>
                <a:path w="127868" h="198214">
                  <a:moveTo>
                    <a:pt x="0" y="38100"/>
                  </a:moveTo>
                  <a:lnTo>
                    <a:pt x="8201" y="38100"/>
                  </a:lnTo>
                  <a:lnTo>
                    <a:pt x="8642" y="39158"/>
                  </a:lnTo>
                  <a:lnTo>
                    <a:pt x="9409" y="61471"/>
                  </a:lnTo>
                  <a:lnTo>
                    <a:pt x="2956" y="101591"/>
                  </a:lnTo>
                  <a:lnTo>
                    <a:pt x="1934" y="126174"/>
                  </a:lnTo>
                  <a:lnTo>
                    <a:pt x="13373" y="171759"/>
                  </a:lnTo>
                  <a:lnTo>
                    <a:pt x="19349" y="182171"/>
                  </a:lnTo>
                  <a:lnTo>
                    <a:pt x="22424" y="184948"/>
                  </a:lnTo>
                  <a:lnTo>
                    <a:pt x="41922" y="193911"/>
                  </a:lnTo>
                  <a:lnTo>
                    <a:pt x="62751" y="198213"/>
                  </a:lnTo>
                  <a:lnTo>
                    <a:pt x="78689" y="193575"/>
                  </a:lnTo>
                  <a:lnTo>
                    <a:pt x="94240" y="184459"/>
                  </a:lnTo>
                  <a:lnTo>
                    <a:pt x="104679" y="173351"/>
                  </a:lnTo>
                  <a:lnTo>
                    <a:pt x="123394" y="132346"/>
                  </a:lnTo>
                  <a:lnTo>
                    <a:pt x="127867" y="114912"/>
                  </a:lnTo>
                  <a:lnTo>
                    <a:pt x="119510" y="69761"/>
                  </a:lnTo>
                  <a:lnTo>
                    <a:pt x="101179" y="31301"/>
                  </a:lnTo>
                  <a:lnTo>
                    <a:pt x="88658" y="15389"/>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3" name="SMARTInkShape-2376"/>
            <p:cNvSpPr/>
            <p:nvPr/>
          </p:nvSpPr>
          <p:spPr>
            <a:xfrm>
              <a:off x="4105275" y="5962650"/>
              <a:ext cx="18411" cy="323851"/>
            </a:xfrm>
            <a:custGeom>
              <a:avLst/>
              <a:gdLst/>
              <a:ahLst/>
              <a:cxnLst/>
              <a:rect l="0" t="0" r="0" b="0"/>
              <a:pathLst>
                <a:path w="18411" h="323851">
                  <a:moveTo>
                    <a:pt x="0" y="0"/>
                  </a:moveTo>
                  <a:lnTo>
                    <a:pt x="1058" y="9721"/>
                  </a:lnTo>
                  <a:lnTo>
                    <a:pt x="9701" y="52516"/>
                  </a:lnTo>
                  <a:lnTo>
                    <a:pt x="15810" y="87057"/>
                  </a:lnTo>
                  <a:lnTo>
                    <a:pt x="17610" y="119125"/>
                  </a:lnTo>
                  <a:lnTo>
                    <a:pt x="18410" y="154545"/>
                  </a:lnTo>
                  <a:lnTo>
                    <a:pt x="16038" y="198896"/>
                  </a:lnTo>
                  <a:lnTo>
                    <a:pt x="11455" y="233910"/>
                  </a:lnTo>
                  <a:lnTo>
                    <a:pt x="10097" y="272154"/>
                  </a:lnTo>
                  <a:lnTo>
                    <a:pt x="9525"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4" name="SMARTInkShape-2377"/>
            <p:cNvSpPr/>
            <p:nvPr/>
          </p:nvSpPr>
          <p:spPr>
            <a:xfrm>
              <a:off x="3790950" y="6076950"/>
              <a:ext cx="219076" cy="9526"/>
            </a:xfrm>
            <a:custGeom>
              <a:avLst/>
              <a:gdLst/>
              <a:ahLst/>
              <a:cxnLst/>
              <a:rect l="0" t="0" r="0" b="0"/>
              <a:pathLst>
                <a:path w="219076" h="9526">
                  <a:moveTo>
                    <a:pt x="0" y="9525"/>
                  </a:moveTo>
                  <a:lnTo>
                    <a:pt x="17334" y="9525"/>
                  </a:lnTo>
                  <a:lnTo>
                    <a:pt x="55552" y="1986"/>
                  </a:lnTo>
                  <a:lnTo>
                    <a:pt x="97521" y="392"/>
                  </a:lnTo>
                  <a:lnTo>
                    <a:pt x="134611" y="115"/>
                  </a:lnTo>
                  <a:lnTo>
                    <a:pt x="178284" y="22"/>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5" name="SMARTInkShape-2378"/>
            <p:cNvSpPr/>
            <p:nvPr/>
          </p:nvSpPr>
          <p:spPr>
            <a:xfrm>
              <a:off x="3762375" y="6029325"/>
              <a:ext cx="190501" cy="9526"/>
            </a:xfrm>
            <a:custGeom>
              <a:avLst/>
              <a:gdLst/>
              <a:ahLst/>
              <a:cxnLst/>
              <a:rect l="0" t="0" r="0" b="0"/>
              <a:pathLst>
                <a:path w="190501" h="9526">
                  <a:moveTo>
                    <a:pt x="0" y="9525"/>
                  </a:moveTo>
                  <a:lnTo>
                    <a:pt x="0" y="10"/>
                  </a:lnTo>
                  <a:lnTo>
                    <a:pt x="46591" y="0"/>
                  </a:lnTo>
                  <a:lnTo>
                    <a:pt x="88030" y="0"/>
                  </a:lnTo>
                  <a:lnTo>
                    <a:pt x="124508" y="0"/>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6" name="SMARTInkShape-2379"/>
            <p:cNvSpPr/>
            <p:nvPr/>
          </p:nvSpPr>
          <p:spPr>
            <a:xfrm>
              <a:off x="3533775" y="5924550"/>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7" name="SMARTInkShape-2380"/>
            <p:cNvSpPr/>
            <p:nvPr/>
          </p:nvSpPr>
          <p:spPr>
            <a:xfrm>
              <a:off x="3476625" y="6038850"/>
              <a:ext cx="66676" cy="243768"/>
            </a:xfrm>
            <a:custGeom>
              <a:avLst/>
              <a:gdLst/>
              <a:ahLst/>
              <a:cxnLst/>
              <a:rect l="0" t="0" r="0" b="0"/>
              <a:pathLst>
                <a:path w="66676" h="243768">
                  <a:moveTo>
                    <a:pt x="66675" y="0"/>
                  </a:moveTo>
                  <a:lnTo>
                    <a:pt x="65617" y="27006"/>
                  </a:lnTo>
                  <a:lnTo>
                    <a:pt x="59136" y="64366"/>
                  </a:lnTo>
                  <a:lnTo>
                    <a:pt x="57542" y="106906"/>
                  </a:lnTo>
                  <a:lnTo>
                    <a:pt x="57266" y="144094"/>
                  </a:lnTo>
                  <a:lnTo>
                    <a:pt x="54343" y="191392"/>
                  </a:lnTo>
                  <a:lnTo>
                    <a:pt x="48494" y="208888"/>
                  </a:lnTo>
                  <a:lnTo>
                    <a:pt x="26560" y="238913"/>
                  </a:lnTo>
                  <a:lnTo>
                    <a:pt x="19565" y="243767"/>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8" name="SMARTInkShape-2381"/>
            <p:cNvSpPr/>
            <p:nvPr/>
          </p:nvSpPr>
          <p:spPr>
            <a:xfrm>
              <a:off x="3381375" y="6011991"/>
              <a:ext cx="84699" cy="93535"/>
            </a:xfrm>
            <a:custGeom>
              <a:avLst/>
              <a:gdLst/>
              <a:ahLst/>
              <a:cxnLst/>
              <a:rect l="0" t="0" r="0" b="0"/>
              <a:pathLst>
                <a:path w="84699" h="93535">
                  <a:moveTo>
                    <a:pt x="0" y="17334"/>
                  </a:moveTo>
                  <a:lnTo>
                    <a:pt x="0" y="12278"/>
                  </a:lnTo>
                  <a:lnTo>
                    <a:pt x="2822" y="6973"/>
                  </a:lnTo>
                  <a:lnTo>
                    <a:pt x="5057" y="4077"/>
                  </a:lnTo>
                  <a:lnTo>
                    <a:pt x="13184" y="857"/>
                  </a:lnTo>
                  <a:lnTo>
                    <a:pt x="18314" y="0"/>
                  </a:lnTo>
                  <a:lnTo>
                    <a:pt x="40704" y="3850"/>
                  </a:lnTo>
                  <a:lnTo>
                    <a:pt x="57334" y="11692"/>
                  </a:lnTo>
                  <a:lnTo>
                    <a:pt x="77922" y="30370"/>
                  </a:lnTo>
                  <a:lnTo>
                    <a:pt x="82257" y="38297"/>
                  </a:lnTo>
                  <a:lnTo>
                    <a:pt x="84698" y="48710"/>
                  </a:lnTo>
                  <a:lnTo>
                    <a:pt x="83982" y="52010"/>
                  </a:lnTo>
                  <a:lnTo>
                    <a:pt x="77918" y="61710"/>
                  </a:lnTo>
                  <a:lnTo>
                    <a:pt x="72377" y="68101"/>
                  </a:lnTo>
                  <a:lnTo>
                    <a:pt x="63565" y="71648"/>
                  </a:lnTo>
                  <a:lnTo>
                    <a:pt x="40661" y="78980"/>
                  </a:lnTo>
                  <a:lnTo>
                    <a:pt x="0" y="935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9" name="SMARTInkShape-2382"/>
            <p:cNvSpPr/>
            <p:nvPr/>
          </p:nvSpPr>
          <p:spPr>
            <a:xfrm>
              <a:off x="3381375" y="5963042"/>
              <a:ext cx="18543" cy="399659"/>
            </a:xfrm>
            <a:custGeom>
              <a:avLst/>
              <a:gdLst/>
              <a:ahLst/>
              <a:cxnLst/>
              <a:rect l="0" t="0" r="0" b="0"/>
              <a:pathLst>
                <a:path w="18543" h="399659">
                  <a:moveTo>
                    <a:pt x="0" y="9133"/>
                  </a:moveTo>
                  <a:lnTo>
                    <a:pt x="0" y="0"/>
                  </a:lnTo>
                  <a:lnTo>
                    <a:pt x="15188" y="32124"/>
                  </a:lnTo>
                  <a:lnTo>
                    <a:pt x="18542" y="78378"/>
                  </a:lnTo>
                  <a:lnTo>
                    <a:pt x="12404" y="121001"/>
                  </a:lnTo>
                  <a:lnTo>
                    <a:pt x="4848" y="167733"/>
                  </a:lnTo>
                  <a:lnTo>
                    <a:pt x="1436" y="213817"/>
                  </a:lnTo>
                  <a:lnTo>
                    <a:pt x="639" y="246507"/>
                  </a:lnTo>
                  <a:lnTo>
                    <a:pt x="189" y="289016"/>
                  </a:lnTo>
                  <a:lnTo>
                    <a:pt x="56" y="324542"/>
                  </a:lnTo>
                  <a:lnTo>
                    <a:pt x="0" y="3996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0" name="SMARTInkShape-2383"/>
            <p:cNvSpPr/>
            <p:nvPr/>
          </p:nvSpPr>
          <p:spPr>
            <a:xfrm>
              <a:off x="3124200" y="6067425"/>
              <a:ext cx="104776" cy="133351"/>
            </a:xfrm>
            <a:custGeom>
              <a:avLst/>
              <a:gdLst/>
              <a:ahLst/>
              <a:cxnLst/>
              <a:rect l="0" t="0" r="0" b="0"/>
              <a:pathLst>
                <a:path w="104776" h="133351">
                  <a:moveTo>
                    <a:pt x="104775" y="0"/>
                  </a:moveTo>
                  <a:lnTo>
                    <a:pt x="104775" y="5057"/>
                  </a:lnTo>
                  <a:lnTo>
                    <a:pt x="91518" y="35647"/>
                  </a:lnTo>
                  <a:lnTo>
                    <a:pt x="56574" y="76233"/>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61" name="SMARTInkShape-Group342"/>
          <p:cNvGrpSpPr/>
          <p:nvPr/>
        </p:nvGrpSpPr>
        <p:grpSpPr>
          <a:xfrm>
            <a:off x="5172075" y="6019800"/>
            <a:ext cx="1276351" cy="495301"/>
            <a:chOff x="5172075" y="6019800"/>
            <a:chExt cx="1276351" cy="495301"/>
          </a:xfrm>
        </p:grpSpPr>
        <p:sp>
          <p:nvSpPr>
            <p:cNvPr id="552" name="SMARTInkShape-2384"/>
            <p:cNvSpPr/>
            <p:nvPr/>
          </p:nvSpPr>
          <p:spPr>
            <a:xfrm>
              <a:off x="6106849" y="6067425"/>
              <a:ext cx="170127" cy="142857"/>
            </a:xfrm>
            <a:custGeom>
              <a:avLst/>
              <a:gdLst/>
              <a:ahLst/>
              <a:cxnLst/>
              <a:rect l="0" t="0" r="0" b="0"/>
              <a:pathLst>
                <a:path w="170127" h="142857">
                  <a:moveTo>
                    <a:pt x="8201" y="0"/>
                  </a:moveTo>
                  <a:lnTo>
                    <a:pt x="0" y="0"/>
                  </a:lnTo>
                  <a:lnTo>
                    <a:pt x="42335" y="0"/>
                  </a:lnTo>
                  <a:lnTo>
                    <a:pt x="57238" y="1058"/>
                  </a:lnTo>
                  <a:lnTo>
                    <a:pt x="70917" y="5057"/>
                  </a:lnTo>
                  <a:lnTo>
                    <a:pt x="75412" y="7604"/>
                  </a:lnTo>
                  <a:lnTo>
                    <a:pt x="80406" y="13257"/>
                  </a:lnTo>
                  <a:lnTo>
                    <a:pt x="88274" y="27446"/>
                  </a:lnTo>
                  <a:lnTo>
                    <a:pt x="88591" y="41832"/>
                  </a:lnTo>
                  <a:lnTo>
                    <a:pt x="84147" y="58809"/>
                  </a:lnTo>
                  <a:lnTo>
                    <a:pt x="69745" y="84100"/>
                  </a:lnTo>
                  <a:lnTo>
                    <a:pt x="52072" y="99237"/>
                  </a:lnTo>
                  <a:lnTo>
                    <a:pt x="34489" y="111483"/>
                  </a:lnTo>
                  <a:lnTo>
                    <a:pt x="22106" y="125930"/>
                  </a:lnTo>
                  <a:lnTo>
                    <a:pt x="605" y="141261"/>
                  </a:lnTo>
                  <a:lnTo>
                    <a:pt x="1020" y="141799"/>
                  </a:lnTo>
                  <a:lnTo>
                    <a:pt x="7720" y="142556"/>
                  </a:lnTo>
                  <a:lnTo>
                    <a:pt x="49467" y="142856"/>
                  </a:lnTo>
                  <a:lnTo>
                    <a:pt x="65700" y="141808"/>
                  </a:lnTo>
                  <a:lnTo>
                    <a:pt x="112924" y="134232"/>
                  </a:lnTo>
                  <a:lnTo>
                    <a:pt x="170126"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3" name="SMARTInkShape-2385"/>
            <p:cNvSpPr/>
            <p:nvPr/>
          </p:nvSpPr>
          <p:spPr>
            <a:xfrm>
              <a:off x="5924550" y="6191250"/>
              <a:ext cx="123826" cy="19051"/>
            </a:xfrm>
            <a:custGeom>
              <a:avLst/>
              <a:gdLst/>
              <a:ahLst/>
              <a:cxnLst/>
              <a:rect l="0" t="0" r="0" b="0"/>
              <a:pathLst>
                <a:path w="123826" h="19051">
                  <a:moveTo>
                    <a:pt x="0" y="19050"/>
                  </a:moveTo>
                  <a:lnTo>
                    <a:pt x="0" y="13994"/>
                  </a:lnTo>
                  <a:lnTo>
                    <a:pt x="1059" y="12504"/>
                  </a:lnTo>
                  <a:lnTo>
                    <a:pt x="2822" y="11511"/>
                  </a:lnTo>
                  <a:lnTo>
                    <a:pt x="13184" y="10113"/>
                  </a:lnTo>
                  <a:lnTo>
                    <a:pt x="43229" y="6755"/>
                  </a:lnTo>
                  <a:lnTo>
                    <a:pt x="84284" y="889"/>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4" name="SMARTInkShape-2386"/>
            <p:cNvSpPr/>
            <p:nvPr/>
          </p:nvSpPr>
          <p:spPr>
            <a:xfrm>
              <a:off x="5876925" y="6124575"/>
              <a:ext cx="123826" cy="5488"/>
            </a:xfrm>
            <a:custGeom>
              <a:avLst/>
              <a:gdLst/>
              <a:ahLst/>
              <a:cxnLst/>
              <a:rect l="0" t="0" r="0" b="0"/>
              <a:pathLst>
                <a:path w="123826" h="5488">
                  <a:moveTo>
                    <a:pt x="0" y="0"/>
                  </a:moveTo>
                  <a:lnTo>
                    <a:pt x="10113" y="5057"/>
                  </a:lnTo>
                  <a:lnTo>
                    <a:pt x="14150" y="5487"/>
                  </a:lnTo>
                  <a:lnTo>
                    <a:pt x="59521" y="276"/>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5" name="SMARTInkShape-2387"/>
            <p:cNvSpPr/>
            <p:nvPr/>
          </p:nvSpPr>
          <p:spPr>
            <a:xfrm>
              <a:off x="5676900" y="6153150"/>
              <a:ext cx="85726" cy="234977"/>
            </a:xfrm>
            <a:custGeom>
              <a:avLst/>
              <a:gdLst/>
              <a:ahLst/>
              <a:cxnLst/>
              <a:rect l="0" t="0" r="0" b="0"/>
              <a:pathLst>
                <a:path w="85726" h="234977">
                  <a:moveTo>
                    <a:pt x="85725" y="0"/>
                  </a:moveTo>
                  <a:lnTo>
                    <a:pt x="80669" y="0"/>
                  </a:lnTo>
                  <a:lnTo>
                    <a:pt x="79179" y="2117"/>
                  </a:lnTo>
                  <a:lnTo>
                    <a:pt x="76592" y="21458"/>
                  </a:lnTo>
                  <a:lnTo>
                    <a:pt x="76252" y="61544"/>
                  </a:lnTo>
                  <a:lnTo>
                    <a:pt x="81266" y="103762"/>
                  </a:lnTo>
                  <a:lnTo>
                    <a:pt x="83786" y="150278"/>
                  </a:lnTo>
                  <a:lnTo>
                    <a:pt x="75190" y="197410"/>
                  </a:lnTo>
                  <a:lnTo>
                    <a:pt x="66376" y="222181"/>
                  </a:lnTo>
                  <a:lnTo>
                    <a:pt x="63302" y="227496"/>
                  </a:lnTo>
                  <a:lnTo>
                    <a:pt x="58076" y="231039"/>
                  </a:lnTo>
                  <a:lnTo>
                    <a:pt x="43803" y="234976"/>
                  </a:lnTo>
                  <a:lnTo>
                    <a:pt x="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6" name="SMARTInkShape-2388"/>
            <p:cNvSpPr/>
            <p:nvPr/>
          </p:nvSpPr>
          <p:spPr>
            <a:xfrm>
              <a:off x="5572125" y="6105525"/>
              <a:ext cx="75532" cy="104776"/>
            </a:xfrm>
            <a:custGeom>
              <a:avLst/>
              <a:gdLst/>
              <a:ahLst/>
              <a:cxnLst/>
              <a:rect l="0" t="0" r="0" b="0"/>
              <a:pathLst>
                <a:path w="75532" h="104776">
                  <a:moveTo>
                    <a:pt x="28575" y="0"/>
                  </a:moveTo>
                  <a:lnTo>
                    <a:pt x="28575" y="5057"/>
                  </a:lnTo>
                  <a:lnTo>
                    <a:pt x="29634" y="6546"/>
                  </a:lnTo>
                  <a:lnTo>
                    <a:pt x="31397" y="7539"/>
                  </a:lnTo>
                  <a:lnTo>
                    <a:pt x="33632" y="8201"/>
                  </a:lnTo>
                  <a:lnTo>
                    <a:pt x="45880" y="17926"/>
                  </a:lnTo>
                  <a:lnTo>
                    <a:pt x="68575" y="40082"/>
                  </a:lnTo>
                  <a:lnTo>
                    <a:pt x="72811" y="49917"/>
                  </a:lnTo>
                  <a:lnTo>
                    <a:pt x="75531" y="68421"/>
                  </a:lnTo>
                  <a:lnTo>
                    <a:pt x="73080" y="75565"/>
                  </a:lnTo>
                  <a:lnTo>
                    <a:pt x="70945" y="78952"/>
                  </a:lnTo>
                  <a:lnTo>
                    <a:pt x="57827" y="88775"/>
                  </a:lnTo>
                  <a:lnTo>
                    <a:pt x="31069" y="101936"/>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7" name="SMARTInkShape-2389"/>
            <p:cNvSpPr/>
            <p:nvPr/>
          </p:nvSpPr>
          <p:spPr>
            <a:xfrm>
              <a:off x="5547588" y="6038850"/>
              <a:ext cx="15013" cy="476251"/>
            </a:xfrm>
            <a:custGeom>
              <a:avLst/>
              <a:gdLst/>
              <a:ahLst/>
              <a:cxnLst/>
              <a:rect l="0" t="0" r="0" b="0"/>
              <a:pathLst>
                <a:path w="15013" h="476251">
                  <a:moveTo>
                    <a:pt x="5487" y="0"/>
                  </a:moveTo>
                  <a:lnTo>
                    <a:pt x="431" y="0"/>
                  </a:lnTo>
                  <a:lnTo>
                    <a:pt x="0" y="1058"/>
                  </a:lnTo>
                  <a:lnTo>
                    <a:pt x="4090" y="10361"/>
                  </a:lnTo>
                  <a:lnTo>
                    <a:pt x="5406" y="50112"/>
                  </a:lnTo>
                  <a:lnTo>
                    <a:pt x="10518" y="87051"/>
                  </a:lnTo>
                  <a:lnTo>
                    <a:pt x="14125" y="126243"/>
                  </a:lnTo>
                  <a:lnTo>
                    <a:pt x="14837" y="169732"/>
                  </a:lnTo>
                  <a:lnTo>
                    <a:pt x="14960" y="207983"/>
                  </a:lnTo>
                  <a:lnTo>
                    <a:pt x="14996" y="251066"/>
                  </a:lnTo>
                  <a:lnTo>
                    <a:pt x="9953" y="294068"/>
                  </a:lnTo>
                  <a:lnTo>
                    <a:pt x="6810" y="328549"/>
                  </a:lnTo>
                  <a:lnTo>
                    <a:pt x="5879" y="370633"/>
                  </a:lnTo>
                  <a:lnTo>
                    <a:pt x="5565" y="411564"/>
                  </a:lnTo>
                  <a:lnTo>
                    <a:pt x="6568" y="442856"/>
                  </a:lnTo>
                  <a:lnTo>
                    <a:pt x="15012" y="476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8" name="SMARTInkShape-2390"/>
            <p:cNvSpPr/>
            <p:nvPr/>
          </p:nvSpPr>
          <p:spPr>
            <a:xfrm>
              <a:off x="5172075" y="6248400"/>
              <a:ext cx="104776" cy="142876"/>
            </a:xfrm>
            <a:custGeom>
              <a:avLst/>
              <a:gdLst/>
              <a:ahLst/>
              <a:cxnLst/>
              <a:rect l="0" t="0" r="0" b="0"/>
              <a:pathLst>
                <a:path w="104776" h="142876">
                  <a:moveTo>
                    <a:pt x="104775" y="0"/>
                  </a:moveTo>
                  <a:lnTo>
                    <a:pt x="104775" y="5057"/>
                  </a:lnTo>
                  <a:lnTo>
                    <a:pt x="90586" y="51045"/>
                  </a:lnTo>
                  <a:lnTo>
                    <a:pt x="77052" y="72157"/>
                  </a:lnTo>
                  <a:lnTo>
                    <a:pt x="44497" y="104661"/>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9" name="SMARTInkShape-2391"/>
            <p:cNvSpPr/>
            <p:nvPr/>
          </p:nvSpPr>
          <p:spPr>
            <a:xfrm>
              <a:off x="6296025" y="6019800"/>
              <a:ext cx="142165" cy="257176"/>
            </a:xfrm>
            <a:custGeom>
              <a:avLst/>
              <a:gdLst/>
              <a:ahLst/>
              <a:cxnLst/>
              <a:rect l="0" t="0" r="0" b="0"/>
              <a:pathLst>
                <a:path w="142165" h="257176">
                  <a:moveTo>
                    <a:pt x="38100" y="0"/>
                  </a:moveTo>
                  <a:lnTo>
                    <a:pt x="38100" y="46548"/>
                  </a:lnTo>
                  <a:lnTo>
                    <a:pt x="38100" y="90779"/>
                  </a:lnTo>
                  <a:lnTo>
                    <a:pt x="38100" y="104167"/>
                  </a:lnTo>
                  <a:lnTo>
                    <a:pt x="74955" y="109827"/>
                  </a:lnTo>
                  <a:lnTo>
                    <a:pt x="121093" y="141630"/>
                  </a:lnTo>
                  <a:lnTo>
                    <a:pt x="134774" y="164378"/>
                  </a:lnTo>
                  <a:lnTo>
                    <a:pt x="140474" y="181114"/>
                  </a:lnTo>
                  <a:lnTo>
                    <a:pt x="142164" y="197832"/>
                  </a:lnTo>
                  <a:lnTo>
                    <a:pt x="137608" y="216191"/>
                  </a:lnTo>
                  <a:lnTo>
                    <a:pt x="129556" y="229980"/>
                  </a:lnTo>
                  <a:lnTo>
                    <a:pt x="110353" y="240768"/>
                  </a:lnTo>
                  <a:lnTo>
                    <a:pt x="74362" y="252837"/>
                  </a:lnTo>
                  <a:lnTo>
                    <a:pt x="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0" name="SMARTInkShape-2392"/>
            <p:cNvSpPr/>
            <p:nvPr/>
          </p:nvSpPr>
          <p:spPr>
            <a:xfrm>
              <a:off x="6334125" y="6038850"/>
              <a:ext cx="114301" cy="9526"/>
            </a:xfrm>
            <a:custGeom>
              <a:avLst/>
              <a:gdLst/>
              <a:ahLst/>
              <a:cxnLst/>
              <a:rect l="0" t="0" r="0" b="0"/>
              <a:pathLst>
                <a:path w="114301" h="9526">
                  <a:moveTo>
                    <a:pt x="0" y="9525"/>
                  </a:moveTo>
                  <a:lnTo>
                    <a:pt x="18314" y="9525"/>
                  </a:lnTo>
                  <a:lnTo>
                    <a:pt x="26837" y="6703"/>
                  </a:lnTo>
                  <a:lnTo>
                    <a:pt x="30591" y="4469"/>
                  </a:lnTo>
                  <a:lnTo>
                    <a:pt x="68195" y="588"/>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21669362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Budget constraint: Graphical explanation</a:t>
            </a:r>
          </a:p>
        </p:txBody>
      </p:sp>
      <p:sp>
        <p:nvSpPr>
          <p:cNvPr id="3" name="Content Placeholder 2"/>
          <p:cNvSpPr>
            <a:spLocks noGrp="1"/>
          </p:cNvSpPr>
          <p:nvPr>
            <p:ph idx="1"/>
          </p:nvPr>
        </p:nvSpPr>
        <p:spPr/>
        <p:txBody>
          <a:bodyPr/>
          <a:lstStyle/>
          <a:p>
            <a:r>
              <a:rPr lang="en-US" dirty="0"/>
              <a:t>Equation to graph? </a:t>
            </a:r>
          </a:p>
          <a:p>
            <a:endParaRPr lang="en-US" dirty="0"/>
          </a:p>
          <a:p>
            <a:pPr marL="0" indent="0">
              <a:buNone/>
            </a:pPr>
            <a:r>
              <a:rPr lang="en-US" dirty="0"/>
              <a:t>- 5*y+4*x=100</a:t>
            </a:r>
          </a:p>
        </p:txBody>
      </p:sp>
      <p:cxnSp>
        <p:nvCxnSpPr>
          <p:cNvPr id="5" name="Straight Connector 4"/>
          <p:cNvCxnSpPr/>
          <p:nvPr/>
        </p:nvCxnSpPr>
        <p:spPr>
          <a:xfrm>
            <a:off x="4068147" y="2948473"/>
            <a:ext cx="0" cy="2715209"/>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4068147" y="5663682"/>
            <a:ext cx="3321698"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a:off x="4068147" y="3433665"/>
            <a:ext cx="2230017" cy="2230017"/>
          </a:xfrm>
          <a:prstGeom prst="line">
            <a:avLst/>
          </a:prstGeom>
        </p:spPr>
        <p:style>
          <a:lnRef idx="1">
            <a:schemeClr val="dk1"/>
          </a:lnRef>
          <a:fillRef idx="0">
            <a:schemeClr val="dk1"/>
          </a:fillRef>
          <a:effectRef idx="0">
            <a:schemeClr val="dk1"/>
          </a:effectRef>
          <a:fontRef idx="minor">
            <a:schemeClr val="tx1"/>
          </a:fontRef>
        </p:style>
      </p:cxnSp>
      <p:sp>
        <p:nvSpPr>
          <p:cNvPr id="10" name="TextBox 9"/>
          <p:cNvSpPr txBox="1"/>
          <p:nvPr/>
        </p:nvSpPr>
        <p:spPr>
          <a:xfrm>
            <a:off x="6858000" y="2127380"/>
            <a:ext cx="3582955" cy="646331"/>
          </a:xfrm>
          <a:prstGeom prst="rect">
            <a:avLst/>
          </a:prstGeom>
          <a:noFill/>
        </p:spPr>
        <p:txBody>
          <a:bodyPr wrap="square" rtlCol="0">
            <a:spAutoFit/>
          </a:bodyPr>
          <a:lstStyle/>
          <a:p>
            <a:r>
              <a:rPr lang="en-US" dirty="0"/>
              <a:t>Y </a:t>
            </a:r>
            <a:r>
              <a:rPr lang="en-US" dirty="0">
                <a:sym typeface="Wingdings" panose="05000000000000000000" pitchFamily="2" charset="2"/>
              </a:rPr>
              <a:t> </a:t>
            </a:r>
            <a:r>
              <a:rPr lang="en-US" dirty="0" err="1">
                <a:sym typeface="Wingdings" panose="05000000000000000000" pitchFamily="2" charset="2"/>
              </a:rPr>
              <a:t>butterbeer</a:t>
            </a:r>
            <a:endParaRPr lang="en-US" dirty="0">
              <a:sym typeface="Wingdings" panose="05000000000000000000" pitchFamily="2" charset="2"/>
            </a:endParaRPr>
          </a:p>
          <a:p>
            <a:r>
              <a:rPr lang="en-US" dirty="0">
                <a:sym typeface="Wingdings" panose="05000000000000000000" pitchFamily="2" charset="2"/>
              </a:rPr>
              <a:t>x  pumpkin juice</a:t>
            </a:r>
            <a:endParaRPr lang="en-US" dirty="0"/>
          </a:p>
        </p:txBody>
      </p:sp>
      <p:sp>
        <p:nvSpPr>
          <p:cNvPr id="11" name="TextBox 10"/>
          <p:cNvSpPr txBox="1"/>
          <p:nvPr/>
        </p:nvSpPr>
        <p:spPr>
          <a:xfrm>
            <a:off x="3438330" y="2771193"/>
            <a:ext cx="1502228" cy="369332"/>
          </a:xfrm>
          <a:prstGeom prst="rect">
            <a:avLst/>
          </a:prstGeom>
          <a:noFill/>
        </p:spPr>
        <p:txBody>
          <a:bodyPr wrap="square" rtlCol="0">
            <a:spAutoFit/>
          </a:bodyPr>
          <a:lstStyle/>
          <a:p>
            <a:r>
              <a:rPr lang="en-US" dirty="0"/>
              <a:t>y</a:t>
            </a:r>
          </a:p>
        </p:txBody>
      </p:sp>
      <p:sp>
        <p:nvSpPr>
          <p:cNvPr id="12" name="TextBox 11"/>
          <p:cNvSpPr txBox="1"/>
          <p:nvPr/>
        </p:nvSpPr>
        <p:spPr>
          <a:xfrm>
            <a:off x="6941975" y="5739307"/>
            <a:ext cx="1520890" cy="370651"/>
          </a:xfrm>
          <a:prstGeom prst="rect">
            <a:avLst/>
          </a:prstGeom>
          <a:noFill/>
        </p:spPr>
        <p:txBody>
          <a:bodyPr wrap="square" rtlCol="0">
            <a:spAutoFit/>
          </a:bodyPr>
          <a:lstStyle/>
          <a:p>
            <a:r>
              <a:rPr lang="en-US" dirty="0"/>
              <a:t>x</a:t>
            </a:r>
          </a:p>
        </p:txBody>
      </p:sp>
      <p:sp>
        <p:nvSpPr>
          <p:cNvPr id="14" name="TextBox 13"/>
          <p:cNvSpPr txBox="1"/>
          <p:nvPr/>
        </p:nvSpPr>
        <p:spPr>
          <a:xfrm>
            <a:off x="6064898" y="5840963"/>
            <a:ext cx="559837" cy="369332"/>
          </a:xfrm>
          <a:prstGeom prst="rect">
            <a:avLst/>
          </a:prstGeom>
          <a:noFill/>
        </p:spPr>
        <p:txBody>
          <a:bodyPr wrap="square" rtlCol="0">
            <a:spAutoFit/>
          </a:bodyPr>
          <a:lstStyle/>
          <a:p>
            <a:r>
              <a:rPr lang="en-US" dirty="0"/>
              <a:t>25</a:t>
            </a:r>
          </a:p>
        </p:txBody>
      </p:sp>
      <p:sp>
        <p:nvSpPr>
          <p:cNvPr id="15" name="TextBox 14"/>
          <p:cNvSpPr txBox="1"/>
          <p:nvPr/>
        </p:nvSpPr>
        <p:spPr>
          <a:xfrm>
            <a:off x="3536301" y="3219721"/>
            <a:ext cx="559837" cy="369332"/>
          </a:xfrm>
          <a:prstGeom prst="rect">
            <a:avLst/>
          </a:prstGeom>
          <a:noFill/>
        </p:spPr>
        <p:txBody>
          <a:bodyPr wrap="square" rtlCol="0">
            <a:spAutoFit/>
          </a:bodyPr>
          <a:lstStyle/>
          <a:p>
            <a:r>
              <a:rPr lang="en-US" dirty="0"/>
              <a:t>20</a:t>
            </a:r>
          </a:p>
        </p:txBody>
      </p:sp>
      <p:grpSp>
        <p:nvGrpSpPr>
          <p:cNvPr id="491" name="SMARTInkShape-Group367"/>
          <p:cNvGrpSpPr/>
          <p:nvPr/>
        </p:nvGrpSpPr>
        <p:grpSpPr>
          <a:xfrm>
            <a:off x="639499" y="3400425"/>
            <a:ext cx="2207841" cy="1000126"/>
            <a:chOff x="639499" y="3400425"/>
            <a:chExt cx="2207841" cy="1000126"/>
          </a:xfrm>
        </p:grpSpPr>
        <p:sp>
          <p:nvSpPr>
            <p:cNvPr id="456" name="SMARTInkShape-2600"/>
            <p:cNvSpPr/>
            <p:nvPr/>
          </p:nvSpPr>
          <p:spPr>
            <a:xfrm>
              <a:off x="2030149" y="3400425"/>
              <a:ext cx="82289" cy="235940"/>
            </a:xfrm>
            <a:custGeom>
              <a:avLst/>
              <a:gdLst/>
              <a:ahLst/>
              <a:cxnLst/>
              <a:rect l="0" t="0" r="0" b="0"/>
              <a:pathLst>
                <a:path w="82289" h="235940">
                  <a:moveTo>
                    <a:pt x="17726" y="0"/>
                  </a:moveTo>
                  <a:lnTo>
                    <a:pt x="17726" y="5056"/>
                  </a:lnTo>
                  <a:lnTo>
                    <a:pt x="4634" y="27026"/>
                  </a:lnTo>
                  <a:lnTo>
                    <a:pt x="1500" y="62453"/>
                  </a:lnTo>
                  <a:lnTo>
                    <a:pt x="6564" y="109586"/>
                  </a:lnTo>
                  <a:lnTo>
                    <a:pt x="7716" y="153825"/>
                  </a:lnTo>
                  <a:lnTo>
                    <a:pt x="8105" y="201012"/>
                  </a:lnTo>
                  <a:lnTo>
                    <a:pt x="8198" y="235939"/>
                  </a:lnTo>
                  <a:lnTo>
                    <a:pt x="8200" y="232421"/>
                  </a:lnTo>
                  <a:lnTo>
                    <a:pt x="0" y="197364"/>
                  </a:lnTo>
                  <a:lnTo>
                    <a:pt x="2087" y="185437"/>
                  </a:lnTo>
                  <a:lnTo>
                    <a:pt x="18026" y="154778"/>
                  </a:lnTo>
                  <a:lnTo>
                    <a:pt x="30485" y="140170"/>
                  </a:lnTo>
                  <a:lnTo>
                    <a:pt x="35757" y="138955"/>
                  </a:lnTo>
                  <a:lnTo>
                    <a:pt x="50081" y="140427"/>
                  </a:lnTo>
                  <a:lnTo>
                    <a:pt x="61387" y="144609"/>
                  </a:lnTo>
                  <a:lnTo>
                    <a:pt x="77268" y="155918"/>
                  </a:lnTo>
                  <a:lnTo>
                    <a:pt x="81231" y="164900"/>
                  </a:lnTo>
                  <a:lnTo>
                    <a:pt x="82288" y="170258"/>
                  </a:lnTo>
                  <a:lnTo>
                    <a:pt x="77817" y="184679"/>
                  </a:lnTo>
                  <a:lnTo>
                    <a:pt x="65351"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7" name="SMARTInkShape-2601"/>
            <p:cNvSpPr/>
            <p:nvPr/>
          </p:nvSpPr>
          <p:spPr>
            <a:xfrm>
              <a:off x="2078788" y="4029075"/>
              <a:ext cx="73863" cy="76201"/>
            </a:xfrm>
            <a:custGeom>
              <a:avLst/>
              <a:gdLst/>
              <a:ahLst/>
              <a:cxnLst/>
              <a:rect l="0" t="0" r="0" b="0"/>
              <a:pathLst>
                <a:path w="73863" h="76201">
                  <a:moveTo>
                    <a:pt x="73862" y="0"/>
                  </a:moveTo>
                  <a:lnTo>
                    <a:pt x="68806" y="5056"/>
                  </a:lnTo>
                  <a:lnTo>
                    <a:pt x="44523" y="15188"/>
                  </a:lnTo>
                  <a:lnTo>
                    <a:pt x="18741" y="23598"/>
                  </a:lnTo>
                  <a:lnTo>
                    <a:pt x="0" y="36339"/>
                  </a:lnTo>
                  <a:lnTo>
                    <a:pt x="279" y="37985"/>
                  </a:lnTo>
                  <a:lnTo>
                    <a:pt x="6787" y="46415"/>
                  </a:lnTo>
                  <a:lnTo>
                    <a:pt x="54812"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8" name="SMARTInkShape-2602"/>
            <p:cNvSpPr/>
            <p:nvPr/>
          </p:nvSpPr>
          <p:spPr>
            <a:xfrm>
              <a:off x="2171700" y="3526126"/>
              <a:ext cx="66532" cy="74325"/>
            </a:xfrm>
            <a:custGeom>
              <a:avLst/>
              <a:gdLst/>
              <a:ahLst/>
              <a:cxnLst/>
              <a:rect l="0" t="0" r="0" b="0"/>
              <a:pathLst>
                <a:path w="66532" h="74325">
                  <a:moveTo>
                    <a:pt x="0" y="26699"/>
                  </a:moveTo>
                  <a:lnTo>
                    <a:pt x="0" y="34900"/>
                  </a:lnTo>
                  <a:lnTo>
                    <a:pt x="5056" y="40888"/>
                  </a:lnTo>
                  <a:lnTo>
                    <a:pt x="10361" y="43589"/>
                  </a:lnTo>
                  <a:lnTo>
                    <a:pt x="13258" y="44309"/>
                  </a:lnTo>
                  <a:lnTo>
                    <a:pt x="27447" y="40266"/>
                  </a:lnTo>
                  <a:lnTo>
                    <a:pt x="45056" y="32365"/>
                  </a:lnTo>
                  <a:lnTo>
                    <a:pt x="51775" y="26395"/>
                  </a:lnTo>
                  <a:lnTo>
                    <a:pt x="64217" y="7622"/>
                  </a:lnTo>
                  <a:lnTo>
                    <a:pt x="66189" y="0"/>
                  </a:lnTo>
                  <a:lnTo>
                    <a:pt x="66351" y="433"/>
                  </a:lnTo>
                  <a:lnTo>
                    <a:pt x="66531" y="3736"/>
                  </a:lnTo>
                  <a:lnTo>
                    <a:pt x="60967" y="8732"/>
                  </a:lnTo>
                  <a:lnTo>
                    <a:pt x="26947" y="38139"/>
                  </a:lnTo>
                  <a:lnTo>
                    <a:pt x="19050" y="743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9" name="SMARTInkShape-2603"/>
            <p:cNvSpPr/>
            <p:nvPr/>
          </p:nvSpPr>
          <p:spPr>
            <a:xfrm>
              <a:off x="915724" y="3552825"/>
              <a:ext cx="151077" cy="19051"/>
            </a:xfrm>
            <a:custGeom>
              <a:avLst/>
              <a:gdLst/>
              <a:ahLst/>
              <a:cxnLst/>
              <a:rect l="0" t="0" r="0" b="0"/>
              <a:pathLst>
                <a:path w="151077" h="19051">
                  <a:moveTo>
                    <a:pt x="8201" y="19050"/>
                  </a:moveTo>
                  <a:lnTo>
                    <a:pt x="0" y="19050"/>
                  </a:lnTo>
                  <a:lnTo>
                    <a:pt x="4125" y="19050"/>
                  </a:lnTo>
                  <a:lnTo>
                    <a:pt x="49098" y="10408"/>
                  </a:lnTo>
                  <a:lnTo>
                    <a:pt x="94089" y="8544"/>
                  </a:lnTo>
                  <a:lnTo>
                    <a:pt x="1510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0" name="SMARTInkShape-2604"/>
            <p:cNvSpPr/>
            <p:nvPr/>
          </p:nvSpPr>
          <p:spPr>
            <a:xfrm>
              <a:off x="1285875" y="3409950"/>
              <a:ext cx="94266" cy="204959"/>
            </a:xfrm>
            <a:custGeom>
              <a:avLst/>
              <a:gdLst/>
              <a:ahLst/>
              <a:cxnLst/>
              <a:rect l="0" t="0" r="0" b="0"/>
              <a:pathLst>
                <a:path w="94266" h="204959">
                  <a:moveTo>
                    <a:pt x="0" y="0"/>
                  </a:moveTo>
                  <a:lnTo>
                    <a:pt x="0" y="42815"/>
                  </a:lnTo>
                  <a:lnTo>
                    <a:pt x="0" y="79954"/>
                  </a:lnTo>
                  <a:lnTo>
                    <a:pt x="2822" y="115412"/>
                  </a:lnTo>
                  <a:lnTo>
                    <a:pt x="8642" y="157250"/>
                  </a:lnTo>
                  <a:lnTo>
                    <a:pt x="9491" y="197218"/>
                  </a:lnTo>
                  <a:lnTo>
                    <a:pt x="4458" y="204250"/>
                  </a:lnTo>
                  <a:lnTo>
                    <a:pt x="2972" y="204958"/>
                  </a:lnTo>
                  <a:lnTo>
                    <a:pt x="1981" y="204372"/>
                  </a:lnTo>
                  <a:lnTo>
                    <a:pt x="1321" y="202923"/>
                  </a:lnTo>
                  <a:lnTo>
                    <a:pt x="1939" y="201957"/>
                  </a:lnTo>
                  <a:lnTo>
                    <a:pt x="5448" y="200883"/>
                  </a:lnTo>
                  <a:lnTo>
                    <a:pt x="6807" y="198481"/>
                  </a:lnTo>
                  <a:lnTo>
                    <a:pt x="8317" y="190167"/>
                  </a:lnTo>
                  <a:lnTo>
                    <a:pt x="361" y="147779"/>
                  </a:lnTo>
                  <a:lnTo>
                    <a:pt x="5163" y="127512"/>
                  </a:lnTo>
                  <a:lnTo>
                    <a:pt x="13231" y="117350"/>
                  </a:lnTo>
                  <a:lnTo>
                    <a:pt x="34159" y="99885"/>
                  </a:lnTo>
                  <a:lnTo>
                    <a:pt x="40934" y="97310"/>
                  </a:lnTo>
                  <a:lnTo>
                    <a:pt x="50296" y="98988"/>
                  </a:lnTo>
                  <a:lnTo>
                    <a:pt x="64644" y="105883"/>
                  </a:lnTo>
                  <a:lnTo>
                    <a:pt x="84030" y="117694"/>
                  </a:lnTo>
                  <a:lnTo>
                    <a:pt x="87770" y="122913"/>
                  </a:lnTo>
                  <a:lnTo>
                    <a:pt x="93773" y="148457"/>
                  </a:lnTo>
                  <a:lnTo>
                    <a:pt x="94265" y="152946"/>
                  </a:lnTo>
                  <a:lnTo>
                    <a:pt x="91990" y="160756"/>
                  </a:lnTo>
                  <a:lnTo>
                    <a:pt x="77887" y="184192"/>
                  </a:lnTo>
                  <a:lnTo>
                    <a:pt x="5715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1" name="SMARTInkShape-2605"/>
            <p:cNvSpPr/>
            <p:nvPr/>
          </p:nvSpPr>
          <p:spPr>
            <a:xfrm>
              <a:off x="2619375" y="3990975"/>
              <a:ext cx="1" cy="85726"/>
            </a:xfrm>
            <a:custGeom>
              <a:avLst/>
              <a:gdLst/>
              <a:ahLst/>
              <a:cxnLst/>
              <a:rect l="0" t="0" r="0" b="0"/>
              <a:pathLst>
                <a:path w="1" h="85726">
                  <a:moveTo>
                    <a:pt x="0" y="0"/>
                  </a:moveTo>
                  <a:lnTo>
                    <a:pt x="0" y="40020"/>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2" name="SMARTInkShape-2606"/>
            <p:cNvSpPr/>
            <p:nvPr/>
          </p:nvSpPr>
          <p:spPr>
            <a:xfrm>
              <a:off x="1571625" y="3429000"/>
              <a:ext cx="28576" cy="190501"/>
            </a:xfrm>
            <a:custGeom>
              <a:avLst/>
              <a:gdLst/>
              <a:ahLst/>
              <a:cxnLst/>
              <a:rect l="0" t="0" r="0" b="0"/>
              <a:pathLst>
                <a:path w="28576" h="190501">
                  <a:moveTo>
                    <a:pt x="28575" y="0"/>
                  </a:moveTo>
                  <a:lnTo>
                    <a:pt x="20374" y="8201"/>
                  </a:lnTo>
                  <a:lnTo>
                    <a:pt x="19128" y="50603"/>
                  </a:lnTo>
                  <a:lnTo>
                    <a:pt x="16243" y="90821"/>
                  </a:lnTo>
                  <a:lnTo>
                    <a:pt x="10852" y="124832"/>
                  </a:lnTo>
                  <a:lnTo>
                    <a:pt x="8729" y="158949"/>
                  </a:lnTo>
                  <a:lnTo>
                    <a:pt x="6877" y="163116"/>
                  </a:lnTo>
                  <a:lnTo>
                    <a:pt x="3057" y="168804"/>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SMARTInkShape-2607"/>
            <p:cNvSpPr/>
            <p:nvPr/>
          </p:nvSpPr>
          <p:spPr>
            <a:xfrm>
              <a:off x="1695450" y="3419591"/>
              <a:ext cx="16403" cy="180860"/>
            </a:xfrm>
            <a:custGeom>
              <a:avLst/>
              <a:gdLst/>
              <a:ahLst/>
              <a:cxnLst/>
              <a:rect l="0" t="0" r="0" b="0"/>
              <a:pathLst>
                <a:path w="16403" h="180860">
                  <a:moveTo>
                    <a:pt x="0" y="9409"/>
                  </a:moveTo>
                  <a:lnTo>
                    <a:pt x="16402" y="1208"/>
                  </a:lnTo>
                  <a:lnTo>
                    <a:pt x="16226" y="767"/>
                  </a:lnTo>
                  <a:lnTo>
                    <a:pt x="10616" y="0"/>
                  </a:lnTo>
                  <a:lnTo>
                    <a:pt x="4792" y="4975"/>
                  </a:lnTo>
                  <a:lnTo>
                    <a:pt x="2130" y="13082"/>
                  </a:lnTo>
                  <a:lnTo>
                    <a:pt x="2005" y="25858"/>
                  </a:lnTo>
                  <a:lnTo>
                    <a:pt x="7726" y="68553"/>
                  </a:lnTo>
                  <a:lnTo>
                    <a:pt x="8230" y="116171"/>
                  </a:lnTo>
                  <a:lnTo>
                    <a:pt x="0" y="1808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4" name="SMARTInkShape-2608"/>
            <p:cNvSpPr/>
            <p:nvPr/>
          </p:nvSpPr>
          <p:spPr>
            <a:xfrm>
              <a:off x="1895475" y="3505200"/>
              <a:ext cx="57151" cy="83804"/>
            </a:xfrm>
            <a:custGeom>
              <a:avLst/>
              <a:gdLst/>
              <a:ahLst/>
              <a:cxnLst/>
              <a:rect l="0" t="0" r="0" b="0"/>
              <a:pathLst>
                <a:path w="57151" h="83804">
                  <a:moveTo>
                    <a:pt x="0" y="19050"/>
                  </a:moveTo>
                  <a:lnTo>
                    <a:pt x="1058" y="34259"/>
                  </a:lnTo>
                  <a:lnTo>
                    <a:pt x="11759" y="65986"/>
                  </a:lnTo>
                  <a:lnTo>
                    <a:pt x="26824" y="83803"/>
                  </a:lnTo>
                  <a:lnTo>
                    <a:pt x="27408" y="83386"/>
                  </a:lnTo>
                  <a:lnTo>
                    <a:pt x="28229" y="77741"/>
                  </a:lnTo>
                  <a:lnTo>
                    <a:pt x="29603" y="47089"/>
                  </a:lnTo>
                  <a:lnTo>
                    <a:pt x="44819" y="16189"/>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5" name="SMARTInkShape-2609"/>
            <p:cNvSpPr/>
            <p:nvPr/>
          </p:nvSpPr>
          <p:spPr>
            <a:xfrm>
              <a:off x="2375762" y="3524250"/>
              <a:ext cx="100739" cy="113443"/>
            </a:xfrm>
            <a:custGeom>
              <a:avLst/>
              <a:gdLst/>
              <a:ahLst/>
              <a:cxnLst/>
              <a:rect l="0" t="0" r="0" b="0"/>
              <a:pathLst>
                <a:path w="100739" h="113443">
                  <a:moveTo>
                    <a:pt x="5488" y="19050"/>
                  </a:moveTo>
                  <a:lnTo>
                    <a:pt x="432" y="24106"/>
                  </a:lnTo>
                  <a:lnTo>
                    <a:pt x="0" y="26654"/>
                  </a:lnTo>
                  <a:lnTo>
                    <a:pt x="771" y="29411"/>
                  </a:lnTo>
                  <a:lnTo>
                    <a:pt x="3392" y="35297"/>
                  </a:lnTo>
                  <a:lnTo>
                    <a:pt x="12904" y="77894"/>
                  </a:lnTo>
                  <a:lnTo>
                    <a:pt x="14596" y="104522"/>
                  </a:lnTo>
                  <a:lnTo>
                    <a:pt x="15794" y="107781"/>
                  </a:lnTo>
                  <a:lnTo>
                    <a:pt x="17650" y="109954"/>
                  </a:lnTo>
                  <a:lnTo>
                    <a:pt x="23177" y="113442"/>
                  </a:lnTo>
                  <a:lnTo>
                    <a:pt x="17723" y="106526"/>
                  </a:lnTo>
                  <a:lnTo>
                    <a:pt x="16218" y="100967"/>
                  </a:lnTo>
                  <a:lnTo>
                    <a:pt x="28376" y="55980"/>
                  </a:lnTo>
                  <a:lnTo>
                    <a:pt x="51878" y="16299"/>
                  </a:lnTo>
                  <a:lnTo>
                    <a:pt x="63500" y="7244"/>
                  </a:lnTo>
                  <a:lnTo>
                    <a:pt x="10073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6" name="SMARTInkShape-2610"/>
            <p:cNvSpPr/>
            <p:nvPr/>
          </p:nvSpPr>
          <p:spPr>
            <a:xfrm>
              <a:off x="1571648" y="4038600"/>
              <a:ext cx="114278" cy="91862"/>
            </a:xfrm>
            <a:custGeom>
              <a:avLst/>
              <a:gdLst/>
              <a:ahLst/>
              <a:cxnLst/>
              <a:rect l="0" t="0" r="0" b="0"/>
              <a:pathLst>
                <a:path w="114278" h="91862">
                  <a:moveTo>
                    <a:pt x="9502" y="0"/>
                  </a:moveTo>
                  <a:lnTo>
                    <a:pt x="4446" y="0"/>
                  </a:lnTo>
                  <a:lnTo>
                    <a:pt x="2956" y="1058"/>
                  </a:lnTo>
                  <a:lnTo>
                    <a:pt x="1963" y="2822"/>
                  </a:lnTo>
                  <a:lnTo>
                    <a:pt x="369" y="13257"/>
                  </a:lnTo>
                  <a:lnTo>
                    <a:pt x="0" y="58788"/>
                  </a:lnTo>
                  <a:lnTo>
                    <a:pt x="1042" y="72687"/>
                  </a:lnTo>
                  <a:lnTo>
                    <a:pt x="5037" y="83811"/>
                  </a:lnTo>
                  <a:lnTo>
                    <a:pt x="9700" y="87624"/>
                  </a:lnTo>
                  <a:lnTo>
                    <a:pt x="23348" y="91861"/>
                  </a:lnTo>
                  <a:lnTo>
                    <a:pt x="34353" y="90922"/>
                  </a:lnTo>
                  <a:lnTo>
                    <a:pt x="60154" y="76639"/>
                  </a:lnTo>
                  <a:lnTo>
                    <a:pt x="87162" y="53435"/>
                  </a:lnTo>
                  <a:lnTo>
                    <a:pt x="99070" y="35823"/>
                  </a:lnTo>
                  <a:lnTo>
                    <a:pt x="106452" y="19855"/>
                  </a:lnTo>
                  <a:lnTo>
                    <a:pt x="114277"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7" name="SMARTInkShape-2611"/>
            <p:cNvSpPr/>
            <p:nvPr/>
          </p:nvSpPr>
          <p:spPr>
            <a:xfrm>
              <a:off x="1756163" y="3496906"/>
              <a:ext cx="101029" cy="94020"/>
            </a:xfrm>
            <a:custGeom>
              <a:avLst/>
              <a:gdLst/>
              <a:ahLst/>
              <a:cxnLst/>
              <a:rect l="0" t="0" r="0" b="0"/>
              <a:pathLst>
                <a:path w="101029" h="94020">
                  <a:moveTo>
                    <a:pt x="44062" y="55919"/>
                  </a:moveTo>
                  <a:lnTo>
                    <a:pt x="49118" y="50863"/>
                  </a:lnTo>
                  <a:lnTo>
                    <a:pt x="82854" y="41730"/>
                  </a:lnTo>
                  <a:lnTo>
                    <a:pt x="99113" y="29095"/>
                  </a:lnTo>
                  <a:lnTo>
                    <a:pt x="100279" y="25300"/>
                  </a:lnTo>
                  <a:lnTo>
                    <a:pt x="101028" y="14240"/>
                  </a:lnTo>
                  <a:lnTo>
                    <a:pt x="98308" y="8115"/>
                  </a:lnTo>
                  <a:lnTo>
                    <a:pt x="96101" y="5000"/>
                  </a:lnTo>
                  <a:lnTo>
                    <a:pt x="92513" y="2923"/>
                  </a:lnTo>
                  <a:lnTo>
                    <a:pt x="77350" y="0"/>
                  </a:lnTo>
                  <a:lnTo>
                    <a:pt x="59452" y="192"/>
                  </a:lnTo>
                  <a:lnTo>
                    <a:pt x="47022" y="3988"/>
                  </a:lnTo>
                  <a:lnTo>
                    <a:pt x="21794" y="22652"/>
                  </a:lnTo>
                  <a:lnTo>
                    <a:pt x="9118" y="34431"/>
                  </a:lnTo>
                  <a:lnTo>
                    <a:pt x="2073" y="49544"/>
                  </a:lnTo>
                  <a:lnTo>
                    <a:pt x="0" y="63669"/>
                  </a:lnTo>
                  <a:lnTo>
                    <a:pt x="929" y="67436"/>
                  </a:lnTo>
                  <a:lnTo>
                    <a:pt x="2607" y="69947"/>
                  </a:lnTo>
                  <a:lnTo>
                    <a:pt x="15081" y="78537"/>
                  </a:lnTo>
                  <a:lnTo>
                    <a:pt x="63112" y="940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8" name="SMARTInkShape-2612"/>
            <p:cNvSpPr/>
            <p:nvPr/>
          </p:nvSpPr>
          <p:spPr>
            <a:xfrm>
              <a:off x="2480537" y="4000500"/>
              <a:ext cx="119789" cy="65880"/>
            </a:xfrm>
            <a:custGeom>
              <a:avLst/>
              <a:gdLst/>
              <a:ahLst/>
              <a:cxnLst/>
              <a:rect l="0" t="0" r="0" b="0"/>
              <a:pathLst>
                <a:path w="119789" h="65880">
                  <a:moveTo>
                    <a:pt x="5488" y="0"/>
                  </a:moveTo>
                  <a:lnTo>
                    <a:pt x="432" y="10113"/>
                  </a:lnTo>
                  <a:lnTo>
                    <a:pt x="0" y="14150"/>
                  </a:lnTo>
                  <a:lnTo>
                    <a:pt x="6984" y="47865"/>
                  </a:lnTo>
                  <a:lnTo>
                    <a:pt x="15325" y="57610"/>
                  </a:lnTo>
                  <a:lnTo>
                    <a:pt x="23265" y="62646"/>
                  </a:lnTo>
                  <a:lnTo>
                    <a:pt x="31381" y="64884"/>
                  </a:lnTo>
                  <a:lnTo>
                    <a:pt x="42043" y="65879"/>
                  </a:lnTo>
                  <a:lnTo>
                    <a:pt x="65003" y="61383"/>
                  </a:lnTo>
                  <a:lnTo>
                    <a:pt x="74272" y="56209"/>
                  </a:lnTo>
                  <a:lnTo>
                    <a:pt x="109730" y="14898"/>
                  </a:lnTo>
                  <a:lnTo>
                    <a:pt x="113082" y="13107"/>
                  </a:lnTo>
                  <a:lnTo>
                    <a:pt x="115318" y="10854"/>
                  </a:lnTo>
                  <a:lnTo>
                    <a:pt x="11978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9" name="SMARTInkShape-2613"/>
            <p:cNvSpPr/>
            <p:nvPr/>
          </p:nvSpPr>
          <p:spPr>
            <a:xfrm>
              <a:off x="1714500" y="3524250"/>
              <a:ext cx="38101" cy="1"/>
            </a:xfrm>
            <a:custGeom>
              <a:avLst/>
              <a:gdLst/>
              <a:ahLst/>
              <a:cxnLst/>
              <a:rect l="0" t="0" r="0" b="0"/>
              <a:pathLst>
                <a:path w="38101" h="1">
                  <a:moveTo>
                    <a:pt x="0" y="0"/>
                  </a:moveTo>
                  <a:lnTo>
                    <a:pt x="38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0" name="SMARTInkShape-2614"/>
            <p:cNvSpPr/>
            <p:nvPr/>
          </p:nvSpPr>
          <p:spPr>
            <a:xfrm>
              <a:off x="752994" y="4010417"/>
              <a:ext cx="142357" cy="152009"/>
            </a:xfrm>
            <a:custGeom>
              <a:avLst/>
              <a:gdLst/>
              <a:ahLst/>
              <a:cxnLst/>
              <a:rect l="0" t="0" r="0" b="0"/>
              <a:pathLst>
                <a:path w="142357" h="152009">
                  <a:moveTo>
                    <a:pt x="28056" y="9133"/>
                  </a:moveTo>
                  <a:lnTo>
                    <a:pt x="19855" y="9133"/>
                  </a:lnTo>
                  <a:lnTo>
                    <a:pt x="11188" y="2587"/>
                  </a:lnTo>
                  <a:lnTo>
                    <a:pt x="1232" y="0"/>
                  </a:lnTo>
                  <a:lnTo>
                    <a:pt x="648" y="928"/>
                  </a:lnTo>
                  <a:lnTo>
                    <a:pt x="0" y="4781"/>
                  </a:lnTo>
                  <a:lnTo>
                    <a:pt x="2534" y="10021"/>
                  </a:lnTo>
                  <a:lnTo>
                    <a:pt x="43343" y="52911"/>
                  </a:lnTo>
                  <a:lnTo>
                    <a:pt x="80641" y="97827"/>
                  </a:lnTo>
                  <a:lnTo>
                    <a:pt x="97259" y="118669"/>
                  </a:lnTo>
                  <a:lnTo>
                    <a:pt x="99591" y="123431"/>
                  </a:lnTo>
                  <a:lnTo>
                    <a:pt x="118043" y="140248"/>
                  </a:lnTo>
                  <a:lnTo>
                    <a:pt x="142356" y="1520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1" name="SMARTInkShape-2615"/>
            <p:cNvSpPr/>
            <p:nvPr/>
          </p:nvSpPr>
          <p:spPr>
            <a:xfrm>
              <a:off x="2759366" y="3963383"/>
              <a:ext cx="87974" cy="122843"/>
            </a:xfrm>
            <a:custGeom>
              <a:avLst/>
              <a:gdLst/>
              <a:ahLst/>
              <a:cxnLst/>
              <a:rect l="0" t="0" r="0" b="0"/>
              <a:pathLst>
                <a:path w="87974" h="122843">
                  <a:moveTo>
                    <a:pt x="2884" y="37117"/>
                  </a:moveTo>
                  <a:lnTo>
                    <a:pt x="2884" y="59507"/>
                  </a:lnTo>
                  <a:lnTo>
                    <a:pt x="3942" y="61569"/>
                  </a:lnTo>
                  <a:lnTo>
                    <a:pt x="5706" y="62943"/>
                  </a:lnTo>
                  <a:lnTo>
                    <a:pt x="10489" y="64470"/>
                  </a:lnTo>
                  <a:lnTo>
                    <a:pt x="16141" y="65149"/>
                  </a:lnTo>
                  <a:lnTo>
                    <a:pt x="52997" y="52387"/>
                  </a:lnTo>
                  <a:lnTo>
                    <a:pt x="65020" y="43551"/>
                  </a:lnTo>
                  <a:lnTo>
                    <a:pt x="81362" y="25688"/>
                  </a:lnTo>
                  <a:lnTo>
                    <a:pt x="85388" y="15810"/>
                  </a:lnTo>
                  <a:lnTo>
                    <a:pt x="87973" y="2334"/>
                  </a:lnTo>
                  <a:lnTo>
                    <a:pt x="87127" y="1228"/>
                  </a:lnTo>
                  <a:lnTo>
                    <a:pt x="83364" y="0"/>
                  </a:lnTo>
                  <a:lnTo>
                    <a:pt x="70239" y="4365"/>
                  </a:lnTo>
                  <a:lnTo>
                    <a:pt x="23720" y="39956"/>
                  </a:lnTo>
                  <a:lnTo>
                    <a:pt x="14614" y="52137"/>
                  </a:lnTo>
                  <a:lnTo>
                    <a:pt x="145" y="80771"/>
                  </a:lnTo>
                  <a:lnTo>
                    <a:pt x="0" y="87386"/>
                  </a:lnTo>
                  <a:lnTo>
                    <a:pt x="5482" y="100381"/>
                  </a:lnTo>
                  <a:lnTo>
                    <a:pt x="21934" y="1228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2" name="SMARTInkShape-2616"/>
            <p:cNvSpPr/>
            <p:nvPr/>
          </p:nvSpPr>
          <p:spPr>
            <a:xfrm>
              <a:off x="2276475" y="3534437"/>
              <a:ext cx="56481" cy="46964"/>
            </a:xfrm>
            <a:custGeom>
              <a:avLst/>
              <a:gdLst/>
              <a:ahLst/>
              <a:cxnLst/>
              <a:rect l="0" t="0" r="0" b="0"/>
              <a:pathLst>
                <a:path w="56481" h="46964">
                  <a:moveTo>
                    <a:pt x="9525" y="37438"/>
                  </a:moveTo>
                  <a:lnTo>
                    <a:pt x="1324" y="37438"/>
                  </a:lnTo>
                  <a:lnTo>
                    <a:pt x="8317" y="45639"/>
                  </a:lnTo>
                  <a:lnTo>
                    <a:pt x="9778" y="45022"/>
                  </a:lnTo>
                  <a:lnTo>
                    <a:pt x="16891" y="40156"/>
                  </a:lnTo>
                  <a:lnTo>
                    <a:pt x="36940" y="32739"/>
                  </a:lnTo>
                  <a:lnTo>
                    <a:pt x="45699" y="24414"/>
                  </a:lnTo>
                  <a:lnTo>
                    <a:pt x="52060" y="14716"/>
                  </a:lnTo>
                  <a:lnTo>
                    <a:pt x="56480" y="1572"/>
                  </a:lnTo>
                  <a:lnTo>
                    <a:pt x="54587" y="827"/>
                  </a:lnTo>
                  <a:lnTo>
                    <a:pt x="46839" y="0"/>
                  </a:lnTo>
                  <a:lnTo>
                    <a:pt x="30576" y="4591"/>
                  </a:lnTo>
                  <a:lnTo>
                    <a:pt x="17409" y="12654"/>
                  </a:lnTo>
                  <a:lnTo>
                    <a:pt x="0" y="469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3" name="SMARTInkShape-2617"/>
            <p:cNvSpPr/>
            <p:nvPr/>
          </p:nvSpPr>
          <p:spPr>
            <a:xfrm>
              <a:off x="1438391" y="3505200"/>
              <a:ext cx="76085" cy="74565"/>
            </a:xfrm>
            <a:custGeom>
              <a:avLst/>
              <a:gdLst/>
              <a:ahLst/>
              <a:cxnLst/>
              <a:rect l="0" t="0" r="0" b="0"/>
              <a:pathLst>
                <a:path w="76085" h="74565">
                  <a:moveTo>
                    <a:pt x="9409" y="19050"/>
                  </a:moveTo>
                  <a:lnTo>
                    <a:pt x="4353" y="24106"/>
                  </a:lnTo>
                  <a:lnTo>
                    <a:pt x="1870" y="32233"/>
                  </a:lnTo>
                  <a:lnTo>
                    <a:pt x="0" y="63126"/>
                  </a:lnTo>
                  <a:lnTo>
                    <a:pt x="2758" y="67920"/>
                  </a:lnTo>
                  <a:lnTo>
                    <a:pt x="4975" y="70680"/>
                  </a:lnTo>
                  <a:lnTo>
                    <a:pt x="13083" y="73746"/>
                  </a:lnTo>
                  <a:lnTo>
                    <a:pt x="18208" y="74564"/>
                  </a:lnTo>
                  <a:lnTo>
                    <a:pt x="26725" y="72651"/>
                  </a:lnTo>
                  <a:lnTo>
                    <a:pt x="34039" y="69331"/>
                  </a:lnTo>
                  <a:lnTo>
                    <a:pt x="40817" y="67855"/>
                  </a:lnTo>
                  <a:lnTo>
                    <a:pt x="55639" y="56912"/>
                  </a:lnTo>
                  <a:lnTo>
                    <a:pt x="73801" y="32038"/>
                  </a:lnTo>
                  <a:lnTo>
                    <a:pt x="7608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4" name="SMARTInkShape-2618"/>
            <p:cNvSpPr/>
            <p:nvPr/>
          </p:nvSpPr>
          <p:spPr>
            <a:xfrm>
              <a:off x="2390775" y="4000500"/>
              <a:ext cx="66676" cy="314326"/>
            </a:xfrm>
            <a:custGeom>
              <a:avLst/>
              <a:gdLst/>
              <a:ahLst/>
              <a:cxnLst/>
              <a:rect l="0" t="0" r="0" b="0"/>
              <a:pathLst>
                <a:path w="66676" h="314326">
                  <a:moveTo>
                    <a:pt x="66675" y="0"/>
                  </a:moveTo>
                  <a:lnTo>
                    <a:pt x="66675" y="43849"/>
                  </a:lnTo>
                  <a:lnTo>
                    <a:pt x="66675" y="78491"/>
                  </a:lnTo>
                  <a:lnTo>
                    <a:pt x="66675" y="117213"/>
                  </a:lnTo>
                  <a:lnTo>
                    <a:pt x="59070" y="160619"/>
                  </a:lnTo>
                  <a:lnTo>
                    <a:pt x="47377" y="205411"/>
                  </a:lnTo>
                  <a:lnTo>
                    <a:pt x="38027" y="246424"/>
                  </a:lnTo>
                  <a:lnTo>
                    <a:pt x="28553" y="276920"/>
                  </a:lnTo>
                  <a:lnTo>
                    <a:pt x="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5" name="SMARTInkShape-2619"/>
            <p:cNvSpPr/>
            <p:nvPr/>
          </p:nvSpPr>
          <p:spPr>
            <a:xfrm>
              <a:off x="639499" y="3467134"/>
              <a:ext cx="160474" cy="257142"/>
            </a:xfrm>
            <a:custGeom>
              <a:avLst/>
              <a:gdLst/>
              <a:ahLst/>
              <a:cxnLst/>
              <a:rect l="0" t="0" r="0" b="0"/>
              <a:pathLst>
                <a:path w="160474" h="257142">
                  <a:moveTo>
                    <a:pt x="8201" y="9491"/>
                  </a:moveTo>
                  <a:lnTo>
                    <a:pt x="3144" y="9491"/>
                  </a:lnTo>
                  <a:lnTo>
                    <a:pt x="1655" y="8433"/>
                  </a:lnTo>
                  <a:lnTo>
                    <a:pt x="662" y="6669"/>
                  </a:lnTo>
                  <a:lnTo>
                    <a:pt x="0" y="4435"/>
                  </a:lnTo>
                  <a:lnTo>
                    <a:pt x="617" y="2945"/>
                  </a:lnTo>
                  <a:lnTo>
                    <a:pt x="2087" y="1952"/>
                  </a:lnTo>
                  <a:lnTo>
                    <a:pt x="7843" y="82"/>
                  </a:lnTo>
                  <a:lnTo>
                    <a:pt x="13151" y="0"/>
                  </a:lnTo>
                  <a:lnTo>
                    <a:pt x="18515" y="5625"/>
                  </a:lnTo>
                  <a:lnTo>
                    <a:pt x="45273" y="50987"/>
                  </a:lnTo>
                  <a:lnTo>
                    <a:pt x="83226" y="89585"/>
                  </a:lnTo>
                  <a:lnTo>
                    <a:pt x="107726" y="101020"/>
                  </a:lnTo>
                  <a:lnTo>
                    <a:pt x="128408" y="104251"/>
                  </a:lnTo>
                  <a:lnTo>
                    <a:pt x="133240" y="101701"/>
                  </a:lnTo>
                  <a:lnTo>
                    <a:pt x="136010" y="99539"/>
                  </a:lnTo>
                  <a:lnTo>
                    <a:pt x="139089" y="88671"/>
                  </a:lnTo>
                  <a:lnTo>
                    <a:pt x="143644" y="67524"/>
                  </a:lnTo>
                  <a:lnTo>
                    <a:pt x="148874" y="47853"/>
                  </a:lnTo>
                  <a:lnTo>
                    <a:pt x="151156" y="36065"/>
                  </a:lnTo>
                  <a:lnTo>
                    <a:pt x="160473" y="10099"/>
                  </a:lnTo>
                  <a:lnTo>
                    <a:pt x="159540" y="51278"/>
                  </a:lnTo>
                  <a:lnTo>
                    <a:pt x="147343" y="98706"/>
                  </a:lnTo>
                  <a:lnTo>
                    <a:pt x="135091" y="141610"/>
                  </a:lnTo>
                  <a:lnTo>
                    <a:pt x="125302" y="185205"/>
                  </a:lnTo>
                  <a:lnTo>
                    <a:pt x="120509" y="207957"/>
                  </a:lnTo>
                  <a:lnTo>
                    <a:pt x="109407" y="234608"/>
                  </a:lnTo>
                  <a:lnTo>
                    <a:pt x="93926" y="2571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6" name="SMARTInkShape-2620"/>
            <p:cNvSpPr/>
            <p:nvPr/>
          </p:nvSpPr>
          <p:spPr>
            <a:xfrm>
              <a:off x="2190750" y="4057650"/>
              <a:ext cx="1" cy="38101"/>
            </a:xfrm>
            <a:custGeom>
              <a:avLst/>
              <a:gdLst/>
              <a:ahLst/>
              <a:cxnLst/>
              <a:rect l="0" t="0" r="0" b="0"/>
              <a:pathLst>
                <a:path w="1" h="38101">
                  <a:moveTo>
                    <a:pt x="0" y="0"/>
                  </a:moveTo>
                  <a:lnTo>
                    <a:pt x="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7" name="SMARTInkShape-2621"/>
            <p:cNvSpPr/>
            <p:nvPr/>
          </p:nvSpPr>
          <p:spPr>
            <a:xfrm>
              <a:off x="2247900" y="4039194"/>
              <a:ext cx="95251" cy="85132"/>
            </a:xfrm>
            <a:custGeom>
              <a:avLst/>
              <a:gdLst/>
              <a:ahLst/>
              <a:cxnLst/>
              <a:rect l="0" t="0" r="0" b="0"/>
              <a:pathLst>
                <a:path w="95251" h="85132">
                  <a:moveTo>
                    <a:pt x="0" y="27981"/>
                  </a:moveTo>
                  <a:lnTo>
                    <a:pt x="1058" y="43190"/>
                  </a:lnTo>
                  <a:lnTo>
                    <a:pt x="9133" y="65064"/>
                  </a:lnTo>
                  <a:lnTo>
                    <a:pt x="10506" y="51730"/>
                  </a:lnTo>
                  <a:lnTo>
                    <a:pt x="16048" y="40074"/>
                  </a:lnTo>
                  <a:lnTo>
                    <a:pt x="19219" y="24744"/>
                  </a:lnTo>
                  <a:lnTo>
                    <a:pt x="26391" y="13028"/>
                  </a:lnTo>
                  <a:lnTo>
                    <a:pt x="32190" y="6166"/>
                  </a:lnTo>
                  <a:lnTo>
                    <a:pt x="38296" y="2410"/>
                  </a:lnTo>
                  <a:lnTo>
                    <a:pt x="50505" y="296"/>
                  </a:lnTo>
                  <a:lnTo>
                    <a:pt x="55895" y="0"/>
                  </a:lnTo>
                  <a:lnTo>
                    <a:pt x="64706" y="2492"/>
                  </a:lnTo>
                  <a:lnTo>
                    <a:pt x="78986" y="12715"/>
                  </a:lnTo>
                  <a:lnTo>
                    <a:pt x="82730" y="24371"/>
                  </a:lnTo>
                  <a:lnTo>
                    <a:pt x="87660" y="45961"/>
                  </a:lnTo>
                  <a:lnTo>
                    <a:pt x="95250" y="851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8" name="SMARTInkShape-2622"/>
            <p:cNvSpPr/>
            <p:nvPr/>
          </p:nvSpPr>
          <p:spPr>
            <a:xfrm>
              <a:off x="800100" y="4038600"/>
              <a:ext cx="74485" cy="133351"/>
            </a:xfrm>
            <a:custGeom>
              <a:avLst/>
              <a:gdLst/>
              <a:ahLst/>
              <a:cxnLst/>
              <a:rect l="0" t="0" r="0" b="0"/>
              <a:pathLst>
                <a:path w="74485" h="133351">
                  <a:moveTo>
                    <a:pt x="57150" y="0"/>
                  </a:moveTo>
                  <a:lnTo>
                    <a:pt x="74484" y="0"/>
                  </a:lnTo>
                  <a:lnTo>
                    <a:pt x="73997" y="1058"/>
                  </a:lnTo>
                  <a:lnTo>
                    <a:pt x="70635" y="5056"/>
                  </a:lnTo>
                  <a:lnTo>
                    <a:pt x="68435" y="13183"/>
                  </a:lnTo>
                  <a:lnTo>
                    <a:pt x="61966" y="40704"/>
                  </a:lnTo>
                  <a:lnTo>
                    <a:pt x="39884" y="80424"/>
                  </a:lnTo>
                  <a:lnTo>
                    <a:pt x="16972" y="108506"/>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9" name="SMARTInkShape-2623"/>
            <p:cNvSpPr/>
            <p:nvPr/>
          </p:nvSpPr>
          <p:spPr>
            <a:xfrm>
              <a:off x="2076450" y="3952875"/>
              <a:ext cx="9388" cy="190501"/>
            </a:xfrm>
            <a:custGeom>
              <a:avLst/>
              <a:gdLst/>
              <a:ahLst/>
              <a:cxnLst/>
              <a:rect l="0" t="0" r="0" b="0"/>
              <a:pathLst>
                <a:path w="9388" h="190501">
                  <a:moveTo>
                    <a:pt x="0" y="0"/>
                  </a:moveTo>
                  <a:lnTo>
                    <a:pt x="5056" y="5056"/>
                  </a:lnTo>
                  <a:lnTo>
                    <a:pt x="5488" y="7604"/>
                  </a:lnTo>
                  <a:lnTo>
                    <a:pt x="4717" y="10361"/>
                  </a:lnTo>
                  <a:lnTo>
                    <a:pt x="3145" y="13257"/>
                  </a:lnTo>
                  <a:lnTo>
                    <a:pt x="4220" y="24942"/>
                  </a:lnTo>
                  <a:lnTo>
                    <a:pt x="8826" y="63022"/>
                  </a:lnTo>
                  <a:lnTo>
                    <a:pt x="9387" y="108248"/>
                  </a:lnTo>
                  <a:lnTo>
                    <a:pt x="4441" y="148617"/>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0" name="SMARTInkShape-2624"/>
            <p:cNvSpPr/>
            <p:nvPr/>
          </p:nvSpPr>
          <p:spPr>
            <a:xfrm>
              <a:off x="1971675" y="4057650"/>
              <a:ext cx="70920" cy="114301"/>
            </a:xfrm>
            <a:custGeom>
              <a:avLst/>
              <a:gdLst/>
              <a:ahLst/>
              <a:cxnLst/>
              <a:rect l="0" t="0" r="0" b="0"/>
              <a:pathLst>
                <a:path w="70920" h="114301">
                  <a:moveTo>
                    <a:pt x="0" y="0"/>
                  </a:moveTo>
                  <a:lnTo>
                    <a:pt x="22390" y="0"/>
                  </a:lnTo>
                  <a:lnTo>
                    <a:pt x="36856" y="5056"/>
                  </a:lnTo>
                  <a:lnTo>
                    <a:pt x="54547" y="18314"/>
                  </a:lnTo>
                  <a:lnTo>
                    <a:pt x="61285" y="26837"/>
                  </a:lnTo>
                  <a:lnTo>
                    <a:pt x="67900" y="37585"/>
                  </a:lnTo>
                  <a:lnTo>
                    <a:pt x="70667" y="40932"/>
                  </a:lnTo>
                  <a:lnTo>
                    <a:pt x="70919" y="53117"/>
                  </a:lnTo>
                  <a:lnTo>
                    <a:pt x="69504" y="60811"/>
                  </a:lnTo>
                  <a:lnTo>
                    <a:pt x="52344" y="86810"/>
                  </a:lnTo>
                  <a:lnTo>
                    <a:pt x="33309" y="107772"/>
                  </a:lnTo>
                  <a:lnTo>
                    <a:pt x="1905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1" name="SMARTInkShape-2625"/>
            <p:cNvSpPr/>
            <p:nvPr/>
          </p:nvSpPr>
          <p:spPr>
            <a:xfrm>
              <a:off x="1952625" y="3933825"/>
              <a:ext cx="9492" cy="466726"/>
            </a:xfrm>
            <a:custGeom>
              <a:avLst/>
              <a:gdLst/>
              <a:ahLst/>
              <a:cxnLst/>
              <a:rect l="0" t="0" r="0" b="0"/>
              <a:pathLst>
                <a:path w="9492" h="466726">
                  <a:moveTo>
                    <a:pt x="0" y="0"/>
                  </a:moveTo>
                  <a:lnTo>
                    <a:pt x="1058" y="27006"/>
                  </a:lnTo>
                  <a:lnTo>
                    <a:pt x="8642" y="74586"/>
                  </a:lnTo>
                  <a:lnTo>
                    <a:pt x="9133" y="107586"/>
                  </a:lnTo>
                  <a:lnTo>
                    <a:pt x="9409" y="147588"/>
                  </a:lnTo>
                  <a:lnTo>
                    <a:pt x="9491" y="184606"/>
                  </a:lnTo>
                  <a:lnTo>
                    <a:pt x="4458" y="222385"/>
                  </a:lnTo>
                  <a:lnTo>
                    <a:pt x="1321" y="260390"/>
                  </a:lnTo>
                  <a:lnTo>
                    <a:pt x="391" y="298462"/>
                  </a:lnTo>
                  <a:lnTo>
                    <a:pt x="77" y="343765"/>
                  </a:lnTo>
                  <a:lnTo>
                    <a:pt x="23" y="385254"/>
                  </a:lnTo>
                  <a:lnTo>
                    <a:pt x="4" y="432091"/>
                  </a:lnTo>
                  <a:lnTo>
                    <a:pt x="0" y="466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2" name="SMARTInkShape-2626"/>
            <p:cNvSpPr/>
            <p:nvPr/>
          </p:nvSpPr>
          <p:spPr>
            <a:xfrm>
              <a:off x="2676525" y="3971925"/>
              <a:ext cx="47626" cy="76201"/>
            </a:xfrm>
            <a:custGeom>
              <a:avLst/>
              <a:gdLst/>
              <a:ahLst/>
              <a:cxnLst/>
              <a:rect l="0" t="0" r="0" b="0"/>
              <a:pathLst>
                <a:path w="47626" h="76201">
                  <a:moveTo>
                    <a:pt x="47625" y="0"/>
                  </a:moveTo>
                  <a:lnTo>
                    <a:pt x="38492" y="0"/>
                  </a:lnTo>
                  <a:lnTo>
                    <a:pt x="30573" y="8663"/>
                  </a:lnTo>
                  <a:lnTo>
                    <a:pt x="4203" y="51826"/>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3" name="SMARTInkShape-2627"/>
            <p:cNvSpPr/>
            <p:nvPr/>
          </p:nvSpPr>
          <p:spPr>
            <a:xfrm>
              <a:off x="1061312" y="3495675"/>
              <a:ext cx="71472" cy="114301"/>
            </a:xfrm>
            <a:custGeom>
              <a:avLst/>
              <a:gdLst/>
              <a:ahLst/>
              <a:cxnLst/>
              <a:rect l="0" t="0" r="0" b="0"/>
              <a:pathLst>
                <a:path w="71472" h="114301">
                  <a:moveTo>
                    <a:pt x="5488" y="0"/>
                  </a:moveTo>
                  <a:lnTo>
                    <a:pt x="432" y="0"/>
                  </a:lnTo>
                  <a:lnTo>
                    <a:pt x="0" y="1058"/>
                  </a:lnTo>
                  <a:lnTo>
                    <a:pt x="2344" y="5056"/>
                  </a:lnTo>
                  <a:lnTo>
                    <a:pt x="45358" y="28648"/>
                  </a:lnTo>
                  <a:lnTo>
                    <a:pt x="60340" y="35299"/>
                  </a:lnTo>
                  <a:lnTo>
                    <a:pt x="64281" y="36233"/>
                  </a:lnTo>
                  <a:lnTo>
                    <a:pt x="66908" y="38972"/>
                  </a:lnTo>
                  <a:lnTo>
                    <a:pt x="71471" y="54338"/>
                  </a:lnTo>
                  <a:lnTo>
                    <a:pt x="66901" y="66430"/>
                  </a:lnTo>
                  <a:lnTo>
                    <a:pt x="24538"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4" name="SMARTInkShape-2628"/>
            <p:cNvSpPr/>
            <p:nvPr/>
          </p:nvSpPr>
          <p:spPr>
            <a:xfrm>
              <a:off x="1428750" y="4029467"/>
              <a:ext cx="93202" cy="123434"/>
            </a:xfrm>
            <a:custGeom>
              <a:avLst/>
              <a:gdLst/>
              <a:ahLst/>
              <a:cxnLst/>
              <a:rect l="0" t="0" r="0" b="0"/>
              <a:pathLst>
                <a:path w="93202" h="123434">
                  <a:moveTo>
                    <a:pt x="0" y="9133"/>
                  </a:moveTo>
                  <a:lnTo>
                    <a:pt x="8201" y="932"/>
                  </a:lnTo>
                  <a:lnTo>
                    <a:pt x="24302" y="0"/>
                  </a:lnTo>
                  <a:lnTo>
                    <a:pt x="44125" y="4781"/>
                  </a:lnTo>
                  <a:lnTo>
                    <a:pt x="73335" y="26460"/>
                  </a:lnTo>
                  <a:lnTo>
                    <a:pt x="81277" y="34826"/>
                  </a:lnTo>
                  <a:lnTo>
                    <a:pt x="88334" y="45599"/>
                  </a:lnTo>
                  <a:lnTo>
                    <a:pt x="93201" y="68621"/>
                  </a:lnTo>
                  <a:lnTo>
                    <a:pt x="91517" y="80727"/>
                  </a:lnTo>
                  <a:lnTo>
                    <a:pt x="86183" y="90695"/>
                  </a:lnTo>
                  <a:lnTo>
                    <a:pt x="71279" y="107148"/>
                  </a:lnTo>
                  <a:lnTo>
                    <a:pt x="47625" y="1234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5" name="SMARTInkShape-2629"/>
            <p:cNvSpPr/>
            <p:nvPr/>
          </p:nvSpPr>
          <p:spPr>
            <a:xfrm>
              <a:off x="981075" y="4076700"/>
              <a:ext cx="180976" cy="9526"/>
            </a:xfrm>
            <a:custGeom>
              <a:avLst/>
              <a:gdLst/>
              <a:ahLst/>
              <a:cxnLst/>
              <a:rect l="0" t="0" r="0" b="0"/>
              <a:pathLst>
                <a:path w="180976" h="9526">
                  <a:moveTo>
                    <a:pt x="0" y="9525"/>
                  </a:moveTo>
                  <a:lnTo>
                    <a:pt x="46775" y="9525"/>
                  </a:lnTo>
                  <a:lnTo>
                    <a:pt x="85243" y="6703"/>
                  </a:lnTo>
                  <a:lnTo>
                    <a:pt x="102444" y="4038"/>
                  </a:lnTo>
                  <a:lnTo>
                    <a:pt x="139134" y="7846"/>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6" name="SMARTInkShape-2630"/>
            <p:cNvSpPr/>
            <p:nvPr/>
          </p:nvSpPr>
          <p:spPr>
            <a:xfrm>
              <a:off x="2619375" y="3895725"/>
              <a:ext cx="1" cy="9526"/>
            </a:xfrm>
            <a:custGeom>
              <a:avLst/>
              <a:gdLst/>
              <a:ahLst/>
              <a:cxnLst/>
              <a:rect l="0" t="0" r="0" b="0"/>
              <a:pathLst>
                <a:path w="1" h="9526">
                  <a:moveTo>
                    <a:pt x="0" y="9525"/>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7" name="SMARTInkShape-2631"/>
            <p:cNvSpPr/>
            <p:nvPr/>
          </p:nvSpPr>
          <p:spPr>
            <a:xfrm>
              <a:off x="1411024" y="3962400"/>
              <a:ext cx="17727" cy="419101"/>
            </a:xfrm>
            <a:custGeom>
              <a:avLst/>
              <a:gdLst/>
              <a:ahLst/>
              <a:cxnLst/>
              <a:rect l="0" t="0" r="0" b="0"/>
              <a:pathLst>
                <a:path w="17727" h="419101">
                  <a:moveTo>
                    <a:pt x="8201" y="0"/>
                  </a:moveTo>
                  <a:lnTo>
                    <a:pt x="3145" y="0"/>
                  </a:lnTo>
                  <a:lnTo>
                    <a:pt x="1655" y="1058"/>
                  </a:lnTo>
                  <a:lnTo>
                    <a:pt x="662" y="2822"/>
                  </a:lnTo>
                  <a:lnTo>
                    <a:pt x="0" y="5056"/>
                  </a:lnTo>
                  <a:lnTo>
                    <a:pt x="617" y="7604"/>
                  </a:lnTo>
                  <a:lnTo>
                    <a:pt x="4125" y="13257"/>
                  </a:lnTo>
                  <a:lnTo>
                    <a:pt x="7664" y="46549"/>
                  </a:lnTo>
                  <a:lnTo>
                    <a:pt x="10864" y="69178"/>
                  </a:lnTo>
                  <a:lnTo>
                    <a:pt x="16371" y="105270"/>
                  </a:lnTo>
                  <a:lnTo>
                    <a:pt x="17324" y="148666"/>
                  </a:lnTo>
                  <a:lnTo>
                    <a:pt x="17607" y="186571"/>
                  </a:lnTo>
                  <a:lnTo>
                    <a:pt x="17691" y="233080"/>
                  </a:lnTo>
                  <a:lnTo>
                    <a:pt x="17710" y="265869"/>
                  </a:lnTo>
                  <a:lnTo>
                    <a:pt x="17721" y="311257"/>
                  </a:lnTo>
                  <a:lnTo>
                    <a:pt x="17725" y="354406"/>
                  </a:lnTo>
                  <a:lnTo>
                    <a:pt x="17726"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8" name="SMARTInkShape-2632"/>
            <p:cNvSpPr/>
            <p:nvPr/>
          </p:nvSpPr>
          <p:spPr>
            <a:xfrm>
              <a:off x="1552575" y="3524250"/>
              <a:ext cx="104776" cy="9526"/>
            </a:xfrm>
            <a:custGeom>
              <a:avLst/>
              <a:gdLst/>
              <a:ahLst/>
              <a:cxnLst/>
              <a:rect l="0" t="0" r="0" b="0"/>
              <a:pathLst>
                <a:path w="104776" h="9526">
                  <a:moveTo>
                    <a:pt x="0" y="9525"/>
                  </a:moveTo>
                  <a:lnTo>
                    <a:pt x="44527" y="9525"/>
                  </a:lnTo>
                  <a:lnTo>
                    <a:pt x="62817" y="8467"/>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9" name="SMARTInkShape-2633"/>
            <p:cNvSpPr/>
            <p:nvPr/>
          </p:nvSpPr>
          <p:spPr>
            <a:xfrm>
              <a:off x="1718537" y="4034083"/>
              <a:ext cx="186464" cy="108752"/>
            </a:xfrm>
            <a:custGeom>
              <a:avLst/>
              <a:gdLst/>
              <a:ahLst/>
              <a:cxnLst/>
              <a:rect l="0" t="0" r="0" b="0"/>
              <a:pathLst>
                <a:path w="186464" h="108752">
                  <a:moveTo>
                    <a:pt x="5488" y="4517"/>
                  </a:moveTo>
                  <a:lnTo>
                    <a:pt x="5488" y="9573"/>
                  </a:lnTo>
                  <a:lnTo>
                    <a:pt x="2666" y="14878"/>
                  </a:lnTo>
                  <a:lnTo>
                    <a:pt x="432" y="17774"/>
                  </a:lnTo>
                  <a:lnTo>
                    <a:pt x="0" y="20764"/>
                  </a:lnTo>
                  <a:lnTo>
                    <a:pt x="11413" y="61229"/>
                  </a:lnTo>
                  <a:lnTo>
                    <a:pt x="14539" y="94065"/>
                  </a:lnTo>
                  <a:lnTo>
                    <a:pt x="17624" y="100055"/>
                  </a:lnTo>
                  <a:lnTo>
                    <a:pt x="23172" y="107467"/>
                  </a:lnTo>
                  <a:lnTo>
                    <a:pt x="22569" y="108076"/>
                  </a:lnTo>
                  <a:lnTo>
                    <a:pt x="19077" y="108751"/>
                  </a:lnTo>
                  <a:lnTo>
                    <a:pt x="17722" y="106815"/>
                  </a:lnTo>
                  <a:lnTo>
                    <a:pt x="15548" y="88499"/>
                  </a:lnTo>
                  <a:lnTo>
                    <a:pt x="16309" y="75709"/>
                  </a:lnTo>
                  <a:lnTo>
                    <a:pt x="31280" y="30732"/>
                  </a:lnTo>
                  <a:lnTo>
                    <a:pt x="46815" y="3331"/>
                  </a:lnTo>
                  <a:lnTo>
                    <a:pt x="48914" y="1609"/>
                  </a:lnTo>
                  <a:lnTo>
                    <a:pt x="50314" y="1520"/>
                  </a:lnTo>
                  <a:lnTo>
                    <a:pt x="51247" y="2519"/>
                  </a:lnTo>
                  <a:lnTo>
                    <a:pt x="79464" y="22655"/>
                  </a:lnTo>
                  <a:lnTo>
                    <a:pt x="85991" y="31275"/>
                  </a:lnTo>
                  <a:lnTo>
                    <a:pt x="88892" y="39693"/>
                  </a:lnTo>
                  <a:lnTo>
                    <a:pt x="91186" y="78710"/>
                  </a:lnTo>
                  <a:lnTo>
                    <a:pt x="91211" y="67283"/>
                  </a:lnTo>
                  <a:lnTo>
                    <a:pt x="94034" y="61341"/>
                  </a:lnTo>
                  <a:lnTo>
                    <a:pt x="123269" y="15578"/>
                  </a:lnTo>
                  <a:lnTo>
                    <a:pt x="141635" y="917"/>
                  </a:lnTo>
                  <a:lnTo>
                    <a:pt x="145994" y="0"/>
                  </a:lnTo>
                  <a:lnTo>
                    <a:pt x="156483" y="1804"/>
                  </a:lnTo>
                  <a:lnTo>
                    <a:pt x="165377" y="8955"/>
                  </a:lnTo>
                  <a:lnTo>
                    <a:pt x="181962" y="30305"/>
                  </a:lnTo>
                  <a:lnTo>
                    <a:pt x="185129" y="47906"/>
                  </a:lnTo>
                  <a:lnTo>
                    <a:pt x="186463" y="902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0" name="SMARTInkShape-2634"/>
            <p:cNvSpPr/>
            <p:nvPr/>
          </p:nvSpPr>
          <p:spPr>
            <a:xfrm>
              <a:off x="1185137" y="4019550"/>
              <a:ext cx="70955" cy="123826"/>
            </a:xfrm>
            <a:custGeom>
              <a:avLst/>
              <a:gdLst/>
              <a:ahLst/>
              <a:cxnLst/>
              <a:rect l="0" t="0" r="0" b="0"/>
              <a:pathLst>
                <a:path w="70955" h="123826">
                  <a:moveTo>
                    <a:pt x="5488" y="0"/>
                  </a:moveTo>
                  <a:lnTo>
                    <a:pt x="432" y="0"/>
                  </a:lnTo>
                  <a:lnTo>
                    <a:pt x="0" y="1058"/>
                  </a:lnTo>
                  <a:lnTo>
                    <a:pt x="2344" y="5056"/>
                  </a:lnTo>
                  <a:lnTo>
                    <a:pt x="14669" y="13257"/>
                  </a:lnTo>
                  <a:lnTo>
                    <a:pt x="51500" y="31471"/>
                  </a:lnTo>
                  <a:lnTo>
                    <a:pt x="62979" y="41504"/>
                  </a:lnTo>
                  <a:lnTo>
                    <a:pt x="68081" y="49491"/>
                  </a:lnTo>
                  <a:lnTo>
                    <a:pt x="70954" y="59937"/>
                  </a:lnTo>
                  <a:lnTo>
                    <a:pt x="66748" y="74792"/>
                  </a:lnTo>
                  <a:lnTo>
                    <a:pt x="34063"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92" name="SMARTInkShape-2635"/>
          <p:cNvSpPr/>
          <p:nvPr/>
        </p:nvSpPr>
        <p:spPr>
          <a:xfrm>
            <a:off x="5982673" y="5831192"/>
            <a:ext cx="665530" cy="462575"/>
          </a:xfrm>
          <a:custGeom>
            <a:avLst/>
            <a:gdLst/>
            <a:ahLst/>
            <a:cxnLst/>
            <a:rect l="0" t="0" r="0" b="0"/>
            <a:pathLst>
              <a:path w="665530" h="462575">
                <a:moveTo>
                  <a:pt x="580052" y="188608"/>
                </a:moveTo>
                <a:lnTo>
                  <a:pt x="580052" y="183552"/>
                </a:lnTo>
                <a:lnTo>
                  <a:pt x="582874" y="178247"/>
                </a:lnTo>
                <a:lnTo>
                  <a:pt x="586598" y="172361"/>
                </a:lnTo>
                <a:lnTo>
                  <a:pt x="588989" y="159960"/>
                </a:lnTo>
                <a:lnTo>
                  <a:pt x="589185" y="156809"/>
                </a:lnTo>
                <a:lnTo>
                  <a:pt x="586580" y="150486"/>
                </a:lnTo>
                <a:lnTo>
                  <a:pt x="571229" y="132747"/>
                </a:lnTo>
                <a:lnTo>
                  <a:pt x="525272" y="104568"/>
                </a:lnTo>
                <a:lnTo>
                  <a:pt x="478411" y="84473"/>
                </a:lnTo>
                <a:lnTo>
                  <a:pt x="431808" y="64840"/>
                </a:lnTo>
                <a:lnTo>
                  <a:pt x="390373" y="47038"/>
                </a:lnTo>
                <a:lnTo>
                  <a:pt x="343930" y="27273"/>
                </a:lnTo>
                <a:lnTo>
                  <a:pt x="301636" y="14099"/>
                </a:lnTo>
                <a:lnTo>
                  <a:pt x="264490" y="4492"/>
                </a:lnTo>
                <a:lnTo>
                  <a:pt x="235139" y="0"/>
                </a:lnTo>
                <a:lnTo>
                  <a:pt x="197868" y="3725"/>
                </a:lnTo>
                <a:lnTo>
                  <a:pt x="153311" y="11532"/>
                </a:lnTo>
                <a:lnTo>
                  <a:pt x="106140" y="34317"/>
                </a:lnTo>
                <a:lnTo>
                  <a:pt x="83921" y="48534"/>
                </a:lnTo>
                <a:lnTo>
                  <a:pt x="45288" y="85456"/>
                </a:lnTo>
                <a:lnTo>
                  <a:pt x="29112" y="104663"/>
                </a:lnTo>
                <a:lnTo>
                  <a:pt x="10105" y="145842"/>
                </a:lnTo>
                <a:lnTo>
                  <a:pt x="3951" y="163251"/>
                </a:lnTo>
                <a:lnTo>
                  <a:pt x="0" y="206098"/>
                </a:lnTo>
                <a:lnTo>
                  <a:pt x="518" y="224956"/>
                </a:lnTo>
                <a:lnTo>
                  <a:pt x="12296" y="259954"/>
                </a:lnTo>
                <a:lnTo>
                  <a:pt x="29635" y="291836"/>
                </a:lnTo>
                <a:lnTo>
                  <a:pt x="64752" y="335812"/>
                </a:lnTo>
                <a:lnTo>
                  <a:pt x="94583" y="359224"/>
                </a:lnTo>
                <a:lnTo>
                  <a:pt x="136945" y="380511"/>
                </a:lnTo>
                <a:lnTo>
                  <a:pt x="179567" y="406970"/>
                </a:lnTo>
                <a:lnTo>
                  <a:pt x="196742" y="413716"/>
                </a:lnTo>
                <a:lnTo>
                  <a:pt x="241053" y="424523"/>
                </a:lnTo>
                <a:lnTo>
                  <a:pt x="286051" y="438543"/>
                </a:lnTo>
                <a:lnTo>
                  <a:pt x="322549" y="444696"/>
                </a:lnTo>
                <a:lnTo>
                  <a:pt x="365936" y="452752"/>
                </a:lnTo>
                <a:lnTo>
                  <a:pt x="409131" y="460783"/>
                </a:lnTo>
                <a:lnTo>
                  <a:pt x="437804" y="462574"/>
                </a:lnTo>
                <a:lnTo>
                  <a:pt x="479828" y="456474"/>
                </a:lnTo>
                <a:lnTo>
                  <a:pt x="518705" y="447934"/>
                </a:lnTo>
                <a:lnTo>
                  <a:pt x="562585" y="428760"/>
                </a:lnTo>
                <a:lnTo>
                  <a:pt x="588988" y="411694"/>
                </a:lnTo>
                <a:lnTo>
                  <a:pt x="622918" y="372666"/>
                </a:lnTo>
                <a:lnTo>
                  <a:pt x="640168" y="330633"/>
                </a:lnTo>
                <a:lnTo>
                  <a:pt x="656225" y="288463"/>
                </a:lnTo>
                <a:lnTo>
                  <a:pt x="663890" y="246666"/>
                </a:lnTo>
                <a:lnTo>
                  <a:pt x="665529" y="202969"/>
                </a:lnTo>
                <a:lnTo>
                  <a:pt x="646727" y="1219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07" name="SMARTInkShape-Group369"/>
          <p:cNvGrpSpPr/>
          <p:nvPr/>
        </p:nvGrpSpPr>
        <p:grpSpPr>
          <a:xfrm>
            <a:off x="487099" y="4581525"/>
            <a:ext cx="1894133" cy="333376"/>
            <a:chOff x="487099" y="4581525"/>
            <a:chExt cx="1894133" cy="333376"/>
          </a:xfrm>
        </p:grpSpPr>
        <p:sp>
          <p:nvSpPr>
            <p:cNvPr id="493" name="SMARTInkShape-2636"/>
            <p:cNvSpPr/>
            <p:nvPr/>
          </p:nvSpPr>
          <p:spPr>
            <a:xfrm>
              <a:off x="1757215" y="4752975"/>
              <a:ext cx="185886" cy="151754"/>
            </a:xfrm>
            <a:custGeom>
              <a:avLst/>
              <a:gdLst/>
              <a:ahLst/>
              <a:cxnLst/>
              <a:rect l="0" t="0" r="0" b="0"/>
              <a:pathLst>
                <a:path w="185886" h="151754">
                  <a:moveTo>
                    <a:pt x="4910" y="28575"/>
                  </a:moveTo>
                  <a:lnTo>
                    <a:pt x="15023" y="28575"/>
                  </a:lnTo>
                  <a:lnTo>
                    <a:pt x="18002" y="29633"/>
                  </a:lnTo>
                  <a:lnTo>
                    <a:pt x="19988" y="31397"/>
                  </a:lnTo>
                  <a:lnTo>
                    <a:pt x="21312" y="33631"/>
                  </a:lnTo>
                  <a:lnTo>
                    <a:pt x="23253" y="35121"/>
                  </a:lnTo>
                  <a:lnTo>
                    <a:pt x="33473" y="38097"/>
                  </a:lnTo>
                  <a:lnTo>
                    <a:pt x="33485" y="52289"/>
                  </a:lnTo>
                  <a:lnTo>
                    <a:pt x="34543" y="53909"/>
                  </a:lnTo>
                  <a:lnTo>
                    <a:pt x="36307" y="54989"/>
                  </a:lnTo>
                  <a:lnTo>
                    <a:pt x="41686" y="56723"/>
                  </a:lnTo>
                  <a:lnTo>
                    <a:pt x="52633" y="47424"/>
                  </a:lnTo>
                  <a:lnTo>
                    <a:pt x="57165" y="42950"/>
                  </a:lnTo>
                  <a:lnTo>
                    <a:pt x="59884" y="34611"/>
                  </a:lnTo>
                  <a:lnTo>
                    <a:pt x="61630" y="17067"/>
                  </a:lnTo>
                  <a:lnTo>
                    <a:pt x="60715" y="14553"/>
                  </a:lnTo>
                  <a:lnTo>
                    <a:pt x="59047" y="12877"/>
                  </a:lnTo>
                  <a:lnTo>
                    <a:pt x="51642" y="7696"/>
                  </a:lnTo>
                  <a:lnTo>
                    <a:pt x="48765" y="5131"/>
                  </a:lnTo>
                  <a:lnTo>
                    <a:pt x="44730" y="4479"/>
                  </a:lnTo>
                  <a:lnTo>
                    <a:pt x="27113" y="8651"/>
                  </a:lnTo>
                  <a:lnTo>
                    <a:pt x="14781" y="19379"/>
                  </a:lnTo>
                  <a:lnTo>
                    <a:pt x="9297" y="32955"/>
                  </a:lnTo>
                  <a:lnTo>
                    <a:pt x="5801" y="47455"/>
                  </a:lnTo>
                  <a:lnTo>
                    <a:pt x="720" y="57427"/>
                  </a:lnTo>
                  <a:lnTo>
                    <a:pt x="0" y="62626"/>
                  </a:lnTo>
                  <a:lnTo>
                    <a:pt x="2022" y="74048"/>
                  </a:lnTo>
                  <a:lnTo>
                    <a:pt x="9111" y="87321"/>
                  </a:lnTo>
                  <a:lnTo>
                    <a:pt x="14061" y="89964"/>
                  </a:lnTo>
                  <a:lnTo>
                    <a:pt x="48713" y="94786"/>
                  </a:lnTo>
                  <a:lnTo>
                    <a:pt x="60009" y="95044"/>
                  </a:lnTo>
                  <a:lnTo>
                    <a:pt x="72084" y="89514"/>
                  </a:lnTo>
                  <a:lnTo>
                    <a:pt x="92027" y="73773"/>
                  </a:lnTo>
                  <a:lnTo>
                    <a:pt x="115931" y="43260"/>
                  </a:lnTo>
                  <a:lnTo>
                    <a:pt x="122339" y="40394"/>
                  </a:lnTo>
                  <a:lnTo>
                    <a:pt x="124471" y="40687"/>
                  </a:lnTo>
                  <a:lnTo>
                    <a:pt x="125892" y="41942"/>
                  </a:lnTo>
                  <a:lnTo>
                    <a:pt x="126840" y="43836"/>
                  </a:lnTo>
                  <a:lnTo>
                    <a:pt x="128686" y="89162"/>
                  </a:lnTo>
                  <a:lnTo>
                    <a:pt x="128731" y="133064"/>
                  </a:lnTo>
                  <a:lnTo>
                    <a:pt x="128735" y="151753"/>
                  </a:lnTo>
                  <a:lnTo>
                    <a:pt x="129793" y="111670"/>
                  </a:lnTo>
                  <a:lnTo>
                    <a:pt x="138436" y="70011"/>
                  </a:lnTo>
                  <a:lnTo>
                    <a:pt x="146661" y="46850"/>
                  </a:lnTo>
                  <a:lnTo>
                    <a:pt x="18588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4" name="SMARTInkShape-2637"/>
            <p:cNvSpPr/>
            <p:nvPr/>
          </p:nvSpPr>
          <p:spPr>
            <a:xfrm>
              <a:off x="1676400" y="4772581"/>
              <a:ext cx="74276" cy="94695"/>
            </a:xfrm>
            <a:custGeom>
              <a:avLst/>
              <a:gdLst/>
              <a:ahLst/>
              <a:cxnLst/>
              <a:rect l="0" t="0" r="0" b="0"/>
              <a:pathLst>
                <a:path w="74276" h="94695">
                  <a:moveTo>
                    <a:pt x="0" y="28019"/>
                  </a:moveTo>
                  <a:lnTo>
                    <a:pt x="0" y="45352"/>
                  </a:lnTo>
                  <a:lnTo>
                    <a:pt x="1058" y="45925"/>
                  </a:lnTo>
                  <a:lnTo>
                    <a:pt x="5056" y="46561"/>
                  </a:lnTo>
                  <a:lnTo>
                    <a:pt x="35648" y="33767"/>
                  </a:lnTo>
                  <a:lnTo>
                    <a:pt x="59831" y="15266"/>
                  </a:lnTo>
                  <a:lnTo>
                    <a:pt x="74275" y="1321"/>
                  </a:lnTo>
                  <a:lnTo>
                    <a:pt x="72800" y="695"/>
                  </a:lnTo>
                  <a:lnTo>
                    <a:pt x="65517" y="0"/>
                  </a:lnTo>
                  <a:lnTo>
                    <a:pt x="49516" y="4665"/>
                  </a:lnTo>
                  <a:lnTo>
                    <a:pt x="40352" y="12701"/>
                  </a:lnTo>
                  <a:lnTo>
                    <a:pt x="19248" y="42680"/>
                  </a:lnTo>
                  <a:lnTo>
                    <a:pt x="11445" y="66545"/>
                  </a:lnTo>
                  <a:lnTo>
                    <a:pt x="19050" y="9469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5" name="SMARTInkShape-2638"/>
            <p:cNvSpPr/>
            <p:nvPr/>
          </p:nvSpPr>
          <p:spPr>
            <a:xfrm>
              <a:off x="1314450" y="4677104"/>
              <a:ext cx="123826" cy="180647"/>
            </a:xfrm>
            <a:custGeom>
              <a:avLst/>
              <a:gdLst/>
              <a:ahLst/>
              <a:cxnLst/>
              <a:rect l="0" t="0" r="0" b="0"/>
              <a:pathLst>
                <a:path w="123826" h="180647">
                  <a:moveTo>
                    <a:pt x="0" y="104446"/>
                  </a:moveTo>
                  <a:lnTo>
                    <a:pt x="5056" y="104446"/>
                  </a:lnTo>
                  <a:lnTo>
                    <a:pt x="43230" y="89865"/>
                  </a:lnTo>
                  <a:lnTo>
                    <a:pt x="90830" y="62505"/>
                  </a:lnTo>
                  <a:lnTo>
                    <a:pt x="107934" y="43924"/>
                  </a:lnTo>
                  <a:lnTo>
                    <a:pt x="118646" y="25012"/>
                  </a:lnTo>
                  <a:lnTo>
                    <a:pt x="123765" y="0"/>
                  </a:lnTo>
                  <a:lnTo>
                    <a:pt x="123823" y="37239"/>
                  </a:lnTo>
                  <a:lnTo>
                    <a:pt x="123825" y="76301"/>
                  </a:lnTo>
                  <a:lnTo>
                    <a:pt x="123825" y="115153"/>
                  </a:lnTo>
                  <a:lnTo>
                    <a:pt x="123825" y="162562"/>
                  </a:lnTo>
                  <a:lnTo>
                    <a:pt x="123825" y="1806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6" name="SMARTInkShape-2639"/>
            <p:cNvSpPr/>
            <p:nvPr/>
          </p:nvSpPr>
          <p:spPr>
            <a:xfrm>
              <a:off x="1333500" y="4676775"/>
              <a:ext cx="19051" cy="200026"/>
            </a:xfrm>
            <a:custGeom>
              <a:avLst/>
              <a:gdLst/>
              <a:ahLst/>
              <a:cxnLst/>
              <a:rect l="0" t="0" r="0" b="0"/>
              <a:pathLst>
                <a:path w="19051" h="200026">
                  <a:moveTo>
                    <a:pt x="0" y="0"/>
                  </a:moveTo>
                  <a:lnTo>
                    <a:pt x="2822" y="44654"/>
                  </a:lnTo>
                  <a:lnTo>
                    <a:pt x="7539" y="80964"/>
                  </a:lnTo>
                  <a:lnTo>
                    <a:pt x="9133" y="125472"/>
                  </a:lnTo>
                  <a:lnTo>
                    <a:pt x="15994" y="167738"/>
                  </a:lnTo>
                  <a:lnTo>
                    <a:pt x="1905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7" name="SMARTInkShape-2640"/>
            <p:cNvSpPr/>
            <p:nvPr/>
          </p:nvSpPr>
          <p:spPr>
            <a:xfrm>
              <a:off x="742950" y="4752975"/>
              <a:ext cx="95251" cy="104776"/>
            </a:xfrm>
            <a:custGeom>
              <a:avLst/>
              <a:gdLst/>
              <a:ahLst/>
              <a:cxnLst/>
              <a:rect l="0" t="0" r="0" b="0"/>
              <a:pathLst>
                <a:path w="95251" h="104776">
                  <a:moveTo>
                    <a:pt x="0" y="0"/>
                  </a:moveTo>
                  <a:lnTo>
                    <a:pt x="0" y="5056"/>
                  </a:lnTo>
                  <a:lnTo>
                    <a:pt x="5057" y="18314"/>
                  </a:lnTo>
                  <a:lnTo>
                    <a:pt x="26568" y="50767"/>
                  </a:lnTo>
                  <a:lnTo>
                    <a:pt x="71884" y="91109"/>
                  </a:lnTo>
                  <a:lnTo>
                    <a:pt x="9525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8" name="SMARTInkShape-2641"/>
            <p:cNvSpPr/>
            <p:nvPr/>
          </p:nvSpPr>
          <p:spPr>
            <a:xfrm>
              <a:off x="495300" y="4600575"/>
              <a:ext cx="123228" cy="314326"/>
            </a:xfrm>
            <a:custGeom>
              <a:avLst/>
              <a:gdLst/>
              <a:ahLst/>
              <a:cxnLst/>
              <a:rect l="0" t="0" r="0" b="0"/>
              <a:pathLst>
                <a:path w="123228" h="314326">
                  <a:moveTo>
                    <a:pt x="9525" y="0"/>
                  </a:moveTo>
                  <a:lnTo>
                    <a:pt x="9525" y="40434"/>
                  </a:lnTo>
                  <a:lnTo>
                    <a:pt x="9525" y="86032"/>
                  </a:lnTo>
                  <a:lnTo>
                    <a:pt x="9525" y="129810"/>
                  </a:lnTo>
                  <a:lnTo>
                    <a:pt x="9525" y="176154"/>
                  </a:lnTo>
                  <a:lnTo>
                    <a:pt x="9525" y="180340"/>
                  </a:lnTo>
                  <a:lnTo>
                    <a:pt x="9525" y="175730"/>
                  </a:lnTo>
                  <a:lnTo>
                    <a:pt x="21284" y="135844"/>
                  </a:lnTo>
                  <a:lnTo>
                    <a:pt x="23714" y="131838"/>
                  </a:lnTo>
                  <a:lnTo>
                    <a:pt x="26393" y="129167"/>
                  </a:lnTo>
                  <a:lnTo>
                    <a:pt x="32191" y="126199"/>
                  </a:lnTo>
                  <a:lnTo>
                    <a:pt x="41406" y="124528"/>
                  </a:lnTo>
                  <a:lnTo>
                    <a:pt x="60952" y="129090"/>
                  </a:lnTo>
                  <a:lnTo>
                    <a:pt x="93175" y="146233"/>
                  </a:lnTo>
                  <a:lnTo>
                    <a:pt x="102442" y="158126"/>
                  </a:lnTo>
                  <a:lnTo>
                    <a:pt x="119284" y="194233"/>
                  </a:lnTo>
                  <a:lnTo>
                    <a:pt x="123227" y="233560"/>
                  </a:lnTo>
                  <a:lnTo>
                    <a:pt x="118591" y="253588"/>
                  </a:lnTo>
                  <a:lnTo>
                    <a:pt x="110515" y="267872"/>
                  </a:lnTo>
                  <a:lnTo>
                    <a:pt x="91759" y="287667"/>
                  </a:lnTo>
                  <a:lnTo>
                    <a:pt x="45298" y="308235"/>
                  </a:lnTo>
                  <a:lnTo>
                    <a:pt x="0"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9" name="SMARTInkShape-2642"/>
            <p:cNvSpPr/>
            <p:nvPr/>
          </p:nvSpPr>
          <p:spPr>
            <a:xfrm>
              <a:off x="487099" y="4657725"/>
              <a:ext cx="132027" cy="9526"/>
            </a:xfrm>
            <a:custGeom>
              <a:avLst/>
              <a:gdLst/>
              <a:ahLst/>
              <a:cxnLst/>
              <a:rect l="0" t="0" r="0" b="0"/>
              <a:pathLst>
                <a:path w="132027" h="9526">
                  <a:moveTo>
                    <a:pt x="8201" y="9525"/>
                  </a:moveTo>
                  <a:lnTo>
                    <a:pt x="0" y="9525"/>
                  </a:lnTo>
                  <a:lnTo>
                    <a:pt x="29628" y="9525"/>
                  </a:lnTo>
                  <a:lnTo>
                    <a:pt x="76455" y="883"/>
                  </a:lnTo>
                  <a:lnTo>
                    <a:pt x="1320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0" name="SMARTInkShape-2643"/>
            <p:cNvSpPr/>
            <p:nvPr/>
          </p:nvSpPr>
          <p:spPr>
            <a:xfrm>
              <a:off x="742950" y="4743450"/>
              <a:ext cx="66676" cy="114301"/>
            </a:xfrm>
            <a:custGeom>
              <a:avLst/>
              <a:gdLst/>
              <a:ahLst/>
              <a:cxnLst/>
              <a:rect l="0" t="0" r="0" b="0"/>
              <a:pathLst>
                <a:path w="66676" h="114301">
                  <a:moveTo>
                    <a:pt x="66675" y="0"/>
                  </a:moveTo>
                  <a:lnTo>
                    <a:pt x="65617" y="18363"/>
                  </a:lnTo>
                  <a:lnTo>
                    <a:pt x="55916" y="53301"/>
                  </a:lnTo>
                  <a:lnTo>
                    <a:pt x="13757" y="100411"/>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1" name="SMARTInkShape-2644"/>
            <p:cNvSpPr/>
            <p:nvPr/>
          </p:nvSpPr>
          <p:spPr>
            <a:xfrm>
              <a:off x="962059" y="4611981"/>
              <a:ext cx="103754" cy="264820"/>
            </a:xfrm>
            <a:custGeom>
              <a:avLst/>
              <a:gdLst/>
              <a:ahLst/>
              <a:cxnLst/>
              <a:rect l="0" t="0" r="0" b="0"/>
              <a:pathLst>
                <a:path w="103754" h="264820">
                  <a:moveTo>
                    <a:pt x="9491" y="64794"/>
                  </a:moveTo>
                  <a:lnTo>
                    <a:pt x="9491" y="20335"/>
                  </a:lnTo>
                  <a:lnTo>
                    <a:pt x="9491" y="0"/>
                  </a:lnTo>
                  <a:lnTo>
                    <a:pt x="9491" y="3733"/>
                  </a:lnTo>
                  <a:lnTo>
                    <a:pt x="12313" y="8728"/>
                  </a:lnTo>
                  <a:lnTo>
                    <a:pt x="14547" y="11541"/>
                  </a:lnTo>
                  <a:lnTo>
                    <a:pt x="17030" y="20312"/>
                  </a:lnTo>
                  <a:lnTo>
                    <a:pt x="17075" y="33383"/>
                  </a:lnTo>
                  <a:lnTo>
                    <a:pt x="11303" y="79090"/>
                  </a:lnTo>
                  <a:lnTo>
                    <a:pt x="9849" y="123592"/>
                  </a:lnTo>
                  <a:lnTo>
                    <a:pt x="9562" y="166916"/>
                  </a:lnTo>
                  <a:lnTo>
                    <a:pt x="9500" y="211788"/>
                  </a:lnTo>
                  <a:lnTo>
                    <a:pt x="9492" y="246867"/>
                  </a:lnTo>
                  <a:lnTo>
                    <a:pt x="8433" y="249676"/>
                  </a:lnTo>
                  <a:lnTo>
                    <a:pt x="6669" y="251548"/>
                  </a:lnTo>
                  <a:lnTo>
                    <a:pt x="4435" y="252797"/>
                  </a:lnTo>
                  <a:lnTo>
                    <a:pt x="2945" y="252571"/>
                  </a:lnTo>
                  <a:lnTo>
                    <a:pt x="1952" y="251362"/>
                  </a:lnTo>
                  <a:lnTo>
                    <a:pt x="849" y="246138"/>
                  </a:lnTo>
                  <a:lnTo>
                    <a:pt x="0" y="201086"/>
                  </a:lnTo>
                  <a:lnTo>
                    <a:pt x="5033" y="177144"/>
                  </a:lnTo>
                  <a:lnTo>
                    <a:pt x="18283" y="154997"/>
                  </a:lnTo>
                  <a:lnTo>
                    <a:pt x="35615" y="140087"/>
                  </a:lnTo>
                  <a:lnTo>
                    <a:pt x="49099" y="134023"/>
                  </a:lnTo>
                  <a:lnTo>
                    <a:pt x="59197" y="135426"/>
                  </a:lnTo>
                  <a:lnTo>
                    <a:pt x="69683" y="139577"/>
                  </a:lnTo>
                  <a:lnTo>
                    <a:pt x="77871" y="144951"/>
                  </a:lnTo>
                  <a:lnTo>
                    <a:pt x="93487" y="164038"/>
                  </a:lnTo>
                  <a:lnTo>
                    <a:pt x="99739" y="180869"/>
                  </a:lnTo>
                  <a:lnTo>
                    <a:pt x="103753" y="212488"/>
                  </a:lnTo>
                  <a:lnTo>
                    <a:pt x="101480" y="223216"/>
                  </a:lnTo>
                  <a:lnTo>
                    <a:pt x="91397" y="243784"/>
                  </a:lnTo>
                  <a:lnTo>
                    <a:pt x="79760" y="253000"/>
                  </a:lnTo>
                  <a:lnTo>
                    <a:pt x="47591" y="2648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2" name="SMARTInkShape-2645"/>
            <p:cNvSpPr/>
            <p:nvPr/>
          </p:nvSpPr>
          <p:spPr>
            <a:xfrm>
              <a:off x="1524000" y="4658117"/>
              <a:ext cx="75244" cy="209159"/>
            </a:xfrm>
            <a:custGeom>
              <a:avLst/>
              <a:gdLst/>
              <a:ahLst/>
              <a:cxnLst/>
              <a:rect l="0" t="0" r="0" b="0"/>
              <a:pathLst>
                <a:path w="75244" h="209159">
                  <a:moveTo>
                    <a:pt x="0" y="9133"/>
                  </a:moveTo>
                  <a:lnTo>
                    <a:pt x="0" y="0"/>
                  </a:lnTo>
                  <a:lnTo>
                    <a:pt x="0" y="4781"/>
                  </a:lnTo>
                  <a:lnTo>
                    <a:pt x="8201" y="48523"/>
                  </a:lnTo>
                  <a:lnTo>
                    <a:pt x="9264" y="93192"/>
                  </a:lnTo>
                  <a:lnTo>
                    <a:pt x="9473" y="137136"/>
                  </a:lnTo>
                  <a:lnTo>
                    <a:pt x="9521" y="180114"/>
                  </a:lnTo>
                  <a:lnTo>
                    <a:pt x="9522" y="186620"/>
                  </a:lnTo>
                  <a:lnTo>
                    <a:pt x="10581" y="190958"/>
                  </a:lnTo>
                  <a:lnTo>
                    <a:pt x="12346" y="193849"/>
                  </a:lnTo>
                  <a:lnTo>
                    <a:pt x="14581" y="195777"/>
                  </a:lnTo>
                  <a:lnTo>
                    <a:pt x="16070" y="196004"/>
                  </a:lnTo>
                  <a:lnTo>
                    <a:pt x="17064" y="195097"/>
                  </a:lnTo>
                  <a:lnTo>
                    <a:pt x="17726" y="193434"/>
                  </a:lnTo>
                  <a:lnTo>
                    <a:pt x="21698" y="169824"/>
                  </a:lnTo>
                  <a:lnTo>
                    <a:pt x="38757" y="125634"/>
                  </a:lnTo>
                  <a:lnTo>
                    <a:pt x="45873" y="116225"/>
                  </a:lnTo>
                  <a:lnTo>
                    <a:pt x="57219" y="114594"/>
                  </a:lnTo>
                  <a:lnTo>
                    <a:pt x="61429" y="116482"/>
                  </a:lnTo>
                  <a:lnTo>
                    <a:pt x="68930" y="124224"/>
                  </a:lnTo>
                  <a:lnTo>
                    <a:pt x="72969" y="131899"/>
                  </a:lnTo>
                  <a:lnTo>
                    <a:pt x="75243" y="144991"/>
                  </a:lnTo>
                  <a:lnTo>
                    <a:pt x="74716" y="156298"/>
                  </a:lnTo>
                  <a:lnTo>
                    <a:pt x="68470" y="173505"/>
                  </a:lnTo>
                  <a:lnTo>
                    <a:pt x="38100" y="2091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3" name="SMARTInkShape-2646"/>
            <p:cNvSpPr/>
            <p:nvPr/>
          </p:nvSpPr>
          <p:spPr>
            <a:xfrm>
              <a:off x="1144324" y="4772025"/>
              <a:ext cx="112977" cy="84593"/>
            </a:xfrm>
            <a:custGeom>
              <a:avLst/>
              <a:gdLst/>
              <a:ahLst/>
              <a:cxnLst/>
              <a:rect l="0" t="0" r="0" b="0"/>
              <a:pathLst>
                <a:path w="112977" h="84593">
                  <a:moveTo>
                    <a:pt x="8201" y="0"/>
                  </a:moveTo>
                  <a:lnTo>
                    <a:pt x="7143" y="18363"/>
                  </a:lnTo>
                  <a:lnTo>
                    <a:pt x="0" y="53258"/>
                  </a:lnTo>
                  <a:lnTo>
                    <a:pt x="4909" y="66356"/>
                  </a:lnTo>
                  <a:lnTo>
                    <a:pt x="13088" y="77117"/>
                  </a:lnTo>
                  <a:lnTo>
                    <a:pt x="20251" y="81899"/>
                  </a:lnTo>
                  <a:lnTo>
                    <a:pt x="35290" y="84592"/>
                  </a:lnTo>
                  <a:lnTo>
                    <a:pt x="53151" y="80333"/>
                  </a:lnTo>
                  <a:lnTo>
                    <a:pt x="66793" y="72368"/>
                  </a:lnTo>
                  <a:lnTo>
                    <a:pt x="87430" y="52591"/>
                  </a:lnTo>
                  <a:lnTo>
                    <a:pt x="108451" y="23358"/>
                  </a:lnTo>
                  <a:lnTo>
                    <a:pt x="112976"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4" name="SMARTInkShape-2647"/>
            <p:cNvSpPr/>
            <p:nvPr/>
          </p:nvSpPr>
          <p:spPr>
            <a:xfrm>
              <a:off x="2286014" y="4581525"/>
              <a:ext cx="95218" cy="323851"/>
            </a:xfrm>
            <a:custGeom>
              <a:avLst/>
              <a:gdLst/>
              <a:ahLst/>
              <a:cxnLst/>
              <a:rect l="0" t="0" r="0" b="0"/>
              <a:pathLst>
                <a:path w="95218" h="323851">
                  <a:moveTo>
                    <a:pt x="9511" y="0"/>
                  </a:moveTo>
                  <a:lnTo>
                    <a:pt x="22769" y="0"/>
                  </a:lnTo>
                  <a:lnTo>
                    <a:pt x="24699" y="1058"/>
                  </a:lnTo>
                  <a:lnTo>
                    <a:pt x="25986" y="2822"/>
                  </a:lnTo>
                  <a:lnTo>
                    <a:pt x="27417" y="8663"/>
                  </a:lnTo>
                  <a:lnTo>
                    <a:pt x="27402" y="42815"/>
                  </a:lnTo>
                  <a:lnTo>
                    <a:pt x="20347" y="86346"/>
                  </a:lnTo>
                  <a:lnTo>
                    <a:pt x="16796" y="99406"/>
                  </a:lnTo>
                  <a:lnTo>
                    <a:pt x="3925" y="134093"/>
                  </a:lnTo>
                  <a:lnTo>
                    <a:pt x="54" y="180685"/>
                  </a:lnTo>
                  <a:lnTo>
                    <a:pt x="0" y="188561"/>
                  </a:lnTo>
                  <a:lnTo>
                    <a:pt x="5636" y="189638"/>
                  </a:lnTo>
                  <a:lnTo>
                    <a:pt x="26502" y="190330"/>
                  </a:lnTo>
                  <a:lnTo>
                    <a:pt x="35760" y="187602"/>
                  </a:lnTo>
                  <a:lnTo>
                    <a:pt x="44460" y="183921"/>
                  </a:lnTo>
                  <a:lnTo>
                    <a:pt x="83076" y="178325"/>
                  </a:lnTo>
                  <a:lnTo>
                    <a:pt x="92834" y="172808"/>
                  </a:lnTo>
                  <a:lnTo>
                    <a:pt x="93635" y="171297"/>
                  </a:lnTo>
                  <a:lnTo>
                    <a:pt x="95025" y="158312"/>
                  </a:lnTo>
                  <a:lnTo>
                    <a:pt x="95217" y="139662"/>
                  </a:lnTo>
                  <a:lnTo>
                    <a:pt x="85721" y="104834"/>
                  </a:lnTo>
                  <a:lnTo>
                    <a:pt x="85712" y="149306"/>
                  </a:lnTo>
                  <a:lnTo>
                    <a:pt x="90767" y="188551"/>
                  </a:lnTo>
                  <a:lnTo>
                    <a:pt x="94353" y="233703"/>
                  </a:lnTo>
                  <a:lnTo>
                    <a:pt x="92239" y="268022"/>
                  </a:lnTo>
                  <a:lnTo>
                    <a:pt x="85711"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5" name="SMARTInkShape-2648"/>
            <p:cNvSpPr/>
            <p:nvPr/>
          </p:nvSpPr>
          <p:spPr>
            <a:xfrm>
              <a:off x="2090012" y="4638675"/>
              <a:ext cx="14891" cy="209551"/>
            </a:xfrm>
            <a:custGeom>
              <a:avLst/>
              <a:gdLst/>
              <a:ahLst/>
              <a:cxnLst/>
              <a:rect l="0" t="0" r="0" b="0"/>
              <a:pathLst>
                <a:path w="14891" h="209551">
                  <a:moveTo>
                    <a:pt x="5488" y="0"/>
                  </a:moveTo>
                  <a:lnTo>
                    <a:pt x="432" y="5056"/>
                  </a:lnTo>
                  <a:lnTo>
                    <a:pt x="0" y="7604"/>
                  </a:lnTo>
                  <a:lnTo>
                    <a:pt x="771" y="10361"/>
                  </a:lnTo>
                  <a:lnTo>
                    <a:pt x="2344" y="13257"/>
                  </a:lnTo>
                  <a:lnTo>
                    <a:pt x="11850" y="59867"/>
                  </a:lnTo>
                  <a:lnTo>
                    <a:pt x="14388" y="100294"/>
                  </a:lnTo>
                  <a:lnTo>
                    <a:pt x="14890" y="139403"/>
                  </a:lnTo>
                  <a:lnTo>
                    <a:pt x="5488"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6" name="SMARTInkShape-2649"/>
            <p:cNvSpPr/>
            <p:nvPr/>
          </p:nvSpPr>
          <p:spPr>
            <a:xfrm>
              <a:off x="2057400" y="4743450"/>
              <a:ext cx="123826" cy="19051"/>
            </a:xfrm>
            <a:custGeom>
              <a:avLst/>
              <a:gdLst/>
              <a:ahLst/>
              <a:cxnLst/>
              <a:rect l="0" t="0" r="0" b="0"/>
              <a:pathLst>
                <a:path w="123826" h="19051">
                  <a:moveTo>
                    <a:pt x="0" y="19050"/>
                  </a:moveTo>
                  <a:lnTo>
                    <a:pt x="5056" y="19050"/>
                  </a:lnTo>
                  <a:lnTo>
                    <a:pt x="35211" y="10408"/>
                  </a:lnTo>
                  <a:lnTo>
                    <a:pt x="75642" y="8544"/>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16" name="SMARTInkShape-Group370"/>
          <p:cNvGrpSpPr/>
          <p:nvPr/>
        </p:nvGrpSpPr>
        <p:grpSpPr>
          <a:xfrm>
            <a:off x="2476500" y="4552950"/>
            <a:ext cx="1338105" cy="247651"/>
            <a:chOff x="2476500" y="4552950"/>
            <a:chExt cx="1338105" cy="247651"/>
          </a:xfrm>
        </p:grpSpPr>
        <p:sp>
          <p:nvSpPr>
            <p:cNvPr id="508" name="SMARTInkShape-2650"/>
            <p:cNvSpPr/>
            <p:nvPr/>
          </p:nvSpPr>
          <p:spPr>
            <a:xfrm>
              <a:off x="2676641" y="4625997"/>
              <a:ext cx="146788" cy="135889"/>
            </a:xfrm>
            <a:custGeom>
              <a:avLst/>
              <a:gdLst/>
              <a:ahLst/>
              <a:cxnLst/>
              <a:rect l="0" t="0" r="0" b="0"/>
              <a:pathLst>
                <a:path w="146788" h="135889">
                  <a:moveTo>
                    <a:pt x="9409" y="22203"/>
                  </a:moveTo>
                  <a:lnTo>
                    <a:pt x="1870" y="40103"/>
                  </a:lnTo>
                  <a:lnTo>
                    <a:pt x="0" y="81725"/>
                  </a:lnTo>
                  <a:lnTo>
                    <a:pt x="8095" y="118398"/>
                  </a:lnTo>
                  <a:lnTo>
                    <a:pt x="10650" y="122316"/>
                  </a:lnTo>
                  <a:lnTo>
                    <a:pt x="19132" y="129492"/>
                  </a:lnTo>
                  <a:lnTo>
                    <a:pt x="32781" y="133387"/>
                  </a:lnTo>
                  <a:lnTo>
                    <a:pt x="57300" y="135888"/>
                  </a:lnTo>
                  <a:lnTo>
                    <a:pt x="96423" y="118522"/>
                  </a:lnTo>
                  <a:lnTo>
                    <a:pt x="112640" y="110520"/>
                  </a:lnTo>
                  <a:lnTo>
                    <a:pt x="123376" y="99908"/>
                  </a:lnTo>
                  <a:lnTo>
                    <a:pt x="142297" y="59246"/>
                  </a:lnTo>
                  <a:lnTo>
                    <a:pt x="146787" y="42900"/>
                  </a:lnTo>
                  <a:lnTo>
                    <a:pt x="145255" y="32107"/>
                  </a:lnTo>
                  <a:lnTo>
                    <a:pt x="138442" y="15025"/>
                  </a:lnTo>
                  <a:lnTo>
                    <a:pt x="129904" y="5607"/>
                  </a:lnTo>
                  <a:lnTo>
                    <a:pt x="124664" y="1614"/>
                  </a:lnTo>
                  <a:lnTo>
                    <a:pt x="107553" y="0"/>
                  </a:lnTo>
                  <a:lnTo>
                    <a:pt x="66559" y="31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9" name="SMARTInkShape-2651"/>
            <p:cNvSpPr/>
            <p:nvPr/>
          </p:nvSpPr>
          <p:spPr>
            <a:xfrm>
              <a:off x="2971800" y="4648200"/>
              <a:ext cx="142876" cy="9526"/>
            </a:xfrm>
            <a:custGeom>
              <a:avLst/>
              <a:gdLst/>
              <a:ahLst/>
              <a:cxnLst/>
              <a:rect l="0" t="0" r="0" b="0"/>
              <a:pathLst>
                <a:path w="142876" h="9526">
                  <a:moveTo>
                    <a:pt x="0" y="0"/>
                  </a:moveTo>
                  <a:lnTo>
                    <a:pt x="44780" y="0"/>
                  </a:lnTo>
                  <a:lnTo>
                    <a:pt x="86605" y="2822"/>
                  </a:lnTo>
                  <a:lnTo>
                    <a:pt x="1428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0" name="SMARTInkShape-2652"/>
            <p:cNvSpPr/>
            <p:nvPr/>
          </p:nvSpPr>
          <p:spPr>
            <a:xfrm>
              <a:off x="3000375" y="4705350"/>
              <a:ext cx="114301" cy="1"/>
            </a:xfrm>
            <a:custGeom>
              <a:avLst/>
              <a:gdLst/>
              <a:ahLst/>
              <a:cxnLst/>
              <a:rect l="0" t="0" r="0" b="0"/>
              <a:pathLst>
                <a:path w="114301" h="1">
                  <a:moveTo>
                    <a:pt x="0" y="0"/>
                  </a:moveTo>
                  <a:lnTo>
                    <a:pt x="40719" y="0"/>
                  </a:lnTo>
                  <a:lnTo>
                    <a:pt x="86817" y="0"/>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1" name="SMARTInkShape-2653"/>
            <p:cNvSpPr/>
            <p:nvPr/>
          </p:nvSpPr>
          <p:spPr>
            <a:xfrm>
              <a:off x="3276600" y="4552950"/>
              <a:ext cx="28576" cy="219076"/>
            </a:xfrm>
            <a:custGeom>
              <a:avLst/>
              <a:gdLst/>
              <a:ahLst/>
              <a:cxnLst/>
              <a:rect l="0" t="0" r="0" b="0"/>
              <a:pathLst>
                <a:path w="28576" h="219076">
                  <a:moveTo>
                    <a:pt x="0" y="0"/>
                  </a:moveTo>
                  <a:lnTo>
                    <a:pt x="5057" y="5056"/>
                  </a:lnTo>
                  <a:lnTo>
                    <a:pt x="7539" y="13183"/>
                  </a:lnTo>
                  <a:lnTo>
                    <a:pt x="9351" y="58307"/>
                  </a:lnTo>
                  <a:lnTo>
                    <a:pt x="9502" y="98382"/>
                  </a:lnTo>
                  <a:lnTo>
                    <a:pt x="9521" y="136790"/>
                  </a:lnTo>
                  <a:lnTo>
                    <a:pt x="10582" y="157104"/>
                  </a:lnTo>
                  <a:lnTo>
                    <a:pt x="2857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2" name="SMARTInkShape-2654"/>
            <p:cNvSpPr/>
            <p:nvPr/>
          </p:nvSpPr>
          <p:spPr>
            <a:xfrm>
              <a:off x="2476500" y="4667642"/>
              <a:ext cx="104776" cy="132959"/>
            </a:xfrm>
            <a:custGeom>
              <a:avLst/>
              <a:gdLst/>
              <a:ahLst/>
              <a:cxnLst/>
              <a:rect l="0" t="0" r="0" b="0"/>
              <a:pathLst>
                <a:path w="104776" h="132959">
                  <a:moveTo>
                    <a:pt x="0" y="9133"/>
                  </a:moveTo>
                  <a:lnTo>
                    <a:pt x="0" y="0"/>
                  </a:lnTo>
                  <a:lnTo>
                    <a:pt x="22390" y="39342"/>
                  </a:lnTo>
                  <a:lnTo>
                    <a:pt x="66194" y="84752"/>
                  </a:lnTo>
                  <a:lnTo>
                    <a:pt x="84376" y="105836"/>
                  </a:lnTo>
                  <a:lnTo>
                    <a:pt x="104775" y="1329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3" name="SMARTInkShape-2655"/>
            <p:cNvSpPr/>
            <p:nvPr/>
          </p:nvSpPr>
          <p:spPr>
            <a:xfrm>
              <a:off x="3382279" y="4629150"/>
              <a:ext cx="139957" cy="146754"/>
            </a:xfrm>
            <a:custGeom>
              <a:avLst/>
              <a:gdLst/>
              <a:ahLst/>
              <a:cxnLst/>
              <a:rect l="0" t="0" r="0" b="0"/>
              <a:pathLst>
                <a:path w="139957" h="146754">
                  <a:moveTo>
                    <a:pt x="8621" y="9525"/>
                  </a:moveTo>
                  <a:lnTo>
                    <a:pt x="26935" y="9525"/>
                  </a:lnTo>
                  <a:lnTo>
                    <a:pt x="29297" y="10583"/>
                  </a:lnTo>
                  <a:lnTo>
                    <a:pt x="29814" y="12347"/>
                  </a:lnTo>
                  <a:lnTo>
                    <a:pt x="28623" y="18188"/>
                  </a:lnTo>
                  <a:lnTo>
                    <a:pt x="26895" y="33376"/>
                  </a:lnTo>
                  <a:lnTo>
                    <a:pt x="14543" y="60293"/>
                  </a:lnTo>
                  <a:lnTo>
                    <a:pt x="3673" y="81012"/>
                  </a:lnTo>
                  <a:lnTo>
                    <a:pt x="453" y="96676"/>
                  </a:lnTo>
                  <a:lnTo>
                    <a:pt x="0" y="102550"/>
                  </a:lnTo>
                  <a:lnTo>
                    <a:pt x="5143" y="114722"/>
                  </a:lnTo>
                  <a:lnTo>
                    <a:pt x="14483" y="126129"/>
                  </a:lnTo>
                  <a:lnTo>
                    <a:pt x="38844" y="145517"/>
                  </a:lnTo>
                  <a:lnTo>
                    <a:pt x="44644" y="146753"/>
                  </a:lnTo>
                  <a:lnTo>
                    <a:pt x="86337" y="142297"/>
                  </a:lnTo>
                  <a:lnTo>
                    <a:pt x="95373" y="138032"/>
                  </a:lnTo>
                  <a:lnTo>
                    <a:pt x="111466" y="124624"/>
                  </a:lnTo>
                  <a:lnTo>
                    <a:pt x="135173" y="85547"/>
                  </a:lnTo>
                  <a:lnTo>
                    <a:pt x="139956" y="63800"/>
                  </a:lnTo>
                  <a:lnTo>
                    <a:pt x="135431" y="49170"/>
                  </a:lnTo>
                  <a:lnTo>
                    <a:pt x="126364" y="36670"/>
                  </a:lnTo>
                  <a:lnTo>
                    <a:pt x="85428" y="7644"/>
                  </a:lnTo>
                  <a:lnTo>
                    <a:pt x="6577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4" name="SMARTInkShape-2656"/>
            <p:cNvSpPr/>
            <p:nvPr/>
          </p:nvSpPr>
          <p:spPr>
            <a:xfrm>
              <a:off x="3609975" y="4657725"/>
              <a:ext cx="204630" cy="122379"/>
            </a:xfrm>
            <a:custGeom>
              <a:avLst/>
              <a:gdLst/>
              <a:ahLst/>
              <a:cxnLst/>
              <a:rect l="0" t="0" r="0" b="0"/>
              <a:pathLst>
                <a:path w="204630" h="122379">
                  <a:moveTo>
                    <a:pt x="0" y="0"/>
                  </a:moveTo>
                  <a:lnTo>
                    <a:pt x="0" y="46963"/>
                  </a:lnTo>
                  <a:lnTo>
                    <a:pt x="1058" y="84775"/>
                  </a:lnTo>
                  <a:lnTo>
                    <a:pt x="5057" y="95181"/>
                  </a:lnTo>
                  <a:lnTo>
                    <a:pt x="13184" y="103333"/>
                  </a:lnTo>
                  <a:lnTo>
                    <a:pt x="35647" y="117190"/>
                  </a:lnTo>
                  <a:lnTo>
                    <a:pt x="59246" y="121859"/>
                  </a:lnTo>
                  <a:lnTo>
                    <a:pt x="96722" y="122378"/>
                  </a:lnTo>
                  <a:lnTo>
                    <a:pt x="138149" y="113387"/>
                  </a:lnTo>
                  <a:lnTo>
                    <a:pt x="172398" y="96363"/>
                  </a:lnTo>
                  <a:lnTo>
                    <a:pt x="185277" y="81986"/>
                  </a:lnTo>
                  <a:lnTo>
                    <a:pt x="204629" y="50700"/>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5" name="SMARTInkShape-2657"/>
            <p:cNvSpPr/>
            <p:nvPr/>
          </p:nvSpPr>
          <p:spPr>
            <a:xfrm>
              <a:off x="2495550" y="4629150"/>
              <a:ext cx="104776" cy="152401"/>
            </a:xfrm>
            <a:custGeom>
              <a:avLst/>
              <a:gdLst/>
              <a:ahLst/>
              <a:cxnLst/>
              <a:rect l="0" t="0" r="0" b="0"/>
              <a:pathLst>
                <a:path w="104776" h="152401">
                  <a:moveTo>
                    <a:pt x="104775" y="0"/>
                  </a:moveTo>
                  <a:lnTo>
                    <a:pt x="86461" y="23370"/>
                  </a:lnTo>
                  <a:lnTo>
                    <a:pt x="67190" y="64422"/>
                  </a:lnTo>
                  <a:lnTo>
                    <a:pt x="54480" y="85057"/>
                  </a:lnTo>
                  <a:lnTo>
                    <a:pt x="21434" y="129953"/>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32" name="SMARTInkShape-Group371"/>
          <p:cNvGrpSpPr/>
          <p:nvPr/>
        </p:nvGrpSpPr>
        <p:grpSpPr>
          <a:xfrm>
            <a:off x="981078" y="5076825"/>
            <a:ext cx="2026983" cy="321596"/>
            <a:chOff x="981078" y="5076825"/>
            <a:chExt cx="2026983" cy="321596"/>
          </a:xfrm>
        </p:grpSpPr>
        <p:sp>
          <p:nvSpPr>
            <p:cNvPr id="517" name="SMARTInkShape-2658"/>
            <p:cNvSpPr/>
            <p:nvPr/>
          </p:nvSpPr>
          <p:spPr>
            <a:xfrm>
              <a:off x="1185137" y="5276850"/>
              <a:ext cx="100739" cy="82939"/>
            </a:xfrm>
            <a:custGeom>
              <a:avLst/>
              <a:gdLst/>
              <a:ahLst/>
              <a:cxnLst/>
              <a:rect l="0" t="0" r="0" b="0"/>
              <a:pathLst>
                <a:path w="100739" h="82939">
                  <a:moveTo>
                    <a:pt x="5488" y="0"/>
                  </a:moveTo>
                  <a:lnTo>
                    <a:pt x="5488" y="21458"/>
                  </a:lnTo>
                  <a:lnTo>
                    <a:pt x="0" y="43436"/>
                  </a:lnTo>
                  <a:lnTo>
                    <a:pt x="2344" y="59521"/>
                  </a:lnTo>
                  <a:lnTo>
                    <a:pt x="9735" y="71610"/>
                  </a:lnTo>
                  <a:lnTo>
                    <a:pt x="21614" y="82938"/>
                  </a:lnTo>
                  <a:lnTo>
                    <a:pt x="24705" y="82808"/>
                  </a:lnTo>
                  <a:lnTo>
                    <a:pt x="50796" y="72223"/>
                  </a:lnTo>
                  <a:lnTo>
                    <a:pt x="60197" y="63496"/>
                  </a:lnTo>
                  <a:lnTo>
                    <a:pt x="87943" y="16809"/>
                  </a:lnTo>
                  <a:lnTo>
                    <a:pt x="10073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8" name="SMARTInkShape-2659"/>
            <p:cNvSpPr/>
            <p:nvPr/>
          </p:nvSpPr>
          <p:spPr>
            <a:xfrm>
              <a:off x="1371992" y="5153025"/>
              <a:ext cx="9134" cy="238126"/>
            </a:xfrm>
            <a:custGeom>
              <a:avLst/>
              <a:gdLst/>
              <a:ahLst/>
              <a:cxnLst/>
              <a:rect l="0" t="0" r="0" b="0"/>
              <a:pathLst>
                <a:path w="9134" h="238126">
                  <a:moveTo>
                    <a:pt x="9133" y="0"/>
                  </a:moveTo>
                  <a:lnTo>
                    <a:pt x="4077" y="0"/>
                  </a:lnTo>
                  <a:lnTo>
                    <a:pt x="2587" y="2117"/>
                  </a:lnTo>
                  <a:lnTo>
                    <a:pt x="0" y="16402"/>
                  </a:lnTo>
                  <a:lnTo>
                    <a:pt x="7199" y="60146"/>
                  </a:lnTo>
                  <a:lnTo>
                    <a:pt x="8560" y="96138"/>
                  </a:lnTo>
                  <a:lnTo>
                    <a:pt x="9020" y="141169"/>
                  </a:lnTo>
                  <a:lnTo>
                    <a:pt x="2565" y="180638"/>
                  </a:lnTo>
                  <a:lnTo>
                    <a:pt x="1542" y="207333"/>
                  </a:lnTo>
                  <a:lnTo>
                    <a:pt x="9133"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SMARTInkShape-2660"/>
            <p:cNvSpPr/>
            <p:nvPr/>
          </p:nvSpPr>
          <p:spPr>
            <a:xfrm>
              <a:off x="1333500" y="5257800"/>
              <a:ext cx="123826" cy="9526"/>
            </a:xfrm>
            <a:custGeom>
              <a:avLst/>
              <a:gdLst/>
              <a:ahLst/>
              <a:cxnLst/>
              <a:rect l="0" t="0" r="0" b="0"/>
              <a:pathLst>
                <a:path w="123826" h="9526">
                  <a:moveTo>
                    <a:pt x="0" y="9525"/>
                  </a:moveTo>
                  <a:lnTo>
                    <a:pt x="0" y="4038"/>
                  </a:lnTo>
                  <a:lnTo>
                    <a:pt x="0" y="6380"/>
                  </a:lnTo>
                  <a:lnTo>
                    <a:pt x="2117" y="7429"/>
                  </a:lnTo>
                  <a:lnTo>
                    <a:pt x="36628" y="9249"/>
                  </a:lnTo>
                  <a:lnTo>
                    <a:pt x="80814" y="195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0" name="SMARTInkShape-2661"/>
            <p:cNvSpPr/>
            <p:nvPr/>
          </p:nvSpPr>
          <p:spPr>
            <a:xfrm>
              <a:off x="1495425" y="5105400"/>
              <a:ext cx="17611" cy="276226"/>
            </a:xfrm>
            <a:custGeom>
              <a:avLst/>
              <a:gdLst/>
              <a:ahLst/>
              <a:cxnLst/>
              <a:rect l="0" t="0" r="0" b="0"/>
              <a:pathLst>
                <a:path w="17611" h="276226">
                  <a:moveTo>
                    <a:pt x="0" y="0"/>
                  </a:moveTo>
                  <a:lnTo>
                    <a:pt x="6546" y="45585"/>
                  </a:lnTo>
                  <a:lnTo>
                    <a:pt x="14189" y="86920"/>
                  </a:lnTo>
                  <a:lnTo>
                    <a:pt x="17610" y="114654"/>
                  </a:lnTo>
                  <a:lnTo>
                    <a:pt x="13567" y="153093"/>
                  </a:lnTo>
                  <a:lnTo>
                    <a:pt x="10323" y="192793"/>
                  </a:lnTo>
                  <a:lnTo>
                    <a:pt x="9683" y="236382"/>
                  </a:lnTo>
                  <a:lnTo>
                    <a:pt x="9525"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1" name="SMARTInkShape-2662"/>
            <p:cNvSpPr/>
            <p:nvPr/>
          </p:nvSpPr>
          <p:spPr>
            <a:xfrm>
              <a:off x="2880849" y="5114925"/>
              <a:ext cx="127212" cy="175252"/>
            </a:xfrm>
            <a:custGeom>
              <a:avLst/>
              <a:gdLst/>
              <a:ahLst/>
              <a:cxnLst/>
              <a:rect l="0" t="0" r="0" b="0"/>
              <a:pathLst>
                <a:path w="127212" h="175252">
                  <a:moveTo>
                    <a:pt x="14751" y="47625"/>
                  </a:moveTo>
                  <a:lnTo>
                    <a:pt x="11929" y="78709"/>
                  </a:lnTo>
                  <a:lnTo>
                    <a:pt x="2992" y="118494"/>
                  </a:lnTo>
                  <a:lnTo>
                    <a:pt x="0" y="134155"/>
                  </a:lnTo>
                  <a:lnTo>
                    <a:pt x="4329" y="162906"/>
                  </a:lnTo>
                  <a:lnTo>
                    <a:pt x="6745" y="166812"/>
                  </a:lnTo>
                  <a:lnTo>
                    <a:pt x="15073" y="173975"/>
                  </a:lnTo>
                  <a:lnTo>
                    <a:pt x="20257" y="175251"/>
                  </a:lnTo>
                  <a:lnTo>
                    <a:pt x="44926" y="172158"/>
                  </a:lnTo>
                  <a:lnTo>
                    <a:pt x="70729" y="156490"/>
                  </a:lnTo>
                  <a:lnTo>
                    <a:pt x="95072" y="131740"/>
                  </a:lnTo>
                  <a:lnTo>
                    <a:pt x="120144" y="89445"/>
                  </a:lnTo>
                  <a:lnTo>
                    <a:pt x="126412" y="64484"/>
                  </a:lnTo>
                  <a:lnTo>
                    <a:pt x="127211" y="38509"/>
                  </a:lnTo>
                  <a:lnTo>
                    <a:pt x="123647" y="23818"/>
                  </a:lnTo>
                  <a:lnTo>
                    <a:pt x="1004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2" name="SMARTInkShape-2663"/>
            <p:cNvSpPr/>
            <p:nvPr/>
          </p:nvSpPr>
          <p:spPr>
            <a:xfrm>
              <a:off x="1819275" y="5086350"/>
              <a:ext cx="85558" cy="303998"/>
            </a:xfrm>
            <a:custGeom>
              <a:avLst/>
              <a:gdLst/>
              <a:ahLst/>
              <a:cxnLst/>
              <a:rect l="0" t="0" r="0" b="0"/>
              <a:pathLst>
                <a:path w="85558" h="303998">
                  <a:moveTo>
                    <a:pt x="0" y="0"/>
                  </a:moveTo>
                  <a:lnTo>
                    <a:pt x="0" y="13257"/>
                  </a:lnTo>
                  <a:lnTo>
                    <a:pt x="2822" y="19298"/>
                  </a:lnTo>
                  <a:lnTo>
                    <a:pt x="5056" y="22390"/>
                  </a:lnTo>
                  <a:lnTo>
                    <a:pt x="11759" y="64488"/>
                  </a:lnTo>
                  <a:lnTo>
                    <a:pt x="17610" y="106930"/>
                  </a:lnTo>
                  <a:lnTo>
                    <a:pt x="18623" y="144102"/>
                  </a:lnTo>
                  <a:lnTo>
                    <a:pt x="18924" y="188629"/>
                  </a:lnTo>
                  <a:lnTo>
                    <a:pt x="17967" y="230386"/>
                  </a:lnTo>
                  <a:lnTo>
                    <a:pt x="11506" y="271561"/>
                  </a:lnTo>
                  <a:lnTo>
                    <a:pt x="9559" y="303997"/>
                  </a:lnTo>
                  <a:lnTo>
                    <a:pt x="1327" y="296528"/>
                  </a:lnTo>
                  <a:lnTo>
                    <a:pt x="393" y="280477"/>
                  </a:lnTo>
                  <a:lnTo>
                    <a:pt x="8236" y="238250"/>
                  </a:lnTo>
                  <a:lnTo>
                    <a:pt x="22669" y="194731"/>
                  </a:lnTo>
                  <a:lnTo>
                    <a:pt x="31882" y="179995"/>
                  </a:lnTo>
                  <a:lnTo>
                    <a:pt x="36071" y="177146"/>
                  </a:lnTo>
                  <a:lnTo>
                    <a:pt x="51022" y="173137"/>
                  </a:lnTo>
                  <a:lnTo>
                    <a:pt x="59012" y="172200"/>
                  </a:lnTo>
                  <a:lnTo>
                    <a:pt x="66092" y="174606"/>
                  </a:lnTo>
                  <a:lnTo>
                    <a:pt x="69461" y="176730"/>
                  </a:lnTo>
                  <a:lnTo>
                    <a:pt x="79260" y="189829"/>
                  </a:lnTo>
                  <a:lnTo>
                    <a:pt x="83809" y="207117"/>
                  </a:lnTo>
                  <a:lnTo>
                    <a:pt x="85557" y="247685"/>
                  </a:lnTo>
                  <a:lnTo>
                    <a:pt x="80619" y="264476"/>
                  </a:lnTo>
                  <a:lnTo>
                    <a:pt x="69469" y="281508"/>
                  </a:lnTo>
                  <a:lnTo>
                    <a:pt x="57150"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3" name="SMARTInkShape-2664"/>
            <p:cNvSpPr/>
            <p:nvPr/>
          </p:nvSpPr>
          <p:spPr>
            <a:xfrm>
              <a:off x="1543050" y="5239307"/>
              <a:ext cx="100082" cy="85169"/>
            </a:xfrm>
            <a:custGeom>
              <a:avLst/>
              <a:gdLst/>
              <a:ahLst/>
              <a:cxnLst/>
              <a:rect l="0" t="0" r="0" b="0"/>
              <a:pathLst>
                <a:path w="100082" h="85169">
                  <a:moveTo>
                    <a:pt x="0" y="37543"/>
                  </a:moveTo>
                  <a:lnTo>
                    <a:pt x="8201" y="37543"/>
                  </a:lnTo>
                  <a:lnTo>
                    <a:pt x="30867" y="45744"/>
                  </a:lnTo>
                  <a:lnTo>
                    <a:pt x="55779" y="46953"/>
                  </a:lnTo>
                  <a:lnTo>
                    <a:pt x="64655" y="44195"/>
                  </a:lnTo>
                  <a:lnTo>
                    <a:pt x="87772" y="30814"/>
                  </a:lnTo>
                  <a:lnTo>
                    <a:pt x="99322" y="15268"/>
                  </a:lnTo>
                  <a:lnTo>
                    <a:pt x="100081" y="12110"/>
                  </a:lnTo>
                  <a:lnTo>
                    <a:pt x="99529" y="8946"/>
                  </a:lnTo>
                  <a:lnTo>
                    <a:pt x="98103" y="5778"/>
                  </a:lnTo>
                  <a:lnTo>
                    <a:pt x="96094" y="3667"/>
                  </a:lnTo>
                  <a:lnTo>
                    <a:pt x="91039" y="1320"/>
                  </a:lnTo>
                  <a:lnTo>
                    <a:pt x="82243" y="0"/>
                  </a:lnTo>
                  <a:lnTo>
                    <a:pt x="56697" y="7157"/>
                  </a:lnTo>
                  <a:lnTo>
                    <a:pt x="39265" y="18762"/>
                  </a:lnTo>
                  <a:lnTo>
                    <a:pt x="35702" y="21847"/>
                  </a:lnTo>
                  <a:lnTo>
                    <a:pt x="31742" y="30920"/>
                  </a:lnTo>
                  <a:lnTo>
                    <a:pt x="30687" y="36303"/>
                  </a:lnTo>
                  <a:lnTo>
                    <a:pt x="32336" y="47928"/>
                  </a:lnTo>
                  <a:lnTo>
                    <a:pt x="36596" y="58034"/>
                  </a:lnTo>
                  <a:lnTo>
                    <a:pt x="39214" y="60728"/>
                  </a:lnTo>
                  <a:lnTo>
                    <a:pt x="76200" y="8516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4" name="SMARTInkShape-2665"/>
            <p:cNvSpPr/>
            <p:nvPr/>
          </p:nvSpPr>
          <p:spPr>
            <a:xfrm>
              <a:off x="1695450" y="5229225"/>
              <a:ext cx="47626" cy="104589"/>
            </a:xfrm>
            <a:custGeom>
              <a:avLst/>
              <a:gdLst/>
              <a:ahLst/>
              <a:cxnLst/>
              <a:rect l="0" t="0" r="0" b="0"/>
              <a:pathLst>
                <a:path w="47626" h="104589">
                  <a:moveTo>
                    <a:pt x="0" y="19050"/>
                  </a:moveTo>
                  <a:lnTo>
                    <a:pt x="0" y="24107"/>
                  </a:lnTo>
                  <a:lnTo>
                    <a:pt x="14189" y="70095"/>
                  </a:lnTo>
                  <a:lnTo>
                    <a:pt x="19039" y="104588"/>
                  </a:lnTo>
                  <a:lnTo>
                    <a:pt x="19050" y="58633"/>
                  </a:lnTo>
                  <a:lnTo>
                    <a:pt x="19050" y="37099"/>
                  </a:lnTo>
                  <a:lnTo>
                    <a:pt x="21872" y="29541"/>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5" name="SMARTInkShape-2666"/>
            <p:cNvSpPr/>
            <p:nvPr/>
          </p:nvSpPr>
          <p:spPr>
            <a:xfrm>
              <a:off x="2404337" y="5200650"/>
              <a:ext cx="138839" cy="9526"/>
            </a:xfrm>
            <a:custGeom>
              <a:avLst/>
              <a:gdLst/>
              <a:ahLst/>
              <a:cxnLst/>
              <a:rect l="0" t="0" r="0" b="0"/>
              <a:pathLst>
                <a:path w="138839" h="9526">
                  <a:moveTo>
                    <a:pt x="5488" y="9525"/>
                  </a:moveTo>
                  <a:lnTo>
                    <a:pt x="0" y="9525"/>
                  </a:lnTo>
                  <a:lnTo>
                    <a:pt x="4556" y="9525"/>
                  </a:lnTo>
                  <a:lnTo>
                    <a:pt x="39271" y="1986"/>
                  </a:lnTo>
                  <a:lnTo>
                    <a:pt x="85281" y="174"/>
                  </a:lnTo>
                  <a:lnTo>
                    <a:pt x="13883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6" name="SMARTInkShape-2667"/>
            <p:cNvSpPr/>
            <p:nvPr/>
          </p:nvSpPr>
          <p:spPr>
            <a:xfrm>
              <a:off x="2438400" y="5267325"/>
              <a:ext cx="142876" cy="9526"/>
            </a:xfrm>
            <a:custGeom>
              <a:avLst/>
              <a:gdLst/>
              <a:ahLst/>
              <a:cxnLst/>
              <a:rect l="0" t="0" r="0" b="0"/>
              <a:pathLst>
                <a:path w="142876" h="9526">
                  <a:moveTo>
                    <a:pt x="0" y="0"/>
                  </a:moveTo>
                  <a:lnTo>
                    <a:pt x="42815" y="0"/>
                  </a:lnTo>
                  <a:lnTo>
                    <a:pt x="85287" y="1058"/>
                  </a:lnTo>
                  <a:lnTo>
                    <a:pt x="1428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7" name="SMARTInkShape-2668"/>
            <p:cNvSpPr/>
            <p:nvPr/>
          </p:nvSpPr>
          <p:spPr>
            <a:xfrm>
              <a:off x="2143125" y="5200650"/>
              <a:ext cx="95251" cy="159985"/>
            </a:xfrm>
            <a:custGeom>
              <a:avLst/>
              <a:gdLst/>
              <a:ahLst/>
              <a:cxnLst/>
              <a:rect l="0" t="0" r="0" b="0"/>
              <a:pathLst>
                <a:path w="95251" h="159985">
                  <a:moveTo>
                    <a:pt x="0" y="47625"/>
                  </a:moveTo>
                  <a:lnTo>
                    <a:pt x="0" y="55826"/>
                  </a:lnTo>
                  <a:lnTo>
                    <a:pt x="13258" y="96806"/>
                  </a:lnTo>
                  <a:lnTo>
                    <a:pt x="18824" y="141852"/>
                  </a:lnTo>
                  <a:lnTo>
                    <a:pt x="19037" y="159984"/>
                  </a:lnTo>
                  <a:lnTo>
                    <a:pt x="17983" y="159572"/>
                  </a:lnTo>
                  <a:lnTo>
                    <a:pt x="13989" y="156294"/>
                  </a:lnTo>
                  <a:lnTo>
                    <a:pt x="11509" y="148486"/>
                  </a:lnTo>
                  <a:lnTo>
                    <a:pt x="10848" y="143441"/>
                  </a:lnTo>
                  <a:lnTo>
                    <a:pt x="19303" y="100388"/>
                  </a:lnTo>
                  <a:lnTo>
                    <a:pt x="34168" y="55902"/>
                  </a:lnTo>
                  <a:lnTo>
                    <a:pt x="37993" y="42787"/>
                  </a:lnTo>
                  <a:lnTo>
                    <a:pt x="51053" y="26052"/>
                  </a:lnTo>
                  <a:lnTo>
                    <a:pt x="60790" y="1687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8" name="SMARTInkShape-2669"/>
            <p:cNvSpPr/>
            <p:nvPr/>
          </p:nvSpPr>
          <p:spPr>
            <a:xfrm>
              <a:off x="2066925" y="5248829"/>
              <a:ext cx="73894" cy="56597"/>
            </a:xfrm>
            <a:custGeom>
              <a:avLst/>
              <a:gdLst/>
              <a:ahLst/>
              <a:cxnLst/>
              <a:rect l="0" t="0" r="0" b="0"/>
              <a:pathLst>
                <a:path w="73894" h="56597">
                  <a:moveTo>
                    <a:pt x="0" y="18496"/>
                  </a:moveTo>
                  <a:lnTo>
                    <a:pt x="0" y="35830"/>
                  </a:lnTo>
                  <a:lnTo>
                    <a:pt x="5056" y="42094"/>
                  </a:lnTo>
                  <a:lnTo>
                    <a:pt x="10361" y="44859"/>
                  </a:lnTo>
                  <a:lnTo>
                    <a:pt x="13258" y="45596"/>
                  </a:lnTo>
                  <a:lnTo>
                    <a:pt x="44658" y="37284"/>
                  </a:lnTo>
                  <a:lnTo>
                    <a:pt x="64521" y="27342"/>
                  </a:lnTo>
                  <a:lnTo>
                    <a:pt x="71009" y="21369"/>
                  </a:lnTo>
                  <a:lnTo>
                    <a:pt x="73893" y="15187"/>
                  </a:lnTo>
                  <a:lnTo>
                    <a:pt x="73604" y="12057"/>
                  </a:lnTo>
                  <a:lnTo>
                    <a:pt x="70460" y="5756"/>
                  </a:lnTo>
                  <a:lnTo>
                    <a:pt x="68140" y="3653"/>
                  </a:lnTo>
                  <a:lnTo>
                    <a:pt x="62740" y="1316"/>
                  </a:lnTo>
                  <a:lnTo>
                    <a:pt x="53750" y="0"/>
                  </a:lnTo>
                  <a:lnTo>
                    <a:pt x="39327" y="4667"/>
                  </a:lnTo>
                  <a:lnTo>
                    <a:pt x="30531" y="12703"/>
                  </a:lnTo>
                  <a:lnTo>
                    <a:pt x="9525" y="565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9" name="SMARTInkShape-2670"/>
            <p:cNvSpPr/>
            <p:nvPr/>
          </p:nvSpPr>
          <p:spPr>
            <a:xfrm>
              <a:off x="1952625" y="5248750"/>
              <a:ext cx="84684" cy="66201"/>
            </a:xfrm>
            <a:custGeom>
              <a:avLst/>
              <a:gdLst/>
              <a:ahLst/>
              <a:cxnLst/>
              <a:rect l="0" t="0" r="0" b="0"/>
              <a:pathLst>
                <a:path w="84684" h="66201">
                  <a:moveTo>
                    <a:pt x="0" y="37625"/>
                  </a:moveTo>
                  <a:lnTo>
                    <a:pt x="16247" y="52813"/>
                  </a:lnTo>
                  <a:lnTo>
                    <a:pt x="22390" y="54959"/>
                  </a:lnTo>
                  <a:lnTo>
                    <a:pt x="31471" y="53090"/>
                  </a:lnTo>
                  <a:lnTo>
                    <a:pt x="36856" y="51109"/>
                  </a:lnTo>
                  <a:lnTo>
                    <a:pt x="40445" y="48732"/>
                  </a:lnTo>
                  <a:lnTo>
                    <a:pt x="51851" y="37310"/>
                  </a:lnTo>
                  <a:lnTo>
                    <a:pt x="82209" y="12237"/>
                  </a:lnTo>
                  <a:lnTo>
                    <a:pt x="84162" y="7644"/>
                  </a:lnTo>
                  <a:lnTo>
                    <a:pt x="84683" y="4938"/>
                  </a:lnTo>
                  <a:lnTo>
                    <a:pt x="83972" y="3133"/>
                  </a:lnTo>
                  <a:lnTo>
                    <a:pt x="82440" y="1931"/>
                  </a:lnTo>
                  <a:lnTo>
                    <a:pt x="77915" y="594"/>
                  </a:lnTo>
                  <a:lnTo>
                    <a:pt x="72376" y="0"/>
                  </a:lnTo>
                  <a:lnTo>
                    <a:pt x="66386" y="2559"/>
                  </a:lnTo>
                  <a:lnTo>
                    <a:pt x="53918" y="12824"/>
                  </a:lnTo>
                  <a:lnTo>
                    <a:pt x="44433" y="26985"/>
                  </a:lnTo>
                  <a:lnTo>
                    <a:pt x="39976" y="39529"/>
                  </a:lnTo>
                  <a:lnTo>
                    <a:pt x="38100" y="6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0" name="SMARTInkShape-2671"/>
            <p:cNvSpPr/>
            <p:nvPr/>
          </p:nvSpPr>
          <p:spPr>
            <a:xfrm>
              <a:off x="2639546" y="5138444"/>
              <a:ext cx="170330" cy="175897"/>
            </a:xfrm>
            <a:custGeom>
              <a:avLst/>
              <a:gdLst/>
              <a:ahLst/>
              <a:cxnLst/>
              <a:rect l="0" t="0" r="0" b="0"/>
              <a:pathLst>
                <a:path w="170330" h="175897">
                  <a:moveTo>
                    <a:pt x="17929" y="5056"/>
                  </a:moveTo>
                  <a:lnTo>
                    <a:pt x="22986" y="0"/>
                  </a:lnTo>
                  <a:lnTo>
                    <a:pt x="33935" y="339"/>
                  </a:lnTo>
                  <a:lnTo>
                    <a:pt x="77960" y="5930"/>
                  </a:lnTo>
                  <a:lnTo>
                    <a:pt x="86237" y="10031"/>
                  </a:lnTo>
                  <a:lnTo>
                    <a:pt x="101904" y="23346"/>
                  </a:lnTo>
                  <a:lnTo>
                    <a:pt x="108168" y="37526"/>
                  </a:lnTo>
                  <a:lnTo>
                    <a:pt x="109838" y="45753"/>
                  </a:lnTo>
                  <a:lnTo>
                    <a:pt x="106050" y="63360"/>
                  </a:lnTo>
                  <a:lnTo>
                    <a:pt x="91427" y="90421"/>
                  </a:lnTo>
                  <a:lnTo>
                    <a:pt x="57241" y="124443"/>
                  </a:lnTo>
                  <a:lnTo>
                    <a:pt x="11650" y="150846"/>
                  </a:lnTo>
                  <a:lnTo>
                    <a:pt x="4555" y="157341"/>
                  </a:lnTo>
                  <a:lnTo>
                    <a:pt x="0" y="165077"/>
                  </a:lnTo>
                  <a:lnTo>
                    <a:pt x="5022" y="166135"/>
                  </a:lnTo>
                  <a:lnTo>
                    <a:pt x="14309" y="167663"/>
                  </a:lnTo>
                  <a:lnTo>
                    <a:pt x="33554" y="173415"/>
                  </a:lnTo>
                  <a:lnTo>
                    <a:pt x="74089" y="175896"/>
                  </a:lnTo>
                  <a:lnTo>
                    <a:pt x="103361" y="173503"/>
                  </a:lnTo>
                  <a:lnTo>
                    <a:pt x="147595" y="167554"/>
                  </a:lnTo>
                  <a:lnTo>
                    <a:pt x="170329" y="1669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1" name="SMARTInkShape-2672"/>
            <p:cNvSpPr/>
            <p:nvPr/>
          </p:nvSpPr>
          <p:spPr>
            <a:xfrm>
              <a:off x="981078" y="5076825"/>
              <a:ext cx="122162" cy="321596"/>
            </a:xfrm>
            <a:custGeom>
              <a:avLst/>
              <a:gdLst/>
              <a:ahLst/>
              <a:cxnLst/>
              <a:rect l="0" t="0" r="0" b="0"/>
              <a:pathLst>
                <a:path w="122162" h="321596">
                  <a:moveTo>
                    <a:pt x="9522" y="0"/>
                  </a:moveTo>
                  <a:lnTo>
                    <a:pt x="9522" y="45665"/>
                  </a:lnTo>
                  <a:lnTo>
                    <a:pt x="9522" y="87925"/>
                  </a:lnTo>
                  <a:lnTo>
                    <a:pt x="9522" y="130121"/>
                  </a:lnTo>
                  <a:lnTo>
                    <a:pt x="9522" y="161901"/>
                  </a:lnTo>
                  <a:lnTo>
                    <a:pt x="9522" y="203898"/>
                  </a:lnTo>
                  <a:lnTo>
                    <a:pt x="9522" y="239273"/>
                  </a:lnTo>
                  <a:lnTo>
                    <a:pt x="4466" y="284095"/>
                  </a:lnTo>
                  <a:lnTo>
                    <a:pt x="113" y="321595"/>
                  </a:lnTo>
                  <a:lnTo>
                    <a:pt x="0" y="286231"/>
                  </a:lnTo>
                  <a:lnTo>
                    <a:pt x="8198" y="238754"/>
                  </a:lnTo>
                  <a:lnTo>
                    <a:pt x="14186" y="221497"/>
                  </a:lnTo>
                  <a:lnTo>
                    <a:pt x="40079" y="189140"/>
                  </a:lnTo>
                  <a:lnTo>
                    <a:pt x="52736" y="184604"/>
                  </a:lnTo>
                  <a:lnTo>
                    <a:pt x="67887" y="183646"/>
                  </a:lnTo>
                  <a:lnTo>
                    <a:pt x="81676" y="186748"/>
                  </a:lnTo>
                  <a:lnTo>
                    <a:pt x="94860" y="197299"/>
                  </a:lnTo>
                  <a:lnTo>
                    <a:pt x="108538" y="215445"/>
                  </a:lnTo>
                  <a:lnTo>
                    <a:pt x="120085" y="248622"/>
                  </a:lnTo>
                  <a:lnTo>
                    <a:pt x="122161" y="262546"/>
                  </a:lnTo>
                  <a:lnTo>
                    <a:pt x="120262" y="272968"/>
                  </a:lnTo>
                  <a:lnTo>
                    <a:pt x="113242" y="284785"/>
                  </a:lnTo>
                  <a:lnTo>
                    <a:pt x="106420" y="291671"/>
                  </a:lnTo>
                  <a:lnTo>
                    <a:pt x="76197"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33" name="SMARTInkShape-2673"/>
          <p:cNvSpPr/>
          <p:nvPr/>
        </p:nvSpPr>
        <p:spPr>
          <a:xfrm>
            <a:off x="3605890" y="3240391"/>
            <a:ext cx="384996" cy="283598"/>
          </a:xfrm>
          <a:custGeom>
            <a:avLst/>
            <a:gdLst/>
            <a:ahLst/>
            <a:cxnLst/>
            <a:rect l="0" t="0" r="0" b="0"/>
            <a:pathLst>
              <a:path w="384996" h="283598">
                <a:moveTo>
                  <a:pt x="356510" y="74309"/>
                </a:moveTo>
                <a:lnTo>
                  <a:pt x="356510" y="60120"/>
                </a:lnTo>
                <a:lnTo>
                  <a:pt x="346809" y="30655"/>
                </a:lnTo>
                <a:lnTo>
                  <a:pt x="342321" y="23862"/>
                </a:lnTo>
                <a:lnTo>
                  <a:pt x="308228" y="4490"/>
                </a:lnTo>
                <a:lnTo>
                  <a:pt x="276705" y="0"/>
                </a:lnTo>
                <a:lnTo>
                  <a:pt x="238907" y="3726"/>
                </a:lnTo>
                <a:lnTo>
                  <a:pt x="201302" y="8979"/>
                </a:lnTo>
                <a:lnTo>
                  <a:pt x="166354" y="22614"/>
                </a:lnTo>
                <a:lnTo>
                  <a:pt x="118962" y="43362"/>
                </a:lnTo>
                <a:lnTo>
                  <a:pt x="74678" y="71018"/>
                </a:lnTo>
                <a:lnTo>
                  <a:pt x="49887" y="111178"/>
                </a:lnTo>
                <a:lnTo>
                  <a:pt x="32927" y="149168"/>
                </a:lnTo>
                <a:lnTo>
                  <a:pt x="449" y="187845"/>
                </a:lnTo>
                <a:lnTo>
                  <a:pt x="0" y="202028"/>
                </a:lnTo>
                <a:lnTo>
                  <a:pt x="4386" y="217856"/>
                </a:lnTo>
                <a:lnTo>
                  <a:pt x="13391" y="231947"/>
                </a:lnTo>
                <a:lnTo>
                  <a:pt x="40474" y="251779"/>
                </a:lnTo>
                <a:lnTo>
                  <a:pt x="82783" y="273778"/>
                </a:lnTo>
                <a:lnTo>
                  <a:pt x="123308" y="281868"/>
                </a:lnTo>
                <a:lnTo>
                  <a:pt x="163862" y="283597"/>
                </a:lnTo>
                <a:lnTo>
                  <a:pt x="201569" y="282749"/>
                </a:lnTo>
                <a:lnTo>
                  <a:pt x="243938" y="267608"/>
                </a:lnTo>
                <a:lnTo>
                  <a:pt x="270239" y="257289"/>
                </a:lnTo>
                <a:lnTo>
                  <a:pt x="311358" y="223922"/>
                </a:lnTo>
                <a:lnTo>
                  <a:pt x="321376" y="209067"/>
                </a:lnTo>
                <a:lnTo>
                  <a:pt x="367588" y="178851"/>
                </a:lnTo>
                <a:lnTo>
                  <a:pt x="377309" y="166281"/>
                </a:lnTo>
                <a:lnTo>
                  <a:pt x="382781" y="147303"/>
                </a:lnTo>
                <a:lnTo>
                  <a:pt x="384950" y="102882"/>
                </a:lnTo>
                <a:lnTo>
                  <a:pt x="384995" y="96532"/>
                </a:lnTo>
                <a:lnTo>
                  <a:pt x="379401" y="83833"/>
                </a:lnTo>
                <a:lnTo>
                  <a:pt x="356510" y="552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4" name="SMARTInkShape-2674"/>
          <p:cNvSpPr/>
          <p:nvPr/>
        </p:nvSpPr>
        <p:spPr>
          <a:xfrm>
            <a:off x="3876675" y="5638800"/>
            <a:ext cx="66676" cy="76201"/>
          </a:xfrm>
          <a:custGeom>
            <a:avLst/>
            <a:gdLst/>
            <a:ahLst/>
            <a:cxnLst/>
            <a:rect l="0" t="0" r="0" b="0"/>
            <a:pathLst>
              <a:path w="66676" h="76201">
                <a:moveTo>
                  <a:pt x="66675" y="0"/>
                </a:moveTo>
                <a:lnTo>
                  <a:pt x="66675" y="9133"/>
                </a:lnTo>
                <a:lnTo>
                  <a:pt x="58474" y="9491"/>
                </a:lnTo>
                <a:lnTo>
                  <a:pt x="66569" y="9524"/>
                </a:lnTo>
                <a:lnTo>
                  <a:pt x="57540" y="18658"/>
                </a:lnTo>
                <a:lnTo>
                  <a:pt x="62715" y="18972"/>
                </a:lnTo>
                <a:lnTo>
                  <a:pt x="47743" y="19050"/>
                </a:lnTo>
                <a:lnTo>
                  <a:pt x="38100" y="28575"/>
                </a:lnTo>
                <a:lnTo>
                  <a:pt x="38100" y="33632"/>
                </a:lnTo>
                <a:lnTo>
                  <a:pt x="37042" y="35121"/>
                </a:lnTo>
                <a:lnTo>
                  <a:pt x="35278" y="36114"/>
                </a:lnTo>
                <a:lnTo>
                  <a:pt x="28691" y="38066"/>
                </a:lnTo>
                <a:lnTo>
                  <a:pt x="28575" y="52678"/>
                </a:lnTo>
                <a:lnTo>
                  <a:pt x="25753" y="57985"/>
                </a:lnTo>
                <a:lnTo>
                  <a:pt x="20374" y="64958"/>
                </a:lnTo>
                <a:lnTo>
                  <a:pt x="16816" y="65911"/>
                </a:lnTo>
                <a:lnTo>
                  <a:pt x="14386" y="66167"/>
                </a:lnTo>
                <a:lnTo>
                  <a:pt x="12765" y="67394"/>
                </a:lnTo>
                <a:lnTo>
                  <a:pt x="9952" y="74831"/>
                </a:lnTo>
                <a:lnTo>
                  <a:pt x="6892" y="75592"/>
                </a:lnTo>
                <a:lnTo>
                  <a:pt x="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7202131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happens when price of </a:t>
            </a:r>
            <a:r>
              <a:rPr lang="en-US" dirty="0" err="1"/>
              <a:t>butterbeer</a:t>
            </a:r>
            <a:r>
              <a:rPr lang="en-US" dirty="0"/>
              <a:t> changes?</a:t>
            </a:r>
          </a:p>
        </p:txBody>
      </p:sp>
      <p:sp>
        <p:nvSpPr>
          <p:cNvPr id="3" name="Content Placeholder 2"/>
          <p:cNvSpPr>
            <a:spLocks noGrp="1"/>
          </p:cNvSpPr>
          <p:nvPr>
            <p:ph idx="1"/>
          </p:nvPr>
        </p:nvSpPr>
        <p:spPr/>
        <p:txBody>
          <a:bodyPr/>
          <a:lstStyle/>
          <a:p>
            <a:endParaRPr lang="en-US" dirty="0"/>
          </a:p>
        </p:txBody>
      </p:sp>
      <p:grpSp>
        <p:nvGrpSpPr>
          <p:cNvPr id="994" name="SMARTInkShape-Group374"/>
          <p:cNvGrpSpPr/>
          <p:nvPr/>
        </p:nvGrpSpPr>
        <p:grpSpPr>
          <a:xfrm>
            <a:off x="7019925" y="3219450"/>
            <a:ext cx="1343026" cy="2266951"/>
            <a:chOff x="7019925" y="3219450"/>
            <a:chExt cx="1343026" cy="2266951"/>
          </a:xfrm>
        </p:grpSpPr>
        <p:sp>
          <p:nvSpPr>
            <p:cNvPr id="990" name="SMARTInkShape-2675"/>
            <p:cNvSpPr/>
            <p:nvPr/>
          </p:nvSpPr>
          <p:spPr>
            <a:xfrm>
              <a:off x="7106112" y="3562821"/>
              <a:ext cx="1056814" cy="1923580"/>
            </a:xfrm>
            <a:custGeom>
              <a:avLst/>
              <a:gdLst/>
              <a:ahLst/>
              <a:cxnLst/>
              <a:rect l="0" t="0" r="0" b="0"/>
              <a:pathLst>
                <a:path w="1056814" h="1923580">
                  <a:moveTo>
                    <a:pt x="28113" y="37629"/>
                  </a:moveTo>
                  <a:lnTo>
                    <a:pt x="28113" y="32573"/>
                  </a:lnTo>
                  <a:lnTo>
                    <a:pt x="9770" y="10023"/>
                  </a:lnTo>
                  <a:lnTo>
                    <a:pt x="0" y="0"/>
                  </a:lnTo>
                  <a:lnTo>
                    <a:pt x="17893" y="17884"/>
                  </a:lnTo>
                  <a:lnTo>
                    <a:pt x="37129" y="62559"/>
                  </a:lnTo>
                  <a:lnTo>
                    <a:pt x="60351" y="100997"/>
                  </a:lnTo>
                  <a:lnTo>
                    <a:pt x="81292" y="142012"/>
                  </a:lnTo>
                  <a:lnTo>
                    <a:pt x="106273" y="181524"/>
                  </a:lnTo>
                  <a:lnTo>
                    <a:pt x="131017" y="228263"/>
                  </a:lnTo>
                  <a:lnTo>
                    <a:pt x="161634" y="275771"/>
                  </a:lnTo>
                  <a:lnTo>
                    <a:pt x="193235" y="323381"/>
                  </a:lnTo>
                  <a:lnTo>
                    <a:pt x="219909" y="371004"/>
                  </a:lnTo>
                  <a:lnTo>
                    <a:pt x="248267" y="410162"/>
                  </a:lnTo>
                  <a:lnTo>
                    <a:pt x="275349" y="454743"/>
                  </a:lnTo>
                  <a:lnTo>
                    <a:pt x="301081" y="494437"/>
                  </a:lnTo>
                  <a:lnTo>
                    <a:pt x="326547" y="540456"/>
                  </a:lnTo>
                  <a:lnTo>
                    <a:pt x="351960" y="587489"/>
                  </a:lnTo>
                  <a:lnTo>
                    <a:pt x="382419" y="632724"/>
                  </a:lnTo>
                  <a:lnTo>
                    <a:pt x="404614" y="669860"/>
                  </a:lnTo>
                  <a:lnTo>
                    <a:pt x="432135" y="713789"/>
                  </a:lnTo>
                  <a:lnTo>
                    <a:pt x="456857" y="749736"/>
                  </a:lnTo>
                  <a:lnTo>
                    <a:pt x="478058" y="787198"/>
                  </a:lnTo>
                  <a:lnTo>
                    <a:pt x="497745" y="825108"/>
                  </a:lnTo>
                  <a:lnTo>
                    <a:pt x="516984" y="863153"/>
                  </a:lnTo>
                  <a:lnTo>
                    <a:pt x="536090" y="901236"/>
                  </a:lnTo>
                  <a:lnTo>
                    <a:pt x="556214" y="939331"/>
                  </a:lnTo>
                  <a:lnTo>
                    <a:pt x="580757" y="977430"/>
                  </a:lnTo>
                  <a:lnTo>
                    <a:pt x="601904" y="1015529"/>
                  </a:lnTo>
                  <a:lnTo>
                    <a:pt x="621576" y="1053629"/>
                  </a:lnTo>
                  <a:lnTo>
                    <a:pt x="640810" y="1091729"/>
                  </a:lnTo>
                  <a:lnTo>
                    <a:pt x="659915" y="1129829"/>
                  </a:lnTo>
                  <a:lnTo>
                    <a:pt x="678982" y="1167929"/>
                  </a:lnTo>
                  <a:lnTo>
                    <a:pt x="698036" y="1206029"/>
                  </a:lnTo>
                  <a:lnTo>
                    <a:pt x="717087" y="1243071"/>
                  </a:lnTo>
                  <a:lnTo>
                    <a:pt x="742488" y="1287390"/>
                  </a:lnTo>
                  <a:lnTo>
                    <a:pt x="758716" y="1324092"/>
                  </a:lnTo>
                  <a:lnTo>
                    <a:pt x="778737" y="1369364"/>
                  </a:lnTo>
                  <a:lnTo>
                    <a:pt x="802016" y="1415426"/>
                  </a:lnTo>
                  <a:lnTo>
                    <a:pt x="820726" y="1456197"/>
                  </a:lnTo>
                  <a:lnTo>
                    <a:pt x="839434" y="1499880"/>
                  </a:lnTo>
                  <a:lnTo>
                    <a:pt x="864133" y="1546782"/>
                  </a:lnTo>
                  <a:lnTo>
                    <a:pt x="878014" y="1584746"/>
                  </a:lnTo>
                  <a:lnTo>
                    <a:pt x="895533" y="1621042"/>
                  </a:lnTo>
                  <a:lnTo>
                    <a:pt x="919118" y="1665644"/>
                  </a:lnTo>
                  <a:lnTo>
                    <a:pt x="941065" y="1710923"/>
                  </a:lnTo>
                  <a:lnTo>
                    <a:pt x="964021" y="1757003"/>
                  </a:lnTo>
                  <a:lnTo>
                    <a:pt x="983276" y="1800605"/>
                  </a:lnTo>
                  <a:lnTo>
                    <a:pt x="1002933" y="1842451"/>
                  </a:lnTo>
                  <a:lnTo>
                    <a:pt x="1031339" y="1885939"/>
                  </a:lnTo>
                  <a:lnTo>
                    <a:pt x="1056813" y="192357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1" name="SMARTInkShape-2676"/>
            <p:cNvSpPr/>
            <p:nvPr/>
          </p:nvSpPr>
          <p:spPr>
            <a:xfrm>
              <a:off x="7153275" y="3219450"/>
              <a:ext cx="1209676" cy="2200276"/>
            </a:xfrm>
            <a:custGeom>
              <a:avLst/>
              <a:gdLst/>
              <a:ahLst/>
              <a:cxnLst/>
              <a:rect l="0" t="0" r="0" b="0"/>
              <a:pathLst>
                <a:path w="1209676" h="2200276">
                  <a:moveTo>
                    <a:pt x="0" y="0"/>
                  </a:moveTo>
                  <a:lnTo>
                    <a:pt x="0" y="5056"/>
                  </a:lnTo>
                  <a:lnTo>
                    <a:pt x="2822" y="10361"/>
                  </a:lnTo>
                  <a:lnTo>
                    <a:pt x="39010" y="54128"/>
                  </a:lnTo>
                  <a:lnTo>
                    <a:pt x="71028" y="98889"/>
                  </a:lnTo>
                  <a:lnTo>
                    <a:pt x="102813" y="141399"/>
                  </a:lnTo>
                  <a:lnTo>
                    <a:pt x="124731" y="180683"/>
                  </a:lnTo>
                  <a:lnTo>
                    <a:pt x="140808" y="197073"/>
                  </a:lnTo>
                  <a:lnTo>
                    <a:pt x="168016" y="221023"/>
                  </a:lnTo>
                  <a:lnTo>
                    <a:pt x="202748" y="266957"/>
                  </a:lnTo>
                  <a:lnTo>
                    <a:pt x="234890" y="314359"/>
                  </a:lnTo>
                  <a:lnTo>
                    <a:pt x="266692" y="361955"/>
                  </a:lnTo>
                  <a:lnTo>
                    <a:pt x="297156" y="405107"/>
                  </a:lnTo>
                  <a:lnTo>
                    <a:pt x="326142" y="446792"/>
                  </a:lnTo>
                  <a:lnTo>
                    <a:pt x="355073" y="488423"/>
                  </a:lnTo>
                  <a:lnTo>
                    <a:pt x="385992" y="532042"/>
                  </a:lnTo>
                  <a:lnTo>
                    <a:pt x="412482" y="578836"/>
                  </a:lnTo>
                  <a:lnTo>
                    <a:pt x="431721" y="616242"/>
                  </a:lnTo>
                  <a:lnTo>
                    <a:pt x="450827" y="654136"/>
                  </a:lnTo>
                  <a:lnTo>
                    <a:pt x="470951" y="691118"/>
                  </a:lnTo>
                  <a:lnTo>
                    <a:pt x="502838" y="735416"/>
                  </a:lnTo>
                  <a:lnTo>
                    <a:pt x="523286" y="772115"/>
                  </a:lnTo>
                  <a:lnTo>
                    <a:pt x="542751" y="809800"/>
                  </a:lnTo>
                  <a:lnTo>
                    <a:pt x="561923" y="847777"/>
                  </a:lnTo>
                  <a:lnTo>
                    <a:pt x="583833" y="885841"/>
                  </a:lnTo>
                  <a:lnTo>
                    <a:pt x="607609" y="923930"/>
                  </a:lnTo>
                  <a:lnTo>
                    <a:pt x="628061" y="962027"/>
                  </a:lnTo>
                  <a:lnTo>
                    <a:pt x="647526" y="1000126"/>
                  </a:lnTo>
                  <a:lnTo>
                    <a:pt x="666698" y="1038225"/>
                  </a:lnTo>
                  <a:lnTo>
                    <a:pt x="685784" y="1076325"/>
                  </a:lnTo>
                  <a:lnTo>
                    <a:pt x="704845" y="1114425"/>
                  </a:lnTo>
                  <a:lnTo>
                    <a:pt x="726722" y="1152525"/>
                  </a:lnTo>
                  <a:lnTo>
                    <a:pt x="747667" y="1190625"/>
                  </a:lnTo>
                  <a:lnTo>
                    <a:pt x="763398" y="1228725"/>
                  </a:lnTo>
                  <a:lnTo>
                    <a:pt x="784286" y="1266825"/>
                  </a:lnTo>
                  <a:lnTo>
                    <a:pt x="807762" y="1304925"/>
                  </a:lnTo>
                  <a:lnTo>
                    <a:pt x="828123" y="1343025"/>
                  </a:lnTo>
                  <a:lnTo>
                    <a:pt x="844739" y="1381125"/>
                  </a:lnTo>
                  <a:lnTo>
                    <a:pt x="864891" y="1426869"/>
                  </a:lnTo>
                  <a:lnTo>
                    <a:pt x="888197" y="1474083"/>
                  </a:lnTo>
                  <a:lnTo>
                    <a:pt x="901580" y="1511562"/>
                  </a:lnTo>
                  <a:lnTo>
                    <a:pt x="918480" y="1549478"/>
                  </a:lnTo>
                  <a:lnTo>
                    <a:pt x="935834" y="1586464"/>
                  </a:lnTo>
                  <a:lnTo>
                    <a:pt x="954539" y="1630766"/>
                  </a:lnTo>
                  <a:lnTo>
                    <a:pt x="973246" y="1674912"/>
                  </a:lnTo>
                  <a:lnTo>
                    <a:pt x="993679" y="1720752"/>
                  </a:lnTo>
                  <a:lnTo>
                    <a:pt x="1011826" y="1764300"/>
                  </a:lnTo>
                  <a:lnTo>
                    <a:pt x="1030423" y="1808298"/>
                  </a:lnTo>
                  <a:lnTo>
                    <a:pt x="1044288" y="1847563"/>
                  </a:lnTo>
                  <a:lnTo>
                    <a:pt x="1057218" y="1885893"/>
                  </a:lnTo>
                  <a:lnTo>
                    <a:pt x="1073142" y="1927021"/>
                  </a:lnTo>
                  <a:lnTo>
                    <a:pt x="1089024" y="1972066"/>
                  </a:lnTo>
                  <a:lnTo>
                    <a:pt x="1115261" y="2014634"/>
                  </a:lnTo>
                  <a:lnTo>
                    <a:pt x="1128078" y="2043671"/>
                  </a:lnTo>
                  <a:lnTo>
                    <a:pt x="1133193" y="2059765"/>
                  </a:lnTo>
                  <a:lnTo>
                    <a:pt x="1153723" y="2098789"/>
                  </a:lnTo>
                  <a:lnTo>
                    <a:pt x="1178162" y="2141894"/>
                  </a:lnTo>
                  <a:lnTo>
                    <a:pt x="1205084" y="2189268"/>
                  </a:lnTo>
                  <a:lnTo>
                    <a:pt x="1209675" y="22002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2" name="SMARTInkShape-2677"/>
            <p:cNvSpPr/>
            <p:nvPr/>
          </p:nvSpPr>
          <p:spPr>
            <a:xfrm>
              <a:off x="7019925" y="4686300"/>
              <a:ext cx="542926" cy="762001"/>
            </a:xfrm>
            <a:custGeom>
              <a:avLst/>
              <a:gdLst/>
              <a:ahLst/>
              <a:cxnLst/>
              <a:rect l="0" t="0" r="0" b="0"/>
              <a:pathLst>
                <a:path w="542926" h="762001">
                  <a:moveTo>
                    <a:pt x="0" y="0"/>
                  </a:moveTo>
                  <a:lnTo>
                    <a:pt x="16402" y="8201"/>
                  </a:lnTo>
                  <a:lnTo>
                    <a:pt x="54628" y="54271"/>
                  </a:lnTo>
                  <a:lnTo>
                    <a:pt x="61321" y="63984"/>
                  </a:lnTo>
                  <a:lnTo>
                    <a:pt x="66412" y="72887"/>
                  </a:lnTo>
                  <a:lnTo>
                    <a:pt x="105132" y="114478"/>
                  </a:lnTo>
                  <a:lnTo>
                    <a:pt x="135367" y="155238"/>
                  </a:lnTo>
                  <a:lnTo>
                    <a:pt x="164088" y="199438"/>
                  </a:lnTo>
                  <a:lnTo>
                    <a:pt x="187753" y="230366"/>
                  </a:lnTo>
                  <a:lnTo>
                    <a:pt x="205205" y="271478"/>
                  </a:lnTo>
                  <a:lnTo>
                    <a:pt x="232927" y="315859"/>
                  </a:lnTo>
                  <a:lnTo>
                    <a:pt x="264489" y="359577"/>
                  </a:lnTo>
                  <a:lnTo>
                    <a:pt x="293897" y="399267"/>
                  </a:lnTo>
                  <a:lnTo>
                    <a:pt x="320298" y="441026"/>
                  </a:lnTo>
                  <a:lnTo>
                    <a:pt x="349618" y="486153"/>
                  </a:lnTo>
                  <a:lnTo>
                    <a:pt x="378227" y="530627"/>
                  </a:lnTo>
                  <a:lnTo>
                    <a:pt x="411264" y="577688"/>
                  </a:lnTo>
                  <a:lnTo>
                    <a:pt x="441434" y="622291"/>
                  </a:lnTo>
                  <a:lnTo>
                    <a:pt x="459971" y="648992"/>
                  </a:lnTo>
                  <a:lnTo>
                    <a:pt x="466546" y="653566"/>
                  </a:lnTo>
                  <a:lnTo>
                    <a:pt x="469781" y="654786"/>
                  </a:lnTo>
                  <a:lnTo>
                    <a:pt x="471937" y="656657"/>
                  </a:lnTo>
                  <a:lnTo>
                    <a:pt x="483476" y="678817"/>
                  </a:lnTo>
                  <a:lnTo>
                    <a:pt x="498590" y="689937"/>
                  </a:lnTo>
                  <a:lnTo>
                    <a:pt x="502055" y="698575"/>
                  </a:lnTo>
                  <a:lnTo>
                    <a:pt x="502978" y="703842"/>
                  </a:lnTo>
                  <a:lnTo>
                    <a:pt x="504651" y="707353"/>
                  </a:lnTo>
                  <a:lnTo>
                    <a:pt x="506826" y="709694"/>
                  </a:lnTo>
                  <a:lnTo>
                    <a:pt x="517920" y="718507"/>
                  </a:lnTo>
                  <a:lnTo>
                    <a:pt x="521229" y="727147"/>
                  </a:lnTo>
                  <a:lnTo>
                    <a:pt x="522111" y="732415"/>
                  </a:lnTo>
                  <a:lnTo>
                    <a:pt x="523757" y="735926"/>
                  </a:lnTo>
                  <a:lnTo>
                    <a:pt x="525914" y="738268"/>
                  </a:lnTo>
                  <a:lnTo>
                    <a:pt x="528409" y="739828"/>
                  </a:lnTo>
                  <a:lnTo>
                    <a:pt x="542925" y="7620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3" name="SMARTInkShape-2678"/>
            <p:cNvSpPr/>
            <p:nvPr/>
          </p:nvSpPr>
          <p:spPr>
            <a:xfrm>
              <a:off x="7096125" y="4191000"/>
              <a:ext cx="790576" cy="1228726"/>
            </a:xfrm>
            <a:custGeom>
              <a:avLst/>
              <a:gdLst/>
              <a:ahLst/>
              <a:cxnLst/>
              <a:rect l="0" t="0" r="0" b="0"/>
              <a:pathLst>
                <a:path w="790576" h="1228726">
                  <a:moveTo>
                    <a:pt x="0" y="0"/>
                  </a:moveTo>
                  <a:lnTo>
                    <a:pt x="19298" y="46135"/>
                  </a:lnTo>
                  <a:lnTo>
                    <a:pt x="42562" y="92271"/>
                  </a:lnTo>
                  <a:lnTo>
                    <a:pt x="72942" y="139160"/>
                  </a:lnTo>
                  <a:lnTo>
                    <a:pt x="89816" y="176111"/>
                  </a:lnTo>
                  <a:lnTo>
                    <a:pt x="109280" y="210226"/>
                  </a:lnTo>
                  <a:lnTo>
                    <a:pt x="132568" y="250790"/>
                  </a:lnTo>
                  <a:lnTo>
                    <a:pt x="153813" y="294013"/>
                  </a:lnTo>
                  <a:lnTo>
                    <a:pt x="184336" y="336188"/>
                  </a:lnTo>
                  <a:lnTo>
                    <a:pt x="215925" y="381371"/>
                  </a:lnTo>
                  <a:lnTo>
                    <a:pt x="247653" y="425852"/>
                  </a:lnTo>
                  <a:lnTo>
                    <a:pt x="279400" y="467614"/>
                  </a:lnTo>
                  <a:lnTo>
                    <a:pt x="311150" y="514467"/>
                  </a:lnTo>
                  <a:lnTo>
                    <a:pt x="342900" y="561991"/>
                  </a:lnTo>
                  <a:lnTo>
                    <a:pt x="374650" y="608543"/>
                  </a:lnTo>
                  <a:lnTo>
                    <a:pt x="397228" y="640162"/>
                  </a:lnTo>
                  <a:lnTo>
                    <a:pt x="423158" y="686062"/>
                  </a:lnTo>
                  <a:lnTo>
                    <a:pt x="454141" y="728403"/>
                  </a:lnTo>
                  <a:lnTo>
                    <a:pt x="482968" y="772118"/>
                  </a:lnTo>
                  <a:lnTo>
                    <a:pt x="497291" y="797454"/>
                  </a:lnTo>
                  <a:lnTo>
                    <a:pt x="533575" y="840790"/>
                  </a:lnTo>
                  <a:lnTo>
                    <a:pt x="557569" y="879620"/>
                  </a:lnTo>
                  <a:lnTo>
                    <a:pt x="574080" y="912234"/>
                  </a:lnTo>
                  <a:lnTo>
                    <a:pt x="602287" y="957954"/>
                  </a:lnTo>
                  <a:lnTo>
                    <a:pt x="613759" y="977149"/>
                  </a:lnTo>
                  <a:lnTo>
                    <a:pt x="644655" y="1017116"/>
                  </a:lnTo>
                  <a:lnTo>
                    <a:pt x="673470" y="1060885"/>
                  </a:lnTo>
                  <a:lnTo>
                    <a:pt x="705440" y="1103231"/>
                  </a:lnTo>
                  <a:lnTo>
                    <a:pt x="737357" y="1140031"/>
                  </a:lnTo>
                  <a:lnTo>
                    <a:pt x="742581" y="1149089"/>
                  </a:lnTo>
                  <a:lnTo>
                    <a:pt x="755306" y="1166088"/>
                  </a:lnTo>
                  <a:lnTo>
                    <a:pt x="763501" y="1187973"/>
                  </a:lnTo>
                  <a:lnTo>
                    <a:pt x="777015" y="1207209"/>
                  </a:lnTo>
                  <a:lnTo>
                    <a:pt x="780912" y="1221409"/>
                  </a:lnTo>
                  <a:lnTo>
                    <a:pt x="790575" y="12287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995" name="SMARTInkShape-2679"/>
          <p:cNvSpPr/>
          <p:nvPr/>
        </p:nvSpPr>
        <p:spPr>
          <a:xfrm>
            <a:off x="7048500" y="4752975"/>
            <a:ext cx="447676" cy="666751"/>
          </a:xfrm>
          <a:custGeom>
            <a:avLst/>
            <a:gdLst/>
            <a:ahLst/>
            <a:cxnLst/>
            <a:rect l="0" t="0" r="0" b="0"/>
            <a:pathLst>
              <a:path w="447676" h="666751">
                <a:moveTo>
                  <a:pt x="0" y="0"/>
                </a:moveTo>
                <a:lnTo>
                  <a:pt x="40000" y="45056"/>
                </a:lnTo>
                <a:lnTo>
                  <a:pt x="73471" y="90804"/>
                </a:lnTo>
                <a:lnTo>
                  <a:pt x="102963" y="138264"/>
                </a:lnTo>
                <a:lnTo>
                  <a:pt x="130707" y="174083"/>
                </a:lnTo>
                <a:lnTo>
                  <a:pt x="144914" y="197982"/>
                </a:lnTo>
                <a:lnTo>
                  <a:pt x="159707" y="221292"/>
                </a:lnTo>
                <a:lnTo>
                  <a:pt x="184054" y="265934"/>
                </a:lnTo>
                <a:lnTo>
                  <a:pt x="207826" y="306163"/>
                </a:lnTo>
                <a:lnTo>
                  <a:pt x="235494" y="349782"/>
                </a:lnTo>
                <a:lnTo>
                  <a:pt x="261258" y="390373"/>
                </a:lnTo>
                <a:lnTo>
                  <a:pt x="291984" y="432566"/>
                </a:lnTo>
                <a:lnTo>
                  <a:pt x="316021" y="471712"/>
                </a:lnTo>
                <a:lnTo>
                  <a:pt x="348259" y="516901"/>
                </a:lnTo>
                <a:lnTo>
                  <a:pt x="376414" y="560586"/>
                </a:lnTo>
                <a:lnTo>
                  <a:pt x="413850" y="604853"/>
                </a:lnTo>
                <a:lnTo>
                  <a:pt x="441244" y="649057"/>
                </a:lnTo>
                <a:lnTo>
                  <a:pt x="447675" y="666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003" name="SMARTInkShape-Group376"/>
          <p:cNvGrpSpPr/>
          <p:nvPr/>
        </p:nvGrpSpPr>
        <p:grpSpPr>
          <a:xfrm>
            <a:off x="6991350" y="3171825"/>
            <a:ext cx="2295526" cy="2324101"/>
            <a:chOff x="6991350" y="3171825"/>
            <a:chExt cx="2295526" cy="2324101"/>
          </a:xfrm>
        </p:grpSpPr>
        <p:sp>
          <p:nvSpPr>
            <p:cNvPr id="996" name="SMARTInkShape-2680"/>
            <p:cNvSpPr/>
            <p:nvPr/>
          </p:nvSpPr>
          <p:spPr>
            <a:xfrm>
              <a:off x="7096125" y="4000500"/>
              <a:ext cx="1381126" cy="685801"/>
            </a:xfrm>
            <a:custGeom>
              <a:avLst/>
              <a:gdLst/>
              <a:ahLst/>
              <a:cxnLst/>
              <a:rect l="0" t="0" r="0" b="0"/>
              <a:pathLst>
                <a:path w="1381126" h="685801">
                  <a:moveTo>
                    <a:pt x="0" y="685800"/>
                  </a:moveTo>
                  <a:lnTo>
                    <a:pt x="5057" y="685800"/>
                  </a:lnTo>
                  <a:lnTo>
                    <a:pt x="6546" y="684742"/>
                  </a:lnTo>
                  <a:lnTo>
                    <a:pt x="7539" y="682978"/>
                  </a:lnTo>
                  <a:lnTo>
                    <a:pt x="8201" y="680744"/>
                  </a:lnTo>
                  <a:lnTo>
                    <a:pt x="49181" y="658354"/>
                  </a:lnTo>
                  <a:lnTo>
                    <a:pt x="93560" y="633097"/>
                  </a:lnTo>
                  <a:lnTo>
                    <a:pt x="140660" y="609185"/>
                  </a:lnTo>
                  <a:lnTo>
                    <a:pt x="180538" y="594270"/>
                  </a:lnTo>
                  <a:lnTo>
                    <a:pt x="218989" y="581133"/>
                  </a:lnTo>
                  <a:lnTo>
                    <a:pt x="257158" y="563290"/>
                  </a:lnTo>
                  <a:lnTo>
                    <a:pt x="301817" y="545928"/>
                  </a:lnTo>
                  <a:lnTo>
                    <a:pt x="345133" y="526036"/>
                  </a:lnTo>
                  <a:lnTo>
                    <a:pt x="381662" y="512168"/>
                  </a:lnTo>
                  <a:lnTo>
                    <a:pt x="419296" y="494654"/>
                  </a:lnTo>
                  <a:lnTo>
                    <a:pt x="457258" y="476058"/>
                  </a:lnTo>
                  <a:lnTo>
                    <a:pt x="502955" y="450812"/>
                  </a:lnTo>
                  <a:lnTo>
                    <a:pt x="550160" y="430930"/>
                  </a:lnTo>
                  <a:lnTo>
                    <a:pt x="597427" y="404268"/>
                  </a:lnTo>
                  <a:lnTo>
                    <a:pt x="642708" y="383127"/>
                  </a:lnTo>
                  <a:lnTo>
                    <a:pt x="679853" y="364814"/>
                  </a:lnTo>
                  <a:lnTo>
                    <a:pt x="717669" y="345983"/>
                  </a:lnTo>
                  <a:lnTo>
                    <a:pt x="761827" y="320657"/>
                  </a:lnTo>
                  <a:lnTo>
                    <a:pt x="807396" y="298094"/>
                  </a:lnTo>
                  <a:lnTo>
                    <a:pt x="847285" y="278075"/>
                  </a:lnTo>
                  <a:lnTo>
                    <a:pt x="892284" y="253738"/>
                  </a:lnTo>
                  <a:lnTo>
                    <a:pt x="932844" y="228548"/>
                  </a:lnTo>
                  <a:lnTo>
                    <a:pt x="971431" y="203190"/>
                  </a:lnTo>
                  <a:lnTo>
                    <a:pt x="1015114" y="184344"/>
                  </a:lnTo>
                  <a:lnTo>
                    <a:pt x="1051965" y="164159"/>
                  </a:lnTo>
                  <a:lnTo>
                    <a:pt x="1081454" y="150239"/>
                  </a:lnTo>
                  <a:lnTo>
                    <a:pt x="1124626" y="126912"/>
                  </a:lnTo>
                  <a:lnTo>
                    <a:pt x="1171664" y="103052"/>
                  </a:lnTo>
                  <a:lnTo>
                    <a:pt x="1211673" y="78377"/>
                  </a:lnTo>
                  <a:lnTo>
                    <a:pt x="1251017" y="59553"/>
                  </a:lnTo>
                  <a:lnTo>
                    <a:pt x="1297605" y="32658"/>
                  </a:lnTo>
                  <a:lnTo>
                    <a:pt x="1340310" y="15995"/>
                  </a:lnTo>
                  <a:lnTo>
                    <a:pt x="1381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7" name="SMARTInkShape-2681"/>
            <p:cNvSpPr/>
            <p:nvPr/>
          </p:nvSpPr>
          <p:spPr>
            <a:xfrm>
              <a:off x="7115175" y="3714750"/>
              <a:ext cx="990601" cy="533401"/>
            </a:xfrm>
            <a:custGeom>
              <a:avLst/>
              <a:gdLst/>
              <a:ahLst/>
              <a:cxnLst/>
              <a:rect l="0" t="0" r="0" b="0"/>
              <a:pathLst>
                <a:path w="990601" h="533401">
                  <a:moveTo>
                    <a:pt x="0" y="533400"/>
                  </a:moveTo>
                  <a:lnTo>
                    <a:pt x="41636" y="505954"/>
                  </a:lnTo>
                  <a:lnTo>
                    <a:pt x="83369" y="478803"/>
                  </a:lnTo>
                  <a:lnTo>
                    <a:pt x="130256" y="453106"/>
                  </a:lnTo>
                  <a:lnTo>
                    <a:pt x="175133" y="422390"/>
                  </a:lnTo>
                  <a:lnTo>
                    <a:pt x="213100" y="396623"/>
                  </a:lnTo>
                  <a:lnTo>
                    <a:pt x="255995" y="371386"/>
                  </a:lnTo>
                  <a:lnTo>
                    <a:pt x="301822" y="350009"/>
                  </a:lnTo>
                  <a:lnTo>
                    <a:pt x="325790" y="335481"/>
                  </a:lnTo>
                  <a:lnTo>
                    <a:pt x="350177" y="321652"/>
                  </a:lnTo>
                  <a:lnTo>
                    <a:pt x="373631" y="306971"/>
                  </a:lnTo>
                  <a:lnTo>
                    <a:pt x="418326" y="288153"/>
                  </a:lnTo>
                  <a:lnTo>
                    <a:pt x="458561" y="259830"/>
                  </a:lnTo>
                  <a:lnTo>
                    <a:pt x="502182" y="236070"/>
                  </a:lnTo>
                  <a:lnTo>
                    <a:pt x="525914" y="221288"/>
                  </a:lnTo>
                  <a:lnTo>
                    <a:pt x="572491" y="196699"/>
                  </a:lnTo>
                  <a:lnTo>
                    <a:pt x="616381" y="176477"/>
                  </a:lnTo>
                  <a:lnTo>
                    <a:pt x="658327" y="153938"/>
                  </a:lnTo>
                  <a:lnTo>
                    <a:pt x="696240" y="130983"/>
                  </a:lnTo>
                  <a:lnTo>
                    <a:pt x="735930" y="109130"/>
                  </a:lnTo>
                  <a:lnTo>
                    <a:pt x="782112" y="86717"/>
                  </a:lnTo>
                  <a:lnTo>
                    <a:pt x="823327" y="67864"/>
                  </a:lnTo>
                  <a:lnTo>
                    <a:pt x="870331" y="37590"/>
                  </a:lnTo>
                  <a:lnTo>
                    <a:pt x="906516" y="26190"/>
                  </a:lnTo>
                  <a:lnTo>
                    <a:pt x="945696" y="11052"/>
                  </a:lnTo>
                  <a:lnTo>
                    <a:pt x="9906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8" name="SMARTInkShape-2682"/>
            <p:cNvSpPr/>
            <p:nvPr/>
          </p:nvSpPr>
          <p:spPr>
            <a:xfrm>
              <a:off x="7086600" y="4276725"/>
              <a:ext cx="1752601" cy="828676"/>
            </a:xfrm>
            <a:custGeom>
              <a:avLst/>
              <a:gdLst/>
              <a:ahLst/>
              <a:cxnLst/>
              <a:rect l="0" t="0" r="0" b="0"/>
              <a:pathLst>
                <a:path w="1752601" h="828676">
                  <a:moveTo>
                    <a:pt x="0" y="828675"/>
                  </a:moveTo>
                  <a:lnTo>
                    <a:pt x="29659" y="801838"/>
                  </a:lnTo>
                  <a:lnTo>
                    <a:pt x="73560" y="776849"/>
                  </a:lnTo>
                  <a:lnTo>
                    <a:pt x="115415" y="751046"/>
                  </a:lnTo>
                  <a:lnTo>
                    <a:pt x="153679" y="730399"/>
                  </a:lnTo>
                  <a:lnTo>
                    <a:pt x="198082" y="712209"/>
                  </a:lnTo>
                  <a:lnTo>
                    <a:pt x="237741" y="693603"/>
                  </a:lnTo>
                  <a:lnTo>
                    <a:pt x="277208" y="672133"/>
                  </a:lnTo>
                  <a:lnTo>
                    <a:pt x="321849" y="650331"/>
                  </a:lnTo>
                  <a:lnTo>
                    <a:pt x="366612" y="630463"/>
                  </a:lnTo>
                  <a:lnTo>
                    <a:pt x="403665" y="612371"/>
                  </a:lnTo>
                  <a:lnTo>
                    <a:pt x="441455" y="593605"/>
                  </a:lnTo>
                  <a:lnTo>
                    <a:pt x="479464" y="579696"/>
                  </a:lnTo>
                  <a:lnTo>
                    <a:pt x="524745" y="551364"/>
                  </a:lnTo>
                  <a:lnTo>
                    <a:pt x="566231" y="530844"/>
                  </a:lnTo>
                  <a:lnTo>
                    <a:pt x="605804" y="511359"/>
                  </a:lnTo>
                  <a:lnTo>
                    <a:pt x="643283" y="492180"/>
                  </a:lnTo>
                  <a:lnTo>
                    <a:pt x="690572" y="466736"/>
                  </a:lnTo>
                  <a:lnTo>
                    <a:pt x="732017" y="447678"/>
                  </a:lnTo>
                  <a:lnTo>
                    <a:pt x="771108" y="428626"/>
                  </a:lnTo>
                  <a:lnTo>
                    <a:pt x="809502" y="409576"/>
                  </a:lnTo>
                  <a:lnTo>
                    <a:pt x="847689" y="390525"/>
                  </a:lnTo>
                  <a:lnTo>
                    <a:pt x="885814" y="371475"/>
                  </a:lnTo>
                  <a:lnTo>
                    <a:pt x="923922" y="352425"/>
                  </a:lnTo>
                  <a:lnTo>
                    <a:pt x="969668" y="327025"/>
                  </a:lnTo>
                  <a:lnTo>
                    <a:pt x="1015825" y="301625"/>
                  </a:lnTo>
                  <a:lnTo>
                    <a:pt x="1059435" y="279047"/>
                  </a:lnTo>
                  <a:lnTo>
                    <a:pt x="1096015" y="264714"/>
                  </a:lnTo>
                  <a:lnTo>
                    <a:pt x="1133664" y="247061"/>
                  </a:lnTo>
                  <a:lnTo>
                    <a:pt x="1171632" y="231248"/>
                  </a:lnTo>
                  <a:lnTo>
                    <a:pt x="1209692" y="217037"/>
                  </a:lnTo>
                  <a:lnTo>
                    <a:pt x="1247780" y="199422"/>
                  </a:lnTo>
                  <a:lnTo>
                    <a:pt x="1293519" y="179562"/>
                  </a:lnTo>
                  <a:lnTo>
                    <a:pt x="1339675" y="158902"/>
                  </a:lnTo>
                  <a:lnTo>
                    <a:pt x="1383286" y="140710"/>
                  </a:lnTo>
                  <a:lnTo>
                    <a:pt x="1427296" y="117048"/>
                  </a:lnTo>
                  <a:lnTo>
                    <a:pt x="1474167" y="99595"/>
                  </a:lnTo>
                  <a:lnTo>
                    <a:pt x="1521369" y="83134"/>
                  </a:lnTo>
                  <a:lnTo>
                    <a:pt x="1561581" y="64870"/>
                  </a:lnTo>
                  <a:lnTo>
                    <a:pt x="1603273" y="44524"/>
                  </a:lnTo>
                  <a:lnTo>
                    <a:pt x="1648382" y="32713"/>
                  </a:lnTo>
                  <a:lnTo>
                    <a:pt x="1690857" y="19240"/>
                  </a:lnTo>
                  <a:lnTo>
                    <a:pt x="17526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9" name="SMARTInkShape-2683"/>
            <p:cNvSpPr/>
            <p:nvPr/>
          </p:nvSpPr>
          <p:spPr>
            <a:xfrm>
              <a:off x="7105650" y="3409950"/>
              <a:ext cx="685801" cy="295276"/>
            </a:xfrm>
            <a:custGeom>
              <a:avLst/>
              <a:gdLst/>
              <a:ahLst/>
              <a:cxnLst/>
              <a:rect l="0" t="0" r="0" b="0"/>
              <a:pathLst>
                <a:path w="685801" h="295276">
                  <a:moveTo>
                    <a:pt x="0" y="295275"/>
                  </a:moveTo>
                  <a:lnTo>
                    <a:pt x="8663" y="287671"/>
                  </a:lnTo>
                  <a:lnTo>
                    <a:pt x="50788" y="261355"/>
                  </a:lnTo>
                  <a:lnTo>
                    <a:pt x="95667" y="231489"/>
                  </a:lnTo>
                  <a:lnTo>
                    <a:pt x="141091" y="201851"/>
                  </a:lnTo>
                  <a:lnTo>
                    <a:pt x="186110" y="178592"/>
                  </a:lnTo>
                  <a:lnTo>
                    <a:pt x="226047" y="162708"/>
                  </a:lnTo>
                  <a:lnTo>
                    <a:pt x="268767" y="149810"/>
                  </a:lnTo>
                  <a:lnTo>
                    <a:pt x="315439" y="131545"/>
                  </a:lnTo>
                  <a:lnTo>
                    <a:pt x="353343" y="116000"/>
                  </a:lnTo>
                  <a:lnTo>
                    <a:pt x="398088" y="97988"/>
                  </a:lnTo>
                  <a:lnTo>
                    <a:pt x="434746" y="84302"/>
                  </a:lnTo>
                  <a:lnTo>
                    <a:pt x="481065" y="69138"/>
                  </a:lnTo>
                  <a:lnTo>
                    <a:pt x="506722" y="54940"/>
                  </a:lnTo>
                  <a:lnTo>
                    <a:pt x="546122" y="43425"/>
                  </a:lnTo>
                  <a:lnTo>
                    <a:pt x="584243" y="31509"/>
                  </a:lnTo>
                  <a:lnTo>
                    <a:pt x="623132" y="21550"/>
                  </a:lnTo>
                  <a:lnTo>
                    <a:pt x="651363" y="6261"/>
                  </a:lnTo>
                  <a:lnTo>
                    <a:pt x="6858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0" name="SMARTInkShape-2684"/>
            <p:cNvSpPr/>
            <p:nvPr/>
          </p:nvSpPr>
          <p:spPr>
            <a:xfrm>
              <a:off x="6991350" y="4610100"/>
              <a:ext cx="2009776" cy="876301"/>
            </a:xfrm>
            <a:custGeom>
              <a:avLst/>
              <a:gdLst/>
              <a:ahLst/>
              <a:cxnLst/>
              <a:rect l="0" t="0" r="0" b="0"/>
              <a:pathLst>
                <a:path w="2009776" h="876301">
                  <a:moveTo>
                    <a:pt x="0" y="876300"/>
                  </a:moveTo>
                  <a:lnTo>
                    <a:pt x="5057" y="876300"/>
                  </a:lnTo>
                  <a:lnTo>
                    <a:pt x="10361" y="873478"/>
                  </a:lnTo>
                  <a:lnTo>
                    <a:pt x="27446" y="863043"/>
                  </a:lnTo>
                  <a:lnTo>
                    <a:pt x="70603" y="844830"/>
                  </a:lnTo>
                  <a:lnTo>
                    <a:pt x="108761" y="827817"/>
                  </a:lnTo>
                  <a:lnTo>
                    <a:pt x="153893" y="813219"/>
                  </a:lnTo>
                  <a:lnTo>
                    <a:pt x="200222" y="792198"/>
                  </a:lnTo>
                  <a:lnTo>
                    <a:pt x="238164" y="778196"/>
                  </a:lnTo>
                  <a:lnTo>
                    <a:pt x="283837" y="758692"/>
                  </a:lnTo>
                  <a:lnTo>
                    <a:pt x="330802" y="740728"/>
                  </a:lnTo>
                  <a:lnTo>
                    <a:pt x="376024" y="717111"/>
                  </a:lnTo>
                  <a:lnTo>
                    <a:pt x="413157" y="703426"/>
                  </a:lnTo>
                  <a:lnTo>
                    <a:pt x="450971" y="687613"/>
                  </a:lnTo>
                  <a:lnTo>
                    <a:pt x="488986" y="674577"/>
                  </a:lnTo>
                  <a:lnTo>
                    <a:pt x="527061" y="653900"/>
                  </a:lnTo>
                  <a:lnTo>
                    <a:pt x="565153" y="637778"/>
                  </a:lnTo>
                  <a:lnTo>
                    <a:pt x="603251" y="621242"/>
                  </a:lnTo>
                  <a:lnTo>
                    <a:pt x="646407" y="602936"/>
                  </a:lnTo>
                  <a:lnTo>
                    <a:pt x="687651" y="584107"/>
                  </a:lnTo>
                  <a:lnTo>
                    <a:pt x="731740" y="565122"/>
                  </a:lnTo>
                  <a:lnTo>
                    <a:pt x="773260" y="546091"/>
                  </a:lnTo>
                  <a:lnTo>
                    <a:pt x="812373" y="527048"/>
                  </a:lnTo>
                  <a:lnTo>
                    <a:pt x="850774" y="507998"/>
                  </a:lnTo>
                  <a:lnTo>
                    <a:pt x="894019" y="488950"/>
                  </a:lnTo>
                  <a:lnTo>
                    <a:pt x="940346" y="469900"/>
                  </a:lnTo>
                  <a:lnTo>
                    <a:pt x="982531" y="450850"/>
                  </a:lnTo>
                  <a:lnTo>
                    <a:pt x="1026897" y="431800"/>
                  </a:lnTo>
                  <a:lnTo>
                    <a:pt x="1068501" y="407694"/>
                  </a:lnTo>
                  <a:lnTo>
                    <a:pt x="1107638" y="385499"/>
                  </a:lnTo>
                  <a:lnTo>
                    <a:pt x="1151103" y="365516"/>
                  </a:lnTo>
                  <a:lnTo>
                    <a:pt x="1187381" y="346191"/>
                  </a:lnTo>
                  <a:lnTo>
                    <a:pt x="1228351" y="327060"/>
                  </a:lnTo>
                  <a:lnTo>
                    <a:pt x="1268949" y="313042"/>
                  </a:lnTo>
                  <a:lnTo>
                    <a:pt x="1307788" y="292072"/>
                  </a:lnTo>
                  <a:lnTo>
                    <a:pt x="1346108" y="275864"/>
                  </a:lnTo>
                  <a:lnTo>
                    <a:pt x="1384273" y="259302"/>
                  </a:lnTo>
                  <a:lnTo>
                    <a:pt x="1422392" y="240990"/>
                  </a:lnTo>
                  <a:lnTo>
                    <a:pt x="1460498" y="227214"/>
                  </a:lnTo>
                  <a:lnTo>
                    <a:pt x="1504753" y="205474"/>
                  </a:lnTo>
                  <a:lnTo>
                    <a:pt x="1550341" y="183619"/>
                  </a:lnTo>
                  <a:lnTo>
                    <a:pt x="1595290" y="168797"/>
                  </a:lnTo>
                  <a:lnTo>
                    <a:pt x="1637330" y="149132"/>
                  </a:lnTo>
                  <a:lnTo>
                    <a:pt x="1676208" y="131137"/>
                  </a:lnTo>
                  <a:lnTo>
                    <a:pt x="1714462" y="112569"/>
                  </a:lnTo>
                  <a:lnTo>
                    <a:pt x="1752592" y="92165"/>
                  </a:lnTo>
                  <a:lnTo>
                    <a:pt x="1790698" y="76845"/>
                  </a:lnTo>
                  <a:lnTo>
                    <a:pt x="1831779" y="60410"/>
                  </a:lnTo>
                  <a:lnTo>
                    <a:pt x="1876817" y="44461"/>
                  </a:lnTo>
                  <a:lnTo>
                    <a:pt x="1915229" y="29872"/>
                  </a:lnTo>
                  <a:lnTo>
                    <a:pt x="1953861" y="13584"/>
                  </a:lnTo>
                  <a:lnTo>
                    <a:pt x="2009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1" name="SMARTInkShape-2685"/>
            <p:cNvSpPr/>
            <p:nvPr/>
          </p:nvSpPr>
          <p:spPr>
            <a:xfrm>
              <a:off x="7058025" y="3171825"/>
              <a:ext cx="371476" cy="152401"/>
            </a:xfrm>
            <a:custGeom>
              <a:avLst/>
              <a:gdLst/>
              <a:ahLst/>
              <a:cxnLst/>
              <a:rect l="0" t="0" r="0" b="0"/>
              <a:pathLst>
                <a:path w="371476" h="152401">
                  <a:moveTo>
                    <a:pt x="0" y="152400"/>
                  </a:moveTo>
                  <a:lnTo>
                    <a:pt x="0" y="147344"/>
                  </a:lnTo>
                  <a:lnTo>
                    <a:pt x="2117" y="145854"/>
                  </a:lnTo>
                  <a:lnTo>
                    <a:pt x="14150" y="142699"/>
                  </a:lnTo>
                  <a:lnTo>
                    <a:pt x="58721" y="120807"/>
                  </a:lnTo>
                  <a:lnTo>
                    <a:pt x="75840" y="111900"/>
                  </a:lnTo>
                  <a:lnTo>
                    <a:pt x="120772" y="95600"/>
                  </a:lnTo>
                  <a:lnTo>
                    <a:pt x="166810" y="80071"/>
                  </a:lnTo>
                  <a:lnTo>
                    <a:pt x="204126" y="63990"/>
                  </a:lnTo>
                  <a:lnTo>
                    <a:pt x="246579" y="45801"/>
                  </a:lnTo>
                  <a:lnTo>
                    <a:pt x="290432" y="22304"/>
                  </a:lnTo>
                  <a:lnTo>
                    <a:pt x="335707" y="4240"/>
                  </a:lnTo>
                  <a:lnTo>
                    <a:pt x="3714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2" name="SMARTInkShape-2686"/>
            <p:cNvSpPr/>
            <p:nvPr/>
          </p:nvSpPr>
          <p:spPr>
            <a:xfrm>
              <a:off x="7934325" y="4829175"/>
              <a:ext cx="1352551" cy="666751"/>
            </a:xfrm>
            <a:custGeom>
              <a:avLst/>
              <a:gdLst/>
              <a:ahLst/>
              <a:cxnLst/>
              <a:rect l="0" t="0" r="0" b="0"/>
              <a:pathLst>
                <a:path w="1352551" h="666751">
                  <a:moveTo>
                    <a:pt x="0" y="666750"/>
                  </a:moveTo>
                  <a:lnTo>
                    <a:pt x="8663" y="659146"/>
                  </a:lnTo>
                  <a:lnTo>
                    <a:pt x="55485" y="630563"/>
                  </a:lnTo>
                  <a:lnTo>
                    <a:pt x="101502" y="598336"/>
                  </a:lnTo>
                  <a:lnTo>
                    <a:pt x="148416" y="566136"/>
                  </a:lnTo>
                  <a:lnTo>
                    <a:pt x="191229" y="540102"/>
                  </a:lnTo>
                  <a:lnTo>
                    <a:pt x="238221" y="521165"/>
                  </a:lnTo>
                  <a:lnTo>
                    <a:pt x="278223" y="497347"/>
                  </a:lnTo>
                  <a:lnTo>
                    <a:pt x="319777" y="477948"/>
                  </a:lnTo>
                  <a:lnTo>
                    <a:pt x="366222" y="455020"/>
                  </a:lnTo>
                  <a:lnTo>
                    <a:pt x="408537" y="431370"/>
                  </a:lnTo>
                  <a:lnTo>
                    <a:pt x="448528" y="412861"/>
                  </a:lnTo>
                  <a:lnTo>
                    <a:pt x="493274" y="389920"/>
                  </a:lnTo>
                  <a:lnTo>
                    <a:pt x="538057" y="370062"/>
                  </a:lnTo>
                  <a:lnTo>
                    <a:pt x="575114" y="354240"/>
                  </a:lnTo>
                  <a:lnTo>
                    <a:pt x="612905" y="336148"/>
                  </a:lnTo>
                  <a:lnTo>
                    <a:pt x="650914" y="322437"/>
                  </a:lnTo>
                  <a:lnTo>
                    <a:pt x="688987" y="306615"/>
                  </a:lnTo>
                  <a:lnTo>
                    <a:pt x="733231" y="282307"/>
                  </a:lnTo>
                  <a:lnTo>
                    <a:pt x="778816" y="259945"/>
                  </a:lnTo>
                  <a:lnTo>
                    <a:pt x="823765" y="239966"/>
                  </a:lnTo>
                  <a:lnTo>
                    <a:pt x="866864" y="222183"/>
                  </a:lnTo>
                  <a:lnTo>
                    <a:pt x="912222" y="199385"/>
                  </a:lnTo>
                  <a:lnTo>
                    <a:pt x="952071" y="179555"/>
                  </a:lnTo>
                  <a:lnTo>
                    <a:pt x="997062" y="164388"/>
                  </a:lnTo>
                  <a:lnTo>
                    <a:pt x="1037620" y="144930"/>
                  </a:lnTo>
                  <a:lnTo>
                    <a:pt x="1063799" y="131137"/>
                  </a:lnTo>
                  <a:lnTo>
                    <a:pt x="1087783" y="116466"/>
                  </a:lnTo>
                  <a:lnTo>
                    <a:pt x="1132671" y="97652"/>
                  </a:lnTo>
                  <a:lnTo>
                    <a:pt x="1172932" y="74387"/>
                  </a:lnTo>
                  <a:lnTo>
                    <a:pt x="1211841" y="57329"/>
                  </a:lnTo>
                  <a:lnTo>
                    <a:pt x="1251039" y="41299"/>
                  </a:lnTo>
                  <a:lnTo>
                    <a:pt x="1283697" y="31402"/>
                  </a:lnTo>
                  <a:lnTo>
                    <a:pt x="1315901" y="24077"/>
                  </a:lnTo>
                  <a:lnTo>
                    <a:pt x="1333343" y="15483"/>
                  </a:lnTo>
                  <a:lnTo>
                    <a:pt x="13525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07" name="SMARTInkShape-Group377"/>
          <p:cNvGrpSpPr/>
          <p:nvPr/>
        </p:nvGrpSpPr>
        <p:grpSpPr>
          <a:xfrm>
            <a:off x="7019925" y="2819400"/>
            <a:ext cx="2142690" cy="2988715"/>
            <a:chOff x="7019925" y="2819400"/>
            <a:chExt cx="2142690" cy="2988715"/>
          </a:xfrm>
        </p:grpSpPr>
        <p:sp>
          <p:nvSpPr>
            <p:cNvPr id="1004" name="SMARTInkShape-2687"/>
            <p:cNvSpPr/>
            <p:nvPr/>
          </p:nvSpPr>
          <p:spPr>
            <a:xfrm>
              <a:off x="9001173" y="5629275"/>
              <a:ext cx="161442" cy="178840"/>
            </a:xfrm>
            <a:custGeom>
              <a:avLst/>
              <a:gdLst/>
              <a:ahLst/>
              <a:cxnLst/>
              <a:rect l="0" t="0" r="0" b="0"/>
              <a:pathLst>
                <a:path w="161442" h="178840">
                  <a:moveTo>
                    <a:pt x="28527" y="28575"/>
                  </a:moveTo>
                  <a:lnTo>
                    <a:pt x="20923" y="37238"/>
                  </a:lnTo>
                  <a:lnTo>
                    <a:pt x="4075" y="64844"/>
                  </a:lnTo>
                  <a:lnTo>
                    <a:pt x="192" y="111092"/>
                  </a:lnTo>
                  <a:lnTo>
                    <a:pt x="0" y="131423"/>
                  </a:lnTo>
                  <a:lnTo>
                    <a:pt x="2795" y="140608"/>
                  </a:lnTo>
                  <a:lnTo>
                    <a:pt x="18270" y="160182"/>
                  </a:lnTo>
                  <a:lnTo>
                    <a:pt x="29614" y="166443"/>
                  </a:lnTo>
                  <a:lnTo>
                    <a:pt x="69545" y="178550"/>
                  </a:lnTo>
                  <a:lnTo>
                    <a:pt x="84857" y="178839"/>
                  </a:lnTo>
                  <a:lnTo>
                    <a:pt x="130405" y="158543"/>
                  </a:lnTo>
                  <a:lnTo>
                    <a:pt x="139147" y="154220"/>
                  </a:lnTo>
                  <a:lnTo>
                    <a:pt x="146793" y="142826"/>
                  </a:lnTo>
                  <a:lnTo>
                    <a:pt x="159674" y="97946"/>
                  </a:lnTo>
                  <a:lnTo>
                    <a:pt x="161441" y="78026"/>
                  </a:lnTo>
                  <a:lnTo>
                    <a:pt x="156691" y="59925"/>
                  </a:lnTo>
                  <a:lnTo>
                    <a:pt x="135301" y="24494"/>
                  </a:lnTo>
                  <a:lnTo>
                    <a:pt x="104727"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5" name="SMARTInkShape-2688"/>
            <p:cNvSpPr/>
            <p:nvPr/>
          </p:nvSpPr>
          <p:spPr>
            <a:xfrm>
              <a:off x="7019925" y="2819400"/>
              <a:ext cx="1895476" cy="2724151"/>
            </a:xfrm>
            <a:custGeom>
              <a:avLst/>
              <a:gdLst/>
              <a:ahLst/>
              <a:cxnLst/>
              <a:rect l="0" t="0" r="0" b="0"/>
              <a:pathLst>
                <a:path w="1895476" h="2724151">
                  <a:moveTo>
                    <a:pt x="0" y="0"/>
                  </a:moveTo>
                  <a:lnTo>
                    <a:pt x="0" y="13257"/>
                  </a:lnTo>
                  <a:lnTo>
                    <a:pt x="2822" y="19298"/>
                  </a:lnTo>
                  <a:lnTo>
                    <a:pt x="5057" y="22390"/>
                  </a:lnTo>
                  <a:lnTo>
                    <a:pt x="14189" y="49491"/>
                  </a:lnTo>
                  <a:lnTo>
                    <a:pt x="24636" y="64300"/>
                  </a:lnTo>
                  <a:lnTo>
                    <a:pt x="28466" y="78436"/>
                  </a:lnTo>
                  <a:lnTo>
                    <a:pt x="30620" y="80866"/>
                  </a:lnTo>
                  <a:lnTo>
                    <a:pt x="33113" y="82485"/>
                  </a:lnTo>
                  <a:lnTo>
                    <a:pt x="34775" y="85682"/>
                  </a:lnTo>
                  <a:lnTo>
                    <a:pt x="42719" y="111956"/>
                  </a:lnTo>
                  <a:lnTo>
                    <a:pt x="57340" y="132623"/>
                  </a:lnTo>
                  <a:lnTo>
                    <a:pt x="74330" y="158677"/>
                  </a:lnTo>
                  <a:lnTo>
                    <a:pt x="89137" y="182220"/>
                  </a:lnTo>
                  <a:lnTo>
                    <a:pt x="97825" y="193170"/>
                  </a:lnTo>
                  <a:lnTo>
                    <a:pt x="117762" y="227163"/>
                  </a:lnTo>
                  <a:lnTo>
                    <a:pt x="126775" y="236075"/>
                  </a:lnTo>
                  <a:lnTo>
                    <a:pt x="144751" y="250420"/>
                  </a:lnTo>
                  <a:lnTo>
                    <a:pt x="174591" y="293579"/>
                  </a:lnTo>
                  <a:lnTo>
                    <a:pt x="187674" y="321223"/>
                  </a:lnTo>
                  <a:lnTo>
                    <a:pt x="188616" y="325274"/>
                  </a:lnTo>
                  <a:lnTo>
                    <a:pt x="221483" y="371655"/>
                  </a:lnTo>
                  <a:lnTo>
                    <a:pt x="230729" y="383196"/>
                  </a:lnTo>
                  <a:lnTo>
                    <a:pt x="259294" y="425846"/>
                  </a:lnTo>
                  <a:lnTo>
                    <a:pt x="296070" y="467329"/>
                  </a:lnTo>
                  <a:lnTo>
                    <a:pt x="306212" y="478635"/>
                  </a:lnTo>
                  <a:lnTo>
                    <a:pt x="339003" y="526260"/>
                  </a:lnTo>
                  <a:lnTo>
                    <a:pt x="372269" y="570118"/>
                  </a:lnTo>
                  <a:lnTo>
                    <a:pt x="391975" y="591570"/>
                  </a:lnTo>
                  <a:lnTo>
                    <a:pt x="421604" y="609316"/>
                  </a:lnTo>
                  <a:lnTo>
                    <a:pt x="459786" y="651235"/>
                  </a:lnTo>
                  <a:lnTo>
                    <a:pt x="495916" y="695346"/>
                  </a:lnTo>
                  <a:lnTo>
                    <a:pt x="537482" y="738542"/>
                  </a:lnTo>
                  <a:lnTo>
                    <a:pt x="573539" y="782499"/>
                  </a:lnTo>
                  <a:lnTo>
                    <a:pt x="616069" y="825585"/>
                  </a:lnTo>
                  <a:lnTo>
                    <a:pt x="657819" y="870190"/>
                  </a:lnTo>
                  <a:lnTo>
                    <a:pt x="669130" y="884168"/>
                  </a:lnTo>
                  <a:lnTo>
                    <a:pt x="687839" y="901608"/>
                  </a:lnTo>
                  <a:lnTo>
                    <a:pt x="725312" y="944078"/>
                  </a:lnTo>
                  <a:lnTo>
                    <a:pt x="759228" y="986477"/>
                  </a:lnTo>
                  <a:lnTo>
                    <a:pt x="794656" y="1029723"/>
                  </a:lnTo>
                  <a:lnTo>
                    <a:pt x="835431" y="1073377"/>
                  </a:lnTo>
                  <a:lnTo>
                    <a:pt x="846905" y="1087799"/>
                  </a:lnTo>
                  <a:lnTo>
                    <a:pt x="877064" y="1134482"/>
                  </a:lnTo>
                  <a:lnTo>
                    <a:pt x="889340" y="1150856"/>
                  </a:lnTo>
                  <a:lnTo>
                    <a:pt x="927130" y="1192430"/>
                  </a:lnTo>
                  <a:lnTo>
                    <a:pt x="964144" y="1239270"/>
                  </a:lnTo>
                  <a:lnTo>
                    <a:pt x="972844" y="1248582"/>
                  </a:lnTo>
                  <a:lnTo>
                    <a:pt x="977417" y="1259069"/>
                  </a:lnTo>
                  <a:lnTo>
                    <a:pt x="978636" y="1264829"/>
                  </a:lnTo>
                  <a:lnTo>
                    <a:pt x="1010521" y="1310054"/>
                  </a:lnTo>
                  <a:lnTo>
                    <a:pt x="1038758" y="1353226"/>
                  </a:lnTo>
                  <a:lnTo>
                    <a:pt x="1070045" y="1399206"/>
                  </a:lnTo>
                  <a:lnTo>
                    <a:pt x="1101734" y="1439611"/>
                  </a:lnTo>
                  <a:lnTo>
                    <a:pt x="1134769" y="1485429"/>
                  </a:lnTo>
                  <a:lnTo>
                    <a:pt x="1162639" y="1532731"/>
                  </a:lnTo>
                  <a:lnTo>
                    <a:pt x="1192819" y="1579987"/>
                  </a:lnTo>
                  <a:lnTo>
                    <a:pt x="1216719" y="1623102"/>
                  </a:lnTo>
                  <a:lnTo>
                    <a:pt x="1244744" y="1669134"/>
                  </a:lnTo>
                  <a:lnTo>
                    <a:pt x="1279816" y="1715674"/>
                  </a:lnTo>
                  <a:lnTo>
                    <a:pt x="1296545" y="1742364"/>
                  </a:lnTo>
                  <a:lnTo>
                    <a:pt x="1308914" y="1770883"/>
                  </a:lnTo>
                  <a:lnTo>
                    <a:pt x="1341408" y="1816055"/>
                  </a:lnTo>
                  <a:lnTo>
                    <a:pt x="1364266" y="1858206"/>
                  </a:lnTo>
                  <a:lnTo>
                    <a:pt x="1392828" y="1899520"/>
                  </a:lnTo>
                  <a:lnTo>
                    <a:pt x="1420571" y="1941516"/>
                  </a:lnTo>
                  <a:lnTo>
                    <a:pt x="1432779" y="1963405"/>
                  </a:lnTo>
                  <a:lnTo>
                    <a:pt x="1468379" y="2009818"/>
                  </a:lnTo>
                  <a:lnTo>
                    <a:pt x="1493987" y="2053184"/>
                  </a:lnTo>
                  <a:lnTo>
                    <a:pt x="1517245" y="2095378"/>
                  </a:lnTo>
                  <a:lnTo>
                    <a:pt x="1544865" y="2138894"/>
                  </a:lnTo>
                  <a:lnTo>
                    <a:pt x="1577012" y="2186435"/>
                  </a:lnTo>
                  <a:lnTo>
                    <a:pt x="1600143" y="2228969"/>
                  </a:lnTo>
                  <a:lnTo>
                    <a:pt x="1630623" y="2276453"/>
                  </a:lnTo>
                  <a:lnTo>
                    <a:pt x="1647651" y="2308288"/>
                  </a:lnTo>
                  <a:lnTo>
                    <a:pt x="1666859" y="2349302"/>
                  </a:lnTo>
                  <a:lnTo>
                    <a:pt x="1692275" y="2393132"/>
                  </a:lnTo>
                  <a:lnTo>
                    <a:pt x="1717675" y="2435627"/>
                  </a:lnTo>
                  <a:lnTo>
                    <a:pt x="1750046" y="2481447"/>
                  </a:lnTo>
                  <a:lnTo>
                    <a:pt x="1775225" y="2526224"/>
                  </a:lnTo>
                  <a:lnTo>
                    <a:pt x="1786545" y="2539788"/>
                  </a:lnTo>
                  <a:lnTo>
                    <a:pt x="1792702" y="2552658"/>
                  </a:lnTo>
                  <a:lnTo>
                    <a:pt x="1805780" y="2568570"/>
                  </a:lnTo>
                  <a:lnTo>
                    <a:pt x="1811789" y="2581274"/>
                  </a:lnTo>
                  <a:lnTo>
                    <a:pt x="1833335" y="2619013"/>
                  </a:lnTo>
                  <a:lnTo>
                    <a:pt x="1838398" y="2633494"/>
                  </a:lnTo>
                  <a:lnTo>
                    <a:pt x="1840491" y="2635137"/>
                  </a:lnTo>
                  <a:lnTo>
                    <a:pt x="1842943" y="2636233"/>
                  </a:lnTo>
                  <a:lnTo>
                    <a:pt x="1844579" y="2638022"/>
                  </a:lnTo>
                  <a:lnTo>
                    <a:pt x="1850025" y="2648498"/>
                  </a:lnTo>
                  <a:lnTo>
                    <a:pt x="1866381" y="2666452"/>
                  </a:lnTo>
                  <a:lnTo>
                    <a:pt x="1866886" y="2676119"/>
                  </a:lnTo>
                  <a:lnTo>
                    <a:pt x="1871952" y="2676405"/>
                  </a:lnTo>
                  <a:lnTo>
                    <a:pt x="1873443" y="2677503"/>
                  </a:lnTo>
                  <a:lnTo>
                    <a:pt x="1876403" y="2685972"/>
                  </a:lnTo>
                  <a:lnTo>
                    <a:pt x="1876414" y="2686015"/>
                  </a:lnTo>
                  <a:lnTo>
                    <a:pt x="1876422" y="2691095"/>
                  </a:lnTo>
                  <a:lnTo>
                    <a:pt x="1877482" y="2692589"/>
                  </a:lnTo>
                  <a:lnTo>
                    <a:pt x="1879246" y="2693584"/>
                  </a:lnTo>
                  <a:lnTo>
                    <a:pt x="1884626" y="2695182"/>
                  </a:lnTo>
                  <a:lnTo>
                    <a:pt x="1885362" y="2698223"/>
                  </a:lnTo>
                  <a:lnTo>
                    <a:pt x="1885939" y="2710037"/>
                  </a:lnTo>
                  <a:lnTo>
                    <a:pt x="1887002" y="2711566"/>
                  </a:lnTo>
                  <a:lnTo>
                    <a:pt x="1888767" y="2712586"/>
                  </a:lnTo>
                  <a:lnTo>
                    <a:pt x="1891003" y="2713266"/>
                  </a:lnTo>
                  <a:lnTo>
                    <a:pt x="1892494" y="2714777"/>
                  </a:lnTo>
                  <a:lnTo>
                    <a:pt x="1895473" y="2724145"/>
                  </a:lnTo>
                  <a:lnTo>
                    <a:pt x="1895475" y="2724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6" name="SMARTInkShape-2689"/>
            <p:cNvSpPr/>
            <p:nvPr/>
          </p:nvSpPr>
          <p:spPr>
            <a:xfrm>
              <a:off x="8793110" y="5610340"/>
              <a:ext cx="160391" cy="152285"/>
            </a:xfrm>
            <a:custGeom>
              <a:avLst/>
              <a:gdLst/>
              <a:ahLst/>
              <a:cxnLst/>
              <a:rect l="0" t="0" r="0" b="0"/>
              <a:pathLst>
                <a:path w="160391" h="152285">
                  <a:moveTo>
                    <a:pt x="17515" y="9410"/>
                  </a:moveTo>
                  <a:lnTo>
                    <a:pt x="17515" y="4354"/>
                  </a:lnTo>
                  <a:lnTo>
                    <a:pt x="19632" y="2864"/>
                  </a:lnTo>
                  <a:lnTo>
                    <a:pt x="38973" y="277"/>
                  </a:lnTo>
                  <a:lnTo>
                    <a:pt x="54094" y="0"/>
                  </a:lnTo>
                  <a:lnTo>
                    <a:pt x="63053" y="2758"/>
                  </a:lnTo>
                  <a:lnTo>
                    <a:pt x="86228" y="16139"/>
                  </a:lnTo>
                  <a:lnTo>
                    <a:pt x="97786" y="31685"/>
                  </a:lnTo>
                  <a:lnTo>
                    <a:pt x="98546" y="35901"/>
                  </a:lnTo>
                  <a:lnTo>
                    <a:pt x="93220" y="63564"/>
                  </a:lnTo>
                  <a:lnTo>
                    <a:pt x="75476" y="97458"/>
                  </a:lnTo>
                  <a:lnTo>
                    <a:pt x="63146" y="114285"/>
                  </a:lnTo>
                  <a:lnTo>
                    <a:pt x="41893" y="129453"/>
                  </a:lnTo>
                  <a:lnTo>
                    <a:pt x="8531" y="151015"/>
                  </a:lnTo>
                  <a:lnTo>
                    <a:pt x="0" y="152118"/>
                  </a:lnTo>
                  <a:lnTo>
                    <a:pt x="21143" y="152284"/>
                  </a:lnTo>
                  <a:lnTo>
                    <a:pt x="64676" y="137096"/>
                  </a:lnTo>
                  <a:lnTo>
                    <a:pt x="111217" y="133461"/>
                  </a:lnTo>
                  <a:lnTo>
                    <a:pt x="158727" y="133236"/>
                  </a:lnTo>
                  <a:lnTo>
                    <a:pt x="160390" y="13323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10" name="SMARTInkShape-Group378"/>
          <p:cNvGrpSpPr/>
          <p:nvPr/>
        </p:nvGrpSpPr>
        <p:grpSpPr>
          <a:xfrm>
            <a:off x="3848100" y="5943600"/>
            <a:ext cx="432485" cy="241920"/>
            <a:chOff x="3848100" y="5943600"/>
            <a:chExt cx="432485" cy="241920"/>
          </a:xfrm>
        </p:grpSpPr>
        <p:sp>
          <p:nvSpPr>
            <p:cNvPr id="1008" name="SMARTInkShape-2690"/>
            <p:cNvSpPr/>
            <p:nvPr/>
          </p:nvSpPr>
          <p:spPr>
            <a:xfrm>
              <a:off x="3848100" y="5943600"/>
              <a:ext cx="228601" cy="224037"/>
            </a:xfrm>
            <a:custGeom>
              <a:avLst/>
              <a:gdLst/>
              <a:ahLst/>
              <a:cxnLst/>
              <a:rect l="0" t="0" r="0" b="0"/>
              <a:pathLst>
                <a:path w="228601" h="224037">
                  <a:moveTo>
                    <a:pt x="0" y="0"/>
                  </a:moveTo>
                  <a:lnTo>
                    <a:pt x="5057" y="0"/>
                  </a:lnTo>
                  <a:lnTo>
                    <a:pt x="6546" y="1058"/>
                  </a:lnTo>
                  <a:lnTo>
                    <a:pt x="7539" y="2822"/>
                  </a:lnTo>
                  <a:lnTo>
                    <a:pt x="8201" y="5057"/>
                  </a:lnTo>
                  <a:lnTo>
                    <a:pt x="17403" y="7539"/>
                  </a:lnTo>
                  <a:lnTo>
                    <a:pt x="32076" y="10759"/>
                  </a:lnTo>
                  <a:lnTo>
                    <a:pt x="72941" y="35395"/>
                  </a:lnTo>
                  <a:lnTo>
                    <a:pt x="115125" y="69036"/>
                  </a:lnTo>
                  <a:lnTo>
                    <a:pt x="127950" y="85837"/>
                  </a:lnTo>
                  <a:lnTo>
                    <a:pt x="131750" y="107630"/>
                  </a:lnTo>
                  <a:lnTo>
                    <a:pt x="127819" y="129139"/>
                  </a:lnTo>
                  <a:lnTo>
                    <a:pt x="94516" y="171328"/>
                  </a:lnTo>
                  <a:lnTo>
                    <a:pt x="55799" y="200427"/>
                  </a:lnTo>
                  <a:lnTo>
                    <a:pt x="33819" y="213551"/>
                  </a:lnTo>
                  <a:lnTo>
                    <a:pt x="19914" y="218753"/>
                  </a:lnTo>
                  <a:lnTo>
                    <a:pt x="24362" y="224036"/>
                  </a:lnTo>
                  <a:lnTo>
                    <a:pt x="35169" y="223749"/>
                  </a:lnTo>
                  <a:lnTo>
                    <a:pt x="78091" y="214942"/>
                  </a:lnTo>
                  <a:lnTo>
                    <a:pt x="117094" y="211148"/>
                  </a:lnTo>
                  <a:lnTo>
                    <a:pt x="155108" y="209865"/>
                  </a:lnTo>
                  <a:lnTo>
                    <a:pt x="195543" y="206790"/>
                  </a:lnTo>
                  <a:lnTo>
                    <a:pt x="22860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09" name="SMARTInkShape-2691"/>
            <p:cNvSpPr/>
            <p:nvPr/>
          </p:nvSpPr>
          <p:spPr>
            <a:xfrm>
              <a:off x="4115357" y="6010275"/>
              <a:ext cx="165228" cy="175245"/>
            </a:xfrm>
            <a:custGeom>
              <a:avLst/>
              <a:gdLst/>
              <a:ahLst/>
              <a:cxnLst/>
              <a:rect l="0" t="0" r="0" b="0"/>
              <a:pathLst>
                <a:path w="165228" h="175245">
                  <a:moveTo>
                    <a:pt x="47068" y="0"/>
                  </a:moveTo>
                  <a:lnTo>
                    <a:pt x="27770" y="22120"/>
                  </a:lnTo>
                  <a:lnTo>
                    <a:pt x="8946" y="67781"/>
                  </a:lnTo>
                  <a:lnTo>
                    <a:pt x="1320" y="94879"/>
                  </a:lnTo>
                  <a:lnTo>
                    <a:pt x="0" y="117013"/>
                  </a:lnTo>
                  <a:lnTo>
                    <a:pt x="5335" y="131734"/>
                  </a:lnTo>
                  <a:lnTo>
                    <a:pt x="20950" y="153374"/>
                  </a:lnTo>
                  <a:lnTo>
                    <a:pt x="41093" y="164448"/>
                  </a:lnTo>
                  <a:lnTo>
                    <a:pt x="67170" y="174432"/>
                  </a:lnTo>
                  <a:lnTo>
                    <a:pt x="79991" y="175244"/>
                  </a:lnTo>
                  <a:lnTo>
                    <a:pt x="120348" y="158415"/>
                  </a:lnTo>
                  <a:lnTo>
                    <a:pt x="130084" y="149429"/>
                  </a:lnTo>
                  <a:lnTo>
                    <a:pt x="154859" y="107776"/>
                  </a:lnTo>
                  <a:lnTo>
                    <a:pt x="164496" y="83792"/>
                  </a:lnTo>
                  <a:lnTo>
                    <a:pt x="165227" y="71460"/>
                  </a:lnTo>
                  <a:lnTo>
                    <a:pt x="153213" y="37280"/>
                  </a:lnTo>
                  <a:lnTo>
                    <a:pt x="13279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31" name="SMARTInkShape-Group379"/>
          <p:cNvGrpSpPr/>
          <p:nvPr/>
        </p:nvGrpSpPr>
        <p:grpSpPr>
          <a:xfrm>
            <a:off x="2190750" y="5419725"/>
            <a:ext cx="1993860" cy="931083"/>
            <a:chOff x="2190750" y="5419725"/>
            <a:chExt cx="1993860" cy="931083"/>
          </a:xfrm>
        </p:grpSpPr>
        <p:sp>
          <p:nvSpPr>
            <p:cNvPr id="1011" name="SMARTInkShape-2692"/>
            <p:cNvSpPr/>
            <p:nvPr/>
          </p:nvSpPr>
          <p:spPr>
            <a:xfrm>
              <a:off x="2924175" y="6076950"/>
              <a:ext cx="46302" cy="142876"/>
            </a:xfrm>
            <a:custGeom>
              <a:avLst/>
              <a:gdLst/>
              <a:ahLst/>
              <a:cxnLst/>
              <a:rect l="0" t="0" r="0" b="0"/>
              <a:pathLst>
                <a:path w="46302" h="142876">
                  <a:moveTo>
                    <a:pt x="38100" y="0"/>
                  </a:moveTo>
                  <a:lnTo>
                    <a:pt x="39158" y="15209"/>
                  </a:lnTo>
                  <a:lnTo>
                    <a:pt x="46301" y="44780"/>
                  </a:lnTo>
                  <a:lnTo>
                    <a:pt x="42176" y="68654"/>
                  </a:lnTo>
                  <a:lnTo>
                    <a:pt x="34251" y="85724"/>
                  </a:lnTo>
                  <a:lnTo>
                    <a:pt x="5077" y="126128"/>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2" name="SMARTInkShape-2693"/>
            <p:cNvSpPr/>
            <p:nvPr/>
          </p:nvSpPr>
          <p:spPr>
            <a:xfrm>
              <a:off x="2724542" y="5505450"/>
              <a:ext cx="118677" cy="104532"/>
            </a:xfrm>
            <a:custGeom>
              <a:avLst/>
              <a:gdLst/>
              <a:ahLst/>
              <a:cxnLst/>
              <a:rect l="0" t="0" r="0" b="0"/>
              <a:pathLst>
                <a:path w="118677" h="104532">
                  <a:moveTo>
                    <a:pt x="9133" y="28575"/>
                  </a:moveTo>
                  <a:lnTo>
                    <a:pt x="932" y="28575"/>
                  </a:lnTo>
                  <a:lnTo>
                    <a:pt x="491" y="29633"/>
                  </a:lnTo>
                  <a:lnTo>
                    <a:pt x="0" y="33632"/>
                  </a:lnTo>
                  <a:lnTo>
                    <a:pt x="2605" y="38936"/>
                  </a:lnTo>
                  <a:lnTo>
                    <a:pt x="4781" y="41832"/>
                  </a:lnTo>
                  <a:lnTo>
                    <a:pt x="16483" y="85267"/>
                  </a:lnTo>
                  <a:lnTo>
                    <a:pt x="22277" y="95400"/>
                  </a:lnTo>
                  <a:lnTo>
                    <a:pt x="26363" y="98523"/>
                  </a:lnTo>
                  <a:lnTo>
                    <a:pt x="36546" y="101997"/>
                  </a:lnTo>
                  <a:lnTo>
                    <a:pt x="67753" y="104531"/>
                  </a:lnTo>
                  <a:lnTo>
                    <a:pt x="77872" y="99023"/>
                  </a:lnTo>
                  <a:lnTo>
                    <a:pt x="101616" y="78239"/>
                  </a:lnTo>
                  <a:lnTo>
                    <a:pt x="108445" y="66170"/>
                  </a:lnTo>
                  <a:lnTo>
                    <a:pt x="118676" y="28311"/>
                  </a:lnTo>
                  <a:lnTo>
                    <a:pt x="116733" y="13994"/>
                  </a:lnTo>
                  <a:lnTo>
                    <a:pt x="114733" y="9330"/>
                  </a:lnTo>
                  <a:lnTo>
                    <a:pt x="112341" y="6220"/>
                  </a:lnTo>
                  <a:lnTo>
                    <a:pt x="109688" y="4145"/>
                  </a:lnTo>
                  <a:lnTo>
                    <a:pt x="662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3" name="SMARTInkShape-2694"/>
            <p:cNvSpPr/>
            <p:nvPr/>
          </p:nvSpPr>
          <p:spPr>
            <a:xfrm>
              <a:off x="3228975" y="5534025"/>
              <a:ext cx="104776" cy="247651"/>
            </a:xfrm>
            <a:custGeom>
              <a:avLst/>
              <a:gdLst/>
              <a:ahLst/>
              <a:cxnLst/>
              <a:rect l="0" t="0" r="0" b="0"/>
              <a:pathLst>
                <a:path w="104776" h="247651">
                  <a:moveTo>
                    <a:pt x="104775" y="0"/>
                  </a:moveTo>
                  <a:lnTo>
                    <a:pt x="104775" y="5057"/>
                  </a:lnTo>
                  <a:lnTo>
                    <a:pt x="91518" y="50817"/>
                  </a:lnTo>
                  <a:lnTo>
                    <a:pt x="72719" y="93999"/>
                  </a:lnTo>
                  <a:lnTo>
                    <a:pt x="54895" y="138747"/>
                  </a:lnTo>
                  <a:lnTo>
                    <a:pt x="37432" y="174108"/>
                  </a:lnTo>
                  <a:lnTo>
                    <a:pt x="13866" y="218367"/>
                  </a:lnTo>
                  <a:lnTo>
                    <a:pt x="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4" name="SMARTInkShape-2695"/>
            <p:cNvSpPr/>
            <p:nvPr/>
          </p:nvSpPr>
          <p:spPr>
            <a:xfrm>
              <a:off x="3752850" y="5534025"/>
              <a:ext cx="142876" cy="161926"/>
            </a:xfrm>
            <a:custGeom>
              <a:avLst/>
              <a:gdLst/>
              <a:ahLst/>
              <a:cxnLst/>
              <a:rect l="0" t="0" r="0" b="0"/>
              <a:pathLst>
                <a:path w="142876" h="161926">
                  <a:moveTo>
                    <a:pt x="0" y="0"/>
                  </a:moveTo>
                  <a:lnTo>
                    <a:pt x="5057" y="5057"/>
                  </a:lnTo>
                  <a:lnTo>
                    <a:pt x="13184" y="7539"/>
                  </a:lnTo>
                  <a:lnTo>
                    <a:pt x="49361" y="11380"/>
                  </a:lnTo>
                  <a:lnTo>
                    <a:pt x="75656" y="24656"/>
                  </a:lnTo>
                  <a:lnTo>
                    <a:pt x="105579" y="49239"/>
                  </a:lnTo>
                  <a:lnTo>
                    <a:pt x="107428" y="55051"/>
                  </a:lnTo>
                  <a:lnTo>
                    <a:pt x="106659" y="69976"/>
                  </a:lnTo>
                  <a:lnTo>
                    <a:pt x="97146" y="84368"/>
                  </a:lnTo>
                  <a:lnTo>
                    <a:pt x="54056" y="126951"/>
                  </a:lnTo>
                  <a:lnTo>
                    <a:pt x="31300" y="149678"/>
                  </a:lnTo>
                  <a:lnTo>
                    <a:pt x="31450" y="151643"/>
                  </a:lnTo>
                  <a:lnTo>
                    <a:pt x="34439" y="156650"/>
                  </a:lnTo>
                  <a:lnTo>
                    <a:pt x="42118" y="159580"/>
                  </a:lnTo>
                  <a:lnTo>
                    <a:pt x="14287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5" name="SMARTInkShape-2696"/>
            <p:cNvSpPr/>
            <p:nvPr/>
          </p:nvSpPr>
          <p:spPr>
            <a:xfrm>
              <a:off x="3228975" y="5924550"/>
              <a:ext cx="165989" cy="426258"/>
            </a:xfrm>
            <a:custGeom>
              <a:avLst/>
              <a:gdLst/>
              <a:ahLst/>
              <a:cxnLst/>
              <a:rect l="0" t="0" r="0" b="0"/>
              <a:pathLst>
                <a:path w="165989" h="426258">
                  <a:moveTo>
                    <a:pt x="0" y="0"/>
                  </a:moveTo>
                  <a:lnTo>
                    <a:pt x="5057" y="0"/>
                  </a:lnTo>
                  <a:lnTo>
                    <a:pt x="6546" y="1058"/>
                  </a:lnTo>
                  <a:lnTo>
                    <a:pt x="7539" y="2822"/>
                  </a:lnTo>
                  <a:lnTo>
                    <a:pt x="22666" y="48905"/>
                  </a:lnTo>
                  <a:lnTo>
                    <a:pt x="33441" y="87880"/>
                  </a:lnTo>
                  <a:lnTo>
                    <a:pt x="59563" y="132703"/>
                  </a:lnTo>
                  <a:lnTo>
                    <a:pt x="71981" y="144704"/>
                  </a:lnTo>
                  <a:lnTo>
                    <a:pt x="100179" y="158210"/>
                  </a:lnTo>
                  <a:lnTo>
                    <a:pt x="104886" y="159448"/>
                  </a:lnTo>
                  <a:lnTo>
                    <a:pt x="118583" y="155180"/>
                  </a:lnTo>
                  <a:lnTo>
                    <a:pt x="126680" y="151078"/>
                  </a:lnTo>
                  <a:lnTo>
                    <a:pt x="138500" y="138054"/>
                  </a:lnTo>
                  <a:lnTo>
                    <a:pt x="158174" y="100102"/>
                  </a:lnTo>
                  <a:lnTo>
                    <a:pt x="165988" y="69641"/>
                  </a:lnTo>
                  <a:lnTo>
                    <a:pt x="164436" y="53529"/>
                  </a:lnTo>
                  <a:lnTo>
                    <a:pt x="160219" y="42135"/>
                  </a:lnTo>
                  <a:lnTo>
                    <a:pt x="153944" y="31253"/>
                  </a:lnTo>
                  <a:lnTo>
                    <a:pt x="153429" y="31419"/>
                  </a:lnTo>
                  <a:lnTo>
                    <a:pt x="152858" y="34425"/>
                  </a:lnTo>
                  <a:lnTo>
                    <a:pt x="152440" y="80694"/>
                  </a:lnTo>
                  <a:lnTo>
                    <a:pt x="152412" y="121276"/>
                  </a:lnTo>
                  <a:lnTo>
                    <a:pt x="149583" y="155501"/>
                  </a:lnTo>
                  <a:lnTo>
                    <a:pt x="145857" y="189762"/>
                  </a:lnTo>
                  <a:lnTo>
                    <a:pt x="143758" y="234966"/>
                  </a:lnTo>
                  <a:lnTo>
                    <a:pt x="143268" y="269529"/>
                  </a:lnTo>
                  <a:lnTo>
                    <a:pt x="142991" y="314575"/>
                  </a:lnTo>
                  <a:lnTo>
                    <a:pt x="135294" y="353572"/>
                  </a:lnTo>
                  <a:lnTo>
                    <a:pt x="123582" y="385108"/>
                  </a:lnTo>
                  <a:lnTo>
                    <a:pt x="111077" y="407211"/>
                  </a:lnTo>
                  <a:lnTo>
                    <a:pt x="99109" y="416638"/>
                  </a:lnTo>
                  <a:lnTo>
                    <a:pt x="83207" y="423297"/>
                  </a:lnTo>
                  <a:lnTo>
                    <a:pt x="65556" y="426257"/>
                  </a:lnTo>
                  <a:lnTo>
                    <a:pt x="49950" y="424750"/>
                  </a:lnTo>
                  <a:lnTo>
                    <a:pt x="9525" y="409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6" name="SMARTInkShape-2697"/>
            <p:cNvSpPr/>
            <p:nvPr/>
          </p:nvSpPr>
          <p:spPr>
            <a:xfrm>
              <a:off x="3533775" y="6029325"/>
              <a:ext cx="85726" cy="19051"/>
            </a:xfrm>
            <a:custGeom>
              <a:avLst/>
              <a:gdLst/>
              <a:ahLst/>
              <a:cxnLst/>
              <a:rect l="0" t="0" r="0" b="0"/>
              <a:pathLst>
                <a:path w="85726" h="19051">
                  <a:moveTo>
                    <a:pt x="0" y="0"/>
                  </a:moveTo>
                  <a:lnTo>
                    <a:pt x="5057" y="0"/>
                  </a:lnTo>
                  <a:lnTo>
                    <a:pt x="10361" y="2822"/>
                  </a:lnTo>
                  <a:lnTo>
                    <a:pt x="16247" y="6546"/>
                  </a:lnTo>
                  <a:lnTo>
                    <a:pt x="22390" y="8201"/>
                  </a:lnTo>
                  <a:lnTo>
                    <a:pt x="857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7" name="SMARTInkShape-2698"/>
            <p:cNvSpPr/>
            <p:nvPr/>
          </p:nvSpPr>
          <p:spPr>
            <a:xfrm>
              <a:off x="3524250" y="6076950"/>
              <a:ext cx="123826" cy="19051"/>
            </a:xfrm>
            <a:custGeom>
              <a:avLst/>
              <a:gdLst/>
              <a:ahLst/>
              <a:cxnLst/>
              <a:rect l="0" t="0" r="0" b="0"/>
              <a:pathLst>
                <a:path w="123826" h="19051">
                  <a:moveTo>
                    <a:pt x="0" y="19050"/>
                  </a:moveTo>
                  <a:lnTo>
                    <a:pt x="5057" y="19050"/>
                  </a:lnTo>
                  <a:lnTo>
                    <a:pt x="35647" y="10849"/>
                  </a:lnTo>
                  <a:lnTo>
                    <a:pt x="81164" y="8729"/>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8" name="SMARTInkShape-2699"/>
            <p:cNvSpPr/>
            <p:nvPr/>
          </p:nvSpPr>
          <p:spPr>
            <a:xfrm>
              <a:off x="2190750" y="5905500"/>
              <a:ext cx="161926" cy="171451"/>
            </a:xfrm>
            <a:custGeom>
              <a:avLst/>
              <a:gdLst/>
              <a:ahLst/>
              <a:cxnLst/>
              <a:rect l="0" t="0" r="0" b="0"/>
              <a:pathLst>
                <a:path w="161926" h="171451">
                  <a:moveTo>
                    <a:pt x="0" y="0"/>
                  </a:moveTo>
                  <a:lnTo>
                    <a:pt x="0" y="5057"/>
                  </a:lnTo>
                  <a:lnTo>
                    <a:pt x="2822" y="10361"/>
                  </a:lnTo>
                  <a:lnTo>
                    <a:pt x="36269" y="53321"/>
                  </a:lnTo>
                  <a:lnTo>
                    <a:pt x="71017" y="94180"/>
                  </a:lnTo>
                  <a:lnTo>
                    <a:pt x="116597" y="135130"/>
                  </a:lnTo>
                  <a:lnTo>
                    <a:pt x="1619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9" name="SMARTInkShape-2700"/>
            <p:cNvSpPr/>
            <p:nvPr/>
          </p:nvSpPr>
          <p:spPr>
            <a:xfrm>
              <a:off x="2686050" y="5962650"/>
              <a:ext cx="113589" cy="142121"/>
            </a:xfrm>
            <a:custGeom>
              <a:avLst/>
              <a:gdLst/>
              <a:ahLst/>
              <a:cxnLst/>
              <a:rect l="0" t="0" r="0" b="0"/>
              <a:pathLst>
                <a:path w="113589" h="142121">
                  <a:moveTo>
                    <a:pt x="0" y="47625"/>
                  </a:moveTo>
                  <a:lnTo>
                    <a:pt x="2822" y="89043"/>
                  </a:lnTo>
                  <a:lnTo>
                    <a:pt x="11759" y="129984"/>
                  </a:lnTo>
                  <a:lnTo>
                    <a:pt x="14189" y="134280"/>
                  </a:lnTo>
                  <a:lnTo>
                    <a:pt x="17926" y="137145"/>
                  </a:lnTo>
                  <a:lnTo>
                    <a:pt x="27723" y="140329"/>
                  </a:lnTo>
                  <a:lnTo>
                    <a:pt x="45138" y="142120"/>
                  </a:lnTo>
                  <a:lnTo>
                    <a:pt x="54633" y="139718"/>
                  </a:lnTo>
                  <a:lnTo>
                    <a:pt x="68752" y="129592"/>
                  </a:lnTo>
                  <a:lnTo>
                    <a:pt x="106190" y="93737"/>
                  </a:lnTo>
                  <a:lnTo>
                    <a:pt x="110696" y="77997"/>
                  </a:lnTo>
                  <a:lnTo>
                    <a:pt x="113588" y="48568"/>
                  </a:lnTo>
                  <a:lnTo>
                    <a:pt x="110651" y="42962"/>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0" name="SMARTInkShape-2701"/>
            <p:cNvSpPr/>
            <p:nvPr/>
          </p:nvSpPr>
          <p:spPr>
            <a:xfrm>
              <a:off x="2449249" y="6038850"/>
              <a:ext cx="103452" cy="9526"/>
            </a:xfrm>
            <a:custGeom>
              <a:avLst/>
              <a:gdLst/>
              <a:ahLst/>
              <a:cxnLst/>
              <a:rect l="0" t="0" r="0" b="0"/>
              <a:pathLst>
                <a:path w="103452" h="9526">
                  <a:moveTo>
                    <a:pt x="8201" y="0"/>
                  </a:moveTo>
                  <a:lnTo>
                    <a:pt x="0" y="0"/>
                  </a:lnTo>
                  <a:lnTo>
                    <a:pt x="4125" y="0"/>
                  </a:lnTo>
                  <a:lnTo>
                    <a:pt x="9212" y="2822"/>
                  </a:lnTo>
                  <a:lnTo>
                    <a:pt x="12050" y="5057"/>
                  </a:lnTo>
                  <a:lnTo>
                    <a:pt x="103451"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1" name="SMARTInkShape-2702"/>
            <p:cNvSpPr/>
            <p:nvPr/>
          </p:nvSpPr>
          <p:spPr>
            <a:xfrm>
              <a:off x="2438400" y="5962650"/>
              <a:ext cx="104776" cy="9526"/>
            </a:xfrm>
            <a:custGeom>
              <a:avLst/>
              <a:gdLst/>
              <a:ahLst/>
              <a:cxnLst/>
              <a:rect l="0" t="0" r="0" b="0"/>
              <a:pathLst>
                <a:path w="104776" h="9526">
                  <a:moveTo>
                    <a:pt x="0" y="0"/>
                  </a:moveTo>
                  <a:lnTo>
                    <a:pt x="46549" y="0"/>
                  </a:lnTo>
                  <a:lnTo>
                    <a:pt x="59847" y="1058"/>
                  </a:lnTo>
                  <a:lnTo>
                    <a:pt x="10477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2" name="SMARTInkShape-2703"/>
            <p:cNvSpPr/>
            <p:nvPr/>
          </p:nvSpPr>
          <p:spPr>
            <a:xfrm>
              <a:off x="2476500" y="5600700"/>
              <a:ext cx="95251" cy="9526"/>
            </a:xfrm>
            <a:custGeom>
              <a:avLst/>
              <a:gdLst/>
              <a:ahLst/>
              <a:cxnLst/>
              <a:rect l="0" t="0" r="0" b="0"/>
              <a:pathLst>
                <a:path w="95251" h="9526">
                  <a:moveTo>
                    <a:pt x="0" y="9525"/>
                  </a:moveTo>
                  <a:lnTo>
                    <a:pt x="32493" y="8467"/>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3" name="SMARTInkShape-2704"/>
            <p:cNvSpPr/>
            <p:nvPr/>
          </p:nvSpPr>
          <p:spPr>
            <a:xfrm>
              <a:off x="2209800" y="5915025"/>
              <a:ext cx="113793" cy="209551"/>
            </a:xfrm>
            <a:custGeom>
              <a:avLst/>
              <a:gdLst/>
              <a:ahLst/>
              <a:cxnLst/>
              <a:rect l="0" t="0" r="0" b="0"/>
              <a:pathLst>
                <a:path w="113793" h="209551">
                  <a:moveTo>
                    <a:pt x="95250" y="0"/>
                  </a:moveTo>
                  <a:lnTo>
                    <a:pt x="108508" y="0"/>
                  </a:lnTo>
                  <a:lnTo>
                    <a:pt x="110438" y="2117"/>
                  </a:lnTo>
                  <a:lnTo>
                    <a:pt x="113156" y="14150"/>
                  </a:lnTo>
                  <a:lnTo>
                    <a:pt x="113792" y="21458"/>
                  </a:lnTo>
                  <a:lnTo>
                    <a:pt x="109093" y="36579"/>
                  </a:lnTo>
                  <a:lnTo>
                    <a:pt x="89361" y="76919"/>
                  </a:lnTo>
                  <a:lnTo>
                    <a:pt x="65988" y="117453"/>
                  </a:lnTo>
                  <a:lnTo>
                    <a:pt x="38591" y="160666"/>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4" name="SMARTInkShape-2705"/>
            <p:cNvSpPr/>
            <p:nvPr/>
          </p:nvSpPr>
          <p:spPr>
            <a:xfrm>
              <a:off x="3190875" y="5534025"/>
              <a:ext cx="142876" cy="190501"/>
            </a:xfrm>
            <a:custGeom>
              <a:avLst/>
              <a:gdLst/>
              <a:ahLst/>
              <a:cxnLst/>
              <a:rect l="0" t="0" r="0" b="0"/>
              <a:pathLst>
                <a:path w="142876" h="190501">
                  <a:moveTo>
                    <a:pt x="0" y="0"/>
                  </a:moveTo>
                  <a:lnTo>
                    <a:pt x="26515" y="44829"/>
                  </a:lnTo>
                  <a:lnTo>
                    <a:pt x="57566" y="90661"/>
                  </a:lnTo>
                  <a:lnTo>
                    <a:pt x="96768" y="134209"/>
                  </a:lnTo>
                  <a:lnTo>
                    <a:pt x="1428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5" name="SMARTInkShape-2706"/>
            <p:cNvSpPr/>
            <p:nvPr/>
          </p:nvSpPr>
          <p:spPr>
            <a:xfrm>
              <a:off x="2190750" y="5419725"/>
              <a:ext cx="161912" cy="381001"/>
            </a:xfrm>
            <a:custGeom>
              <a:avLst/>
              <a:gdLst/>
              <a:ahLst/>
              <a:cxnLst/>
              <a:rect l="0" t="0" r="0" b="0"/>
              <a:pathLst>
                <a:path w="161912" h="381001">
                  <a:moveTo>
                    <a:pt x="0" y="0"/>
                  </a:moveTo>
                  <a:lnTo>
                    <a:pt x="0" y="5057"/>
                  </a:lnTo>
                  <a:lnTo>
                    <a:pt x="2822" y="10361"/>
                  </a:lnTo>
                  <a:lnTo>
                    <a:pt x="6546" y="16247"/>
                  </a:lnTo>
                  <a:lnTo>
                    <a:pt x="14581" y="34292"/>
                  </a:lnTo>
                  <a:lnTo>
                    <a:pt x="35924" y="72861"/>
                  </a:lnTo>
                  <a:lnTo>
                    <a:pt x="59464" y="118070"/>
                  </a:lnTo>
                  <a:lnTo>
                    <a:pt x="88743" y="163304"/>
                  </a:lnTo>
                  <a:lnTo>
                    <a:pt x="95180" y="167829"/>
                  </a:lnTo>
                  <a:lnTo>
                    <a:pt x="98378" y="169035"/>
                  </a:lnTo>
                  <a:lnTo>
                    <a:pt x="101569" y="168783"/>
                  </a:lnTo>
                  <a:lnTo>
                    <a:pt x="107936" y="165677"/>
                  </a:lnTo>
                  <a:lnTo>
                    <a:pt x="126999" y="127540"/>
                  </a:lnTo>
                  <a:lnTo>
                    <a:pt x="142875" y="84960"/>
                  </a:lnTo>
                  <a:lnTo>
                    <a:pt x="152400" y="62567"/>
                  </a:lnTo>
                  <a:lnTo>
                    <a:pt x="157692" y="53208"/>
                  </a:lnTo>
                  <a:lnTo>
                    <a:pt x="161368" y="40299"/>
                  </a:lnTo>
                  <a:lnTo>
                    <a:pt x="161553" y="40624"/>
                  </a:lnTo>
                  <a:lnTo>
                    <a:pt x="161911" y="80773"/>
                  </a:lnTo>
                  <a:lnTo>
                    <a:pt x="155376" y="121789"/>
                  </a:lnTo>
                  <a:lnTo>
                    <a:pt x="147736" y="163120"/>
                  </a:lnTo>
                  <a:lnTo>
                    <a:pt x="133154" y="209707"/>
                  </a:lnTo>
                  <a:lnTo>
                    <a:pt x="123767" y="243816"/>
                  </a:lnTo>
                  <a:lnTo>
                    <a:pt x="114283" y="284614"/>
                  </a:lnTo>
                  <a:lnTo>
                    <a:pt x="101597" y="326213"/>
                  </a:lnTo>
                  <a:lnTo>
                    <a:pt x="95250"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6" name="SMARTInkShape-2707"/>
            <p:cNvSpPr/>
            <p:nvPr/>
          </p:nvSpPr>
          <p:spPr>
            <a:xfrm>
              <a:off x="3467100" y="5572125"/>
              <a:ext cx="152401" cy="1"/>
            </a:xfrm>
            <a:custGeom>
              <a:avLst/>
              <a:gdLst/>
              <a:ahLst/>
              <a:cxnLst/>
              <a:rect l="0" t="0" r="0" b="0"/>
              <a:pathLst>
                <a:path w="152401" h="1">
                  <a:moveTo>
                    <a:pt x="0" y="0"/>
                  </a:moveTo>
                  <a:lnTo>
                    <a:pt x="43873" y="0"/>
                  </a:lnTo>
                  <a:lnTo>
                    <a:pt x="87493" y="0"/>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7" name="SMARTInkShape-2708"/>
            <p:cNvSpPr/>
            <p:nvPr/>
          </p:nvSpPr>
          <p:spPr>
            <a:xfrm>
              <a:off x="3524250" y="5638800"/>
              <a:ext cx="123826" cy="9526"/>
            </a:xfrm>
            <a:custGeom>
              <a:avLst/>
              <a:gdLst/>
              <a:ahLst/>
              <a:cxnLst/>
              <a:rect l="0" t="0" r="0" b="0"/>
              <a:pathLst>
                <a:path w="123826" h="9526">
                  <a:moveTo>
                    <a:pt x="0" y="9525"/>
                  </a:moveTo>
                  <a:lnTo>
                    <a:pt x="0" y="4469"/>
                  </a:lnTo>
                  <a:lnTo>
                    <a:pt x="11289" y="1986"/>
                  </a:lnTo>
                  <a:lnTo>
                    <a:pt x="47089" y="588"/>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8" name="SMARTInkShape-2709"/>
            <p:cNvSpPr/>
            <p:nvPr/>
          </p:nvSpPr>
          <p:spPr>
            <a:xfrm>
              <a:off x="4029075" y="5629275"/>
              <a:ext cx="155535" cy="122135"/>
            </a:xfrm>
            <a:custGeom>
              <a:avLst/>
              <a:gdLst/>
              <a:ahLst/>
              <a:cxnLst/>
              <a:rect l="0" t="0" r="0" b="0"/>
              <a:pathLst>
                <a:path w="155535" h="122135">
                  <a:moveTo>
                    <a:pt x="0" y="0"/>
                  </a:moveTo>
                  <a:lnTo>
                    <a:pt x="0" y="46548"/>
                  </a:lnTo>
                  <a:lnTo>
                    <a:pt x="0" y="77869"/>
                  </a:lnTo>
                  <a:lnTo>
                    <a:pt x="5645" y="93170"/>
                  </a:lnTo>
                  <a:lnTo>
                    <a:pt x="14150" y="104909"/>
                  </a:lnTo>
                  <a:lnTo>
                    <a:pt x="21458" y="110126"/>
                  </a:lnTo>
                  <a:lnTo>
                    <a:pt x="51040" y="120021"/>
                  </a:lnTo>
                  <a:lnTo>
                    <a:pt x="72779" y="122134"/>
                  </a:lnTo>
                  <a:lnTo>
                    <a:pt x="93730" y="117429"/>
                  </a:lnTo>
                  <a:lnTo>
                    <a:pt x="122937" y="102218"/>
                  </a:lnTo>
                  <a:lnTo>
                    <a:pt x="145443" y="81418"/>
                  </a:lnTo>
                  <a:lnTo>
                    <a:pt x="153894" y="69347"/>
                  </a:lnTo>
                  <a:lnTo>
                    <a:pt x="155513" y="64223"/>
                  </a:lnTo>
                  <a:lnTo>
                    <a:pt x="155534" y="59748"/>
                  </a:lnTo>
                  <a:lnTo>
                    <a:pt x="152734" y="51955"/>
                  </a:lnTo>
                  <a:lnTo>
                    <a:pt x="142875"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9" name="SMARTInkShape-2710"/>
            <p:cNvSpPr/>
            <p:nvPr/>
          </p:nvSpPr>
          <p:spPr>
            <a:xfrm>
              <a:off x="2962275" y="5638800"/>
              <a:ext cx="85726" cy="152401"/>
            </a:xfrm>
            <a:custGeom>
              <a:avLst/>
              <a:gdLst/>
              <a:ahLst/>
              <a:cxnLst/>
              <a:rect l="0" t="0" r="0" b="0"/>
              <a:pathLst>
                <a:path w="85726" h="152401">
                  <a:moveTo>
                    <a:pt x="85725" y="0"/>
                  </a:moveTo>
                  <a:lnTo>
                    <a:pt x="84667" y="9721"/>
                  </a:lnTo>
                  <a:lnTo>
                    <a:pt x="72468" y="53962"/>
                  </a:lnTo>
                  <a:lnTo>
                    <a:pt x="53669" y="99051"/>
                  </a:lnTo>
                  <a:lnTo>
                    <a:pt x="30246" y="130466"/>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0" name="SMARTInkShape-2711"/>
            <p:cNvSpPr/>
            <p:nvPr/>
          </p:nvSpPr>
          <p:spPr>
            <a:xfrm>
              <a:off x="2467367" y="5534025"/>
              <a:ext cx="85334" cy="9526"/>
            </a:xfrm>
            <a:custGeom>
              <a:avLst/>
              <a:gdLst/>
              <a:ahLst/>
              <a:cxnLst/>
              <a:rect l="0" t="0" r="0" b="0"/>
              <a:pathLst>
                <a:path w="85334" h="9526">
                  <a:moveTo>
                    <a:pt x="9133" y="9525"/>
                  </a:moveTo>
                  <a:lnTo>
                    <a:pt x="0" y="9525"/>
                  </a:lnTo>
                  <a:lnTo>
                    <a:pt x="41372" y="8467"/>
                  </a:lnTo>
                  <a:lnTo>
                    <a:pt x="853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83" name="SMARTInkShape-Group380"/>
          <p:cNvGrpSpPr/>
          <p:nvPr/>
        </p:nvGrpSpPr>
        <p:grpSpPr>
          <a:xfrm>
            <a:off x="1333500" y="4101505"/>
            <a:ext cx="4371810" cy="1299171"/>
            <a:chOff x="1333500" y="4101505"/>
            <a:chExt cx="4371810" cy="1299171"/>
          </a:xfrm>
        </p:grpSpPr>
        <p:sp>
          <p:nvSpPr>
            <p:cNvPr id="1032" name="SMARTInkShape-2712"/>
            <p:cNvSpPr/>
            <p:nvPr/>
          </p:nvSpPr>
          <p:spPr>
            <a:xfrm>
              <a:off x="2809875" y="5095875"/>
              <a:ext cx="66676" cy="85726"/>
            </a:xfrm>
            <a:custGeom>
              <a:avLst/>
              <a:gdLst/>
              <a:ahLst/>
              <a:cxnLst/>
              <a:rect l="0" t="0" r="0" b="0"/>
              <a:pathLst>
                <a:path w="66676" h="85726">
                  <a:moveTo>
                    <a:pt x="66675" y="0"/>
                  </a:moveTo>
                  <a:lnTo>
                    <a:pt x="37016" y="40020"/>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3" name="SMARTInkShape-2713"/>
            <p:cNvSpPr/>
            <p:nvPr/>
          </p:nvSpPr>
          <p:spPr>
            <a:xfrm>
              <a:off x="3962400" y="4295775"/>
              <a:ext cx="104776" cy="9526"/>
            </a:xfrm>
            <a:custGeom>
              <a:avLst/>
              <a:gdLst/>
              <a:ahLst/>
              <a:cxnLst/>
              <a:rect l="0" t="0" r="0" b="0"/>
              <a:pathLst>
                <a:path w="104776" h="9526">
                  <a:moveTo>
                    <a:pt x="0" y="9525"/>
                  </a:moveTo>
                  <a:lnTo>
                    <a:pt x="15209" y="2979"/>
                  </a:lnTo>
                  <a:lnTo>
                    <a:pt x="60453" y="116"/>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4" name="SMARTInkShape-2714"/>
            <p:cNvSpPr/>
            <p:nvPr/>
          </p:nvSpPr>
          <p:spPr>
            <a:xfrm>
              <a:off x="3705225" y="4258999"/>
              <a:ext cx="171105" cy="426637"/>
            </a:xfrm>
            <a:custGeom>
              <a:avLst/>
              <a:gdLst/>
              <a:ahLst/>
              <a:cxnLst/>
              <a:rect l="0" t="0" r="0" b="0"/>
              <a:pathLst>
                <a:path w="171105" h="426637">
                  <a:moveTo>
                    <a:pt x="0" y="8201"/>
                  </a:moveTo>
                  <a:lnTo>
                    <a:pt x="0" y="0"/>
                  </a:lnTo>
                  <a:lnTo>
                    <a:pt x="1058" y="23663"/>
                  </a:lnTo>
                  <a:lnTo>
                    <a:pt x="13257" y="71189"/>
                  </a:lnTo>
                  <a:lnTo>
                    <a:pt x="26569" y="104643"/>
                  </a:lnTo>
                  <a:lnTo>
                    <a:pt x="42562" y="124030"/>
                  </a:lnTo>
                  <a:lnTo>
                    <a:pt x="54547" y="133058"/>
                  </a:lnTo>
                  <a:lnTo>
                    <a:pt x="66929" y="137776"/>
                  </a:lnTo>
                  <a:lnTo>
                    <a:pt x="73195" y="139034"/>
                  </a:lnTo>
                  <a:lnTo>
                    <a:pt x="97182" y="135749"/>
                  </a:lnTo>
                  <a:lnTo>
                    <a:pt x="119341" y="123016"/>
                  </a:lnTo>
                  <a:lnTo>
                    <a:pt x="134255" y="110894"/>
                  </a:lnTo>
                  <a:lnTo>
                    <a:pt x="145378" y="90487"/>
                  </a:lnTo>
                  <a:lnTo>
                    <a:pt x="150320" y="64332"/>
                  </a:lnTo>
                  <a:lnTo>
                    <a:pt x="142975" y="27622"/>
                  </a:lnTo>
                  <a:lnTo>
                    <a:pt x="142879" y="72930"/>
                  </a:lnTo>
                  <a:lnTo>
                    <a:pt x="142876" y="120235"/>
                  </a:lnTo>
                  <a:lnTo>
                    <a:pt x="149421" y="160153"/>
                  </a:lnTo>
                  <a:lnTo>
                    <a:pt x="154634" y="201435"/>
                  </a:lnTo>
                  <a:lnTo>
                    <a:pt x="165541" y="244985"/>
                  </a:lnTo>
                  <a:lnTo>
                    <a:pt x="169699" y="289673"/>
                  </a:lnTo>
                  <a:lnTo>
                    <a:pt x="171104" y="333362"/>
                  </a:lnTo>
                  <a:lnTo>
                    <a:pt x="168559" y="377740"/>
                  </a:lnTo>
                  <a:lnTo>
                    <a:pt x="161068" y="402033"/>
                  </a:lnTo>
                  <a:lnTo>
                    <a:pt x="154136" y="411838"/>
                  </a:lnTo>
                  <a:lnTo>
                    <a:pt x="143999" y="419723"/>
                  </a:lnTo>
                  <a:lnTo>
                    <a:pt x="132439" y="423933"/>
                  </a:lnTo>
                  <a:lnTo>
                    <a:pt x="112826" y="426636"/>
                  </a:lnTo>
                  <a:lnTo>
                    <a:pt x="109084" y="424741"/>
                  </a:lnTo>
                  <a:lnTo>
                    <a:pt x="102104" y="416991"/>
                  </a:lnTo>
                  <a:lnTo>
                    <a:pt x="82594" y="374303"/>
                  </a:lnTo>
                  <a:lnTo>
                    <a:pt x="81864" y="355415"/>
                  </a:lnTo>
                  <a:lnTo>
                    <a:pt x="86126" y="333969"/>
                  </a:lnTo>
                  <a:lnTo>
                    <a:pt x="106957" y="289735"/>
                  </a:lnTo>
                  <a:lnTo>
                    <a:pt x="141594" y="248593"/>
                  </a:lnTo>
                  <a:lnTo>
                    <a:pt x="161925" y="2272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5" name="SMARTInkShape-2715"/>
            <p:cNvSpPr/>
            <p:nvPr/>
          </p:nvSpPr>
          <p:spPr>
            <a:xfrm>
              <a:off x="3324225" y="4314825"/>
              <a:ext cx="95251" cy="1"/>
            </a:xfrm>
            <a:custGeom>
              <a:avLst/>
              <a:gdLst/>
              <a:ahLst/>
              <a:cxnLst/>
              <a:rect l="0" t="0" r="0" b="0"/>
              <a:pathLst>
                <a:path w="95251" h="1">
                  <a:moveTo>
                    <a:pt x="0" y="0"/>
                  </a:moveTo>
                  <a:lnTo>
                    <a:pt x="46134"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6" name="SMARTInkShape-2716"/>
            <p:cNvSpPr/>
            <p:nvPr/>
          </p:nvSpPr>
          <p:spPr>
            <a:xfrm>
              <a:off x="3352800" y="4210050"/>
              <a:ext cx="9526" cy="228601"/>
            </a:xfrm>
            <a:custGeom>
              <a:avLst/>
              <a:gdLst/>
              <a:ahLst/>
              <a:cxnLst/>
              <a:rect l="0" t="0" r="0" b="0"/>
              <a:pathLst>
                <a:path w="9526" h="228601">
                  <a:moveTo>
                    <a:pt x="0" y="0"/>
                  </a:moveTo>
                  <a:lnTo>
                    <a:pt x="0" y="36628"/>
                  </a:lnTo>
                  <a:lnTo>
                    <a:pt x="0" y="76352"/>
                  </a:lnTo>
                  <a:lnTo>
                    <a:pt x="0" y="116486"/>
                  </a:lnTo>
                  <a:lnTo>
                    <a:pt x="0" y="160162"/>
                  </a:lnTo>
                  <a:lnTo>
                    <a:pt x="1058" y="201714"/>
                  </a:lnTo>
                  <a:lnTo>
                    <a:pt x="95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7" name="SMARTInkShape-2717"/>
            <p:cNvSpPr/>
            <p:nvPr/>
          </p:nvSpPr>
          <p:spPr>
            <a:xfrm>
              <a:off x="3971925" y="4962525"/>
              <a:ext cx="76201" cy="9526"/>
            </a:xfrm>
            <a:custGeom>
              <a:avLst/>
              <a:gdLst/>
              <a:ahLst/>
              <a:cxnLst/>
              <a:rect l="0" t="0" r="0" b="0"/>
              <a:pathLst>
                <a:path w="76201" h="9526">
                  <a:moveTo>
                    <a:pt x="0" y="9525"/>
                  </a:moveTo>
                  <a:lnTo>
                    <a:pt x="0" y="4469"/>
                  </a:lnTo>
                  <a:lnTo>
                    <a:pt x="1058" y="2979"/>
                  </a:lnTo>
                  <a:lnTo>
                    <a:pt x="2822" y="1986"/>
                  </a:lnTo>
                  <a:lnTo>
                    <a:pt x="8201" y="392"/>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8" name="SMARTInkShape-2718"/>
            <p:cNvSpPr/>
            <p:nvPr/>
          </p:nvSpPr>
          <p:spPr>
            <a:xfrm>
              <a:off x="3971925" y="5000625"/>
              <a:ext cx="104776" cy="9526"/>
            </a:xfrm>
            <a:custGeom>
              <a:avLst/>
              <a:gdLst/>
              <a:ahLst/>
              <a:cxnLst/>
              <a:rect l="0" t="0" r="0" b="0"/>
              <a:pathLst>
                <a:path w="104776" h="9526">
                  <a:moveTo>
                    <a:pt x="0" y="9525"/>
                  </a:moveTo>
                  <a:lnTo>
                    <a:pt x="47265" y="8467"/>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9" name="SMARTInkShape-2719"/>
            <p:cNvSpPr/>
            <p:nvPr/>
          </p:nvSpPr>
          <p:spPr>
            <a:xfrm>
              <a:off x="4191000" y="4924425"/>
              <a:ext cx="127623" cy="121496"/>
            </a:xfrm>
            <a:custGeom>
              <a:avLst/>
              <a:gdLst/>
              <a:ahLst/>
              <a:cxnLst/>
              <a:rect l="0" t="0" r="0" b="0"/>
              <a:pathLst>
                <a:path w="127623" h="121496">
                  <a:moveTo>
                    <a:pt x="0" y="19050"/>
                  </a:moveTo>
                  <a:lnTo>
                    <a:pt x="1058" y="58089"/>
                  </a:lnTo>
                  <a:lnTo>
                    <a:pt x="8201" y="86724"/>
                  </a:lnTo>
                  <a:lnTo>
                    <a:pt x="19246" y="102837"/>
                  </a:lnTo>
                  <a:lnTo>
                    <a:pt x="35924" y="115960"/>
                  </a:lnTo>
                  <a:lnTo>
                    <a:pt x="49214" y="121495"/>
                  </a:lnTo>
                  <a:lnTo>
                    <a:pt x="69968" y="118078"/>
                  </a:lnTo>
                  <a:lnTo>
                    <a:pt x="91170" y="110363"/>
                  </a:lnTo>
                  <a:lnTo>
                    <a:pt x="101550" y="101614"/>
                  </a:lnTo>
                  <a:lnTo>
                    <a:pt x="116838" y="78751"/>
                  </a:lnTo>
                  <a:lnTo>
                    <a:pt x="126811" y="55084"/>
                  </a:lnTo>
                  <a:lnTo>
                    <a:pt x="127622" y="40004"/>
                  </a:lnTo>
                  <a:lnTo>
                    <a:pt x="126356" y="33019"/>
                  </a:lnTo>
                  <a:lnTo>
                    <a:pt x="119306" y="19614"/>
                  </a:lnTo>
                  <a:lnTo>
                    <a:pt x="110175" y="8717"/>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0" name="SMARTInkShape-2720"/>
            <p:cNvSpPr/>
            <p:nvPr/>
          </p:nvSpPr>
          <p:spPr>
            <a:xfrm>
              <a:off x="3267075" y="4869642"/>
              <a:ext cx="209551" cy="235759"/>
            </a:xfrm>
            <a:custGeom>
              <a:avLst/>
              <a:gdLst/>
              <a:ahLst/>
              <a:cxnLst/>
              <a:rect l="0" t="0" r="0" b="0"/>
              <a:pathLst>
                <a:path w="209551" h="235759">
                  <a:moveTo>
                    <a:pt x="0" y="111933"/>
                  </a:moveTo>
                  <a:lnTo>
                    <a:pt x="0" y="155782"/>
                  </a:lnTo>
                  <a:lnTo>
                    <a:pt x="2117" y="161274"/>
                  </a:lnTo>
                  <a:lnTo>
                    <a:pt x="10113" y="170198"/>
                  </a:lnTo>
                  <a:lnTo>
                    <a:pt x="17900" y="174870"/>
                  </a:lnTo>
                  <a:lnTo>
                    <a:pt x="25947" y="176947"/>
                  </a:lnTo>
                  <a:lnTo>
                    <a:pt x="36580" y="177870"/>
                  </a:lnTo>
                  <a:lnTo>
                    <a:pt x="54465" y="173333"/>
                  </a:lnTo>
                  <a:lnTo>
                    <a:pt x="58535" y="170858"/>
                  </a:lnTo>
                  <a:lnTo>
                    <a:pt x="75716" y="151141"/>
                  </a:lnTo>
                  <a:lnTo>
                    <a:pt x="81277" y="139589"/>
                  </a:lnTo>
                  <a:lnTo>
                    <a:pt x="82759" y="133546"/>
                  </a:lnTo>
                  <a:lnTo>
                    <a:pt x="84806" y="129517"/>
                  </a:lnTo>
                  <a:lnTo>
                    <a:pt x="87229" y="126831"/>
                  </a:lnTo>
                  <a:lnTo>
                    <a:pt x="89903" y="125040"/>
                  </a:lnTo>
                  <a:lnTo>
                    <a:pt x="91685" y="122787"/>
                  </a:lnTo>
                  <a:lnTo>
                    <a:pt x="94781" y="113571"/>
                  </a:lnTo>
                  <a:lnTo>
                    <a:pt x="100295" y="153611"/>
                  </a:lnTo>
                  <a:lnTo>
                    <a:pt x="111494" y="180177"/>
                  </a:lnTo>
                  <a:lnTo>
                    <a:pt x="117639" y="189183"/>
                  </a:lnTo>
                  <a:lnTo>
                    <a:pt x="132105" y="200203"/>
                  </a:lnTo>
                  <a:lnTo>
                    <a:pt x="137812" y="201472"/>
                  </a:lnTo>
                  <a:lnTo>
                    <a:pt x="149797" y="200059"/>
                  </a:lnTo>
                  <a:lnTo>
                    <a:pt x="153840" y="198200"/>
                  </a:lnTo>
                  <a:lnTo>
                    <a:pt x="156535" y="195902"/>
                  </a:lnTo>
                  <a:lnTo>
                    <a:pt x="160587" y="188411"/>
                  </a:lnTo>
                  <a:lnTo>
                    <a:pt x="174867" y="148815"/>
                  </a:lnTo>
                  <a:lnTo>
                    <a:pt x="184222" y="110983"/>
                  </a:lnTo>
                  <a:lnTo>
                    <a:pt x="189673" y="63451"/>
                  </a:lnTo>
                  <a:lnTo>
                    <a:pt x="189333" y="30721"/>
                  </a:lnTo>
                  <a:lnTo>
                    <a:pt x="182863" y="14022"/>
                  </a:lnTo>
                  <a:lnTo>
                    <a:pt x="177228" y="5622"/>
                  </a:lnTo>
                  <a:lnTo>
                    <a:pt x="176361" y="2959"/>
                  </a:lnTo>
                  <a:lnTo>
                    <a:pt x="176840" y="1184"/>
                  </a:lnTo>
                  <a:lnTo>
                    <a:pt x="178219" y="0"/>
                  </a:lnTo>
                  <a:lnTo>
                    <a:pt x="179137" y="269"/>
                  </a:lnTo>
                  <a:lnTo>
                    <a:pt x="179750" y="1507"/>
                  </a:lnTo>
                  <a:lnTo>
                    <a:pt x="180904" y="43455"/>
                  </a:lnTo>
                  <a:lnTo>
                    <a:pt x="188504" y="90751"/>
                  </a:lnTo>
                  <a:lnTo>
                    <a:pt x="192731" y="133174"/>
                  </a:lnTo>
                  <a:lnTo>
                    <a:pt x="200686" y="176435"/>
                  </a:lnTo>
                  <a:lnTo>
                    <a:pt x="209550" y="2357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1" name="SMARTInkShape-2721"/>
            <p:cNvSpPr/>
            <p:nvPr/>
          </p:nvSpPr>
          <p:spPr>
            <a:xfrm>
              <a:off x="3438525" y="4953000"/>
              <a:ext cx="38101" cy="9526"/>
            </a:xfrm>
            <a:custGeom>
              <a:avLst/>
              <a:gdLst/>
              <a:ahLst/>
              <a:cxnLst/>
              <a:rect l="0" t="0" r="0" b="0"/>
              <a:pathLst>
                <a:path w="38101" h="9526">
                  <a:moveTo>
                    <a:pt x="0" y="0"/>
                  </a:moveTo>
                  <a:lnTo>
                    <a:pt x="15209" y="1058"/>
                  </a:lnTo>
                  <a:lnTo>
                    <a:pt x="381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2" name="SMARTInkShape-2722"/>
            <p:cNvSpPr/>
            <p:nvPr/>
          </p:nvSpPr>
          <p:spPr>
            <a:xfrm>
              <a:off x="5505450" y="4819766"/>
              <a:ext cx="199860" cy="457085"/>
            </a:xfrm>
            <a:custGeom>
              <a:avLst/>
              <a:gdLst/>
              <a:ahLst/>
              <a:cxnLst/>
              <a:rect l="0" t="0" r="0" b="0"/>
              <a:pathLst>
                <a:path w="199860" h="457085">
                  <a:moveTo>
                    <a:pt x="47625" y="9409"/>
                  </a:moveTo>
                  <a:lnTo>
                    <a:pt x="47625" y="0"/>
                  </a:lnTo>
                  <a:lnTo>
                    <a:pt x="66923" y="41306"/>
                  </a:lnTo>
                  <a:lnTo>
                    <a:pt x="85747" y="87887"/>
                  </a:lnTo>
                  <a:lnTo>
                    <a:pt x="104777" y="132598"/>
                  </a:lnTo>
                  <a:lnTo>
                    <a:pt x="111478" y="149273"/>
                  </a:lnTo>
                  <a:lnTo>
                    <a:pt x="112419" y="153452"/>
                  </a:lnTo>
                  <a:lnTo>
                    <a:pt x="114104" y="156238"/>
                  </a:lnTo>
                  <a:lnTo>
                    <a:pt x="116287" y="158094"/>
                  </a:lnTo>
                  <a:lnTo>
                    <a:pt x="123384" y="161592"/>
                  </a:lnTo>
                  <a:lnTo>
                    <a:pt x="138988" y="129303"/>
                  </a:lnTo>
                  <a:lnTo>
                    <a:pt x="143840" y="110785"/>
                  </a:lnTo>
                  <a:lnTo>
                    <a:pt x="174353" y="65258"/>
                  </a:lnTo>
                  <a:lnTo>
                    <a:pt x="197192" y="29121"/>
                  </a:lnTo>
                  <a:lnTo>
                    <a:pt x="199466" y="20946"/>
                  </a:lnTo>
                  <a:lnTo>
                    <a:pt x="199652" y="21334"/>
                  </a:lnTo>
                  <a:lnTo>
                    <a:pt x="199859" y="24587"/>
                  </a:lnTo>
                  <a:lnTo>
                    <a:pt x="194919" y="37424"/>
                  </a:lnTo>
                  <a:lnTo>
                    <a:pt x="167966" y="84920"/>
                  </a:lnTo>
                  <a:lnTo>
                    <a:pt x="149602" y="128087"/>
                  </a:lnTo>
                  <a:lnTo>
                    <a:pt x="125861" y="171911"/>
                  </a:lnTo>
                  <a:lnTo>
                    <a:pt x="106471" y="209548"/>
                  </a:lnTo>
                  <a:lnTo>
                    <a:pt x="88804" y="254102"/>
                  </a:lnTo>
                  <a:lnTo>
                    <a:pt x="68851" y="294575"/>
                  </a:lnTo>
                  <a:lnTo>
                    <a:pt x="49348" y="333144"/>
                  </a:lnTo>
                  <a:lnTo>
                    <a:pt x="32718" y="371337"/>
                  </a:lnTo>
                  <a:lnTo>
                    <a:pt x="16003" y="413925"/>
                  </a:lnTo>
                  <a:lnTo>
                    <a:pt x="0" y="4570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3" name="SMARTInkShape-2723"/>
            <p:cNvSpPr/>
            <p:nvPr/>
          </p:nvSpPr>
          <p:spPr>
            <a:xfrm>
              <a:off x="1652294" y="4829175"/>
              <a:ext cx="71732" cy="9526"/>
            </a:xfrm>
            <a:custGeom>
              <a:avLst/>
              <a:gdLst/>
              <a:ahLst/>
              <a:cxnLst/>
              <a:rect l="0" t="0" r="0" b="0"/>
              <a:pathLst>
                <a:path w="71732" h="9526">
                  <a:moveTo>
                    <a:pt x="5056" y="9525"/>
                  </a:moveTo>
                  <a:lnTo>
                    <a:pt x="0" y="9525"/>
                  </a:lnTo>
                  <a:lnTo>
                    <a:pt x="12681" y="8467"/>
                  </a:lnTo>
                  <a:lnTo>
                    <a:pt x="7173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4" name="SMARTInkShape-2724"/>
            <p:cNvSpPr/>
            <p:nvPr/>
          </p:nvSpPr>
          <p:spPr>
            <a:xfrm>
              <a:off x="4867667" y="4257675"/>
              <a:ext cx="18659" cy="85726"/>
            </a:xfrm>
            <a:custGeom>
              <a:avLst/>
              <a:gdLst/>
              <a:ahLst/>
              <a:cxnLst/>
              <a:rect l="0" t="0" r="0" b="0"/>
              <a:pathLst>
                <a:path w="18659" h="85726">
                  <a:moveTo>
                    <a:pt x="9133" y="0"/>
                  </a:moveTo>
                  <a:lnTo>
                    <a:pt x="932" y="0"/>
                  </a:lnTo>
                  <a:lnTo>
                    <a:pt x="491" y="1058"/>
                  </a:lnTo>
                  <a:lnTo>
                    <a:pt x="0" y="5056"/>
                  </a:lnTo>
                  <a:lnTo>
                    <a:pt x="8560" y="49344"/>
                  </a:lnTo>
                  <a:lnTo>
                    <a:pt x="9936" y="61089"/>
                  </a:lnTo>
                  <a:lnTo>
                    <a:pt x="18658"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5" name="SMARTInkShape-2725"/>
            <p:cNvSpPr/>
            <p:nvPr/>
          </p:nvSpPr>
          <p:spPr>
            <a:xfrm>
              <a:off x="2011099" y="4876800"/>
              <a:ext cx="36777" cy="466726"/>
            </a:xfrm>
            <a:custGeom>
              <a:avLst/>
              <a:gdLst/>
              <a:ahLst/>
              <a:cxnLst/>
              <a:rect l="0" t="0" r="0" b="0"/>
              <a:pathLst>
                <a:path w="36777" h="466726">
                  <a:moveTo>
                    <a:pt x="8201" y="0"/>
                  </a:moveTo>
                  <a:lnTo>
                    <a:pt x="3145" y="0"/>
                  </a:lnTo>
                  <a:lnTo>
                    <a:pt x="1655" y="1058"/>
                  </a:lnTo>
                  <a:lnTo>
                    <a:pt x="662" y="2822"/>
                  </a:lnTo>
                  <a:lnTo>
                    <a:pt x="0" y="5057"/>
                  </a:lnTo>
                  <a:lnTo>
                    <a:pt x="9212" y="45665"/>
                  </a:lnTo>
                  <a:lnTo>
                    <a:pt x="16044" y="92982"/>
                  </a:lnTo>
                  <a:lnTo>
                    <a:pt x="16979" y="124582"/>
                  </a:lnTo>
                  <a:lnTo>
                    <a:pt x="17394" y="163319"/>
                  </a:lnTo>
                  <a:lnTo>
                    <a:pt x="17578" y="205231"/>
                  </a:lnTo>
                  <a:lnTo>
                    <a:pt x="17682" y="250251"/>
                  </a:lnTo>
                  <a:lnTo>
                    <a:pt x="17707" y="281614"/>
                  </a:lnTo>
                  <a:lnTo>
                    <a:pt x="20542" y="326505"/>
                  </a:lnTo>
                  <a:lnTo>
                    <a:pt x="25926" y="370118"/>
                  </a:lnTo>
                  <a:lnTo>
                    <a:pt x="33535" y="413736"/>
                  </a:lnTo>
                  <a:lnTo>
                    <a:pt x="36776" y="466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6" name="SMARTInkShape-2726"/>
            <p:cNvSpPr/>
            <p:nvPr/>
          </p:nvSpPr>
          <p:spPr>
            <a:xfrm>
              <a:off x="1853080" y="4967814"/>
              <a:ext cx="98988" cy="128062"/>
            </a:xfrm>
            <a:custGeom>
              <a:avLst/>
              <a:gdLst/>
              <a:ahLst/>
              <a:cxnLst/>
              <a:rect l="0" t="0" r="0" b="0"/>
              <a:pathLst>
                <a:path w="98988" h="128062">
                  <a:moveTo>
                    <a:pt x="23345" y="32811"/>
                  </a:moveTo>
                  <a:lnTo>
                    <a:pt x="28401" y="32811"/>
                  </a:lnTo>
                  <a:lnTo>
                    <a:pt x="41659" y="37868"/>
                  </a:lnTo>
                  <a:lnTo>
                    <a:pt x="60930" y="49288"/>
                  </a:lnTo>
                  <a:lnTo>
                    <a:pt x="74043" y="51353"/>
                  </a:lnTo>
                  <a:lnTo>
                    <a:pt x="80450" y="48812"/>
                  </a:lnTo>
                  <a:lnTo>
                    <a:pt x="93186" y="38559"/>
                  </a:lnTo>
                  <a:lnTo>
                    <a:pt x="96719" y="32544"/>
                  </a:lnTo>
                  <a:lnTo>
                    <a:pt x="98987" y="20058"/>
                  </a:lnTo>
                  <a:lnTo>
                    <a:pt x="96475" y="13739"/>
                  </a:lnTo>
                  <a:lnTo>
                    <a:pt x="94323" y="10570"/>
                  </a:lnTo>
                  <a:lnTo>
                    <a:pt x="81182" y="1056"/>
                  </a:lnTo>
                  <a:lnTo>
                    <a:pt x="75661" y="0"/>
                  </a:lnTo>
                  <a:lnTo>
                    <a:pt x="63883" y="1649"/>
                  </a:lnTo>
                  <a:lnTo>
                    <a:pt x="20517" y="21795"/>
                  </a:lnTo>
                  <a:lnTo>
                    <a:pt x="15110" y="25466"/>
                  </a:lnTo>
                  <a:lnTo>
                    <a:pt x="11505" y="31090"/>
                  </a:lnTo>
                  <a:lnTo>
                    <a:pt x="188" y="71939"/>
                  </a:lnTo>
                  <a:lnTo>
                    <a:pt x="0" y="87596"/>
                  </a:lnTo>
                  <a:lnTo>
                    <a:pt x="3444" y="100552"/>
                  </a:lnTo>
                  <a:lnTo>
                    <a:pt x="8503" y="109838"/>
                  </a:lnTo>
                  <a:lnTo>
                    <a:pt x="22746" y="117492"/>
                  </a:lnTo>
                  <a:lnTo>
                    <a:pt x="70970" y="1280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7" name="SMARTInkShape-2727"/>
            <p:cNvSpPr/>
            <p:nvPr/>
          </p:nvSpPr>
          <p:spPr>
            <a:xfrm>
              <a:off x="1847850" y="5019675"/>
              <a:ext cx="95251" cy="24200"/>
            </a:xfrm>
            <a:custGeom>
              <a:avLst/>
              <a:gdLst/>
              <a:ahLst/>
              <a:cxnLst/>
              <a:rect l="0" t="0" r="0" b="0"/>
              <a:pathLst>
                <a:path w="95251" h="24200">
                  <a:moveTo>
                    <a:pt x="0" y="0"/>
                  </a:moveTo>
                  <a:lnTo>
                    <a:pt x="0" y="5057"/>
                  </a:lnTo>
                  <a:lnTo>
                    <a:pt x="2822" y="10361"/>
                  </a:lnTo>
                  <a:lnTo>
                    <a:pt x="5056" y="13257"/>
                  </a:lnTo>
                  <a:lnTo>
                    <a:pt x="10361" y="16477"/>
                  </a:lnTo>
                  <a:lnTo>
                    <a:pt x="40719" y="24199"/>
                  </a:lnTo>
                  <a:lnTo>
                    <a:pt x="952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8" name="SMARTInkShape-2728"/>
            <p:cNvSpPr/>
            <p:nvPr/>
          </p:nvSpPr>
          <p:spPr>
            <a:xfrm>
              <a:off x="4914900" y="4933950"/>
              <a:ext cx="19051" cy="95251"/>
            </a:xfrm>
            <a:custGeom>
              <a:avLst/>
              <a:gdLst/>
              <a:ahLst/>
              <a:cxnLst/>
              <a:rect l="0" t="0" r="0" b="0"/>
              <a:pathLst>
                <a:path w="19051" h="95251">
                  <a:moveTo>
                    <a:pt x="0" y="0"/>
                  </a:moveTo>
                  <a:lnTo>
                    <a:pt x="1059" y="36269"/>
                  </a:lnTo>
                  <a:lnTo>
                    <a:pt x="1905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9" name="SMARTInkShape-2729"/>
            <p:cNvSpPr/>
            <p:nvPr/>
          </p:nvSpPr>
          <p:spPr>
            <a:xfrm>
              <a:off x="4886325" y="486727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0" name="SMARTInkShape-2730"/>
            <p:cNvSpPr/>
            <p:nvPr/>
          </p:nvSpPr>
          <p:spPr>
            <a:xfrm>
              <a:off x="3137762" y="4314825"/>
              <a:ext cx="124668" cy="104138"/>
            </a:xfrm>
            <a:custGeom>
              <a:avLst/>
              <a:gdLst/>
              <a:ahLst/>
              <a:cxnLst/>
              <a:rect l="0" t="0" r="0" b="0"/>
              <a:pathLst>
                <a:path w="124668" h="104138">
                  <a:moveTo>
                    <a:pt x="5488" y="28575"/>
                  </a:moveTo>
                  <a:lnTo>
                    <a:pt x="5488" y="20374"/>
                  </a:lnTo>
                  <a:lnTo>
                    <a:pt x="432" y="29555"/>
                  </a:lnTo>
                  <a:lnTo>
                    <a:pt x="0" y="34520"/>
                  </a:lnTo>
                  <a:lnTo>
                    <a:pt x="7896" y="81079"/>
                  </a:lnTo>
                  <a:lnTo>
                    <a:pt x="18664" y="97507"/>
                  </a:lnTo>
                  <a:lnTo>
                    <a:pt x="27572" y="101545"/>
                  </a:lnTo>
                  <a:lnTo>
                    <a:pt x="45481" y="104137"/>
                  </a:lnTo>
                  <a:lnTo>
                    <a:pt x="60964" y="99530"/>
                  </a:lnTo>
                  <a:lnTo>
                    <a:pt x="84014" y="86405"/>
                  </a:lnTo>
                  <a:lnTo>
                    <a:pt x="93305" y="75091"/>
                  </a:lnTo>
                  <a:lnTo>
                    <a:pt x="99551" y="63007"/>
                  </a:lnTo>
                  <a:lnTo>
                    <a:pt x="112851" y="43245"/>
                  </a:lnTo>
                  <a:lnTo>
                    <a:pt x="118791" y="20927"/>
                  </a:lnTo>
                  <a:lnTo>
                    <a:pt x="121240" y="17126"/>
                  </a:lnTo>
                  <a:lnTo>
                    <a:pt x="123931" y="14593"/>
                  </a:lnTo>
                  <a:lnTo>
                    <a:pt x="124667" y="11845"/>
                  </a:lnTo>
                  <a:lnTo>
                    <a:pt x="11978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1" name="SMARTInkShape-2731"/>
            <p:cNvSpPr/>
            <p:nvPr/>
          </p:nvSpPr>
          <p:spPr>
            <a:xfrm>
              <a:off x="1333500" y="4343400"/>
              <a:ext cx="95251" cy="28576"/>
            </a:xfrm>
            <a:custGeom>
              <a:avLst/>
              <a:gdLst/>
              <a:ahLst/>
              <a:cxnLst/>
              <a:rect l="0" t="0" r="0" b="0"/>
              <a:pathLst>
                <a:path w="95251" h="28576">
                  <a:moveTo>
                    <a:pt x="0" y="0"/>
                  </a:moveTo>
                  <a:lnTo>
                    <a:pt x="33446" y="0"/>
                  </a:lnTo>
                  <a:lnTo>
                    <a:pt x="34998" y="1058"/>
                  </a:lnTo>
                  <a:lnTo>
                    <a:pt x="36032" y="2822"/>
                  </a:lnTo>
                  <a:lnTo>
                    <a:pt x="37979" y="9133"/>
                  </a:lnTo>
                  <a:lnTo>
                    <a:pt x="85595" y="9525"/>
                  </a:lnTo>
                  <a:lnTo>
                    <a:pt x="85686" y="9525"/>
                  </a:lnTo>
                  <a:lnTo>
                    <a:pt x="77521" y="9525"/>
                  </a:lnTo>
                  <a:lnTo>
                    <a:pt x="85694" y="9525"/>
                  </a:lnTo>
                  <a:lnTo>
                    <a:pt x="85716" y="14581"/>
                  </a:lnTo>
                  <a:lnTo>
                    <a:pt x="86777" y="16071"/>
                  </a:lnTo>
                  <a:lnTo>
                    <a:pt x="88543" y="17064"/>
                  </a:lnTo>
                  <a:lnTo>
                    <a:pt x="93925" y="18658"/>
                  </a:lnTo>
                  <a:lnTo>
                    <a:pt x="952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2" name="SMARTInkShape-2732"/>
            <p:cNvSpPr/>
            <p:nvPr/>
          </p:nvSpPr>
          <p:spPr>
            <a:xfrm>
              <a:off x="2733675" y="4467225"/>
              <a:ext cx="9526" cy="28576"/>
            </a:xfrm>
            <a:custGeom>
              <a:avLst/>
              <a:gdLst/>
              <a:ahLst/>
              <a:cxnLst/>
              <a:rect l="0" t="0" r="0" b="0"/>
              <a:pathLst>
                <a:path w="9526" h="28576">
                  <a:moveTo>
                    <a:pt x="9525" y="0"/>
                  </a:moveTo>
                  <a:lnTo>
                    <a:pt x="1324" y="0"/>
                  </a:lnTo>
                  <a:lnTo>
                    <a:pt x="5449" y="5056"/>
                  </a:lnTo>
                  <a:lnTo>
                    <a:pt x="5749" y="7604"/>
                  </a:lnTo>
                  <a:lnTo>
                    <a:pt x="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3" name="SMARTInkShape-2733"/>
            <p:cNvSpPr/>
            <p:nvPr/>
          </p:nvSpPr>
          <p:spPr>
            <a:xfrm>
              <a:off x="4686300" y="4352925"/>
              <a:ext cx="66676" cy="19051"/>
            </a:xfrm>
            <a:custGeom>
              <a:avLst/>
              <a:gdLst/>
              <a:ahLst/>
              <a:cxnLst/>
              <a:rect l="0" t="0" r="0" b="0"/>
              <a:pathLst>
                <a:path w="66676" h="19051">
                  <a:moveTo>
                    <a:pt x="0" y="19050"/>
                  </a:moveTo>
                  <a:lnTo>
                    <a:pt x="0" y="13994"/>
                  </a:lnTo>
                  <a:lnTo>
                    <a:pt x="1058" y="12504"/>
                  </a:lnTo>
                  <a:lnTo>
                    <a:pt x="2822" y="11511"/>
                  </a:lnTo>
                  <a:lnTo>
                    <a:pt x="9721" y="10408"/>
                  </a:lnTo>
                  <a:lnTo>
                    <a:pt x="54828" y="3056"/>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4" name="SMARTInkShape-2734"/>
            <p:cNvSpPr/>
            <p:nvPr/>
          </p:nvSpPr>
          <p:spPr>
            <a:xfrm>
              <a:off x="4714875" y="5000625"/>
              <a:ext cx="76201" cy="19051"/>
            </a:xfrm>
            <a:custGeom>
              <a:avLst/>
              <a:gdLst/>
              <a:ahLst/>
              <a:cxnLst/>
              <a:rect l="0" t="0" r="0" b="0"/>
              <a:pathLst>
                <a:path w="76201" h="19051">
                  <a:moveTo>
                    <a:pt x="0" y="19050"/>
                  </a:moveTo>
                  <a:lnTo>
                    <a:pt x="0" y="13994"/>
                  </a:lnTo>
                  <a:lnTo>
                    <a:pt x="1058" y="12504"/>
                  </a:lnTo>
                  <a:lnTo>
                    <a:pt x="2822" y="11511"/>
                  </a:lnTo>
                  <a:lnTo>
                    <a:pt x="50399" y="960"/>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5" name="SMARTInkShape-2735"/>
            <p:cNvSpPr/>
            <p:nvPr/>
          </p:nvSpPr>
          <p:spPr>
            <a:xfrm>
              <a:off x="4781683" y="4783612"/>
              <a:ext cx="66035" cy="617064"/>
            </a:xfrm>
            <a:custGeom>
              <a:avLst/>
              <a:gdLst/>
              <a:ahLst/>
              <a:cxnLst/>
              <a:rect l="0" t="0" r="0" b="0"/>
              <a:pathLst>
                <a:path w="66035" h="617064">
                  <a:moveTo>
                    <a:pt x="47492" y="74138"/>
                  </a:moveTo>
                  <a:lnTo>
                    <a:pt x="52548" y="69082"/>
                  </a:lnTo>
                  <a:lnTo>
                    <a:pt x="60749" y="50768"/>
                  </a:lnTo>
                  <a:lnTo>
                    <a:pt x="66034" y="15873"/>
                  </a:lnTo>
                  <a:lnTo>
                    <a:pt x="63494" y="8378"/>
                  </a:lnTo>
                  <a:lnTo>
                    <a:pt x="61335" y="4898"/>
                  </a:lnTo>
                  <a:lnTo>
                    <a:pt x="58837" y="2578"/>
                  </a:lnTo>
                  <a:lnTo>
                    <a:pt x="53240" y="0"/>
                  </a:lnTo>
                  <a:lnTo>
                    <a:pt x="50265" y="371"/>
                  </a:lnTo>
                  <a:lnTo>
                    <a:pt x="44139" y="3606"/>
                  </a:lnTo>
                  <a:lnTo>
                    <a:pt x="34739" y="16433"/>
                  </a:lnTo>
                  <a:lnTo>
                    <a:pt x="11371" y="63808"/>
                  </a:lnTo>
                  <a:lnTo>
                    <a:pt x="3275" y="92950"/>
                  </a:lnTo>
                  <a:lnTo>
                    <a:pt x="540" y="131241"/>
                  </a:lnTo>
                  <a:lnTo>
                    <a:pt x="0" y="175925"/>
                  </a:lnTo>
                  <a:lnTo>
                    <a:pt x="2715" y="219245"/>
                  </a:lnTo>
                  <a:lnTo>
                    <a:pt x="7414" y="255775"/>
                  </a:lnTo>
                  <a:lnTo>
                    <a:pt x="9001" y="300987"/>
                  </a:lnTo>
                  <a:lnTo>
                    <a:pt x="10373" y="348097"/>
                  </a:lnTo>
                  <a:lnTo>
                    <a:pt x="15915" y="385557"/>
                  </a:lnTo>
                  <a:lnTo>
                    <a:pt x="18028" y="422409"/>
                  </a:lnTo>
                  <a:lnTo>
                    <a:pt x="18741" y="466664"/>
                  </a:lnTo>
                  <a:lnTo>
                    <a:pt x="18865" y="506178"/>
                  </a:lnTo>
                  <a:lnTo>
                    <a:pt x="18901" y="548578"/>
                  </a:lnTo>
                  <a:lnTo>
                    <a:pt x="18915" y="591896"/>
                  </a:lnTo>
                  <a:lnTo>
                    <a:pt x="18917" y="6170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6" name="SMARTInkShape-2736"/>
            <p:cNvSpPr/>
            <p:nvPr/>
          </p:nvSpPr>
          <p:spPr>
            <a:xfrm>
              <a:off x="2171700" y="4315428"/>
              <a:ext cx="161926" cy="256573"/>
            </a:xfrm>
            <a:custGeom>
              <a:avLst/>
              <a:gdLst/>
              <a:ahLst/>
              <a:cxnLst/>
              <a:rect l="0" t="0" r="0" b="0"/>
              <a:pathLst>
                <a:path w="161926" h="256573">
                  <a:moveTo>
                    <a:pt x="0" y="104172"/>
                  </a:moveTo>
                  <a:lnTo>
                    <a:pt x="0" y="90915"/>
                  </a:lnTo>
                  <a:lnTo>
                    <a:pt x="5056" y="76726"/>
                  </a:lnTo>
                  <a:lnTo>
                    <a:pt x="17305" y="59513"/>
                  </a:lnTo>
                  <a:lnTo>
                    <a:pt x="53723" y="13263"/>
                  </a:lnTo>
                  <a:lnTo>
                    <a:pt x="66108" y="0"/>
                  </a:lnTo>
                  <a:lnTo>
                    <a:pt x="71370" y="45555"/>
                  </a:lnTo>
                  <a:lnTo>
                    <a:pt x="67602" y="82245"/>
                  </a:lnTo>
                  <a:lnTo>
                    <a:pt x="66950" y="117901"/>
                  </a:lnTo>
                  <a:lnTo>
                    <a:pt x="71813" y="155277"/>
                  </a:lnTo>
                  <a:lnTo>
                    <a:pt x="78445" y="197790"/>
                  </a:lnTo>
                  <a:lnTo>
                    <a:pt x="83568" y="217988"/>
                  </a:lnTo>
                  <a:lnTo>
                    <a:pt x="85299" y="238720"/>
                  </a:lnTo>
                  <a:lnTo>
                    <a:pt x="82713" y="246169"/>
                  </a:lnTo>
                  <a:lnTo>
                    <a:pt x="76581" y="255964"/>
                  </a:lnTo>
                  <a:lnTo>
                    <a:pt x="31797" y="256569"/>
                  </a:lnTo>
                  <a:lnTo>
                    <a:pt x="24356" y="256571"/>
                  </a:lnTo>
                  <a:lnTo>
                    <a:pt x="27810" y="256572"/>
                  </a:lnTo>
                  <a:lnTo>
                    <a:pt x="33405" y="251516"/>
                  </a:lnTo>
                  <a:lnTo>
                    <a:pt x="51878" y="248371"/>
                  </a:lnTo>
                  <a:lnTo>
                    <a:pt x="96947" y="247163"/>
                  </a:lnTo>
                  <a:lnTo>
                    <a:pt x="161925" y="2470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7" name="SMARTInkShape-2737"/>
            <p:cNvSpPr/>
            <p:nvPr/>
          </p:nvSpPr>
          <p:spPr>
            <a:xfrm>
              <a:off x="2962275" y="4320273"/>
              <a:ext cx="89582" cy="99328"/>
            </a:xfrm>
            <a:custGeom>
              <a:avLst/>
              <a:gdLst/>
              <a:ahLst/>
              <a:cxnLst/>
              <a:rect l="0" t="0" r="0" b="0"/>
              <a:pathLst>
                <a:path w="89582" h="99328">
                  <a:moveTo>
                    <a:pt x="0" y="23127"/>
                  </a:moveTo>
                  <a:lnTo>
                    <a:pt x="0" y="18071"/>
                  </a:lnTo>
                  <a:lnTo>
                    <a:pt x="1058" y="16581"/>
                  </a:lnTo>
                  <a:lnTo>
                    <a:pt x="2822" y="15588"/>
                  </a:lnTo>
                  <a:lnTo>
                    <a:pt x="5057" y="14926"/>
                  </a:lnTo>
                  <a:lnTo>
                    <a:pt x="6546" y="13426"/>
                  </a:lnTo>
                  <a:lnTo>
                    <a:pt x="8201" y="8938"/>
                  </a:lnTo>
                  <a:lnTo>
                    <a:pt x="17403" y="3415"/>
                  </a:lnTo>
                  <a:lnTo>
                    <a:pt x="24302" y="461"/>
                  </a:lnTo>
                  <a:lnTo>
                    <a:pt x="37612" y="0"/>
                  </a:lnTo>
                  <a:lnTo>
                    <a:pt x="63404" y="8328"/>
                  </a:lnTo>
                  <a:lnTo>
                    <a:pt x="73335" y="16903"/>
                  </a:lnTo>
                  <a:lnTo>
                    <a:pt x="88334" y="39654"/>
                  </a:lnTo>
                  <a:lnTo>
                    <a:pt x="89581" y="44728"/>
                  </a:lnTo>
                  <a:lnTo>
                    <a:pt x="89354" y="49169"/>
                  </a:lnTo>
                  <a:lnTo>
                    <a:pt x="81385" y="68958"/>
                  </a:lnTo>
                  <a:lnTo>
                    <a:pt x="72860" y="78069"/>
                  </a:lnTo>
                  <a:lnTo>
                    <a:pt x="38100" y="993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8" name="SMARTInkShape-2738"/>
            <p:cNvSpPr/>
            <p:nvPr/>
          </p:nvSpPr>
          <p:spPr>
            <a:xfrm>
              <a:off x="3152775" y="4953000"/>
              <a:ext cx="61239" cy="123826"/>
            </a:xfrm>
            <a:custGeom>
              <a:avLst/>
              <a:gdLst/>
              <a:ahLst/>
              <a:cxnLst/>
              <a:rect l="0" t="0" r="0" b="0"/>
              <a:pathLst>
                <a:path w="61239" h="123826">
                  <a:moveTo>
                    <a:pt x="0" y="0"/>
                  </a:moveTo>
                  <a:lnTo>
                    <a:pt x="9721" y="1058"/>
                  </a:lnTo>
                  <a:lnTo>
                    <a:pt x="29339" y="7604"/>
                  </a:lnTo>
                  <a:lnTo>
                    <a:pt x="38792" y="13257"/>
                  </a:lnTo>
                  <a:lnTo>
                    <a:pt x="46522" y="24942"/>
                  </a:lnTo>
                  <a:lnTo>
                    <a:pt x="60107" y="53256"/>
                  </a:lnTo>
                  <a:lnTo>
                    <a:pt x="61238" y="58788"/>
                  </a:lnTo>
                  <a:lnTo>
                    <a:pt x="60934" y="63533"/>
                  </a:lnTo>
                  <a:lnTo>
                    <a:pt x="56715" y="73745"/>
                  </a:lnTo>
                  <a:lnTo>
                    <a:pt x="190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9" name="SMARTInkShape-2739"/>
            <p:cNvSpPr/>
            <p:nvPr/>
          </p:nvSpPr>
          <p:spPr>
            <a:xfrm>
              <a:off x="3095625" y="4914900"/>
              <a:ext cx="66676" cy="438151"/>
            </a:xfrm>
            <a:custGeom>
              <a:avLst/>
              <a:gdLst/>
              <a:ahLst/>
              <a:cxnLst/>
              <a:rect l="0" t="0" r="0" b="0"/>
              <a:pathLst>
                <a:path w="66676" h="438151">
                  <a:moveTo>
                    <a:pt x="0" y="0"/>
                  </a:moveTo>
                  <a:lnTo>
                    <a:pt x="0" y="5057"/>
                  </a:lnTo>
                  <a:lnTo>
                    <a:pt x="13257" y="45761"/>
                  </a:lnTo>
                  <a:lnTo>
                    <a:pt x="25510" y="88533"/>
                  </a:lnTo>
                  <a:lnTo>
                    <a:pt x="33899" y="134887"/>
                  </a:lnTo>
                  <a:lnTo>
                    <a:pt x="36855" y="175316"/>
                  </a:lnTo>
                  <a:lnTo>
                    <a:pt x="40676" y="217957"/>
                  </a:lnTo>
                  <a:lnTo>
                    <a:pt x="46252" y="262011"/>
                  </a:lnTo>
                  <a:lnTo>
                    <a:pt x="48412" y="307049"/>
                  </a:lnTo>
                  <a:lnTo>
                    <a:pt x="54090" y="351680"/>
                  </a:lnTo>
                  <a:lnTo>
                    <a:pt x="66675" y="4381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0" name="SMARTInkShape-2740"/>
            <p:cNvSpPr/>
            <p:nvPr/>
          </p:nvSpPr>
          <p:spPr>
            <a:xfrm>
              <a:off x="4505325" y="5105400"/>
              <a:ext cx="47626" cy="104776"/>
            </a:xfrm>
            <a:custGeom>
              <a:avLst/>
              <a:gdLst/>
              <a:ahLst/>
              <a:cxnLst/>
              <a:rect l="0" t="0" r="0" b="0"/>
              <a:pathLst>
                <a:path w="47626" h="104776">
                  <a:moveTo>
                    <a:pt x="47625" y="0"/>
                  </a:moveTo>
                  <a:lnTo>
                    <a:pt x="42569" y="5057"/>
                  </a:lnTo>
                  <a:lnTo>
                    <a:pt x="40086" y="10361"/>
                  </a:lnTo>
                  <a:lnTo>
                    <a:pt x="39424" y="13257"/>
                  </a:lnTo>
                  <a:lnTo>
                    <a:pt x="25270" y="34173"/>
                  </a:lnTo>
                  <a:lnTo>
                    <a:pt x="13050" y="77554"/>
                  </a:lnTo>
                  <a:lnTo>
                    <a:pt x="9511" y="90595"/>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1" name="SMARTInkShape-2741"/>
            <p:cNvSpPr/>
            <p:nvPr/>
          </p:nvSpPr>
          <p:spPr>
            <a:xfrm>
              <a:off x="4972050" y="4240952"/>
              <a:ext cx="114301" cy="92748"/>
            </a:xfrm>
            <a:custGeom>
              <a:avLst/>
              <a:gdLst/>
              <a:ahLst/>
              <a:cxnLst/>
              <a:rect l="0" t="0" r="0" b="0"/>
              <a:pathLst>
                <a:path w="114301" h="92748">
                  <a:moveTo>
                    <a:pt x="0" y="16723"/>
                  </a:moveTo>
                  <a:lnTo>
                    <a:pt x="0" y="47314"/>
                  </a:lnTo>
                  <a:lnTo>
                    <a:pt x="5057" y="62711"/>
                  </a:lnTo>
                  <a:lnTo>
                    <a:pt x="16477" y="82764"/>
                  </a:lnTo>
                  <a:lnTo>
                    <a:pt x="19006" y="92747"/>
                  </a:lnTo>
                  <a:lnTo>
                    <a:pt x="20107" y="62516"/>
                  </a:lnTo>
                  <a:lnTo>
                    <a:pt x="26653" y="43579"/>
                  </a:lnTo>
                  <a:lnTo>
                    <a:pt x="46496" y="18626"/>
                  </a:lnTo>
                  <a:lnTo>
                    <a:pt x="64107" y="5528"/>
                  </a:lnTo>
                  <a:lnTo>
                    <a:pt x="77673" y="0"/>
                  </a:lnTo>
                  <a:lnTo>
                    <a:pt x="81415" y="283"/>
                  </a:lnTo>
                  <a:lnTo>
                    <a:pt x="88396" y="3419"/>
                  </a:lnTo>
                  <a:lnTo>
                    <a:pt x="114300" y="262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2" name="SMARTInkShape-2742"/>
            <p:cNvSpPr/>
            <p:nvPr/>
          </p:nvSpPr>
          <p:spPr>
            <a:xfrm>
              <a:off x="5158894" y="4101505"/>
              <a:ext cx="108432" cy="260946"/>
            </a:xfrm>
            <a:custGeom>
              <a:avLst/>
              <a:gdLst/>
              <a:ahLst/>
              <a:cxnLst/>
              <a:rect l="0" t="0" r="0" b="0"/>
              <a:pathLst>
                <a:path w="108432" h="260946">
                  <a:moveTo>
                    <a:pt x="79856" y="165695"/>
                  </a:moveTo>
                  <a:lnTo>
                    <a:pt x="74800" y="160639"/>
                  </a:lnTo>
                  <a:lnTo>
                    <a:pt x="72317" y="155334"/>
                  </a:lnTo>
                  <a:lnTo>
                    <a:pt x="71655" y="152438"/>
                  </a:lnTo>
                  <a:lnTo>
                    <a:pt x="70155" y="150507"/>
                  </a:lnTo>
                  <a:lnTo>
                    <a:pt x="65667" y="148362"/>
                  </a:lnTo>
                  <a:lnTo>
                    <a:pt x="57190" y="147153"/>
                  </a:lnTo>
                  <a:lnTo>
                    <a:pt x="42919" y="151852"/>
                  </a:lnTo>
                  <a:lnTo>
                    <a:pt x="11711" y="185450"/>
                  </a:lnTo>
                  <a:lnTo>
                    <a:pt x="986" y="206826"/>
                  </a:lnTo>
                  <a:lnTo>
                    <a:pt x="0" y="221370"/>
                  </a:lnTo>
                  <a:lnTo>
                    <a:pt x="1218" y="228212"/>
                  </a:lnTo>
                  <a:lnTo>
                    <a:pt x="8217" y="238636"/>
                  </a:lnTo>
                  <a:lnTo>
                    <a:pt x="17325" y="245738"/>
                  </a:lnTo>
                  <a:lnTo>
                    <a:pt x="24900" y="248895"/>
                  </a:lnTo>
                  <a:lnTo>
                    <a:pt x="34618" y="247475"/>
                  </a:lnTo>
                  <a:lnTo>
                    <a:pt x="40172" y="245615"/>
                  </a:lnTo>
                  <a:lnTo>
                    <a:pt x="58102" y="227828"/>
                  </a:lnTo>
                  <a:lnTo>
                    <a:pt x="71764" y="207506"/>
                  </a:lnTo>
                  <a:lnTo>
                    <a:pt x="82515" y="177966"/>
                  </a:lnTo>
                  <a:lnTo>
                    <a:pt x="87347" y="137346"/>
                  </a:lnTo>
                  <a:lnTo>
                    <a:pt x="88979" y="92479"/>
                  </a:lnTo>
                  <a:lnTo>
                    <a:pt x="86480" y="59314"/>
                  </a:lnTo>
                  <a:lnTo>
                    <a:pt x="77615" y="16813"/>
                  </a:lnTo>
                  <a:lnTo>
                    <a:pt x="73569" y="8508"/>
                  </a:lnTo>
                  <a:lnTo>
                    <a:pt x="71290" y="0"/>
                  </a:lnTo>
                  <a:lnTo>
                    <a:pt x="70971" y="198"/>
                  </a:lnTo>
                  <a:lnTo>
                    <a:pt x="70348" y="37583"/>
                  </a:lnTo>
                  <a:lnTo>
                    <a:pt x="71391" y="82385"/>
                  </a:lnTo>
                  <a:lnTo>
                    <a:pt x="78532" y="127913"/>
                  </a:lnTo>
                  <a:lnTo>
                    <a:pt x="87199" y="173362"/>
                  </a:lnTo>
                  <a:lnTo>
                    <a:pt x="96280" y="217461"/>
                  </a:lnTo>
                  <a:lnTo>
                    <a:pt x="108431" y="2609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3" name="SMARTInkShape-2743"/>
            <p:cNvSpPr/>
            <p:nvPr/>
          </p:nvSpPr>
          <p:spPr>
            <a:xfrm>
              <a:off x="5468674" y="4219575"/>
              <a:ext cx="198702" cy="180976"/>
            </a:xfrm>
            <a:custGeom>
              <a:avLst/>
              <a:gdLst/>
              <a:ahLst/>
              <a:cxnLst/>
              <a:rect l="0" t="0" r="0" b="0"/>
              <a:pathLst>
                <a:path w="198702" h="180976">
                  <a:moveTo>
                    <a:pt x="8201" y="0"/>
                  </a:moveTo>
                  <a:lnTo>
                    <a:pt x="0" y="0"/>
                  </a:lnTo>
                  <a:lnTo>
                    <a:pt x="4125" y="0"/>
                  </a:lnTo>
                  <a:lnTo>
                    <a:pt x="9212" y="2822"/>
                  </a:lnTo>
                  <a:lnTo>
                    <a:pt x="48830" y="41757"/>
                  </a:lnTo>
                  <a:lnTo>
                    <a:pt x="85516" y="87021"/>
                  </a:lnTo>
                  <a:lnTo>
                    <a:pt x="124111" y="128464"/>
                  </a:lnTo>
                  <a:lnTo>
                    <a:pt x="171592" y="159924"/>
                  </a:lnTo>
                  <a:lnTo>
                    <a:pt x="198701"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4" name="SMARTInkShape-2744"/>
            <p:cNvSpPr/>
            <p:nvPr/>
          </p:nvSpPr>
          <p:spPr>
            <a:xfrm>
              <a:off x="5448300" y="4181475"/>
              <a:ext cx="190501" cy="238126"/>
            </a:xfrm>
            <a:custGeom>
              <a:avLst/>
              <a:gdLst/>
              <a:ahLst/>
              <a:cxnLst/>
              <a:rect l="0" t="0" r="0" b="0"/>
              <a:pathLst>
                <a:path w="190501" h="238126">
                  <a:moveTo>
                    <a:pt x="190500" y="0"/>
                  </a:moveTo>
                  <a:lnTo>
                    <a:pt x="182299" y="0"/>
                  </a:lnTo>
                  <a:lnTo>
                    <a:pt x="157721" y="41684"/>
                  </a:lnTo>
                  <a:lnTo>
                    <a:pt x="130599" y="83493"/>
                  </a:lnTo>
                  <a:lnTo>
                    <a:pt x="98481" y="124995"/>
                  </a:lnTo>
                  <a:lnTo>
                    <a:pt x="59144" y="168782"/>
                  </a:lnTo>
                  <a:lnTo>
                    <a:pt x="19225" y="212138"/>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5" name="SMARTInkShape-2745"/>
            <p:cNvSpPr/>
            <p:nvPr/>
          </p:nvSpPr>
          <p:spPr>
            <a:xfrm>
              <a:off x="1477025" y="4896242"/>
              <a:ext cx="186503" cy="270785"/>
            </a:xfrm>
            <a:custGeom>
              <a:avLst/>
              <a:gdLst/>
              <a:ahLst/>
              <a:cxnLst/>
              <a:rect l="0" t="0" r="0" b="0"/>
              <a:pathLst>
                <a:path w="186503" h="270785">
                  <a:moveTo>
                    <a:pt x="113650" y="9133"/>
                  </a:moveTo>
                  <a:lnTo>
                    <a:pt x="113650" y="4077"/>
                  </a:lnTo>
                  <a:lnTo>
                    <a:pt x="112592" y="2587"/>
                  </a:lnTo>
                  <a:lnTo>
                    <a:pt x="110828" y="1594"/>
                  </a:lnTo>
                  <a:lnTo>
                    <a:pt x="100392" y="0"/>
                  </a:lnTo>
                  <a:lnTo>
                    <a:pt x="79477" y="744"/>
                  </a:lnTo>
                  <a:lnTo>
                    <a:pt x="36713" y="12876"/>
                  </a:lnTo>
                  <a:lnTo>
                    <a:pt x="18770" y="22001"/>
                  </a:lnTo>
                  <a:lnTo>
                    <a:pt x="6750" y="36465"/>
                  </a:lnTo>
                  <a:lnTo>
                    <a:pt x="0" y="54489"/>
                  </a:lnTo>
                  <a:lnTo>
                    <a:pt x="5283" y="58572"/>
                  </a:lnTo>
                  <a:lnTo>
                    <a:pt x="51154" y="86328"/>
                  </a:lnTo>
                  <a:lnTo>
                    <a:pt x="96875" y="110668"/>
                  </a:lnTo>
                  <a:lnTo>
                    <a:pt x="143508" y="144651"/>
                  </a:lnTo>
                  <a:lnTo>
                    <a:pt x="178549" y="183915"/>
                  </a:lnTo>
                  <a:lnTo>
                    <a:pt x="186502" y="200032"/>
                  </a:lnTo>
                  <a:lnTo>
                    <a:pt x="183801" y="221624"/>
                  </a:lnTo>
                  <a:lnTo>
                    <a:pt x="179468" y="228051"/>
                  </a:lnTo>
                  <a:lnTo>
                    <a:pt x="150971" y="249576"/>
                  </a:lnTo>
                  <a:lnTo>
                    <a:pt x="124590" y="259705"/>
                  </a:lnTo>
                  <a:lnTo>
                    <a:pt x="78559" y="268260"/>
                  </a:lnTo>
                  <a:lnTo>
                    <a:pt x="71206" y="270784"/>
                  </a:lnTo>
                  <a:lnTo>
                    <a:pt x="37450" y="2663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6" name="SMARTInkShape-2746"/>
            <p:cNvSpPr/>
            <p:nvPr/>
          </p:nvSpPr>
          <p:spPr>
            <a:xfrm>
              <a:off x="3724275" y="4924425"/>
              <a:ext cx="152401" cy="152401"/>
            </a:xfrm>
            <a:custGeom>
              <a:avLst/>
              <a:gdLst/>
              <a:ahLst/>
              <a:cxnLst/>
              <a:rect l="0" t="0" r="0" b="0"/>
              <a:pathLst>
                <a:path w="152401" h="152401">
                  <a:moveTo>
                    <a:pt x="0" y="0"/>
                  </a:moveTo>
                  <a:lnTo>
                    <a:pt x="10113" y="5057"/>
                  </a:lnTo>
                  <a:lnTo>
                    <a:pt x="52079" y="44910"/>
                  </a:lnTo>
                  <a:lnTo>
                    <a:pt x="95837" y="86622"/>
                  </a:lnTo>
                  <a:lnTo>
                    <a:pt x="136049" y="129696"/>
                  </a:lnTo>
                  <a:lnTo>
                    <a:pt x="15240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7" name="SMARTInkShape-2747"/>
            <p:cNvSpPr/>
            <p:nvPr/>
          </p:nvSpPr>
          <p:spPr>
            <a:xfrm>
              <a:off x="5000625" y="4939341"/>
              <a:ext cx="142876" cy="89860"/>
            </a:xfrm>
            <a:custGeom>
              <a:avLst/>
              <a:gdLst/>
              <a:ahLst/>
              <a:cxnLst/>
              <a:rect l="0" t="0" r="0" b="0"/>
              <a:pathLst>
                <a:path w="142876" h="89860">
                  <a:moveTo>
                    <a:pt x="0" y="4134"/>
                  </a:moveTo>
                  <a:lnTo>
                    <a:pt x="1059" y="37247"/>
                  </a:lnTo>
                  <a:lnTo>
                    <a:pt x="9133" y="68423"/>
                  </a:lnTo>
                  <a:lnTo>
                    <a:pt x="17691" y="78800"/>
                  </a:lnTo>
                  <a:lnTo>
                    <a:pt x="18144" y="78254"/>
                  </a:lnTo>
                  <a:lnTo>
                    <a:pt x="26631" y="47193"/>
                  </a:lnTo>
                  <a:lnTo>
                    <a:pt x="41438" y="21707"/>
                  </a:lnTo>
                  <a:lnTo>
                    <a:pt x="55905" y="10987"/>
                  </a:lnTo>
                  <a:lnTo>
                    <a:pt x="78653" y="1108"/>
                  </a:lnTo>
                  <a:lnTo>
                    <a:pt x="84186" y="0"/>
                  </a:lnTo>
                  <a:lnTo>
                    <a:pt x="87874" y="320"/>
                  </a:lnTo>
                  <a:lnTo>
                    <a:pt x="115325" y="16982"/>
                  </a:lnTo>
                  <a:lnTo>
                    <a:pt x="125339" y="26778"/>
                  </a:lnTo>
                  <a:lnTo>
                    <a:pt x="132035" y="40359"/>
                  </a:lnTo>
                  <a:lnTo>
                    <a:pt x="142875" y="898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8" name="SMARTInkShape-2748"/>
            <p:cNvSpPr/>
            <p:nvPr/>
          </p:nvSpPr>
          <p:spPr>
            <a:xfrm>
              <a:off x="1857375" y="4314825"/>
              <a:ext cx="112492" cy="361322"/>
            </a:xfrm>
            <a:custGeom>
              <a:avLst/>
              <a:gdLst/>
              <a:ahLst/>
              <a:cxnLst/>
              <a:rect l="0" t="0" r="0" b="0"/>
              <a:pathLst>
                <a:path w="112492" h="361322">
                  <a:moveTo>
                    <a:pt x="0" y="0"/>
                  </a:moveTo>
                  <a:lnTo>
                    <a:pt x="1058" y="42815"/>
                  </a:lnTo>
                  <a:lnTo>
                    <a:pt x="7539" y="79954"/>
                  </a:lnTo>
                  <a:lnTo>
                    <a:pt x="9133" y="117628"/>
                  </a:lnTo>
                  <a:lnTo>
                    <a:pt x="9409" y="153974"/>
                  </a:lnTo>
                  <a:lnTo>
                    <a:pt x="9491" y="198257"/>
                  </a:lnTo>
                  <a:lnTo>
                    <a:pt x="9515" y="239835"/>
                  </a:lnTo>
                  <a:lnTo>
                    <a:pt x="10581" y="278719"/>
                  </a:lnTo>
                  <a:lnTo>
                    <a:pt x="17064" y="319325"/>
                  </a:lnTo>
                  <a:lnTo>
                    <a:pt x="19040" y="361321"/>
                  </a:lnTo>
                  <a:lnTo>
                    <a:pt x="19049" y="321816"/>
                  </a:lnTo>
                  <a:lnTo>
                    <a:pt x="19050" y="281014"/>
                  </a:lnTo>
                  <a:lnTo>
                    <a:pt x="26589" y="234679"/>
                  </a:lnTo>
                  <a:lnTo>
                    <a:pt x="30809" y="204649"/>
                  </a:lnTo>
                  <a:lnTo>
                    <a:pt x="43686" y="162338"/>
                  </a:lnTo>
                  <a:lnTo>
                    <a:pt x="47516" y="141822"/>
                  </a:lnTo>
                  <a:lnTo>
                    <a:pt x="52163" y="132529"/>
                  </a:lnTo>
                  <a:lnTo>
                    <a:pt x="65785" y="121348"/>
                  </a:lnTo>
                  <a:lnTo>
                    <a:pt x="77216" y="117432"/>
                  </a:lnTo>
                  <a:lnTo>
                    <a:pt x="83227" y="116388"/>
                  </a:lnTo>
                  <a:lnTo>
                    <a:pt x="87235" y="116750"/>
                  </a:lnTo>
                  <a:lnTo>
                    <a:pt x="89907" y="118050"/>
                  </a:lnTo>
                  <a:lnTo>
                    <a:pt x="110230" y="139847"/>
                  </a:lnTo>
                  <a:lnTo>
                    <a:pt x="112491" y="146115"/>
                  </a:lnTo>
                  <a:lnTo>
                    <a:pt x="110977" y="149268"/>
                  </a:lnTo>
                  <a:lnTo>
                    <a:pt x="7620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9" name="SMARTInkShape-2749"/>
            <p:cNvSpPr/>
            <p:nvPr/>
          </p:nvSpPr>
          <p:spPr>
            <a:xfrm>
              <a:off x="1714500" y="4382057"/>
              <a:ext cx="66676" cy="104219"/>
            </a:xfrm>
            <a:custGeom>
              <a:avLst/>
              <a:gdLst/>
              <a:ahLst/>
              <a:cxnLst/>
              <a:rect l="0" t="0" r="0" b="0"/>
              <a:pathLst>
                <a:path w="66676" h="104219">
                  <a:moveTo>
                    <a:pt x="0" y="47068"/>
                  </a:moveTo>
                  <a:lnTo>
                    <a:pt x="14189" y="47068"/>
                  </a:lnTo>
                  <a:lnTo>
                    <a:pt x="19712" y="44246"/>
                  </a:lnTo>
                  <a:lnTo>
                    <a:pt x="49515" y="24678"/>
                  </a:lnTo>
                  <a:lnTo>
                    <a:pt x="53757" y="18420"/>
                  </a:lnTo>
                  <a:lnTo>
                    <a:pt x="56145" y="8946"/>
                  </a:lnTo>
                  <a:lnTo>
                    <a:pt x="56480" y="5779"/>
                  </a:lnTo>
                  <a:lnTo>
                    <a:pt x="55645" y="3667"/>
                  </a:lnTo>
                  <a:lnTo>
                    <a:pt x="54030" y="2259"/>
                  </a:lnTo>
                  <a:lnTo>
                    <a:pt x="48890" y="0"/>
                  </a:lnTo>
                  <a:lnTo>
                    <a:pt x="37887" y="4664"/>
                  </a:lnTo>
                  <a:lnTo>
                    <a:pt x="21221" y="17806"/>
                  </a:lnTo>
                  <a:lnTo>
                    <a:pt x="14723" y="26301"/>
                  </a:lnTo>
                  <a:lnTo>
                    <a:pt x="3664" y="51271"/>
                  </a:lnTo>
                  <a:lnTo>
                    <a:pt x="1628" y="63400"/>
                  </a:lnTo>
                  <a:lnTo>
                    <a:pt x="6368" y="75846"/>
                  </a:lnTo>
                  <a:lnTo>
                    <a:pt x="15530" y="87375"/>
                  </a:lnTo>
                  <a:lnTo>
                    <a:pt x="26658" y="96027"/>
                  </a:lnTo>
                  <a:lnTo>
                    <a:pt x="66675" y="1042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0" name="SMARTInkShape-2750"/>
            <p:cNvSpPr/>
            <p:nvPr/>
          </p:nvSpPr>
          <p:spPr>
            <a:xfrm>
              <a:off x="1647825" y="4419600"/>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1" name="SMARTInkShape-2751"/>
            <p:cNvSpPr/>
            <p:nvPr/>
          </p:nvSpPr>
          <p:spPr>
            <a:xfrm>
              <a:off x="1552575" y="4295775"/>
              <a:ext cx="47626" cy="200026"/>
            </a:xfrm>
            <a:custGeom>
              <a:avLst/>
              <a:gdLst/>
              <a:ahLst/>
              <a:cxnLst/>
              <a:rect l="0" t="0" r="0" b="0"/>
              <a:pathLst>
                <a:path w="47626" h="200026">
                  <a:moveTo>
                    <a:pt x="0" y="0"/>
                  </a:moveTo>
                  <a:lnTo>
                    <a:pt x="5488" y="0"/>
                  </a:lnTo>
                  <a:lnTo>
                    <a:pt x="3145" y="0"/>
                  </a:lnTo>
                  <a:lnTo>
                    <a:pt x="2096" y="1058"/>
                  </a:lnTo>
                  <a:lnTo>
                    <a:pt x="932" y="5056"/>
                  </a:lnTo>
                  <a:lnTo>
                    <a:pt x="13339" y="48905"/>
                  </a:lnTo>
                  <a:lnTo>
                    <a:pt x="21120" y="87880"/>
                  </a:lnTo>
                  <a:lnTo>
                    <a:pt x="27103" y="129307"/>
                  </a:lnTo>
                  <a:lnTo>
                    <a:pt x="28446" y="173743"/>
                  </a:lnTo>
                  <a:lnTo>
                    <a:pt x="30605" y="180387"/>
                  </a:lnTo>
                  <a:lnTo>
                    <a:pt x="4762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2" name="SMARTInkShape-2752"/>
            <p:cNvSpPr/>
            <p:nvPr/>
          </p:nvSpPr>
          <p:spPr>
            <a:xfrm>
              <a:off x="1336289" y="4296202"/>
              <a:ext cx="134154" cy="218649"/>
            </a:xfrm>
            <a:custGeom>
              <a:avLst/>
              <a:gdLst/>
              <a:ahLst/>
              <a:cxnLst/>
              <a:rect l="0" t="0" r="0" b="0"/>
              <a:pathLst>
                <a:path w="134154" h="218649">
                  <a:moveTo>
                    <a:pt x="92461" y="18623"/>
                  </a:moveTo>
                  <a:lnTo>
                    <a:pt x="92461" y="13567"/>
                  </a:lnTo>
                  <a:lnTo>
                    <a:pt x="91403" y="12077"/>
                  </a:lnTo>
                  <a:lnTo>
                    <a:pt x="89639" y="11084"/>
                  </a:lnTo>
                  <a:lnTo>
                    <a:pt x="87405" y="10422"/>
                  </a:lnTo>
                  <a:lnTo>
                    <a:pt x="85915" y="8922"/>
                  </a:lnTo>
                  <a:lnTo>
                    <a:pt x="84260" y="4434"/>
                  </a:lnTo>
                  <a:lnTo>
                    <a:pt x="81702" y="2813"/>
                  </a:lnTo>
                  <a:lnTo>
                    <a:pt x="61594" y="0"/>
                  </a:lnTo>
                  <a:lnTo>
                    <a:pt x="51931" y="5407"/>
                  </a:lnTo>
                  <a:lnTo>
                    <a:pt x="11331" y="38185"/>
                  </a:lnTo>
                  <a:lnTo>
                    <a:pt x="0" y="53061"/>
                  </a:lnTo>
                  <a:lnTo>
                    <a:pt x="1187" y="56399"/>
                  </a:lnTo>
                  <a:lnTo>
                    <a:pt x="8150" y="65751"/>
                  </a:lnTo>
                  <a:lnTo>
                    <a:pt x="23971" y="77860"/>
                  </a:lnTo>
                  <a:lnTo>
                    <a:pt x="70295" y="102168"/>
                  </a:lnTo>
                  <a:lnTo>
                    <a:pt x="117753" y="139870"/>
                  </a:lnTo>
                  <a:lnTo>
                    <a:pt x="122022" y="143905"/>
                  </a:lnTo>
                  <a:lnTo>
                    <a:pt x="133087" y="164752"/>
                  </a:lnTo>
                  <a:lnTo>
                    <a:pt x="134153" y="179172"/>
                  </a:lnTo>
                  <a:lnTo>
                    <a:pt x="131099" y="190520"/>
                  </a:lnTo>
                  <a:lnTo>
                    <a:pt x="128803" y="193546"/>
                  </a:lnTo>
                  <a:lnTo>
                    <a:pt x="121313" y="197966"/>
                  </a:lnTo>
                  <a:lnTo>
                    <a:pt x="81718" y="212501"/>
                  </a:lnTo>
                  <a:lnTo>
                    <a:pt x="35792" y="218108"/>
                  </a:lnTo>
                  <a:lnTo>
                    <a:pt x="6736" y="2186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3" name="SMARTInkShape-2753"/>
            <p:cNvSpPr/>
            <p:nvPr/>
          </p:nvSpPr>
          <p:spPr>
            <a:xfrm>
              <a:off x="4743450" y="4124717"/>
              <a:ext cx="57151" cy="485384"/>
            </a:xfrm>
            <a:custGeom>
              <a:avLst/>
              <a:gdLst/>
              <a:ahLst/>
              <a:cxnLst/>
              <a:rect l="0" t="0" r="0" b="0"/>
              <a:pathLst>
                <a:path w="57151" h="485384">
                  <a:moveTo>
                    <a:pt x="57150" y="9133"/>
                  </a:moveTo>
                  <a:lnTo>
                    <a:pt x="52094" y="4077"/>
                  </a:lnTo>
                  <a:lnTo>
                    <a:pt x="46789" y="1594"/>
                  </a:lnTo>
                  <a:lnTo>
                    <a:pt x="39817" y="0"/>
                  </a:lnTo>
                  <a:lnTo>
                    <a:pt x="28495" y="4781"/>
                  </a:lnTo>
                  <a:lnTo>
                    <a:pt x="20426" y="18487"/>
                  </a:lnTo>
                  <a:lnTo>
                    <a:pt x="4414" y="61831"/>
                  </a:lnTo>
                  <a:lnTo>
                    <a:pt x="1308" y="99301"/>
                  </a:lnTo>
                  <a:lnTo>
                    <a:pt x="259" y="144301"/>
                  </a:lnTo>
                  <a:lnTo>
                    <a:pt x="51" y="188586"/>
                  </a:lnTo>
                  <a:lnTo>
                    <a:pt x="5071" y="233401"/>
                  </a:lnTo>
                  <a:lnTo>
                    <a:pt x="8206" y="276784"/>
                  </a:lnTo>
                  <a:lnTo>
                    <a:pt x="12173" y="324315"/>
                  </a:lnTo>
                  <a:lnTo>
                    <a:pt x="17692" y="371840"/>
                  </a:lnTo>
                  <a:lnTo>
                    <a:pt x="18648" y="411642"/>
                  </a:lnTo>
                  <a:lnTo>
                    <a:pt x="17912" y="453296"/>
                  </a:lnTo>
                  <a:lnTo>
                    <a:pt x="0" y="4853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4" name="SMARTInkShape-2754"/>
            <p:cNvSpPr/>
            <p:nvPr/>
          </p:nvSpPr>
          <p:spPr>
            <a:xfrm>
              <a:off x="4448175" y="4410075"/>
              <a:ext cx="47626" cy="85726"/>
            </a:xfrm>
            <a:custGeom>
              <a:avLst/>
              <a:gdLst/>
              <a:ahLst/>
              <a:cxnLst/>
              <a:rect l="0" t="0" r="0" b="0"/>
              <a:pathLst>
                <a:path w="47626" h="85726">
                  <a:moveTo>
                    <a:pt x="47625" y="0"/>
                  </a:moveTo>
                  <a:lnTo>
                    <a:pt x="46567" y="38602"/>
                  </a:lnTo>
                  <a:lnTo>
                    <a:pt x="34368" y="64612"/>
                  </a:lnTo>
                  <a:lnTo>
                    <a:pt x="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5" name="SMARTInkShape-2755"/>
            <p:cNvSpPr/>
            <p:nvPr/>
          </p:nvSpPr>
          <p:spPr>
            <a:xfrm>
              <a:off x="3952875" y="4352925"/>
              <a:ext cx="123826" cy="1"/>
            </a:xfrm>
            <a:custGeom>
              <a:avLst/>
              <a:gdLst/>
              <a:ahLst/>
              <a:cxnLst/>
              <a:rect l="0" t="0" r="0" b="0"/>
              <a:pathLst>
                <a:path w="123826" h="1">
                  <a:moveTo>
                    <a:pt x="0" y="0"/>
                  </a:moveTo>
                  <a:lnTo>
                    <a:pt x="44912" y="0"/>
                  </a:lnTo>
                  <a:lnTo>
                    <a:pt x="89302" y="0"/>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6" name="SMARTInkShape-2756"/>
            <p:cNvSpPr/>
            <p:nvPr/>
          </p:nvSpPr>
          <p:spPr>
            <a:xfrm>
              <a:off x="4191034" y="4257675"/>
              <a:ext cx="113617" cy="111865"/>
            </a:xfrm>
            <a:custGeom>
              <a:avLst/>
              <a:gdLst/>
              <a:ahLst/>
              <a:cxnLst/>
              <a:rect l="0" t="0" r="0" b="0"/>
              <a:pathLst>
                <a:path w="113617" h="111865">
                  <a:moveTo>
                    <a:pt x="9491" y="9525"/>
                  </a:moveTo>
                  <a:lnTo>
                    <a:pt x="4435" y="9525"/>
                  </a:lnTo>
                  <a:lnTo>
                    <a:pt x="2945" y="11642"/>
                  </a:lnTo>
                  <a:lnTo>
                    <a:pt x="554" y="30247"/>
                  </a:lnTo>
                  <a:lnTo>
                    <a:pt x="0" y="73123"/>
                  </a:lnTo>
                  <a:lnTo>
                    <a:pt x="5033" y="92104"/>
                  </a:lnTo>
                  <a:lnTo>
                    <a:pt x="13226" y="106077"/>
                  </a:lnTo>
                  <a:lnTo>
                    <a:pt x="17273" y="108818"/>
                  </a:lnTo>
                  <a:lnTo>
                    <a:pt x="27414" y="111864"/>
                  </a:lnTo>
                  <a:lnTo>
                    <a:pt x="58775" y="106214"/>
                  </a:lnTo>
                  <a:lnTo>
                    <a:pt x="89899" y="94907"/>
                  </a:lnTo>
                  <a:lnTo>
                    <a:pt x="94847" y="91847"/>
                  </a:lnTo>
                  <a:lnTo>
                    <a:pt x="103166" y="79979"/>
                  </a:lnTo>
                  <a:lnTo>
                    <a:pt x="109333" y="64121"/>
                  </a:lnTo>
                  <a:lnTo>
                    <a:pt x="113616" y="33883"/>
                  </a:lnTo>
                  <a:lnTo>
                    <a:pt x="108333" y="25290"/>
                  </a:lnTo>
                  <a:lnTo>
                    <a:pt x="92750" y="7582"/>
                  </a:lnTo>
                  <a:lnTo>
                    <a:pt x="6664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7" name="SMARTInkShape-2757"/>
            <p:cNvSpPr/>
            <p:nvPr/>
          </p:nvSpPr>
          <p:spPr>
            <a:xfrm>
              <a:off x="2971800" y="4267200"/>
              <a:ext cx="38101" cy="457201"/>
            </a:xfrm>
            <a:custGeom>
              <a:avLst/>
              <a:gdLst/>
              <a:ahLst/>
              <a:cxnLst/>
              <a:rect l="0" t="0" r="0" b="0"/>
              <a:pathLst>
                <a:path w="38101" h="457201">
                  <a:moveTo>
                    <a:pt x="0" y="0"/>
                  </a:moveTo>
                  <a:lnTo>
                    <a:pt x="13257" y="0"/>
                  </a:lnTo>
                  <a:lnTo>
                    <a:pt x="15188" y="1058"/>
                  </a:lnTo>
                  <a:lnTo>
                    <a:pt x="16475" y="2822"/>
                  </a:lnTo>
                  <a:lnTo>
                    <a:pt x="17333" y="5056"/>
                  </a:lnTo>
                  <a:lnTo>
                    <a:pt x="21646" y="42842"/>
                  </a:lnTo>
                  <a:lnTo>
                    <a:pt x="27206" y="84780"/>
                  </a:lnTo>
                  <a:lnTo>
                    <a:pt x="28170" y="129190"/>
                  </a:lnTo>
                  <a:lnTo>
                    <a:pt x="28395" y="164309"/>
                  </a:lnTo>
                  <a:lnTo>
                    <a:pt x="28522" y="211315"/>
                  </a:lnTo>
                  <a:lnTo>
                    <a:pt x="31381" y="253818"/>
                  </a:lnTo>
                  <a:lnTo>
                    <a:pt x="35114" y="287433"/>
                  </a:lnTo>
                  <a:lnTo>
                    <a:pt x="36773" y="320012"/>
                  </a:lnTo>
                  <a:lnTo>
                    <a:pt x="37510" y="352130"/>
                  </a:lnTo>
                  <a:lnTo>
                    <a:pt x="37983" y="395641"/>
                  </a:lnTo>
                  <a:lnTo>
                    <a:pt x="38090" y="443068"/>
                  </a:lnTo>
                  <a:lnTo>
                    <a:pt x="38100" y="457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8" name="SMARTInkShape-2758"/>
            <p:cNvSpPr/>
            <p:nvPr/>
          </p:nvSpPr>
          <p:spPr>
            <a:xfrm>
              <a:off x="3771900" y="4924425"/>
              <a:ext cx="95251" cy="190501"/>
            </a:xfrm>
            <a:custGeom>
              <a:avLst/>
              <a:gdLst/>
              <a:ahLst/>
              <a:cxnLst/>
              <a:rect l="0" t="0" r="0" b="0"/>
              <a:pathLst>
                <a:path w="95251" h="190501">
                  <a:moveTo>
                    <a:pt x="95250" y="0"/>
                  </a:moveTo>
                  <a:lnTo>
                    <a:pt x="94192" y="9721"/>
                  </a:lnTo>
                  <a:lnTo>
                    <a:pt x="81993" y="48905"/>
                  </a:lnTo>
                  <a:lnTo>
                    <a:pt x="62136" y="92524"/>
                  </a:lnTo>
                  <a:lnTo>
                    <a:pt x="32885" y="139069"/>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79" name="SMARTInkShape-2759"/>
            <p:cNvSpPr/>
            <p:nvPr/>
          </p:nvSpPr>
          <p:spPr>
            <a:xfrm>
              <a:off x="1747544" y="4848225"/>
              <a:ext cx="43157" cy="304801"/>
            </a:xfrm>
            <a:custGeom>
              <a:avLst/>
              <a:gdLst/>
              <a:ahLst/>
              <a:cxnLst/>
              <a:rect l="0" t="0" r="0" b="0"/>
              <a:pathLst>
                <a:path w="43157" h="304801">
                  <a:moveTo>
                    <a:pt x="5056" y="0"/>
                  </a:moveTo>
                  <a:lnTo>
                    <a:pt x="5056" y="5056"/>
                  </a:lnTo>
                  <a:lnTo>
                    <a:pt x="0" y="18314"/>
                  </a:lnTo>
                  <a:lnTo>
                    <a:pt x="1912" y="45761"/>
                  </a:lnTo>
                  <a:lnTo>
                    <a:pt x="9181" y="85761"/>
                  </a:lnTo>
                  <a:lnTo>
                    <a:pt x="12981" y="126070"/>
                  </a:lnTo>
                  <a:lnTo>
                    <a:pt x="14265" y="170012"/>
                  </a:lnTo>
                  <a:lnTo>
                    <a:pt x="17341" y="212088"/>
                  </a:lnTo>
                  <a:lnTo>
                    <a:pt x="27826" y="255795"/>
                  </a:lnTo>
                  <a:lnTo>
                    <a:pt x="43156"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0" name="SMARTInkShape-2760"/>
            <p:cNvSpPr/>
            <p:nvPr/>
          </p:nvSpPr>
          <p:spPr>
            <a:xfrm>
              <a:off x="5193071" y="4810868"/>
              <a:ext cx="93305" cy="227858"/>
            </a:xfrm>
            <a:custGeom>
              <a:avLst/>
              <a:gdLst/>
              <a:ahLst/>
              <a:cxnLst/>
              <a:rect l="0" t="0" r="0" b="0"/>
              <a:pathLst>
                <a:path w="93305" h="227858">
                  <a:moveTo>
                    <a:pt x="64729" y="161182"/>
                  </a:moveTo>
                  <a:lnTo>
                    <a:pt x="64729" y="152049"/>
                  </a:lnTo>
                  <a:lnTo>
                    <a:pt x="59673" y="146717"/>
                  </a:lnTo>
                  <a:lnTo>
                    <a:pt x="55008" y="147305"/>
                  </a:lnTo>
                  <a:lnTo>
                    <a:pt x="30353" y="160636"/>
                  </a:lnTo>
                  <a:lnTo>
                    <a:pt x="21935" y="168348"/>
                  </a:lnTo>
                  <a:lnTo>
                    <a:pt x="11245" y="185648"/>
                  </a:lnTo>
                  <a:lnTo>
                    <a:pt x="0" y="218458"/>
                  </a:lnTo>
                  <a:lnTo>
                    <a:pt x="410" y="221591"/>
                  </a:lnTo>
                  <a:lnTo>
                    <a:pt x="1741" y="223679"/>
                  </a:lnTo>
                  <a:lnTo>
                    <a:pt x="3687" y="225072"/>
                  </a:lnTo>
                  <a:lnTo>
                    <a:pt x="16539" y="227032"/>
                  </a:lnTo>
                  <a:lnTo>
                    <a:pt x="33753" y="222556"/>
                  </a:lnTo>
                  <a:lnTo>
                    <a:pt x="47201" y="214527"/>
                  </a:lnTo>
                  <a:lnTo>
                    <a:pt x="62946" y="195333"/>
                  </a:lnTo>
                  <a:lnTo>
                    <a:pt x="69228" y="175654"/>
                  </a:lnTo>
                  <a:lnTo>
                    <a:pt x="79080" y="128163"/>
                  </a:lnTo>
                  <a:lnTo>
                    <a:pt x="76155" y="90250"/>
                  </a:lnTo>
                  <a:lnTo>
                    <a:pt x="74504" y="43107"/>
                  </a:lnTo>
                  <a:lnTo>
                    <a:pt x="69272" y="22245"/>
                  </a:lnTo>
                  <a:lnTo>
                    <a:pt x="55714" y="0"/>
                  </a:lnTo>
                  <a:lnTo>
                    <a:pt x="55249" y="12579"/>
                  </a:lnTo>
                  <a:lnTo>
                    <a:pt x="63409" y="54432"/>
                  </a:lnTo>
                  <a:lnTo>
                    <a:pt x="69395" y="94510"/>
                  </a:lnTo>
                  <a:lnTo>
                    <a:pt x="74352" y="133705"/>
                  </a:lnTo>
                  <a:lnTo>
                    <a:pt x="82329" y="175320"/>
                  </a:lnTo>
                  <a:lnTo>
                    <a:pt x="93304" y="22785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1" name="SMARTInkShape-2761"/>
            <p:cNvSpPr/>
            <p:nvPr/>
          </p:nvSpPr>
          <p:spPr>
            <a:xfrm>
              <a:off x="2047875" y="4991643"/>
              <a:ext cx="84924" cy="104233"/>
            </a:xfrm>
            <a:custGeom>
              <a:avLst/>
              <a:gdLst/>
              <a:ahLst/>
              <a:cxnLst/>
              <a:rect l="0" t="0" r="0" b="0"/>
              <a:pathLst>
                <a:path w="84924" h="104233">
                  <a:moveTo>
                    <a:pt x="0" y="28032"/>
                  </a:moveTo>
                  <a:lnTo>
                    <a:pt x="0" y="14775"/>
                  </a:lnTo>
                  <a:lnTo>
                    <a:pt x="2117" y="11785"/>
                  </a:lnTo>
                  <a:lnTo>
                    <a:pt x="10113" y="5642"/>
                  </a:lnTo>
                  <a:lnTo>
                    <a:pt x="20722" y="2206"/>
                  </a:lnTo>
                  <a:lnTo>
                    <a:pt x="39724" y="0"/>
                  </a:lnTo>
                  <a:lnTo>
                    <a:pt x="60453" y="4674"/>
                  </a:lnTo>
                  <a:lnTo>
                    <a:pt x="72024" y="12712"/>
                  </a:lnTo>
                  <a:lnTo>
                    <a:pt x="79635" y="22281"/>
                  </a:lnTo>
                  <a:lnTo>
                    <a:pt x="83019" y="30062"/>
                  </a:lnTo>
                  <a:lnTo>
                    <a:pt x="84923" y="45450"/>
                  </a:lnTo>
                  <a:lnTo>
                    <a:pt x="79724" y="57293"/>
                  </a:lnTo>
                  <a:lnTo>
                    <a:pt x="69300" y="69612"/>
                  </a:lnTo>
                  <a:lnTo>
                    <a:pt x="28575" y="1042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2" name="SMARTInkShape-2762"/>
            <p:cNvSpPr/>
            <p:nvPr/>
          </p:nvSpPr>
          <p:spPr>
            <a:xfrm>
              <a:off x="2305050" y="4886913"/>
              <a:ext cx="142876" cy="170863"/>
            </a:xfrm>
            <a:custGeom>
              <a:avLst/>
              <a:gdLst/>
              <a:ahLst/>
              <a:cxnLst/>
              <a:rect l="0" t="0" r="0" b="0"/>
              <a:pathLst>
                <a:path w="142876" h="170863">
                  <a:moveTo>
                    <a:pt x="0" y="8937"/>
                  </a:moveTo>
                  <a:lnTo>
                    <a:pt x="0" y="3881"/>
                  </a:lnTo>
                  <a:lnTo>
                    <a:pt x="1058" y="2391"/>
                  </a:lnTo>
                  <a:lnTo>
                    <a:pt x="2822" y="1398"/>
                  </a:lnTo>
                  <a:lnTo>
                    <a:pt x="13183" y="0"/>
                  </a:lnTo>
                  <a:lnTo>
                    <a:pt x="23851" y="732"/>
                  </a:lnTo>
                  <a:lnTo>
                    <a:pt x="40698" y="7094"/>
                  </a:lnTo>
                  <a:lnTo>
                    <a:pt x="64888" y="21812"/>
                  </a:lnTo>
                  <a:lnTo>
                    <a:pt x="68658" y="27046"/>
                  </a:lnTo>
                  <a:lnTo>
                    <a:pt x="73965" y="48522"/>
                  </a:lnTo>
                  <a:lnTo>
                    <a:pt x="74480" y="69820"/>
                  </a:lnTo>
                  <a:lnTo>
                    <a:pt x="70849" y="86796"/>
                  </a:lnTo>
                  <a:lnTo>
                    <a:pt x="57799" y="109147"/>
                  </a:lnTo>
                  <a:lnTo>
                    <a:pt x="11552" y="149871"/>
                  </a:lnTo>
                  <a:lnTo>
                    <a:pt x="11935" y="150518"/>
                  </a:lnTo>
                  <a:lnTo>
                    <a:pt x="43216" y="158245"/>
                  </a:lnTo>
                  <a:lnTo>
                    <a:pt x="142875" y="1708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95" name="SMARTInkShape-Group381"/>
          <p:cNvGrpSpPr/>
          <p:nvPr/>
        </p:nvGrpSpPr>
        <p:grpSpPr>
          <a:xfrm>
            <a:off x="2628900" y="3667125"/>
            <a:ext cx="1670993" cy="333376"/>
            <a:chOff x="2628900" y="3667125"/>
            <a:chExt cx="1670993" cy="333376"/>
          </a:xfrm>
        </p:grpSpPr>
        <p:sp>
          <p:nvSpPr>
            <p:cNvPr id="1084" name="SMARTInkShape-2763"/>
            <p:cNvSpPr/>
            <p:nvPr/>
          </p:nvSpPr>
          <p:spPr>
            <a:xfrm>
              <a:off x="2924175" y="3676650"/>
              <a:ext cx="133351" cy="9526"/>
            </a:xfrm>
            <a:custGeom>
              <a:avLst/>
              <a:gdLst/>
              <a:ahLst/>
              <a:cxnLst/>
              <a:rect l="0" t="0" r="0" b="0"/>
              <a:pathLst>
                <a:path w="133351" h="9526">
                  <a:moveTo>
                    <a:pt x="0" y="9525"/>
                  </a:moveTo>
                  <a:lnTo>
                    <a:pt x="45124" y="9525"/>
                  </a:lnTo>
                  <a:lnTo>
                    <a:pt x="54980" y="8467"/>
                  </a:lnTo>
                  <a:lnTo>
                    <a:pt x="96219" y="1324"/>
                  </a:lnTo>
                  <a:lnTo>
                    <a:pt x="1333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5" name="SMARTInkShape-2764"/>
            <p:cNvSpPr/>
            <p:nvPr/>
          </p:nvSpPr>
          <p:spPr>
            <a:xfrm>
              <a:off x="3219450" y="3752850"/>
              <a:ext cx="104776" cy="180976"/>
            </a:xfrm>
            <a:custGeom>
              <a:avLst/>
              <a:gdLst/>
              <a:ahLst/>
              <a:cxnLst/>
              <a:rect l="0" t="0" r="0" b="0"/>
              <a:pathLst>
                <a:path w="104776" h="180976">
                  <a:moveTo>
                    <a:pt x="104775" y="0"/>
                  </a:moveTo>
                  <a:lnTo>
                    <a:pt x="103717" y="18363"/>
                  </a:lnTo>
                  <a:lnTo>
                    <a:pt x="86461" y="63371"/>
                  </a:lnTo>
                  <a:lnTo>
                    <a:pt x="57531" y="103064"/>
                  </a:lnTo>
                  <a:lnTo>
                    <a:pt x="42211" y="124494"/>
                  </a:lnTo>
                  <a:lnTo>
                    <a:pt x="21430" y="144575"/>
                  </a:lnTo>
                  <a:lnTo>
                    <a:pt x="13052" y="159606"/>
                  </a:lnTo>
                  <a:lnTo>
                    <a:pt x="11877" y="163554"/>
                  </a:lnTo>
                  <a:lnTo>
                    <a:pt x="10035" y="166186"/>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6" name="SMARTInkShape-2765"/>
            <p:cNvSpPr/>
            <p:nvPr/>
          </p:nvSpPr>
          <p:spPr>
            <a:xfrm>
              <a:off x="2657475" y="3724275"/>
              <a:ext cx="28576" cy="276226"/>
            </a:xfrm>
            <a:custGeom>
              <a:avLst/>
              <a:gdLst/>
              <a:ahLst/>
              <a:cxnLst/>
              <a:rect l="0" t="0" r="0" b="0"/>
              <a:pathLst>
                <a:path w="28576" h="276226">
                  <a:moveTo>
                    <a:pt x="0" y="0"/>
                  </a:moveTo>
                  <a:lnTo>
                    <a:pt x="1058" y="24909"/>
                  </a:lnTo>
                  <a:lnTo>
                    <a:pt x="7605" y="47244"/>
                  </a:lnTo>
                  <a:lnTo>
                    <a:pt x="15188" y="64681"/>
                  </a:lnTo>
                  <a:lnTo>
                    <a:pt x="18287" y="106890"/>
                  </a:lnTo>
                  <a:lnTo>
                    <a:pt x="20008" y="154403"/>
                  </a:lnTo>
                  <a:lnTo>
                    <a:pt x="26569" y="193718"/>
                  </a:lnTo>
                  <a:lnTo>
                    <a:pt x="28179" y="236879"/>
                  </a:lnTo>
                  <a:lnTo>
                    <a:pt x="28575"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7" name="SMARTInkShape-2766"/>
            <p:cNvSpPr/>
            <p:nvPr/>
          </p:nvSpPr>
          <p:spPr>
            <a:xfrm>
              <a:off x="2943225" y="3667125"/>
              <a:ext cx="161295" cy="295276"/>
            </a:xfrm>
            <a:custGeom>
              <a:avLst/>
              <a:gdLst/>
              <a:ahLst/>
              <a:cxnLst/>
              <a:rect l="0" t="0" r="0" b="0"/>
              <a:pathLst>
                <a:path w="161295" h="295276">
                  <a:moveTo>
                    <a:pt x="0" y="0"/>
                  </a:moveTo>
                  <a:lnTo>
                    <a:pt x="1058" y="9721"/>
                  </a:lnTo>
                  <a:lnTo>
                    <a:pt x="8642" y="51458"/>
                  </a:lnTo>
                  <a:lnTo>
                    <a:pt x="9409" y="95755"/>
                  </a:lnTo>
                  <a:lnTo>
                    <a:pt x="9522" y="135276"/>
                  </a:lnTo>
                  <a:lnTo>
                    <a:pt x="10581" y="137809"/>
                  </a:lnTo>
                  <a:lnTo>
                    <a:pt x="12346" y="139498"/>
                  </a:lnTo>
                  <a:lnTo>
                    <a:pt x="17726" y="142208"/>
                  </a:lnTo>
                  <a:lnTo>
                    <a:pt x="27451" y="136197"/>
                  </a:lnTo>
                  <a:lnTo>
                    <a:pt x="73229" y="125260"/>
                  </a:lnTo>
                  <a:lnTo>
                    <a:pt x="92135" y="129307"/>
                  </a:lnTo>
                  <a:lnTo>
                    <a:pt x="127036" y="151309"/>
                  </a:lnTo>
                  <a:lnTo>
                    <a:pt x="138658" y="165674"/>
                  </a:lnTo>
                  <a:lnTo>
                    <a:pt x="157136" y="196952"/>
                  </a:lnTo>
                  <a:lnTo>
                    <a:pt x="161294" y="233918"/>
                  </a:lnTo>
                  <a:lnTo>
                    <a:pt x="156682" y="253695"/>
                  </a:lnTo>
                  <a:lnTo>
                    <a:pt x="148612" y="267903"/>
                  </a:lnTo>
                  <a:lnTo>
                    <a:pt x="129405" y="278816"/>
                  </a:lnTo>
                  <a:lnTo>
                    <a:pt x="66675"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8" name="SMARTInkShape-2767"/>
            <p:cNvSpPr/>
            <p:nvPr/>
          </p:nvSpPr>
          <p:spPr>
            <a:xfrm>
              <a:off x="2628900" y="3829050"/>
              <a:ext cx="123826" cy="9526"/>
            </a:xfrm>
            <a:custGeom>
              <a:avLst/>
              <a:gdLst/>
              <a:ahLst/>
              <a:cxnLst/>
              <a:rect l="0" t="0" r="0" b="0"/>
              <a:pathLst>
                <a:path w="123826" h="9526">
                  <a:moveTo>
                    <a:pt x="0" y="9525"/>
                  </a:moveTo>
                  <a:lnTo>
                    <a:pt x="46692" y="4469"/>
                  </a:lnTo>
                  <a:lnTo>
                    <a:pt x="92305" y="589"/>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9" name="SMARTInkShape-2768"/>
            <p:cNvSpPr/>
            <p:nvPr/>
          </p:nvSpPr>
          <p:spPr>
            <a:xfrm>
              <a:off x="3209925" y="3775938"/>
              <a:ext cx="123826" cy="129313"/>
            </a:xfrm>
            <a:custGeom>
              <a:avLst/>
              <a:gdLst/>
              <a:ahLst/>
              <a:cxnLst/>
              <a:rect l="0" t="0" r="0" b="0"/>
              <a:pathLst>
                <a:path w="123826" h="129313">
                  <a:moveTo>
                    <a:pt x="0" y="5487"/>
                  </a:moveTo>
                  <a:lnTo>
                    <a:pt x="0" y="0"/>
                  </a:lnTo>
                  <a:lnTo>
                    <a:pt x="0" y="4555"/>
                  </a:lnTo>
                  <a:lnTo>
                    <a:pt x="41757" y="47227"/>
                  </a:lnTo>
                  <a:lnTo>
                    <a:pt x="58351" y="64892"/>
                  </a:lnTo>
                  <a:lnTo>
                    <a:pt x="75692" y="89379"/>
                  </a:lnTo>
                  <a:lnTo>
                    <a:pt x="123825" y="1293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0" name="SMARTInkShape-2769"/>
            <p:cNvSpPr/>
            <p:nvPr/>
          </p:nvSpPr>
          <p:spPr>
            <a:xfrm>
              <a:off x="3509237" y="3790950"/>
              <a:ext cx="119789" cy="9526"/>
            </a:xfrm>
            <a:custGeom>
              <a:avLst/>
              <a:gdLst/>
              <a:ahLst/>
              <a:cxnLst/>
              <a:rect l="0" t="0" r="0" b="0"/>
              <a:pathLst>
                <a:path w="119789" h="9526">
                  <a:moveTo>
                    <a:pt x="5488" y="0"/>
                  </a:moveTo>
                  <a:lnTo>
                    <a:pt x="0" y="0"/>
                  </a:lnTo>
                  <a:lnTo>
                    <a:pt x="41054" y="0"/>
                  </a:lnTo>
                  <a:lnTo>
                    <a:pt x="82608" y="2822"/>
                  </a:lnTo>
                  <a:lnTo>
                    <a:pt x="119788"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1" name="SMARTInkShape-2770"/>
            <p:cNvSpPr/>
            <p:nvPr/>
          </p:nvSpPr>
          <p:spPr>
            <a:xfrm>
              <a:off x="3524250" y="3876675"/>
              <a:ext cx="200026" cy="19051"/>
            </a:xfrm>
            <a:custGeom>
              <a:avLst/>
              <a:gdLst/>
              <a:ahLst/>
              <a:cxnLst/>
              <a:rect l="0" t="0" r="0" b="0"/>
              <a:pathLst>
                <a:path w="200026" h="19051">
                  <a:moveTo>
                    <a:pt x="0" y="0"/>
                  </a:moveTo>
                  <a:lnTo>
                    <a:pt x="5057" y="0"/>
                  </a:lnTo>
                  <a:lnTo>
                    <a:pt x="10361" y="2822"/>
                  </a:lnTo>
                  <a:lnTo>
                    <a:pt x="13257" y="5056"/>
                  </a:lnTo>
                  <a:lnTo>
                    <a:pt x="59732" y="8936"/>
                  </a:lnTo>
                  <a:lnTo>
                    <a:pt x="96015" y="9351"/>
                  </a:lnTo>
                  <a:lnTo>
                    <a:pt x="136088" y="9491"/>
                  </a:lnTo>
                  <a:lnTo>
                    <a:pt x="169874" y="10576"/>
                  </a:lnTo>
                  <a:lnTo>
                    <a:pt x="2000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2" name="SMARTInkShape-2771"/>
            <p:cNvSpPr/>
            <p:nvPr/>
          </p:nvSpPr>
          <p:spPr>
            <a:xfrm>
              <a:off x="3943350" y="3762375"/>
              <a:ext cx="103537" cy="159602"/>
            </a:xfrm>
            <a:custGeom>
              <a:avLst/>
              <a:gdLst/>
              <a:ahLst/>
              <a:cxnLst/>
              <a:rect l="0" t="0" r="0" b="0"/>
              <a:pathLst>
                <a:path w="103537" h="159602">
                  <a:moveTo>
                    <a:pt x="0" y="38100"/>
                  </a:moveTo>
                  <a:lnTo>
                    <a:pt x="0" y="84649"/>
                  </a:lnTo>
                  <a:lnTo>
                    <a:pt x="1058" y="129937"/>
                  </a:lnTo>
                  <a:lnTo>
                    <a:pt x="5057" y="141005"/>
                  </a:lnTo>
                  <a:lnTo>
                    <a:pt x="13184" y="150158"/>
                  </a:lnTo>
                  <a:lnTo>
                    <a:pt x="22793" y="156695"/>
                  </a:lnTo>
                  <a:lnTo>
                    <a:pt x="30591" y="159601"/>
                  </a:lnTo>
                  <a:lnTo>
                    <a:pt x="40407" y="158070"/>
                  </a:lnTo>
                  <a:lnTo>
                    <a:pt x="69012" y="143407"/>
                  </a:lnTo>
                  <a:lnTo>
                    <a:pt x="78297" y="134998"/>
                  </a:lnTo>
                  <a:lnTo>
                    <a:pt x="97839" y="109029"/>
                  </a:lnTo>
                  <a:lnTo>
                    <a:pt x="103405" y="75159"/>
                  </a:lnTo>
                  <a:lnTo>
                    <a:pt x="103536" y="41530"/>
                  </a:lnTo>
                  <a:lnTo>
                    <a:pt x="99638" y="25866"/>
                  </a:lnTo>
                  <a:lnTo>
                    <a:pt x="95000" y="19361"/>
                  </a:lnTo>
                  <a:lnTo>
                    <a:pt x="81381" y="9310"/>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3" name="SMARTInkShape-2772"/>
            <p:cNvSpPr/>
            <p:nvPr/>
          </p:nvSpPr>
          <p:spPr>
            <a:xfrm>
              <a:off x="4162425" y="3743325"/>
              <a:ext cx="137468" cy="142305"/>
            </a:xfrm>
            <a:custGeom>
              <a:avLst/>
              <a:gdLst/>
              <a:ahLst/>
              <a:cxnLst/>
              <a:rect l="0" t="0" r="0" b="0"/>
              <a:pathLst>
                <a:path w="137468" h="142305">
                  <a:moveTo>
                    <a:pt x="0" y="47625"/>
                  </a:moveTo>
                  <a:lnTo>
                    <a:pt x="0" y="90187"/>
                  </a:lnTo>
                  <a:lnTo>
                    <a:pt x="1058" y="107273"/>
                  </a:lnTo>
                  <a:lnTo>
                    <a:pt x="7605" y="119509"/>
                  </a:lnTo>
                  <a:lnTo>
                    <a:pt x="22390" y="136375"/>
                  </a:lnTo>
                  <a:lnTo>
                    <a:pt x="31471" y="139986"/>
                  </a:lnTo>
                  <a:lnTo>
                    <a:pt x="59603" y="142304"/>
                  </a:lnTo>
                  <a:lnTo>
                    <a:pt x="81395" y="137649"/>
                  </a:lnTo>
                  <a:lnTo>
                    <a:pt x="106664" y="120049"/>
                  </a:lnTo>
                  <a:lnTo>
                    <a:pt x="115492" y="112269"/>
                  </a:lnTo>
                  <a:lnTo>
                    <a:pt x="126412" y="91826"/>
                  </a:lnTo>
                  <a:lnTo>
                    <a:pt x="137467" y="52044"/>
                  </a:lnTo>
                  <a:lnTo>
                    <a:pt x="135886" y="39711"/>
                  </a:lnTo>
                  <a:lnTo>
                    <a:pt x="118932" y="16705"/>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4" name="SMARTInkShape-2773"/>
            <p:cNvSpPr/>
            <p:nvPr/>
          </p:nvSpPr>
          <p:spPr>
            <a:xfrm>
              <a:off x="3819525" y="3733800"/>
              <a:ext cx="19051" cy="228601"/>
            </a:xfrm>
            <a:custGeom>
              <a:avLst/>
              <a:gdLst/>
              <a:ahLst/>
              <a:cxnLst/>
              <a:rect l="0" t="0" r="0" b="0"/>
              <a:pathLst>
                <a:path w="19051" h="228601">
                  <a:moveTo>
                    <a:pt x="0" y="0"/>
                  </a:moveTo>
                  <a:lnTo>
                    <a:pt x="1058" y="43873"/>
                  </a:lnTo>
                  <a:lnTo>
                    <a:pt x="7539" y="87492"/>
                  </a:lnTo>
                  <a:lnTo>
                    <a:pt x="9133" y="131818"/>
                  </a:lnTo>
                  <a:lnTo>
                    <a:pt x="9473" y="173234"/>
                  </a:lnTo>
                  <a:lnTo>
                    <a:pt x="1905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01" name="SMARTInkShape-Group382"/>
          <p:cNvGrpSpPr/>
          <p:nvPr/>
        </p:nvGrpSpPr>
        <p:grpSpPr>
          <a:xfrm>
            <a:off x="2114550" y="3676650"/>
            <a:ext cx="542926" cy="418298"/>
            <a:chOff x="2114550" y="3676650"/>
            <a:chExt cx="542926" cy="418298"/>
          </a:xfrm>
        </p:grpSpPr>
        <p:sp>
          <p:nvSpPr>
            <p:cNvPr id="1096" name="SMARTInkShape-2774"/>
            <p:cNvSpPr/>
            <p:nvPr/>
          </p:nvSpPr>
          <p:spPr>
            <a:xfrm>
              <a:off x="2114550" y="3676650"/>
              <a:ext cx="122182" cy="275641"/>
            </a:xfrm>
            <a:custGeom>
              <a:avLst/>
              <a:gdLst/>
              <a:ahLst/>
              <a:cxnLst/>
              <a:rect l="0" t="0" r="0" b="0"/>
              <a:pathLst>
                <a:path w="122182" h="275641">
                  <a:moveTo>
                    <a:pt x="0" y="0"/>
                  </a:moveTo>
                  <a:lnTo>
                    <a:pt x="5056" y="5056"/>
                  </a:lnTo>
                  <a:lnTo>
                    <a:pt x="15188" y="29339"/>
                  </a:lnTo>
                  <a:lnTo>
                    <a:pt x="18287" y="54989"/>
                  </a:lnTo>
                  <a:lnTo>
                    <a:pt x="18899" y="94823"/>
                  </a:lnTo>
                  <a:lnTo>
                    <a:pt x="10836" y="139105"/>
                  </a:lnTo>
                  <a:lnTo>
                    <a:pt x="9559" y="161187"/>
                  </a:lnTo>
                  <a:lnTo>
                    <a:pt x="9535" y="156650"/>
                  </a:lnTo>
                  <a:lnTo>
                    <a:pt x="14584" y="143546"/>
                  </a:lnTo>
                  <a:lnTo>
                    <a:pt x="22783" y="131314"/>
                  </a:lnTo>
                  <a:lnTo>
                    <a:pt x="31645" y="127153"/>
                  </a:lnTo>
                  <a:lnTo>
                    <a:pt x="68148" y="124020"/>
                  </a:lnTo>
                  <a:lnTo>
                    <a:pt x="83927" y="128939"/>
                  </a:lnTo>
                  <a:lnTo>
                    <a:pt x="102008" y="147213"/>
                  </a:lnTo>
                  <a:lnTo>
                    <a:pt x="118277" y="178947"/>
                  </a:lnTo>
                  <a:lnTo>
                    <a:pt x="122181" y="202247"/>
                  </a:lnTo>
                  <a:lnTo>
                    <a:pt x="115480" y="247257"/>
                  </a:lnTo>
                  <a:lnTo>
                    <a:pt x="112970" y="251621"/>
                  </a:lnTo>
                  <a:lnTo>
                    <a:pt x="104537" y="259293"/>
                  </a:lnTo>
                  <a:lnTo>
                    <a:pt x="76388" y="271783"/>
                  </a:lnTo>
                  <a:lnTo>
                    <a:pt x="49780" y="275640"/>
                  </a:lnTo>
                  <a:lnTo>
                    <a:pt x="1905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7" name="SMARTInkShape-2775"/>
            <p:cNvSpPr/>
            <p:nvPr/>
          </p:nvSpPr>
          <p:spPr>
            <a:xfrm>
              <a:off x="2657475" y="3771900"/>
              <a:ext cx="1" cy="47626"/>
            </a:xfrm>
            <a:custGeom>
              <a:avLst/>
              <a:gdLst/>
              <a:ahLst/>
              <a:cxnLst/>
              <a:rect l="0" t="0" r="0" b="0"/>
              <a:pathLst>
                <a:path w="1" h="47626">
                  <a:moveTo>
                    <a:pt x="0" y="0"/>
                  </a:moveTo>
                  <a:lnTo>
                    <a:pt x="0" y="45771"/>
                  </a:lnTo>
                  <a:lnTo>
                    <a:pt x="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8" name="SMARTInkShape-2776"/>
            <p:cNvSpPr/>
            <p:nvPr/>
          </p:nvSpPr>
          <p:spPr>
            <a:xfrm>
              <a:off x="2581275" y="3855676"/>
              <a:ext cx="70068" cy="11475"/>
            </a:xfrm>
            <a:custGeom>
              <a:avLst/>
              <a:gdLst/>
              <a:ahLst/>
              <a:cxnLst/>
              <a:rect l="0" t="0" r="0" b="0"/>
              <a:pathLst>
                <a:path w="70068" h="11475">
                  <a:moveTo>
                    <a:pt x="0" y="11474"/>
                  </a:moveTo>
                  <a:lnTo>
                    <a:pt x="0" y="6418"/>
                  </a:lnTo>
                  <a:lnTo>
                    <a:pt x="1058" y="4928"/>
                  </a:lnTo>
                  <a:lnTo>
                    <a:pt x="2822" y="3935"/>
                  </a:lnTo>
                  <a:lnTo>
                    <a:pt x="13257" y="2341"/>
                  </a:lnTo>
                  <a:lnTo>
                    <a:pt x="58623" y="1959"/>
                  </a:lnTo>
                  <a:lnTo>
                    <a:pt x="7006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9" name="SMARTInkShape-2777"/>
            <p:cNvSpPr/>
            <p:nvPr/>
          </p:nvSpPr>
          <p:spPr>
            <a:xfrm>
              <a:off x="2115874" y="3686175"/>
              <a:ext cx="217752" cy="17727"/>
            </a:xfrm>
            <a:custGeom>
              <a:avLst/>
              <a:gdLst/>
              <a:ahLst/>
              <a:cxnLst/>
              <a:rect l="0" t="0" r="0" b="0"/>
              <a:pathLst>
                <a:path w="217752" h="17727">
                  <a:moveTo>
                    <a:pt x="8201" y="9525"/>
                  </a:moveTo>
                  <a:lnTo>
                    <a:pt x="0" y="9525"/>
                  </a:lnTo>
                  <a:lnTo>
                    <a:pt x="42480" y="9525"/>
                  </a:lnTo>
                  <a:lnTo>
                    <a:pt x="67041" y="12347"/>
                  </a:lnTo>
                  <a:lnTo>
                    <a:pt x="103785" y="17726"/>
                  </a:lnTo>
                  <a:lnTo>
                    <a:pt x="149221" y="12243"/>
                  </a:lnTo>
                  <a:lnTo>
                    <a:pt x="2177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0" name="SMARTInkShape-2778"/>
            <p:cNvSpPr/>
            <p:nvPr/>
          </p:nvSpPr>
          <p:spPr>
            <a:xfrm>
              <a:off x="2371725" y="3781754"/>
              <a:ext cx="114301" cy="313194"/>
            </a:xfrm>
            <a:custGeom>
              <a:avLst/>
              <a:gdLst/>
              <a:ahLst/>
              <a:cxnLst/>
              <a:rect l="0" t="0" r="0" b="0"/>
              <a:pathLst>
                <a:path w="114301" h="313194">
                  <a:moveTo>
                    <a:pt x="0" y="9196"/>
                  </a:moveTo>
                  <a:lnTo>
                    <a:pt x="1058" y="18917"/>
                  </a:lnTo>
                  <a:lnTo>
                    <a:pt x="8642" y="64024"/>
                  </a:lnTo>
                  <a:lnTo>
                    <a:pt x="9133" y="70606"/>
                  </a:lnTo>
                  <a:lnTo>
                    <a:pt x="27374" y="93078"/>
                  </a:lnTo>
                  <a:lnTo>
                    <a:pt x="34391" y="99394"/>
                  </a:lnTo>
                  <a:lnTo>
                    <a:pt x="41038" y="102200"/>
                  </a:lnTo>
                  <a:lnTo>
                    <a:pt x="50342" y="100626"/>
                  </a:lnTo>
                  <a:lnTo>
                    <a:pt x="61532" y="95340"/>
                  </a:lnTo>
                  <a:lnTo>
                    <a:pt x="78674" y="80463"/>
                  </a:lnTo>
                  <a:lnTo>
                    <a:pt x="104548" y="37668"/>
                  </a:lnTo>
                  <a:lnTo>
                    <a:pt x="109966" y="25025"/>
                  </a:lnTo>
                  <a:lnTo>
                    <a:pt x="114250" y="0"/>
                  </a:lnTo>
                  <a:lnTo>
                    <a:pt x="114299" y="46372"/>
                  </a:lnTo>
                  <a:lnTo>
                    <a:pt x="114300" y="85710"/>
                  </a:lnTo>
                  <a:lnTo>
                    <a:pt x="113242" y="132260"/>
                  </a:lnTo>
                  <a:lnTo>
                    <a:pt x="107754" y="169720"/>
                  </a:lnTo>
                  <a:lnTo>
                    <a:pt x="105658" y="210687"/>
                  </a:lnTo>
                  <a:lnTo>
                    <a:pt x="102127" y="250747"/>
                  </a:lnTo>
                  <a:lnTo>
                    <a:pt x="91552" y="288684"/>
                  </a:lnTo>
                  <a:lnTo>
                    <a:pt x="82671" y="300277"/>
                  </a:lnTo>
                  <a:lnTo>
                    <a:pt x="69835" y="311286"/>
                  </a:lnTo>
                  <a:lnTo>
                    <a:pt x="57498" y="313193"/>
                  </a:lnTo>
                  <a:lnTo>
                    <a:pt x="54207" y="312402"/>
                  </a:lnTo>
                  <a:lnTo>
                    <a:pt x="52013" y="310817"/>
                  </a:lnTo>
                  <a:lnTo>
                    <a:pt x="50550" y="308702"/>
                  </a:lnTo>
                  <a:lnTo>
                    <a:pt x="30110" y="291845"/>
                  </a:lnTo>
                  <a:lnTo>
                    <a:pt x="19505" y="272155"/>
                  </a:lnTo>
                  <a:lnTo>
                    <a:pt x="11496" y="247170"/>
                  </a:lnTo>
                  <a:lnTo>
                    <a:pt x="15166" y="225404"/>
                  </a:lnTo>
                  <a:lnTo>
                    <a:pt x="33069" y="198846"/>
                  </a:lnTo>
                  <a:lnTo>
                    <a:pt x="85725" y="1615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04" name="SMARTInkShape-Group383"/>
          <p:cNvGrpSpPr/>
          <p:nvPr/>
        </p:nvGrpSpPr>
        <p:grpSpPr>
          <a:xfrm>
            <a:off x="3609975" y="3267075"/>
            <a:ext cx="156757" cy="190501"/>
            <a:chOff x="3609975" y="3267075"/>
            <a:chExt cx="156757" cy="190501"/>
          </a:xfrm>
        </p:grpSpPr>
        <p:sp>
          <p:nvSpPr>
            <p:cNvPr id="1102" name="SMARTInkShape-2779"/>
            <p:cNvSpPr/>
            <p:nvPr/>
          </p:nvSpPr>
          <p:spPr>
            <a:xfrm>
              <a:off x="3619500" y="3267075"/>
              <a:ext cx="123826" cy="19051"/>
            </a:xfrm>
            <a:custGeom>
              <a:avLst/>
              <a:gdLst/>
              <a:ahLst/>
              <a:cxnLst/>
              <a:rect l="0" t="0" r="0" b="0"/>
              <a:pathLst>
                <a:path w="123826" h="19051">
                  <a:moveTo>
                    <a:pt x="0" y="19050"/>
                  </a:moveTo>
                  <a:lnTo>
                    <a:pt x="39724" y="19050"/>
                  </a:lnTo>
                  <a:lnTo>
                    <a:pt x="46936" y="16228"/>
                  </a:lnTo>
                  <a:lnTo>
                    <a:pt x="50340" y="13994"/>
                  </a:lnTo>
                  <a:lnTo>
                    <a:pt x="86212" y="9917"/>
                  </a:lnTo>
                  <a:lnTo>
                    <a:pt x="107615" y="8544"/>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3" name="SMARTInkShape-2780"/>
            <p:cNvSpPr/>
            <p:nvPr/>
          </p:nvSpPr>
          <p:spPr>
            <a:xfrm>
              <a:off x="3609975" y="3276600"/>
              <a:ext cx="156757" cy="180976"/>
            </a:xfrm>
            <a:custGeom>
              <a:avLst/>
              <a:gdLst/>
              <a:ahLst/>
              <a:cxnLst/>
              <a:rect l="0" t="0" r="0" b="0"/>
              <a:pathLst>
                <a:path w="156757" h="180976">
                  <a:moveTo>
                    <a:pt x="9525" y="0"/>
                  </a:moveTo>
                  <a:lnTo>
                    <a:pt x="14582" y="0"/>
                  </a:lnTo>
                  <a:lnTo>
                    <a:pt x="16071" y="1058"/>
                  </a:lnTo>
                  <a:lnTo>
                    <a:pt x="17064" y="2822"/>
                  </a:lnTo>
                  <a:lnTo>
                    <a:pt x="30757" y="47946"/>
                  </a:lnTo>
                  <a:lnTo>
                    <a:pt x="37133" y="65267"/>
                  </a:lnTo>
                  <a:lnTo>
                    <a:pt x="37671" y="70635"/>
                  </a:lnTo>
                  <a:lnTo>
                    <a:pt x="38872" y="72490"/>
                  </a:lnTo>
                  <a:lnTo>
                    <a:pt x="40731" y="73727"/>
                  </a:lnTo>
                  <a:lnTo>
                    <a:pt x="43029" y="74551"/>
                  </a:lnTo>
                  <a:lnTo>
                    <a:pt x="44561" y="76159"/>
                  </a:lnTo>
                  <a:lnTo>
                    <a:pt x="46263" y="80768"/>
                  </a:lnTo>
                  <a:lnTo>
                    <a:pt x="47775" y="82420"/>
                  </a:lnTo>
                  <a:lnTo>
                    <a:pt x="52278" y="84256"/>
                  </a:lnTo>
                  <a:lnTo>
                    <a:pt x="54960" y="83688"/>
                  </a:lnTo>
                  <a:lnTo>
                    <a:pt x="66870" y="77993"/>
                  </a:lnTo>
                  <a:lnTo>
                    <a:pt x="69980" y="77395"/>
                  </a:lnTo>
                  <a:lnTo>
                    <a:pt x="88564" y="68818"/>
                  </a:lnTo>
                  <a:lnTo>
                    <a:pt x="101573" y="67099"/>
                  </a:lnTo>
                  <a:lnTo>
                    <a:pt x="113939" y="71857"/>
                  </a:lnTo>
                  <a:lnTo>
                    <a:pt x="144416" y="97277"/>
                  </a:lnTo>
                  <a:lnTo>
                    <a:pt x="148851" y="107087"/>
                  </a:lnTo>
                  <a:lnTo>
                    <a:pt x="156756" y="130632"/>
                  </a:lnTo>
                  <a:lnTo>
                    <a:pt x="153187" y="135771"/>
                  </a:lnTo>
                  <a:lnTo>
                    <a:pt x="109748" y="158405"/>
                  </a:lnTo>
                  <a:lnTo>
                    <a:pt x="67416" y="176711"/>
                  </a:lnTo>
                  <a:lnTo>
                    <a:pt x="30214" y="180413"/>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08" name="SMARTInkShape-Group384"/>
          <p:cNvGrpSpPr/>
          <p:nvPr/>
        </p:nvGrpSpPr>
        <p:grpSpPr>
          <a:xfrm>
            <a:off x="3524250" y="2762250"/>
            <a:ext cx="323851" cy="390477"/>
            <a:chOff x="3524250" y="2762250"/>
            <a:chExt cx="323851" cy="390477"/>
          </a:xfrm>
        </p:grpSpPr>
        <p:sp>
          <p:nvSpPr>
            <p:cNvPr id="1105" name="SMARTInkShape-2781"/>
            <p:cNvSpPr/>
            <p:nvPr/>
          </p:nvSpPr>
          <p:spPr>
            <a:xfrm>
              <a:off x="3687509" y="2943259"/>
              <a:ext cx="26850" cy="161892"/>
            </a:xfrm>
            <a:custGeom>
              <a:avLst/>
              <a:gdLst/>
              <a:ahLst/>
              <a:cxnLst/>
              <a:rect l="0" t="0" r="0" b="0"/>
              <a:pathLst>
                <a:path w="26850" h="161892">
                  <a:moveTo>
                    <a:pt x="17716" y="9491"/>
                  </a:moveTo>
                  <a:lnTo>
                    <a:pt x="17716" y="358"/>
                  </a:lnTo>
                  <a:lnTo>
                    <a:pt x="25917" y="0"/>
                  </a:lnTo>
                  <a:lnTo>
                    <a:pt x="26358" y="1047"/>
                  </a:lnTo>
                  <a:lnTo>
                    <a:pt x="26849" y="5033"/>
                  </a:lnTo>
                  <a:lnTo>
                    <a:pt x="24245" y="10332"/>
                  </a:lnTo>
                  <a:lnTo>
                    <a:pt x="22068" y="13226"/>
                  </a:lnTo>
                  <a:lnTo>
                    <a:pt x="18289" y="43693"/>
                  </a:lnTo>
                  <a:lnTo>
                    <a:pt x="16912" y="53267"/>
                  </a:lnTo>
                  <a:lnTo>
                    <a:pt x="10227" y="79482"/>
                  </a:lnTo>
                  <a:lnTo>
                    <a:pt x="7212" y="126548"/>
                  </a:lnTo>
                  <a:lnTo>
                    <a:pt x="0" y="145543"/>
                  </a:lnTo>
                  <a:lnTo>
                    <a:pt x="614" y="148876"/>
                  </a:lnTo>
                  <a:lnTo>
                    <a:pt x="8191" y="1618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6" name="SMARTInkShape-2782"/>
            <p:cNvSpPr/>
            <p:nvPr/>
          </p:nvSpPr>
          <p:spPr>
            <a:xfrm>
              <a:off x="3524250" y="2762250"/>
              <a:ext cx="323851" cy="95250"/>
            </a:xfrm>
            <a:custGeom>
              <a:avLst/>
              <a:gdLst/>
              <a:ahLst/>
              <a:cxnLst/>
              <a:rect l="0" t="0" r="0" b="0"/>
              <a:pathLst>
                <a:path w="323851" h="95250">
                  <a:moveTo>
                    <a:pt x="0" y="0"/>
                  </a:moveTo>
                  <a:lnTo>
                    <a:pt x="13257" y="13257"/>
                  </a:lnTo>
                  <a:lnTo>
                    <a:pt x="16475" y="22120"/>
                  </a:lnTo>
                  <a:lnTo>
                    <a:pt x="17333" y="27447"/>
                  </a:lnTo>
                  <a:lnTo>
                    <a:pt x="18964" y="30998"/>
                  </a:lnTo>
                  <a:lnTo>
                    <a:pt x="21110" y="33365"/>
                  </a:lnTo>
                  <a:lnTo>
                    <a:pt x="23598" y="34944"/>
                  </a:lnTo>
                  <a:lnTo>
                    <a:pt x="25257" y="38112"/>
                  </a:lnTo>
                  <a:lnTo>
                    <a:pt x="29342" y="61746"/>
                  </a:lnTo>
                  <a:lnTo>
                    <a:pt x="31203" y="63389"/>
                  </a:lnTo>
                  <a:lnTo>
                    <a:pt x="33502" y="64484"/>
                  </a:lnTo>
                  <a:lnTo>
                    <a:pt x="35035" y="66273"/>
                  </a:lnTo>
                  <a:lnTo>
                    <a:pt x="40317" y="76748"/>
                  </a:lnTo>
                  <a:lnTo>
                    <a:pt x="46182" y="83951"/>
                  </a:lnTo>
                  <a:lnTo>
                    <a:pt x="49805" y="84937"/>
                  </a:lnTo>
                  <a:lnTo>
                    <a:pt x="85401" y="85711"/>
                  </a:lnTo>
                  <a:lnTo>
                    <a:pt x="124045" y="77523"/>
                  </a:lnTo>
                  <a:lnTo>
                    <a:pt x="170786" y="84920"/>
                  </a:lnTo>
                  <a:lnTo>
                    <a:pt x="186305" y="86545"/>
                  </a:lnTo>
                  <a:lnTo>
                    <a:pt x="212798" y="93217"/>
                  </a:lnTo>
                  <a:lnTo>
                    <a:pt x="260013" y="95131"/>
                  </a:lnTo>
                  <a:lnTo>
                    <a:pt x="304686" y="95249"/>
                  </a:lnTo>
                  <a:lnTo>
                    <a:pt x="307899" y="95249"/>
                  </a:lnTo>
                  <a:lnTo>
                    <a:pt x="310041" y="94191"/>
                  </a:lnTo>
                  <a:lnTo>
                    <a:pt x="311469" y="92427"/>
                  </a:lnTo>
                  <a:lnTo>
                    <a:pt x="313056" y="87645"/>
                  </a:lnTo>
                  <a:lnTo>
                    <a:pt x="314158" y="72860"/>
                  </a:lnTo>
                  <a:lnTo>
                    <a:pt x="315272" y="70798"/>
                  </a:lnTo>
                  <a:lnTo>
                    <a:pt x="317073" y="69424"/>
                  </a:lnTo>
                  <a:lnTo>
                    <a:pt x="319332" y="68508"/>
                  </a:lnTo>
                  <a:lnTo>
                    <a:pt x="320838" y="66838"/>
                  </a:lnTo>
                  <a:lnTo>
                    <a:pt x="322511" y="62162"/>
                  </a:lnTo>
                  <a:lnTo>
                    <a:pt x="3238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7" name="SMARTInkShape-2783"/>
            <p:cNvSpPr/>
            <p:nvPr/>
          </p:nvSpPr>
          <p:spPr>
            <a:xfrm>
              <a:off x="3629025" y="3067050"/>
              <a:ext cx="171451" cy="85677"/>
            </a:xfrm>
            <a:custGeom>
              <a:avLst/>
              <a:gdLst/>
              <a:ahLst/>
              <a:cxnLst/>
              <a:rect l="0" t="0" r="0" b="0"/>
              <a:pathLst>
                <a:path w="171451" h="85677">
                  <a:moveTo>
                    <a:pt x="0" y="0"/>
                  </a:moveTo>
                  <a:lnTo>
                    <a:pt x="5057" y="0"/>
                  </a:lnTo>
                  <a:lnTo>
                    <a:pt x="10361" y="2822"/>
                  </a:lnTo>
                  <a:lnTo>
                    <a:pt x="55170" y="42838"/>
                  </a:lnTo>
                  <a:lnTo>
                    <a:pt x="62620" y="46556"/>
                  </a:lnTo>
                  <a:lnTo>
                    <a:pt x="104771" y="82914"/>
                  </a:lnTo>
                  <a:lnTo>
                    <a:pt x="121943" y="85560"/>
                  </a:lnTo>
                  <a:lnTo>
                    <a:pt x="128324" y="85676"/>
                  </a:lnTo>
                  <a:lnTo>
                    <a:pt x="129999" y="84634"/>
                  </a:lnTo>
                  <a:lnTo>
                    <a:pt x="131116" y="82881"/>
                  </a:lnTo>
                  <a:lnTo>
                    <a:pt x="131861" y="80654"/>
                  </a:lnTo>
                  <a:lnTo>
                    <a:pt x="140693" y="66425"/>
                  </a:lnTo>
                  <a:lnTo>
                    <a:pt x="141420" y="63334"/>
                  </a:lnTo>
                  <a:lnTo>
                    <a:pt x="147500" y="53926"/>
                  </a:lnTo>
                  <a:lnTo>
                    <a:pt x="1714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1" name="SMARTInkShape-Group385"/>
          <p:cNvGrpSpPr/>
          <p:nvPr/>
        </p:nvGrpSpPr>
        <p:grpSpPr>
          <a:xfrm>
            <a:off x="11049000" y="5695950"/>
            <a:ext cx="219076" cy="238126"/>
            <a:chOff x="11049000" y="5695950"/>
            <a:chExt cx="219076" cy="238126"/>
          </a:xfrm>
        </p:grpSpPr>
        <p:sp>
          <p:nvSpPr>
            <p:cNvPr id="1109" name="SMARTInkShape-2784"/>
            <p:cNvSpPr/>
            <p:nvPr/>
          </p:nvSpPr>
          <p:spPr>
            <a:xfrm>
              <a:off x="11068050" y="5695950"/>
              <a:ext cx="171451" cy="171451"/>
            </a:xfrm>
            <a:custGeom>
              <a:avLst/>
              <a:gdLst/>
              <a:ahLst/>
              <a:cxnLst/>
              <a:rect l="0" t="0" r="0" b="0"/>
              <a:pathLst>
                <a:path w="171451" h="171451">
                  <a:moveTo>
                    <a:pt x="171450" y="0"/>
                  </a:moveTo>
                  <a:lnTo>
                    <a:pt x="171450" y="5057"/>
                  </a:lnTo>
                  <a:lnTo>
                    <a:pt x="161337" y="18314"/>
                  </a:lnTo>
                  <a:lnTo>
                    <a:pt x="118469" y="59246"/>
                  </a:lnTo>
                  <a:lnTo>
                    <a:pt x="74406" y="98082"/>
                  </a:lnTo>
                  <a:lnTo>
                    <a:pt x="36805" y="130064"/>
                  </a:lnTo>
                  <a:lnTo>
                    <a:pt x="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0" name="SMARTInkShape-2785"/>
            <p:cNvSpPr/>
            <p:nvPr/>
          </p:nvSpPr>
          <p:spPr>
            <a:xfrm>
              <a:off x="11049000" y="5695950"/>
              <a:ext cx="219076" cy="238126"/>
            </a:xfrm>
            <a:custGeom>
              <a:avLst/>
              <a:gdLst/>
              <a:ahLst/>
              <a:cxnLst/>
              <a:rect l="0" t="0" r="0" b="0"/>
              <a:pathLst>
                <a:path w="219076" h="238126">
                  <a:moveTo>
                    <a:pt x="0" y="0"/>
                  </a:moveTo>
                  <a:lnTo>
                    <a:pt x="34172" y="40719"/>
                  </a:lnTo>
                  <a:lnTo>
                    <a:pt x="78612" y="87875"/>
                  </a:lnTo>
                  <a:lnTo>
                    <a:pt x="119064" y="125751"/>
                  </a:lnTo>
                  <a:lnTo>
                    <a:pt x="133350" y="137381"/>
                  </a:lnTo>
                  <a:lnTo>
                    <a:pt x="171914" y="183847"/>
                  </a:lnTo>
                  <a:lnTo>
                    <a:pt x="219075"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5" name="SMARTInkShape-Group386"/>
          <p:cNvGrpSpPr/>
          <p:nvPr/>
        </p:nvGrpSpPr>
        <p:grpSpPr>
          <a:xfrm>
            <a:off x="6381784" y="2238997"/>
            <a:ext cx="504190" cy="665807"/>
            <a:chOff x="6381784" y="2238997"/>
            <a:chExt cx="504190" cy="665807"/>
          </a:xfrm>
        </p:grpSpPr>
        <p:sp>
          <p:nvSpPr>
            <p:cNvPr id="1112" name="SMARTInkShape-2786"/>
            <p:cNvSpPr/>
            <p:nvPr/>
          </p:nvSpPr>
          <p:spPr>
            <a:xfrm>
              <a:off x="6515100" y="2733685"/>
              <a:ext cx="142876" cy="171119"/>
            </a:xfrm>
            <a:custGeom>
              <a:avLst/>
              <a:gdLst/>
              <a:ahLst/>
              <a:cxnLst/>
              <a:rect l="0" t="0" r="0" b="0"/>
              <a:pathLst>
                <a:path w="142876" h="171119">
                  <a:moveTo>
                    <a:pt x="0" y="9515"/>
                  </a:moveTo>
                  <a:lnTo>
                    <a:pt x="0" y="1314"/>
                  </a:lnTo>
                  <a:lnTo>
                    <a:pt x="1059" y="873"/>
                  </a:lnTo>
                  <a:lnTo>
                    <a:pt x="41912" y="0"/>
                  </a:lnTo>
                  <a:lnTo>
                    <a:pt x="62748" y="5050"/>
                  </a:lnTo>
                  <a:lnTo>
                    <a:pt x="93181" y="22783"/>
                  </a:lnTo>
                  <a:lnTo>
                    <a:pt x="99623" y="30582"/>
                  </a:lnTo>
                  <a:lnTo>
                    <a:pt x="103248" y="45978"/>
                  </a:lnTo>
                  <a:lnTo>
                    <a:pt x="103415" y="75632"/>
                  </a:lnTo>
                  <a:lnTo>
                    <a:pt x="99585" y="85820"/>
                  </a:lnTo>
                  <a:lnTo>
                    <a:pt x="60914" y="129278"/>
                  </a:lnTo>
                  <a:lnTo>
                    <a:pt x="26232" y="163174"/>
                  </a:lnTo>
                  <a:lnTo>
                    <a:pt x="16004" y="168991"/>
                  </a:lnTo>
                  <a:lnTo>
                    <a:pt x="15960" y="169807"/>
                  </a:lnTo>
                  <a:lnTo>
                    <a:pt x="16991" y="170351"/>
                  </a:lnTo>
                  <a:lnTo>
                    <a:pt x="23496" y="171118"/>
                  </a:lnTo>
                  <a:lnTo>
                    <a:pt x="62888" y="161720"/>
                  </a:lnTo>
                  <a:lnTo>
                    <a:pt x="108536" y="153828"/>
                  </a:lnTo>
                  <a:lnTo>
                    <a:pt x="142875" y="15239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3" name="SMARTInkShape-2787"/>
            <p:cNvSpPr/>
            <p:nvPr/>
          </p:nvSpPr>
          <p:spPr>
            <a:xfrm>
              <a:off x="6772275" y="2745866"/>
              <a:ext cx="113699" cy="111352"/>
            </a:xfrm>
            <a:custGeom>
              <a:avLst/>
              <a:gdLst/>
              <a:ahLst/>
              <a:cxnLst/>
              <a:rect l="0" t="0" r="0" b="0"/>
              <a:pathLst>
                <a:path w="113699" h="111352">
                  <a:moveTo>
                    <a:pt x="0" y="54484"/>
                  </a:moveTo>
                  <a:lnTo>
                    <a:pt x="0" y="75943"/>
                  </a:lnTo>
                  <a:lnTo>
                    <a:pt x="2822" y="82718"/>
                  </a:lnTo>
                  <a:lnTo>
                    <a:pt x="18314" y="100748"/>
                  </a:lnTo>
                  <a:lnTo>
                    <a:pt x="26837" y="106796"/>
                  </a:lnTo>
                  <a:lnTo>
                    <a:pt x="37585" y="110200"/>
                  </a:lnTo>
                  <a:lnTo>
                    <a:pt x="50698" y="111351"/>
                  </a:lnTo>
                  <a:lnTo>
                    <a:pt x="59927" y="105864"/>
                  </a:lnTo>
                  <a:lnTo>
                    <a:pt x="88207" y="84612"/>
                  </a:lnTo>
                  <a:lnTo>
                    <a:pt x="109727" y="48884"/>
                  </a:lnTo>
                  <a:lnTo>
                    <a:pt x="113698" y="19240"/>
                  </a:lnTo>
                  <a:lnTo>
                    <a:pt x="111782" y="14054"/>
                  </a:lnTo>
                  <a:lnTo>
                    <a:pt x="104009" y="5471"/>
                  </a:lnTo>
                  <a:lnTo>
                    <a:pt x="90677" y="950"/>
                  </a:lnTo>
                  <a:lnTo>
                    <a:pt x="73109" y="0"/>
                  </a:lnTo>
                  <a:lnTo>
                    <a:pt x="28575" y="68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4" name="SMARTInkShape-2788"/>
            <p:cNvSpPr/>
            <p:nvPr/>
          </p:nvSpPr>
          <p:spPr>
            <a:xfrm>
              <a:off x="6381784" y="2238997"/>
              <a:ext cx="219042" cy="273627"/>
            </a:xfrm>
            <a:custGeom>
              <a:avLst/>
              <a:gdLst/>
              <a:ahLst/>
              <a:cxnLst/>
              <a:rect l="0" t="0" r="0" b="0"/>
              <a:pathLst>
                <a:path w="219042" h="273627">
                  <a:moveTo>
                    <a:pt x="9491" y="56528"/>
                  </a:moveTo>
                  <a:lnTo>
                    <a:pt x="8433" y="46807"/>
                  </a:lnTo>
                  <a:lnTo>
                    <a:pt x="0" y="0"/>
                  </a:lnTo>
                  <a:lnTo>
                    <a:pt x="1025" y="35658"/>
                  </a:lnTo>
                  <a:lnTo>
                    <a:pt x="16213" y="78175"/>
                  </a:lnTo>
                  <a:lnTo>
                    <a:pt x="22356" y="91196"/>
                  </a:lnTo>
                  <a:lnTo>
                    <a:pt x="31437" y="101217"/>
                  </a:lnTo>
                  <a:lnTo>
                    <a:pt x="54513" y="116273"/>
                  </a:lnTo>
                  <a:lnTo>
                    <a:pt x="78217" y="121150"/>
                  </a:lnTo>
                  <a:lnTo>
                    <a:pt x="100292" y="117538"/>
                  </a:lnTo>
                  <a:lnTo>
                    <a:pt x="125295" y="109765"/>
                  </a:lnTo>
                  <a:lnTo>
                    <a:pt x="137865" y="101003"/>
                  </a:lnTo>
                  <a:lnTo>
                    <a:pt x="164775" y="67720"/>
                  </a:lnTo>
                  <a:lnTo>
                    <a:pt x="169448" y="54788"/>
                  </a:lnTo>
                  <a:lnTo>
                    <a:pt x="171365" y="38073"/>
                  </a:lnTo>
                  <a:lnTo>
                    <a:pt x="171411" y="50788"/>
                  </a:lnTo>
                  <a:lnTo>
                    <a:pt x="181116" y="90802"/>
                  </a:lnTo>
                  <a:lnTo>
                    <a:pt x="193950" y="134481"/>
                  </a:lnTo>
                  <a:lnTo>
                    <a:pt x="206441" y="173761"/>
                  </a:lnTo>
                  <a:lnTo>
                    <a:pt x="216650" y="218839"/>
                  </a:lnTo>
                  <a:lnTo>
                    <a:pt x="216920" y="235558"/>
                  </a:lnTo>
                  <a:lnTo>
                    <a:pt x="213513" y="246516"/>
                  </a:lnTo>
                  <a:lnTo>
                    <a:pt x="202701" y="262175"/>
                  </a:lnTo>
                  <a:lnTo>
                    <a:pt x="196609" y="268929"/>
                  </a:lnTo>
                  <a:lnTo>
                    <a:pt x="190375" y="272637"/>
                  </a:lnTo>
                  <a:lnTo>
                    <a:pt x="187230" y="273626"/>
                  </a:lnTo>
                  <a:lnTo>
                    <a:pt x="178092" y="271902"/>
                  </a:lnTo>
                  <a:lnTo>
                    <a:pt x="146438" y="258218"/>
                  </a:lnTo>
                  <a:lnTo>
                    <a:pt x="138850" y="246933"/>
                  </a:lnTo>
                  <a:lnTo>
                    <a:pt x="138598" y="233228"/>
                  </a:lnTo>
                  <a:lnTo>
                    <a:pt x="144399" y="194803"/>
                  </a:lnTo>
                  <a:lnTo>
                    <a:pt x="163453" y="150242"/>
                  </a:lnTo>
                  <a:lnTo>
                    <a:pt x="187600" y="110788"/>
                  </a:lnTo>
                  <a:lnTo>
                    <a:pt x="219041" y="755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9" name="SMARTInkShape-Group387"/>
          <p:cNvGrpSpPr/>
          <p:nvPr/>
        </p:nvGrpSpPr>
        <p:grpSpPr>
          <a:xfrm>
            <a:off x="9858375" y="5572125"/>
            <a:ext cx="356820" cy="209551"/>
            <a:chOff x="9858375" y="5572125"/>
            <a:chExt cx="356820" cy="209551"/>
          </a:xfrm>
        </p:grpSpPr>
        <p:sp>
          <p:nvSpPr>
            <p:cNvPr id="1116" name="SMARTInkShape-2789"/>
            <p:cNvSpPr/>
            <p:nvPr/>
          </p:nvSpPr>
          <p:spPr>
            <a:xfrm>
              <a:off x="10096500" y="5572125"/>
              <a:ext cx="118695" cy="200026"/>
            </a:xfrm>
            <a:custGeom>
              <a:avLst/>
              <a:gdLst/>
              <a:ahLst/>
              <a:cxnLst/>
              <a:rect l="0" t="0" r="0" b="0"/>
              <a:pathLst>
                <a:path w="118695" h="200026">
                  <a:moveTo>
                    <a:pt x="0" y="0"/>
                  </a:moveTo>
                  <a:lnTo>
                    <a:pt x="0" y="41757"/>
                  </a:lnTo>
                  <a:lnTo>
                    <a:pt x="0" y="78836"/>
                  </a:lnTo>
                  <a:lnTo>
                    <a:pt x="1058" y="81131"/>
                  </a:lnTo>
                  <a:lnTo>
                    <a:pt x="2823" y="82663"/>
                  </a:lnTo>
                  <a:lnTo>
                    <a:pt x="8202" y="85120"/>
                  </a:lnTo>
                  <a:lnTo>
                    <a:pt x="14188" y="85546"/>
                  </a:lnTo>
                  <a:lnTo>
                    <a:pt x="19712" y="82824"/>
                  </a:lnTo>
                  <a:lnTo>
                    <a:pt x="22666" y="80615"/>
                  </a:lnTo>
                  <a:lnTo>
                    <a:pt x="36937" y="77508"/>
                  </a:lnTo>
                  <a:lnTo>
                    <a:pt x="45697" y="79604"/>
                  </a:lnTo>
                  <a:lnTo>
                    <a:pt x="53119" y="83005"/>
                  </a:lnTo>
                  <a:lnTo>
                    <a:pt x="59944" y="84517"/>
                  </a:lnTo>
                  <a:lnTo>
                    <a:pt x="80555" y="100695"/>
                  </a:lnTo>
                  <a:lnTo>
                    <a:pt x="96658" y="117089"/>
                  </a:lnTo>
                  <a:lnTo>
                    <a:pt x="117716" y="159169"/>
                  </a:lnTo>
                  <a:lnTo>
                    <a:pt x="118694" y="164321"/>
                  </a:lnTo>
                  <a:lnTo>
                    <a:pt x="118287" y="168814"/>
                  </a:lnTo>
                  <a:lnTo>
                    <a:pt x="115088" y="178573"/>
                  </a:lnTo>
                  <a:lnTo>
                    <a:pt x="109477" y="185320"/>
                  </a:lnTo>
                  <a:lnTo>
                    <a:pt x="96056" y="194022"/>
                  </a:lnTo>
                  <a:lnTo>
                    <a:pt x="78673" y="198246"/>
                  </a:lnTo>
                  <a:lnTo>
                    <a:pt x="37171" y="199791"/>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7" name="SMARTInkShape-2790"/>
            <p:cNvSpPr/>
            <p:nvPr/>
          </p:nvSpPr>
          <p:spPr>
            <a:xfrm>
              <a:off x="10106025" y="5600736"/>
              <a:ext cx="95251" cy="19015"/>
            </a:xfrm>
            <a:custGeom>
              <a:avLst/>
              <a:gdLst/>
              <a:ahLst/>
              <a:cxnLst/>
              <a:rect l="0" t="0" r="0" b="0"/>
              <a:pathLst>
                <a:path w="95251" h="19015">
                  <a:moveTo>
                    <a:pt x="0" y="19014"/>
                  </a:moveTo>
                  <a:lnTo>
                    <a:pt x="0" y="10813"/>
                  </a:lnTo>
                  <a:lnTo>
                    <a:pt x="1058" y="10372"/>
                  </a:lnTo>
                  <a:lnTo>
                    <a:pt x="5057" y="9881"/>
                  </a:lnTo>
                  <a:lnTo>
                    <a:pt x="6546" y="8693"/>
                  </a:lnTo>
                  <a:lnTo>
                    <a:pt x="8202" y="4549"/>
                  </a:lnTo>
                  <a:lnTo>
                    <a:pt x="9700" y="3021"/>
                  </a:lnTo>
                  <a:lnTo>
                    <a:pt x="14188" y="1323"/>
                  </a:lnTo>
                  <a:lnTo>
                    <a:pt x="60559" y="0"/>
                  </a:lnTo>
                  <a:lnTo>
                    <a:pt x="95250" y="94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8" name="SMARTInkShape-2791"/>
            <p:cNvSpPr/>
            <p:nvPr/>
          </p:nvSpPr>
          <p:spPr>
            <a:xfrm>
              <a:off x="9858375" y="5592499"/>
              <a:ext cx="161926" cy="189177"/>
            </a:xfrm>
            <a:custGeom>
              <a:avLst/>
              <a:gdLst/>
              <a:ahLst/>
              <a:cxnLst/>
              <a:rect l="0" t="0" r="0" b="0"/>
              <a:pathLst>
                <a:path w="161926" h="189177">
                  <a:moveTo>
                    <a:pt x="0" y="8201"/>
                  </a:moveTo>
                  <a:lnTo>
                    <a:pt x="5057" y="8201"/>
                  </a:lnTo>
                  <a:lnTo>
                    <a:pt x="10361" y="5379"/>
                  </a:lnTo>
                  <a:lnTo>
                    <a:pt x="16247" y="1655"/>
                  </a:lnTo>
                  <a:lnTo>
                    <a:pt x="22391" y="0"/>
                  </a:lnTo>
                  <a:lnTo>
                    <a:pt x="44433" y="6993"/>
                  </a:lnTo>
                  <a:lnTo>
                    <a:pt x="65105" y="18403"/>
                  </a:lnTo>
                  <a:lnTo>
                    <a:pt x="88810" y="39991"/>
                  </a:lnTo>
                  <a:lnTo>
                    <a:pt x="92387" y="49140"/>
                  </a:lnTo>
                  <a:lnTo>
                    <a:pt x="93342" y="54544"/>
                  </a:lnTo>
                  <a:lnTo>
                    <a:pt x="91579" y="66192"/>
                  </a:lnTo>
                  <a:lnTo>
                    <a:pt x="84638" y="81828"/>
                  </a:lnTo>
                  <a:lnTo>
                    <a:pt x="48185" y="129385"/>
                  </a:lnTo>
                  <a:lnTo>
                    <a:pt x="40466" y="137202"/>
                  </a:lnTo>
                  <a:lnTo>
                    <a:pt x="3608" y="158674"/>
                  </a:lnTo>
                  <a:lnTo>
                    <a:pt x="2406" y="160374"/>
                  </a:lnTo>
                  <a:lnTo>
                    <a:pt x="28" y="169995"/>
                  </a:lnTo>
                  <a:lnTo>
                    <a:pt x="8" y="175144"/>
                  </a:lnTo>
                  <a:lnTo>
                    <a:pt x="1064" y="176646"/>
                  </a:lnTo>
                  <a:lnTo>
                    <a:pt x="2825" y="177648"/>
                  </a:lnTo>
                  <a:lnTo>
                    <a:pt x="8202" y="179256"/>
                  </a:lnTo>
                  <a:lnTo>
                    <a:pt x="16867" y="186119"/>
                  </a:lnTo>
                  <a:lnTo>
                    <a:pt x="28575" y="189176"/>
                  </a:lnTo>
                  <a:lnTo>
                    <a:pt x="74454" y="189176"/>
                  </a:lnTo>
                  <a:lnTo>
                    <a:pt x="121672" y="189176"/>
                  </a:lnTo>
                  <a:lnTo>
                    <a:pt x="161925" y="1891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120" name="SMARTInkShape-2792"/>
          <p:cNvSpPr/>
          <p:nvPr/>
        </p:nvSpPr>
        <p:spPr>
          <a:xfrm>
            <a:off x="7000875" y="2762250"/>
            <a:ext cx="2876551" cy="2779061"/>
          </a:xfrm>
          <a:custGeom>
            <a:avLst/>
            <a:gdLst/>
            <a:ahLst/>
            <a:cxnLst/>
            <a:rect l="0" t="0" r="0" b="0"/>
            <a:pathLst>
              <a:path w="2876551" h="2779061">
                <a:moveTo>
                  <a:pt x="0" y="0"/>
                </a:moveTo>
                <a:lnTo>
                  <a:pt x="0" y="5057"/>
                </a:lnTo>
                <a:lnTo>
                  <a:pt x="2117" y="6546"/>
                </a:lnTo>
                <a:lnTo>
                  <a:pt x="13092" y="9701"/>
                </a:lnTo>
                <a:lnTo>
                  <a:pt x="15078" y="11759"/>
                </a:lnTo>
                <a:lnTo>
                  <a:pt x="19402" y="17926"/>
                </a:lnTo>
                <a:lnTo>
                  <a:pt x="66906" y="58647"/>
                </a:lnTo>
                <a:lnTo>
                  <a:pt x="92877" y="86340"/>
                </a:lnTo>
                <a:lnTo>
                  <a:pt x="130594" y="130211"/>
                </a:lnTo>
                <a:lnTo>
                  <a:pt x="174650" y="174627"/>
                </a:lnTo>
                <a:lnTo>
                  <a:pt x="219273" y="213783"/>
                </a:lnTo>
                <a:lnTo>
                  <a:pt x="258665" y="252676"/>
                </a:lnTo>
                <a:lnTo>
                  <a:pt x="304997" y="293115"/>
                </a:lnTo>
                <a:lnTo>
                  <a:pt x="352451" y="334345"/>
                </a:lnTo>
                <a:lnTo>
                  <a:pt x="393352" y="371666"/>
                </a:lnTo>
                <a:lnTo>
                  <a:pt x="436828" y="409613"/>
                </a:lnTo>
                <a:lnTo>
                  <a:pt x="477047" y="447683"/>
                </a:lnTo>
                <a:lnTo>
                  <a:pt x="521837" y="485777"/>
                </a:lnTo>
                <a:lnTo>
                  <a:pt x="561573" y="523875"/>
                </a:lnTo>
                <a:lnTo>
                  <a:pt x="607600" y="561975"/>
                </a:lnTo>
                <a:lnTo>
                  <a:pt x="644874" y="590550"/>
                </a:lnTo>
                <a:lnTo>
                  <a:pt x="684845" y="620183"/>
                </a:lnTo>
                <a:lnTo>
                  <a:pt x="718184" y="643231"/>
                </a:lnTo>
                <a:lnTo>
                  <a:pt x="762541" y="674951"/>
                </a:lnTo>
                <a:lnTo>
                  <a:pt x="802494" y="709514"/>
                </a:lnTo>
                <a:lnTo>
                  <a:pt x="847375" y="751515"/>
                </a:lnTo>
                <a:lnTo>
                  <a:pt x="883487" y="781824"/>
                </a:lnTo>
                <a:lnTo>
                  <a:pt x="920998" y="816087"/>
                </a:lnTo>
                <a:lnTo>
                  <a:pt x="958924" y="846817"/>
                </a:lnTo>
                <a:lnTo>
                  <a:pt x="996972" y="877089"/>
                </a:lnTo>
                <a:lnTo>
                  <a:pt x="1035056" y="911341"/>
                </a:lnTo>
                <a:lnTo>
                  <a:pt x="1072093" y="943127"/>
                </a:lnTo>
                <a:lnTo>
                  <a:pt x="1116412" y="988435"/>
                </a:lnTo>
                <a:lnTo>
                  <a:pt x="1153114" y="1021355"/>
                </a:lnTo>
                <a:lnTo>
                  <a:pt x="1190799" y="1055099"/>
                </a:lnTo>
                <a:lnTo>
                  <a:pt x="1228777" y="1088028"/>
                </a:lnTo>
                <a:lnTo>
                  <a:pt x="1274479" y="1132024"/>
                </a:lnTo>
                <a:lnTo>
                  <a:pt x="1320626" y="1177834"/>
                </a:lnTo>
                <a:lnTo>
                  <a:pt x="1364236" y="1221377"/>
                </a:lnTo>
                <a:lnTo>
                  <a:pt x="1408246" y="1265374"/>
                </a:lnTo>
                <a:lnTo>
                  <a:pt x="1455117" y="1312242"/>
                </a:lnTo>
                <a:lnTo>
                  <a:pt x="1502319" y="1359444"/>
                </a:lnTo>
                <a:lnTo>
                  <a:pt x="1547587" y="1404712"/>
                </a:lnTo>
                <a:lnTo>
                  <a:pt x="1584728" y="1436797"/>
                </a:lnTo>
                <a:lnTo>
                  <a:pt x="1628659" y="1482629"/>
                </a:lnTo>
                <a:lnTo>
                  <a:pt x="1674182" y="1526176"/>
                </a:lnTo>
                <a:lnTo>
                  <a:pt x="1719118" y="1570173"/>
                </a:lnTo>
                <a:lnTo>
                  <a:pt x="1762214" y="1617042"/>
                </a:lnTo>
                <a:lnTo>
                  <a:pt x="1798017" y="1653403"/>
                </a:lnTo>
                <a:lnTo>
                  <a:pt x="1845219" y="1694670"/>
                </a:lnTo>
                <a:lnTo>
                  <a:pt x="1885431" y="1738452"/>
                </a:lnTo>
                <a:lnTo>
                  <a:pt x="1923948" y="1781320"/>
                </a:lnTo>
                <a:lnTo>
                  <a:pt x="1964952" y="1826634"/>
                </a:lnTo>
                <a:lnTo>
                  <a:pt x="2008447" y="1866472"/>
                </a:lnTo>
                <a:lnTo>
                  <a:pt x="2047613" y="1905974"/>
                </a:lnTo>
                <a:lnTo>
                  <a:pt x="2088745" y="1950622"/>
                </a:lnTo>
                <a:lnTo>
                  <a:pt x="2132267" y="1990329"/>
                </a:lnTo>
                <a:lnTo>
                  <a:pt x="2171436" y="2027689"/>
                </a:lnTo>
                <a:lnTo>
                  <a:pt x="2209748" y="2062193"/>
                </a:lnTo>
                <a:lnTo>
                  <a:pt x="2256360" y="2107381"/>
                </a:lnTo>
                <a:lnTo>
                  <a:pt x="2296848" y="2152960"/>
                </a:lnTo>
                <a:lnTo>
                  <a:pt x="2340502" y="2200316"/>
                </a:lnTo>
                <a:lnTo>
                  <a:pt x="2381098" y="2247905"/>
                </a:lnTo>
                <a:lnTo>
                  <a:pt x="2420793" y="2295526"/>
                </a:lnTo>
                <a:lnTo>
                  <a:pt x="2459625" y="2343150"/>
                </a:lnTo>
                <a:lnTo>
                  <a:pt x="2497758" y="2384229"/>
                </a:lnTo>
                <a:lnTo>
                  <a:pt x="2535405" y="2429267"/>
                </a:lnTo>
                <a:lnTo>
                  <a:pt x="2577697" y="2472802"/>
                </a:lnTo>
                <a:lnTo>
                  <a:pt x="2616164" y="2519580"/>
                </a:lnTo>
                <a:lnTo>
                  <a:pt x="2654297" y="2563986"/>
                </a:lnTo>
                <a:lnTo>
                  <a:pt x="2692400" y="2606272"/>
                </a:lnTo>
                <a:lnTo>
                  <a:pt x="2735792" y="2642459"/>
                </a:lnTo>
                <a:lnTo>
                  <a:pt x="2766308" y="2685263"/>
                </a:lnTo>
                <a:lnTo>
                  <a:pt x="2809928" y="2724569"/>
                </a:lnTo>
                <a:lnTo>
                  <a:pt x="2857272" y="2771548"/>
                </a:lnTo>
                <a:lnTo>
                  <a:pt x="2861985" y="2776260"/>
                </a:lnTo>
                <a:lnTo>
                  <a:pt x="2867608" y="2779060"/>
                </a:lnTo>
                <a:lnTo>
                  <a:pt x="2876550" y="2771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1" name="SMARTInkShape-2793"/>
          <p:cNvSpPr/>
          <p:nvPr/>
        </p:nvSpPr>
        <p:spPr>
          <a:xfrm>
            <a:off x="6981825" y="2295525"/>
            <a:ext cx="4010026" cy="3324226"/>
          </a:xfrm>
          <a:custGeom>
            <a:avLst/>
            <a:gdLst/>
            <a:ahLst/>
            <a:cxnLst/>
            <a:rect l="0" t="0" r="0" b="0"/>
            <a:pathLst>
              <a:path w="4010026" h="3324226">
                <a:moveTo>
                  <a:pt x="0" y="0"/>
                </a:moveTo>
                <a:lnTo>
                  <a:pt x="0" y="22390"/>
                </a:lnTo>
                <a:lnTo>
                  <a:pt x="13257" y="69716"/>
                </a:lnTo>
                <a:lnTo>
                  <a:pt x="17906" y="108590"/>
                </a:lnTo>
                <a:lnTo>
                  <a:pt x="18711" y="150120"/>
                </a:lnTo>
                <a:lnTo>
                  <a:pt x="18900" y="184195"/>
                </a:lnTo>
                <a:lnTo>
                  <a:pt x="19006" y="228966"/>
                </a:lnTo>
                <a:lnTo>
                  <a:pt x="19038" y="269043"/>
                </a:lnTo>
                <a:lnTo>
                  <a:pt x="20106" y="313965"/>
                </a:lnTo>
                <a:lnTo>
                  <a:pt x="25595" y="350084"/>
                </a:lnTo>
                <a:lnTo>
                  <a:pt x="27692" y="387597"/>
                </a:lnTo>
                <a:lnTo>
                  <a:pt x="29372" y="426582"/>
                </a:lnTo>
                <a:lnTo>
                  <a:pt x="35044" y="471176"/>
                </a:lnTo>
                <a:lnTo>
                  <a:pt x="38253" y="517903"/>
                </a:lnTo>
                <a:lnTo>
                  <a:pt x="44377" y="565262"/>
                </a:lnTo>
                <a:lnTo>
                  <a:pt x="46663" y="611750"/>
                </a:lnTo>
                <a:lnTo>
                  <a:pt x="47340" y="653864"/>
                </a:lnTo>
                <a:lnTo>
                  <a:pt x="47541" y="699386"/>
                </a:lnTo>
                <a:lnTo>
                  <a:pt x="48658" y="746387"/>
                </a:lnTo>
                <a:lnTo>
                  <a:pt x="54163" y="793828"/>
                </a:lnTo>
                <a:lnTo>
                  <a:pt x="55823" y="825534"/>
                </a:lnTo>
                <a:lnTo>
                  <a:pt x="59382" y="860088"/>
                </a:lnTo>
                <a:lnTo>
                  <a:pt x="63434" y="895553"/>
                </a:lnTo>
                <a:lnTo>
                  <a:pt x="65235" y="928954"/>
                </a:lnTo>
                <a:lnTo>
                  <a:pt x="68858" y="964260"/>
                </a:lnTo>
                <a:lnTo>
                  <a:pt x="72937" y="1000060"/>
                </a:lnTo>
                <a:lnTo>
                  <a:pt x="74750" y="1033610"/>
                </a:lnTo>
                <a:lnTo>
                  <a:pt x="78378" y="1066160"/>
                </a:lnTo>
                <a:lnTo>
                  <a:pt x="84576" y="1099324"/>
                </a:lnTo>
                <a:lnTo>
                  <a:pt x="94386" y="1135230"/>
                </a:lnTo>
                <a:lnTo>
                  <a:pt x="100158" y="1169532"/>
                </a:lnTo>
                <a:lnTo>
                  <a:pt x="102722" y="1203476"/>
                </a:lnTo>
                <a:lnTo>
                  <a:pt x="103863" y="1239728"/>
                </a:lnTo>
                <a:lnTo>
                  <a:pt x="104370" y="1277007"/>
                </a:lnTo>
                <a:lnTo>
                  <a:pt x="104595" y="1314742"/>
                </a:lnTo>
                <a:lnTo>
                  <a:pt x="104695" y="1352680"/>
                </a:lnTo>
                <a:lnTo>
                  <a:pt x="104739" y="1390708"/>
                </a:lnTo>
                <a:lnTo>
                  <a:pt x="104759" y="1428776"/>
                </a:lnTo>
                <a:lnTo>
                  <a:pt x="104768" y="1466861"/>
                </a:lnTo>
                <a:lnTo>
                  <a:pt x="104772" y="1504955"/>
                </a:lnTo>
                <a:lnTo>
                  <a:pt x="103715" y="1543052"/>
                </a:lnTo>
                <a:lnTo>
                  <a:pt x="99718" y="1581151"/>
                </a:lnTo>
                <a:lnTo>
                  <a:pt x="97236" y="1616428"/>
                </a:lnTo>
                <a:lnTo>
                  <a:pt x="96132" y="1650804"/>
                </a:lnTo>
                <a:lnTo>
                  <a:pt x="95642" y="1687249"/>
                </a:lnTo>
                <a:lnTo>
                  <a:pt x="95424" y="1724614"/>
                </a:lnTo>
                <a:lnTo>
                  <a:pt x="95328" y="1762387"/>
                </a:lnTo>
                <a:lnTo>
                  <a:pt x="95284" y="1800341"/>
                </a:lnTo>
                <a:lnTo>
                  <a:pt x="95266" y="1838377"/>
                </a:lnTo>
                <a:lnTo>
                  <a:pt x="95257" y="1876448"/>
                </a:lnTo>
                <a:lnTo>
                  <a:pt x="95253" y="1914535"/>
                </a:lnTo>
                <a:lnTo>
                  <a:pt x="95252" y="1949808"/>
                </a:lnTo>
                <a:lnTo>
                  <a:pt x="95251" y="1984181"/>
                </a:lnTo>
                <a:lnTo>
                  <a:pt x="95251" y="2020625"/>
                </a:lnTo>
                <a:lnTo>
                  <a:pt x="95250" y="2057989"/>
                </a:lnTo>
                <a:lnTo>
                  <a:pt x="94192" y="2094704"/>
                </a:lnTo>
                <a:lnTo>
                  <a:pt x="90194" y="2128660"/>
                </a:lnTo>
                <a:lnTo>
                  <a:pt x="87711" y="2164213"/>
                </a:lnTo>
                <a:lnTo>
                  <a:pt x="85550" y="2201180"/>
                </a:lnTo>
                <a:lnTo>
                  <a:pt x="81061" y="2238777"/>
                </a:lnTo>
                <a:lnTo>
                  <a:pt x="78360" y="2276654"/>
                </a:lnTo>
                <a:lnTo>
                  <a:pt x="77160" y="2313596"/>
                </a:lnTo>
                <a:lnTo>
                  <a:pt x="76626" y="2347654"/>
                </a:lnTo>
                <a:lnTo>
                  <a:pt x="76389" y="2383251"/>
                </a:lnTo>
                <a:lnTo>
                  <a:pt x="75226" y="2419181"/>
                </a:lnTo>
                <a:lnTo>
                  <a:pt x="71181" y="2452789"/>
                </a:lnTo>
                <a:lnTo>
                  <a:pt x="68678" y="2488186"/>
                </a:lnTo>
                <a:lnTo>
                  <a:pt x="67565" y="2524027"/>
                </a:lnTo>
                <a:lnTo>
                  <a:pt x="67070" y="2557596"/>
                </a:lnTo>
                <a:lnTo>
                  <a:pt x="66793" y="2601189"/>
                </a:lnTo>
                <a:lnTo>
                  <a:pt x="61654" y="2645972"/>
                </a:lnTo>
                <a:lnTo>
                  <a:pt x="58484" y="2687698"/>
                </a:lnTo>
                <a:lnTo>
                  <a:pt x="57545" y="2726872"/>
                </a:lnTo>
                <a:lnTo>
                  <a:pt x="57268" y="2765291"/>
                </a:lnTo>
                <a:lnTo>
                  <a:pt x="57185" y="2803485"/>
                </a:lnTo>
                <a:lnTo>
                  <a:pt x="57161" y="2841613"/>
                </a:lnTo>
                <a:lnTo>
                  <a:pt x="57155" y="2875486"/>
                </a:lnTo>
                <a:lnTo>
                  <a:pt x="56093" y="2912061"/>
                </a:lnTo>
                <a:lnTo>
                  <a:pt x="49547" y="2959626"/>
                </a:lnTo>
                <a:lnTo>
                  <a:pt x="43893" y="2998493"/>
                </a:lnTo>
                <a:lnTo>
                  <a:pt x="37852" y="3037639"/>
                </a:lnTo>
                <a:lnTo>
                  <a:pt x="32699" y="3073028"/>
                </a:lnTo>
                <a:lnTo>
                  <a:pt x="28739" y="3111860"/>
                </a:lnTo>
                <a:lnTo>
                  <a:pt x="22391" y="3149707"/>
                </a:lnTo>
                <a:lnTo>
                  <a:pt x="19710" y="3191955"/>
                </a:lnTo>
                <a:lnTo>
                  <a:pt x="19062" y="3232004"/>
                </a:lnTo>
                <a:lnTo>
                  <a:pt x="21174" y="3234169"/>
                </a:lnTo>
                <a:lnTo>
                  <a:pt x="29166" y="3236575"/>
                </a:lnTo>
                <a:lnTo>
                  <a:pt x="43940" y="3239178"/>
                </a:lnTo>
                <a:lnTo>
                  <a:pt x="50573" y="3243387"/>
                </a:lnTo>
                <a:lnTo>
                  <a:pt x="53824" y="3243875"/>
                </a:lnTo>
                <a:lnTo>
                  <a:pt x="57049" y="3243142"/>
                </a:lnTo>
                <a:lnTo>
                  <a:pt x="60258" y="3241594"/>
                </a:lnTo>
                <a:lnTo>
                  <a:pt x="99737" y="3238907"/>
                </a:lnTo>
                <a:lnTo>
                  <a:pt x="141880" y="3238580"/>
                </a:lnTo>
                <a:lnTo>
                  <a:pt x="181268" y="3238524"/>
                </a:lnTo>
                <a:lnTo>
                  <a:pt x="213914" y="3241333"/>
                </a:lnTo>
                <a:lnTo>
                  <a:pt x="247472" y="3245052"/>
                </a:lnTo>
                <a:lnTo>
                  <a:pt x="290166" y="3247144"/>
                </a:lnTo>
                <a:lnTo>
                  <a:pt x="328569" y="3247764"/>
                </a:lnTo>
                <a:lnTo>
                  <a:pt x="373348" y="3247973"/>
                </a:lnTo>
                <a:lnTo>
                  <a:pt x="410130" y="3248009"/>
                </a:lnTo>
                <a:lnTo>
                  <a:pt x="447839" y="3248020"/>
                </a:lnTo>
                <a:lnTo>
                  <a:pt x="485824" y="3248023"/>
                </a:lnTo>
                <a:lnTo>
                  <a:pt x="526711" y="3248024"/>
                </a:lnTo>
                <a:lnTo>
                  <a:pt x="569518" y="3245203"/>
                </a:lnTo>
                <a:lnTo>
                  <a:pt x="611836" y="3240486"/>
                </a:lnTo>
                <a:lnTo>
                  <a:pt x="657887" y="3239088"/>
                </a:lnTo>
                <a:lnTo>
                  <a:pt x="705047" y="3238674"/>
                </a:lnTo>
                <a:lnTo>
                  <a:pt x="752534" y="3238552"/>
                </a:lnTo>
                <a:lnTo>
                  <a:pt x="797295" y="3238516"/>
                </a:lnTo>
                <a:lnTo>
                  <a:pt x="843013" y="3238505"/>
                </a:lnTo>
                <a:lnTo>
                  <a:pt x="877381" y="3238502"/>
                </a:lnTo>
                <a:lnTo>
                  <a:pt x="910295" y="3238501"/>
                </a:lnTo>
                <a:lnTo>
                  <a:pt x="942561" y="3238501"/>
                </a:lnTo>
                <a:lnTo>
                  <a:pt x="975599" y="3238500"/>
                </a:lnTo>
                <a:lnTo>
                  <a:pt x="1011450" y="3238500"/>
                </a:lnTo>
                <a:lnTo>
                  <a:pt x="1048550" y="3241322"/>
                </a:lnTo>
                <a:lnTo>
                  <a:pt x="1086206" y="3245046"/>
                </a:lnTo>
                <a:lnTo>
                  <a:pt x="1124108" y="3246701"/>
                </a:lnTo>
                <a:lnTo>
                  <a:pt x="1159298" y="3247437"/>
                </a:lnTo>
                <a:lnTo>
                  <a:pt x="1193636" y="3247763"/>
                </a:lnTo>
                <a:lnTo>
                  <a:pt x="1230063" y="3247910"/>
                </a:lnTo>
                <a:lnTo>
                  <a:pt x="1267420" y="3247973"/>
                </a:lnTo>
                <a:lnTo>
                  <a:pt x="1305189" y="3249061"/>
                </a:lnTo>
                <a:lnTo>
                  <a:pt x="1343143" y="3253070"/>
                </a:lnTo>
                <a:lnTo>
                  <a:pt x="1381178" y="3255559"/>
                </a:lnTo>
                <a:lnTo>
                  <a:pt x="1419248" y="3256665"/>
                </a:lnTo>
                <a:lnTo>
                  <a:pt x="1457336" y="3257157"/>
                </a:lnTo>
                <a:lnTo>
                  <a:pt x="1498251" y="3257376"/>
                </a:lnTo>
                <a:lnTo>
                  <a:pt x="1540073" y="3257472"/>
                </a:lnTo>
                <a:lnTo>
                  <a:pt x="1579827" y="3257516"/>
                </a:lnTo>
                <a:lnTo>
                  <a:pt x="1621484" y="3257534"/>
                </a:lnTo>
                <a:lnTo>
                  <a:pt x="1663635" y="3258602"/>
                </a:lnTo>
                <a:lnTo>
                  <a:pt x="1703535" y="3262603"/>
                </a:lnTo>
                <a:lnTo>
                  <a:pt x="1745257" y="3265088"/>
                </a:lnTo>
                <a:lnTo>
                  <a:pt x="1787437" y="3266192"/>
                </a:lnTo>
                <a:lnTo>
                  <a:pt x="1827350" y="3266682"/>
                </a:lnTo>
                <a:lnTo>
                  <a:pt x="1866255" y="3266901"/>
                </a:lnTo>
                <a:lnTo>
                  <a:pt x="1905772" y="3266997"/>
                </a:lnTo>
                <a:lnTo>
                  <a:pt x="1948029" y="3267041"/>
                </a:lnTo>
                <a:lnTo>
                  <a:pt x="1988682" y="3267059"/>
                </a:lnTo>
                <a:lnTo>
                  <a:pt x="2028975" y="3267068"/>
                </a:lnTo>
                <a:lnTo>
                  <a:pt x="2071578" y="3267072"/>
                </a:lnTo>
                <a:lnTo>
                  <a:pt x="2112385" y="3267073"/>
                </a:lnTo>
                <a:lnTo>
                  <a:pt x="2151688" y="3267074"/>
                </a:lnTo>
                <a:lnTo>
                  <a:pt x="2190322" y="3267074"/>
                </a:lnTo>
                <a:lnTo>
                  <a:pt x="2228660" y="3267075"/>
                </a:lnTo>
                <a:lnTo>
                  <a:pt x="2267924" y="3267075"/>
                </a:lnTo>
                <a:lnTo>
                  <a:pt x="2310069" y="3267075"/>
                </a:lnTo>
                <a:lnTo>
                  <a:pt x="2350672" y="3267075"/>
                </a:lnTo>
                <a:lnTo>
                  <a:pt x="2390943" y="3267075"/>
                </a:lnTo>
                <a:lnTo>
                  <a:pt x="2433536" y="3267075"/>
                </a:lnTo>
                <a:lnTo>
                  <a:pt x="2474338" y="3267075"/>
                </a:lnTo>
                <a:lnTo>
                  <a:pt x="2513639" y="3267075"/>
                </a:lnTo>
                <a:lnTo>
                  <a:pt x="2552273" y="3267075"/>
                </a:lnTo>
                <a:lnTo>
                  <a:pt x="2593432" y="3269897"/>
                </a:lnTo>
                <a:lnTo>
                  <a:pt x="2635362" y="3273621"/>
                </a:lnTo>
                <a:lnTo>
                  <a:pt x="2675164" y="3275276"/>
                </a:lnTo>
                <a:lnTo>
                  <a:pt x="2714020" y="3276012"/>
                </a:lnTo>
                <a:lnTo>
                  <a:pt x="2752457" y="3276338"/>
                </a:lnTo>
                <a:lnTo>
                  <a:pt x="2790706" y="3276485"/>
                </a:lnTo>
                <a:lnTo>
                  <a:pt x="2828872" y="3276548"/>
                </a:lnTo>
                <a:lnTo>
                  <a:pt x="2865944" y="3276578"/>
                </a:lnTo>
                <a:lnTo>
                  <a:pt x="2900058" y="3276590"/>
                </a:lnTo>
                <a:lnTo>
                  <a:pt x="2935681" y="3276595"/>
                </a:lnTo>
                <a:lnTo>
                  <a:pt x="2972681" y="3276598"/>
                </a:lnTo>
                <a:lnTo>
                  <a:pt x="3010292" y="3276599"/>
                </a:lnTo>
                <a:lnTo>
                  <a:pt x="3048174" y="3276599"/>
                </a:lnTo>
                <a:lnTo>
                  <a:pt x="3085119" y="3276600"/>
                </a:lnTo>
                <a:lnTo>
                  <a:pt x="3119179" y="3276600"/>
                </a:lnTo>
                <a:lnTo>
                  <a:pt x="3154776" y="3276600"/>
                </a:lnTo>
                <a:lnTo>
                  <a:pt x="3190706" y="3276600"/>
                </a:lnTo>
                <a:lnTo>
                  <a:pt x="3224313" y="3276600"/>
                </a:lnTo>
                <a:lnTo>
                  <a:pt x="3256891" y="3276600"/>
                </a:lnTo>
                <a:lnTo>
                  <a:pt x="3289006" y="3276600"/>
                </a:lnTo>
                <a:lnTo>
                  <a:pt x="3320920" y="3276600"/>
                </a:lnTo>
                <a:lnTo>
                  <a:pt x="3352742" y="3276600"/>
                </a:lnTo>
                <a:lnTo>
                  <a:pt x="3397586" y="3276600"/>
                </a:lnTo>
                <a:lnTo>
                  <a:pt x="3440506" y="3276600"/>
                </a:lnTo>
                <a:lnTo>
                  <a:pt x="3486738" y="3279422"/>
                </a:lnTo>
                <a:lnTo>
                  <a:pt x="3533949" y="3284139"/>
                </a:lnTo>
                <a:lnTo>
                  <a:pt x="3578630" y="3285537"/>
                </a:lnTo>
                <a:lnTo>
                  <a:pt x="3618679" y="3285951"/>
                </a:lnTo>
                <a:lnTo>
                  <a:pt x="3657357" y="3288895"/>
                </a:lnTo>
                <a:lnTo>
                  <a:pt x="3695628" y="3293649"/>
                </a:lnTo>
                <a:lnTo>
                  <a:pt x="3741430" y="3300311"/>
                </a:lnTo>
                <a:lnTo>
                  <a:pt x="3776395" y="3303734"/>
                </a:lnTo>
                <a:lnTo>
                  <a:pt x="3823680" y="3304748"/>
                </a:lnTo>
                <a:lnTo>
                  <a:pt x="3867793" y="3305049"/>
                </a:lnTo>
                <a:lnTo>
                  <a:pt x="3906475" y="3311696"/>
                </a:lnTo>
                <a:lnTo>
                  <a:pt x="3953036" y="3314305"/>
                </a:lnTo>
                <a:lnTo>
                  <a:pt x="4010025" y="3324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135" name="SMARTInkShape-Group390"/>
          <p:cNvGrpSpPr/>
          <p:nvPr/>
        </p:nvGrpSpPr>
        <p:grpSpPr>
          <a:xfrm>
            <a:off x="2487349" y="2266950"/>
            <a:ext cx="2596554" cy="542171"/>
            <a:chOff x="2487349" y="2266950"/>
            <a:chExt cx="2596554" cy="542171"/>
          </a:xfrm>
        </p:grpSpPr>
        <p:sp>
          <p:nvSpPr>
            <p:cNvPr id="1122" name="SMARTInkShape-2794"/>
            <p:cNvSpPr/>
            <p:nvPr/>
          </p:nvSpPr>
          <p:spPr>
            <a:xfrm>
              <a:off x="4143375" y="2511782"/>
              <a:ext cx="161926" cy="12344"/>
            </a:xfrm>
            <a:custGeom>
              <a:avLst/>
              <a:gdLst/>
              <a:ahLst/>
              <a:cxnLst/>
              <a:rect l="0" t="0" r="0" b="0"/>
              <a:pathLst>
                <a:path w="161926" h="12344">
                  <a:moveTo>
                    <a:pt x="0" y="12343"/>
                  </a:moveTo>
                  <a:lnTo>
                    <a:pt x="0" y="7286"/>
                  </a:lnTo>
                  <a:lnTo>
                    <a:pt x="2117" y="5797"/>
                  </a:lnTo>
                  <a:lnTo>
                    <a:pt x="16402" y="3210"/>
                  </a:lnTo>
                  <a:lnTo>
                    <a:pt x="57934" y="2841"/>
                  </a:lnTo>
                  <a:lnTo>
                    <a:pt x="88075" y="0"/>
                  </a:lnTo>
                  <a:lnTo>
                    <a:pt x="161925" y="28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3" name="SMARTInkShape-2795"/>
            <p:cNvSpPr/>
            <p:nvPr/>
          </p:nvSpPr>
          <p:spPr>
            <a:xfrm>
              <a:off x="4210050" y="2590800"/>
              <a:ext cx="190501" cy="19051"/>
            </a:xfrm>
            <a:custGeom>
              <a:avLst/>
              <a:gdLst/>
              <a:ahLst/>
              <a:cxnLst/>
              <a:rect l="0" t="0" r="0" b="0"/>
              <a:pathLst>
                <a:path w="190501" h="19051">
                  <a:moveTo>
                    <a:pt x="0" y="19050"/>
                  </a:moveTo>
                  <a:lnTo>
                    <a:pt x="5057" y="13993"/>
                  </a:lnTo>
                  <a:lnTo>
                    <a:pt x="10361" y="11511"/>
                  </a:lnTo>
                  <a:lnTo>
                    <a:pt x="48323" y="3240"/>
                  </a:lnTo>
                  <a:lnTo>
                    <a:pt x="90370" y="640"/>
                  </a:lnTo>
                  <a:lnTo>
                    <a:pt x="129799" y="126"/>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4" name="SMARTInkShape-2796"/>
            <p:cNvSpPr/>
            <p:nvPr/>
          </p:nvSpPr>
          <p:spPr>
            <a:xfrm>
              <a:off x="3876675" y="2476500"/>
              <a:ext cx="104776" cy="219076"/>
            </a:xfrm>
            <a:custGeom>
              <a:avLst/>
              <a:gdLst/>
              <a:ahLst/>
              <a:cxnLst/>
              <a:rect l="0" t="0" r="0" b="0"/>
              <a:pathLst>
                <a:path w="104776" h="219076">
                  <a:moveTo>
                    <a:pt x="104775" y="0"/>
                  </a:moveTo>
                  <a:lnTo>
                    <a:pt x="97171" y="8663"/>
                  </a:lnTo>
                  <a:lnTo>
                    <a:pt x="77329" y="50817"/>
                  </a:lnTo>
                  <a:lnTo>
                    <a:pt x="61175" y="92941"/>
                  </a:lnTo>
                  <a:lnTo>
                    <a:pt x="39505" y="134509"/>
                  </a:lnTo>
                  <a:lnTo>
                    <a:pt x="19421" y="177344"/>
                  </a:lnTo>
                  <a:lnTo>
                    <a:pt x="4934" y="202052"/>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5" name="SMARTInkShape-2797"/>
            <p:cNvSpPr/>
            <p:nvPr/>
          </p:nvSpPr>
          <p:spPr>
            <a:xfrm>
              <a:off x="3867150" y="2476500"/>
              <a:ext cx="142876" cy="161926"/>
            </a:xfrm>
            <a:custGeom>
              <a:avLst/>
              <a:gdLst/>
              <a:ahLst/>
              <a:cxnLst/>
              <a:rect l="0" t="0" r="0" b="0"/>
              <a:pathLst>
                <a:path w="142876" h="161926">
                  <a:moveTo>
                    <a:pt x="0" y="0"/>
                  </a:moveTo>
                  <a:lnTo>
                    <a:pt x="0" y="5057"/>
                  </a:lnTo>
                  <a:lnTo>
                    <a:pt x="2822" y="10361"/>
                  </a:lnTo>
                  <a:lnTo>
                    <a:pt x="39010" y="57419"/>
                  </a:lnTo>
                  <a:lnTo>
                    <a:pt x="74806" y="102473"/>
                  </a:lnTo>
                  <a:lnTo>
                    <a:pt x="115876" y="143313"/>
                  </a:lnTo>
                  <a:lnTo>
                    <a:pt x="14287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6" name="SMARTInkShape-2798"/>
            <p:cNvSpPr/>
            <p:nvPr/>
          </p:nvSpPr>
          <p:spPr>
            <a:xfrm>
              <a:off x="2524159" y="2286000"/>
              <a:ext cx="170659" cy="400051"/>
            </a:xfrm>
            <a:custGeom>
              <a:avLst/>
              <a:gdLst/>
              <a:ahLst/>
              <a:cxnLst/>
              <a:rect l="0" t="0" r="0" b="0"/>
              <a:pathLst>
                <a:path w="170659" h="400051">
                  <a:moveTo>
                    <a:pt x="19016" y="0"/>
                  </a:moveTo>
                  <a:lnTo>
                    <a:pt x="16194" y="27764"/>
                  </a:lnTo>
                  <a:lnTo>
                    <a:pt x="10079" y="73398"/>
                  </a:lnTo>
                  <a:lnTo>
                    <a:pt x="9607" y="118803"/>
                  </a:lnTo>
                  <a:lnTo>
                    <a:pt x="9507" y="166072"/>
                  </a:lnTo>
                  <a:lnTo>
                    <a:pt x="6673" y="195609"/>
                  </a:lnTo>
                  <a:lnTo>
                    <a:pt x="0" y="228087"/>
                  </a:lnTo>
                  <a:lnTo>
                    <a:pt x="5033" y="223392"/>
                  </a:lnTo>
                  <a:lnTo>
                    <a:pt x="36822" y="182608"/>
                  </a:lnTo>
                  <a:lnTo>
                    <a:pt x="51271" y="176409"/>
                  </a:lnTo>
                  <a:lnTo>
                    <a:pt x="81362" y="172430"/>
                  </a:lnTo>
                  <a:lnTo>
                    <a:pt x="94703" y="177530"/>
                  </a:lnTo>
                  <a:lnTo>
                    <a:pt x="133444" y="205059"/>
                  </a:lnTo>
                  <a:lnTo>
                    <a:pt x="162783" y="243256"/>
                  </a:lnTo>
                  <a:lnTo>
                    <a:pt x="168858" y="268220"/>
                  </a:lnTo>
                  <a:lnTo>
                    <a:pt x="170658" y="290669"/>
                  </a:lnTo>
                  <a:lnTo>
                    <a:pt x="162612" y="306986"/>
                  </a:lnTo>
                  <a:lnTo>
                    <a:pt x="122632" y="351655"/>
                  </a:lnTo>
                  <a:lnTo>
                    <a:pt x="79631" y="385749"/>
                  </a:lnTo>
                  <a:lnTo>
                    <a:pt x="56379" y="395343"/>
                  </a:lnTo>
                  <a:lnTo>
                    <a:pt x="28541"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7" name="SMARTInkShape-2799"/>
            <p:cNvSpPr/>
            <p:nvPr/>
          </p:nvSpPr>
          <p:spPr>
            <a:xfrm>
              <a:off x="3409950" y="2400300"/>
              <a:ext cx="9526" cy="247651"/>
            </a:xfrm>
            <a:custGeom>
              <a:avLst/>
              <a:gdLst/>
              <a:ahLst/>
              <a:cxnLst/>
              <a:rect l="0" t="0" r="0" b="0"/>
              <a:pathLst>
                <a:path w="9526" h="247651">
                  <a:moveTo>
                    <a:pt x="9525" y="0"/>
                  </a:moveTo>
                  <a:lnTo>
                    <a:pt x="4469" y="0"/>
                  </a:lnTo>
                  <a:lnTo>
                    <a:pt x="2979" y="2117"/>
                  </a:lnTo>
                  <a:lnTo>
                    <a:pt x="1324" y="10113"/>
                  </a:lnTo>
                  <a:lnTo>
                    <a:pt x="3411" y="17900"/>
                  </a:lnTo>
                  <a:lnTo>
                    <a:pt x="5449" y="21458"/>
                  </a:lnTo>
                  <a:lnTo>
                    <a:pt x="8720" y="67308"/>
                  </a:lnTo>
                  <a:lnTo>
                    <a:pt x="9167" y="104351"/>
                  </a:lnTo>
                  <a:lnTo>
                    <a:pt x="9419" y="146630"/>
                  </a:lnTo>
                  <a:lnTo>
                    <a:pt x="4437" y="184322"/>
                  </a:lnTo>
                  <a:lnTo>
                    <a:pt x="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8" name="SMARTInkShape-2800"/>
            <p:cNvSpPr/>
            <p:nvPr/>
          </p:nvSpPr>
          <p:spPr>
            <a:xfrm>
              <a:off x="3333750" y="2486025"/>
              <a:ext cx="161926" cy="19051"/>
            </a:xfrm>
            <a:custGeom>
              <a:avLst/>
              <a:gdLst/>
              <a:ahLst/>
              <a:cxnLst/>
              <a:rect l="0" t="0" r="0" b="0"/>
              <a:pathLst>
                <a:path w="161926" h="19051">
                  <a:moveTo>
                    <a:pt x="0" y="19050"/>
                  </a:moveTo>
                  <a:lnTo>
                    <a:pt x="34590" y="17992"/>
                  </a:lnTo>
                  <a:lnTo>
                    <a:pt x="63355" y="11511"/>
                  </a:lnTo>
                  <a:lnTo>
                    <a:pt x="108455" y="6877"/>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29" name="SMARTInkShape-2801"/>
            <p:cNvSpPr/>
            <p:nvPr/>
          </p:nvSpPr>
          <p:spPr>
            <a:xfrm>
              <a:off x="2943225" y="2392099"/>
              <a:ext cx="189857" cy="417022"/>
            </a:xfrm>
            <a:custGeom>
              <a:avLst/>
              <a:gdLst/>
              <a:ahLst/>
              <a:cxnLst/>
              <a:rect l="0" t="0" r="0" b="0"/>
              <a:pathLst>
                <a:path w="189857" h="417022">
                  <a:moveTo>
                    <a:pt x="0" y="8201"/>
                  </a:moveTo>
                  <a:lnTo>
                    <a:pt x="0" y="0"/>
                  </a:lnTo>
                  <a:lnTo>
                    <a:pt x="1058" y="44339"/>
                  </a:lnTo>
                  <a:lnTo>
                    <a:pt x="10361" y="82328"/>
                  </a:lnTo>
                  <a:lnTo>
                    <a:pt x="22120" y="121887"/>
                  </a:lnTo>
                  <a:lnTo>
                    <a:pt x="39010" y="154775"/>
                  </a:lnTo>
                  <a:lnTo>
                    <a:pt x="50146" y="168595"/>
                  </a:lnTo>
                  <a:lnTo>
                    <a:pt x="58623" y="174737"/>
                  </a:lnTo>
                  <a:lnTo>
                    <a:pt x="84515" y="178195"/>
                  </a:lnTo>
                  <a:lnTo>
                    <a:pt x="93385" y="175505"/>
                  </a:lnTo>
                  <a:lnTo>
                    <a:pt x="129511" y="149864"/>
                  </a:lnTo>
                  <a:lnTo>
                    <a:pt x="149029" y="123788"/>
                  </a:lnTo>
                  <a:lnTo>
                    <a:pt x="167766" y="80690"/>
                  </a:lnTo>
                  <a:lnTo>
                    <a:pt x="171386" y="48283"/>
                  </a:lnTo>
                  <a:lnTo>
                    <a:pt x="171431" y="51945"/>
                  </a:lnTo>
                  <a:lnTo>
                    <a:pt x="163909" y="93938"/>
                  </a:lnTo>
                  <a:lnTo>
                    <a:pt x="165335" y="122504"/>
                  </a:lnTo>
                  <a:lnTo>
                    <a:pt x="170242" y="160602"/>
                  </a:lnTo>
                  <a:lnTo>
                    <a:pt x="177757" y="205247"/>
                  </a:lnTo>
                  <a:lnTo>
                    <a:pt x="183162" y="248560"/>
                  </a:lnTo>
                  <a:lnTo>
                    <a:pt x="188326" y="287910"/>
                  </a:lnTo>
                  <a:lnTo>
                    <a:pt x="189856" y="330261"/>
                  </a:lnTo>
                  <a:lnTo>
                    <a:pt x="187487" y="363976"/>
                  </a:lnTo>
                  <a:lnTo>
                    <a:pt x="181752" y="380107"/>
                  </a:lnTo>
                  <a:lnTo>
                    <a:pt x="166624" y="400029"/>
                  </a:lnTo>
                  <a:lnTo>
                    <a:pt x="154841" y="409183"/>
                  </a:lnTo>
                  <a:lnTo>
                    <a:pt x="142549" y="413957"/>
                  </a:lnTo>
                  <a:lnTo>
                    <a:pt x="117411" y="417021"/>
                  </a:lnTo>
                  <a:lnTo>
                    <a:pt x="104746" y="411796"/>
                  </a:lnTo>
                  <a:lnTo>
                    <a:pt x="84426" y="396251"/>
                  </a:lnTo>
                  <a:lnTo>
                    <a:pt x="82742" y="390726"/>
                  </a:lnTo>
                  <a:lnTo>
                    <a:pt x="83694" y="376120"/>
                  </a:lnTo>
                  <a:lnTo>
                    <a:pt x="107078" y="328840"/>
                  </a:lnTo>
                  <a:lnTo>
                    <a:pt x="127800" y="303113"/>
                  </a:lnTo>
                  <a:lnTo>
                    <a:pt x="161925" y="2749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0" name="SMARTInkShape-2802"/>
            <p:cNvSpPr/>
            <p:nvPr/>
          </p:nvSpPr>
          <p:spPr>
            <a:xfrm>
              <a:off x="2487349" y="2266950"/>
              <a:ext cx="208227" cy="38101"/>
            </a:xfrm>
            <a:custGeom>
              <a:avLst/>
              <a:gdLst/>
              <a:ahLst/>
              <a:cxnLst/>
              <a:rect l="0" t="0" r="0" b="0"/>
              <a:pathLst>
                <a:path w="208227" h="38101">
                  <a:moveTo>
                    <a:pt x="8201" y="38100"/>
                  </a:moveTo>
                  <a:lnTo>
                    <a:pt x="8201" y="29899"/>
                  </a:lnTo>
                  <a:lnTo>
                    <a:pt x="0" y="20490"/>
                  </a:lnTo>
                  <a:lnTo>
                    <a:pt x="617" y="20010"/>
                  </a:lnTo>
                  <a:lnTo>
                    <a:pt x="42303" y="17999"/>
                  </a:lnTo>
                  <a:lnTo>
                    <a:pt x="88924" y="10408"/>
                  </a:lnTo>
                  <a:lnTo>
                    <a:pt x="130724" y="9699"/>
                  </a:lnTo>
                  <a:lnTo>
                    <a:pt x="148381" y="8544"/>
                  </a:lnTo>
                  <a:lnTo>
                    <a:pt x="2082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1" name="SMARTInkShape-2803"/>
            <p:cNvSpPr/>
            <p:nvPr/>
          </p:nvSpPr>
          <p:spPr>
            <a:xfrm>
              <a:off x="4552950" y="2419350"/>
              <a:ext cx="9526" cy="266701"/>
            </a:xfrm>
            <a:custGeom>
              <a:avLst/>
              <a:gdLst/>
              <a:ahLst/>
              <a:cxnLst/>
              <a:rect l="0" t="0" r="0" b="0"/>
              <a:pathLst>
                <a:path w="9526" h="266701">
                  <a:moveTo>
                    <a:pt x="0" y="0"/>
                  </a:moveTo>
                  <a:lnTo>
                    <a:pt x="1058" y="21754"/>
                  </a:lnTo>
                  <a:lnTo>
                    <a:pt x="8201" y="64026"/>
                  </a:lnTo>
                  <a:lnTo>
                    <a:pt x="2718" y="105310"/>
                  </a:lnTo>
                  <a:lnTo>
                    <a:pt x="805" y="141858"/>
                  </a:lnTo>
                  <a:lnTo>
                    <a:pt x="239" y="183614"/>
                  </a:lnTo>
                  <a:lnTo>
                    <a:pt x="2870" y="224417"/>
                  </a:lnTo>
                  <a:lnTo>
                    <a:pt x="952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2" name="SMARTInkShape-2804"/>
            <p:cNvSpPr/>
            <p:nvPr/>
          </p:nvSpPr>
          <p:spPr>
            <a:xfrm>
              <a:off x="4677658" y="2476500"/>
              <a:ext cx="149003" cy="186652"/>
            </a:xfrm>
            <a:custGeom>
              <a:avLst/>
              <a:gdLst/>
              <a:ahLst/>
              <a:cxnLst/>
              <a:rect l="0" t="0" r="0" b="0"/>
              <a:pathLst>
                <a:path w="149003" h="186652">
                  <a:moveTo>
                    <a:pt x="8642" y="28575"/>
                  </a:moveTo>
                  <a:lnTo>
                    <a:pt x="3586" y="75267"/>
                  </a:lnTo>
                  <a:lnTo>
                    <a:pt x="0" y="119604"/>
                  </a:lnTo>
                  <a:lnTo>
                    <a:pt x="437" y="143858"/>
                  </a:lnTo>
                  <a:lnTo>
                    <a:pt x="4290" y="157776"/>
                  </a:lnTo>
                  <a:lnTo>
                    <a:pt x="17465" y="177511"/>
                  </a:lnTo>
                  <a:lnTo>
                    <a:pt x="25969" y="184727"/>
                  </a:lnTo>
                  <a:lnTo>
                    <a:pt x="29718" y="186651"/>
                  </a:lnTo>
                  <a:lnTo>
                    <a:pt x="42351" y="185967"/>
                  </a:lnTo>
                  <a:lnTo>
                    <a:pt x="81388" y="176905"/>
                  </a:lnTo>
                  <a:lnTo>
                    <a:pt x="107337" y="168010"/>
                  </a:lnTo>
                  <a:lnTo>
                    <a:pt x="121651" y="156163"/>
                  </a:lnTo>
                  <a:lnTo>
                    <a:pt x="134010" y="140314"/>
                  </a:lnTo>
                  <a:lnTo>
                    <a:pt x="145860" y="113541"/>
                  </a:lnTo>
                  <a:lnTo>
                    <a:pt x="149002" y="94913"/>
                  </a:lnTo>
                  <a:lnTo>
                    <a:pt x="147577" y="78873"/>
                  </a:lnTo>
                  <a:lnTo>
                    <a:pt x="138003" y="55120"/>
                  </a:lnTo>
                  <a:lnTo>
                    <a:pt x="120860" y="28762"/>
                  </a:lnTo>
                  <a:lnTo>
                    <a:pt x="95396" y="11815"/>
                  </a:lnTo>
                  <a:lnTo>
                    <a:pt x="4674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3" name="SMARTInkShape-2805"/>
            <p:cNvSpPr/>
            <p:nvPr/>
          </p:nvSpPr>
          <p:spPr>
            <a:xfrm>
              <a:off x="4895850" y="2476500"/>
              <a:ext cx="188053" cy="170817"/>
            </a:xfrm>
            <a:custGeom>
              <a:avLst/>
              <a:gdLst/>
              <a:ahLst/>
              <a:cxnLst/>
              <a:rect l="0" t="0" r="0" b="0"/>
              <a:pathLst>
                <a:path w="188053" h="170817">
                  <a:moveTo>
                    <a:pt x="0" y="28575"/>
                  </a:moveTo>
                  <a:lnTo>
                    <a:pt x="0" y="69279"/>
                  </a:lnTo>
                  <a:lnTo>
                    <a:pt x="0" y="113941"/>
                  </a:lnTo>
                  <a:lnTo>
                    <a:pt x="5057" y="136066"/>
                  </a:lnTo>
                  <a:lnTo>
                    <a:pt x="9721" y="142569"/>
                  </a:lnTo>
                  <a:lnTo>
                    <a:pt x="38792" y="164223"/>
                  </a:lnTo>
                  <a:lnTo>
                    <a:pt x="52166" y="168238"/>
                  </a:lnTo>
                  <a:lnTo>
                    <a:pt x="86622" y="170816"/>
                  </a:lnTo>
                  <a:lnTo>
                    <a:pt x="109509" y="166206"/>
                  </a:lnTo>
                  <a:lnTo>
                    <a:pt x="142753" y="147562"/>
                  </a:lnTo>
                  <a:lnTo>
                    <a:pt x="163064" y="129682"/>
                  </a:lnTo>
                  <a:lnTo>
                    <a:pt x="176256" y="109921"/>
                  </a:lnTo>
                  <a:lnTo>
                    <a:pt x="185809" y="84427"/>
                  </a:lnTo>
                  <a:lnTo>
                    <a:pt x="188052" y="57824"/>
                  </a:lnTo>
                  <a:lnTo>
                    <a:pt x="184825" y="42986"/>
                  </a:lnTo>
                  <a:lnTo>
                    <a:pt x="174220" y="29335"/>
                  </a:lnTo>
                  <a:lnTo>
                    <a:pt x="158923" y="17271"/>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34" name="SMARTInkShape-2806"/>
            <p:cNvSpPr/>
            <p:nvPr/>
          </p:nvSpPr>
          <p:spPr>
            <a:xfrm>
              <a:off x="3582888" y="2305050"/>
              <a:ext cx="169576" cy="352426"/>
            </a:xfrm>
            <a:custGeom>
              <a:avLst/>
              <a:gdLst/>
              <a:ahLst/>
              <a:cxnLst/>
              <a:rect l="0" t="0" r="0" b="0"/>
              <a:pathLst>
                <a:path w="169576" h="352426">
                  <a:moveTo>
                    <a:pt x="46137" y="0"/>
                  </a:moveTo>
                  <a:lnTo>
                    <a:pt x="45079" y="45585"/>
                  </a:lnTo>
                  <a:lnTo>
                    <a:pt x="32880" y="91976"/>
                  </a:lnTo>
                  <a:lnTo>
                    <a:pt x="17489" y="136799"/>
                  </a:lnTo>
                  <a:lnTo>
                    <a:pt x="12238" y="147583"/>
                  </a:lnTo>
                  <a:lnTo>
                    <a:pt x="0" y="191853"/>
                  </a:lnTo>
                  <a:lnTo>
                    <a:pt x="562" y="194577"/>
                  </a:lnTo>
                  <a:lnTo>
                    <a:pt x="1996" y="196393"/>
                  </a:lnTo>
                  <a:lnTo>
                    <a:pt x="16957" y="204364"/>
                  </a:lnTo>
                  <a:lnTo>
                    <a:pt x="33873" y="204423"/>
                  </a:lnTo>
                  <a:lnTo>
                    <a:pt x="78389" y="199546"/>
                  </a:lnTo>
                  <a:lnTo>
                    <a:pt x="120868" y="192600"/>
                  </a:lnTo>
                  <a:lnTo>
                    <a:pt x="147655" y="188300"/>
                  </a:lnTo>
                  <a:lnTo>
                    <a:pt x="160047" y="183172"/>
                  </a:lnTo>
                  <a:lnTo>
                    <a:pt x="165556" y="177365"/>
                  </a:lnTo>
                  <a:lnTo>
                    <a:pt x="168003" y="171257"/>
                  </a:lnTo>
                  <a:lnTo>
                    <a:pt x="169575" y="158712"/>
                  </a:lnTo>
                  <a:lnTo>
                    <a:pt x="164145" y="149561"/>
                  </a:lnTo>
                  <a:lnTo>
                    <a:pt x="159734" y="144157"/>
                  </a:lnTo>
                  <a:lnTo>
                    <a:pt x="149188" y="138153"/>
                  </a:lnTo>
                  <a:lnTo>
                    <a:pt x="132876" y="133631"/>
                  </a:lnTo>
                  <a:lnTo>
                    <a:pt x="132312" y="136297"/>
                  </a:lnTo>
                  <a:lnTo>
                    <a:pt x="131951" y="146632"/>
                  </a:lnTo>
                  <a:lnTo>
                    <a:pt x="138426" y="182736"/>
                  </a:lnTo>
                  <a:lnTo>
                    <a:pt x="140510" y="221478"/>
                  </a:lnTo>
                  <a:lnTo>
                    <a:pt x="144036" y="260786"/>
                  </a:lnTo>
                  <a:lnTo>
                    <a:pt x="149554" y="303632"/>
                  </a:lnTo>
                  <a:lnTo>
                    <a:pt x="160437"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51403301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happens when price of pumpkin juice changes? </a:t>
            </a:r>
          </a:p>
        </p:txBody>
      </p:sp>
      <p:sp>
        <p:nvSpPr>
          <p:cNvPr id="3" name="Content Placeholder 2"/>
          <p:cNvSpPr>
            <a:spLocks noGrp="1"/>
          </p:cNvSpPr>
          <p:nvPr>
            <p:ph idx="1"/>
          </p:nvPr>
        </p:nvSpPr>
        <p:spPr/>
        <p:txBody>
          <a:bodyPr/>
          <a:lstStyle/>
          <a:p>
            <a:endParaRPr lang="en-US"/>
          </a:p>
        </p:txBody>
      </p:sp>
      <p:grpSp>
        <p:nvGrpSpPr>
          <p:cNvPr id="603" name="SMARTInkShape-Group391"/>
          <p:cNvGrpSpPr/>
          <p:nvPr/>
        </p:nvGrpSpPr>
        <p:grpSpPr>
          <a:xfrm>
            <a:off x="7000875" y="2972227"/>
            <a:ext cx="1524001" cy="1456899"/>
            <a:chOff x="7000875" y="2972227"/>
            <a:chExt cx="1524001" cy="1456899"/>
          </a:xfrm>
        </p:grpSpPr>
        <p:sp>
          <p:nvSpPr>
            <p:cNvPr id="600" name="SMARTInkShape-2807"/>
            <p:cNvSpPr/>
            <p:nvPr/>
          </p:nvSpPr>
          <p:spPr>
            <a:xfrm>
              <a:off x="7229475" y="3009900"/>
              <a:ext cx="152143" cy="132635"/>
            </a:xfrm>
            <a:custGeom>
              <a:avLst/>
              <a:gdLst/>
              <a:ahLst/>
              <a:cxnLst/>
              <a:rect l="0" t="0" r="0" b="0"/>
              <a:pathLst>
                <a:path w="152143" h="132635">
                  <a:moveTo>
                    <a:pt x="0" y="9525"/>
                  </a:moveTo>
                  <a:lnTo>
                    <a:pt x="2822" y="49959"/>
                  </a:lnTo>
                  <a:lnTo>
                    <a:pt x="10759" y="81407"/>
                  </a:lnTo>
                  <a:lnTo>
                    <a:pt x="25530" y="99027"/>
                  </a:lnTo>
                  <a:lnTo>
                    <a:pt x="62619" y="127915"/>
                  </a:lnTo>
                  <a:lnTo>
                    <a:pt x="81113" y="131740"/>
                  </a:lnTo>
                  <a:lnTo>
                    <a:pt x="97434" y="132634"/>
                  </a:lnTo>
                  <a:lnTo>
                    <a:pt x="115270" y="127388"/>
                  </a:lnTo>
                  <a:lnTo>
                    <a:pt x="142479" y="111829"/>
                  </a:lnTo>
                  <a:lnTo>
                    <a:pt x="145786" y="107361"/>
                  </a:lnTo>
                  <a:lnTo>
                    <a:pt x="149461" y="96752"/>
                  </a:lnTo>
                  <a:lnTo>
                    <a:pt x="152142" y="60178"/>
                  </a:lnTo>
                  <a:lnTo>
                    <a:pt x="147267" y="41232"/>
                  </a:lnTo>
                  <a:lnTo>
                    <a:pt x="136361" y="28556"/>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1" name="SMARTInkShape-2808"/>
            <p:cNvSpPr/>
            <p:nvPr/>
          </p:nvSpPr>
          <p:spPr>
            <a:xfrm>
              <a:off x="7000875" y="2972227"/>
              <a:ext cx="152401" cy="170407"/>
            </a:xfrm>
            <a:custGeom>
              <a:avLst/>
              <a:gdLst/>
              <a:ahLst/>
              <a:cxnLst/>
              <a:rect l="0" t="0" r="0" b="0"/>
              <a:pathLst>
                <a:path w="152401" h="170407">
                  <a:moveTo>
                    <a:pt x="0" y="18623"/>
                  </a:moveTo>
                  <a:lnTo>
                    <a:pt x="0" y="4434"/>
                  </a:lnTo>
                  <a:lnTo>
                    <a:pt x="1059" y="2813"/>
                  </a:lnTo>
                  <a:lnTo>
                    <a:pt x="2822" y="1733"/>
                  </a:lnTo>
                  <a:lnTo>
                    <a:pt x="8663" y="533"/>
                  </a:lnTo>
                  <a:lnTo>
                    <a:pt x="18314" y="0"/>
                  </a:lnTo>
                  <a:lnTo>
                    <a:pt x="35647" y="4756"/>
                  </a:lnTo>
                  <a:lnTo>
                    <a:pt x="49133" y="12868"/>
                  </a:lnTo>
                  <a:lnTo>
                    <a:pt x="69717" y="32695"/>
                  </a:lnTo>
                  <a:lnTo>
                    <a:pt x="77905" y="44633"/>
                  </a:lnTo>
                  <a:lnTo>
                    <a:pt x="79427" y="59816"/>
                  </a:lnTo>
                  <a:lnTo>
                    <a:pt x="74333" y="83392"/>
                  </a:lnTo>
                  <a:lnTo>
                    <a:pt x="58075" y="115378"/>
                  </a:lnTo>
                  <a:lnTo>
                    <a:pt x="19798" y="160473"/>
                  </a:lnTo>
                  <a:lnTo>
                    <a:pt x="10127" y="170406"/>
                  </a:lnTo>
                  <a:lnTo>
                    <a:pt x="32457" y="169843"/>
                  </a:lnTo>
                  <a:lnTo>
                    <a:pt x="79520" y="161312"/>
                  </a:lnTo>
                  <a:lnTo>
                    <a:pt x="124262" y="153412"/>
                  </a:lnTo>
                  <a:lnTo>
                    <a:pt x="152400" y="1519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2" name="SMARTInkShape-2809"/>
            <p:cNvSpPr/>
            <p:nvPr/>
          </p:nvSpPr>
          <p:spPr>
            <a:xfrm>
              <a:off x="7496175" y="3048000"/>
              <a:ext cx="1028701" cy="1381126"/>
            </a:xfrm>
            <a:custGeom>
              <a:avLst/>
              <a:gdLst/>
              <a:ahLst/>
              <a:cxnLst/>
              <a:rect l="0" t="0" r="0" b="0"/>
              <a:pathLst>
                <a:path w="1028701" h="1381126">
                  <a:moveTo>
                    <a:pt x="1028700" y="1381125"/>
                  </a:moveTo>
                  <a:lnTo>
                    <a:pt x="1028700" y="1376069"/>
                  </a:lnTo>
                  <a:lnTo>
                    <a:pt x="1025878" y="1370764"/>
                  </a:lnTo>
                  <a:lnTo>
                    <a:pt x="1015443" y="1353679"/>
                  </a:lnTo>
                  <a:lnTo>
                    <a:pt x="1001326" y="1319797"/>
                  </a:lnTo>
                  <a:lnTo>
                    <a:pt x="985703" y="1298024"/>
                  </a:lnTo>
                  <a:lnTo>
                    <a:pt x="968088" y="1255015"/>
                  </a:lnTo>
                  <a:lnTo>
                    <a:pt x="954560" y="1226353"/>
                  </a:lnTo>
                  <a:lnTo>
                    <a:pt x="926536" y="1183792"/>
                  </a:lnTo>
                  <a:lnTo>
                    <a:pt x="897151" y="1140589"/>
                  </a:lnTo>
                  <a:lnTo>
                    <a:pt x="879400" y="1097878"/>
                  </a:lnTo>
                  <a:lnTo>
                    <a:pt x="850472" y="1053136"/>
                  </a:lnTo>
                  <a:lnTo>
                    <a:pt x="825416" y="1011811"/>
                  </a:lnTo>
                  <a:lnTo>
                    <a:pt x="798795" y="967366"/>
                  </a:lnTo>
                  <a:lnTo>
                    <a:pt x="776991" y="927136"/>
                  </a:lnTo>
                  <a:lnTo>
                    <a:pt x="747302" y="883210"/>
                  </a:lnTo>
                  <a:lnTo>
                    <a:pt x="720292" y="840861"/>
                  </a:lnTo>
                  <a:lnTo>
                    <a:pt x="692691" y="795138"/>
                  </a:lnTo>
                  <a:lnTo>
                    <a:pt x="666857" y="757884"/>
                  </a:lnTo>
                  <a:lnTo>
                    <a:pt x="635014" y="713167"/>
                  </a:lnTo>
                  <a:lnTo>
                    <a:pt x="603252" y="669596"/>
                  </a:lnTo>
                  <a:lnTo>
                    <a:pt x="565150" y="623107"/>
                  </a:lnTo>
                  <a:lnTo>
                    <a:pt x="530401" y="577897"/>
                  </a:lnTo>
                  <a:lnTo>
                    <a:pt x="499632" y="537638"/>
                  </a:lnTo>
                  <a:lnTo>
                    <a:pt x="465699" y="493628"/>
                  </a:lnTo>
                  <a:lnTo>
                    <a:pt x="440668" y="465171"/>
                  </a:lnTo>
                  <a:lnTo>
                    <a:pt x="427627" y="452276"/>
                  </a:lnTo>
                  <a:lnTo>
                    <a:pt x="407811" y="423772"/>
                  </a:lnTo>
                  <a:lnTo>
                    <a:pt x="402048" y="419040"/>
                  </a:lnTo>
                  <a:lnTo>
                    <a:pt x="382022" y="390748"/>
                  </a:lnTo>
                  <a:lnTo>
                    <a:pt x="349060" y="369951"/>
                  </a:lnTo>
                  <a:lnTo>
                    <a:pt x="307778" y="326936"/>
                  </a:lnTo>
                  <a:lnTo>
                    <a:pt x="271483" y="283008"/>
                  </a:lnTo>
                  <a:lnTo>
                    <a:pt x="231497" y="241140"/>
                  </a:lnTo>
                  <a:lnTo>
                    <a:pt x="199989" y="197273"/>
                  </a:lnTo>
                  <a:lnTo>
                    <a:pt x="161922" y="154145"/>
                  </a:lnTo>
                  <a:lnTo>
                    <a:pt x="121251" y="111771"/>
                  </a:lnTo>
                  <a:lnTo>
                    <a:pt x="74470" y="64945"/>
                  </a:lnTo>
                  <a:lnTo>
                    <a:pt x="67317" y="60615"/>
                  </a:lnTo>
                  <a:lnTo>
                    <a:pt x="63928" y="59460"/>
                  </a:lnTo>
                  <a:lnTo>
                    <a:pt x="17602" y="16554"/>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04" name="SMARTInkShape-2810"/>
          <p:cNvSpPr/>
          <p:nvPr/>
        </p:nvSpPr>
        <p:spPr>
          <a:xfrm>
            <a:off x="8915400" y="4505325"/>
            <a:ext cx="590551" cy="19051"/>
          </a:xfrm>
          <a:custGeom>
            <a:avLst/>
            <a:gdLst/>
            <a:ahLst/>
            <a:cxnLst/>
            <a:rect l="0" t="0" r="0" b="0"/>
            <a:pathLst>
              <a:path w="590551" h="19051">
                <a:moveTo>
                  <a:pt x="0" y="0"/>
                </a:moveTo>
                <a:lnTo>
                  <a:pt x="27811" y="1058"/>
                </a:lnTo>
                <a:lnTo>
                  <a:pt x="67828" y="8201"/>
                </a:lnTo>
                <a:lnTo>
                  <a:pt x="112557" y="16890"/>
                </a:lnTo>
                <a:lnTo>
                  <a:pt x="151883" y="18410"/>
                </a:lnTo>
                <a:lnTo>
                  <a:pt x="192985" y="18924"/>
                </a:lnTo>
                <a:lnTo>
                  <a:pt x="229924" y="19012"/>
                </a:lnTo>
                <a:lnTo>
                  <a:pt x="270176" y="19043"/>
                </a:lnTo>
                <a:lnTo>
                  <a:pt x="308770" y="19048"/>
                </a:lnTo>
                <a:lnTo>
                  <a:pt x="351327" y="19049"/>
                </a:lnTo>
                <a:lnTo>
                  <a:pt x="395365" y="19050"/>
                </a:lnTo>
                <a:lnTo>
                  <a:pt x="411373" y="16228"/>
                </a:lnTo>
                <a:lnTo>
                  <a:pt x="425191" y="12504"/>
                </a:lnTo>
                <a:lnTo>
                  <a:pt x="465733" y="10114"/>
                </a:lnTo>
                <a:lnTo>
                  <a:pt x="507674" y="9603"/>
                </a:lnTo>
                <a:lnTo>
                  <a:pt x="553563" y="9532"/>
                </a:lnTo>
                <a:lnTo>
                  <a:pt x="567832" y="10585"/>
                </a:lnTo>
                <a:lnTo>
                  <a:pt x="5905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5" name="SMARTInkShape-2811"/>
          <p:cNvSpPr/>
          <p:nvPr/>
        </p:nvSpPr>
        <p:spPr>
          <a:xfrm>
            <a:off x="7439141" y="2505075"/>
            <a:ext cx="114185" cy="990601"/>
          </a:xfrm>
          <a:custGeom>
            <a:avLst/>
            <a:gdLst/>
            <a:ahLst/>
            <a:cxnLst/>
            <a:rect l="0" t="0" r="0" b="0"/>
            <a:pathLst>
              <a:path w="114185" h="990601">
                <a:moveTo>
                  <a:pt x="9409" y="0"/>
                </a:moveTo>
                <a:lnTo>
                  <a:pt x="0" y="0"/>
                </a:lnTo>
                <a:lnTo>
                  <a:pt x="944" y="33114"/>
                </a:lnTo>
                <a:lnTo>
                  <a:pt x="8527" y="64482"/>
                </a:lnTo>
                <a:lnTo>
                  <a:pt x="14350" y="105740"/>
                </a:lnTo>
                <a:lnTo>
                  <a:pt x="18532" y="150664"/>
                </a:lnTo>
                <a:lnTo>
                  <a:pt x="26420" y="194152"/>
                </a:lnTo>
                <a:lnTo>
                  <a:pt x="31102" y="239282"/>
                </a:lnTo>
                <a:lnTo>
                  <a:pt x="37380" y="280299"/>
                </a:lnTo>
                <a:lnTo>
                  <a:pt x="37904" y="322270"/>
                </a:lnTo>
                <a:lnTo>
                  <a:pt x="39035" y="362704"/>
                </a:lnTo>
                <a:lnTo>
                  <a:pt x="46626" y="408500"/>
                </a:lnTo>
                <a:lnTo>
                  <a:pt x="47457" y="455616"/>
                </a:lnTo>
                <a:lnTo>
                  <a:pt x="47504" y="497983"/>
                </a:lnTo>
                <a:lnTo>
                  <a:pt x="47507" y="538986"/>
                </a:lnTo>
                <a:lnTo>
                  <a:pt x="47509" y="583327"/>
                </a:lnTo>
                <a:lnTo>
                  <a:pt x="47509" y="626131"/>
                </a:lnTo>
                <a:lnTo>
                  <a:pt x="50331" y="669351"/>
                </a:lnTo>
                <a:lnTo>
                  <a:pt x="59268" y="711873"/>
                </a:lnTo>
                <a:lnTo>
                  <a:pt x="65599" y="754066"/>
                </a:lnTo>
                <a:lnTo>
                  <a:pt x="73021" y="801215"/>
                </a:lnTo>
                <a:lnTo>
                  <a:pt x="76873" y="845314"/>
                </a:lnTo>
                <a:lnTo>
                  <a:pt x="89215" y="887857"/>
                </a:lnTo>
                <a:lnTo>
                  <a:pt x="101609" y="926914"/>
                </a:lnTo>
                <a:lnTo>
                  <a:pt x="114184" y="990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6" name="SMARTInkShape-2812"/>
          <p:cNvSpPr/>
          <p:nvPr/>
        </p:nvSpPr>
        <p:spPr>
          <a:xfrm>
            <a:off x="6076950" y="4572000"/>
            <a:ext cx="152401" cy="57151"/>
          </a:xfrm>
          <a:custGeom>
            <a:avLst/>
            <a:gdLst/>
            <a:ahLst/>
            <a:cxnLst/>
            <a:rect l="0" t="0" r="0" b="0"/>
            <a:pathLst>
              <a:path w="152401" h="57151">
                <a:moveTo>
                  <a:pt x="0" y="57150"/>
                </a:moveTo>
                <a:lnTo>
                  <a:pt x="5057" y="57150"/>
                </a:lnTo>
                <a:lnTo>
                  <a:pt x="51045" y="33828"/>
                </a:lnTo>
                <a:lnTo>
                  <a:pt x="90984" y="18906"/>
                </a:lnTo>
                <a:lnTo>
                  <a:pt x="116917" y="9482"/>
                </a:lnTo>
                <a:lnTo>
                  <a:pt x="128163" y="4214"/>
                </a:lnTo>
                <a:lnTo>
                  <a:pt x="1524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18" name="SMARTInkShape-Group395"/>
          <p:cNvGrpSpPr/>
          <p:nvPr/>
        </p:nvGrpSpPr>
        <p:grpSpPr>
          <a:xfrm>
            <a:off x="4781550" y="4752975"/>
            <a:ext cx="1590574" cy="879741"/>
            <a:chOff x="4781550" y="4752975"/>
            <a:chExt cx="1590574" cy="879741"/>
          </a:xfrm>
        </p:grpSpPr>
        <p:sp>
          <p:nvSpPr>
            <p:cNvPr id="607" name="SMARTInkShape-2813"/>
            <p:cNvSpPr/>
            <p:nvPr/>
          </p:nvSpPr>
          <p:spPr>
            <a:xfrm>
              <a:off x="4895850" y="5200650"/>
              <a:ext cx="103014" cy="113464"/>
            </a:xfrm>
            <a:custGeom>
              <a:avLst/>
              <a:gdLst/>
              <a:ahLst/>
              <a:cxnLst/>
              <a:rect l="0" t="0" r="0" b="0"/>
              <a:pathLst>
                <a:path w="103014" h="113464">
                  <a:moveTo>
                    <a:pt x="9525" y="9525"/>
                  </a:moveTo>
                  <a:lnTo>
                    <a:pt x="9525" y="14582"/>
                  </a:lnTo>
                  <a:lnTo>
                    <a:pt x="883" y="51282"/>
                  </a:lnTo>
                  <a:lnTo>
                    <a:pt x="1320" y="71051"/>
                  </a:lnTo>
                  <a:lnTo>
                    <a:pt x="5173" y="87670"/>
                  </a:lnTo>
                  <a:lnTo>
                    <a:pt x="9799" y="94430"/>
                  </a:lnTo>
                  <a:lnTo>
                    <a:pt x="23405" y="104763"/>
                  </a:lnTo>
                  <a:lnTo>
                    <a:pt x="38802" y="111475"/>
                  </a:lnTo>
                  <a:lnTo>
                    <a:pt x="55124" y="113463"/>
                  </a:lnTo>
                  <a:lnTo>
                    <a:pt x="78422" y="108996"/>
                  </a:lnTo>
                  <a:lnTo>
                    <a:pt x="87771" y="103829"/>
                  </a:lnTo>
                  <a:lnTo>
                    <a:pt x="98830" y="86831"/>
                  </a:lnTo>
                  <a:lnTo>
                    <a:pt x="103013" y="64181"/>
                  </a:lnTo>
                  <a:lnTo>
                    <a:pt x="99195" y="42417"/>
                  </a:lnTo>
                  <a:lnTo>
                    <a:pt x="91363" y="27620"/>
                  </a:lnTo>
                  <a:lnTo>
                    <a:pt x="77282" y="16533"/>
                  </a:lnTo>
                  <a:lnTo>
                    <a:pt x="35094" y="2909"/>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8" name="SMARTInkShape-2814"/>
            <p:cNvSpPr/>
            <p:nvPr/>
          </p:nvSpPr>
          <p:spPr>
            <a:xfrm>
              <a:off x="4781550" y="5210175"/>
              <a:ext cx="19051" cy="200026"/>
            </a:xfrm>
            <a:custGeom>
              <a:avLst/>
              <a:gdLst/>
              <a:ahLst/>
              <a:cxnLst/>
              <a:rect l="0" t="0" r="0" b="0"/>
              <a:pathLst>
                <a:path w="19051" h="200026">
                  <a:moveTo>
                    <a:pt x="0" y="0"/>
                  </a:moveTo>
                  <a:lnTo>
                    <a:pt x="0" y="41757"/>
                  </a:lnTo>
                  <a:lnTo>
                    <a:pt x="5056" y="83201"/>
                  </a:lnTo>
                  <a:lnTo>
                    <a:pt x="8936" y="130196"/>
                  </a:lnTo>
                  <a:lnTo>
                    <a:pt x="12173" y="154287"/>
                  </a:lnTo>
                  <a:lnTo>
                    <a:pt x="19050"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9" name="SMARTInkShape-2815"/>
            <p:cNvSpPr/>
            <p:nvPr/>
          </p:nvSpPr>
          <p:spPr>
            <a:xfrm>
              <a:off x="6048375" y="4962525"/>
              <a:ext cx="1" cy="19051"/>
            </a:xfrm>
            <a:custGeom>
              <a:avLst/>
              <a:gdLst/>
              <a:ahLst/>
              <a:cxnLst/>
              <a:rect l="0" t="0" r="0" b="0"/>
              <a:pathLst>
                <a:path w="1" h="19051">
                  <a:moveTo>
                    <a:pt x="0" y="0"/>
                  </a:moveTo>
                  <a:lnTo>
                    <a:pt x="0"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0" name="SMARTInkShape-2816"/>
            <p:cNvSpPr/>
            <p:nvPr/>
          </p:nvSpPr>
          <p:spPr>
            <a:xfrm>
              <a:off x="5381625" y="5029200"/>
              <a:ext cx="123826" cy="47626"/>
            </a:xfrm>
            <a:custGeom>
              <a:avLst/>
              <a:gdLst/>
              <a:ahLst/>
              <a:cxnLst/>
              <a:rect l="0" t="0" r="0" b="0"/>
              <a:pathLst>
                <a:path w="123826" h="47626">
                  <a:moveTo>
                    <a:pt x="0" y="47625"/>
                  </a:moveTo>
                  <a:lnTo>
                    <a:pt x="5057" y="42569"/>
                  </a:lnTo>
                  <a:lnTo>
                    <a:pt x="13184" y="40086"/>
                  </a:lnTo>
                  <a:lnTo>
                    <a:pt x="18314" y="39424"/>
                  </a:lnTo>
                  <a:lnTo>
                    <a:pt x="29659" y="33044"/>
                  </a:lnTo>
                  <a:lnTo>
                    <a:pt x="41757" y="25269"/>
                  </a:lnTo>
                  <a:lnTo>
                    <a:pt x="85963" y="11992"/>
                  </a:lnTo>
                  <a:lnTo>
                    <a:pt x="1238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1" name="SMARTInkShape-2817"/>
            <p:cNvSpPr/>
            <p:nvPr/>
          </p:nvSpPr>
          <p:spPr>
            <a:xfrm>
              <a:off x="4800600" y="5276850"/>
              <a:ext cx="409576" cy="152401"/>
            </a:xfrm>
            <a:custGeom>
              <a:avLst/>
              <a:gdLst/>
              <a:ahLst/>
              <a:cxnLst/>
              <a:rect l="0" t="0" r="0" b="0"/>
              <a:pathLst>
                <a:path w="409576" h="152401">
                  <a:moveTo>
                    <a:pt x="0" y="152400"/>
                  </a:moveTo>
                  <a:lnTo>
                    <a:pt x="45585" y="129607"/>
                  </a:lnTo>
                  <a:lnTo>
                    <a:pt x="86920" y="111469"/>
                  </a:lnTo>
                  <a:lnTo>
                    <a:pt x="125968" y="87756"/>
                  </a:lnTo>
                  <a:lnTo>
                    <a:pt x="167405" y="73427"/>
                  </a:lnTo>
                  <a:lnTo>
                    <a:pt x="208751" y="59346"/>
                  </a:lnTo>
                  <a:lnTo>
                    <a:pt x="247493" y="42924"/>
                  </a:lnTo>
                  <a:lnTo>
                    <a:pt x="285719" y="33997"/>
                  </a:lnTo>
                  <a:lnTo>
                    <a:pt x="330549" y="18928"/>
                  </a:lnTo>
                  <a:lnTo>
                    <a:pt x="377845" y="4217"/>
                  </a:lnTo>
                  <a:lnTo>
                    <a:pt x="4095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2" name="SMARTInkShape-2818"/>
            <p:cNvSpPr/>
            <p:nvPr/>
          </p:nvSpPr>
          <p:spPr>
            <a:xfrm>
              <a:off x="5039152" y="5124450"/>
              <a:ext cx="122701" cy="123611"/>
            </a:xfrm>
            <a:custGeom>
              <a:avLst/>
              <a:gdLst/>
              <a:ahLst/>
              <a:cxnLst/>
              <a:rect l="0" t="0" r="0" b="0"/>
              <a:pathLst>
                <a:path w="122701" h="123611">
                  <a:moveTo>
                    <a:pt x="18623" y="9525"/>
                  </a:moveTo>
                  <a:lnTo>
                    <a:pt x="13567" y="14582"/>
                  </a:lnTo>
                  <a:lnTo>
                    <a:pt x="11084" y="19886"/>
                  </a:lnTo>
                  <a:lnTo>
                    <a:pt x="10422" y="22782"/>
                  </a:lnTo>
                  <a:lnTo>
                    <a:pt x="1733" y="38173"/>
                  </a:lnTo>
                  <a:lnTo>
                    <a:pt x="0" y="60928"/>
                  </a:lnTo>
                  <a:lnTo>
                    <a:pt x="4756" y="81788"/>
                  </a:lnTo>
                  <a:lnTo>
                    <a:pt x="12868" y="101374"/>
                  </a:lnTo>
                  <a:lnTo>
                    <a:pt x="21710" y="111378"/>
                  </a:lnTo>
                  <a:lnTo>
                    <a:pt x="32695" y="118294"/>
                  </a:lnTo>
                  <a:lnTo>
                    <a:pt x="51838" y="122186"/>
                  </a:lnTo>
                  <a:lnTo>
                    <a:pt x="85320" y="123610"/>
                  </a:lnTo>
                  <a:lnTo>
                    <a:pt x="96245" y="118085"/>
                  </a:lnTo>
                  <a:lnTo>
                    <a:pt x="102121" y="113648"/>
                  </a:lnTo>
                  <a:lnTo>
                    <a:pt x="115447" y="92235"/>
                  </a:lnTo>
                  <a:lnTo>
                    <a:pt x="121042" y="70838"/>
                  </a:lnTo>
                  <a:lnTo>
                    <a:pt x="122700" y="51093"/>
                  </a:lnTo>
                  <a:lnTo>
                    <a:pt x="113078" y="26781"/>
                  </a:lnTo>
                  <a:lnTo>
                    <a:pt x="105406" y="17194"/>
                  </a:lnTo>
                  <a:lnTo>
                    <a:pt x="96352" y="11875"/>
                  </a:lnTo>
                  <a:lnTo>
                    <a:pt x="66248"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3" name="SMARTInkShape-2819"/>
            <p:cNvSpPr/>
            <p:nvPr/>
          </p:nvSpPr>
          <p:spPr>
            <a:xfrm>
              <a:off x="5429250" y="5143500"/>
              <a:ext cx="133351" cy="38101"/>
            </a:xfrm>
            <a:custGeom>
              <a:avLst/>
              <a:gdLst/>
              <a:ahLst/>
              <a:cxnLst/>
              <a:rect l="0" t="0" r="0" b="0"/>
              <a:pathLst>
                <a:path w="133351" h="38101">
                  <a:moveTo>
                    <a:pt x="0" y="38100"/>
                  </a:moveTo>
                  <a:lnTo>
                    <a:pt x="16267" y="37042"/>
                  </a:lnTo>
                  <a:lnTo>
                    <a:pt x="37981" y="30496"/>
                  </a:lnTo>
                  <a:lnTo>
                    <a:pt x="83629" y="12590"/>
                  </a:lnTo>
                  <a:lnTo>
                    <a:pt x="1333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4" name="SMARTInkShape-2820"/>
            <p:cNvSpPr/>
            <p:nvPr/>
          </p:nvSpPr>
          <p:spPr>
            <a:xfrm>
              <a:off x="5629275" y="4886325"/>
              <a:ext cx="123826" cy="361951"/>
            </a:xfrm>
            <a:custGeom>
              <a:avLst/>
              <a:gdLst/>
              <a:ahLst/>
              <a:cxnLst/>
              <a:rect l="0" t="0" r="0" b="0"/>
              <a:pathLst>
                <a:path w="123826" h="361951">
                  <a:moveTo>
                    <a:pt x="0" y="0"/>
                  </a:moveTo>
                  <a:lnTo>
                    <a:pt x="0" y="5057"/>
                  </a:lnTo>
                  <a:lnTo>
                    <a:pt x="2822" y="10361"/>
                  </a:lnTo>
                  <a:lnTo>
                    <a:pt x="7604" y="18363"/>
                  </a:lnTo>
                  <a:lnTo>
                    <a:pt x="22390" y="58314"/>
                  </a:lnTo>
                  <a:lnTo>
                    <a:pt x="38122" y="100211"/>
                  </a:lnTo>
                  <a:lnTo>
                    <a:pt x="47631" y="137642"/>
                  </a:lnTo>
                  <a:lnTo>
                    <a:pt x="60327" y="182528"/>
                  </a:lnTo>
                  <a:lnTo>
                    <a:pt x="76200" y="228805"/>
                  </a:lnTo>
                  <a:lnTo>
                    <a:pt x="88900" y="271797"/>
                  </a:lnTo>
                  <a:lnTo>
                    <a:pt x="104775" y="317622"/>
                  </a:lnTo>
                  <a:lnTo>
                    <a:pt x="123825" y="3619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5" name="SMARTInkShape-2821"/>
            <p:cNvSpPr/>
            <p:nvPr/>
          </p:nvSpPr>
          <p:spPr>
            <a:xfrm>
              <a:off x="5029200" y="5438775"/>
              <a:ext cx="197656" cy="193941"/>
            </a:xfrm>
            <a:custGeom>
              <a:avLst/>
              <a:gdLst/>
              <a:ahLst/>
              <a:cxnLst/>
              <a:rect l="0" t="0" r="0" b="0"/>
              <a:pathLst>
                <a:path w="197656" h="193941">
                  <a:moveTo>
                    <a:pt x="0" y="0"/>
                  </a:moveTo>
                  <a:lnTo>
                    <a:pt x="1059" y="41156"/>
                  </a:lnTo>
                  <a:lnTo>
                    <a:pt x="10361" y="81311"/>
                  </a:lnTo>
                  <a:lnTo>
                    <a:pt x="25510" y="123440"/>
                  </a:lnTo>
                  <a:lnTo>
                    <a:pt x="46346" y="163338"/>
                  </a:lnTo>
                  <a:lnTo>
                    <a:pt x="64062" y="180804"/>
                  </a:lnTo>
                  <a:lnTo>
                    <a:pt x="87773" y="192684"/>
                  </a:lnTo>
                  <a:lnTo>
                    <a:pt x="105685" y="193940"/>
                  </a:lnTo>
                  <a:lnTo>
                    <a:pt x="143055" y="186123"/>
                  </a:lnTo>
                  <a:lnTo>
                    <a:pt x="161390" y="177444"/>
                  </a:lnTo>
                  <a:lnTo>
                    <a:pt x="178583" y="163113"/>
                  </a:lnTo>
                  <a:lnTo>
                    <a:pt x="192025" y="135348"/>
                  </a:lnTo>
                  <a:lnTo>
                    <a:pt x="197655" y="110423"/>
                  </a:lnTo>
                  <a:lnTo>
                    <a:pt x="194266" y="84575"/>
                  </a:lnTo>
                  <a:lnTo>
                    <a:pt x="186529" y="71809"/>
                  </a:lnTo>
                  <a:lnTo>
                    <a:pt x="169372" y="54989"/>
                  </a:lnTo>
                  <a:lnTo>
                    <a:pt x="156768" y="50898"/>
                  </a:lnTo>
                  <a:lnTo>
                    <a:pt x="141641" y="50138"/>
                  </a:lnTo>
                  <a:lnTo>
                    <a:pt x="127863" y="53328"/>
                  </a:lnTo>
                  <a:lnTo>
                    <a:pt x="94032" y="73216"/>
                  </a:lnTo>
                  <a:lnTo>
                    <a:pt x="91263" y="77386"/>
                  </a:lnTo>
                  <a:lnTo>
                    <a:pt x="87366" y="98423"/>
                  </a:lnTo>
                  <a:lnTo>
                    <a:pt x="87270" y="122649"/>
                  </a:lnTo>
                  <a:lnTo>
                    <a:pt x="99046" y="150115"/>
                  </a:lnTo>
                  <a:lnTo>
                    <a:pt x="114300"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6" name="SMARTInkShape-2822"/>
            <p:cNvSpPr/>
            <p:nvPr/>
          </p:nvSpPr>
          <p:spPr>
            <a:xfrm>
              <a:off x="5791200" y="4876800"/>
              <a:ext cx="197597" cy="247651"/>
            </a:xfrm>
            <a:custGeom>
              <a:avLst/>
              <a:gdLst/>
              <a:ahLst/>
              <a:cxnLst/>
              <a:rect l="0" t="0" r="0" b="0"/>
              <a:pathLst>
                <a:path w="197597" h="247651">
                  <a:moveTo>
                    <a:pt x="0" y="0"/>
                  </a:moveTo>
                  <a:lnTo>
                    <a:pt x="0" y="5057"/>
                  </a:lnTo>
                  <a:lnTo>
                    <a:pt x="13257" y="45761"/>
                  </a:lnTo>
                  <a:lnTo>
                    <a:pt x="23932" y="90288"/>
                  </a:lnTo>
                  <a:lnTo>
                    <a:pt x="36725" y="127999"/>
                  </a:lnTo>
                  <a:lnTo>
                    <a:pt x="50040" y="167043"/>
                  </a:lnTo>
                  <a:lnTo>
                    <a:pt x="74206" y="210891"/>
                  </a:lnTo>
                  <a:lnTo>
                    <a:pt x="95365" y="229115"/>
                  </a:lnTo>
                  <a:lnTo>
                    <a:pt x="105179" y="234121"/>
                  </a:lnTo>
                  <a:lnTo>
                    <a:pt x="148215" y="237774"/>
                  </a:lnTo>
                  <a:lnTo>
                    <a:pt x="161477" y="232324"/>
                  </a:lnTo>
                  <a:lnTo>
                    <a:pt x="173367" y="222847"/>
                  </a:lnTo>
                  <a:lnTo>
                    <a:pt x="186011" y="204553"/>
                  </a:lnTo>
                  <a:lnTo>
                    <a:pt x="196943" y="173286"/>
                  </a:lnTo>
                  <a:lnTo>
                    <a:pt x="197596" y="158507"/>
                  </a:lnTo>
                  <a:lnTo>
                    <a:pt x="192015" y="134454"/>
                  </a:lnTo>
                  <a:lnTo>
                    <a:pt x="186587" y="123963"/>
                  </a:lnTo>
                  <a:lnTo>
                    <a:pt x="182600" y="120742"/>
                  </a:lnTo>
                  <a:lnTo>
                    <a:pt x="142264" y="108320"/>
                  </a:lnTo>
                  <a:lnTo>
                    <a:pt x="128140" y="106350"/>
                  </a:lnTo>
                  <a:lnTo>
                    <a:pt x="117628" y="108297"/>
                  </a:lnTo>
                  <a:lnTo>
                    <a:pt x="113343" y="110298"/>
                  </a:lnTo>
                  <a:lnTo>
                    <a:pt x="105761" y="118166"/>
                  </a:lnTo>
                  <a:lnTo>
                    <a:pt x="99922" y="127660"/>
                  </a:lnTo>
                  <a:lnTo>
                    <a:pt x="97327" y="135407"/>
                  </a:lnTo>
                  <a:lnTo>
                    <a:pt x="98995" y="145200"/>
                  </a:lnTo>
                  <a:lnTo>
                    <a:pt x="111806" y="188718"/>
                  </a:lnTo>
                  <a:lnTo>
                    <a:pt x="112638" y="195662"/>
                  </a:lnTo>
                  <a:lnTo>
                    <a:pt x="119206" y="209022"/>
                  </a:lnTo>
                  <a:lnTo>
                    <a:pt x="152400"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SMARTInkShape-2823"/>
            <p:cNvSpPr/>
            <p:nvPr/>
          </p:nvSpPr>
          <p:spPr>
            <a:xfrm>
              <a:off x="6115050" y="4752975"/>
              <a:ext cx="257074" cy="247238"/>
            </a:xfrm>
            <a:custGeom>
              <a:avLst/>
              <a:gdLst/>
              <a:ahLst/>
              <a:cxnLst/>
              <a:rect l="0" t="0" r="0" b="0"/>
              <a:pathLst>
                <a:path w="257074" h="247238">
                  <a:moveTo>
                    <a:pt x="0" y="0"/>
                  </a:moveTo>
                  <a:lnTo>
                    <a:pt x="1059" y="46591"/>
                  </a:lnTo>
                  <a:lnTo>
                    <a:pt x="7539" y="88029"/>
                  </a:lnTo>
                  <a:lnTo>
                    <a:pt x="10759" y="112149"/>
                  </a:lnTo>
                  <a:lnTo>
                    <a:pt x="27251" y="156483"/>
                  </a:lnTo>
                  <a:lnTo>
                    <a:pt x="51880" y="199504"/>
                  </a:lnTo>
                  <a:lnTo>
                    <a:pt x="82449" y="233371"/>
                  </a:lnTo>
                  <a:lnTo>
                    <a:pt x="93441" y="240598"/>
                  </a:lnTo>
                  <a:lnTo>
                    <a:pt x="116587" y="245561"/>
                  </a:lnTo>
                  <a:lnTo>
                    <a:pt x="158339" y="247237"/>
                  </a:lnTo>
                  <a:lnTo>
                    <a:pt x="191987" y="244746"/>
                  </a:lnTo>
                  <a:lnTo>
                    <a:pt x="201016" y="242539"/>
                  </a:lnTo>
                  <a:lnTo>
                    <a:pt x="216693" y="231620"/>
                  </a:lnTo>
                  <a:lnTo>
                    <a:pt x="248395" y="197248"/>
                  </a:lnTo>
                  <a:lnTo>
                    <a:pt x="254574" y="177918"/>
                  </a:lnTo>
                  <a:lnTo>
                    <a:pt x="257073" y="132061"/>
                  </a:lnTo>
                  <a:lnTo>
                    <a:pt x="251485" y="121841"/>
                  </a:lnTo>
                  <a:lnTo>
                    <a:pt x="243005" y="112360"/>
                  </a:lnTo>
                  <a:lnTo>
                    <a:pt x="235708" y="108146"/>
                  </a:lnTo>
                  <a:lnTo>
                    <a:pt x="225650" y="105774"/>
                  </a:lnTo>
                  <a:lnTo>
                    <a:pt x="222400" y="106499"/>
                  </a:lnTo>
                  <a:lnTo>
                    <a:pt x="215967" y="110127"/>
                  </a:lnTo>
                  <a:lnTo>
                    <a:pt x="197726" y="127626"/>
                  </a:lnTo>
                  <a:lnTo>
                    <a:pt x="186395" y="150771"/>
                  </a:lnTo>
                  <a:lnTo>
                    <a:pt x="186206" y="168256"/>
                  </a:lnTo>
                  <a:lnTo>
                    <a:pt x="190500"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25" name="SMARTInkShape-Group396"/>
          <p:cNvGrpSpPr/>
          <p:nvPr/>
        </p:nvGrpSpPr>
        <p:grpSpPr>
          <a:xfrm>
            <a:off x="4791075" y="4305300"/>
            <a:ext cx="276226" cy="619126"/>
            <a:chOff x="4791075" y="4305300"/>
            <a:chExt cx="276226" cy="619126"/>
          </a:xfrm>
        </p:grpSpPr>
        <p:sp>
          <p:nvSpPr>
            <p:cNvPr id="619" name="SMARTInkShape-2824"/>
            <p:cNvSpPr/>
            <p:nvPr/>
          </p:nvSpPr>
          <p:spPr>
            <a:xfrm>
              <a:off x="4928731" y="4305300"/>
              <a:ext cx="79505" cy="98338"/>
            </a:xfrm>
            <a:custGeom>
              <a:avLst/>
              <a:gdLst/>
              <a:ahLst/>
              <a:cxnLst/>
              <a:rect l="0" t="0" r="0" b="0"/>
              <a:pathLst>
                <a:path w="79505" h="98338">
                  <a:moveTo>
                    <a:pt x="24269" y="0"/>
                  </a:moveTo>
                  <a:lnTo>
                    <a:pt x="16068" y="0"/>
                  </a:lnTo>
                  <a:lnTo>
                    <a:pt x="15627" y="1058"/>
                  </a:lnTo>
                  <a:lnTo>
                    <a:pt x="15136" y="5056"/>
                  </a:lnTo>
                  <a:lnTo>
                    <a:pt x="12096" y="10361"/>
                  </a:lnTo>
                  <a:lnTo>
                    <a:pt x="9804" y="13257"/>
                  </a:lnTo>
                  <a:lnTo>
                    <a:pt x="0" y="53301"/>
                  </a:lnTo>
                  <a:lnTo>
                    <a:pt x="4260" y="70591"/>
                  </a:lnTo>
                  <a:lnTo>
                    <a:pt x="15182" y="92574"/>
                  </a:lnTo>
                  <a:lnTo>
                    <a:pt x="18210" y="96641"/>
                  </a:lnTo>
                  <a:lnTo>
                    <a:pt x="21289" y="98294"/>
                  </a:lnTo>
                  <a:lnTo>
                    <a:pt x="24398" y="98337"/>
                  </a:lnTo>
                  <a:lnTo>
                    <a:pt x="31735" y="96622"/>
                  </a:lnTo>
                  <a:lnTo>
                    <a:pt x="46707" y="94598"/>
                  </a:lnTo>
                  <a:lnTo>
                    <a:pt x="58317" y="87766"/>
                  </a:lnTo>
                  <a:lnTo>
                    <a:pt x="65154" y="82046"/>
                  </a:lnTo>
                  <a:lnTo>
                    <a:pt x="74954" y="62763"/>
                  </a:lnTo>
                  <a:lnTo>
                    <a:pt x="79504" y="47054"/>
                  </a:lnTo>
                  <a:lnTo>
                    <a:pt x="77746" y="36435"/>
                  </a:lnTo>
                  <a:lnTo>
                    <a:pt x="73051" y="17428"/>
                  </a:lnTo>
                  <a:lnTo>
                    <a:pt x="70548" y="13735"/>
                  </a:lnTo>
                  <a:lnTo>
                    <a:pt x="62124" y="6810"/>
                  </a:lnTo>
                  <a:lnTo>
                    <a:pt x="33794"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0" name="SMARTInkShape-2825"/>
            <p:cNvSpPr/>
            <p:nvPr/>
          </p:nvSpPr>
          <p:spPr>
            <a:xfrm>
              <a:off x="4857750" y="4352925"/>
              <a:ext cx="75910" cy="99408"/>
            </a:xfrm>
            <a:custGeom>
              <a:avLst/>
              <a:gdLst/>
              <a:ahLst/>
              <a:cxnLst/>
              <a:rect l="0" t="0" r="0" b="0"/>
              <a:pathLst>
                <a:path w="75910" h="99408">
                  <a:moveTo>
                    <a:pt x="0" y="28575"/>
                  </a:moveTo>
                  <a:lnTo>
                    <a:pt x="1058" y="70079"/>
                  </a:lnTo>
                  <a:lnTo>
                    <a:pt x="7604" y="81677"/>
                  </a:lnTo>
                  <a:lnTo>
                    <a:pt x="22390" y="98310"/>
                  </a:lnTo>
                  <a:lnTo>
                    <a:pt x="26568" y="99407"/>
                  </a:lnTo>
                  <a:lnTo>
                    <a:pt x="54161" y="94696"/>
                  </a:lnTo>
                  <a:lnTo>
                    <a:pt x="64994" y="90417"/>
                  </a:lnTo>
                  <a:lnTo>
                    <a:pt x="68729" y="87795"/>
                  </a:lnTo>
                  <a:lnTo>
                    <a:pt x="72880" y="82059"/>
                  </a:lnTo>
                  <a:lnTo>
                    <a:pt x="75909" y="41999"/>
                  </a:lnTo>
                  <a:lnTo>
                    <a:pt x="73248" y="31719"/>
                  </a:lnTo>
                  <a:lnTo>
                    <a:pt x="62917" y="16496"/>
                  </a:ln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1" name="SMARTInkShape-2826"/>
            <p:cNvSpPr/>
            <p:nvPr/>
          </p:nvSpPr>
          <p:spPr>
            <a:xfrm>
              <a:off x="4800600" y="4448175"/>
              <a:ext cx="19051" cy="76201"/>
            </a:xfrm>
            <a:custGeom>
              <a:avLst/>
              <a:gdLst/>
              <a:ahLst/>
              <a:cxnLst/>
              <a:rect l="0" t="0" r="0" b="0"/>
              <a:pathLst>
                <a:path w="19051" h="76201">
                  <a:moveTo>
                    <a:pt x="0" y="0"/>
                  </a:moveTo>
                  <a:lnTo>
                    <a:pt x="0" y="8201"/>
                  </a:lnTo>
                  <a:lnTo>
                    <a:pt x="7539" y="30073"/>
                  </a:lnTo>
                  <a:lnTo>
                    <a:pt x="19050" y="76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2" name="SMARTInkShape-2827"/>
            <p:cNvSpPr/>
            <p:nvPr/>
          </p:nvSpPr>
          <p:spPr>
            <a:xfrm>
              <a:off x="4791075" y="4552950"/>
              <a:ext cx="276226" cy="76201"/>
            </a:xfrm>
            <a:custGeom>
              <a:avLst/>
              <a:gdLst/>
              <a:ahLst/>
              <a:cxnLst/>
              <a:rect l="0" t="0" r="0" b="0"/>
              <a:pathLst>
                <a:path w="276226" h="76201">
                  <a:moveTo>
                    <a:pt x="0" y="76200"/>
                  </a:moveTo>
                  <a:lnTo>
                    <a:pt x="0" y="67999"/>
                  </a:lnTo>
                  <a:lnTo>
                    <a:pt x="1058" y="67558"/>
                  </a:lnTo>
                  <a:lnTo>
                    <a:pt x="13183" y="64027"/>
                  </a:lnTo>
                  <a:lnTo>
                    <a:pt x="56966" y="50451"/>
                  </a:lnTo>
                  <a:lnTo>
                    <a:pt x="99721" y="38031"/>
                  </a:lnTo>
                  <a:lnTo>
                    <a:pt x="144346" y="25386"/>
                  </a:lnTo>
                  <a:lnTo>
                    <a:pt x="183645" y="20927"/>
                  </a:lnTo>
                  <a:lnTo>
                    <a:pt x="229683" y="11758"/>
                  </a:lnTo>
                  <a:lnTo>
                    <a:pt x="2762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3" name="SMARTInkShape-2828"/>
            <p:cNvSpPr/>
            <p:nvPr/>
          </p:nvSpPr>
          <p:spPr>
            <a:xfrm>
              <a:off x="5010150" y="4705350"/>
              <a:ext cx="28576" cy="219076"/>
            </a:xfrm>
            <a:custGeom>
              <a:avLst/>
              <a:gdLst/>
              <a:ahLst/>
              <a:cxnLst/>
              <a:rect l="0" t="0" r="0" b="0"/>
              <a:pathLst>
                <a:path w="28576" h="219076">
                  <a:moveTo>
                    <a:pt x="28575" y="0"/>
                  </a:moveTo>
                  <a:lnTo>
                    <a:pt x="20374" y="0"/>
                  </a:lnTo>
                  <a:lnTo>
                    <a:pt x="26763" y="10361"/>
                  </a:lnTo>
                  <a:lnTo>
                    <a:pt x="27367" y="13257"/>
                  </a:lnTo>
                  <a:lnTo>
                    <a:pt x="15211" y="58314"/>
                  </a:lnTo>
                  <a:lnTo>
                    <a:pt x="10275" y="92672"/>
                  </a:lnTo>
                  <a:lnTo>
                    <a:pt x="9673" y="132841"/>
                  </a:lnTo>
                  <a:lnTo>
                    <a:pt x="6769" y="146529"/>
                  </a:lnTo>
                  <a:lnTo>
                    <a:pt x="3008" y="158257"/>
                  </a:lnTo>
                  <a:lnTo>
                    <a:pt x="264" y="201402"/>
                  </a:lnTo>
                  <a:lnTo>
                    <a:pt x="0"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4" name="SMARTInkShape-2829"/>
            <p:cNvSpPr/>
            <p:nvPr/>
          </p:nvSpPr>
          <p:spPr>
            <a:xfrm>
              <a:off x="4848266" y="4743450"/>
              <a:ext cx="171410" cy="114129"/>
            </a:xfrm>
            <a:custGeom>
              <a:avLst/>
              <a:gdLst/>
              <a:ahLst/>
              <a:cxnLst/>
              <a:rect l="0" t="0" r="0" b="0"/>
              <a:pathLst>
                <a:path w="171410" h="114129">
                  <a:moveTo>
                    <a:pt x="47584" y="0"/>
                  </a:moveTo>
                  <a:lnTo>
                    <a:pt x="47584" y="5056"/>
                  </a:lnTo>
                  <a:lnTo>
                    <a:pt x="46526" y="6546"/>
                  </a:lnTo>
                  <a:lnTo>
                    <a:pt x="44762" y="7539"/>
                  </a:lnTo>
                  <a:lnTo>
                    <a:pt x="42528" y="8201"/>
                  </a:lnTo>
                  <a:lnTo>
                    <a:pt x="42097" y="8642"/>
                  </a:lnTo>
                  <a:lnTo>
                    <a:pt x="42867" y="8936"/>
                  </a:lnTo>
                  <a:lnTo>
                    <a:pt x="46653" y="9409"/>
                  </a:lnTo>
                  <a:lnTo>
                    <a:pt x="40854" y="17106"/>
                  </a:lnTo>
                  <a:lnTo>
                    <a:pt x="37830" y="25765"/>
                  </a:lnTo>
                  <a:lnTo>
                    <a:pt x="16398" y="53145"/>
                  </a:lnTo>
                  <a:lnTo>
                    <a:pt x="8027" y="81171"/>
                  </a:lnTo>
                  <a:lnTo>
                    <a:pt x="2350" y="93900"/>
                  </a:lnTo>
                  <a:lnTo>
                    <a:pt x="0" y="113719"/>
                  </a:lnTo>
                  <a:lnTo>
                    <a:pt x="10084" y="114128"/>
                  </a:lnTo>
                  <a:lnTo>
                    <a:pt x="47885" y="106084"/>
                  </a:lnTo>
                  <a:lnTo>
                    <a:pt x="91015" y="83431"/>
                  </a:lnTo>
                  <a:lnTo>
                    <a:pt x="138575" y="68943"/>
                  </a:lnTo>
                  <a:lnTo>
                    <a:pt x="147291" y="66625"/>
                  </a:lnTo>
                  <a:lnTo>
                    <a:pt x="171409" y="47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30" name="SMARTInkShape-Group397"/>
          <p:cNvGrpSpPr/>
          <p:nvPr/>
        </p:nvGrpSpPr>
        <p:grpSpPr>
          <a:xfrm>
            <a:off x="8334375" y="4467232"/>
            <a:ext cx="619126" cy="246768"/>
            <a:chOff x="8334375" y="4467232"/>
            <a:chExt cx="619126" cy="246768"/>
          </a:xfrm>
        </p:grpSpPr>
        <p:sp>
          <p:nvSpPr>
            <p:cNvPr id="626" name="SMARTInkShape-2830"/>
            <p:cNvSpPr/>
            <p:nvPr/>
          </p:nvSpPr>
          <p:spPr>
            <a:xfrm>
              <a:off x="8610600" y="4533900"/>
              <a:ext cx="104776" cy="19051"/>
            </a:xfrm>
            <a:custGeom>
              <a:avLst/>
              <a:gdLst/>
              <a:ahLst/>
              <a:cxnLst/>
              <a:rect l="0" t="0" r="0" b="0"/>
              <a:pathLst>
                <a:path w="104776" h="19051">
                  <a:moveTo>
                    <a:pt x="0" y="0"/>
                  </a:moveTo>
                  <a:lnTo>
                    <a:pt x="9721" y="1058"/>
                  </a:lnTo>
                  <a:lnTo>
                    <a:pt x="104775" y="19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7" name="SMARTInkShape-2831"/>
            <p:cNvSpPr/>
            <p:nvPr/>
          </p:nvSpPr>
          <p:spPr>
            <a:xfrm>
              <a:off x="8584305" y="4572000"/>
              <a:ext cx="73318" cy="142000"/>
            </a:xfrm>
            <a:custGeom>
              <a:avLst/>
              <a:gdLst/>
              <a:ahLst/>
              <a:cxnLst/>
              <a:rect l="0" t="0" r="0" b="0"/>
              <a:pathLst>
                <a:path w="73318" h="142000">
                  <a:moveTo>
                    <a:pt x="64395" y="0"/>
                  </a:moveTo>
                  <a:lnTo>
                    <a:pt x="18131" y="0"/>
                  </a:lnTo>
                  <a:lnTo>
                    <a:pt x="9261" y="2822"/>
                  </a:lnTo>
                  <a:lnTo>
                    <a:pt x="5414" y="5056"/>
                  </a:lnTo>
                  <a:lnTo>
                    <a:pt x="2849" y="7604"/>
                  </a:lnTo>
                  <a:lnTo>
                    <a:pt x="0" y="13257"/>
                  </a:lnTo>
                  <a:lnTo>
                    <a:pt x="1356" y="17305"/>
                  </a:lnTo>
                  <a:lnTo>
                    <a:pt x="30347" y="58809"/>
                  </a:lnTo>
                  <a:lnTo>
                    <a:pt x="63611" y="106022"/>
                  </a:lnTo>
                  <a:lnTo>
                    <a:pt x="71884" y="120308"/>
                  </a:lnTo>
                  <a:lnTo>
                    <a:pt x="73317" y="132896"/>
                  </a:lnTo>
                  <a:lnTo>
                    <a:pt x="72460" y="136222"/>
                  </a:lnTo>
                  <a:lnTo>
                    <a:pt x="70830" y="138440"/>
                  </a:lnTo>
                  <a:lnTo>
                    <a:pt x="65666" y="141999"/>
                  </a:lnTo>
                  <a:lnTo>
                    <a:pt x="35820"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8" name="SMARTInkShape-2832"/>
            <p:cNvSpPr/>
            <p:nvPr/>
          </p:nvSpPr>
          <p:spPr>
            <a:xfrm>
              <a:off x="8410575" y="4525699"/>
              <a:ext cx="123826" cy="167993"/>
            </a:xfrm>
            <a:custGeom>
              <a:avLst/>
              <a:gdLst/>
              <a:ahLst/>
              <a:cxnLst/>
              <a:rect l="0" t="0" r="0" b="0"/>
              <a:pathLst>
                <a:path w="123826" h="167993">
                  <a:moveTo>
                    <a:pt x="0" y="8201"/>
                  </a:moveTo>
                  <a:lnTo>
                    <a:pt x="9721" y="7143"/>
                  </a:lnTo>
                  <a:lnTo>
                    <a:pt x="53962" y="0"/>
                  </a:lnTo>
                  <a:lnTo>
                    <a:pt x="69138" y="2087"/>
                  </a:lnTo>
                  <a:lnTo>
                    <a:pt x="92562" y="12050"/>
                  </a:lnTo>
                  <a:lnTo>
                    <a:pt x="102169" y="23670"/>
                  </a:lnTo>
                  <a:lnTo>
                    <a:pt x="110706" y="42418"/>
                  </a:lnTo>
                  <a:lnTo>
                    <a:pt x="113235" y="63142"/>
                  </a:lnTo>
                  <a:lnTo>
                    <a:pt x="111710" y="84477"/>
                  </a:lnTo>
                  <a:lnTo>
                    <a:pt x="98951" y="118173"/>
                  </a:lnTo>
                  <a:lnTo>
                    <a:pt x="74557" y="151381"/>
                  </a:lnTo>
                  <a:lnTo>
                    <a:pt x="58897" y="162926"/>
                  </a:lnTo>
                  <a:lnTo>
                    <a:pt x="40852" y="167992"/>
                  </a:lnTo>
                  <a:lnTo>
                    <a:pt x="31209" y="166356"/>
                  </a:lnTo>
                  <a:lnTo>
                    <a:pt x="27156" y="164437"/>
                  </a:lnTo>
                  <a:lnTo>
                    <a:pt x="24454" y="162100"/>
                  </a:lnTo>
                  <a:lnTo>
                    <a:pt x="21452" y="156681"/>
                  </a:lnTo>
                  <a:lnTo>
                    <a:pt x="14705" y="137568"/>
                  </a:lnTo>
                  <a:lnTo>
                    <a:pt x="14037" y="131487"/>
                  </a:lnTo>
                  <a:lnTo>
                    <a:pt x="16117" y="121909"/>
                  </a:lnTo>
                  <a:lnTo>
                    <a:pt x="23237" y="110566"/>
                  </a:lnTo>
                  <a:lnTo>
                    <a:pt x="34669" y="106613"/>
                  </a:lnTo>
                  <a:lnTo>
                    <a:pt x="57766" y="104076"/>
                  </a:lnTo>
                  <a:lnTo>
                    <a:pt x="79205" y="108693"/>
                  </a:lnTo>
                  <a:lnTo>
                    <a:pt x="100609" y="121820"/>
                  </a:lnTo>
                  <a:lnTo>
                    <a:pt x="123825" y="14155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9" name="SMARTInkShape-2833"/>
            <p:cNvSpPr/>
            <p:nvPr/>
          </p:nvSpPr>
          <p:spPr>
            <a:xfrm>
              <a:off x="8334375" y="4467232"/>
              <a:ext cx="619126" cy="104769"/>
            </a:xfrm>
            <a:custGeom>
              <a:avLst/>
              <a:gdLst/>
              <a:ahLst/>
              <a:cxnLst/>
              <a:rect l="0" t="0" r="0" b="0"/>
              <a:pathLst>
                <a:path w="619126" h="104769">
                  <a:moveTo>
                    <a:pt x="0" y="9518"/>
                  </a:moveTo>
                  <a:lnTo>
                    <a:pt x="5057" y="4462"/>
                  </a:lnTo>
                  <a:lnTo>
                    <a:pt x="10361" y="1979"/>
                  </a:lnTo>
                  <a:lnTo>
                    <a:pt x="57753" y="0"/>
                  </a:lnTo>
                  <a:lnTo>
                    <a:pt x="101585" y="1052"/>
                  </a:lnTo>
                  <a:lnTo>
                    <a:pt x="130591" y="8194"/>
                  </a:lnTo>
                  <a:lnTo>
                    <a:pt x="176275" y="12288"/>
                  </a:lnTo>
                  <a:lnTo>
                    <a:pt x="212106" y="18154"/>
                  </a:lnTo>
                  <a:lnTo>
                    <a:pt x="231592" y="19838"/>
                  </a:lnTo>
                  <a:lnTo>
                    <a:pt x="275347" y="27662"/>
                  </a:lnTo>
                  <a:lnTo>
                    <a:pt x="322276" y="31337"/>
                  </a:lnTo>
                  <a:lnTo>
                    <a:pt x="348939" y="36759"/>
                  </a:lnTo>
                  <a:lnTo>
                    <a:pt x="393923" y="40863"/>
                  </a:lnTo>
                  <a:lnTo>
                    <a:pt x="440997" y="52279"/>
                  </a:lnTo>
                  <a:lnTo>
                    <a:pt x="482293" y="61773"/>
                  </a:lnTo>
                  <a:lnTo>
                    <a:pt x="524671" y="68846"/>
                  </a:lnTo>
                  <a:lnTo>
                    <a:pt x="572283" y="83964"/>
                  </a:lnTo>
                  <a:lnTo>
                    <a:pt x="619125" y="10476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31" name="SMARTInkShape-2834"/>
          <p:cNvSpPr/>
          <p:nvPr/>
        </p:nvSpPr>
        <p:spPr>
          <a:xfrm>
            <a:off x="4982899" y="4086225"/>
            <a:ext cx="236633" cy="361951"/>
          </a:xfrm>
          <a:custGeom>
            <a:avLst/>
            <a:gdLst/>
            <a:ahLst/>
            <a:cxnLst/>
            <a:rect l="0" t="0" r="0" b="0"/>
            <a:pathLst>
              <a:path w="236633" h="361951">
                <a:moveTo>
                  <a:pt x="8201" y="0"/>
                </a:moveTo>
                <a:lnTo>
                  <a:pt x="3145" y="0"/>
                </a:lnTo>
                <a:lnTo>
                  <a:pt x="1655" y="1058"/>
                </a:lnTo>
                <a:lnTo>
                  <a:pt x="662" y="2822"/>
                </a:lnTo>
                <a:lnTo>
                  <a:pt x="0" y="5056"/>
                </a:lnTo>
                <a:lnTo>
                  <a:pt x="617" y="7604"/>
                </a:lnTo>
                <a:lnTo>
                  <a:pt x="5484" y="17305"/>
                </a:lnTo>
                <a:lnTo>
                  <a:pt x="8042" y="60242"/>
                </a:lnTo>
                <a:lnTo>
                  <a:pt x="9189" y="75457"/>
                </a:lnTo>
                <a:lnTo>
                  <a:pt x="18954" y="107523"/>
                </a:lnTo>
                <a:lnTo>
                  <a:pt x="27444" y="115874"/>
                </a:lnTo>
                <a:lnTo>
                  <a:pt x="52360" y="131328"/>
                </a:lnTo>
                <a:lnTo>
                  <a:pt x="54573" y="130944"/>
                </a:lnTo>
                <a:lnTo>
                  <a:pt x="63804" y="126405"/>
                </a:lnTo>
                <a:lnTo>
                  <a:pt x="81270" y="124165"/>
                </a:lnTo>
                <a:lnTo>
                  <a:pt x="88530" y="118869"/>
                </a:lnTo>
                <a:lnTo>
                  <a:pt x="106710" y="93242"/>
                </a:lnTo>
                <a:lnTo>
                  <a:pt x="110191" y="83422"/>
                </a:lnTo>
                <a:lnTo>
                  <a:pt x="112904" y="36054"/>
                </a:lnTo>
                <a:lnTo>
                  <a:pt x="111885" y="25549"/>
                </a:lnTo>
                <a:lnTo>
                  <a:pt x="103454" y="16"/>
                </a:lnTo>
                <a:lnTo>
                  <a:pt x="103452" y="5061"/>
                </a:lnTo>
                <a:lnTo>
                  <a:pt x="104510" y="6549"/>
                </a:lnTo>
                <a:lnTo>
                  <a:pt x="106273" y="7541"/>
                </a:lnTo>
                <a:lnTo>
                  <a:pt x="108508" y="8203"/>
                </a:lnTo>
                <a:lnTo>
                  <a:pt x="109997" y="10760"/>
                </a:lnTo>
                <a:lnTo>
                  <a:pt x="126118" y="54271"/>
                </a:lnTo>
                <a:lnTo>
                  <a:pt x="144766" y="97158"/>
                </a:lnTo>
                <a:lnTo>
                  <a:pt x="168146" y="140304"/>
                </a:lnTo>
                <a:lnTo>
                  <a:pt x="186798" y="182949"/>
                </a:lnTo>
                <a:lnTo>
                  <a:pt x="206188" y="223973"/>
                </a:lnTo>
                <a:lnTo>
                  <a:pt x="223833" y="267345"/>
                </a:lnTo>
                <a:lnTo>
                  <a:pt x="233926" y="304928"/>
                </a:lnTo>
                <a:lnTo>
                  <a:pt x="236632" y="344967"/>
                </a:lnTo>
                <a:lnTo>
                  <a:pt x="233904" y="351933"/>
                </a:lnTo>
                <a:lnTo>
                  <a:pt x="228584" y="359971"/>
                </a:lnTo>
                <a:lnTo>
                  <a:pt x="217751" y="3619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2" name="SMARTInkShape-2835"/>
          <p:cNvSpPr/>
          <p:nvPr/>
        </p:nvSpPr>
        <p:spPr>
          <a:xfrm>
            <a:off x="7515225" y="3752850"/>
            <a:ext cx="961201" cy="695568"/>
          </a:xfrm>
          <a:custGeom>
            <a:avLst/>
            <a:gdLst/>
            <a:ahLst/>
            <a:cxnLst/>
            <a:rect l="0" t="0" r="0" b="0"/>
            <a:pathLst>
              <a:path w="961201" h="695568">
                <a:moveTo>
                  <a:pt x="0" y="0"/>
                </a:moveTo>
                <a:lnTo>
                  <a:pt x="14189" y="0"/>
                </a:lnTo>
                <a:lnTo>
                  <a:pt x="35025" y="8201"/>
                </a:lnTo>
                <a:lnTo>
                  <a:pt x="81934" y="43661"/>
                </a:lnTo>
                <a:lnTo>
                  <a:pt x="95128" y="49664"/>
                </a:lnTo>
                <a:lnTo>
                  <a:pt x="140495" y="91837"/>
                </a:lnTo>
                <a:lnTo>
                  <a:pt x="183618" y="123821"/>
                </a:lnTo>
                <a:lnTo>
                  <a:pt x="230654" y="155222"/>
                </a:lnTo>
                <a:lnTo>
                  <a:pt x="277947" y="193559"/>
                </a:lnTo>
                <a:lnTo>
                  <a:pt x="325271" y="222247"/>
                </a:lnTo>
                <a:lnTo>
                  <a:pt x="340437" y="240437"/>
                </a:lnTo>
                <a:lnTo>
                  <a:pt x="387255" y="263709"/>
                </a:lnTo>
                <a:lnTo>
                  <a:pt x="403079" y="274163"/>
                </a:lnTo>
                <a:lnTo>
                  <a:pt x="426217" y="300747"/>
                </a:lnTo>
                <a:lnTo>
                  <a:pt x="469368" y="333360"/>
                </a:lnTo>
                <a:lnTo>
                  <a:pt x="496706" y="349248"/>
                </a:lnTo>
                <a:lnTo>
                  <a:pt x="519320" y="374846"/>
                </a:lnTo>
                <a:lnTo>
                  <a:pt x="536049" y="385409"/>
                </a:lnTo>
                <a:lnTo>
                  <a:pt x="549237" y="391126"/>
                </a:lnTo>
                <a:lnTo>
                  <a:pt x="590734" y="421493"/>
                </a:lnTo>
                <a:lnTo>
                  <a:pt x="636719" y="460251"/>
                </a:lnTo>
                <a:lnTo>
                  <a:pt x="683062" y="488947"/>
                </a:lnTo>
                <a:lnTo>
                  <a:pt x="730654" y="525726"/>
                </a:lnTo>
                <a:lnTo>
                  <a:pt x="773526" y="552398"/>
                </a:lnTo>
                <a:lnTo>
                  <a:pt x="795934" y="568318"/>
                </a:lnTo>
                <a:lnTo>
                  <a:pt x="840040" y="603250"/>
                </a:lnTo>
                <a:lnTo>
                  <a:pt x="882610" y="636294"/>
                </a:lnTo>
                <a:lnTo>
                  <a:pt x="898282" y="645408"/>
                </a:lnTo>
                <a:lnTo>
                  <a:pt x="909063" y="660516"/>
                </a:lnTo>
                <a:lnTo>
                  <a:pt x="938977" y="681574"/>
                </a:lnTo>
                <a:lnTo>
                  <a:pt x="952337" y="687787"/>
                </a:lnTo>
                <a:lnTo>
                  <a:pt x="961200" y="69556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40" name="SMARTInkShape-Group400"/>
          <p:cNvGrpSpPr/>
          <p:nvPr/>
        </p:nvGrpSpPr>
        <p:grpSpPr>
          <a:xfrm>
            <a:off x="7256992" y="3600450"/>
            <a:ext cx="810684" cy="904875"/>
            <a:chOff x="7256992" y="3600450"/>
            <a:chExt cx="810684" cy="904875"/>
          </a:xfrm>
        </p:grpSpPr>
        <p:sp>
          <p:nvSpPr>
            <p:cNvPr id="633" name="SMARTInkShape-2836"/>
            <p:cNvSpPr/>
            <p:nvPr/>
          </p:nvSpPr>
          <p:spPr>
            <a:xfrm>
              <a:off x="7256992" y="3714750"/>
              <a:ext cx="1059" cy="161926"/>
            </a:xfrm>
            <a:custGeom>
              <a:avLst/>
              <a:gdLst/>
              <a:ahLst/>
              <a:cxnLst/>
              <a:rect l="0" t="0" r="0" b="0"/>
              <a:pathLst>
                <a:path w="1059" h="161926">
                  <a:moveTo>
                    <a:pt x="1058" y="0"/>
                  </a:moveTo>
                  <a:lnTo>
                    <a:pt x="1058" y="45056"/>
                  </a:lnTo>
                  <a:lnTo>
                    <a:pt x="1058" y="84515"/>
                  </a:lnTo>
                  <a:lnTo>
                    <a:pt x="0" y="114923"/>
                  </a:lnTo>
                  <a:lnTo>
                    <a:pt x="1058"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4" name="SMARTInkShape-2837"/>
            <p:cNvSpPr/>
            <p:nvPr/>
          </p:nvSpPr>
          <p:spPr>
            <a:xfrm>
              <a:off x="7429892" y="3600450"/>
              <a:ext cx="85283" cy="103244"/>
            </a:xfrm>
            <a:custGeom>
              <a:avLst/>
              <a:gdLst/>
              <a:ahLst/>
              <a:cxnLst/>
              <a:rect l="0" t="0" r="0" b="0"/>
              <a:pathLst>
                <a:path w="85283" h="103244">
                  <a:moveTo>
                    <a:pt x="9133" y="0"/>
                  </a:moveTo>
                  <a:lnTo>
                    <a:pt x="9133" y="22390"/>
                  </a:lnTo>
                  <a:lnTo>
                    <a:pt x="0" y="56793"/>
                  </a:lnTo>
                  <a:lnTo>
                    <a:pt x="4781" y="73860"/>
                  </a:lnTo>
                  <a:lnTo>
                    <a:pt x="12900" y="87266"/>
                  </a:lnTo>
                  <a:lnTo>
                    <a:pt x="18922" y="91701"/>
                  </a:lnTo>
                  <a:lnTo>
                    <a:pt x="25125" y="94731"/>
                  </a:lnTo>
                  <a:lnTo>
                    <a:pt x="34567" y="101329"/>
                  </a:lnTo>
                  <a:lnTo>
                    <a:pt x="40899" y="103243"/>
                  </a:lnTo>
                  <a:lnTo>
                    <a:pt x="43010" y="102695"/>
                  </a:lnTo>
                  <a:lnTo>
                    <a:pt x="44418" y="101272"/>
                  </a:lnTo>
                  <a:lnTo>
                    <a:pt x="45356" y="99264"/>
                  </a:lnTo>
                  <a:lnTo>
                    <a:pt x="78707" y="72965"/>
                  </a:lnTo>
                  <a:lnTo>
                    <a:pt x="82387" y="66648"/>
                  </a:lnTo>
                  <a:lnTo>
                    <a:pt x="84751" y="53970"/>
                  </a:lnTo>
                  <a:lnTo>
                    <a:pt x="85282" y="39981"/>
                  </a:lnTo>
                  <a:lnTo>
                    <a:pt x="84241" y="39354"/>
                  </a:lnTo>
                  <a:lnTo>
                    <a:pt x="71142" y="38149"/>
                  </a:lnTo>
                  <a:lnTo>
                    <a:pt x="65621" y="40944"/>
                  </a:lnTo>
                  <a:lnTo>
                    <a:pt x="47233" y="57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5" name="SMARTInkShape-2838"/>
            <p:cNvSpPr/>
            <p:nvPr/>
          </p:nvSpPr>
          <p:spPr>
            <a:xfrm>
              <a:off x="7419975" y="3752850"/>
              <a:ext cx="1" cy="9526"/>
            </a:xfrm>
            <a:custGeom>
              <a:avLst/>
              <a:gdLst/>
              <a:ahLst/>
              <a:cxnLst/>
              <a:rect l="0" t="0" r="0" b="0"/>
              <a:pathLst>
                <a:path w="1" h="9526">
                  <a:moveTo>
                    <a:pt x="0" y="0"/>
                  </a:moveTo>
                  <a:lnTo>
                    <a:pt x="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6" name="SMARTInkShape-2839"/>
            <p:cNvSpPr/>
            <p:nvPr/>
          </p:nvSpPr>
          <p:spPr>
            <a:xfrm>
              <a:off x="7324803" y="3686175"/>
              <a:ext cx="81237" cy="142814"/>
            </a:xfrm>
            <a:custGeom>
              <a:avLst/>
              <a:gdLst/>
              <a:ahLst/>
              <a:cxnLst/>
              <a:rect l="0" t="0" r="0" b="0"/>
              <a:pathLst>
                <a:path w="81237" h="142814">
                  <a:moveTo>
                    <a:pt x="18972" y="0"/>
                  </a:moveTo>
                  <a:lnTo>
                    <a:pt x="10771" y="8201"/>
                  </a:lnTo>
                  <a:lnTo>
                    <a:pt x="8466" y="34337"/>
                  </a:lnTo>
                  <a:lnTo>
                    <a:pt x="2924" y="45334"/>
                  </a:lnTo>
                  <a:lnTo>
                    <a:pt x="0" y="91984"/>
                  </a:lnTo>
                  <a:lnTo>
                    <a:pt x="1003" y="108864"/>
                  </a:lnTo>
                  <a:lnTo>
                    <a:pt x="7533" y="126212"/>
                  </a:lnTo>
                  <a:lnTo>
                    <a:pt x="17257" y="140472"/>
                  </a:lnTo>
                  <a:lnTo>
                    <a:pt x="28577" y="142163"/>
                  </a:lnTo>
                  <a:lnTo>
                    <a:pt x="50451" y="142813"/>
                  </a:lnTo>
                  <a:lnTo>
                    <a:pt x="56951" y="140025"/>
                  </a:lnTo>
                  <a:lnTo>
                    <a:pt x="69749" y="129612"/>
                  </a:lnTo>
                  <a:lnTo>
                    <a:pt x="73289" y="123575"/>
                  </a:lnTo>
                  <a:lnTo>
                    <a:pt x="81236" y="101371"/>
                  </a:lnTo>
                  <a:lnTo>
                    <a:pt x="77004" y="82938"/>
                  </a:lnTo>
                  <a:lnTo>
                    <a:pt x="75652" y="80692"/>
                  </a:lnTo>
                  <a:lnTo>
                    <a:pt x="73693" y="79194"/>
                  </a:lnTo>
                  <a:lnTo>
                    <a:pt x="71327" y="78196"/>
                  </a:lnTo>
                  <a:lnTo>
                    <a:pt x="69750" y="76473"/>
                  </a:lnTo>
                  <a:lnTo>
                    <a:pt x="67998" y="71735"/>
                  </a:lnTo>
                  <a:lnTo>
                    <a:pt x="66473" y="70048"/>
                  </a:lnTo>
                  <a:lnTo>
                    <a:pt x="61956" y="68174"/>
                  </a:lnTo>
                  <a:lnTo>
                    <a:pt x="53463" y="67119"/>
                  </a:lnTo>
                  <a:lnTo>
                    <a:pt x="51491" y="68029"/>
                  </a:lnTo>
                  <a:lnTo>
                    <a:pt x="50176" y="69695"/>
                  </a:lnTo>
                  <a:lnTo>
                    <a:pt x="47657" y="74367"/>
                  </a:lnTo>
                  <a:lnTo>
                    <a:pt x="39499" y="84020"/>
                  </a:lnTo>
                  <a:lnTo>
                    <a:pt x="38460" y="90276"/>
                  </a:lnTo>
                  <a:lnTo>
                    <a:pt x="38061" y="116272"/>
                  </a:lnTo>
                  <a:lnTo>
                    <a:pt x="47547"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7" name="SMARTInkShape-2840"/>
            <p:cNvSpPr/>
            <p:nvPr/>
          </p:nvSpPr>
          <p:spPr>
            <a:xfrm>
              <a:off x="7516549" y="3762375"/>
              <a:ext cx="551127" cy="742950"/>
            </a:xfrm>
            <a:custGeom>
              <a:avLst/>
              <a:gdLst/>
              <a:ahLst/>
              <a:cxnLst/>
              <a:rect l="0" t="0" r="0" b="0"/>
              <a:pathLst>
                <a:path w="551127" h="742950">
                  <a:moveTo>
                    <a:pt x="8201" y="0"/>
                  </a:moveTo>
                  <a:lnTo>
                    <a:pt x="3145" y="0"/>
                  </a:lnTo>
                  <a:lnTo>
                    <a:pt x="1655" y="1058"/>
                  </a:lnTo>
                  <a:lnTo>
                    <a:pt x="662" y="2822"/>
                  </a:lnTo>
                  <a:lnTo>
                    <a:pt x="0" y="5056"/>
                  </a:lnTo>
                  <a:lnTo>
                    <a:pt x="617" y="7604"/>
                  </a:lnTo>
                  <a:lnTo>
                    <a:pt x="6389" y="19298"/>
                  </a:lnTo>
                  <a:lnTo>
                    <a:pt x="8195" y="64559"/>
                  </a:lnTo>
                  <a:lnTo>
                    <a:pt x="8201" y="107423"/>
                  </a:lnTo>
                  <a:lnTo>
                    <a:pt x="9260" y="138393"/>
                  </a:lnTo>
                  <a:lnTo>
                    <a:pt x="16844" y="173730"/>
                  </a:lnTo>
                  <a:lnTo>
                    <a:pt x="17334" y="182341"/>
                  </a:lnTo>
                  <a:lnTo>
                    <a:pt x="20374" y="189696"/>
                  </a:lnTo>
                  <a:lnTo>
                    <a:pt x="22667" y="193139"/>
                  </a:lnTo>
                  <a:lnTo>
                    <a:pt x="25893" y="208097"/>
                  </a:lnTo>
                  <a:lnTo>
                    <a:pt x="27215" y="254437"/>
                  </a:lnTo>
                  <a:lnTo>
                    <a:pt x="27250" y="298981"/>
                  </a:lnTo>
                  <a:lnTo>
                    <a:pt x="27251" y="320157"/>
                  </a:lnTo>
                  <a:lnTo>
                    <a:pt x="35894" y="349581"/>
                  </a:lnTo>
                  <a:lnTo>
                    <a:pt x="36765" y="393575"/>
                  </a:lnTo>
                  <a:lnTo>
                    <a:pt x="36776" y="440796"/>
                  </a:lnTo>
                  <a:lnTo>
                    <a:pt x="36776" y="482450"/>
                  </a:lnTo>
                  <a:lnTo>
                    <a:pt x="39598" y="487120"/>
                  </a:lnTo>
                  <a:lnTo>
                    <a:pt x="41833" y="489846"/>
                  </a:lnTo>
                  <a:lnTo>
                    <a:pt x="44315" y="498520"/>
                  </a:lnTo>
                  <a:lnTo>
                    <a:pt x="46296" y="544360"/>
                  </a:lnTo>
                  <a:lnTo>
                    <a:pt x="46301" y="591090"/>
                  </a:lnTo>
                  <a:lnTo>
                    <a:pt x="46301" y="625563"/>
                  </a:lnTo>
                  <a:lnTo>
                    <a:pt x="38762" y="638605"/>
                  </a:lnTo>
                  <a:lnTo>
                    <a:pt x="35740" y="663842"/>
                  </a:lnTo>
                  <a:lnTo>
                    <a:pt x="29242" y="676328"/>
                  </a:lnTo>
                  <a:lnTo>
                    <a:pt x="28578" y="679485"/>
                  </a:lnTo>
                  <a:lnTo>
                    <a:pt x="18686" y="695131"/>
                  </a:lnTo>
                  <a:lnTo>
                    <a:pt x="17727" y="728526"/>
                  </a:lnTo>
                  <a:lnTo>
                    <a:pt x="18785" y="730159"/>
                  </a:lnTo>
                  <a:lnTo>
                    <a:pt x="20548" y="731248"/>
                  </a:lnTo>
                  <a:lnTo>
                    <a:pt x="27240" y="733422"/>
                  </a:lnTo>
                  <a:lnTo>
                    <a:pt x="35451" y="741626"/>
                  </a:lnTo>
                  <a:lnTo>
                    <a:pt x="41440" y="742558"/>
                  </a:lnTo>
                  <a:lnTo>
                    <a:pt x="86539" y="742947"/>
                  </a:lnTo>
                  <a:lnTo>
                    <a:pt x="96794" y="742949"/>
                  </a:lnTo>
                  <a:lnTo>
                    <a:pt x="103315" y="740128"/>
                  </a:lnTo>
                  <a:lnTo>
                    <a:pt x="106535" y="737893"/>
                  </a:lnTo>
                  <a:lnTo>
                    <a:pt x="121181" y="734749"/>
                  </a:lnTo>
                  <a:lnTo>
                    <a:pt x="167392" y="733459"/>
                  </a:lnTo>
                  <a:lnTo>
                    <a:pt x="210229" y="733427"/>
                  </a:lnTo>
                  <a:lnTo>
                    <a:pt x="252558" y="733425"/>
                  </a:lnTo>
                  <a:lnTo>
                    <a:pt x="295363" y="733425"/>
                  </a:lnTo>
                  <a:lnTo>
                    <a:pt x="342988" y="733425"/>
                  </a:lnTo>
                  <a:lnTo>
                    <a:pt x="389665" y="733425"/>
                  </a:lnTo>
                  <a:lnTo>
                    <a:pt x="434870" y="733425"/>
                  </a:lnTo>
                  <a:lnTo>
                    <a:pt x="476960" y="733425"/>
                  </a:lnTo>
                  <a:lnTo>
                    <a:pt x="522639" y="733425"/>
                  </a:lnTo>
                  <a:lnTo>
                    <a:pt x="551126" y="733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8" name="SMARTInkShape-2841"/>
            <p:cNvSpPr/>
            <p:nvPr/>
          </p:nvSpPr>
          <p:spPr>
            <a:xfrm>
              <a:off x="7524750" y="3762423"/>
              <a:ext cx="28539" cy="38053"/>
            </a:xfrm>
            <a:custGeom>
              <a:avLst/>
              <a:gdLst/>
              <a:ahLst/>
              <a:cxnLst/>
              <a:rect l="0" t="0" r="0" b="0"/>
              <a:pathLst>
                <a:path w="28539" h="38053">
                  <a:moveTo>
                    <a:pt x="19050" y="38052"/>
                  </a:moveTo>
                  <a:lnTo>
                    <a:pt x="1716" y="38052"/>
                  </a:lnTo>
                  <a:lnTo>
                    <a:pt x="1144" y="36994"/>
                  </a:lnTo>
                  <a:lnTo>
                    <a:pt x="150" y="29851"/>
                  </a:lnTo>
                  <a:lnTo>
                    <a:pt x="6576" y="21184"/>
                  </a:lnTo>
                  <a:lnTo>
                    <a:pt x="8651" y="12358"/>
                  </a:lnTo>
                  <a:lnTo>
                    <a:pt x="9137" y="6171"/>
                  </a:lnTo>
                  <a:lnTo>
                    <a:pt x="10324" y="4098"/>
                  </a:lnTo>
                  <a:lnTo>
                    <a:pt x="12174" y="2716"/>
                  </a:lnTo>
                  <a:lnTo>
                    <a:pt x="17692" y="498"/>
                  </a:lnTo>
                  <a:lnTo>
                    <a:pt x="27132" y="0"/>
                  </a:lnTo>
                  <a:lnTo>
                    <a:pt x="27613" y="1042"/>
                  </a:lnTo>
                  <a:lnTo>
                    <a:pt x="28538" y="22343"/>
                  </a:lnTo>
                  <a:lnTo>
                    <a:pt x="25736" y="28601"/>
                  </a:lnTo>
                  <a:lnTo>
                    <a:pt x="23507" y="31751"/>
                  </a:lnTo>
                  <a:lnTo>
                    <a:pt x="18209" y="35251"/>
                  </a:lnTo>
                  <a:lnTo>
                    <a:pt x="0" y="3805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9" name="SMARTInkShape-2842"/>
            <p:cNvSpPr/>
            <p:nvPr/>
          </p:nvSpPr>
          <p:spPr>
            <a:xfrm>
              <a:off x="7534275" y="3762375"/>
              <a:ext cx="9526" cy="9526"/>
            </a:xfrm>
            <a:custGeom>
              <a:avLst/>
              <a:gdLst/>
              <a:ahLst/>
              <a:cxnLst/>
              <a:rect l="0" t="0" r="0" b="0"/>
              <a:pathLst>
                <a:path w="9526" h="9526">
                  <a:moveTo>
                    <a:pt x="0" y="9525"/>
                  </a:moveTo>
                  <a:lnTo>
                    <a:pt x="0" y="1324"/>
                  </a:lnTo>
                  <a:lnTo>
                    <a:pt x="1059" y="883"/>
                  </a:lnTo>
                  <a:lnTo>
                    <a:pt x="95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44" name="SMARTInkShape-Group401"/>
          <p:cNvGrpSpPr/>
          <p:nvPr/>
        </p:nvGrpSpPr>
        <p:grpSpPr>
          <a:xfrm>
            <a:off x="7477128" y="3228975"/>
            <a:ext cx="876776" cy="1304530"/>
            <a:chOff x="7477128" y="3228975"/>
            <a:chExt cx="876776" cy="1304530"/>
          </a:xfrm>
        </p:grpSpPr>
        <p:sp>
          <p:nvSpPr>
            <p:cNvPr id="641" name="SMARTInkShape-2843"/>
            <p:cNvSpPr/>
            <p:nvPr/>
          </p:nvSpPr>
          <p:spPr>
            <a:xfrm>
              <a:off x="7976691" y="4492758"/>
              <a:ext cx="377213" cy="18504"/>
            </a:xfrm>
            <a:custGeom>
              <a:avLst/>
              <a:gdLst/>
              <a:ahLst/>
              <a:cxnLst/>
              <a:rect l="0" t="0" r="0" b="0"/>
              <a:pathLst>
                <a:path w="377213" h="18504">
                  <a:moveTo>
                    <a:pt x="0" y="0"/>
                  </a:moveTo>
                  <a:lnTo>
                    <a:pt x="13727" y="1728"/>
                  </a:lnTo>
                  <a:lnTo>
                    <a:pt x="57553" y="2869"/>
                  </a:lnTo>
                  <a:lnTo>
                    <a:pt x="99549" y="3008"/>
                  </a:lnTo>
                  <a:lnTo>
                    <a:pt x="138420" y="3035"/>
                  </a:lnTo>
                  <a:lnTo>
                    <a:pt x="179493" y="3040"/>
                  </a:lnTo>
                  <a:lnTo>
                    <a:pt x="223002" y="8098"/>
                  </a:lnTo>
                  <a:lnTo>
                    <a:pt x="267067" y="11978"/>
                  </a:lnTo>
                  <a:lnTo>
                    <a:pt x="309093" y="12451"/>
                  </a:lnTo>
                  <a:lnTo>
                    <a:pt x="352840" y="15374"/>
                  </a:lnTo>
                  <a:lnTo>
                    <a:pt x="377212" y="1850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2" name="SMARTInkShape-2844"/>
            <p:cNvSpPr/>
            <p:nvPr/>
          </p:nvSpPr>
          <p:spPr>
            <a:xfrm>
              <a:off x="7488555" y="4222448"/>
              <a:ext cx="220641" cy="311057"/>
            </a:xfrm>
            <a:custGeom>
              <a:avLst/>
              <a:gdLst/>
              <a:ahLst/>
              <a:cxnLst/>
              <a:rect l="0" t="0" r="0" b="0"/>
              <a:pathLst>
                <a:path w="220641" h="311057">
                  <a:moveTo>
                    <a:pt x="0" y="0"/>
                  </a:moveTo>
                  <a:lnTo>
                    <a:pt x="6296" y="39377"/>
                  </a:lnTo>
                  <a:lnTo>
                    <a:pt x="7446" y="86221"/>
                  </a:lnTo>
                  <a:lnTo>
                    <a:pt x="7598" y="126099"/>
                  </a:lnTo>
                  <a:lnTo>
                    <a:pt x="7617" y="169255"/>
                  </a:lnTo>
                  <a:lnTo>
                    <a:pt x="16262" y="212499"/>
                  </a:lnTo>
                  <a:lnTo>
                    <a:pt x="17111" y="252554"/>
                  </a:lnTo>
                  <a:lnTo>
                    <a:pt x="14307" y="261639"/>
                  </a:lnTo>
                  <a:lnTo>
                    <a:pt x="10593" y="270263"/>
                  </a:lnTo>
                  <a:lnTo>
                    <a:pt x="7622" y="306941"/>
                  </a:lnTo>
                  <a:lnTo>
                    <a:pt x="8679" y="308445"/>
                  </a:lnTo>
                  <a:lnTo>
                    <a:pt x="10442" y="309447"/>
                  </a:lnTo>
                  <a:lnTo>
                    <a:pt x="15821" y="311056"/>
                  </a:lnTo>
                  <a:lnTo>
                    <a:pt x="25546" y="304828"/>
                  </a:lnTo>
                  <a:lnTo>
                    <a:pt x="49997" y="299274"/>
                  </a:lnTo>
                  <a:lnTo>
                    <a:pt x="61380" y="295456"/>
                  </a:lnTo>
                  <a:lnTo>
                    <a:pt x="104271" y="292670"/>
                  </a:lnTo>
                  <a:lnTo>
                    <a:pt x="119395" y="291423"/>
                  </a:lnTo>
                  <a:lnTo>
                    <a:pt x="160942" y="284211"/>
                  </a:lnTo>
                  <a:lnTo>
                    <a:pt x="200849" y="282994"/>
                  </a:lnTo>
                  <a:lnTo>
                    <a:pt x="220640" y="27930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3" name="SMARTInkShape-2845"/>
            <p:cNvSpPr/>
            <p:nvPr/>
          </p:nvSpPr>
          <p:spPr>
            <a:xfrm>
              <a:off x="7477128" y="3228975"/>
              <a:ext cx="19048" cy="569138"/>
            </a:xfrm>
            <a:custGeom>
              <a:avLst/>
              <a:gdLst/>
              <a:ahLst/>
              <a:cxnLst/>
              <a:rect l="0" t="0" r="0" b="0"/>
              <a:pathLst>
                <a:path w="19048" h="569138">
                  <a:moveTo>
                    <a:pt x="9522" y="0"/>
                  </a:moveTo>
                  <a:lnTo>
                    <a:pt x="9522" y="16402"/>
                  </a:lnTo>
                  <a:lnTo>
                    <a:pt x="1983" y="42246"/>
                  </a:lnTo>
                  <a:lnTo>
                    <a:pt x="113" y="88616"/>
                  </a:lnTo>
                  <a:lnTo>
                    <a:pt x="20" y="130942"/>
                  </a:lnTo>
                  <a:lnTo>
                    <a:pt x="0" y="175601"/>
                  </a:lnTo>
                  <a:lnTo>
                    <a:pt x="5642" y="189523"/>
                  </a:lnTo>
                  <a:lnTo>
                    <a:pt x="13090" y="202766"/>
                  </a:lnTo>
                  <a:lnTo>
                    <a:pt x="17282" y="224238"/>
                  </a:lnTo>
                  <a:lnTo>
                    <a:pt x="18814" y="270385"/>
                  </a:lnTo>
                  <a:lnTo>
                    <a:pt x="18979" y="306480"/>
                  </a:lnTo>
                  <a:lnTo>
                    <a:pt x="19027" y="345632"/>
                  </a:lnTo>
                  <a:lnTo>
                    <a:pt x="19043" y="384754"/>
                  </a:lnTo>
                  <a:lnTo>
                    <a:pt x="19045" y="424211"/>
                  </a:lnTo>
                  <a:lnTo>
                    <a:pt x="19047" y="463183"/>
                  </a:lnTo>
                  <a:lnTo>
                    <a:pt x="19047" y="500483"/>
                  </a:lnTo>
                  <a:lnTo>
                    <a:pt x="19047" y="544889"/>
                  </a:lnTo>
                  <a:lnTo>
                    <a:pt x="19047" y="56913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69" name="SMARTInkShape-Group402"/>
          <p:cNvGrpSpPr/>
          <p:nvPr/>
        </p:nvGrpSpPr>
        <p:grpSpPr>
          <a:xfrm>
            <a:off x="2095500" y="4625155"/>
            <a:ext cx="2124076" cy="1343418"/>
            <a:chOff x="2095500" y="4625155"/>
            <a:chExt cx="2124076" cy="1343418"/>
          </a:xfrm>
        </p:grpSpPr>
        <p:sp>
          <p:nvSpPr>
            <p:cNvPr id="645" name="SMARTInkShape-2846"/>
            <p:cNvSpPr/>
            <p:nvPr/>
          </p:nvSpPr>
          <p:spPr>
            <a:xfrm>
              <a:off x="2333625" y="4791075"/>
              <a:ext cx="114301" cy="19051"/>
            </a:xfrm>
            <a:custGeom>
              <a:avLst/>
              <a:gdLst/>
              <a:ahLst/>
              <a:cxnLst/>
              <a:rect l="0" t="0" r="0" b="0"/>
              <a:pathLst>
                <a:path w="114301" h="19051">
                  <a:moveTo>
                    <a:pt x="0" y="19050"/>
                  </a:moveTo>
                  <a:lnTo>
                    <a:pt x="36453" y="17992"/>
                  </a:lnTo>
                  <a:lnTo>
                    <a:pt x="77238" y="10849"/>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6" name="SMARTInkShape-2847"/>
            <p:cNvSpPr/>
            <p:nvPr/>
          </p:nvSpPr>
          <p:spPr>
            <a:xfrm>
              <a:off x="2095500" y="4752975"/>
              <a:ext cx="133201" cy="457201"/>
            </a:xfrm>
            <a:custGeom>
              <a:avLst/>
              <a:gdLst/>
              <a:ahLst/>
              <a:cxnLst/>
              <a:rect l="0" t="0" r="0" b="0"/>
              <a:pathLst>
                <a:path w="133201" h="457201">
                  <a:moveTo>
                    <a:pt x="0" y="0"/>
                  </a:moveTo>
                  <a:lnTo>
                    <a:pt x="1058" y="40719"/>
                  </a:lnTo>
                  <a:lnTo>
                    <a:pt x="16247" y="87876"/>
                  </a:lnTo>
                  <a:lnTo>
                    <a:pt x="36856" y="125571"/>
                  </a:lnTo>
                  <a:lnTo>
                    <a:pt x="59604" y="147862"/>
                  </a:lnTo>
                  <a:lnTo>
                    <a:pt x="74468" y="155673"/>
                  </a:lnTo>
                  <a:lnTo>
                    <a:pt x="101258" y="160690"/>
                  </a:lnTo>
                  <a:lnTo>
                    <a:pt x="106664" y="158985"/>
                  </a:lnTo>
                  <a:lnTo>
                    <a:pt x="115492" y="151446"/>
                  </a:lnTo>
                  <a:lnTo>
                    <a:pt x="126412" y="125189"/>
                  </a:lnTo>
                  <a:lnTo>
                    <a:pt x="132436" y="81096"/>
                  </a:lnTo>
                  <a:lnTo>
                    <a:pt x="130257" y="51898"/>
                  </a:lnTo>
                  <a:lnTo>
                    <a:pt x="125095" y="33182"/>
                  </a:lnTo>
                  <a:lnTo>
                    <a:pt x="119145" y="24884"/>
                  </a:lnTo>
                  <a:lnTo>
                    <a:pt x="117530" y="23997"/>
                  </a:lnTo>
                  <a:lnTo>
                    <a:pt x="116453" y="24465"/>
                  </a:lnTo>
                  <a:lnTo>
                    <a:pt x="115736" y="25835"/>
                  </a:lnTo>
                  <a:lnTo>
                    <a:pt x="114725" y="32820"/>
                  </a:lnTo>
                  <a:lnTo>
                    <a:pt x="121988" y="69591"/>
                  </a:lnTo>
                  <a:lnTo>
                    <a:pt x="127595" y="100779"/>
                  </a:lnTo>
                  <a:lnTo>
                    <a:pt x="130792" y="135808"/>
                  </a:lnTo>
                  <a:lnTo>
                    <a:pt x="132213" y="170426"/>
                  </a:lnTo>
                  <a:lnTo>
                    <a:pt x="133013" y="215832"/>
                  </a:lnTo>
                  <a:lnTo>
                    <a:pt x="133200" y="250442"/>
                  </a:lnTo>
                  <a:lnTo>
                    <a:pt x="130461" y="286991"/>
                  </a:lnTo>
                  <a:lnTo>
                    <a:pt x="125716" y="321226"/>
                  </a:lnTo>
                  <a:lnTo>
                    <a:pt x="116036" y="360467"/>
                  </a:lnTo>
                  <a:lnTo>
                    <a:pt x="100233" y="402551"/>
                  </a:lnTo>
                  <a:lnTo>
                    <a:pt x="74726" y="446162"/>
                  </a:lnTo>
                  <a:lnTo>
                    <a:pt x="68868" y="449841"/>
                  </a:lnTo>
                  <a:lnTo>
                    <a:pt x="28575" y="457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7" name="SMARTInkShape-2848"/>
            <p:cNvSpPr/>
            <p:nvPr/>
          </p:nvSpPr>
          <p:spPr>
            <a:xfrm>
              <a:off x="2924175" y="4876800"/>
              <a:ext cx="76201" cy="142876"/>
            </a:xfrm>
            <a:custGeom>
              <a:avLst/>
              <a:gdLst/>
              <a:ahLst/>
              <a:cxnLst/>
              <a:rect l="0" t="0" r="0" b="0"/>
              <a:pathLst>
                <a:path w="76201" h="142876">
                  <a:moveTo>
                    <a:pt x="76200" y="0"/>
                  </a:moveTo>
                  <a:lnTo>
                    <a:pt x="73378" y="18828"/>
                  </a:lnTo>
                  <a:lnTo>
                    <a:pt x="65441" y="53554"/>
                  </a:lnTo>
                  <a:lnTo>
                    <a:pt x="40805" y="97691"/>
                  </a:lnTo>
                  <a:lnTo>
                    <a:pt x="0"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8" name="SMARTInkShape-2849"/>
            <p:cNvSpPr/>
            <p:nvPr/>
          </p:nvSpPr>
          <p:spPr>
            <a:xfrm>
              <a:off x="2352675" y="4857750"/>
              <a:ext cx="85726" cy="1"/>
            </a:xfrm>
            <a:custGeom>
              <a:avLst/>
              <a:gdLst/>
              <a:ahLst/>
              <a:cxnLst/>
              <a:rect l="0" t="0" r="0" b="0"/>
              <a:pathLst>
                <a:path w="85726" h="1">
                  <a:moveTo>
                    <a:pt x="0" y="0"/>
                  </a:moveTo>
                  <a:lnTo>
                    <a:pt x="40719" y="0"/>
                  </a:lnTo>
                  <a:lnTo>
                    <a:pt x="857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9" name="SMARTInkShape-2850"/>
            <p:cNvSpPr/>
            <p:nvPr/>
          </p:nvSpPr>
          <p:spPr>
            <a:xfrm>
              <a:off x="2592517" y="4774494"/>
              <a:ext cx="148117" cy="109678"/>
            </a:xfrm>
            <a:custGeom>
              <a:avLst/>
              <a:gdLst/>
              <a:ahLst/>
              <a:cxnLst/>
              <a:rect l="0" t="0" r="0" b="0"/>
              <a:pathLst>
                <a:path w="148117" h="109678">
                  <a:moveTo>
                    <a:pt x="17333" y="26106"/>
                  </a:moveTo>
                  <a:lnTo>
                    <a:pt x="12277" y="26106"/>
                  </a:lnTo>
                  <a:lnTo>
                    <a:pt x="6972" y="31751"/>
                  </a:lnTo>
                  <a:lnTo>
                    <a:pt x="2145" y="41315"/>
                  </a:lnTo>
                  <a:lnTo>
                    <a:pt x="0" y="52621"/>
                  </a:lnTo>
                  <a:lnTo>
                    <a:pt x="3848" y="75943"/>
                  </a:lnTo>
                  <a:lnTo>
                    <a:pt x="11691" y="92848"/>
                  </a:lnTo>
                  <a:lnTo>
                    <a:pt x="23292" y="100925"/>
                  </a:lnTo>
                  <a:lnTo>
                    <a:pt x="39031" y="106984"/>
                  </a:lnTo>
                  <a:lnTo>
                    <a:pt x="56610" y="109677"/>
                  </a:lnTo>
                  <a:lnTo>
                    <a:pt x="79301" y="106136"/>
                  </a:lnTo>
                  <a:lnTo>
                    <a:pt x="112476" y="94400"/>
                  </a:lnTo>
                  <a:lnTo>
                    <a:pt x="126999" y="84329"/>
                  </a:lnTo>
                  <a:lnTo>
                    <a:pt x="137688" y="69974"/>
                  </a:lnTo>
                  <a:lnTo>
                    <a:pt x="146832" y="46865"/>
                  </a:lnTo>
                  <a:lnTo>
                    <a:pt x="148116" y="39945"/>
                  </a:lnTo>
                  <a:lnTo>
                    <a:pt x="146855" y="33216"/>
                  </a:lnTo>
                  <a:lnTo>
                    <a:pt x="139810" y="20094"/>
                  </a:lnTo>
                  <a:lnTo>
                    <a:pt x="123943" y="5863"/>
                  </a:lnTo>
                  <a:lnTo>
                    <a:pt x="111987" y="1234"/>
                  </a:lnTo>
                  <a:lnTo>
                    <a:pt x="105836" y="0"/>
                  </a:lnTo>
                  <a:lnTo>
                    <a:pt x="74483" y="705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0" name="SMARTInkShape-2851"/>
            <p:cNvSpPr/>
            <p:nvPr/>
          </p:nvSpPr>
          <p:spPr>
            <a:xfrm>
              <a:off x="3962400" y="4762500"/>
              <a:ext cx="142876" cy="209551"/>
            </a:xfrm>
            <a:custGeom>
              <a:avLst/>
              <a:gdLst/>
              <a:ahLst/>
              <a:cxnLst/>
              <a:rect l="0" t="0" r="0" b="0"/>
              <a:pathLst>
                <a:path w="142876" h="209551">
                  <a:moveTo>
                    <a:pt x="142875" y="0"/>
                  </a:moveTo>
                  <a:lnTo>
                    <a:pt x="142875" y="5056"/>
                  </a:lnTo>
                  <a:lnTo>
                    <a:pt x="140053" y="10361"/>
                  </a:lnTo>
                  <a:lnTo>
                    <a:pt x="109761" y="52263"/>
                  </a:lnTo>
                  <a:lnTo>
                    <a:pt x="79451" y="98636"/>
                  </a:lnTo>
                  <a:lnTo>
                    <a:pt x="50392" y="138264"/>
                  </a:lnTo>
                  <a:lnTo>
                    <a:pt x="19832" y="177909"/>
                  </a:lnTo>
                  <a:lnTo>
                    <a:pt x="0"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1" name="SMARTInkShape-2852"/>
            <p:cNvSpPr/>
            <p:nvPr/>
          </p:nvSpPr>
          <p:spPr>
            <a:xfrm>
              <a:off x="2105025" y="5362575"/>
              <a:ext cx="209551" cy="266701"/>
            </a:xfrm>
            <a:custGeom>
              <a:avLst/>
              <a:gdLst/>
              <a:ahLst/>
              <a:cxnLst/>
              <a:rect l="0" t="0" r="0" b="0"/>
              <a:pathLst>
                <a:path w="209551" h="266701">
                  <a:moveTo>
                    <a:pt x="0" y="0"/>
                  </a:moveTo>
                  <a:lnTo>
                    <a:pt x="5056" y="0"/>
                  </a:lnTo>
                  <a:lnTo>
                    <a:pt x="10361" y="2822"/>
                  </a:lnTo>
                  <a:lnTo>
                    <a:pt x="13258" y="5057"/>
                  </a:lnTo>
                  <a:lnTo>
                    <a:pt x="34293" y="42842"/>
                  </a:lnTo>
                  <a:lnTo>
                    <a:pt x="67804" y="89837"/>
                  </a:lnTo>
                  <a:lnTo>
                    <a:pt x="91906" y="131221"/>
                  </a:lnTo>
                  <a:lnTo>
                    <a:pt x="119402" y="163699"/>
                  </a:lnTo>
                  <a:lnTo>
                    <a:pt x="140708" y="195319"/>
                  </a:lnTo>
                  <a:lnTo>
                    <a:pt x="184209" y="241210"/>
                  </a:lnTo>
                  <a:lnTo>
                    <a:pt x="209550" y="2667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2" name="SMARTInkShape-2853"/>
            <p:cNvSpPr/>
            <p:nvPr/>
          </p:nvSpPr>
          <p:spPr>
            <a:xfrm>
              <a:off x="2143125" y="5410200"/>
              <a:ext cx="142876" cy="228601"/>
            </a:xfrm>
            <a:custGeom>
              <a:avLst/>
              <a:gdLst/>
              <a:ahLst/>
              <a:cxnLst/>
              <a:rect l="0" t="0" r="0" b="0"/>
              <a:pathLst>
                <a:path w="142876" h="228601">
                  <a:moveTo>
                    <a:pt x="142875" y="0"/>
                  </a:moveTo>
                  <a:lnTo>
                    <a:pt x="141817" y="21754"/>
                  </a:lnTo>
                  <a:lnTo>
                    <a:pt x="137819" y="34716"/>
                  </a:lnTo>
                  <a:lnTo>
                    <a:pt x="113536" y="74434"/>
                  </a:lnTo>
                  <a:lnTo>
                    <a:pt x="93531" y="113951"/>
                  </a:lnTo>
                  <a:lnTo>
                    <a:pt x="56999" y="161058"/>
                  </a:lnTo>
                  <a:lnTo>
                    <a:pt x="11755" y="207294"/>
                  </a:lnTo>
                  <a:lnTo>
                    <a:pt x="5224" y="214897"/>
                  </a:lnTo>
                  <a:lnTo>
                    <a:pt x="0" y="2286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3" name="SMARTInkShape-2854"/>
            <p:cNvSpPr/>
            <p:nvPr/>
          </p:nvSpPr>
          <p:spPr>
            <a:xfrm>
              <a:off x="2409825" y="5448300"/>
              <a:ext cx="152401" cy="9526"/>
            </a:xfrm>
            <a:custGeom>
              <a:avLst/>
              <a:gdLst/>
              <a:ahLst/>
              <a:cxnLst/>
              <a:rect l="0" t="0" r="0" b="0"/>
              <a:pathLst>
                <a:path w="152401" h="9526">
                  <a:moveTo>
                    <a:pt x="0" y="0"/>
                  </a:moveTo>
                  <a:lnTo>
                    <a:pt x="0" y="8201"/>
                  </a:lnTo>
                  <a:lnTo>
                    <a:pt x="44527" y="9447"/>
                  </a:lnTo>
                  <a:lnTo>
                    <a:pt x="83776" y="9515"/>
                  </a:lnTo>
                  <a:lnTo>
                    <a:pt x="127869" y="9523"/>
                  </a:lnTo>
                  <a:lnTo>
                    <a:pt x="15240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4" name="SMARTInkShape-2855"/>
            <p:cNvSpPr/>
            <p:nvPr/>
          </p:nvSpPr>
          <p:spPr>
            <a:xfrm>
              <a:off x="2420674" y="5495925"/>
              <a:ext cx="122502" cy="1"/>
            </a:xfrm>
            <a:custGeom>
              <a:avLst/>
              <a:gdLst/>
              <a:ahLst/>
              <a:cxnLst/>
              <a:rect l="0" t="0" r="0" b="0"/>
              <a:pathLst>
                <a:path w="122502" h="1">
                  <a:moveTo>
                    <a:pt x="8201" y="0"/>
                  </a:moveTo>
                  <a:lnTo>
                    <a:pt x="0" y="0"/>
                  </a:lnTo>
                  <a:lnTo>
                    <a:pt x="39415" y="0"/>
                  </a:lnTo>
                  <a:lnTo>
                    <a:pt x="76246" y="0"/>
                  </a:lnTo>
                  <a:lnTo>
                    <a:pt x="12250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5" name="SMARTInkShape-2856"/>
            <p:cNvSpPr/>
            <p:nvPr/>
          </p:nvSpPr>
          <p:spPr>
            <a:xfrm>
              <a:off x="2667000" y="5429250"/>
              <a:ext cx="137107" cy="122727"/>
            </a:xfrm>
            <a:custGeom>
              <a:avLst/>
              <a:gdLst/>
              <a:ahLst/>
              <a:cxnLst/>
              <a:rect l="0" t="0" r="0" b="0"/>
              <a:pathLst>
                <a:path w="137107" h="122727">
                  <a:moveTo>
                    <a:pt x="0" y="9525"/>
                  </a:moveTo>
                  <a:lnTo>
                    <a:pt x="0" y="55286"/>
                  </a:lnTo>
                  <a:lnTo>
                    <a:pt x="2822" y="69727"/>
                  </a:lnTo>
                  <a:lnTo>
                    <a:pt x="8663" y="80732"/>
                  </a:lnTo>
                  <a:lnTo>
                    <a:pt x="35647" y="111304"/>
                  </a:lnTo>
                  <a:lnTo>
                    <a:pt x="47946" y="118259"/>
                  </a:lnTo>
                  <a:lnTo>
                    <a:pt x="73088" y="122726"/>
                  </a:lnTo>
                  <a:lnTo>
                    <a:pt x="88575" y="117692"/>
                  </a:lnTo>
                  <a:lnTo>
                    <a:pt x="114275" y="102270"/>
                  </a:lnTo>
                  <a:lnTo>
                    <a:pt x="126052" y="82161"/>
                  </a:lnTo>
                  <a:lnTo>
                    <a:pt x="136244" y="56093"/>
                  </a:lnTo>
                  <a:lnTo>
                    <a:pt x="137106" y="40453"/>
                  </a:lnTo>
                  <a:lnTo>
                    <a:pt x="133961" y="27504"/>
                  </a:lnTo>
                  <a:lnTo>
                    <a:pt x="129036" y="18221"/>
                  </a:lnTo>
                  <a:lnTo>
                    <a:pt x="117674" y="10568"/>
                  </a:lnTo>
                  <a:lnTo>
                    <a:pt x="857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6" name="SMARTInkShape-2857"/>
            <p:cNvSpPr/>
            <p:nvPr/>
          </p:nvSpPr>
          <p:spPr>
            <a:xfrm>
              <a:off x="2895600" y="5514975"/>
              <a:ext cx="83859" cy="200026"/>
            </a:xfrm>
            <a:custGeom>
              <a:avLst/>
              <a:gdLst/>
              <a:ahLst/>
              <a:cxnLst/>
              <a:rect l="0" t="0" r="0" b="0"/>
              <a:pathLst>
                <a:path w="83859" h="200026">
                  <a:moveTo>
                    <a:pt x="47625" y="0"/>
                  </a:moveTo>
                  <a:lnTo>
                    <a:pt x="47625" y="5057"/>
                  </a:lnTo>
                  <a:lnTo>
                    <a:pt x="48683" y="6546"/>
                  </a:lnTo>
                  <a:lnTo>
                    <a:pt x="50447" y="7539"/>
                  </a:lnTo>
                  <a:lnTo>
                    <a:pt x="52682" y="8201"/>
                  </a:lnTo>
                  <a:lnTo>
                    <a:pt x="57986" y="14581"/>
                  </a:lnTo>
                  <a:lnTo>
                    <a:pt x="79424" y="51126"/>
                  </a:lnTo>
                  <a:lnTo>
                    <a:pt x="83858" y="82294"/>
                  </a:lnTo>
                  <a:lnTo>
                    <a:pt x="75059" y="118340"/>
                  </a:lnTo>
                  <a:lnTo>
                    <a:pt x="59668" y="153237"/>
                  </a:lnTo>
                  <a:lnTo>
                    <a:pt x="42256" y="173932"/>
                  </a:lnTo>
                  <a:lnTo>
                    <a:pt x="0"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7" name="SMARTInkShape-2858"/>
            <p:cNvSpPr/>
            <p:nvPr/>
          </p:nvSpPr>
          <p:spPr>
            <a:xfrm>
              <a:off x="3219450" y="5288091"/>
              <a:ext cx="85726" cy="579310"/>
            </a:xfrm>
            <a:custGeom>
              <a:avLst/>
              <a:gdLst/>
              <a:ahLst/>
              <a:cxnLst/>
              <a:rect l="0" t="0" r="0" b="0"/>
              <a:pathLst>
                <a:path w="85726" h="579310">
                  <a:moveTo>
                    <a:pt x="85725" y="17334"/>
                  </a:moveTo>
                  <a:lnTo>
                    <a:pt x="80669" y="12278"/>
                  </a:lnTo>
                  <a:lnTo>
                    <a:pt x="78186" y="6973"/>
                  </a:lnTo>
                  <a:lnTo>
                    <a:pt x="77524" y="4077"/>
                  </a:lnTo>
                  <a:lnTo>
                    <a:pt x="76024" y="2146"/>
                  </a:lnTo>
                  <a:lnTo>
                    <a:pt x="71536" y="0"/>
                  </a:lnTo>
                  <a:lnTo>
                    <a:pt x="68857" y="487"/>
                  </a:lnTo>
                  <a:lnTo>
                    <a:pt x="60031" y="6227"/>
                  </a:lnTo>
                  <a:lnTo>
                    <a:pt x="53844" y="11692"/>
                  </a:lnTo>
                  <a:lnTo>
                    <a:pt x="44411" y="35888"/>
                  </a:lnTo>
                  <a:lnTo>
                    <a:pt x="38083" y="66502"/>
                  </a:lnTo>
                  <a:lnTo>
                    <a:pt x="32801" y="101628"/>
                  </a:lnTo>
                  <a:lnTo>
                    <a:pt x="28769" y="145204"/>
                  </a:lnTo>
                  <a:lnTo>
                    <a:pt x="22400" y="184926"/>
                  </a:lnTo>
                  <a:lnTo>
                    <a:pt x="20043" y="223507"/>
                  </a:lnTo>
                  <a:lnTo>
                    <a:pt x="19344" y="261749"/>
                  </a:lnTo>
                  <a:lnTo>
                    <a:pt x="19137" y="299891"/>
                  </a:lnTo>
                  <a:lnTo>
                    <a:pt x="19076" y="338004"/>
                  </a:lnTo>
                  <a:lnTo>
                    <a:pt x="19058" y="376107"/>
                  </a:lnTo>
                  <a:lnTo>
                    <a:pt x="19052" y="416325"/>
                  </a:lnTo>
                  <a:lnTo>
                    <a:pt x="19051" y="449722"/>
                  </a:lnTo>
                  <a:lnTo>
                    <a:pt x="19051" y="482909"/>
                  </a:lnTo>
                  <a:lnTo>
                    <a:pt x="19050" y="522877"/>
                  </a:lnTo>
                  <a:lnTo>
                    <a:pt x="17992" y="540470"/>
                  </a:lnTo>
                  <a:lnTo>
                    <a:pt x="11446" y="561216"/>
                  </a:lnTo>
                  <a:lnTo>
                    <a:pt x="0" y="57930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8" name="SMARTInkShape-2859"/>
            <p:cNvSpPr/>
            <p:nvPr/>
          </p:nvSpPr>
          <p:spPr>
            <a:xfrm>
              <a:off x="3200400" y="5524500"/>
              <a:ext cx="57151" cy="19051"/>
            </a:xfrm>
            <a:custGeom>
              <a:avLst/>
              <a:gdLst/>
              <a:ahLst/>
              <a:cxnLst/>
              <a:rect l="0" t="0" r="0" b="0"/>
              <a:pathLst>
                <a:path w="57151" h="19051">
                  <a:moveTo>
                    <a:pt x="0" y="19050"/>
                  </a:moveTo>
                  <a:lnTo>
                    <a:pt x="0" y="13994"/>
                  </a:lnTo>
                  <a:lnTo>
                    <a:pt x="1058" y="12504"/>
                  </a:lnTo>
                  <a:lnTo>
                    <a:pt x="2822" y="11511"/>
                  </a:lnTo>
                  <a:lnTo>
                    <a:pt x="9721" y="10408"/>
                  </a:ln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SMARTInkShape-2860"/>
            <p:cNvSpPr/>
            <p:nvPr/>
          </p:nvSpPr>
          <p:spPr>
            <a:xfrm>
              <a:off x="3592803" y="5239114"/>
              <a:ext cx="121948" cy="333012"/>
            </a:xfrm>
            <a:custGeom>
              <a:avLst/>
              <a:gdLst/>
              <a:ahLst/>
              <a:cxnLst/>
              <a:rect l="0" t="0" r="0" b="0"/>
              <a:pathLst>
                <a:path w="121948" h="333012">
                  <a:moveTo>
                    <a:pt x="55272" y="209186"/>
                  </a:moveTo>
                  <a:lnTo>
                    <a:pt x="55272" y="195929"/>
                  </a:lnTo>
                  <a:lnTo>
                    <a:pt x="52450" y="189888"/>
                  </a:lnTo>
                  <a:lnTo>
                    <a:pt x="48726" y="183676"/>
                  </a:lnTo>
                  <a:lnTo>
                    <a:pt x="47071" y="177387"/>
                  </a:lnTo>
                  <a:lnTo>
                    <a:pt x="45571" y="175287"/>
                  </a:lnTo>
                  <a:lnTo>
                    <a:pt x="43513" y="173887"/>
                  </a:lnTo>
                  <a:lnTo>
                    <a:pt x="41083" y="172953"/>
                  </a:lnTo>
                  <a:lnTo>
                    <a:pt x="38404" y="173389"/>
                  </a:lnTo>
                  <a:lnTo>
                    <a:pt x="32606" y="176696"/>
                  </a:lnTo>
                  <a:lnTo>
                    <a:pt x="23391" y="189564"/>
                  </a:lnTo>
                  <a:lnTo>
                    <a:pt x="2348" y="234718"/>
                  </a:lnTo>
                  <a:lnTo>
                    <a:pt x="0" y="250166"/>
                  </a:lnTo>
                  <a:lnTo>
                    <a:pt x="4601" y="264793"/>
                  </a:lnTo>
                  <a:lnTo>
                    <a:pt x="12643" y="276234"/>
                  </a:lnTo>
                  <a:lnTo>
                    <a:pt x="19745" y="281318"/>
                  </a:lnTo>
                  <a:lnTo>
                    <a:pt x="34750" y="284181"/>
                  </a:lnTo>
                  <a:lnTo>
                    <a:pt x="52602" y="279972"/>
                  </a:lnTo>
                  <a:lnTo>
                    <a:pt x="66240" y="272023"/>
                  </a:lnTo>
                  <a:lnTo>
                    <a:pt x="76984" y="252852"/>
                  </a:lnTo>
                  <a:lnTo>
                    <a:pt x="86870" y="216950"/>
                  </a:lnTo>
                  <a:lnTo>
                    <a:pt x="86389" y="177855"/>
                  </a:lnTo>
                  <a:lnTo>
                    <a:pt x="84349" y="139810"/>
                  </a:lnTo>
                  <a:lnTo>
                    <a:pt x="81124" y="93726"/>
                  </a:lnTo>
                  <a:lnTo>
                    <a:pt x="75218" y="51929"/>
                  </a:lnTo>
                  <a:lnTo>
                    <a:pt x="75646" y="27830"/>
                  </a:lnTo>
                  <a:lnTo>
                    <a:pt x="82558" y="3767"/>
                  </a:lnTo>
                  <a:lnTo>
                    <a:pt x="84046" y="2390"/>
                  </a:lnTo>
                  <a:lnTo>
                    <a:pt x="91935" y="0"/>
                  </a:lnTo>
                  <a:lnTo>
                    <a:pt x="93183" y="20406"/>
                  </a:lnTo>
                  <a:lnTo>
                    <a:pt x="93335" y="59595"/>
                  </a:lnTo>
                  <a:lnTo>
                    <a:pt x="98417" y="97952"/>
                  </a:lnTo>
                  <a:lnTo>
                    <a:pt x="101570" y="136129"/>
                  </a:lnTo>
                  <a:lnTo>
                    <a:pt x="102504" y="174252"/>
                  </a:lnTo>
                  <a:lnTo>
                    <a:pt x="107837" y="212359"/>
                  </a:lnTo>
                  <a:lnTo>
                    <a:pt x="111516" y="257673"/>
                  </a:lnTo>
                  <a:lnTo>
                    <a:pt x="121947" y="33301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0" name="SMARTInkShape-2861"/>
            <p:cNvSpPr/>
            <p:nvPr/>
          </p:nvSpPr>
          <p:spPr>
            <a:xfrm>
              <a:off x="3191270" y="4652861"/>
              <a:ext cx="71769" cy="509690"/>
            </a:xfrm>
            <a:custGeom>
              <a:avLst/>
              <a:gdLst/>
              <a:ahLst/>
              <a:cxnLst/>
              <a:rect l="0" t="0" r="0" b="0"/>
              <a:pathLst>
                <a:path w="71769" h="509690">
                  <a:moveTo>
                    <a:pt x="66280" y="42964"/>
                  </a:moveTo>
                  <a:lnTo>
                    <a:pt x="66280" y="29707"/>
                  </a:lnTo>
                  <a:lnTo>
                    <a:pt x="71768" y="11966"/>
                  </a:lnTo>
                  <a:lnTo>
                    <a:pt x="70997" y="9599"/>
                  </a:lnTo>
                  <a:lnTo>
                    <a:pt x="62155" y="743"/>
                  </a:lnTo>
                  <a:lnTo>
                    <a:pt x="59297" y="0"/>
                  </a:lnTo>
                  <a:lnTo>
                    <a:pt x="56333" y="563"/>
                  </a:lnTo>
                  <a:lnTo>
                    <a:pt x="47105" y="6412"/>
                  </a:lnTo>
                  <a:lnTo>
                    <a:pt x="34846" y="20492"/>
                  </a:lnTo>
                  <a:lnTo>
                    <a:pt x="24793" y="38268"/>
                  </a:lnTo>
                  <a:lnTo>
                    <a:pt x="13183" y="75910"/>
                  </a:lnTo>
                  <a:lnTo>
                    <a:pt x="4098" y="110228"/>
                  </a:lnTo>
                  <a:lnTo>
                    <a:pt x="936" y="151912"/>
                  </a:lnTo>
                  <a:lnTo>
                    <a:pt x="0" y="190486"/>
                  </a:lnTo>
                  <a:lnTo>
                    <a:pt x="2505" y="232500"/>
                  </a:lnTo>
                  <a:lnTo>
                    <a:pt x="12878" y="276430"/>
                  </a:lnTo>
                  <a:lnTo>
                    <a:pt x="18572" y="319327"/>
                  </a:lnTo>
                  <a:lnTo>
                    <a:pt x="25969" y="364646"/>
                  </a:lnTo>
                  <a:lnTo>
                    <a:pt x="27743" y="404485"/>
                  </a:lnTo>
                  <a:lnTo>
                    <a:pt x="25977" y="449475"/>
                  </a:lnTo>
                  <a:lnTo>
                    <a:pt x="9130" y="50968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1" name="SMARTInkShape-2862"/>
            <p:cNvSpPr/>
            <p:nvPr/>
          </p:nvSpPr>
          <p:spPr>
            <a:xfrm>
              <a:off x="4019942" y="5305425"/>
              <a:ext cx="199634" cy="663148"/>
            </a:xfrm>
            <a:custGeom>
              <a:avLst/>
              <a:gdLst/>
              <a:ahLst/>
              <a:cxnLst/>
              <a:rect l="0" t="0" r="0" b="0"/>
              <a:pathLst>
                <a:path w="199634" h="663148">
                  <a:moveTo>
                    <a:pt x="9133" y="0"/>
                  </a:moveTo>
                  <a:lnTo>
                    <a:pt x="932" y="0"/>
                  </a:lnTo>
                  <a:lnTo>
                    <a:pt x="491" y="1058"/>
                  </a:lnTo>
                  <a:lnTo>
                    <a:pt x="0" y="5057"/>
                  </a:lnTo>
                  <a:lnTo>
                    <a:pt x="12900" y="45761"/>
                  </a:lnTo>
                  <a:lnTo>
                    <a:pt x="20722" y="87466"/>
                  </a:lnTo>
                  <a:lnTo>
                    <a:pt x="31617" y="114815"/>
                  </a:lnTo>
                  <a:lnTo>
                    <a:pt x="49205" y="142389"/>
                  </a:lnTo>
                  <a:lnTo>
                    <a:pt x="69689" y="154490"/>
                  </a:lnTo>
                  <a:lnTo>
                    <a:pt x="95868" y="159722"/>
                  </a:lnTo>
                  <a:lnTo>
                    <a:pt x="108712" y="158124"/>
                  </a:lnTo>
                  <a:lnTo>
                    <a:pt x="143249" y="143432"/>
                  </a:lnTo>
                  <a:lnTo>
                    <a:pt x="161878" y="123284"/>
                  </a:lnTo>
                  <a:lnTo>
                    <a:pt x="166978" y="113707"/>
                  </a:lnTo>
                  <a:lnTo>
                    <a:pt x="170521" y="85229"/>
                  </a:lnTo>
                  <a:lnTo>
                    <a:pt x="170700" y="79044"/>
                  </a:lnTo>
                  <a:lnTo>
                    <a:pt x="169761" y="74921"/>
                  </a:lnTo>
                  <a:lnTo>
                    <a:pt x="168076" y="72172"/>
                  </a:lnTo>
                  <a:lnTo>
                    <a:pt x="161916" y="66997"/>
                  </a:lnTo>
                  <a:lnTo>
                    <a:pt x="160551" y="75401"/>
                  </a:lnTo>
                  <a:lnTo>
                    <a:pt x="155009" y="92661"/>
                  </a:lnTo>
                  <a:lnTo>
                    <a:pt x="152897" y="126821"/>
                  </a:lnTo>
                  <a:lnTo>
                    <a:pt x="152403" y="162551"/>
                  </a:lnTo>
                  <a:lnTo>
                    <a:pt x="152125" y="204091"/>
                  </a:lnTo>
                  <a:lnTo>
                    <a:pt x="157099" y="241564"/>
                  </a:lnTo>
                  <a:lnTo>
                    <a:pt x="160219" y="279478"/>
                  </a:lnTo>
                  <a:lnTo>
                    <a:pt x="161144" y="322580"/>
                  </a:lnTo>
                  <a:lnTo>
                    <a:pt x="161418" y="363808"/>
                  </a:lnTo>
                  <a:lnTo>
                    <a:pt x="161499" y="407891"/>
                  </a:lnTo>
                  <a:lnTo>
                    <a:pt x="161523" y="449411"/>
                  </a:lnTo>
                  <a:lnTo>
                    <a:pt x="161530" y="488524"/>
                  </a:lnTo>
                  <a:lnTo>
                    <a:pt x="161532" y="526924"/>
                  </a:lnTo>
                  <a:lnTo>
                    <a:pt x="160475" y="570221"/>
                  </a:lnTo>
                  <a:lnTo>
                    <a:pt x="153332" y="613901"/>
                  </a:lnTo>
                  <a:lnTo>
                    <a:pt x="147344" y="634393"/>
                  </a:lnTo>
                  <a:lnTo>
                    <a:pt x="133810" y="653870"/>
                  </a:lnTo>
                  <a:lnTo>
                    <a:pt x="125223" y="661026"/>
                  </a:lnTo>
                  <a:lnTo>
                    <a:pt x="121451" y="662934"/>
                  </a:lnTo>
                  <a:lnTo>
                    <a:pt x="117878" y="663147"/>
                  </a:lnTo>
                  <a:lnTo>
                    <a:pt x="111086" y="660563"/>
                  </a:lnTo>
                  <a:lnTo>
                    <a:pt x="96256" y="643044"/>
                  </a:lnTo>
                  <a:lnTo>
                    <a:pt x="76410" y="602284"/>
                  </a:lnTo>
                  <a:lnTo>
                    <a:pt x="70784" y="585182"/>
                  </a:lnTo>
                  <a:lnTo>
                    <a:pt x="68675" y="544745"/>
                  </a:lnTo>
                  <a:lnTo>
                    <a:pt x="71932" y="510926"/>
                  </a:lnTo>
                  <a:lnTo>
                    <a:pt x="74660" y="466298"/>
                  </a:lnTo>
                  <a:lnTo>
                    <a:pt x="89732" y="419839"/>
                  </a:lnTo>
                  <a:lnTo>
                    <a:pt x="106820" y="373816"/>
                  </a:lnTo>
                  <a:lnTo>
                    <a:pt x="125208" y="328781"/>
                  </a:lnTo>
                  <a:lnTo>
                    <a:pt x="139031" y="286724"/>
                  </a:lnTo>
                  <a:lnTo>
                    <a:pt x="154776" y="247842"/>
                  </a:lnTo>
                  <a:lnTo>
                    <a:pt x="172898" y="209588"/>
                  </a:lnTo>
                  <a:lnTo>
                    <a:pt x="199633"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2" name="SMARTInkShape-2863"/>
            <p:cNvSpPr/>
            <p:nvPr/>
          </p:nvSpPr>
          <p:spPr>
            <a:xfrm>
              <a:off x="3162300" y="4848225"/>
              <a:ext cx="47626" cy="19051"/>
            </a:xfrm>
            <a:custGeom>
              <a:avLst/>
              <a:gdLst/>
              <a:ahLst/>
              <a:cxnLst/>
              <a:rect l="0" t="0" r="0" b="0"/>
              <a:pathLst>
                <a:path w="47626" h="19051">
                  <a:moveTo>
                    <a:pt x="0" y="19050"/>
                  </a:moveTo>
                  <a:lnTo>
                    <a:pt x="5057" y="13994"/>
                  </a:lnTo>
                  <a:lnTo>
                    <a:pt x="10361" y="11511"/>
                  </a:lnTo>
                  <a:lnTo>
                    <a:pt x="476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3" name="SMARTInkShape-2864"/>
            <p:cNvSpPr/>
            <p:nvPr/>
          </p:nvSpPr>
          <p:spPr>
            <a:xfrm>
              <a:off x="3314700" y="4781550"/>
              <a:ext cx="9526" cy="76201"/>
            </a:xfrm>
            <a:custGeom>
              <a:avLst/>
              <a:gdLst/>
              <a:ahLst/>
              <a:cxnLst/>
              <a:rect l="0" t="0" r="0" b="0"/>
              <a:pathLst>
                <a:path w="9526" h="76201">
                  <a:moveTo>
                    <a:pt x="0" y="0"/>
                  </a:moveTo>
                  <a:lnTo>
                    <a:pt x="1058" y="40098"/>
                  </a:lnTo>
                  <a:lnTo>
                    <a:pt x="9525" y="76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4" name="SMARTInkShape-2865"/>
            <p:cNvSpPr/>
            <p:nvPr/>
          </p:nvSpPr>
          <p:spPr>
            <a:xfrm>
              <a:off x="3381375" y="4781550"/>
              <a:ext cx="123826" cy="76201"/>
            </a:xfrm>
            <a:custGeom>
              <a:avLst/>
              <a:gdLst/>
              <a:ahLst/>
              <a:cxnLst/>
              <a:rect l="0" t="0" r="0" b="0"/>
              <a:pathLst>
                <a:path w="123826" h="76201">
                  <a:moveTo>
                    <a:pt x="0" y="0"/>
                  </a:moveTo>
                  <a:lnTo>
                    <a:pt x="5057" y="5056"/>
                  </a:lnTo>
                  <a:lnTo>
                    <a:pt x="16868" y="49341"/>
                  </a:lnTo>
                  <a:lnTo>
                    <a:pt x="28056" y="65937"/>
                  </a:lnTo>
                  <a:lnTo>
                    <a:pt x="20328" y="66610"/>
                  </a:lnTo>
                  <a:lnTo>
                    <a:pt x="32420" y="40154"/>
                  </a:lnTo>
                  <a:lnTo>
                    <a:pt x="54014" y="7519"/>
                  </a:lnTo>
                  <a:lnTo>
                    <a:pt x="60342" y="3341"/>
                  </a:lnTo>
                  <a:lnTo>
                    <a:pt x="69855" y="990"/>
                  </a:lnTo>
                  <a:lnTo>
                    <a:pt x="79377" y="294"/>
                  </a:lnTo>
                  <a:lnTo>
                    <a:pt x="88548" y="5775"/>
                  </a:lnTo>
                  <a:lnTo>
                    <a:pt x="98621" y="15267"/>
                  </a:lnTo>
                  <a:lnTo>
                    <a:pt x="106626" y="26541"/>
                  </a:lnTo>
                  <a:lnTo>
                    <a:pt x="123825" y="762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5" name="SMARTInkShape-2866"/>
            <p:cNvSpPr/>
            <p:nvPr/>
          </p:nvSpPr>
          <p:spPr>
            <a:xfrm>
              <a:off x="3548930" y="4625155"/>
              <a:ext cx="165821" cy="242121"/>
            </a:xfrm>
            <a:custGeom>
              <a:avLst/>
              <a:gdLst/>
              <a:ahLst/>
              <a:cxnLst/>
              <a:rect l="0" t="0" r="0" b="0"/>
              <a:pathLst>
                <a:path w="165821" h="242121">
                  <a:moveTo>
                    <a:pt x="80095" y="175445"/>
                  </a:moveTo>
                  <a:lnTo>
                    <a:pt x="80095" y="170389"/>
                  </a:lnTo>
                  <a:lnTo>
                    <a:pt x="77273" y="165084"/>
                  </a:lnTo>
                  <a:lnTo>
                    <a:pt x="66838" y="153055"/>
                  </a:lnTo>
                  <a:lnTo>
                    <a:pt x="60797" y="149619"/>
                  </a:lnTo>
                  <a:lnTo>
                    <a:pt x="57705" y="148702"/>
                  </a:lnTo>
                  <a:lnTo>
                    <a:pt x="48624" y="150506"/>
                  </a:lnTo>
                  <a:lnTo>
                    <a:pt x="20447" y="163224"/>
                  </a:lnTo>
                  <a:lnTo>
                    <a:pt x="11957" y="169308"/>
                  </a:lnTo>
                  <a:lnTo>
                    <a:pt x="1227" y="183739"/>
                  </a:lnTo>
                  <a:lnTo>
                    <a:pt x="0" y="189441"/>
                  </a:lnTo>
                  <a:lnTo>
                    <a:pt x="1458" y="201421"/>
                  </a:lnTo>
                  <a:lnTo>
                    <a:pt x="8457" y="210979"/>
                  </a:lnTo>
                  <a:lnTo>
                    <a:pt x="17564" y="217696"/>
                  </a:lnTo>
                  <a:lnTo>
                    <a:pt x="25139" y="220681"/>
                  </a:lnTo>
                  <a:lnTo>
                    <a:pt x="45468" y="217306"/>
                  </a:lnTo>
                  <a:lnTo>
                    <a:pt x="84433" y="196140"/>
                  </a:lnTo>
                  <a:lnTo>
                    <a:pt x="89337" y="192417"/>
                  </a:lnTo>
                  <a:lnTo>
                    <a:pt x="101295" y="166951"/>
                  </a:lnTo>
                  <a:lnTo>
                    <a:pt x="113759" y="122536"/>
                  </a:lnTo>
                  <a:lnTo>
                    <a:pt x="115822" y="96151"/>
                  </a:lnTo>
                  <a:lnTo>
                    <a:pt x="107574" y="53204"/>
                  </a:lnTo>
                  <a:lnTo>
                    <a:pt x="99638" y="11552"/>
                  </a:lnTo>
                  <a:lnTo>
                    <a:pt x="99243" y="0"/>
                  </a:lnTo>
                  <a:lnTo>
                    <a:pt x="99158" y="3260"/>
                  </a:lnTo>
                  <a:lnTo>
                    <a:pt x="109508" y="48166"/>
                  </a:lnTo>
                  <a:lnTo>
                    <a:pt x="115621" y="85874"/>
                  </a:lnTo>
                  <a:lnTo>
                    <a:pt x="122743" y="127060"/>
                  </a:lnTo>
                  <a:lnTo>
                    <a:pt x="134341" y="165770"/>
                  </a:lnTo>
                  <a:lnTo>
                    <a:pt x="165820" y="24212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6" name="SMARTInkShape-2867"/>
            <p:cNvSpPr/>
            <p:nvPr/>
          </p:nvSpPr>
          <p:spPr>
            <a:xfrm>
              <a:off x="3933825" y="4762500"/>
              <a:ext cx="200026" cy="209551"/>
            </a:xfrm>
            <a:custGeom>
              <a:avLst/>
              <a:gdLst/>
              <a:ahLst/>
              <a:cxnLst/>
              <a:rect l="0" t="0" r="0" b="0"/>
              <a:pathLst>
                <a:path w="200026" h="209551">
                  <a:moveTo>
                    <a:pt x="0" y="0"/>
                  </a:moveTo>
                  <a:lnTo>
                    <a:pt x="16267" y="9721"/>
                  </a:lnTo>
                  <a:lnTo>
                    <a:pt x="60721" y="52516"/>
                  </a:lnTo>
                  <a:lnTo>
                    <a:pt x="93133" y="94021"/>
                  </a:lnTo>
                  <a:lnTo>
                    <a:pt x="125288" y="138164"/>
                  </a:lnTo>
                  <a:lnTo>
                    <a:pt x="167702" y="178986"/>
                  </a:lnTo>
                  <a:lnTo>
                    <a:pt x="200025"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7" name="SMARTInkShape-2868"/>
            <p:cNvSpPr/>
            <p:nvPr/>
          </p:nvSpPr>
          <p:spPr>
            <a:xfrm>
              <a:off x="3362325" y="5419725"/>
              <a:ext cx="19051" cy="114301"/>
            </a:xfrm>
            <a:custGeom>
              <a:avLst/>
              <a:gdLst/>
              <a:ahLst/>
              <a:cxnLst/>
              <a:rect l="0" t="0" r="0" b="0"/>
              <a:pathLst>
                <a:path w="19051" h="114301">
                  <a:moveTo>
                    <a:pt x="0" y="0"/>
                  </a:moveTo>
                  <a:lnTo>
                    <a:pt x="2822" y="42842"/>
                  </a:lnTo>
                  <a:lnTo>
                    <a:pt x="19050"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8" name="SMARTInkShape-2869"/>
            <p:cNvSpPr/>
            <p:nvPr/>
          </p:nvSpPr>
          <p:spPr>
            <a:xfrm>
              <a:off x="3429000" y="5419725"/>
              <a:ext cx="123826" cy="114057"/>
            </a:xfrm>
            <a:custGeom>
              <a:avLst/>
              <a:gdLst/>
              <a:ahLst/>
              <a:cxnLst/>
              <a:rect l="0" t="0" r="0" b="0"/>
              <a:pathLst>
                <a:path w="123826" h="114057">
                  <a:moveTo>
                    <a:pt x="0" y="0"/>
                  </a:moveTo>
                  <a:lnTo>
                    <a:pt x="0" y="45761"/>
                  </a:lnTo>
                  <a:lnTo>
                    <a:pt x="2822" y="60202"/>
                  </a:lnTo>
                  <a:lnTo>
                    <a:pt x="6546" y="72265"/>
                  </a:lnTo>
                  <a:lnTo>
                    <a:pt x="9701" y="94790"/>
                  </a:lnTo>
                  <a:lnTo>
                    <a:pt x="18924" y="114056"/>
                  </a:lnTo>
                  <a:lnTo>
                    <a:pt x="21868" y="74271"/>
                  </a:lnTo>
                  <a:lnTo>
                    <a:pt x="27711" y="57351"/>
                  </a:lnTo>
                  <a:lnTo>
                    <a:pt x="47715" y="23776"/>
                  </a:lnTo>
                  <a:lnTo>
                    <a:pt x="56837" y="16564"/>
                  </a:lnTo>
                  <a:lnTo>
                    <a:pt x="68816" y="11611"/>
                  </a:lnTo>
                  <a:lnTo>
                    <a:pt x="79069" y="10143"/>
                  </a:lnTo>
                  <a:lnTo>
                    <a:pt x="85589" y="12622"/>
                  </a:lnTo>
                  <a:lnTo>
                    <a:pt x="103455" y="27893"/>
                  </a:lnTo>
                  <a:lnTo>
                    <a:pt x="109480" y="39208"/>
                  </a:lnTo>
                  <a:lnTo>
                    <a:pt x="123825" y="952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77" name="SMARTInkShape-Group403"/>
          <p:cNvGrpSpPr/>
          <p:nvPr/>
        </p:nvGrpSpPr>
        <p:grpSpPr>
          <a:xfrm>
            <a:off x="866775" y="4553458"/>
            <a:ext cx="628651" cy="609093"/>
            <a:chOff x="866775" y="4553458"/>
            <a:chExt cx="628651" cy="609093"/>
          </a:xfrm>
        </p:grpSpPr>
        <p:sp>
          <p:nvSpPr>
            <p:cNvPr id="670" name="SMARTInkShape-2870"/>
            <p:cNvSpPr/>
            <p:nvPr/>
          </p:nvSpPr>
          <p:spPr>
            <a:xfrm>
              <a:off x="1095375" y="4752975"/>
              <a:ext cx="104776" cy="109928"/>
            </a:xfrm>
            <a:custGeom>
              <a:avLst/>
              <a:gdLst/>
              <a:ahLst/>
              <a:cxnLst/>
              <a:rect l="0" t="0" r="0" b="0"/>
              <a:pathLst>
                <a:path w="104776" h="109928">
                  <a:moveTo>
                    <a:pt x="0" y="9525"/>
                  </a:moveTo>
                  <a:lnTo>
                    <a:pt x="5056" y="56217"/>
                  </a:lnTo>
                  <a:lnTo>
                    <a:pt x="17334" y="99049"/>
                  </a:lnTo>
                  <a:lnTo>
                    <a:pt x="18964" y="100957"/>
                  </a:lnTo>
                  <a:lnTo>
                    <a:pt x="23598" y="103078"/>
                  </a:lnTo>
                  <a:lnTo>
                    <a:pt x="25257" y="104702"/>
                  </a:lnTo>
                  <a:lnTo>
                    <a:pt x="27592" y="109927"/>
                  </a:lnTo>
                  <a:lnTo>
                    <a:pt x="27920" y="109269"/>
                  </a:lnTo>
                  <a:lnTo>
                    <a:pt x="31380" y="62049"/>
                  </a:lnTo>
                  <a:lnTo>
                    <a:pt x="38931" y="35671"/>
                  </a:lnTo>
                  <a:lnTo>
                    <a:pt x="50693" y="18330"/>
                  </a:lnTo>
                  <a:lnTo>
                    <a:pt x="56021" y="12220"/>
                  </a:lnTo>
                  <a:lnTo>
                    <a:pt x="67584" y="5431"/>
                  </a:lnTo>
                  <a:lnTo>
                    <a:pt x="1047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1" name="SMARTInkShape-2871"/>
            <p:cNvSpPr/>
            <p:nvPr/>
          </p:nvSpPr>
          <p:spPr>
            <a:xfrm>
              <a:off x="1028700" y="4762500"/>
              <a:ext cx="9526" cy="104776"/>
            </a:xfrm>
            <a:custGeom>
              <a:avLst/>
              <a:gdLst/>
              <a:ahLst/>
              <a:cxnLst/>
              <a:rect l="0" t="0" r="0" b="0"/>
              <a:pathLst>
                <a:path w="9526" h="104776">
                  <a:moveTo>
                    <a:pt x="0" y="0"/>
                  </a:moveTo>
                  <a:lnTo>
                    <a:pt x="0" y="44829"/>
                  </a:lnTo>
                  <a:lnTo>
                    <a:pt x="1058" y="72081"/>
                  </a:lnTo>
                  <a:lnTo>
                    <a:pt x="9525" y="1047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2" name="SMARTInkShape-2872"/>
            <p:cNvSpPr/>
            <p:nvPr/>
          </p:nvSpPr>
          <p:spPr>
            <a:xfrm>
              <a:off x="876300" y="4553458"/>
              <a:ext cx="95251" cy="609093"/>
            </a:xfrm>
            <a:custGeom>
              <a:avLst/>
              <a:gdLst/>
              <a:ahLst/>
              <a:cxnLst/>
              <a:rect l="0" t="0" r="0" b="0"/>
              <a:pathLst>
                <a:path w="95251" h="609093">
                  <a:moveTo>
                    <a:pt x="95250" y="18542"/>
                  </a:moveTo>
                  <a:lnTo>
                    <a:pt x="90194" y="18542"/>
                  </a:lnTo>
                  <a:lnTo>
                    <a:pt x="88704" y="17484"/>
                  </a:lnTo>
                  <a:lnTo>
                    <a:pt x="87711" y="15720"/>
                  </a:lnTo>
                  <a:lnTo>
                    <a:pt x="86117" y="5285"/>
                  </a:lnTo>
                  <a:lnTo>
                    <a:pt x="84928" y="3354"/>
                  </a:lnTo>
                  <a:lnTo>
                    <a:pt x="83077" y="2067"/>
                  </a:lnTo>
                  <a:lnTo>
                    <a:pt x="77140" y="636"/>
                  </a:lnTo>
                  <a:lnTo>
                    <a:pt x="67445" y="0"/>
                  </a:lnTo>
                  <a:lnTo>
                    <a:pt x="50088" y="4699"/>
                  </a:lnTo>
                  <a:lnTo>
                    <a:pt x="36595" y="12794"/>
                  </a:lnTo>
                  <a:lnTo>
                    <a:pt x="20838" y="32009"/>
                  </a:lnTo>
                  <a:lnTo>
                    <a:pt x="7821" y="67923"/>
                  </a:lnTo>
                  <a:lnTo>
                    <a:pt x="6298" y="91289"/>
                  </a:lnTo>
                  <a:lnTo>
                    <a:pt x="8569" y="133583"/>
                  </a:lnTo>
                  <a:lnTo>
                    <a:pt x="10158" y="168096"/>
                  </a:lnTo>
                  <a:lnTo>
                    <a:pt x="15945" y="206435"/>
                  </a:lnTo>
                  <a:lnTo>
                    <a:pt x="21259" y="253957"/>
                  </a:lnTo>
                  <a:lnTo>
                    <a:pt x="27130" y="299288"/>
                  </a:lnTo>
                  <a:lnTo>
                    <a:pt x="33203" y="336440"/>
                  </a:lnTo>
                  <a:lnTo>
                    <a:pt x="36649" y="374261"/>
                  </a:lnTo>
                  <a:lnTo>
                    <a:pt x="36755" y="420536"/>
                  </a:lnTo>
                  <a:lnTo>
                    <a:pt x="31469" y="466439"/>
                  </a:lnTo>
                  <a:lnTo>
                    <a:pt x="28374" y="503678"/>
                  </a:lnTo>
                  <a:lnTo>
                    <a:pt x="21225" y="545167"/>
                  </a:lnTo>
                  <a:lnTo>
                    <a:pt x="9327" y="583059"/>
                  </a:lnTo>
                  <a:lnTo>
                    <a:pt x="0" y="60909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3" name="SMARTInkShape-2873"/>
            <p:cNvSpPr/>
            <p:nvPr/>
          </p:nvSpPr>
          <p:spPr>
            <a:xfrm>
              <a:off x="866775" y="4829175"/>
              <a:ext cx="57151" cy="9526"/>
            </a:xfrm>
            <a:custGeom>
              <a:avLst/>
              <a:gdLst/>
              <a:ahLst/>
              <a:cxnLst/>
              <a:rect l="0" t="0" r="0" b="0"/>
              <a:pathLst>
                <a:path w="57151" h="9526">
                  <a:moveTo>
                    <a:pt x="0" y="9525"/>
                  </a:moveTo>
                  <a:lnTo>
                    <a:pt x="31018" y="8467"/>
                  </a:ln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4" name="SMARTInkShape-2874"/>
            <p:cNvSpPr/>
            <p:nvPr/>
          </p:nvSpPr>
          <p:spPr>
            <a:xfrm>
              <a:off x="1419225" y="4638675"/>
              <a:ext cx="76201" cy="285751"/>
            </a:xfrm>
            <a:custGeom>
              <a:avLst/>
              <a:gdLst/>
              <a:ahLst/>
              <a:cxnLst/>
              <a:rect l="0" t="0" r="0" b="0"/>
              <a:pathLst>
                <a:path w="76201" h="285751">
                  <a:moveTo>
                    <a:pt x="0" y="0"/>
                  </a:moveTo>
                  <a:lnTo>
                    <a:pt x="1058" y="9721"/>
                  </a:lnTo>
                  <a:lnTo>
                    <a:pt x="9701" y="53574"/>
                  </a:lnTo>
                  <a:lnTo>
                    <a:pt x="16868" y="92544"/>
                  </a:lnTo>
                  <a:lnTo>
                    <a:pt x="24636" y="135488"/>
                  </a:lnTo>
                  <a:lnTo>
                    <a:pt x="30619" y="182338"/>
                  </a:lnTo>
                  <a:lnTo>
                    <a:pt x="41528" y="219479"/>
                  </a:lnTo>
                  <a:lnTo>
                    <a:pt x="76200" y="2857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5" name="SMARTInkShape-2875"/>
            <p:cNvSpPr/>
            <p:nvPr/>
          </p:nvSpPr>
          <p:spPr>
            <a:xfrm>
              <a:off x="1276350" y="4738394"/>
              <a:ext cx="61931" cy="119357"/>
            </a:xfrm>
            <a:custGeom>
              <a:avLst/>
              <a:gdLst/>
              <a:ahLst/>
              <a:cxnLst/>
              <a:rect l="0" t="0" r="0" b="0"/>
              <a:pathLst>
                <a:path w="61931" h="119357">
                  <a:moveTo>
                    <a:pt x="57150" y="5056"/>
                  </a:moveTo>
                  <a:lnTo>
                    <a:pt x="48949" y="5056"/>
                  </a:lnTo>
                  <a:lnTo>
                    <a:pt x="37904" y="0"/>
                  </a:lnTo>
                  <a:lnTo>
                    <a:pt x="27077" y="339"/>
                  </a:lnTo>
                  <a:lnTo>
                    <a:pt x="5290" y="5493"/>
                  </a:lnTo>
                  <a:lnTo>
                    <a:pt x="3527" y="7464"/>
                  </a:lnTo>
                  <a:lnTo>
                    <a:pt x="1568" y="12476"/>
                  </a:lnTo>
                  <a:lnTo>
                    <a:pt x="697" y="18232"/>
                  </a:lnTo>
                  <a:lnTo>
                    <a:pt x="3132" y="24317"/>
                  </a:lnTo>
                  <a:lnTo>
                    <a:pt x="13319" y="36848"/>
                  </a:lnTo>
                  <a:lnTo>
                    <a:pt x="49091" y="65579"/>
                  </a:lnTo>
                  <a:lnTo>
                    <a:pt x="61145" y="84039"/>
                  </a:lnTo>
                  <a:lnTo>
                    <a:pt x="61930" y="87345"/>
                  </a:lnTo>
                  <a:lnTo>
                    <a:pt x="61395" y="90607"/>
                  </a:lnTo>
                  <a:lnTo>
                    <a:pt x="59980" y="93840"/>
                  </a:lnTo>
                  <a:lnTo>
                    <a:pt x="52763" y="100254"/>
                  </a:lnTo>
                  <a:lnTo>
                    <a:pt x="42500" y="105575"/>
                  </a:lnTo>
                  <a:lnTo>
                    <a:pt x="0" y="11935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6" name="SMARTInkShape-2876"/>
            <p:cNvSpPr/>
            <p:nvPr/>
          </p:nvSpPr>
          <p:spPr>
            <a:xfrm>
              <a:off x="1419225" y="4733925"/>
              <a:ext cx="66676" cy="9526"/>
            </a:xfrm>
            <a:custGeom>
              <a:avLst/>
              <a:gdLst/>
              <a:ahLst/>
              <a:cxnLst/>
              <a:rect l="0" t="0" r="0" b="0"/>
              <a:pathLst>
                <a:path w="66676" h="9526">
                  <a:moveTo>
                    <a:pt x="0" y="0"/>
                  </a:moveTo>
                  <a:lnTo>
                    <a:pt x="66675"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99" name="SMARTInkShape-Group404"/>
          <p:cNvGrpSpPr/>
          <p:nvPr/>
        </p:nvGrpSpPr>
        <p:grpSpPr>
          <a:xfrm>
            <a:off x="1457325" y="3582285"/>
            <a:ext cx="3141279" cy="778670"/>
            <a:chOff x="1457325" y="3582285"/>
            <a:chExt cx="3141279" cy="778670"/>
          </a:xfrm>
        </p:grpSpPr>
        <p:sp>
          <p:nvSpPr>
            <p:cNvPr id="678" name="SMARTInkShape-2877"/>
            <p:cNvSpPr/>
            <p:nvPr/>
          </p:nvSpPr>
          <p:spPr>
            <a:xfrm>
              <a:off x="1753156" y="3697315"/>
              <a:ext cx="361395" cy="160054"/>
            </a:xfrm>
            <a:custGeom>
              <a:avLst/>
              <a:gdLst/>
              <a:ahLst/>
              <a:cxnLst/>
              <a:rect l="0" t="0" r="0" b="0"/>
              <a:pathLst>
                <a:path w="361395" h="160054">
                  <a:moveTo>
                    <a:pt x="8969" y="36485"/>
                  </a:moveTo>
                  <a:lnTo>
                    <a:pt x="8969" y="49742"/>
                  </a:lnTo>
                  <a:lnTo>
                    <a:pt x="11791" y="55783"/>
                  </a:lnTo>
                  <a:lnTo>
                    <a:pt x="17170" y="63228"/>
                  </a:lnTo>
                  <a:lnTo>
                    <a:pt x="20728" y="64245"/>
                  </a:lnTo>
                  <a:lnTo>
                    <a:pt x="31635" y="64899"/>
                  </a:lnTo>
                  <a:lnTo>
                    <a:pt x="37740" y="62166"/>
                  </a:lnTo>
                  <a:lnTo>
                    <a:pt x="40850" y="59956"/>
                  </a:lnTo>
                  <a:lnTo>
                    <a:pt x="42923" y="56366"/>
                  </a:lnTo>
                  <a:lnTo>
                    <a:pt x="46250" y="38217"/>
                  </a:lnTo>
                  <a:lnTo>
                    <a:pt x="47021" y="11217"/>
                  </a:lnTo>
                  <a:lnTo>
                    <a:pt x="44226" y="6558"/>
                  </a:lnTo>
                  <a:lnTo>
                    <a:pt x="41998" y="3834"/>
                  </a:lnTo>
                  <a:lnTo>
                    <a:pt x="36702" y="807"/>
                  </a:lnTo>
                  <a:lnTo>
                    <a:pt x="33807" y="0"/>
                  </a:lnTo>
                  <a:lnTo>
                    <a:pt x="30820" y="519"/>
                  </a:lnTo>
                  <a:lnTo>
                    <a:pt x="21558" y="6309"/>
                  </a:lnTo>
                  <a:lnTo>
                    <a:pt x="15270" y="11785"/>
                  </a:lnTo>
                  <a:lnTo>
                    <a:pt x="5779" y="30930"/>
                  </a:lnTo>
                  <a:lnTo>
                    <a:pt x="0" y="74345"/>
                  </a:lnTo>
                  <a:lnTo>
                    <a:pt x="4665" y="91330"/>
                  </a:lnTo>
                  <a:lnTo>
                    <a:pt x="12701" y="100724"/>
                  </a:lnTo>
                  <a:lnTo>
                    <a:pt x="23328" y="107369"/>
                  </a:lnTo>
                  <a:lnTo>
                    <a:pt x="35106" y="110322"/>
                  </a:lnTo>
                  <a:lnTo>
                    <a:pt x="44575" y="108813"/>
                  </a:lnTo>
                  <a:lnTo>
                    <a:pt x="90606" y="85177"/>
                  </a:lnTo>
                  <a:lnTo>
                    <a:pt x="98169" y="76470"/>
                  </a:lnTo>
                  <a:lnTo>
                    <a:pt x="108071" y="62797"/>
                  </a:lnTo>
                  <a:lnTo>
                    <a:pt x="132736" y="27055"/>
                  </a:lnTo>
                  <a:lnTo>
                    <a:pt x="132777" y="32045"/>
                  </a:lnTo>
                  <a:lnTo>
                    <a:pt x="146050" y="62610"/>
                  </a:lnTo>
                  <a:lnTo>
                    <a:pt x="174084" y="109921"/>
                  </a:lnTo>
                  <a:lnTo>
                    <a:pt x="180426" y="116748"/>
                  </a:lnTo>
                  <a:lnTo>
                    <a:pt x="195237" y="126979"/>
                  </a:lnTo>
                  <a:lnTo>
                    <a:pt x="196647" y="126448"/>
                  </a:lnTo>
                  <a:lnTo>
                    <a:pt x="204360" y="112345"/>
                  </a:lnTo>
                  <a:lnTo>
                    <a:pt x="211206" y="73286"/>
                  </a:lnTo>
                  <a:lnTo>
                    <a:pt x="217075" y="51398"/>
                  </a:lnTo>
                  <a:lnTo>
                    <a:pt x="223147" y="42550"/>
                  </a:lnTo>
                  <a:lnTo>
                    <a:pt x="228690" y="39181"/>
                  </a:lnTo>
                  <a:lnTo>
                    <a:pt x="235815" y="37017"/>
                  </a:lnTo>
                  <a:lnTo>
                    <a:pt x="242106" y="46756"/>
                  </a:lnTo>
                  <a:lnTo>
                    <a:pt x="251713" y="84424"/>
                  </a:lnTo>
                  <a:lnTo>
                    <a:pt x="276695" y="123506"/>
                  </a:lnTo>
                  <a:lnTo>
                    <a:pt x="289379" y="145524"/>
                  </a:lnTo>
                  <a:lnTo>
                    <a:pt x="291159" y="150453"/>
                  </a:lnTo>
                  <a:lnTo>
                    <a:pt x="293404" y="153739"/>
                  </a:lnTo>
                  <a:lnTo>
                    <a:pt x="302607" y="159445"/>
                  </a:lnTo>
                  <a:lnTo>
                    <a:pt x="308815" y="160053"/>
                  </a:lnTo>
                  <a:lnTo>
                    <a:pt x="310467" y="159081"/>
                  </a:lnTo>
                  <a:lnTo>
                    <a:pt x="311568" y="157374"/>
                  </a:lnTo>
                  <a:lnTo>
                    <a:pt x="314907" y="150538"/>
                  </a:lnTo>
                  <a:lnTo>
                    <a:pt x="335099" y="111398"/>
                  </a:lnTo>
                  <a:lnTo>
                    <a:pt x="346764" y="68680"/>
                  </a:lnTo>
                  <a:lnTo>
                    <a:pt x="351421" y="48488"/>
                  </a:lnTo>
                  <a:lnTo>
                    <a:pt x="361394" y="3648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9" name="SMARTInkShape-2878"/>
            <p:cNvSpPr/>
            <p:nvPr/>
          </p:nvSpPr>
          <p:spPr>
            <a:xfrm>
              <a:off x="3486150" y="4038600"/>
              <a:ext cx="133351" cy="209551"/>
            </a:xfrm>
            <a:custGeom>
              <a:avLst/>
              <a:gdLst/>
              <a:ahLst/>
              <a:cxnLst/>
              <a:rect l="0" t="0" r="0" b="0"/>
              <a:pathLst>
                <a:path w="133351" h="209551">
                  <a:moveTo>
                    <a:pt x="133350" y="0"/>
                  </a:moveTo>
                  <a:lnTo>
                    <a:pt x="133350" y="5056"/>
                  </a:lnTo>
                  <a:lnTo>
                    <a:pt x="115036" y="45761"/>
                  </a:lnTo>
                  <a:lnTo>
                    <a:pt x="85404" y="90288"/>
                  </a:lnTo>
                  <a:lnTo>
                    <a:pt x="54991" y="134617"/>
                  </a:lnTo>
                  <a:lnTo>
                    <a:pt x="25998" y="176146"/>
                  </a:lnTo>
                  <a:lnTo>
                    <a:pt x="0"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0" name="SMARTInkShape-2879"/>
            <p:cNvSpPr/>
            <p:nvPr/>
          </p:nvSpPr>
          <p:spPr>
            <a:xfrm>
              <a:off x="3743325" y="4067175"/>
              <a:ext cx="142876" cy="9526"/>
            </a:xfrm>
            <a:custGeom>
              <a:avLst/>
              <a:gdLst/>
              <a:ahLst/>
              <a:cxnLst/>
              <a:rect l="0" t="0" r="0" b="0"/>
              <a:pathLst>
                <a:path w="142876" h="9526">
                  <a:moveTo>
                    <a:pt x="0" y="9525"/>
                  </a:moveTo>
                  <a:lnTo>
                    <a:pt x="34173" y="8467"/>
                  </a:lnTo>
                  <a:lnTo>
                    <a:pt x="79670" y="883"/>
                  </a:lnTo>
                  <a:lnTo>
                    <a:pt x="124992" y="78"/>
                  </a:lnTo>
                  <a:lnTo>
                    <a:pt x="1428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1" name="SMARTInkShape-2880"/>
            <p:cNvSpPr/>
            <p:nvPr/>
          </p:nvSpPr>
          <p:spPr>
            <a:xfrm>
              <a:off x="3748186" y="4124325"/>
              <a:ext cx="214215" cy="5488"/>
            </a:xfrm>
            <a:custGeom>
              <a:avLst/>
              <a:gdLst/>
              <a:ahLst/>
              <a:cxnLst/>
              <a:rect l="0" t="0" r="0" b="0"/>
              <a:pathLst>
                <a:path w="214215" h="5488">
                  <a:moveTo>
                    <a:pt x="14189" y="0"/>
                  </a:moveTo>
                  <a:lnTo>
                    <a:pt x="0" y="0"/>
                  </a:lnTo>
                  <a:lnTo>
                    <a:pt x="496" y="1058"/>
                  </a:lnTo>
                  <a:lnTo>
                    <a:pt x="6693" y="5056"/>
                  </a:lnTo>
                  <a:lnTo>
                    <a:pt x="11308" y="5487"/>
                  </a:lnTo>
                  <a:lnTo>
                    <a:pt x="49419" y="621"/>
                  </a:lnTo>
                  <a:lnTo>
                    <a:pt x="87892" y="184"/>
                  </a:lnTo>
                  <a:lnTo>
                    <a:pt x="131748" y="54"/>
                  </a:lnTo>
                  <a:lnTo>
                    <a:pt x="176562" y="11"/>
                  </a:lnTo>
                  <a:lnTo>
                    <a:pt x="214214"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2" name="SMARTInkShape-2881"/>
            <p:cNvSpPr/>
            <p:nvPr/>
          </p:nvSpPr>
          <p:spPr>
            <a:xfrm>
              <a:off x="4514850" y="4171950"/>
              <a:ext cx="19051" cy="9526"/>
            </a:xfrm>
            <a:custGeom>
              <a:avLst/>
              <a:gdLst/>
              <a:ahLst/>
              <a:cxnLst/>
              <a:rect l="0" t="0" r="0" b="0"/>
              <a:pathLst>
                <a:path w="19051" h="9526">
                  <a:moveTo>
                    <a:pt x="19050" y="0"/>
                  </a:moveTo>
                  <a:lnTo>
                    <a:pt x="13994" y="0"/>
                  </a:lnTo>
                  <a:lnTo>
                    <a:pt x="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3" name="SMARTInkShape-2882"/>
            <p:cNvSpPr/>
            <p:nvPr/>
          </p:nvSpPr>
          <p:spPr>
            <a:xfrm>
              <a:off x="2573933" y="3914775"/>
              <a:ext cx="178793" cy="275583"/>
            </a:xfrm>
            <a:custGeom>
              <a:avLst/>
              <a:gdLst/>
              <a:ahLst/>
              <a:cxnLst/>
              <a:rect l="0" t="0" r="0" b="0"/>
              <a:pathLst>
                <a:path w="178793" h="275583">
                  <a:moveTo>
                    <a:pt x="178792" y="0"/>
                  </a:moveTo>
                  <a:lnTo>
                    <a:pt x="169383" y="0"/>
                  </a:lnTo>
                  <a:lnTo>
                    <a:pt x="126891" y="41320"/>
                  </a:lnTo>
                  <a:lnTo>
                    <a:pt x="85984" y="75082"/>
                  </a:lnTo>
                  <a:lnTo>
                    <a:pt x="43778" y="118961"/>
                  </a:lnTo>
                  <a:lnTo>
                    <a:pt x="27769" y="141772"/>
                  </a:lnTo>
                  <a:lnTo>
                    <a:pt x="8868" y="185265"/>
                  </a:lnTo>
                  <a:lnTo>
                    <a:pt x="1092" y="207999"/>
                  </a:lnTo>
                  <a:lnTo>
                    <a:pt x="0" y="214866"/>
                  </a:lnTo>
                  <a:lnTo>
                    <a:pt x="4432" y="230963"/>
                  </a:lnTo>
                  <a:lnTo>
                    <a:pt x="19467" y="257054"/>
                  </a:lnTo>
                  <a:lnTo>
                    <a:pt x="34453" y="268898"/>
                  </a:lnTo>
                  <a:lnTo>
                    <a:pt x="57356" y="274054"/>
                  </a:lnTo>
                  <a:lnTo>
                    <a:pt x="79193" y="275582"/>
                  </a:lnTo>
                  <a:lnTo>
                    <a:pt x="89723" y="273117"/>
                  </a:lnTo>
                  <a:lnTo>
                    <a:pt x="110163" y="262911"/>
                  </a:lnTo>
                  <a:lnTo>
                    <a:pt x="113989" y="257824"/>
                  </a:lnTo>
                  <a:lnTo>
                    <a:pt x="120130" y="232491"/>
                  </a:lnTo>
                  <a:lnTo>
                    <a:pt x="120634" y="228019"/>
                  </a:lnTo>
                  <a:lnTo>
                    <a:pt x="116287" y="206556"/>
                  </a:lnTo>
                  <a:lnTo>
                    <a:pt x="108296" y="190201"/>
                  </a:lnTo>
                  <a:lnTo>
                    <a:pt x="96661" y="182253"/>
                  </a:lnTo>
                  <a:lnTo>
                    <a:pt x="73433" y="173584"/>
                  </a:lnTo>
                  <a:lnTo>
                    <a:pt x="57029" y="172082"/>
                  </a:lnTo>
                  <a:lnTo>
                    <a:pt x="7342"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4" name="SMARTInkShape-2883"/>
            <p:cNvSpPr/>
            <p:nvPr/>
          </p:nvSpPr>
          <p:spPr>
            <a:xfrm>
              <a:off x="2762250" y="4048517"/>
              <a:ext cx="114301" cy="284593"/>
            </a:xfrm>
            <a:custGeom>
              <a:avLst/>
              <a:gdLst/>
              <a:ahLst/>
              <a:cxnLst/>
              <a:rect l="0" t="0" r="0" b="0"/>
              <a:pathLst>
                <a:path w="114301" h="284593">
                  <a:moveTo>
                    <a:pt x="0" y="9133"/>
                  </a:moveTo>
                  <a:lnTo>
                    <a:pt x="0" y="0"/>
                  </a:lnTo>
                  <a:lnTo>
                    <a:pt x="0" y="30209"/>
                  </a:lnTo>
                  <a:lnTo>
                    <a:pt x="13257" y="63565"/>
                  </a:lnTo>
                  <a:lnTo>
                    <a:pt x="22390" y="77237"/>
                  </a:lnTo>
                  <a:lnTo>
                    <a:pt x="36856" y="87991"/>
                  </a:lnTo>
                  <a:lnTo>
                    <a:pt x="54547" y="92823"/>
                  </a:lnTo>
                  <a:lnTo>
                    <a:pt x="69752" y="88309"/>
                  </a:lnTo>
                  <a:lnTo>
                    <a:pt x="83917" y="80306"/>
                  </a:lnTo>
                  <a:lnTo>
                    <a:pt x="103871" y="53169"/>
                  </a:lnTo>
                  <a:lnTo>
                    <a:pt x="111210" y="32176"/>
                  </a:lnTo>
                  <a:lnTo>
                    <a:pt x="114276" y="9354"/>
                  </a:lnTo>
                  <a:lnTo>
                    <a:pt x="114298" y="48205"/>
                  </a:lnTo>
                  <a:lnTo>
                    <a:pt x="114300" y="92855"/>
                  </a:lnTo>
                  <a:lnTo>
                    <a:pt x="114300" y="128484"/>
                  </a:lnTo>
                  <a:lnTo>
                    <a:pt x="111478" y="169732"/>
                  </a:lnTo>
                  <a:lnTo>
                    <a:pt x="106099" y="211483"/>
                  </a:lnTo>
                  <a:lnTo>
                    <a:pt x="94588" y="254267"/>
                  </a:lnTo>
                  <a:lnTo>
                    <a:pt x="85529" y="272265"/>
                  </a:lnTo>
                  <a:lnTo>
                    <a:pt x="79288" y="279539"/>
                  </a:lnTo>
                  <a:lnTo>
                    <a:pt x="72986" y="282772"/>
                  </a:lnTo>
                  <a:lnTo>
                    <a:pt x="58432" y="284592"/>
                  </a:lnTo>
                  <a:lnTo>
                    <a:pt x="23971" y="268888"/>
                  </a:lnTo>
                  <a:lnTo>
                    <a:pt x="15452" y="251903"/>
                  </a:lnTo>
                  <a:lnTo>
                    <a:pt x="11281" y="226762"/>
                  </a:lnTo>
                  <a:lnTo>
                    <a:pt x="15102" y="204261"/>
                  </a:lnTo>
                  <a:lnTo>
                    <a:pt x="32421" y="178754"/>
                  </a:lnTo>
                  <a:lnTo>
                    <a:pt x="73135" y="137133"/>
                  </a:lnTo>
                  <a:lnTo>
                    <a:pt x="95250" y="12343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5" name="SMARTInkShape-2884"/>
            <p:cNvSpPr/>
            <p:nvPr/>
          </p:nvSpPr>
          <p:spPr>
            <a:xfrm>
              <a:off x="3028950" y="4086225"/>
              <a:ext cx="142876" cy="28576"/>
            </a:xfrm>
            <a:custGeom>
              <a:avLst/>
              <a:gdLst/>
              <a:ahLst/>
              <a:cxnLst/>
              <a:rect l="0" t="0" r="0" b="0"/>
              <a:pathLst>
                <a:path w="142876" h="28576">
                  <a:moveTo>
                    <a:pt x="0" y="28575"/>
                  </a:moveTo>
                  <a:lnTo>
                    <a:pt x="39039" y="13387"/>
                  </a:lnTo>
                  <a:lnTo>
                    <a:pt x="80237" y="3318"/>
                  </a:lnTo>
                  <a:lnTo>
                    <a:pt x="1428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6" name="SMARTInkShape-2885"/>
            <p:cNvSpPr/>
            <p:nvPr/>
          </p:nvSpPr>
          <p:spPr>
            <a:xfrm>
              <a:off x="3105150" y="4000500"/>
              <a:ext cx="9526" cy="200026"/>
            </a:xfrm>
            <a:custGeom>
              <a:avLst/>
              <a:gdLst/>
              <a:ahLst/>
              <a:cxnLst/>
              <a:rect l="0" t="0" r="0" b="0"/>
              <a:pathLst>
                <a:path w="9526" h="200026">
                  <a:moveTo>
                    <a:pt x="9525" y="0"/>
                  </a:moveTo>
                  <a:lnTo>
                    <a:pt x="4469" y="0"/>
                  </a:lnTo>
                  <a:lnTo>
                    <a:pt x="2979" y="1058"/>
                  </a:lnTo>
                  <a:lnTo>
                    <a:pt x="1986" y="2822"/>
                  </a:lnTo>
                  <a:lnTo>
                    <a:pt x="1324" y="5056"/>
                  </a:lnTo>
                  <a:lnTo>
                    <a:pt x="8317" y="45761"/>
                  </a:lnTo>
                  <a:lnTo>
                    <a:pt x="9286" y="90844"/>
                  </a:lnTo>
                  <a:lnTo>
                    <a:pt x="6656" y="125150"/>
                  </a:lnTo>
                  <a:lnTo>
                    <a:pt x="876" y="170566"/>
                  </a:lnTo>
                  <a:lnTo>
                    <a:pt x="0"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7" name="SMARTInkShape-2886"/>
            <p:cNvSpPr/>
            <p:nvPr/>
          </p:nvSpPr>
          <p:spPr>
            <a:xfrm>
              <a:off x="3268058" y="3952875"/>
              <a:ext cx="145611" cy="285751"/>
            </a:xfrm>
            <a:custGeom>
              <a:avLst/>
              <a:gdLst/>
              <a:ahLst/>
              <a:cxnLst/>
              <a:rect l="0" t="0" r="0" b="0"/>
              <a:pathLst>
                <a:path w="145611" h="285751">
                  <a:moveTo>
                    <a:pt x="46642" y="0"/>
                  </a:moveTo>
                  <a:lnTo>
                    <a:pt x="63975" y="0"/>
                  </a:lnTo>
                  <a:lnTo>
                    <a:pt x="64548" y="1058"/>
                  </a:lnTo>
                  <a:lnTo>
                    <a:pt x="65184" y="5056"/>
                  </a:lnTo>
                  <a:lnTo>
                    <a:pt x="57987" y="29339"/>
                  </a:lnTo>
                  <a:lnTo>
                    <a:pt x="33627" y="75239"/>
                  </a:lnTo>
                  <a:lnTo>
                    <a:pt x="15810" y="111288"/>
                  </a:lnTo>
                  <a:lnTo>
                    <a:pt x="2334" y="128993"/>
                  </a:lnTo>
                  <a:lnTo>
                    <a:pt x="491" y="134235"/>
                  </a:lnTo>
                  <a:lnTo>
                    <a:pt x="0" y="137115"/>
                  </a:lnTo>
                  <a:lnTo>
                    <a:pt x="730" y="140093"/>
                  </a:lnTo>
                  <a:lnTo>
                    <a:pt x="7304" y="150570"/>
                  </a:lnTo>
                  <a:lnTo>
                    <a:pt x="34746" y="152159"/>
                  </a:lnTo>
                  <a:lnTo>
                    <a:pt x="81803" y="149557"/>
                  </a:lnTo>
                  <a:lnTo>
                    <a:pt x="128450" y="135923"/>
                  </a:lnTo>
                  <a:lnTo>
                    <a:pt x="136976" y="133435"/>
                  </a:lnTo>
                  <a:lnTo>
                    <a:pt x="144293" y="128802"/>
                  </a:lnTo>
                  <a:lnTo>
                    <a:pt x="145610" y="126085"/>
                  </a:lnTo>
                  <a:lnTo>
                    <a:pt x="145429" y="123215"/>
                  </a:lnTo>
                  <a:lnTo>
                    <a:pt x="143464" y="116146"/>
                  </a:lnTo>
                  <a:lnTo>
                    <a:pt x="142099" y="93363"/>
                  </a:lnTo>
                  <a:lnTo>
                    <a:pt x="140972" y="90817"/>
                  </a:lnTo>
                  <a:lnTo>
                    <a:pt x="139162" y="89119"/>
                  </a:lnTo>
                  <a:lnTo>
                    <a:pt x="132485" y="85784"/>
                  </a:lnTo>
                  <a:lnTo>
                    <a:pt x="132372" y="127145"/>
                  </a:lnTo>
                  <a:lnTo>
                    <a:pt x="132368" y="167637"/>
                  </a:lnTo>
                  <a:lnTo>
                    <a:pt x="132367" y="213226"/>
                  </a:lnTo>
                  <a:lnTo>
                    <a:pt x="132367" y="256496"/>
                  </a:lnTo>
                  <a:lnTo>
                    <a:pt x="132367" y="2857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8" name="SMARTInkShape-2887"/>
            <p:cNvSpPr/>
            <p:nvPr/>
          </p:nvSpPr>
          <p:spPr>
            <a:xfrm>
              <a:off x="3514725" y="4067175"/>
              <a:ext cx="152401" cy="161926"/>
            </a:xfrm>
            <a:custGeom>
              <a:avLst/>
              <a:gdLst/>
              <a:ahLst/>
              <a:cxnLst/>
              <a:rect l="0" t="0" r="0" b="0"/>
              <a:pathLst>
                <a:path w="152401" h="161926">
                  <a:moveTo>
                    <a:pt x="0" y="0"/>
                  </a:moveTo>
                  <a:lnTo>
                    <a:pt x="0" y="10113"/>
                  </a:lnTo>
                  <a:lnTo>
                    <a:pt x="5645" y="20722"/>
                  </a:lnTo>
                  <a:lnTo>
                    <a:pt x="47925" y="66742"/>
                  </a:lnTo>
                  <a:lnTo>
                    <a:pt x="90669" y="109710"/>
                  </a:lnTo>
                  <a:lnTo>
                    <a:pt x="125409" y="141636"/>
                  </a:lnTo>
                  <a:lnTo>
                    <a:pt x="152400"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9" name="SMARTInkShape-2888"/>
            <p:cNvSpPr/>
            <p:nvPr/>
          </p:nvSpPr>
          <p:spPr>
            <a:xfrm>
              <a:off x="1990834" y="4019550"/>
              <a:ext cx="66440" cy="161258"/>
            </a:xfrm>
            <a:custGeom>
              <a:avLst/>
              <a:gdLst/>
              <a:ahLst/>
              <a:cxnLst/>
              <a:rect l="0" t="0" r="0" b="0"/>
              <a:pathLst>
                <a:path w="66440" h="161258">
                  <a:moveTo>
                    <a:pt x="9416" y="0"/>
                  </a:moveTo>
                  <a:lnTo>
                    <a:pt x="6594" y="42842"/>
                  </a:lnTo>
                  <a:lnTo>
                    <a:pt x="3928" y="65608"/>
                  </a:lnTo>
                  <a:lnTo>
                    <a:pt x="8484" y="112108"/>
                  </a:lnTo>
                  <a:lnTo>
                    <a:pt x="259" y="141786"/>
                  </a:lnTo>
                  <a:lnTo>
                    <a:pt x="0" y="137496"/>
                  </a:lnTo>
                  <a:lnTo>
                    <a:pt x="2762" y="132370"/>
                  </a:lnTo>
                  <a:lnTo>
                    <a:pt x="13158" y="120456"/>
                  </a:lnTo>
                  <a:lnTo>
                    <a:pt x="19193" y="117036"/>
                  </a:lnTo>
                  <a:lnTo>
                    <a:pt x="22284" y="116124"/>
                  </a:lnTo>
                  <a:lnTo>
                    <a:pt x="31363" y="117933"/>
                  </a:lnTo>
                  <a:lnTo>
                    <a:pt x="36747" y="119897"/>
                  </a:lnTo>
                  <a:lnTo>
                    <a:pt x="40337" y="122265"/>
                  </a:lnTo>
                  <a:lnTo>
                    <a:pt x="44325" y="127717"/>
                  </a:lnTo>
                  <a:lnTo>
                    <a:pt x="49918" y="150509"/>
                  </a:lnTo>
                  <a:lnTo>
                    <a:pt x="55634" y="159670"/>
                  </a:lnTo>
                  <a:lnTo>
                    <a:pt x="59238" y="160922"/>
                  </a:lnTo>
                  <a:lnTo>
                    <a:pt x="61681" y="161257"/>
                  </a:lnTo>
                  <a:lnTo>
                    <a:pt x="63309" y="160421"/>
                  </a:lnTo>
                  <a:lnTo>
                    <a:pt x="64395" y="158806"/>
                  </a:lnTo>
                  <a:lnTo>
                    <a:pt x="65923" y="151476"/>
                  </a:lnTo>
                  <a:lnTo>
                    <a:pt x="66439" y="139517"/>
                  </a:lnTo>
                  <a:lnTo>
                    <a:pt x="65423" y="137462"/>
                  </a:lnTo>
                  <a:lnTo>
                    <a:pt x="57041" y="1238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0" name="SMARTInkShape-2889"/>
            <p:cNvSpPr/>
            <p:nvPr/>
          </p:nvSpPr>
          <p:spPr>
            <a:xfrm>
              <a:off x="1887865" y="4087311"/>
              <a:ext cx="102861" cy="94165"/>
            </a:xfrm>
            <a:custGeom>
              <a:avLst/>
              <a:gdLst/>
              <a:ahLst/>
              <a:cxnLst/>
              <a:rect l="0" t="0" r="0" b="0"/>
              <a:pathLst>
                <a:path w="102861" h="94165">
                  <a:moveTo>
                    <a:pt x="55235" y="56064"/>
                  </a:moveTo>
                  <a:lnTo>
                    <a:pt x="60291" y="56064"/>
                  </a:lnTo>
                  <a:lnTo>
                    <a:pt x="61781" y="53947"/>
                  </a:lnTo>
                  <a:lnTo>
                    <a:pt x="64171" y="35342"/>
                  </a:lnTo>
                  <a:lnTo>
                    <a:pt x="64644" y="11284"/>
                  </a:lnTo>
                  <a:lnTo>
                    <a:pt x="63624" y="7160"/>
                  </a:lnTo>
                  <a:lnTo>
                    <a:pt x="61886" y="4412"/>
                  </a:lnTo>
                  <a:lnTo>
                    <a:pt x="59669" y="2579"/>
                  </a:lnTo>
                  <a:lnTo>
                    <a:pt x="54384" y="543"/>
                  </a:lnTo>
                  <a:lnTo>
                    <a:pt x="51492" y="0"/>
                  </a:lnTo>
                  <a:lnTo>
                    <a:pt x="37310" y="4292"/>
                  </a:lnTo>
                  <a:lnTo>
                    <a:pt x="24759" y="12267"/>
                  </a:lnTo>
                  <a:lnTo>
                    <a:pt x="11037" y="32048"/>
                  </a:lnTo>
                  <a:lnTo>
                    <a:pt x="0" y="52483"/>
                  </a:lnTo>
                  <a:lnTo>
                    <a:pt x="420" y="53677"/>
                  </a:lnTo>
                  <a:lnTo>
                    <a:pt x="1758" y="54472"/>
                  </a:lnTo>
                  <a:lnTo>
                    <a:pt x="3709" y="55003"/>
                  </a:lnTo>
                  <a:lnTo>
                    <a:pt x="6067" y="54298"/>
                  </a:lnTo>
                  <a:lnTo>
                    <a:pt x="29116" y="39755"/>
                  </a:lnTo>
                  <a:lnTo>
                    <a:pt x="36207" y="30535"/>
                  </a:lnTo>
                  <a:lnTo>
                    <a:pt x="52311" y="19828"/>
                  </a:lnTo>
                  <a:lnTo>
                    <a:pt x="63179" y="18128"/>
                  </a:lnTo>
                  <a:lnTo>
                    <a:pt x="64552" y="35886"/>
                  </a:lnTo>
                  <a:lnTo>
                    <a:pt x="65726" y="43921"/>
                  </a:lnTo>
                  <a:lnTo>
                    <a:pt x="80999" y="77558"/>
                  </a:lnTo>
                  <a:lnTo>
                    <a:pt x="87147" y="86078"/>
                  </a:lnTo>
                  <a:lnTo>
                    <a:pt x="93407" y="90570"/>
                  </a:lnTo>
                  <a:lnTo>
                    <a:pt x="102860" y="9416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1" name="SMARTInkShape-2890"/>
            <p:cNvSpPr/>
            <p:nvPr/>
          </p:nvSpPr>
          <p:spPr>
            <a:xfrm>
              <a:off x="1766162" y="4076700"/>
              <a:ext cx="91214" cy="84593"/>
            </a:xfrm>
            <a:custGeom>
              <a:avLst/>
              <a:gdLst/>
              <a:ahLst/>
              <a:cxnLst/>
              <a:rect l="0" t="0" r="0" b="0"/>
              <a:pathLst>
                <a:path w="91214" h="84593">
                  <a:moveTo>
                    <a:pt x="5488" y="0"/>
                  </a:moveTo>
                  <a:lnTo>
                    <a:pt x="432" y="0"/>
                  </a:lnTo>
                  <a:lnTo>
                    <a:pt x="0" y="1058"/>
                  </a:lnTo>
                  <a:lnTo>
                    <a:pt x="2344" y="5056"/>
                  </a:lnTo>
                  <a:lnTo>
                    <a:pt x="9613" y="13257"/>
                  </a:lnTo>
                  <a:lnTo>
                    <a:pt x="12613" y="24942"/>
                  </a:lnTo>
                  <a:lnTo>
                    <a:pt x="17124" y="46549"/>
                  </a:lnTo>
                  <a:lnTo>
                    <a:pt x="23360" y="59847"/>
                  </a:lnTo>
                  <a:lnTo>
                    <a:pt x="40506" y="81899"/>
                  </a:lnTo>
                  <a:lnTo>
                    <a:pt x="45041" y="84025"/>
                  </a:lnTo>
                  <a:lnTo>
                    <a:pt x="47731" y="84592"/>
                  </a:lnTo>
                  <a:lnTo>
                    <a:pt x="61631" y="80333"/>
                  </a:lnTo>
                  <a:lnTo>
                    <a:pt x="65142" y="77897"/>
                  </a:lnTo>
                  <a:lnTo>
                    <a:pt x="69043" y="72368"/>
                  </a:lnTo>
                  <a:lnTo>
                    <a:pt x="87169" y="26931"/>
                  </a:lnTo>
                  <a:lnTo>
                    <a:pt x="91213"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2" name="SMARTInkShape-2891"/>
            <p:cNvSpPr/>
            <p:nvPr/>
          </p:nvSpPr>
          <p:spPr>
            <a:xfrm>
              <a:off x="1634143" y="4053332"/>
              <a:ext cx="80342" cy="307623"/>
            </a:xfrm>
            <a:custGeom>
              <a:avLst/>
              <a:gdLst/>
              <a:ahLst/>
              <a:cxnLst/>
              <a:rect l="0" t="0" r="0" b="0"/>
              <a:pathLst>
                <a:path w="80342" h="307623">
                  <a:moveTo>
                    <a:pt x="61307" y="80518"/>
                  </a:moveTo>
                  <a:lnTo>
                    <a:pt x="62365" y="46345"/>
                  </a:lnTo>
                  <a:lnTo>
                    <a:pt x="69508" y="18750"/>
                  </a:lnTo>
                  <a:lnTo>
                    <a:pt x="68891" y="16056"/>
                  </a:lnTo>
                  <a:lnTo>
                    <a:pt x="62966" y="7208"/>
                  </a:lnTo>
                  <a:lnTo>
                    <a:pt x="57458" y="1016"/>
                  </a:lnTo>
                  <a:lnTo>
                    <a:pt x="54508" y="0"/>
                  </a:lnTo>
                  <a:lnTo>
                    <a:pt x="51483" y="381"/>
                  </a:lnTo>
                  <a:lnTo>
                    <a:pt x="33966" y="8597"/>
                  </a:lnTo>
                  <a:lnTo>
                    <a:pt x="25167" y="19978"/>
                  </a:lnTo>
                  <a:lnTo>
                    <a:pt x="1097" y="59419"/>
                  </a:lnTo>
                  <a:lnTo>
                    <a:pt x="0" y="64335"/>
                  </a:lnTo>
                  <a:lnTo>
                    <a:pt x="327" y="68671"/>
                  </a:lnTo>
                  <a:lnTo>
                    <a:pt x="1604" y="72620"/>
                  </a:lnTo>
                  <a:lnTo>
                    <a:pt x="3513" y="75252"/>
                  </a:lnTo>
                  <a:lnTo>
                    <a:pt x="5844" y="77008"/>
                  </a:lnTo>
                  <a:lnTo>
                    <a:pt x="8457" y="78178"/>
                  </a:lnTo>
                  <a:lnTo>
                    <a:pt x="11257" y="77900"/>
                  </a:lnTo>
                  <a:lnTo>
                    <a:pt x="37227" y="63076"/>
                  </a:lnTo>
                  <a:lnTo>
                    <a:pt x="66519" y="35848"/>
                  </a:lnTo>
                  <a:lnTo>
                    <a:pt x="79755" y="14825"/>
                  </a:lnTo>
                  <a:lnTo>
                    <a:pt x="80089" y="17102"/>
                  </a:lnTo>
                  <a:lnTo>
                    <a:pt x="80341" y="62774"/>
                  </a:lnTo>
                  <a:lnTo>
                    <a:pt x="79296" y="101943"/>
                  </a:lnTo>
                  <a:lnTo>
                    <a:pt x="72752" y="143428"/>
                  </a:lnTo>
                  <a:lnTo>
                    <a:pt x="65168" y="186059"/>
                  </a:lnTo>
                  <a:lnTo>
                    <a:pt x="59247" y="226680"/>
                  </a:lnTo>
                  <a:lnTo>
                    <a:pt x="53257" y="269786"/>
                  </a:lnTo>
                  <a:lnTo>
                    <a:pt x="51820" y="306874"/>
                  </a:lnTo>
                  <a:lnTo>
                    <a:pt x="52866" y="307622"/>
                  </a:lnTo>
                  <a:lnTo>
                    <a:pt x="61307" y="29959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3" name="SMARTInkShape-2892"/>
            <p:cNvSpPr/>
            <p:nvPr/>
          </p:nvSpPr>
          <p:spPr>
            <a:xfrm>
              <a:off x="1457325" y="4043882"/>
              <a:ext cx="104776" cy="118544"/>
            </a:xfrm>
            <a:custGeom>
              <a:avLst/>
              <a:gdLst/>
              <a:ahLst/>
              <a:cxnLst/>
              <a:rect l="0" t="0" r="0" b="0"/>
              <a:pathLst>
                <a:path w="104776" h="118544">
                  <a:moveTo>
                    <a:pt x="0" y="23293"/>
                  </a:moveTo>
                  <a:lnTo>
                    <a:pt x="16247" y="38481"/>
                  </a:lnTo>
                  <a:lnTo>
                    <a:pt x="22390" y="40626"/>
                  </a:lnTo>
                  <a:lnTo>
                    <a:pt x="69735" y="42330"/>
                  </a:lnTo>
                  <a:lnTo>
                    <a:pt x="84397" y="37282"/>
                  </a:lnTo>
                  <a:lnTo>
                    <a:pt x="88015" y="34736"/>
                  </a:lnTo>
                  <a:lnTo>
                    <a:pt x="92034" y="29084"/>
                  </a:lnTo>
                  <a:lnTo>
                    <a:pt x="92048" y="26096"/>
                  </a:lnTo>
                  <a:lnTo>
                    <a:pt x="89241" y="19952"/>
                  </a:lnTo>
                  <a:lnTo>
                    <a:pt x="81710" y="10544"/>
                  </a:lnTo>
                  <a:lnTo>
                    <a:pt x="67720" y="1054"/>
                  </a:lnTo>
                  <a:lnTo>
                    <a:pt x="63138" y="0"/>
                  </a:lnTo>
                  <a:lnTo>
                    <a:pt x="59025" y="356"/>
                  </a:lnTo>
                  <a:lnTo>
                    <a:pt x="55225" y="1652"/>
                  </a:lnTo>
                  <a:lnTo>
                    <a:pt x="39764" y="13588"/>
                  </a:lnTo>
                  <a:lnTo>
                    <a:pt x="19687" y="42737"/>
                  </a:lnTo>
                  <a:lnTo>
                    <a:pt x="14042" y="56276"/>
                  </a:lnTo>
                  <a:lnTo>
                    <a:pt x="11532" y="72877"/>
                  </a:lnTo>
                  <a:lnTo>
                    <a:pt x="15176" y="95017"/>
                  </a:lnTo>
                  <a:lnTo>
                    <a:pt x="18584" y="99684"/>
                  </a:lnTo>
                  <a:lnTo>
                    <a:pt x="22973" y="102796"/>
                  </a:lnTo>
                  <a:lnTo>
                    <a:pt x="58921" y="114745"/>
                  </a:lnTo>
                  <a:lnTo>
                    <a:pt x="104775" y="11854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4" name="SMARTInkShape-2893"/>
            <p:cNvSpPr/>
            <p:nvPr/>
          </p:nvSpPr>
          <p:spPr>
            <a:xfrm>
              <a:off x="4067175" y="3971925"/>
              <a:ext cx="9526" cy="276226"/>
            </a:xfrm>
            <a:custGeom>
              <a:avLst/>
              <a:gdLst/>
              <a:ahLst/>
              <a:cxnLst/>
              <a:rect l="0" t="0" r="0" b="0"/>
              <a:pathLst>
                <a:path w="9526" h="276226">
                  <a:moveTo>
                    <a:pt x="0" y="0"/>
                  </a:moveTo>
                  <a:lnTo>
                    <a:pt x="1058" y="23851"/>
                  </a:lnTo>
                  <a:lnTo>
                    <a:pt x="5057" y="35647"/>
                  </a:lnTo>
                  <a:lnTo>
                    <a:pt x="2096" y="75676"/>
                  </a:lnTo>
                  <a:lnTo>
                    <a:pt x="3236" y="121526"/>
                  </a:lnTo>
                  <a:lnTo>
                    <a:pt x="8697" y="163543"/>
                  </a:lnTo>
                  <a:lnTo>
                    <a:pt x="9416" y="206758"/>
                  </a:lnTo>
                  <a:lnTo>
                    <a:pt x="9510" y="251163"/>
                  </a:lnTo>
                  <a:lnTo>
                    <a:pt x="9525" y="2762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5" name="SMARTInkShape-2894"/>
            <p:cNvSpPr/>
            <p:nvPr/>
          </p:nvSpPr>
          <p:spPr>
            <a:xfrm>
              <a:off x="1466850" y="3582285"/>
              <a:ext cx="238126" cy="265155"/>
            </a:xfrm>
            <a:custGeom>
              <a:avLst/>
              <a:gdLst/>
              <a:ahLst/>
              <a:cxnLst/>
              <a:rect l="0" t="0" r="0" b="0"/>
              <a:pathLst>
                <a:path w="238126" h="265155">
                  <a:moveTo>
                    <a:pt x="19050" y="8640"/>
                  </a:moveTo>
                  <a:lnTo>
                    <a:pt x="13994" y="8640"/>
                  </a:lnTo>
                  <a:lnTo>
                    <a:pt x="12504" y="7582"/>
                  </a:lnTo>
                  <a:lnTo>
                    <a:pt x="11511" y="5818"/>
                  </a:lnTo>
                  <a:lnTo>
                    <a:pt x="10849" y="3584"/>
                  </a:lnTo>
                  <a:lnTo>
                    <a:pt x="9349" y="2094"/>
                  </a:lnTo>
                  <a:lnTo>
                    <a:pt x="4861" y="439"/>
                  </a:lnTo>
                  <a:lnTo>
                    <a:pt x="3241" y="1056"/>
                  </a:lnTo>
                  <a:lnTo>
                    <a:pt x="2160" y="2526"/>
                  </a:lnTo>
                  <a:lnTo>
                    <a:pt x="960" y="8039"/>
                  </a:lnTo>
                  <a:lnTo>
                    <a:pt x="37" y="55226"/>
                  </a:lnTo>
                  <a:lnTo>
                    <a:pt x="11" y="94645"/>
                  </a:lnTo>
                  <a:lnTo>
                    <a:pt x="2" y="135735"/>
                  </a:lnTo>
                  <a:lnTo>
                    <a:pt x="1" y="174473"/>
                  </a:lnTo>
                  <a:lnTo>
                    <a:pt x="0" y="217080"/>
                  </a:lnTo>
                  <a:lnTo>
                    <a:pt x="1058" y="234630"/>
                  </a:lnTo>
                  <a:lnTo>
                    <a:pt x="9409" y="265154"/>
                  </a:lnTo>
                  <a:lnTo>
                    <a:pt x="9523" y="220872"/>
                  </a:lnTo>
                  <a:lnTo>
                    <a:pt x="9524" y="183589"/>
                  </a:lnTo>
                  <a:lnTo>
                    <a:pt x="9525" y="144203"/>
                  </a:lnTo>
                  <a:lnTo>
                    <a:pt x="10583" y="102664"/>
                  </a:lnTo>
                  <a:lnTo>
                    <a:pt x="17726" y="55894"/>
                  </a:lnTo>
                  <a:lnTo>
                    <a:pt x="19847" y="20208"/>
                  </a:lnTo>
                  <a:lnTo>
                    <a:pt x="23990" y="9195"/>
                  </a:lnTo>
                  <a:lnTo>
                    <a:pt x="26577" y="5835"/>
                  </a:lnTo>
                  <a:lnTo>
                    <a:pt x="36374" y="0"/>
                  </a:lnTo>
                  <a:lnTo>
                    <a:pt x="47701" y="4434"/>
                  </a:lnTo>
                  <a:lnTo>
                    <a:pt x="71551" y="39285"/>
                  </a:lnTo>
                  <a:lnTo>
                    <a:pt x="96694" y="79926"/>
                  </a:lnTo>
                  <a:lnTo>
                    <a:pt x="123195" y="118191"/>
                  </a:lnTo>
                  <a:lnTo>
                    <a:pt x="148826" y="160102"/>
                  </a:lnTo>
                  <a:lnTo>
                    <a:pt x="174350" y="206425"/>
                  </a:lnTo>
                  <a:lnTo>
                    <a:pt x="186996" y="226018"/>
                  </a:lnTo>
                  <a:lnTo>
                    <a:pt x="188164" y="229759"/>
                  </a:lnTo>
                  <a:lnTo>
                    <a:pt x="190001" y="232253"/>
                  </a:lnTo>
                  <a:lnTo>
                    <a:pt x="198496" y="236583"/>
                  </a:lnTo>
                  <a:lnTo>
                    <a:pt x="199572" y="226932"/>
                  </a:lnTo>
                  <a:lnTo>
                    <a:pt x="199985" y="184242"/>
                  </a:lnTo>
                  <a:lnTo>
                    <a:pt x="206563" y="142849"/>
                  </a:lnTo>
                  <a:lnTo>
                    <a:pt x="209723" y="106379"/>
                  </a:lnTo>
                  <a:lnTo>
                    <a:pt x="216914" y="64596"/>
                  </a:lnTo>
                  <a:lnTo>
                    <a:pt x="221257" y="46387"/>
                  </a:lnTo>
                  <a:lnTo>
                    <a:pt x="229246" y="30408"/>
                  </a:lnTo>
                  <a:lnTo>
                    <a:pt x="234179" y="22548"/>
                  </a:lnTo>
                  <a:lnTo>
                    <a:pt x="238125" y="864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6" name="SMARTInkShape-2895"/>
            <p:cNvSpPr/>
            <p:nvPr/>
          </p:nvSpPr>
          <p:spPr>
            <a:xfrm>
              <a:off x="4383814" y="4000500"/>
              <a:ext cx="214790" cy="190329"/>
            </a:xfrm>
            <a:custGeom>
              <a:avLst/>
              <a:gdLst/>
              <a:ahLst/>
              <a:cxnLst/>
              <a:rect l="0" t="0" r="0" b="0"/>
              <a:pathLst>
                <a:path w="214790" h="190329">
                  <a:moveTo>
                    <a:pt x="73886" y="19050"/>
                  </a:moveTo>
                  <a:lnTo>
                    <a:pt x="29412" y="64582"/>
                  </a:lnTo>
                  <a:lnTo>
                    <a:pt x="9402" y="96718"/>
                  </a:lnTo>
                  <a:lnTo>
                    <a:pt x="0" y="123527"/>
                  </a:lnTo>
                  <a:lnTo>
                    <a:pt x="3428" y="145609"/>
                  </a:lnTo>
                  <a:lnTo>
                    <a:pt x="11174" y="157496"/>
                  </a:lnTo>
                  <a:lnTo>
                    <a:pt x="33394" y="173750"/>
                  </a:lnTo>
                  <a:lnTo>
                    <a:pt x="65770" y="186094"/>
                  </a:lnTo>
                  <a:lnTo>
                    <a:pt x="105562" y="189630"/>
                  </a:lnTo>
                  <a:lnTo>
                    <a:pt x="143760" y="190328"/>
                  </a:lnTo>
                  <a:lnTo>
                    <a:pt x="170084" y="180336"/>
                  </a:lnTo>
                  <a:lnTo>
                    <a:pt x="187879" y="169026"/>
                  </a:lnTo>
                  <a:lnTo>
                    <a:pt x="203373" y="148119"/>
                  </a:lnTo>
                  <a:lnTo>
                    <a:pt x="212324" y="128789"/>
                  </a:lnTo>
                  <a:lnTo>
                    <a:pt x="214789" y="112273"/>
                  </a:lnTo>
                  <a:lnTo>
                    <a:pt x="213063" y="99993"/>
                  </a:lnTo>
                  <a:lnTo>
                    <a:pt x="187025" y="55893"/>
                  </a:lnTo>
                  <a:lnTo>
                    <a:pt x="173912" y="39658"/>
                  </a:lnTo>
                  <a:lnTo>
                    <a:pt x="133978" y="17790"/>
                  </a:lnTo>
                  <a:lnTo>
                    <a:pt x="8341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7" name="SMARTInkShape-2896"/>
            <p:cNvSpPr/>
            <p:nvPr/>
          </p:nvSpPr>
          <p:spPr>
            <a:xfrm>
              <a:off x="4410618" y="4048125"/>
              <a:ext cx="161383" cy="171086"/>
            </a:xfrm>
            <a:custGeom>
              <a:avLst/>
              <a:gdLst/>
              <a:ahLst/>
              <a:cxnLst/>
              <a:rect l="0" t="0" r="0" b="0"/>
              <a:pathLst>
                <a:path w="161383" h="171086">
                  <a:moveTo>
                    <a:pt x="28032" y="0"/>
                  </a:moveTo>
                  <a:lnTo>
                    <a:pt x="28032" y="10113"/>
                  </a:lnTo>
                  <a:lnTo>
                    <a:pt x="25210" y="17900"/>
                  </a:lnTo>
                  <a:lnTo>
                    <a:pt x="14775" y="41636"/>
                  </a:lnTo>
                  <a:lnTo>
                    <a:pt x="3580" y="83445"/>
                  </a:lnTo>
                  <a:lnTo>
                    <a:pt x="0" y="122937"/>
                  </a:lnTo>
                  <a:lnTo>
                    <a:pt x="4675" y="145434"/>
                  </a:lnTo>
                  <a:lnTo>
                    <a:pt x="9285" y="151989"/>
                  </a:lnTo>
                  <a:lnTo>
                    <a:pt x="22875" y="162096"/>
                  </a:lnTo>
                  <a:lnTo>
                    <a:pt x="43320" y="168678"/>
                  </a:lnTo>
                  <a:lnTo>
                    <a:pt x="88763" y="171085"/>
                  </a:lnTo>
                  <a:lnTo>
                    <a:pt x="108998" y="170230"/>
                  </a:lnTo>
                  <a:lnTo>
                    <a:pt x="139576" y="158171"/>
                  </a:lnTo>
                  <a:lnTo>
                    <a:pt x="153275" y="149053"/>
                  </a:lnTo>
                  <a:lnTo>
                    <a:pt x="161382"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8" name="SMARTInkShape-2897"/>
            <p:cNvSpPr/>
            <p:nvPr/>
          </p:nvSpPr>
          <p:spPr>
            <a:xfrm>
              <a:off x="4210084" y="4029075"/>
              <a:ext cx="155503" cy="184410"/>
            </a:xfrm>
            <a:custGeom>
              <a:avLst/>
              <a:gdLst/>
              <a:ahLst/>
              <a:cxnLst/>
              <a:rect l="0" t="0" r="0" b="0"/>
              <a:pathLst>
                <a:path w="155503" h="184410">
                  <a:moveTo>
                    <a:pt x="9491" y="19050"/>
                  </a:moveTo>
                  <a:lnTo>
                    <a:pt x="9491" y="13563"/>
                  </a:lnTo>
                  <a:lnTo>
                    <a:pt x="9491" y="15906"/>
                  </a:lnTo>
                  <a:lnTo>
                    <a:pt x="8433" y="16954"/>
                  </a:lnTo>
                  <a:lnTo>
                    <a:pt x="4435" y="18118"/>
                  </a:lnTo>
                  <a:lnTo>
                    <a:pt x="2945" y="19487"/>
                  </a:lnTo>
                  <a:lnTo>
                    <a:pt x="1290" y="23830"/>
                  </a:lnTo>
                  <a:lnTo>
                    <a:pt x="140" y="61856"/>
                  </a:lnTo>
                  <a:lnTo>
                    <a:pt x="0" y="103823"/>
                  </a:lnTo>
                  <a:lnTo>
                    <a:pt x="2793" y="144736"/>
                  </a:lnTo>
                  <a:lnTo>
                    <a:pt x="5025" y="153641"/>
                  </a:lnTo>
                  <a:lnTo>
                    <a:pt x="9689" y="160635"/>
                  </a:lnTo>
                  <a:lnTo>
                    <a:pt x="37165" y="179466"/>
                  </a:lnTo>
                  <a:lnTo>
                    <a:pt x="43815" y="183144"/>
                  </a:lnTo>
                  <a:lnTo>
                    <a:pt x="62494" y="184409"/>
                  </a:lnTo>
                  <a:lnTo>
                    <a:pt x="103922" y="176597"/>
                  </a:lnTo>
                  <a:lnTo>
                    <a:pt x="122960" y="172975"/>
                  </a:lnTo>
                  <a:lnTo>
                    <a:pt x="134358" y="163661"/>
                  </a:lnTo>
                  <a:lnTo>
                    <a:pt x="145421" y="148938"/>
                  </a:lnTo>
                  <a:lnTo>
                    <a:pt x="153865" y="131811"/>
                  </a:lnTo>
                  <a:lnTo>
                    <a:pt x="155502" y="116438"/>
                  </a:lnTo>
                  <a:lnTo>
                    <a:pt x="147929" y="89322"/>
                  </a:lnTo>
                  <a:lnTo>
                    <a:pt x="127579" y="55979"/>
                  </a:lnTo>
                  <a:lnTo>
                    <a:pt x="95049" y="19484"/>
                  </a:lnTo>
                  <a:lnTo>
                    <a:pt x="73294" y="7419"/>
                  </a:lnTo>
                  <a:lnTo>
                    <a:pt x="19016"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04" name="SMARTInkShape-Group405"/>
          <p:cNvGrpSpPr/>
          <p:nvPr/>
        </p:nvGrpSpPr>
        <p:grpSpPr>
          <a:xfrm>
            <a:off x="2390775" y="2763690"/>
            <a:ext cx="285751" cy="598062"/>
            <a:chOff x="2390775" y="2763690"/>
            <a:chExt cx="285751" cy="598062"/>
          </a:xfrm>
        </p:grpSpPr>
        <p:sp>
          <p:nvSpPr>
            <p:cNvPr id="700" name="SMARTInkShape-2898"/>
            <p:cNvSpPr/>
            <p:nvPr/>
          </p:nvSpPr>
          <p:spPr>
            <a:xfrm>
              <a:off x="2390775" y="2763690"/>
              <a:ext cx="285751" cy="112827"/>
            </a:xfrm>
            <a:custGeom>
              <a:avLst/>
              <a:gdLst/>
              <a:ahLst/>
              <a:cxnLst/>
              <a:rect l="0" t="0" r="0" b="0"/>
              <a:pathLst>
                <a:path w="285751" h="112827">
                  <a:moveTo>
                    <a:pt x="0" y="17610"/>
                  </a:moveTo>
                  <a:lnTo>
                    <a:pt x="0" y="0"/>
                  </a:lnTo>
                  <a:lnTo>
                    <a:pt x="0" y="43628"/>
                  </a:lnTo>
                  <a:lnTo>
                    <a:pt x="0" y="76108"/>
                  </a:lnTo>
                  <a:lnTo>
                    <a:pt x="2822" y="83473"/>
                  </a:lnTo>
                  <a:lnTo>
                    <a:pt x="5056" y="86919"/>
                  </a:lnTo>
                  <a:lnTo>
                    <a:pt x="18314" y="96825"/>
                  </a:lnTo>
                  <a:lnTo>
                    <a:pt x="30591" y="101406"/>
                  </a:lnTo>
                  <a:lnTo>
                    <a:pt x="71017" y="103081"/>
                  </a:lnTo>
                  <a:lnTo>
                    <a:pt x="117655" y="103302"/>
                  </a:lnTo>
                  <a:lnTo>
                    <a:pt x="163215" y="103329"/>
                  </a:lnTo>
                  <a:lnTo>
                    <a:pt x="210386" y="104392"/>
                  </a:lnTo>
                  <a:lnTo>
                    <a:pt x="254216" y="112271"/>
                  </a:lnTo>
                  <a:lnTo>
                    <a:pt x="271026" y="112826"/>
                  </a:lnTo>
                  <a:lnTo>
                    <a:pt x="272759" y="111779"/>
                  </a:lnTo>
                  <a:lnTo>
                    <a:pt x="273914" y="110022"/>
                  </a:lnTo>
                  <a:lnTo>
                    <a:pt x="275541" y="102494"/>
                  </a:lnTo>
                  <a:lnTo>
                    <a:pt x="276213" y="57381"/>
                  </a:lnTo>
                  <a:lnTo>
                    <a:pt x="279042" y="48339"/>
                  </a:lnTo>
                  <a:lnTo>
                    <a:pt x="282768" y="40792"/>
                  </a:lnTo>
                  <a:lnTo>
                    <a:pt x="285750" y="1761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1" name="SMARTInkShape-2899"/>
            <p:cNvSpPr/>
            <p:nvPr/>
          </p:nvSpPr>
          <p:spPr>
            <a:xfrm>
              <a:off x="2543175" y="2952750"/>
              <a:ext cx="19051" cy="114301"/>
            </a:xfrm>
            <a:custGeom>
              <a:avLst/>
              <a:gdLst/>
              <a:ahLst/>
              <a:cxnLst/>
              <a:rect l="0" t="0" r="0" b="0"/>
              <a:pathLst>
                <a:path w="19051" h="114301">
                  <a:moveTo>
                    <a:pt x="0" y="0"/>
                  </a:moveTo>
                  <a:lnTo>
                    <a:pt x="0" y="8201"/>
                  </a:lnTo>
                  <a:lnTo>
                    <a:pt x="6546" y="25530"/>
                  </a:lnTo>
                  <a:lnTo>
                    <a:pt x="8201" y="40980"/>
                  </a:lnTo>
                  <a:lnTo>
                    <a:pt x="6114" y="52786"/>
                  </a:lnTo>
                  <a:lnTo>
                    <a:pt x="4076" y="57415"/>
                  </a:lnTo>
                  <a:lnTo>
                    <a:pt x="4634" y="68204"/>
                  </a:lnTo>
                  <a:lnTo>
                    <a:pt x="10392" y="103384"/>
                  </a:lnTo>
                  <a:lnTo>
                    <a:pt x="19050" y="114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2" name="SMARTInkShape-2900"/>
            <p:cNvSpPr/>
            <p:nvPr/>
          </p:nvSpPr>
          <p:spPr>
            <a:xfrm>
              <a:off x="2524125" y="3038475"/>
              <a:ext cx="123826" cy="66500"/>
            </a:xfrm>
            <a:custGeom>
              <a:avLst/>
              <a:gdLst/>
              <a:ahLst/>
              <a:cxnLst/>
              <a:rect l="0" t="0" r="0" b="0"/>
              <a:pathLst>
                <a:path w="123826" h="66500">
                  <a:moveTo>
                    <a:pt x="0" y="0"/>
                  </a:moveTo>
                  <a:lnTo>
                    <a:pt x="7539" y="17900"/>
                  </a:lnTo>
                  <a:lnTo>
                    <a:pt x="11759" y="31057"/>
                  </a:lnTo>
                  <a:lnTo>
                    <a:pt x="14189" y="36580"/>
                  </a:lnTo>
                  <a:lnTo>
                    <a:pt x="22534" y="45538"/>
                  </a:lnTo>
                  <a:lnTo>
                    <a:pt x="45390" y="64671"/>
                  </a:lnTo>
                  <a:lnTo>
                    <a:pt x="68887" y="66499"/>
                  </a:lnTo>
                  <a:lnTo>
                    <a:pt x="75772" y="63775"/>
                  </a:lnTo>
                  <a:lnTo>
                    <a:pt x="113838" y="30057"/>
                  </a:lnTo>
                  <a:lnTo>
                    <a:pt x="123825" y="285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3" name="SMARTInkShape-2901"/>
            <p:cNvSpPr/>
            <p:nvPr/>
          </p:nvSpPr>
          <p:spPr>
            <a:xfrm>
              <a:off x="2535723" y="3190991"/>
              <a:ext cx="121753" cy="170761"/>
            </a:xfrm>
            <a:custGeom>
              <a:avLst/>
              <a:gdLst/>
              <a:ahLst/>
              <a:cxnLst/>
              <a:rect l="0" t="0" r="0" b="0"/>
              <a:pathLst>
                <a:path w="121753" h="170761">
                  <a:moveTo>
                    <a:pt x="121752" y="9409"/>
                  </a:moveTo>
                  <a:lnTo>
                    <a:pt x="121752" y="276"/>
                  </a:lnTo>
                  <a:lnTo>
                    <a:pt x="116696" y="0"/>
                  </a:lnTo>
                  <a:lnTo>
                    <a:pt x="111391" y="2758"/>
                  </a:lnTo>
                  <a:lnTo>
                    <a:pt x="67393" y="36155"/>
                  </a:lnTo>
                  <a:lnTo>
                    <a:pt x="20241" y="82401"/>
                  </a:lnTo>
                  <a:lnTo>
                    <a:pt x="12078" y="92650"/>
                  </a:lnTo>
                  <a:lnTo>
                    <a:pt x="2590" y="115212"/>
                  </a:lnTo>
                  <a:lnTo>
                    <a:pt x="0" y="129105"/>
                  </a:lnTo>
                  <a:lnTo>
                    <a:pt x="1670" y="139513"/>
                  </a:lnTo>
                  <a:lnTo>
                    <a:pt x="3598" y="143770"/>
                  </a:lnTo>
                  <a:lnTo>
                    <a:pt x="11384" y="151322"/>
                  </a:lnTo>
                  <a:lnTo>
                    <a:pt x="30489" y="161524"/>
                  </a:lnTo>
                  <a:lnTo>
                    <a:pt x="53436" y="168427"/>
                  </a:lnTo>
                  <a:lnTo>
                    <a:pt x="75096" y="170760"/>
                  </a:lnTo>
                  <a:lnTo>
                    <a:pt x="91230" y="166108"/>
                  </a:lnTo>
                  <a:lnTo>
                    <a:pt x="108040" y="155054"/>
                  </a:lnTo>
                  <a:lnTo>
                    <a:pt x="114952" y="148929"/>
                  </a:lnTo>
                  <a:lnTo>
                    <a:pt x="118730" y="139857"/>
                  </a:lnTo>
                  <a:lnTo>
                    <a:pt x="119737" y="134474"/>
                  </a:lnTo>
                  <a:lnTo>
                    <a:pt x="119351" y="130886"/>
                  </a:lnTo>
                  <a:lnTo>
                    <a:pt x="118034" y="128494"/>
                  </a:lnTo>
                  <a:lnTo>
                    <a:pt x="116098" y="126899"/>
                  </a:lnTo>
                  <a:lnTo>
                    <a:pt x="112227" y="11418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18" name="SMARTInkShape-Group406"/>
          <p:cNvGrpSpPr/>
          <p:nvPr/>
        </p:nvGrpSpPr>
        <p:grpSpPr>
          <a:xfrm>
            <a:off x="2373049" y="2315899"/>
            <a:ext cx="2320423" cy="521849"/>
            <a:chOff x="2373049" y="2315899"/>
            <a:chExt cx="2320423" cy="521849"/>
          </a:xfrm>
        </p:grpSpPr>
        <p:sp>
          <p:nvSpPr>
            <p:cNvPr id="705" name="SMARTInkShape-2902"/>
            <p:cNvSpPr/>
            <p:nvPr/>
          </p:nvSpPr>
          <p:spPr>
            <a:xfrm>
              <a:off x="3281002" y="2315899"/>
              <a:ext cx="157524" cy="389202"/>
            </a:xfrm>
            <a:custGeom>
              <a:avLst/>
              <a:gdLst/>
              <a:ahLst/>
              <a:cxnLst/>
              <a:rect l="0" t="0" r="0" b="0"/>
              <a:pathLst>
                <a:path w="157524" h="389202">
                  <a:moveTo>
                    <a:pt x="43223" y="8201"/>
                  </a:moveTo>
                  <a:lnTo>
                    <a:pt x="43223" y="0"/>
                  </a:lnTo>
                  <a:lnTo>
                    <a:pt x="51424" y="6993"/>
                  </a:lnTo>
                  <a:lnTo>
                    <a:pt x="42213" y="44770"/>
                  </a:lnTo>
                  <a:lnTo>
                    <a:pt x="35380" y="86686"/>
                  </a:lnTo>
                  <a:lnTo>
                    <a:pt x="23558" y="129505"/>
                  </a:lnTo>
                  <a:lnTo>
                    <a:pt x="9275" y="175478"/>
                  </a:lnTo>
                  <a:lnTo>
                    <a:pt x="0" y="211732"/>
                  </a:lnTo>
                  <a:lnTo>
                    <a:pt x="4239" y="233081"/>
                  </a:lnTo>
                  <a:lnTo>
                    <a:pt x="5592" y="234321"/>
                  </a:lnTo>
                  <a:lnTo>
                    <a:pt x="9918" y="235699"/>
                  </a:lnTo>
                  <a:lnTo>
                    <a:pt x="55881" y="236758"/>
                  </a:lnTo>
                  <a:lnTo>
                    <a:pt x="92123" y="235737"/>
                  </a:lnTo>
                  <a:lnTo>
                    <a:pt x="111718" y="229261"/>
                  </a:lnTo>
                  <a:lnTo>
                    <a:pt x="141197" y="227392"/>
                  </a:lnTo>
                  <a:lnTo>
                    <a:pt x="143464" y="226295"/>
                  </a:lnTo>
                  <a:lnTo>
                    <a:pt x="144976" y="224505"/>
                  </a:lnTo>
                  <a:lnTo>
                    <a:pt x="145983" y="222254"/>
                  </a:lnTo>
                  <a:lnTo>
                    <a:pt x="145597" y="219694"/>
                  </a:lnTo>
                  <a:lnTo>
                    <a:pt x="131085" y="190552"/>
                  </a:lnTo>
                  <a:lnTo>
                    <a:pt x="128985" y="179840"/>
                  </a:lnTo>
                  <a:lnTo>
                    <a:pt x="128959" y="184763"/>
                  </a:lnTo>
                  <a:lnTo>
                    <a:pt x="138649" y="227957"/>
                  </a:lnTo>
                  <a:lnTo>
                    <a:pt x="146558" y="271985"/>
                  </a:lnTo>
                  <a:lnTo>
                    <a:pt x="147714" y="317913"/>
                  </a:lnTo>
                  <a:lnTo>
                    <a:pt x="150764" y="352385"/>
                  </a:lnTo>
                  <a:lnTo>
                    <a:pt x="157523" y="3892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6" name="SMARTInkShape-2903"/>
            <p:cNvSpPr/>
            <p:nvPr/>
          </p:nvSpPr>
          <p:spPr>
            <a:xfrm>
              <a:off x="3562350" y="2524125"/>
              <a:ext cx="142876" cy="133351"/>
            </a:xfrm>
            <a:custGeom>
              <a:avLst/>
              <a:gdLst/>
              <a:ahLst/>
              <a:cxnLst/>
              <a:rect l="0" t="0" r="0" b="0"/>
              <a:pathLst>
                <a:path w="142876" h="133351">
                  <a:moveTo>
                    <a:pt x="0" y="0"/>
                  </a:moveTo>
                  <a:lnTo>
                    <a:pt x="5057" y="0"/>
                  </a:lnTo>
                  <a:lnTo>
                    <a:pt x="6546" y="1058"/>
                  </a:lnTo>
                  <a:lnTo>
                    <a:pt x="7539" y="2822"/>
                  </a:lnTo>
                  <a:lnTo>
                    <a:pt x="14189" y="18314"/>
                  </a:lnTo>
                  <a:lnTo>
                    <a:pt x="33299" y="47244"/>
                  </a:lnTo>
                  <a:lnTo>
                    <a:pt x="76291" y="93706"/>
                  </a:lnTo>
                  <a:lnTo>
                    <a:pt x="95277" y="111020"/>
                  </a:lnTo>
                  <a:lnTo>
                    <a:pt x="120457" y="128685"/>
                  </a:lnTo>
                  <a:lnTo>
                    <a:pt x="142875"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7" name="SMARTInkShape-2904"/>
            <p:cNvSpPr/>
            <p:nvPr/>
          </p:nvSpPr>
          <p:spPr>
            <a:xfrm>
              <a:off x="2373049" y="2333625"/>
              <a:ext cx="160602" cy="9526"/>
            </a:xfrm>
            <a:custGeom>
              <a:avLst/>
              <a:gdLst/>
              <a:ahLst/>
              <a:cxnLst/>
              <a:rect l="0" t="0" r="0" b="0"/>
              <a:pathLst>
                <a:path w="160602" h="9526">
                  <a:moveTo>
                    <a:pt x="8201" y="0"/>
                  </a:moveTo>
                  <a:lnTo>
                    <a:pt x="0" y="0"/>
                  </a:lnTo>
                  <a:lnTo>
                    <a:pt x="21101" y="0"/>
                  </a:lnTo>
                  <a:lnTo>
                    <a:pt x="63670" y="9133"/>
                  </a:lnTo>
                  <a:lnTo>
                    <a:pt x="104484" y="9473"/>
                  </a:lnTo>
                  <a:lnTo>
                    <a:pt x="160601"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8" name="SMARTInkShape-2905"/>
            <p:cNvSpPr/>
            <p:nvPr/>
          </p:nvSpPr>
          <p:spPr>
            <a:xfrm>
              <a:off x="2428875" y="2371725"/>
              <a:ext cx="132841" cy="285751"/>
            </a:xfrm>
            <a:custGeom>
              <a:avLst/>
              <a:gdLst/>
              <a:ahLst/>
              <a:cxnLst/>
              <a:rect l="0" t="0" r="0" b="0"/>
              <a:pathLst>
                <a:path w="132841" h="285751">
                  <a:moveTo>
                    <a:pt x="0" y="0"/>
                  </a:moveTo>
                  <a:lnTo>
                    <a:pt x="2822" y="44240"/>
                  </a:lnTo>
                  <a:lnTo>
                    <a:pt x="8642" y="82771"/>
                  </a:lnTo>
                  <a:lnTo>
                    <a:pt x="9409" y="127695"/>
                  </a:lnTo>
                  <a:lnTo>
                    <a:pt x="9515" y="157944"/>
                  </a:lnTo>
                  <a:lnTo>
                    <a:pt x="10577" y="159271"/>
                  </a:lnTo>
                  <a:lnTo>
                    <a:pt x="14579" y="160745"/>
                  </a:lnTo>
                  <a:lnTo>
                    <a:pt x="15011" y="161139"/>
                  </a:lnTo>
                  <a:lnTo>
                    <a:pt x="12669" y="161576"/>
                  </a:lnTo>
                  <a:lnTo>
                    <a:pt x="12679" y="160634"/>
                  </a:lnTo>
                  <a:lnTo>
                    <a:pt x="44493" y="126979"/>
                  </a:lnTo>
                  <a:lnTo>
                    <a:pt x="51877" y="125227"/>
                  </a:lnTo>
                  <a:lnTo>
                    <a:pt x="79066" y="123907"/>
                  </a:lnTo>
                  <a:lnTo>
                    <a:pt x="82344" y="125996"/>
                  </a:lnTo>
                  <a:lnTo>
                    <a:pt x="117019" y="159601"/>
                  </a:lnTo>
                  <a:lnTo>
                    <a:pt x="129475" y="184040"/>
                  </a:lnTo>
                  <a:lnTo>
                    <a:pt x="132584" y="202198"/>
                  </a:lnTo>
                  <a:lnTo>
                    <a:pt x="132840" y="207824"/>
                  </a:lnTo>
                  <a:lnTo>
                    <a:pt x="130301" y="216897"/>
                  </a:lnTo>
                  <a:lnTo>
                    <a:pt x="128142" y="220798"/>
                  </a:lnTo>
                  <a:lnTo>
                    <a:pt x="117277" y="227955"/>
                  </a:lnTo>
                  <a:lnTo>
                    <a:pt x="105040" y="234663"/>
                  </a:lnTo>
                  <a:lnTo>
                    <a:pt x="81370" y="255844"/>
                  </a:lnTo>
                  <a:lnTo>
                    <a:pt x="67562" y="261875"/>
                  </a:lnTo>
                  <a:lnTo>
                    <a:pt x="29554" y="273669"/>
                  </a:lnTo>
                  <a:lnTo>
                    <a:pt x="9525" y="2857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9" name="SMARTInkShape-2906"/>
            <p:cNvSpPr/>
            <p:nvPr/>
          </p:nvSpPr>
          <p:spPr>
            <a:xfrm>
              <a:off x="2686050" y="2457450"/>
              <a:ext cx="121666" cy="380298"/>
            </a:xfrm>
            <a:custGeom>
              <a:avLst/>
              <a:gdLst/>
              <a:ahLst/>
              <a:cxnLst/>
              <a:rect l="0" t="0" r="0" b="0"/>
              <a:pathLst>
                <a:path w="121666" h="380298">
                  <a:moveTo>
                    <a:pt x="0" y="0"/>
                  </a:moveTo>
                  <a:lnTo>
                    <a:pt x="1058" y="45970"/>
                  </a:lnTo>
                  <a:lnTo>
                    <a:pt x="7539" y="87907"/>
                  </a:lnTo>
                  <a:lnTo>
                    <a:pt x="9701" y="108920"/>
                  </a:lnTo>
                  <a:lnTo>
                    <a:pt x="22666" y="140037"/>
                  </a:lnTo>
                  <a:lnTo>
                    <a:pt x="31593" y="149727"/>
                  </a:lnTo>
                  <a:lnTo>
                    <a:pt x="36937" y="153793"/>
                  </a:lnTo>
                  <a:lnTo>
                    <a:pt x="41558" y="155446"/>
                  </a:lnTo>
                  <a:lnTo>
                    <a:pt x="45697" y="155489"/>
                  </a:lnTo>
                  <a:lnTo>
                    <a:pt x="49515" y="154459"/>
                  </a:lnTo>
                  <a:lnTo>
                    <a:pt x="82995" y="126066"/>
                  </a:lnTo>
                  <a:lnTo>
                    <a:pt x="96675" y="107673"/>
                  </a:lnTo>
                  <a:lnTo>
                    <a:pt x="102375" y="83762"/>
                  </a:lnTo>
                  <a:lnTo>
                    <a:pt x="104747" y="36413"/>
                  </a:lnTo>
                  <a:lnTo>
                    <a:pt x="104763" y="33117"/>
                  </a:lnTo>
                  <a:lnTo>
                    <a:pt x="105833" y="71501"/>
                  </a:lnTo>
                  <a:lnTo>
                    <a:pt x="111321" y="109145"/>
                  </a:lnTo>
                  <a:lnTo>
                    <a:pt x="114476" y="144523"/>
                  </a:lnTo>
                  <a:lnTo>
                    <a:pt x="118964" y="176416"/>
                  </a:lnTo>
                  <a:lnTo>
                    <a:pt x="121665" y="208935"/>
                  </a:lnTo>
                  <a:lnTo>
                    <a:pt x="120363" y="251348"/>
                  </a:lnTo>
                  <a:lnTo>
                    <a:pt x="113274" y="286846"/>
                  </a:lnTo>
                  <a:lnTo>
                    <a:pt x="104471" y="324175"/>
                  </a:lnTo>
                  <a:lnTo>
                    <a:pt x="93237" y="368995"/>
                  </a:lnTo>
                  <a:lnTo>
                    <a:pt x="90733" y="372996"/>
                  </a:lnTo>
                  <a:lnTo>
                    <a:pt x="86947" y="375664"/>
                  </a:lnTo>
                  <a:lnTo>
                    <a:pt x="72564" y="379419"/>
                  </a:lnTo>
                  <a:lnTo>
                    <a:pt x="64706" y="380297"/>
                  </a:lnTo>
                  <a:lnTo>
                    <a:pt x="57686" y="377866"/>
                  </a:lnTo>
                  <a:lnTo>
                    <a:pt x="54332" y="375736"/>
                  </a:lnTo>
                  <a:lnTo>
                    <a:pt x="44556" y="362624"/>
                  </a:lnTo>
                  <a:lnTo>
                    <a:pt x="40013" y="345334"/>
                  </a:lnTo>
                  <a:lnTo>
                    <a:pt x="52628" y="307437"/>
                  </a:lnTo>
                  <a:lnTo>
                    <a:pt x="66675" y="2762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0" name="SMARTInkShape-2907"/>
            <p:cNvSpPr/>
            <p:nvPr/>
          </p:nvSpPr>
          <p:spPr>
            <a:xfrm>
              <a:off x="2971800" y="2552700"/>
              <a:ext cx="142876" cy="19051"/>
            </a:xfrm>
            <a:custGeom>
              <a:avLst/>
              <a:gdLst/>
              <a:ahLst/>
              <a:cxnLst/>
              <a:rect l="0" t="0" r="0" b="0"/>
              <a:pathLst>
                <a:path w="142876" h="19051">
                  <a:moveTo>
                    <a:pt x="0" y="19050"/>
                  </a:moveTo>
                  <a:lnTo>
                    <a:pt x="44654" y="16228"/>
                  </a:lnTo>
                  <a:lnTo>
                    <a:pt x="89371" y="9349"/>
                  </a:lnTo>
                  <a:lnTo>
                    <a:pt x="1428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1" name="SMARTInkShape-2908"/>
            <p:cNvSpPr/>
            <p:nvPr/>
          </p:nvSpPr>
          <p:spPr>
            <a:xfrm>
              <a:off x="3029458" y="2476500"/>
              <a:ext cx="18543" cy="190501"/>
            </a:xfrm>
            <a:custGeom>
              <a:avLst/>
              <a:gdLst/>
              <a:ahLst/>
              <a:cxnLst/>
              <a:rect l="0" t="0" r="0" b="0"/>
              <a:pathLst>
                <a:path w="18543" h="190501">
                  <a:moveTo>
                    <a:pt x="18542" y="0"/>
                  </a:moveTo>
                  <a:lnTo>
                    <a:pt x="0" y="0"/>
                  </a:lnTo>
                  <a:lnTo>
                    <a:pt x="7197" y="14150"/>
                  </a:lnTo>
                  <a:lnTo>
                    <a:pt x="12794" y="21459"/>
                  </a:lnTo>
                  <a:lnTo>
                    <a:pt x="16839" y="46692"/>
                  </a:lnTo>
                  <a:lnTo>
                    <a:pt x="18206" y="91029"/>
                  </a:lnTo>
                  <a:lnTo>
                    <a:pt x="15653" y="125186"/>
                  </a:lnTo>
                  <a:lnTo>
                    <a:pt x="9017"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2" name="SMARTInkShape-2909"/>
            <p:cNvSpPr/>
            <p:nvPr/>
          </p:nvSpPr>
          <p:spPr>
            <a:xfrm>
              <a:off x="4200525" y="2447925"/>
              <a:ext cx="19051" cy="228601"/>
            </a:xfrm>
            <a:custGeom>
              <a:avLst/>
              <a:gdLst/>
              <a:ahLst/>
              <a:cxnLst/>
              <a:rect l="0" t="0" r="0" b="0"/>
              <a:pathLst>
                <a:path w="19051" h="228601">
                  <a:moveTo>
                    <a:pt x="0" y="0"/>
                  </a:moveTo>
                  <a:lnTo>
                    <a:pt x="1058" y="15209"/>
                  </a:lnTo>
                  <a:lnTo>
                    <a:pt x="7539" y="44240"/>
                  </a:lnTo>
                  <a:lnTo>
                    <a:pt x="8937" y="80842"/>
                  </a:lnTo>
                  <a:lnTo>
                    <a:pt x="9409" y="125448"/>
                  </a:lnTo>
                  <a:lnTo>
                    <a:pt x="9510" y="168841"/>
                  </a:lnTo>
                  <a:lnTo>
                    <a:pt x="12343" y="192549"/>
                  </a:lnTo>
                  <a:lnTo>
                    <a:pt x="19050" y="2286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3" name="SMARTInkShape-2910"/>
            <p:cNvSpPr/>
            <p:nvPr/>
          </p:nvSpPr>
          <p:spPr>
            <a:xfrm>
              <a:off x="3571875" y="2533650"/>
              <a:ext cx="85726" cy="180976"/>
            </a:xfrm>
            <a:custGeom>
              <a:avLst/>
              <a:gdLst/>
              <a:ahLst/>
              <a:cxnLst/>
              <a:rect l="0" t="0" r="0" b="0"/>
              <a:pathLst>
                <a:path w="85726" h="180976">
                  <a:moveTo>
                    <a:pt x="85725" y="0"/>
                  </a:moveTo>
                  <a:lnTo>
                    <a:pt x="80669" y="5057"/>
                  </a:lnTo>
                  <a:lnTo>
                    <a:pt x="78186" y="10361"/>
                  </a:lnTo>
                  <a:lnTo>
                    <a:pt x="66479" y="37560"/>
                  </a:lnTo>
                  <a:lnTo>
                    <a:pt x="44843" y="81581"/>
                  </a:lnTo>
                  <a:lnTo>
                    <a:pt x="25870" y="124743"/>
                  </a:lnTo>
                  <a:lnTo>
                    <a:pt x="0" y="1809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4" name="SMARTInkShape-2911"/>
            <p:cNvSpPr/>
            <p:nvPr/>
          </p:nvSpPr>
          <p:spPr>
            <a:xfrm>
              <a:off x="3810000" y="2533650"/>
              <a:ext cx="142876" cy="9526"/>
            </a:xfrm>
            <a:custGeom>
              <a:avLst/>
              <a:gdLst/>
              <a:ahLst/>
              <a:cxnLst/>
              <a:rect l="0" t="0" r="0" b="0"/>
              <a:pathLst>
                <a:path w="142876" h="9526">
                  <a:moveTo>
                    <a:pt x="0" y="9525"/>
                  </a:moveTo>
                  <a:lnTo>
                    <a:pt x="32493" y="8467"/>
                  </a:lnTo>
                  <a:lnTo>
                    <a:pt x="70974" y="883"/>
                  </a:lnTo>
                  <a:lnTo>
                    <a:pt x="1428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5" name="SMARTInkShape-2912"/>
            <p:cNvSpPr/>
            <p:nvPr/>
          </p:nvSpPr>
          <p:spPr>
            <a:xfrm>
              <a:off x="3867150" y="2571750"/>
              <a:ext cx="180976" cy="19051"/>
            </a:xfrm>
            <a:custGeom>
              <a:avLst/>
              <a:gdLst/>
              <a:ahLst/>
              <a:cxnLst/>
              <a:rect l="0" t="0" r="0" b="0"/>
              <a:pathLst>
                <a:path w="180976" h="19051">
                  <a:moveTo>
                    <a:pt x="0" y="19050"/>
                  </a:moveTo>
                  <a:lnTo>
                    <a:pt x="18363" y="17992"/>
                  </a:lnTo>
                  <a:lnTo>
                    <a:pt x="58314" y="5793"/>
                  </a:lnTo>
                  <a:lnTo>
                    <a:pt x="100212" y="763"/>
                  </a:lnTo>
                  <a:lnTo>
                    <a:pt x="146446" y="67"/>
                  </a:lnTo>
                  <a:lnTo>
                    <a:pt x="1809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6" name="SMARTInkShape-2913"/>
            <p:cNvSpPr/>
            <p:nvPr/>
          </p:nvSpPr>
          <p:spPr>
            <a:xfrm>
              <a:off x="4333875" y="2524125"/>
              <a:ext cx="132227" cy="118069"/>
            </a:xfrm>
            <a:custGeom>
              <a:avLst/>
              <a:gdLst/>
              <a:ahLst/>
              <a:cxnLst/>
              <a:rect l="0" t="0" r="0" b="0"/>
              <a:pathLst>
                <a:path w="132227" h="118069">
                  <a:moveTo>
                    <a:pt x="0" y="9525"/>
                  </a:moveTo>
                  <a:lnTo>
                    <a:pt x="0" y="52837"/>
                  </a:lnTo>
                  <a:lnTo>
                    <a:pt x="1058" y="63700"/>
                  </a:lnTo>
                  <a:lnTo>
                    <a:pt x="8201" y="95525"/>
                  </a:lnTo>
                  <a:lnTo>
                    <a:pt x="10759" y="99666"/>
                  </a:lnTo>
                  <a:lnTo>
                    <a:pt x="24472" y="110552"/>
                  </a:lnTo>
                  <a:lnTo>
                    <a:pt x="35924" y="117220"/>
                  </a:lnTo>
                  <a:lnTo>
                    <a:pt x="50891" y="118068"/>
                  </a:lnTo>
                  <a:lnTo>
                    <a:pt x="88076" y="112680"/>
                  </a:lnTo>
                  <a:lnTo>
                    <a:pt x="114137" y="93676"/>
                  </a:lnTo>
                  <a:lnTo>
                    <a:pt x="124811" y="82909"/>
                  </a:lnTo>
                  <a:lnTo>
                    <a:pt x="129555" y="74595"/>
                  </a:lnTo>
                  <a:lnTo>
                    <a:pt x="132226" y="58909"/>
                  </a:lnTo>
                  <a:lnTo>
                    <a:pt x="127960" y="35799"/>
                  </a:lnTo>
                  <a:lnTo>
                    <a:pt x="119994" y="18956"/>
                  </a:lnTo>
                  <a:lnTo>
                    <a:pt x="105874" y="7263"/>
                  </a:lnTo>
                  <a:lnTo>
                    <a:pt x="762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7" name="SMARTInkShape-2914"/>
            <p:cNvSpPr/>
            <p:nvPr/>
          </p:nvSpPr>
          <p:spPr>
            <a:xfrm>
              <a:off x="4572174" y="2524125"/>
              <a:ext cx="121298" cy="118214"/>
            </a:xfrm>
            <a:custGeom>
              <a:avLst/>
              <a:gdLst/>
              <a:ahLst/>
              <a:cxnLst/>
              <a:rect l="0" t="0" r="0" b="0"/>
              <a:pathLst>
                <a:path w="121298" h="118214">
                  <a:moveTo>
                    <a:pt x="9351" y="0"/>
                  </a:moveTo>
                  <a:lnTo>
                    <a:pt x="4295" y="5057"/>
                  </a:lnTo>
                  <a:lnTo>
                    <a:pt x="1812" y="10361"/>
                  </a:lnTo>
                  <a:lnTo>
                    <a:pt x="0" y="49371"/>
                  </a:lnTo>
                  <a:lnTo>
                    <a:pt x="907" y="81330"/>
                  </a:lnTo>
                  <a:lnTo>
                    <a:pt x="4893" y="92944"/>
                  </a:lnTo>
                  <a:lnTo>
                    <a:pt x="13014" y="102339"/>
                  </a:lnTo>
                  <a:lnTo>
                    <a:pt x="30418" y="116994"/>
                  </a:lnTo>
                  <a:lnTo>
                    <a:pt x="35037" y="118213"/>
                  </a:lnTo>
                  <a:lnTo>
                    <a:pt x="52710" y="114871"/>
                  </a:lnTo>
                  <a:lnTo>
                    <a:pt x="80945" y="104260"/>
                  </a:lnTo>
                  <a:lnTo>
                    <a:pt x="102398" y="86917"/>
                  </a:lnTo>
                  <a:lnTo>
                    <a:pt x="115707" y="69262"/>
                  </a:lnTo>
                  <a:lnTo>
                    <a:pt x="121297" y="45570"/>
                  </a:lnTo>
                  <a:lnTo>
                    <a:pt x="119783" y="33306"/>
                  </a:lnTo>
                  <a:lnTo>
                    <a:pt x="117897" y="28554"/>
                  </a:lnTo>
                  <a:lnTo>
                    <a:pt x="110158" y="20452"/>
                  </a:lnTo>
                  <a:lnTo>
                    <a:pt x="100721" y="14381"/>
                  </a:lnTo>
                  <a:lnTo>
                    <a:pt x="85551"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26" name="SMARTInkShape-Group407"/>
          <p:cNvGrpSpPr/>
          <p:nvPr/>
        </p:nvGrpSpPr>
        <p:grpSpPr>
          <a:xfrm>
            <a:off x="7463478" y="3200400"/>
            <a:ext cx="1004248" cy="1257301"/>
            <a:chOff x="7463478" y="3200400"/>
            <a:chExt cx="1004248" cy="1257301"/>
          </a:xfrm>
        </p:grpSpPr>
        <p:sp>
          <p:nvSpPr>
            <p:cNvPr id="719" name="SMARTInkShape-2915"/>
            <p:cNvSpPr/>
            <p:nvPr/>
          </p:nvSpPr>
          <p:spPr>
            <a:xfrm>
              <a:off x="7463478" y="3200400"/>
              <a:ext cx="204148" cy="228601"/>
            </a:xfrm>
            <a:custGeom>
              <a:avLst/>
              <a:gdLst/>
              <a:ahLst/>
              <a:cxnLst/>
              <a:rect l="0" t="0" r="0" b="0"/>
              <a:pathLst>
                <a:path w="204148" h="228601">
                  <a:moveTo>
                    <a:pt x="204147" y="0"/>
                  </a:moveTo>
                  <a:lnTo>
                    <a:pt x="204147" y="5056"/>
                  </a:lnTo>
                  <a:lnTo>
                    <a:pt x="201325" y="10361"/>
                  </a:lnTo>
                  <a:lnTo>
                    <a:pt x="171644" y="50113"/>
                  </a:lnTo>
                  <a:lnTo>
                    <a:pt x="127429" y="95577"/>
                  </a:lnTo>
                  <a:lnTo>
                    <a:pt x="81113" y="142068"/>
                  </a:lnTo>
                  <a:lnTo>
                    <a:pt x="35919" y="187278"/>
                  </a:lnTo>
                  <a:lnTo>
                    <a:pt x="18085" y="204053"/>
                  </a:lnTo>
                  <a:lnTo>
                    <a:pt x="1114" y="213883"/>
                  </a:lnTo>
                  <a:lnTo>
                    <a:pt x="0" y="216672"/>
                  </a:lnTo>
                  <a:lnTo>
                    <a:pt x="316" y="219590"/>
                  </a:lnTo>
                  <a:lnTo>
                    <a:pt x="4122"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0" name="SMARTInkShape-2916"/>
            <p:cNvSpPr/>
            <p:nvPr/>
          </p:nvSpPr>
          <p:spPr>
            <a:xfrm>
              <a:off x="7515225" y="3362325"/>
              <a:ext cx="209551" cy="276226"/>
            </a:xfrm>
            <a:custGeom>
              <a:avLst/>
              <a:gdLst/>
              <a:ahLst/>
              <a:cxnLst/>
              <a:rect l="0" t="0" r="0" b="0"/>
              <a:pathLst>
                <a:path w="209551" h="276226">
                  <a:moveTo>
                    <a:pt x="209550" y="0"/>
                  </a:moveTo>
                  <a:lnTo>
                    <a:pt x="195361" y="0"/>
                  </a:lnTo>
                  <a:lnTo>
                    <a:pt x="189838" y="5645"/>
                  </a:lnTo>
                  <a:lnTo>
                    <a:pt x="166132" y="44474"/>
                  </a:lnTo>
                  <a:lnTo>
                    <a:pt x="163795" y="55397"/>
                  </a:lnTo>
                  <a:lnTo>
                    <a:pt x="132430" y="100401"/>
                  </a:lnTo>
                  <a:lnTo>
                    <a:pt x="98382" y="145980"/>
                  </a:lnTo>
                  <a:lnTo>
                    <a:pt x="64501" y="190496"/>
                  </a:lnTo>
                  <a:lnTo>
                    <a:pt x="28384" y="236138"/>
                  </a:lnTo>
                  <a:lnTo>
                    <a:pt x="0"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1" name="SMARTInkShape-2917"/>
            <p:cNvSpPr/>
            <p:nvPr/>
          </p:nvSpPr>
          <p:spPr>
            <a:xfrm>
              <a:off x="7524750" y="3476625"/>
              <a:ext cx="390526" cy="428626"/>
            </a:xfrm>
            <a:custGeom>
              <a:avLst/>
              <a:gdLst/>
              <a:ahLst/>
              <a:cxnLst/>
              <a:rect l="0" t="0" r="0" b="0"/>
              <a:pathLst>
                <a:path w="390526" h="428626">
                  <a:moveTo>
                    <a:pt x="390525" y="0"/>
                  </a:moveTo>
                  <a:lnTo>
                    <a:pt x="382324" y="0"/>
                  </a:lnTo>
                  <a:lnTo>
                    <a:pt x="355130" y="27006"/>
                  </a:lnTo>
                  <a:lnTo>
                    <a:pt x="321489" y="67723"/>
                  </a:lnTo>
                  <a:lnTo>
                    <a:pt x="274693" y="112571"/>
                  </a:lnTo>
                  <a:lnTo>
                    <a:pt x="237255" y="158041"/>
                  </a:lnTo>
                  <a:lnTo>
                    <a:pt x="195555" y="204217"/>
                  </a:lnTo>
                  <a:lnTo>
                    <a:pt x="150087" y="249939"/>
                  </a:lnTo>
                  <a:lnTo>
                    <a:pt x="112364" y="295223"/>
                  </a:lnTo>
                  <a:lnTo>
                    <a:pt x="81237" y="334623"/>
                  </a:lnTo>
                  <a:lnTo>
                    <a:pt x="37509" y="381164"/>
                  </a:lnTo>
                  <a:lnTo>
                    <a:pt x="0"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2" name="SMARTInkShape-2918"/>
            <p:cNvSpPr/>
            <p:nvPr/>
          </p:nvSpPr>
          <p:spPr>
            <a:xfrm>
              <a:off x="8210550" y="4166463"/>
              <a:ext cx="257176" cy="281713"/>
            </a:xfrm>
            <a:custGeom>
              <a:avLst/>
              <a:gdLst/>
              <a:ahLst/>
              <a:cxnLst/>
              <a:rect l="0" t="0" r="0" b="0"/>
              <a:pathLst>
                <a:path w="257176" h="281713">
                  <a:moveTo>
                    <a:pt x="257175" y="5487"/>
                  </a:moveTo>
                  <a:lnTo>
                    <a:pt x="257175" y="0"/>
                  </a:lnTo>
                  <a:lnTo>
                    <a:pt x="257175" y="2343"/>
                  </a:lnTo>
                  <a:lnTo>
                    <a:pt x="256117" y="3391"/>
                  </a:lnTo>
                  <a:lnTo>
                    <a:pt x="252119" y="4555"/>
                  </a:lnTo>
                  <a:lnTo>
                    <a:pt x="246814" y="10717"/>
                  </a:lnTo>
                  <a:lnTo>
                    <a:pt x="207029" y="56491"/>
                  </a:lnTo>
                  <a:lnTo>
                    <a:pt x="170838" y="100749"/>
                  </a:lnTo>
                  <a:lnTo>
                    <a:pt x="130474" y="144482"/>
                  </a:lnTo>
                  <a:lnTo>
                    <a:pt x="106745" y="170143"/>
                  </a:lnTo>
                  <a:lnTo>
                    <a:pt x="65680" y="213672"/>
                  </a:lnTo>
                  <a:lnTo>
                    <a:pt x="20665" y="260910"/>
                  </a:lnTo>
                  <a:lnTo>
                    <a:pt x="0" y="2817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3" name="SMARTInkShape-2919"/>
            <p:cNvSpPr/>
            <p:nvPr/>
          </p:nvSpPr>
          <p:spPr>
            <a:xfrm>
              <a:off x="7848600" y="4029075"/>
              <a:ext cx="504826" cy="428626"/>
            </a:xfrm>
            <a:custGeom>
              <a:avLst/>
              <a:gdLst/>
              <a:ahLst/>
              <a:cxnLst/>
              <a:rect l="0" t="0" r="0" b="0"/>
              <a:pathLst>
                <a:path w="504826" h="428626">
                  <a:moveTo>
                    <a:pt x="504825" y="0"/>
                  </a:moveTo>
                  <a:lnTo>
                    <a:pt x="491568" y="0"/>
                  </a:lnTo>
                  <a:lnTo>
                    <a:pt x="482705" y="8467"/>
                  </a:lnTo>
                  <a:lnTo>
                    <a:pt x="440529" y="47682"/>
                  </a:lnTo>
                  <a:lnTo>
                    <a:pt x="393843" y="92253"/>
                  </a:lnTo>
                  <a:lnTo>
                    <a:pt x="354139" y="125154"/>
                  </a:lnTo>
                  <a:lnTo>
                    <a:pt x="313087" y="163564"/>
                  </a:lnTo>
                  <a:lnTo>
                    <a:pt x="274076" y="199404"/>
                  </a:lnTo>
                  <a:lnTo>
                    <a:pt x="228317" y="238239"/>
                  </a:lnTo>
                  <a:lnTo>
                    <a:pt x="185995" y="272647"/>
                  </a:lnTo>
                  <a:lnTo>
                    <a:pt x="145104" y="312286"/>
                  </a:lnTo>
                  <a:lnTo>
                    <a:pt x="98555" y="358656"/>
                  </a:lnTo>
                  <a:lnTo>
                    <a:pt x="54437" y="395226"/>
                  </a:lnTo>
                  <a:lnTo>
                    <a:pt x="25043" y="420777"/>
                  </a:lnTo>
                  <a:lnTo>
                    <a:pt x="0"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4" name="SMARTInkShape-2920"/>
            <p:cNvSpPr/>
            <p:nvPr/>
          </p:nvSpPr>
          <p:spPr>
            <a:xfrm>
              <a:off x="7667625" y="3810000"/>
              <a:ext cx="571501" cy="571501"/>
            </a:xfrm>
            <a:custGeom>
              <a:avLst/>
              <a:gdLst/>
              <a:ahLst/>
              <a:cxnLst/>
              <a:rect l="0" t="0" r="0" b="0"/>
              <a:pathLst>
                <a:path w="571501" h="571501">
                  <a:moveTo>
                    <a:pt x="571500" y="0"/>
                  </a:moveTo>
                  <a:lnTo>
                    <a:pt x="530796" y="40704"/>
                  </a:lnTo>
                  <a:lnTo>
                    <a:pt x="489279" y="74020"/>
                  </a:lnTo>
                  <a:lnTo>
                    <a:pt x="443461" y="117533"/>
                  </a:lnTo>
                  <a:lnTo>
                    <a:pt x="397759" y="162126"/>
                  </a:lnTo>
                  <a:lnTo>
                    <a:pt x="360185" y="201515"/>
                  </a:lnTo>
                  <a:lnTo>
                    <a:pt x="321632" y="247846"/>
                  </a:lnTo>
                  <a:lnTo>
                    <a:pt x="275934" y="295301"/>
                  </a:lnTo>
                  <a:lnTo>
                    <a:pt x="233618" y="337847"/>
                  </a:lnTo>
                  <a:lnTo>
                    <a:pt x="192729" y="381589"/>
                  </a:lnTo>
                  <a:lnTo>
                    <a:pt x="169289" y="406927"/>
                  </a:lnTo>
                  <a:lnTo>
                    <a:pt x="131145" y="447522"/>
                  </a:lnTo>
                  <a:lnTo>
                    <a:pt x="98553" y="487218"/>
                  </a:lnTo>
                  <a:lnTo>
                    <a:pt x="52135" y="529794"/>
                  </a:lnTo>
                  <a:lnTo>
                    <a:pt x="0" y="571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5" name="SMARTInkShape-2921"/>
            <p:cNvSpPr/>
            <p:nvPr/>
          </p:nvSpPr>
          <p:spPr>
            <a:xfrm>
              <a:off x="7591425" y="3630349"/>
              <a:ext cx="456693" cy="598752"/>
            </a:xfrm>
            <a:custGeom>
              <a:avLst/>
              <a:gdLst/>
              <a:ahLst/>
              <a:cxnLst/>
              <a:rect l="0" t="0" r="0" b="0"/>
              <a:pathLst>
                <a:path w="456693" h="598752">
                  <a:moveTo>
                    <a:pt x="438150" y="8201"/>
                  </a:moveTo>
                  <a:lnTo>
                    <a:pt x="443207" y="8201"/>
                  </a:lnTo>
                  <a:lnTo>
                    <a:pt x="448511" y="5379"/>
                  </a:lnTo>
                  <a:lnTo>
                    <a:pt x="455484" y="0"/>
                  </a:lnTo>
                  <a:lnTo>
                    <a:pt x="456056" y="617"/>
                  </a:lnTo>
                  <a:lnTo>
                    <a:pt x="456692" y="4125"/>
                  </a:lnTo>
                  <a:lnTo>
                    <a:pt x="454152" y="9212"/>
                  </a:lnTo>
                  <a:lnTo>
                    <a:pt x="418395" y="51944"/>
                  </a:lnTo>
                  <a:lnTo>
                    <a:pt x="375634" y="98890"/>
                  </a:lnTo>
                  <a:lnTo>
                    <a:pt x="336637" y="143311"/>
                  </a:lnTo>
                  <a:lnTo>
                    <a:pt x="304621" y="186545"/>
                  </a:lnTo>
                  <a:lnTo>
                    <a:pt x="276817" y="226756"/>
                  </a:lnTo>
                  <a:lnTo>
                    <a:pt x="244553" y="268287"/>
                  </a:lnTo>
                  <a:lnTo>
                    <a:pt x="212735" y="313384"/>
                  </a:lnTo>
                  <a:lnTo>
                    <a:pt x="183799" y="353137"/>
                  </a:lnTo>
                  <a:lnTo>
                    <a:pt x="166643" y="380279"/>
                  </a:lnTo>
                  <a:lnTo>
                    <a:pt x="131855" y="426322"/>
                  </a:lnTo>
                  <a:lnTo>
                    <a:pt x="100772" y="469270"/>
                  </a:lnTo>
                  <a:lnTo>
                    <a:pt x="64486" y="515286"/>
                  </a:lnTo>
                  <a:lnTo>
                    <a:pt x="34036" y="556337"/>
                  </a:lnTo>
                  <a:lnTo>
                    <a:pt x="0" y="5987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32" name="SMARTInkShape-Group408"/>
          <p:cNvGrpSpPr/>
          <p:nvPr/>
        </p:nvGrpSpPr>
        <p:grpSpPr>
          <a:xfrm>
            <a:off x="7543800" y="3829166"/>
            <a:ext cx="762001" cy="638060"/>
            <a:chOff x="7543800" y="3829166"/>
            <a:chExt cx="762001" cy="638060"/>
          </a:xfrm>
        </p:grpSpPr>
        <p:sp>
          <p:nvSpPr>
            <p:cNvPr id="727" name="SMARTInkShape-2922"/>
            <p:cNvSpPr/>
            <p:nvPr/>
          </p:nvSpPr>
          <p:spPr>
            <a:xfrm>
              <a:off x="7715250" y="3829166"/>
              <a:ext cx="457201" cy="638060"/>
            </a:xfrm>
            <a:custGeom>
              <a:avLst/>
              <a:gdLst/>
              <a:ahLst/>
              <a:cxnLst/>
              <a:rect l="0" t="0" r="0" b="0"/>
              <a:pathLst>
                <a:path w="457201" h="638060">
                  <a:moveTo>
                    <a:pt x="0" y="9409"/>
                  </a:moveTo>
                  <a:lnTo>
                    <a:pt x="0" y="0"/>
                  </a:lnTo>
                  <a:lnTo>
                    <a:pt x="5057" y="4975"/>
                  </a:lnTo>
                  <a:lnTo>
                    <a:pt x="7539" y="10261"/>
                  </a:lnTo>
                  <a:lnTo>
                    <a:pt x="8201" y="13152"/>
                  </a:lnTo>
                  <a:lnTo>
                    <a:pt x="30073" y="52078"/>
                  </a:lnTo>
                  <a:lnTo>
                    <a:pt x="53977" y="98519"/>
                  </a:lnTo>
                  <a:lnTo>
                    <a:pt x="76827" y="141232"/>
                  </a:lnTo>
                  <a:lnTo>
                    <a:pt x="101487" y="183637"/>
                  </a:lnTo>
                  <a:lnTo>
                    <a:pt x="130578" y="223794"/>
                  </a:lnTo>
                  <a:lnTo>
                    <a:pt x="161978" y="264399"/>
                  </a:lnTo>
                  <a:lnTo>
                    <a:pt x="173591" y="279371"/>
                  </a:lnTo>
                  <a:lnTo>
                    <a:pt x="198177" y="319107"/>
                  </a:lnTo>
                  <a:lnTo>
                    <a:pt x="228775" y="359657"/>
                  </a:lnTo>
                  <a:lnTo>
                    <a:pt x="259091" y="401973"/>
                  </a:lnTo>
                  <a:lnTo>
                    <a:pt x="286318" y="440873"/>
                  </a:lnTo>
                  <a:lnTo>
                    <a:pt x="320266" y="483942"/>
                  </a:lnTo>
                  <a:lnTo>
                    <a:pt x="350921" y="530008"/>
                  </a:lnTo>
                  <a:lnTo>
                    <a:pt x="384352" y="573257"/>
                  </a:lnTo>
                  <a:lnTo>
                    <a:pt x="429096" y="616601"/>
                  </a:lnTo>
                  <a:lnTo>
                    <a:pt x="457200" y="63805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8" name="SMARTInkShape-2923"/>
            <p:cNvSpPr/>
            <p:nvPr/>
          </p:nvSpPr>
          <p:spPr>
            <a:xfrm>
              <a:off x="8086725" y="4105275"/>
              <a:ext cx="114301" cy="342901"/>
            </a:xfrm>
            <a:custGeom>
              <a:avLst/>
              <a:gdLst/>
              <a:ahLst/>
              <a:cxnLst/>
              <a:rect l="0" t="0" r="0" b="0"/>
              <a:pathLst>
                <a:path w="114301" h="342901">
                  <a:moveTo>
                    <a:pt x="0" y="0"/>
                  </a:moveTo>
                  <a:lnTo>
                    <a:pt x="5057" y="5056"/>
                  </a:lnTo>
                  <a:lnTo>
                    <a:pt x="7539" y="13183"/>
                  </a:lnTo>
                  <a:lnTo>
                    <a:pt x="9700" y="22792"/>
                  </a:lnTo>
                  <a:lnTo>
                    <a:pt x="25695" y="67034"/>
                  </a:lnTo>
                  <a:lnTo>
                    <a:pt x="35013" y="102647"/>
                  </a:lnTo>
                  <a:lnTo>
                    <a:pt x="47642" y="146962"/>
                  </a:lnTo>
                  <a:lnTo>
                    <a:pt x="60328" y="186839"/>
                  </a:lnTo>
                  <a:lnTo>
                    <a:pt x="79572" y="233364"/>
                  </a:lnTo>
                  <a:lnTo>
                    <a:pt x="98033" y="277061"/>
                  </a:lnTo>
                  <a:lnTo>
                    <a:pt x="112385" y="323335"/>
                  </a:lnTo>
                  <a:lnTo>
                    <a:pt x="114300"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9" name="SMARTInkShape-2924"/>
            <p:cNvSpPr/>
            <p:nvPr/>
          </p:nvSpPr>
          <p:spPr>
            <a:xfrm>
              <a:off x="8277225" y="4257675"/>
              <a:ext cx="28576" cy="161926"/>
            </a:xfrm>
            <a:custGeom>
              <a:avLst/>
              <a:gdLst/>
              <a:ahLst/>
              <a:cxnLst/>
              <a:rect l="0" t="0" r="0" b="0"/>
              <a:pathLst>
                <a:path w="28576" h="161926">
                  <a:moveTo>
                    <a:pt x="28575" y="0"/>
                  </a:moveTo>
                  <a:lnTo>
                    <a:pt x="22029" y="44527"/>
                  </a:lnTo>
                  <a:lnTo>
                    <a:pt x="14386" y="88832"/>
                  </a:lnTo>
                  <a:lnTo>
                    <a:pt x="0"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0" name="SMARTInkShape-2925"/>
            <p:cNvSpPr/>
            <p:nvPr/>
          </p:nvSpPr>
          <p:spPr>
            <a:xfrm>
              <a:off x="7543800" y="3905250"/>
              <a:ext cx="504826" cy="561976"/>
            </a:xfrm>
            <a:custGeom>
              <a:avLst/>
              <a:gdLst/>
              <a:ahLst/>
              <a:cxnLst/>
              <a:rect l="0" t="0" r="0" b="0"/>
              <a:pathLst>
                <a:path w="504826" h="561976">
                  <a:moveTo>
                    <a:pt x="0" y="0"/>
                  </a:moveTo>
                  <a:lnTo>
                    <a:pt x="0" y="8201"/>
                  </a:lnTo>
                  <a:lnTo>
                    <a:pt x="8663" y="24472"/>
                  </a:lnTo>
                  <a:lnTo>
                    <a:pt x="50767" y="70791"/>
                  </a:lnTo>
                  <a:lnTo>
                    <a:pt x="79541" y="111837"/>
                  </a:lnTo>
                  <a:lnTo>
                    <a:pt x="115329" y="157976"/>
                  </a:lnTo>
                  <a:lnTo>
                    <a:pt x="157795" y="201838"/>
                  </a:lnTo>
                  <a:lnTo>
                    <a:pt x="196766" y="249133"/>
                  </a:lnTo>
                  <a:lnTo>
                    <a:pt x="234942" y="291673"/>
                  </a:lnTo>
                  <a:lnTo>
                    <a:pt x="273050" y="338364"/>
                  </a:lnTo>
                  <a:lnTo>
                    <a:pt x="319351" y="385906"/>
                  </a:lnTo>
                  <a:lnTo>
                    <a:pt x="365047" y="431716"/>
                  </a:lnTo>
                  <a:lnTo>
                    <a:pt x="409570" y="476245"/>
                  </a:lnTo>
                  <a:lnTo>
                    <a:pt x="453829" y="520504"/>
                  </a:lnTo>
                  <a:lnTo>
                    <a:pt x="504825" y="5619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1" name="SMARTInkShape-2926"/>
            <p:cNvSpPr/>
            <p:nvPr/>
          </p:nvSpPr>
          <p:spPr>
            <a:xfrm>
              <a:off x="7553325" y="4143767"/>
              <a:ext cx="323851" cy="313934"/>
            </a:xfrm>
            <a:custGeom>
              <a:avLst/>
              <a:gdLst/>
              <a:ahLst/>
              <a:cxnLst/>
              <a:rect l="0" t="0" r="0" b="0"/>
              <a:pathLst>
                <a:path w="323851" h="313934">
                  <a:moveTo>
                    <a:pt x="0" y="9133"/>
                  </a:moveTo>
                  <a:lnTo>
                    <a:pt x="8201" y="932"/>
                  </a:lnTo>
                  <a:lnTo>
                    <a:pt x="14189" y="0"/>
                  </a:lnTo>
                  <a:lnTo>
                    <a:pt x="15810" y="928"/>
                  </a:lnTo>
                  <a:lnTo>
                    <a:pt x="16890" y="2605"/>
                  </a:lnTo>
                  <a:lnTo>
                    <a:pt x="17610" y="4781"/>
                  </a:lnTo>
                  <a:lnTo>
                    <a:pt x="23680" y="12900"/>
                  </a:lnTo>
                  <a:lnTo>
                    <a:pt x="48653" y="33905"/>
                  </a:lnTo>
                  <a:lnTo>
                    <a:pt x="86057" y="74445"/>
                  </a:lnTo>
                  <a:lnTo>
                    <a:pt x="133297" y="121227"/>
                  </a:lnTo>
                  <a:lnTo>
                    <a:pt x="174341" y="164236"/>
                  </a:lnTo>
                  <a:lnTo>
                    <a:pt x="219059" y="206308"/>
                  </a:lnTo>
                  <a:lnTo>
                    <a:pt x="244472" y="226352"/>
                  </a:lnTo>
                  <a:lnTo>
                    <a:pt x="286338" y="271167"/>
                  </a:lnTo>
                  <a:lnTo>
                    <a:pt x="304974" y="290679"/>
                  </a:lnTo>
                  <a:lnTo>
                    <a:pt x="315461" y="299365"/>
                  </a:lnTo>
                  <a:lnTo>
                    <a:pt x="323850" y="31393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75890106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happens when price of both changes?</a:t>
            </a:r>
          </a:p>
        </p:txBody>
      </p:sp>
      <p:sp>
        <p:nvSpPr>
          <p:cNvPr id="3" name="Content Placeholder 2"/>
          <p:cNvSpPr>
            <a:spLocks noGrp="1"/>
          </p:cNvSpPr>
          <p:nvPr>
            <p:ph idx="1"/>
          </p:nvPr>
        </p:nvSpPr>
        <p:spPr/>
        <p:txBody>
          <a:bodyPr/>
          <a:lstStyle/>
          <a:p>
            <a:endParaRPr lang="en-US"/>
          </a:p>
        </p:txBody>
      </p:sp>
      <p:grpSp>
        <p:nvGrpSpPr>
          <p:cNvPr id="141" name="SMARTInkShape-Group409"/>
          <p:cNvGrpSpPr/>
          <p:nvPr/>
        </p:nvGrpSpPr>
        <p:grpSpPr>
          <a:xfrm>
            <a:off x="2790825" y="2238375"/>
            <a:ext cx="2265066" cy="504013"/>
            <a:chOff x="2790825" y="2238375"/>
            <a:chExt cx="2265066" cy="504013"/>
          </a:xfrm>
        </p:grpSpPr>
        <p:sp>
          <p:nvSpPr>
            <p:cNvPr id="128" name="SMARTInkShape-2927"/>
            <p:cNvSpPr/>
            <p:nvPr/>
          </p:nvSpPr>
          <p:spPr>
            <a:xfrm>
              <a:off x="4925014" y="2505075"/>
              <a:ext cx="130877" cy="149873"/>
            </a:xfrm>
            <a:custGeom>
              <a:avLst/>
              <a:gdLst/>
              <a:ahLst/>
              <a:cxnLst/>
              <a:rect l="0" t="0" r="0" b="0"/>
              <a:pathLst>
                <a:path w="130877" h="149873">
                  <a:moveTo>
                    <a:pt x="8936" y="38100"/>
                  </a:moveTo>
                  <a:lnTo>
                    <a:pt x="7878" y="54367"/>
                  </a:lnTo>
                  <a:lnTo>
                    <a:pt x="0" y="99617"/>
                  </a:lnTo>
                  <a:lnTo>
                    <a:pt x="731" y="115183"/>
                  </a:lnTo>
                  <a:lnTo>
                    <a:pt x="7093" y="134788"/>
                  </a:lnTo>
                  <a:lnTo>
                    <a:pt x="12702" y="143867"/>
                  </a:lnTo>
                  <a:lnTo>
                    <a:pt x="16739" y="146711"/>
                  </a:lnTo>
                  <a:lnTo>
                    <a:pt x="26868" y="149872"/>
                  </a:lnTo>
                  <a:lnTo>
                    <a:pt x="41247" y="145632"/>
                  </a:lnTo>
                  <a:lnTo>
                    <a:pt x="79082" y="125246"/>
                  </a:lnTo>
                  <a:lnTo>
                    <a:pt x="96204" y="110698"/>
                  </a:lnTo>
                  <a:lnTo>
                    <a:pt x="123345" y="64513"/>
                  </a:lnTo>
                  <a:lnTo>
                    <a:pt x="129971" y="43221"/>
                  </a:lnTo>
                  <a:lnTo>
                    <a:pt x="130876" y="19862"/>
                  </a:lnTo>
                  <a:lnTo>
                    <a:pt x="123236"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 name="SMARTInkShape-2928"/>
            <p:cNvSpPr/>
            <p:nvPr/>
          </p:nvSpPr>
          <p:spPr>
            <a:xfrm>
              <a:off x="4680813" y="2505075"/>
              <a:ext cx="132853" cy="146900"/>
            </a:xfrm>
            <a:custGeom>
              <a:avLst/>
              <a:gdLst/>
              <a:ahLst/>
              <a:cxnLst/>
              <a:rect l="0" t="0" r="0" b="0"/>
              <a:pathLst>
                <a:path w="132853" h="146900">
                  <a:moveTo>
                    <a:pt x="5487" y="19050"/>
                  </a:moveTo>
                  <a:lnTo>
                    <a:pt x="4429" y="61865"/>
                  </a:lnTo>
                  <a:lnTo>
                    <a:pt x="0" y="87122"/>
                  </a:lnTo>
                  <a:lnTo>
                    <a:pt x="4555" y="123421"/>
                  </a:lnTo>
                  <a:lnTo>
                    <a:pt x="6983" y="127789"/>
                  </a:lnTo>
                  <a:lnTo>
                    <a:pt x="15324" y="135465"/>
                  </a:lnTo>
                  <a:lnTo>
                    <a:pt x="36977" y="145736"/>
                  </a:lnTo>
                  <a:lnTo>
                    <a:pt x="43413" y="146899"/>
                  </a:lnTo>
                  <a:lnTo>
                    <a:pt x="53388" y="145369"/>
                  </a:lnTo>
                  <a:lnTo>
                    <a:pt x="83623" y="127101"/>
                  </a:lnTo>
                  <a:lnTo>
                    <a:pt x="108719" y="102923"/>
                  </a:lnTo>
                  <a:lnTo>
                    <a:pt x="131448" y="67019"/>
                  </a:lnTo>
                  <a:lnTo>
                    <a:pt x="132852" y="60554"/>
                  </a:lnTo>
                  <a:lnTo>
                    <a:pt x="131591" y="44905"/>
                  </a:lnTo>
                  <a:lnTo>
                    <a:pt x="121858" y="30188"/>
                  </a:lnTo>
                  <a:lnTo>
                    <a:pt x="62637"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SMARTInkShape-2929"/>
            <p:cNvSpPr/>
            <p:nvPr/>
          </p:nvSpPr>
          <p:spPr>
            <a:xfrm>
              <a:off x="4524375" y="2457450"/>
              <a:ext cx="9526" cy="219076"/>
            </a:xfrm>
            <a:custGeom>
              <a:avLst/>
              <a:gdLst/>
              <a:ahLst/>
              <a:cxnLst/>
              <a:rect l="0" t="0" r="0" b="0"/>
              <a:pathLst>
                <a:path w="9526" h="219076">
                  <a:moveTo>
                    <a:pt x="0" y="0"/>
                  </a:moveTo>
                  <a:lnTo>
                    <a:pt x="0" y="44780"/>
                  </a:lnTo>
                  <a:lnTo>
                    <a:pt x="1058" y="84065"/>
                  </a:lnTo>
                  <a:lnTo>
                    <a:pt x="8201" y="128075"/>
                  </a:lnTo>
                  <a:lnTo>
                    <a:pt x="4634" y="167293"/>
                  </a:lnTo>
                  <a:lnTo>
                    <a:pt x="9525"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SMARTInkShape-2930"/>
            <p:cNvSpPr/>
            <p:nvPr/>
          </p:nvSpPr>
          <p:spPr>
            <a:xfrm>
              <a:off x="4152900" y="2476500"/>
              <a:ext cx="114301" cy="9526"/>
            </a:xfrm>
            <a:custGeom>
              <a:avLst/>
              <a:gdLst/>
              <a:ahLst/>
              <a:cxnLst/>
              <a:rect l="0" t="0" r="0" b="0"/>
              <a:pathLst>
                <a:path w="114301" h="9526">
                  <a:moveTo>
                    <a:pt x="0" y="9525"/>
                  </a:moveTo>
                  <a:lnTo>
                    <a:pt x="15209" y="8467"/>
                  </a:lnTo>
                  <a:lnTo>
                    <a:pt x="41418" y="1986"/>
                  </a:lnTo>
                  <a:lnTo>
                    <a:pt x="1143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 name="SMARTInkShape-2931"/>
            <p:cNvSpPr/>
            <p:nvPr/>
          </p:nvSpPr>
          <p:spPr>
            <a:xfrm>
              <a:off x="3924300" y="2476500"/>
              <a:ext cx="76201" cy="180976"/>
            </a:xfrm>
            <a:custGeom>
              <a:avLst/>
              <a:gdLst/>
              <a:ahLst/>
              <a:cxnLst/>
              <a:rect l="0" t="0" r="0" b="0"/>
              <a:pathLst>
                <a:path w="76201" h="180976">
                  <a:moveTo>
                    <a:pt x="76200" y="0"/>
                  </a:moveTo>
                  <a:lnTo>
                    <a:pt x="76200" y="18314"/>
                  </a:lnTo>
                  <a:lnTo>
                    <a:pt x="58300" y="65846"/>
                  </a:lnTo>
                  <a:lnTo>
                    <a:pt x="39621" y="109668"/>
                  </a:lnTo>
                  <a:lnTo>
                    <a:pt x="16607" y="155914"/>
                  </a:lnTo>
                  <a:lnTo>
                    <a:pt x="0" y="1809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SMARTInkShape-2932"/>
            <p:cNvSpPr/>
            <p:nvPr/>
          </p:nvSpPr>
          <p:spPr>
            <a:xfrm>
              <a:off x="4162425" y="2562225"/>
              <a:ext cx="152401" cy="9526"/>
            </a:xfrm>
            <a:custGeom>
              <a:avLst/>
              <a:gdLst/>
              <a:ahLst/>
              <a:cxnLst/>
              <a:rect l="0" t="0" r="0" b="0"/>
              <a:pathLst>
                <a:path w="152401" h="9526">
                  <a:moveTo>
                    <a:pt x="0" y="9525"/>
                  </a:moveTo>
                  <a:lnTo>
                    <a:pt x="5057" y="9525"/>
                  </a:lnTo>
                  <a:lnTo>
                    <a:pt x="45761" y="1324"/>
                  </a:lnTo>
                  <a:lnTo>
                    <a:pt x="90844" y="262"/>
                  </a:lnTo>
                  <a:lnTo>
                    <a:pt x="1524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2933"/>
            <p:cNvSpPr/>
            <p:nvPr/>
          </p:nvSpPr>
          <p:spPr>
            <a:xfrm>
              <a:off x="3616224" y="2305050"/>
              <a:ext cx="168336" cy="371476"/>
            </a:xfrm>
            <a:custGeom>
              <a:avLst/>
              <a:gdLst/>
              <a:ahLst/>
              <a:cxnLst/>
              <a:rect l="0" t="0" r="0" b="0"/>
              <a:pathLst>
                <a:path w="168336" h="371476">
                  <a:moveTo>
                    <a:pt x="69951" y="0"/>
                  </a:moveTo>
                  <a:lnTo>
                    <a:pt x="64895" y="42616"/>
                  </a:lnTo>
                  <a:lnTo>
                    <a:pt x="56694" y="79772"/>
                  </a:lnTo>
                  <a:lnTo>
                    <a:pt x="42505" y="117593"/>
                  </a:lnTo>
                  <a:lnTo>
                    <a:pt x="20071" y="163090"/>
                  </a:lnTo>
                  <a:lnTo>
                    <a:pt x="0" y="194495"/>
                  </a:lnTo>
                  <a:lnTo>
                    <a:pt x="34" y="198455"/>
                  </a:lnTo>
                  <a:lnTo>
                    <a:pt x="1115" y="202153"/>
                  </a:lnTo>
                  <a:lnTo>
                    <a:pt x="2893" y="204619"/>
                  </a:lnTo>
                  <a:lnTo>
                    <a:pt x="5138" y="206263"/>
                  </a:lnTo>
                  <a:lnTo>
                    <a:pt x="31513" y="213957"/>
                  </a:lnTo>
                  <a:lnTo>
                    <a:pt x="47928" y="213978"/>
                  </a:lnTo>
                  <a:lnTo>
                    <a:pt x="85827" y="210425"/>
                  </a:lnTo>
                  <a:lnTo>
                    <a:pt x="130564" y="202126"/>
                  </a:lnTo>
                  <a:lnTo>
                    <a:pt x="147177" y="197826"/>
                  </a:lnTo>
                  <a:lnTo>
                    <a:pt x="153185" y="195384"/>
                  </a:lnTo>
                  <a:lnTo>
                    <a:pt x="162683" y="187026"/>
                  </a:lnTo>
                  <a:lnTo>
                    <a:pt x="166697" y="181834"/>
                  </a:lnTo>
                  <a:lnTo>
                    <a:pt x="168315" y="177314"/>
                  </a:lnTo>
                  <a:lnTo>
                    <a:pt x="168335" y="173243"/>
                  </a:lnTo>
                  <a:lnTo>
                    <a:pt x="157184" y="146185"/>
                  </a:lnTo>
                  <a:lnTo>
                    <a:pt x="155623" y="145082"/>
                  </a:lnTo>
                  <a:lnTo>
                    <a:pt x="151066" y="143856"/>
                  </a:lnTo>
                  <a:lnTo>
                    <a:pt x="149428" y="144587"/>
                  </a:lnTo>
                  <a:lnTo>
                    <a:pt x="148336" y="146133"/>
                  </a:lnTo>
                  <a:lnTo>
                    <a:pt x="147122" y="151731"/>
                  </a:lnTo>
                  <a:lnTo>
                    <a:pt x="146208" y="199299"/>
                  </a:lnTo>
                  <a:lnTo>
                    <a:pt x="146168" y="243554"/>
                  </a:lnTo>
                  <a:lnTo>
                    <a:pt x="146156" y="285595"/>
                  </a:lnTo>
                  <a:lnTo>
                    <a:pt x="151208" y="328876"/>
                  </a:lnTo>
                  <a:lnTo>
                    <a:pt x="165201" y="3714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 name="SMARTInkShape-2934"/>
            <p:cNvSpPr/>
            <p:nvPr/>
          </p:nvSpPr>
          <p:spPr>
            <a:xfrm>
              <a:off x="3433037" y="2390775"/>
              <a:ext cx="24539" cy="200026"/>
            </a:xfrm>
            <a:custGeom>
              <a:avLst/>
              <a:gdLst/>
              <a:ahLst/>
              <a:cxnLst/>
              <a:rect l="0" t="0" r="0" b="0"/>
              <a:pathLst>
                <a:path w="24539" h="200026">
                  <a:moveTo>
                    <a:pt x="5488" y="0"/>
                  </a:moveTo>
                  <a:lnTo>
                    <a:pt x="0" y="0"/>
                  </a:lnTo>
                  <a:lnTo>
                    <a:pt x="2343" y="0"/>
                  </a:lnTo>
                  <a:lnTo>
                    <a:pt x="6913" y="5644"/>
                  </a:lnTo>
                  <a:lnTo>
                    <a:pt x="18469" y="31571"/>
                  </a:lnTo>
                  <a:lnTo>
                    <a:pt x="23339" y="63896"/>
                  </a:lnTo>
                  <a:lnTo>
                    <a:pt x="24183" y="107479"/>
                  </a:lnTo>
                  <a:lnTo>
                    <a:pt x="24433" y="147086"/>
                  </a:lnTo>
                  <a:lnTo>
                    <a:pt x="24538"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 name="SMARTInkShape-2935"/>
            <p:cNvSpPr/>
            <p:nvPr/>
          </p:nvSpPr>
          <p:spPr>
            <a:xfrm>
              <a:off x="3363649" y="2447925"/>
              <a:ext cx="122502" cy="38101"/>
            </a:xfrm>
            <a:custGeom>
              <a:avLst/>
              <a:gdLst/>
              <a:ahLst/>
              <a:cxnLst/>
              <a:rect l="0" t="0" r="0" b="0"/>
              <a:pathLst>
                <a:path w="122502" h="38101">
                  <a:moveTo>
                    <a:pt x="8201" y="38100"/>
                  </a:moveTo>
                  <a:lnTo>
                    <a:pt x="0" y="38100"/>
                  </a:lnTo>
                  <a:lnTo>
                    <a:pt x="4125" y="33043"/>
                  </a:lnTo>
                  <a:lnTo>
                    <a:pt x="17106" y="24843"/>
                  </a:lnTo>
                  <a:lnTo>
                    <a:pt x="62988" y="14502"/>
                  </a:lnTo>
                  <a:lnTo>
                    <a:pt x="122501"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 name="SMARTInkShape-2936"/>
            <p:cNvSpPr/>
            <p:nvPr/>
          </p:nvSpPr>
          <p:spPr>
            <a:xfrm>
              <a:off x="3119144" y="2390775"/>
              <a:ext cx="137767" cy="351613"/>
            </a:xfrm>
            <a:custGeom>
              <a:avLst/>
              <a:gdLst/>
              <a:ahLst/>
              <a:cxnLst/>
              <a:rect l="0" t="0" r="0" b="0"/>
              <a:pathLst>
                <a:path w="137767" h="351613">
                  <a:moveTo>
                    <a:pt x="5056" y="0"/>
                  </a:moveTo>
                  <a:lnTo>
                    <a:pt x="5056" y="5056"/>
                  </a:lnTo>
                  <a:lnTo>
                    <a:pt x="0" y="18314"/>
                  </a:lnTo>
                  <a:lnTo>
                    <a:pt x="2960" y="61395"/>
                  </a:lnTo>
                  <a:lnTo>
                    <a:pt x="9837" y="105543"/>
                  </a:lnTo>
                  <a:lnTo>
                    <a:pt x="18117" y="118522"/>
                  </a:lnTo>
                  <a:lnTo>
                    <a:pt x="27794" y="126760"/>
                  </a:lnTo>
                  <a:lnTo>
                    <a:pt x="35623" y="130421"/>
                  </a:lnTo>
                  <a:lnTo>
                    <a:pt x="56093" y="127426"/>
                  </a:lnTo>
                  <a:lnTo>
                    <a:pt x="67603" y="119781"/>
                  </a:lnTo>
                  <a:lnTo>
                    <a:pt x="82855" y="97932"/>
                  </a:lnTo>
                  <a:lnTo>
                    <a:pt x="106972" y="57680"/>
                  </a:lnTo>
                  <a:lnTo>
                    <a:pt x="115687" y="28732"/>
                  </a:lnTo>
                  <a:lnTo>
                    <a:pt x="119261" y="892"/>
                  </a:lnTo>
                  <a:lnTo>
                    <a:pt x="120409" y="41228"/>
                  </a:lnTo>
                  <a:lnTo>
                    <a:pt x="125900" y="87357"/>
                  </a:lnTo>
                  <a:lnTo>
                    <a:pt x="129056" y="127719"/>
                  </a:lnTo>
                  <a:lnTo>
                    <a:pt x="136246" y="173160"/>
                  </a:lnTo>
                  <a:lnTo>
                    <a:pt x="137766" y="212879"/>
                  </a:lnTo>
                  <a:lnTo>
                    <a:pt x="135394" y="252517"/>
                  </a:lnTo>
                  <a:lnTo>
                    <a:pt x="130168" y="299411"/>
                  </a:lnTo>
                  <a:lnTo>
                    <a:pt x="124206" y="326722"/>
                  </a:lnTo>
                  <a:lnTo>
                    <a:pt x="115736" y="343163"/>
                  </a:lnTo>
                  <a:lnTo>
                    <a:pt x="111651" y="346250"/>
                  </a:lnTo>
                  <a:lnTo>
                    <a:pt x="96847" y="350595"/>
                  </a:lnTo>
                  <a:lnTo>
                    <a:pt x="88891" y="351612"/>
                  </a:lnTo>
                  <a:lnTo>
                    <a:pt x="81827" y="349241"/>
                  </a:lnTo>
                  <a:lnTo>
                    <a:pt x="78462" y="347128"/>
                  </a:lnTo>
                  <a:lnTo>
                    <a:pt x="68669" y="334040"/>
                  </a:lnTo>
                  <a:lnTo>
                    <a:pt x="71731" y="2857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SMARTInkShape-2937"/>
            <p:cNvSpPr/>
            <p:nvPr/>
          </p:nvSpPr>
          <p:spPr>
            <a:xfrm>
              <a:off x="2800388" y="2247900"/>
              <a:ext cx="148623" cy="352426"/>
            </a:xfrm>
            <a:custGeom>
              <a:avLst/>
              <a:gdLst/>
              <a:ahLst/>
              <a:cxnLst/>
              <a:rect l="0" t="0" r="0" b="0"/>
              <a:pathLst>
                <a:path w="148623" h="352426">
                  <a:moveTo>
                    <a:pt x="19012" y="0"/>
                  </a:moveTo>
                  <a:lnTo>
                    <a:pt x="13956" y="0"/>
                  </a:lnTo>
                  <a:lnTo>
                    <a:pt x="12466" y="1058"/>
                  </a:lnTo>
                  <a:lnTo>
                    <a:pt x="11473" y="2822"/>
                  </a:lnTo>
                  <a:lnTo>
                    <a:pt x="1402" y="40704"/>
                  </a:lnTo>
                  <a:lnTo>
                    <a:pt x="246" y="83260"/>
                  </a:lnTo>
                  <a:lnTo>
                    <a:pt x="0" y="127969"/>
                  </a:lnTo>
                  <a:lnTo>
                    <a:pt x="2801" y="139072"/>
                  </a:lnTo>
                  <a:lnTo>
                    <a:pt x="9096" y="151620"/>
                  </a:lnTo>
                  <a:lnTo>
                    <a:pt x="41980" y="129989"/>
                  </a:lnTo>
                  <a:lnTo>
                    <a:pt x="58853" y="129387"/>
                  </a:lnTo>
                  <a:lnTo>
                    <a:pt x="85443" y="132567"/>
                  </a:lnTo>
                  <a:lnTo>
                    <a:pt x="96515" y="138647"/>
                  </a:lnTo>
                  <a:lnTo>
                    <a:pt x="114648" y="156791"/>
                  </a:lnTo>
                  <a:lnTo>
                    <a:pt x="139738" y="196424"/>
                  </a:lnTo>
                  <a:lnTo>
                    <a:pt x="148622" y="222477"/>
                  </a:lnTo>
                  <a:lnTo>
                    <a:pt x="146197" y="253714"/>
                  </a:lnTo>
                  <a:lnTo>
                    <a:pt x="135864" y="274687"/>
                  </a:lnTo>
                  <a:lnTo>
                    <a:pt x="107386" y="316043"/>
                  </a:lnTo>
                  <a:lnTo>
                    <a:pt x="83650" y="335060"/>
                  </a:lnTo>
                  <a:lnTo>
                    <a:pt x="52829" y="348681"/>
                  </a:lnTo>
                  <a:lnTo>
                    <a:pt x="9487" y="3524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 name="SMARTInkShape-2938"/>
            <p:cNvSpPr/>
            <p:nvPr/>
          </p:nvSpPr>
          <p:spPr>
            <a:xfrm>
              <a:off x="2790825" y="2238375"/>
              <a:ext cx="209551" cy="17611"/>
            </a:xfrm>
            <a:custGeom>
              <a:avLst/>
              <a:gdLst/>
              <a:ahLst/>
              <a:cxnLst/>
              <a:rect l="0" t="0" r="0" b="0"/>
              <a:pathLst>
                <a:path w="209551" h="17611">
                  <a:moveTo>
                    <a:pt x="0" y="0"/>
                  </a:moveTo>
                  <a:lnTo>
                    <a:pt x="5057" y="5056"/>
                  </a:lnTo>
                  <a:lnTo>
                    <a:pt x="13183" y="7539"/>
                  </a:lnTo>
                  <a:lnTo>
                    <a:pt x="22793" y="9701"/>
                  </a:lnTo>
                  <a:lnTo>
                    <a:pt x="30591" y="14189"/>
                  </a:lnTo>
                  <a:lnTo>
                    <a:pt x="61158" y="17610"/>
                  </a:lnTo>
                  <a:lnTo>
                    <a:pt x="98671" y="13567"/>
                  </a:lnTo>
                  <a:lnTo>
                    <a:pt x="136182" y="10323"/>
                  </a:lnTo>
                  <a:lnTo>
                    <a:pt x="179339" y="6860"/>
                  </a:lnTo>
                  <a:lnTo>
                    <a:pt x="2095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0" name="SMARTInkShape-2939"/>
            <p:cNvSpPr/>
            <p:nvPr/>
          </p:nvSpPr>
          <p:spPr>
            <a:xfrm>
              <a:off x="3905250" y="2476500"/>
              <a:ext cx="133351" cy="133351"/>
            </a:xfrm>
            <a:custGeom>
              <a:avLst/>
              <a:gdLst/>
              <a:ahLst/>
              <a:cxnLst/>
              <a:rect l="0" t="0" r="0" b="0"/>
              <a:pathLst>
                <a:path w="133351" h="133351">
                  <a:moveTo>
                    <a:pt x="0" y="0"/>
                  </a:moveTo>
                  <a:lnTo>
                    <a:pt x="0" y="10113"/>
                  </a:lnTo>
                  <a:lnTo>
                    <a:pt x="2822" y="17900"/>
                  </a:lnTo>
                  <a:lnTo>
                    <a:pt x="32481" y="58721"/>
                  </a:lnTo>
                  <a:lnTo>
                    <a:pt x="74598" y="96319"/>
                  </a:lnTo>
                  <a:lnTo>
                    <a:pt x="133350"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8" name="SMARTInkShape-Group410"/>
          <p:cNvGrpSpPr/>
          <p:nvPr/>
        </p:nvGrpSpPr>
        <p:grpSpPr>
          <a:xfrm>
            <a:off x="1571851" y="3429000"/>
            <a:ext cx="3712325" cy="619126"/>
            <a:chOff x="1571851" y="3429000"/>
            <a:chExt cx="3712325" cy="619126"/>
          </a:xfrm>
        </p:grpSpPr>
        <p:sp>
          <p:nvSpPr>
            <p:cNvPr id="142" name="SMARTInkShape-2940"/>
            <p:cNvSpPr/>
            <p:nvPr/>
          </p:nvSpPr>
          <p:spPr>
            <a:xfrm>
              <a:off x="4314825" y="3658203"/>
              <a:ext cx="190501" cy="18448"/>
            </a:xfrm>
            <a:custGeom>
              <a:avLst/>
              <a:gdLst/>
              <a:ahLst/>
              <a:cxnLst/>
              <a:rect l="0" t="0" r="0" b="0"/>
              <a:pathLst>
                <a:path w="190501" h="18448">
                  <a:moveTo>
                    <a:pt x="0" y="18447"/>
                  </a:moveTo>
                  <a:lnTo>
                    <a:pt x="5057" y="13391"/>
                  </a:lnTo>
                  <a:lnTo>
                    <a:pt x="10361" y="10908"/>
                  </a:lnTo>
                  <a:lnTo>
                    <a:pt x="55170" y="3982"/>
                  </a:lnTo>
                  <a:lnTo>
                    <a:pt x="96975" y="0"/>
                  </a:lnTo>
                  <a:lnTo>
                    <a:pt x="138747" y="4573"/>
                  </a:lnTo>
                  <a:lnTo>
                    <a:pt x="190500" y="1844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 name="SMARTInkShape-2941"/>
            <p:cNvSpPr/>
            <p:nvPr/>
          </p:nvSpPr>
          <p:spPr>
            <a:xfrm>
              <a:off x="4010025" y="3657600"/>
              <a:ext cx="122110" cy="219076"/>
            </a:xfrm>
            <a:custGeom>
              <a:avLst/>
              <a:gdLst/>
              <a:ahLst/>
              <a:cxnLst/>
              <a:rect l="0" t="0" r="0" b="0"/>
              <a:pathLst>
                <a:path w="122110" h="219076">
                  <a:moveTo>
                    <a:pt x="104775" y="0"/>
                  </a:moveTo>
                  <a:lnTo>
                    <a:pt x="118032" y="0"/>
                  </a:lnTo>
                  <a:lnTo>
                    <a:pt x="119963" y="2117"/>
                  </a:lnTo>
                  <a:lnTo>
                    <a:pt x="122109" y="10113"/>
                  </a:lnTo>
                  <a:lnTo>
                    <a:pt x="121622" y="14150"/>
                  </a:lnTo>
                  <a:lnTo>
                    <a:pt x="104460" y="55900"/>
                  </a:lnTo>
                  <a:lnTo>
                    <a:pt x="87800" y="96339"/>
                  </a:lnTo>
                  <a:lnTo>
                    <a:pt x="59762" y="143018"/>
                  </a:lnTo>
                  <a:lnTo>
                    <a:pt x="31030" y="185728"/>
                  </a:lnTo>
                  <a:lnTo>
                    <a:pt x="15779" y="207783"/>
                  </a:lnTo>
                  <a:lnTo>
                    <a:pt x="0"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4" name="SMARTInkShape-2942"/>
            <p:cNvSpPr/>
            <p:nvPr/>
          </p:nvSpPr>
          <p:spPr>
            <a:xfrm>
              <a:off x="4667250" y="3590925"/>
              <a:ext cx="47626" cy="304801"/>
            </a:xfrm>
            <a:custGeom>
              <a:avLst/>
              <a:gdLst/>
              <a:ahLst/>
              <a:cxnLst/>
              <a:rect l="0" t="0" r="0" b="0"/>
              <a:pathLst>
                <a:path w="47626" h="304801">
                  <a:moveTo>
                    <a:pt x="0" y="0"/>
                  </a:moveTo>
                  <a:lnTo>
                    <a:pt x="0" y="5056"/>
                  </a:lnTo>
                  <a:lnTo>
                    <a:pt x="20696" y="52166"/>
                  </a:lnTo>
                  <a:lnTo>
                    <a:pt x="27019" y="81566"/>
                  </a:lnTo>
                  <a:lnTo>
                    <a:pt x="28114" y="116478"/>
                  </a:lnTo>
                  <a:lnTo>
                    <a:pt x="23382" y="160336"/>
                  </a:lnTo>
                  <a:lnTo>
                    <a:pt x="20334" y="196732"/>
                  </a:lnTo>
                  <a:lnTo>
                    <a:pt x="26908" y="244021"/>
                  </a:lnTo>
                  <a:lnTo>
                    <a:pt x="47625" y="3048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5" name="SMARTInkShape-2943"/>
            <p:cNvSpPr/>
            <p:nvPr/>
          </p:nvSpPr>
          <p:spPr>
            <a:xfrm>
              <a:off x="5133975" y="3619500"/>
              <a:ext cx="150201" cy="161828"/>
            </a:xfrm>
            <a:custGeom>
              <a:avLst/>
              <a:gdLst/>
              <a:ahLst/>
              <a:cxnLst/>
              <a:rect l="0" t="0" r="0" b="0"/>
              <a:pathLst>
                <a:path w="150201" h="161828">
                  <a:moveTo>
                    <a:pt x="0" y="57150"/>
                  </a:moveTo>
                  <a:lnTo>
                    <a:pt x="0" y="103285"/>
                  </a:lnTo>
                  <a:lnTo>
                    <a:pt x="1059" y="136329"/>
                  </a:lnTo>
                  <a:lnTo>
                    <a:pt x="8201" y="158136"/>
                  </a:lnTo>
                  <a:lnTo>
                    <a:pt x="10759" y="159399"/>
                  </a:lnTo>
                  <a:lnTo>
                    <a:pt x="55607" y="161777"/>
                  </a:lnTo>
                  <a:lnTo>
                    <a:pt x="62472" y="161827"/>
                  </a:lnTo>
                  <a:lnTo>
                    <a:pt x="87302" y="151783"/>
                  </a:lnTo>
                  <a:lnTo>
                    <a:pt x="122020" y="129426"/>
                  </a:lnTo>
                  <a:lnTo>
                    <a:pt x="141264" y="104627"/>
                  </a:lnTo>
                  <a:lnTo>
                    <a:pt x="147451" y="90951"/>
                  </a:lnTo>
                  <a:lnTo>
                    <a:pt x="150200" y="74289"/>
                  </a:lnTo>
                  <a:lnTo>
                    <a:pt x="141635" y="42002"/>
                  </a:lnTo>
                  <a:lnTo>
                    <a:pt x="131388" y="26429"/>
                  </a:lnTo>
                  <a:lnTo>
                    <a:pt x="118719" y="15980"/>
                  </a:lnTo>
                  <a:lnTo>
                    <a:pt x="857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SMARTInkShape-2944"/>
            <p:cNvSpPr/>
            <p:nvPr/>
          </p:nvSpPr>
          <p:spPr>
            <a:xfrm>
              <a:off x="4333991" y="3743325"/>
              <a:ext cx="228485" cy="1"/>
            </a:xfrm>
            <a:custGeom>
              <a:avLst/>
              <a:gdLst/>
              <a:ahLst/>
              <a:cxnLst/>
              <a:rect l="0" t="0" r="0" b="0"/>
              <a:pathLst>
                <a:path w="228485" h="1">
                  <a:moveTo>
                    <a:pt x="9409" y="0"/>
                  </a:moveTo>
                  <a:lnTo>
                    <a:pt x="0" y="0"/>
                  </a:lnTo>
                  <a:lnTo>
                    <a:pt x="37655" y="0"/>
                  </a:lnTo>
                  <a:lnTo>
                    <a:pt x="73282" y="0"/>
                  </a:lnTo>
                  <a:lnTo>
                    <a:pt x="110061" y="0"/>
                  </a:lnTo>
                  <a:lnTo>
                    <a:pt x="151469" y="0"/>
                  </a:lnTo>
                  <a:lnTo>
                    <a:pt x="198743" y="0"/>
                  </a:lnTo>
                  <a:lnTo>
                    <a:pt x="228484"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7" name="SMARTInkShape-2945"/>
            <p:cNvSpPr/>
            <p:nvPr/>
          </p:nvSpPr>
          <p:spPr>
            <a:xfrm>
              <a:off x="4840686" y="3638550"/>
              <a:ext cx="176897" cy="199288"/>
            </a:xfrm>
            <a:custGeom>
              <a:avLst/>
              <a:gdLst/>
              <a:ahLst/>
              <a:cxnLst/>
              <a:rect l="0" t="0" r="0" b="0"/>
              <a:pathLst>
                <a:path w="176897" h="199288">
                  <a:moveTo>
                    <a:pt x="7539" y="28575"/>
                  </a:moveTo>
                  <a:lnTo>
                    <a:pt x="6481" y="66556"/>
                  </a:lnTo>
                  <a:lnTo>
                    <a:pt x="0" y="92914"/>
                  </a:lnTo>
                  <a:lnTo>
                    <a:pt x="1425" y="123133"/>
                  </a:lnTo>
                  <a:lnTo>
                    <a:pt x="8851" y="163754"/>
                  </a:lnTo>
                  <a:lnTo>
                    <a:pt x="17294" y="177202"/>
                  </a:lnTo>
                  <a:lnTo>
                    <a:pt x="33747" y="187412"/>
                  </a:lnTo>
                  <a:lnTo>
                    <a:pt x="68690" y="197534"/>
                  </a:lnTo>
                  <a:lnTo>
                    <a:pt x="94449" y="199287"/>
                  </a:lnTo>
                  <a:lnTo>
                    <a:pt x="112841" y="194052"/>
                  </a:lnTo>
                  <a:lnTo>
                    <a:pt x="138223" y="179205"/>
                  </a:lnTo>
                  <a:lnTo>
                    <a:pt x="145462" y="173445"/>
                  </a:lnTo>
                  <a:lnTo>
                    <a:pt x="156327" y="155756"/>
                  </a:lnTo>
                  <a:lnTo>
                    <a:pt x="171925" y="114963"/>
                  </a:lnTo>
                  <a:lnTo>
                    <a:pt x="176896" y="85921"/>
                  </a:lnTo>
                  <a:lnTo>
                    <a:pt x="173313" y="62264"/>
                  </a:lnTo>
                  <a:lnTo>
                    <a:pt x="160491" y="36793"/>
                  </a:lnTo>
                  <a:lnTo>
                    <a:pt x="138230" y="14194"/>
                  </a:lnTo>
                  <a:lnTo>
                    <a:pt x="121639" y="4206"/>
                  </a:lnTo>
                  <a:lnTo>
                    <a:pt x="55164"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8" name="SMARTInkShape-2946"/>
            <p:cNvSpPr/>
            <p:nvPr/>
          </p:nvSpPr>
          <p:spPr>
            <a:xfrm>
              <a:off x="1571851" y="3457575"/>
              <a:ext cx="247425" cy="323404"/>
            </a:xfrm>
            <a:custGeom>
              <a:avLst/>
              <a:gdLst/>
              <a:ahLst/>
              <a:cxnLst/>
              <a:rect l="0" t="0" r="0" b="0"/>
              <a:pathLst>
                <a:path w="247425" h="323404">
                  <a:moveTo>
                    <a:pt x="18824" y="0"/>
                  </a:moveTo>
                  <a:lnTo>
                    <a:pt x="18824" y="5056"/>
                  </a:lnTo>
                  <a:lnTo>
                    <a:pt x="16002" y="10361"/>
                  </a:lnTo>
                  <a:lnTo>
                    <a:pt x="5566" y="22390"/>
                  </a:lnTo>
                  <a:lnTo>
                    <a:pt x="2348" y="31471"/>
                  </a:lnTo>
                  <a:lnTo>
                    <a:pt x="0" y="74468"/>
                  </a:lnTo>
                  <a:lnTo>
                    <a:pt x="4875" y="116427"/>
                  </a:lnTo>
                  <a:lnTo>
                    <a:pt x="7988" y="160321"/>
                  </a:lnTo>
                  <a:lnTo>
                    <a:pt x="15586" y="206293"/>
                  </a:lnTo>
                  <a:lnTo>
                    <a:pt x="18540" y="251319"/>
                  </a:lnTo>
                  <a:lnTo>
                    <a:pt x="19798" y="276254"/>
                  </a:lnTo>
                  <a:lnTo>
                    <a:pt x="27953" y="303562"/>
                  </a:lnTo>
                  <a:lnTo>
                    <a:pt x="21725" y="289347"/>
                  </a:lnTo>
                  <a:lnTo>
                    <a:pt x="19206" y="244818"/>
                  </a:lnTo>
                  <a:lnTo>
                    <a:pt x="12353" y="201347"/>
                  </a:lnTo>
                  <a:lnTo>
                    <a:pt x="9701" y="157631"/>
                  </a:lnTo>
                  <a:lnTo>
                    <a:pt x="9418" y="116908"/>
                  </a:lnTo>
                  <a:lnTo>
                    <a:pt x="9334" y="74738"/>
                  </a:lnTo>
                  <a:lnTo>
                    <a:pt x="10364" y="38831"/>
                  </a:lnTo>
                  <a:lnTo>
                    <a:pt x="17501" y="16807"/>
                  </a:lnTo>
                  <a:lnTo>
                    <a:pt x="19000" y="15438"/>
                  </a:lnTo>
                  <a:lnTo>
                    <a:pt x="21058" y="15584"/>
                  </a:lnTo>
                  <a:lnTo>
                    <a:pt x="26167" y="18568"/>
                  </a:lnTo>
                  <a:lnTo>
                    <a:pt x="43715" y="37573"/>
                  </a:lnTo>
                  <a:lnTo>
                    <a:pt x="77128" y="81152"/>
                  </a:lnTo>
                  <a:lnTo>
                    <a:pt x="100152" y="122922"/>
                  </a:lnTo>
                  <a:lnTo>
                    <a:pt x="123985" y="161747"/>
                  </a:lnTo>
                  <a:lnTo>
                    <a:pt x="147796" y="208468"/>
                  </a:lnTo>
                  <a:lnTo>
                    <a:pt x="164283" y="237284"/>
                  </a:lnTo>
                  <a:lnTo>
                    <a:pt x="193043" y="282526"/>
                  </a:lnTo>
                  <a:lnTo>
                    <a:pt x="206069" y="312394"/>
                  </a:lnTo>
                  <a:lnTo>
                    <a:pt x="218288" y="323403"/>
                  </a:lnTo>
                  <a:lnTo>
                    <a:pt x="218800" y="280894"/>
                  </a:lnTo>
                  <a:lnTo>
                    <a:pt x="218834" y="245623"/>
                  </a:lnTo>
                  <a:lnTo>
                    <a:pt x="218845" y="201659"/>
                  </a:lnTo>
                  <a:lnTo>
                    <a:pt x="218848" y="155118"/>
                  </a:lnTo>
                  <a:lnTo>
                    <a:pt x="218849" y="117928"/>
                  </a:lnTo>
                  <a:lnTo>
                    <a:pt x="228962" y="81743"/>
                  </a:lnTo>
                  <a:lnTo>
                    <a:pt x="237192" y="34766"/>
                  </a:lnTo>
                  <a:lnTo>
                    <a:pt x="247424"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9" name="SMARTInkShape-2947"/>
            <p:cNvSpPr/>
            <p:nvPr/>
          </p:nvSpPr>
          <p:spPr>
            <a:xfrm>
              <a:off x="1905000" y="3545612"/>
              <a:ext cx="342901" cy="191487"/>
            </a:xfrm>
            <a:custGeom>
              <a:avLst/>
              <a:gdLst/>
              <a:ahLst/>
              <a:cxnLst/>
              <a:rect l="0" t="0" r="0" b="0"/>
              <a:pathLst>
                <a:path w="342901" h="191487">
                  <a:moveTo>
                    <a:pt x="0" y="35788"/>
                  </a:moveTo>
                  <a:lnTo>
                    <a:pt x="0" y="81549"/>
                  </a:lnTo>
                  <a:lnTo>
                    <a:pt x="7539" y="126076"/>
                  </a:lnTo>
                  <a:lnTo>
                    <a:pt x="14189" y="168158"/>
                  </a:lnTo>
                  <a:lnTo>
                    <a:pt x="19712" y="179285"/>
                  </a:lnTo>
                  <a:lnTo>
                    <a:pt x="31881" y="191486"/>
                  </a:lnTo>
                  <a:lnTo>
                    <a:pt x="35012" y="191445"/>
                  </a:lnTo>
                  <a:lnTo>
                    <a:pt x="38158" y="189301"/>
                  </a:lnTo>
                  <a:lnTo>
                    <a:pt x="44476" y="180216"/>
                  </a:lnTo>
                  <a:lnTo>
                    <a:pt x="62444" y="135826"/>
                  </a:lnTo>
                  <a:lnTo>
                    <a:pt x="66118" y="89309"/>
                  </a:lnTo>
                  <a:lnTo>
                    <a:pt x="58961" y="55179"/>
                  </a:lnTo>
                  <a:lnTo>
                    <a:pt x="53368" y="40526"/>
                  </a:lnTo>
                  <a:lnTo>
                    <a:pt x="49337" y="35772"/>
                  </a:lnTo>
                  <a:lnTo>
                    <a:pt x="39214" y="30489"/>
                  </a:lnTo>
                  <a:lnTo>
                    <a:pt x="34609" y="30139"/>
                  </a:lnTo>
                  <a:lnTo>
                    <a:pt x="26671" y="32572"/>
                  </a:lnTo>
                  <a:lnTo>
                    <a:pt x="19615" y="42826"/>
                  </a:lnTo>
                  <a:lnTo>
                    <a:pt x="14009" y="57966"/>
                  </a:lnTo>
                  <a:lnTo>
                    <a:pt x="10116" y="92762"/>
                  </a:lnTo>
                  <a:lnTo>
                    <a:pt x="15432" y="103796"/>
                  </a:lnTo>
                  <a:lnTo>
                    <a:pt x="19813" y="109701"/>
                  </a:lnTo>
                  <a:lnTo>
                    <a:pt x="30325" y="116263"/>
                  </a:lnTo>
                  <a:lnTo>
                    <a:pt x="36092" y="118013"/>
                  </a:lnTo>
                  <a:lnTo>
                    <a:pt x="59377" y="115420"/>
                  </a:lnTo>
                  <a:lnTo>
                    <a:pt x="76272" y="107948"/>
                  </a:lnTo>
                  <a:lnTo>
                    <a:pt x="119611" y="81486"/>
                  </a:lnTo>
                  <a:lnTo>
                    <a:pt x="130066" y="71620"/>
                  </a:lnTo>
                  <a:lnTo>
                    <a:pt x="139299" y="61238"/>
                  </a:lnTo>
                  <a:lnTo>
                    <a:pt x="158527" y="47619"/>
                  </a:lnTo>
                  <a:lnTo>
                    <a:pt x="160718" y="47909"/>
                  </a:lnTo>
                  <a:lnTo>
                    <a:pt x="169828" y="53716"/>
                  </a:lnTo>
                  <a:lnTo>
                    <a:pt x="176026" y="64618"/>
                  </a:lnTo>
                  <a:lnTo>
                    <a:pt x="188290" y="104780"/>
                  </a:lnTo>
                  <a:lnTo>
                    <a:pt x="203327" y="124157"/>
                  </a:lnTo>
                  <a:lnTo>
                    <a:pt x="209607" y="127980"/>
                  </a:lnTo>
                  <a:lnTo>
                    <a:pt x="212763" y="128999"/>
                  </a:lnTo>
                  <a:lnTo>
                    <a:pt x="215925" y="128620"/>
                  </a:lnTo>
                  <a:lnTo>
                    <a:pt x="222261" y="125377"/>
                  </a:lnTo>
                  <a:lnTo>
                    <a:pt x="231778" y="112545"/>
                  </a:lnTo>
                  <a:lnTo>
                    <a:pt x="236244" y="95337"/>
                  </a:lnTo>
                  <a:lnTo>
                    <a:pt x="237877" y="51077"/>
                  </a:lnTo>
                  <a:lnTo>
                    <a:pt x="239151" y="13656"/>
                  </a:lnTo>
                  <a:lnTo>
                    <a:pt x="246322" y="0"/>
                  </a:lnTo>
                  <a:lnTo>
                    <a:pt x="246764" y="287"/>
                  </a:lnTo>
                  <a:lnTo>
                    <a:pt x="252590" y="16205"/>
                  </a:lnTo>
                  <a:lnTo>
                    <a:pt x="277294" y="56022"/>
                  </a:lnTo>
                  <a:lnTo>
                    <a:pt x="306880" y="97014"/>
                  </a:lnTo>
                  <a:lnTo>
                    <a:pt x="327103" y="124833"/>
                  </a:lnTo>
                  <a:lnTo>
                    <a:pt x="327077" y="126901"/>
                  </a:lnTo>
                  <a:lnTo>
                    <a:pt x="326001" y="128280"/>
                  </a:lnTo>
                  <a:lnTo>
                    <a:pt x="326342" y="129199"/>
                  </a:lnTo>
                  <a:lnTo>
                    <a:pt x="327628" y="129812"/>
                  </a:lnTo>
                  <a:lnTo>
                    <a:pt x="329544" y="130221"/>
                  </a:lnTo>
                  <a:lnTo>
                    <a:pt x="330821" y="128377"/>
                  </a:lnTo>
                  <a:lnTo>
                    <a:pt x="333039" y="109508"/>
                  </a:lnTo>
                  <a:lnTo>
                    <a:pt x="333345" y="68365"/>
                  </a:lnTo>
                  <a:lnTo>
                    <a:pt x="342900" y="3578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SMARTInkShape-2948"/>
            <p:cNvSpPr/>
            <p:nvPr/>
          </p:nvSpPr>
          <p:spPr>
            <a:xfrm>
              <a:off x="2381250" y="3686175"/>
              <a:ext cx="36115" cy="200026"/>
            </a:xfrm>
            <a:custGeom>
              <a:avLst/>
              <a:gdLst/>
              <a:ahLst/>
              <a:cxnLst/>
              <a:rect l="0" t="0" r="0" b="0"/>
              <a:pathLst>
                <a:path w="36115" h="200026">
                  <a:moveTo>
                    <a:pt x="28575" y="0"/>
                  </a:moveTo>
                  <a:lnTo>
                    <a:pt x="31397" y="27764"/>
                  </a:lnTo>
                  <a:lnTo>
                    <a:pt x="36114" y="62554"/>
                  </a:lnTo>
                  <a:lnTo>
                    <a:pt x="34689" y="100732"/>
                  </a:lnTo>
                  <a:lnTo>
                    <a:pt x="21776" y="146380"/>
                  </a:lnTo>
                  <a:lnTo>
                    <a:pt x="0" y="200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2949"/>
            <p:cNvSpPr/>
            <p:nvPr/>
          </p:nvSpPr>
          <p:spPr>
            <a:xfrm>
              <a:off x="2900034" y="3429000"/>
              <a:ext cx="179863" cy="338687"/>
            </a:xfrm>
            <a:custGeom>
              <a:avLst/>
              <a:gdLst/>
              <a:ahLst/>
              <a:cxnLst/>
              <a:rect l="0" t="0" r="0" b="0"/>
              <a:pathLst>
                <a:path w="179863" h="338687">
                  <a:moveTo>
                    <a:pt x="128916" y="0"/>
                  </a:moveTo>
                  <a:lnTo>
                    <a:pt x="103974" y="44240"/>
                  </a:lnTo>
                  <a:lnTo>
                    <a:pt x="80715" y="85056"/>
                  </a:lnTo>
                  <a:lnTo>
                    <a:pt x="55044" y="125723"/>
                  </a:lnTo>
                  <a:lnTo>
                    <a:pt x="30602" y="171700"/>
                  </a:lnTo>
                  <a:lnTo>
                    <a:pt x="15265" y="212422"/>
                  </a:lnTo>
                  <a:lnTo>
                    <a:pt x="7101" y="255861"/>
                  </a:lnTo>
                  <a:lnTo>
                    <a:pt x="0" y="288469"/>
                  </a:lnTo>
                  <a:lnTo>
                    <a:pt x="2123" y="306008"/>
                  </a:lnTo>
                  <a:lnTo>
                    <a:pt x="12239" y="321565"/>
                  </a:lnTo>
                  <a:lnTo>
                    <a:pt x="26259" y="333418"/>
                  </a:lnTo>
                  <a:lnTo>
                    <a:pt x="39546" y="338686"/>
                  </a:lnTo>
                  <a:lnTo>
                    <a:pt x="69040" y="336595"/>
                  </a:lnTo>
                  <a:lnTo>
                    <a:pt x="109646" y="324216"/>
                  </a:lnTo>
                  <a:lnTo>
                    <a:pt x="145079" y="302086"/>
                  </a:lnTo>
                  <a:lnTo>
                    <a:pt x="170287" y="273768"/>
                  </a:lnTo>
                  <a:lnTo>
                    <a:pt x="178347" y="260669"/>
                  </a:lnTo>
                  <a:lnTo>
                    <a:pt x="179862" y="255271"/>
                  </a:lnTo>
                  <a:lnTo>
                    <a:pt x="179813" y="250614"/>
                  </a:lnTo>
                  <a:lnTo>
                    <a:pt x="178723" y="246451"/>
                  </a:lnTo>
                  <a:lnTo>
                    <a:pt x="171866" y="239003"/>
                  </a:lnTo>
                  <a:lnTo>
                    <a:pt x="161763" y="233224"/>
                  </a:lnTo>
                  <a:lnTo>
                    <a:pt x="150218" y="230655"/>
                  </a:lnTo>
                  <a:lnTo>
                    <a:pt x="138031" y="232336"/>
                  </a:lnTo>
                  <a:lnTo>
                    <a:pt x="100341"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SMARTInkShape-2950"/>
            <p:cNvSpPr/>
            <p:nvPr/>
          </p:nvSpPr>
          <p:spPr>
            <a:xfrm>
              <a:off x="3171825" y="3610091"/>
              <a:ext cx="161921" cy="438035"/>
            </a:xfrm>
            <a:custGeom>
              <a:avLst/>
              <a:gdLst/>
              <a:ahLst/>
              <a:cxnLst/>
              <a:rect l="0" t="0" r="0" b="0"/>
              <a:pathLst>
                <a:path w="161921" h="438035">
                  <a:moveTo>
                    <a:pt x="0" y="9409"/>
                  </a:moveTo>
                  <a:lnTo>
                    <a:pt x="5057" y="9409"/>
                  </a:lnTo>
                  <a:lnTo>
                    <a:pt x="10361" y="6587"/>
                  </a:lnTo>
                  <a:lnTo>
                    <a:pt x="16247" y="2863"/>
                  </a:lnTo>
                  <a:lnTo>
                    <a:pt x="28032" y="0"/>
                  </a:lnTo>
                  <a:lnTo>
                    <a:pt x="29602" y="43143"/>
                  </a:lnTo>
                  <a:lnTo>
                    <a:pt x="37228" y="73262"/>
                  </a:lnTo>
                  <a:lnTo>
                    <a:pt x="51365" y="94415"/>
                  </a:lnTo>
                  <a:lnTo>
                    <a:pt x="59165" y="100107"/>
                  </a:lnTo>
                  <a:lnTo>
                    <a:pt x="74563" y="103310"/>
                  </a:lnTo>
                  <a:lnTo>
                    <a:pt x="89231" y="98415"/>
                  </a:lnTo>
                  <a:lnTo>
                    <a:pt x="114405" y="83082"/>
                  </a:lnTo>
                  <a:lnTo>
                    <a:pt x="149513" y="36926"/>
                  </a:lnTo>
                  <a:lnTo>
                    <a:pt x="158247" y="19209"/>
                  </a:lnTo>
                  <a:lnTo>
                    <a:pt x="161603" y="2068"/>
                  </a:lnTo>
                  <a:lnTo>
                    <a:pt x="161710" y="2399"/>
                  </a:lnTo>
                  <a:lnTo>
                    <a:pt x="161920" y="43815"/>
                  </a:lnTo>
                  <a:lnTo>
                    <a:pt x="160865" y="86984"/>
                  </a:lnTo>
                  <a:lnTo>
                    <a:pt x="154386" y="131624"/>
                  </a:lnTo>
                  <a:lnTo>
                    <a:pt x="152792" y="171016"/>
                  </a:lnTo>
                  <a:lnTo>
                    <a:pt x="149752" y="201531"/>
                  </a:lnTo>
                  <a:lnTo>
                    <a:pt x="144873" y="238730"/>
                  </a:lnTo>
                  <a:lnTo>
                    <a:pt x="139177" y="276429"/>
                  </a:lnTo>
                  <a:lnTo>
                    <a:pt x="133443" y="323014"/>
                  </a:lnTo>
                  <a:lnTo>
                    <a:pt x="120244" y="366207"/>
                  </a:lnTo>
                  <a:lnTo>
                    <a:pt x="93363" y="409255"/>
                  </a:lnTo>
                  <a:lnTo>
                    <a:pt x="66675" y="43803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 name="SMARTInkShape-2951"/>
            <p:cNvSpPr/>
            <p:nvPr/>
          </p:nvSpPr>
          <p:spPr>
            <a:xfrm>
              <a:off x="4010025" y="3667125"/>
              <a:ext cx="142876" cy="142876"/>
            </a:xfrm>
            <a:custGeom>
              <a:avLst/>
              <a:gdLst/>
              <a:ahLst/>
              <a:cxnLst/>
              <a:rect l="0" t="0" r="0" b="0"/>
              <a:pathLst>
                <a:path w="142876" h="142876">
                  <a:moveTo>
                    <a:pt x="0" y="0"/>
                  </a:moveTo>
                  <a:lnTo>
                    <a:pt x="7605" y="8663"/>
                  </a:lnTo>
                  <a:lnTo>
                    <a:pt x="36856" y="51045"/>
                  </a:lnTo>
                  <a:lnTo>
                    <a:pt x="77290" y="88161"/>
                  </a:lnTo>
                  <a:lnTo>
                    <a:pt x="121480" y="131084"/>
                  </a:lnTo>
                  <a:lnTo>
                    <a:pt x="142875"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SMARTInkShape-2952"/>
            <p:cNvSpPr/>
            <p:nvPr/>
          </p:nvSpPr>
          <p:spPr>
            <a:xfrm>
              <a:off x="3747362" y="3533775"/>
              <a:ext cx="136790" cy="314326"/>
            </a:xfrm>
            <a:custGeom>
              <a:avLst/>
              <a:gdLst/>
              <a:ahLst/>
              <a:cxnLst/>
              <a:rect l="0" t="0" r="0" b="0"/>
              <a:pathLst>
                <a:path w="136790" h="314326">
                  <a:moveTo>
                    <a:pt x="5488" y="0"/>
                  </a:moveTo>
                  <a:lnTo>
                    <a:pt x="4430" y="16267"/>
                  </a:lnTo>
                  <a:lnTo>
                    <a:pt x="0" y="39039"/>
                  </a:lnTo>
                  <a:lnTo>
                    <a:pt x="4556" y="82843"/>
                  </a:lnTo>
                  <a:lnTo>
                    <a:pt x="5406" y="129365"/>
                  </a:lnTo>
                  <a:lnTo>
                    <a:pt x="5481" y="141689"/>
                  </a:lnTo>
                  <a:lnTo>
                    <a:pt x="8307" y="142348"/>
                  </a:lnTo>
                  <a:lnTo>
                    <a:pt x="23802" y="142771"/>
                  </a:lnTo>
                  <a:lnTo>
                    <a:pt x="53790" y="137367"/>
                  </a:lnTo>
                  <a:lnTo>
                    <a:pt x="74598" y="141831"/>
                  </a:lnTo>
                  <a:lnTo>
                    <a:pt x="87709" y="146997"/>
                  </a:lnTo>
                  <a:lnTo>
                    <a:pt x="106990" y="165969"/>
                  </a:lnTo>
                  <a:lnTo>
                    <a:pt x="128464" y="210083"/>
                  </a:lnTo>
                  <a:lnTo>
                    <a:pt x="136789" y="237642"/>
                  </a:lnTo>
                  <a:lnTo>
                    <a:pt x="133174" y="259854"/>
                  </a:lnTo>
                  <a:lnTo>
                    <a:pt x="122563" y="274594"/>
                  </a:lnTo>
                  <a:lnTo>
                    <a:pt x="104382" y="289147"/>
                  </a:lnTo>
                  <a:lnTo>
                    <a:pt x="61286" y="305098"/>
                  </a:lnTo>
                  <a:lnTo>
                    <a:pt x="15013" y="3143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SMARTInkShape-2953"/>
            <p:cNvSpPr/>
            <p:nvPr/>
          </p:nvSpPr>
          <p:spPr>
            <a:xfrm>
              <a:off x="3743325" y="3543300"/>
              <a:ext cx="180976" cy="19051"/>
            </a:xfrm>
            <a:custGeom>
              <a:avLst/>
              <a:gdLst/>
              <a:ahLst/>
              <a:cxnLst/>
              <a:rect l="0" t="0" r="0" b="0"/>
              <a:pathLst>
                <a:path w="180976" h="19051">
                  <a:moveTo>
                    <a:pt x="0" y="19050"/>
                  </a:moveTo>
                  <a:lnTo>
                    <a:pt x="0" y="10849"/>
                  </a:lnTo>
                  <a:lnTo>
                    <a:pt x="1058" y="10408"/>
                  </a:lnTo>
                  <a:lnTo>
                    <a:pt x="48303" y="3002"/>
                  </a:lnTo>
                  <a:lnTo>
                    <a:pt x="92334" y="396"/>
                  </a:lnTo>
                  <a:lnTo>
                    <a:pt x="133074" y="117"/>
                  </a:lnTo>
                  <a:lnTo>
                    <a:pt x="1809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SMARTInkShape-2954"/>
            <p:cNvSpPr/>
            <p:nvPr/>
          </p:nvSpPr>
          <p:spPr>
            <a:xfrm>
              <a:off x="3554149" y="3609975"/>
              <a:ext cx="17727" cy="190501"/>
            </a:xfrm>
            <a:custGeom>
              <a:avLst/>
              <a:gdLst/>
              <a:ahLst/>
              <a:cxnLst/>
              <a:rect l="0" t="0" r="0" b="0"/>
              <a:pathLst>
                <a:path w="17727" h="190501">
                  <a:moveTo>
                    <a:pt x="8201" y="0"/>
                  </a:moveTo>
                  <a:lnTo>
                    <a:pt x="3145" y="0"/>
                  </a:lnTo>
                  <a:lnTo>
                    <a:pt x="1655" y="1058"/>
                  </a:lnTo>
                  <a:lnTo>
                    <a:pt x="662" y="2822"/>
                  </a:lnTo>
                  <a:lnTo>
                    <a:pt x="0" y="5056"/>
                  </a:lnTo>
                  <a:lnTo>
                    <a:pt x="7396" y="44931"/>
                  </a:lnTo>
                  <a:lnTo>
                    <a:pt x="9021" y="82222"/>
                  </a:lnTo>
                  <a:lnTo>
                    <a:pt x="15693" y="127641"/>
                  </a:lnTo>
                  <a:lnTo>
                    <a:pt x="17458" y="169836"/>
                  </a:lnTo>
                  <a:lnTo>
                    <a:pt x="17726" y="190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 name="SMARTInkShape-2955"/>
            <p:cNvSpPr/>
            <p:nvPr/>
          </p:nvSpPr>
          <p:spPr>
            <a:xfrm>
              <a:off x="3457575" y="3686175"/>
              <a:ext cx="142876" cy="38101"/>
            </a:xfrm>
            <a:custGeom>
              <a:avLst/>
              <a:gdLst/>
              <a:ahLst/>
              <a:cxnLst/>
              <a:rect l="0" t="0" r="0" b="0"/>
              <a:pathLst>
                <a:path w="142876" h="38101">
                  <a:moveTo>
                    <a:pt x="0" y="38100"/>
                  </a:moveTo>
                  <a:lnTo>
                    <a:pt x="0" y="33044"/>
                  </a:lnTo>
                  <a:lnTo>
                    <a:pt x="2117" y="31554"/>
                  </a:lnTo>
                  <a:lnTo>
                    <a:pt x="14150" y="28399"/>
                  </a:lnTo>
                  <a:lnTo>
                    <a:pt x="21458" y="23911"/>
                  </a:lnTo>
                  <a:lnTo>
                    <a:pt x="69083" y="14046"/>
                  </a:lnTo>
                  <a:lnTo>
                    <a:pt x="102781" y="2774"/>
                  </a:lnTo>
                  <a:lnTo>
                    <a:pt x="1428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87348811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happens when income increases?</a:t>
            </a:r>
          </a:p>
        </p:txBody>
      </p:sp>
      <p:sp>
        <p:nvSpPr>
          <p:cNvPr id="3" name="Content Placeholder 2"/>
          <p:cNvSpPr>
            <a:spLocks noGrp="1"/>
          </p:cNvSpPr>
          <p:nvPr>
            <p:ph idx="1"/>
          </p:nvPr>
        </p:nvSpPr>
        <p:spPr/>
        <p:txBody>
          <a:bodyPr/>
          <a:lstStyle/>
          <a:p>
            <a:endParaRPr lang="en-US"/>
          </a:p>
        </p:txBody>
      </p:sp>
      <p:grpSp>
        <p:nvGrpSpPr>
          <p:cNvPr id="852" name="SMARTInkShape-Group411"/>
          <p:cNvGrpSpPr/>
          <p:nvPr/>
        </p:nvGrpSpPr>
        <p:grpSpPr>
          <a:xfrm>
            <a:off x="2857500" y="4373961"/>
            <a:ext cx="2647951" cy="2044566"/>
            <a:chOff x="2857500" y="4373961"/>
            <a:chExt cx="2647951" cy="2044566"/>
          </a:xfrm>
        </p:grpSpPr>
        <p:sp>
          <p:nvSpPr>
            <p:cNvPr id="841" name="SMARTInkShape-2956"/>
            <p:cNvSpPr/>
            <p:nvPr/>
          </p:nvSpPr>
          <p:spPr>
            <a:xfrm>
              <a:off x="2857500" y="4495800"/>
              <a:ext cx="523876" cy="28576"/>
            </a:xfrm>
            <a:custGeom>
              <a:avLst/>
              <a:gdLst/>
              <a:ahLst/>
              <a:cxnLst/>
              <a:rect l="0" t="0" r="0" b="0"/>
              <a:pathLst>
                <a:path w="523876" h="28576">
                  <a:moveTo>
                    <a:pt x="0" y="0"/>
                  </a:moveTo>
                  <a:lnTo>
                    <a:pt x="40704" y="0"/>
                  </a:lnTo>
                  <a:lnTo>
                    <a:pt x="81351" y="0"/>
                  </a:lnTo>
                  <a:lnTo>
                    <a:pt x="118649" y="0"/>
                  </a:lnTo>
                  <a:lnTo>
                    <a:pt x="163214" y="0"/>
                  </a:lnTo>
                  <a:lnTo>
                    <a:pt x="204287" y="2822"/>
                  </a:lnTo>
                  <a:lnTo>
                    <a:pt x="247855" y="7539"/>
                  </a:lnTo>
                  <a:lnTo>
                    <a:pt x="285841" y="9701"/>
                  </a:lnTo>
                  <a:lnTo>
                    <a:pt x="323890" y="14189"/>
                  </a:lnTo>
                  <a:lnTo>
                    <a:pt x="365842" y="17610"/>
                  </a:lnTo>
                  <a:lnTo>
                    <a:pt x="408494" y="23680"/>
                  </a:lnTo>
                  <a:lnTo>
                    <a:pt x="454646" y="27125"/>
                  </a:lnTo>
                  <a:lnTo>
                    <a:pt x="494835" y="28289"/>
                  </a:lnTo>
                  <a:lnTo>
                    <a:pt x="523875" y="285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2" name="SMARTInkShape-2957"/>
            <p:cNvSpPr/>
            <p:nvPr/>
          </p:nvSpPr>
          <p:spPr>
            <a:xfrm>
              <a:off x="2861537" y="4373961"/>
              <a:ext cx="396014" cy="7540"/>
            </a:xfrm>
            <a:custGeom>
              <a:avLst/>
              <a:gdLst/>
              <a:ahLst/>
              <a:cxnLst/>
              <a:rect l="0" t="0" r="0" b="0"/>
              <a:pathLst>
                <a:path w="396014" h="7540">
                  <a:moveTo>
                    <a:pt x="5488" y="7539"/>
                  </a:moveTo>
                  <a:lnTo>
                    <a:pt x="0" y="7539"/>
                  </a:lnTo>
                  <a:lnTo>
                    <a:pt x="38876" y="7539"/>
                  </a:lnTo>
                  <a:lnTo>
                    <a:pt x="76529" y="6481"/>
                  </a:lnTo>
                  <a:lnTo>
                    <a:pt x="118769" y="0"/>
                  </a:lnTo>
                  <a:lnTo>
                    <a:pt x="148061" y="1425"/>
                  </a:lnTo>
                  <a:lnTo>
                    <a:pt x="191460" y="6331"/>
                  </a:lnTo>
                  <a:lnTo>
                    <a:pt x="238300" y="7380"/>
                  </a:lnTo>
                  <a:lnTo>
                    <a:pt x="280663" y="7508"/>
                  </a:lnTo>
                  <a:lnTo>
                    <a:pt x="321723" y="7533"/>
                  </a:lnTo>
                  <a:lnTo>
                    <a:pt x="360360" y="7537"/>
                  </a:lnTo>
                  <a:lnTo>
                    <a:pt x="396013" y="753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3" name="SMARTInkShape-2958"/>
            <p:cNvSpPr/>
            <p:nvPr/>
          </p:nvSpPr>
          <p:spPr>
            <a:xfrm>
              <a:off x="4537938" y="6185846"/>
              <a:ext cx="757963" cy="33980"/>
            </a:xfrm>
            <a:custGeom>
              <a:avLst/>
              <a:gdLst/>
              <a:ahLst/>
              <a:cxnLst/>
              <a:rect l="0" t="0" r="0" b="0"/>
              <a:pathLst>
                <a:path w="757963" h="33980">
                  <a:moveTo>
                    <a:pt x="5487" y="24454"/>
                  </a:moveTo>
                  <a:lnTo>
                    <a:pt x="0" y="18967"/>
                  </a:lnTo>
                  <a:lnTo>
                    <a:pt x="2343" y="21309"/>
                  </a:lnTo>
                  <a:lnTo>
                    <a:pt x="39927" y="24178"/>
                  </a:lnTo>
                  <a:lnTo>
                    <a:pt x="74488" y="24373"/>
                  </a:lnTo>
                  <a:lnTo>
                    <a:pt x="108826" y="21595"/>
                  </a:lnTo>
                  <a:lnTo>
                    <a:pt x="145607" y="17892"/>
                  </a:lnTo>
                  <a:lnTo>
                    <a:pt x="190114" y="14749"/>
                  </a:lnTo>
                  <a:lnTo>
                    <a:pt x="230113" y="8643"/>
                  </a:lnTo>
                  <a:lnTo>
                    <a:pt x="269834" y="6364"/>
                  </a:lnTo>
                  <a:lnTo>
                    <a:pt x="313588" y="4630"/>
                  </a:lnTo>
                  <a:lnTo>
                    <a:pt x="354892" y="0"/>
                  </a:lnTo>
                  <a:lnTo>
                    <a:pt x="399115" y="3333"/>
                  </a:lnTo>
                  <a:lnTo>
                    <a:pt x="439500" y="4790"/>
                  </a:lnTo>
                  <a:lnTo>
                    <a:pt x="478278" y="5222"/>
                  </a:lnTo>
                  <a:lnTo>
                    <a:pt x="516578" y="5350"/>
                  </a:lnTo>
                  <a:lnTo>
                    <a:pt x="554736" y="5388"/>
                  </a:lnTo>
                  <a:lnTo>
                    <a:pt x="592855" y="6457"/>
                  </a:lnTo>
                  <a:lnTo>
                    <a:pt x="629902" y="11949"/>
                  </a:lnTo>
                  <a:lnTo>
                    <a:pt x="671401" y="17163"/>
                  </a:lnTo>
                  <a:lnTo>
                    <a:pt x="713206" y="24552"/>
                  </a:lnTo>
                  <a:lnTo>
                    <a:pt x="757962" y="3397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4" name="SMARTInkShape-2959"/>
            <p:cNvSpPr/>
            <p:nvPr/>
          </p:nvSpPr>
          <p:spPr>
            <a:xfrm>
              <a:off x="4762500" y="6381924"/>
              <a:ext cx="742951" cy="36603"/>
            </a:xfrm>
            <a:custGeom>
              <a:avLst/>
              <a:gdLst/>
              <a:ahLst/>
              <a:cxnLst/>
              <a:rect l="0" t="0" r="0" b="0"/>
              <a:pathLst>
                <a:path w="742951" h="36603">
                  <a:moveTo>
                    <a:pt x="0" y="28401"/>
                  </a:moveTo>
                  <a:lnTo>
                    <a:pt x="5056" y="28401"/>
                  </a:lnTo>
                  <a:lnTo>
                    <a:pt x="10361" y="31223"/>
                  </a:lnTo>
                  <a:lnTo>
                    <a:pt x="13257" y="33458"/>
                  </a:lnTo>
                  <a:lnTo>
                    <a:pt x="37560" y="36602"/>
                  </a:lnTo>
                  <a:lnTo>
                    <a:pt x="76093" y="31118"/>
                  </a:lnTo>
                  <a:lnTo>
                    <a:pt x="114279" y="28938"/>
                  </a:lnTo>
                  <a:lnTo>
                    <a:pt x="157452" y="23451"/>
                  </a:lnTo>
                  <a:lnTo>
                    <a:pt x="194231" y="20233"/>
                  </a:lnTo>
                  <a:lnTo>
                    <a:pt x="231940" y="14222"/>
                  </a:lnTo>
                  <a:lnTo>
                    <a:pt x="269924" y="10794"/>
                  </a:lnTo>
                  <a:lnTo>
                    <a:pt x="307989" y="9778"/>
                  </a:lnTo>
                  <a:lnTo>
                    <a:pt x="351136" y="9478"/>
                  </a:lnTo>
                  <a:lnTo>
                    <a:pt x="392377" y="9389"/>
                  </a:lnTo>
                  <a:lnTo>
                    <a:pt x="431409" y="4306"/>
                  </a:lnTo>
                  <a:lnTo>
                    <a:pt x="469784" y="1153"/>
                  </a:lnTo>
                  <a:lnTo>
                    <a:pt x="507966" y="220"/>
                  </a:lnTo>
                  <a:lnTo>
                    <a:pt x="539029" y="0"/>
                  </a:lnTo>
                  <a:lnTo>
                    <a:pt x="583752" y="2699"/>
                  </a:lnTo>
                  <a:lnTo>
                    <a:pt x="627307" y="8037"/>
                  </a:lnTo>
                  <a:lnTo>
                    <a:pt x="666940" y="14018"/>
                  </a:lnTo>
                  <a:lnTo>
                    <a:pt x="710416" y="17916"/>
                  </a:lnTo>
                  <a:lnTo>
                    <a:pt x="742950" y="284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5" name="SMARTInkShape-2960"/>
            <p:cNvSpPr/>
            <p:nvPr/>
          </p:nvSpPr>
          <p:spPr>
            <a:xfrm>
              <a:off x="4305692" y="5947644"/>
              <a:ext cx="733034" cy="34057"/>
            </a:xfrm>
            <a:custGeom>
              <a:avLst/>
              <a:gdLst/>
              <a:ahLst/>
              <a:cxnLst/>
              <a:rect l="0" t="0" r="0" b="0"/>
              <a:pathLst>
                <a:path w="733034" h="34057">
                  <a:moveTo>
                    <a:pt x="9133" y="5481"/>
                  </a:moveTo>
                  <a:lnTo>
                    <a:pt x="932" y="5481"/>
                  </a:lnTo>
                  <a:lnTo>
                    <a:pt x="491" y="6539"/>
                  </a:lnTo>
                  <a:lnTo>
                    <a:pt x="0" y="10538"/>
                  </a:lnTo>
                  <a:lnTo>
                    <a:pt x="3044" y="12027"/>
                  </a:lnTo>
                  <a:lnTo>
                    <a:pt x="44472" y="14614"/>
                  </a:lnTo>
                  <a:lnTo>
                    <a:pt x="84788" y="13870"/>
                  </a:lnTo>
                  <a:lnTo>
                    <a:pt x="126148" y="7452"/>
                  </a:lnTo>
                  <a:lnTo>
                    <a:pt x="162337" y="6065"/>
                  </a:lnTo>
                  <a:lnTo>
                    <a:pt x="199871" y="5654"/>
                  </a:lnTo>
                  <a:lnTo>
                    <a:pt x="237804" y="5532"/>
                  </a:lnTo>
                  <a:lnTo>
                    <a:pt x="275854" y="2673"/>
                  </a:lnTo>
                  <a:lnTo>
                    <a:pt x="302301" y="0"/>
                  </a:lnTo>
                  <a:lnTo>
                    <a:pt x="345881" y="3387"/>
                  </a:lnTo>
                  <a:lnTo>
                    <a:pt x="386076" y="4861"/>
                  </a:lnTo>
                  <a:lnTo>
                    <a:pt x="424797" y="5297"/>
                  </a:lnTo>
                  <a:lnTo>
                    <a:pt x="463080" y="5426"/>
                  </a:lnTo>
                  <a:lnTo>
                    <a:pt x="501235" y="5465"/>
                  </a:lnTo>
                  <a:lnTo>
                    <a:pt x="539351" y="6534"/>
                  </a:lnTo>
                  <a:lnTo>
                    <a:pt x="576398" y="12026"/>
                  </a:lnTo>
                  <a:lnTo>
                    <a:pt x="611128" y="15181"/>
                  </a:lnTo>
                  <a:lnTo>
                    <a:pt x="655990" y="21291"/>
                  </a:lnTo>
                  <a:lnTo>
                    <a:pt x="695080" y="26713"/>
                  </a:lnTo>
                  <a:lnTo>
                    <a:pt x="733033" y="3405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6" name="SMARTInkShape-2961"/>
            <p:cNvSpPr/>
            <p:nvPr/>
          </p:nvSpPr>
          <p:spPr>
            <a:xfrm>
              <a:off x="4019550" y="5708893"/>
              <a:ext cx="790576" cy="25158"/>
            </a:xfrm>
            <a:custGeom>
              <a:avLst/>
              <a:gdLst/>
              <a:ahLst/>
              <a:cxnLst/>
              <a:rect l="0" t="0" r="0" b="0"/>
              <a:pathLst>
                <a:path w="790576" h="25158">
                  <a:moveTo>
                    <a:pt x="0" y="25157"/>
                  </a:moveTo>
                  <a:lnTo>
                    <a:pt x="45665" y="25157"/>
                  </a:lnTo>
                  <a:lnTo>
                    <a:pt x="85144" y="25157"/>
                  </a:lnTo>
                  <a:lnTo>
                    <a:pt x="131354" y="20101"/>
                  </a:lnTo>
                  <a:lnTo>
                    <a:pt x="178660" y="15456"/>
                  </a:lnTo>
                  <a:lnTo>
                    <a:pt x="216155" y="9347"/>
                  </a:lnTo>
                  <a:lnTo>
                    <a:pt x="255134" y="7067"/>
                  </a:lnTo>
                  <a:lnTo>
                    <a:pt x="298669" y="6392"/>
                  </a:lnTo>
                  <a:lnTo>
                    <a:pt x="338849" y="5133"/>
                  </a:lnTo>
                  <a:lnTo>
                    <a:pt x="377566" y="644"/>
                  </a:lnTo>
                  <a:lnTo>
                    <a:pt x="415848" y="2960"/>
                  </a:lnTo>
                  <a:lnTo>
                    <a:pt x="454002" y="0"/>
                  </a:lnTo>
                  <a:lnTo>
                    <a:pt x="492118" y="3827"/>
                  </a:lnTo>
                  <a:lnTo>
                    <a:pt x="530223" y="5431"/>
                  </a:lnTo>
                  <a:lnTo>
                    <a:pt x="568324" y="5907"/>
                  </a:lnTo>
                  <a:lnTo>
                    <a:pt x="605367" y="6048"/>
                  </a:lnTo>
                  <a:lnTo>
                    <a:pt x="649686" y="8918"/>
                  </a:lnTo>
                  <a:lnTo>
                    <a:pt x="688780" y="14306"/>
                  </a:lnTo>
                  <a:lnTo>
                    <a:pt x="731035" y="15370"/>
                  </a:lnTo>
                  <a:lnTo>
                    <a:pt x="790575" y="2515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7" name="SMARTInkShape-2962"/>
            <p:cNvSpPr/>
            <p:nvPr/>
          </p:nvSpPr>
          <p:spPr>
            <a:xfrm>
              <a:off x="3800475" y="5457940"/>
              <a:ext cx="752476" cy="66561"/>
            </a:xfrm>
            <a:custGeom>
              <a:avLst/>
              <a:gdLst/>
              <a:ahLst/>
              <a:cxnLst/>
              <a:rect l="0" t="0" r="0" b="0"/>
              <a:pathLst>
                <a:path w="752476" h="66561">
                  <a:moveTo>
                    <a:pt x="0" y="9410"/>
                  </a:moveTo>
                  <a:lnTo>
                    <a:pt x="40739" y="9410"/>
                  </a:lnTo>
                  <a:lnTo>
                    <a:pt x="83096" y="8352"/>
                  </a:lnTo>
                  <a:lnTo>
                    <a:pt x="117365" y="4354"/>
                  </a:lnTo>
                  <a:lnTo>
                    <a:pt x="162245" y="1209"/>
                  </a:lnTo>
                  <a:lnTo>
                    <a:pt x="202354" y="277"/>
                  </a:lnTo>
                  <a:lnTo>
                    <a:pt x="241050" y="0"/>
                  </a:lnTo>
                  <a:lnTo>
                    <a:pt x="279326" y="4976"/>
                  </a:lnTo>
                  <a:lnTo>
                    <a:pt x="317478" y="8096"/>
                  </a:lnTo>
                  <a:lnTo>
                    <a:pt x="360650" y="9020"/>
                  </a:lnTo>
                  <a:lnTo>
                    <a:pt x="401899" y="14352"/>
                  </a:lnTo>
                  <a:lnTo>
                    <a:pt x="440932" y="17577"/>
                  </a:lnTo>
                  <a:lnTo>
                    <a:pt x="479309" y="23589"/>
                  </a:lnTo>
                  <a:lnTo>
                    <a:pt x="517491" y="27017"/>
                  </a:lnTo>
                  <a:lnTo>
                    <a:pt x="555615" y="33089"/>
                  </a:lnTo>
                  <a:lnTo>
                    <a:pt x="593722" y="36535"/>
                  </a:lnTo>
                  <a:lnTo>
                    <a:pt x="636920" y="38756"/>
                  </a:lnTo>
                  <a:lnTo>
                    <a:pt x="680578" y="51205"/>
                  </a:lnTo>
                  <a:lnTo>
                    <a:pt x="725602" y="61580"/>
                  </a:lnTo>
                  <a:lnTo>
                    <a:pt x="752475" y="6656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8" name="SMARTInkShape-2963"/>
            <p:cNvSpPr/>
            <p:nvPr/>
          </p:nvSpPr>
          <p:spPr>
            <a:xfrm>
              <a:off x="3600450" y="5210175"/>
              <a:ext cx="704851" cy="47626"/>
            </a:xfrm>
            <a:custGeom>
              <a:avLst/>
              <a:gdLst/>
              <a:ahLst/>
              <a:cxnLst/>
              <a:rect l="0" t="0" r="0" b="0"/>
              <a:pathLst>
                <a:path w="704851" h="47626">
                  <a:moveTo>
                    <a:pt x="0" y="0"/>
                  </a:moveTo>
                  <a:lnTo>
                    <a:pt x="17900" y="7539"/>
                  </a:lnTo>
                  <a:lnTo>
                    <a:pt x="58645" y="9263"/>
                  </a:lnTo>
                  <a:lnTo>
                    <a:pt x="99691" y="9447"/>
                  </a:lnTo>
                  <a:lnTo>
                    <a:pt x="141251" y="9503"/>
                  </a:lnTo>
                  <a:lnTo>
                    <a:pt x="174962" y="9515"/>
                  </a:lnTo>
                  <a:lnTo>
                    <a:pt x="219528" y="9522"/>
                  </a:lnTo>
                  <a:lnTo>
                    <a:pt x="259543" y="9524"/>
                  </a:lnTo>
                  <a:lnTo>
                    <a:pt x="298211" y="9524"/>
                  </a:lnTo>
                  <a:lnTo>
                    <a:pt x="336479" y="9525"/>
                  </a:lnTo>
                  <a:lnTo>
                    <a:pt x="374629" y="9525"/>
                  </a:lnTo>
                  <a:lnTo>
                    <a:pt x="412744" y="14582"/>
                  </a:lnTo>
                  <a:lnTo>
                    <a:pt x="455905" y="17726"/>
                  </a:lnTo>
                  <a:lnTo>
                    <a:pt x="497150" y="23714"/>
                  </a:lnTo>
                  <a:lnTo>
                    <a:pt x="536183" y="27135"/>
                  </a:lnTo>
                  <a:lnTo>
                    <a:pt x="574559" y="33205"/>
                  </a:lnTo>
                  <a:lnTo>
                    <a:pt x="612741" y="36650"/>
                  </a:lnTo>
                  <a:lnTo>
                    <a:pt x="657022" y="44359"/>
                  </a:lnTo>
                  <a:lnTo>
                    <a:pt x="704850" y="476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49" name="SMARTInkShape-2964"/>
            <p:cNvSpPr/>
            <p:nvPr/>
          </p:nvSpPr>
          <p:spPr>
            <a:xfrm>
              <a:off x="3371850" y="5038727"/>
              <a:ext cx="657226" cy="28574"/>
            </a:xfrm>
            <a:custGeom>
              <a:avLst/>
              <a:gdLst/>
              <a:ahLst/>
              <a:cxnLst/>
              <a:rect l="0" t="0" r="0" b="0"/>
              <a:pathLst>
                <a:path w="657226" h="28574">
                  <a:moveTo>
                    <a:pt x="0" y="9523"/>
                  </a:moveTo>
                  <a:lnTo>
                    <a:pt x="15209" y="16069"/>
                  </a:lnTo>
                  <a:lnTo>
                    <a:pt x="26515" y="17724"/>
                  </a:lnTo>
                  <a:lnTo>
                    <a:pt x="70658" y="12240"/>
                  </a:lnTo>
                  <a:lnTo>
                    <a:pt x="108697" y="7237"/>
                  </a:lnTo>
                  <a:lnTo>
                    <a:pt x="144037" y="2143"/>
                  </a:lnTo>
                  <a:lnTo>
                    <a:pt x="181320" y="634"/>
                  </a:lnTo>
                  <a:lnTo>
                    <a:pt x="226787" y="124"/>
                  </a:lnTo>
                  <a:lnTo>
                    <a:pt x="266750" y="34"/>
                  </a:lnTo>
                  <a:lnTo>
                    <a:pt x="307049" y="9"/>
                  </a:lnTo>
                  <a:lnTo>
                    <a:pt x="344253" y="3"/>
                  </a:lnTo>
                  <a:lnTo>
                    <a:pt x="384776" y="0"/>
                  </a:lnTo>
                  <a:lnTo>
                    <a:pt x="431390" y="1057"/>
                  </a:lnTo>
                  <a:lnTo>
                    <a:pt x="470955" y="6544"/>
                  </a:lnTo>
                  <a:lnTo>
                    <a:pt x="516126" y="8935"/>
                  </a:lnTo>
                  <a:lnTo>
                    <a:pt x="560444" y="14463"/>
                  </a:lnTo>
                  <a:lnTo>
                    <a:pt x="607377" y="19201"/>
                  </a:lnTo>
                  <a:lnTo>
                    <a:pt x="657225" y="2857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0" name="SMARTInkShape-2965"/>
            <p:cNvSpPr/>
            <p:nvPr/>
          </p:nvSpPr>
          <p:spPr>
            <a:xfrm>
              <a:off x="3147287" y="4819767"/>
              <a:ext cx="653189" cy="37984"/>
            </a:xfrm>
            <a:custGeom>
              <a:avLst/>
              <a:gdLst/>
              <a:ahLst/>
              <a:cxnLst/>
              <a:rect l="0" t="0" r="0" b="0"/>
              <a:pathLst>
                <a:path w="653189" h="37984">
                  <a:moveTo>
                    <a:pt x="5488" y="9408"/>
                  </a:moveTo>
                  <a:lnTo>
                    <a:pt x="0" y="9408"/>
                  </a:lnTo>
                  <a:lnTo>
                    <a:pt x="2343" y="9408"/>
                  </a:lnTo>
                  <a:lnTo>
                    <a:pt x="34871" y="17609"/>
                  </a:lnTo>
                  <a:lnTo>
                    <a:pt x="77539" y="10616"/>
                  </a:lnTo>
                  <a:lnTo>
                    <a:pt x="122557" y="9766"/>
                  </a:lnTo>
                  <a:lnTo>
                    <a:pt x="167645" y="9514"/>
                  </a:lnTo>
                  <a:lnTo>
                    <a:pt x="202760" y="4383"/>
                  </a:lnTo>
                  <a:lnTo>
                    <a:pt x="243385" y="1216"/>
                  </a:lnTo>
                  <a:lnTo>
                    <a:pt x="283880" y="278"/>
                  </a:lnTo>
                  <a:lnTo>
                    <a:pt x="322689" y="0"/>
                  </a:lnTo>
                  <a:lnTo>
                    <a:pt x="366056" y="4974"/>
                  </a:lnTo>
                  <a:lnTo>
                    <a:pt x="402306" y="8095"/>
                  </a:lnTo>
                  <a:lnTo>
                    <a:pt x="443269" y="14076"/>
                  </a:lnTo>
                  <a:lnTo>
                    <a:pt x="483863" y="17494"/>
                  </a:lnTo>
                  <a:lnTo>
                    <a:pt x="531076" y="25195"/>
                  </a:lnTo>
                  <a:lnTo>
                    <a:pt x="576085" y="28549"/>
                  </a:lnTo>
                  <a:lnTo>
                    <a:pt x="653188" y="379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1" name="SMARTInkShape-2966"/>
            <p:cNvSpPr/>
            <p:nvPr/>
          </p:nvSpPr>
          <p:spPr>
            <a:xfrm>
              <a:off x="3000375" y="4657777"/>
              <a:ext cx="571501" cy="18999"/>
            </a:xfrm>
            <a:custGeom>
              <a:avLst/>
              <a:gdLst/>
              <a:ahLst/>
              <a:cxnLst/>
              <a:rect l="0" t="0" r="0" b="0"/>
              <a:pathLst>
                <a:path w="571501" h="18999">
                  <a:moveTo>
                    <a:pt x="0" y="9473"/>
                  </a:moveTo>
                  <a:lnTo>
                    <a:pt x="16267" y="8415"/>
                  </a:lnTo>
                  <a:lnTo>
                    <a:pt x="58038" y="1272"/>
                  </a:lnTo>
                  <a:lnTo>
                    <a:pt x="96101" y="340"/>
                  </a:lnTo>
                  <a:lnTo>
                    <a:pt x="128437" y="122"/>
                  </a:lnTo>
                  <a:lnTo>
                    <a:pt x="173875" y="0"/>
                  </a:lnTo>
                  <a:lnTo>
                    <a:pt x="217672" y="5015"/>
                  </a:lnTo>
                  <a:lnTo>
                    <a:pt x="252291" y="8152"/>
                  </a:lnTo>
                  <a:lnTo>
                    <a:pt x="299472" y="9082"/>
                  </a:lnTo>
                  <a:lnTo>
                    <a:pt x="343556" y="9357"/>
                  </a:lnTo>
                  <a:lnTo>
                    <a:pt x="388773" y="15996"/>
                  </a:lnTo>
                  <a:lnTo>
                    <a:pt x="421756" y="18109"/>
                  </a:lnTo>
                  <a:lnTo>
                    <a:pt x="467159" y="18734"/>
                  </a:lnTo>
                  <a:lnTo>
                    <a:pt x="503189" y="18920"/>
                  </a:lnTo>
                  <a:lnTo>
                    <a:pt x="571500" y="1899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64" name="SMARTInkShape-Group412"/>
          <p:cNvGrpSpPr/>
          <p:nvPr/>
        </p:nvGrpSpPr>
        <p:grpSpPr>
          <a:xfrm>
            <a:off x="2790825" y="4695825"/>
            <a:ext cx="1938802" cy="1933576"/>
            <a:chOff x="2790825" y="4695825"/>
            <a:chExt cx="1938802" cy="1933576"/>
          </a:xfrm>
        </p:grpSpPr>
        <p:sp>
          <p:nvSpPr>
            <p:cNvPr id="853" name="SMARTInkShape-2967"/>
            <p:cNvSpPr/>
            <p:nvPr/>
          </p:nvSpPr>
          <p:spPr>
            <a:xfrm>
              <a:off x="3533775" y="5772150"/>
              <a:ext cx="571501" cy="828676"/>
            </a:xfrm>
            <a:custGeom>
              <a:avLst/>
              <a:gdLst/>
              <a:ahLst/>
              <a:cxnLst/>
              <a:rect l="0" t="0" r="0" b="0"/>
              <a:pathLst>
                <a:path w="571501" h="828676">
                  <a:moveTo>
                    <a:pt x="571500" y="0"/>
                  </a:moveTo>
                  <a:lnTo>
                    <a:pt x="566444" y="0"/>
                  </a:lnTo>
                  <a:lnTo>
                    <a:pt x="561139" y="5645"/>
                  </a:lnTo>
                  <a:lnTo>
                    <a:pt x="532898" y="45585"/>
                  </a:lnTo>
                  <a:lnTo>
                    <a:pt x="506888" y="86920"/>
                  </a:lnTo>
                  <a:lnTo>
                    <a:pt x="476103" y="125968"/>
                  </a:lnTo>
                  <a:lnTo>
                    <a:pt x="450821" y="167405"/>
                  </a:lnTo>
                  <a:lnTo>
                    <a:pt x="424386" y="209809"/>
                  </a:lnTo>
                  <a:lnTo>
                    <a:pt x="398794" y="245493"/>
                  </a:lnTo>
                  <a:lnTo>
                    <a:pt x="371103" y="283935"/>
                  </a:lnTo>
                  <a:lnTo>
                    <a:pt x="342790" y="327309"/>
                  </a:lnTo>
                  <a:lnTo>
                    <a:pt x="314292" y="368502"/>
                  </a:lnTo>
                  <a:lnTo>
                    <a:pt x="285740" y="413751"/>
                  </a:lnTo>
                  <a:lnTo>
                    <a:pt x="257172" y="459613"/>
                  </a:lnTo>
                  <a:lnTo>
                    <a:pt x="228599" y="500483"/>
                  </a:lnTo>
                  <a:lnTo>
                    <a:pt x="200025" y="540463"/>
                  </a:lnTo>
                  <a:lnTo>
                    <a:pt x="171450" y="584293"/>
                  </a:lnTo>
                  <a:lnTo>
                    <a:pt x="143933" y="623505"/>
                  </a:lnTo>
                  <a:lnTo>
                    <a:pt x="115136" y="668556"/>
                  </a:lnTo>
                  <a:lnTo>
                    <a:pt x="84009" y="712850"/>
                  </a:lnTo>
                  <a:lnTo>
                    <a:pt x="53832" y="753232"/>
                  </a:lnTo>
                  <a:lnTo>
                    <a:pt x="19201" y="798148"/>
                  </a:lnTo>
                  <a:lnTo>
                    <a:pt x="0" y="828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4" name="SMARTInkShape-2968"/>
            <p:cNvSpPr/>
            <p:nvPr/>
          </p:nvSpPr>
          <p:spPr>
            <a:xfrm>
              <a:off x="3228975" y="5572125"/>
              <a:ext cx="676276" cy="933451"/>
            </a:xfrm>
            <a:custGeom>
              <a:avLst/>
              <a:gdLst/>
              <a:ahLst/>
              <a:cxnLst/>
              <a:rect l="0" t="0" r="0" b="0"/>
              <a:pathLst>
                <a:path w="676276" h="933451">
                  <a:moveTo>
                    <a:pt x="676275" y="0"/>
                  </a:moveTo>
                  <a:lnTo>
                    <a:pt x="663018" y="21458"/>
                  </a:lnTo>
                  <a:lnTo>
                    <a:pt x="644219" y="43436"/>
                  </a:lnTo>
                  <a:lnTo>
                    <a:pt x="620796" y="81371"/>
                  </a:lnTo>
                  <a:lnTo>
                    <a:pt x="582813" y="124506"/>
                  </a:lnTo>
                  <a:lnTo>
                    <a:pt x="555978" y="167116"/>
                  </a:lnTo>
                  <a:lnTo>
                    <a:pt x="531623" y="203798"/>
                  </a:lnTo>
                  <a:lnTo>
                    <a:pt x="509355" y="241477"/>
                  </a:lnTo>
                  <a:lnTo>
                    <a:pt x="479239" y="279452"/>
                  </a:lnTo>
                  <a:lnTo>
                    <a:pt x="448560" y="322572"/>
                  </a:lnTo>
                  <a:lnTo>
                    <a:pt x="419362" y="363806"/>
                  </a:lnTo>
                  <a:lnTo>
                    <a:pt x="390603" y="407891"/>
                  </a:lnTo>
                  <a:lnTo>
                    <a:pt x="356917" y="454466"/>
                  </a:lnTo>
                  <a:lnTo>
                    <a:pt x="320124" y="501781"/>
                  </a:lnTo>
                  <a:lnTo>
                    <a:pt x="287468" y="544257"/>
                  </a:lnTo>
                  <a:lnTo>
                    <a:pt x="257684" y="588711"/>
                  </a:lnTo>
                  <a:lnTo>
                    <a:pt x="223694" y="635395"/>
                  </a:lnTo>
                  <a:lnTo>
                    <a:pt x="191869" y="677686"/>
                  </a:lnTo>
                  <a:lnTo>
                    <a:pt x="162330" y="717027"/>
                  </a:lnTo>
                  <a:lnTo>
                    <a:pt x="133470" y="755495"/>
                  </a:lnTo>
                  <a:lnTo>
                    <a:pt x="101820" y="799874"/>
                  </a:lnTo>
                  <a:lnTo>
                    <a:pt x="68914" y="842663"/>
                  </a:lnTo>
                  <a:lnTo>
                    <a:pt x="35220" y="885354"/>
                  </a:lnTo>
                  <a:lnTo>
                    <a:pt x="0" y="933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5" name="SMARTInkShape-2969"/>
            <p:cNvSpPr/>
            <p:nvPr/>
          </p:nvSpPr>
          <p:spPr>
            <a:xfrm>
              <a:off x="2800350" y="4716592"/>
              <a:ext cx="266701" cy="312609"/>
            </a:xfrm>
            <a:custGeom>
              <a:avLst/>
              <a:gdLst/>
              <a:ahLst/>
              <a:cxnLst/>
              <a:rect l="0" t="0" r="0" b="0"/>
              <a:pathLst>
                <a:path w="266701" h="312609">
                  <a:moveTo>
                    <a:pt x="266700" y="17333"/>
                  </a:moveTo>
                  <a:lnTo>
                    <a:pt x="266700" y="0"/>
                  </a:lnTo>
                  <a:lnTo>
                    <a:pt x="265642" y="486"/>
                  </a:lnTo>
                  <a:lnTo>
                    <a:pt x="261644" y="3848"/>
                  </a:lnTo>
                  <a:lnTo>
                    <a:pt x="232407" y="44355"/>
                  </a:lnTo>
                  <a:lnTo>
                    <a:pt x="193839" y="88758"/>
                  </a:lnTo>
                  <a:lnTo>
                    <a:pt x="159606" y="131748"/>
                  </a:lnTo>
                  <a:lnTo>
                    <a:pt x="126189" y="174264"/>
                  </a:lnTo>
                  <a:lnTo>
                    <a:pt x="105476" y="194006"/>
                  </a:lnTo>
                  <a:lnTo>
                    <a:pt x="79513" y="215215"/>
                  </a:lnTo>
                  <a:lnTo>
                    <a:pt x="45056" y="257484"/>
                  </a:lnTo>
                  <a:lnTo>
                    <a:pt x="0" y="3126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6" name="SMARTInkShape-2970"/>
            <p:cNvSpPr/>
            <p:nvPr/>
          </p:nvSpPr>
          <p:spPr>
            <a:xfrm>
              <a:off x="3857625" y="5924550"/>
              <a:ext cx="476251" cy="666751"/>
            </a:xfrm>
            <a:custGeom>
              <a:avLst/>
              <a:gdLst/>
              <a:ahLst/>
              <a:cxnLst/>
              <a:rect l="0" t="0" r="0" b="0"/>
              <a:pathLst>
                <a:path w="476251" h="666751">
                  <a:moveTo>
                    <a:pt x="476250" y="0"/>
                  </a:moveTo>
                  <a:lnTo>
                    <a:pt x="476250" y="5057"/>
                  </a:lnTo>
                  <a:lnTo>
                    <a:pt x="447989" y="42842"/>
                  </a:lnTo>
                  <a:lnTo>
                    <a:pt x="422337" y="84780"/>
                  </a:lnTo>
                  <a:lnTo>
                    <a:pt x="390534" y="125687"/>
                  </a:lnTo>
                  <a:lnTo>
                    <a:pt x="365127" y="167349"/>
                  </a:lnTo>
                  <a:lnTo>
                    <a:pt x="338667" y="209798"/>
                  </a:lnTo>
                  <a:lnTo>
                    <a:pt x="313071" y="245489"/>
                  </a:lnTo>
                  <a:lnTo>
                    <a:pt x="285379" y="282875"/>
                  </a:lnTo>
                  <a:lnTo>
                    <a:pt x="258123" y="320764"/>
                  </a:lnTo>
                  <a:lnTo>
                    <a:pt x="234055" y="358801"/>
                  </a:lnTo>
                  <a:lnTo>
                    <a:pt x="203170" y="397942"/>
                  </a:lnTo>
                  <a:lnTo>
                    <a:pt x="178614" y="440465"/>
                  </a:lnTo>
                  <a:lnTo>
                    <a:pt x="142409" y="487173"/>
                  </a:lnTo>
                  <a:lnTo>
                    <a:pt x="109739" y="531795"/>
                  </a:lnTo>
                  <a:lnTo>
                    <a:pt x="76357" y="571183"/>
                  </a:lnTo>
                  <a:lnTo>
                    <a:pt x="41714" y="614026"/>
                  </a:lnTo>
                  <a:lnTo>
                    <a:pt x="0" y="666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7" name="SMARTInkShape-2971"/>
            <p:cNvSpPr/>
            <p:nvPr/>
          </p:nvSpPr>
          <p:spPr>
            <a:xfrm>
              <a:off x="4257675" y="6105525"/>
              <a:ext cx="295276" cy="523876"/>
            </a:xfrm>
            <a:custGeom>
              <a:avLst/>
              <a:gdLst/>
              <a:ahLst/>
              <a:cxnLst/>
              <a:rect l="0" t="0" r="0" b="0"/>
              <a:pathLst>
                <a:path w="295276" h="523876">
                  <a:moveTo>
                    <a:pt x="295275" y="0"/>
                  </a:moveTo>
                  <a:lnTo>
                    <a:pt x="287074" y="8201"/>
                  </a:lnTo>
                  <a:lnTo>
                    <a:pt x="272609" y="54237"/>
                  </a:lnTo>
                  <a:lnTo>
                    <a:pt x="246755" y="96851"/>
                  </a:lnTo>
                  <a:lnTo>
                    <a:pt x="222328" y="143086"/>
                  </a:lnTo>
                  <a:lnTo>
                    <a:pt x="199413" y="183839"/>
                  </a:lnTo>
                  <a:lnTo>
                    <a:pt x="174504" y="227285"/>
                  </a:lnTo>
                  <a:lnTo>
                    <a:pt x="142655" y="274045"/>
                  </a:lnTo>
                  <a:lnTo>
                    <a:pt x="114883" y="321225"/>
                  </a:lnTo>
                  <a:lnTo>
                    <a:pt x="89015" y="366488"/>
                  </a:lnTo>
                  <a:lnTo>
                    <a:pt x="63523" y="407532"/>
                  </a:lnTo>
                  <a:lnTo>
                    <a:pt x="40927" y="439942"/>
                  </a:lnTo>
                  <a:lnTo>
                    <a:pt x="20902" y="481661"/>
                  </a:lnTo>
                  <a:lnTo>
                    <a:pt x="0" y="523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8" name="SMARTInkShape-2972"/>
            <p:cNvSpPr/>
            <p:nvPr/>
          </p:nvSpPr>
          <p:spPr>
            <a:xfrm>
              <a:off x="4629150" y="6315075"/>
              <a:ext cx="100477" cy="219076"/>
            </a:xfrm>
            <a:custGeom>
              <a:avLst/>
              <a:gdLst/>
              <a:ahLst/>
              <a:cxnLst/>
              <a:rect l="0" t="0" r="0" b="0"/>
              <a:pathLst>
                <a:path w="100477" h="219076">
                  <a:moveTo>
                    <a:pt x="85725" y="0"/>
                  </a:moveTo>
                  <a:lnTo>
                    <a:pt x="93926" y="0"/>
                  </a:lnTo>
                  <a:lnTo>
                    <a:pt x="99914" y="5057"/>
                  </a:lnTo>
                  <a:lnTo>
                    <a:pt x="100476" y="9721"/>
                  </a:lnTo>
                  <a:lnTo>
                    <a:pt x="93774" y="45665"/>
                  </a:lnTo>
                  <a:lnTo>
                    <a:pt x="82259" y="87925"/>
                  </a:lnTo>
                  <a:lnTo>
                    <a:pt x="56276" y="133640"/>
                  </a:lnTo>
                  <a:lnTo>
                    <a:pt x="0"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9" name="SMARTInkShape-2973"/>
            <p:cNvSpPr/>
            <p:nvPr/>
          </p:nvSpPr>
          <p:spPr>
            <a:xfrm>
              <a:off x="2790825" y="4695825"/>
              <a:ext cx="266701" cy="400051"/>
            </a:xfrm>
            <a:custGeom>
              <a:avLst/>
              <a:gdLst/>
              <a:ahLst/>
              <a:cxnLst/>
              <a:rect l="0" t="0" r="0" b="0"/>
              <a:pathLst>
                <a:path w="266701" h="400051">
                  <a:moveTo>
                    <a:pt x="266700" y="0"/>
                  </a:moveTo>
                  <a:lnTo>
                    <a:pt x="258499" y="8201"/>
                  </a:lnTo>
                  <a:lnTo>
                    <a:pt x="256378" y="16868"/>
                  </a:lnTo>
                  <a:lnTo>
                    <a:pt x="216772" y="59401"/>
                  </a:lnTo>
                  <a:lnTo>
                    <a:pt x="204293" y="69792"/>
                  </a:lnTo>
                  <a:lnTo>
                    <a:pt x="171346" y="88474"/>
                  </a:lnTo>
                  <a:lnTo>
                    <a:pt x="130647" y="135729"/>
                  </a:lnTo>
                  <a:lnTo>
                    <a:pt x="118626" y="155614"/>
                  </a:lnTo>
                  <a:lnTo>
                    <a:pt x="113465" y="168404"/>
                  </a:lnTo>
                  <a:lnTo>
                    <a:pt x="99475" y="188330"/>
                  </a:lnTo>
                  <a:lnTo>
                    <a:pt x="98067" y="192229"/>
                  </a:lnTo>
                  <a:lnTo>
                    <a:pt x="71584" y="232062"/>
                  </a:lnTo>
                  <a:lnTo>
                    <a:pt x="58444" y="270959"/>
                  </a:lnTo>
                  <a:lnTo>
                    <a:pt x="36654" y="315724"/>
                  </a:lnTo>
                  <a:lnTo>
                    <a:pt x="20847" y="345600"/>
                  </a:lnTo>
                  <a:lnTo>
                    <a:pt x="16464" y="364710"/>
                  </a:lnTo>
                  <a:lnTo>
                    <a:pt x="0"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0" name="SMARTInkShape-2974"/>
            <p:cNvSpPr/>
            <p:nvPr/>
          </p:nvSpPr>
          <p:spPr>
            <a:xfrm>
              <a:off x="2943225" y="5410200"/>
              <a:ext cx="762001" cy="1009651"/>
            </a:xfrm>
            <a:custGeom>
              <a:avLst/>
              <a:gdLst/>
              <a:ahLst/>
              <a:cxnLst/>
              <a:rect l="0" t="0" r="0" b="0"/>
              <a:pathLst>
                <a:path w="762001" h="1009651">
                  <a:moveTo>
                    <a:pt x="762000" y="0"/>
                  </a:moveTo>
                  <a:lnTo>
                    <a:pt x="762000" y="5057"/>
                  </a:lnTo>
                  <a:lnTo>
                    <a:pt x="759178" y="10361"/>
                  </a:lnTo>
                  <a:lnTo>
                    <a:pt x="719158" y="55014"/>
                  </a:lnTo>
                  <a:lnTo>
                    <a:pt x="687333" y="102472"/>
                  </a:lnTo>
                  <a:lnTo>
                    <a:pt x="655646" y="148966"/>
                  </a:lnTo>
                  <a:lnTo>
                    <a:pt x="618813" y="192644"/>
                  </a:lnTo>
                  <a:lnTo>
                    <a:pt x="590458" y="232058"/>
                  </a:lnTo>
                  <a:lnTo>
                    <a:pt x="561948" y="274427"/>
                  </a:lnTo>
                  <a:lnTo>
                    <a:pt x="530570" y="316615"/>
                  </a:lnTo>
                  <a:lnTo>
                    <a:pt x="497284" y="362628"/>
                  </a:lnTo>
                  <a:lnTo>
                    <a:pt x="464491" y="409776"/>
                  </a:lnTo>
                  <a:lnTo>
                    <a:pt x="427963" y="457259"/>
                  </a:lnTo>
                  <a:lnTo>
                    <a:pt x="393151" y="504842"/>
                  </a:lnTo>
                  <a:lnTo>
                    <a:pt x="362728" y="549633"/>
                  </a:lnTo>
                  <a:lnTo>
                    <a:pt x="333606" y="592537"/>
                  </a:lnTo>
                  <a:lnTo>
                    <a:pt x="302046" y="638764"/>
                  </a:lnTo>
                  <a:lnTo>
                    <a:pt x="268706" y="685974"/>
                  </a:lnTo>
                  <a:lnTo>
                    <a:pt x="238720" y="730655"/>
                  </a:lnTo>
                  <a:lnTo>
                    <a:pt x="209726" y="770704"/>
                  </a:lnTo>
                  <a:lnTo>
                    <a:pt x="171485" y="817107"/>
                  </a:lnTo>
                  <a:lnTo>
                    <a:pt x="134415" y="863393"/>
                  </a:lnTo>
                  <a:lnTo>
                    <a:pt x="102791" y="904207"/>
                  </a:lnTo>
                  <a:lnTo>
                    <a:pt x="64493" y="951354"/>
                  </a:lnTo>
                  <a:lnTo>
                    <a:pt x="25487" y="992337"/>
                  </a:lnTo>
                  <a:lnTo>
                    <a:pt x="0" y="1009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1" name="SMARTInkShape-2975"/>
            <p:cNvSpPr/>
            <p:nvPr/>
          </p:nvSpPr>
          <p:spPr>
            <a:xfrm>
              <a:off x="2905125" y="5248275"/>
              <a:ext cx="676276" cy="828676"/>
            </a:xfrm>
            <a:custGeom>
              <a:avLst/>
              <a:gdLst/>
              <a:ahLst/>
              <a:cxnLst/>
              <a:rect l="0" t="0" r="0" b="0"/>
              <a:pathLst>
                <a:path w="676276" h="828676">
                  <a:moveTo>
                    <a:pt x="676275" y="0"/>
                  </a:moveTo>
                  <a:lnTo>
                    <a:pt x="676275" y="5057"/>
                  </a:lnTo>
                  <a:lnTo>
                    <a:pt x="675217" y="6546"/>
                  </a:lnTo>
                  <a:lnTo>
                    <a:pt x="673453" y="7539"/>
                  </a:lnTo>
                  <a:lnTo>
                    <a:pt x="671219" y="8201"/>
                  </a:lnTo>
                  <a:lnTo>
                    <a:pt x="665914" y="14581"/>
                  </a:lnTo>
                  <a:lnTo>
                    <a:pt x="656854" y="25530"/>
                  </a:lnTo>
                  <a:lnTo>
                    <a:pt x="614817" y="62472"/>
                  </a:lnTo>
                  <a:lnTo>
                    <a:pt x="574854" y="106566"/>
                  </a:lnTo>
                  <a:lnTo>
                    <a:pt x="528390" y="153881"/>
                  </a:lnTo>
                  <a:lnTo>
                    <a:pt x="485115" y="200220"/>
                  </a:lnTo>
                  <a:lnTo>
                    <a:pt x="447545" y="243220"/>
                  </a:lnTo>
                  <a:lnTo>
                    <a:pt x="419061" y="279969"/>
                  </a:lnTo>
                  <a:lnTo>
                    <a:pt x="390514" y="317668"/>
                  </a:lnTo>
                  <a:lnTo>
                    <a:pt x="356890" y="355650"/>
                  </a:lnTo>
                  <a:lnTo>
                    <a:pt x="330229" y="393715"/>
                  </a:lnTo>
                  <a:lnTo>
                    <a:pt x="303868" y="431805"/>
                  </a:lnTo>
                  <a:lnTo>
                    <a:pt x="275949" y="469902"/>
                  </a:lnTo>
                  <a:lnTo>
                    <a:pt x="244616" y="514154"/>
                  </a:lnTo>
                  <a:lnTo>
                    <a:pt x="218176" y="550158"/>
                  </a:lnTo>
                  <a:lnTo>
                    <a:pt x="180797" y="597427"/>
                  </a:lnTo>
                  <a:lnTo>
                    <a:pt x="147896" y="637653"/>
                  </a:lnTo>
                  <a:lnTo>
                    <a:pt x="114469" y="682718"/>
                  </a:lnTo>
                  <a:lnTo>
                    <a:pt x="86385" y="723292"/>
                  </a:lnTo>
                  <a:lnTo>
                    <a:pt x="47683" y="770636"/>
                  </a:lnTo>
                  <a:lnTo>
                    <a:pt x="0" y="828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2" name="SMARTInkShape-2976"/>
            <p:cNvSpPr/>
            <p:nvPr/>
          </p:nvSpPr>
          <p:spPr>
            <a:xfrm>
              <a:off x="2857500" y="5048250"/>
              <a:ext cx="552451" cy="657226"/>
            </a:xfrm>
            <a:custGeom>
              <a:avLst/>
              <a:gdLst/>
              <a:ahLst/>
              <a:cxnLst/>
              <a:rect l="0" t="0" r="0" b="0"/>
              <a:pathLst>
                <a:path w="552451" h="657226">
                  <a:moveTo>
                    <a:pt x="552450" y="0"/>
                  </a:moveTo>
                  <a:lnTo>
                    <a:pt x="547394" y="0"/>
                  </a:lnTo>
                  <a:lnTo>
                    <a:pt x="542089" y="8467"/>
                  </a:lnTo>
                  <a:lnTo>
                    <a:pt x="533152" y="25439"/>
                  </a:lnTo>
                  <a:lnTo>
                    <a:pt x="493060" y="68827"/>
                  </a:lnTo>
                  <a:lnTo>
                    <a:pt x="450719" y="116308"/>
                  </a:lnTo>
                  <a:lnTo>
                    <a:pt x="412738" y="163426"/>
                  </a:lnTo>
                  <a:lnTo>
                    <a:pt x="374649" y="211007"/>
                  </a:lnTo>
                  <a:lnTo>
                    <a:pt x="342900" y="254545"/>
                  </a:lnTo>
                  <a:lnTo>
                    <a:pt x="304604" y="296183"/>
                  </a:lnTo>
                  <a:lnTo>
                    <a:pt x="265211" y="337963"/>
                  </a:lnTo>
                  <a:lnTo>
                    <a:pt x="229240" y="381604"/>
                  </a:lnTo>
                  <a:lnTo>
                    <a:pt x="196934" y="422159"/>
                  </a:lnTo>
                  <a:lnTo>
                    <a:pt x="168645" y="454982"/>
                  </a:lnTo>
                  <a:lnTo>
                    <a:pt x="153270" y="469972"/>
                  </a:lnTo>
                  <a:lnTo>
                    <a:pt x="126069" y="509721"/>
                  </a:lnTo>
                  <a:lnTo>
                    <a:pt x="95128" y="550272"/>
                  </a:lnTo>
                  <a:lnTo>
                    <a:pt x="54317" y="596003"/>
                  </a:lnTo>
                  <a:lnTo>
                    <a:pt x="0" y="657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3" name="SMARTInkShape-2977"/>
            <p:cNvSpPr/>
            <p:nvPr/>
          </p:nvSpPr>
          <p:spPr>
            <a:xfrm>
              <a:off x="2857500" y="4876800"/>
              <a:ext cx="381001" cy="485776"/>
            </a:xfrm>
            <a:custGeom>
              <a:avLst/>
              <a:gdLst/>
              <a:ahLst/>
              <a:cxnLst/>
              <a:rect l="0" t="0" r="0" b="0"/>
              <a:pathLst>
                <a:path w="381001" h="485776">
                  <a:moveTo>
                    <a:pt x="381000" y="0"/>
                  </a:moveTo>
                  <a:lnTo>
                    <a:pt x="381000" y="5057"/>
                  </a:lnTo>
                  <a:lnTo>
                    <a:pt x="378178" y="10361"/>
                  </a:lnTo>
                  <a:lnTo>
                    <a:pt x="373395" y="18363"/>
                  </a:lnTo>
                  <a:lnTo>
                    <a:pt x="349529" y="61639"/>
                  </a:lnTo>
                  <a:lnTo>
                    <a:pt x="320294" y="103250"/>
                  </a:lnTo>
                  <a:lnTo>
                    <a:pt x="274937" y="145750"/>
                  </a:lnTo>
                  <a:lnTo>
                    <a:pt x="240693" y="186051"/>
                  </a:lnTo>
                  <a:lnTo>
                    <a:pt x="208176" y="225134"/>
                  </a:lnTo>
                  <a:lnTo>
                    <a:pt x="170593" y="272189"/>
                  </a:lnTo>
                  <a:lnTo>
                    <a:pt x="136485" y="316391"/>
                  </a:lnTo>
                  <a:lnTo>
                    <a:pt x="102376" y="348012"/>
                  </a:lnTo>
                  <a:lnTo>
                    <a:pt x="72958" y="391198"/>
                  </a:lnTo>
                  <a:lnTo>
                    <a:pt x="46048" y="430700"/>
                  </a:lnTo>
                  <a:lnTo>
                    <a:pt x="0" y="485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67" name="SMARTInkShape-Group413"/>
          <p:cNvGrpSpPr/>
          <p:nvPr/>
        </p:nvGrpSpPr>
        <p:grpSpPr>
          <a:xfrm>
            <a:off x="2800350" y="4772417"/>
            <a:ext cx="466726" cy="371084"/>
            <a:chOff x="2800350" y="4772417"/>
            <a:chExt cx="466726" cy="371084"/>
          </a:xfrm>
        </p:grpSpPr>
        <p:sp>
          <p:nvSpPr>
            <p:cNvPr id="865" name="SMARTInkShape-2978"/>
            <p:cNvSpPr/>
            <p:nvPr/>
          </p:nvSpPr>
          <p:spPr>
            <a:xfrm>
              <a:off x="2800350" y="4772417"/>
              <a:ext cx="257176" cy="371084"/>
            </a:xfrm>
            <a:custGeom>
              <a:avLst/>
              <a:gdLst/>
              <a:ahLst/>
              <a:cxnLst/>
              <a:rect l="0" t="0" r="0" b="0"/>
              <a:pathLst>
                <a:path w="257176" h="371084">
                  <a:moveTo>
                    <a:pt x="257175" y="9133"/>
                  </a:moveTo>
                  <a:lnTo>
                    <a:pt x="252119" y="9133"/>
                  </a:lnTo>
                  <a:lnTo>
                    <a:pt x="250629" y="8075"/>
                  </a:lnTo>
                  <a:lnTo>
                    <a:pt x="249636" y="6311"/>
                  </a:lnTo>
                  <a:lnTo>
                    <a:pt x="248042" y="932"/>
                  </a:lnTo>
                  <a:lnTo>
                    <a:pt x="248970" y="491"/>
                  </a:lnTo>
                  <a:lnTo>
                    <a:pt x="252823" y="0"/>
                  </a:lnTo>
                  <a:lnTo>
                    <a:pt x="253215" y="928"/>
                  </a:lnTo>
                  <a:lnTo>
                    <a:pt x="234885" y="36821"/>
                  </a:lnTo>
                  <a:lnTo>
                    <a:pt x="196919" y="83269"/>
                  </a:lnTo>
                  <a:lnTo>
                    <a:pt x="152964" y="130791"/>
                  </a:lnTo>
                  <a:lnTo>
                    <a:pt x="121783" y="172027"/>
                  </a:lnTo>
                  <a:lnTo>
                    <a:pt x="97111" y="213754"/>
                  </a:lnTo>
                  <a:lnTo>
                    <a:pt x="63679" y="260211"/>
                  </a:lnTo>
                  <a:lnTo>
                    <a:pt x="40035" y="295898"/>
                  </a:lnTo>
                  <a:lnTo>
                    <a:pt x="18139" y="340827"/>
                  </a:lnTo>
                  <a:lnTo>
                    <a:pt x="0" y="37108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6" name="SMARTInkShape-2979"/>
            <p:cNvSpPr/>
            <p:nvPr/>
          </p:nvSpPr>
          <p:spPr>
            <a:xfrm>
              <a:off x="3143250" y="4962525"/>
              <a:ext cx="123826" cy="142876"/>
            </a:xfrm>
            <a:custGeom>
              <a:avLst/>
              <a:gdLst/>
              <a:ahLst/>
              <a:cxnLst/>
              <a:rect l="0" t="0" r="0" b="0"/>
              <a:pathLst>
                <a:path w="123826" h="142876">
                  <a:moveTo>
                    <a:pt x="123825" y="0"/>
                  </a:moveTo>
                  <a:lnTo>
                    <a:pt x="118769" y="5057"/>
                  </a:lnTo>
                  <a:lnTo>
                    <a:pt x="113464" y="7539"/>
                  </a:lnTo>
                  <a:lnTo>
                    <a:pt x="110568" y="8201"/>
                  </a:lnTo>
                  <a:lnTo>
                    <a:pt x="108637" y="9701"/>
                  </a:lnTo>
                  <a:lnTo>
                    <a:pt x="73354" y="50195"/>
                  </a:lnTo>
                  <a:lnTo>
                    <a:pt x="35202" y="96800"/>
                  </a:lnTo>
                  <a:lnTo>
                    <a:pt x="0"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72" name="SMARTInkShape-Group414"/>
          <p:cNvGrpSpPr/>
          <p:nvPr/>
        </p:nvGrpSpPr>
        <p:grpSpPr>
          <a:xfrm>
            <a:off x="5610225" y="6696075"/>
            <a:ext cx="480048" cy="219076"/>
            <a:chOff x="5610225" y="6696075"/>
            <a:chExt cx="480048" cy="219076"/>
          </a:xfrm>
        </p:grpSpPr>
        <p:sp>
          <p:nvSpPr>
            <p:cNvPr id="868" name="SMARTInkShape-2980"/>
            <p:cNvSpPr/>
            <p:nvPr/>
          </p:nvSpPr>
          <p:spPr>
            <a:xfrm>
              <a:off x="5781678" y="6734567"/>
              <a:ext cx="104077" cy="132959"/>
            </a:xfrm>
            <a:custGeom>
              <a:avLst/>
              <a:gdLst/>
              <a:ahLst/>
              <a:cxnLst/>
              <a:rect l="0" t="0" r="0" b="0"/>
              <a:pathLst>
                <a:path w="104077" h="132959">
                  <a:moveTo>
                    <a:pt x="9522" y="9133"/>
                  </a:moveTo>
                  <a:lnTo>
                    <a:pt x="0" y="9133"/>
                  </a:lnTo>
                  <a:lnTo>
                    <a:pt x="42242" y="9133"/>
                  </a:lnTo>
                  <a:lnTo>
                    <a:pt x="56873" y="8075"/>
                  </a:lnTo>
                  <a:lnTo>
                    <a:pt x="83556" y="932"/>
                  </a:lnTo>
                  <a:lnTo>
                    <a:pt x="96840" y="0"/>
                  </a:lnTo>
                  <a:lnTo>
                    <a:pt x="99484" y="927"/>
                  </a:lnTo>
                  <a:lnTo>
                    <a:pt x="101247" y="2605"/>
                  </a:lnTo>
                  <a:lnTo>
                    <a:pt x="104076" y="7843"/>
                  </a:lnTo>
                  <a:lnTo>
                    <a:pt x="84050" y="51898"/>
                  </a:lnTo>
                  <a:lnTo>
                    <a:pt x="67636" y="86255"/>
                  </a:lnTo>
                  <a:lnTo>
                    <a:pt x="40477" y="121665"/>
                  </a:lnTo>
                  <a:lnTo>
                    <a:pt x="38097" y="13295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9" name="SMARTInkShape-2981"/>
            <p:cNvSpPr/>
            <p:nvPr/>
          </p:nvSpPr>
          <p:spPr>
            <a:xfrm>
              <a:off x="5905500" y="6858000"/>
              <a:ext cx="19051" cy="1"/>
            </a:xfrm>
            <a:custGeom>
              <a:avLst/>
              <a:gdLst/>
              <a:ahLst/>
              <a:cxnLst/>
              <a:rect l="0" t="0" r="0" b="0"/>
              <a:pathLst>
                <a:path w="19051" h="1">
                  <a:moveTo>
                    <a:pt x="19050" y="0"/>
                  </a:move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0" name="SMARTInkShape-2982"/>
            <p:cNvSpPr/>
            <p:nvPr/>
          </p:nvSpPr>
          <p:spPr>
            <a:xfrm>
              <a:off x="5943769" y="6706924"/>
              <a:ext cx="146504" cy="208227"/>
            </a:xfrm>
            <a:custGeom>
              <a:avLst/>
              <a:gdLst/>
              <a:ahLst/>
              <a:cxnLst/>
              <a:rect l="0" t="0" r="0" b="0"/>
              <a:pathLst>
                <a:path w="146504" h="208227">
                  <a:moveTo>
                    <a:pt x="95081" y="8201"/>
                  </a:moveTo>
                  <a:lnTo>
                    <a:pt x="95081" y="0"/>
                  </a:lnTo>
                  <a:lnTo>
                    <a:pt x="95081" y="8170"/>
                  </a:lnTo>
                  <a:lnTo>
                    <a:pt x="53140" y="8201"/>
                  </a:lnTo>
                  <a:lnTo>
                    <a:pt x="27025" y="8201"/>
                  </a:lnTo>
                  <a:lnTo>
                    <a:pt x="19679" y="11023"/>
                  </a:lnTo>
                  <a:lnTo>
                    <a:pt x="1760" y="25535"/>
                  </a:lnTo>
                  <a:lnTo>
                    <a:pt x="0" y="48559"/>
                  </a:lnTo>
                  <a:lnTo>
                    <a:pt x="2728" y="55418"/>
                  </a:lnTo>
                  <a:lnTo>
                    <a:pt x="6410" y="61995"/>
                  </a:lnTo>
                  <a:lnTo>
                    <a:pt x="9541" y="71647"/>
                  </a:lnTo>
                  <a:lnTo>
                    <a:pt x="22498" y="87570"/>
                  </a:lnTo>
                  <a:lnTo>
                    <a:pt x="28602" y="91101"/>
                  </a:lnTo>
                  <a:lnTo>
                    <a:pt x="41146" y="93368"/>
                  </a:lnTo>
                  <a:lnTo>
                    <a:pt x="81089" y="93904"/>
                  </a:lnTo>
                  <a:lnTo>
                    <a:pt x="96270" y="94975"/>
                  </a:lnTo>
                  <a:lnTo>
                    <a:pt x="128577" y="103626"/>
                  </a:lnTo>
                  <a:lnTo>
                    <a:pt x="135721" y="108114"/>
                  </a:lnTo>
                  <a:lnTo>
                    <a:pt x="145693" y="121648"/>
                  </a:lnTo>
                  <a:lnTo>
                    <a:pt x="146503" y="135880"/>
                  </a:lnTo>
                  <a:lnTo>
                    <a:pt x="143335" y="150673"/>
                  </a:lnTo>
                  <a:lnTo>
                    <a:pt x="138400" y="160775"/>
                  </a:lnTo>
                  <a:lnTo>
                    <a:pt x="112457" y="182429"/>
                  </a:lnTo>
                  <a:lnTo>
                    <a:pt x="74046" y="203679"/>
                  </a:lnTo>
                  <a:lnTo>
                    <a:pt x="57843" y="207328"/>
                  </a:lnTo>
                  <a:lnTo>
                    <a:pt x="37931" y="20822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1" name="SMARTInkShape-2983"/>
            <p:cNvSpPr/>
            <p:nvPr/>
          </p:nvSpPr>
          <p:spPr>
            <a:xfrm>
              <a:off x="5610225" y="6696075"/>
              <a:ext cx="149509" cy="180976"/>
            </a:xfrm>
            <a:custGeom>
              <a:avLst/>
              <a:gdLst/>
              <a:ahLst/>
              <a:cxnLst/>
              <a:rect l="0" t="0" r="0" b="0"/>
              <a:pathLst>
                <a:path w="149509" h="180976">
                  <a:moveTo>
                    <a:pt x="76200" y="0"/>
                  </a:moveTo>
                  <a:lnTo>
                    <a:pt x="67067" y="0"/>
                  </a:lnTo>
                  <a:lnTo>
                    <a:pt x="71848" y="0"/>
                  </a:lnTo>
                  <a:lnTo>
                    <a:pt x="77088" y="2822"/>
                  </a:lnTo>
                  <a:lnTo>
                    <a:pt x="112090" y="22666"/>
                  </a:lnTo>
                  <a:lnTo>
                    <a:pt x="132642" y="30619"/>
                  </a:lnTo>
                  <a:lnTo>
                    <a:pt x="136052" y="33113"/>
                  </a:lnTo>
                  <a:lnTo>
                    <a:pt x="137268" y="36892"/>
                  </a:lnTo>
                  <a:lnTo>
                    <a:pt x="134075" y="59120"/>
                  </a:lnTo>
                  <a:lnTo>
                    <a:pt x="123452" y="74550"/>
                  </a:lnTo>
                  <a:lnTo>
                    <a:pt x="100899" y="91122"/>
                  </a:lnTo>
                  <a:lnTo>
                    <a:pt x="78884" y="101764"/>
                  </a:lnTo>
                  <a:lnTo>
                    <a:pt x="69086" y="104180"/>
                  </a:lnTo>
                  <a:lnTo>
                    <a:pt x="69341" y="104378"/>
                  </a:lnTo>
                  <a:lnTo>
                    <a:pt x="72446" y="104599"/>
                  </a:lnTo>
                  <a:lnTo>
                    <a:pt x="77354" y="101874"/>
                  </a:lnTo>
                  <a:lnTo>
                    <a:pt x="80145" y="99666"/>
                  </a:lnTo>
                  <a:lnTo>
                    <a:pt x="99241" y="96558"/>
                  </a:lnTo>
                  <a:lnTo>
                    <a:pt x="142637" y="95365"/>
                  </a:lnTo>
                  <a:lnTo>
                    <a:pt x="145892" y="96385"/>
                  </a:lnTo>
                  <a:lnTo>
                    <a:pt x="148062" y="98123"/>
                  </a:lnTo>
                  <a:lnTo>
                    <a:pt x="149508" y="100340"/>
                  </a:lnTo>
                  <a:lnTo>
                    <a:pt x="148292" y="108448"/>
                  </a:lnTo>
                  <a:lnTo>
                    <a:pt x="146486" y="113574"/>
                  </a:lnTo>
                  <a:lnTo>
                    <a:pt x="136013" y="122092"/>
                  </a:lnTo>
                  <a:lnTo>
                    <a:pt x="97379" y="145545"/>
                  </a:lnTo>
                  <a:lnTo>
                    <a:pt x="52514" y="163746"/>
                  </a:lnTo>
                  <a:lnTo>
                    <a:pt x="0" y="1809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75" name="SMARTInkShape-Group415"/>
          <p:cNvGrpSpPr/>
          <p:nvPr/>
        </p:nvGrpSpPr>
        <p:grpSpPr>
          <a:xfrm>
            <a:off x="2571750" y="4067209"/>
            <a:ext cx="207037" cy="161892"/>
            <a:chOff x="2571750" y="4067209"/>
            <a:chExt cx="207037" cy="161892"/>
          </a:xfrm>
        </p:grpSpPr>
        <p:sp>
          <p:nvSpPr>
            <p:cNvPr id="873" name="SMARTInkShape-2984"/>
            <p:cNvSpPr/>
            <p:nvPr/>
          </p:nvSpPr>
          <p:spPr>
            <a:xfrm>
              <a:off x="2571750" y="4067209"/>
              <a:ext cx="122918" cy="161892"/>
            </a:xfrm>
            <a:custGeom>
              <a:avLst/>
              <a:gdLst/>
              <a:ahLst/>
              <a:cxnLst/>
              <a:rect l="0" t="0" r="0" b="0"/>
              <a:pathLst>
                <a:path w="122918" h="161892">
                  <a:moveTo>
                    <a:pt x="38100" y="9491"/>
                  </a:moveTo>
                  <a:lnTo>
                    <a:pt x="38100" y="0"/>
                  </a:lnTo>
                  <a:lnTo>
                    <a:pt x="62572" y="1025"/>
                  </a:lnTo>
                  <a:lnTo>
                    <a:pt x="78982" y="7571"/>
                  </a:lnTo>
                  <a:lnTo>
                    <a:pt x="87314" y="13223"/>
                  </a:lnTo>
                  <a:lnTo>
                    <a:pt x="91723" y="19264"/>
                  </a:lnTo>
                  <a:lnTo>
                    <a:pt x="94741" y="25476"/>
                  </a:lnTo>
                  <a:lnTo>
                    <a:pt x="99610" y="31765"/>
                  </a:lnTo>
                  <a:lnTo>
                    <a:pt x="100273" y="35982"/>
                  </a:lnTo>
                  <a:lnTo>
                    <a:pt x="96120" y="53915"/>
                  </a:lnTo>
                  <a:lnTo>
                    <a:pt x="90451" y="61224"/>
                  </a:lnTo>
                  <a:lnTo>
                    <a:pt x="89934" y="64088"/>
                  </a:lnTo>
                  <a:lnTo>
                    <a:pt x="90648" y="67056"/>
                  </a:lnTo>
                  <a:lnTo>
                    <a:pt x="95702" y="76025"/>
                  </a:lnTo>
                  <a:lnTo>
                    <a:pt x="103733" y="83415"/>
                  </a:lnTo>
                  <a:lnTo>
                    <a:pt x="116931" y="92307"/>
                  </a:lnTo>
                  <a:lnTo>
                    <a:pt x="122917" y="102894"/>
                  </a:lnTo>
                  <a:lnTo>
                    <a:pt x="118499" y="114307"/>
                  </a:lnTo>
                  <a:lnTo>
                    <a:pt x="107700" y="122398"/>
                  </a:lnTo>
                  <a:lnTo>
                    <a:pt x="77839" y="138424"/>
                  </a:lnTo>
                  <a:lnTo>
                    <a:pt x="38738" y="144791"/>
                  </a:lnTo>
                  <a:lnTo>
                    <a:pt x="0" y="16189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4" name="SMARTInkShape-2985"/>
            <p:cNvSpPr/>
            <p:nvPr/>
          </p:nvSpPr>
          <p:spPr>
            <a:xfrm>
              <a:off x="2691071" y="4130496"/>
              <a:ext cx="87716" cy="93030"/>
            </a:xfrm>
            <a:custGeom>
              <a:avLst/>
              <a:gdLst/>
              <a:ahLst/>
              <a:cxnLst/>
              <a:rect l="0" t="0" r="0" b="0"/>
              <a:pathLst>
                <a:path w="87716" h="93030">
                  <a:moveTo>
                    <a:pt x="33079" y="22404"/>
                  </a:moveTo>
                  <a:lnTo>
                    <a:pt x="33079" y="14203"/>
                  </a:lnTo>
                  <a:lnTo>
                    <a:pt x="32021" y="13762"/>
                  </a:lnTo>
                  <a:lnTo>
                    <a:pt x="28023" y="13271"/>
                  </a:lnTo>
                  <a:lnTo>
                    <a:pt x="22718" y="15876"/>
                  </a:lnTo>
                  <a:lnTo>
                    <a:pt x="19822" y="18052"/>
                  </a:lnTo>
                  <a:lnTo>
                    <a:pt x="16604" y="23292"/>
                  </a:lnTo>
                  <a:lnTo>
                    <a:pt x="9481" y="40336"/>
                  </a:lnTo>
                  <a:lnTo>
                    <a:pt x="922" y="52882"/>
                  </a:lnTo>
                  <a:lnTo>
                    <a:pt x="0" y="57539"/>
                  </a:lnTo>
                  <a:lnTo>
                    <a:pt x="1797" y="68359"/>
                  </a:lnTo>
                  <a:lnTo>
                    <a:pt x="8945" y="77401"/>
                  </a:lnTo>
                  <a:lnTo>
                    <a:pt x="25725" y="91828"/>
                  </a:lnTo>
                  <a:lnTo>
                    <a:pt x="31351" y="93029"/>
                  </a:lnTo>
                  <a:lnTo>
                    <a:pt x="46069" y="91540"/>
                  </a:lnTo>
                  <a:lnTo>
                    <a:pt x="60372" y="84529"/>
                  </a:lnTo>
                  <a:lnTo>
                    <a:pt x="67149" y="79695"/>
                  </a:lnTo>
                  <a:lnTo>
                    <a:pt x="77502" y="65858"/>
                  </a:lnTo>
                  <a:lnTo>
                    <a:pt x="87715" y="41218"/>
                  </a:lnTo>
                  <a:lnTo>
                    <a:pt x="84428" y="19512"/>
                  </a:lnTo>
                  <a:lnTo>
                    <a:pt x="76751" y="3085"/>
                  </a:lnTo>
                  <a:lnTo>
                    <a:pt x="72777" y="0"/>
                  </a:lnTo>
                  <a:lnTo>
                    <a:pt x="42604" y="335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876" name="SMARTInkShape-2986"/>
          <p:cNvSpPr/>
          <p:nvPr/>
        </p:nvSpPr>
        <p:spPr>
          <a:xfrm>
            <a:off x="2867025" y="4171950"/>
            <a:ext cx="2971801" cy="2524126"/>
          </a:xfrm>
          <a:custGeom>
            <a:avLst/>
            <a:gdLst/>
            <a:ahLst/>
            <a:cxnLst/>
            <a:rect l="0" t="0" r="0" b="0"/>
            <a:pathLst>
              <a:path w="2971801" h="2524126">
                <a:moveTo>
                  <a:pt x="0" y="0"/>
                </a:moveTo>
                <a:lnTo>
                  <a:pt x="8201" y="8201"/>
                </a:lnTo>
                <a:lnTo>
                  <a:pt x="9133" y="14189"/>
                </a:lnTo>
                <a:lnTo>
                  <a:pt x="10322" y="15810"/>
                </a:lnTo>
                <a:lnTo>
                  <a:pt x="14465" y="17610"/>
                </a:lnTo>
                <a:lnTo>
                  <a:pt x="15994" y="19148"/>
                </a:lnTo>
                <a:lnTo>
                  <a:pt x="21268" y="29221"/>
                </a:lnTo>
                <a:lnTo>
                  <a:pt x="42638" y="52135"/>
                </a:lnTo>
                <a:lnTo>
                  <a:pt x="88794" y="88910"/>
                </a:lnTo>
                <a:lnTo>
                  <a:pt x="131661" y="117475"/>
                </a:lnTo>
                <a:lnTo>
                  <a:pt x="159299" y="138067"/>
                </a:lnTo>
                <a:lnTo>
                  <a:pt x="168166" y="142855"/>
                </a:lnTo>
                <a:lnTo>
                  <a:pt x="208957" y="173064"/>
                </a:lnTo>
                <a:lnTo>
                  <a:pt x="230051" y="185057"/>
                </a:lnTo>
                <a:lnTo>
                  <a:pt x="274366" y="219433"/>
                </a:lnTo>
                <a:lnTo>
                  <a:pt x="314162" y="246845"/>
                </a:lnTo>
                <a:lnTo>
                  <a:pt x="357128" y="274168"/>
                </a:lnTo>
                <a:lnTo>
                  <a:pt x="401299" y="305456"/>
                </a:lnTo>
                <a:lnTo>
                  <a:pt x="443453" y="330329"/>
                </a:lnTo>
                <a:lnTo>
                  <a:pt x="488052" y="360110"/>
                </a:lnTo>
                <a:lnTo>
                  <a:pt x="530878" y="387879"/>
                </a:lnTo>
                <a:lnTo>
                  <a:pt x="572422" y="413656"/>
                </a:lnTo>
                <a:lnTo>
                  <a:pt x="614190" y="439563"/>
                </a:lnTo>
                <a:lnTo>
                  <a:pt x="657829" y="467329"/>
                </a:lnTo>
                <a:lnTo>
                  <a:pt x="698384" y="498554"/>
                </a:lnTo>
                <a:lnTo>
                  <a:pt x="736852" y="523891"/>
                </a:lnTo>
                <a:lnTo>
                  <a:pt x="779845" y="554335"/>
                </a:lnTo>
                <a:lnTo>
                  <a:pt x="826749" y="593363"/>
                </a:lnTo>
                <a:lnTo>
                  <a:pt x="872399" y="634690"/>
                </a:lnTo>
                <a:lnTo>
                  <a:pt x="905986" y="665826"/>
                </a:lnTo>
                <a:lnTo>
                  <a:pt x="947972" y="692570"/>
                </a:lnTo>
                <a:lnTo>
                  <a:pt x="993073" y="734995"/>
                </a:lnTo>
                <a:lnTo>
                  <a:pt x="1036500" y="776200"/>
                </a:lnTo>
                <a:lnTo>
                  <a:pt x="1077352" y="819765"/>
                </a:lnTo>
                <a:lnTo>
                  <a:pt x="1120382" y="865993"/>
                </a:lnTo>
                <a:lnTo>
                  <a:pt x="1129773" y="878069"/>
                </a:lnTo>
                <a:lnTo>
                  <a:pt x="1173062" y="916507"/>
                </a:lnTo>
                <a:lnTo>
                  <a:pt x="1209283" y="957245"/>
                </a:lnTo>
                <a:lnTo>
                  <a:pt x="1248978" y="1000750"/>
                </a:lnTo>
                <a:lnTo>
                  <a:pt x="1289013" y="1034740"/>
                </a:lnTo>
                <a:lnTo>
                  <a:pt x="1333913" y="1072064"/>
                </a:lnTo>
                <a:lnTo>
                  <a:pt x="1377429" y="1114299"/>
                </a:lnTo>
                <a:lnTo>
                  <a:pt x="1419993" y="1150941"/>
                </a:lnTo>
                <a:lnTo>
                  <a:pt x="1460405" y="1185125"/>
                </a:lnTo>
                <a:lnTo>
                  <a:pt x="1505355" y="1224199"/>
                </a:lnTo>
                <a:lnTo>
                  <a:pt x="1545734" y="1263531"/>
                </a:lnTo>
                <a:lnTo>
                  <a:pt x="1587167" y="1296631"/>
                </a:lnTo>
                <a:lnTo>
                  <a:pt x="1631364" y="1338508"/>
                </a:lnTo>
                <a:lnTo>
                  <a:pt x="1674526" y="1379345"/>
                </a:lnTo>
                <a:lnTo>
                  <a:pt x="1697607" y="1399522"/>
                </a:lnTo>
                <a:lnTo>
                  <a:pt x="1735088" y="1431172"/>
                </a:lnTo>
                <a:lnTo>
                  <a:pt x="1776321" y="1466581"/>
                </a:lnTo>
                <a:lnTo>
                  <a:pt x="1815174" y="1503347"/>
                </a:lnTo>
                <a:lnTo>
                  <a:pt x="1838168" y="1520703"/>
                </a:lnTo>
                <a:lnTo>
                  <a:pt x="1868742" y="1554233"/>
                </a:lnTo>
                <a:lnTo>
                  <a:pt x="1914036" y="1584609"/>
                </a:lnTo>
                <a:lnTo>
                  <a:pt x="1956554" y="1620703"/>
                </a:lnTo>
                <a:lnTo>
                  <a:pt x="1998651" y="1656679"/>
                </a:lnTo>
                <a:lnTo>
                  <a:pt x="2040161" y="1690796"/>
                </a:lnTo>
                <a:lnTo>
                  <a:pt x="2081157" y="1729135"/>
                </a:lnTo>
                <a:lnTo>
                  <a:pt x="2126095" y="1765052"/>
                </a:lnTo>
                <a:lnTo>
                  <a:pt x="2165769" y="1803854"/>
                </a:lnTo>
                <a:lnTo>
                  <a:pt x="2210273" y="1845505"/>
                </a:lnTo>
                <a:lnTo>
                  <a:pt x="2232871" y="1866205"/>
                </a:lnTo>
                <a:lnTo>
                  <a:pt x="2251914" y="1885744"/>
                </a:lnTo>
                <a:lnTo>
                  <a:pt x="2274842" y="1907761"/>
                </a:lnTo>
                <a:lnTo>
                  <a:pt x="2295041" y="1928749"/>
                </a:lnTo>
                <a:lnTo>
                  <a:pt x="2333758" y="1964023"/>
                </a:lnTo>
                <a:lnTo>
                  <a:pt x="2380121" y="2010802"/>
                </a:lnTo>
                <a:lnTo>
                  <a:pt x="2427288" y="2048399"/>
                </a:lnTo>
                <a:lnTo>
                  <a:pt x="2444632" y="2067082"/>
                </a:lnTo>
                <a:lnTo>
                  <a:pt x="2465031" y="2092355"/>
                </a:lnTo>
                <a:lnTo>
                  <a:pt x="2510418" y="2129172"/>
                </a:lnTo>
                <a:lnTo>
                  <a:pt x="2554078" y="2163976"/>
                </a:lnTo>
                <a:lnTo>
                  <a:pt x="2593183" y="2195099"/>
                </a:lnTo>
                <a:lnTo>
                  <a:pt x="2601737" y="2207147"/>
                </a:lnTo>
                <a:lnTo>
                  <a:pt x="2606558" y="2211206"/>
                </a:lnTo>
                <a:lnTo>
                  <a:pt x="2622397" y="2219036"/>
                </a:lnTo>
                <a:lnTo>
                  <a:pt x="2666599" y="2266493"/>
                </a:lnTo>
                <a:lnTo>
                  <a:pt x="2687656" y="2282108"/>
                </a:lnTo>
                <a:lnTo>
                  <a:pt x="2695346" y="2292138"/>
                </a:lnTo>
                <a:lnTo>
                  <a:pt x="2741812" y="2327273"/>
                </a:lnTo>
                <a:lnTo>
                  <a:pt x="2754548" y="2336799"/>
                </a:lnTo>
                <a:lnTo>
                  <a:pt x="2768333" y="2354988"/>
                </a:lnTo>
                <a:lnTo>
                  <a:pt x="2784440" y="2366307"/>
                </a:lnTo>
                <a:lnTo>
                  <a:pt x="2797168" y="2383747"/>
                </a:lnTo>
                <a:lnTo>
                  <a:pt x="2840300" y="2413084"/>
                </a:lnTo>
                <a:lnTo>
                  <a:pt x="2844564" y="2419387"/>
                </a:lnTo>
                <a:lnTo>
                  <a:pt x="2845701" y="2422550"/>
                </a:lnTo>
                <a:lnTo>
                  <a:pt x="2852609" y="2428886"/>
                </a:lnTo>
                <a:lnTo>
                  <a:pt x="2895764" y="2464327"/>
                </a:lnTo>
                <a:lnTo>
                  <a:pt x="2902023" y="2466856"/>
                </a:lnTo>
                <a:lnTo>
                  <a:pt x="2949422" y="2511273"/>
                </a:lnTo>
                <a:lnTo>
                  <a:pt x="2951271" y="2513122"/>
                </a:lnTo>
                <a:lnTo>
                  <a:pt x="2952312" y="2519218"/>
                </a:lnTo>
                <a:lnTo>
                  <a:pt x="2953516" y="2520854"/>
                </a:lnTo>
                <a:lnTo>
                  <a:pt x="2961669" y="2523934"/>
                </a:lnTo>
                <a:lnTo>
                  <a:pt x="2971800" y="2524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7" name="SMARTInkShape-2987"/>
          <p:cNvSpPr/>
          <p:nvPr/>
        </p:nvSpPr>
        <p:spPr>
          <a:xfrm>
            <a:off x="7896225" y="3676695"/>
            <a:ext cx="2838451" cy="2104981"/>
          </a:xfrm>
          <a:custGeom>
            <a:avLst/>
            <a:gdLst/>
            <a:ahLst/>
            <a:cxnLst/>
            <a:rect l="0" t="0" r="0" b="0"/>
            <a:pathLst>
              <a:path w="2838451" h="2104981">
                <a:moveTo>
                  <a:pt x="114300" y="28530"/>
                </a:moveTo>
                <a:lnTo>
                  <a:pt x="114300" y="20329"/>
                </a:lnTo>
                <a:lnTo>
                  <a:pt x="107754" y="11662"/>
                </a:lnTo>
                <a:lnTo>
                  <a:pt x="104786" y="0"/>
                </a:lnTo>
                <a:lnTo>
                  <a:pt x="104776" y="27403"/>
                </a:lnTo>
                <a:lnTo>
                  <a:pt x="103717" y="30953"/>
                </a:lnTo>
                <a:lnTo>
                  <a:pt x="101953" y="33321"/>
                </a:lnTo>
                <a:lnTo>
                  <a:pt x="99719" y="34899"/>
                </a:lnTo>
                <a:lnTo>
                  <a:pt x="97236" y="42297"/>
                </a:lnTo>
                <a:lnTo>
                  <a:pt x="95302" y="87776"/>
                </a:lnTo>
                <a:lnTo>
                  <a:pt x="92443" y="108173"/>
                </a:lnTo>
                <a:lnTo>
                  <a:pt x="85551" y="150692"/>
                </a:lnTo>
                <a:lnTo>
                  <a:pt x="78361" y="175467"/>
                </a:lnTo>
                <a:lnTo>
                  <a:pt x="76485" y="218506"/>
                </a:lnTo>
                <a:lnTo>
                  <a:pt x="76238" y="263581"/>
                </a:lnTo>
                <a:lnTo>
                  <a:pt x="79027" y="311053"/>
                </a:lnTo>
                <a:lnTo>
                  <a:pt x="85902" y="354267"/>
                </a:lnTo>
                <a:lnTo>
                  <a:pt x="90951" y="388805"/>
                </a:lnTo>
                <a:lnTo>
                  <a:pt x="86623" y="435833"/>
                </a:lnTo>
                <a:lnTo>
                  <a:pt x="85903" y="475717"/>
                </a:lnTo>
                <a:lnTo>
                  <a:pt x="85761" y="518716"/>
                </a:lnTo>
                <a:lnTo>
                  <a:pt x="90788" y="558333"/>
                </a:lnTo>
                <a:lnTo>
                  <a:pt x="94369" y="604807"/>
                </a:lnTo>
                <a:lnTo>
                  <a:pt x="95076" y="642210"/>
                </a:lnTo>
                <a:lnTo>
                  <a:pt x="95216" y="689736"/>
                </a:lnTo>
                <a:lnTo>
                  <a:pt x="95239" y="727269"/>
                </a:lnTo>
                <a:lnTo>
                  <a:pt x="95248" y="772661"/>
                </a:lnTo>
                <a:lnTo>
                  <a:pt x="100306" y="814870"/>
                </a:lnTo>
                <a:lnTo>
                  <a:pt x="103892" y="851939"/>
                </a:lnTo>
                <a:lnTo>
                  <a:pt x="105572" y="891040"/>
                </a:lnTo>
                <a:lnTo>
                  <a:pt x="112262" y="937071"/>
                </a:lnTo>
                <a:lnTo>
                  <a:pt x="118954" y="977285"/>
                </a:lnTo>
                <a:lnTo>
                  <a:pt x="122382" y="1013552"/>
                </a:lnTo>
                <a:lnTo>
                  <a:pt x="116994" y="1055070"/>
                </a:lnTo>
                <a:lnTo>
                  <a:pt x="115594" y="1100153"/>
                </a:lnTo>
                <a:lnTo>
                  <a:pt x="121886" y="1147357"/>
                </a:lnTo>
                <a:lnTo>
                  <a:pt x="120428" y="1183418"/>
                </a:lnTo>
                <a:lnTo>
                  <a:pt x="115511" y="1229735"/>
                </a:lnTo>
                <a:lnTo>
                  <a:pt x="114659" y="1274383"/>
                </a:lnTo>
                <a:lnTo>
                  <a:pt x="109350" y="1311013"/>
                </a:lnTo>
                <a:lnTo>
                  <a:pt x="106131" y="1347032"/>
                </a:lnTo>
                <a:lnTo>
                  <a:pt x="105177" y="1389571"/>
                </a:lnTo>
                <a:lnTo>
                  <a:pt x="104894" y="1435689"/>
                </a:lnTo>
                <a:lnTo>
                  <a:pt x="104798" y="1477984"/>
                </a:lnTo>
                <a:lnTo>
                  <a:pt x="101958" y="1524909"/>
                </a:lnTo>
                <a:lnTo>
                  <a:pt x="96575" y="1564830"/>
                </a:lnTo>
                <a:lnTo>
                  <a:pt x="88965" y="1608307"/>
                </a:lnTo>
                <a:lnTo>
                  <a:pt x="86151" y="1655073"/>
                </a:lnTo>
                <a:lnTo>
                  <a:pt x="85809" y="1694925"/>
                </a:lnTo>
                <a:lnTo>
                  <a:pt x="84692" y="1731128"/>
                </a:lnTo>
                <a:lnTo>
                  <a:pt x="75369" y="1778466"/>
                </a:lnTo>
                <a:lnTo>
                  <a:pt x="63336" y="1823761"/>
                </a:lnTo>
                <a:lnTo>
                  <a:pt x="57314" y="1864810"/>
                </a:lnTo>
                <a:lnTo>
                  <a:pt x="44054" y="1911205"/>
                </a:lnTo>
                <a:lnTo>
                  <a:pt x="32730" y="1950875"/>
                </a:lnTo>
                <a:lnTo>
                  <a:pt x="21335" y="1994485"/>
                </a:lnTo>
                <a:lnTo>
                  <a:pt x="10701" y="2032955"/>
                </a:lnTo>
                <a:lnTo>
                  <a:pt x="10047" y="2040513"/>
                </a:lnTo>
                <a:lnTo>
                  <a:pt x="6935" y="2047401"/>
                </a:lnTo>
                <a:lnTo>
                  <a:pt x="3082" y="2053989"/>
                </a:lnTo>
                <a:lnTo>
                  <a:pt x="0" y="2066880"/>
                </a:lnTo>
                <a:lnTo>
                  <a:pt x="36937" y="2066880"/>
                </a:lnTo>
                <a:lnTo>
                  <a:pt x="40500" y="2065822"/>
                </a:lnTo>
                <a:lnTo>
                  <a:pt x="42875" y="2064058"/>
                </a:lnTo>
                <a:lnTo>
                  <a:pt x="44459" y="2061824"/>
                </a:lnTo>
                <a:lnTo>
                  <a:pt x="51862" y="2059341"/>
                </a:lnTo>
                <a:lnTo>
                  <a:pt x="97532" y="2050887"/>
                </a:lnTo>
                <a:lnTo>
                  <a:pt x="136560" y="2048098"/>
                </a:lnTo>
                <a:lnTo>
                  <a:pt x="179346" y="2047866"/>
                </a:lnTo>
                <a:lnTo>
                  <a:pt x="222937" y="2040296"/>
                </a:lnTo>
                <a:lnTo>
                  <a:pt x="269991" y="2038567"/>
                </a:lnTo>
                <a:lnTo>
                  <a:pt x="305658" y="2038383"/>
                </a:lnTo>
                <a:lnTo>
                  <a:pt x="337990" y="2038339"/>
                </a:lnTo>
                <a:lnTo>
                  <a:pt x="370705" y="2038321"/>
                </a:lnTo>
                <a:lnTo>
                  <a:pt x="410405" y="2038310"/>
                </a:lnTo>
                <a:lnTo>
                  <a:pt x="457952" y="2043362"/>
                </a:lnTo>
                <a:lnTo>
                  <a:pt x="490343" y="2045845"/>
                </a:lnTo>
                <a:lnTo>
                  <a:pt x="532989" y="2047242"/>
                </a:lnTo>
                <a:lnTo>
                  <a:pt x="571419" y="2052770"/>
                </a:lnTo>
                <a:lnTo>
                  <a:pt x="612759" y="2056449"/>
                </a:lnTo>
                <a:lnTo>
                  <a:pt x="657808" y="2057087"/>
                </a:lnTo>
                <a:lnTo>
                  <a:pt x="694792" y="2057275"/>
                </a:lnTo>
                <a:lnTo>
                  <a:pt x="736207" y="2058390"/>
                </a:lnTo>
                <a:lnTo>
                  <a:pt x="779718" y="2064889"/>
                </a:lnTo>
                <a:lnTo>
                  <a:pt x="817697" y="2066291"/>
                </a:lnTo>
                <a:lnTo>
                  <a:pt x="860699" y="2066706"/>
                </a:lnTo>
                <a:lnTo>
                  <a:pt x="899195" y="2066828"/>
                </a:lnTo>
                <a:lnTo>
                  <a:pt x="938470" y="2069688"/>
                </a:lnTo>
                <a:lnTo>
                  <a:pt x="980185" y="2075078"/>
                </a:lnTo>
                <a:lnTo>
                  <a:pt x="1022174" y="2077201"/>
                </a:lnTo>
                <a:lnTo>
                  <a:pt x="1053316" y="2081345"/>
                </a:lnTo>
                <a:lnTo>
                  <a:pt x="1088324" y="2083892"/>
                </a:lnTo>
                <a:lnTo>
                  <a:pt x="1135266" y="2085327"/>
                </a:lnTo>
                <a:lnTo>
                  <a:pt x="1179573" y="2090867"/>
                </a:lnTo>
                <a:lnTo>
                  <a:pt x="1215527" y="2094549"/>
                </a:lnTo>
                <a:lnTo>
                  <a:pt x="1258681" y="2095186"/>
                </a:lnTo>
                <a:lnTo>
                  <a:pt x="1295104" y="2096434"/>
                </a:lnTo>
                <a:lnTo>
                  <a:pt x="1338469" y="2101977"/>
                </a:lnTo>
                <a:lnTo>
                  <a:pt x="1385890" y="2104091"/>
                </a:lnTo>
                <a:lnTo>
                  <a:pt x="1421343" y="2104585"/>
                </a:lnTo>
                <a:lnTo>
                  <a:pt x="1468601" y="2104902"/>
                </a:lnTo>
                <a:lnTo>
                  <a:pt x="1510525" y="2104958"/>
                </a:lnTo>
                <a:lnTo>
                  <a:pt x="1554345" y="2104973"/>
                </a:lnTo>
                <a:lnTo>
                  <a:pt x="1590494" y="2104978"/>
                </a:lnTo>
                <a:lnTo>
                  <a:pt x="1632720" y="2104979"/>
                </a:lnTo>
                <a:lnTo>
                  <a:pt x="1679806" y="2104980"/>
                </a:lnTo>
                <a:lnTo>
                  <a:pt x="1725286" y="2099924"/>
                </a:lnTo>
                <a:lnTo>
                  <a:pt x="1764733" y="2096779"/>
                </a:lnTo>
                <a:lnTo>
                  <a:pt x="1807325" y="2089170"/>
                </a:lnTo>
                <a:lnTo>
                  <a:pt x="1853709" y="2078610"/>
                </a:lnTo>
                <a:lnTo>
                  <a:pt x="1892743" y="2070825"/>
                </a:lnTo>
                <a:lnTo>
                  <a:pt x="1934647" y="2066991"/>
                </a:lnTo>
                <a:lnTo>
                  <a:pt x="1975022" y="2059572"/>
                </a:lnTo>
                <a:lnTo>
                  <a:pt x="2018080" y="2052737"/>
                </a:lnTo>
                <a:lnTo>
                  <a:pt x="2063086" y="2048261"/>
                </a:lnTo>
                <a:lnTo>
                  <a:pt x="2097772" y="2042901"/>
                </a:lnTo>
                <a:lnTo>
                  <a:pt x="2136508" y="2039667"/>
                </a:lnTo>
                <a:lnTo>
                  <a:pt x="2174796" y="2038708"/>
                </a:lnTo>
                <a:lnTo>
                  <a:pt x="2219113" y="2031839"/>
                </a:lnTo>
                <a:lnTo>
                  <a:pt x="2255126" y="2028628"/>
                </a:lnTo>
                <a:lnTo>
                  <a:pt x="2302401" y="2021420"/>
                </a:lnTo>
                <a:lnTo>
                  <a:pt x="2347683" y="2014626"/>
                </a:lnTo>
                <a:lnTo>
                  <a:pt x="2395277" y="2009639"/>
                </a:lnTo>
                <a:lnTo>
                  <a:pt x="2439202" y="2001657"/>
                </a:lnTo>
                <a:lnTo>
                  <a:pt x="2477717" y="1993946"/>
                </a:lnTo>
                <a:lnTo>
                  <a:pt x="2522234" y="1991109"/>
                </a:lnTo>
                <a:lnTo>
                  <a:pt x="2567364" y="1990718"/>
                </a:lnTo>
                <a:lnTo>
                  <a:pt x="2614769" y="1990683"/>
                </a:lnTo>
                <a:lnTo>
                  <a:pt x="2662375" y="1990681"/>
                </a:lnTo>
                <a:lnTo>
                  <a:pt x="2705745" y="1990680"/>
                </a:lnTo>
                <a:lnTo>
                  <a:pt x="2733867" y="1993502"/>
                </a:lnTo>
                <a:lnTo>
                  <a:pt x="2775763" y="1999617"/>
                </a:lnTo>
                <a:lnTo>
                  <a:pt x="2791539" y="2001001"/>
                </a:lnTo>
                <a:lnTo>
                  <a:pt x="2824280" y="2009883"/>
                </a:lnTo>
                <a:lnTo>
                  <a:pt x="2838450" y="201925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8" name="SMARTInkShape-2988"/>
          <p:cNvSpPr/>
          <p:nvPr/>
        </p:nvSpPr>
        <p:spPr>
          <a:xfrm>
            <a:off x="6172200" y="6505575"/>
            <a:ext cx="104089" cy="123826"/>
          </a:xfrm>
          <a:custGeom>
            <a:avLst/>
            <a:gdLst/>
            <a:ahLst/>
            <a:cxnLst/>
            <a:rect l="0" t="0" r="0" b="0"/>
            <a:pathLst>
              <a:path w="104089" h="123826">
                <a:moveTo>
                  <a:pt x="0" y="0"/>
                </a:moveTo>
                <a:lnTo>
                  <a:pt x="0" y="22390"/>
                </a:lnTo>
                <a:lnTo>
                  <a:pt x="2822" y="28648"/>
                </a:lnTo>
                <a:lnTo>
                  <a:pt x="22390" y="50804"/>
                </a:lnTo>
                <a:lnTo>
                  <a:pt x="68138" y="79375"/>
                </a:lnTo>
                <a:lnTo>
                  <a:pt x="88758" y="91016"/>
                </a:lnTo>
                <a:lnTo>
                  <a:pt x="104088" y="95085"/>
                </a:lnTo>
                <a:lnTo>
                  <a:pt x="99515" y="100257"/>
                </a:lnTo>
                <a:lnTo>
                  <a:pt x="6667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81" name="SMARTInkShape-Group419"/>
          <p:cNvGrpSpPr/>
          <p:nvPr/>
        </p:nvGrpSpPr>
        <p:grpSpPr>
          <a:xfrm>
            <a:off x="2771906" y="4000500"/>
            <a:ext cx="114170" cy="457201"/>
            <a:chOff x="2771906" y="4000500"/>
            <a:chExt cx="114170" cy="457201"/>
          </a:xfrm>
        </p:grpSpPr>
        <p:sp>
          <p:nvSpPr>
            <p:cNvPr id="879" name="SMARTInkShape-2989"/>
            <p:cNvSpPr/>
            <p:nvPr/>
          </p:nvSpPr>
          <p:spPr>
            <a:xfrm>
              <a:off x="2847975" y="4029075"/>
              <a:ext cx="19047" cy="428626"/>
            </a:xfrm>
            <a:custGeom>
              <a:avLst/>
              <a:gdLst/>
              <a:ahLst/>
              <a:cxnLst/>
              <a:rect l="0" t="0" r="0" b="0"/>
              <a:pathLst>
                <a:path w="19047" h="428626">
                  <a:moveTo>
                    <a:pt x="0" y="0"/>
                  </a:moveTo>
                  <a:lnTo>
                    <a:pt x="0" y="44460"/>
                  </a:lnTo>
                  <a:lnTo>
                    <a:pt x="0" y="89945"/>
                  </a:lnTo>
                  <a:lnTo>
                    <a:pt x="0" y="126908"/>
                  </a:lnTo>
                  <a:lnTo>
                    <a:pt x="2822" y="133309"/>
                  </a:lnTo>
                  <a:lnTo>
                    <a:pt x="6546" y="139682"/>
                  </a:lnTo>
                  <a:lnTo>
                    <a:pt x="8937" y="152397"/>
                  </a:lnTo>
                  <a:lnTo>
                    <a:pt x="9524" y="197112"/>
                  </a:lnTo>
                  <a:lnTo>
                    <a:pt x="9525" y="242624"/>
                  </a:lnTo>
                  <a:lnTo>
                    <a:pt x="9525" y="260466"/>
                  </a:lnTo>
                  <a:lnTo>
                    <a:pt x="12347" y="266752"/>
                  </a:lnTo>
                  <a:lnTo>
                    <a:pt x="16071" y="273073"/>
                  </a:lnTo>
                  <a:lnTo>
                    <a:pt x="18658" y="283872"/>
                  </a:lnTo>
                  <a:lnTo>
                    <a:pt x="19046" y="331266"/>
                  </a:lnTo>
                  <a:lnTo>
                    <a:pt x="17992" y="374939"/>
                  </a:lnTo>
                  <a:lnTo>
                    <a:pt x="9525"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0" name="SMARTInkShape-2990"/>
            <p:cNvSpPr/>
            <p:nvPr/>
          </p:nvSpPr>
          <p:spPr>
            <a:xfrm>
              <a:off x="2771906" y="4000500"/>
              <a:ext cx="114170" cy="81578"/>
            </a:xfrm>
            <a:custGeom>
              <a:avLst/>
              <a:gdLst/>
              <a:ahLst/>
              <a:cxnLst/>
              <a:rect l="0" t="0" r="0" b="0"/>
              <a:pathLst>
                <a:path w="114170" h="81578">
                  <a:moveTo>
                    <a:pt x="57019" y="0"/>
                  </a:moveTo>
                  <a:lnTo>
                    <a:pt x="57019" y="5056"/>
                  </a:lnTo>
                  <a:lnTo>
                    <a:pt x="54197" y="10361"/>
                  </a:lnTo>
                  <a:lnTo>
                    <a:pt x="18897" y="56982"/>
                  </a:lnTo>
                  <a:lnTo>
                    <a:pt x="13618" y="63426"/>
                  </a:lnTo>
                  <a:lnTo>
                    <a:pt x="11271" y="69817"/>
                  </a:lnTo>
                  <a:lnTo>
                    <a:pt x="9587" y="71945"/>
                  </a:lnTo>
                  <a:lnTo>
                    <a:pt x="1358" y="75640"/>
                  </a:lnTo>
                  <a:lnTo>
                    <a:pt x="531" y="78773"/>
                  </a:lnTo>
                  <a:lnTo>
                    <a:pt x="163" y="81577"/>
                  </a:lnTo>
                  <a:lnTo>
                    <a:pt x="0" y="79296"/>
                  </a:lnTo>
                  <a:lnTo>
                    <a:pt x="1015" y="78263"/>
                  </a:lnTo>
                  <a:lnTo>
                    <a:pt x="7499" y="75753"/>
                  </a:lnTo>
                  <a:lnTo>
                    <a:pt x="22263" y="63023"/>
                  </a:lnTo>
                  <a:lnTo>
                    <a:pt x="49482" y="17821"/>
                  </a:lnTo>
                  <a:lnTo>
                    <a:pt x="53669" y="12154"/>
                  </a:lnTo>
                  <a:lnTo>
                    <a:pt x="56888" y="536"/>
                  </a:lnTo>
                  <a:lnTo>
                    <a:pt x="66509" y="2"/>
                  </a:lnTo>
                  <a:lnTo>
                    <a:pt x="114169"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892" name="SMARTInkShape-Group420"/>
          <p:cNvGrpSpPr/>
          <p:nvPr/>
        </p:nvGrpSpPr>
        <p:grpSpPr>
          <a:xfrm>
            <a:off x="2076450" y="4105275"/>
            <a:ext cx="4295776" cy="2790826"/>
            <a:chOff x="2076450" y="4105275"/>
            <a:chExt cx="4295776" cy="2790826"/>
          </a:xfrm>
        </p:grpSpPr>
        <p:sp>
          <p:nvSpPr>
            <p:cNvPr id="882" name="SMARTInkShape-2991"/>
            <p:cNvSpPr/>
            <p:nvPr/>
          </p:nvSpPr>
          <p:spPr>
            <a:xfrm>
              <a:off x="2076450" y="4105275"/>
              <a:ext cx="141937" cy="341798"/>
            </a:xfrm>
            <a:custGeom>
              <a:avLst/>
              <a:gdLst/>
              <a:ahLst/>
              <a:cxnLst/>
              <a:rect l="0" t="0" r="0" b="0"/>
              <a:pathLst>
                <a:path w="141937" h="341798">
                  <a:moveTo>
                    <a:pt x="0" y="0"/>
                  </a:moveTo>
                  <a:lnTo>
                    <a:pt x="2822" y="18828"/>
                  </a:lnTo>
                  <a:lnTo>
                    <a:pt x="11759" y="63925"/>
                  </a:lnTo>
                  <a:lnTo>
                    <a:pt x="17926" y="83445"/>
                  </a:lnTo>
                  <a:lnTo>
                    <a:pt x="27723" y="99175"/>
                  </a:lnTo>
                  <a:lnTo>
                    <a:pt x="45138" y="114875"/>
                  </a:lnTo>
                  <a:lnTo>
                    <a:pt x="60278" y="119847"/>
                  </a:lnTo>
                  <a:lnTo>
                    <a:pt x="75474" y="120999"/>
                  </a:lnTo>
                  <a:lnTo>
                    <a:pt x="96675" y="113115"/>
                  </a:lnTo>
                  <a:lnTo>
                    <a:pt x="102550" y="110335"/>
                  </a:lnTo>
                  <a:lnTo>
                    <a:pt x="111900" y="101602"/>
                  </a:lnTo>
                  <a:lnTo>
                    <a:pt x="118525" y="90665"/>
                  </a:lnTo>
                  <a:lnTo>
                    <a:pt x="122778" y="66397"/>
                  </a:lnTo>
                  <a:lnTo>
                    <a:pt x="123618" y="51333"/>
                  </a:lnTo>
                  <a:lnTo>
                    <a:pt x="126555" y="46451"/>
                  </a:lnTo>
                  <a:lnTo>
                    <a:pt x="129272" y="42870"/>
                  </a:lnTo>
                  <a:lnTo>
                    <a:pt x="126951" y="44806"/>
                  </a:lnTo>
                  <a:lnTo>
                    <a:pt x="126968" y="45745"/>
                  </a:lnTo>
                  <a:lnTo>
                    <a:pt x="128037" y="46372"/>
                  </a:lnTo>
                  <a:lnTo>
                    <a:pt x="129808" y="46789"/>
                  </a:lnTo>
                  <a:lnTo>
                    <a:pt x="130989" y="49185"/>
                  </a:lnTo>
                  <a:lnTo>
                    <a:pt x="132300" y="57490"/>
                  </a:lnTo>
                  <a:lnTo>
                    <a:pt x="127655" y="96336"/>
                  </a:lnTo>
                  <a:lnTo>
                    <a:pt x="131192" y="139786"/>
                  </a:lnTo>
                  <a:lnTo>
                    <a:pt x="132391" y="174311"/>
                  </a:lnTo>
                  <a:lnTo>
                    <a:pt x="139707" y="220973"/>
                  </a:lnTo>
                  <a:lnTo>
                    <a:pt x="141936" y="261736"/>
                  </a:lnTo>
                  <a:lnTo>
                    <a:pt x="141539" y="297920"/>
                  </a:lnTo>
                  <a:lnTo>
                    <a:pt x="137695" y="311620"/>
                  </a:lnTo>
                  <a:lnTo>
                    <a:pt x="124524" y="330339"/>
                  </a:lnTo>
                  <a:lnTo>
                    <a:pt x="116022" y="337317"/>
                  </a:lnTo>
                  <a:lnTo>
                    <a:pt x="106997" y="341797"/>
                  </a:lnTo>
                  <a:lnTo>
                    <a:pt x="95320" y="337517"/>
                  </a:lnTo>
                  <a:lnTo>
                    <a:pt x="78455" y="319433"/>
                  </a:lnTo>
                  <a:lnTo>
                    <a:pt x="65109" y="293967"/>
                  </a:lnTo>
                  <a:lnTo>
                    <a:pt x="59508" y="266312"/>
                  </a:lnTo>
                  <a:lnTo>
                    <a:pt x="67962" y="232954"/>
                  </a:lnTo>
                  <a:lnTo>
                    <a:pt x="95269" y="185872"/>
                  </a:lnTo>
                  <a:lnTo>
                    <a:pt x="11430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3" name="SMARTInkShape-2992"/>
            <p:cNvSpPr/>
            <p:nvPr/>
          </p:nvSpPr>
          <p:spPr>
            <a:xfrm>
              <a:off x="6105525" y="6629400"/>
              <a:ext cx="266701" cy="266701"/>
            </a:xfrm>
            <a:custGeom>
              <a:avLst/>
              <a:gdLst/>
              <a:ahLst/>
              <a:cxnLst/>
              <a:rect l="0" t="0" r="0" b="0"/>
              <a:pathLst>
                <a:path w="266701" h="266701">
                  <a:moveTo>
                    <a:pt x="0" y="0"/>
                  </a:moveTo>
                  <a:lnTo>
                    <a:pt x="0" y="5057"/>
                  </a:lnTo>
                  <a:lnTo>
                    <a:pt x="44829" y="40704"/>
                  </a:lnTo>
                  <a:lnTo>
                    <a:pt x="91272" y="82221"/>
                  </a:lnTo>
                  <a:lnTo>
                    <a:pt x="135161" y="125678"/>
                  </a:lnTo>
                  <a:lnTo>
                    <a:pt x="177402" y="172937"/>
                  </a:lnTo>
                  <a:lnTo>
                    <a:pt x="215865" y="215473"/>
                  </a:lnTo>
                  <a:lnTo>
                    <a:pt x="26670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4" name="SMARTInkShape-2993"/>
            <p:cNvSpPr/>
            <p:nvPr/>
          </p:nvSpPr>
          <p:spPr>
            <a:xfrm>
              <a:off x="6124575" y="6667500"/>
              <a:ext cx="180976" cy="142876"/>
            </a:xfrm>
            <a:custGeom>
              <a:avLst/>
              <a:gdLst/>
              <a:ahLst/>
              <a:cxnLst/>
              <a:rect l="0" t="0" r="0" b="0"/>
              <a:pathLst>
                <a:path w="180976" h="142876">
                  <a:moveTo>
                    <a:pt x="180975" y="0"/>
                  </a:moveTo>
                  <a:lnTo>
                    <a:pt x="134427" y="39009"/>
                  </a:lnTo>
                  <a:lnTo>
                    <a:pt x="88963" y="74402"/>
                  </a:lnTo>
                  <a:lnTo>
                    <a:pt x="44454" y="111010"/>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5" name="SMARTInkShape-2994"/>
            <p:cNvSpPr/>
            <p:nvPr/>
          </p:nvSpPr>
          <p:spPr>
            <a:xfrm>
              <a:off x="2590838" y="4529874"/>
              <a:ext cx="99338" cy="97151"/>
            </a:xfrm>
            <a:custGeom>
              <a:avLst/>
              <a:gdLst/>
              <a:ahLst/>
              <a:cxnLst/>
              <a:rect l="0" t="0" r="0" b="0"/>
              <a:pathLst>
                <a:path w="99338" h="97151">
                  <a:moveTo>
                    <a:pt x="19012" y="4026"/>
                  </a:moveTo>
                  <a:lnTo>
                    <a:pt x="13956" y="4026"/>
                  </a:lnTo>
                  <a:lnTo>
                    <a:pt x="12466" y="6143"/>
                  </a:lnTo>
                  <a:lnTo>
                    <a:pt x="922" y="49558"/>
                  </a:lnTo>
                  <a:lnTo>
                    <a:pt x="0" y="92101"/>
                  </a:lnTo>
                  <a:lnTo>
                    <a:pt x="2104" y="94493"/>
                  </a:lnTo>
                  <a:lnTo>
                    <a:pt x="10086" y="97150"/>
                  </a:lnTo>
                  <a:lnTo>
                    <a:pt x="20689" y="95509"/>
                  </a:lnTo>
                  <a:lnTo>
                    <a:pt x="63560" y="76830"/>
                  </a:lnTo>
                  <a:lnTo>
                    <a:pt x="73383" y="64959"/>
                  </a:lnTo>
                  <a:lnTo>
                    <a:pt x="98224" y="25148"/>
                  </a:lnTo>
                  <a:lnTo>
                    <a:pt x="99337" y="19166"/>
                  </a:lnTo>
                  <a:lnTo>
                    <a:pt x="97751" y="6874"/>
                  </a:lnTo>
                  <a:lnTo>
                    <a:pt x="94788" y="2750"/>
                  </a:lnTo>
                  <a:lnTo>
                    <a:pt x="90696" y="0"/>
                  </a:lnTo>
                  <a:lnTo>
                    <a:pt x="38062" y="40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6" name="SMARTInkShape-2995"/>
            <p:cNvSpPr/>
            <p:nvPr/>
          </p:nvSpPr>
          <p:spPr>
            <a:xfrm>
              <a:off x="2373200" y="4500131"/>
              <a:ext cx="141401" cy="124180"/>
            </a:xfrm>
            <a:custGeom>
              <a:avLst/>
              <a:gdLst/>
              <a:ahLst/>
              <a:cxnLst/>
              <a:rect l="0" t="0" r="0" b="0"/>
              <a:pathLst>
                <a:path w="141401" h="124180">
                  <a:moveTo>
                    <a:pt x="27100" y="43294"/>
                  </a:moveTo>
                  <a:lnTo>
                    <a:pt x="22044" y="43294"/>
                  </a:lnTo>
                  <a:lnTo>
                    <a:pt x="16739" y="40472"/>
                  </a:lnTo>
                  <a:lnTo>
                    <a:pt x="13843" y="38238"/>
                  </a:lnTo>
                  <a:lnTo>
                    <a:pt x="10625" y="32933"/>
                  </a:lnTo>
                  <a:lnTo>
                    <a:pt x="8136" y="27047"/>
                  </a:lnTo>
                  <a:lnTo>
                    <a:pt x="0" y="16551"/>
                  </a:lnTo>
                  <a:lnTo>
                    <a:pt x="566" y="14883"/>
                  </a:lnTo>
                  <a:lnTo>
                    <a:pt x="6855" y="6679"/>
                  </a:lnTo>
                  <a:lnTo>
                    <a:pt x="17809" y="578"/>
                  </a:lnTo>
                  <a:lnTo>
                    <a:pt x="23023" y="0"/>
                  </a:lnTo>
                  <a:lnTo>
                    <a:pt x="47743" y="4301"/>
                  </a:lnTo>
                  <a:lnTo>
                    <a:pt x="51445" y="6716"/>
                  </a:lnTo>
                  <a:lnTo>
                    <a:pt x="58381" y="15043"/>
                  </a:lnTo>
                  <a:lnTo>
                    <a:pt x="62170" y="22977"/>
                  </a:lnTo>
                  <a:lnTo>
                    <a:pt x="64302" y="39038"/>
                  </a:lnTo>
                  <a:lnTo>
                    <a:pt x="63743" y="53044"/>
                  </a:lnTo>
                  <a:lnTo>
                    <a:pt x="56419" y="68996"/>
                  </a:lnTo>
                  <a:lnTo>
                    <a:pt x="29537" y="105789"/>
                  </a:lnTo>
                  <a:lnTo>
                    <a:pt x="20069" y="113403"/>
                  </a:lnTo>
                  <a:lnTo>
                    <a:pt x="16063" y="115433"/>
                  </a:lnTo>
                  <a:lnTo>
                    <a:pt x="13392" y="117845"/>
                  </a:lnTo>
                  <a:lnTo>
                    <a:pt x="10424" y="123347"/>
                  </a:lnTo>
                  <a:lnTo>
                    <a:pt x="10691" y="124179"/>
                  </a:lnTo>
                  <a:lnTo>
                    <a:pt x="11927" y="123676"/>
                  </a:lnTo>
                  <a:lnTo>
                    <a:pt x="16460" y="120320"/>
                  </a:lnTo>
                  <a:lnTo>
                    <a:pt x="56051" y="109242"/>
                  </a:lnTo>
                  <a:lnTo>
                    <a:pt x="93849" y="102182"/>
                  </a:lnTo>
                  <a:lnTo>
                    <a:pt x="141400" y="1004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7" name="SMARTInkShape-2996"/>
            <p:cNvSpPr/>
            <p:nvPr/>
          </p:nvSpPr>
          <p:spPr>
            <a:xfrm>
              <a:off x="2838450" y="4581525"/>
              <a:ext cx="2162176" cy="2028826"/>
            </a:xfrm>
            <a:custGeom>
              <a:avLst/>
              <a:gdLst/>
              <a:ahLst/>
              <a:cxnLst/>
              <a:rect l="0" t="0" r="0" b="0"/>
              <a:pathLst>
                <a:path w="2162176" h="2028826">
                  <a:moveTo>
                    <a:pt x="0" y="0"/>
                  </a:moveTo>
                  <a:lnTo>
                    <a:pt x="9133" y="0"/>
                  </a:lnTo>
                  <a:lnTo>
                    <a:pt x="14465" y="5056"/>
                  </a:lnTo>
                  <a:lnTo>
                    <a:pt x="17012" y="10361"/>
                  </a:lnTo>
                  <a:lnTo>
                    <a:pt x="17692" y="13257"/>
                  </a:lnTo>
                  <a:lnTo>
                    <a:pt x="45446" y="45056"/>
                  </a:lnTo>
                  <a:lnTo>
                    <a:pt x="92751" y="84515"/>
                  </a:lnTo>
                  <a:lnTo>
                    <a:pt x="128141" y="118998"/>
                  </a:lnTo>
                  <a:lnTo>
                    <a:pt x="165438" y="156026"/>
                  </a:lnTo>
                  <a:lnTo>
                    <a:pt x="200758" y="197801"/>
                  </a:lnTo>
                  <a:lnTo>
                    <a:pt x="239685" y="239295"/>
                  </a:lnTo>
                  <a:lnTo>
                    <a:pt x="278416" y="278365"/>
                  </a:lnTo>
                  <a:lnTo>
                    <a:pt x="324139" y="324132"/>
                  </a:lnTo>
                  <a:lnTo>
                    <a:pt x="371513" y="371511"/>
                  </a:lnTo>
                  <a:lnTo>
                    <a:pt x="419105" y="419105"/>
                  </a:lnTo>
                  <a:lnTo>
                    <a:pt x="457201" y="457201"/>
                  </a:lnTo>
                  <a:lnTo>
                    <a:pt x="501846" y="495300"/>
                  </a:lnTo>
                  <a:lnTo>
                    <a:pt x="542337" y="533400"/>
                  </a:lnTo>
                  <a:lnTo>
                    <a:pt x="585965" y="571500"/>
                  </a:lnTo>
                  <a:lnTo>
                    <a:pt x="628803" y="609600"/>
                  </a:lnTo>
                  <a:lnTo>
                    <a:pt x="664561" y="639233"/>
                  </a:lnTo>
                  <a:lnTo>
                    <a:pt x="711748" y="683814"/>
                  </a:lnTo>
                  <a:lnTo>
                    <a:pt x="757013" y="723508"/>
                  </a:lnTo>
                  <a:lnTo>
                    <a:pt x="800173" y="768469"/>
                  </a:lnTo>
                  <a:lnTo>
                    <a:pt x="845545" y="811843"/>
                  </a:lnTo>
                  <a:lnTo>
                    <a:pt x="890451" y="855807"/>
                  </a:lnTo>
                  <a:lnTo>
                    <a:pt x="933541" y="896123"/>
                  </a:lnTo>
                  <a:lnTo>
                    <a:pt x="969342" y="930387"/>
                  </a:lnTo>
                  <a:lnTo>
                    <a:pt x="1016544" y="970945"/>
                  </a:lnTo>
                  <a:lnTo>
                    <a:pt x="1061812" y="1014587"/>
                  </a:lnTo>
                  <a:lnTo>
                    <a:pt x="1098953" y="1046391"/>
                  </a:lnTo>
                  <a:lnTo>
                    <a:pt x="1142884" y="1085581"/>
                  </a:lnTo>
                  <a:lnTo>
                    <a:pt x="1188407" y="1123897"/>
                  </a:lnTo>
                  <a:lnTo>
                    <a:pt x="1233343" y="1162040"/>
                  </a:lnTo>
                  <a:lnTo>
                    <a:pt x="1275381" y="1200148"/>
                  </a:lnTo>
                  <a:lnTo>
                    <a:pt x="1317081" y="1241072"/>
                  </a:lnTo>
                  <a:lnTo>
                    <a:pt x="1360713" y="1284551"/>
                  </a:lnTo>
                  <a:lnTo>
                    <a:pt x="1400964" y="1317167"/>
                  </a:lnTo>
                  <a:lnTo>
                    <a:pt x="1445761" y="1353087"/>
                  </a:lnTo>
                  <a:lnTo>
                    <a:pt x="1485497" y="1390756"/>
                  </a:lnTo>
                  <a:lnTo>
                    <a:pt x="1530466" y="1427713"/>
                  </a:lnTo>
                  <a:lnTo>
                    <a:pt x="1571021" y="1459315"/>
                  </a:lnTo>
                  <a:lnTo>
                    <a:pt x="1618112" y="1504154"/>
                  </a:lnTo>
                  <a:lnTo>
                    <a:pt x="1663720" y="1544409"/>
                  </a:lnTo>
                  <a:lnTo>
                    <a:pt x="1706545" y="1588032"/>
                  </a:lnTo>
                  <a:lnTo>
                    <a:pt x="1751748" y="1623135"/>
                  </a:lnTo>
                  <a:lnTo>
                    <a:pt x="1786024" y="1655295"/>
                  </a:lnTo>
                  <a:lnTo>
                    <a:pt x="1815067" y="1678613"/>
                  </a:lnTo>
                  <a:lnTo>
                    <a:pt x="1859828" y="1723383"/>
                  </a:lnTo>
                  <a:lnTo>
                    <a:pt x="1883854" y="1745707"/>
                  </a:lnTo>
                  <a:lnTo>
                    <a:pt x="1923866" y="1790095"/>
                  </a:lnTo>
                  <a:lnTo>
                    <a:pt x="1969673" y="1836286"/>
                  </a:lnTo>
                  <a:lnTo>
                    <a:pt x="2016008" y="1882656"/>
                  </a:lnTo>
                  <a:lnTo>
                    <a:pt x="2059271" y="1925921"/>
                  </a:lnTo>
                  <a:lnTo>
                    <a:pt x="2104783" y="1971433"/>
                  </a:lnTo>
                  <a:lnTo>
                    <a:pt x="2117889" y="1985597"/>
                  </a:lnTo>
                  <a:lnTo>
                    <a:pt x="2121326" y="1993032"/>
                  </a:lnTo>
                  <a:lnTo>
                    <a:pt x="2128497" y="1999864"/>
                  </a:lnTo>
                  <a:lnTo>
                    <a:pt x="2136624" y="2006429"/>
                  </a:lnTo>
                  <a:lnTo>
                    <a:pt x="2142257" y="2015016"/>
                  </a:lnTo>
                  <a:lnTo>
                    <a:pt x="2152183" y="2019133"/>
                  </a:lnTo>
                  <a:lnTo>
                    <a:pt x="2152512" y="2024307"/>
                  </a:lnTo>
                  <a:lnTo>
                    <a:pt x="2153616" y="2025813"/>
                  </a:lnTo>
                  <a:lnTo>
                    <a:pt x="2162175" y="2028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8" name="SMARTInkShape-2997"/>
            <p:cNvSpPr/>
            <p:nvPr/>
          </p:nvSpPr>
          <p:spPr>
            <a:xfrm>
              <a:off x="2838712" y="4362450"/>
              <a:ext cx="3400164" cy="2266683"/>
            </a:xfrm>
            <a:custGeom>
              <a:avLst/>
              <a:gdLst/>
              <a:ahLst/>
              <a:cxnLst/>
              <a:rect l="0" t="0" r="0" b="0"/>
              <a:pathLst>
                <a:path w="3400164" h="2266683">
                  <a:moveTo>
                    <a:pt x="9263" y="0"/>
                  </a:moveTo>
                  <a:lnTo>
                    <a:pt x="9263" y="43256"/>
                  </a:lnTo>
                  <a:lnTo>
                    <a:pt x="9263" y="90245"/>
                  </a:lnTo>
                  <a:lnTo>
                    <a:pt x="9263" y="131279"/>
                  </a:lnTo>
                  <a:lnTo>
                    <a:pt x="9263" y="165238"/>
                  </a:lnTo>
                  <a:lnTo>
                    <a:pt x="14320" y="204887"/>
                  </a:lnTo>
                  <a:lnTo>
                    <a:pt x="17905" y="247788"/>
                  </a:lnTo>
                  <a:lnTo>
                    <a:pt x="18527" y="283556"/>
                  </a:lnTo>
                  <a:lnTo>
                    <a:pt x="18710" y="320966"/>
                  </a:lnTo>
                  <a:lnTo>
                    <a:pt x="18765" y="358861"/>
                  </a:lnTo>
                  <a:lnTo>
                    <a:pt x="18781" y="396901"/>
                  </a:lnTo>
                  <a:lnTo>
                    <a:pt x="17728" y="434982"/>
                  </a:lnTo>
                  <a:lnTo>
                    <a:pt x="12241" y="473077"/>
                  </a:lnTo>
                  <a:lnTo>
                    <a:pt x="10146" y="512234"/>
                  </a:lnTo>
                  <a:lnTo>
                    <a:pt x="9525" y="556879"/>
                  </a:lnTo>
                  <a:lnTo>
                    <a:pt x="9341" y="603622"/>
                  </a:lnTo>
                  <a:lnTo>
                    <a:pt x="8228" y="649927"/>
                  </a:lnTo>
                  <a:lnTo>
                    <a:pt x="2724" y="691987"/>
                  </a:lnTo>
                  <a:lnTo>
                    <a:pt x="623" y="737492"/>
                  </a:lnTo>
                  <a:lnTo>
                    <a:pt x="0" y="784489"/>
                  </a:lnTo>
                  <a:lnTo>
                    <a:pt x="874" y="831928"/>
                  </a:lnTo>
                  <a:lnTo>
                    <a:pt x="6307" y="879498"/>
                  </a:lnTo>
                  <a:lnTo>
                    <a:pt x="8387" y="927107"/>
                  </a:lnTo>
                  <a:lnTo>
                    <a:pt x="9003" y="974727"/>
                  </a:lnTo>
                  <a:lnTo>
                    <a:pt x="10244" y="1022351"/>
                  </a:lnTo>
                  <a:lnTo>
                    <a:pt x="15786" y="1069975"/>
                  </a:lnTo>
                  <a:lnTo>
                    <a:pt x="17899" y="1116542"/>
                  </a:lnTo>
                  <a:lnTo>
                    <a:pt x="18524" y="1158679"/>
                  </a:lnTo>
                  <a:lnTo>
                    <a:pt x="18710" y="1204208"/>
                  </a:lnTo>
                  <a:lnTo>
                    <a:pt x="18765" y="1251211"/>
                  </a:lnTo>
                  <a:lnTo>
                    <a:pt x="18781" y="1298652"/>
                  </a:lnTo>
                  <a:lnTo>
                    <a:pt x="19844" y="1345164"/>
                  </a:lnTo>
                  <a:lnTo>
                    <a:pt x="25333" y="1387286"/>
                  </a:lnTo>
                  <a:lnTo>
                    <a:pt x="27430" y="1431751"/>
                  </a:lnTo>
                  <a:lnTo>
                    <a:pt x="28051" y="1472208"/>
                  </a:lnTo>
                  <a:lnTo>
                    <a:pt x="28235" y="1512064"/>
                  </a:lnTo>
                  <a:lnTo>
                    <a:pt x="29348" y="1555859"/>
                  </a:lnTo>
                  <a:lnTo>
                    <a:pt x="34852" y="1596117"/>
                  </a:lnTo>
                  <a:lnTo>
                    <a:pt x="36954" y="1634856"/>
                  </a:lnTo>
                  <a:lnTo>
                    <a:pt x="37576" y="1673146"/>
                  </a:lnTo>
                  <a:lnTo>
                    <a:pt x="37760" y="1711301"/>
                  </a:lnTo>
                  <a:lnTo>
                    <a:pt x="38873" y="1748360"/>
                  </a:lnTo>
                  <a:lnTo>
                    <a:pt x="45372" y="1789862"/>
                  </a:lnTo>
                  <a:lnTo>
                    <a:pt x="52026" y="1828635"/>
                  </a:lnTo>
                  <a:lnTo>
                    <a:pt x="56248" y="1873581"/>
                  </a:lnTo>
                  <a:lnTo>
                    <a:pt x="61818" y="1911376"/>
                  </a:lnTo>
                  <a:lnTo>
                    <a:pt x="74211" y="1958142"/>
                  </a:lnTo>
                  <a:lnTo>
                    <a:pt x="77993" y="1968482"/>
                  </a:lnTo>
                  <a:lnTo>
                    <a:pt x="82143" y="1977664"/>
                  </a:lnTo>
                  <a:lnTo>
                    <a:pt x="86435" y="2022373"/>
                  </a:lnTo>
                  <a:lnTo>
                    <a:pt x="93653" y="2041093"/>
                  </a:lnTo>
                  <a:lnTo>
                    <a:pt x="93666" y="2068290"/>
                  </a:lnTo>
                  <a:lnTo>
                    <a:pt x="86323" y="2113528"/>
                  </a:lnTo>
                  <a:lnTo>
                    <a:pt x="85539" y="2154512"/>
                  </a:lnTo>
                  <a:lnTo>
                    <a:pt x="85467" y="2201534"/>
                  </a:lnTo>
                  <a:lnTo>
                    <a:pt x="85463" y="2236843"/>
                  </a:lnTo>
                  <a:lnTo>
                    <a:pt x="86521" y="2237354"/>
                  </a:lnTo>
                  <a:lnTo>
                    <a:pt x="90520" y="2237922"/>
                  </a:lnTo>
                  <a:lnTo>
                    <a:pt x="92009" y="2239131"/>
                  </a:lnTo>
                  <a:lnTo>
                    <a:pt x="93664" y="2243297"/>
                  </a:lnTo>
                  <a:lnTo>
                    <a:pt x="100044" y="2248677"/>
                  </a:lnTo>
                  <a:lnTo>
                    <a:pt x="104709" y="2251593"/>
                  </a:lnTo>
                  <a:lnTo>
                    <a:pt x="109935" y="2252479"/>
                  </a:lnTo>
                  <a:lnTo>
                    <a:pt x="155431" y="2248140"/>
                  </a:lnTo>
                  <a:lnTo>
                    <a:pt x="197434" y="2254493"/>
                  </a:lnTo>
                  <a:lnTo>
                    <a:pt x="243048" y="2254024"/>
                  </a:lnTo>
                  <a:lnTo>
                    <a:pt x="287024" y="2249715"/>
                  </a:lnTo>
                  <a:lnTo>
                    <a:pt x="327924" y="2251260"/>
                  </a:lnTo>
                  <a:lnTo>
                    <a:pt x="375245" y="2256207"/>
                  </a:lnTo>
                  <a:lnTo>
                    <a:pt x="420928" y="2257185"/>
                  </a:lnTo>
                  <a:lnTo>
                    <a:pt x="452575" y="2257318"/>
                  </a:lnTo>
                  <a:lnTo>
                    <a:pt x="490630" y="2257377"/>
                  </a:lnTo>
                  <a:lnTo>
                    <a:pt x="528004" y="2257404"/>
                  </a:lnTo>
                  <a:lnTo>
                    <a:pt x="567953" y="2257419"/>
                  </a:lnTo>
                  <a:lnTo>
                    <a:pt x="605072" y="2257423"/>
                  </a:lnTo>
                  <a:lnTo>
                    <a:pt x="649418" y="2257424"/>
                  </a:lnTo>
                  <a:lnTo>
                    <a:pt x="686125" y="2257425"/>
                  </a:lnTo>
                  <a:lnTo>
                    <a:pt x="723812" y="2257425"/>
                  </a:lnTo>
                  <a:lnTo>
                    <a:pt x="761790" y="2257425"/>
                  </a:lnTo>
                  <a:lnTo>
                    <a:pt x="807492" y="2257425"/>
                  </a:lnTo>
                  <a:lnTo>
                    <a:pt x="854698" y="2257425"/>
                  </a:lnTo>
                  <a:lnTo>
                    <a:pt x="892175" y="2257425"/>
                  </a:lnTo>
                  <a:lnTo>
                    <a:pt x="930091" y="2257425"/>
                  </a:lnTo>
                  <a:lnTo>
                    <a:pt x="968136" y="2256367"/>
                  </a:lnTo>
                  <a:lnTo>
                    <a:pt x="1006220" y="2250879"/>
                  </a:lnTo>
                  <a:lnTo>
                    <a:pt x="1044315" y="2248782"/>
                  </a:lnTo>
                  <a:lnTo>
                    <a:pt x="1082413" y="2248162"/>
                  </a:lnTo>
                  <a:lnTo>
                    <a:pt x="1120513" y="2247978"/>
                  </a:lnTo>
                  <a:lnTo>
                    <a:pt x="1158613" y="2247923"/>
                  </a:lnTo>
                  <a:lnTo>
                    <a:pt x="1196713" y="2247907"/>
                  </a:lnTo>
                  <a:lnTo>
                    <a:pt x="1235871" y="2246843"/>
                  </a:lnTo>
                  <a:lnTo>
                    <a:pt x="1279459" y="2241355"/>
                  </a:lnTo>
                  <a:lnTo>
                    <a:pt x="1319655" y="2239258"/>
                  </a:lnTo>
                  <a:lnTo>
                    <a:pt x="1358377" y="2238637"/>
                  </a:lnTo>
                  <a:lnTo>
                    <a:pt x="1396660" y="2238453"/>
                  </a:lnTo>
                  <a:lnTo>
                    <a:pt x="1434815" y="2238398"/>
                  </a:lnTo>
                  <a:lnTo>
                    <a:pt x="1472931" y="2238382"/>
                  </a:lnTo>
                  <a:lnTo>
                    <a:pt x="1512095" y="2238377"/>
                  </a:lnTo>
                  <a:lnTo>
                    <a:pt x="1555683" y="2238376"/>
                  </a:lnTo>
                  <a:lnTo>
                    <a:pt x="1595880" y="2238375"/>
                  </a:lnTo>
                  <a:lnTo>
                    <a:pt x="1634601" y="2238375"/>
                  </a:lnTo>
                  <a:lnTo>
                    <a:pt x="1673944" y="2237317"/>
                  </a:lnTo>
                  <a:lnTo>
                    <a:pt x="1717586" y="2232888"/>
                  </a:lnTo>
                  <a:lnTo>
                    <a:pt x="1758857" y="2236279"/>
                  </a:lnTo>
                  <a:lnTo>
                    <a:pt x="1803071" y="2237754"/>
                  </a:lnTo>
                  <a:lnTo>
                    <a:pt x="1843452" y="2238191"/>
                  </a:lnTo>
                  <a:lnTo>
                    <a:pt x="1882229" y="2238321"/>
                  </a:lnTo>
                  <a:lnTo>
                    <a:pt x="1921587" y="2238359"/>
                  </a:lnTo>
                  <a:lnTo>
                    <a:pt x="1965234" y="2238370"/>
                  </a:lnTo>
                  <a:lnTo>
                    <a:pt x="2006507" y="2238373"/>
                  </a:lnTo>
                  <a:lnTo>
                    <a:pt x="2050721" y="2238374"/>
                  </a:lnTo>
                  <a:lnTo>
                    <a:pt x="2091102" y="2238375"/>
                  </a:lnTo>
                  <a:lnTo>
                    <a:pt x="2130937" y="2238375"/>
                  </a:lnTo>
                  <a:lnTo>
                    <a:pt x="2174725" y="2238375"/>
                  </a:lnTo>
                  <a:lnTo>
                    <a:pt x="2216039" y="2238375"/>
                  </a:lnTo>
                  <a:lnTo>
                    <a:pt x="2260265" y="2238375"/>
                  </a:lnTo>
                  <a:lnTo>
                    <a:pt x="2300650" y="2238375"/>
                  </a:lnTo>
                  <a:lnTo>
                    <a:pt x="2340487" y="2238375"/>
                  </a:lnTo>
                  <a:lnTo>
                    <a:pt x="2385333" y="2238375"/>
                  </a:lnTo>
                  <a:lnTo>
                    <a:pt x="2431076" y="2238375"/>
                  </a:lnTo>
                  <a:lnTo>
                    <a:pt x="2472970" y="2238375"/>
                  </a:lnTo>
                  <a:lnTo>
                    <a:pt x="2517368" y="2239433"/>
                  </a:lnTo>
                  <a:lnTo>
                    <a:pt x="2557804" y="2244921"/>
                  </a:lnTo>
                  <a:lnTo>
                    <a:pt x="2597655" y="2247018"/>
                  </a:lnTo>
                  <a:lnTo>
                    <a:pt x="2641448" y="2247638"/>
                  </a:lnTo>
                  <a:lnTo>
                    <a:pt x="2682763" y="2248881"/>
                  </a:lnTo>
                  <a:lnTo>
                    <a:pt x="2726989" y="2254423"/>
                  </a:lnTo>
                  <a:lnTo>
                    <a:pt x="2768433" y="2256535"/>
                  </a:lnTo>
                  <a:lnTo>
                    <a:pt x="2812699" y="2258220"/>
                  </a:lnTo>
                  <a:lnTo>
                    <a:pt x="2853096" y="2263893"/>
                  </a:lnTo>
                  <a:lnTo>
                    <a:pt x="2892935" y="2266045"/>
                  </a:lnTo>
                  <a:lnTo>
                    <a:pt x="2936725" y="2266682"/>
                  </a:lnTo>
                  <a:lnTo>
                    <a:pt x="2976980" y="2265812"/>
                  </a:lnTo>
                  <a:lnTo>
                    <a:pt x="3015719" y="2260381"/>
                  </a:lnTo>
                  <a:lnTo>
                    <a:pt x="3052950" y="2258301"/>
                  </a:lnTo>
                  <a:lnTo>
                    <a:pt x="3097333" y="2257599"/>
                  </a:lnTo>
                  <a:lnTo>
                    <a:pt x="3134047" y="2257476"/>
                  </a:lnTo>
                  <a:lnTo>
                    <a:pt x="3179322" y="2257435"/>
                  </a:lnTo>
                  <a:lnTo>
                    <a:pt x="3224309" y="2257428"/>
                  </a:lnTo>
                  <a:lnTo>
                    <a:pt x="3259564" y="2257427"/>
                  </a:lnTo>
                  <a:lnTo>
                    <a:pt x="3303824" y="2257426"/>
                  </a:lnTo>
                  <a:lnTo>
                    <a:pt x="3342798" y="2257425"/>
                  </a:lnTo>
                  <a:lnTo>
                    <a:pt x="3390032" y="2257425"/>
                  </a:lnTo>
                  <a:lnTo>
                    <a:pt x="3400163" y="2257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89" name="SMARTInkShape-2998"/>
            <p:cNvSpPr/>
            <p:nvPr/>
          </p:nvSpPr>
          <p:spPr>
            <a:xfrm>
              <a:off x="4848225" y="6629400"/>
              <a:ext cx="228601" cy="190290"/>
            </a:xfrm>
            <a:custGeom>
              <a:avLst/>
              <a:gdLst/>
              <a:ahLst/>
              <a:cxnLst/>
              <a:rect l="0" t="0" r="0" b="0"/>
              <a:pathLst>
                <a:path w="228601" h="190290">
                  <a:moveTo>
                    <a:pt x="0" y="0"/>
                  </a:moveTo>
                  <a:lnTo>
                    <a:pt x="18314" y="0"/>
                  </a:lnTo>
                  <a:lnTo>
                    <a:pt x="57334" y="16402"/>
                  </a:lnTo>
                  <a:lnTo>
                    <a:pt x="74020" y="33435"/>
                  </a:lnTo>
                  <a:lnTo>
                    <a:pt x="89959" y="65518"/>
                  </a:lnTo>
                  <a:lnTo>
                    <a:pt x="92898" y="76039"/>
                  </a:lnTo>
                  <a:lnTo>
                    <a:pt x="88560" y="89886"/>
                  </a:lnTo>
                  <a:lnTo>
                    <a:pt x="68528" y="129703"/>
                  </a:lnTo>
                  <a:lnTo>
                    <a:pt x="56562" y="145135"/>
                  </a:lnTo>
                  <a:lnTo>
                    <a:pt x="12666" y="182401"/>
                  </a:lnTo>
                  <a:lnTo>
                    <a:pt x="1112" y="189789"/>
                  </a:lnTo>
                  <a:lnTo>
                    <a:pt x="1800" y="190026"/>
                  </a:lnTo>
                  <a:lnTo>
                    <a:pt x="5386" y="190289"/>
                  </a:lnTo>
                  <a:lnTo>
                    <a:pt x="43893" y="180787"/>
                  </a:lnTo>
                  <a:lnTo>
                    <a:pt x="90319" y="173608"/>
                  </a:lnTo>
                  <a:lnTo>
                    <a:pt x="134963" y="171876"/>
                  </a:lnTo>
                  <a:lnTo>
                    <a:pt x="178315" y="171534"/>
                  </a:lnTo>
                  <a:lnTo>
                    <a:pt x="22860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0" name="SMARTInkShape-2999"/>
            <p:cNvSpPr/>
            <p:nvPr/>
          </p:nvSpPr>
          <p:spPr>
            <a:xfrm>
              <a:off x="5086350" y="6640249"/>
              <a:ext cx="104776" cy="17727"/>
            </a:xfrm>
            <a:custGeom>
              <a:avLst/>
              <a:gdLst/>
              <a:ahLst/>
              <a:cxnLst/>
              <a:rect l="0" t="0" r="0" b="0"/>
              <a:pathLst>
                <a:path w="104776" h="17727">
                  <a:moveTo>
                    <a:pt x="0" y="8201"/>
                  </a:moveTo>
                  <a:lnTo>
                    <a:pt x="8201" y="8201"/>
                  </a:lnTo>
                  <a:lnTo>
                    <a:pt x="44124" y="0"/>
                  </a:lnTo>
                  <a:lnTo>
                    <a:pt x="104775" y="177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1" name="SMARTInkShape-3000"/>
            <p:cNvSpPr/>
            <p:nvPr/>
          </p:nvSpPr>
          <p:spPr>
            <a:xfrm>
              <a:off x="5095875" y="6642963"/>
              <a:ext cx="116290" cy="119788"/>
            </a:xfrm>
            <a:custGeom>
              <a:avLst/>
              <a:gdLst/>
              <a:ahLst/>
              <a:cxnLst/>
              <a:rect l="0" t="0" r="0" b="0"/>
              <a:pathLst>
                <a:path w="116290" h="119788">
                  <a:moveTo>
                    <a:pt x="0" y="5487"/>
                  </a:moveTo>
                  <a:lnTo>
                    <a:pt x="5057" y="431"/>
                  </a:lnTo>
                  <a:lnTo>
                    <a:pt x="6546" y="0"/>
                  </a:lnTo>
                  <a:lnTo>
                    <a:pt x="7539" y="770"/>
                  </a:lnTo>
                  <a:lnTo>
                    <a:pt x="8642" y="4449"/>
                  </a:lnTo>
                  <a:lnTo>
                    <a:pt x="9518" y="49071"/>
                  </a:lnTo>
                  <a:lnTo>
                    <a:pt x="9525" y="62462"/>
                  </a:lnTo>
                  <a:lnTo>
                    <a:pt x="19638" y="67642"/>
                  </a:lnTo>
                  <a:lnTo>
                    <a:pt x="24734" y="68090"/>
                  </a:lnTo>
                  <a:lnTo>
                    <a:pt x="44192" y="63564"/>
                  </a:lnTo>
                  <a:lnTo>
                    <a:pt x="86443" y="72391"/>
                  </a:lnTo>
                  <a:lnTo>
                    <a:pt x="89379" y="74432"/>
                  </a:lnTo>
                  <a:lnTo>
                    <a:pt x="107918" y="98950"/>
                  </a:lnTo>
                  <a:lnTo>
                    <a:pt x="115697" y="105235"/>
                  </a:lnTo>
                  <a:lnTo>
                    <a:pt x="116289" y="106910"/>
                  </a:lnTo>
                  <a:lnTo>
                    <a:pt x="115627" y="108027"/>
                  </a:lnTo>
                  <a:lnTo>
                    <a:pt x="114693" y="114656"/>
                  </a:lnTo>
                  <a:lnTo>
                    <a:pt x="112445" y="116367"/>
                  </a:lnTo>
                  <a:lnTo>
                    <a:pt x="99169" y="118774"/>
                  </a:lnTo>
                  <a:lnTo>
                    <a:pt x="53849" y="119747"/>
                  </a:lnTo>
                  <a:lnTo>
                    <a:pt x="19050" y="1197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00" name="SMARTInkShape-Group421"/>
          <p:cNvGrpSpPr/>
          <p:nvPr/>
        </p:nvGrpSpPr>
        <p:grpSpPr>
          <a:xfrm>
            <a:off x="591072" y="4108056"/>
            <a:ext cx="1009129" cy="518161"/>
            <a:chOff x="591072" y="4108056"/>
            <a:chExt cx="1009129" cy="518161"/>
          </a:xfrm>
        </p:grpSpPr>
        <p:sp>
          <p:nvSpPr>
            <p:cNvPr id="893" name="SMARTInkShape-3001"/>
            <p:cNvSpPr/>
            <p:nvPr/>
          </p:nvSpPr>
          <p:spPr>
            <a:xfrm>
              <a:off x="1492590" y="4108056"/>
              <a:ext cx="107611" cy="206504"/>
            </a:xfrm>
            <a:custGeom>
              <a:avLst/>
              <a:gdLst/>
              <a:ahLst/>
              <a:cxnLst/>
              <a:rect l="0" t="0" r="0" b="0"/>
              <a:pathLst>
                <a:path w="107611" h="206504">
                  <a:moveTo>
                    <a:pt x="31410" y="149619"/>
                  </a:moveTo>
                  <a:lnTo>
                    <a:pt x="41523" y="149619"/>
                  </a:lnTo>
                  <a:lnTo>
                    <a:pt x="49310" y="146797"/>
                  </a:lnTo>
                  <a:lnTo>
                    <a:pt x="57876" y="141418"/>
                  </a:lnTo>
                  <a:lnTo>
                    <a:pt x="57521" y="140977"/>
                  </a:lnTo>
                  <a:lnTo>
                    <a:pt x="54304" y="140486"/>
                  </a:lnTo>
                  <a:lnTo>
                    <a:pt x="41486" y="145267"/>
                  </a:lnTo>
                  <a:lnTo>
                    <a:pt x="38127" y="147776"/>
                  </a:lnTo>
                  <a:lnTo>
                    <a:pt x="24270" y="162229"/>
                  </a:lnTo>
                  <a:lnTo>
                    <a:pt x="11303" y="173215"/>
                  </a:lnTo>
                  <a:lnTo>
                    <a:pt x="2013" y="185153"/>
                  </a:lnTo>
                  <a:lnTo>
                    <a:pt x="170" y="189184"/>
                  </a:lnTo>
                  <a:lnTo>
                    <a:pt x="0" y="191870"/>
                  </a:lnTo>
                  <a:lnTo>
                    <a:pt x="1575" y="195914"/>
                  </a:lnTo>
                  <a:lnTo>
                    <a:pt x="2669" y="205130"/>
                  </a:lnTo>
                  <a:lnTo>
                    <a:pt x="3783" y="204618"/>
                  </a:lnTo>
                  <a:lnTo>
                    <a:pt x="24560" y="190427"/>
                  </a:lnTo>
                  <a:lnTo>
                    <a:pt x="30439" y="182289"/>
                  </a:lnTo>
                  <a:lnTo>
                    <a:pt x="39344" y="178733"/>
                  </a:lnTo>
                  <a:lnTo>
                    <a:pt x="39874" y="179612"/>
                  </a:lnTo>
                  <a:lnTo>
                    <a:pt x="49095" y="203743"/>
                  </a:lnTo>
                  <a:lnTo>
                    <a:pt x="50608" y="204752"/>
                  </a:lnTo>
                  <a:lnTo>
                    <a:pt x="57795" y="206171"/>
                  </a:lnTo>
                  <a:lnTo>
                    <a:pt x="63598" y="206503"/>
                  </a:lnTo>
                  <a:lnTo>
                    <a:pt x="69704" y="203828"/>
                  </a:lnTo>
                  <a:lnTo>
                    <a:pt x="72815" y="201634"/>
                  </a:lnTo>
                  <a:lnTo>
                    <a:pt x="82248" y="183375"/>
                  </a:lnTo>
                  <a:lnTo>
                    <a:pt x="93859" y="143274"/>
                  </a:lnTo>
                  <a:lnTo>
                    <a:pt x="97250" y="104307"/>
                  </a:lnTo>
                  <a:lnTo>
                    <a:pt x="100660" y="64580"/>
                  </a:lnTo>
                  <a:lnTo>
                    <a:pt x="106237" y="23342"/>
                  </a:lnTo>
                  <a:lnTo>
                    <a:pt x="107203" y="6606"/>
                  </a:lnTo>
                  <a:lnTo>
                    <a:pt x="106280" y="3477"/>
                  </a:lnTo>
                  <a:lnTo>
                    <a:pt x="104607" y="1391"/>
                  </a:lnTo>
                  <a:lnTo>
                    <a:pt x="102433" y="0"/>
                  </a:lnTo>
                  <a:lnTo>
                    <a:pt x="100984" y="132"/>
                  </a:lnTo>
                  <a:lnTo>
                    <a:pt x="100017" y="1277"/>
                  </a:lnTo>
                  <a:lnTo>
                    <a:pt x="98944" y="5373"/>
                  </a:lnTo>
                  <a:lnTo>
                    <a:pt x="93142" y="39907"/>
                  </a:lnTo>
                  <a:lnTo>
                    <a:pt x="94974" y="87126"/>
                  </a:lnTo>
                  <a:lnTo>
                    <a:pt x="107610" y="15914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4" name="SMARTInkShape-3002"/>
            <p:cNvSpPr/>
            <p:nvPr/>
          </p:nvSpPr>
          <p:spPr>
            <a:xfrm>
              <a:off x="1362075" y="4276725"/>
              <a:ext cx="85726" cy="73341"/>
            </a:xfrm>
            <a:custGeom>
              <a:avLst/>
              <a:gdLst/>
              <a:ahLst/>
              <a:cxnLst/>
              <a:rect l="0" t="0" r="0" b="0"/>
              <a:pathLst>
                <a:path w="85726" h="73341">
                  <a:moveTo>
                    <a:pt x="0" y="0"/>
                  </a:moveTo>
                  <a:lnTo>
                    <a:pt x="0" y="8201"/>
                  </a:lnTo>
                  <a:lnTo>
                    <a:pt x="21458" y="49181"/>
                  </a:lnTo>
                  <a:lnTo>
                    <a:pt x="27950" y="73340"/>
                  </a:lnTo>
                  <a:lnTo>
                    <a:pt x="28158" y="73235"/>
                  </a:lnTo>
                  <a:lnTo>
                    <a:pt x="28570" y="32053"/>
                  </a:lnTo>
                  <a:lnTo>
                    <a:pt x="36776" y="3790"/>
                  </a:lnTo>
                  <a:lnTo>
                    <a:pt x="38275" y="2526"/>
                  </a:lnTo>
                  <a:lnTo>
                    <a:pt x="42764" y="1123"/>
                  </a:lnTo>
                  <a:lnTo>
                    <a:pt x="56298" y="333"/>
                  </a:lnTo>
                  <a:lnTo>
                    <a:pt x="59757" y="1280"/>
                  </a:lnTo>
                  <a:lnTo>
                    <a:pt x="62063" y="2970"/>
                  </a:lnTo>
                  <a:lnTo>
                    <a:pt x="63600" y="5155"/>
                  </a:lnTo>
                  <a:lnTo>
                    <a:pt x="857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5" name="SMARTInkShape-3003"/>
            <p:cNvSpPr/>
            <p:nvPr/>
          </p:nvSpPr>
          <p:spPr>
            <a:xfrm>
              <a:off x="1276350" y="4210442"/>
              <a:ext cx="9526" cy="9134"/>
            </a:xfrm>
            <a:custGeom>
              <a:avLst/>
              <a:gdLst/>
              <a:ahLst/>
              <a:cxnLst/>
              <a:rect l="0" t="0" r="0" b="0"/>
              <a:pathLst>
                <a:path w="9526" h="9134">
                  <a:moveTo>
                    <a:pt x="9525" y="9133"/>
                  </a:moveTo>
                  <a:lnTo>
                    <a:pt x="9525" y="932"/>
                  </a:lnTo>
                  <a:lnTo>
                    <a:pt x="8467" y="491"/>
                  </a:lnTo>
                  <a:lnTo>
                    <a:pt x="4469" y="0"/>
                  </a:lnTo>
                  <a:lnTo>
                    <a:pt x="2979" y="928"/>
                  </a:lnTo>
                  <a:lnTo>
                    <a:pt x="0"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6" name="SMARTInkShape-3004"/>
            <p:cNvSpPr/>
            <p:nvPr/>
          </p:nvSpPr>
          <p:spPr>
            <a:xfrm>
              <a:off x="1097655" y="4293420"/>
              <a:ext cx="207271" cy="332797"/>
            </a:xfrm>
            <a:custGeom>
              <a:avLst/>
              <a:gdLst/>
              <a:ahLst/>
              <a:cxnLst/>
              <a:rect l="0" t="0" r="0" b="0"/>
              <a:pathLst>
                <a:path w="207271" h="332797">
                  <a:moveTo>
                    <a:pt x="73920" y="40455"/>
                  </a:moveTo>
                  <a:lnTo>
                    <a:pt x="68864" y="35399"/>
                  </a:lnTo>
                  <a:lnTo>
                    <a:pt x="66381" y="30094"/>
                  </a:lnTo>
                  <a:lnTo>
                    <a:pt x="64511" y="8656"/>
                  </a:lnTo>
                  <a:lnTo>
                    <a:pt x="62356" y="6556"/>
                  </a:lnTo>
                  <a:lnTo>
                    <a:pt x="54316" y="4222"/>
                  </a:lnTo>
                  <a:lnTo>
                    <a:pt x="50268" y="4658"/>
                  </a:lnTo>
                  <a:lnTo>
                    <a:pt x="28565" y="13223"/>
                  </a:lnTo>
                  <a:lnTo>
                    <a:pt x="0" y="38316"/>
                  </a:lnTo>
                  <a:lnTo>
                    <a:pt x="6121" y="32066"/>
                  </a:lnTo>
                  <a:lnTo>
                    <a:pt x="15347" y="31030"/>
                  </a:lnTo>
                  <a:lnTo>
                    <a:pt x="21405" y="36016"/>
                  </a:lnTo>
                  <a:lnTo>
                    <a:pt x="43314" y="74805"/>
                  </a:lnTo>
                  <a:lnTo>
                    <a:pt x="65248" y="115601"/>
                  </a:lnTo>
                  <a:lnTo>
                    <a:pt x="84907" y="149490"/>
                  </a:lnTo>
                  <a:lnTo>
                    <a:pt x="93494" y="186288"/>
                  </a:lnTo>
                  <a:lnTo>
                    <a:pt x="106648" y="226305"/>
                  </a:lnTo>
                  <a:lnTo>
                    <a:pt x="118289" y="272644"/>
                  </a:lnTo>
                  <a:lnTo>
                    <a:pt x="119040" y="289700"/>
                  </a:lnTo>
                  <a:lnTo>
                    <a:pt x="113153" y="325827"/>
                  </a:lnTo>
                  <a:lnTo>
                    <a:pt x="111717" y="329128"/>
                  </a:lnTo>
                  <a:lnTo>
                    <a:pt x="109702" y="331329"/>
                  </a:lnTo>
                  <a:lnTo>
                    <a:pt x="107299" y="332796"/>
                  </a:lnTo>
                  <a:lnTo>
                    <a:pt x="104640" y="332715"/>
                  </a:lnTo>
                  <a:lnTo>
                    <a:pt x="98862" y="329804"/>
                  </a:lnTo>
                  <a:lnTo>
                    <a:pt x="89659" y="312102"/>
                  </a:lnTo>
                  <a:lnTo>
                    <a:pt x="85286" y="276636"/>
                  </a:lnTo>
                  <a:lnTo>
                    <a:pt x="90355" y="231394"/>
                  </a:lnTo>
                  <a:lnTo>
                    <a:pt x="92453" y="188434"/>
                  </a:lnTo>
                  <a:lnTo>
                    <a:pt x="95639" y="162970"/>
                  </a:lnTo>
                  <a:lnTo>
                    <a:pt x="109197" y="116483"/>
                  </a:lnTo>
                  <a:lnTo>
                    <a:pt x="124437" y="75699"/>
                  </a:lnTo>
                  <a:lnTo>
                    <a:pt x="142460" y="32247"/>
                  </a:lnTo>
                  <a:lnTo>
                    <a:pt x="156211" y="8299"/>
                  </a:lnTo>
                  <a:lnTo>
                    <a:pt x="162705" y="411"/>
                  </a:lnTo>
                  <a:lnTo>
                    <a:pt x="164860" y="0"/>
                  </a:lnTo>
                  <a:lnTo>
                    <a:pt x="166297" y="1843"/>
                  </a:lnTo>
                  <a:lnTo>
                    <a:pt x="168951" y="8477"/>
                  </a:lnTo>
                  <a:lnTo>
                    <a:pt x="175338" y="19221"/>
                  </a:lnTo>
                  <a:lnTo>
                    <a:pt x="183309" y="47354"/>
                  </a:lnTo>
                  <a:lnTo>
                    <a:pt x="191822" y="60962"/>
                  </a:lnTo>
                  <a:lnTo>
                    <a:pt x="207270" y="6903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7" name="SMARTInkShape-3005"/>
            <p:cNvSpPr/>
            <p:nvPr/>
          </p:nvSpPr>
          <p:spPr>
            <a:xfrm>
              <a:off x="1038225" y="4314825"/>
              <a:ext cx="47626" cy="85726"/>
            </a:xfrm>
            <a:custGeom>
              <a:avLst/>
              <a:gdLst/>
              <a:ahLst/>
              <a:cxnLst/>
              <a:rect l="0" t="0" r="0" b="0"/>
              <a:pathLst>
                <a:path w="47626" h="85726">
                  <a:moveTo>
                    <a:pt x="0" y="0"/>
                  </a:moveTo>
                  <a:lnTo>
                    <a:pt x="5056" y="5056"/>
                  </a:lnTo>
                  <a:lnTo>
                    <a:pt x="13258" y="23370"/>
                  </a:lnTo>
                  <a:lnTo>
                    <a:pt x="20022" y="50399"/>
                  </a:lnTo>
                  <a:lnTo>
                    <a:pt x="476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8" name="SMARTInkShape-3006"/>
            <p:cNvSpPr/>
            <p:nvPr/>
          </p:nvSpPr>
          <p:spPr>
            <a:xfrm>
              <a:off x="866775" y="4324350"/>
              <a:ext cx="114301" cy="114079"/>
            </a:xfrm>
            <a:custGeom>
              <a:avLst/>
              <a:gdLst/>
              <a:ahLst/>
              <a:cxnLst/>
              <a:rect l="0" t="0" r="0" b="0"/>
              <a:pathLst>
                <a:path w="114301" h="114079">
                  <a:moveTo>
                    <a:pt x="0" y="0"/>
                  </a:moveTo>
                  <a:lnTo>
                    <a:pt x="0" y="5056"/>
                  </a:lnTo>
                  <a:lnTo>
                    <a:pt x="5644" y="10361"/>
                  </a:lnTo>
                  <a:lnTo>
                    <a:pt x="10113" y="13257"/>
                  </a:lnTo>
                  <a:lnTo>
                    <a:pt x="17900" y="24942"/>
                  </a:lnTo>
                  <a:lnTo>
                    <a:pt x="41208" y="69668"/>
                  </a:lnTo>
                  <a:lnTo>
                    <a:pt x="57141" y="101511"/>
                  </a:lnTo>
                  <a:lnTo>
                    <a:pt x="66510" y="114078"/>
                  </a:lnTo>
                  <a:lnTo>
                    <a:pt x="65584" y="97989"/>
                  </a:lnTo>
                  <a:lnTo>
                    <a:pt x="61178" y="74189"/>
                  </a:lnTo>
                  <a:lnTo>
                    <a:pt x="67111" y="33024"/>
                  </a:lnTo>
                  <a:lnTo>
                    <a:pt x="74095" y="16370"/>
                  </a:lnTo>
                  <a:lnTo>
                    <a:pt x="83984" y="2365"/>
                  </a:lnTo>
                  <a:lnTo>
                    <a:pt x="95322" y="701"/>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9" name="SMARTInkShape-3007"/>
            <p:cNvSpPr/>
            <p:nvPr/>
          </p:nvSpPr>
          <p:spPr>
            <a:xfrm>
              <a:off x="591072" y="4267815"/>
              <a:ext cx="217026" cy="226994"/>
            </a:xfrm>
            <a:custGeom>
              <a:avLst/>
              <a:gdLst/>
              <a:ahLst/>
              <a:cxnLst/>
              <a:rect l="0" t="0" r="0" b="0"/>
              <a:pathLst>
                <a:path w="217026" h="226994">
                  <a:moveTo>
                    <a:pt x="37578" y="37485"/>
                  </a:moveTo>
                  <a:lnTo>
                    <a:pt x="20244" y="54818"/>
                  </a:lnTo>
                  <a:lnTo>
                    <a:pt x="3440" y="97570"/>
                  </a:lnTo>
                  <a:lnTo>
                    <a:pt x="0" y="129528"/>
                  </a:lnTo>
                  <a:lnTo>
                    <a:pt x="4689" y="158713"/>
                  </a:lnTo>
                  <a:lnTo>
                    <a:pt x="22301" y="196781"/>
                  </a:lnTo>
                  <a:lnTo>
                    <a:pt x="30083" y="208120"/>
                  </a:lnTo>
                  <a:lnTo>
                    <a:pt x="50527" y="220453"/>
                  </a:lnTo>
                  <a:lnTo>
                    <a:pt x="97073" y="226993"/>
                  </a:lnTo>
                  <a:lnTo>
                    <a:pt x="110587" y="226486"/>
                  </a:lnTo>
                  <a:lnTo>
                    <a:pt x="130704" y="222733"/>
                  </a:lnTo>
                  <a:lnTo>
                    <a:pt x="160774" y="204557"/>
                  </a:lnTo>
                  <a:lnTo>
                    <a:pt x="202094" y="166893"/>
                  </a:lnTo>
                  <a:lnTo>
                    <a:pt x="210532" y="154619"/>
                  </a:lnTo>
                  <a:lnTo>
                    <a:pt x="216176" y="130752"/>
                  </a:lnTo>
                  <a:lnTo>
                    <a:pt x="217025" y="89814"/>
                  </a:lnTo>
                  <a:lnTo>
                    <a:pt x="213288" y="77323"/>
                  </a:lnTo>
                  <a:lnTo>
                    <a:pt x="188867" y="39282"/>
                  </a:lnTo>
                  <a:lnTo>
                    <a:pt x="158720" y="6398"/>
                  </a:lnTo>
                  <a:lnTo>
                    <a:pt x="143630" y="2502"/>
                  </a:lnTo>
                  <a:lnTo>
                    <a:pt x="99449" y="0"/>
                  </a:lnTo>
                  <a:lnTo>
                    <a:pt x="80598" y="5303"/>
                  </a:lnTo>
                  <a:lnTo>
                    <a:pt x="60908" y="14544"/>
                  </a:lnTo>
                  <a:lnTo>
                    <a:pt x="56306" y="15841"/>
                  </a:lnTo>
                  <a:lnTo>
                    <a:pt x="53239" y="17764"/>
                  </a:lnTo>
                  <a:lnTo>
                    <a:pt x="51193" y="20105"/>
                  </a:lnTo>
                  <a:lnTo>
                    <a:pt x="49830" y="22723"/>
                  </a:lnTo>
                  <a:lnTo>
                    <a:pt x="51038" y="25527"/>
                  </a:lnTo>
                  <a:lnTo>
                    <a:pt x="66153" y="374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15" name="SMARTInkShape-Group422"/>
          <p:cNvGrpSpPr/>
          <p:nvPr/>
        </p:nvGrpSpPr>
        <p:grpSpPr>
          <a:xfrm>
            <a:off x="2809875" y="3400817"/>
            <a:ext cx="2922685" cy="741848"/>
            <a:chOff x="2809875" y="3400817"/>
            <a:chExt cx="2922685" cy="741848"/>
          </a:xfrm>
        </p:grpSpPr>
        <p:sp>
          <p:nvSpPr>
            <p:cNvPr id="901" name="SMARTInkShape-3008"/>
            <p:cNvSpPr/>
            <p:nvPr/>
          </p:nvSpPr>
          <p:spPr>
            <a:xfrm>
              <a:off x="3438525" y="3705225"/>
              <a:ext cx="200026" cy="9526"/>
            </a:xfrm>
            <a:custGeom>
              <a:avLst/>
              <a:gdLst/>
              <a:ahLst/>
              <a:cxnLst/>
              <a:rect l="0" t="0" r="0" b="0"/>
              <a:pathLst>
                <a:path w="200026" h="9526">
                  <a:moveTo>
                    <a:pt x="0" y="0"/>
                  </a:moveTo>
                  <a:lnTo>
                    <a:pt x="45665" y="0"/>
                  </a:lnTo>
                  <a:lnTo>
                    <a:pt x="87925" y="0"/>
                  </a:lnTo>
                  <a:lnTo>
                    <a:pt x="125065" y="0"/>
                  </a:lnTo>
                  <a:lnTo>
                    <a:pt x="164526" y="5056"/>
                  </a:lnTo>
                  <a:lnTo>
                    <a:pt x="2000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2" name="SMARTInkShape-3009"/>
            <p:cNvSpPr/>
            <p:nvPr/>
          </p:nvSpPr>
          <p:spPr>
            <a:xfrm>
              <a:off x="4019550" y="3676650"/>
              <a:ext cx="257176" cy="247651"/>
            </a:xfrm>
            <a:custGeom>
              <a:avLst/>
              <a:gdLst/>
              <a:ahLst/>
              <a:cxnLst/>
              <a:rect l="0" t="0" r="0" b="0"/>
              <a:pathLst>
                <a:path w="257176" h="247651">
                  <a:moveTo>
                    <a:pt x="0" y="0"/>
                  </a:moveTo>
                  <a:lnTo>
                    <a:pt x="0" y="5056"/>
                  </a:lnTo>
                  <a:lnTo>
                    <a:pt x="39773" y="40704"/>
                  </a:lnTo>
                  <a:lnTo>
                    <a:pt x="82140" y="82221"/>
                  </a:lnTo>
                  <a:lnTo>
                    <a:pt x="126976" y="126981"/>
                  </a:lnTo>
                  <a:lnTo>
                    <a:pt x="171449" y="171449"/>
                  </a:lnTo>
                  <a:lnTo>
                    <a:pt x="212756" y="215900"/>
                  </a:lnTo>
                  <a:lnTo>
                    <a:pt x="238562" y="233696"/>
                  </a:lnTo>
                  <a:lnTo>
                    <a:pt x="257175"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3" name="SMARTInkShape-3010"/>
            <p:cNvSpPr/>
            <p:nvPr/>
          </p:nvSpPr>
          <p:spPr>
            <a:xfrm>
              <a:off x="3726269" y="3505200"/>
              <a:ext cx="178982" cy="428626"/>
            </a:xfrm>
            <a:custGeom>
              <a:avLst/>
              <a:gdLst/>
              <a:ahLst/>
              <a:cxnLst/>
              <a:rect l="0" t="0" r="0" b="0"/>
              <a:pathLst>
                <a:path w="178982" h="428626">
                  <a:moveTo>
                    <a:pt x="64681" y="0"/>
                  </a:moveTo>
                  <a:lnTo>
                    <a:pt x="59625" y="0"/>
                  </a:lnTo>
                  <a:lnTo>
                    <a:pt x="58135" y="2117"/>
                  </a:lnTo>
                  <a:lnTo>
                    <a:pt x="56039" y="16267"/>
                  </a:lnTo>
                  <a:lnTo>
                    <a:pt x="50216" y="58038"/>
                  </a:lnTo>
                  <a:lnTo>
                    <a:pt x="37874" y="103030"/>
                  </a:lnTo>
                  <a:lnTo>
                    <a:pt x="18973" y="147038"/>
                  </a:lnTo>
                  <a:lnTo>
                    <a:pt x="997" y="190029"/>
                  </a:lnTo>
                  <a:lnTo>
                    <a:pt x="0" y="196536"/>
                  </a:lnTo>
                  <a:lnTo>
                    <a:pt x="1714" y="206589"/>
                  </a:lnTo>
                  <a:lnTo>
                    <a:pt x="3653" y="210751"/>
                  </a:lnTo>
                  <a:lnTo>
                    <a:pt x="11452" y="218198"/>
                  </a:lnTo>
                  <a:lnTo>
                    <a:pt x="24090" y="225035"/>
                  </a:lnTo>
                  <a:lnTo>
                    <a:pt x="68613" y="236192"/>
                  </a:lnTo>
                  <a:lnTo>
                    <a:pt x="110103" y="237743"/>
                  </a:lnTo>
                  <a:lnTo>
                    <a:pt x="149971" y="238049"/>
                  </a:lnTo>
                  <a:lnTo>
                    <a:pt x="173250" y="238110"/>
                  </a:lnTo>
                  <a:lnTo>
                    <a:pt x="175161" y="237057"/>
                  </a:lnTo>
                  <a:lnTo>
                    <a:pt x="176434" y="235296"/>
                  </a:lnTo>
                  <a:lnTo>
                    <a:pt x="177849" y="230518"/>
                  </a:lnTo>
                  <a:lnTo>
                    <a:pt x="178832" y="215734"/>
                  </a:lnTo>
                  <a:lnTo>
                    <a:pt x="169272" y="170893"/>
                  </a:lnTo>
                  <a:lnTo>
                    <a:pt x="167216" y="167903"/>
                  </a:lnTo>
                  <a:lnTo>
                    <a:pt x="164788" y="165910"/>
                  </a:lnTo>
                  <a:lnTo>
                    <a:pt x="162090" y="158052"/>
                  </a:lnTo>
                  <a:lnTo>
                    <a:pt x="160057" y="143763"/>
                  </a:lnTo>
                  <a:lnTo>
                    <a:pt x="159938" y="183045"/>
                  </a:lnTo>
                  <a:lnTo>
                    <a:pt x="159933" y="221569"/>
                  </a:lnTo>
                  <a:lnTo>
                    <a:pt x="162753" y="263626"/>
                  </a:lnTo>
                  <a:lnTo>
                    <a:pt x="167470" y="303889"/>
                  </a:lnTo>
                  <a:lnTo>
                    <a:pt x="169064" y="350363"/>
                  </a:lnTo>
                  <a:lnTo>
                    <a:pt x="176943" y="396956"/>
                  </a:lnTo>
                  <a:lnTo>
                    <a:pt x="178981"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4" name="SMARTInkShape-3011"/>
            <p:cNvSpPr/>
            <p:nvPr/>
          </p:nvSpPr>
          <p:spPr>
            <a:xfrm>
              <a:off x="3495675" y="3619500"/>
              <a:ext cx="28576" cy="209551"/>
            </a:xfrm>
            <a:custGeom>
              <a:avLst/>
              <a:gdLst/>
              <a:ahLst/>
              <a:cxnLst/>
              <a:rect l="0" t="0" r="0" b="0"/>
              <a:pathLst>
                <a:path w="28576" h="209551">
                  <a:moveTo>
                    <a:pt x="0" y="0"/>
                  </a:moveTo>
                  <a:lnTo>
                    <a:pt x="7605" y="8663"/>
                  </a:lnTo>
                  <a:lnTo>
                    <a:pt x="15188" y="23851"/>
                  </a:lnTo>
                  <a:lnTo>
                    <a:pt x="19769" y="69130"/>
                  </a:lnTo>
                  <a:lnTo>
                    <a:pt x="27206" y="112572"/>
                  </a:lnTo>
                  <a:lnTo>
                    <a:pt x="28304" y="150961"/>
                  </a:lnTo>
                  <a:lnTo>
                    <a:pt x="285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5" name="SMARTInkShape-3012"/>
            <p:cNvSpPr/>
            <p:nvPr/>
          </p:nvSpPr>
          <p:spPr>
            <a:xfrm>
              <a:off x="2867025" y="3400817"/>
              <a:ext cx="180976" cy="28184"/>
            </a:xfrm>
            <a:custGeom>
              <a:avLst/>
              <a:gdLst/>
              <a:ahLst/>
              <a:cxnLst/>
              <a:rect l="0" t="0" r="0" b="0"/>
              <a:pathLst>
                <a:path w="180976" h="28184">
                  <a:moveTo>
                    <a:pt x="0" y="9133"/>
                  </a:moveTo>
                  <a:lnTo>
                    <a:pt x="9133" y="0"/>
                  </a:lnTo>
                  <a:lnTo>
                    <a:pt x="9491" y="7844"/>
                  </a:lnTo>
                  <a:lnTo>
                    <a:pt x="22610" y="16483"/>
                  </a:lnTo>
                  <a:lnTo>
                    <a:pt x="25924" y="22277"/>
                  </a:lnTo>
                  <a:lnTo>
                    <a:pt x="28924" y="24246"/>
                  </a:lnTo>
                  <a:lnTo>
                    <a:pt x="37902" y="26433"/>
                  </a:lnTo>
                  <a:lnTo>
                    <a:pt x="77180" y="27837"/>
                  </a:lnTo>
                  <a:lnTo>
                    <a:pt x="116472" y="28081"/>
                  </a:lnTo>
                  <a:lnTo>
                    <a:pt x="163117" y="28174"/>
                  </a:lnTo>
                  <a:lnTo>
                    <a:pt x="180975" y="281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6" name="SMARTInkShape-3013"/>
            <p:cNvSpPr/>
            <p:nvPr/>
          </p:nvSpPr>
          <p:spPr>
            <a:xfrm>
              <a:off x="2809875" y="3419475"/>
              <a:ext cx="184625" cy="466726"/>
            </a:xfrm>
            <a:custGeom>
              <a:avLst/>
              <a:gdLst/>
              <a:ahLst/>
              <a:cxnLst/>
              <a:rect l="0" t="0" r="0" b="0"/>
              <a:pathLst>
                <a:path w="184625" h="466726">
                  <a:moveTo>
                    <a:pt x="57150" y="0"/>
                  </a:moveTo>
                  <a:lnTo>
                    <a:pt x="30966" y="7604"/>
                  </a:lnTo>
                  <a:lnTo>
                    <a:pt x="24346" y="13257"/>
                  </a:lnTo>
                  <a:lnTo>
                    <a:pt x="25584" y="52753"/>
                  </a:lnTo>
                  <a:lnTo>
                    <a:pt x="20654" y="95518"/>
                  </a:lnTo>
                  <a:lnTo>
                    <a:pt x="16703" y="140132"/>
                  </a:lnTo>
                  <a:lnTo>
                    <a:pt x="10943" y="183020"/>
                  </a:lnTo>
                  <a:lnTo>
                    <a:pt x="6890" y="226047"/>
                  </a:lnTo>
                  <a:lnTo>
                    <a:pt x="403" y="246386"/>
                  </a:lnTo>
                  <a:lnTo>
                    <a:pt x="119" y="242219"/>
                  </a:lnTo>
                  <a:lnTo>
                    <a:pt x="2875" y="237122"/>
                  </a:lnTo>
                  <a:lnTo>
                    <a:pt x="13268" y="225227"/>
                  </a:lnTo>
                  <a:lnTo>
                    <a:pt x="45057" y="206358"/>
                  </a:lnTo>
                  <a:lnTo>
                    <a:pt x="63680" y="201902"/>
                  </a:lnTo>
                  <a:lnTo>
                    <a:pt x="87660" y="205637"/>
                  </a:lnTo>
                  <a:lnTo>
                    <a:pt x="128637" y="222927"/>
                  </a:lnTo>
                  <a:lnTo>
                    <a:pt x="164325" y="250802"/>
                  </a:lnTo>
                  <a:lnTo>
                    <a:pt x="172869" y="258929"/>
                  </a:lnTo>
                  <a:lnTo>
                    <a:pt x="183630" y="279567"/>
                  </a:lnTo>
                  <a:lnTo>
                    <a:pt x="184624" y="293938"/>
                  </a:lnTo>
                  <a:lnTo>
                    <a:pt x="173851" y="340999"/>
                  </a:lnTo>
                  <a:lnTo>
                    <a:pt x="158950" y="380624"/>
                  </a:lnTo>
                  <a:lnTo>
                    <a:pt x="140994" y="408913"/>
                  </a:lnTo>
                  <a:lnTo>
                    <a:pt x="105501" y="431238"/>
                  </a:lnTo>
                  <a:lnTo>
                    <a:pt x="62302" y="450358"/>
                  </a:lnTo>
                  <a:lnTo>
                    <a:pt x="35316" y="462394"/>
                  </a:lnTo>
                  <a:lnTo>
                    <a:pt x="0" y="466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7" name="SMARTInkShape-3014"/>
            <p:cNvSpPr/>
            <p:nvPr/>
          </p:nvSpPr>
          <p:spPr>
            <a:xfrm>
              <a:off x="3086100" y="3638550"/>
              <a:ext cx="152142" cy="504115"/>
            </a:xfrm>
            <a:custGeom>
              <a:avLst/>
              <a:gdLst/>
              <a:ahLst/>
              <a:cxnLst/>
              <a:rect l="0" t="0" r="0" b="0"/>
              <a:pathLst>
                <a:path w="152142" h="504115">
                  <a:moveTo>
                    <a:pt x="0" y="0"/>
                  </a:moveTo>
                  <a:lnTo>
                    <a:pt x="5057" y="5056"/>
                  </a:lnTo>
                  <a:lnTo>
                    <a:pt x="8201" y="23370"/>
                  </a:lnTo>
                  <a:lnTo>
                    <a:pt x="10322" y="63491"/>
                  </a:lnTo>
                  <a:lnTo>
                    <a:pt x="22748" y="105819"/>
                  </a:lnTo>
                  <a:lnTo>
                    <a:pt x="36961" y="128603"/>
                  </a:lnTo>
                  <a:lnTo>
                    <a:pt x="48530" y="136532"/>
                  </a:lnTo>
                  <a:lnTo>
                    <a:pt x="66943" y="140995"/>
                  </a:lnTo>
                  <a:lnTo>
                    <a:pt x="73204" y="141622"/>
                  </a:lnTo>
                  <a:lnTo>
                    <a:pt x="88627" y="136674"/>
                  </a:lnTo>
                  <a:lnTo>
                    <a:pt x="124398" y="116250"/>
                  </a:lnTo>
                  <a:lnTo>
                    <a:pt x="142457" y="98062"/>
                  </a:lnTo>
                  <a:lnTo>
                    <a:pt x="147981" y="82741"/>
                  </a:lnTo>
                  <a:lnTo>
                    <a:pt x="152141" y="37190"/>
                  </a:lnTo>
                  <a:lnTo>
                    <a:pt x="151169" y="34318"/>
                  </a:lnTo>
                  <a:lnTo>
                    <a:pt x="149463" y="32404"/>
                  </a:lnTo>
                  <a:lnTo>
                    <a:pt x="144176" y="29331"/>
                  </a:lnTo>
                  <a:lnTo>
                    <a:pt x="143742" y="30137"/>
                  </a:lnTo>
                  <a:lnTo>
                    <a:pt x="142951" y="69795"/>
                  </a:lnTo>
                  <a:lnTo>
                    <a:pt x="142898" y="115930"/>
                  </a:lnTo>
                  <a:lnTo>
                    <a:pt x="142882" y="160527"/>
                  </a:lnTo>
                  <a:lnTo>
                    <a:pt x="142878" y="198698"/>
                  </a:lnTo>
                  <a:lnTo>
                    <a:pt x="142877" y="231891"/>
                  </a:lnTo>
                  <a:lnTo>
                    <a:pt x="142875" y="271556"/>
                  </a:lnTo>
                  <a:lnTo>
                    <a:pt x="142875" y="318459"/>
                  </a:lnTo>
                  <a:lnTo>
                    <a:pt x="141817" y="360885"/>
                  </a:lnTo>
                  <a:lnTo>
                    <a:pt x="132514" y="405484"/>
                  </a:lnTo>
                  <a:lnTo>
                    <a:pt x="120755" y="446463"/>
                  </a:lnTo>
                  <a:lnTo>
                    <a:pt x="104763" y="488202"/>
                  </a:lnTo>
                  <a:lnTo>
                    <a:pt x="95597" y="496732"/>
                  </a:lnTo>
                  <a:lnTo>
                    <a:pt x="84468" y="501228"/>
                  </a:lnTo>
                  <a:lnTo>
                    <a:pt x="65133" y="504114"/>
                  </a:lnTo>
                  <a:lnTo>
                    <a:pt x="57876" y="501687"/>
                  </a:lnTo>
                  <a:lnTo>
                    <a:pt x="54459" y="499558"/>
                  </a:lnTo>
                  <a:lnTo>
                    <a:pt x="44593" y="481392"/>
                  </a:lnTo>
                  <a:lnTo>
                    <a:pt x="39383" y="440263"/>
                  </a:lnTo>
                  <a:lnTo>
                    <a:pt x="41176" y="394823"/>
                  </a:lnTo>
                  <a:lnTo>
                    <a:pt x="48536" y="356521"/>
                  </a:lnTo>
                  <a:lnTo>
                    <a:pt x="64678" y="311885"/>
                  </a:lnTo>
                  <a:lnTo>
                    <a:pt x="85725"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8" name="SMARTInkShape-3015"/>
            <p:cNvSpPr/>
            <p:nvPr/>
          </p:nvSpPr>
          <p:spPr>
            <a:xfrm>
              <a:off x="5478742" y="3667125"/>
              <a:ext cx="253818" cy="246346"/>
            </a:xfrm>
            <a:custGeom>
              <a:avLst/>
              <a:gdLst/>
              <a:ahLst/>
              <a:cxnLst/>
              <a:rect l="0" t="0" r="0" b="0"/>
              <a:pathLst>
                <a:path w="253818" h="246346">
                  <a:moveTo>
                    <a:pt x="36233" y="57150"/>
                  </a:moveTo>
                  <a:lnTo>
                    <a:pt x="35175" y="66871"/>
                  </a:lnTo>
                  <a:lnTo>
                    <a:pt x="28629" y="86489"/>
                  </a:lnTo>
                  <a:lnTo>
                    <a:pt x="10723" y="126902"/>
                  </a:lnTo>
                  <a:lnTo>
                    <a:pt x="0" y="169804"/>
                  </a:lnTo>
                  <a:lnTo>
                    <a:pt x="4607" y="184476"/>
                  </a:lnTo>
                  <a:lnTo>
                    <a:pt x="21923" y="210588"/>
                  </a:lnTo>
                  <a:lnTo>
                    <a:pt x="39398" y="226945"/>
                  </a:lnTo>
                  <a:lnTo>
                    <a:pt x="70920" y="241045"/>
                  </a:lnTo>
                  <a:lnTo>
                    <a:pt x="110073" y="246345"/>
                  </a:lnTo>
                  <a:lnTo>
                    <a:pt x="149834" y="244442"/>
                  </a:lnTo>
                  <a:lnTo>
                    <a:pt x="191082" y="234316"/>
                  </a:lnTo>
                  <a:lnTo>
                    <a:pt x="217934" y="220180"/>
                  </a:lnTo>
                  <a:lnTo>
                    <a:pt x="230936" y="205808"/>
                  </a:lnTo>
                  <a:lnTo>
                    <a:pt x="247907" y="175768"/>
                  </a:lnTo>
                  <a:lnTo>
                    <a:pt x="253115" y="150857"/>
                  </a:lnTo>
                  <a:lnTo>
                    <a:pt x="253817" y="108508"/>
                  </a:lnTo>
                  <a:lnTo>
                    <a:pt x="250059" y="91970"/>
                  </a:lnTo>
                  <a:lnTo>
                    <a:pt x="231881" y="60647"/>
                  </a:lnTo>
                  <a:lnTo>
                    <a:pt x="201329" y="29611"/>
                  </a:lnTo>
                  <a:lnTo>
                    <a:pt x="160410" y="10420"/>
                  </a:lnTo>
                  <a:lnTo>
                    <a:pt x="933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9" name="SMARTInkShape-3016"/>
            <p:cNvSpPr/>
            <p:nvPr/>
          </p:nvSpPr>
          <p:spPr>
            <a:xfrm>
              <a:off x="5143500" y="3552825"/>
              <a:ext cx="208001" cy="419101"/>
            </a:xfrm>
            <a:custGeom>
              <a:avLst/>
              <a:gdLst/>
              <a:ahLst/>
              <a:cxnLst/>
              <a:rect l="0" t="0" r="0" b="0"/>
              <a:pathLst>
                <a:path w="208001" h="419101">
                  <a:moveTo>
                    <a:pt x="47625" y="0"/>
                  </a:moveTo>
                  <a:lnTo>
                    <a:pt x="42569" y="0"/>
                  </a:lnTo>
                  <a:lnTo>
                    <a:pt x="41079" y="1058"/>
                  </a:lnTo>
                  <a:lnTo>
                    <a:pt x="40086" y="2822"/>
                  </a:lnTo>
                  <a:lnTo>
                    <a:pt x="28477" y="45970"/>
                  </a:lnTo>
                  <a:lnTo>
                    <a:pt x="21225" y="87907"/>
                  </a:lnTo>
                  <a:lnTo>
                    <a:pt x="18959" y="108920"/>
                  </a:lnTo>
                  <a:lnTo>
                    <a:pt x="10977" y="140036"/>
                  </a:lnTo>
                  <a:lnTo>
                    <a:pt x="12993" y="149727"/>
                  </a:lnTo>
                  <a:lnTo>
                    <a:pt x="17256" y="161133"/>
                  </a:lnTo>
                  <a:lnTo>
                    <a:pt x="17854" y="164572"/>
                  </a:lnTo>
                  <a:lnTo>
                    <a:pt x="19310" y="166865"/>
                  </a:lnTo>
                  <a:lnTo>
                    <a:pt x="21341" y="168393"/>
                  </a:lnTo>
                  <a:lnTo>
                    <a:pt x="23752" y="169412"/>
                  </a:lnTo>
                  <a:lnTo>
                    <a:pt x="32076" y="167722"/>
                  </a:lnTo>
                  <a:lnTo>
                    <a:pt x="76880" y="154537"/>
                  </a:lnTo>
                  <a:lnTo>
                    <a:pt x="90260" y="154408"/>
                  </a:lnTo>
                  <a:lnTo>
                    <a:pt x="128891" y="165783"/>
                  </a:lnTo>
                  <a:lnTo>
                    <a:pt x="169295" y="191426"/>
                  </a:lnTo>
                  <a:lnTo>
                    <a:pt x="187039" y="209824"/>
                  </a:lnTo>
                  <a:lnTo>
                    <a:pt x="194254" y="222372"/>
                  </a:lnTo>
                  <a:lnTo>
                    <a:pt x="206064" y="267965"/>
                  </a:lnTo>
                  <a:lnTo>
                    <a:pt x="208000" y="286312"/>
                  </a:lnTo>
                  <a:lnTo>
                    <a:pt x="203217" y="305050"/>
                  </a:lnTo>
                  <a:lnTo>
                    <a:pt x="194035" y="321845"/>
                  </a:lnTo>
                  <a:lnTo>
                    <a:pt x="151957" y="356121"/>
                  </a:lnTo>
                  <a:lnTo>
                    <a:pt x="121543" y="378281"/>
                  </a:lnTo>
                  <a:lnTo>
                    <a:pt x="74013" y="399811"/>
                  </a:lnTo>
                  <a:lnTo>
                    <a:pt x="0"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0" name="SMARTInkShape-3017"/>
            <p:cNvSpPr/>
            <p:nvPr/>
          </p:nvSpPr>
          <p:spPr>
            <a:xfrm>
              <a:off x="5191125" y="3571875"/>
              <a:ext cx="180976" cy="47626"/>
            </a:xfrm>
            <a:custGeom>
              <a:avLst/>
              <a:gdLst/>
              <a:ahLst/>
              <a:cxnLst/>
              <a:rect l="0" t="0" r="0" b="0"/>
              <a:pathLst>
                <a:path w="180976" h="47626">
                  <a:moveTo>
                    <a:pt x="0" y="47625"/>
                  </a:moveTo>
                  <a:lnTo>
                    <a:pt x="0" y="33436"/>
                  </a:lnTo>
                  <a:lnTo>
                    <a:pt x="2117" y="31815"/>
                  </a:lnTo>
                  <a:lnTo>
                    <a:pt x="47925" y="20500"/>
                  </a:lnTo>
                  <a:lnTo>
                    <a:pt x="85745" y="11732"/>
                  </a:lnTo>
                  <a:lnTo>
                    <a:pt x="131159" y="2631"/>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1" name="SMARTInkShape-3018"/>
            <p:cNvSpPr/>
            <p:nvPr/>
          </p:nvSpPr>
          <p:spPr>
            <a:xfrm>
              <a:off x="4953000" y="3554149"/>
              <a:ext cx="57151" cy="408252"/>
            </a:xfrm>
            <a:custGeom>
              <a:avLst/>
              <a:gdLst/>
              <a:ahLst/>
              <a:cxnLst/>
              <a:rect l="0" t="0" r="0" b="0"/>
              <a:pathLst>
                <a:path w="57151" h="408252">
                  <a:moveTo>
                    <a:pt x="0" y="8201"/>
                  </a:moveTo>
                  <a:lnTo>
                    <a:pt x="8201" y="0"/>
                  </a:lnTo>
                  <a:lnTo>
                    <a:pt x="8642" y="617"/>
                  </a:lnTo>
                  <a:lnTo>
                    <a:pt x="9133" y="4125"/>
                  </a:lnTo>
                  <a:lnTo>
                    <a:pt x="22748" y="36270"/>
                  </a:lnTo>
                  <a:lnTo>
                    <a:pt x="27808" y="82440"/>
                  </a:lnTo>
                  <a:lnTo>
                    <a:pt x="28348" y="124742"/>
                  </a:lnTo>
                  <a:lnTo>
                    <a:pt x="25685" y="165146"/>
                  </a:lnTo>
                  <a:lnTo>
                    <a:pt x="21016" y="202870"/>
                  </a:lnTo>
                  <a:lnTo>
                    <a:pt x="22454" y="241917"/>
                  </a:lnTo>
                  <a:lnTo>
                    <a:pt x="29886" y="287883"/>
                  </a:lnTo>
                  <a:lnTo>
                    <a:pt x="43494" y="327716"/>
                  </a:lnTo>
                  <a:lnTo>
                    <a:pt x="51865" y="366708"/>
                  </a:lnTo>
                  <a:lnTo>
                    <a:pt x="57150" y="4082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2" name="SMARTInkShape-3019"/>
            <p:cNvSpPr/>
            <p:nvPr/>
          </p:nvSpPr>
          <p:spPr>
            <a:xfrm>
              <a:off x="4476750" y="3752934"/>
              <a:ext cx="228601" cy="18967"/>
            </a:xfrm>
            <a:custGeom>
              <a:avLst/>
              <a:gdLst/>
              <a:ahLst/>
              <a:cxnLst/>
              <a:rect l="0" t="0" r="0" b="0"/>
              <a:pathLst>
                <a:path w="228601" h="18967">
                  <a:moveTo>
                    <a:pt x="0" y="18966"/>
                  </a:moveTo>
                  <a:lnTo>
                    <a:pt x="18828" y="16144"/>
                  </a:lnTo>
                  <a:lnTo>
                    <a:pt x="57107" y="10765"/>
                  </a:lnTo>
                  <a:lnTo>
                    <a:pt x="95241" y="3156"/>
                  </a:lnTo>
                  <a:lnTo>
                    <a:pt x="136170" y="556"/>
                  </a:lnTo>
                  <a:lnTo>
                    <a:pt x="182013" y="0"/>
                  </a:lnTo>
                  <a:lnTo>
                    <a:pt x="202567" y="999"/>
                  </a:lnTo>
                  <a:lnTo>
                    <a:pt x="228600" y="94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3" name="SMARTInkShape-3020"/>
            <p:cNvSpPr/>
            <p:nvPr/>
          </p:nvSpPr>
          <p:spPr>
            <a:xfrm>
              <a:off x="4438650" y="3688193"/>
              <a:ext cx="209551" cy="17033"/>
            </a:xfrm>
            <a:custGeom>
              <a:avLst/>
              <a:gdLst/>
              <a:ahLst/>
              <a:cxnLst/>
              <a:rect l="0" t="0" r="0" b="0"/>
              <a:pathLst>
                <a:path w="209551" h="17033">
                  <a:moveTo>
                    <a:pt x="0" y="17032"/>
                  </a:moveTo>
                  <a:lnTo>
                    <a:pt x="37981" y="15974"/>
                  </a:lnTo>
                  <a:lnTo>
                    <a:pt x="64339" y="9493"/>
                  </a:lnTo>
                  <a:lnTo>
                    <a:pt x="109370" y="2843"/>
                  </a:lnTo>
                  <a:lnTo>
                    <a:pt x="145939" y="0"/>
                  </a:lnTo>
                  <a:lnTo>
                    <a:pt x="209550" y="750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4" name="SMARTInkShape-3021"/>
            <p:cNvSpPr/>
            <p:nvPr/>
          </p:nvSpPr>
          <p:spPr>
            <a:xfrm>
              <a:off x="4029075" y="3648075"/>
              <a:ext cx="180976" cy="285751"/>
            </a:xfrm>
            <a:custGeom>
              <a:avLst/>
              <a:gdLst/>
              <a:ahLst/>
              <a:cxnLst/>
              <a:rect l="0" t="0" r="0" b="0"/>
              <a:pathLst>
                <a:path w="180976" h="285751">
                  <a:moveTo>
                    <a:pt x="180975" y="0"/>
                  </a:moveTo>
                  <a:lnTo>
                    <a:pt x="175919" y="5056"/>
                  </a:lnTo>
                  <a:lnTo>
                    <a:pt x="163670" y="40118"/>
                  </a:lnTo>
                  <a:lnTo>
                    <a:pt x="147861" y="78679"/>
                  </a:lnTo>
                  <a:lnTo>
                    <a:pt x="117296" y="124361"/>
                  </a:lnTo>
                  <a:lnTo>
                    <a:pt x="85701" y="171521"/>
                  </a:lnTo>
                  <a:lnTo>
                    <a:pt x="47623" y="218245"/>
                  </a:lnTo>
                  <a:lnTo>
                    <a:pt x="28574" y="243524"/>
                  </a:lnTo>
                  <a:lnTo>
                    <a:pt x="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19" name="SMARTInkShape-Group423"/>
          <p:cNvGrpSpPr/>
          <p:nvPr/>
        </p:nvGrpSpPr>
        <p:grpSpPr>
          <a:xfrm>
            <a:off x="1028851" y="3248141"/>
            <a:ext cx="876150" cy="466610"/>
            <a:chOff x="1028851" y="3248141"/>
            <a:chExt cx="876150" cy="466610"/>
          </a:xfrm>
        </p:grpSpPr>
        <p:sp>
          <p:nvSpPr>
            <p:cNvPr id="916" name="SMARTInkShape-3022"/>
            <p:cNvSpPr/>
            <p:nvPr/>
          </p:nvSpPr>
          <p:spPr>
            <a:xfrm>
              <a:off x="1028851" y="3248141"/>
              <a:ext cx="66525" cy="466610"/>
            </a:xfrm>
            <a:custGeom>
              <a:avLst/>
              <a:gdLst/>
              <a:ahLst/>
              <a:cxnLst/>
              <a:rect l="0" t="0" r="0" b="0"/>
              <a:pathLst>
                <a:path w="66525" h="466610">
                  <a:moveTo>
                    <a:pt x="18899" y="9409"/>
                  </a:moveTo>
                  <a:lnTo>
                    <a:pt x="13843" y="4353"/>
                  </a:lnTo>
                  <a:lnTo>
                    <a:pt x="8538" y="1870"/>
                  </a:lnTo>
                  <a:lnTo>
                    <a:pt x="357" y="0"/>
                  </a:lnTo>
                  <a:lnTo>
                    <a:pt x="0" y="4975"/>
                  </a:lnTo>
                  <a:lnTo>
                    <a:pt x="2738" y="10261"/>
                  </a:lnTo>
                  <a:lnTo>
                    <a:pt x="4950" y="13152"/>
                  </a:lnTo>
                  <a:lnTo>
                    <a:pt x="15046" y="46092"/>
                  </a:lnTo>
                  <a:lnTo>
                    <a:pt x="23448" y="86886"/>
                  </a:lnTo>
                  <a:lnTo>
                    <a:pt x="30591" y="133402"/>
                  </a:lnTo>
                  <a:lnTo>
                    <a:pt x="33620" y="152359"/>
                  </a:lnTo>
                  <a:lnTo>
                    <a:pt x="32586" y="190399"/>
                  </a:lnTo>
                  <a:lnTo>
                    <a:pt x="36890" y="233543"/>
                  </a:lnTo>
                  <a:lnTo>
                    <a:pt x="38798" y="275227"/>
                  </a:lnTo>
                  <a:lnTo>
                    <a:pt x="48269" y="314035"/>
                  </a:lnTo>
                  <a:lnTo>
                    <a:pt x="54412" y="348377"/>
                  </a:lnTo>
                  <a:lnTo>
                    <a:pt x="56488" y="392219"/>
                  </a:lnTo>
                  <a:lnTo>
                    <a:pt x="57956" y="433296"/>
                  </a:lnTo>
                  <a:lnTo>
                    <a:pt x="66524" y="4666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7" name="SMARTInkShape-3023"/>
            <p:cNvSpPr/>
            <p:nvPr/>
          </p:nvSpPr>
          <p:spPr>
            <a:xfrm>
              <a:off x="1057667" y="3267075"/>
              <a:ext cx="252011" cy="370199"/>
            </a:xfrm>
            <a:custGeom>
              <a:avLst/>
              <a:gdLst/>
              <a:ahLst/>
              <a:cxnLst/>
              <a:rect l="0" t="0" r="0" b="0"/>
              <a:pathLst>
                <a:path w="252011" h="370199">
                  <a:moveTo>
                    <a:pt x="9133" y="28575"/>
                  </a:moveTo>
                  <a:lnTo>
                    <a:pt x="0" y="19442"/>
                  </a:lnTo>
                  <a:lnTo>
                    <a:pt x="4781" y="19166"/>
                  </a:lnTo>
                  <a:lnTo>
                    <a:pt x="40313" y="54705"/>
                  </a:lnTo>
                  <a:lnTo>
                    <a:pt x="70384" y="98851"/>
                  </a:lnTo>
                  <a:lnTo>
                    <a:pt x="101330" y="143349"/>
                  </a:lnTo>
                  <a:lnTo>
                    <a:pt x="132974" y="190562"/>
                  </a:lnTo>
                  <a:lnTo>
                    <a:pt x="158164" y="237075"/>
                  </a:lnTo>
                  <a:lnTo>
                    <a:pt x="182269" y="277550"/>
                  </a:lnTo>
                  <a:lnTo>
                    <a:pt x="209798" y="324025"/>
                  </a:lnTo>
                  <a:lnTo>
                    <a:pt x="243532" y="367165"/>
                  </a:lnTo>
                  <a:lnTo>
                    <a:pt x="248424" y="369560"/>
                  </a:lnTo>
                  <a:lnTo>
                    <a:pt x="251211" y="370198"/>
                  </a:lnTo>
                  <a:lnTo>
                    <a:pt x="252010" y="368507"/>
                  </a:lnTo>
                  <a:lnTo>
                    <a:pt x="247629" y="324363"/>
                  </a:lnTo>
                  <a:lnTo>
                    <a:pt x="247368" y="280258"/>
                  </a:lnTo>
                  <a:lnTo>
                    <a:pt x="247307" y="247326"/>
                  </a:lnTo>
                  <a:lnTo>
                    <a:pt x="247273" y="206044"/>
                  </a:lnTo>
                  <a:lnTo>
                    <a:pt x="247261" y="163114"/>
                  </a:lnTo>
                  <a:lnTo>
                    <a:pt x="244437" y="125236"/>
                  </a:lnTo>
                  <a:lnTo>
                    <a:pt x="242542" y="85085"/>
                  </a:lnTo>
                  <a:lnTo>
                    <a:pt x="244103" y="65332"/>
                  </a:lnTo>
                  <a:lnTo>
                    <a:pt x="238781" y="20925"/>
                  </a:lnTo>
                  <a:lnTo>
                    <a:pt x="23773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8" name="SMARTInkShape-3024"/>
            <p:cNvSpPr/>
            <p:nvPr/>
          </p:nvSpPr>
          <p:spPr>
            <a:xfrm>
              <a:off x="1371600" y="3450149"/>
              <a:ext cx="533401" cy="176774"/>
            </a:xfrm>
            <a:custGeom>
              <a:avLst/>
              <a:gdLst/>
              <a:ahLst/>
              <a:cxnLst/>
              <a:rect l="0" t="0" r="0" b="0"/>
              <a:pathLst>
                <a:path w="533401" h="176774">
                  <a:moveTo>
                    <a:pt x="0" y="26476"/>
                  </a:moveTo>
                  <a:lnTo>
                    <a:pt x="0" y="31532"/>
                  </a:lnTo>
                  <a:lnTo>
                    <a:pt x="2822" y="36837"/>
                  </a:lnTo>
                  <a:lnTo>
                    <a:pt x="5056" y="39733"/>
                  </a:lnTo>
                  <a:lnTo>
                    <a:pt x="7539" y="48596"/>
                  </a:lnTo>
                  <a:lnTo>
                    <a:pt x="15810" y="92889"/>
                  </a:lnTo>
                  <a:lnTo>
                    <a:pt x="21232" y="135707"/>
                  </a:lnTo>
                  <a:lnTo>
                    <a:pt x="29222" y="155502"/>
                  </a:lnTo>
                  <a:lnTo>
                    <a:pt x="35212" y="163196"/>
                  </a:lnTo>
                  <a:lnTo>
                    <a:pt x="41403" y="166615"/>
                  </a:lnTo>
                  <a:lnTo>
                    <a:pt x="44535" y="166469"/>
                  </a:lnTo>
                  <a:lnTo>
                    <a:pt x="50838" y="163484"/>
                  </a:lnTo>
                  <a:lnTo>
                    <a:pt x="60336" y="155853"/>
                  </a:lnTo>
                  <a:lnTo>
                    <a:pt x="69853" y="141833"/>
                  </a:lnTo>
                  <a:lnTo>
                    <a:pt x="81492" y="102924"/>
                  </a:lnTo>
                  <a:lnTo>
                    <a:pt x="83413" y="70059"/>
                  </a:lnTo>
                  <a:lnTo>
                    <a:pt x="75116" y="45041"/>
                  </a:lnTo>
                  <a:lnTo>
                    <a:pt x="69368" y="34727"/>
                  </a:lnTo>
                  <a:lnTo>
                    <a:pt x="53912" y="22506"/>
                  </a:lnTo>
                  <a:lnTo>
                    <a:pt x="50758" y="21713"/>
                  </a:lnTo>
                  <a:lnTo>
                    <a:pt x="47597" y="22242"/>
                  </a:lnTo>
                  <a:lnTo>
                    <a:pt x="41262" y="25652"/>
                  </a:lnTo>
                  <a:lnTo>
                    <a:pt x="34919" y="30696"/>
                  </a:lnTo>
                  <a:lnTo>
                    <a:pt x="31395" y="44932"/>
                  </a:lnTo>
                  <a:lnTo>
                    <a:pt x="29132" y="83509"/>
                  </a:lnTo>
                  <a:lnTo>
                    <a:pt x="31063" y="90957"/>
                  </a:lnTo>
                  <a:lnTo>
                    <a:pt x="42835" y="106494"/>
                  </a:lnTo>
                  <a:lnTo>
                    <a:pt x="50082" y="114251"/>
                  </a:lnTo>
                  <a:lnTo>
                    <a:pt x="59653" y="118404"/>
                  </a:lnTo>
                  <a:lnTo>
                    <a:pt x="65169" y="119511"/>
                  </a:lnTo>
                  <a:lnTo>
                    <a:pt x="109948" y="113330"/>
                  </a:lnTo>
                  <a:lnTo>
                    <a:pt x="126124" y="104237"/>
                  </a:lnTo>
                  <a:lnTo>
                    <a:pt x="169636" y="65644"/>
                  </a:lnTo>
                  <a:lnTo>
                    <a:pt x="184906" y="48782"/>
                  </a:lnTo>
                  <a:lnTo>
                    <a:pt x="207574" y="10178"/>
                  </a:lnTo>
                  <a:lnTo>
                    <a:pt x="211494" y="8649"/>
                  </a:lnTo>
                  <a:lnTo>
                    <a:pt x="217578" y="7667"/>
                  </a:lnTo>
                  <a:lnTo>
                    <a:pt x="224000" y="42163"/>
                  </a:lnTo>
                  <a:lnTo>
                    <a:pt x="248717" y="81615"/>
                  </a:lnTo>
                  <a:lnTo>
                    <a:pt x="278905" y="114701"/>
                  </a:lnTo>
                  <a:lnTo>
                    <a:pt x="288352" y="118604"/>
                  </a:lnTo>
                  <a:lnTo>
                    <a:pt x="301551" y="121109"/>
                  </a:lnTo>
                  <a:lnTo>
                    <a:pt x="306178" y="115807"/>
                  </a:lnTo>
                  <a:lnTo>
                    <a:pt x="311763" y="104279"/>
                  </a:lnTo>
                  <a:lnTo>
                    <a:pt x="323971" y="65207"/>
                  </a:lnTo>
                  <a:lnTo>
                    <a:pt x="340088" y="20665"/>
                  </a:lnTo>
                  <a:lnTo>
                    <a:pt x="342735" y="0"/>
                  </a:lnTo>
                  <a:lnTo>
                    <a:pt x="361199" y="34713"/>
                  </a:lnTo>
                  <a:lnTo>
                    <a:pt x="375766" y="78739"/>
                  </a:lnTo>
                  <a:lnTo>
                    <a:pt x="394619" y="110753"/>
                  </a:lnTo>
                  <a:lnTo>
                    <a:pt x="434851" y="156040"/>
                  </a:lnTo>
                  <a:lnTo>
                    <a:pt x="450198" y="171778"/>
                  </a:lnTo>
                  <a:lnTo>
                    <a:pt x="459733" y="175721"/>
                  </a:lnTo>
                  <a:lnTo>
                    <a:pt x="465238" y="176773"/>
                  </a:lnTo>
                  <a:lnTo>
                    <a:pt x="474178" y="175119"/>
                  </a:lnTo>
                  <a:lnTo>
                    <a:pt x="478044" y="173197"/>
                  </a:lnTo>
                  <a:lnTo>
                    <a:pt x="485161" y="165416"/>
                  </a:lnTo>
                  <a:lnTo>
                    <a:pt x="509488" y="126189"/>
                  </a:lnTo>
                  <a:lnTo>
                    <a:pt x="524284" y="87990"/>
                  </a:lnTo>
                  <a:lnTo>
                    <a:pt x="527323" y="83360"/>
                  </a:lnTo>
                  <a:lnTo>
                    <a:pt x="532200" y="55234"/>
                  </a:lnTo>
                  <a:lnTo>
                    <a:pt x="533400" y="169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933" name="SMARTInkShape-Group424"/>
          <p:cNvGrpSpPr/>
          <p:nvPr/>
        </p:nvGrpSpPr>
        <p:grpSpPr>
          <a:xfrm>
            <a:off x="2619375" y="2105025"/>
            <a:ext cx="3426524" cy="699580"/>
            <a:chOff x="2619375" y="2105025"/>
            <a:chExt cx="3426524" cy="699580"/>
          </a:xfrm>
        </p:grpSpPr>
        <p:sp>
          <p:nvSpPr>
            <p:cNvPr id="920" name="SMARTInkShape-3025"/>
            <p:cNvSpPr/>
            <p:nvPr/>
          </p:nvSpPr>
          <p:spPr>
            <a:xfrm>
              <a:off x="5238750" y="2171701"/>
              <a:ext cx="9526" cy="542925"/>
            </a:xfrm>
            <a:custGeom>
              <a:avLst/>
              <a:gdLst/>
              <a:ahLst/>
              <a:cxnLst/>
              <a:rect l="0" t="0" r="0" b="0"/>
              <a:pathLst>
                <a:path w="9526" h="542925">
                  <a:moveTo>
                    <a:pt x="9525" y="9524"/>
                  </a:moveTo>
                  <a:lnTo>
                    <a:pt x="1" y="0"/>
                  </a:lnTo>
                  <a:lnTo>
                    <a:pt x="0" y="45584"/>
                  </a:lnTo>
                  <a:lnTo>
                    <a:pt x="0" y="86458"/>
                  </a:lnTo>
                  <a:lnTo>
                    <a:pt x="0" y="133566"/>
                  </a:lnTo>
                  <a:lnTo>
                    <a:pt x="0" y="175394"/>
                  </a:lnTo>
                  <a:lnTo>
                    <a:pt x="0" y="216362"/>
                  </a:lnTo>
                  <a:lnTo>
                    <a:pt x="0" y="251735"/>
                  </a:lnTo>
                  <a:lnTo>
                    <a:pt x="0" y="292151"/>
                  </a:lnTo>
                  <a:lnTo>
                    <a:pt x="0" y="336329"/>
                  </a:lnTo>
                  <a:lnTo>
                    <a:pt x="0" y="367496"/>
                  </a:lnTo>
                  <a:lnTo>
                    <a:pt x="2822" y="412276"/>
                  </a:lnTo>
                  <a:lnTo>
                    <a:pt x="8642" y="459279"/>
                  </a:lnTo>
                  <a:lnTo>
                    <a:pt x="6528" y="495710"/>
                  </a:lnTo>
                  <a:lnTo>
                    <a:pt x="0" y="5429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1" name="SMARTInkShape-3026"/>
            <p:cNvSpPr/>
            <p:nvPr/>
          </p:nvSpPr>
          <p:spPr>
            <a:xfrm>
              <a:off x="4544749" y="2517226"/>
              <a:ext cx="303477" cy="25950"/>
            </a:xfrm>
            <a:custGeom>
              <a:avLst/>
              <a:gdLst/>
              <a:ahLst/>
              <a:cxnLst/>
              <a:rect l="0" t="0" r="0" b="0"/>
              <a:pathLst>
                <a:path w="303477" h="25950">
                  <a:moveTo>
                    <a:pt x="8201" y="25949"/>
                  </a:moveTo>
                  <a:lnTo>
                    <a:pt x="0" y="25949"/>
                  </a:lnTo>
                  <a:lnTo>
                    <a:pt x="44471" y="20892"/>
                  </a:lnTo>
                  <a:lnTo>
                    <a:pt x="84447" y="17748"/>
                  </a:lnTo>
                  <a:lnTo>
                    <a:pt x="119692" y="11760"/>
                  </a:lnTo>
                  <a:lnTo>
                    <a:pt x="165413" y="3283"/>
                  </a:lnTo>
                  <a:lnTo>
                    <a:pt x="198017" y="0"/>
                  </a:lnTo>
                  <a:lnTo>
                    <a:pt x="243301" y="974"/>
                  </a:lnTo>
                  <a:lnTo>
                    <a:pt x="286615" y="7177"/>
                  </a:lnTo>
                  <a:lnTo>
                    <a:pt x="303476" y="164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2" name="SMARTInkShape-3027"/>
            <p:cNvSpPr/>
            <p:nvPr/>
          </p:nvSpPr>
          <p:spPr>
            <a:xfrm>
              <a:off x="4524491" y="2438400"/>
              <a:ext cx="228485" cy="19051"/>
            </a:xfrm>
            <a:custGeom>
              <a:avLst/>
              <a:gdLst/>
              <a:ahLst/>
              <a:cxnLst/>
              <a:rect l="0" t="0" r="0" b="0"/>
              <a:pathLst>
                <a:path w="228485" h="19051">
                  <a:moveTo>
                    <a:pt x="9409" y="0"/>
                  </a:moveTo>
                  <a:lnTo>
                    <a:pt x="0" y="0"/>
                  </a:lnTo>
                  <a:lnTo>
                    <a:pt x="40605" y="0"/>
                  </a:lnTo>
                  <a:lnTo>
                    <a:pt x="80898" y="0"/>
                  </a:lnTo>
                  <a:lnTo>
                    <a:pt x="122739" y="1058"/>
                  </a:lnTo>
                  <a:lnTo>
                    <a:pt x="166125" y="7539"/>
                  </a:lnTo>
                  <a:lnTo>
                    <a:pt x="228484"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3" name="SMARTInkShape-3028"/>
            <p:cNvSpPr/>
            <p:nvPr/>
          </p:nvSpPr>
          <p:spPr>
            <a:xfrm>
              <a:off x="3981450" y="2400300"/>
              <a:ext cx="161926" cy="266701"/>
            </a:xfrm>
            <a:custGeom>
              <a:avLst/>
              <a:gdLst/>
              <a:ahLst/>
              <a:cxnLst/>
              <a:rect l="0" t="0" r="0" b="0"/>
              <a:pathLst>
                <a:path w="161926" h="266701">
                  <a:moveTo>
                    <a:pt x="161925" y="0"/>
                  </a:moveTo>
                  <a:lnTo>
                    <a:pt x="156869" y="0"/>
                  </a:lnTo>
                  <a:lnTo>
                    <a:pt x="155379" y="1058"/>
                  </a:lnTo>
                  <a:lnTo>
                    <a:pt x="154386" y="2822"/>
                  </a:lnTo>
                  <a:lnTo>
                    <a:pt x="151166" y="9721"/>
                  </a:lnTo>
                  <a:lnTo>
                    <a:pt x="126001" y="53961"/>
                  </a:lnTo>
                  <a:lnTo>
                    <a:pt x="102658" y="101533"/>
                  </a:lnTo>
                  <a:lnTo>
                    <a:pt x="72746" y="145819"/>
                  </a:lnTo>
                  <a:lnTo>
                    <a:pt x="47570" y="190572"/>
                  </a:lnTo>
                  <a:lnTo>
                    <a:pt x="16926" y="228805"/>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4" name="SMARTInkShape-3029"/>
            <p:cNvSpPr/>
            <p:nvPr/>
          </p:nvSpPr>
          <p:spPr>
            <a:xfrm>
              <a:off x="3971925" y="2438400"/>
              <a:ext cx="209551" cy="180976"/>
            </a:xfrm>
            <a:custGeom>
              <a:avLst/>
              <a:gdLst/>
              <a:ahLst/>
              <a:cxnLst/>
              <a:rect l="0" t="0" r="0" b="0"/>
              <a:pathLst>
                <a:path w="209551" h="180976">
                  <a:moveTo>
                    <a:pt x="0" y="0"/>
                  </a:moveTo>
                  <a:lnTo>
                    <a:pt x="7605" y="8663"/>
                  </a:lnTo>
                  <a:lnTo>
                    <a:pt x="39010" y="50768"/>
                  </a:lnTo>
                  <a:lnTo>
                    <a:pt x="57419" y="71487"/>
                  </a:lnTo>
                  <a:lnTo>
                    <a:pt x="102473" y="111117"/>
                  </a:lnTo>
                  <a:lnTo>
                    <a:pt x="145430" y="139782"/>
                  </a:lnTo>
                  <a:lnTo>
                    <a:pt x="20955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5" name="SMARTInkShape-3030"/>
            <p:cNvSpPr/>
            <p:nvPr/>
          </p:nvSpPr>
          <p:spPr>
            <a:xfrm>
              <a:off x="3620576" y="2181225"/>
              <a:ext cx="227525" cy="533401"/>
            </a:xfrm>
            <a:custGeom>
              <a:avLst/>
              <a:gdLst/>
              <a:ahLst/>
              <a:cxnLst/>
              <a:rect l="0" t="0" r="0" b="0"/>
              <a:pathLst>
                <a:path w="227525" h="533401">
                  <a:moveTo>
                    <a:pt x="103699" y="0"/>
                  </a:moveTo>
                  <a:lnTo>
                    <a:pt x="108756" y="0"/>
                  </a:lnTo>
                  <a:lnTo>
                    <a:pt x="109187" y="1058"/>
                  </a:lnTo>
                  <a:lnTo>
                    <a:pt x="105097" y="10361"/>
                  </a:lnTo>
                  <a:lnTo>
                    <a:pt x="98178" y="44654"/>
                  </a:lnTo>
                  <a:lnTo>
                    <a:pt x="82265" y="85138"/>
                  </a:lnTo>
                  <a:lnTo>
                    <a:pt x="67872" y="123709"/>
                  </a:lnTo>
                  <a:lnTo>
                    <a:pt x="44718" y="166378"/>
                  </a:lnTo>
                  <a:lnTo>
                    <a:pt x="17315" y="212959"/>
                  </a:lnTo>
                  <a:lnTo>
                    <a:pt x="7098" y="235407"/>
                  </a:lnTo>
                  <a:lnTo>
                    <a:pt x="0" y="275279"/>
                  </a:lnTo>
                  <a:lnTo>
                    <a:pt x="4300" y="292760"/>
                  </a:lnTo>
                  <a:lnTo>
                    <a:pt x="12250" y="302271"/>
                  </a:lnTo>
                  <a:lnTo>
                    <a:pt x="22838" y="308968"/>
                  </a:lnTo>
                  <a:lnTo>
                    <a:pt x="42816" y="312738"/>
                  </a:lnTo>
                  <a:lnTo>
                    <a:pt x="86420" y="314011"/>
                  </a:lnTo>
                  <a:lnTo>
                    <a:pt x="117630" y="311410"/>
                  </a:lnTo>
                  <a:lnTo>
                    <a:pt x="160371" y="304612"/>
                  </a:lnTo>
                  <a:lnTo>
                    <a:pt x="193141" y="295176"/>
                  </a:lnTo>
                  <a:lnTo>
                    <a:pt x="195076" y="293092"/>
                  </a:lnTo>
                  <a:lnTo>
                    <a:pt x="196367" y="290645"/>
                  </a:lnTo>
                  <a:lnTo>
                    <a:pt x="194979" y="282281"/>
                  </a:lnTo>
                  <a:lnTo>
                    <a:pt x="187090" y="257707"/>
                  </a:lnTo>
                  <a:lnTo>
                    <a:pt x="183095" y="251061"/>
                  </a:lnTo>
                  <a:lnTo>
                    <a:pt x="180530" y="238172"/>
                  </a:lnTo>
                  <a:lnTo>
                    <a:pt x="179936" y="229160"/>
                  </a:lnTo>
                  <a:lnTo>
                    <a:pt x="179910" y="233822"/>
                  </a:lnTo>
                  <a:lnTo>
                    <a:pt x="182726" y="239035"/>
                  </a:lnTo>
                  <a:lnTo>
                    <a:pt x="184959" y="241907"/>
                  </a:lnTo>
                  <a:lnTo>
                    <a:pt x="191658" y="282694"/>
                  </a:lnTo>
                  <a:lnTo>
                    <a:pt x="202565" y="325716"/>
                  </a:lnTo>
                  <a:lnTo>
                    <a:pt x="206723" y="369794"/>
                  </a:lnTo>
                  <a:lnTo>
                    <a:pt x="209186" y="411399"/>
                  </a:lnTo>
                  <a:lnTo>
                    <a:pt x="215945" y="458187"/>
                  </a:lnTo>
                  <a:lnTo>
                    <a:pt x="222650" y="503138"/>
                  </a:lnTo>
                  <a:lnTo>
                    <a:pt x="227524" y="533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6" name="SMARTInkShape-3031"/>
            <p:cNvSpPr/>
            <p:nvPr/>
          </p:nvSpPr>
          <p:spPr>
            <a:xfrm>
              <a:off x="3419475" y="2295525"/>
              <a:ext cx="19051" cy="285751"/>
            </a:xfrm>
            <a:custGeom>
              <a:avLst/>
              <a:gdLst/>
              <a:ahLst/>
              <a:cxnLst/>
              <a:rect l="0" t="0" r="0" b="0"/>
              <a:pathLst>
                <a:path w="19051" h="285751">
                  <a:moveTo>
                    <a:pt x="19050" y="0"/>
                  </a:moveTo>
                  <a:lnTo>
                    <a:pt x="13994" y="0"/>
                  </a:lnTo>
                  <a:lnTo>
                    <a:pt x="13562" y="1058"/>
                  </a:lnTo>
                  <a:lnTo>
                    <a:pt x="16954" y="9721"/>
                  </a:lnTo>
                  <a:lnTo>
                    <a:pt x="18636" y="45665"/>
                  </a:lnTo>
                  <a:lnTo>
                    <a:pt x="18968" y="92981"/>
                  </a:lnTo>
                  <a:lnTo>
                    <a:pt x="13970" y="133266"/>
                  </a:lnTo>
                  <a:lnTo>
                    <a:pt x="10842" y="178716"/>
                  </a:lnTo>
                  <a:lnTo>
                    <a:pt x="3239" y="226272"/>
                  </a:lnTo>
                  <a:lnTo>
                    <a:pt x="0"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7" name="SMARTInkShape-3032"/>
            <p:cNvSpPr/>
            <p:nvPr/>
          </p:nvSpPr>
          <p:spPr>
            <a:xfrm>
              <a:off x="5402576" y="2352709"/>
              <a:ext cx="292632" cy="270761"/>
            </a:xfrm>
            <a:custGeom>
              <a:avLst/>
              <a:gdLst/>
              <a:ahLst/>
              <a:cxnLst/>
              <a:rect l="0" t="0" r="0" b="0"/>
              <a:pathLst>
                <a:path w="292632" h="270761">
                  <a:moveTo>
                    <a:pt x="93349" y="9491"/>
                  </a:moveTo>
                  <a:lnTo>
                    <a:pt x="84216" y="358"/>
                  </a:lnTo>
                  <a:lnTo>
                    <a:pt x="75658" y="0"/>
                  </a:lnTo>
                  <a:lnTo>
                    <a:pt x="75205" y="1047"/>
                  </a:lnTo>
                  <a:lnTo>
                    <a:pt x="71656" y="13154"/>
                  </a:lnTo>
                  <a:lnTo>
                    <a:pt x="44984" y="54815"/>
                  </a:lnTo>
                  <a:lnTo>
                    <a:pt x="24238" y="96376"/>
                  </a:lnTo>
                  <a:lnTo>
                    <a:pt x="7721" y="141099"/>
                  </a:lnTo>
                  <a:lnTo>
                    <a:pt x="0" y="183184"/>
                  </a:lnTo>
                  <a:lnTo>
                    <a:pt x="3718" y="210180"/>
                  </a:lnTo>
                  <a:lnTo>
                    <a:pt x="14355" y="226039"/>
                  </a:lnTo>
                  <a:lnTo>
                    <a:pt x="41997" y="248411"/>
                  </a:lnTo>
                  <a:lnTo>
                    <a:pt x="81990" y="263021"/>
                  </a:lnTo>
                  <a:lnTo>
                    <a:pt x="110798" y="270760"/>
                  </a:lnTo>
                  <a:lnTo>
                    <a:pt x="151752" y="267414"/>
                  </a:lnTo>
                  <a:lnTo>
                    <a:pt x="189558" y="261831"/>
                  </a:lnTo>
                  <a:lnTo>
                    <a:pt x="213366" y="250759"/>
                  </a:lnTo>
                  <a:lnTo>
                    <a:pt x="256694" y="222826"/>
                  </a:lnTo>
                  <a:lnTo>
                    <a:pt x="275920" y="205581"/>
                  </a:lnTo>
                  <a:lnTo>
                    <a:pt x="284913" y="193303"/>
                  </a:lnTo>
                  <a:lnTo>
                    <a:pt x="289613" y="180791"/>
                  </a:lnTo>
                  <a:lnTo>
                    <a:pt x="292631" y="150455"/>
                  </a:lnTo>
                  <a:lnTo>
                    <a:pt x="285623" y="108401"/>
                  </a:lnTo>
                  <a:lnTo>
                    <a:pt x="276025" y="84541"/>
                  </a:lnTo>
                  <a:lnTo>
                    <a:pt x="265907" y="70716"/>
                  </a:lnTo>
                  <a:lnTo>
                    <a:pt x="238199" y="51033"/>
                  </a:lnTo>
                  <a:lnTo>
                    <a:pt x="213291" y="41908"/>
                  </a:lnTo>
                  <a:lnTo>
                    <a:pt x="169549" y="475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8" name="SMARTInkShape-3033"/>
            <p:cNvSpPr/>
            <p:nvPr/>
          </p:nvSpPr>
          <p:spPr>
            <a:xfrm>
              <a:off x="3305175" y="2381250"/>
              <a:ext cx="219076" cy="28576"/>
            </a:xfrm>
            <a:custGeom>
              <a:avLst/>
              <a:gdLst/>
              <a:ahLst/>
              <a:cxnLst/>
              <a:rect l="0" t="0" r="0" b="0"/>
              <a:pathLst>
                <a:path w="219076" h="28576">
                  <a:moveTo>
                    <a:pt x="0" y="28575"/>
                  </a:moveTo>
                  <a:lnTo>
                    <a:pt x="36453" y="27517"/>
                  </a:lnTo>
                  <a:lnTo>
                    <a:pt x="82294" y="15317"/>
                  </a:lnTo>
                  <a:lnTo>
                    <a:pt x="128181" y="10288"/>
                  </a:lnTo>
                  <a:lnTo>
                    <a:pt x="175485" y="4619"/>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29" name="SMARTInkShape-3034"/>
            <p:cNvSpPr/>
            <p:nvPr/>
          </p:nvSpPr>
          <p:spPr>
            <a:xfrm>
              <a:off x="2619375" y="2105025"/>
              <a:ext cx="228601" cy="9526"/>
            </a:xfrm>
            <a:custGeom>
              <a:avLst/>
              <a:gdLst/>
              <a:ahLst/>
              <a:cxnLst/>
              <a:rect l="0" t="0" r="0" b="0"/>
              <a:pathLst>
                <a:path w="228601" h="9526">
                  <a:moveTo>
                    <a:pt x="0" y="0"/>
                  </a:moveTo>
                  <a:lnTo>
                    <a:pt x="13257" y="0"/>
                  </a:lnTo>
                  <a:lnTo>
                    <a:pt x="55169" y="8201"/>
                  </a:lnTo>
                  <a:lnTo>
                    <a:pt x="99798" y="9351"/>
                  </a:lnTo>
                  <a:lnTo>
                    <a:pt x="146948" y="9491"/>
                  </a:lnTo>
                  <a:lnTo>
                    <a:pt x="189423" y="9518"/>
                  </a:lnTo>
                  <a:lnTo>
                    <a:pt x="2286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0" name="SMARTInkShape-3035"/>
            <p:cNvSpPr/>
            <p:nvPr/>
          </p:nvSpPr>
          <p:spPr>
            <a:xfrm>
              <a:off x="2952750" y="2314691"/>
              <a:ext cx="190322" cy="489914"/>
            </a:xfrm>
            <a:custGeom>
              <a:avLst/>
              <a:gdLst/>
              <a:ahLst/>
              <a:cxnLst/>
              <a:rect l="0" t="0" r="0" b="0"/>
              <a:pathLst>
                <a:path w="190322" h="489914">
                  <a:moveTo>
                    <a:pt x="0" y="9409"/>
                  </a:moveTo>
                  <a:lnTo>
                    <a:pt x="0" y="0"/>
                  </a:lnTo>
                  <a:lnTo>
                    <a:pt x="1058" y="40009"/>
                  </a:lnTo>
                  <a:lnTo>
                    <a:pt x="6546" y="78565"/>
                  </a:lnTo>
                  <a:lnTo>
                    <a:pt x="14189" y="124245"/>
                  </a:lnTo>
                  <a:lnTo>
                    <a:pt x="27723" y="152443"/>
                  </a:lnTo>
                  <a:lnTo>
                    <a:pt x="36310" y="162938"/>
                  </a:lnTo>
                  <a:lnTo>
                    <a:pt x="40082" y="165737"/>
                  </a:lnTo>
                  <a:lnTo>
                    <a:pt x="60559" y="169675"/>
                  </a:lnTo>
                  <a:lnTo>
                    <a:pt x="80538" y="162130"/>
                  </a:lnTo>
                  <a:lnTo>
                    <a:pt x="124520" y="131276"/>
                  </a:lnTo>
                  <a:lnTo>
                    <a:pt x="134717" y="119664"/>
                  </a:lnTo>
                  <a:lnTo>
                    <a:pt x="146908" y="94962"/>
                  </a:lnTo>
                  <a:lnTo>
                    <a:pt x="155251" y="82358"/>
                  </a:lnTo>
                  <a:lnTo>
                    <a:pt x="168944" y="39898"/>
                  </a:lnTo>
                  <a:lnTo>
                    <a:pt x="178285" y="27896"/>
                  </a:lnTo>
                  <a:lnTo>
                    <a:pt x="179182" y="24909"/>
                  </a:lnTo>
                  <a:lnTo>
                    <a:pt x="178721" y="22917"/>
                  </a:lnTo>
                  <a:lnTo>
                    <a:pt x="177356" y="21589"/>
                  </a:lnTo>
                  <a:lnTo>
                    <a:pt x="172617" y="19459"/>
                  </a:lnTo>
                  <a:lnTo>
                    <a:pt x="171796" y="34259"/>
                  </a:lnTo>
                  <a:lnTo>
                    <a:pt x="178064" y="81855"/>
                  </a:lnTo>
                  <a:lnTo>
                    <a:pt x="180113" y="123537"/>
                  </a:lnTo>
                  <a:lnTo>
                    <a:pt x="180592" y="161027"/>
                  </a:lnTo>
                  <a:lnTo>
                    <a:pt x="183627" y="199561"/>
                  </a:lnTo>
                  <a:lnTo>
                    <a:pt x="187445" y="234680"/>
                  </a:lnTo>
                  <a:lnTo>
                    <a:pt x="189595" y="273359"/>
                  </a:lnTo>
                  <a:lnTo>
                    <a:pt x="190321" y="318173"/>
                  </a:lnTo>
                  <a:lnTo>
                    <a:pt x="187625" y="343959"/>
                  </a:lnTo>
                  <a:lnTo>
                    <a:pt x="181851" y="384018"/>
                  </a:lnTo>
                  <a:lnTo>
                    <a:pt x="179118" y="411446"/>
                  </a:lnTo>
                  <a:lnTo>
                    <a:pt x="165843" y="443797"/>
                  </a:lnTo>
                  <a:lnTo>
                    <a:pt x="146318" y="476514"/>
                  </a:lnTo>
                  <a:lnTo>
                    <a:pt x="143053" y="479562"/>
                  </a:lnTo>
                  <a:lnTo>
                    <a:pt x="116662" y="489913"/>
                  </a:lnTo>
                  <a:lnTo>
                    <a:pt x="111641" y="489553"/>
                  </a:lnTo>
                  <a:lnTo>
                    <a:pt x="107236" y="487197"/>
                  </a:lnTo>
                  <a:lnTo>
                    <a:pt x="92561" y="473263"/>
                  </a:lnTo>
                  <a:lnTo>
                    <a:pt x="88764" y="458277"/>
                  </a:lnTo>
                  <a:lnTo>
                    <a:pt x="89447" y="420396"/>
                  </a:lnTo>
                  <a:lnTo>
                    <a:pt x="94788" y="387861"/>
                  </a:lnTo>
                  <a:lnTo>
                    <a:pt x="109694" y="342970"/>
                  </a:lnTo>
                  <a:lnTo>
                    <a:pt x="130873" y="304407"/>
                  </a:lnTo>
                  <a:lnTo>
                    <a:pt x="139657" y="287628"/>
                  </a:lnTo>
                  <a:lnTo>
                    <a:pt x="171450" y="2570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1" name="SMARTInkShape-3036"/>
            <p:cNvSpPr/>
            <p:nvPr/>
          </p:nvSpPr>
          <p:spPr>
            <a:xfrm>
              <a:off x="5764928" y="2409825"/>
              <a:ext cx="280971" cy="226534"/>
            </a:xfrm>
            <a:custGeom>
              <a:avLst/>
              <a:gdLst/>
              <a:ahLst/>
              <a:cxnLst/>
              <a:rect l="0" t="0" r="0" b="0"/>
              <a:pathLst>
                <a:path w="280971" h="226534">
                  <a:moveTo>
                    <a:pt x="35797" y="0"/>
                  </a:moveTo>
                  <a:lnTo>
                    <a:pt x="30741" y="5056"/>
                  </a:lnTo>
                  <a:lnTo>
                    <a:pt x="16499" y="42842"/>
                  </a:lnTo>
                  <a:lnTo>
                    <a:pt x="1898" y="90191"/>
                  </a:lnTo>
                  <a:lnTo>
                    <a:pt x="0" y="128088"/>
                  </a:lnTo>
                  <a:lnTo>
                    <a:pt x="6062" y="175226"/>
                  </a:lnTo>
                  <a:lnTo>
                    <a:pt x="15173" y="189356"/>
                  </a:lnTo>
                  <a:lnTo>
                    <a:pt x="41836" y="210617"/>
                  </a:lnTo>
                  <a:lnTo>
                    <a:pt x="71217" y="221625"/>
                  </a:lnTo>
                  <a:lnTo>
                    <a:pt x="111791" y="226533"/>
                  </a:lnTo>
                  <a:lnTo>
                    <a:pt x="157328" y="222931"/>
                  </a:lnTo>
                  <a:lnTo>
                    <a:pt x="199423" y="211174"/>
                  </a:lnTo>
                  <a:lnTo>
                    <a:pt x="231976" y="194391"/>
                  </a:lnTo>
                  <a:lnTo>
                    <a:pt x="260188" y="163635"/>
                  </a:lnTo>
                  <a:lnTo>
                    <a:pt x="268877" y="147868"/>
                  </a:lnTo>
                  <a:lnTo>
                    <a:pt x="278660" y="115191"/>
                  </a:lnTo>
                  <a:lnTo>
                    <a:pt x="280970" y="80815"/>
                  </a:lnTo>
                  <a:lnTo>
                    <a:pt x="277760" y="63787"/>
                  </a:lnTo>
                  <a:lnTo>
                    <a:pt x="259890" y="37245"/>
                  </a:lnTo>
                  <a:lnTo>
                    <a:pt x="248988" y="27136"/>
                  </a:lnTo>
                  <a:lnTo>
                    <a:pt x="237441" y="21586"/>
                  </a:lnTo>
                  <a:lnTo>
                    <a:pt x="188197"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2" name="SMARTInkShape-3037"/>
            <p:cNvSpPr/>
            <p:nvPr/>
          </p:nvSpPr>
          <p:spPr>
            <a:xfrm>
              <a:off x="2628900" y="2105025"/>
              <a:ext cx="156208" cy="476251"/>
            </a:xfrm>
            <a:custGeom>
              <a:avLst/>
              <a:gdLst/>
              <a:ahLst/>
              <a:cxnLst/>
              <a:rect l="0" t="0" r="0" b="0"/>
              <a:pathLst>
                <a:path w="156208" h="476251">
                  <a:moveTo>
                    <a:pt x="47625" y="0"/>
                  </a:moveTo>
                  <a:lnTo>
                    <a:pt x="42569" y="0"/>
                  </a:lnTo>
                  <a:lnTo>
                    <a:pt x="41079" y="1058"/>
                  </a:lnTo>
                  <a:lnTo>
                    <a:pt x="40086" y="2822"/>
                  </a:lnTo>
                  <a:lnTo>
                    <a:pt x="38983" y="9721"/>
                  </a:lnTo>
                  <a:lnTo>
                    <a:pt x="37119" y="53574"/>
                  </a:lnTo>
                  <a:lnTo>
                    <a:pt x="30518" y="91486"/>
                  </a:lnTo>
                  <a:lnTo>
                    <a:pt x="22919" y="128942"/>
                  </a:lnTo>
                  <a:lnTo>
                    <a:pt x="16992" y="173401"/>
                  </a:lnTo>
                  <a:lnTo>
                    <a:pt x="3962" y="218940"/>
                  </a:lnTo>
                  <a:lnTo>
                    <a:pt x="46" y="237885"/>
                  </a:lnTo>
                  <a:lnTo>
                    <a:pt x="22391" y="198395"/>
                  </a:lnTo>
                  <a:lnTo>
                    <a:pt x="41912" y="187783"/>
                  </a:lnTo>
                  <a:lnTo>
                    <a:pt x="56022" y="186823"/>
                  </a:lnTo>
                  <a:lnTo>
                    <a:pt x="82327" y="194830"/>
                  </a:lnTo>
                  <a:lnTo>
                    <a:pt x="120630" y="234285"/>
                  </a:lnTo>
                  <a:lnTo>
                    <a:pt x="134638" y="253803"/>
                  </a:lnTo>
                  <a:lnTo>
                    <a:pt x="152152" y="300802"/>
                  </a:lnTo>
                  <a:lnTo>
                    <a:pt x="155410" y="308485"/>
                  </a:lnTo>
                  <a:lnTo>
                    <a:pt x="156207" y="328310"/>
                  </a:lnTo>
                  <a:lnTo>
                    <a:pt x="150785" y="374845"/>
                  </a:lnTo>
                  <a:lnTo>
                    <a:pt x="142510" y="396609"/>
                  </a:lnTo>
                  <a:lnTo>
                    <a:pt x="126132" y="414749"/>
                  </a:lnTo>
                  <a:lnTo>
                    <a:pt x="86181" y="443640"/>
                  </a:lnTo>
                  <a:lnTo>
                    <a:pt x="41872" y="469267"/>
                  </a:lnTo>
                  <a:lnTo>
                    <a:pt x="0" y="476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85740053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happens when income decreases?</a:t>
            </a:r>
          </a:p>
        </p:txBody>
      </p:sp>
      <p:sp>
        <p:nvSpPr>
          <p:cNvPr id="3" name="Content Placeholder 2"/>
          <p:cNvSpPr>
            <a:spLocks noGrp="1"/>
          </p:cNvSpPr>
          <p:nvPr>
            <p:ph idx="1"/>
          </p:nvPr>
        </p:nvSpPr>
        <p:spPr/>
        <p:txBody>
          <a:bodyPr/>
          <a:lstStyle/>
          <a:p>
            <a:endParaRPr lang="en-US"/>
          </a:p>
        </p:txBody>
      </p:sp>
      <p:sp>
        <p:nvSpPr>
          <p:cNvPr id="294" name="SMARTInkShape-3038"/>
          <p:cNvSpPr/>
          <p:nvPr/>
        </p:nvSpPr>
        <p:spPr>
          <a:xfrm>
            <a:off x="5267325" y="3486161"/>
            <a:ext cx="123825" cy="142865"/>
          </a:xfrm>
          <a:custGeom>
            <a:avLst/>
            <a:gdLst/>
            <a:ahLst/>
            <a:cxnLst/>
            <a:rect l="0" t="0" r="0" b="0"/>
            <a:pathLst>
              <a:path w="123825" h="142865">
                <a:moveTo>
                  <a:pt x="104775" y="95239"/>
                </a:moveTo>
                <a:lnTo>
                  <a:pt x="99719" y="95239"/>
                </a:lnTo>
                <a:lnTo>
                  <a:pt x="99288" y="94181"/>
                </a:lnTo>
                <a:lnTo>
                  <a:pt x="101630" y="90183"/>
                </a:lnTo>
                <a:lnTo>
                  <a:pt x="110699" y="78992"/>
                </a:lnTo>
                <a:lnTo>
                  <a:pt x="116411" y="66591"/>
                </a:lnTo>
                <a:lnTo>
                  <a:pt x="120530" y="60281"/>
                </a:lnTo>
                <a:lnTo>
                  <a:pt x="122849" y="50779"/>
                </a:lnTo>
                <a:lnTo>
                  <a:pt x="123824" y="5015"/>
                </a:lnTo>
                <a:lnTo>
                  <a:pt x="122766" y="3340"/>
                </a:lnTo>
                <a:lnTo>
                  <a:pt x="121003" y="2223"/>
                </a:lnTo>
                <a:lnTo>
                  <a:pt x="114124" y="283"/>
                </a:lnTo>
                <a:lnTo>
                  <a:pt x="97001" y="0"/>
                </a:lnTo>
                <a:lnTo>
                  <a:pt x="81445" y="7596"/>
                </a:lnTo>
                <a:lnTo>
                  <a:pt x="70464" y="15178"/>
                </a:lnTo>
                <a:lnTo>
                  <a:pt x="63772" y="17323"/>
                </a:lnTo>
                <a:lnTo>
                  <a:pt x="57271" y="23921"/>
                </a:lnTo>
                <a:lnTo>
                  <a:pt x="31755" y="68971"/>
                </a:lnTo>
                <a:lnTo>
                  <a:pt x="6350" y="111514"/>
                </a:lnTo>
                <a:lnTo>
                  <a:pt x="0" y="142864"/>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SMARTInkShape-3039"/>
          <p:cNvSpPr/>
          <p:nvPr/>
        </p:nvSpPr>
        <p:spPr>
          <a:xfrm>
            <a:off x="5238926" y="2905125"/>
            <a:ext cx="142700" cy="342730"/>
          </a:xfrm>
          <a:custGeom>
            <a:avLst/>
            <a:gdLst/>
            <a:ahLst/>
            <a:cxnLst/>
            <a:rect l="0" t="0" r="0" b="0"/>
            <a:pathLst>
              <a:path w="142700" h="342730">
                <a:moveTo>
                  <a:pt x="28399" y="0"/>
                </a:moveTo>
                <a:lnTo>
                  <a:pt x="46941" y="0"/>
                </a:lnTo>
                <a:lnTo>
                  <a:pt x="47420" y="45585"/>
                </a:lnTo>
                <a:lnTo>
                  <a:pt x="50266" y="83636"/>
                </a:lnTo>
                <a:lnTo>
                  <a:pt x="57809" y="128851"/>
                </a:lnTo>
                <a:lnTo>
                  <a:pt x="62636" y="164159"/>
                </a:lnTo>
                <a:lnTo>
                  <a:pt x="64782" y="201018"/>
                </a:lnTo>
                <a:lnTo>
                  <a:pt x="67218" y="247062"/>
                </a:lnTo>
                <a:lnTo>
                  <a:pt x="74655" y="290141"/>
                </a:lnTo>
                <a:lnTo>
                  <a:pt x="75971" y="337179"/>
                </a:lnTo>
                <a:lnTo>
                  <a:pt x="76014" y="341770"/>
                </a:lnTo>
                <a:lnTo>
                  <a:pt x="73197" y="342398"/>
                </a:lnTo>
                <a:lnTo>
                  <a:pt x="70965" y="342565"/>
                </a:lnTo>
                <a:lnTo>
                  <a:pt x="45433" y="334670"/>
                </a:lnTo>
                <a:lnTo>
                  <a:pt x="25257" y="319480"/>
                </a:lnTo>
                <a:lnTo>
                  <a:pt x="13474" y="309620"/>
                </a:lnTo>
                <a:lnTo>
                  <a:pt x="0" y="304856"/>
                </a:lnTo>
                <a:lnTo>
                  <a:pt x="4933" y="304817"/>
                </a:lnTo>
                <a:lnTo>
                  <a:pt x="26667" y="322702"/>
                </a:lnTo>
                <a:lnTo>
                  <a:pt x="40233" y="333035"/>
                </a:lnTo>
                <a:lnTo>
                  <a:pt x="54836" y="339977"/>
                </a:lnTo>
                <a:lnTo>
                  <a:pt x="79074" y="342729"/>
                </a:lnTo>
                <a:lnTo>
                  <a:pt x="93743" y="337793"/>
                </a:lnTo>
                <a:lnTo>
                  <a:pt x="111116" y="325585"/>
                </a:lnTo>
                <a:lnTo>
                  <a:pt x="142699" y="3048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08" name="SMARTInkShape-Group427"/>
          <p:cNvGrpSpPr/>
          <p:nvPr/>
        </p:nvGrpSpPr>
        <p:grpSpPr>
          <a:xfrm>
            <a:off x="2952871" y="3333750"/>
            <a:ext cx="2460146" cy="553726"/>
            <a:chOff x="2952871" y="3333750"/>
            <a:chExt cx="2460146" cy="553726"/>
          </a:xfrm>
        </p:grpSpPr>
        <p:sp>
          <p:nvSpPr>
            <p:cNvPr id="296" name="SMARTInkShape-3040"/>
            <p:cNvSpPr/>
            <p:nvPr/>
          </p:nvSpPr>
          <p:spPr>
            <a:xfrm>
              <a:off x="4162425" y="3562350"/>
              <a:ext cx="180976" cy="142876"/>
            </a:xfrm>
            <a:custGeom>
              <a:avLst/>
              <a:gdLst/>
              <a:ahLst/>
              <a:cxnLst/>
              <a:rect l="0" t="0" r="0" b="0"/>
              <a:pathLst>
                <a:path w="180976" h="142876">
                  <a:moveTo>
                    <a:pt x="0" y="0"/>
                  </a:moveTo>
                  <a:lnTo>
                    <a:pt x="20723" y="13183"/>
                  </a:lnTo>
                  <a:lnTo>
                    <a:pt x="60119" y="43229"/>
                  </a:lnTo>
                  <a:lnTo>
                    <a:pt x="104199" y="82517"/>
                  </a:lnTo>
                  <a:lnTo>
                    <a:pt x="149006" y="119642"/>
                  </a:lnTo>
                  <a:lnTo>
                    <a:pt x="180975" y="1428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 name="SMARTInkShape-3041"/>
            <p:cNvSpPr/>
            <p:nvPr/>
          </p:nvSpPr>
          <p:spPr>
            <a:xfrm>
              <a:off x="4591050" y="3638550"/>
              <a:ext cx="190501" cy="1"/>
            </a:xfrm>
            <a:custGeom>
              <a:avLst/>
              <a:gdLst/>
              <a:ahLst/>
              <a:cxnLst/>
              <a:rect l="0" t="0" r="0" b="0"/>
              <a:pathLst>
                <a:path w="190501" h="1">
                  <a:moveTo>
                    <a:pt x="0" y="0"/>
                  </a:moveTo>
                  <a:lnTo>
                    <a:pt x="45761" y="0"/>
                  </a:lnTo>
                  <a:lnTo>
                    <a:pt x="87473" y="0"/>
                  </a:lnTo>
                  <a:lnTo>
                    <a:pt x="128341" y="0"/>
                  </a:lnTo>
                  <a:lnTo>
                    <a:pt x="1905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8" name="SMARTInkShape-3042"/>
            <p:cNvSpPr/>
            <p:nvPr/>
          </p:nvSpPr>
          <p:spPr>
            <a:xfrm>
              <a:off x="5020444" y="3459558"/>
              <a:ext cx="170682" cy="340179"/>
            </a:xfrm>
            <a:custGeom>
              <a:avLst/>
              <a:gdLst/>
              <a:ahLst/>
              <a:cxnLst/>
              <a:rect l="0" t="0" r="0" b="0"/>
              <a:pathLst>
                <a:path w="170682" h="340179">
                  <a:moveTo>
                    <a:pt x="123056" y="45642"/>
                  </a:moveTo>
                  <a:lnTo>
                    <a:pt x="130660" y="36979"/>
                  </a:lnTo>
                  <a:lnTo>
                    <a:pt x="145446" y="15051"/>
                  </a:lnTo>
                  <a:lnTo>
                    <a:pt x="146449" y="11490"/>
                  </a:lnTo>
                  <a:lnTo>
                    <a:pt x="146060" y="8057"/>
                  </a:lnTo>
                  <a:lnTo>
                    <a:pt x="144742" y="4710"/>
                  </a:lnTo>
                  <a:lnTo>
                    <a:pt x="142805" y="2479"/>
                  </a:lnTo>
                  <a:lnTo>
                    <a:pt x="137831" y="0"/>
                  </a:lnTo>
                  <a:lnTo>
                    <a:pt x="113911" y="3661"/>
                  </a:lnTo>
                  <a:lnTo>
                    <a:pt x="68960" y="27472"/>
                  </a:lnTo>
                  <a:lnTo>
                    <a:pt x="23740" y="53153"/>
                  </a:lnTo>
                  <a:lnTo>
                    <a:pt x="12593" y="68030"/>
                  </a:lnTo>
                  <a:lnTo>
                    <a:pt x="6227" y="83109"/>
                  </a:lnTo>
                  <a:lnTo>
                    <a:pt x="6013" y="88611"/>
                  </a:lnTo>
                  <a:lnTo>
                    <a:pt x="9654" y="99665"/>
                  </a:lnTo>
                  <a:lnTo>
                    <a:pt x="35109" y="136678"/>
                  </a:lnTo>
                  <a:lnTo>
                    <a:pt x="80541" y="175726"/>
                  </a:lnTo>
                  <a:lnTo>
                    <a:pt x="127217" y="222378"/>
                  </a:lnTo>
                  <a:lnTo>
                    <a:pt x="149688" y="253466"/>
                  </a:lnTo>
                  <a:lnTo>
                    <a:pt x="158891" y="290129"/>
                  </a:lnTo>
                  <a:lnTo>
                    <a:pt x="159646" y="297533"/>
                  </a:lnTo>
                  <a:lnTo>
                    <a:pt x="156974" y="304586"/>
                  </a:lnTo>
                  <a:lnTo>
                    <a:pt x="145539" y="318067"/>
                  </a:lnTo>
                  <a:lnTo>
                    <a:pt x="121251" y="332500"/>
                  </a:lnTo>
                  <a:lnTo>
                    <a:pt x="99003" y="338423"/>
                  </a:lnTo>
                  <a:lnTo>
                    <a:pt x="73949" y="340178"/>
                  </a:lnTo>
                  <a:lnTo>
                    <a:pt x="55722" y="334944"/>
                  </a:lnTo>
                  <a:lnTo>
                    <a:pt x="30433" y="320097"/>
                  </a:lnTo>
                  <a:lnTo>
                    <a:pt x="7982" y="301174"/>
                  </a:lnTo>
                  <a:lnTo>
                    <a:pt x="3120" y="291151"/>
                  </a:lnTo>
                  <a:lnTo>
                    <a:pt x="0" y="257356"/>
                  </a:lnTo>
                  <a:lnTo>
                    <a:pt x="9571" y="222202"/>
                  </a:lnTo>
                  <a:lnTo>
                    <a:pt x="31769" y="181060"/>
                  </a:lnTo>
                  <a:lnTo>
                    <a:pt x="62835" y="139701"/>
                  </a:lnTo>
                  <a:lnTo>
                    <a:pt x="100840" y="96895"/>
                  </a:lnTo>
                  <a:lnTo>
                    <a:pt x="143988" y="53325"/>
                  </a:lnTo>
                  <a:lnTo>
                    <a:pt x="164311" y="25366"/>
                  </a:lnTo>
                  <a:lnTo>
                    <a:pt x="170681" y="754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9" name="SMARTInkShape-3043"/>
            <p:cNvSpPr/>
            <p:nvPr/>
          </p:nvSpPr>
          <p:spPr>
            <a:xfrm>
              <a:off x="5267717" y="3543300"/>
              <a:ext cx="145300" cy="168804"/>
            </a:xfrm>
            <a:custGeom>
              <a:avLst/>
              <a:gdLst/>
              <a:ahLst/>
              <a:cxnLst/>
              <a:rect l="0" t="0" r="0" b="0"/>
              <a:pathLst>
                <a:path w="145300" h="168804">
                  <a:moveTo>
                    <a:pt x="9133" y="76200"/>
                  </a:moveTo>
                  <a:lnTo>
                    <a:pt x="4077" y="86313"/>
                  </a:lnTo>
                  <a:lnTo>
                    <a:pt x="0" y="132326"/>
                  </a:lnTo>
                  <a:lnTo>
                    <a:pt x="4781" y="149862"/>
                  </a:lnTo>
                  <a:lnTo>
                    <a:pt x="12899" y="163407"/>
                  </a:lnTo>
                  <a:lnTo>
                    <a:pt x="24566" y="167875"/>
                  </a:lnTo>
                  <a:lnTo>
                    <a:pt x="39275" y="168803"/>
                  </a:lnTo>
                  <a:lnTo>
                    <a:pt x="52869" y="165687"/>
                  </a:lnTo>
                  <a:lnTo>
                    <a:pt x="86446" y="146401"/>
                  </a:lnTo>
                  <a:lnTo>
                    <a:pt x="128048" y="109041"/>
                  </a:lnTo>
                  <a:lnTo>
                    <a:pt x="143263" y="79110"/>
                  </a:lnTo>
                  <a:lnTo>
                    <a:pt x="145299" y="58444"/>
                  </a:lnTo>
                  <a:lnTo>
                    <a:pt x="136308" y="12871"/>
                  </a:lnTo>
                  <a:lnTo>
                    <a:pt x="132958"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0" name="SMARTInkShape-3044"/>
            <p:cNvSpPr/>
            <p:nvPr/>
          </p:nvSpPr>
          <p:spPr>
            <a:xfrm>
              <a:off x="3888187" y="3409950"/>
              <a:ext cx="159224" cy="400051"/>
            </a:xfrm>
            <a:custGeom>
              <a:avLst/>
              <a:gdLst/>
              <a:ahLst/>
              <a:cxnLst/>
              <a:rect l="0" t="0" r="0" b="0"/>
              <a:pathLst>
                <a:path w="159224" h="400051">
                  <a:moveTo>
                    <a:pt x="93263" y="0"/>
                  </a:moveTo>
                  <a:lnTo>
                    <a:pt x="93263" y="5056"/>
                  </a:lnTo>
                  <a:lnTo>
                    <a:pt x="60533" y="17305"/>
                  </a:lnTo>
                  <a:lnTo>
                    <a:pt x="55568" y="22120"/>
                  </a:lnTo>
                  <a:lnTo>
                    <a:pt x="52258" y="27447"/>
                  </a:lnTo>
                  <a:lnTo>
                    <a:pt x="45888" y="70842"/>
                  </a:lnTo>
                  <a:lnTo>
                    <a:pt x="32713" y="108734"/>
                  </a:lnTo>
                  <a:lnTo>
                    <a:pt x="15098" y="151301"/>
                  </a:lnTo>
                  <a:lnTo>
                    <a:pt x="0" y="191139"/>
                  </a:lnTo>
                  <a:lnTo>
                    <a:pt x="397" y="195159"/>
                  </a:lnTo>
                  <a:lnTo>
                    <a:pt x="3658" y="202449"/>
                  </a:lnTo>
                  <a:lnTo>
                    <a:pt x="16501" y="212503"/>
                  </a:lnTo>
                  <a:lnTo>
                    <a:pt x="33712" y="217127"/>
                  </a:lnTo>
                  <a:lnTo>
                    <a:pt x="73700" y="217632"/>
                  </a:lnTo>
                  <a:lnTo>
                    <a:pt x="119719" y="210823"/>
                  </a:lnTo>
                  <a:lnTo>
                    <a:pt x="143213" y="208743"/>
                  </a:lnTo>
                  <a:lnTo>
                    <a:pt x="151799" y="204605"/>
                  </a:lnTo>
                  <a:lnTo>
                    <a:pt x="154512" y="202020"/>
                  </a:lnTo>
                  <a:lnTo>
                    <a:pt x="157527" y="196326"/>
                  </a:lnTo>
                  <a:lnTo>
                    <a:pt x="159223" y="187170"/>
                  </a:lnTo>
                  <a:lnTo>
                    <a:pt x="150196" y="150961"/>
                  </a:lnTo>
                  <a:lnTo>
                    <a:pt x="148152" y="148265"/>
                  </a:lnTo>
                  <a:lnTo>
                    <a:pt x="145730" y="146469"/>
                  </a:lnTo>
                  <a:lnTo>
                    <a:pt x="143040" y="141650"/>
                  </a:lnTo>
                  <a:lnTo>
                    <a:pt x="141014" y="133836"/>
                  </a:lnTo>
                  <a:lnTo>
                    <a:pt x="140899" y="173165"/>
                  </a:lnTo>
                  <a:lnTo>
                    <a:pt x="140890" y="212005"/>
                  </a:lnTo>
                  <a:lnTo>
                    <a:pt x="140889" y="253434"/>
                  </a:lnTo>
                  <a:lnTo>
                    <a:pt x="140888" y="296048"/>
                  </a:lnTo>
                  <a:lnTo>
                    <a:pt x="140888" y="336664"/>
                  </a:lnTo>
                  <a:lnTo>
                    <a:pt x="150413" y="4000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 name="SMARTInkShape-3045"/>
            <p:cNvSpPr/>
            <p:nvPr/>
          </p:nvSpPr>
          <p:spPr>
            <a:xfrm>
              <a:off x="3648075" y="3476625"/>
              <a:ext cx="28447" cy="238126"/>
            </a:xfrm>
            <a:custGeom>
              <a:avLst/>
              <a:gdLst/>
              <a:ahLst/>
              <a:cxnLst/>
              <a:rect l="0" t="0" r="0" b="0"/>
              <a:pathLst>
                <a:path w="28447" h="238126">
                  <a:moveTo>
                    <a:pt x="0" y="0"/>
                  </a:moveTo>
                  <a:lnTo>
                    <a:pt x="13257" y="0"/>
                  </a:lnTo>
                  <a:lnTo>
                    <a:pt x="15188" y="1058"/>
                  </a:lnTo>
                  <a:lnTo>
                    <a:pt x="16475" y="2822"/>
                  </a:lnTo>
                  <a:lnTo>
                    <a:pt x="26363" y="32481"/>
                  </a:lnTo>
                  <a:lnTo>
                    <a:pt x="28138" y="77560"/>
                  </a:lnTo>
                  <a:lnTo>
                    <a:pt x="28446" y="121994"/>
                  </a:lnTo>
                  <a:lnTo>
                    <a:pt x="27491" y="163719"/>
                  </a:lnTo>
                  <a:lnTo>
                    <a:pt x="19050" y="238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2" name="SMARTInkShape-3046"/>
            <p:cNvSpPr/>
            <p:nvPr/>
          </p:nvSpPr>
          <p:spPr>
            <a:xfrm>
              <a:off x="3571875" y="3562350"/>
              <a:ext cx="190501" cy="19051"/>
            </a:xfrm>
            <a:custGeom>
              <a:avLst/>
              <a:gdLst/>
              <a:ahLst/>
              <a:cxnLst/>
              <a:rect l="0" t="0" r="0" b="0"/>
              <a:pathLst>
                <a:path w="190501" h="19051">
                  <a:moveTo>
                    <a:pt x="0" y="19050"/>
                  </a:moveTo>
                  <a:lnTo>
                    <a:pt x="34716" y="10849"/>
                  </a:lnTo>
                  <a:lnTo>
                    <a:pt x="76551" y="9787"/>
                  </a:lnTo>
                  <a:lnTo>
                    <a:pt x="116285" y="8544"/>
                  </a:lnTo>
                  <a:lnTo>
                    <a:pt x="1905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3" name="SMARTInkShape-3047"/>
            <p:cNvSpPr/>
            <p:nvPr/>
          </p:nvSpPr>
          <p:spPr>
            <a:xfrm>
              <a:off x="4572000" y="3544627"/>
              <a:ext cx="180976" cy="17724"/>
            </a:xfrm>
            <a:custGeom>
              <a:avLst/>
              <a:gdLst/>
              <a:ahLst/>
              <a:cxnLst/>
              <a:rect l="0" t="0" r="0" b="0"/>
              <a:pathLst>
                <a:path w="180976" h="17724">
                  <a:moveTo>
                    <a:pt x="0" y="17723"/>
                  </a:moveTo>
                  <a:lnTo>
                    <a:pt x="0" y="12667"/>
                  </a:lnTo>
                  <a:lnTo>
                    <a:pt x="2117" y="11177"/>
                  </a:lnTo>
                  <a:lnTo>
                    <a:pt x="16267" y="9081"/>
                  </a:lnTo>
                  <a:lnTo>
                    <a:pt x="58038" y="8314"/>
                  </a:lnTo>
                  <a:lnTo>
                    <a:pt x="104892" y="5391"/>
                  </a:lnTo>
                  <a:lnTo>
                    <a:pt x="137842" y="0"/>
                  </a:lnTo>
                  <a:lnTo>
                    <a:pt x="180975" y="819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4" name="SMARTInkShape-3048"/>
            <p:cNvSpPr/>
            <p:nvPr/>
          </p:nvSpPr>
          <p:spPr>
            <a:xfrm>
              <a:off x="3019425" y="3333750"/>
              <a:ext cx="190501" cy="9526"/>
            </a:xfrm>
            <a:custGeom>
              <a:avLst/>
              <a:gdLst/>
              <a:ahLst/>
              <a:cxnLst/>
              <a:rect l="0" t="0" r="0" b="0"/>
              <a:pathLst>
                <a:path w="190501" h="9526">
                  <a:moveTo>
                    <a:pt x="0" y="0"/>
                  </a:moveTo>
                  <a:lnTo>
                    <a:pt x="44829" y="0"/>
                  </a:lnTo>
                  <a:lnTo>
                    <a:pt x="80743" y="0"/>
                  </a:lnTo>
                  <a:lnTo>
                    <a:pt x="119644" y="1058"/>
                  </a:lnTo>
                  <a:lnTo>
                    <a:pt x="19050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5" name="SMARTInkShape-3049"/>
            <p:cNvSpPr/>
            <p:nvPr/>
          </p:nvSpPr>
          <p:spPr>
            <a:xfrm>
              <a:off x="4152900" y="3533775"/>
              <a:ext cx="142876" cy="247651"/>
            </a:xfrm>
            <a:custGeom>
              <a:avLst/>
              <a:gdLst/>
              <a:ahLst/>
              <a:cxnLst/>
              <a:rect l="0" t="0" r="0" b="0"/>
              <a:pathLst>
                <a:path w="142876" h="247651">
                  <a:moveTo>
                    <a:pt x="142875" y="0"/>
                  </a:moveTo>
                  <a:lnTo>
                    <a:pt x="140053" y="27764"/>
                  </a:lnTo>
                  <a:lnTo>
                    <a:pt x="129691" y="56910"/>
                  </a:lnTo>
                  <a:lnTo>
                    <a:pt x="107664" y="99256"/>
                  </a:lnTo>
                  <a:lnTo>
                    <a:pt x="82219" y="144294"/>
                  </a:lnTo>
                  <a:lnTo>
                    <a:pt x="46933" y="188899"/>
                  </a:lnTo>
                  <a:lnTo>
                    <a:pt x="0"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6" name="SMARTInkShape-3050"/>
            <p:cNvSpPr/>
            <p:nvPr/>
          </p:nvSpPr>
          <p:spPr>
            <a:xfrm>
              <a:off x="2952871" y="3333750"/>
              <a:ext cx="141025" cy="342901"/>
            </a:xfrm>
            <a:custGeom>
              <a:avLst/>
              <a:gdLst/>
              <a:ahLst/>
              <a:cxnLst/>
              <a:rect l="0" t="0" r="0" b="0"/>
              <a:pathLst>
                <a:path w="141025" h="342901">
                  <a:moveTo>
                    <a:pt x="66554" y="0"/>
                  </a:moveTo>
                  <a:lnTo>
                    <a:pt x="61498" y="5056"/>
                  </a:lnTo>
                  <a:lnTo>
                    <a:pt x="59015" y="13183"/>
                  </a:lnTo>
                  <a:lnTo>
                    <a:pt x="57421" y="50817"/>
                  </a:lnTo>
                  <a:lnTo>
                    <a:pt x="51999" y="61395"/>
                  </a:lnTo>
                  <a:lnTo>
                    <a:pt x="24377" y="87453"/>
                  </a:lnTo>
                  <a:lnTo>
                    <a:pt x="13840" y="112695"/>
                  </a:lnTo>
                  <a:lnTo>
                    <a:pt x="8735" y="159698"/>
                  </a:lnTo>
                  <a:lnTo>
                    <a:pt x="0" y="190107"/>
                  </a:lnTo>
                  <a:lnTo>
                    <a:pt x="4971" y="185327"/>
                  </a:lnTo>
                  <a:lnTo>
                    <a:pt x="13078" y="182909"/>
                  </a:lnTo>
                  <a:lnTo>
                    <a:pt x="57213" y="181088"/>
                  </a:lnTo>
                  <a:lnTo>
                    <a:pt x="78956" y="186065"/>
                  </a:lnTo>
                  <a:lnTo>
                    <a:pt x="100450" y="199299"/>
                  </a:lnTo>
                  <a:lnTo>
                    <a:pt x="120130" y="217246"/>
                  </a:lnTo>
                  <a:lnTo>
                    <a:pt x="137658" y="243526"/>
                  </a:lnTo>
                  <a:lnTo>
                    <a:pt x="140489" y="254284"/>
                  </a:lnTo>
                  <a:lnTo>
                    <a:pt x="141024" y="277132"/>
                  </a:lnTo>
                  <a:lnTo>
                    <a:pt x="134951" y="296720"/>
                  </a:lnTo>
                  <a:lnTo>
                    <a:pt x="129408" y="305795"/>
                  </a:lnTo>
                  <a:lnTo>
                    <a:pt x="110225" y="321910"/>
                  </a:lnTo>
                  <a:lnTo>
                    <a:pt x="96194" y="328280"/>
                  </a:lnTo>
                  <a:lnTo>
                    <a:pt x="28454" y="3429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7" name="SMARTInkShape-3051"/>
            <p:cNvSpPr/>
            <p:nvPr/>
          </p:nvSpPr>
          <p:spPr>
            <a:xfrm>
              <a:off x="3238500" y="3495675"/>
              <a:ext cx="152284" cy="391801"/>
            </a:xfrm>
            <a:custGeom>
              <a:avLst/>
              <a:gdLst/>
              <a:ahLst/>
              <a:cxnLst/>
              <a:rect l="0" t="0" r="0" b="0"/>
              <a:pathLst>
                <a:path w="152284" h="391801">
                  <a:moveTo>
                    <a:pt x="0" y="0"/>
                  </a:moveTo>
                  <a:lnTo>
                    <a:pt x="0" y="42842"/>
                  </a:lnTo>
                  <a:lnTo>
                    <a:pt x="0" y="74667"/>
                  </a:lnTo>
                  <a:lnTo>
                    <a:pt x="5644" y="86454"/>
                  </a:lnTo>
                  <a:lnTo>
                    <a:pt x="10113" y="92561"/>
                  </a:lnTo>
                  <a:lnTo>
                    <a:pt x="20723" y="99347"/>
                  </a:lnTo>
                  <a:lnTo>
                    <a:pt x="39724" y="103703"/>
                  </a:lnTo>
                  <a:lnTo>
                    <a:pt x="60453" y="99401"/>
                  </a:lnTo>
                  <a:lnTo>
                    <a:pt x="81647" y="86367"/>
                  </a:lnTo>
                  <a:lnTo>
                    <a:pt x="112369" y="45521"/>
                  </a:lnTo>
                  <a:lnTo>
                    <a:pt x="129167" y="18831"/>
                  </a:lnTo>
                  <a:lnTo>
                    <a:pt x="140860" y="10751"/>
                  </a:lnTo>
                  <a:lnTo>
                    <a:pt x="141532" y="11400"/>
                  </a:lnTo>
                  <a:lnTo>
                    <a:pt x="142278" y="14944"/>
                  </a:lnTo>
                  <a:lnTo>
                    <a:pt x="142840" y="62083"/>
                  </a:lnTo>
                  <a:lnTo>
                    <a:pt x="143923" y="105883"/>
                  </a:lnTo>
                  <a:lnTo>
                    <a:pt x="149418" y="141439"/>
                  </a:lnTo>
                  <a:lnTo>
                    <a:pt x="151811" y="188022"/>
                  </a:lnTo>
                  <a:lnTo>
                    <a:pt x="152283" y="233167"/>
                  </a:lnTo>
                  <a:lnTo>
                    <a:pt x="151319" y="275246"/>
                  </a:lnTo>
                  <a:lnTo>
                    <a:pt x="144196" y="318665"/>
                  </a:lnTo>
                  <a:lnTo>
                    <a:pt x="135532" y="357711"/>
                  </a:lnTo>
                  <a:lnTo>
                    <a:pt x="120519" y="387837"/>
                  </a:lnTo>
                  <a:lnTo>
                    <a:pt x="116329" y="390850"/>
                  </a:lnTo>
                  <a:lnTo>
                    <a:pt x="111420" y="391800"/>
                  </a:lnTo>
                  <a:lnTo>
                    <a:pt x="98444" y="390777"/>
                  </a:lnTo>
                  <a:lnTo>
                    <a:pt x="73703" y="349404"/>
                  </a:lnTo>
                  <a:lnTo>
                    <a:pt x="68757" y="330246"/>
                  </a:lnTo>
                  <a:lnTo>
                    <a:pt x="67600" y="317521"/>
                  </a:lnTo>
                  <a:lnTo>
                    <a:pt x="72731" y="301987"/>
                  </a:lnTo>
                  <a:lnTo>
                    <a:pt x="88215" y="276257"/>
                  </a:lnTo>
                  <a:lnTo>
                    <a:pt x="109069" y="254438"/>
                  </a:lnTo>
                  <a:lnTo>
                    <a:pt x="133350" y="238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2" name="SMARTInkShape-Group428"/>
          <p:cNvGrpSpPr/>
          <p:nvPr/>
        </p:nvGrpSpPr>
        <p:grpSpPr>
          <a:xfrm>
            <a:off x="2914650" y="2152650"/>
            <a:ext cx="2746402" cy="625098"/>
            <a:chOff x="2914650" y="2152650"/>
            <a:chExt cx="2746402" cy="625098"/>
          </a:xfrm>
        </p:grpSpPr>
        <p:sp>
          <p:nvSpPr>
            <p:cNvPr id="309" name="SMARTInkShape-3052"/>
            <p:cNvSpPr/>
            <p:nvPr/>
          </p:nvSpPr>
          <p:spPr>
            <a:xfrm>
              <a:off x="3724275" y="2352675"/>
              <a:ext cx="28576" cy="247651"/>
            </a:xfrm>
            <a:custGeom>
              <a:avLst/>
              <a:gdLst/>
              <a:ahLst/>
              <a:cxnLst/>
              <a:rect l="0" t="0" r="0" b="0"/>
              <a:pathLst>
                <a:path w="28576" h="247651">
                  <a:moveTo>
                    <a:pt x="28575" y="0"/>
                  </a:moveTo>
                  <a:lnTo>
                    <a:pt x="27517" y="45990"/>
                  </a:lnTo>
                  <a:lnTo>
                    <a:pt x="22029" y="89827"/>
                  </a:lnTo>
                  <a:lnTo>
                    <a:pt x="18874" y="134683"/>
                  </a:lnTo>
                  <a:lnTo>
                    <a:pt x="8863" y="182179"/>
                  </a:lnTo>
                  <a:lnTo>
                    <a:pt x="0" y="247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0" name="SMARTInkShape-3053"/>
            <p:cNvSpPr/>
            <p:nvPr/>
          </p:nvSpPr>
          <p:spPr>
            <a:xfrm>
              <a:off x="3657600" y="2428875"/>
              <a:ext cx="161926" cy="47626"/>
            </a:xfrm>
            <a:custGeom>
              <a:avLst/>
              <a:gdLst/>
              <a:ahLst/>
              <a:cxnLst/>
              <a:rect l="0" t="0" r="0" b="0"/>
              <a:pathLst>
                <a:path w="161926" h="47626">
                  <a:moveTo>
                    <a:pt x="0" y="47625"/>
                  </a:moveTo>
                  <a:lnTo>
                    <a:pt x="5057" y="42568"/>
                  </a:lnTo>
                  <a:lnTo>
                    <a:pt x="41915" y="31150"/>
                  </a:lnTo>
                  <a:lnTo>
                    <a:pt x="79423" y="18971"/>
                  </a:lnTo>
                  <a:lnTo>
                    <a:pt x="117489" y="7267"/>
                  </a:lnTo>
                  <a:lnTo>
                    <a:pt x="1619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1" name="SMARTInkShape-3054"/>
            <p:cNvSpPr/>
            <p:nvPr/>
          </p:nvSpPr>
          <p:spPr>
            <a:xfrm>
              <a:off x="3305175" y="2371725"/>
              <a:ext cx="171403" cy="406023"/>
            </a:xfrm>
            <a:custGeom>
              <a:avLst/>
              <a:gdLst/>
              <a:ahLst/>
              <a:cxnLst/>
              <a:rect l="0" t="0" r="0" b="0"/>
              <a:pathLst>
                <a:path w="171403" h="406023">
                  <a:moveTo>
                    <a:pt x="0" y="0"/>
                  </a:moveTo>
                  <a:lnTo>
                    <a:pt x="2822" y="42842"/>
                  </a:lnTo>
                  <a:lnTo>
                    <a:pt x="13257" y="84780"/>
                  </a:lnTo>
                  <a:lnTo>
                    <a:pt x="33114" y="122580"/>
                  </a:lnTo>
                  <a:lnTo>
                    <a:pt x="45056" y="137735"/>
                  </a:lnTo>
                  <a:lnTo>
                    <a:pt x="57419" y="145883"/>
                  </a:lnTo>
                  <a:lnTo>
                    <a:pt x="63679" y="148055"/>
                  </a:lnTo>
                  <a:lnTo>
                    <a:pt x="69970" y="147387"/>
                  </a:lnTo>
                  <a:lnTo>
                    <a:pt x="106672" y="125504"/>
                  </a:lnTo>
                  <a:lnTo>
                    <a:pt x="123799" y="107507"/>
                  </a:lnTo>
                  <a:lnTo>
                    <a:pt x="142453" y="65780"/>
                  </a:lnTo>
                  <a:lnTo>
                    <a:pt x="146921" y="48286"/>
                  </a:lnTo>
                  <a:lnTo>
                    <a:pt x="142940" y="10292"/>
                  </a:lnTo>
                  <a:lnTo>
                    <a:pt x="145700" y="57114"/>
                  </a:lnTo>
                  <a:lnTo>
                    <a:pt x="153237" y="97003"/>
                  </a:lnTo>
                  <a:lnTo>
                    <a:pt x="162173" y="144453"/>
                  </a:lnTo>
                  <a:lnTo>
                    <a:pt x="168701" y="181442"/>
                  </a:lnTo>
                  <a:lnTo>
                    <a:pt x="170907" y="226811"/>
                  </a:lnTo>
                  <a:lnTo>
                    <a:pt x="171289" y="266758"/>
                  </a:lnTo>
                  <a:lnTo>
                    <a:pt x="171402" y="312108"/>
                  </a:lnTo>
                  <a:lnTo>
                    <a:pt x="166379" y="354002"/>
                  </a:lnTo>
                  <a:lnTo>
                    <a:pt x="149059" y="396944"/>
                  </a:lnTo>
                  <a:lnTo>
                    <a:pt x="144881" y="401154"/>
                  </a:lnTo>
                  <a:lnTo>
                    <a:pt x="134594" y="405833"/>
                  </a:lnTo>
                  <a:lnTo>
                    <a:pt x="129946" y="406022"/>
                  </a:lnTo>
                  <a:lnTo>
                    <a:pt x="121959" y="403410"/>
                  </a:lnTo>
                  <a:lnTo>
                    <a:pt x="114882" y="395899"/>
                  </a:lnTo>
                  <a:lnTo>
                    <a:pt x="111513" y="390933"/>
                  </a:lnTo>
                  <a:lnTo>
                    <a:pt x="106771" y="363717"/>
                  </a:lnTo>
                  <a:lnTo>
                    <a:pt x="110423" y="338955"/>
                  </a:lnTo>
                  <a:lnTo>
                    <a:pt x="123825" y="3048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2" name="SMARTInkShape-3055"/>
            <p:cNvSpPr/>
            <p:nvPr/>
          </p:nvSpPr>
          <p:spPr>
            <a:xfrm>
              <a:off x="2981325" y="2209800"/>
              <a:ext cx="141671" cy="371476"/>
            </a:xfrm>
            <a:custGeom>
              <a:avLst/>
              <a:gdLst/>
              <a:ahLst/>
              <a:cxnLst/>
              <a:rect l="0" t="0" r="0" b="0"/>
              <a:pathLst>
                <a:path w="141671" h="371476">
                  <a:moveTo>
                    <a:pt x="19050" y="0"/>
                  </a:moveTo>
                  <a:lnTo>
                    <a:pt x="19050" y="43849"/>
                  </a:lnTo>
                  <a:lnTo>
                    <a:pt x="25596" y="84940"/>
                  </a:lnTo>
                  <a:lnTo>
                    <a:pt x="26634" y="118183"/>
                  </a:lnTo>
                  <a:lnTo>
                    <a:pt x="19855" y="161264"/>
                  </a:lnTo>
                  <a:lnTo>
                    <a:pt x="19156" y="178170"/>
                  </a:lnTo>
                  <a:lnTo>
                    <a:pt x="19121" y="178047"/>
                  </a:lnTo>
                  <a:lnTo>
                    <a:pt x="19082" y="175088"/>
                  </a:lnTo>
                  <a:lnTo>
                    <a:pt x="21886" y="170244"/>
                  </a:lnTo>
                  <a:lnTo>
                    <a:pt x="24116" y="167471"/>
                  </a:lnTo>
                  <a:lnTo>
                    <a:pt x="29415" y="164390"/>
                  </a:lnTo>
                  <a:lnTo>
                    <a:pt x="53223" y="156762"/>
                  </a:lnTo>
                  <a:lnTo>
                    <a:pt x="75742" y="160983"/>
                  </a:lnTo>
                  <a:lnTo>
                    <a:pt x="107641" y="179976"/>
                  </a:lnTo>
                  <a:lnTo>
                    <a:pt x="129143" y="202551"/>
                  </a:lnTo>
                  <a:lnTo>
                    <a:pt x="136772" y="217376"/>
                  </a:lnTo>
                  <a:lnTo>
                    <a:pt x="141670" y="249196"/>
                  </a:lnTo>
                  <a:lnTo>
                    <a:pt x="128487" y="291543"/>
                  </a:lnTo>
                  <a:lnTo>
                    <a:pt x="121311" y="308080"/>
                  </a:lnTo>
                  <a:lnTo>
                    <a:pt x="101208" y="329290"/>
                  </a:lnTo>
                  <a:lnTo>
                    <a:pt x="64912" y="354362"/>
                  </a:lnTo>
                  <a:lnTo>
                    <a:pt x="21517" y="369833"/>
                  </a:lnTo>
                  <a:lnTo>
                    <a:pt x="0" y="3714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3" name="SMARTInkShape-3056"/>
            <p:cNvSpPr/>
            <p:nvPr/>
          </p:nvSpPr>
          <p:spPr>
            <a:xfrm>
              <a:off x="2914650" y="2152650"/>
              <a:ext cx="238126" cy="19051"/>
            </a:xfrm>
            <a:custGeom>
              <a:avLst/>
              <a:gdLst/>
              <a:ahLst/>
              <a:cxnLst/>
              <a:rect l="0" t="0" r="0" b="0"/>
              <a:pathLst>
                <a:path w="238126" h="19051">
                  <a:moveTo>
                    <a:pt x="0" y="19050"/>
                  </a:moveTo>
                  <a:lnTo>
                    <a:pt x="0" y="13994"/>
                  </a:lnTo>
                  <a:lnTo>
                    <a:pt x="1058" y="12504"/>
                  </a:lnTo>
                  <a:lnTo>
                    <a:pt x="2822" y="11511"/>
                  </a:lnTo>
                  <a:lnTo>
                    <a:pt x="13257" y="9917"/>
                  </a:lnTo>
                  <a:lnTo>
                    <a:pt x="51224" y="8490"/>
                  </a:lnTo>
                  <a:lnTo>
                    <a:pt x="98729" y="1327"/>
                  </a:lnTo>
                  <a:lnTo>
                    <a:pt x="134969" y="393"/>
                  </a:lnTo>
                  <a:lnTo>
                    <a:pt x="174164" y="116"/>
                  </a:lnTo>
                  <a:lnTo>
                    <a:pt x="2381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4" name="SMARTInkShape-3057"/>
            <p:cNvSpPr/>
            <p:nvPr/>
          </p:nvSpPr>
          <p:spPr>
            <a:xfrm>
              <a:off x="5479035" y="2514600"/>
              <a:ext cx="182017" cy="180313"/>
            </a:xfrm>
            <a:custGeom>
              <a:avLst/>
              <a:gdLst/>
              <a:ahLst/>
              <a:cxnLst/>
              <a:rect l="0" t="0" r="0" b="0"/>
              <a:pathLst>
                <a:path w="182017" h="180313">
                  <a:moveTo>
                    <a:pt x="16890" y="0"/>
                  </a:moveTo>
                  <a:lnTo>
                    <a:pt x="15832" y="9721"/>
                  </a:lnTo>
                  <a:lnTo>
                    <a:pt x="8689" y="53961"/>
                  </a:lnTo>
                  <a:lnTo>
                    <a:pt x="0" y="99638"/>
                  </a:lnTo>
                  <a:lnTo>
                    <a:pt x="917" y="121542"/>
                  </a:lnTo>
                  <a:lnTo>
                    <a:pt x="12275" y="149607"/>
                  </a:lnTo>
                  <a:lnTo>
                    <a:pt x="19426" y="161036"/>
                  </a:lnTo>
                  <a:lnTo>
                    <a:pt x="34457" y="173421"/>
                  </a:lnTo>
                  <a:lnTo>
                    <a:pt x="62430" y="178737"/>
                  </a:lnTo>
                  <a:lnTo>
                    <a:pt x="87415" y="180312"/>
                  </a:lnTo>
                  <a:lnTo>
                    <a:pt x="104327" y="175036"/>
                  </a:lnTo>
                  <a:lnTo>
                    <a:pt x="128875" y="160165"/>
                  </a:lnTo>
                  <a:lnTo>
                    <a:pt x="146732" y="142354"/>
                  </a:lnTo>
                  <a:lnTo>
                    <a:pt x="156089" y="131002"/>
                  </a:lnTo>
                  <a:lnTo>
                    <a:pt x="172199" y="116544"/>
                  </a:lnTo>
                  <a:lnTo>
                    <a:pt x="180461" y="101539"/>
                  </a:lnTo>
                  <a:lnTo>
                    <a:pt x="182016" y="84287"/>
                  </a:lnTo>
                  <a:lnTo>
                    <a:pt x="180949" y="75241"/>
                  </a:lnTo>
                  <a:lnTo>
                    <a:pt x="140715" y="38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5" name="SMARTInkShape-3058"/>
            <p:cNvSpPr/>
            <p:nvPr/>
          </p:nvSpPr>
          <p:spPr>
            <a:xfrm>
              <a:off x="5191517" y="2495550"/>
              <a:ext cx="168561" cy="170262"/>
            </a:xfrm>
            <a:custGeom>
              <a:avLst/>
              <a:gdLst/>
              <a:ahLst/>
              <a:cxnLst/>
              <a:rect l="0" t="0" r="0" b="0"/>
              <a:pathLst>
                <a:path w="168561" h="170262">
                  <a:moveTo>
                    <a:pt x="9133" y="19050"/>
                  </a:moveTo>
                  <a:lnTo>
                    <a:pt x="2587" y="64635"/>
                  </a:lnTo>
                  <a:lnTo>
                    <a:pt x="0" y="111026"/>
                  </a:lnTo>
                  <a:lnTo>
                    <a:pt x="4781" y="136849"/>
                  </a:lnTo>
                  <a:lnTo>
                    <a:pt x="12899" y="157905"/>
                  </a:lnTo>
                  <a:lnTo>
                    <a:pt x="19053" y="162420"/>
                  </a:lnTo>
                  <a:lnTo>
                    <a:pt x="47938" y="168774"/>
                  </a:lnTo>
                  <a:lnTo>
                    <a:pt x="71182" y="170261"/>
                  </a:lnTo>
                  <a:lnTo>
                    <a:pt x="92802" y="162455"/>
                  </a:lnTo>
                  <a:lnTo>
                    <a:pt x="134608" y="136791"/>
                  </a:lnTo>
                  <a:lnTo>
                    <a:pt x="148156" y="125707"/>
                  </a:lnTo>
                  <a:lnTo>
                    <a:pt x="162626" y="97454"/>
                  </a:lnTo>
                  <a:lnTo>
                    <a:pt x="168560" y="77441"/>
                  </a:lnTo>
                  <a:lnTo>
                    <a:pt x="165261" y="54695"/>
                  </a:lnTo>
                  <a:lnTo>
                    <a:pt x="157581" y="37961"/>
                  </a:lnTo>
                  <a:lnTo>
                    <a:pt x="138489" y="21243"/>
                  </a:lnTo>
                  <a:lnTo>
                    <a:pt x="85333"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6" name="SMARTInkShape-3059"/>
            <p:cNvSpPr/>
            <p:nvPr/>
          </p:nvSpPr>
          <p:spPr>
            <a:xfrm>
              <a:off x="5038725" y="2390775"/>
              <a:ext cx="19051" cy="295276"/>
            </a:xfrm>
            <a:custGeom>
              <a:avLst/>
              <a:gdLst/>
              <a:ahLst/>
              <a:cxnLst/>
              <a:rect l="0" t="0" r="0" b="0"/>
              <a:pathLst>
                <a:path w="19051" h="295276">
                  <a:moveTo>
                    <a:pt x="0" y="0"/>
                  </a:moveTo>
                  <a:lnTo>
                    <a:pt x="0" y="47062"/>
                  </a:lnTo>
                  <a:lnTo>
                    <a:pt x="0" y="88380"/>
                  </a:lnTo>
                  <a:lnTo>
                    <a:pt x="0" y="134580"/>
                  </a:lnTo>
                  <a:lnTo>
                    <a:pt x="1059" y="177181"/>
                  </a:lnTo>
                  <a:lnTo>
                    <a:pt x="5487" y="203252"/>
                  </a:lnTo>
                  <a:lnTo>
                    <a:pt x="4220" y="246092"/>
                  </a:lnTo>
                  <a:lnTo>
                    <a:pt x="19050" y="2952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7" name="SMARTInkShape-3060"/>
            <p:cNvSpPr/>
            <p:nvPr/>
          </p:nvSpPr>
          <p:spPr>
            <a:xfrm>
              <a:off x="4581525" y="2571750"/>
              <a:ext cx="209551" cy="9526"/>
            </a:xfrm>
            <a:custGeom>
              <a:avLst/>
              <a:gdLst/>
              <a:ahLst/>
              <a:cxnLst/>
              <a:rect l="0" t="0" r="0" b="0"/>
              <a:pathLst>
                <a:path w="209551" h="9526">
                  <a:moveTo>
                    <a:pt x="0" y="9525"/>
                  </a:moveTo>
                  <a:lnTo>
                    <a:pt x="40704" y="9525"/>
                  </a:lnTo>
                  <a:lnTo>
                    <a:pt x="77560" y="9525"/>
                  </a:lnTo>
                  <a:lnTo>
                    <a:pt x="116725" y="8467"/>
                  </a:lnTo>
                  <a:lnTo>
                    <a:pt x="160209" y="1986"/>
                  </a:lnTo>
                  <a:lnTo>
                    <a:pt x="2095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8" name="SMARTInkShape-3061"/>
            <p:cNvSpPr/>
            <p:nvPr/>
          </p:nvSpPr>
          <p:spPr>
            <a:xfrm>
              <a:off x="4524375" y="2486025"/>
              <a:ext cx="180976" cy="9526"/>
            </a:xfrm>
            <a:custGeom>
              <a:avLst/>
              <a:gdLst/>
              <a:ahLst/>
              <a:cxnLst/>
              <a:rect l="0" t="0" r="0" b="0"/>
              <a:pathLst>
                <a:path w="180976" h="9526">
                  <a:moveTo>
                    <a:pt x="0" y="9525"/>
                  </a:moveTo>
                  <a:lnTo>
                    <a:pt x="40719" y="9525"/>
                  </a:lnTo>
                  <a:lnTo>
                    <a:pt x="76717" y="6703"/>
                  </a:lnTo>
                  <a:lnTo>
                    <a:pt x="118406" y="883"/>
                  </a:lnTo>
                  <a:lnTo>
                    <a:pt x="1809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9" name="SMARTInkShape-3062"/>
            <p:cNvSpPr/>
            <p:nvPr/>
          </p:nvSpPr>
          <p:spPr>
            <a:xfrm>
              <a:off x="4238625" y="2447925"/>
              <a:ext cx="104776" cy="238126"/>
            </a:xfrm>
            <a:custGeom>
              <a:avLst/>
              <a:gdLst/>
              <a:ahLst/>
              <a:cxnLst/>
              <a:rect l="0" t="0" r="0" b="0"/>
              <a:pathLst>
                <a:path w="104776" h="238126">
                  <a:moveTo>
                    <a:pt x="104775" y="0"/>
                  </a:moveTo>
                  <a:lnTo>
                    <a:pt x="104775" y="5057"/>
                  </a:lnTo>
                  <a:lnTo>
                    <a:pt x="91591" y="40948"/>
                  </a:lnTo>
                  <a:lnTo>
                    <a:pt x="77938" y="80924"/>
                  </a:lnTo>
                  <a:lnTo>
                    <a:pt x="61546" y="118522"/>
                  </a:lnTo>
                  <a:lnTo>
                    <a:pt x="42225" y="157531"/>
                  </a:lnTo>
                  <a:lnTo>
                    <a:pt x="19412" y="200789"/>
                  </a:lnTo>
                  <a:lnTo>
                    <a:pt x="0" y="2381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0" name="SMARTInkShape-3063"/>
            <p:cNvSpPr/>
            <p:nvPr/>
          </p:nvSpPr>
          <p:spPr>
            <a:xfrm>
              <a:off x="4200525" y="2457450"/>
              <a:ext cx="161926" cy="171451"/>
            </a:xfrm>
            <a:custGeom>
              <a:avLst/>
              <a:gdLst/>
              <a:ahLst/>
              <a:cxnLst/>
              <a:rect l="0" t="0" r="0" b="0"/>
              <a:pathLst>
                <a:path w="161926" h="171451">
                  <a:moveTo>
                    <a:pt x="0" y="0"/>
                  </a:moveTo>
                  <a:lnTo>
                    <a:pt x="0" y="5057"/>
                  </a:lnTo>
                  <a:lnTo>
                    <a:pt x="17900" y="26837"/>
                  </a:lnTo>
                  <a:lnTo>
                    <a:pt x="54005" y="68195"/>
                  </a:lnTo>
                  <a:lnTo>
                    <a:pt x="98946" y="106058"/>
                  </a:lnTo>
                  <a:lnTo>
                    <a:pt x="143827" y="144244"/>
                  </a:lnTo>
                  <a:lnTo>
                    <a:pt x="161925"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1" name="SMARTInkShape-3064"/>
            <p:cNvSpPr/>
            <p:nvPr/>
          </p:nvSpPr>
          <p:spPr>
            <a:xfrm>
              <a:off x="3896429" y="2286000"/>
              <a:ext cx="161222" cy="381001"/>
            </a:xfrm>
            <a:custGeom>
              <a:avLst/>
              <a:gdLst/>
              <a:ahLst/>
              <a:cxnLst/>
              <a:rect l="0" t="0" r="0" b="0"/>
              <a:pathLst>
                <a:path w="161222" h="381001">
                  <a:moveTo>
                    <a:pt x="56446" y="0"/>
                  </a:moveTo>
                  <a:lnTo>
                    <a:pt x="55388" y="42835"/>
                  </a:lnTo>
                  <a:lnTo>
                    <a:pt x="47783" y="79484"/>
                  </a:lnTo>
                  <a:lnTo>
                    <a:pt x="26787" y="118084"/>
                  </a:lnTo>
                  <a:lnTo>
                    <a:pt x="7313" y="160791"/>
                  </a:lnTo>
                  <a:lnTo>
                    <a:pt x="880" y="185651"/>
                  </a:lnTo>
                  <a:lnTo>
                    <a:pt x="0" y="197517"/>
                  </a:lnTo>
                  <a:lnTo>
                    <a:pt x="2431" y="207024"/>
                  </a:lnTo>
                  <a:lnTo>
                    <a:pt x="4561" y="211041"/>
                  </a:lnTo>
                  <a:lnTo>
                    <a:pt x="7039" y="213719"/>
                  </a:lnTo>
                  <a:lnTo>
                    <a:pt x="12615" y="216695"/>
                  </a:lnTo>
                  <a:lnTo>
                    <a:pt x="56214" y="218762"/>
                  </a:lnTo>
                  <a:lnTo>
                    <a:pt x="74334" y="217877"/>
                  </a:lnTo>
                  <a:lnTo>
                    <a:pt x="114906" y="210856"/>
                  </a:lnTo>
                  <a:lnTo>
                    <a:pt x="147491" y="201464"/>
                  </a:lnTo>
                  <a:lnTo>
                    <a:pt x="148892" y="198868"/>
                  </a:lnTo>
                  <a:lnTo>
                    <a:pt x="151327" y="178693"/>
                  </a:lnTo>
                  <a:lnTo>
                    <a:pt x="148709" y="171847"/>
                  </a:lnTo>
                  <a:lnTo>
                    <a:pt x="142284" y="162097"/>
                  </a:lnTo>
                  <a:lnTo>
                    <a:pt x="143236" y="204150"/>
                  </a:lnTo>
                  <a:lnTo>
                    <a:pt x="148719" y="242287"/>
                  </a:lnTo>
                  <a:lnTo>
                    <a:pt x="151108" y="287513"/>
                  </a:lnTo>
                  <a:lnTo>
                    <a:pt x="156636" y="331842"/>
                  </a:lnTo>
                  <a:lnTo>
                    <a:pt x="161221" y="3810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21585751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Midterm </a:t>
            </a:r>
          </a:p>
        </p:txBody>
      </p:sp>
      <p:sp>
        <p:nvSpPr>
          <p:cNvPr id="3" name="Content Placeholder 2"/>
          <p:cNvSpPr>
            <a:spLocks noGrp="1"/>
          </p:cNvSpPr>
          <p:nvPr>
            <p:ph idx="1"/>
          </p:nvPr>
        </p:nvSpPr>
        <p:spPr/>
        <p:txBody>
          <a:bodyPr/>
          <a:lstStyle/>
          <a:p>
            <a:pPr marL="0" indent="0" algn="ctr">
              <a:buNone/>
            </a:pPr>
            <a:r>
              <a:rPr lang="en-US" sz="4000" dirty="0"/>
              <a:t>October 31</a:t>
            </a:r>
            <a:r>
              <a:rPr lang="en-US" sz="4000" baseline="30000" dirty="0"/>
              <a:t>st</a:t>
            </a:r>
            <a:r>
              <a:rPr lang="en-US" sz="4000" dirty="0"/>
              <a:t> 2016</a:t>
            </a:r>
          </a:p>
          <a:p>
            <a:pPr marL="0" indent="0" algn="ctr">
              <a:buNone/>
            </a:pPr>
            <a:endParaRPr lang="en-US" sz="4000" dirty="0"/>
          </a:p>
          <a:p>
            <a:pPr>
              <a:buFontTx/>
              <a:buChar char="-"/>
            </a:pPr>
            <a:r>
              <a:rPr lang="en-US" dirty="0"/>
              <a:t>Material Covered up to that date will be in the exam. </a:t>
            </a:r>
          </a:p>
          <a:p>
            <a:pPr marL="0" indent="0">
              <a:buNone/>
            </a:pPr>
            <a:endParaRPr lang="en-US" dirty="0"/>
          </a:p>
        </p:txBody>
      </p:sp>
      <p:sp>
        <p:nvSpPr>
          <p:cNvPr id="76" name="SMARTInkShape-3065"/>
          <p:cNvSpPr/>
          <p:nvPr/>
        </p:nvSpPr>
        <p:spPr>
          <a:xfrm>
            <a:off x="4353041" y="2124085"/>
            <a:ext cx="2390660" cy="47616"/>
          </a:xfrm>
          <a:custGeom>
            <a:avLst/>
            <a:gdLst/>
            <a:ahLst/>
            <a:cxnLst/>
            <a:rect l="0" t="0" r="0" b="0"/>
            <a:pathLst>
              <a:path w="2390660" h="47616">
                <a:moveTo>
                  <a:pt x="9409" y="9515"/>
                </a:moveTo>
                <a:lnTo>
                  <a:pt x="0" y="106"/>
                </a:lnTo>
                <a:lnTo>
                  <a:pt x="13152" y="0"/>
                </a:lnTo>
                <a:lnTo>
                  <a:pt x="19186" y="2817"/>
                </a:lnTo>
                <a:lnTo>
                  <a:pt x="27513" y="7596"/>
                </a:lnTo>
                <a:lnTo>
                  <a:pt x="55907" y="16466"/>
                </a:lnTo>
                <a:lnTo>
                  <a:pt x="97381" y="23588"/>
                </a:lnTo>
                <a:lnTo>
                  <a:pt x="144496" y="27582"/>
                </a:lnTo>
                <a:lnTo>
                  <a:pt x="176340" y="28128"/>
                </a:lnTo>
                <a:lnTo>
                  <a:pt x="211659" y="31193"/>
                </a:lnTo>
                <a:lnTo>
                  <a:pt x="258777" y="36046"/>
                </a:lnTo>
                <a:lnTo>
                  <a:pt x="304134" y="37485"/>
                </a:lnTo>
                <a:lnTo>
                  <a:pt x="340423" y="37821"/>
                </a:lnTo>
                <a:lnTo>
                  <a:pt x="383595" y="38010"/>
                </a:lnTo>
                <a:lnTo>
                  <a:pt x="427163" y="40896"/>
                </a:lnTo>
                <a:lnTo>
                  <a:pt x="471399" y="46288"/>
                </a:lnTo>
                <a:lnTo>
                  <a:pt x="508363" y="47222"/>
                </a:lnTo>
                <a:lnTo>
                  <a:pt x="539141" y="47440"/>
                </a:lnTo>
                <a:lnTo>
                  <a:pt x="573987" y="47537"/>
                </a:lnTo>
                <a:lnTo>
                  <a:pt x="610641" y="47581"/>
                </a:lnTo>
                <a:lnTo>
                  <a:pt x="656864" y="47605"/>
                </a:lnTo>
                <a:lnTo>
                  <a:pt x="689808" y="47611"/>
                </a:lnTo>
                <a:lnTo>
                  <a:pt x="723500" y="47613"/>
                </a:lnTo>
                <a:lnTo>
                  <a:pt x="766269" y="47614"/>
                </a:lnTo>
                <a:lnTo>
                  <a:pt x="804693" y="47615"/>
                </a:lnTo>
                <a:lnTo>
                  <a:pt x="849480" y="47615"/>
                </a:lnTo>
                <a:lnTo>
                  <a:pt x="893722" y="47615"/>
                </a:lnTo>
                <a:lnTo>
                  <a:pt x="924901" y="47615"/>
                </a:lnTo>
                <a:lnTo>
                  <a:pt x="959220" y="46557"/>
                </a:lnTo>
                <a:lnTo>
                  <a:pt x="997448" y="41069"/>
                </a:lnTo>
                <a:lnTo>
                  <a:pt x="1044933" y="38678"/>
                </a:lnTo>
                <a:lnTo>
                  <a:pt x="1081054" y="38264"/>
                </a:lnTo>
                <a:lnTo>
                  <a:pt x="1122447" y="35319"/>
                </a:lnTo>
                <a:lnTo>
                  <a:pt x="1169303" y="29899"/>
                </a:lnTo>
                <a:lnTo>
                  <a:pt x="1216738" y="28829"/>
                </a:lnTo>
                <a:lnTo>
                  <a:pt x="1257429" y="28643"/>
                </a:lnTo>
                <a:lnTo>
                  <a:pt x="1294688" y="28599"/>
                </a:lnTo>
                <a:lnTo>
                  <a:pt x="1337088" y="23519"/>
                </a:lnTo>
                <a:lnTo>
                  <a:pt x="1374816" y="20367"/>
                </a:lnTo>
                <a:lnTo>
                  <a:pt x="1412806" y="19433"/>
                </a:lnTo>
                <a:lnTo>
                  <a:pt x="1450873" y="19156"/>
                </a:lnTo>
                <a:lnTo>
                  <a:pt x="1488964" y="19074"/>
                </a:lnTo>
                <a:lnTo>
                  <a:pt x="1535331" y="19047"/>
                </a:lnTo>
                <a:lnTo>
                  <a:pt x="1582309" y="19042"/>
                </a:lnTo>
                <a:lnTo>
                  <a:pt x="1622922" y="19041"/>
                </a:lnTo>
                <a:lnTo>
                  <a:pt x="1665626" y="19040"/>
                </a:lnTo>
                <a:lnTo>
                  <a:pt x="1709692" y="19040"/>
                </a:lnTo>
                <a:lnTo>
                  <a:pt x="1752615" y="19040"/>
                </a:lnTo>
                <a:lnTo>
                  <a:pt x="1797940" y="19040"/>
                </a:lnTo>
                <a:lnTo>
                  <a:pt x="1837780" y="19040"/>
                </a:lnTo>
                <a:lnTo>
                  <a:pt x="1868358" y="19040"/>
                </a:lnTo>
                <a:lnTo>
                  <a:pt x="1905583" y="19040"/>
                </a:lnTo>
                <a:lnTo>
                  <a:pt x="1943295" y="19040"/>
                </a:lnTo>
                <a:lnTo>
                  <a:pt x="1981222" y="19040"/>
                </a:lnTo>
                <a:lnTo>
                  <a:pt x="2017129" y="19040"/>
                </a:lnTo>
                <a:lnTo>
                  <a:pt x="2063260" y="20098"/>
                </a:lnTo>
                <a:lnTo>
                  <a:pt x="2098040" y="24096"/>
                </a:lnTo>
                <a:lnTo>
                  <a:pt x="2134664" y="26579"/>
                </a:lnTo>
                <a:lnTo>
                  <a:pt x="2179694" y="27977"/>
                </a:lnTo>
                <a:lnTo>
                  <a:pt x="2214910" y="28391"/>
                </a:lnTo>
                <a:lnTo>
                  <a:pt x="2256035" y="28513"/>
                </a:lnTo>
                <a:lnTo>
                  <a:pt x="2297745" y="28555"/>
                </a:lnTo>
                <a:lnTo>
                  <a:pt x="2343342" y="28564"/>
                </a:lnTo>
                <a:lnTo>
                  <a:pt x="2390659" y="285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4" name="SMARTInkShape-Group430"/>
          <p:cNvGrpSpPr/>
          <p:nvPr/>
        </p:nvGrpSpPr>
        <p:grpSpPr>
          <a:xfrm>
            <a:off x="4848226" y="2457450"/>
            <a:ext cx="1714500" cy="523876"/>
            <a:chOff x="4848226" y="2457450"/>
            <a:chExt cx="1714500" cy="523876"/>
          </a:xfrm>
        </p:grpSpPr>
        <p:sp>
          <p:nvSpPr>
            <p:cNvPr id="77" name="SMARTInkShape-3066"/>
            <p:cNvSpPr/>
            <p:nvPr/>
          </p:nvSpPr>
          <p:spPr>
            <a:xfrm>
              <a:off x="4848226" y="2457450"/>
              <a:ext cx="371475" cy="409038"/>
            </a:xfrm>
            <a:custGeom>
              <a:avLst/>
              <a:gdLst/>
              <a:ahLst/>
              <a:cxnLst/>
              <a:rect l="0" t="0" r="0" b="0"/>
              <a:pathLst>
                <a:path w="371475" h="409038">
                  <a:moveTo>
                    <a:pt x="28574" y="114300"/>
                  </a:moveTo>
                  <a:lnTo>
                    <a:pt x="15317" y="114300"/>
                  </a:lnTo>
                  <a:lnTo>
                    <a:pt x="13386" y="113242"/>
                  </a:lnTo>
                  <a:lnTo>
                    <a:pt x="12099" y="111478"/>
                  </a:lnTo>
                  <a:lnTo>
                    <a:pt x="10032" y="106099"/>
                  </a:lnTo>
                  <a:lnTo>
                    <a:pt x="10921" y="105658"/>
                  </a:lnTo>
                  <a:lnTo>
                    <a:pt x="17770" y="104891"/>
                  </a:lnTo>
                  <a:lnTo>
                    <a:pt x="18196" y="105911"/>
                  </a:lnTo>
                  <a:lnTo>
                    <a:pt x="18937" y="128156"/>
                  </a:lnTo>
                  <a:lnTo>
                    <a:pt x="11495" y="169198"/>
                  </a:lnTo>
                  <a:lnTo>
                    <a:pt x="9913" y="206518"/>
                  </a:lnTo>
                  <a:lnTo>
                    <a:pt x="9601" y="252539"/>
                  </a:lnTo>
                  <a:lnTo>
                    <a:pt x="9539" y="292674"/>
                  </a:lnTo>
                  <a:lnTo>
                    <a:pt x="6706" y="329782"/>
                  </a:lnTo>
                  <a:lnTo>
                    <a:pt x="588" y="377026"/>
                  </a:lnTo>
                  <a:lnTo>
                    <a:pt x="33" y="397936"/>
                  </a:lnTo>
                  <a:lnTo>
                    <a:pt x="0" y="358194"/>
                  </a:lnTo>
                  <a:lnTo>
                    <a:pt x="5056" y="318052"/>
                  </a:lnTo>
                  <a:lnTo>
                    <a:pt x="8200" y="281798"/>
                  </a:lnTo>
                  <a:lnTo>
                    <a:pt x="10321" y="238167"/>
                  </a:lnTo>
                  <a:lnTo>
                    <a:pt x="18109" y="202272"/>
                  </a:lnTo>
                  <a:lnTo>
                    <a:pt x="33523" y="157861"/>
                  </a:lnTo>
                  <a:lnTo>
                    <a:pt x="38182" y="142127"/>
                  </a:lnTo>
                  <a:lnTo>
                    <a:pt x="64487" y="107309"/>
                  </a:lnTo>
                  <a:lnTo>
                    <a:pt x="76139" y="105526"/>
                  </a:lnTo>
                  <a:lnTo>
                    <a:pt x="92997" y="110054"/>
                  </a:lnTo>
                  <a:lnTo>
                    <a:pt x="102362" y="118057"/>
                  </a:lnTo>
                  <a:lnTo>
                    <a:pt x="138691" y="163091"/>
                  </a:lnTo>
                  <a:lnTo>
                    <a:pt x="165802" y="203158"/>
                  </a:lnTo>
                  <a:lnTo>
                    <a:pt x="193460" y="244388"/>
                  </a:lnTo>
                  <a:lnTo>
                    <a:pt x="219951" y="284784"/>
                  </a:lnTo>
                  <a:lnTo>
                    <a:pt x="247234" y="326246"/>
                  </a:lnTo>
                  <a:lnTo>
                    <a:pt x="284127" y="371790"/>
                  </a:lnTo>
                  <a:lnTo>
                    <a:pt x="296668" y="387490"/>
                  </a:lnTo>
                  <a:lnTo>
                    <a:pt x="321774" y="407761"/>
                  </a:lnTo>
                  <a:lnTo>
                    <a:pt x="325750" y="408769"/>
                  </a:lnTo>
                  <a:lnTo>
                    <a:pt x="328291" y="409037"/>
                  </a:lnTo>
                  <a:lnTo>
                    <a:pt x="329985" y="407100"/>
                  </a:lnTo>
                  <a:lnTo>
                    <a:pt x="331868" y="399303"/>
                  </a:lnTo>
                  <a:lnTo>
                    <a:pt x="333176" y="360597"/>
                  </a:lnTo>
                  <a:lnTo>
                    <a:pt x="338392" y="313470"/>
                  </a:lnTo>
                  <a:lnTo>
                    <a:pt x="341563" y="268681"/>
                  </a:lnTo>
                  <a:lnTo>
                    <a:pt x="342503" y="232009"/>
                  </a:lnTo>
                  <a:lnTo>
                    <a:pt x="342782" y="190922"/>
                  </a:lnTo>
                  <a:lnTo>
                    <a:pt x="349422" y="144840"/>
                  </a:lnTo>
                  <a:lnTo>
                    <a:pt x="351831" y="105163"/>
                  </a:lnTo>
                  <a:lnTo>
                    <a:pt x="357362" y="66752"/>
                  </a:lnTo>
                  <a:lnTo>
                    <a:pt x="364167" y="24704"/>
                  </a:lnTo>
                  <a:lnTo>
                    <a:pt x="369310" y="11200"/>
                  </a:lnTo>
                  <a:lnTo>
                    <a:pt x="37147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 name="SMARTInkShape-3067"/>
            <p:cNvSpPr/>
            <p:nvPr/>
          </p:nvSpPr>
          <p:spPr>
            <a:xfrm>
              <a:off x="5296061" y="2720262"/>
              <a:ext cx="132889" cy="98871"/>
            </a:xfrm>
            <a:custGeom>
              <a:avLst/>
              <a:gdLst/>
              <a:ahLst/>
              <a:cxnLst/>
              <a:rect l="0" t="0" r="0" b="0"/>
              <a:pathLst>
                <a:path w="132889" h="98871">
                  <a:moveTo>
                    <a:pt x="28414" y="3888"/>
                  </a:moveTo>
                  <a:lnTo>
                    <a:pt x="15157" y="25347"/>
                  </a:lnTo>
                  <a:lnTo>
                    <a:pt x="6024" y="35411"/>
                  </a:lnTo>
                  <a:lnTo>
                    <a:pt x="2588" y="44709"/>
                  </a:lnTo>
                  <a:lnTo>
                    <a:pt x="0" y="81541"/>
                  </a:lnTo>
                  <a:lnTo>
                    <a:pt x="2733" y="88848"/>
                  </a:lnTo>
                  <a:lnTo>
                    <a:pt x="4943" y="92278"/>
                  </a:lnTo>
                  <a:lnTo>
                    <a:pt x="15866" y="96089"/>
                  </a:lnTo>
                  <a:lnTo>
                    <a:pt x="54829" y="98870"/>
                  </a:lnTo>
                  <a:lnTo>
                    <a:pt x="82102" y="96236"/>
                  </a:lnTo>
                  <a:lnTo>
                    <a:pt x="100766" y="88753"/>
                  </a:lnTo>
                  <a:lnTo>
                    <a:pt x="121611" y="71687"/>
                  </a:lnTo>
                  <a:lnTo>
                    <a:pt x="128044" y="62948"/>
                  </a:lnTo>
                  <a:lnTo>
                    <a:pt x="130902" y="54479"/>
                  </a:lnTo>
                  <a:lnTo>
                    <a:pt x="132888" y="25667"/>
                  </a:lnTo>
                  <a:lnTo>
                    <a:pt x="130872" y="20524"/>
                  </a:lnTo>
                  <a:lnTo>
                    <a:pt x="111703" y="1231"/>
                  </a:lnTo>
                  <a:lnTo>
                    <a:pt x="106166" y="0"/>
                  </a:lnTo>
                  <a:lnTo>
                    <a:pt x="74464" y="5629"/>
                  </a:lnTo>
                  <a:lnTo>
                    <a:pt x="52642" y="13929"/>
                  </a:lnTo>
                  <a:lnTo>
                    <a:pt x="9364" y="419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 name="SMARTInkShape-3068"/>
            <p:cNvSpPr/>
            <p:nvPr/>
          </p:nvSpPr>
          <p:spPr>
            <a:xfrm>
              <a:off x="5486400" y="2714625"/>
              <a:ext cx="247651" cy="198053"/>
            </a:xfrm>
            <a:custGeom>
              <a:avLst/>
              <a:gdLst/>
              <a:ahLst/>
              <a:cxnLst/>
              <a:rect l="0" t="0" r="0" b="0"/>
              <a:pathLst>
                <a:path w="247651" h="198053">
                  <a:moveTo>
                    <a:pt x="0" y="28575"/>
                  </a:moveTo>
                  <a:lnTo>
                    <a:pt x="30998" y="60631"/>
                  </a:lnTo>
                  <a:lnTo>
                    <a:pt x="59281" y="105190"/>
                  </a:lnTo>
                  <a:lnTo>
                    <a:pt x="86424" y="144184"/>
                  </a:lnTo>
                  <a:lnTo>
                    <a:pt x="99337" y="166193"/>
                  </a:lnTo>
                  <a:lnTo>
                    <a:pt x="101150" y="171121"/>
                  </a:lnTo>
                  <a:lnTo>
                    <a:pt x="108808" y="179418"/>
                  </a:lnTo>
                  <a:lnTo>
                    <a:pt x="129452" y="195587"/>
                  </a:lnTo>
                  <a:lnTo>
                    <a:pt x="136204" y="198052"/>
                  </a:lnTo>
                  <a:lnTo>
                    <a:pt x="138428" y="197652"/>
                  </a:lnTo>
                  <a:lnTo>
                    <a:pt x="139910" y="196326"/>
                  </a:lnTo>
                  <a:lnTo>
                    <a:pt x="143674" y="190973"/>
                  </a:lnTo>
                  <a:lnTo>
                    <a:pt x="156635" y="175000"/>
                  </a:lnTo>
                  <a:lnTo>
                    <a:pt x="166590" y="151688"/>
                  </a:lnTo>
                  <a:lnTo>
                    <a:pt x="172127" y="129846"/>
                  </a:lnTo>
                  <a:lnTo>
                    <a:pt x="191888" y="91736"/>
                  </a:lnTo>
                  <a:lnTo>
                    <a:pt x="221183" y="44181"/>
                  </a:lnTo>
                  <a:lnTo>
                    <a:pt x="2476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 name="SMARTInkShape-3069"/>
            <p:cNvSpPr/>
            <p:nvPr/>
          </p:nvSpPr>
          <p:spPr>
            <a:xfrm>
              <a:off x="6162675" y="2600325"/>
              <a:ext cx="28576" cy="381001"/>
            </a:xfrm>
            <a:custGeom>
              <a:avLst/>
              <a:gdLst/>
              <a:ahLst/>
              <a:cxnLst/>
              <a:rect l="0" t="0" r="0" b="0"/>
              <a:pathLst>
                <a:path w="28576" h="381001">
                  <a:moveTo>
                    <a:pt x="0" y="0"/>
                  </a:moveTo>
                  <a:lnTo>
                    <a:pt x="0" y="45970"/>
                  </a:lnTo>
                  <a:lnTo>
                    <a:pt x="0" y="93551"/>
                  </a:lnTo>
                  <a:lnTo>
                    <a:pt x="0" y="133905"/>
                  </a:lnTo>
                  <a:lnTo>
                    <a:pt x="0" y="170556"/>
                  </a:lnTo>
                  <a:lnTo>
                    <a:pt x="2822" y="215988"/>
                  </a:lnTo>
                  <a:lnTo>
                    <a:pt x="7539" y="253438"/>
                  </a:lnTo>
                  <a:lnTo>
                    <a:pt x="14189" y="299593"/>
                  </a:lnTo>
                  <a:lnTo>
                    <a:pt x="24636" y="346301"/>
                  </a:lnTo>
                  <a:lnTo>
                    <a:pt x="28575" y="381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1" name="SMARTInkShape-3070"/>
            <p:cNvSpPr/>
            <p:nvPr/>
          </p:nvSpPr>
          <p:spPr>
            <a:xfrm>
              <a:off x="6269509" y="2476673"/>
              <a:ext cx="120528" cy="199853"/>
            </a:xfrm>
            <a:custGeom>
              <a:avLst/>
              <a:gdLst/>
              <a:ahLst/>
              <a:cxnLst/>
              <a:rect l="0" t="0" r="0" b="0"/>
              <a:pathLst>
                <a:path w="120528" h="199853">
                  <a:moveTo>
                    <a:pt x="83666" y="76027"/>
                  </a:moveTo>
                  <a:lnTo>
                    <a:pt x="83666" y="48580"/>
                  </a:lnTo>
                  <a:lnTo>
                    <a:pt x="84725" y="45029"/>
                  </a:lnTo>
                  <a:lnTo>
                    <a:pt x="86488" y="42662"/>
                  </a:lnTo>
                  <a:lnTo>
                    <a:pt x="88723" y="41083"/>
                  </a:lnTo>
                  <a:lnTo>
                    <a:pt x="91205" y="33685"/>
                  </a:lnTo>
                  <a:lnTo>
                    <a:pt x="93076" y="6486"/>
                  </a:lnTo>
                  <a:lnTo>
                    <a:pt x="92055" y="4267"/>
                  </a:lnTo>
                  <a:lnTo>
                    <a:pt x="90318" y="2787"/>
                  </a:lnTo>
                  <a:lnTo>
                    <a:pt x="88100" y="1800"/>
                  </a:lnTo>
                  <a:lnTo>
                    <a:pt x="67653" y="0"/>
                  </a:lnTo>
                  <a:lnTo>
                    <a:pt x="43461" y="15070"/>
                  </a:lnTo>
                  <a:lnTo>
                    <a:pt x="4891" y="50169"/>
                  </a:lnTo>
                  <a:lnTo>
                    <a:pt x="1030" y="59596"/>
                  </a:lnTo>
                  <a:lnTo>
                    <a:pt x="0" y="65073"/>
                  </a:lnTo>
                  <a:lnTo>
                    <a:pt x="1679" y="73981"/>
                  </a:lnTo>
                  <a:lnTo>
                    <a:pt x="3607" y="77838"/>
                  </a:lnTo>
                  <a:lnTo>
                    <a:pt x="11395" y="84946"/>
                  </a:lnTo>
                  <a:lnTo>
                    <a:pt x="46279" y="106835"/>
                  </a:lnTo>
                  <a:lnTo>
                    <a:pt x="93171" y="122149"/>
                  </a:lnTo>
                  <a:lnTo>
                    <a:pt x="117583" y="139577"/>
                  </a:lnTo>
                  <a:lnTo>
                    <a:pt x="119907" y="146958"/>
                  </a:lnTo>
                  <a:lnTo>
                    <a:pt x="120527" y="151889"/>
                  </a:lnTo>
                  <a:lnTo>
                    <a:pt x="118393" y="160191"/>
                  </a:lnTo>
                  <a:lnTo>
                    <a:pt x="108400" y="174144"/>
                  </a:lnTo>
                  <a:lnTo>
                    <a:pt x="76700" y="193475"/>
                  </a:lnTo>
                  <a:lnTo>
                    <a:pt x="55091" y="1998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2" name="SMARTInkShape-3071"/>
            <p:cNvSpPr/>
            <p:nvPr/>
          </p:nvSpPr>
          <p:spPr>
            <a:xfrm>
              <a:off x="6467475" y="2505467"/>
              <a:ext cx="85726" cy="169085"/>
            </a:xfrm>
            <a:custGeom>
              <a:avLst/>
              <a:gdLst/>
              <a:ahLst/>
              <a:cxnLst/>
              <a:rect l="0" t="0" r="0" b="0"/>
              <a:pathLst>
                <a:path w="85726" h="169085">
                  <a:moveTo>
                    <a:pt x="0" y="9133"/>
                  </a:moveTo>
                  <a:lnTo>
                    <a:pt x="0" y="0"/>
                  </a:lnTo>
                  <a:lnTo>
                    <a:pt x="0" y="44267"/>
                  </a:lnTo>
                  <a:lnTo>
                    <a:pt x="1059" y="81375"/>
                  </a:lnTo>
                  <a:lnTo>
                    <a:pt x="8201" y="124166"/>
                  </a:lnTo>
                  <a:lnTo>
                    <a:pt x="11759" y="137164"/>
                  </a:lnTo>
                  <a:lnTo>
                    <a:pt x="14189" y="142112"/>
                  </a:lnTo>
                  <a:lnTo>
                    <a:pt x="22534" y="150432"/>
                  </a:lnTo>
                  <a:lnTo>
                    <a:pt x="53591" y="169084"/>
                  </a:lnTo>
                  <a:lnTo>
                    <a:pt x="61213" y="167359"/>
                  </a:lnTo>
                  <a:lnTo>
                    <a:pt x="85725" y="1520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 name="SMARTInkShape-3072"/>
            <p:cNvSpPr/>
            <p:nvPr/>
          </p:nvSpPr>
          <p:spPr>
            <a:xfrm>
              <a:off x="6440616" y="2571750"/>
              <a:ext cx="122110" cy="1"/>
            </a:xfrm>
            <a:custGeom>
              <a:avLst/>
              <a:gdLst/>
              <a:ahLst/>
              <a:cxnLst/>
              <a:rect l="0" t="0" r="0" b="0"/>
              <a:pathLst>
                <a:path w="122110" h="1">
                  <a:moveTo>
                    <a:pt x="17334" y="0"/>
                  </a:moveTo>
                  <a:lnTo>
                    <a:pt x="0" y="0"/>
                  </a:lnTo>
                  <a:lnTo>
                    <a:pt x="44089" y="0"/>
                  </a:lnTo>
                  <a:lnTo>
                    <a:pt x="12210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93848844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Book</a:t>
            </a:r>
          </a:p>
        </p:txBody>
      </p:sp>
      <p:sp>
        <p:nvSpPr>
          <p:cNvPr id="3" name="Content Placeholder 2"/>
          <p:cNvSpPr>
            <a:spLocks noGrp="1"/>
          </p:cNvSpPr>
          <p:nvPr>
            <p:ph idx="1"/>
          </p:nvPr>
        </p:nvSpPr>
        <p:spPr/>
        <p:txBody>
          <a:bodyPr>
            <a:normAutofit/>
          </a:bodyPr>
          <a:lstStyle/>
          <a:p>
            <a:pPr marL="0" indent="0">
              <a:buNone/>
            </a:pPr>
            <a:endParaRPr lang="en-US" sz="4000" dirty="0"/>
          </a:p>
          <a:p>
            <a:pPr marL="0" indent="0" algn="ctr">
              <a:buNone/>
            </a:pPr>
            <a:r>
              <a:rPr lang="en-US" sz="3600" dirty="0"/>
              <a:t>Introduction to Agricultural Economics 4</a:t>
            </a:r>
            <a:r>
              <a:rPr lang="en-US" sz="3600" baseline="30000" dirty="0"/>
              <a:t>th</a:t>
            </a:r>
            <a:r>
              <a:rPr lang="en-US" sz="3600" dirty="0"/>
              <a:t> edition</a:t>
            </a:r>
          </a:p>
          <a:p>
            <a:pPr marL="0" indent="0" algn="ctr">
              <a:buNone/>
            </a:pPr>
            <a:r>
              <a:rPr lang="en-US" sz="3600" i="1" dirty="0"/>
              <a:t>(</a:t>
            </a:r>
            <a:r>
              <a:rPr lang="en-US" sz="3600" i="1" dirty="0" err="1"/>
              <a:t>Penson</a:t>
            </a:r>
            <a:r>
              <a:rPr lang="en-US" sz="3600" i="1" dirty="0"/>
              <a:t> et al.)</a:t>
            </a:r>
          </a:p>
          <a:p>
            <a:pPr marL="0" indent="0" algn="ctr">
              <a:buNone/>
            </a:pPr>
            <a:endParaRPr lang="en-US" sz="3600" i="1" dirty="0"/>
          </a:p>
          <a:p>
            <a:pPr marL="0" indent="0" algn="ctr">
              <a:buNone/>
            </a:pPr>
            <a:r>
              <a:rPr lang="en-US" sz="3600" dirty="0"/>
              <a:t>Buy used copy from Amazon for $11 </a:t>
            </a:r>
          </a:p>
        </p:txBody>
      </p:sp>
    </p:spTree>
    <p:extLst>
      <p:ext uri="{BB962C8B-B14F-4D97-AF65-F5344CB8AC3E}">
        <p14:creationId xmlns:p14="http://schemas.microsoft.com/office/powerpoint/2010/main" val="366460755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Consumer Equilibrium and Market Demand </a:t>
            </a:r>
          </a:p>
        </p:txBody>
      </p:sp>
      <p:sp>
        <p:nvSpPr>
          <p:cNvPr id="3" name="Content Placeholder 2"/>
          <p:cNvSpPr>
            <a:spLocks noGrp="1"/>
          </p:cNvSpPr>
          <p:nvPr>
            <p:ph idx="1"/>
          </p:nvPr>
        </p:nvSpPr>
        <p:spPr/>
        <p:txBody>
          <a:bodyPr>
            <a:normAutofit/>
          </a:bodyPr>
          <a:lstStyle/>
          <a:p>
            <a:pPr marL="0" indent="0">
              <a:buNone/>
            </a:pPr>
            <a:r>
              <a:rPr lang="en-US" sz="3500" dirty="0"/>
              <a:t>- Chapter 4, in </a:t>
            </a:r>
            <a:r>
              <a:rPr lang="en-US" sz="3500" i="1" dirty="0"/>
              <a:t>Introduction to </a:t>
            </a:r>
            <a:r>
              <a:rPr lang="en-US" sz="3500" i="1" dirty="0" err="1"/>
              <a:t>Agricultutal</a:t>
            </a:r>
            <a:r>
              <a:rPr lang="en-US" sz="3500" i="1" dirty="0"/>
              <a:t> Economics, </a:t>
            </a:r>
            <a:r>
              <a:rPr lang="en-US" sz="3500" dirty="0" err="1"/>
              <a:t>Penson</a:t>
            </a:r>
            <a:r>
              <a:rPr lang="en-US" sz="3500" dirty="0"/>
              <a:t> et al.</a:t>
            </a:r>
            <a:endParaRPr lang="en-US" sz="3500" i="1" dirty="0"/>
          </a:p>
        </p:txBody>
      </p:sp>
    </p:spTree>
    <p:extLst>
      <p:ext uri="{BB962C8B-B14F-4D97-AF65-F5344CB8AC3E}">
        <p14:creationId xmlns:p14="http://schemas.microsoft.com/office/powerpoint/2010/main" val="386130284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Consumer Equilibrium</a:t>
            </a:r>
          </a:p>
        </p:txBody>
      </p:sp>
      <p:sp>
        <p:nvSpPr>
          <p:cNvPr id="3" name="Content Placeholder 2"/>
          <p:cNvSpPr>
            <a:spLocks noGrp="1"/>
          </p:cNvSpPr>
          <p:nvPr>
            <p:ph idx="1"/>
          </p:nvPr>
        </p:nvSpPr>
        <p:spPr/>
        <p:txBody>
          <a:bodyPr/>
          <a:lstStyle/>
          <a:p>
            <a:pPr>
              <a:buFontTx/>
              <a:buChar char="-"/>
            </a:pPr>
            <a:r>
              <a:rPr lang="en-US" dirty="0"/>
              <a:t>So now we know what an individual’s utility is.</a:t>
            </a:r>
          </a:p>
          <a:p>
            <a:pPr>
              <a:buFontTx/>
              <a:buChar char="-"/>
            </a:pPr>
            <a:r>
              <a:rPr lang="en-US" dirty="0"/>
              <a:t>And we know their budget.</a:t>
            </a:r>
          </a:p>
          <a:p>
            <a:pPr>
              <a:buFontTx/>
              <a:buChar char="-"/>
            </a:pPr>
            <a:r>
              <a:rPr lang="en-US" dirty="0"/>
              <a:t>Can we then find the “consumption bundle” that maximizes their utility. </a:t>
            </a:r>
          </a:p>
          <a:p>
            <a:pPr>
              <a:buFontTx/>
              <a:buChar char="-"/>
            </a:pPr>
            <a:endParaRPr lang="en-US" dirty="0"/>
          </a:p>
          <a:p>
            <a:pPr>
              <a:buFontTx/>
              <a:buChar char="-"/>
            </a:pPr>
            <a:r>
              <a:rPr lang="en-US" dirty="0"/>
              <a:t>“Equilibrium” definition: A state of balance. Or a steady state.</a:t>
            </a:r>
          </a:p>
          <a:p>
            <a:pPr>
              <a:buFontTx/>
              <a:buChar char="-"/>
            </a:pPr>
            <a:r>
              <a:rPr lang="en-US" dirty="0"/>
              <a:t>“Equilibrium” economics definition: When the no-one has any incentive to deviate from the current consumption, all things being constant. </a:t>
            </a:r>
          </a:p>
        </p:txBody>
      </p:sp>
    </p:spTree>
    <p:extLst>
      <p:ext uri="{BB962C8B-B14F-4D97-AF65-F5344CB8AC3E}">
        <p14:creationId xmlns:p14="http://schemas.microsoft.com/office/powerpoint/2010/main" val="8127176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Things you need to find the “best” consumption bundle:</a:t>
            </a:r>
          </a:p>
        </p:txBody>
      </p:sp>
      <p:sp>
        <p:nvSpPr>
          <p:cNvPr id="4" name="TextBox 3"/>
          <p:cNvSpPr txBox="1"/>
          <p:nvPr/>
        </p:nvSpPr>
        <p:spPr>
          <a:xfrm>
            <a:off x="1147665" y="2136710"/>
            <a:ext cx="2080727" cy="477054"/>
          </a:xfrm>
          <a:prstGeom prst="rect">
            <a:avLst/>
          </a:prstGeom>
          <a:noFill/>
        </p:spPr>
        <p:txBody>
          <a:bodyPr wrap="square" rtlCol="0">
            <a:spAutoFit/>
          </a:bodyPr>
          <a:lstStyle/>
          <a:p>
            <a:pPr algn="ctr"/>
            <a:r>
              <a:rPr lang="en-US" sz="2500" dirty="0"/>
              <a:t>Price of goods</a:t>
            </a:r>
          </a:p>
        </p:txBody>
      </p:sp>
      <p:sp>
        <p:nvSpPr>
          <p:cNvPr id="6" name="TextBox 5"/>
          <p:cNvSpPr txBox="1"/>
          <p:nvPr/>
        </p:nvSpPr>
        <p:spPr>
          <a:xfrm>
            <a:off x="4015273" y="2136710"/>
            <a:ext cx="2273560" cy="477054"/>
          </a:xfrm>
          <a:prstGeom prst="rect">
            <a:avLst/>
          </a:prstGeom>
          <a:noFill/>
        </p:spPr>
        <p:txBody>
          <a:bodyPr wrap="square" rtlCol="0">
            <a:spAutoFit/>
          </a:bodyPr>
          <a:lstStyle/>
          <a:p>
            <a:r>
              <a:rPr lang="en-US" sz="2500" dirty="0"/>
              <a:t>Utility function</a:t>
            </a:r>
          </a:p>
        </p:txBody>
      </p:sp>
      <p:sp>
        <p:nvSpPr>
          <p:cNvPr id="7" name="TextBox 6"/>
          <p:cNvSpPr txBox="1"/>
          <p:nvPr/>
        </p:nvSpPr>
        <p:spPr>
          <a:xfrm>
            <a:off x="7626219" y="2136710"/>
            <a:ext cx="2080727" cy="477054"/>
          </a:xfrm>
          <a:prstGeom prst="rect">
            <a:avLst/>
          </a:prstGeom>
          <a:noFill/>
        </p:spPr>
        <p:txBody>
          <a:bodyPr wrap="square" rtlCol="0">
            <a:spAutoFit/>
          </a:bodyPr>
          <a:lstStyle/>
          <a:p>
            <a:r>
              <a:rPr lang="en-US" sz="2500" dirty="0"/>
              <a:t>Budget</a:t>
            </a:r>
          </a:p>
        </p:txBody>
      </p:sp>
      <p:cxnSp>
        <p:nvCxnSpPr>
          <p:cNvPr id="10" name="Straight Arrow Connector 9"/>
          <p:cNvCxnSpPr/>
          <p:nvPr/>
        </p:nvCxnSpPr>
        <p:spPr>
          <a:xfrm>
            <a:off x="5152053" y="2799184"/>
            <a:ext cx="0" cy="75577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1" name="TextBox 10"/>
          <p:cNvSpPr txBox="1"/>
          <p:nvPr/>
        </p:nvSpPr>
        <p:spPr>
          <a:xfrm>
            <a:off x="4015273" y="3740383"/>
            <a:ext cx="2808515" cy="861774"/>
          </a:xfrm>
          <a:prstGeom prst="rect">
            <a:avLst/>
          </a:prstGeom>
          <a:noFill/>
        </p:spPr>
        <p:txBody>
          <a:bodyPr wrap="square" rtlCol="0">
            <a:spAutoFit/>
          </a:bodyPr>
          <a:lstStyle/>
          <a:p>
            <a:r>
              <a:rPr lang="en-US" sz="2500" dirty="0"/>
              <a:t>Find Marginal Rate of Substitution:</a:t>
            </a:r>
          </a:p>
        </p:txBody>
      </p:sp>
      <p:cxnSp>
        <p:nvCxnSpPr>
          <p:cNvPr id="13" name="Straight Arrow Connector 12"/>
          <p:cNvCxnSpPr/>
          <p:nvPr/>
        </p:nvCxnSpPr>
        <p:spPr>
          <a:xfrm>
            <a:off x="2188028" y="3059786"/>
            <a:ext cx="1040364" cy="223067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5" name="Straight Arrow Connector 14"/>
          <p:cNvCxnSpPr/>
          <p:nvPr/>
        </p:nvCxnSpPr>
        <p:spPr>
          <a:xfrm flipH="1">
            <a:off x="7464490" y="2976465"/>
            <a:ext cx="1202092" cy="244462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7" name="Straight Arrow Connector 16"/>
          <p:cNvCxnSpPr/>
          <p:nvPr/>
        </p:nvCxnSpPr>
        <p:spPr>
          <a:xfrm>
            <a:off x="5152053" y="4627984"/>
            <a:ext cx="0" cy="66247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8" name="Rectangle 17"/>
          <p:cNvSpPr/>
          <p:nvPr/>
        </p:nvSpPr>
        <p:spPr>
          <a:xfrm>
            <a:off x="3340359" y="5421086"/>
            <a:ext cx="4124131" cy="905069"/>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3200" dirty="0"/>
              <a:t>Find consumer equilibrium</a:t>
            </a:r>
          </a:p>
        </p:txBody>
      </p:sp>
    </p:spTree>
    <p:extLst>
      <p:ext uri="{BB962C8B-B14F-4D97-AF65-F5344CB8AC3E}">
        <p14:creationId xmlns:p14="http://schemas.microsoft.com/office/powerpoint/2010/main" val="86808716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does consumer equilibrium mean?</a:t>
            </a:r>
          </a:p>
        </p:txBody>
      </p:sp>
      <p:sp>
        <p:nvSpPr>
          <p:cNvPr id="3" name="Content Placeholder 2"/>
          <p:cNvSpPr>
            <a:spLocks noGrp="1"/>
          </p:cNvSpPr>
          <p:nvPr>
            <p:ph idx="1"/>
          </p:nvPr>
        </p:nvSpPr>
        <p:spPr/>
        <p:txBody>
          <a:bodyPr/>
          <a:lstStyle/>
          <a:p>
            <a:pPr marL="0" indent="0">
              <a:buNone/>
            </a:pPr>
            <a:r>
              <a:rPr lang="en-US" dirty="0"/>
              <a:t>  It is simply:</a:t>
            </a:r>
          </a:p>
          <a:p>
            <a:pPr marL="0" indent="0">
              <a:buNone/>
            </a:pPr>
            <a:endParaRPr lang="en-US" dirty="0"/>
          </a:p>
          <a:p>
            <a:pPr>
              <a:buFontTx/>
              <a:buChar char="-"/>
            </a:pPr>
            <a:r>
              <a:rPr lang="en-US" dirty="0"/>
              <a:t>“consumer equilibrium” </a:t>
            </a:r>
            <a:r>
              <a:rPr lang="en-US" dirty="0">
                <a:sym typeface="Wingdings" panose="05000000000000000000" pitchFamily="2" charset="2"/>
              </a:rPr>
              <a:t> is the “</a:t>
            </a:r>
            <a:r>
              <a:rPr lang="en-US" b="1" dirty="0">
                <a:sym typeface="Wingdings" panose="05000000000000000000" pitchFamily="2" charset="2"/>
              </a:rPr>
              <a:t>demand</a:t>
            </a:r>
            <a:r>
              <a:rPr lang="en-US" dirty="0">
                <a:sym typeface="Wingdings" panose="05000000000000000000" pitchFamily="2" charset="2"/>
              </a:rPr>
              <a:t>” for a particular good. </a:t>
            </a:r>
          </a:p>
          <a:p>
            <a:pPr>
              <a:buFontTx/>
              <a:buChar char="-"/>
            </a:pPr>
            <a:r>
              <a:rPr lang="en-US" dirty="0">
                <a:sym typeface="Wingdings" panose="05000000000000000000" pitchFamily="2" charset="2"/>
              </a:rPr>
              <a:t>At equilibrium the consumer identifies the “quantity” of a good, which he wants to buy at a given price. </a:t>
            </a:r>
            <a:endParaRPr lang="en-US" dirty="0"/>
          </a:p>
        </p:txBody>
      </p:sp>
    </p:spTree>
    <p:extLst>
      <p:ext uri="{BB962C8B-B14F-4D97-AF65-F5344CB8AC3E}">
        <p14:creationId xmlns:p14="http://schemas.microsoft.com/office/powerpoint/2010/main" val="322857261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What is demand?</a:t>
            </a:r>
          </a:p>
        </p:txBody>
      </p:sp>
      <p:sp>
        <p:nvSpPr>
          <p:cNvPr id="3" name="Content Placeholder 2"/>
          <p:cNvSpPr>
            <a:spLocks noGrp="1"/>
          </p:cNvSpPr>
          <p:nvPr>
            <p:ph idx="1"/>
          </p:nvPr>
        </p:nvSpPr>
        <p:spPr/>
        <p:txBody>
          <a:bodyPr/>
          <a:lstStyle/>
          <a:p>
            <a:pPr marL="0" indent="0">
              <a:buNone/>
            </a:pPr>
            <a:r>
              <a:rPr lang="en-US" dirty="0"/>
              <a:t> A </a:t>
            </a:r>
            <a:r>
              <a:rPr lang="en-US" b="1" dirty="0"/>
              <a:t>demand curve </a:t>
            </a:r>
            <a:r>
              <a:rPr lang="en-US" dirty="0"/>
              <a:t>is a schedule that shows, holding all other factors constant, the inverse or opposite relationship between the price of a good and the amount/quantity of good consumed.</a:t>
            </a:r>
            <a:endParaRPr lang="en-US" b="1" dirty="0"/>
          </a:p>
        </p:txBody>
      </p:sp>
      <p:cxnSp>
        <p:nvCxnSpPr>
          <p:cNvPr id="5" name="Straight Connector 4"/>
          <p:cNvCxnSpPr/>
          <p:nvPr/>
        </p:nvCxnSpPr>
        <p:spPr>
          <a:xfrm>
            <a:off x="2988527" y="3323063"/>
            <a:ext cx="0" cy="2853900"/>
          </a:xfrm>
          <a:prstGeom prst="line">
            <a:avLst/>
          </a:prstGeom>
          <a:ln>
            <a:headEnd type="triangle"/>
          </a:ln>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2999678" y="6176963"/>
            <a:ext cx="4382429" cy="0"/>
          </a:xfrm>
          <a:prstGeom prst="line">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a:off x="3289610" y="3757961"/>
            <a:ext cx="2720897" cy="2185639"/>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p:cNvCxnSpPr/>
          <p:nvPr/>
        </p:nvCxnSpPr>
        <p:spPr>
          <a:xfrm>
            <a:off x="2988527" y="4493941"/>
            <a:ext cx="1193180" cy="0"/>
          </a:xfrm>
          <a:prstGeom prst="line">
            <a:avLst/>
          </a:prstGeom>
        </p:spPr>
        <p:style>
          <a:lnRef idx="1">
            <a:schemeClr val="dk1"/>
          </a:lnRef>
          <a:fillRef idx="0">
            <a:schemeClr val="dk1"/>
          </a:fillRef>
          <a:effectRef idx="0">
            <a:schemeClr val="dk1"/>
          </a:effectRef>
          <a:fontRef idx="minor">
            <a:schemeClr val="tx1"/>
          </a:fontRef>
        </p:style>
      </p:cxnSp>
      <p:cxnSp>
        <p:nvCxnSpPr>
          <p:cNvPr id="18" name="Straight Connector 17"/>
          <p:cNvCxnSpPr/>
          <p:nvPr/>
        </p:nvCxnSpPr>
        <p:spPr>
          <a:xfrm>
            <a:off x="4181707" y="4493941"/>
            <a:ext cx="0" cy="1683022"/>
          </a:xfrm>
          <a:prstGeom prst="line">
            <a:avLst/>
          </a:prstGeom>
        </p:spPr>
        <p:style>
          <a:lnRef idx="1">
            <a:schemeClr val="dk1"/>
          </a:lnRef>
          <a:fillRef idx="0">
            <a:schemeClr val="dk1"/>
          </a:fillRef>
          <a:effectRef idx="0">
            <a:schemeClr val="dk1"/>
          </a:effectRef>
          <a:fontRef idx="minor">
            <a:schemeClr val="tx1"/>
          </a:fontRef>
        </p:style>
      </p:cxnSp>
      <p:cxnSp>
        <p:nvCxnSpPr>
          <p:cNvPr id="20" name="Straight Connector 19"/>
          <p:cNvCxnSpPr/>
          <p:nvPr/>
        </p:nvCxnSpPr>
        <p:spPr>
          <a:xfrm>
            <a:off x="2999678" y="5073805"/>
            <a:ext cx="1918010" cy="0"/>
          </a:xfrm>
          <a:prstGeom prst="line">
            <a:avLst/>
          </a:prstGeom>
        </p:spPr>
        <p:style>
          <a:lnRef idx="1">
            <a:schemeClr val="dk1"/>
          </a:lnRef>
          <a:fillRef idx="0">
            <a:schemeClr val="dk1"/>
          </a:fillRef>
          <a:effectRef idx="0">
            <a:schemeClr val="dk1"/>
          </a:effectRef>
          <a:fontRef idx="minor">
            <a:schemeClr val="tx1"/>
          </a:fontRef>
        </p:style>
      </p:cxnSp>
      <p:cxnSp>
        <p:nvCxnSpPr>
          <p:cNvPr id="22" name="Straight Connector 21"/>
          <p:cNvCxnSpPr/>
          <p:nvPr/>
        </p:nvCxnSpPr>
        <p:spPr>
          <a:xfrm>
            <a:off x="4928839" y="5073805"/>
            <a:ext cx="0" cy="1103158"/>
          </a:xfrm>
          <a:prstGeom prst="line">
            <a:avLst/>
          </a:prstGeom>
        </p:spPr>
        <p:style>
          <a:lnRef idx="1">
            <a:schemeClr val="dk1"/>
          </a:lnRef>
          <a:fillRef idx="0">
            <a:schemeClr val="dk1"/>
          </a:fillRef>
          <a:effectRef idx="0">
            <a:schemeClr val="dk1"/>
          </a:effectRef>
          <a:fontRef idx="minor">
            <a:schemeClr val="tx1"/>
          </a:fontRef>
        </p:style>
      </p:cxnSp>
      <p:cxnSp>
        <p:nvCxnSpPr>
          <p:cNvPr id="24" name="Straight Connector 23"/>
          <p:cNvCxnSpPr/>
          <p:nvPr/>
        </p:nvCxnSpPr>
        <p:spPr>
          <a:xfrm>
            <a:off x="2988527" y="5720576"/>
            <a:ext cx="2732049" cy="0"/>
          </a:xfrm>
          <a:prstGeom prst="line">
            <a:avLst/>
          </a:prstGeom>
        </p:spPr>
        <p:style>
          <a:lnRef idx="1">
            <a:schemeClr val="dk1"/>
          </a:lnRef>
          <a:fillRef idx="0">
            <a:schemeClr val="dk1"/>
          </a:fillRef>
          <a:effectRef idx="0">
            <a:schemeClr val="dk1"/>
          </a:effectRef>
          <a:fontRef idx="minor">
            <a:schemeClr val="tx1"/>
          </a:fontRef>
        </p:style>
      </p:cxnSp>
      <p:cxnSp>
        <p:nvCxnSpPr>
          <p:cNvPr id="26" name="Straight Connector 25"/>
          <p:cNvCxnSpPr/>
          <p:nvPr/>
        </p:nvCxnSpPr>
        <p:spPr>
          <a:xfrm>
            <a:off x="5731727" y="5731727"/>
            <a:ext cx="0" cy="445236"/>
          </a:xfrm>
          <a:prstGeom prst="line">
            <a:avLst/>
          </a:prstGeom>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2553630" y="4309275"/>
            <a:ext cx="234175" cy="369332"/>
          </a:xfrm>
          <a:prstGeom prst="rect">
            <a:avLst/>
          </a:prstGeom>
          <a:noFill/>
        </p:spPr>
        <p:txBody>
          <a:bodyPr wrap="square" rtlCol="0">
            <a:spAutoFit/>
          </a:bodyPr>
          <a:lstStyle/>
          <a:p>
            <a:r>
              <a:rPr lang="en-US" dirty="0"/>
              <a:t>3</a:t>
            </a:r>
          </a:p>
        </p:txBody>
      </p:sp>
      <p:sp>
        <p:nvSpPr>
          <p:cNvPr id="34" name="TextBox 33"/>
          <p:cNvSpPr txBox="1"/>
          <p:nvPr/>
        </p:nvSpPr>
        <p:spPr>
          <a:xfrm>
            <a:off x="2570360" y="4907240"/>
            <a:ext cx="234175" cy="369332"/>
          </a:xfrm>
          <a:prstGeom prst="rect">
            <a:avLst/>
          </a:prstGeom>
          <a:noFill/>
        </p:spPr>
        <p:txBody>
          <a:bodyPr wrap="square" rtlCol="0">
            <a:spAutoFit/>
          </a:bodyPr>
          <a:lstStyle/>
          <a:p>
            <a:r>
              <a:rPr lang="en-US" dirty="0"/>
              <a:t>2</a:t>
            </a:r>
          </a:p>
        </p:txBody>
      </p:sp>
      <p:sp>
        <p:nvSpPr>
          <p:cNvPr id="35" name="TextBox 34"/>
          <p:cNvSpPr txBox="1"/>
          <p:nvPr/>
        </p:nvSpPr>
        <p:spPr>
          <a:xfrm>
            <a:off x="2548057" y="5574268"/>
            <a:ext cx="234175" cy="369332"/>
          </a:xfrm>
          <a:prstGeom prst="rect">
            <a:avLst/>
          </a:prstGeom>
          <a:noFill/>
        </p:spPr>
        <p:txBody>
          <a:bodyPr wrap="square" rtlCol="0">
            <a:spAutoFit/>
          </a:bodyPr>
          <a:lstStyle/>
          <a:p>
            <a:r>
              <a:rPr lang="en-US" dirty="0"/>
              <a:t>1</a:t>
            </a:r>
          </a:p>
        </p:txBody>
      </p:sp>
      <p:sp>
        <p:nvSpPr>
          <p:cNvPr id="36" name="TextBox 35"/>
          <p:cNvSpPr txBox="1"/>
          <p:nvPr/>
        </p:nvSpPr>
        <p:spPr>
          <a:xfrm>
            <a:off x="3969835" y="6299098"/>
            <a:ext cx="234175" cy="369332"/>
          </a:xfrm>
          <a:prstGeom prst="rect">
            <a:avLst/>
          </a:prstGeom>
          <a:noFill/>
        </p:spPr>
        <p:txBody>
          <a:bodyPr wrap="square" rtlCol="0">
            <a:spAutoFit/>
          </a:bodyPr>
          <a:lstStyle/>
          <a:p>
            <a:r>
              <a:rPr lang="en-US" dirty="0"/>
              <a:t>2</a:t>
            </a:r>
          </a:p>
        </p:txBody>
      </p:sp>
      <p:sp>
        <p:nvSpPr>
          <p:cNvPr id="37" name="TextBox 36"/>
          <p:cNvSpPr txBox="1"/>
          <p:nvPr/>
        </p:nvSpPr>
        <p:spPr>
          <a:xfrm>
            <a:off x="4694664" y="6275169"/>
            <a:ext cx="234175" cy="369332"/>
          </a:xfrm>
          <a:prstGeom prst="rect">
            <a:avLst/>
          </a:prstGeom>
          <a:noFill/>
        </p:spPr>
        <p:txBody>
          <a:bodyPr wrap="square" rtlCol="0">
            <a:spAutoFit/>
          </a:bodyPr>
          <a:lstStyle/>
          <a:p>
            <a:r>
              <a:rPr lang="en-US" dirty="0"/>
              <a:t>4</a:t>
            </a:r>
          </a:p>
        </p:txBody>
      </p:sp>
      <p:sp>
        <p:nvSpPr>
          <p:cNvPr id="38" name="TextBox 37"/>
          <p:cNvSpPr txBox="1"/>
          <p:nvPr/>
        </p:nvSpPr>
        <p:spPr>
          <a:xfrm>
            <a:off x="5614639" y="6261049"/>
            <a:ext cx="234175" cy="369332"/>
          </a:xfrm>
          <a:prstGeom prst="rect">
            <a:avLst/>
          </a:prstGeom>
          <a:noFill/>
        </p:spPr>
        <p:txBody>
          <a:bodyPr wrap="square" rtlCol="0">
            <a:spAutoFit/>
          </a:bodyPr>
          <a:lstStyle/>
          <a:p>
            <a:r>
              <a:rPr lang="en-US" dirty="0"/>
              <a:t>6</a:t>
            </a:r>
          </a:p>
        </p:txBody>
      </p:sp>
      <p:sp>
        <p:nvSpPr>
          <p:cNvPr id="39" name="TextBox 38"/>
          <p:cNvSpPr txBox="1"/>
          <p:nvPr/>
        </p:nvSpPr>
        <p:spPr>
          <a:xfrm>
            <a:off x="1661532" y="3323063"/>
            <a:ext cx="1143003" cy="369332"/>
          </a:xfrm>
          <a:prstGeom prst="rect">
            <a:avLst/>
          </a:prstGeom>
          <a:noFill/>
        </p:spPr>
        <p:txBody>
          <a:bodyPr wrap="square" rtlCol="0">
            <a:spAutoFit/>
          </a:bodyPr>
          <a:lstStyle/>
          <a:p>
            <a:r>
              <a:rPr lang="en-US" dirty="0"/>
              <a:t>Price</a:t>
            </a:r>
          </a:p>
        </p:txBody>
      </p:sp>
      <p:sp>
        <p:nvSpPr>
          <p:cNvPr id="41" name="TextBox 40"/>
          <p:cNvSpPr txBox="1"/>
          <p:nvPr/>
        </p:nvSpPr>
        <p:spPr>
          <a:xfrm>
            <a:off x="6999249" y="6275169"/>
            <a:ext cx="1865971" cy="646331"/>
          </a:xfrm>
          <a:prstGeom prst="rect">
            <a:avLst/>
          </a:prstGeom>
          <a:noFill/>
        </p:spPr>
        <p:txBody>
          <a:bodyPr wrap="square" rtlCol="0">
            <a:spAutoFit/>
          </a:bodyPr>
          <a:lstStyle/>
          <a:p>
            <a:r>
              <a:rPr lang="en-US" dirty="0"/>
              <a:t>Quantity of a good</a:t>
            </a:r>
          </a:p>
        </p:txBody>
      </p:sp>
      <p:sp>
        <p:nvSpPr>
          <p:cNvPr id="43" name="Freeform 42"/>
          <p:cNvSpPr/>
          <p:nvPr/>
        </p:nvSpPr>
        <p:spPr>
          <a:xfrm>
            <a:off x="3858322" y="3757961"/>
            <a:ext cx="702527" cy="301083"/>
          </a:xfrm>
          <a:custGeom>
            <a:avLst/>
            <a:gdLst>
              <a:gd name="connsiteX0" fmla="*/ 0 w 702527"/>
              <a:gd name="connsiteY0" fmla="*/ 301083 h 301083"/>
              <a:gd name="connsiteX1" fmla="*/ 289932 w 702527"/>
              <a:gd name="connsiteY1" fmla="*/ 66907 h 301083"/>
              <a:gd name="connsiteX2" fmla="*/ 702527 w 702527"/>
              <a:gd name="connsiteY2" fmla="*/ 0 h 301083"/>
            </a:gdLst>
            <a:ahLst/>
            <a:cxnLst>
              <a:cxn ang="0">
                <a:pos x="connsiteX0" y="connsiteY0"/>
              </a:cxn>
              <a:cxn ang="0">
                <a:pos x="connsiteX1" y="connsiteY1"/>
              </a:cxn>
              <a:cxn ang="0">
                <a:pos x="connsiteX2" y="connsiteY2"/>
              </a:cxn>
            </a:cxnLst>
            <a:rect l="l" t="t" r="r" b="b"/>
            <a:pathLst>
              <a:path w="702527" h="301083">
                <a:moveTo>
                  <a:pt x="0" y="301083"/>
                </a:moveTo>
                <a:cubicBezTo>
                  <a:pt x="86422" y="209085"/>
                  <a:pt x="172844" y="117087"/>
                  <a:pt x="289932" y="66907"/>
                </a:cubicBezTo>
                <a:cubicBezTo>
                  <a:pt x="407020" y="16726"/>
                  <a:pt x="554773" y="8363"/>
                  <a:pt x="702527" y="0"/>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44" name="TextBox 43"/>
          <p:cNvSpPr txBox="1"/>
          <p:nvPr/>
        </p:nvSpPr>
        <p:spPr>
          <a:xfrm>
            <a:off x="4694664" y="3692395"/>
            <a:ext cx="1661531" cy="369332"/>
          </a:xfrm>
          <a:prstGeom prst="rect">
            <a:avLst/>
          </a:prstGeom>
          <a:noFill/>
        </p:spPr>
        <p:txBody>
          <a:bodyPr wrap="square" rtlCol="0">
            <a:spAutoFit/>
          </a:bodyPr>
          <a:lstStyle/>
          <a:p>
            <a:r>
              <a:rPr lang="en-US" dirty="0"/>
              <a:t>Demand curve</a:t>
            </a:r>
          </a:p>
        </p:txBody>
      </p:sp>
    </p:spTree>
    <p:extLst>
      <p:ext uri="{BB962C8B-B14F-4D97-AF65-F5344CB8AC3E}">
        <p14:creationId xmlns:p14="http://schemas.microsoft.com/office/powerpoint/2010/main" val="60537471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The relationship that matters</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endParaRPr lang="en-US" dirty="0"/>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𝑀𝑅</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𝑆</m:t>
                          </m:r>
                        </m:e>
                        <m:sub>
                          <m:r>
                            <a:rPr lang="en-US" b="0" i="1" smtClean="0">
                              <a:latin typeface="Cambria Math" panose="02040503050406030204" pitchFamily="18" charset="0"/>
                            </a:rPr>
                            <m:t>𝑝</m:t>
                          </m:r>
                          <m:r>
                            <a:rPr lang="en-US" b="0" i="1" smtClean="0">
                              <a:latin typeface="Cambria Math" panose="02040503050406030204" pitchFamily="18" charset="0"/>
                            </a:rPr>
                            <m:t>,</m:t>
                          </m:r>
                          <m:r>
                            <a:rPr lang="en-US" b="0" i="1" smtClean="0">
                              <a:latin typeface="Cambria Math" panose="02040503050406030204" pitchFamily="18" charset="0"/>
                            </a:rPr>
                            <m:t>𝑏</m:t>
                          </m:r>
                        </m:sub>
                      </m:sSub>
                      <m:r>
                        <a:rPr lang="en-US" b="0" i="1" smtClean="0">
                          <a:latin typeface="Cambria Math" panose="02040503050406030204" pitchFamily="18" charset="0"/>
                        </a:rPr>
                        <m:t>=</m:t>
                      </m:r>
                      <m:f>
                        <m:fPr>
                          <m:ctrlPr>
                            <a:rPr lang="en-US" b="0" i="1" smtClean="0">
                              <a:latin typeface="Cambria Math" panose="02040503050406030204" pitchFamily="18" charset="0"/>
                            </a:rPr>
                          </m:ctrlPr>
                        </m:fPr>
                        <m:num>
                          <m:sSub>
                            <m:sSubPr>
                              <m:ctrlPr>
                                <a:rPr lang="en-US" b="0" i="1" smtClean="0">
                                  <a:latin typeface="Cambria Math" panose="02040503050406030204" pitchFamily="18" charset="0"/>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𝑝</m:t>
                              </m:r>
                            </m:sub>
                          </m:sSub>
                        </m:num>
                        <m:den>
                          <m:sSub>
                            <m:sSubPr>
                              <m:ctrlPr>
                                <a:rPr lang="en-US" b="0" i="1" smtClean="0">
                                  <a:latin typeface="Cambria Math" panose="02040503050406030204" pitchFamily="18" charset="0"/>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𝑏</m:t>
                              </m:r>
                            </m:sub>
                          </m:sSub>
                        </m:den>
                      </m:f>
                    </m:oMath>
                  </m:oMathPara>
                </a14:m>
                <a:endParaRPr lang="en-US" dirty="0"/>
              </a:p>
              <a:p>
                <a:pPr marL="0" indent="0">
                  <a:buNone/>
                </a:pPr>
                <a:endParaRPr lang="en-US" dirty="0"/>
              </a:p>
              <a:p>
                <a:pPr marL="0" indent="0">
                  <a:buNone/>
                </a:pPr>
                <a14:m>
                  <m:oMath xmlns:m="http://schemas.openxmlformats.org/officeDocument/2006/math">
                    <m:r>
                      <a:rPr lang="en-US" b="0" i="1" smtClean="0">
                        <a:latin typeface="Cambria Math" panose="02040503050406030204" pitchFamily="18" charset="0"/>
                      </a:rPr>
                      <m:t>𝑝</m:t>
                    </m:r>
                  </m:oMath>
                </a14:m>
                <a:r>
                  <a:rPr lang="en-US" dirty="0"/>
                  <a:t> </a:t>
                </a:r>
                <a:r>
                  <a:rPr lang="en-US" dirty="0">
                    <a:sym typeface="Wingdings" panose="05000000000000000000" pitchFamily="2" charset="2"/>
                  </a:rPr>
                  <a:t> pumpkin juice</a:t>
                </a:r>
              </a:p>
              <a:p>
                <a:pPr marL="0" indent="0">
                  <a:buNone/>
                </a:pPr>
                <a14:m>
                  <m:oMath xmlns:m="http://schemas.openxmlformats.org/officeDocument/2006/math">
                    <m:r>
                      <a:rPr lang="en-US" b="0" i="1" smtClean="0">
                        <a:latin typeface="Cambria Math" panose="02040503050406030204" pitchFamily="18" charset="0"/>
                      </a:rPr>
                      <m:t>𝑏</m:t>
                    </m:r>
                  </m:oMath>
                </a14:m>
                <a:r>
                  <a:rPr lang="en-US" dirty="0"/>
                  <a:t> </a:t>
                </a:r>
                <a:r>
                  <a:rPr lang="en-US" dirty="0">
                    <a:sym typeface="Wingdings" panose="05000000000000000000" pitchFamily="2" charset="2"/>
                  </a:rPr>
                  <a:t> </a:t>
                </a:r>
                <a:r>
                  <a:rPr lang="en-US" dirty="0" err="1">
                    <a:sym typeface="Wingdings" panose="05000000000000000000" pitchFamily="2" charset="2"/>
                  </a:rPr>
                  <a:t>butterbeer</a:t>
                </a:r>
                <a:endParaRPr lang="en-US" dirty="0">
                  <a:sym typeface="Wingdings" panose="05000000000000000000" pitchFamily="2" charset="2"/>
                </a:endParaRPr>
              </a:p>
              <a:p>
                <a:pPr marL="0" indent="0">
                  <a:buNone/>
                </a:pPr>
                <a:endParaRPr lang="en-US" dirty="0">
                  <a:sym typeface="Wingdings" panose="05000000000000000000" pitchFamily="2" charset="2"/>
                </a:endParaRPr>
              </a:p>
              <a:p>
                <a:pPr marL="0" indent="0">
                  <a:buNone/>
                </a:pPr>
                <a:r>
                  <a:rPr lang="en-US" dirty="0">
                    <a:sym typeface="Wingdings" panose="05000000000000000000" pitchFamily="2" charset="2"/>
                  </a:rPr>
                  <a:t>Goal  Find the point on the line that maximizes utility. </a:t>
                </a: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b="-3641"/>
                </a:stretch>
              </a:blipFill>
            </p:spPr>
            <p:txBody>
              <a:bodyPr/>
              <a:lstStyle/>
              <a:p>
                <a:r>
                  <a:rPr lang="en-US">
                    <a:noFill/>
                  </a:rPr>
                  <a:t> </a:t>
                </a:r>
              </a:p>
            </p:txBody>
          </p:sp>
        </mc:Fallback>
      </mc:AlternateContent>
    </p:spTree>
    <p:extLst>
      <p:ext uri="{BB962C8B-B14F-4D97-AF65-F5344CB8AC3E}">
        <p14:creationId xmlns:p14="http://schemas.microsoft.com/office/powerpoint/2010/main" val="310825441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Graphical representation</a:t>
            </a:r>
          </a:p>
        </p:txBody>
      </p:sp>
      <p:cxnSp>
        <p:nvCxnSpPr>
          <p:cNvPr id="5" name="Straight Connector 4"/>
          <p:cNvCxnSpPr/>
          <p:nvPr/>
        </p:nvCxnSpPr>
        <p:spPr>
          <a:xfrm>
            <a:off x="2771192" y="2052735"/>
            <a:ext cx="0" cy="3303036"/>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2771192" y="5365102"/>
            <a:ext cx="5243804" cy="0"/>
          </a:xfrm>
          <a:prstGeom prst="line">
            <a:avLst/>
          </a:prstGeom>
        </p:spPr>
        <p:style>
          <a:lnRef idx="1">
            <a:schemeClr val="dk1"/>
          </a:lnRef>
          <a:fillRef idx="0">
            <a:schemeClr val="dk1"/>
          </a:fillRef>
          <a:effectRef idx="0">
            <a:schemeClr val="dk1"/>
          </a:effectRef>
          <a:fontRef idx="minor">
            <a:schemeClr val="tx1"/>
          </a:fontRef>
        </p:style>
      </p:cxnSp>
      <p:sp>
        <p:nvSpPr>
          <p:cNvPr id="8" name="Freeform 7"/>
          <p:cNvSpPr/>
          <p:nvPr/>
        </p:nvSpPr>
        <p:spPr>
          <a:xfrm>
            <a:off x="3331029" y="2481943"/>
            <a:ext cx="3629608" cy="2087848"/>
          </a:xfrm>
          <a:custGeom>
            <a:avLst/>
            <a:gdLst>
              <a:gd name="connsiteX0" fmla="*/ 0 w 3629608"/>
              <a:gd name="connsiteY0" fmla="*/ 0 h 2087848"/>
              <a:gd name="connsiteX1" fmla="*/ 345232 w 3629608"/>
              <a:gd name="connsiteY1" fmla="*/ 1296955 h 2087848"/>
              <a:gd name="connsiteX2" fmla="*/ 1287624 w 3629608"/>
              <a:gd name="connsiteY2" fmla="*/ 2052735 h 2087848"/>
              <a:gd name="connsiteX3" fmla="*/ 3629608 w 3629608"/>
              <a:gd name="connsiteY3" fmla="*/ 1950098 h 2087848"/>
            </a:gdLst>
            <a:ahLst/>
            <a:cxnLst>
              <a:cxn ang="0">
                <a:pos x="connsiteX0" y="connsiteY0"/>
              </a:cxn>
              <a:cxn ang="0">
                <a:pos x="connsiteX1" y="connsiteY1"/>
              </a:cxn>
              <a:cxn ang="0">
                <a:pos x="connsiteX2" y="connsiteY2"/>
              </a:cxn>
              <a:cxn ang="0">
                <a:pos x="connsiteX3" y="connsiteY3"/>
              </a:cxn>
            </a:cxnLst>
            <a:rect l="l" t="t" r="r" b="b"/>
            <a:pathLst>
              <a:path w="3629608" h="2087848">
                <a:moveTo>
                  <a:pt x="0" y="0"/>
                </a:moveTo>
                <a:cubicBezTo>
                  <a:pt x="65314" y="477416"/>
                  <a:pt x="130628" y="954833"/>
                  <a:pt x="345232" y="1296955"/>
                </a:cubicBezTo>
                <a:cubicBezTo>
                  <a:pt x="559836" y="1639077"/>
                  <a:pt x="740228" y="1943878"/>
                  <a:pt x="1287624" y="2052735"/>
                </a:cubicBezTo>
                <a:cubicBezTo>
                  <a:pt x="1835020" y="2161592"/>
                  <a:pt x="3282820" y="1985865"/>
                  <a:pt x="3629608" y="1950098"/>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0" name="Straight Connector 9"/>
          <p:cNvCxnSpPr>
            <a:stCxn id="8" idx="1"/>
          </p:cNvCxnSpPr>
          <p:nvPr/>
        </p:nvCxnSpPr>
        <p:spPr>
          <a:xfrm>
            <a:off x="3676261" y="3778898"/>
            <a:ext cx="0" cy="1576873"/>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p:cNvCxnSpPr>
            <a:endCxn id="8" idx="1"/>
          </p:cNvCxnSpPr>
          <p:nvPr/>
        </p:nvCxnSpPr>
        <p:spPr>
          <a:xfrm flipV="1">
            <a:off x="2771192" y="3778898"/>
            <a:ext cx="905069" cy="9331"/>
          </a:xfrm>
          <a:prstGeom prst="line">
            <a:avLst/>
          </a:prstGeom>
        </p:spPr>
        <p:style>
          <a:lnRef idx="1">
            <a:schemeClr val="dk1"/>
          </a:lnRef>
          <a:fillRef idx="0">
            <a:schemeClr val="dk1"/>
          </a:fillRef>
          <a:effectRef idx="0">
            <a:schemeClr val="dk1"/>
          </a:effectRef>
          <a:fontRef idx="minor">
            <a:schemeClr val="tx1"/>
          </a:fontRef>
        </p:style>
      </p:cxnSp>
      <p:sp>
        <p:nvSpPr>
          <p:cNvPr id="13" name="TextBox 12"/>
          <p:cNvSpPr txBox="1"/>
          <p:nvPr/>
        </p:nvSpPr>
        <p:spPr>
          <a:xfrm>
            <a:off x="2239347" y="3685592"/>
            <a:ext cx="429208" cy="369332"/>
          </a:xfrm>
          <a:prstGeom prst="rect">
            <a:avLst/>
          </a:prstGeom>
          <a:noFill/>
        </p:spPr>
        <p:txBody>
          <a:bodyPr wrap="square" rtlCol="0">
            <a:spAutoFit/>
          </a:bodyPr>
          <a:lstStyle/>
          <a:p>
            <a:r>
              <a:rPr lang="en-US" dirty="0"/>
              <a:t>2</a:t>
            </a:r>
          </a:p>
        </p:txBody>
      </p:sp>
      <p:sp>
        <p:nvSpPr>
          <p:cNvPr id="14" name="TextBox 13"/>
          <p:cNvSpPr txBox="1"/>
          <p:nvPr/>
        </p:nvSpPr>
        <p:spPr>
          <a:xfrm>
            <a:off x="1296955" y="1856792"/>
            <a:ext cx="1259633" cy="369332"/>
          </a:xfrm>
          <a:prstGeom prst="rect">
            <a:avLst/>
          </a:prstGeom>
          <a:noFill/>
        </p:spPr>
        <p:txBody>
          <a:bodyPr wrap="square" rtlCol="0">
            <a:spAutoFit/>
          </a:bodyPr>
          <a:lstStyle/>
          <a:p>
            <a:r>
              <a:rPr lang="en-US" dirty="0" err="1"/>
              <a:t>Butterbeer</a:t>
            </a:r>
            <a:endParaRPr lang="en-US" dirty="0"/>
          </a:p>
        </p:txBody>
      </p:sp>
      <p:sp>
        <p:nvSpPr>
          <p:cNvPr id="15" name="TextBox 14"/>
          <p:cNvSpPr txBox="1"/>
          <p:nvPr/>
        </p:nvSpPr>
        <p:spPr>
          <a:xfrm>
            <a:off x="6330820" y="5517502"/>
            <a:ext cx="1534886" cy="369332"/>
          </a:xfrm>
          <a:prstGeom prst="rect">
            <a:avLst/>
          </a:prstGeom>
          <a:noFill/>
        </p:spPr>
        <p:txBody>
          <a:bodyPr wrap="square" rtlCol="0">
            <a:spAutoFit/>
          </a:bodyPr>
          <a:lstStyle/>
          <a:p>
            <a:r>
              <a:rPr lang="en-US" dirty="0"/>
              <a:t>Pumpkin juice</a:t>
            </a:r>
          </a:p>
        </p:txBody>
      </p:sp>
      <p:sp>
        <p:nvSpPr>
          <p:cNvPr id="16" name="TextBox 15"/>
          <p:cNvSpPr txBox="1"/>
          <p:nvPr/>
        </p:nvSpPr>
        <p:spPr>
          <a:xfrm>
            <a:off x="3508310" y="5517502"/>
            <a:ext cx="373225" cy="369332"/>
          </a:xfrm>
          <a:prstGeom prst="rect">
            <a:avLst/>
          </a:prstGeom>
          <a:noFill/>
        </p:spPr>
        <p:txBody>
          <a:bodyPr wrap="square" rtlCol="0">
            <a:spAutoFit/>
          </a:bodyPr>
          <a:lstStyle/>
          <a:p>
            <a:r>
              <a:rPr lang="en-US" dirty="0"/>
              <a:t>3</a:t>
            </a:r>
          </a:p>
        </p:txBody>
      </p:sp>
      <p:cxnSp>
        <p:nvCxnSpPr>
          <p:cNvPr id="17" name="Straight Connector 16"/>
          <p:cNvCxnSpPr/>
          <p:nvPr/>
        </p:nvCxnSpPr>
        <p:spPr>
          <a:xfrm>
            <a:off x="2771192" y="4558003"/>
            <a:ext cx="1917440" cy="1"/>
          </a:xfrm>
          <a:prstGeom prst="line">
            <a:avLst/>
          </a:prstGeom>
        </p:spPr>
        <p:style>
          <a:lnRef idx="1">
            <a:schemeClr val="dk1"/>
          </a:lnRef>
          <a:fillRef idx="0">
            <a:schemeClr val="dk1"/>
          </a:fillRef>
          <a:effectRef idx="0">
            <a:schemeClr val="dk1"/>
          </a:effectRef>
          <a:fontRef idx="minor">
            <a:schemeClr val="tx1"/>
          </a:fontRef>
        </p:style>
      </p:cxnSp>
      <p:cxnSp>
        <p:nvCxnSpPr>
          <p:cNvPr id="19" name="Straight Connector 18"/>
          <p:cNvCxnSpPr/>
          <p:nvPr/>
        </p:nvCxnSpPr>
        <p:spPr>
          <a:xfrm>
            <a:off x="4682411" y="4558003"/>
            <a:ext cx="0" cy="807099"/>
          </a:xfrm>
          <a:prstGeom prst="line">
            <a:avLst/>
          </a:prstGeom>
        </p:spPr>
        <p:style>
          <a:lnRef idx="1">
            <a:schemeClr val="dk1"/>
          </a:lnRef>
          <a:fillRef idx="0">
            <a:schemeClr val="dk1"/>
          </a:fillRef>
          <a:effectRef idx="0">
            <a:schemeClr val="dk1"/>
          </a:effectRef>
          <a:fontRef idx="minor">
            <a:schemeClr val="tx1"/>
          </a:fontRef>
        </p:style>
      </p:cxnSp>
      <p:sp>
        <p:nvSpPr>
          <p:cNvPr id="21" name="TextBox 20"/>
          <p:cNvSpPr txBox="1"/>
          <p:nvPr/>
        </p:nvSpPr>
        <p:spPr>
          <a:xfrm>
            <a:off x="2234682" y="4382668"/>
            <a:ext cx="429208" cy="369332"/>
          </a:xfrm>
          <a:prstGeom prst="rect">
            <a:avLst/>
          </a:prstGeom>
          <a:noFill/>
        </p:spPr>
        <p:txBody>
          <a:bodyPr wrap="square" rtlCol="0">
            <a:spAutoFit/>
          </a:bodyPr>
          <a:lstStyle/>
          <a:p>
            <a:r>
              <a:rPr lang="en-US" dirty="0"/>
              <a:t>1</a:t>
            </a:r>
          </a:p>
        </p:txBody>
      </p:sp>
      <p:sp>
        <p:nvSpPr>
          <p:cNvPr id="22" name="TextBox 21"/>
          <p:cNvSpPr txBox="1"/>
          <p:nvPr/>
        </p:nvSpPr>
        <p:spPr>
          <a:xfrm>
            <a:off x="4567335" y="5517502"/>
            <a:ext cx="429208" cy="369332"/>
          </a:xfrm>
          <a:prstGeom prst="rect">
            <a:avLst/>
          </a:prstGeom>
          <a:noFill/>
        </p:spPr>
        <p:txBody>
          <a:bodyPr wrap="square" rtlCol="0">
            <a:spAutoFit/>
          </a:bodyPr>
          <a:lstStyle/>
          <a:p>
            <a:r>
              <a:rPr lang="en-US" dirty="0"/>
              <a:t>6</a:t>
            </a:r>
          </a:p>
        </p:txBody>
      </p:sp>
      <p:sp>
        <p:nvSpPr>
          <p:cNvPr id="23" name="TextBox 22"/>
          <p:cNvSpPr txBox="1"/>
          <p:nvPr/>
        </p:nvSpPr>
        <p:spPr>
          <a:xfrm>
            <a:off x="6960637" y="4198002"/>
            <a:ext cx="1878561" cy="369332"/>
          </a:xfrm>
          <a:prstGeom prst="rect">
            <a:avLst/>
          </a:prstGeom>
          <a:noFill/>
        </p:spPr>
        <p:txBody>
          <a:bodyPr wrap="square" rtlCol="0">
            <a:spAutoFit/>
          </a:bodyPr>
          <a:lstStyle/>
          <a:p>
            <a:r>
              <a:rPr lang="en-US" dirty="0"/>
              <a:t>Utility level = 36</a:t>
            </a:r>
          </a:p>
        </p:txBody>
      </p:sp>
      <p:sp>
        <p:nvSpPr>
          <p:cNvPr id="24" name="TextBox 23"/>
          <p:cNvSpPr txBox="1"/>
          <p:nvPr/>
        </p:nvSpPr>
        <p:spPr>
          <a:xfrm>
            <a:off x="3666931" y="3500932"/>
            <a:ext cx="429208" cy="369332"/>
          </a:xfrm>
          <a:prstGeom prst="rect">
            <a:avLst/>
          </a:prstGeom>
          <a:noFill/>
        </p:spPr>
        <p:txBody>
          <a:bodyPr wrap="square" rtlCol="0">
            <a:spAutoFit/>
          </a:bodyPr>
          <a:lstStyle/>
          <a:p>
            <a:r>
              <a:rPr lang="en-US" dirty="0"/>
              <a:t>A</a:t>
            </a:r>
          </a:p>
        </p:txBody>
      </p:sp>
      <p:sp>
        <p:nvSpPr>
          <p:cNvPr id="25" name="TextBox 24"/>
          <p:cNvSpPr txBox="1"/>
          <p:nvPr/>
        </p:nvSpPr>
        <p:spPr>
          <a:xfrm>
            <a:off x="4613990" y="4173779"/>
            <a:ext cx="429208" cy="369332"/>
          </a:xfrm>
          <a:prstGeom prst="rect">
            <a:avLst/>
          </a:prstGeom>
          <a:noFill/>
        </p:spPr>
        <p:txBody>
          <a:bodyPr wrap="square" rtlCol="0">
            <a:spAutoFit/>
          </a:bodyPr>
          <a:lstStyle/>
          <a:p>
            <a:r>
              <a:rPr lang="en-US" dirty="0"/>
              <a:t>B</a:t>
            </a:r>
          </a:p>
        </p:txBody>
      </p:sp>
      <p:sp>
        <p:nvSpPr>
          <p:cNvPr id="26" name="TextBox 25"/>
          <p:cNvSpPr txBox="1"/>
          <p:nvPr/>
        </p:nvSpPr>
        <p:spPr>
          <a:xfrm>
            <a:off x="8266922" y="1856792"/>
            <a:ext cx="2799184" cy="1200329"/>
          </a:xfrm>
          <a:prstGeom prst="rect">
            <a:avLst/>
          </a:prstGeom>
          <a:noFill/>
        </p:spPr>
        <p:txBody>
          <a:bodyPr wrap="square" rtlCol="0">
            <a:spAutoFit/>
          </a:bodyPr>
          <a:lstStyle/>
          <a:p>
            <a:r>
              <a:rPr lang="en-US" dirty="0"/>
              <a:t>A and B are two consumption bundles, which give the same utility level.</a:t>
            </a:r>
          </a:p>
        </p:txBody>
      </p:sp>
      <p:cxnSp>
        <p:nvCxnSpPr>
          <p:cNvPr id="4" name="Straight Connector 3"/>
          <p:cNvCxnSpPr/>
          <p:nvPr/>
        </p:nvCxnSpPr>
        <p:spPr>
          <a:xfrm>
            <a:off x="2771192" y="2481943"/>
            <a:ext cx="1987420" cy="2883159"/>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2794520" y="4054924"/>
            <a:ext cx="4781937" cy="1300596"/>
          </a:xfrm>
          <a:prstGeom prst="line">
            <a:avLst/>
          </a:prstGeom>
          <a:ln w="19050"/>
        </p:spPr>
        <p:style>
          <a:lnRef idx="1">
            <a:schemeClr val="accent2"/>
          </a:lnRef>
          <a:fillRef idx="0">
            <a:schemeClr val="accent2"/>
          </a:fillRef>
          <a:effectRef idx="0">
            <a:schemeClr val="accent2"/>
          </a:effectRef>
          <a:fontRef idx="minor">
            <a:schemeClr val="tx1"/>
          </a:fontRef>
        </p:style>
      </p:cxnSp>
      <p:sp>
        <p:nvSpPr>
          <p:cNvPr id="3" name="TextBox 2"/>
          <p:cNvSpPr txBox="1"/>
          <p:nvPr/>
        </p:nvSpPr>
        <p:spPr>
          <a:xfrm>
            <a:off x="9274629" y="3368351"/>
            <a:ext cx="2621902" cy="2031325"/>
          </a:xfrm>
          <a:prstGeom prst="rect">
            <a:avLst/>
          </a:prstGeom>
          <a:noFill/>
        </p:spPr>
        <p:txBody>
          <a:bodyPr wrap="square" rtlCol="0">
            <a:spAutoFit/>
          </a:bodyPr>
          <a:lstStyle/>
          <a:p>
            <a:r>
              <a:rPr lang="en-US" dirty="0"/>
              <a:t>For the </a:t>
            </a:r>
            <a:r>
              <a:rPr lang="en-US" dirty="0">
                <a:solidFill>
                  <a:schemeClr val="accent1"/>
                </a:solidFill>
              </a:rPr>
              <a:t>blue</a:t>
            </a:r>
            <a:r>
              <a:rPr lang="en-US" dirty="0"/>
              <a:t> budget constraint, utility is maximized at A</a:t>
            </a:r>
          </a:p>
          <a:p>
            <a:endParaRPr lang="en-US" dirty="0"/>
          </a:p>
          <a:p>
            <a:r>
              <a:rPr lang="en-US" dirty="0"/>
              <a:t>For the </a:t>
            </a:r>
            <a:r>
              <a:rPr lang="en-US" dirty="0">
                <a:solidFill>
                  <a:schemeClr val="accent2"/>
                </a:solidFill>
              </a:rPr>
              <a:t>orange </a:t>
            </a:r>
            <a:r>
              <a:rPr lang="en-US" dirty="0"/>
              <a:t>budget constraint,</a:t>
            </a:r>
            <a:r>
              <a:rPr lang="en-US" dirty="0">
                <a:solidFill>
                  <a:schemeClr val="accent2"/>
                </a:solidFill>
              </a:rPr>
              <a:t> </a:t>
            </a:r>
            <a:r>
              <a:rPr lang="en-US" dirty="0"/>
              <a:t>utility is maximized at B.</a:t>
            </a:r>
            <a:endParaRPr lang="en-US" dirty="0">
              <a:solidFill>
                <a:schemeClr val="accent2"/>
              </a:solidFill>
            </a:endParaRPr>
          </a:p>
        </p:txBody>
      </p:sp>
      <p:grpSp>
        <p:nvGrpSpPr>
          <p:cNvPr id="597" name="SMARTInkShape-Group76"/>
          <p:cNvGrpSpPr/>
          <p:nvPr/>
        </p:nvGrpSpPr>
        <p:grpSpPr>
          <a:xfrm>
            <a:off x="476250" y="4391417"/>
            <a:ext cx="1190626" cy="571109"/>
            <a:chOff x="476250" y="4391417"/>
            <a:chExt cx="1190626" cy="571109"/>
          </a:xfrm>
        </p:grpSpPr>
        <p:sp>
          <p:nvSpPr>
            <p:cNvPr id="581" name="SMARTInkShape-539"/>
            <p:cNvSpPr/>
            <p:nvPr/>
          </p:nvSpPr>
          <p:spPr>
            <a:xfrm>
              <a:off x="552450" y="4391417"/>
              <a:ext cx="133163" cy="247259"/>
            </a:xfrm>
            <a:custGeom>
              <a:avLst/>
              <a:gdLst/>
              <a:ahLst/>
              <a:cxnLst/>
              <a:rect l="0" t="0" r="0" b="0"/>
              <a:pathLst>
                <a:path w="133163" h="247259">
                  <a:moveTo>
                    <a:pt x="0" y="9133"/>
                  </a:moveTo>
                  <a:lnTo>
                    <a:pt x="8201" y="932"/>
                  </a:lnTo>
                  <a:lnTo>
                    <a:pt x="14189" y="0"/>
                  </a:lnTo>
                  <a:lnTo>
                    <a:pt x="39844" y="744"/>
                  </a:lnTo>
                  <a:lnTo>
                    <a:pt x="67780" y="7819"/>
                  </a:lnTo>
                  <a:lnTo>
                    <a:pt x="71645" y="10374"/>
                  </a:lnTo>
                  <a:lnTo>
                    <a:pt x="82141" y="24082"/>
                  </a:lnTo>
                  <a:lnTo>
                    <a:pt x="92347" y="44855"/>
                  </a:lnTo>
                  <a:lnTo>
                    <a:pt x="94677" y="64520"/>
                  </a:lnTo>
                  <a:lnTo>
                    <a:pt x="89351" y="76435"/>
                  </a:lnTo>
                  <a:lnTo>
                    <a:pt x="73741" y="96275"/>
                  </a:lnTo>
                  <a:lnTo>
                    <a:pt x="66993" y="100780"/>
                  </a:lnTo>
                  <a:lnTo>
                    <a:pt x="32645" y="112885"/>
                  </a:lnTo>
                  <a:lnTo>
                    <a:pt x="25798" y="113453"/>
                  </a:lnTo>
                  <a:lnTo>
                    <a:pt x="23549" y="112546"/>
                  </a:lnTo>
                  <a:lnTo>
                    <a:pt x="22049" y="110884"/>
                  </a:lnTo>
                  <a:lnTo>
                    <a:pt x="19226" y="104763"/>
                  </a:lnTo>
                  <a:lnTo>
                    <a:pt x="37379" y="104416"/>
                  </a:lnTo>
                  <a:lnTo>
                    <a:pt x="82673" y="114086"/>
                  </a:lnTo>
                  <a:lnTo>
                    <a:pt x="109934" y="124095"/>
                  </a:lnTo>
                  <a:lnTo>
                    <a:pt x="126138" y="136264"/>
                  </a:lnTo>
                  <a:lnTo>
                    <a:pt x="130145" y="145363"/>
                  </a:lnTo>
                  <a:lnTo>
                    <a:pt x="133162" y="182045"/>
                  </a:lnTo>
                  <a:lnTo>
                    <a:pt x="128238" y="197832"/>
                  </a:lnTo>
                  <a:lnTo>
                    <a:pt x="102754" y="229622"/>
                  </a:lnTo>
                  <a:lnTo>
                    <a:pt x="82304" y="240386"/>
                  </a:lnTo>
                  <a:lnTo>
                    <a:pt x="54554" y="245901"/>
                  </a:lnTo>
                  <a:lnTo>
                    <a:pt x="19050" y="2472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2" name="SMARTInkShape-540"/>
            <p:cNvSpPr/>
            <p:nvPr/>
          </p:nvSpPr>
          <p:spPr>
            <a:xfrm>
              <a:off x="592430" y="4886377"/>
              <a:ext cx="93371" cy="57099"/>
            </a:xfrm>
            <a:custGeom>
              <a:avLst/>
              <a:gdLst/>
              <a:ahLst/>
              <a:cxnLst/>
              <a:rect l="0" t="0" r="0" b="0"/>
              <a:pathLst>
                <a:path w="93371" h="57099">
                  <a:moveTo>
                    <a:pt x="55270" y="47573"/>
                  </a:moveTo>
                  <a:lnTo>
                    <a:pt x="55270" y="20127"/>
                  </a:lnTo>
                  <a:lnTo>
                    <a:pt x="52448" y="11386"/>
                  </a:lnTo>
                  <a:lnTo>
                    <a:pt x="50213" y="7573"/>
                  </a:lnTo>
                  <a:lnTo>
                    <a:pt x="47666" y="5031"/>
                  </a:lnTo>
                  <a:lnTo>
                    <a:pt x="42013" y="2207"/>
                  </a:lnTo>
                  <a:lnTo>
                    <a:pt x="32880" y="617"/>
                  </a:lnTo>
                  <a:lnTo>
                    <a:pt x="29760" y="2511"/>
                  </a:lnTo>
                  <a:lnTo>
                    <a:pt x="17148" y="20758"/>
                  </a:lnTo>
                  <a:lnTo>
                    <a:pt x="10810" y="30364"/>
                  </a:lnTo>
                  <a:lnTo>
                    <a:pt x="2350" y="36829"/>
                  </a:lnTo>
                  <a:lnTo>
                    <a:pt x="0" y="42093"/>
                  </a:lnTo>
                  <a:lnTo>
                    <a:pt x="1490" y="43919"/>
                  </a:lnTo>
                  <a:lnTo>
                    <a:pt x="8790" y="45949"/>
                  </a:lnTo>
                  <a:lnTo>
                    <a:pt x="11583" y="45432"/>
                  </a:lnTo>
                  <a:lnTo>
                    <a:pt x="13446" y="44029"/>
                  </a:lnTo>
                  <a:lnTo>
                    <a:pt x="41914" y="13393"/>
                  </a:lnTo>
                  <a:lnTo>
                    <a:pt x="51901" y="4402"/>
                  </a:lnTo>
                  <a:lnTo>
                    <a:pt x="64628" y="0"/>
                  </a:lnTo>
                  <a:lnTo>
                    <a:pt x="65820" y="15167"/>
                  </a:lnTo>
                  <a:lnTo>
                    <a:pt x="72992" y="39673"/>
                  </a:lnTo>
                  <a:lnTo>
                    <a:pt x="93370" y="570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3" name="SMARTInkShape-541"/>
            <p:cNvSpPr/>
            <p:nvPr/>
          </p:nvSpPr>
          <p:spPr>
            <a:xfrm>
              <a:off x="723900" y="4819650"/>
              <a:ext cx="19051" cy="123826"/>
            </a:xfrm>
            <a:custGeom>
              <a:avLst/>
              <a:gdLst/>
              <a:ahLst/>
              <a:cxnLst/>
              <a:rect l="0" t="0" r="0" b="0"/>
              <a:pathLst>
                <a:path w="19051" h="123826">
                  <a:moveTo>
                    <a:pt x="0" y="0"/>
                  </a:moveTo>
                  <a:lnTo>
                    <a:pt x="0" y="13257"/>
                  </a:lnTo>
                  <a:lnTo>
                    <a:pt x="9701" y="58809"/>
                  </a:lnTo>
                  <a:lnTo>
                    <a:pt x="18090" y="105783"/>
                  </a:lnTo>
                  <a:lnTo>
                    <a:pt x="190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4" name="SMARTInkShape-542"/>
            <p:cNvSpPr/>
            <p:nvPr/>
          </p:nvSpPr>
          <p:spPr>
            <a:xfrm>
              <a:off x="733991" y="4867275"/>
              <a:ext cx="56585" cy="28576"/>
            </a:xfrm>
            <a:custGeom>
              <a:avLst/>
              <a:gdLst/>
              <a:ahLst/>
              <a:cxnLst/>
              <a:rect l="0" t="0" r="0" b="0"/>
              <a:pathLst>
                <a:path w="56585" h="28576">
                  <a:moveTo>
                    <a:pt x="56584" y="0"/>
                  </a:moveTo>
                  <a:lnTo>
                    <a:pt x="38270" y="0"/>
                  </a:lnTo>
                  <a:lnTo>
                    <a:pt x="29747" y="2822"/>
                  </a:lnTo>
                  <a:lnTo>
                    <a:pt x="22432" y="6546"/>
                  </a:lnTo>
                  <a:lnTo>
                    <a:pt x="12363" y="9701"/>
                  </a:lnTo>
                  <a:lnTo>
                    <a:pt x="0" y="18623"/>
                  </a:lnTo>
                  <a:lnTo>
                    <a:pt x="13696" y="25512"/>
                  </a:lnTo>
                  <a:lnTo>
                    <a:pt x="37534"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5" name="SMARTInkShape-543"/>
            <p:cNvSpPr/>
            <p:nvPr/>
          </p:nvSpPr>
          <p:spPr>
            <a:xfrm>
              <a:off x="809625" y="4867415"/>
              <a:ext cx="47626" cy="47486"/>
            </a:xfrm>
            <a:custGeom>
              <a:avLst/>
              <a:gdLst/>
              <a:ahLst/>
              <a:cxnLst/>
              <a:rect l="0" t="0" r="0" b="0"/>
              <a:pathLst>
                <a:path w="47626" h="47486">
                  <a:moveTo>
                    <a:pt x="0" y="37960"/>
                  </a:moveTo>
                  <a:lnTo>
                    <a:pt x="0" y="0"/>
                  </a:lnTo>
                  <a:lnTo>
                    <a:pt x="5056" y="10014"/>
                  </a:lnTo>
                  <a:lnTo>
                    <a:pt x="7604" y="12979"/>
                  </a:lnTo>
                  <a:lnTo>
                    <a:pt x="13258" y="16274"/>
                  </a:lnTo>
                  <a:lnTo>
                    <a:pt x="32056" y="19448"/>
                  </a:lnTo>
                  <a:lnTo>
                    <a:pt x="40000" y="23735"/>
                  </a:lnTo>
                  <a:lnTo>
                    <a:pt x="42542" y="26360"/>
                  </a:lnTo>
                  <a:lnTo>
                    <a:pt x="45366" y="32099"/>
                  </a:lnTo>
                  <a:lnTo>
                    <a:pt x="47625" y="474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6" name="SMARTInkShape-544"/>
            <p:cNvSpPr/>
            <p:nvPr/>
          </p:nvSpPr>
          <p:spPr>
            <a:xfrm>
              <a:off x="990600" y="4619625"/>
              <a:ext cx="28576" cy="104776"/>
            </a:xfrm>
            <a:custGeom>
              <a:avLst/>
              <a:gdLst/>
              <a:ahLst/>
              <a:cxnLst/>
              <a:rect l="0" t="0" r="0" b="0"/>
              <a:pathLst>
                <a:path w="28576" h="104776">
                  <a:moveTo>
                    <a:pt x="28575" y="0"/>
                  </a:moveTo>
                  <a:lnTo>
                    <a:pt x="28575" y="27447"/>
                  </a:lnTo>
                  <a:lnTo>
                    <a:pt x="0"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7" name="SMARTInkShape-545"/>
            <p:cNvSpPr/>
            <p:nvPr/>
          </p:nvSpPr>
          <p:spPr>
            <a:xfrm>
              <a:off x="1247775" y="4395063"/>
              <a:ext cx="171451" cy="167413"/>
            </a:xfrm>
            <a:custGeom>
              <a:avLst/>
              <a:gdLst/>
              <a:ahLst/>
              <a:cxnLst/>
              <a:rect l="0" t="0" r="0" b="0"/>
              <a:pathLst>
                <a:path w="171451" h="167413">
                  <a:moveTo>
                    <a:pt x="0" y="5487"/>
                  </a:moveTo>
                  <a:lnTo>
                    <a:pt x="5056" y="431"/>
                  </a:lnTo>
                  <a:lnTo>
                    <a:pt x="8663" y="0"/>
                  </a:lnTo>
                  <a:lnTo>
                    <a:pt x="54189" y="10267"/>
                  </a:lnTo>
                  <a:lnTo>
                    <a:pt x="73088" y="23719"/>
                  </a:lnTo>
                  <a:lnTo>
                    <a:pt x="87037" y="41110"/>
                  </a:lnTo>
                  <a:lnTo>
                    <a:pt x="88778" y="56245"/>
                  </a:lnTo>
                  <a:lnTo>
                    <a:pt x="81271" y="91831"/>
                  </a:lnTo>
                  <a:lnTo>
                    <a:pt x="67590" y="114914"/>
                  </a:lnTo>
                  <a:lnTo>
                    <a:pt x="42573" y="144716"/>
                  </a:lnTo>
                  <a:lnTo>
                    <a:pt x="38689" y="155944"/>
                  </a:lnTo>
                  <a:lnTo>
                    <a:pt x="39551" y="156591"/>
                  </a:lnTo>
                  <a:lnTo>
                    <a:pt x="43331" y="157311"/>
                  </a:lnTo>
                  <a:lnTo>
                    <a:pt x="90165" y="157837"/>
                  </a:lnTo>
                  <a:lnTo>
                    <a:pt x="171450" y="1674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8" name="SMARTInkShape-546"/>
            <p:cNvSpPr/>
            <p:nvPr/>
          </p:nvSpPr>
          <p:spPr>
            <a:xfrm>
              <a:off x="1152525" y="4600575"/>
              <a:ext cx="361951" cy="55158"/>
            </a:xfrm>
            <a:custGeom>
              <a:avLst/>
              <a:gdLst/>
              <a:ahLst/>
              <a:cxnLst/>
              <a:rect l="0" t="0" r="0" b="0"/>
              <a:pathLst>
                <a:path w="361951" h="55158">
                  <a:moveTo>
                    <a:pt x="0" y="0"/>
                  </a:moveTo>
                  <a:lnTo>
                    <a:pt x="9409" y="0"/>
                  </a:lnTo>
                  <a:lnTo>
                    <a:pt x="4434" y="5056"/>
                  </a:lnTo>
                  <a:lnTo>
                    <a:pt x="1971" y="10361"/>
                  </a:lnTo>
                  <a:lnTo>
                    <a:pt x="1314" y="13257"/>
                  </a:lnTo>
                  <a:lnTo>
                    <a:pt x="5446" y="27447"/>
                  </a:lnTo>
                  <a:lnTo>
                    <a:pt x="13356" y="36187"/>
                  </a:lnTo>
                  <a:lnTo>
                    <a:pt x="35234" y="52665"/>
                  </a:lnTo>
                  <a:lnTo>
                    <a:pt x="45998" y="55157"/>
                  </a:lnTo>
                  <a:lnTo>
                    <a:pt x="57838" y="53442"/>
                  </a:lnTo>
                  <a:lnTo>
                    <a:pt x="82445" y="46274"/>
                  </a:lnTo>
                  <a:lnTo>
                    <a:pt x="116686" y="23862"/>
                  </a:lnTo>
                  <a:lnTo>
                    <a:pt x="130946" y="19684"/>
                  </a:lnTo>
                  <a:lnTo>
                    <a:pt x="135104" y="22154"/>
                  </a:lnTo>
                  <a:lnTo>
                    <a:pt x="150621" y="36400"/>
                  </a:lnTo>
                  <a:lnTo>
                    <a:pt x="192078" y="38056"/>
                  </a:lnTo>
                  <a:lnTo>
                    <a:pt x="226285" y="28966"/>
                  </a:lnTo>
                  <a:lnTo>
                    <a:pt x="230393" y="31571"/>
                  </a:lnTo>
                  <a:lnTo>
                    <a:pt x="244711" y="43786"/>
                  </a:lnTo>
                  <a:lnTo>
                    <a:pt x="250930" y="45919"/>
                  </a:lnTo>
                  <a:lnTo>
                    <a:pt x="296399" y="47475"/>
                  </a:lnTo>
                  <a:lnTo>
                    <a:pt x="309180" y="44736"/>
                  </a:lnTo>
                  <a:lnTo>
                    <a:pt x="322326" y="40066"/>
                  </a:lnTo>
                  <a:lnTo>
                    <a:pt x="326009" y="39411"/>
                  </a:lnTo>
                  <a:lnTo>
                    <a:pt x="332923" y="35860"/>
                  </a:lnTo>
                  <a:lnTo>
                    <a:pt x="336249" y="33432"/>
                  </a:lnTo>
                  <a:lnTo>
                    <a:pt x="36195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SMARTInkShape-547"/>
            <p:cNvSpPr/>
            <p:nvPr/>
          </p:nvSpPr>
          <p:spPr>
            <a:xfrm>
              <a:off x="1228759" y="4697310"/>
              <a:ext cx="66642" cy="196172"/>
            </a:xfrm>
            <a:custGeom>
              <a:avLst/>
              <a:gdLst/>
              <a:ahLst/>
              <a:cxnLst/>
              <a:rect l="0" t="0" r="0" b="0"/>
              <a:pathLst>
                <a:path w="66642" h="196172">
                  <a:moveTo>
                    <a:pt x="9491" y="36615"/>
                  </a:moveTo>
                  <a:lnTo>
                    <a:pt x="9491" y="14225"/>
                  </a:lnTo>
                  <a:lnTo>
                    <a:pt x="8433" y="12163"/>
                  </a:lnTo>
                  <a:lnTo>
                    <a:pt x="6669" y="10789"/>
                  </a:lnTo>
                  <a:lnTo>
                    <a:pt x="4435" y="9872"/>
                  </a:lnTo>
                  <a:lnTo>
                    <a:pt x="2945" y="8204"/>
                  </a:lnTo>
                  <a:lnTo>
                    <a:pt x="358" y="0"/>
                  </a:lnTo>
                  <a:lnTo>
                    <a:pt x="0" y="11903"/>
                  </a:lnTo>
                  <a:lnTo>
                    <a:pt x="7510" y="50725"/>
                  </a:lnTo>
                  <a:lnTo>
                    <a:pt x="9230" y="96094"/>
                  </a:lnTo>
                  <a:lnTo>
                    <a:pt x="9457" y="141697"/>
                  </a:lnTo>
                  <a:lnTo>
                    <a:pt x="10542" y="165400"/>
                  </a:lnTo>
                  <a:lnTo>
                    <a:pt x="14544" y="177108"/>
                  </a:lnTo>
                  <a:lnTo>
                    <a:pt x="22673" y="186545"/>
                  </a:lnTo>
                  <a:lnTo>
                    <a:pt x="32283" y="193209"/>
                  </a:lnTo>
                  <a:lnTo>
                    <a:pt x="40082" y="196171"/>
                  </a:lnTo>
                  <a:lnTo>
                    <a:pt x="66641" y="1890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0" name="SMARTInkShape-548"/>
            <p:cNvSpPr/>
            <p:nvPr/>
          </p:nvSpPr>
          <p:spPr>
            <a:xfrm>
              <a:off x="1190625" y="4781550"/>
              <a:ext cx="85726" cy="19051"/>
            </a:xfrm>
            <a:custGeom>
              <a:avLst/>
              <a:gdLst/>
              <a:ahLst/>
              <a:cxnLst/>
              <a:rect l="0" t="0" r="0" b="0"/>
              <a:pathLst>
                <a:path w="85726" h="19051">
                  <a:moveTo>
                    <a:pt x="0" y="19050"/>
                  </a:moveTo>
                  <a:lnTo>
                    <a:pt x="10113" y="19050"/>
                  </a:lnTo>
                  <a:lnTo>
                    <a:pt x="17900" y="16228"/>
                  </a:lnTo>
                  <a:lnTo>
                    <a:pt x="36104" y="7291"/>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1" name="SMARTInkShape-549"/>
            <p:cNvSpPr/>
            <p:nvPr/>
          </p:nvSpPr>
          <p:spPr>
            <a:xfrm>
              <a:off x="1553899" y="4767897"/>
              <a:ext cx="112977" cy="13654"/>
            </a:xfrm>
            <a:custGeom>
              <a:avLst/>
              <a:gdLst/>
              <a:ahLst/>
              <a:cxnLst/>
              <a:rect l="0" t="0" r="0" b="0"/>
              <a:pathLst>
                <a:path w="112977" h="13654">
                  <a:moveTo>
                    <a:pt x="8201" y="13653"/>
                  </a:moveTo>
                  <a:lnTo>
                    <a:pt x="0" y="13653"/>
                  </a:lnTo>
                  <a:lnTo>
                    <a:pt x="4125" y="13653"/>
                  </a:lnTo>
                  <a:lnTo>
                    <a:pt x="9212" y="10831"/>
                  </a:lnTo>
                  <a:lnTo>
                    <a:pt x="12050" y="8597"/>
                  </a:lnTo>
                  <a:lnTo>
                    <a:pt x="36270" y="396"/>
                  </a:lnTo>
                  <a:lnTo>
                    <a:pt x="55601" y="0"/>
                  </a:lnTo>
                  <a:lnTo>
                    <a:pt x="112976" y="41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2" name="SMARTInkShape-550"/>
            <p:cNvSpPr/>
            <p:nvPr/>
          </p:nvSpPr>
          <p:spPr>
            <a:xfrm>
              <a:off x="1581542" y="4676775"/>
              <a:ext cx="28184" cy="209551"/>
            </a:xfrm>
            <a:custGeom>
              <a:avLst/>
              <a:gdLst/>
              <a:ahLst/>
              <a:cxnLst/>
              <a:rect l="0" t="0" r="0" b="0"/>
              <a:pathLst>
                <a:path w="28184" h="209551">
                  <a:moveTo>
                    <a:pt x="9133" y="0"/>
                  </a:moveTo>
                  <a:lnTo>
                    <a:pt x="0" y="0"/>
                  </a:lnTo>
                  <a:lnTo>
                    <a:pt x="744" y="21755"/>
                  </a:lnTo>
                  <a:lnTo>
                    <a:pt x="7819" y="64026"/>
                  </a:lnTo>
                  <a:lnTo>
                    <a:pt x="3386" y="109739"/>
                  </a:lnTo>
                  <a:lnTo>
                    <a:pt x="8167" y="153263"/>
                  </a:lnTo>
                  <a:lnTo>
                    <a:pt x="16547" y="188554"/>
                  </a:lnTo>
                  <a:lnTo>
                    <a:pt x="28183"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3" name="SMARTInkShape-551"/>
            <p:cNvSpPr/>
            <p:nvPr/>
          </p:nvSpPr>
          <p:spPr>
            <a:xfrm>
              <a:off x="1447800" y="4762500"/>
              <a:ext cx="76201" cy="66511"/>
            </a:xfrm>
            <a:custGeom>
              <a:avLst/>
              <a:gdLst/>
              <a:ahLst/>
              <a:cxnLst/>
              <a:rect l="0" t="0" r="0" b="0"/>
              <a:pathLst>
                <a:path w="76201" h="66511">
                  <a:moveTo>
                    <a:pt x="0" y="19050"/>
                  </a:moveTo>
                  <a:lnTo>
                    <a:pt x="0" y="32307"/>
                  </a:lnTo>
                  <a:lnTo>
                    <a:pt x="2822" y="38348"/>
                  </a:lnTo>
                  <a:lnTo>
                    <a:pt x="28414" y="66510"/>
                  </a:lnTo>
                  <a:lnTo>
                    <a:pt x="28571" y="36080"/>
                  </a:lnTo>
                  <a:lnTo>
                    <a:pt x="31395" y="29088"/>
                  </a:lnTo>
                  <a:lnTo>
                    <a:pt x="41832" y="15977"/>
                  </a:lnTo>
                  <a:lnTo>
                    <a:pt x="47872" y="12392"/>
                  </a:lnTo>
                  <a:lnTo>
                    <a:pt x="54085" y="9741"/>
                  </a:lnTo>
                  <a:lnTo>
                    <a:pt x="63533" y="3357"/>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4" name="SMARTInkShape-552"/>
            <p:cNvSpPr/>
            <p:nvPr/>
          </p:nvSpPr>
          <p:spPr>
            <a:xfrm>
              <a:off x="1326248" y="4758603"/>
              <a:ext cx="112028" cy="118198"/>
            </a:xfrm>
            <a:custGeom>
              <a:avLst/>
              <a:gdLst/>
              <a:ahLst/>
              <a:cxnLst/>
              <a:rect l="0" t="0" r="0" b="0"/>
              <a:pathLst>
                <a:path w="112028" h="118198">
                  <a:moveTo>
                    <a:pt x="54877" y="70572"/>
                  </a:moveTo>
                  <a:lnTo>
                    <a:pt x="59933" y="65516"/>
                  </a:lnTo>
                  <a:lnTo>
                    <a:pt x="62416" y="60211"/>
                  </a:lnTo>
                  <a:lnTo>
                    <a:pt x="64286" y="25516"/>
                  </a:lnTo>
                  <a:lnTo>
                    <a:pt x="61528" y="15975"/>
                  </a:lnTo>
                  <a:lnTo>
                    <a:pt x="51134" y="1226"/>
                  </a:lnTo>
                  <a:lnTo>
                    <a:pt x="48149" y="0"/>
                  </a:lnTo>
                  <a:lnTo>
                    <a:pt x="45100" y="240"/>
                  </a:lnTo>
                  <a:lnTo>
                    <a:pt x="38890" y="3330"/>
                  </a:lnTo>
                  <a:lnTo>
                    <a:pt x="18056" y="21997"/>
                  </a:lnTo>
                  <a:lnTo>
                    <a:pt x="5397" y="39481"/>
                  </a:lnTo>
                  <a:lnTo>
                    <a:pt x="0" y="53011"/>
                  </a:lnTo>
                  <a:lnTo>
                    <a:pt x="300" y="55690"/>
                  </a:lnTo>
                  <a:lnTo>
                    <a:pt x="1559" y="57475"/>
                  </a:lnTo>
                  <a:lnTo>
                    <a:pt x="3457" y="58666"/>
                  </a:lnTo>
                  <a:lnTo>
                    <a:pt x="11184" y="60342"/>
                  </a:lnTo>
                  <a:lnTo>
                    <a:pt x="37745" y="60985"/>
                  </a:lnTo>
                  <a:lnTo>
                    <a:pt x="44793" y="58197"/>
                  </a:lnTo>
                  <a:lnTo>
                    <a:pt x="48154" y="55972"/>
                  </a:lnTo>
                  <a:lnTo>
                    <a:pt x="50395" y="53430"/>
                  </a:lnTo>
                  <a:lnTo>
                    <a:pt x="62154" y="32398"/>
                  </a:lnTo>
                  <a:lnTo>
                    <a:pt x="64270" y="23500"/>
                  </a:lnTo>
                  <a:lnTo>
                    <a:pt x="65453" y="46830"/>
                  </a:lnTo>
                  <a:lnTo>
                    <a:pt x="72004" y="63655"/>
                  </a:lnTo>
                  <a:lnTo>
                    <a:pt x="112027" y="1181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5" name="SMARTInkShape-553"/>
            <p:cNvSpPr/>
            <p:nvPr/>
          </p:nvSpPr>
          <p:spPr>
            <a:xfrm>
              <a:off x="476934" y="4829567"/>
              <a:ext cx="94567" cy="132959"/>
            </a:xfrm>
            <a:custGeom>
              <a:avLst/>
              <a:gdLst/>
              <a:ahLst/>
              <a:cxnLst/>
              <a:rect l="0" t="0" r="0" b="0"/>
              <a:pathLst>
                <a:path w="94567" h="132959">
                  <a:moveTo>
                    <a:pt x="94566" y="9133"/>
                  </a:moveTo>
                  <a:lnTo>
                    <a:pt x="89510" y="9133"/>
                  </a:lnTo>
                  <a:lnTo>
                    <a:pt x="84205" y="6311"/>
                  </a:lnTo>
                  <a:lnTo>
                    <a:pt x="77232" y="932"/>
                  </a:lnTo>
                  <a:lnTo>
                    <a:pt x="70968" y="0"/>
                  </a:lnTo>
                  <a:lnTo>
                    <a:pt x="65381" y="2605"/>
                  </a:lnTo>
                  <a:lnTo>
                    <a:pt x="48114" y="17956"/>
                  </a:lnTo>
                  <a:lnTo>
                    <a:pt x="20041" y="58857"/>
                  </a:lnTo>
                  <a:lnTo>
                    <a:pt x="2777" y="99015"/>
                  </a:lnTo>
                  <a:lnTo>
                    <a:pt x="0" y="116023"/>
                  </a:lnTo>
                  <a:lnTo>
                    <a:pt x="2947" y="119551"/>
                  </a:lnTo>
                  <a:lnTo>
                    <a:pt x="20147" y="128515"/>
                  </a:lnTo>
                  <a:lnTo>
                    <a:pt x="35004" y="131643"/>
                  </a:lnTo>
                  <a:lnTo>
                    <a:pt x="85041" y="1329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6" name="SMARTInkShape-554"/>
            <p:cNvSpPr/>
            <p:nvPr/>
          </p:nvSpPr>
          <p:spPr>
            <a:xfrm>
              <a:off x="476250" y="4667250"/>
              <a:ext cx="323851" cy="56991"/>
            </a:xfrm>
            <a:custGeom>
              <a:avLst/>
              <a:gdLst/>
              <a:ahLst/>
              <a:cxnLst/>
              <a:rect l="0" t="0" r="0" b="0"/>
              <a:pathLst>
                <a:path w="323851" h="56991">
                  <a:moveTo>
                    <a:pt x="0" y="9525"/>
                  </a:moveTo>
                  <a:lnTo>
                    <a:pt x="0" y="10"/>
                  </a:lnTo>
                  <a:lnTo>
                    <a:pt x="0" y="13258"/>
                  </a:lnTo>
                  <a:lnTo>
                    <a:pt x="5056" y="27447"/>
                  </a:lnTo>
                  <a:lnTo>
                    <a:pt x="7604" y="30998"/>
                  </a:lnTo>
                  <a:lnTo>
                    <a:pt x="22390" y="42221"/>
                  </a:lnTo>
                  <a:lnTo>
                    <a:pt x="31471" y="45224"/>
                  </a:lnTo>
                  <a:lnTo>
                    <a:pt x="74468" y="47414"/>
                  </a:lnTo>
                  <a:lnTo>
                    <a:pt x="97559" y="44740"/>
                  </a:lnTo>
                  <a:lnTo>
                    <a:pt x="142121" y="32429"/>
                  </a:lnTo>
                  <a:lnTo>
                    <a:pt x="177283" y="29083"/>
                  </a:lnTo>
                  <a:lnTo>
                    <a:pt x="220911" y="41877"/>
                  </a:lnTo>
                  <a:lnTo>
                    <a:pt x="249042" y="54407"/>
                  </a:lnTo>
                  <a:lnTo>
                    <a:pt x="278924" y="56990"/>
                  </a:lnTo>
                  <a:lnTo>
                    <a:pt x="285538" y="54256"/>
                  </a:lnTo>
                  <a:lnTo>
                    <a:pt x="298408" y="43878"/>
                  </a:lnTo>
                  <a:lnTo>
                    <a:pt x="301959" y="37846"/>
                  </a:lnTo>
                  <a:lnTo>
                    <a:pt x="304596" y="31637"/>
                  </a:lnTo>
                  <a:lnTo>
                    <a:pt x="3238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11" name="SMARTInkShape-Group77"/>
          <p:cNvGrpSpPr/>
          <p:nvPr/>
        </p:nvGrpSpPr>
        <p:grpSpPr>
          <a:xfrm>
            <a:off x="4324350" y="2029842"/>
            <a:ext cx="2247901" cy="770509"/>
            <a:chOff x="4324350" y="2029842"/>
            <a:chExt cx="2247901" cy="770509"/>
          </a:xfrm>
        </p:grpSpPr>
        <p:sp>
          <p:nvSpPr>
            <p:cNvPr id="598" name="SMARTInkShape-555"/>
            <p:cNvSpPr/>
            <p:nvPr/>
          </p:nvSpPr>
          <p:spPr>
            <a:xfrm>
              <a:off x="5143500" y="2400300"/>
              <a:ext cx="85726" cy="1"/>
            </a:xfrm>
            <a:custGeom>
              <a:avLst/>
              <a:gdLst/>
              <a:ahLst/>
              <a:cxnLst/>
              <a:rect l="0" t="0" r="0" b="0"/>
              <a:pathLst>
                <a:path w="85726" h="1">
                  <a:moveTo>
                    <a:pt x="0" y="0"/>
                  </a:moveTo>
                  <a:lnTo>
                    <a:pt x="40719" y="0"/>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9" name="SMARTInkShape-556"/>
            <p:cNvSpPr/>
            <p:nvPr/>
          </p:nvSpPr>
          <p:spPr>
            <a:xfrm>
              <a:off x="5153025" y="2324100"/>
              <a:ext cx="76201" cy="9526"/>
            </a:xfrm>
            <a:custGeom>
              <a:avLst/>
              <a:gdLst/>
              <a:ahLst/>
              <a:cxnLst/>
              <a:rect l="0" t="0" r="0" b="0"/>
              <a:pathLst>
                <a:path w="76201" h="9526">
                  <a:moveTo>
                    <a:pt x="0" y="9525"/>
                  </a:moveTo>
                  <a:lnTo>
                    <a:pt x="5057" y="9525"/>
                  </a:lnTo>
                  <a:lnTo>
                    <a:pt x="10361" y="6703"/>
                  </a:lnTo>
                  <a:lnTo>
                    <a:pt x="13257" y="4469"/>
                  </a:lnTo>
                  <a:lnTo>
                    <a:pt x="22120" y="1986"/>
                  </a:lnTo>
                  <a:lnTo>
                    <a:pt x="762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0" name="SMARTInkShape-557"/>
            <p:cNvSpPr/>
            <p:nvPr/>
          </p:nvSpPr>
          <p:spPr>
            <a:xfrm>
              <a:off x="4762500" y="2314575"/>
              <a:ext cx="171451" cy="171451"/>
            </a:xfrm>
            <a:custGeom>
              <a:avLst/>
              <a:gdLst/>
              <a:ahLst/>
              <a:cxnLst/>
              <a:rect l="0" t="0" r="0" b="0"/>
              <a:pathLst>
                <a:path w="171451" h="171451">
                  <a:moveTo>
                    <a:pt x="0" y="0"/>
                  </a:moveTo>
                  <a:lnTo>
                    <a:pt x="5056" y="0"/>
                  </a:lnTo>
                  <a:lnTo>
                    <a:pt x="10361" y="2822"/>
                  </a:lnTo>
                  <a:lnTo>
                    <a:pt x="17334" y="8201"/>
                  </a:lnTo>
                  <a:lnTo>
                    <a:pt x="26363" y="34790"/>
                  </a:lnTo>
                  <a:lnTo>
                    <a:pt x="30742" y="49466"/>
                  </a:lnTo>
                  <a:lnTo>
                    <a:pt x="34830" y="61143"/>
                  </a:lnTo>
                  <a:lnTo>
                    <a:pt x="38189" y="78559"/>
                  </a:lnTo>
                  <a:lnTo>
                    <a:pt x="47195" y="94537"/>
                  </a:lnTo>
                  <a:lnTo>
                    <a:pt x="52670" y="62728"/>
                  </a:lnTo>
                  <a:lnTo>
                    <a:pt x="70415" y="36458"/>
                  </a:lnTo>
                  <a:lnTo>
                    <a:pt x="92904" y="13113"/>
                  </a:lnTo>
                  <a:lnTo>
                    <a:pt x="108078" y="4356"/>
                  </a:lnTo>
                  <a:lnTo>
                    <a:pt x="116121" y="1936"/>
                  </a:lnTo>
                  <a:lnTo>
                    <a:pt x="126047" y="3683"/>
                  </a:lnTo>
                  <a:lnTo>
                    <a:pt x="131656" y="5630"/>
                  </a:lnTo>
                  <a:lnTo>
                    <a:pt x="140711" y="16260"/>
                  </a:lnTo>
                  <a:lnTo>
                    <a:pt x="147205" y="30510"/>
                  </a:lnTo>
                  <a:lnTo>
                    <a:pt x="156773" y="73450"/>
                  </a:lnTo>
                  <a:lnTo>
                    <a:pt x="161247" y="120641"/>
                  </a:lnTo>
                  <a:lnTo>
                    <a:pt x="162894" y="154097"/>
                  </a:lnTo>
                  <a:lnTo>
                    <a:pt x="17145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1" name="SMARTInkShape-558"/>
            <p:cNvSpPr/>
            <p:nvPr/>
          </p:nvSpPr>
          <p:spPr>
            <a:xfrm>
              <a:off x="4591050" y="2321445"/>
              <a:ext cx="130433" cy="96807"/>
            </a:xfrm>
            <a:custGeom>
              <a:avLst/>
              <a:gdLst/>
              <a:ahLst/>
              <a:cxnLst/>
              <a:rect l="0" t="0" r="0" b="0"/>
              <a:pathLst>
                <a:path w="130433" h="96807">
                  <a:moveTo>
                    <a:pt x="28575" y="21705"/>
                  </a:moveTo>
                  <a:lnTo>
                    <a:pt x="23519" y="26761"/>
                  </a:lnTo>
                  <a:lnTo>
                    <a:pt x="21036" y="32066"/>
                  </a:lnTo>
                  <a:lnTo>
                    <a:pt x="19166" y="66761"/>
                  </a:lnTo>
                  <a:lnTo>
                    <a:pt x="24141" y="85385"/>
                  </a:lnTo>
                  <a:lnTo>
                    <a:pt x="28794" y="89558"/>
                  </a:lnTo>
                  <a:lnTo>
                    <a:pt x="48395" y="95432"/>
                  </a:lnTo>
                  <a:lnTo>
                    <a:pt x="57845" y="96806"/>
                  </a:lnTo>
                  <a:lnTo>
                    <a:pt x="79228" y="87466"/>
                  </a:lnTo>
                  <a:lnTo>
                    <a:pt x="123503" y="58152"/>
                  </a:lnTo>
                  <a:lnTo>
                    <a:pt x="128974" y="48134"/>
                  </a:lnTo>
                  <a:lnTo>
                    <a:pt x="130432" y="42500"/>
                  </a:lnTo>
                  <a:lnTo>
                    <a:pt x="129231" y="30594"/>
                  </a:lnTo>
                  <a:lnTo>
                    <a:pt x="124893" y="10761"/>
                  </a:lnTo>
                  <a:lnTo>
                    <a:pt x="120304" y="7001"/>
                  </a:lnTo>
                  <a:lnTo>
                    <a:pt x="103915" y="0"/>
                  </a:lnTo>
                  <a:lnTo>
                    <a:pt x="65832" y="222"/>
                  </a:lnTo>
                  <a:lnTo>
                    <a:pt x="0" y="2170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2" name="SMARTInkShape-559"/>
            <p:cNvSpPr/>
            <p:nvPr/>
          </p:nvSpPr>
          <p:spPr>
            <a:xfrm>
              <a:off x="4324350" y="2029842"/>
              <a:ext cx="257176" cy="389509"/>
            </a:xfrm>
            <a:custGeom>
              <a:avLst/>
              <a:gdLst/>
              <a:ahLst/>
              <a:cxnLst/>
              <a:rect l="0" t="0" r="0" b="0"/>
              <a:pathLst>
                <a:path w="257176" h="389509">
                  <a:moveTo>
                    <a:pt x="0" y="37083"/>
                  </a:moveTo>
                  <a:lnTo>
                    <a:pt x="8201" y="37083"/>
                  </a:lnTo>
                  <a:lnTo>
                    <a:pt x="49181" y="10568"/>
                  </a:lnTo>
                  <a:lnTo>
                    <a:pt x="76661" y="2416"/>
                  </a:lnTo>
                  <a:lnTo>
                    <a:pt x="99855" y="0"/>
                  </a:lnTo>
                  <a:lnTo>
                    <a:pt x="116347" y="5080"/>
                  </a:lnTo>
                  <a:lnTo>
                    <a:pt x="143482" y="22662"/>
                  </a:lnTo>
                  <a:lnTo>
                    <a:pt x="163163" y="42335"/>
                  </a:lnTo>
                  <a:lnTo>
                    <a:pt x="171817" y="63334"/>
                  </a:lnTo>
                  <a:lnTo>
                    <a:pt x="175847" y="84733"/>
                  </a:lnTo>
                  <a:lnTo>
                    <a:pt x="172165" y="118464"/>
                  </a:lnTo>
                  <a:lnTo>
                    <a:pt x="163313" y="143863"/>
                  </a:lnTo>
                  <a:lnTo>
                    <a:pt x="139073" y="180354"/>
                  </a:lnTo>
                  <a:lnTo>
                    <a:pt x="92380" y="225198"/>
                  </a:lnTo>
                  <a:lnTo>
                    <a:pt x="77747" y="231815"/>
                  </a:lnTo>
                  <a:lnTo>
                    <a:pt x="58355" y="236798"/>
                  </a:lnTo>
                  <a:lnTo>
                    <a:pt x="62564" y="242073"/>
                  </a:lnTo>
                  <a:lnTo>
                    <a:pt x="70513" y="250338"/>
                  </a:lnTo>
                  <a:lnTo>
                    <a:pt x="109357" y="268575"/>
                  </a:lnTo>
                  <a:lnTo>
                    <a:pt x="155787" y="298872"/>
                  </a:lnTo>
                  <a:lnTo>
                    <a:pt x="195676" y="330447"/>
                  </a:lnTo>
                  <a:lnTo>
                    <a:pt x="234921" y="375007"/>
                  </a:lnTo>
                  <a:lnTo>
                    <a:pt x="243051" y="383063"/>
                  </a:lnTo>
                  <a:lnTo>
                    <a:pt x="257175" y="3895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3" name="SMARTInkShape-560"/>
            <p:cNvSpPr/>
            <p:nvPr/>
          </p:nvSpPr>
          <p:spPr>
            <a:xfrm>
              <a:off x="4371975" y="2030149"/>
              <a:ext cx="9526" cy="455877"/>
            </a:xfrm>
            <a:custGeom>
              <a:avLst/>
              <a:gdLst/>
              <a:ahLst/>
              <a:cxnLst/>
              <a:rect l="0" t="0" r="0" b="0"/>
              <a:pathLst>
                <a:path w="9526" h="455877">
                  <a:moveTo>
                    <a:pt x="0" y="8201"/>
                  </a:moveTo>
                  <a:lnTo>
                    <a:pt x="0" y="3145"/>
                  </a:lnTo>
                  <a:lnTo>
                    <a:pt x="1058" y="1655"/>
                  </a:lnTo>
                  <a:lnTo>
                    <a:pt x="2822" y="662"/>
                  </a:lnTo>
                  <a:lnTo>
                    <a:pt x="5056" y="0"/>
                  </a:lnTo>
                  <a:lnTo>
                    <a:pt x="6546" y="617"/>
                  </a:lnTo>
                  <a:lnTo>
                    <a:pt x="7539" y="2087"/>
                  </a:lnTo>
                  <a:lnTo>
                    <a:pt x="9133" y="6993"/>
                  </a:lnTo>
                  <a:lnTo>
                    <a:pt x="9491" y="44723"/>
                  </a:lnTo>
                  <a:lnTo>
                    <a:pt x="9518" y="84089"/>
                  </a:lnTo>
                  <a:lnTo>
                    <a:pt x="9523" y="125262"/>
                  </a:lnTo>
                  <a:lnTo>
                    <a:pt x="4468" y="168790"/>
                  </a:lnTo>
                  <a:lnTo>
                    <a:pt x="589" y="210036"/>
                  </a:lnTo>
                  <a:lnTo>
                    <a:pt x="116" y="251740"/>
                  </a:lnTo>
                  <a:lnTo>
                    <a:pt x="34" y="293321"/>
                  </a:lnTo>
                  <a:lnTo>
                    <a:pt x="7" y="334082"/>
                  </a:lnTo>
                  <a:lnTo>
                    <a:pt x="2824" y="377882"/>
                  </a:lnTo>
                  <a:lnTo>
                    <a:pt x="8642" y="419460"/>
                  </a:lnTo>
                  <a:lnTo>
                    <a:pt x="9525" y="4558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4" name="SMARTInkShape-561"/>
            <p:cNvSpPr/>
            <p:nvPr/>
          </p:nvSpPr>
          <p:spPr>
            <a:xfrm>
              <a:off x="5630602" y="2133600"/>
              <a:ext cx="147448" cy="342901"/>
            </a:xfrm>
            <a:custGeom>
              <a:avLst/>
              <a:gdLst/>
              <a:ahLst/>
              <a:cxnLst/>
              <a:rect l="0" t="0" r="0" b="0"/>
              <a:pathLst>
                <a:path w="147448" h="342901">
                  <a:moveTo>
                    <a:pt x="17723" y="0"/>
                  </a:moveTo>
                  <a:lnTo>
                    <a:pt x="12667" y="46692"/>
                  </a:lnTo>
                  <a:lnTo>
                    <a:pt x="9522" y="86037"/>
                  </a:lnTo>
                  <a:lnTo>
                    <a:pt x="8460" y="133647"/>
                  </a:lnTo>
                  <a:lnTo>
                    <a:pt x="8276" y="174478"/>
                  </a:lnTo>
                  <a:lnTo>
                    <a:pt x="5390" y="217792"/>
                  </a:lnTo>
                  <a:lnTo>
                    <a:pt x="0" y="251865"/>
                  </a:lnTo>
                  <a:lnTo>
                    <a:pt x="6990" y="295057"/>
                  </a:lnTo>
                  <a:lnTo>
                    <a:pt x="8189" y="342084"/>
                  </a:lnTo>
                  <a:lnTo>
                    <a:pt x="9256" y="295641"/>
                  </a:lnTo>
                  <a:lnTo>
                    <a:pt x="21455" y="263821"/>
                  </a:lnTo>
                  <a:lnTo>
                    <a:pt x="30318" y="252015"/>
                  </a:lnTo>
                  <a:lnTo>
                    <a:pt x="40254" y="244298"/>
                  </a:lnTo>
                  <a:lnTo>
                    <a:pt x="48198" y="240869"/>
                  </a:lnTo>
                  <a:lnTo>
                    <a:pt x="68733" y="238938"/>
                  </a:lnTo>
                  <a:lnTo>
                    <a:pt x="108546" y="245890"/>
                  </a:lnTo>
                  <a:lnTo>
                    <a:pt x="126713" y="255478"/>
                  </a:lnTo>
                  <a:lnTo>
                    <a:pt x="138835" y="265593"/>
                  </a:lnTo>
                  <a:lnTo>
                    <a:pt x="145635" y="277144"/>
                  </a:lnTo>
                  <a:lnTo>
                    <a:pt x="147447" y="283188"/>
                  </a:lnTo>
                  <a:lnTo>
                    <a:pt x="143817" y="298370"/>
                  </a:lnTo>
                  <a:lnTo>
                    <a:pt x="136206" y="312525"/>
                  </a:lnTo>
                  <a:lnTo>
                    <a:pt x="117053" y="327258"/>
                  </a:lnTo>
                  <a:lnTo>
                    <a:pt x="102086" y="335948"/>
                  </a:lnTo>
                  <a:lnTo>
                    <a:pt x="55823" y="342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5" name="SMARTInkShape-562"/>
            <p:cNvSpPr/>
            <p:nvPr/>
          </p:nvSpPr>
          <p:spPr>
            <a:xfrm>
              <a:off x="6457950" y="2247900"/>
              <a:ext cx="114301" cy="94540"/>
            </a:xfrm>
            <a:custGeom>
              <a:avLst/>
              <a:gdLst/>
              <a:ahLst/>
              <a:cxnLst/>
              <a:rect l="0" t="0" r="0" b="0"/>
              <a:pathLst>
                <a:path w="114301" h="94540">
                  <a:moveTo>
                    <a:pt x="0" y="0"/>
                  </a:moveTo>
                  <a:lnTo>
                    <a:pt x="23851" y="1058"/>
                  </a:lnTo>
                  <a:lnTo>
                    <a:pt x="35647" y="5056"/>
                  </a:lnTo>
                  <a:lnTo>
                    <a:pt x="39640" y="7604"/>
                  </a:lnTo>
                  <a:lnTo>
                    <a:pt x="44076" y="13258"/>
                  </a:lnTo>
                  <a:lnTo>
                    <a:pt x="51630" y="27447"/>
                  </a:lnTo>
                  <a:lnTo>
                    <a:pt x="52412" y="32056"/>
                  </a:lnTo>
                  <a:lnTo>
                    <a:pt x="51874" y="36188"/>
                  </a:lnTo>
                  <a:lnTo>
                    <a:pt x="43408" y="55479"/>
                  </a:lnTo>
                  <a:lnTo>
                    <a:pt x="29560" y="73470"/>
                  </a:lnTo>
                  <a:lnTo>
                    <a:pt x="1058" y="94539"/>
                  </a:lnTo>
                  <a:lnTo>
                    <a:pt x="5370" y="89983"/>
                  </a:lnTo>
                  <a:lnTo>
                    <a:pt x="10501" y="87617"/>
                  </a:lnTo>
                  <a:lnTo>
                    <a:pt x="48341" y="78370"/>
                  </a:lnTo>
                  <a:lnTo>
                    <a:pt x="11430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6" name="SMARTInkShape-563"/>
            <p:cNvSpPr/>
            <p:nvPr/>
          </p:nvSpPr>
          <p:spPr>
            <a:xfrm>
              <a:off x="6296025" y="2401048"/>
              <a:ext cx="102377" cy="104028"/>
            </a:xfrm>
            <a:custGeom>
              <a:avLst/>
              <a:gdLst/>
              <a:ahLst/>
              <a:cxnLst/>
              <a:rect l="0" t="0" r="0" b="0"/>
              <a:pathLst>
                <a:path w="102377" h="104028">
                  <a:moveTo>
                    <a:pt x="19050" y="75452"/>
                  </a:moveTo>
                  <a:lnTo>
                    <a:pt x="20109" y="59185"/>
                  </a:lnTo>
                  <a:lnTo>
                    <a:pt x="27713" y="36413"/>
                  </a:lnTo>
                  <a:lnTo>
                    <a:pt x="49641" y="7778"/>
                  </a:lnTo>
                  <a:lnTo>
                    <a:pt x="59458" y="3041"/>
                  </a:lnTo>
                  <a:lnTo>
                    <a:pt x="83006" y="0"/>
                  </a:lnTo>
                  <a:lnTo>
                    <a:pt x="92630" y="2407"/>
                  </a:lnTo>
                  <a:lnTo>
                    <a:pt x="96679" y="4530"/>
                  </a:lnTo>
                  <a:lnTo>
                    <a:pt x="99378" y="7004"/>
                  </a:lnTo>
                  <a:lnTo>
                    <a:pt x="102376" y="12575"/>
                  </a:lnTo>
                  <a:lnTo>
                    <a:pt x="100887" y="21401"/>
                  </a:lnTo>
                  <a:lnTo>
                    <a:pt x="94098" y="35448"/>
                  </a:lnTo>
                  <a:lnTo>
                    <a:pt x="69502" y="67127"/>
                  </a:lnTo>
                  <a:lnTo>
                    <a:pt x="40466" y="85450"/>
                  </a:lnTo>
                  <a:lnTo>
                    <a:pt x="0" y="1040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7" name="SMARTInkShape-564"/>
            <p:cNvSpPr/>
            <p:nvPr/>
          </p:nvSpPr>
          <p:spPr>
            <a:xfrm>
              <a:off x="6286500" y="2228850"/>
              <a:ext cx="104776" cy="571501"/>
            </a:xfrm>
            <a:custGeom>
              <a:avLst/>
              <a:gdLst/>
              <a:ahLst/>
              <a:cxnLst/>
              <a:rect l="0" t="0" r="0" b="0"/>
              <a:pathLst>
                <a:path w="104776" h="571501">
                  <a:moveTo>
                    <a:pt x="0" y="0"/>
                  </a:moveTo>
                  <a:lnTo>
                    <a:pt x="0" y="46692"/>
                  </a:lnTo>
                  <a:lnTo>
                    <a:pt x="5057" y="86037"/>
                  </a:lnTo>
                  <a:lnTo>
                    <a:pt x="7539" y="118672"/>
                  </a:lnTo>
                  <a:lnTo>
                    <a:pt x="8937" y="164279"/>
                  </a:lnTo>
                  <a:lnTo>
                    <a:pt x="14465" y="208133"/>
                  </a:lnTo>
                  <a:lnTo>
                    <a:pt x="19203" y="254975"/>
                  </a:lnTo>
                  <a:lnTo>
                    <a:pt x="29232" y="302170"/>
                  </a:lnTo>
                  <a:lnTo>
                    <a:pt x="41405" y="342381"/>
                  </a:lnTo>
                  <a:lnTo>
                    <a:pt x="54001" y="387443"/>
                  </a:lnTo>
                  <a:lnTo>
                    <a:pt x="66680" y="428016"/>
                  </a:lnTo>
                  <a:lnTo>
                    <a:pt x="79376" y="466605"/>
                  </a:lnTo>
                  <a:lnTo>
                    <a:pt x="92075" y="505859"/>
                  </a:lnTo>
                  <a:lnTo>
                    <a:pt x="104775" y="571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8" name="SMARTInkShape-565"/>
            <p:cNvSpPr/>
            <p:nvPr/>
          </p:nvSpPr>
          <p:spPr>
            <a:xfrm>
              <a:off x="6067425" y="2337662"/>
              <a:ext cx="104776" cy="167414"/>
            </a:xfrm>
            <a:custGeom>
              <a:avLst/>
              <a:gdLst/>
              <a:ahLst/>
              <a:cxnLst/>
              <a:rect l="0" t="0" r="0" b="0"/>
              <a:pathLst>
                <a:path w="104776" h="167414">
                  <a:moveTo>
                    <a:pt x="104775" y="5488"/>
                  </a:moveTo>
                  <a:lnTo>
                    <a:pt x="99719" y="432"/>
                  </a:lnTo>
                  <a:lnTo>
                    <a:pt x="98229" y="0"/>
                  </a:lnTo>
                  <a:lnTo>
                    <a:pt x="97236" y="771"/>
                  </a:lnTo>
                  <a:lnTo>
                    <a:pt x="96574" y="2343"/>
                  </a:lnTo>
                  <a:lnTo>
                    <a:pt x="80347" y="22974"/>
                  </a:lnTo>
                  <a:lnTo>
                    <a:pt x="78964" y="26670"/>
                  </a:lnTo>
                  <a:lnTo>
                    <a:pt x="50414" y="67182"/>
                  </a:lnTo>
                  <a:lnTo>
                    <a:pt x="27872" y="104458"/>
                  </a:lnTo>
                  <a:lnTo>
                    <a:pt x="5395" y="148461"/>
                  </a:lnTo>
                  <a:lnTo>
                    <a:pt x="0" y="1674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9" name="SMARTInkShape-566"/>
            <p:cNvSpPr/>
            <p:nvPr/>
          </p:nvSpPr>
          <p:spPr>
            <a:xfrm>
              <a:off x="6011599" y="2314575"/>
              <a:ext cx="179652" cy="104776"/>
            </a:xfrm>
            <a:custGeom>
              <a:avLst/>
              <a:gdLst/>
              <a:ahLst/>
              <a:cxnLst/>
              <a:rect l="0" t="0" r="0" b="0"/>
              <a:pathLst>
                <a:path w="179652" h="104776">
                  <a:moveTo>
                    <a:pt x="8201" y="0"/>
                  </a:moveTo>
                  <a:lnTo>
                    <a:pt x="3145" y="0"/>
                  </a:lnTo>
                  <a:lnTo>
                    <a:pt x="1655" y="1058"/>
                  </a:lnTo>
                  <a:lnTo>
                    <a:pt x="662" y="2822"/>
                  </a:lnTo>
                  <a:lnTo>
                    <a:pt x="0" y="5056"/>
                  </a:lnTo>
                  <a:lnTo>
                    <a:pt x="617" y="6546"/>
                  </a:lnTo>
                  <a:lnTo>
                    <a:pt x="2087" y="7539"/>
                  </a:lnTo>
                  <a:lnTo>
                    <a:pt x="4125" y="8201"/>
                  </a:lnTo>
                  <a:lnTo>
                    <a:pt x="47002" y="34336"/>
                  </a:lnTo>
                  <a:lnTo>
                    <a:pt x="91013" y="55779"/>
                  </a:lnTo>
                  <a:lnTo>
                    <a:pt x="135880" y="78673"/>
                  </a:lnTo>
                  <a:lnTo>
                    <a:pt x="179651"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0" name="SMARTInkShape-567"/>
            <p:cNvSpPr/>
            <p:nvPr/>
          </p:nvSpPr>
          <p:spPr>
            <a:xfrm>
              <a:off x="5838825" y="2105533"/>
              <a:ext cx="88902" cy="127747"/>
            </a:xfrm>
            <a:custGeom>
              <a:avLst/>
              <a:gdLst/>
              <a:ahLst/>
              <a:cxnLst/>
              <a:rect l="0" t="0" r="0" b="0"/>
              <a:pathLst>
                <a:path w="88902" h="127747">
                  <a:moveTo>
                    <a:pt x="0" y="18542"/>
                  </a:moveTo>
                  <a:lnTo>
                    <a:pt x="8663" y="10938"/>
                  </a:lnTo>
                  <a:lnTo>
                    <a:pt x="18314" y="5284"/>
                  </a:lnTo>
                  <a:lnTo>
                    <a:pt x="52663" y="255"/>
                  </a:lnTo>
                  <a:lnTo>
                    <a:pt x="57334" y="0"/>
                  </a:lnTo>
                  <a:lnTo>
                    <a:pt x="68168" y="5362"/>
                  </a:lnTo>
                  <a:lnTo>
                    <a:pt x="78980" y="14801"/>
                  </a:lnTo>
                  <a:lnTo>
                    <a:pt x="87314" y="26052"/>
                  </a:lnTo>
                  <a:lnTo>
                    <a:pt x="88901" y="30957"/>
                  </a:lnTo>
                  <a:lnTo>
                    <a:pt x="88900" y="35285"/>
                  </a:lnTo>
                  <a:lnTo>
                    <a:pt x="87842" y="39229"/>
                  </a:lnTo>
                  <a:lnTo>
                    <a:pt x="46138" y="86197"/>
                  </a:lnTo>
                  <a:lnTo>
                    <a:pt x="11698" y="121131"/>
                  </a:lnTo>
                  <a:lnTo>
                    <a:pt x="12033" y="122918"/>
                  </a:lnTo>
                  <a:lnTo>
                    <a:pt x="15225" y="127726"/>
                  </a:lnTo>
                  <a:lnTo>
                    <a:pt x="28639" y="127746"/>
                  </a:lnTo>
                  <a:lnTo>
                    <a:pt x="85725" y="1233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24" name="SMARTInkShape-Group78"/>
          <p:cNvGrpSpPr/>
          <p:nvPr/>
        </p:nvGrpSpPr>
        <p:grpSpPr>
          <a:xfrm>
            <a:off x="5138013" y="2762642"/>
            <a:ext cx="1215163" cy="647309"/>
            <a:chOff x="5138013" y="2762642"/>
            <a:chExt cx="1215163" cy="647309"/>
          </a:xfrm>
        </p:grpSpPr>
        <p:sp>
          <p:nvSpPr>
            <p:cNvPr id="612" name="SMARTInkShape-568"/>
            <p:cNvSpPr/>
            <p:nvPr/>
          </p:nvSpPr>
          <p:spPr>
            <a:xfrm>
              <a:off x="5138013" y="2990850"/>
              <a:ext cx="138838" cy="8202"/>
            </a:xfrm>
            <a:custGeom>
              <a:avLst/>
              <a:gdLst/>
              <a:ahLst/>
              <a:cxnLst/>
              <a:rect l="0" t="0" r="0" b="0"/>
              <a:pathLst>
                <a:path w="138838" h="8202">
                  <a:moveTo>
                    <a:pt x="5487" y="0"/>
                  </a:moveTo>
                  <a:lnTo>
                    <a:pt x="431" y="0"/>
                  </a:lnTo>
                  <a:lnTo>
                    <a:pt x="0" y="1058"/>
                  </a:lnTo>
                  <a:lnTo>
                    <a:pt x="2342" y="5057"/>
                  </a:lnTo>
                  <a:lnTo>
                    <a:pt x="24781" y="8201"/>
                  </a:lnTo>
                  <a:lnTo>
                    <a:pt x="13883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3" name="SMARTInkShape-569"/>
            <p:cNvSpPr/>
            <p:nvPr/>
          </p:nvSpPr>
          <p:spPr>
            <a:xfrm>
              <a:off x="5648325" y="2762642"/>
              <a:ext cx="95251" cy="66284"/>
            </a:xfrm>
            <a:custGeom>
              <a:avLst/>
              <a:gdLst/>
              <a:ahLst/>
              <a:cxnLst/>
              <a:rect l="0" t="0" r="0" b="0"/>
              <a:pathLst>
                <a:path w="95251" h="66284">
                  <a:moveTo>
                    <a:pt x="0" y="9133"/>
                  </a:moveTo>
                  <a:lnTo>
                    <a:pt x="5057" y="4076"/>
                  </a:lnTo>
                  <a:lnTo>
                    <a:pt x="10361" y="1594"/>
                  </a:lnTo>
                  <a:lnTo>
                    <a:pt x="22390" y="0"/>
                  </a:lnTo>
                  <a:lnTo>
                    <a:pt x="36855" y="4781"/>
                  </a:lnTo>
                  <a:lnTo>
                    <a:pt x="49491" y="12900"/>
                  </a:lnTo>
                  <a:lnTo>
                    <a:pt x="53746" y="18921"/>
                  </a:lnTo>
                  <a:lnTo>
                    <a:pt x="54880" y="22008"/>
                  </a:lnTo>
                  <a:lnTo>
                    <a:pt x="53319" y="31083"/>
                  </a:lnTo>
                  <a:lnTo>
                    <a:pt x="51421" y="36467"/>
                  </a:lnTo>
                  <a:lnTo>
                    <a:pt x="49098" y="40055"/>
                  </a:lnTo>
                  <a:lnTo>
                    <a:pt x="46490" y="42448"/>
                  </a:lnTo>
                  <a:lnTo>
                    <a:pt x="30390" y="55154"/>
                  </a:lnTo>
                  <a:lnTo>
                    <a:pt x="29382" y="58868"/>
                  </a:lnTo>
                  <a:lnTo>
                    <a:pt x="29113" y="61340"/>
                  </a:lnTo>
                  <a:lnTo>
                    <a:pt x="31050" y="61929"/>
                  </a:lnTo>
                  <a:lnTo>
                    <a:pt x="60194" y="57648"/>
                  </a:lnTo>
                  <a:lnTo>
                    <a:pt x="95250" y="662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4" name="SMARTInkShape-570"/>
            <p:cNvSpPr/>
            <p:nvPr/>
          </p:nvSpPr>
          <p:spPr>
            <a:xfrm>
              <a:off x="5829987" y="3200792"/>
              <a:ext cx="128680" cy="189479"/>
            </a:xfrm>
            <a:custGeom>
              <a:avLst/>
              <a:gdLst/>
              <a:ahLst/>
              <a:cxnLst/>
              <a:rect l="0" t="0" r="0" b="0"/>
              <a:pathLst>
                <a:path w="128680" h="189479">
                  <a:moveTo>
                    <a:pt x="75513" y="9133"/>
                  </a:moveTo>
                  <a:lnTo>
                    <a:pt x="80570" y="4077"/>
                  </a:lnTo>
                  <a:lnTo>
                    <a:pt x="85874" y="1594"/>
                  </a:lnTo>
                  <a:lnTo>
                    <a:pt x="92847" y="0"/>
                  </a:lnTo>
                  <a:lnTo>
                    <a:pt x="90978" y="2605"/>
                  </a:lnTo>
                  <a:lnTo>
                    <a:pt x="55534" y="46161"/>
                  </a:lnTo>
                  <a:lnTo>
                    <a:pt x="25821" y="88061"/>
                  </a:lnTo>
                  <a:lnTo>
                    <a:pt x="11048" y="117538"/>
                  </a:lnTo>
                  <a:lnTo>
                    <a:pt x="858" y="161619"/>
                  </a:lnTo>
                  <a:lnTo>
                    <a:pt x="0" y="171449"/>
                  </a:lnTo>
                  <a:lnTo>
                    <a:pt x="2946" y="175552"/>
                  </a:lnTo>
                  <a:lnTo>
                    <a:pt x="14686" y="182933"/>
                  </a:lnTo>
                  <a:lnTo>
                    <a:pt x="34089" y="187982"/>
                  </a:lnTo>
                  <a:lnTo>
                    <a:pt x="63357" y="189478"/>
                  </a:lnTo>
                  <a:lnTo>
                    <a:pt x="83869" y="184184"/>
                  </a:lnTo>
                  <a:lnTo>
                    <a:pt x="110444" y="169303"/>
                  </a:lnTo>
                  <a:lnTo>
                    <a:pt x="122788" y="158636"/>
                  </a:lnTo>
                  <a:lnTo>
                    <a:pt x="128274" y="150368"/>
                  </a:lnTo>
                  <a:lnTo>
                    <a:pt x="128679" y="146681"/>
                  </a:lnTo>
                  <a:lnTo>
                    <a:pt x="126306" y="139763"/>
                  </a:lnTo>
                  <a:lnTo>
                    <a:pt x="75513" y="1329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5" name="SMARTInkShape-571"/>
            <p:cNvSpPr/>
            <p:nvPr/>
          </p:nvSpPr>
          <p:spPr>
            <a:xfrm>
              <a:off x="5162550" y="2895600"/>
              <a:ext cx="123826" cy="19051"/>
            </a:xfrm>
            <a:custGeom>
              <a:avLst/>
              <a:gdLst/>
              <a:ahLst/>
              <a:cxnLst/>
              <a:rect l="0" t="0" r="0" b="0"/>
              <a:pathLst>
                <a:path w="123826" h="19051">
                  <a:moveTo>
                    <a:pt x="0" y="0"/>
                  </a:moveTo>
                  <a:lnTo>
                    <a:pt x="17900" y="7539"/>
                  </a:lnTo>
                  <a:lnTo>
                    <a:pt x="61544" y="16890"/>
                  </a:lnTo>
                  <a:lnTo>
                    <a:pt x="1238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6" name="SMARTInkShape-572"/>
            <p:cNvSpPr/>
            <p:nvPr/>
          </p:nvSpPr>
          <p:spPr>
            <a:xfrm>
              <a:off x="5800725" y="2914650"/>
              <a:ext cx="142876" cy="85726"/>
            </a:xfrm>
            <a:custGeom>
              <a:avLst/>
              <a:gdLst/>
              <a:ahLst/>
              <a:cxnLst/>
              <a:rect l="0" t="0" r="0" b="0"/>
              <a:pathLst>
                <a:path w="142876" h="85726">
                  <a:moveTo>
                    <a:pt x="0" y="0"/>
                  </a:moveTo>
                  <a:lnTo>
                    <a:pt x="8663" y="7605"/>
                  </a:lnTo>
                  <a:lnTo>
                    <a:pt x="22793" y="15188"/>
                  </a:lnTo>
                  <a:lnTo>
                    <a:pt x="43229" y="23932"/>
                  </a:lnTo>
                  <a:lnTo>
                    <a:pt x="90056" y="54756"/>
                  </a:lnTo>
                  <a:lnTo>
                    <a:pt x="123533" y="78198"/>
                  </a:lnTo>
                  <a:lnTo>
                    <a:pt x="14287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SMARTInkShape-573"/>
            <p:cNvSpPr/>
            <p:nvPr/>
          </p:nvSpPr>
          <p:spPr>
            <a:xfrm>
              <a:off x="5819775" y="2905125"/>
              <a:ext cx="85726" cy="142876"/>
            </a:xfrm>
            <a:custGeom>
              <a:avLst/>
              <a:gdLst/>
              <a:ahLst/>
              <a:cxnLst/>
              <a:rect l="0" t="0" r="0" b="0"/>
              <a:pathLst>
                <a:path w="85726" h="142876">
                  <a:moveTo>
                    <a:pt x="85725" y="0"/>
                  </a:moveTo>
                  <a:lnTo>
                    <a:pt x="66427" y="46134"/>
                  </a:lnTo>
                  <a:lnTo>
                    <a:pt x="54255" y="66234"/>
                  </a:lnTo>
                  <a:lnTo>
                    <a:pt x="26335" y="107559"/>
                  </a:lnTo>
                  <a:lnTo>
                    <a:pt x="14505" y="128531"/>
                  </a:lnTo>
                  <a:lnTo>
                    <a:pt x="12845" y="133312"/>
                  </a:lnTo>
                  <a:lnTo>
                    <a:pt x="10680" y="136499"/>
                  </a:lnTo>
                  <a:lnTo>
                    <a:pt x="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8" name="SMARTInkShape-574"/>
            <p:cNvSpPr/>
            <p:nvPr/>
          </p:nvSpPr>
          <p:spPr>
            <a:xfrm>
              <a:off x="6019800" y="2896146"/>
              <a:ext cx="170357" cy="202409"/>
            </a:xfrm>
            <a:custGeom>
              <a:avLst/>
              <a:gdLst/>
              <a:ahLst/>
              <a:cxnLst/>
              <a:rect l="0" t="0" r="0" b="0"/>
              <a:pathLst>
                <a:path w="170357" h="202409">
                  <a:moveTo>
                    <a:pt x="0" y="37554"/>
                  </a:moveTo>
                  <a:lnTo>
                    <a:pt x="0" y="23365"/>
                  </a:lnTo>
                  <a:lnTo>
                    <a:pt x="2822" y="17842"/>
                  </a:lnTo>
                  <a:lnTo>
                    <a:pt x="13257" y="5673"/>
                  </a:lnTo>
                  <a:lnTo>
                    <a:pt x="24942" y="2218"/>
                  </a:lnTo>
                  <a:lnTo>
                    <a:pt x="58314" y="0"/>
                  </a:lnTo>
                  <a:lnTo>
                    <a:pt x="81014" y="4672"/>
                  </a:lnTo>
                  <a:lnTo>
                    <a:pt x="85759" y="7166"/>
                  </a:lnTo>
                  <a:lnTo>
                    <a:pt x="88923" y="9887"/>
                  </a:lnTo>
                  <a:lnTo>
                    <a:pt x="91032" y="12760"/>
                  </a:lnTo>
                  <a:lnTo>
                    <a:pt x="94000" y="26915"/>
                  </a:lnTo>
                  <a:lnTo>
                    <a:pt x="89824" y="44515"/>
                  </a:lnTo>
                  <a:lnTo>
                    <a:pt x="81883" y="58079"/>
                  </a:lnTo>
                  <a:lnTo>
                    <a:pt x="62714" y="68800"/>
                  </a:lnTo>
                  <a:lnTo>
                    <a:pt x="43001" y="74300"/>
                  </a:lnTo>
                  <a:lnTo>
                    <a:pt x="34378" y="75253"/>
                  </a:lnTo>
                  <a:lnTo>
                    <a:pt x="34561" y="75387"/>
                  </a:lnTo>
                  <a:lnTo>
                    <a:pt x="78743" y="75649"/>
                  </a:lnTo>
                  <a:lnTo>
                    <a:pt x="112685" y="83257"/>
                  </a:lnTo>
                  <a:lnTo>
                    <a:pt x="146605" y="102223"/>
                  </a:lnTo>
                  <a:lnTo>
                    <a:pt x="158996" y="112510"/>
                  </a:lnTo>
                  <a:lnTo>
                    <a:pt x="165915" y="124137"/>
                  </a:lnTo>
                  <a:lnTo>
                    <a:pt x="170356" y="143792"/>
                  </a:lnTo>
                  <a:lnTo>
                    <a:pt x="162498" y="156737"/>
                  </a:lnTo>
                  <a:lnTo>
                    <a:pt x="155957" y="164635"/>
                  </a:lnTo>
                  <a:lnTo>
                    <a:pt x="137400" y="176232"/>
                  </a:lnTo>
                  <a:lnTo>
                    <a:pt x="92804" y="195751"/>
                  </a:lnTo>
                  <a:lnTo>
                    <a:pt x="75113" y="202408"/>
                  </a:lnTo>
                  <a:lnTo>
                    <a:pt x="28575" y="1994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9" name="SMARTInkShape-575"/>
            <p:cNvSpPr/>
            <p:nvPr/>
          </p:nvSpPr>
          <p:spPr>
            <a:xfrm>
              <a:off x="6172200" y="2781300"/>
              <a:ext cx="180976" cy="103920"/>
            </a:xfrm>
            <a:custGeom>
              <a:avLst/>
              <a:gdLst/>
              <a:ahLst/>
              <a:cxnLst/>
              <a:rect l="0" t="0" r="0" b="0"/>
              <a:pathLst>
                <a:path w="180976" h="103920">
                  <a:moveTo>
                    <a:pt x="0" y="0"/>
                  </a:moveTo>
                  <a:lnTo>
                    <a:pt x="47244" y="0"/>
                  </a:lnTo>
                  <a:lnTo>
                    <a:pt x="57334" y="0"/>
                  </a:lnTo>
                  <a:lnTo>
                    <a:pt x="79077" y="10113"/>
                  </a:lnTo>
                  <a:lnTo>
                    <a:pt x="95514" y="21459"/>
                  </a:lnTo>
                  <a:lnTo>
                    <a:pt x="100659" y="28234"/>
                  </a:lnTo>
                  <a:lnTo>
                    <a:pt x="102031" y="31523"/>
                  </a:lnTo>
                  <a:lnTo>
                    <a:pt x="100830" y="35832"/>
                  </a:lnTo>
                  <a:lnTo>
                    <a:pt x="93849" y="46264"/>
                  </a:lnTo>
                  <a:lnTo>
                    <a:pt x="51612" y="81402"/>
                  </a:lnTo>
                  <a:lnTo>
                    <a:pt x="36341" y="91735"/>
                  </a:lnTo>
                  <a:lnTo>
                    <a:pt x="29597" y="102849"/>
                  </a:lnTo>
                  <a:lnTo>
                    <a:pt x="34674" y="103919"/>
                  </a:lnTo>
                  <a:lnTo>
                    <a:pt x="46103" y="103336"/>
                  </a:lnTo>
                  <a:lnTo>
                    <a:pt x="85110" y="94339"/>
                  </a:lnTo>
                  <a:lnTo>
                    <a:pt x="119762" y="88277"/>
                  </a:lnTo>
                  <a:lnTo>
                    <a:pt x="18097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0" name="SMARTInkShape-576"/>
            <p:cNvSpPr/>
            <p:nvPr/>
          </p:nvSpPr>
          <p:spPr>
            <a:xfrm>
              <a:off x="5267717" y="3209925"/>
              <a:ext cx="142484" cy="28576"/>
            </a:xfrm>
            <a:custGeom>
              <a:avLst/>
              <a:gdLst/>
              <a:ahLst/>
              <a:cxnLst/>
              <a:rect l="0" t="0" r="0" b="0"/>
              <a:pathLst>
                <a:path w="142484" h="28576">
                  <a:moveTo>
                    <a:pt x="9133" y="0"/>
                  </a:moveTo>
                  <a:lnTo>
                    <a:pt x="932" y="0"/>
                  </a:lnTo>
                  <a:lnTo>
                    <a:pt x="491" y="1058"/>
                  </a:lnTo>
                  <a:lnTo>
                    <a:pt x="0" y="5056"/>
                  </a:lnTo>
                  <a:lnTo>
                    <a:pt x="928" y="6546"/>
                  </a:lnTo>
                  <a:lnTo>
                    <a:pt x="2605" y="7539"/>
                  </a:lnTo>
                  <a:lnTo>
                    <a:pt x="35266" y="17610"/>
                  </a:lnTo>
                  <a:lnTo>
                    <a:pt x="75286" y="18766"/>
                  </a:lnTo>
                  <a:lnTo>
                    <a:pt x="142483"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1" name="SMARTInkShape-577"/>
            <p:cNvSpPr/>
            <p:nvPr/>
          </p:nvSpPr>
          <p:spPr>
            <a:xfrm>
              <a:off x="5261838" y="3305175"/>
              <a:ext cx="176938" cy="9526"/>
            </a:xfrm>
            <a:custGeom>
              <a:avLst/>
              <a:gdLst/>
              <a:ahLst/>
              <a:cxnLst/>
              <a:rect l="0" t="0" r="0" b="0"/>
              <a:pathLst>
                <a:path w="176938" h="9526">
                  <a:moveTo>
                    <a:pt x="5487" y="0"/>
                  </a:moveTo>
                  <a:lnTo>
                    <a:pt x="0" y="0"/>
                  </a:lnTo>
                  <a:lnTo>
                    <a:pt x="44983" y="0"/>
                  </a:lnTo>
                  <a:lnTo>
                    <a:pt x="88509" y="1058"/>
                  </a:lnTo>
                  <a:lnTo>
                    <a:pt x="131599" y="7539"/>
                  </a:lnTo>
                  <a:lnTo>
                    <a:pt x="176937"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2" name="SMARTInkShape-578"/>
            <p:cNvSpPr/>
            <p:nvPr/>
          </p:nvSpPr>
          <p:spPr>
            <a:xfrm>
              <a:off x="5476875" y="2897351"/>
              <a:ext cx="238126" cy="179225"/>
            </a:xfrm>
            <a:custGeom>
              <a:avLst/>
              <a:gdLst/>
              <a:ahLst/>
              <a:cxnLst/>
              <a:rect l="0" t="0" r="0" b="0"/>
              <a:pathLst>
                <a:path w="238126" h="179225">
                  <a:moveTo>
                    <a:pt x="0" y="26824"/>
                  </a:moveTo>
                  <a:lnTo>
                    <a:pt x="5057" y="21767"/>
                  </a:lnTo>
                  <a:lnTo>
                    <a:pt x="10361" y="19285"/>
                  </a:lnTo>
                  <a:lnTo>
                    <a:pt x="55170" y="4158"/>
                  </a:lnTo>
                  <a:lnTo>
                    <a:pt x="75025" y="0"/>
                  </a:lnTo>
                  <a:lnTo>
                    <a:pt x="102781" y="3824"/>
                  </a:lnTo>
                  <a:lnTo>
                    <a:pt x="120117" y="11663"/>
                  </a:lnTo>
                  <a:lnTo>
                    <a:pt x="132760" y="21144"/>
                  </a:lnTo>
                  <a:lnTo>
                    <a:pt x="138379" y="28886"/>
                  </a:lnTo>
                  <a:lnTo>
                    <a:pt x="136486" y="54364"/>
                  </a:lnTo>
                  <a:lnTo>
                    <a:pt x="129100" y="71167"/>
                  </a:lnTo>
                  <a:lnTo>
                    <a:pt x="91026" y="117537"/>
                  </a:lnTo>
                  <a:lnTo>
                    <a:pt x="66468" y="145990"/>
                  </a:lnTo>
                  <a:lnTo>
                    <a:pt x="56000" y="154928"/>
                  </a:lnTo>
                  <a:lnTo>
                    <a:pt x="51347" y="162429"/>
                  </a:lnTo>
                  <a:lnTo>
                    <a:pt x="51165" y="164852"/>
                  </a:lnTo>
                  <a:lnTo>
                    <a:pt x="52102" y="166468"/>
                  </a:lnTo>
                  <a:lnTo>
                    <a:pt x="64121" y="171564"/>
                  </a:lnTo>
                  <a:lnTo>
                    <a:pt x="86514" y="177711"/>
                  </a:lnTo>
                  <a:lnTo>
                    <a:pt x="123001" y="178776"/>
                  </a:lnTo>
                  <a:lnTo>
                    <a:pt x="163915" y="179091"/>
                  </a:lnTo>
                  <a:lnTo>
                    <a:pt x="202849" y="179185"/>
                  </a:lnTo>
                  <a:lnTo>
                    <a:pt x="238125" y="1792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3" name="SMARTInkShape-579"/>
            <p:cNvSpPr/>
            <p:nvPr/>
          </p:nvSpPr>
          <p:spPr>
            <a:xfrm>
              <a:off x="5600700" y="3200946"/>
              <a:ext cx="178010" cy="209005"/>
            </a:xfrm>
            <a:custGeom>
              <a:avLst/>
              <a:gdLst/>
              <a:ahLst/>
              <a:cxnLst/>
              <a:rect l="0" t="0" r="0" b="0"/>
              <a:pathLst>
                <a:path w="178010" h="209005">
                  <a:moveTo>
                    <a:pt x="0" y="37554"/>
                  </a:moveTo>
                  <a:lnTo>
                    <a:pt x="0" y="29353"/>
                  </a:lnTo>
                  <a:lnTo>
                    <a:pt x="22390" y="5673"/>
                  </a:lnTo>
                  <a:lnTo>
                    <a:pt x="34292" y="2218"/>
                  </a:lnTo>
                  <a:lnTo>
                    <a:pt x="67804" y="0"/>
                  </a:lnTo>
                  <a:lnTo>
                    <a:pt x="80583" y="2519"/>
                  </a:lnTo>
                  <a:lnTo>
                    <a:pt x="93727" y="9887"/>
                  </a:lnTo>
                  <a:lnTo>
                    <a:pt x="97409" y="12759"/>
                  </a:lnTo>
                  <a:lnTo>
                    <a:pt x="101502" y="21595"/>
                  </a:lnTo>
                  <a:lnTo>
                    <a:pt x="104129" y="34402"/>
                  </a:lnTo>
                  <a:lnTo>
                    <a:pt x="83259" y="58736"/>
                  </a:lnTo>
                  <a:lnTo>
                    <a:pt x="76515" y="62843"/>
                  </a:lnTo>
                  <a:lnTo>
                    <a:pt x="73235" y="63938"/>
                  </a:lnTo>
                  <a:lnTo>
                    <a:pt x="71048" y="65727"/>
                  </a:lnTo>
                  <a:lnTo>
                    <a:pt x="68618" y="70536"/>
                  </a:lnTo>
                  <a:lnTo>
                    <a:pt x="69029" y="72242"/>
                  </a:lnTo>
                  <a:lnTo>
                    <a:pt x="70362" y="73380"/>
                  </a:lnTo>
                  <a:lnTo>
                    <a:pt x="74664" y="74643"/>
                  </a:lnTo>
                  <a:lnTo>
                    <a:pt x="116068" y="78417"/>
                  </a:lnTo>
                  <a:lnTo>
                    <a:pt x="143399" y="88820"/>
                  </a:lnTo>
                  <a:lnTo>
                    <a:pt x="170966" y="106242"/>
                  </a:lnTo>
                  <a:lnTo>
                    <a:pt x="176526" y="116060"/>
                  </a:lnTo>
                  <a:lnTo>
                    <a:pt x="178009" y="121641"/>
                  </a:lnTo>
                  <a:lnTo>
                    <a:pt x="176881" y="127479"/>
                  </a:lnTo>
                  <a:lnTo>
                    <a:pt x="166239" y="144749"/>
                  </a:lnTo>
                  <a:lnTo>
                    <a:pt x="144158" y="166247"/>
                  </a:lnTo>
                  <a:lnTo>
                    <a:pt x="114680" y="185752"/>
                  </a:lnTo>
                  <a:lnTo>
                    <a:pt x="79817" y="204217"/>
                  </a:lnTo>
                  <a:lnTo>
                    <a:pt x="38100" y="2090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37" name="SMARTInkShape-Group79"/>
          <p:cNvGrpSpPr/>
          <p:nvPr/>
        </p:nvGrpSpPr>
        <p:grpSpPr>
          <a:xfrm>
            <a:off x="4914900" y="3495675"/>
            <a:ext cx="1885951" cy="361951"/>
            <a:chOff x="4914900" y="3495675"/>
            <a:chExt cx="1885951" cy="361951"/>
          </a:xfrm>
        </p:grpSpPr>
        <p:sp>
          <p:nvSpPr>
            <p:cNvPr id="625" name="SMARTInkShape-580"/>
            <p:cNvSpPr/>
            <p:nvPr/>
          </p:nvSpPr>
          <p:spPr>
            <a:xfrm>
              <a:off x="6486525" y="3585699"/>
              <a:ext cx="167347" cy="214777"/>
            </a:xfrm>
            <a:custGeom>
              <a:avLst/>
              <a:gdLst/>
              <a:ahLst/>
              <a:cxnLst/>
              <a:rect l="0" t="0" r="0" b="0"/>
              <a:pathLst>
                <a:path w="167347" h="214777">
                  <a:moveTo>
                    <a:pt x="0" y="14751"/>
                  </a:moveTo>
                  <a:lnTo>
                    <a:pt x="17900" y="7212"/>
                  </a:lnTo>
                  <a:lnTo>
                    <a:pt x="49982" y="0"/>
                  </a:lnTo>
                  <a:lnTo>
                    <a:pt x="90505" y="4329"/>
                  </a:lnTo>
                  <a:lnTo>
                    <a:pt x="104077" y="10471"/>
                  </a:lnTo>
                  <a:lnTo>
                    <a:pt x="110660" y="15073"/>
                  </a:lnTo>
                  <a:lnTo>
                    <a:pt x="117973" y="25831"/>
                  </a:lnTo>
                  <a:lnTo>
                    <a:pt x="119924" y="31662"/>
                  </a:lnTo>
                  <a:lnTo>
                    <a:pt x="120166" y="36609"/>
                  </a:lnTo>
                  <a:lnTo>
                    <a:pt x="117613" y="44927"/>
                  </a:lnTo>
                  <a:lnTo>
                    <a:pt x="105169" y="60616"/>
                  </a:lnTo>
                  <a:lnTo>
                    <a:pt x="62299" y="86429"/>
                  </a:lnTo>
                  <a:lnTo>
                    <a:pt x="54852" y="88941"/>
                  </a:lnTo>
                  <a:lnTo>
                    <a:pt x="54560" y="90669"/>
                  </a:lnTo>
                  <a:lnTo>
                    <a:pt x="59879" y="95412"/>
                  </a:lnTo>
                  <a:lnTo>
                    <a:pt x="87088" y="106021"/>
                  </a:lnTo>
                  <a:lnTo>
                    <a:pt x="130525" y="119590"/>
                  </a:lnTo>
                  <a:lnTo>
                    <a:pt x="161171" y="134786"/>
                  </a:lnTo>
                  <a:lnTo>
                    <a:pt x="166881" y="141478"/>
                  </a:lnTo>
                  <a:lnTo>
                    <a:pt x="167346" y="145802"/>
                  </a:lnTo>
                  <a:lnTo>
                    <a:pt x="165040" y="156251"/>
                  </a:lnTo>
                  <a:lnTo>
                    <a:pt x="160827" y="160943"/>
                  </a:lnTo>
                  <a:lnTo>
                    <a:pt x="119914" y="182760"/>
                  </a:lnTo>
                  <a:lnTo>
                    <a:pt x="78366" y="196565"/>
                  </a:lnTo>
                  <a:lnTo>
                    <a:pt x="28575" y="2147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6" name="SMARTInkShape-581"/>
            <p:cNvSpPr/>
            <p:nvPr/>
          </p:nvSpPr>
          <p:spPr>
            <a:xfrm>
              <a:off x="6710361" y="3533775"/>
              <a:ext cx="90490" cy="193436"/>
            </a:xfrm>
            <a:custGeom>
              <a:avLst/>
              <a:gdLst/>
              <a:ahLst/>
              <a:cxnLst/>
              <a:rect l="0" t="0" r="0" b="0"/>
              <a:pathLst>
                <a:path w="90490" h="193436">
                  <a:moveTo>
                    <a:pt x="90489" y="0"/>
                  </a:moveTo>
                  <a:lnTo>
                    <a:pt x="51698" y="43849"/>
                  </a:lnTo>
                  <a:lnTo>
                    <a:pt x="29400" y="90428"/>
                  </a:lnTo>
                  <a:lnTo>
                    <a:pt x="10258" y="129575"/>
                  </a:lnTo>
                  <a:lnTo>
                    <a:pt x="0" y="164603"/>
                  </a:lnTo>
                  <a:lnTo>
                    <a:pt x="1941" y="177579"/>
                  </a:lnTo>
                  <a:lnTo>
                    <a:pt x="6057" y="182944"/>
                  </a:lnTo>
                  <a:lnTo>
                    <a:pt x="19096" y="191728"/>
                  </a:lnTo>
                  <a:lnTo>
                    <a:pt x="25961" y="193435"/>
                  </a:lnTo>
                  <a:lnTo>
                    <a:pt x="39232" y="192510"/>
                  </a:lnTo>
                  <a:lnTo>
                    <a:pt x="63940" y="183293"/>
                  </a:lnTo>
                  <a:lnTo>
                    <a:pt x="72692" y="177419"/>
                  </a:lnTo>
                  <a:lnTo>
                    <a:pt x="74391" y="173313"/>
                  </a:lnTo>
                  <a:lnTo>
                    <a:pt x="73457" y="163106"/>
                  </a:lnTo>
                  <a:lnTo>
                    <a:pt x="42864"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7" name="SMARTInkShape-582"/>
            <p:cNvSpPr/>
            <p:nvPr/>
          </p:nvSpPr>
          <p:spPr>
            <a:xfrm>
              <a:off x="5372100" y="3497392"/>
              <a:ext cx="98166" cy="122109"/>
            </a:xfrm>
            <a:custGeom>
              <a:avLst/>
              <a:gdLst/>
              <a:ahLst/>
              <a:cxnLst/>
              <a:rect l="0" t="0" r="0" b="0"/>
              <a:pathLst>
                <a:path w="98166" h="122109">
                  <a:moveTo>
                    <a:pt x="0" y="17333"/>
                  </a:moveTo>
                  <a:lnTo>
                    <a:pt x="8663" y="9729"/>
                  </a:lnTo>
                  <a:lnTo>
                    <a:pt x="18314" y="4076"/>
                  </a:lnTo>
                  <a:lnTo>
                    <a:pt x="40704" y="0"/>
                  </a:lnTo>
                  <a:lnTo>
                    <a:pt x="62390" y="3848"/>
                  </a:lnTo>
                  <a:lnTo>
                    <a:pt x="82221" y="16748"/>
                  </a:lnTo>
                  <a:lnTo>
                    <a:pt x="96446" y="33975"/>
                  </a:lnTo>
                  <a:lnTo>
                    <a:pt x="98165" y="40070"/>
                  </a:lnTo>
                  <a:lnTo>
                    <a:pt x="97251" y="52486"/>
                  </a:lnTo>
                  <a:lnTo>
                    <a:pt x="94467" y="57701"/>
                  </a:lnTo>
                  <a:lnTo>
                    <a:pt x="48338" y="102399"/>
                  </a:lnTo>
                  <a:lnTo>
                    <a:pt x="42650" y="109115"/>
                  </a:lnTo>
                  <a:lnTo>
                    <a:pt x="40122" y="115628"/>
                  </a:lnTo>
                  <a:lnTo>
                    <a:pt x="40507" y="117788"/>
                  </a:lnTo>
                  <a:lnTo>
                    <a:pt x="41821" y="119228"/>
                  </a:lnTo>
                  <a:lnTo>
                    <a:pt x="43756" y="120188"/>
                  </a:lnTo>
                  <a:lnTo>
                    <a:pt x="95250" y="1221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8" name="SMARTInkShape-583"/>
            <p:cNvSpPr/>
            <p:nvPr/>
          </p:nvSpPr>
          <p:spPr>
            <a:xfrm>
              <a:off x="5764968" y="3571875"/>
              <a:ext cx="140533" cy="212040"/>
            </a:xfrm>
            <a:custGeom>
              <a:avLst/>
              <a:gdLst/>
              <a:ahLst/>
              <a:cxnLst/>
              <a:rect l="0" t="0" r="0" b="0"/>
              <a:pathLst>
                <a:path w="140533" h="212040">
                  <a:moveTo>
                    <a:pt x="140532" y="0"/>
                  </a:moveTo>
                  <a:lnTo>
                    <a:pt x="96659" y="43873"/>
                  </a:lnTo>
                  <a:lnTo>
                    <a:pt x="51041" y="89491"/>
                  </a:lnTo>
                  <a:lnTo>
                    <a:pt x="24586" y="131023"/>
                  </a:lnTo>
                  <a:lnTo>
                    <a:pt x="9518" y="154533"/>
                  </a:lnTo>
                  <a:lnTo>
                    <a:pt x="1172" y="178784"/>
                  </a:lnTo>
                  <a:lnTo>
                    <a:pt x="0" y="185865"/>
                  </a:lnTo>
                  <a:lnTo>
                    <a:pt x="1335" y="191643"/>
                  </a:lnTo>
                  <a:lnTo>
                    <a:pt x="8464" y="200886"/>
                  </a:lnTo>
                  <a:lnTo>
                    <a:pt x="34491" y="212039"/>
                  </a:lnTo>
                  <a:lnTo>
                    <a:pt x="74070" y="211934"/>
                  </a:lnTo>
                  <a:lnTo>
                    <a:pt x="109198" y="200144"/>
                  </a:lnTo>
                  <a:lnTo>
                    <a:pt x="129601" y="188301"/>
                  </a:lnTo>
                  <a:lnTo>
                    <a:pt x="135674" y="181409"/>
                  </a:lnTo>
                  <a:lnTo>
                    <a:pt x="137293" y="178089"/>
                  </a:lnTo>
                  <a:lnTo>
                    <a:pt x="135198" y="173760"/>
                  </a:lnTo>
                  <a:lnTo>
                    <a:pt x="124404" y="163304"/>
                  </a:lnTo>
                  <a:lnTo>
                    <a:pt x="111844" y="157246"/>
                  </a:lnTo>
                  <a:lnTo>
                    <a:pt x="76422" y="153357"/>
                  </a:lnTo>
                  <a:lnTo>
                    <a:pt x="7182"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9" name="SMARTInkShape-584"/>
            <p:cNvSpPr/>
            <p:nvPr/>
          </p:nvSpPr>
          <p:spPr>
            <a:xfrm>
              <a:off x="6029325" y="3495675"/>
              <a:ext cx="142876" cy="104681"/>
            </a:xfrm>
            <a:custGeom>
              <a:avLst/>
              <a:gdLst/>
              <a:ahLst/>
              <a:cxnLst/>
              <a:rect l="0" t="0" r="0" b="0"/>
              <a:pathLst>
                <a:path w="142876" h="104681">
                  <a:moveTo>
                    <a:pt x="0" y="0"/>
                  </a:moveTo>
                  <a:lnTo>
                    <a:pt x="29339" y="1058"/>
                  </a:lnTo>
                  <a:lnTo>
                    <a:pt x="38792" y="5056"/>
                  </a:lnTo>
                  <a:lnTo>
                    <a:pt x="60177" y="23370"/>
                  </a:lnTo>
                  <a:lnTo>
                    <a:pt x="69079" y="37199"/>
                  </a:lnTo>
                  <a:lnTo>
                    <a:pt x="74794" y="58265"/>
                  </a:lnTo>
                  <a:lnTo>
                    <a:pt x="69931" y="68582"/>
                  </a:lnTo>
                  <a:lnTo>
                    <a:pt x="49561" y="92452"/>
                  </a:lnTo>
                  <a:lnTo>
                    <a:pt x="40372" y="99298"/>
                  </a:lnTo>
                  <a:lnTo>
                    <a:pt x="29248" y="103153"/>
                  </a:lnTo>
                  <a:lnTo>
                    <a:pt x="24641" y="104054"/>
                  </a:lnTo>
                  <a:lnTo>
                    <a:pt x="24895" y="104294"/>
                  </a:lnTo>
                  <a:lnTo>
                    <a:pt x="48074" y="104680"/>
                  </a:lnTo>
                  <a:lnTo>
                    <a:pt x="142875"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0" name="SMARTInkShape-585"/>
            <p:cNvSpPr/>
            <p:nvPr/>
          </p:nvSpPr>
          <p:spPr>
            <a:xfrm>
              <a:off x="6238875" y="3657600"/>
              <a:ext cx="95251" cy="9526"/>
            </a:xfrm>
            <a:custGeom>
              <a:avLst/>
              <a:gdLst/>
              <a:ahLst/>
              <a:cxnLst/>
              <a:rect l="0" t="0" r="0" b="0"/>
              <a:pathLst>
                <a:path w="95251" h="9526">
                  <a:moveTo>
                    <a:pt x="0" y="9525"/>
                  </a:moveTo>
                  <a:lnTo>
                    <a:pt x="5057" y="4469"/>
                  </a:lnTo>
                  <a:lnTo>
                    <a:pt x="13184" y="1986"/>
                  </a:lnTo>
                  <a:lnTo>
                    <a:pt x="50419" y="262"/>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SMARTInkShape-586"/>
            <p:cNvSpPr/>
            <p:nvPr/>
          </p:nvSpPr>
          <p:spPr>
            <a:xfrm>
              <a:off x="6210300" y="3695700"/>
              <a:ext cx="152401" cy="1"/>
            </a:xfrm>
            <a:custGeom>
              <a:avLst/>
              <a:gdLst/>
              <a:ahLst/>
              <a:cxnLst/>
              <a:rect l="0" t="0" r="0" b="0"/>
              <a:pathLst>
                <a:path w="152401" h="1">
                  <a:moveTo>
                    <a:pt x="0" y="0"/>
                  </a:moveTo>
                  <a:lnTo>
                    <a:pt x="45761" y="0"/>
                  </a:lnTo>
                  <a:lnTo>
                    <a:pt x="90844" y="0"/>
                  </a:lnTo>
                  <a:lnTo>
                    <a:pt x="134801" y="0"/>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2" name="SMARTInkShape-587"/>
            <p:cNvSpPr/>
            <p:nvPr/>
          </p:nvSpPr>
          <p:spPr>
            <a:xfrm>
              <a:off x="5514975" y="3638550"/>
              <a:ext cx="161926" cy="209551"/>
            </a:xfrm>
            <a:custGeom>
              <a:avLst/>
              <a:gdLst/>
              <a:ahLst/>
              <a:cxnLst/>
              <a:rect l="0" t="0" r="0" b="0"/>
              <a:pathLst>
                <a:path w="161926" h="209551">
                  <a:moveTo>
                    <a:pt x="161925" y="0"/>
                  </a:moveTo>
                  <a:lnTo>
                    <a:pt x="137016" y="33572"/>
                  </a:lnTo>
                  <a:lnTo>
                    <a:pt x="106440" y="79499"/>
                  </a:lnTo>
                  <a:lnTo>
                    <a:pt x="73244" y="123201"/>
                  </a:lnTo>
                  <a:lnTo>
                    <a:pt x="50491" y="154472"/>
                  </a:lnTo>
                  <a:lnTo>
                    <a:pt x="35491" y="180796"/>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3" name="SMARTInkShape-588"/>
            <p:cNvSpPr/>
            <p:nvPr/>
          </p:nvSpPr>
          <p:spPr>
            <a:xfrm>
              <a:off x="5543550" y="3676650"/>
              <a:ext cx="114301" cy="85726"/>
            </a:xfrm>
            <a:custGeom>
              <a:avLst/>
              <a:gdLst/>
              <a:ahLst/>
              <a:cxnLst/>
              <a:rect l="0" t="0" r="0" b="0"/>
              <a:pathLst>
                <a:path w="114301" h="85726">
                  <a:moveTo>
                    <a:pt x="0" y="0"/>
                  </a:moveTo>
                  <a:lnTo>
                    <a:pt x="41636" y="27447"/>
                  </a:lnTo>
                  <a:lnTo>
                    <a:pt x="11430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4" name="SMARTInkShape-589"/>
            <p:cNvSpPr/>
            <p:nvPr/>
          </p:nvSpPr>
          <p:spPr>
            <a:xfrm>
              <a:off x="4924425" y="3714866"/>
              <a:ext cx="171451" cy="9410"/>
            </a:xfrm>
            <a:custGeom>
              <a:avLst/>
              <a:gdLst/>
              <a:ahLst/>
              <a:cxnLst/>
              <a:rect l="0" t="0" r="0" b="0"/>
              <a:pathLst>
                <a:path w="171451" h="9410">
                  <a:moveTo>
                    <a:pt x="0" y="9409"/>
                  </a:moveTo>
                  <a:lnTo>
                    <a:pt x="43252" y="8351"/>
                  </a:lnTo>
                  <a:lnTo>
                    <a:pt x="90192" y="1870"/>
                  </a:lnTo>
                  <a:lnTo>
                    <a:pt x="134938" y="276"/>
                  </a:lnTo>
                  <a:lnTo>
                    <a:pt x="157338" y="0"/>
                  </a:lnTo>
                  <a:lnTo>
                    <a:pt x="162042" y="1020"/>
                  </a:lnTo>
                  <a:lnTo>
                    <a:pt x="171450" y="94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5" name="SMARTInkShape-590"/>
            <p:cNvSpPr/>
            <p:nvPr/>
          </p:nvSpPr>
          <p:spPr>
            <a:xfrm>
              <a:off x="5295900" y="3648075"/>
              <a:ext cx="19051" cy="209551"/>
            </a:xfrm>
            <a:custGeom>
              <a:avLst/>
              <a:gdLst/>
              <a:ahLst/>
              <a:cxnLst/>
              <a:rect l="0" t="0" r="0" b="0"/>
              <a:pathLst>
                <a:path w="19051" h="209551">
                  <a:moveTo>
                    <a:pt x="0" y="0"/>
                  </a:moveTo>
                  <a:lnTo>
                    <a:pt x="0" y="42842"/>
                  </a:lnTo>
                  <a:lnTo>
                    <a:pt x="1059" y="89133"/>
                  </a:lnTo>
                  <a:lnTo>
                    <a:pt x="7539" y="134650"/>
                  </a:lnTo>
                  <a:lnTo>
                    <a:pt x="10322" y="181813"/>
                  </a:lnTo>
                  <a:lnTo>
                    <a:pt x="1905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6" name="SMARTInkShape-591"/>
            <p:cNvSpPr/>
            <p:nvPr/>
          </p:nvSpPr>
          <p:spPr>
            <a:xfrm>
              <a:off x="4914900" y="3629025"/>
              <a:ext cx="114301" cy="9526"/>
            </a:xfrm>
            <a:custGeom>
              <a:avLst/>
              <a:gdLst/>
              <a:ahLst/>
              <a:cxnLst/>
              <a:rect l="0" t="0" r="0" b="0"/>
              <a:pathLst>
                <a:path w="114301" h="9526">
                  <a:moveTo>
                    <a:pt x="0" y="9525"/>
                  </a:moveTo>
                  <a:lnTo>
                    <a:pt x="33299" y="8467"/>
                  </a:lnTo>
                  <a:lnTo>
                    <a:pt x="68760" y="1324"/>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70" name="SMARTInkShape-Group80"/>
          <p:cNvGrpSpPr/>
          <p:nvPr/>
        </p:nvGrpSpPr>
        <p:grpSpPr>
          <a:xfrm>
            <a:off x="1514475" y="5943600"/>
            <a:ext cx="5915026" cy="1057276"/>
            <a:chOff x="1514475" y="5943600"/>
            <a:chExt cx="5915026" cy="1057276"/>
          </a:xfrm>
        </p:grpSpPr>
        <p:sp>
          <p:nvSpPr>
            <p:cNvPr id="638" name="SMARTInkShape-592"/>
            <p:cNvSpPr/>
            <p:nvPr/>
          </p:nvSpPr>
          <p:spPr>
            <a:xfrm>
              <a:off x="3295650" y="6181725"/>
              <a:ext cx="133351" cy="228601"/>
            </a:xfrm>
            <a:custGeom>
              <a:avLst/>
              <a:gdLst/>
              <a:ahLst/>
              <a:cxnLst/>
              <a:rect l="0" t="0" r="0" b="0"/>
              <a:pathLst>
                <a:path w="133351" h="228601">
                  <a:moveTo>
                    <a:pt x="0" y="0"/>
                  </a:moveTo>
                  <a:lnTo>
                    <a:pt x="1058" y="41757"/>
                  </a:lnTo>
                  <a:lnTo>
                    <a:pt x="8201" y="78145"/>
                  </a:lnTo>
                  <a:lnTo>
                    <a:pt x="9409" y="123408"/>
                  </a:lnTo>
                  <a:lnTo>
                    <a:pt x="9522" y="160489"/>
                  </a:lnTo>
                  <a:lnTo>
                    <a:pt x="14581" y="116127"/>
                  </a:lnTo>
                  <a:lnTo>
                    <a:pt x="21284" y="74455"/>
                  </a:lnTo>
                  <a:lnTo>
                    <a:pt x="35219" y="37008"/>
                  </a:lnTo>
                  <a:lnTo>
                    <a:pt x="41406" y="27737"/>
                  </a:lnTo>
                  <a:lnTo>
                    <a:pt x="47683" y="22911"/>
                  </a:lnTo>
                  <a:lnTo>
                    <a:pt x="50839" y="21623"/>
                  </a:lnTo>
                  <a:lnTo>
                    <a:pt x="59989" y="23016"/>
                  </a:lnTo>
                  <a:lnTo>
                    <a:pt x="65393" y="24869"/>
                  </a:lnTo>
                  <a:lnTo>
                    <a:pt x="74219" y="35395"/>
                  </a:lnTo>
                  <a:lnTo>
                    <a:pt x="97898" y="81607"/>
                  </a:lnTo>
                  <a:lnTo>
                    <a:pt x="112262" y="118724"/>
                  </a:lnTo>
                  <a:lnTo>
                    <a:pt x="126598" y="163505"/>
                  </a:lnTo>
                  <a:lnTo>
                    <a:pt x="13335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9" name="SMARTInkShape-593"/>
            <p:cNvSpPr/>
            <p:nvPr/>
          </p:nvSpPr>
          <p:spPr>
            <a:xfrm>
              <a:off x="3499051" y="6219952"/>
              <a:ext cx="91875" cy="152274"/>
            </a:xfrm>
            <a:custGeom>
              <a:avLst/>
              <a:gdLst/>
              <a:ahLst/>
              <a:cxnLst/>
              <a:rect l="0" t="0" r="0" b="0"/>
              <a:pathLst>
                <a:path w="91875" h="152274">
                  <a:moveTo>
                    <a:pt x="63299" y="18923"/>
                  </a:moveTo>
                  <a:lnTo>
                    <a:pt x="63299" y="10722"/>
                  </a:lnTo>
                  <a:lnTo>
                    <a:pt x="72708" y="0"/>
                  </a:lnTo>
                  <a:lnTo>
                    <a:pt x="38098" y="26399"/>
                  </a:lnTo>
                  <a:lnTo>
                    <a:pt x="8017" y="68528"/>
                  </a:lnTo>
                  <a:lnTo>
                    <a:pt x="0" y="90654"/>
                  </a:lnTo>
                  <a:lnTo>
                    <a:pt x="946" y="104073"/>
                  </a:lnTo>
                  <a:lnTo>
                    <a:pt x="2681" y="110614"/>
                  </a:lnTo>
                  <a:lnTo>
                    <a:pt x="7012" y="116034"/>
                  </a:lnTo>
                  <a:lnTo>
                    <a:pt x="50673" y="140863"/>
                  </a:lnTo>
                  <a:lnTo>
                    <a:pt x="91874" y="1522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0" name="SMARTInkShape-594"/>
            <p:cNvSpPr/>
            <p:nvPr/>
          </p:nvSpPr>
          <p:spPr>
            <a:xfrm>
              <a:off x="3682869" y="6214155"/>
              <a:ext cx="393832" cy="212950"/>
            </a:xfrm>
            <a:custGeom>
              <a:avLst/>
              <a:gdLst/>
              <a:ahLst/>
              <a:cxnLst/>
              <a:rect l="0" t="0" r="0" b="0"/>
              <a:pathLst>
                <a:path w="393832" h="212950">
                  <a:moveTo>
                    <a:pt x="31881" y="24720"/>
                  </a:moveTo>
                  <a:lnTo>
                    <a:pt x="23680" y="32921"/>
                  </a:lnTo>
                  <a:lnTo>
                    <a:pt x="9215" y="73901"/>
                  </a:lnTo>
                  <a:lnTo>
                    <a:pt x="0" y="101381"/>
                  </a:lnTo>
                  <a:lnTo>
                    <a:pt x="1556" y="143541"/>
                  </a:lnTo>
                  <a:lnTo>
                    <a:pt x="2528" y="156199"/>
                  </a:lnTo>
                  <a:lnTo>
                    <a:pt x="8605" y="168174"/>
                  </a:lnTo>
                  <a:lnTo>
                    <a:pt x="28149" y="197305"/>
                  </a:lnTo>
                  <a:lnTo>
                    <a:pt x="34809" y="201966"/>
                  </a:lnTo>
                  <a:lnTo>
                    <a:pt x="39124" y="202150"/>
                  </a:lnTo>
                  <a:lnTo>
                    <a:pt x="49564" y="199534"/>
                  </a:lnTo>
                  <a:lnTo>
                    <a:pt x="73513" y="181626"/>
                  </a:lnTo>
                  <a:lnTo>
                    <a:pt x="104953" y="146421"/>
                  </a:lnTo>
                  <a:lnTo>
                    <a:pt x="111982" y="125729"/>
                  </a:lnTo>
                  <a:lnTo>
                    <a:pt x="115940" y="90280"/>
                  </a:lnTo>
                  <a:lnTo>
                    <a:pt x="114290" y="58609"/>
                  </a:lnTo>
                  <a:lnTo>
                    <a:pt x="108724" y="42957"/>
                  </a:lnTo>
                  <a:lnTo>
                    <a:pt x="81929" y="9156"/>
                  </a:lnTo>
                  <a:lnTo>
                    <a:pt x="69647" y="1928"/>
                  </a:lnTo>
                  <a:lnTo>
                    <a:pt x="63409" y="0"/>
                  </a:lnTo>
                  <a:lnTo>
                    <a:pt x="50832" y="681"/>
                  </a:lnTo>
                  <a:lnTo>
                    <a:pt x="39245" y="4511"/>
                  </a:lnTo>
                  <a:lnTo>
                    <a:pt x="30568" y="9741"/>
                  </a:lnTo>
                  <a:lnTo>
                    <a:pt x="26006" y="15593"/>
                  </a:lnTo>
                  <a:lnTo>
                    <a:pt x="23978" y="22781"/>
                  </a:lnTo>
                  <a:lnTo>
                    <a:pt x="23077" y="33030"/>
                  </a:lnTo>
                  <a:lnTo>
                    <a:pt x="27626" y="50701"/>
                  </a:lnTo>
                  <a:lnTo>
                    <a:pt x="35677" y="64286"/>
                  </a:lnTo>
                  <a:lnTo>
                    <a:pt x="39703" y="66972"/>
                  </a:lnTo>
                  <a:lnTo>
                    <a:pt x="49821" y="69958"/>
                  </a:lnTo>
                  <a:lnTo>
                    <a:pt x="90139" y="72030"/>
                  </a:lnTo>
                  <a:lnTo>
                    <a:pt x="106457" y="71147"/>
                  </a:lnTo>
                  <a:lnTo>
                    <a:pt x="146931" y="56086"/>
                  </a:lnTo>
                  <a:lnTo>
                    <a:pt x="173093" y="43932"/>
                  </a:lnTo>
                  <a:lnTo>
                    <a:pt x="178603" y="39256"/>
                  </a:lnTo>
                  <a:lnTo>
                    <a:pt x="180496" y="38644"/>
                  </a:lnTo>
                  <a:lnTo>
                    <a:pt x="181757" y="39294"/>
                  </a:lnTo>
                  <a:lnTo>
                    <a:pt x="182599" y="40786"/>
                  </a:lnTo>
                  <a:lnTo>
                    <a:pt x="191754" y="78957"/>
                  </a:lnTo>
                  <a:lnTo>
                    <a:pt x="198457" y="124451"/>
                  </a:lnTo>
                  <a:lnTo>
                    <a:pt x="205511" y="164200"/>
                  </a:lnTo>
                  <a:lnTo>
                    <a:pt x="212427" y="207557"/>
                  </a:lnTo>
                  <a:lnTo>
                    <a:pt x="211511" y="210111"/>
                  </a:lnTo>
                  <a:lnTo>
                    <a:pt x="209843" y="211814"/>
                  </a:lnTo>
                  <a:lnTo>
                    <a:pt x="207672" y="212949"/>
                  </a:lnTo>
                  <a:lnTo>
                    <a:pt x="206225" y="211589"/>
                  </a:lnTo>
                  <a:lnTo>
                    <a:pt x="204188" y="200621"/>
                  </a:lnTo>
                  <a:lnTo>
                    <a:pt x="203406" y="157594"/>
                  </a:lnTo>
                  <a:lnTo>
                    <a:pt x="203346" y="115368"/>
                  </a:lnTo>
                  <a:lnTo>
                    <a:pt x="203334" y="75904"/>
                  </a:lnTo>
                  <a:lnTo>
                    <a:pt x="208976" y="57699"/>
                  </a:lnTo>
                  <a:lnTo>
                    <a:pt x="228220" y="24242"/>
                  </a:lnTo>
                  <a:lnTo>
                    <a:pt x="234854" y="19216"/>
                  </a:lnTo>
                  <a:lnTo>
                    <a:pt x="244539" y="16386"/>
                  </a:lnTo>
                  <a:lnTo>
                    <a:pt x="253748" y="21369"/>
                  </a:lnTo>
                  <a:lnTo>
                    <a:pt x="271851" y="36758"/>
                  </a:lnTo>
                  <a:lnTo>
                    <a:pt x="282312" y="56861"/>
                  </a:lnTo>
                  <a:lnTo>
                    <a:pt x="295328" y="97587"/>
                  </a:lnTo>
                  <a:lnTo>
                    <a:pt x="305268" y="131032"/>
                  </a:lnTo>
                  <a:lnTo>
                    <a:pt x="305787" y="148170"/>
                  </a:lnTo>
                  <a:lnTo>
                    <a:pt x="298924" y="175867"/>
                  </a:lnTo>
                  <a:lnTo>
                    <a:pt x="293626" y="166636"/>
                  </a:lnTo>
                  <a:lnTo>
                    <a:pt x="289959" y="144553"/>
                  </a:lnTo>
                  <a:lnTo>
                    <a:pt x="292057" y="114164"/>
                  </a:lnTo>
                  <a:lnTo>
                    <a:pt x="302292" y="82971"/>
                  </a:lnTo>
                  <a:lnTo>
                    <a:pt x="313086" y="56444"/>
                  </a:lnTo>
                  <a:lnTo>
                    <a:pt x="317728" y="41995"/>
                  </a:lnTo>
                  <a:lnTo>
                    <a:pt x="338824" y="14087"/>
                  </a:lnTo>
                  <a:lnTo>
                    <a:pt x="345747" y="9410"/>
                  </a:lnTo>
                  <a:lnTo>
                    <a:pt x="349075" y="8164"/>
                  </a:lnTo>
                  <a:lnTo>
                    <a:pt x="351294" y="8392"/>
                  </a:lnTo>
                  <a:lnTo>
                    <a:pt x="352773" y="9601"/>
                  </a:lnTo>
                  <a:lnTo>
                    <a:pt x="368815" y="41383"/>
                  </a:lnTo>
                  <a:lnTo>
                    <a:pt x="374661" y="81359"/>
                  </a:lnTo>
                  <a:lnTo>
                    <a:pt x="380978" y="117585"/>
                  </a:lnTo>
                  <a:lnTo>
                    <a:pt x="386471" y="159285"/>
                  </a:lnTo>
                  <a:lnTo>
                    <a:pt x="393831" y="1961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1" name="SMARTInkShape-595"/>
            <p:cNvSpPr/>
            <p:nvPr/>
          </p:nvSpPr>
          <p:spPr>
            <a:xfrm>
              <a:off x="4133850" y="6239466"/>
              <a:ext cx="161926" cy="170860"/>
            </a:xfrm>
            <a:custGeom>
              <a:avLst/>
              <a:gdLst/>
              <a:ahLst/>
              <a:cxnLst/>
              <a:rect l="0" t="0" r="0" b="0"/>
              <a:pathLst>
                <a:path w="161926" h="170860">
                  <a:moveTo>
                    <a:pt x="0" y="66084"/>
                  </a:moveTo>
                  <a:lnTo>
                    <a:pt x="25530" y="65026"/>
                  </a:lnTo>
                  <a:lnTo>
                    <a:pt x="68204" y="54325"/>
                  </a:lnTo>
                  <a:lnTo>
                    <a:pt x="92377" y="43418"/>
                  </a:lnTo>
                  <a:lnTo>
                    <a:pt x="96510" y="39331"/>
                  </a:lnTo>
                  <a:lnTo>
                    <a:pt x="101102" y="29147"/>
                  </a:lnTo>
                  <a:lnTo>
                    <a:pt x="103687" y="16570"/>
                  </a:lnTo>
                  <a:lnTo>
                    <a:pt x="101469" y="9505"/>
                  </a:lnTo>
                  <a:lnTo>
                    <a:pt x="99396" y="6140"/>
                  </a:lnTo>
                  <a:lnTo>
                    <a:pt x="95897" y="3896"/>
                  </a:lnTo>
                  <a:lnTo>
                    <a:pt x="77896" y="295"/>
                  </a:lnTo>
                  <a:lnTo>
                    <a:pt x="74156" y="0"/>
                  </a:lnTo>
                  <a:lnTo>
                    <a:pt x="53722" y="4640"/>
                  </a:lnTo>
                  <a:lnTo>
                    <a:pt x="39399" y="15493"/>
                  </a:lnTo>
                  <a:lnTo>
                    <a:pt x="18013" y="43273"/>
                  </a:lnTo>
                  <a:lnTo>
                    <a:pt x="12040" y="67792"/>
                  </a:lnTo>
                  <a:lnTo>
                    <a:pt x="15327" y="95165"/>
                  </a:lnTo>
                  <a:lnTo>
                    <a:pt x="33116" y="123384"/>
                  </a:lnTo>
                  <a:lnTo>
                    <a:pt x="48382" y="141741"/>
                  </a:lnTo>
                  <a:lnTo>
                    <a:pt x="91096" y="164183"/>
                  </a:lnTo>
                  <a:lnTo>
                    <a:pt x="161925" y="1708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2" name="SMARTInkShape-596"/>
            <p:cNvSpPr/>
            <p:nvPr/>
          </p:nvSpPr>
          <p:spPr>
            <a:xfrm>
              <a:off x="4506625" y="6021182"/>
              <a:ext cx="151101" cy="427244"/>
            </a:xfrm>
            <a:custGeom>
              <a:avLst/>
              <a:gdLst/>
              <a:ahLst/>
              <a:cxnLst/>
              <a:rect l="0" t="0" r="0" b="0"/>
              <a:pathLst>
                <a:path w="151101" h="427244">
                  <a:moveTo>
                    <a:pt x="151100" y="236743"/>
                  </a:moveTo>
                  <a:lnTo>
                    <a:pt x="151100" y="217808"/>
                  </a:lnTo>
                  <a:lnTo>
                    <a:pt x="142899" y="209502"/>
                  </a:lnTo>
                  <a:lnTo>
                    <a:pt x="131854" y="208563"/>
                  </a:lnTo>
                  <a:lnTo>
                    <a:pt x="109159" y="215850"/>
                  </a:lnTo>
                  <a:lnTo>
                    <a:pt x="67874" y="240682"/>
                  </a:lnTo>
                  <a:lnTo>
                    <a:pt x="20901" y="284887"/>
                  </a:lnTo>
                  <a:lnTo>
                    <a:pt x="8567" y="302590"/>
                  </a:lnTo>
                  <a:lnTo>
                    <a:pt x="1624" y="324457"/>
                  </a:lnTo>
                  <a:lnTo>
                    <a:pt x="0" y="337816"/>
                  </a:lnTo>
                  <a:lnTo>
                    <a:pt x="4922" y="350809"/>
                  </a:lnTo>
                  <a:lnTo>
                    <a:pt x="13107" y="361523"/>
                  </a:lnTo>
                  <a:lnTo>
                    <a:pt x="20272" y="366284"/>
                  </a:lnTo>
                  <a:lnTo>
                    <a:pt x="40370" y="368964"/>
                  </a:lnTo>
                  <a:lnTo>
                    <a:pt x="61376" y="364702"/>
                  </a:lnTo>
                  <a:lnTo>
                    <a:pt x="71711" y="356760"/>
                  </a:lnTo>
                  <a:lnTo>
                    <a:pt x="92026" y="324304"/>
                  </a:lnTo>
                  <a:lnTo>
                    <a:pt x="100083" y="289380"/>
                  </a:lnTo>
                  <a:lnTo>
                    <a:pt x="102470" y="242109"/>
                  </a:lnTo>
                  <a:lnTo>
                    <a:pt x="103177" y="203055"/>
                  </a:lnTo>
                  <a:lnTo>
                    <a:pt x="95812" y="161414"/>
                  </a:lnTo>
                  <a:lnTo>
                    <a:pt x="84166" y="116970"/>
                  </a:lnTo>
                  <a:lnTo>
                    <a:pt x="71674" y="73031"/>
                  </a:lnTo>
                  <a:lnTo>
                    <a:pt x="65561" y="30878"/>
                  </a:lnTo>
                  <a:lnTo>
                    <a:pt x="56291" y="0"/>
                  </a:lnTo>
                  <a:lnTo>
                    <a:pt x="55981" y="9141"/>
                  </a:lnTo>
                  <a:lnTo>
                    <a:pt x="64063" y="51635"/>
                  </a:lnTo>
                  <a:lnTo>
                    <a:pt x="75564" y="97400"/>
                  </a:lnTo>
                  <a:lnTo>
                    <a:pt x="84621" y="133014"/>
                  </a:lnTo>
                  <a:lnTo>
                    <a:pt x="91186" y="170378"/>
                  </a:lnTo>
                  <a:lnTo>
                    <a:pt x="95953" y="208260"/>
                  </a:lnTo>
                  <a:lnTo>
                    <a:pt x="107045" y="253930"/>
                  </a:lnTo>
                  <a:lnTo>
                    <a:pt x="111824" y="300071"/>
                  </a:lnTo>
                  <a:lnTo>
                    <a:pt x="115590" y="340857"/>
                  </a:lnTo>
                  <a:lnTo>
                    <a:pt x="129456" y="385426"/>
                  </a:lnTo>
                  <a:lnTo>
                    <a:pt x="141575" y="4272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3" name="SMARTInkShape-597"/>
            <p:cNvSpPr/>
            <p:nvPr/>
          </p:nvSpPr>
          <p:spPr>
            <a:xfrm>
              <a:off x="4686300" y="6219825"/>
              <a:ext cx="101912" cy="207061"/>
            </a:xfrm>
            <a:custGeom>
              <a:avLst/>
              <a:gdLst/>
              <a:ahLst/>
              <a:cxnLst/>
              <a:rect l="0" t="0" r="0" b="0"/>
              <a:pathLst>
                <a:path w="101912" h="207061">
                  <a:moveTo>
                    <a:pt x="0" y="66675"/>
                  </a:moveTo>
                  <a:lnTo>
                    <a:pt x="0" y="113367"/>
                  </a:lnTo>
                  <a:lnTo>
                    <a:pt x="7604" y="151157"/>
                  </a:lnTo>
                  <a:lnTo>
                    <a:pt x="17305" y="173316"/>
                  </a:lnTo>
                  <a:lnTo>
                    <a:pt x="33115" y="192229"/>
                  </a:lnTo>
                  <a:lnTo>
                    <a:pt x="53567" y="207060"/>
                  </a:lnTo>
                  <a:lnTo>
                    <a:pt x="56878" y="205773"/>
                  </a:lnTo>
                  <a:lnTo>
                    <a:pt x="66201" y="198699"/>
                  </a:lnTo>
                  <a:lnTo>
                    <a:pt x="78294" y="177760"/>
                  </a:lnTo>
                  <a:lnTo>
                    <a:pt x="91861" y="135694"/>
                  </a:lnTo>
                  <a:lnTo>
                    <a:pt x="101911" y="92891"/>
                  </a:lnTo>
                  <a:lnTo>
                    <a:pt x="101104" y="56451"/>
                  </a:lnTo>
                  <a:lnTo>
                    <a:pt x="94162" y="27309"/>
                  </a:lnTo>
                  <a:lnTo>
                    <a:pt x="82335" y="7982"/>
                  </a:lnTo>
                  <a:lnTo>
                    <a:pt x="571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4" name="SMARTInkShape-598"/>
            <p:cNvSpPr/>
            <p:nvPr/>
          </p:nvSpPr>
          <p:spPr>
            <a:xfrm>
              <a:off x="4858778" y="6278060"/>
              <a:ext cx="113273" cy="160841"/>
            </a:xfrm>
            <a:custGeom>
              <a:avLst/>
              <a:gdLst/>
              <a:ahLst/>
              <a:cxnLst/>
              <a:rect l="0" t="0" r="0" b="0"/>
              <a:pathLst>
                <a:path w="113273" h="160841">
                  <a:moveTo>
                    <a:pt x="27547" y="84640"/>
                  </a:moveTo>
                  <a:lnTo>
                    <a:pt x="50214" y="84640"/>
                  </a:lnTo>
                  <a:lnTo>
                    <a:pt x="56318" y="81818"/>
                  </a:lnTo>
                  <a:lnTo>
                    <a:pt x="59428" y="79584"/>
                  </a:lnTo>
                  <a:lnTo>
                    <a:pt x="84702" y="35297"/>
                  </a:lnTo>
                  <a:lnTo>
                    <a:pt x="87875" y="29519"/>
                  </a:lnTo>
                  <a:lnTo>
                    <a:pt x="88933" y="23551"/>
                  </a:lnTo>
                  <a:lnTo>
                    <a:pt x="87284" y="11276"/>
                  </a:lnTo>
                  <a:lnTo>
                    <a:pt x="85364" y="7155"/>
                  </a:lnTo>
                  <a:lnTo>
                    <a:pt x="83025" y="4409"/>
                  </a:lnTo>
                  <a:lnTo>
                    <a:pt x="80407" y="2578"/>
                  </a:lnTo>
                  <a:lnTo>
                    <a:pt x="66611" y="0"/>
                  </a:lnTo>
                  <a:lnTo>
                    <a:pt x="44060" y="4293"/>
                  </a:lnTo>
                  <a:lnTo>
                    <a:pt x="27383" y="12268"/>
                  </a:lnTo>
                  <a:lnTo>
                    <a:pt x="10683" y="26390"/>
                  </a:lnTo>
                  <a:lnTo>
                    <a:pt x="4177" y="40760"/>
                  </a:lnTo>
                  <a:lnTo>
                    <a:pt x="0" y="75854"/>
                  </a:lnTo>
                  <a:lnTo>
                    <a:pt x="2251" y="88849"/>
                  </a:lnTo>
                  <a:lnTo>
                    <a:pt x="8896" y="100269"/>
                  </a:lnTo>
                  <a:lnTo>
                    <a:pt x="47904" y="137538"/>
                  </a:lnTo>
                  <a:lnTo>
                    <a:pt x="71863" y="149652"/>
                  </a:lnTo>
                  <a:lnTo>
                    <a:pt x="113272" y="1608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5" name="SMARTInkShape-599"/>
            <p:cNvSpPr/>
            <p:nvPr/>
          </p:nvSpPr>
          <p:spPr>
            <a:xfrm>
              <a:off x="5012298" y="6267958"/>
              <a:ext cx="118183" cy="170943"/>
            </a:xfrm>
            <a:custGeom>
              <a:avLst/>
              <a:gdLst/>
              <a:ahLst/>
              <a:cxnLst/>
              <a:rect l="0" t="0" r="0" b="0"/>
              <a:pathLst>
                <a:path w="118183" h="170943">
                  <a:moveTo>
                    <a:pt x="93102" y="18542"/>
                  </a:moveTo>
                  <a:lnTo>
                    <a:pt x="76855" y="3354"/>
                  </a:lnTo>
                  <a:lnTo>
                    <a:pt x="70712" y="1208"/>
                  </a:lnTo>
                  <a:lnTo>
                    <a:pt x="56247" y="0"/>
                  </a:lnTo>
                  <a:lnTo>
                    <a:pt x="12576" y="9223"/>
                  </a:lnTo>
                  <a:lnTo>
                    <a:pt x="5102" y="13695"/>
                  </a:lnTo>
                  <a:lnTo>
                    <a:pt x="2685" y="17427"/>
                  </a:lnTo>
                  <a:lnTo>
                    <a:pt x="0" y="27217"/>
                  </a:lnTo>
                  <a:lnTo>
                    <a:pt x="1629" y="38626"/>
                  </a:lnTo>
                  <a:lnTo>
                    <a:pt x="6939" y="50752"/>
                  </a:lnTo>
                  <a:lnTo>
                    <a:pt x="22887" y="69478"/>
                  </a:lnTo>
                  <a:lnTo>
                    <a:pt x="65915" y="106396"/>
                  </a:lnTo>
                  <a:lnTo>
                    <a:pt x="91155" y="125936"/>
                  </a:lnTo>
                  <a:lnTo>
                    <a:pt x="109341" y="135852"/>
                  </a:lnTo>
                  <a:lnTo>
                    <a:pt x="113453" y="140140"/>
                  </a:lnTo>
                  <a:lnTo>
                    <a:pt x="118022" y="150549"/>
                  </a:lnTo>
                  <a:lnTo>
                    <a:pt x="118182" y="154172"/>
                  </a:lnTo>
                  <a:lnTo>
                    <a:pt x="117230" y="156587"/>
                  </a:lnTo>
                  <a:lnTo>
                    <a:pt x="115537" y="158197"/>
                  </a:lnTo>
                  <a:lnTo>
                    <a:pt x="110834" y="159986"/>
                  </a:lnTo>
                  <a:lnTo>
                    <a:pt x="55002" y="17094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6" name="SMARTInkShape-600"/>
            <p:cNvSpPr/>
            <p:nvPr/>
          </p:nvSpPr>
          <p:spPr>
            <a:xfrm>
              <a:off x="3233444" y="6200775"/>
              <a:ext cx="43157" cy="219076"/>
            </a:xfrm>
            <a:custGeom>
              <a:avLst/>
              <a:gdLst/>
              <a:ahLst/>
              <a:cxnLst/>
              <a:rect l="0" t="0" r="0" b="0"/>
              <a:pathLst>
                <a:path w="43157" h="219076">
                  <a:moveTo>
                    <a:pt x="5056" y="0"/>
                  </a:moveTo>
                  <a:lnTo>
                    <a:pt x="5056" y="5057"/>
                  </a:lnTo>
                  <a:lnTo>
                    <a:pt x="0" y="18314"/>
                  </a:lnTo>
                  <a:lnTo>
                    <a:pt x="3658" y="63024"/>
                  </a:lnTo>
                  <a:lnTo>
                    <a:pt x="9837" y="101467"/>
                  </a:lnTo>
                  <a:lnTo>
                    <a:pt x="18232" y="137426"/>
                  </a:lnTo>
                  <a:lnTo>
                    <a:pt x="29492" y="184328"/>
                  </a:lnTo>
                  <a:lnTo>
                    <a:pt x="33086" y="211076"/>
                  </a:lnTo>
                  <a:lnTo>
                    <a:pt x="34326" y="213742"/>
                  </a:lnTo>
                  <a:lnTo>
                    <a:pt x="43156"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7" name="SMARTInkShape-601"/>
            <p:cNvSpPr/>
            <p:nvPr/>
          </p:nvSpPr>
          <p:spPr>
            <a:xfrm>
              <a:off x="2792358" y="6177830"/>
              <a:ext cx="122293" cy="481120"/>
            </a:xfrm>
            <a:custGeom>
              <a:avLst/>
              <a:gdLst/>
              <a:ahLst/>
              <a:cxnLst/>
              <a:rect l="0" t="0" r="0" b="0"/>
              <a:pathLst>
                <a:path w="122293" h="481120">
                  <a:moveTo>
                    <a:pt x="74667" y="80095"/>
                  </a:moveTo>
                  <a:lnTo>
                    <a:pt x="103316" y="48625"/>
                  </a:lnTo>
                  <a:lnTo>
                    <a:pt x="106466" y="43240"/>
                  </a:lnTo>
                  <a:lnTo>
                    <a:pt x="107508" y="37533"/>
                  </a:lnTo>
                  <a:lnTo>
                    <a:pt x="104013" y="11957"/>
                  </a:lnTo>
                  <a:lnTo>
                    <a:pt x="101639" y="8211"/>
                  </a:lnTo>
                  <a:lnTo>
                    <a:pt x="93357" y="1227"/>
                  </a:lnTo>
                  <a:lnTo>
                    <a:pt x="88186" y="0"/>
                  </a:lnTo>
                  <a:lnTo>
                    <a:pt x="76795" y="1459"/>
                  </a:lnTo>
                  <a:lnTo>
                    <a:pt x="63538" y="8230"/>
                  </a:lnTo>
                  <a:lnTo>
                    <a:pt x="43031" y="27604"/>
                  </a:lnTo>
                  <a:lnTo>
                    <a:pt x="34854" y="39480"/>
                  </a:lnTo>
                  <a:lnTo>
                    <a:pt x="33308" y="45610"/>
                  </a:lnTo>
                  <a:lnTo>
                    <a:pt x="34413" y="58065"/>
                  </a:lnTo>
                  <a:lnTo>
                    <a:pt x="37248" y="62233"/>
                  </a:lnTo>
                  <a:lnTo>
                    <a:pt x="41254" y="65011"/>
                  </a:lnTo>
                  <a:lnTo>
                    <a:pt x="75079" y="77622"/>
                  </a:lnTo>
                  <a:lnTo>
                    <a:pt x="81291" y="78445"/>
                  </a:lnTo>
                  <a:lnTo>
                    <a:pt x="91017" y="76539"/>
                  </a:lnTo>
                  <a:lnTo>
                    <a:pt x="102442" y="72339"/>
                  </a:lnTo>
                  <a:lnTo>
                    <a:pt x="121721" y="70601"/>
                  </a:lnTo>
                  <a:lnTo>
                    <a:pt x="122282" y="116561"/>
                  </a:lnTo>
                  <a:lnTo>
                    <a:pt x="122289" y="161455"/>
                  </a:lnTo>
                  <a:lnTo>
                    <a:pt x="122291" y="196689"/>
                  </a:lnTo>
                  <a:lnTo>
                    <a:pt x="122292" y="242112"/>
                  </a:lnTo>
                  <a:lnTo>
                    <a:pt x="119470" y="277691"/>
                  </a:lnTo>
                  <a:lnTo>
                    <a:pt x="115746" y="315024"/>
                  </a:lnTo>
                  <a:lnTo>
                    <a:pt x="113650" y="358783"/>
                  </a:lnTo>
                  <a:lnTo>
                    <a:pt x="110119" y="402551"/>
                  </a:lnTo>
                  <a:lnTo>
                    <a:pt x="103089" y="443782"/>
                  </a:lnTo>
                  <a:lnTo>
                    <a:pt x="98588" y="457281"/>
                  </a:lnTo>
                  <a:lnTo>
                    <a:pt x="85047" y="476781"/>
                  </a:lnTo>
                  <a:lnTo>
                    <a:pt x="79471" y="480019"/>
                  </a:lnTo>
                  <a:lnTo>
                    <a:pt x="73636" y="481119"/>
                  </a:lnTo>
                  <a:lnTo>
                    <a:pt x="62567" y="479519"/>
                  </a:lnTo>
                  <a:lnTo>
                    <a:pt x="54120" y="475281"/>
                  </a:lnTo>
                  <a:lnTo>
                    <a:pt x="38358" y="456832"/>
                  </a:lnTo>
                  <a:lnTo>
                    <a:pt x="15127" y="410119"/>
                  </a:lnTo>
                  <a:lnTo>
                    <a:pt x="3874" y="380257"/>
                  </a:lnTo>
                  <a:lnTo>
                    <a:pt x="69" y="335190"/>
                  </a:lnTo>
                  <a:lnTo>
                    <a:pt x="0" y="296202"/>
                  </a:lnTo>
                  <a:lnTo>
                    <a:pt x="7270" y="269245"/>
                  </a:lnTo>
                  <a:lnTo>
                    <a:pt x="23418" y="242679"/>
                  </a:lnTo>
                  <a:lnTo>
                    <a:pt x="74667" y="20392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8" name="SMARTInkShape-602"/>
            <p:cNvSpPr/>
            <p:nvPr/>
          </p:nvSpPr>
          <p:spPr>
            <a:xfrm>
              <a:off x="2657475" y="6162675"/>
              <a:ext cx="133351" cy="142876"/>
            </a:xfrm>
            <a:custGeom>
              <a:avLst/>
              <a:gdLst/>
              <a:ahLst/>
              <a:cxnLst/>
              <a:rect l="0" t="0" r="0" b="0"/>
              <a:pathLst>
                <a:path w="133351" h="142876">
                  <a:moveTo>
                    <a:pt x="0" y="0"/>
                  </a:moveTo>
                  <a:lnTo>
                    <a:pt x="1058" y="18363"/>
                  </a:lnTo>
                  <a:lnTo>
                    <a:pt x="15188" y="65334"/>
                  </a:lnTo>
                  <a:lnTo>
                    <a:pt x="18964" y="80271"/>
                  </a:lnTo>
                  <a:lnTo>
                    <a:pt x="29185" y="94800"/>
                  </a:lnTo>
                  <a:lnTo>
                    <a:pt x="32157" y="98125"/>
                  </a:lnTo>
                  <a:lnTo>
                    <a:pt x="34138" y="99283"/>
                  </a:lnTo>
                  <a:lnTo>
                    <a:pt x="35459" y="98997"/>
                  </a:lnTo>
                  <a:lnTo>
                    <a:pt x="36339" y="97748"/>
                  </a:lnTo>
                  <a:lnTo>
                    <a:pt x="37578" y="90933"/>
                  </a:lnTo>
                  <a:lnTo>
                    <a:pt x="29853" y="54611"/>
                  </a:lnTo>
                  <a:lnTo>
                    <a:pt x="31965" y="42616"/>
                  </a:lnTo>
                  <a:lnTo>
                    <a:pt x="41945" y="21235"/>
                  </a:lnTo>
                  <a:lnTo>
                    <a:pt x="50745" y="11907"/>
                  </a:lnTo>
                  <a:lnTo>
                    <a:pt x="60653" y="5292"/>
                  </a:lnTo>
                  <a:lnTo>
                    <a:pt x="68585" y="2352"/>
                  </a:lnTo>
                  <a:lnTo>
                    <a:pt x="72182" y="3685"/>
                  </a:lnTo>
                  <a:lnTo>
                    <a:pt x="106593" y="39785"/>
                  </a:lnTo>
                  <a:lnTo>
                    <a:pt x="123646" y="85217"/>
                  </a:lnTo>
                  <a:lnTo>
                    <a:pt x="133350"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49" name="SMARTInkShape-603"/>
            <p:cNvSpPr/>
            <p:nvPr/>
          </p:nvSpPr>
          <p:spPr>
            <a:xfrm>
              <a:off x="2571750" y="6087799"/>
              <a:ext cx="19051" cy="8202"/>
            </a:xfrm>
            <a:custGeom>
              <a:avLst/>
              <a:gdLst/>
              <a:ahLst/>
              <a:cxnLst/>
              <a:rect l="0" t="0" r="0" b="0"/>
              <a:pathLst>
                <a:path w="19051" h="8202">
                  <a:moveTo>
                    <a:pt x="0" y="8201"/>
                  </a:moveTo>
                  <a:lnTo>
                    <a:pt x="8201" y="0"/>
                  </a:lnTo>
                  <a:lnTo>
                    <a:pt x="8642" y="617"/>
                  </a:lnTo>
                  <a:lnTo>
                    <a:pt x="19050" y="82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0" name="SMARTInkShape-604"/>
            <p:cNvSpPr/>
            <p:nvPr/>
          </p:nvSpPr>
          <p:spPr>
            <a:xfrm>
              <a:off x="2611174" y="6219825"/>
              <a:ext cx="17727" cy="95251"/>
            </a:xfrm>
            <a:custGeom>
              <a:avLst/>
              <a:gdLst/>
              <a:ahLst/>
              <a:cxnLst/>
              <a:rect l="0" t="0" r="0" b="0"/>
              <a:pathLst>
                <a:path w="17727" h="95251">
                  <a:moveTo>
                    <a:pt x="8201" y="0"/>
                  </a:moveTo>
                  <a:lnTo>
                    <a:pt x="3145" y="5057"/>
                  </a:lnTo>
                  <a:lnTo>
                    <a:pt x="662" y="10361"/>
                  </a:lnTo>
                  <a:lnTo>
                    <a:pt x="0" y="13257"/>
                  </a:lnTo>
                  <a:lnTo>
                    <a:pt x="7396" y="56692"/>
                  </a:lnTo>
                  <a:lnTo>
                    <a:pt x="9021" y="72066"/>
                  </a:lnTo>
                  <a:lnTo>
                    <a:pt x="17726"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1" name="SMARTInkShape-605"/>
            <p:cNvSpPr/>
            <p:nvPr/>
          </p:nvSpPr>
          <p:spPr>
            <a:xfrm>
              <a:off x="2404337" y="6172200"/>
              <a:ext cx="157889" cy="150221"/>
            </a:xfrm>
            <a:custGeom>
              <a:avLst/>
              <a:gdLst/>
              <a:ahLst/>
              <a:cxnLst/>
              <a:rect l="0" t="0" r="0" b="0"/>
              <a:pathLst>
                <a:path w="157889" h="150221">
                  <a:moveTo>
                    <a:pt x="5488" y="0"/>
                  </a:moveTo>
                  <a:lnTo>
                    <a:pt x="432" y="0"/>
                  </a:lnTo>
                  <a:lnTo>
                    <a:pt x="0" y="1058"/>
                  </a:lnTo>
                  <a:lnTo>
                    <a:pt x="4090" y="10361"/>
                  </a:lnTo>
                  <a:lnTo>
                    <a:pt x="4556" y="13257"/>
                  </a:lnTo>
                  <a:lnTo>
                    <a:pt x="28969" y="55525"/>
                  </a:lnTo>
                  <a:lnTo>
                    <a:pt x="50326" y="98015"/>
                  </a:lnTo>
                  <a:lnTo>
                    <a:pt x="66869" y="122527"/>
                  </a:lnTo>
                  <a:lnTo>
                    <a:pt x="98340" y="150220"/>
                  </a:lnTo>
                  <a:lnTo>
                    <a:pt x="99140" y="148830"/>
                  </a:lnTo>
                  <a:lnTo>
                    <a:pt x="103467" y="106181"/>
                  </a:lnTo>
                  <a:lnTo>
                    <a:pt x="116972" y="59060"/>
                  </a:lnTo>
                  <a:lnTo>
                    <a:pt x="129384" y="25072"/>
                  </a:lnTo>
                  <a:lnTo>
                    <a:pt x="136753" y="15377"/>
                  </a:lnTo>
                  <a:lnTo>
                    <a:pt x="15788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2" name="SMARTInkShape-606"/>
            <p:cNvSpPr/>
            <p:nvPr/>
          </p:nvSpPr>
          <p:spPr>
            <a:xfrm>
              <a:off x="2193498" y="6154181"/>
              <a:ext cx="178228" cy="132320"/>
            </a:xfrm>
            <a:custGeom>
              <a:avLst/>
              <a:gdLst/>
              <a:ahLst/>
              <a:cxnLst/>
              <a:rect l="0" t="0" r="0" b="0"/>
              <a:pathLst>
                <a:path w="178228" h="132320">
                  <a:moveTo>
                    <a:pt x="121077" y="122794"/>
                  </a:moveTo>
                  <a:lnTo>
                    <a:pt x="116021" y="122794"/>
                  </a:lnTo>
                  <a:lnTo>
                    <a:pt x="115589" y="121736"/>
                  </a:lnTo>
                  <a:lnTo>
                    <a:pt x="119679" y="112433"/>
                  </a:lnTo>
                  <a:lnTo>
                    <a:pt x="120995" y="82794"/>
                  </a:lnTo>
                  <a:lnTo>
                    <a:pt x="115996" y="62259"/>
                  </a:lnTo>
                  <a:lnTo>
                    <a:pt x="102756" y="41121"/>
                  </a:lnTo>
                  <a:lnTo>
                    <a:pt x="85427" y="26511"/>
                  </a:lnTo>
                  <a:lnTo>
                    <a:pt x="78260" y="25797"/>
                  </a:lnTo>
                  <a:lnTo>
                    <a:pt x="61831" y="30648"/>
                  </a:lnTo>
                  <a:lnTo>
                    <a:pt x="44844" y="40223"/>
                  </a:lnTo>
                  <a:lnTo>
                    <a:pt x="11163" y="74017"/>
                  </a:lnTo>
                  <a:lnTo>
                    <a:pt x="1374" y="91055"/>
                  </a:lnTo>
                  <a:lnTo>
                    <a:pt x="0" y="95285"/>
                  </a:lnTo>
                  <a:lnTo>
                    <a:pt x="1201" y="98105"/>
                  </a:lnTo>
                  <a:lnTo>
                    <a:pt x="4118" y="99985"/>
                  </a:lnTo>
                  <a:lnTo>
                    <a:pt x="21158" y="102630"/>
                  </a:lnTo>
                  <a:lnTo>
                    <a:pt x="36452" y="102191"/>
                  </a:lnTo>
                  <a:lnTo>
                    <a:pt x="58021" y="94934"/>
                  </a:lnTo>
                  <a:lnTo>
                    <a:pt x="102504" y="68077"/>
                  </a:lnTo>
                  <a:lnTo>
                    <a:pt x="115644" y="52967"/>
                  </a:lnTo>
                  <a:lnTo>
                    <a:pt x="126170" y="32254"/>
                  </a:lnTo>
                  <a:lnTo>
                    <a:pt x="129289" y="16592"/>
                  </a:lnTo>
                  <a:lnTo>
                    <a:pt x="130525" y="0"/>
                  </a:lnTo>
                  <a:lnTo>
                    <a:pt x="131645" y="8893"/>
                  </a:lnTo>
                  <a:lnTo>
                    <a:pt x="140301" y="50444"/>
                  </a:lnTo>
                  <a:lnTo>
                    <a:pt x="153268" y="94726"/>
                  </a:lnTo>
                  <a:lnTo>
                    <a:pt x="178227" y="13231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3" name="SMARTInkShape-607"/>
            <p:cNvSpPr/>
            <p:nvPr/>
          </p:nvSpPr>
          <p:spPr>
            <a:xfrm>
              <a:off x="3162300" y="6067425"/>
              <a:ext cx="9526" cy="9526"/>
            </a:xfrm>
            <a:custGeom>
              <a:avLst/>
              <a:gdLst/>
              <a:ahLst/>
              <a:cxnLst/>
              <a:rect l="0" t="0" r="0" b="0"/>
              <a:pathLst>
                <a:path w="9526" h="9526">
                  <a:moveTo>
                    <a:pt x="9525" y="9525"/>
                  </a:moveTo>
                  <a:lnTo>
                    <a:pt x="1324" y="9525"/>
                  </a:lnTo>
                  <a:lnTo>
                    <a:pt x="883" y="8467"/>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4" name="SMARTInkShape-608"/>
            <p:cNvSpPr/>
            <p:nvPr/>
          </p:nvSpPr>
          <p:spPr>
            <a:xfrm>
              <a:off x="1514475" y="5943600"/>
              <a:ext cx="123826" cy="266701"/>
            </a:xfrm>
            <a:custGeom>
              <a:avLst/>
              <a:gdLst/>
              <a:ahLst/>
              <a:cxnLst/>
              <a:rect l="0" t="0" r="0" b="0"/>
              <a:pathLst>
                <a:path w="123826" h="266701">
                  <a:moveTo>
                    <a:pt x="123825" y="0"/>
                  </a:moveTo>
                  <a:lnTo>
                    <a:pt x="122767" y="23851"/>
                  </a:lnTo>
                  <a:lnTo>
                    <a:pt x="105511" y="64302"/>
                  </a:lnTo>
                  <a:lnTo>
                    <a:pt x="88614" y="104306"/>
                  </a:lnTo>
                  <a:lnTo>
                    <a:pt x="64926" y="147282"/>
                  </a:lnTo>
                  <a:lnTo>
                    <a:pt x="47813" y="188258"/>
                  </a:lnTo>
                  <a:lnTo>
                    <a:pt x="25229" y="228501"/>
                  </a:lnTo>
                  <a:lnTo>
                    <a:pt x="12941" y="253706"/>
                  </a:lnTo>
                  <a:lnTo>
                    <a:pt x="11802" y="258037"/>
                  </a:lnTo>
                  <a:lnTo>
                    <a:pt x="9985" y="260925"/>
                  </a:lnTo>
                  <a:lnTo>
                    <a:pt x="0"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5" name="SMARTInkShape-609"/>
            <p:cNvSpPr/>
            <p:nvPr/>
          </p:nvSpPr>
          <p:spPr>
            <a:xfrm>
              <a:off x="1563424" y="5963974"/>
              <a:ext cx="93927" cy="293952"/>
            </a:xfrm>
            <a:custGeom>
              <a:avLst/>
              <a:gdLst/>
              <a:ahLst/>
              <a:cxnLst/>
              <a:rect l="0" t="0" r="0" b="0"/>
              <a:pathLst>
                <a:path w="93927" h="293952">
                  <a:moveTo>
                    <a:pt x="8201" y="8201"/>
                  </a:moveTo>
                  <a:lnTo>
                    <a:pt x="8201" y="3145"/>
                  </a:lnTo>
                  <a:lnTo>
                    <a:pt x="7143" y="1655"/>
                  </a:lnTo>
                  <a:lnTo>
                    <a:pt x="5379" y="662"/>
                  </a:lnTo>
                  <a:lnTo>
                    <a:pt x="3145" y="0"/>
                  </a:lnTo>
                  <a:lnTo>
                    <a:pt x="1655" y="617"/>
                  </a:lnTo>
                  <a:lnTo>
                    <a:pt x="662" y="2087"/>
                  </a:lnTo>
                  <a:lnTo>
                    <a:pt x="0" y="4125"/>
                  </a:lnTo>
                  <a:lnTo>
                    <a:pt x="617" y="5484"/>
                  </a:lnTo>
                  <a:lnTo>
                    <a:pt x="2087" y="6389"/>
                  </a:lnTo>
                  <a:lnTo>
                    <a:pt x="4125" y="6993"/>
                  </a:lnTo>
                  <a:lnTo>
                    <a:pt x="6389" y="16132"/>
                  </a:lnTo>
                  <a:lnTo>
                    <a:pt x="15567" y="62358"/>
                  </a:lnTo>
                  <a:lnTo>
                    <a:pt x="30560" y="104520"/>
                  </a:lnTo>
                  <a:lnTo>
                    <a:pt x="38780" y="143678"/>
                  </a:lnTo>
                  <a:lnTo>
                    <a:pt x="52915" y="182910"/>
                  </a:lnTo>
                  <a:lnTo>
                    <a:pt x="68561" y="227705"/>
                  </a:lnTo>
                  <a:lnTo>
                    <a:pt x="93926" y="2939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6" name="SMARTInkShape-610"/>
            <p:cNvSpPr/>
            <p:nvPr/>
          </p:nvSpPr>
          <p:spPr>
            <a:xfrm>
              <a:off x="1525716" y="6143625"/>
              <a:ext cx="236410" cy="8938"/>
            </a:xfrm>
            <a:custGeom>
              <a:avLst/>
              <a:gdLst/>
              <a:ahLst/>
              <a:cxnLst/>
              <a:rect l="0" t="0" r="0" b="0"/>
              <a:pathLst>
                <a:path w="236410" h="8938">
                  <a:moveTo>
                    <a:pt x="17334" y="0"/>
                  </a:moveTo>
                  <a:lnTo>
                    <a:pt x="0" y="0"/>
                  </a:lnTo>
                  <a:lnTo>
                    <a:pt x="41674" y="0"/>
                  </a:lnTo>
                  <a:lnTo>
                    <a:pt x="80586" y="0"/>
                  </a:lnTo>
                  <a:lnTo>
                    <a:pt x="121683" y="0"/>
                  </a:lnTo>
                  <a:lnTo>
                    <a:pt x="162281" y="6546"/>
                  </a:lnTo>
                  <a:lnTo>
                    <a:pt x="206048" y="8937"/>
                  </a:lnTo>
                  <a:lnTo>
                    <a:pt x="222915" y="8205"/>
                  </a:lnTo>
                  <a:lnTo>
                    <a:pt x="23640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7" name="SMARTInkShape-611"/>
            <p:cNvSpPr/>
            <p:nvPr/>
          </p:nvSpPr>
          <p:spPr>
            <a:xfrm>
              <a:off x="6943725" y="6316515"/>
              <a:ext cx="47626" cy="633144"/>
            </a:xfrm>
            <a:custGeom>
              <a:avLst/>
              <a:gdLst/>
              <a:ahLst/>
              <a:cxnLst/>
              <a:rect l="0" t="0" r="0" b="0"/>
              <a:pathLst>
                <a:path w="47626" h="633144">
                  <a:moveTo>
                    <a:pt x="0" y="17610"/>
                  </a:moveTo>
                  <a:lnTo>
                    <a:pt x="0" y="12554"/>
                  </a:lnTo>
                  <a:lnTo>
                    <a:pt x="1059" y="11064"/>
                  </a:lnTo>
                  <a:lnTo>
                    <a:pt x="2822" y="10071"/>
                  </a:lnTo>
                  <a:lnTo>
                    <a:pt x="5057" y="9409"/>
                  </a:lnTo>
                  <a:lnTo>
                    <a:pt x="6546" y="7909"/>
                  </a:lnTo>
                  <a:lnTo>
                    <a:pt x="9133" y="0"/>
                  </a:lnTo>
                  <a:lnTo>
                    <a:pt x="10561" y="44013"/>
                  </a:lnTo>
                  <a:lnTo>
                    <a:pt x="16064" y="91402"/>
                  </a:lnTo>
                  <a:lnTo>
                    <a:pt x="17723" y="134720"/>
                  </a:lnTo>
                  <a:lnTo>
                    <a:pt x="21282" y="170906"/>
                  </a:lnTo>
                  <a:lnTo>
                    <a:pt x="26415" y="217901"/>
                  </a:lnTo>
                  <a:lnTo>
                    <a:pt x="27935" y="265338"/>
                  </a:lnTo>
                  <a:lnTo>
                    <a:pt x="28386" y="312908"/>
                  </a:lnTo>
                  <a:lnTo>
                    <a:pt x="28518" y="357695"/>
                  </a:lnTo>
                  <a:lnTo>
                    <a:pt x="31381" y="400598"/>
                  </a:lnTo>
                  <a:lnTo>
                    <a:pt x="36109" y="446824"/>
                  </a:lnTo>
                  <a:lnTo>
                    <a:pt x="37510" y="491212"/>
                  </a:lnTo>
                  <a:lnTo>
                    <a:pt x="40748" y="536819"/>
                  </a:lnTo>
                  <a:lnTo>
                    <a:pt x="44568" y="570103"/>
                  </a:lnTo>
                  <a:lnTo>
                    <a:pt x="47022" y="617497"/>
                  </a:lnTo>
                  <a:lnTo>
                    <a:pt x="47545" y="633143"/>
                  </a:lnTo>
                  <a:lnTo>
                    <a:pt x="47625" y="6272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8" name="SMARTInkShape-612"/>
            <p:cNvSpPr/>
            <p:nvPr/>
          </p:nvSpPr>
          <p:spPr>
            <a:xfrm>
              <a:off x="6743700" y="6411649"/>
              <a:ext cx="159479" cy="160279"/>
            </a:xfrm>
            <a:custGeom>
              <a:avLst/>
              <a:gdLst/>
              <a:ahLst/>
              <a:cxnLst/>
              <a:rect l="0" t="0" r="0" b="0"/>
              <a:pathLst>
                <a:path w="159479" h="160279">
                  <a:moveTo>
                    <a:pt x="0" y="8201"/>
                  </a:moveTo>
                  <a:lnTo>
                    <a:pt x="17900" y="662"/>
                  </a:lnTo>
                  <a:lnTo>
                    <a:pt x="21458" y="0"/>
                  </a:lnTo>
                  <a:lnTo>
                    <a:pt x="63807" y="8454"/>
                  </a:lnTo>
                  <a:lnTo>
                    <a:pt x="86639" y="16625"/>
                  </a:lnTo>
                  <a:lnTo>
                    <a:pt x="133218" y="48595"/>
                  </a:lnTo>
                  <a:lnTo>
                    <a:pt x="149538" y="66031"/>
                  </a:lnTo>
                  <a:lnTo>
                    <a:pt x="153667" y="72154"/>
                  </a:lnTo>
                  <a:lnTo>
                    <a:pt x="159478" y="95941"/>
                  </a:lnTo>
                  <a:lnTo>
                    <a:pt x="158015" y="108227"/>
                  </a:lnTo>
                  <a:lnTo>
                    <a:pt x="156143" y="112985"/>
                  </a:lnTo>
                  <a:lnTo>
                    <a:pt x="133283" y="129795"/>
                  </a:lnTo>
                  <a:lnTo>
                    <a:pt x="87633" y="152321"/>
                  </a:lnTo>
                  <a:lnTo>
                    <a:pt x="40403" y="159510"/>
                  </a:lnTo>
                  <a:lnTo>
                    <a:pt x="27023" y="160278"/>
                  </a:lnTo>
                  <a:lnTo>
                    <a:pt x="24365" y="159327"/>
                  </a:lnTo>
                  <a:lnTo>
                    <a:pt x="19050" y="1510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9" name="SMARTInkShape-613"/>
            <p:cNvSpPr/>
            <p:nvPr/>
          </p:nvSpPr>
          <p:spPr>
            <a:xfrm>
              <a:off x="6743700" y="6261963"/>
              <a:ext cx="66676" cy="738913"/>
            </a:xfrm>
            <a:custGeom>
              <a:avLst/>
              <a:gdLst/>
              <a:ahLst/>
              <a:cxnLst/>
              <a:rect l="0" t="0" r="0" b="0"/>
              <a:pathLst>
                <a:path w="66676" h="738913">
                  <a:moveTo>
                    <a:pt x="0" y="5487"/>
                  </a:moveTo>
                  <a:lnTo>
                    <a:pt x="0" y="0"/>
                  </a:lnTo>
                  <a:lnTo>
                    <a:pt x="2822" y="23901"/>
                  </a:lnTo>
                  <a:lnTo>
                    <a:pt x="7539" y="61390"/>
                  </a:lnTo>
                  <a:lnTo>
                    <a:pt x="9700" y="93834"/>
                  </a:lnTo>
                  <a:lnTo>
                    <a:pt x="15810" y="140789"/>
                  </a:lnTo>
                  <a:lnTo>
                    <a:pt x="18090" y="183042"/>
                  </a:lnTo>
                  <a:lnTo>
                    <a:pt x="19824" y="229663"/>
                  </a:lnTo>
                  <a:lnTo>
                    <a:pt x="23980" y="264929"/>
                  </a:lnTo>
                  <a:lnTo>
                    <a:pt x="26532" y="298947"/>
                  </a:lnTo>
                  <a:lnTo>
                    <a:pt x="28725" y="332764"/>
                  </a:lnTo>
                  <a:lnTo>
                    <a:pt x="33228" y="368960"/>
                  </a:lnTo>
                  <a:lnTo>
                    <a:pt x="35935" y="406214"/>
                  </a:lnTo>
                  <a:lnTo>
                    <a:pt x="38196" y="443938"/>
                  </a:lnTo>
                  <a:lnTo>
                    <a:pt x="42729" y="481870"/>
                  </a:lnTo>
                  <a:lnTo>
                    <a:pt x="48271" y="517074"/>
                  </a:lnTo>
                  <a:lnTo>
                    <a:pt x="53204" y="550359"/>
                  </a:lnTo>
                  <a:lnTo>
                    <a:pt x="57039" y="597790"/>
                  </a:lnTo>
                  <a:lnTo>
                    <a:pt x="63350" y="639125"/>
                  </a:lnTo>
                  <a:lnTo>
                    <a:pt x="66018" y="685373"/>
                  </a:lnTo>
                  <a:lnTo>
                    <a:pt x="66675" y="7389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0" name="SMARTInkShape-614"/>
            <p:cNvSpPr/>
            <p:nvPr/>
          </p:nvSpPr>
          <p:spPr>
            <a:xfrm>
              <a:off x="6493297" y="6430109"/>
              <a:ext cx="183729" cy="199292"/>
            </a:xfrm>
            <a:custGeom>
              <a:avLst/>
              <a:gdLst/>
              <a:ahLst/>
              <a:cxnLst/>
              <a:rect l="0" t="0" r="0" b="0"/>
              <a:pathLst>
                <a:path w="183729" h="199292">
                  <a:moveTo>
                    <a:pt x="126578" y="65941"/>
                  </a:moveTo>
                  <a:lnTo>
                    <a:pt x="140767" y="65941"/>
                  </a:lnTo>
                  <a:lnTo>
                    <a:pt x="142388" y="64883"/>
                  </a:lnTo>
                  <a:lnTo>
                    <a:pt x="143468" y="63119"/>
                  </a:lnTo>
                  <a:lnTo>
                    <a:pt x="144988" y="55580"/>
                  </a:lnTo>
                  <a:lnTo>
                    <a:pt x="145502" y="38495"/>
                  </a:lnTo>
                  <a:lnTo>
                    <a:pt x="135478" y="15829"/>
                  </a:lnTo>
                  <a:lnTo>
                    <a:pt x="127711" y="6627"/>
                  </a:lnTo>
                  <a:lnTo>
                    <a:pt x="124158" y="4173"/>
                  </a:lnTo>
                  <a:lnTo>
                    <a:pt x="103989" y="720"/>
                  </a:lnTo>
                  <a:lnTo>
                    <a:pt x="72848" y="4753"/>
                  </a:lnTo>
                  <a:lnTo>
                    <a:pt x="54720" y="12641"/>
                  </a:lnTo>
                  <a:lnTo>
                    <a:pt x="20258" y="34502"/>
                  </a:lnTo>
                  <a:lnTo>
                    <a:pt x="11239" y="45266"/>
                  </a:lnTo>
                  <a:lnTo>
                    <a:pt x="211" y="68282"/>
                  </a:lnTo>
                  <a:lnTo>
                    <a:pt x="0" y="75968"/>
                  </a:lnTo>
                  <a:lnTo>
                    <a:pt x="5410" y="90153"/>
                  </a:lnTo>
                  <a:lnTo>
                    <a:pt x="15300" y="104983"/>
                  </a:lnTo>
                  <a:lnTo>
                    <a:pt x="27379" y="109751"/>
                  </a:lnTo>
                  <a:lnTo>
                    <a:pt x="44390" y="110812"/>
                  </a:lnTo>
                  <a:lnTo>
                    <a:pt x="86893" y="105142"/>
                  </a:lnTo>
                  <a:lnTo>
                    <a:pt x="98709" y="96063"/>
                  </a:lnTo>
                  <a:lnTo>
                    <a:pt x="109959" y="81445"/>
                  </a:lnTo>
                  <a:lnTo>
                    <a:pt x="121184" y="56424"/>
                  </a:lnTo>
                  <a:lnTo>
                    <a:pt x="125868" y="21910"/>
                  </a:lnTo>
                  <a:lnTo>
                    <a:pt x="123440" y="11799"/>
                  </a:lnTo>
                  <a:lnTo>
                    <a:pt x="117427" y="0"/>
                  </a:lnTo>
                  <a:lnTo>
                    <a:pt x="118134" y="45932"/>
                  </a:lnTo>
                  <a:lnTo>
                    <a:pt x="130313" y="88380"/>
                  </a:lnTo>
                  <a:lnTo>
                    <a:pt x="144501" y="126330"/>
                  </a:lnTo>
                  <a:lnTo>
                    <a:pt x="167200" y="168415"/>
                  </a:lnTo>
                  <a:lnTo>
                    <a:pt x="183728" y="1992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1" name="SMARTInkShape-615"/>
            <p:cNvSpPr/>
            <p:nvPr/>
          </p:nvSpPr>
          <p:spPr>
            <a:xfrm>
              <a:off x="6238875" y="6002074"/>
              <a:ext cx="200026" cy="608277"/>
            </a:xfrm>
            <a:custGeom>
              <a:avLst/>
              <a:gdLst/>
              <a:ahLst/>
              <a:cxnLst/>
              <a:rect l="0" t="0" r="0" b="0"/>
              <a:pathLst>
                <a:path w="200026" h="608277">
                  <a:moveTo>
                    <a:pt x="0" y="8201"/>
                  </a:moveTo>
                  <a:lnTo>
                    <a:pt x="0" y="0"/>
                  </a:lnTo>
                  <a:lnTo>
                    <a:pt x="2822" y="36854"/>
                  </a:lnTo>
                  <a:lnTo>
                    <a:pt x="10361" y="74898"/>
                  </a:lnTo>
                  <a:lnTo>
                    <a:pt x="22390" y="120624"/>
                  </a:lnTo>
                  <a:lnTo>
                    <a:pt x="31799" y="155577"/>
                  </a:lnTo>
                  <a:lnTo>
                    <a:pt x="41289" y="197800"/>
                  </a:lnTo>
                  <a:lnTo>
                    <a:pt x="45748" y="238768"/>
                  </a:lnTo>
                  <a:lnTo>
                    <a:pt x="52126" y="277718"/>
                  </a:lnTo>
                  <a:lnTo>
                    <a:pt x="60718" y="321126"/>
                  </a:lnTo>
                  <a:lnTo>
                    <a:pt x="64910" y="362446"/>
                  </a:lnTo>
                  <a:lnTo>
                    <a:pt x="71208" y="401499"/>
                  </a:lnTo>
                  <a:lnTo>
                    <a:pt x="76273" y="445017"/>
                  </a:lnTo>
                  <a:lnTo>
                    <a:pt x="89328" y="488745"/>
                  </a:lnTo>
                  <a:lnTo>
                    <a:pt x="94470" y="522280"/>
                  </a:lnTo>
                  <a:lnTo>
                    <a:pt x="95205" y="548671"/>
                  </a:lnTo>
                  <a:lnTo>
                    <a:pt x="95249" y="502157"/>
                  </a:lnTo>
                  <a:lnTo>
                    <a:pt x="98072" y="460416"/>
                  </a:lnTo>
                  <a:lnTo>
                    <a:pt x="108507" y="418673"/>
                  </a:lnTo>
                  <a:lnTo>
                    <a:pt x="112584" y="399579"/>
                  </a:lnTo>
                  <a:lnTo>
                    <a:pt x="115273" y="395062"/>
                  </a:lnTo>
                  <a:lnTo>
                    <a:pt x="123905" y="387221"/>
                  </a:lnTo>
                  <a:lnTo>
                    <a:pt x="131975" y="383029"/>
                  </a:lnTo>
                  <a:lnTo>
                    <a:pt x="145778" y="380338"/>
                  </a:lnTo>
                  <a:lnTo>
                    <a:pt x="149044" y="382234"/>
                  </a:lnTo>
                  <a:lnTo>
                    <a:pt x="155494" y="389985"/>
                  </a:lnTo>
                  <a:lnTo>
                    <a:pt x="174805" y="428475"/>
                  </a:lnTo>
                  <a:lnTo>
                    <a:pt x="185379" y="467630"/>
                  </a:lnTo>
                  <a:lnTo>
                    <a:pt x="189489" y="509899"/>
                  </a:lnTo>
                  <a:lnTo>
                    <a:pt x="193022" y="547377"/>
                  </a:lnTo>
                  <a:lnTo>
                    <a:pt x="200025" y="6082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2" name="SMARTInkShape-616"/>
            <p:cNvSpPr/>
            <p:nvPr/>
          </p:nvSpPr>
          <p:spPr>
            <a:xfrm>
              <a:off x="5724525" y="6286522"/>
              <a:ext cx="180976" cy="9504"/>
            </a:xfrm>
            <a:custGeom>
              <a:avLst/>
              <a:gdLst/>
              <a:ahLst/>
              <a:cxnLst/>
              <a:rect l="0" t="0" r="0" b="0"/>
              <a:pathLst>
                <a:path w="180976" h="9504">
                  <a:moveTo>
                    <a:pt x="0" y="9503"/>
                  </a:moveTo>
                  <a:lnTo>
                    <a:pt x="0" y="1302"/>
                  </a:lnTo>
                  <a:lnTo>
                    <a:pt x="1059" y="861"/>
                  </a:lnTo>
                  <a:lnTo>
                    <a:pt x="46664" y="56"/>
                  </a:lnTo>
                  <a:lnTo>
                    <a:pt x="88380" y="0"/>
                  </a:lnTo>
                  <a:lnTo>
                    <a:pt x="131993" y="2805"/>
                  </a:lnTo>
                  <a:lnTo>
                    <a:pt x="180975" y="95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3" name="SMARTInkShape-617"/>
            <p:cNvSpPr/>
            <p:nvPr/>
          </p:nvSpPr>
          <p:spPr>
            <a:xfrm>
              <a:off x="5819775" y="6091996"/>
              <a:ext cx="66676" cy="489780"/>
            </a:xfrm>
            <a:custGeom>
              <a:avLst/>
              <a:gdLst/>
              <a:ahLst/>
              <a:cxnLst/>
              <a:rect l="0" t="0" r="0" b="0"/>
              <a:pathLst>
                <a:path w="66676" h="489780">
                  <a:moveTo>
                    <a:pt x="0" y="42104"/>
                  </a:moveTo>
                  <a:lnTo>
                    <a:pt x="0" y="0"/>
                  </a:lnTo>
                  <a:lnTo>
                    <a:pt x="0" y="1519"/>
                  </a:lnTo>
                  <a:lnTo>
                    <a:pt x="5057" y="8324"/>
                  </a:lnTo>
                  <a:lnTo>
                    <a:pt x="9701" y="46093"/>
                  </a:lnTo>
                  <a:lnTo>
                    <a:pt x="14189" y="81271"/>
                  </a:lnTo>
                  <a:lnTo>
                    <a:pt x="17610" y="122501"/>
                  </a:lnTo>
                  <a:lnTo>
                    <a:pt x="18623" y="159882"/>
                  </a:lnTo>
                  <a:lnTo>
                    <a:pt x="18924" y="197768"/>
                  </a:lnTo>
                  <a:lnTo>
                    <a:pt x="24069" y="240862"/>
                  </a:lnTo>
                  <a:lnTo>
                    <a:pt x="27239" y="277032"/>
                  </a:lnTo>
                  <a:lnTo>
                    <a:pt x="33236" y="312913"/>
                  </a:lnTo>
                  <a:lnTo>
                    <a:pt x="36659" y="350356"/>
                  </a:lnTo>
                  <a:lnTo>
                    <a:pt x="45420" y="395446"/>
                  </a:lnTo>
                  <a:lnTo>
                    <a:pt x="53205" y="435840"/>
                  </a:lnTo>
                  <a:lnTo>
                    <a:pt x="59193" y="473363"/>
                  </a:lnTo>
                  <a:lnTo>
                    <a:pt x="66675" y="4897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4" name="SMARTInkShape-618"/>
            <p:cNvSpPr/>
            <p:nvPr/>
          </p:nvSpPr>
          <p:spPr>
            <a:xfrm>
              <a:off x="1917807" y="6088307"/>
              <a:ext cx="191340" cy="269295"/>
            </a:xfrm>
            <a:custGeom>
              <a:avLst/>
              <a:gdLst/>
              <a:ahLst/>
              <a:cxnLst/>
              <a:rect l="0" t="0" r="0" b="0"/>
              <a:pathLst>
                <a:path w="191340" h="269295">
                  <a:moveTo>
                    <a:pt x="168168" y="26743"/>
                  </a:moveTo>
                  <a:lnTo>
                    <a:pt x="168168" y="21687"/>
                  </a:lnTo>
                  <a:lnTo>
                    <a:pt x="165346" y="16382"/>
                  </a:lnTo>
                  <a:lnTo>
                    <a:pt x="159505" y="10496"/>
                  </a:lnTo>
                  <a:lnTo>
                    <a:pt x="149854" y="4353"/>
                  </a:lnTo>
                  <a:lnTo>
                    <a:pt x="127464" y="0"/>
                  </a:lnTo>
                  <a:lnTo>
                    <a:pt x="90608" y="3767"/>
                  </a:lnTo>
                  <a:lnTo>
                    <a:pt x="51444" y="7976"/>
                  </a:lnTo>
                  <a:lnTo>
                    <a:pt x="13604" y="17901"/>
                  </a:lnTo>
                  <a:lnTo>
                    <a:pt x="7975" y="20849"/>
                  </a:lnTo>
                  <a:lnTo>
                    <a:pt x="4223" y="24930"/>
                  </a:lnTo>
                  <a:lnTo>
                    <a:pt x="53" y="35109"/>
                  </a:lnTo>
                  <a:lnTo>
                    <a:pt x="0" y="39729"/>
                  </a:lnTo>
                  <a:lnTo>
                    <a:pt x="2763" y="47684"/>
                  </a:lnTo>
                  <a:lnTo>
                    <a:pt x="27396" y="76106"/>
                  </a:lnTo>
                  <a:lnTo>
                    <a:pt x="68882" y="109725"/>
                  </a:lnTo>
                  <a:lnTo>
                    <a:pt x="115968" y="139230"/>
                  </a:lnTo>
                  <a:lnTo>
                    <a:pt x="160678" y="182397"/>
                  </a:lnTo>
                  <a:lnTo>
                    <a:pt x="186965" y="222055"/>
                  </a:lnTo>
                  <a:lnTo>
                    <a:pt x="191339" y="236315"/>
                  </a:lnTo>
                  <a:lnTo>
                    <a:pt x="189755" y="246182"/>
                  </a:lnTo>
                  <a:lnTo>
                    <a:pt x="179879" y="254093"/>
                  </a:lnTo>
                  <a:lnTo>
                    <a:pt x="165964" y="260079"/>
                  </a:lnTo>
                  <a:lnTo>
                    <a:pt x="123258" y="269294"/>
                  </a:lnTo>
                  <a:lnTo>
                    <a:pt x="82659" y="267825"/>
                  </a:lnTo>
                  <a:lnTo>
                    <a:pt x="36937" y="262435"/>
                  </a:lnTo>
                  <a:lnTo>
                    <a:pt x="6243" y="2553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5" name="SMARTInkShape-619"/>
            <p:cNvSpPr/>
            <p:nvPr/>
          </p:nvSpPr>
          <p:spPr>
            <a:xfrm>
              <a:off x="5457825" y="6287731"/>
              <a:ext cx="169391" cy="265470"/>
            </a:xfrm>
            <a:custGeom>
              <a:avLst/>
              <a:gdLst/>
              <a:ahLst/>
              <a:cxnLst/>
              <a:rect l="0" t="0" r="0" b="0"/>
              <a:pathLst>
                <a:path w="169391" h="265470">
                  <a:moveTo>
                    <a:pt x="0" y="8294"/>
                  </a:moveTo>
                  <a:lnTo>
                    <a:pt x="0" y="13351"/>
                  </a:lnTo>
                  <a:lnTo>
                    <a:pt x="2822" y="18655"/>
                  </a:lnTo>
                  <a:lnTo>
                    <a:pt x="5057" y="21551"/>
                  </a:lnTo>
                  <a:lnTo>
                    <a:pt x="15189" y="56617"/>
                  </a:lnTo>
                  <a:lnTo>
                    <a:pt x="18964" y="91990"/>
                  </a:lnTo>
                  <a:lnTo>
                    <a:pt x="29185" y="136227"/>
                  </a:lnTo>
                  <a:lnTo>
                    <a:pt x="35459" y="161911"/>
                  </a:lnTo>
                  <a:lnTo>
                    <a:pt x="38054" y="207060"/>
                  </a:lnTo>
                  <a:lnTo>
                    <a:pt x="33030" y="197833"/>
                  </a:lnTo>
                  <a:lnTo>
                    <a:pt x="29895" y="181694"/>
                  </a:lnTo>
                  <a:lnTo>
                    <a:pt x="35382" y="139952"/>
                  </a:lnTo>
                  <a:lnTo>
                    <a:pt x="39411" y="92812"/>
                  </a:lnTo>
                  <a:lnTo>
                    <a:pt x="52012" y="53209"/>
                  </a:lnTo>
                  <a:lnTo>
                    <a:pt x="69591" y="12784"/>
                  </a:lnTo>
                  <a:lnTo>
                    <a:pt x="73911" y="8113"/>
                  </a:lnTo>
                  <a:lnTo>
                    <a:pt x="84355" y="2921"/>
                  </a:lnTo>
                  <a:lnTo>
                    <a:pt x="97079" y="0"/>
                  </a:lnTo>
                  <a:lnTo>
                    <a:pt x="106999" y="4960"/>
                  </a:lnTo>
                  <a:lnTo>
                    <a:pt x="112608" y="9247"/>
                  </a:lnTo>
                  <a:lnTo>
                    <a:pt x="140248" y="52491"/>
                  </a:lnTo>
                  <a:lnTo>
                    <a:pt x="155056" y="85699"/>
                  </a:lnTo>
                  <a:lnTo>
                    <a:pt x="161626" y="126007"/>
                  </a:lnTo>
                  <a:lnTo>
                    <a:pt x="168069" y="169819"/>
                  </a:lnTo>
                  <a:lnTo>
                    <a:pt x="169390" y="200204"/>
                  </a:lnTo>
                  <a:lnTo>
                    <a:pt x="161925" y="26546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6" name="SMARTInkShape-620"/>
            <p:cNvSpPr/>
            <p:nvPr/>
          </p:nvSpPr>
          <p:spPr>
            <a:xfrm>
              <a:off x="5667375" y="6353175"/>
              <a:ext cx="111981" cy="183814"/>
            </a:xfrm>
            <a:custGeom>
              <a:avLst/>
              <a:gdLst/>
              <a:ahLst/>
              <a:cxnLst/>
              <a:rect l="0" t="0" r="0" b="0"/>
              <a:pathLst>
                <a:path w="111981" h="183814">
                  <a:moveTo>
                    <a:pt x="19050" y="38100"/>
                  </a:moveTo>
                  <a:lnTo>
                    <a:pt x="19050" y="80942"/>
                  </a:lnTo>
                  <a:lnTo>
                    <a:pt x="19050" y="117824"/>
                  </a:lnTo>
                  <a:lnTo>
                    <a:pt x="29163" y="143919"/>
                  </a:lnTo>
                  <a:lnTo>
                    <a:pt x="45565" y="166703"/>
                  </a:lnTo>
                  <a:lnTo>
                    <a:pt x="63830" y="181803"/>
                  </a:lnTo>
                  <a:lnTo>
                    <a:pt x="69012" y="183643"/>
                  </a:lnTo>
                  <a:lnTo>
                    <a:pt x="73525" y="183813"/>
                  </a:lnTo>
                  <a:lnTo>
                    <a:pt x="77592" y="182866"/>
                  </a:lnTo>
                  <a:lnTo>
                    <a:pt x="93428" y="171423"/>
                  </a:lnTo>
                  <a:lnTo>
                    <a:pt x="106469" y="144513"/>
                  </a:lnTo>
                  <a:lnTo>
                    <a:pt x="111980" y="119842"/>
                  </a:lnTo>
                  <a:lnTo>
                    <a:pt x="108556" y="89013"/>
                  </a:lnTo>
                  <a:lnTo>
                    <a:pt x="95783" y="58124"/>
                  </a:lnTo>
                  <a:lnTo>
                    <a:pt x="78592" y="33920"/>
                  </a:lnTo>
                  <a:lnTo>
                    <a:pt x="60683" y="22837"/>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7" name="SMARTInkShape-621"/>
            <p:cNvSpPr/>
            <p:nvPr/>
          </p:nvSpPr>
          <p:spPr>
            <a:xfrm>
              <a:off x="7286625" y="6372225"/>
              <a:ext cx="142876" cy="209551"/>
            </a:xfrm>
            <a:custGeom>
              <a:avLst/>
              <a:gdLst/>
              <a:ahLst/>
              <a:cxnLst/>
              <a:rect l="0" t="0" r="0" b="0"/>
              <a:pathLst>
                <a:path w="142876" h="209551">
                  <a:moveTo>
                    <a:pt x="0" y="0"/>
                  </a:moveTo>
                  <a:lnTo>
                    <a:pt x="0" y="5057"/>
                  </a:lnTo>
                  <a:lnTo>
                    <a:pt x="13257" y="45761"/>
                  </a:lnTo>
                  <a:lnTo>
                    <a:pt x="18287" y="90288"/>
                  </a:lnTo>
                  <a:lnTo>
                    <a:pt x="23956" y="132370"/>
                  </a:lnTo>
                  <a:lnTo>
                    <a:pt x="28304" y="165358"/>
                  </a:lnTo>
                  <a:lnTo>
                    <a:pt x="28395" y="165271"/>
                  </a:lnTo>
                  <a:lnTo>
                    <a:pt x="33628" y="122210"/>
                  </a:lnTo>
                  <a:lnTo>
                    <a:pt x="42764" y="79791"/>
                  </a:lnTo>
                  <a:lnTo>
                    <a:pt x="68657" y="46368"/>
                  </a:lnTo>
                  <a:lnTo>
                    <a:pt x="75670" y="41775"/>
                  </a:lnTo>
                  <a:lnTo>
                    <a:pt x="79022" y="40550"/>
                  </a:lnTo>
                  <a:lnTo>
                    <a:pt x="81256" y="41850"/>
                  </a:lnTo>
                  <a:lnTo>
                    <a:pt x="82746" y="44833"/>
                  </a:lnTo>
                  <a:lnTo>
                    <a:pt x="98808" y="91145"/>
                  </a:lnTo>
                  <a:lnTo>
                    <a:pt x="114350" y="136886"/>
                  </a:lnTo>
                  <a:lnTo>
                    <a:pt x="142875"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8" name="SMARTInkShape-622"/>
            <p:cNvSpPr/>
            <p:nvPr/>
          </p:nvSpPr>
          <p:spPr>
            <a:xfrm>
              <a:off x="7115175" y="6412230"/>
              <a:ext cx="142876" cy="131446"/>
            </a:xfrm>
            <a:custGeom>
              <a:avLst/>
              <a:gdLst/>
              <a:ahLst/>
              <a:cxnLst/>
              <a:rect l="0" t="0" r="0" b="0"/>
              <a:pathLst>
                <a:path w="142876" h="131446">
                  <a:moveTo>
                    <a:pt x="0" y="45720"/>
                  </a:moveTo>
                  <a:lnTo>
                    <a:pt x="18314" y="45720"/>
                  </a:lnTo>
                  <a:lnTo>
                    <a:pt x="26837" y="48542"/>
                  </a:lnTo>
                  <a:lnTo>
                    <a:pt x="34153" y="52266"/>
                  </a:lnTo>
                  <a:lnTo>
                    <a:pt x="46338" y="54362"/>
                  </a:lnTo>
                  <a:lnTo>
                    <a:pt x="68058" y="53925"/>
                  </a:lnTo>
                  <a:lnTo>
                    <a:pt x="96307" y="47009"/>
                  </a:lnTo>
                  <a:lnTo>
                    <a:pt x="112379" y="35989"/>
                  </a:lnTo>
                  <a:lnTo>
                    <a:pt x="128110" y="20906"/>
                  </a:lnTo>
                  <a:lnTo>
                    <a:pt x="131021" y="14230"/>
                  </a:lnTo>
                  <a:lnTo>
                    <a:pt x="128622" y="10969"/>
                  </a:lnTo>
                  <a:lnTo>
                    <a:pt x="117491" y="4522"/>
                  </a:lnTo>
                  <a:lnTo>
                    <a:pt x="98430" y="0"/>
                  </a:lnTo>
                  <a:lnTo>
                    <a:pt x="74319" y="3716"/>
                  </a:lnTo>
                  <a:lnTo>
                    <a:pt x="57181" y="11521"/>
                  </a:lnTo>
                  <a:lnTo>
                    <a:pt x="35362" y="31243"/>
                  </a:lnTo>
                  <a:lnTo>
                    <a:pt x="27005" y="43166"/>
                  </a:lnTo>
                  <a:lnTo>
                    <a:pt x="25412" y="49309"/>
                  </a:lnTo>
                  <a:lnTo>
                    <a:pt x="26464" y="61779"/>
                  </a:lnTo>
                  <a:lnTo>
                    <a:pt x="33006" y="85756"/>
                  </a:lnTo>
                  <a:lnTo>
                    <a:pt x="44303" y="100909"/>
                  </a:lnTo>
                  <a:lnTo>
                    <a:pt x="72369" y="122826"/>
                  </a:lnTo>
                  <a:lnTo>
                    <a:pt x="101993" y="128891"/>
                  </a:lnTo>
                  <a:lnTo>
                    <a:pt x="142875" y="1314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69" name="SMARTInkShape-623"/>
            <p:cNvSpPr/>
            <p:nvPr/>
          </p:nvSpPr>
          <p:spPr>
            <a:xfrm>
              <a:off x="6915150" y="6439559"/>
              <a:ext cx="147568" cy="104117"/>
            </a:xfrm>
            <a:custGeom>
              <a:avLst/>
              <a:gdLst/>
              <a:ahLst/>
              <a:cxnLst/>
              <a:rect l="0" t="0" r="0" b="0"/>
              <a:pathLst>
                <a:path w="147568" h="104117">
                  <a:moveTo>
                    <a:pt x="0" y="37441"/>
                  </a:moveTo>
                  <a:lnTo>
                    <a:pt x="0" y="32385"/>
                  </a:lnTo>
                  <a:lnTo>
                    <a:pt x="5057" y="19127"/>
                  </a:lnTo>
                  <a:lnTo>
                    <a:pt x="13257" y="6850"/>
                  </a:lnTo>
                  <a:lnTo>
                    <a:pt x="27764" y="2678"/>
                  </a:lnTo>
                  <a:lnTo>
                    <a:pt x="71571" y="0"/>
                  </a:lnTo>
                  <a:lnTo>
                    <a:pt x="108460" y="9649"/>
                  </a:lnTo>
                  <a:lnTo>
                    <a:pt x="136088" y="25915"/>
                  </a:lnTo>
                  <a:lnTo>
                    <a:pt x="145151" y="37963"/>
                  </a:lnTo>
                  <a:lnTo>
                    <a:pt x="147567" y="44139"/>
                  </a:lnTo>
                  <a:lnTo>
                    <a:pt x="147062" y="50374"/>
                  </a:lnTo>
                  <a:lnTo>
                    <a:pt x="140855" y="62944"/>
                  </a:lnTo>
                  <a:lnTo>
                    <a:pt x="120683" y="86145"/>
                  </a:lnTo>
                  <a:lnTo>
                    <a:pt x="95250" y="1041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08875885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Changes in Equilibrium</a:t>
            </a:r>
          </a:p>
        </p:txBody>
      </p:sp>
      <p:sp>
        <p:nvSpPr>
          <p:cNvPr id="3" name="Content Placeholder 2"/>
          <p:cNvSpPr>
            <a:spLocks noGrp="1"/>
          </p:cNvSpPr>
          <p:nvPr>
            <p:ph idx="1"/>
          </p:nvPr>
        </p:nvSpPr>
        <p:spPr/>
        <p:txBody>
          <a:bodyPr/>
          <a:lstStyle/>
          <a:p>
            <a:pPr marL="0" indent="0">
              <a:buNone/>
            </a:pPr>
            <a:r>
              <a:rPr lang="en-US" dirty="0"/>
              <a:t>  As stated previously: </a:t>
            </a:r>
          </a:p>
          <a:p>
            <a:pPr marL="0" indent="0">
              <a:buNone/>
            </a:pPr>
            <a:endParaRPr lang="en-US" dirty="0"/>
          </a:p>
          <a:p>
            <a:pPr marL="0" indent="0">
              <a:buNone/>
            </a:pPr>
            <a:r>
              <a:rPr lang="en-US" dirty="0"/>
              <a:t>-Changes in income or price of goods, would lead to a change in consumer demand for goods and services.</a:t>
            </a:r>
          </a:p>
          <a:p>
            <a:pPr marL="0" indent="0">
              <a:buNone/>
            </a:pPr>
            <a:endParaRPr lang="en-US" dirty="0"/>
          </a:p>
          <a:p>
            <a:pPr marL="0" indent="0">
              <a:buNone/>
            </a:pPr>
            <a:r>
              <a:rPr lang="en-US" dirty="0"/>
              <a:t>-This assumes that every other factor remains constant. </a:t>
            </a:r>
          </a:p>
          <a:p>
            <a:pPr marL="0" indent="0">
              <a:buNone/>
            </a:pPr>
            <a:endParaRPr lang="en-US" dirty="0"/>
          </a:p>
        </p:txBody>
      </p:sp>
    </p:spTree>
    <p:extLst>
      <p:ext uri="{BB962C8B-B14F-4D97-AF65-F5344CB8AC3E}">
        <p14:creationId xmlns:p14="http://schemas.microsoft.com/office/powerpoint/2010/main" val="312427612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Example: Changes in Equilibrium</a:t>
            </a:r>
          </a:p>
        </p:txBody>
      </p:sp>
      <p:sp>
        <p:nvSpPr>
          <p:cNvPr id="3" name="Content Placeholder 2"/>
          <p:cNvSpPr>
            <a:spLocks noGrp="1"/>
          </p:cNvSpPr>
          <p:nvPr>
            <p:ph idx="1"/>
          </p:nvPr>
        </p:nvSpPr>
        <p:spPr/>
        <p:txBody>
          <a:bodyPr/>
          <a:lstStyle/>
          <a:p>
            <a:pPr marL="0" indent="0">
              <a:buNone/>
            </a:pPr>
            <a:r>
              <a:rPr lang="en-US" dirty="0" err="1"/>
              <a:t>Albus</a:t>
            </a:r>
            <a:r>
              <a:rPr lang="en-US" dirty="0"/>
              <a:t> Dumbledore likes Cauldron Cakes and Treacle tarts at </a:t>
            </a:r>
            <a:r>
              <a:rPr lang="en-US" dirty="0" err="1"/>
              <a:t>Hogsmeade</a:t>
            </a:r>
            <a:r>
              <a:rPr lang="en-US" dirty="0"/>
              <a:t> village. </a:t>
            </a:r>
          </a:p>
          <a:p>
            <a:pPr marL="0" indent="0">
              <a:buNone/>
            </a:pPr>
            <a:endParaRPr lang="en-US" dirty="0"/>
          </a:p>
          <a:p>
            <a:pPr marL="0" indent="0">
              <a:buNone/>
            </a:pPr>
            <a:r>
              <a:rPr lang="en-US" dirty="0"/>
              <a:t>Price of cauldron cake: $2</a:t>
            </a:r>
          </a:p>
          <a:p>
            <a:pPr marL="0" indent="0">
              <a:buNone/>
            </a:pPr>
            <a:r>
              <a:rPr lang="en-US" dirty="0"/>
              <a:t>Price of treacle tart: $3</a:t>
            </a:r>
          </a:p>
          <a:p>
            <a:pPr marL="0" indent="0">
              <a:buNone/>
            </a:pPr>
            <a:endParaRPr lang="en-US" dirty="0"/>
          </a:p>
          <a:p>
            <a:pPr marL="0" indent="0">
              <a:buNone/>
            </a:pPr>
            <a:r>
              <a:rPr lang="en-US" dirty="0"/>
              <a:t>His equilibrium consumption is at: 3 cauldron cakes and 2 treacle tarts. </a:t>
            </a:r>
          </a:p>
        </p:txBody>
      </p:sp>
      <p:grpSp>
        <p:nvGrpSpPr>
          <p:cNvPr id="237" name="SMARTInkShape-Group140"/>
          <p:cNvGrpSpPr/>
          <p:nvPr/>
        </p:nvGrpSpPr>
        <p:grpSpPr>
          <a:xfrm>
            <a:off x="5867400" y="5572254"/>
            <a:ext cx="819151" cy="409447"/>
            <a:chOff x="5867400" y="5572254"/>
            <a:chExt cx="819151" cy="409447"/>
          </a:xfrm>
        </p:grpSpPr>
        <p:sp>
          <p:nvSpPr>
            <p:cNvPr id="232" name="SMARTInkShape-972"/>
            <p:cNvSpPr/>
            <p:nvPr/>
          </p:nvSpPr>
          <p:spPr>
            <a:xfrm>
              <a:off x="6191250" y="5648717"/>
              <a:ext cx="104776" cy="199634"/>
            </a:xfrm>
            <a:custGeom>
              <a:avLst/>
              <a:gdLst/>
              <a:ahLst/>
              <a:cxnLst/>
              <a:rect l="0" t="0" r="0" b="0"/>
              <a:pathLst>
                <a:path w="104776" h="199634">
                  <a:moveTo>
                    <a:pt x="104775" y="9133"/>
                  </a:moveTo>
                  <a:lnTo>
                    <a:pt x="104775" y="0"/>
                  </a:lnTo>
                  <a:lnTo>
                    <a:pt x="104775" y="4781"/>
                  </a:lnTo>
                  <a:lnTo>
                    <a:pt x="101953" y="10021"/>
                  </a:lnTo>
                  <a:lnTo>
                    <a:pt x="99719" y="12899"/>
                  </a:lnTo>
                  <a:lnTo>
                    <a:pt x="85477" y="56522"/>
                  </a:lnTo>
                  <a:lnTo>
                    <a:pt x="78207" y="74645"/>
                  </a:lnTo>
                  <a:lnTo>
                    <a:pt x="59114" y="109171"/>
                  </a:lnTo>
                  <a:lnTo>
                    <a:pt x="49556" y="129794"/>
                  </a:lnTo>
                  <a:lnTo>
                    <a:pt x="0" y="1996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 name="SMARTInkShape-973"/>
            <p:cNvSpPr/>
            <p:nvPr/>
          </p:nvSpPr>
          <p:spPr>
            <a:xfrm>
              <a:off x="6429375" y="5601129"/>
              <a:ext cx="197829" cy="294847"/>
            </a:xfrm>
            <a:custGeom>
              <a:avLst/>
              <a:gdLst/>
              <a:ahLst/>
              <a:cxnLst/>
              <a:rect l="0" t="0" r="0" b="0"/>
              <a:pathLst>
                <a:path w="197829" h="294847">
                  <a:moveTo>
                    <a:pt x="0" y="28146"/>
                  </a:moveTo>
                  <a:lnTo>
                    <a:pt x="0" y="10536"/>
                  </a:lnTo>
                  <a:lnTo>
                    <a:pt x="5057" y="4466"/>
                  </a:lnTo>
                  <a:lnTo>
                    <a:pt x="13184" y="1746"/>
                  </a:lnTo>
                  <a:lnTo>
                    <a:pt x="35647" y="0"/>
                  </a:lnTo>
                  <a:lnTo>
                    <a:pt x="47946" y="5406"/>
                  </a:lnTo>
                  <a:lnTo>
                    <a:pt x="95238" y="39307"/>
                  </a:lnTo>
                  <a:lnTo>
                    <a:pt x="117195" y="81220"/>
                  </a:lnTo>
                  <a:lnTo>
                    <a:pt x="118347" y="86811"/>
                  </a:lnTo>
                  <a:lnTo>
                    <a:pt x="118056" y="91598"/>
                  </a:lnTo>
                  <a:lnTo>
                    <a:pt x="109986" y="111941"/>
                  </a:lnTo>
                  <a:lnTo>
                    <a:pt x="101447" y="121127"/>
                  </a:lnTo>
                  <a:lnTo>
                    <a:pt x="90596" y="127679"/>
                  </a:lnTo>
                  <a:lnTo>
                    <a:pt x="67995" y="132461"/>
                  </a:lnTo>
                  <a:lnTo>
                    <a:pt x="58787" y="132861"/>
                  </a:lnTo>
                  <a:lnTo>
                    <a:pt x="98935" y="133978"/>
                  </a:lnTo>
                  <a:lnTo>
                    <a:pt x="144174" y="149168"/>
                  </a:lnTo>
                  <a:lnTo>
                    <a:pt x="169718" y="159489"/>
                  </a:lnTo>
                  <a:lnTo>
                    <a:pt x="192611" y="182412"/>
                  </a:lnTo>
                  <a:lnTo>
                    <a:pt x="196730" y="192311"/>
                  </a:lnTo>
                  <a:lnTo>
                    <a:pt x="197828" y="197915"/>
                  </a:lnTo>
                  <a:lnTo>
                    <a:pt x="196227" y="209785"/>
                  </a:lnTo>
                  <a:lnTo>
                    <a:pt x="191632" y="229595"/>
                  </a:lnTo>
                  <a:lnTo>
                    <a:pt x="188079" y="233354"/>
                  </a:lnTo>
                  <a:lnTo>
                    <a:pt x="142885" y="260014"/>
                  </a:lnTo>
                  <a:lnTo>
                    <a:pt x="76200" y="2948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 name="SMARTInkShape-974"/>
            <p:cNvSpPr/>
            <p:nvPr/>
          </p:nvSpPr>
          <p:spPr>
            <a:xfrm>
              <a:off x="6429375" y="5943600"/>
              <a:ext cx="257176" cy="38101"/>
            </a:xfrm>
            <a:custGeom>
              <a:avLst/>
              <a:gdLst/>
              <a:ahLst/>
              <a:cxnLst/>
              <a:rect l="0" t="0" r="0" b="0"/>
              <a:pathLst>
                <a:path w="257176" h="38101">
                  <a:moveTo>
                    <a:pt x="0" y="38100"/>
                  </a:moveTo>
                  <a:lnTo>
                    <a:pt x="0" y="33044"/>
                  </a:lnTo>
                  <a:lnTo>
                    <a:pt x="1059" y="31554"/>
                  </a:lnTo>
                  <a:lnTo>
                    <a:pt x="2822" y="30561"/>
                  </a:lnTo>
                  <a:lnTo>
                    <a:pt x="40980" y="20409"/>
                  </a:lnTo>
                  <a:lnTo>
                    <a:pt x="83314" y="12772"/>
                  </a:lnTo>
                  <a:lnTo>
                    <a:pt x="128994" y="10166"/>
                  </a:lnTo>
                  <a:lnTo>
                    <a:pt x="167337" y="6893"/>
                  </a:lnTo>
                  <a:lnTo>
                    <a:pt x="210929" y="908"/>
                  </a:lnTo>
                  <a:lnTo>
                    <a:pt x="2571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5" name="SMARTInkShape-975"/>
            <p:cNvSpPr/>
            <p:nvPr/>
          </p:nvSpPr>
          <p:spPr>
            <a:xfrm>
              <a:off x="5867400" y="5572254"/>
              <a:ext cx="247651" cy="266572"/>
            </a:xfrm>
            <a:custGeom>
              <a:avLst/>
              <a:gdLst/>
              <a:ahLst/>
              <a:cxnLst/>
              <a:rect l="0" t="0" r="0" b="0"/>
              <a:pathLst>
                <a:path w="247651" h="266572">
                  <a:moveTo>
                    <a:pt x="0" y="28446"/>
                  </a:moveTo>
                  <a:lnTo>
                    <a:pt x="0" y="23390"/>
                  </a:lnTo>
                  <a:lnTo>
                    <a:pt x="2822" y="18085"/>
                  </a:lnTo>
                  <a:lnTo>
                    <a:pt x="8201" y="11112"/>
                  </a:lnTo>
                  <a:lnTo>
                    <a:pt x="19246" y="4848"/>
                  </a:lnTo>
                  <a:lnTo>
                    <a:pt x="58430" y="526"/>
                  </a:lnTo>
                  <a:lnTo>
                    <a:pt x="90447" y="0"/>
                  </a:lnTo>
                  <a:lnTo>
                    <a:pt x="129187" y="14047"/>
                  </a:lnTo>
                  <a:lnTo>
                    <a:pt x="164303" y="36454"/>
                  </a:lnTo>
                  <a:lnTo>
                    <a:pt x="169861" y="43309"/>
                  </a:lnTo>
                  <a:lnTo>
                    <a:pt x="176035" y="59394"/>
                  </a:lnTo>
                  <a:lnTo>
                    <a:pt x="179512" y="86299"/>
                  </a:lnTo>
                  <a:lnTo>
                    <a:pt x="175485" y="109322"/>
                  </a:lnTo>
                  <a:lnTo>
                    <a:pt x="161954" y="122953"/>
                  </a:lnTo>
                  <a:lnTo>
                    <a:pt x="115362" y="161894"/>
                  </a:lnTo>
                  <a:lnTo>
                    <a:pt x="80918" y="189763"/>
                  </a:lnTo>
                  <a:lnTo>
                    <a:pt x="39032" y="215651"/>
                  </a:lnTo>
                  <a:lnTo>
                    <a:pt x="12603" y="235547"/>
                  </a:lnTo>
                  <a:lnTo>
                    <a:pt x="10893" y="239730"/>
                  </a:lnTo>
                  <a:lnTo>
                    <a:pt x="10437" y="242327"/>
                  </a:lnTo>
                  <a:lnTo>
                    <a:pt x="12250" y="244058"/>
                  </a:lnTo>
                  <a:lnTo>
                    <a:pt x="23856" y="246495"/>
                  </a:lnTo>
                  <a:lnTo>
                    <a:pt x="67127" y="247431"/>
                  </a:lnTo>
                  <a:lnTo>
                    <a:pt x="109372" y="247504"/>
                  </a:lnTo>
                  <a:lnTo>
                    <a:pt x="134712" y="250338"/>
                  </a:lnTo>
                  <a:lnTo>
                    <a:pt x="175667" y="256163"/>
                  </a:lnTo>
                  <a:lnTo>
                    <a:pt x="222636" y="256931"/>
                  </a:lnTo>
                  <a:lnTo>
                    <a:pt x="247650" y="26657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6" name="SMARTInkShape-976"/>
            <p:cNvSpPr/>
            <p:nvPr/>
          </p:nvSpPr>
          <p:spPr>
            <a:xfrm>
              <a:off x="6191250" y="5667375"/>
              <a:ext cx="180976" cy="171451"/>
            </a:xfrm>
            <a:custGeom>
              <a:avLst/>
              <a:gdLst/>
              <a:ahLst/>
              <a:cxnLst/>
              <a:rect l="0" t="0" r="0" b="0"/>
              <a:pathLst>
                <a:path w="180976" h="171451">
                  <a:moveTo>
                    <a:pt x="0" y="0"/>
                  </a:moveTo>
                  <a:lnTo>
                    <a:pt x="0" y="8201"/>
                  </a:lnTo>
                  <a:lnTo>
                    <a:pt x="23545" y="30073"/>
                  </a:lnTo>
                  <a:lnTo>
                    <a:pt x="37981" y="41941"/>
                  </a:lnTo>
                  <a:lnTo>
                    <a:pt x="84687" y="85980"/>
                  </a:lnTo>
                  <a:lnTo>
                    <a:pt x="128157" y="120266"/>
                  </a:lnTo>
                  <a:lnTo>
                    <a:pt x="18097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0" name="SMARTInkShape-Group141"/>
          <p:cNvGrpSpPr/>
          <p:nvPr/>
        </p:nvGrpSpPr>
        <p:grpSpPr>
          <a:xfrm>
            <a:off x="6772275" y="5524500"/>
            <a:ext cx="238126" cy="333376"/>
            <a:chOff x="6772275" y="5524500"/>
            <a:chExt cx="238126" cy="333376"/>
          </a:xfrm>
        </p:grpSpPr>
        <p:sp>
          <p:nvSpPr>
            <p:cNvPr id="238" name="SMARTInkShape-977"/>
            <p:cNvSpPr/>
            <p:nvPr/>
          </p:nvSpPr>
          <p:spPr>
            <a:xfrm>
              <a:off x="6858000" y="5524500"/>
              <a:ext cx="19051" cy="333376"/>
            </a:xfrm>
            <a:custGeom>
              <a:avLst/>
              <a:gdLst/>
              <a:ahLst/>
              <a:cxnLst/>
              <a:rect l="0" t="0" r="0" b="0"/>
              <a:pathLst>
                <a:path w="19051" h="333376">
                  <a:moveTo>
                    <a:pt x="0" y="0"/>
                  </a:moveTo>
                  <a:lnTo>
                    <a:pt x="1059" y="44931"/>
                  </a:lnTo>
                  <a:lnTo>
                    <a:pt x="6546" y="83280"/>
                  </a:lnTo>
                  <a:lnTo>
                    <a:pt x="8643" y="124982"/>
                  </a:lnTo>
                  <a:lnTo>
                    <a:pt x="9351" y="168112"/>
                  </a:lnTo>
                  <a:lnTo>
                    <a:pt x="9473" y="211383"/>
                  </a:lnTo>
                  <a:lnTo>
                    <a:pt x="12333" y="254896"/>
                  </a:lnTo>
                  <a:lnTo>
                    <a:pt x="17723" y="297412"/>
                  </a:lnTo>
                  <a:lnTo>
                    <a:pt x="19050"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SMARTInkShape-978"/>
            <p:cNvSpPr/>
            <p:nvPr/>
          </p:nvSpPr>
          <p:spPr>
            <a:xfrm>
              <a:off x="6772275" y="5676900"/>
              <a:ext cx="238126" cy="19051"/>
            </a:xfrm>
            <a:custGeom>
              <a:avLst/>
              <a:gdLst/>
              <a:ahLst/>
              <a:cxnLst/>
              <a:rect l="0" t="0" r="0" b="0"/>
              <a:pathLst>
                <a:path w="238126" h="19051">
                  <a:moveTo>
                    <a:pt x="0" y="19050"/>
                  </a:moveTo>
                  <a:lnTo>
                    <a:pt x="5057" y="13994"/>
                  </a:lnTo>
                  <a:lnTo>
                    <a:pt x="13184" y="11511"/>
                  </a:lnTo>
                  <a:lnTo>
                    <a:pt x="29659" y="7291"/>
                  </a:lnTo>
                  <a:lnTo>
                    <a:pt x="43873" y="3240"/>
                  </a:lnTo>
                  <a:lnTo>
                    <a:pt x="90315" y="640"/>
                  </a:lnTo>
                  <a:lnTo>
                    <a:pt x="134710" y="190"/>
                  </a:lnTo>
                  <a:lnTo>
                    <a:pt x="181949" y="38"/>
                  </a:lnTo>
                  <a:lnTo>
                    <a:pt x="2381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7" name="SMARTInkShape-Group142"/>
          <p:cNvGrpSpPr/>
          <p:nvPr/>
        </p:nvGrpSpPr>
        <p:grpSpPr>
          <a:xfrm>
            <a:off x="7067550" y="5514975"/>
            <a:ext cx="1019176" cy="352426"/>
            <a:chOff x="7067550" y="5514975"/>
            <a:chExt cx="1019176" cy="352426"/>
          </a:xfrm>
        </p:grpSpPr>
        <p:sp>
          <p:nvSpPr>
            <p:cNvPr id="241" name="SMARTInkShape-979"/>
            <p:cNvSpPr/>
            <p:nvPr/>
          </p:nvSpPr>
          <p:spPr>
            <a:xfrm>
              <a:off x="7286625" y="5629275"/>
              <a:ext cx="123826" cy="238126"/>
            </a:xfrm>
            <a:custGeom>
              <a:avLst/>
              <a:gdLst/>
              <a:ahLst/>
              <a:cxnLst/>
              <a:rect l="0" t="0" r="0" b="0"/>
              <a:pathLst>
                <a:path w="123826" h="238126">
                  <a:moveTo>
                    <a:pt x="123825" y="0"/>
                  </a:moveTo>
                  <a:lnTo>
                    <a:pt x="121003" y="18828"/>
                  </a:lnTo>
                  <a:lnTo>
                    <a:pt x="105511" y="62162"/>
                  </a:lnTo>
                  <a:lnTo>
                    <a:pt x="88615" y="103884"/>
                  </a:lnTo>
                  <a:lnTo>
                    <a:pt x="64925" y="147226"/>
                  </a:lnTo>
                  <a:lnTo>
                    <a:pt x="42419" y="188380"/>
                  </a:lnTo>
                  <a:lnTo>
                    <a:pt x="0" y="238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2" name="SMARTInkShape-980"/>
            <p:cNvSpPr/>
            <p:nvPr/>
          </p:nvSpPr>
          <p:spPr>
            <a:xfrm>
              <a:off x="7867650" y="5715000"/>
              <a:ext cx="171451" cy="1"/>
            </a:xfrm>
            <a:custGeom>
              <a:avLst/>
              <a:gdLst/>
              <a:ahLst/>
              <a:cxnLst/>
              <a:rect l="0" t="0" r="0" b="0"/>
              <a:pathLst>
                <a:path w="171451" h="1">
                  <a:moveTo>
                    <a:pt x="0" y="0"/>
                  </a:moveTo>
                  <a:lnTo>
                    <a:pt x="42842" y="0"/>
                  </a:lnTo>
                  <a:lnTo>
                    <a:pt x="89133" y="0"/>
                  </a:lnTo>
                  <a:lnTo>
                    <a:pt x="131828" y="0"/>
                  </a:lnTo>
                  <a:lnTo>
                    <a:pt x="171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3" name="SMARTInkShape-981"/>
            <p:cNvSpPr/>
            <p:nvPr/>
          </p:nvSpPr>
          <p:spPr>
            <a:xfrm>
              <a:off x="7506557" y="5676900"/>
              <a:ext cx="180119" cy="171263"/>
            </a:xfrm>
            <a:custGeom>
              <a:avLst/>
              <a:gdLst/>
              <a:ahLst/>
              <a:cxnLst/>
              <a:rect l="0" t="0" r="0" b="0"/>
              <a:pathLst>
                <a:path w="180119" h="171263">
                  <a:moveTo>
                    <a:pt x="8668" y="0"/>
                  </a:moveTo>
                  <a:lnTo>
                    <a:pt x="30126" y="0"/>
                  </a:lnTo>
                  <a:lnTo>
                    <a:pt x="39725" y="5645"/>
                  </a:lnTo>
                  <a:lnTo>
                    <a:pt x="68261" y="32493"/>
                  </a:lnTo>
                  <a:lnTo>
                    <a:pt x="76782" y="44780"/>
                  </a:lnTo>
                  <a:lnTo>
                    <a:pt x="82472" y="68654"/>
                  </a:lnTo>
                  <a:lnTo>
                    <a:pt x="79102" y="95837"/>
                  </a:lnTo>
                  <a:lnTo>
                    <a:pt x="71401" y="113886"/>
                  </a:lnTo>
                  <a:lnTo>
                    <a:pt x="52303" y="136050"/>
                  </a:lnTo>
                  <a:lnTo>
                    <a:pt x="5651" y="166632"/>
                  </a:lnTo>
                  <a:lnTo>
                    <a:pt x="0" y="170815"/>
                  </a:lnTo>
                  <a:lnTo>
                    <a:pt x="9510" y="171262"/>
                  </a:lnTo>
                  <a:lnTo>
                    <a:pt x="46239" y="161064"/>
                  </a:lnTo>
                  <a:lnTo>
                    <a:pt x="84711" y="154967"/>
                  </a:lnTo>
                  <a:lnTo>
                    <a:pt x="130581" y="147851"/>
                  </a:lnTo>
                  <a:lnTo>
                    <a:pt x="180118"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4" name="SMARTInkShape-982"/>
            <p:cNvSpPr/>
            <p:nvPr/>
          </p:nvSpPr>
          <p:spPr>
            <a:xfrm>
              <a:off x="7905750" y="5810250"/>
              <a:ext cx="180976" cy="19051"/>
            </a:xfrm>
            <a:custGeom>
              <a:avLst/>
              <a:gdLst/>
              <a:ahLst/>
              <a:cxnLst/>
              <a:rect l="0" t="0" r="0" b="0"/>
              <a:pathLst>
                <a:path w="180976" h="19051">
                  <a:moveTo>
                    <a:pt x="0" y="0"/>
                  </a:moveTo>
                  <a:lnTo>
                    <a:pt x="46644" y="1058"/>
                  </a:lnTo>
                  <a:lnTo>
                    <a:pt x="88354" y="7539"/>
                  </a:lnTo>
                  <a:lnTo>
                    <a:pt x="131988" y="9133"/>
                  </a:lnTo>
                  <a:lnTo>
                    <a:pt x="18097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5" name="SMARTInkShape-983"/>
            <p:cNvSpPr/>
            <p:nvPr/>
          </p:nvSpPr>
          <p:spPr>
            <a:xfrm>
              <a:off x="7067550" y="5514975"/>
              <a:ext cx="203653" cy="352426"/>
            </a:xfrm>
            <a:custGeom>
              <a:avLst/>
              <a:gdLst/>
              <a:ahLst/>
              <a:cxnLst/>
              <a:rect l="0" t="0" r="0" b="0"/>
              <a:pathLst>
                <a:path w="203653" h="352426">
                  <a:moveTo>
                    <a:pt x="0" y="0"/>
                  </a:moveTo>
                  <a:lnTo>
                    <a:pt x="40020" y="2822"/>
                  </a:lnTo>
                  <a:lnTo>
                    <a:pt x="61599" y="10361"/>
                  </a:lnTo>
                  <a:lnTo>
                    <a:pt x="83429" y="27446"/>
                  </a:lnTo>
                  <a:lnTo>
                    <a:pt x="106007" y="56692"/>
                  </a:lnTo>
                  <a:lnTo>
                    <a:pt x="110614" y="66825"/>
                  </a:lnTo>
                  <a:lnTo>
                    <a:pt x="109840" y="77677"/>
                  </a:lnTo>
                  <a:lnTo>
                    <a:pt x="108152" y="83535"/>
                  </a:lnTo>
                  <a:lnTo>
                    <a:pt x="97810" y="95688"/>
                  </a:lnTo>
                  <a:lnTo>
                    <a:pt x="74137" y="111608"/>
                  </a:lnTo>
                  <a:lnTo>
                    <a:pt x="49836" y="120205"/>
                  </a:lnTo>
                  <a:lnTo>
                    <a:pt x="13178" y="123684"/>
                  </a:lnTo>
                  <a:lnTo>
                    <a:pt x="15735" y="123761"/>
                  </a:lnTo>
                  <a:lnTo>
                    <a:pt x="60444" y="137077"/>
                  </a:lnTo>
                  <a:lnTo>
                    <a:pt x="96998" y="150392"/>
                  </a:lnTo>
                  <a:lnTo>
                    <a:pt x="138049" y="173316"/>
                  </a:lnTo>
                  <a:lnTo>
                    <a:pt x="177655" y="206818"/>
                  </a:lnTo>
                  <a:lnTo>
                    <a:pt x="191750" y="225556"/>
                  </a:lnTo>
                  <a:lnTo>
                    <a:pt x="202630" y="254627"/>
                  </a:lnTo>
                  <a:lnTo>
                    <a:pt x="203652" y="275093"/>
                  </a:lnTo>
                  <a:lnTo>
                    <a:pt x="199520" y="293713"/>
                  </a:lnTo>
                  <a:lnTo>
                    <a:pt x="190629" y="309045"/>
                  </a:lnTo>
                  <a:lnTo>
                    <a:pt x="176799" y="320092"/>
                  </a:lnTo>
                  <a:lnTo>
                    <a:pt x="136993" y="340864"/>
                  </a:lnTo>
                  <a:lnTo>
                    <a:pt x="91540" y="350141"/>
                  </a:lnTo>
                  <a:lnTo>
                    <a:pt x="47625"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 name="SMARTInkShape-984"/>
            <p:cNvSpPr/>
            <p:nvPr/>
          </p:nvSpPr>
          <p:spPr>
            <a:xfrm>
              <a:off x="7286625" y="5667375"/>
              <a:ext cx="171451" cy="123826"/>
            </a:xfrm>
            <a:custGeom>
              <a:avLst/>
              <a:gdLst/>
              <a:ahLst/>
              <a:cxnLst/>
              <a:rect l="0" t="0" r="0" b="0"/>
              <a:pathLst>
                <a:path w="171451" h="123826">
                  <a:moveTo>
                    <a:pt x="0" y="0"/>
                  </a:moveTo>
                  <a:lnTo>
                    <a:pt x="5057" y="0"/>
                  </a:lnTo>
                  <a:lnTo>
                    <a:pt x="50768" y="33879"/>
                  </a:lnTo>
                  <a:lnTo>
                    <a:pt x="91402" y="67723"/>
                  </a:lnTo>
                  <a:lnTo>
                    <a:pt x="138805" y="102458"/>
                  </a:lnTo>
                  <a:lnTo>
                    <a:pt x="17145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0" name="SMARTInkShape-Group143"/>
          <p:cNvGrpSpPr/>
          <p:nvPr/>
        </p:nvGrpSpPr>
        <p:grpSpPr>
          <a:xfrm>
            <a:off x="8248650" y="5495925"/>
            <a:ext cx="419101" cy="581026"/>
            <a:chOff x="8248650" y="5495925"/>
            <a:chExt cx="419101" cy="581026"/>
          </a:xfrm>
        </p:grpSpPr>
        <p:sp>
          <p:nvSpPr>
            <p:cNvPr id="248" name="SMARTInkShape-985"/>
            <p:cNvSpPr/>
            <p:nvPr/>
          </p:nvSpPr>
          <p:spPr>
            <a:xfrm>
              <a:off x="8248650" y="5495925"/>
              <a:ext cx="9526" cy="581026"/>
            </a:xfrm>
            <a:custGeom>
              <a:avLst/>
              <a:gdLst/>
              <a:ahLst/>
              <a:cxnLst/>
              <a:rect l="0" t="0" r="0" b="0"/>
              <a:pathLst>
                <a:path w="9526" h="581026">
                  <a:moveTo>
                    <a:pt x="0" y="0"/>
                  </a:moveTo>
                  <a:lnTo>
                    <a:pt x="8201" y="8201"/>
                  </a:lnTo>
                  <a:lnTo>
                    <a:pt x="9409" y="17610"/>
                  </a:lnTo>
                  <a:lnTo>
                    <a:pt x="9491" y="23680"/>
                  </a:lnTo>
                  <a:lnTo>
                    <a:pt x="881" y="68386"/>
                  </a:lnTo>
                  <a:lnTo>
                    <a:pt x="116" y="109469"/>
                  </a:lnTo>
                  <a:lnTo>
                    <a:pt x="23" y="152464"/>
                  </a:lnTo>
                  <a:lnTo>
                    <a:pt x="7" y="193459"/>
                  </a:lnTo>
                  <a:lnTo>
                    <a:pt x="2" y="229829"/>
                  </a:lnTo>
                  <a:lnTo>
                    <a:pt x="2" y="261955"/>
                  </a:lnTo>
                  <a:lnTo>
                    <a:pt x="1" y="297399"/>
                  </a:lnTo>
                  <a:lnTo>
                    <a:pt x="0" y="344587"/>
                  </a:lnTo>
                  <a:lnTo>
                    <a:pt x="2822" y="384322"/>
                  </a:lnTo>
                  <a:lnTo>
                    <a:pt x="6546" y="415285"/>
                  </a:lnTo>
                  <a:lnTo>
                    <a:pt x="8201" y="450213"/>
                  </a:lnTo>
                  <a:lnTo>
                    <a:pt x="8937" y="484081"/>
                  </a:lnTo>
                  <a:lnTo>
                    <a:pt x="9409" y="528713"/>
                  </a:lnTo>
                  <a:lnTo>
                    <a:pt x="9525" y="581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 name="SMARTInkShape-986"/>
            <p:cNvSpPr/>
            <p:nvPr/>
          </p:nvSpPr>
          <p:spPr>
            <a:xfrm>
              <a:off x="8334375" y="5638834"/>
              <a:ext cx="333376" cy="314292"/>
            </a:xfrm>
            <a:custGeom>
              <a:avLst/>
              <a:gdLst/>
              <a:ahLst/>
              <a:cxnLst/>
              <a:rect l="0" t="0" r="0" b="0"/>
              <a:pathLst>
                <a:path w="333376" h="314292">
                  <a:moveTo>
                    <a:pt x="0" y="9491"/>
                  </a:moveTo>
                  <a:lnTo>
                    <a:pt x="5057" y="4435"/>
                  </a:lnTo>
                  <a:lnTo>
                    <a:pt x="10361" y="1952"/>
                  </a:lnTo>
                  <a:lnTo>
                    <a:pt x="54547" y="0"/>
                  </a:lnTo>
                  <a:lnTo>
                    <a:pt x="78251" y="10089"/>
                  </a:lnTo>
                  <a:lnTo>
                    <a:pt x="90517" y="20693"/>
                  </a:lnTo>
                  <a:lnTo>
                    <a:pt x="95270" y="26484"/>
                  </a:lnTo>
                  <a:lnTo>
                    <a:pt x="107015" y="59917"/>
                  </a:lnTo>
                  <a:lnTo>
                    <a:pt x="111062" y="91169"/>
                  </a:lnTo>
                  <a:lnTo>
                    <a:pt x="110518" y="135996"/>
                  </a:lnTo>
                  <a:lnTo>
                    <a:pt x="98985" y="183019"/>
                  </a:lnTo>
                  <a:lnTo>
                    <a:pt x="94240" y="210131"/>
                  </a:lnTo>
                  <a:lnTo>
                    <a:pt x="71517" y="256999"/>
                  </a:lnTo>
                  <a:lnTo>
                    <a:pt x="66864" y="266289"/>
                  </a:lnTo>
                  <a:lnTo>
                    <a:pt x="95118" y="266633"/>
                  </a:lnTo>
                  <a:lnTo>
                    <a:pt x="140036" y="259123"/>
                  </a:lnTo>
                  <a:lnTo>
                    <a:pt x="181856" y="258460"/>
                  </a:lnTo>
                  <a:lnTo>
                    <a:pt x="228716" y="265377"/>
                  </a:lnTo>
                  <a:lnTo>
                    <a:pt x="273269" y="280562"/>
                  </a:lnTo>
                  <a:lnTo>
                    <a:pt x="333375" y="3142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51" name="SMARTInkShape-987"/>
          <p:cNvSpPr/>
          <p:nvPr/>
        </p:nvSpPr>
        <p:spPr>
          <a:xfrm>
            <a:off x="7448550" y="5895975"/>
            <a:ext cx="266701" cy="17907"/>
          </a:xfrm>
          <a:custGeom>
            <a:avLst/>
            <a:gdLst/>
            <a:ahLst/>
            <a:cxnLst/>
            <a:rect l="0" t="0" r="0" b="0"/>
            <a:pathLst>
              <a:path w="266701" h="17907">
                <a:moveTo>
                  <a:pt x="0" y="0"/>
                </a:moveTo>
                <a:lnTo>
                  <a:pt x="0" y="13257"/>
                </a:lnTo>
                <a:lnTo>
                  <a:pt x="2117" y="15188"/>
                </a:lnTo>
                <a:lnTo>
                  <a:pt x="14150" y="17906"/>
                </a:lnTo>
                <a:lnTo>
                  <a:pt x="52099" y="17891"/>
                </a:lnTo>
                <a:lnTo>
                  <a:pt x="91049" y="12474"/>
                </a:lnTo>
                <a:lnTo>
                  <a:pt x="128812" y="9341"/>
                </a:lnTo>
                <a:lnTo>
                  <a:pt x="173376" y="2159"/>
                </a:lnTo>
                <a:lnTo>
                  <a:pt x="210121" y="639"/>
                </a:lnTo>
                <a:lnTo>
                  <a:pt x="255800" y="84"/>
                </a:lnTo>
                <a:lnTo>
                  <a:pt x="2667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47314407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Graph his indifference curve, point of consumption and budget constraint. </a:t>
            </a:r>
          </a:p>
        </p:txBody>
      </p:sp>
      <p:sp>
        <p:nvSpPr>
          <p:cNvPr id="3" name="Content Placeholder 2"/>
          <p:cNvSpPr>
            <a:spLocks noGrp="1"/>
          </p:cNvSpPr>
          <p:nvPr>
            <p:ph idx="1"/>
          </p:nvPr>
        </p:nvSpPr>
        <p:spPr/>
        <p:txBody>
          <a:bodyPr/>
          <a:lstStyle/>
          <a:p>
            <a:pPr marL="0" indent="0">
              <a:buNone/>
            </a:pPr>
            <a:r>
              <a:rPr lang="en-US" dirty="0"/>
              <a:t> </a:t>
            </a:r>
          </a:p>
        </p:txBody>
      </p:sp>
      <p:grpSp>
        <p:nvGrpSpPr>
          <p:cNvPr id="2082" name="SMARTInkShape-Group145"/>
          <p:cNvGrpSpPr/>
          <p:nvPr/>
        </p:nvGrpSpPr>
        <p:grpSpPr>
          <a:xfrm>
            <a:off x="1316644" y="5705475"/>
            <a:ext cx="5921268" cy="1028701"/>
            <a:chOff x="1316644" y="5705475"/>
            <a:chExt cx="5921268" cy="1028701"/>
          </a:xfrm>
        </p:grpSpPr>
        <p:sp>
          <p:nvSpPr>
            <p:cNvPr id="2051" name="SMARTInkShape-988"/>
            <p:cNvSpPr/>
            <p:nvPr/>
          </p:nvSpPr>
          <p:spPr>
            <a:xfrm>
              <a:off x="6049194" y="6353175"/>
              <a:ext cx="27757" cy="123826"/>
            </a:xfrm>
            <a:custGeom>
              <a:avLst/>
              <a:gdLst/>
              <a:ahLst/>
              <a:cxnLst/>
              <a:rect l="0" t="0" r="0" b="0"/>
              <a:pathLst>
                <a:path w="27757" h="123826">
                  <a:moveTo>
                    <a:pt x="27756" y="0"/>
                  </a:moveTo>
                  <a:lnTo>
                    <a:pt x="20217" y="17900"/>
                  </a:lnTo>
                  <a:lnTo>
                    <a:pt x="19555" y="21458"/>
                  </a:lnTo>
                  <a:lnTo>
                    <a:pt x="5400" y="43436"/>
                  </a:lnTo>
                  <a:lnTo>
                    <a:pt x="0" y="81371"/>
                  </a:lnTo>
                  <a:lnTo>
                    <a:pt x="4480" y="101251"/>
                  </a:lnTo>
                  <a:lnTo>
                    <a:pt x="18231"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2" name="SMARTInkShape-989"/>
            <p:cNvSpPr/>
            <p:nvPr/>
          </p:nvSpPr>
          <p:spPr>
            <a:xfrm>
              <a:off x="2572142" y="6124575"/>
              <a:ext cx="9134" cy="5488"/>
            </a:xfrm>
            <a:custGeom>
              <a:avLst/>
              <a:gdLst/>
              <a:ahLst/>
              <a:cxnLst/>
              <a:rect l="0" t="0" r="0" b="0"/>
              <a:pathLst>
                <a:path w="9134" h="5488">
                  <a:moveTo>
                    <a:pt x="9133" y="0"/>
                  </a:moveTo>
                  <a:lnTo>
                    <a:pt x="932" y="0"/>
                  </a:lnTo>
                  <a:lnTo>
                    <a:pt x="491" y="1058"/>
                  </a:lnTo>
                  <a:lnTo>
                    <a:pt x="0" y="5057"/>
                  </a:lnTo>
                  <a:lnTo>
                    <a:pt x="928" y="548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3" name="SMARTInkShape-990"/>
            <p:cNvSpPr/>
            <p:nvPr/>
          </p:nvSpPr>
          <p:spPr>
            <a:xfrm>
              <a:off x="4826165" y="6098304"/>
              <a:ext cx="288761" cy="396190"/>
            </a:xfrm>
            <a:custGeom>
              <a:avLst/>
              <a:gdLst/>
              <a:ahLst/>
              <a:cxnLst/>
              <a:rect l="0" t="0" r="0" b="0"/>
              <a:pathLst>
                <a:path w="288761" h="396190">
                  <a:moveTo>
                    <a:pt x="107785" y="321546"/>
                  </a:moveTo>
                  <a:lnTo>
                    <a:pt x="108844" y="311825"/>
                  </a:lnTo>
                  <a:lnTo>
                    <a:pt x="113272" y="292207"/>
                  </a:lnTo>
                  <a:lnTo>
                    <a:pt x="103660" y="261369"/>
                  </a:lnTo>
                  <a:lnTo>
                    <a:pt x="89747" y="239980"/>
                  </a:lnTo>
                  <a:lnTo>
                    <a:pt x="81071" y="232378"/>
                  </a:lnTo>
                  <a:lnTo>
                    <a:pt x="77276" y="230350"/>
                  </a:lnTo>
                  <a:lnTo>
                    <a:pt x="56764" y="227497"/>
                  </a:lnTo>
                  <a:lnTo>
                    <a:pt x="42423" y="232475"/>
                  </a:lnTo>
                  <a:lnTo>
                    <a:pt x="15969" y="252916"/>
                  </a:lnTo>
                  <a:lnTo>
                    <a:pt x="1793" y="276164"/>
                  </a:lnTo>
                  <a:lnTo>
                    <a:pt x="0" y="293968"/>
                  </a:lnTo>
                  <a:lnTo>
                    <a:pt x="3789" y="311406"/>
                  </a:lnTo>
                  <a:lnTo>
                    <a:pt x="12529" y="326212"/>
                  </a:lnTo>
                  <a:lnTo>
                    <a:pt x="20646" y="334203"/>
                  </a:lnTo>
                  <a:lnTo>
                    <a:pt x="24292" y="336333"/>
                  </a:lnTo>
                  <a:lnTo>
                    <a:pt x="49650" y="339333"/>
                  </a:lnTo>
                  <a:lnTo>
                    <a:pt x="73862" y="335165"/>
                  </a:lnTo>
                  <a:lnTo>
                    <a:pt x="78819" y="331684"/>
                  </a:lnTo>
                  <a:lnTo>
                    <a:pt x="82125" y="327246"/>
                  </a:lnTo>
                  <a:lnTo>
                    <a:pt x="97542" y="289746"/>
                  </a:lnTo>
                  <a:lnTo>
                    <a:pt x="103233" y="255907"/>
                  </a:lnTo>
                  <a:lnTo>
                    <a:pt x="105762" y="220406"/>
                  </a:lnTo>
                  <a:lnTo>
                    <a:pt x="106128" y="182570"/>
                  </a:lnTo>
                  <a:lnTo>
                    <a:pt x="100128" y="141341"/>
                  </a:lnTo>
                  <a:lnTo>
                    <a:pt x="93573" y="97567"/>
                  </a:lnTo>
                  <a:lnTo>
                    <a:pt x="81833" y="50645"/>
                  </a:lnTo>
                  <a:lnTo>
                    <a:pt x="79363" y="5473"/>
                  </a:lnTo>
                  <a:lnTo>
                    <a:pt x="79255" y="0"/>
                  </a:lnTo>
                  <a:lnTo>
                    <a:pt x="79223" y="3435"/>
                  </a:lnTo>
                  <a:lnTo>
                    <a:pt x="87875" y="40066"/>
                  </a:lnTo>
                  <a:lnTo>
                    <a:pt x="97525" y="75088"/>
                  </a:lnTo>
                  <a:lnTo>
                    <a:pt x="109802" y="121286"/>
                  </a:lnTo>
                  <a:lnTo>
                    <a:pt x="120142" y="161786"/>
                  </a:lnTo>
                  <a:lnTo>
                    <a:pt x="124852" y="200596"/>
                  </a:lnTo>
                  <a:lnTo>
                    <a:pt x="131304" y="238908"/>
                  </a:lnTo>
                  <a:lnTo>
                    <a:pt x="142965" y="282175"/>
                  </a:lnTo>
                  <a:lnTo>
                    <a:pt x="155460" y="321295"/>
                  </a:lnTo>
                  <a:lnTo>
                    <a:pt x="164746" y="362592"/>
                  </a:lnTo>
                  <a:lnTo>
                    <a:pt x="174019" y="396189"/>
                  </a:lnTo>
                  <a:lnTo>
                    <a:pt x="176489" y="372509"/>
                  </a:lnTo>
                  <a:lnTo>
                    <a:pt x="187526" y="335823"/>
                  </a:lnTo>
                  <a:lnTo>
                    <a:pt x="197973" y="288265"/>
                  </a:lnTo>
                  <a:lnTo>
                    <a:pt x="213882" y="246774"/>
                  </a:lnTo>
                  <a:lnTo>
                    <a:pt x="232876" y="200355"/>
                  </a:lnTo>
                  <a:lnTo>
                    <a:pt x="238523" y="193600"/>
                  </a:lnTo>
                  <a:lnTo>
                    <a:pt x="244560" y="190598"/>
                  </a:lnTo>
                  <a:lnTo>
                    <a:pt x="246594" y="192972"/>
                  </a:lnTo>
                  <a:lnTo>
                    <a:pt x="252679" y="213951"/>
                  </a:lnTo>
                  <a:lnTo>
                    <a:pt x="257907" y="226101"/>
                  </a:lnTo>
                  <a:lnTo>
                    <a:pt x="265744" y="261634"/>
                  </a:lnTo>
                  <a:lnTo>
                    <a:pt x="271749" y="306458"/>
                  </a:lnTo>
                  <a:lnTo>
                    <a:pt x="288760" y="3596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4" name="SMARTInkShape-991"/>
            <p:cNvSpPr/>
            <p:nvPr/>
          </p:nvSpPr>
          <p:spPr>
            <a:xfrm>
              <a:off x="1866900" y="6040566"/>
              <a:ext cx="75184" cy="169735"/>
            </a:xfrm>
            <a:custGeom>
              <a:avLst/>
              <a:gdLst/>
              <a:ahLst/>
              <a:cxnLst/>
              <a:rect l="0" t="0" r="0" b="0"/>
              <a:pathLst>
                <a:path w="75184" h="169735">
                  <a:moveTo>
                    <a:pt x="0" y="17334"/>
                  </a:moveTo>
                  <a:lnTo>
                    <a:pt x="0" y="4077"/>
                  </a:lnTo>
                  <a:lnTo>
                    <a:pt x="1058" y="2146"/>
                  </a:lnTo>
                  <a:lnTo>
                    <a:pt x="2822" y="857"/>
                  </a:lnTo>
                  <a:lnTo>
                    <a:pt x="5056" y="0"/>
                  </a:lnTo>
                  <a:lnTo>
                    <a:pt x="7604" y="487"/>
                  </a:lnTo>
                  <a:lnTo>
                    <a:pt x="32503" y="16749"/>
                  </a:lnTo>
                  <a:lnTo>
                    <a:pt x="48201" y="33976"/>
                  </a:lnTo>
                  <a:lnTo>
                    <a:pt x="68474" y="72911"/>
                  </a:lnTo>
                  <a:lnTo>
                    <a:pt x="75183" y="116845"/>
                  </a:lnTo>
                  <a:lnTo>
                    <a:pt x="67281" y="133528"/>
                  </a:lnTo>
                  <a:lnTo>
                    <a:pt x="60729" y="142422"/>
                  </a:lnTo>
                  <a:lnTo>
                    <a:pt x="9525" y="1697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5" name="SMARTInkShape-992"/>
            <p:cNvSpPr/>
            <p:nvPr/>
          </p:nvSpPr>
          <p:spPr>
            <a:xfrm>
              <a:off x="2171700" y="5964591"/>
              <a:ext cx="203845" cy="319920"/>
            </a:xfrm>
            <a:custGeom>
              <a:avLst/>
              <a:gdLst/>
              <a:ahLst/>
              <a:cxnLst/>
              <a:rect l="0" t="0" r="0" b="0"/>
              <a:pathLst>
                <a:path w="203845" h="319920">
                  <a:moveTo>
                    <a:pt x="0" y="7584"/>
                  </a:moveTo>
                  <a:lnTo>
                    <a:pt x="5056" y="2528"/>
                  </a:lnTo>
                  <a:lnTo>
                    <a:pt x="13183" y="45"/>
                  </a:lnTo>
                  <a:lnTo>
                    <a:pt x="25968" y="0"/>
                  </a:lnTo>
                  <a:lnTo>
                    <a:pt x="70591" y="11433"/>
                  </a:lnTo>
                  <a:lnTo>
                    <a:pt x="111994" y="37084"/>
                  </a:lnTo>
                  <a:lnTo>
                    <a:pt x="134188" y="56685"/>
                  </a:lnTo>
                  <a:lnTo>
                    <a:pt x="136025" y="61485"/>
                  </a:lnTo>
                  <a:lnTo>
                    <a:pt x="135245" y="72462"/>
                  </a:lnTo>
                  <a:lnTo>
                    <a:pt x="123799" y="90543"/>
                  </a:lnTo>
                  <a:lnTo>
                    <a:pt x="112877" y="97371"/>
                  </a:lnTo>
                  <a:lnTo>
                    <a:pt x="92006" y="101215"/>
                  </a:lnTo>
                  <a:lnTo>
                    <a:pt x="51437" y="102770"/>
                  </a:lnTo>
                  <a:lnTo>
                    <a:pt x="53905" y="102806"/>
                  </a:lnTo>
                  <a:lnTo>
                    <a:pt x="101487" y="134268"/>
                  </a:lnTo>
                  <a:lnTo>
                    <a:pt x="147864" y="167318"/>
                  </a:lnTo>
                  <a:lnTo>
                    <a:pt x="174224" y="192700"/>
                  </a:lnTo>
                  <a:lnTo>
                    <a:pt x="199816" y="231524"/>
                  </a:lnTo>
                  <a:lnTo>
                    <a:pt x="203060" y="239427"/>
                  </a:lnTo>
                  <a:lnTo>
                    <a:pt x="203844" y="256675"/>
                  </a:lnTo>
                  <a:lnTo>
                    <a:pt x="200664" y="271750"/>
                  </a:lnTo>
                  <a:lnTo>
                    <a:pt x="198334" y="275769"/>
                  </a:lnTo>
                  <a:lnTo>
                    <a:pt x="176878" y="292334"/>
                  </a:lnTo>
                  <a:lnTo>
                    <a:pt x="136578" y="308383"/>
                  </a:lnTo>
                  <a:lnTo>
                    <a:pt x="104325" y="319919"/>
                  </a:lnTo>
                  <a:lnTo>
                    <a:pt x="76200" y="3123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6" name="SMARTInkShape-993"/>
            <p:cNvSpPr/>
            <p:nvPr/>
          </p:nvSpPr>
          <p:spPr>
            <a:xfrm>
              <a:off x="4514850" y="6191250"/>
              <a:ext cx="57151" cy="304801"/>
            </a:xfrm>
            <a:custGeom>
              <a:avLst/>
              <a:gdLst/>
              <a:ahLst/>
              <a:cxnLst/>
              <a:rect l="0" t="0" r="0" b="0"/>
              <a:pathLst>
                <a:path w="57151" h="304801">
                  <a:moveTo>
                    <a:pt x="0" y="0"/>
                  </a:moveTo>
                  <a:lnTo>
                    <a:pt x="0" y="5057"/>
                  </a:lnTo>
                  <a:lnTo>
                    <a:pt x="8201" y="45761"/>
                  </a:lnTo>
                  <a:lnTo>
                    <a:pt x="14189" y="90817"/>
                  </a:lnTo>
                  <a:lnTo>
                    <a:pt x="17610" y="134271"/>
                  </a:lnTo>
                  <a:lnTo>
                    <a:pt x="26370" y="178217"/>
                  </a:lnTo>
                  <a:lnTo>
                    <a:pt x="38292" y="219667"/>
                  </a:lnTo>
                  <a:lnTo>
                    <a:pt x="57150"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7" name="SMARTInkShape-994"/>
            <p:cNvSpPr/>
            <p:nvPr/>
          </p:nvSpPr>
          <p:spPr>
            <a:xfrm>
              <a:off x="1316644" y="5764341"/>
              <a:ext cx="253863" cy="404230"/>
            </a:xfrm>
            <a:custGeom>
              <a:avLst/>
              <a:gdLst/>
              <a:ahLst/>
              <a:cxnLst/>
              <a:rect l="0" t="0" r="0" b="0"/>
              <a:pathLst>
                <a:path w="253863" h="404230">
                  <a:moveTo>
                    <a:pt x="178781" y="17334"/>
                  </a:moveTo>
                  <a:lnTo>
                    <a:pt x="139742" y="2146"/>
                  </a:lnTo>
                  <a:lnTo>
                    <a:pt x="125800" y="0"/>
                  </a:lnTo>
                  <a:lnTo>
                    <a:pt x="79964" y="6227"/>
                  </a:lnTo>
                  <a:lnTo>
                    <a:pt x="35227" y="20719"/>
                  </a:lnTo>
                  <a:lnTo>
                    <a:pt x="17243" y="25040"/>
                  </a:lnTo>
                  <a:lnTo>
                    <a:pt x="8914" y="31695"/>
                  </a:lnTo>
                  <a:lnTo>
                    <a:pt x="5211" y="36433"/>
                  </a:lnTo>
                  <a:lnTo>
                    <a:pt x="1097" y="47342"/>
                  </a:lnTo>
                  <a:lnTo>
                    <a:pt x="0" y="53214"/>
                  </a:lnTo>
                  <a:lnTo>
                    <a:pt x="1603" y="62561"/>
                  </a:lnTo>
                  <a:lnTo>
                    <a:pt x="6902" y="71302"/>
                  </a:lnTo>
                  <a:lnTo>
                    <a:pt x="21786" y="87065"/>
                  </a:lnTo>
                  <a:lnTo>
                    <a:pt x="67406" y="122752"/>
                  </a:lnTo>
                  <a:lnTo>
                    <a:pt x="112491" y="153943"/>
                  </a:lnTo>
                  <a:lnTo>
                    <a:pt x="159782" y="190677"/>
                  </a:lnTo>
                  <a:lnTo>
                    <a:pt x="203628" y="232843"/>
                  </a:lnTo>
                  <a:lnTo>
                    <a:pt x="242233" y="279501"/>
                  </a:lnTo>
                  <a:lnTo>
                    <a:pt x="249315" y="290133"/>
                  </a:lnTo>
                  <a:lnTo>
                    <a:pt x="252463" y="300504"/>
                  </a:lnTo>
                  <a:lnTo>
                    <a:pt x="253862" y="315695"/>
                  </a:lnTo>
                  <a:lnTo>
                    <a:pt x="248839" y="333030"/>
                  </a:lnTo>
                  <a:lnTo>
                    <a:pt x="239551" y="349202"/>
                  </a:lnTo>
                  <a:lnTo>
                    <a:pt x="228368" y="359917"/>
                  </a:lnTo>
                  <a:lnTo>
                    <a:pt x="188733" y="376478"/>
                  </a:lnTo>
                  <a:lnTo>
                    <a:pt x="142960" y="393389"/>
                  </a:lnTo>
                  <a:lnTo>
                    <a:pt x="95473" y="404229"/>
                  </a:lnTo>
                  <a:lnTo>
                    <a:pt x="64481" y="3983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8" name="SMARTInkShape-995"/>
            <p:cNvSpPr/>
            <p:nvPr/>
          </p:nvSpPr>
          <p:spPr>
            <a:xfrm>
              <a:off x="6791325" y="6296025"/>
              <a:ext cx="85726" cy="150138"/>
            </a:xfrm>
            <a:custGeom>
              <a:avLst/>
              <a:gdLst/>
              <a:ahLst/>
              <a:cxnLst/>
              <a:rect l="0" t="0" r="0" b="0"/>
              <a:pathLst>
                <a:path w="85726" h="150138">
                  <a:moveTo>
                    <a:pt x="0" y="28575"/>
                  </a:moveTo>
                  <a:lnTo>
                    <a:pt x="8201" y="20374"/>
                  </a:lnTo>
                  <a:lnTo>
                    <a:pt x="19246" y="24499"/>
                  </a:lnTo>
                  <a:lnTo>
                    <a:pt x="35924" y="37480"/>
                  </a:lnTo>
                  <a:lnTo>
                    <a:pt x="49214" y="64845"/>
                  </a:lnTo>
                  <a:lnTo>
                    <a:pt x="61509" y="112320"/>
                  </a:lnTo>
                  <a:lnTo>
                    <a:pt x="66541" y="150137"/>
                  </a:lnTo>
                  <a:lnTo>
                    <a:pt x="66635" y="146673"/>
                  </a:lnTo>
                  <a:lnTo>
                    <a:pt x="63835" y="141741"/>
                  </a:lnTo>
                  <a:lnTo>
                    <a:pt x="61607" y="138944"/>
                  </a:lnTo>
                  <a:lnTo>
                    <a:pt x="58470" y="119838"/>
                  </a:lnTo>
                  <a:lnTo>
                    <a:pt x="63957" y="78392"/>
                  </a:lnTo>
                  <a:lnTo>
                    <a:pt x="68960" y="41355"/>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59" name="SMARTInkShape-996"/>
            <p:cNvSpPr/>
            <p:nvPr/>
          </p:nvSpPr>
          <p:spPr>
            <a:xfrm>
              <a:off x="4619625" y="6298112"/>
              <a:ext cx="104776" cy="131264"/>
            </a:xfrm>
            <a:custGeom>
              <a:avLst/>
              <a:gdLst/>
              <a:ahLst/>
              <a:cxnLst/>
              <a:rect l="0" t="0" r="0" b="0"/>
              <a:pathLst>
                <a:path w="104776" h="131264">
                  <a:moveTo>
                    <a:pt x="0" y="16963"/>
                  </a:moveTo>
                  <a:lnTo>
                    <a:pt x="8201" y="46623"/>
                  </a:lnTo>
                  <a:lnTo>
                    <a:pt x="12173" y="82213"/>
                  </a:lnTo>
                  <a:lnTo>
                    <a:pt x="17692" y="98643"/>
                  </a:lnTo>
                  <a:lnTo>
                    <a:pt x="23704" y="106546"/>
                  </a:lnTo>
                  <a:lnTo>
                    <a:pt x="25328" y="107377"/>
                  </a:lnTo>
                  <a:lnTo>
                    <a:pt x="26410" y="106872"/>
                  </a:lnTo>
                  <a:lnTo>
                    <a:pt x="27132" y="105477"/>
                  </a:lnTo>
                  <a:lnTo>
                    <a:pt x="26555" y="103489"/>
                  </a:lnTo>
                  <a:lnTo>
                    <a:pt x="23091" y="98458"/>
                  </a:lnTo>
                  <a:lnTo>
                    <a:pt x="19848" y="71396"/>
                  </a:lnTo>
                  <a:lnTo>
                    <a:pt x="19405" y="53855"/>
                  </a:lnTo>
                  <a:lnTo>
                    <a:pt x="24852" y="38299"/>
                  </a:lnTo>
                  <a:lnTo>
                    <a:pt x="34175" y="20464"/>
                  </a:lnTo>
                  <a:lnTo>
                    <a:pt x="35483" y="16121"/>
                  </a:lnTo>
                  <a:lnTo>
                    <a:pt x="42582" y="8475"/>
                  </a:lnTo>
                  <a:lnTo>
                    <a:pt x="52792" y="2607"/>
                  </a:lnTo>
                  <a:lnTo>
                    <a:pt x="64385" y="0"/>
                  </a:lnTo>
                  <a:lnTo>
                    <a:pt x="73771" y="1663"/>
                  </a:lnTo>
                  <a:lnTo>
                    <a:pt x="77756" y="3588"/>
                  </a:lnTo>
                  <a:lnTo>
                    <a:pt x="85005" y="17016"/>
                  </a:lnTo>
                  <a:lnTo>
                    <a:pt x="98283" y="60130"/>
                  </a:lnTo>
                  <a:lnTo>
                    <a:pt x="103493" y="100749"/>
                  </a:lnTo>
                  <a:lnTo>
                    <a:pt x="104775" y="1312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0" name="SMARTInkShape-997"/>
            <p:cNvSpPr/>
            <p:nvPr/>
          </p:nvSpPr>
          <p:spPr>
            <a:xfrm>
              <a:off x="3223749" y="6143625"/>
              <a:ext cx="105567" cy="112212"/>
            </a:xfrm>
            <a:custGeom>
              <a:avLst/>
              <a:gdLst/>
              <a:ahLst/>
              <a:cxnLst/>
              <a:rect l="0" t="0" r="0" b="0"/>
              <a:pathLst>
                <a:path w="105567" h="112212">
                  <a:moveTo>
                    <a:pt x="14751" y="0"/>
                  </a:moveTo>
                  <a:lnTo>
                    <a:pt x="9695" y="10113"/>
                  </a:lnTo>
                  <a:lnTo>
                    <a:pt x="2992" y="48957"/>
                  </a:lnTo>
                  <a:lnTo>
                    <a:pt x="0" y="66209"/>
                  </a:lnTo>
                  <a:lnTo>
                    <a:pt x="2198" y="80931"/>
                  </a:lnTo>
                  <a:lnTo>
                    <a:pt x="9385" y="96064"/>
                  </a:lnTo>
                  <a:lnTo>
                    <a:pt x="23274" y="107250"/>
                  </a:lnTo>
                  <a:lnTo>
                    <a:pt x="34767" y="111167"/>
                  </a:lnTo>
                  <a:lnTo>
                    <a:pt x="40795" y="112211"/>
                  </a:lnTo>
                  <a:lnTo>
                    <a:pt x="50315" y="110549"/>
                  </a:lnTo>
                  <a:lnTo>
                    <a:pt x="83129" y="91856"/>
                  </a:lnTo>
                  <a:lnTo>
                    <a:pt x="93690" y="82485"/>
                  </a:lnTo>
                  <a:lnTo>
                    <a:pt x="97460" y="73349"/>
                  </a:lnTo>
                  <a:lnTo>
                    <a:pt x="100194" y="63291"/>
                  </a:lnTo>
                  <a:lnTo>
                    <a:pt x="104937" y="55294"/>
                  </a:lnTo>
                  <a:lnTo>
                    <a:pt x="105566" y="51679"/>
                  </a:lnTo>
                  <a:lnTo>
                    <a:pt x="104928" y="48211"/>
                  </a:lnTo>
                  <a:lnTo>
                    <a:pt x="100476"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1" name="SMARTInkShape-998"/>
            <p:cNvSpPr/>
            <p:nvPr/>
          </p:nvSpPr>
          <p:spPr>
            <a:xfrm>
              <a:off x="3352800" y="6162675"/>
              <a:ext cx="114301" cy="9526"/>
            </a:xfrm>
            <a:custGeom>
              <a:avLst/>
              <a:gdLst/>
              <a:ahLst/>
              <a:cxnLst/>
              <a:rect l="0" t="0" r="0" b="0"/>
              <a:pathLst>
                <a:path w="114301" h="9526">
                  <a:moveTo>
                    <a:pt x="0" y="0"/>
                  </a:moveTo>
                  <a:lnTo>
                    <a:pt x="5057" y="5057"/>
                  </a:lnTo>
                  <a:lnTo>
                    <a:pt x="13184" y="7539"/>
                  </a:lnTo>
                  <a:lnTo>
                    <a:pt x="50419" y="9263"/>
                  </a:lnTo>
                  <a:lnTo>
                    <a:pt x="11430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2" name="SMARTInkShape-999"/>
            <p:cNvSpPr/>
            <p:nvPr/>
          </p:nvSpPr>
          <p:spPr>
            <a:xfrm>
              <a:off x="3400425" y="6011059"/>
              <a:ext cx="38101" cy="351642"/>
            </a:xfrm>
            <a:custGeom>
              <a:avLst/>
              <a:gdLst/>
              <a:ahLst/>
              <a:cxnLst/>
              <a:rect l="0" t="0" r="0" b="0"/>
              <a:pathLst>
                <a:path w="38101" h="351642">
                  <a:moveTo>
                    <a:pt x="0" y="18266"/>
                  </a:moveTo>
                  <a:lnTo>
                    <a:pt x="0" y="0"/>
                  </a:lnTo>
                  <a:lnTo>
                    <a:pt x="6546" y="45905"/>
                  </a:lnTo>
                  <a:lnTo>
                    <a:pt x="8937" y="87579"/>
                  </a:lnTo>
                  <a:lnTo>
                    <a:pt x="14465" y="131206"/>
                  </a:lnTo>
                  <a:lnTo>
                    <a:pt x="18145" y="176943"/>
                  </a:lnTo>
                  <a:lnTo>
                    <a:pt x="21693" y="217650"/>
                  </a:lnTo>
                  <a:lnTo>
                    <a:pt x="26536" y="255141"/>
                  </a:lnTo>
                  <a:lnTo>
                    <a:pt x="30793" y="300824"/>
                  </a:lnTo>
                  <a:lnTo>
                    <a:pt x="38100" y="3516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3" name="SMARTInkShape-1000"/>
            <p:cNvSpPr/>
            <p:nvPr/>
          </p:nvSpPr>
          <p:spPr>
            <a:xfrm>
              <a:off x="7134225" y="6307628"/>
              <a:ext cx="103687" cy="140798"/>
            </a:xfrm>
            <a:custGeom>
              <a:avLst/>
              <a:gdLst/>
              <a:ahLst/>
              <a:cxnLst/>
              <a:rect l="0" t="0" r="0" b="0"/>
              <a:pathLst>
                <a:path w="103687" h="140798">
                  <a:moveTo>
                    <a:pt x="0" y="131272"/>
                  </a:moveTo>
                  <a:lnTo>
                    <a:pt x="0" y="126216"/>
                  </a:lnTo>
                  <a:lnTo>
                    <a:pt x="1059" y="124726"/>
                  </a:lnTo>
                  <a:lnTo>
                    <a:pt x="2822" y="123733"/>
                  </a:lnTo>
                  <a:lnTo>
                    <a:pt x="18314" y="117083"/>
                  </a:lnTo>
                  <a:lnTo>
                    <a:pt x="62564" y="86559"/>
                  </a:lnTo>
                  <a:lnTo>
                    <a:pt x="92370" y="52738"/>
                  </a:lnTo>
                  <a:lnTo>
                    <a:pt x="99262" y="37807"/>
                  </a:lnTo>
                  <a:lnTo>
                    <a:pt x="103686" y="16031"/>
                  </a:lnTo>
                  <a:lnTo>
                    <a:pt x="101469" y="8440"/>
                  </a:lnTo>
                  <a:lnTo>
                    <a:pt x="99395" y="4934"/>
                  </a:lnTo>
                  <a:lnTo>
                    <a:pt x="95897" y="2597"/>
                  </a:lnTo>
                  <a:lnTo>
                    <a:pt x="86365" y="0"/>
                  </a:lnTo>
                  <a:lnTo>
                    <a:pt x="81919" y="365"/>
                  </a:lnTo>
                  <a:lnTo>
                    <a:pt x="53722" y="11362"/>
                  </a:lnTo>
                  <a:lnTo>
                    <a:pt x="42221" y="22945"/>
                  </a:lnTo>
                  <a:lnTo>
                    <a:pt x="26214" y="46139"/>
                  </a:lnTo>
                  <a:lnTo>
                    <a:pt x="24885" y="52292"/>
                  </a:lnTo>
                  <a:lnTo>
                    <a:pt x="28070" y="76120"/>
                  </a:lnTo>
                  <a:lnTo>
                    <a:pt x="32936" y="94060"/>
                  </a:lnTo>
                  <a:lnTo>
                    <a:pt x="44272" y="109795"/>
                  </a:lnTo>
                  <a:lnTo>
                    <a:pt x="85725" y="1407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4" name="SMARTInkShape-1001"/>
            <p:cNvSpPr/>
            <p:nvPr/>
          </p:nvSpPr>
          <p:spPr>
            <a:xfrm>
              <a:off x="3000375" y="5821882"/>
              <a:ext cx="183763" cy="245544"/>
            </a:xfrm>
            <a:custGeom>
              <a:avLst/>
              <a:gdLst/>
              <a:ahLst/>
              <a:cxnLst/>
              <a:rect l="0" t="0" r="0" b="0"/>
              <a:pathLst>
                <a:path w="183763" h="245544">
                  <a:moveTo>
                    <a:pt x="19050" y="93143"/>
                  </a:moveTo>
                  <a:lnTo>
                    <a:pt x="19050" y="83030"/>
                  </a:lnTo>
                  <a:lnTo>
                    <a:pt x="3972" y="39470"/>
                  </a:lnTo>
                  <a:lnTo>
                    <a:pt x="2824" y="25897"/>
                  </a:lnTo>
                  <a:lnTo>
                    <a:pt x="5841" y="16336"/>
                  </a:lnTo>
                  <a:lnTo>
                    <a:pt x="16354" y="8561"/>
                  </a:lnTo>
                  <a:lnTo>
                    <a:pt x="32669" y="2633"/>
                  </a:lnTo>
                  <a:lnTo>
                    <a:pt x="54030" y="0"/>
                  </a:lnTo>
                  <a:lnTo>
                    <a:pt x="74813" y="4474"/>
                  </a:lnTo>
                  <a:lnTo>
                    <a:pt x="119083" y="24593"/>
                  </a:lnTo>
                  <a:lnTo>
                    <a:pt x="160464" y="52392"/>
                  </a:lnTo>
                  <a:lnTo>
                    <a:pt x="167301" y="56451"/>
                  </a:lnTo>
                  <a:lnTo>
                    <a:pt x="177720" y="72249"/>
                  </a:lnTo>
                  <a:lnTo>
                    <a:pt x="183762" y="91265"/>
                  </a:lnTo>
                  <a:lnTo>
                    <a:pt x="182919" y="106772"/>
                  </a:lnTo>
                  <a:lnTo>
                    <a:pt x="173372" y="123542"/>
                  </a:lnTo>
                  <a:lnTo>
                    <a:pt x="146430" y="155122"/>
                  </a:lnTo>
                  <a:lnTo>
                    <a:pt x="103989" y="180654"/>
                  </a:lnTo>
                  <a:lnTo>
                    <a:pt x="58105" y="209795"/>
                  </a:lnTo>
                  <a:lnTo>
                    <a:pt x="11808" y="237980"/>
                  </a:lnTo>
                  <a:lnTo>
                    <a:pt x="0" y="2455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5" name="SMARTInkShape-1002"/>
            <p:cNvSpPr/>
            <p:nvPr/>
          </p:nvSpPr>
          <p:spPr>
            <a:xfrm>
              <a:off x="1695450" y="5899508"/>
              <a:ext cx="161926" cy="630580"/>
            </a:xfrm>
            <a:custGeom>
              <a:avLst/>
              <a:gdLst/>
              <a:ahLst/>
              <a:cxnLst/>
              <a:rect l="0" t="0" r="0" b="0"/>
              <a:pathLst>
                <a:path w="161926" h="630580">
                  <a:moveTo>
                    <a:pt x="0" y="91717"/>
                  </a:moveTo>
                  <a:lnTo>
                    <a:pt x="5056" y="91717"/>
                  </a:lnTo>
                  <a:lnTo>
                    <a:pt x="10361" y="94539"/>
                  </a:lnTo>
                  <a:lnTo>
                    <a:pt x="16247" y="100380"/>
                  </a:lnTo>
                  <a:lnTo>
                    <a:pt x="31799" y="122308"/>
                  </a:lnTo>
                  <a:lnTo>
                    <a:pt x="43766" y="126480"/>
                  </a:lnTo>
                  <a:lnTo>
                    <a:pt x="86793" y="137823"/>
                  </a:lnTo>
                  <a:lnTo>
                    <a:pt x="90670" y="137271"/>
                  </a:lnTo>
                  <a:lnTo>
                    <a:pt x="97801" y="133835"/>
                  </a:lnTo>
                  <a:lnTo>
                    <a:pt x="100125" y="131438"/>
                  </a:lnTo>
                  <a:lnTo>
                    <a:pt x="102708" y="125951"/>
                  </a:lnTo>
                  <a:lnTo>
                    <a:pt x="104163" y="111856"/>
                  </a:lnTo>
                  <a:lnTo>
                    <a:pt x="101681" y="103136"/>
                  </a:lnTo>
                  <a:lnTo>
                    <a:pt x="99537" y="99330"/>
                  </a:lnTo>
                  <a:lnTo>
                    <a:pt x="95991" y="96793"/>
                  </a:lnTo>
                  <a:lnTo>
                    <a:pt x="86407" y="93973"/>
                  </a:lnTo>
                  <a:lnTo>
                    <a:pt x="81947" y="94279"/>
                  </a:lnTo>
                  <a:lnTo>
                    <a:pt x="63839" y="100116"/>
                  </a:lnTo>
                  <a:lnTo>
                    <a:pt x="49019" y="116078"/>
                  </a:lnTo>
                  <a:lnTo>
                    <a:pt x="36279" y="140916"/>
                  </a:lnTo>
                  <a:lnTo>
                    <a:pt x="34821" y="156269"/>
                  </a:lnTo>
                  <a:lnTo>
                    <a:pt x="37701" y="169090"/>
                  </a:lnTo>
                  <a:lnTo>
                    <a:pt x="42509" y="178316"/>
                  </a:lnTo>
                  <a:lnTo>
                    <a:pt x="56222" y="189461"/>
                  </a:lnTo>
                  <a:lnTo>
                    <a:pt x="78747" y="194408"/>
                  </a:lnTo>
                  <a:lnTo>
                    <a:pt x="90738" y="192744"/>
                  </a:lnTo>
                  <a:lnTo>
                    <a:pt x="100653" y="187418"/>
                  </a:lnTo>
                  <a:lnTo>
                    <a:pt x="112115" y="177995"/>
                  </a:lnTo>
                  <a:lnTo>
                    <a:pt x="140183" y="133444"/>
                  </a:lnTo>
                  <a:lnTo>
                    <a:pt x="144256" y="125885"/>
                  </a:lnTo>
                  <a:lnTo>
                    <a:pt x="149987" y="89964"/>
                  </a:lnTo>
                  <a:lnTo>
                    <a:pt x="151685" y="50863"/>
                  </a:lnTo>
                  <a:lnTo>
                    <a:pt x="151200" y="21480"/>
                  </a:lnTo>
                  <a:lnTo>
                    <a:pt x="147281" y="8995"/>
                  </a:lnTo>
                  <a:lnTo>
                    <a:pt x="144754" y="4819"/>
                  </a:lnTo>
                  <a:lnTo>
                    <a:pt x="139124" y="179"/>
                  </a:lnTo>
                  <a:lnTo>
                    <a:pt x="138257" y="0"/>
                  </a:lnTo>
                  <a:lnTo>
                    <a:pt x="141037" y="5863"/>
                  </a:lnTo>
                  <a:lnTo>
                    <a:pt x="142512" y="40382"/>
                  </a:lnTo>
                  <a:lnTo>
                    <a:pt x="145590" y="84972"/>
                  </a:lnTo>
                  <a:lnTo>
                    <a:pt x="150382" y="121116"/>
                  </a:lnTo>
                  <a:lnTo>
                    <a:pt x="151802" y="161458"/>
                  </a:lnTo>
                  <a:lnTo>
                    <a:pt x="152223" y="204103"/>
                  </a:lnTo>
                  <a:lnTo>
                    <a:pt x="152347" y="246372"/>
                  </a:lnTo>
                  <a:lnTo>
                    <a:pt x="152377" y="277928"/>
                  </a:lnTo>
                  <a:lnTo>
                    <a:pt x="152390" y="313119"/>
                  </a:lnTo>
                  <a:lnTo>
                    <a:pt x="152395" y="347105"/>
                  </a:lnTo>
                  <a:lnTo>
                    <a:pt x="153456" y="379847"/>
                  </a:lnTo>
                  <a:lnTo>
                    <a:pt x="157456" y="412039"/>
                  </a:lnTo>
                  <a:lnTo>
                    <a:pt x="159939" y="443985"/>
                  </a:lnTo>
                  <a:lnTo>
                    <a:pt x="158514" y="488899"/>
                  </a:lnTo>
                  <a:lnTo>
                    <a:pt x="154212" y="526195"/>
                  </a:lnTo>
                  <a:lnTo>
                    <a:pt x="152758" y="572298"/>
                  </a:lnTo>
                  <a:lnTo>
                    <a:pt x="152447" y="614072"/>
                  </a:lnTo>
                  <a:lnTo>
                    <a:pt x="152409" y="630579"/>
                  </a:lnTo>
                  <a:lnTo>
                    <a:pt x="161925" y="5679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6" name="SMARTInkShape-1003"/>
            <p:cNvSpPr/>
            <p:nvPr/>
          </p:nvSpPr>
          <p:spPr>
            <a:xfrm>
              <a:off x="1600592" y="5705475"/>
              <a:ext cx="75809" cy="466726"/>
            </a:xfrm>
            <a:custGeom>
              <a:avLst/>
              <a:gdLst/>
              <a:ahLst/>
              <a:cxnLst/>
              <a:rect l="0" t="0" r="0" b="0"/>
              <a:pathLst>
                <a:path w="75809" h="466726">
                  <a:moveTo>
                    <a:pt x="9133" y="0"/>
                  </a:moveTo>
                  <a:lnTo>
                    <a:pt x="4077" y="0"/>
                  </a:lnTo>
                  <a:lnTo>
                    <a:pt x="2587" y="1058"/>
                  </a:lnTo>
                  <a:lnTo>
                    <a:pt x="1594" y="2822"/>
                  </a:lnTo>
                  <a:lnTo>
                    <a:pt x="0" y="8201"/>
                  </a:lnTo>
                  <a:lnTo>
                    <a:pt x="12777" y="33134"/>
                  </a:lnTo>
                  <a:lnTo>
                    <a:pt x="20319" y="77728"/>
                  </a:lnTo>
                  <a:lnTo>
                    <a:pt x="28675" y="123219"/>
                  </a:lnTo>
                  <a:lnTo>
                    <a:pt x="33694" y="159539"/>
                  </a:lnTo>
                  <a:lnTo>
                    <a:pt x="36519" y="203786"/>
                  </a:lnTo>
                  <a:lnTo>
                    <a:pt x="38414" y="243708"/>
                  </a:lnTo>
                  <a:lnTo>
                    <a:pt x="45208" y="285523"/>
                  </a:lnTo>
                  <a:lnTo>
                    <a:pt x="50919" y="323044"/>
                  </a:lnTo>
                  <a:lnTo>
                    <a:pt x="56985" y="361591"/>
                  </a:lnTo>
                  <a:lnTo>
                    <a:pt x="62151" y="397774"/>
                  </a:lnTo>
                  <a:lnTo>
                    <a:pt x="66117" y="438769"/>
                  </a:lnTo>
                  <a:lnTo>
                    <a:pt x="75808" y="466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7" name="SMARTInkShape-1004"/>
            <p:cNvSpPr/>
            <p:nvPr/>
          </p:nvSpPr>
          <p:spPr>
            <a:xfrm>
              <a:off x="6498853" y="6315502"/>
              <a:ext cx="121023" cy="145400"/>
            </a:xfrm>
            <a:custGeom>
              <a:avLst/>
              <a:gdLst/>
              <a:ahLst/>
              <a:cxnLst/>
              <a:rect l="0" t="0" r="0" b="0"/>
              <a:pathLst>
                <a:path w="121023" h="145400">
                  <a:moveTo>
                    <a:pt x="25772" y="18623"/>
                  </a:moveTo>
                  <a:lnTo>
                    <a:pt x="40981" y="12077"/>
                  </a:lnTo>
                  <a:lnTo>
                    <a:pt x="81836" y="0"/>
                  </a:lnTo>
                  <a:lnTo>
                    <a:pt x="77544" y="4756"/>
                  </a:lnTo>
                  <a:lnTo>
                    <a:pt x="72418" y="7168"/>
                  </a:lnTo>
                  <a:lnTo>
                    <a:pt x="69569" y="7811"/>
                  </a:lnTo>
                  <a:lnTo>
                    <a:pt x="28821" y="37190"/>
                  </a:lnTo>
                  <a:lnTo>
                    <a:pt x="6031" y="57921"/>
                  </a:lnTo>
                  <a:lnTo>
                    <a:pt x="1124" y="73836"/>
                  </a:lnTo>
                  <a:lnTo>
                    <a:pt x="0" y="92904"/>
                  </a:lnTo>
                  <a:lnTo>
                    <a:pt x="5319" y="114481"/>
                  </a:lnTo>
                  <a:lnTo>
                    <a:pt x="10684" y="124020"/>
                  </a:lnTo>
                  <a:lnTo>
                    <a:pt x="22241" y="131789"/>
                  </a:lnTo>
                  <a:lnTo>
                    <a:pt x="55531" y="145399"/>
                  </a:lnTo>
                  <a:lnTo>
                    <a:pt x="121022" y="1424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8" name="SMARTInkShape-1005"/>
            <p:cNvSpPr/>
            <p:nvPr/>
          </p:nvSpPr>
          <p:spPr>
            <a:xfrm>
              <a:off x="4495800" y="6096392"/>
              <a:ext cx="1" cy="9134"/>
            </a:xfrm>
            <a:custGeom>
              <a:avLst/>
              <a:gdLst/>
              <a:ahLst/>
              <a:cxnLst/>
              <a:rect l="0" t="0" r="0" b="0"/>
              <a:pathLst>
                <a:path w="1" h="9134">
                  <a:moveTo>
                    <a:pt x="0" y="9133"/>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69" name="SMARTInkShape-1006"/>
            <p:cNvSpPr/>
            <p:nvPr/>
          </p:nvSpPr>
          <p:spPr>
            <a:xfrm>
              <a:off x="6953250" y="6276975"/>
              <a:ext cx="133351" cy="214191"/>
            </a:xfrm>
            <a:custGeom>
              <a:avLst/>
              <a:gdLst/>
              <a:ahLst/>
              <a:cxnLst/>
              <a:rect l="0" t="0" r="0" b="0"/>
              <a:pathLst>
                <a:path w="133351" h="214191">
                  <a:moveTo>
                    <a:pt x="0" y="0"/>
                  </a:moveTo>
                  <a:lnTo>
                    <a:pt x="0" y="13257"/>
                  </a:lnTo>
                  <a:lnTo>
                    <a:pt x="17900" y="55014"/>
                  </a:lnTo>
                  <a:lnTo>
                    <a:pt x="28234" y="97439"/>
                  </a:lnTo>
                  <a:lnTo>
                    <a:pt x="41208" y="144013"/>
                  </a:lnTo>
                  <a:lnTo>
                    <a:pt x="57141" y="187828"/>
                  </a:lnTo>
                  <a:lnTo>
                    <a:pt x="65420" y="207749"/>
                  </a:lnTo>
                  <a:lnTo>
                    <a:pt x="66303" y="214190"/>
                  </a:lnTo>
                  <a:lnTo>
                    <a:pt x="78427" y="168240"/>
                  </a:lnTo>
                  <a:lnTo>
                    <a:pt x="89340" y="127660"/>
                  </a:lnTo>
                  <a:lnTo>
                    <a:pt x="100116" y="81422"/>
                  </a:lnTo>
                  <a:lnTo>
                    <a:pt x="120037" y="36867"/>
                  </a:lnTo>
                  <a:lnTo>
                    <a:pt x="13335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0" name="SMARTInkShape-1007"/>
            <p:cNvSpPr/>
            <p:nvPr/>
          </p:nvSpPr>
          <p:spPr>
            <a:xfrm>
              <a:off x="6165988" y="6353497"/>
              <a:ext cx="90300" cy="104454"/>
            </a:xfrm>
            <a:custGeom>
              <a:avLst/>
              <a:gdLst/>
              <a:ahLst/>
              <a:cxnLst/>
              <a:rect l="0" t="0" r="0" b="0"/>
              <a:pathLst>
                <a:path w="90300" h="104454">
                  <a:moveTo>
                    <a:pt x="25262" y="37778"/>
                  </a:moveTo>
                  <a:lnTo>
                    <a:pt x="25262" y="42835"/>
                  </a:lnTo>
                  <a:lnTo>
                    <a:pt x="28084" y="48139"/>
                  </a:lnTo>
                  <a:lnTo>
                    <a:pt x="30319" y="51035"/>
                  </a:lnTo>
                  <a:lnTo>
                    <a:pt x="35623" y="54255"/>
                  </a:lnTo>
                  <a:lnTo>
                    <a:pt x="58375" y="61977"/>
                  </a:lnTo>
                  <a:lnTo>
                    <a:pt x="78829" y="57715"/>
                  </a:lnTo>
                  <a:lnTo>
                    <a:pt x="86407" y="46978"/>
                  </a:lnTo>
                  <a:lnTo>
                    <a:pt x="90299" y="30391"/>
                  </a:lnTo>
                  <a:lnTo>
                    <a:pt x="85564" y="18267"/>
                  </a:lnTo>
                  <a:lnTo>
                    <a:pt x="75391" y="3350"/>
                  </a:lnTo>
                  <a:lnTo>
                    <a:pt x="58459" y="766"/>
                  </a:lnTo>
                  <a:lnTo>
                    <a:pt x="38391" y="0"/>
                  </a:lnTo>
                  <a:lnTo>
                    <a:pt x="32956" y="2010"/>
                  </a:lnTo>
                  <a:lnTo>
                    <a:pt x="8101" y="26222"/>
                  </a:lnTo>
                  <a:lnTo>
                    <a:pt x="1760" y="41109"/>
                  </a:lnTo>
                  <a:lnTo>
                    <a:pt x="0" y="56192"/>
                  </a:lnTo>
                  <a:lnTo>
                    <a:pt x="2746" y="66424"/>
                  </a:lnTo>
                  <a:lnTo>
                    <a:pt x="25262" y="1044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1" name="SMARTInkShape-1008"/>
            <p:cNvSpPr/>
            <p:nvPr/>
          </p:nvSpPr>
          <p:spPr>
            <a:xfrm>
              <a:off x="3971925" y="6154866"/>
              <a:ext cx="152401" cy="166816"/>
            </a:xfrm>
            <a:custGeom>
              <a:avLst/>
              <a:gdLst/>
              <a:ahLst/>
              <a:cxnLst/>
              <a:rect l="0" t="0" r="0" b="0"/>
              <a:pathLst>
                <a:path w="152401" h="166816">
                  <a:moveTo>
                    <a:pt x="0" y="17334"/>
                  </a:moveTo>
                  <a:lnTo>
                    <a:pt x="0" y="0"/>
                  </a:lnTo>
                  <a:lnTo>
                    <a:pt x="1058" y="487"/>
                  </a:lnTo>
                  <a:lnTo>
                    <a:pt x="5057" y="3850"/>
                  </a:lnTo>
                  <a:lnTo>
                    <a:pt x="7539" y="8871"/>
                  </a:lnTo>
                  <a:lnTo>
                    <a:pt x="22666" y="53467"/>
                  </a:lnTo>
                  <a:lnTo>
                    <a:pt x="33954" y="98633"/>
                  </a:lnTo>
                  <a:lnTo>
                    <a:pt x="42611" y="142040"/>
                  </a:lnTo>
                  <a:lnTo>
                    <a:pt x="47185" y="166815"/>
                  </a:lnTo>
                  <a:lnTo>
                    <a:pt x="47331" y="166730"/>
                  </a:lnTo>
                  <a:lnTo>
                    <a:pt x="47495" y="163813"/>
                  </a:lnTo>
                  <a:lnTo>
                    <a:pt x="40069" y="134316"/>
                  </a:lnTo>
                  <a:lnTo>
                    <a:pt x="39418" y="96396"/>
                  </a:lnTo>
                  <a:lnTo>
                    <a:pt x="46840" y="67336"/>
                  </a:lnTo>
                  <a:lnTo>
                    <a:pt x="72259" y="31776"/>
                  </a:lnTo>
                  <a:lnTo>
                    <a:pt x="79035" y="24458"/>
                  </a:lnTo>
                  <a:lnTo>
                    <a:pt x="88396" y="20500"/>
                  </a:lnTo>
                  <a:lnTo>
                    <a:pt x="93856" y="19445"/>
                  </a:lnTo>
                  <a:lnTo>
                    <a:pt x="99612" y="21916"/>
                  </a:lnTo>
                  <a:lnTo>
                    <a:pt x="116768" y="39506"/>
                  </a:lnTo>
                  <a:lnTo>
                    <a:pt x="125275" y="52235"/>
                  </a:lnTo>
                  <a:lnTo>
                    <a:pt x="139359" y="98351"/>
                  </a:lnTo>
                  <a:lnTo>
                    <a:pt x="152400" y="1411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2" name="SMARTInkShape-1009"/>
            <p:cNvSpPr/>
            <p:nvPr/>
          </p:nvSpPr>
          <p:spPr>
            <a:xfrm>
              <a:off x="3754919" y="6213492"/>
              <a:ext cx="207482" cy="154887"/>
            </a:xfrm>
            <a:custGeom>
              <a:avLst/>
              <a:gdLst/>
              <a:ahLst/>
              <a:cxnLst/>
              <a:rect l="0" t="0" r="0" b="0"/>
              <a:pathLst>
                <a:path w="207482" h="154887">
                  <a:moveTo>
                    <a:pt x="102706" y="53958"/>
                  </a:moveTo>
                  <a:lnTo>
                    <a:pt x="124164" y="40701"/>
                  </a:lnTo>
                  <a:lnTo>
                    <a:pt x="134229" y="31568"/>
                  </a:lnTo>
                  <a:lnTo>
                    <a:pt x="137883" y="25310"/>
                  </a:lnTo>
                  <a:lnTo>
                    <a:pt x="138857" y="22159"/>
                  </a:lnTo>
                  <a:lnTo>
                    <a:pt x="137390" y="17942"/>
                  </a:lnTo>
                  <a:lnTo>
                    <a:pt x="130116" y="7612"/>
                  </a:lnTo>
                  <a:lnTo>
                    <a:pt x="117005" y="1610"/>
                  </a:lnTo>
                  <a:lnTo>
                    <a:pt x="99536" y="0"/>
                  </a:lnTo>
                  <a:lnTo>
                    <a:pt x="59472" y="7591"/>
                  </a:lnTo>
                  <a:lnTo>
                    <a:pt x="44333" y="14301"/>
                  </a:lnTo>
                  <a:lnTo>
                    <a:pt x="4915" y="47237"/>
                  </a:lnTo>
                  <a:lnTo>
                    <a:pt x="1035" y="56616"/>
                  </a:lnTo>
                  <a:lnTo>
                    <a:pt x="0" y="62080"/>
                  </a:lnTo>
                  <a:lnTo>
                    <a:pt x="4495" y="76618"/>
                  </a:lnTo>
                  <a:lnTo>
                    <a:pt x="8657" y="84939"/>
                  </a:lnTo>
                  <a:lnTo>
                    <a:pt x="13548" y="90487"/>
                  </a:lnTo>
                  <a:lnTo>
                    <a:pt x="24628" y="96652"/>
                  </a:lnTo>
                  <a:lnTo>
                    <a:pt x="64196" y="108214"/>
                  </a:lnTo>
                  <a:lnTo>
                    <a:pt x="88060" y="114407"/>
                  </a:lnTo>
                  <a:lnTo>
                    <a:pt x="109955" y="112222"/>
                  </a:lnTo>
                  <a:lnTo>
                    <a:pt x="134487" y="101912"/>
                  </a:lnTo>
                  <a:lnTo>
                    <a:pt x="139768" y="98628"/>
                  </a:lnTo>
                  <a:lnTo>
                    <a:pt x="148459" y="86512"/>
                  </a:lnTo>
                  <a:lnTo>
                    <a:pt x="152258" y="78836"/>
                  </a:lnTo>
                  <a:lnTo>
                    <a:pt x="153657" y="61840"/>
                  </a:lnTo>
                  <a:lnTo>
                    <a:pt x="149693" y="44761"/>
                  </a:lnTo>
                  <a:lnTo>
                    <a:pt x="129067" y="15025"/>
                  </a:lnTo>
                  <a:lnTo>
                    <a:pt x="122183" y="10196"/>
                  </a:lnTo>
                  <a:lnTo>
                    <a:pt x="118866" y="8908"/>
                  </a:lnTo>
                  <a:lnTo>
                    <a:pt x="116654" y="9108"/>
                  </a:lnTo>
                  <a:lnTo>
                    <a:pt x="115180" y="10299"/>
                  </a:lnTo>
                  <a:lnTo>
                    <a:pt x="113542" y="14446"/>
                  </a:lnTo>
                  <a:lnTo>
                    <a:pt x="112404" y="43960"/>
                  </a:lnTo>
                  <a:lnTo>
                    <a:pt x="126415" y="87927"/>
                  </a:lnTo>
                  <a:lnTo>
                    <a:pt x="143294" y="119190"/>
                  </a:lnTo>
                  <a:lnTo>
                    <a:pt x="163415" y="139255"/>
                  </a:lnTo>
                  <a:lnTo>
                    <a:pt x="183841" y="152962"/>
                  </a:lnTo>
                  <a:lnTo>
                    <a:pt x="188546" y="154886"/>
                  </a:lnTo>
                  <a:lnTo>
                    <a:pt x="192741" y="154051"/>
                  </a:lnTo>
                  <a:lnTo>
                    <a:pt x="207481" y="1396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3" name="SMARTInkShape-1010"/>
            <p:cNvSpPr/>
            <p:nvPr/>
          </p:nvSpPr>
          <p:spPr>
            <a:xfrm>
              <a:off x="2543175" y="6019800"/>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4" name="SMARTInkShape-1011"/>
            <p:cNvSpPr/>
            <p:nvPr/>
          </p:nvSpPr>
          <p:spPr>
            <a:xfrm>
              <a:off x="5200814" y="6173916"/>
              <a:ext cx="56987" cy="560260"/>
            </a:xfrm>
            <a:custGeom>
              <a:avLst/>
              <a:gdLst/>
              <a:ahLst/>
              <a:cxnLst/>
              <a:rect l="0" t="0" r="0" b="0"/>
              <a:pathLst>
                <a:path w="56987" h="560260">
                  <a:moveTo>
                    <a:pt x="56986" y="17334"/>
                  </a:moveTo>
                  <a:lnTo>
                    <a:pt x="51930" y="17334"/>
                  </a:lnTo>
                  <a:lnTo>
                    <a:pt x="50440" y="16276"/>
                  </a:lnTo>
                  <a:lnTo>
                    <a:pt x="49447" y="14512"/>
                  </a:lnTo>
                  <a:lnTo>
                    <a:pt x="48785" y="12278"/>
                  </a:lnTo>
                  <a:lnTo>
                    <a:pt x="39376" y="0"/>
                  </a:lnTo>
                  <a:lnTo>
                    <a:pt x="35754" y="4691"/>
                  </a:lnTo>
                  <a:lnTo>
                    <a:pt x="15583" y="45021"/>
                  </a:lnTo>
                  <a:lnTo>
                    <a:pt x="6148" y="89390"/>
                  </a:lnTo>
                  <a:lnTo>
                    <a:pt x="1706" y="132640"/>
                  </a:lnTo>
                  <a:lnTo>
                    <a:pt x="391" y="172266"/>
                  </a:lnTo>
                  <a:lnTo>
                    <a:pt x="0" y="215875"/>
                  </a:lnTo>
                  <a:lnTo>
                    <a:pt x="4942" y="262311"/>
                  </a:lnTo>
                  <a:lnTo>
                    <a:pt x="8053" y="304527"/>
                  </a:lnTo>
                  <a:lnTo>
                    <a:pt x="14029" y="348902"/>
                  </a:lnTo>
                  <a:lnTo>
                    <a:pt x="17447" y="390508"/>
                  </a:lnTo>
                  <a:lnTo>
                    <a:pt x="25148" y="435946"/>
                  </a:lnTo>
                  <a:lnTo>
                    <a:pt x="30589" y="481768"/>
                  </a:lnTo>
                  <a:lnTo>
                    <a:pt x="36969" y="524836"/>
                  </a:lnTo>
                  <a:lnTo>
                    <a:pt x="37936" y="5602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5" name="SMARTInkShape-1012"/>
            <p:cNvSpPr/>
            <p:nvPr/>
          </p:nvSpPr>
          <p:spPr>
            <a:xfrm>
              <a:off x="5048250" y="6086475"/>
              <a:ext cx="1" cy="9526"/>
            </a:xfrm>
            <a:custGeom>
              <a:avLst/>
              <a:gdLst/>
              <a:ahLst/>
              <a:cxnLst/>
              <a:rect l="0" t="0" r="0" b="0"/>
              <a:pathLst>
                <a:path w="1" h="9526">
                  <a:moveTo>
                    <a:pt x="0" y="0"/>
                  </a:moveTo>
                  <a:lnTo>
                    <a:pt x="0"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6" name="SMARTInkShape-1013"/>
            <p:cNvSpPr/>
            <p:nvPr/>
          </p:nvSpPr>
          <p:spPr>
            <a:xfrm>
              <a:off x="3038475" y="5886450"/>
              <a:ext cx="57151" cy="524660"/>
            </a:xfrm>
            <a:custGeom>
              <a:avLst/>
              <a:gdLst/>
              <a:ahLst/>
              <a:cxnLst/>
              <a:rect l="0" t="0" r="0" b="0"/>
              <a:pathLst>
                <a:path w="57151" h="524660">
                  <a:moveTo>
                    <a:pt x="0" y="0"/>
                  </a:moveTo>
                  <a:lnTo>
                    <a:pt x="2822" y="18828"/>
                  </a:lnTo>
                  <a:lnTo>
                    <a:pt x="10361" y="56026"/>
                  </a:lnTo>
                  <a:lnTo>
                    <a:pt x="16475" y="101619"/>
                  </a:lnTo>
                  <a:lnTo>
                    <a:pt x="18287" y="141940"/>
                  </a:lnTo>
                  <a:lnTo>
                    <a:pt x="18824" y="180697"/>
                  </a:lnTo>
                  <a:lnTo>
                    <a:pt x="21805" y="218993"/>
                  </a:lnTo>
                  <a:lnTo>
                    <a:pt x="26569" y="257151"/>
                  </a:lnTo>
                  <a:lnTo>
                    <a:pt x="30803" y="298090"/>
                  </a:lnTo>
                  <a:lnTo>
                    <a:pt x="35938" y="340913"/>
                  </a:lnTo>
                  <a:lnTo>
                    <a:pt x="37460" y="383233"/>
                  </a:lnTo>
                  <a:lnTo>
                    <a:pt x="40732" y="423642"/>
                  </a:lnTo>
                  <a:lnTo>
                    <a:pt x="46263" y="465741"/>
                  </a:lnTo>
                  <a:lnTo>
                    <a:pt x="48414" y="509060"/>
                  </a:lnTo>
                  <a:lnTo>
                    <a:pt x="52562" y="521876"/>
                  </a:lnTo>
                  <a:lnTo>
                    <a:pt x="54091" y="524659"/>
                  </a:lnTo>
                  <a:lnTo>
                    <a:pt x="57150" y="523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7" name="SMARTInkShape-1014"/>
            <p:cNvSpPr/>
            <p:nvPr/>
          </p:nvSpPr>
          <p:spPr>
            <a:xfrm>
              <a:off x="5676900" y="6362984"/>
              <a:ext cx="299088" cy="140032"/>
            </a:xfrm>
            <a:custGeom>
              <a:avLst/>
              <a:gdLst/>
              <a:ahLst/>
              <a:cxnLst/>
              <a:rect l="0" t="0" r="0" b="0"/>
              <a:pathLst>
                <a:path w="299088" h="140032">
                  <a:moveTo>
                    <a:pt x="0" y="56866"/>
                  </a:moveTo>
                  <a:lnTo>
                    <a:pt x="0" y="65067"/>
                  </a:lnTo>
                  <a:lnTo>
                    <a:pt x="10113" y="71055"/>
                  </a:lnTo>
                  <a:lnTo>
                    <a:pt x="15209" y="71617"/>
                  </a:lnTo>
                  <a:lnTo>
                    <a:pt x="26515" y="69419"/>
                  </a:lnTo>
                  <a:lnTo>
                    <a:pt x="67818" y="43775"/>
                  </a:lnTo>
                  <a:lnTo>
                    <a:pt x="96276" y="25483"/>
                  </a:lnTo>
                  <a:lnTo>
                    <a:pt x="100997" y="16107"/>
                  </a:lnTo>
                  <a:lnTo>
                    <a:pt x="102257" y="10642"/>
                  </a:lnTo>
                  <a:lnTo>
                    <a:pt x="102038" y="7001"/>
                  </a:lnTo>
                  <a:lnTo>
                    <a:pt x="100834" y="4573"/>
                  </a:lnTo>
                  <a:lnTo>
                    <a:pt x="98972" y="2954"/>
                  </a:lnTo>
                  <a:lnTo>
                    <a:pt x="94082" y="1155"/>
                  </a:lnTo>
                  <a:lnTo>
                    <a:pt x="87376" y="0"/>
                  </a:lnTo>
                  <a:lnTo>
                    <a:pt x="76101" y="9913"/>
                  </a:lnTo>
                  <a:lnTo>
                    <a:pt x="70864" y="23298"/>
                  </a:lnTo>
                  <a:lnTo>
                    <a:pt x="66920" y="64248"/>
                  </a:lnTo>
                  <a:lnTo>
                    <a:pt x="72429" y="76374"/>
                  </a:lnTo>
                  <a:lnTo>
                    <a:pt x="95060" y="103991"/>
                  </a:lnTo>
                  <a:lnTo>
                    <a:pt x="106102" y="109560"/>
                  </a:lnTo>
                  <a:lnTo>
                    <a:pt x="125381" y="113136"/>
                  </a:lnTo>
                  <a:lnTo>
                    <a:pt x="132630" y="110803"/>
                  </a:lnTo>
                  <a:lnTo>
                    <a:pt x="136045" y="108699"/>
                  </a:lnTo>
                  <a:lnTo>
                    <a:pt x="145908" y="95625"/>
                  </a:lnTo>
                  <a:lnTo>
                    <a:pt x="156887" y="51619"/>
                  </a:lnTo>
                  <a:lnTo>
                    <a:pt x="161989" y="33996"/>
                  </a:lnTo>
                  <a:lnTo>
                    <a:pt x="164084" y="32095"/>
                  </a:lnTo>
                  <a:lnTo>
                    <a:pt x="169995" y="29042"/>
                  </a:lnTo>
                  <a:lnTo>
                    <a:pt x="173625" y="31447"/>
                  </a:lnTo>
                  <a:lnTo>
                    <a:pt x="176075" y="33571"/>
                  </a:lnTo>
                  <a:lnTo>
                    <a:pt x="178797" y="44395"/>
                  </a:lnTo>
                  <a:lnTo>
                    <a:pt x="183152" y="65518"/>
                  </a:lnTo>
                  <a:lnTo>
                    <a:pt x="188323" y="88005"/>
                  </a:lnTo>
                  <a:lnTo>
                    <a:pt x="192677" y="111953"/>
                  </a:lnTo>
                  <a:lnTo>
                    <a:pt x="199596" y="140031"/>
                  </a:lnTo>
                  <a:lnTo>
                    <a:pt x="198680" y="139826"/>
                  </a:lnTo>
                  <a:lnTo>
                    <a:pt x="194841" y="136776"/>
                  </a:lnTo>
                  <a:lnTo>
                    <a:pt x="192429" y="129070"/>
                  </a:lnTo>
                  <a:lnTo>
                    <a:pt x="191787" y="124052"/>
                  </a:lnTo>
                  <a:lnTo>
                    <a:pt x="203871" y="83326"/>
                  </a:lnTo>
                  <a:lnTo>
                    <a:pt x="226702" y="43182"/>
                  </a:lnTo>
                  <a:lnTo>
                    <a:pt x="235165" y="33851"/>
                  </a:lnTo>
                  <a:lnTo>
                    <a:pt x="245981" y="26176"/>
                  </a:lnTo>
                  <a:lnTo>
                    <a:pt x="263971" y="20962"/>
                  </a:lnTo>
                  <a:lnTo>
                    <a:pt x="273601" y="22564"/>
                  </a:lnTo>
                  <a:lnTo>
                    <a:pt x="277651" y="24473"/>
                  </a:lnTo>
                  <a:lnTo>
                    <a:pt x="284973" y="32238"/>
                  </a:lnTo>
                  <a:lnTo>
                    <a:pt x="298297" y="54472"/>
                  </a:lnTo>
                  <a:lnTo>
                    <a:pt x="299087" y="69560"/>
                  </a:lnTo>
                  <a:lnTo>
                    <a:pt x="295275" y="1140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8" name="SMARTInkShape-1015"/>
            <p:cNvSpPr/>
            <p:nvPr/>
          </p:nvSpPr>
          <p:spPr>
            <a:xfrm>
              <a:off x="6657975" y="6335957"/>
              <a:ext cx="123826" cy="169619"/>
            </a:xfrm>
            <a:custGeom>
              <a:avLst/>
              <a:gdLst/>
              <a:ahLst/>
              <a:cxnLst/>
              <a:rect l="0" t="0" r="0" b="0"/>
              <a:pathLst>
                <a:path w="123826" h="169619">
                  <a:moveTo>
                    <a:pt x="0" y="26743"/>
                  </a:moveTo>
                  <a:lnTo>
                    <a:pt x="5057" y="21687"/>
                  </a:lnTo>
                  <a:lnTo>
                    <a:pt x="7539" y="16382"/>
                  </a:lnTo>
                  <a:lnTo>
                    <a:pt x="9409" y="0"/>
                  </a:lnTo>
                  <a:lnTo>
                    <a:pt x="6687" y="24776"/>
                  </a:lnTo>
                  <a:lnTo>
                    <a:pt x="881" y="68621"/>
                  </a:lnTo>
                  <a:lnTo>
                    <a:pt x="2997" y="111018"/>
                  </a:lnTo>
                  <a:lnTo>
                    <a:pt x="10413" y="134970"/>
                  </a:lnTo>
                  <a:lnTo>
                    <a:pt x="17328" y="144694"/>
                  </a:lnTo>
                  <a:lnTo>
                    <a:pt x="32062" y="155060"/>
                  </a:lnTo>
                  <a:lnTo>
                    <a:pt x="40004" y="157856"/>
                  </a:lnTo>
                  <a:lnTo>
                    <a:pt x="44661" y="155427"/>
                  </a:lnTo>
                  <a:lnTo>
                    <a:pt x="60269" y="137897"/>
                  </a:lnTo>
                  <a:lnTo>
                    <a:pt x="68414" y="125180"/>
                  </a:lnTo>
                  <a:lnTo>
                    <a:pt x="77997" y="80236"/>
                  </a:lnTo>
                  <a:lnTo>
                    <a:pt x="85047" y="35633"/>
                  </a:lnTo>
                  <a:lnTo>
                    <a:pt x="85272" y="29495"/>
                  </a:lnTo>
                  <a:lnTo>
                    <a:pt x="84365" y="25402"/>
                  </a:lnTo>
                  <a:lnTo>
                    <a:pt x="82702" y="22675"/>
                  </a:lnTo>
                  <a:lnTo>
                    <a:pt x="77484" y="18296"/>
                  </a:lnTo>
                  <a:lnTo>
                    <a:pt x="77057" y="18995"/>
                  </a:lnTo>
                  <a:lnTo>
                    <a:pt x="76234" y="63007"/>
                  </a:lnTo>
                  <a:lnTo>
                    <a:pt x="76210" y="82761"/>
                  </a:lnTo>
                  <a:lnTo>
                    <a:pt x="90352" y="120672"/>
                  </a:lnTo>
                  <a:lnTo>
                    <a:pt x="102148" y="148060"/>
                  </a:lnTo>
                  <a:lnTo>
                    <a:pt x="123825" y="16961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9" name="SMARTInkShape-1016"/>
            <p:cNvSpPr/>
            <p:nvPr/>
          </p:nvSpPr>
          <p:spPr>
            <a:xfrm>
              <a:off x="5448300" y="6315075"/>
              <a:ext cx="219076" cy="256815"/>
            </a:xfrm>
            <a:custGeom>
              <a:avLst/>
              <a:gdLst/>
              <a:ahLst/>
              <a:cxnLst/>
              <a:rect l="0" t="0" r="0" b="0"/>
              <a:pathLst>
                <a:path w="219076" h="256815">
                  <a:moveTo>
                    <a:pt x="0" y="104775"/>
                  </a:moveTo>
                  <a:lnTo>
                    <a:pt x="0" y="99719"/>
                  </a:lnTo>
                  <a:lnTo>
                    <a:pt x="5645" y="94414"/>
                  </a:lnTo>
                  <a:lnTo>
                    <a:pt x="28064" y="79265"/>
                  </a:lnTo>
                  <a:lnTo>
                    <a:pt x="54412" y="68759"/>
                  </a:lnTo>
                  <a:lnTo>
                    <a:pt x="78178" y="45770"/>
                  </a:lnTo>
                  <a:lnTo>
                    <a:pt x="79635" y="42155"/>
                  </a:lnTo>
                  <a:lnTo>
                    <a:pt x="79549" y="38687"/>
                  </a:lnTo>
                  <a:lnTo>
                    <a:pt x="78432" y="35316"/>
                  </a:lnTo>
                  <a:lnTo>
                    <a:pt x="76629" y="33069"/>
                  </a:lnTo>
                  <a:lnTo>
                    <a:pt x="71805" y="30573"/>
                  </a:lnTo>
                  <a:lnTo>
                    <a:pt x="63311" y="32285"/>
                  </a:lnTo>
                  <a:lnTo>
                    <a:pt x="49450" y="39199"/>
                  </a:lnTo>
                  <a:lnTo>
                    <a:pt x="17306" y="68590"/>
                  </a:lnTo>
                  <a:lnTo>
                    <a:pt x="12984" y="75640"/>
                  </a:lnTo>
                  <a:lnTo>
                    <a:pt x="11831" y="79002"/>
                  </a:lnTo>
                  <a:lnTo>
                    <a:pt x="15265" y="98902"/>
                  </a:lnTo>
                  <a:lnTo>
                    <a:pt x="25834" y="113101"/>
                  </a:lnTo>
                  <a:lnTo>
                    <a:pt x="66510" y="144834"/>
                  </a:lnTo>
                  <a:lnTo>
                    <a:pt x="106218" y="169578"/>
                  </a:lnTo>
                  <a:lnTo>
                    <a:pt x="141043" y="187387"/>
                  </a:lnTo>
                  <a:lnTo>
                    <a:pt x="151939" y="198289"/>
                  </a:lnTo>
                  <a:lnTo>
                    <a:pt x="164023" y="221383"/>
                  </a:lnTo>
                  <a:lnTo>
                    <a:pt x="165327" y="236328"/>
                  </a:lnTo>
                  <a:lnTo>
                    <a:pt x="162597" y="253057"/>
                  </a:lnTo>
                  <a:lnTo>
                    <a:pt x="161315" y="254429"/>
                  </a:lnTo>
                  <a:lnTo>
                    <a:pt x="157068" y="255955"/>
                  </a:lnTo>
                  <a:lnTo>
                    <a:pt x="148727" y="256814"/>
                  </a:lnTo>
                  <a:lnTo>
                    <a:pt x="145718" y="254818"/>
                  </a:lnTo>
                  <a:lnTo>
                    <a:pt x="139553" y="246955"/>
                  </a:lnTo>
                  <a:lnTo>
                    <a:pt x="130131" y="220515"/>
                  </a:lnTo>
                  <a:lnTo>
                    <a:pt x="125693" y="180814"/>
                  </a:lnTo>
                  <a:lnTo>
                    <a:pt x="129435" y="135537"/>
                  </a:lnTo>
                  <a:lnTo>
                    <a:pt x="133635" y="94584"/>
                  </a:lnTo>
                  <a:lnTo>
                    <a:pt x="141784" y="67536"/>
                  </a:lnTo>
                  <a:lnTo>
                    <a:pt x="174028" y="20267"/>
                  </a:lnTo>
                  <a:lnTo>
                    <a:pt x="182474" y="9713"/>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0" name="SMARTInkShape-1017"/>
            <p:cNvSpPr/>
            <p:nvPr/>
          </p:nvSpPr>
          <p:spPr>
            <a:xfrm>
              <a:off x="5305425" y="6362700"/>
              <a:ext cx="66676" cy="1"/>
            </a:xfrm>
            <a:custGeom>
              <a:avLst/>
              <a:gdLst/>
              <a:ahLst/>
              <a:cxnLst/>
              <a:rect l="0" t="0" r="0" b="0"/>
              <a:pathLst>
                <a:path w="66676" h="1">
                  <a:moveTo>
                    <a:pt x="0" y="0"/>
                  </a:move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1" name="SMARTInkShape-1018"/>
            <p:cNvSpPr/>
            <p:nvPr/>
          </p:nvSpPr>
          <p:spPr>
            <a:xfrm>
              <a:off x="5095875" y="6175168"/>
              <a:ext cx="241144" cy="549483"/>
            </a:xfrm>
            <a:custGeom>
              <a:avLst/>
              <a:gdLst/>
              <a:ahLst/>
              <a:cxnLst/>
              <a:rect l="0" t="0" r="0" b="0"/>
              <a:pathLst>
                <a:path w="241144" h="549483">
                  <a:moveTo>
                    <a:pt x="0" y="216107"/>
                  </a:moveTo>
                  <a:lnTo>
                    <a:pt x="5057" y="216107"/>
                  </a:lnTo>
                  <a:lnTo>
                    <a:pt x="45761" y="202850"/>
                  </a:lnTo>
                  <a:lnTo>
                    <a:pt x="90817" y="193717"/>
                  </a:lnTo>
                  <a:lnTo>
                    <a:pt x="129214" y="184308"/>
                  </a:lnTo>
                  <a:lnTo>
                    <a:pt x="169575" y="171648"/>
                  </a:lnTo>
                  <a:lnTo>
                    <a:pt x="192179" y="161071"/>
                  </a:lnTo>
                  <a:lnTo>
                    <a:pt x="225228" y="132999"/>
                  </a:lnTo>
                  <a:lnTo>
                    <a:pt x="239361" y="104229"/>
                  </a:lnTo>
                  <a:lnTo>
                    <a:pt x="241143" y="86656"/>
                  </a:lnTo>
                  <a:lnTo>
                    <a:pt x="233665" y="53070"/>
                  </a:lnTo>
                  <a:lnTo>
                    <a:pt x="211367" y="12055"/>
                  </a:lnTo>
                  <a:lnTo>
                    <a:pt x="207586" y="7047"/>
                  </a:lnTo>
                  <a:lnTo>
                    <a:pt x="197741" y="1484"/>
                  </a:lnTo>
                  <a:lnTo>
                    <a:pt x="192152" y="0"/>
                  </a:lnTo>
                  <a:lnTo>
                    <a:pt x="187368" y="1127"/>
                  </a:lnTo>
                  <a:lnTo>
                    <a:pt x="179230" y="8024"/>
                  </a:lnTo>
                  <a:lnTo>
                    <a:pt x="174909" y="18145"/>
                  </a:lnTo>
                  <a:lnTo>
                    <a:pt x="172133" y="62115"/>
                  </a:lnTo>
                  <a:lnTo>
                    <a:pt x="171653" y="103570"/>
                  </a:lnTo>
                  <a:lnTo>
                    <a:pt x="171510" y="142663"/>
                  </a:lnTo>
                  <a:lnTo>
                    <a:pt x="176524" y="181058"/>
                  </a:lnTo>
                  <a:lnTo>
                    <a:pt x="179656" y="224302"/>
                  </a:lnTo>
                  <a:lnTo>
                    <a:pt x="185641" y="265572"/>
                  </a:lnTo>
                  <a:lnTo>
                    <a:pt x="189061" y="309668"/>
                  </a:lnTo>
                  <a:lnTo>
                    <a:pt x="195130" y="351191"/>
                  </a:lnTo>
                  <a:lnTo>
                    <a:pt x="198575" y="395362"/>
                  </a:lnTo>
                  <a:lnTo>
                    <a:pt x="207343" y="442485"/>
                  </a:lnTo>
                  <a:lnTo>
                    <a:pt x="219266" y="485191"/>
                  </a:lnTo>
                  <a:lnTo>
                    <a:pt x="226757" y="529021"/>
                  </a:lnTo>
                  <a:lnTo>
                    <a:pt x="228600" y="54948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91" name="SMARTInkShape-Group146"/>
          <p:cNvGrpSpPr/>
          <p:nvPr/>
        </p:nvGrpSpPr>
        <p:grpSpPr>
          <a:xfrm>
            <a:off x="7381875" y="4801873"/>
            <a:ext cx="2762251" cy="636903"/>
            <a:chOff x="7381875" y="4801873"/>
            <a:chExt cx="2762251" cy="636903"/>
          </a:xfrm>
        </p:grpSpPr>
        <p:sp>
          <p:nvSpPr>
            <p:cNvPr id="2083" name="SMARTInkShape-1019"/>
            <p:cNvSpPr/>
            <p:nvPr/>
          </p:nvSpPr>
          <p:spPr>
            <a:xfrm>
              <a:off x="7381875" y="4801873"/>
              <a:ext cx="695326" cy="396735"/>
            </a:xfrm>
            <a:custGeom>
              <a:avLst/>
              <a:gdLst/>
              <a:ahLst/>
              <a:cxnLst/>
              <a:rect l="0" t="0" r="0" b="0"/>
              <a:pathLst>
                <a:path w="695326" h="396735">
                  <a:moveTo>
                    <a:pt x="0" y="189227"/>
                  </a:moveTo>
                  <a:lnTo>
                    <a:pt x="22792" y="229325"/>
                  </a:lnTo>
                  <a:lnTo>
                    <a:pt x="40408" y="268644"/>
                  </a:lnTo>
                  <a:lnTo>
                    <a:pt x="58900" y="311806"/>
                  </a:lnTo>
                  <a:lnTo>
                    <a:pt x="78835" y="357690"/>
                  </a:lnTo>
                  <a:lnTo>
                    <a:pt x="102490" y="386637"/>
                  </a:lnTo>
                  <a:lnTo>
                    <a:pt x="104310" y="386451"/>
                  </a:lnTo>
                  <a:lnTo>
                    <a:pt x="109155" y="383421"/>
                  </a:lnTo>
                  <a:lnTo>
                    <a:pt x="118905" y="337133"/>
                  </a:lnTo>
                  <a:lnTo>
                    <a:pt x="130458" y="290606"/>
                  </a:lnTo>
                  <a:lnTo>
                    <a:pt x="142329" y="249179"/>
                  </a:lnTo>
                  <a:lnTo>
                    <a:pt x="143570" y="249304"/>
                  </a:lnTo>
                  <a:lnTo>
                    <a:pt x="156085" y="259880"/>
                  </a:lnTo>
                  <a:lnTo>
                    <a:pt x="194077" y="304142"/>
                  </a:lnTo>
                  <a:lnTo>
                    <a:pt x="230752" y="342461"/>
                  </a:lnTo>
                  <a:lnTo>
                    <a:pt x="256569" y="360184"/>
                  </a:lnTo>
                  <a:lnTo>
                    <a:pt x="257151" y="314523"/>
                  </a:lnTo>
                  <a:lnTo>
                    <a:pt x="262227" y="267716"/>
                  </a:lnTo>
                  <a:lnTo>
                    <a:pt x="265374" y="220715"/>
                  </a:lnTo>
                  <a:lnTo>
                    <a:pt x="266308" y="183387"/>
                  </a:lnTo>
                  <a:lnTo>
                    <a:pt x="271641" y="142106"/>
                  </a:lnTo>
                  <a:lnTo>
                    <a:pt x="274867" y="96361"/>
                  </a:lnTo>
                  <a:lnTo>
                    <a:pt x="282502" y="55250"/>
                  </a:lnTo>
                  <a:lnTo>
                    <a:pt x="292011" y="8393"/>
                  </a:lnTo>
                  <a:lnTo>
                    <a:pt x="294846" y="0"/>
                  </a:lnTo>
                  <a:lnTo>
                    <a:pt x="300320" y="42609"/>
                  </a:lnTo>
                  <a:lnTo>
                    <a:pt x="308529" y="82285"/>
                  </a:lnTo>
                  <a:lnTo>
                    <a:pt x="314571" y="116297"/>
                  </a:lnTo>
                  <a:lnTo>
                    <a:pt x="321101" y="162679"/>
                  </a:lnTo>
                  <a:lnTo>
                    <a:pt x="325858" y="207819"/>
                  </a:lnTo>
                  <a:lnTo>
                    <a:pt x="330034" y="245115"/>
                  </a:lnTo>
                  <a:lnTo>
                    <a:pt x="331890" y="279330"/>
                  </a:lnTo>
                  <a:lnTo>
                    <a:pt x="337992" y="323285"/>
                  </a:lnTo>
                  <a:lnTo>
                    <a:pt x="342708" y="369363"/>
                  </a:lnTo>
                  <a:lnTo>
                    <a:pt x="342815" y="374061"/>
                  </a:lnTo>
                  <a:lnTo>
                    <a:pt x="342898" y="328382"/>
                  </a:lnTo>
                  <a:lnTo>
                    <a:pt x="342898" y="323272"/>
                  </a:lnTo>
                  <a:lnTo>
                    <a:pt x="360800" y="278597"/>
                  </a:lnTo>
                  <a:lnTo>
                    <a:pt x="379051" y="249029"/>
                  </a:lnTo>
                  <a:lnTo>
                    <a:pt x="380760" y="249204"/>
                  </a:lnTo>
                  <a:lnTo>
                    <a:pt x="385479" y="252220"/>
                  </a:lnTo>
                  <a:lnTo>
                    <a:pt x="403340" y="282093"/>
                  </a:lnTo>
                  <a:lnTo>
                    <a:pt x="421937" y="320696"/>
                  </a:lnTo>
                  <a:lnTo>
                    <a:pt x="455515" y="358716"/>
                  </a:lnTo>
                  <a:lnTo>
                    <a:pt x="467387" y="365097"/>
                  </a:lnTo>
                  <a:lnTo>
                    <a:pt x="473517" y="366799"/>
                  </a:lnTo>
                  <a:lnTo>
                    <a:pt x="488793" y="363045"/>
                  </a:lnTo>
                  <a:lnTo>
                    <a:pt x="514358" y="348444"/>
                  </a:lnTo>
                  <a:lnTo>
                    <a:pt x="543344" y="301080"/>
                  </a:lnTo>
                  <a:lnTo>
                    <a:pt x="558295" y="267413"/>
                  </a:lnTo>
                  <a:lnTo>
                    <a:pt x="557518" y="255373"/>
                  </a:lnTo>
                  <a:lnTo>
                    <a:pt x="548394" y="230398"/>
                  </a:lnTo>
                  <a:lnTo>
                    <a:pt x="542534" y="223400"/>
                  </a:lnTo>
                  <a:lnTo>
                    <a:pt x="536401" y="220289"/>
                  </a:lnTo>
                  <a:lnTo>
                    <a:pt x="530147" y="218908"/>
                  </a:lnTo>
                  <a:lnTo>
                    <a:pt x="521018" y="223938"/>
                  </a:lnTo>
                  <a:lnTo>
                    <a:pt x="512022" y="232171"/>
                  </a:lnTo>
                  <a:lnTo>
                    <a:pt x="508023" y="239358"/>
                  </a:lnTo>
                  <a:lnTo>
                    <a:pt x="505772" y="254410"/>
                  </a:lnTo>
                  <a:lnTo>
                    <a:pt x="508068" y="263353"/>
                  </a:lnTo>
                  <a:lnTo>
                    <a:pt x="518166" y="282774"/>
                  </a:lnTo>
                  <a:lnTo>
                    <a:pt x="522185" y="286516"/>
                  </a:lnTo>
                  <a:lnTo>
                    <a:pt x="563638" y="300949"/>
                  </a:lnTo>
                  <a:lnTo>
                    <a:pt x="594759" y="313170"/>
                  </a:lnTo>
                  <a:lnTo>
                    <a:pt x="604062" y="320513"/>
                  </a:lnTo>
                  <a:lnTo>
                    <a:pt x="621988" y="348541"/>
                  </a:lnTo>
                  <a:lnTo>
                    <a:pt x="627335" y="372431"/>
                  </a:lnTo>
                  <a:lnTo>
                    <a:pt x="628476" y="391884"/>
                  </a:lnTo>
                  <a:lnTo>
                    <a:pt x="627476" y="394182"/>
                  </a:lnTo>
                  <a:lnTo>
                    <a:pt x="625751" y="395714"/>
                  </a:lnTo>
                  <a:lnTo>
                    <a:pt x="623542" y="396734"/>
                  </a:lnTo>
                  <a:lnTo>
                    <a:pt x="622071" y="396357"/>
                  </a:lnTo>
                  <a:lnTo>
                    <a:pt x="621088" y="395047"/>
                  </a:lnTo>
                  <a:lnTo>
                    <a:pt x="619998" y="389711"/>
                  </a:lnTo>
                  <a:lnTo>
                    <a:pt x="620442" y="373748"/>
                  </a:lnTo>
                  <a:lnTo>
                    <a:pt x="628848" y="327540"/>
                  </a:lnTo>
                  <a:lnTo>
                    <a:pt x="633324" y="306438"/>
                  </a:lnTo>
                  <a:lnTo>
                    <a:pt x="644485" y="288593"/>
                  </a:lnTo>
                  <a:lnTo>
                    <a:pt x="660154" y="269469"/>
                  </a:lnTo>
                  <a:lnTo>
                    <a:pt x="665935" y="259815"/>
                  </a:lnTo>
                  <a:lnTo>
                    <a:pt x="680031" y="244597"/>
                  </a:lnTo>
                  <a:lnTo>
                    <a:pt x="695325" y="2368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4" name="SMARTInkShape-1020"/>
            <p:cNvSpPr/>
            <p:nvPr/>
          </p:nvSpPr>
          <p:spPr>
            <a:xfrm>
              <a:off x="8124825" y="5050373"/>
              <a:ext cx="66676" cy="121703"/>
            </a:xfrm>
            <a:custGeom>
              <a:avLst/>
              <a:gdLst/>
              <a:ahLst/>
              <a:cxnLst/>
              <a:rect l="0" t="0" r="0" b="0"/>
              <a:pathLst>
                <a:path w="66676" h="121703">
                  <a:moveTo>
                    <a:pt x="0" y="83602"/>
                  </a:moveTo>
                  <a:lnTo>
                    <a:pt x="13257" y="83602"/>
                  </a:lnTo>
                  <a:lnTo>
                    <a:pt x="19298" y="80780"/>
                  </a:lnTo>
                  <a:lnTo>
                    <a:pt x="22390" y="78546"/>
                  </a:lnTo>
                  <a:lnTo>
                    <a:pt x="44459" y="47333"/>
                  </a:lnTo>
                  <a:lnTo>
                    <a:pt x="55269" y="16502"/>
                  </a:lnTo>
                  <a:lnTo>
                    <a:pt x="56593" y="5042"/>
                  </a:lnTo>
                  <a:lnTo>
                    <a:pt x="55721" y="2653"/>
                  </a:lnTo>
                  <a:lnTo>
                    <a:pt x="54080" y="1061"/>
                  </a:lnTo>
                  <a:lnTo>
                    <a:pt x="51929" y="0"/>
                  </a:lnTo>
                  <a:lnTo>
                    <a:pt x="49436" y="350"/>
                  </a:lnTo>
                  <a:lnTo>
                    <a:pt x="40870" y="5901"/>
                  </a:lnTo>
                  <a:lnTo>
                    <a:pt x="34745" y="11321"/>
                  </a:lnTo>
                  <a:lnTo>
                    <a:pt x="25347" y="30435"/>
                  </a:lnTo>
                  <a:lnTo>
                    <a:pt x="20917" y="51150"/>
                  </a:lnTo>
                  <a:lnTo>
                    <a:pt x="24660" y="75751"/>
                  </a:lnTo>
                  <a:lnTo>
                    <a:pt x="32471" y="93035"/>
                  </a:lnTo>
                  <a:lnTo>
                    <a:pt x="51139" y="113844"/>
                  </a:lnTo>
                  <a:lnTo>
                    <a:pt x="66675" y="12170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5" name="SMARTInkShape-1021"/>
            <p:cNvSpPr/>
            <p:nvPr/>
          </p:nvSpPr>
          <p:spPr>
            <a:xfrm>
              <a:off x="8686800" y="5000854"/>
              <a:ext cx="206503" cy="256947"/>
            </a:xfrm>
            <a:custGeom>
              <a:avLst/>
              <a:gdLst/>
              <a:ahLst/>
              <a:cxnLst/>
              <a:rect l="0" t="0" r="0" b="0"/>
              <a:pathLst>
                <a:path w="206503" h="256947">
                  <a:moveTo>
                    <a:pt x="0" y="28346"/>
                  </a:moveTo>
                  <a:lnTo>
                    <a:pt x="9133" y="28346"/>
                  </a:lnTo>
                  <a:lnTo>
                    <a:pt x="4352" y="28346"/>
                  </a:lnTo>
                  <a:lnTo>
                    <a:pt x="2901" y="27288"/>
                  </a:lnTo>
                  <a:lnTo>
                    <a:pt x="383" y="20145"/>
                  </a:lnTo>
                  <a:lnTo>
                    <a:pt x="13291" y="5680"/>
                  </a:lnTo>
                  <a:lnTo>
                    <a:pt x="22135" y="2397"/>
                  </a:lnTo>
                  <a:lnTo>
                    <a:pt x="67782" y="0"/>
                  </a:lnTo>
                  <a:lnTo>
                    <a:pt x="85159" y="932"/>
                  </a:lnTo>
                  <a:lnTo>
                    <a:pt x="120157" y="13042"/>
                  </a:lnTo>
                  <a:lnTo>
                    <a:pt x="124555" y="18143"/>
                  </a:lnTo>
                  <a:lnTo>
                    <a:pt x="129442" y="32278"/>
                  </a:lnTo>
                  <a:lnTo>
                    <a:pt x="128791" y="46322"/>
                  </a:lnTo>
                  <a:lnTo>
                    <a:pt x="124973" y="58560"/>
                  </a:lnTo>
                  <a:lnTo>
                    <a:pt x="119749" y="67527"/>
                  </a:lnTo>
                  <a:lnTo>
                    <a:pt x="105801" y="78525"/>
                  </a:lnTo>
                  <a:lnTo>
                    <a:pt x="83184" y="90665"/>
                  </a:lnTo>
                  <a:lnTo>
                    <a:pt x="67427" y="94161"/>
                  </a:lnTo>
                  <a:lnTo>
                    <a:pt x="59180" y="94850"/>
                  </a:lnTo>
                  <a:lnTo>
                    <a:pt x="66214" y="96046"/>
                  </a:lnTo>
                  <a:lnTo>
                    <a:pt x="83237" y="101557"/>
                  </a:lnTo>
                  <a:lnTo>
                    <a:pt x="117376" y="106778"/>
                  </a:lnTo>
                  <a:lnTo>
                    <a:pt x="160606" y="129378"/>
                  </a:lnTo>
                  <a:lnTo>
                    <a:pt x="199264" y="161869"/>
                  </a:lnTo>
                  <a:lnTo>
                    <a:pt x="204979" y="169887"/>
                  </a:lnTo>
                  <a:lnTo>
                    <a:pt x="206502" y="173506"/>
                  </a:lnTo>
                  <a:lnTo>
                    <a:pt x="205374" y="183173"/>
                  </a:lnTo>
                  <a:lnTo>
                    <a:pt x="196025" y="206625"/>
                  </a:lnTo>
                  <a:lnTo>
                    <a:pt x="192067" y="210699"/>
                  </a:lnTo>
                  <a:lnTo>
                    <a:pt x="150726" y="225735"/>
                  </a:lnTo>
                  <a:lnTo>
                    <a:pt x="109611" y="241142"/>
                  </a:lnTo>
                  <a:lnTo>
                    <a:pt x="57150" y="25694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6" name="SMARTInkShape-1022"/>
            <p:cNvSpPr/>
            <p:nvPr/>
          </p:nvSpPr>
          <p:spPr>
            <a:xfrm>
              <a:off x="8953500" y="5181600"/>
              <a:ext cx="66676" cy="257176"/>
            </a:xfrm>
            <a:custGeom>
              <a:avLst/>
              <a:gdLst/>
              <a:ahLst/>
              <a:cxnLst/>
              <a:rect l="0" t="0" r="0" b="0"/>
              <a:pathLst>
                <a:path w="66676" h="257176">
                  <a:moveTo>
                    <a:pt x="66675" y="0"/>
                  </a:moveTo>
                  <a:lnTo>
                    <a:pt x="65617" y="41777"/>
                  </a:lnTo>
                  <a:lnTo>
                    <a:pt x="53418" y="89214"/>
                  </a:lnTo>
                  <a:lnTo>
                    <a:pt x="44284" y="125447"/>
                  </a:lnTo>
                  <a:lnTo>
                    <a:pt x="29820" y="169697"/>
                  </a:lnTo>
                  <a:lnTo>
                    <a:pt x="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7" name="SMARTInkShape-1023"/>
            <p:cNvSpPr/>
            <p:nvPr/>
          </p:nvSpPr>
          <p:spPr>
            <a:xfrm>
              <a:off x="9134475" y="5033599"/>
              <a:ext cx="200026" cy="109890"/>
            </a:xfrm>
            <a:custGeom>
              <a:avLst/>
              <a:gdLst/>
              <a:ahLst/>
              <a:cxnLst/>
              <a:rect l="0" t="0" r="0" b="0"/>
              <a:pathLst>
                <a:path w="200026" h="109890">
                  <a:moveTo>
                    <a:pt x="0" y="33701"/>
                  </a:moveTo>
                  <a:lnTo>
                    <a:pt x="22391" y="11311"/>
                  </a:lnTo>
                  <a:lnTo>
                    <a:pt x="34292" y="7875"/>
                  </a:lnTo>
                  <a:lnTo>
                    <a:pt x="56021" y="3118"/>
                  </a:lnTo>
                  <a:lnTo>
                    <a:pt x="62748" y="612"/>
                  </a:lnTo>
                  <a:lnTo>
                    <a:pt x="68290" y="0"/>
                  </a:lnTo>
                  <a:lnTo>
                    <a:pt x="98206" y="5595"/>
                  </a:lnTo>
                  <a:lnTo>
                    <a:pt x="106442" y="9920"/>
                  </a:lnTo>
                  <a:lnTo>
                    <a:pt x="109061" y="13614"/>
                  </a:lnTo>
                  <a:lnTo>
                    <a:pt x="111971" y="23362"/>
                  </a:lnTo>
                  <a:lnTo>
                    <a:pt x="110443" y="34751"/>
                  </a:lnTo>
                  <a:lnTo>
                    <a:pt x="105177" y="46868"/>
                  </a:lnTo>
                  <a:lnTo>
                    <a:pt x="68294" y="89018"/>
                  </a:lnTo>
                  <a:lnTo>
                    <a:pt x="45201" y="104679"/>
                  </a:lnTo>
                  <a:lnTo>
                    <a:pt x="30973" y="109213"/>
                  </a:lnTo>
                  <a:lnTo>
                    <a:pt x="31232" y="109442"/>
                  </a:lnTo>
                  <a:lnTo>
                    <a:pt x="72490" y="109889"/>
                  </a:lnTo>
                  <a:lnTo>
                    <a:pt x="113254" y="107076"/>
                  </a:lnTo>
                  <a:lnTo>
                    <a:pt x="158175" y="100964"/>
                  </a:lnTo>
                  <a:lnTo>
                    <a:pt x="167667" y="99579"/>
                  </a:lnTo>
                  <a:lnTo>
                    <a:pt x="200025" y="908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8" name="SMARTInkShape-1024"/>
            <p:cNvSpPr/>
            <p:nvPr/>
          </p:nvSpPr>
          <p:spPr>
            <a:xfrm>
              <a:off x="9644740" y="5026148"/>
              <a:ext cx="166011" cy="155453"/>
            </a:xfrm>
            <a:custGeom>
              <a:avLst/>
              <a:gdLst/>
              <a:ahLst/>
              <a:cxnLst/>
              <a:rect l="0" t="0" r="0" b="0"/>
              <a:pathLst>
                <a:path w="166011" h="155453">
                  <a:moveTo>
                    <a:pt x="61235" y="98302"/>
                  </a:moveTo>
                  <a:lnTo>
                    <a:pt x="69898" y="90698"/>
                  </a:lnTo>
                  <a:lnTo>
                    <a:pt x="96882" y="70856"/>
                  </a:lnTo>
                  <a:lnTo>
                    <a:pt x="110368" y="53245"/>
                  </a:lnTo>
                  <a:lnTo>
                    <a:pt x="116010" y="34623"/>
                  </a:lnTo>
                  <a:lnTo>
                    <a:pt x="114508" y="22022"/>
                  </a:lnTo>
                  <a:lnTo>
                    <a:pt x="112625" y="15699"/>
                  </a:lnTo>
                  <a:lnTo>
                    <a:pt x="104890" y="5851"/>
                  </a:lnTo>
                  <a:lnTo>
                    <a:pt x="99863" y="1744"/>
                  </a:lnTo>
                  <a:lnTo>
                    <a:pt x="95454" y="63"/>
                  </a:lnTo>
                  <a:lnTo>
                    <a:pt x="91455" y="0"/>
                  </a:lnTo>
                  <a:lnTo>
                    <a:pt x="53456" y="11313"/>
                  </a:lnTo>
                  <a:lnTo>
                    <a:pt x="14734" y="40614"/>
                  </a:lnTo>
                  <a:lnTo>
                    <a:pt x="7760" y="48321"/>
                  </a:lnTo>
                  <a:lnTo>
                    <a:pt x="1132" y="58802"/>
                  </a:lnTo>
                  <a:lnTo>
                    <a:pt x="0" y="64561"/>
                  </a:lnTo>
                  <a:lnTo>
                    <a:pt x="1564" y="76603"/>
                  </a:lnTo>
                  <a:lnTo>
                    <a:pt x="8395" y="90227"/>
                  </a:lnTo>
                  <a:lnTo>
                    <a:pt x="22581" y="94713"/>
                  </a:lnTo>
                  <a:lnTo>
                    <a:pt x="56069" y="97594"/>
                  </a:lnTo>
                  <a:lnTo>
                    <a:pt x="81576" y="93036"/>
                  </a:lnTo>
                  <a:lnTo>
                    <a:pt x="99130" y="84983"/>
                  </a:lnTo>
                  <a:lnTo>
                    <a:pt x="111034" y="75893"/>
                  </a:lnTo>
                  <a:lnTo>
                    <a:pt x="121262" y="61441"/>
                  </a:lnTo>
                  <a:lnTo>
                    <a:pt x="125940" y="48810"/>
                  </a:lnTo>
                  <a:lnTo>
                    <a:pt x="125540" y="45199"/>
                  </a:lnTo>
                  <a:lnTo>
                    <a:pt x="118486" y="22669"/>
                  </a:lnTo>
                  <a:lnTo>
                    <a:pt x="118415" y="27326"/>
                  </a:lnTo>
                  <a:lnTo>
                    <a:pt x="133575" y="73569"/>
                  </a:lnTo>
                  <a:lnTo>
                    <a:pt x="141985" y="117858"/>
                  </a:lnTo>
                  <a:lnTo>
                    <a:pt x="150543" y="135964"/>
                  </a:lnTo>
                  <a:lnTo>
                    <a:pt x="166010" y="15545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9" name="SMARTInkShape-1025"/>
            <p:cNvSpPr/>
            <p:nvPr/>
          </p:nvSpPr>
          <p:spPr>
            <a:xfrm>
              <a:off x="9858375" y="5001017"/>
              <a:ext cx="85726" cy="123379"/>
            </a:xfrm>
            <a:custGeom>
              <a:avLst/>
              <a:gdLst/>
              <a:ahLst/>
              <a:cxnLst/>
              <a:rect l="0" t="0" r="0" b="0"/>
              <a:pathLst>
                <a:path w="85726" h="123379">
                  <a:moveTo>
                    <a:pt x="0" y="9133"/>
                  </a:moveTo>
                  <a:lnTo>
                    <a:pt x="0" y="932"/>
                  </a:lnTo>
                  <a:lnTo>
                    <a:pt x="1058" y="491"/>
                  </a:lnTo>
                  <a:lnTo>
                    <a:pt x="5057" y="0"/>
                  </a:lnTo>
                  <a:lnTo>
                    <a:pt x="6546" y="928"/>
                  </a:lnTo>
                  <a:lnTo>
                    <a:pt x="7541" y="2605"/>
                  </a:lnTo>
                  <a:lnTo>
                    <a:pt x="8643" y="8348"/>
                  </a:lnTo>
                  <a:lnTo>
                    <a:pt x="15993" y="48976"/>
                  </a:lnTo>
                  <a:lnTo>
                    <a:pt x="18782" y="95873"/>
                  </a:lnTo>
                  <a:lnTo>
                    <a:pt x="19048" y="123250"/>
                  </a:lnTo>
                  <a:lnTo>
                    <a:pt x="13993" y="123378"/>
                  </a:lnTo>
                  <a:lnTo>
                    <a:pt x="12504" y="121280"/>
                  </a:lnTo>
                  <a:lnTo>
                    <a:pt x="9917" y="101970"/>
                  </a:lnTo>
                  <a:lnTo>
                    <a:pt x="19248" y="63840"/>
                  </a:lnTo>
                  <a:lnTo>
                    <a:pt x="23724" y="55319"/>
                  </a:lnTo>
                  <a:lnTo>
                    <a:pt x="42825" y="34680"/>
                  </a:lnTo>
                  <a:lnTo>
                    <a:pt x="71907" y="13658"/>
                  </a:lnTo>
                  <a:lnTo>
                    <a:pt x="85725" y="91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0" name="SMARTInkShape-1026"/>
            <p:cNvSpPr/>
            <p:nvPr/>
          </p:nvSpPr>
          <p:spPr>
            <a:xfrm>
              <a:off x="10001250" y="5030077"/>
              <a:ext cx="142876" cy="141999"/>
            </a:xfrm>
            <a:custGeom>
              <a:avLst/>
              <a:gdLst/>
              <a:ahLst/>
              <a:cxnLst/>
              <a:rect l="0" t="0" r="0" b="0"/>
              <a:pathLst>
                <a:path w="142876" h="141999">
                  <a:moveTo>
                    <a:pt x="0" y="65798"/>
                  </a:moveTo>
                  <a:lnTo>
                    <a:pt x="5057" y="70855"/>
                  </a:lnTo>
                  <a:lnTo>
                    <a:pt x="10361" y="73337"/>
                  </a:lnTo>
                  <a:lnTo>
                    <a:pt x="13257" y="73999"/>
                  </a:lnTo>
                  <a:lnTo>
                    <a:pt x="40000" y="67006"/>
                  </a:lnTo>
                  <a:lnTo>
                    <a:pt x="47059" y="63512"/>
                  </a:lnTo>
                  <a:lnTo>
                    <a:pt x="65269" y="47590"/>
                  </a:lnTo>
                  <a:lnTo>
                    <a:pt x="71342" y="36186"/>
                  </a:lnTo>
                  <a:lnTo>
                    <a:pt x="75240" y="21731"/>
                  </a:lnTo>
                  <a:lnTo>
                    <a:pt x="70859" y="9114"/>
                  </a:lnTo>
                  <a:lnTo>
                    <a:pt x="67348" y="5784"/>
                  </a:lnTo>
                  <a:lnTo>
                    <a:pt x="57803" y="2083"/>
                  </a:lnTo>
                  <a:lnTo>
                    <a:pt x="45585" y="0"/>
                  </a:lnTo>
                  <a:lnTo>
                    <a:pt x="25149" y="9496"/>
                  </a:lnTo>
                  <a:lnTo>
                    <a:pt x="13647" y="22783"/>
                  </a:lnTo>
                  <a:lnTo>
                    <a:pt x="6065" y="39272"/>
                  </a:lnTo>
                  <a:lnTo>
                    <a:pt x="2695" y="57183"/>
                  </a:lnTo>
                  <a:lnTo>
                    <a:pt x="4021" y="70083"/>
                  </a:lnTo>
                  <a:lnTo>
                    <a:pt x="9195" y="80403"/>
                  </a:lnTo>
                  <a:lnTo>
                    <a:pt x="18550" y="92044"/>
                  </a:lnTo>
                  <a:lnTo>
                    <a:pt x="63055" y="120237"/>
                  </a:lnTo>
                  <a:lnTo>
                    <a:pt x="101473" y="135112"/>
                  </a:lnTo>
                  <a:lnTo>
                    <a:pt x="142875" y="1419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10" name="SMARTInkShape-Group147"/>
          <p:cNvGrpSpPr/>
          <p:nvPr/>
        </p:nvGrpSpPr>
        <p:grpSpPr>
          <a:xfrm>
            <a:off x="2362592" y="2411702"/>
            <a:ext cx="3400034" cy="493424"/>
            <a:chOff x="2362592" y="2411702"/>
            <a:chExt cx="3400034" cy="493424"/>
          </a:xfrm>
        </p:grpSpPr>
        <p:sp>
          <p:nvSpPr>
            <p:cNvPr id="2092" name="SMARTInkShape-1027"/>
            <p:cNvSpPr/>
            <p:nvPr/>
          </p:nvSpPr>
          <p:spPr>
            <a:xfrm>
              <a:off x="5558734" y="2724150"/>
              <a:ext cx="203892" cy="166652"/>
            </a:xfrm>
            <a:custGeom>
              <a:avLst/>
              <a:gdLst/>
              <a:ahLst/>
              <a:cxnLst/>
              <a:rect l="0" t="0" r="0" b="0"/>
              <a:pathLst>
                <a:path w="203892" h="166652">
                  <a:moveTo>
                    <a:pt x="3866" y="0"/>
                  </a:moveTo>
                  <a:lnTo>
                    <a:pt x="35301" y="1058"/>
                  </a:lnTo>
                  <a:lnTo>
                    <a:pt x="43590" y="5057"/>
                  </a:lnTo>
                  <a:lnTo>
                    <a:pt x="77312" y="35647"/>
                  </a:lnTo>
                  <a:lnTo>
                    <a:pt x="84134" y="47946"/>
                  </a:lnTo>
                  <a:lnTo>
                    <a:pt x="85953" y="54189"/>
                  </a:lnTo>
                  <a:lnTo>
                    <a:pt x="85153" y="66770"/>
                  </a:lnTo>
                  <a:lnTo>
                    <a:pt x="80209" y="79417"/>
                  </a:lnTo>
                  <a:lnTo>
                    <a:pt x="53259" y="117478"/>
                  </a:lnTo>
                  <a:lnTo>
                    <a:pt x="7884" y="158162"/>
                  </a:lnTo>
                  <a:lnTo>
                    <a:pt x="2830" y="160253"/>
                  </a:lnTo>
                  <a:lnTo>
                    <a:pt x="0" y="160810"/>
                  </a:lnTo>
                  <a:lnTo>
                    <a:pt x="230" y="162240"/>
                  </a:lnTo>
                  <a:lnTo>
                    <a:pt x="6131" y="166651"/>
                  </a:lnTo>
                  <a:lnTo>
                    <a:pt x="18631" y="166495"/>
                  </a:lnTo>
                  <a:lnTo>
                    <a:pt x="57277" y="162527"/>
                  </a:lnTo>
                  <a:lnTo>
                    <a:pt x="95303" y="161045"/>
                  </a:lnTo>
                  <a:lnTo>
                    <a:pt x="140970" y="154421"/>
                  </a:lnTo>
                  <a:lnTo>
                    <a:pt x="183219" y="153725"/>
                  </a:lnTo>
                  <a:lnTo>
                    <a:pt x="203891"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3" name="SMARTInkShape-1028"/>
            <p:cNvSpPr/>
            <p:nvPr/>
          </p:nvSpPr>
          <p:spPr>
            <a:xfrm>
              <a:off x="4601899" y="2705100"/>
              <a:ext cx="103452" cy="28576"/>
            </a:xfrm>
            <a:custGeom>
              <a:avLst/>
              <a:gdLst/>
              <a:ahLst/>
              <a:cxnLst/>
              <a:rect l="0" t="0" r="0" b="0"/>
              <a:pathLst>
                <a:path w="103452" h="28576">
                  <a:moveTo>
                    <a:pt x="8201" y="28575"/>
                  </a:moveTo>
                  <a:lnTo>
                    <a:pt x="0" y="28575"/>
                  </a:lnTo>
                  <a:lnTo>
                    <a:pt x="9181" y="23518"/>
                  </a:lnTo>
                  <a:lnTo>
                    <a:pt x="53001" y="12328"/>
                  </a:lnTo>
                  <a:lnTo>
                    <a:pt x="1034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4" name="SMARTInkShape-1029"/>
            <p:cNvSpPr/>
            <p:nvPr/>
          </p:nvSpPr>
          <p:spPr>
            <a:xfrm>
              <a:off x="2668324" y="2552700"/>
              <a:ext cx="198702" cy="114301"/>
            </a:xfrm>
            <a:custGeom>
              <a:avLst/>
              <a:gdLst/>
              <a:ahLst/>
              <a:cxnLst/>
              <a:rect l="0" t="0" r="0" b="0"/>
              <a:pathLst>
                <a:path w="198702" h="114301">
                  <a:moveTo>
                    <a:pt x="8201" y="0"/>
                  </a:moveTo>
                  <a:lnTo>
                    <a:pt x="0" y="0"/>
                  </a:lnTo>
                  <a:lnTo>
                    <a:pt x="12050" y="0"/>
                  </a:lnTo>
                  <a:lnTo>
                    <a:pt x="18025" y="2822"/>
                  </a:lnTo>
                  <a:lnTo>
                    <a:pt x="63339" y="27447"/>
                  </a:lnTo>
                  <a:lnTo>
                    <a:pt x="105922" y="55479"/>
                  </a:lnTo>
                  <a:lnTo>
                    <a:pt x="153296" y="75562"/>
                  </a:lnTo>
                  <a:lnTo>
                    <a:pt x="198701"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5" name="SMARTInkShape-1030"/>
            <p:cNvSpPr/>
            <p:nvPr/>
          </p:nvSpPr>
          <p:spPr>
            <a:xfrm>
              <a:off x="2362592" y="2411702"/>
              <a:ext cx="237734" cy="293399"/>
            </a:xfrm>
            <a:custGeom>
              <a:avLst/>
              <a:gdLst/>
              <a:ahLst/>
              <a:cxnLst/>
              <a:rect l="0" t="0" r="0" b="0"/>
              <a:pathLst>
                <a:path w="237734" h="293399">
                  <a:moveTo>
                    <a:pt x="9133" y="45748"/>
                  </a:moveTo>
                  <a:lnTo>
                    <a:pt x="4077" y="45748"/>
                  </a:lnTo>
                  <a:lnTo>
                    <a:pt x="2587" y="44690"/>
                  </a:lnTo>
                  <a:lnTo>
                    <a:pt x="1594" y="42926"/>
                  </a:lnTo>
                  <a:lnTo>
                    <a:pt x="0" y="32491"/>
                  </a:lnTo>
                  <a:lnTo>
                    <a:pt x="2605" y="26450"/>
                  </a:lnTo>
                  <a:lnTo>
                    <a:pt x="12900" y="13949"/>
                  </a:lnTo>
                  <a:lnTo>
                    <a:pt x="32121" y="4458"/>
                  </a:lnTo>
                  <a:lnTo>
                    <a:pt x="52869" y="0"/>
                  </a:lnTo>
                  <a:lnTo>
                    <a:pt x="65965" y="1780"/>
                  </a:lnTo>
                  <a:lnTo>
                    <a:pt x="88061" y="11554"/>
                  </a:lnTo>
                  <a:lnTo>
                    <a:pt x="103479" y="22084"/>
                  </a:lnTo>
                  <a:lnTo>
                    <a:pt x="113859" y="33820"/>
                  </a:lnTo>
                  <a:lnTo>
                    <a:pt x="125653" y="57383"/>
                  </a:lnTo>
                  <a:lnTo>
                    <a:pt x="131515" y="99277"/>
                  </a:lnTo>
                  <a:lnTo>
                    <a:pt x="132317" y="115753"/>
                  </a:lnTo>
                  <a:lnTo>
                    <a:pt x="122655" y="147041"/>
                  </a:lnTo>
                  <a:lnTo>
                    <a:pt x="93881" y="186877"/>
                  </a:lnTo>
                  <a:lnTo>
                    <a:pt x="55166" y="227957"/>
                  </a:lnTo>
                  <a:lnTo>
                    <a:pt x="8353" y="268561"/>
                  </a:lnTo>
                  <a:lnTo>
                    <a:pt x="3495" y="271776"/>
                  </a:lnTo>
                  <a:lnTo>
                    <a:pt x="2199" y="273692"/>
                  </a:lnTo>
                  <a:lnTo>
                    <a:pt x="760" y="278642"/>
                  </a:lnTo>
                  <a:lnTo>
                    <a:pt x="1434" y="280386"/>
                  </a:lnTo>
                  <a:lnTo>
                    <a:pt x="2942" y="281548"/>
                  </a:lnTo>
                  <a:lnTo>
                    <a:pt x="26701" y="290113"/>
                  </a:lnTo>
                  <a:lnTo>
                    <a:pt x="64198" y="292424"/>
                  </a:lnTo>
                  <a:lnTo>
                    <a:pt x="106705" y="293110"/>
                  </a:lnTo>
                  <a:lnTo>
                    <a:pt x="142466" y="293313"/>
                  </a:lnTo>
                  <a:lnTo>
                    <a:pt x="183518" y="293373"/>
                  </a:lnTo>
                  <a:lnTo>
                    <a:pt x="237733" y="2933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6" name="SMARTInkShape-1031"/>
            <p:cNvSpPr/>
            <p:nvPr/>
          </p:nvSpPr>
          <p:spPr>
            <a:xfrm>
              <a:off x="4848225" y="2667000"/>
              <a:ext cx="123826" cy="38101"/>
            </a:xfrm>
            <a:custGeom>
              <a:avLst/>
              <a:gdLst/>
              <a:ahLst/>
              <a:cxnLst/>
              <a:rect l="0" t="0" r="0" b="0"/>
              <a:pathLst>
                <a:path w="123826" h="38101">
                  <a:moveTo>
                    <a:pt x="0" y="38100"/>
                  </a:moveTo>
                  <a:lnTo>
                    <a:pt x="0" y="33043"/>
                  </a:lnTo>
                  <a:lnTo>
                    <a:pt x="2117" y="31554"/>
                  </a:lnTo>
                  <a:lnTo>
                    <a:pt x="46644" y="15745"/>
                  </a:lnTo>
                  <a:lnTo>
                    <a:pt x="88354" y="7931"/>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7" name="SMARTInkShape-1032"/>
            <p:cNvSpPr/>
            <p:nvPr/>
          </p:nvSpPr>
          <p:spPr>
            <a:xfrm>
              <a:off x="3714750" y="2628900"/>
              <a:ext cx="247651" cy="28576"/>
            </a:xfrm>
            <a:custGeom>
              <a:avLst/>
              <a:gdLst/>
              <a:ahLst/>
              <a:cxnLst/>
              <a:rect l="0" t="0" r="0" b="0"/>
              <a:pathLst>
                <a:path w="247651" h="28576">
                  <a:moveTo>
                    <a:pt x="0" y="28575"/>
                  </a:moveTo>
                  <a:lnTo>
                    <a:pt x="18363" y="27517"/>
                  </a:lnTo>
                  <a:lnTo>
                    <a:pt x="63370" y="15318"/>
                  </a:lnTo>
                  <a:lnTo>
                    <a:pt x="99693" y="9611"/>
                  </a:lnTo>
                  <a:lnTo>
                    <a:pt x="139723" y="3318"/>
                  </a:lnTo>
                  <a:lnTo>
                    <a:pt x="182981" y="983"/>
                  </a:lnTo>
                  <a:lnTo>
                    <a:pt x="2476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8" name="SMARTInkShape-1033"/>
            <p:cNvSpPr/>
            <p:nvPr/>
          </p:nvSpPr>
          <p:spPr>
            <a:xfrm>
              <a:off x="3234644" y="2566601"/>
              <a:ext cx="232457" cy="156110"/>
            </a:xfrm>
            <a:custGeom>
              <a:avLst/>
              <a:gdLst/>
              <a:ahLst/>
              <a:cxnLst/>
              <a:rect l="0" t="0" r="0" b="0"/>
              <a:pathLst>
                <a:path w="232457" h="156110">
                  <a:moveTo>
                    <a:pt x="118156" y="24199"/>
                  </a:moveTo>
                  <a:lnTo>
                    <a:pt x="123213" y="24199"/>
                  </a:lnTo>
                  <a:lnTo>
                    <a:pt x="124702" y="23141"/>
                  </a:lnTo>
                  <a:lnTo>
                    <a:pt x="125695" y="21377"/>
                  </a:lnTo>
                  <a:lnTo>
                    <a:pt x="127289" y="10942"/>
                  </a:lnTo>
                  <a:lnTo>
                    <a:pt x="126361" y="9011"/>
                  </a:lnTo>
                  <a:lnTo>
                    <a:pt x="124685" y="7724"/>
                  </a:lnTo>
                  <a:lnTo>
                    <a:pt x="122508" y="6866"/>
                  </a:lnTo>
                  <a:lnTo>
                    <a:pt x="121057" y="5235"/>
                  </a:lnTo>
                  <a:lnTo>
                    <a:pt x="119446" y="601"/>
                  </a:lnTo>
                  <a:lnTo>
                    <a:pt x="116899" y="0"/>
                  </a:lnTo>
                  <a:lnTo>
                    <a:pt x="72072" y="15116"/>
                  </a:lnTo>
                  <a:lnTo>
                    <a:pt x="51938" y="27152"/>
                  </a:lnTo>
                  <a:lnTo>
                    <a:pt x="8303" y="68568"/>
                  </a:lnTo>
                  <a:lnTo>
                    <a:pt x="1246" y="79549"/>
                  </a:lnTo>
                  <a:lnTo>
                    <a:pt x="0" y="85441"/>
                  </a:lnTo>
                  <a:lnTo>
                    <a:pt x="4437" y="128192"/>
                  </a:lnTo>
                  <a:lnTo>
                    <a:pt x="8700" y="138504"/>
                  </a:lnTo>
                  <a:lnTo>
                    <a:pt x="22589" y="146615"/>
                  </a:lnTo>
                  <a:lnTo>
                    <a:pt x="43932" y="152690"/>
                  </a:lnTo>
                  <a:lnTo>
                    <a:pt x="82523" y="156109"/>
                  </a:lnTo>
                  <a:lnTo>
                    <a:pt x="127424" y="154443"/>
                  </a:lnTo>
                  <a:lnTo>
                    <a:pt x="172408" y="149926"/>
                  </a:lnTo>
                  <a:lnTo>
                    <a:pt x="232456" y="1480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9" name="SMARTInkShape-1034"/>
            <p:cNvSpPr/>
            <p:nvPr/>
          </p:nvSpPr>
          <p:spPr>
            <a:xfrm>
              <a:off x="4429125" y="2657475"/>
              <a:ext cx="57151" cy="161926"/>
            </a:xfrm>
            <a:custGeom>
              <a:avLst/>
              <a:gdLst/>
              <a:ahLst/>
              <a:cxnLst/>
              <a:rect l="0" t="0" r="0" b="0"/>
              <a:pathLst>
                <a:path w="57151" h="161926">
                  <a:moveTo>
                    <a:pt x="57150" y="0"/>
                  </a:moveTo>
                  <a:lnTo>
                    <a:pt x="47449" y="43252"/>
                  </a:lnTo>
                  <a:lnTo>
                    <a:pt x="34616" y="84548"/>
                  </a:lnTo>
                  <a:lnTo>
                    <a:pt x="13496" y="132137"/>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0" name="SMARTInkShape-1035"/>
            <p:cNvSpPr/>
            <p:nvPr/>
          </p:nvSpPr>
          <p:spPr>
            <a:xfrm>
              <a:off x="4638836" y="2505075"/>
              <a:ext cx="142715" cy="351709"/>
            </a:xfrm>
            <a:custGeom>
              <a:avLst/>
              <a:gdLst/>
              <a:ahLst/>
              <a:cxnLst/>
              <a:rect l="0" t="0" r="0" b="0"/>
              <a:pathLst>
                <a:path w="142715" h="351709">
                  <a:moveTo>
                    <a:pt x="28414" y="0"/>
                  </a:moveTo>
                  <a:lnTo>
                    <a:pt x="28414" y="5057"/>
                  </a:lnTo>
                  <a:lnTo>
                    <a:pt x="25592" y="10361"/>
                  </a:lnTo>
                  <a:lnTo>
                    <a:pt x="20810" y="18363"/>
                  </a:lnTo>
                  <a:lnTo>
                    <a:pt x="9117" y="55015"/>
                  </a:lnTo>
                  <a:lnTo>
                    <a:pt x="1671" y="102472"/>
                  </a:lnTo>
                  <a:lnTo>
                    <a:pt x="382" y="142780"/>
                  </a:lnTo>
                  <a:lnTo>
                    <a:pt x="0" y="178125"/>
                  </a:lnTo>
                  <a:lnTo>
                    <a:pt x="4943" y="218819"/>
                  </a:lnTo>
                  <a:lnTo>
                    <a:pt x="13111" y="264390"/>
                  </a:lnTo>
                  <a:lnTo>
                    <a:pt x="27290" y="306350"/>
                  </a:lnTo>
                  <a:lnTo>
                    <a:pt x="39840" y="330424"/>
                  </a:lnTo>
                  <a:lnTo>
                    <a:pt x="52542" y="340177"/>
                  </a:lnTo>
                  <a:lnTo>
                    <a:pt x="69829" y="346982"/>
                  </a:lnTo>
                  <a:lnTo>
                    <a:pt x="112524" y="351708"/>
                  </a:lnTo>
                  <a:lnTo>
                    <a:pt x="142714"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1" name="SMARTInkShape-1036"/>
            <p:cNvSpPr/>
            <p:nvPr/>
          </p:nvSpPr>
          <p:spPr>
            <a:xfrm>
              <a:off x="5105400" y="2686050"/>
              <a:ext cx="104776" cy="19051"/>
            </a:xfrm>
            <a:custGeom>
              <a:avLst/>
              <a:gdLst/>
              <a:ahLst/>
              <a:cxnLst/>
              <a:rect l="0" t="0" r="0" b="0"/>
              <a:pathLst>
                <a:path w="104776" h="19051">
                  <a:moveTo>
                    <a:pt x="0" y="19050"/>
                  </a:moveTo>
                  <a:lnTo>
                    <a:pt x="27764" y="16228"/>
                  </a:lnTo>
                  <a:lnTo>
                    <a:pt x="75035" y="3862"/>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2" name="SMARTInkShape-1037"/>
            <p:cNvSpPr/>
            <p:nvPr/>
          </p:nvSpPr>
          <p:spPr>
            <a:xfrm>
              <a:off x="3810000" y="2533650"/>
              <a:ext cx="28576" cy="333376"/>
            </a:xfrm>
            <a:custGeom>
              <a:avLst/>
              <a:gdLst/>
              <a:ahLst/>
              <a:cxnLst/>
              <a:rect l="0" t="0" r="0" b="0"/>
              <a:pathLst>
                <a:path w="28576" h="333376">
                  <a:moveTo>
                    <a:pt x="28575" y="0"/>
                  </a:moveTo>
                  <a:lnTo>
                    <a:pt x="23519" y="0"/>
                  </a:lnTo>
                  <a:lnTo>
                    <a:pt x="22029" y="1058"/>
                  </a:lnTo>
                  <a:lnTo>
                    <a:pt x="21036" y="2822"/>
                  </a:lnTo>
                  <a:lnTo>
                    <a:pt x="20374" y="5057"/>
                  </a:lnTo>
                  <a:lnTo>
                    <a:pt x="8863" y="27765"/>
                  </a:lnTo>
                  <a:lnTo>
                    <a:pt x="1751" y="56402"/>
                  </a:lnTo>
                  <a:lnTo>
                    <a:pt x="4947" y="93584"/>
                  </a:lnTo>
                  <a:lnTo>
                    <a:pt x="977" y="140547"/>
                  </a:lnTo>
                  <a:lnTo>
                    <a:pt x="290" y="177463"/>
                  </a:lnTo>
                  <a:lnTo>
                    <a:pt x="86" y="218622"/>
                  </a:lnTo>
                  <a:lnTo>
                    <a:pt x="26" y="264332"/>
                  </a:lnTo>
                  <a:lnTo>
                    <a:pt x="0" y="333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3" name="SMARTInkShape-1038"/>
            <p:cNvSpPr/>
            <p:nvPr/>
          </p:nvSpPr>
          <p:spPr>
            <a:xfrm>
              <a:off x="5095875" y="2752725"/>
              <a:ext cx="142876" cy="9526"/>
            </a:xfrm>
            <a:custGeom>
              <a:avLst/>
              <a:gdLst/>
              <a:ahLst/>
              <a:cxnLst/>
              <a:rect l="0" t="0" r="0" b="0"/>
              <a:pathLst>
                <a:path w="142876" h="9526">
                  <a:moveTo>
                    <a:pt x="0" y="9525"/>
                  </a:moveTo>
                  <a:lnTo>
                    <a:pt x="45586" y="8467"/>
                  </a:lnTo>
                  <a:lnTo>
                    <a:pt x="91977" y="1324"/>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4" name="SMARTInkShape-1039"/>
            <p:cNvSpPr/>
            <p:nvPr/>
          </p:nvSpPr>
          <p:spPr>
            <a:xfrm>
              <a:off x="4800992" y="2562225"/>
              <a:ext cx="132959" cy="285751"/>
            </a:xfrm>
            <a:custGeom>
              <a:avLst/>
              <a:gdLst/>
              <a:ahLst/>
              <a:cxnLst/>
              <a:rect l="0" t="0" r="0" b="0"/>
              <a:pathLst>
                <a:path w="132959" h="285751">
                  <a:moveTo>
                    <a:pt x="9133" y="0"/>
                  </a:moveTo>
                  <a:lnTo>
                    <a:pt x="932" y="0"/>
                  </a:lnTo>
                  <a:lnTo>
                    <a:pt x="491" y="1058"/>
                  </a:lnTo>
                  <a:lnTo>
                    <a:pt x="0" y="5057"/>
                  </a:lnTo>
                  <a:lnTo>
                    <a:pt x="9332" y="44932"/>
                  </a:lnTo>
                  <a:lnTo>
                    <a:pt x="15424" y="83281"/>
                  </a:lnTo>
                  <a:lnTo>
                    <a:pt x="18758" y="126041"/>
                  </a:lnTo>
                  <a:lnTo>
                    <a:pt x="25978" y="161876"/>
                  </a:lnTo>
                  <a:lnTo>
                    <a:pt x="34821" y="204008"/>
                  </a:lnTo>
                  <a:lnTo>
                    <a:pt x="47290" y="248241"/>
                  </a:lnTo>
                  <a:lnTo>
                    <a:pt x="50446" y="254394"/>
                  </a:lnTo>
                  <a:lnTo>
                    <a:pt x="70057" y="273167"/>
                  </a:lnTo>
                  <a:lnTo>
                    <a:pt x="87010" y="280158"/>
                  </a:lnTo>
                  <a:lnTo>
                    <a:pt x="132958"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5" name="SMARTInkShape-1040"/>
            <p:cNvSpPr/>
            <p:nvPr/>
          </p:nvSpPr>
          <p:spPr>
            <a:xfrm>
              <a:off x="5429250" y="2647950"/>
              <a:ext cx="1" cy="257176"/>
            </a:xfrm>
            <a:custGeom>
              <a:avLst/>
              <a:gdLst/>
              <a:ahLst/>
              <a:cxnLst/>
              <a:rect l="0" t="0" r="0" b="0"/>
              <a:pathLst>
                <a:path w="1" h="257176">
                  <a:moveTo>
                    <a:pt x="0" y="0"/>
                  </a:moveTo>
                  <a:lnTo>
                    <a:pt x="0" y="44057"/>
                  </a:lnTo>
                  <a:lnTo>
                    <a:pt x="0" y="90351"/>
                  </a:lnTo>
                  <a:lnTo>
                    <a:pt x="0" y="134969"/>
                  </a:lnTo>
                  <a:lnTo>
                    <a:pt x="0" y="178316"/>
                  </a:lnTo>
                  <a:lnTo>
                    <a:pt x="0" y="223193"/>
                  </a:lnTo>
                  <a:lnTo>
                    <a:pt x="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6" name="SMARTInkShape-1041"/>
            <p:cNvSpPr/>
            <p:nvPr/>
          </p:nvSpPr>
          <p:spPr>
            <a:xfrm>
              <a:off x="4076700" y="2538049"/>
              <a:ext cx="230550" cy="309927"/>
            </a:xfrm>
            <a:custGeom>
              <a:avLst/>
              <a:gdLst/>
              <a:ahLst/>
              <a:cxnLst/>
              <a:rect l="0" t="0" r="0" b="0"/>
              <a:pathLst>
                <a:path w="230550" h="309927">
                  <a:moveTo>
                    <a:pt x="0" y="33701"/>
                  </a:moveTo>
                  <a:lnTo>
                    <a:pt x="0" y="20444"/>
                  </a:lnTo>
                  <a:lnTo>
                    <a:pt x="2822" y="14403"/>
                  </a:lnTo>
                  <a:lnTo>
                    <a:pt x="5057" y="11311"/>
                  </a:lnTo>
                  <a:lnTo>
                    <a:pt x="10361" y="7875"/>
                  </a:lnTo>
                  <a:lnTo>
                    <a:pt x="34173" y="0"/>
                  </a:lnTo>
                  <a:lnTo>
                    <a:pt x="71881" y="4242"/>
                  </a:lnTo>
                  <a:lnTo>
                    <a:pt x="85217" y="10378"/>
                  </a:lnTo>
                  <a:lnTo>
                    <a:pt x="91736" y="14977"/>
                  </a:lnTo>
                  <a:lnTo>
                    <a:pt x="101802" y="28554"/>
                  </a:lnTo>
                  <a:lnTo>
                    <a:pt x="111831" y="53028"/>
                  </a:lnTo>
                  <a:lnTo>
                    <a:pt x="110537" y="58227"/>
                  </a:lnTo>
                  <a:lnTo>
                    <a:pt x="97546" y="76716"/>
                  </a:lnTo>
                  <a:lnTo>
                    <a:pt x="68069" y="105227"/>
                  </a:lnTo>
                  <a:lnTo>
                    <a:pt x="54595" y="113116"/>
                  </a:lnTo>
                  <a:lnTo>
                    <a:pt x="37225" y="118614"/>
                  </a:lnTo>
                  <a:lnTo>
                    <a:pt x="34342" y="121001"/>
                  </a:lnTo>
                  <a:lnTo>
                    <a:pt x="32420" y="123651"/>
                  </a:lnTo>
                  <a:lnTo>
                    <a:pt x="31138" y="124360"/>
                  </a:lnTo>
                  <a:lnTo>
                    <a:pt x="30283" y="123773"/>
                  </a:lnTo>
                  <a:lnTo>
                    <a:pt x="29714" y="122324"/>
                  </a:lnTo>
                  <a:lnTo>
                    <a:pt x="37548" y="120714"/>
                  </a:lnTo>
                  <a:lnTo>
                    <a:pt x="78560" y="119680"/>
                  </a:lnTo>
                  <a:lnTo>
                    <a:pt x="119038" y="120535"/>
                  </a:lnTo>
                  <a:lnTo>
                    <a:pt x="164035" y="129162"/>
                  </a:lnTo>
                  <a:lnTo>
                    <a:pt x="209771" y="153805"/>
                  </a:lnTo>
                  <a:lnTo>
                    <a:pt x="216047" y="158220"/>
                  </a:lnTo>
                  <a:lnTo>
                    <a:pt x="225843" y="174415"/>
                  </a:lnTo>
                  <a:lnTo>
                    <a:pt x="229937" y="184660"/>
                  </a:lnTo>
                  <a:lnTo>
                    <a:pt x="230549" y="194666"/>
                  </a:lnTo>
                  <a:lnTo>
                    <a:pt x="219146" y="230714"/>
                  </a:lnTo>
                  <a:lnTo>
                    <a:pt x="215948" y="238068"/>
                  </a:lnTo>
                  <a:lnTo>
                    <a:pt x="191220" y="263588"/>
                  </a:lnTo>
                  <a:lnTo>
                    <a:pt x="147055" y="290934"/>
                  </a:lnTo>
                  <a:lnTo>
                    <a:pt x="85725" y="3099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7" name="SMARTInkShape-1042"/>
            <p:cNvSpPr/>
            <p:nvPr/>
          </p:nvSpPr>
          <p:spPr>
            <a:xfrm>
              <a:off x="3003334" y="2524517"/>
              <a:ext cx="149442" cy="180584"/>
            </a:xfrm>
            <a:custGeom>
              <a:avLst/>
              <a:gdLst/>
              <a:ahLst/>
              <a:cxnLst/>
              <a:rect l="0" t="0" r="0" b="0"/>
              <a:pathLst>
                <a:path w="149442" h="180584">
                  <a:moveTo>
                    <a:pt x="149441" y="9133"/>
                  </a:moveTo>
                  <a:lnTo>
                    <a:pt x="149441" y="932"/>
                  </a:lnTo>
                  <a:lnTo>
                    <a:pt x="148383" y="491"/>
                  </a:lnTo>
                  <a:lnTo>
                    <a:pt x="144385" y="0"/>
                  </a:lnTo>
                  <a:lnTo>
                    <a:pt x="117986" y="8348"/>
                  </a:lnTo>
                  <a:lnTo>
                    <a:pt x="77918" y="30209"/>
                  </a:lnTo>
                  <a:lnTo>
                    <a:pt x="34503" y="75343"/>
                  </a:lnTo>
                  <a:lnTo>
                    <a:pt x="12021" y="104245"/>
                  </a:lnTo>
                  <a:lnTo>
                    <a:pt x="0" y="132343"/>
                  </a:lnTo>
                  <a:lnTo>
                    <a:pt x="1130" y="137840"/>
                  </a:lnTo>
                  <a:lnTo>
                    <a:pt x="8031" y="149591"/>
                  </a:lnTo>
                  <a:lnTo>
                    <a:pt x="28872" y="168108"/>
                  </a:lnTo>
                  <a:lnTo>
                    <a:pt x="43291" y="175038"/>
                  </a:lnTo>
                  <a:lnTo>
                    <a:pt x="84964" y="179488"/>
                  </a:lnTo>
                  <a:lnTo>
                    <a:pt x="139916" y="1805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8" name="SMARTInkShape-1043"/>
            <p:cNvSpPr/>
            <p:nvPr/>
          </p:nvSpPr>
          <p:spPr>
            <a:xfrm>
              <a:off x="2733675" y="2524125"/>
              <a:ext cx="95251" cy="209551"/>
            </a:xfrm>
            <a:custGeom>
              <a:avLst/>
              <a:gdLst/>
              <a:ahLst/>
              <a:cxnLst/>
              <a:rect l="0" t="0" r="0" b="0"/>
              <a:pathLst>
                <a:path w="95251" h="209551">
                  <a:moveTo>
                    <a:pt x="95250" y="0"/>
                  </a:moveTo>
                  <a:lnTo>
                    <a:pt x="90194" y="5057"/>
                  </a:lnTo>
                  <a:lnTo>
                    <a:pt x="87711" y="13183"/>
                  </a:lnTo>
                  <a:lnTo>
                    <a:pt x="80785" y="51045"/>
                  </a:lnTo>
                  <a:lnTo>
                    <a:pt x="61897" y="94005"/>
                  </a:lnTo>
                  <a:lnTo>
                    <a:pt x="36595" y="140660"/>
                  </a:lnTo>
                  <a:lnTo>
                    <a:pt x="16022" y="186085"/>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9" name="SMARTInkShape-1044"/>
            <p:cNvSpPr/>
            <p:nvPr/>
          </p:nvSpPr>
          <p:spPr>
            <a:xfrm>
              <a:off x="4352925" y="2676525"/>
              <a:ext cx="180976" cy="104776"/>
            </a:xfrm>
            <a:custGeom>
              <a:avLst/>
              <a:gdLst/>
              <a:ahLst/>
              <a:cxnLst/>
              <a:rect l="0" t="0" r="0" b="0"/>
              <a:pathLst>
                <a:path w="180976" h="104776">
                  <a:moveTo>
                    <a:pt x="0" y="0"/>
                  </a:moveTo>
                  <a:lnTo>
                    <a:pt x="46135" y="26837"/>
                  </a:lnTo>
                  <a:lnTo>
                    <a:pt x="93329" y="51825"/>
                  </a:lnTo>
                  <a:lnTo>
                    <a:pt x="137565" y="77628"/>
                  </a:lnTo>
                  <a:lnTo>
                    <a:pt x="18097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20" name="SMARTInkShape-Group148"/>
          <p:cNvGrpSpPr/>
          <p:nvPr/>
        </p:nvGrpSpPr>
        <p:grpSpPr>
          <a:xfrm>
            <a:off x="619125" y="2526903"/>
            <a:ext cx="1314451" cy="491454"/>
            <a:chOff x="619125" y="2526903"/>
            <a:chExt cx="1314451" cy="491454"/>
          </a:xfrm>
        </p:grpSpPr>
        <p:sp>
          <p:nvSpPr>
            <p:cNvPr id="2111" name="SMARTInkShape-1045"/>
            <p:cNvSpPr/>
            <p:nvPr/>
          </p:nvSpPr>
          <p:spPr>
            <a:xfrm>
              <a:off x="642453" y="2534042"/>
              <a:ext cx="24298" cy="323459"/>
            </a:xfrm>
            <a:custGeom>
              <a:avLst/>
              <a:gdLst/>
              <a:ahLst/>
              <a:cxnLst/>
              <a:rect l="0" t="0" r="0" b="0"/>
              <a:pathLst>
                <a:path w="24298" h="323459">
                  <a:moveTo>
                    <a:pt x="24297" y="9133"/>
                  </a:moveTo>
                  <a:lnTo>
                    <a:pt x="24297" y="4076"/>
                  </a:lnTo>
                  <a:lnTo>
                    <a:pt x="23239" y="2587"/>
                  </a:lnTo>
                  <a:lnTo>
                    <a:pt x="21475" y="1594"/>
                  </a:lnTo>
                  <a:lnTo>
                    <a:pt x="16096" y="0"/>
                  </a:lnTo>
                  <a:lnTo>
                    <a:pt x="15655" y="928"/>
                  </a:lnTo>
                  <a:lnTo>
                    <a:pt x="12124" y="12843"/>
                  </a:lnTo>
                  <a:lnTo>
                    <a:pt x="8303" y="23482"/>
                  </a:lnTo>
                  <a:lnTo>
                    <a:pt x="6605" y="35266"/>
                  </a:lnTo>
                  <a:lnTo>
                    <a:pt x="10706" y="68970"/>
                  </a:lnTo>
                  <a:lnTo>
                    <a:pt x="12965" y="100285"/>
                  </a:lnTo>
                  <a:lnTo>
                    <a:pt x="11414" y="145150"/>
                  </a:lnTo>
                  <a:lnTo>
                    <a:pt x="7074" y="187017"/>
                  </a:lnTo>
                  <a:lnTo>
                    <a:pt x="2966" y="233995"/>
                  </a:lnTo>
                  <a:lnTo>
                    <a:pt x="0" y="260413"/>
                  </a:lnTo>
                  <a:lnTo>
                    <a:pt x="5247" y="3234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2" name="SMARTInkShape-1046"/>
            <p:cNvSpPr/>
            <p:nvPr/>
          </p:nvSpPr>
          <p:spPr>
            <a:xfrm>
              <a:off x="1914525" y="2838484"/>
              <a:ext cx="19051" cy="9492"/>
            </a:xfrm>
            <a:custGeom>
              <a:avLst/>
              <a:gdLst/>
              <a:ahLst/>
              <a:cxnLst/>
              <a:rect l="0" t="0" r="0" b="0"/>
              <a:pathLst>
                <a:path w="19051" h="9492">
                  <a:moveTo>
                    <a:pt x="0" y="9491"/>
                  </a:moveTo>
                  <a:lnTo>
                    <a:pt x="5056" y="4434"/>
                  </a:lnTo>
                  <a:lnTo>
                    <a:pt x="10361" y="1952"/>
                  </a:lnTo>
                  <a:lnTo>
                    <a:pt x="18899" y="0"/>
                  </a:lnTo>
                  <a:lnTo>
                    <a:pt x="19050" y="94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3" name="SMARTInkShape-1047"/>
            <p:cNvSpPr/>
            <p:nvPr/>
          </p:nvSpPr>
          <p:spPr>
            <a:xfrm>
              <a:off x="1073427" y="2648770"/>
              <a:ext cx="88624" cy="180156"/>
            </a:xfrm>
            <a:custGeom>
              <a:avLst/>
              <a:gdLst/>
              <a:ahLst/>
              <a:cxnLst/>
              <a:rect l="0" t="0" r="0" b="0"/>
              <a:pathLst>
                <a:path w="88624" h="180156">
                  <a:moveTo>
                    <a:pt x="50523" y="161105"/>
                  </a:moveTo>
                  <a:lnTo>
                    <a:pt x="50523" y="156048"/>
                  </a:lnTo>
                  <a:lnTo>
                    <a:pt x="51581" y="154559"/>
                  </a:lnTo>
                  <a:lnTo>
                    <a:pt x="53345" y="153566"/>
                  </a:lnTo>
                  <a:lnTo>
                    <a:pt x="55579" y="152904"/>
                  </a:lnTo>
                  <a:lnTo>
                    <a:pt x="60884" y="146524"/>
                  </a:lnTo>
                  <a:lnTo>
                    <a:pt x="65711" y="136633"/>
                  </a:lnTo>
                  <a:lnTo>
                    <a:pt x="67857" y="125181"/>
                  </a:lnTo>
                  <a:lnTo>
                    <a:pt x="65988" y="113036"/>
                  </a:lnTo>
                  <a:lnTo>
                    <a:pt x="61221" y="98105"/>
                  </a:lnTo>
                  <a:lnTo>
                    <a:pt x="58714" y="96880"/>
                  </a:lnTo>
                  <a:lnTo>
                    <a:pt x="38693" y="94753"/>
                  </a:lnTo>
                  <a:lnTo>
                    <a:pt x="29037" y="103040"/>
                  </a:lnTo>
                  <a:lnTo>
                    <a:pt x="14524" y="125556"/>
                  </a:lnTo>
                  <a:lnTo>
                    <a:pt x="138" y="151496"/>
                  </a:lnTo>
                  <a:lnTo>
                    <a:pt x="0" y="156816"/>
                  </a:lnTo>
                  <a:lnTo>
                    <a:pt x="5490" y="168371"/>
                  </a:lnTo>
                  <a:lnTo>
                    <a:pt x="12164" y="174918"/>
                  </a:lnTo>
                  <a:lnTo>
                    <a:pt x="15425" y="176663"/>
                  </a:lnTo>
                  <a:lnTo>
                    <a:pt x="24694" y="175781"/>
                  </a:lnTo>
                  <a:lnTo>
                    <a:pt x="34810" y="171861"/>
                  </a:lnTo>
                  <a:lnTo>
                    <a:pt x="42834" y="166591"/>
                  </a:lnTo>
                  <a:lnTo>
                    <a:pt x="53301" y="142505"/>
                  </a:lnTo>
                  <a:lnTo>
                    <a:pt x="58715" y="115019"/>
                  </a:lnTo>
                  <a:lnTo>
                    <a:pt x="60712" y="78541"/>
                  </a:lnTo>
                  <a:lnTo>
                    <a:pt x="67509" y="33397"/>
                  </a:lnTo>
                  <a:lnTo>
                    <a:pt x="69537" y="0"/>
                  </a:lnTo>
                  <a:lnTo>
                    <a:pt x="72394" y="44877"/>
                  </a:lnTo>
                  <a:lnTo>
                    <a:pt x="77774" y="87111"/>
                  </a:lnTo>
                  <a:lnTo>
                    <a:pt x="86462" y="129998"/>
                  </a:lnTo>
                  <a:lnTo>
                    <a:pt x="88623" y="1801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4" name="SMARTInkShape-1048"/>
            <p:cNvSpPr/>
            <p:nvPr/>
          </p:nvSpPr>
          <p:spPr>
            <a:xfrm>
              <a:off x="933842" y="2743200"/>
              <a:ext cx="94859" cy="79859"/>
            </a:xfrm>
            <a:custGeom>
              <a:avLst/>
              <a:gdLst/>
              <a:ahLst/>
              <a:cxnLst/>
              <a:rect l="0" t="0" r="0" b="0"/>
              <a:pathLst>
                <a:path w="94859" h="79859">
                  <a:moveTo>
                    <a:pt x="9133" y="9525"/>
                  </a:moveTo>
                  <a:lnTo>
                    <a:pt x="0" y="9525"/>
                  </a:lnTo>
                  <a:lnTo>
                    <a:pt x="7843" y="17726"/>
                  </a:lnTo>
                  <a:lnTo>
                    <a:pt x="11905" y="62311"/>
                  </a:lnTo>
                  <a:lnTo>
                    <a:pt x="19479" y="74907"/>
                  </a:lnTo>
                  <a:lnTo>
                    <a:pt x="22381" y="78513"/>
                  </a:lnTo>
                  <a:lnTo>
                    <a:pt x="26431" y="79858"/>
                  </a:lnTo>
                  <a:lnTo>
                    <a:pt x="36577" y="78532"/>
                  </a:lnTo>
                  <a:lnTo>
                    <a:pt x="59278" y="69056"/>
                  </a:lnTo>
                  <a:lnTo>
                    <a:pt x="67756" y="63147"/>
                  </a:lnTo>
                  <a:lnTo>
                    <a:pt x="78479" y="48814"/>
                  </a:lnTo>
                  <a:lnTo>
                    <a:pt x="91969" y="14072"/>
                  </a:lnTo>
                  <a:lnTo>
                    <a:pt x="948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5" name="SMARTInkShape-1049"/>
            <p:cNvSpPr/>
            <p:nvPr/>
          </p:nvSpPr>
          <p:spPr>
            <a:xfrm>
              <a:off x="619125" y="2526903"/>
              <a:ext cx="237348" cy="387748"/>
            </a:xfrm>
            <a:custGeom>
              <a:avLst/>
              <a:gdLst/>
              <a:ahLst/>
              <a:cxnLst/>
              <a:rect l="0" t="0" r="0" b="0"/>
              <a:pathLst>
                <a:path w="237348" h="387748">
                  <a:moveTo>
                    <a:pt x="0" y="73422"/>
                  </a:moveTo>
                  <a:lnTo>
                    <a:pt x="0" y="60165"/>
                  </a:lnTo>
                  <a:lnTo>
                    <a:pt x="5057" y="45975"/>
                  </a:lnTo>
                  <a:lnTo>
                    <a:pt x="23370" y="23309"/>
                  </a:lnTo>
                  <a:lnTo>
                    <a:pt x="48905" y="6598"/>
                  </a:lnTo>
                  <a:lnTo>
                    <a:pt x="76579" y="0"/>
                  </a:lnTo>
                  <a:lnTo>
                    <a:pt x="109944" y="3101"/>
                  </a:lnTo>
                  <a:lnTo>
                    <a:pt x="128592" y="10771"/>
                  </a:lnTo>
                  <a:lnTo>
                    <a:pt x="143935" y="22294"/>
                  </a:lnTo>
                  <a:lnTo>
                    <a:pt x="157810" y="37998"/>
                  </a:lnTo>
                  <a:lnTo>
                    <a:pt x="172465" y="69746"/>
                  </a:lnTo>
                  <a:lnTo>
                    <a:pt x="174371" y="93661"/>
                  </a:lnTo>
                  <a:lnTo>
                    <a:pt x="170631" y="115225"/>
                  </a:lnTo>
                  <a:lnTo>
                    <a:pt x="145106" y="151782"/>
                  </a:lnTo>
                  <a:lnTo>
                    <a:pt x="114976" y="178428"/>
                  </a:lnTo>
                  <a:lnTo>
                    <a:pt x="104723" y="183591"/>
                  </a:lnTo>
                  <a:lnTo>
                    <a:pt x="77231" y="187614"/>
                  </a:lnTo>
                  <a:lnTo>
                    <a:pt x="107862" y="174455"/>
                  </a:lnTo>
                  <a:lnTo>
                    <a:pt x="129208" y="170385"/>
                  </a:lnTo>
                  <a:lnTo>
                    <a:pt x="159051" y="179293"/>
                  </a:lnTo>
                  <a:lnTo>
                    <a:pt x="206349" y="207334"/>
                  </a:lnTo>
                  <a:lnTo>
                    <a:pt x="219769" y="220780"/>
                  </a:lnTo>
                  <a:lnTo>
                    <a:pt x="229261" y="237340"/>
                  </a:lnTo>
                  <a:lnTo>
                    <a:pt x="235499" y="274625"/>
                  </a:lnTo>
                  <a:lnTo>
                    <a:pt x="237347" y="304018"/>
                  </a:lnTo>
                  <a:lnTo>
                    <a:pt x="229313" y="321959"/>
                  </a:lnTo>
                  <a:lnTo>
                    <a:pt x="196944" y="365639"/>
                  </a:lnTo>
                  <a:lnTo>
                    <a:pt x="142875" y="3877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6" name="SMARTInkShape-1050"/>
            <p:cNvSpPr/>
            <p:nvPr/>
          </p:nvSpPr>
          <p:spPr>
            <a:xfrm>
              <a:off x="1210357" y="2754753"/>
              <a:ext cx="65427" cy="263604"/>
            </a:xfrm>
            <a:custGeom>
              <a:avLst/>
              <a:gdLst/>
              <a:ahLst/>
              <a:cxnLst/>
              <a:rect l="0" t="0" r="0" b="0"/>
              <a:pathLst>
                <a:path w="65427" h="263604">
                  <a:moveTo>
                    <a:pt x="46943" y="64647"/>
                  </a:moveTo>
                  <a:lnTo>
                    <a:pt x="46943" y="59590"/>
                  </a:lnTo>
                  <a:lnTo>
                    <a:pt x="64277" y="15515"/>
                  </a:lnTo>
                  <a:lnTo>
                    <a:pt x="63791" y="11784"/>
                  </a:lnTo>
                  <a:lnTo>
                    <a:pt x="60428" y="4816"/>
                  </a:lnTo>
                  <a:lnTo>
                    <a:pt x="56991" y="2535"/>
                  </a:lnTo>
                  <a:lnTo>
                    <a:pt x="47528" y="0"/>
                  </a:lnTo>
                  <a:lnTo>
                    <a:pt x="43100" y="382"/>
                  </a:lnTo>
                  <a:lnTo>
                    <a:pt x="35357" y="3629"/>
                  </a:lnTo>
                  <a:lnTo>
                    <a:pt x="19992" y="21521"/>
                  </a:lnTo>
                  <a:lnTo>
                    <a:pt x="1621" y="59398"/>
                  </a:lnTo>
                  <a:lnTo>
                    <a:pt x="0" y="68148"/>
                  </a:lnTo>
                  <a:lnTo>
                    <a:pt x="831" y="69098"/>
                  </a:lnTo>
                  <a:lnTo>
                    <a:pt x="2444" y="68673"/>
                  </a:lnTo>
                  <a:lnTo>
                    <a:pt x="7057" y="66436"/>
                  </a:lnTo>
                  <a:lnTo>
                    <a:pt x="12635" y="65442"/>
                  </a:lnTo>
                  <a:lnTo>
                    <a:pt x="39323" y="48315"/>
                  </a:lnTo>
                  <a:lnTo>
                    <a:pt x="49742" y="46402"/>
                  </a:lnTo>
                  <a:lnTo>
                    <a:pt x="56301" y="48777"/>
                  </a:lnTo>
                  <a:lnTo>
                    <a:pt x="59532" y="50892"/>
                  </a:lnTo>
                  <a:lnTo>
                    <a:pt x="63121" y="64531"/>
                  </a:lnTo>
                  <a:lnTo>
                    <a:pt x="65426" y="107781"/>
                  </a:lnTo>
                  <a:lnTo>
                    <a:pt x="64823" y="151602"/>
                  </a:lnTo>
                  <a:lnTo>
                    <a:pt x="59414" y="191776"/>
                  </a:lnTo>
                  <a:lnTo>
                    <a:pt x="55224" y="222612"/>
                  </a:lnTo>
                  <a:lnTo>
                    <a:pt x="28528" y="263603"/>
                  </a:lnTo>
                  <a:lnTo>
                    <a:pt x="28081" y="254242"/>
                  </a:lnTo>
                  <a:lnTo>
                    <a:pt x="46943" y="18847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7" name="SMARTInkShape-1051"/>
            <p:cNvSpPr/>
            <p:nvPr/>
          </p:nvSpPr>
          <p:spPr>
            <a:xfrm>
              <a:off x="1352550" y="2658786"/>
              <a:ext cx="209551" cy="227290"/>
            </a:xfrm>
            <a:custGeom>
              <a:avLst/>
              <a:gdLst/>
              <a:ahLst/>
              <a:cxnLst/>
              <a:rect l="0" t="0" r="0" b="0"/>
              <a:pathLst>
                <a:path w="209551" h="227290">
                  <a:moveTo>
                    <a:pt x="0" y="170139"/>
                  </a:moveTo>
                  <a:lnTo>
                    <a:pt x="0" y="178340"/>
                  </a:lnTo>
                  <a:lnTo>
                    <a:pt x="10113" y="174215"/>
                  </a:lnTo>
                  <a:lnTo>
                    <a:pt x="17900" y="166306"/>
                  </a:lnTo>
                  <a:lnTo>
                    <a:pt x="41208" y="133666"/>
                  </a:lnTo>
                  <a:lnTo>
                    <a:pt x="47062" y="107091"/>
                  </a:lnTo>
                  <a:lnTo>
                    <a:pt x="46191" y="105882"/>
                  </a:lnTo>
                  <a:lnTo>
                    <a:pt x="42402" y="104539"/>
                  </a:lnTo>
                  <a:lnTo>
                    <a:pt x="40968" y="106297"/>
                  </a:lnTo>
                  <a:lnTo>
                    <a:pt x="37891" y="117826"/>
                  </a:lnTo>
                  <a:lnTo>
                    <a:pt x="31806" y="130533"/>
                  </a:lnTo>
                  <a:lnTo>
                    <a:pt x="29000" y="171195"/>
                  </a:lnTo>
                  <a:lnTo>
                    <a:pt x="31586" y="184014"/>
                  </a:lnTo>
                  <a:lnTo>
                    <a:pt x="33758" y="188914"/>
                  </a:lnTo>
                  <a:lnTo>
                    <a:pt x="41815" y="197180"/>
                  </a:lnTo>
                  <a:lnTo>
                    <a:pt x="46926" y="200867"/>
                  </a:lnTo>
                  <a:lnTo>
                    <a:pt x="52451" y="202266"/>
                  </a:lnTo>
                  <a:lnTo>
                    <a:pt x="64234" y="200998"/>
                  </a:lnTo>
                  <a:lnTo>
                    <a:pt x="82767" y="194334"/>
                  </a:lnTo>
                  <a:lnTo>
                    <a:pt x="115613" y="168182"/>
                  </a:lnTo>
                  <a:lnTo>
                    <a:pt x="136362" y="126563"/>
                  </a:lnTo>
                  <a:lnTo>
                    <a:pt x="152378" y="80871"/>
                  </a:lnTo>
                  <a:lnTo>
                    <a:pt x="165096" y="37971"/>
                  </a:lnTo>
                  <a:lnTo>
                    <a:pt x="171285" y="0"/>
                  </a:lnTo>
                  <a:lnTo>
                    <a:pt x="166344" y="4134"/>
                  </a:lnTo>
                  <a:lnTo>
                    <a:pt x="166712" y="14867"/>
                  </a:lnTo>
                  <a:lnTo>
                    <a:pt x="175570" y="52685"/>
                  </a:lnTo>
                  <a:lnTo>
                    <a:pt x="184430" y="98649"/>
                  </a:lnTo>
                  <a:lnTo>
                    <a:pt x="188702" y="137315"/>
                  </a:lnTo>
                  <a:lnTo>
                    <a:pt x="191203" y="184312"/>
                  </a:lnTo>
                  <a:lnTo>
                    <a:pt x="197999" y="207970"/>
                  </a:lnTo>
                  <a:lnTo>
                    <a:pt x="209550" y="2272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8" name="SMARTInkShape-1052"/>
            <p:cNvSpPr/>
            <p:nvPr/>
          </p:nvSpPr>
          <p:spPr>
            <a:xfrm>
              <a:off x="1524000" y="2752725"/>
              <a:ext cx="123826" cy="28576"/>
            </a:xfrm>
            <a:custGeom>
              <a:avLst/>
              <a:gdLst/>
              <a:ahLst/>
              <a:cxnLst/>
              <a:rect l="0" t="0" r="0" b="0"/>
              <a:pathLst>
                <a:path w="123826" h="28576">
                  <a:moveTo>
                    <a:pt x="0" y="28575"/>
                  </a:moveTo>
                  <a:lnTo>
                    <a:pt x="5056" y="23518"/>
                  </a:lnTo>
                  <a:lnTo>
                    <a:pt x="36943" y="13387"/>
                  </a:lnTo>
                  <a:lnTo>
                    <a:pt x="77511" y="4977"/>
                  </a:lnTo>
                  <a:lnTo>
                    <a:pt x="1238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19" name="SMARTInkShape-1053"/>
            <p:cNvSpPr/>
            <p:nvPr/>
          </p:nvSpPr>
          <p:spPr>
            <a:xfrm>
              <a:off x="1905000" y="269557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27" name="SMARTInkShape-Group149"/>
          <p:cNvGrpSpPr/>
          <p:nvPr/>
        </p:nvGrpSpPr>
        <p:grpSpPr>
          <a:xfrm>
            <a:off x="2834794" y="2898066"/>
            <a:ext cx="632307" cy="349960"/>
            <a:chOff x="2834794" y="2898066"/>
            <a:chExt cx="632307" cy="349960"/>
          </a:xfrm>
        </p:grpSpPr>
        <p:sp>
          <p:nvSpPr>
            <p:cNvPr id="2121" name="SMARTInkShape-1054"/>
            <p:cNvSpPr/>
            <p:nvPr/>
          </p:nvSpPr>
          <p:spPr>
            <a:xfrm>
              <a:off x="3267075" y="3154520"/>
              <a:ext cx="85726" cy="83981"/>
            </a:xfrm>
            <a:custGeom>
              <a:avLst/>
              <a:gdLst/>
              <a:ahLst/>
              <a:cxnLst/>
              <a:rect l="0" t="0" r="0" b="0"/>
              <a:pathLst>
                <a:path w="85726" h="83981">
                  <a:moveTo>
                    <a:pt x="0" y="64930"/>
                  </a:moveTo>
                  <a:lnTo>
                    <a:pt x="8201" y="64930"/>
                  </a:lnTo>
                  <a:lnTo>
                    <a:pt x="16868" y="58384"/>
                  </a:lnTo>
                  <a:lnTo>
                    <a:pt x="26753" y="54171"/>
                  </a:lnTo>
                  <a:lnTo>
                    <a:pt x="36937" y="45684"/>
                  </a:lnTo>
                  <a:lnTo>
                    <a:pt x="56579" y="14967"/>
                  </a:lnTo>
                  <a:lnTo>
                    <a:pt x="59944" y="12571"/>
                  </a:lnTo>
                  <a:lnTo>
                    <a:pt x="63684" y="7087"/>
                  </a:lnTo>
                  <a:lnTo>
                    <a:pt x="64681" y="4143"/>
                  </a:lnTo>
                  <a:lnTo>
                    <a:pt x="64287" y="2180"/>
                  </a:lnTo>
                  <a:lnTo>
                    <a:pt x="62967" y="872"/>
                  </a:lnTo>
                  <a:lnTo>
                    <a:pt x="61028" y="0"/>
                  </a:lnTo>
                  <a:lnTo>
                    <a:pt x="58677" y="476"/>
                  </a:lnTo>
                  <a:lnTo>
                    <a:pt x="53242" y="3828"/>
                  </a:lnTo>
                  <a:lnTo>
                    <a:pt x="26660" y="42149"/>
                  </a:lnTo>
                  <a:lnTo>
                    <a:pt x="21305" y="56534"/>
                  </a:lnTo>
                  <a:lnTo>
                    <a:pt x="21611" y="60391"/>
                  </a:lnTo>
                  <a:lnTo>
                    <a:pt x="24774" y="67499"/>
                  </a:lnTo>
                  <a:lnTo>
                    <a:pt x="35353" y="74186"/>
                  </a:lnTo>
                  <a:lnTo>
                    <a:pt x="50637" y="79627"/>
                  </a:lnTo>
                  <a:lnTo>
                    <a:pt x="85725" y="8398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2" name="SMARTInkShape-1055"/>
            <p:cNvSpPr/>
            <p:nvPr/>
          </p:nvSpPr>
          <p:spPr>
            <a:xfrm>
              <a:off x="3126781" y="3152775"/>
              <a:ext cx="102195" cy="76201"/>
            </a:xfrm>
            <a:custGeom>
              <a:avLst/>
              <a:gdLst/>
              <a:ahLst/>
              <a:cxnLst/>
              <a:rect l="0" t="0" r="0" b="0"/>
              <a:pathLst>
                <a:path w="102195" h="76201">
                  <a:moveTo>
                    <a:pt x="102194" y="0"/>
                  </a:moveTo>
                  <a:lnTo>
                    <a:pt x="62096" y="16247"/>
                  </a:lnTo>
                  <a:lnTo>
                    <a:pt x="15431" y="33899"/>
                  </a:lnTo>
                  <a:lnTo>
                    <a:pt x="6130" y="36233"/>
                  </a:lnTo>
                  <a:lnTo>
                    <a:pt x="3226" y="37914"/>
                  </a:lnTo>
                  <a:lnTo>
                    <a:pt x="1290" y="40093"/>
                  </a:lnTo>
                  <a:lnTo>
                    <a:pt x="0" y="42604"/>
                  </a:lnTo>
                  <a:lnTo>
                    <a:pt x="198" y="45336"/>
                  </a:lnTo>
                  <a:lnTo>
                    <a:pt x="3240" y="51194"/>
                  </a:lnTo>
                  <a:lnTo>
                    <a:pt x="15959" y="60442"/>
                  </a:lnTo>
                  <a:lnTo>
                    <a:pt x="54569"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3" name="SMARTInkShape-1056"/>
            <p:cNvSpPr/>
            <p:nvPr/>
          </p:nvSpPr>
          <p:spPr>
            <a:xfrm>
              <a:off x="3143250" y="3105150"/>
              <a:ext cx="1" cy="114301"/>
            </a:xfrm>
            <a:custGeom>
              <a:avLst/>
              <a:gdLst/>
              <a:ahLst/>
              <a:cxnLst/>
              <a:rect l="0" t="0" r="0" b="0"/>
              <a:pathLst>
                <a:path w="1" h="114301">
                  <a:moveTo>
                    <a:pt x="0" y="0"/>
                  </a:moveTo>
                  <a:lnTo>
                    <a:pt x="0" y="40020"/>
                  </a:lnTo>
                  <a:lnTo>
                    <a:pt x="0"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4" name="SMARTInkShape-1057"/>
            <p:cNvSpPr/>
            <p:nvPr/>
          </p:nvSpPr>
          <p:spPr>
            <a:xfrm>
              <a:off x="2992843" y="3154687"/>
              <a:ext cx="93258" cy="93339"/>
            </a:xfrm>
            <a:custGeom>
              <a:avLst/>
              <a:gdLst/>
              <a:ahLst/>
              <a:cxnLst/>
              <a:rect l="0" t="0" r="0" b="0"/>
              <a:pathLst>
                <a:path w="93258" h="93339">
                  <a:moveTo>
                    <a:pt x="55157" y="55238"/>
                  </a:moveTo>
                  <a:lnTo>
                    <a:pt x="55157" y="14306"/>
                  </a:lnTo>
                  <a:lnTo>
                    <a:pt x="52335" y="7766"/>
                  </a:lnTo>
                  <a:lnTo>
                    <a:pt x="50101" y="4540"/>
                  </a:lnTo>
                  <a:lnTo>
                    <a:pt x="44796" y="956"/>
                  </a:lnTo>
                  <a:lnTo>
                    <a:pt x="41900" y="0"/>
                  </a:lnTo>
                  <a:lnTo>
                    <a:pt x="33037" y="4582"/>
                  </a:lnTo>
                  <a:lnTo>
                    <a:pt x="23101" y="13674"/>
                  </a:lnTo>
                  <a:lnTo>
                    <a:pt x="2492" y="41537"/>
                  </a:lnTo>
                  <a:lnTo>
                    <a:pt x="0" y="48443"/>
                  </a:lnTo>
                  <a:lnTo>
                    <a:pt x="394" y="50708"/>
                  </a:lnTo>
                  <a:lnTo>
                    <a:pt x="1715" y="52218"/>
                  </a:lnTo>
                  <a:lnTo>
                    <a:pt x="6005" y="53896"/>
                  </a:lnTo>
                  <a:lnTo>
                    <a:pt x="11439" y="54641"/>
                  </a:lnTo>
                  <a:lnTo>
                    <a:pt x="20205" y="49328"/>
                  </a:lnTo>
                  <a:lnTo>
                    <a:pt x="54843" y="17438"/>
                  </a:lnTo>
                  <a:lnTo>
                    <a:pt x="60120" y="17227"/>
                  </a:lnTo>
                  <a:lnTo>
                    <a:pt x="61641" y="18256"/>
                  </a:lnTo>
                  <a:lnTo>
                    <a:pt x="62655" y="20000"/>
                  </a:lnTo>
                  <a:lnTo>
                    <a:pt x="79791" y="66480"/>
                  </a:lnTo>
                  <a:lnTo>
                    <a:pt x="83623" y="79265"/>
                  </a:lnTo>
                  <a:lnTo>
                    <a:pt x="93257" y="933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5" name="SMARTInkShape-1058"/>
            <p:cNvSpPr/>
            <p:nvPr/>
          </p:nvSpPr>
          <p:spPr>
            <a:xfrm>
              <a:off x="2905125" y="2898066"/>
              <a:ext cx="561976" cy="62251"/>
            </a:xfrm>
            <a:custGeom>
              <a:avLst/>
              <a:gdLst/>
              <a:ahLst/>
              <a:cxnLst/>
              <a:rect l="0" t="0" r="0" b="0"/>
              <a:pathLst>
                <a:path w="561976" h="62251">
                  <a:moveTo>
                    <a:pt x="0" y="16584"/>
                  </a:moveTo>
                  <a:lnTo>
                    <a:pt x="30073" y="43835"/>
                  </a:lnTo>
                  <a:lnTo>
                    <a:pt x="60522" y="59801"/>
                  </a:lnTo>
                  <a:lnTo>
                    <a:pt x="73113" y="62250"/>
                  </a:lnTo>
                  <a:lnTo>
                    <a:pt x="119864" y="56412"/>
                  </a:lnTo>
                  <a:lnTo>
                    <a:pt x="127535" y="55836"/>
                  </a:lnTo>
                  <a:lnTo>
                    <a:pt x="144524" y="46729"/>
                  </a:lnTo>
                  <a:lnTo>
                    <a:pt x="189659" y="14674"/>
                  </a:lnTo>
                  <a:lnTo>
                    <a:pt x="212593" y="3083"/>
                  </a:lnTo>
                  <a:lnTo>
                    <a:pt x="229953" y="0"/>
                  </a:lnTo>
                  <a:lnTo>
                    <a:pt x="262632" y="3321"/>
                  </a:lnTo>
                  <a:lnTo>
                    <a:pt x="301880" y="20471"/>
                  </a:lnTo>
                  <a:lnTo>
                    <a:pt x="336990" y="40710"/>
                  </a:lnTo>
                  <a:lnTo>
                    <a:pt x="349446" y="43181"/>
                  </a:lnTo>
                  <a:lnTo>
                    <a:pt x="362037" y="41458"/>
                  </a:lnTo>
                  <a:lnTo>
                    <a:pt x="401316" y="29855"/>
                  </a:lnTo>
                  <a:lnTo>
                    <a:pt x="446077" y="26328"/>
                  </a:lnTo>
                  <a:lnTo>
                    <a:pt x="449785" y="26255"/>
                  </a:lnTo>
                  <a:lnTo>
                    <a:pt x="459549" y="31819"/>
                  </a:lnTo>
                  <a:lnTo>
                    <a:pt x="469886" y="39230"/>
                  </a:lnTo>
                  <a:lnTo>
                    <a:pt x="493587" y="49435"/>
                  </a:lnTo>
                  <a:lnTo>
                    <a:pt x="505475" y="49529"/>
                  </a:lnTo>
                  <a:lnTo>
                    <a:pt x="516755" y="46043"/>
                  </a:lnTo>
                  <a:lnTo>
                    <a:pt x="554147" y="22845"/>
                  </a:lnTo>
                  <a:lnTo>
                    <a:pt x="561975" y="70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6" name="SMARTInkShape-1059"/>
            <p:cNvSpPr/>
            <p:nvPr/>
          </p:nvSpPr>
          <p:spPr>
            <a:xfrm>
              <a:off x="2834794" y="3096949"/>
              <a:ext cx="98907" cy="132027"/>
            </a:xfrm>
            <a:custGeom>
              <a:avLst/>
              <a:gdLst/>
              <a:ahLst/>
              <a:cxnLst/>
              <a:rect l="0" t="0" r="0" b="0"/>
              <a:pathLst>
                <a:path w="98907" h="132027">
                  <a:moveTo>
                    <a:pt x="60806" y="8201"/>
                  </a:moveTo>
                  <a:lnTo>
                    <a:pt x="69939" y="8201"/>
                  </a:lnTo>
                  <a:lnTo>
                    <a:pt x="70215" y="3144"/>
                  </a:lnTo>
                  <a:lnTo>
                    <a:pt x="69195" y="1655"/>
                  </a:lnTo>
                  <a:lnTo>
                    <a:pt x="67457" y="662"/>
                  </a:lnTo>
                  <a:lnTo>
                    <a:pt x="65240" y="0"/>
                  </a:lnTo>
                  <a:lnTo>
                    <a:pt x="62704" y="617"/>
                  </a:lnTo>
                  <a:lnTo>
                    <a:pt x="53019" y="7600"/>
                  </a:lnTo>
                  <a:lnTo>
                    <a:pt x="15734" y="51354"/>
                  </a:lnTo>
                  <a:lnTo>
                    <a:pt x="7965" y="62305"/>
                  </a:lnTo>
                  <a:lnTo>
                    <a:pt x="985" y="77755"/>
                  </a:lnTo>
                  <a:lnTo>
                    <a:pt x="0" y="92384"/>
                  </a:lnTo>
                  <a:lnTo>
                    <a:pt x="3089" y="104882"/>
                  </a:lnTo>
                  <a:lnTo>
                    <a:pt x="7990" y="113965"/>
                  </a:lnTo>
                  <a:lnTo>
                    <a:pt x="22163" y="121530"/>
                  </a:lnTo>
                  <a:lnTo>
                    <a:pt x="98906" y="1320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30" name="SMARTInkShape-Group150"/>
          <p:cNvGrpSpPr/>
          <p:nvPr/>
        </p:nvGrpSpPr>
        <p:grpSpPr>
          <a:xfrm>
            <a:off x="4572000" y="2962275"/>
            <a:ext cx="476251" cy="66676"/>
            <a:chOff x="4572000" y="2962275"/>
            <a:chExt cx="476251" cy="66676"/>
          </a:xfrm>
        </p:grpSpPr>
        <p:sp>
          <p:nvSpPr>
            <p:cNvPr id="2128" name="SMARTInkShape-1060"/>
            <p:cNvSpPr/>
            <p:nvPr/>
          </p:nvSpPr>
          <p:spPr>
            <a:xfrm>
              <a:off x="4572000" y="2962275"/>
              <a:ext cx="47626" cy="66676"/>
            </a:xfrm>
            <a:custGeom>
              <a:avLst/>
              <a:gdLst/>
              <a:ahLst/>
              <a:cxnLst/>
              <a:rect l="0" t="0" r="0" b="0"/>
              <a:pathLst>
                <a:path w="47626" h="66676">
                  <a:moveTo>
                    <a:pt x="0" y="0"/>
                  </a:moveTo>
                  <a:lnTo>
                    <a:pt x="4762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29" name="SMARTInkShape-1061"/>
            <p:cNvSpPr/>
            <p:nvPr/>
          </p:nvSpPr>
          <p:spPr>
            <a:xfrm>
              <a:off x="4733925" y="3000375"/>
              <a:ext cx="314326" cy="28334"/>
            </a:xfrm>
            <a:custGeom>
              <a:avLst/>
              <a:gdLst/>
              <a:ahLst/>
              <a:cxnLst/>
              <a:rect l="0" t="0" r="0" b="0"/>
              <a:pathLst>
                <a:path w="314326" h="28334">
                  <a:moveTo>
                    <a:pt x="0" y="9525"/>
                  </a:moveTo>
                  <a:lnTo>
                    <a:pt x="0" y="4468"/>
                  </a:lnTo>
                  <a:lnTo>
                    <a:pt x="2117" y="2979"/>
                  </a:lnTo>
                  <a:lnTo>
                    <a:pt x="10113" y="1324"/>
                  </a:lnTo>
                  <a:lnTo>
                    <a:pt x="44780" y="8317"/>
                  </a:lnTo>
                  <a:lnTo>
                    <a:pt x="57297" y="14633"/>
                  </a:lnTo>
                  <a:lnTo>
                    <a:pt x="63598" y="19280"/>
                  </a:lnTo>
                  <a:lnTo>
                    <a:pt x="81888" y="24444"/>
                  </a:lnTo>
                  <a:lnTo>
                    <a:pt x="128124" y="27759"/>
                  </a:lnTo>
                  <a:lnTo>
                    <a:pt x="155320" y="28333"/>
                  </a:lnTo>
                  <a:lnTo>
                    <a:pt x="197587" y="13465"/>
                  </a:lnTo>
                  <a:lnTo>
                    <a:pt x="238000" y="3498"/>
                  </a:lnTo>
                  <a:lnTo>
                    <a:pt x="283177" y="91"/>
                  </a:lnTo>
                  <a:lnTo>
                    <a:pt x="3143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39" name="SMARTInkShape-Group151"/>
          <p:cNvGrpSpPr/>
          <p:nvPr/>
        </p:nvGrpSpPr>
        <p:grpSpPr>
          <a:xfrm>
            <a:off x="4648200" y="3028950"/>
            <a:ext cx="409576" cy="241207"/>
            <a:chOff x="4648200" y="3028950"/>
            <a:chExt cx="409576" cy="241207"/>
          </a:xfrm>
        </p:grpSpPr>
        <p:sp>
          <p:nvSpPr>
            <p:cNvPr id="2131" name="SMARTInkShape-1062"/>
            <p:cNvSpPr/>
            <p:nvPr/>
          </p:nvSpPr>
          <p:spPr>
            <a:xfrm>
              <a:off x="4657725" y="3038475"/>
              <a:ext cx="9526" cy="9526"/>
            </a:xfrm>
            <a:custGeom>
              <a:avLst/>
              <a:gdLst/>
              <a:ahLst/>
              <a:cxnLst/>
              <a:rect l="0" t="0" r="0" b="0"/>
              <a:pathLst>
                <a:path w="9526" h="9526">
                  <a:moveTo>
                    <a:pt x="0" y="0"/>
                  </a:moveTo>
                  <a:lnTo>
                    <a:pt x="95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2" name="SMARTInkShape-1063"/>
            <p:cNvSpPr/>
            <p:nvPr/>
          </p:nvSpPr>
          <p:spPr>
            <a:xfrm>
              <a:off x="5029200" y="3143250"/>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3" name="SMARTInkShape-1064"/>
            <p:cNvSpPr/>
            <p:nvPr/>
          </p:nvSpPr>
          <p:spPr>
            <a:xfrm>
              <a:off x="4657725" y="3209925"/>
              <a:ext cx="28576" cy="1"/>
            </a:xfrm>
            <a:custGeom>
              <a:avLst/>
              <a:gdLst/>
              <a:ahLst/>
              <a:cxnLst/>
              <a:rect l="0" t="0" r="0" b="0"/>
              <a:pathLst>
                <a:path w="28576" h="1">
                  <a:moveTo>
                    <a:pt x="0" y="0"/>
                  </a:move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4" name="SMARTInkShape-1065"/>
            <p:cNvSpPr/>
            <p:nvPr/>
          </p:nvSpPr>
          <p:spPr>
            <a:xfrm>
              <a:off x="4793036" y="3182987"/>
              <a:ext cx="64715" cy="65039"/>
            </a:xfrm>
            <a:custGeom>
              <a:avLst/>
              <a:gdLst/>
              <a:ahLst/>
              <a:cxnLst/>
              <a:rect l="0" t="0" r="0" b="0"/>
              <a:pathLst>
                <a:path w="64715" h="65039">
                  <a:moveTo>
                    <a:pt x="36139" y="65038"/>
                  </a:moveTo>
                  <a:lnTo>
                    <a:pt x="27938" y="56837"/>
                  </a:lnTo>
                  <a:lnTo>
                    <a:pt x="28555" y="55337"/>
                  </a:lnTo>
                  <a:lnTo>
                    <a:pt x="49039" y="19900"/>
                  </a:lnTo>
                  <a:lnTo>
                    <a:pt x="50030" y="15896"/>
                  </a:lnTo>
                  <a:lnTo>
                    <a:pt x="49633" y="13227"/>
                  </a:lnTo>
                  <a:lnTo>
                    <a:pt x="37695" y="0"/>
                  </a:lnTo>
                  <a:lnTo>
                    <a:pt x="26487" y="8961"/>
                  </a:lnTo>
                  <a:lnTo>
                    <a:pt x="2451" y="41807"/>
                  </a:lnTo>
                  <a:lnTo>
                    <a:pt x="0" y="48716"/>
                  </a:lnTo>
                  <a:lnTo>
                    <a:pt x="405" y="50982"/>
                  </a:lnTo>
                  <a:lnTo>
                    <a:pt x="1733" y="52492"/>
                  </a:lnTo>
                  <a:lnTo>
                    <a:pt x="3677" y="53499"/>
                  </a:lnTo>
                  <a:lnTo>
                    <a:pt x="6031" y="53112"/>
                  </a:lnTo>
                  <a:lnTo>
                    <a:pt x="17414" y="47709"/>
                  </a:lnTo>
                  <a:lnTo>
                    <a:pt x="29532" y="43675"/>
                  </a:lnTo>
                  <a:lnTo>
                    <a:pt x="43707" y="35778"/>
                  </a:lnTo>
                  <a:lnTo>
                    <a:pt x="54517" y="27455"/>
                  </a:lnTo>
                  <a:lnTo>
                    <a:pt x="56115" y="34645"/>
                  </a:lnTo>
                  <a:lnTo>
                    <a:pt x="61696" y="43215"/>
                  </a:lnTo>
                  <a:lnTo>
                    <a:pt x="63819" y="52457"/>
                  </a:lnTo>
                  <a:lnTo>
                    <a:pt x="64714" y="6503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5" name="SMARTInkShape-1066"/>
            <p:cNvSpPr/>
            <p:nvPr/>
          </p:nvSpPr>
          <p:spPr>
            <a:xfrm>
              <a:off x="4905375" y="3190875"/>
              <a:ext cx="47626" cy="66515"/>
            </a:xfrm>
            <a:custGeom>
              <a:avLst/>
              <a:gdLst/>
              <a:ahLst/>
              <a:cxnLst/>
              <a:rect l="0" t="0" r="0" b="0"/>
              <a:pathLst>
                <a:path w="47626" h="66515">
                  <a:moveTo>
                    <a:pt x="0" y="38100"/>
                  </a:moveTo>
                  <a:lnTo>
                    <a:pt x="0" y="51357"/>
                  </a:lnTo>
                  <a:lnTo>
                    <a:pt x="2822" y="57398"/>
                  </a:lnTo>
                  <a:lnTo>
                    <a:pt x="8201" y="64843"/>
                  </a:lnTo>
                  <a:lnTo>
                    <a:pt x="11759" y="65860"/>
                  </a:lnTo>
                  <a:lnTo>
                    <a:pt x="17610" y="66514"/>
                  </a:lnTo>
                  <a:lnTo>
                    <a:pt x="28725" y="22198"/>
                  </a:lnTo>
                  <a:lnTo>
                    <a:pt x="33227" y="11277"/>
                  </a:lnTo>
                  <a:lnTo>
                    <a:pt x="35911" y="7518"/>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6" name="SMARTInkShape-1067"/>
            <p:cNvSpPr/>
            <p:nvPr/>
          </p:nvSpPr>
          <p:spPr>
            <a:xfrm>
              <a:off x="5010155" y="3105150"/>
              <a:ext cx="38096" cy="152401"/>
            </a:xfrm>
            <a:custGeom>
              <a:avLst/>
              <a:gdLst/>
              <a:ahLst/>
              <a:cxnLst/>
              <a:rect l="0" t="0" r="0" b="0"/>
              <a:pathLst>
                <a:path w="38096" h="152401">
                  <a:moveTo>
                    <a:pt x="9520" y="0"/>
                  </a:moveTo>
                  <a:lnTo>
                    <a:pt x="110" y="0"/>
                  </a:lnTo>
                  <a:lnTo>
                    <a:pt x="0" y="46134"/>
                  </a:lnTo>
                  <a:lnTo>
                    <a:pt x="2819" y="69055"/>
                  </a:lnTo>
                  <a:lnTo>
                    <a:pt x="9696" y="112497"/>
                  </a:lnTo>
                  <a:lnTo>
                    <a:pt x="16863" y="127759"/>
                  </a:lnTo>
                  <a:lnTo>
                    <a:pt x="38095"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7" name="SMARTInkShape-1068"/>
            <p:cNvSpPr/>
            <p:nvPr/>
          </p:nvSpPr>
          <p:spPr>
            <a:xfrm>
              <a:off x="4648200" y="3124200"/>
              <a:ext cx="28576" cy="145957"/>
            </a:xfrm>
            <a:custGeom>
              <a:avLst/>
              <a:gdLst/>
              <a:ahLst/>
              <a:cxnLst/>
              <a:rect l="0" t="0" r="0" b="0"/>
              <a:pathLst>
                <a:path w="28576" h="145957">
                  <a:moveTo>
                    <a:pt x="0" y="0"/>
                  </a:moveTo>
                  <a:lnTo>
                    <a:pt x="0" y="43849"/>
                  </a:lnTo>
                  <a:lnTo>
                    <a:pt x="0" y="86482"/>
                  </a:lnTo>
                  <a:lnTo>
                    <a:pt x="0" y="113861"/>
                  </a:lnTo>
                  <a:lnTo>
                    <a:pt x="2822" y="122219"/>
                  </a:lnTo>
                  <a:lnTo>
                    <a:pt x="6546" y="129461"/>
                  </a:lnTo>
                  <a:lnTo>
                    <a:pt x="9701" y="139488"/>
                  </a:lnTo>
                  <a:lnTo>
                    <a:pt x="14189" y="145956"/>
                  </a:lnTo>
                  <a:lnTo>
                    <a:pt x="2857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38" name="SMARTInkShape-1069"/>
            <p:cNvSpPr/>
            <p:nvPr/>
          </p:nvSpPr>
          <p:spPr>
            <a:xfrm>
              <a:off x="4724400" y="3028950"/>
              <a:ext cx="38101" cy="19051"/>
            </a:xfrm>
            <a:custGeom>
              <a:avLst/>
              <a:gdLst/>
              <a:ahLst/>
              <a:cxnLst/>
              <a:rect l="0" t="0" r="0" b="0"/>
              <a:pathLst>
                <a:path w="38101" h="19051">
                  <a:moveTo>
                    <a:pt x="0" y="0"/>
                  </a:moveTo>
                  <a:lnTo>
                    <a:pt x="13257" y="0"/>
                  </a:lnTo>
                  <a:lnTo>
                    <a:pt x="27447" y="5057"/>
                  </a:lnTo>
                  <a:lnTo>
                    <a:pt x="30998" y="7605"/>
                  </a:lnTo>
                  <a:lnTo>
                    <a:pt x="381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47" name="SMARTInkShape-Group152"/>
          <p:cNvGrpSpPr/>
          <p:nvPr/>
        </p:nvGrpSpPr>
        <p:grpSpPr>
          <a:xfrm>
            <a:off x="1130213" y="3733800"/>
            <a:ext cx="1451063" cy="493042"/>
            <a:chOff x="1130213" y="3733800"/>
            <a:chExt cx="1451063" cy="493042"/>
          </a:xfrm>
        </p:grpSpPr>
        <p:sp>
          <p:nvSpPr>
            <p:cNvPr id="2140" name="SMARTInkShape-1070"/>
            <p:cNvSpPr/>
            <p:nvPr/>
          </p:nvSpPr>
          <p:spPr>
            <a:xfrm>
              <a:off x="2571750" y="3971925"/>
              <a:ext cx="9526" cy="1"/>
            </a:xfrm>
            <a:custGeom>
              <a:avLst/>
              <a:gdLst/>
              <a:ahLst/>
              <a:cxnLst/>
              <a:rect l="0" t="0" r="0" b="0"/>
              <a:pathLst>
                <a:path w="9526" h="1">
                  <a:moveTo>
                    <a:pt x="0" y="0"/>
                  </a:move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1" name="SMARTInkShape-1071"/>
            <p:cNvSpPr/>
            <p:nvPr/>
          </p:nvSpPr>
          <p:spPr>
            <a:xfrm>
              <a:off x="1457717" y="3733800"/>
              <a:ext cx="18659" cy="276226"/>
            </a:xfrm>
            <a:custGeom>
              <a:avLst/>
              <a:gdLst/>
              <a:ahLst/>
              <a:cxnLst/>
              <a:rect l="0" t="0" r="0" b="0"/>
              <a:pathLst>
                <a:path w="18659" h="276226">
                  <a:moveTo>
                    <a:pt x="9133" y="0"/>
                  </a:moveTo>
                  <a:lnTo>
                    <a:pt x="4077" y="5056"/>
                  </a:lnTo>
                  <a:lnTo>
                    <a:pt x="1594" y="10361"/>
                  </a:lnTo>
                  <a:lnTo>
                    <a:pt x="0" y="22390"/>
                  </a:lnTo>
                  <a:lnTo>
                    <a:pt x="12900" y="67804"/>
                  </a:lnTo>
                  <a:lnTo>
                    <a:pt x="17521" y="111544"/>
                  </a:lnTo>
                  <a:lnTo>
                    <a:pt x="18433" y="154678"/>
                  </a:lnTo>
                  <a:lnTo>
                    <a:pt x="18591" y="191175"/>
                  </a:lnTo>
                  <a:lnTo>
                    <a:pt x="18649" y="233393"/>
                  </a:lnTo>
                  <a:lnTo>
                    <a:pt x="18658" y="276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2" name="SMARTInkShape-1072"/>
            <p:cNvSpPr/>
            <p:nvPr/>
          </p:nvSpPr>
          <p:spPr>
            <a:xfrm>
              <a:off x="1130213" y="3745557"/>
              <a:ext cx="238400" cy="254944"/>
            </a:xfrm>
            <a:custGeom>
              <a:avLst/>
              <a:gdLst/>
              <a:ahLst/>
              <a:cxnLst/>
              <a:rect l="0" t="0" r="0" b="0"/>
              <a:pathLst>
                <a:path w="238400" h="254944">
                  <a:moveTo>
                    <a:pt x="108037" y="45393"/>
                  </a:moveTo>
                  <a:lnTo>
                    <a:pt x="113093" y="40337"/>
                  </a:lnTo>
                  <a:lnTo>
                    <a:pt x="121220" y="37854"/>
                  </a:lnTo>
                  <a:lnTo>
                    <a:pt x="138628" y="36260"/>
                  </a:lnTo>
                  <a:lnTo>
                    <a:pt x="141131" y="35071"/>
                  </a:lnTo>
                  <a:lnTo>
                    <a:pt x="142800" y="33220"/>
                  </a:lnTo>
                  <a:lnTo>
                    <a:pt x="144654" y="28341"/>
                  </a:lnTo>
                  <a:lnTo>
                    <a:pt x="145478" y="22645"/>
                  </a:lnTo>
                  <a:lnTo>
                    <a:pt x="144639" y="20703"/>
                  </a:lnTo>
                  <a:lnTo>
                    <a:pt x="143022" y="19408"/>
                  </a:lnTo>
                  <a:lnTo>
                    <a:pt x="98183" y="410"/>
                  </a:lnTo>
                  <a:lnTo>
                    <a:pt x="84608" y="0"/>
                  </a:lnTo>
                  <a:lnTo>
                    <a:pt x="47200" y="8361"/>
                  </a:lnTo>
                  <a:lnTo>
                    <a:pt x="20161" y="17134"/>
                  </a:lnTo>
                  <a:lnTo>
                    <a:pt x="1544" y="29580"/>
                  </a:lnTo>
                  <a:lnTo>
                    <a:pt x="0" y="32734"/>
                  </a:lnTo>
                  <a:lnTo>
                    <a:pt x="29" y="35896"/>
                  </a:lnTo>
                  <a:lnTo>
                    <a:pt x="2883" y="42230"/>
                  </a:lnTo>
                  <a:lnTo>
                    <a:pt x="7680" y="48573"/>
                  </a:lnTo>
                  <a:lnTo>
                    <a:pt x="31500" y="63151"/>
                  </a:lnTo>
                  <a:lnTo>
                    <a:pt x="70425" y="75819"/>
                  </a:lnTo>
                  <a:lnTo>
                    <a:pt x="114719" y="89582"/>
                  </a:lnTo>
                  <a:lnTo>
                    <a:pt x="156751" y="110740"/>
                  </a:lnTo>
                  <a:lnTo>
                    <a:pt x="203430" y="143709"/>
                  </a:lnTo>
                  <a:lnTo>
                    <a:pt x="231302" y="174292"/>
                  </a:lnTo>
                  <a:lnTo>
                    <a:pt x="238399" y="189183"/>
                  </a:lnTo>
                  <a:lnTo>
                    <a:pt x="234415" y="202433"/>
                  </a:lnTo>
                  <a:lnTo>
                    <a:pt x="220271" y="224920"/>
                  </a:lnTo>
                  <a:lnTo>
                    <a:pt x="208719" y="236308"/>
                  </a:lnTo>
                  <a:lnTo>
                    <a:pt x="167955" y="252424"/>
                  </a:lnTo>
                  <a:lnTo>
                    <a:pt x="155662" y="25494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3" name="SMARTInkShape-1073"/>
            <p:cNvSpPr/>
            <p:nvPr/>
          </p:nvSpPr>
          <p:spPr>
            <a:xfrm>
              <a:off x="1514475" y="3876675"/>
              <a:ext cx="57151" cy="19051"/>
            </a:xfrm>
            <a:custGeom>
              <a:avLst/>
              <a:gdLst/>
              <a:ahLst/>
              <a:cxnLst/>
              <a:rect l="0" t="0" r="0" b="0"/>
              <a:pathLst>
                <a:path w="57151" h="19051">
                  <a:moveTo>
                    <a:pt x="0" y="0"/>
                  </a:moveTo>
                  <a:lnTo>
                    <a:pt x="8201" y="0"/>
                  </a:lnTo>
                  <a:lnTo>
                    <a:pt x="25356" y="10361"/>
                  </a:lnTo>
                  <a:lnTo>
                    <a:pt x="571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4" name="SMARTInkShape-1074"/>
            <p:cNvSpPr/>
            <p:nvPr/>
          </p:nvSpPr>
          <p:spPr>
            <a:xfrm>
              <a:off x="2117474" y="3802612"/>
              <a:ext cx="320927" cy="350172"/>
            </a:xfrm>
            <a:custGeom>
              <a:avLst/>
              <a:gdLst/>
              <a:ahLst/>
              <a:cxnLst/>
              <a:rect l="0" t="0" r="0" b="0"/>
              <a:pathLst>
                <a:path w="320927" h="350172">
                  <a:moveTo>
                    <a:pt x="54226" y="121688"/>
                  </a:moveTo>
                  <a:lnTo>
                    <a:pt x="54226" y="108431"/>
                  </a:lnTo>
                  <a:lnTo>
                    <a:pt x="85661" y="64996"/>
                  </a:lnTo>
                  <a:lnTo>
                    <a:pt x="118711" y="21283"/>
                  </a:lnTo>
                  <a:lnTo>
                    <a:pt x="137941" y="0"/>
                  </a:lnTo>
                  <a:lnTo>
                    <a:pt x="138611" y="1405"/>
                  </a:lnTo>
                  <a:lnTo>
                    <a:pt x="147412" y="44081"/>
                  </a:lnTo>
                  <a:lnTo>
                    <a:pt x="149068" y="85779"/>
                  </a:lnTo>
                  <a:lnTo>
                    <a:pt x="149295" y="117370"/>
                  </a:lnTo>
                  <a:lnTo>
                    <a:pt x="146600" y="159567"/>
                  </a:lnTo>
                  <a:lnTo>
                    <a:pt x="143965" y="178740"/>
                  </a:lnTo>
                  <a:lnTo>
                    <a:pt x="148541" y="221394"/>
                  </a:lnTo>
                  <a:lnTo>
                    <a:pt x="141687" y="262464"/>
                  </a:lnTo>
                  <a:lnTo>
                    <a:pt x="132118" y="301799"/>
                  </a:lnTo>
                  <a:lnTo>
                    <a:pt x="128379" y="305262"/>
                  </a:lnTo>
                  <a:lnTo>
                    <a:pt x="83902" y="318126"/>
                  </a:lnTo>
                  <a:lnTo>
                    <a:pt x="42846" y="321398"/>
                  </a:lnTo>
                  <a:lnTo>
                    <a:pt x="6945" y="321672"/>
                  </a:lnTo>
                  <a:lnTo>
                    <a:pt x="3655" y="322744"/>
                  </a:lnTo>
                  <a:lnTo>
                    <a:pt x="1462" y="324517"/>
                  </a:lnTo>
                  <a:lnTo>
                    <a:pt x="0" y="326757"/>
                  </a:lnTo>
                  <a:lnTo>
                    <a:pt x="1142" y="328251"/>
                  </a:lnTo>
                  <a:lnTo>
                    <a:pt x="11804" y="330353"/>
                  </a:lnTo>
                  <a:lnTo>
                    <a:pt x="53009" y="338725"/>
                  </a:lnTo>
                  <a:lnTo>
                    <a:pt x="99612" y="340361"/>
                  </a:lnTo>
                  <a:lnTo>
                    <a:pt x="141522" y="340644"/>
                  </a:lnTo>
                  <a:lnTo>
                    <a:pt x="186005" y="341798"/>
                  </a:lnTo>
                  <a:lnTo>
                    <a:pt x="231010" y="348297"/>
                  </a:lnTo>
                  <a:lnTo>
                    <a:pt x="269237" y="349699"/>
                  </a:lnTo>
                  <a:lnTo>
                    <a:pt x="300485" y="350171"/>
                  </a:lnTo>
                  <a:lnTo>
                    <a:pt x="320926" y="3407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5" name="SMARTInkShape-1075"/>
            <p:cNvSpPr/>
            <p:nvPr/>
          </p:nvSpPr>
          <p:spPr>
            <a:xfrm>
              <a:off x="2562225" y="3876675"/>
              <a:ext cx="5489" cy="9526"/>
            </a:xfrm>
            <a:custGeom>
              <a:avLst/>
              <a:gdLst/>
              <a:ahLst/>
              <a:cxnLst/>
              <a:rect l="0" t="0" r="0" b="0"/>
              <a:pathLst>
                <a:path w="5489" h="9526">
                  <a:moveTo>
                    <a:pt x="0" y="9525"/>
                  </a:moveTo>
                  <a:lnTo>
                    <a:pt x="0" y="392"/>
                  </a:lnTo>
                  <a:lnTo>
                    <a:pt x="5488" y="78"/>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6" name="SMARTInkShape-1076"/>
            <p:cNvSpPr/>
            <p:nvPr/>
          </p:nvSpPr>
          <p:spPr>
            <a:xfrm>
              <a:off x="1577447" y="3805341"/>
              <a:ext cx="287337" cy="421501"/>
            </a:xfrm>
            <a:custGeom>
              <a:avLst/>
              <a:gdLst/>
              <a:ahLst/>
              <a:cxnLst/>
              <a:rect l="0" t="0" r="0" b="0"/>
              <a:pathLst>
                <a:path w="287337" h="421501">
                  <a:moveTo>
                    <a:pt x="22753" y="71334"/>
                  </a:moveTo>
                  <a:lnTo>
                    <a:pt x="17697" y="76390"/>
                  </a:lnTo>
                  <a:lnTo>
                    <a:pt x="15214" y="81695"/>
                  </a:lnTo>
                  <a:lnTo>
                    <a:pt x="13344" y="99989"/>
                  </a:lnTo>
                  <a:lnTo>
                    <a:pt x="16102" y="108059"/>
                  </a:lnTo>
                  <a:lnTo>
                    <a:pt x="18319" y="111692"/>
                  </a:lnTo>
                  <a:lnTo>
                    <a:pt x="20855" y="114114"/>
                  </a:lnTo>
                  <a:lnTo>
                    <a:pt x="26496" y="116806"/>
                  </a:lnTo>
                  <a:lnTo>
                    <a:pt x="35621" y="118321"/>
                  </a:lnTo>
                  <a:lnTo>
                    <a:pt x="50084" y="113714"/>
                  </a:lnTo>
                  <a:lnTo>
                    <a:pt x="58889" y="105692"/>
                  </a:lnTo>
                  <a:lnTo>
                    <a:pt x="73165" y="88351"/>
                  </a:lnTo>
                  <a:lnTo>
                    <a:pt x="74353" y="84796"/>
                  </a:lnTo>
                  <a:lnTo>
                    <a:pt x="74086" y="81367"/>
                  </a:lnTo>
                  <a:lnTo>
                    <a:pt x="72850" y="78023"/>
                  </a:lnTo>
                  <a:lnTo>
                    <a:pt x="65832" y="71484"/>
                  </a:lnTo>
                  <a:lnTo>
                    <a:pt x="56716" y="66109"/>
                  </a:lnTo>
                  <a:lnTo>
                    <a:pt x="49137" y="63720"/>
                  </a:lnTo>
                  <a:lnTo>
                    <a:pt x="45634" y="64142"/>
                  </a:lnTo>
                  <a:lnTo>
                    <a:pt x="38919" y="67432"/>
                  </a:lnTo>
                  <a:lnTo>
                    <a:pt x="19440" y="85772"/>
                  </a:lnTo>
                  <a:lnTo>
                    <a:pt x="928" y="116013"/>
                  </a:lnTo>
                  <a:lnTo>
                    <a:pt x="0" y="131408"/>
                  </a:lnTo>
                  <a:lnTo>
                    <a:pt x="3116" y="145659"/>
                  </a:lnTo>
                  <a:lnTo>
                    <a:pt x="5428" y="149458"/>
                  </a:lnTo>
                  <a:lnTo>
                    <a:pt x="8028" y="151992"/>
                  </a:lnTo>
                  <a:lnTo>
                    <a:pt x="26857" y="160614"/>
                  </a:lnTo>
                  <a:lnTo>
                    <a:pt x="62657" y="159758"/>
                  </a:lnTo>
                  <a:lnTo>
                    <a:pt x="105895" y="143442"/>
                  </a:lnTo>
                  <a:lnTo>
                    <a:pt x="130055" y="130211"/>
                  </a:lnTo>
                  <a:lnTo>
                    <a:pt x="154735" y="107123"/>
                  </a:lnTo>
                  <a:lnTo>
                    <a:pt x="168633" y="81233"/>
                  </a:lnTo>
                  <a:lnTo>
                    <a:pt x="173865" y="50162"/>
                  </a:lnTo>
                  <a:lnTo>
                    <a:pt x="173522" y="33349"/>
                  </a:lnTo>
                  <a:lnTo>
                    <a:pt x="165998" y="846"/>
                  </a:lnTo>
                  <a:lnTo>
                    <a:pt x="164816" y="0"/>
                  </a:lnTo>
                  <a:lnTo>
                    <a:pt x="162970" y="495"/>
                  </a:lnTo>
                  <a:lnTo>
                    <a:pt x="160681" y="1883"/>
                  </a:lnTo>
                  <a:lnTo>
                    <a:pt x="160213" y="5983"/>
                  </a:lnTo>
                  <a:lnTo>
                    <a:pt x="167130" y="48807"/>
                  </a:lnTo>
                  <a:lnTo>
                    <a:pt x="178538" y="88766"/>
                  </a:lnTo>
                  <a:lnTo>
                    <a:pt x="181949" y="122474"/>
                  </a:lnTo>
                  <a:lnTo>
                    <a:pt x="188926" y="167037"/>
                  </a:lnTo>
                  <a:lnTo>
                    <a:pt x="191858" y="199594"/>
                  </a:lnTo>
                  <a:lnTo>
                    <a:pt x="193161" y="235230"/>
                  </a:lnTo>
                  <a:lnTo>
                    <a:pt x="193740" y="272235"/>
                  </a:lnTo>
                  <a:lnTo>
                    <a:pt x="199122" y="313599"/>
                  </a:lnTo>
                  <a:lnTo>
                    <a:pt x="207420" y="351020"/>
                  </a:lnTo>
                  <a:lnTo>
                    <a:pt x="212485" y="398266"/>
                  </a:lnTo>
                  <a:lnTo>
                    <a:pt x="213101" y="416137"/>
                  </a:lnTo>
                  <a:lnTo>
                    <a:pt x="212093" y="418677"/>
                  </a:lnTo>
                  <a:lnTo>
                    <a:pt x="210363" y="420371"/>
                  </a:lnTo>
                  <a:lnTo>
                    <a:pt x="208152" y="421500"/>
                  </a:lnTo>
                  <a:lnTo>
                    <a:pt x="206677" y="421195"/>
                  </a:lnTo>
                  <a:lnTo>
                    <a:pt x="205694" y="419933"/>
                  </a:lnTo>
                  <a:lnTo>
                    <a:pt x="204311" y="413100"/>
                  </a:lnTo>
                  <a:lnTo>
                    <a:pt x="203805" y="374338"/>
                  </a:lnTo>
                  <a:lnTo>
                    <a:pt x="203751" y="335621"/>
                  </a:lnTo>
                  <a:lnTo>
                    <a:pt x="200910" y="293499"/>
                  </a:lnTo>
                  <a:lnTo>
                    <a:pt x="196190" y="250403"/>
                  </a:lnTo>
                  <a:lnTo>
                    <a:pt x="194792" y="209764"/>
                  </a:lnTo>
                  <a:lnTo>
                    <a:pt x="194319" y="162531"/>
                  </a:lnTo>
                  <a:lnTo>
                    <a:pt x="199294" y="125049"/>
                  </a:lnTo>
                  <a:lnTo>
                    <a:pt x="207402" y="105438"/>
                  </a:lnTo>
                  <a:lnTo>
                    <a:pt x="217002" y="91783"/>
                  </a:lnTo>
                  <a:lnTo>
                    <a:pt x="224797" y="85714"/>
                  </a:lnTo>
                  <a:lnTo>
                    <a:pt x="235136" y="82298"/>
                  </a:lnTo>
                  <a:lnTo>
                    <a:pt x="255015" y="81285"/>
                  </a:lnTo>
                  <a:lnTo>
                    <a:pt x="261202" y="83260"/>
                  </a:lnTo>
                  <a:lnTo>
                    <a:pt x="270900" y="91098"/>
                  </a:lnTo>
                  <a:lnTo>
                    <a:pt x="282310" y="107412"/>
                  </a:lnTo>
                  <a:lnTo>
                    <a:pt x="287336" y="125650"/>
                  </a:lnTo>
                  <a:lnTo>
                    <a:pt x="285690" y="135338"/>
                  </a:lnTo>
                  <a:lnTo>
                    <a:pt x="280372" y="144230"/>
                  </a:lnTo>
                  <a:lnTo>
                    <a:pt x="232303" y="1856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55" name="SMARTInkShape-Group153"/>
          <p:cNvGrpSpPr/>
          <p:nvPr/>
        </p:nvGrpSpPr>
        <p:grpSpPr>
          <a:xfrm>
            <a:off x="3011830" y="3486328"/>
            <a:ext cx="1474398" cy="1038048"/>
            <a:chOff x="3011830" y="3486328"/>
            <a:chExt cx="1474398" cy="1038048"/>
          </a:xfrm>
        </p:grpSpPr>
        <p:sp>
          <p:nvSpPr>
            <p:cNvPr id="2148" name="SMARTInkShape-1077"/>
            <p:cNvSpPr/>
            <p:nvPr/>
          </p:nvSpPr>
          <p:spPr>
            <a:xfrm>
              <a:off x="3011830" y="3839083"/>
              <a:ext cx="188571" cy="313818"/>
            </a:xfrm>
            <a:custGeom>
              <a:avLst/>
              <a:gdLst/>
              <a:ahLst/>
              <a:cxnLst/>
              <a:rect l="0" t="0" r="0" b="0"/>
              <a:pathLst>
                <a:path w="188571" h="313818">
                  <a:moveTo>
                    <a:pt x="169520" y="18542"/>
                  </a:moveTo>
                  <a:lnTo>
                    <a:pt x="164464" y="18542"/>
                  </a:lnTo>
                  <a:lnTo>
                    <a:pt x="162974" y="17484"/>
                  </a:lnTo>
                  <a:lnTo>
                    <a:pt x="161981" y="15720"/>
                  </a:lnTo>
                  <a:lnTo>
                    <a:pt x="161319" y="13486"/>
                  </a:lnTo>
                  <a:lnTo>
                    <a:pt x="161936" y="10938"/>
                  </a:lnTo>
                  <a:lnTo>
                    <a:pt x="165444" y="5285"/>
                  </a:lnTo>
                  <a:lnTo>
                    <a:pt x="165744" y="3354"/>
                  </a:lnTo>
                  <a:lnTo>
                    <a:pt x="164886" y="2067"/>
                  </a:lnTo>
                  <a:lnTo>
                    <a:pt x="161111" y="636"/>
                  </a:lnTo>
                  <a:lnTo>
                    <a:pt x="155905" y="0"/>
                  </a:lnTo>
                  <a:lnTo>
                    <a:pt x="150063" y="2540"/>
                  </a:lnTo>
                  <a:lnTo>
                    <a:pt x="106763" y="35153"/>
                  </a:lnTo>
                  <a:lnTo>
                    <a:pt x="64186" y="79132"/>
                  </a:lnTo>
                  <a:lnTo>
                    <a:pt x="29418" y="125605"/>
                  </a:lnTo>
                  <a:lnTo>
                    <a:pt x="7838" y="170307"/>
                  </a:lnTo>
                  <a:lnTo>
                    <a:pt x="4582" y="176869"/>
                  </a:lnTo>
                  <a:lnTo>
                    <a:pt x="0" y="211386"/>
                  </a:lnTo>
                  <a:lnTo>
                    <a:pt x="8755" y="250071"/>
                  </a:lnTo>
                  <a:lnTo>
                    <a:pt x="21869" y="269963"/>
                  </a:lnTo>
                  <a:lnTo>
                    <a:pt x="38281" y="284801"/>
                  </a:lnTo>
                  <a:lnTo>
                    <a:pt x="77509" y="302951"/>
                  </a:lnTo>
                  <a:lnTo>
                    <a:pt x="116152" y="310597"/>
                  </a:lnTo>
                  <a:lnTo>
                    <a:pt x="188570" y="31381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49" name="SMARTInkShape-1078"/>
            <p:cNvSpPr/>
            <p:nvPr/>
          </p:nvSpPr>
          <p:spPr>
            <a:xfrm>
              <a:off x="3143250" y="3991402"/>
              <a:ext cx="83692" cy="142449"/>
            </a:xfrm>
            <a:custGeom>
              <a:avLst/>
              <a:gdLst/>
              <a:ahLst/>
              <a:cxnLst/>
              <a:rect l="0" t="0" r="0" b="0"/>
              <a:pathLst>
                <a:path w="83692" h="142449">
                  <a:moveTo>
                    <a:pt x="0" y="18623"/>
                  </a:moveTo>
                  <a:lnTo>
                    <a:pt x="0" y="10422"/>
                  </a:lnTo>
                  <a:lnTo>
                    <a:pt x="10113" y="4434"/>
                  </a:lnTo>
                  <a:lnTo>
                    <a:pt x="21459" y="1013"/>
                  </a:lnTo>
                  <a:lnTo>
                    <a:pt x="36580" y="0"/>
                  </a:lnTo>
                  <a:lnTo>
                    <a:pt x="54465" y="4756"/>
                  </a:lnTo>
                  <a:lnTo>
                    <a:pt x="68114" y="12868"/>
                  </a:lnTo>
                  <a:lnTo>
                    <a:pt x="78861" y="27031"/>
                  </a:lnTo>
                  <a:lnTo>
                    <a:pt x="83691" y="49689"/>
                  </a:lnTo>
                  <a:lnTo>
                    <a:pt x="77346" y="96366"/>
                  </a:lnTo>
                  <a:lnTo>
                    <a:pt x="73887" y="108914"/>
                  </a:lnTo>
                  <a:lnTo>
                    <a:pt x="69880" y="119077"/>
                  </a:lnTo>
                  <a:lnTo>
                    <a:pt x="66675" y="1424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0" name="SMARTInkShape-1079"/>
            <p:cNvSpPr/>
            <p:nvPr/>
          </p:nvSpPr>
          <p:spPr>
            <a:xfrm>
              <a:off x="3295650" y="3990975"/>
              <a:ext cx="66676" cy="123523"/>
            </a:xfrm>
            <a:custGeom>
              <a:avLst/>
              <a:gdLst/>
              <a:ahLst/>
              <a:cxnLst/>
              <a:rect l="0" t="0" r="0" b="0"/>
              <a:pathLst>
                <a:path w="66676" h="123523">
                  <a:moveTo>
                    <a:pt x="0" y="47625"/>
                  </a:moveTo>
                  <a:lnTo>
                    <a:pt x="1058" y="63892"/>
                  </a:lnTo>
                  <a:lnTo>
                    <a:pt x="11759" y="106320"/>
                  </a:lnTo>
                  <a:lnTo>
                    <a:pt x="18924" y="123522"/>
                  </a:lnTo>
                  <a:lnTo>
                    <a:pt x="19012" y="118679"/>
                  </a:lnTo>
                  <a:lnTo>
                    <a:pt x="16211" y="113424"/>
                  </a:lnTo>
                  <a:lnTo>
                    <a:pt x="13982" y="110541"/>
                  </a:lnTo>
                  <a:lnTo>
                    <a:pt x="14329" y="98871"/>
                  </a:lnTo>
                  <a:lnTo>
                    <a:pt x="23174" y="60452"/>
                  </a:lnTo>
                  <a:lnTo>
                    <a:pt x="37088" y="34610"/>
                  </a:lnTo>
                  <a:lnTo>
                    <a:pt x="666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1" name="SMARTInkShape-1080"/>
            <p:cNvSpPr/>
            <p:nvPr/>
          </p:nvSpPr>
          <p:spPr>
            <a:xfrm>
              <a:off x="3392464" y="3907308"/>
              <a:ext cx="246087" cy="617068"/>
            </a:xfrm>
            <a:custGeom>
              <a:avLst/>
              <a:gdLst/>
              <a:ahLst/>
              <a:cxnLst/>
              <a:rect l="0" t="0" r="0" b="0"/>
              <a:pathLst>
                <a:path w="246087" h="617068">
                  <a:moveTo>
                    <a:pt x="131786" y="188442"/>
                  </a:moveTo>
                  <a:lnTo>
                    <a:pt x="126730" y="183386"/>
                  </a:lnTo>
                  <a:lnTo>
                    <a:pt x="124247" y="178081"/>
                  </a:lnTo>
                  <a:lnTo>
                    <a:pt x="123585" y="175185"/>
                  </a:lnTo>
                  <a:lnTo>
                    <a:pt x="128010" y="155327"/>
                  </a:lnTo>
                  <a:lnTo>
                    <a:pt x="123376" y="137238"/>
                  </a:lnTo>
                  <a:lnTo>
                    <a:pt x="114242" y="118473"/>
                  </a:lnTo>
                  <a:lnTo>
                    <a:pt x="99659" y="101623"/>
                  </a:lnTo>
                  <a:lnTo>
                    <a:pt x="91755" y="96939"/>
                  </a:lnTo>
                  <a:lnTo>
                    <a:pt x="66185" y="94302"/>
                  </a:lnTo>
                  <a:lnTo>
                    <a:pt x="57360" y="97107"/>
                  </a:lnTo>
                  <a:lnTo>
                    <a:pt x="16257" y="133062"/>
                  </a:lnTo>
                  <a:lnTo>
                    <a:pt x="3716" y="150278"/>
                  </a:lnTo>
                  <a:lnTo>
                    <a:pt x="0" y="162082"/>
                  </a:lnTo>
                  <a:lnTo>
                    <a:pt x="537" y="164519"/>
                  </a:lnTo>
                  <a:lnTo>
                    <a:pt x="1954" y="166143"/>
                  </a:lnTo>
                  <a:lnTo>
                    <a:pt x="3956" y="167226"/>
                  </a:lnTo>
                  <a:lnTo>
                    <a:pt x="6349" y="166890"/>
                  </a:lnTo>
                  <a:lnTo>
                    <a:pt x="11831" y="163694"/>
                  </a:lnTo>
                  <a:lnTo>
                    <a:pt x="57755" y="124243"/>
                  </a:lnTo>
                  <a:lnTo>
                    <a:pt x="68715" y="109556"/>
                  </a:lnTo>
                  <a:lnTo>
                    <a:pt x="74826" y="105757"/>
                  </a:lnTo>
                  <a:lnTo>
                    <a:pt x="77938" y="104743"/>
                  </a:lnTo>
                  <a:lnTo>
                    <a:pt x="78954" y="105126"/>
                  </a:lnTo>
                  <a:lnTo>
                    <a:pt x="78573" y="106440"/>
                  </a:lnTo>
                  <a:lnTo>
                    <a:pt x="75414" y="111096"/>
                  </a:lnTo>
                  <a:lnTo>
                    <a:pt x="87962" y="138656"/>
                  </a:lnTo>
                  <a:lnTo>
                    <a:pt x="97046" y="151936"/>
                  </a:lnTo>
                  <a:lnTo>
                    <a:pt x="111497" y="162573"/>
                  </a:lnTo>
                  <a:lnTo>
                    <a:pt x="124128" y="167372"/>
                  </a:lnTo>
                  <a:lnTo>
                    <a:pt x="134573" y="168794"/>
                  </a:lnTo>
                  <a:lnTo>
                    <a:pt x="154484" y="164158"/>
                  </a:lnTo>
                  <a:lnTo>
                    <a:pt x="168685" y="153308"/>
                  </a:lnTo>
                  <a:lnTo>
                    <a:pt x="200420" y="112437"/>
                  </a:lnTo>
                  <a:lnTo>
                    <a:pt x="211976" y="89957"/>
                  </a:lnTo>
                  <a:lnTo>
                    <a:pt x="222513" y="43362"/>
                  </a:lnTo>
                  <a:lnTo>
                    <a:pt x="217587" y="0"/>
                  </a:lnTo>
                  <a:lnTo>
                    <a:pt x="217514" y="46979"/>
                  </a:lnTo>
                  <a:lnTo>
                    <a:pt x="220334" y="74560"/>
                  </a:lnTo>
                  <a:lnTo>
                    <a:pt x="225712" y="112325"/>
                  </a:lnTo>
                  <a:lnTo>
                    <a:pt x="233321" y="157962"/>
                  </a:lnTo>
                  <a:lnTo>
                    <a:pt x="235601" y="195168"/>
                  </a:lnTo>
                  <a:lnTo>
                    <a:pt x="237335" y="234062"/>
                  </a:lnTo>
                  <a:lnTo>
                    <a:pt x="243023" y="277571"/>
                  </a:lnTo>
                  <a:lnTo>
                    <a:pt x="245178" y="317744"/>
                  </a:lnTo>
                  <a:lnTo>
                    <a:pt x="245817" y="356458"/>
                  </a:lnTo>
                  <a:lnTo>
                    <a:pt x="244948" y="394740"/>
                  </a:lnTo>
                  <a:lnTo>
                    <a:pt x="239516" y="432894"/>
                  </a:lnTo>
                  <a:lnTo>
                    <a:pt x="237437" y="471010"/>
                  </a:lnTo>
                  <a:lnTo>
                    <a:pt x="237879" y="510173"/>
                  </a:lnTo>
                  <a:lnTo>
                    <a:pt x="243184" y="552704"/>
                  </a:lnTo>
                  <a:lnTo>
                    <a:pt x="246086" y="61706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2" name="SMARTInkShape-1081"/>
            <p:cNvSpPr/>
            <p:nvPr/>
          </p:nvSpPr>
          <p:spPr>
            <a:xfrm>
              <a:off x="3590925" y="4041763"/>
              <a:ext cx="120910" cy="149238"/>
            </a:xfrm>
            <a:custGeom>
              <a:avLst/>
              <a:gdLst/>
              <a:ahLst/>
              <a:cxnLst/>
              <a:rect l="0" t="0" r="0" b="0"/>
              <a:pathLst>
                <a:path w="120910" h="149238">
                  <a:moveTo>
                    <a:pt x="0" y="34937"/>
                  </a:moveTo>
                  <a:lnTo>
                    <a:pt x="5057" y="29881"/>
                  </a:lnTo>
                  <a:lnTo>
                    <a:pt x="7539" y="24576"/>
                  </a:lnTo>
                  <a:lnTo>
                    <a:pt x="8201" y="21680"/>
                  </a:lnTo>
                  <a:lnTo>
                    <a:pt x="24302" y="7490"/>
                  </a:lnTo>
                  <a:lnTo>
                    <a:pt x="43257" y="1572"/>
                  </a:lnTo>
                  <a:lnTo>
                    <a:pt x="62617" y="0"/>
                  </a:lnTo>
                  <a:lnTo>
                    <a:pt x="74749" y="2829"/>
                  </a:lnTo>
                  <a:lnTo>
                    <a:pt x="114421" y="27510"/>
                  </a:lnTo>
                  <a:lnTo>
                    <a:pt x="119645" y="40103"/>
                  </a:lnTo>
                  <a:lnTo>
                    <a:pt x="120909" y="56283"/>
                  </a:lnTo>
                  <a:lnTo>
                    <a:pt x="117943" y="74057"/>
                  </a:lnTo>
                  <a:lnTo>
                    <a:pt x="105266" y="96858"/>
                  </a:lnTo>
                  <a:lnTo>
                    <a:pt x="79590" y="132036"/>
                  </a:lnTo>
                  <a:lnTo>
                    <a:pt x="57150" y="1492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3" name="SMARTInkShape-1082"/>
            <p:cNvSpPr/>
            <p:nvPr/>
          </p:nvSpPr>
          <p:spPr>
            <a:xfrm>
              <a:off x="3781425" y="3886200"/>
              <a:ext cx="152401" cy="352426"/>
            </a:xfrm>
            <a:custGeom>
              <a:avLst/>
              <a:gdLst/>
              <a:ahLst/>
              <a:cxnLst/>
              <a:rect l="0" t="0" r="0" b="0"/>
              <a:pathLst>
                <a:path w="152401" h="352426">
                  <a:moveTo>
                    <a:pt x="0" y="0"/>
                  </a:moveTo>
                  <a:lnTo>
                    <a:pt x="5057" y="45761"/>
                  </a:lnTo>
                  <a:lnTo>
                    <a:pt x="8201" y="90817"/>
                  </a:lnTo>
                  <a:lnTo>
                    <a:pt x="15810" y="136747"/>
                  </a:lnTo>
                  <a:lnTo>
                    <a:pt x="18090" y="182687"/>
                  </a:lnTo>
                  <a:lnTo>
                    <a:pt x="18766" y="222993"/>
                  </a:lnTo>
                  <a:lnTo>
                    <a:pt x="19013" y="265374"/>
                  </a:lnTo>
                  <a:lnTo>
                    <a:pt x="20083" y="268991"/>
                  </a:lnTo>
                  <a:lnTo>
                    <a:pt x="21856" y="271402"/>
                  </a:lnTo>
                  <a:lnTo>
                    <a:pt x="24095" y="273010"/>
                  </a:lnTo>
                  <a:lnTo>
                    <a:pt x="25588" y="273023"/>
                  </a:lnTo>
                  <a:lnTo>
                    <a:pt x="26584" y="271973"/>
                  </a:lnTo>
                  <a:lnTo>
                    <a:pt x="27690" y="267985"/>
                  </a:lnTo>
                  <a:lnTo>
                    <a:pt x="33515" y="243638"/>
                  </a:lnTo>
                  <a:lnTo>
                    <a:pt x="52574" y="197602"/>
                  </a:lnTo>
                  <a:lnTo>
                    <a:pt x="61302" y="174146"/>
                  </a:lnTo>
                  <a:lnTo>
                    <a:pt x="69932" y="164535"/>
                  </a:lnTo>
                  <a:lnTo>
                    <a:pt x="80822" y="157793"/>
                  </a:lnTo>
                  <a:lnTo>
                    <a:pt x="101202" y="153110"/>
                  </a:lnTo>
                  <a:lnTo>
                    <a:pt x="113829" y="162723"/>
                  </a:lnTo>
                  <a:lnTo>
                    <a:pt x="130977" y="184034"/>
                  </a:lnTo>
                  <a:lnTo>
                    <a:pt x="137587" y="198562"/>
                  </a:lnTo>
                  <a:lnTo>
                    <a:pt x="146887" y="235249"/>
                  </a:lnTo>
                  <a:lnTo>
                    <a:pt x="151311" y="281144"/>
                  </a:lnTo>
                  <a:lnTo>
                    <a:pt x="152400" y="3524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4" name="SMARTInkShape-1083"/>
            <p:cNvSpPr/>
            <p:nvPr/>
          </p:nvSpPr>
          <p:spPr>
            <a:xfrm>
              <a:off x="4191014" y="3486328"/>
              <a:ext cx="295214" cy="752298"/>
            </a:xfrm>
            <a:custGeom>
              <a:avLst/>
              <a:gdLst/>
              <a:ahLst/>
              <a:cxnLst/>
              <a:rect l="0" t="0" r="0" b="0"/>
              <a:pathLst>
                <a:path w="295214" h="752298">
                  <a:moveTo>
                    <a:pt x="238111" y="752297"/>
                  </a:moveTo>
                  <a:lnTo>
                    <a:pt x="248224" y="752297"/>
                  </a:lnTo>
                  <a:lnTo>
                    <a:pt x="251203" y="751239"/>
                  </a:lnTo>
                  <a:lnTo>
                    <a:pt x="253189" y="749475"/>
                  </a:lnTo>
                  <a:lnTo>
                    <a:pt x="254513" y="747241"/>
                  </a:lnTo>
                  <a:lnTo>
                    <a:pt x="256454" y="745751"/>
                  </a:lnTo>
                  <a:lnTo>
                    <a:pt x="261433" y="744096"/>
                  </a:lnTo>
                  <a:lnTo>
                    <a:pt x="270186" y="743164"/>
                  </a:lnTo>
                  <a:lnTo>
                    <a:pt x="273253" y="740917"/>
                  </a:lnTo>
                  <a:lnTo>
                    <a:pt x="288940" y="716291"/>
                  </a:lnTo>
                  <a:lnTo>
                    <a:pt x="294012" y="675492"/>
                  </a:lnTo>
                  <a:lnTo>
                    <a:pt x="294891" y="634878"/>
                  </a:lnTo>
                  <a:lnTo>
                    <a:pt x="295151" y="597561"/>
                  </a:lnTo>
                  <a:lnTo>
                    <a:pt x="295213" y="561464"/>
                  </a:lnTo>
                  <a:lnTo>
                    <a:pt x="290190" y="514662"/>
                  </a:lnTo>
                  <a:lnTo>
                    <a:pt x="285558" y="467467"/>
                  </a:lnTo>
                  <a:lnTo>
                    <a:pt x="279451" y="430954"/>
                  </a:lnTo>
                  <a:lnTo>
                    <a:pt x="276113" y="393324"/>
                  </a:lnTo>
                  <a:lnTo>
                    <a:pt x="267833" y="355363"/>
                  </a:lnTo>
                  <a:lnTo>
                    <a:pt x="253502" y="317305"/>
                  </a:lnTo>
                  <a:lnTo>
                    <a:pt x="242084" y="280275"/>
                  </a:lnTo>
                  <a:lnTo>
                    <a:pt x="225922" y="235960"/>
                  </a:lnTo>
                  <a:lnTo>
                    <a:pt x="207716" y="191811"/>
                  </a:lnTo>
                  <a:lnTo>
                    <a:pt x="186324" y="152516"/>
                  </a:lnTo>
                  <a:lnTo>
                    <a:pt x="164538" y="114181"/>
                  </a:lnTo>
                  <a:lnTo>
                    <a:pt x="139617" y="70977"/>
                  </a:lnTo>
                  <a:lnTo>
                    <a:pt x="105170" y="25106"/>
                  </a:lnTo>
                  <a:lnTo>
                    <a:pt x="84498" y="7404"/>
                  </a:lnTo>
                  <a:lnTo>
                    <a:pt x="79611" y="5935"/>
                  </a:lnTo>
                  <a:lnTo>
                    <a:pt x="68536" y="7125"/>
                  </a:lnTo>
                  <a:lnTo>
                    <a:pt x="59381" y="11181"/>
                  </a:lnTo>
                  <a:lnTo>
                    <a:pt x="55457" y="13745"/>
                  </a:lnTo>
                  <a:lnTo>
                    <a:pt x="51098" y="19415"/>
                  </a:lnTo>
                  <a:lnTo>
                    <a:pt x="30017" y="58692"/>
                  </a:lnTo>
                  <a:lnTo>
                    <a:pt x="22290" y="83234"/>
                  </a:lnTo>
                  <a:lnTo>
                    <a:pt x="14622" y="110490"/>
                  </a:lnTo>
                  <a:lnTo>
                    <a:pt x="511" y="140639"/>
                  </a:lnTo>
                  <a:lnTo>
                    <a:pt x="336" y="140266"/>
                  </a:lnTo>
                  <a:lnTo>
                    <a:pt x="0" y="112052"/>
                  </a:lnTo>
                  <a:lnTo>
                    <a:pt x="13245" y="65479"/>
                  </a:lnTo>
                  <a:lnTo>
                    <a:pt x="38108" y="21314"/>
                  </a:lnTo>
                  <a:lnTo>
                    <a:pt x="43387" y="13607"/>
                  </a:lnTo>
                  <a:lnTo>
                    <a:pt x="45734" y="6655"/>
                  </a:lnTo>
                  <a:lnTo>
                    <a:pt x="48476" y="4377"/>
                  </a:lnTo>
                  <a:lnTo>
                    <a:pt x="57168" y="1846"/>
                  </a:lnTo>
                  <a:lnTo>
                    <a:pt x="87286" y="0"/>
                  </a:lnTo>
                  <a:lnTo>
                    <a:pt x="110991" y="8520"/>
                  </a:lnTo>
                  <a:lnTo>
                    <a:pt x="148599" y="29488"/>
                  </a:lnTo>
                  <a:lnTo>
                    <a:pt x="171436" y="474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83" name="SMARTInkShape-Group154"/>
          <p:cNvGrpSpPr/>
          <p:nvPr/>
        </p:nvGrpSpPr>
        <p:grpSpPr>
          <a:xfrm>
            <a:off x="1184622" y="4543425"/>
            <a:ext cx="5768629" cy="1123951"/>
            <a:chOff x="1184622" y="4543425"/>
            <a:chExt cx="5768629" cy="1123951"/>
          </a:xfrm>
        </p:grpSpPr>
        <p:sp>
          <p:nvSpPr>
            <p:cNvPr id="2156" name="SMARTInkShape-1084"/>
            <p:cNvSpPr/>
            <p:nvPr/>
          </p:nvSpPr>
          <p:spPr>
            <a:xfrm>
              <a:off x="5810250" y="5038725"/>
              <a:ext cx="114301" cy="9526"/>
            </a:xfrm>
            <a:custGeom>
              <a:avLst/>
              <a:gdLst/>
              <a:ahLst/>
              <a:cxnLst/>
              <a:rect l="0" t="0" r="0" b="0"/>
              <a:pathLst>
                <a:path w="114301" h="9526">
                  <a:moveTo>
                    <a:pt x="0" y="9525"/>
                  </a:moveTo>
                  <a:lnTo>
                    <a:pt x="36728" y="6703"/>
                  </a:lnTo>
                  <a:lnTo>
                    <a:pt x="75794" y="1986"/>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7" name="SMARTInkShape-1085"/>
            <p:cNvSpPr/>
            <p:nvPr/>
          </p:nvSpPr>
          <p:spPr>
            <a:xfrm>
              <a:off x="5183316" y="4720457"/>
              <a:ext cx="455485" cy="480194"/>
            </a:xfrm>
            <a:custGeom>
              <a:avLst/>
              <a:gdLst/>
              <a:ahLst/>
              <a:cxnLst/>
              <a:rect l="0" t="0" r="0" b="0"/>
              <a:pathLst>
                <a:path w="455485" h="480194">
                  <a:moveTo>
                    <a:pt x="17334" y="203968"/>
                  </a:moveTo>
                  <a:lnTo>
                    <a:pt x="12278" y="203968"/>
                  </a:lnTo>
                  <a:lnTo>
                    <a:pt x="6973" y="198323"/>
                  </a:lnTo>
                  <a:lnTo>
                    <a:pt x="0" y="187566"/>
                  </a:lnTo>
                  <a:lnTo>
                    <a:pt x="1869" y="180451"/>
                  </a:lnTo>
                  <a:lnTo>
                    <a:pt x="3850" y="175589"/>
                  </a:lnTo>
                  <a:lnTo>
                    <a:pt x="9403" y="172349"/>
                  </a:lnTo>
                  <a:lnTo>
                    <a:pt x="55435" y="161665"/>
                  </a:lnTo>
                  <a:lnTo>
                    <a:pt x="100080" y="156336"/>
                  </a:lnTo>
                  <a:lnTo>
                    <a:pt x="146215" y="146189"/>
                  </a:lnTo>
                  <a:lnTo>
                    <a:pt x="184639" y="137107"/>
                  </a:lnTo>
                  <a:lnTo>
                    <a:pt x="231122" y="124556"/>
                  </a:lnTo>
                  <a:lnTo>
                    <a:pt x="273464" y="111886"/>
                  </a:lnTo>
                  <a:lnTo>
                    <a:pt x="315225" y="96369"/>
                  </a:lnTo>
                  <a:lnTo>
                    <a:pt x="335997" y="85238"/>
                  </a:lnTo>
                  <a:lnTo>
                    <a:pt x="348756" y="73235"/>
                  </a:lnTo>
                  <a:lnTo>
                    <a:pt x="355133" y="60845"/>
                  </a:lnTo>
                  <a:lnTo>
                    <a:pt x="356833" y="54578"/>
                  </a:lnTo>
                  <a:lnTo>
                    <a:pt x="355851" y="48283"/>
                  </a:lnTo>
                  <a:lnTo>
                    <a:pt x="349115" y="35644"/>
                  </a:lnTo>
                  <a:lnTo>
                    <a:pt x="318068" y="0"/>
                  </a:lnTo>
                  <a:lnTo>
                    <a:pt x="315189" y="256"/>
                  </a:lnTo>
                  <a:lnTo>
                    <a:pt x="309170" y="6185"/>
                  </a:lnTo>
                  <a:lnTo>
                    <a:pt x="304285" y="47934"/>
                  </a:lnTo>
                  <a:lnTo>
                    <a:pt x="306144" y="88950"/>
                  </a:lnTo>
                  <a:lnTo>
                    <a:pt x="311332" y="132683"/>
                  </a:lnTo>
                  <a:lnTo>
                    <a:pt x="317287" y="169558"/>
                  </a:lnTo>
                  <a:lnTo>
                    <a:pt x="320698" y="207296"/>
                  </a:lnTo>
                  <a:lnTo>
                    <a:pt x="326765" y="245288"/>
                  </a:lnTo>
                  <a:lnTo>
                    <a:pt x="335265" y="283356"/>
                  </a:lnTo>
                  <a:lnTo>
                    <a:pt x="340015" y="327599"/>
                  </a:lnTo>
                  <a:lnTo>
                    <a:pt x="340953" y="373185"/>
                  </a:lnTo>
                  <a:lnTo>
                    <a:pt x="341155" y="416203"/>
                  </a:lnTo>
                  <a:lnTo>
                    <a:pt x="341181" y="461183"/>
                  </a:lnTo>
                  <a:lnTo>
                    <a:pt x="341183" y="466799"/>
                  </a:lnTo>
                  <a:lnTo>
                    <a:pt x="341184" y="426709"/>
                  </a:lnTo>
                  <a:lnTo>
                    <a:pt x="349847" y="392253"/>
                  </a:lnTo>
                  <a:lnTo>
                    <a:pt x="365035" y="361120"/>
                  </a:lnTo>
                  <a:lnTo>
                    <a:pt x="390317" y="335605"/>
                  </a:lnTo>
                  <a:lnTo>
                    <a:pt x="395106" y="334059"/>
                  </a:lnTo>
                  <a:lnTo>
                    <a:pt x="406072" y="335164"/>
                  </a:lnTo>
                  <a:lnTo>
                    <a:pt x="424145" y="346793"/>
                  </a:lnTo>
                  <a:lnTo>
                    <a:pt x="437849" y="358588"/>
                  </a:lnTo>
                  <a:lnTo>
                    <a:pt x="448613" y="383954"/>
                  </a:lnTo>
                  <a:lnTo>
                    <a:pt x="453448" y="423338"/>
                  </a:lnTo>
                  <a:lnTo>
                    <a:pt x="455484" y="4801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8" name="SMARTInkShape-1086"/>
            <p:cNvSpPr/>
            <p:nvPr/>
          </p:nvSpPr>
          <p:spPr>
            <a:xfrm>
              <a:off x="1184622" y="4543425"/>
              <a:ext cx="282882" cy="390526"/>
            </a:xfrm>
            <a:custGeom>
              <a:avLst/>
              <a:gdLst/>
              <a:ahLst/>
              <a:cxnLst/>
              <a:rect l="0" t="0" r="0" b="0"/>
              <a:pathLst>
                <a:path w="282882" h="390526">
                  <a:moveTo>
                    <a:pt x="167928" y="0"/>
                  </a:moveTo>
                  <a:lnTo>
                    <a:pt x="196066" y="0"/>
                  </a:lnTo>
                  <a:lnTo>
                    <a:pt x="162905" y="2117"/>
                  </a:lnTo>
                  <a:lnTo>
                    <a:pt x="125400" y="14150"/>
                  </a:lnTo>
                  <a:lnTo>
                    <a:pt x="80388" y="31057"/>
                  </a:lnTo>
                  <a:lnTo>
                    <a:pt x="43565" y="48361"/>
                  </a:lnTo>
                  <a:lnTo>
                    <a:pt x="21639" y="60652"/>
                  </a:lnTo>
                  <a:lnTo>
                    <a:pt x="4403" y="78413"/>
                  </a:lnTo>
                  <a:lnTo>
                    <a:pt x="0" y="87062"/>
                  </a:lnTo>
                  <a:lnTo>
                    <a:pt x="943" y="91908"/>
                  </a:lnTo>
                  <a:lnTo>
                    <a:pt x="12382" y="108841"/>
                  </a:lnTo>
                  <a:lnTo>
                    <a:pt x="35211" y="130704"/>
                  </a:lnTo>
                  <a:lnTo>
                    <a:pt x="75556" y="152168"/>
                  </a:lnTo>
                  <a:lnTo>
                    <a:pt x="116403" y="170111"/>
                  </a:lnTo>
                  <a:lnTo>
                    <a:pt x="152779" y="187869"/>
                  </a:lnTo>
                  <a:lnTo>
                    <a:pt x="195392" y="206287"/>
                  </a:lnTo>
                  <a:lnTo>
                    <a:pt x="238925" y="235357"/>
                  </a:lnTo>
                  <a:lnTo>
                    <a:pt x="278875" y="278142"/>
                  </a:lnTo>
                  <a:lnTo>
                    <a:pt x="282109" y="285970"/>
                  </a:lnTo>
                  <a:lnTo>
                    <a:pt x="282881" y="300312"/>
                  </a:lnTo>
                  <a:lnTo>
                    <a:pt x="272308" y="325342"/>
                  </a:lnTo>
                  <a:lnTo>
                    <a:pt x="250714" y="347811"/>
                  </a:lnTo>
                  <a:lnTo>
                    <a:pt x="208463" y="370449"/>
                  </a:lnTo>
                  <a:lnTo>
                    <a:pt x="194410" y="376311"/>
                  </a:lnTo>
                  <a:lnTo>
                    <a:pt x="151608" y="385438"/>
                  </a:lnTo>
                  <a:lnTo>
                    <a:pt x="107257" y="389854"/>
                  </a:lnTo>
                  <a:lnTo>
                    <a:pt x="82203" y="390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59" name="SMARTInkShape-1087"/>
            <p:cNvSpPr/>
            <p:nvPr/>
          </p:nvSpPr>
          <p:spPr>
            <a:xfrm>
              <a:off x="4048125" y="4805461"/>
              <a:ext cx="152401" cy="661890"/>
            </a:xfrm>
            <a:custGeom>
              <a:avLst/>
              <a:gdLst/>
              <a:ahLst/>
              <a:cxnLst/>
              <a:rect l="0" t="0" r="0" b="0"/>
              <a:pathLst>
                <a:path w="152401" h="661890">
                  <a:moveTo>
                    <a:pt x="152400" y="14189"/>
                  </a:moveTo>
                  <a:lnTo>
                    <a:pt x="152400" y="5988"/>
                  </a:lnTo>
                  <a:lnTo>
                    <a:pt x="147344" y="0"/>
                  </a:lnTo>
                  <a:lnTo>
                    <a:pt x="143737" y="496"/>
                  </a:lnTo>
                  <a:lnTo>
                    <a:pt x="134086" y="6692"/>
                  </a:lnTo>
                  <a:lnTo>
                    <a:pt x="107276" y="49002"/>
                  </a:lnTo>
                  <a:lnTo>
                    <a:pt x="99537" y="68820"/>
                  </a:lnTo>
                  <a:lnTo>
                    <a:pt x="92569" y="102322"/>
                  </a:lnTo>
                  <a:lnTo>
                    <a:pt x="88767" y="136262"/>
                  </a:lnTo>
                  <a:lnTo>
                    <a:pt x="86626" y="182297"/>
                  </a:lnTo>
                  <a:lnTo>
                    <a:pt x="85992" y="225571"/>
                  </a:lnTo>
                  <a:lnTo>
                    <a:pt x="85804" y="269084"/>
                  </a:lnTo>
                  <a:lnTo>
                    <a:pt x="85749" y="311610"/>
                  </a:lnTo>
                  <a:lnTo>
                    <a:pt x="85732" y="357725"/>
                  </a:lnTo>
                  <a:lnTo>
                    <a:pt x="85727" y="402080"/>
                  </a:lnTo>
                  <a:lnTo>
                    <a:pt x="85726" y="442034"/>
                  </a:lnTo>
                  <a:lnTo>
                    <a:pt x="82903" y="480683"/>
                  </a:lnTo>
                  <a:lnTo>
                    <a:pt x="78186" y="518946"/>
                  </a:lnTo>
                  <a:lnTo>
                    <a:pt x="73966" y="557094"/>
                  </a:lnTo>
                  <a:lnTo>
                    <a:pt x="63059" y="602854"/>
                  </a:lnTo>
                  <a:lnTo>
                    <a:pt x="47567" y="646471"/>
                  </a:lnTo>
                  <a:lnTo>
                    <a:pt x="44411" y="651611"/>
                  </a:lnTo>
                  <a:lnTo>
                    <a:pt x="0" y="6618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0" name="SMARTInkShape-1088"/>
            <p:cNvSpPr/>
            <p:nvPr/>
          </p:nvSpPr>
          <p:spPr>
            <a:xfrm>
              <a:off x="6515100" y="4991100"/>
              <a:ext cx="152401" cy="161926"/>
            </a:xfrm>
            <a:custGeom>
              <a:avLst/>
              <a:gdLst/>
              <a:ahLst/>
              <a:cxnLst/>
              <a:rect l="0" t="0" r="0" b="0"/>
              <a:pathLst>
                <a:path w="152401" h="161926">
                  <a:moveTo>
                    <a:pt x="0" y="0"/>
                  </a:moveTo>
                  <a:lnTo>
                    <a:pt x="0" y="13257"/>
                  </a:lnTo>
                  <a:lnTo>
                    <a:pt x="9700" y="58809"/>
                  </a:lnTo>
                  <a:lnTo>
                    <a:pt x="22667" y="99937"/>
                  </a:lnTo>
                  <a:lnTo>
                    <a:pt x="28229" y="131802"/>
                  </a:lnTo>
                  <a:lnTo>
                    <a:pt x="28473" y="138065"/>
                  </a:lnTo>
                  <a:lnTo>
                    <a:pt x="33627" y="102025"/>
                  </a:lnTo>
                  <a:lnTo>
                    <a:pt x="50965" y="55584"/>
                  </a:lnTo>
                  <a:lnTo>
                    <a:pt x="75131" y="12138"/>
                  </a:lnTo>
                  <a:lnTo>
                    <a:pt x="80311" y="6100"/>
                  </a:lnTo>
                  <a:lnTo>
                    <a:pt x="88964" y="2711"/>
                  </a:lnTo>
                  <a:lnTo>
                    <a:pt x="94234" y="1808"/>
                  </a:lnTo>
                  <a:lnTo>
                    <a:pt x="97748" y="2263"/>
                  </a:lnTo>
                  <a:lnTo>
                    <a:pt x="100090" y="3625"/>
                  </a:lnTo>
                  <a:lnTo>
                    <a:pt x="113962" y="23530"/>
                  </a:lnTo>
                  <a:lnTo>
                    <a:pt x="129481" y="63522"/>
                  </a:lnTo>
                  <a:lnTo>
                    <a:pt x="145959" y="105823"/>
                  </a:lnTo>
                  <a:lnTo>
                    <a:pt x="15240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1" name="SMARTInkShape-1089"/>
            <p:cNvSpPr/>
            <p:nvPr/>
          </p:nvSpPr>
          <p:spPr>
            <a:xfrm>
              <a:off x="6238875" y="4749592"/>
              <a:ext cx="104776" cy="441534"/>
            </a:xfrm>
            <a:custGeom>
              <a:avLst/>
              <a:gdLst/>
              <a:ahLst/>
              <a:cxnLst/>
              <a:rect l="0" t="0" r="0" b="0"/>
              <a:pathLst>
                <a:path w="104776" h="441534">
                  <a:moveTo>
                    <a:pt x="0" y="41483"/>
                  </a:moveTo>
                  <a:lnTo>
                    <a:pt x="0" y="1483"/>
                  </a:lnTo>
                  <a:lnTo>
                    <a:pt x="1059" y="0"/>
                  </a:lnTo>
                  <a:lnTo>
                    <a:pt x="2822" y="69"/>
                  </a:lnTo>
                  <a:lnTo>
                    <a:pt x="5057" y="1173"/>
                  </a:lnTo>
                  <a:lnTo>
                    <a:pt x="16247" y="18155"/>
                  </a:lnTo>
                  <a:lnTo>
                    <a:pt x="25510" y="39980"/>
                  </a:lnTo>
                  <a:lnTo>
                    <a:pt x="33899" y="85840"/>
                  </a:lnTo>
                  <a:lnTo>
                    <a:pt x="36233" y="125050"/>
                  </a:lnTo>
                  <a:lnTo>
                    <a:pt x="40093" y="158705"/>
                  </a:lnTo>
                  <a:lnTo>
                    <a:pt x="45393" y="201452"/>
                  </a:lnTo>
                  <a:lnTo>
                    <a:pt x="46963" y="240928"/>
                  </a:lnTo>
                  <a:lnTo>
                    <a:pt x="52551" y="287137"/>
                  </a:lnTo>
                  <a:lnTo>
                    <a:pt x="57300" y="333385"/>
                  </a:lnTo>
                  <a:lnTo>
                    <a:pt x="70288" y="378882"/>
                  </a:lnTo>
                  <a:lnTo>
                    <a:pt x="92101" y="424463"/>
                  </a:lnTo>
                  <a:lnTo>
                    <a:pt x="104775" y="4415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2" name="SMARTInkShape-1090"/>
            <p:cNvSpPr/>
            <p:nvPr/>
          </p:nvSpPr>
          <p:spPr>
            <a:xfrm>
              <a:off x="4686300" y="5003628"/>
              <a:ext cx="167938" cy="167622"/>
            </a:xfrm>
            <a:custGeom>
              <a:avLst/>
              <a:gdLst/>
              <a:ahLst/>
              <a:cxnLst/>
              <a:rect l="0" t="0" r="0" b="0"/>
              <a:pathLst>
                <a:path w="167938" h="167622">
                  <a:moveTo>
                    <a:pt x="66675" y="54147"/>
                  </a:moveTo>
                  <a:lnTo>
                    <a:pt x="66675" y="49091"/>
                  </a:lnTo>
                  <a:lnTo>
                    <a:pt x="65617" y="47601"/>
                  </a:lnTo>
                  <a:lnTo>
                    <a:pt x="63853" y="46608"/>
                  </a:lnTo>
                  <a:lnTo>
                    <a:pt x="58474" y="45014"/>
                  </a:lnTo>
                  <a:lnTo>
                    <a:pt x="52486" y="49795"/>
                  </a:lnTo>
                  <a:lnTo>
                    <a:pt x="44009" y="68027"/>
                  </a:lnTo>
                  <a:lnTo>
                    <a:pt x="38878" y="113765"/>
                  </a:lnTo>
                  <a:lnTo>
                    <a:pt x="39504" y="126153"/>
                  </a:lnTo>
                  <a:lnTo>
                    <a:pt x="43311" y="142241"/>
                  </a:lnTo>
                  <a:lnTo>
                    <a:pt x="47923" y="148860"/>
                  </a:lnTo>
                  <a:lnTo>
                    <a:pt x="61516" y="159036"/>
                  </a:lnTo>
                  <a:lnTo>
                    <a:pt x="76905" y="165660"/>
                  </a:lnTo>
                  <a:lnTo>
                    <a:pt x="98282" y="167621"/>
                  </a:lnTo>
                  <a:lnTo>
                    <a:pt x="115647" y="159613"/>
                  </a:lnTo>
                  <a:lnTo>
                    <a:pt x="142553" y="138715"/>
                  </a:lnTo>
                  <a:lnTo>
                    <a:pt x="159596" y="112600"/>
                  </a:lnTo>
                  <a:lnTo>
                    <a:pt x="167937" y="78052"/>
                  </a:lnTo>
                  <a:lnTo>
                    <a:pt x="165353" y="51117"/>
                  </a:lnTo>
                  <a:lnTo>
                    <a:pt x="147771" y="24674"/>
                  </a:lnTo>
                  <a:lnTo>
                    <a:pt x="128470" y="11767"/>
                  </a:lnTo>
                  <a:lnTo>
                    <a:pt x="105781" y="3562"/>
                  </a:lnTo>
                  <a:lnTo>
                    <a:pt x="71324" y="0"/>
                  </a:lnTo>
                  <a:lnTo>
                    <a:pt x="54277" y="2918"/>
                  </a:lnTo>
                  <a:lnTo>
                    <a:pt x="0" y="350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3" name="SMARTInkShape-1091"/>
            <p:cNvSpPr/>
            <p:nvPr/>
          </p:nvSpPr>
          <p:spPr>
            <a:xfrm>
              <a:off x="6381750" y="4981575"/>
              <a:ext cx="47626" cy="171451"/>
            </a:xfrm>
            <a:custGeom>
              <a:avLst/>
              <a:gdLst/>
              <a:ahLst/>
              <a:cxnLst/>
              <a:rect l="0" t="0" r="0" b="0"/>
              <a:pathLst>
                <a:path w="47626" h="171451">
                  <a:moveTo>
                    <a:pt x="0" y="0"/>
                  </a:moveTo>
                  <a:lnTo>
                    <a:pt x="8201" y="0"/>
                  </a:lnTo>
                  <a:lnTo>
                    <a:pt x="8642" y="1058"/>
                  </a:lnTo>
                  <a:lnTo>
                    <a:pt x="12173" y="13183"/>
                  </a:lnTo>
                  <a:lnTo>
                    <a:pt x="15994" y="23851"/>
                  </a:lnTo>
                  <a:lnTo>
                    <a:pt x="23704" y="69359"/>
                  </a:lnTo>
                  <a:lnTo>
                    <a:pt x="32188" y="107804"/>
                  </a:lnTo>
                  <a:lnTo>
                    <a:pt x="45782" y="152566"/>
                  </a:lnTo>
                  <a:lnTo>
                    <a:pt x="4762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4" name="SMARTInkShape-1092"/>
            <p:cNvSpPr/>
            <p:nvPr/>
          </p:nvSpPr>
          <p:spPr>
            <a:xfrm>
              <a:off x="3317017" y="4716125"/>
              <a:ext cx="120609" cy="322601"/>
            </a:xfrm>
            <a:custGeom>
              <a:avLst/>
              <a:gdLst/>
              <a:ahLst/>
              <a:cxnLst/>
              <a:rect l="0" t="0" r="0" b="0"/>
              <a:pathLst>
                <a:path w="120609" h="322601">
                  <a:moveTo>
                    <a:pt x="83408" y="322600"/>
                  </a:moveTo>
                  <a:lnTo>
                    <a:pt x="83408" y="317544"/>
                  </a:lnTo>
                  <a:lnTo>
                    <a:pt x="86230" y="312239"/>
                  </a:lnTo>
                  <a:lnTo>
                    <a:pt x="88465" y="309343"/>
                  </a:lnTo>
                  <a:lnTo>
                    <a:pt x="88125" y="297658"/>
                  </a:lnTo>
                  <a:lnTo>
                    <a:pt x="82971" y="250720"/>
                  </a:lnTo>
                  <a:lnTo>
                    <a:pt x="78628" y="238442"/>
                  </a:lnTo>
                  <a:lnTo>
                    <a:pt x="65176" y="220524"/>
                  </a:lnTo>
                  <a:lnTo>
                    <a:pt x="53785" y="213733"/>
                  </a:lnTo>
                  <a:lnTo>
                    <a:pt x="47785" y="211922"/>
                  </a:lnTo>
                  <a:lnTo>
                    <a:pt x="42726" y="211773"/>
                  </a:lnTo>
                  <a:lnTo>
                    <a:pt x="34282" y="214429"/>
                  </a:lnTo>
                  <a:lnTo>
                    <a:pt x="18523" y="231988"/>
                  </a:lnTo>
                  <a:lnTo>
                    <a:pt x="2897" y="264249"/>
                  </a:lnTo>
                  <a:lnTo>
                    <a:pt x="0" y="274794"/>
                  </a:lnTo>
                  <a:lnTo>
                    <a:pt x="4357" y="288652"/>
                  </a:lnTo>
                  <a:lnTo>
                    <a:pt x="8483" y="296793"/>
                  </a:lnTo>
                  <a:lnTo>
                    <a:pt x="21533" y="308661"/>
                  </a:lnTo>
                  <a:lnTo>
                    <a:pt x="37916" y="316405"/>
                  </a:lnTo>
                  <a:lnTo>
                    <a:pt x="73576" y="321785"/>
                  </a:lnTo>
                  <a:lnTo>
                    <a:pt x="84683" y="316593"/>
                  </a:lnTo>
                  <a:lnTo>
                    <a:pt x="90608" y="312246"/>
                  </a:lnTo>
                  <a:lnTo>
                    <a:pt x="100013" y="296126"/>
                  </a:lnTo>
                  <a:lnTo>
                    <a:pt x="114675" y="256340"/>
                  </a:lnTo>
                  <a:lnTo>
                    <a:pt x="119483" y="212304"/>
                  </a:lnTo>
                  <a:lnTo>
                    <a:pt x="120608" y="177271"/>
                  </a:lnTo>
                  <a:lnTo>
                    <a:pt x="118419" y="130315"/>
                  </a:lnTo>
                  <a:lnTo>
                    <a:pt x="108198" y="86004"/>
                  </a:lnTo>
                  <a:lnTo>
                    <a:pt x="97569" y="44590"/>
                  </a:lnTo>
                  <a:lnTo>
                    <a:pt x="74521" y="0"/>
                  </a:lnTo>
                  <a:lnTo>
                    <a:pt x="75067" y="21810"/>
                  </a:lnTo>
                  <a:lnTo>
                    <a:pt x="81447" y="59515"/>
                  </a:lnTo>
                  <a:lnTo>
                    <a:pt x="83020" y="102357"/>
                  </a:lnTo>
                  <a:lnTo>
                    <a:pt x="89877" y="148999"/>
                  </a:lnTo>
                  <a:lnTo>
                    <a:pt x="93086" y="186379"/>
                  </a:lnTo>
                  <a:lnTo>
                    <a:pt x="99211" y="223207"/>
                  </a:lnTo>
                  <a:lnTo>
                    <a:pt x="104638" y="264631"/>
                  </a:lnTo>
                  <a:lnTo>
                    <a:pt x="111983" y="322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5" name="SMARTInkShape-1093"/>
            <p:cNvSpPr/>
            <p:nvPr/>
          </p:nvSpPr>
          <p:spPr>
            <a:xfrm>
              <a:off x="3048000" y="4645266"/>
              <a:ext cx="285751" cy="466373"/>
            </a:xfrm>
            <a:custGeom>
              <a:avLst/>
              <a:gdLst/>
              <a:ahLst/>
              <a:cxnLst/>
              <a:rect l="0" t="0" r="0" b="0"/>
              <a:pathLst>
                <a:path w="285751" h="466373">
                  <a:moveTo>
                    <a:pt x="285750" y="183909"/>
                  </a:moveTo>
                  <a:lnTo>
                    <a:pt x="280694" y="183909"/>
                  </a:lnTo>
                  <a:lnTo>
                    <a:pt x="279204" y="182851"/>
                  </a:lnTo>
                  <a:lnTo>
                    <a:pt x="278211" y="181087"/>
                  </a:lnTo>
                  <a:lnTo>
                    <a:pt x="277549" y="178853"/>
                  </a:lnTo>
                  <a:lnTo>
                    <a:pt x="268347" y="176370"/>
                  </a:lnTo>
                  <a:lnTo>
                    <a:pt x="239671" y="177795"/>
                  </a:lnTo>
                  <a:lnTo>
                    <a:pt x="197661" y="184920"/>
                  </a:lnTo>
                  <a:lnTo>
                    <a:pt x="157344" y="190911"/>
                  </a:lnTo>
                  <a:lnTo>
                    <a:pt x="115276" y="197992"/>
                  </a:lnTo>
                  <a:lnTo>
                    <a:pt x="74343" y="202305"/>
                  </a:lnTo>
                  <a:lnTo>
                    <a:pt x="40988" y="202921"/>
                  </a:lnTo>
                  <a:lnTo>
                    <a:pt x="41084" y="200817"/>
                  </a:lnTo>
                  <a:lnTo>
                    <a:pt x="46275" y="188801"/>
                  </a:lnTo>
                  <a:lnTo>
                    <a:pt x="71265" y="147488"/>
                  </a:lnTo>
                  <a:lnTo>
                    <a:pt x="106843" y="106466"/>
                  </a:lnTo>
                  <a:lnTo>
                    <a:pt x="128075" y="62818"/>
                  </a:lnTo>
                  <a:lnTo>
                    <a:pt x="147982" y="18383"/>
                  </a:lnTo>
                  <a:lnTo>
                    <a:pt x="151527" y="3477"/>
                  </a:lnTo>
                  <a:lnTo>
                    <a:pt x="151818" y="121"/>
                  </a:lnTo>
                  <a:lnTo>
                    <a:pt x="152012" y="0"/>
                  </a:lnTo>
                  <a:lnTo>
                    <a:pt x="152349" y="15456"/>
                  </a:lnTo>
                  <a:lnTo>
                    <a:pt x="144194" y="61183"/>
                  </a:lnTo>
                  <a:lnTo>
                    <a:pt x="143136" y="106006"/>
                  </a:lnTo>
                  <a:lnTo>
                    <a:pt x="142952" y="143070"/>
                  </a:lnTo>
                  <a:lnTo>
                    <a:pt x="142898" y="181922"/>
                  </a:lnTo>
                  <a:lnTo>
                    <a:pt x="142882" y="225418"/>
                  </a:lnTo>
                  <a:lnTo>
                    <a:pt x="141819" y="268763"/>
                  </a:lnTo>
                  <a:lnTo>
                    <a:pt x="137819" y="306641"/>
                  </a:lnTo>
                  <a:lnTo>
                    <a:pt x="134674" y="349391"/>
                  </a:lnTo>
                  <a:lnTo>
                    <a:pt x="126007" y="391222"/>
                  </a:lnTo>
                  <a:lnTo>
                    <a:pt x="105938" y="437783"/>
                  </a:lnTo>
                  <a:lnTo>
                    <a:pt x="94356" y="453024"/>
                  </a:lnTo>
                  <a:lnTo>
                    <a:pt x="82153" y="462265"/>
                  </a:lnTo>
                  <a:lnTo>
                    <a:pt x="69673" y="466372"/>
                  </a:lnTo>
                  <a:lnTo>
                    <a:pt x="57072" y="465376"/>
                  </a:lnTo>
                  <a:lnTo>
                    <a:pt x="44415" y="460347"/>
                  </a:lnTo>
                  <a:lnTo>
                    <a:pt x="0" y="4220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6" name="SMARTInkShape-1094"/>
            <p:cNvSpPr/>
            <p:nvPr/>
          </p:nvSpPr>
          <p:spPr>
            <a:xfrm>
              <a:off x="5679415" y="4855101"/>
              <a:ext cx="245136" cy="459850"/>
            </a:xfrm>
            <a:custGeom>
              <a:avLst/>
              <a:gdLst/>
              <a:ahLst/>
              <a:cxnLst/>
              <a:rect l="0" t="0" r="0" b="0"/>
              <a:pathLst>
                <a:path w="245136" h="459850">
                  <a:moveTo>
                    <a:pt x="92735" y="259824"/>
                  </a:moveTo>
                  <a:lnTo>
                    <a:pt x="91677" y="229864"/>
                  </a:lnTo>
                  <a:lnTo>
                    <a:pt x="87679" y="220756"/>
                  </a:lnTo>
                  <a:lnTo>
                    <a:pt x="79552" y="213180"/>
                  </a:lnTo>
                  <a:lnTo>
                    <a:pt x="69943" y="207343"/>
                  </a:lnTo>
                  <a:lnTo>
                    <a:pt x="62144" y="204749"/>
                  </a:lnTo>
                  <a:lnTo>
                    <a:pt x="41690" y="208345"/>
                  </a:lnTo>
                  <a:lnTo>
                    <a:pt x="20578" y="221170"/>
                  </a:lnTo>
                  <a:lnTo>
                    <a:pt x="5974" y="233319"/>
                  </a:lnTo>
                  <a:lnTo>
                    <a:pt x="1258" y="240283"/>
                  </a:lnTo>
                  <a:lnTo>
                    <a:pt x="0" y="243622"/>
                  </a:lnTo>
                  <a:lnTo>
                    <a:pt x="220" y="246905"/>
                  </a:lnTo>
                  <a:lnTo>
                    <a:pt x="3287" y="253377"/>
                  </a:lnTo>
                  <a:lnTo>
                    <a:pt x="6645" y="255526"/>
                  </a:lnTo>
                  <a:lnTo>
                    <a:pt x="22542" y="258550"/>
                  </a:lnTo>
                  <a:lnTo>
                    <a:pt x="45832" y="258388"/>
                  </a:lnTo>
                  <a:lnTo>
                    <a:pt x="74655" y="251573"/>
                  </a:lnTo>
                  <a:lnTo>
                    <a:pt x="78565" y="249032"/>
                  </a:lnTo>
                  <a:lnTo>
                    <a:pt x="92553" y="231492"/>
                  </a:lnTo>
                  <a:lnTo>
                    <a:pt x="93757" y="246505"/>
                  </a:lnTo>
                  <a:lnTo>
                    <a:pt x="106923" y="286648"/>
                  </a:lnTo>
                  <a:lnTo>
                    <a:pt x="115269" y="295735"/>
                  </a:lnTo>
                  <a:lnTo>
                    <a:pt x="124975" y="302242"/>
                  </a:lnTo>
                  <a:lnTo>
                    <a:pt x="136389" y="305906"/>
                  </a:lnTo>
                  <a:lnTo>
                    <a:pt x="143182" y="306764"/>
                  </a:lnTo>
                  <a:lnTo>
                    <a:pt x="146474" y="304876"/>
                  </a:lnTo>
                  <a:lnTo>
                    <a:pt x="152955" y="297133"/>
                  </a:lnTo>
                  <a:lnTo>
                    <a:pt x="168921" y="250926"/>
                  </a:lnTo>
                  <a:lnTo>
                    <a:pt x="175634" y="216265"/>
                  </a:lnTo>
                  <a:lnTo>
                    <a:pt x="177623" y="172482"/>
                  </a:lnTo>
                  <a:lnTo>
                    <a:pt x="178295" y="125449"/>
                  </a:lnTo>
                  <a:lnTo>
                    <a:pt x="178411" y="87482"/>
                  </a:lnTo>
                  <a:lnTo>
                    <a:pt x="171905" y="43513"/>
                  </a:lnTo>
                  <a:lnTo>
                    <a:pt x="170873" y="21342"/>
                  </a:lnTo>
                  <a:lnTo>
                    <a:pt x="177252" y="263"/>
                  </a:lnTo>
                  <a:lnTo>
                    <a:pt x="177655" y="0"/>
                  </a:lnTo>
                  <a:lnTo>
                    <a:pt x="178102" y="5352"/>
                  </a:lnTo>
                  <a:lnTo>
                    <a:pt x="172901" y="28152"/>
                  </a:lnTo>
                  <a:lnTo>
                    <a:pt x="177048" y="71225"/>
                  </a:lnTo>
                  <a:lnTo>
                    <a:pt x="180864" y="107988"/>
                  </a:lnTo>
                  <a:lnTo>
                    <a:pt x="185875" y="145691"/>
                  </a:lnTo>
                  <a:lnTo>
                    <a:pt x="190183" y="186496"/>
                  </a:lnTo>
                  <a:lnTo>
                    <a:pt x="198161" y="232100"/>
                  </a:lnTo>
                  <a:lnTo>
                    <a:pt x="204406" y="276304"/>
                  </a:lnTo>
                  <a:lnTo>
                    <a:pt x="209078" y="316213"/>
                  </a:lnTo>
                  <a:lnTo>
                    <a:pt x="220139" y="362567"/>
                  </a:lnTo>
                  <a:lnTo>
                    <a:pt x="229379" y="402685"/>
                  </a:lnTo>
                  <a:lnTo>
                    <a:pt x="245135" y="4598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7" name="SMARTInkShape-1095"/>
            <p:cNvSpPr/>
            <p:nvPr/>
          </p:nvSpPr>
          <p:spPr>
            <a:xfrm>
              <a:off x="3527579" y="4894175"/>
              <a:ext cx="291947" cy="182651"/>
            </a:xfrm>
            <a:custGeom>
              <a:avLst/>
              <a:gdLst/>
              <a:ahLst/>
              <a:cxnLst/>
              <a:rect l="0" t="0" r="0" b="0"/>
              <a:pathLst>
                <a:path w="291947" h="182651">
                  <a:moveTo>
                    <a:pt x="15721" y="68350"/>
                  </a:moveTo>
                  <a:lnTo>
                    <a:pt x="20778" y="68350"/>
                  </a:lnTo>
                  <a:lnTo>
                    <a:pt x="26082" y="65528"/>
                  </a:lnTo>
                  <a:lnTo>
                    <a:pt x="70318" y="23226"/>
                  </a:lnTo>
                  <a:lnTo>
                    <a:pt x="74344" y="19217"/>
                  </a:lnTo>
                  <a:lnTo>
                    <a:pt x="75970" y="14428"/>
                  </a:lnTo>
                  <a:lnTo>
                    <a:pt x="74954" y="3462"/>
                  </a:lnTo>
                  <a:lnTo>
                    <a:pt x="72143" y="750"/>
                  </a:lnTo>
                  <a:lnTo>
                    <a:pt x="68152" y="0"/>
                  </a:lnTo>
                  <a:lnTo>
                    <a:pt x="59132" y="1989"/>
                  </a:lnTo>
                  <a:lnTo>
                    <a:pt x="47045" y="10117"/>
                  </a:lnTo>
                  <a:lnTo>
                    <a:pt x="7907" y="52711"/>
                  </a:lnTo>
                  <a:lnTo>
                    <a:pt x="1664" y="67044"/>
                  </a:lnTo>
                  <a:lnTo>
                    <a:pt x="0" y="73830"/>
                  </a:lnTo>
                  <a:lnTo>
                    <a:pt x="1007" y="79411"/>
                  </a:lnTo>
                  <a:lnTo>
                    <a:pt x="3795" y="84191"/>
                  </a:lnTo>
                  <a:lnTo>
                    <a:pt x="7770" y="88436"/>
                  </a:lnTo>
                  <a:lnTo>
                    <a:pt x="20654" y="93152"/>
                  </a:lnTo>
                  <a:lnTo>
                    <a:pt x="38022" y="94190"/>
                  </a:lnTo>
                  <a:lnTo>
                    <a:pt x="78021" y="86233"/>
                  </a:lnTo>
                  <a:lnTo>
                    <a:pt x="120116" y="64825"/>
                  </a:lnTo>
                  <a:lnTo>
                    <a:pt x="134791" y="56906"/>
                  </a:lnTo>
                  <a:lnTo>
                    <a:pt x="140610" y="55429"/>
                  </a:lnTo>
                  <a:lnTo>
                    <a:pt x="145546" y="55503"/>
                  </a:lnTo>
                  <a:lnTo>
                    <a:pt x="153854" y="58407"/>
                  </a:lnTo>
                  <a:lnTo>
                    <a:pt x="161075" y="63226"/>
                  </a:lnTo>
                  <a:lnTo>
                    <a:pt x="163424" y="67050"/>
                  </a:lnTo>
                  <a:lnTo>
                    <a:pt x="167788" y="80429"/>
                  </a:lnTo>
                  <a:lnTo>
                    <a:pt x="170015" y="82753"/>
                  </a:lnTo>
                  <a:lnTo>
                    <a:pt x="172559" y="84302"/>
                  </a:lnTo>
                  <a:lnTo>
                    <a:pt x="174255" y="86393"/>
                  </a:lnTo>
                  <a:lnTo>
                    <a:pt x="177200" y="95329"/>
                  </a:lnTo>
                  <a:lnTo>
                    <a:pt x="177448" y="93393"/>
                  </a:lnTo>
                  <a:lnTo>
                    <a:pt x="177514" y="91396"/>
                  </a:lnTo>
                  <a:lnTo>
                    <a:pt x="174765" y="86354"/>
                  </a:lnTo>
                  <a:lnTo>
                    <a:pt x="172550" y="83527"/>
                  </a:lnTo>
                  <a:lnTo>
                    <a:pt x="172132" y="79527"/>
                  </a:lnTo>
                  <a:lnTo>
                    <a:pt x="181767" y="46800"/>
                  </a:lnTo>
                  <a:lnTo>
                    <a:pt x="190627" y="30097"/>
                  </a:lnTo>
                  <a:lnTo>
                    <a:pt x="194766" y="26973"/>
                  </a:lnTo>
                  <a:lnTo>
                    <a:pt x="205011" y="23502"/>
                  </a:lnTo>
                  <a:lnTo>
                    <a:pt x="222678" y="21547"/>
                  </a:lnTo>
                  <a:lnTo>
                    <a:pt x="232233" y="23913"/>
                  </a:lnTo>
                  <a:lnTo>
                    <a:pt x="236262" y="26025"/>
                  </a:lnTo>
                  <a:lnTo>
                    <a:pt x="252046" y="44169"/>
                  </a:lnTo>
                  <a:lnTo>
                    <a:pt x="275284" y="86347"/>
                  </a:lnTo>
                  <a:lnTo>
                    <a:pt x="289543" y="132835"/>
                  </a:lnTo>
                  <a:lnTo>
                    <a:pt x="291946" y="182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8" name="SMARTInkShape-1096"/>
            <p:cNvSpPr/>
            <p:nvPr/>
          </p:nvSpPr>
          <p:spPr>
            <a:xfrm>
              <a:off x="3876675" y="4752975"/>
              <a:ext cx="28576" cy="400051"/>
            </a:xfrm>
            <a:custGeom>
              <a:avLst/>
              <a:gdLst/>
              <a:ahLst/>
              <a:cxnLst/>
              <a:rect l="0" t="0" r="0" b="0"/>
              <a:pathLst>
                <a:path w="28576" h="400051">
                  <a:moveTo>
                    <a:pt x="0" y="0"/>
                  </a:moveTo>
                  <a:lnTo>
                    <a:pt x="5057" y="41684"/>
                  </a:lnTo>
                  <a:lnTo>
                    <a:pt x="9701" y="85610"/>
                  </a:lnTo>
                  <a:lnTo>
                    <a:pt x="15810" y="121557"/>
                  </a:lnTo>
                  <a:lnTo>
                    <a:pt x="17032" y="159019"/>
                  </a:lnTo>
                  <a:lnTo>
                    <a:pt x="12219" y="196930"/>
                  </a:lnTo>
                  <a:lnTo>
                    <a:pt x="11381" y="233915"/>
                  </a:lnTo>
                  <a:lnTo>
                    <a:pt x="17221" y="278216"/>
                  </a:lnTo>
                  <a:lnTo>
                    <a:pt x="18689" y="317305"/>
                  </a:lnTo>
                  <a:lnTo>
                    <a:pt x="25525" y="359560"/>
                  </a:lnTo>
                  <a:lnTo>
                    <a:pt x="28575"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69" name="SMARTInkShape-1097"/>
            <p:cNvSpPr/>
            <p:nvPr/>
          </p:nvSpPr>
          <p:spPr>
            <a:xfrm>
              <a:off x="4257849" y="4926141"/>
              <a:ext cx="171273" cy="741235"/>
            </a:xfrm>
            <a:custGeom>
              <a:avLst/>
              <a:gdLst/>
              <a:ahLst/>
              <a:cxnLst/>
              <a:rect l="0" t="0" r="0" b="0"/>
              <a:pathLst>
                <a:path w="171273" h="741235">
                  <a:moveTo>
                    <a:pt x="9351" y="17334"/>
                  </a:moveTo>
                  <a:lnTo>
                    <a:pt x="4295" y="12278"/>
                  </a:lnTo>
                  <a:lnTo>
                    <a:pt x="1812" y="6973"/>
                  </a:lnTo>
                  <a:lnTo>
                    <a:pt x="218" y="0"/>
                  </a:lnTo>
                  <a:lnTo>
                    <a:pt x="0" y="1869"/>
                  </a:lnTo>
                  <a:lnTo>
                    <a:pt x="4893" y="49145"/>
                  </a:lnTo>
                  <a:lnTo>
                    <a:pt x="22621" y="96721"/>
                  </a:lnTo>
                  <a:lnTo>
                    <a:pt x="30418" y="110120"/>
                  </a:lnTo>
                  <a:lnTo>
                    <a:pt x="50871" y="128670"/>
                  </a:lnTo>
                  <a:lnTo>
                    <a:pt x="82096" y="142516"/>
                  </a:lnTo>
                  <a:lnTo>
                    <a:pt x="100243" y="144231"/>
                  </a:lnTo>
                  <a:lnTo>
                    <a:pt x="124084" y="141766"/>
                  </a:lnTo>
                  <a:lnTo>
                    <a:pt x="134780" y="135784"/>
                  </a:lnTo>
                  <a:lnTo>
                    <a:pt x="140595" y="131226"/>
                  </a:lnTo>
                  <a:lnTo>
                    <a:pt x="149879" y="114871"/>
                  </a:lnTo>
                  <a:lnTo>
                    <a:pt x="169257" y="67501"/>
                  </a:lnTo>
                  <a:lnTo>
                    <a:pt x="171099" y="48293"/>
                  </a:lnTo>
                  <a:lnTo>
                    <a:pt x="171272" y="94877"/>
                  </a:lnTo>
                  <a:lnTo>
                    <a:pt x="164729" y="132957"/>
                  </a:lnTo>
                  <a:lnTo>
                    <a:pt x="161575" y="168950"/>
                  </a:lnTo>
                  <a:lnTo>
                    <a:pt x="155466" y="212658"/>
                  </a:lnTo>
                  <a:lnTo>
                    <a:pt x="152128" y="259123"/>
                  </a:lnTo>
                  <a:lnTo>
                    <a:pt x="144906" y="306404"/>
                  </a:lnTo>
                  <a:lnTo>
                    <a:pt x="136063" y="353927"/>
                  </a:lnTo>
                  <a:lnTo>
                    <a:pt x="127799" y="401521"/>
                  </a:lnTo>
                  <a:lnTo>
                    <a:pt x="123822" y="449138"/>
                  </a:lnTo>
                  <a:lnTo>
                    <a:pt x="116411" y="496760"/>
                  </a:lnTo>
                  <a:lnTo>
                    <a:pt x="107512" y="544384"/>
                  </a:lnTo>
                  <a:lnTo>
                    <a:pt x="99231" y="590951"/>
                  </a:lnTo>
                  <a:lnTo>
                    <a:pt x="95249" y="630972"/>
                  </a:lnTo>
                  <a:lnTo>
                    <a:pt x="87780" y="676297"/>
                  </a:lnTo>
                  <a:lnTo>
                    <a:pt x="76026" y="7412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0" name="SMARTInkShape-1098"/>
            <p:cNvSpPr/>
            <p:nvPr/>
          </p:nvSpPr>
          <p:spPr>
            <a:xfrm>
              <a:off x="2265893" y="4805461"/>
              <a:ext cx="229658" cy="223740"/>
            </a:xfrm>
            <a:custGeom>
              <a:avLst/>
              <a:gdLst/>
              <a:ahLst/>
              <a:cxnLst/>
              <a:rect l="0" t="0" r="0" b="0"/>
              <a:pathLst>
                <a:path w="229658" h="223740">
                  <a:moveTo>
                    <a:pt x="20107" y="14189"/>
                  </a:moveTo>
                  <a:lnTo>
                    <a:pt x="15051" y="14189"/>
                  </a:lnTo>
                  <a:lnTo>
                    <a:pt x="14619" y="13131"/>
                  </a:lnTo>
                  <a:lnTo>
                    <a:pt x="19175" y="5988"/>
                  </a:lnTo>
                  <a:lnTo>
                    <a:pt x="29944" y="0"/>
                  </a:lnTo>
                  <a:lnTo>
                    <a:pt x="43529" y="122"/>
                  </a:lnTo>
                  <a:lnTo>
                    <a:pt x="73064" y="8823"/>
                  </a:lnTo>
                  <a:lnTo>
                    <a:pt x="97887" y="22713"/>
                  </a:lnTo>
                  <a:lnTo>
                    <a:pt x="110415" y="37027"/>
                  </a:lnTo>
                  <a:lnTo>
                    <a:pt x="118452" y="55031"/>
                  </a:lnTo>
                  <a:lnTo>
                    <a:pt x="121919" y="86850"/>
                  </a:lnTo>
                  <a:lnTo>
                    <a:pt x="118979" y="103280"/>
                  </a:lnTo>
                  <a:lnTo>
                    <a:pt x="101261" y="129487"/>
                  </a:lnTo>
                  <a:lnTo>
                    <a:pt x="67966" y="163062"/>
                  </a:lnTo>
                  <a:lnTo>
                    <a:pt x="23296" y="196809"/>
                  </a:lnTo>
                  <a:lnTo>
                    <a:pt x="4236" y="207411"/>
                  </a:lnTo>
                  <a:lnTo>
                    <a:pt x="1060" y="210737"/>
                  </a:lnTo>
                  <a:lnTo>
                    <a:pt x="0" y="214012"/>
                  </a:lnTo>
                  <a:lnTo>
                    <a:pt x="353" y="217255"/>
                  </a:lnTo>
                  <a:lnTo>
                    <a:pt x="2704" y="219416"/>
                  </a:lnTo>
                  <a:lnTo>
                    <a:pt x="10961" y="221817"/>
                  </a:lnTo>
                  <a:lnTo>
                    <a:pt x="50834" y="222301"/>
                  </a:lnTo>
                  <a:lnTo>
                    <a:pt x="96592" y="218139"/>
                  </a:lnTo>
                  <a:lnTo>
                    <a:pt x="132728" y="221610"/>
                  </a:lnTo>
                  <a:lnTo>
                    <a:pt x="169775" y="223108"/>
                  </a:lnTo>
                  <a:lnTo>
                    <a:pt x="229657" y="22373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1" name="SMARTInkShape-1099"/>
            <p:cNvSpPr/>
            <p:nvPr/>
          </p:nvSpPr>
          <p:spPr>
            <a:xfrm>
              <a:off x="2667000" y="4791075"/>
              <a:ext cx="9526" cy="19051"/>
            </a:xfrm>
            <a:custGeom>
              <a:avLst/>
              <a:gdLst/>
              <a:ahLst/>
              <a:cxnLst/>
              <a:rect l="0" t="0" r="0" b="0"/>
              <a:pathLst>
                <a:path w="9526" h="19051">
                  <a:moveTo>
                    <a:pt x="0" y="19050"/>
                  </a:moveTo>
                  <a:lnTo>
                    <a:pt x="0" y="9917"/>
                  </a:lnTo>
                  <a:lnTo>
                    <a:pt x="9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2" name="SMARTInkShape-1100"/>
            <p:cNvSpPr/>
            <p:nvPr/>
          </p:nvSpPr>
          <p:spPr>
            <a:xfrm>
              <a:off x="4905375" y="5019675"/>
              <a:ext cx="147018" cy="200026"/>
            </a:xfrm>
            <a:custGeom>
              <a:avLst/>
              <a:gdLst/>
              <a:ahLst/>
              <a:cxnLst/>
              <a:rect l="0" t="0" r="0" b="0"/>
              <a:pathLst>
                <a:path w="147018" h="200026">
                  <a:moveTo>
                    <a:pt x="0" y="0"/>
                  </a:moveTo>
                  <a:lnTo>
                    <a:pt x="1059" y="40098"/>
                  </a:lnTo>
                  <a:lnTo>
                    <a:pt x="9701" y="80217"/>
                  </a:lnTo>
                  <a:lnTo>
                    <a:pt x="16890" y="94789"/>
                  </a:lnTo>
                  <a:lnTo>
                    <a:pt x="18623" y="102802"/>
                  </a:lnTo>
                  <a:lnTo>
                    <a:pt x="18766" y="102402"/>
                  </a:lnTo>
                  <a:lnTo>
                    <a:pt x="20083" y="81867"/>
                  </a:lnTo>
                  <a:lnTo>
                    <a:pt x="24095" y="74133"/>
                  </a:lnTo>
                  <a:lnTo>
                    <a:pt x="59981" y="27145"/>
                  </a:lnTo>
                  <a:lnTo>
                    <a:pt x="72167" y="22647"/>
                  </a:lnTo>
                  <a:lnTo>
                    <a:pt x="86049" y="21707"/>
                  </a:lnTo>
                  <a:lnTo>
                    <a:pt x="95747" y="24817"/>
                  </a:lnTo>
                  <a:lnTo>
                    <a:pt x="112213" y="42631"/>
                  </a:lnTo>
                  <a:lnTo>
                    <a:pt x="129136" y="71606"/>
                  </a:lnTo>
                  <a:lnTo>
                    <a:pt x="142670" y="115901"/>
                  </a:lnTo>
                  <a:lnTo>
                    <a:pt x="147017" y="138295"/>
                  </a:lnTo>
                  <a:lnTo>
                    <a:pt x="143378" y="182411"/>
                  </a:lnTo>
                  <a:lnTo>
                    <a:pt x="142875"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3" name="SMARTInkShape-1101"/>
            <p:cNvSpPr/>
            <p:nvPr/>
          </p:nvSpPr>
          <p:spPr>
            <a:xfrm>
              <a:off x="5334000" y="4726117"/>
              <a:ext cx="95251" cy="579309"/>
            </a:xfrm>
            <a:custGeom>
              <a:avLst/>
              <a:gdLst/>
              <a:ahLst/>
              <a:cxnLst/>
              <a:rect l="0" t="0" r="0" b="0"/>
              <a:pathLst>
                <a:path w="95251" h="579309">
                  <a:moveTo>
                    <a:pt x="0" y="17333"/>
                  </a:moveTo>
                  <a:lnTo>
                    <a:pt x="0" y="4076"/>
                  </a:lnTo>
                  <a:lnTo>
                    <a:pt x="1059" y="2145"/>
                  </a:lnTo>
                  <a:lnTo>
                    <a:pt x="2822" y="858"/>
                  </a:lnTo>
                  <a:lnTo>
                    <a:pt x="5057" y="0"/>
                  </a:lnTo>
                  <a:lnTo>
                    <a:pt x="6546" y="2602"/>
                  </a:lnTo>
                  <a:lnTo>
                    <a:pt x="16868" y="47123"/>
                  </a:lnTo>
                  <a:lnTo>
                    <a:pt x="31881" y="93693"/>
                  </a:lnTo>
                  <a:lnTo>
                    <a:pt x="37929" y="140327"/>
                  </a:lnTo>
                  <a:lnTo>
                    <a:pt x="44282" y="183010"/>
                  </a:lnTo>
                  <a:lnTo>
                    <a:pt x="46634" y="223996"/>
                  </a:lnTo>
                  <a:lnTo>
                    <a:pt x="47331" y="269184"/>
                  </a:lnTo>
                  <a:lnTo>
                    <a:pt x="48596" y="316087"/>
                  </a:lnTo>
                  <a:lnTo>
                    <a:pt x="54145" y="362440"/>
                  </a:lnTo>
                  <a:lnTo>
                    <a:pt x="57318" y="403455"/>
                  </a:lnTo>
                  <a:lnTo>
                    <a:pt x="63432" y="442419"/>
                  </a:lnTo>
                  <a:lnTo>
                    <a:pt x="66773" y="479717"/>
                  </a:lnTo>
                  <a:lnTo>
                    <a:pt x="76846" y="524123"/>
                  </a:lnTo>
                  <a:lnTo>
                    <a:pt x="95250" y="5793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4" name="SMARTInkShape-1102"/>
            <p:cNvSpPr/>
            <p:nvPr/>
          </p:nvSpPr>
          <p:spPr>
            <a:xfrm>
              <a:off x="1914525" y="4823394"/>
              <a:ext cx="136755" cy="167707"/>
            </a:xfrm>
            <a:custGeom>
              <a:avLst/>
              <a:gdLst/>
              <a:ahLst/>
              <a:cxnLst/>
              <a:rect l="0" t="0" r="0" b="0"/>
              <a:pathLst>
                <a:path w="136755" h="167707">
                  <a:moveTo>
                    <a:pt x="0" y="81981"/>
                  </a:moveTo>
                  <a:lnTo>
                    <a:pt x="1058" y="58130"/>
                  </a:lnTo>
                  <a:lnTo>
                    <a:pt x="13258" y="27792"/>
                  </a:lnTo>
                  <a:lnTo>
                    <a:pt x="32503" y="8893"/>
                  </a:lnTo>
                  <a:lnTo>
                    <a:pt x="46549" y="1872"/>
                  </a:lnTo>
                  <a:lnTo>
                    <a:pt x="53257" y="0"/>
                  </a:lnTo>
                  <a:lnTo>
                    <a:pt x="77869" y="2422"/>
                  </a:lnTo>
                  <a:lnTo>
                    <a:pt x="112513" y="19268"/>
                  </a:lnTo>
                  <a:lnTo>
                    <a:pt x="123384" y="26944"/>
                  </a:lnTo>
                  <a:lnTo>
                    <a:pt x="135454" y="47330"/>
                  </a:lnTo>
                  <a:lnTo>
                    <a:pt x="136754" y="64463"/>
                  </a:lnTo>
                  <a:lnTo>
                    <a:pt x="132746" y="82662"/>
                  </a:lnTo>
                  <a:lnTo>
                    <a:pt x="118590" y="108641"/>
                  </a:lnTo>
                  <a:lnTo>
                    <a:pt x="107034" y="119583"/>
                  </a:lnTo>
                  <a:lnTo>
                    <a:pt x="62896" y="141469"/>
                  </a:lnTo>
                  <a:lnTo>
                    <a:pt x="9525" y="16770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5" name="SMARTInkShape-1103"/>
            <p:cNvSpPr/>
            <p:nvPr/>
          </p:nvSpPr>
          <p:spPr>
            <a:xfrm>
              <a:off x="1726931" y="4707124"/>
              <a:ext cx="206645" cy="684027"/>
            </a:xfrm>
            <a:custGeom>
              <a:avLst/>
              <a:gdLst/>
              <a:ahLst/>
              <a:cxnLst/>
              <a:rect l="0" t="0" r="0" b="0"/>
              <a:pathLst>
                <a:path w="206645" h="684027">
                  <a:moveTo>
                    <a:pt x="35194" y="160151"/>
                  </a:moveTo>
                  <a:lnTo>
                    <a:pt x="35194" y="169284"/>
                  </a:lnTo>
                  <a:lnTo>
                    <a:pt x="50363" y="169560"/>
                  </a:lnTo>
                  <a:lnTo>
                    <a:pt x="63455" y="163980"/>
                  </a:lnTo>
                  <a:lnTo>
                    <a:pt x="84051" y="148207"/>
                  </a:lnTo>
                  <a:lnTo>
                    <a:pt x="94943" y="133094"/>
                  </a:lnTo>
                  <a:lnTo>
                    <a:pt x="96193" y="127296"/>
                  </a:lnTo>
                  <a:lnTo>
                    <a:pt x="94761" y="115210"/>
                  </a:lnTo>
                  <a:lnTo>
                    <a:pt x="91838" y="111140"/>
                  </a:lnTo>
                  <a:lnTo>
                    <a:pt x="87774" y="108427"/>
                  </a:lnTo>
                  <a:lnTo>
                    <a:pt x="71098" y="104073"/>
                  </a:lnTo>
                  <a:lnTo>
                    <a:pt x="50771" y="108375"/>
                  </a:lnTo>
                  <a:lnTo>
                    <a:pt x="24640" y="121409"/>
                  </a:lnTo>
                  <a:lnTo>
                    <a:pt x="6902" y="138677"/>
                  </a:lnTo>
                  <a:lnTo>
                    <a:pt x="1453" y="150960"/>
                  </a:lnTo>
                  <a:lnTo>
                    <a:pt x="0" y="157198"/>
                  </a:lnTo>
                  <a:lnTo>
                    <a:pt x="90" y="162416"/>
                  </a:lnTo>
                  <a:lnTo>
                    <a:pt x="3011" y="171035"/>
                  </a:lnTo>
                  <a:lnTo>
                    <a:pt x="6331" y="173757"/>
                  </a:lnTo>
                  <a:lnTo>
                    <a:pt x="15663" y="176781"/>
                  </a:lnTo>
                  <a:lnTo>
                    <a:pt x="54110" y="177665"/>
                  </a:lnTo>
                  <a:lnTo>
                    <a:pt x="90070" y="170397"/>
                  </a:lnTo>
                  <a:lnTo>
                    <a:pt x="137618" y="148591"/>
                  </a:lnTo>
                  <a:lnTo>
                    <a:pt x="161299" y="127372"/>
                  </a:lnTo>
                  <a:lnTo>
                    <a:pt x="169910" y="115244"/>
                  </a:lnTo>
                  <a:lnTo>
                    <a:pt x="175652" y="91459"/>
                  </a:lnTo>
                  <a:lnTo>
                    <a:pt x="177857" y="49406"/>
                  </a:lnTo>
                  <a:lnTo>
                    <a:pt x="169849" y="12871"/>
                  </a:lnTo>
                  <a:lnTo>
                    <a:pt x="160458" y="0"/>
                  </a:lnTo>
                  <a:lnTo>
                    <a:pt x="159978" y="467"/>
                  </a:lnTo>
                  <a:lnTo>
                    <a:pt x="159445" y="3808"/>
                  </a:lnTo>
                  <a:lnTo>
                    <a:pt x="166614" y="46782"/>
                  </a:lnTo>
                  <a:lnTo>
                    <a:pt x="170794" y="88107"/>
                  </a:lnTo>
                  <a:lnTo>
                    <a:pt x="176632" y="135572"/>
                  </a:lnTo>
                  <a:lnTo>
                    <a:pt x="178844" y="180225"/>
                  </a:lnTo>
                  <a:lnTo>
                    <a:pt x="184531" y="221603"/>
                  </a:lnTo>
                  <a:lnTo>
                    <a:pt x="186686" y="262202"/>
                  </a:lnTo>
                  <a:lnTo>
                    <a:pt x="187325" y="307276"/>
                  </a:lnTo>
                  <a:lnTo>
                    <a:pt x="187514" y="354145"/>
                  </a:lnTo>
                  <a:lnTo>
                    <a:pt x="188629" y="400487"/>
                  </a:lnTo>
                  <a:lnTo>
                    <a:pt x="194133" y="442558"/>
                  </a:lnTo>
                  <a:lnTo>
                    <a:pt x="196234" y="487009"/>
                  </a:lnTo>
                  <a:lnTo>
                    <a:pt x="197915" y="527460"/>
                  </a:lnTo>
                  <a:lnTo>
                    <a:pt x="203587" y="565199"/>
                  </a:lnTo>
                  <a:lnTo>
                    <a:pt x="205738" y="600135"/>
                  </a:lnTo>
                  <a:lnTo>
                    <a:pt x="206376" y="645058"/>
                  </a:lnTo>
                  <a:lnTo>
                    <a:pt x="206644" y="6840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6" name="SMARTInkShape-1104"/>
            <p:cNvSpPr/>
            <p:nvPr/>
          </p:nvSpPr>
          <p:spPr>
            <a:xfrm>
              <a:off x="1623719" y="4791075"/>
              <a:ext cx="71732" cy="1"/>
            </a:xfrm>
            <a:custGeom>
              <a:avLst/>
              <a:gdLst/>
              <a:ahLst/>
              <a:cxnLst/>
              <a:rect l="0" t="0" r="0" b="0"/>
              <a:pathLst>
                <a:path w="71732" h="1">
                  <a:moveTo>
                    <a:pt x="5056" y="0"/>
                  </a:moveTo>
                  <a:lnTo>
                    <a:pt x="0" y="0"/>
                  </a:lnTo>
                  <a:lnTo>
                    <a:pt x="7173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7" name="SMARTInkShape-1105"/>
            <p:cNvSpPr/>
            <p:nvPr/>
          </p:nvSpPr>
          <p:spPr>
            <a:xfrm>
              <a:off x="6727053" y="4983971"/>
              <a:ext cx="226198" cy="138158"/>
            </a:xfrm>
            <a:custGeom>
              <a:avLst/>
              <a:gdLst/>
              <a:ahLst/>
              <a:cxnLst/>
              <a:rect l="0" t="0" r="0" b="0"/>
              <a:pathLst>
                <a:path w="226198" h="138158">
                  <a:moveTo>
                    <a:pt x="7122" y="54754"/>
                  </a:moveTo>
                  <a:lnTo>
                    <a:pt x="17235" y="64867"/>
                  </a:lnTo>
                  <a:lnTo>
                    <a:pt x="30667" y="69832"/>
                  </a:lnTo>
                  <a:lnTo>
                    <a:pt x="45103" y="73097"/>
                  </a:lnTo>
                  <a:lnTo>
                    <a:pt x="55047" y="78076"/>
                  </a:lnTo>
                  <a:lnTo>
                    <a:pt x="68638" y="78172"/>
                  </a:lnTo>
                  <a:lnTo>
                    <a:pt x="103235" y="69610"/>
                  </a:lnTo>
                  <a:lnTo>
                    <a:pt x="126146" y="55746"/>
                  </a:lnTo>
                  <a:lnTo>
                    <a:pt x="134105" y="47081"/>
                  </a:lnTo>
                  <a:lnTo>
                    <a:pt x="144271" y="27839"/>
                  </a:lnTo>
                  <a:lnTo>
                    <a:pt x="145121" y="23052"/>
                  </a:lnTo>
                  <a:lnTo>
                    <a:pt x="144630" y="18803"/>
                  </a:lnTo>
                  <a:lnTo>
                    <a:pt x="141261" y="11259"/>
                  </a:lnTo>
                  <a:lnTo>
                    <a:pt x="136237" y="4379"/>
                  </a:lnTo>
                  <a:lnTo>
                    <a:pt x="124832" y="615"/>
                  </a:lnTo>
                  <a:lnTo>
                    <a:pt x="109179" y="0"/>
                  </a:lnTo>
                  <a:lnTo>
                    <a:pt x="91639" y="3256"/>
                  </a:lnTo>
                  <a:lnTo>
                    <a:pt x="50079" y="27060"/>
                  </a:lnTo>
                  <a:lnTo>
                    <a:pt x="19417" y="52740"/>
                  </a:lnTo>
                  <a:lnTo>
                    <a:pt x="5709" y="70973"/>
                  </a:lnTo>
                  <a:lnTo>
                    <a:pt x="0" y="89781"/>
                  </a:lnTo>
                  <a:lnTo>
                    <a:pt x="1487" y="99602"/>
                  </a:lnTo>
                  <a:lnTo>
                    <a:pt x="6734" y="108553"/>
                  </a:lnTo>
                  <a:lnTo>
                    <a:pt x="16122" y="119586"/>
                  </a:lnTo>
                  <a:lnTo>
                    <a:pt x="48476" y="132641"/>
                  </a:lnTo>
                  <a:lnTo>
                    <a:pt x="76408" y="138157"/>
                  </a:lnTo>
                  <a:lnTo>
                    <a:pt x="118314" y="134734"/>
                  </a:lnTo>
                  <a:lnTo>
                    <a:pt x="165892" y="127018"/>
                  </a:lnTo>
                  <a:lnTo>
                    <a:pt x="226197" y="1214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8" name="SMARTInkShape-1106"/>
            <p:cNvSpPr/>
            <p:nvPr/>
          </p:nvSpPr>
          <p:spPr>
            <a:xfrm>
              <a:off x="3830374" y="4953127"/>
              <a:ext cx="198147" cy="123699"/>
            </a:xfrm>
            <a:custGeom>
              <a:avLst/>
              <a:gdLst/>
              <a:ahLst/>
              <a:cxnLst/>
              <a:rect l="0" t="0" r="0" b="0"/>
              <a:pathLst>
                <a:path w="198147" h="123699">
                  <a:moveTo>
                    <a:pt x="8201" y="18923"/>
                  </a:moveTo>
                  <a:lnTo>
                    <a:pt x="0" y="18923"/>
                  </a:lnTo>
                  <a:lnTo>
                    <a:pt x="4125" y="13867"/>
                  </a:lnTo>
                  <a:lnTo>
                    <a:pt x="46287" y="7164"/>
                  </a:lnTo>
                  <a:lnTo>
                    <a:pt x="80516" y="2033"/>
                  </a:lnTo>
                  <a:lnTo>
                    <a:pt x="121350" y="513"/>
                  </a:lnTo>
                  <a:lnTo>
                    <a:pt x="168017" y="0"/>
                  </a:lnTo>
                  <a:lnTo>
                    <a:pt x="179772" y="2751"/>
                  </a:lnTo>
                  <a:lnTo>
                    <a:pt x="182907" y="4967"/>
                  </a:lnTo>
                  <a:lnTo>
                    <a:pt x="192375" y="18198"/>
                  </a:lnTo>
                  <a:lnTo>
                    <a:pt x="198146" y="65409"/>
                  </a:lnTo>
                  <a:lnTo>
                    <a:pt x="190987" y="101209"/>
                  </a:lnTo>
                  <a:lnTo>
                    <a:pt x="181353" y="120527"/>
                  </a:lnTo>
                  <a:lnTo>
                    <a:pt x="181844" y="121584"/>
                  </a:lnTo>
                  <a:lnTo>
                    <a:pt x="189176" y="1236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79" name="SMARTInkShape-1107"/>
            <p:cNvSpPr/>
            <p:nvPr/>
          </p:nvSpPr>
          <p:spPr>
            <a:xfrm>
              <a:off x="6381750" y="484822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0" name="SMARTInkShape-1108"/>
            <p:cNvSpPr/>
            <p:nvPr/>
          </p:nvSpPr>
          <p:spPr>
            <a:xfrm>
              <a:off x="4029075" y="5067300"/>
              <a:ext cx="114301" cy="28576"/>
            </a:xfrm>
            <a:custGeom>
              <a:avLst/>
              <a:gdLst/>
              <a:ahLst/>
              <a:cxnLst/>
              <a:rect l="0" t="0" r="0" b="0"/>
              <a:pathLst>
                <a:path w="114301" h="28576">
                  <a:moveTo>
                    <a:pt x="0" y="28575"/>
                  </a:moveTo>
                  <a:lnTo>
                    <a:pt x="13257" y="15318"/>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1" name="SMARTInkShape-1109"/>
            <p:cNvSpPr/>
            <p:nvPr/>
          </p:nvSpPr>
          <p:spPr>
            <a:xfrm>
              <a:off x="2676525" y="4905375"/>
              <a:ext cx="1" cy="19051"/>
            </a:xfrm>
            <a:custGeom>
              <a:avLst/>
              <a:gdLst/>
              <a:ahLst/>
              <a:cxnLst/>
              <a:rect l="0" t="0" r="0" b="0"/>
              <a:pathLst>
                <a:path w="1" h="19051">
                  <a:moveTo>
                    <a:pt x="0" y="1905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2" name="SMARTInkShape-1110"/>
            <p:cNvSpPr/>
            <p:nvPr/>
          </p:nvSpPr>
          <p:spPr>
            <a:xfrm>
              <a:off x="1534849" y="4629150"/>
              <a:ext cx="46302" cy="361951"/>
            </a:xfrm>
            <a:custGeom>
              <a:avLst/>
              <a:gdLst/>
              <a:ahLst/>
              <a:cxnLst/>
              <a:rect l="0" t="0" r="0" b="0"/>
              <a:pathLst>
                <a:path w="46302" h="361951">
                  <a:moveTo>
                    <a:pt x="8201" y="0"/>
                  </a:moveTo>
                  <a:lnTo>
                    <a:pt x="0" y="0"/>
                  </a:lnTo>
                  <a:lnTo>
                    <a:pt x="5484" y="8663"/>
                  </a:lnTo>
                  <a:lnTo>
                    <a:pt x="15567" y="45990"/>
                  </a:lnTo>
                  <a:lnTo>
                    <a:pt x="23318" y="90885"/>
                  </a:lnTo>
                  <a:lnTo>
                    <a:pt x="25503" y="126119"/>
                  </a:lnTo>
                  <a:lnTo>
                    <a:pt x="31790" y="171541"/>
                  </a:lnTo>
                  <a:lnTo>
                    <a:pt x="34560" y="204299"/>
                  </a:lnTo>
                  <a:lnTo>
                    <a:pt x="36849" y="238966"/>
                  </a:lnTo>
                  <a:lnTo>
                    <a:pt x="41395" y="272012"/>
                  </a:lnTo>
                  <a:lnTo>
                    <a:pt x="44847" y="315312"/>
                  </a:lnTo>
                  <a:lnTo>
                    <a:pt x="46301"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86" name="SMARTInkShape-Group155"/>
          <p:cNvGrpSpPr/>
          <p:nvPr/>
        </p:nvGrpSpPr>
        <p:grpSpPr>
          <a:xfrm>
            <a:off x="7373674" y="1981708"/>
            <a:ext cx="3799152" cy="2580768"/>
            <a:chOff x="7373674" y="1981708"/>
            <a:chExt cx="3799152" cy="2580768"/>
          </a:xfrm>
        </p:grpSpPr>
        <p:sp>
          <p:nvSpPr>
            <p:cNvPr id="2184" name="SMARTInkShape-1111"/>
            <p:cNvSpPr/>
            <p:nvPr/>
          </p:nvSpPr>
          <p:spPr>
            <a:xfrm>
              <a:off x="7373674" y="1981708"/>
              <a:ext cx="65274" cy="2552193"/>
            </a:xfrm>
            <a:custGeom>
              <a:avLst/>
              <a:gdLst/>
              <a:ahLst/>
              <a:cxnLst/>
              <a:rect l="0" t="0" r="0" b="0"/>
              <a:pathLst>
                <a:path w="65274" h="2552193">
                  <a:moveTo>
                    <a:pt x="46301" y="18542"/>
                  </a:moveTo>
                  <a:lnTo>
                    <a:pt x="46301" y="13486"/>
                  </a:lnTo>
                  <a:lnTo>
                    <a:pt x="43479" y="8181"/>
                  </a:lnTo>
                  <a:lnTo>
                    <a:pt x="37168" y="0"/>
                  </a:lnTo>
                  <a:lnTo>
                    <a:pt x="36892" y="4699"/>
                  </a:lnTo>
                  <a:lnTo>
                    <a:pt x="34006" y="9920"/>
                  </a:lnTo>
                  <a:lnTo>
                    <a:pt x="31755" y="12794"/>
                  </a:lnTo>
                  <a:lnTo>
                    <a:pt x="29252" y="21632"/>
                  </a:lnTo>
                  <a:lnTo>
                    <a:pt x="27369" y="68229"/>
                  </a:lnTo>
                  <a:lnTo>
                    <a:pt x="30089" y="112169"/>
                  </a:lnTo>
                  <a:lnTo>
                    <a:pt x="37616" y="151411"/>
                  </a:lnTo>
                  <a:lnTo>
                    <a:pt x="44586" y="197541"/>
                  </a:lnTo>
                  <a:lnTo>
                    <a:pt x="50850" y="237620"/>
                  </a:lnTo>
                  <a:lnTo>
                    <a:pt x="54352" y="283008"/>
                  </a:lnTo>
                  <a:lnTo>
                    <a:pt x="55171" y="317058"/>
                  </a:lnTo>
                  <a:lnTo>
                    <a:pt x="55632" y="363460"/>
                  </a:lnTo>
                  <a:lnTo>
                    <a:pt x="55769" y="405784"/>
                  </a:lnTo>
                  <a:lnTo>
                    <a:pt x="56859" y="440416"/>
                  </a:lnTo>
                  <a:lnTo>
                    <a:pt x="60871" y="476975"/>
                  </a:lnTo>
                  <a:lnTo>
                    <a:pt x="64024" y="518088"/>
                  </a:lnTo>
                  <a:lnTo>
                    <a:pt x="64957" y="565547"/>
                  </a:lnTo>
                  <a:lnTo>
                    <a:pt x="65177" y="601380"/>
                  </a:lnTo>
                  <a:lnTo>
                    <a:pt x="65273" y="636356"/>
                  </a:lnTo>
                  <a:lnTo>
                    <a:pt x="64270" y="681964"/>
                  </a:lnTo>
                  <a:lnTo>
                    <a:pt x="60285" y="716621"/>
                  </a:lnTo>
                  <a:lnTo>
                    <a:pt x="57147" y="761720"/>
                  </a:lnTo>
                  <a:lnTo>
                    <a:pt x="56087" y="807280"/>
                  </a:lnTo>
                  <a:lnTo>
                    <a:pt x="55904" y="841381"/>
                  </a:lnTo>
                  <a:lnTo>
                    <a:pt x="55860" y="876726"/>
                  </a:lnTo>
                  <a:lnTo>
                    <a:pt x="55842" y="917129"/>
                  </a:lnTo>
                  <a:lnTo>
                    <a:pt x="54775" y="955547"/>
                  </a:lnTo>
                  <a:lnTo>
                    <a:pt x="49282" y="996084"/>
                  </a:lnTo>
                  <a:lnTo>
                    <a:pt x="47185" y="1033378"/>
                  </a:lnTo>
                  <a:lnTo>
                    <a:pt x="43653" y="1074960"/>
                  </a:lnTo>
                  <a:lnTo>
                    <a:pt x="38135" y="1118804"/>
                  </a:lnTo>
                  <a:lnTo>
                    <a:pt x="37044" y="1161684"/>
                  </a:lnTo>
                  <a:lnTo>
                    <a:pt x="36829" y="1207000"/>
                  </a:lnTo>
                  <a:lnTo>
                    <a:pt x="36787" y="1251895"/>
                  </a:lnTo>
                  <a:lnTo>
                    <a:pt x="36778" y="1294983"/>
                  </a:lnTo>
                  <a:lnTo>
                    <a:pt x="33954" y="1340340"/>
                  </a:lnTo>
                  <a:lnTo>
                    <a:pt x="28575" y="1385243"/>
                  </a:lnTo>
                  <a:lnTo>
                    <a:pt x="37757" y="1432435"/>
                  </a:lnTo>
                  <a:lnTo>
                    <a:pt x="38713" y="1476522"/>
                  </a:lnTo>
                  <a:lnTo>
                    <a:pt x="37637" y="1511788"/>
                  </a:lnTo>
                  <a:lnTo>
                    <a:pt x="37159" y="1551099"/>
                  </a:lnTo>
                  <a:lnTo>
                    <a:pt x="36947" y="1589737"/>
                  </a:lnTo>
                  <a:lnTo>
                    <a:pt x="31770" y="1632020"/>
                  </a:lnTo>
                  <a:lnTo>
                    <a:pt x="28590" y="1669713"/>
                  </a:lnTo>
                  <a:lnTo>
                    <a:pt x="27515" y="1715947"/>
                  </a:lnTo>
                  <a:lnTo>
                    <a:pt x="26271" y="1761843"/>
                  </a:lnTo>
                  <a:lnTo>
                    <a:pt x="19727" y="1807406"/>
                  </a:lnTo>
                  <a:lnTo>
                    <a:pt x="18121" y="1846979"/>
                  </a:lnTo>
                  <a:lnTo>
                    <a:pt x="17844" y="1890979"/>
                  </a:lnTo>
                  <a:lnTo>
                    <a:pt x="17779" y="1928825"/>
                  </a:lnTo>
                  <a:lnTo>
                    <a:pt x="17749" y="1966106"/>
                  </a:lnTo>
                  <a:lnTo>
                    <a:pt x="16675" y="2008121"/>
                  </a:lnTo>
                  <a:lnTo>
                    <a:pt x="12673" y="2041566"/>
                  </a:lnTo>
                  <a:lnTo>
                    <a:pt x="10188" y="2074775"/>
                  </a:lnTo>
                  <a:lnTo>
                    <a:pt x="9085" y="2108232"/>
                  </a:lnTo>
                  <a:lnTo>
                    <a:pt x="8594" y="2144268"/>
                  </a:lnTo>
                  <a:lnTo>
                    <a:pt x="8317" y="2180030"/>
                  </a:lnTo>
                  <a:lnTo>
                    <a:pt x="8235" y="2219201"/>
                  </a:lnTo>
                  <a:lnTo>
                    <a:pt x="8212" y="2264322"/>
                  </a:lnTo>
                  <a:lnTo>
                    <a:pt x="8203" y="2309803"/>
                  </a:lnTo>
                  <a:lnTo>
                    <a:pt x="3145" y="2356381"/>
                  </a:lnTo>
                  <a:lnTo>
                    <a:pt x="0" y="2378581"/>
                  </a:lnTo>
                  <a:lnTo>
                    <a:pt x="6389" y="2419811"/>
                  </a:lnTo>
                  <a:lnTo>
                    <a:pt x="7962" y="2464478"/>
                  </a:lnTo>
                  <a:lnTo>
                    <a:pt x="8192" y="2511149"/>
                  </a:lnTo>
                  <a:lnTo>
                    <a:pt x="8201" y="255219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5" name="SMARTInkShape-1112"/>
            <p:cNvSpPr/>
            <p:nvPr/>
          </p:nvSpPr>
          <p:spPr>
            <a:xfrm>
              <a:off x="7400925" y="4457700"/>
              <a:ext cx="3771901" cy="104776"/>
            </a:xfrm>
            <a:custGeom>
              <a:avLst/>
              <a:gdLst/>
              <a:ahLst/>
              <a:cxnLst/>
              <a:rect l="0" t="0" r="0" b="0"/>
              <a:pathLst>
                <a:path w="3771901" h="104776">
                  <a:moveTo>
                    <a:pt x="0" y="0"/>
                  </a:moveTo>
                  <a:lnTo>
                    <a:pt x="27764" y="2822"/>
                  </a:lnTo>
                  <a:lnTo>
                    <a:pt x="62554" y="10361"/>
                  </a:lnTo>
                  <a:lnTo>
                    <a:pt x="106549" y="17333"/>
                  </a:lnTo>
                  <a:lnTo>
                    <a:pt x="144283" y="25257"/>
                  </a:lnTo>
                  <a:lnTo>
                    <a:pt x="191405" y="30742"/>
                  </a:lnTo>
                  <a:lnTo>
                    <a:pt x="228868" y="35920"/>
                  </a:lnTo>
                  <a:lnTo>
                    <a:pt x="269601" y="37454"/>
                  </a:lnTo>
                  <a:lnTo>
                    <a:pt x="312362" y="40731"/>
                  </a:lnTo>
                  <a:lnTo>
                    <a:pt x="354665" y="45582"/>
                  </a:lnTo>
                  <a:lnTo>
                    <a:pt x="400714" y="47020"/>
                  </a:lnTo>
                  <a:lnTo>
                    <a:pt x="447872" y="47446"/>
                  </a:lnTo>
                  <a:lnTo>
                    <a:pt x="495359" y="50394"/>
                  </a:lnTo>
                  <a:lnTo>
                    <a:pt x="542942" y="55149"/>
                  </a:lnTo>
                  <a:lnTo>
                    <a:pt x="590555" y="56557"/>
                  </a:lnTo>
                  <a:lnTo>
                    <a:pt x="635355" y="59796"/>
                  </a:lnTo>
                  <a:lnTo>
                    <a:pt x="678262" y="64637"/>
                  </a:lnTo>
                  <a:lnTo>
                    <a:pt x="724489" y="66071"/>
                  </a:lnTo>
                  <a:lnTo>
                    <a:pt x="771699" y="66496"/>
                  </a:lnTo>
                  <a:lnTo>
                    <a:pt x="816380" y="69444"/>
                  </a:lnTo>
                  <a:lnTo>
                    <a:pt x="859251" y="74199"/>
                  </a:lnTo>
                  <a:lnTo>
                    <a:pt x="905469" y="75607"/>
                  </a:lnTo>
                  <a:lnTo>
                    <a:pt x="949854" y="76024"/>
                  </a:lnTo>
                  <a:lnTo>
                    <a:pt x="992639" y="76148"/>
                  </a:lnTo>
                  <a:lnTo>
                    <a:pt x="1038829" y="76184"/>
                  </a:lnTo>
                  <a:lnTo>
                    <a:pt x="1086029" y="76195"/>
                  </a:lnTo>
                  <a:lnTo>
                    <a:pt x="1130706" y="76198"/>
                  </a:lnTo>
                  <a:lnTo>
                    <a:pt x="1173576" y="76199"/>
                  </a:lnTo>
                  <a:lnTo>
                    <a:pt x="1219794" y="76200"/>
                  </a:lnTo>
                  <a:lnTo>
                    <a:pt x="1267000" y="76200"/>
                  </a:lnTo>
                  <a:lnTo>
                    <a:pt x="1314502" y="76200"/>
                  </a:lnTo>
                  <a:lnTo>
                    <a:pt x="1362091" y="76200"/>
                  </a:lnTo>
                  <a:lnTo>
                    <a:pt x="1409704" y="76200"/>
                  </a:lnTo>
                  <a:lnTo>
                    <a:pt x="1457327" y="76200"/>
                  </a:lnTo>
                  <a:lnTo>
                    <a:pt x="1504950" y="76200"/>
                  </a:lnTo>
                  <a:lnTo>
                    <a:pt x="1552575" y="76200"/>
                  </a:lnTo>
                  <a:lnTo>
                    <a:pt x="1600200" y="76200"/>
                  </a:lnTo>
                  <a:lnTo>
                    <a:pt x="1647825" y="79022"/>
                  </a:lnTo>
                  <a:lnTo>
                    <a:pt x="1695450" y="83739"/>
                  </a:lnTo>
                  <a:lnTo>
                    <a:pt x="1740253" y="85136"/>
                  </a:lnTo>
                  <a:lnTo>
                    <a:pt x="1783160" y="85551"/>
                  </a:lnTo>
                  <a:lnTo>
                    <a:pt x="1829388" y="85673"/>
                  </a:lnTo>
                  <a:lnTo>
                    <a:pt x="1873777" y="85709"/>
                  </a:lnTo>
                  <a:lnTo>
                    <a:pt x="1916564" y="85720"/>
                  </a:lnTo>
                  <a:lnTo>
                    <a:pt x="1959932" y="85723"/>
                  </a:lnTo>
                  <a:lnTo>
                    <a:pt x="2002416" y="88547"/>
                  </a:lnTo>
                  <a:lnTo>
                    <a:pt x="2045695" y="93263"/>
                  </a:lnTo>
                  <a:lnTo>
                    <a:pt x="2088150" y="94661"/>
                  </a:lnTo>
                  <a:lnTo>
                    <a:pt x="2131422" y="95076"/>
                  </a:lnTo>
                  <a:lnTo>
                    <a:pt x="2173877" y="95198"/>
                  </a:lnTo>
                  <a:lnTo>
                    <a:pt x="2217147" y="95234"/>
                  </a:lnTo>
                  <a:lnTo>
                    <a:pt x="2256780" y="95245"/>
                  </a:lnTo>
                  <a:lnTo>
                    <a:pt x="2295334" y="95248"/>
                  </a:lnTo>
                  <a:lnTo>
                    <a:pt x="2336391" y="95249"/>
                  </a:lnTo>
                  <a:lnTo>
                    <a:pt x="2379247" y="95250"/>
                  </a:lnTo>
                  <a:lnTo>
                    <a:pt x="2418757" y="95250"/>
                  </a:lnTo>
                  <a:lnTo>
                    <a:pt x="2460098" y="95250"/>
                  </a:lnTo>
                  <a:lnTo>
                    <a:pt x="2505859" y="95250"/>
                  </a:lnTo>
                  <a:lnTo>
                    <a:pt x="2550111" y="95250"/>
                  </a:lnTo>
                  <a:lnTo>
                    <a:pt x="2592854" y="98072"/>
                  </a:lnTo>
                  <a:lnTo>
                    <a:pt x="2636211" y="102789"/>
                  </a:lnTo>
                  <a:lnTo>
                    <a:pt x="2675869" y="104186"/>
                  </a:lnTo>
                  <a:lnTo>
                    <a:pt x="2714431" y="104601"/>
                  </a:lnTo>
                  <a:lnTo>
                    <a:pt x="2755490" y="104723"/>
                  </a:lnTo>
                  <a:lnTo>
                    <a:pt x="2798347" y="104759"/>
                  </a:lnTo>
                  <a:lnTo>
                    <a:pt x="2840679" y="104770"/>
                  </a:lnTo>
                  <a:lnTo>
                    <a:pt x="2883914" y="104773"/>
                  </a:lnTo>
                  <a:lnTo>
                    <a:pt x="2923535" y="104774"/>
                  </a:lnTo>
                  <a:lnTo>
                    <a:pt x="2962086" y="104775"/>
                  </a:lnTo>
                  <a:lnTo>
                    <a:pt x="3000318" y="104775"/>
                  </a:lnTo>
                  <a:lnTo>
                    <a:pt x="3038459" y="104775"/>
                  </a:lnTo>
                  <a:lnTo>
                    <a:pt x="3076570" y="101953"/>
                  </a:lnTo>
                  <a:lnTo>
                    <a:pt x="3114673" y="97236"/>
                  </a:lnTo>
                  <a:lnTo>
                    <a:pt x="3152775" y="95839"/>
                  </a:lnTo>
                  <a:lnTo>
                    <a:pt x="3190875" y="95424"/>
                  </a:lnTo>
                  <a:lnTo>
                    <a:pt x="3228975" y="95302"/>
                  </a:lnTo>
                  <a:lnTo>
                    <a:pt x="3267075" y="95266"/>
                  </a:lnTo>
                  <a:lnTo>
                    <a:pt x="3305175" y="95255"/>
                  </a:lnTo>
                  <a:lnTo>
                    <a:pt x="3346098" y="95252"/>
                  </a:lnTo>
                  <a:lnTo>
                    <a:pt x="3388916" y="95251"/>
                  </a:lnTo>
                  <a:lnTo>
                    <a:pt x="3428412" y="95250"/>
                  </a:lnTo>
                  <a:lnTo>
                    <a:pt x="3466926" y="95250"/>
                  </a:lnTo>
                  <a:lnTo>
                    <a:pt x="3512809" y="95250"/>
                  </a:lnTo>
                  <a:lnTo>
                    <a:pt x="3558994" y="95250"/>
                  </a:lnTo>
                  <a:lnTo>
                    <a:pt x="3602610" y="92428"/>
                  </a:lnTo>
                  <a:lnTo>
                    <a:pt x="3646621" y="87049"/>
                  </a:lnTo>
                  <a:lnTo>
                    <a:pt x="3690792" y="88722"/>
                  </a:lnTo>
                  <a:lnTo>
                    <a:pt x="3712569" y="91291"/>
                  </a:lnTo>
                  <a:lnTo>
                    <a:pt x="3756499" y="85294"/>
                  </a:lnTo>
                  <a:lnTo>
                    <a:pt x="377190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89" name="SMARTInkShape-Group156"/>
          <p:cNvGrpSpPr/>
          <p:nvPr/>
        </p:nvGrpSpPr>
        <p:grpSpPr>
          <a:xfrm>
            <a:off x="11026584" y="4802526"/>
            <a:ext cx="336626" cy="216991"/>
            <a:chOff x="11026584" y="4802526"/>
            <a:chExt cx="336626" cy="216991"/>
          </a:xfrm>
        </p:grpSpPr>
        <p:sp>
          <p:nvSpPr>
            <p:cNvPr id="2187" name="SMARTInkShape-1113"/>
            <p:cNvSpPr/>
            <p:nvPr/>
          </p:nvSpPr>
          <p:spPr>
            <a:xfrm>
              <a:off x="11026584" y="4802526"/>
              <a:ext cx="193867" cy="216991"/>
            </a:xfrm>
            <a:custGeom>
              <a:avLst/>
              <a:gdLst/>
              <a:ahLst/>
              <a:cxnLst/>
              <a:rect l="0" t="0" r="0" b="0"/>
              <a:pathLst>
                <a:path w="193867" h="216991">
                  <a:moveTo>
                    <a:pt x="146241" y="83799"/>
                  </a:moveTo>
                  <a:lnTo>
                    <a:pt x="146241" y="38743"/>
                  </a:lnTo>
                  <a:lnTo>
                    <a:pt x="146241" y="25176"/>
                  </a:lnTo>
                  <a:lnTo>
                    <a:pt x="143419" y="17881"/>
                  </a:lnTo>
                  <a:lnTo>
                    <a:pt x="141184" y="14453"/>
                  </a:lnTo>
                  <a:lnTo>
                    <a:pt x="127927" y="4574"/>
                  </a:lnTo>
                  <a:lnTo>
                    <a:pt x="105538" y="0"/>
                  </a:lnTo>
                  <a:lnTo>
                    <a:pt x="93578" y="1752"/>
                  </a:lnTo>
                  <a:lnTo>
                    <a:pt x="62108" y="21614"/>
                  </a:lnTo>
                  <a:lnTo>
                    <a:pt x="18745" y="62518"/>
                  </a:lnTo>
                  <a:lnTo>
                    <a:pt x="1349" y="94765"/>
                  </a:lnTo>
                  <a:lnTo>
                    <a:pt x="0" y="113014"/>
                  </a:lnTo>
                  <a:lnTo>
                    <a:pt x="7758" y="145544"/>
                  </a:lnTo>
                  <a:lnTo>
                    <a:pt x="19077" y="159219"/>
                  </a:lnTo>
                  <a:lnTo>
                    <a:pt x="52213" y="185245"/>
                  </a:lnTo>
                  <a:lnTo>
                    <a:pt x="67762" y="192386"/>
                  </a:lnTo>
                  <a:lnTo>
                    <a:pt x="113586" y="207959"/>
                  </a:lnTo>
                  <a:lnTo>
                    <a:pt x="154960" y="215334"/>
                  </a:lnTo>
                  <a:lnTo>
                    <a:pt x="189474" y="216990"/>
                  </a:lnTo>
                  <a:lnTo>
                    <a:pt x="190938" y="215985"/>
                  </a:lnTo>
                  <a:lnTo>
                    <a:pt x="193866" y="2076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88" name="SMARTInkShape-1114"/>
            <p:cNvSpPr/>
            <p:nvPr/>
          </p:nvSpPr>
          <p:spPr>
            <a:xfrm>
              <a:off x="11230189" y="4868442"/>
              <a:ext cx="133021" cy="122659"/>
            </a:xfrm>
            <a:custGeom>
              <a:avLst/>
              <a:gdLst/>
              <a:ahLst/>
              <a:cxnLst/>
              <a:rect l="0" t="0" r="0" b="0"/>
              <a:pathLst>
                <a:path w="133021" h="122659">
                  <a:moveTo>
                    <a:pt x="123611" y="27408"/>
                  </a:moveTo>
                  <a:lnTo>
                    <a:pt x="131813" y="19207"/>
                  </a:lnTo>
                  <a:lnTo>
                    <a:pt x="132744" y="13219"/>
                  </a:lnTo>
                  <a:lnTo>
                    <a:pt x="133020" y="4742"/>
                  </a:lnTo>
                  <a:lnTo>
                    <a:pt x="132000" y="2772"/>
                  </a:lnTo>
                  <a:lnTo>
                    <a:pt x="130262" y="1459"/>
                  </a:lnTo>
                  <a:lnTo>
                    <a:pt x="124450" y="0"/>
                  </a:lnTo>
                  <a:lnTo>
                    <a:pt x="107162" y="237"/>
                  </a:lnTo>
                  <a:lnTo>
                    <a:pt x="62543" y="12136"/>
                  </a:lnTo>
                  <a:lnTo>
                    <a:pt x="22099" y="38502"/>
                  </a:lnTo>
                  <a:lnTo>
                    <a:pt x="5823" y="52094"/>
                  </a:lnTo>
                  <a:lnTo>
                    <a:pt x="1694" y="58682"/>
                  </a:lnTo>
                  <a:lnTo>
                    <a:pt x="0" y="65191"/>
                  </a:lnTo>
                  <a:lnTo>
                    <a:pt x="938" y="77008"/>
                  </a:lnTo>
                  <a:lnTo>
                    <a:pt x="4885" y="85789"/>
                  </a:lnTo>
                  <a:lnTo>
                    <a:pt x="18113" y="101738"/>
                  </a:lnTo>
                  <a:lnTo>
                    <a:pt x="45551" y="114813"/>
                  </a:lnTo>
                  <a:lnTo>
                    <a:pt x="114086" y="1226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194" name="SMARTInkShape-Group157"/>
          <p:cNvGrpSpPr/>
          <p:nvPr/>
        </p:nvGrpSpPr>
        <p:grpSpPr>
          <a:xfrm>
            <a:off x="6562725" y="2124075"/>
            <a:ext cx="342901" cy="371476"/>
            <a:chOff x="6562725" y="2124075"/>
            <a:chExt cx="342901" cy="371476"/>
          </a:xfrm>
        </p:grpSpPr>
        <p:sp>
          <p:nvSpPr>
            <p:cNvPr id="2190" name="SMARTInkShape-1115"/>
            <p:cNvSpPr/>
            <p:nvPr/>
          </p:nvSpPr>
          <p:spPr>
            <a:xfrm>
              <a:off x="6614468" y="2124075"/>
              <a:ext cx="157808" cy="345965"/>
            </a:xfrm>
            <a:custGeom>
              <a:avLst/>
              <a:gdLst/>
              <a:ahLst/>
              <a:cxnLst/>
              <a:rect l="0" t="0" r="0" b="0"/>
              <a:pathLst>
                <a:path w="157808" h="345965">
                  <a:moveTo>
                    <a:pt x="24457" y="0"/>
                  </a:moveTo>
                  <a:lnTo>
                    <a:pt x="24457" y="5056"/>
                  </a:lnTo>
                  <a:lnTo>
                    <a:pt x="16256" y="45761"/>
                  </a:lnTo>
                  <a:lnTo>
                    <a:pt x="14135" y="85357"/>
                  </a:lnTo>
                  <a:lnTo>
                    <a:pt x="7445" y="123752"/>
                  </a:lnTo>
                  <a:lnTo>
                    <a:pt x="6010" y="160845"/>
                  </a:lnTo>
                  <a:lnTo>
                    <a:pt x="2764" y="200764"/>
                  </a:lnTo>
                  <a:lnTo>
                    <a:pt x="0" y="221520"/>
                  </a:lnTo>
                  <a:lnTo>
                    <a:pt x="3334" y="261898"/>
                  </a:lnTo>
                  <a:lnTo>
                    <a:pt x="6910" y="297968"/>
                  </a:lnTo>
                  <a:lnTo>
                    <a:pt x="15247" y="311641"/>
                  </a:lnTo>
                  <a:lnTo>
                    <a:pt x="36897" y="330346"/>
                  </a:lnTo>
                  <a:lnTo>
                    <a:pt x="68478" y="344237"/>
                  </a:lnTo>
                  <a:lnTo>
                    <a:pt x="86707" y="345964"/>
                  </a:lnTo>
                  <a:lnTo>
                    <a:pt x="157807" y="3238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1" name="SMARTInkShape-1116"/>
            <p:cNvSpPr/>
            <p:nvPr/>
          </p:nvSpPr>
          <p:spPr>
            <a:xfrm>
              <a:off x="6562725" y="2295525"/>
              <a:ext cx="152401" cy="57151"/>
            </a:xfrm>
            <a:custGeom>
              <a:avLst/>
              <a:gdLst/>
              <a:ahLst/>
              <a:cxnLst/>
              <a:rect l="0" t="0" r="0" b="0"/>
              <a:pathLst>
                <a:path w="152401" h="57151">
                  <a:moveTo>
                    <a:pt x="0" y="57150"/>
                  </a:moveTo>
                  <a:lnTo>
                    <a:pt x="5057" y="57150"/>
                  </a:lnTo>
                  <a:lnTo>
                    <a:pt x="45761" y="38836"/>
                  </a:lnTo>
                  <a:lnTo>
                    <a:pt x="90288" y="24282"/>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2" name="SMARTInkShape-1117"/>
            <p:cNvSpPr/>
            <p:nvPr/>
          </p:nvSpPr>
          <p:spPr>
            <a:xfrm>
              <a:off x="6764074" y="2181225"/>
              <a:ext cx="141552" cy="314326"/>
            </a:xfrm>
            <a:custGeom>
              <a:avLst/>
              <a:gdLst/>
              <a:ahLst/>
              <a:cxnLst/>
              <a:rect l="0" t="0" r="0" b="0"/>
              <a:pathLst>
                <a:path w="141552" h="314326">
                  <a:moveTo>
                    <a:pt x="8201" y="0"/>
                  </a:moveTo>
                  <a:lnTo>
                    <a:pt x="0" y="0"/>
                  </a:lnTo>
                  <a:lnTo>
                    <a:pt x="6389" y="26367"/>
                  </a:lnTo>
                  <a:lnTo>
                    <a:pt x="10487" y="62140"/>
                  </a:lnTo>
                  <a:lnTo>
                    <a:pt x="16296" y="106466"/>
                  </a:lnTo>
                  <a:lnTo>
                    <a:pt x="17302" y="143964"/>
                  </a:lnTo>
                  <a:lnTo>
                    <a:pt x="18701" y="183346"/>
                  </a:lnTo>
                  <a:lnTo>
                    <a:pt x="30893" y="229696"/>
                  </a:lnTo>
                  <a:lnTo>
                    <a:pt x="50202" y="264202"/>
                  </a:lnTo>
                  <a:lnTo>
                    <a:pt x="73209" y="288891"/>
                  </a:lnTo>
                  <a:lnTo>
                    <a:pt x="96255" y="302908"/>
                  </a:lnTo>
                  <a:lnTo>
                    <a:pt x="141551"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3" name="SMARTInkShape-1118"/>
            <p:cNvSpPr/>
            <p:nvPr/>
          </p:nvSpPr>
          <p:spPr>
            <a:xfrm>
              <a:off x="6753617" y="2295525"/>
              <a:ext cx="104384" cy="38101"/>
            </a:xfrm>
            <a:custGeom>
              <a:avLst/>
              <a:gdLst/>
              <a:ahLst/>
              <a:cxnLst/>
              <a:rect l="0" t="0" r="0" b="0"/>
              <a:pathLst>
                <a:path w="104384" h="38101">
                  <a:moveTo>
                    <a:pt x="9133" y="38100"/>
                  </a:moveTo>
                  <a:lnTo>
                    <a:pt x="0" y="38100"/>
                  </a:lnTo>
                  <a:lnTo>
                    <a:pt x="4781" y="27987"/>
                  </a:lnTo>
                  <a:lnTo>
                    <a:pt x="18487" y="20200"/>
                  </a:lnTo>
                  <a:lnTo>
                    <a:pt x="60773" y="4385"/>
                  </a:lnTo>
                  <a:lnTo>
                    <a:pt x="104383"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195" name="SMARTInkShape-1119"/>
          <p:cNvSpPr/>
          <p:nvPr/>
        </p:nvSpPr>
        <p:spPr>
          <a:xfrm>
            <a:off x="7381875" y="2209800"/>
            <a:ext cx="2571751" cy="2352676"/>
          </a:xfrm>
          <a:custGeom>
            <a:avLst/>
            <a:gdLst/>
            <a:ahLst/>
            <a:cxnLst/>
            <a:rect l="0" t="0" r="0" b="0"/>
            <a:pathLst>
              <a:path w="2571751" h="2352676">
                <a:moveTo>
                  <a:pt x="0" y="0"/>
                </a:moveTo>
                <a:lnTo>
                  <a:pt x="14189" y="14189"/>
                </a:lnTo>
                <a:lnTo>
                  <a:pt x="19712" y="16890"/>
                </a:lnTo>
                <a:lnTo>
                  <a:pt x="36937" y="23680"/>
                </a:lnTo>
                <a:lnTo>
                  <a:pt x="83927" y="56826"/>
                </a:lnTo>
                <a:lnTo>
                  <a:pt x="119198" y="86100"/>
                </a:lnTo>
                <a:lnTo>
                  <a:pt x="137623" y="104886"/>
                </a:lnTo>
                <a:lnTo>
                  <a:pt x="180480" y="136540"/>
                </a:lnTo>
                <a:lnTo>
                  <a:pt x="225530" y="168277"/>
                </a:lnTo>
                <a:lnTo>
                  <a:pt x="272999" y="212281"/>
                </a:lnTo>
                <a:lnTo>
                  <a:pt x="311100" y="240546"/>
                </a:lnTo>
                <a:lnTo>
                  <a:pt x="357276" y="274586"/>
                </a:lnTo>
                <a:lnTo>
                  <a:pt x="402536" y="307470"/>
                </a:lnTo>
                <a:lnTo>
                  <a:pt x="447635" y="343521"/>
                </a:lnTo>
                <a:lnTo>
                  <a:pt x="492512" y="380219"/>
                </a:lnTo>
                <a:lnTo>
                  <a:pt x="536052" y="413378"/>
                </a:lnTo>
                <a:lnTo>
                  <a:pt x="580995" y="449698"/>
                </a:lnTo>
                <a:lnTo>
                  <a:pt x="624767" y="488775"/>
                </a:lnTo>
                <a:lnTo>
                  <a:pt x="668159" y="525132"/>
                </a:lnTo>
                <a:lnTo>
                  <a:pt x="708928" y="556432"/>
                </a:lnTo>
                <a:lnTo>
                  <a:pt x="754754" y="592738"/>
                </a:lnTo>
                <a:lnTo>
                  <a:pt x="800047" y="629242"/>
                </a:lnTo>
                <a:lnTo>
                  <a:pt x="845734" y="666802"/>
                </a:lnTo>
                <a:lnTo>
                  <a:pt x="892059" y="711203"/>
                </a:lnTo>
                <a:lnTo>
                  <a:pt x="938466" y="749300"/>
                </a:lnTo>
                <a:lnTo>
                  <a:pt x="985984" y="787400"/>
                </a:lnTo>
                <a:lnTo>
                  <a:pt x="1030455" y="825500"/>
                </a:lnTo>
                <a:lnTo>
                  <a:pt x="1077802" y="868657"/>
                </a:lnTo>
                <a:lnTo>
                  <a:pt x="1115451" y="900964"/>
                </a:lnTo>
                <a:lnTo>
                  <a:pt x="1162917" y="944446"/>
                </a:lnTo>
                <a:lnTo>
                  <a:pt x="1203244" y="983189"/>
                </a:lnTo>
                <a:lnTo>
                  <a:pt x="1248183" y="1020917"/>
                </a:lnTo>
                <a:lnTo>
                  <a:pt x="1287915" y="1059490"/>
                </a:lnTo>
                <a:lnTo>
                  <a:pt x="1332843" y="1107080"/>
                </a:lnTo>
                <a:lnTo>
                  <a:pt x="1355177" y="1131299"/>
                </a:lnTo>
                <a:lnTo>
                  <a:pt x="1402392" y="1178923"/>
                </a:lnTo>
                <a:lnTo>
                  <a:pt x="1448826" y="1211126"/>
                </a:lnTo>
                <a:lnTo>
                  <a:pt x="1496292" y="1249952"/>
                </a:lnTo>
                <a:lnTo>
                  <a:pt x="1542290" y="1297577"/>
                </a:lnTo>
                <a:lnTo>
                  <a:pt x="1564698" y="1321798"/>
                </a:lnTo>
                <a:lnTo>
                  <a:pt x="1609117" y="1369423"/>
                </a:lnTo>
                <a:lnTo>
                  <a:pt x="1655311" y="1417048"/>
                </a:lnTo>
                <a:lnTo>
                  <a:pt x="1688831" y="1458293"/>
                </a:lnTo>
                <a:lnTo>
                  <a:pt x="1717269" y="1492794"/>
                </a:lnTo>
                <a:lnTo>
                  <a:pt x="1761532" y="1536116"/>
                </a:lnTo>
                <a:lnTo>
                  <a:pt x="1800173" y="1580542"/>
                </a:lnTo>
                <a:lnTo>
                  <a:pt x="1838321" y="1626735"/>
                </a:lnTo>
                <a:lnTo>
                  <a:pt x="1883963" y="1669518"/>
                </a:lnTo>
                <a:lnTo>
                  <a:pt x="1923876" y="1713896"/>
                </a:lnTo>
                <a:lnTo>
                  <a:pt x="1968490" y="1758914"/>
                </a:lnTo>
                <a:lnTo>
                  <a:pt x="2011656" y="1797047"/>
                </a:lnTo>
                <a:lnTo>
                  <a:pt x="2050109" y="1834444"/>
                </a:lnTo>
                <a:lnTo>
                  <a:pt x="2089248" y="1879951"/>
                </a:lnTo>
                <a:lnTo>
                  <a:pt x="2128975" y="1927520"/>
                </a:lnTo>
                <a:lnTo>
                  <a:pt x="2170309" y="1973304"/>
                </a:lnTo>
                <a:lnTo>
                  <a:pt x="2212326" y="2017623"/>
                </a:lnTo>
                <a:lnTo>
                  <a:pt x="2250219" y="2063882"/>
                </a:lnTo>
                <a:lnTo>
                  <a:pt x="2297715" y="2107580"/>
                </a:lnTo>
                <a:lnTo>
                  <a:pt x="2342380" y="2150870"/>
                </a:lnTo>
                <a:lnTo>
                  <a:pt x="2370946" y="2175739"/>
                </a:lnTo>
                <a:lnTo>
                  <a:pt x="2411073" y="2220298"/>
                </a:lnTo>
                <a:lnTo>
                  <a:pt x="2456225" y="2265714"/>
                </a:lnTo>
                <a:lnTo>
                  <a:pt x="2487664" y="2292106"/>
                </a:lnTo>
                <a:lnTo>
                  <a:pt x="2535214" y="2326172"/>
                </a:lnTo>
                <a:lnTo>
                  <a:pt x="2542459" y="2330312"/>
                </a:lnTo>
                <a:lnTo>
                  <a:pt x="2549207" y="2333211"/>
                </a:lnTo>
                <a:lnTo>
                  <a:pt x="2558954" y="2339735"/>
                </a:lnTo>
                <a:lnTo>
                  <a:pt x="2565358" y="2341632"/>
                </a:lnTo>
                <a:lnTo>
                  <a:pt x="2567488" y="2343197"/>
                </a:lnTo>
                <a:lnTo>
                  <a:pt x="2568910" y="2345298"/>
                </a:lnTo>
                <a:lnTo>
                  <a:pt x="2571750" y="2352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6" name="SMARTInkShape-1120"/>
          <p:cNvSpPr/>
          <p:nvPr/>
        </p:nvSpPr>
        <p:spPr>
          <a:xfrm>
            <a:off x="7039411" y="2152660"/>
            <a:ext cx="151965" cy="371466"/>
          </a:xfrm>
          <a:custGeom>
            <a:avLst/>
            <a:gdLst/>
            <a:ahLst/>
            <a:cxnLst/>
            <a:rect l="0" t="0" r="0" b="0"/>
            <a:pathLst>
              <a:path w="151965" h="371466">
                <a:moveTo>
                  <a:pt x="28139" y="9515"/>
                </a:moveTo>
                <a:lnTo>
                  <a:pt x="28139" y="0"/>
                </a:lnTo>
                <a:lnTo>
                  <a:pt x="28139" y="41822"/>
                </a:lnTo>
                <a:lnTo>
                  <a:pt x="27081" y="57740"/>
                </a:lnTo>
                <a:lnTo>
                  <a:pt x="14882" y="96782"/>
                </a:lnTo>
                <a:lnTo>
                  <a:pt x="7030" y="137424"/>
                </a:lnTo>
                <a:lnTo>
                  <a:pt x="2882" y="147855"/>
                </a:lnTo>
                <a:lnTo>
                  <a:pt x="0" y="172973"/>
                </a:lnTo>
                <a:lnTo>
                  <a:pt x="2581" y="180235"/>
                </a:lnTo>
                <a:lnTo>
                  <a:pt x="7804" y="188464"/>
                </a:lnTo>
                <a:lnTo>
                  <a:pt x="11340" y="189590"/>
                </a:lnTo>
                <a:lnTo>
                  <a:pt x="51882" y="190455"/>
                </a:lnTo>
                <a:lnTo>
                  <a:pt x="76096" y="189421"/>
                </a:lnTo>
                <a:lnTo>
                  <a:pt x="123311" y="180968"/>
                </a:lnTo>
                <a:lnTo>
                  <a:pt x="118309" y="175909"/>
                </a:lnTo>
                <a:lnTo>
                  <a:pt x="115839" y="170604"/>
                </a:lnTo>
                <a:lnTo>
                  <a:pt x="113898" y="125486"/>
                </a:lnTo>
                <a:lnTo>
                  <a:pt x="113865" y="104968"/>
                </a:lnTo>
                <a:lnTo>
                  <a:pt x="114923" y="129686"/>
                </a:lnTo>
                <a:lnTo>
                  <a:pt x="122065" y="172213"/>
                </a:lnTo>
                <a:lnTo>
                  <a:pt x="122997" y="210357"/>
                </a:lnTo>
                <a:lnTo>
                  <a:pt x="128330" y="250116"/>
                </a:lnTo>
                <a:lnTo>
                  <a:pt x="138554" y="292814"/>
                </a:lnTo>
                <a:lnTo>
                  <a:pt x="149751" y="339738"/>
                </a:lnTo>
                <a:lnTo>
                  <a:pt x="151964" y="37146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7" name="SMARTInkShape-1121"/>
          <p:cNvSpPr/>
          <p:nvPr/>
        </p:nvSpPr>
        <p:spPr>
          <a:xfrm>
            <a:off x="10001873" y="4610100"/>
            <a:ext cx="160291" cy="208090"/>
          </a:xfrm>
          <a:custGeom>
            <a:avLst/>
            <a:gdLst/>
            <a:ahLst/>
            <a:cxnLst/>
            <a:rect l="0" t="0" r="0" b="0"/>
            <a:pathLst>
              <a:path w="160291" h="208090">
                <a:moveTo>
                  <a:pt x="132727" y="0"/>
                </a:moveTo>
                <a:lnTo>
                  <a:pt x="124065" y="7604"/>
                </a:lnTo>
                <a:lnTo>
                  <a:pt x="76690" y="44659"/>
                </a:lnTo>
                <a:lnTo>
                  <a:pt x="33364" y="73471"/>
                </a:lnTo>
                <a:lnTo>
                  <a:pt x="17797" y="87150"/>
                </a:lnTo>
                <a:lnTo>
                  <a:pt x="6481" y="108020"/>
                </a:lnTo>
                <a:lnTo>
                  <a:pt x="313" y="139644"/>
                </a:lnTo>
                <a:lnTo>
                  <a:pt x="0" y="143896"/>
                </a:lnTo>
                <a:lnTo>
                  <a:pt x="4620" y="159993"/>
                </a:lnTo>
                <a:lnTo>
                  <a:pt x="29983" y="191903"/>
                </a:lnTo>
                <a:lnTo>
                  <a:pt x="45371" y="202675"/>
                </a:lnTo>
                <a:lnTo>
                  <a:pt x="68390" y="207513"/>
                </a:lnTo>
                <a:lnTo>
                  <a:pt x="103555" y="208089"/>
                </a:lnTo>
                <a:lnTo>
                  <a:pt x="124200" y="201826"/>
                </a:lnTo>
                <a:lnTo>
                  <a:pt x="153620" y="184029"/>
                </a:lnTo>
                <a:lnTo>
                  <a:pt x="157888" y="177746"/>
                </a:lnTo>
                <a:lnTo>
                  <a:pt x="160290" y="163202"/>
                </a:lnTo>
                <a:lnTo>
                  <a:pt x="158510" y="158543"/>
                </a:lnTo>
                <a:lnTo>
                  <a:pt x="134697" y="135034"/>
                </a:lnTo>
                <a:lnTo>
                  <a:pt x="122667" y="128807"/>
                </a:lnTo>
                <a:lnTo>
                  <a:pt x="87583" y="124809"/>
                </a:lnTo>
                <a:lnTo>
                  <a:pt x="27952"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200" name="SMARTInkShape-Group161"/>
          <p:cNvGrpSpPr/>
          <p:nvPr/>
        </p:nvGrpSpPr>
        <p:grpSpPr>
          <a:xfrm>
            <a:off x="8629650" y="4382077"/>
            <a:ext cx="158529" cy="437574"/>
            <a:chOff x="8629650" y="4382077"/>
            <a:chExt cx="158529" cy="437574"/>
          </a:xfrm>
        </p:grpSpPr>
        <p:sp>
          <p:nvSpPr>
            <p:cNvPr id="2198" name="SMARTInkShape-1122"/>
            <p:cNvSpPr/>
            <p:nvPr/>
          </p:nvSpPr>
          <p:spPr>
            <a:xfrm>
              <a:off x="8629650" y="4382077"/>
              <a:ext cx="38101" cy="218499"/>
            </a:xfrm>
            <a:custGeom>
              <a:avLst/>
              <a:gdLst/>
              <a:ahLst/>
              <a:cxnLst/>
              <a:rect l="0" t="0" r="0" b="0"/>
              <a:pathLst>
                <a:path w="38101" h="218499">
                  <a:moveTo>
                    <a:pt x="0" y="37523"/>
                  </a:moveTo>
                  <a:lnTo>
                    <a:pt x="7539" y="19623"/>
                  </a:lnTo>
                  <a:lnTo>
                    <a:pt x="9133" y="6000"/>
                  </a:lnTo>
                  <a:lnTo>
                    <a:pt x="10322" y="3808"/>
                  </a:lnTo>
                  <a:lnTo>
                    <a:pt x="12173" y="2346"/>
                  </a:lnTo>
                  <a:lnTo>
                    <a:pt x="14466" y="1372"/>
                  </a:lnTo>
                  <a:lnTo>
                    <a:pt x="14936" y="722"/>
                  </a:lnTo>
                  <a:lnTo>
                    <a:pt x="14191" y="289"/>
                  </a:lnTo>
                  <a:lnTo>
                    <a:pt x="12635" y="0"/>
                  </a:lnTo>
                  <a:lnTo>
                    <a:pt x="12657" y="866"/>
                  </a:lnTo>
                  <a:lnTo>
                    <a:pt x="15503" y="4651"/>
                  </a:lnTo>
                  <a:lnTo>
                    <a:pt x="23795" y="45199"/>
                  </a:lnTo>
                  <a:lnTo>
                    <a:pt x="27946" y="89712"/>
                  </a:lnTo>
                  <a:lnTo>
                    <a:pt x="33507" y="131793"/>
                  </a:lnTo>
                  <a:lnTo>
                    <a:pt x="37495" y="172730"/>
                  </a:lnTo>
                  <a:lnTo>
                    <a:pt x="38100" y="2184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99" name="SMARTInkShape-1123"/>
            <p:cNvSpPr/>
            <p:nvPr/>
          </p:nvSpPr>
          <p:spPr>
            <a:xfrm>
              <a:off x="8658225" y="4629542"/>
              <a:ext cx="129954" cy="190109"/>
            </a:xfrm>
            <a:custGeom>
              <a:avLst/>
              <a:gdLst/>
              <a:ahLst/>
              <a:cxnLst/>
              <a:rect l="0" t="0" r="0" b="0"/>
              <a:pathLst>
                <a:path w="129954" h="190109">
                  <a:moveTo>
                    <a:pt x="0" y="9133"/>
                  </a:moveTo>
                  <a:lnTo>
                    <a:pt x="5057" y="9133"/>
                  </a:lnTo>
                  <a:lnTo>
                    <a:pt x="10361" y="6311"/>
                  </a:lnTo>
                  <a:lnTo>
                    <a:pt x="13257" y="4077"/>
                  </a:lnTo>
                  <a:lnTo>
                    <a:pt x="22120" y="1594"/>
                  </a:lnTo>
                  <a:lnTo>
                    <a:pt x="45056" y="0"/>
                  </a:lnTo>
                  <a:lnTo>
                    <a:pt x="49088" y="928"/>
                  </a:lnTo>
                  <a:lnTo>
                    <a:pt x="51775" y="2605"/>
                  </a:lnTo>
                  <a:lnTo>
                    <a:pt x="53566" y="4781"/>
                  </a:lnTo>
                  <a:lnTo>
                    <a:pt x="66201" y="12900"/>
                  </a:lnTo>
                  <a:lnTo>
                    <a:pt x="69534" y="16936"/>
                  </a:lnTo>
                  <a:lnTo>
                    <a:pt x="74225" y="31671"/>
                  </a:lnTo>
                  <a:lnTo>
                    <a:pt x="75323" y="39611"/>
                  </a:lnTo>
                  <a:lnTo>
                    <a:pt x="72988" y="46668"/>
                  </a:lnTo>
                  <a:lnTo>
                    <a:pt x="70883" y="50031"/>
                  </a:lnTo>
                  <a:lnTo>
                    <a:pt x="57809" y="59821"/>
                  </a:lnTo>
                  <a:lnTo>
                    <a:pt x="45586" y="64368"/>
                  </a:lnTo>
                  <a:lnTo>
                    <a:pt x="11415" y="66268"/>
                  </a:lnTo>
                  <a:lnTo>
                    <a:pt x="11843" y="65215"/>
                  </a:lnTo>
                  <a:lnTo>
                    <a:pt x="15142" y="61222"/>
                  </a:lnTo>
                  <a:lnTo>
                    <a:pt x="25779" y="61564"/>
                  </a:lnTo>
                  <a:lnTo>
                    <a:pt x="69717" y="71063"/>
                  </a:lnTo>
                  <a:lnTo>
                    <a:pt x="96713" y="89021"/>
                  </a:lnTo>
                  <a:lnTo>
                    <a:pt x="121889" y="112264"/>
                  </a:lnTo>
                  <a:lnTo>
                    <a:pt x="128256" y="126936"/>
                  </a:lnTo>
                  <a:lnTo>
                    <a:pt x="129953" y="135293"/>
                  </a:lnTo>
                  <a:lnTo>
                    <a:pt x="128970" y="141923"/>
                  </a:lnTo>
                  <a:lnTo>
                    <a:pt x="126195" y="147402"/>
                  </a:lnTo>
                  <a:lnTo>
                    <a:pt x="111594" y="163798"/>
                  </a:lnTo>
                  <a:lnTo>
                    <a:pt x="74589" y="180463"/>
                  </a:lnTo>
                  <a:lnTo>
                    <a:pt x="9525" y="1901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203" name="SMARTInkShape-Group162"/>
          <p:cNvGrpSpPr/>
          <p:nvPr/>
        </p:nvGrpSpPr>
        <p:grpSpPr>
          <a:xfrm>
            <a:off x="7058025" y="3182835"/>
            <a:ext cx="447676" cy="150916"/>
            <a:chOff x="7058025" y="3182835"/>
            <a:chExt cx="447676" cy="150916"/>
          </a:xfrm>
        </p:grpSpPr>
        <p:sp>
          <p:nvSpPr>
            <p:cNvPr id="2201" name="SMARTInkShape-1124"/>
            <p:cNvSpPr/>
            <p:nvPr/>
          </p:nvSpPr>
          <p:spPr>
            <a:xfrm>
              <a:off x="7381875" y="3238500"/>
              <a:ext cx="123826" cy="9526"/>
            </a:xfrm>
            <a:custGeom>
              <a:avLst/>
              <a:gdLst/>
              <a:ahLst/>
              <a:cxnLst/>
              <a:rect l="0" t="0" r="0" b="0"/>
              <a:pathLst>
                <a:path w="123826" h="9526">
                  <a:moveTo>
                    <a:pt x="0" y="0"/>
                  </a:moveTo>
                  <a:lnTo>
                    <a:pt x="0" y="5056"/>
                  </a:lnTo>
                  <a:lnTo>
                    <a:pt x="1059" y="6546"/>
                  </a:lnTo>
                  <a:lnTo>
                    <a:pt x="2822" y="7539"/>
                  </a:lnTo>
                  <a:lnTo>
                    <a:pt x="13184" y="8936"/>
                  </a:lnTo>
                  <a:lnTo>
                    <a:pt x="59430" y="9502"/>
                  </a:lnTo>
                  <a:lnTo>
                    <a:pt x="106924" y="9524"/>
                  </a:lnTo>
                  <a:lnTo>
                    <a:pt x="1238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02" name="SMARTInkShape-1125"/>
            <p:cNvSpPr/>
            <p:nvPr/>
          </p:nvSpPr>
          <p:spPr>
            <a:xfrm>
              <a:off x="7058025" y="3182835"/>
              <a:ext cx="123826" cy="150916"/>
            </a:xfrm>
            <a:custGeom>
              <a:avLst/>
              <a:gdLst/>
              <a:ahLst/>
              <a:cxnLst/>
              <a:rect l="0" t="0" r="0" b="0"/>
              <a:pathLst>
                <a:path w="123826" h="150916">
                  <a:moveTo>
                    <a:pt x="0" y="36615"/>
                  </a:moveTo>
                  <a:lnTo>
                    <a:pt x="0" y="31559"/>
                  </a:lnTo>
                  <a:lnTo>
                    <a:pt x="2822" y="26254"/>
                  </a:lnTo>
                  <a:lnTo>
                    <a:pt x="6546" y="20368"/>
                  </a:lnTo>
                  <a:lnTo>
                    <a:pt x="8201" y="14225"/>
                  </a:lnTo>
                  <a:lnTo>
                    <a:pt x="9700" y="12163"/>
                  </a:lnTo>
                  <a:lnTo>
                    <a:pt x="11759" y="10789"/>
                  </a:lnTo>
                  <a:lnTo>
                    <a:pt x="35025" y="0"/>
                  </a:lnTo>
                  <a:lnTo>
                    <a:pt x="37109" y="563"/>
                  </a:lnTo>
                  <a:lnTo>
                    <a:pt x="50879" y="11894"/>
                  </a:lnTo>
                  <a:lnTo>
                    <a:pt x="59654" y="21395"/>
                  </a:lnTo>
                  <a:lnTo>
                    <a:pt x="70807" y="44515"/>
                  </a:lnTo>
                  <a:lnTo>
                    <a:pt x="74602" y="62474"/>
                  </a:lnTo>
                  <a:lnTo>
                    <a:pt x="72668" y="72097"/>
                  </a:lnTo>
                  <a:lnTo>
                    <a:pt x="54018" y="103896"/>
                  </a:lnTo>
                  <a:lnTo>
                    <a:pt x="45175" y="115201"/>
                  </a:lnTo>
                  <a:lnTo>
                    <a:pt x="33975" y="134518"/>
                  </a:lnTo>
                  <a:lnTo>
                    <a:pt x="28153" y="138336"/>
                  </a:lnTo>
                  <a:lnTo>
                    <a:pt x="20848" y="140787"/>
                  </a:lnTo>
                  <a:lnTo>
                    <a:pt x="21307" y="142046"/>
                  </a:lnTo>
                  <a:lnTo>
                    <a:pt x="24639" y="146268"/>
                  </a:lnTo>
                  <a:lnTo>
                    <a:pt x="29648" y="148849"/>
                  </a:lnTo>
                  <a:lnTo>
                    <a:pt x="52195" y="150643"/>
                  </a:lnTo>
                  <a:lnTo>
                    <a:pt x="94511" y="149833"/>
                  </a:lnTo>
                  <a:lnTo>
                    <a:pt x="109024" y="145420"/>
                  </a:lnTo>
                  <a:lnTo>
                    <a:pt x="123825" y="15091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207" name="SMARTInkShape-Group163"/>
          <p:cNvGrpSpPr/>
          <p:nvPr/>
        </p:nvGrpSpPr>
        <p:grpSpPr>
          <a:xfrm>
            <a:off x="7448550" y="3209925"/>
            <a:ext cx="1328103" cy="1304926"/>
            <a:chOff x="7448550" y="3209925"/>
            <a:chExt cx="1328103" cy="1304926"/>
          </a:xfrm>
        </p:grpSpPr>
        <p:sp>
          <p:nvSpPr>
            <p:cNvPr id="2204" name="SMARTInkShape-1126"/>
            <p:cNvSpPr/>
            <p:nvPr/>
          </p:nvSpPr>
          <p:spPr>
            <a:xfrm>
              <a:off x="8658225" y="3238500"/>
              <a:ext cx="118428" cy="1276351"/>
            </a:xfrm>
            <a:custGeom>
              <a:avLst/>
              <a:gdLst/>
              <a:ahLst/>
              <a:cxnLst/>
              <a:rect l="0" t="0" r="0" b="0"/>
              <a:pathLst>
                <a:path w="118428" h="1276351">
                  <a:moveTo>
                    <a:pt x="28575" y="1276350"/>
                  </a:moveTo>
                  <a:lnTo>
                    <a:pt x="28575" y="1268149"/>
                  </a:lnTo>
                  <a:lnTo>
                    <a:pt x="33632" y="1262161"/>
                  </a:lnTo>
                  <a:lnTo>
                    <a:pt x="36115" y="1253816"/>
                  </a:lnTo>
                  <a:lnTo>
                    <a:pt x="40748" y="1226433"/>
                  </a:lnTo>
                  <a:lnTo>
                    <a:pt x="54560" y="1190424"/>
                  </a:lnTo>
                  <a:lnTo>
                    <a:pt x="59204" y="1171516"/>
                  </a:lnTo>
                  <a:lnTo>
                    <a:pt x="73296" y="1125667"/>
                  </a:lnTo>
                  <a:lnTo>
                    <a:pt x="83879" y="1081608"/>
                  </a:lnTo>
                  <a:lnTo>
                    <a:pt x="91907" y="1040366"/>
                  </a:lnTo>
                  <a:lnTo>
                    <a:pt x="99867" y="995938"/>
                  </a:lnTo>
                  <a:lnTo>
                    <a:pt x="103805" y="953594"/>
                  </a:lnTo>
                  <a:lnTo>
                    <a:pt x="104584" y="910108"/>
                  </a:lnTo>
                  <a:lnTo>
                    <a:pt x="104737" y="870396"/>
                  </a:lnTo>
                  <a:lnTo>
                    <a:pt x="109820" y="834217"/>
                  </a:lnTo>
                  <a:lnTo>
                    <a:pt x="118028" y="791629"/>
                  </a:lnTo>
                  <a:lnTo>
                    <a:pt x="118427" y="769524"/>
                  </a:lnTo>
                  <a:lnTo>
                    <a:pt x="115115" y="727973"/>
                  </a:lnTo>
                  <a:lnTo>
                    <a:pt x="114542" y="686419"/>
                  </a:lnTo>
                  <a:lnTo>
                    <a:pt x="113289" y="644608"/>
                  </a:lnTo>
                  <a:lnTo>
                    <a:pt x="107769" y="604686"/>
                  </a:lnTo>
                  <a:lnTo>
                    <a:pt x="105662" y="566634"/>
                  </a:lnTo>
                  <a:lnTo>
                    <a:pt x="104950" y="521973"/>
                  </a:lnTo>
                  <a:lnTo>
                    <a:pt x="104827" y="482389"/>
                  </a:lnTo>
                  <a:lnTo>
                    <a:pt x="104791" y="439969"/>
                  </a:lnTo>
                  <a:lnTo>
                    <a:pt x="104778" y="397823"/>
                  </a:lnTo>
                  <a:lnTo>
                    <a:pt x="103717" y="354964"/>
                  </a:lnTo>
                  <a:lnTo>
                    <a:pt x="96574" y="310191"/>
                  </a:lnTo>
                  <a:lnTo>
                    <a:pt x="92602" y="270873"/>
                  </a:lnTo>
                  <a:lnTo>
                    <a:pt x="82027" y="224368"/>
                  </a:lnTo>
                  <a:lnTo>
                    <a:pt x="77927" y="202181"/>
                  </a:lnTo>
                  <a:lnTo>
                    <a:pt x="68501" y="190047"/>
                  </a:lnTo>
                  <a:lnTo>
                    <a:pt x="50988" y="171316"/>
                  </a:lnTo>
                  <a:lnTo>
                    <a:pt x="35589" y="140967"/>
                  </a:lnTo>
                  <a:lnTo>
                    <a:pt x="29960" y="117490"/>
                  </a:lnTo>
                  <a:lnTo>
                    <a:pt x="23701" y="75366"/>
                  </a:lnTo>
                  <a:lnTo>
                    <a:pt x="11692" y="28202"/>
                  </a:lnTo>
                  <a:lnTo>
                    <a:pt x="9954" y="13214"/>
                  </a:ln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05" name="SMARTInkShape-1127"/>
            <p:cNvSpPr/>
            <p:nvPr/>
          </p:nvSpPr>
          <p:spPr>
            <a:xfrm>
              <a:off x="7448550" y="3209925"/>
              <a:ext cx="1247776" cy="57151"/>
            </a:xfrm>
            <a:custGeom>
              <a:avLst/>
              <a:gdLst/>
              <a:ahLst/>
              <a:cxnLst/>
              <a:rect l="0" t="0" r="0" b="0"/>
              <a:pathLst>
                <a:path w="1247776" h="57151">
                  <a:moveTo>
                    <a:pt x="0" y="0"/>
                  </a:moveTo>
                  <a:lnTo>
                    <a:pt x="0" y="5056"/>
                  </a:lnTo>
                  <a:lnTo>
                    <a:pt x="2822" y="10361"/>
                  </a:lnTo>
                  <a:lnTo>
                    <a:pt x="5057" y="13257"/>
                  </a:lnTo>
                  <a:lnTo>
                    <a:pt x="10361" y="16475"/>
                  </a:lnTo>
                  <a:lnTo>
                    <a:pt x="16247" y="18964"/>
                  </a:lnTo>
                  <a:lnTo>
                    <a:pt x="34293" y="29185"/>
                  </a:lnTo>
                  <a:lnTo>
                    <a:pt x="56022" y="35459"/>
                  </a:lnTo>
                  <a:lnTo>
                    <a:pt x="97414" y="37752"/>
                  </a:lnTo>
                  <a:lnTo>
                    <a:pt x="141108" y="38031"/>
                  </a:lnTo>
                  <a:lnTo>
                    <a:pt x="183721" y="39149"/>
                  </a:lnTo>
                  <a:lnTo>
                    <a:pt x="223905" y="46300"/>
                  </a:lnTo>
                  <a:lnTo>
                    <a:pt x="264675" y="47363"/>
                  </a:lnTo>
                  <a:lnTo>
                    <a:pt x="307222" y="50395"/>
                  </a:lnTo>
                  <a:lnTo>
                    <a:pt x="343618" y="55149"/>
                  </a:lnTo>
                  <a:lnTo>
                    <a:pt x="383729" y="56754"/>
                  </a:lnTo>
                  <a:lnTo>
                    <a:pt x="426185" y="57072"/>
                  </a:lnTo>
                  <a:lnTo>
                    <a:pt x="470872" y="57140"/>
                  </a:lnTo>
                  <a:lnTo>
                    <a:pt x="517719" y="57148"/>
                  </a:lnTo>
                  <a:lnTo>
                    <a:pt x="558656" y="57150"/>
                  </a:lnTo>
                  <a:lnTo>
                    <a:pt x="599106" y="57150"/>
                  </a:lnTo>
                  <a:lnTo>
                    <a:pt x="639968" y="57150"/>
                  </a:lnTo>
                  <a:lnTo>
                    <a:pt x="686933" y="56092"/>
                  </a:lnTo>
                  <a:lnTo>
                    <a:pt x="731016" y="48508"/>
                  </a:lnTo>
                  <a:lnTo>
                    <a:pt x="770736" y="47799"/>
                  </a:lnTo>
                  <a:lnTo>
                    <a:pt x="813528" y="47641"/>
                  </a:lnTo>
                  <a:lnTo>
                    <a:pt x="856706" y="47627"/>
                  </a:lnTo>
                  <a:lnTo>
                    <a:pt x="896742" y="47625"/>
                  </a:lnTo>
                  <a:lnTo>
                    <a:pt x="940336" y="47625"/>
                  </a:lnTo>
                  <a:lnTo>
                    <a:pt x="981982" y="47625"/>
                  </a:lnTo>
                  <a:lnTo>
                    <a:pt x="1023763" y="47625"/>
                  </a:lnTo>
                  <a:lnTo>
                    <a:pt x="1067404" y="47625"/>
                  </a:lnTo>
                  <a:lnTo>
                    <a:pt x="1108925" y="47625"/>
                  </a:lnTo>
                  <a:lnTo>
                    <a:pt x="1148852" y="47625"/>
                  </a:lnTo>
                  <a:lnTo>
                    <a:pt x="1192950" y="47625"/>
                  </a:lnTo>
                  <a:lnTo>
                    <a:pt x="1240383" y="47625"/>
                  </a:lnTo>
                  <a:lnTo>
                    <a:pt x="124777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06" name="SMARTInkShape-1128"/>
            <p:cNvSpPr/>
            <p:nvPr/>
          </p:nvSpPr>
          <p:spPr>
            <a:xfrm>
              <a:off x="8650024" y="4514850"/>
              <a:ext cx="17727" cy="1"/>
            </a:xfrm>
            <a:custGeom>
              <a:avLst/>
              <a:gdLst/>
              <a:ahLst/>
              <a:cxnLst/>
              <a:rect l="0" t="0" r="0" b="0"/>
              <a:pathLst>
                <a:path w="17727" h="1">
                  <a:moveTo>
                    <a:pt x="8201" y="0"/>
                  </a:moveTo>
                  <a:lnTo>
                    <a:pt x="0" y="0"/>
                  </a:lnTo>
                  <a:lnTo>
                    <a:pt x="177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208" name="SMARTInkShape-1129"/>
          <p:cNvSpPr/>
          <p:nvPr/>
        </p:nvSpPr>
        <p:spPr>
          <a:xfrm>
            <a:off x="5419725" y="4762500"/>
            <a:ext cx="104776" cy="47626"/>
          </a:xfrm>
          <a:custGeom>
            <a:avLst/>
            <a:gdLst/>
            <a:ahLst/>
            <a:cxnLst/>
            <a:rect l="0" t="0" r="0" b="0"/>
            <a:pathLst>
              <a:path w="104776" h="47626">
                <a:moveTo>
                  <a:pt x="0" y="47625"/>
                </a:moveTo>
                <a:lnTo>
                  <a:pt x="42194" y="31378"/>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09" name="SMARTInkShape-1130"/>
          <p:cNvSpPr/>
          <p:nvPr/>
        </p:nvSpPr>
        <p:spPr>
          <a:xfrm>
            <a:off x="7934325" y="1990725"/>
            <a:ext cx="2533651" cy="1415165"/>
          </a:xfrm>
          <a:custGeom>
            <a:avLst/>
            <a:gdLst/>
            <a:ahLst/>
            <a:cxnLst/>
            <a:rect l="0" t="0" r="0" b="0"/>
            <a:pathLst>
              <a:path w="2533651" h="1415165">
                <a:moveTo>
                  <a:pt x="0" y="0"/>
                </a:moveTo>
                <a:lnTo>
                  <a:pt x="0" y="45138"/>
                </a:lnTo>
                <a:lnTo>
                  <a:pt x="0" y="92485"/>
                </a:lnTo>
                <a:lnTo>
                  <a:pt x="0" y="138298"/>
                </a:lnTo>
                <a:lnTo>
                  <a:pt x="1059" y="168234"/>
                </a:lnTo>
                <a:lnTo>
                  <a:pt x="15810" y="214727"/>
                </a:lnTo>
                <a:lnTo>
                  <a:pt x="18090" y="226136"/>
                </a:lnTo>
                <a:lnTo>
                  <a:pt x="20083" y="270859"/>
                </a:lnTo>
                <a:lnTo>
                  <a:pt x="27985" y="299305"/>
                </a:lnTo>
                <a:lnTo>
                  <a:pt x="29371" y="309766"/>
                </a:lnTo>
                <a:lnTo>
                  <a:pt x="45436" y="355471"/>
                </a:lnTo>
                <a:lnTo>
                  <a:pt x="53209" y="367321"/>
                </a:lnTo>
                <a:lnTo>
                  <a:pt x="73557" y="413686"/>
                </a:lnTo>
                <a:lnTo>
                  <a:pt x="98544" y="458730"/>
                </a:lnTo>
                <a:lnTo>
                  <a:pt x="127003" y="502165"/>
                </a:lnTo>
                <a:lnTo>
                  <a:pt x="158750" y="548291"/>
                </a:lnTo>
                <a:lnTo>
                  <a:pt x="174625" y="570077"/>
                </a:lnTo>
                <a:lnTo>
                  <a:pt x="196850" y="605273"/>
                </a:lnTo>
                <a:lnTo>
                  <a:pt x="212725" y="627205"/>
                </a:lnTo>
                <a:lnTo>
                  <a:pt x="217194" y="639981"/>
                </a:lnTo>
                <a:lnTo>
                  <a:pt x="223883" y="647092"/>
                </a:lnTo>
                <a:lnTo>
                  <a:pt x="232854" y="654838"/>
                </a:lnTo>
                <a:lnTo>
                  <a:pt x="242796" y="670041"/>
                </a:lnTo>
                <a:lnTo>
                  <a:pt x="249513" y="685196"/>
                </a:lnTo>
                <a:lnTo>
                  <a:pt x="282597" y="729982"/>
                </a:lnTo>
                <a:lnTo>
                  <a:pt x="300568" y="749276"/>
                </a:lnTo>
                <a:lnTo>
                  <a:pt x="306787" y="761995"/>
                </a:lnTo>
                <a:lnTo>
                  <a:pt x="338689" y="796925"/>
                </a:lnTo>
                <a:lnTo>
                  <a:pt x="344891" y="809625"/>
                </a:lnTo>
                <a:lnTo>
                  <a:pt x="349076" y="815975"/>
                </a:lnTo>
                <a:lnTo>
                  <a:pt x="350937" y="822325"/>
                </a:lnTo>
                <a:lnTo>
                  <a:pt x="357408" y="828675"/>
                </a:lnTo>
                <a:lnTo>
                  <a:pt x="384489" y="851292"/>
                </a:lnTo>
                <a:lnTo>
                  <a:pt x="387842" y="857424"/>
                </a:lnTo>
                <a:lnTo>
                  <a:pt x="390391" y="863678"/>
                </a:lnTo>
                <a:lnTo>
                  <a:pt x="403625" y="879485"/>
                </a:lnTo>
                <a:lnTo>
                  <a:pt x="409753" y="883007"/>
                </a:lnTo>
                <a:lnTo>
                  <a:pt x="416004" y="885631"/>
                </a:lnTo>
                <a:lnTo>
                  <a:pt x="422311" y="890325"/>
                </a:lnTo>
                <a:lnTo>
                  <a:pt x="460767" y="936986"/>
                </a:lnTo>
                <a:lnTo>
                  <a:pt x="503060" y="979310"/>
                </a:lnTo>
                <a:lnTo>
                  <a:pt x="513139" y="994876"/>
                </a:lnTo>
                <a:lnTo>
                  <a:pt x="527514" y="1004802"/>
                </a:lnTo>
                <a:lnTo>
                  <a:pt x="535370" y="1007495"/>
                </a:lnTo>
                <a:lnTo>
                  <a:pt x="537889" y="1009272"/>
                </a:lnTo>
                <a:lnTo>
                  <a:pt x="539568" y="1011515"/>
                </a:lnTo>
                <a:lnTo>
                  <a:pt x="542491" y="1016829"/>
                </a:lnTo>
                <a:lnTo>
                  <a:pt x="547319" y="1022718"/>
                </a:lnTo>
                <a:lnTo>
                  <a:pt x="552992" y="1026041"/>
                </a:lnTo>
                <a:lnTo>
                  <a:pt x="555986" y="1026928"/>
                </a:lnTo>
                <a:lnTo>
                  <a:pt x="557982" y="1028577"/>
                </a:lnTo>
                <a:lnTo>
                  <a:pt x="560201" y="1033232"/>
                </a:lnTo>
                <a:lnTo>
                  <a:pt x="566831" y="1038828"/>
                </a:lnTo>
                <a:lnTo>
                  <a:pt x="585251" y="1052284"/>
                </a:lnTo>
                <a:lnTo>
                  <a:pt x="588195" y="1057879"/>
                </a:lnTo>
                <a:lnTo>
                  <a:pt x="588980" y="1060853"/>
                </a:lnTo>
                <a:lnTo>
                  <a:pt x="590562" y="1062835"/>
                </a:lnTo>
                <a:lnTo>
                  <a:pt x="619198" y="1085939"/>
                </a:lnTo>
                <a:lnTo>
                  <a:pt x="636420" y="1103146"/>
                </a:lnTo>
                <a:lnTo>
                  <a:pt x="637395" y="1106943"/>
                </a:lnTo>
                <a:lnTo>
                  <a:pt x="637656" y="1109437"/>
                </a:lnTo>
                <a:lnTo>
                  <a:pt x="640766" y="1115030"/>
                </a:lnTo>
                <a:lnTo>
                  <a:pt x="674824" y="1151073"/>
                </a:lnTo>
                <a:lnTo>
                  <a:pt x="675846" y="1157151"/>
                </a:lnTo>
                <a:lnTo>
                  <a:pt x="676148" y="1165655"/>
                </a:lnTo>
                <a:lnTo>
                  <a:pt x="677249" y="1167628"/>
                </a:lnTo>
                <a:lnTo>
                  <a:pt x="679041" y="1168944"/>
                </a:lnTo>
                <a:lnTo>
                  <a:pt x="681294" y="1169821"/>
                </a:lnTo>
                <a:lnTo>
                  <a:pt x="682796" y="1171464"/>
                </a:lnTo>
                <a:lnTo>
                  <a:pt x="686595" y="1181173"/>
                </a:lnTo>
                <a:lnTo>
                  <a:pt x="692268" y="1188412"/>
                </a:lnTo>
                <a:lnTo>
                  <a:pt x="695477" y="1197260"/>
                </a:lnTo>
                <a:lnTo>
                  <a:pt x="701602" y="1206584"/>
                </a:lnTo>
                <a:lnTo>
                  <a:pt x="703407" y="1212888"/>
                </a:lnTo>
                <a:lnTo>
                  <a:pt x="704946" y="1214992"/>
                </a:lnTo>
                <a:lnTo>
                  <a:pt x="707030" y="1216394"/>
                </a:lnTo>
                <a:lnTo>
                  <a:pt x="709479" y="1217330"/>
                </a:lnTo>
                <a:lnTo>
                  <a:pt x="711111" y="1219011"/>
                </a:lnTo>
                <a:lnTo>
                  <a:pt x="716553" y="1229315"/>
                </a:lnTo>
                <a:lnTo>
                  <a:pt x="720634" y="1235337"/>
                </a:lnTo>
                <a:lnTo>
                  <a:pt x="723991" y="1244678"/>
                </a:lnTo>
                <a:lnTo>
                  <a:pt x="740773" y="1267414"/>
                </a:lnTo>
                <a:lnTo>
                  <a:pt x="741499" y="1270393"/>
                </a:lnTo>
                <a:lnTo>
                  <a:pt x="747949" y="1276525"/>
                </a:lnTo>
                <a:lnTo>
                  <a:pt x="756813" y="1281719"/>
                </a:lnTo>
                <a:lnTo>
                  <a:pt x="764281" y="1284028"/>
                </a:lnTo>
                <a:lnTo>
                  <a:pt x="766696" y="1285702"/>
                </a:lnTo>
                <a:lnTo>
                  <a:pt x="768305" y="1287876"/>
                </a:lnTo>
                <a:lnTo>
                  <a:pt x="771152" y="1293114"/>
                </a:lnTo>
                <a:lnTo>
                  <a:pt x="775946" y="1298970"/>
                </a:lnTo>
                <a:lnTo>
                  <a:pt x="781604" y="1302279"/>
                </a:lnTo>
                <a:lnTo>
                  <a:pt x="798916" y="1309459"/>
                </a:lnTo>
                <a:lnTo>
                  <a:pt x="838337" y="1329346"/>
                </a:lnTo>
                <a:lnTo>
                  <a:pt x="879595" y="1343618"/>
                </a:lnTo>
                <a:lnTo>
                  <a:pt x="926200" y="1354588"/>
                </a:lnTo>
                <a:lnTo>
                  <a:pt x="967531" y="1365653"/>
                </a:lnTo>
                <a:lnTo>
                  <a:pt x="1011945" y="1376134"/>
                </a:lnTo>
                <a:lnTo>
                  <a:pt x="1059473" y="1383290"/>
                </a:lnTo>
                <a:lnTo>
                  <a:pt x="1103464" y="1396227"/>
                </a:lnTo>
                <a:lnTo>
                  <a:pt x="1147280" y="1399655"/>
                </a:lnTo>
                <a:lnTo>
                  <a:pt x="1188492" y="1406618"/>
                </a:lnTo>
                <a:lnTo>
                  <a:pt x="1231126" y="1409092"/>
                </a:lnTo>
                <a:lnTo>
                  <a:pt x="1269887" y="1409580"/>
                </a:lnTo>
                <a:lnTo>
                  <a:pt x="1312076" y="1415164"/>
                </a:lnTo>
                <a:lnTo>
                  <a:pt x="1354903" y="1411093"/>
                </a:lnTo>
                <a:lnTo>
                  <a:pt x="1394169" y="1410113"/>
                </a:lnTo>
                <a:lnTo>
                  <a:pt x="1430851" y="1407000"/>
                </a:lnTo>
                <a:lnTo>
                  <a:pt x="1477378" y="1401523"/>
                </a:lnTo>
                <a:lnTo>
                  <a:pt x="1522064" y="1400574"/>
                </a:lnTo>
                <a:lnTo>
                  <a:pt x="1569362" y="1393708"/>
                </a:lnTo>
                <a:lnTo>
                  <a:pt x="1613895" y="1391053"/>
                </a:lnTo>
                <a:lnTo>
                  <a:pt x="1654705" y="1385713"/>
                </a:lnTo>
                <a:lnTo>
                  <a:pt x="1691805" y="1380342"/>
                </a:lnTo>
                <a:lnTo>
                  <a:pt x="1728755" y="1375485"/>
                </a:lnTo>
                <a:lnTo>
                  <a:pt x="1769524" y="1371693"/>
                </a:lnTo>
                <a:lnTo>
                  <a:pt x="1815235" y="1365395"/>
                </a:lnTo>
                <a:lnTo>
                  <a:pt x="1850289" y="1363550"/>
                </a:lnTo>
                <a:lnTo>
                  <a:pt x="1890553" y="1357456"/>
                </a:lnTo>
                <a:lnTo>
                  <a:pt x="1937761" y="1348947"/>
                </a:lnTo>
                <a:lnTo>
                  <a:pt x="1970714" y="1342835"/>
                </a:lnTo>
                <a:lnTo>
                  <a:pt x="2013372" y="1333443"/>
                </a:lnTo>
                <a:lnTo>
                  <a:pt x="2054585" y="1323958"/>
                </a:lnTo>
                <a:lnTo>
                  <a:pt x="2087899" y="1316559"/>
                </a:lnTo>
                <a:lnTo>
                  <a:pt x="2134287" y="1302610"/>
                </a:lnTo>
                <a:lnTo>
                  <a:pt x="2179479" y="1294002"/>
                </a:lnTo>
                <a:lnTo>
                  <a:pt x="2224191" y="1279341"/>
                </a:lnTo>
                <a:lnTo>
                  <a:pt x="2261808" y="1269945"/>
                </a:lnTo>
                <a:lnTo>
                  <a:pt x="2296118" y="1259400"/>
                </a:lnTo>
                <a:lnTo>
                  <a:pt x="2338857" y="1244399"/>
                </a:lnTo>
                <a:lnTo>
                  <a:pt x="2381859" y="1232781"/>
                </a:lnTo>
                <a:lnTo>
                  <a:pt x="2429165" y="1216141"/>
                </a:lnTo>
                <a:lnTo>
                  <a:pt x="2470893" y="1200165"/>
                </a:lnTo>
                <a:lnTo>
                  <a:pt x="2498206" y="1187453"/>
                </a:lnTo>
                <a:lnTo>
                  <a:pt x="2533650" y="1181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10" name="SMARTInkShape-1131"/>
          <p:cNvSpPr/>
          <p:nvPr/>
        </p:nvSpPr>
        <p:spPr>
          <a:xfrm>
            <a:off x="7458075" y="2266950"/>
            <a:ext cx="3810001" cy="2266951"/>
          </a:xfrm>
          <a:custGeom>
            <a:avLst/>
            <a:gdLst/>
            <a:ahLst/>
            <a:cxnLst/>
            <a:rect l="0" t="0" r="0" b="0"/>
            <a:pathLst>
              <a:path w="3810001" h="2266951">
                <a:moveTo>
                  <a:pt x="0" y="0"/>
                </a:moveTo>
                <a:lnTo>
                  <a:pt x="0" y="8201"/>
                </a:lnTo>
                <a:lnTo>
                  <a:pt x="1059" y="8642"/>
                </a:lnTo>
                <a:lnTo>
                  <a:pt x="5057" y="9133"/>
                </a:lnTo>
                <a:lnTo>
                  <a:pt x="10361" y="12173"/>
                </a:lnTo>
                <a:lnTo>
                  <a:pt x="54547" y="41321"/>
                </a:lnTo>
                <a:lnTo>
                  <a:pt x="82978" y="61873"/>
                </a:lnTo>
                <a:lnTo>
                  <a:pt x="125256" y="84154"/>
                </a:lnTo>
                <a:lnTo>
                  <a:pt x="165092" y="102451"/>
                </a:lnTo>
                <a:lnTo>
                  <a:pt x="203473" y="121798"/>
                </a:lnTo>
                <a:lnTo>
                  <a:pt x="246450" y="141181"/>
                </a:lnTo>
                <a:lnTo>
                  <a:pt x="290400" y="164106"/>
                </a:lnTo>
                <a:lnTo>
                  <a:pt x="336771" y="186358"/>
                </a:lnTo>
                <a:lnTo>
                  <a:pt x="379476" y="202656"/>
                </a:lnTo>
                <a:lnTo>
                  <a:pt x="423856" y="220888"/>
                </a:lnTo>
                <a:lnTo>
                  <a:pt x="470905" y="240768"/>
                </a:lnTo>
                <a:lnTo>
                  <a:pt x="518351" y="264047"/>
                </a:lnTo>
                <a:lnTo>
                  <a:pt x="563234" y="284983"/>
                </a:lnTo>
                <a:lnTo>
                  <a:pt x="604278" y="302582"/>
                </a:lnTo>
                <a:lnTo>
                  <a:pt x="651259" y="325688"/>
                </a:lnTo>
                <a:lnTo>
                  <a:pt x="693049" y="352553"/>
                </a:lnTo>
                <a:lnTo>
                  <a:pt x="737594" y="373831"/>
                </a:lnTo>
                <a:lnTo>
                  <a:pt x="774465" y="388247"/>
                </a:lnTo>
                <a:lnTo>
                  <a:pt x="815553" y="405490"/>
                </a:lnTo>
                <a:lnTo>
                  <a:pt x="858065" y="428120"/>
                </a:lnTo>
                <a:lnTo>
                  <a:pt x="905192" y="449947"/>
                </a:lnTo>
                <a:lnTo>
                  <a:pt x="950647" y="476967"/>
                </a:lnTo>
                <a:lnTo>
                  <a:pt x="992822" y="501792"/>
                </a:lnTo>
                <a:lnTo>
                  <a:pt x="1038517" y="523058"/>
                </a:lnTo>
                <a:lnTo>
                  <a:pt x="1072531" y="538802"/>
                </a:lnTo>
                <a:lnTo>
                  <a:pt x="1116123" y="563576"/>
                </a:lnTo>
                <a:lnTo>
                  <a:pt x="1156909" y="585380"/>
                </a:lnTo>
                <a:lnTo>
                  <a:pt x="1186280" y="601365"/>
                </a:lnTo>
                <a:lnTo>
                  <a:pt x="1231165" y="630749"/>
                </a:lnTo>
                <a:lnTo>
                  <a:pt x="1278551" y="656573"/>
                </a:lnTo>
                <a:lnTo>
                  <a:pt x="1295319" y="664344"/>
                </a:lnTo>
                <a:lnTo>
                  <a:pt x="1337447" y="692300"/>
                </a:lnTo>
                <a:lnTo>
                  <a:pt x="1383392" y="719763"/>
                </a:lnTo>
                <a:lnTo>
                  <a:pt x="1428866" y="746236"/>
                </a:lnTo>
                <a:lnTo>
                  <a:pt x="1476302" y="774627"/>
                </a:lnTo>
                <a:lnTo>
                  <a:pt x="1519482" y="805303"/>
                </a:lnTo>
                <a:lnTo>
                  <a:pt x="1560894" y="833583"/>
                </a:lnTo>
                <a:lnTo>
                  <a:pt x="1587496" y="849179"/>
                </a:lnTo>
                <a:lnTo>
                  <a:pt x="1634939" y="884059"/>
                </a:lnTo>
                <a:lnTo>
                  <a:pt x="1681411" y="912673"/>
                </a:lnTo>
                <a:lnTo>
                  <a:pt x="1728180" y="940571"/>
                </a:lnTo>
                <a:lnTo>
                  <a:pt x="1767140" y="968895"/>
                </a:lnTo>
                <a:lnTo>
                  <a:pt x="1813249" y="993878"/>
                </a:lnTo>
                <a:lnTo>
                  <a:pt x="1860800" y="1025338"/>
                </a:lnTo>
                <a:lnTo>
                  <a:pt x="1898974" y="1051163"/>
                </a:lnTo>
                <a:lnTo>
                  <a:pt x="1941909" y="1076411"/>
                </a:lnTo>
                <a:lnTo>
                  <a:pt x="1983029" y="1105329"/>
                </a:lnTo>
                <a:lnTo>
                  <a:pt x="2024717" y="1135442"/>
                </a:lnTo>
                <a:lnTo>
                  <a:pt x="2066296" y="1152520"/>
                </a:lnTo>
                <a:lnTo>
                  <a:pt x="2112376" y="1178695"/>
                </a:lnTo>
                <a:lnTo>
                  <a:pt x="2159998" y="1210300"/>
                </a:lnTo>
                <a:lnTo>
                  <a:pt x="2202314" y="1240255"/>
                </a:lnTo>
                <a:lnTo>
                  <a:pt x="2246078" y="1268239"/>
                </a:lnTo>
                <a:lnTo>
                  <a:pt x="2288073" y="1299819"/>
                </a:lnTo>
                <a:lnTo>
                  <a:pt x="2331839" y="1328729"/>
                </a:lnTo>
                <a:lnTo>
                  <a:pt x="2358848" y="1344433"/>
                </a:lnTo>
                <a:lnTo>
                  <a:pt x="2402828" y="1373710"/>
                </a:lnTo>
                <a:lnTo>
                  <a:pt x="2450133" y="1399524"/>
                </a:lnTo>
                <a:lnTo>
                  <a:pt x="2466898" y="1407294"/>
                </a:lnTo>
                <a:lnTo>
                  <a:pt x="2509022" y="1440738"/>
                </a:lnTo>
                <a:lnTo>
                  <a:pt x="2548163" y="1465044"/>
                </a:lnTo>
                <a:lnTo>
                  <a:pt x="2594294" y="1494833"/>
                </a:lnTo>
                <a:lnTo>
                  <a:pt x="2641850" y="1526761"/>
                </a:lnTo>
                <a:lnTo>
                  <a:pt x="2680024" y="1547986"/>
                </a:lnTo>
                <a:lnTo>
                  <a:pt x="2726336" y="1582662"/>
                </a:lnTo>
                <a:lnTo>
                  <a:pt x="2767006" y="1602738"/>
                </a:lnTo>
                <a:lnTo>
                  <a:pt x="2814382" y="1630100"/>
                </a:lnTo>
                <a:lnTo>
                  <a:pt x="2861308" y="1658400"/>
                </a:lnTo>
                <a:lnTo>
                  <a:pt x="2901727" y="1687589"/>
                </a:lnTo>
                <a:lnTo>
                  <a:pt x="2948748" y="1719854"/>
                </a:lnTo>
                <a:lnTo>
                  <a:pt x="2987472" y="1746014"/>
                </a:lnTo>
                <a:lnTo>
                  <a:pt x="3033771" y="1773093"/>
                </a:lnTo>
                <a:lnTo>
                  <a:pt x="3078000" y="1803165"/>
                </a:lnTo>
                <a:lnTo>
                  <a:pt x="3121389" y="1840043"/>
                </a:lnTo>
                <a:lnTo>
                  <a:pt x="3164214" y="1865478"/>
                </a:lnTo>
                <a:lnTo>
                  <a:pt x="3210178" y="1903245"/>
                </a:lnTo>
                <a:lnTo>
                  <a:pt x="3251037" y="1929973"/>
                </a:lnTo>
                <a:lnTo>
                  <a:pt x="3296047" y="1964393"/>
                </a:lnTo>
                <a:lnTo>
                  <a:pt x="3336435" y="1998039"/>
                </a:lnTo>
                <a:lnTo>
                  <a:pt x="3378926" y="2022666"/>
                </a:lnTo>
                <a:lnTo>
                  <a:pt x="3424160" y="2047500"/>
                </a:lnTo>
                <a:lnTo>
                  <a:pt x="3465308" y="2079301"/>
                </a:lnTo>
                <a:lnTo>
                  <a:pt x="3506220" y="2098280"/>
                </a:lnTo>
                <a:lnTo>
                  <a:pt x="3550842" y="2120012"/>
                </a:lnTo>
                <a:lnTo>
                  <a:pt x="3592703" y="2146418"/>
                </a:lnTo>
                <a:lnTo>
                  <a:pt x="3639803" y="2171521"/>
                </a:lnTo>
                <a:lnTo>
                  <a:pt x="3673940" y="2187912"/>
                </a:lnTo>
                <a:lnTo>
                  <a:pt x="3693871" y="2195246"/>
                </a:lnTo>
                <a:lnTo>
                  <a:pt x="3740555" y="2228313"/>
                </a:lnTo>
                <a:lnTo>
                  <a:pt x="3750560" y="2234961"/>
                </a:lnTo>
                <a:lnTo>
                  <a:pt x="3797240" y="2254589"/>
                </a:lnTo>
                <a:lnTo>
                  <a:pt x="3801495" y="2255534"/>
                </a:lnTo>
                <a:lnTo>
                  <a:pt x="3804329" y="2257223"/>
                </a:lnTo>
                <a:lnTo>
                  <a:pt x="3810000" y="22669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217" name="SMARTInkShape-Group167"/>
          <p:cNvGrpSpPr/>
          <p:nvPr/>
        </p:nvGrpSpPr>
        <p:grpSpPr>
          <a:xfrm>
            <a:off x="7401317" y="2800350"/>
            <a:ext cx="1971284" cy="1657351"/>
            <a:chOff x="7401317" y="2800350"/>
            <a:chExt cx="1971284" cy="1657351"/>
          </a:xfrm>
        </p:grpSpPr>
        <p:sp>
          <p:nvSpPr>
            <p:cNvPr id="2211" name="SMARTInkShape-1132"/>
            <p:cNvSpPr/>
            <p:nvPr/>
          </p:nvSpPr>
          <p:spPr>
            <a:xfrm>
              <a:off x="7401317" y="3362325"/>
              <a:ext cx="1295009" cy="438151"/>
            </a:xfrm>
            <a:custGeom>
              <a:avLst/>
              <a:gdLst/>
              <a:ahLst/>
              <a:cxnLst/>
              <a:rect l="0" t="0" r="0" b="0"/>
              <a:pathLst>
                <a:path w="1295009" h="438151">
                  <a:moveTo>
                    <a:pt x="9133" y="438150"/>
                  </a:moveTo>
                  <a:lnTo>
                    <a:pt x="932" y="438150"/>
                  </a:lnTo>
                  <a:lnTo>
                    <a:pt x="490" y="437092"/>
                  </a:lnTo>
                  <a:lnTo>
                    <a:pt x="0" y="433094"/>
                  </a:lnTo>
                  <a:lnTo>
                    <a:pt x="8249" y="427789"/>
                  </a:lnTo>
                  <a:lnTo>
                    <a:pt x="14894" y="424893"/>
                  </a:lnTo>
                  <a:lnTo>
                    <a:pt x="25099" y="416030"/>
                  </a:lnTo>
                  <a:lnTo>
                    <a:pt x="29302" y="410703"/>
                  </a:lnTo>
                  <a:lnTo>
                    <a:pt x="76742" y="382671"/>
                  </a:lnTo>
                  <a:lnTo>
                    <a:pt x="115151" y="359537"/>
                  </a:lnTo>
                  <a:lnTo>
                    <a:pt x="162406" y="340855"/>
                  </a:lnTo>
                  <a:lnTo>
                    <a:pt x="199892" y="323244"/>
                  </a:lnTo>
                  <a:lnTo>
                    <a:pt x="240632" y="304621"/>
                  </a:lnTo>
                  <a:lnTo>
                    <a:pt x="283395" y="288519"/>
                  </a:lnTo>
                  <a:lnTo>
                    <a:pt x="325698" y="274224"/>
                  </a:lnTo>
                  <a:lnTo>
                    <a:pt x="357262" y="262636"/>
                  </a:lnTo>
                  <a:lnTo>
                    <a:pt x="392457" y="250430"/>
                  </a:lnTo>
                  <a:lnTo>
                    <a:pt x="426444" y="237949"/>
                  </a:lnTo>
                  <a:lnTo>
                    <a:pt x="460247" y="225347"/>
                  </a:lnTo>
                  <a:lnTo>
                    <a:pt x="496436" y="212690"/>
                  </a:lnTo>
                  <a:lnTo>
                    <a:pt x="533687" y="200009"/>
                  </a:lnTo>
                  <a:lnTo>
                    <a:pt x="571410" y="188376"/>
                  </a:lnTo>
                  <a:lnTo>
                    <a:pt x="609342" y="179678"/>
                  </a:lnTo>
                  <a:lnTo>
                    <a:pt x="647367" y="169463"/>
                  </a:lnTo>
                  <a:lnTo>
                    <a:pt x="685434" y="157867"/>
                  </a:lnTo>
                  <a:lnTo>
                    <a:pt x="723520" y="145657"/>
                  </a:lnTo>
                  <a:lnTo>
                    <a:pt x="761613" y="135998"/>
                  </a:lnTo>
                  <a:lnTo>
                    <a:pt x="799710" y="127119"/>
                  </a:lnTo>
                  <a:lnTo>
                    <a:pt x="837810" y="116117"/>
                  </a:lnTo>
                  <a:lnTo>
                    <a:pt x="875909" y="106993"/>
                  </a:lnTo>
                  <a:lnTo>
                    <a:pt x="912950" y="99411"/>
                  </a:lnTo>
                  <a:lnTo>
                    <a:pt x="947052" y="92513"/>
                  </a:lnTo>
                  <a:lnTo>
                    <a:pt x="979847" y="83098"/>
                  </a:lnTo>
                  <a:lnTo>
                    <a:pt x="1019594" y="68719"/>
                  </a:lnTo>
                  <a:lnTo>
                    <a:pt x="1067156" y="54379"/>
                  </a:lnTo>
                  <a:lnTo>
                    <a:pt x="1106964" y="39513"/>
                  </a:lnTo>
                  <a:lnTo>
                    <a:pt x="1145570" y="31816"/>
                  </a:lnTo>
                  <a:lnTo>
                    <a:pt x="1183820" y="24479"/>
                  </a:lnTo>
                  <a:lnTo>
                    <a:pt x="1227066" y="12518"/>
                  </a:lnTo>
                  <a:lnTo>
                    <a:pt x="129500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12" name="SMARTInkShape-1133"/>
            <p:cNvSpPr/>
            <p:nvPr/>
          </p:nvSpPr>
          <p:spPr>
            <a:xfrm>
              <a:off x="7477125" y="3638550"/>
              <a:ext cx="1543051" cy="561976"/>
            </a:xfrm>
            <a:custGeom>
              <a:avLst/>
              <a:gdLst/>
              <a:ahLst/>
              <a:cxnLst/>
              <a:rect l="0" t="0" r="0" b="0"/>
              <a:pathLst>
                <a:path w="1543051" h="561976">
                  <a:moveTo>
                    <a:pt x="0" y="561975"/>
                  </a:moveTo>
                  <a:lnTo>
                    <a:pt x="39523" y="537033"/>
                  </a:lnTo>
                  <a:lnTo>
                    <a:pt x="84125" y="513774"/>
                  </a:lnTo>
                  <a:lnTo>
                    <a:pt x="124568" y="490326"/>
                  </a:lnTo>
                  <a:lnTo>
                    <a:pt x="159910" y="466310"/>
                  </a:lnTo>
                  <a:lnTo>
                    <a:pt x="197194" y="445318"/>
                  </a:lnTo>
                  <a:lnTo>
                    <a:pt x="236110" y="425692"/>
                  </a:lnTo>
                  <a:lnTo>
                    <a:pt x="280684" y="406472"/>
                  </a:lnTo>
                  <a:lnTo>
                    <a:pt x="327406" y="387371"/>
                  </a:lnTo>
                  <a:lnTo>
                    <a:pt x="374762" y="367248"/>
                  </a:lnTo>
                  <a:lnTo>
                    <a:pt x="406450" y="350546"/>
                  </a:lnTo>
                  <a:lnTo>
                    <a:pt x="440995" y="335362"/>
                  </a:lnTo>
                  <a:lnTo>
                    <a:pt x="477514" y="321558"/>
                  </a:lnTo>
                  <a:lnTo>
                    <a:pt x="514912" y="308368"/>
                  </a:lnTo>
                  <a:lnTo>
                    <a:pt x="552700" y="292627"/>
                  </a:lnTo>
                  <a:lnTo>
                    <a:pt x="590661" y="276106"/>
                  </a:lnTo>
                  <a:lnTo>
                    <a:pt x="628700" y="261708"/>
                  </a:lnTo>
                  <a:lnTo>
                    <a:pt x="666772" y="248253"/>
                  </a:lnTo>
                  <a:lnTo>
                    <a:pt x="705918" y="235218"/>
                  </a:lnTo>
                  <a:lnTo>
                    <a:pt x="748011" y="222369"/>
                  </a:lnTo>
                  <a:lnTo>
                    <a:pt x="791414" y="209603"/>
                  </a:lnTo>
                  <a:lnTo>
                    <a:pt x="834339" y="196874"/>
                  </a:lnTo>
                  <a:lnTo>
                    <a:pt x="874584" y="184160"/>
                  </a:lnTo>
                  <a:lnTo>
                    <a:pt x="913637" y="171455"/>
                  </a:lnTo>
                  <a:lnTo>
                    <a:pt x="952161" y="158752"/>
                  </a:lnTo>
                  <a:lnTo>
                    <a:pt x="990450" y="146051"/>
                  </a:lnTo>
                  <a:lnTo>
                    <a:pt x="1028633" y="133351"/>
                  </a:lnTo>
                  <a:lnTo>
                    <a:pt x="1066771" y="120650"/>
                  </a:lnTo>
                  <a:lnTo>
                    <a:pt x="1104888" y="107950"/>
                  </a:lnTo>
                  <a:lnTo>
                    <a:pt x="1140171" y="98072"/>
                  </a:lnTo>
                  <a:lnTo>
                    <a:pt x="1173493" y="89096"/>
                  </a:lnTo>
                  <a:lnTo>
                    <a:pt x="1205942" y="78051"/>
                  </a:lnTo>
                  <a:lnTo>
                    <a:pt x="1238002" y="68909"/>
                  </a:lnTo>
                  <a:lnTo>
                    <a:pt x="1269890" y="60260"/>
                  </a:lnTo>
                  <a:lnTo>
                    <a:pt x="1301701" y="49360"/>
                  </a:lnTo>
                  <a:lnTo>
                    <a:pt x="1333478" y="40282"/>
                  </a:lnTo>
                  <a:lnTo>
                    <a:pt x="1378296" y="29221"/>
                  </a:lnTo>
                  <a:lnTo>
                    <a:pt x="1418386" y="19242"/>
                  </a:lnTo>
                  <a:lnTo>
                    <a:pt x="1464803" y="6388"/>
                  </a:lnTo>
                  <a:lnTo>
                    <a:pt x="15430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13" name="SMARTInkShape-1134"/>
            <p:cNvSpPr/>
            <p:nvPr/>
          </p:nvSpPr>
          <p:spPr>
            <a:xfrm>
              <a:off x="7419975" y="2800350"/>
              <a:ext cx="581026" cy="161926"/>
            </a:xfrm>
            <a:custGeom>
              <a:avLst/>
              <a:gdLst/>
              <a:ahLst/>
              <a:cxnLst/>
              <a:rect l="0" t="0" r="0" b="0"/>
              <a:pathLst>
                <a:path w="581026" h="161926">
                  <a:moveTo>
                    <a:pt x="0" y="161925"/>
                  </a:moveTo>
                  <a:lnTo>
                    <a:pt x="18363" y="160867"/>
                  </a:lnTo>
                  <a:lnTo>
                    <a:pt x="63371" y="148668"/>
                  </a:lnTo>
                  <a:lnTo>
                    <a:pt x="110668" y="129869"/>
                  </a:lnTo>
                  <a:lnTo>
                    <a:pt x="151682" y="114867"/>
                  </a:lnTo>
                  <a:lnTo>
                    <a:pt x="190359" y="101712"/>
                  </a:lnTo>
                  <a:lnTo>
                    <a:pt x="236176" y="87864"/>
                  </a:lnTo>
                  <a:lnTo>
                    <a:pt x="273414" y="72836"/>
                  </a:lnTo>
                  <a:lnTo>
                    <a:pt x="311258" y="61210"/>
                  </a:lnTo>
                  <a:lnTo>
                    <a:pt x="350340" y="50004"/>
                  </a:lnTo>
                  <a:lnTo>
                    <a:pt x="393905" y="34807"/>
                  </a:lnTo>
                  <a:lnTo>
                    <a:pt x="434095" y="24189"/>
                  </a:lnTo>
                  <a:lnTo>
                    <a:pt x="472815" y="19515"/>
                  </a:lnTo>
                  <a:lnTo>
                    <a:pt x="512156" y="11897"/>
                  </a:lnTo>
                  <a:lnTo>
                    <a:pt x="552624" y="3995"/>
                  </a:lnTo>
                  <a:lnTo>
                    <a:pt x="581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14" name="SMARTInkShape-1135"/>
            <p:cNvSpPr/>
            <p:nvPr/>
          </p:nvSpPr>
          <p:spPr>
            <a:xfrm>
              <a:off x="7429500" y="3019425"/>
              <a:ext cx="933451" cy="295276"/>
            </a:xfrm>
            <a:custGeom>
              <a:avLst/>
              <a:gdLst/>
              <a:ahLst/>
              <a:cxnLst/>
              <a:rect l="0" t="0" r="0" b="0"/>
              <a:pathLst>
                <a:path w="933451" h="295276">
                  <a:moveTo>
                    <a:pt x="0" y="295275"/>
                  </a:moveTo>
                  <a:lnTo>
                    <a:pt x="23371" y="276961"/>
                  </a:lnTo>
                  <a:lnTo>
                    <a:pt x="67635" y="258638"/>
                  </a:lnTo>
                  <a:lnTo>
                    <a:pt x="114302" y="232601"/>
                  </a:lnTo>
                  <a:lnTo>
                    <a:pt x="153863" y="210952"/>
                  </a:lnTo>
                  <a:lnTo>
                    <a:pt x="200218" y="191103"/>
                  </a:lnTo>
                  <a:lnTo>
                    <a:pt x="243219" y="177919"/>
                  </a:lnTo>
                  <a:lnTo>
                    <a:pt x="285933" y="158578"/>
                  </a:lnTo>
                  <a:lnTo>
                    <a:pt x="322728" y="145881"/>
                  </a:lnTo>
                  <a:lnTo>
                    <a:pt x="365616" y="130243"/>
                  </a:lnTo>
                  <a:lnTo>
                    <a:pt x="406663" y="118436"/>
                  </a:lnTo>
                  <a:lnTo>
                    <a:pt x="450810" y="108235"/>
                  </a:lnTo>
                  <a:lnTo>
                    <a:pt x="492231" y="98509"/>
                  </a:lnTo>
                  <a:lnTo>
                    <a:pt x="536489" y="88925"/>
                  </a:lnTo>
                  <a:lnTo>
                    <a:pt x="577942" y="79382"/>
                  </a:lnTo>
                  <a:lnTo>
                    <a:pt x="622210" y="69852"/>
                  </a:lnTo>
                  <a:lnTo>
                    <a:pt x="662608" y="60326"/>
                  </a:lnTo>
                  <a:lnTo>
                    <a:pt x="700330" y="50800"/>
                  </a:lnTo>
                  <a:lnTo>
                    <a:pt x="742057" y="38100"/>
                  </a:lnTo>
                  <a:lnTo>
                    <a:pt x="785930" y="25400"/>
                  </a:lnTo>
                  <a:lnTo>
                    <a:pt x="832943" y="15875"/>
                  </a:lnTo>
                  <a:lnTo>
                    <a:pt x="877418" y="9721"/>
                  </a:lnTo>
                  <a:lnTo>
                    <a:pt x="933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15" name="SMARTInkShape-1136"/>
            <p:cNvSpPr/>
            <p:nvPr/>
          </p:nvSpPr>
          <p:spPr>
            <a:xfrm>
              <a:off x="7858125" y="3933825"/>
              <a:ext cx="1438276" cy="485776"/>
            </a:xfrm>
            <a:custGeom>
              <a:avLst/>
              <a:gdLst/>
              <a:ahLst/>
              <a:cxnLst/>
              <a:rect l="0" t="0" r="0" b="0"/>
              <a:pathLst>
                <a:path w="1438276" h="485776">
                  <a:moveTo>
                    <a:pt x="0" y="485775"/>
                  </a:moveTo>
                  <a:lnTo>
                    <a:pt x="5057" y="480719"/>
                  </a:lnTo>
                  <a:lnTo>
                    <a:pt x="48906" y="463385"/>
                  </a:lnTo>
                  <a:lnTo>
                    <a:pt x="93582" y="444271"/>
                  </a:lnTo>
                  <a:lnTo>
                    <a:pt x="140351" y="429207"/>
                  </a:lnTo>
                  <a:lnTo>
                    <a:pt x="180477" y="416040"/>
                  </a:lnTo>
                  <a:lnTo>
                    <a:pt x="225523" y="396702"/>
                  </a:lnTo>
                  <a:lnTo>
                    <a:pt x="268915" y="381593"/>
                  </a:lnTo>
                  <a:lnTo>
                    <a:pt x="308278" y="368829"/>
                  </a:lnTo>
                  <a:lnTo>
                    <a:pt x="350633" y="354463"/>
                  </a:lnTo>
                  <a:lnTo>
                    <a:pt x="389994" y="340682"/>
                  </a:lnTo>
                  <a:lnTo>
                    <a:pt x="431290" y="326015"/>
                  </a:lnTo>
                  <a:lnTo>
                    <a:pt x="477039" y="312145"/>
                  </a:lnTo>
                  <a:lnTo>
                    <a:pt x="521287" y="294629"/>
                  </a:lnTo>
                  <a:lnTo>
                    <a:pt x="564030" y="278856"/>
                  </a:lnTo>
                  <a:lnTo>
                    <a:pt x="610208" y="264657"/>
                  </a:lnTo>
                  <a:lnTo>
                    <a:pt x="657405" y="247045"/>
                  </a:lnTo>
                  <a:lnTo>
                    <a:pt x="690114" y="235739"/>
                  </a:lnTo>
                  <a:lnTo>
                    <a:pt x="725818" y="227187"/>
                  </a:lnTo>
                  <a:lnTo>
                    <a:pt x="760030" y="217036"/>
                  </a:lnTo>
                  <a:lnTo>
                    <a:pt x="806219" y="199421"/>
                  </a:lnTo>
                  <a:lnTo>
                    <a:pt x="849537" y="183618"/>
                  </a:lnTo>
                  <a:lnTo>
                    <a:pt x="895888" y="169411"/>
                  </a:lnTo>
                  <a:lnTo>
                    <a:pt x="940312" y="154618"/>
                  </a:lnTo>
                  <a:lnTo>
                    <a:pt x="983108" y="143532"/>
                  </a:lnTo>
                  <a:lnTo>
                    <a:pt x="1026480" y="130723"/>
                  </a:lnTo>
                  <a:lnTo>
                    <a:pt x="1068964" y="116344"/>
                  </a:lnTo>
                  <a:lnTo>
                    <a:pt x="1112245" y="105381"/>
                  </a:lnTo>
                  <a:lnTo>
                    <a:pt x="1151879" y="92607"/>
                  </a:lnTo>
                  <a:lnTo>
                    <a:pt x="1190434" y="78239"/>
                  </a:lnTo>
                  <a:lnTo>
                    <a:pt x="1228668" y="67279"/>
                  </a:lnTo>
                  <a:lnTo>
                    <a:pt x="1266809" y="57329"/>
                  </a:lnTo>
                  <a:lnTo>
                    <a:pt x="1312566" y="44485"/>
                  </a:lnTo>
                  <a:lnTo>
                    <a:pt x="1359004" y="28580"/>
                  </a:lnTo>
                  <a:lnTo>
                    <a:pt x="1406513" y="12701"/>
                  </a:lnTo>
                  <a:lnTo>
                    <a:pt x="14382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16" name="SMARTInkShape-1137"/>
            <p:cNvSpPr/>
            <p:nvPr/>
          </p:nvSpPr>
          <p:spPr>
            <a:xfrm>
              <a:off x="8572500" y="4152900"/>
              <a:ext cx="800101" cy="304801"/>
            </a:xfrm>
            <a:custGeom>
              <a:avLst/>
              <a:gdLst/>
              <a:ahLst/>
              <a:cxnLst/>
              <a:rect l="0" t="0" r="0" b="0"/>
              <a:pathLst>
                <a:path w="800101" h="304801">
                  <a:moveTo>
                    <a:pt x="0" y="304800"/>
                  </a:moveTo>
                  <a:lnTo>
                    <a:pt x="44310" y="278853"/>
                  </a:lnTo>
                  <a:lnTo>
                    <a:pt x="80980" y="262422"/>
                  </a:lnTo>
                  <a:lnTo>
                    <a:pt x="122888" y="240729"/>
                  </a:lnTo>
                  <a:lnTo>
                    <a:pt x="161740" y="220883"/>
                  </a:lnTo>
                  <a:lnTo>
                    <a:pt x="201047" y="203126"/>
                  </a:lnTo>
                  <a:lnTo>
                    <a:pt x="245656" y="183155"/>
                  </a:lnTo>
                  <a:lnTo>
                    <a:pt x="290413" y="163649"/>
                  </a:lnTo>
                  <a:lnTo>
                    <a:pt x="327466" y="150677"/>
                  </a:lnTo>
                  <a:lnTo>
                    <a:pt x="365256" y="135074"/>
                  </a:lnTo>
                  <a:lnTo>
                    <a:pt x="403264" y="122101"/>
                  </a:lnTo>
                  <a:lnTo>
                    <a:pt x="446393" y="106499"/>
                  </a:lnTo>
                  <a:lnTo>
                    <a:pt x="487629" y="88470"/>
                  </a:lnTo>
                  <a:lnTo>
                    <a:pt x="526659" y="74779"/>
                  </a:lnTo>
                  <a:lnTo>
                    <a:pt x="565034" y="58963"/>
                  </a:lnTo>
                  <a:lnTo>
                    <a:pt x="608272" y="45928"/>
                  </a:lnTo>
                  <a:lnTo>
                    <a:pt x="644485" y="35363"/>
                  </a:lnTo>
                  <a:lnTo>
                    <a:pt x="680379" y="25530"/>
                  </a:lnTo>
                  <a:lnTo>
                    <a:pt x="727939" y="15914"/>
                  </a:lnTo>
                  <a:lnTo>
                    <a:pt x="8001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220" name="SMARTInkShape-Group168"/>
          <p:cNvGrpSpPr/>
          <p:nvPr/>
        </p:nvGrpSpPr>
        <p:grpSpPr>
          <a:xfrm>
            <a:off x="8277225" y="2838450"/>
            <a:ext cx="476251" cy="304801"/>
            <a:chOff x="8277225" y="2838450"/>
            <a:chExt cx="476251" cy="304801"/>
          </a:xfrm>
        </p:grpSpPr>
        <p:sp>
          <p:nvSpPr>
            <p:cNvPr id="2218" name="SMARTInkShape-1138"/>
            <p:cNvSpPr/>
            <p:nvPr/>
          </p:nvSpPr>
          <p:spPr>
            <a:xfrm>
              <a:off x="8277225" y="2838450"/>
              <a:ext cx="209551" cy="104776"/>
            </a:xfrm>
            <a:custGeom>
              <a:avLst/>
              <a:gdLst/>
              <a:ahLst/>
              <a:cxnLst/>
              <a:rect l="0" t="0" r="0" b="0"/>
              <a:pathLst>
                <a:path w="209551" h="104776">
                  <a:moveTo>
                    <a:pt x="0" y="104775"/>
                  </a:moveTo>
                  <a:lnTo>
                    <a:pt x="0" y="99718"/>
                  </a:lnTo>
                  <a:lnTo>
                    <a:pt x="1059" y="98229"/>
                  </a:lnTo>
                  <a:lnTo>
                    <a:pt x="2822" y="97236"/>
                  </a:lnTo>
                  <a:lnTo>
                    <a:pt x="5057" y="96574"/>
                  </a:lnTo>
                  <a:lnTo>
                    <a:pt x="49371" y="65643"/>
                  </a:lnTo>
                  <a:lnTo>
                    <a:pt x="89992" y="41335"/>
                  </a:lnTo>
                  <a:lnTo>
                    <a:pt x="131998" y="21257"/>
                  </a:lnTo>
                  <a:lnTo>
                    <a:pt x="174251" y="10012"/>
                  </a:lnTo>
                  <a:lnTo>
                    <a:pt x="2095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19" name="SMARTInkShape-1139"/>
            <p:cNvSpPr/>
            <p:nvPr/>
          </p:nvSpPr>
          <p:spPr>
            <a:xfrm>
              <a:off x="8410575" y="2962275"/>
              <a:ext cx="342901" cy="180976"/>
            </a:xfrm>
            <a:custGeom>
              <a:avLst/>
              <a:gdLst/>
              <a:ahLst/>
              <a:cxnLst/>
              <a:rect l="0" t="0" r="0" b="0"/>
              <a:pathLst>
                <a:path w="342901" h="180976">
                  <a:moveTo>
                    <a:pt x="0" y="180975"/>
                  </a:moveTo>
                  <a:lnTo>
                    <a:pt x="5057" y="180975"/>
                  </a:lnTo>
                  <a:lnTo>
                    <a:pt x="10361" y="178153"/>
                  </a:lnTo>
                  <a:lnTo>
                    <a:pt x="53257" y="150384"/>
                  </a:lnTo>
                  <a:lnTo>
                    <a:pt x="100213" y="122076"/>
                  </a:lnTo>
                  <a:lnTo>
                    <a:pt x="141935" y="94081"/>
                  </a:lnTo>
                  <a:lnTo>
                    <a:pt x="178462" y="72561"/>
                  </a:lnTo>
                  <a:lnTo>
                    <a:pt x="223086" y="43026"/>
                  </a:lnTo>
                  <a:lnTo>
                    <a:pt x="268081" y="21317"/>
                  </a:lnTo>
                  <a:lnTo>
                    <a:pt x="310600" y="5308"/>
                  </a:lnTo>
                  <a:lnTo>
                    <a:pt x="3429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229" name="SMARTInkShape-Group169"/>
          <p:cNvGrpSpPr/>
          <p:nvPr/>
        </p:nvGrpSpPr>
        <p:grpSpPr>
          <a:xfrm>
            <a:off x="8048625" y="2676525"/>
            <a:ext cx="2619376" cy="1752601"/>
            <a:chOff x="8048625" y="2676525"/>
            <a:chExt cx="2619376" cy="1752601"/>
          </a:xfrm>
        </p:grpSpPr>
        <p:sp>
          <p:nvSpPr>
            <p:cNvPr id="2221" name="SMARTInkShape-1140"/>
            <p:cNvSpPr/>
            <p:nvPr/>
          </p:nvSpPr>
          <p:spPr>
            <a:xfrm>
              <a:off x="9296400" y="3790950"/>
              <a:ext cx="638176" cy="161926"/>
            </a:xfrm>
            <a:custGeom>
              <a:avLst/>
              <a:gdLst/>
              <a:ahLst/>
              <a:cxnLst/>
              <a:rect l="0" t="0" r="0" b="0"/>
              <a:pathLst>
                <a:path w="638176" h="161926">
                  <a:moveTo>
                    <a:pt x="0" y="161925"/>
                  </a:moveTo>
                  <a:lnTo>
                    <a:pt x="16267" y="160867"/>
                  </a:lnTo>
                  <a:lnTo>
                    <a:pt x="58038" y="148668"/>
                  </a:lnTo>
                  <a:lnTo>
                    <a:pt x="104892" y="130454"/>
                  </a:lnTo>
                  <a:lnTo>
                    <a:pt x="152416" y="108823"/>
                  </a:lnTo>
                  <a:lnTo>
                    <a:pt x="200027" y="92190"/>
                  </a:lnTo>
                  <a:lnTo>
                    <a:pt x="247650" y="76215"/>
                  </a:lnTo>
                  <a:lnTo>
                    <a:pt x="285750" y="63503"/>
                  </a:lnTo>
                  <a:lnTo>
                    <a:pt x="331455" y="50801"/>
                  </a:lnTo>
                  <a:lnTo>
                    <a:pt x="368672" y="41275"/>
                  </a:lnTo>
                  <a:lnTo>
                    <a:pt x="406510" y="32808"/>
                  </a:lnTo>
                  <a:lnTo>
                    <a:pt x="443474" y="28771"/>
                  </a:lnTo>
                  <a:lnTo>
                    <a:pt x="484945" y="18461"/>
                  </a:lnTo>
                  <a:lnTo>
                    <a:pt x="528768" y="11290"/>
                  </a:lnTo>
                  <a:lnTo>
                    <a:pt x="566156" y="3328"/>
                  </a:lnTo>
                  <a:lnTo>
                    <a:pt x="63817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2" name="SMARTInkShape-1141"/>
            <p:cNvSpPr/>
            <p:nvPr/>
          </p:nvSpPr>
          <p:spPr>
            <a:xfrm>
              <a:off x="8410575" y="2971800"/>
              <a:ext cx="323851" cy="171451"/>
            </a:xfrm>
            <a:custGeom>
              <a:avLst/>
              <a:gdLst/>
              <a:ahLst/>
              <a:cxnLst/>
              <a:rect l="0" t="0" r="0" b="0"/>
              <a:pathLst>
                <a:path w="323851" h="171451">
                  <a:moveTo>
                    <a:pt x="0" y="171450"/>
                  </a:moveTo>
                  <a:lnTo>
                    <a:pt x="5057" y="171450"/>
                  </a:lnTo>
                  <a:lnTo>
                    <a:pt x="10361" y="168628"/>
                  </a:lnTo>
                  <a:lnTo>
                    <a:pt x="53321" y="136239"/>
                  </a:lnTo>
                  <a:lnTo>
                    <a:pt x="94180" y="113616"/>
                  </a:lnTo>
                  <a:lnTo>
                    <a:pt x="135130" y="90064"/>
                  </a:lnTo>
                  <a:lnTo>
                    <a:pt x="181049" y="63406"/>
                  </a:lnTo>
                  <a:lnTo>
                    <a:pt x="228524" y="41546"/>
                  </a:lnTo>
                  <a:lnTo>
                    <a:pt x="271706" y="22249"/>
                  </a:lnTo>
                  <a:lnTo>
                    <a:pt x="3238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3" name="SMARTInkShape-1142"/>
            <p:cNvSpPr/>
            <p:nvPr/>
          </p:nvSpPr>
          <p:spPr>
            <a:xfrm>
              <a:off x="8048625" y="2676525"/>
              <a:ext cx="152401" cy="95251"/>
            </a:xfrm>
            <a:custGeom>
              <a:avLst/>
              <a:gdLst/>
              <a:ahLst/>
              <a:cxnLst/>
              <a:rect l="0" t="0" r="0" b="0"/>
              <a:pathLst>
                <a:path w="152401" h="95251">
                  <a:moveTo>
                    <a:pt x="0" y="95250"/>
                  </a:moveTo>
                  <a:lnTo>
                    <a:pt x="20723" y="82067"/>
                  </a:lnTo>
                  <a:lnTo>
                    <a:pt x="53137" y="60039"/>
                  </a:lnTo>
                  <a:lnTo>
                    <a:pt x="94144" y="37416"/>
                  </a:lnTo>
                  <a:lnTo>
                    <a:pt x="1524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4" name="SMARTInkShape-1143"/>
            <p:cNvSpPr/>
            <p:nvPr/>
          </p:nvSpPr>
          <p:spPr>
            <a:xfrm>
              <a:off x="8248650" y="2819400"/>
              <a:ext cx="228601" cy="152401"/>
            </a:xfrm>
            <a:custGeom>
              <a:avLst/>
              <a:gdLst/>
              <a:ahLst/>
              <a:cxnLst/>
              <a:rect l="0" t="0" r="0" b="0"/>
              <a:pathLst>
                <a:path w="228601" h="152401">
                  <a:moveTo>
                    <a:pt x="0" y="152400"/>
                  </a:moveTo>
                  <a:lnTo>
                    <a:pt x="0" y="144199"/>
                  </a:lnTo>
                  <a:lnTo>
                    <a:pt x="5057" y="133154"/>
                  </a:lnTo>
                  <a:lnTo>
                    <a:pt x="23371" y="116476"/>
                  </a:lnTo>
                  <a:lnTo>
                    <a:pt x="69731" y="82667"/>
                  </a:lnTo>
                  <a:lnTo>
                    <a:pt x="114485" y="54068"/>
                  </a:lnTo>
                  <a:lnTo>
                    <a:pt x="153888" y="35355"/>
                  </a:lnTo>
                  <a:lnTo>
                    <a:pt x="200221" y="11568"/>
                  </a:lnTo>
                  <a:lnTo>
                    <a:pt x="2286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5" name="SMARTInkShape-1144"/>
            <p:cNvSpPr/>
            <p:nvPr/>
          </p:nvSpPr>
          <p:spPr>
            <a:xfrm>
              <a:off x="9020175" y="3495675"/>
              <a:ext cx="581026" cy="160602"/>
            </a:xfrm>
            <a:custGeom>
              <a:avLst/>
              <a:gdLst/>
              <a:ahLst/>
              <a:cxnLst/>
              <a:rect l="0" t="0" r="0" b="0"/>
              <a:pathLst>
                <a:path w="581026" h="160602">
                  <a:moveTo>
                    <a:pt x="0" y="152400"/>
                  </a:moveTo>
                  <a:lnTo>
                    <a:pt x="0" y="157456"/>
                  </a:lnTo>
                  <a:lnTo>
                    <a:pt x="1059" y="158946"/>
                  </a:lnTo>
                  <a:lnTo>
                    <a:pt x="2822" y="159939"/>
                  </a:lnTo>
                  <a:lnTo>
                    <a:pt x="5057" y="160601"/>
                  </a:lnTo>
                  <a:lnTo>
                    <a:pt x="48906" y="148551"/>
                  </a:lnTo>
                  <a:lnTo>
                    <a:pt x="92524" y="129846"/>
                  </a:lnTo>
                  <a:lnTo>
                    <a:pt x="132812" y="114862"/>
                  </a:lnTo>
                  <a:lnTo>
                    <a:pt x="174358" y="98499"/>
                  </a:lnTo>
                  <a:lnTo>
                    <a:pt x="219458" y="82560"/>
                  </a:lnTo>
                  <a:lnTo>
                    <a:pt x="266750" y="66676"/>
                  </a:lnTo>
                  <a:lnTo>
                    <a:pt x="304811" y="53975"/>
                  </a:lnTo>
                  <a:lnTo>
                    <a:pt x="350507" y="41275"/>
                  </a:lnTo>
                  <a:lnTo>
                    <a:pt x="387722" y="31750"/>
                  </a:lnTo>
                  <a:lnTo>
                    <a:pt x="424502" y="22225"/>
                  </a:lnTo>
                  <a:lnTo>
                    <a:pt x="468733" y="12347"/>
                  </a:lnTo>
                  <a:lnTo>
                    <a:pt x="499776" y="7539"/>
                  </a:lnTo>
                  <a:lnTo>
                    <a:pt x="534284" y="1489"/>
                  </a:lnTo>
                  <a:lnTo>
                    <a:pt x="5810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6" name="SMARTInkShape-1145"/>
            <p:cNvSpPr/>
            <p:nvPr/>
          </p:nvSpPr>
          <p:spPr>
            <a:xfrm>
              <a:off x="9525000" y="4019550"/>
              <a:ext cx="781051" cy="199634"/>
            </a:xfrm>
            <a:custGeom>
              <a:avLst/>
              <a:gdLst/>
              <a:ahLst/>
              <a:cxnLst/>
              <a:rect l="0" t="0" r="0" b="0"/>
              <a:pathLst>
                <a:path w="781051" h="199634">
                  <a:moveTo>
                    <a:pt x="0" y="190500"/>
                  </a:moveTo>
                  <a:lnTo>
                    <a:pt x="5057" y="195556"/>
                  </a:lnTo>
                  <a:lnTo>
                    <a:pt x="10361" y="198039"/>
                  </a:lnTo>
                  <a:lnTo>
                    <a:pt x="32503" y="199633"/>
                  </a:lnTo>
                  <a:lnTo>
                    <a:pt x="72938" y="192343"/>
                  </a:lnTo>
                  <a:lnTo>
                    <a:pt x="115334" y="177625"/>
                  </a:lnTo>
                  <a:lnTo>
                    <a:pt x="162061" y="161902"/>
                  </a:lnTo>
                  <a:lnTo>
                    <a:pt x="205108" y="149220"/>
                  </a:lnTo>
                  <a:lnTo>
                    <a:pt x="246773" y="136524"/>
                  </a:lnTo>
                  <a:lnTo>
                    <a:pt x="288399" y="121003"/>
                  </a:lnTo>
                  <a:lnTo>
                    <a:pt x="324634" y="106761"/>
                  </a:lnTo>
                  <a:lnTo>
                    <a:pt x="362184" y="95839"/>
                  </a:lnTo>
                  <a:lnTo>
                    <a:pt x="407739" y="82666"/>
                  </a:lnTo>
                  <a:lnTo>
                    <a:pt x="454915" y="69873"/>
                  </a:lnTo>
                  <a:lnTo>
                    <a:pt x="502180" y="57155"/>
                  </a:lnTo>
                  <a:lnTo>
                    <a:pt x="542402" y="44451"/>
                  </a:lnTo>
                  <a:lnTo>
                    <a:pt x="586409" y="38296"/>
                  </a:lnTo>
                  <a:lnTo>
                    <a:pt x="623325" y="27986"/>
                  </a:lnTo>
                  <a:lnTo>
                    <a:pt x="665697" y="15759"/>
                  </a:lnTo>
                  <a:lnTo>
                    <a:pt x="705701" y="10756"/>
                  </a:lnTo>
                  <a:lnTo>
                    <a:pt x="737794" y="8831"/>
                  </a:lnTo>
                  <a:lnTo>
                    <a:pt x="7810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7" name="SMARTInkShape-1146"/>
            <p:cNvSpPr/>
            <p:nvPr/>
          </p:nvSpPr>
          <p:spPr>
            <a:xfrm>
              <a:off x="9744075" y="4210050"/>
              <a:ext cx="923926" cy="219076"/>
            </a:xfrm>
            <a:custGeom>
              <a:avLst/>
              <a:gdLst/>
              <a:ahLst/>
              <a:cxnLst/>
              <a:rect l="0" t="0" r="0" b="0"/>
              <a:pathLst>
                <a:path w="923926" h="219076">
                  <a:moveTo>
                    <a:pt x="0" y="219075"/>
                  </a:moveTo>
                  <a:lnTo>
                    <a:pt x="21458" y="219075"/>
                  </a:lnTo>
                  <a:lnTo>
                    <a:pt x="66261" y="201175"/>
                  </a:lnTo>
                  <a:lnTo>
                    <a:pt x="104694" y="187552"/>
                  </a:lnTo>
                  <a:lnTo>
                    <a:pt x="150463" y="174670"/>
                  </a:lnTo>
                  <a:lnTo>
                    <a:pt x="197447" y="161934"/>
                  </a:lnTo>
                  <a:lnTo>
                    <a:pt x="237616" y="149227"/>
                  </a:lnTo>
                  <a:lnTo>
                    <a:pt x="283729" y="129979"/>
                  </a:lnTo>
                  <a:lnTo>
                    <a:pt x="330781" y="114889"/>
                  </a:lnTo>
                  <a:lnTo>
                    <a:pt x="376019" y="101716"/>
                  </a:lnTo>
                  <a:lnTo>
                    <a:pt x="419173" y="88923"/>
                  </a:lnTo>
                  <a:lnTo>
                    <a:pt x="464545" y="79027"/>
                  </a:lnTo>
                  <a:lnTo>
                    <a:pt x="500298" y="71393"/>
                  </a:lnTo>
                  <a:lnTo>
                    <a:pt x="538761" y="58548"/>
                  </a:lnTo>
                  <a:lnTo>
                    <a:pt x="585260" y="44726"/>
                  </a:lnTo>
                  <a:lnTo>
                    <a:pt x="622613" y="40063"/>
                  </a:lnTo>
                  <a:lnTo>
                    <a:pt x="665557" y="30883"/>
                  </a:lnTo>
                  <a:lnTo>
                    <a:pt x="704614" y="21701"/>
                  </a:lnTo>
                  <a:lnTo>
                    <a:pt x="747961" y="14517"/>
                  </a:lnTo>
                  <a:lnTo>
                    <a:pt x="792860" y="9453"/>
                  </a:lnTo>
                  <a:lnTo>
                    <a:pt x="837465" y="3271"/>
                  </a:lnTo>
                  <a:lnTo>
                    <a:pt x="876469" y="646"/>
                  </a:lnTo>
                  <a:lnTo>
                    <a:pt x="9239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28" name="SMARTInkShape-1147"/>
            <p:cNvSpPr/>
            <p:nvPr/>
          </p:nvSpPr>
          <p:spPr>
            <a:xfrm>
              <a:off x="8753475" y="3190875"/>
              <a:ext cx="390526" cy="190501"/>
            </a:xfrm>
            <a:custGeom>
              <a:avLst/>
              <a:gdLst/>
              <a:ahLst/>
              <a:cxnLst/>
              <a:rect l="0" t="0" r="0" b="0"/>
              <a:pathLst>
                <a:path w="390526" h="190501">
                  <a:moveTo>
                    <a:pt x="0" y="190500"/>
                  </a:moveTo>
                  <a:lnTo>
                    <a:pt x="41636" y="163053"/>
                  </a:lnTo>
                  <a:lnTo>
                    <a:pt x="88933" y="139296"/>
                  </a:lnTo>
                  <a:lnTo>
                    <a:pt x="133981" y="112953"/>
                  </a:lnTo>
                  <a:lnTo>
                    <a:pt x="173519" y="92668"/>
                  </a:lnTo>
                  <a:lnTo>
                    <a:pt x="212802" y="70764"/>
                  </a:lnTo>
                  <a:lnTo>
                    <a:pt x="257603" y="54096"/>
                  </a:lnTo>
                  <a:lnTo>
                    <a:pt x="302961" y="30577"/>
                  </a:lnTo>
                  <a:lnTo>
                    <a:pt x="342355" y="19643"/>
                  </a:lnTo>
                  <a:lnTo>
                    <a:pt x="3905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39408153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Homework</a:t>
            </a:r>
          </a:p>
        </p:txBody>
      </p:sp>
      <p:sp>
        <p:nvSpPr>
          <p:cNvPr id="3" name="Content Placeholder 2"/>
          <p:cNvSpPr>
            <a:spLocks noGrp="1"/>
          </p:cNvSpPr>
          <p:nvPr>
            <p:ph idx="1"/>
          </p:nvPr>
        </p:nvSpPr>
        <p:spPr/>
        <p:txBody>
          <a:bodyPr/>
          <a:lstStyle/>
          <a:p>
            <a:pPr>
              <a:buFontTx/>
              <a:buChar char="-"/>
            </a:pPr>
            <a:r>
              <a:rPr lang="en-US" sz="3200" dirty="0"/>
              <a:t>Frequently assigned.</a:t>
            </a:r>
          </a:p>
          <a:p>
            <a:pPr>
              <a:buFontTx/>
              <a:buChar char="-"/>
            </a:pPr>
            <a:endParaRPr lang="en-US" sz="3200" dirty="0"/>
          </a:p>
          <a:p>
            <a:pPr>
              <a:buFontTx/>
              <a:buChar char="-"/>
            </a:pPr>
            <a:r>
              <a:rPr lang="en-US" sz="3200" dirty="0"/>
              <a:t>Usually only one question.</a:t>
            </a:r>
          </a:p>
          <a:p>
            <a:pPr>
              <a:buFontTx/>
              <a:buChar char="-"/>
            </a:pPr>
            <a:endParaRPr lang="en-US" sz="3200" b="1" dirty="0"/>
          </a:p>
          <a:p>
            <a:pPr>
              <a:buFontTx/>
              <a:buChar char="-"/>
            </a:pPr>
            <a:r>
              <a:rPr lang="en-US" sz="3200" b="1" dirty="0"/>
              <a:t>A random student will be asked to solve the HW on the board.</a:t>
            </a:r>
          </a:p>
          <a:p>
            <a:pPr>
              <a:buFontTx/>
              <a:buChar char="-"/>
            </a:pPr>
            <a:endParaRPr lang="en-US" sz="3200" b="1" dirty="0"/>
          </a:p>
          <a:p>
            <a:pPr>
              <a:buFontTx/>
              <a:buChar char="-"/>
            </a:pPr>
            <a:endParaRPr lang="en-US" sz="3200" b="1" dirty="0"/>
          </a:p>
          <a:p>
            <a:pPr marL="0" indent="0">
              <a:buNone/>
            </a:pPr>
            <a:endParaRPr lang="en-US" sz="3200" dirty="0"/>
          </a:p>
          <a:p>
            <a:pPr marL="0" indent="0">
              <a:buNone/>
            </a:pPr>
            <a:endParaRPr lang="en-US" sz="3200" dirty="0"/>
          </a:p>
          <a:p>
            <a:pPr marL="0" indent="0">
              <a:buNone/>
            </a:pPr>
            <a:endParaRPr lang="en-US" sz="3200" dirty="0"/>
          </a:p>
        </p:txBody>
      </p:sp>
    </p:spTree>
    <p:extLst>
      <p:ext uri="{BB962C8B-B14F-4D97-AF65-F5344CB8AC3E}">
        <p14:creationId xmlns:p14="http://schemas.microsoft.com/office/powerpoint/2010/main" val="122534981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Now assume that price of cauldron cake decreases by 1</a:t>
            </a:r>
          </a:p>
        </p:txBody>
      </p:sp>
      <p:sp>
        <p:nvSpPr>
          <p:cNvPr id="3" name="Content Placeholder 2"/>
          <p:cNvSpPr>
            <a:spLocks noGrp="1"/>
          </p:cNvSpPr>
          <p:nvPr>
            <p:ph idx="1"/>
          </p:nvPr>
        </p:nvSpPr>
        <p:spPr/>
        <p:txBody>
          <a:bodyPr/>
          <a:lstStyle/>
          <a:p>
            <a:pPr marL="0" indent="0">
              <a:buNone/>
            </a:pPr>
            <a:r>
              <a:rPr lang="en-US" dirty="0"/>
              <a:t> Two things happen: </a:t>
            </a:r>
          </a:p>
          <a:p>
            <a:pPr marL="0" indent="0">
              <a:buNone/>
            </a:pPr>
            <a:endParaRPr lang="en-US" dirty="0"/>
          </a:p>
          <a:p>
            <a:pPr>
              <a:buFont typeface="Wingdings" panose="05000000000000000000" pitchFamily="2" charset="2"/>
              <a:buChar char="à"/>
            </a:pPr>
            <a:r>
              <a:rPr lang="en-US" dirty="0">
                <a:sym typeface="Wingdings" panose="05000000000000000000" pitchFamily="2" charset="2"/>
              </a:rPr>
              <a:t> Since Cauldron cake is cheaper, </a:t>
            </a:r>
            <a:r>
              <a:rPr lang="en-US" dirty="0" err="1">
                <a:sym typeface="Wingdings" panose="05000000000000000000" pitchFamily="2" charset="2"/>
              </a:rPr>
              <a:t>Albus</a:t>
            </a:r>
            <a:r>
              <a:rPr lang="en-US" dirty="0">
                <a:sym typeface="Wingdings" panose="05000000000000000000" pitchFamily="2" charset="2"/>
              </a:rPr>
              <a:t> wants to “substitute” cauldron  cakes for treacle tart. This is called the </a:t>
            </a:r>
            <a:r>
              <a:rPr lang="en-US" b="1" dirty="0">
                <a:sym typeface="Wingdings" panose="05000000000000000000" pitchFamily="2" charset="2"/>
              </a:rPr>
              <a:t>substitution effect</a:t>
            </a:r>
          </a:p>
          <a:p>
            <a:pPr>
              <a:buFont typeface="Wingdings" panose="05000000000000000000" pitchFamily="2" charset="2"/>
              <a:buChar char="à"/>
            </a:pPr>
            <a:r>
              <a:rPr lang="en-US" dirty="0">
                <a:sym typeface="Wingdings" panose="05000000000000000000" pitchFamily="2" charset="2"/>
              </a:rPr>
              <a:t>But his effective income also went up because one of the goods (cauldron cake) is cheaper. So he could consumer more of both goods. This is called the “income effect”. </a:t>
            </a:r>
          </a:p>
          <a:p>
            <a:pPr marL="0" indent="0">
              <a:buNone/>
            </a:pPr>
            <a:endParaRPr lang="en-US" dirty="0"/>
          </a:p>
        </p:txBody>
      </p:sp>
    </p:spTree>
    <p:extLst>
      <p:ext uri="{BB962C8B-B14F-4D97-AF65-F5344CB8AC3E}">
        <p14:creationId xmlns:p14="http://schemas.microsoft.com/office/powerpoint/2010/main" val="87611083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Graphical representation: Equilibrium change</a:t>
            </a:r>
          </a:p>
        </p:txBody>
      </p:sp>
      <p:cxnSp>
        <p:nvCxnSpPr>
          <p:cNvPr id="5" name="Straight Connector 4"/>
          <p:cNvCxnSpPr/>
          <p:nvPr/>
        </p:nvCxnSpPr>
        <p:spPr>
          <a:xfrm>
            <a:off x="1810139" y="2071396"/>
            <a:ext cx="0" cy="3452326"/>
          </a:xfrm>
          <a:prstGeom prst="line">
            <a:avLst/>
          </a:prstGeom>
          <a:ln>
            <a:headEnd type="triangle"/>
          </a:ln>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1819469" y="5523722"/>
            <a:ext cx="6543946" cy="0"/>
          </a:xfrm>
          <a:prstGeom prst="line">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a:off x="1810139" y="2519265"/>
            <a:ext cx="2649894" cy="3004457"/>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a:off x="1810139" y="2509935"/>
            <a:ext cx="5626359" cy="3013787"/>
          </a:xfrm>
          <a:prstGeom prst="line">
            <a:avLst/>
          </a:prstGeom>
        </p:spPr>
        <p:style>
          <a:lnRef idx="1">
            <a:schemeClr val="dk1"/>
          </a:lnRef>
          <a:fillRef idx="0">
            <a:schemeClr val="dk1"/>
          </a:fillRef>
          <a:effectRef idx="0">
            <a:schemeClr val="dk1"/>
          </a:effectRef>
          <a:fontRef idx="minor">
            <a:schemeClr val="tx1"/>
          </a:fontRef>
        </p:style>
      </p:cxnSp>
      <p:sp>
        <p:nvSpPr>
          <p:cNvPr id="15" name="Freeform 14"/>
          <p:cNvSpPr/>
          <p:nvPr/>
        </p:nvSpPr>
        <p:spPr>
          <a:xfrm>
            <a:off x="2174034" y="2203872"/>
            <a:ext cx="3620278" cy="2565918"/>
          </a:xfrm>
          <a:custGeom>
            <a:avLst/>
            <a:gdLst>
              <a:gd name="connsiteX0" fmla="*/ 0 w 3396343"/>
              <a:gd name="connsiteY0" fmla="*/ 0 h 2015412"/>
              <a:gd name="connsiteX1" fmla="*/ 1082351 w 3396343"/>
              <a:gd name="connsiteY1" fmla="*/ 1530220 h 2015412"/>
              <a:gd name="connsiteX2" fmla="*/ 3396343 w 3396343"/>
              <a:gd name="connsiteY2" fmla="*/ 2015412 h 2015412"/>
            </a:gdLst>
            <a:ahLst/>
            <a:cxnLst>
              <a:cxn ang="0">
                <a:pos x="connsiteX0" y="connsiteY0"/>
              </a:cxn>
              <a:cxn ang="0">
                <a:pos x="connsiteX1" y="connsiteY1"/>
              </a:cxn>
              <a:cxn ang="0">
                <a:pos x="connsiteX2" y="connsiteY2"/>
              </a:cxn>
            </a:cxnLst>
            <a:rect l="l" t="t" r="r" b="b"/>
            <a:pathLst>
              <a:path w="3396343" h="2015412">
                <a:moveTo>
                  <a:pt x="0" y="0"/>
                </a:moveTo>
                <a:cubicBezTo>
                  <a:pt x="258147" y="597159"/>
                  <a:pt x="516294" y="1194318"/>
                  <a:pt x="1082351" y="1530220"/>
                </a:cubicBezTo>
                <a:cubicBezTo>
                  <a:pt x="1648408" y="1866122"/>
                  <a:pt x="2522375" y="1940767"/>
                  <a:pt x="3396343" y="20154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7" name="Freeform 16"/>
          <p:cNvSpPr/>
          <p:nvPr/>
        </p:nvSpPr>
        <p:spPr>
          <a:xfrm>
            <a:off x="2743199" y="2203871"/>
            <a:ext cx="4350001" cy="1752858"/>
          </a:xfrm>
          <a:custGeom>
            <a:avLst/>
            <a:gdLst>
              <a:gd name="connsiteX0" fmla="*/ 0 w 4181708"/>
              <a:gd name="connsiteY0" fmla="*/ 0 h 1304990"/>
              <a:gd name="connsiteX1" fmla="*/ 1248937 w 4181708"/>
              <a:gd name="connsiteY1" fmla="*/ 1103971 h 1304990"/>
              <a:gd name="connsiteX2" fmla="*/ 4181708 w 4181708"/>
              <a:gd name="connsiteY2" fmla="*/ 1304693 h 1304990"/>
            </a:gdLst>
            <a:ahLst/>
            <a:cxnLst>
              <a:cxn ang="0">
                <a:pos x="connsiteX0" y="connsiteY0"/>
              </a:cxn>
              <a:cxn ang="0">
                <a:pos x="connsiteX1" y="connsiteY1"/>
              </a:cxn>
              <a:cxn ang="0">
                <a:pos x="connsiteX2" y="connsiteY2"/>
              </a:cxn>
            </a:cxnLst>
            <a:rect l="l" t="t" r="r" b="b"/>
            <a:pathLst>
              <a:path w="4181708" h="1304990">
                <a:moveTo>
                  <a:pt x="0" y="0"/>
                </a:moveTo>
                <a:cubicBezTo>
                  <a:pt x="275993" y="443261"/>
                  <a:pt x="551986" y="886522"/>
                  <a:pt x="1248937" y="1103971"/>
                </a:cubicBezTo>
                <a:cubicBezTo>
                  <a:pt x="1945888" y="1321420"/>
                  <a:pt x="4181708" y="1304693"/>
                  <a:pt x="4181708" y="1304693"/>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8" name="Straight Connector 17"/>
          <p:cNvCxnSpPr/>
          <p:nvPr/>
        </p:nvCxnSpPr>
        <p:spPr>
          <a:xfrm>
            <a:off x="2616776" y="3797559"/>
            <a:ext cx="2111957" cy="1131280"/>
          </a:xfrm>
          <a:prstGeom prst="line">
            <a:avLst/>
          </a:prstGeom>
          <a:ln>
            <a:prstDash val="dash"/>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21" name="TextBox 20"/>
              <p:cNvSpPr txBox="1"/>
              <p:nvPr/>
            </p:nvSpPr>
            <p:spPr>
              <a:xfrm>
                <a:off x="1230699" y="3601608"/>
                <a:ext cx="514536" cy="391902"/>
              </a:xfrm>
              <a:prstGeom prst="rect">
                <a:avLst/>
              </a:prstGeom>
              <a:noFill/>
            </p:spPr>
            <p:txBody>
              <a:bodyPr wrap="square" rtlCol="0">
                <a:spAutoFit/>
              </a:bodyPr>
              <a:lstStyle/>
              <a:p>
                <a14:m>
                  <m:oMath xmlns:m="http://schemas.openxmlformats.org/officeDocument/2006/math">
                    <m:sSub>
                      <m:sSubPr>
                        <m:ctrlPr>
                          <a:rPr lang="en-US" b="0" i="1" dirty="0" smtClean="0">
                            <a:latin typeface="Cambria Math" panose="02040503050406030204" pitchFamily="18" charset="0"/>
                          </a:rPr>
                        </m:ctrlPr>
                      </m:sSubPr>
                      <m:e>
                        <m:r>
                          <m:rPr>
                            <m:sty m:val="p"/>
                          </m:rPr>
                          <a:rPr lang="en-US" b="0" i="0" dirty="0" smtClean="0">
                            <a:latin typeface="Cambria Math" panose="02040503050406030204" pitchFamily="18" charset="0"/>
                          </a:rPr>
                          <m:t>t</m:t>
                        </m:r>
                      </m:e>
                      <m:sub>
                        <m:r>
                          <a:rPr lang="en-US" i="1" dirty="0" smtClean="0">
                            <a:latin typeface="Cambria Math" panose="02040503050406030204" pitchFamily="18" charset="0"/>
                          </a:rPr>
                          <m:t>𝑜𝑟𝑔</m:t>
                        </m:r>
                      </m:sub>
                    </m:sSub>
                  </m:oMath>
                </a14:m>
                <a:r>
                  <a:rPr lang="en-US" dirty="0"/>
                  <a:t> </a:t>
                </a:r>
              </a:p>
            </p:txBody>
          </p:sp>
        </mc:Choice>
        <mc:Fallback xmlns="">
          <p:sp>
            <p:nvSpPr>
              <p:cNvPr id="21" name="TextBox 20"/>
              <p:cNvSpPr txBox="1">
                <a:spLocks noRot="1" noChangeAspect="1" noMove="1" noResize="1" noEditPoints="1" noAdjustHandles="1" noChangeArrowheads="1" noChangeShapeType="1" noTextEdit="1"/>
              </p:cNvSpPr>
              <p:nvPr/>
            </p:nvSpPr>
            <p:spPr>
              <a:xfrm>
                <a:off x="1230699" y="3601608"/>
                <a:ext cx="514536" cy="391902"/>
              </a:xfrm>
              <a:prstGeom prst="rect">
                <a:avLst/>
              </a:prstGeom>
              <a:blipFill rotWithShape="0">
                <a:blip r:embed="rId2"/>
                <a:stretch>
                  <a:fillRect r="-4762" b="-6250"/>
                </a:stretch>
              </a:blipFill>
            </p:spPr>
            <p:txBody>
              <a:bodyPr/>
              <a:lstStyle/>
              <a:p>
                <a:r>
                  <a:rPr lang="en-US">
                    <a:noFill/>
                  </a:rPr>
                  <a:t> </a:t>
                </a:r>
              </a:p>
            </p:txBody>
          </p:sp>
        </mc:Fallback>
      </mc:AlternateContent>
      <p:sp>
        <p:nvSpPr>
          <p:cNvPr id="23" name="TextBox 22"/>
          <p:cNvSpPr txBox="1"/>
          <p:nvPr/>
        </p:nvSpPr>
        <p:spPr>
          <a:xfrm>
            <a:off x="3431188" y="3956729"/>
            <a:ext cx="245327" cy="369332"/>
          </a:xfrm>
          <a:prstGeom prst="rect">
            <a:avLst/>
          </a:prstGeom>
          <a:noFill/>
        </p:spPr>
        <p:txBody>
          <a:bodyPr wrap="square" rtlCol="0">
            <a:spAutoFit/>
          </a:bodyPr>
          <a:lstStyle/>
          <a:p>
            <a:r>
              <a:rPr lang="en-US" dirty="0"/>
              <a:t>B</a:t>
            </a:r>
          </a:p>
        </p:txBody>
      </p:sp>
      <p:sp>
        <p:nvSpPr>
          <p:cNvPr id="24" name="TextBox 23"/>
          <p:cNvSpPr txBox="1"/>
          <p:nvPr/>
        </p:nvSpPr>
        <p:spPr>
          <a:xfrm>
            <a:off x="3747720" y="3292458"/>
            <a:ext cx="245327" cy="369332"/>
          </a:xfrm>
          <a:prstGeom prst="rect">
            <a:avLst/>
          </a:prstGeom>
          <a:noFill/>
        </p:spPr>
        <p:txBody>
          <a:bodyPr wrap="square" rtlCol="0">
            <a:spAutoFit/>
          </a:bodyPr>
          <a:lstStyle/>
          <a:p>
            <a:r>
              <a:rPr lang="en-US" dirty="0"/>
              <a:t>C</a:t>
            </a:r>
          </a:p>
        </p:txBody>
      </p:sp>
      <p:cxnSp>
        <p:nvCxnSpPr>
          <p:cNvPr id="26" name="Straight Connector 25"/>
          <p:cNvCxnSpPr/>
          <p:nvPr/>
        </p:nvCxnSpPr>
        <p:spPr>
          <a:xfrm>
            <a:off x="1808446" y="3851588"/>
            <a:ext cx="1203977" cy="0"/>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30" name="Straight Connector 29"/>
          <p:cNvCxnSpPr/>
          <p:nvPr/>
        </p:nvCxnSpPr>
        <p:spPr>
          <a:xfrm>
            <a:off x="3012423" y="3851588"/>
            <a:ext cx="0" cy="1672134"/>
          </a:xfrm>
          <a:prstGeom prst="line">
            <a:avLst/>
          </a:prstGeom>
          <a:ln>
            <a:prstDash val="dash"/>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32" name="TextBox 31"/>
              <p:cNvSpPr txBox="1"/>
              <p:nvPr/>
            </p:nvSpPr>
            <p:spPr>
              <a:xfrm>
                <a:off x="2743199" y="5526320"/>
                <a:ext cx="514536" cy="391902"/>
              </a:xfrm>
              <a:prstGeom prst="rect">
                <a:avLst/>
              </a:prstGeom>
              <a:noFill/>
            </p:spPr>
            <p:txBody>
              <a:bodyPr wrap="square" rtlCol="0">
                <a:spAutoFit/>
              </a:bodyPr>
              <a:lstStyle/>
              <a:p>
                <a14:m>
                  <m:oMath xmlns:m="http://schemas.openxmlformats.org/officeDocument/2006/math">
                    <m:sSub>
                      <m:sSubPr>
                        <m:ctrlPr>
                          <a:rPr lang="en-US" b="0" i="1" dirty="0" smtClean="0">
                            <a:latin typeface="Cambria Math" panose="02040503050406030204" pitchFamily="18" charset="0"/>
                          </a:rPr>
                        </m:ctrlPr>
                      </m:sSubPr>
                      <m:e>
                        <m:r>
                          <m:rPr>
                            <m:sty m:val="p"/>
                          </m:rPr>
                          <a:rPr lang="en-US" b="0" i="0" dirty="0" smtClean="0">
                            <a:latin typeface="Cambria Math" panose="02040503050406030204" pitchFamily="18" charset="0"/>
                          </a:rPr>
                          <m:t>cc</m:t>
                        </m:r>
                      </m:e>
                      <m:sub>
                        <m:r>
                          <a:rPr lang="en-US" i="1" dirty="0" smtClean="0">
                            <a:latin typeface="Cambria Math" panose="02040503050406030204" pitchFamily="18" charset="0"/>
                          </a:rPr>
                          <m:t>𝑜𝑟𝑔</m:t>
                        </m:r>
                      </m:sub>
                    </m:sSub>
                  </m:oMath>
                </a14:m>
                <a:r>
                  <a:rPr lang="en-US" dirty="0"/>
                  <a:t> </a:t>
                </a:r>
              </a:p>
            </p:txBody>
          </p:sp>
        </mc:Choice>
        <mc:Fallback xmlns="">
          <p:sp>
            <p:nvSpPr>
              <p:cNvPr id="32" name="TextBox 31"/>
              <p:cNvSpPr txBox="1">
                <a:spLocks noRot="1" noChangeAspect="1" noMove="1" noResize="1" noEditPoints="1" noAdjustHandles="1" noChangeArrowheads="1" noChangeShapeType="1" noTextEdit="1"/>
              </p:cNvSpPr>
              <p:nvPr/>
            </p:nvSpPr>
            <p:spPr>
              <a:xfrm>
                <a:off x="2743199" y="5526320"/>
                <a:ext cx="514536" cy="391902"/>
              </a:xfrm>
              <a:prstGeom prst="rect">
                <a:avLst/>
              </a:prstGeom>
              <a:blipFill rotWithShape="0">
                <a:blip r:embed="rId3"/>
                <a:stretch>
                  <a:fillRect r="-28571" b="-6250"/>
                </a:stretch>
              </a:blipFill>
            </p:spPr>
            <p:txBody>
              <a:bodyPr/>
              <a:lstStyle/>
              <a:p>
                <a:r>
                  <a:rPr lang="en-US">
                    <a:noFill/>
                  </a:rPr>
                  <a:t> </a:t>
                </a:r>
              </a:p>
            </p:txBody>
          </p:sp>
        </mc:Fallback>
      </mc:AlternateContent>
      <p:sp>
        <p:nvSpPr>
          <p:cNvPr id="33" name="TextBox 32"/>
          <p:cNvSpPr txBox="1"/>
          <p:nvPr/>
        </p:nvSpPr>
        <p:spPr>
          <a:xfrm>
            <a:off x="2925261" y="3545009"/>
            <a:ext cx="245327" cy="369332"/>
          </a:xfrm>
          <a:prstGeom prst="rect">
            <a:avLst/>
          </a:prstGeom>
          <a:noFill/>
        </p:spPr>
        <p:txBody>
          <a:bodyPr wrap="square" rtlCol="0">
            <a:spAutoFit/>
          </a:bodyPr>
          <a:lstStyle/>
          <a:p>
            <a:r>
              <a:rPr lang="en-US" dirty="0"/>
              <a:t>A</a:t>
            </a:r>
          </a:p>
        </p:txBody>
      </p:sp>
      <p:cxnSp>
        <p:nvCxnSpPr>
          <p:cNvPr id="34" name="Straight Connector 33"/>
          <p:cNvCxnSpPr/>
          <p:nvPr/>
        </p:nvCxnSpPr>
        <p:spPr>
          <a:xfrm>
            <a:off x="3431187" y="4262792"/>
            <a:ext cx="20180" cy="1260930"/>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39" name="Straight Connector 38"/>
          <p:cNvCxnSpPr/>
          <p:nvPr/>
        </p:nvCxnSpPr>
        <p:spPr>
          <a:xfrm>
            <a:off x="3807239" y="3601608"/>
            <a:ext cx="30911" cy="1931444"/>
          </a:xfrm>
          <a:prstGeom prst="line">
            <a:avLst/>
          </a:prstGeom>
          <a:ln>
            <a:prstDash val="dash"/>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41" name="TextBox 40"/>
              <p:cNvSpPr txBox="1"/>
              <p:nvPr/>
            </p:nvSpPr>
            <p:spPr>
              <a:xfrm>
                <a:off x="1230699" y="3215303"/>
                <a:ext cx="514536" cy="369332"/>
              </a:xfrm>
              <a:prstGeom prst="rect">
                <a:avLst/>
              </a:prstGeom>
              <a:noFill/>
            </p:spPr>
            <p:txBody>
              <a:bodyPr wrap="square" rtlCol="0">
                <a:spAutoFit/>
              </a:bodyPr>
              <a:lstStyle/>
              <a:p>
                <a14:m>
                  <m:oMath xmlns:m="http://schemas.openxmlformats.org/officeDocument/2006/math">
                    <m:sSub>
                      <m:sSubPr>
                        <m:ctrlPr>
                          <a:rPr lang="en-US" b="0" i="1" dirty="0" smtClean="0">
                            <a:latin typeface="Cambria Math" panose="02040503050406030204" pitchFamily="18" charset="0"/>
                          </a:rPr>
                        </m:ctrlPr>
                      </m:sSubPr>
                      <m:e>
                        <m:r>
                          <m:rPr>
                            <m:sty m:val="p"/>
                          </m:rPr>
                          <a:rPr lang="en-US" b="0" i="0" dirty="0" smtClean="0">
                            <a:latin typeface="Cambria Math" panose="02040503050406030204" pitchFamily="18" charset="0"/>
                          </a:rPr>
                          <m:t>t</m:t>
                        </m:r>
                      </m:e>
                      <m:sub>
                        <m:r>
                          <a:rPr lang="en-US" b="0" i="1" dirty="0" smtClean="0">
                            <a:latin typeface="Cambria Math" panose="02040503050406030204" pitchFamily="18" charset="0"/>
                          </a:rPr>
                          <m:t>𝑛𝑒𝑤</m:t>
                        </m:r>
                      </m:sub>
                    </m:sSub>
                  </m:oMath>
                </a14:m>
                <a:r>
                  <a:rPr lang="en-US" dirty="0"/>
                  <a:t> </a:t>
                </a:r>
              </a:p>
            </p:txBody>
          </p:sp>
        </mc:Choice>
        <mc:Fallback xmlns="">
          <p:sp>
            <p:nvSpPr>
              <p:cNvPr id="41" name="TextBox 40"/>
              <p:cNvSpPr txBox="1">
                <a:spLocks noRot="1" noChangeAspect="1" noMove="1" noResize="1" noEditPoints="1" noAdjustHandles="1" noChangeArrowheads="1" noChangeShapeType="1" noTextEdit="1"/>
              </p:cNvSpPr>
              <p:nvPr/>
            </p:nvSpPr>
            <p:spPr>
              <a:xfrm>
                <a:off x="1230699" y="3215303"/>
                <a:ext cx="514536" cy="369332"/>
              </a:xfrm>
              <a:prstGeom prst="rect">
                <a:avLst/>
              </a:prstGeom>
              <a:blipFill rotWithShape="0">
                <a:blip r:embed="rId4"/>
                <a:stretch>
                  <a:fillRect r="-952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2" name="TextBox 41"/>
              <p:cNvSpPr txBox="1"/>
              <p:nvPr/>
            </p:nvSpPr>
            <p:spPr>
              <a:xfrm>
                <a:off x="3549971" y="5555458"/>
                <a:ext cx="514536" cy="369332"/>
              </a:xfrm>
              <a:prstGeom prst="rect">
                <a:avLst/>
              </a:prstGeom>
              <a:noFill/>
            </p:spPr>
            <p:txBody>
              <a:bodyPr wrap="square" rtlCol="0">
                <a:spAutoFit/>
              </a:bodyPr>
              <a:lstStyle/>
              <a:p>
                <a14:m>
                  <m:oMath xmlns:m="http://schemas.openxmlformats.org/officeDocument/2006/math">
                    <m:sSub>
                      <m:sSubPr>
                        <m:ctrlPr>
                          <a:rPr lang="en-US" b="0" i="1" dirty="0" smtClean="0">
                            <a:latin typeface="Cambria Math" panose="02040503050406030204" pitchFamily="18" charset="0"/>
                          </a:rPr>
                        </m:ctrlPr>
                      </m:sSubPr>
                      <m:e>
                        <m:r>
                          <m:rPr>
                            <m:sty m:val="p"/>
                          </m:rPr>
                          <a:rPr lang="en-US" b="0" i="0" dirty="0" smtClean="0">
                            <a:latin typeface="Cambria Math" panose="02040503050406030204" pitchFamily="18" charset="0"/>
                          </a:rPr>
                          <m:t>cc</m:t>
                        </m:r>
                      </m:e>
                      <m:sub>
                        <m:r>
                          <a:rPr lang="en-US" b="0" i="1" dirty="0" smtClean="0">
                            <a:latin typeface="Cambria Math" panose="02040503050406030204" pitchFamily="18" charset="0"/>
                          </a:rPr>
                          <m:t>𝑛𝑒𝑤</m:t>
                        </m:r>
                      </m:sub>
                    </m:sSub>
                  </m:oMath>
                </a14:m>
                <a:r>
                  <a:rPr lang="en-US" dirty="0"/>
                  <a:t> </a:t>
                </a:r>
              </a:p>
            </p:txBody>
          </p:sp>
        </mc:Choice>
        <mc:Fallback xmlns="">
          <p:sp>
            <p:nvSpPr>
              <p:cNvPr id="42" name="TextBox 41"/>
              <p:cNvSpPr txBox="1">
                <a:spLocks noRot="1" noChangeAspect="1" noMove="1" noResize="1" noEditPoints="1" noAdjustHandles="1" noChangeArrowheads="1" noChangeShapeType="1" noTextEdit="1"/>
              </p:cNvSpPr>
              <p:nvPr/>
            </p:nvSpPr>
            <p:spPr>
              <a:xfrm>
                <a:off x="3549971" y="5555458"/>
                <a:ext cx="514536" cy="369332"/>
              </a:xfrm>
              <a:prstGeom prst="rect">
                <a:avLst/>
              </a:prstGeom>
              <a:blipFill rotWithShape="0">
                <a:blip r:embed="rId5"/>
                <a:stretch>
                  <a:fillRect r="-31765"/>
                </a:stretch>
              </a:blipFill>
            </p:spPr>
            <p:txBody>
              <a:bodyPr/>
              <a:lstStyle/>
              <a:p>
                <a:r>
                  <a:rPr lang="en-US">
                    <a:noFill/>
                  </a:rPr>
                  <a:t> </a:t>
                </a:r>
              </a:p>
            </p:txBody>
          </p:sp>
        </mc:Fallback>
      </mc:AlternateContent>
      <p:cxnSp>
        <p:nvCxnSpPr>
          <p:cNvPr id="43" name="Straight Connector 42"/>
          <p:cNvCxnSpPr/>
          <p:nvPr/>
        </p:nvCxnSpPr>
        <p:spPr>
          <a:xfrm flipV="1">
            <a:off x="1819469" y="3584635"/>
            <a:ext cx="1909932" cy="17673"/>
          </a:xfrm>
          <a:prstGeom prst="line">
            <a:avLst/>
          </a:prstGeom>
          <a:ln>
            <a:prstDash val="dash"/>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50" name="TextBox 49"/>
              <p:cNvSpPr txBox="1"/>
              <p:nvPr/>
            </p:nvSpPr>
            <p:spPr>
              <a:xfrm>
                <a:off x="8675016" y="1539995"/>
                <a:ext cx="3489307" cy="5445593"/>
              </a:xfrm>
              <a:prstGeom prst="rect">
                <a:avLst/>
              </a:prstGeom>
              <a:noFill/>
            </p:spPr>
            <p:txBody>
              <a:bodyPr wrap="square" rtlCol="0">
                <a:spAutoFit/>
              </a:bodyPr>
              <a:lstStyle/>
              <a:p>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𝑡</m:t>
                        </m:r>
                      </m:e>
                      <m:sub>
                        <m:r>
                          <a:rPr lang="en-US" b="0" i="1" smtClean="0">
                            <a:latin typeface="Cambria Math" panose="02040503050406030204" pitchFamily="18" charset="0"/>
                          </a:rPr>
                          <m:t>𝑜𝑟𝑔</m:t>
                        </m:r>
                      </m:sub>
                    </m:sSub>
                  </m:oMath>
                </a14:m>
                <a:r>
                  <a:rPr lang="en-US" dirty="0"/>
                  <a:t> is the original treacle tart consumption.</a:t>
                </a:r>
              </a:p>
              <a:p>
                <a:endParaRPr lang="en-US" dirty="0"/>
              </a:p>
              <a:p>
                <a:r>
                  <a:rPr lang="en-US" dirty="0"/>
                  <a:t> </a:t>
                </a:r>
                <a14:m>
                  <m:oMath xmlns:m="http://schemas.openxmlformats.org/officeDocument/2006/math">
                    <m:sSub>
                      <m:sSubPr>
                        <m:ctrlPr>
                          <a:rPr lang="en-US" i="1" smtClean="0">
                            <a:latin typeface="Cambria Math" panose="02040503050406030204" pitchFamily="18" charset="0"/>
                          </a:rPr>
                        </m:ctrlPr>
                      </m:sSubPr>
                      <m:e>
                        <m:r>
                          <a:rPr lang="en-US" b="0" i="1" smtClean="0">
                            <a:latin typeface="Cambria Math" panose="02040503050406030204" pitchFamily="18" charset="0"/>
                          </a:rPr>
                          <m:t>𝑐𝑐</m:t>
                        </m:r>
                      </m:e>
                      <m:sub>
                        <m:r>
                          <a:rPr lang="en-US" i="1">
                            <a:latin typeface="Cambria Math" panose="02040503050406030204" pitchFamily="18" charset="0"/>
                          </a:rPr>
                          <m:t>𝑜𝑟𝑔</m:t>
                        </m:r>
                      </m:sub>
                    </m:sSub>
                  </m:oMath>
                </a14:m>
                <a:r>
                  <a:rPr lang="en-US" dirty="0"/>
                  <a:t> is the “original” cauldron cake consumption.</a:t>
                </a:r>
              </a:p>
              <a:p>
                <a:endParaRPr lang="en-US" dirty="0"/>
              </a:p>
              <a:p>
                <a:r>
                  <a:rPr lang="en-US" dirty="0"/>
                  <a:t>A </a:t>
                </a:r>
                <a:r>
                  <a:rPr lang="en-US" dirty="0">
                    <a:sym typeface="Wingdings" panose="05000000000000000000" pitchFamily="2" charset="2"/>
                  </a:rPr>
                  <a:t> original consumer equilibrium</a:t>
                </a:r>
              </a:p>
              <a:p>
                <a:endParaRPr lang="en-US" dirty="0">
                  <a:sym typeface="Wingdings" panose="05000000000000000000" pitchFamily="2" charset="2"/>
                </a:endParaRPr>
              </a:p>
              <a:p>
                <a:r>
                  <a:rPr lang="en-US" dirty="0">
                    <a:sym typeface="Wingdings" panose="05000000000000000000" pitchFamily="2" charset="2"/>
                  </a:rPr>
                  <a:t>B  “substitution” move</a:t>
                </a:r>
              </a:p>
              <a:p>
                <a:endParaRPr lang="en-US" dirty="0">
                  <a:sym typeface="Wingdings" panose="05000000000000000000" pitchFamily="2" charset="2"/>
                </a:endParaRPr>
              </a:p>
              <a:p>
                <a:r>
                  <a:rPr lang="en-US" dirty="0">
                    <a:sym typeface="Wingdings" panose="05000000000000000000" pitchFamily="2" charset="2"/>
                  </a:rPr>
                  <a:t>C  final equilibrium</a:t>
                </a:r>
                <a:endParaRPr lang="en-US" dirty="0"/>
              </a:p>
              <a:p>
                <a:endParaRPr lang="en-US" dirty="0"/>
              </a:p>
              <a:p>
                <a14:m>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𝑡</m:t>
                        </m:r>
                      </m:e>
                      <m:sub>
                        <m:r>
                          <a:rPr lang="en-US" i="1">
                            <a:latin typeface="Cambria Math" panose="02040503050406030204" pitchFamily="18" charset="0"/>
                          </a:rPr>
                          <m:t>𝑜𝑟𝑔</m:t>
                        </m:r>
                      </m:sub>
                    </m:sSub>
                  </m:oMath>
                </a14:m>
                <a:r>
                  <a:rPr lang="en-US" dirty="0"/>
                  <a:t> is the new treacle tart consumption.</a:t>
                </a:r>
              </a:p>
              <a:p>
                <a:endParaRPr lang="en-US" dirty="0"/>
              </a:p>
              <a:p>
                <a:r>
                  <a:rPr lang="en-US" dirty="0"/>
                  <a:t> </a:t>
                </a:r>
                <a14:m>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𝑐𝑐</m:t>
                        </m:r>
                      </m:e>
                      <m:sub>
                        <m:r>
                          <a:rPr lang="en-US" i="1">
                            <a:latin typeface="Cambria Math" panose="02040503050406030204" pitchFamily="18" charset="0"/>
                          </a:rPr>
                          <m:t>𝑜𝑟𝑔</m:t>
                        </m:r>
                      </m:sub>
                    </m:sSub>
                  </m:oMath>
                </a14:m>
                <a:r>
                  <a:rPr lang="en-US" dirty="0"/>
                  <a:t> is the new cauldron cake consumption.</a:t>
                </a:r>
              </a:p>
              <a:p>
                <a:endParaRPr lang="en-US" dirty="0"/>
              </a:p>
              <a:p>
                <a:endParaRPr lang="en-US" dirty="0"/>
              </a:p>
            </p:txBody>
          </p:sp>
        </mc:Choice>
        <mc:Fallback xmlns="">
          <p:sp>
            <p:nvSpPr>
              <p:cNvPr id="50" name="TextBox 49"/>
              <p:cNvSpPr txBox="1">
                <a:spLocks noRot="1" noChangeAspect="1" noMove="1" noResize="1" noEditPoints="1" noAdjustHandles="1" noChangeArrowheads="1" noChangeShapeType="1" noTextEdit="1"/>
              </p:cNvSpPr>
              <p:nvPr/>
            </p:nvSpPr>
            <p:spPr>
              <a:xfrm>
                <a:off x="8675016" y="1539995"/>
                <a:ext cx="3489307" cy="5445593"/>
              </a:xfrm>
              <a:prstGeom prst="rect">
                <a:avLst/>
              </a:prstGeom>
              <a:blipFill rotWithShape="0">
                <a:blip r:embed="rId6"/>
                <a:stretch>
                  <a:fillRect l="-1399" t="-560" r="-524"/>
                </a:stretch>
              </a:blipFill>
            </p:spPr>
            <p:txBody>
              <a:bodyPr/>
              <a:lstStyle/>
              <a:p>
                <a:r>
                  <a:rPr lang="en-US">
                    <a:noFill/>
                  </a:rPr>
                  <a:t> </a:t>
                </a:r>
              </a:p>
            </p:txBody>
          </p:sp>
        </mc:Fallback>
      </mc:AlternateContent>
      <p:sp>
        <p:nvSpPr>
          <p:cNvPr id="52" name="TextBox 51"/>
          <p:cNvSpPr txBox="1"/>
          <p:nvPr/>
        </p:nvSpPr>
        <p:spPr>
          <a:xfrm>
            <a:off x="378916" y="1999816"/>
            <a:ext cx="992459" cy="646331"/>
          </a:xfrm>
          <a:prstGeom prst="rect">
            <a:avLst/>
          </a:prstGeom>
          <a:noFill/>
        </p:spPr>
        <p:txBody>
          <a:bodyPr wrap="square" rtlCol="0">
            <a:spAutoFit/>
          </a:bodyPr>
          <a:lstStyle/>
          <a:p>
            <a:r>
              <a:rPr lang="en-US" dirty="0"/>
              <a:t>Treacle tart</a:t>
            </a:r>
          </a:p>
        </p:txBody>
      </p:sp>
      <p:sp>
        <p:nvSpPr>
          <p:cNvPr id="53" name="TextBox 52"/>
          <p:cNvSpPr txBox="1"/>
          <p:nvPr/>
        </p:nvSpPr>
        <p:spPr>
          <a:xfrm>
            <a:off x="6395420" y="5639095"/>
            <a:ext cx="1699181" cy="369332"/>
          </a:xfrm>
          <a:prstGeom prst="rect">
            <a:avLst/>
          </a:prstGeom>
          <a:noFill/>
        </p:spPr>
        <p:txBody>
          <a:bodyPr wrap="square" rtlCol="0">
            <a:spAutoFit/>
          </a:bodyPr>
          <a:lstStyle/>
          <a:p>
            <a:r>
              <a:rPr lang="en-US" dirty="0"/>
              <a:t>Cauldron cake</a:t>
            </a:r>
          </a:p>
        </p:txBody>
      </p:sp>
      <p:cxnSp>
        <p:nvCxnSpPr>
          <p:cNvPr id="55" name="Straight Connector 54"/>
          <p:cNvCxnSpPr/>
          <p:nvPr/>
        </p:nvCxnSpPr>
        <p:spPr>
          <a:xfrm>
            <a:off x="3012423" y="4928839"/>
            <a:ext cx="438944" cy="0"/>
          </a:xfrm>
          <a:prstGeom prst="line">
            <a:avLst/>
          </a:prstGeom>
          <a:ln>
            <a:headEnd type="triangle"/>
            <a:tailEnd type="triangle"/>
          </a:ln>
        </p:spPr>
        <p:style>
          <a:lnRef idx="1">
            <a:schemeClr val="dk1"/>
          </a:lnRef>
          <a:fillRef idx="0">
            <a:schemeClr val="dk1"/>
          </a:fillRef>
          <a:effectRef idx="0">
            <a:schemeClr val="dk1"/>
          </a:effectRef>
          <a:fontRef idx="minor">
            <a:schemeClr val="tx1"/>
          </a:fontRef>
        </p:style>
      </p:cxnSp>
      <p:cxnSp>
        <p:nvCxnSpPr>
          <p:cNvPr id="56" name="Straight Connector 55"/>
          <p:cNvCxnSpPr/>
          <p:nvPr/>
        </p:nvCxnSpPr>
        <p:spPr>
          <a:xfrm>
            <a:off x="3487121" y="5114693"/>
            <a:ext cx="320118" cy="0"/>
          </a:xfrm>
          <a:prstGeom prst="line">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57" name="Freeform 56"/>
          <p:cNvSpPr/>
          <p:nvPr/>
        </p:nvSpPr>
        <p:spPr>
          <a:xfrm>
            <a:off x="2620537" y="5029200"/>
            <a:ext cx="635619" cy="137769"/>
          </a:xfrm>
          <a:custGeom>
            <a:avLst/>
            <a:gdLst>
              <a:gd name="connsiteX0" fmla="*/ 635619 w 635619"/>
              <a:gd name="connsiteY0" fmla="*/ 0 h 137769"/>
              <a:gd name="connsiteX1" fmla="*/ 446048 w 635619"/>
              <a:gd name="connsiteY1" fmla="*/ 133815 h 137769"/>
              <a:gd name="connsiteX2" fmla="*/ 0 w 635619"/>
              <a:gd name="connsiteY2" fmla="*/ 89210 h 137769"/>
            </a:gdLst>
            <a:ahLst/>
            <a:cxnLst>
              <a:cxn ang="0">
                <a:pos x="connsiteX0" y="connsiteY0"/>
              </a:cxn>
              <a:cxn ang="0">
                <a:pos x="connsiteX1" y="connsiteY1"/>
              </a:cxn>
              <a:cxn ang="0">
                <a:pos x="connsiteX2" y="connsiteY2"/>
              </a:cxn>
            </a:cxnLst>
            <a:rect l="l" t="t" r="r" b="b"/>
            <a:pathLst>
              <a:path w="635619" h="137769">
                <a:moveTo>
                  <a:pt x="635619" y="0"/>
                </a:moveTo>
                <a:cubicBezTo>
                  <a:pt x="593801" y="59473"/>
                  <a:pt x="551984" y="118947"/>
                  <a:pt x="446048" y="133815"/>
                </a:cubicBezTo>
                <a:cubicBezTo>
                  <a:pt x="340112" y="148683"/>
                  <a:pt x="170056" y="118946"/>
                  <a:pt x="0" y="89210"/>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61" name="TextBox 60"/>
          <p:cNvSpPr txBox="1"/>
          <p:nvPr/>
        </p:nvSpPr>
        <p:spPr>
          <a:xfrm>
            <a:off x="1819469" y="4928839"/>
            <a:ext cx="837082" cy="400110"/>
          </a:xfrm>
          <a:prstGeom prst="rect">
            <a:avLst/>
          </a:prstGeom>
          <a:noFill/>
        </p:spPr>
        <p:txBody>
          <a:bodyPr wrap="square" rtlCol="0">
            <a:spAutoFit/>
          </a:bodyPr>
          <a:lstStyle/>
          <a:p>
            <a:r>
              <a:rPr lang="en-US" sz="1000" dirty="0"/>
              <a:t>Substitution effect</a:t>
            </a:r>
          </a:p>
        </p:txBody>
      </p:sp>
      <p:sp>
        <p:nvSpPr>
          <p:cNvPr id="62" name="TextBox 61"/>
          <p:cNvSpPr txBox="1"/>
          <p:nvPr/>
        </p:nvSpPr>
        <p:spPr>
          <a:xfrm>
            <a:off x="4646619" y="5080840"/>
            <a:ext cx="1020822" cy="246221"/>
          </a:xfrm>
          <a:prstGeom prst="rect">
            <a:avLst/>
          </a:prstGeom>
          <a:noFill/>
        </p:spPr>
        <p:txBody>
          <a:bodyPr wrap="square" rtlCol="0">
            <a:spAutoFit/>
          </a:bodyPr>
          <a:lstStyle/>
          <a:p>
            <a:r>
              <a:rPr lang="en-US" sz="1000" dirty="0"/>
              <a:t>Income effect</a:t>
            </a:r>
          </a:p>
        </p:txBody>
      </p:sp>
      <p:sp>
        <p:nvSpPr>
          <p:cNvPr id="63" name="Freeform 62"/>
          <p:cNvSpPr/>
          <p:nvPr/>
        </p:nvSpPr>
        <p:spPr>
          <a:xfrm>
            <a:off x="3657600" y="5229922"/>
            <a:ext cx="1048215" cy="146699"/>
          </a:xfrm>
          <a:custGeom>
            <a:avLst/>
            <a:gdLst>
              <a:gd name="connsiteX0" fmla="*/ 0 w 1048215"/>
              <a:gd name="connsiteY0" fmla="*/ 0 h 146699"/>
              <a:gd name="connsiteX1" fmla="*/ 479502 w 1048215"/>
              <a:gd name="connsiteY1" fmla="*/ 144966 h 146699"/>
              <a:gd name="connsiteX2" fmla="*/ 1048215 w 1048215"/>
              <a:gd name="connsiteY2" fmla="*/ 66907 h 146699"/>
            </a:gdLst>
            <a:ahLst/>
            <a:cxnLst>
              <a:cxn ang="0">
                <a:pos x="connsiteX0" y="connsiteY0"/>
              </a:cxn>
              <a:cxn ang="0">
                <a:pos x="connsiteX1" y="connsiteY1"/>
              </a:cxn>
              <a:cxn ang="0">
                <a:pos x="connsiteX2" y="connsiteY2"/>
              </a:cxn>
            </a:cxnLst>
            <a:rect l="l" t="t" r="r" b="b"/>
            <a:pathLst>
              <a:path w="1048215" h="146699">
                <a:moveTo>
                  <a:pt x="0" y="0"/>
                </a:moveTo>
                <a:cubicBezTo>
                  <a:pt x="152400" y="66907"/>
                  <a:pt x="304800" y="133815"/>
                  <a:pt x="479502" y="144966"/>
                </a:cubicBezTo>
                <a:cubicBezTo>
                  <a:pt x="654204" y="156117"/>
                  <a:pt x="851209" y="111512"/>
                  <a:pt x="1048215" y="66907"/>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65" name="Straight Arrow Connector 64"/>
          <p:cNvCxnSpPr>
            <a:endCxn id="23" idx="1"/>
          </p:cNvCxnSpPr>
          <p:nvPr/>
        </p:nvCxnSpPr>
        <p:spPr>
          <a:xfrm>
            <a:off x="3170588" y="3914341"/>
            <a:ext cx="260600" cy="22705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67" name="Straight Arrow Connector 66"/>
          <p:cNvCxnSpPr>
            <a:stCxn id="23" idx="0"/>
          </p:cNvCxnSpPr>
          <p:nvPr/>
        </p:nvCxnSpPr>
        <p:spPr>
          <a:xfrm flipV="1">
            <a:off x="3553852" y="3655646"/>
            <a:ext cx="185901" cy="30108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pSp>
        <p:nvGrpSpPr>
          <p:cNvPr id="100" name="SMARTInkShape-Group551"/>
          <p:cNvGrpSpPr/>
          <p:nvPr/>
        </p:nvGrpSpPr>
        <p:grpSpPr>
          <a:xfrm>
            <a:off x="8801216" y="5105402"/>
            <a:ext cx="457085" cy="226987"/>
            <a:chOff x="8801216" y="5105402"/>
            <a:chExt cx="457085" cy="226987"/>
          </a:xfrm>
        </p:grpSpPr>
        <p:sp>
          <p:nvSpPr>
            <p:cNvPr id="97" name="SMARTInkShape-2720"/>
            <p:cNvSpPr/>
            <p:nvPr/>
          </p:nvSpPr>
          <p:spPr>
            <a:xfrm>
              <a:off x="8801216" y="5105402"/>
              <a:ext cx="361077" cy="19049"/>
            </a:xfrm>
            <a:custGeom>
              <a:avLst/>
              <a:gdLst/>
              <a:ahLst/>
              <a:cxnLst/>
              <a:rect l="0" t="0" r="0" b="0"/>
              <a:pathLst>
                <a:path w="361077" h="19049">
                  <a:moveTo>
                    <a:pt x="9409" y="19048"/>
                  </a:moveTo>
                  <a:lnTo>
                    <a:pt x="0" y="19048"/>
                  </a:lnTo>
                  <a:lnTo>
                    <a:pt x="4975" y="19048"/>
                  </a:lnTo>
                  <a:lnTo>
                    <a:pt x="10261" y="16226"/>
                  </a:lnTo>
                  <a:lnTo>
                    <a:pt x="17221" y="10847"/>
                  </a:lnTo>
                  <a:lnTo>
                    <a:pt x="39292" y="8727"/>
                  </a:lnTo>
                  <a:lnTo>
                    <a:pt x="58860" y="2036"/>
                  </a:lnTo>
                  <a:lnTo>
                    <a:pt x="97687" y="266"/>
                  </a:lnTo>
                  <a:lnTo>
                    <a:pt x="132815" y="78"/>
                  </a:lnTo>
                  <a:lnTo>
                    <a:pt x="173090" y="22"/>
                  </a:lnTo>
                  <a:lnTo>
                    <a:pt x="212917" y="3"/>
                  </a:lnTo>
                  <a:lnTo>
                    <a:pt x="251388" y="0"/>
                  </a:lnTo>
                  <a:lnTo>
                    <a:pt x="285012" y="2820"/>
                  </a:lnTo>
                  <a:lnTo>
                    <a:pt x="307322" y="7537"/>
                  </a:lnTo>
                  <a:lnTo>
                    <a:pt x="353199" y="9408"/>
                  </a:lnTo>
                  <a:lnTo>
                    <a:pt x="361076" y="9513"/>
                  </a:lnTo>
                  <a:lnTo>
                    <a:pt x="315122" y="9522"/>
                  </a:lnTo>
                  <a:lnTo>
                    <a:pt x="269743" y="9523"/>
                  </a:lnTo>
                  <a:lnTo>
                    <a:pt x="223464" y="12345"/>
                  </a:lnTo>
                  <a:lnTo>
                    <a:pt x="176549" y="17062"/>
                  </a:lnTo>
                  <a:lnTo>
                    <a:pt x="133721" y="18460"/>
                  </a:lnTo>
                  <a:lnTo>
                    <a:pt x="99159" y="18874"/>
                  </a:lnTo>
                  <a:lnTo>
                    <a:pt x="58227" y="189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8" name="SMARTInkShape-2721"/>
            <p:cNvSpPr/>
            <p:nvPr/>
          </p:nvSpPr>
          <p:spPr>
            <a:xfrm>
              <a:off x="8877300" y="5200650"/>
              <a:ext cx="85726" cy="85726"/>
            </a:xfrm>
            <a:custGeom>
              <a:avLst/>
              <a:gdLst/>
              <a:ahLst/>
              <a:cxnLst/>
              <a:rect l="0" t="0" r="0" b="0"/>
              <a:pathLst>
                <a:path w="85726" h="85726">
                  <a:moveTo>
                    <a:pt x="28575" y="0"/>
                  </a:moveTo>
                  <a:lnTo>
                    <a:pt x="28575" y="31799"/>
                  </a:lnTo>
                  <a:lnTo>
                    <a:pt x="25753" y="38122"/>
                  </a:lnTo>
                  <a:lnTo>
                    <a:pt x="22029" y="44459"/>
                  </a:lnTo>
                  <a:lnTo>
                    <a:pt x="18874" y="53977"/>
                  </a:lnTo>
                  <a:lnTo>
                    <a:pt x="38" y="76161"/>
                  </a:lnTo>
                  <a:lnTo>
                    <a:pt x="0" y="38031"/>
                  </a:lnTo>
                  <a:lnTo>
                    <a:pt x="2822" y="29955"/>
                  </a:lnTo>
                  <a:lnTo>
                    <a:pt x="5057" y="26320"/>
                  </a:lnTo>
                  <a:lnTo>
                    <a:pt x="25535" y="11487"/>
                  </a:lnTo>
                  <a:lnTo>
                    <a:pt x="32731" y="10106"/>
                  </a:lnTo>
                  <a:lnTo>
                    <a:pt x="66713" y="9530"/>
                  </a:lnTo>
                  <a:lnTo>
                    <a:pt x="69876" y="10587"/>
                  </a:lnTo>
                  <a:lnTo>
                    <a:pt x="71983" y="12349"/>
                  </a:lnTo>
                  <a:lnTo>
                    <a:pt x="74326" y="17130"/>
                  </a:lnTo>
                  <a:lnTo>
                    <a:pt x="76703" y="25772"/>
                  </a:lnTo>
                  <a:lnTo>
                    <a:pt x="84328" y="36268"/>
                  </a:lnTo>
                  <a:lnTo>
                    <a:pt x="85449" y="45343"/>
                  </a:lnTo>
                  <a:lnTo>
                    <a:pt x="85603" y="51196"/>
                  </a:lnTo>
                  <a:lnTo>
                    <a:pt x="82849" y="57326"/>
                  </a:lnTo>
                  <a:lnTo>
                    <a:pt x="77513" y="64829"/>
                  </a:lnTo>
                  <a:lnTo>
                    <a:pt x="76315" y="74714"/>
                  </a:lnTo>
                  <a:lnTo>
                    <a:pt x="76234" y="80816"/>
                  </a:lnTo>
                  <a:lnTo>
                    <a:pt x="77281" y="82452"/>
                  </a:lnTo>
                  <a:lnTo>
                    <a:pt x="79037" y="83543"/>
                  </a:lnTo>
                  <a:lnTo>
                    <a:pt x="85725"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SMARTInkShape-2722"/>
            <p:cNvSpPr/>
            <p:nvPr/>
          </p:nvSpPr>
          <p:spPr>
            <a:xfrm>
              <a:off x="9010650" y="5220127"/>
              <a:ext cx="247651" cy="112262"/>
            </a:xfrm>
            <a:custGeom>
              <a:avLst/>
              <a:gdLst/>
              <a:ahLst/>
              <a:cxnLst/>
              <a:rect l="0" t="0" r="0" b="0"/>
              <a:pathLst>
                <a:path w="247651" h="112262">
                  <a:moveTo>
                    <a:pt x="0" y="28148"/>
                  </a:moveTo>
                  <a:lnTo>
                    <a:pt x="5057" y="33205"/>
                  </a:lnTo>
                  <a:lnTo>
                    <a:pt x="10361" y="35687"/>
                  </a:lnTo>
                  <a:lnTo>
                    <a:pt x="41289" y="37639"/>
                  </a:lnTo>
                  <a:lnTo>
                    <a:pt x="47631" y="34835"/>
                  </a:lnTo>
                  <a:lnTo>
                    <a:pt x="53978" y="31121"/>
                  </a:lnTo>
                  <a:lnTo>
                    <a:pt x="60327" y="29469"/>
                  </a:lnTo>
                  <a:lnTo>
                    <a:pt x="62443" y="27970"/>
                  </a:lnTo>
                  <a:lnTo>
                    <a:pt x="63853" y="25912"/>
                  </a:lnTo>
                  <a:lnTo>
                    <a:pt x="66510" y="19050"/>
                  </a:lnTo>
                  <a:lnTo>
                    <a:pt x="66626" y="13693"/>
                  </a:lnTo>
                  <a:lnTo>
                    <a:pt x="65584" y="12161"/>
                  </a:lnTo>
                  <a:lnTo>
                    <a:pt x="63831" y="11141"/>
                  </a:lnTo>
                  <a:lnTo>
                    <a:pt x="61604" y="10460"/>
                  </a:lnTo>
                  <a:lnTo>
                    <a:pt x="47376" y="1738"/>
                  </a:lnTo>
                  <a:lnTo>
                    <a:pt x="34876" y="0"/>
                  </a:lnTo>
                  <a:lnTo>
                    <a:pt x="28553" y="2585"/>
                  </a:lnTo>
                  <a:lnTo>
                    <a:pt x="9523" y="16065"/>
                  </a:lnTo>
                  <a:lnTo>
                    <a:pt x="6348" y="16918"/>
                  </a:lnTo>
                  <a:lnTo>
                    <a:pt x="4232" y="18545"/>
                  </a:lnTo>
                  <a:lnTo>
                    <a:pt x="1881" y="23175"/>
                  </a:lnTo>
                  <a:lnTo>
                    <a:pt x="557" y="31731"/>
                  </a:lnTo>
                  <a:lnTo>
                    <a:pt x="3070" y="37854"/>
                  </a:lnTo>
                  <a:lnTo>
                    <a:pt x="5221" y="40969"/>
                  </a:lnTo>
                  <a:lnTo>
                    <a:pt x="10435" y="44430"/>
                  </a:lnTo>
                  <a:lnTo>
                    <a:pt x="22405" y="46652"/>
                  </a:lnTo>
                  <a:lnTo>
                    <a:pt x="41291" y="47150"/>
                  </a:lnTo>
                  <a:lnTo>
                    <a:pt x="47633" y="44354"/>
                  </a:lnTo>
                  <a:lnTo>
                    <a:pt x="72995" y="29863"/>
                  </a:lnTo>
                  <a:lnTo>
                    <a:pt x="83171" y="27428"/>
                  </a:lnTo>
                  <a:lnTo>
                    <a:pt x="93450" y="19992"/>
                  </a:lnTo>
                  <a:lnTo>
                    <a:pt x="94450" y="16409"/>
                  </a:lnTo>
                  <a:lnTo>
                    <a:pt x="94717" y="13972"/>
                  </a:lnTo>
                  <a:lnTo>
                    <a:pt x="95953" y="12347"/>
                  </a:lnTo>
                  <a:lnTo>
                    <a:pt x="100149" y="10542"/>
                  </a:lnTo>
                  <a:lnTo>
                    <a:pt x="100633" y="10062"/>
                  </a:lnTo>
                  <a:lnTo>
                    <a:pt x="99897" y="9740"/>
                  </a:lnTo>
                  <a:lnTo>
                    <a:pt x="98348" y="9526"/>
                  </a:lnTo>
                  <a:lnTo>
                    <a:pt x="98374" y="9383"/>
                  </a:lnTo>
                  <a:lnTo>
                    <a:pt x="104463" y="9109"/>
                  </a:lnTo>
                  <a:lnTo>
                    <a:pt x="105828" y="43251"/>
                  </a:lnTo>
                  <a:lnTo>
                    <a:pt x="112313" y="56571"/>
                  </a:lnTo>
                  <a:lnTo>
                    <a:pt x="114184" y="73882"/>
                  </a:lnTo>
                  <a:lnTo>
                    <a:pt x="115281" y="74513"/>
                  </a:lnTo>
                  <a:lnTo>
                    <a:pt x="122492" y="75607"/>
                  </a:lnTo>
                  <a:lnTo>
                    <a:pt x="122935" y="74604"/>
                  </a:lnTo>
                  <a:lnTo>
                    <a:pt x="126595" y="53646"/>
                  </a:lnTo>
                  <a:lnTo>
                    <a:pt x="133519" y="38718"/>
                  </a:lnTo>
                  <a:lnTo>
                    <a:pt x="139633" y="30692"/>
                  </a:lnTo>
                  <a:lnTo>
                    <a:pt x="141434" y="24692"/>
                  </a:lnTo>
                  <a:lnTo>
                    <a:pt x="142973" y="22668"/>
                  </a:lnTo>
                  <a:lnTo>
                    <a:pt x="160172" y="10580"/>
                  </a:lnTo>
                  <a:lnTo>
                    <a:pt x="160756" y="11144"/>
                  </a:lnTo>
                  <a:lnTo>
                    <a:pt x="162637" y="16995"/>
                  </a:lnTo>
                  <a:lnTo>
                    <a:pt x="175137" y="31527"/>
                  </a:lnTo>
                  <a:lnTo>
                    <a:pt x="178380" y="43408"/>
                  </a:lnTo>
                  <a:lnTo>
                    <a:pt x="180880" y="57156"/>
                  </a:lnTo>
                  <a:lnTo>
                    <a:pt x="188238" y="70845"/>
                  </a:lnTo>
                  <a:lnTo>
                    <a:pt x="194081" y="78169"/>
                  </a:lnTo>
                  <a:lnTo>
                    <a:pt x="197383" y="87774"/>
                  </a:lnTo>
                  <a:lnTo>
                    <a:pt x="198264" y="93299"/>
                  </a:lnTo>
                  <a:lnTo>
                    <a:pt x="199910" y="96982"/>
                  </a:lnTo>
                  <a:lnTo>
                    <a:pt x="202064" y="99437"/>
                  </a:lnTo>
                  <a:lnTo>
                    <a:pt x="204560" y="101075"/>
                  </a:lnTo>
                  <a:lnTo>
                    <a:pt x="206223" y="103224"/>
                  </a:lnTo>
                  <a:lnTo>
                    <a:pt x="209111" y="112261"/>
                  </a:lnTo>
                  <a:lnTo>
                    <a:pt x="209356" y="110335"/>
                  </a:lnTo>
                  <a:lnTo>
                    <a:pt x="209511" y="105530"/>
                  </a:lnTo>
                  <a:lnTo>
                    <a:pt x="221307" y="76160"/>
                  </a:lnTo>
                  <a:lnTo>
                    <a:pt x="223738" y="72856"/>
                  </a:lnTo>
                  <a:lnTo>
                    <a:pt x="226439" y="63540"/>
                  </a:lnTo>
                  <a:lnTo>
                    <a:pt x="247650" y="2814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4" name="SMARTInkShape-Group552"/>
          <p:cNvGrpSpPr/>
          <p:nvPr/>
        </p:nvGrpSpPr>
        <p:grpSpPr>
          <a:xfrm>
            <a:off x="9058391" y="5991225"/>
            <a:ext cx="371360" cy="180807"/>
            <a:chOff x="9058391" y="5991225"/>
            <a:chExt cx="371360" cy="180807"/>
          </a:xfrm>
        </p:grpSpPr>
        <p:sp>
          <p:nvSpPr>
            <p:cNvPr id="101" name="SMARTInkShape-2723"/>
            <p:cNvSpPr/>
            <p:nvPr/>
          </p:nvSpPr>
          <p:spPr>
            <a:xfrm>
              <a:off x="9058391" y="5991225"/>
              <a:ext cx="276110" cy="28576"/>
            </a:xfrm>
            <a:custGeom>
              <a:avLst/>
              <a:gdLst/>
              <a:ahLst/>
              <a:cxnLst/>
              <a:rect l="0" t="0" r="0" b="0"/>
              <a:pathLst>
                <a:path w="276110" h="28576">
                  <a:moveTo>
                    <a:pt x="9409" y="0"/>
                  </a:moveTo>
                  <a:lnTo>
                    <a:pt x="0" y="0"/>
                  </a:lnTo>
                  <a:lnTo>
                    <a:pt x="42722" y="0"/>
                  </a:lnTo>
                  <a:lnTo>
                    <a:pt x="88858" y="0"/>
                  </a:lnTo>
                  <a:lnTo>
                    <a:pt x="134464" y="0"/>
                  </a:lnTo>
                  <a:lnTo>
                    <a:pt x="173933" y="5057"/>
                  </a:lnTo>
                  <a:lnTo>
                    <a:pt x="215474" y="8642"/>
                  </a:lnTo>
                  <a:lnTo>
                    <a:pt x="251512" y="9503"/>
                  </a:lnTo>
                  <a:lnTo>
                    <a:pt x="208639" y="9524"/>
                  </a:lnTo>
                  <a:lnTo>
                    <a:pt x="172863" y="6703"/>
                  </a:lnTo>
                  <a:lnTo>
                    <a:pt x="133687" y="1986"/>
                  </a:lnTo>
                  <a:lnTo>
                    <a:pt x="92636" y="392"/>
                  </a:lnTo>
                  <a:lnTo>
                    <a:pt x="45286" y="52"/>
                  </a:lnTo>
                  <a:lnTo>
                    <a:pt x="26726" y="10"/>
                  </a:lnTo>
                  <a:lnTo>
                    <a:pt x="24129" y="1065"/>
                  </a:lnTo>
                  <a:lnTo>
                    <a:pt x="22397" y="2827"/>
                  </a:lnTo>
                  <a:lnTo>
                    <a:pt x="21243" y="5059"/>
                  </a:lnTo>
                  <a:lnTo>
                    <a:pt x="21532" y="6548"/>
                  </a:lnTo>
                  <a:lnTo>
                    <a:pt x="22783" y="7540"/>
                  </a:lnTo>
                  <a:lnTo>
                    <a:pt x="29599" y="8937"/>
                  </a:lnTo>
                  <a:lnTo>
                    <a:pt x="41385" y="9410"/>
                  </a:lnTo>
                  <a:lnTo>
                    <a:pt x="88147" y="1971"/>
                  </a:lnTo>
                  <a:lnTo>
                    <a:pt x="118816" y="3406"/>
                  </a:lnTo>
                  <a:lnTo>
                    <a:pt x="163312" y="8317"/>
                  </a:lnTo>
                  <a:lnTo>
                    <a:pt x="202589" y="14224"/>
                  </a:lnTo>
                  <a:lnTo>
                    <a:pt x="244065" y="19155"/>
                  </a:lnTo>
                  <a:lnTo>
                    <a:pt x="276109"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 name="SMARTInkShape-2724"/>
            <p:cNvSpPr/>
            <p:nvPr/>
          </p:nvSpPr>
          <p:spPr>
            <a:xfrm>
              <a:off x="9067800" y="6086475"/>
              <a:ext cx="76201" cy="76201"/>
            </a:xfrm>
            <a:custGeom>
              <a:avLst/>
              <a:gdLst/>
              <a:ahLst/>
              <a:cxnLst/>
              <a:rect l="0" t="0" r="0" b="0"/>
              <a:pathLst>
                <a:path w="76201" h="76201">
                  <a:moveTo>
                    <a:pt x="0" y="0"/>
                  </a:moveTo>
                  <a:lnTo>
                    <a:pt x="0" y="44476"/>
                  </a:lnTo>
                  <a:lnTo>
                    <a:pt x="0" y="65186"/>
                  </a:lnTo>
                  <a:lnTo>
                    <a:pt x="0" y="52447"/>
                  </a:lnTo>
                  <a:lnTo>
                    <a:pt x="5057" y="38941"/>
                  </a:lnTo>
                  <a:lnTo>
                    <a:pt x="19298" y="19579"/>
                  </a:lnTo>
                  <a:lnTo>
                    <a:pt x="26569" y="12935"/>
                  </a:lnTo>
                  <a:lnTo>
                    <a:pt x="44434" y="1913"/>
                  </a:lnTo>
                  <a:lnTo>
                    <a:pt x="51736" y="567"/>
                  </a:lnTo>
                  <a:lnTo>
                    <a:pt x="57567" y="3073"/>
                  </a:lnTo>
                  <a:lnTo>
                    <a:pt x="69932" y="13307"/>
                  </a:lnTo>
                  <a:lnTo>
                    <a:pt x="73415" y="19321"/>
                  </a:lnTo>
                  <a:lnTo>
                    <a:pt x="75374" y="31477"/>
                  </a:lnTo>
                  <a:lnTo>
                    <a:pt x="7620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 name="SMARTInkShape-2725"/>
            <p:cNvSpPr/>
            <p:nvPr/>
          </p:nvSpPr>
          <p:spPr>
            <a:xfrm>
              <a:off x="9191625" y="6071826"/>
              <a:ext cx="238126" cy="100206"/>
            </a:xfrm>
            <a:custGeom>
              <a:avLst/>
              <a:gdLst/>
              <a:ahLst/>
              <a:cxnLst/>
              <a:rect l="0" t="0" r="0" b="0"/>
              <a:pathLst>
                <a:path w="238126" h="100206">
                  <a:moveTo>
                    <a:pt x="0" y="43224"/>
                  </a:moveTo>
                  <a:lnTo>
                    <a:pt x="23599" y="43224"/>
                  </a:lnTo>
                  <a:lnTo>
                    <a:pt x="25257" y="42166"/>
                  </a:lnTo>
                  <a:lnTo>
                    <a:pt x="26364" y="40402"/>
                  </a:lnTo>
                  <a:lnTo>
                    <a:pt x="27101" y="38168"/>
                  </a:lnTo>
                  <a:lnTo>
                    <a:pt x="28651" y="36678"/>
                  </a:lnTo>
                  <a:lnTo>
                    <a:pt x="38742" y="31465"/>
                  </a:lnTo>
                  <a:lnTo>
                    <a:pt x="41703" y="29035"/>
                  </a:lnTo>
                  <a:lnTo>
                    <a:pt x="44993" y="23512"/>
                  </a:lnTo>
                  <a:lnTo>
                    <a:pt x="47471" y="6967"/>
                  </a:lnTo>
                  <a:lnTo>
                    <a:pt x="47580" y="614"/>
                  </a:lnTo>
                  <a:lnTo>
                    <a:pt x="46537" y="0"/>
                  </a:lnTo>
                  <a:lnTo>
                    <a:pt x="44783" y="650"/>
                  </a:lnTo>
                  <a:lnTo>
                    <a:pt x="7544" y="35692"/>
                  </a:lnTo>
                  <a:lnTo>
                    <a:pt x="3353" y="42698"/>
                  </a:lnTo>
                  <a:lnTo>
                    <a:pt x="994" y="55416"/>
                  </a:lnTo>
                  <a:lnTo>
                    <a:pt x="197" y="73619"/>
                  </a:lnTo>
                  <a:lnTo>
                    <a:pt x="2248" y="77246"/>
                  </a:lnTo>
                  <a:lnTo>
                    <a:pt x="10171" y="84097"/>
                  </a:lnTo>
                  <a:lnTo>
                    <a:pt x="17927" y="87848"/>
                  </a:lnTo>
                  <a:lnTo>
                    <a:pt x="21476" y="88848"/>
                  </a:lnTo>
                  <a:lnTo>
                    <a:pt x="31065" y="87138"/>
                  </a:lnTo>
                  <a:lnTo>
                    <a:pt x="56769" y="76607"/>
                  </a:lnTo>
                  <a:lnTo>
                    <a:pt x="65095" y="68291"/>
                  </a:lnTo>
                  <a:lnTo>
                    <a:pt x="71264" y="58599"/>
                  </a:lnTo>
                  <a:lnTo>
                    <a:pt x="74006" y="50762"/>
                  </a:lnTo>
                  <a:lnTo>
                    <a:pt x="80869" y="43752"/>
                  </a:lnTo>
                  <a:lnTo>
                    <a:pt x="88858" y="37109"/>
                  </a:lnTo>
                  <a:lnTo>
                    <a:pt x="95228" y="24224"/>
                  </a:lnTo>
                  <a:lnTo>
                    <a:pt x="95250" y="69713"/>
                  </a:lnTo>
                  <a:lnTo>
                    <a:pt x="95250" y="84087"/>
                  </a:lnTo>
                  <a:lnTo>
                    <a:pt x="98072" y="90666"/>
                  </a:lnTo>
                  <a:lnTo>
                    <a:pt x="104659" y="100205"/>
                  </a:lnTo>
                  <a:lnTo>
                    <a:pt x="104741" y="95268"/>
                  </a:lnTo>
                  <a:lnTo>
                    <a:pt x="107583" y="89991"/>
                  </a:lnTo>
                  <a:lnTo>
                    <a:pt x="118030" y="72923"/>
                  </a:lnTo>
                  <a:lnTo>
                    <a:pt x="125884" y="53315"/>
                  </a:lnTo>
                  <a:lnTo>
                    <a:pt x="142353" y="34266"/>
                  </a:lnTo>
                  <a:lnTo>
                    <a:pt x="147777" y="33867"/>
                  </a:lnTo>
                  <a:lnTo>
                    <a:pt x="150376" y="35928"/>
                  </a:lnTo>
                  <a:lnTo>
                    <a:pt x="180453" y="80679"/>
                  </a:lnTo>
                  <a:lnTo>
                    <a:pt x="189130" y="81267"/>
                  </a:lnTo>
                  <a:lnTo>
                    <a:pt x="189587" y="80228"/>
                  </a:lnTo>
                  <a:lnTo>
                    <a:pt x="190094" y="76251"/>
                  </a:lnTo>
                  <a:lnTo>
                    <a:pt x="231705" y="30626"/>
                  </a:lnTo>
                  <a:lnTo>
                    <a:pt x="238125" y="1464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00489063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Drawing graphs for substitution and income effects: Steps</a:t>
            </a:r>
          </a:p>
        </p:txBody>
      </p:sp>
      <p:sp>
        <p:nvSpPr>
          <p:cNvPr id="3" name="Content Placeholder 2"/>
          <p:cNvSpPr>
            <a:spLocks noGrp="1"/>
          </p:cNvSpPr>
          <p:nvPr>
            <p:ph idx="1"/>
          </p:nvPr>
        </p:nvSpPr>
        <p:spPr/>
        <p:txBody>
          <a:bodyPr>
            <a:normAutofit fontScale="92500" lnSpcReduction="10000"/>
          </a:bodyPr>
          <a:lstStyle/>
          <a:p>
            <a:pPr marL="0" indent="0">
              <a:buNone/>
            </a:pPr>
            <a:r>
              <a:rPr lang="en-US" dirty="0"/>
              <a:t>- Draw original budget constraint. Mark point of “consumer equilibrium”</a:t>
            </a:r>
          </a:p>
          <a:p>
            <a:pPr>
              <a:buFontTx/>
              <a:buChar char="-"/>
            </a:pPr>
            <a:r>
              <a:rPr lang="en-US" dirty="0"/>
              <a:t>Once price changes, draw new budget constraint. Identify new “consumer equilibrium”.</a:t>
            </a:r>
          </a:p>
          <a:p>
            <a:pPr>
              <a:buFontTx/>
              <a:buChar char="-"/>
            </a:pPr>
            <a:r>
              <a:rPr lang="en-US" dirty="0"/>
              <a:t>Identify substitution effect. It is the movement on the original indifference curve </a:t>
            </a:r>
          </a:p>
          <a:p>
            <a:pPr>
              <a:buFontTx/>
              <a:buChar char="-"/>
            </a:pPr>
            <a:r>
              <a:rPr lang="en-US" dirty="0"/>
              <a:t>Draw parallel hyphenated budget constraint to the new budget constraint, on the original indifference curve. (shown in graph)</a:t>
            </a:r>
          </a:p>
          <a:p>
            <a:pPr>
              <a:buFontTx/>
              <a:buChar char="-"/>
            </a:pPr>
            <a:r>
              <a:rPr lang="en-US" dirty="0"/>
              <a:t>Identify income effect. It is the distance between the hyphenated constraint and the new budget constraint. </a:t>
            </a:r>
          </a:p>
          <a:p>
            <a:pPr>
              <a:buFontTx/>
              <a:buChar char="-"/>
            </a:pPr>
            <a:endParaRPr lang="en-US" dirty="0"/>
          </a:p>
          <a:p>
            <a:pPr>
              <a:buFontTx/>
              <a:buChar char="-"/>
            </a:pPr>
            <a:r>
              <a:rPr lang="en-US" dirty="0"/>
              <a:t>** Strongly recommend reading the book!!</a:t>
            </a:r>
          </a:p>
          <a:p>
            <a:pPr>
              <a:buFontTx/>
              <a:buChar char="-"/>
            </a:pPr>
            <a:endParaRPr lang="en-US" dirty="0"/>
          </a:p>
        </p:txBody>
      </p:sp>
    </p:spTree>
    <p:extLst>
      <p:ext uri="{BB962C8B-B14F-4D97-AF65-F5344CB8AC3E}">
        <p14:creationId xmlns:p14="http://schemas.microsoft.com/office/powerpoint/2010/main" val="291598111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draw graph for new equilibrium when, price of cauldron cake increases by 1. </a:t>
            </a:r>
          </a:p>
        </p:txBody>
      </p:sp>
      <p:grpSp>
        <p:nvGrpSpPr>
          <p:cNvPr id="2852" name="SMARTInkShape-Group553"/>
          <p:cNvGrpSpPr/>
          <p:nvPr/>
        </p:nvGrpSpPr>
        <p:grpSpPr>
          <a:xfrm>
            <a:off x="8317076" y="1743191"/>
            <a:ext cx="1417475" cy="619010"/>
            <a:chOff x="8317076" y="1743191"/>
            <a:chExt cx="1417475" cy="619010"/>
          </a:xfrm>
        </p:grpSpPr>
        <p:sp>
          <p:nvSpPr>
            <p:cNvPr id="2840" name="SMARTInkShape-2726"/>
            <p:cNvSpPr/>
            <p:nvPr/>
          </p:nvSpPr>
          <p:spPr>
            <a:xfrm>
              <a:off x="9144000" y="1754080"/>
              <a:ext cx="165627" cy="316358"/>
            </a:xfrm>
            <a:custGeom>
              <a:avLst/>
              <a:gdLst/>
              <a:ahLst/>
              <a:cxnLst/>
              <a:rect l="0" t="0" r="0" b="0"/>
              <a:pathLst>
                <a:path w="165627" h="316358">
                  <a:moveTo>
                    <a:pt x="0" y="103295"/>
                  </a:moveTo>
                  <a:lnTo>
                    <a:pt x="0" y="108351"/>
                  </a:lnTo>
                  <a:lnTo>
                    <a:pt x="2822" y="113656"/>
                  </a:lnTo>
                  <a:lnTo>
                    <a:pt x="5057" y="116553"/>
                  </a:lnTo>
                  <a:lnTo>
                    <a:pt x="10361" y="119770"/>
                  </a:lnTo>
                  <a:lnTo>
                    <a:pt x="22391" y="121837"/>
                  </a:lnTo>
                  <a:lnTo>
                    <a:pt x="28648" y="119297"/>
                  </a:lnTo>
                  <a:lnTo>
                    <a:pt x="41289" y="109043"/>
                  </a:lnTo>
                  <a:lnTo>
                    <a:pt x="50805" y="94885"/>
                  </a:lnTo>
                  <a:lnTo>
                    <a:pt x="55269" y="77285"/>
                  </a:lnTo>
                  <a:lnTo>
                    <a:pt x="54838" y="73255"/>
                  </a:lnTo>
                  <a:lnTo>
                    <a:pt x="53493" y="70568"/>
                  </a:lnTo>
                  <a:lnTo>
                    <a:pt x="48785" y="66256"/>
                  </a:lnTo>
                  <a:lnTo>
                    <a:pt x="37855" y="70566"/>
                  </a:lnTo>
                  <a:lnTo>
                    <a:pt x="16132" y="87613"/>
                  </a:lnTo>
                  <a:lnTo>
                    <a:pt x="14988" y="90723"/>
                  </a:lnTo>
                  <a:lnTo>
                    <a:pt x="15284" y="93856"/>
                  </a:lnTo>
                  <a:lnTo>
                    <a:pt x="16539" y="97002"/>
                  </a:lnTo>
                  <a:lnTo>
                    <a:pt x="18435" y="99100"/>
                  </a:lnTo>
                  <a:lnTo>
                    <a:pt x="23363" y="101430"/>
                  </a:lnTo>
                  <a:lnTo>
                    <a:pt x="31903" y="96822"/>
                  </a:lnTo>
                  <a:lnTo>
                    <a:pt x="37143" y="92630"/>
                  </a:lnTo>
                  <a:lnTo>
                    <a:pt x="59962" y="55322"/>
                  </a:lnTo>
                  <a:lnTo>
                    <a:pt x="63691" y="44579"/>
                  </a:lnTo>
                  <a:lnTo>
                    <a:pt x="66623" y="0"/>
                  </a:lnTo>
                  <a:lnTo>
                    <a:pt x="71731" y="36118"/>
                  </a:lnTo>
                  <a:lnTo>
                    <a:pt x="84989" y="75159"/>
                  </a:lnTo>
                  <a:lnTo>
                    <a:pt x="107373" y="121609"/>
                  </a:lnTo>
                  <a:lnTo>
                    <a:pt x="119538" y="157992"/>
                  </a:lnTo>
                  <a:lnTo>
                    <a:pt x="130904" y="196642"/>
                  </a:lnTo>
                  <a:lnTo>
                    <a:pt x="146148" y="237963"/>
                  </a:lnTo>
                  <a:lnTo>
                    <a:pt x="164695" y="284653"/>
                  </a:lnTo>
                  <a:lnTo>
                    <a:pt x="165626" y="297846"/>
                  </a:lnTo>
                  <a:lnTo>
                    <a:pt x="162511" y="307237"/>
                  </a:lnTo>
                  <a:lnTo>
                    <a:pt x="157600" y="314939"/>
                  </a:lnTo>
                  <a:lnTo>
                    <a:pt x="153750" y="316357"/>
                  </a:lnTo>
                  <a:lnTo>
                    <a:pt x="143828" y="315112"/>
                  </a:lnTo>
                  <a:lnTo>
                    <a:pt x="121286" y="308460"/>
                  </a:lnTo>
                  <a:lnTo>
                    <a:pt x="114724" y="303572"/>
                  </a:lnTo>
                  <a:lnTo>
                    <a:pt x="104611" y="289674"/>
                  </a:lnTo>
                  <a:lnTo>
                    <a:pt x="98023" y="269055"/>
                  </a:lnTo>
                  <a:lnTo>
                    <a:pt x="101128" y="244484"/>
                  </a:lnTo>
                  <a:lnTo>
                    <a:pt x="108751" y="222152"/>
                  </a:lnTo>
                  <a:lnTo>
                    <a:pt x="142875" y="1699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1" name="SMARTInkShape-2727"/>
            <p:cNvSpPr/>
            <p:nvPr/>
          </p:nvSpPr>
          <p:spPr>
            <a:xfrm>
              <a:off x="8896890" y="1819275"/>
              <a:ext cx="26712" cy="66676"/>
            </a:xfrm>
            <a:custGeom>
              <a:avLst/>
              <a:gdLst/>
              <a:ahLst/>
              <a:cxnLst/>
              <a:rect l="0" t="0" r="0" b="0"/>
              <a:pathLst>
                <a:path w="26712" h="66676">
                  <a:moveTo>
                    <a:pt x="18510" y="0"/>
                  </a:moveTo>
                  <a:lnTo>
                    <a:pt x="26711" y="0"/>
                  </a:lnTo>
                  <a:lnTo>
                    <a:pt x="22586" y="0"/>
                  </a:lnTo>
                  <a:lnTo>
                    <a:pt x="17499" y="5644"/>
                  </a:lnTo>
                  <a:lnTo>
                    <a:pt x="3561" y="31435"/>
                  </a:lnTo>
                  <a:lnTo>
                    <a:pt x="271" y="46936"/>
                  </a:lnTo>
                  <a:lnTo>
                    <a:pt x="0" y="50340"/>
                  </a:lnTo>
                  <a:lnTo>
                    <a:pt x="8985"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2" name="SMARTInkShape-2728"/>
            <p:cNvSpPr/>
            <p:nvPr/>
          </p:nvSpPr>
          <p:spPr>
            <a:xfrm>
              <a:off x="8791575" y="1800225"/>
              <a:ext cx="9526" cy="1"/>
            </a:xfrm>
            <a:custGeom>
              <a:avLst/>
              <a:gdLst/>
              <a:ahLst/>
              <a:cxnLst/>
              <a:rect l="0" t="0" r="0" b="0"/>
              <a:pathLst>
                <a:path w="9526" h="1">
                  <a:moveTo>
                    <a:pt x="9525" y="0"/>
                  </a:moveTo>
                  <a:lnTo>
                    <a:pt x="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3" name="SMARTInkShape-2729"/>
            <p:cNvSpPr/>
            <p:nvPr/>
          </p:nvSpPr>
          <p:spPr>
            <a:xfrm>
              <a:off x="8858250" y="1857375"/>
              <a:ext cx="19051" cy="38101"/>
            </a:xfrm>
            <a:custGeom>
              <a:avLst/>
              <a:gdLst/>
              <a:ahLst/>
              <a:cxnLst/>
              <a:rect l="0" t="0" r="0" b="0"/>
              <a:pathLst>
                <a:path w="19051" h="38101">
                  <a:moveTo>
                    <a:pt x="0" y="0"/>
                  </a:moveTo>
                  <a:lnTo>
                    <a:pt x="0" y="13258"/>
                  </a:lnTo>
                  <a:lnTo>
                    <a:pt x="1059" y="15188"/>
                  </a:lnTo>
                  <a:lnTo>
                    <a:pt x="2822" y="16475"/>
                  </a:lnTo>
                  <a:lnTo>
                    <a:pt x="5057" y="17334"/>
                  </a:lnTo>
                  <a:lnTo>
                    <a:pt x="6546" y="18964"/>
                  </a:lnTo>
                  <a:lnTo>
                    <a:pt x="1905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4" name="SMARTInkShape-2730"/>
            <p:cNvSpPr/>
            <p:nvPr/>
          </p:nvSpPr>
          <p:spPr>
            <a:xfrm>
              <a:off x="8658259" y="1811074"/>
              <a:ext cx="161892" cy="255852"/>
            </a:xfrm>
            <a:custGeom>
              <a:avLst/>
              <a:gdLst/>
              <a:ahLst/>
              <a:cxnLst/>
              <a:rect l="0" t="0" r="0" b="0"/>
              <a:pathLst>
                <a:path w="161892" h="255852">
                  <a:moveTo>
                    <a:pt x="9491" y="8201"/>
                  </a:moveTo>
                  <a:lnTo>
                    <a:pt x="1290" y="8201"/>
                  </a:lnTo>
                  <a:lnTo>
                    <a:pt x="848" y="7143"/>
                  </a:lnTo>
                  <a:lnTo>
                    <a:pt x="82" y="0"/>
                  </a:lnTo>
                  <a:lnTo>
                    <a:pt x="0" y="4125"/>
                  </a:lnTo>
                  <a:lnTo>
                    <a:pt x="2804" y="9212"/>
                  </a:lnTo>
                  <a:lnTo>
                    <a:pt x="7577" y="17117"/>
                  </a:lnTo>
                  <a:lnTo>
                    <a:pt x="28614" y="60320"/>
                  </a:lnTo>
                  <a:lnTo>
                    <a:pt x="46312" y="99870"/>
                  </a:lnTo>
                  <a:lnTo>
                    <a:pt x="68877" y="143065"/>
                  </a:lnTo>
                  <a:lnTo>
                    <a:pt x="98686" y="187259"/>
                  </a:lnTo>
                  <a:lnTo>
                    <a:pt x="161891" y="2558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5" name="SMARTInkShape-2731"/>
            <p:cNvSpPr/>
            <p:nvPr/>
          </p:nvSpPr>
          <p:spPr>
            <a:xfrm>
              <a:off x="9648825" y="1857375"/>
              <a:ext cx="85726" cy="28576"/>
            </a:xfrm>
            <a:custGeom>
              <a:avLst/>
              <a:gdLst/>
              <a:ahLst/>
              <a:cxnLst/>
              <a:rect l="0" t="0" r="0" b="0"/>
              <a:pathLst>
                <a:path w="85726" h="28576">
                  <a:moveTo>
                    <a:pt x="0" y="28575"/>
                  </a:moveTo>
                  <a:lnTo>
                    <a:pt x="0" y="10261"/>
                  </a:lnTo>
                  <a:lnTo>
                    <a:pt x="1059" y="6841"/>
                  </a:lnTo>
                  <a:lnTo>
                    <a:pt x="2822" y="4561"/>
                  </a:lnTo>
                  <a:lnTo>
                    <a:pt x="5057" y="3040"/>
                  </a:lnTo>
                  <a:lnTo>
                    <a:pt x="18314" y="901"/>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6" name="SMARTInkShape-2732"/>
            <p:cNvSpPr/>
            <p:nvPr/>
          </p:nvSpPr>
          <p:spPr>
            <a:xfrm>
              <a:off x="8317076" y="2238939"/>
              <a:ext cx="264950" cy="123262"/>
            </a:xfrm>
            <a:custGeom>
              <a:avLst/>
              <a:gdLst/>
              <a:ahLst/>
              <a:cxnLst/>
              <a:rect l="0" t="0" r="0" b="0"/>
              <a:pathLst>
                <a:path w="264950" h="123262">
                  <a:moveTo>
                    <a:pt x="26824" y="123261"/>
                  </a:moveTo>
                  <a:lnTo>
                    <a:pt x="21768" y="123261"/>
                  </a:lnTo>
                  <a:lnTo>
                    <a:pt x="20278" y="122203"/>
                  </a:lnTo>
                  <a:lnTo>
                    <a:pt x="19285" y="120439"/>
                  </a:lnTo>
                  <a:lnTo>
                    <a:pt x="18623" y="118205"/>
                  </a:lnTo>
                  <a:lnTo>
                    <a:pt x="2188" y="84659"/>
                  </a:lnTo>
                  <a:lnTo>
                    <a:pt x="0" y="75060"/>
                  </a:lnTo>
                  <a:lnTo>
                    <a:pt x="3824" y="53593"/>
                  </a:lnTo>
                  <a:lnTo>
                    <a:pt x="11661" y="32181"/>
                  </a:lnTo>
                  <a:lnTo>
                    <a:pt x="17615" y="24572"/>
                  </a:lnTo>
                  <a:lnTo>
                    <a:pt x="20685" y="22544"/>
                  </a:lnTo>
                  <a:lnTo>
                    <a:pt x="35118" y="19688"/>
                  </a:lnTo>
                  <a:lnTo>
                    <a:pt x="46738" y="24665"/>
                  </a:lnTo>
                  <a:lnTo>
                    <a:pt x="62358" y="33722"/>
                  </a:lnTo>
                  <a:lnTo>
                    <a:pt x="106470" y="51517"/>
                  </a:lnTo>
                  <a:lnTo>
                    <a:pt x="132928" y="47857"/>
                  </a:lnTo>
                  <a:lnTo>
                    <a:pt x="136718" y="45475"/>
                  </a:lnTo>
                  <a:lnTo>
                    <a:pt x="155832" y="22219"/>
                  </a:lnTo>
                  <a:lnTo>
                    <a:pt x="158887" y="12301"/>
                  </a:lnTo>
                  <a:lnTo>
                    <a:pt x="159602" y="5859"/>
                  </a:lnTo>
                  <a:lnTo>
                    <a:pt x="160851" y="3718"/>
                  </a:lnTo>
                  <a:lnTo>
                    <a:pt x="162742" y="2291"/>
                  </a:lnTo>
                  <a:lnTo>
                    <a:pt x="168325" y="0"/>
                  </a:lnTo>
                  <a:lnTo>
                    <a:pt x="174348" y="4660"/>
                  </a:lnTo>
                  <a:lnTo>
                    <a:pt x="210620" y="40372"/>
                  </a:lnTo>
                  <a:lnTo>
                    <a:pt x="219989" y="44088"/>
                  </a:lnTo>
                  <a:lnTo>
                    <a:pt x="264949" y="470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7" name="SMARTInkShape-2733"/>
            <p:cNvSpPr/>
            <p:nvPr/>
          </p:nvSpPr>
          <p:spPr>
            <a:xfrm>
              <a:off x="8706358" y="1840642"/>
              <a:ext cx="82815" cy="92934"/>
            </a:xfrm>
            <a:custGeom>
              <a:avLst/>
              <a:gdLst/>
              <a:ahLst/>
              <a:cxnLst/>
              <a:rect l="0" t="0" r="0" b="0"/>
              <a:pathLst>
                <a:path w="82815" h="92934">
                  <a:moveTo>
                    <a:pt x="18542" y="83408"/>
                  </a:moveTo>
                  <a:lnTo>
                    <a:pt x="10938" y="74745"/>
                  </a:lnTo>
                  <a:lnTo>
                    <a:pt x="3354" y="59557"/>
                  </a:lnTo>
                  <a:lnTo>
                    <a:pt x="0" y="34275"/>
                  </a:lnTo>
                  <a:lnTo>
                    <a:pt x="4699" y="18520"/>
                  </a:lnTo>
                  <a:lnTo>
                    <a:pt x="15564" y="9413"/>
                  </a:lnTo>
                  <a:lnTo>
                    <a:pt x="33888" y="1159"/>
                  </a:lnTo>
                  <a:lnTo>
                    <a:pt x="38297" y="0"/>
                  </a:lnTo>
                  <a:lnTo>
                    <a:pt x="48842" y="1535"/>
                  </a:lnTo>
                  <a:lnTo>
                    <a:pt x="54617" y="3426"/>
                  </a:lnTo>
                  <a:lnTo>
                    <a:pt x="63856" y="11172"/>
                  </a:lnTo>
                  <a:lnTo>
                    <a:pt x="78410" y="28334"/>
                  </a:lnTo>
                  <a:lnTo>
                    <a:pt x="82192" y="40939"/>
                  </a:lnTo>
                  <a:lnTo>
                    <a:pt x="82814" y="56066"/>
                  </a:lnTo>
                  <a:lnTo>
                    <a:pt x="75692" y="929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8" name="SMARTInkShape-2734"/>
            <p:cNvSpPr/>
            <p:nvPr/>
          </p:nvSpPr>
          <p:spPr>
            <a:xfrm>
              <a:off x="8991600" y="1810786"/>
              <a:ext cx="36234" cy="75165"/>
            </a:xfrm>
            <a:custGeom>
              <a:avLst/>
              <a:gdLst/>
              <a:ahLst/>
              <a:cxnLst/>
              <a:rect l="0" t="0" r="0" b="0"/>
              <a:pathLst>
                <a:path w="36234" h="75165">
                  <a:moveTo>
                    <a:pt x="0" y="27539"/>
                  </a:moveTo>
                  <a:lnTo>
                    <a:pt x="0" y="49929"/>
                  </a:lnTo>
                  <a:lnTo>
                    <a:pt x="1059" y="51991"/>
                  </a:lnTo>
                  <a:lnTo>
                    <a:pt x="2822" y="53365"/>
                  </a:lnTo>
                  <a:lnTo>
                    <a:pt x="5057" y="54281"/>
                  </a:lnTo>
                  <a:lnTo>
                    <a:pt x="7605" y="52775"/>
                  </a:lnTo>
                  <a:lnTo>
                    <a:pt x="16247" y="42660"/>
                  </a:lnTo>
                  <a:lnTo>
                    <a:pt x="25510" y="36606"/>
                  </a:lnTo>
                  <a:lnTo>
                    <a:pt x="31800" y="27688"/>
                  </a:lnTo>
                  <a:lnTo>
                    <a:pt x="36233" y="10767"/>
                  </a:lnTo>
                  <a:lnTo>
                    <a:pt x="35796" y="6833"/>
                  </a:lnTo>
                  <a:lnTo>
                    <a:pt x="34448" y="4210"/>
                  </a:lnTo>
                  <a:lnTo>
                    <a:pt x="29735" y="0"/>
                  </a:lnTo>
                  <a:lnTo>
                    <a:pt x="26268" y="2247"/>
                  </a:lnTo>
                  <a:lnTo>
                    <a:pt x="15419" y="12312"/>
                  </a:lnTo>
                  <a:lnTo>
                    <a:pt x="11272" y="36550"/>
                  </a:lnTo>
                  <a:lnTo>
                    <a:pt x="9525" y="751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49" name="SMARTInkShape-2735"/>
            <p:cNvSpPr/>
            <p:nvPr/>
          </p:nvSpPr>
          <p:spPr>
            <a:xfrm>
              <a:off x="9368535" y="1743191"/>
              <a:ext cx="337441" cy="199910"/>
            </a:xfrm>
            <a:custGeom>
              <a:avLst/>
              <a:gdLst/>
              <a:ahLst/>
              <a:cxnLst/>
              <a:rect l="0" t="0" r="0" b="0"/>
              <a:pathLst>
                <a:path w="337441" h="199910">
                  <a:moveTo>
                    <a:pt x="42165" y="9409"/>
                  </a:moveTo>
                  <a:lnTo>
                    <a:pt x="42165" y="0"/>
                  </a:lnTo>
                  <a:lnTo>
                    <a:pt x="42165" y="26409"/>
                  </a:lnTo>
                  <a:lnTo>
                    <a:pt x="52278" y="59837"/>
                  </a:lnTo>
                  <a:lnTo>
                    <a:pt x="57243" y="91088"/>
                  </a:lnTo>
                  <a:lnTo>
                    <a:pt x="62860" y="133094"/>
                  </a:lnTo>
                  <a:lnTo>
                    <a:pt x="70049" y="180011"/>
                  </a:lnTo>
                  <a:lnTo>
                    <a:pt x="70604" y="195978"/>
                  </a:lnTo>
                  <a:lnTo>
                    <a:pt x="68532" y="197289"/>
                  </a:lnTo>
                  <a:lnTo>
                    <a:pt x="60586" y="198744"/>
                  </a:lnTo>
                  <a:lnTo>
                    <a:pt x="22812" y="183405"/>
                  </a:lnTo>
                  <a:lnTo>
                    <a:pt x="14867" y="176346"/>
                  </a:lnTo>
                  <a:lnTo>
                    <a:pt x="7807" y="168270"/>
                  </a:lnTo>
                  <a:lnTo>
                    <a:pt x="1143" y="164681"/>
                  </a:lnTo>
                  <a:lnTo>
                    <a:pt x="0" y="162665"/>
                  </a:lnTo>
                  <a:lnTo>
                    <a:pt x="296" y="160263"/>
                  </a:lnTo>
                  <a:lnTo>
                    <a:pt x="1553" y="157603"/>
                  </a:lnTo>
                  <a:lnTo>
                    <a:pt x="13433" y="148804"/>
                  </a:lnTo>
                  <a:lnTo>
                    <a:pt x="57640" y="140733"/>
                  </a:lnTo>
                  <a:lnTo>
                    <a:pt x="96021" y="129659"/>
                  </a:lnTo>
                  <a:lnTo>
                    <a:pt x="140862" y="116954"/>
                  </a:lnTo>
                  <a:lnTo>
                    <a:pt x="146063" y="116030"/>
                  </a:lnTo>
                  <a:lnTo>
                    <a:pt x="149531" y="114356"/>
                  </a:lnTo>
                  <a:lnTo>
                    <a:pt x="151842" y="112182"/>
                  </a:lnTo>
                  <a:lnTo>
                    <a:pt x="156194" y="105099"/>
                  </a:lnTo>
                  <a:lnTo>
                    <a:pt x="126073" y="136120"/>
                  </a:lnTo>
                  <a:lnTo>
                    <a:pt x="118666" y="151591"/>
                  </a:lnTo>
                  <a:lnTo>
                    <a:pt x="126029" y="145601"/>
                  </a:lnTo>
                  <a:lnTo>
                    <a:pt x="131649" y="144022"/>
                  </a:lnTo>
                  <a:lnTo>
                    <a:pt x="145820" y="133020"/>
                  </a:lnTo>
                  <a:lnTo>
                    <a:pt x="151734" y="125025"/>
                  </a:lnTo>
                  <a:lnTo>
                    <a:pt x="153310" y="121411"/>
                  </a:lnTo>
                  <a:lnTo>
                    <a:pt x="155420" y="119002"/>
                  </a:lnTo>
                  <a:lnTo>
                    <a:pt x="160587" y="116325"/>
                  </a:lnTo>
                  <a:lnTo>
                    <a:pt x="163446" y="117728"/>
                  </a:lnTo>
                  <a:lnTo>
                    <a:pt x="180862" y="139198"/>
                  </a:lnTo>
                  <a:lnTo>
                    <a:pt x="187037" y="152208"/>
                  </a:lnTo>
                  <a:lnTo>
                    <a:pt x="189546" y="155408"/>
                  </a:lnTo>
                  <a:lnTo>
                    <a:pt x="195156" y="158964"/>
                  </a:lnTo>
                  <a:lnTo>
                    <a:pt x="202326" y="161247"/>
                  </a:lnTo>
                  <a:lnTo>
                    <a:pt x="202914" y="160376"/>
                  </a:lnTo>
                  <a:lnTo>
                    <a:pt x="204044" y="144461"/>
                  </a:lnTo>
                  <a:lnTo>
                    <a:pt x="209133" y="138207"/>
                  </a:lnTo>
                  <a:lnTo>
                    <a:pt x="214445" y="135444"/>
                  </a:lnTo>
                  <a:lnTo>
                    <a:pt x="226479" y="133670"/>
                  </a:lnTo>
                  <a:lnTo>
                    <a:pt x="232738" y="136250"/>
                  </a:lnTo>
                  <a:lnTo>
                    <a:pt x="239048" y="139866"/>
                  </a:lnTo>
                  <a:lnTo>
                    <a:pt x="251721" y="142187"/>
                  </a:lnTo>
                  <a:lnTo>
                    <a:pt x="261191" y="142756"/>
                  </a:lnTo>
                  <a:lnTo>
                    <a:pt x="277713" y="106985"/>
                  </a:lnTo>
                  <a:lnTo>
                    <a:pt x="293397" y="64256"/>
                  </a:lnTo>
                  <a:lnTo>
                    <a:pt x="298818" y="40778"/>
                  </a:lnTo>
                  <a:lnTo>
                    <a:pt x="300050" y="39847"/>
                  </a:lnTo>
                  <a:lnTo>
                    <a:pt x="307495" y="38229"/>
                  </a:lnTo>
                  <a:lnTo>
                    <a:pt x="315331" y="84642"/>
                  </a:lnTo>
                  <a:lnTo>
                    <a:pt x="320608" y="126340"/>
                  </a:lnTo>
                  <a:lnTo>
                    <a:pt x="337440" y="19990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50" name="SMARTInkShape-2736"/>
            <p:cNvSpPr/>
            <p:nvPr/>
          </p:nvSpPr>
          <p:spPr>
            <a:xfrm>
              <a:off x="8801100" y="1843613"/>
              <a:ext cx="28150" cy="51320"/>
            </a:xfrm>
            <a:custGeom>
              <a:avLst/>
              <a:gdLst/>
              <a:ahLst/>
              <a:cxnLst/>
              <a:rect l="0" t="0" r="0" b="0"/>
              <a:pathLst>
                <a:path w="28150" h="51320">
                  <a:moveTo>
                    <a:pt x="9525" y="23287"/>
                  </a:moveTo>
                  <a:lnTo>
                    <a:pt x="9525" y="28343"/>
                  </a:lnTo>
                  <a:lnTo>
                    <a:pt x="12347" y="33648"/>
                  </a:lnTo>
                  <a:lnTo>
                    <a:pt x="16071" y="39533"/>
                  </a:lnTo>
                  <a:lnTo>
                    <a:pt x="17726" y="45677"/>
                  </a:lnTo>
                  <a:lnTo>
                    <a:pt x="19226" y="47739"/>
                  </a:lnTo>
                  <a:lnTo>
                    <a:pt x="21284" y="49113"/>
                  </a:lnTo>
                  <a:lnTo>
                    <a:pt x="27135" y="51319"/>
                  </a:lnTo>
                  <a:lnTo>
                    <a:pt x="27615" y="50442"/>
                  </a:lnTo>
                  <a:lnTo>
                    <a:pt x="28149" y="46644"/>
                  </a:lnTo>
                  <a:lnTo>
                    <a:pt x="26174" y="44150"/>
                  </a:lnTo>
                  <a:lnTo>
                    <a:pt x="7079" y="29458"/>
                  </a:lnTo>
                  <a:lnTo>
                    <a:pt x="3146" y="23207"/>
                  </a:lnTo>
                  <a:lnTo>
                    <a:pt x="622" y="10571"/>
                  </a:lnTo>
                  <a:lnTo>
                    <a:pt x="122" y="0"/>
                  </a:lnTo>
                  <a:lnTo>
                    <a:pt x="0" y="42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51" name="SMARTInkShape-2737"/>
            <p:cNvSpPr/>
            <p:nvPr/>
          </p:nvSpPr>
          <p:spPr>
            <a:xfrm>
              <a:off x="8429741" y="1926210"/>
              <a:ext cx="215869" cy="359791"/>
            </a:xfrm>
            <a:custGeom>
              <a:avLst/>
              <a:gdLst/>
              <a:ahLst/>
              <a:cxnLst/>
              <a:rect l="0" t="0" r="0" b="0"/>
              <a:pathLst>
                <a:path w="215869" h="359791">
                  <a:moveTo>
                    <a:pt x="9409" y="359790"/>
                  </a:moveTo>
                  <a:lnTo>
                    <a:pt x="1870" y="341890"/>
                  </a:lnTo>
                  <a:lnTo>
                    <a:pt x="0" y="295212"/>
                  </a:lnTo>
                  <a:lnTo>
                    <a:pt x="2722" y="247661"/>
                  </a:lnTo>
                  <a:lnTo>
                    <a:pt x="13072" y="208033"/>
                  </a:lnTo>
                  <a:lnTo>
                    <a:pt x="29544" y="169480"/>
                  </a:lnTo>
                  <a:lnTo>
                    <a:pt x="54073" y="128641"/>
                  </a:lnTo>
                  <a:lnTo>
                    <a:pt x="100179" y="82017"/>
                  </a:lnTo>
                  <a:lnTo>
                    <a:pt x="147656" y="40367"/>
                  </a:lnTo>
                  <a:lnTo>
                    <a:pt x="150227" y="37908"/>
                  </a:lnTo>
                  <a:lnTo>
                    <a:pt x="151370" y="33992"/>
                  </a:lnTo>
                  <a:lnTo>
                    <a:pt x="151675" y="31467"/>
                  </a:lnTo>
                  <a:lnTo>
                    <a:pt x="150820" y="29783"/>
                  </a:lnTo>
                  <a:lnTo>
                    <a:pt x="149191" y="28660"/>
                  </a:lnTo>
                  <a:lnTo>
                    <a:pt x="144560" y="26355"/>
                  </a:lnTo>
                  <a:lnTo>
                    <a:pt x="138973" y="21802"/>
                  </a:lnTo>
                  <a:lnTo>
                    <a:pt x="119765" y="18345"/>
                  </a:lnTo>
                  <a:lnTo>
                    <a:pt x="74108" y="16975"/>
                  </a:lnTo>
                  <a:lnTo>
                    <a:pt x="57762" y="16893"/>
                  </a:lnTo>
                  <a:lnTo>
                    <a:pt x="67363" y="11834"/>
                  </a:lnTo>
                  <a:lnTo>
                    <a:pt x="109208" y="7190"/>
                  </a:lnTo>
                  <a:lnTo>
                    <a:pt x="146794" y="0"/>
                  </a:lnTo>
                  <a:lnTo>
                    <a:pt x="179233" y="1302"/>
                  </a:lnTo>
                  <a:lnTo>
                    <a:pt x="208525" y="6168"/>
                  </a:lnTo>
                  <a:lnTo>
                    <a:pt x="212003" y="8683"/>
                  </a:lnTo>
                  <a:lnTo>
                    <a:pt x="214321" y="12477"/>
                  </a:lnTo>
                  <a:lnTo>
                    <a:pt x="215868" y="17123"/>
                  </a:lnTo>
                  <a:lnTo>
                    <a:pt x="214762" y="27930"/>
                  </a:lnTo>
                  <a:lnTo>
                    <a:pt x="204258" y="59931"/>
                  </a:lnTo>
                  <a:lnTo>
                    <a:pt x="171334" y="11214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64" name="SMARTInkShape-Group554"/>
          <p:cNvGrpSpPr/>
          <p:nvPr/>
        </p:nvGrpSpPr>
        <p:grpSpPr>
          <a:xfrm>
            <a:off x="6629989" y="1677013"/>
            <a:ext cx="1132887" cy="608988"/>
            <a:chOff x="6629989" y="1677013"/>
            <a:chExt cx="1132887" cy="608988"/>
          </a:xfrm>
        </p:grpSpPr>
        <p:sp>
          <p:nvSpPr>
            <p:cNvPr id="2853" name="SMARTInkShape-2738"/>
            <p:cNvSpPr/>
            <p:nvPr/>
          </p:nvSpPr>
          <p:spPr>
            <a:xfrm>
              <a:off x="7134225" y="1847850"/>
              <a:ext cx="38101" cy="38101"/>
            </a:xfrm>
            <a:custGeom>
              <a:avLst/>
              <a:gdLst/>
              <a:ahLst/>
              <a:cxnLst/>
              <a:rect l="0" t="0" r="0" b="0"/>
              <a:pathLst>
                <a:path w="38101" h="38101">
                  <a:moveTo>
                    <a:pt x="0" y="0"/>
                  </a:moveTo>
                  <a:lnTo>
                    <a:pt x="5057" y="5056"/>
                  </a:lnTo>
                  <a:lnTo>
                    <a:pt x="7539" y="10361"/>
                  </a:lnTo>
                  <a:lnTo>
                    <a:pt x="8201" y="13258"/>
                  </a:lnTo>
                  <a:lnTo>
                    <a:pt x="38100"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54" name="SMARTInkShape-2739"/>
            <p:cNvSpPr/>
            <p:nvPr/>
          </p:nvSpPr>
          <p:spPr>
            <a:xfrm>
              <a:off x="7601504" y="1690763"/>
              <a:ext cx="161372" cy="112803"/>
            </a:xfrm>
            <a:custGeom>
              <a:avLst/>
              <a:gdLst/>
              <a:ahLst/>
              <a:cxnLst/>
              <a:rect l="0" t="0" r="0" b="0"/>
              <a:pathLst>
                <a:path w="161372" h="112803">
                  <a:moveTo>
                    <a:pt x="47071" y="71362"/>
                  </a:moveTo>
                  <a:lnTo>
                    <a:pt x="42015" y="66306"/>
                  </a:lnTo>
                  <a:lnTo>
                    <a:pt x="39532" y="61001"/>
                  </a:lnTo>
                  <a:lnTo>
                    <a:pt x="38870" y="58104"/>
                  </a:lnTo>
                  <a:lnTo>
                    <a:pt x="37371" y="56174"/>
                  </a:lnTo>
                  <a:lnTo>
                    <a:pt x="32882" y="54028"/>
                  </a:lnTo>
                  <a:lnTo>
                    <a:pt x="30204" y="55573"/>
                  </a:lnTo>
                  <a:lnTo>
                    <a:pt x="5757" y="83879"/>
                  </a:lnTo>
                  <a:lnTo>
                    <a:pt x="2251" y="93153"/>
                  </a:lnTo>
                  <a:lnTo>
                    <a:pt x="0" y="111297"/>
                  </a:lnTo>
                  <a:lnTo>
                    <a:pt x="874" y="112802"/>
                  </a:lnTo>
                  <a:lnTo>
                    <a:pt x="2514" y="112747"/>
                  </a:lnTo>
                  <a:lnTo>
                    <a:pt x="4667" y="111652"/>
                  </a:lnTo>
                  <a:lnTo>
                    <a:pt x="15726" y="96803"/>
                  </a:lnTo>
                  <a:lnTo>
                    <a:pt x="24966" y="90189"/>
                  </a:lnTo>
                  <a:lnTo>
                    <a:pt x="33348" y="76823"/>
                  </a:lnTo>
                  <a:lnTo>
                    <a:pt x="36993" y="64019"/>
                  </a:lnTo>
                  <a:lnTo>
                    <a:pt x="37177" y="64350"/>
                  </a:lnTo>
                  <a:lnTo>
                    <a:pt x="37382" y="67540"/>
                  </a:lnTo>
                  <a:lnTo>
                    <a:pt x="40295" y="72486"/>
                  </a:lnTo>
                  <a:lnTo>
                    <a:pt x="44060" y="78211"/>
                  </a:lnTo>
                  <a:lnTo>
                    <a:pt x="45733" y="84284"/>
                  </a:lnTo>
                  <a:lnTo>
                    <a:pt x="52120" y="90511"/>
                  </a:lnTo>
                  <a:lnTo>
                    <a:pt x="60957" y="95748"/>
                  </a:lnTo>
                  <a:lnTo>
                    <a:pt x="73503" y="99385"/>
                  </a:lnTo>
                  <a:lnTo>
                    <a:pt x="77516" y="96869"/>
                  </a:lnTo>
                  <a:lnTo>
                    <a:pt x="80067" y="94717"/>
                  </a:lnTo>
                  <a:lnTo>
                    <a:pt x="82903" y="83859"/>
                  </a:lnTo>
                  <a:lnTo>
                    <a:pt x="84723" y="61130"/>
                  </a:lnTo>
                  <a:lnTo>
                    <a:pt x="76503" y="13809"/>
                  </a:lnTo>
                  <a:lnTo>
                    <a:pt x="75721" y="0"/>
                  </a:lnTo>
                  <a:lnTo>
                    <a:pt x="75680" y="1898"/>
                  </a:lnTo>
                  <a:lnTo>
                    <a:pt x="90728" y="32581"/>
                  </a:lnTo>
                  <a:lnTo>
                    <a:pt x="95049" y="46718"/>
                  </a:lnTo>
                  <a:lnTo>
                    <a:pt x="112884" y="84015"/>
                  </a:lnTo>
                  <a:lnTo>
                    <a:pt x="115289" y="86148"/>
                  </a:lnTo>
                  <a:lnTo>
                    <a:pt x="117949" y="87569"/>
                  </a:lnTo>
                  <a:lnTo>
                    <a:pt x="119723" y="89575"/>
                  </a:lnTo>
                  <a:lnTo>
                    <a:pt x="122220" y="95338"/>
                  </a:lnTo>
                  <a:lnTo>
                    <a:pt x="122570" y="94754"/>
                  </a:lnTo>
                  <a:lnTo>
                    <a:pt x="122804" y="93307"/>
                  </a:lnTo>
                  <a:lnTo>
                    <a:pt x="129725" y="82321"/>
                  </a:lnTo>
                  <a:lnTo>
                    <a:pt x="132716" y="48322"/>
                  </a:lnTo>
                  <a:lnTo>
                    <a:pt x="132796" y="87236"/>
                  </a:lnTo>
                  <a:lnTo>
                    <a:pt x="135618" y="91823"/>
                  </a:lnTo>
                  <a:lnTo>
                    <a:pt x="137853" y="94527"/>
                  </a:lnTo>
                  <a:lnTo>
                    <a:pt x="141459" y="95272"/>
                  </a:lnTo>
                  <a:lnTo>
                    <a:pt x="161371" y="904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55" name="SMARTInkShape-2740"/>
            <p:cNvSpPr/>
            <p:nvPr/>
          </p:nvSpPr>
          <p:spPr>
            <a:xfrm>
              <a:off x="6629989" y="2155037"/>
              <a:ext cx="542337" cy="130964"/>
            </a:xfrm>
            <a:custGeom>
              <a:avLst/>
              <a:gdLst/>
              <a:ahLst/>
              <a:cxnLst/>
              <a:rect l="0" t="0" r="0" b="0"/>
              <a:pathLst>
                <a:path w="542337" h="130964">
                  <a:moveTo>
                    <a:pt x="8936" y="130963"/>
                  </a:moveTo>
                  <a:lnTo>
                    <a:pt x="3880" y="130963"/>
                  </a:lnTo>
                  <a:lnTo>
                    <a:pt x="2390" y="128846"/>
                  </a:lnTo>
                  <a:lnTo>
                    <a:pt x="0" y="110240"/>
                  </a:lnTo>
                  <a:lnTo>
                    <a:pt x="731" y="98470"/>
                  </a:lnTo>
                  <a:lnTo>
                    <a:pt x="8152" y="78884"/>
                  </a:lnTo>
                  <a:lnTo>
                    <a:pt x="40116" y="34460"/>
                  </a:lnTo>
                  <a:lnTo>
                    <a:pt x="48547" y="25278"/>
                  </a:lnTo>
                  <a:lnTo>
                    <a:pt x="74413" y="14159"/>
                  </a:lnTo>
                  <a:lnTo>
                    <a:pt x="120021" y="15071"/>
                  </a:lnTo>
                  <a:lnTo>
                    <a:pt x="151916" y="18308"/>
                  </a:lnTo>
                  <a:lnTo>
                    <a:pt x="187708" y="30673"/>
                  </a:lnTo>
                  <a:lnTo>
                    <a:pt x="234906" y="44870"/>
                  </a:lnTo>
                  <a:lnTo>
                    <a:pt x="277210" y="53460"/>
                  </a:lnTo>
                  <a:lnTo>
                    <a:pt x="296329" y="53319"/>
                  </a:lnTo>
                  <a:lnTo>
                    <a:pt x="305294" y="49535"/>
                  </a:lnTo>
                  <a:lnTo>
                    <a:pt x="316291" y="41455"/>
                  </a:lnTo>
                  <a:lnTo>
                    <a:pt x="320164" y="32621"/>
                  </a:lnTo>
                  <a:lnTo>
                    <a:pt x="322943" y="22697"/>
                  </a:lnTo>
                  <a:lnTo>
                    <a:pt x="333350" y="7703"/>
                  </a:lnTo>
                  <a:lnTo>
                    <a:pt x="336338" y="4339"/>
                  </a:lnTo>
                  <a:lnTo>
                    <a:pt x="348123" y="603"/>
                  </a:lnTo>
                  <a:lnTo>
                    <a:pt x="363944" y="0"/>
                  </a:lnTo>
                  <a:lnTo>
                    <a:pt x="397149" y="8237"/>
                  </a:lnTo>
                  <a:lnTo>
                    <a:pt x="438511" y="30762"/>
                  </a:lnTo>
                  <a:lnTo>
                    <a:pt x="465359" y="46711"/>
                  </a:lnTo>
                  <a:lnTo>
                    <a:pt x="507064" y="60602"/>
                  </a:lnTo>
                  <a:lnTo>
                    <a:pt x="519957" y="62650"/>
                  </a:lnTo>
                  <a:lnTo>
                    <a:pt x="542336" y="5476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56" name="SMARTInkShape-2741"/>
            <p:cNvSpPr/>
            <p:nvPr/>
          </p:nvSpPr>
          <p:spPr>
            <a:xfrm>
              <a:off x="6762795" y="1905578"/>
              <a:ext cx="142831" cy="237548"/>
            </a:xfrm>
            <a:custGeom>
              <a:avLst/>
              <a:gdLst/>
              <a:ahLst/>
              <a:cxnLst/>
              <a:rect l="0" t="0" r="0" b="0"/>
              <a:pathLst>
                <a:path w="142831" h="237548">
                  <a:moveTo>
                    <a:pt x="19005" y="237547"/>
                  </a:moveTo>
                  <a:lnTo>
                    <a:pt x="13949" y="237547"/>
                  </a:lnTo>
                  <a:lnTo>
                    <a:pt x="8644" y="234725"/>
                  </a:lnTo>
                  <a:lnTo>
                    <a:pt x="5748" y="232491"/>
                  </a:lnTo>
                  <a:lnTo>
                    <a:pt x="2530" y="227186"/>
                  </a:lnTo>
                  <a:lnTo>
                    <a:pt x="718" y="215427"/>
                  </a:lnTo>
                  <a:lnTo>
                    <a:pt x="0" y="170723"/>
                  </a:lnTo>
                  <a:lnTo>
                    <a:pt x="17861" y="131498"/>
                  </a:lnTo>
                  <a:lnTo>
                    <a:pt x="37955" y="90588"/>
                  </a:lnTo>
                  <a:lnTo>
                    <a:pt x="45419" y="74865"/>
                  </a:lnTo>
                  <a:lnTo>
                    <a:pt x="68475" y="46072"/>
                  </a:lnTo>
                  <a:lnTo>
                    <a:pt x="87729" y="31606"/>
                  </a:lnTo>
                  <a:lnTo>
                    <a:pt x="91883" y="25015"/>
                  </a:lnTo>
                  <a:lnTo>
                    <a:pt x="91932" y="22834"/>
                  </a:lnTo>
                  <a:lnTo>
                    <a:pt x="90906" y="21380"/>
                  </a:lnTo>
                  <a:lnTo>
                    <a:pt x="89164" y="20411"/>
                  </a:lnTo>
                  <a:lnTo>
                    <a:pt x="86944" y="20823"/>
                  </a:lnTo>
                  <a:lnTo>
                    <a:pt x="77705" y="25401"/>
                  </a:lnTo>
                  <a:lnTo>
                    <a:pt x="34951" y="35384"/>
                  </a:lnTo>
                  <a:lnTo>
                    <a:pt x="19743" y="37630"/>
                  </a:lnTo>
                  <a:lnTo>
                    <a:pt x="2770" y="45598"/>
                  </a:lnTo>
                  <a:lnTo>
                    <a:pt x="1832" y="45023"/>
                  </a:lnTo>
                  <a:lnTo>
                    <a:pt x="202" y="38719"/>
                  </a:lnTo>
                  <a:lnTo>
                    <a:pt x="1178" y="38320"/>
                  </a:lnTo>
                  <a:lnTo>
                    <a:pt x="5085" y="37877"/>
                  </a:lnTo>
                  <a:lnTo>
                    <a:pt x="48867" y="16095"/>
                  </a:lnTo>
                  <a:lnTo>
                    <a:pt x="80446" y="3813"/>
                  </a:lnTo>
                  <a:lnTo>
                    <a:pt x="122294" y="0"/>
                  </a:lnTo>
                  <a:lnTo>
                    <a:pt x="131234" y="2501"/>
                  </a:lnTo>
                  <a:lnTo>
                    <a:pt x="135099" y="4650"/>
                  </a:lnTo>
                  <a:lnTo>
                    <a:pt x="137676" y="9257"/>
                  </a:lnTo>
                  <a:lnTo>
                    <a:pt x="142152" y="43286"/>
                  </a:lnTo>
                  <a:lnTo>
                    <a:pt x="142830" y="1041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57" name="SMARTInkShape-2742"/>
            <p:cNvSpPr/>
            <p:nvPr/>
          </p:nvSpPr>
          <p:spPr>
            <a:xfrm>
              <a:off x="6953284" y="1847966"/>
              <a:ext cx="95217" cy="228485"/>
            </a:xfrm>
            <a:custGeom>
              <a:avLst/>
              <a:gdLst/>
              <a:ahLst/>
              <a:cxnLst/>
              <a:rect l="0" t="0" r="0" b="0"/>
              <a:pathLst>
                <a:path w="95217" h="228485">
                  <a:moveTo>
                    <a:pt x="9491" y="9409"/>
                  </a:moveTo>
                  <a:lnTo>
                    <a:pt x="82" y="0"/>
                  </a:lnTo>
                  <a:lnTo>
                    <a:pt x="0" y="4975"/>
                  </a:lnTo>
                  <a:lnTo>
                    <a:pt x="8635" y="24800"/>
                  </a:lnTo>
                  <a:lnTo>
                    <a:pt x="34119" y="70053"/>
                  </a:lnTo>
                  <a:lnTo>
                    <a:pt x="47439" y="108171"/>
                  </a:lnTo>
                  <a:lnTo>
                    <a:pt x="57071" y="135333"/>
                  </a:lnTo>
                  <a:lnTo>
                    <a:pt x="76162" y="179057"/>
                  </a:lnTo>
                  <a:lnTo>
                    <a:pt x="95216" y="2284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58" name="SMARTInkShape-2743"/>
            <p:cNvSpPr/>
            <p:nvPr/>
          </p:nvSpPr>
          <p:spPr>
            <a:xfrm>
              <a:off x="7200900" y="1819309"/>
              <a:ext cx="9526" cy="66642"/>
            </a:xfrm>
            <a:custGeom>
              <a:avLst/>
              <a:gdLst/>
              <a:ahLst/>
              <a:cxnLst/>
              <a:rect l="0" t="0" r="0" b="0"/>
              <a:pathLst>
                <a:path w="9526" h="66642">
                  <a:moveTo>
                    <a:pt x="9525" y="9491"/>
                  </a:moveTo>
                  <a:lnTo>
                    <a:pt x="9525" y="0"/>
                  </a:lnTo>
                  <a:lnTo>
                    <a:pt x="1324" y="29629"/>
                  </a:lnTo>
                  <a:lnTo>
                    <a:pt x="0" y="666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59" name="SMARTInkShape-2744"/>
            <p:cNvSpPr/>
            <p:nvPr/>
          </p:nvSpPr>
          <p:spPr>
            <a:xfrm>
              <a:off x="6972300" y="1877476"/>
              <a:ext cx="66676" cy="65625"/>
            </a:xfrm>
            <a:custGeom>
              <a:avLst/>
              <a:gdLst/>
              <a:ahLst/>
              <a:cxnLst/>
              <a:rect l="0" t="0" r="0" b="0"/>
              <a:pathLst>
                <a:path w="66676" h="65625">
                  <a:moveTo>
                    <a:pt x="0" y="46574"/>
                  </a:moveTo>
                  <a:lnTo>
                    <a:pt x="1059" y="22723"/>
                  </a:lnTo>
                  <a:lnTo>
                    <a:pt x="5057" y="10926"/>
                  </a:lnTo>
                  <a:lnTo>
                    <a:pt x="8663" y="6934"/>
                  </a:lnTo>
                  <a:lnTo>
                    <a:pt x="25535" y="0"/>
                  </a:lnTo>
                  <a:lnTo>
                    <a:pt x="37787" y="4317"/>
                  </a:lnTo>
                  <a:lnTo>
                    <a:pt x="49767" y="12299"/>
                  </a:lnTo>
                  <a:lnTo>
                    <a:pt x="53869" y="18288"/>
                  </a:lnTo>
                  <a:lnTo>
                    <a:pt x="66675" y="656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0" name="SMARTInkShape-2745"/>
            <p:cNvSpPr/>
            <p:nvPr/>
          </p:nvSpPr>
          <p:spPr>
            <a:xfrm>
              <a:off x="7058025" y="1847850"/>
              <a:ext cx="28576" cy="74726"/>
            </a:xfrm>
            <a:custGeom>
              <a:avLst/>
              <a:gdLst/>
              <a:ahLst/>
              <a:cxnLst/>
              <a:rect l="0" t="0" r="0" b="0"/>
              <a:pathLst>
                <a:path w="28576" h="74726">
                  <a:moveTo>
                    <a:pt x="0" y="47625"/>
                  </a:moveTo>
                  <a:lnTo>
                    <a:pt x="0" y="52681"/>
                  </a:lnTo>
                  <a:lnTo>
                    <a:pt x="2822" y="57986"/>
                  </a:lnTo>
                  <a:lnTo>
                    <a:pt x="5057" y="60883"/>
                  </a:lnTo>
                  <a:lnTo>
                    <a:pt x="10361" y="64100"/>
                  </a:lnTo>
                  <a:lnTo>
                    <a:pt x="13257" y="64959"/>
                  </a:lnTo>
                  <a:lnTo>
                    <a:pt x="15188" y="66589"/>
                  </a:lnTo>
                  <a:lnTo>
                    <a:pt x="18542" y="74725"/>
                  </a:lnTo>
                  <a:lnTo>
                    <a:pt x="18824" y="72722"/>
                  </a:lnTo>
                  <a:lnTo>
                    <a:pt x="18900" y="70707"/>
                  </a:lnTo>
                  <a:lnTo>
                    <a:pt x="4296" y="25425"/>
                  </a:lnTo>
                  <a:lnTo>
                    <a:pt x="6496" y="17297"/>
                  </a:lnTo>
                  <a:lnTo>
                    <a:pt x="8564" y="14706"/>
                  </a:lnTo>
                  <a:lnTo>
                    <a:pt x="285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1" name="SMARTInkShape-2746"/>
            <p:cNvSpPr/>
            <p:nvPr/>
          </p:nvSpPr>
          <p:spPr>
            <a:xfrm>
              <a:off x="7373824" y="1677013"/>
              <a:ext cx="140718" cy="283940"/>
            </a:xfrm>
            <a:custGeom>
              <a:avLst/>
              <a:gdLst/>
              <a:ahLst/>
              <a:cxnLst/>
              <a:rect l="0" t="0" r="0" b="0"/>
              <a:pathLst>
                <a:path w="140718" h="283940">
                  <a:moveTo>
                    <a:pt x="17576" y="94637"/>
                  </a:moveTo>
                  <a:lnTo>
                    <a:pt x="8443" y="94637"/>
                  </a:lnTo>
                  <a:lnTo>
                    <a:pt x="8062" y="117027"/>
                  </a:lnTo>
                  <a:lnTo>
                    <a:pt x="10877" y="123285"/>
                  </a:lnTo>
                  <a:lnTo>
                    <a:pt x="13110" y="126436"/>
                  </a:lnTo>
                  <a:lnTo>
                    <a:pt x="14599" y="127478"/>
                  </a:lnTo>
                  <a:lnTo>
                    <a:pt x="15592" y="127114"/>
                  </a:lnTo>
                  <a:lnTo>
                    <a:pt x="25661" y="107038"/>
                  </a:lnTo>
                  <a:lnTo>
                    <a:pt x="26675" y="94901"/>
                  </a:lnTo>
                  <a:lnTo>
                    <a:pt x="24090" y="86641"/>
                  </a:lnTo>
                  <a:lnTo>
                    <a:pt x="21918" y="82956"/>
                  </a:lnTo>
                  <a:lnTo>
                    <a:pt x="19412" y="80500"/>
                  </a:lnTo>
                  <a:lnTo>
                    <a:pt x="9756" y="76234"/>
                  </a:lnTo>
                  <a:lnTo>
                    <a:pt x="0" y="92046"/>
                  </a:lnTo>
                  <a:lnTo>
                    <a:pt x="567" y="92910"/>
                  </a:lnTo>
                  <a:lnTo>
                    <a:pt x="4019" y="93869"/>
                  </a:lnTo>
                  <a:lnTo>
                    <a:pt x="5364" y="92008"/>
                  </a:lnTo>
                  <a:lnTo>
                    <a:pt x="8313" y="80335"/>
                  </a:lnTo>
                  <a:lnTo>
                    <a:pt x="21204" y="52981"/>
                  </a:lnTo>
                  <a:lnTo>
                    <a:pt x="26755" y="13505"/>
                  </a:lnTo>
                  <a:lnTo>
                    <a:pt x="27088" y="0"/>
                  </a:lnTo>
                  <a:lnTo>
                    <a:pt x="45414" y="44270"/>
                  </a:lnTo>
                  <a:lnTo>
                    <a:pt x="61253" y="84570"/>
                  </a:lnTo>
                  <a:lnTo>
                    <a:pt x="74574" y="123105"/>
                  </a:lnTo>
                  <a:lnTo>
                    <a:pt x="92452" y="161291"/>
                  </a:lnTo>
                  <a:lnTo>
                    <a:pt x="109821" y="200466"/>
                  </a:lnTo>
                  <a:lnTo>
                    <a:pt x="129715" y="242228"/>
                  </a:lnTo>
                  <a:lnTo>
                    <a:pt x="137938" y="264662"/>
                  </a:lnTo>
                  <a:lnTo>
                    <a:pt x="140717" y="281093"/>
                  </a:lnTo>
                  <a:lnTo>
                    <a:pt x="139886" y="282441"/>
                  </a:lnTo>
                  <a:lnTo>
                    <a:pt x="138275" y="283339"/>
                  </a:lnTo>
                  <a:lnTo>
                    <a:pt x="136142" y="283939"/>
                  </a:lnTo>
                  <a:lnTo>
                    <a:pt x="123027" y="279725"/>
                  </a:lnTo>
                  <a:lnTo>
                    <a:pt x="94145" y="254670"/>
                  </a:lnTo>
                  <a:lnTo>
                    <a:pt x="84062" y="241257"/>
                  </a:lnTo>
                  <a:lnTo>
                    <a:pt x="65201" y="1803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2" name="SMARTInkShape-2747"/>
            <p:cNvSpPr/>
            <p:nvPr/>
          </p:nvSpPr>
          <p:spPr>
            <a:xfrm>
              <a:off x="7529313" y="1752600"/>
              <a:ext cx="33538" cy="76201"/>
            </a:xfrm>
            <a:custGeom>
              <a:avLst/>
              <a:gdLst/>
              <a:ahLst/>
              <a:cxnLst/>
              <a:rect l="0" t="0" r="0" b="0"/>
              <a:pathLst>
                <a:path w="33538" h="76201">
                  <a:moveTo>
                    <a:pt x="33537" y="0"/>
                  </a:moveTo>
                  <a:lnTo>
                    <a:pt x="24404" y="0"/>
                  </a:lnTo>
                  <a:lnTo>
                    <a:pt x="24128" y="5056"/>
                  </a:lnTo>
                  <a:lnTo>
                    <a:pt x="693" y="40932"/>
                  </a:lnTo>
                  <a:lnTo>
                    <a:pt x="0" y="45279"/>
                  </a:lnTo>
                  <a:lnTo>
                    <a:pt x="2051" y="55755"/>
                  </a:lnTo>
                  <a:lnTo>
                    <a:pt x="9156" y="68496"/>
                  </a:lnTo>
                  <a:lnTo>
                    <a:pt x="24012"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3" name="SMARTInkShape-2748"/>
            <p:cNvSpPr/>
            <p:nvPr/>
          </p:nvSpPr>
          <p:spPr>
            <a:xfrm>
              <a:off x="7268083" y="1810416"/>
              <a:ext cx="37593" cy="46960"/>
            </a:xfrm>
            <a:custGeom>
              <a:avLst/>
              <a:gdLst/>
              <a:ahLst/>
              <a:cxnLst/>
              <a:rect l="0" t="0" r="0" b="0"/>
              <a:pathLst>
                <a:path w="37593" h="46960">
                  <a:moveTo>
                    <a:pt x="9017" y="37434"/>
                  </a:moveTo>
                  <a:lnTo>
                    <a:pt x="14074" y="42490"/>
                  </a:lnTo>
                  <a:lnTo>
                    <a:pt x="15563" y="42922"/>
                  </a:lnTo>
                  <a:lnTo>
                    <a:pt x="16556" y="42151"/>
                  </a:lnTo>
                  <a:lnTo>
                    <a:pt x="17660" y="38472"/>
                  </a:lnTo>
                  <a:lnTo>
                    <a:pt x="18508" y="6925"/>
                  </a:lnTo>
                  <a:lnTo>
                    <a:pt x="17461" y="4394"/>
                  </a:lnTo>
                  <a:lnTo>
                    <a:pt x="15704" y="2708"/>
                  </a:lnTo>
                  <a:lnTo>
                    <a:pt x="10931" y="834"/>
                  </a:lnTo>
                  <a:lnTo>
                    <a:pt x="5282" y="0"/>
                  </a:lnTo>
                  <a:lnTo>
                    <a:pt x="3351" y="837"/>
                  </a:lnTo>
                  <a:lnTo>
                    <a:pt x="2065" y="2452"/>
                  </a:lnTo>
                  <a:lnTo>
                    <a:pt x="0" y="7593"/>
                  </a:lnTo>
                  <a:lnTo>
                    <a:pt x="12794" y="35263"/>
                  </a:lnTo>
                  <a:lnTo>
                    <a:pt x="37592" y="469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83" name="SMARTInkShape-Group555"/>
          <p:cNvGrpSpPr/>
          <p:nvPr/>
        </p:nvGrpSpPr>
        <p:grpSpPr>
          <a:xfrm>
            <a:off x="6972300" y="3001597"/>
            <a:ext cx="2924176" cy="522654"/>
            <a:chOff x="6972300" y="3001597"/>
            <a:chExt cx="2924176" cy="522654"/>
          </a:xfrm>
        </p:grpSpPr>
        <p:sp>
          <p:nvSpPr>
            <p:cNvPr id="2865" name="SMARTInkShape-2749"/>
            <p:cNvSpPr/>
            <p:nvPr/>
          </p:nvSpPr>
          <p:spPr>
            <a:xfrm>
              <a:off x="7515971" y="3200400"/>
              <a:ext cx="142130" cy="200026"/>
            </a:xfrm>
            <a:custGeom>
              <a:avLst/>
              <a:gdLst/>
              <a:ahLst/>
              <a:cxnLst/>
              <a:rect l="0" t="0" r="0" b="0"/>
              <a:pathLst>
                <a:path w="142130" h="200026">
                  <a:moveTo>
                    <a:pt x="104029" y="0"/>
                  </a:moveTo>
                  <a:lnTo>
                    <a:pt x="83307" y="13183"/>
                  </a:lnTo>
                  <a:lnTo>
                    <a:pt x="68256" y="29659"/>
                  </a:lnTo>
                  <a:lnTo>
                    <a:pt x="29183" y="77131"/>
                  </a:lnTo>
                  <a:lnTo>
                    <a:pt x="4920" y="110856"/>
                  </a:lnTo>
                  <a:lnTo>
                    <a:pt x="0" y="148144"/>
                  </a:lnTo>
                  <a:lnTo>
                    <a:pt x="2408" y="158622"/>
                  </a:lnTo>
                  <a:lnTo>
                    <a:pt x="4531" y="162898"/>
                  </a:lnTo>
                  <a:lnTo>
                    <a:pt x="22690" y="179029"/>
                  </a:lnTo>
                  <a:lnTo>
                    <a:pt x="62758" y="194780"/>
                  </a:lnTo>
                  <a:lnTo>
                    <a:pt x="105075" y="199334"/>
                  </a:lnTo>
                  <a:lnTo>
                    <a:pt x="142129"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6" name="SMARTInkShape-2750"/>
            <p:cNvSpPr/>
            <p:nvPr/>
          </p:nvSpPr>
          <p:spPr>
            <a:xfrm>
              <a:off x="8944857" y="3171825"/>
              <a:ext cx="103894" cy="295276"/>
            </a:xfrm>
            <a:custGeom>
              <a:avLst/>
              <a:gdLst/>
              <a:ahLst/>
              <a:cxnLst/>
              <a:rect l="0" t="0" r="0" b="0"/>
              <a:pathLst>
                <a:path w="103894" h="295276">
                  <a:moveTo>
                    <a:pt x="8643" y="0"/>
                  </a:moveTo>
                  <a:lnTo>
                    <a:pt x="8643" y="47559"/>
                  </a:lnTo>
                  <a:lnTo>
                    <a:pt x="8643" y="81825"/>
                  </a:lnTo>
                  <a:lnTo>
                    <a:pt x="5821" y="119847"/>
                  </a:lnTo>
                  <a:lnTo>
                    <a:pt x="0" y="163322"/>
                  </a:lnTo>
                  <a:lnTo>
                    <a:pt x="437" y="184681"/>
                  </a:lnTo>
                  <a:lnTo>
                    <a:pt x="7353" y="224032"/>
                  </a:lnTo>
                  <a:lnTo>
                    <a:pt x="12016" y="230846"/>
                  </a:lnTo>
                  <a:lnTo>
                    <a:pt x="54700" y="268632"/>
                  </a:lnTo>
                  <a:lnTo>
                    <a:pt x="58398" y="274338"/>
                  </a:lnTo>
                  <a:lnTo>
                    <a:pt x="103893" y="2952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7" name="SMARTInkShape-2751"/>
            <p:cNvSpPr/>
            <p:nvPr/>
          </p:nvSpPr>
          <p:spPr>
            <a:xfrm>
              <a:off x="9124950" y="3190875"/>
              <a:ext cx="66676" cy="285751"/>
            </a:xfrm>
            <a:custGeom>
              <a:avLst/>
              <a:gdLst/>
              <a:ahLst/>
              <a:cxnLst/>
              <a:rect l="0" t="0" r="0" b="0"/>
              <a:pathLst>
                <a:path w="66676" h="285751">
                  <a:moveTo>
                    <a:pt x="0" y="0"/>
                  </a:moveTo>
                  <a:lnTo>
                    <a:pt x="2822" y="27764"/>
                  </a:lnTo>
                  <a:lnTo>
                    <a:pt x="7540" y="62554"/>
                  </a:lnTo>
                  <a:lnTo>
                    <a:pt x="8937" y="100732"/>
                  </a:lnTo>
                  <a:lnTo>
                    <a:pt x="12173" y="140619"/>
                  </a:lnTo>
                  <a:lnTo>
                    <a:pt x="17011" y="187009"/>
                  </a:lnTo>
                  <a:lnTo>
                    <a:pt x="17691" y="200873"/>
                  </a:lnTo>
                  <a:lnTo>
                    <a:pt x="26913" y="221921"/>
                  </a:lnTo>
                  <a:lnTo>
                    <a:pt x="66675"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8" name="SMARTInkShape-2752"/>
            <p:cNvSpPr/>
            <p:nvPr/>
          </p:nvSpPr>
          <p:spPr>
            <a:xfrm>
              <a:off x="7725377" y="3238500"/>
              <a:ext cx="85124" cy="171451"/>
            </a:xfrm>
            <a:custGeom>
              <a:avLst/>
              <a:gdLst/>
              <a:ahLst/>
              <a:cxnLst/>
              <a:rect l="0" t="0" r="0" b="0"/>
              <a:pathLst>
                <a:path w="85124" h="171451">
                  <a:moveTo>
                    <a:pt x="85123" y="0"/>
                  </a:moveTo>
                  <a:lnTo>
                    <a:pt x="71866" y="0"/>
                  </a:lnTo>
                  <a:lnTo>
                    <a:pt x="65825" y="2822"/>
                  </a:lnTo>
                  <a:lnTo>
                    <a:pt x="30576" y="35647"/>
                  </a:lnTo>
                  <a:lnTo>
                    <a:pt x="6255" y="73088"/>
                  </a:lnTo>
                  <a:lnTo>
                    <a:pt x="753" y="104984"/>
                  </a:lnTo>
                  <a:lnTo>
                    <a:pt x="0" y="119331"/>
                  </a:lnTo>
                  <a:lnTo>
                    <a:pt x="5310" y="132764"/>
                  </a:lnTo>
                  <a:lnTo>
                    <a:pt x="14726" y="144731"/>
                  </a:lnTo>
                  <a:lnTo>
                    <a:pt x="32985" y="157419"/>
                  </a:lnTo>
                  <a:lnTo>
                    <a:pt x="75598"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69" name="SMARTInkShape-2753"/>
            <p:cNvSpPr/>
            <p:nvPr/>
          </p:nvSpPr>
          <p:spPr>
            <a:xfrm>
              <a:off x="9138513" y="3314700"/>
              <a:ext cx="148363" cy="19051"/>
            </a:xfrm>
            <a:custGeom>
              <a:avLst/>
              <a:gdLst/>
              <a:ahLst/>
              <a:cxnLst/>
              <a:rect l="0" t="0" r="0" b="0"/>
              <a:pathLst>
                <a:path w="148363" h="19051">
                  <a:moveTo>
                    <a:pt x="5487" y="19050"/>
                  </a:moveTo>
                  <a:lnTo>
                    <a:pt x="430" y="13994"/>
                  </a:lnTo>
                  <a:lnTo>
                    <a:pt x="0" y="12504"/>
                  </a:lnTo>
                  <a:lnTo>
                    <a:pt x="769" y="11511"/>
                  </a:lnTo>
                  <a:lnTo>
                    <a:pt x="22191" y="3240"/>
                  </a:lnTo>
                  <a:lnTo>
                    <a:pt x="61860" y="640"/>
                  </a:lnTo>
                  <a:lnTo>
                    <a:pt x="14836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0" name="SMARTInkShape-2754"/>
            <p:cNvSpPr/>
            <p:nvPr/>
          </p:nvSpPr>
          <p:spPr>
            <a:xfrm>
              <a:off x="7981950" y="3295650"/>
              <a:ext cx="209551" cy="28576"/>
            </a:xfrm>
            <a:custGeom>
              <a:avLst/>
              <a:gdLst/>
              <a:ahLst/>
              <a:cxnLst/>
              <a:rect l="0" t="0" r="0" b="0"/>
              <a:pathLst>
                <a:path w="209551" h="28576">
                  <a:moveTo>
                    <a:pt x="0" y="28575"/>
                  </a:moveTo>
                  <a:lnTo>
                    <a:pt x="0" y="20374"/>
                  </a:lnTo>
                  <a:lnTo>
                    <a:pt x="1059" y="19933"/>
                  </a:lnTo>
                  <a:lnTo>
                    <a:pt x="13184" y="16402"/>
                  </a:lnTo>
                  <a:lnTo>
                    <a:pt x="23851" y="12581"/>
                  </a:lnTo>
                  <a:lnTo>
                    <a:pt x="64302" y="9927"/>
                  </a:lnTo>
                  <a:lnTo>
                    <a:pt x="104660" y="4588"/>
                  </a:lnTo>
                  <a:lnTo>
                    <a:pt x="145008" y="906"/>
                  </a:lnTo>
                  <a:lnTo>
                    <a:pt x="2095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1" name="SMARTInkShape-2755"/>
            <p:cNvSpPr/>
            <p:nvPr/>
          </p:nvSpPr>
          <p:spPr>
            <a:xfrm>
              <a:off x="8134350" y="3209925"/>
              <a:ext cx="1" cy="190501"/>
            </a:xfrm>
            <a:custGeom>
              <a:avLst/>
              <a:gdLst/>
              <a:ahLst/>
              <a:cxnLst/>
              <a:rect l="0" t="0" r="0" b="0"/>
              <a:pathLst>
                <a:path w="1" h="190501">
                  <a:moveTo>
                    <a:pt x="0" y="0"/>
                  </a:moveTo>
                  <a:lnTo>
                    <a:pt x="0" y="45585"/>
                  </a:lnTo>
                  <a:lnTo>
                    <a:pt x="0" y="83637"/>
                  </a:lnTo>
                  <a:lnTo>
                    <a:pt x="0" y="123206"/>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2" name="SMARTInkShape-2756"/>
            <p:cNvSpPr/>
            <p:nvPr/>
          </p:nvSpPr>
          <p:spPr>
            <a:xfrm>
              <a:off x="8667750" y="3286125"/>
              <a:ext cx="209551" cy="133351"/>
            </a:xfrm>
            <a:custGeom>
              <a:avLst/>
              <a:gdLst/>
              <a:ahLst/>
              <a:cxnLst/>
              <a:rect l="0" t="0" r="0" b="0"/>
              <a:pathLst>
                <a:path w="209551" h="133351">
                  <a:moveTo>
                    <a:pt x="0" y="0"/>
                  </a:moveTo>
                  <a:lnTo>
                    <a:pt x="5057" y="5056"/>
                  </a:lnTo>
                  <a:lnTo>
                    <a:pt x="48906" y="27447"/>
                  </a:lnTo>
                  <a:lnTo>
                    <a:pt x="87037" y="52263"/>
                  </a:lnTo>
                  <a:lnTo>
                    <a:pt x="134236" y="83819"/>
                  </a:lnTo>
                  <a:lnTo>
                    <a:pt x="181367" y="116118"/>
                  </a:lnTo>
                  <a:lnTo>
                    <a:pt x="192791" y="125692"/>
                  </a:lnTo>
                  <a:lnTo>
                    <a:pt x="20955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3" name="SMARTInkShape-2757"/>
            <p:cNvSpPr/>
            <p:nvPr/>
          </p:nvSpPr>
          <p:spPr>
            <a:xfrm>
              <a:off x="8378320" y="3145438"/>
              <a:ext cx="201208" cy="321663"/>
            </a:xfrm>
            <a:custGeom>
              <a:avLst/>
              <a:gdLst/>
              <a:ahLst/>
              <a:cxnLst/>
              <a:rect l="0" t="0" r="0" b="0"/>
              <a:pathLst>
                <a:path w="201208" h="321663">
                  <a:moveTo>
                    <a:pt x="22730" y="54962"/>
                  </a:moveTo>
                  <a:lnTo>
                    <a:pt x="22730" y="49906"/>
                  </a:lnTo>
                  <a:lnTo>
                    <a:pt x="30931" y="29427"/>
                  </a:lnTo>
                  <a:lnTo>
                    <a:pt x="41976" y="17175"/>
                  </a:lnTo>
                  <a:lnTo>
                    <a:pt x="63710" y="5195"/>
                  </a:lnTo>
                  <a:lnTo>
                    <a:pt x="80145" y="0"/>
                  </a:lnTo>
                  <a:lnTo>
                    <a:pt x="101831" y="3517"/>
                  </a:lnTo>
                  <a:lnTo>
                    <a:pt x="123308" y="16318"/>
                  </a:lnTo>
                  <a:lnTo>
                    <a:pt x="130931" y="24734"/>
                  </a:lnTo>
                  <a:lnTo>
                    <a:pt x="140882" y="43817"/>
                  </a:lnTo>
                  <a:lnTo>
                    <a:pt x="140656" y="50707"/>
                  </a:lnTo>
                  <a:lnTo>
                    <a:pt x="134761" y="66829"/>
                  </a:lnTo>
                  <a:lnTo>
                    <a:pt x="114486" y="88699"/>
                  </a:lnTo>
                  <a:lnTo>
                    <a:pt x="97377" y="96415"/>
                  </a:lnTo>
                  <a:lnTo>
                    <a:pt x="55467" y="111481"/>
                  </a:lnTo>
                  <a:lnTo>
                    <a:pt x="17412" y="120299"/>
                  </a:lnTo>
                  <a:lnTo>
                    <a:pt x="0" y="121461"/>
                  </a:lnTo>
                  <a:lnTo>
                    <a:pt x="169" y="121520"/>
                  </a:lnTo>
                  <a:lnTo>
                    <a:pt x="1339" y="121559"/>
                  </a:lnTo>
                  <a:lnTo>
                    <a:pt x="20543" y="115075"/>
                  </a:lnTo>
                  <a:lnTo>
                    <a:pt x="60084" y="112697"/>
                  </a:lnTo>
                  <a:lnTo>
                    <a:pt x="80607" y="114489"/>
                  </a:lnTo>
                  <a:lnTo>
                    <a:pt x="125453" y="130063"/>
                  </a:lnTo>
                  <a:lnTo>
                    <a:pt x="160143" y="143645"/>
                  </a:lnTo>
                  <a:lnTo>
                    <a:pt x="174114" y="158582"/>
                  </a:lnTo>
                  <a:lnTo>
                    <a:pt x="195273" y="192552"/>
                  </a:lnTo>
                  <a:lnTo>
                    <a:pt x="201207" y="218144"/>
                  </a:lnTo>
                  <a:lnTo>
                    <a:pt x="196950" y="236496"/>
                  </a:lnTo>
                  <a:lnTo>
                    <a:pt x="191178" y="254177"/>
                  </a:lnTo>
                  <a:lnTo>
                    <a:pt x="192140" y="269091"/>
                  </a:lnTo>
                  <a:lnTo>
                    <a:pt x="188587" y="276031"/>
                  </a:lnTo>
                  <a:lnTo>
                    <a:pt x="173350" y="289387"/>
                  </a:lnTo>
                  <a:lnTo>
                    <a:pt x="132249" y="307604"/>
                  </a:lnTo>
                  <a:lnTo>
                    <a:pt x="98930" y="3216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4" name="SMARTInkShape-2758"/>
            <p:cNvSpPr/>
            <p:nvPr/>
          </p:nvSpPr>
          <p:spPr>
            <a:xfrm>
              <a:off x="7286625" y="3190875"/>
              <a:ext cx="161926" cy="161926"/>
            </a:xfrm>
            <a:custGeom>
              <a:avLst/>
              <a:gdLst/>
              <a:ahLst/>
              <a:cxnLst/>
              <a:rect l="0" t="0" r="0" b="0"/>
              <a:pathLst>
                <a:path w="161926" h="161926">
                  <a:moveTo>
                    <a:pt x="0" y="0"/>
                  </a:moveTo>
                  <a:lnTo>
                    <a:pt x="5057" y="0"/>
                  </a:lnTo>
                  <a:lnTo>
                    <a:pt x="10361" y="5645"/>
                  </a:lnTo>
                  <a:lnTo>
                    <a:pt x="17304" y="14150"/>
                  </a:lnTo>
                  <a:lnTo>
                    <a:pt x="60241" y="51182"/>
                  </a:lnTo>
                  <a:lnTo>
                    <a:pt x="107604" y="98106"/>
                  </a:lnTo>
                  <a:lnTo>
                    <a:pt x="151426" y="144724"/>
                  </a:lnTo>
                  <a:lnTo>
                    <a:pt x="161925"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5" name="SMARTInkShape-2759"/>
            <p:cNvSpPr/>
            <p:nvPr/>
          </p:nvSpPr>
          <p:spPr>
            <a:xfrm>
              <a:off x="9335824" y="3457575"/>
              <a:ext cx="112977" cy="17033"/>
            </a:xfrm>
            <a:custGeom>
              <a:avLst/>
              <a:gdLst/>
              <a:ahLst/>
              <a:cxnLst/>
              <a:rect l="0" t="0" r="0" b="0"/>
              <a:pathLst>
                <a:path w="112977" h="17033">
                  <a:moveTo>
                    <a:pt x="8201" y="0"/>
                  </a:moveTo>
                  <a:lnTo>
                    <a:pt x="3144" y="0"/>
                  </a:lnTo>
                  <a:lnTo>
                    <a:pt x="1655" y="1058"/>
                  </a:lnTo>
                  <a:lnTo>
                    <a:pt x="661" y="2822"/>
                  </a:lnTo>
                  <a:lnTo>
                    <a:pt x="0" y="5056"/>
                  </a:lnTo>
                  <a:lnTo>
                    <a:pt x="1675" y="6546"/>
                  </a:lnTo>
                  <a:lnTo>
                    <a:pt x="44339" y="15810"/>
                  </a:lnTo>
                  <a:lnTo>
                    <a:pt x="69121" y="17032"/>
                  </a:lnTo>
                  <a:lnTo>
                    <a:pt x="112976"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6" name="SMARTInkShape-2760"/>
            <p:cNvSpPr/>
            <p:nvPr/>
          </p:nvSpPr>
          <p:spPr>
            <a:xfrm>
              <a:off x="8753475" y="3268399"/>
              <a:ext cx="76201" cy="198702"/>
            </a:xfrm>
            <a:custGeom>
              <a:avLst/>
              <a:gdLst/>
              <a:ahLst/>
              <a:cxnLst/>
              <a:rect l="0" t="0" r="0" b="0"/>
              <a:pathLst>
                <a:path w="76201" h="198702">
                  <a:moveTo>
                    <a:pt x="76200" y="8201"/>
                  </a:moveTo>
                  <a:lnTo>
                    <a:pt x="76200" y="0"/>
                  </a:lnTo>
                  <a:lnTo>
                    <a:pt x="76200" y="4125"/>
                  </a:lnTo>
                  <a:lnTo>
                    <a:pt x="56902" y="49460"/>
                  </a:lnTo>
                  <a:lnTo>
                    <a:pt x="40184" y="93283"/>
                  </a:lnTo>
                  <a:lnTo>
                    <a:pt x="17194" y="133405"/>
                  </a:lnTo>
                  <a:lnTo>
                    <a:pt x="15756" y="148866"/>
                  </a:lnTo>
                  <a:lnTo>
                    <a:pt x="16528" y="162794"/>
                  </a:lnTo>
                  <a:lnTo>
                    <a:pt x="0" y="19870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7" name="SMARTInkShape-2761"/>
            <p:cNvSpPr/>
            <p:nvPr/>
          </p:nvSpPr>
          <p:spPr>
            <a:xfrm>
              <a:off x="7296150" y="3209925"/>
              <a:ext cx="171451" cy="133351"/>
            </a:xfrm>
            <a:custGeom>
              <a:avLst/>
              <a:gdLst/>
              <a:ahLst/>
              <a:cxnLst/>
              <a:rect l="0" t="0" r="0" b="0"/>
              <a:pathLst>
                <a:path w="171451" h="133351">
                  <a:moveTo>
                    <a:pt x="171450" y="0"/>
                  </a:moveTo>
                  <a:lnTo>
                    <a:pt x="153136" y="0"/>
                  </a:lnTo>
                  <a:lnTo>
                    <a:pt x="149716" y="1058"/>
                  </a:lnTo>
                  <a:lnTo>
                    <a:pt x="147436" y="2822"/>
                  </a:lnTo>
                  <a:lnTo>
                    <a:pt x="133663" y="18314"/>
                  </a:lnTo>
                  <a:lnTo>
                    <a:pt x="89973" y="49133"/>
                  </a:lnTo>
                  <a:lnTo>
                    <a:pt x="57166" y="71833"/>
                  </a:lnTo>
                  <a:lnTo>
                    <a:pt x="17251" y="112930"/>
                  </a:lnTo>
                  <a:lnTo>
                    <a:pt x="7667" y="120041"/>
                  </a:lnTo>
                  <a:lnTo>
                    <a:pt x="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8" name="SMARTInkShape-2762"/>
            <p:cNvSpPr/>
            <p:nvPr/>
          </p:nvSpPr>
          <p:spPr>
            <a:xfrm>
              <a:off x="9305925" y="3390900"/>
              <a:ext cx="104776" cy="19051"/>
            </a:xfrm>
            <a:custGeom>
              <a:avLst/>
              <a:gdLst/>
              <a:ahLst/>
              <a:cxnLst/>
              <a:rect l="0" t="0" r="0" b="0"/>
              <a:pathLst>
                <a:path w="104776" h="19051">
                  <a:moveTo>
                    <a:pt x="0" y="19050"/>
                  </a:moveTo>
                  <a:lnTo>
                    <a:pt x="9722" y="17992"/>
                  </a:lnTo>
                  <a:lnTo>
                    <a:pt x="48906" y="10849"/>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79" name="SMARTInkShape-2763"/>
            <p:cNvSpPr/>
            <p:nvPr/>
          </p:nvSpPr>
          <p:spPr>
            <a:xfrm>
              <a:off x="8926641" y="3305175"/>
              <a:ext cx="93535" cy="38101"/>
            </a:xfrm>
            <a:custGeom>
              <a:avLst/>
              <a:gdLst/>
              <a:ahLst/>
              <a:cxnLst/>
              <a:rect l="0" t="0" r="0" b="0"/>
              <a:pathLst>
                <a:path w="93535" h="38101">
                  <a:moveTo>
                    <a:pt x="17334" y="38100"/>
                  </a:moveTo>
                  <a:lnTo>
                    <a:pt x="0" y="38100"/>
                  </a:lnTo>
                  <a:lnTo>
                    <a:pt x="39964" y="15710"/>
                  </a:lnTo>
                  <a:lnTo>
                    <a:pt x="9353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0" name="SMARTInkShape-2764"/>
            <p:cNvSpPr/>
            <p:nvPr/>
          </p:nvSpPr>
          <p:spPr>
            <a:xfrm>
              <a:off x="9582150" y="3305175"/>
              <a:ext cx="28576" cy="190501"/>
            </a:xfrm>
            <a:custGeom>
              <a:avLst/>
              <a:gdLst/>
              <a:ahLst/>
              <a:cxnLst/>
              <a:rect l="0" t="0" r="0" b="0"/>
              <a:pathLst>
                <a:path w="28576" h="190501">
                  <a:moveTo>
                    <a:pt x="0" y="0"/>
                  </a:moveTo>
                  <a:lnTo>
                    <a:pt x="5057" y="45761"/>
                  </a:lnTo>
                  <a:lnTo>
                    <a:pt x="10759" y="81986"/>
                  </a:lnTo>
                  <a:lnTo>
                    <a:pt x="22355" y="126245"/>
                  </a:lnTo>
                  <a:lnTo>
                    <a:pt x="28575"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1" name="SMARTInkShape-2765"/>
            <p:cNvSpPr/>
            <p:nvPr/>
          </p:nvSpPr>
          <p:spPr>
            <a:xfrm>
              <a:off x="9696450" y="3381375"/>
              <a:ext cx="200026" cy="142876"/>
            </a:xfrm>
            <a:custGeom>
              <a:avLst/>
              <a:gdLst/>
              <a:ahLst/>
              <a:cxnLst/>
              <a:rect l="0" t="0" r="0" b="0"/>
              <a:pathLst>
                <a:path w="200026" h="142876">
                  <a:moveTo>
                    <a:pt x="0" y="0"/>
                  </a:moveTo>
                  <a:lnTo>
                    <a:pt x="27764" y="2822"/>
                  </a:lnTo>
                  <a:lnTo>
                    <a:pt x="46206" y="8663"/>
                  </a:lnTo>
                  <a:lnTo>
                    <a:pt x="90264" y="40408"/>
                  </a:lnTo>
                  <a:lnTo>
                    <a:pt x="103618" y="50767"/>
                  </a:lnTo>
                  <a:lnTo>
                    <a:pt x="109553" y="58900"/>
                  </a:lnTo>
                  <a:lnTo>
                    <a:pt x="109368" y="71686"/>
                  </a:lnTo>
                  <a:lnTo>
                    <a:pt x="100625" y="100709"/>
                  </a:lnTo>
                  <a:lnTo>
                    <a:pt x="86258" y="131280"/>
                  </a:lnTo>
                  <a:lnTo>
                    <a:pt x="85883" y="137793"/>
                  </a:lnTo>
                  <a:lnTo>
                    <a:pt x="87947" y="139487"/>
                  </a:lnTo>
                  <a:lnTo>
                    <a:pt x="95885" y="141369"/>
                  </a:lnTo>
                  <a:lnTo>
                    <a:pt x="141040" y="142578"/>
                  </a:lnTo>
                  <a:lnTo>
                    <a:pt x="2000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2" name="SMARTInkShape-2766"/>
            <p:cNvSpPr/>
            <p:nvPr/>
          </p:nvSpPr>
          <p:spPr>
            <a:xfrm>
              <a:off x="6972300" y="3001597"/>
              <a:ext cx="193992" cy="360085"/>
            </a:xfrm>
            <a:custGeom>
              <a:avLst/>
              <a:gdLst/>
              <a:ahLst/>
              <a:cxnLst/>
              <a:rect l="0" t="0" r="0" b="0"/>
              <a:pathLst>
                <a:path w="193992" h="360085">
                  <a:moveTo>
                    <a:pt x="0" y="27353"/>
                  </a:moveTo>
                  <a:lnTo>
                    <a:pt x="5057" y="22296"/>
                  </a:lnTo>
                  <a:lnTo>
                    <a:pt x="7539" y="16992"/>
                  </a:lnTo>
                  <a:lnTo>
                    <a:pt x="8201" y="14096"/>
                  </a:lnTo>
                  <a:lnTo>
                    <a:pt x="14581" y="8055"/>
                  </a:lnTo>
                  <a:lnTo>
                    <a:pt x="19246" y="4963"/>
                  </a:lnTo>
                  <a:lnTo>
                    <a:pt x="47428" y="0"/>
                  </a:lnTo>
                  <a:lnTo>
                    <a:pt x="64735" y="198"/>
                  </a:lnTo>
                  <a:lnTo>
                    <a:pt x="94205" y="7548"/>
                  </a:lnTo>
                  <a:lnTo>
                    <a:pt x="121399" y="22661"/>
                  </a:lnTo>
                  <a:lnTo>
                    <a:pt x="149951" y="58028"/>
                  </a:lnTo>
                  <a:lnTo>
                    <a:pt x="153781" y="75911"/>
                  </a:lnTo>
                  <a:lnTo>
                    <a:pt x="152673" y="108206"/>
                  </a:lnTo>
                  <a:lnTo>
                    <a:pt x="144055" y="124671"/>
                  </a:lnTo>
                  <a:lnTo>
                    <a:pt x="103550" y="171085"/>
                  </a:lnTo>
                  <a:lnTo>
                    <a:pt x="93295" y="175901"/>
                  </a:lnTo>
                  <a:lnTo>
                    <a:pt x="58231" y="179686"/>
                  </a:lnTo>
                  <a:lnTo>
                    <a:pt x="71513" y="173194"/>
                  </a:lnTo>
                  <a:lnTo>
                    <a:pt x="78704" y="171546"/>
                  </a:lnTo>
                  <a:lnTo>
                    <a:pt x="124881" y="183601"/>
                  </a:lnTo>
                  <a:lnTo>
                    <a:pt x="142600" y="192653"/>
                  </a:lnTo>
                  <a:lnTo>
                    <a:pt x="171160" y="219343"/>
                  </a:lnTo>
                  <a:lnTo>
                    <a:pt x="192801" y="252556"/>
                  </a:lnTo>
                  <a:lnTo>
                    <a:pt x="193991" y="268202"/>
                  </a:lnTo>
                  <a:lnTo>
                    <a:pt x="189936" y="284680"/>
                  </a:lnTo>
                  <a:lnTo>
                    <a:pt x="167262" y="315328"/>
                  </a:lnTo>
                  <a:lnTo>
                    <a:pt x="137579" y="341530"/>
                  </a:lnTo>
                  <a:lnTo>
                    <a:pt x="112731" y="353393"/>
                  </a:lnTo>
                  <a:lnTo>
                    <a:pt x="67125" y="360084"/>
                  </a:lnTo>
                  <a:lnTo>
                    <a:pt x="38100" y="35120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02" name="SMARTInkShape-Group556"/>
          <p:cNvGrpSpPr/>
          <p:nvPr/>
        </p:nvGrpSpPr>
        <p:grpSpPr>
          <a:xfrm>
            <a:off x="6878766" y="2221366"/>
            <a:ext cx="3103435" cy="588510"/>
            <a:chOff x="6878766" y="2221366"/>
            <a:chExt cx="3103435" cy="588510"/>
          </a:xfrm>
        </p:grpSpPr>
        <p:sp>
          <p:nvSpPr>
            <p:cNvPr id="2884" name="SMARTInkShape-2767"/>
            <p:cNvSpPr/>
            <p:nvPr/>
          </p:nvSpPr>
          <p:spPr>
            <a:xfrm>
              <a:off x="7763501" y="2509112"/>
              <a:ext cx="75575" cy="157889"/>
            </a:xfrm>
            <a:custGeom>
              <a:avLst/>
              <a:gdLst/>
              <a:ahLst/>
              <a:cxnLst/>
              <a:rect l="0" t="0" r="0" b="0"/>
              <a:pathLst>
                <a:path w="75575" h="157889">
                  <a:moveTo>
                    <a:pt x="66049" y="5488"/>
                  </a:moveTo>
                  <a:lnTo>
                    <a:pt x="75182" y="5488"/>
                  </a:lnTo>
                  <a:lnTo>
                    <a:pt x="75458" y="431"/>
                  </a:lnTo>
                  <a:lnTo>
                    <a:pt x="74438" y="0"/>
                  </a:lnTo>
                  <a:lnTo>
                    <a:pt x="65197" y="4090"/>
                  </a:lnTo>
                  <a:lnTo>
                    <a:pt x="62307" y="4556"/>
                  </a:lnTo>
                  <a:lnTo>
                    <a:pt x="56271" y="10718"/>
                  </a:lnTo>
                  <a:lnTo>
                    <a:pt x="22374" y="56303"/>
                  </a:lnTo>
                  <a:lnTo>
                    <a:pt x="13830" y="69347"/>
                  </a:lnTo>
                  <a:lnTo>
                    <a:pt x="2543" y="106571"/>
                  </a:lnTo>
                  <a:lnTo>
                    <a:pt x="0" y="129877"/>
                  </a:lnTo>
                  <a:lnTo>
                    <a:pt x="2966" y="134981"/>
                  </a:lnTo>
                  <a:lnTo>
                    <a:pt x="14729" y="146296"/>
                  </a:lnTo>
                  <a:lnTo>
                    <a:pt x="75574" y="15788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5" name="SMARTInkShape-2768"/>
            <p:cNvSpPr/>
            <p:nvPr/>
          </p:nvSpPr>
          <p:spPr>
            <a:xfrm>
              <a:off x="7526806" y="2452040"/>
              <a:ext cx="150345" cy="138761"/>
            </a:xfrm>
            <a:custGeom>
              <a:avLst/>
              <a:gdLst/>
              <a:ahLst/>
              <a:cxnLst/>
              <a:rect l="0" t="0" r="0" b="0"/>
              <a:pathLst>
                <a:path w="150345" h="138761">
                  <a:moveTo>
                    <a:pt x="112244" y="14935"/>
                  </a:moveTo>
                  <a:lnTo>
                    <a:pt x="112244" y="470"/>
                  </a:lnTo>
                  <a:lnTo>
                    <a:pt x="111186" y="0"/>
                  </a:lnTo>
                  <a:lnTo>
                    <a:pt x="63942" y="28021"/>
                  </a:lnTo>
                  <a:lnTo>
                    <a:pt x="30023" y="51374"/>
                  </a:lnTo>
                  <a:lnTo>
                    <a:pt x="8349" y="81809"/>
                  </a:lnTo>
                  <a:lnTo>
                    <a:pt x="2569" y="94399"/>
                  </a:lnTo>
                  <a:lnTo>
                    <a:pt x="0" y="107050"/>
                  </a:lnTo>
                  <a:lnTo>
                    <a:pt x="1431" y="112328"/>
                  </a:lnTo>
                  <a:lnTo>
                    <a:pt x="8666" y="121015"/>
                  </a:lnTo>
                  <a:lnTo>
                    <a:pt x="29696" y="131856"/>
                  </a:lnTo>
                  <a:lnTo>
                    <a:pt x="50980" y="136714"/>
                  </a:lnTo>
                  <a:lnTo>
                    <a:pt x="90917" y="138154"/>
                  </a:lnTo>
                  <a:lnTo>
                    <a:pt x="150344" y="1387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6" name="SMARTInkShape-2769"/>
            <p:cNvSpPr/>
            <p:nvPr/>
          </p:nvSpPr>
          <p:spPr>
            <a:xfrm>
              <a:off x="6878766" y="2221366"/>
              <a:ext cx="407860" cy="376393"/>
            </a:xfrm>
            <a:custGeom>
              <a:avLst/>
              <a:gdLst/>
              <a:ahLst/>
              <a:cxnLst/>
              <a:rect l="0" t="0" r="0" b="0"/>
              <a:pathLst>
                <a:path w="407860" h="376393">
                  <a:moveTo>
                    <a:pt x="17334" y="26534"/>
                  </a:moveTo>
                  <a:lnTo>
                    <a:pt x="4077" y="26534"/>
                  </a:lnTo>
                  <a:lnTo>
                    <a:pt x="2146" y="25476"/>
                  </a:lnTo>
                  <a:lnTo>
                    <a:pt x="859" y="23712"/>
                  </a:lnTo>
                  <a:lnTo>
                    <a:pt x="0" y="21478"/>
                  </a:lnTo>
                  <a:lnTo>
                    <a:pt x="487" y="18930"/>
                  </a:lnTo>
                  <a:lnTo>
                    <a:pt x="3849" y="13276"/>
                  </a:lnTo>
                  <a:lnTo>
                    <a:pt x="6227" y="11346"/>
                  </a:lnTo>
                  <a:lnTo>
                    <a:pt x="32487" y="1277"/>
                  </a:lnTo>
                  <a:lnTo>
                    <a:pt x="57101" y="0"/>
                  </a:lnTo>
                  <a:lnTo>
                    <a:pt x="98222" y="6289"/>
                  </a:lnTo>
                  <a:lnTo>
                    <a:pt x="134677" y="14852"/>
                  </a:lnTo>
                  <a:lnTo>
                    <a:pt x="172517" y="24719"/>
                  </a:lnTo>
                  <a:lnTo>
                    <a:pt x="219664" y="52136"/>
                  </a:lnTo>
                  <a:lnTo>
                    <a:pt x="232847" y="62960"/>
                  </a:lnTo>
                  <a:lnTo>
                    <a:pt x="247113" y="91067"/>
                  </a:lnTo>
                  <a:lnTo>
                    <a:pt x="247930" y="136319"/>
                  </a:lnTo>
                  <a:lnTo>
                    <a:pt x="241468" y="174774"/>
                  </a:lnTo>
                  <a:lnTo>
                    <a:pt x="222200" y="216212"/>
                  </a:lnTo>
                  <a:lnTo>
                    <a:pt x="203154" y="244307"/>
                  </a:lnTo>
                  <a:lnTo>
                    <a:pt x="164649" y="285001"/>
                  </a:lnTo>
                  <a:lnTo>
                    <a:pt x="128978" y="323965"/>
                  </a:lnTo>
                  <a:lnTo>
                    <a:pt x="103123" y="355278"/>
                  </a:lnTo>
                  <a:lnTo>
                    <a:pt x="100985" y="361055"/>
                  </a:lnTo>
                  <a:lnTo>
                    <a:pt x="100618" y="365965"/>
                  </a:lnTo>
                  <a:lnTo>
                    <a:pt x="101432" y="370296"/>
                  </a:lnTo>
                  <a:lnTo>
                    <a:pt x="104091" y="373184"/>
                  </a:lnTo>
                  <a:lnTo>
                    <a:pt x="112689" y="376392"/>
                  </a:lnTo>
                  <a:lnTo>
                    <a:pt x="156153" y="371906"/>
                  </a:lnTo>
                  <a:lnTo>
                    <a:pt x="200331" y="367100"/>
                  </a:lnTo>
                  <a:lnTo>
                    <a:pt x="244452" y="361329"/>
                  </a:lnTo>
                  <a:lnTo>
                    <a:pt x="289229" y="353644"/>
                  </a:lnTo>
                  <a:lnTo>
                    <a:pt x="315677" y="352408"/>
                  </a:lnTo>
                  <a:lnTo>
                    <a:pt x="355823" y="358114"/>
                  </a:lnTo>
                  <a:lnTo>
                    <a:pt x="390345" y="360731"/>
                  </a:lnTo>
                  <a:lnTo>
                    <a:pt x="407859" y="3694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7" name="SMARTInkShape-2770"/>
            <p:cNvSpPr/>
            <p:nvPr/>
          </p:nvSpPr>
          <p:spPr>
            <a:xfrm>
              <a:off x="8953500" y="2356796"/>
              <a:ext cx="152401" cy="335989"/>
            </a:xfrm>
            <a:custGeom>
              <a:avLst/>
              <a:gdLst/>
              <a:ahLst/>
              <a:cxnLst/>
              <a:rect l="0" t="0" r="0" b="0"/>
              <a:pathLst>
                <a:path w="152401" h="335989">
                  <a:moveTo>
                    <a:pt x="0" y="24454"/>
                  </a:moveTo>
                  <a:lnTo>
                    <a:pt x="0" y="0"/>
                  </a:lnTo>
                  <a:lnTo>
                    <a:pt x="1059" y="32228"/>
                  </a:lnTo>
                  <a:lnTo>
                    <a:pt x="8643" y="75740"/>
                  </a:lnTo>
                  <a:lnTo>
                    <a:pt x="9351" y="119369"/>
                  </a:lnTo>
                  <a:lnTo>
                    <a:pt x="10506" y="151305"/>
                  </a:lnTo>
                  <a:lnTo>
                    <a:pt x="14547" y="183138"/>
                  </a:lnTo>
                  <a:lnTo>
                    <a:pt x="17049" y="214925"/>
                  </a:lnTo>
                  <a:lnTo>
                    <a:pt x="18457" y="254104"/>
                  </a:lnTo>
                  <a:lnTo>
                    <a:pt x="20903" y="272571"/>
                  </a:lnTo>
                  <a:lnTo>
                    <a:pt x="29046" y="291361"/>
                  </a:lnTo>
                  <a:lnTo>
                    <a:pt x="66965" y="330008"/>
                  </a:lnTo>
                  <a:lnTo>
                    <a:pt x="80561" y="334881"/>
                  </a:lnTo>
                  <a:lnTo>
                    <a:pt x="98247" y="335988"/>
                  </a:lnTo>
                  <a:lnTo>
                    <a:pt x="128829" y="330661"/>
                  </a:lnTo>
                  <a:lnTo>
                    <a:pt x="152400" y="3197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8" name="SMARTInkShape-2771"/>
            <p:cNvSpPr/>
            <p:nvPr/>
          </p:nvSpPr>
          <p:spPr>
            <a:xfrm>
              <a:off x="9372600" y="2609850"/>
              <a:ext cx="152401" cy="9526"/>
            </a:xfrm>
            <a:custGeom>
              <a:avLst/>
              <a:gdLst/>
              <a:ahLst/>
              <a:cxnLst/>
              <a:rect l="0" t="0" r="0" b="0"/>
              <a:pathLst>
                <a:path w="152401" h="9526">
                  <a:moveTo>
                    <a:pt x="0" y="9525"/>
                  </a:moveTo>
                  <a:lnTo>
                    <a:pt x="18828" y="6703"/>
                  </a:lnTo>
                  <a:lnTo>
                    <a:pt x="62216" y="883"/>
                  </a:lnTo>
                  <a:lnTo>
                    <a:pt x="99691" y="262"/>
                  </a:lnTo>
                  <a:lnTo>
                    <a:pt x="1524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89" name="SMARTInkShape-2772"/>
            <p:cNvSpPr/>
            <p:nvPr/>
          </p:nvSpPr>
          <p:spPr>
            <a:xfrm>
              <a:off x="8397886" y="2344590"/>
              <a:ext cx="228151" cy="398611"/>
            </a:xfrm>
            <a:custGeom>
              <a:avLst/>
              <a:gdLst/>
              <a:ahLst/>
              <a:cxnLst/>
              <a:rect l="0" t="0" r="0" b="0"/>
              <a:pathLst>
                <a:path w="228151" h="398611">
                  <a:moveTo>
                    <a:pt x="3164" y="17610"/>
                  </a:moveTo>
                  <a:lnTo>
                    <a:pt x="3164" y="12554"/>
                  </a:lnTo>
                  <a:lnTo>
                    <a:pt x="4223" y="11064"/>
                  </a:lnTo>
                  <a:lnTo>
                    <a:pt x="5986" y="10071"/>
                  </a:lnTo>
                  <a:lnTo>
                    <a:pt x="43868" y="0"/>
                  </a:lnTo>
                  <a:lnTo>
                    <a:pt x="84308" y="6449"/>
                  </a:lnTo>
                  <a:lnTo>
                    <a:pt x="96731" y="11944"/>
                  </a:lnTo>
                  <a:lnTo>
                    <a:pt x="114731" y="31101"/>
                  </a:lnTo>
                  <a:lnTo>
                    <a:pt x="117759" y="39304"/>
                  </a:lnTo>
                  <a:lnTo>
                    <a:pt x="118300" y="56885"/>
                  </a:lnTo>
                  <a:lnTo>
                    <a:pt x="112656" y="79577"/>
                  </a:lnTo>
                  <a:lnTo>
                    <a:pt x="80299" y="120197"/>
                  </a:lnTo>
                  <a:lnTo>
                    <a:pt x="66021" y="133054"/>
                  </a:lnTo>
                  <a:lnTo>
                    <a:pt x="20840" y="160180"/>
                  </a:lnTo>
                  <a:lnTo>
                    <a:pt x="5" y="174203"/>
                  </a:lnTo>
                  <a:lnTo>
                    <a:pt x="0" y="173864"/>
                  </a:lnTo>
                  <a:lnTo>
                    <a:pt x="1054" y="172579"/>
                  </a:lnTo>
                  <a:lnTo>
                    <a:pt x="47808" y="170236"/>
                  </a:lnTo>
                  <a:lnTo>
                    <a:pt x="90417" y="171113"/>
                  </a:lnTo>
                  <a:lnTo>
                    <a:pt x="130382" y="177628"/>
                  </a:lnTo>
                  <a:lnTo>
                    <a:pt x="170580" y="189310"/>
                  </a:lnTo>
                  <a:lnTo>
                    <a:pt x="199217" y="201810"/>
                  </a:lnTo>
                  <a:lnTo>
                    <a:pt x="218828" y="221413"/>
                  </a:lnTo>
                  <a:lnTo>
                    <a:pt x="226014" y="238364"/>
                  </a:lnTo>
                  <a:lnTo>
                    <a:pt x="228150" y="255423"/>
                  </a:lnTo>
                  <a:lnTo>
                    <a:pt x="225572" y="270060"/>
                  </a:lnTo>
                  <a:lnTo>
                    <a:pt x="194597" y="309796"/>
                  </a:lnTo>
                  <a:lnTo>
                    <a:pt x="165901" y="337401"/>
                  </a:lnTo>
                  <a:lnTo>
                    <a:pt x="124238" y="360154"/>
                  </a:lnTo>
                  <a:lnTo>
                    <a:pt x="77136" y="382351"/>
                  </a:lnTo>
                  <a:lnTo>
                    <a:pt x="60382" y="391384"/>
                  </a:lnTo>
                  <a:lnTo>
                    <a:pt x="31739" y="3986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0" name="SMARTInkShape-2773"/>
            <p:cNvSpPr/>
            <p:nvPr/>
          </p:nvSpPr>
          <p:spPr>
            <a:xfrm>
              <a:off x="8677275" y="2543175"/>
              <a:ext cx="219076" cy="123826"/>
            </a:xfrm>
            <a:custGeom>
              <a:avLst/>
              <a:gdLst/>
              <a:ahLst/>
              <a:cxnLst/>
              <a:rect l="0" t="0" r="0" b="0"/>
              <a:pathLst>
                <a:path w="219076" h="123826">
                  <a:moveTo>
                    <a:pt x="0" y="0"/>
                  </a:moveTo>
                  <a:lnTo>
                    <a:pt x="30397" y="22792"/>
                  </a:lnTo>
                  <a:lnTo>
                    <a:pt x="73435" y="45988"/>
                  </a:lnTo>
                  <a:lnTo>
                    <a:pt x="119850" y="74484"/>
                  </a:lnTo>
                  <a:lnTo>
                    <a:pt x="148009" y="91109"/>
                  </a:lnTo>
                  <a:lnTo>
                    <a:pt x="21907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1" name="SMARTInkShape-2774"/>
            <p:cNvSpPr/>
            <p:nvPr/>
          </p:nvSpPr>
          <p:spPr>
            <a:xfrm>
              <a:off x="8705850" y="2524552"/>
              <a:ext cx="123826" cy="190074"/>
            </a:xfrm>
            <a:custGeom>
              <a:avLst/>
              <a:gdLst/>
              <a:ahLst/>
              <a:cxnLst/>
              <a:rect l="0" t="0" r="0" b="0"/>
              <a:pathLst>
                <a:path w="123826" h="190074">
                  <a:moveTo>
                    <a:pt x="123825" y="18623"/>
                  </a:moveTo>
                  <a:lnTo>
                    <a:pt x="123825" y="13566"/>
                  </a:lnTo>
                  <a:lnTo>
                    <a:pt x="122767" y="12077"/>
                  </a:lnTo>
                  <a:lnTo>
                    <a:pt x="121003" y="11084"/>
                  </a:lnTo>
                  <a:lnTo>
                    <a:pt x="118768" y="10422"/>
                  </a:lnTo>
                  <a:lnTo>
                    <a:pt x="117279" y="8922"/>
                  </a:lnTo>
                  <a:lnTo>
                    <a:pt x="114416" y="0"/>
                  </a:lnTo>
                  <a:lnTo>
                    <a:pt x="114334" y="4756"/>
                  </a:lnTo>
                  <a:lnTo>
                    <a:pt x="98299" y="37715"/>
                  </a:lnTo>
                  <a:lnTo>
                    <a:pt x="75509" y="78369"/>
                  </a:lnTo>
                  <a:lnTo>
                    <a:pt x="54124" y="115230"/>
                  </a:lnTo>
                  <a:lnTo>
                    <a:pt x="27115" y="157768"/>
                  </a:lnTo>
                  <a:lnTo>
                    <a:pt x="0" y="1900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2" name="SMARTInkShape-2775"/>
            <p:cNvSpPr/>
            <p:nvPr/>
          </p:nvSpPr>
          <p:spPr>
            <a:xfrm>
              <a:off x="9125066" y="2392215"/>
              <a:ext cx="114185" cy="350986"/>
            </a:xfrm>
            <a:custGeom>
              <a:avLst/>
              <a:gdLst/>
              <a:ahLst/>
              <a:cxnLst/>
              <a:rect l="0" t="0" r="0" b="0"/>
              <a:pathLst>
                <a:path w="114185" h="350986">
                  <a:moveTo>
                    <a:pt x="9409" y="17610"/>
                  </a:moveTo>
                  <a:lnTo>
                    <a:pt x="1208" y="9409"/>
                  </a:lnTo>
                  <a:lnTo>
                    <a:pt x="0" y="0"/>
                  </a:lnTo>
                  <a:lnTo>
                    <a:pt x="949" y="25670"/>
                  </a:lnTo>
                  <a:lnTo>
                    <a:pt x="7425" y="71962"/>
                  </a:lnTo>
                  <a:lnTo>
                    <a:pt x="9017" y="117364"/>
                  </a:lnTo>
                  <a:lnTo>
                    <a:pt x="9293" y="154529"/>
                  </a:lnTo>
                  <a:lnTo>
                    <a:pt x="9357" y="185354"/>
                  </a:lnTo>
                  <a:lnTo>
                    <a:pt x="12217" y="229942"/>
                  </a:lnTo>
                  <a:lnTo>
                    <a:pt x="19766" y="266084"/>
                  </a:lnTo>
                  <a:lnTo>
                    <a:pt x="31527" y="300782"/>
                  </a:lnTo>
                  <a:lnTo>
                    <a:pt x="54465" y="335894"/>
                  </a:lnTo>
                  <a:lnTo>
                    <a:pt x="114184" y="35098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3" name="SMARTInkShape-2776"/>
            <p:cNvSpPr/>
            <p:nvPr/>
          </p:nvSpPr>
          <p:spPr>
            <a:xfrm>
              <a:off x="9163050" y="2543175"/>
              <a:ext cx="114301" cy="9526"/>
            </a:xfrm>
            <a:custGeom>
              <a:avLst/>
              <a:gdLst/>
              <a:ahLst/>
              <a:cxnLst/>
              <a:rect l="0" t="0" r="0" b="0"/>
              <a:pathLst>
                <a:path w="114301" h="9526">
                  <a:moveTo>
                    <a:pt x="0" y="9525"/>
                  </a:moveTo>
                  <a:lnTo>
                    <a:pt x="15208" y="2979"/>
                  </a:lnTo>
                  <a:lnTo>
                    <a:pt x="54894" y="392"/>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4" name="SMARTInkShape-2777"/>
            <p:cNvSpPr/>
            <p:nvPr/>
          </p:nvSpPr>
          <p:spPr>
            <a:xfrm>
              <a:off x="9782175" y="2619802"/>
              <a:ext cx="200026" cy="123399"/>
            </a:xfrm>
            <a:custGeom>
              <a:avLst/>
              <a:gdLst/>
              <a:ahLst/>
              <a:cxnLst/>
              <a:rect l="0" t="0" r="0" b="0"/>
              <a:pathLst>
                <a:path w="200026" h="123399">
                  <a:moveTo>
                    <a:pt x="0" y="18623"/>
                  </a:moveTo>
                  <a:lnTo>
                    <a:pt x="5057" y="13566"/>
                  </a:lnTo>
                  <a:lnTo>
                    <a:pt x="10361" y="11084"/>
                  </a:lnTo>
                  <a:lnTo>
                    <a:pt x="57420" y="213"/>
                  </a:lnTo>
                  <a:lnTo>
                    <a:pt x="63680" y="0"/>
                  </a:lnTo>
                  <a:lnTo>
                    <a:pt x="76281" y="5407"/>
                  </a:lnTo>
                  <a:lnTo>
                    <a:pt x="82603" y="9812"/>
                  </a:lnTo>
                  <a:lnTo>
                    <a:pt x="92452" y="23174"/>
                  </a:lnTo>
                  <a:lnTo>
                    <a:pt x="98239" y="37579"/>
                  </a:lnTo>
                  <a:lnTo>
                    <a:pt x="98301" y="42902"/>
                  </a:lnTo>
                  <a:lnTo>
                    <a:pt x="94490" y="53755"/>
                  </a:lnTo>
                  <a:lnTo>
                    <a:pt x="68914" y="90630"/>
                  </a:lnTo>
                  <a:lnTo>
                    <a:pt x="39191" y="122257"/>
                  </a:lnTo>
                  <a:lnTo>
                    <a:pt x="82476" y="123331"/>
                  </a:lnTo>
                  <a:lnTo>
                    <a:pt x="120157" y="123378"/>
                  </a:lnTo>
                  <a:lnTo>
                    <a:pt x="165708" y="123394"/>
                  </a:lnTo>
                  <a:lnTo>
                    <a:pt x="200025" y="1233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5" name="SMARTInkShape-2778"/>
            <p:cNvSpPr/>
            <p:nvPr/>
          </p:nvSpPr>
          <p:spPr>
            <a:xfrm>
              <a:off x="7324725" y="2447925"/>
              <a:ext cx="171451" cy="133351"/>
            </a:xfrm>
            <a:custGeom>
              <a:avLst/>
              <a:gdLst/>
              <a:ahLst/>
              <a:cxnLst/>
              <a:rect l="0" t="0" r="0" b="0"/>
              <a:pathLst>
                <a:path w="171451" h="133351">
                  <a:moveTo>
                    <a:pt x="0" y="0"/>
                  </a:moveTo>
                  <a:lnTo>
                    <a:pt x="0" y="5057"/>
                  </a:lnTo>
                  <a:lnTo>
                    <a:pt x="2822" y="10361"/>
                  </a:lnTo>
                  <a:lnTo>
                    <a:pt x="24909" y="33114"/>
                  </a:lnTo>
                  <a:lnTo>
                    <a:pt x="70989" y="71563"/>
                  </a:lnTo>
                  <a:lnTo>
                    <a:pt x="99351" y="93876"/>
                  </a:lnTo>
                  <a:lnTo>
                    <a:pt x="143548" y="118152"/>
                  </a:lnTo>
                  <a:lnTo>
                    <a:pt x="154816" y="126595"/>
                  </a:lnTo>
                  <a:lnTo>
                    <a:pt x="171450"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6" name="SMARTInkShape-2779"/>
            <p:cNvSpPr/>
            <p:nvPr/>
          </p:nvSpPr>
          <p:spPr>
            <a:xfrm>
              <a:off x="9392974" y="2686050"/>
              <a:ext cx="160602" cy="9526"/>
            </a:xfrm>
            <a:custGeom>
              <a:avLst/>
              <a:gdLst/>
              <a:ahLst/>
              <a:cxnLst/>
              <a:rect l="0" t="0" r="0" b="0"/>
              <a:pathLst>
                <a:path w="160602" h="9526">
                  <a:moveTo>
                    <a:pt x="8201" y="9525"/>
                  </a:moveTo>
                  <a:lnTo>
                    <a:pt x="0" y="9525"/>
                  </a:lnTo>
                  <a:lnTo>
                    <a:pt x="20692" y="8467"/>
                  </a:lnTo>
                  <a:lnTo>
                    <a:pt x="67793" y="1324"/>
                  </a:lnTo>
                  <a:lnTo>
                    <a:pt x="106409" y="392"/>
                  </a:lnTo>
                  <a:lnTo>
                    <a:pt x="1606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7" name="SMARTInkShape-2780"/>
            <p:cNvSpPr/>
            <p:nvPr/>
          </p:nvSpPr>
          <p:spPr>
            <a:xfrm>
              <a:off x="8029575" y="2562225"/>
              <a:ext cx="190501" cy="28576"/>
            </a:xfrm>
            <a:custGeom>
              <a:avLst/>
              <a:gdLst/>
              <a:ahLst/>
              <a:cxnLst/>
              <a:rect l="0" t="0" r="0" b="0"/>
              <a:pathLst>
                <a:path w="190501" h="28576">
                  <a:moveTo>
                    <a:pt x="0" y="28575"/>
                  </a:moveTo>
                  <a:lnTo>
                    <a:pt x="5057" y="23518"/>
                  </a:lnTo>
                  <a:lnTo>
                    <a:pt x="10361" y="21036"/>
                  </a:lnTo>
                  <a:lnTo>
                    <a:pt x="53321" y="18069"/>
                  </a:lnTo>
                  <a:lnTo>
                    <a:pt x="97002" y="11526"/>
                  </a:lnTo>
                  <a:lnTo>
                    <a:pt x="141339" y="9920"/>
                  </a:lnTo>
                  <a:lnTo>
                    <a:pt x="166522" y="8545"/>
                  </a:lnTo>
                  <a:lnTo>
                    <a:pt x="1905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8" name="SMARTInkShape-2781"/>
            <p:cNvSpPr/>
            <p:nvPr/>
          </p:nvSpPr>
          <p:spPr>
            <a:xfrm>
              <a:off x="8124825" y="2495550"/>
              <a:ext cx="38101" cy="247651"/>
            </a:xfrm>
            <a:custGeom>
              <a:avLst/>
              <a:gdLst/>
              <a:ahLst/>
              <a:cxnLst/>
              <a:rect l="0" t="0" r="0" b="0"/>
              <a:pathLst>
                <a:path w="38101" h="247651">
                  <a:moveTo>
                    <a:pt x="0" y="0"/>
                  </a:moveTo>
                  <a:lnTo>
                    <a:pt x="1059" y="9721"/>
                  </a:lnTo>
                  <a:lnTo>
                    <a:pt x="8201" y="53961"/>
                  </a:lnTo>
                  <a:lnTo>
                    <a:pt x="15810" y="90191"/>
                  </a:lnTo>
                  <a:lnTo>
                    <a:pt x="21233" y="136545"/>
                  </a:lnTo>
                  <a:lnTo>
                    <a:pt x="32181" y="177137"/>
                  </a:lnTo>
                  <a:lnTo>
                    <a:pt x="3810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99" name="SMARTInkShape-2782"/>
            <p:cNvSpPr/>
            <p:nvPr/>
          </p:nvSpPr>
          <p:spPr>
            <a:xfrm>
              <a:off x="7286625" y="2438400"/>
              <a:ext cx="190501" cy="200026"/>
            </a:xfrm>
            <a:custGeom>
              <a:avLst/>
              <a:gdLst/>
              <a:ahLst/>
              <a:cxnLst/>
              <a:rect l="0" t="0" r="0" b="0"/>
              <a:pathLst>
                <a:path w="190501" h="200026">
                  <a:moveTo>
                    <a:pt x="190500" y="0"/>
                  </a:moveTo>
                  <a:lnTo>
                    <a:pt x="182299" y="0"/>
                  </a:lnTo>
                  <a:lnTo>
                    <a:pt x="150419" y="30591"/>
                  </a:lnTo>
                  <a:lnTo>
                    <a:pt x="115607" y="72911"/>
                  </a:lnTo>
                  <a:lnTo>
                    <a:pt x="78128" y="120457"/>
                  </a:lnTo>
                  <a:lnTo>
                    <a:pt x="47461" y="149552"/>
                  </a:lnTo>
                  <a:lnTo>
                    <a:pt x="34852" y="159601"/>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0" name="SMARTInkShape-2783"/>
            <p:cNvSpPr/>
            <p:nvPr/>
          </p:nvSpPr>
          <p:spPr>
            <a:xfrm>
              <a:off x="9667875" y="2552700"/>
              <a:ext cx="38101" cy="257176"/>
            </a:xfrm>
            <a:custGeom>
              <a:avLst/>
              <a:gdLst/>
              <a:ahLst/>
              <a:cxnLst/>
              <a:rect l="0" t="0" r="0" b="0"/>
              <a:pathLst>
                <a:path w="38101" h="257176">
                  <a:moveTo>
                    <a:pt x="0" y="0"/>
                  </a:moveTo>
                  <a:lnTo>
                    <a:pt x="5057" y="5057"/>
                  </a:lnTo>
                  <a:lnTo>
                    <a:pt x="7540" y="10361"/>
                  </a:lnTo>
                  <a:lnTo>
                    <a:pt x="16867" y="49381"/>
                  </a:lnTo>
                  <a:lnTo>
                    <a:pt x="24636" y="89185"/>
                  </a:lnTo>
                  <a:lnTo>
                    <a:pt x="27408" y="124145"/>
                  </a:lnTo>
                  <a:lnTo>
                    <a:pt x="29288" y="163901"/>
                  </a:lnTo>
                  <a:lnTo>
                    <a:pt x="36046" y="203551"/>
                  </a:lnTo>
                  <a:lnTo>
                    <a:pt x="38100" y="257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1" name="SMARTInkShape-2784"/>
            <p:cNvSpPr/>
            <p:nvPr/>
          </p:nvSpPr>
          <p:spPr>
            <a:xfrm>
              <a:off x="8897674" y="2524125"/>
              <a:ext cx="236802" cy="19051"/>
            </a:xfrm>
            <a:custGeom>
              <a:avLst/>
              <a:gdLst/>
              <a:ahLst/>
              <a:cxnLst/>
              <a:rect l="0" t="0" r="0" b="0"/>
              <a:pathLst>
                <a:path w="236802" h="19051">
                  <a:moveTo>
                    <a:pt x="8201" y="19050"/>
                  </a:moveTo>
                  <a:lnTo>
                    <a:pt x="3144" y="19050"/>
                  </a:lnTo>
                  <a:lnTo>
                    <a:pt x="1655" y="17992"/>
                  </a:lnTo>
                  <a:lnTo>
                    <a:pt x="661" y="16228"/>
                  </a:lnTo>
                  <a:lnTo>
                    <a:pt x="0" y="13993"/>
                  </a:lnTo>
                  <a:lnTo>
                    <a:pt x="1675" y="13562"/>
                  </a:lnTo>
                  <a:lnTo>
                    <a:pt x="9182" y="15905"/>
                  </a:lnTo>
                  <a:lnTo>
                    <a:pt x="56152" y="11097"/>
                  </a:lnTo>
                  <a:lnTo>
                    <a:pt x="88779" y="9165"/>
                  </a:lnTo>
                  <a:lnTo>
                    <a:pt x="124447" y="4779"/>
                  </a:lnTo>
                  <a:lnTo>
                    <a:pt x="165058" y="1416"/>
                  </a:lnTo>
                  <a:lnTo>
                    <a:pt x="2368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06" name="SMARTInkShape-Group557"/>
          <p:cNvGrpSpPr/>
          <p:nvPr/>
        </p:nvGrpSpPr>
        <p:grpSpPr>
          <a:xfrm>
            <a:off x="2400300" y="2134924"/>
            <a:ext cx="4552951" cy="3861975"/>
            <a:chOff x="2400300" y="2134924"/>
            <a:chExt cx="4552951" cy="3861975"/>
          </a:xfrm>
        </p:grpSpPr>
        <p:sp>
          <p:nvSpPr>
            <p:cNvPr id="2903" name="SMARTInkShape-2785"/>
            <p:cNvSpPr/>
            <p:nvPr/>
          </p:nvSpPr>
          <p:spPr>
            <a:xfrm>
              <a:off x="2400300" y="2134924"/>
              <a:ext cx="128727" cy="821930"/>
            </a:xfrm>
            <a:custGeom>
              <a:avLst/>
              <a:gdLst/>
              <a:ahLst/>
              <a:cxnLst/>
              <a:rect l="0" t="0" r="0" b="0"/>
              <a:pathLst>
                <a:path w="128727" h="821930">
                  <a:moveTo>
                    <a:pt x="0" y="8201"/>
                  </a:moveTo>
                  <a:lnTo>
                    <a:pt x="0" y="0"/>
                  </a:lnTo>
                  <a:lnTo>
                    <a:pt x="0" y="6993"/>
                  </a:lnTo>
                  <a:lnTo>
                    <a:pt x="2822" y="7664"/>
                  </a:lnTo>
                  <a:lnTo>
                    <a:pt x="5056" y="7843"/>
                  </a:lnTo>
                  <a:lnTo>
                    <a:pt x="6546" y="9021"/>
                  </a:lnTo>
                  <a:lnTo>
                    <a:pt x="8201" y="13151"/>
                  </a:lnTo>
                  <a:lnTo>
                    <a:pt x="12296" y="57568"/>
                  </a:lnTo>
                  <a:lnTo>
                    <a:pt x="19219" y="97134"/>
                  </a:lnTo>
                  <a:lnTo>
                    <a:pt x="29235" y="138304"/>
                  </a:lnTo>
                  <a:lnTo>
                    <a:pt x="36349" y="181597"/>
                  </a:lnTo>
                  <a:lnTo>
                    <a:pt x="45408" y="224710"/>
                  </a:lnTo>
                  <a:lnTo>
                    <a:pt x="54937" y="266292"/>
                  </a:lnTo>
                  <a:lnTo>
                    <a:pt x="66865" y="312124"/>
                  </a:lnTo>
                  <a:lnTo>
                    <a:pt x="73434" y="354721"/>
                  </a:lnTo>
                  <a:lnTo>
                    <a:pt x="78203" y="395918"/>
                  </a:lnTo>
                  <a:lnTo>
                    <a:pt x="83440" y="431345"/>
                  </a:lnTo>
                  <a:lnTo>
                    <a:pt x="89296" y="471784"/>
                  </a:lnTo>
                  <a:lnTo>
                    <a:pt x="93486" y="515976"/>
                  </a:lnTo>
                  <a:lnTo>
                    <a:pt x="99784" y="554234"/>
                  </a:lnTo>
                  <a:lnTo>
                    <a:pt x="104847" y="598542"/>
                  </a:lnTo>
                  <a:lnTo>
                    <a:pt x="112119" y="644140"/>
                  </a:lnTo>
                  <a:lnTo>
                    <a:pt x="113869" y="689091"/>
                  </a:lnTo>
                  <a:lnTo>
                    <a:pt x="119229" y="726178"/>
                  </a:lnTo>
                  <a:lnTo>
                    <a:pt x="122463" y="763978"/>
                  </a:lnTo>
                  <a:lnTo>
                    <a:pt x="126042" y="797774"/>
                  </a:lnTo>
                  <a:lnTo>
                    <a:pt x="128726" y="82192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4" name="SMARTInkShape-2786"/>
            <p:cNvSpPr/>
            <p:nvPr/>
          </p:nvSpPr>
          <p:spPr>
            <a:xfrm>
              <a:off x="2609850" y="5819775"/>
              <a:ext cx="4343401" cy="177124"/>
            </a:xfrm>
            <a:custGeom>
              <a:avLst/>
              <a:gdLst/>
              <a:ahLst/>
              <a:cxnLst/>
              <a:rect l="0" t="0" r="0" b="0"/>
              <a:pathLst>
                <a:path w="4343401" h="177124">
                  <a:moveTo>
                    <a:pt x="0" y="0"/>
                  </a:moveTo>
                  <a:lnTo>
                    <a:pt x="8201" y="0"/>
                  </a:lnTo>
                  <a:lnTo>
                    <a:pt x="25530" y="6546"/>
                  </a:lnTo>
                  <a:lnTo>
                    <a:pt x="72340" y="9263"/>
                  </a:lnTo>
                  <a:lnTo>
                    <a:pt x="111510" y="9447"/>
                  </a:lnTo>
                  <a:lnTo>
                    <a:pt x="154513" y="10561"/>
                  </a:lnTo>
                  <a:lnTo>
                    <a:pt x="198561" y="17059"/>
                  </a:lnTo>
                  <a:lnTo>
                    <a:pt x="237836" y="23713"/>
                  </a:lnTo>
                  <a:lnTo>
                    <a:pt x="281784" y="32191"/>
                  </a:lnTo>
                  <a:lnTo>
                    <a:pt x="322440" y="38296"/>
                  </a:lnTo>
                  <a:lnTo>
                    <a:pt x="364498" y="44537"/>
                  </a:lnTo>
                  <a:lnTo>
                    <a:pt x="411976" y="52943"/>
                  </a:lnTo>
                  <a:lnTo>
                    <a:pt x="452855" y="56962"/>
                  </a:lnTo>
                  <a:lnTo>
                    <a:pt x="491779" y="63326"/>
                  </a:lnTo>
                  <a:lnTo>
                    <a:pt x="530122" y="66741"/>
                  </a:lnTo>
                  <a:lnTo>
                    <a:pt x="569353" y="72927"/>
                  </a:lnTo>
                  <a:lnTo>
                    <a:pt x="612962" y="76288"/>
                  </a:lnTo>
                  <a:lnTo>
                    <a:pt x="654223" y="82459"/>
                  </a:lnTo>
                  <a:lnTo>
                    <a:pt x="698433" y="85816"/>
                  </a:lnTo>
                  <a:lnTo>
                    <a:pt x="739873" y="91984"/>
                  </a:lnTo>
                  <a:lnTo>
                    <a:pt x="785195" y="95341"/>
                  </a:lnTo>
                  <a:lnTo>
                    <a:pt x="832137" y="101509"/>
                  </a:lnTo>
                  <a:lnTo>
                    <a:pt x="879560" y="103808"/>
                  </a:lnTo>
                  <a:lnTo>
                    <a:pt x="911263" y="104346"/>
                  </a:lnTo>
                  <a:lnTo>
                    <a:pt x="945814" y="104584"/>
                  </a:lnTo>
                  <a:lnTo>
                    <a:pt x="981278" y="105748"/>
                  </a:lnTo>
                  <a:lnTo>
                    <a:pt x="1014679" y="109794"/>
                  </a:lnTo>
                  <a:lnTo>
                    <a:pt x="1047163" y="112297"/>
                  </a:lnTo>
                  <a:lnTo>
                    <a:pt x="1079239" y="113410"/>
                  </a:lnTo>
                  <a:lnTo>
                    <a:pt x="1111134" y="113905"/>
                  </a:lnTo>
                  <a:lnTo>
                    <a:pt x="1145771" y="114124"/>
                  </a:lnTo>
                  <a:lnTo>
                    <a:pt x="1181273" y="115280"/>
                  </a:lnTo>
                  <a:lnTo>
                    <a:pt x="1214691" y="119322"/>
                  </a:lnTo>
                  <a:lnTo>
                    <a:pt x="1247182" y="121824"/>
                  </a:lnTo>
                  <a:lnTo>
                    <a:pt x="1280320" y="122936"/>
                  </a:lnTo>
                  <a:lnTo>
                    <a:pt x="1316214" y="123430"/>
                  </a:lnTo>
                  <a:lnTo>
                    <a:pt x="1350512" y="126471"/>
                  </a:lnTo>
                  <a:lnTo>
                    <a:pt x="1384452" y="130293"/>
                  </a:lnTo>
                  <a:lnTo>
                    <a:pt x="1420704" y="131991"/>
                  </a:lnTo>
                  <a:lnTo>
                    <a:pt x="1455160" y="132746"/>
                  </a:lnTo>
                  <a:lnTo>
                    <a:pt x="1489171" y="133081"/>
                  </a:lnTo>
                  <a:lnTo>
                    <a:pt x="1525454" y="133231"/>
                  </a:lnTo>
                  <a:lnTo>
                    <a:pt x="1562746" y="136120"/>
                  </a:lnTo>
                  <a:lnTo>
                    <a:pt x="1600487" y="139872"/>
                  </a:lnTo>
                  <a:lnTo>
                    <a:pt x="1638428" y="141541"/>
                  </a:lnTo>
                  <a:lnTo>
                    <a:pt x="1673634" y="142282"/>
                  </a:lnTo>
                  <a:lnTo>
                    <a:pt x="1707979" y="142611"/>
                  </a:lnTo>
                  <a:lnTo>
                    <a:pt x="1744411" y="142758"/>
                  </a:lnTo>
                  <a:lnTo>
                    <a:pt x="1781768" y="145645"/>
                  </a:lnTo>
                  <a:lnTo>
                    <a:pt x="1818480" y="149398"/>
                  </a:lnTo>
                  <a:lnTo>
                    <a:pt x="1852436" y="151066"/>
                  </a:lnTo>
                  <a:lnTo>
                    <a:pt x="1887988" y="151807"/>
                  </a:lnTo>
                  <a:lnTo>
                    <a:pt x="1924956" y="152136"/>
                  </a:lnTo>
                  <a:lnTo>
                    <a:pt x="1962553" y="152283"/>
                  </a:lnTo>
                  <a:lnTo>
                    <a:pt x="2000429" y="155170"/>
                  </a:lnTo>
                  <a:lnTo>
                    <a:pt x="2037371" y="158923"/>
                  </a:lnTo>
                  <a:lnTo>
                    <a:pt x="2071429" y="160591"/>
                  </a:lnTo>
                  <a:lnTo>
                    <a:pt x="2107026" y="161332"/>
                  </a:lnTo>
                  <a:lnTo>
                    <a:pt x="2144014" y="161661"/>
                  </a:lnTo>
                  <a:lnTo>
                    <a:pt x="2181621" y="161808"/>
                  </a:lnTo>
                  <a:lnTo>
                    <a:pt x="2216679" y="161873"/>
                  </a:lnTo>
                  <a:lnTo>
                    <a:pt x="2250957" y="161903"/>
                  </a:lnTo>
                  <a:lnTo>
                    <a:pt x="2287359" y="161915"/>
                  </a:lnTo>
                  <a:lnTo>
                    <a:pt x="2324704" y="164742"/>
                  </a:lnTo>
                  <a:lnTo>
                    <a:pt x="2361410" y="167411"/>
                  </a:lnTo>
                  <a:lnTo>
                    <a:pt x="2395363" y="165068"/>
                  </a:lnTo>
                  <a:lnTo>
                    <a:pt x="2428092" y="166145"/>
                  </a:lnTo>
                  <a:lnTo>
                    <a:pt x="2460277" y="169092"/>
                  </a:lnTo>
                  <a:lnTo>
                    <a:pt x="2492221" y="170402"/>
                  </a:lnTo>
                  <a:lnTo>
                    <a:pt x="2526878" y="170984"/>
                  </a:lnTo>
                  <a:lnTo>
                    <a:pt x="2562391" y="171243"/>
                  </a:lnTo>
                  <a:lnTo>
                    <a:pt x="2595812" y="171358"/>
                  </a:lnTo>
                  <a:lnTo>
                    <a:pt x="2628305" y="171409"/>
                  </a:lnTo>
                  <a:lnTo>
                    <a:pt x="2660386" y="171432"/>
                  </a:lnTo>
                  <a:lnTo>
                    <a:pt x="2692283" y="171442"/>
                  </a:lnTo>
                  <a:lnTo>
                    <a:pt x="2724098" y="171447"/>
                  </a:lnTo>
                  <a:lnTo>
                    <a:pt x="2755877" y="171448"/>
                  </a:lnTo>
                  <a:lnTo>
                    <a:pt x="2787640" y="171449"/>
                  </a:lnTo>
                  <a:lnTo>
                    <a:pt x="2819395" y="171449"/>
                  </a:lnTo>
                  <a:lnTo>
                    <a:pt x="2852206" y="171450"/>
                  </a:lnTo>
                  <a:lnTo>
                    <a:pt x="2887956" y="171450"/>
                  </a:lnTo>
                  <a:lnTo>
                    <a:pt x="2922188" y="171450"/>
                  </a:lnTo>
                  <a:lnTo>
                    <a:pt x="2968389" y="171450"/>
                  </a:lnTo>
                  <a:lnTo>
                    <a:pt x="3011712" y="171450"/>
                  </a:lnTo>
                  <a:lnTo>
                    <a:pt x="3058062" y="171450"/>
                  </a:lnTo>
                  <a:lnTo>
                    <a:pt x="3105309" y="171450"/>
                  </a:lnTo>
                  <a:lnTo>
                    <a:pt x="3152822" y="171450"/>
                  </a:lnTo>
                  <a:lnTo>
                    <a:pt x="3197592" y="171450"/>
                  </a:lnTo>
                  <a:lnTo>
                    <a:pt x="3240490" y="171450"/>
                  </a:lnTo>
                  <a:lnTo>
                    <a:pt x="3283893" y="171450"/>
                  </a:lnTo>
                  <a:lnTo>
                    <a:pt x="3323563" y="171450"/>
                  </a:lnTo>
                  <a:lnTo>
                    <a:pt x="3364951" y="171450"/>
                  </a:lnTo>
                  <a:lnTo>
                    <a:pt x="3407906" y="174272"/>
                  </a:lnTo>
                  <a:lnTo>
                    <a:pt x="3434442" y="176937"/>
                  </a:lnTo>
                  <a:lnTo>
                    <a:pt x="3474239" y="173546"/>
                  </a:lnTo>
                  <a:lnTo>
                    <a:pt x="3518016" y="173130"/>
                  </a:lnTo>
                  <a:lnTo>
                    <a:pt x="3559327" y="177123"/>
                  </a:lnTo>
                  <a:lnTo>
                    <a:pt x="3603553" y="173601"/>
                  </a:lnTo>
                  <a:lnTo>
                    <a:pt x="3644996" y="172087"/>
                  </a:lnTo>
                  <a:lnTo>
                    <a:pt x="3689261" y="171639"/>
                  </a:lnTo>
                  <a:lnTo>
                    <a:pt x="3730716" y="171506"/>
                  </a:lnTo>
                  <a:lnTo>
                    <a:pt x="3774985" y="171466"/>
                  </a:lnTo>
                  <a:lnTo>
                    <a:pt x="3816441" y="171455"/>
                  </a:lnTo>
                  <a:lnTo>
                    <a:pt x="3860709" y="170393"/>
                  </a:lnTo>
                  <a:lnTo>
                    <a:pt x="3901108" y="164905"/>
                  </a:lnTo>
                  <a:lnTo>
                    <a:pt x="3939888" y="162808"/>
                  </a:lnTo>
                  <a:lnTo>
                    <a:pt x="3979249" y="162187"/>
                  </a:lnTo>
                  <a:lnTo>
                    <a:pt x="4021837" y="162003"/>
                  </a:lnTo>
                  <a:lnTo>
                    <a:pt x="4057622" y="161947"/>
                  </a:lnTo>
                  <a:lnTo>
                    <a:pt x="4099740" y="161932"/>
                  </a:lnTo>
                  <a:lnTo>
                    <a:pt x="4139501" y="161927"/>
                  </a:lnTo>
                  <a:lnTo>
                    <a:pt x="4178092" y="161926"/>
                  </a:lnTo>
                  <a:lnTo>
                    <a:pt x="4215281" y="161925"/>
                  </a:lnTo>
                  <a:lnTo>
                    <a:pt x="4250053" y="162983"/>
                  </a:lnTo>
                  <a:lnTo>
                    <a:pt x="4295986" y="168471"/>
                  </a:lnTo>
                  <a:lnTo>
                    <a:pt x="4343400"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5" name="SMARTInkShape-2787"/>
            <p:cNvSpPr/>
            <p:nvPr/>
          </p:nvSpPr>
          <p:spPr>
            <a:xfrm>
              <a:off x="2533650" y="3162477"/>
              <a:ext cx="71733" cy="2695399"/>
            </a:xfrm>
            <a:custGeom>
              <a:avLst/>
              <a:gdLst/>
              <a:ahLst/>
              <a:cxnLst/>
              <a:rect l="0" t="0" r="0" b="0"/>
              <a:pathLst>
                <a:path w="71733" h="2695399">
                  <a:moveTo>
                    <a:pt x="15785" y="0"/>
                  </a:moveTo>
                  <a:lnTo>
                    <a:pt x="17007" y="9509"/>
                  </a:lnTo>
                  <a:lnTo>
                    <a:pt x="21267" y="55962"/>
                  </a:lnTo>
                  <a:lnTo>
                    <a:pt x="25327" y="92507"/>
                  </a:lnTo>
                  <a:lnTo>
                    <a:pt x="27613" y="136881"/>
                  </a:lnTo>
                  <a:lnTo>
                    <a:pt x="28290" y="176840"/>
                  </a:lnTo>
                  <a:lnTo>
                    <a:pt x="28448" y="202675"/>
                  </a:lnTo>
                  <a:lnTo>
                    <a:pt x="20052" y="228268"/>
                  </a:lnTo>
                  <a:lnTo>
                    <a:pt x="8912" y="253754"/>
                  </a:lnTo>
                  <a:lnTo>
                    <a:pt x="2641" y="291902"/>
                  </a:lnTo>
                  <a:lnTo>
                    <a:pt x="783" y="330017"/>
                  </a:lnTo>
                  <a:lnTo>
                    <a:pt x="232" y="368121"/>
                  </a:lnTo>
                  <a:lnTo>
                    <a:pt x="69" y="406223"/>
                  </a:lnTo>
                  <a:lnTo>
                    <a:pt x="20" y="444323"/>
                  </a:lnTo>
                  <a:lnTo>
                    <a:pt x="6" y="482423"/>
                  </a:lnTo>
                  <a:lnTo>
                    <a:pt x="2" y="520523"/>
                  </a:lnTo>
                  <a:lnTo>
                    <a:pt x="1" y="558623"/>
                  </a:lnTo>
                  <a:lnTo>
                    <a:pt x="0" y="597781"/>
                  </a:lnTo>
                  <a:lnTo>
                    <a:pt x="0" y="641369"/>
                  </a:lnTo>
                  <a:lnTo>
                    <a:pt x="1058" y="680507"/>
                  </a:lnTo>
                  <a:lnTo>
                    <a:pt x="7539" y="725535"/>
                  </a:lnTo>
                  <a:lnTo>
                    <a:pt x="8937" y="762360"/>
                  </a:lnTo>
                  <a:lnTo>
                    <a:pt x="9351" y="800082"/>
                  </a:lnTo>
                  <a:lnTo>
                    <a:pt x="9473" y="838070"/>
                  </a:lnTo>
                  <a:lnTo>
                    <a:pt x="12332" y="876137"/>
                  </a:lnTo>
                  <a:lnTo>
                    <a:pt x="17059" y="914227"/>
                  </a:lnTo>
                  <a:lnTo>
                    <a:pt x="15638" y="952324"/>
                  </a:lnTo>
                  <a:lnTo>
                    <a:pt x="11336" y="993245"/>
                  </a:lnTo>
                  <a:lnTo>
                    <a:pt x="10062" y="1036062"/>
                  </a:lnTo>
                  <a:lnTo>
                    <a:pt x="9684" y="1075559"/>
                  </a:lnTo>
                  <a:lnTo>
                    <a:pt x="12394" y="1114074"/>
                  </a:lnTo>
                  <a:lnTo>
                    <a:pt x="17078" y="1152296"/>
                  </a:lnTo>
                  <a:lnTo>
                    <a:pt x="18466" y="1193255"/>
                  </a:lnTo>
                  <a:lnTo>
                    <a:pt x="21699" y="1236082"/>
                  </a:lnTo>
                  <a:lnTo>
                    <a:pt x="26538" y="1275584"/>
                  </a:lnTo>
                  <a:lnTo>
                    <a:pt x="30793" y="1314098"/>
                  </a:lnTo>
                  <a:lnTo>
                    <a:pt x="35935" y="1352321"/>
                  </a:lnTo>
                  <a:lnTo>
                    <a:pt x="37459" y="1390457"/>
                  </a:lnTo>
                  <a:lnTo>
                    <a:pt x="37910" y="1431390"/>
                  </a:lnTo>
                  <a:lnTo>
                    <a:pt x="38044" y="1474211"/>
                  </a:lnTo>
                  <a:lnTo>
                    <a:pt x="38083" y="1513709"/>
                  </a:lnTo>
                  <a:lnTo>
                    <a:pt x="40917" y="1552223"/>
                  </a:lnTo>
                  <a:lnTo>
                    <a:pt x="45638" y="1590446"/>
                  </a:lnTo>
                  <a:lnTo>
                    <a:pt x="47036" y="1628582"/>
                  </a:lnTo>
                  <a:lnTo>
                    <a:pt x="50273" y="1666693"/>
                  </a:lnTo>
                  <a:lnTo>
                    <a:pt x="55112" y="1704796"/>
                  </a:lnTo>
                  <a:lnTo>
                    <a:pt x="56546" y="1742897"/>
                  </a:lnTo>
                  <a:lnTo>
                    <a:pt x="56971" y="1780998"/>
                  </a:lnTo>
                  <a:lnTo>
                    <a:pt x="57097" y="1819098"/>
                  </a:lnTo>
                  <a:lnTo>
                    <a:pt x="57134" y="1857198"/>
                  </a:lnTo>
                  <a:lnTo>
                    <a:pt x="59968" y="1898120"/>
                  </a:lnTo>
                  <a:lnTo>
                    <a:pt x="63694" y="1930419"/>
                  </a:lnTo>
                  <a:lnTo>
                    <a:pt x="65350" y="1969469"/>
                  </a:lnTo>
                  <a:lnTo>
                    <a:pt x="66086" y="2003052"/>
                  </a:lnTo>
                  <a:lnTo>
                    <a:pt x="66501" y="2045759"/>
                  </a:lnTo>
                  <a:lnTo>
                    <a:pt x="66623" y="2085224"/>
                  </a:lnTo>
                  <a:lnTo>
                    <a:pt x="66660" y="2123727"/>
                  </a:lnTo>
                  <a:lnTo>
                    <a:pt x="66671" y="2161948"/>
                  </a:lnTo>
                  <a:lnTo>
                    <a:pt x="66674" y="2200083"/>
                  </a:lnTo>
                  <a:lnTo>
                    <a:pt x="66675" y="2238193"/>
                  </a:lnTo>
                  <a:lnTo>
                    <a:pt x="66675" y="2276296"/>
                  </a:lnTo>
                  <a:lnTo>
                    <a:pt x="66675" y="2322041"/>
                  </a:lnTo>
                  <a:lnTo>
                    <a:pt x="66675" y="2368197"/>
                  </a:lnTo>
                  <a:lnTo>
                    <a:pt x="66675" y="2411808"/>
                  </a:lnTo>
                  <a:lnTo>
                    <a:pt x="66675" y="2456855"/>
                  </a:lnTo>
                  <a:lnTo>
                    <a:pt x="66675" y="2492012"/>
                  </a:lnTo>
                  <a:lnTo>
                    <a:pt x="67733" y="2532830"/>
                  </a:lnTo>
                  <a:lnTo>
                    <a:pt x="71732" y="2565995"/>
                  </a:lnTo>
                  <a:lnTo>
                    <a:pt x="69820" y="2605198"/>
                  </a:lnTo>
                  <a:lnTo>
                    <a:pt x="67296" y="2647947"/>
                  </a:lnTo>
                  <a:lnTo>
                    <a:pt x="66675" y="26953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12" name="SMARTInkShape-Group558"/>
          <p:cNvGrpSpPr/>
          <p:nvPr/>
        </p:nvGrpSpPr>
        <p:grpSpPr>
          <a:xfrm>
            <a:off x="2134039" y="2554024"/>
            <a:ext cx="4190562" cy="3739927"/>
            <a:chOff x="2134039" y="2554024"/>
            <a:chExt cx="4190562" cy="3739927"/>
          </a:xfrm>
        </p:grpSpPr>
        <p:sp>
          <p:nvSpPr>
            <p:cNvPr id="2907" name="SMARTInkShape-2788"/>
            <p:cNvSpPr/>
            <p:nvPr/>
          </p:nvSpPr>
          <p:spPr>
            <a:xfrm>
              <a:off x="3695282" y="3576354"/>
              <a:ext cx="2495969" cy="2462497"/>
            </a:xfrm>
            <a:custGeom>
              <a:avLst/>
              <a:gdLst/>
              <a:ahLst/>
              <a:cxnLst/>
              <a:rect l="0" t="0" r="0" b="0"/>
              <a:pathLst>
                <a:path w="2495969" h="2462497">
                  <a:moveTo>
                    <a:pt x="0" y="0"/>
                  </a:moveTo>
                  <a:lnTo>
                    <a:pt x="44982" y="34506"/>
                  </a:lnTo>
                  <a:lnTo>
                    <a:pt x="88361" y="71896"/>
                  </a:lnTo>
                  <a:lnTo>
                    <a:pt x="132325" y="109855"/>
                  </a:lnTo>
                  <a:lnTo>
                    <a:pt x="179187" y="154474"/>
                  </a:lnTo>
                  <a:lnTo>
                    <a:pt x="226387" y="194959"/>
                  </a:lnTo>
                  <a:lnTo>
                    <a:pt x="271655" y="233530"/>
                  </a:lnTo>
                  <a:lnTo>
                    <a:pt x="308796" y="262187"/>
                  </a:lnTo>
                  <a:lnTo>
                    <a:pt x="352727" y="306860"/>
                  </a:lnTo>
                  <a:lnTo>
                    <a:pt x="388674" y="338595"/>
                  </a:lnTo>
                  <a:lnTo>
                    <a:pt x="426137" y="374338"/>
                  </a:lnTo>
                  <a:lnTo>
                    <a:pt x="464047" y="410682"/>
                  </a:lnTo>
                  <a:lnTo>
                    <a:pt x="502091" y="443087"/>
                  </a:lnTo>
                  <a:lnTo>
                    <a:pt x="540175" y="477971"/>
                  </a:lnTo>
                  <a:lnTo>
                    <a:pt x="578270" y="509944"/>
                  </a:lnTo>
                  <a:lnTo>
                    <a:pt x="616368" y="545759"/>
                  </a:lnTo>
                  <a:lnTo>
                    <a:pt x="654468" y="582123"/>
                  </a:lnTo>
                  <a:lnTo>
                    <a:pt x="691510" y="614535"/>
                  </a:lnTo>
                  <a:lnTo>
                    <a:pt x="725180" y="650479"/>
                  </a:lnTo>
                  <a:lnTo>
                    <a:pt x="766672" y="687940"/>
                  </a:lnTo>
                  <a:lnTo>
                    <a:pt x="806247" y="725851"/>
                  </a:lnTo>
                  <a:lnTo>
                    <a:pt x="843726" y="763895"/>
                  </a:lnTo>
                  <a:lnTo>
                    <a:pt x="876468" y="803036"/>
                  </a:lnTo>
                  <a:lnTo>
                    <a:pt x="913568" y="846619"/>
                  </a:lnTo>
                  <a:lnTo>
                    <a:pt x="956546" y="886814"/>
                  </a:lnTo>
                  <a:lnTo>
                    <a:pt x="995503" y="925535"/>
                  </a:lnTo>
                  <a:lnTo>
                    <a:pt x="1028683" y="963818"/>
                  </a:lnTo>
                  <a:lnTo>
                    <a:pt x="1064855" y="1001973"/>
                  </a:lnTo>
                  <a:lnTo>
                    <a:pt x="1102384" y="1040089"/>
                  </a:lnTo>
                  <a:lnTo>
                    <a:pt x="1140314" y="1078194"/>
                  </a:lnTo>
                  <a:lnTo>
                    <a:pt x="1178364" y="1116295"/>
                  </a:lnTo>
                  <a:lnTo>
                    <a:pt x="1215391" y="1154396"/>
                  </a:lnTo>
                  <a:lnTo>
                    <a:pt x="1247999" y="1192496"/>
                  </a:lnTo>
                  <a:lnTo>
                    <a:pt x="1284001" y="1230596"/>
                  </a:lnTo>
                  <a:lnTo>
                    <a:pt x="1321480" y="1268696"/>
                  </a:lnTo>
                  <a:lnTo>
                    <a:pt x="1359396" y="1306796"/>
                  </a:lnTo>
                  <a:lnTo>
                    <a:pt x="1397441" y="1344896"/>
                  </a:lnTo>
                  <a:lnTo>
                    <a:pt x="1435525" y="1382996"/>
                  </a:lnTo>
                  <a:lnTo>
                    <a:pt x="1473620" y="1421096"/>
                  </a:lnTo>
                  <a:lnTo>
                    <a:pt x="1511720" y="1459196"/>
                  </a:lnTo>
                  <a:lnTo>
                    <a:pt x="1549818" y="1497296"/>
                  </a:lnTo>
                  <a:lnTo>
                    <a:pt x="1587918" y="1535396"/>
                  </a:lnTo>
                  <a:lnTo>
                    <a:pt x="1626018" y="1573496"/>
                  </a:lnTo>
                  <a:lnTo>
                    <a:pt x="1663060" y="1611596"/>
                  </a:lnTo>
                  <a:lnTo>
                    <a:pt x="1695672" y="1649696"/>
                  </a:lnTo>
                  <a:lnTo>
                    <a:pt x="1730618" y="1687796"/>
                  </a:lnTo>
                  <a:lnTo>
                    <a:pt x="1762609" y="1724838"/>
                  </a:lnTo>
                  <a:lnTo>
                    <a:pt x="1798428" y="1757450"/>
                  </a:lnTo>
                  <a:lnTo>
                    <a:pt x="1834794" y="1793454"/>
                  </a:lnTo>
                  <a:lnTo>
                    <a:pt x="1876063" y="1840723"/>
                  </a:lnTo>
                  <a:lnTo>
                    <a:pt x="1914789" y="1880949"/>
                  </a:lnTo>
                  <a:lnTo>
                    <a:pt x="1953014" y="1919468"/>
                  </a:lnTo>
                  <a:lnTo>
                    <a:pt x="1991137" y="1957651"/>
                  </a:lnTo>
                  <a:lnTo>
                    <a:pt x="2037709" y="2004235"/>
                  </a:lnTo>
                  <a:lnTo>
                    <a:pt x="2078192" y="2044720"/>
                  </a:lnTo>
                  <a:lnTo>
                    <a:pt x="2120877" y="2087405"/>
                  </a:lnTo>
                  <a:lnTo>
                    <a:pt x="2159378" y="2134108"/>
                  </a:lnTo>
                  <a:lnTo>
                    <a:pt x="2191163" y="2164219"/>
                  </a:lnTo>
                  <a:lnTo>
                    <a:pt x="2204924" y="2175412"/>
                  </a:lnTo>
                  <a:lnTo>
                    <a:pt x="2238762" y="2218930"/>
                  </a:lnTo>
                  <a:lnTo>
                    <a:pt x="2285682" y="2263009"/>
                  </a:lnTo>
                  <a:lnTo>
                    <a:pt x="2328426" y="2304591"/>
                  </a:lnTo>
                  <a:lnTo>
                    <a:pt x="2370542" y="2341121"/>
                  </a:lnTo>
                  <a:lnTo>
                    <a:pt x="2410614" y="2386253"/>
                  </a:lnTo>
                  <a:lnTo>
                    <a:pt x="2457042" y="2433084"/>
                  </a:lnTo>
                  <a:lnTo>
                    <a:pt x="2473634" y="2448628"/>
                  </a:lnTo>
                  <a:lnTo>
                    <a:pt x="2495968" y="24624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8" name="SMARTInkShape-2789"/>
            <p:cNvSpPr/>
            <p:nvPr/>
          </p:nvSpPr>
          <p:spPr>
            <a:xfrm>
              <a:off x="2134039" y="2554024"/>
              <a:ext cx="171012" cy="293952"/>
            </a:xfrm>
            <a:custGeom>
              <a:avLst/>
              <a:gdLst/>
              <a:ahLst/>
              <a:cxnLst/>
              <a:rect l="0" t="0" r="0" b="0"/>
              <a:pathLst>
                <a:path w="171012" h="293952">
                  <a:moveTo>
                    <a:pt x="28136" y="8201"/>
                  </a:moveTo>
                  <a:lnTo>
                    <a:pt x="28136" y="0"/>
                  </a:lnTo>
                  <a:lnTo>
                    <a:pt x="28136" y="4125"/>
                  </a:lnTo>
                  <a:lnTo>
                    <a:pt x="29194" y="5483"/>
                  </a:lnTo>
                  <a:lnTo>
                    <a:pt x="33192" y="6993"/>
                  </a:lnTo>
                  <a:lnTo>
                    <a:pt x="33624" y="10571"/>
                  </a:lnTo>
                  <a:lnTo>
                    <a:pt x="21153" y="56870"/>
                  </a:lnTo>
                  <a:lnTo>
                    <a:pt x="10884" y="98532"/>
                  </a:lnTo>
                  <a:lnTo>
                    <a:pt x="1784" y="139335"/>
                  </a:lnTo>
                  <a:lnTo>
                    <a:pt x="0" y="156400"/>
                  </a:lnTo>
                  <a:lnTo>
                    <a:pt x="2578" y="161556"/>
                  </a:lnTo>
                  <a:lnTo>
                    <a:pt x="12857" y="173490"/>
                  </a:lnTo>
                  <a:lnTo>
                    <a:pt x="24520" y="176913"/>
                  </a:lnTo>
                  <a:lnTo>
                    <a:pt x="62935" y="179110"/>
                  </a:lnTo>
                  <a:lnTo>
                    <a:pt x="109172" y="172998"/>
                  </a:lnTo>
                  <a:lnTo>
                    <a:pt x="153387" y="170378"/>
                  </a:lnTo>
                  <a:lnTo>
                    <a:pt x="170261" y="170136"/>
                  </a:lnTo>
                  <a:lnTo>
                    <a:pt x="170789" y="165072"/>
                  </a:lnTo>
                  <a:lnTo>
                    <a:pt x="169805" y="163582"/>
                  </a:lnTo>
                  <a:lnTo>
                    <a:pt x="168090" y="162588"/>
                  </a:lnTo>
                  <a:lnTo>
                    <a:pt x="165889" y="161926"/>
                  </a:lnTo>
                  <a:lnTo>
                    <a:pt x="164421" y="159368"/>
                  </a:lnTo>
                  <a:lnTo>
                    <a:pt x="160685" y="135789"/>
                  </a:lnTo>
                  <a:lnTo>
                    <a:pt x="155016" y="124792"/>
                  </a:lnTo>
                  <a:lnTo>
                    <a:pt x="152363" y="96567"/>
                  </a:lnTo>
                  <a:lnTo>
                    <a:pt x="153288" y="92511"/>
                  </a:lnTo>
                  <a:lnTo>
                    <a:pt x="154962" y="89808"/>
                  </a:lnTo>
                  <a:lnTo>
                    <a:pt x="161104" y="84718"/>
                  </a:lnTo>
                  <a:lnTo>
                    <a:pt x="162469" y="93126"/>
                  </a:lnTo>
                  <a:lnTo>
                    <a:pt x="168010" y="111445"/>
                  </a:lnTo>
                  <a:lnTo>
                    <a:pt x="170418" y="154968"/>
                  </a:lnTo>
                  <a:lnTo>
                    <a:pt x="170894" y="195001"/>
                  </a:lnTo>
                  <a:lnTo>
                    <a:pt x="170988" y="238187"/>
                  </a:lnTo>
                  <a:lnTo>
                    <a:pt x="171011" y="2939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9" name="SMARTInkShape-2790"/>
            <p:cNvSpPr/>
            <p:nvPr/>
          </p:nvSpPr>
          <p:spPr>
            <a:xfrm>
              <a:off x="3385238" y="3296458"/>
              <a:ext cx="242730" cy="223780"/>
            </a:xfrm>
            <a:custGeom>
              <a:avLst/>
              <a:gdLst/>
              <a:ahLst/>
              <a:cxnLst/>
              <a:rect l="0" t="0" r="0" b="0"/>
              <a:pathLst>
                <a:path w="242730" h="223780">
                  <a:moveTo>
                    <a:pt x="0" y="0"/>
                  </a:moveTo>
                  <a:lnTo>
                    <a:pt x="24309" y="19696"/>
                  </a:lnTo>
                  <a:lnTo>
                    <a:pt x="69278" y="50083"/>
                  </a:lnTo>
                  <a:lnTo>
                    <a:pt x="109833" y="85562"/>
                  </a:lnTo>
                  <a:lnTo>
                    <a:pt x="126044" y="104254"/>
                  </a:lnTo>
                  <a:lnTo>
                    <a:pt x="138345" y="131568"/>
                  </a:lnTo>
                  <a:lnTo>
                    <a:pt x="183335" y="171978"/>
                  </a:lnTo>
                  <a:lnTo>
                    <a:pt x="225143" y="209006"/>
                  </a:lnTo>
                  <a:lnTo>
                    <a:pt x="242729" y="22377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0" name="SMARTInkShape-2791"/>
            <p:cNvSpPr/>
            <p:nvPr/>
          </p:nvSpPr>
          <p:spPr>
            <a:xfrm>
              <a:off x="2514600" y="2676525"/>
              <a:ext cx="191767" cy="128382"/>
            </a:xfrm>
            <a:custGeom>
              <a:avLst/>
              <a:gdLst/>
              <a:ahLst/>
              <a:cxnLst/>
              <a:rect l="0" t="0" r="0" b="0"/>
              <a:pathLst>
                <a:path w="191767" h="128382">
                  <a:moveTo>
                    <a:pt x="0" y="0"/>
                  </a:moveTo>
                  <a:lnTo>
                    <a:pt x="8201" y="0"/>
                  </a:lnTo>
                  <a:lnTo>
                    <a:pt x="54571" y="40000"/>
                  </a:lnTo>
                  <a:lnTo>
                    <a:pt x="97184" y="65270"/>
                  </a:lnTo>
                  <a:lnTo>
                    <a:pt x="139312" y="96699"/>
                  </a:lnTo>
                  <a:lnTo>
                    <a:pt x="182823" y="122380"/>
                  </a:lnTo>
                  <a:lnTo>
                    <a:pt x="191766" y="1283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1" name="SMARTInkShape-2792"/>
            <p:cNvSpPr/>
            <p:nvPr/>
          </p:nvSpPr>
          <p:spPr>
            <a:xfrm>
              <a:off x="6144928" y="6067425"/>
              <a:ext cx="179673" cy="226526"/>
            </a:xfrm>
            <a:custGeom>
              <a:avLst/>
              <a:gdLst/>
              <a:ahLst/>
              <a:cxnLst/>
              <a:rect l="0" t="0" r="0" b="0"/>
              <a:pathLst>
                <a:path w="179673" h="226526">
                  <a:moveTo>
                    <a:pt x="179672" y="0"/>
                  </a:moveTo>
                  <a:lnTo>
                    <a:pt x="174616" y="0"/>
                  </a:lnTo>
                  <a:lnTo>
                    <a:pt x="173126" y="1058"/>
                  </a:lnTo>
                  <a:lnTo>
                    <a:pt x="172133" y="2822"/>
                  </a:lnTo>
                  <a:lnTo>
                    <a:pt x="171471" y="5057"/>
                  </a:lnTo>
                  <a:lnTo>
                    <a:pt x="169971" y="6546"/>
                  </a:lnTo>
                  <a:lnTo>
                    <a:pt x="130179" y="30073"/>
                  </a:lnTo>
                  <a:lnTo>
                    <a:pt x="89664" y="61581"/>
                  </a:lnTo>
                  <a:lnTo>
                    <a:pt x="47672" y="96126"/>
                  </a:lnTo>
                  <a:lnTo>
                    <a:pt x="13545" y="133523"/>
                  </a:lnTo>
                  <a:lnTo>
                    <a:pt x="3096" y="151864"/>
                  </a:lnTo>
                  <a:lnTo>
                    <a:pt x="0" y="174113"/>
                  </a:lnTo>
                  <a:lnTo>
                    <a:pt x="4140" y="195758"/>
                  </a:lnTo>
                  <a:lnTo>
                    <a:pt x="12053" y="206242"/>
                  </a:lnTo>
                  <a:lnTo>
                    <a:pt x="34379" y="221597"/>
                  </a:lnTo>
                  <a:lnTo>
                    <a:pt x="63009" y="226525"/>
                  </a:lnTo>
                  <a:lnTo>
                    <a:pt x="77728" y="224855"/>
                  </a:lnTo>
                  <a:lnTo>
                    <a:pt x="105961" y="212232"/>
                  </a:lnTo>
                  <a:lnTo>
                    <a:pt x="125189" y="196785"/>
                  </a:lnTo>
                  <a:lnTo>
                    <a:pt x="126416" y="192574"/>
                  </a:lnTo>
                  <a:lnTo>
                    <a:pt x="124958" y="182249"/>
                  </a:lnTo>
                  <a:lnTo>
                    <a:pt x="115138" y="170605"/>
                  </a:lnTo>
                  <a:lnTo>
                    <a:pt x="46322"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20" name="SMARTInkShape-Group559"/>
          <p:cNvGrpSpPr/>
          <p:nvPr/>
        </p:nvGrpSpPr>
        <p:grpSpPr>
          <a:xfrm>
            <a:off x="2190750" y="3886203"/>
            <a:ext cx="2113854" cy="2427951"/>
            <a:chOff x="2190750" y="3886203"/>
            <a:chExt cx="2113854" cy="2427951"/>
          </a:xfrm>
        </p:grpSpPr>
        <p:sp>
          <p:nvSpPr>
            <p:cNvPr id="2913" name="SMARTInkShape-2793"/>
            <p:cNvSpPr/>
            <p:nvPr/>
          </p:nvSpPr>
          <p:spPr>
            <a:xfrm>
              <a:off x="4083398" y="4758650"/>
              <a:ext cx="117128" cy="1165901"/>
            </a:xfrm>
            <a:custGeom>
              <a:avLst/>
              <a:gdLst/>
              <a:ahLst/>
              <a:cxnLst/>
              <a:rect l="0" t="0" r="0" b="0"/>
              <a:pathLst>
                <a:path w="117128" h="1165901">
                  <a:moveTo>
                    <a:pt x="0" y="0"/>
                  </a:moveTo>
                  <a:lnTo>
                    <a:pt x="841" y="7112"/>
                  </a:lnTo>
                  <a:lnTo>
                    <a:pt x="5061" y="52442"/>
                  </a:lnTo>
                  <a:lnTo>
                    <a:pt x="10912" y="99996"/>
                  </a:lnTo>
                  <a:lnTo>
                    <a:pt x="11925" y="138053"/>
                  </a:lnTo>
                  <a:lnTo>
                    <a:pt x="18814" y="182054"/>
                  </a:lnTo>
                  <a:lnTo>
                    <a:pt x="21474" y="224023"/>
                  </a:lnTo>
                  <a:lnTo>
                    <a:pt x="28343" y="267788"/>
                  </a:lnTo>
                  <a:lnTo>
                    <a:pt x="33620" y="310927"/>
                  </a:lnTo>
                  <a:lnTo>
                    <a:pt x="38762" y="350247"/>
                  </a:lnTo>
                  <a:lnTo>
                    <a:pt x="43107" y="392589"/>
                  </a:lnTo>
                  <a:lnTo>
                    <a:pt x="49001" y="434709"/>
                  </a:lnTo>
                  <a:lnTo>
                    <a:pt x="51224" y="478620"/>
                  </a:lnTo>
                  <a:lnTo>
                    <a:pt x="56913" y="515527"/>
                  </a:lnTo>
                  <a:lnTo>
                    <a:pt x="62194" y="560280"/>
                  </a:lnTo>
                  <a:lnTo>
                    <a:pt x="67337" y="588876"/>
                  </a:lnTo>
                  <a:lnTo>
                    <a:pt x="74131" y="636466"/>
                  </a:lnTo>
                  <a:lnTo>
                    <a:pt x="78382" y="681378"/>
                  </a:lnTo>
                  <a:lnTo>
                    <a:pt x="83956" y="723529"/>
                  </a:lnTo>
                  <a:lnTo>
                    <a:pt x="87947" y="767280"/>
                  </a:lnTo>
                  <a:lnTo>
                    <a:pt x="93489" y="809288"/>
                  </a:lnTo>
                  <a:lnTo>
                    <a:pt x="97171" y="849690"/>
                  </a:lnTo>
                  <a:lnTo>
                    <a:pt x="99056" y="893464"/>
                  </a:lnTo>
                  <a:lnTo>
                    <a:pt x="107009" y="938671"/>
                  </a:lnTo>
                  <a:lnTo>
                    <a:pt x="107579" y="982666"/>
                  </a:lnTo>
                  <a:lnTo>
                    <a:pt x="108659" y="1024526"/>
                  </a:lnTo>
                  <a:lnTo>
                    <a:pt x="115140" y="1043939"/>
                  </a:lnTo>
                  <a:lnTo>
                    <a:pt x="117049" y="1086402"/>
                  </a:lnTo>
                  <a:lnTo>
                    <a:pt x="117123" y="1127979"/>
                  </a:lnTo>
                  <a:lnTo>
                    <a:pt x="117127" y="11659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4" name="SMARTInkShape-2794"/>
            <p:cNvSpPr/>
            <p:nvPr/>
          </p:nvSpPr>
          <p:spPr>
            <a:xfrm>
              <a:off x="2190750" y="3905839"/>
              <a:ext cx="209551" cy="141844"/>
            </a:xfrm>
            <a:custGeom>
              <a:avLst/>
              <a:gdLst/>
              <a:ahLst/>
              <a:cxnLst/>
              <a:rect l="0" t="0" r="0" b="0"/>
              <a:pathLst>
                <a:path w="209551" h="141844">
                  <a:moveTo>
                    <a:pt x="0" y="8936"/>
                  </a:moveTo>
                  <a:lnTo>
                    <a:pt x="0" y="3880"/>
                  </a:lnTo>
                  <a:lnTo>
                    <a:pt x="2117" y="2390"/>
                  </a:lnTo>
                  <a:lnTo>
                    <a:pt x="20723" y="0"/>
                  </a:lnTo>
                  <a:lnTo>
                    <a:pt x="52079" y="547"/>
                  </a:lnTo>
                  <a:lnTo>
                    <a:pt x="76461" y="8097"/>
                  </a:lnTo>
                  <a:lnTo>
                    <a:pt x="105685" y="30005"/>
                  </a:lnTo>
                  <a:lnTo>
                    <a:pt x="110471" y="39819"/>
                  </a:lnTo>
                  <a:lnTo>
                    <a:pt x="113544" y="63367"/>
                  </a:lnTo>
                  <a:lnTo>
                    <a:pt x="111142" y="72991"/>
                  </a:lnTo>
                  <a:lnTo>
                    <a:pt x="101017" y="87182"/>
                  </a:lnTo>
                  <a:lnTo>
                    <a:pt x="84612" y="101970"/>
                  </a:lnTo>
                  <a:lnTo>
                    <a:pt x="41210" y="126281"/>
                  </a:lnTo>
                  <a:lnTo>
                    <a:pt x="19877" y="134730"/>
                  </a:lnTo>
                  <a:lnTo>
                    <a:pt x="16427" y="137248"/>
                  </a:lnTo>
                  <a:lnTo>
                    <a:pt x="15185" y="138928"/>
                  </a:lnTo>
                  <a:lnTo>
                    <a:pt x="15415" y="140047"/>
                  </a:lnTo>
                  <a:lnTo>
                    <a:pt x="16627" y="140794"/>
                  </a:lnTo>
                  <a:lnTo>
                    <a:pt x="23388" y="141843"/>
                  </a:lnTo>
                  <a:lnTo>
                    <a:pt x="49305" y="141140"/>
                  </a:lnTo>
                  <a:lnTo>
                    <a:pt x="92466" y="134074"/>
                  </a:lnTo>
                  <a:lnTo>
                    <a:pt x="133113" y="128093"/>
                  </a:lnTo>
                  <a:lnTo>
                    <a:pt x="172501" y="125254"/>
                  </a:lnTo>
                  <a:lnTo>
                    <a:pt x="209550" y="1327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5" name="SMARTInkShape-2795"/>
            <p:cNvSpPr/>
            <p:nvPr/>
          </p:nvSpPr>
          <p:spPr>
            <a:xfrm>
              <a:off x="4143375" y="6029440"/>
              <a:ext cx="161229" cy="284714"/>
            </a:xfrm>
            <a:custGeom>
              <a:avLst/>
              <a:gdLst/>
              <a:ahLst/>
              <a:cxnLst/>
              <a:rect l="0" t="0" r="0" b="0"/>
              <a:pathLst>
                <a:path w="161229" h="284714">
                  <a:moveTo>
                    <a:pt x="19050" y="9410"/>
                  </a:moveTo>
                  <a:lnTo>
                    <a:pt x="24107" y="4354"/>
                  </a:lnTo>
                  <a:lnTo>
                    <a:pt x="29411" y="1871"/>
                  </a:lnTo>
                  <a:lnTo>
                    <a:pt x="69163" y="0"/>
                  </a:lnTo>
                  <a:lnTo>
                    <a:pt x="81187" y="2758"/>
                  </a:lnTo>
                  <a:lnTo>
                    <a:pt x="91116" y="8571"/>
                  </a:lnTo>
                  <a:lnTo>
                    <a:pt x="134730" y="49018"/>
                  </a:lnTo>
                  <a:lnTo>
                    <a:pt x="136387" y="53807"/>
                  </a:lnTo>
                  <a:lnTo>
                    <a:pt x="133959" y="77790"/>
                  </a:lnTo>
                  <a:lnTo>
                    <a:pt x="130581" y="81455"/>
                  </a:lnTo>
                  <a:lnTo>
                    <a:pt x="98688" y="98181"/>
                  </a:lnTo>
                  <a:lnTo>
                    <a:pt x="74135" y="103380"/>
                  </a:lnTo>
                  <a:lnTo>
                    <a:pt x="57875" y="104610"/>
                  </a:lnTo>
                  <a:lnTo>
                    <a:pt x="62421" y="104645"/>
                  </a:lnTo>
                  <a:lnTo>
                    <a:pt x="67607" y="107476"/>
                  </a:lnTo>
                  <a:lnTo>
                    <a:pt x="113846" y="136716"/>
                  </a:lnTo>
                  <a:lnTo>
                    <a:pt x="129217" y="150377"/>
                  </a:lnTo>
                  <a:lnTo>
                    <a:pt x="150016" y="182365"/>
                  </a:lnTo>
                  <a:lnTo>
                    <a:pt x="159572" y="209144"/>
                  </a:lnTo>
                  <a:lnTo>
                    <a:pt x="161228" y="231221"/>
                  </a:lnTo>
                  <a:lnTo>
                    <a:pt x="155971" y="245929"/>
                  </a:lnTo>
                  <a:lnTo>
                    <a:pt x="151605" y="252815"/>
                  </a:lnTo>
                  <a:lnTo>
                    <a:pt x="138288" y="263287"/>
                  </a:lnTo>
                  <a:lnTo>
                    <a:pt x="106680" y="280967"/>
                  </a:lnTo>
                  <a:lnTo>
                    <a:pt x="61720" y="284713"/>
                  </a:lnTo>
                  <a:lnTo>
                    <a:pt x="0" y="27611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6" name="SMARTInkShape-2796"/>
            <p:cNvSpPr/>
            <p:nvPr/>
          </p:nvSpPr>
          <p:spPr>
            <a:xfrm>
              <a:off x="2514600" y="3982177"/>
              <a:ext cx="964977" cy="27849"/>
            </a:xfrm>
            <a:custGeom>
              <a:avLst/>
              <a:gdLst/>
              <a:ahLst/>
              <a:cxnLst/>
              <a:rect l="0" t="0" r="0" b="0"/>
              <a:pathLst>
                <a:path w="964977" h="27849">
                  <a:moveTo>
                    <a:pt x="0" y="27848"/>
                  </a:moveTo>
                  <a:lnTo>
                    <a:pt x="41757" y="27848"/>
                  </a:lnTo>
                  <a:lnTo>
                    <a:pt x="83202" y="27848"/>
                  </a:lnTo>
                  <a:lnTo>
                    <a:pt x="128814" y="27848"/>
                  </a:lnTo>
                  <a:lnTo>
                    <a:pt x="168868" y="27848"/>
                  </a:lnTo>
                  <a:lnTo>
                    <a:pt x="208785" y="27848"/>
                  </a:lnTo>
                  <a:lnTo>
                    <a:pt x="250086" y="27848"/>
                  </a:lnTo>
                  <a:lnTo>
                    <a:pt x="288348" y="27848"/>
                  </a:lnTo>
                  <a:lnTo>
                    <a:pt x="330734" y="27848"/>
                  </a:lnTo>
                  <a:lnTo>
                    <a:pt x="365010" y="27848"/>
                  </a:lnTo>
                  <a:lnTo>
                    <a:pt x="409395" y="26790"/>
                  </a:lnTo>
                  <a:lnTo>
                    <a:pt x="450462" y="20309"/>
                  </a:lnTo>
                  <a:lnTo>
                    <a:pt x="489423" y="21734"/>
                  </a:lnTo>
                  <a:lnTo>
                    <a:pt x="528837" y="26036"/>
                  </a:lnTo>
                  <a:lnTo>
                    <a:pt x="560623" y="24489"/>
                  </a:lnTo>
                  <a:lnTo>
                    <a:pt x="599808" y="19541"/>
                  </a:lnTo>
                  <a:lnTo>
                    <a:pt x="643740" y="18684"/>
                  </a:lnTo>
                  <a:lnTo>
                    <a:pt x="678748" y="18483"/>
                  </a:lnTo>
                  <a:lnTo>
                    <a:pt x="725691" y="15548"/>
                  </a:lnTo>
                  <a:lnTo>
                    <a:pt x="768175" y="10799"/>
                  </a:lnTo>
                  <a:lnTo>
                    <a:pt x="802845" y="9687"/>
                  </a:lnTo>
                  <a:lnTo>
                    <a:pt x="839420" y="9193"/>
                  </a:lnTo>
                  <a:lnTo>
                    <a:pt x="880542" y="8915"/>
                  </a:lnTo>
                  <a:lnTo>
                    <a:pt x="922882" y="2275"/>
                  </a:lnTo>
                  <a:lnTo>
                    <a:pt x="96497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7" name="SMARTInkShape-2797"/>
            <p:cNvSpPr/>
            <p:nvPr/>
          </p:nvSpPr>
          <p:spPr>
            <a:xfrm>
              <a:off x="3956648" y="3933825"/>
              <a:ext cx="129578" cy="9955"/>
            </a:xfrm>
            <a:custGeom>
              <a:avLst/>
              <a:gdLst/>
              <a:ahLst/>
              <a:cxnLst/>
              <a:rect l="0" t="0" r="0" b="0"/>
              <a:pathLst>
                <a:path w="129578" h="9955">
                  <a:moveTo>
                    <a:pt x="0" y="9954"/>
                  </a:moveTo>
                  <a:lnTo>
                    <a:pt x="38447" y="6756"/>
                  </a:lnTo>
                  <a:lnTo>
                    <a:pt x="82929" y="396"/>
                  </a:lnTo>
                  <a:lnTo>
                    <a:pt x="129577"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8" name="SMARTInkShape-2798"/>
            <p:cNvSpPr/>
            <p:nvPr/>
          </p:nvSpPr>
          <p:spPr>
            <a:xfrm>
              <a:off x="4066930" y="4313473"/>
              <a:ext cx="220" cy="56170"/>
            </a:xfrm>
            <a:custGeom>
              <a:avLst/>
              <a:gdLst/>
              <a:ahLst/>
              <a:cxnLst/>
              <a:rect l="0" t="0" r="0" b="0"/>
              <a:pathLst>
                <a:path w="220" h="56170">
                  <a:moveTo>
                    <a:pt x="0" y="0"/>
                  </a:moveTo>
                  <a:lnTo>
                    <a:pt x="167" y="24128"/>
                  </a:lnTo>
                  <a:lnTo>
                    <a:pt x="219" y="5616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19" name="SMARTInkShape-2799"/>
            <p:cNvSpPr/>
            <p:nvPr/>
          </p:nvSpPr>
          <p:spPr>
            <a:xfrm>
              <a:off x="4048125" y="3886203"/>
              <a:ext cx="9526" cy="210465"/>
            </a:xfrm>
            <a:custGeom>
              <a:avLst/>
              <a:gdLst/>
              <a:ahLst/>
              <a:cxnLst/>
              <a:rect l="0" t="0" r="0" b="0"/>
              <a:pathLst>
                <a:path w="9526" h="210465">
                  <a:moveTo>
                    <a:pt x="9525" y="19047"/>
                  </a:moveTo>
                  <a:lnTo>
                    <a:pt x="1324" y="10846"/>
                  </a:lnTo>
                  <a:lnTo>
                    <a:pt x="392" y="4858"/>
                  </a:lnTo>
                  <a:lnTo>
                    <a:pt x="1320" y="3237"/>
                  </a:lnTo>
                  <a:lnTo>
                    <a:pt x="2997" y="2157"/>
                  </a:lnTo>
                  <a:lnTo>
                    <a:pt x="5173" y="1437"/>
                  </a:lnTo>
                  <a:lnTo>
                    <a:pt x="5565" y="957"/>
                  </a:lnTo>
                  <a:lnTo>
                    <a:pt x="4769" y="637"/>
                  </a:lnTo>
                  <a:lnTo>
                    <a:pt x="24" y="0"/>
                  </a:lnTo>
                  <a:lnTo>
                    <a:pt x="0" y="45985"/>
                  </a:lnTo>
                  <a:lnTo>
                    <a:pt x="1058" y="70151"/>
                  </a:lnTo>
                  <a:lnTo>
                    <a:pt x="8642" y="109032"/>
                  </a:lnTo>
                  <a:lnTo>
                    <a:pt x="9409" y="152958"/>
                  </a:lnTo>
                  <a:lnTo>
                    <a:pt x="9510" y="192557"/>
                  </a:lnTo>
                  <a:lnTo>
                    <a:pt x="9515" y="2104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23" name="SMARTInkShape-Group560"/>
          <p:cNvGrpSpPr/>
          <p:nvPr/>
        </p:nvGrpSpPr>
        <p:grpSpPr>
          <a:xfrm>
            <a:off x="7028407" y="6400800"/>
            <a:ext cx="362994" cy="200026"/>
            <a:chOff x="7028407" y="6400800"/>
            <a:chExt cx="362994" cy="200026"/>
          </a:xfrm>
        </p:grpSpPr>
        <p:sp>
          <p:nvSpPr>
            <p:cNvPr id="2921" name="SMARTInkShape-2800"/>
            <p:cNvSpPr/>
            <p:nvPr/>
          </p:nvSpPr>
          <p:spPr>
            <a:xfrm>
              <a:off x="7235620" y="6439050"/>
              <a:ext cx="155781" cy="152251"/>
            </a:xfrm>
            <a:custGeom>
              <a:avLst/>
              <a:gdLst/>
              <a:ahLst/>
              <a:cxnLst/>
              <a:rect l="0" t="0" r="0" b="0"/>
              <a:pathLst>
                <a:path w="155781" h="152251">
                  <a:moveTo>
                    <a:pt x="70055" y="18900"/>
                  </a:moveTo>
                  <a:lnTo>
                    <a:pt x="87389" y="1566"/>
                  </a:lnTo>
                  <a:lnTo>
                    <a:pt x="91164" y="614"/>
                  </a:lnTo>
                  <a:lnTo>
                    <a:pt x="94254" y="189"/>
                  </a:lnTo>
                  <a:lnTo>
                    <a:pt x="92099" y="0"/>
                  </a:lnTo>
                  <a:lnTo>
                    <a:pt x="87614" y="2739"/>
                  </a:lnTo>
                  <a:lnTo>
                    <a:pt x="41663" y="29515"/>
                  </a:lnTo>
                  <a:lnTo>
                    <a:pt x="13529" y="48983"/>
                  </a:lnTo>
                  <a:lnTo>
                    <a:pt x="1331" y="69795"/>
                  </a:lnTo>
                  <a:lnTo>
                    <a:pt x="0" y="87028"/>
                  </a:lnTo>
                  <a:lnTo>
                    <a:pt x="1127" y="96069"/>
                  </a:lnTo>
                  <a:lnTo>
                    <a:pt x="10845" y="111758"/>
                  </a:lnTo>
                  <a:lnTo>
                    <a:pt x="37898" y="134021"/>
                  </a:lnTo>
                  <a:lnTo>
                    <a:pt x="70170" y="147551"/>
                  </a:lnTo>
                  <a:lnTo>
                    <a:pt x="155780" y="152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2" name="SMARTInkShape-2801"/>
            <p:cNvSpPr/>
            <p:nvPr/>
          </p:nvSpPr>
          <p:spPr>
            <a:xfrm>
              <a:off x="7028407" y="6400800"/>
              <a:ext cx="123002" cy="200026"/>
            </a:xfrm>
            <a:custGeom>
              <a:avLst/>
              <a:gdLst/>
              <a:ahLst/>
              <a:cxnLst/>
              <a:rect l="0" t="0" r="0" b="0"/>
              <a:pathLst>
                <a:path w="123002" h="200026">
                  <a:moveTo>
                    <a:pt x="86768" y="0"/>
                  </a:moveTo>
                  <a:lnTo>
                    <a:pt x="123001" y="0"/>
                  </a:lnTo>
                  <a:lnTo>
                    <a:pt x="106395" y="1058"/>
                  </a:lnTo>
                  <a:lnTo>
                    <a:pt x="61483" y="18314"/>
                  </a:lnTo>
                  <a:lnTo>
                    <a:pt x="35649" y="35647"/>
                  </a:lnTo>
                  <a:lnTo>
                    <a:pt x="14589" y="59246"/>
                  </a:lnTo>
                  <a:lnTo>
                    <a:pt x="0" y="86346"/>
                  </a:lnTo>
                  <a:lnTo>
                    <a:pt x="933" y="107873"/>
                  </a:lnTo>
                  <a:lnTo>
                    <a:pt x="8402" y="129436"/>
                  </a:lnTo>
                  <a:lnTo>
                    <a:pt x="18778" y="146074"/>
                  </a:lnTo>
                  <a:lnTo>
                    <a:pt x="56836" y="179490"/>
                  </a:lnTo>
                  <a:lnTo>
                    <a:pt x="85308" y="193470"/>
                  </a:lnTo>
                  <a:lnTo>
                    <a:pt x="115343"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28" name="SMARTInkShape-Group561"/>
          <p:cNvGrpSpPr/>
          <p:nvPr/>
        </p:nvGrpSpPr>
        <p:grpSpPr>
          <a:xfrm>
            <a:off x="1238250" y="2367459"/>
            <a:ext cx="285751" cy="268976"/>
            <a:chOff x="1238250" y="2367459"/>
            <a:chExt cx="285751" cy="268976"/>
          </a:xfrm>
        </p:grpSpPr>
        <p:sp>
          <p:nvSpPr>
            <p:cNvPr id="2924" name="SMARTInkShape-2802"/>
            <p:cNvSpPr/>
            <p:nvPr/>
          </p:nvSpPr>
          <p:spPr>
            <a:xfrm>
              <a:off x="1238250" y="2533650"/>
              <a:ext cx="95251" cy="19051"/>
            </a:xfrm>
            <a:custGeom>
              <a:avLst/>
              <a:gdLst/>
              <a:ahLst/>
              <a:cxnLst/>
              <a:rect l="0" t="0" r="0" b="0"/>
              <a:pathLst>
                <a:path w="95251" h="19051">
                  <a:moveTo>
                    <a:pt x="0" y="19050"/>
                  </a:moveTo>
                  <a:lnTo>
                    <a:pt x="21755" y="17992"/>
                  </a:lnTo>
                  <a:lnTo>
                    <a:pt x="64026" y="5793"/>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5" name="SMARTInkShape-2803"/>
            <p:cNvSpPr/>
            <p:nvPr/>
          </p:nvSpPr>
          <p:spPr>
            <a:xfrm>
              <a:off x="1458649" y="2400300"/>
              <a:ext cx="65352" cy="236135"/>
            </a:xfrm>
            <a:custGeom>
              <a:avLst/>
              <a:gdLst/>
              <a:ahLst/>
              <a:cxnLst/>
              <a:rect l="0" t="0" r="0" b="0"/>
              <a:pathLst>
                <a:path w="65352" h="236135">
                  <a:moveTo>
                    <a:pt x="8201" y="0"/>
                  </a:moveTo>
                  <a:lnTo>
                    <a:pt x="3145" y="0"/>
                  </a:lnTo>
                  <a:lnTo>
                    <a:pt x="1655" y="1058"/>
                  </a:lnTo>
                  <a:lnTo>
                    <a:pt x="662" y="2822"/>
                  </a:lnTo>
                  <a:lnTo>
                    <a:pt x="0" y="5056"/>
                  </a:lnTo>
                  <a:lnTo>
                    <a:pt x="617" y="7604"/>
                  </a:lnTo>
                  <a:lnTo>
                    <a:pt x="4125" y="13258"/>
                  </a:lnTo>
                  <a:lnTo>
                    <a:pt x="7843" y="48201"/>
                  </a:lnTo>
                  <a:lnTo>
                    <a:pt x="8130" y="93404"/>
                  </a:lnTo>
                  <a:lnTo>
                    <a:pt x="8180" y="134684"/>
                  </a:lnTo>
                  <a:lnTo>
                    <a:pt x="11019" y="172027"/>
                  </a:lnTo>
                  <a:lnTo>
                    <a:pt x="18959" y="217034"/>
                  </a:lnTo>
                  <a:lnTo>
                    <a:pt x="27447" y="228046"/>
                  </a:lnTo>
                  <a:lnTo>
                    <a:pt x="35452" y="233645"/>
                  </a:lnTo>
                  <a:lnTo>
                    <a:pt x="43596" y="236134"/>
                  </a:lnTo>
                  <a:lnTo>
                    <a:pt x="65351"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6" name="SMARTInkShape-2804"/>
            <p:cNvSpPr/>
            <p:nvPr/>
          </p:nvSpPr>
          <p:spPr>
            <a:xfrm>
              <a:off x="1242704" y="2367459"/>
              <a:ext cx="90797" cy="258575"/>
            </a:xfrm>
            <a:custGeom>
              <a:avLst/>
              <a:gdLst/>
              <a:ahLst/>
              <a:cxnLst/>
              <a:rect l="0" t="0" r="0" b="0"/>
              <a:pathLst>
                <a:path w="90797" h="258575">
                  <a:moveTo>
                    <a:pt x="33646" y="32841"/>
                  </a:moveTo>
                  <a:lnTo>
                    <a:pt x="33646" y="27785"/>
                  </a:lnTo>
                  <a:lnTo>
                    <a:pt x="28002" y="22480"/>
                  </a:lnTo>
                  <a:lnTo>
                    <a:pt x="12188" y="10451"/>
                  </a:lnTo>
                  <a:lnTo>
                    <a:pt x="8234" y="4193"/>
                  </a:lnTo>
                  <a:lnTo>
                    <a:pt x="7180" y="1042"/>
                  </a:lnTo>
                  <a:lnTo>
                    <a:pt x="5418" y="0"/>
                  </a:lnTo>
                  <a:lnTo>
                    <a:pt x="3186" y="364"/>
                  </a:lnTo>
                  <a:lnTo>
                    <a:pt x="639" y="1664"/>
                  </a:lnTo>
                  <a:lnTo>
                    <a:pt x="0" y="4648"/>
                  </a:lnTo>
                  <a:lnTo>
                    <a:pt x="4681" y="43688"/>
                  </a:lnTo>
                  <a:lnTo>
                    <a:pt x="4956" y="83680"/>
                  </a:lnTo>
                  <a:lnTo>
                    <a:pt x="5037" y="129043"/>
                  </a:lnTo>
                  <a:lnTo>
                    <a:pt x="5064" y="176610"/>
                  </a:lnTo>
                  <a:lnTo>
                    <a:pt x="7186" y="219480"/>
                  </a:lnTo>
                  <a:lnTo>
                    <a:pt x="19221" y="242423"/>
                  </a:lnTo>
                  <a:lnTo>
                    <a:pt x="26529" y="252283"/>
                  </a:lnTo>
                  <a:lnTo>
                    <a:pt x="38950" y="257371"/>
                  </a:lnTo>
                  <a:lnTo>
                    <a:pt x="55053" y="258574"/>
                  </a:lnTo>
                  <a:lnTo>
                    <a:pt x="90796" y="2519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27" name="SMARTInkShape-2805"/>
            <p:cNvSpPr/>
            <p:nvPr/>
          </p:nvSpPr>
          <p:spPr>
            <a:xfrm>
              <a:off x="1466850" y="2524125"/>
              <a:ext cx="47626" cy="9526"/>
            </a:xfrm>
            <a:custGeom>
              <a:avLst/>
              <a:gdLst/>
              <a:ahLst/>
              <a:cxnLst/>
              <a:rect l="0" t="0" r="0" b="0"/>
              <a:pathLst>
                <a:path w="47626" h="9526">
                  <a:moveTo>
                    <a:pt x="0" y="9525"/>
                  </a:moveTo>
                  <a:lnTo>
                    <a:pt x="5056" y="9525"/>
                  </a:lnTo>
                  <a:lnTo>
                    <a:pt x="476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929" name="SMARTInkShape-2806"/>
          <p:cNvSpPr/>
          <p:nvPr/>
        </p:nvSpPr>
        <p:spPr>
          <a:xfrm>
            <a:off x="3366364" y="2543175"/>
            <a:ext cx="2567712" cy="1638285"/>
          </a:xfrm>
          <a:custGeom>
            <a:avLst/>
            <a:gdLst/>
            <a:ahLst/>
            <a:cxnLst/>
            <a:rect l="0" t="0" r="0" b="0"/>
            <a:pathLst>
              <a:path w="2567712" h="1638285">
                <a:moveTo>
                  <a:pt x="15011" y="0"/>
                </a:moveTo>
                <a:lnTo>
                  <a:pt x="9955" y="0"/>
                </a:lnTo>
                <a:lnTo>
                  <a:pt x="8465" y="1058"/>
                </a:lnTo>
                <a:lnTo>
                  <a:pt x="7472" y="2822"/>
                </a:lnTo>
                <a:lnTo>
                  <a:pt x="5878" y="13257"/>
                </a:lnTo>
                <a:lnTo>
                  <a:pt x="4435" y="59648"/>
                </a:lnTo>
                <a:lnTo>
                  <a:pt x="432" y="68138"/>
                </a:lnTo>
                <a:lnTo>
                  <a:pt x="0" y="72942"/>
                </a:lnTo>
                <a:lnTo>
                  <a:pt x="5302" y="120535"/>
                </a:lnTo>
                <a:lnTo>
                  <a:pt x="6490" y="137432"/>
                </a:lnTo>
                <a:lnTo>
                  <a:pt x="14123" y="169217"/>
                </a:lnTo>
                <a:lnTo>
                  <a:pt x="17658" y="198643"/>
                </a:lnTo>
                <a:lnTo>
                  <a:pt x="23177" y="220095"/>
                </a:lnTo>
                <a:lnTo>
                  <a:pt x="24417" y="262569"/>
                </a:lnTo>
                <a:lnTo>
                  <a:pt x="27305" y="272978"/>
                </a:lnTo>
                <a:lnTo>
                  <a:pt x="31058" y="282190"/>
                </a:lnTo>
                <a:lnTo>
                  <a:pt x="41402" y="317745"/>
                </a:lnTo>
                <a:lnTo>
                  <a:pt x="50485" y="342948"/>
                </a:lnTo>
                <a:lnTo>
                  <a:pt x="55155" y="361964"/>
                </a:lnTo>
                <a:lnTo>
                  <a:pt x="72045" y="406205"/>
                </a:lnTo>
                <a:lnTo>
                  <a:pt x="88998" y="451810"/>
                </a:lnTo>
                <a:lnTo>
                  <a:pt x="108417" y="496631"/>
                </a:lnTo>
                <a:lnTo>
                  <a:pt x="126400" y="535780"/>
                </a:lnTo>
                <a:lnTo>
                  <a:pt x="134681" y="549157"/>
                </a:lnTo>
                <a:lnTo>
                  <a:pt x="143345" y="578252"/>
                </a:lnTo>
                <a:lnTo>
                  <a:pt x="153916" y="596784"/>
                </a:lnTo>
                <a:lnTo>
                  <a:pt x="162420" y="625878"/>
                </a:lnTo>
                <a:lnTo>
                  <a:pt x="189671" y="673503"/>
                </a:lnTo>
                <a:lnTo>
                  <a:pt x="221386" y="718701"/>
                </a:lnTo>
                <a:lnTo>
                  <a:pt x="230911" y="734824"/>
                </a:lnTo>
                <a:lnTo>
                  <a:pt x="240436" y="742659"/>
                </a:lnTo>
                <a:lnTo>
                  <a:pt x="246786" y="751993"/>
                </a:lnTo>
                <a:lnTo>
                  <a:pt x="257635" y="782580"/>
                </a:lnTo>
                <a:lnTo>
                  <a:pt x="277555" y="806354"/>
                </a:lnTo>
                <a:lnTo>
                  <a:pt x="291829" y="836208"/>
                </a:lnTo>
                <a:lnTo>
                  <a:pt x="322996" y="869916"/>
                </a:lnTo>
                <a:lnTo>
                  <a:pt x="319818" y="873102"/>
                </a:lnTo>
                <a:lnTo>
                  <a:pt x="296412" y="882643"/>
                </a:lnTo>
                <a:lnTo>
                  <a:pt x="293628" y="885820"/>
                </a:lnTo>
                <a:lnTo>
                  <a:pt x="292831" y="888997"/>
                </a:lnTo>
                <a:lnTo>
                  <a:pt x="293358" y="892173"/>
                </a:lnTo>
                <a:lnTo>
                  <a:pt x="298985" y="904874"/>
                </a:lnTo>
                <a:lnTo>
                  <a:pt x="299577" y="908050"/>
                </a:lnTo>
                <a:lnTo>
                  <a:pt x="305467" y="917575"/>
                </a:lnTo>
                <a:lnTo>
                  <a:pt x="315880" y="930275"/>
                </a:lnTo>
                <a:lnTo>
                  <a:pt x="321857" y="942975"/>
                </a:lnTo>
                <a:lnTo>
                  <a:pt x="334897" y="958850"/>
                </a:lnTo>
                <a:lnTo>
                  <a:pt x="340900" y="971550"/>
                </a:lnTo>
                <a:lnTo>
                  <a:pt x="345059" y="977900"/>
                </a:lnTo>
                <a:lnTo>
                  <a:pt x="348459" y="987425"/>
                </a:lnTo>
                <a:lnTo>
                  <a:pt x="364804" y="1009650"/>
                </a:lnTo>
                <a:lnTo>
                  <a:pt x="367324" y="1016000"/>
                </a:lnTo>
                <a:lnTo>
                  <a:pt x="373635" y="1025525"/>
                </a:lnTo>
                <a:lnTo>
                  <a:pt x="377034" y="1035050"/>
                </a:lnTo>
                <a:lnTo>
                  <a:pt x="418355" y="1079616"/>
                </a:lnTo>
                <a:lnTo>
                  <a:pt x="421817" y="1085902"/>
                </a:lnTo>
                <a:lnTo>
                  <a:pt x="424414" y="1092223"/>
                </a:lnTo>
                <a:lnTo>
                  <a:pt x="440989" y="1114427"/>
                </a:lnTo>
                <a:lnTo>
                  <a:pt x="443518" y="1120776"/>
                </a:lnTo>
                <a:lnTo>
                  <a:pt x="460043" y="1143000"/>
                </a:lnTo>
                <a:lnTo>
                  <a:pt x="462570" y="1149350"/>
                </a:lnTo>
                <a:lnTo>
                  <a:pt x="489415" y="1179219"/>
                </a:lnTo>
                <a:lnTo>
                  <a:pt x="490441" y="1183086"/>
                </a:lnTo>
                <a:lnTo>
                  <a:pt x="490714" y="1185599"/>
                </a:lnTo>
                <a:lnTo>
                  <a:pt x="493840" y="1191214"/>
                </a:lnTo>
                <a:lnTo>
                  <a:pt x="496155" y="1194193"/>
                </a:lnTo>
                <a:lnTo>
                  <a:pt x="501550" y="1197502"/>
                </a:lnTo>
                <a:lnTo>
                  <a:pt x="518693" y="1204683"/>
                </a:lnTo>
                <a:lnTo>
                  <a:pt x="522249" y="1207406"/>
                </a:lnTo>
                <a:lnTo>
                  <a:pt x="533481" y="1222494"/>
                </a:lnTo>
                <a:lnTo>
                  <a:pt x="539306" y="1225956"/>
                </a:lnTo>
                <a:lnTo>
                  <a:pt x="545422" y="1228553"/>
                </a:lnTo>
                <a:lnTo>
                  <a:pt x="567472" y="1245129"/>
                </a:lnTo>
                <a:lnTo>
                  <a:pt x="573816" y="1247657"/>
                </a:lnTo>
                <a:lnTo>
                  <a:pt x="589687" y="1260878"/>
                </a:lnTo>
                <a:lnTo>
                  <a:pt x="593214" y="1267004"/>
                </a:lnTo>
                <a:lnTo>
                  <a:pt x="594155" y="1270119"/>
                </a:lnTo>
                <a:lnTo>
                  <a:pt x="595840" y="1272196"/>
                </a:lnTo>
                <a:lnTo>
                  <a:pt x="641551" y="1311298"/>
                </a:lnTo>
                <a:lnTo>
                  <a:pt x="655501" y="1320807"/>
                </a:lnTo>
                <a:lnTo>
                  <a:pt x="662691" y="1330327"/>
                </a:lnTo>
                <a:lnTo>
                  <a:pt x="708951" y="1365250"/>
                </a:lnTo>
                <a:lnTo>
                  <a:pt x="751716" y="1387475"/>
                </a:lnTo>
                <a:lnTo>
                  <a:pt x="797324" y="1413071"/>
                </a:lnTo>
                <a:lnTo>
                  <a:pt x="838796" y="1431533"/>
                </a:lnTo>
                <a:lnTo>
                  <a:pt x="885219" y="1447748"/>
                </a:lnTo>
                <a:lnTo>
                  <a:pt x="912436" y="1457309"/>
                </a:lnTo>
                <a:lnTo>
                  <a:pt x="958077" y="1479549"/>
                </a:lnTo>
                <a:lnTo>
                  <a:pt x="999436" y="1492250"/>
                </a:lnTo>
                <a:lnTo>
                  <a:pt x="1046412" y="1508125"/>
                </a:lnTo>
                <a:lnTo>
                  <a:pt x="1084846" y="1522706"/>
                </a:lnTo>
                <a:lnTo>
                  <a:pt x="1129212" y="1533505"/>
                </a:lnTo>
                <a:lnTo>
                  <a:pt x="1174822" y="1551003"/>
                </a:lnTo>
                <a:lnTo>
                  <a:pt x="1217845" y="1561697"/>
                </a:lnTo>
                <a:lnTo>
                  <a:pt x="1263139" y="1575165"/>
                </a:lnTo>
                <a:lnTo>
                  <a:pt x="1305741" y="1583184"/>
                </a:lnTo>
                <a:lnTo>
                  <a:pt x="1342532" y="1589195"/>
                </a:lnTo>
                <a:lnTo>
                  <a:pt x="1383781" y="1595293"/>
                </a:lnTo>
                <a:lnTo>
                  <a:pt x="1421050" y="1598746"/>
                </a:lnTo>
                <a:lnTo>
                  <a:pt x="1462088" y="1606459"/>
                </a:lnTo>
                <a:lnTo>
                  <a:pt x="1503591" y="1609080"/>
                </a:lnTo>
                <a:lnTo>
                  <a:pt x="1547184" y="1614654"/>
                </a:lnTo>
                <a:lnTo>
                  <a:pt x="1587427" y="1619400"/>
                </a:lnTo>
                <a:lnTo>
                  <a:pt x="1632222" y="1626610"/>
                </a:lnTo>
                <a:lnTo>
                  <a:pt x="1673521" y="1628134"/>
                </a:lnTo>
                <a:lnTo>
                  <a:pt x="1710976" y="1629548"/>
                </a:lnTo>
                <a:lnTo>
                  <a:pt x="1748790" y="1633705"/>
                </a:lnTo>
                <a:lnTo>
                  <a:pt x="1795666" y="1636938"/>
                </a:lnTo>
                <a:lnTo>
                  <a:pt x="1828764" y="1637695"/>
                </a:lnTo>
                <a:lnTo>
                  <a:pt x="1862523" y="1638031"/>
                </a:lnTo>
                <a:lnTo>
                  <a:pt x="1903213" y="1638220"/>
                </a:lnTo>
                <a:lnTo>
                  <a:pt x="1942641" y="1638284"/>
                </a:lnTo>
                <a:lnTo>
                  <a:pt x="1983866" y="1635473"/>
                </a:lnTo>
                <a:lnTo>
                  <a:pt x="2017183" y="1631752"/>
                </a:lnTo>
                <a:lnTo>
                  <a:pt x="2063573" y="1628599"/>
                </a:lnTo>
                <a:lnTo>
                  <a:pt x="2100484" y="1621432"/>
                </a:lnTo>
                <a:lnTo>
                  <a:pt x="2143994" y="1612606"/>
                </a:lnTo>
                <a:lnTo>
                  <a:pt x="2190399" y="1603287"/>
                </a:lnTo>
                <a:lnTo>
                  <a:pt x="2234488" y="1593824"/>
                </a:lnTo>
                <a:lnTo>
                  <a:pt x="2272779" y="1581145"/>
                </a:lnTo>
                <a:lnTo>
                  <a:pt x="2301113" y="1574445"/>
                </a:lnTo>
                <a:lnTo>
                  <a:pt x="2335261" y="1566817"/>
                </a:lnTo>
                <a:lnTo>
                  <a:pt x="2370426" y="1551150"/>
                </a:lnTo>
                <a:lnTo>
                  <a:pt x="2399895" y="1535925"/>
                </a:lnTo>
                <a:lnTo>
                  <a:pt x="2442722" y="1521299"/>
                </a:lnTo>
                <a:lnTo>
                  <a:pt x="2482815" y="1507160"/>
                </a:lnTo>
                <a:lnTo>
                  <a:pt x="2567711" y="14763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34" name="SMARTInkShape-Group563"/>
          <p:cNvGrpSpPr/>
          <p:nvPr/>
        </p:nvGrpSpPr>
        <p:grpSpPr>
          <a:xfrm>
            <a:off x="2552734" y="2705100"/>
            <a:ext cx="2647917" cy="3648076"/>
            <a:chOff x="2552734" y="2705100"/>
            <a:chExt cx="2647917" cy="3648076"/>
          </a:xfrm>
        </p:grpSpPr>
        <p:sp>
          <p:nvSpPr>
            <p:cNvPr id="2930" name="SMARTInkShape-2807"/>
            <p:cNvSpPr/>
            <p:nvPr/>
          </p:nvSpPr>
          <p:spPr>
            <a:xfrm>
              <a:off x="5137334" y="5909972"/>
              <a:ext cx="63317" cy="71729"/>
            </a:xfrm>
            <a:custGeom>
              <a:avLst/>
              <a:gdLst/>
              <a:ahLst/>
              <a:cxnLst/>
              <a:rect l="0" t="0" r="0" b="0"/>
              <a:pathLst>
                <a:path w="63317" h="71729">
                  <a:moveTo>
                    <a:pt x="0" y="0"/>
                  </a:moveTo>
                  <a:lnTo>
                    <a:pt x="5349" y="9700"/>
                  </a:lnTo>
                  <a:lnTo>
                    <a:pt x="19176" y="18992"/>
                  </a:lnTo>
                  <a:lnTo>
                    <a:pt x="22532" y="24654"/>
                  </a:lnTo>
                  <a:lnTo>
                    <a:pt x="23427" y="27645"/>
                  </a:lnTo>
                  <a:lnTo>
                    <a:pt x="25082" y="29639"/>
                  </a:lnTo>
                  <a:lnTo>
                    <a:pt x="29742" y="31855"/>
                  </a:lnTo>
                  <a:lnTo>
                    <a:pt x="31409" y="33506"/>
                  </a:lnTo>
                  <a:lnTo>
                    <a:pt x="34703" y="43024"/>
                  </a:lnTo>
                  <a:lnTo>
                    <a:pt x="39786" y="43115"/>
                  </a:lnTo>
                  <a:lnTo>
                    <a:pt x="41279" y="44185"/>
                  </a:lnTo>
                  <a:lnTo>
                    <a:pt x="43872" y="51351"/>
                  </a:lnTo>
                  <a:lnTo>
                    <a:pt x="46914" y="52088"/>
                  </a:lnTo>
                  <a:lnTo>
                    <a:pt x="49206" y="52284"/>
                  </a:lnTo>
                  <a:lnTo>
                    <a:pt x="50734" y="53474"/>
                  </a:lnTo>
                  <a:lnTo>
                    <a:pt x="53389" y="60844"/>
                  </a:lnTo>
                  <a:lnTo>
                    <a:pt x="63316" y="7172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1" name="SMARTInkShape-2808"/>
            <p:cNvSpPr/>
            <p:nvPr/>
          </p:nvSpPr>
          <p:spPr>
            <a:xfrm>
              <a:off x="2552734" y="2705100"/>
              <a:ext cx="82467" cy="126274"/>
            </a:xfrm>
            <a:custGeom>
              <a:avLst/>
              <a:gdLst/>
              <a:ahLst/>
              <a:cxnLst/>
              <a:rect l="0" t="0" r="0" b="0"/>
              <a:pathLst>
                <a:path w="82467" h="126274">
                  <a:moveTo>
                    <a:pt x="9491" y="0"/>
                  </a:moveTo>
                  <a:lnTo>
                    <a:pt x="358" y="0"/>
                  </a:lnTo>
                  <a:lnTo>
                    <a:pt x="0" y="8201"/>
                  </a:lnTo>
                  <a:lnTo>
                    <a:pt x="1047" y="8642"/>
                  </a:lnTo>
                  <a:lnTo>
                    <a:pt x="8170" y="9409"/>
                  </a:lnTo>
                  <a:lnTo>
                    <a:pt x="8904" y="12296"/>
                  </a:lnTo>
                  <a:lnTo>
                    <a:pt x="9100" y="14547"/>
                  </a:lnTo>
                  <a:lnTo>
                    <a:pt x="12139" y="19871"/>
                  </a:lnTo>
                  <a:lnTo>
                    <a:pt x="15960" y="25765"/>
                  </a:lnTo>
                  <a:lnTo>
                    <a:pt x="18111" y="35033"/>
                  </a:lnTo>
                  <a:lnTo>
                    <a:pt x="18613" y="41323"/>
                  </a:lnTo>
                  <a:lnTo>
                    <a:pt x="21659" y="47647"/>
                  </a:lnTo>
                  <a:lnTo>
                    <a:pt x="56597" y="92676"/>
                  </a:lnTo>
                  <a:lnTo>
                    <a:pt x="82466" y="1262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2" name="SMARTInkShape-2809"/>
            <p:cNvSpPr/>
            <p:nvPr/>
          </p:nvSpPr>
          <p:spPr>
            <a:xfrm>
              <a:off x="5076827" y="6019838"/>
              <a:ext cx="104774" cy="333338"/>
            </a:xfrm>
            <a:custGeom>
              <a:avLst/>
              <a:gdLst/>
              <a:ahLst/>
              <a:cxnLst/>
              <a:rect l="0" t="0" r="0" b="0"/>
              <a:pathLst>
                <a:path w="104774" h="333338">
                  <a:moveTo>
                    <a:pt x="38098" y="19012"/>
                  </a:moveTo>
                  <a:lnTo>
                    <a:pt x="38098" y="10811"/>
                  </a:lnTo>
                  <a:lnTo>
                    <a:pt x="47589" y="0"/>
                  </a:lnTo>
                  <a:lnTo>
                    <a:pt x="47620" y="13223"/>
                  </a:lnTo>
                  <a:lnTo>
                    <a:pt x="44799" y="19261"/>
                  </a:lnTo>
                  <a:lnTo>
                    <a:pt x="40018" y="27589"/>
                  </a:lnTo>
                  <a:lnTo>
                    <a:pt x="25233" y="72823"/>
                  </a:lnTo>
                  <a:lnTo>
                    <a:pt x="18153" y="105998"/>
                  </a:lnTo>
                  <a:lnTo>
                    <a:pt x="2806" y="134353"/>
                  </a:lnTo>
                  <a:lnTo>
                    <a:pt x="4" y="152309"/>
                  </a:lnTo>
                  <a:lnTo>
                    <a:pt x="0" y="157402"/>
                  </a:lnTo>
                  <a:lnTo>
                    <a:pt x="1058" y="158898"/>
                  </a:lnTo>
                  <a:lnTo>
                    <a:pt x="2821" y="159894"/>
                  </a:lnTo>
                  <a:lnTo>
                    <a:pt x="13256" y="161493"/>
                  </a:lnTo>
                  <a:lnTo>
                    <a:pt x="26567" y="162868"/>
                  </a:lnTo>
                  <a:lnTo>
                    <a:pt x="49489" y="170078"/>
                  </a:lnTo>
                  <a:lnTo>
                    <a:pt x="69786" y="172207"/>
                  </a:lnTo>
                  <a:lnTo>
                    <a:pt x="87906" y="178899"/>
                  </a:lnTo>
                  <a:lnTo>
                    <a:pt x="104481" y="180901"/>
                  </a:lnTo>
                  <a:lnTo>
                    <a:pt x="104686" y="175870"/>
                  </a:lnTo>
                  <a:lnTo>
                    <a:pt x="95638" y="140005"/>
                  </a:lnTo>
                  <a:lnTo>
                    <a:pt x="95250" y="93279"/>
                  </a:lnTo>
                  <a:lnTo>
                    <a:pt x="95249" y="87187"/>
                  </a:lnTo>
                  <a:lnTo>
                    <a:pt x="95248" y="126139"/>
                  </a:lnTo>
                  <a:lnTo>
                    <a:pt x="95248" y="166234"/>
                  </a:lnTo>
                  <a:lnTo>
                    <a:pt x="95248" y="213820"/>
                  </a:lnTo>
                  <a:lnTo>
                    <a:pt x="95248" y="258693"/>
                  </a:lnTo>
                  <a:lnTo>
                    <a:pt x="96307" y="301032"/>
                  </a:lnTo>
                  <a:lnTo>
                    <a:pt x="104773" y="33333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3" name="SMARTInkShape-2810"/>
            <p:cNvSpPr/>
            <p:nvPr/>
          </p:nvSpPr>
          <p:spPr>
            <a:xfrm>
              <a:off x="4014787" y="4389631"/>
              <a:ext cx="20771" cy="27471"/>
            </a:xfrm>
            <a:custGeom>
              <a:avLst/>
              <a:gdLst/>
              <a:ahLst/>
              <a:cxnLst/>
              <a:rect l="0" t="0" r="0" b="0"/>
              <a:pathLst>
                <a:path w="20771" h="27471">
                  <a:moveTo>
                    <a:pt x="0" y="0"/>
                  </a:moveTo>
                  <a:lnTo>
                    <a:pt x="8822" y="13211"/>
                  </a:lnTo>
                  <a:lnTo>
                    <a:pt x="20770" y="274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935" name="SMARTInkShape-2811"/>
          <p:cNvSpPr/>
          <p:nvPr/>
        </p:nvSpPr>
        <p:spPr>
          <a:xfrm>
            <a:off x="3571875" y="3924300"/>
            <a:ext cx="390526" cy="28576"/>
          </a:xfrm>
          <a:custGeom>
            <a:avLst/>
            <a:gdLst/>
            <a:ahLst/>
            <a:cxnLst/>
            <a:rect l="0" t="0" r="0" b="0"/>
            <a:pathLst>
              <a:path w="390526" h="28576">
                <a:moveTo>
                  <a:pt x="0" y="28575"/>
                </a:moveTo>
                <a:lnTo>
                  <a:pt x="14107" y="28575"/>
                </a:lnTo>
                <a:lnTo>
                  <a:pt x="19675" y="25753"/>
                </a:lnTo>
                <a:lnTo>
                  <a:pt x="25678" y="22029"/>
                </a:lnTo>
                <a:lnTo>
                  <a:pt x="36255" y="19442"/>
                </a:lnTo>
                <a:lnTo>
                  <a:pt x="83879" y="19050"/>
                </a:lnTo>
                <a:lnTo>
                  <a:pt x="131195" y="19050"/>
                </a:lnTo>
                <a:lnTo>
                  <a:pt x="141362" y="19050"/>
                </a:lnTo>
                <a:lnTo>
                  <a:pt x="141867" y="17992"/>
                </a:lnTo>
                <a:lnTo>
                  <a:pt x="142427" y="13994"/>
                </a:lnTo>
                <a:lnTo>
                  <a:pt x="143635" y="12504"/>
                </a:lnTo>
                <a:lnTo>
                  <a:pt x="147799" y="10849"/>
                </a:lnTo>
                <a:lnTo>
                  <a:pt x="195126" y="9525"/>
                </a:lnTo>
                <a:lnTo>
                  <a:pt x="207796" y="9525"/>
                </a:lnTo>
                <a:lnTo>
                  <a:pt x="235971" y="392"/>
                </a:lnTo>
                <a:lnTo>
                  <a:pt x="282981" y="0"/>
                </a:lnTo>
                <a:lnTo>
                  <a:pt x="330464" y="0"/>
                </a:lnTo>
                <a:lnTo>
                  <a:pt x="377825" y="0"/>
                </a:lnTo>
                <a:lnTo>
                  <a:pt x="3905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39" name="SMARTInkShape-Group565"/>
          <p:cNvGrpSpPr/>
          <p:nvPr/>
        </p:nvGrpSpPr>
        <p:grpSpPr>
          <a:xfrm>
            <a:off x="4010025" y="4057650"/>
            <a:ext cx="57151" cy="714376"/>
            <a:chOff x="4010025" y="4057650"/>
            <a:chExt cx="57151" cy="714376"/>
          </a:xfrm>
        </p:grpSpPr>
        <p:sp>
          <p:nvSpPr>
            <p:cNvPr id="2936" name="SMARTInkShape-2812"/>
            <p:cNvSpPr/>
            <p:nvPr/>
          </p:nvSpPr>
          <p:spPr>
            <a:xfrm>
              <a:off x="4010025" y="4057650"/>
              <a:ext cx="57151" cy="619126"/>
            </a:xfrm>
            <a:custGeom>
              <a:avLst/>
              <a:gdLst/>
              <a:ahLst/>
              <a:cxnLst/>
              <a:rect l="0" t="0" r="0" b="0"/>
              <a:pathLst>
                <a:path w="57151" h="619126">
                  <a:moveTo>
                    <a:pt x="0" y="0"/>
                  </a:moveTo>
                  <a:lnTo>
                    <a:pt x="5057" y="5056"/>
                  </a:lnTo>
                  <a:lnTo>
                    <a:pt x="10361" y="7539"/>
                  </a:lnTo>
                  <a:lnTo>
                    <a:pt x="17334" y="9133"/>
                  </a:lnTo>
                  <a:lnTo>
                    <a:pt x="17906" y="10322"/>
                  </a:lnTo>
                  <a:lnTo>
                    <a:pt x="18542" y="14465"/>
                  </a:lnTo>
                  <a:lnTo>
                    <a:pt x="21646" y="19834"/>
                  </a:lnTo>
                  <a:lnTo>
                    <a:pt x="27206" y="26848"/>
                  </a:lnTo>
                  <a:lnTo>
                    <a:pt x="28304" y="35838"/>
                  </a:lnTo>
                  <a:lnTo>
                    <a:pt x="28572" y="69860"/>
                  </a:lnTo>
                  <a:lnTo>
                    <a:pt x="31396" y="76205"/>
                  </a:lnTo>
                  <a:lnTo>
                    <a:pt x="36776" y="83844"/>
                  </a:lnTo>
                  <a:lnTo>
                    <a:pt x="37838" y="94016"/>
                  </a:lnTo>
                  <a:lnTo>
                    <a:pt x="38099" y="139757"/>
                  </a:lnTo>
                  <a:lnTo>
                    <a:pt x="38100" y="174626"/>
                  </a:lnTo>
                  <a:lnTo>
                    <a:pt x="35278" y="180976"/>
                  </a:lnTo>
                  <a:lnTo>
                    <a:pt x="31554" y="187325"/>
                  </a:lnTo>
                  <a:lnTo>
                    <a:pt x="29899" y="193675"/>
                  </a:lnTo>
                  <a:lnTo>
                    <a:pt x="30516" y="195792"/>
                  </a:lnTo>
                  <a:lnTo>
                    <a:pt x="31986" y="197203"/>
                  </a:lnTo>
                  <a:lnTo>
                    <a:pt x="34024" y="198144"/>
                  </a:lnTo>
                  <a:lnTo>
                    <a:pt x="35382" y="199829"/>
                  </a:lnTo>
                  <a:lnTo>
                    <a:pt x="36892" y="204524"/>
                  </a:lnTo>
                  <a:lnTo>
                    <a:pt x="37994" y="225511"/>
                  </a:lnTo>
                  <a:lnTo>
                    <a:pt x="35231" y="230049"/>
                  </a:lnTo>
                  <a:lnTo>
                    <a:pt x="31533" y="235594"/>
                  </a:lnTo>
                  <a:lnTo>
                    <a:pt x="29451" y="244666"/>
                  </a:lnTo>
                  <a:lnTo>
                    <a:pt x="28576" y="290167"/>
                  </a:lnTo>
                  <a:lnTo>
                    <a:pt x="28575" y="336553"/>
                  </a:lnTo>
                  <a:lnTo>
                    <a:pt x="28575" y="381641"/>
                  </a:lnTo>
                  <a:lnTo>
                    <a:pt x="28575" y="413178"/>
                  </a:lnTo>
                  <a:lnTo>
                    <a:pt x="29633" y="415152"/>
                  </a:lnTo>
                  <a:lnTo>
                    <a:pt x="31397" y="416468"/>
                  </a:lnTo>
                  <a:lnTo>
                    <a:pt x="33632" y="417345"/>
                  </a:lnTo>
                  <a:lnTo>
                    <a:pt x="35121" y="418988"/>
                  </a:lnTo>
                  <a:lnTo>
                    <a:pt x="37708" y="427147"/>
                  </a:lnTo>
                  <a:lnTo>
                    <a:pt x="38100" y="474404"/>
                  </a:lnTo>
                  <a:lnTo>
                    <a:pt x="38100" y="502988"/>
                  </a:lnTo>
                  <a:lnTo>
                    <a:pt x="47233" y="513910"/>
                  </a:lnTo>
                  <a:lnTo>
                    <a:pt x="47625" y="541556"/>
                  </a:lnTo>
                  <a:lnTo>
                    <a:pt x="48683" y="542012"/>
                  </a:lnTo>
                  <a:lnTo>
                    <a:pt x="52681" y="542520"/>
                  </a:lnTo>
                  <a:lnTo>
                    <a:pt x="54171" y="543713"/>
                  </a:lnTo>
                  <a:lnTo>
                    <a:pt x="56758" y="551090"/>
                  </a:lnTo>
                  <a:lnTo>
                    <a:pt x="57150" y="597867"/>
                  </a:lnTo>
                  <a:lnTo>
                    <a:pt x="57150" y="619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7" name="SMARTInkShape-2813"/>
            <p:cNvSpPr/>
            <p:nvPr/>
          </p:nvSpPr>
          <p:spPr>
            <a:xfrm>
              <a:off x="4038600" y="4600575"/>
              <a:ext cx="28576" cy="171451"/>
            </a:xfrm>
            <a:custGeom>
              <a:avLst/>
              <a:gdLst/>
              <a:ahLst/>
              <a:cxnLst/>
              <a:rect l="0" t="0" r="0" b="0"/>
              <a:pathLst>
                <a:path w="28576" h="171451">
                  <a:moveTo>
                    <a:pt x="0" y="0"/>
                  </a:moveTo>
                  <a:lnTo>
                    <a:pt x="5057" y="0"/>
                  </a:lnTo>
                  <a:lnTo>
                    <a:pt x="5488" y="1058"/>
                  </a:lnTo>
                  <a:lnTo>
                    <a:pt x="3145" y="5056"/>
                  </a:lnTo>
                  <a:lnTo>
                    <a:pt x="3155" y="7604"/>
                  </a:lnTo>
                  <a:lnTo>
                    <a:pt x="8827" y="18964"/>
                  </a:lnTo>
                  <a:lnTo>
                    <a:pt x="9520" y="61603"/>
                  </a:lnTo>
                  <a:lnTo>
                    <a:pt x="9524" y="82131"/>
                  </a:lnTo>
                  <a:lnTo>
                    <a:pt x="21284" y="124180"/>
                  </a:lnTo>
                  <a:lnTo>
                    <a:pt x="28575"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38" name="SMARTInkShape-2814"/>
            <p:cNvSpPr/>
            <p:nvPr/>
          </p:nvSpPr>
          <p:spPr>
            <a:xfrm>
              <a:off x="4048125" y="4629150"/>
              <a:ext cx="9526" cy="66676"/>
            </a:xfrm>
            <a:custGeom>
              <a:avLst/>
              <a:gdLst/>
              <a:ahLst/>
              <a:cxnLst/>
              <a:rect l="0" t="0" r="0" b="0"/>
              <a:pathLst>
                <a:path w="9526" h="66676">
                  <a:moveTo>
                    <a:pt x="9525" y="0"/>
                  </a:moveTo>
                  <a:lnTo>
                    <a:pt x="9525" y="5056"/>
                  </a:lnTo>
                  <a:lnTo>
                    <a:pt x="883" y="36269"/>
                  </a:lnTo>
                  <a:lnTo>
                    <a:pt x="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940" name="SMARTInkShape-2815"/>
          <p:cNvSpPr/>
          <p:nvPr/>
        </p:nvSpPr>
        <p:spPr>
          <a:xfrm>
            <a:off x="2743200" y="2800350"/>
            <a:ext cx="742951" cy="590551"/>
          </a:xfrm>
          <a:custGeom>
            <a:avLst/>
            <a:gdLst/>
            <a:ahLst/>
            <a:cxnLst/>
            <a:rect l="0" t="0" r="0" b="0"/>
            <a:pathLst>
              <a:path w="742951" h="590551">
                <a:moveTo>
                  <a:pt x="0" y="0"/>
                </a:moveTo>
                <a:lnTo>
                  <a:pt x="0" y="13257"/>
                </a:lnTo>
                <a:lnTo>
                  <a:pt x="1058" y="15188"/>
                </a:lnTo>
                <a:lnTo>
                  <a:pt x="2822" y="16475"/>
                </a:lnTo>
                <a:lnTo>
                  <a:pt x="8201" y="18542"/>
                </a:lnTo>
                <a:lnTo>
                  <a:pt x="14189" y="23956"/>
                </a:lnTo>
                <a:lnTo>
                  <a:pt x="16890" y="29344"/>
                </a:lnTo>
                <a:lnTo>
                  <a:pt x="17610" y="32263"/>
                </a:lnTo>
                <a:lnTo>
                  <a:pt x="23680" y="41427"/>
                </a:lnTo>
                <a:lnTo>
                  <a:pt x="36271" y="54005"/>
                </a:lnTo>
                <a:lnTo>
                  <a:pt x="76324" y="83077"/>
                </a:lnTo>
                <a:lnTo>
                  <a:pt x="82605" y="85607"/>
                </a:lnTo>
                <a:lnTo>
                  <a:pt x="121533" y="120481"/>
                </a:lnTo>
                <a:lnTo>
                  <a:pt x="127393" y="122339"/>
                </a:lnTo>
                <a:lnTo>
                  <a:pt x="129378" y="123893"/>
                </a:lnTo>
                <a:lnTo>
                  <a:pt x="131585" y="128441"/>
                </a:lnTo>
                <a:lnTo>
                  <a:pt x="133231" y="130078"/>
                </a:lnTo>
                <a:lnTo>
                  <a:pt x="152579" y="140697"/>
                </a:lnTo>
                <a:lnTo>
                  <a:pt x="155694" y="141423"/>
                </a:lnTo>
                <a:lnTo>
                  <a:pt x="157771" y="142965"/>
                </a:lnTo>
                <a:lnTo>
                  <a:pt x="159156" y="145052"/>
                </a:lnTo>
                <a:lnTo>
                  <a:pt x="161105" y="153045"/>
                </a:lnTo>
                <a:lnTo>
                  <a:pt x="161378" y="156005"/>
                </a:lnTo>
                <a:lnTo>
                  <a:pt x="162619" y="157978"/>
                </a:lnTo>
                <a:lnTo>
                  <a:pt x="164504" y="159294"/>
                </a:lnTo>
                <a:lnTo>
                  <a:pt x="169421" y="161814"/>
                </a:lnTo>
                <a:lnTo>
                  <a:pt x="216729" y="197758"/>
                </a:lnTo>
                <a:lnTo>
                  <a:pt x="225671" y="205586"/>
                </a:lnTo>
                <a:lnTo>
                  <a:pt x="238173" y="211589"/>
                </a:lnTo>
                <a:lnTo>
                  <a:pt x="241332" y="214084"/>
                </a:lnTo>
                <a:lnTo>
                  <a:pt x="244842" y="219679"/>
                </a:lnTo>
                <a:lnTo>
                  <a:pt x="245778" y="222653"/>
                </a:lnTo>
                <a:lnTo>
                  <a:pt x="247460" y="224635"/>
                </a:lnTo>
                <a:lnTo>
                  <a:pt x="266875" y="235907"/>
                </a:lnTo>
                <a:lnTo>
                  <a:pt x="269991" y="236646"/>
                </a:lnTo>
                <a:lnTo>
                  <a:pt x="276277" y="243112"/>
                </a:lnTo>
                <a:lnTo>
                  <a:pt x="290252" y="261408"/>
                </a:lnTo>
                <a:lnTo>
                  <a:pt x="335512" y="289325"/>
                </a:lnTo>
                <a:lnTo>
                  <a:pt x="357193" y="306802"/>
                </a:lnTo>
                <a:lnTo>
                  <a:pt x="370653" y="314393"/>
                </a:lnTo>
                <a:lnTo>
                  <a:pt x="404870" y="344903"/>
                </a:lnTo>
                <a:lnTo>
                  <a:pt x="418284" y="352493"/>
                </a:lnTo>
                <a:lnTo>
                  <a:pt x="426149" y="358678"/>
                </a:lnTo>
                <a:lnTo>
                  <a:pt x="435182" y="362039"/>
                </a:lnTo>
                <a:lnTo>
                  <a:pt x="454913" y="377734"/>
                </a:lnTo>
                <a:lnTo>
                  <a:pt x="463813" y="381091"/>
                </a:lnTo>
                <a:lnTo>
                  <a:pt x="473153" y="387259"/>
                </a:lnTo>
                <a:lnTo>
                  <a:pt x="482623" y="390616"/>
                </a:lnTo>
                <a:lnTo>
                  <a:pt x="518681" y="415834"/>
                </a:lnTo>
                <a:lnTo>
                  <a:pt x="526153" y="417649"/>
                </a:lnTo>
                <a:lnTo>
                  <a:pt x="528569" y="419191"/>
                </a:lnTo>
                <a:lnTo>
                  <a:pt x="530179" y="421277"/>
                </a:lnTo>
                <a:lnTo>
                  <a:pt x="531253" y="423726"/>
                </a:lnTo>
                <a:lnTo>
                  <a:pt x="533027" y="425359"/>
                </a:lnTo>
                <a:lnTo>
                  <a:pt x="537820" y="427174"/>
                </a:lnTo>
                <a:lnTo>
                  <a:pt x="539522" y="428716"/>
                </a:lnTo>
                <a:lnTo>
                  <a:pt x="547533" y="441755"/>
                </a:lnTo>
                <a:lnTo>
                  <a:pt x="553087" y="445044"/>
                </a:lnTo>
                <a:lnTo>
                  <a:pt x="556049" y="445921"/>
                </a:lnTo>
                <a:lnTo>
                  <a:pt x="558025" y="447564"/>
                </a:lnTo>
                <a:lnTo>
                  <a:pt x="560219" y="452212"/>
                </a:lnTo>
                <a:lnTo>
                  <a:pt x="561863" y="453875"/>
                </a:lnTo>
                <a:lnTo>
                  <a:pt x="579263" y="465271"/>
                </a:lnTo>
                <a:lnTo>
                  <a:pt x="588281" y="472984"/>
                </a:lnTo>
                <a:lnTo>
                  <a:pt x="594128" y="474798"/>
                </a:lnTo>
                <a:lnTo>
                  <a:pt x="596110" y="476340"/>
                </a:lnTo>
                <a:lnTo>
                  <a:pt x="598313" y="480876"/>
                </a:lnTo>
                <a:lnTo>
                  <a:pt x="599958" y="482509"/>
                </a:lnTo>
                <a:lnTo>
                  <a:pt x="619008" y="494332"/>
                </a:lnTo>
                <a:lnTo>
                  <a:pt x="623659" y="494870"/>
                </a:lnTo>
                <a:lnTo>
                  <a:pt x="629254" y="497931"/>
                </a:lnTo>
                <a:lnTo>
                  <a:pt x="655218" y="520812"/>
                </a:lnTo>
                <a:lnTo>
                  <a:pt x="665022" y="523472"/>
                </a:lnTo>
                <a:lnTo>
                  <a:pt x="671295" y="523756"/>
                </a:lnTo>
                <a:lnTo>
                  <a:pt x="672955" y="524854"/>
                </a:lnTo>
                <a:lnTo>
                  <a:pt x="674062" y="526644"/>
                </a:lnTo>
                <a:lnTo>
                  <a:pt x="674799" y="528896"/>
                </a:lnTo>
                <a:lnTo>
                  <a:pt x="676349" y="530397"/>
                </a:lnTo>
                <a:lnTo>
                  <a:pt x="680894" y="532066"/>
                </a:lnTo>
                <a:lnTo>
                  <a:pt x="682530" y="533569"/>
                </a:lnTo>
                <a:lnTo>
                  <a:pt x="686571" y="543023"/>
                </a:lnTo>
                <a:lnTo>
                  <a:pt x="693963" y="551000"/>
                </a:lnTo>
                <a:lnTo>
                  <a:pt x="699978" y="552021"/>
                </a:lnTo>
                <a:lnTo>
                  <a:pt x="701602" y="553222"/>
                </a:lnTo>
                <a:lnTo>
                  <a:pt x="703407" y="557379"/>
                </a:lnTo>
                <a:lnTo>
                  <a:pt x="704946" y="558911"/>
                </a:lnTo>
                <a:lnTo>
                  <a:pt x="715021" y="564192"/>
                </a:lnTo>
                <a:lnTo>
                  <a:pt x="722146" y="570057"/>
                </a:lnTo>
                <a:lnTo>
                  <a:pt x="728437" y="571073"/>
                </a:lnTo>
                <a:lnTo>
                  <a:pt x="730100" y="572273"/>
                </a:lnTo>
                <a:lnTo>
                  <a:pt x="731208" y="574132"/>
                </a:lnTo>
                <a:lnTo>
                  <a:pt x="732987" y="579663"/>
                </a:lnTo>
                <a:lnTo>
                  <a:pt x="742950" y="590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43" name="SMARTInkShape-Group567"/>
          <p:cNvGrpSpPr/>
          <p:nvPr/>
        </p:nvGrpSpPr>
        <p:grpSpPr>
          <a:xfrm>
            <a:off x="3609975" y="3476625"/>
            <a:ext cx="76201" cy="76201"/>
            <a:chOff x="3609975" y="3476625"/>
            <a:chExt cx="76201" cy="76201"/>
          </a:xfrm>
        </p:grpSpPr>
        <p:sp>
          <p:nvSpPr>
            <p:cNvPr id="2941" name="SMARTInkShape-2816"/>
            <p:cNvSpPr/>
            <p:nvPr/>
          </p:nvSpPr>
          <p:spPr>
            <a:xfrm>
              <a:off x="3609975" y="3486150"/>
              <a:ext cx="76201" cy="66676"/>
            </a:xfrm>
            <a:custGeom>
              <a:avLst/>
              <a:gdLst/>
              <a:ahLst/>
              <a:cxnLst/>
              <a:rect l="0" t="0" r="0" b="0"/>
              <a:pathLst>
                <a:path w="76201" h="66676">
                  <a:moveTo>
                    <a:pt x="0" y="0"/>
                  </a:moveTo>
                  <a:lnTo>
                    <a:pt x="8201" y="0"/>
                  </a:lnTo>
                  <a:lnTo>
                    <a:pt x="16868" y="6546"/>
                  </a:lnTo>
                  <a:lnTo>
                    <a:pt x="25694" y="8642"/>
                  </a:lnTo>
                  <a:lnTo>
                    <a:pt x="31881" y="9133"/>
                  </a:lnTo>
                  <a:lnTo>
                    <a:pt x="38158" y="12173"/>
                  </a:lnTo>
                  <a:lnTo>
                    <a:pt x="41314" y="14465"/>
                  </a:lnTo>
                  <a:lnTo>
                    <a:pt x="76200" y="66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2" name="SMARTInkShape-2817"/>
            <p:cNvSpPr/>
            <p:nvPr/>
          </p:nvSpPr>
          <p:spPr>
            <a:xfrm>
              <a:off x="3629025" y="3476625"/>
              <a:ext cx="9526" cy="9526"/>
            </a:xfrm>
            <a:custGeom>
              <a:avLst/>
              <a:gdLst/>
              <a:ahLst/>
              <a:cxnLst/>
              <a:rect l="0" t="0" r="0" b="0"/>
              <a:pathLst>
                <a:path w="9526" h="9526">
                  <a:moveTo>
                    <a:pt x="0" y="0"/>
                  </a:moveTo>
                  <a:lnTo>
                    <a:pt x="0" y="8201"/>
                  </a:lnTo>
                  <a:lnTo>
                    <a:pt x="1058" y="8642"/>
                  </a:lnTo>
                  <a:lnTo>
                    <a:pt x="95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944" name="SMARTInkShape-2818"/>
          <p:cNvSpPr/>
          <p:nvPr/>
        </p:nvSpPr>
        <p:spPr>
          <a:xfrm>
            <a:off x="2562225" y="2705100"/>
            <a:ext cx="2609851" cy="3295651"/>
          </a:xfrm>
          <a:custGeom>
            <a:avLst/>
            <a:gdLst/>
            <a:ahLst/>
            <a:cxnLst/>
            <a:rect l="0" t="0" r="0" b="0"/>
            <a:pathLst>
              <a:path w="2609851" h="3295651">
                <a:moveTo>
                  <a:pt x="0" y="0"/>
                </a:moveTo>
                <a:lnTo>
                  <a:pt x="0" y="8201"/>
                </a:lnTo>
                <a:lnTo>
                  <a:pt x="44530" y="54055"/>
                </a:lnTo>
                <a:lnTo>
                  <a:pt x="59988" y="66691"/>
                </a:lnTo>
                <a:lnTo>
                  <a:pt x="68995" y="73032"/>
                </a:lnTo>
                <a:lnTo>
                  <a:pt x="76182" y="82552"/>
                </a:lnTo>
                <a:lnTo>
                  <a:pt x="97377" y="98425"/>
                </a:lnTo>
                <a:lnTo>
                  <a:pt x="101487" y="104775"/>
                </a:lnTo>
                <a:lnTo>
                  <a:pt x="104372" y="111125"/>
                </a:lnTo>
                <a:lnTo>
                  <a:pt x="136557" y="155183"/>
                </a:lnTo>
                <a:lnTo>
                  <a:pt x="148173" y="174743"/>
                </a:lnTo>
                <a:lnTo>
                  <a:pt x="153264" y="187478"/>
                </a:lnTo>
                <a:lnTo>
                  <a:pt x="192075" y="235080"/>
                </a:lnTo>
                <a:lnTo>
                  <a:pt x="199314" y="242063"/>
                </a:lnTo>
                <a:lnTo>
                  <a:pt x="212161" y="251639"/>
                </a:lnTo>
                <a:lnTo>
                  <a:pt x="226552" y="267882"/>
                </a:lnTo>
                <a:lnTo>
                  <a:pt x="254978" y="314392"/>
                </a:lnTo>
                <a:lnTo>
                  <a:pt x="281685" y="341290"/>
                </a:lnTo>
                <a:lnTo>
                  <a:pt x="292895" y="362178"/>
                </a:lnTo>
                <a:lnTo>
                  <a:pt x="326068" y="403350"/>
                </a:lnTo>
                <a:lnTo>
                  <a:pt x="363374" y="448604"/>
                </a:lnTo>
                <a:lnTo>
                  <a:pt x="402335" y="491161"/>
                </a:lnTo>
                <a:lnTo>
                  <a:pt x="430076" y="519031"/>
                </a:lnTo>
                <a:lnTo>
                  <a:pt x="468103" y="562985"/>
                </a:lnTo>
                <a:lnTo>
                  <a:pt x="508267" y="610041"/>
                </a:lnTo>
                <a:lnTo>
                  <a:pt x="550609" y="655268"/>
                </a:lnTo>
                <a:lnTo>
                  <a:pt x="588368" y="700677"/>
                </a:lnTo>
                <a:lnTo>
                  <a:pt x="592270" y="705243"/>
                </a:lnTo>
                <a:lnTo>
                  <a:pt x="591697" y="709346"/>
                </a:lnTo>
                <a:lnTo>
                  <a:pt x="588140" y="713139"/>
                </a:lnTo>
                <a:lnTo>
                  <a:pt x="582593" y="716726"/>
                </a:lnTo>
                <a:lnTo>
                  <a:pt x="579954" y="721234"/>
                </a:lnTo>
                <a:lnTo>
                  <a:pt x="579252" y="726356"/>
                </a:lnTo>
                <a:lnTo>
                  <a:pt x="579843" y="731887"/>
                </a:lnTo>
                <a:lnTo>
                  <a:pt x="590788" y="754842"/>
                </a:lnTo>
                <a:lnTo>
                  <a:pt x="601592" y="766933"/>
                </a:lnTo>
                <a:lnTo>
                  <a:pt x="619575" y="785333"/>
                </a:lnTo>
                <a:lnTo>
                  <a:pt x="655400" y="831574"/>
                </a:lnTo>
                <a:lnTo>
                  <a:pt x="688800" y="873859"/>
                </a:lnTo>
                <a:lnTo>
                  <a:pt x="731703" y="914275"/>
                </a:lnTo>
                <a:lnTo>
                  <a:pt x="759644" y="953947"/>
                </a:lnTo>
                <a:lnTo>
                  <a:pt x="800141" y="996520"/>
                </a:lnTo>
                <a:lnTo>
                  <a:pt x="835308" y="1043213"/>
                </a:lnTo>
                <a:lnTo>
                  <a:pt x="873150" y="1087612"/>
                </a:lnTo>
                <a:lnTo>
                  <a:pt x="903026" y="1126753"/>
                </a:lnTo>
                <a:lnTo>
                  <a:pt x="936447" y="1169122"/>
                </a:lnTo>
                <a:lnTo>
                  <a:pt x="967086" y="1201547"/>
                </a:lnTo>
                <a:lnTo>
                  <a:pt x="992416" y="1240420"/>
                </a:lnTo>
                <a:lnTo>
                  <a:pt x="1005166" y="1257206"/>
                </a:lnTo>
                <a:lnTo>
                  <a:pt x="1049195" y="1304734"/>
                </a:lnTo>
                <a:lnTo>
                  <a:pt x="1085977" y="1347725"/>
                </a:lnTo>
                <a:lnTo>
                  <a:pt x="1104938" y="1366290"/>
                </a:lnTo>
                <a:lnTo>
                  <a:pt x="1144296" y="1410682"/>
                </a:lnTo>
                <a:lnTo>
                  <a:pt x="1173261" y="1453191"/>
                </a:lnTo>
                <a:lnTo>
                  <a:pt x="1212076" y="1497486"/>
                </a:lnTo>
                <a:lnTo>
                  <a:pt x="1258648" y="1539959"/>
                </a:lnTo>
                <a:lnTo>
                  <a:pt x="1292927" y="1586697"/>
                </a:lnTo>
                <a:lnTo>
                  <a:pt x="1336040" y="1632241"/>
                </a:lnTo>
                <a:lnTo>
                  <a:pt x="1369232" y="1673137"/>
                </a:lnTo>
                <a:lnTo>
                  <a:pt x="1410643" y="1710268"/>
                </a:lnTo>
                <a:lnTo>
                  <a:pt x="1451541" y="1756771"/>
                </a:lnTo>
                <a:lnTo>
                  <a:pt x="1483637" y="1802512"/>
                </a:lnTo>
                <a:lnTo>
                  <a:pt x="1525500" y="1847968"/>
                </a:lnTo>
                <a:lnTo>
                  <a:pt x="1559830" y="1892474"/>
                </a:lnTo>
                <a:lnTo>
                  <a:pt x="1594134" y="1934984"/>
                </a:lnTo>
                <a:lnTo>
                  <a:pt x="1625664" y="1974840"/>
                </a:lnTo>
                <a:lnTo>
                  <a:pt x="1655795" y="2013222"/>
                </a:lnTo>
                <a:lnTo>
                  <a:pt x="1687774" y="2058017"/>
                </a:lnTo>
                <a:lnTo>
                  <a:pt x="1716648" y="2098376"/>
                </a:lnTo>
                <a:lnTo>
                  <a:pt x="1748072" y="2145364"/>
                </a:lnTo>
                <a:lnTo>
                  <a:pt x="1783754" y="2189986"/>
                </a:lnTo>
                <a:lnTo>
                  <a:pt x="1818404" y="2235322"/>
                </a:lnTo>
                <a:lnTo>
                  <a:pt x="1843698" y="2275603"/>
                </a:lnTo>
                <a:lnTo>
                  <a:pt x="1881796" y="2319398"/>
                </a:lnTo>
                <a:lnTo>
                  <a:pt x="1922285" y="2365470"/>
                </a:lnTo>
                <a:lnTo>
                  <a:pt x="1950898" y="2411436"/>
                </a:lnTo>
                <a:lnTo>
                  <a:pt x="1981391" y="2452946"/>
                </a:lnTo>
                <a:lnTo>
                  <a:pt x="1993984" y="2472381"/>
                </a:lnTo>
                <a:lnTo>
                  <a:pt x="2032007" y="2516189"/>
                </a:lnTo>
                <a:lnTo>
                  <a:pt x="2063555" y="2558798"/>
                </a:lnTo>
                <a:lnTo>
                  <a:pt x="2092717" y="2601128"/>
                </a:lnTo>
                <a:lnTo>
                  <a:pt x="2122258" y="2641143"/>
                </a:lnTo>
                <a:lnTo>
                  <a:pt x="2152829" y="2683586"/>
                </a:lnTo>
                <a:lnTo>
                  <a:pt x="2176819" y="2711988"/>
                </a:lnTo>
                <a:lnTo>
                  <a:pt x="2203538" y="2755250"/>
                </a:lnTo>
                <a:lnTo>
                  <a:pt x="2231950" y="2795001"/>
                </a:lnTo>
                <a:lnTo>
                  <a:pt x="2255023" y="2834191"/>
                </a:lnTo>
                <a:lnTo>
                  <a:pt x="2288217" y="2879495"/>
                </a:lnTo>
                <a:lnTo>
                  <a:pt x="2300062" y="2900352"/>
                </a:lnTo>
                <a:lnTo>
                  <a:pt x="2304950" y="2910412"/>
                </a:lnTo>
                <a:lnTo>
                  <a:pt x="2337870" y="2950051"/>
                </a:lnTo>
                <a:lnTo>
                  <a:pt x="2352220" y="2975030"/>
                </a:lnTo>
                <a:lnTo>
                  <a:pt x="2390045" y="3021289"/>
                </a:lnTo>
                <a:lnTo>
                  <a:pt x="2408387" y="3045192"/>
                </a:lnTo>
                <a:lnTo>
                  <a:pt x="2417300" y="3052044"/>
                </a:lnTo>
                <a:lnTo>
                  <a:pt x="2421158" y="3053871"/>
                </a:lnTo>
                <a:lnTo>
                  <a:pt x="2428268" y="3061546"/>
                </a:lnTo>
                <a:lnTo>
                  <a:pt x="2459739" y="3107424"/>
                </a:lnTo>
                <a:lnTo>
                  <a:pt x="2471078" y="3126838"/>
                </a:lnTo>
                <a:lnTo>
                  <a:pt x="2496984" y="3156974"/>
                </a:lnTo>
                <a:lnTo>
                  <a:pt x="2499681" y="3161924"/>
                </a:lnTo>
                <a:lnTo>
                  <a:pt x="2508322" y="3170247"/>
                </a:lnTo>
                <a:lnTo>
                  <a:pt x="2517101" y="3177473"/>
                </a:lnTo>
                <a:lnTo>
                  <a:pt x="2541378" y="3216235"/>
                </a:lnTo>
                <a:lnTo>
                  <a:pt x="2552755" y="3223554"/>
                </a:lnTo>
                <a:lnTo>
                  <a:pt x="2555912" y="3227478"/>
                </a:lnTo>
                <a:lnTo>
                  <a:pt x="2566450" y="3249957"/>
                </a:lnTo>
                <a:lnTo>
                  <a:pt x="2572217" y="3254177"/>
                </a:lnTo>
                <a:lnTo>
                  <a:pt x="2575237" y="3255300"/>
                </a:lnTo>
                <a:lnTo>
                  <a:pt x="2577249" y="3257109"/>
                </a:lnTo>
                <a:lnTo>
                  <a:pt x="2579486" y="3261940"/>
                </a:lnTo>
                <a:lnTo>
                  <a:pt x="2586124" y="3267615"/>
                </a:lnTo>
                <a:lnTo>
                  <a:pt x="2597520" y="3274825"/>
                </a:lnTo>
                <a:lnTo>
                  <a:pt x="2598455" y="3276475"/>
                </a:lnTo>
                <a:lnTo>
                  <a:pt x="2600830" y="3283854"/>
                </a:lnTo>
                <a:lnTo>
                  <a:pt x="2609850" y="32956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47" name="SMARTInkShape-Group569"/>
          <p:cNvGrpSpPr/>
          <p:nvPr/>
        </p:nvGrpSpPr>
        <p:grpSpPr>
          <a:xfrm>
            <a:off x="3449010" y="4086225"/>
            <a:ext cx="284781" cy="152256"/>
            <a:chOff x="3449010" y="4086225"/>
            <a:chExt cx="284781" cy="152256"/>
          </a:xfrm>
        </p:grpSpPr>
        <p:sp>
          <p:nvSpPr>
            <p:cNvPr id="2945" name="SMARTInkShape-2819"/>
            <p:cNvSpPr/>
            <p:nvPr/>
          </p:nvSpPr>
          <p:spPr>
            <a:xfrm>
              <a:off x="3714750" y="4086225"/>
              <a:ext cx="19041" cy="27136"/>
            </a:xfrm>
            <a:custGeom>
              <a:avLst/>
              <a:gdLst/>
              <a:ahLst/>
              <a:cxnLst/>
              <a:rect l="0" t="0" r="0" b="0"/>
              <a:pathLst>
                <a:path w="19041" h="27136">
                  <a:moveTo>
                    <a:pt x="9525" y="0"/>
                  </a:moveTo>
                  <a:lnTo>
                    <a:pt x="34" y="0"/>
                  </a:lnTo>
                  <a:lnTo>
                    <a:pt x="0" y="18924"/>
                  </a:lnTo>
                  <a:lnTo>
                    <a:pt x="0" y="126"/>
                  </a:lnTo>
                  <a:lnTo>
                    <a:pt x="0" y="13268"/>
                  </a:lnTo>
                  <a:lnTo>
                    <a:pt x="1058" y="15196"/>
                  </a:lnTo>
                  <a:lnTo>
                    <a:pt x="2822" y="16481"/>
                  </a:lnTo>
                  <a:lnTo>
                    <a:pt x="9133" y="18900"/>
                  </a:lnTo>
                  <a:lnTo>
                    <a:pt x="14465" y="19005"/>
                  </a:lnTo>
                  <a:lnTo>
                    <a:pt x="15994" y="17962"/>
                  </a:lnTo>
                  <a:lnTo>
                    <a:pt x="17012" y="16208"/>
                  </a:lnTo>
                  <a:lnTo>
                    <a:pt x="19040" y="9559"/>
                  </a:lnTo>
                  <a:lnTo>
                    <a:pt x="13991" y="9535"/>
                  </a:lnTo>
                  <a:lnTo>
                    <a:pt x="12502" y="10590"/>
                  </a:lnTo>
                  <a:lnTo>
                    <a:pt x="11510" y="12352"/>
                  </a:lnTo>
                  <a:lnTo>
                    <a:pt x="10848" y="14584"/>
                  </a:lnTo>
                  <a:lnTo>
                    <a:pt x="9349" y="16073"/>
                  </a:lnTo>
                  <a:lnTo>
                    <a:pt x="4861" y="17727"/>
                  </a:lnTo>
                  <a:lnTo>
                    <a:pt x="3240" y="19226"/>
                  </a:lnTo>
                  <a:lnTo>
                    <a:pt x="427" y="27135"/>
                  </a:lnTo>
                  <a:lnTo>
                    <a:pt x="8238" y="20248"/>
                  </a:lnTo>
                  <a:lnTo>
                    <a:pt x="9524" y="9536"/>
                  </a:lnTo>
                  <a:lnTo>
                    <a:pt x="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6" name="SMARTInkShape-2820"/>
            <p:cNvSpPr/>
            <p:nvPr/>
          </p:nvSpPr>
          <p:spPr>
            <a:xfrm>
              <a:off x="3449010" y="4135208"/>
              <a:ext cx="94291" cy="103273"/>
            </a:xfrm>
            <a:custGeom>
              <a:avLst/>
              <a:gdLst/>
              <a:ahLst/>
              <a:cxnLst/>
              <a:rect l="0" t="0" r="0" b="0"/>
              <a:pathLst>
                <a:path w="94291" h="103273">
                  <a:moveTo>
                    <a:pt x="94290" y="17692"/>
                  </a:moveTo>
                  <a:lnTo>
                    <a:pt x="94290" y="8559"/>
                  </a:lnTo>
                  <a:lnTo>
                    <a:pt x="89234" y="3227"/>
                  </a:lnTo>
                  <a:lnTo>
                    <a:pt x="83929" y="680"/>
                  </a:lnTo>
                  <a:lnTo>
                    <a:pt x="81033" y="0"/>
                  </a:lnTo>
                  <a:lnTo>
                    <a:pt x="78043" y="606"/>
                  </a:lnTo>
                  <a:lnTo>
                    <a:pt x="65642" y="6360"/>
                  </a:lnTo>
                  <a:lnTo>
                    <a:pt x="53346" y="10454"/>
                  </a:lnTo>
                  <a:lnTo>
                    <a:pt x="47944" y="12866"/>
                  </a:lnTo>
                  <a:lnTo>
                    <a:pt x="39120" y="21191"/>
                  </a:lnTo>
                  <a:lnTo>
                    <a:pt x="6329" y="68629"/>
                  </a:lnTo>
                  <a:lnTo>
                    <a:pt x="0" y="90147"/>
                  </a:lnTo>
                  <a:lnTo>
                    <a:pt x="738" y="92453"/>
                  </a:lnTo>
                  <a:lnTo>
                    <a:pt x="4381" y="97839"/>
                  </a:lnTo>
                  <a:lnTo>
                    <a:pt x="12350" y="100937"/>
                  </a:lnTo>
                  <a:lnTo>
                    <a:pt x="45036" y="103272"/>
                  </a:lnTo>
                  <a:lnTo>
                    <a:pt x="84765" y="9389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948" name="SMARTInkShape-2821"/>
          <p:cNvSpPr/>
          <p:nvPr/>
        </p:nvSpPr>
        <p:spPr>
          <a:xfrm>
            <a:off x="3076578" y="2571750"/>
            <a:ext cx="2771773" cy="2028826"/>
          </a:xfrm>
          <a:custGeom>
            <a:avLst/>
            <a:gdLst/>
            <a:ahLst/>
            <a:cxnLst/>
            <a:rect l="0" t="0" r="0" b="0"/>
            <a:pathLst>
              <a:path w="2771773" h="2028826">
                <a:moveTo>
                  <a:pt x="9522" y="0"/>
                </a:moveTo>
                <a:lnTo>
                  <a:pt x="9522" y="17333"/>
                </a:lnTo>
                <a:lnTo>
                  <a:pt x="2976" y="27374"/>
                </a:lnTo>
                <a:lnTo>
                  <a:pt x="49" y="70736"/>
                </a:lnTo>
                <a:lnTo>
                  <a:pt x="0" y="98105"/>
                </a:lnTo>
                <a:lnTo>
                  <a:pt x="9348" y="145519"/>
                </a:lnTo>
                <a:lnTo>
                  <a:pt x="9512" y="174222"/>
                </a:lnTo>
                <a:lnTo>
                  <a:pt x="12340" y="180796"/>
                </a:lnTo>
                <a:lnTo>
                  <a:pt x="14576" y="184031"/>
                </a:lnTo>
                <a:lnTo>
                  <a:pt x="17722" y="198696"/>
                </a:lnTo>
                <a:lnTo>
                  <a:pt x="20028" y="231707"/>
                </a:lnTo>
                <a:lnTo>
                  <a:pt x="35936" y="277005"/>
                </a:lnTo>
                <a:lnTo>
                  <a:pt x="38195" y="288213"/>
                </a:lnTo>
                <a:lnTo>
                  <a:pt x="45446" y="304032"/>
                </a:lnTo>
                <a:lnTo>
                  <a:pt x="50253" y="331322"/>
                </a:lnTo>
                <a:lnTo>
                  <a:pt x="54083" y="339871"/>
                </a:lnTo>
                <a:lnTo>
                  <a:pt x="57298" y="355526"/>
                </a:lnTo>
                <a:lnTo>
                  <a:pt x="64507" y="370833"/>
                </a:lnTo>
                <a:lnTo>
                  <a:pt x="74155" y="416509"/>
                </a:lnTo>
                <a:lnTo>
                  <a:pt x="78840" y="440745"/>
                </a:lnTo>
                <a:lnTo>
                  <a:pt x="86505" y="455147"/>
                </a:lnTo>
                <a:lnTo>
                  <a:pt x="91362" y="462637"/>
                </a:lnTo>
                <a:lnTo>
                  <a:pt x="103788" y="500743"/>
                </a:lnTo>
                <a:lnTo>
                  <a:pt x="104335" y="507597"/>
                </a:lnTo>
                <a:lnTo>
                  <a:pt x="107400" y="514171"/>
                </a:lnTo>
                <a:lnTo>
                  <a:pt x="111232" y="520621"/>
                </a:lnTo>
                <a:lnTo>
                  <a:pt x="113692" y="533384"/>
                </a:lnTo>
                <a:lnTo>
                  <a:pt x="115276" y="555819"/>
                </a:lnTo>
                <a:lnTo>
                  <a:pt x="126051" y="580851"/>
                </a:lnTo>
                <a:lnTo>
                  <a:pt x="130105" y="587297"/>
                </a:lnTo>
                <a:lnTo>
                  <a:pt x="133444" y="596877"/>
                </a:lnTo>
                <a:lnTo>
                  <a:pt x="139608" y="606418"/>
                </a:lnTo>
                <a:lnTo>
                  <a:pt x="142963" y="615948"/>
                </a:lnTo>
                <a:lnTo>
                  <a:pt x="149132" y="625474"/>
                </a:lnTo>
                <a:lnTo>
                  <a:pt x="152488" y="635000"/>
                </a:lnTo>
                <a:lnTo>
                  <a:pt x="158656" y="644525"/>
                </a:lnTo>
                <a:lnTo>
                  <a:pt x="162013" y="654050"/>
                </a:lnTo>
                <a:lnTo>
                  <a:pt x="168181" y="663575"/>
                </a:lnTo>
                <a:lnTo>
                  <a:pt x="171538" y="673100"/>
                </a:lnTo>
                <a:lnTo>
                  <a:pt x="187866" y="695325"/>
                </a:lnTo>
                <a:lnTo>
                  <a:pt x="190386" y="701675"/>
                </a:lnTo>
                <a:lnTo>
                  <a:pt x="196696" y="711200"/>
                </a:lnTo>
                <a:lnTo>
                  <a:pt x="208942" y="744522"/>
                </a:lnTo>
                <a:lnTo>
                  <a:pt x="209143" y="747173"/>
                </a:lnTo>
                <a:lnTo>
                  <a:pt x="212190" y="752941"/>
                </a:lnTo>
                <a:lnTo>
                  <a:pt x="214484" y="755960"/>
                </a:lnTo>
                <a:lnTo>
                  <a:pt x="217033" y="764960"/>
                </a:lnTo>
                <a:lnTo>
                  <a:pt x="218669" y="777872"/>
                </a:lnTo>
                <a:lnTo>
                  <a:pt x="226558" y="790992"/>
                </a:lnTo>
                <a:lnTo>
                  <a:pt x="227237" y="794028"/>
                </a:lnTo>
                <a:lnTo>
                  <a:pt x="235957" y="809661"/>
                </a:lnTo>
                <a:lnTo>
                  <a:pt x="236679" y="812824"/>
                </a:lnTo>
                <a:lnTo>
                  <a:pt x="245471" y="828678"/>
                </a:lnTo>
                <a:lnTo>
                  <a:pt x="247218" y="841376"/>
                </a:lnTo>
                <a:lnTo>
                  <a:pt x="243127" y="844550"/>
                </a:lnTo>
                <a:lnTo>
                  <a:pt x="222437" y="854075"/>
                </a:lnTo>
                <a:lnTo>
                  <a:pt x="220257" y="857250"/>
                </a:lnTo>
                <a:lnTo>
                  <a:pt x="219306" y="864894"/>
                </a:lnTo>
                <a:lnTo>
                  <a:pt x="226722" y="880554"/>
                </a:lnTo>
                <a:lnTo>
                  <a:pt x="242672" y="904823"/>
                </a:lnTo>
                <a:lnTo>
                  <a:pt x="247723" y="919054"/>
                </a:lnTo>
                <a:lnTo>
                  <a:pt x="249814" y="920678"/>
                </a:lnTo>
                <a:lnTo>
                  <a:pt x="252267" y="921760"/>
                </a:lnTo>
                <a:lnTo>
                  <a:pt x="253902" y="923540"/>
                </a:lnTo>
                <a:lnTo>
                  <a:pt x="265245" y="949404"/>
                </a:lnTo>
                <a:lnTo>
                  <a:pt x="267469" y="959493"/>
                </a:lnTo>
                <a:lnTo>
                  <a:pt x="300834" y="1006661"/>
                </a:lnTo>
                <a:lnTo>
                  <a:pt x="303623" y="1016055"/>
                </a:lnTo>
                <a:lnTo>
                  <a:pt x="304275" y="1022374"/>
                </a:lnTo>
                <a:lnTo>
                  <a:pt x="307387" y="1028711"/>
                </a:lnTo>
                <a:lnTo>
                  <a:pt x="311240" y="1035055"/>
                </a:lnTo>
                <a:lnTo>
                  <a:pt x="314467" y="1044577"/>
                </a:lnTo>
                <a:lnTo>
                  <a:pt x="320598" y="1054100"/>
                </a:lnTo>
                <a:lnTo>
                  <a:pt x="322403" y="1060450"/>
                </a:lnTo>
                <a:lnTo>
                  <a:pt x="323943" y="1062567"/>
                </a:lnTo>
                <a:lnTo>
                  <a:pt x="326027" y="1063978"/>
                </a:lnTo>
                <a:lnTo>
                  <a:pt x="328476" y="1064919"/>
                </a:lnTo>
                <a:lnTo>
                  <a:pt x="330108" y="1066604"/>
                </a:lnTo>
                <a:lnTo>
                  <a:pt x="331921" y="1071299"/>
                </a:lnTo>
                <a:lnTo>
                  <a:pt x="332943" y="1079893"/>
                </a:lnTo>
                <a:lnTo>
                  <a:pt x="335202" y="1082937"/>
                </a:lnTo>
                <a:lnTo>
                  <a:pt x="346379" y="1092278"/>
                </a:lnTo>
                <a:lnTo>
                  <a:pt x="349736" y="1098584"/>
                </a:lnTo>
                <a:lnTo>
                  <a:pt x="352186" y="1112547"/>
                </a:lnTo>
                <a:lnTo>
                  <a:pt x="358921" y="1121658"/>
                </a:lnTo>
                <a:lnTo>
                  <a:pt x="361051" y="1130562"/>
                </a:lnTo>
                <a:lnTo>
                  <a:pt x="361549" y="1136766"/>
                </a:lnTo>
                <a:lnTo>
                  <a:pt x="364592" y="1143052"/>
                </a:lnTo>
                <a:lnTo>
                  <a:pt x="377750" y="1159760"/>
                </a:lnTo>
                <a:lnTo>
                  <a:pt x="380570" y="1169810"/>
                </a:lnTo>
                <a:lnTo>
                  <a:pt x="387459" y="1178831"/>
                </a:lnTo>
                <a:lnTo>
                  <a:pt x="389614" y="1187718"/>
                </a:lnTo>
                <a:lnTo>
                  <a:pt x="390119" y="1193919"/>
                </a:lnTo>
                <a:lnTo>
                  <a:pt x="393165" y="1200203"/>
                </a:lnTo>
                <a:lnTo>
                  <a:pt x="398687" y="1207804"/>
                </a:lnTo>
                <a:lnTo>
                  <a:pt x="399928" y="1217712"/>
                </a:lnTo>
                <a:lnTo>
                  <a:pt x="406569" y="1226510"/>
                </a:lnTo>
                <a:lnTo>
                  <a:pt x="408683" y="1235359"/>
                </a:lnTo>
                <a:lnTo>
                  <a:pt x="409177" y="1241551"/>
                </a:lnTo>
                <a:lnTo>
                  <a:pt x="410367" y="1243626"/>
                </a:lnTo>
                <a:lnTo>
                  <a:pt x="412219" y="1245009"/>
                </a:lnTo>
                <a:lnTo>
                  <a:pt x="414512" y="1245931"/>
                </a:lnTo>
                <a:lnTo>
                  <a:pt x="416040" y="1247604"/>
                </a:lnTo>
                <a:lnTo>
                  <a:pt x="417738" y="1252285"/>
                </a:lnTo>
                <a:lnTo>
                  <a:pt x="418694" y="1260870"/>
                </a:lnTo>
                <a:lnTo>
                  <a:pt x="419887" y="1262855"/>
                </a:lnTo>
                <a:lnTo>
                  <a:pt x="421740" y="1264179"/>
                </a:lnTo>
                <a:lnTo>
                  <a:pt x="426622" y="1266707"/>
                </a:lnTo>
                <a:lnTo>
                  <a:pt x="432319" y="1271359"/>
                </a:lnTo>
                <a:lnTo>
                  <a:pt x="435557" y="1276954"/>
                </a:lnTo>
                <a:lnTo>
                  <a:pt x="437635" y="1284113"/>
                </a:lnTo>
                <a:lnTo>
                  <a:pt x="444592" y="1293131"/>
                </a:lnTo>
                <a:lnTo>
                  <a:pt x="446760" y="1302019"/>
                </a:lnTo>
                <a:lnTo>
                  <a:pt x="447267" y="1308219"/>
                </a:lnTo>
                <a:lnTo>
                  <a:pt x="448460" y="1310296"/>
                </a:lnTo>
                <a:lnTo>
                  <a:pt x="450314" y="1311681"/>
                </a:lnTo>
                <a:lnTo>
                  <a:pt x="455196" y="1314278"/>
                </a:lnTo>
                <a:lnTo>
                  <a:pt x="460894" y="1318959"/>
                </a:lnTo>
                <a:lnTo>
                  <a:pt x="464132" y="1324568"/>
                </a:lnTo>
                <a:lnTo>
                  <a:pt x="466629" y="1330589"/>
                </a:lnTo>
                <a:lnTo>
                  <a:pt x="510193" y="1378028"/>
                </a:lnTo>
                <a:lnTo>
                  <a:pt x="516348" y="1390666"/>
                </a:lnTo>
                <a:lnTo>
                  <a:pt x="561977" y="1438275"/>
                </a:lnTo>
                <a:lnTo>
                  <a:pt x="607611" y="1483914"/>
                </a:lnTo>
                <a:lnTo>
                  <a:pt x="621356" y="1494836"/>
                </a:lnTo>
                <a:lnTo>
                  <a:pt x="650445" y="1517616"/>
                </a:lnTo>
                <a:lnTo>
                  <a:pt x="674229" y="1543881"/>
                </a:lnTo>
                <a:lnTo>
                  <a:pt x="681714" y="1554003"/>
                </a:lnTo>
                <a:lnTo>
                  <a:pt x="726301" y="1588299"/>
                </a:lnTo>
                <a:lnTo>
                  <a:pt x="773354" y="1619033"/>
                </a:lnTo>
                <a:lnTo>
                  <a:pt x="816079" y="1641462"/>
                </a:lnTo>
                <a:lnTo>
                  <a:pt x="859138" y="1665581"/>
                </a:lnTo>
                <a:lnTo>
                  <a:pt x="883687" y="1681867"/>
                </a:lnTo>
                <a:lnTo>
                  <a:pt x="920364" y="1698098"/>
                </a:lnTo>
                <a:lnTo>
                  <a:pt x="956262" y="1719945"/>
                </a:lnTo>
                <a:lnTo>
                  <a:pt x="994163" y="1733371"/>
                </a:lnTo>
                <a:lnTo>
                  <a:pt x="1029754" y="1745844"/>
                </a:lnTo>
                <a:lnTo>
                  <a:pt x="1072698" y="1767586"/>
                </a:lnTo>
                <a:lnTo>
                  <a:pt x="1116215" y="1783821"/>
                </a:lnTo>
                <a:lnTo>
                  <a:pt x="1159579" y="1800182"/>
                </a:lnTo>
                <a:lnTo>
                  <a:pt x="1196711" y="1814793"/>
                </a:lnTo>
                <a:lnTo>
                  <a:pt x="1239254" y="1833050"/>
                </a:lnTo>
                <a:lnTo>
                  <a:pt x="1279015" y="1847396"/>
                </a:lnTo>
                <a:lnTo>
                  <a:pt x="1317472" y="1859475"/>
                </a:lnTo>
                <a:lnTo>
                  <a:pt x="1355678" y="1869756"/>
                </a:lnTo>
                <a:lnTo>
                  <a:pt x="1394480" y="1882712"/>
                </a:lnTo>
                <a:lnTo>
                  <a:pt x="1434939" y="1892281"/>
                </a:lnTo>
                <a:lnTo>
                  <a:pt x="1476208" y="1901820"/>
                </a:lnTo>
                <a:lnTo>
                  <a:pt x="1516123" y="1917699"/>
                </a:lnTo>
                <a:lnTo>
                  <a:pt x="1557598" y="1926036"/>
                </a:lnTo>
                <a:lnTo>
                  <a:pt x="1599308" y="1937143"/>
                </a:lnTo>
                <a:lnTo>
                  <a:pt x="1646784" y="1949528"/>
                </a:lnTo>
                <a:lnTo>
                  <a:pt x="1687496" y="1957939"/>
                </a:lnTo>
                <a:lnTo>
                  <a:pt x="1730291" y="1964141"/>
                </a:lnTo>
                <a:lnTo>
                  <a:pt x="1773504" y="1969443"/>
                </a:lnTo>
                <a:lnTo>
                  <a:pt x="1819822" y="1973836"/>
                </a:lnTo>
                <a:lnTo>
                  <a:pt x="1858594" y="1981840"/>
                </a:lnTo>
                <a:lnTo>
                  <a:pt x="1905826" y="1994026"/>
                </a:lnTo>
                <a:lnTo>
                  <a:pt x="1945577" y="1998406"/>
                </a:lnTo>
                <a:lnTo>
                  <a:pt x="1991447" y="2000944"/>
                </a:lnTo>
                <a:lnTo>
                  <a:pt x="2034093" y="2006688"/>
                </a:lnTo>
                <a:lnTo>
                  <a:pt x="2079185" y="2008860"/>
                </a:lnTo>
                <a:lnTo>
                  <a:pt x="2118768" y="2009504"/>
                </a:lnTo>
                <a:lnTo>
                  <a:pt x="2153192" y="2010753"/>
                </a:lnTo>
                <a:lnTo>
                  <a:pt x="2195965" y="2016297"/>
                </a:lnTo>
                <a:lnTo>
                  <a:pt x="2238977" y="2018410"/>
                </a:lnTo>
                <a:lnTo>
                  <a:pt x="2279728" y="2021946"/>
                </a:lnTo>
                <a:lnTo>
                  <a:pt x="2318359" y="2026787"/>
                </a:lnTo>
                <a:lnTo>
                  <a:pt x="2357675" y="2028221"/>
                </a:lnTo>
                <a:lnTo>
                  <a:pt x="2397899" y="2028646"/>
                </a:lnTo>
                <a:lnTo>
                  <a:pt x="2430981" y="2028746"/>
                </a:lnTo>
                <a:lnTo>
                  <a:pt x="2478298" y="2028801"/>
                </a:lnTo>
                <a:lnTo>
                  <a:pt x="2517482" y="2028818"/>
                </a:lnTo>
                <a:lnTo>
                  <a:pt x="2556403" y="2028823"/>
                </a:lnTo>
                <a:lnTo>
                  <a:pt x="2597539" y="2028824"/>
                </a:lnTo>
                <a:lnTo>
                  <a:pt x="2644300" y="2028825"/>
                </a:lnTo>
                <a:lnTo>
                  <a:pt x="2684966" y="2026003"/>
                </a:lnTo>
                <a:lnTo>
                  <a:pt x="2771772" y="20193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51" name="SMARTInkShape-Group571"/>
          <p:cNvGrpSpPr/>
          <p:nvPr/>
        </p:nvGrpSpPr>
        <p:grpSpPr>
          <a:xfrm>
            <a:off x="4162425" y="3734372"/>
            <a:ext cx="114301" cy="151647"/>
            <a:chOff x="4162425" y="3734372"/>
            <a:chExt cx="114301" cy="151647"/>
          </a:xfrm>
        </p:grpSpPr>
        <p:sp>
          <p:nvSpPr>
            <p:cNvPr id="2949" name="SMARTInkShape-2822"/>
            <p:cNvSpPr/>
            <p:nvPr/>
          </p:nvSpPr>
          <p:spPr>
            <a:xfrm>
              <a:off x="4171950" y="3734372"/>
              <a:ext cx="104776" cy="151647"/>
            </a:xfrm>
            <a:custGeom>
              <a:avLst/>
              <a:gdLst/>
              <a:ahLst/>
              <a:cxnLst/>
              <a:rect l="0" t="0" r="0" b="0"/>
              <a:pathLst>
                <a:path w="104776" h="151647">
                  <a:moveTo>
                    <a:pt x="9525" y="56578"/>
                  </a:moveTo>
                  <a:lnTo>
                    <a:pt x="15013" y="56578"/>
                  </a:lnTo>
                  <a:lnTo>
                    <a:pt x="10457" y="56578"/>
                  </a:lnTo>
                  <a:lnTo>
                    <a:pt x="9801" y="61634"/>
                  </a:lnTo>
                  <a:lnTo>
                    <a:pt x="8472" y="105686"/>
                  </a:lnTo>
                  <a:lnTo>
                    <a:pt x="10" y="151646"/>
                  </a:lnTo>
                  <a:lnTo>
                    <a:pt x="0" y="110068"/>
                  </a:lnTo>
                  <a:lnTo>
                    <a:pt x="1058" y="72410"/>
                  </a:lnTo>
                  <a:lnTo>
                    <a:pt x="17334" y="26708"/>
                  </a:lnTo>
                  <a:lnTo>
                    <a:pt x="28446" y="0"/>
                  </a:lnTo>
                  <a:lnTo>
                    <a:pt x="28537" y="4654"/>
                  </a:lnTo>
                  <a:lnTo>
                    <a:pt x="31380" y="9865"/>
                  </a:lnTo>
                  <a:lnTo>
                    <a:pt x="63533" y="53589"/>
                  </a:lnTo>
                  <a:lnTo>
                    <a:pt x="82905" y="84513"/>
                  </a:lnTo>
                  <a:lnTo>
                    <a:pt x="90224" y="102783"/>
                  </a:lnTo>
                  <a:lnTo>
                    <a:pt x="103598" y="122788"/>
                  </a:lnTo>
                  <a:lnTo>
                    <a:pt x="104775" y="132778"/>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0" name="SMARTInkShape-2823"/>
            <p:cNvSpPr/>
            <p:nvPr/>
          </p:nvSpPr>
          <p:spPr>
            <a:xfrm>
              <a:off x="4162425" y="3781425"/>
              <a:ext cx="57151" cy="19051"/>
            </a:xfrm>
            <a:custGeom>
              <a:avLst/>
              <a:gdLst/>
              <a:ahLst/>
              <a:cxnLst/>
              <a:rect l="0" t="0" r="0" b="0"/>
              <a:pathLst>
                <a:path w="57151" h="19051">
                  <a:moveTo>
                    <a:pt x="0" y="19050"/>
                  </a:moveTo>
                  <a:lnTo>
                    <a:pt x="8201" y="10849"/>
                  </a:lnTo>
                  <a:lnTo>
                    <a:pt x="57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952" name="SMARTInkShape-2824"/>
          <p:cNvSpPr/>
          <p:nvPr/>
        </p:nvSpPr>
        <p:spPr>
          <a:xfrm>
            <a:off x="2571750" y="4019550"/>
            <a:ext cx="1057276" cy="57151"/>
          </a:xfrm>
          <a:custGeom>
            <a:avLst/>
            <a:gdLst/>
            <a:ahLst/>
            <a:cxnLst/>
            <a:rect l="0" t="0" r="0" b="0"/>
            <a:pathLst>
              <a:path w="1057276" h="57151">
                <a:moveTo>
                  <a:pt x="0" y="57150"/>
                </a:moveTo>
                <a:lnTo>
                  <a:pt x="0" y="48949"/>
                </a:lnTo>
                <a:lnTo>
                  <a:pt x="1058" y="48508"/>
                </a:lnTo>
                <a:lnTo>
                  <a:pt x="34958" y="46574"/>
                </a:lnTo>
                <a:lnTo>
                  <a:pt x="45518" y="41081"/>
                </a:lnTo>
                <a:lnTo>
                  <a:pt x="93090" y="38152"/>
                </a:lnTo>
                <a:lnTo>
                  <a:pt x="127112" y="37043"/>
                </a:lnTo>
                <a:lnTo>
                  <a:pt x="145647" y="29899"/>
                </a:lnTo>
                <a:lnTo>
                  <a:pt x="191948" y="28609"/>
                </a:lnTo>
                <a:lnTo>
                  <a:pt x="239517" y="28575"/>
                </a:lnTo>
                <a:lnTo>
                  <a:pt x="285876" y="28575"/>
                </a:lnTo>
                <a:lnTo>
                  <a:pt x="332787" y="28575"/>
                </a:lnTo>
                <a:lnTo>
                  <a:pt x="375690" y="28575"/>
                </a:lnTo>
                <a:lnTo>
                  <a:pt x="417714" y="28575"/>
                </a:lnTo>
                <a:lnTo>
                  <a:pt x="462171" y="28575"/>
                </a:lnTo>
                <a:lnTo>
                  <a:pt x="497988" y="28575"/>
                </a:lnTo>
                <a:lnTo>
                  <a:pt x="543154" y="37511"/>
                </a:lnTo>
                <a:lnTo>
                  <a:pt x="585092" y="38077"/>
                </a:lnTo>
                <a:lnTo>
                  <a:pt x="626834" y="38099"/>
                </a:lnTo>
                <a:lnTo>
                  <a:pt x="673810" y="38100"/>
                </a:lnTo>
                <a:lnTo>
                  <a:pt x="718534" y="37042"/>
                </a:lnTo>
                <a:lnTo>
                  <a:pt x="758275" y="28967"/>
                </a:lnTo>
                <a:lnTo>
                  <a:pt x="803179" y="28578"/>
                </a:lnTo>
                <a:lnTo>
                  <a:pt x="849575" y="28575"/>
                </a:lnTo>
                <a:lnTo>
                  <a:pt x="856661" y="25753"/>
                </a:lnTo>
                <a:lnTo>
                  <a:pt x="863338" y="22029"/>
                </a:lnTo>
                <a:lnTo>
                  <a:pt x="869834" y="20374"/>
                </a:lnTo>
                <a:lnTo>
                  <a:pt x="873047" y="20991"/>
                </a:lnTo>
                <a:lnTo>
                  <a:pt x="883685" y="25857"/>
                </a:lnTo>
                <a:lnTo>
                  <a:pt x="894046" y="27367"/>
                </a:lnTo>
                <a:lnTo>
                  <a:pt x="897656" y="26712"/>
                </a:lnTo>
                <a:lnTo>
                  <a:pt x="900062" y="25216"/>
                </a:lnTo>
                <a:lnTo>
                  <a:pt x="901667" y="23161"/>
                </a:lnTo>
                <a:lnTo>
                  <a:pt x="909093" y="20877"/>
                </a:lnTo>
                <a:lnTo>
                  <a:pt x="955648" y="19059"/>
                </a:lnTo>
                <a:lnTo>
                  <a:pt x="1002252" y="19050"/>
                </a:lnTo>
                <a:lnTo>
                  <a:pt x="1004718" y="17992"/>
                </a:lnTo>
                <a:lnTo>
                  <a:pt x="1006362" y="16228"/>
                </a:lnTo>
                <a:lnTo>
                  <a:pt x="1007458" y="13994"/>
                </a:lnTo>
                <a:lnTo>
                  <a:pt x="1009247" y="12504"/>
                </a:lnTo>
                <a:lnTo>
                  <a:pt x="1017658" y="9917"/>
                </a:lnTo>
                <a:lnTo>
                  <a:pt x="1042851" y="9526"/>
                </a:lnTo>
                <a:lnTo>
                  <a:pt x="1044484" y="8467"/>
                </a:lnTo>
                <a:lnTo>
                  <a:pt x="1045573" y="6703"/>
                </a:lnTo>
                <a:lnTo>
                  <a:pt x="1047623" y="392"/>
                </a:lnTo>
                <a:lnTo>
                  <a:pt x="1057275"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3" name="SMARTInkShape-2825"/>
          <p:cNvSpPr/>
          <p:nvPr/>
        </p:nvSpPr>
        <p:spPr>
          <a:xfrm>
            <a:off x="3591317" y="3971925"/>
            <a:ext cx="132928" cy="1914526"/>
          </a:xfrm>
          <a:custGeom>
            <a:avLst/>
            <a:gdLst/>
            <a:ahLst/>
            <a:cxnLst/>
            <a:rect l="0" t="0" r="0" b="0"/>
            <a:pathLst>
              <a:path w="132928" h="1914526">
                <a:moveTo>
                  <a:pt x="9133" y="0"/>
                </a:moveTo>
                <a:lnTo>
                  <a:pt x="0" y="0"/>
                </a:lnTo>
                <a:lnTo>
                  <a:pt x="7843" y="0"/>
                </a:lnTo>
                <a:lnTo>
                  <a:pt x="8273" y="1058"/>
                </a:lnTo>
                <a:lnTo>
                  <a:pt x="9133" y="47682"/>
                </a:lnTo>
                <a:lnTo>
                  <a:pt x="9133" y="94836"/>
                </a:lnTo>
                <a:lnTo>
                  <a:pt x="9133" y="138157"/>
                </a:lnTo>
                <a:lnTo>
                  <a:pt x="9133" y="167968"/>
                </a:lnTo>
                <a:lnTo>
                  <a:pt x="17775" y="196135"/>
                </a:lnTo>
                <a:lnTo>
                  <a:pt x="18643" y="240347"/>
                </a:lnTo>
                <a:lnTo>
                  <a:pt x="18658" y="284330"/>
                </a:lnTo>
                <a:lnTo>
                  <a:pt x="19716" y="318485"/>
                </a:lnTo>
                <a:lnTo>
                  <a:pt x="24146" y="335783"/>
                </a:lnTo>
                <a:lnTo>
                  <a:pt x="19590" y="360138"/>
                </a:lnTo>
                <a:lnTo>
                  <a:pt x="21894" y="369258"/>
                </a:lnTo>
                <a:lnTo>
                  <a:pt x="23991" y="373172"/>
                </a:lnTo>
                <a:lnTo>
                  <a:pt x="28019" y="420688"/>
                </a:lnTo>
                <a:lnTo>
                  <a:pt x="28177" y="464474"/>
                </a:lnTo>
                <a:lnTo>
                  <a:pt x="29240" y="486872"/>
                </a:lnTo>
                <a:lnTo>
                  <a:pt x="37119" y="528562"/>
                </a:lnTo>
                <a:lnTo>
                  <a:pt x="38505" y="543950"/>
                </a:lnTo>
                <a:lnTo>
                  <a:pt x="46830" y="588615"/>
                </a:lnTo>
                <a:lnTo>
                  <a:pt x="55398" y="633785"/>
                </a:lnTo>
                <a:lnTo>
                  <a:pt x="63224" y="677283"/>
                </a:lnTo>
                <a:lnTo>
                  <a:pt x="66104" y="723773"/>
                </a:lnTo>
                <a:lnTo>
                  <a:pt x="69052" y="745735"/>
                </a:lnTo>
                <a:lnTo>
                  <a:pt x="74919" y="788825"/>
                </a:lnTo>
                <a:lnTo>
                  <a:pt x="75756" y="831859"/>
                </a:lnTo>
                <a:lnTo>
                  <a:pt x="76859" y="863627"/>
                </a:lnTo>
                <a:lnTo>
                  <a:pt x="84744" y="911115"/>
                </a:lnTo>
                <a:lnTo>
                  <a:pt x="85299" y="957892"/>
                </a:lnTo>
                <a:lnTo>
                  <a:pt x="86390" y="1004302"/>
                </a:lnTo>
                <a:lnTo>
                  <a:pt x="93975" y="1048979"/>
                </a:lnTo>
                <a:lnTo>
                  <a:pt x="94806" y="1093925"/>
                </a:lnTo>
                <a:lnTo>
                  <a:pt x="94855" y="1139741"/>
                </a:lnTo>
                <a:lnTo>
                  <a:pt x="94858" y="1185905"/>
                </a:lnTo>
                <a:lnTo>
                  <a:pt x="94858" y="1231133"/>
                </a:lnTo>
                <a:lnTo>
                  <a:pt x="94858" y="1275725"/>
                </a:lnTo>
                <a:lnTo>
                  <a:pt x="94858" y="1320764"/>
                </a:lnTo>
                <a:lnTo>
                  <a:pt x="100346" y="1347251"/>
                </a:lnTo>
                <a:lnTo>
                  <a:pt x="98013" y="1371794"/>
                </a:lnTo>
                <a:lnTo>
                  <a:pt x="103685" y="1413671"/>
                </a:lnTo>
                <a:lnTo>
                  <a:pt x="104322" y="1459595"/>
                </a:lnTo>
                <a:lnTo>
                  <a:pt x="104378" y="1506125"/>
                </a:lnTo>
                <a:lnTo>
                  <a:pt x="104383" y="1548053"/>
                </a:lnTo>
                <a:lnTo>
                  <a:pt x="107205" y="1574809"/>
                </a:lnTo>
                <a:lnTo>
                  <a:pt x="113319" y="1611154"/>
                </a:lnTo>
                <a:lnTo>
                  <a:pt x="113885" y="1654035"/>
                </a:lnTo>
                <a:lnTo>
                  <a:pt x="114965" y="1688308"/>
                </a:lnTo>
                <a:lnTo>
                  <a:pt x="122109" y="1707628"/>
                </a:lnTo>
                <a:lnTo>
                  <a:pt x="114266" y="1745844"/>
                </a:lnTo>
                <a:lnTo>
                  <a:pt x="116889" y="1752420"/>
                </a:lnTo>
                <a:lnTo>
                  <a:pt x="120525" y="1758870"/>
                </a:lnTo>
                <a:lnTo>
                  <a:pt x="122140" y="1765264"/>
                </a:lnTo>
                <a:lnTo>
                  <a:pt x="121513" y="1768451"/>
                </a:lnTo>
                <a:lnTo>
                  <a:pt x="114715" y="1780977"/>
                </a:lnTo>
                <a:lnTo>
                  <a:pt x="113911" y="1808271"/>
                </a:lnTo>
                <a:lnTo>
                  <a:pt x="118965" y="1819425"/>
                </a:lnTo>
                <a:lnTo>
                  <a:pt x="119396" y="1822550"/>
                </a:lnTo>
                <a:lnTo>
                  <a:pt x="118625" y="1824634"/>
                </a:lnTo>
                <a:lnTo>
                  <a:pt x="117053" y="1826022"/>
                </a:lnTo>
                <a:lnTo>
                  <a:pt x="115306" y="1830388"/>
                </a:lnTo>
                <a:lnTo>
                  <a:pt x="114840" y="1833033"/>
                </a:lnTo>
                <a:lnTo>
                  <a:pt x="115588" y="1835855"/>
                </a:lnTo>
                <a:lnTo>
                  <a:pt x="122190" y="1846061"/>
                </a:lnTo>
                <a:lnTo>
                  <a:pt x="123269" y="1857976"/>
                </a:lnTo>
                <a:lnTo>
                  <a:pt x="123432" y="1884188"/>
                </a:lnTo>
                <a:lnTo>
                  <a:pt x="124491" y="1884775"/>
                </a:lnTo>
                <a:lnTo>
                  <a:pt x="128489" y="1885428"/>
                </a:lnTo>
                <a:lnTo>
                  <a:pt x="129979" y="1886660"/>
                </a:lnTo>
                <a:lnTo>
                  <a:pt x="132566" y="1894105"/>
                </a:lnTo>
                <a:lnTo>
                  <a:pt x="131638" y="1894562"/>
                </a:lnTo>
                <a:lnTo>
                  <a:pt x="127785" y="1895069"/>
                </a:lnTo>
                <a:lnTo>
                  <a:pt x="126334" y="1896263"/>
                </a:lnTo>
                <a:lnTo>
                  <a:pt x="124722" y="1900411"/>
                </a:lnTo>
                <a:lnTo>
                  <a:pt x="125351" y="1901941"/>
                </a:lnTo>
                <a:lnTo>
                  <a:pt x="126829" y="1902961"/>
                </a:lnTo>
                <a:lnTo>
                  <a:pt x="132927" y="1904990"/>
                </a:lnTo>
                <a:lnTo>
                  <a:pt x="124754" y="1904999"/>
                </a:lnTo>
                <a:lnTo>
                  <a:pt x="132600" y="1905000"/>
                </a:lnTo>
                <a:lnTo>
                  <a:pt x="132852" y="1910057"/>
                </a:lnTo>
                <a:lnTo>
                  <a:pt x="131829" y="1911546"/>
                </a:lnTo>
                <a:lnTo>
                  <a:pt x="130089" y="1912539"/>
                </a:lnTo>
                <a:lnTo>
                  <a:pt x="123433" y="19145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58" name="SMARTInkShape-Group574"/>
          <p:cNvGrpSpPr/>
          <p:nvPr/>
        </p:nvGrpSpPr>
        <p:grpSpPr>
          <a:xfrm>
            <a:off x="3114675" y="2601649"/>
            <a:ext cx="619126" cy="874977"/>
            <a:chOff x="3114675" y="2601649"/>
            <a:chExt cx="619126" cy="874977"/>
          </a:xfrm>
        </p:grpSpPr>
        <p:sp>
          <p:nvSpPr>
            <p:cNvPr id="2954" name="SMARTInkShape-2826"/>
            <p:cNvSpPr/>
            <p:nvPr/>
          </p:nvSpPr>
          <p:spPr>
            <a:xfrm>
              <a:off x="3638550" y="3267075"/>
              <a:ext cx="95251" cy="209551"/>
            </a:xfrm>
            <a:custGeom>
              <a:avLst/>
              <a:gdLst/>
              <a:ahLst/>
              <a:cxnLst/>
              <a:rect l="0" t="0" r="0" b="0"/>
              <a:pathLst>
                <a:path w="95251" h="209551">
                  <a:moveTo>
                    <a:pt x="0" y="0"/>
                  </a:moveTo>
                  <a:lnTo>
                    <a:pt x="0" y="5056"/>
                  </a:lnTo>
                  <a:lnTo>
                    <a:pt x="1058" y="6546"/>
                  </a:lnTo>
                  <a:lnTo>
                    <a:pt x="2822" y="7539"/>
                  </a:lnTo>
                  <a:lnTo>
                    <a:pt x="5057" y="8201"/>
                  </a:lnTo>
                  <a:lnTo>
                    <a:pt x="10361" y="14581"/>
                  </a:lnTo>
                  <a:lnTo>
                    <a:pt x="45717" y="55035"/>
                  </a:lnTo>
                  <a:lnTo>
                    <a:pt x="66815" y="79454"/>
                  </a:lnTo>
                  <a:lnTo>
                    <a:pt x="87321" y="119450"/>
                  </a:lnTo>
                  <a:lnTo>
                    <a:pt x="93139" y="127259"/>
                  </a:lnTo>
                  <a:lnTo>
                    <a:pt x="92784" y="134581"/>
                  </a:lnTo>
                  <a:lnTo>
                    <a:pt x="88315" y="141579"/>
                  </a:lnTo>
                  <a:lnTo>
                    <a:pt x="81101" y="148361"/>
                  </a:lnTo>
                  <a:lnTo>
                    <a:pt x="78409" y="154999"/>
                  </a:lnTo>
                  <a:lnTo>
                    <a:pt x="78731" y="161541"/>
                  </a:lnTo>
                  <a:lnTo>
                    <a:pt x="95250" y="2095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5" name="SMARTInkShape-2827"/>
            <p:cNvSpPr/>
            <p:nvPr/>
          </p:nvSpPr>
          <p:spPr>
            <a:xfrm>
              <a:off x="3114675" y="2601649"/>
              <a:ext cx="85726" cy="93927"/>
            </a:xfrm>
            <a:custGeom>
              <a:avLst/>
              <a:gdLst/>
              <a:ahLst/>
              <a:cxnLst/>
              <a:rect l="0" t="0" r="0" b="0"/>
              <a:pathLst>
                <a:path w="85726" h="93927">
                  <a:moveTo>
                    <a:pt x="0" y="8201"/>
                  </a:moveTo>
                  <a:lnTo>
                    <a:pt x="0" y="0"/>
                  </a:lnTo>
                  <a:lnTo>
                    <a:pt x="0" y="6993"/>
                  </a:lnTo>
                  <a:lnTo>
                    <a:pt x="5057" y="12900"/>
                  </a:lnTo>
                  <a:lnTo>
                    <a:pt x="10361" y="15581"/>
                  </a:lnTo>
                  <a:lnTo>
                    <a:pt x="13257" y="16296"/>
                  </a:lnTo>
                  <a:lnTo>
                    <a:pt x="19298" y="22735"/>
                  </a:lnTo>
                  <a:lnTo>
                    <a:pt x="59005" y="67124"/>
                  </a:lnTo>
                  <a:lnTo>
                    <a:pt x="85725" y="9392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6" name="SMARTInkShape-2828"/>
            <p:cNvSpPr/>
            <p:nvPr/>
          </p:nvSpPr>
          <p:spPr>
            <a:xfrm>
              <a:off x="3347312" y="2857500"/>
              <a:ext cx="81689" cy="104776"/>
            </a:xfrm>
            <a:custGeom>
              <a:avLst/>
              <a:gdLst/>
              <a:ahLst/>
              <a:cxnLst/>
              <a:rect l="0" t="0" r="0" b="0"/>
              <a:pathLst>
                <a:path w="81689" h="104776">
                  <a:moveTo>
                    <a:pt x="5488" y="0"/>
                  </a:moveTo>
                  <a:lnTo>
                    <a:pt x="432" y="5057"/>
                  </a:lnTo>
                  <a:lnTo>
                    <a:pt x="0" y="7605"/>
                  </a:lnTo>
                  <a:lnTo>
                    <a:pt x="771" y="10361"/>
                  </a:lnTo>
                  <a:lnTo>
                    <a:pt x="3392" y="16247"/>
                  </a:lnTo>
                  <a:lnTo>
                    <a:pt x="4556" y="22390"/>
                  </a:lnTo>
                  <a:lnTo>
                    <a:pt x="36508" y="66929"/>
                  </a:lnTo>
                  <a:lnTo>
                    <a:pt x="59589" y="90854"/>
                  </a:lnTo>
                  <a:lnTo>
                    <a:pt x="81688" y="1047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7" name="SMARTInkShape-2829"/>
            <p:cNvSpPr/>
            <p:nvPr/>
          </p:nvSpPr>
          <p:spPr>
            <a:xfrm>
              <a:off x="3524250" y="3076575"/>
              <a:ext cx="76201" cy="104776"/>
            </a:xfrm>
            <a:custGeom>
              <a:avLst/>
              <a:gdLst/>
              <a:ahLst/>
              <a:cxnLst/>
              <a:rect l="0" t="0" r="0" b="0"/>
              <a:pathLst>
                <a:path w="76201" h="104776">
                  <a:moveTo>
                    <a:pt x="0" y="0"/>
                  </a:moveTo>
                  <a:lnTo>
                    <a:pt x="0" y="10113"/>
                  </a:lnTo>
                  <a:lnTo>
                    <a:pt x="2822" y="17900"/>
                  </a:lnTo>
                  <a:lnTo>
                    <a:pt x="34958" y="62604"/>
                  </a:lnTo>
                  <a:lnTo>
                    <a:pt x="76200" y="1047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62" name="SMARTInkShape-Group575"/>
          <p:cNvGrpSpPr/>
          <p:nvPr/>
        </p:nvGrpSpPr>
        <p:grpSpPr>
          <a:xfrm>
            <a:off x="3650163" y="3200908"/>
            <a:ext cx="344624" cy="228093"/>
            <a:chOff x="3650163" y="3200908"/>
            <a:chExt cx="344624" cy="228093"/>
          </a:xfrm>
        </p:grpSpPr>
        <p:sp>
          <p:nvSpPr>
            <p:cNvPr id="2959" name="SMARTInkShape-2830"/>
            <p:cNvSpPr/>
            <p:nvPr/>
          </p:nvSpPr>
          <p:spPr>
            <a:xfrm>
              <a:off x="3829050" y="3200908"/>
              <a:ext cx="165737" cy="218568"/>
            </a:xfrm>
            <a:custGeom>
              <a:avLst/>
              <a:gdLst/>
              <a:ahLst/>
              <a:cxnLst/>
              <a:rect l="0" t="0" r="0" b="0"/>
              <a:pathLst>
                <a:path w="165737" h="218568">
                  <a:moveTo>
                    <a:pt x="0" y="18542"/>
                  </a:moveTo>
                  <a:lnTo>
                    <a:pt x="5057" y="18542"/>
                  </a:lnTo>
                  <a:lnTo>
                    <a:pt x="10361" y="15720"/>
                  </a:lnTo>
                  <a:lnTo>
                    <a:pt x="18363" y="10938"/>
                  </a:lnTo>
                  <a:lnTo>
                    <a:pt x="48201" y="1209"/>
                  </a:lnTo>
                  <a:lnTo>
                    <a:pt x="64612" y="0"/>
                  </a:lnTo>
                  <a:lnTo>
                    <a:pt x="82879" y="4699"/>
                  </a:lnTo>
                  <a:lnTo>
                    <a:pt x="96641" y="12794"/>
                  </a:lnTo>
                  <a:lnTo>
                    <a:pt x="107422" y="26952"/>
                  </a:lnTo>
                  <a:lnTo>
                    <a:pt x="108656" y="31557"/>
                  </a:lnTo>
                  <a:lnTo>
                    <a:pt x="108421" y="35685"/>
                  </a:lnTo>
                  <a:lnTo>
                    <a:pt x="103139" y="54274"/>
                  </a:lnTo>
                  <a:lnTo>
                    <a:pt x="83380" y="77510"/>
                  </a:lnTo>
                  <a:lnTo>
                    <a:pt x="76569" y="81792"/>
                  </a:lnTo>
                  <a:lnTo>
                    <a:pt x="66846" y="85158"/>
                  </a:lnTo>
                  <a:lnTo>
                    <a:pt x="89477" y="86272"/>
                  </a:lnTo>
                  <a:lnTo>
                    <a:pt x="132049" y="107337"/>
                  </a:lnTo>
                  <a:lnTo>
                    <a:pt x="144413" y="119390"/>
                  </a:lnTo>
                  <a:lnTo>
                    <a:pt x="164466" y="152041"/>
                  </a:lnTo>
                  <a:lnTo>
                    <a:pt x="165736" y="158341"/>
                  </a:lnTo>
                  <a:lnTo>
                    <a:pt x="162466" y="181320"/>
                  </a:lnTo>
                  <a:lnTo>
                    <a:pt x="157580" y="195310"/>
                  </a:lnTo>
                  <a:lnTo>
                    <a:pt x="151880" y="202939"/>
                  </a:lnTo>
                  <a:lnTo>
                    <a:pt x="137077" y="210056"/>
                  </a:lnTo>
                  <a:lnTo>
                    <a:pt x="112582" y="216045"/>
                  </a:lnTo>
                  <a:lnTo>
                    <a:pt x="57150" y="218567"/>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0" name="SMARTInkShape-2831"/>
            <p:cNvSpPr/>
            <p:nvPr/>
          </p:nvSpPr>
          <p:spPr>
            <a:xfrm>
              <a:off x="3650163" y="3390900"/>
              <a:ext cx="74080" cy="38088"/>
            </a:xfrm>
            <a:custGeom>
              <a:avLst/>
              <a:gdLst/>
              <a:ahLst/>
              <a:cxnLst/>
              <a:rect l="0" t="0" r="0" b="0"/>
              <a:pathLst>
                <a:path w="74080" h="38088">
                  <a:moveTo>
                    <a:pt x="64587" y="0"/>
                  </a:moveTo>
                  <a:lnTo>
                    <a:pt x="73996" y="0"/>
                  </a:lnTo>
                  <a:lnTo>
                    <a:pt x="74078" y="5056"/>
                  </a:lnTo>
                  <a:lnTo>
                    <a:pt x="71274" y="10361"/>
                  </a:lnTo>
                  <a:lnTo>
                    <a:pt x="64978" y="18542"/>
                  </a:lnTo>
                  <a:lnTo>
                    <a:pt x="69760" y="13843"/>
                  </a:lnTo>
                  <a:lnTo>
                    <a:pt x="72178" y="8622"/>
                  </a:lnTo>
                  <a:lnTo>
                    <a:pt x="74079" y="150"/>
                  </a:lnTo>
                  <a:lnTo>
                    <a:pt x="69046" y="45"/>
                  </a:lnTo>
                  <a:lnTo>
                    <a:pt x="67560" y="1088"/>
                  </a:lnTo>
                  <a:lnTo>
                    <a:pt x="66569" y="2842"/>
                  </a:lnTo>
                  <a:lnTo>
                    <a:pt x="59922" y="18318"/>
                  </a:lnTo>
                  <a:lnTo>
                    <a:pt x="57244" y="21737"/>
                  </a:lnTo>
                  <a:lnTo>
                    <a:pt x="51446" y="25536"/>
                  </a:lnTo>
                  <a:lnTo>
                    <a:pt x="11443" y="35713"/>
                  </a:lnTo>
                  <a:lnTo>
                    <a:pt x="10107" y="36509"/>
                  </a:lnTo>
                  <a:lnTo>
                    <a:pt x="10276" y="37039"/>
                  </a:lnTo>
                  <a:lnTo>
                    <a:pt x="15873" y="37960"/>
                  </a:lnTo>
                  <a:lnTo>
                    <a:pt x="57872" y="29887"/>
                  </a:lnTo>
                  <a:lnTo>
                    <a:pt x="60110" y="28391"/>
                  </a:lnTo>
                  <a:lnTo>
                    <a:pt x="61602" y="26336"/>
                  </a:lnTo>
                  <a:lnTo>
                    <a:pt x="63998" y="20489"/>
                  </a:lnTo>
                  <a:lnTo>
                    <a:pt x="64412" y="14420"/>
                  </a:lnTo>
                  <a:lnTo>
                    <a:pt x="63412" y="13846"/>
                  </a:lnTo>
                  <a:lnTo>
                    <a:pt x="61687" y="14523"/>
                  </a:lnTo>
                  <a:lnTo>
                    <a:pt x="50393" y="23842"/>
                  </a:lnTo>
                  <a:lnTo>
                    <a:pt x="4958" y="36361"/>
                  </a:lnTo>
                  <a:lnTo>
                    <a:pt x="0" y="37585"/>
                  </a:lnTo>
                  <a:lnTo>
                    <a:pt x="362" y="37757"/>
                  </a:lnTo>
                  <a:lnTo>
                    <a:pt x="7099" y="38087"/>
                  </a:lnTo>
                  <a:lnTo>
                    <a:pt x="46646" y="30493"/>
                  </a:lnTo>
                  <a:lnTo>
                    <a:pt x="56613" y="24841"/>
                  </a:lnTo>
                  <a:lnTo>
                    <a:pt x="61043" y="18802"/>
                  </a:lnTo>
                  <a:lnTo>
                    <a:pt x="64526" y="9686"/>
                  </a:lnTo>
                  <a:lnTo>
                    <a:pt x="59512" y="9573"/>
                  </a:lnTo>
                  <a:lnTo>
                    <a:pt x="58029" y="10615"/>
                  </a:lnTo>
                  <a:lnTo>
                    <a:pt x="57040" y="12368"/>
                  </a:lnTo>
                  <a:lnTo>
                    <a:pt x="55453" y="17730"/>
                  </a:lnTo>
                  <a:lnTo>
                    <a:pt x="64587" y="95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1" name="SMARTInkShape-2832"/>
            <p:cNvSpPr/>
            <p:nvPr/>
          </p:nvSpPr>
          <p:spPr>
            <a:xfrm>
              <a:off x="3810000" y="3238500"/>
              <a:ext cx="47626" cy="190501"/>
            </a:xfrm>
            <a:custGeom>
              <a:avLst/>
              <a:gdLst/>
              <a:ahLst/>
              <a:cxnLst/>
              <a:rect l="0" t="0" r="0" b="0"/>
              <a:pathLst>
                <a:path w="47626" h="190501">
                  <a:moveTo>
                    <a:pt x="47625" y="0"/>
                  </a:moveTo>
                  <a:lnTo>
                    <a:pt x="39424" y="8201"/>
                  </a:lnTo>
                  <a:lnTo>
                    <a:pt x="38152" y="52289"/>
                  </a:lnTo>
                  <a:lnTo>
                    <a:pt x="38107" y="94806"/>
                  </a:lnTo>
                  <a:lnTo>
                    <a:pt x="39160" y="116403"/>
                  </a:lnTo>
                  <a:lnTo>
                    <a:pt x="47233" y="163177"/>
                  </a:lnTo>
                  <a:lnTo>
                    <a:pt x="44629" y="170595"/>
                  </a:lnTo>
                  <a:lnTo>
                    <a:pt x="42452" y="174055"/>
                  </a:lnTo>
                  <a:lnTo>
                    <a:pt x="0" y="1905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963" name="SMARTInkShape-2833"/>
          <p:cNvSpPr/>
          <p:nvPr/>
        </p:nvSpPr>
        <p:spPr>
          <a:xfrm>
            <a:off x="3676650" y="3429000"/>
            <a:ext cx="276194" cy="2447926"/>
          </a:xfrm>
          <a:custGeom>
            <a:avLst/>
            <a:gdLst/>
            <a:ahLst/>
            <a:cxnLst/>
            <a:rect l="0" t="0" r="0" b="0"/>
            <a:pathLst>
              <a:path w="276194" h="2447926">
                <a:moveTo>
                  <a:pt x="28575" y="0"/>
                </a:moveTo>
                <a:lnTo>
                  <a:pt x="23519" y="5056"/>
                </a:lnTo>
                <a:lnTo>
                  <a:pt x="21036" y="10361"/>
                </a:lnTo>
                <a:lnTo>
                  <a:pt x="16402" y="36187"/>
                </a:lnTo>
                <a:lnTo>
                  <a:pt x="14110" y="40000"/>
                </a:lnTo>
                <a:lnTo>
                  <a:pt x="1443" y="87150"/>
                </a:lnTo>
                <a:lnTo>
                  <a:pt x="25" y="130320"/>
                </a:lnTo>
                <a:lnTo>
                  <a:pt x="1" y="175480"/>
                </a:lnTo>
                <a:lnTo>
                  <a:pt x="0" y="221762"/>
                </a:lnTo>
                <a:lnTo>
                  <a:pt x="9133" y="268146"/>
                </a:lnTo>
                <a:lnTo>
                  <a:pt x="10561" y="299603"/>
                </a:lnTo>
                <a:lnTo>
                  <a:pt x="25334" y="345929"/>
                </a:lnTo>
                <a:lnTo>
                  <a:pt x="36057" y="391304"/>
                </a:lnTo>
                <a:lnTo>
                  <a:pt x="38889" y="414773"/>
                </a:lnTo>
                <a:lnTo>
                  <a:pt x="44566" y="426167"/>
                </a:lnTo>
                <a:lnTo>
                  <a:pt x="47777" y="441420"/>
                </a:lnTo>
                <a:lnTo>
                  <a:pt x="64048" y="474084"/>
                </a:lnTo>
                <a:lnTo>
                  <a:pt x="76273" y="510208"/>
                </a:lnTo>
                <a:lnTo>
                  <a:pt x="82454" y="521472"/>
                </a:lnTo>
                <a:lnTo>
                  <a:pt x="86698" y="565077"/>
                </a:lnTo>
                <a:lnTo>
                  <a:pt x="93915" y="583773"/>
                </a:lnTo>
                <a:lnTo>
                  <a:pt x="96285" y="630072"/>
                </a:lnTo>
                <a:lnTo>
                  <a:pt x="98057" y="632773"/>
                </a:lnTo>
                <a:lnTo>
                  <a:pt x="100296" y="634574"/>
                </a:lnTo>
                <a:lnTo>
                  <a:pt x="102784" y="642219"/>
                </a:lnTo>
                <a:lnTo>
                  <a:pt x="105571" y="669399"/>
                </a:lnTo>
                <a:lnTo>
                  <a:pt x="112941" y="688487"/>
                </a:lnTo>
                <a:lnTo>
                  <a:pt x="114265" y="731727"/>
                </a:lnTo>
                <a:lnTo>
                  <a:pt x="123563" y="778587"/>
                </a:lnTo>
                <a:lnTo>
                  <a:pt x="124861" y="812083"/>
                </a:lnTo>
                <a:lnTo>
                  <a:pt x="131359" y="830729"/>
                </a:lnTo>
                <a:lnTo>
                  <a:pt x="133298" y="878339"/>
                </a:lnTo>
                <a:lnTo>
                  <a:pt x="134402" y="908318"/>
                </a:lnTo>
                <a:lnTo>
                  <a:pt x="142286" y="944976"/>
                </a:lnTo>
                <a:lnTo>
                  <a:pt x="143672" y="956564"/>
                </a:lnTo>
                <a:lnTo>
                  <a:pt x="151494" y="987307"/>
                </a:lnTo>
                <a:lnTo>
                  <a:pt x="153190" y="1004206"/>
                </a:lnTo>
                <a:lnTo>
                  <a:pt x="160565" y="1035169"/>
                </a:lnTo>
                <a:lnTo>
                  <a:pt x="161806" y="1078217"/>
                </a:lnTo>
                <a:lnTo>
                  <a:pt x="170561" y="1121377"/>
                </a:lnTo>
                <a:lnTo>
                  <a:pt x="174097" y="1151076"/>
                </a:lnTo>
                <a:lnTo>
                  <a:pt x="187253" y="1195684"/>
                </a:lnTo>
                <a:lnTo>
                  <a:pt x="193132" y="1239696"/>
                </a:lnTo>
                <a:lnTo>
                  <a:pt x="196962" y="1252651"/>
                </a:lnTo>
                <a:lnTo>
                  <a:pt x="199846" y="1296835"/>
                </a:lnTo>
                <a:lnTo>
                  <a:pt x="201004" y="1308738"/>
                </a:lnTo>
                <a:lnTo>
                  <a:pt x="208661" y="1346256"/>
                </a:lnTo>
                <a:lnTo>
                  <a:pt x="210345" y="1365267"/>
                </a:lnTo>
                <a:lnTo>
                  <a:pt x="218169" y="1403351"/>
                </a:lnTo>
                <a:lnTo>
                  <a:pt x="219865" y="1422400"/>
                </a:lnTo>
                <a:lnTo>
                  <a:pt x="227694" y="1460500"/>
                </a:lnTo>
                <a:lnTo>
                  <a:pt x="231369" y="1500233"/>
                </a:lnTo>
                <a:lnTo>
                  <a:pt x="237236" y="1536079"/>
                </a:lnTo>
                <a:lnTo>
                  <a:pt x="238073" y="1581114"/>
                </a:lnTo>
                <a:lnTo>
                  <a:pt x="239176" y="1612895"/>
                </a:lnTo>
                <a:lnTo>
                  <a:pt x="246767" y="1651000"/>
                </a:lnTo>
                <a:lnTo>
                  <a:pt x="247598" y="1695450"/>
                </a:lnTo>
                <a:lnTo>
                  <a:pt x="247647" y="1743044"/>
                </a:lnTo>
                <a:lnTo>
                  <a:pt x="255851" y="1786477"/>
                </a:lnTo>
                <a:lnTo>
                  <a:pt x="257097" y="1830875"/>
                </a:lnTo>
                <a:lnTo>
                  <a:pt x="256110" y="1871982"/>
                </a:lnTo>
                <a:lnTo>
                  <a:pt x="252116" y="1883621"/>
                </a:lnTo>
                <a:lnTo>
                  <a:pt x="252457" y="1898674"/>
                </a:lnTo>
                <a:lnTo>
                  <a:pt x="254020" y="1914889"/>
                </a:lnTo>
                <a:lnTo>
                  <a:pt x="248116" y="1957269"/>
                </a:lnTo>
                <a:lnTo>
                  <a:pt x="247677" y="2001258"/>
                </a:lnTo>
                <a:lnTo>
                  <a:pt x="247652" y="2047258"/>
                </a:lnTo>
                <a:lnTo>
                  <a:pt x="248708" y="2090223"/>
                </a:lnTo>
                <a:lnTo>
                  <a:pt x="256292" y="2120798"/>
                </a:lnTo>
                <a:lnTo>
                  <a:pt x="257160" y="2164804"/>
                </a:lnTo>
                <a:lnTo>
                  <a:pt x="257174" y="2201723"/>
                </a:lnTo>
                <a:lnTo>
                  <a:pt x="259997" y="2209032"/>
                </a:lnTo>
                <a:lnTo>
                  <a:pt x="262231" y="2212463"/>
                </a:lnTo>
                <a:lnTo>
                  <a:pt x="265376" y="2227405"/>
                </a:lnTo>
                <a:lnTo>
                  <a:pt x="266693" y="2273276"/>
                </a:lnTo>
                <a:lnTo>
                  <a:pt x="266700" y="2308225"/>
                </a:lnTo>
                <a:lnTo>
                  <a:pt x="269522" y="2314575"/>
                </a:lnTo>
                <a:lnTo>
                  <a:pt x="273246" y="2320925"/>
                </a:lnTo>
                <a:lnTo>
                  <a:pt x="274901" y="2327275"/>
                </a:lnTo>
                <a:lnTo>
                  <a:pt x="274284" y="2330450"/>
                </a:lnTo>
                <a:lnTo>
                  <a:pt x="267908" y="2341269"/>
                </a:lnTo>
                <a:lnTo>
                  <a:pt x="268563" y="2342954"/>
                </a:lnTo>
                <a:lnTo>
                  <a:pt x="275007" y="2351186"/>
                </a:lnTo>
                <a:lnTo>
                  <a:pt x="275984" y="2359985"/>
                </a:lnTo>
                <a:lnTo>
                  <a:pt x="276193" y="2375026"/>
                </a:lnTo>
                <a:lnTo>
                  <a:pt x="275146" y="2377101"/>
                </a:lnTo>
                <a:lnTo>
                  <a:pt x="273389" y="2378484"/>
                </a:lnTo>
                <a:lnTo>
                  <a:pt x="271159" y="2379406"/>
                </a:lnTo>
                <a:lnTo>
                  <a:pt x="269673" y="2381079"/>
                </a:lnTo>
                <a:lnTo>
                  <a:pt x="268021" y="2385760"/>
                </a:lnTo>
                <a:lnTo>
                  <a:pt x="266700" y="2431465"/>
                </a:lnTo>
                <a:lnTo>
                  <a:pt x="266700" y="244792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967" name="SMARTInkShape-Group577"/>
          <p:cNvGrpSpPr/>
          <p:nvPr/>
        </p:nvGrpSpPr>
        <p:grpSpPr>
          <a:xfrm>
            <a:off x="3524250" y="3543339"/>
            <a:ext cx="504826" cy="285137"/>
            <a:chOff x="3524250" y="3543339"/>
            <a:chExt cx="504826" cy="285137"/>
          </a:xfrm>
        </p:grpSpPr>
        <p:sp>
          <p:nvSpPr>
            <p:cNvPr id="2964" name="SMARTInkShape-2834"/>
            <p:cNvSpPr/>
            <p:nvPr/>
          </p:nvSpPr>
          <p:spPr>
            <a:xfrm>
              <a:off x="3838575" y="3562350"/>
              <a:ext cx="190501" cy="228601"/>
            </a:xfrm>
            <a:custGeom>
              <a:avLst/>
              <a:gdLst/>
              <a:ahLst/>
              <a:cxnLst/>
              <a:rect l="0" t="0" r="0" b="0"/>
              <a:pathLst>
                <a:path w="190501" h="228601">
                  <a:moveTo>
                    <a:pt x="0" y="0"/>
                  </a:moveTo>
                  <a:lnTo>
                    <a:pt x="39546" y="42368"/>
                  </a:lnTo>
                  <a:lnTo>
                    <a:pt x="65966" y="80547"/>
                  </a:lnTo>
                  <a:lnTo>
                    <a:pt x="90061" y="123339"/>
                  </a:lnTo>
                  <a:lnTo>
                    <a:pt x="131544" y="169456"/>
                  </a:lnTo>
                  <a:lnTo>
                    <a:pt x="173489" y="208760"/>
                  </a:lnTo>
                  <a:lnTo>
                    <a:pt x="182940" y="215549"/>
                  </a:lnTo>
                  <a:lnTo>
                    <a:pt x="190500" y="2286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5" name="SMARTInkShape-2835"/>
            <p:cNvSpPr/>
            <p:nvPr/>
          </p:nvSpPr>
          <p:spPr>
            <a:xfrm>
              <a:off x="3814037" y="3543339"/>
              <a:ext cx="72164" cy="57099"/>
            </a:xfrm>
            <a:custGeom>
              <a:avLst/>
              <a:gdLst/>
              <a:ahLst/>
              <a:cxnLst/>
              <a:rect l="0" t="0" r="0" b="0"/>
              <a:pathLst>
                <a:path w="72164" h="57099">
                  <a:moveTo>
                    <a:pt x="5488" y="19011"/>
                  </a:moveTo>
                  <a:lnTo>
                    <a:pt x="5488" y="57098"/>
                  </a:lnTo>
                  <a:lnTo>
                    <a:pt x="5488" y="24104"/>
                  </a:lnTo>
                  <a:lnTo>
                    <a:pt x="2666" y="18452"/>
                  </a:lnTo>
                  <a:lnTo>
                    <a:pt x="432" y="15464"/>
                  </a:lnTo>
                  <a:lnTo>
                    <a:pt x="0" y="13471"/>
                  </a:lnTo>
                  <a:lnTo>
                    <a:pt x="771" y="12143"/>
                  </a:lnTo>
                  <a:lnTo>
                    <a:pt x="2343" y="11257"/>
                  </a:lnTo>
                  <a:lnTo>
                    <a:pt x="3392" y="9608"/>
                  </a:lnTo>
                  <a:lnTo>
                    <a:pt x="5464" y="91"/>
                  </a:lnTo>
                  <a:lnTo>
                    <a:pt x="10537" y="0"/>
                  </a:lnTo>
                  <a:lnTo>
                    <a:pt x="15846" y="2801"/>
                  </a:lnTo>
                  <a:lnTo>
                    <a:pt x="50902" y="22628"/>
                  </a:lnTo>
                  <a:lnTo>
                    <a:pt x="72163" y="2853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6" name="SMARTInkShape-2836"/>
            <p:cNvSpPr/>
            <p:nvPr/>
          </p:nvSpPr>
          <p:spPr>
            <a:xfrm>
              <a:off x="3524250" y="3562350"/>
              <a:ext cx="66676" cy="266126"/>
            </a:xfrm>
            <a:custGeom>
              <a:avLst/>
              <a:gdLst/>
              <a:ahLst/>
              <a:cxnLst/>
              <a:rect l="0" t="0" r="0" b="0"/>
              <a:pathLst>
                <a:path w="66676" h="266126">
                  <a:moveTo>
                    <a:pt x="66675" y="0"/>
                  </a:moveTo>
                  <a:lnTo>
                    <a:pt x="66675" y="5056"/>
                  </a:lnTo>
                  <a:lnTo>
                    <a:pt x="58033" y="35211"/>
                  </a:lnTo>
                  <a:lnTo>
                    <a:pt x="52210" y="74069"/>
                  </a:lnTo>
                  <a:lnTo>
                    <a:pt x="45407" y="116005"/>
                  </a:lnTo>
                  <a:lnTo>
                    <a:pt x="39543" y="157793"/>
                  </a:lnTo>
                  <a:lnTo>
                    <a:pt x="35920" y="173494"/>
                  </a:lnTo>
                  <a:lnTo>
                    <a:pt x="31839" y="186117"/>
                  </a:lnTo>
                  <a:lnTo>
                    <a:pt x="28862" y="229914"/>
                  </a:lnTo>
                  <a:lnTo>
                    <a:pt x="28613" y="250162"/>
                  </a:lnTo>
                  <a:lnTo>
                    <a:pt x="25770" y="256880"/>
                  </a:lnTo>
                  <a:lnTo>
                    <a:pt x="19443" y="266125"/>
                  </a:lnTo>
                  <a:lnTo>
                    <a:pt x="17999" y="241180"/>
                  </a:lnTo>
                  <a:lnTo>
                    <a:pt x="8690" y="228576"/>
                  </a:lnTo>
                  <a:lnTo>
                    <a:pt x="3862" y="222239"/>
                  </a:lnTo>
                  <a:lnTo>
                    <a:pt x="508" y="211430"/>
                  </a:lnTo>
                  <a:lnTo>
                    <a:pt x="4" y="200156"/>
                  </a:lnTo>
                  <a:lnTo>
                    <a:pt x="0" y="213294"/>
                  </a:lnTo>
                  <a:lnTo>
                    <a:pt x="2822" y="219328"/>
                  </a:lnTo>
                  <a:lnTo>
                    <a:pt x="17333" y="244459"/>
                  </a:lnTo>
                  <a:lnTo>
                    <a:pt x="18542" y="251761"/>
                  </a:lnTo>
                  <a:lnTo>
                    <a:pt x="19769" y="253566"/>
                  </a:lnTo>
                  <a:lnTo>
                    <a:pt x="21646" y="254769"/>
                  </a:lnTo>
                  <a:lnTo>
                    <a:pt x="29344" y="256462"/>
                  </a:lnTo>
                  <a:lnTo>
                    <a:pt x="32263" y="256699"/>
                  </a:lnTo>
                  <a:lnTo>
                    <a:pt x="34209" y="255800"/>
                  </a:lnTo>
                  <a:lnTo>
                    <a:pt x="35506" y="254141"/>
                  </a:lnTo>
                  <a:lnTo>
                    <a:pt x="38005" y="249477"/>
                  </a:lnTo>
                  <a:lnTo>
                    <a:pt x="66675" y="2190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980" name="SMARTInkShape-Group578"/>
          <p:cNvGrpSpPr/>
          <p:nvPr/>
        </p:nvGrpSpPr>
        <p:grpSpPr>
          <a:xfrm>
            <a:off x="3143250" y="5334000"/>
            <a:ext cx="1666203" cy="1028701"/>
            <a:chOff x="3143250" y="5334000"/>
            <a:chExt cx="1666203" cy="1028701"/>
          </a:xfrm>
        </p:grpSpPr>
        <p:sp>
          <p:nvSpPr>
            <p:cNvPr id="2968" name="SMARTInkShape-2837"/>
            <p:cNvSpPr/>
            <p:nvPr/>
          </p:nvSpPr>
          <p:spPr>
            <a:xfrm>
              <a:off x="3143250" y="6172200"/>
              <a:ext cx="28576" cy="171451"/>
            </a:xfrm>
            <a:custGeom>
              <a:avLst/>
              <a:gdLst/>
              <a:ahLst/>
              <a:cxnLst/>
              <a:rect l="0" t="0" r="0" b="0"/>
              <a:pathLst>
                <a:path w="28576" h="171451">
                  <a:moveTo>
                    <a:pt x="28575" y="0"/>
                  </a:moveTo>
                  <a:lnTo>
                    <a:pt x="19442" y="0"/>
                  </a:lnTo>
                  <a:lnTo>
                    <a:pt x="12527" y="41156"/>
                  </a:lnTo>
                  <a:lnTo>
                    <a:pt x="7296" y="81311"/>
                  </a:lnTo>
                  <a:lnTo>
                    <a:pt x="1441" y="115310"/>
                  </a:lnTo>
                  <a:lnTo>
                    <a:pt x="0" y="1714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69" name="SMARTInkShape-2838"/>
            <p:cNvSpPr/>
            <p:nvPr/>
          </p:nvSpPr>
          <p:spPr>
            <a:xfrm>
              <a:off x="3705536" y="5414347"/>
              <a:ext cx="199696" cy="72044"/>
            </a:xfrm>
            <a:custGeom>
              <a:avLst/>
              <a:gdLst/>
              <a:ahLst/>
              <a:cxnLst/>
              <a:rect l="0" t="0" r="0" b="0"/>
              <a:pathLst>
                <a:path w="199696" h="72044">
                  <a:moveTo>
                    <a:pt x="9214" y="43478"/>
                  </a:moveTo>
                  <a:lnTo>
                    <a:pt x="3726" y="43478"/>
                  </a:lnTo>
                  <a:lnTo>
                    <a:pt x="6069" y="43478"/>
                  </a:lnTo>
                  <a:lnTo>
                    <a:pt x="0" y="43478"/>
                  </a:lnTo>
                  <a:lnTo>
                    <a:pt x="4838" y="48535"/>
                  </a:lnTo>
                  <a:lnTo>
                    <a:pt x="12913" y="51017"/>
                  </a:lnTo>
                  <a:lnTo>
                    <a:pt x="57025" y="52888"/>
                  </a:lnTo>
                  <a:lnTo>
                    <a:pt x="94937" y="59526"/>
                  </a:lnTo>
                  <a:lnTo>
                    <a:pt x="140512" y="62133"/>
                  </a:lnTo>
                  <a:lnTo>
                    <a:pt x="165011" y="63508"/>
                  </a:lnTo>
                  <a:lnTo>
                    <a:pt x="199651" y="72043"/>
                  </a:lnTo>
                  <a:lnTo>
                    <a:pt x="199695" y="66994"/>
                  </a:lnTo>
                  <a:lnTo>
                    <a:pt x="196883" y="61690"/>
                  </a:lnTo>
                  <a:lnTo>
                    <a:pt x="183904" y="45738"/>
                  </a:lnTo>
                  <a:lnTo>
                    <a:pt x="181624" y="36857"/>
                  </a:lnTo>
                  <a:lnTo>
                    <a:pt x="181091" y="30657"/>
                  </a:lnTo>
                  <a:lnTo>
                    <a:pt x="178031" y="24375"/>
                  </a:lnTo>
                  <a:lnTo>
                    <a:pt x="174202" y="18054"/>
                  </a:lnTo>
                  <a:lnTo>
                    <a:pt x="171258" y="5935"/>
                  </a:lnTo>
                  <a:lnTo>
                    <a:pt x="171163" y="0"/>
                  </a:lnTo>
                  <a:lnTo>
                    <a:pt x="171140" y="10163"/>
                  </a:lnTo>
                  <a:lnTo>
                    <a:pt x="173961" y="15618"/>
                  </a:lnTo>
                  <a:lnTo>
                    <a:pt x="188473" y="32114"/>
                  </a:lnTo>
                  <a:lnTo>
                    <a:pt x="189426" y="35958"/>
                  </a:lnTo>
                  <a:lnTo>
                    <a:pt x="180664" y="5300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0" name="SMARTInkShape-2839"/>
            <p:cNvSpPr/>
            <p:nvPr/>
          </p:nvSpPr>
          <p:spPr>
            <a:xfrm>
              <a:off x="3667679" y="5334000"/>
              <a:ext cx="47072" cy="76201"/>
            </a:xfrm>
            <a:custGeom>
              <a:avLst/>
              <a:gdLst/>
              <a:ahLst/>
              <a:cxnLst/>
              <a:rect l="0" t="0" r="0" b="0"/>
              <a:pathLst>
                <a:path w="47072" h="76201">
                  <a:moveTo>
                    <a:pt x="47071" y="0"/>
                  </a:moveTo>
                  <a:lnTo>
                    <a:pt x="42015" y="5057"/>
                  </a:lnTo>
                  <a:lnTo>
                    <a:pt x="39532" y="10361"/>
                  </a:lnTo>
                  <a:lnTo>
                    <a:pt x="32882" y="27446"/>
                  </a:lnTo>
                  <a:lnTo>
                    <a:pt x="24405" y="40000"/>
                  </a:lnTo>
                  <a:lnTo>
                    <a:pt x="18300" y="44236"/>
                  </a:lnTo>
                  <a:lnTo>
                    <a:pt x="12059" y="47177"/>
                  </a:lnTo>
                  <a:lnTo>
                    <a:pt x="1316" y="55628"/>
                  </a:lnTo>
                  <a:lnTo>
                    <a:pt x="277" y="59296"/>
                  </a:lnTo>
                  <a:lnTo>
                    <a:pt x="0" y="61756"/>
                  </a:lnTo>
                  <a:lnTo>
                    <a:pt x="1932" y="64453"/>
                  </a:lnTo>
                  <a:lnTo>
                    <a:pt x="18496" y="762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1" name="SMARTInkShape-2840"/>
            <p:cNvSpPr/>
            <p:nvPr/>
          </p:nvSpPr>
          <p:spPr>
            <a:xfrm>
              <a:off x="4430201" y="5553502"/>
              <a:ext cx="91435" cy="113874"/>
            </a:xfrm>
            <a:custGeom>
              <a:avLst/>
              <a:gdLst/>
              <a:ahLst/>
              <a:cxnLst/>
              <a:rect l="0" t="0" r="0" b="0"/>
              <a:pathLst>
                <a:path w="91435" h="113874">
                  <a:moveTo>
                    <a:pt x="84649" y="18623"/>
                  </a:moveTo>
                  <a:lnTo>
                    <a:pt x="84649" y="10422"/>
                  </a:lnTo>
                  <a:lnTo>
                    <a:pt x="79593" y="4434"/>
                  </a:lnTo>
                  <a:lnTo>
                    <a:pt x="74288" y="1733"/>
                  </a:lnTo>
                  <a:lnTo>
                    <a:pt x="57203" y="0"/>
                  </a:lnTo>
                  <a:lnTo>
                    <a:pt x="48462" y="2584"/>
                  </a:lnTo>
                  <a:lnTo>
                    <a:pt x="7094" y="25091"/>
                  </a:lnTo>
                  <a:lnTo>
                    <a:pt x="2555" y="31375"/>
                  </a:lnTo>
                  <a:lnTo>
                    <a:pt x="0" y="40864"/>
                  </a:lnTo>
                  <a:lnTo>
                    <a:pt x="1758" y="44033"/>
                  </a:lnTo>
                  <a:lnTo>
                    <a:pt x="9356" y="50378"/>
                  </a:lnTo>
                  <a:lnTo>
                    <a:pt x="53118" y="72598"/>
                  </a:lnTo>
                  <a:lnTo>
                    <a:pt x="91434" y="92942"/>
                  </a:lnTo>
                  <a:lnTo>
                    <a:pt x="91289" y="94627"/>
                  </a:lnTo>
                  <a:lnTo>
                    <a:pt x="88306" y="99322"/>
                  </a:lnTo>
                  <a:lnTo>
                    <a:pt x="80630" y="102114"/>
                  </a:lnTo>
                  <a:lnTo>
                    <a:pt x="53735" y="106974"/>
                  </a:lnTo>
                  <a:lnTo>
                    <a:pt x="36331" y="111829"/>
                  </a:lnTo>
                  <a:lnTo>
                    <a:pt x="8449" y="113873"/>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2" name="SMARTInkShape-2841"/>
            <p:cNvSpPr/>
            <p:nvPr/>
          </p:nvSpPr>
          <p:spPr>
            <a:xfrm>
              <a:off x="3209925" y="6167379"/>
              <a:ext cx="56604" cy="109597"/>
            </a:xfrm>
            <a:custGeom>
              <a:avLst/>
              <a:gdLst/>
              <a:ahLst/>
              <a:cxnLst/>
              <a:rect l="0" t="0" r="0" b="0"/>
              <a:pathLst>
                <a:path w="56604" h="109597">
                  <a:moveTo>
                    <a:pt x="0" y="14346"/>
                  </a:moveTo>
                  <a:lnTo>
                    <a:pt x="5057" y="19403"/>
                  </a:lnTo>
                  <a:lnTo>
                    <a:pt x="8201" y="37717"/>
                  </a:lnTo>
                  <a:lnTo>
                    <a:pt x="106" y="85339"/>
                  </a:lnTo>
                  <a:lnTo>
                    <a:pt x="71" y="86017"/>
                  </a:lnTo>
                  <a:lnTo>
                    <a:pt x="1060" y="59437"/>
                  </a:lnTo>
                  <a:lnTo>
                    <a:pt x="14189" y="16222"/>
                  </a:lnTo>
                  <a:lnTo>
                    <a:pt x="16868" y="12422"/>
                  </a:lnTo>
                  <a:lnTo>
                    <a:pt x="24636" y="6015"/>
                  </a:lnTo>
                  <a:lnTo>
                    <a:pt x="26824" y="765"/>
                  </a:lnTo>
                  <a:lnTo>
                    <a:pt x="28466" y="0"/>
                  </a:lnTo>
                  <a:lnTo>
                    <a:pt x="30619" y="549"/>
                  </a:lnTo>
                  <a:lnTo>
                    <a:pt x="41679" y="9034"/>
                  </a:lnTo>
                  <a:lnTo>
                    <a:pt x="50920" y="17828"/>
                  </a:lnTo>
                  <a:lnTo>
                    <a:pt x="54381" y="26830"/>
                  </a:lnTo>
                  <a:lnTo>
                    <a:pt x="56603" y="59968"/>
                  </a:lnTo>
                  <a:lnTo>
                    <a:pt x="47625" y="10959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3" name="SMARTInkShape-2842"/>
            <p:cNvSpPr/>
            <p:nvPr/>
          </p:nvSpPr>
          <p:spPr>
            <a:xfrm>
              <a:off x="4572000" y="5526443"/>
              <a:ext cx="237453" cy="236183"/>
            </a:xfrm>
            <a:custGeom>
              <a:avLst/>
              <a:gdLst/>
              <a:ahLst/>
              <a:cxnLst/>
              <a:rect l="0" t="0" r="0" b="0"/>
              <a:pathLst>
                <a:path w="237453" h="236183">
                  <a:moveTo>
                    <a:pt x="0" y="45682"/>
                  </a:moveTo>
                  <a:lnTo>
                    <a:pt x="0" y="91671"/>
                  </a:lnTo>
                  <a:lnTo>
                    <a:pt x="5645" y="103516"/>
                  </a:lnTo>
                  <a:lnTo>
                    <a:pt x="14150" y="113719"/>
                  </a:lnTo>
                  <a:lnTo>
                    <a:pt x="36580" y="125864"/>
                  </a:lnTo>
                  <a:lnTo>
                    <a:pt x="48361" y="126121"/>
                  </a:lnTo>
                  <a:lnTo>
                    <a:pt x="73171" y="117663"/>
                  </a:lnTo>
                  <a:lnTo>
                    <a:pt x="87062" y="108873"/>
                  </a:lnTo>
                  <a:lnTo>
                    <a:pt x="89791" y="104742"/>
                  </a:lnTo>
                  <a:lnTo>
                    <a:pt x="93633" y="89875"/>
                  </a:lnTo>
                  <a:lnTo>
                    <a:pt x="95231" y="65323"/>
                  </a:lnTo>
                  <a:lnTo>
                    <a:pt x="100301" y="64907"/>
                  </a:lnTo>
                  <a:lnTo>
                    <a:pt x="100734" y="66966"/>
                  </a:lnTo>
                  <a:lnTo>
                    <a:pt x="95526" y="112662"/>
                  </a:lnTo>
                  <a:lnTo>
                    <a:pt x="105648" y="148929"/>
                  </a:lnTo>
                  <a:lnTo>
                    <a:pt x="114559" y="166232"/>
                  </a:lnTo>
                  <a:lnTo>
                    <a:pt x="120765" y="173343"/>
                  </a:lnTo>
                  <a:lnTo>
                    <a:pt x="129151" y="178405"/>
                  </a:lnTo>
                  <a:lnTo>
                    <a:pt x="131484" y="183339"/>
                  </a:lnTo>
                  <a:lnTo>
                    <a:pt x="133164" y="184020"/>
                  </a:lnTo>
                  <a:lnTo>
                    <a:pt x="135343" y="183415"/>
                  </a:lnTo>
                  <a:lnTo>
                    <a:pt x="137854" y="181954"/>
                  </a:lnTo>
                  <a:lnTo>
                    <a:pt x="139527" y="179922"/>
                  </a:lnTo>
                  <a:lnTo>
                    <a:pt x="141387" y="174842"/>
                  </a:lnTo>
                  <a:lnTo>
                    <a:pt x="150392" y="130780"/>
                  </a:lnTo>
                  <a:lnTo>
                    <a:pt x="159334" y="100514"/>
                  </a:lnTo>
                  <a:lnTo>
                    <a:pt x="167071" y="55960"/>
                  </a:lnTo>
                  <a:lnTo>
                    <a:pt x="162812" y="25856"/>
                  </a:lnTo>
                  <a:lnTo>
                    <a:pt x="165141" y="18173"/>
                  </a:lnTo>
                  <a:lnTo>
                    <a:pt x="168646" y="11231"/>
                  </a:lnTo>
                  <a:lnTo>
                    <a:pt x="171081" y="0"/>
                  </a:lnTo>
                  <a:lnTo>
                    <a:pt x="171204" y="411"/>
                  </a:lnTo>
                  <a:lnTo>
                    <a:pt x="174268" y="32372"/>
                  </a:lnTo>
                  <a:lnTo>
                    <a:pt x="178988" y="62552"/>
                  </a:lnTo>
                  <a:lnTo>
                    <a:pt x="177564" y="105009"/>
                  </a:lnTo>
                  <a:lnTo>
                    <a:pt x="172658" y="151593"/>
                  </a:lnTo>
                  <a:lnTo>
                    <a:pt x="168787" y="195409"/>
                  </a:lnTo>
                  <a:lnTo>
                    <a:pt x="162327" y="215861"/>
                  </a:lnTo>
                  <a:lnTo>
                    <a:pt x="163251" y="216284"/>
                  </a:lnTo>
                  <a:lnTo>
                    <a:pt x="167101" y="216755"/>
                  </a:lnTo>
                  <a:lnTo>
                    <a:pt x="167492" y="215824"/>
                  </a:lnTo>
                  <a:lnTo>
                    <a:pt x="165105" y="211964"/>
                  </a:lnTo>
                  <a:lnTo>
                    <a:pt x="165103" y="208395"/>
                  </a:lnTo>
                  <a:lnTo>
                    <a:pt x="174135" y="165439"/>
                  </a:lnTo>
                  <a:lnTo>
                    <a:pt x="176415" y="160446"/>
                  </a:lnTo>
                  <a:lnTo>
                    <a:pt x="178993" y="157116"/>
                  </a:lnTo>
                  <a:lnTo>
                    <a:pt x="184680" y="153416"/>
                  </a:lnTo>
                  <a:lnTo>
                    <a:pt x="193832" y="151334"/>
                  </a:lnTo>
                  <a:lnTo>
                    <a:pt x="203247" y="150717"/>
                  </a:lnTo>
                  <a:lnTo>
                    <a:pt x="217795" y="155590"/>
                  </a:lnTo>
                  <a:lnTo>
                    <a:pt x="230455" y="163737"/>
                  </a:lnTo>
                  <a:lnTo>
                    <a:pt x="234717" y="169765"/>
                  </a:lnTo>
                  <a:lnTo>
                    <a:pt x="236610" y="177031"/>
                  </a:lnTo>
                  <a:lnTo>
                    <a:pt x="237452" y="187314"/>
                  </a:lnTo>
                  <a:lnTo>
                    <a:pt x="232869" y="205005"/>
                  </a:lnTo>
                  <a:lnTo>
                    <a:pt x="230387" y="209047"/>
                  </a:lnTo>
                  <a:lnTo>
                    <a:pt x="190500" y="236182"/>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4" name="SMARTInkShape-2843"/>
            <p:cNvSpPr/>
            <p:nvPr/>
          </p:nvSpPr>
          <p:spPr>
            <a:xfrm>
              <a:off x="3924508" y="5343645"/>
              <a:ext cx="209325" cy="123705"/>
            </a:xfrm>
            <a:custGeom>
              <a:avLst/>
              <a:gdLst/>
              <a:ahLst/>
              <a:cxnLst/>
              <a:rect l="0" t="0" r="0" b="0"/>
              <a:pathLst>
                <a:path w="209325" h="123705">
                  <a:moveTo>
                    <a:pt x="75992" y="114180"/>
                  </a:moveTo>
                  <a:lnTo>
                    <a:pt x="50457" y="114180"/>
                  </a:lnTo>
                  <a:lnTo>
                    <a:pt x="21169" y="122381"/>
                  </a:lnTo>
                  <a:lnTo>
                    <a:pt x="0" y="123695"/>
                  </a:lnTo>
                  <a:lnTo>
                    <a:pt x="13068" y="123704"/>
                  </a:lnTo>
                  <a:lnTo>
                    <a:pt x="52495" y="114768"/>
                  </a:lnTo>
                  <a:lnTo>
                    <a:pt x="94652" y="114232"/>
                  </a:lnTo>
                  <a:lnTo>
                    <a:pt x="138753" y="114185"/>
                  </a:lnTo>
                  <a:lnTo>
                    <a:pt x="181573" y="114181"/>
                  </a:lnTo>
                  <a:lnTo>
                    <a:pt x="209324" y="114180"/>
                  </a:lnTo>
                  <a:lnTo>
                    <a:pt x="204280" y="114180"/>
                  </a:lnTo>
                  <a:lnTo>
                    <a:pt x="202792" y="113122"/>
                  </a:lnTo>
                  <a:lnTo>
                    <a:pt x="201801" y="111358"/>
                  </a:lnTo>
                  <a:lnTo>
                    <a:pt x="199933" y="96846"/>
                  </a:lnTo>
                  <a:lnTo>
                    <a:pt x="199827" y="82023"/>
                  </a:lnTo>
                  <a:lnTo>
                    <a:pt x="196999" y="75899"/>
                  </a:lnTo>
                  <a:lnTo>
                    <a:pt x="193273" y="69649"/>
                  </a:lnTo>
                  <a:lnTo>
                    <a:pt x="190685" y="58901"/>
                  </a:lnTo>
                  <a:lnTo>
                    <a:pt x="189496" y="58278"/>
                  </a:lnTo>
                  <a:lnTo>
                    <a:pt x="180768" y="57030"/>
                  </a:lnTo>
                  <a:lnTo>
                    <a:pt x="180767" y="42841"/>
                  </a:lnTo>
                  <a:lnTo>
                    <a:pt x="179709" y="41220"/>
                  </a:lnTo>
                  <a:lnTo>
                    <a:pt x="177945" y="40140"/>
                  </a:lnTo>
                  <a:lnTo>
                    <a:pt x="175711" y="39420"/>
                  </a:lnTo>
                  <a:lnTo>
                    <a:pt x="174221" y="37882"/>
                  </a:lnTo>
                  <a:lnTo>
                    <a:pt x="172566" y="33350"/>
                  </a:lnTo>
                  <a:lnTo>
                    <a:pt x="171358" y="20684"/>
                  </a:lnTo>
                  <a:lnTo>
                    <a:pt x="163051" y="10883"/>
                  </a:lnTo>
                  <a:lnTo>
                    <a:pt x="159488" y="10062"/>
                  </a:lnTo>
                  <a:lnTo>
                    <a:pt x="157056" y="9843"/>
                  </a:lnTo>
                  <a:lnTo>
                    <a:pt x="155434" y="8639"/>
                  </a:lnTo>
                  <a:lnTo>
                    <a:pt x="152230" y="0"/>
                  </a:lnTo>
                  <a:lnTo>
                    <a:pt x="157260" y="4972"/>
                  </a:lnTo>
                  <a:lnTo>
                    <a:pt x="159736" y="13078"/>
                  </a:lnTo>
                  <a:lnTo>
                    <a:pt x="161895" y="22680"/>
                  </a:lnTo>
                  <a:lnTo>
                    <a:pt x="168002" y="35093"/>
                  </a:lnTo>
                  <a:lnTo>
                    <a:pt x="180338" y="80062"/>
                  </a:lnTo>
                  <a:lnTo>
                    <a:pt x="179422" y="81909"/>
                  </a:lnTo>
                  <a:lnTo>
                    <a:pt x="177754" y="83141"/>
                  </a:lnTo>
                  <a:lnTo>
                    <a:pt x="173078" y="84510"/>
                  </a:lnTo>
                  <a:lnTo>
                    <a:pt x="161717" y="8560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5" name="SMARTInkShape-2844"/>
            <p:cNvSpPr/>
            <p:nvPr/>
          </p:nvSpPr>
          <p:spPr>
            <a:xfrm>
              <a:off x="3438665" y="5562600"/>
              <a:ext cx="371220" cy="647623"/>
            </a:xfrm>
            <a:custGeom>
              <a:avLst/>
              <a:gdLst/>
              <a:ahLst/>
              <a:cxnLst/>
              <a:rect l="0" t="0" r="0" b="0"/>
              <a:pathLst>
                <a:path w="371220" h="647623">
                  <a:moveTo>
                    <a:pt x="361810" y="0"/>
                  </a:moveTo>
                  <a:lnTo>
                    <a:pt x="370943" y="0"/>
                  </a:lnTo>
                  <a:lnTo>
                    <a:pt x="371219" y="5057"/>
                  </a:lnTo>
                  <a:lnTo>
                    <a:pt x="353011" y="50817"/>
                  </a:lnTo>
                  <a:lnTo>
                    <a:pt x="333749" y="96402"/>
                  </a:lnTo>
                  <a:lnTo>
                    <a:pt x="316369" y="143027"/>
                  </a:lnTo>
                  <a:lnTo>
                    <a:pt x="288236" y="190520"/>
                  </a:lnTo>
                  <a:lnTo>
                    <a:pt x="264502" y="238127"/>
                  </a:lnTo>
                  <a:lnTo>
                    <a:pt x="240753" y="276226"/>
                  </a:lnTo>
                  <a:lnTo>
                    <a:pt x="222226" y="320871"/>
                  </a:lnTo>
                  <a:lnTo>
                    <a:pt x="199281" y="361362"/>
                  </a:lnTo>
                  <a:lnTo>
                    <a:pt x="179422" y="399935"/>
                  </a:lnTo>
                  <a:lnTo>
                    <a:pt x="164250" y="438128"/>
                  </a:lnTo>
                  <a:lnTo>
                    <a:pt x="140930" y="480716"/>
                  </a:lnTo>
                  <a:lnTo>
                    <a:pt x="121043" y="524463"/>
                  </a:lnTo>
                  <a:lnTo>
                    <a:pt x="92645" y="570519"/>
                  </a:lnTo>
                  <a:lnTo>
                    <a:pt x="73397" y="600821"/>
                  </a:lnTo>
                  <a:lnTo>
                    <a:pt x="66762" y="605699"/>
                  </a:lnTo>
                  <a:lnTo>
                    <a:pt x="59228" y="607866"/>
                  </a:lnTo>
                  <a:lnTo>
                    <a:pt x="48824" y="608829"/>
                  </a:lnTo>
                  <a:lnTo>
                    <a:pt x="45202" y="608028"/>
                  </a:lnTo>
                  <a:lnTo>
                    <a:pt x="42788" y="606435"/>
                  </a:lnTo>
                  <a:lnTo>
                    <a:pt x="14071" y="564467"/>
                  </a:lnTo>
                  <a:lnTo>
                    <a:pt x="10409" y="556733"/>
                  </a:lnTo>
                  <a:lnTo>
                    <a:pt x="3456" y="546428"/>
                  </a:lnTo>
                  <a:lnTo>
                    <a:pt x="926" y="536672"/>
                  </a:lnTo>
                  <a:lnTo>
                    <a:pt x="0" y="525769"/>
                  </a:lnTo>
                  <a:lnTo>
                    <a:pt x="1012" y="525138"/>
                  </a:lnTo>
                  <a:lnTo>
                    <a:pt x="4958" y="524436"/>
                  </a:lnTo>
                  <a:lnTo>
                    <a:pt x="6434" y="525307"/>
                  </a:lnTo>
                  <a:lnTo>
                    <a:pt x="7417" y="526947"/>
                  </a:lnTo>
                  <a:lnTo>
                    <a:pt x="8073" y="529098"/>
                  </a:lnTo>
                  <a:lnTo>
                    <a:pt x="14053" y="537182"/>
                  </a:lnTo>
                  <a:lnTo>
                    <a:pt x="17950" y="571150"/>
                  </a:lnTo>
                  <a:lnTo>
                    <a:pt x="18720" y="609531"/>
                  </a:lnTo>
                  <a:lnTo>
                    <a:pt x="18899" y="644699"/>
                  </a:lnTo>
                  <a:lnTo>
                    <a:pt x="19961" y="645699"/>
                  </a:lnTo>
                  <a:lnTo>
                    <a:pt x="23963" y="646811"/>
                  </a:lnTo>
                  <a:lnTo>
                    <a:pt x="46356" y="647622"/>
                  </a:lnTo>
                  <a:lnTo>
                    <a:pt x="69023" y="637564"/>
                  </a:lnTo>
                  <a:lnTo>
                    <a:pt x="113955" y="613983"/>
                  </a:lnTo>
                  <a:lnTo>
                    <a:pt x="133210" y="6096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6" name="SMARTInkShape-2845"/>
            <p:cNvSpPr/>
            <p:nvPr/>
          </p:nvSpPr>
          <p:spPr>
            <a:xfrm>
              <a:off x="3307444" y="6191250"/>
              <a:ext cx="330092" cy="171451"/>
            </a:xfrm>
            <a:custGeom>
              <a:avLst/>
              <a:gdLst/>
              <a:ahLst/>
              <a:cxnLst/>
              <a:rect l="0" t="0" r="0" b="0"/>
              <a:pathLst>
                <a:path w="330092" h="171451">
                  <a:moveTo>
                    <a:pt x="54881" y="0"/>
                  </a:moveTo>
                  <a:lnTo>
                    <a:pt x="54881" y="5057"/>
                  </a:lnTo>
                  <a:lnTo>
                    <a:pt x="52059" y="10361"/>
                  </a:lnTo>
                  <a:lnTo>
                    <a:pt x="38634" y="27627"/>
                  </a:lnTo>
                  <a:lnTo>
                    <a:pt x="18026" y="67804"/>
                  </a:lnTo>
                  <a:lnTo>
                    <a:pt x="1135" y="101265"/>
                  </a:lnTo>
                  <a:lnTo>
                    <a:pt x="0" y="105610"/>
                  </a:lnTo>
                  <a:lnTo>
                    <a:pt x="1361" y="108507"/>
                  </a:lnTo>
                  <a:lnTo>
                    <a:pt x="4384" y="110437"/>
                  </a:lnTo>
                  <a:lnTo>
                    <a:pt x="18752" y="113155"/>
                  </a:lnTo>
                  <a:lnTo>
                    <a:pt x="24445" y="113536"/>
                  </a:lnTo>
                  <a:lnTo>
                    <a:pt x="33593" y="111139"/>
                  </a:lnTo>
                  <a:lnTo>
                    <a:pt x="79383" y="86833"/>
                  </a:lnTo>
                  <a:lnTo>
                    <a:pt x="92582" y="80926"/>
                  </a:lnTo>
                  <a:lnTo>
                    <a:pt x="110893" y="76478"/>
                  </a:lnTo>
                  <a:lnTo>
                    <a:pt x="104202" y="90405"/>
                  </a:lnTo>
                  <a:lnTo>
                    <a:pt x="98673" y="97683"/>
                  </a:lnTo>
                  <a:lnTo>
                    <a:pt x="94668" y="117843"/>
                  </a:lnTo>
                  <a:lnTo>
                    <a:pt x="93481" y="138867"/>
                  </a:lnTo>
                  <a:lnTo>
                    <a:pt x="96025" y="149208"/>
                  </a:lnTo>
                  <a:lnTo>
                    <a:pt x="98186" y="153447"/>
                  </a:lnTo>
                  <a:lnTo>
                    <a:pt x="100684" y="156273"/>
                  </a:lnTo>
                  <a:lnTo>
                    <a:pt x="106282" y="159413"/>
                  </a:lnTo>
                  <a:lnTo>
                    <a:pt x="132985" y="161705"/>
                  </a:lnTo>
                  <a:lnTo>
                    <a:pt x="136584" y="159661"/>
                  </a:lnTo>
                  <a:lnTo>
                    <a:pt x="146705" y="146673"/>
                  </a:lnTo>
                  <a:lnTo>
                    <a:pt x="162798" y="122196"/>
                  </a:lnTo>
                  <a:lnTo>
                    <a:pt x="163867" y="117447"/>
                  </a:lnTo>
                  <a:lnTo>
                    <a:pt x="162233" y="106527"/>
                  </a:lnTo>
                  <a:lnTo>
                    <a:pt x="151681" y="79838"/>
                  </a:lnTo>
                  <a:lnTo>
                    <a:pt x="140477" y="72222"/>
                  </a:lnTo>
                  <a:lnTo>
                    <a:pt x="128809" y="68318"/>
                  </a:lnTo>
                  <a:lnTo>
                    <a:pt x="113992" y="66819"/>
                  </a:lnTo>
                  <a:lnTo>
                    <a:pt x="114397" y="67830"/>
                  </a:lnTo>
                  <a:lnTo>
                    <a:pt x="117669" y="71774"/>
                  </a:lnTo>
                  <a:lnTo>
                    <a:pt x="122651" y="74233"/>
                  </a:lnTo>
                  <a:lnTo>
                    <a:pt x="160090" y="83727"/>
                  </a:lnTo>
                  <a:lnTo>
                    <a:pt x="180360" y="98304"/>
                  </a:lnTo>
                  <a:lnTo>
                    <a:pt x="190024" y="108248"/>
                  </a:lnTo>
                  <a:lnTo>
                    <a:pt x="194320" y="116197"/>
                  </a:lnTo>
                  <a:lnTo>
                    <a:pt x="197077" y="129923"/>
                  </a:lnTo>
                  <a:lnTo>
                    <a:pt x="197730" y="142308"/>
                  </a:lnTo>
                  <a:lnTo>
                    <a:pt x="198814" y="109751"/>
                  </a:lnTo>
                  <a:lnTo>
                    <a:pt x="209515" y="66594"/>
                  </a:lnTo>
                  <a:lnTo>
                    <a:pt x="211945" y="60272"/>
                  </a:lnTo>
                  <a:lnTo>
                    <a:pt x="215682" y="56056"/>
                  </a:lnTo>
                  <a:lnTo>
                    <a:pt x="225479" y="51372"/>
                  </a:lnTo>
                  <a:lnTo>
                    <a:pt x="243146" y="47954"/>
                  </a:lnTo>
                  <a:lnTo>
                    <a:pt x="249775" y="57835"/>
                  </a:lnTo>
                  <a:lnTo>
                    <a:pt x="255664" y="100747"/>
                  </a:lnTo>
                  <a:lnTo>
                    <a:pt x="259829" y="112157"/>
                  </a:lnTo>
                  <a:lnTo>
                    <a:pt x="260305" y="117105"/>
                  </a:lnTo>
                  <a:lnTo>
                    <a:pt x="255179" y="132654"/>
                  </a:lnTo>
                  <a:lnTo>
                    <a:pt x="254930" y="120031"/>
                  </a:lnTo>
                  <a:lnTo>
                    <a:pt x="257739" y="114025"/>
                  </a:lnTo>
                  <a:lnTo>
                    <a:pt x="271154" y="89726"/>
                  </a:lnTo>
                  <a:lnTo>
                    <a:pt x="280417" y="68213"/>
                  </a:lnTo>
                  <a:lnTo>
                    <a:pt x="286705" y="62067"/>
                  </a:lnTo>
                  <a:lnTo>
                    <a:pt x="305911" y="51575"/>
                  </a:lnTo>
                  <a:lnTo>
                    <a:pt x="313911" y="49381"/>
                  </a:lnTo>
                  <a:lnTo>
                    <a:pt x="316468" y="49854"/>
                  </a:lnTo>
                  <a:lnTo>
                    <a:pt x="318172" y="51227"/>
                  </a:lnTo>
                  <a:lnTo>
                    <a:pt x="325964" y="66093"/>
                  </a:lnTo>
                  <a:lnTo>
                    <a:pt x="330091" y="98075"/>
                  </a:lnTo>
                  <a:lnTo>
                    <a:pt x="329747" y="128777"/>
                  </a:lnTo>
                  <a:lnTo>
                    <a:pt x="321581" y="1714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7" name="SMARTInkShape-2846"/>
            <p:cNvSpPr/>
            <p:nvPr/>
          </p:nvSpPr>
          <p:spPr>
            <a:xfrm>
              <a:off x="3924843" y="5353050"/>
              <a:ext cx="37558" cy="104776"/>
            </a:xfrm>
            <a:custGeom>
              <a:avLst/>
              <a:gdLst/>
              <a:ahLst/>
              <a:cxnLst/>
              <a:rect l="0" t="0" r="0" b="0"/>
              <a:pathLst>
                <a:path w="37558" h="104776">
                  <a:moveTo>
                    <a:pt x="28032" y="0"/>
                  </a:moveTo>
                  <a:lnTo>
                    <a:pt x="28032" y="13257"/>
                  </a:lnTo>
                  <a:lnTo>
                    <a:pt x="22976" y="27446"/>
                  </a:lnTo>
                  <a:lnTo>
                    <a:pt x="14775" y="40000"/>
                  </a:lnTo>
                  <a:lnTo>
                    <a:pt x="8734" y="44236"/>
                  </a:lnTo>
                  <a:lnTo>
                    <a:pt x="5642" y="45366"/>
                  </a:lnTo>
                  <a:lnTo>
                    <a:pt x="3580" y="47177"/>
                  </a:lnTo>
                  <a:lnTo>
                    <a:pt x="1290" y="52012"/>
                  </a:lnTo>
                  <a:lnTo>
                    <a:pt x="0" y="60684"/>
                  </a:lnTo>
                  <a:lnTo>
                    <a:pt x="2521" y="66835"/>
                  </a:lnTo>
                  <a:lnTo>
                    <a:pt x="12762" y="79408"/>
                  </a:lnTo>
                  <a:lnTo>
                    <a:pt x="37557" y="104775"/>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8" name="SMARTInkShape-2847"/>
            <p:cNvSpPr/>
            <p:nvPr/>
          </p:nvSpPr>
          <p:spPr>
            <a:xfrm>
              <a:off x="3668196" y="6242069"/>
              <a:ext cx="113230" cy="111107"/>
            </a:xfrm>
            <a:custGeom>
              <a:avLst/>
              <a:gdLst/>
              <a:ahLst/>
              <a:cxnLst/>
              <a:rect l="0" t="0" r="0" b="0"/>
              <a:pathLst>
                <a:path w="113230" h="111107">
                  <a:moveTo>
                    <a:pt x="8454" y="63481"/>
                  </a:moveTo>
                  <a:lnTo>
                    <a:pt x="253" y="63481"/>
                  </a:lnTo>
                  <a:lnTo>
                    <a:pt x="4378" y="63481"/>
                  </a:lnTo>
                  <a:lnTo>
                    <a:pt x="9465" y="60659"/>
                  </a:lnTo>
                  <a:lnTo>
                    <a:pt x="15253" y="56935"/>
                  </a:lnTo>
                  <a:lnTo>
                    <a:pt x="40440" y="46613"/>
                  </a:lnTo>
                  <a:lnTo>
                    <a:pt x="58867" y="31600"/>
                  </a:lnTo>
                  <a:lnTo>
                    <a:pt x="62610" y="25323"/>
                  </a:lnTo>
                  <a:lnTo>
                    <a:pt x="64717" y="13017"/>
                  </a:lnTo>
                  <a:lnTo>
                    <a:pt x="65013" y="7613"/>
                  </a:lnTo>
                  <a:lnTo>
                    <a:pt x="63093" y="4011"/>
                  </a:lnTo>
                  <a:lnTo>
                    <a:pt x="59697" y="1609"/>
                  </a:lnTo>
                  <a:lnTo>
                    <a:pt x="55315" y="8"/>
                  </a:lnTo>
                  <a:lnTo>
                    <a:pt x="51337" y="0"/>
                  </a:lnTo>
                  <a:lnTo>
                    <a:pt x="29009" y="10345"/>
                  </a:lnTo>
                  <a:lnTo>
                    <a:pt x="11134" y="29392"/>
                  </a:lnTo>
                  <a:lnTo>
                    <a:pt x="2545" y="45032"/>
                  </a:lnTo>
                  <a:lnTo>
                    <a:pt x="0" y="61425"/>
                  </a:lnTo>
                  <a:lnTo>
                    <a:pt x="2228" y="70681"/>
                  </a:lnTo>
                  <a:lnTo>
                    <a:pt x="4303" y="74631"/>
                  </a:lnTo>
                  <a:lnTo>
                    <a:pt x="17337" y="85246"/>
                  </a:lnTo>
                  <a:lnTo>
                    <a:pt x="55913" y="98315"/>
                  </a:lnTo>
                  <a:lnTo>
                    <a:pt x="113229" y="111106"/>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79" name="SMARTInkShape-2848"/>
            <p:cNvSpPr/>
            <p:nvPr/>
          </p:nvSpPr>
          <p:spPr>
            <a:xfrm>
              <a:off x="4048203" y="5495925"/>
              <a:ext cx="331264" cy="190501"/>
            </a:xfrm>
            <a:custGeom>
              <a:avLst/>
              <a:gdLst/>
              <a:ahLst/>
              <a:cxnLst/>
              <a:rect l="0" t="0" r="0" b="0"/>
              <a:pathLst>
                <a:path w="331264" h="190501">
                  <a:moveTo>
                    <a:pt x="9447" y="0"/>
                  </a:moveTo>
                  <a:lnTo>
                    <a:pt x="9447" y="5057"/>
                  </a:lnTo>
                  <a:lnTo>
                    <a:pt x="6625" y="10361"/>
                  </a:lnTo>
                  <a:lnTo>
                    <a:pt x="4391" y="13257"/>
                  </a:lnTo>
                  <a:lnTo>
                    <a:pt x="1908" y="22120"/>
                  </a:lnTo>
                  <a:lnTo>
                    <a:pt x="0" y="68911"/>
                  </a:lnTo>
                  <a:lnTo>
                    <a:pt x="987" y="98260"/>
                  </a:lnTo>
                  <a:lnTo>
                    <a:pt x="4981" y="106466"/>
                  </a:lnTo>
                  <a:lnTo>
                    <a:pt x="7528" y="109077"/>
                  </a:lnTo>
                  <a:lnTo>
                    <a:pt x="39922" y="127354"/>
                  </a:lnTo>
                  <a:lnTo>
                    <a:pt x="60457" y="131573"/>
                  </a:lnTo>
                  <a:lnTo>
                    <a:pt x="107965" y="135937"/>
                  </a:lnTo>
                  <a:lnTo>
                    <a:pt x="143766" y="140820"/>
                  </a:lnTo>
                  <a:lnTo>
                    <a:pt x="183675" y="142469"/>
                  </a:lnTo>
                  <a:lnTo>
                    <a:pt x="226066" y="145644"/>
                  </a:lnTo>
                  <a:lnTo>
                    <a:pt x="253437" y="151064"/>
                  </a:lnTo>
                  <a:lnTo>
                    <a:pt x="297802" y="152365"/>
                  </a:lnTo>
                  <a:lnTo>
                    <a:pt x="304469" y="149562"/>
                  </a:lnTo>
                  <a:lnTo>
                    <a:pt x="312315" y="144196"/>
                  </a:lnTo>
                  <a:lnTo>
                    <a:pt x="313389" y="140639"/>
                  </a:lnTo>
                  <a:lnTo>
                    <a:pt x="313675" y="138210"/>
                  </a:lnTo>
                  <a:lnTo>
                    <a:pt x="297967" y="101141"/>
                  </a:lnTo>
                  <a:lnTo>
                    <a:pt x="282444" y="74846"/>
                  </a:lnTo>
                  <a:lnTo>
                    <a:pt x="243189" y="33731"/>
                  </a:lnTo>
                  <a:lnTo>
                    <a:pt x="241475" y="33071"/>
                  </a:lnTo>
                  <a:lnTo>
                    <a:pt x="240332" y="33689"/>
                  </a:lnTo>
                  <a:lnTo>
                    <a:pt x="239571" y="35159"/>
                  </a:lnTo>
                  <a:lnTo>
                    <a:pt x="240121" y="36140"/>
                  </a:lnTo>
                  <a:lnTo>
                    <a:pt x="243555" y="37229"/>
                  </a:lnTo>
                  <a:lnTo>
                    <a:pt x="244894" y="38577"/>
                  </a:lnTo>
                  <a:lnTo>
                    <a:pt x="248895" y="46591"/>
                  </a:lnTo>
                  <a:lnTo>
                    <a:pt x="289929" y="89921"/>
                  </a:lnTo>
                  <a:lnTo>
                    <a:pt x="326432" y="134683"/>
                  </a:lnTo>
                  <a:lnTo>
                    <a:pt x="330245" y="142056"/>
                  </a:lnTo>
                  <a:lnTo>
                    <a:pt x="331263" y="145504"/>
                  </a:lnTo>
                  <a:lnTo>
                    <a:pt x="330882" y="148861"/>
                  </a:lnTo>
                  <a:lnTo>
                    <a:pt x="327638" y="155413"/>
                  </a:lnTo>
                  <a:lnTo>
                    <a:pt x="319861" y="165052"/>
                  </a:lnTo>
                  <a:lnTo>
                    <a:pt x="305797" y="174611"/>
                  </a:lnTo>
                  <a:lnTo>
                    <a:pt x="285672" y="1905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78475445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would happen if income increased to 50?</a:t>
            </a:r>
          </a:p>
        </p:txBody>
      </p:sp>
      <p:sp>
        <p:nvSpPr>
          <p:cNvPr id="3" name="Content Placeholder 2"/>
          <p:cNvSpPr>
            <a:spLocks noGrp="1"/>
          </p:cNvSpPr>
          <p:nvPr>
            <p:ph idx="1"/>
          </p:nvPr>
        </p:nvSpPr>
        <p:spPr/>
        <p:txBody>
          <a:bodyPr/>
          <a:lstStyle/>
          <a:p>
            <a:pPr marL="0" indent="0">
              <a:buNone/>
            </a:pPr>
            <a:r>
              <a:rPr lang="en-US" dirty="0"/>
              <a:t> - How do the substitution and income effects work then?</a:t>
            </a:r>
          </a:p>
        </p:txBody>
      </p:sp>
      <p:grpSp>
        <p:nvGrpSpPr>
          <p:cNvPr id="102" name="SMARTInkShape-Group579"/>
          <p:cNvGrpSpPr/>
          <p:nvPr/>
        </p:nvGrpSpPr>
        <p:grpSpPr>
          <a:xfrm>
            <a:off x="2981515" y="2962275"/>
            <a:ext cx="2962086" cy="2667001"/>
            <a:chOff x="2981515" y="2962275"/>
            <a:chExt cx="2962086" cy="2667001"/>
          </a:xfrm>
        </p:grpSpPr>
        <p:sp>
          <p:nvSpPr>
            <p:cNvPr id="100" name="SMARTInkShape-2849"/>
            <p:cNvSpPr/>
            <p:nvPr/>
          </p:nvSpPr>
          <p:spPr>
            <a:xfrm>
              <a:off x="2981515" y="2962275"/>
              <a:ext cx="2962086" cy="2667001"/>
            </a:xfrm>
            <a:custGeom>
              <a:avLst/>
              <a:gdLst/>
              <a:ahLst/>
              <a:cxnLst/>
              <a:rect l="0" t="0" r="0" b="0"/>
              <a:pathLst>
                <a:path w="2962086" h="2667001">
                  <a:moveTo>
                    <a:pt x="18860" y="0"/>
                  </a:moveTo>
                  <a:lnTo>
                    <a:pt x="19918" y="45369"/>
                  </a:lnTo>
                  <a:lnTo>
                    <a:pt x="25406" y="88585"/>
                  </a:lnTo>
                  <a:lnTo>
                    <a:pt x="27502" y="128082"/>
                  </a:lnTo>
                  <a:lnTo>
                    <a:pt x="28211" y="173232"/>
                  </a:lnTo>
                  <a:lnTo>
                    <a:pt x="28333" y="212900"/>
                  </a:lnTo>
                  <a:lnTo>
                    <a:pt x="31192" y="255346"/>
                  </a:lnTo>
                  <a:lnTo>
                    <a:pt x="35919" y="297555"/>
                  </a:lnTo>
                  <a:lnTo>
                    <a:pt x="40142" y="343576"/>
                  </a:lnTo>
                  <a:lnTo>
                    <a:pt x="48097" y="390725"/>
                  </a:lnTo>
                  <a:lnTo>
                    <a:pt x="51051" y="406533"/>
                  </a:lnTo>
                  <a:lnTo>
                    <a:pt x="43045" y="438209"/>
                  </a:lnTo>
                  <a:lnTo>
                    <a:pt x="29609" y="470984"/>
                  </a:lnTo>
                  <a:lnTo>
                    <a:pt x="23637" y="506718"/>
                  </a:lnTo>
                  <a:lnTo>
                    <a:pt x="20983" y="540945"/>
                  </a:lnTo>
                  <a:lnTo>
                    <a:pt x="20862" y="574853"/>
                  </a:lnTo>
                  <a:lnTo>
                    <a:pt x="24336" y="611090"/>
                  </a:lnTo>
                  <a:lnTo>
                    <a:pt x="26585" y="648362"/>
                  </a:lnTo>
                  <a:lnTo>
                    <a:pt x="27585" y="685036"/>
                  </a:lnTo>
                  <a:lnTo>
                    <a:pt x="28030" y="718974"/>
                  </a:lnTo>
                  <a:lnTo>
                    <a:pt x="28227" y="754519"/>
                  </a:lnTo>
                  <a:lnTo>
                    <a:pt x="28315" y="791483"/>
                  </a:lnTo>
                  <a:lnTo>
                    <a:pt x="28354" y="829079"/>
                  </a:lnTo>
                  <a:lnTo>
                    <a:pt x="28371" y="866954"/>
                  </a:lnTo>
                  <a:lnTo>
                    <a:pt x="28379" y="906013"/>
                  </a:lnTo>
                  <a:lnTo>
                    <a:pt x="28382" y="948067"/>
                  </a:lnTo>
                  <a:lnTo>
                    <a:pt x="28384" y="988630"/>
                  </a:lnTo>
                  <a:lnTo>
                    <a:pt x="28384" y="1027824"/>
                  </a:lnTo>
                  <a:lnTo>
                    <a:pt x="28385" y="1066411"/>
                  </a:lnTo>
                  <a:lnTo>
                    <a:pt x="28385" y="1107549"/>
                  </a:lnTo>
                  <a:lnTo>
                    <a:pt x="28385" y="1150527"/>
                  </a:lnTo>
                  <a:lnTo>
                    <a:pt x="28385" y="1194323"/>
                  </a:lnTo>
                  <a:lnTo>
                    <a:pt x="28385" y="1235661"/>
                  </a:lnTo>
                  <a:lnTo>
                    <a:pt x="28385" y="1276258"/>
                  </a:lnTo>
                  <a:lnTo>
                    <a:pt x="28385" y="1318995"/>
                  </a:lnTo>
                  <a:lnTo>
                    <a:pt x="28385" y="1362683"/>
                  </a:lnTo>
                  <a:lnTo>
                    <a:pt x="28385" y="1406796"/>
                  </a:lnTo>
                  <a:lnTo>
                    <a:pt x="28385" y="1451095"/>
                  </a:lnTo>
                  <a:lnTo>
                    <a:pt x="28385" y="1498301"/>
                  </a:lnTo>
                  <a:lnTo>
                    <a:pt x="28385" y="1522742"/>
                  </a:lnTo>
                  <a:lnTo>
                    <a:pt x="28385" y="1569655"/>
                  </a:lnTo>
                  <a:lnTo>
                    <a:pt x="28385" y="1615199"/>
                  </a:lnTo>
                  <a:lnTo>
                    <a:pt x="28385" y="1660136"/>
                  </a:lnTo>
                  <a:lnTo>
                    <a:pt x="28385" y="1704802"/>
                  </a:lnTo>
                  <a:lnTo>
                    <a:pt x="27327" y="1749348"/>
                  </a:lnTo>
                  <a:lnTo>
                    <a:pt x="23329" y="1793841"/>
                  </a:lnTo>
                  <a:lnTo>
                    <a:pt x="20846" y="1838310"/>
                  </a:lnTo>
                  <a:lnTo>
                    <a:pt x="19743" y="1881710"/>
                  </a:lnTo>
                  <a:lnTo>
                    <a:pt x="19252" y="1922166"/>
                  </a:lnTo>
                  <a:lnTo>
                    <a:pt x="19034" y="1964135"/>
                  </a:lnTo>
                  <a:lnTo>
                    <a:pt x="17879" y="2006424"/>
                  </a:lnTo>
                  <a:lnTo>
                    <a:pt x="13838" y="2046386"/>
                  </a:lnTo>
                  <a:lnTo>
                    <a:pt x="11336" y="2085313"/>
                  </a:lnTo>
                  <a:lnTo>
                    <a:pt x="9166" y="2122723"/>
                  </a:lnTo>
                  <a:lnTo>
                    <a:pt x="4674" y="2156988"/>
                  </a:lnTo>
                  <a:lnTo>
                    <a:pt x="1972" y="2189855"/>
                  </a:lnTo>
                  <a:lnTo>
                    <a:pt x="451" y="2235288"/>
                  </a:lnTo>
                  <a:lnTo>
                    <a:pt x="0" y="2275560"/>
                  </a:lnTo>
                  <a:lnTo>
                    <a:pt x="4904" y="2322038"/>
                  </a:lnTo>
                  <a:lnTo>
                    <a:pt x="17122" y="2362851"/>
                  </a:lnTo>
                  <a:lnTo>
                    <a:pt x="33985" y="2397200"/>
                  </a:lnTo>
                  <a:lnTo>
                    <a:pt x="57561" y="2425840"/>
                  </a:lnTo>
                  <a:lnTo>
                    <a:pt x="101659" y="2454921"/>
                  </a:lnTo>
                  <a:lnTo>
                    <a:pt x="147463" y="2463404"/>
                  </a:lnTo>
                  <a:lnTo>
                    <a:pt x="186081" y="2470974"/>
                  </a:lnTo>
                  <a:lnTo>
                    <a:pt x="222689" y="2474862"/>
                  </a:lnTo>
                  <a:lnTo>
                    <a:pt x="260346" y="2481071"/>
                  </a:lnTo>
                  <a:lnTo>
                    <a:pt x="298315" y="2484558"/>
                  </a:lnTo>
                  <a:lnTo>
                    <a:pt x="336376" y="2485590"/>
                  </a:lnTo>
                  <a:lnTo>
                    <a:pt x="379521" y="2490953"/>
                  </a:lnTo>
                  <a:lnTo>
                    <a:pt x="425819" y="2494188"/>
                  </a:lnTo>
                  <a:lnTo>
                    <a:pt x="473050" y="2495147"/>
                  </a:lnTo>
                  <a:lnTo>
                    <a:pt x="507531" y="2495371"/>
                  </a:lnTo>
                  <a:lnTo>
                    <a:pt x="544022" y="2496528"/>
                  </a:lnTo>
                  <a:lnTo>
                    <a:pt x="581407" y="2500571"/>
                  </a:lnTo>
                  <a:lnTo>
                    <a:pt x="619189" y="2503074"/>
                  </a:lnTo>
                  <a:lnTo>
                    <a:pt x="657148" y="2505244"/>
                  </a:lnTo>
                  <a:lnTo>
                    <a:pt x="695185" y="2509736"/>
                  </a:lnTo>
                  <a:lnTo>
                    <a:pt x="733257" y="2512439"/>
                  </a:lnTo>
                  <a:lnTo>
                    <a:pt x="772403" y="2513639"/>
                  </a:lnTo>
                  <a:lnTo>
                    <a:pt x="814496" y="2514173"/>
                  </a:lnTo>
                  <a:lnTo>
                    <a:pt x="855076" y="2517232"/>
                  </a:lnTo>
                  <a:lnTo>
                    <a:pt x="894278" y="2522120"/>
                  </a:lnTo>
                  <a:lnTo>
                    <a:pt x="932868" y="2527820"/>
                  </a:lnTo>
                  <a:lnTo>
                    <a:pt x="974008" y="2531059"/>
                  </a:lnTo>
                  <a:lnTo>
                    <a:pt x="1016987" y="2532498"/>
                  </a:lnTo>
                  <a:lnTo>
                    <a:pt x="1060783" y="2533138"/>
                  </a:lnTo>
                  <a:lnTo>
                    <a:pt x="1102120" y="2536244"/>
                  </a:lnTo>
                  <a:lnTo>
                    <a:pt x="1142717" y="2540095"/>
                  </a:lnTo>
                  <a:lnTo>
                    <a:pt x="1185455" y="2541806"/>
                  </a:lnTo>
                  <a:lnTo>
                    <a:pt x="1229143" y="2545389"/>
                  </a:lnTo>
                  <a:lnTo>
                    <a:pt x="1273256" y="2549451"/>
                  </a:lnTo>
                  <a:lnTo>
                    <a:pt x="1317555" y="2551256"/>
                  </a:lnTo>
                  <a:lnTo>
                    <a:pt x="1361938" y="2554880"/>
                  </a:lnTo>
                  <a:lnTo>
                    <a:pt x="1406359" y="2558961"/>
                  </a:lnTo>
                  <a:lnTo>
                    <a:pt x="1450796" y="2560775"/>
                  </a:lnTo>
                  <a:lnTo>
                    <a:pt x="1495240" y="2561580"/>
                  </a:lnTo>
                  <a:lnTo>
                    <a:pt x="1540745" y="2562996"/>
                  </a:lnTo>
                  <a:lnTo>
                    <a:pt x="1564734" y="2564856"/>
                  </a:lnTo>
                  <a:lnTo>
                    <a:pt x="1589192" y="2567154"/>
                  </a:lnTo>
                  <a:lnTo>
                    <a:pt x="1636125" y="2569707"/>
                  </a:lnTo>
                  <a:lnTo>
                    <a:pt x="1681678" y="2571900"/>
                  </a:lnTo>
                  <a:lnTo>
                    <a:pt x="1726618" y="2576402"/>
                  </a:lnTo>
                  <a:lnTo>
                    <a:pt x="1771286" y="2581932"/>
                  </a:lnTo>
                  <a:lnTo>
                    <a:pt x="1815832" y="2586858"/>
                  </a:lnTo>
                  <a:lnTo>
                    <a:pt x="1860326" y="2589048"/>
                  </a:lnTo>
                  <a:lnTo>
                    <a:pt x="1904794" y="2592844"/>
                  </a:lnTo>
                  <a:lnTo>
                    <a:pt x="1949253" y="2597000"/>
                  </a:lnTo>
                  <a:lnTo>
                    <a:pt x="1993707" y="2598847"/>
                  </a:lnTo>
                  <a:lnTo>
                    <a:pt x="2035336" y="2602491"/>
                  </a:lnTo>
                  <a:lnTo>
                    <a:pt x="2076064" y="2606579"/>
                  </a:lnTo>
                  <a:lnTo>
                    <a:pt x="2118859" y="2608396"/>
                  </a:lnTo>
                  <a:lnTo>
                    <a:pt x="2162573" y="2609204"/>
                  </a:lnTo>
                  <a:lnTo>
                    <a:pt x="2206695" y="2609563"/>
                  </a:lnTo>
                  <a:lnTo>
                    <a:pt x="2251001" y="2609723"/>
                  </a:lnTo>
                  <a:lnTo>
                    <a:pt x="2295387" y="2609793"/>
                  </a:lnTo>
                  <a:lnTo>
                    <a:pt x="2338750" y="2610883"/>
                  </a:lnTo>
                  <a:lnTo>
                    <a:pt x="2379189" y="2614895"/>
                  </a:lnTo>
                  <a:lnTo>
                    <a:pt x="2421151" y="2617384"/>
                  </a:lnTo>
                  <a:lnTo>
                    <a:pt x="2463436" y="2619548"/>
                  </a:lnTo>
                  <a:lnTo>
                    <a:pt x="2503397" y="2624038"/>
                  </a:lnTo>
                  <a:lnTo>
                    <a:pt x="2542323" y="2626740"/>
                  </a:lnTo>
                  <a:lnTo>
                    <a:pt x="2579733" y="2628998"/>
                  </a:lnTo>
                  <a:lnTo>
                    <a:pt x="2613998" y="2633530"/>
                  </a:lnTo>
                  <a:lnTo>
                    <a:pt x="2649689" y="2636250"/>
                  </a:lnTo>
                  <a:lnTo>
                    <a:pt x="2686717" y="2638516"/>
                  </a:lnTo>
                  <a:lnTo>
                    <a:pt x="2724341" y="2643052"/>
                  </a:lnTo>
                  <a:lnTo>
                    <a:pt x="2759407" y="2645773"/>
                  </a:lnTo>
                  <a:lnTo>
                    <a:pt x="2792631" y="2648041"/>
                  </a:lnTo>
                  <a:lnTo>
                    <a:pt x="2825036" y="2652576"/>
                  </a:lnTo>
                  <a:lnTo>
                    <a:pt x="2857077" y="2655298"/>
                  </a:lnTo>
                  <a:lnTo>
                    <a:pt x="2962085" y="2667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1" name="SMARTInkShape-2850"/>
            <p:cNvSpPr/>
            <p:nvPr/>
          </p:nvSpPr>
          <p:spPr>
            <a:xfrm>
              <a:off x="2981833" y="3600450"/>
              <a:ext cx="2133093" cy="1905001"/>
            </a:xfrm>
            <a:custGeom>
              <a:avLst/>
              <a:gdLst/>
              <a:ahLst/>
              <a:cxnLst/>
              <a:rect l="0" t="0" r="0" b="0"/>
              <a:pathLst>
                <a:path w="2133093" h="1905001">
                  <a:moveTo>
                    <a:pt x="18542" y="0"/>
                  </a:moveTo>
                  <a:lnTo>
                    <a:pt x="0" y="0"/>
                  </a:lnTo>
                  <a:lnTo>
                    <a:pt x="41879" y="42378"/>
                  </a:lnTo>
                  <a:lnTo>
                    <a:pt x="74921" y="78250"/>
                  </a:lnTo>
                  <a:lnTo>
                    <a:pt x="93296" y="102005"/>
                  </a:lnTo>
                  <a:lnTo>
                    <a:pt x="134875" y="131535"/>
                  </a:lnTo>
                  <a:lnTo>
                    <a:pt x="181970" y="168394"/>
                  </a:lnTo>
                  <a:lnTo>
                    <a:pt x="229548" y="206386"/>
                  </a:lnTo>
                  <a:lnTo>
                    <a:pt x="275909" y="245666"/>
                  </a:lnTo>
                  <a:lnTo>
                    <a:pt x="323367" y="280197"/>
                  </a:lnTo>
                  <a:lnTo>
                    <a:pt x="370970" y="319317"/>
                  </a:lnTo>
                  <a:lnTo>
                    <a:pt x="418593" y="362607"/>
                  </a:lnTo>
                  <a:lnTo>
                    <a:pt x="461749" y="400180"/>
                  </a:lnTo>
                  <a:lnTo>
                    <a:pt x="503434" y="431629"/>
                  </a:lnTo>
                  <a:lnTo>
                    <a:pt x="545065" y="467318"/>
                  </a:lnTo>
                  <a:lnTo>
                    <a:pt x="588684" y="504942"/>
                  </a:lnTo>
                  <a:lnTo>
                    <a:pt x="628932" y="544007"/>
                  </a:lnTo>
                  <a:lnTo>
                    <a:pt x="673728" y="588569"/>
                  </a:lnTo>
                  <a:lnTo>
                    <a:pt x="718521" y="628259"/>
                  </a:lnTo>
                  <a:lnTo>
                    <a:pt x="755580" y="657109"/>
                  </a:lnTo>
                  <a:lnTo>
                    <a:pt x="799483" y="695302"/>
                  </a:lnTo>
                  <a:lnTo>
                    <a:pt x="835425" y="724951"/>
                  </a:lnTo>
                  <a:lnTo>
                    <a:pt x="872886" y="759019"/>
                  </a:lnTo>
                  <a:lnTo>
                    <a:pt x="909738" y="789692"/>
                  </a:lnTo>
                  <a:lnTo>
                    <a:pt x="953993" y="828500"/>
                  </a:lnTo>
                  <a:lnTo>
                    <a:pt x="990685" y="860020"/>
                  </a:lnTo>
                  <a:lnTo>
                    <a:pt x="1028368" y="893349"/>
                  </a:lnTo>
                  <a:lnTo>
                    <a:pt x="1066344" y="923332"/>
                  </a:lnTo>
                  <a:lnTo>
                    <a:pt x="1104408" y="955146"/>
                  </a:lnTo>
                  <a:lnTo>
                    <a:pt x="1150139" y="998766"/>
                  </a:lnTo>
                  <a:lnTo>
                    <a:pt x="1185092" y="1033354"/>
                  </a:lnTo>
                  <a:lnTo>
                    <a:pt x="1227316" y="1065357"/>
                  </a:lnTo>
                  <a:lnTo>
                    <a:pt x="1274841" y="1111161"/>
                  </a:lnTo>
                  <a:lnTo>
                    <a:pt x="1311411" y="1143091"/>
                  </a:lnTo>
                  <a:lnTo>
                    <a:pt x="1349058" y="1177834"/>
                  </a:lnTo>
                  <a:lnTo>
                    <a:pt x="1385965" y="1209766"/>
                  </a:lnTo>
                  <a:lnTo>
                    <a:pt x="1430239" y="1255123"/>
                  </a:lnTo>
                  <a:lnTo>
                    <a:pt x="1474380" y="1300026"/>
                  </a:lnTo>
                  <a:lnTo>
                    <a:pt x="1521278" y="1342058"/>
                  </a:lnTo>
                  <a:lnTo>
                    <a:pt x="1568485" y="1383756"/>
                  </a:lnTo>
                  <a:lnTo>
                    <a:pt x="1608697" y="1427388"/>
                  </a:lnTo>
                  <a:lnTo>
                    <a:pt x="1647214" y="1466581"/>
                  </a:lnTo>
                  <a:lnTo>
                    <a:pt x="1685397" y="1502075"/>
                  </a:lnTo>
                  <a:lnTo>
                    <a:pt x="1711163" y="1525970"/>
                  </a:lnTo>
                  <a:lnTo>
                    <a:pt x="1751916" y="1564280"/>
                  </a:lnTo>
                  <a:lnTo>
                    <a:pt x="1791632" y="1601950"/>
                  </a:lnTo>
                  <a:lnTo>
                    <a:pt x="1829154" y="1644246"/>
                  </a:lnTo>
                  <a:lnTo>
                    <a:pt x="1863043" y="1679170"/>
                  </a:lnTo>
                  <a:lnTo>
                    <a:pt x="1903830" y="1715047"/>
                  </a:lnTo>
                  <a:lnTo>
                    <a:pt x="1946239" y="1756318"/>
                  </a:lnTo>
                  <a:lnTo>
                    <a:pt x="1988385" y="1798396"/>
                  </a:lnTo>
                  <a:lnTo>
                    <a:pt x="2032250" y="1837541"/>
                  </a:lnTo>
                  <a:lnTo>
                    <a:pt x="2034114" y="1840977"/>
                  </a:lnTo>
                  <a:lnTo>
                    <a:pt x="2078620" y="1876419"/>
                  </a:lnTo>
                  <a:lnTo>
                    <a:pt x="2103916" y="1892652"/>
                  </a:lnTo>
                  <a:lnTo>
                    <a:pt x="2107290" y="1893593"/>
                  </a:lnTo>
                  <a:lnTo>
                    <a:pt x="2109541" y="1895279"/>
                  </a:lnTo>
                  <a:lnTo>
                    <a:pt x="2113767" y="1901649"/>
                  </a:lnTo>
                  <a:lnTo>
                    <a:pt x="2123528" y="1904988"/>
                  </a:lnTo>
                  <a:lnTo>
                    <a:pt x="2133092" y="1905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3" name="SMARTInkShape-2851"/>
          <p:cNvSpPr/>
          <p:nvPr/>
        </p:nvSpPr>
        <p:spPr>
          <a:xfrm>
            <a:off x="3420032" y="3209925"/>
            <a:ext cx="2304494" cy="1409699"/>
          </a:xfrm>
          <a:custGeom>
            <a:avLst/>
            <a:gdLst/>
            <a:ahLst/>
            <a:cxnLst/>
            <a:rect l="0" t="0" r="0" b="0"/>
            <a:pathLst>
              <a:path w="2304494" h="1409699">
                <a:moveTo>
                  <a:pt x="66118" y="0"/>
                </a:moveTo>
                <a:lnTo>
                  <a:pt x="61062" y="0"/>
                </a:lnTo>
                <a:lnTo>
                  <a:pt x="59572" y="2117"/>
                </a:lnTo>
                <a:lnTo>
                  <a:pt x="57181" y="20722"/>
                </a:lnTo>
                <a:lnTo>
                  <a:pt x="55796" y="32493"/>
                </a:lnTo>
                <a:lnTo>
                  <a:pt x="43370" y="73711"/>
                </a:lnTo>
                <a:lnTo>
                  <a:pt x="38310" y="120675"/>
                </a:lnTo>
                <a:lnTo>
                  <a:pt x="32157" y="163823"/>
                </a:lnTo>
                <a:lnTo>
                  <a:pt x="34444" y="186405"/>
                </a:lnTo>
                <a:lnTo>
                  <a:pt x="30185" y="196236"/>
                </a:lnTo>
                <a:lnTo>
                  <a:pt x="5259" y="221245"/>
                </a:lnTo>
                <a:lnTo>
                  <a:pt x="2262" y="230046"/>
                </a:lnTo>
                <a:lnTo>
                  <a:pt x="0" y="272042"/>
                </a:lnTo>
                <a:lnTo>
                  <a:pt x="611" y="300407"/>
                </a:lnTo>
                <a:lnTo>
                  <a:pt x="7658" y="343576"/>
                </a:lnTo>
                <a:lnTo>
                  <a:pt x="13910" y="383707"/>
                </a:lnTo>
                <a:lnTo>
                  <a:pt x="28251" y="426159"/>
                </a:lnTo>
                <a:lnTo>
                  <a:pt x="34790" y="446944"/>
                </a:lnTo>
                <a:lnTo>
                  <a:pt x="39549" y="466508"/>
                </a:lnTo>
                <a:lnTo>
                  <a:pt x="53947" y="504806"/>
                </a:lnTo>
                <a:lnTo>
                  <a:pt x="58631" y="523869"/>
                </a:lnTo>
                <a:lnTo>
                  <a:pt x="75822" y="559153"/>
                </a:lnTo>
                <a:lnTo>
                  <a:pt x="88378" y="579174"/>
                </a:lnTo>
                <a:lnTo>
                  <a:pt x="93446" y="602453"/>
                </a:lnTo>
                <a:lnTo>
                  <a:pt x="95382" y="615831"/>
                </a:lnTo>
                <a:lnTo>
                  <a:pt x="103246" y="632730"/>
                </a:lnTo>
                <a:lnTo>
                  <a:pt x="135620" y="674460"/>
                </a:lnTo>
                <a:lnTo>
                  <a:pt x="158533" y="713592"/>
                </a:lnTo>
                <a:lnTo>
                  <a:pt x="165865" y="731977"/>
                </a:lnTo>
                <a:lnTo>
                  <a:pt x="197229" y="777332"/>
                </a:lnTo>
                <a:lnTo>
                  <a:pt x="222117" y="821297"/>
                </a:lnTo>
                <a:lnTo>
                  <a:pt x="225409" y="831040"/>
                </a:lnTo>
                <a:lnTo>
                  <a:pt x="226287" y="836602"/>
                </a:lnTo>
                <a:lnTo>
                  <a:pt x="227931" y="840310"/>
                </a:lnTo>
                <a:lnTo>
                  <a:pt x="230085" y="842781"/>
                </a:lnTo>
                <a:lnTo>
                  <a:pt x="232579" y="844429"/>
                </a:lnTo>
                <a:lnTo>
                  <a:pt x="241146" y="856861"/>
                </a:lnTo>
                <a:lnTo>
                  <a:pt x="246977" y="877908"/>
                </a:lnTo>
                <a:lnTo>
                  <a:pt x="249132" y="880547"/>
                </a:lnTo>
                <a:lnTo>
                  <a:pt x="251628" y="882307"/>
                </a:lnTo>
                <a:lnTo>
                  <a:pt x="254400" y="889906"/>
                </a:lnTo>
                <a:lnTo>
                  <a:pt x="255139" y="894896"/>
                </a:lnTo>
                <a:lnTo>
                  <a:pt x="257749" y="899280"/>
                </a:lnTo>
                <a:lnTo>
                  <a:pt x="271502" y="913922"/>
                </a:lnTo>
                <a:lnTo>
                  <a:pt x="275933" y="921596"/>
                </a:lnTo>
                <a:lnTo>
                  <a:pt x="290380" y="940947"/>
                </a:lnTo>
                <a:lnTo>
                  <a:pt x="301751" y="965129"/>
                </a:lnTo>
                <a:lnTo>
                  <a:pt x="342347" y="1012456"/>
                </a:lnTo>
                <a:lnTo>
                  <a:pt x="358571" y="1037635"/>
                </a:lnTo>
                <a:lnTo>
                  <a:pt x="361197" y="1044313"/>
                </a:lnTo>
                <a:lnTo>
                  <a:pt x="365892" y="1050809"/>
                </a:lnTo>
                <a:lnTo>
                  <a:pt x="383017" y="1063602"/>
                </a:lnTo>
                <a:lnTo>
                  <a:pt x="394109" y="1079497"/>
                </a:lnTo>
                <a:lnTo>
                  <a:pt x="416684" y="1098197"/>
                </a:lnTo>
                <a:lnTo>
                  <a:pt x="424067" y="1107212"/>
                </a:lnTo>
                <a:lnTo>
                  <a:pt x="434173" y="1114405"/>
                </a:lnTo>
                <a:lnTo>
                  <a:pt x="444929" y="1127942"/>
                </a:lnTo>
                <a:lnTo>
                  <a:pt x="491730" y="1155608"/>
                </a:lnTo>
                <a:lnTo>
                  <a:pt x="537086" y="1186562"/>
                </a:lnTo>
                <a:lnTo>
                  <a:pt x="568959" y="1202797"/>
                </a:lnTo>
                <a:lnTo>
                  <a:pt x="592227" y="1217162"/>
                </a:lnTo>
                <a:lnTo>
                  <a:pt x="639800" y="1238071"/>
                </a:lnTo>
                <a:lnTo>
                  <a:pt x="681205" y="1250915"/>
                </a:lnTo>
                <a:lnTo>
                  <a:pt x="727619" y="1266820"/>
                </a:lnTo>
                <a:lnTo>
                  <a:pt x="774988" y="1279524"/>
                </a:lnTo>
                <a:lnTo>
                  <a:pt x="819854" y="1295400"/>
                </a:lnTo>
                <a:lnTo>
                  <a:pt x="861955" y="1304729"/>
                </a:lnTo>
                <a:lnTo>
                  <a:pt x="901408" y="1312158"/>
                </a:lnTo>
                <a:lnTo>
                  <a:pt x="943437" y="1321062"/>
                </a:lnTo>
                <a:lnTo>
                  <a:pt x="989500" y="1333552"/>
                </a:lnTo>
                <a:lnTo>
                  <a:pt x="1021552" y="1339873"/>
                </a:lnTo>
                <a:lnTo>
                  <a:pt x="1066172" y="1348324"/>
                </a:lnTo>
                <a:lnTo>
                  <a:pt x="1104643" y="1354537"/>
                </a:lnTo>
                <a:lnTo>
                  <a:pt x="1142502" y="1360586"/>
                </a:lnTo>
                <a:lnTo>
                  <a:pt x="1186205" y="1366690"/>
                </a:lnTo>
                <a:lnTo>
                  <a:pt x="1229561" y="1377176"/>
                </a:lnTo>
                <a:lnTo>
                  <a:pt x="1271051" y="1380345"/>
                </a:lnTo>
                <a:lnTo>
                  <a:pt x="1307549" y="1383716"/>
                </a:lnTo>
                <a:lnTo>
                  <a:pt x="1353994" y="1388595"/>
                </a:lnTo>
                <a:lnTo>
                  <a:pt x="1396331" y="1392863"/>
                </a:lnTo>
                <a:lnTo>
                  <a:pt x="1443447" y="1398009"/>
                </a:lnTo>
                <a:lnTo>
                  <a:pt x="1481396" y="1399533"/>
                </a:lnTo>
                <a:lnTo>
                  <a:pt x="1527720" y="1405105"/>
                </a:lnTo>
                <a:lnTo>
                  <a:pt x="1571090" y="1408792"/>
                </a:lnTo>
                <a:lnTo>
                  <a:pt x="1606939" y="1409431"/>
                </a:lnTo>
                <a:lnTo>
                  <a:pt x="1654158" y="1409647"/>
                </a:lnTo>
                <a:lnTo>
                  <a:pt x="1699429" y="1409689"/>
                </a:lnTo>
                <a:lnTo>
                  <a:pt x="1741533" y="1409698"/>
                </a:lnTo>
                <a:lnTo>
                  <a:pt x="1780423" y="1406878"/>
                </a:lnTo>
                <a:lnTo>
                  <a:pt x="1823736" y="1401499"/>
                </a:lnTo>
                <a:lnTo>
                  <a:pt x="1870652" y="1395511"/>
                </a:lnTo>
                <a:lnTo>
                  <a:pt x="1914035" y="1390552"/>
                </a:lnTo>
                <a:lnTo>
                  <a:pt x="1961602" y="1382575"/>
                </a:lnTo>
                <a:lnTo>
                  <a:pt x="2006396" y="1370955"/>
                </a:lnTo>
                <a:lnTo>
                  <a:pt x="2048201" y="1355640"/>
                </a:lnTo>
                <a:lnTo>
                  <a:pt x="2090003" y="1339838"/>
                </a:lnTo>
                <a:lnTo>
                  <a:pt x="2133646" y="1321151"/>
                </a:lnTo>
                <a:lnTo>
                  <a:pt x="2179689" y="1299457"/>
                </a:lnTo>
                <a:lnTo>
                  <a:pt x="2202721" y="1290370"/>
                </a:lnTo>
                <a:lnTo>
                  <a:pt x="2304493" y="1266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 name="SMARTInkShape-2852"/>
          <p:cNvSpPr/>
          <p:nvPr/>
        </p:nvSpPr>
        <p:spPr>
          <a:xfrm>
            <a:off x="3028950" y="3143250"/>
            <a:ext cx="2962276" cy="2428876"/>
          </a:xfrm>
          <a:custGeom>
            <a:avLst/>
            <a:gdLst/>
            <a:ahLst/>
            <a:cxnLst/>
            <a:rect l="0" t="0" r="0" b="0"/>
            <a:pathLst>
              <a:path w="2962276" h="2428876">
                <a:moveTo>
                  <a:pt x="0" y="0"/>
                </a:moveTo>
                <a:lnTo>
                  <a:pt x="5057" y="0"/>
                </a:lnTo>
                <a:lnTo>
                  <a:pt x="10361" y="2822"/>
                </a:lnTo>
                <a:lnTo>
                  <a:pt x="27627" y="16247"/>
                </a:lnTo>
                <a:lnTo>
                  <a:pt x="56022" y="31471"/>
                </a:lnTo>
                <a:lnTo>
                  <a:pt x="97973" y="59390"/>
                </a:lnTo>
                <a:lnTo>
                  <a:pt x="142278" y="92624"/>
                </a:lnTo>
                <a:lnTo>
                  <a:pt x="187290" y="122378"/>
                </a:lnTo>
                <a:lnTo>
                  <a:pt x="230478" y="150701"/>
                </a:lnTo>
                <a:lnTo>
                  <a:pt x="272657" y="179253"/>
                </a:lnTo>
                <a:lnTo>
                  <a:pt x="316172" y="207827"/>
                </a:lnTo>
                <a:lnTo>
                  <a:pt x="359336" y="238608"/>
                </a:lnTo>
                <a:lnTo>
                  <a:pt x="379838" y="252804"/>
                </a:lnTo>
                <a:lnTo>
                  <a:pt x="383401" y="259552"/>
                </a:lnTo>
                <a:lnTo>
                  <a:pt x="382600" y="266168"/>
                </a:lnTo>
                <a:lnTo>
                  <a:pt x="378892" y="272696"/>
                </a:lnTo>
                <a:lnTo>
                  <a:pt x="379595" y="278106"/>
                </a:lnTo>
                <a:lnTo>
                  <a:pt x="383238" y="282770"/>
                </a:lnTo>
                <a:lnTo>
                  <a:pt x="430637" y="321058"/>
                </a:lnTo>
                <a:lnTo>
                  <a:pt x="477751" y="358808"/>
                </a:lnTo>
                <a:lnTo>
                  <a:pt x="525331" y="396878"/>
                </a:lnTo>
                <a:lnTo>
                  <a:pt x="572952" y="426774"/>
                </a:lnTo>
                <a:lnTo>
                  <a:pt x="620576" y="463666"/>
                </a:lnTo>
                <a:lnTo>
                  <a:pt x="668201" y="501660"/>
                </a:lnTo>
                <a:lnTo>
                  <a:pt x="711744" y="533402"/>
                </a:lnTo>
                <a:lnTo>
                  <a:pt x="758871" y="571696"/>
                </a:lnTo>
                <a:lnTo>
                  <a:pt x="792152" y="596664"/>
                </a:lnTo>
                <a:lnTo>
                  <a:pt x="819617" y="614234"/>
                </a:lnTo>
                <a:lnTo>
                  <a:pt x="865778" y="650231"/>
                </a:lnTo>
                <a:lnTo>
                  <a:pt x="906207" y="682541"/>
                </a:lnTo>
                <a:lnTo>
                  <a:pt x="945136" y="714364"/>
                </a:lnTo>
                <a:lnTo>
                  <a:pt x="989826" y="740636"/>
                </a:lnTo>
                <a:lnTo>
                  <a:pt x="1030062" y="776943"/>
                </a:lnTo>
                <a:lnTo>
                  <a:pt x="1076504" y="809503"/>
                </a:lnTo>
                <a:lnTo>
                  <a:pt x="1117428" y="841359"/>
                </a:lnTo>
                <a:lnTo>
                  <a:pt x="1157389" y="873123"/>
                </a:lnTo>
                <a:lnTo>
                  <a:pt x="1197073" y="898525"/>
                </a:lnTo>
                <a:lnTo>
                  <a:pt x="1239308" y="930275"/>
                </a:lnTo>
                <a:lnTo>
                  <a:pt x="1278475" y="962025"/>
                </a:lnTo>
                <a:lnTo>
                  <a:pt x="1323197" y="994833"/>
                </a:lnTo>
                <a:lnTo>
                  <a:pt x="1346087" y="1018313"/>
                </a:lnTo>
                <a:lnTo>
                  <a:pt x="1391053" y="1050563"/>
                </a:lnTo>
                <a:lnTo>
                  <a:pt x="1430789" y="1085384"/>
                </a:lnTo>
                <a:lnTo>
                  <a:pt x="1475585" y="1118597"/>
                </a:lnTo>
                <a:lnTo>
                  <a:pt x="1515835" y="1157543"/>
                </a:lnTo>
                <a:lnTo>
                  <a:pt x="1562279" y="1190449"/>
                </a:lnTo>
                <a:lnTo>
                  <a:pt x="1608691" y="1222352"/>
                </a:lnTo>
                <a:lnTo>
                  <a:pt x="1649152" y="1259178"/>
                </a:lnTo>
                <a:lnTo>
                  <a:pt x="1695625" y="1294811"/>
                </a:lnTo>
                <a:lnTo>
                  <a:pt x="1743098" y="1333619"/>
                </a:lnTo>
                <a:lnTo>
                  <a:pt x="1785647" y="1373079"/>
                </a:lnTo>
                <a:lnTo>
                  <a:pt x="1829389" y="1409059"/>
                </a:lnTo>
                <a:lnTo>
                  <a:pt x="1854727" y="1431382"/>
                </a:lnTo>
                <a:lnTo>
                  <a:pt x="1871015" y="1447912"/>
                </a:lnTo>
                <a:lnTo>
                  <a:pt x="1918072" y="1482322"/>
                </a:lnTo>
                <a:lnTo>
                  <a:pt x="1959795" y="1521961"/>
                </a:lnTo>
                <a:lnTo>
                  <a:pt x="2000136" y="1562027"/>
                </a:lnTo>
                <a:lnTo>
                  <a:pt x="2041237" y="1609636"/>
                </a:lnTo>
                <a:lnTo>
                  <a:pt x="2086146" y="1650714"/>
                </a:lnTo>
                <a:lnTo>
                  <a:pt x="2133533" y="1695621"/>
                </a:lnTo>
                <a:lnTo>
                  <a:pt x="2181137" y="1736461"/>
                </a:lnTo>
                <a:lnTo>
                  <a:pt x="2223272" y="1774802"/>
                </a:lnTo>
                <a:lnTo>
                  <a:pt x="2269217" y="1813981"/>
                </a:lnTo>
                <a:lnTo>
                  <a:pt x="2308145" y="1859667"/>
                </a:lnTo>
                <a:lnTo>
                  <a:pt x="2347376" y="1897514"/>
                </a:lnTo>
                <a:lnTo>
                  <a:pt x="2386274" y="1922189"/>
                </a:lnTo>
                <a:lnTo>
                  <a:pt x="2423330" y="1965402"/>
                </a:lnTo>
                <a:lnTo>
                  <a:pt x="2467242" y="2003432"/>
                </a:lnTo>
                <a:lnTo>
                  <a:pt x="2492153" y="2028827"/>
                </a:lnTo>
                <a:lnTo>
                  <a:pt x="2530834" y="2073275"/>
                </a:lnTo>
                <a:lnTo>
                  <a:pt x="2573663" y="2116431"/>
                </a:lnTo>
                <a:lnTo>
                  <a:pt x="2620867" y="2158609"/>
                </a:lnTo>
                <a:lnTo>
                  <a:pt x="2665311" y="2202122"/>
                </a:lnTo>
                <a:lnTo>
                  <a:pt x="2708759" y="2242499"/>
                </a:lnTo>
                <a:lnTo>
                  <a:pt x="2753882" y="2284376"/>
                </a:lnTo>
                <a:lnTo>
                  <a:pt x="2798386" y="2310990"/>
                </a:lnTo>
                <a:lnTo>
                  <a:pt x="2841622" y="2350015"/>
                </a:lnTo>
                <a:lnTo>
                  <a:pt x="2883853" y="2374745"/>
                </a:lnTo>
                <a:lnTo>
                  <a:pt x="2911953" y="2395471"/>
                </a:lnTo>
                <a:lnTo>
                  <a:pt x="2920860" y="2400271"/>
                </a:lnTo>
                <a:lnTo>
                  <a:pt x="2962275" y="2428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5" name="SMARTInkShape-2853"/>
          <p:cNvSpPr/>
          <p:nvPr/>
        </p:nvSpPr>
        <p:spPr>
          <a:xfrm>
            <a:off x="4133850" y="3924300"/>
            <a:ext cx="28068" cy="28576"/>
          </a:xfrm>
          <a:custGeom>
            <a:avLst/>
            <a:gdLst/>
            <a:ahLst/>
            <a:cxnLst/>
            <a:rect l="0" t="0" r="0" b="0"/>
            <a:pathLst>
              <a:path w="28068" h="28576">
                <a:moveTo>
                  <a:pt x="0" y="28575"/>
                </a:moveTo>
                <a:lnTo>
                  <a:pt x="0" y="19442"/>
                </a:lnTo>
                <a:lnTo>
                  <a:pt x="5057" y="19166"/>
                </a:lnTo>
                <a:lnTo>
                  <a:pt x="5488" y="18069"/>
                </a:lnTo>
                <a:lnTo>
                  <a:pt x="3145" y="14028"/>
                </a:lnTo>
                <a:lnTo>
                  <a:pt x="3155" y="11469"/>
                </a:lnTo>
                <a:lnTo>
                  <a:pt x="9524" y="2"/>
                </a:lnTo>
                <a:lnTo>
                  <a:pt x="28067" y="0"/>
                </a:lnTo>
                <a:lnTo>
                  <a:pt x="20329" y="0"/>
                </a:lnTo>
                <a:lnTo>
                  <a:pt x="19619" y="2822"/>
                </a:lnTo>
                <a:lnTo>
                  <a:pt x="19429" y="5056"/>
                </a:lnTo>
                <a:lnTo>
                  <a:pt x="18245" y="6546"/>
                </a:lnTo>
                <a:lnTo>
                  <a:pt x="14106" y="8201"/>
                </a:lnTo>
                <a:lnTo>
                  <a:pt x="12579" y="9701"/>
                </a:lnTo>
                <a:lnTo>
                  <a:pt x="95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6" name="SMARTInkShape-2854"/>
          <p:cNvSpPr/>
          <p:nvPr/>
        </p:nvSpPr>
        <p:spPr>
          <a:xfrm>
            <a:off x="3796111" y="2771775"/>
            <a:ext cx="2538015" cy="1371584"/>
          </a:xfrm>
          <a:custGeom>
            <a:avLst/>
            <a:gdLst/>
            <a:ahLst/>
            <a:cxnLst/>
            <a:rect l="0" t="0" r="0" b="0"/>
            <a:pathLst>
              <a:path w="2538015" h="1371584">
                <a:moveTo>
                  <a:pt x="156764" y="0"/>
                </a:moveTo>
                <a:lnTo>
                  <a:pt x="148101" y="7605"/>
                </a:lnTo>
                <a:lnTo>
                  <a:pt x="135030" y="16247"/>
                </a:lnTo>
                <a:lnTo>
                  <a:pt x="101941" y="59603"/>
                </a:lnTo>
                <a:lnTo>
                  <a:pt x="75574" y="106684"/>
                </a:lnTo>
                <a:lnTo>
                  <a:pt x="46734" y="150059"/>
                </a:lnTo>
                <a:lnTo>
                  <a:pt x="33155" y="189724"/>
                </a:lnTo>
                <a:lnTo>
                  <a:pt x="18151" y="236964"/>
                </a:lnTo>
                <a:lnTo>
                  <a:pt x="9394" y="277535"/>
                </a:lnTo>
                <a:lnTo>
                  <a:pt x="4806" y="323377"/>
                </a:lnTo>
                <a:lnTo>
                  <a:pt x="4422" y="363142"/>
                </a:lnTo>
                <a:lnTo>
                  <a:pt x="4369" y="404127"/>
                </a:lnTo>
                <a:lnTo>
                  <a:pt x="5423" y="446095"/>
                </a:lnTo>
                <a:lnTo>
                  <a:pt x="12565" y="478969"/>
                </a:lnTo>
                <a:lnTo>
                  <a:pt x="14686" y="506224"/>
                </a:lnTo>
                <a:lnTo>
                  <a:pt x="20358" y="521350"/>
                </a:lnTo>
                <a:lnTo>
                  <a:pt x="23235" y="568251"/>
                </a:lnTo>
                <a:lnTo>
                  <a:pt x="24393" y="577464"/>
                </a:lnTo>
                <a:lnTo>
                  <a:pt x="31605" y="606792"/>
                </a:lnTo>
                <a:lnTo>
                  <a:pt x="32544" y="620528"/>
                </a:lnTo>
                <a:lnTo>
                  <a:pt x="21474" y="633507"/>
                </a:lnTo>
                <a:lnTo>
                  <a:pt x="6677" y="648800"/>
                </a:lnTo>
                <a:lnTo>
                  <a:pt x="100" y="662653"/>
                </a:lnTo>
                <a:lnTo>
                  <a:pt x="0" y="675865"/>
                </a:lnTo>
                <a:lnTo>
                  <a:pt x="10740" y="718417"/>
                </a:lnTo>
                <a:lnTo>
                  <a:pt x="14671" y="748122"/>
                </a:lnTo>
                <a:lnTo>
                  <a:pt x="30348" y="778995"/>
                </a:lnTo>
                <a:lnTo>
                  <a:pt x="42610" y="825652"/>
                </a:lnTo>
                <a:lnTo>
                  <a:pt x="49823" y="848382"/>
                </a:lnTo>
                <a:lnTo>
                  <a:pt x="52963" y="882304"/>
                </a:lnTo>
                <a:lnTo>
                  <a:pt x="59511" y="895282"/>
                </a:lnTo>
                <a:lnTo>
                  <a:pt x="60179" y="898479"/>
                </a:lnTo>
                <a:lnTo>
                  <a:pt x="79114" y="939769"/>
                </a:lnTo>
                <a:lnTo>
                  <a:pt x="104310" y="959034"/>
                </a:lnTo>
                <a:lnTo>
                  <a:pt x="116396" y="981086"/>
                </a:lnTo>
                <a:lnTo>
                  <a:pt x="118714" y="987430"/>
                </a:lnTo>
                <a:lnTo>
                  <a:pt x="144608" y="1019349"/>
                </a:lnTo>
                <a:lnTo>
                  <a:pt x="147128" y="1025603"/>
                </a:lnTo>
                <a:lnTo>
                  <a:pt x="170824" y="1052250"/>
                </a:lnTo>
                <a:lnTo>
                  <a:pt x="196834" y="1070091"/>
                </a:lnTo>
                <a:lnTo>
                  <a:pt x="201031" y="1076377"/>
                </a:lnTo>
                <a:lnTo>
                  <a:pt x="202150" y="1079534"/>
                </a:lnTo>
                <a:lnTo>
                  <a:pt x="205013" y="1081639"/>
                </a:lnTo>
                <a:lnTo>
                  <a:pt x="213839" y="1083979"/>
                </a:lnTo>
                <a:lnTo>
                  <a:pt x="221994" y="1090662"/>
                </a:lnTo>
                <a:lnTo>
                  <a:pt x="230797" y="1102088"/>
                </a:lnTo>
                <a:lnTo>
                  <a:pt x="246686" y="1113007"/>
                </a:lnTo>
                <a:lnTo>
                  <a:pt x="263936" y="1131627"/>
                </a:lnTo>
                <a:lnTo>
                  <a:pt x="278477" y="1139630"/>
                </a:lnTo>
                <a:lnTo>
                  <a:pt x="315948" y="1156060"/>
                </a:lnTo>
                <a:lnTo>
                  <a:pt x="357893" y="1177946"/>
                </a:lnTo>
                <a:lnTo>
                  <a:pt x="402399" y="1200151"/>
                </a:lnTo>
                <a:lnTo>
                  <a:pt x="444169" y="1216025"/>
                </a:lnTo>
                <a:lnTo>
                  <a:pt x="482295" y="1231900"/>
                </a:lnTo>
                <a:lnTo>
                  <a:pt x="526650" y="1244600"/>
                </a:lnTo>
                <a:lnTo>
                  <a:pt x="570533" y="1254478"/>
                </a:lnTo>
                <a:lnTo>
                  <a:pt x="610324" y="1261799"/>
                </a:lnTo>
                <a:lnTo>
                  <a:pt x="656833" y="1278924"/>
                </a:lnTo>
                <a:lnTo>
                  <a:pt x="697064" y="1287324"/>
                </a:lnTo>
                <a:lnTo>
                  <a:pt x="739833" y="1295829"/>
                </a:lnTo>
                <a:lnTo>
                  <a:pt x="780375" y="1302230"/>
                </a:lnTo>
                <a:lnTo>
                  <a:pt x="818140" y="1306949"/>
                </a:lnTo>
                <a:lnTo>
                  <a:pt x="862844" y="1312228"/>
                </a:lnTo>
                <a:lnTo>
                  <a:pt x="903959" y="1316614"/>
                </a:lnTo>
                <a:lnTo>
                  <a:pt x="946296" y="1322521"/>
                </a:lnTo>
                <a:lnTo>
                  <a:pt x="987350" y="1330234"/>
                </a:lnTo>
                <a:lnTo>
                  <a:pt x="1030220" y="1333590"/>
                </a:lnTo>
                <a:lnTo>
                  <a:pt x="1064608" y="1338126"/>
                </a:lnTo>
                <a:lnTo>
                  <a:pt x="1104500" y="1341574"/>
                </a:lnTo>
                <a:lnTo>
                  <a:pt x="1147481" y="1349284"/>
                </a:lnTo>
                <a:lnTo>
                  <a:pt x="1185381" y="1352641"/>
                </a:lnTo>
                <a:lnTo>
                  <a:pt x="1218235" y="1357176"/>
                </a:lnTo>
                <a:lnTo>
                  <a:pt x="1262321" y="1360624"/>
                </a:lnTo>
                <a:lnTo>
                  <a:pt x="1297586" y="1364252"/>
                </a:lnTo>
                <a:lnTo>
                  <a:pt x="1334779" y="1368334"/>
                </a:lnTo>
                <a:lnTo>
                  <a:pt x="1378460" y="1370632"/>
                </a:lnTo>
                <a:lnTo>
                  <a:pt x="1425023" y="1371409"/>
                </a:lnTo>
                <a:lnTo>
                  <a:pt x="1462114" y="1371543"/>
                </a:lnTo>
                <a:lnTo>
                  <a:pt x="1499915" y="1371583"/>
                </a:lnTo>
                <a:lnTo>
                  <a:pt x="1537925" y="1368773"/>
                </a:lnTo>
                <a:lnTo>
                  <a:pt x="1576000" y="1364059"/>
                </a:lnTo>
                <a:lnTo>
                  <a:pt x="1614092" y="1362663"/>
                </a:lnTo>
                <a:lnTo>
                  <a:pt x="1655012" y="1362249"/>
                </a:lnTo>
                <a:lnTo>
                  <a:pt x="1697828" y="1362127"/>
                </a:lnTo>
                <a:lnTo>
                  <a:pt x="1737326" y="1359268"/>
                </a:lnTo>
                <a:lnTo>
                  <a:pt x="1778662" y="1351719"/>
                </a:lnTo>
                <a:lnTo>
                  <a:pt x="1824423" y="1345601"/>
                </a:lnTo>
                <a:lnTo>
                  <a:pt x="1868674" y="1340966"/>
                </a:lnTo>
                <a:lnTo>
                  <a:pt x="1911419" y="1335712"/>
                </a:lnTo>
                <a:lnTo>
                  <a:pt x="1954776" y="1331333"/>
                </a:lnTo>
                <a:lnTo>
                  <a:pt x="1997255" y="1323333"/>
                </a:lnTo>
                <a:lnTo>
                  <a:pt x="2040534" y="1314260"/>
                </a:lnTo>
                <a:lnTo>
                  <a:pt x="2082990" y="1304868"/>
                </a:lnTo>
                <a:lnTo>
                  <a:pt x="2126261" y="1295383"/>
                </a:lnTo>
                <a:lnTo>
                  <a:pt x="2165894" y="1285870"/>
                </a:lnTo>
                <a:lnTo>
                  <a:pt x="2207270" y="1276348"/>
                </a:lnTo>
                <a:lnTo>
                  <a:pt x="2250221" y="1266824"/>
                </a:lnTo>
                <a:lnTo>
                  <a:pt x="2297604" y="1254125"/>
                </a:lnTo>
                <a:lnTo>
                  <a:pt x="2344083" y="1234879"/>
                </a:lnTo>
                <a:lnTo>
                  <a:pt x="2384937" y="1219789"/>
                </a:lnTo>
                <a:lnTo>
                  <a:pt x="2423580" y="1201560"/>
                </a:lnTo>
                <a:lnTo>
                  <a:pt x="2468500" y="1178882"/>
                </a:lnTo>
                <a:lnTo>
                  <a:pt x="2538014" y="11430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11" name="SMARTInkShape-Group584"/>
          <p:cNvGrpSpPr/>
          <p:nvPr/>
        </p:nvGrpSpPr>
        <p:grpSpPr>
          <a:xfrm>
            <a:off x="5705590" y="3924300"/>
            <a:ext cx="1190511" cy="771526"/>
            <a:chOff x="5705590" y="3924300"/>
            <a:chExt cx="1190511" cy="771526"/>
          </a:xfrm>
        </p:grpSpPr>
        <p:sp>
          <p:nvSpPr>
            <p:cNvPr id="107" name="SMARTInkShape-2855"/>
            <p:cNvSpPr/>
            <p:nvPr/>
          </p:nvSpPr>
          <p:spPr>
            <a:xfrm>
              <a:off x="5819775" y="4457700"/>
              <a:ext cx="19051" cy="228601"/>
            </a:xfrm>
            <a:custGeom>
              <a:avLst/>
              <a:gdLst/>
              <a:ahLst/>
              <a:cxnLst/>
              <a:rect l="0" t="0" r="0" b="0"/>
              <a:pathLst>
                <a:path w="19051" h="228601">
                  <a:moveTo>
                    <a:pt x="0" y="0"/>
                  </a:moveTo>
                  <a:lnTo>
                    <a:pt x="2822" y="44240"/>
                  </a:lnTo>
                  <a:lnTo>
                    <a:pt x="7539" y="80842"/>
                  </a:lnTo>
                  <a:lnTo>
                    <a:pt x="8937" y="119556"/>
                  </a:lnTo>
                  <a:lnTo>
                    <a:pt x="9410" y="166138"/>
                  </a:lnTo>
                  <a:lnTo>
                    <a:pt x="19050"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8" name="SMARTInkShape-2856"/>
            <p:cNvSpPr/>
            <p:nvPr/>
          </p:nvSpPr>
          <p:spPr>
            <a:xfrm>
              <a:off x="5705590" y="4584077"/>
              <a:ext cx="111442" cy="109350"/>
            </a:xfrm>
            <a:custGeom>
              <a:avLst/>
              <a:gdLst/>
              <a:ahLst/>
              <a:cxnLst/>
              <a:rect l="0" t="0" r="0" b="0"/>
              <a:pathLst>
                <a:path w="111442" h="109350">
                  <a:moveTo>
                    <a:pt x="9410" y="26023"/>
                  </a:moveTo>
                  <a:lnTo>
                    <a:pt x="4354" y="31079"/>
                  </a:lnTo>
                  <a:lnTo>
                    <a:pt x="1871" y="39206"/>
                  </a:lnTo>
                  <a:lnTo>
                    <a:pt x="0" y="72011"/>
                  </a:lnTo>
                  <a:lnTo>
                    <a:pt x="5581" y="83857"/>
                  </a:lnTo>
                  <a:lnTo>
                    <a:pt x="10032" y="89979"/>
                  </a:lnTo>
                  <a:lnTo>
                    <a:pt x="23445" y="99603"/>
                  </a:lnTo>
                  <a:lnTo>
                    <a:pt x="47813" y="109349"/>
                  </a:lnTo>
                  <a:lnTo>
                    <a:pt x="61403" y="105038"/>
                  </a:lnTo>
                  <a:lnTo>
                    <a:pt x="90941" y="85022"/>
                  </a:lnTo>
                  <a:lnTo>
                    <a:pt x="105652" y="66905"/>
                  </a:lnTo>
                  <a:lnTo>
                    <a:pt x="110393" y="51601"/>
                  </a:lnTo>
                  <a:lnTo>
                    <a:pt x="111441" y="35274"/>
                  </a:lnTo>
                  <a:lnTo>
                    <a:pt x="106082" y="15241"/>
                  </a:lnTo>
                  <a:lnTo>
                    <a:pt x="100706" y="6061"/>
                  </a:lnTo>
                  <a:lnTo>
                    <a:pt x="95673" y="3190"/>
                  </a:lnTo>
                  <a:lnTo>
                    <a:pt x="81616" y="0"/>
                  </a:lnTo>
                  <a:lnTo>
                    <a:pt x="55852" y="3260"/>
                  </a:lnTo>
                  <a:lnTo>
                    <a:pt x="9410" y="164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9" name="SMARTInkShape-2857"/>
            <p:cNvSpPr/>
            <p:nvPr/>
          </p:nvSpPr>
          <p:spPr>
            <a:xfrm>
              <a:off x="6343650" y="3924300"/>
              <a:ext cx="552451" cy="199410"/>
            </a:xfrm>
            <a:custGeom>
              <a:avLst/>
              <a:gdLst/>
              <a:ahLst/>
              <a:cxnLst/>
              <a:rect l="0" t="0" r="0" b="0"/>
              <a:pathLst>
                <a:path w="552451" h="199410">
                  <a:moveTo>
                    <a:pt x="0" y="95250"/>
                  </a:moveTo>
                  <a:lnTo>
                    <a:pt x="6546" y="110459"/>
                  </a:lnTo>
                  <a:lnTo>
                    <a:pt x="10322" y="152816"/>
                  </a:lnTo>
                  <a:lnTo>
                    <a:pt x="19014" y="199409"/>
                  </a:lnTo>
                  <a:lnTo>
                    <a:pt x="19047" y="173456"/>
                  </a:lnTo>
                  <a:lnTo>
                    <a:pt x="35452" y="133278"/>
                  </a:lnTo>
                  <a:lnTo>
                    <a:pt x="47429" y="116513"/>
                  </a:lnTo>
                  <a:lnTo>
                    <a:pt x="55651" y="109992"/>
                  </a:lnTo>
                  <a:lnTo>
                    <a:pt x="64497" y="105806"/>
                  </a:lnTo>
                  <a:lnTo>
                    <a:pt x="71086" y="105080"/>
                  </a:lnTo>
                  <a:lnTo>
                    <a:pt x="73849" y="107095"/>
                  </a:lnTo>
                  <a:lnTo>
                    <a:pt x="79741" y="114978"/>
                  </a:lnTo>
                  <a:lnTo>
                    <a:pt x="92477" y="148099"/>
                  </a:lnTo>
                  <a:lnTo>
                    <a:pt x="93401" y="152708"/>
                  </a:lnTo>
                  <a:lnTo>
                    <a:pt x="100072" y="160651"/>
                  </a:lnTo>
                  <a:lnTo>
                    <a:pt x="120031" y="176574"/>
                  </a:lnTo>
                  <a:lnTo>
                    <a:pt x="126725" y="179019"/>
                  </a:lnTo>
                  <a:lnTo>
                    <a:pt x="141500" y="180396"/>
                  </a:lnTo>
                  <a:lnTo>
                    <a:pt x="164340" y="170690"/>
                  </a:lnTo>
                  <a:lnTo>
                    <a:pt x="173582" y="162998"/>
                  </a:lnTo>
                  <a:lnTo>
                    <a:pt x="198227" y="122247"/>
                  </a:lnTo>
                  <a:lnTo>
                    <a:pt x="207313" y="95526"/>
                  </a:lnTo>
                  <a:lnTo>
                    <a:pt x="208887" y="78516"/>
                  </a:lnTo>
                  <a:lnTo>
                    <a:pt x="208050" y="74569"/>
                  </a:lnTo>
                  <a:lnTo>
                    <a:pt x="206433" y="71938"/>
                  </a:lnTo>
                  <a:lnTo>
                    <a:pt x="204298" y="70183"/>
                  </a:lnTo>
                  <a:lnTo>
                    <a:pt x="191177" y="67714"/>
                  </a:lnTo>
                  <a:lnTo>
                    <a:pt x="178942" y="66983"/>
                  </a:lnTo>
                  <a:lnTo>
                    <a:pt x="175386" y="68997"/>
                  </a:lnTo>
                  <a:lnTo>
                    <a:pt x="168614" y="76879"/>
                  </a:lnTo>
                  <a:lnTo>
                    <a:pt x="156701" y="104674"/>
                  </a:lnTo>
                  <a:lnTo>
                    <a:pt x="152966" y="131207"/>
                  </a:lnTo>
                  <a:lnTo>
                    <a:pt x="158296" y="143334"/>
                  </a:lnTo>
                  <a:lnTo>
                    <a:pt x="166663" y="153662"/>
                  </a:lnTo>
                  <a:lnTo>
                    <a:pt x="173908" y="158252"/>
                  </a:lnTo>
                  <a:lnTo>
                    <a:pt x="199107" y="165893"/>
                  </a:lnTo>
                  <a:lnTo>
                    <a:pt x="218667" y="166158"/>
                  </a:lnTo>
                  <a:lnTo>
                    <a:pt x="246982" y="162761"/>
                  </a:lnTo>
                  <a:lnTo>
                    <a:pt x="258290" y="156652"/>
                  </a:lnTo>
                  <a:lnTo>
                    <a:pt x="269312" y="146881"/>
                  </a:lnTo>
                  <a:lnTo>
                    <a:pt x="277738" y="135484"/>
                  </a:lnTo>
                  <a:lnTo>
                    <a:pt x="283377" y="112110"/>
                  </a:lnTo>
                  <a:lnTo>
                    <a:pt x="285542" y="83472"/>
                  </a:lnTo>
                  <a:lnTo>
                    <a:pt x="282835" y="76610"/>
                  </a:lnTo>
                  <a:lnTo>
                    <a:pt x="279163" y="70032"/>
                  </a:lnTo>
                  <a:lnTo>
                    <a:pt x="276613" y="59055"/>
                  </a:lnTo>
                  <a:lnTo>
                    <a:pt x="276340" y="67827"/>
                  </a:lnTo>
                  <a:lnTo>
                    <a:pt x="285933" y="109262"/>
                  </a:lnTo>
                  <a:lnTo>
                    <a:pt x="298761" y="143761"/>
                  </a:lnTo>
                  <a:lnTo>
                    <a:pt x="326672" y="183087"/>
                  </a:lnTo>
                  <a:lnTo>
                    <a:pt x="336445" y="193360"/>
                  </a:lnTo>
                  <a:lnTo>
                    <a:pt x="339655" y="194523"/>
                  </a:lnTo>
                  <a:lnTo>
                    <a:pt x="342853" y="194241"/>
                  </a:lnTo>
                  <a:lnTo>
                    <a:pt x="346044" y="192994"/>
                  </a:lnTo>
                  <a:lnTo>
                    <a:pt x="348171" y="191104"/>
                  </a:lnTo>
                  <a:lnTo>
                    <a:pt x="354407" y="174823"/>
                  </a:lnTo>
                  <a:lnTo>
                    <a:pt x="364110" y="128001"/>
                  </a:lnTo>
                  <a:lnTo>
                    <a:pt x="370021" y="86550"/>
                  </a:lnTo>
                  <a:lnTo>
                    <a:pt x="371347" y="60219"/>
                  </a:lnTo>
                  <a:lnTo>
                    <a:pt x="372449" y="59196"/>
                  </a:lnTo>
                  <a:lnTo>
                    <a:pt x="376493" y="58059"/>
                  </a:lnTo>
                  <a:lnTo>
                    <a:pt x="379054" y="59873"/>
                  </a:lnTo>
                  <a:lnTo>
                    <a:pt x="396983" y="84209"/>
                  </a:lnTo>
                  <a:lnTo>
                    <a:pt x="417821" y="124880"/>
                  </a:lnTo>
                  <a:lnTo>
                    <a:pt x="450324" y="171832"/>
                  </a:lnTo>
                  <a:lnTo>
                    <a:pt x="460494" y="182203"/>
                  </a:lnTo>
                  <a:lnTo>
                    <a:pt x="479023" y="194464"/>
                  </a:lnTo>
                  <a:lnTo>
                    <a:pt x="482332" y="195259"/>
                  </a:lnTo>
                  <a:lnTo>
                    <a:pt x="485597" y="194731"/>
                  </a:lnTo>
                  <a:lnTo>
                    <a:pt x="492046" y="191322"/>
                  </a:lnTo>
                  <a:lnTo>
                    <a:pt x="498439" y="186279"/>
                  </a:lnTo>
                  <a:lnTo>
                    <a:pt x="501986" y="177688"/>
                  </a:lnTo>
                  <a:lnTo>
                    <a:pt x="510997" y="140129"/>
                  </a:lnTo>
                  <a:lnTo>
                    <a:pt x="513688" y="99725"/>
                  </a:lnTo>
                  <a:lnTo>
                    <a:pt x="516172" y="82422"/>
                  </a:lnTo>
                  <a:lnTo>
                    <a:pt x="532192" y="39643"/>
                  </a:lnTo>
                  <a:lnTo>
                    <a:pt x="5524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SMARTInkShape-2858"/>
            <p:cNvSpPr/>
            <p:nvPr/>
          </p:nvSpPr>
          <p:spPr>
            <a:xfrm>
              <a:off x="5896608" y="4432112"/>
              <a:ext cx="113668" cy="263714"/>
            </a:xfrm>
            <a:custGeom>
              <a:avLst/>
              <a:gdLst/>
              <a:ahLst/>
              <a:cxnLst/>
              <a:rect l="0" t="0" r="0" b="0"/>
              <a:pathLst>
                <a:path w="113668" h="263714">
                  <a:moveTo>
                    <a:pt x="75567" y="206563"/>
                  </a:moveTo>
                  <a:lnTo>
                    <a:pt x="75567" y="193306"/>
                  </a:lnTo>
                  <a:lnTo>
                    <a:pt x="72745" y="187265"/>
                  </a:lnTo>
                  <a:lnTo>
                    <a:pt x="69021" y="181053"/>
                  </a:lnTo>
                  <a:lnTo>
                    <a:pt x="67366" y="174764"/>
                  </a:lnTo>
                  <a:lnTo>
                    <a:pt x="64808" y="172664"/>
                  </a:lnTo>
                  <a:lnTo>
                    <a:pt x="56321" y="170330"/>
                  </a:lnTo>
                  <a:lnTo>
                    <a:pt x="34587" y="174073"/>
                  </a:lnTo>
                  <a:lnTo>
                    <a:pt x="18152" y="181884"/>
                  </a:lnTo>
                  <a:lnTo>
                    <a:pt x="6579" y="195958"/>
                  </a:lnTo>
                  <a:lnTo>
                    <a:pt x="2573" y="207494"/>
                  </a:lnTo>
                  <a:lnTo>
                    <a:pt x="0" y="222034"/>
                  </a:lnTo>
                  <a:lnTo>
                    <a:pt x="5293" y="226844"/>
                  </a:lnTo>
                  <a:lnTo>
                    <a:pt x="9668" y="229609"/>
                  </a:lnTo>
                  <a:lnTo>
                    <a:pt x="14701" y="230393"/>
                  </a:lnTo>
                  <a:lnTo>
                    <a:pt x="25937" y="228443"/>
                  </a:lnTo>
                  <a:lnTo>
                    <a:pt x="49340" y="212022"/>
                  </a:lnTo>
                  <a:lnTo>
                    <a:pt x="61681" y="199832"/>
                  </a:lnTo>
                  <a:lnTo>
                    <a:pt x="72040" y="181168"/>
                  </a:lnTo>
                  <a:lnTo>
                    <a:pt x="85023" y="140829"/>
                  </a:lnTo>
                  <a:lnTo>
                    <a:pt x="92723" y="107030"/>
                  </a:lnTo>
                  <a:lnTo>
                    <a:pt x="94367" y="63124"/>
                  </a:lnTo>
                  <a:lnTo>
                    <a:pt x="91721" y="34946"/>
                  </a:lnTo>
                  <a:lnTo>
                    <a:pt x="85480" y="0"/>
                  </a:lnTo>
                  <a:lnTo>
                    <a:pt x="85351" y="62"/>
                  </a:lnTo>
                  <a:lnTo>
                    <a:pt x="85207" y="2954"/>
                  </a:lnTo>
                  <a:lnTo>
                    <a:pt x="82321" y="7767"/>
                  </a:lnTo>
                  <a:lnTo>
                    <a:pt x="80070" y="10532"/>
                  </a:lnTo>
                  <a:lnTo>
                    <a:pt x="73338" y="52063"/>
                  </a:lnTo>
                  <a:lnTo>
                    <a:pt x="70343" y="79688"/>
                  </a:lnTo>
                  <a:lnTo>
                    <a:pt x="73549" y="121816"/>
                  </a:lnTo>
                  <a:lnTo>
                    <a:pt x="80812" y="165089"/>
                  </a:lnTo>
                  <a:lnTo>
                    <a:pt x="93349" y="205563"/>
                  </a:lnTo>
                  <a:lnTo>
                    <a:pt x="113667" y="26371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87307227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Homework 3: Draw graph for when the price of treacle tart decreases by 1? </a:t>
            </a:r>
          </a:p>
        </p:txBody>
      </p:sp>
      <p:sp>
        <p:nvSpPr>
          <p:cNvPr id="3" name="Content Placeholder 2"/>
          <p:cNvSpPr>
            <a:spLocks noGrp="1"/>
          </p:cNvSpPr>
          <p:nvPr>
            <p:ph idx="1"/>
          </p:nvPr>
        </p:nvSpPr>
        <p:spPr/>
        <p:txBody>
          <a:bodyPr/>
          <a:lstStyle/>
          <a:p>
            <a:endParaRPr lang="en-US"/>
          </a:p>
        </p:txBody>
      </p:sp>
      <p:grpSp>
        <p:nvGrpSpPr>
          <p:cNvPr id="528" name="SMARTInkShape-Group585"/>
          <p:cNvGrpSpPr/>
          <p:nvPr/>
        </p:nvGrpSpPr>
        <p:grpSpPr>
          <a:xfrm>
            <a:off x="8096250" y="3700093"/>
            <a:ext cx="1752601" cy="2529258"/>
            <a:chOff x="8096250" y="3700093"/>
            <a:chExt cx="1752601" cy="2529258"/>
          </a:xfrm>
        </p:grpSpPr>
        <p:sp>
          <p:nvSpPr>
            <p:cNvPr id="513" name="SMARTInkShape-2859"/>
            <p:cNvSpPr/>
            <p:nvPr/>
          </p:nvSpPr>
          <p:spPr>
            <a:xfrm>
              <a:off x="8553450" y="3790950"/>
              <a:ext cx="390526" cy="57151"/>
            </a:xfrm>
            <a:custGeom>
              <a:avLst/>
              <a:gdLst/>
              <a:ahLst/>
              <a:cxnLst/>
              <a:rect l="0" t="0" r="0" b="0"/>
              <a:pathLst>
                <a:path w="390526" h="57151">
                  <a:moveTo>
                    <a:pt x="0" y="57150"/>
                  </a:moveTo>
                  <a:lnTo>
                    <a:pt x="13257" y="57150"/>
                  </a:lnTo>
                  <a:lnTo>
                    <a:pt x="57419" y="48213"/>
                  </a:lnTo>
                  <a:lnTo>
                    <a:pt x="68911" y="46828"/>
                  </a:lnTo>
                  <a:lnTo>
                    <a:pt x="87735" y="40138"/>
                  </a:lnTo>
                  <a:lnTo>
                    <a:pt x="130058" y="38179"/>
                  </a:lnTo>
                  <a:lnTo>
                    <a:pt x="167807" y="38103"/>
                  </a:lnTo>
                  <a:lnTo>
                    <a:pt x="212012" y="28967"/>
                  </a:lnTo>
                  <a:lnTo>
                    <a:pt x="232889" y="27594"/>
                  </a:lnTo>
                  <a:lnTo>
                    <a:pt x="268915" y="19939"/>
                  </a:lnTo>
                  <a:lnTo>
                    <a:pt x="298283" y="18070"/>
                  </a:lnTo>
                  <a:lnTo>
                    <a:pt x="317060" y="10859"/>
                  </a:lnTo>
                  <a:lnTo>
                    <a:pt x="339699" y="8545"/>
                  </a:lnTo>
                  <a:lnTo>
                    <a:pt x="352425" y="0"/>
                  </a:lnTo>
                  <a:lnTo>
                    <a:pt x="368672" y="15188"/>
                  </a:lnTo>
                  <a:lnTo>
                    <a:pt x="377935" y="17906"/>
                  </a:lnTo>
                  <a:lnTo>
                    <a:pt x="384225" y="18542"/>
                  </a:lnTo>
                  <a:lnTo>
                    <a:pt x="386324" y="19769"/>
                  </a:lnTo>
                  <a:lnTo>
                    <a:pt x="390525" y="285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4" name="SMARTInkShape-2860"/>
            <p:cNvSpPr/>
            <p:nvPr/>
          </p:nvSpPr>
          <p:spPr>
            <a:xfrm>
              <a:off x="8534953" y="3781425"/>
              <a:ext cx="37548" cy="57151"/>
            </a:xfrm>
            <a:custGeom>
              <a:avLst/>
              <a:gdLst/>
              <a:ahLst/>
              <a:cxnLst/>
              <a:rect l="0" t="0" r="0" b="0"/>
              <a:pathLst>
                <a:path w="37548" h="57151">
                  <a:moveTo>
                    <a:pt x="37547" y="0"/>
                  </a:moveTo>
                  <a:lnTo>
                    <a:pt x="32491" y="5057"/>
                  </a:lnTo>
                  <a:lnTo>
                    <a:pt x="27186" y="7539"/>
                  </a:lnTo>
                  <a:lnTo>
                    <a:pt x="24290" y="8201"/>
                  </a:lnTo>
                  <a:lnTo>
                    <a:pt x="15157" y="14189"/>
                  </a:lnTo>
                  <a:lnTo>
                    <a:pt x="5748" y="22666"/>
                  </a:lnTo>
                  <a:lnTo>
                    <a:pt x="2248" y="28771"/>
                  </a:lnTo>
                  <a:lnTo>
                    <a:pt x="0" y="36257"/>
                  </a:lnTo>
                  <a:lnTo>
                    <a:pt x="2515" y="40103"/>
                  </a:lnTo>
                  <a:lnTo>
                    <a:pt x="4668" y="42611"/>
                  </a:lnTo>
                  <a:lnTo>
                    <a:pt x="9881" y="45396"/>
                  </a:lnTo>
                  <a:lnTo>
                    <a:pt x="37547" y="571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5" name="SMARTInkShape-2861"/>
            <p:cNvSpPr/>
            <p:nvPr/>
          </p:nvSpPr>
          <p:spPr>
            <a:xfrm>
              <a:off x="8467725" y="3867150"/>
              <a:ext cx="142876" cy="1371601"/>
            </a:xfrm>
            <a:custGeom>
              <a:avLst/>
              <a:gdLst/>
              <a:ahLst/>
              <a:cxnLst/>
              <a:rect l="0" t="0" r="0" b="0"/>
              <a:pathLst>
                <a:path w="142876" h="1371601">
                  <a:moveTo>
                    <a:pt x="0" y="0"/>
                  </a:moveTo>
                  <a:lnTo>
                    <a:pt x="0" y="45534"/>
                  </a:lnTo>
                  <a:lnTo>
                    <a:pt x="0" y="92909"/>
                  </a:lnTo>
                  <a:lnTo>
                    <a:pt x="1059" y="130028"/>
                  </a:lnTo>
                  <a:lnTo>
                    <a:pt x="8201" y="159149"/>
                  </a:lnTo>
                  <a:lnTo>
                    <a:pt x="12295" y="200629"/>
                  </a:lnTo>
                  <a:lnTo>
                    <a:pt x="17716" y="220488"/>
                  </a:lnTo>
                  <a:lnTo>
                    <a:pt x="21696" y="248254"/>
                  </a:lnTo>
                  <a:lnTo>
                    <a:pt x="27216" y="268113"/>
                  </a:lnTo>
                  <a:lnTo>
                    <a:pt x="29365" y="283285"/>
                  </a:lnTo>
                  <a:lnTo>
                    <a:pt x="36061" y="305567"/>
                  </a:lnTo>
                  <a:lnTo>
                    <a:pt x="38252" y="316783"/>
                  </a:lnTo>
                  <a:lnTo>
                    <a:pt x="44377" y="330105"/>
                  </a:lnTo>
                  <a:lnTo>
                    <a:pt x="50257" y="368833"/>
                  </a:lnTo>
                  <a:lnTo>
                    <a:pt x="52555" y="372888"/>
                  </a:lnTo>
                  <a:lnTo>
                    <a:pt x="56545" y="408193"/>
                  </a:lnTo>
                  <a:lnTo>
                    <a:pt x="58185" y="454833"/>
                  </a:lnTo>
                  <a:lnTo>
                    <a:pt x="66086" y="501585"/>
                  </a:lnTo>
                  <a:lnTo>
                    <a:pt x="66653" y="546345"/>
                  </a:lnTo>
                  <a:lnTo>
                    <a:pt x="66673" y="590565"/>
                  </a:lnTo>
                  <a:lnTo>
                    <a:pt x="67732" y="602198"/>
                  </a:lnTo>
                  <a:lnTo>
                    <a:pt x="73220" y="616814"/>
                  </a:lnTo>
                  <a:lnTo>
                    <a:pt x="75938" y="659779"/>
                  </a:lnTo>
                  <a:lnTo>
                    <a:pt x="76184" y="704814"/>
                  </a:lnTo>
                  <a:lnTo>
                    <a:pt x="77257" y="735537"/>
                  </a:lnTo>
                  <a:lnTo>
                    <a:pt x="82745" y="750161"/>
                  </a:lnTo>
                  <a:lnTo>
                    <a:pt x="85551" y="796864"/>
                  </a:lnTo>
                  <a:lnTo>
                    <a:pt x="86777" y="840562"/>
                  </a:lnTo>
                  <a:lnTo>
                    <a:pt x="93263" y="859284"/>
                  </a:lnTo>
                  <a:lnTo>
                    <a:pt x="97898" y="895529"/>
                  </a:lnTo>
                  <a:lnTo>
                    <a:pt x="103417" y="915729"/>
                  </a:lnTo>
                  <a:lnTo>
                    <a:pt x="104722" y="959379"/>
                  </a:lnTo>
                  <a:lnTo>
                    <a:pt x="105826" y="985156"/>
                  </a:lnTo>
                  <a:lnTo>
                    <a:pt x="113711" y="1025930"/>
                  </a:lnTo>
                  <a:lnTo>
                    <a:pt x="113908" y="1030029"/>
                  </a:lnTo>
                  <a:lnTo>
                    <a:pt x="108734" y="1050756"/>
                  </a:lnTo>
                  <a:lnTo>
                    <a:pt x="115173" y="1095680"/>
                  </a:lnTo>
                  <a:lnTo>
                    <a:pt x="122477" y="1116804"/>
                  </a:lnTo>
                  <a:lnTo>
                    <a:pt x="123790" y="1163488"/>
                  </a:lnTo>
                  <a:lnTo>
                    <a:pt x="124882" y="1194953"/>
                  </a:lnTo>
                  <a:lnTo>
                    <a:pt x="132762" y="1227956"/>
                  </a:lnTo>
                  <a:lnTo>
                    <a:pt x="133343" y="1272905"/>
                  </a:lnTo>
                  <a:lnTo>
                    <a:pt x="133350" y="1317230"/>
                  </a:lnTo>
                  <a:lnTo>
                    <a:pt x="133350" y="1339785"/>
                  </a:lnTo>
                  <a:lnTo>
                    <a:pt x="136172" y="1344407"/>
                  </a:lnTo>
                  <a:lnTo>
                    <a:pt x="139896" y="1349989"/>
                  </a:lnTo>
                  <a:lnTo>
                    <a:pt x="141993" y="1359082"/>
                  </a:lnTo>
                  <a:lnTo>
                    <a:pt x="142875" y="13716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6" name="SMARTInkShape-2862"/>
            <p:cNvSpPr/>
            <p:nvPr/>
          </p:nvSpPr>
          <p:spPr>
            <a:xfrm>
              <a:off x="8620136" y="4829175"/>
              <a:ext cx="104749" cy="19050"/>
            </a:xfrm>
            <a:custGeom>
              <a:avLst/>
              <a:gdLst/>
              <a:ahLst/>
              <a:cxnLst/>
              <a:rect l="0" t="0" r="0" b="0"/>
              <a:pathLst>
                <a:path w="104749" h="19050">
                  <a:moveTo>
                    <a:pt x="9514" y="0"/>
                  </a:moveTo>
                  <a:lnTo>
                    <a:pt x="381" y="0"/>
                  </a:lnTo>
                  <a:lnTo>
                    <a:pt x="0" y="9133"/>
                  </a:lnTo>
                  <a:lnTo>
                    <a:pt x="44648" y="10582"/>
                  </a:lnTo>
                  <a:lnTo>
                    <a:pt x="73460" y="17726"/>
                  </a:lnTo>
                  <a:lnTo>
                    <a:pt x="104711" y="19049"/>
                  </a:lnTo>
                  <a:lnTo>
                    <a:pt x="104748" y="13993"/>
                  </a:lnTo>
                  <a:lnTo>
                    <a:pt x="103695" y="12504"/>
                  </a:lnTo>
                  <a:lnTo>
                    <a:pt x="101935" y="11511"/>
                  </a:lnTo>
                  <a:lnTo>
                    <a:pt x="91578" y="10114"/>
                  </a:lnTo>
                  <a:lnTo>
                    <a:pt x="44837" y="9530"/>
                  </a:lnTo>
                  <a:lnTo>
                    <a:pt x="9516" y="9525"/>
                  </a:lnTo>
                  <a:lnTo>
                    <a:pt x="19039"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7" name="SMARTInkShape-2863"/>
            <p:cNvSpPr/>
            <p:nvPr/>
          </p:nvSpPr>
          <p:spPr>
            <a:xfrm>
              <a:off x="8429625" y="4924425"/>
              <a:ext cx="228427" cy="828114"/>
            </a:xfrm>
            <a:custGeom>
              <a:avLst/>
              <a:gdLst/>
              <a:ahLst/>
              <a:cxnLst/>
              <a:rect l="0" t="0" r="0" b="0"/>
              <a:pathLst>
                <a:path w="228427" h="828114">
                  <a:moveTo>
                    <a:pt x="219075" y="0"/>
                  </a:moveTo>
                  <a:lnTo>
                    <a:pt x="219075" y="5057"/>
                  </a:lnTo>
                  <a:lnTo>
                    <a:pt x="221897" y="10361"/>
                  </a:lnTo>
                  <a:lnTo>
                    <a:pt x="224132" y="13257"/>
                  </a:lnTo>
                  <a:lnTo>
                    <a:pt x="226614" y="22120"/>
                  </a:lnTo>
                  <a:lnTo>
                    <a:pt x="228426" y="64959"/>
                  </a:lnTo>
                  <a:lnTo>
                    <a:pt x="225727" y="88039"/>
                  </a:lnTo>
                  <a:lnTo>
                    <a:pt x="220389" y="129339"/>
                  </a:lnTo>
                  <a:lnTo>
                    <a:pt x="218277" y="172774"/>
                  </a:lnTo>
                  <a:lnTo>
                    <a:pt x="212606" y="214999"/>
                  </a:lnTo>
                  <a:lnTo>
                    <a:pt x="210455" y="257849"/>
                  </a:lnTo>
                  <a:lnTo>
                    <a:pt x="204613" y="305098"/>
                  </a:lnTo>
                  <a:lnTo>
                    <a:pt x="197807" y="344925"/>
                  </a:lnTo>
                  <a:lnTo>
                    <a:pt x="191462" y="389733"/>
                  </a:lnTo>
                  <a:lnTo>
                    <a:pt x="185570" y="429984"/>
                  </a:lnTo>
                  <a:lnTo>
                    <a:pt x="171219" y="474535"/>
                  </a:lnTo>
                  <a:lnTo>
                    <a:pt x="161857" y="516664"/>
                  </a:lnTo>
                  <a:lnTo>
                    <a:pt x="149212" y="563138"/>
                  </a:lnTo>
                  <a:lnTo>
                    <a:pt x="129977" y="607909"/>
                  </a:lnTo>
                  <a:lnTo>
                    <a:pt x="111517" y="654951"/>
                  </a:lnTo>
                  <a:lnTo>
                    <a:pt x="87763" y="696280"/>
                  </a:lnTo>
                  <a:lnTo>
                    <a:pt x="73427" y="723501"/>
                  </a:lnTo>
                  <a:lnTo>
                    <a:pt x="44461" y="755557"/>
                  </a:lnTo>
                  <a:lnTo>
                    <a:pt x="38105" y="759137"/>
                  </a:lnTo>
                  <a:lnTo>
                    <a:pt x="25402" y="761434"/>
                  </a:lnTo>
                  <a:lnTo>
                    <a:pt x="19051" y="758927"/>
                  </a:lnTo>
                  <a:lnTo>
                    <a:pt x="12700" y="755341"/>
                  </a:lnTo>
                  <a:lnTo>
                    <a:pt x="6350" y="753749"/>
                  </a:lnTo>
                  <a:lnTo>
                    <a:pt x="4234" y="752266"/>
                  </a:lnTo>
                  <a:lnTo>
                    <a:pt x="2822" y="750219"/>
                  </a:lnTo>
                  <a:lnTo>
                    <a:pt x="1254" y="745123"/>
                  </a:lnTo>
                  <a:lnTo>
                    <a:pt x="0" y="714388"/>
                  </a:lnTo>
                  <a:lnTo>
                    <a:pt x="0" y="759432"/>
                  </a:lnTo>
                  <a:lnTo>
                    <a:pt x="0" y="806089"/>
                  </a:lnTo>
                  <a:lnTo>
                    <a:pt x="0" y="826781"/>
                  </a:lnTo>
                  <a:lnTo>
                    <a:pt x="1059" y="827411"/>
                  </a:lnTo>
                  <a:lnTo>
                    <a:pt x="5057" y="828113"/>
                  </a:lnTo>
                  <a:lnTo>
                    <a:pt x="50768" y="816894"/>
                  </a:lnTo>
                  <a:lnTo>
                    <a:pt x="95250" y="8096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8" name="SMARTInkShape-2864"/>
            <p:cNvSpPr/>
            <p:nvPr/>
          </p:nvSpPr>
          <p:spPr>
            <a:xfrm>
              <a:off x="8096250" y="5811014"/>
              <a:ext cx="190501" cy="161162"/>
            </a:xfrm>
            <a:custGeom>
              <a:avLst/>
              <a:gdLst/>
              <a:ahLst/>
              <a:cxnLst/>
              <a:rect l="0" t="0" r="0" b="0"/>
              <a:pathLst>
                <a:path w="190501" h="161162">
                  <a:moveTo>
                    <a:pt x="190500" y="18286"/>
                  </a:moveTo>
                  <a:lnTo>
                    <a:pt x="185444" y="13230"/>
                  </a:lnTo>
                  <a:lnTo>
                    <a:pt x="167129" y="5029"/>
                  </a:lnTo>
                  <a:lnTo>
                    <a:pt x="123256" y="0"/>
                  </a:lnTo>
                  <a:lnTo>
                    <a:pt x="80556" y="4443"/>
                  </a:lnTo>
                  <a:lnTo>
                    <a:pt x="34531" y="14454"/>
                  </a:lnTo>
                  <a:lnTo>
                    <a:pt x="16346" y="18208"/>
                  </a:lnTo>
                  <a:lnTo>
                    <a:pt x="7970" y="22838"/>
                  </a:lnTo>
                  <a:lnTo>
                    <a:pt x="6372" y="25554"/>
                  </a:lnTo>
                  <a:lnTo>
                    <a:pt x="6365" y="28423"/>
                  </a:lnTo>
                  <a:lnTo>
                    <a:pt x="7418" y="31394"/>
                  </a:lnTo>
                  <a:lnTo>
                    <a:pt x="14233" y="37517"/>
                  </a:lnTo>
                  <a:lnTo>
                    <a:pt x="61567" y="69289"/>
                  </a:lnTo>
                  <a:lnTo>
                    <a:pt x="100537" y="92108"/>
                  </a:lnTo>
                  <a:lnTo>
                    <a:pt x="115984" y="107305"/>
                  </a:lnTo>
                  <a:lnTo>
                    <a:pt x="120340" y="115353"/>
                  </a:lnTo>
                  <a:lnTo>
                    <a:pt x="119385" y="118981"/>
                  </a:lnTo>
                  <a:lnTo>
                    <a:pt x="102060" y="135642"/>
                  </a:lnTo>
                  <a:lnTo>
                    <a:pt x="87155" y="145250"/>
                  </a:lnTo>
                  <a:lnTo>
                    <a:pt x="45590" y="156132"/>
                  </a:lnTo>
                  <a:lnTo>
                    <a:pt x="0" y="161161"/>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9" name="SMARTInkShape-2865"/>
            <p:cNvSpPr/>
            <p:nvPr/>
          </p:nvSpPr>
          <p:spPr>
            <a:xfrm>
              <a:off x="8258175" y="5810574"/>
              <a:ext cx="314123" cy="228277"/>
            </a:xfrm>
            <a:custGeom>
              <a:avLst/>
              <a:gdLst/>
              <a:ahLst/>
              <a:cxnLst/>
              <a:rect l="0" t="0" r="0" b="0"/>
              <a:pathLst>
                <a:path w="314123" h="228277">
                  <a:moveTo>
                    <a:pt x="0" y="94926"/>
                  </a:moveTo>
                  <a:lnTo>
                    <a:pt x="0" y="135858"/>
                  </a:lnTo>
                  <a:lnTo>
                    <a:pt x="5057" y="150682"/>
                  </a:lnTo>
                  <a:lnTo>
                    <a:pt x="7604" y="154321"/>
                  </a:lnTo>
                  <a:lnTo>
                    <a:pt x="13257" y="158365"/>
                  </a:lnTo>
                  <a:lnTo>
                    <a:pt x="22390" y="160642"/>
                  </a:lnTo>
                  <a:lnTo>
                    <a:pt x="36855" y="156261"/>
                  </a:lnTo>
                  <a:lnTo>
                    <a:pt x="45661" y="148291"/>
                  </a:lnTo>
                  <a:lnTo>
                    <a:pt x="87542" y="102699"/>
                  </a:lnTo>
                  <a:lnTo>
                    <a:pt x="94573" y="95609"/>
                  </a:lnTo>
                  <a:lnTo>
                    <a:pt x="95049" y="100185"/>
                  </a:lnTo>
                  <a:lnTo>
                    <a:pt x="95247" y="145075"/>
                  </a:lnTo>
                  <a:lnTo>
                    <a:pt x="96307" y="158351"/>
                  </a:lnTo>
                  <a:lnTo>
                    <a:pt x="100306" y="169328"/>
                  </a:lnTo>
                  <a:lnTo>
                    <a:pt x="108434" y="178441"/>
                  </a:lnTo>
                  <a:lnTo>
                    <a:pt x="113564" y="182352"/>
                  </a:lnTo>
                  <a:lnTo>
                    <a:pt x="127731" y="186699"/>
                  </a:lnTo>
                  <a:lnTo>
                    <a:pt x="152584" y="189489"/>
                  </a:lnTo>
                  <a:lnTo>
                    <a:pt x="163418" y="184226"/>
                  </a:lnTo>
                  <a:lnTo>
                    <a:pt x="192813" y="157642"/>
                  </a:lnTo>
                  <a:lnTo>
                    <a:pt x="208753" y="130049"/>
                  </a:lnTo>
                  <a:lnTo>
                    <a:pt x="216016" y="103569"/>
                  </a:lnTo>
                  <a:lnTo>
                    <a:pt x="218672" y="58827"/>
                  </a:lnTo>
                  <a:lnTo>
                    <a:pt x="217981" y="24555"/>
                  </a:lnTo>
                  <a:lnTo>
                    <a:pt x="209665" y="0"/>
                  </a:lnTo>
                  <a:lnTo>
                    <a:pt x="214641" y="4828"/>
                  </a:lnTo>
                  <a:lnTo>
                    <a:pt x="217105" y="12902"/>
                  </a:lnTo>
                  <a:lnTo>
                    <a:pt x="218686" y="45445"/>
                  </a:lnTo>
                  <a:lnTo>
                    <a:pt x="208663" y="92787"/>
                  </a:lnTo>
                  <a:lnTo>
                    <a:pt x="202585" y="132392"/>
                  </a:lnTo>
                  <a:lnTo>
                    <a:pt x="195474" y="178644"/>
                  </a:lnTo>
                  <a:lnTo>
                    <a:pt x="195533" y="193164"/>
                  </a:lnTo>
                  <a:lnTo>
                    <a:pt x="200492" y="220203"/>
                  </a:lnTo>
                  <a:lnTo>
                    <a:pt x="202453" y="222894"/>
                  </a:lnTo>
                  <a:lnTo>
                    <a:pt x="208149" y="227212"/>
                  </a:lnTo>
                  <a:lnTo>
                    <a:pt x="208616" y="226509"/>
                  </a:lnTo>
                  <a:lnTo>
                    <a:pt x="209534" y="185034"/>
                  </a:lnTo>
                  <a:lnTo>
                    <a:pt x="210601" y="170957"/>
                  </a:lnTo>
                  <a:lnTo>
                    <a:pt x="222807" y="144659"/>
                  </a:lnTo>
                  <a:lnTo>
                    <a:pt x="228848" y="138196"/>
                  </a:lnTo>
                  <a:lnTo>
                    <a:pt x="246405" y="128991"/>
                  </a:lnTo>
                  <a:lnTo>
                    <a:pt x="252112" y="128219"/>
                  </a:lnTo>
                  <a:lnTo>
                    <a:pt x="277688" y="132184"/>
                  </a:lnTo>
                  <a:lnTo>
                    <a:pt x="293474" y="142890"/>
                  </a:lnTo>
                  <a:lnTo>
                    <a:pt x="306501" y="159467"/>
                  </a:lnTo>
                  <a:lnTo>
                    <a:pt x="312007" y="172727"/>
                  </a:lnTo>
                  <a:lnTo>
                    <a:pt x="314122" y="201414"/>
                  </a:lnTo>
                  <a:lnTo>
                    <a:pt x="311412" y="208576"/>
                  </a:lnTo>
                  <a:lnTo>
                    <a:pt x="309208" y="211968"/>
                  </a:lnTo>
                  <a:lnTo>
                    <a:pt x="305622" y="214229"/>
                  </a:lnTo>
                  <a:lnTo>
                    <a:pt x="247650" y="22827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0" name="SMARTInkShape-2866"/>
            <p:cNvSpPr/>
            <p:nvPr/>
          </p:nvSpPr>
          <p:spPr>
            <a:xfrm>
              <a:off x="8562975" y="3700093"/>
              <a:ext cx="228601" cy="71808"/>
            </a:xfrm>
            <a:custGeom>
              <a:avLst/>
              <a:gdLst/>
              <a:ahLst/>
              <a:cxnLst/>
              <a:rect l="0" t="0" r="0" b="0"/>
              <a:pathLst>
                <a:path w="228601" h="71808">
                  <a:moveTo>
                    <a:pt x="0" y="71807"/>
                  </a:moveTo>
                  <a:lnTo>
                    <a:pt x="0" y="49141"/>
                  </a:lnTo>
                  <a:lnTo>
                    <a:pt x="8201" y="27348"/>
                  </a:lnTo>
                  <a:lnTo>
                    <a:pt x="34337" y="9179"/>
                  </a:lnTo>
                  <a:lnTo>
                    <a:pt x="47509" y="3109"/>
                  </a:lnTo>
                  <a:lnTo>
                    <a:pt x="50722" y="608"/>
                  </a:lnTo>
                  <a:lnTo>
                    <a:pt x="54981" y="0"/>
                  </a:lnTo>
                  <a:lnTo>
                    <a:pt x="72988" y="4247"/>
                  </a:lnTo>
                  <a:lnTo>
                    <a:pt x="89176" y="18312"/>
                  </a:lnTo>
                  <a:lnTo>
                    <a:pt x="92551" y="24395"/>
                  </a:lnTo>
                  <a:lnTo>
                    <a:pt x="93450" y="27499"/>
                  </a:lnTo>
                  <a:lnTo>
                    <a:pt x="95109" y="29568"/>
                  </a:lnTo>
                  <a:lnTo>
                    <a:pt x="104336" y="33546"/>
                  </a:lnTo>
                  <a:lnTo>
                    <a:pt x="109702" y="33659"/>
                  </a:lnTo>
                  <a:lnTo>
                    <a:pt x="111234" y="32617"/>
                  </a:lnTo>
                  <a:lnTo>
                    <a:pt x="112257" y="30864"/>
                  </a:lnTo>
                  <a:lnTo>
                    <a:pt x="112938" y="28636"/>
                  </a:lnTo>
                  <a:lnTo>
                    <a:pt x="114450" y="27152"/>
                  </a:lnTo>
                  <a:lnTo>
                    <a:pt x="124482" y="21946"/>
                  </a:lnTo>
                  <a:lnTo>
                    <a:pt x="127438" y="19516"/>
                  </a:lnTo>
                  <a:lnTo>
                    <a:pt x="136367" y="16817"/>
                  </a:lnTo>
                  <a:lnTo>
                    <a:pt x="141711" y="16097"/>
                  </a:lnTo>
                  <a:lnTo>
                    <a:pt x="145274" y="16675"/>
                  </a:lnTo>
                  <a:lnTo>
                    <a:pt x="147650" y="18119"/>
                  </a:lnTo>
                  <a:lnTo>
                    <a:pt x="156518" y="28041"/>
                  </a:lnTo>
                  <a:lnTo>
                    <a:pt x="162345" y="31189"/>
                  </a:lnTo>
                  <a:lnTo>
                    <a:pt x="168462" y="33646"/>
                  </a:lnTo>
                  <a:lnTo>
                    <a:pt x="177856" y="39921"/>
                  </a:lnTo>
                  <a:lnTo>
                    <a:pt x="187341" y="42251"/>
                  </a:lnTo>
                  <a:lnTo>
                    <a:pt x="220927" y="43194"/>
                  </a:lnTo>
                  <a:lnTo>
                    <a:pt x="223485" y="42148"/>
                  </a:lnTo>
                  <a:lnTo>
                    <a:pt x="228600" y="33707"/>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1" name="SMARTInkShape-2867"/>
            <p:cNvSpPr/>
            <p:nvPr/>
          </p:nvSpPr>
          <p:spPr>
            <a:xfrm>
              <a:off x="8753475" y="3781425"/>
              <a:ext cx="9526" cy="1"/>
            </a:xfrm>
            <a:custGeom>
              <a:avLst/>
              <a:gdLst/>
              <a:ahLst/>
              <a:cxnLst/>
              <a:rect l="0" t="0" r="0" b="0"/>
              <a:pathLst>
                <a:path w="9526" h="1">
                  <a:moveTo>
                    <a:pt x="9525" y="0"/>
                  </a:moveTo>
                  <a:lnTo>
                    <a:pt x="0"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2" name="SMARTInkShape-2868"/>
            <p:cNvSpPr/>
            <p:nvPr/>
          </p:nvSpPr>
          <p:spPr>
            <a:xfrm>
              <a:off x="8763000" y="3800475"/>
              <a:ext cx="542926" cy="2090595"/>
            </a:xfrm>
            <a:custGeom>
              <a:avLst/>
              <a:gdLst/>
              <a:ahLst/>
              <a:cxnLst/>
              <a:rect l="0" t="0" r="0" b="0"/>
              <a:pathLst>
                <a:path w="542926" h="2090595">
                  <a:moveTo>
                    <a:pt x="0" y="0"/>
                  </a:moveTo>
                  <a:lnTo>
                    <a:pt x="0" y="13257"/>
                  </a:lnTo>
                  <a:lnTo>
                    <a:pt x="2822" y="19298"/>
                  </a:lnTo>
                  <a:lnTo>
                    <a:pt x="32056" y="66194"/>
                  </a:lnTo>
                  <a:lnTo>
                    <a:pt x="70165" y="108034"/>
                  </a:lnTo>
                  <a:lnTo>
                    <a:pt x="106097" y="151771"/>
                  </a:lnTo>
                  <a:lnTo>
                    <a:pt x="140595" y="196980"/>
                  </a:lnTo>
                  <a:lnTo>
                    <a:pt x="154547" y="217114"/>
                  </a:lnTo>
                  <a:lnTo>
                    <a:pt x="177887" y="260954"/>
                  </a:lnTo>
                  <a:lnTo>
                    <a:pt x="197847" y="303352"/>
                  </a:lnTo>
                  <a:lnTo>
                    <a:pt x="215613" y="344630"/>
                  </a:lnTo>
                  <a:lnTo>
                    <a:pt x="234924" y="390594"/>
                  </a:lnTo>
                  <a:lnTo>
                    <a:pt x="253998" y="438073"/>
                  </a:lnTo>
                  <a:lnTo>
                    <a:pt x="269875" y="477703"/>
                  </a:lnTo>
                  <a:lnTo>
                    <a:pt x="282928" y="524066"/>
                  </a:lnTo>
                  <a:lnTo>
                    <a:pt x="287735" y="558151"/>
                  </a:lnTo>
                  <a:lnTo>
                    <a:pt x="295863" y="596120"/>
                  </a:lnTo>
                  <a:lnTo>
                    <a:pt x="308091" y="637394"/>
                  </a:lnTo>
                  <a:lnTo>
                    <a:pt x="320698" y="676121"/>
                  </a:lnTo>
                  <a:lnTo>
                    <a:pt x="330558" y="714344"/>
                  </a:lnTo>
                  <a:lnTo>
                    <a:pt x="337876" y="752469"/>
                  </a:lnTo>
                  <a:lnTo>
                    <a:pt x="348454" y="796061"/>
                  </a:lnTo>
                  <a:lnTo>
                    <a:pt x="354464" y="832895"/>
                  </a:lnTo>
                  <a:lnTo>
                    <a:pt x="365528" y="875252"/>
                  </a:lnTo>
                  <a:lnTo>
                    <a:pt x="371654" y="906173"/>
                  </a:lnTo>
                  <a:lnTo>
                    <a:pt x="377904" y="943552"/>
                  </a:lnTo>
                  <a:lnTo>
                    <a:pt x="384211" y="981332"/>
                  </a:lnTo>
                  <a:lnTo>
                    <a:pt x="388654" y="1023131"/>
                  </a:lnTo>
                  <a:lnTo>
                    <a:pt x="396701" y="1066759"/>
                  </a:lnTo>
                  <a:lnTo>
                    <a:pt x="400117" y="1104771"/>
                  </a:lnTo>
                  <a:lnTo>
                    <a:pt x="404666" y="1137650"/>
                  </a:lnTo>
                  <a:lnTo>
                    <a:pt x="408121" y="1181750"/>
                  </a:lnTo>
                  <a:lnTo>
                    <a:pt x="415834" y="1226972"/>
                  </a:lnTo>
                  <a:lnTo>
                    <a:pt x="419191" y="1261015"/>
                  </a:lnTo>
                  <a:lnTo>
                    <a:pt x="423726" y="1296345"/>
                  </a:lnTo>
                  <a:lnTo>
                    <a:pt x="427173" y="1337661"/>
                  </a:lnTo>
                  <a:lnTo>
                    <a:pt x="433251" y="1385180"/>
                  </a:lnTo>
                  <a:lnTo>
                    <a:pt x="435972" y="1423850"/>
                  </a:lnTo>
                  <a:lnTo>
                    <a:pt x="438241" y="1461497"/>
                  </a:lnTo>
                  <a:lnTo>
                    <a:pt x="444409" y="1500542"/>
                  </a:lnTo>
                  <a:lnTo>
                    <a:pt x="447030" y="1545001"/>
                  </a:lnTo>
                  <a:lnTo>
                    <a:pt x="452604" y="1589179"/>
                  </a:lnTo>
                  <a:lnTo>
                    <a:pt x="456292" y="1629539"/>
                  </a:lnTo>
                  <a:lnTo>
                    <a:pt x="459843" y="1674356"/>
                  </a:lnTo>
                  <a:lnTo>
                    <a:pt x="465365" y="1719152"/>
                  </a:lnTo>
                  <a:lnTo>
                    <a:pt x="466322" y="1766326"/>
                  </a:lnTo>
                  <a:lnTo>
                    <a:pt x="466547" y="1799268"/>
                  </a:lnTo>
                  <a:lnTo>
                    <a:pt x="466672" y="1841922"/>
                  </a:lnTo>
                  <a:lnTo>
                    <a:pt x="466709" y="1883135"/>
                  </a:lnTo>
                  <a:lnTo>
                    <a:pt x="469542" y="1927096"/>
                  </a:lnTo>
                  <a:lnTo>
                    <a:pt x="475367" y="1972742"/>
                  </a:lnTo>
                  <a:lnTo>
                    <a:pt x="476134" y="2016436"/>
                  </a:lnTo>
                  <a:lnTo>
                    <a:pt x="476234" y="2063726"/>
                  </a:lnTo>
                  <a:lnTo>
                    <a:pt x="476247" y="2081580"/>
                  </a:lnTo>
                  <a:lnTo>
                    <a:pt x="473426" y="2086844"/>
                  </a:lnTo>
                  <a:lnTo>
                    <a:pt x="471193" y="2089729"/>
                  </a:lnTo>
                  <a:lnTo>
                    <a:pt x="468645" y="2090594"/>
                  </a:lnTo>
                  <a:lnTo>
                    <a:pt x="465889" y="2090113"/>
                  </a:lnTo>
                  <a:lnTo>
                    <a:pt x="458916" y="2086792"/>
                  </a:lnTo>
                  <a:lnTo>
                    <a:pt x="443388" y="2070928"/>
                  </a:lnTo>
                  <a:lnTo>
                    <a:pt x="412804" y="2025765"/>
                  </a:lnTo>
                  <a:lnTo>
                    <a:pt x="404299" y="2013925"/>
                  </a:lnTo>
                  <a:lnTo>
                    <a:pt x="401309" y="2003714"/>
                  </a:lnTo>
                  <a:lnTo>
                    <a:pt x="400216" y="1992645"/>
                  </a:lnTo>
                  <a:lnTo>
                    <a:pt x="400065" y="1999093"/>
                  </a:lnTo>
                  <a:lnTo>
                    <a:pt x="416527" y="2043517"/>
                  </a:lnTo>
                  <a:lnTo>
                    <a:pt x="423649" y="2064771"/>
                  </a:lnTo>
                  <a:lnTo>
                    <a:pt x="432208" y="2078046"/>
                  </a:lnTo>
                  <a:lnTo>
                    <a:pt x="438331" y="2082451"/>
                  </a:lnTo>
                  <a:lnTo>
                    <a:pt x="447729" y="2084931"/>
                  </a:lnTo>
                  <a:lnTo>
                    <a:pt x="450886" y="2085279"/>
                  </a:lnTo>
                  <a:lnTo>
                    <a:pt x="457216" y="2082843"/>
                  </a:lnTo>
                  <a:lnTo>
                    <a:pt x="498847" y="2051810"/>
                  </a:lnTo>
                  <a:lnTo>
                    <a:pt x="542925" y="20288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3" name="SMARTInkShape-2869"/>
            <p:cNvSpPr/>
            <p:nvPr/>
          </p:nvSpPr>
          <p:spPr>
            <a:xfrm>
              <a:off x="9077325" y="5991225"/>
              <a:ext cx="9526" cy="152401"/>
            </a:xfrm>
            <a:custGeom>
              <a:avLst/>
              <a:gdLst/>
              <a:ahLst/>
              <a:cxnLst/>
              <a:rect l="0" t="0" r="0" b="0"/>
              <a:pathLst>
                <a:path w="9526" h="152401">
                  <a:moveTo>
                    <a:pt x="0" y="0"/>
                  </a:moveTo>
                  <a:lnTo>
                    <a:pt x="1059" y="34173"/>
                  </a:lnTo>
                  <a:lnTo>
                    <a:pt x="8643" y="80729"/>
                  </a:lnTo>
                  <a:lnTo>
                    <a:pt x="9525" y="1524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4" name="SMARTInkShape-2870"/>
            <p:cNvSpPr/>
            <p:nvPr/>
          </p:nvSpPr>
          <p:spPr>
            <a:xfrm>
              <a:off x="9124950" y="5991225"/>
              <a:ext cx="104221" cy="152401"/>
            </a:xfrm>
            <a:custGeom>
              <a:avLst/>
              <a:gdLst/>
              <a:ahLst/>
              <a:cxnLst/>
              <a:rect l="0" t="0" r="0" b="0"/>
              <a:pathLst>
                <a:path w="104221" h="152401">
                  <a:moveTo>
                    <a:pt x="0" y="0"/>
                  </a:moveTo>
                  <a:lnTo>
                    <a:pt x="0" y="13257"/>
                  </a:lnTo>
                  <a:lnTo>
                    <a:pt x="10322" y="60269"/>
                  </a:lnTo>
                  <a:lnTo>
                    <a:pt x="19039" y="85673"/>
                  </a:lnTo>
                  <a:lnTo>
                    <a:pt x="20107" y="70506"/>
                  </a:lnTo>
                  <a:lnTo>
                    <a:pt x="24106" y="59205"/>
                  </a:lnTo>
                  <a:lnTo>
                    <a:pt x="26653" y="55345"/>
                  </a:lnTo>
                  <a:lnTo>
                    <a:pt x="41441" y="43585"/>
                  </a:lnTo>
                  <a:lnTo>
                    <a:pt x="50521" y="40538"/>
                  </a:lnTo>
                  <a:lnTo>
                    <a:pt x="70786" y="38243"/>
                  </a:lnTo>
                  <a:lnTo>
                    <a:pt x="73650" y="40311"/>
                  </a:lnTo>
                  <a:lnTo>
                    <a:pt x="98449" y="74683"/>
                  </a:lnTo>
                  <a:lnTo>
                    <a:pt x="102901" y="92566"/>
                  </a:lnTo>
                  <a:lnTo>
                    <a:pt x="104220" y="111271"/>
                  </a:lnTo>
                  <a:lnTo>
                    <a:pt x="95250" y="1524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5" name="SMARTInkShape-2871"/>
            <p:cNvSpPr/>
            <p:nvPr/>
          </p:nvSpPr>
          <p:spPr>
            <a:xfrm>
              <a:off x="9282985" y="6048375"/>
              <a:ext cx="89616" cy="95251"/>
            </a:xfrm>
            <a:custGeom>
              <a:avLst/>
              <a:gdLst/>
              <a:ahLst/>
              <a:cxnLst/>
              <a:rect l="0" t="0" r="0" b="0"/>
              <a:pathLst>
                <a:path w="89616" h="95251">
                  <a:moveTo>
                    <a:pt x="89615" y="0"/>
                  </a:moveTo>
                  <a:lnTo>
                    <a:pt x="70093" y="0"/>
                  </a:lnTo>
                  <a:lnTo>
                    <a:pt x="62241" y="2822"/>
                  </a:lnTo>
                  <a:lnTo>
                    <a:pt x="37719" y="18363"/>
                  </a:lnTo>
                  <a:lnTo>
                    <a:pt x="1230" y="64611"/>
                  </a:lnTo>
                  <a:lnTo>
                    <a:pt x="0" y="69532"/>
                  </a:lnTo>
                  <a:lnTo>
                    <a:pt x="238" y="73871"/>
                  </a:lnTo>
                  <a:lnTo>
                    <a:pt x="3326" y="81515"/>
                  </a:lnTo>
                  <a:lnTo>
                    <a:pt x="13415" y="952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6" name="SMARTInkShape-2872"/>
            <p:cNvSpPr/>
            <p:nvPr/>
          </p:nvSpPr>
          <p:spPr>
            <a:xfrm>
              <a:off x="9401175" y="6048439"/>
              <a:ext cx="284369" cy="133287"/>
            </a:xfrm>
            <a:custGeom>
              <a:avLst/>
              <a:gdLst/>
              <a:ahLst/>
              <a:cxnLst/>
              <a:rect l="0" t="0" r="0" b="0"/>
              <a:pathLst>
                <a:path w="284369" h="133287">
                  <a:moveTo>
                    <a:pt x="0" y="47561"/>
                  </a:moveTo>
                  <a:lnTo>
                    <a:pt x="1059" y="88881"/>
                  </a:lnTo>
                  <a:lnTo>
                    <a:pt x="5057" y="96970"/>
                  </a:lnTo>
                  <a:lnTo>
                    <a:pt x="8663" y="99550"/>
                  </a:lnTo>
                  <a:lnTo>
                    <a:pt x="22792" y="103182"/>
                  </a:lnTo>
                  <a:lnTo>
                    <a:pt x="30591" y="104031"/>
                  </a:lnTo>
                  <a:lnTo>
                    <a:pt x="37585" y="101587"/>
                  </a:lnTo>
                  <a:lnTo>
                    <a:pt x="40932" y="99453"/>
                  </a:lnTo>
                  <a:lnTo>
                    <a:pt x="50698" y="81281"/>
                  </a:lnTo>
                  <a:lnTo>
                    <a:pt x="55876" y="54300"/>
                  </a:lnTo>
                  <a:lnTo>
                    <a:pt x="55714" y="34976"/>
                  </a:lnTo>
                  <a:lnTo>
                    <a:pt x="51926" y="22213"/>
                  </a:lnTo>
                  <a:lnTo>
                    <a:pt x="43892" y="12306"/>
                  </a:lnTo>
                  <a:lnTo>
                    <a:pt x="34324" y="5434"/>
                  </a:lnTo>
                  <a:lnTo>
                    <a:pt x="26544" y="2379"/>
                  </a:lnTo>
                  <a:lnTo>
                    <a:pt x="980" y="0"/>
                  </a:lnTo>
                  <a:lnTo>
                    <a:pt x="436" y="2786"/>
                  </a:lnTo>
                  <a:lnTo>
                    <a:pt x="290" y="5011"/>
                  </a:lnTo>
                  <a:lnTo>
                    <a:pt x="2310" y="6495"/>
                  </a:lnTo>
                  <a:lnTo>
                    <a:pt x="16325" y="8582"/>
                  </a:lnTo>
                  <a:lnTo>
                    <a:pt x="46146" y="12110"/>
                  </a:lnTo>
                  <a:lnTo>
                    <a:pt x="69059" y="16948"/>
                  </a:lnTo>
                  <a:lnTo>
                    <a:pt x="112498" y="19776"/>
                  </a:lnTo>
                  <a:lnTo>
                    <a:pt x="123377" y="23923"/>
                  </a:lnTo>
                  <a:lnTo>
                    <a:pt x="131739" y="32117"/>
                  </a:lnTo>
                  <a:lnTo>
                    <a:pt x="142398" y="51451"/>
                  </a:lnTo>
                  <a:lnTo>
                    <a:pt x="149436" y="74466"/>
                  </a:lnTo>
                  <a:lnTo>
                    <a:pt x="152226" y="120488"/>
                  </a:lnTo>
                  <a:lnTo>
                    <a:pt x="152395" y="132953"/>
                  </a:lnTo>
                  <a:lnTo>
                    <a:pt x="145853" y="118011"/>
                  </a:lnTo>
                  <a:lnTo>
                    <a:pt x="143050" y="75985"/>
                  </a:lnTo>
                  <a:lnTo>
                    <a:pt x="144011" y="64427"/>
                  </a:lnTo>
                  <a:lnTo>
                    <a:pt x="147966" y="55763"/>
                  </a:lnTo>
                  <a:lnTo>
                    <a:pt x="156142" y="44935"/>
                  </a:lnTo>
                  <a:lnTo>
                    <a:pt x="162178" y="41102"/>
                  </a:lnTo>
                  <a:lnTo>
                    <a:pt x="174675" y="38642"/>
                  </a:lnTo>
                  <a:lnTo>
                    <a:pt x="180997" y="41127"/>
                  </a:lnTo>
                  <a:lnTo>
                    <a:pt x="184164" y="43272"/>
                  </a:lnTo>
                  <a:lnTo>
                    <a:pt x="193680" y="56403"/>
                  </a:lnTo>
                  <a:lnTo>
                    <a:pt x="206728" y="90706"/>
                  </a:lnTo>
                  <a:lnTo>
                    <a:pt x="209535" y="114048"/>
                  </a:lnTo>
                  <a:lnTo>
                    <a:pt x="210608" y="81118"/>
                  </a:lnTo>
                  <a:lnTo>
                    <a:pt x="217154" y="64089"/>
                  </a:lnTo>
                  <a:lnTo>
                    <a:pt x="231941" y="44890"/>
                  </a:lnTo>
                  <a:lnTo>
                    <a:pt x="246406" y="35010"/>
                  </a:lnTo>
                  <a:lnTo>
                    <a:pt x="252112" y="33902"/>
                  </a:lnTo>
                  <a:lnTo>
                    <a:pt x="272631" y="37283"/>
                  </a:lnTo>
                  <a:lnTo>
                    <a:pt x="280217" y="47926"/>
                  </a:lnTo>
                  <a:lnTo>
                    <a:pt x="284110" y="64485"/>
                  </a:lnTo>
                  <a:lnTo>
                    <a:pt x="284368" y="90101"/>
                  </a:lnTo>
                  <a:lnTo>
                    <a:pt x="276225" y="133286"/>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7" name="SMARTInkShape-2873"/>
            <p:cNvSpPr/>
            <p:nvPr/>
          </p:nvSpPr>
          <p:spPr>
            <a:xfrm>
              <a:off x="9734550" y="6096878"/>
              <a:ext cx="114301" cy="132473"/>
            </a:xfrm>
            <a:custGeom>
              <a:avLst/>
              <a:gdLst/>
              <a:ahLst/>
              <a:cxnLst/>
              <a:rect l="0" t="0" r="0" b="0"/>
              <a:pathLst>
                <a:path w="114301" h="132473">
                  <a:moveTo>
                    <a:pt x="0" y="94372"/>
                  </a:moveTo>
                  <a:lnTo>
                    <a:pt x="8663" y="86768"/>
                  </a:lnTo>
                  <a:lnTo>
                    <a:pt x="52663" y="65724"/>
                  </a:lnTo>
                  <a:lnTo>
                    <a:pt x="74020" y="48026"/>
                  </a:lnTo>
                  <a:lnTo>
                    <a:pt x="80523" y="36379"/>
                  </a:lnTo>
                  <a:lnTo>
                    <a:pt x="84699" y="21768"/>
                  </a:lnTo>
                  <a:lnTo>
                    <a:pt x="80365" y="9124"/>
                  </a:lnTo>
                  <a:lnTo>
                    <a:pt x="77918" y="5790"/>
                  </a:lnTo>
                  <a:lnTo>
                    <a:pt x="72377" y="2086"/>
                  </a:lnTo>
                  <a:lnTo>
                    <a:pt x="63308" y="0"/>
                  </a:lnTo>
                  <a:lnTo>
                    <a:pt x="48862" y="4439"/>
                  </a:lnTo>
                  <a:lnTo>
                    <a:pt x="40060" y="12421"/>
                  </a:lnTo>
                  <a:lnTo>
                    <a:pt x="33679" y="21966"/>
                  </a:lnTo>
                  <a:lnTo>
                    <a:pt x="30843" y="29736"/>
                  </a:lnTo>
                  <a:lnTo>
                    <a:pt x="29247" y="50174"/>
                  </a:lnTo>
                  <a:lnTo>
                    <a:pt x="34519" y="67320"/>
                  </a:lnTo>
                  <a:lnTo>
                    <a:pt x="44976" y="84466"/>
                  </a:lnTo>
                  <a:lnTo>
                    <a:pt x="74737" y="109897"/>
                  </a:lnTo>
                  <a:lnTo>
                    <a:pt x="114300" y="13247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32" name="SMARTInkShape-Group586"/>
          <p:cNvGrpSpPr/>
          <p:nvPr/>
        </p:nvGrpSpPr>
        <p:grpSpPr>
          <a:xfrm>
            <a:off x="8258175" y="3790988"/>
            <a:ext cx="276226" cy="114263"/>
            <a:chOff x="8258175" y="3790988"/>
            <a:chExt cx="276226" cy="114263"/>
          </a:xfrm>
        </p:grpSpPr>
        <p:sp>
          <p:nvSpPr>
            <p:cNvPr id="529" name="SMARTInkShape-2874"/>
            <p:cNvSpPr/>
            <p:nvPr/>
          </p:nvSpPr>
          <p:spPr>
            <a:xfrm>
              <a:off x="8448675" y="3810000"/>
              <a:ext cx="85726" cy="38101"/>
            </a:xfrm>
            <a:custGeom>
              <a:avLst/>
              <a:gdLst/>
              <a:ahLst/>
              <a:cxnLst/>
              <a:rect l="0" t="0" r="0" b="0"/>
              <a:pathLst>
                <a:path w="85726" h="38101">
                  <a:moveTo>
                    <a:pt x="85725" y="0"/>
                  </a:moveTo>
                  <a:lnTo>
                    <a:pt x="76316" y="0"/>
                  </a:lnTo>
                  <a:lnTo>
                    <a:pt x="71179" y="5057"/>
                  </a:lnTo>
                  <a:lnTo>
                    <a:pt x="63032" y="7539"/>
                  </a:lnTo>
                  <a:lnTo>
                    <a:pt x="57896" y="8201"/>
                  </a:lnTo>
                  <a:lnTo>
                    <a:pt x="46545" y="14581"/>
                  </a:lnTo>
                  <a:lnTo>
                    <a:pt x="31077" y="24429"/>
                  </a:lnTo>
                  <a:lnTo>
                    <a:pt x="23337" y="27791"/>
                  </a:lnTo>
                  <a:lnTo>
                    <a:pt x="13029" y="34575"/>
                  </a:lnTo>
                  <a:lnTo>
                    <a:pt x="0" y="3810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0" name="SMARTInkShape-2875"/>
            <p:cNvSpPr/>
            <p:nvPr/>
          </p:nvSpPr>
          <p:spPr>
            <a:xfrm>
              <a:off x="8267700" y="3829050"/>
              <a:ext cx="8202" cy="57151"/>
            </a:xfrm>
            <a:custGeom>
              <a:avLst/>
              <a:gdLst/>
              <a:ahLst/>
              <a:cxnLst/>
              <a:rect l="0" t="0" r="0" b="0"/>
              <a:pathLst>
                <a:path w="8202" h="57151">
                  <a:moveTo>
                    <a:pt x="0" y="0"/>
                  </a:moveTo>
                  <a:lnTo>
                    <a:pt x="0" y="30591"/>
                  </a:lnTo>
                  <a:lnTo>
                    <a:pt x="2822" y="37585"/>
                  </a:lnTo>
                  <a:lnTo>
                    <a:pt x="6546" y="44221"/>
                  </a:lnTo>
                  <a:lnTo>
                    <a:pt x="8201" y="50698"/>
                  </a:lnTo>
                  <a:lnTo>
                    <a:pt x="7584" y="52849"/>
                  </a:lnTo>
                  <a:lnTo>
                    <a:pt x="0" y="571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1" name="SMARTInkShape-2876"/>
            <p:cNvSpPr/>
            <p:nvPr/>
          </p:nvSpPr>
          <p:spPr>
            <a:xfrm>
              <a:off x="8258175" y="3790988"/>
              <a:ext cx="85553" cy="114263"/>
            </a:xfrm>
            <a:custGeom>
              <a:avLst/>
              <a:gdLst/>
              <a:ahLst/>
              <a:cxnLst/>
              <a:rect l="0" t="0" r="0" b="0"/>
              <a:pathLst>
                <a:path w="85553" h="114263">
                  <a:moveTo>
                    <a:pt x="0" y="19012"/>
                  </a:moveTo>
                  <a:lnTo>
                    <a:pt x="0" y="10811"/>
                  </a:lnTo>
                  <a:lnTo>
                    <a:pt x="5057" y="4823"/>
                  </a:lnTo>
                  <a:lnTo>
                    <a:pt x="10361" y="2122"/>
                  </a:lnTo>
                  <a:lnTo>
                    <a:pt x="26568" y="246"/>
                  </a:lnTo>
                  <a:lnTo>
                    <a:pt x="44434" y="0"/>
                  </a:lnTo>
                  <a:lnTo>
                    <a:pt x="49029" y="2801"/>
                  </a:lnTo>
                  <a:lnTo>
                    <a:pt x="64876" y="17297"/>
                  </a:lnTo>
                  <a:lnTo>
                    <a:pt x="64417" y="18927"/>
                  </a:lnTo>
                  <a:lnTo>
                    <a:pt x="61085" y="23560"/>
                  </a:lnTo>
                  <a:lnTo>
                    <a:pt x="56077" y="26325"/>
                  </a:lnTo>
                  <a:lnTo>
                    <a:pt x="41134" y="29304"/>
                  </a:lnTo>
                  <a:lnTo>
                    <a:pt x="28624" y="38026"/>
                  </a:lnTo>
                  <a:lnTo>
                    <a:pt x="56955" y="38061"/>
                  </a:lnTo>
                  <a:lnTo>
                    <a:pt x="65177" y="40884"/>
                  </a:lnTo>
                  <a:lnTo>
                    <a:pt x="79079" y="51319"/>
                  </a:lnTo>
                  <a:lnTo>
                    <a:pt x="82771" y="57360"/>
                  </a:lnTo>
                  <a:lnTo>
                    <a:pt x="84849" y="69533"/>
                  </a:lnTo>
                  <a:lnTo>
                    <a:pt x="85552" y="82496"/>
                  </a:lnTo>
                  <a:lnTo>
                    <a:pt x="82826" y="87091"/>
                  </a:lnTo>
                  <a:lnTo>
                    <a:pt x="72453" y="98665"/>
                  </a:lnTo>
                  <a:lnTo>
                    <a:pt x="47625" y="114262"/>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36" name="SMARTInkShape-Group587"/>
          <p:cNvGrpSpPr/>
          <p:nvPr/>
        </p:nvGrpSpPr>
        <p:grpSpPr>
          <a:xfrm>
            <a:off x="8267700" y="3609975"/>
            <a:ext cx="257176" cy="266701"/>
            <a:chOff x="8267700" y="3609975"/>
            <a:chExt cx="257176" cy="266701"/>
          </a:xfrm>
        </p:grpSpPr>
        <p:sp>
          <p:nvSpPr>
            <p:cNvPr id="533" name="SMARTInkShape-2877"/>
            <p:cNvSpPr/>
            <p:nvPr/>
          </p:nvSpPr>
          <p:spPr>
            <a:xfrm>
              <a:off x="8267700" y="3609975"/>
              <a:ext cx="66676" cy="95251"/>
            </a:xfrm>
            <a:custGeom>
              <a:avLst/>
              <a:gdLst/>
              <a:ahLst/>
              <a:cxnLst/>
              <a:rect l="0" t="0" r="0" b="0"/>
              <a:pathLst>
                <a:path w="66676" h="95251">
                  <a:moveTo>
                    <a:pt x="0" y="0"/>
                  </a:moveTo>
                  <a:lnTo>
                    <a:pt x="7604" y="8663"/>
                  </a:lnTo>
                  <a:lnTo>
                    <a:pt x="26363" y="38536"/>
                  </a:lnTo>
                  <a:lnTo>
                    <a:pt x="27100" y="41566"/>
                  </a:lnTo>
                  <a:lnTo>
                    <a:pt x="35920" y="57188"/>
                  </a:lnTo>
                  <a:lnTo>
                    <a:pt x="36647" y="60351"/>
                  </a:lnTo>
                  <a:lnTo>
                    <a:pt x="38190" y="62459"/>
                  </a:lnTo>
                  <a:lnTo>
                    <a:pt x="40276" y="63864"/>
                  </a:lnTo>
                  <a:lnTo>
                    <a:pt x="42726" y="64801"/>
                  </a:lnTo>
                  <a:lnTo>
                    <a:pt x="66675" y="952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4" name="SMARTInkShape-2878"/>
            <p:cNvSpPr/>
            <p:nvPr/>
          </p:nvSpPr>
          <p:spPr>
            <a:xfrm>
              <a:off x="8362950" y="3743325"/>
              <a:ext cx="19051" cy="28576"/>
            </a:xfrm>
            <a:custGeom>
              <a:avLst/>
              <a:gdLst/>
              <a:ahLst/>
              <a:cxnLst/>
              <a:rect l="0" t="0" r="0" b="0"/>
              <a:pathLst>
                <a:path w="19051" h="28576">
                  <a:moveTo>
                    <a:pt x="0" y="0"/>
                  </a:moveTo>
                  <a:lnTo>
                    <a:pt x="0" y="5057"/>
                  </a:lnTo>
                  <a:lnTo>
                    <a:pt x="5645" y="10361"/>
                  </a:lnTo>
                  <a:lnTo>
                    <a:pt x="13092" y="16247"/>
                  </a:lnTo>
                  <a:lnTo>
                    <a:pt x="19050" y="285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5" name="SMARTInkShape-2879"/>
            <p:cNvSpPr/>
            <p:nvPr/>
          </p:nvSpPr>
          <p:spPr>
            <a:xfrm>
              <a:off x="8410575" y="3781425"/>
              <a:ext cx="114301" cy="95251"/>
            </a:xfrm>
            <a:custGeom>
              <a:avLst/>
              <a:gdLst/>
              <a:ahLst/>
              <a:cxnLst/>
              <a:rect l="0" t="0" r="0" b="0"/>
              <a:pathLst>
                <a:path w="114301" h="95251">
                  <a:moveTo>
                    <a:pt x="0" y="0"/>
                  </a:moveTo>
                  <a:lnTo>
                    <a:pt x="22748" y="0"/>
                  </a:lnTo>
                  <a:lnTo>
                    <a:pt x="28808" y="2822"/>
                  </a:lnTo>
                  <a:lnTo>
                    <a:pt x="61261" y="32731"/>
                  </a:lnTo>
                  <a:lnTo>
                    <a:pt x="98433" y="79266"/>
                  </a:lnTo>
                  <a:lnTo>
                    <a:pt x="114300" y="9525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39" name="SMARTInkShape-Group588"/>
          <p:cNvGrpSpPr/>
          <p:nvPr/>
        </p:nvGrpSpPr>
        <p:grpSpPr>
          <a:xfrm>
            <a:off x="8954046" y="3638550"/>
            <a:ext cx="331782" cy="180931"/>
            <a:chOff x="8954046" y="3638550"/>
            <a:chExt cx="331782" cy="180931"/>
          </a:xfrm>
        </p:grpSpPr>
        <p:sp>
          <p:nvSpPr>
            <p:cNvPr id="537" name="SMARTInkShape-2880"/>
            <p:cNvSpPr/>
            <p:nvPr/>
          </p:nvSpPr>
          <p:spPr>
            <a:xfrm>
              <a:off x="8954046" y="3800475"/>
              <a:ext cx="55246" cy="19006"/>
            </a:xfrm>
            <a:custGeom>
              <a:avLst/>
              <a:gdLst/>
              <a:ahLst/>
              <a:cxnLst/>
              <a:rect l="0" t="0" r="0" b="0"/>
              <a:pathLst>
                <a:path w="55246" h="19006">
                  <a:moveTo>
                    <a:pt x="37554" y="0"/>
                  </a:moveTo>
                  <a:lnTo>
                    <a:pt x="47076" y="0"/>
                  </a:lnTo>
                  <a:lnTo>
                    <a:pt x="38878" y="0"/>
                  </a:lnTo>
                  <a:lnTo>
                    <a:pt x="38436" y="1058"/>
                  </a:lnTo>
                  <a:lnTo>
                    <a:pt x="37565" y="9409"/>
                  </a:lnTo>
                  <a:lnTo>
                    <a:pt x="42613" y="9491"/>
                  </a:lnTo>
                  <a:lnTo>
                    <a:pt x="44102" y="8444"/>
                  </a:lnTo>
                  <a:lnTo>
                    <a:pt x="45095" y="6687"/>
                  </a:lnTo>
                  <a:lnTo>
                    <a:pt x="46687" y="1321"/>
                  </a:lnTo>
                  <a:lnTo>
                    <a:pt x="49727" y="587"/>
                  </a:lnTo>
                  <a:lnTo>
                    <a:pt x="55245" y="116"/>
                  </a:lnTo>
                  <a:lnTo>
                    <a:pt x="42379" y="3"/>
                  </a:lnTo>
                  <a:lnTo>
                    <a:pt x="28871" y="5057"/>
                  </a:lnTo>
                  <a:lnTo>
                    <a:pt x="9037" y="19005"/>
                  </a:lnTo>
                  <a:lnTo>
                    <a:pt x="14053" y="13980"/>
                  </a:lnTo>
                  <a:lnTo>
                    <a:pt x="19349" y="11505"/>
                  </a:lnTo>
                  <a:lnTo>
                    <a:pt x="22242" y="10845"/>
                  </a:lnTo>
                  <a:lnTo>
                    <a:pt x="35722" y="1440"/>
                  </a:lnTo>
                  <a:lnTo>
                    <a:pt x="35274" y="960"/>
                  </a:lnTo>
                  <a:lnTo>
                    <a:pt x="29192" y="126"/>
                  </a:lnTo>
                  <a:lnTo>
                    <a:pt x="20654" y="6571"/>
                  </a:lnTo>
                  <a:lnTo>
                    <a:pt x="11850" y="8650"/>
                  </a:lnTo>
                  <a:lnTo>
                    <a:pt x="0" y="9491"/>
                  </a:lnTo>
                  <a:lnTo>
                    <a:pt x="7703" y="9522"/>
                  </a:lnTo>
                  <a:lnTo>
                    <a:pt x="16331" y="2978"/>
                  </a:lnTo>
                  <a:lnTo>
                    <a:pt x="27876" y="34"/>
                  </a:lnTo>
                  <a:lnTo>
                    <a:pt x="19814" y="8204"/>
                  </a:lnTo>
                  <a:lnTo>
                    <a:pt x="20436" y="8644"/>
                  </a:lnTo>
                  <a:lnTo>
                    <a:pt x="37554" y="952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8" name="SMARTInkShape-2881"/>
            <p:cNvSpPr/>
            <p:nvPr/>
          </p:nvSpPr>
          <p:spPr>
            <a:xfrm>
              <a:off x="9167466" y="3638550"/>
              <a:ext cx="118362" cy="104776"/>
            </a:xfrm>
            <a:custGeom>
              <a:avLst/>
              <a:gdLst/>
              <a:ahLst/>
              <a:cxnLst/>
              <a:rect l="0" t="0" r="0" b="0"/>
              <a:pathLst>
                <a:path w="118362" h="104776">
                  <a:moveTo>
                    <a:pt x="109884" y="0"/>
                  </a:moveTo>
                  <a:lnTo>
                    <a:pt x="115372" y="0"/>
                  </a:lnTo>
                  <a:lnTo>
                    <a:pt x="113029" y="0"/>
                  </a:lnTo>
                  <a:lnTo>
                    <a:pt x="118361" y="0"/>
                  </a:lnTo>
                  <a:lnTo>
                    <a:pt x="96734" y="0"/>
                  </a:lnTo>
                  <a:lnTo>
                    <a:pt x="66290" y="9701"/>
                  </a:lnTo>
                  <a:lnTo>
                    <a:pt x="55104" y="15810"/>
                  </a:lnTo>
                  <a:lnTo>
                    <a:pt x="39913" y="19148"/>
                  </a:lnTo>
                  <a:lnTo>
                    <a:pt x="24762" y="26400"/>
                  </a:lnTo>
                  <a:lnTo>
                    <a:pt x="21386" y="27125"/>
                  </a:lnTo>
                  <a:lnTo>
                    <a:pt x="11578" y="33202"/>
                  </a:lnTo>
                  <a:lnTo>
                    <a:pt x="7985" y="38745"/>
                  </a:lnTo>
                  <a:lnTo>
                    <a:pt x="5329" y="44737"/>
                  </a:lnTo>
                  <a:lnTo>
                    <a:pt x="621" y="50928"/>
                  </a:lnTo>
                  <a:lnTo>
                    <a:pt x="0" y="54060"/>
                  </a:lnTo>
                  <a:lnTo>
                    <a:pt x="646" y="57207"/>
                  </a:lnTo>
                  <a:lnTo>
                    <a:pt x="4227" y="64805"/>
                  </a:lnTo>
                  <a:lnTo>
                    <a:pt x="5031" y="74712"/>
                  </a:lnTo>
                  <a:lnTo>
                    <a:pt x="19296" y="90350"/>
                  </a:lnTo>
                  <a:lnTo>
                    <a:pt x="24819" y="93072"/>
                  </a:lnTo>
                  <a:lnTo>
                    <a:pt x="41366" y="95122"/>
                  </a:lnTo>
                  <a:lnTo>
                    <a:pt x="52776" y="95212"/>
                  </a:lnTo>
                  <a:lnTo>
                    <a:pt x="60867" y="98056"/>
                  </a:lnTo>
                  <a:lnTo>
                    <a:pt x="67990" y="101788"/>
                  </a:lnTo>
                  <a:lnTo>
                    <a:pt x="81187" y="104185"/>
                  </a:lnTo>
                  <a:lnTo>
                    <a:pt x="90834" y="1047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40" name="SMARTInkShape-2882"/>
          <p:cNvSpPr/>
          <p:nvPr/>
        </p:nvSpPr>
        <p:spPr>
          <a:xfrm>
            <a:off x="8524875" y="3038475"/>
            <a:ext cx="704851" cy="866776"/>
          </a:xfrm>
          <a:custGeom>
            <a:avLst/>
            <a:gdLst/>
            <a:ahLst/>
            <a:cxnLst/>
            <a:rect l="0" t="0" r="0" b="0"/>
            <a:pathLst>
              <a:path w="704851" h="866776">
                <a:moveTo>
                  <a:pt x="0" y="0"/>
                </a:moveTo>
                <a:lnTo>
                  <a:pt x="0" y="45418"/>
                </a:lnTo>
                <a:lnTo>
                  <a:pt x="0" y="92153"/>
                </a:lnTo>
                <a:lnTo>
                  <a:pt x="0" y="131193"/>
                </a:lnTo>
                <a:lnTo>
                  <a:pt x="7539" y="143427"/>
                </a:lnTo>
                <a:lnTo>
                  <a:pt x="9133" y="150628"/>
                </a:lnTo>
                <a:lnTo>
                  <a:pt x="15994" y="159654"/>
                </a:lnTo>
                <a:lnTo>
                  <a:pt x="19203" y="168543"/>
                </a:lnTo>
                <a:lnTo>
                  <a:pt x="25327" y="177879"/>
                </a:lnTo>
                <a:lnTo>
                  <a:pt x="28671" y="187348"/>
                </a:lnTo>
                <a:lnTo>
                  <a:pt x="34836" y="196857"/>
                </a:lnTo>
                <a:lnTo>
                  <a:pt x="37671" y="207669"/>
                </a:lnTo>
                <a:lnTo>
                  <a:pt x="44562" y="216783"/>
                </a:lnTo>
                <a:lnTo>
                  <a:pt x="47222" y="226835"/>
                </a:lnTo>
                <a:lnTo>
                  <a:pt x="48603" y="242401"/>
                </a:lnTo>
                <a:lnTo>
                  <a:pt x="55816" y="255020"/>
                </a:lnTo>
                <a:lnTo>
                  <a:pt x="63433" y="264354"/>
                </a:lnTo>
                <a:lnTo>
                  <a:pt x="65234" y="270243"/>
                </a:lnTo>
                <a:lnTo>
                  <a:pt x="66773" y="272237"/>
                </a:lnTo>
                <a:lnTo>
                  <a:pt x="79806" y="280757"/>
                </a:lnTo>
                <a:lnTo>
                  <a:pt x="83094" y="286353"/>
                </a:lnTo>
                <a:lnTo>
                  <a:pt x="85206" y="293513"/>
                </a:lnTo>
                <a:lnTo>
                  <a:pt x="92169" y="302531"/>
                </a:lnTo>
                <a:lnTo>
                  <a:pt x="95396" y="311419"/>
                </a:lnTo>
                <a:lnTo>
                  <a:pt x="111036" y="331090"/>
                </a:lnTo>
                <a:lnTo>
                  <a:pt x="112850" y="336945"/>
                </a:lnTo>
                <a:lnTo>
                  <a:pt x="114391" y="338930"/>
                </a:lnTo>
                <a:lnTo>
                  <a:pt x="118927" y="341136"/>
                </a:lnTo>
                <a:lnTo>
                  <a:pt x="120559" y="342782"/>
                </a:lnTo>
                <a:lnTo>
                  <a:pt x="128451" y="356003"/>
                </a:lnTo>
                <a:lnTo>
                  <a:pt x="133995" y="359307"/>
                </a:lnTo>
                <a:lnTo>
                  <a:pt x="136955" y="360188"/>
                </a:lnTo>
                <a:lnTo>
                  <a:pt x="138928" y="361833"/>
                </a:lnTo>
                <a:lnTo>
                  <a:pt x="150923" y="379238"/>
                </a:lnTo>
                <a:lnTo>
                  <a:pt x="177643" y="388307"/>
                </a:lnTo>
                <a:lnTo>
                  <a:pt x="181930" y="389046"/>
                </a:lnTo>
                <a:lnTo>
                  <a:pt x="184786" y="390598"/>
                </a:lnTo>
                <a:lnTo>
                  <a:pt x="186690" y="392690"/>
                </a:lnTo>
                <a:lnTo>
                  <a:pt x="189748" y="398596"/>
                </a:lnTo>
                <a:lnTo>
                  <a:pt x="196897" y="407367"/>
                </a:lnTo>
                <a:lnTo>
                  <a:pt x="198636" y="413180"/>
                </a:lnTo>
                <a:lnTo>
                  <a:pt x="200157" y="415153"/>
                </a:lnTo>
                <a:lnTo>
                  <a:pt x="213161" y="423637"/>
                </a:lnTo>
                <a:lnTo>
                  <a:pt x="216446" y="429230"/>
                </a:lnTo>
                <a:lnTo>
                  <a:pt x="218556" y="436388"/>
                </a:lnTo>
                <a:lnTo>
                  <a:pt x="244329" y="464456"/>
                </a:lnTo>
                <a:lnTo>
                  <a:pt x="247213" y="474488"/>
                </a:lnTo>
                <a:lnTo>
                  <a:pt x="283997" y="512596"/>
                </a:lnTo>
                <a:lnTo>
                  <a:pt x="284971" y="516393"/>
                </a:lnTo>
                <a:lnTo>
                  <a:pt x="285231" y="518887"/>
                </a:lnTo>
                <a:lnTo>
                  <a:pt x="286462" y="520549"/>
                </a:lnTo>
                <a:lnTo>
                  <a:pt x="290653" y="522397"/>
                </a:lnTo>
                <a:lnTo>
                  <a:pt x="292193" y="523948"/>
                </a:lnTo>
                <a:lnTo>
                  <a:pt x="293905" y="528494"/>
                </a:lnTo>
                <a:lnTo>
                  <a:pt x="295421" y="530129"/>
                </a:lnTo>
                <a:lnTo>
                  <a:pt x="299926" y="531946"/>
                </a:lnTo>
                <a:lnTo>
                  <a:pt x="301551" y="533489"/>
                </a:lnTo>
                <a:lnTo>
                  <a:pt x="303356" y="538026"/>
                </a:lnTo>
                <a:lnTo>
                  <a:pt x="304895" y="539659"/>
                </a:lnTo>
                <a:lnTo>
                  <a:pt x="309429" y="541473"/>
                </a:lnTo>
                <a:lnTo>
                  <a:pt x="311061" y="543016"/>
                </a:lnTo>
                <a:lnTo>
                  <a:pt x="322399" y="560221"/>
                </a:lnTo>
                <a:lnTo>
                  <a:pt x="331924" y="570022"/>
                </a:lnTo>
                <a:lnTo>
                  <a:pt x="333248" y="579571"/>
                </a:lnTo>
                <a:lnTo>
                  <a:pt x="339896" y="588342"/>
                </a:lnTo>
                <a:lnTo>
                  <a:pt x="341564" y="594155"/>
                </a:lnTo>
                <a:lnTo>
                  <a:pt x="343068" y="596128"/>
                </a:lnTo>
                <a:lnTo>
                  <a:pt x="349182" y="599964"/>
                </a:lnTo>
                <a:lnTo>
                  <a:pt x="353199" y="609673"/>
                </a:lnTo>
                <a:lnTo>
                  <a:pt x="358887" y="616912"/>
                </a:lnTo>
                <a:lnTo>
                  <a:pt x="362100" y="625760"/>
                </a:lnTo>
                <a:lnTo>
                  <a:pt x="377736" y="645415"/>
                </a:lnTo>
                <a:lnTo>
                  <a:pt x="381091" y="654314"/>
                </a:lnTo>
                <a:lnTo>
                  <a:pt x="397419" y="676291"/>
                </a:lnTo>
                <a:lnTo>
                  <a:pt x="399939" y="682632"/>
                </a:lnTo>
                <a:lnTo>
                  <a:pt x="441363" y="727109"/>
                </a:lnTo>
                <a:lnTo>
                  <a:pt x="454032" y="738724"/>
                </a:lnTo>
                <a:lnTo>
                  <a:pt x="460378" y="741072"/>
                </a:lnTo>
                <a:lnTo>
                  <a:pt x="466727" y="747760"/>
                </a:lnTo>
                <a:lnTo>
                  <a:pt x="473076" y="755671"/>
                </a:lnTo>
                <a:lnTo>
                  <a:pt x="518779" y="787461"/>
                </a:lnTo>
                <a:lnTo>
                  <a:pt x="565229" y="812802"/>
                </a:lnTo>
                <a:lnTo>
                  <a:pt x="608323" y="832046"/>
                </a:lnTo>
                <a:lnTo>
                  <a:pt x="651955" y="847137"/>
                </a:lnTo>
                <a:lnTo>
                  <a:pt x="704850" y="866775"/>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1" name="SMARTInkShape-2883"/>
          <p:cNvSpPr/>
          <p:nvPr/>
        </p:nvSpPr>
        <p:spPr>
          <a:xfrm>
            <a:off x="8782050" y="3609975"/>
            <a:ext cx="180976" cy="247651"/>
          </a:xfrm>
          <a:custGeom>
            <a:avLst/>
            <a:gdLst/>
            <a:ahLst/>
            <a:cxnLst/>
            <a:rect l="0" t="0" r="0" b="0"/>
            <a:pathLst>
              <a:path w="180976" h="247651">
                <a:moveTo>
                  <a:pt x="0" y="0"/>
                </a:moveTo>
                <a:lnTo>
                  <a:pt x="5057" y="0"/>
                </a:lnTo>
                <a:lnTo>
                  <a:pt x="6546" y="1058"/>
                </a:lnTo>
                <a:lnTo>
                  <a:pt x="7540" y="2822"/>
                </a:lnTo>
                <a:lnTo>
                  <a:pt x="8201" y="5057"/>
                </a:lnTo>
                <a:lnTo>
                  <a:pt x="9701" y="6546"/>
                </a:lnTo>
                <a:lnTo>
                  <a:pt x="14189" y="8201"/>
                </a:lnTo>
                <a:lnTo>
                  <a:pt x="15810" y="9701"/>
                </a:lnTo>
                <a:lnTo>
                  <a:pt x="27608" y="28466"/>
                </a:lnTo>
                <a:lnTo>
                  <a:pt x="28448" y="36622"/>
                </a:lnTo>
                <a:lnTo>
                  <a:pt x="35096" y="45412"/>
                </a:lnTo>
                <a:lnTo>
                  <a:pt x="36764" y="51228"/>
                </a:lnTo>
                <a:lnTo>
                  <a:pt x="38268" y="53202"/>
                </a:lnTo>
                <a:lnTo>
                  <a:pt x="46184" y="56630"/>
                </a:lnTo>
                <a:lnTo>
                  <a:pt x="46985" y="59741"/>
                </a:lnTo>
                <a:lnTo>
                  <a:pt x="47198" y="62052"/>
                </a:lnTo>
                <a:lnTo>
                  <a:pt x="50257" y="67443"/>
                </a:lnTo>
                <a:lnTo>
                  <a:pt x="55789" y="74470"/>
                </a:lnTo>
                <a:lnTo>
                  <a:pt x="57939" y="83463"/>
                </a:lnTo>
                <a:lnTo>
                  <a:pt x="74035" y="105379"/>
                </a:lnTo>
                <a:lnTo>
                  <a:pt x="76073" y="118834"/>
                </a:lnTo>
                <a:lnTo>
                  <a:pt x="77174" y="120498"/>
                </a:lnTo>
                <a:lnTo>
                  <a:pt x="78966" y="121607"/>
                </a:lnTo>
                <a:lnTo>
                  <a:pt x="81219" y="122346"/>
                </a:lnTo>
                <a:lnTo>
                  <a:pt x="93531" y="131896"/>
                </a:lnTo>
                <a:lnTo>
                  <a:pt x="94486" y="135526"/>
                </a:lnTo>
                <a:lnTo>
                  <a:pt x="94740" y="137976"/>
                </a:lnTo>
                <a:lnTo>
                  <a:pt x="97845" y="143520"/>
                </a:lnTo>
                <a:lnTo>
                  <a:pt x="100155" y="146480"/>
                </a:lnTo>
                <a:lnTo>
                  <a:pt x="105544" y="149769"/>
                </a:lnTo>
                <a:lnTo>
                  <a:pt x="108462" y="150646"/>
                </a:lnTo>
                <a:lnTo>
                  <a:pt x="110409" y="152289"/>
                </a:lnTo>
                <a:lnTo>
                  <a:pt x="112571" y="156937"/>
                </a:lnTo>
                <a:lnTo>
                  <a:pt x="114205" y="158599"/>
                </a:lnTo>
                <a:lnTo>
                  <a:pt x="122349" y="161487"/>
                </a:lnTo>
                <a:lnTo>
                  <a:pt x="123168" y="164552"/>
                </a:lnTo>
                <a:lnTo>
                  <a:pt x="123388" y="166852"/>
                </a:lnTo>
                <a:lnTo>
                  <a:pt x="126454" y="172228"/>
                </a:lnTo>
                <a:lnTo>
                  <a:pt x="149080" y="197742"/>
                </a:lnTo>
                <a:lnTo>
                  <a:pt x="152474" y="206639"/>
                </a:lnTo>
                <a:lnTo>
                  <a:pt x="157020" y="212842"/>
                </a:lnTo>
                <a:lnTo>
                  <a:pt x="162567" y="216305"/>
                </a:lnTo>
                <a:lnTo>
                  <a:pt x="165528" y="217228"/>
                </a:lnTo>
                <a:lnTo>
                  <a:pt x="167502" y="219960"/>
                </a:lnTo>
                <a:lnTo>
                  <a:pt x="180975" y="24765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2" name="SMARTInkShape-2884"/>
          <p:cNvSpPr/>
          <p:nvPr/>
        </p:nvSpPr>
        <p:spPr>
          <a:xfrm>
            <a:off x="9021828" y="3667125"/>
            <a:ext cx="1074673" cy="179652"/>
          </a:xfrm>
          <a:custGeom>
            <a:avLst/>
            <a:gdLst/>
            <a:ahLst/>
            <a:cxnLst/>
            <a:rect l="0" t="0" r="0" b="0"/>
            <a:pathLst>
              <a:path w="1074673" h="179652">
                <a:moveTo>
                  <a:pt x="0" y="152138"/>
                </a:moveTo>
                <a:lnTo>
                  <a:pt x="11178" y="152366"/>
                </a:lnTo>
                <a:lnTo>
                  <a:pt x="17455" y="155207"/>
                </a:lnTo>
                <a:lnTo>
                  <a:pt x="23773" y="158939"/>
                </a:lnTo>
                <a:lnTo>
                  <a:pt x="34339" y="161040"/>
                </a:lnTo>
                <a:lnTo>
                  <a:pt x="80812" y="162961"/>
                </a:lnTo>
                <a:lnTo>
                  <a:pt x="104823" y="170123"/>
                </a:lnTo>
                <a:lnTo>
                  <a:pt x="146220" y="171398"/>
                </a:lnTo>
                <a:lnTo>
                  <a:pt x="188447" y="171443"/>
                </a:lnTo>
                <a:lnTo>
                  <a:pt x="234368" y="171450"/>
                </a:lnTo>
                <a:lnTo>
                  <a:pt x="281703" y="171450"/>
                </a:lnTo>
                <a:lnTo>
                  <a:pt x="299498" y="172508"/>
                </a:lnTo>
                <a:lnTo>
                  <a:pt x="347078" y="179651"/>
                </a:lnTo>
                <a:lnTo>
                  <a:pt x="362536" y="177564"/>
                </a:lnTo>
                <a:lnTo>
                  <a:pt x="376108" y="174168"/>
                </a:lnTo>
                <a:lnTo>
                  <a:pt x="419315" y="171987"/>
                </a:lnTo>
                <a:lnTo>
                  <a:pt x="463560" y="171556"/>
                </a:lnTo>
                <a:lnTo>
                  <a:pt x="507782" y="168642"/>
                </a:lnTo>
                <a:lnTo>
                  <a:pt x="554882" y="158195"/>
                </a:lnTo>
                <a:lnTo>
                  <a:pt x="594975" y="153164"/>
                </a:lnTo>
                <a:lnTo>
                  <a:pt x="616999" y="150623"/>
                </a:lnTo>
                <a:lnTo>
                  <a:pt x="659986" y="137389"/>
                </a:lnTo>
                <a:lnTo>
                  <a:pt x="699600" y="129091"/>
                </a:lnTo>
                <a:lnTo>
                  <a:pt x="741644" y="116203"/>
                </a:lnTo>
                <a:lnTo>
                  <a:pt x="786916" y="98427"/>
                </a:lnTo>
                <a:lnTo>
                  <a:pt x="826587" y="81727"/>
                </a:lnTo>
                <a:lnTo>
                  <a:pt x="869543" y="67139"/>
                </a:lnTo>
                <a:lnTo>
                  <a:pt x="909152" y="54067"/>
                </a:lnTo>
                <a:lnTo>
                  <a:pt x="949078" y="41293"/>
                </a:lnTo>
                <a:lnTo>
                  <a:pt x="990177" y="25402"/>
                </a:lnTo>
                <a:lnTo>
                  <a:pt x="1031720" y="13759"/>
                </a:lnTo>
                <a:lnTo>
                  <a:pt x="1074672" y="0"/>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3" name="SMARTInkShape-2885"/>
          <p:cNvSpPr/>
          <p:nvPr/>
        </p:nvSpPr>
        <p:spPr>
          <a:xfrm>
            <a:off x="8937303" y="3807947"/>
            <a:ext cx="447" cy="146"/>
          </a:xfrm>
          <a:custGeom>
            <a:avLst/>
            <a:gdLst/>
            <a:ahLst/>
            <a:cxnLst/>
            <a:rect l="0" t="0" r="0" b="0"/>
            <a:pathLst>
              <a:path w="447" h="146">
                <a:moveTo>
                  <a:pt x="0" y="0"/>
                </a:moveTo>
                <a:lnTo>
                  <a:pt x="25" y="15"/>
                </a:lnTo>
                <a:lnTo>
                  <a:pt x="446" y="14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46" name="SMARTInkShape-Group593"/>
          <p:cNvGrpSpPr/>
          <p:nvPr/>
        </p:nvGrpSpPr>
        <p:grpSpPr>
          <a:xfrm>
            <a:off x="3486150" y="281155"/>
            <a:ext cx="409576" cy="833271"/>
            <a:chOff x="3486150" y="281155"/>
            <a:chExt cx="409576" cy="833271"/>
          </a:xfrm>
        </p:grpSpPr>
        <p:sp>
          <p:nvSpPr>
            <p:cNvPr id="544" name="SMARTInkShape-2886"/>
            <p:cNvSpPr/>
            <p:nvPr/>
          </p:nvSpPr>
          <p:spPr>
            <a:xfrm>
              <a:off x="3486150" y="485809"/>
              <a:ext cx="323851" cy="628617"/>
            </a:xfrm>
            <a:custGeom>
              <a:avLst/>
              <a:gdLst/>
              <a:ahLst/>
              <a:cxnLst/>
              <a:rect l="0" t="0" r="0" b="0"/>
              <a:pathLst>
                <a:path w="323851" h="628617">
                  <a:moveTo>
                    <a:pt x="323850" y="9491"/>
                  </a:moveTo>
                  <a:lnTo>
                    <a:pt x="323850" y="0"/>
                  </a:lnTo>
                  <a:lnTo>
                    <a:pt x="316246" y="8635"/>
                  </a:lnTo>
                  <a:lnTo>
                    <a:pt x="291347" y="45728"/>
                  </a:lnTo>
                  <a:lnTo>
                    <a:pt x="270593" y="85727"/>
                  </a:lnTo>
                  <a:lnTo>
                    <a:pt x="244617" y="130383"/>
                  </a:lnTo>
                  <a:lnTo>
                    <a:pt x="217800" y="172493"/>
                  </a:lnTo>
                  <a:lnTo>
                    <a:pt x="192736" y="219183"/>
                  </a:lnTo>
                  <a:lnTo>
                    <a:pt x="173861" y="266685"/>
                  </a:lnTo>
                  <a:lnTo>
                    <a:pt x="151622" y="307592"/>
                  </a:lnTo>
                  <a:lnTo>
                    <a:pt x="131903" y="351068"/>
                  </a:lnTo>
                  <a:lnTo>
                    <a:pt x="110212" y="391288"/>
                  </a:lnTo>
                  <a:lnTo>
                    <a:pt x="88367" y="436078"/>
                  </a:lnTo>
                  <a:lnTo>
                    <a:pt x="68490" y="475814"/>
                  </a:lnTo>
                  <a:lnTo>
                    <a:pt x="45240" y="514236"/>
                  </a:lnTo>
                  <a:lnTo>
                    <a:pt x="29358" y="552400"/>
                  </a:lnTo>
                  <a:lnTo>
                    <a:pt x="7315" y="597922"/>
                  </a:lnTo>
                  <a:lnTo>
                    <a:pt x="0" y="62861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5" name="SMARTInkShape-2887"/>
            <p:cNvSpPr/>
            <p:nvPr/>
          </p:nvSpPr>
          <p:spPr>
            <a:xfrm>
              <a:off x="3619500" y="281155"/>
              <a:ext cx="276226" cy="241067"/>
            </a:xfrm>
            <a:custGeom>
              <a:avLst/>
              <a:gdLst/>
              <a:ahLst/>
              <a:cxnLst/>
              <a:rect l="0" t="0" r="0" b="0"/>
              <a:pathLst>
                <a:path w="276226" h="241067">
                  <a:moveTo>
                    <a:pt x="0" y="33170"/>
                  </a:moveTo>
                  <a:lnTo>
                    <a:pt x="0" y="23057"/>
                  </a:lnTo>
                  <a:lnTo>
                    <a:pt x="1058" y="20078"/>
                  </a:lnTo>
                  <a:lnTo>
                    <a:pt x="2822" y="18092"/>
                  </a:lnTo>
                  <a:lnTo>
                    <a:pt x="18314" y="9848"/>
                  </a:lnTo>
                  <a:lnTo>
                    <a:pt x="54189" y="0"/>
                  </a:lnTo>
                  <a:lnTo>
                    <a:pt x="69593" y="83"/>
                  </a:lnTo>
                  <a:lnTo>
                    <a:pt x="84905" y="3648"/>
                  </a:lnTo>
                  <a:lnTo>
                    <a:pt x="99476" y="11605"/>
                  </a:lnTo>
                  <a:lnTo>
                    <a:pt x="107006" y="17588"/>
                  </a:lnTo>
                  <a:lnTo>
                    <a:pt x="117195" y="37020"/>
                  </a:lnTo>
                  <a:lnTo>
                    <a:pt x="121861" y="62886"/>
                  </a:lnTo>
                  <a:lnTo>
                    <a:pt x="118187" y="85601"/>
                  </a:lnTo>
                  <a:lnTo>
                    <a:pt x="88580" y="131505"/>
                  </a:lnTo>
                  <a:lnTo>
                    <a:pt x="54959" y="176040"/>
                  </a:lnTo>
                  <a:lnTo>
                    <a:pt x="17628" y="220495"/>
                  </a:lnTo>
                  <a:lnTo>
                    <a:pt x="11926" y="229432"/>
                  </a:lnTo>
                  <a:lnTo>
                    <a:pt x="10237" y="237137"/>
                  </a:lnTo>
                  <a:lnTo>
                    <a:pt x="12116" y="238998"/>
                  </a:lnTo>
                  <a:lnTo>
                    <a:pt x="19849" y="241066"/>
                  </a:lnTo>
                  <a:lnTo>
                    <a:pt x="30341" y="239162"/>
                  </a:lnTo>
                  <a:lnTo>
                    <a:pt x="75766" y="226376"/>
                  </a:lnTo>
                  <a:lnTo>
                    <a:pt x="118722" y="216875"/>
                  </a:lnTo>
                  <a:lnTo>
                    <a:pt x="163566" y="213446"/>
                  </a:lnTo>
                  <a:lnTo>
                    <a:pt x="210501" y="206677"/>
                  </a:lnTo>
                  <a:lnTo>
                    <a:pt x="254750" y="204801"/>
                  </a:lnTo>
                  <a:lnTo>
                    <a:pt x="276225" y="21414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4" name="SMARTInkShape-Group594"/>
          <p:cNvGrpSpPr/>
          <p:nvPr/>
        </p:nvGrpSpPr>
        <p:grpSpPr>
          <a:xfrm>
            <a:off x="1019175" y="2095500"/>
            <a:ext cx="1352551" cy="726884"/>
            <a:chOff x="1019175" y="2095500"/>
            <a:chExt cx="1352551" cy="726884"/>
          </a:xfrm>
        </p:grpSpPr>
        <p:sp>
          <p:nvSpPr>
            <p:cNvPr id="547" name="SMARTInkShape-2888"/>
            <p:cNvSpPr/>
            <p:nvPr/>
          </p:nvSpPr>
          <p:spPr>
            <a:xfrm>
              <a:off x="2171700" y="2438400"/>
              <a:ext cx="200026" cy="38101"/>
            </a:xfrm>
            <a:custGeom>
              <a:avLst/>
              <a:gdLst/>
              <a:ahLst/>
              <a:cxnLst/>
              <a:rect l="0" t="0" r="0" b="0"/>
              <a:pathLst>
                <a:path w="200026" h="38101">
                  <a:moveTo>
                    <a:pt x="0" y="38100"/>
                  </a:moveTo>
                  <a:lnTo>
                    <a:pt x="0" y="29899"/>
                  </a:lnTo>
                  <a:lnTo>
                    <a:pt x="5056" y="23911"/>
                  </a:lnTo>
                  <a:lnTo>
                    <a:pt x="10361" y="21210"/>
                  </a:lnTo>
                  <a:lnTo>
                    <a:pt x="54869" y="11730"/>
                  </a:lnTo>
                  <a:lnTo>
                    <a:pt x="102129" y="2631"/>
                  </a:lnTo>
                  <a:lnTo>
                    <a:pt x="142352" y="520"/>
                  </a:lnTo>
                  <a:lnTo>
                    <a:pt x="2000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8" name="SMARTInkShape-2889"/>
            <p:cNvSpPr/>
            <p:nvPr/>
          </p:nvSpPr>
          <p:spPr>
            <a:xfrm>
              <a:off x="2039131" y="2317159"/>
              <a:ext cx="199245" cy="368892"/>
            </a:xfrm>
            <a:custGeom>
              <a:avLst/>
              <a:gdLst/>
              <a:ahLst/>
              <a:cxnLst/>
              <a:rect l="0" t="0" r="0" b="0"/>
              <a:pathLst>
                <a:path w="199245" h="368892">
                  <a:moveTo>
                    <a:pt x="8744" y="226016"/>
                  </a:moveTo>
                  <a:lnTo>
                    <a:pt x="8744" y="240146"/>
                  </a:lnTo>
                  <a:lnTo>
                    <a:pt x="8744" y="238293"/>
                  </a:lnTo>
                  <a:lnTo>
                    <a:pt x="9802" y="237376"/>
                  </a:lnTo>
                  <a:lnTo>
                    <a:pt x="13800" y="236356"/>
                  </a:lnTo>
                  <a:lnTo>
                    <a:pt x="19105" y="230259"/>
                  </a:lnTo>
                  <a:lnTo>
                    <a:pt x="31134" y="209098"/>
                  </a:lnTo>
                  <a:lnTo>
                    <a:pt x="32138" y="204154"/>
                  </a:lnTo>
                  <a:lnTo>
                    <a:pt x="31748" y="199800"/>
                  </a:lnTo>
                  <a:lnTo>
                    <a:pt x="28493" y="192139"/>
                  </a:lnTo>
                  <a:lnTo>
                    <a:pt x="23518" y="185207"/>
                  </a:lnTo>
                  <a:lnTo>
                    <a:pt x="21769" y="183993"/>
                  </a:lnTo>
                  <a:lnTo>
                    <a:pt x="20602" y="184243"/>
                  </a:lnTo>
                  <a:lnTo>
                    <a:pt x="5148" y="211071"/>
                  </a:lnTo>
                  <a:lnTo>
                    <a:pt x="0" y="252309"/>
                  </a:lnTo>
                  <a:lnTo>
                    <a:pt x="624" y="267335"/>
                  </a:lnTo>
                  <a:lnTo>
                    <a:pt x="4430" y="284597"/>
                  </a:lnTo>
                  <a:lnTo>
                    <a:pt x="7984" y="290470"/>
                  </a:lnTo>
                  <a:lnTo>
                    <a:pt x="12471" y="294385"/>
                  </a:lnTo>
                  <a:lnTo>
                    <a:pt x="17579" y="296995"/>
                  </a:lnTo>
                  <a:lnTo>
                    <a:pt x="31721" y="297073"/>
                  </a:lnTo>
                  <a:lnTo>
                    <a:pt x="47531" y="292522"/>
                  </a:lnTo>
                  <a:lnTo>
                    <a:pt x="61613" y="283444"/>
                  </a:lnTo>
                  <a:lnTo>
                    <a:pt x="86498" y="256320"/>
                  </a:lnTo>
                  <a:lnTo>
                    <a:pt x="108923" y="216415"/>
                  </a:lnTo>
                  <a:lnTo>
                    <a:pt x="128917" y="169674"/>
                  </a:lnTo>
                  <a:lnTo>
                    <a:pt x="146507" y="126418"/>
                  </a:lnTo>
                  <a:lnTo>
                    <a:pt x="150104" y="92436"/>
                  </a:lnTo>
                  <a:lnTo>
                    <a:pt x="151170" y="53440"/>
                  </a:lnTo>
                  <a:lnTo>
                    <a:pt x="150361" y="36074"/>
                  </a:lnTo>
                  <a:lnTo>
                    <a:pt x="143956" y="15455"/>
                  </a:lnTo>
                  <a:lnTo>
                    <a:pt x="134278" y="0"/>
                  </a:lnTo>
                  <a:lnTo>
                    <a:pt x="133708" y="197"/>
                  </a:lnTo>
                  <a:lnTo>
                    <a:pt x="133075" y="3238"/>
                  </a:lnTo>
                  <a:lnTo>
                    <a:pt x="139215" y="42114"/>
                  </a:lnTo>
                  <a:lnTo>
                    <a:pt x="144348" y="82563"/>
                  </a:lnTo>
                  <a:lnTo>
                    <a:pt x="150183" y="126183"/>
                  </a:lnTo>
                  <a:lnTo>
                    <a:pt x="151335" y="169019"/>
                  </a:lnTo>
                  <a:lnTo>
                    <a:pt x="154385" y="214326"/>
                  </a:lnTo>
                  <a:lnTo>
                    <a:pt x="161964" y="252891"/>
                  </a:lnTo>
                  <a:lnTo>
                    <a:pt x="170912" y="298890"/>
                  </a:lnTo>
                  <a:lnTo>
                    <a:pt x="183417" y="342246"/>
                  </a:lnTo>
                  <a:lnTo>
                    <a:pt x="199244" y="36889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9" name="SMARTInkShape-2890"/>
            <p:cNvSpPr/>
            <p:nvPr/>
          </p:nvSpPr>
          <p:spPr>
            <a:xfrm>
              <a:off x="1573989" y="2250866"/>
              <a:ext cx="140512" cy="311360"/>
            </a:xfrm>
            <a:custGeom>
              <a:avLst/>
              <a:gdLst/>
              <a:ahLst/>
              <a:cxnLst/>
              <a:rect l="0" t="0" r="0" b="0"/>
              <a:pathLst>
                <a:path w="140512" h="311360">
                  <a:moveTo>
                    <a:pt x="130986" y="244684"/>
                  </a:moveTo>
                  <a:lnTo>
                    <a:pt x="130986" y="239627"/>
                  </a:lnTo>
                  <a:lnTo>
                    <a:pt x="133808" y="234323"/>
                  </a:lnTo>
                  <a:lnTo>
                    <a:pt x="136042" y="231427"/>
                  </a:lnTo>
                  <a:lnTo>
                    <a:pt x="136474" y="228437"/>
                  </a:lnTo>
                  <a:lnTo>
                    <a:pt x="122944" y="194518"/>
                  </a:lnTo>
                  <a:lnTo>
                    <a:pt x="100477" y="159212"/>
                  </a:lnTo>
                  <a:lnTo>
                    <a:pt x="87793" y="153780"/>
                  </a:lnTo>
                  <a:lnTo>
                    <a:pt x="71573" y="152424"/>
                  </a:lnTo>
                  <a:lnTo>
                    <a:pt x="46707" y="157611"/>
                  </a:lnTo>
                  <a:lnTo>
                    <a:pt x="36026" y="162946"/>
                  </a:lnTo>
                  <a:lnTo>
                    <a:pt x="19006" y="187069"/>
                  </a:lnTo>
                  <a:lnTo>
                    <a:pt x="2955" y="229972"/>
                  </a:lnTo>
                  <a:lnTo>
                    <a:pt x="0" y="242731"/>
                  </a:lnTo>
                  <a:lnTo>
                    <a:pt x="1329" y="248674"/>
                  </a:lnTo>
                  <a:lnTo>
                    <a:pt x="8449" y="260921"/>
                  </a:lnTo>
                  <a:lnTo>
                    <a:pt x="13312" y="265034"/>
                  </a:lnTo>
                  <a:lnTo>
                    <a:pt x="24358" y="269603"/>
                  </a:lnTo>
                  <a:lnTo>
                    <a:pt x="37421" y="272176"/>
                  </a:lnTo>
                  <a:lnTo>
                    <a:pt x="58108" y="262825"/>
                  </a:lnTo>
                  <a:lnTo>
                    <a:pt x="84880" y="240702"/>
                  </a:lnTo>
                  <a:lnTo>
                    <a:pt x="104950" y="209653"/>
                  </a:lnTo>
                  <a:lnTo>
                    <a:pt x="124580" y="163449"/>
                  </a:lnTo>
                  <a:lnTo>
                    <a:pt x="129088" y="128304"/>
                  </a:lnTo>
                  <a:lnTo>
                    <a:pt x="130424" y="84377"/>
                  </a:lnTo>
                  <a:lnTo>
                    <a:pt x="124329" y="43881"/>
                  </a:lnTo>
                  <a:lnTo>
                    <a:pt x="121252" y="17970"/>
                  </a:lnTo>
                  <a:lnTo>
                    <a:pt x="116782" y="7045"/>
                  </a:lnTo>
                  <a:lnTo>
                    <a:pt x="114109" y="3708"/>
                  </a:lnTo>
                  <a:lnTo>
                    <a:pt x="108315" y="0"/>
                  </a:lnTo>
                  <a:lnTo>
                    <a:pt x="106347" y="70"/>
                  </a:lnTo>
                  <a:lnTo>
                    <a:pt x="105035" y="1175"/>
                  </a:lnTo>
                  <a:lnTo>
                    <a:pt x="104161" y="2969"/>
                  </a:lnTo>
                  <a:lnTo>
                    <a:pt x="110766" y="40960"/>
                  </a:lnTo>
                  <a:lnTo>
                    <a:pt x="116646" y="80605"/>
                  </a:lnTo>
                  <a:lnTo>
                    <a:pt x="120034" y="122455"/>
                  </a:lnTo>
                  <a:lnTo>
                    <a:pt x="121179" y="166918"/>
                  </a:lnTo>
                  <a:lnTo>
                    <a:pt x="121405" y="209097"/>
                  </a:lnTo>
                  <a:lnTo>
                    <a:pt x="124267" y="239784"/>
                  </a:lnTo>
                  <a:lnTo>
                    <a:pt x="140511" y="3113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0" name="SMARTInkShape-2891"/>
            <p:cNvSpPr/>
            <p:nvPr/>
          </p:nvSpPr>
          <p:spPr>
            <a:xfrm>
              <a:off x="1400175" y="2419350"/>
              <a:ext cx="114301" cy="103931"/>
            </a:xfrm>
            <a:custGeom>
              <a:avLst/>
              <a:gdLst/>
              <a:ahLst/>
              <a:cxnLst/>
              <a:rect l="0" t="0" r="0" b="0"/>
              <a:pathLst>
                <a:path w="114301" h="103931">
                  <a:moveTo>
                    <a:pt x="0" y="9525"/>
                  </a:moveTo>
                  <a:lnTo>
                    <a:pt x="0" y="392"/>
                  </a:lnTo>
                  <a:lnTo>
                    <a:pt x="5056" y="5173"/>
                  </a:lnTo>
                  <a:lnTo>
                    <a:pt x="7539" y="10413"/>
                  </a:lnTo>
                  <a:lnTo>
                    <a:pt x="17610" y="53260"/>
                  </a:lnTo>
                  <a:lnTo>
                    <a:pt x="23680" y="77870"/>
                  </a:lnTo>
                  <a:lnTo>
                    <a:pt x="32044" y="90348"/>
                  </a:lnTo>
                  <a:lnTo>
                    <a:pt x="37238" y="95157"/>
                  </a:lnTo>
                  <a:lnTo>
                    <a:pt x="48653" y="100500"/>
                  </a:lnTo>
                  <a:lnTo>
                    <a:pt x="68172" y="103930"/>
                  </a:lnTo>
                  <a:lnTo>
                    <a:pt x="78276" y="98755"/>
                  </a:lnTo>
                  <a:lnTo>
                    <a:pt x="83934" y="94412"/>
                  </a:lnTo>
                  <a:lnTo>
                    <a:pt x="107514" y="51772"/>
                  </a:lnTo>
                  <a:lnTo>
                    <a:pt x="114035" y="4285"/>
                  </a:lnTo>
                  <a:lnTo>
                    <a:pt x="11430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1" name="SMARTInkShape-2892"/>
            <p:cNvSpPr/>
            <p:nvPr/>
          </p:nvSpPr>
          <p:spPr>
            <a:xfrm>
              <a:off x="1030416" y="2095500"/>
              <a:ext cx="26803" cy="400051"/>
            </a:xfrm>
            <a:custGeom>
              <a:avLst/>
              <a:gdLst/>
              <a:ahLst/>
              <a:cxnLst/>
              <a:rect l="0" t="0" r="0" b="0"/>
              <a:pathLst>
                <a:path w="26803" h="400051">
                  <a:moveTo>
                    <a:pt x="17334" y="0"/>
                  </a:moveTo>
                  <a:lnTo>
                    <a:pt x="4076" y="0"/>
                  </a:lnTo>
                  <a:lnTo>
                    <a:pt x="2146" y="1058"/>
                  </a:lnTo>
                  <a:lnTo>
                    <a:pt x="858" y="2822"/>
                  </a:lnTo>
                  <a:lnTo>
                    <a:pt x="0" y="5056"/>
                  </a:lnTo>
                  <a:lnTo>
                    <a:pt x="1869" y="13183"/>
                  </a:lnTo>
                  <a:lnTo>
                    <a:pt x="14826" y="55485"/>
                  </a:lnTo>
                  <a:lnTo>
                    <a:pt x="23550" y="96285"/>
                  </a:lnTo>
                  <a:lnTo>
                    <a:pt x="25879" y="128365"/>
                  </a:lnTo>
                  <a:lnTo>
                    <a:pt x="26423" y="163237"/>
                  </a:lnTo>
                  <a:lnTo>
                    <a:pt x="26730" y="204294"/>
                  </a:lnTo>
                  <a:lnTo>
                    <a:pt x="26802" y="237553"/>
                  </a:lnTo>
                  <a:lnTo>
                    <a:pt x="25775" y="274912"/>
                  </a:lnTo>
                  <a:lnTo>
                    <a:pt x="20306" y="322520"/>
                  </a:lnTo>
                  <a:lnTo>
                    <a:pt x="17921" y="362001"/>
                  </a:lnTo>
                  <a:lnTo>
                    <a:pt x="17334" y="400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2" name="SMARTInkShape-2893"/>
            <p:cNvSpPr/>
            <p:nvPr/>
          </p:nvSpPr>
          <p:spPr>
            <a:xfrm>
              <a:off x="1821613" y="2429625"/>
              <a:ext cx="130978" cy="392759"/>
            </a:xfrm>
            <a:custGeom>
              <a:avLst/>
              <a:gdLst/>
              <a:ahLst/>
              <a:cxnLst/>
              <a:rect l="0" t="0" r="0" b="0"/>
              <a:pathLst>
                <a:path w="130978" h="392759">
                  <a:moveTo>
                    <a:pt x="73862" y="84975"/>
                  </a:moveTo>
                  <a:lnTo>
                    <a:pt x="73862" y="43995"/>
                  </a:lnTo>
                  <a:lnTo>
                    <a:pt x="72804" y="16869"/>
                  </a:lnTo>
                  <a:lnTo>
                    <a:pt x="68806" y="7786"/>
                  </a:lnTo>
                  <a:lnTo>
                    <a:pt x="64141" y="4941"/>
                  </a:lnTo>
                  <a:lnTo>
                    <a:pt x="35070" y="0"/>
                  </a:lnTo>
                  <a:lnTo>
                    <a:pt x="30009" y="2925"/>
                  </a:lnTo>
                  <a:lnTo>
                    <a:pt x="18741" y="14642"/>
                  </a:lnTo>
                  <a:lnTo>
                    <a:pt x="5554" y="44145"/>
                  </a:lnTo>
                  <a:lnTo>
                    <a:pt x="0" y="69585"/>
                  </a:lnTo>
                  <a:lnTo>
                    <a:pt x="279" y="74715"/>
                  </a:lnTo>
                  <a:lnTo>
                    <a:pt x="1524" y="78135"/>
                  </a:lnTo>
                  <a:lnTo>
                    <a:pt x="3411" y="80415"/>
                  </a:lnTo>
                  <a:lnTo>
                    <a:pt x="8331" y="82948"/>
                  </a:lnTo>
                  <a:lnTo>
                    <a:pt x="25169" y="84575"/>
                  </a:lnTo>
                  <a:lnTo>
                    <a:pt x="36699" y="79153"/>
                  </a:lnTo>
                  <a:lnTo>
                    <a:pt x="42736" y="74743"/>
                  </a:lnTo>
                  <a:lnTo>
                    <a:pt x="57912" y="69845"/>
                  </a:lnTo>
                  <a:lnTo>
                    <a:pt x="73123" y="66609"/>
                  </a:lnTo>
                  <a:lnTo>
                    <a:pt x="83411" y="61643"/>
                  </a:lnTo>
                  <a:lnTo>
                    <a:pt x="88695" y="60954"/>
                  </a:lnTo>
                  <a:lnTo>
                    <a:pt x="100210" y="63010"/>
                  </a:lnTo>
                  <a:lnTo>
                    <a:pt x="105186" y="67157"/>
                  </a:lnTo>
                  <a:lnTo>
                    <a:pt x="113537" y="80231"/>
                  </a:lnTo>
                  <a:lnTo>
                    <a:pt x="126463" y="127586"/>
                  </a:lnTo>
                  <a:lnTo>
                    <a:pt x="129664" y="163923"/>
                  </a:lnTo>
                  <a:lnTo>
                    <a:pt x="130413" y="199791"/>
                  </a:lnTo>
                  <a:lnTo>
                    <a:pt x="130834" y="246465"/>
                  </a:lnTo>
                  <a:lnTo>
                    <a:pt x="130977" y="291499"/>
                  </a:lnTo>
                  <a:lnTo>
                    <a:pt x="128183" y="324697"/>
                  </a:lnTo>
                  <a:lnTo>
                    <a:pt x="119253" y="370029"/>
                  </a:lnTo>
                  <a:lnTo>
                    <a:pt x="111300" y="386747"/>
                  </a:lnTo>
                  <a:lnTo>
                    <a:pt x="108346" y="390931"/>
                  </a:lnTo>
                  <a:lnTo>
                    <a:pt x="105318" y="392662"/>
                  </a:lnTo>
                  <a:lnTo>
                    <a:pt x="102241" y="392758"/>
                  </a:lnTo>
                  <a:lnTo>
                    <a:pt x="99131" y="391764"/>
                  </a:lnTo>
                  <a:lnTo>
                    <a:pt x="92854" y="382192"/>
                  </a:lnTo>
                  <a:lnTo>
                    <a:pt x="86192" y="361776"/>
                  </a:lnTo>
                  <a:lnTo>
                    <a:pt x="73862" y="304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3" name="SMARTInkShape-2894"/>
            <p:cNvSpPr/>
            <p:nvPr/>
          </p:nvSpPr>
          <p:spPr>
            <a:xfrm>
              <a:off x="1019175" y="2107319"/>
              <a:ext cx="359459" cy="469425"/>
            </a:xfrm>
            <a:custGeom>
              <a:avLst/>
              <a:gdLst/>
              <a:ahLst/>
              <a:cxnLst/>
              <a:rect l="0" t="0" r="0" b="0"/>
              <a:pathLst>
                <a:path w="359459" h="469425">
                  <a:moveTo>
                    <a:pt x="0" y="54856"/>
                  </a:moveTo>
                  <a:lnTo>
                    <a:pt x="0" y="33398"/>
                  </a:lnTo>
                  <a:lnTo>
                    <a:pt x="5644" y="23799"/>
                  </a:lnTo>
                  <a:lnTo>
                    <a:pt x="15209" y="13536"/>
                  </a:lnTo>
                  <a:lnTo>
                    <a:pt x="26515" y="5447"/>
                  </a:lnTo>
                  <a:lnTo>
                    <a:pt x="54893" y="0"/>
                  </a:lnTo>
                  <a:lnTo>
                    <a:pt x="95169" y="3442"/>
                  </a:lnTo>
                  <a:lnTo>
                    <a:pt x="130504" y="16221"/>
                  </a:lnTo>
                  <a:lnTo>
                    <a:pt x="176993" y="51913"/>
                  </a:lnTo>
                  <a:lnTo>
                    <a:pt x="201982" y="91277"/>
                  </a:lnTo>
                  <a:lnTo>
                    <a:pt x="215385" y="127902"/>
                  </a:lnTo>
                  <a:lnTo>
                    <a:pt x="216377" y="143413"/>
                  </a:lnTo>
                  <a:lnTo>
                    <a:pt x="209926" y="171053"/>
                  </a:lnTo>
                  <a:lnTo>
                    <a:pt x="189320" y="212138"/>
                  </a:lnTo>
                  <a:lnTo>
                    <a:pt x="159835" y="251651"/>
                  </a:lnTo>
                  <a:lnTo>
                    <a:pt x="148296" y="258737"/>
                  </a:lnTo>
                  <a:lnTo>
                    <a:pt x="122409" y="263659"/>
                  </a:lnTo>
                  <a:lnTo>
                    <a:pt x="119706" y="262850"/>
                  </a:lnTo>
                  <a:lnTo>
                    <a:pt x="117904" y="261252"/>
                  </a:lnTo>
                  <a:lnTo>
                    <a:pt x="116703" y="259128"/>
                  </a:lnTo>
                  <a:lnTo>
                    <a:pt x="118018" y="255596"/>
                  </a:lnTo>
                  <a:lnTo>
                    <a:pt x="125125" y="246027"/>
                  </a:lnTo>
                  <a:lnTo>
                    <a:pt x="167344" y="223469"/>
                  </a:lnTo>
                  <a:lnTo>
                    <a:pt x="207275" y="218762"/>
                  </a:lnTo>
                  <a:lnTo>
                    <a:pt x="241347" y="220484"/>
                  </a:lnTo>
                  <a:lnTo>
                    <a:pt x="273424" y="225835"/>
                  </a:lnTo>
                  <a:lnTo>
                    <a:pt x="303382" y="240748"/>
                  </a:lnTo>
                  <a:lnTo>
                    <a:pt x="339120" y="270985"/>
                  </a:lnTo>
                  <a:lnTo>
                    <a:pt x="353539" y="305043"/>
                  </a:lnTo>
                  <a:lnTo>
                    <a:pt x="359458" y="333479"/>
                  </a:lnTo>
                  <a:lnTo>
                    <a:pt x="351099" y="365423"/>
                  </a:lnTo>
                  <a:lnTo>
                    <a:pt x="329311" y="398934"/>
                  </a:lnTo>
                  <a:lnTo>
                    <a:pt x="304624" y="423114"/>
                  </a:lnTo>
                  <a:lnTo>
                    <a:pt x="260340" y="456569"/>
                  </a:lnTo>
                  <a:lnTo>
                    <a:pt x="220798" y="469424"/>
                  </a:lnTo>
                  <a:lnTo>
                    <a:pt x="171450" y="46443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73" name="SMARTInkShape-Group595"/>
          <p:cNvGrpSpPr/>
          <p:nvPr/>
        </p:nvGrpSpPr>
        <p:grpSpPr>
          <a:xfrm>
            <a:off x="3417828" y="2324216"/>
            <a:ext cx="2868673" cy="561860"/>
            <a:chOff x="3417828" y="2324216"/>
            <a:chExt cx="2868673" cy="561860"/>
          </a:xfrm>
        </p:grpSpPr>
        <p:sp>
          <p:nvSpPr>
            <p:cNvPr id="555" name="SMARTInkShape-2895"/>
            <p:cNvSpPr/>
            <p:nvPr/>
          </p:nvSpPr>
          <p:spPr>
            <a:xfrm>
              <a:off x="5019675" y="2619375"/>
              <a:ext cx="66676" cy="180976"/>
            </a:xfrm>
            <a:custGeom>
              <a:avLst/>
              <a:gdLst/>
              <a:ahLst/>
              <a:cxnLst/>
              <a:rect l="0" t="0" r="0" b="0"/>
              <a:pathLst>
                <a:path w="66676" h="180976">
                  <a:moveTo>
                    <a:pt x="66675" y="0"/>
                  </a:moveTo>
                  <a:lnTo>
                    <a:pt x="66675" y="5057"/>
                  </a:lnTo>
                  <a:lnTo>
                    <a:pt x="45217" y="48905"/>
                  </a:lnTo>
                  <a:lnTo>
                    <a:pt x="31499" y="92596"/>
                  </a:lnTo>
                  <a:lnTo>
                    <a:pt x="27758" y="108887"/>
                  </a:lnTo>
                  <a:lnTo>
                    <a:pt x="7287" y="150890"/>
                  </a:lnTo>
                  <a:lnTo>
                    <a:pt x="0"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6" name="SMARTInkShape-2896"/>
            <p:cNvSpPr/>
            <p:nvPr/>
          </p:nvSpPr>
          <p:spPr>
            <a:xfrm>
              <a:off x="5411524" y="2600325"/>
              <a:ext cx="132027" cy="19051"/>
            </a:xfrm>
            <a:custGeom>
              <a:avLst/>
              <a:gdLst/>
              <a:ahLst/>
              <a:cxnLst/>
              <a:rect l="0" t="0" r="0" b="0"/>
              <a:pathLst>
                <a:path w="132027" h="19051">
                  <a:moveTo>
                    <a:pt x="8201" y="19050"/>
                  </a:moveTo>
                  <a:lnTo>
                    <a:pt x="0" y="19050"/>
                  </a:lnTo>
                  <a:lnTo>
                    <a:pt x="4125" y="13993"/>
                  </a:lnTo>
                  <a:lnTo>
                    <a:pt x="22162" y="5793"/>
                  </a:lnTo>
                  <a:lnTo>
                    <a:pt x="58820" y="1144"/>
                  </a:lnTo>
                  <a:lnTo>
                    <a:pt x="132026"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7" name="SMARTInkShape-2897"/>
            <p:cNvSpPr/>
            <p:nvPr/>
          </p:nvSpPr>
          <p:spPr>
            <a:xfrm>
              <a:off x="5391553" y="2486025"/>
              <a:ext cx="75798" cy="314326"/>
            </a:xfrm>
            <a:custGeom>
              <a:avLst/>
              <a:gdLst/>
              <a:ahLst/>
              <a:cxnLst/>
              <a:rect l="0" t="0" r="0" b="0"/>
              <a:pathLst>
                <a:path w="75798" h="314326">
                  <a:moveTo>
                    <a:pt x="37697" y="0"/>
                  </a:moveTo>
                  <a:lnTo>
                    <a:pt x="23508" y="0"/>
                  </a:lnTo>
                  <a:lnTo>
                    <a:pt x="21887" y="1058"/>
                  </a:lnTo>
                  <a:lnTo>
                    <a:pt x="20807" y="2822"/>
                  </a:lnTo>
                  <a:lnTo>
                    <a:pt x="20087" y="5057"/>
                  </a:lnTo>
                  <a:lnTo>
                    <a:pt x="16015" y="47559"/>
                  </a:lnTo>
                  <a:lnTo>
                    <a:pt x="10484" y="90768"/>
                  </a:lnTo>
                  <a:lnTo>
                    <a:pt x="8333" y="132465"/>
                  </a:lnTo>
                  <a:lnTo>
                    <a:pt x="1636" y="171275"/>
                  </a:lnTo>
                  <a:lnTo>
                    <a:pt x="0" y="209516"/>
                  </a:lnTo>
                  <a:lnTo>
                    <a:pt x="7190" y="254348"/>
                  </a:lnTo>
                  <a:lnTo>
                    <a:pt x="10379" y="269677"/>
                  </a:lnTo>
                  <a:lnTo>
                    <a:pt x="30468" y="304604"/>
                  </a:lnTo>
                  <a:lnTo>
                    <a:pt x="75797" y="3143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8" name="SMARTInkShape-2898"/>
            <p:cNvSpPr/>
            <p:nvPr/>
          </p:nvSpPr>
          <p:spPr>
            <a:xfrm>
              <a:off x="5192449" y="2600325"/>
              <a:ext cx="103452" cy="38101"/>
            </a:xfrm>
            <a:custGeom>
              <a:avLst/>
              <a:gdLst/>
              <a:ahLst/>
              <a:cxnLst/>
              <a:rect l="0" t="0" r="0" b="0"/>
              <a:pathLst>
                <a:path w="103452" h="38101">
                  <a:moveTo>
                    <a:pt x="8201" y="38100"/>
                  </a:moveTo>
                  <a:lnTo>
                    <a:pt x="0" y="38100"/>
                  </a:lnTo>
                  <a:lnTo>
                    <a:pt x="17678" y="35278"/>
                  </a:lnTo>
                  <a:lnTo>
                    <a:pt x="58799" y="21853"/>
                  </a:lnTo>
                  <a:lnTo>
                    <a:pt x="1034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9" name="SMARTInkShape-2899"/>
            <p:cNvSpPr/>
            <p:nvPr/>
          </p:nvSpPr>
          <p:spPr>
            <a:xfrm>
              <a:off x="4972050" y="2619375"/>
              <a:ext cx="200026" cy="104776"/>
            </a:xfrm>
            <a:custGeom>
              <a:avLst/>
              <a:gdLst/>
              <a:ahLst/>
              <a:cxnLst/>
              <a:rect l="0" t="0" r="0" b="0"/>
              <a:pathLst>
                <a:path w="200026" h="104776">
                  <a:moveTo>
                    <a:pt x="0" y="0"/>
                  </a:moveTo>
                  <a:lnTo>
                    <a:pt x="5057" y="0"/>
                  </a:lnTo>
                  <a:lnTo>
                    <a:pt x="48303" y="31435"/>
                  </a:lnTo>
                  <a:lnTo>
                    <a:pt x="95228" y="60215"/>
                  </a:lnTo>
                  <a:lnTo>
                    <a:pt x="139867" y="83999"/>
                  </a:lnTo>
                  <a:lnTo>
                    <a:pt x="20002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0" name="SMARTInkShape-2900"/>
            <p:cNvSpPr/>
            <p:nvPr/>
          </p:nvSpPr>
          <p:spPr>
            <a:xfrm>
              <a:off x="6029325" y="2695691"/>
              <a:ext cx="257176" cy="190385"/>
            </a:xfrm>
            <a:custGeom>
              <a:avLst/>
              <a:gdLst/>
              <a:ahLst/>
              <a:cxnLst/>
              <a:rect l="0" t="0" r="0" b="0"/>
              <a:pathLst>
                <a:path w="257176" h="190385">
                  <a:moveTo>
                    <a:pt x="0" y="9409"/>
                  </a:moveTo>
                  <a:lnTo>
                    <a:pt x="5057" y="4352"/>
                  </a:lnTo>
                  <a:lnTo>
                    <a:pt x="23371" y="1208"/>
                  </a:lnTo>
                  <a:lnTo>
                    <a:pt x="60177" y="0"/>
                  </a:lnTo>
                  <a:lnTo>
                    <a:pt x="74723" y="5580"/>
                  </a:lnTo>
                  <a:lnTo>
                    <a:pt x="96251" y="21353"/>
                  </a:lnTo>
                  <a:lnTo>
                    <a:pt x="100988" y="33767"/>
                  </a:lnTo>
                  <a:lnTo>
                    <a:pt x="102033" y="50927"/>
                  </a:lnTo>
                  <a:lnTo>
                    <a:pt x="94081" y="90792"/>
                  </a:lnTo>
                  <a:lnTo>
                    <a:pt x="87322" y="105904"/>
                  </a:lnTo>
                  <a:lnTo>
                    <a:pt x="55675" y="150194"/>
                  </a:lnTo>
                  <a:lnTo>
                    <a:pt x="50010" y="159426"/>
                  </a:lnTo>
                  <a:lnTo>
                    <a:pt x="48685" y="165336"/>
                  </a:lnTo>
                  <a:lnTo>
                    <a:pt x="49390" y="167335"/>
                  </a:lnTo>
                  <a:lnTo>
                    <a:pt x="50919" y="168668"/>
                  </a:lnTo>
                  <a:lnTo>
                    <a:pt x="55438" y="170149"/>
                  </a:lnTo>
                  <a:lnTo>
                    <a:pt x="90269" y="171178"/>
                  </a:lnTo>
                  <a:lnTo>
                    <a:pt x="137518" y="171288"/>
                  </a:lnTo>
                  <a:lnTo>
                    <a:pt x="176565" y="176377"/>
                  </a:lnTo>
                  <a:lnTo>
                    <a:pt x="218204" y="181032"/>
                  </a:lnTo>
                  <a:lnTo>
                    <a:pt x="257175" y="19038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1" name="SMARTInkShape-2901"/>
            <p:cNvSpPr/>
            <p:nvPr/>
          </p:nvSpPr>
          <p:spPr>
            <a:xfrm>
              <a:off x="5934075" y="2590800"/>
              <a:ext cx="9526" cy="247651"/>
            </a:xfrm>
            <a:custGeom>
              <a:avLst/>
              <a:gdLst/>
              <a:ahLst/>
              <a:cxnLst/>
              <a:rect l="0" t="0" r="0" b="0"/>
              <a:pathLst>
                <a:path w="9526" h="247651">
                  <a:moveTo>
                    <a:pt x="0" y="0"/>
                  </a:moveTo>
                  <a:lnTo>
                    <a:pt x="0" y="46644"/>
                  </a:lnTo>
                  <a:lnTo>
                    <a:pt x="0" y="93998"/>
                  </a:lnTo>
                  <a:lnTo>
                    <a:pt x="1059" y="126443"/>
                  </a:lnTo>
                  <a:lnTo>
                    <a:pt x="6546" y="171285"/>
                  </a:lnTo>
                  <a:lnTo>
                    <a:pt x="9525"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2" name="SMARTInkShape-2902"/>
            <p:cNvSpPr/>
            <p:nvPr/>
          </p:nvSpPr>
          <p:spPr>
            <a:xfrm>
              <a:off x="5620142" y="2762250"/>
              <a:ext cx="132959" cy="8202"/>
            </a:xfrm>
            <a:custGeom>
              <a:avLst/>
              <a:gdLst/>
              <a:ahLst/>
              <a:cxnLst/>
              <a:rect l="0" t="0" r="0" b="0"/>
              <a:pathLst>
                <a:path w="132959" h="8202">
                  <a:moveTo>
                    <a:pt x="9133" y="0"/>
                  </a:moveTo>
                  <a:lnTo>
                    <a:pt x="0" y="0"/>
                  </a:lnTo>
                  <a:lnTo>
                    <a:pt x="13836" y="6546"/>
                  </a:lnTo>
                  <a:lnTo>
                    <a:pt x="21101" y="8201"/>
                  </a:lnTo>
                  <a:lnTo>
                    <a:pt x="63747" y="2718"/>
                  </a:lnTo>
                  <a:lnTo>
                    <a:pt x="13295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3" name="SMARTInkShape-2903"/>
            <p:cNvSpPr/>
            <p:nvPr/>
          </p:nvSpPr>
          <p:spPr>
            <a:xfrm>
              <a:off x="5572125" y="2676525"/>
              <a:ext cx="142876" cy="19051"/>
            </a:xfrm>
            <a:custGeom>
              <a:avLst/>
              <a:gdLst/>
              <a:ahLst/>
              <a:cxnLst/>
              <a:rect l="0" t="0" r="0" b="0"/>
              <a:pathLst>
                <a:path w="142876" h="19051">
                  <a:moveTo>
                    <a:pt x="0" y="19050"/>
                  </a:moveTo>
                  <a:lnTo>
                    <a:pt x="0" y="13562"/>
                  </a:lnTo>
                  <a:lnTo>
                    <a:pt x="0" y="15905"/>
                  </a:lnTo>
                  <a:lnTo>
                    <a:pt x="2117" y="16954"/>
                  </a:lnTo>
                  <a:lnTo>
                    <a:pt x="10113" y="18118"/>
                  </a:lnTo>
                  <a:lnTo>
                    <a:pt x="53674" y="11388"/>
                  </a:lnTo>
                  <a:lnTo>
                    <a:pt x="97033" y="9893"/>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4" name="SMARTInkShape-2904"/>
            <p:cNvSpPr/>
            <p:nvPr/>
          </p:nvSpPr>
          <p:spPr>
            <a:xfrm>
              <a:off x="5210437" y="2476892"/>
              <a:ext cx="142614" cy="304409"/>
            </a:xfrm>
            <a:custGeom>
              <a:avLst/>
              <a:gdLst/>
              <a:ahLst/>
              <a:cxnLst/>
              <a:rect l="0" t="0" r="0" b="0"/>
              <a:pathLst>
                <a:path w="142614" h="304409">
                  <a:moveTo>
                    <a:pt x="9263" y="9133"/>
                  </a:moveTo>
                  <a:lnTo>
                    <a:pt x="9263" y="0"/>
                  </a:lnTo>
                  <a:lnTo>
                    <a:pt x="9263" y="4781"/>
                  </a:lnTo>
                  <a:lnTo>
                    <a:pt x="1062" y="35266"/>
                  </a:lnTo>
                  <a:lnTo>
                    <a:pt x="0" y="82891"/>
                  </a:lnTo>
                  <a:lnTo>
                    <a:pt x="874" y="125649"/>
                  </a:lnTo>
                  <a:lnTo>
                    <a:pt x="10115" y="169614"/>
                  </a:lnTo>
                  <a:lnTo>
                    <a:pt x="18704" y="211947"/>
                  </a:lnTo>
                  <a:lnTo>
                    <a:pt x="31895" y="252094"/>
                  </a:lnTo>
                  <a:lnTo>
                    <a:pt x="40841" y="262813"/>
                  </a:lnTo>
                  <a:lnTo>
                    <a:pt x="78646" y="293756"/>
                  </a:lnTo>
                  <a:lnTo>
                    <a:pt x="142613" y="3044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5" name="SMARTInkShape-2905"/>
            <p:cNvSpPr/>
            <p:nvPr/>
          </p:nvSpPr>
          <p:spPr>
            <a:xfrm>
              <a:off x="4010494" y="2524644"/>
              <a:ext cx="94748" cy="113782"/>
            </a:xfrm>
            <a:custGeom>
              <a:avLst/>
              <a:gdLst/>
              <a:ahLst/>
              <a:cxnLst/>
              <a:rect l="0" t="0" r="0" b="0"/>
              <a:pathLst>
                <a:path w="94748" h="113782">
                  <a:moveTo>
                    <a:pt x="85256" y="28056"/>
                  </a:moveTo>
                  <a:lnTo>
                    <a:pt x="93457" y="19855"/>
                  </a:lnTo>
                  <a:lnTo>
                    <a:pt x="94389" y="13867"/>
                  </a:lnTo>
                  <a:lnTo>
                    <a:pt x="94747" y="1232"/>
                  </a:lnTo>
                  <a:lnTo>
                    <a:pt x="93700" y="648"/>
                  </a:lnTo>
                  <a:lnTo>
                    <a:pt x="89715" y="0"/>
                  </a:lnTo>
                  <a:lnTo>
                    <a:pt x="76464" y="4691"/>
                  </a:lnTo>
                  <a:lnTo>
                    <a:pt x="58512" y="17875"/>
                  </a:lnTo>
                  <a:lnTo>
                    <a:pt x="11555" y="58272"/>
                  </a:lnTo>
                  <a:lnTo>
                    <a:pt x="4875" y="67238"/>
                  </a:lnTo>
                  <a:lnTo>
                    <a:pt x="1115" y="83293"/>
                  </a:lnTo>
                  <a:lnTo>
                    <a:pt x="0" y="96398"/>
                  </a:lnTo>
                  <a:lnTo>
                    <a:pt x="3019" y="100076"/>
                  </a:lnTo>
                  <a:lnTo>
                    <a:pt x="14839" y="106984"/>
                  </a:lnTo>
                  <a:lnTo>
                    <a:pt x="56681" y="11378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6" name="SMARTInkShape-2906"/>
            <p:cNvSpPr/>
            <p:nvPr/>
          </p:nvSpPr>
          <p:spPr>
            <a:xfrm>
              <a:off x="3848100" y="2495550"/>
              <a:ext cx="95251" cy="161926"/>
            </a:xfrm>
            <a:custGeom>
              <a:avLst/>
              <a:gdLst/>
              <a:ahLst/>
              <a:cxnLst/>
              <a:rect l="0" t="0" r="0" b="0"/>
              <a:pathLst>
                <a:path w="95251" h="161926">
                  <a:moveTo>
                    <a:pt x="95250" y="0"/>
                  </a:moveTo>
                  <a:lnTo>
                    <a:pt x="86117" y="0"/>
                  </a:lnTo>
                  <a:lnTo>
                    <a:pt x="84744" y="8663"/>
                  </a:lnTo>
                  <a:lnTo>
                    <a:pt x="80703" y="18314"/>
                  </a:lnTo>
                  <a:lnTo>
                    <a:pt x="48531" y="61130"/>
                  </a:lnTo>
                  <a:lnTo>
                    <a:pt x="17144" y="108260"/>
                  </a:lnTo>
                  <a:lnTo>
                    <a:pt x="7619" y="124316"/>
                  </a:lnTo>
                  <a:lnTo>
                    <a:pt x="0"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7" name="SMARTInkShape-2907"/>
            <p:cNvSpPr/>
            <p:nvPr/>
          </p:nvSpPr>
          <p:spPr>
            <a:xfrm>
              <a:off x="3762375" y="2525449"/>
              <a:ext cx="200026" cy="112977"/>
            </a:xfrm>
            <a:custGeom>
              <a:avLst/>
              <a:gdLst/>
              <a:ahLst/>
              <a:cxnLst/>
              <a:rect l="0" t="0" r="0" b="0"/>
              <a:pathLst>
                <a:path w="200026" h="112977">
                  <a:moveTo>
                    <a:pt x="0" y="8201"/>
                  </a:moveTo>
                  <a:lnTo>
                    <a:pt x="0" y="0"/>
                  </a:lnTo>
                  <a:lnTo>
                    <a:pt x="41156" y="17117"/>
                  </a:lnTo>
                  <a:lnTo>
                    <a:pt x="81311" y="42418"/>
                  </a:lnTo>
                  <a:lnTo>
                    <a:pt x="128154" y="65010"/>
                  </a:lnTo>
                  <a:lnTo>
                    <a:pt x="200025" y="11297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8" name="SMARTInkShape-2908"/>
            <p:cNvSpPr/>
            <p:nvPr/>
          </p:nvSpPr>
          <p:spPr>
            <a:xfrm>
              <a:off x="3417828" y="2324216"/>
              <a:ext cx="220723" cy="361835"/>
            </a:xfrm>
            <a:custGeom>
              <a:avLst/>
              <a:gdLst/>
              <a:ahLst/>
              <a:cxnLst/>
              <a:rect l="0" t="0" r="0" b="0"/>
              <a:pathLst>
                <a:path w="220723" h="361835">
                  <a:moveTo>
                    <a:pt x="11172" y="9409"/>
                  </a:moveTo>
                  <a:lnTo>
                    <a:pt x="6116" y="9409"/>
                  </a:lnTo>
                  <a:lnTo>
                    <a:pt x="5684" y="8351"/>
                  </a:lnTo>
                  <a:lnTo>
                    <a:pt x="8027" y="4353"/>
                  </a:lnTo>
                  <a:lnTo>
                    <a:pt x="10134" y="2863"/>
                  </a:lnTo>
                  <a:lnTo>
                    <a:pt x="15297" y="1208"/>
                  </a:lnTo>
                  <a:lnTo>
                    <a:pt x="43593" y="0"/>
                  </a:lnTo>
                  <a:lnTo>
                    <a:pt x="89582" y="14057"/>
                  </a:lnTo>
                  <a:lnTo>
                    <a:pt x="132492" y="41523"/>
                  </a:lnTo>
                  <a:lnTo>
                    <a:pt x="147289" y="64251"/>
                  </a:lnTo>
                  <a:lnTo>
                    <a:pt x="160356" y="106790"/>
                  </a:lnTo>
                  <a:lnTo>
                    <a:pt x="157562" y="149035"/>
                  </a:lnTo>
                  <a:lnTo>
                    <a:pt x="144976" y="186599"/>
                  </a:lnTo>
                  <a:lnTo>
                    <a:pt x="121759" y="227736"/>
                  </a:lnTo>
                  <a:lnTo>
                    <a:pt x="90476" y="270954"/>
                  </a:lnTo>
                  <a:lnTo>
                    <a:pt x="46093" y="316210"/>
                  </a:lnTo>
                  <a:lnTo>
                    <a:pt x="3498" y="345789"/>
                  </a:lnTo>
                  <a:lnTo>
                    <a:pt x="764" y="349021"/>
                  </a:lnTo>
                  <a:lnTo>
                    <a:pt x="0" y="352233"/>
                  </a:lnTo>
                  <a:lnTo>
                    <a:pt x="549" y="355434"/>
                  </a:lnTo>
                  <a:lnTo>
                    <a:pt x="1973" y="357567"/>
                  </a:lnTo>
                  <a:lnTo>
                    <a:pt x="3981" y="358989"/>
                  </a:lnTo>
                  <a:lnTo>
                    <a:pt x="6378" y="359938"/>
                  </a:lnTo>
                  <a:lnTo>
                    <a:pt x="35155" y="360401"/>
                  </a:lnTo>
                  <a:lnTo>
                    <a:pt x="81134" y="354221"/>
                  </a:lnTo>
                  <a:lnTo>
                    <a:pt x="115863" y="350053"/>
                  </a:lnTo>
                  <a:lnTo>
                    <a:pt x="155080" y="347760"/>
                  </a:lnTo>
                  <a:lnTo>
                    <a:pt x="197408" y="351411"/>
                  </a:lnTo>
                  <a:lnTo>
                    <a:pt x="220722" y="3618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9" name="SMARTInkShape-2909"/>
            <p:cNvSpPr/>
            <p:nvPr/>
          </p:nvSpPr>
          <p:spPr>
            <a:xfrm>
              <a:off x="4191581" y="2552700"/>
              <a:ext cx="47045" cy="123826"/>
            </a:xfrm>
            <a:custGeom>
              <a:avLst/>
              <a:gdLst/>
              <a:ahLst/>
              <a:cxnLst/>
              <a:rect l="0" t="0" r="0" b="0"/>
              <a:pathLst>
                <a:path w="47045" h="123826">
                  <a:moveTo>
                    <a:pt x="47044" y="0"/>
                  </a:moveTo>
                  <a:lnTo>
                    <a:pt x="38843" y="0"/>
                  </a:lnTo>
                  <a:lnTo>
                    <a:pt x="27798" y="5057"/>
                  </a:lnTo>
                  <a:lnTo>
                    <a:pt x="19793" y="13183"/>
                  </a:lnTo>
                  <a:lnTo>
                    <a:pt x="6031" y="35647"/>
                  </a:lnTo>
                  <a:lnTo>
                    <a:pt x="1378" y="54189"/>
                  </a:lnTo>
                  <a:lnTo>
                    <a:pt x="0" y="78145"/>
                  </a:lnTo>
                  <a:lnTo>
                    <a:pt x="5322" y="93292"/>
                  </a:lnTo>
                  <a:lnTo>
                    <a:pt x="14742" y="106021"/>
                  </a:lnTo>
                  <a:lnTo>
                    <a:pt x="37519"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0" name="SMARTInkShape-2910"/>
            <p:cNvSpPr/>
            <p:nvPr/>
          </p:nvSpPr>
          <p:spPr>
            <a:xfrm>
              <a:off x="4391025" y="2600325"/>
              <a:ext cx="180976" cy="19051"/>
            </a:xfrm>
            <a:custGeom>
              <a:avLst/>
              <a:gdLst/>
              <a:ahLst/>
              <a:cxnLst/>
              <a:rect l="0" t="0" r="0" b="0"/>
              <a:pathLst>
                <a:path w="180976" h="19051">
                  <a:moveTo>
                    <a:pt x="0" y="19050"/>
                  </a:moveTo>
                  <a:lnTo>
                    <a:pt x="5056" y="19050"/>
                  </a:lnTo>
                  <a:lnTo>
                    <a:pt x="50419" y="9349"/>
                  </a:lnTo>
                  <a:lnTo>
                    <a:pt x="85377" y="3240"/>
                  </a:lnTo>
                  <a:lnTo>
                    <a:pt x="125603" y="960"/>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1" name="SMARTInkShape-2911"/>
            <p:cNvSpPr/>
            <p:nvPr/>
          </p:nvSpPr>
          <p:spPr>
            <a:xfrm>
              <a:off x="4486275" y="2524125"/>
              <a:ext cx="28576" cy="219076"/>
            </a:xfrm>
            <a:custGeom>
              <a:avLst/>
              <a:gdLst/>
              <a:ahLst/>
              <a:cxnLst/>
              <a:rect l="0" t="0" r="0" b="0"/>
              <a:pathLst>
                <a:path w="28576" h="219076">
                  <a:moveTo>
                    <a:pt x="0" y="0"/>
                  </a:moveTo>
                  <a:lnTo>
                    <a:pt x="1058" y="9721"/>
                  </a:lnTo>
                  <a:lnTo>
                    <a:pt x="10361" y="45665"/>
                  </a:lnTo>
                  <a:lnTo>
                    <a:pt x="17334" y="92981"/>
                  </a:lnTo>
                  <a:lnTo>
                    <a:pt x="18542" y="133266"/>
                  </a:lnTo>
                  <a:lnTo>
                    <a:pt x="25495" y="176960"/>
                  </a:lnTo>
                  <a:lnTo>
                    <a:pt x="28575" y="2190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2" name="SMARTInkShape-2912"/>
            <p:cNvSpPr/>
            <p:nvPr/>
          </p:nvSpPr>
          <p:spPr>
            <a:xfrm>
              <a:off x="4752004" y="2429002"/>
              <a:ext cx="137661" cy="342774"/>
            </a:xfrm>
            <a:custGeom>
              <a:avLst/>
              <a:gdLst/>
              <a:ahLst/>
              <a:cxnLst/>
              <a:rect l="0" t="0" r="0" b="0"/>
              <a:pathLst>
                <a:path w="137661" h="342774">
                  <a:moveTo>
                    <a:pt x="10496" y="28448"/>
                  </a:moveTo>
                  <a:lnTo>
                    <a:pt x="10496" y="19315"/>
                  </a:lnTo>
                  <a:lnTo>
                    <a:pt x="5440" y="19039"/>
                  </a:lnTo>
                  <a:lnTo>
                    <a:pt x="3950" y="17942"/>
                  </a:lnTo>
                  <a:lnTo>
                    <a:pt x="1363" y="10732"/>
                  </a:lnTo>
                  <a:lnTo>
                    <a:pt x="6144" y="4737"/>
                  </a:lnTo>
                  <a:lnTo>
                    <a:pt x="14207" y="2035"/>
                  </a:lnTo>
                  <a:lnTo>
                    <a:pt x="58308" y="0"/>
                  </a:lnTo>
                  <a:lnTo>
                    <a:pt x="80049" y="10024"/>
                  </a:lnTo>
                  <a:lnTo>
                    <a:pt x="91855" y="20612"/>
                  </a:lnTo>
                  <a:lnTo>
                    <a:pt x="99573" y="31315"/>
                  </a:lnTo>
                  <a:lnTo>
                    <a:pt x="103002" y="39600"/>
                  </a:lnTo>
                  <a:lnTo>
                    <a:pt x="98882" y="52455"/>
                  </a:lnTo>
                  <a:lnTo>
                    <a:pt x="87879" y="68751"/>
                  </a:lnTo>
                  <a:lnTo>
                    <a:pt x="44492" y="104350"/>
                  </a:lnTo>
                  <a:lnTo>
                    <a:pt x="4343" y="126568"/>
                  </a:lnTo>
                  <a:lnTo>
                    <a:pt x="1102" y="129845"/>
                  </a:lnTo>
                  <a:lnTo>
                    <a:pt x="0" y="133088"/>
                  </a:lnTo>
                  <a:lnTo>
                    <a:pt x="779" y="140840"/>
                  </a:lnTo>
                  <a:lnTo>
                    <a:pt x="40727" y="147637"/>
                  </a:lnTo>
                  <a:lnTo>
                    <a:pt x="84044" y="160020"/>
                  </a:lnTo>
                  <a:lnTo>
                    <a:pt x="123859" y="182744"/>
                  </a:lnTo>
                  <a:lnTo>
                    <a:pt x="136277" y="203282"/>
                  </a:lnTo>
                  <a:lnTo>
                    <a:pt x="137660" y="223274"/>
                  </a:lnTo>
                  <a:lnTo>
                    <a:pt x="133688" y="244154"/>
                  </a:lnTo>
                  <a:lnTo>
                    <a:pt x="116714" y="271983"/>
                  </a:lnTo>
                  <a:lnTo>
                    <a:pt x="100529" y="287226"/>
                  </a:lnTo>
                  <a:lnTo>
                    <a:pt x="20021" y="34277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74" name="SMARTInkShape-2913"/>
          <p:cNvSpPr/>
          <p:nvPr/>
        </p:nvSpPr>
        <p:spPr>
          <a:xfrm>
            <a:off x="2009776" y="3344599"/>
            <a:ext cx="561975" cy="249460"/>
          </a:xfrm>
          <a:custGeom>
            <a:avLst/>
            <a:gdLst/>
            <a:ahLst/>
            <a:cxnLst/>
            <a:rect l="0" t="0" r="0" b="0"/>
            <a:pathLst>
              <a:path w="561975" h="249460">
                <a:moveTo>
                  <a:pt x="38099" y="8201"/>
                </a:moveTo>
                <a:lnTo>
                  <a:pt x="29898" y="0"/>
                </a:lnTo>
                <a:lnTo>
                  <a:pt x="29457" y="617"/>
                </a:lnTo>
                <a:lnTo>
                  <a:pt x="28608" y="44471"/>
                </a:lnTo>
                <a:lnTo>
                  <a:pt x="15489" y="84039"/>
                </a:lnTo>
                <a:lnTo>
                  <a:pt x="10702" y="122430"/>
                </a:lnTo>
                <a:lnTo>
                  <a:pt x="3133" y="169058"/>
                </a:lnTo>
                <a:lnTo>
                  <a:pt x="274" y="216516"/>
                </a:lnTo>
                <a:lnTo>
                  <a:pt x="23" y="240369"/>
                </a:lnTo>
                <a:lnTo>
                  <a:pt x="0" y="203519"/>
                </a:lnTo>
                <a:lnTo>
                  <a:pt x="7604" y="161552"/>
                </a:lnTo>
                <a:lnTo>
                  <a:pt x="22389" y="118158"/>
                </a:lnTo>
                <a:lnTo>
                  <a:pt x="63257" y="83543"/>
                </a:lnTo>
                <a:lnTo>
                  <a:pt x="98455" y="54598"/>
                </a:lnTo>
                <a:lnTo>
                  <a:pt x="103736" y="51832"/>
                </a:lnTo>
                <a:lnTo>
                  <a:pt x="109374" y="51047"/>
                </a:lnTo>
                <a:lnTo>
                  <a:pt x="121282" y="52997"/>
                </a:lnTo>
                <a:lnTo>
                  <a:pt x="123188" y="57115"/>
                </a:lnTo>
                <a:lnTo>
                  <a:pt x="119504" y="86537"/>
                </a:lnTo>
                <a:lnTo>
                  <a:pt x="129801" y="127878"/>
                </a:lnTo>
                <a:lnTo>
                  <a:pt x="132298" y="165134"/>
                </a:lnTo>
                <a:lnTo>
                  <a:pt x="133211" y="212037"/>
                </a:lnTo>
                <a:lnTo>
                  <a:pt x="133308" y="232874"/>
                </a:lnTo>
                <a:lnTo>
                  <a:pt x="134380" y="237358"/>
                </a:lnTo>
                <a:lnTo>
                  <a:pt x="136153" y="240348"/>
                </a:lnTo>
                <a:lnTo>
                  <a:pt x="138393" y="242341"/>
                </a:lnTo>
                <a:lnTo>
                  <a:pt x="143705" y="244555"/>
                </a:lnTo>
                <a:lnTo>
                  <a:pt x="146603" y="245145"/>
                </a:lnTo>
                <a:lnTo>
                  <a:pt x="165851" y="240920"/>
                </a:lnTo>
                <a:lnTo>
                  <a:pt x="186606" y="227909"/>
                </a:lnTo>
                <a:lnTo>
                  <a:pt x="216157" y="190827"/>
                </a:lnTo>
                <a:lnTo>
                  <a:pt x="241111" y="144552"/>
                </a:lnTo>
                <a:lnTo>
                  <a:pt x="254850" y="112496"/>
                </a:lnTo>
                <a:lnTo>
                  <a:pt x="253319" y="101826"/>
                </a:lnTo>
                <a:lnTo>
                  <a:pt x="251429" y="96018"/>
                </a:lnTo>
                <a:lnTo>
                  <a:pt x="249111" y="92145"/>
                </a:lnTo>
                <a:lnTo>
                  <a:pt x="246507" y="89564"/>
                </a:lnTo>
                <a:lnTo>
                  <a:pt x="240791" y="86695"/>
                </a:lnTo>
                <a:lnTo>
                  <a:pt x="234723" y="85421"/>
                </a:lnTo>
                <a:lnTo>
                  <a:pt x="232682" y="88256"/>
                </a:lnTo>
                <a:lnTo>
                  <a:pt x="223761" y="115619"/>
                </a:lnTo>
                <a:lnTo>
                  <a:pt x="213760" y="139512"/>
                </a:lnTo>
                <a:lnTo>
                  <a:pt x="210381" y="176661"/>
                </a:lnTo>
                <a:lnTo>
                  <a:pt x="214852" y="202284"/>
                </a:lnTo>
                <a:lnTo>
                  <a:pt x="222842" y="213699"/>
                </a:lnTo>
                <a:lnTo>
                  <a:pt x="232390" y="221242"/>
                </a:lnTo>
                <a:lnTo>
                  <a:pt x="240162" y="224594"/>
                </a:lnTo>
                <a:lnTo>
                  <a:pt x="249966" y="223262"/>
                </a:lnTo>
                <a:lnTo>
                  <a:pt x="260321" y="219142"/>
                </a:lnTo>
                <a:lnTo>
                  <a:pt x="289090" y="194703"/>
                </a:lnTo>
                <a:lnTo>
                  <a:pt x="315846" y="154323"/>
                </a:lnTo>
                <a:lnTo>
                  <a:pt x="339300" y="111423"/>
                </a:lnTo>
                <a:lnTo>
                  <a:pt x="350487" y="96439"/>
                </a:lnTo>
                <a:lnTo>
                  <a:pt x="352191" y="96660"/>
                </a:lnTo>
                <a:lnTo>
                  <a:pt x="356906" y="99727"/>
                </a:lnTo>
                <a:lnTo>
                  <a:pt x="365511" y="112461"/>
                </a:lnTo>
                <a:lnTo>
                  <a:pt x="384208" y="156335"/>
                </a:lnTo>
                <a:lnTo>
                  <a:pt x="402876" y="189033"/>
                </a:lnTo>
                <a:lnTo>
                  <a:pt x="414292" y="205361"/>
                </a:lnTo>
                <a:lnTo>
                  <a:pt x="418149" y="215303"/>
                </a:lnTo>
                <a:lnTo>
                  <a:pt x="419524" y="215061"/>
                </a:lnTo>
                <a:lnTo>
                  <a:pt x="423874" y="211969"/>
                </a:lnTo>
                <a:lnTo>
                  <a:pt x="426513" y="201423"/>
                </a:lnTo>
                <a:lnTo>
                  <a:pt x="430821" y="180458"/>
                </a:lnTo>
                <a:lnTo>
                  <a:pt x="450978" y="135248"/>
                </a:lnTo>
                <a:lnTo>
                  <a:pt x="455356" y="126278"/>
                </a:lnTo>
                <a:lnTo>
                  <a:pt x="457028" y="125019"/>
                </a:lnTo>
                <a:lnTo>
                  <a:pt x="461710" y="123620"/>
                </a:lnTo>
                <a:lnTo>
                  <a:pt x="464439" y="125364"/>
                </a:lnTo>
                <a:lnTo>
                  <a:pt x="506685" y="171919"/>
                </a:lnTo>
                <a:lnTo>
                  <a:pt x="535135" y="216832"/>
                </a:lnTo>
                <a:lnTo>
                  <a:pt x="555498" y="247818"/>
                </a:lnTo>
                <a:lnTo>
                  <a:pt x="557656" y="249437"/>
                </a:lnTo>
                <a:lnTo>
                  <a:pt x="559096" y="249459"/>
                </a:lnTo>
                <a:lnTo>
                  <a:pt x="560055" y="248415"/>
                </a:lnTo>
                <a:lnTo>
                  <a:pt x="561121" y="244432"/>
                </a:lnTo>
                <a:lnTo>
                  <a:pt x="561924" y="200619"/>
                </a:lnTo>
                <a:lnTo>
                  <a:pt x="561968" y="158868"/>
                </a:lnTo>
                <a:lnTo>
                  <a:pt x="561974" y="939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93" name="SMARTInkShape-Group597"/>
          <p:cNvGrpSpPr/>
          <p:nvPr/>
        </p:nvGrpSpPr>
        <p:grpSpPr>
          <a:xfrm>
            <a:off x="3130731" y="3376226"/>
            <a:ext cx="3050995" cy="481071"/>
            <a:chOff x="3130731" y="3376226"/>
            <a:chExt cx="3050995" cy="481071"/>
          </a:xfrm>
        </p:grpSpPr>
        <p:sp>
          <p:nvSpPr>
            <p:cNvPr id="575" name="SMARTInkShape-2914"/>
            <p:cNvSpPr/>
            <p:nvPr/>
          </p:nvSpPr>
          <p:spPr>
            <a:xfrm>
              <a:off x="5192449" y="3533775"/>
              <a:ext cx="236802" cy="38101"/>
            </a:xfrm>
            <a:custGeom>
              <a:avLst/>
              <a:gdLst/>
              <a:ahLst/>
              <a:cxnLst/>
              <a:rect l="0" t="0" r="0" b="0"/>
              <a:pathLst>
                <a:path w="236802" h="38101">
                  <a:moveTo>
                    <a:pt x="8201" y="38100"/>
                  </a:moveTo>
                  <a:lnTo>
                    <a:pt x="3145" y="38100"/>
                  </a:lnTo>
                  <a:lnTo>
                    <a:pt x="1655" y="37042"/>
                  </a:lnTo>
                  <a:lnTo>
                    <a:pt x="662" y="35278"/>
                  </a:lnTo>
                  <a:lnTo>
                    <a:pt x="0" y="33044"/>
                  </a:lnTo>
                  <a:lnTo>
                    <a:pt x="617" y="31554"/>
                  </a:lnTo>
                  <a:lnTo>
                    <a:pt x="2087" y="30561"/>
                  </a:lnTo>
                  <a:lnTo>
                    <a:pt x="40988" y="21232"/>
                  </a:lnTo>
                  <a:lnTo>
                    <a:pt x="76043" y="15434"/>
                  </a:lnTo>
                  <a:lnTo>
                    <a:pt x="116317" y="12151"/>
                  </a:lnTo>
                  <a:lnTo>
                    <a:pt x="154677" y="9634"/>
                  </a:lnTo>
                  <a:lnTo>
                    <a:pt x="2368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6" name="SMARTInkShape-2915"/>
            <p:cNvSpPr/>
            <p:nvPr/>
          </p:nvSpPr>
          <p:spPr>
            <a:xfrm>
              <a:off x="5705475" y="3524250"/>
              <a:ext cx="47626" cy="285751"/>
            </a:xfrm>
            <a:custGeom>
              <a:avLst/>
              <a:gdLst/>
              <a:ahLst/>
              <a:cxnLst/>
              <a:rect l="0" t="0" r="0" b="0"/>
              <a:pathLst>
                <a:path w="47626" h="285751">
                  <a:moveTo>
                    <a:pt x="0" y="0"/>
                  </a:moveTo>
                  <a:lnTo>
                    <a:pt x="0" y="5056"/>
                  </a:lnTo>
                  <a:lnTo>
                    <a:pt x="13257" y="50817"/>
                  </a:lnTo>
                  <a:lnTo>
                    <a:pt x="18964" y="96116"/>
                  </a:lnTo>
                  <a:lnTo>
                    <a:pt x="25257" y="139721"/>
                  </a:lnTo>
                  <a:lnTo>
                    <a:pt x="27100" y="174282"/>
                  </a:lnTo>
                  <a:lnTo>
                    <a:pt x="29342" y="219909"/>
                  </a:lnTo>
                  <a:lnTo>
                    <a:pt x="47625"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7" name="SMARTInkShape-2916"/>
            <p:cNvSpPr/>
            <p:nvPr/>
          </p:nvSpPr>
          <p:spPr>
            <a:xfrm>
              <a:off x="5040491" y="3410342"/>
              <a:ext cx="122060" cy="371084"/>
            </a:xfrm>
            <a:custGeom>
              <a:avLst/>
              <a:gdLst/>
              <a:ahLst/>
              <a:cxnLst/>
              <a:rect l="0" t="0" r="0" b="0"/>
              <a:pathLst>
                <a:path w="122060" h="371084">
                  <a:moveTo>
                    <a:pt x="17284" y="9133"/>
                  </a:moveTo>
                  <a:lnTo>
                    <a:pt x="17284" y="0"/>
                  </a:lnTo>
                  <a:lnTo>
                    <a:pt x="22341" y="4781"/>
                  </a:lnTo>
                  <a:lnTo>
                    <a:pt x="20655" y="7290"/>
                  </a:lnTo>
                  <a:lnTo>
                    <a:pt x="10316" y="12900"/>
                  </a:lnTo>
                  <a:lnTo>
                    <a:pt x="6288" y="19053"/>
                  </a:lnTo>
                  <a:lnTo>
                    <a:pt x="621" y="50055"/>
                  </a:lnTo>
                  <a:lnTo>
                    <a:pt x="0" y="95341"/>
                  </a:lnTo>
                  <a:lnTo>
                    <a:pt x="4989" y="134512"/>
                  </a:lnTo>
                  <a:lnTo>
                    <a:pt x="6528" y="171043"/>
                  </a:lnTo>
                  <a:lnTo>
                    <a:pt x="12451" y="213034"/>
                  </a:lnTo>
                  <a:lnTo>
                    <a:pt x="23934" y="256726"/>
                  </a:lnTo>
                  <a:lnTo>
                    <a:pt x="36393" y="302202"/>
                  </a:lnTo>
                  <a:lnTo>
                    <a:pt x="44827" y="322477"/>
                  </a:lnTo>
                  <a:lnTo>
                    <a:pt x="59159" y="342072"/>
                  </a:lnTo>
                  <a:lnTo>
                    <a:pt x="85078" y="360841"/>
                  </a:lnTo>
                  <a:lnTo>
                    <a:pt x="122059" y="37108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8" name="SMARTInkShape-2917"/>
            <p:cNvSpPr/>
            <p:nvPr/>
          </p:nvSpPr>
          <p:spPr>
            <a:xfrm>
              <a:off x="3130731" y="3376226"/>
              <a:ext cx="241120" cy="262325"/>
            </a:xfrm>
            <a:custGeom>
              <a:avLst/>
              <a:gdLst/>
              <a:ahLst/>
              <a:cxnLst/>
              <a:rect l="0" t="0" r="0" b="0"/>
              <a:pathLst>
                <a:path w="241120" h="262325">
                  <a:moveTo>
                    <a:pt x="22044" y="24199"/>
                  </a:moveTo>
                  <a:lnTo>
                    <a:pt x="22044" y="19143"/>
                  </a:lnTo>
                  <a:lnTo>
                    <a:pt x="24866" y="13838"/>
                  </a:lnTo>
                  <a:lnTo>
                    <a:pt x="27101" y="10942"/>
                  </a:lnTo>
                  <a:lnTo>
                    <a:pt x="35227" y="7724"/>
                  </a:lnTo>
                  <a:lnTo>
                    <a:pt x="79010" y="0"/>
                  </a:lnTo>
                  <a:lnTo>
                    <a:pt x="111830" y="4211"/>
                  </a:lnTo>
                  <a:lnTo>
                    <a:pt x="124743" y="9319"/>
                  </a:lnTo>
                  <a:lnTo>
                    <a:pt x="143020" y="28257"/>
                  </a:lnTo>
                  <a:lnTo>
                    <a:pt x="142911" y="35371"/>
                  </a:lnTo>
                  <a:lnTo>
                    <a:pt x="138605" y="42230"/>
                  </a:lnTo>
                  <a:lnTo>
                    <a:pt x="131502" y="48920"/>
                  </a:lnTo>
                  <a:lnTo>
                    <a:pt x="111438" y="95561"/>
                  </a:lnTo>
                  <a:lnTo>
                    <a:pt x="88189" y="134721"/>
                  </a:lnTo>
                  <a:lnTo>
                    <a:pt x="50353" y="181785"/>
                  </a:lnTo>
                  <a:lnTo>
                    <a:pt x="5986" y="221612"/>
                  </a:lnTo>
                  <a:lnTo>
                    <a:pt x="1814" y="225658"/>
                  </a:lnTo>
                  <a:lnTo>
                    <a:pt x="91" y="229413"/>
                  </a:lnTo>
                  <a:lnTo>
                    <a:pt x="0" y="232975"/>
                  </a:lnTo>
                  <a:lnTo>
                    <a:pt x="998" y="236408"/>
                  </a:lnTo>
                  <a:lnTo>
                    <a:pt x="3780" y="238697"/>
                  </a:lnTo>
                  <a:lnTo>
                    <a:pt x="49521" y="249418"/>
                  </a:lnTo>
                  <a:lnTo>
                    <a:pt x="96969" y="252131"/>
                  </a:lnTo>
                  <a:lnTo>
                    <a:pt x="139847" y="255424"/>
                  </a:lnTo>
                  <a:lnTo>
                    <a:pt x="187213" y="261416"/>
                  </a:lnTo>
                  <a:lnTo>
                    <a:pt x="241119" y="2623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9" name="SMARTInkShape-2918"/>
            <p:cNvSpPr/>
            <p:nvPr/>
          </p:nvSpPr>
          <p:spPr>
            <a:xfrm>
              <a:off x="3505200" y="3457575"/>
              <a:ext cx="161926" cy="190501"/>
            </a:xfrm>
            <a:custGeom>
              <a:avLst/>
              <a:gdLst/>
              <a:ahLst/>
              <a:cxnLst/>
              <a:rect l="0" t="0" r="0" b="0"/>
              <a:pathLst>
                <a:path w="161926" h="190501">
                  <a:moveTo>
                    <a:pt x="161925" y="0"/>
                  </a:moveTo>
                  <a:lnTo>
                    <a:pt x="156869" y="0"/>
                  </a:lnTo>
                  <a:lnTo>
                    <a:pt x="155379" y="1058"/>
                  </a:lnTo>
                  <a:lnTo>
                    <a:pt x="154386" y="2822"/>
                  </a:lnTo>
                  <a:lnTo>
                    <a:pt x="150545" y="17305"/>
                  </a:lnTo>
                  <a:lnTo>
                    <a:pt x="112687" y="63679"/>
                  </a:lnTo>
                  <a:lnTo>
                    <a:pt x="73803" y="107960"/>
                  </a:lnTo>
                  <a:lnTo>
                    <a:pt x="36997" y="152597"/>
                  </a:lnTo>
                  <a:lnTo>
                    <a:pt x="0" y="1905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0" name="SMARTInkShape-2919"/>
            <p:cNvSpPr/>
            <p:nvPr/>
          </p:nvSpPr>
          <p:spPr>
            <a:xfrm>
              <a:off x="5344849" y="3705225"/>
              <a:ext cx="179652" cy="1"/>
            </a:xfrm>
            <a:custGeom>
              <a:avLst/>
              <a:gdLst/>
              <a:ahLst/>
              <a:cxnLst/>
              <a:rect l="0" t="0" r="0" b="0"/>
              <a:pathLst>
                <a:path w="179652" h="1">
                  <a:moveTo>
                    <a:pt x="8201" y="0"/>
                  </a:moveTo>
                  <a:lnTo>
                    <a:pt x="0" y="0"/>
                  </a:lnTo>
                  <a:lnTo>
                    <a:pt x="35579" y="0"/>
                  </a:lnTo>
                  <a:lnTo>
                    <a:pt x="77226" y="0"/>
                  </a:lnTo>
                  <a:lnTo>
                    <a:pt x="114260" y="0"/>
                  </a:lnTo>
                  <a:lnTo>
                    <a:pt x="17965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1" name="SMARTInkShape-2920"/>
            <p:cNvSpPr/>
            <p:nvPr/>
          </p:nvSpPr>
          <p:spPr>
            <a:xfrm>
              <a:off x="4125649" y="3571875"/>
              <a:ext cx="198702" cy="28576"/>
            </a:xfrm>
            <a:custGeom>
              <a:avLst/>
              <a:gdLst/>
              <a:ahLst/>
              <a:cxnLst/>
              <a:rect l="0" t="0" r="0" b="0"/>
              <a:pathLst>
                <a:path w="198702" h="28576">
                  <a:moveTo>
                    <a:pt x="8201" y="28575"/>
                  </a:moveTo>
                  <a:lnTo>
                    <a:pt x="0" y="28575"/>
                  </a:lnTo>
                  <a:lnTo>
                    <a:pt x="6993" y="28575"/>
                  </a:lnTo>
                  <a:lnTo>
                    <a:pt x="44770" y="18214"/>
                  </a:lnTo>
                  <a:lnTo>
                    <a:pt x="86770" y="12100"/>
                  </a:lnTo>
                  <a:lnTo>
                    <a:pt x="133200" y="10033"/>
                  </a:lnTo>
                  <a:lnTo>
                    <a:pt x="198701"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2" name="SMARTInkShape-2921"/>
            <p:cNvSpPr/>
            <p:nvPr/>
          </p:nvSpPr>
          <p:spPr>
            <a:xfrm>
              <a:off x="5015011" y="3543300"/>
              <a:ext cx="147540" cy="47626"/>
            </a:xfrm>
            <a:custGeom>
              <a:avLst/>
              <a:gdLst/>
              <a:ahLst/>
              <a:cxnLst/>
              <a:rect l="0" t="0" r="0" b="0"/>
              <a:pathLst>
                <a:path w="147540" h="47626">
                  <a:moveTo>
                    <a:pt x="14189" y="47625"/>
                  </a:moveTo>
                  <a:lnTo>
                    <a:pt x="0" y="47625"/>
                  </a:lnTo>
                  <a:lnTo>
                    <a:pt x="496" y="46567"/>
                  </a:lnTo>
                  <a:lnTo>
                    <a:pt x="6693" y="42569"/>
                  </a:lnTo>
                  <a:lnTo>
                    <a:pt x="42391" y="33044"/>
                  </a:lnTo>
                  <a:lnTo>
                    <a:pt x="80754" y="20374"/>
                  </a:lnTo>
                  <a:lnTo>
                    <a:pt x="14753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3" name="SMARTInkShape-2922"/>
            <p:cNvSpPr/>
            <p:nvPr/>
          </p:nvSpPr>
          <p:spPr>
            <a:xfrm>
              <a:off x="4238625" y="3476625"/>
              <a:ext cx="9526" cy="228601"/>
            </a:xfrm>
            <a:custGeom>
              <a:avLst/>
              <a:gdLst/>
              <a:ahLst/>
              <a:cxnLst/>
              <a:rect l="0" t="0" r="0" b="0"/>
              <a:pathLst>
                <a:path w="9526" h="228601">
                  <a:moveTo>
                    <a:pt x="9525" y="0"/>
                  </a:moveTo>
                  <a:lnTo>
                    <a:pt x="116" y="0"/>
                  </a:lnTo>
                  <a:lnTo>
                    <a:pt x="10" y="44829"/>
                  </a:lnTo>
                  <a:lnTo>
                    <a:pt x="3" y="90541"/>
                  </a:lnTo>
                  <a:lnTo>
                    <a:pt x="1" y="129132"/>
                  </a:lnTo>
                  <a:lnTo>
                    <a:pt x="0" y="170788"/>
                  </a:lnTo>
                  <a:lnTo>
                    <a:pt x="9525"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4" name="SMARTInkShape-2923"/>
            <p:cNvSpPr/>
            <p:nvPr/>
          </p:nvSpPr>
          <p:spPr>
            <a:xfrm>
              <a:off x="3457575" y="3496999"/>
              <a:ext cx="238126" cy="132027"/>
            </a:xfrm>
            <a:custGeom>
              <a:avLst/>
              <a:gdLst/>
              <a:ahLst/>
              <a:cxnLst/>
              <a:rect l="0" t="0" r="0" b="0"/>
              <a:pathLst>
                <a:path w="238126" h="132027">
                  <a:moveTo>
                    <a:pt x="0" y="8201"/>
                  </a:moveTo>
                  <a:lnTo>
                    <a:pt x="8201" y="0"/>
                  </a:lnTo>
                  <a:lnTo>
                    <a:pt x="45116" y="24701"/>
                  </a:lnTo>
                  <a:lnTo>
                    <a:pt x="89424" y="47051"/>
                  </a:lnTo>
                  <a:lnTo>
                    <a:pt x="132779" y="71604"/>
                  </a:lnTo>
                  <a:lnTo>
                    <a:pt x="177895" y="100681"/>
                  </a:lnTo>
                  <a:lnTo>
                    <a:pt x="238125" y="13202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5" name="SMARTInkShape-2924"/>
            <p:cNvSpPr/>
            <p:nvPr/>
          </p:nvSpPr>
          <p:spPr>
            <a:xfrm>
              <a:off x="5353050" y="3619500"/>
              <a:ext cx="161926" cy="9526"/>
            </a:xfrm>
            <a:custGeom>
              <a:avLst/>
              <a:gdLst/>
              <a:ahLst/>
              <a:cxnLst/>
              <a:rect l="0" t="0" r="0" b="0"/>
              <a:pathLst>
                <a:path w="161926" h="9526">
                  <a:moveTo>
                    <a:pt x="0" y="9525"/>
                  </a:moveTo>
                  <a:lnTo>
                    <a:pt x="46692" y="4469"/>
                  </a:lnTo>
                  <a:lnTo>
                    <a:pt x="86037" y="1324"/>
                  </a:lnTo>
                  <a:lnTo>
                    <a:pt x="1619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6" name="SMARTInkShape-2925"/>
            <p:cNvSpPr/>
            <p:nvPr/>
          </p:nvSpPr>
          <p:spPr>
            <a:xfrm>
              <a:off x="3707236" y="3490188"/>
              <a:ext cx="101049" cy="167413"/>
            </a:xfrm>
            <a:custGeom>
              <a:avLst/>
              <a:gdLst/>
              <a:ahLst/>
              <a:cxnLst/>
              <a:rect l="0" t="0" r="0" b="0"/>
              <a:pathLst>
                <a:path w="101049" h="167413">
                  <a:moveTo>
                    <a:pt x="83714" y="5487"/>
                  </a:moveTo>
                  <a:lnTo>
                    <a:pt x="96971" y="5487"/>
                  </a:lnTo>
                  <a:lnTo>
                    <a:pt x="98902" y="4429"/>
                  </a:lnTo>
                  <a:lnTo>
                    <a:pt x="100189" y="2665"/>
                  </a:lnTo>
                  <a:lnTo>
                    <a:pt x="101048" y="431"/>
                  </a:lnTo>
                  <a:lnTo>
                    <a:pt x="100561" y="0"/>
                  </a:lnTo>
                  <a:lnTo>
                    <a:pt x="94821" y="3391"/>
                  </a:lnTo>
                  <a:lnTo>
                    <a:pt x="89356" y="4555"/>
                  </a:lnTo>
                  <a:lnTo>
                    <a:pt x="57694" y="31920"/>
                  </a:lnTo>
                  <a:lnTo>
                    <a:pt x="19249" y="72791"/>
                  </a:lnTo>
                  <a:lnTo>
                    <a:pt x="4775" y="97686"/>
                  </a:lnTo>
                  <a:lnTo>
                    <a:pt x="0" y="121705"/>
                  </a:lnTo>
                  <a:lnTo>
                    <a:pt x="3641" y="143874"/>
                  </a:lnTo>
                  <a:lnTo>
                    <a:pt x="11423" y="158791"/>
                  </a:lnTo>
                  <a:lnTo>
                    <a:pt x="16470" y="161665"/>
                  </a:lnTo>
                  <a:lnTo>
                    <a:pt x="45614" y="16741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7" name="SMARTInkShape-2926"/>
            <p:cNvSpPr/>
            <p:nvPr/>
          </p:nvSpPr>
          <p:spPr>
            <a:xfrm>
              <a:off x="3840763" y="3524250"/>
              <a:ext cx="131163" cy="171451"/>
            </a:xfrm>
            <a:custGeom>
              <a:avLst/>
              <a:gdLst/>
              <a:ahLst/>
              <a:cxnLst/>
              <a:rect l="0" t="0" r="0" b="0"/>
              <a:pathLst>
                <a:path w="131163" h="171451">
                  <a:moveTo>
                    <a:pt x="131162" y="0"/>
                  </a:moveTo>
                  <a:lnTo>
                    <a:pt x="113829" y="0"/>
                  </a:lnTo>
                  <a:lnTo>
                    <a:pt x="91755" y="7604"/>
                  </a:lnTo>
                  <a:lnTo>
                    <a:pt x="69364" y="24942"/>
                  </a:lnTo>
                  <a:lnTo>
                    <a:pt x="22098" y="63534"/>
                  </a:lnTo>
                  <a:lnTo>
                    <a:pt x="12839" y="72687"/>
                  </a:lnTo>
                  <a:lnTo>
                    <a:pt x="5196" y="83811"/>
                  </a:lnTo>
                  <a:lnTo>
                    <a:pt x="0" y="107030"/>
                  </a:lnTo>
                  <a:lnTo>
                    <a:pt x="4429" y="124828"/>
                  </a:lnTo>
                  <a:lnTo>
                    <a:pt x="8573" y="134018"/>
                  </a:lnTo>
                  <a:lnTo>
                    <a:pt x="64487" y="1714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8" name="SMARTInkShape-2927"/>
            <p:cNvSpPr/>
            <p:nvPr/>
          </p:nvSpPr>
          <p:spPr>
            <a:xfrm>
              <a:off x="4752975" y="3571875"/>
              <a:ext cx="200026" cy="133351"/>
            </a:xfrm>
            <a:custGeom>
              <a:avLst/>
              <a:gdLst/>
              <a:ahLst/>
              <a:cxnLst/>
              <a:rect l="0" t="0" r="0" b="0"/>
              <a:pathLst>
                <a:path w="200026" h="133351">
                  <a:moveTo>
                    <a:pt x="0" y="0"/>
                  </a:moveTo>
                  <a:lnTo>
                    <a:pt x="5056" y="0"/>
                  </a:lnTo>
                  <a:lnTo>
                    <a:pt x="10361" y="2822"/>
                  </a:lnTo>
                  <a:lnTo>
                    <a:pt x="54088" y="34376"/>
                  </a:lnTo>
                  <a:lnTo>
                    <a:pt x="94981" y="67184"/>
                  </a:lnTo>
                  <a:lnTo>
                    <a:pt x="119865" y="85876"/>
                  </a:lnTo>
                  <a:lnTo>
                    <a:pt x="164382" y="110949"/>
                  </a:lnTo>
                  <a:lnTo>
                    <a:pt x="200025" y="1333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9" name="SMARTInkShape-2928"/>
            <p:cNvSpPr/>
            <p:nvPr/>
          </p:nvSpPr>
          <p:spPr>
            <a:xfrm>
              <a:off x="5848350" y="3659803"/>
              <a:ext cx="333376" cy="197494"/>
            </a:xfrm>
            <a:custGeom>
              <a:avLst/>
              <a:gdLst/>
              <a:ahLst/>
              <a:cxnLst/>
              <a:rect l="0" t="0" r="0" b="0"/>
              <a:pathLst>
                <a:path w="333376" h="197494">
                  <a:moveTo>
                    <a:pt x="0" y="16847"/>
                  </a:moveTo>
                  <a:lnTo>
                    <a:pt x="5057" y="16847"/>
                  </a:lnTo>
                  <a:lnTo>
                    <a:pt x="10361" y="14025"/>
                  </a:lnTo>
                  <a:lnTo>
                    <a:pt x="13257" y="11791"/>
                  </a:lnTo>
                  <a:lnTo>
                    <a:pt x="46206" y="1659"/>
                  </a:lnTo>
                  <a:lnTo>
                    <a:pt x="70606" y="0"/>
                  </a:lnTo>
                  <a:lnTo>
                    <a:pt x="117822" y="11205"/>
                  </a:lnTo>
                  <a:lnTo>
                    <a:pt x="138862" y="25288"/>
                  </a:lnTo>
                  <a:lnTo>
                    <a:pt x="153445" y="47923"/>
                  </a:lnTo>
                  <a:lnTo>
                    <a:pt x="155334" y="71228"/>
                  </a:lnTo>
                  <a:lnTo>
                    <a:pt x="150529" y="98166"/>
                  </a:lnTo>
                  <a:lnTo>
                    <a:pt x="127219" y="141487"/>
                  </a:lnTo>
                  <a:lnTo>
                    <a:pt x="116867" y="153734"/>
                  </a:lnTo>
                  <a:lnTo>
                    <a:pt x="69926" y="192198"/>
                  </a:lnTo>
                  <a:lnTo>
                    <a:pt x="63888" y="195323"/>
                  </a:lnTo>
                  <a:lnTo>
                    <a:pt x="63758" y="196156"/>
                  </a:lnTo>
                  <a:lnTo>
                    <a:pt x="64730" y="196711"/>
                  </a:lnTo>
                  <a:lnTo>
                    <a:pt x="71155" y="197493"/>
                  </a:lnTo>
                  <a:lnTo>
                    <a:pt x="117442" y="179479"/>
                  </a:lnTo>
                  <a:lnTo>
                    <a:pt x="161723" y="164722"/>
                  </a:lnTo>
                  <a:lnTo>
                    <a:pt x="207314" y="157888"/>
                  </a:lnTo>
                  <a:lnTo>
                    <a:pt x="243107" y="152475"/>
                  </a:lnTo>
                  <a:lnTo>
                    <a:pt x="287440" y="150647"/>
                  </a:lnTo>
                  <a:lnTo>
                    <a:pt x="333375" y="15019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0" name="SMARTInkShape-2929"/>
            <p:cNvSpPr/>
            <p:nvPr/>
          </p:nvSpPr>
          <p:spPr>
            <a:xfrm>
              <a:off x="5200667" y="3429150"/>
              <a:ext cx="95234" cy="333226"/>
            </a:xfrm>
            <a:custGeom>
              <a:avLst/>
              <a:gdLst/>
              <a:ahLst/>
              <a:cxnLst/>
              <a:rect l="0" t="0" r="0" b="0"/>
              <a:pathLst>
                <a:path w="95234" h="333226">
                  <a:moveTo>
                    <a:pt x="19033" y="18900"/>
                  </a:moveTo>
                  <a:lnTo>
                    <a:pt x="13977" y="13844"/>
                  </a:lnTo>
                  <a:lnTo>
                    <a:pt x="11494" y="8539"/>
                  </a:lnTo>
                  <a:lnTo>
                    <a:pt x="10832" y="5643"/>
                  </a:lnTo>
                  <a:lnTo>
                    <a:pt x="9332" y="3712"/>
                  </a:lnTo>
                  <a:lnTo>
                    <a:pt x="410" y="0"/>
                  </a:lnTo>
                  <a:lnTo>
                    <a:pt x="21" y="41548"/>
                  </a:lnTo>
                  <a:lnTo>
                    <a:pt x="0" y="72357"/>
                  </a:lnTo>
                  <a:lnTo>
                    <a:pt x="2810" y="116937"/>
                  </a:lnTo>
                  <a:lnTo>
                    <a:pt x="7524" y="158720"/>
                  </a:lnTo>
                  <a:lnTo>
                    <a:pt x="11744" y="202850"/>
                  </a:lnTo>
                  <a:lnTo>
                    <a:pt x="19131" y="248558"/>
                  </a:lnTo>
                  <a:lnTo>
                    <a:pt x="32164" y="287203"/>
                  </a:lnTo>
                  <a:lnTo>
                    <a:pt x="43919" y="302540"/>
                  </a:lnTo>
                  <a:lnTo>
                    <a:pt x="58669" y="314296"/>
                  </a:lnTo>
                  <a:lnTo>
                    <a:pt x="95233" y="333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1" name="SMARTInkShape-2930"/>
            <p:cNvSpPr/>
            <p:nvPr/>
          </p:nvSpPr>
          <p:spPr>
            <a:xfrm>
              <a:off x="4810125" y="3543692"/>
              <a:ext cx="95251" cy="190109"/>
            </a:xfrm>
            <a:custGeom>
              <a:avLst/>
              <a:gdLst/>
              <a:ahLst/>
              <a:cxnLst/>
              <a:rect l="0" t="0" r="0" b="0"/>
              <a:pathLst>
                <a:path w="95251" h="190109">
                  <a:moveTo>
                    <a:pt x="95250" y="9133"/>
                  </a:moveTo>
                  <a:lnTo>
                    <a:pt x="95250" y="4077"/>
                  </a:lnTo>
                  <a:lnTo>
                    <a:pt x="94192" y="2587"/>
                  </a:lnTo>
                  <a:lnTo>
                    <a:pt x="92428" y="1594"/>
                  </a:lnTo>
                  <a:lnTo>
                    <a:pt x="87049" y="0"/>
                  </a:lnTo>
                  <a:lnTo>
                    <a:pt x="86608" y="928"/>
                  </a:lnTo>
                  <a:lnTo>
                    <a:pt x="75416" y="44360"/>
                  </a:lnTo>
                  <a:lnTo>
                    <a:pt x="59163" y="85151"/>
                  </a:lnTo>
                  <a:lnTo>
                    <a:pt x="31179" y="129929"/>
                  </a:lnTo>
                  <a:lnTo>
                    <a:pt x="0" y="1901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2" name="SMARTInkShape-2931"/>
            <p:cNvSpPr/>
            <p:nvPr/>
          </p:nvSpPr>
          <p:spPr>
            <a:xfrm>
              <a:off x="4483033" y="3476625"/>
              <a:ext cx="174693" cy="228601"/>
            </a:xfrm>
            <a:custGeom>
              <a:avLst/>
              <a:gdLst/>
              <a:ahLst/>
              <a:cxnLst/>
              <a:rect l="0" t="0" r="0" b="0"/>
              <a:pathLst>
                <a:path w="174693" h="228601">
                  <a:moveTo>
                    <a:pt x="12767" y="0"/>
                  </a:moveTo>
                  <a:lnTo>
                    <a:pt x="53471" y="0"/>
                  </a:lnTo>
                  <a:lnTo>
                    <a:pt x="68252" y="5645"/>
                  </a:lnTo>
                  <a:lnTo>
                    <a:pt x="94988" y="26515"/>
                  </a:lnTo>
                  <a:lnTo>
                    <a:pt x="109213" y="49837"/>
                  </a:lnTo>
                  <a:lnTo>
                    <a:pt x="115074" y="76855"/>
                  </a:lnTo>
                  <a:lnTo>
                    <a:pt x="113623" y="92719"/>
                  </a:lnTo>
                  <a:lnTo>
                    <a:pt x="108392" y="106825"/>
                  </a:lnTo>
                  <a:lnTo>
                    <a:pt x="93547" y="125608"/>
                  </a:lnTo>
                  <a:lnTo>
                    <a:pt x="50763" y="162494"/>
                  </a:lnTo>
                  <a:lnTo>
                    <a:pt x="20297" y="189714"/>
                  </a:lnTo>
                  <a:lnTo>
                    <a:pt x="5473" y="196970"/>
                  </a:lnTo>
                  <a:lnTo>
                    <a:pt x="1555" y="197988"/>
                  </a:lnTo>
                  <a:lnTo>
                    <a:pt x="0" y="199726"/>
                  </a:lnTo>
                  <a:lnTo>
                    <a:pt x="23" y="201942"/>
                  </a:lnTo>
                  <a:lnTo>
                    <a:pt x="1096" y="204478"/>
                  </a:lnTo>
                  <a:lnTo>
                    <a:pt x="12719" y="213104"/>
                  </a:lnTo>
                  <a:lnTo>
                    <a:pt x="58423" y="224441"/>
                  </a:lnTo>
                  <a:lnTo>
                    <a:pt x="99790" y="227368"/>
                  </a:lnTo>
                  <a:lnTo>
                    <a:pt x="139984" y="228357"/>
                  </a:lnTo>
                  <a:lnTo>
                    <a:pt x="174692" y="2286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98" name="SMARTInkShape-Group598"/>
          <p:cNvGrpSpPr/>
          <p:nvPr/>
        </p:nvGrpSpPr>
        <p:grpSpPr>
          <a:xfrm>
            <a:off x="3548827" y="3857625"/>
            <a:ext cx="1265714" cy="247651"/>
            <a:chOff x="3548827" y="3857625"/>
            <a:chExt cx="1265714" cy="247651"/>
          </a:xfrm>
        </p:grpSpPr>
        <p:sp>
          <p:nvSpPr>
            <p:cNvPr id="594" name="SMARTInkShape-2932"/>
            <p:cNvSpPr/>
            <p:nvPr/>
          </p:nvSpPr>
          <p:spPr>
            <a:xfrm>
              <a:off x="4076700" y="3971925"/>
              <a:ext cx="200026" cy="1"/>
            </a:xfrm>
            <a:custGeom>
              <a:avLst/>
              <a:gdLst/>
              <a:ahLst/>
              <a:cxnLst/>
              <a:rect l="0" t="0" r="0" b="0"/>
              <a:pathLst>
                <a:path w="200026" h="1">
                  <a:moveTo>
                    <a:pt x="0" y="0"/>
                  </a:moveTo>
                  <a:lnTo>
                    <a:pt x="47062" y="0"/>
                  </a:lnTo>
                  <a:lnTo>
                    <a:pt x="88380" y="0"/>
                  </a:lnTo>
                  <a:lnTo>
                    <a:pt x="131314" y="0"/>
                  </a:lnTo>
                  <a:lnTo>
                    <a:pt x="174827" y="0"/>
                  </a:lnTo>
                  <a:lnTo>
                    <a:pt x="200025"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5" name="SMARTInkShape-2933"/>
            <p:cNvSpPr/>
            <p:nvPr/>
          </p:nvSpPr>
          <p:spPr>
            <a:xfrm>
              <a:off x="4575056" y="3857625"/>
              <a:ext cx="239485" cy="219076"/>
            </a:xfrm>
            <a:custGeom>
              <a:avLst/>
              <a:gdLst/>
              <a:ahLst/>
              <a:cxnLst/>
              <a:rect l="0" t="0" r="0" b="0"/>
              <a:pathLst>
                <a:path w="239485" h="219076">
                  <a:moveTo>
                    <a:pt x="15994" y="0"/>
                  </a:moveTo>
                  <a:lnTo>
                    <a:pt x="10938" y="0"/>
                  </a:lnTo>
                  <a:lnTo>
                    <a:pt x="9448" y="1058"/>
                  </a:lnTo>
                  <a:lnTo>
                    <a:pt x="8455" y="2822"/>
                  </a:lnTo>
                  <a:lnTo>
                    <a:pt x="0" y="41777"/>
                  </a:lnTo>
                  <a:lnTo>
                    <a:pt x="370" y="87078"/>
                  </a:lnTo>
                  <a:lnTo>
                    <a:pt x="7484" y="115759"/>
                  </a:lnTo>
                  <a:lnTo>
                    <a:pt x="19117" y="133783"/>
                  </a:lnTo>
                  <a:lnTo>
                    <a:pt x="36954" y="153779"/>
                  </a:lnTo>
                  <a:lnTo>
                    <a:pt x="71365" y="173408"/>
                  </a:lnTo>
                  <a:lnTo>
                    <a:pt x="97076" y="178733"/>
                  </a:lnTo>
                  <a:lnTo>
                    <a:pt x="135739" y="179253"/>
                  </a:lnTo>
                  <a:lnTo>
                    <a:pt x="181620" y="170483"/>
                  </a:lnTo>
                  <a:lnTo>
                    <a:pt x="216750" y="153503"/>
                  </a:lnTo>
                  <a:lnTo>
                    <a:pt x="226927" y="141953"/>
                  </a:lnTo>
                  <a:lnTo>
                    <a:pt x="238517" y="117293"/>
                  </a:lnTo>
                  <a:lnTo>
                    <a:pt x="239484" y="112062"/>
                  </a:lnTo>
                  <a:lnTo>
                    <a:pt x="239071" y="107516"/>
                  </a:lnTo>
                  <a:lnTo>
                    <a:pt x="237737" y="103428"/>
                  </a:lnTo>
                  <a:lnTo>
                    <a:pt x="230610" y="96062"/>
                  </a:lnTo>
                  <a:lnTo>
                    <a:pt x="225747" y="92616"/>
                  </a:lnTo>
                  <a:lnTo>
                    <a:pt x="211876" y="91610"/>
                  </a:lnTo>
                  <a:lnTo>
                    <a:pt x="203732" y="92823"/>
                  </a:lnTo>
                  <a:lnTo>
                    <a:pt x="191861" y="99816"/>
                  </a:lnTo>
                  <a:lnTo>
                    <a:pt x="170560" y="126608"/>
                  </a:lnTo>
                  <a:lnTo>
                    <a:pt x="157276" y="153225"/>
                  </a:lnTo>
                  <a:lnTo>
                    <a:pt x="155692" y="166172"/>
                  </a:lnTo>
                  <a:lnTo>
                    <a:pt x="156751" y="171107"/>
                  </a:lnTo>
                  <a:lnTo>
                    <a:pt x="168354" y="188164"/>
                  </a:lnTo>
                  <a:lnTo>
                    <a:pt x="196969" y="2190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6" name="SMARTInkShape-2934"/>
            <p:cNvSpPr/>
            <p:nvPr/>
          </p:nvSpPr>
          <p:spPr>
            <a:xfrm>
              <a:off x="3548827" y="3868474"/>
              <a:ext cx="212567" cy="236802"/>
            </a:xfrm>
            <a:custGeom>
              <a:avLst/>
              <a:gdLst/>
              <a:ahLst/>
              <a:cxnLst/>
              <a:rect l="0" t="0" r="0" b="0"/>
              <a:pathLst>
                <a:path w="212567" h="236802">
                  <a:moveTo>
                    <a:pt x="51623" y="8201"/>
                  </a:moveTo>
                  <a:lnTo>
                    <a:pt x="51623" y="0"/>
                  </a:lnTo>
                  <a:lnTo>
                    <a:pt x="43422" y="6993"/>
                  </a:lnTo>
                  <a:lnTo>
                    <a:pt x="23900" y="49779"/>
                  </a:lnTo>
                  <a:lnTo>
                    <a:pt x="11541" y="92722"/>
                  </a:lnTo>
                  <a:lnTo>
                    <a:pt x="0" y="133944"/>
                  </a:lnTo>
                  <a:lnTo>
                    <a:pt x="1516" y="156514"/>
                  </a:lnTo>
                  <a:lnTo>
                    <a:pt x="13375" y="187965"/>
                  </a:lnTo>
                  <a:lnTo>
                    <a:pt x="24394" y="202043"/>
                  </a:lnTo>
                  <a:lnTo>
                    <a:pt x="30295" y="207279"/>
                  </a:lnTo>
                  <a:lnTo>
                    <a:pt x="45319" y="213097"/>
                  </a:lnTo>
                  <a:lnTo>
                    <a:pt x="85891" y="216832"/>
                  </a:lnTo>
                  <a:lnTo>
                    <a:pt x="132554" y="203419"/>
                  </a:lnTo>
                  <a:lnTo>
                    <a:pt x="169993" y="183836"/>
                  </a:lnTo>
                  <a:lnTo>
                    <a:pt x="189957" y="167753"/>
                  </a:lnTo>
                  <a:lnTo>
                    <a:pt x="206088" y="142964"/>
                  </a:lnTo>
                  <a:lnTo>
                    <a:pt x="211338" y="126918"/>
                  </a:lnTo>
                  <a:lnTo>
                    <a:pt x="212566" y="115292"/>
                  </a:lnTo>
                  <a:lnTo>
                    <a:pt x="211835" y="111345"/>
                  </a:lnTo>
                  <a:lnTo>
                    <a:pt x="210289" y="108714"/>
                  </a:lnTo>
                  <a:lnTo>
                    <a:pt x="208201" y="106959"/>
                  </a:lnTo>
                  <a:lnTo>
                    <a:pt x="203057" y="105010"/>
                  </a:lnTo>
                  <a:lnTo>
                    <a:pt x="200204" y="104490"/>
                  </a:lnTo>
                  <a:lnTo>
                    <a:pt x="181019" y="113872"/>
                  </a:lnTo>
                  <a:lnTo>
                    <a:pt x="153697" y="143610"/>
                  </a:lnTo>
                  <a:lnTo>
                    <a:pt x="133561" y="174413"/>
                  </a:lnTo>
                  <a:lnTo>
                    <a:pt x="130373" y="185789"/>
                  </a:lnTo>
                  <a:lnTo>
                    <a:pt x="129637" y="208986"/>
                  </a:lnTo>
                  <a:lnTo>
                    <a:pt x="137348" y="23680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7" name="SMARTInkShape-2935"/>
            <p:cNvSpPr/>
            <p:nvPr/>
          </p:nvSpPr>
          <p:spPr>
            <a:xfrm>
              <a:off x="4152900" y="3905250"/>
              <a:ext cx="1" cy="133351"/>
            </a:xfrm>
            <a:custGeom>
              <a:avLst/>
              <a:gdLst/>
              <a:ahLst/>
              <a:cxnLst/>
              <a:rect l="0" t="0" r="0" b="0"/>
              <a:pathLst>
                <a:path w="1" h="133351">
                  <a:moveTo>
                    <a:pt x="0" y="0"/>
                  </a:moveTo>
                  <a:lnTo>
                    <a:pt x="0" y="41832"/>
                  </a:lnTo>
                  <a:lnTo>
                    <a:pt x="0" y="84100"/>
                  </a:lnTo>
                  <a:lnTo>
                    <a:pt x="0" y="133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01" name="SMARTInkShape-Group599"/>
          <p:cNvGrpSpPr/>
          <p:nvPr/>
        </p:nvGrpSpPr>
        <p:grpSpPr>
          <a:xfrm>
            <a:off x="7058025" y="2800350"/>
            <a:ext cx="3343276" cy="2495539"/>
            <a:chOff x="7058025" y="2800350"/>
            <a:chExt cx="3343276" cy="2495539"/>
          </a:xfrm>
        </p:grpSpPr>
        <p:sp>
          <p:nvSpPr>
            <p:cNvPr id="599" name="SMARTInkShape-2936"/>
            <p:cNvSpPr/>
            <p:nvPr/>
          </p:nvSpPr>
          <p:spPr>
            <a:xfrm>
              <a:off x="7058025" y="2800350"/>
              <a:ext cx="1187298" cy="2495539"/>
            </a:xfrm>
            <a:custGeom>
              <a:avLst/>
              <a:gdLst/>
              <a:ahLst/>
              <a:cxnLst/>
              <a:rect l="0" t="0" r="0" b="0"/>
              <a:pathLst>
                <a:path w="1187298" h="2495539">
                  <a:moveTo>
                    <a:pt x="0" y="0"/>
                  </a:moveTo>
                  <a:lnTo>
                    <a:pt x="7539" y="17900"/>
                  </a:lnTo>
                  <a:lnTo>
                    <a:pt x="9409" y="62666"/>
                  </a:lnTo>
                  <a:lnTo>
                    <a:pt x="9503" y="103944"/>
                  </a:lnTo>
                  <a:lnTo>
                    <a:pt x="9518" y="141453"/>
                  </a:lnTo>
                  <a:lnTo>
                    <a:pt x="9523" y="182435"/>
                  </a:lnTo>
                  <a:lnTo>
                    <a:pt x="12347" y="219677"/>
                  </a:lnTo>
                  <a:lnTo>
                    <a:pt x="19225" y="266779"/>
                  </a:lnTo>
                  <a:lnTo>
                    <a:pt x="27135" y="314335"/>
                  </a:lnTo>
                  <a:lnTo>
                    <a:pt x="34837" y="356660"/>
                  </a:lnTo>
                  <a:lnTo>
                    <a:pt x="36650" y="391702"/>
                  </a:lnTo>
                  <a:lnTo>
                    <a:pt x="37456" y="431970"/>
                  </a:lnTo>
                  <a:lnTo>
                    <a:pt x="38872" y="471387"/>
                  </a:lnTo>
                  <a:lnTo>
                    <a:pt x="44562" y="517377"/>
                  </a:lnTo>
                  <a:lnTo>
                    <a:pt x="46717" y="557816"/>
                  </a:lnTo>
                  <a:lnTo>
                    <a:pt x="49473" y="596609"/>
                  </a:lnTo>
                  <a:lnTo>
                    <a:pt x="61695" y="634914"/>
                  </a:lnTo>
                  <a:lnTo>
                    <a:pt x="71432" y="673074"/>
                  </a:lnTo>
                  <a:lnTo>
                    <a:pt x="74788" y="711192"/>
                  </a:lnTo>
                  <a:lnTo>
                    <a:pt x="75781" y="749298"/>
                  </a:lnTo>
                  <a:lnTo>
                    <a:pt x="76076" y="788458"/>
                  </a:lnTo>
                  <a:lnTo>
                    <a:pt x="76164" y="832046"/>
                  </a:lnTo>
                  <a:lnTo>
                    <a:pt x="76189" y="873301"/>
                  </a:lnTo>
                  <a:lnTo>
                    <a:pt x="76197" y="918568"/>
                  </a:lnTo>
                  <a:lnTo>
                    <a:pt x="75141" y="965494"/>
                  </a:lnTo>
                  <a:lnTo>
                    <a:pt x="69654" y="1011854"/>
                  </a:lnTo>
                  <a:lnTo>
                    <a:pt x="67557" y="1053930"/>
                  </a:lnTo>
                  <a:lnTo>
                    <a:pt x="66937" y="1099441"/>
                  </a:lnTo>
                  <a:lnTo>
                    <a:pt x="66753" y="1146439"/>
                  </a:lnTo>
                  <a:lnTo>
                    <a:pt x="66698" y="1192819"/>
                  </a:lnTo>
                  <a:lnTo>
                    <a:pt x="66682" y="1234902"/>
                  </a:lnTo>
                  <a:lnTo>
                    <a:pt x="66677" y="1280414"/>
                  </a:lnTo>
                  <a:lnTo>
                    <a:pt x="66676" y="1326355"/>
                  </a:lnTo>
                  <a:lnTo>
                    <a:pt x="66675" y="1368307"/>
                  </a:lnTo>
                  <a:lnTo>
                    <a:pt x="66675" y="1412722"/>
                  </a:lnTo>
                  <a:lnTo>
                    <a:pt x="66675" y="1454222"/>
                  </a:lnTo>
                  <a:lnTo>
                    <a:pt x="66675" y="1498504"/>
                  </a:lnTo>
                  <a:lnTo>
                    <a:pt x="67734" y="1538906"/>
                  </a:lnTo>
                  <a:lnTo>
                    <a:pt x="73221" y="1578746"/>
                  </a:lnTo>
                  <a:lnTo>
                    <a:pt x="75318" y="1622536"/>
                  </a:lnTo>
                  <a:lnTo>
                    <a:pt x="75938" y="1662792"/>
                  </a:lnTo>
                  <a:lnTo>
                    <a:pt x="76122" y="1701531"/>
                  </a:lnTo>
                  <a:lnTo>
                    <a:pt x="76178" y="1739820"/>
                  </a:lnTo>
                  <a:lnTo>
                    <a:pt x="76193" y="1777976"/>
                  </a:lnTo>
                  <a:lnTo>
                    <a:pt x="76198" y="1816093"/>
                  </a:lnTo>
                  <a:lnTo>
                    <a:pt x="76199" y="1854198"/>
                  </a:lnTo>
                  <a:lnTo>
                    <a:pt x="76200" y="1892299"/>
                  </a:lnTo>
                  <a:lnTo>
                    <a:pt x="75142" y="1933575"/>
                  </a:lnTo>
                  <a:lnTo>
                    <a:pt x="71144" y="1970970"/>
                  </a:lnTo>
                  <a:lnTo>
                    <a:pt x="67999" y="2018503"/>
                  </a:lnTo>
                  <a:lnTo>
                    <a:pt x="60390" y="2065944"/>
                  </a:lnTo>
                  <a:lnTo>
                    <a:pt x="58110" y="2104617"/>
                  </a:lnTo>
                  <a:lnTo>
                    <a:pt x="57576" y="2137652"/>
                  </a:lnTo>
                  <a:lnTo>
                    <a:pt x="57339" y="2173501"/>
                  </a:lnTo>
                  <a:lnTo>
                    <a:pt x="57207" y="2220917"/>
                  </a:lnTo>
                  <a:lnTo>
                    <a:pt x="57167" y="2263542"/>
                  </a:lnTo>
                  <a:lnTo>
                    <a:pt x="57158" y="2297185"/>
                  </a:lnTo>
                  <a:lnTo>
                    <a:pt x="57152" y="2343760"/>
                  </a:lnTo>
                  <a:lnTo>
                    <a:pt x="57151" y="2386192"/>
                  </a:lnTo>
                  <a:lnTo>
                    <a:pt x="57150" y="2428467"/>
                  </a:lnTo>
                  <a:lnTo>
                    <a:pt x="57150" y="2474509"/>
                  </a:lnTo>
                  <a:lnTo>
                    <a:pt x="57150" y="2493926"/>
                  </a:lnTo>
                  <a:lnTo>
                    <a:pt x="58209" y="2494468"/>
                  </a:lnTo>
                  <a:lnTo>
                    <a:pt x="99062" y="2495538"/>
                  </a:lnTo>
                  <a:lnTo>
                    <a:pt x="139591" y="2489002"/>
                  </a:lnTo>
                  <a:lnTo>
                    <a:pt x="178641" y="2486613"/>
                  </a:lnTo>
                  <a:lnTo>
                    <a:pt x="221206" y="2486199"/>
                  </a:lnTo>
                  <a:lnTo>
                    <a:pt x="261687" y="2486077"/>
                  </a:lnTo>
                  <a:lnTo>
                    <a:pt x="308866" y="2486035"/>
                  </a:lnTo>
                  <a:lnTo>
                    <a:pt x="346339" y="2486028"/>
                  </a:lnTo>
                  <a:lnTo>
                    <a:pt x="382882" y="2486027"/>
                  </a:lnTo>
                  <a:lnTo>
                    <a:pt x="426286" y="2486026"/>
                  </a:lnTo>
                  <a:lnTo>
                    <a:pt x="470272" y="2486026"/>
                  </a:lnTo>
                  <a:lnTo>
                    <a:pt x="508870" y="2486025"/>
                  </a:lnTo>
                  <a:lnTo>
                    <a:pt x="542606" y="2486025"/>
                  </a:lnTo>
                  <a:lnTo>
                    <a:pt x="585399" y="2486025"/>
                  </a:lnTo>
                  <a:lnTo>
                    <a:pt x="625948" y="2486025"/>
                  </a:lnTo>
                  <a:lnTo>
                    <a:pt x="671006" y="2486025"/>
                  </a:lnTo>
                  <a:lnTo>
                    <a:pt x="702156" y="2486025"/>
                  </a:lnTo>
                  <a:lnTo>
                    <a:pt x="736460" y="2486025"/>
                  </a:lnTo>
                  <a:lnTo>
                    <a:pt x="771816" y="2486025"/>
                  </a:lnTo>
                  <a:lnTo>
                    <a:pt x="805168" y="2486025"/>
                  </a:lnTo>
                  <a:lnTo>
                    <a:pt x="848639" y="2486025"/>
                  </a:lnTo>
                  <a:lnTo>
                    <a:pt x="893386" y="2486025"/>
                  </a:lnTo>
                  <a:lnTo>
                    <a:pt x="940159" y="2486025"/>
                  </a:lnTo>
                  <a:lnTo>
                    <a:pt x="987532" y="2486025"/>
                  </a:lnTo>
                  <a:lnTo>
                    <a:pt x="1035082" y="2486025"/>
                  </a:lnTo>
                  <a:lnTo>
                    <a:pt x="1082684" y="2486025"/>
                  </a:lnTo>
                  <a:lnTo>
                    <a:pt x="1117251" y="2486025"/>
                  </a:lnTo>
                  <a:lnTo>
                    <a:pt x="1152723" y="2486025"/>
                  </a:lnTo>
                  <a:lnTo>
                    <a:pt x="1186127" y="2486025"/>
                  </a:lnTo>
                  <a:lnTo>
                    <a:pt x="1187297" y="24860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0" name="SMARTInkShape-2937"/>
            <p:cNvSpPr/>
            <p:nvPr/>
          </p:nvSpPr>
          <p:spPr>
            <a:xfrm>
              <a:off x="8565415" y="5242788"/>
              <a:ext cx="1835886" cy="34129"/>
            </a:xfrm>
            <a:custGeom>
              <a:avLst/>
              <a:gdLst/>
              <a:ahLst/>
              <a:cxnLst/>
              <a:rect l="0" t="0" r="0" b="0"/>
              <a:pathLst>
                <a:path w="1835886" h="34129">
                  <a:moveTo>
                    <a:pt x="0" y="34128"/>
                  </a:moveTo>
                  <a:lnTo>
                    <a:pt x="7032" y="34114"/>
                  </a:lnTo>
                  <a:lnTo>
                    <a:pt x="38812" y="34084"/>
                  </a:lnTo>
                  <a:lnTo>
                    <a:pt x="70575" y="34072"/>
                  </a:lnTo>
                  <a:lnTo>
                    <a:pt x="102330" y="34067"/>
                  </a:lnTo>
                  <a:lnTo>
                    <a:pt x="135141" y="34064"/>
                  </a:lnTo>
                  <a:lnTo>
                    <a:pt x="170891" y="34063"/>
                  </a:lnTo>
                  <a:lnTo>
                    <a:pt x="205123" y="34063"/>
                  </a:lnTo>
                  <a:lnTo>
                    <a:pt x="239035" y="34062"/>
                  </a:lnTo>
                  <a:lnTo>
                    <a:pt x="275274" y="34062"/>
                  </a:lnTo>
                  <a:lnTo>
                    <a:pt x="309725" y="34062"/>
                  </a:lnTo>
                  <a:lnTo>
                    <a:pt x="342675" y="34062"/>
                  </a:lnTo>
                  <a:lnTo>
                    <a:pt x="374959" y="34062"/>
                  </a:lnTo>
                  <a:lnTo>
                    <a:pt x="409767" y="34062"/>
                  </a:lnTo>
                  <a:lnTo>
                    <a:pt x="445347" y="34062"/>
                  </a:lnTo>
                  <a:lnTo>
                    <a:pt x="478799" y="34062"/>
                  </a:lnTo>
                  <a:lnTo>
                    <a:pt x="511305" y="34062"/>
                  </a:lnTo>
                  <a:lnTo>
                    <a:pt x="543391" y="34062"/>
                  </a:lnTo>
                  <a:lnTo>
                    <a:pt x="575291" y="34062"/>
                  </a:lnTo>
                  <a:lnTo>
                    <a:pt x="609929" y="34062"/>
                  </a:lnTo>
                  <a:lnTo>
                    <a:pt x="645432" y="34062"/>
                  </a:lnTo>
                  <a:lnTo>
                    <a:pt x="678850" y="34062"/>
                  </a:lnTo>
                  <a:lnTo>
                    <a:pt x="711342" y="34062"/>
                  </a:lnTo>
                  <a:lnTo>
                    <a:pt x="744480" y="34062"/>
                  </a:lnTo>
                  <a:lnTo>
                    <a:pt x="780374" y="34062"/>
                  </a:lnTo>
                  <a:lnTo>
                    <a:pt x="814671" y="34062"/>
                  </a:lnTo>
                  <a:lnTo>
                    <a:pt x="847554" y="34062"/>
                  </a:lnTo>
                  <a:lnTo>
                    <a:pt x="879808" y="34062"/>
                  </a:lnTo>
                  <a:lnTo>
                    <a:pt x="911782" y="34062"/>
                  </a:lnTo>
                  <a:lnTo>
                    <a:pt x="944689" y="34062"/>
                  </a:lnTo>
                  <a:lnTo>
                    <a:pt x="980481" y="34062"/>
                  </a:lnTo>
                  <a:lnTo>
                    <a:pt x="1014734" y="34062"/>
                  </a:lnTo>
                  <a:lnTo>
                    <a:pt x="1048653" y="34062"/>
                  </a:lnTo>
                  <a:lnTo>
                    <a:pt x="1084897" y="34062"/>
                  </a:lnTo>
                  <a:lnTo>
                    <a:pt x="1119348" y="34062"/>
                  </a:lnTo>
                  <a:lnTo>
                    <a:pt x="1152300" y="34062"/>
                  </a:lnTo>
                  <a:lnTo>
                    <a:pt x="1184583" y="34062"/>
                  </a:lnTo>
                  <a:lnTo>
                    <a:pt x="1216571" y="31240"/>
                  </a:lnTo>
                  <a:lnTo>
                    <a:pt x="1248426" y="27516"/>
                  </a:lnTo>
                  <a:lnTo>
                    <a:pt x="1280223" y="25861"/>
                  </a:lnTo>
                  <a:lnTo>
                    <a:pt x="1311994" y="25125"/>
                  </a:lnTo>
                  <a:lnTo>
                    <a:pt x="1343752" y="24799"/>
                  </a:lnTo>
                  <a:lnTo>
                    <a:pt x="1375506" y="24652"/>
                  </a:lnTo>
                  <a:lnTo>
                    <a:pt x="1407258" y="24589"/>
                  </a:lnTo>
                  <a:lnTo>
                    <a:pt x="1452063" y="24553"/>
                  </a:lnTo>
                  <a:lnTo>
                    <a:pt x="1494971" y="21720"/>
                  </a:lnTo>
                  <a:lnTo>
                    <a:pt x="1538376" y="16999"/>
                  </a:lnTo>
                  <a:lnTo>
                    <a:pt x="1578048" y="15601"/>
                  </a:lnTo>
                  <a:lnTo>
                    <a:pt x="1622259" y="15186"/>
                  </a:lnTo>
                  <a:lnTo>
                    <a:pt x="1667108" y="15064"/>
                  </a:lnTo>
                  <a:lnTo>
                    <a:pt x="1706150" y="12204"/>
                  </a:lnTo>
                  <a:lnTo>
                    <a:pt x="1745587" y="7478"/>
                  </a:lnTo>
                  <a:lnTo>
                    <a:pt x="1789009" y="5661"/>
                  </a:lnTo>
                  <a:lnTo>
                    <a:pt x="1829383" y="5490"/>
                  </a:lnTo>
                  <a:lnTo>
                    <a:pt x="1831550" y="4430"/>
                  </a:lnTo>
                  <a:lnTo>
                    <a:pt x="1832995" y="2665"/>
                  </a:lnTo>
                  <a:lnTo>
                    <a:pt x="1833958" y="431"/>
                  </a:lnTo>
                  <a:lnTo>
                    <a:pt x="1834600" y="0"/>
                  </a:lnTo>
                  <a:lnTo>
                    <a:pt x="1835885" y="548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02" name="SMARTInkShape-2938"/>
          <p:cNvSpPr/>
          <p:nvPr/>
        </p:nvSpPr>
        <p:spPr>
          <a:xfrm>
            <a:off x="6610350" y="3935228"/>
            <a:ext cx="266701" cy="224453"/>
          </a:xfrm>
          <a:custGeom>
            <a:avLst/>
            <a:gdLst/>
            <a:ahLst/>
            <a:cxnLst/>
            <a:rect l="0" t="0" r="0" b="0"/>
            <a:pathLst>
              <a:path w="266701" h="224453">
                <a:moveTo>
                  <a:pt x="0" y="36697"/>
                </a:moveTo>
                <a:lnTo>
                  <a:pt x="8663" y="29093"/>
                </a:lnTo>
                <a:lnTo>
                  <a:pt x="49361" y="5699"/>
                </a:lnTo>
                <a:lnTo>
                  <a:pt x="88891" y="0"/>
                </a:lnTo>
                <a:lnTo>
                  <a:pt x="121940" y="1835"/>
                </a:lnTo>
                <a:lnTo>
                  <a:pt x="146197" y="9081"/>
                </a:lnTo>
                <a:lnTo>
                  <a:pt x="163875" y="21012"/>
                </a:lnTo>
                <a:lnTo>
                  <a:pt x="184103" y="48768"/>
                </a:lnTo>
                <a:lnTo>
                  <a:pt x="192243" y="66404"/>
                </a:lnTo>
                <a:lnTo>
                  <a:pt x="193745" y="82003"/>
                </a:lnTo>
                <a:lnTo>
                  <a:pt x="186085" y="119377"/>
                </a:lnTo>
                <a:lnTo>
                  <a:pt x="160230" y="165408"/>
                </a:lnTo>
                <a:lnTo>
                  <a:pt x="138022" y="189957"/>
                </a:lnTo>
                <a:lnTo>
                  <a:pt x="105572" y="209578"/>
                </a:lnTo>
                <a:lnTo>
                  <a:pt x="59502" y="223403"/>
                </a:lnTo>
                <a:lnTo>
                  <a:pt x="41262" y="224452"/>
                </a:lnTo>
                <a:lnTo>
                  <a:pt x="23985" y="219093"/>
                </a:lnTo>
                <a:lnTo>
                  <a:pt x="12071" y="213717"/>
                </a:lnTo>
                <a:lnTo>
                  <a:pt x="8048" y="208686"/>
                </a:lnTo>
                <a:lnTo>
                  <a:pt x="3577" y="194628"/>
                </a:lnTo>
                <a:lnTo>
                  <a:pt x="4412" y="183442"/>
                </a:lnTo>
                <a:lnTo>
                  <a:pt x="13571" y="162580"/>
                </a:lnTo>
                <a:lnTo>
                  <a:pt x="27904" y="153322"/>
                </a:lnTo>
                <a:lnTo>
                  <a:pt x="56952" y="144983"/>
                </a:lnTo>
                <a:lnTo>
                  <a:pt x="95211" y="142166"/>
                </a:lnTo>
                <a:lnTo>
                  <a:pt x="139888" y="149213"/>
                </a:lnTo>
                <a:lnTo>
                  <a:pt x="185051" y="163880"/>
                </a:lnTo>
                <a:lnTo>
                  <a:pt x="230282" y="196021"/>
                </a:lnTo>
                <a:lnTo>
                  <a:pt x="266700" y="21767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05" name="SMARTInkShape-Group601"/>
          <p:cNvGrpSpPr/>
          <p:nvPr/>
        </p:nvGrpSpPr>
        <p:grpSpPr>
          <a:xfrm>
            <a:off x="7105650" y="4019550"/>
            <a:ext cx="1298888" cy="1200229"/>
            <a:chOff x="7105650" y="4019550"/>
            <a:chExt cx="1298888" cy="1200229"/>
          </a:xfrm>
        </p:grpSpPr>
        <p:sp>
          <p:nvSpPr>
            <p:cNvPr id="603" name="SMARTInkShape-2939"/>
            <p:cNvSpPr/>
            <p:nvPr/>
          </p:nvSpPr>
          <p:spPr>
            <a:xfrm>
              <a:off x="7105650" y="4019550"/>
              <a:ext cx="882680" cy="38101"/>
            </a:xfrm>
            <a:custGeom>
              <a:avLst/>
              <a:gdLst/>
              <a:ahLst/>
              <a:cxnLst/>
              <a:rect l="0" t="0" r="0" b="0"/>
              <a:pathLst>
                <a:path w="882680" h="38101">
                  <a:moveTo>
                    <a:pt x="0" y="0"/>
                  </a:moveTo>
                  <a:lnTo>
                    <a:pt x="0" y="5056"/>
                  </a:lnTo>
                  <a:lnTo>
                    <a:pt x="2117" y="6546"/>
                  </a:lnTo>
                  <a:lnTo>
                    <a:pt x="46644" y="15810"/>
                  </a:lnTo>
                  <a:lnTo>
                    <a:pt x="93997" y="18410"/>
                  </a:lnTo>
                  <a:lnTo>
                    <a:pt x="139682" y="18860"/>
                  </a:lnTo>
                  <a:lnTo>
                    <a:pt x="180029" y="21816"/>
                  </a:lnTo>
                  <a:lnTo>
                    <a:pt x="218794" y="26572"/>
                  </a:lnTo>
                  <a:lnTo>
                    <a:pt x="257092" y="27982"/>
                  </a:lnTo>
                  <a:lnTo>
                    <a:pt x="298073" y="28399"/>
                  </a:lnTo>
                  <a:lnTo>
                    <a:pt x="340907" y="28523"/>
                  </a:lnTo>
                  <a:lnTo>
                    <a:pt x="380409" y="28559"/>
                  </a:lnTo>
                  <a:lnTo>
                    <a:pt x="421748" y="31392"/>
                  </a:lnTo>
                  <a:lnTo>
                    <a:pt x="464687" y="36113"/>
                  </a:lnTo>
                  <a:lnTo>
                    <a:pt x="504222" y="37511"/>
                  </a:lnTo>
                  <a:lnTo>
                    <a:pt x="542747" y="37925"/>
                  </a:lnTo>
                  <a:lnTo>
                    <a:pt x="580972" y="38048"/>
                  </a:lnTo>
                  <a:lnTo>
                    <a:pt x="619109" y="38084"/>
                  </a:lnTo>
                  <a:lnTo>
                    <a:pt x="657220" y="38095"/>
                  </a:lnTo>
                  <a:lnTo>
                    <a:pt x="695323" y="38098"/>
                  </a:lnTo>
                  <a:lnTo>
                    <a:pt x="733424" y="38099"/>
                  </a:lnTo>
                  <a:lnTo>
                    <a:pt x="779168" y="38100"/>
                  </a:lnTo>
                  <a:lnTo>
                    <a:pt x="825325" y="38100"/>
                  </a:lnTo>
                  <a:lnTo>
                    <a:pt x="866113" y="38100"/>
                  </a:lnTo>
                  <a:lnTo>
                    <a:pt x="882679" y="381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4" name="SMARTInkShape-2940"/>
            <p:cNvSpPr/>
            <p:nvPr/>
          </p:nvSpPr>
          <p:spPr>
            <a:xfrm>
              <a:off x="8375565" y="5143562"/>
              <a:ext cx="28973" cy="76217"/>
            </a:xfrm>
            <a:custGeom>
              <a:avLst/>
              <a:gdLst/>
              <a:ahLst/>
              <a:cxnLst/>
              <a:rect l="0" t="0" r="0" b="0"/>
              <a:pathLst>
                <a:path w="28973" h="76217">
                  <a:moveTo>
                    <a:pt x="0" y="0"/>
                  </a:moveTo>
                  <a:lnTo>
                    <a:pt x="11027" y="38583"/>
                  </a:lnTo>
                  <a:lnTo>
                    <a:pt x="28972" y="76216"/>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06" name="SMARTInkShape-2941"/>
          <p:cNvSpPr/>
          <p:nvPr/>
        </p:nvSpPr>
        <p:spPr>
          <a:xfrm>
            <a:off x="6981825" y="2409825"/>
            <a:ext cx="94663" cy="447676"/>
          </a:xfrm>
          <a:custGeom>
            <a:avLst/>
            <a:gdLst/>
            <a:ahLst/>
            <a:cxnLst/>
            <a:rect l="0" t="0" r="0" b="0"/>
            <a:pathLst>
              <a:path w="94663" h="447676">
                <a:moveTo>
                  <a:pt x="85725" y="447675"/>
                </a:moveTo>
                <a:lnTo>
                  <a:pt x="85725" y="442618"/>
                </a:lnTo>
                <a:lnTo>
                  <a:pt x="94662" y="414807"/>
                </a:lnTo>
                <a:lnTo>
                  <a:pt x="94114" y="386785"/>
                </a:lnTo>
                <a:lnTo>
                  <a:pt x="86601" y="349200"/>
                </a:lnTo>
                <a:lnTo>
                  <a:pt x="82955" y="301975"/>
                </a:lnTo>
                <a:lnTo>
                  <a:pt x="69486" y="256803"/>
                </a:lnTo>
                <a:lnTo>
                  <a:pt x="57314" y="213084"/>
                </a:lnTo>
                <a:lnTo>
                  <a:pt x="44054" y="165604"/>
                </a:lnTo>
                <a:lnTo>
                  <a:pt x="33567" y="121500"/>
                </a:lnTo>
                <a:lnTo>
                  <a:pt x="20812" y="76584"/>
                </a:lnTo>
                <a:lnTo>
                  <a:pt x="18340" y="47936"/>
                </a:lnTo>
                <a:lnTo>
                  <a:pt x="10438" y="22810"/>
                </a:lnTo>
                <a:lnTo>
                  <a:pt x="9645" y="6427"/>
                </a:lnTo>
                <a:lnTo>
                  <a:pt x="8547" y="4285"/>
                </a:lnTo>
                <a:lnTo>
                  <a:pt x="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09" name="SMARTInkShape-Group603"/>
          <p:cNvGrpSpPr/>
          <p:nvPr/>
        </p:nvGrpSpPr>
        <p:grpSpPr>
          <a:xfrm>
            <a:off x="6724650" y="2781300"/>
            <a:ext cx="209551" cy="295276"/>
            <a:chOff x="6724650" y="2781300"/>
            <a:chExt cx="209551" cy="295276"/>
          </a:xfrm>
        </p:grpSpPr>
        <p:sp>
          <p:nvSpPr>
            <p:cNvPr id="607" name="SMARTInkShape-2942"/>
            <p:cNvSpPr/>
            <p:nvPr/>
          </p:nvSpPr>
          <p:spPr>
            <a:xfrm>
              <a:off x="6724650" y="2828925"/>
              <a:ext cx="209551" cy="94806"/>
            </a:xfrm>
            <a:custGeom>
              <a:avLst/>
              <a:gdLst/>
              <a:ahLst/>
              <a:cxnLst/>
              <a:rect l="0" t="0" r="0" b="0"/>
              <a:pathLst>
                <a:path w="209551" h="94806">
                  <a:moveTo>
                    <a:pt x="0" y="0"/>
                  </a:moveTo>
                  <a:lnTo>
                    <a:pt x="13257" y="0"/>
                  </a:lnTo>
                  <a:lnTo>
                    <a:pt x="15188" y="1058"/>
                  </a:lnTo>
                  <a:lnTo>
                    <a:pt x="16476" y="2822"/>
                  </a:lnTo>
                  <a:lnTo>
                    <a:pt x="23598" y="18314"/>
                  </a:lnTo>
                  <a:lnTo>
                    <a:pt x="24199" y="22792"/>
                  </a:lnTo>
                  <a:lnTo>
                    <a:pt x="16622" y="50295"/>
                  </a:lnTo>
                  <a:lnTo>
                    <a:pt x="11628" y="64644"/>
                  </a:lnTo>
                  <a:lnTo>
                    <a:pt x="9940" y="78974"/>
                  </a:lnTo>
                  <a:lnTo>
                    <a:pt x="10861" y="81224"/>
                  </a:lnTo>
                  <a:lnTo>
                    <a:pt x="12533" y="82724"/>
                  </a:lnTo>
                  <a:lnTo>
                    <a:pt x="17211" y="85450"/>
                  </a:lnTo>
                  <a:lnTo>
                    <a:pt x="22819" y="90189"/>
                  </a:lnTo>
                  <a:lnTo>
                    <a:pt x="31662" y="93001"/>
                  </a:lnTo>
                  <a:lnTo>
                    <a:pt x="54584" y="94805"/>
                  </a:lnTo>
                  <a:lnTo>
                    <a:pt x="94704" y="87558"/>
                  </a:lnTo>
                  <a:lnTo>
                    <a:pt x="137750" y="78757"/>
                  </a:lnTo>
                  <a:lnTo>
                    <a:pt x="185242" y="68885"/>
                  </a:lnTo>
                  <a:lnTo>
                    <a:pt x="202161" y="67112"/>
                  </a:lnTo>
                  <a:lnTo>
                    <a:pt x="204624" y="65908"/>
                  </a:lnTo>
                  <a:lnTo>
                    <a:pt x="209550" y="571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8" name="SMARTInkShape-2943"/>
            <p:cNvSpPr/>
            <p:nvPr/>
          </p:nvSpPr>
          <p:spPr>
            <a:xfrm>
              <a:off x="6886575" y="2781300"/>
              <a:ext cx="47331" cy="295276"/>
            </a:xfrm>
            <a:custGeom>
              <a:avLst/>
              <a:gdLst/>
              <a:ahLst/>
              <a:cxnLst/>
              <a:rect l="0" t="0" r="0" b="0"/>
              <a:pathLst>
                <a:path w="47331" h="295276">
                  <a:moveTo>
                    <a:pt x="0" y="0"/>
                  </a:moveTo>
                  <a:lnTo>
                    <a:pt x="0" y="5057"/>
                  </a:lnTo>
                  <a:lnTo>
                    <a:pt x="19298" y="50768"/>
                  </a:lnTo>
                  <a:lnTo>
                    <a:pt x="31800" y="91402"/>
                  </a:lnTo>
                  <a:lnTo>
                    <a:pt x="37914" y="133648"/>
                  </a:lnTo>
                  <a:lnTo>
                    <a:pt x="45393" y="178839"/>
                  </a:lnTo>
                  <a:lnTo>
                    <a:pt x="47330" y="220714"/>
                  </a:lnTo>
                  <a:lnTo>
                    <a:pt x="46541" y="265703"/>
                  </a:lnTo>
                  <a:lnTo>
                    <a:pt x="38100" y="2952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13" name="SMARTInkShape-Group604"/>
          <p:cNvGrpSpPr/>
          <p:nvPr/>
        </p:nvGrpSpPr>
        <p:grpSpPr>
          <a:xfrm>
            <a:off x="9555643" y="5257800"/>
            <a:ext cx="830589" cy="637124"/>
            <a:chOff x="9555643" y="5257800"/>
            <a:chExt cx="830589" cy="637124"/>
          </a:xfrm>
        </p:grpSpPr>
        <p:sp>
          <p:nvSpPr>
            <p:cNvPr id="610" name="SMARTInkShape-2944"/>
            <p:cNvSpPr/>
            <p:nvPr/>
          </p:nvSpPr>
          <p:spPr>
            <a:xfrm>
              <a:off x="10050198" y="5257800"/>
              <a:ext cx="336034" cy="333376"/>
            </a:xfrm>
            <a:custGeom>
              <a:avLst/>
              <a:gdLst/>
              <a:ahLst/>
              <a:cxnLst/>
              <a:rect l="0" t="0" r="0" b="0"/>
              <a:pathLst>
                <a:path w="336034" h="333376">
                  <a:moveTo>
                    <a:pt x="8202" y="0"/>
                  </a:moveTo>
                  <a:lnTo>
                    <a:pt x="7144" y="27627"/>
                  </a:lnTo>
                  <a:lnTo>
                    <a:pt x="0" y="57692"/>
                  </a:lnTo>
                  <a:lnTo>
                    <a:pt x="6543" y="95318"/>
                  </a:lnTo>
                  <a:lnTo>
                    <a:pt x="18027" y="137871"/>
                  </a:lnTo>
                  <a:lnTo>
                    <a:pt x="25268" y="153351"/>
                  </a:lnTo>
                  <a:lnTo>
                    <a:pt x="58069" y="199896"/>
                  </a:lnTo>
                  <a:lnTo>
                    <a:pt x="75542" y="216214"/>
                  </a:lnTo>
                  <a:lnTo>
                    <a:pt x="115857" y="245413"/>
                  </a:lnTo>
                  <a:lnTo>
                    <a:pt x="162841" y="266504"/>
                  </a:lnTo>
                  <a:lnTo>
                    <a:pt x="204092" y="281491"/>
                  </a:lnTo>
                  <a:lnTo>
                    <a:pt x="240281" y="283430"/>
                  </a:lnTo>
                  <a:lnTo>
                    <a:pt x="258105" y="280133"/>
                  </a:lnTo>
                  <a:lnTo>
                    <a:pt x="303773" y="256017"/>
                  </a:lnTo>
                  <a:lnTo>
                    <a:pt x="319484" y="245019"/>
                  </a:lnTo>
                  <a:lnTo>
                    <a:pt x="326466" y="236603"/>
                  </a:lnTo>
                  <a:lnTo>
                    <a:pt x="335454" y="215802"/>
                  </a:lnTo>
                  <a:lnTo>
                    <a:pt x="336033" y="198570"/>
                  </a:lnTo>
                  <a:lnTo>
                    <a:pt x="327781" y="166694"/>
                  </a:lnTo>
                  <a:lnTo>
                    <a:pt x="319027" y="151578"/>
                  </a:lnTo>
                  <a:lnTo>
                    <a:pt x="299618" y="140397"/>
                  </a:lnTo>
                  <a:lnTo>
                    <a:pt x="256101" y="133969"/>
                  </a:lnTo>
                  <a:lnTo>
                    <a:pt x="245027" y="139269"/>
                  </a:lnTo>
                  <a:lnTo>
                    <a:pt x="198657" y="173090"/>
                  </a:lnTo>
                  <a:lnTo>
                    <a:pt x="193389" y="188759"/>
                  </a:lnTo>
                  <a:lnTo>
                    <a:pt x="189732" y="230292"/>
                  </a:lnTo>
                  <a:lnTo>
                    <a:pt x="190400" y="251444"/>
                  </a:lnTo>
                  <a:lnTo>
                    <a:pt x="197888" y="276291"/>
                  </a:lnTo>
                  <a:lnTo>
                    <a:pt x="219774" y="305684"/>
                  </a:lnTo>
                  <a:lnTo>
                    <a:pt x="265377" y="33337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1" name="SMARTInkShape-2945"/>
            <p:cNvSpPr/>
            <p:nvPr/>
          </p:nvSpPr>
          <p:spPr>
            <a:xfrm>
              <a:off x="9555643" y="5701521"/>
              <a:ext cx="188433" cy="184930"/>
            </a:xfrm>
            <a:custGeom>
              <a:avLst/>
              <a:gdLst/>
              <a:ahLst/>
              <a:cxnLst/>
              <a:rect l="0" t="0" r="0" b="0"/>
              <a:pathLst>
                <a:path w="188433" h="184930">
                  <a:moveTo>
                    <a:pt x="188432" y="23004"/>
                  </a:moveTo>
                  <a:lnTo>
                    <a:pt x="183375" y="23004"/>
                  </a:lnTo>
                  <a:lnTo>
                    <a:pt x="181886" y="21946"/>
                  </a:lnTo>
                  <a:lnTo>
                    <a:pt x="180892" y="20182"/>
                  </a:lnTo>
                  <a:lnTo>
                    <a:pt x="180231" y="17948"/>
                  </a:lnTo>
                  <a:lnTo>
                    <a:pt x="174244" y="9747"/>
                  </a:lnTo>
                  <a:lnTo>
                    <a:pt x="155653" y="614"/>
                  </a:lnTo>
                  <a:lnTo>
                    <a:pt x="138939" y="0"/>
                  </a:lnTo>
                  <a:lnTo>
                    <a:pt x="98424" y="4492"/>
                  </a:lnTo>
                  <a:lnTo>
                    <a:pt x="51513" y="17143"/>
                  </a:lnTo>
                  <a:lnTo>
                    <a:pt x="15932" y="43948"/>
                  </a:lnTo>
                  <a:lnTo>
                    <a:pt x="4911" y="69544"/>
                  </a:lnTo>
                  <a:lnTo>
                    <a:pt x="0" y="88771"/>
                  </a:lnTo>
                  <a:lnTo>
                    <a:pt x="4496" y="103033"/>
                  </a:lnTo>
                  <a:lnTo>
                    <a:pt x="24629" y="133003"/>
                  </a:lnTo>
                  <a:lnTo>
                    <a:pt x="42766" y="147789"/>
                  </a:lnTo>
                  <a:lnTo>
                    <a:pt x="89261" y="173126"/>
                  </a:lnTo>
                  <a:lnTo>
                    <a:pt x="105198" y="179684"/>
                  </a:lnTo>
                  <a:lnTo>
                    <a:pt x="140807" y="184929"/>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2" name="SMARTInkShape-2946"/>
            <p:cNvSpPr/>
            <p:nvPr/>
          </p:nvSpPr>
          <p:spPr>
            <a:xfrm>
              <a:off x="9795475" y="5724525"/>
              <a:ext cx="205776" cy="170399"/>
            </a:xfrm>
            <a:custGeom>
              <a:avLst/>
              <a:gdLst/>
              <a:ahLst/>
              <a:cxnLst/>
              <a:rect l="0" t="0" r="0" b="0"/>
              <a:pathLst>
                <a:path w="205776" h="170399">
                  <a:moveTo>
                    <a:pt x="148625" y="0"/>
                  </a:moveTo>
                  <a:lnTo>
                    <a:pt x="107908" y="1058"/>
                  </a:lnTo>
                  <a:lnTo>
                    <a:pt x="82232" y="8663"/>
                  </a:lnTo>
                  <a:lnTo>
                    <a:pt x="40979" y="35211"/>
                  </a:lnTo>
                  <a:lnTo>
                    <a:pt x="8965" y="63956"/>
                  </a:lnTo>
                  <a:lnTo>
                    <a:pt x="1887" y="79225"/>
                  </a:lnTo>
                  <a:lnTo>
                    <a:pt x="0" y="87741"/>
                  </a:lnTo>
                  <a:lnTo>
                    <a:pt x="3548" y="105671"/>
                  </a:lnTo>
                  <a:lnTo>
                    <a:pt x="18016" y="132939"/>
                  </a:lnTo>
                  <a:lnTo>
                    <a:pt x="43015" y="150044"/>
                  </a:lnTo>
                  <a:lnTo>
                    <a:pt x="82291" y="163461"/>
                  </a:lnTo>
                  <a:lnTo>
                    <a:pt x="125636" y="170398"/>
                  </a:lnTo>
                  <a:lnTo>
                    <a:pt x="170135" y="170253"/>
                  </a:lnTo>
                  <a:lnTo>
                    <a:pt x="205775" y="161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18" name="SMARTInkShape-Group605"/>
          <p:cNvGrpSpPr/>
          <p:nvPr/>
        </p:nvGrpSpPr>
        <p:grpSpPr>
          <a:xfrm>
            <a:off x="6200775" y="3181350"/>
            <a:ext cx="476251" cy="457201"/>
            <a:chOff x="6200775" y="3181350"/>
            <a:chExt cx="476251" cy="457201"/>
          </a:xfrm>
        </p:grpSpPr>
        <p:sp>
          <p:nvSpPr>
            <p:cNvPr id="614" name="SMARTInkShape-2947"/>
            <p:cNvSpPr/>
            <p:nvPr/>
          </p:nvSpPr>
          <p:spPr>
            <a:xfrm>
              <a:off x="6200775" y="3295650"/>
              <a:ext cx="228601" cy="200026"/>
            </a:xfrm>
            <a:custGeom>
              <a:avLst/>
              <a:gdLst/>
              <a:ahLst/>
              <a:cxnLst/>
              <a:rect l="0" t="0" r="0" b="0"/>
              <a:pathLst>
                <a:path w="228601" h="200026">
                  <a:moveTo>
                    <a:pt x="0" y="200025"/>
                  </a:moveTo>
                  <a:lnTo>
                    <a:pt x="0" y="194968"/>
                  </a:lnTo>
                  <a:lnTo>
                    <a:pt x="2822" y="189664"/>
                  </a:lnTo>
                  <a:lnTo>
                    <a:pt x="9721" y="182720"/>
                  </a:lnTo>
                  <a:lnTo>
                    <a:pt x="37199" y="158193"/>
                  </a:lnTo>
                  <a:lnTo>
                    <a:pt x="76121" y="114808"/>
                  </a:lnTo>
                  <a:lnTo>
                    <a:pt x="121832" y="76245"/>
                  </a:lnTo>
                  <a:lnTo>
                    <a:pt x="164573" y="38104"/>
                  </a:lnTo>
                  <a:lnTo>
                    <a:pt x="2286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5" name="SMARTInkShape-2948"/>
            <p:cNvSpPr/>
            <p:nvPr/>
          </p:nvSpPr>
          <p:spPr>
            <a:xfrm>
              <a:off x="6343650" y="3467100"/>
              <a:ext cx="114301" cy="171451"/>
            </a:xfrm>
            <a:custGeom>
              <a:avLst/>
              <a:gdLst/>
              <a:ahLst/>
              <a:cxnLst/>
              <a:rect l="0" t="0" r="0" b="0"/>
              <a:pathLst>
                <a:path w="114301" h="171451">
                  <a:moveTo>
                    <a:pt x="0" y="0"/>
                  </a:moveTo>
                  <a:lnTo>
                    <a:pt x="5057" y="0"/>
                  </a:lnTo>
                  <a:lnTo>
                    <a:pt x="23851" y="15209"/>
                  </a:lnTo>
                  <a:lnTo>
                    <a:pt x="45124" y="38596"/>
                  </a:lnTo>
                  <a:lnTo>
                    <a:pt x="66455" y="83782"/>
                  </a:lnTo>
                  <a:lnTo>
                    <a:pt x="89067" y="129253"/>
                  </a:lnTo>
                  <a:lnTo>
                    <a:pt x="114300" y="1714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6" name="SMARTInkShape-2949"/>
            <p:cNvSpPr/>
            <p:nvPr/>
          </p:nvSpPr>
          <p:spPr>
            <a:xfrm>
              <a:off x="6486525" y="3181350"/>
              <a:ext cx="190501" cy="161926"/>
            </a:xfrm>
            <a:custGeom>
              <a:avLst/>
              <a:gdLst/>
              <a:ahLst/>
              <a:cxnLst/>
              <a:rect l="0" t="0" r="0" b="0"/>
              <a:pathLst>
                <a:path w="190501" h="161926">
                  <a:moveTo>
                    <a:pt x="0" y="161925"/>
                  </a:moveTo>
                  <a:lnTo>
                    <a:pt x="44780" y="117145"/>
                  </a:lnTo>
                  <a:lnTo>
                    <a:pt x="88919" y="73006"/>
                  </a:lnTo>
                  <a:lnTo>
                    <a:pt x="133352" y="36113"/>
                  </a:lnTo>
                  <a:lnTo>
                    <a:pt x="1905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7" name="SMARTInkShape-2950"/>
            <p:cNvSpPr/>
            <p:nvPr/>
          </p:nvSpPr>
          <p:spPr>
            <a:xfrm>
              <a:off x="6524625" y="3295650"/>
              <a:ext cx="76201" cy="209551"/>
            </a:xfrm>
            <a:custGeom>
              <a:avLst/>
              <a:gdLst/>
              <a:ahLst/>
              <a:cxnLst/>
              <a:rect l="0" t="0" r="0" b="0"/>
              <a:pathLst>
                <a:path w="76201" h="209551">
                  <a:moveTo>
                    <a:pt x="0" y="0"/>
                  </a:moveTo>
                  <a:lnTo>
                    <a:pt x="19298" y="46134"/>
                  </a:lnTo>
                  <a:lnTo>
                    <a:pt x="34958" y="93329"/>
                  </a:lnTo>
                  <a:lnTo>
                    <a:pt x="47631" y="127326"/>
                  </a:lnTo>
                  <a:lnTo>
                    <a:pt x="57152" y="149557"/>
                  </a:lnTo>
                  <a:lnTo>
                    <a:pt x="76200" y="2095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19" name="SMARTInkShape-2951"/>
          <p:cNvSpPr/>
          <p:nvPr/>
        </p:nvSpPr>
        <p:spPr>
          <a:xfrm>
            <a:off x="7048548" y="2847975"/>
            <a:ext cx="3209878" cy="2476501"/>
          </a:xfrm>
          <a:custGeom>
            <a:avLst/>
            <a:gdLst/>
            <a:ahLst/>
            <a:cxnLst/>
            <a:rect l="0" t="0" r="0" b="0"/>
            <a:pathLst>
              <a:path w="3209878" h="2476501">
                <a:moveTo>
                  <a:pt x="28527" y="0"/>
                </a:moveTo>
                <a:lnTo>
                  <a:pt x="23471" y="0"/>
                </a:lnTo>
                <a:lnTo>
                  <a:pt x="18166" y="2822"/>
                </a:lnTo>
                <a:lnTo>
                  <a:pt x="12280" y="6546"/>
                </a:lnTo>
                <a:lnTo>
                  <a:pt x="495" y="9409"/>
                </a:lnTo>
                <a:lnTo>
                  <a:pt x="0" y="17716"/>
                </a:lnTo>
                <a:lnTo>
                  <a:pt x="13213" y="32190"/>
                </a:lnTo>
                <a:lnTo>
                  <a:pt x="54549" y="61884"/>
                </a:lnTo>
                <a:lnTo>
                  <a:pt x="58575" y="63481"/>
                </a:lnTo>
                <a:lnTo>
                  <a:pt x="105693" y="101111"/>
                </a:lnTo>
                <a:lnTo>
                  <a:pt x="150616" y="136513"/>
                </a:lnTo>
                <a:lnTo>
                  <a:pt x="195597" y="169958"/>
                </a:lnTo>
                <a:lnTo>
                  <a:pt x="241647" y="203766"/>
                </a:lnTo>
                <a:lnTo>
                  <a:pt x="288994" y="240292"/>
                </a:lnTo>
                <a:lnTo>
                  <a:pt x="336595" y="269704"/>
                </a:lnTo>
                <a:lnTo>
                  <a:pt x="381382" y="293541"/>
                </a:lnTo>
                <a:lnTo>
                  <a:pt x="428634" y="324040"/>
                </a:lnTo>
                <a:lnTo>
                  <a:pt x="466689" y="349287"/>
                </a:lnTo>
                <a:lnTo>
                  <a:pt x="511325" y="374657"/>
                </a:lnTo>
                <a:lnTo>
                  <a:pt x="551814" y="400052"/>
                </a:lnTo>
                <a:lnTo>
                  <a:pt x="595443" y="425450"/>
                </a:lnTo>
                <a:lnTo>
                  <a:pt x="638280" y="451908"/>
                </a:lnTo>
                <a:lnTo>
                  <a:pt x="683588" y="483789"/>
                </a:lnTo>
                <a:lnTo>
                  <a:pt x="728481" y="510783"/>
                </a:lnTo>
                <a:lnTo>
                  <a:pt x="765558" y="535165"/>
                </a:lnTo>
                <a:lnTo>
                  <a:pt x="803355" y="557442"/>
                </a:lnTo>
                <a:lnTo>
                  <a:pt x="834327" y="573718"/>
                </a:lnTo>
                <a:lnTo>
                  <a:pt x="878999" y="600732"/>
                </a:lnTo>
                <a:lnTo>
                  <a:pt x="915166" y="626023"/>
                </a:lnTo>
                <a:lnTo>
                  <a:pt x="952693" y="649744"/>
                </a:lnTo>
                <a:lnTo>
                  <a:pt x="990623" y="676881"/>
                </a:lnTo>
                <a:lnTo>
                  <a:pt x="1028674" y="705030"/>
                </a:lnTo>
                <a:lnTo>
                  <a:pt x="1074400" y="742986"/>
                </a:lnTo>
                <a:lnTo>
                  <a:pt x="1114409" y="771535"/>
                </a:lnTo>
                <a:lnTo>
                  <a:pt x="1161185" y="809627"/>
                </a:lnTo>
                <a:lnTo>
                  <a:pt x="1207271" y="850547"/>
                </a:lnTo>
                <a:lnTo>
                  <a:pt x="1243149" y="883839"/>
                </a:lnTo>
                <a:lnTo>
                  <a:pt x="1281648" y="913812"/>
                </a:lnTo>
                <a:lnTo>
                  <a:pt x="1328158" y="952384"/>
                </a:lnTo>
                <a:lnTo>
                  <a:pt x="1371564" y="997123"/>
                </a:lnTo>
                <a:lnTo>
                  <a:pt x="1416985" y="1037632"/>
                </a:lnTo>
                <a:lnTo>
                  <a:pt x="1461901" y="1081265"/>
                </a:lnTo>
                <a:lnTo>
                  <a:pt x="1498981" y="1113066"/>
                </a:lnTo>
                <a:lnTo>
                  <a:pt x="1542891" y="1152256"/>
                </a:lnTo>
                <a:lnTo>
                  <a:pt x="1588410" y="1193394"/>
                </a:lnTo>
                <a:lnTo>
                  <a:pt x="1633345" y="1236916"/>
                </a:lnTo>
                <a:lnTo>
                  <a:pt x="1675383" y="1276086"/>
                </a:lnTo>
                <a:lnTo>
                  <a:pt x="1717083" y="1314398"/>
                </a:lnTo>
                <a:lnTo>
                  <a:pt x="1760715" y="1352540"/>
                </a:lnTo>
                <a:lnTo>
                  <a:pt x="1806454" y="1390648"/>
                </a:lnTo>
                <a:lnTo>
                  <a:pt x="1847160" y="1428749"/>
                </a:lnTo>
                <a:lnTo>
                  <a:pt x="1885775" y="1461793"/>
                </a:lnTo>
                <a:lnTo>
                  <a:pt x="1923977" y="1496308"/>
                </a:lnTo>
                <a:lnTo>
                  <a:pt x="1964919" y="1533699"/>
                </a:lnTo>
                <a:lnTo>
                  <a:pt x="2003345" y="1566603"/>
                </a:lnTo>
                <a:lnTo>
                  <a:pt x="2045469" y="1601089"/>
                </a:lnTo>
                <a:lnTo>
                  <a:pt x="2085460" y="1635654"/>
                </a:lnTo>
                <a:lnTo>
                  <a:pt x="2123935" y="1668234"/>
                </a:lnTo>
                <a:lnTo>
                  <a:pt x="2162109" y="1704185"/>
                </a:lnTo>
                <a:lnTo>
                  <a:pt x="2200223" y="1735589"/>
                </a:lnTo>
                <a:lnTo>
                  <a:pt x="2241305" y="1774897"/>
                </a:lnTo>
                <a:lnTo>
                  <a:pt x="2286344" y="1814646"/>
                </a:lnTo>
                <a:lnTo>
                  <a:pt x="2330807" y="1850481"/>
                </a:lnTo>
                <a:lnTo>
                  <a:pt x="2372567" y="1889275"/>
                </a:lnTo>
                <a:lnTo>
                  <a:pt x="2419420" y="1928956"/>
                </a:lnTo>
                <a:lnTo>
                  <a:pt x="2459404" y="1961960"/>
                </a:lnTo>
                <a:lnTo>
                  <a:pt x="2504232" y="1994933"/>
                </a:lnTo>
                <a:lnTo>
                  <a:pt x="2544486" y="2033847"/>
                </a:lnTo>
                <a:lnTo>
                  <a:pt x="2587139" y="2064958"/>
                </a:lnTo>
                <a:lnTo>
                  <a:pt x="2630695" y="2101956"/>
                </a:lnTo>
                <a:lnTo>
                  <a:pt x="2673897" y="2133614"/>
                </a:lnTo>
                <a:lnTo>
                  <a:pt x="2717172" y="2168878"/>
                </a:lnTo>
                <a:lnTo>
                  <a:pt x="2741099" y="2183212"/>
                </a:lnTo>
                <a:lnTo>
                  <a:pt x="2788611" y="2219499"/>
                </a:lnTo>
                <a:lnTo>
                  <a:pt x="2803573" y="2231044"/>
                </a:lnTo>
                <a:lnTo>
                  <a:pt x="2843302" y="2255584"/>
                </a:lnTo>
                <a:lnTo>
                  <a:pt x="2878541" y="2278752"/>
                </a:lnTo>
                <a:lnTo>
                  <a:pt x="2917441" y="2305724"/>
                </a:lnTo>
                <a:lnTo>
                  <a:pt x="2963332" y="2332041"/>
                </a:lnTo>
                <a:lnTo>
                  <a:pt x="2990432" y="2346012"/>
                </a:lnTo>
                <a:lnTo>
                  <a:pt x="3035714" y="2380649"/>
                </a:lnTo>
                <a:lnTo>
                  <a:pt x="3045689" y="2387333"/>
                </a:lnTo>
                <a:lnTo>
                  <a:pt x="3087009" y="2408496"/>
                </a:lnTo>
                <a:lnTo>
                  <a:pt x="3133172" y="2431655"/>
                </a:lnTo>
                <a:lnTo>
                  <a:pt x="3179896" y="2457247"/>
                </a:lnTo>
                <a:lnTo>
                  <a:pt x="3197332" y="2472527"/>
                </a:lnTo>
                <a:lnTo>
                  <a:pt x="3209877" y="247650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23" name="SMARTInkShape-Group607"/>
          <p:cNvGrpSpPr/>
          <p:nvPr/>
        </p:nvGrpSpPr>
        <p:grpSpPr>
          <a:xfrm>
            <a:off x="8248650" y="2933700"/>
            <a:ext cx="1757948" cy="1464822"/>
            <a:chOff x="8248650" y="2933700"/>
            <a:chExt cx="1757948" cy="1464822"/>
          </a:xfrm>
        </p:grpSpPr>
        <p:sp>
          <p:nvSpPr>
            <p:cNvPr id="620" name="SMARTInkShape-2952"/>
            <p:cNvSpPr/>
            <p:nvPr/>
          </p:nvSpPr>
          <p:spPr>
            <a:xfrm>
              <a:off x="8248650" y="2933700"/>
              <a:ext cx="1757948" cy="1464822"/>
            </a:xfrm>
            <a:custGeom>
              <a:avLst/>
              <a:gdLst/>
              <a:ahLst/>
              <a:cxnLst/>
              <a:rect l="0" t="0" r="0" b="0"/>
              <a:pathLst>
                <a:path w="1757948" h="1464822">
                  <a:moveTo>
                    <a:pt x="0" y="0"/>
                  </a:moveTo>
                  <a:lnTo>
                    <a:pt x="0" y="45533"/>
                  </a:lnTo>
                  <a:lnTo>
                    <a:pt x="0" y="86704"/>
                  </a:lnTo>
                  <a:lnTo>
                    <a:pt x="0" y="130657"/>
                  </a:lnTo>
                  <a:lnTo>
                    <a:pt x="2822" y="154424"/>
                  </a:lnTo>
                  <a:lnTo>
                    <a:pt x="13257" y="195956"/>
                  </a:lnTo>
                  <a:lnTo>
                    <a:pt x="21109" y="242397"/>
                  </a:lnTo>
                  <a:lnTo>
                    <a:pt x="32157" y="289769"/>
                  </a:lnTo>
                  <a:lnTo>
                    <a:pt x="37985" y="333346"/>
                  </a:lnTo>
                  <a:lnTo>
                    <a:pt x="45357" y="370291"/>
                  </a:lnTo>
                  <a:lnTo>
                    <a:pt x="54244" y="411106"/>
                  </a:lnTo>
                  <a:lnTo>
                    <a:pt x="72372" y="453935"/>
                  </a:lnTo>
                  <a:lnTo>
                    <a:pt x="91294" y="497155"/>
                  </a:lnTo>
                  <a:lnTo>
                    <a:pt x="100781" y="537830"/>
                  </a:lnTo>
                  <a:lnTo>
                    <a:pt x="109236" y="572813"/>
                  </a:lnTo>
                  <a:lnTo>
                    <a:pt x="119503" y="607167"/>
                  </a:lnTo>
                  <a:lnTo>
                    <a:pt x="128189" y="643099"/>
                  </a:lnTo>
                  <a:lnTo>
                    <a:pt x="144168" y="687259"/>
                  </a:lnTo>
                  <a:lnTo>
                    <a:pt x="159486" y="731035"/>
                  </a:lnTo>
                  <a:lnTo>
                    <a:pt x="173550" y="770817"/>
                  </a:lnTo>
                  <a:lnTo>
                    <a:pt x="192208" y="817128"/>
                  </a:lnTo>
                  <a:lnTo>
                    <a:pt x="213690" y="864455"/>
                  </a:lnTo>
                  <a:lnTo>
                    <a:pt x="235493" y="908924"/>
                  </a:lnTo>
                  <a:lnTo>
                    <a:pt x="261258" y="954092"/>
                  </a:lnTo>
                  <a:lnTo>
                    <a:pt x="283107" y="995422"/>
                  </a:lnTo>
                  <a:lnTo>
                    <a:pt x="300137" y="1020604"/>
                  </a:lnTo>
                  <a:lnTo>
                    <a:pt x="335936" y="1065930"/>
                  </a:lnTo>
                  <a:lnTo>
                    <a:pt x="368219" y="1106249"/>
                  </a:lnTo>
                  <a:lnTo>
                    <a:pt x="393684" y="1134604"/>
                  </a:lnTo>
                  <a:lnTo>
                    <a:pt x="439443" y="1173222"/>
                  </a:lnTo>
                  <a:lnTo>
                    <a:pt x="483581" y="1211980"/>
                  </a:lnTo>
                  <a:lnTo>
                    <a:pt x="523813" y="1238933"/>
                  </a:lnTo>
                  <a:lnTo>
                    <a:pt x="563060" y="1267822"/>
                  </a:lnTo>
                  <a:lnTo>
                    <a:pt x="604687" y="1293402"/>
                  </a:lnTo>
                  <a:lnTo>
                    <a:pt x="648308" y="1321308"/>
                  </a:lnTo>
                  <a:lnTo>
                    <a:pt x="695406" y="1346045"/>
                  </a:lnTo>
                  <a:lnTo>
                    <a:pt x="742961" y="1364811"/>
                  </a:lnTo>
                  <a:lnTo>
                    <a:pt x="787598" y="1384409"/>
                  </a:lnTo>
                  <a:lnTo>
                    <a:pt x="828087" y="1402392"/>
                  </a:lnTo>
                  <a:lnTo>
                    <a:pt x="871716" y="1420956"/>
                  </a:lnTo>
                  <a:lnTo>
                    <a:pt x="908573" y="1431497"/>
                  </a:lnTo>
                  <a:lnTo>
                    <a:pt x="942149" y="1438085"/>
                  </a:lnTo>
                  <a:lnTo>
                    <a:pt x="978591" y="1443482"/>
                  </a:lnTo>
                  <a:lnTo>
                    <a:pt x="1021849" y="1447579"/>
                  </a:lnTo>
                  <a:lnTo>
                    <a:pt x="1068268" y="1455086"/>
                  </a:lnTo>
                  <a:lnTo>
                    <a:pt x="1113802" y="1459484"/>
                  </a:lnTo>
                  <a:lnTo>
                    <a:pt x="1150131" y="1463577"/>
                  </a:lnTo>
                  <a:lnTo>
                    <a:pt x="1193326" y="1464821"/>
                  </a:lnTo>
                  <a:lnTo>
                    <a:pt x="1239724" y="1459119"/>
                  </a:lnTo>
                  <a:lnTo>
                    <a:pt x="1276787" y="1457857"/>
                  </a:lnTo>
                  <a:lnTo>
                    <a:pt x="1322181" y="1457430"/>
                  </a:lnTo>
                  <a:lnTo>
                    <a:pt x="1362779" y="1450800"/>
                  </a:lnTo>
                  <a:lnTo>
                    <a:pt x="1407644" y="1445570"/>
                  </a:lnTo>
                  <a:lnTo>
                    <a:pt x="1447394" y="1434660"/>
                  </a:lnTo>
                  <a:lnTo>
                    <a:pt x="1485819" y="1428859"/>
                  </a:lnTo>
                  <a:lnTo>
                    <a:pt x="1523984" y="1418619"/>
                  </a:lnTo>
                  <a:lnTo>
                    <a:pt x="1562098" y="1406406"/>
                  </a:lnTo>
                  <a:lnTo>
                    <a:pt x="1599141" y="1392743"/>
                  </a:lnTo>
                  <a:lnTo>
                    <a:pt x="1639623" y="1369746"/>
                  </a:lnTo>
                  <a:lnTo>
                    <a:pt x="1669058" y="1361473"/>
                  </a:lnTo>
                  <a:lnTo>
                    <a:pt x="1701517" y="1338377"/>
                  </a:lnTo>
                  <a:lnTo>
                    <a:pt x="1718532" y="1332829"/>
                  </a:lnTo>
                  <a:lnTo>
                    <a:pt x="1757947" y="1299564"/>
                  </a:lnTo>
                  <a:lnTo>
                    <a:pt x="1752600" y="13049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1" name="SMARTInkShape-2953"/>
            <p:cNvSpPr/>
            <p:nvPr/>
          </p:nvSpPr>
          <p:spPr>
            <a:xfrm>
              <a:off x="8678599" y="3849915"/>
              <a:ext cx="208227" cy="293461"/>
            </a:xfrm>
            <a:custGeom>
              <a:avLst/>
              <a:gdLst/>
              <a:ahLst/>
              <a:cxnLst/>
              <a:rect l="0" t="0" r="0" b="0"/>
              <a:pathLst>
                <a:path w="208227" h="293461">
                  <a:moveTo>
                    <a:pt x="8201" y="188685"/>
                  </a:moveTo>
                  <a:lnTo>
                    <a:pt x="8201" y="183629"/>
                  </a:lnTo>
                  <a:lnTo>
                    <a:pt x="7143" y="182139"/>
                  </a:lnTo>
                  <a:lnTo>
                    <a:pt x="5379" y="181146"/>
                  </a:lnTo>
                  <a:lnTo>
                    <a:pt x="3144" y="180484"/>
                  </a:lnTo>
                  <a:lnTo>
                    <a:pt x="1655" y="177926"/>
                  </a:lnTo>
                  <a:lnTo>
                    <a:pt x="0" y="169439"/>
                  </a:lnTo>
                  <a:lnTo>
                    <a:pt x="2087" y="161434"/>
                  </a:lnTo>
                  <a:lnTo>
                    <a:pt x="5483" y="153290"/>
                  </a:lnTo>
                  <a:lnTo>
                    <a:pt x="12900" y="119649"/>
                  </a:lnTo>
                  <a:lnTo>
                    <a:pt x="32169" y="76896"/>
                  </a:lnTo>
                  <a:lnTo>
                    <a:pt x="46733" y="36505"/>
                  </a:lnTo>
                  <a:lnTo>
                    <a:pt x="55687" y="18714"/>
                  </a:lnTo>
                  <a:lnTo>
                    <a:pt x="62017" y="10383"/>
                  </a:lnTo>
                  <a:lnTo>
                    <a:pt x="64912" y="0"/>
                  </a:lnTo>
                  <a:lnTo>
                    <a:pt x="65059" y="453"/>
                  </a:lnTo>
                  <a:lnTo>
                    <a:pt x="65221" y="3779"/>
                  </a:lnTo>
                  <a:lnTo>
                    <a:pt x="68116" y="8785"/>
                  </a:lnTo>
                  <a:lnTo>
                    <a:pt x="70369" y="11602"/>
                  </a:lnTo>
                  <a:lnTo>
                    <a:pt x="73986" y="36818"/>
                  </a:lnTo>
                  <a:lnTo>
                    <a:pt x="81344" y="76383"/>
                  </a:lnTo>
                  <a:lnTo>
                    <a:pt x="85191" y="118618"/>
                  </a:lnTo>
                  <a:lnTo>
                    <a:pt x="97623" y="160918"/>
                  </a:lnTo>
                  <a:lnTo>
                    <a:pt x="110963" y="190765"/>
                  </a:lnTo>
                  <a:lnTo>
                    <a:pt x="144049" y="235352"/>
                  </a:lnTo>
                  <a:lnTo>
                    <a:pt x="183980" y="277591"/>
                  </a:lnTo>
                  <a:lnTo>
                    <a:pt x="208226" y="29346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2" name="SMARTInkShape-2954"/>
            <p:cNvSpPr/>
            <p:nvPr/>
          </p:nvSpPr>
          <p:spPr>
            <a:xfrm>
              <a:off x="8715375" y="3962400"/>
              <a:ext cx="95251" cy="9526"/>
            </a:xfrm>
            <a:custGeom>
              <a:avLst/>
              <a:gdLst/>
              <a:ahLst/>
              <a:cxnLst/>
              <a:rect l="0" t="0" r="0" b="0"/>
              <a:pathLst>
                <a:path w="95251" h="9526">
                  <a:moveTo>
                    <a:pt x="0" y="0"/>
                  </a:moveTo>
                  <a:lnTo>
                    <a:pt x="18828" y="2822"/>
                  </a:lnTo>
                  <a:lnTo>
                    <a:pt x="95250" y="9525"/>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27" name="SMARTInkShape-Group608"/>
          <p:cNvGrpSpPr/>
          <p:nvPr/>
        </p:nvGrpSpPr>
        <p:grpSpPr>
          <a:xfrm>
            <a:off x="7105650" y="4000500"/>
            <a:ext cx="1841913" cy="1609726"/>
            <a:chOff x="7105650" y="4000500"/>
            <a:chExt cx="1841913" cy="1609726"/>
          </a:xfrm>
        </p:grpSpPr>
        <p:sp>
          <p:nvSpPr>
            <p:cNvPr id="624" name="SMARTInkShape-2955"/>
            <p:cNvSpPr/>
            <p:nvPr/>
          </p:nvSpPr>
          <p:spPr>
            <a:xfrm>
              <a:off x="8471577" y="4000500"/>
              <a:ext cx="300557" cy="1276351"/>
            </a:xfrm>
            <a:custGeom>
              <a:avLst/>
              <a:gdLst/>
              <a:ahLst/>
              <a:cxnLst/>
              <a:rect l="0" t="0" r="0" b="0"/>
              <a:pathLst>
                <a:path w="300557" h="1276351">
                  <a:moveTo>
                    <a:pt x="0" y="29859"/>
                  </a:moveTo>
                  <a:lnTo>
                    <a:pt x="4706" y="29458"/>
                  </a:lnTo>
                  <a:lnTo>
                    <a:pt x="46404" y="28749"/>
                  </a:lnTo>
                  <a:lnTo>
                    <a:pt x="90037" y="23553"/>
                  </a:lnTo>
                  <a:lnTo>
                    <a:pt x="131305" y="19643"/>
                  </a:lnTo>
                  <a:lnTo>
                    <a:pt x="176303" y="12582"/>
                  </a:lnTo>
                  <a:lnTo>
                    <a:pt x="221635" y="9928"/>
                  </a:lnTo>
                  <a:lnTo>
                    <a:pt x="267390" y="906"/>
                  </a:lnTo>
                  <a:lnTo>
                    <a:pt x="291407" y="0"/>
                  </a:lnTo>
                  <a:lnTo>
                    <a:pt x="291423" y="45820"/>
                  </a:lnTo>
                  <a:lnTo>
                    <a:pt x="291423" y="49597"/>
                  </a:lnTo>
                  <a:lnTo>
                    <a:pt x="300556" y="96677"/>
                  </a:lnTo>
                  <a:lnTo>
                    <a:pt x="292713" y="143837"/>
                  </a:lnTo>
                  <a:lnTo>
                    <a:pt x="291678" y="185594"/>
                  </a:lnTo>
                  <a:lnTo>
                    <a:pt x="286400" y="226412"/>
                  </a:lnTo>
                  <a:lnTo>
                    <a:pt x="276241" y="270697"/>
                  </a:lnTo>
                  <a:lnTo>
                    <a:pt x="272882" y="317112"/>
                  </a:lnTo>
                  <a:lnTo>
                    <a:pt x="267468" y="355485"/>
                  </a:lnTo>
                  <a:lnTo>
                    <a:pt x="263760" y="394344"/>
                  </a:lnTo>
                  <a:lnTo>
                    <a:pt x="262060" y="434813"/>
                  </a:lnTo>
                  <a:lnTo>
                    <a:pt x="256382" y="477143"/>
                  </a:lnTo>
                  <a:lnTo>
                    <a:pt x="251105" y="520485"/>
                  </a:lnTo>
                  <a:lnTo>
                    <a:pt x="245964" y="563792"/>
                  </a:lnTo>
                  <a:lnTo>
                    <a:pt x="244440" y="607316"/>
                  </a:lnTo>
                  <a:lnTo>
                    <a:pt x="243925" y="654892"/>
                  </a:lnTo>
                  <a:lnTo>
                    <a:pt x="243836" y="695222"/>
                  </a:lnTo>
                  <a:lnTo>
                    <a:pt x="243809" y="740685"/>
                  </a:lnTo>
                  <a:lnTo>
                    <a:pt x="243800" y="782758"/>
                  </a:lnTo>
                  <a:lnTo>
                    <a:pt x="243799" y="818480"/>
                  </a:lnTo>
                  <a:lnTo>
                    <a:pt x="244857" y="861050"/>
                  </a:lnTo>
                  <a:lnTo>
                    <a:pt x="251338" y="908252"/>
                  </a:lnTo>
                  <a:lnTo>
                    <a:pt x="257987" y="948699"/>
                  </a:lnTo>
                  <a:lnTo>
                    <a:pt x="261408" y="990062"/>
                  </a:lnTo>
                  <a:lnTo>
                    <a:pt x="269110" y="1030750"/>
                  </a:lnTo>
                  <a:lnTo>
                    <a:pt x="274551" y="1074535"/>
                  </a:lnTo>
                  <a:lnTo>
                    <a:pt x="280931" y="1117168"/>
                  </a:lnTo>
                  <a:lnTo>
                    <a:pt x="284529" y="1150245"/>
                  </a:lnTo>
                  <a:lnTo>
                    <a:pt x="290062" y="1172418"/>
                  </a:lnTo>
                  <a:lnTo>
                    <a:pt x="291304" y="1215055"/>
                  </a:lnTo>
                  <a:lnTo>
                    <a:pt x="291423" y="127635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5" name="SMARTInkShape-2956"/>
            <p:cNvSpPr/>
            <p:nvPr/>
          </p:nvSpPr>
          <p:spPr>
            <a:xfrm>
              <a:off x="8743950" y="5324702"/>
              <a:ext cx="203613" cy="285524"/>
            </a:xfrm>
            <a:custGeom>
              <a:avLst/>
              <a:gdLst/>
              <a:ahLst/>
              <a:cxnLst/>
              <a:rect l="0" t="0" r="0" b="0"/>
              <a:pathLst>
                <a:path w="203613" h="285524">
                  <a:moveTo>
                    <a:pt x="0" y="28348"/>
                  </a:moveTo>
                  <a:lnTo>
                    <a:pt x="0" y="20147"/>
                  </a:lnTo>
                  <a:lnTo>
                    <a:pt x="1059" y="19706"/>
                  </a:lnTo>
                  <a:lnTo>
                    <a:pt x="40020" y="8514"/>
                  </a:lnTo>
                  <a:lnTo>
                    <a:pt x="71523" y="1500"/>
                  </a:lnTo>
                  <a:lnTo>
                    <a:pt x="117760" y="0"/>
                  </a:lnTo>
                  <a:lnTo>
                    <a:pt x="160727" y="4874"/>
                  </a:lnTo>
                  <a:lnTo>
                    <a:pt x="171976" y="10155"/>
                  </a:lnTo>
                  <a:lnTo>
                    <a:pt x="176976" y="16029"/>
                  </a:lnTo>
                  <a:lnTo>
                    <a:pt x="179197" y="22167"/>
                  </a:lnTo>
                  <a:lnTo>
                    <a:pt x="174541" y="31245"/>
                  </a:lnTo>
                  <a:lnTo>
                    <a:pt x="170335" y="36630"/>
                  </a:lnTo>
                  <a:lnTo>
                    <a:pt x="128739" y="59421"/>
                  </a:lnTo>
                  <a:lnTo>
                    <a:pt x="91204" y="75213"/>
                  </a:lnTo>
                  <a:lnTo>
                    <a:pt x="48707" y="83467"/>
                  </a:lnTo>
                  <a:lnTo>
                    <a:pt x="19965" y="85445"/>
                  </a:lnTo>
                  <a:lnTo>
                    <a:pt x="59222" y="93099"/>
                  </a:lnTo>
                  <a:lnTo>
                    <a:pt x="99862" y="102802"/>
                  </a:lnTo>
                  <a:lnTo>
                    <a:pt x="146413" y="121685"/>
                  </a:lnTo>
                  <a:lnTo>
                    <a:pt x="169676" y="135379"/>
                  </a:lnTo>
                  <a:lnTo>
                    <a:pt x="191443" y="153912"/>
                  </a:lnTo>
                  <a:lnTo>
                    <a:pt x="202539" y="174561"/>
                  </a:lnTo>
                  <a:lnTo>
                    <a:pt x="203612" y="188934"/>
                  </a:lnTo>
                  <a:lnTo>
                    <a:pt x="202416" y="195730"/>
                  </a:lnTo>
                  <a:lnTo>
                    <a:pt x="195443" y="208926"/>
                  </a:lnTo>
                  <a:lnTo>
                    <a:pt x="176795" y="228255"/>
                  </a:lnTo>
                  <a:lnTo>
                    <a:pt x="139346" y="252503"/>
                  </a:lnTo>
                  <a:lnTo>
                    <a:pt x="99842" y="269481"/>
                  </a:lnTo>
                  <a:lnTo>
                    <a:pt x="59155" y="275769"/>
                  </a:lnTo>
                  <a:lnTo>
                    <a:pt x="0" y="285523"/>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6" name="SMARTInkShape-2957"/>
            <p:cNvSpPr/>
            <p:nvPr/>
          </p:nvSpPr>
          <p:spPr>
            <a:xfrm>
              <a:off x="7105650" y="4010025"/>
              <a:ext cx="901733" cy="28573"/>
            </a:xfrm>
            <a:custGeom>
              <a:avLst/>
              <a:gdLst/>
              <a:ahLst/>
              <a:cxnLst/>
              <a:rect l="0" t="0" r="0" b="0"/>
              <a:pathLst>
                <a:path w="901733" h="28573">
                  <a:moveTo>
                    <a:pt x="0" y="0"/>
                  </a:moveTo>
                  <a:lnTo>
                    <a:pt x="40020" y="0"/>
                  </a:lnTo>
                  <a:lnTo>
                    <a:pt x="81549" y="0"/>
                  </a:lnTo>
                  <a:lnTo>
                    <a:pt x="119883" y="0"/>
                  </a:lnTo>
                  <a:lnTo>
                    <a:pt x="157464" y="0"/>
                  </a:lnTo>
                  <a:lnTo>
                    <a:pt x="199144" y="2822"/>
                  </a:lnTo>
                  <a:lnTo>
                    <a:pt x="236806" y="7539"/>
                  </a:lnTo>
                  <a:lnTo>
                    <a:pt x="282537" y="8936"/>
                  </a:lnTo>
                  <a:lnTo>
                    <a:pt x="320076" y="12173"/>
                  </a:lnTo>
                  <a:lnTo>
                    <a:pt x="366261" y="17692"/>
                  </a:lnTo>
                  <a:lnTo>
                    <a:pt x="403561" y="18648"/>
                  </a:lnTo>
                  <a:lnTo>
                    <a:pt x="441425" y="18931"/>
                  </a:lnTo>
                  <a:lnTo>
                    <a:pt x="479454" y="19014"/>
                  </a:lnTo>
                  <a:lnTo>
                    <a:pt x="517534" y="19039"/>
                  </a:lnTo>
                  <a:lnTo>
                    <a:pt x="555628" y="19047"/>
                  </a:lnTo>
                  <a:lnTo>
                    <a:pt x="593726" y="19049"/>
                  </a:lnTo>
                  <a:lnTo>
                    <a:pt x="631825" y="19050"/>
                  </a:lnTo>
                  <a:lnTo>
                    <a:pt x="674982" y="24106"/>
                  </a:lnTo>
                  <a:lnTo>
                    <a:pt x="711170" y="27251"/>
                  </a:lnTo>
                  <a:lnTo>
                    <a:pt x="758388" y="28313"/>
                  </a:lnTo>
                  <a:lnTo>
                    <a:pt x="802209" y="28523"/>
                  </a:lnTo>
                  <a:lnTo>
                    <a:pt x="838825" y="28559"/>
                  </a:lnTo>
                  <a:lnTo>
                    <a:pt x="876484" y="28570"/>
                  </a:lnTo>
                  <a:lnTo>
                    <a:pt x="901732" y="28572"/>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28" name="SMARTInkShape-2958"/>
          <p:cNvSpPr/>
          <p:nvPr/>
        </p:nvSpPr>
        <p:spPr>
          <a:xfrm>
            <a:off x="7924800" y="4019550"/>
            <a:ext cx="647701" cy="9526"/>
          </a:xfrm>
          <a:custGeom>
            <a:avLst/>
            <a:gdLst/>
            <a:ahLst/>
            <a:cxnLst/>
            <a:rect l="0" t="0" r="0" b="0"/>
            <a:pathLst>
              <a:path w="647701" h="9526">
                <a:moveTo>
                  <a:pt x="0" y="9525"/>
                </a:moveTo>
                <a:lnTo>
                  <a:pt x="45761" y="9525"/>
                </a:lnTo>
                <a:lnTo>
                  <a:pt x="93110" y="9525"/>
                </a:lnTo>
                <a:lnTo>
                  <a:pt x="135538" y="9525"/>
                </a:lnTo>
                <a:lnTo>
                  <a:pt x="175978" y="9525"/>
                </a:lnTo>
                <a:lnTo>
                  <a:pt x="216536" y="9525"/>
                </a:lnTo>
                <a:lnTo>
                  <a:pt x="250755" y="9525"/>
                </a:lnTo>
                <a:lnTo>
                  <a:pt x="287130" y="9525"/>
                </a:lnTo>
                <a:lnTo>
                  <a:pt x="328140" y="9525"/>
                </a:lnTo>
                <a:lnTo>
                  <a:pt x="370511" y="9525"/>
                </a:lnTo>
                <a:lnTo>
                  <a:pt x="416581" y="9525"/>
                </a:lnTo>
                <a:lnTo>
                  <a:pt x="459917" y="9525"/>
                </a:lnTo>
                <a:lnTo>
                  <a:pt x="500103" y="9525"/>
                </a:lnTo>
                <a:lnTo>
                  <a:pt x="539291" y="8467"/>
                </a:lnTo>
                <a:lnTo>
                  <a:pt x="584815" y="1986"/>
                </a:lnTo>
                <a:lnTo>
                  <a:pt x="64770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9" name="SMARTInkShape-2959"/>
          <p:cNvSpPr/>
          <p:nvPr/>
        </p:nvSpPr>
        <p:spPr>
          <a:xfrm>
            <a:off x="8191500" y="5219700"/>
            <a:ext cx="438151" cy="38101"/>
          </a:xfrm>
          <a:custGeom>
            <a:avLst/>
            <a:gdLst/>
            <a:ahLst/>
            <a:cxnLst/>
            <a:rect l="0" t="0" r="0" b="0"/>
            <a:pathLst>
              <a:path w="438151" h="38101">
                <a:moveTo>
                  <a:pt x="0" y="38100"/>
                </a:moveTo>
                <a:lnTo>
                  <a:pt x="10113" y="33044"/>
                </a:lnTo>
                <a:lnTo>
                  <a:pt x="52981" y="28967"/>
                </a:lnTo>
                <a:lnTo>
                  <a:pt x="95955" y="21088"/>
                </a:lnTo>
                <a:lnTo>
                  <a:pt x="129679" y="16832"/>
                </a:lnTo>
                <a:lnTo>
                  <a:pt x="167540" y="11690"/>
                </a:lnTo>
                <a:lnTo>
                  <a:pt x="204512" y="10166"/>
                </a:lnTo>
                <a:lnTo>
                  <a:pt x="251802" y="6893"/>
                </a:lnTo>
                <a:lnTo>
                  <a:pt x="297563" y="2043"/>
                </a:lnTo>
                <a:lnTo>
                  <a:pt x="336876" y="605"/>
                </a:lnTo>
                <a:lnTo>
                  <a:pt x="376393" y="179"/>
                </a:lnTo>
                <a:lnTo>
                  <a:pt x="438150" y="0"/>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32" name="SMARTInkShape-Group611"/>
          <p:cNvGrpSpPr/>
          <p:nvPr/>
        </p:nvGrpSpPr>
        <p:grpSpPr>
          <a:xfrm>
            <a:off x="6657975" y="2124075"/>
            <a:ext cx="342901" cy="409576"/>
            <a:chOff x="6657975" y="2124075"/>
            <a:chExt cx="342901" cy="409576"/>
          </a:xfrm>
        </p:grpSpPr>
        <p:sp>
          <p:nvSpPr>
            <p:cNvPr id="630" name="SMARTInkShape-2960"/>
            <p:cNvSpPr/>
            <p:nvPr/>
          </p:nvSpPr>
          <p:spPr>
            <a:xfrm>
              <a:off x="6657975" y="2343150"/>
              <a:ext cx="241627" cy="190501"/>
            </a:xfrm>
            <a:custGeom>
              <a:avLst/>
              <a:gdLst/>
              <a:ahLst/>
              <a:cxnLst/>
              <a:rect l="0" t="0" r="0" b="0"/>
              <a:pathLst>
                <a:path w="241627" h="190501">
                  <a:moveTo>
                    <a:pt x="0" y="0"/>
                  </a:moveTo>
                  <a:lnTo>
                    <a:pt x="1059" y="18363"/>
                  </a:lnTo>
                  <a:lnTo>
                    <a:pt x="8201" y="58314"/>
                  </a:lnTo>
                  <a:lnTo>
                    <a:pt x="14189" y="81013"/>
                  </a:lnTo>
                  <a:lnTo>
                    <a:pt x="39132" y="121636"/>
                  </a:lnTo>
                  <a:lnTo>
                    <a:pt x="57455" y="139404"/>
                  </a:lnTo>
                  <a:lnTo>
                    <a:pt x="87668" y="154889"/>
                  </a:lnTo>
                  <a:lnTo>
                    <a:pt x="124988" y="159840"/>
                  </a:lnTo>
                  <a:lnTo>
                    <a:pt x="163252" y="160455"/>
                  </a:lnTo>
                  <a:lnTo>
                    <a:pt x="190893" y="153140"/>
                  </a:lnTo>
                  <a:lnTo>
                    <a:pt x="228064" y="131318"/>
                  </a:lnTo>
                  <a:lnTo>
                    <a:pt x="240201" y="115932"/>
                  </a:lnTo>
                  <a:lnTo>
                    <a:pt x="241626" y="111155"/>
                  </a:lnTo>
                  <a:lnTo>
                    <a:pt x="241517" y="106911"/>
                  </a:lnTo>
                  <a:lnTo>
                    <a:pt x="238796" y="92497"/>
                  </a:lnTo>
                  <a:lnTo>
                    <a:pt x="236455" y="89181"/>
                  </a:lnTo>
                  <a:lnTo>
                    <a:pt x="228211" y="82675"/>
                  </a:lnTo>
                  <a:lnTo>
                    <a:pt x="206612" y="78119"/>
                  </a:lnTo>
                  <a:lnTo>
                    <a:pt x="165400" y="76368"/>
                  </a:lnTo>
                  <a:lnTo>
                    <a:pt x="152533" y="81919"/>
                  </a:lnTo>
                  <a:lnTo>
                    <a:pt x="116159" y="112784"/>
                  </a:lnTo>
                  <a:lnTo>
                    <a:pt x="103091" y="135723"/>
                  </a:lnTo>
                  <a:lnTo>
                    <a:pt x="97574" y="157571"/>
                  </a:lnTo>
                  <a:lnTo>
                    <a:pt x="99105" y="168104"/>
                  </a:lnTo>
                  <a:lnTo>
                    <a:pt x="104775" y="19050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1" name="SMARTInkShape-2961"/>
            <p:cNvSpPr/>
            <p:nvPr/>
          </p:nvSpPr>
          <p:spPr>
            <a:xfrm>
              <a:off x="6953250" y="2124075"/>
              <a:ext cx="47626" cy="361951"/>
            </a:xfrm>
            <a:custGeom>
              <a:avLst/>
              <a:gdLst/>
              <a:ahLst/>
              <a:cxnLst/>
              <a:rect l="0" t="0" r="0" b="0"/>
              <a:pathLst>
                <a:path w="47626" h="361951">
                  <a:moveTo>
                    <a:pt x="47625" y="361950"/>
                  </a:moveTo>
                  <a:lnTo>
                    <a:pt x="47625" y="348693"/>
                  </a:lnTo>
                  <a:lnTo>
                    <a:pt x="46567" y="346762"/>
                  </a:lnTo>
                  <a:lnTo>
                    <a:pt x="44803" y="345475"/>
                  </a:lnTo>
                  <a:lnTo>
                    <a:pt x="42569" y="344617"/>
                  </a:lnTo>
                  <a:lnTo>
                    <a:pt x="41079" y="341928"/>
                  </a:lnTo>
                  <a:lnTo>
                    <a:pt x="38362" y="311565"/>
                  </a:lnTo>
                  <a:lnTo>
                    <a:pt x="37064" y="281636"/>
                  </a:lnTo>
                  <a:lnTo>
                    <a:pt x="28401" y="251997"/>
                  </a:lnTo>
                  <a:lnTo>
                    <a:pt x="23912" y="244996"/>
                  </a:lnTo>
                  <a:lnTo>
                    <a:pt x="12788" y="202879"/>
                  </a:lnTo>
                  <a:lnTo>
                    <a:pt x="10975" y="187535"/>
                  </a:lnTo>
                  <a:lnTo>
                    <a:pt x="17194" y="145386"/>
                  </a:lnTo>
                  <a:lnTo>
                    <a:pt x="10067" y="103215"/>
                  </a:lnTo>
                  <a:lnTo>
                    <a:pt x="9539" y="56521"/>
                  </a:lnTo>
                  <a:lnTo>
                    <a:pt x="8472" y="45229"/>
                  </a:lnTo>
                  <a:lnTo>
                    <a:pt x="1325" y="25921"/>
                  </a:lnTo>
                  <a:lnTo>
                    <a:pt x="0" y="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35" name="SMARTInkShape-Group612"/>
          <p:cNvGrpSpPr/>
          <p:nvPr/>
        </p:nvGrpSpPr>
        <p:grpSpPr>
          <a:xfrm>
            <a:off x="6925999" y="2400300"/>
            <a:ext cx="3380052" cy="2962276"/>
            <a:chOff x="6925999" y="2400300"/>
            <a:chExt cx="3380052" cy="2962276"/>
          </a:xfrm>
        </p:grpSpPr>
        <p:sp>
          <p:nvSpPr>
            <p:cNvPr id="633" name="SMARTInkShape-2962"/>
            <p:cNvSpPr/>
            <p:nvPr/>
          </p:nvSpPr>
          <p:spPr>
            <a:xfrm>
              <a:off x="8943653" y="3809905"/>
              <a:ext cx="1362398" cy="1552671"/>
            </a:xfrm>
            <a:custGeom>
              <a:avLst/>
              <a:gdLst/>
              <a:ahLst/>
              <a:cxnLst/>
              <a:rect l="0" t="0" r="0" b="0"/>
              <a:pathLst>
                <a:path w="1362398" h="1552671">
                  <a:moveTo>
                    <a:pt x="0" y="0"/>
                  </a:moveTo>
                  <a:lnTo>
                    <a:pt x="28897" y="36030"/>
                  </a:lnTo>
                  <a:lnTo>
                    <a:pt x="40539" y="50991"/>
                  </a:lnTo>
                  <a:lnTo>
                    <a:pt x="70203" y="95776"/>
                  </a:lnTo>
                  <a:lnTo>
                    <a:pt x="104682" y="135488"/>
                  </a:lnTo>
                  <a:lnTo>
                    <a:pt x="136792" y="180281"/>
                  </a:lnTo>
                  <a:lnTo>
                    <a:pt x="168590" y="220530"/>
                  </a:lnTo>
                  <a:lnTo>
                    <a:pt x="203169" y="266974"/>
                  </a:lnTo>
                  <a:lnTo>
                    <a:pt x="240739" y="307898"/>
                  </a:lnTo>
                  <a:lnTo>
                    <a:pt x="273256" y="352916"/>
                  </a:lnTo>
                  <a:lnTo>
                    <a:pt x="305106" y="397375"/>
                  </a:lnTo>
                  <a:lnTo>
                    <a:pt x="337929" y="439134"/>
                  </a:lnTo>
                  <a:lnTo>
                    <a:pt x="376823" y="480931"/>
                  </a:lnTo>
                  <a:lnTo>
                    <a:pt x="409723" y="524574"/>
                  </a:lnTo>
                  <a:lnTo>
                    <a:pt x="441624" y="565129"/>
                  </a:lnTo>
                  <a:lnTo>
                    <a:pt x="473394" y="605041"/>
                  </a:lnTo>
                  <a:lnTo>
                    <a:pt x="497607" y="645615"/>
                  </a:lnTo>
                  <a:lnTo>
                    <a:pt x="527633" y="685804"/>
                  </a:lnTo>
                  <a:lnTo>
                    <a:pt x="565495" y="727942"/>
                  </a:lnTo>
                  <a:lnTo>
                    <a:pt x="603574" y="773887"/>
                  </a:lnTo>
                  <a:lnTo>
                    <a:pt x="635127" y="813874"/>
                  </a:lnTo>
                  <a:lnTo>
                    <a:pt x="669450" y="859631"/>
                  </a:lnTo>
                  <a:lnTo>
                    <a:pt x="705775" y="904918"/>
                  </a:lnTo>
                  <a:lnTo>
                    <a:pt x="744606" y="951922"/>
                  </a:lnTo>
                  <a:lnTo>
                    <a:pt x="778812" y="995070"/>
                  </a:lnTo>
                  <a:lnTo>
                    <a:pt x="820390" y="1038896"/>
                  </a:lnTo>
                  <a:lnTo>
                    <a:pt x="857105" y="1080965"/>
                  </a:lnTo>
                  <a:lnTo>
                    <a:pt x="897763" y="1125960"/>
                  </a:lnTo>
                  <a:lnTo>
                    <a:pt x="932062" y="1165136"/>
                  </a:lnTo>
                  <a:lnTo>
                    <a:pt x="978888" y="1207536"/>
                  </a:lnTo>
                  <a:lnTo>
                    <a:pt x="1026493" y="1249834"/>
                  </a:lnTo>
                  <a:lnTo>
                    <a:pt x="1070660" y="1288713"/>
                  </a:lnTo>
                  <a:lnTo>
                    <a:pt x="1114975" y="1318658"/>
                  </a:lnTo>
                  <a:lnTo>
                    <a:pt x="1154340" y="1349593"/>
                  </a:lnTo>
                  <a:lnTo>
                    <a:pt x="1200015" y="1382525"/>
                  </a:lnTo>
                  <a:lnTo>
                    <a:pt x="1243837" y="1416538"/>
                  </a:lnTo>
                  <a:lnTo>
                    <a:pt x="1290347" y="1453014"/>
                  </a:lnTo>
                  <a:lnTo>
                    <a:pt x="1297919" y="1460049"/>
                  </a:lnTo>
                  <a:lnTo>
                    <a:pt x="1307634" y="1463879"/>
                  </a:lnTo>
                  <a:lnTo>
                    <a:pt x="1313188" y="1464902"/>
                  </a:lnTo>
                  <a:lnTo>
                    <a:pt x="1316891" y="1466641"/>
                  </a:lnTo>
                  <a:lnTo>
                    <a:pt x="1319360" y="1468859"/>
                  </a:lnTo>
                  <a:lnTo>
                    <a:pt x="1333811" y="1485983"/>
                  </a:lnTo>
                  <a:lnTo>
                    <a:pt x="1333820" y="1494195"/>
                  </a:lnTo>
                  <a:lnTo>
                    <a:pt x="1334880" y="1494637"/>
                  </a:lnTo>
                  <a:lnTo>
                    <a:pt x="1338879" y="1495127"/>
                  </a:lnTo>
                  <a:lnTo>
                    <a:pt x="1340368" y="1496316"/>
                  </a:lnTo>
                  <a:lnTo>
                    <a:pt x="1343231" y="1504643"/>
                  </a:lnTo>
                  <a:lnTo>
                    <a:pt x="1343312" y="1509982"/>
                  </a:lnTo>
                  <a:lnTo>
                    <a:pt x="1346154" y="1515354"/>
                  </a:lnTo>
                  <a:lnTo>
                    <a:pt x="1351545" y="1522368"/>
                  </a:lnTo>
                  <a:lnTo>
                    <a:pt x="1352609" y="1531358"/>
                  </a:lnTo>
                  <a:lnTo>
                    <a:pt x="1352756" y="1537200"/>
                  </a:lnTo>
                  <a:lnTo>
                    <a:pt x="1362397" y="1552670"/>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4" name="SMARTInkShape-2963"/>
            <p:cNvSpPr/>
            <p:nvPr/>
          </p:nvSpPr>
          <p:spPr>
            <a:xfrm>
              <a:off x="6925999" y="2400300"/>
              <a:ext cx="1826610" cy="1178055"/>
            </a:xfrm>
            <a:custGeom>
              <a:avLst/>
              <a:gdLst/>
              <a:ahLst/>
              <a:cxnLst/>
              <a:rect l="0" t="0" r="0" b="0"/>
              <a:pathLst>
                <a:path w="1826610" h="1178055">
                  <a:moveTo>
                    <a:pt x="8201" y="0"/>
                  </a:moveTo>
                  <a:lnTo>
                    <a:pt x="0" y="0"/>
                  </a:lnTo>
                  <a:lnTo>
                    <a:pt x="6389" y="10361"/>
                  </a:lnTo>
                  <a:lnTo>
                    <a:pt x="7843" y="17334"/>
                  </a:lnTo>
                  <a:lnTo>
                    <a:pt x="42969" y="43472"/>
                  </a:lnTo>
                  <a:lnTo>
                    <a:pt x="87943" y="62705"/>
                  </a:lnTo>
                  <a:lnTo>
                    <a:pt x="119374" y="71209"/>
                  </a:lnTo>
                  <a:lnTo>
                    <a:pt x="160575" y="92164"/>
                  </a:lnTo>
                  <a:lnTo>
                    <a:pt x="207490" y="108027"/>
                  </a:lnTo>
                  <a:lnTo>
                    <a:pt x="250267" y="129349"/>
                  </a:lnTo>
                  <a:lnTo>
                    <a:pt x="295357" y="145534"/>
                  </a:lnTo>
                  <a:lnTo>
                    <a:pt x="334916" y="163744"/>
                  </a:lnTo>
                  <a:lnTo>
                    <a:pt x="379380" y="185136"/>
                  </a:lnTo>
                  <a:lnTo>
                    <a:pt x="419570" y="202434"/>
                  </a:lnTo>
                  <a:lnTo>
                    <a:pt x="462189" y="221119"/>
                  </a:lnTo>
                  <a:lnTo>
                    <a:pt x="505371" y="238731"/>
                  </a:lnTo>
                  <a:lnTo>
                    <a:pt x="543213" y="257355"/>
                  </a:lnTo>
                  <a:lnTo>
                    <a:pt x="588380" y="281344"/>
                  </a:lnTo>
                  <a:lnTo>
                    <a:pt x="628678" y="303345"/>
                  </a:lnTo>
                  <a:lnTo>
                    <a:pt x="672307" y="323240"/>
                  </a:lnTo>
                  <a:lnTo>
                    <a:pt x="719444" y="346190"/>
                  </a:lnTo>
                  <a:lnTo>
                    <a:pt x="761727" y="369779"/>
                  </a:lnTo>
                  <a:lnTo>
                    <a:pt x="808439" y="392706"/>
                  </a:lnTo>
                  <a:lnTo>
                    <a:pt x="855944" y="416016"/>
                  </a:lnTo>
                  <a:lnTo>
                    <a:pt x="903553" y="444930"/>
                  </a:lnTo>
                  <a:lnTo>
                    <a:pt x="951177" y="468768"/>
                  </a:lnTo>
                  <a:lnTo>
                    <a:pt x="998801" y="498744"/>
                  </a:lnTo>
                  <a:lnTo>
                    <a:pt x="1046426" y="530260"/>
                  </a:lnTo>
                  <a:lnTo>
                    <a:pt x="1086512" y="554441"/>
                  </a:lnTo>
                  <a:lnTo>
                    <a:pt x="1131354" y="584462"/>
                  </a:lnTo>
                  <a:lnTo>
                    <a:pt x="1171610" y="615984"/>
                  </a:lnTo>
                  <a:lnTo>
                    <a:pt x="1215233" y="647704"/>
                  </a:lnTo>
                  <a:lnTo>
                    <a:pt x="1255824" y="679451"/>
                  </a:lnTo>
                  <a:lnTo>
                    <a:pt x="1295519" y="711200"/>
                  </a:lnTo>
                  <a:lnTo>
                    <a:pt x="1339069" y="742950"/>
                  </a:lnTo>
                  <a:lnTo>
                    <a:pt x="1354289" y="754592"/>
                  </a:lnTo>
                  <a:lnTo>
                    <a:pt x="1394199" y="779199"/>
                  </a:lnTo>
                  <a:lnTo>
                    <a:pt x="1434771" y="812621"/>
                  </a:lnTo>
                  <a:lnTo>
                    <a:pt x="1477682" y="856677"/>
                  </a:lnTo>
                  <a:lnTo>
                    <a:pt x="1522071" y="895300"/>
                  </a:lnTo>
                  <a:lnTo>
                    <a:pt x="1563546" y="933446"/>
                  </a:lnTo>
                  <a:lnTo>
                    <a:pt x="1607808" y="971550"/>
                  </a:lnTo>
                  <a:lnTo>
                    <a:pt x="1643248" y="1003300"/>
                  </a:lnTo>
                  <a:lnTo>
                    <a:pt x="1680933" y="1024467"/>
                  </a:lnTo>
                  <a:lnTo>
                    <a:pt x="1716205" y="1055550"/>
                  </a:lnTo>
                  <a:lnTo>
                    <a:pt x="1748291" y="1099616"/>
                  </a:lnTo>
                  <a:lnTo>
                    <a:pt x="1793621" y="1146052"/>
                  </a:lnTo>
                  <a:lnTo>
                    <a:pt x="1819208" y="1168363"/>
                  </a:lnTo>
                  <a:lnTo>
                    <a:pt x="1826609" y="1178054"/>
                  </a:lnTo>
                </a:path>
              </a:pathLst>
            </a:custGeom>
            <a:ln w="19050">
              <a:solidFill>
                <a:srgbClr val="0093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90131593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a:t>
            </a:r>
          </a:p>
        </p:txBody>
      </p:sp>
      <p:sp>
        <p:nvSpPr>
          <p:cNvPr id="3" name="Content Placeholder 2"/>
          <p:cNvSpPr>
            <a:spLocks noGrp="1"/>
          </p:cNvSpPr>
          <p:nvPr>
            <p:ph idx="1"/>
          </p:nvPr>
        </p:nvSpPr>
        <p:spPr/>
        <p:txBody>
          <a:bodyPr/>
          <a:lstStyle/>
          <a:p>
            <a:endParaRPr lang="en-US"/>
          </a:p>
        </p:txBody>
      </p:sp>
    </p:spTree>
    <p:extLst>
      <p:ext uri="{BB962C8B-B14F-4D97-AF65-F5344CB8AC3E}">
        <p14:creationId xmlns:p14="http://schemas.microsoft.com/office/powerpoint/2010/main" val="258875004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212124"/>
            <a:ext cx="10515600" cy="1325563"/>
          </a:xfrm>
        </p:spPr>
        <p:txBody>
          <a:bodyPr/>
          <a:lstStyle/>
          <a:p>
            <a:pPr algn="ctr"/>
            <a:r>
              <a:rPr lang="en-US" dirty="0"/>
              <a:t>Market Demand</a:t>
            </a:r>
          </a:p>
        </p:txBody>
      </p:sp>
      <p:sp>
        <p:nvSpPr>
          <p:cNvPr id="3" name="Content Placeholder 2"/>
          <p:cNvSpPr>
            <a:spLocks noGrp="1"/>
          </p:cNvSpPr>
          <p:nvPr>
            <p:ph idx="1"/>
          </p:nvPr>
        </p:nvSpPr>
        <p:spPr>
          <a:xfrm>
            <a:off x="838200" y="1537687"/>
            <a:ext cx="10515600" cy="4351338"/>
          </a:xfrm>
        </p:spPr>
        <p:txBody>
          <a:bodyPr/>
          <a:lstStyle/>
          <a:p>
            <a:pPr marL="0" indent="0">
              <a:buNone/>
            </a:pPr>
            <a:r>
              <a:rPr lang="en-US" dirty="0"/>
              <a:t> - The horizontal sum of individual demands is called the  “market demand”.</a:t>
            </a:r>
          </a:p>
          <a:p>
            <a:pPr marL="0" indent="0">
              <a:buNone/>
            </a:pPr>
            <a:endParaRPr lang="en-US" dirty="0"/>
          </a:p>
          <a:p>
            <a:pPr marL="0" indent="0">
              <a:buNone/>
            </a:pPr>
            <a:r>
              <a:rPr lang="en-US" dirty="0"/>
              <a:t> </a:t>
            </a:r>
          </a:p>
        </p:txBody>
      </p:sp>
      <p:cxnSp>
        <p:nvCxnSpPr>
          <p:cNvPr id="5" name="Straight Connector 4"/>
          <p:cNvCxnSpPr/>
          <p:nvPr/>
        </p:nvCxnSpPr>
        <p:spPr>
          <a:xfrm>
            <a:off x="925553" y="2740586"/>
            <a:ext cx="0" cy="1873405"/>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936705" y="4625143"/>
            <a:ext cx="2776653"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a:off x="1248939" y="2863250"/>
            <a:ext cx="1605775" cy="1349297"/>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a:off x="4479073" y="2776654"/>
            <a:ext cx="0" cy="1873405"/>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p:cNvCxnSpPr/>
          <p:nvPr/>
        </p:nvCxnSpPr>
        <p:spPr>
          <a:xfrm>
            <a:off x="4490225" y="4661211"/>
            <a:ext cx="2776653"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p:cNvCxnSpPr/>
          <p:nvPr/>
        </p:nvCxnSpPr>
        <p:spPr>
          <a:xfrm>
            <a:off x="4802459" y="2899318"/>
            <a:ext cx="1944029" cy="1003609"/>
          </a:xfrm>
          <a:prstGeom prst="line">
            <a:avLst/>
          </a:prstGeom>
        </p:spPr>
        <p:style>
          <a:lnRef idx="1">
            <a:schemeClr val="dk1"/>
          </a:lnRef>
          <a:fillRef idx="0">
            <a:schemeClr val="dk1"/>
          </a:fillRef>
          <a:effectRef idx="0">
            <a:schemeClr val="dk1"/>
          </a:effectRef>
          <a:fontRef idx="minor">
            <a:schemeClr val="tx1"/>
          </a:fontRef>
        </p:style>
      </p:cxnSp>
      <p:cxnSp>
        <p:nvCxnSpPr>
          <p:cNvPr id="18" name="Straight Connector 17"/>
          <p:cNvCxnSpPr/>
          <p:nvPr/>
        </p:nvCxnSpPr>
        <p:spPr>
          <a:xfrm>
            <a:off x="7800279" y="2776654"/>
            <a:ext cx="0" cy="1873405"/>
          </a:xfrm>
          <a:prstGeom prst="line">
            <a:avLst/>
          </a:prstGeom>
        </p:spPr>
        <p:style>
          <a:lnRef idx="1">
            <a:schemeClr val="dk1"/>
          </a:lnRef>
          <a:fillRef idx="0">
            <a:schemeClr val="dk1"/>
          </a:fillRef>
          <a:effectRef idx="0">
            <a:schemeClr val="dk1"/>
          </a:effectRef>
          <a:fontRef idx="minor">
            <a:schemeClr val="tx1"/>
          </a:fontRef>
        </p:style>
      </p:cxnSp>
      <p:cxnSp>
        <p:nvCxnSpPr>
          <p:cNvPr id="19" name="Straight Connector 18"/>
          <p:cNvCxnSpPr/>
          <p:nvPr/>
        </p:nvCxnSpPr>
        <p:spPr>
          <a:xfrm>
            <a:off x="7811431" y="4661211"/>
            <a:ext cx="2776653" cy="0"/>
          </a:xfrm>
          <a:prstGeom prst="line">
            <a:avLst/>
          </a:prstGeom>
        </p:spPr>
        <p:style>
          <a:lnRef idx="1">
            <a:schemeClr val="dk1"/>
          </a:lnRef>
          <a:fillRef idx="0">
            <a:schemeClr val="dk1"/>
          </a:fillRef>
          <a:effectRef idx="0">
            <a:schemeClr val="dk1"/>
          </a:effectRef>
          <a:fontRef idx="minor">
            <a:schemeClr val="tx1"/>
          </a:fontRef>
        </p:style>
      </p:cxnSp>
      <p:cxnSp>
        <p:nvCxnSpPr>
          <p:cNvPr id="20" name="Straight Connector 19"/>
          <p:cNvCxnSpPr/>
          <p:nvPr/>
        </p:nvCxnSpPr>
        <p:spPr>
          <a:xfrm>
            <a:off x="8123665" y="2899318"/>
            <a:ext cx="1856676" cy="1338145"/>
          </a:xfrm>
          <a:prstGeom prst="line">
            <a:avLst/>
          </a:prstGeom>
        </p:spPr>
        <p:style>
          <a:lnRef idx="1">
            <a:schemeClr val="dk1"/>
          </a:lnRef>
          <a:fillRef idx="0">
            <a:schemeClr val="dk1"/>
          </a:fillRef>
          <a:effectRef idx="0">
            <a:schemeClr val="dk1"/>
          </a:effectRef>
          <a:fontRef idx="minor">
            <a:schemeClr val="tx1"/>
          </a:fontRef>
        </p:style>
      </p:cxnSp>
      <p:sp>
        <p:nvSpPr>
          <p:cNvPr id="22" name="TextBox 21"/>
          <p:cNvSpPr txBox="1"/>
          <p:nvPr/>
        </p:nvSpPr>
        <p:spPr>
          <a:xfrm>
            <a:off x="1598344" y="2371254"/>
            <a:ext cx="2115014" cy="369332"/>
          </a:xfrm>
          <a:prstGeom prst="rect">
            <a:avLst/>
          </a:prstGeom>
          <a:noFill/>
        </p:spPr>
        <p:txBody>
          <a:bodyPr wrap="square" rtlCol="0">
            <a:spAutoFit/>
          </a:bodyPr>
          <a:lstStyle/>
          <a:p>
            <a:r>
              <a:rPr lang="en-US" dirty="0" err="1"/>
              <a:t>Albus</a:t>
            </a:r>
            <a:endParaRPr lang="en-US" dirty="0"/>
          </a:p>
        </p:txBody>
      </p:sp>
      <p:sp>
        <p:nvSpPr>
          <p:cNvPr id="26" name="TextBox 25"/>
          <p:cNvSpPr txBox="1"/>
          <p:nvPr/>
        </p:nvSpPr>
        <p:spPr>
          <a:xfrm>
            <a:off x="4716966" y="2371254"/>
            <a:ext cx="2115014" cy="369332"/>
          </a:xfrm>
          <a:prstGeom prst="rect">
            <a:avLst/>
          </a:prstGeom>
          <a:noFill/>
        </p:spPr>
        <p:txBody>
          <a:bodyPr wrap="square" rtlCol="0">
            <a:spAutoFit/>
          </a:bodyPr>
          <a:lstStyle/>
          <a:p>
            <a:r>
              <a:rPr lang="en-US" dirty="0"/>
              <a:t>Cornelius</a:t>
            </a:r>
          </a:p>
        </p:txBody>
      </p:sp>
      <p:sp>
        <p:nvSpPr>
          <p:cNvPr id="27" name="TextBox 26"/>
          <p:cNvSpPr txBox="1"/>
          <p:nvPr/>
        </p:nvSpPr>
        <p:spPr>
          <a:xfrm>
            <a:off x="3748668" y="3344024"/>
            <a:ext cx="434897" cy="707886"/>
          </a:xfrm>
          <a:prstGeom prst="rect">
            <a:avLst/>
          </a:prstGeom>
          <a:noFill/>
        </p:spPr>
        <p:txBody>
          <a:bodyPr wrap="square" rtlCol="0">
            <a:spAutoFit/>
          </a:bodyPr>
          <a:lstStyle/>
          <a:p>
            <a:r>
              <a:rPr lang="en-US" sz="4000" dirty="0"/>
              <a:t>+</a:t>
            </a:r>
          </a:p>
        </p:txBody>
      </p:sp>
      <p:sp>
        <p:nvSpPr>
          <p:cNvPr id="28" name="TextBox 27"/>
          <p:cNvSpPr txBox="1"/>
          <p:nvPr/>
        </p:nvSpPr>
        <p:spPr>
          <a:xfrm>
            <a:off x="7309627" y="3323345"/>
            <a:ext cx="434897" cy="707886"/>
          </a:xfrm>
          <a:prstGeom prst="rect">
            <a:avLst/>
          </a:prstGeom>
          <a:noFill/>
        </p:spPr>
        <p:txBody>
          <a:bodyPr wrap="square" rtlCol="0">
            <a:spAutoFit/>
          </a:bodyPr>
          <a:lstStyle/>
          <a:p>
            <a:r>
              <a:rPr lang="en-US" sz="4000" dirty="0"/>
              <a:t>=</a:t>
            </a:r>
          </a:p>
        </p:txBody>
      </p:sp>
      <p:sp>
        <p:nvSpPr>
          <p:cNvPr id="29" name="TextBox 28"/>
          <p:cNvSpPr txBox="1"/>
          <p:nvPr/>
        </p:nvSpPr>
        <p:spPr>
          <a:xfrm>
            <a:off x="8123665" y="2358761"/>
            <a:ext cx="2115014" cy="369332"/>
          </a:xfrm>
          <a:prstGeom prst="rect">
            <a:avLst/>
          </a:prstGeom>
          <a:noFill/>
        </p:spPr>
        <p:txBody>
          <a:bodyPr wrap="square" rtlCol="0">
            <a:spAutoFit/>
          </a:bodyPr>
          <a:lstStyle/>
          <a:p>
            <a:r>
              <a:rPr lang="en-US" dirty="0"/>
              <a:t>Market</a:t>
            </a:r>
          </a:p>
        </p:txBody>
      </p:sp>
      <p:sp>
        <p:nvSpPr>
          <p:cNvPr id="30" name="TextBox 29"/>
          <p:cNvSpPr txBox="1"/>
          <p:nvPr/>
        </p:nvSpPr>
        <p:spPr>
          <a:xfrm>
            <a:off x="143113" y="2617252"/>
            <a:ext cx="2115014" cy="323165"/>
          </a:xfrm>
          <a:prstGeom prst="rect">
            <a:avLst/>
          </a:prstGeom>
          <a:noFill/>
        </p:spPr>
        <p:txBody>
          <a:bodyPr wrap="square" rtlCol="0">
            <a:spAutoFit/>
          </a:bodyPr>
          <a:lstStyle/>
          <a:p>
            <a:r>
              <a:rPr lang="en-US" sz="1500" dirty="0"/>
              <a:t>Price</a:t>
            </a:r>
          </a:p>
        </p:txBody>
      </p:sp>
      <p:sp>
        <p:nvSpPr>
          <p:cNvPr id="31" name="TextBox 30"/>
          <p:cNvSpPr txBox="1"/>
          <p:nvPr/>
        </p:nvSpPr>
        <p:spPr>
          <a:xfrm>
            <a:off x="3421566" y="4768381"/>
            <a:ext cx="2115014" cy="323165"/>
          </a:xfrm>
          <a:prstGeom prst="rect">
            <a:avLst/>
          </a:prstGeom>
          <a:noFill/>
        </p:spPr>
        <p:txBody>
          <a:bodyPr wrap="square" rtlCol="0">
            <a:spAutoFit/>
          </a:bodyPr>
          <a:lstStyle/>
          <a:p>
            <a:r>
              <a:rPr lang="en-US" sz="1500" dirty="0" err="1"/>
              <a:t>Qty</a:t>
            </a:r>
            <a:endParaRPr lang="en-US" sz="1500" dirty="0"/>
          </a:p>
        </p:txBody>
      </p:sp>
      <p:sp>
        <p:nvSpPr>
          <p:cNvPr id="32" name="TextBox 31"/>
          <p:cNvSpPr txBox="1"/>
          <p:nvPr/>
        </p:nvSpPr>
        <p:spPr>
          <a:xfrm>
            <a:off x="6936989" y="4761795"/>
            <a:ext cx="2115014" cy="323165"/>
          </a:xfrm>
          <a:prstGeom prst="rect">
            <a:avLst/>
          </a:prstGeom>
          <a:noFill/>
        </p:spPr>
        <p:txBody>
          <a:bodyPr wrap="square" rtlCol="0">
            <a:spAutoFit/>
          </a:bodyPr>
          <a:lstStyle/>
          <a:p>
            <a:r>
              <a:rPr lang="en-US" sz="1500" dirty="0" err="1"/>
              <a:t>Qty</a:t>
            </a:r>
            <a:endParaRPr lang="en-US" sz="1500" dirty="0"/>
          </a:p>
        </p:txBody>
      </p:sp>
      <p:sp>
        <p:nvSpPr>
          <p:cNvPr id="33" name="TextBox 32"/>
          <p:cNvSpPr txBox="1"/>
          <p:nvPr/>
        </p:nvSpPr>
        <p:spPr>
          <a:xfrm>
            <a:off x="10076986" y="4761794"/>
            <a:ext cx="2115014" cy="323165"/>
          </a:xfrm>
          <a:prstGeom prst="rect">
            <a:avLst/>
          </a:prstGeom>
          <a:noFill/>
        </p:spPr>
        <p:txBody>
          <a:bodyPr wrap="square" rtlCol="0">
            <a:spAutoFit/>
          </a:bodyPr>
          <a:lstStyle/>
          <a:p>
            <a:r>
              <a:rPr lang="en-US" sz="1500" dirty="0"/>
              <a:t>Aggregated quantity</a:t>
            </a:r>
          </a:p>
        </p:txBody>
      </p:sp>
    </p:spTree>
    <p:extLst>
      <p:ext uri="{BB962C8B-B14F-4D97-AF65-F5344CB8AC3E}">
        <p14:creationId xmlns:p14="http://schemas.microsoft.com/office/powerpoint/2010/main" val="286296792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Consumer Surplus</a:t>
            </a:r>
          </a:p>
        </p:txBody>
      </p:sp>
      <p:sp>
        <p:nvSpPr>
          <p:cNvPr id="3" name="Content Placeholder 2"/>
          <p:cNvSpPr>
            <a:spLocks noGrp="1"/>
          </p:cNvSpPr>
          <p:nvPr>
            <p:ph idx="1"/>
          </p:nvPr>
        </p:nvSpPr>
        <p:spPr/>
        <p:txBody>
          <a:bodyPr/>
          <a:lstStyle/>
          <a:p>
            <a:pPr marL="0" indent="0">
              <a:buNone/>
            </a:pPr>
            <a:r>
              <a:rPr lang="en-US" dirty="0"/>
              <a:t>Is the difference between the maximum price consumers are willing to pay and the actual price they actually pay. </a:t>
            </a:r>
          </a:p>
        </p:txBody>
      </p:sp>
      <p:cxnSp>
        <p:nvCxnSpPr>
          <p:cNvPr id="4" name="Straight Connector 3"/>
          <p:cNvCxnSpPr/>
          <p:nvPr/>
        </p:nvCxnSpPr>
        <p:spPr>
          <a:xfrm>
            <a:off x="4650060" y="3200400"/>
            <a:ext cx="0" cy="2584469"/>
          </a:xfrm>
          <a:prstGeom prst="line">
            <a:avLst/>
          </a:prstGeom>
          <a:ln>
            <a:headEnd type="triangle"/>
          </a:ln>
        </p:spPr>
        <p:style>
          <a:lnRef idx="1">
            <a:schemeClr val="dk1"/>
          </a:lnRef>
          <a:fillRef idx="0">
            <a:schemeClr val="dk1"/>
          </a:fillRef>
          <a:effectRef idx="0">
            <a:schemeClr val="dk1"/>
          </a:effectRef>
          <a:fontRef idx="minor">
            <a:schemeClr val="tx1"/>
          </a:fontRef>
        </p:style>
      </p:cxnSp>
      <p:cxnSp>
        <p:nvCxnSpPr>
          <p:cNvPr id="5" name="Straight Connector 4"/>
          <p:cNvCxnSpPr/>
          <p:nvPr/>
        </p:nvCxnSpPr>
        <p:spPr>
          <a:xfrm>
            <a:off x="4661212" y="5796021"/>
            <a:ext cx="3345364" cy="0"/>
          </a:xfrm>
          <a:prstGeom prst="line">
            <a:avLst/>
          </a:prstGeom>
          <a:ln>
            <a:tailEnd type="triangle"/>
          </a:ln>
        </p:spPr>
        <p:style>
          <a:lnRef idx="1">
            <a:schemeClr val="dk1"/>
          </a:lnRef>
          <a:fillRef idx="0">
            <a:schemeClr val="dk1"/>
          </a:fillRef>
          <a:effectRef idx="0">
            <a:schemeClr val="dk1"/>
          </a:effectRef>
          <a:fontRef idx="minor">
            <a:schemeClr val="tx1"/>
          </a:fontRef>
        </p:style>
      </p:cxnSp>
      <p:cxnSp>
        <p:nvCxnSpPr>
          <p:cNvPr id="6" name="Straight Connector 5"/>
          <p:cNvCxnSpPr/>
          <p:nvPr/>
        </p:nvCxnSpPr>
        <p:spPr>
          <a:xfrm>
            <a:off x="4674053" y="3802566"/>
            <a:ext cx="2551937" cy="1973766"/>
          </a:xfrm>
          <a:prstGeom prst="line">
            <a:avLst/>
          </a:prstGeom>
        </p:spPr>
        <p:style>
          <a:lnRef idx="1">
            <a:schemeClr val="dk1"/>
          </a:lnRef>
          <a:fillRef idx="0">
            <a:schemeClr val="dk1"/>
          </a:fillRef>
          <a:effectRef idx="0">
            <a:schemeClr val="dk1"/>
          </a:effectRef>
          <a:fontRef idx="minor">
            <a:schemeClr val="tx1"/>
          </a:fontRef>
        </p:style>
      </p:cxnSp>
      <p:cxnSp>
        <p:nvCxnSpPr>
          <p:cNvPr id="20" name="Straight Connector 19"/>
          <p:cNvCxnSpPr/>
          <p:nvPr/>
        </p:nvCxnSpPr>
        <p:spPr>
          <a:xfrm>
            <a:off x="4661210" y="4638907"/>
            <a:ext cx="1070517" cy="11152"/>
          </a:xfrm>
          <a:prstGeom prst="line">
            <a:avLst/>
          </a:prstGeom>
        </p:spPr>
        <p:style>
          <a:lnRef idx="1">
            <a:schemeClr val="dk1"/>
          </a:lnRef>
          <a:fillRef idx="0">
            <a:schemeClr val="dk1"/>
          </a:fillRef>
          <a:effectRef idx="0">
            <a:schemeClr val="dk1"/>
          </a:effectRef>
          <a:fontRef idx="minor">
            <a:schemeClr val="tx1"/>
          </a:fontRef>
        </p:style>
      </p:cxnSp>
      <p:cxnSp>
        <p:nvCxnSpPr>
          <p:cNvPr id="22" name="Straight Connector 21"/>
          <p:cNvCxnSpPr/>
          <p:nvPr/>
        </p:nvCxnSpPr>
        <p:spPr>
          <a:xfrm>
            <a:off x="5742878" y="4638907"/>
            <a:ext cx="0" cy="1157114"/>
          </a:xfrm>
          <a:prstGeom prst="line">
            <a:avLst/>
          </a:prstGeom>
        </p:spPr>
        <p:style>
          <a:lnRef idx="1">
            <a:schemeClr val="dk1"/>
          </a:lnRef>
          <a:fillRef idx="0">
            <a:schemeClr val="dk1"/>
          </a:fillRef>
          <a:effectRef idx="0">
            <a:schemeClr val="dk1"/>
          </a:effectRef>
          <a:fontRef idx="minor">
            <a:schemeClr val="tx1"/>
          </a:fontRef>
        </p:style>
      </p:cxnSp>
      <p:sp>
        <p:nvSpPr>
          <p:cNvPr id="23" name="TextBox 22"/>
          <p:cNvSpPr txBox="1"/>
          <p:nvPr/>
        </p:nvSpPr>
        <p:spPr>
          <a:xfrm>
            <a:off x="4795024" y="4282068"/>
            <a:ext cx="412596" cy="369332"/>
          </a:xfrm>
          <a:prstGeom prst="rect">
            <a:avLst/>
          </a:prstGeom>
          <a:noFill/>
        </p:spPr>
        <p:txBody>
          <a:bodyPr wrap="square" rtlCol="0">
            <a:spAutoFit/>
          </a:bodyPr>
          <a:lstStyle/>
          <a:p>
            <a:r>
              <a:rPr lang="en-US" dirty="0"/>
              <a:t>CS</a:t>
            </a:r>
          </a:p>
        </p:txBody>
      </p:sp>
      <p:sp>
        <p:nvSpPr>
          <p:cNvPr id="24" name="TextBox 23"/>
          <p:cNvSpPr txBox="1"/>
          <p:nvPr/>
        </p:nvSpPr>
        <p:spPr>
          <a:xfrm>
            <a:off x="3835007" y="3061230"/>
            <a:ext cx="2115014" cy="323165"/>
          </a:xfrm>
          <a:prstGeom prst="rect">
            <a:avLst/>
          </a:prstGeom>
          <a:noFill/>
        </p:spPr>
        <p:txBody>
          <a:bodyPr wrap="square" rtlCol="0">
            <a:spAutoFit/>
          </a:bodyPr>
          <a:lstStyle/>
          <a:p>
            <a:r>
              <a:rPr lang="en-US" sz="1500" dirty="0"/>
              <a:t>Price</a:t>
            </a:r>
          </a:p>
        </p:txBody>
      </p:sp>
      <p:sp>
        <p:nvSpPr>
          <p:cNvPr id="25" name="TextBox 24"/>
          <p:cNvSpPr txBox="1"/>
          <p:nvPr/>
        </p:nvSpPr>
        <p:spPr>
          <a:xfrm>
            <a:off x="8006576" y="5824910"/>
            <a:ext cx="2115014" cy="323165"/>
          </a:xfrm>
          <a:prstGeom prst="rect">
            <a:avLst/>
          </a:prstGeom>
          <a:noFill/>
        </p:spPr>
        <p:txBody>
          <a:bodyPr wrap="square" rtlCol="0">
            <a:spAutoFit/>
          </a:bodyPr>
          <a:lstStyle/>
          <a:p>
            <a:r>
              <a:rPr lang="en-US" sz="1500" dirty="0" err="1"/>
              <a:t>Qty</a:t>
            </a:r>
            <a:endParaRPr lang="en-US" sz="1500" dirty="0"/>
          </a:p>
        </p:txBody>
      </p:sp>
      <p:sp>
        <p:nvSpPr>
          <p:cNvPr id="26" name="TextBox 25"/>
          <p:cNvSpPr txBox="1"/>
          <p:nvPr/>
        </p:nvSpPr>
        <p:spPr>
          <a:xfrm>
            <a:off x="4070195" y="3601844"/>
            <a:ext cx="579865" cy="369332"/>
          </a:xfrm>
          <a:prstGeom prst="rect">
            <a:avLst/>
          </a:prstGeom>
          <a:noFill/>
        </p:spPr>
        <p:txBody>
          <a:bodyPr wrap="square" rtlCol="0">
            <a:spAutoFit/>
          </a:bodyPr>
          <a:lstStyle/>
          <a:p>
            <a:r>
              <a:rPr lang="en-US" dirty="0"/>
              <a:t>10</a:t>
            </a:r>
          </a:p>
        </p:txBody>
      </p:sp>
      <p:sp>
        <p:nvSpPr>
          <p:cNvPr id="27" name="TextBox 26"/>
          <p:cNvSpPr txBox="1"/>
          <p:nvPr/>
        </p:nvSpPr>
        <p:spPr>
          <a:xfrm>
            <a:off x="4103649" y="4454241"/>
            <a:ext cx="579865" cy="369332"/>
          </a:xfrm>
          <a:prstGeom prst="rect">
            <a:avLst/>
          </a:prstGeom>
          <a:noFill/>
        </p:spPr>
        <p:txBody>
          <a:bodyPr wrap="square" rtlCol="0">
            <a:spAutoFit/>
          </a:bodyPr>
          <a:lstStyle/>
          <a:p>
            <a:r>
              <a:rPr lang="en-US" dirty="0"/>
              <a:t>2</a:t>
            </a:r>
          </a:p>
        </p:txBody>
      </p:sp>
      <p:sp>
        <p:nvSpPr>
          <p:cNvPr id="28" name="TextBox 27"/>
          <p:cNvSpPr txBox="1"/>
          <p:nvPr/>
        </p:nvSpPr>
        <p:spPr>
          <a:xfrm>
            <a:off x="5516135" y="5832050"/>
            <a:ext cx="579865" cy="369332"/>
          </a:xfrm>
          <a:prstGeom prst="rect">
            <a:avLst/>
          </a:prstGeom>
          <a:noFill/>
        </p:spPr>
        <p:txBody>
          <a:bodyPr wrap="square" rtlCol="0">
            <a:spAutoFit/>
          </a:bodyPr>
          <a:lstStyle/>
          <a:p>
            <a:r>
              <a:rPr lang="en-US" dirty="0"/>
              <a:t>5</a:t>
            </a:r>
          </a:p>
        </p:txBody>
      </p:sp>
      <p:grpSp>
        <p:nvGrpSpPr>
          <p:cNvPr id="139" name="SMARTInkShape-Group613"/>
          <p:cNvGrpSpPr/>
          <p:nvPr/>
        </p:nvGrpSpPr>
        <p:grpSpPr>
          <a:xfrm>
            <a:off x="7286757" y="4181475"/>
            <a:ext cx="4114669" cy="699476"/>
            <a:chOff x="7286757" y="4181475"/>
            <a:chExt cx="4114669" cy="699476"/>
          </a:xfrm>
        </p:grpSpPr>
        <p:sp>
          <p:nvSpPr>
            <p:cNvPr id="115" name="SMARTInkShape-2964"/>
            <p:cNvSpPr/>
            <p:nvPr/>
          </p:nvSpPr>
          <p:spPr>
            <a:xfrm>
              <a:off x="11258550" y="4524659"/>
              <a:ext cx="142876" cy="18767"/>
            </a:xfrm>
            <a:custGeom>
              <a:avLst/>
              <a:gdLst/>
              <a:ahLst/>
              <a:cxnLst/>
              <a:rect l="0" t="0" r="0" b="0"/>
              <a:pathLst>
                <a:path w="142876" h="18767">
                  <a:moveTo>
                    <a:pt x="0" y="18766"/>
                  </a:moveTo>
                  <a:lnTo>
                    <a:pt x="0" y="13710"/>
                  </a:lnTo>
                  <a:lnTo>
                    <a:pt x="1058" y="12220"/>
                  </a:lnTo>
                  <a:lnTo>
                    <a:pt x="2823" y="11227"/>
                  </a:lnTo>
                  <a:lnTo>
                    <a:pt x="43847" y="1156"/>
                  </a:lnTo>
                  <a:lnTo>
                    <a:pt x="84941" y="0"/>
                  </a:lnTo>
                  <a:lnTo>
                    <a:pt x="142875" y="924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 name="SMARTInkShape-2965"/>
            <p:cNvSpPr/>
            <p:nvPr/>
          </p:nvSpPr>
          <p:spPr>
            <a:xfrm>
              <a:off x="7362825" y="4457700"/>
              <a:ext cx="190501" cy="19051"/>
            </a:xfrm>
            <a:custGeom>
              <a:avLst/>
              <a:gdLst/>
              <a:ahLst/>
              <a:cxnLst/>
              <a:rect l="0" t="0" r="0" b="0"/>
              <a:pathLst>
                <a:path w="190501" h="19051">
                  <a:moveTo>
                    <a:pt x="0" y="0"/>
                  </a:moveTo>
                  <a:lnTo>
                    <a:pt x="40020" y="0"/>
                  </a:lnTo>
                  <a:lnTo>
                    <a:pt x="79432" y="1058"/>
                  </a:lnTo>
                  <a:lnTo>
                    <a:pt x="119194" y="8201"/>
                  </a:lnTo>
                  <a:lnTo>
                    <a:pt x="158855" y="10322"/>
                  </a:lnTo>
                  <a:lnTo>
                    <a:pt x="1905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7" name="SMARTInkShape-2966"/>
            <p:cNvSpPr/>
            <p:nvPr/>
          </p:nvSpPr>
          <p:spPr>
            <a:xfrm>
              <a:off x="8372475" y="4467225"/>
              <a:ext cx="142876" cy="19051"/>
            </a:xfrm>
            <a:custGeom>
              <a:avLst/>
              <a:gdLst/>
              <a:ahLst/>
              <a:cxnLst/>
              <a:rect l="0" t="0" r="0" b="0"/>
              <a:pathLst>
                <a:path w="142876" h="19051">
                  <a:moveTo>
                    <a:pt x="0" y="19050"/>
                  </a:moveTo>
                  <a:lnTo>
                    <a:pt x="5057" y="13994"/>
                  </a:lnTo>
                  <a:lnTo>
                    <a:pt x="36943" y="3862"/>
                  </a:lnTo>
                  <a:lnTo>
                    <a:pt x="82568" y="508"/>
                  </a:lnTo>
                  <a:lnTo>
                    <a:pt x="1428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8" name="SMARTInkShape-2967"/>
            <p:cNvSpPr/>
            <p:nvPr/>
          </p:nvSpPr>
          <p:spPr>
            <a:xfrm>
              <a:off x="11336073" y="4372911"/>
              <a:ext cx="65353" cy="380065"/>
            </a:xfrm>
            <a:custGeom>
              <a:avLst/>
              <a:gdLst/>
              <a:ahLst/>
              <a:cxnLst/>
              <a:rect l="0" t="0" r="0" b="0"/>
              <a:pathLst>
                <a:path w="65353" h="380065">
                  <a:moveTo>
                    <a:pt x="8202" y="37164"/>
                  </a:moveTo>
                  <a:lnTo>
                    <a:pt x="3145" y="32108"/>
                  </a:lnTo>
                  <a:lnTo>
                    <a:pt x="663" y="26803"/>
                  </a:lnTo>
                  <a:lnTo>
                    <a:pt x="0" y="23907"/>
                  </a:lnTo>
                  <a:lnTo>
                    <a:pt x="7845" y="0"/>
                  </a:lnTo>
                  <a:lnTo>
                    <a:pt x="16394" y="42937"/>
                  </a:lnTo>
                  <a:lnTo>
                    <a:pt x="22951" y="76404"/>
                  </a:lnTo>
                  <a:lnTo>
                    <a:pt x="21896" y="116411"/>
                  </a:lnTo>
                  <a:lnTo>
                    <a:pt x="25665" y="152367"/>
                  </a:lnTo>
                  <a:lnTo>
                    <a:pt x="31994" y="197386"/>
                  </a:lnTo>
                  <a:lnTo>
                    <a:pt x="36891" y="244457"/>
                  </a:lnTo>
                  <a:lnTo>
                    <a:pt x="44101" y="282969"/>
                  </a:lnTo>
                  <a:lnTo>
                    <a:pt x="52941" y="326366"/>
                  </a:lnTo>
                  <a:lnTo>
                    <a:pt x="65352" y="38006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9" name="SMARTInkShape-2968"/>
            <p:cNvSpPr/>
            <p:nvPr/>
          </p:nvSpPr>
          <p:spPr>
            <a:xfrm>
              <a:off x="7817506" y="4439336"/>
              <a:ext cx="121596" cy="104090"/>
            </a:xfrm>
            <a:custGeom>
              <a:avLst/>
              <a:gdLst/>
              <a:ahLst/>
              <a:cxnLst/>
              <a:rect l="0" t="0" r="0" b="0"/>
              <a:pathLst>
                <a:path w="121596" h="104090">
                  <a:moveTo>
                    <a:pt x="40619" y="65989"/>
                  </a:moveTo>
                  <a:lnTo>
                    <a:pt x="40619" y="74190"/>
                  </a:lnTo>
                  <a:lnTo>
                    <a:pt x="50732" y="80178"/>
                  </a:lnTo>
                  <a:lnTo>
                    <a:pt x="54769" y="80740"/>
                  </a:lnTo>
                  <a:lnTo>
                    <a:pt x="72142" y="76411"/>
                  </a:lnTo>
                  <a:lnTo>
                    <a:pt x="92628" y="60483"/>
                  </a:lnTo>
                  <a:lnTo>
                    <a:pt x="108711" y="44131"/>
                  </a:lnTo>
                  <a:lnTo>
                    <a:pt x="120808" y="20124"/>
                  </a:lnTo>
                  <a:lnTo>
                    <a:pt x="121595" y="15304"/>
                  </a:lnTo>
                  <a:lnTo>
                    <a:pt x="119648" y="7126"/>
                  </a:lnTo>
                  <a:lnTo>
                    <a:pt x="117646" y="4522"/>
                  </a:lnTo>
                  <a:lnTo>
                    <a:pt x="112601" y="1629"/>
                  </a:lnTo>
                  <a:lnTo>
                    <a:pt x="93697" y="0"/>
                  </a:lnTo>
                  <a:lnTo>
                    <a:pt x="54435" y="7054"/>
                  </a:lnTo>
                  <a:lnTo>
                    <a:pt x="42174" y="12632"/>
                  </a:lnTo>
                  <a:lnTo>
                    <a:pt x="19208" y="31835"/>
                  </a:lnTo>
                  <a:lnTo>
                    <a:pt x="2407" y="57633"/>
                  </a:lnTo>
                  <a:lnTo>
                    <a:pt x="0" y="73211"/>
                  </a:lnTo>
                  <a:lnTo>
                    <a:pt x="2458" y="85074"/>
                  </a:lnTo>
                  <a:lnTo>
                    <a:pt x="4595" y="88237"/>
                  </a:lnTo>
                  <a:lnTo>
                    <a:pt x="31094" y="10408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0" name="SMARTInkShape-2969"/>
            <p:cNvSpPr/>
            <p:nvPr/>
          </p:nvSpPr>
          <p:spPr>
            <a:xfrm>
              <a:off x="8022603" y="4449240"/>
              <a:ext cx="159373" cy="122761"/>
            </a:xfrm>
            <a:custGeom>
              <a:avLst/>
              <a:gdLst/>
              <a:ahLst/>
              <a:cxnLst/>
              <a:rect l="0" t="0" r="0" b="0"/>
              <a:pathLst>
                <a:path w="159373" h="122761">
                  <a:moveTo>
                    <a:pt x="83172" y="65610"/>
                  </a:moveTo>
                  <a:lnTo>
                    <a:pt x="83172" y="60554"/>
                  </a:lnTo>
                  <a:lnTo>
                    <a:pt x="85994" y="55249"/>
                  </a:lnTo>
                  <a:lnTo>
                    <a:pt x="105562" y="28755"/>
                  </a:lnTo>
                  <a:lnTo>
                    <a:pt x="111204" y="2529"/>
                  </a:lnTo>
                  <a:lnTo>
                    <a:pt x="109269" y="1331"/>
                  </a:lnTo>
                  <a:lnTo>
                    <a:pt x="101473" y="0"/>
                  </a:lnTo>
                  <a:lnTo>
                    <a:pt x="85184" y="4307"/>
                  </a:lnTo>
                  <a:lnTo>
                    <a:pt x="59659" y="17361"/>
                  </a:lnTo>
                  <a:lnTo>
                    <a:pt x="15243" y="57729"/>
                  </a:lnTo>
                  <a:lnTo>
                    <a:pt x="3190" y="70566"/>
                  </a:lnTo>
                  <a:lnTo>
                    <a:pt x="0" y="77690"/>
                  </a:lnTo>
                  <a:lnTo>
                    <a:pt x="2323" y="80013"/>
                  </a:lnTo>
                  <a:lnTo>
                    <a:pt x="13373" y="82595"/>
                  </a:lnTo>
                  <a:lnTo>
                    <a:pt x="37443" y="78992"/>
                  </a:lnTo>
                  <a:lnTo>
                    <a:pt x="81518" y="57160"/>
                  </a:lnTo>
                  <a:lnTo>
                    <a:pt x="119354" y="38538"/>
                  </a:lnTo>
                  <a:lnTo>
                    <a:pt x="125005" y="37703"/>
                  </a:lnTo>
                  <a:lnTo>
                    <a:pt x="126936" y="38539"/>
                  </a:lnTo>
                  <a:lnTo>
                    <a:pt x="128224" y="40154"/>
                  </a:lnTo>
                  <a:lnTo>
                    <a:pt x="129653" y="45829"/>
                  </a:lnTo>
                  <a:lnTo>
                    <a:pt x="132813" y="79862"/>
                  </a:lnTo>
                  <a:lnTo>
                    <a:pt x="159372" y="12276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 name="SMARTInkShape-2970"/>
            <p:cNvSpPr/>
            <p:nvPr/>
          </p:nvSpPr>
          <p:spPr>
            <a:xfrm>
              <a:off x="8764231" y="4714875"/>
              <a:ext cx="170220" cy="161926"/>
            </a:xfrm>
            <a:custGeom>
              <a:avLst/>
              <a:gdLst/>
              <a:ahLst/>
              <a:cxnLst/>
              <a:rect l="0" t="0" r="0" b="0"/>
              <a:pathLst>
                <a:path w="170220" h="161926">
                  <a:moveTo>
                    <a:pt x="17819" y="0"/>
                  </a:moveTo>
                  <a:lnTo>
                    <a:pt x="61692" y="1058"/>
                  </a:lnTo>
                  <a:lnTo>
                    <a:pt x="107310" y="13257"/>
                  </a:lnTo>
                  <a:lnTo>
                    <a:pt x="123122" y="17333"/>
                  </a:lnTo>
                  <a:lnTo>
                    <a:pt x="125062" y="20022"/>
                  </a:lnTo>
                  <a:lnTo>
                    <a:pt x="125298" y="23932"/>
                  </a:lnTo>
                  <a:lnTo>
                    <a:pt x="124397" y="28655"/>
                  </a:lnTo>
                  <a:lnTo>
                    <a:pt x="113016" y="45414"/>
                  </a:lnTo>
                  <a:lnTo>
                    <a:pt x="71605" y="79256"/>
                  </a:lnTo>
                  <a:lnTo>
                    <a:pt x="27132" y="107857"/>
                  </a:lnTo>
                  <a:lnTo>
                    <a:pt x="8114" y="119682"/>
                  </a:lnTo>
                  <a:lnTo>
                    <a:pt x="2922" y="126570"/>
                  </a:lnTo>
                  <a:lnTo>
                    <a:pt x="0" y="136397"/>
                  </a:lnTo>
                  <a:lnTo>
                    <a:pt x="1706" y="139615"/>
                  </a:lnTo>
                  <a:lnTo>
                    <a:pt x="9247" y="146012"/>
                  </a:lnTo>
                  <a:lnTo>
                    <a:pt x="19654" y="149561"/>
                  </a:lnTo>
                  <a:lnTo>
                    <a:pt x="66442" y="159689"/>
                  </a:lnTo>
                  <a:lnTo>
                    <a:pt x="113853" y="161484"/>
                  </a:lnTo>
                  <a:lnTo>
                    <a:pt x="170219"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 name="SMARTInkShape-2971"/>
            <p:cNvSpPr/>
            <p:nvPr/>
          </p:nvSpPr>
          <p:spPr>
            <a:xfrm>
              <a:off x="9086850" y="4467225"/>
              <a:ext cx="123826" cy="200026"/>
            </a:xfrm>
            <a:custGeom>
              <a:avLst/>
              <a:gdLst/>
              <a:ahLst/>
              <a:cxnLst/>
              <a:rect l="0" t="0" r="0" b="0"/>
              <a:pathLst>
                <a:path w="123826" h="200026">
                  <a:moveTo>
                    <a:pt x="123825" y="0"/>
                  </a:moveTo>
                  <a:lnTo>
                    <a:pt x="123825" y="10113"/>
                  </a:lnTo>
                  <a:lnTo>
                    <a:pt x="113712" y="31572"/>
                  </a:lnTo>
                  <a:lnTo>
                    <a:pt x="87246" y="69586"/>
                  </a:lnTo>
                  <a:lnTo>
                    <a:pt x="62116" y="111896"/>
                  </a:lnTo>
                  <a:lnTo>
                    <a:pt x="24333" y="158147"/>
                  </a:lnTo>
                  <a:lnTo>
                    <a:pt x="0" y="2000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SMARTInkShape-2972"/>
            <p:cNvSpPr/>
            <p:nvPr/>
          </p:nvSpPr>
          <p:spPr>
            <a:xfrm>
              <a:off x="8791575" y="4353041"/>
              <a:ext cx="28576" cy="180860"/>
            </a:xfrm>
            <a:custGeom>
              <a:avLst/>
              <a:gdLst/>
              <a:ahLst/>
              <a:cxnLst/>
              <a:rect l="0" t="0" r="0" b="0"/>
              <a:pathLst>
                <a:path w="28576" h="180860">
                  <a:moveTo>
                    <a:pt x="0" y="9409"/>
                  </a:moveTo>
                  <a:lnTo>
                    <a:pt x="0" y="1208"/>
                  </a:lnTo>
                  <a:lnTo>
                    <a:pt x="1059" y="767"/>
                  </a:lnTo>
                  <a:lnTo>
                    <a:pt x="8201" y="0"/>
                  </a:lnTo>
                  <a:lnTo>
                    <a:pt x="8643" y="1020"/>
                  </a:lnTo>
                  <a:lnTo>
                    <a:pt x="9409" y="13152"/>
                  </a:lnTo>
                  <a:lnTo>
                    <a:pt x="584" y="60126"/>
                  </a:lnTo>
                  <a:lnTo>
                    <a:pt x="2995" y="86525"/>
                  </a:lnTo>
                  <a:lnTo>
                    <a:pt x="15211" y="131238"/>
                  </a:lnTo>
                  <a:lnTo>
                    <a:pt x="28575" y="180859"/>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SMARTInkShape-2973"/>
            <p:cNvSpPr/>
            <p:nvPr/>
          </p:nvSpPr>
          <p:spPr>
            <a:xfrm>
              <a:off x="9372600" y="4343400"/>
              <a:ext cx="183793" cy="322852"/>
            </a:xfrm>
            <a:custGeom>
              <a:avLst/>
              <a:gdLst/>
              <a:ahLst/>
              <a:cxnLst/>
              <a:rect l="0" t="0" r="0" b="0"/>
              <a:pathLst>
                <a:path w="183793" h="322852">
                  <a:moveTo>
                    <a:pt x="0" y="0"/>
                  </a:moveTo>
                  <a:lnTo>
                    <a:pt x="1059" y="9721"/>
                  </a:lnTo>
                  <a:lnTo>
                    <a:pt x="13257" y="53961"/>
                  </a:lnTo>
                  <a:lnTo>
                    <a:pt x="25510" y="97795"/>
                  </a:lnTo>
                  <a:lnTo>
                    <a:pt x="36016" y="145393"/>
                  </a:lnTo>
                  <a:lnTo>
                    <a:pt x="46346" y="177509"/>
                  </a:lnTo>
                  <a:lnTo>
                    <a:pt x="55171" y="209421"/>
                  </a:lnTo>
                  <a:lnTo>
                    <a:pt x="63267" y="248670"/>
                  </a:lnTo>
                  <a:lnTo>
                    <a:pt x="66002" y="291008"/>
                  </a:lnTo>
                  <a:lnTo>
                    <a:pt x="69198" y="306784"/>
                  </a:lnTo>
                  <a:lnTo>
                    <a:pt x="75790" y="322851"/>
                  </a:lnTo>
                  <a:lnTo>
                    <a:pt x="71022" y="318498"/>
                  </a:lnTo>
                  <a:lnTo>
                    <a:pt x="60989" y="286848"/>
                  </a:lnTo>
                  <a:lnTo>
                    <a:pt x="52599" y="241275"/>
                  </a:lnTo>
                  <a:lnTo>
                    <a:pt x="48608" y="196218"/>
                  </a:lnTo>
                  <a:lnTo>
                    <a:pt x="48975" y="177142"/>
                  </a:lnTo>
                  <a:lnTo>
                    <a:pt x="52812" y="164808"/>
                  </a:lnTo>
                  <a:lnTo>
                    <a:pt x="63688" y="155092"/>
                  </a:lnTo>
                  <a:lnTo>
                    <a:pt x="78048" y="148305"/>
                  </a:lnTo>
                  <a:lnTo>
                    <a:pt x="91485" y="145288"/>
                  </a:lnTo>
                  <a:lnTo>
                    <a:pt x="116007" y="148646"/>
                  </a:lnTo>
                  <a:lnTo>
                    <a:pt x="159328" y="169806"/>
                  </a:lnTo>
                  <a:lnTo>
                    <a:pt x="166543" y="173529"/>
                  </a:lnTo>
                  <a:lnTo>
                    <a:pt x="177383" y="186132"/>
                  </a:lnTo>
                  <a:lnTo>
                    <a:pt x="181756" y="193938"/>
                  </a:lnTo>
                  <a:lnTo>
                    <a:pt x="183792" y="211078"/>
                  </a:lnTo>
                  <a:lnTo>
                    <a:pt x="180110" y="228221"/>
                  </a:lnTo>
                  <a:lnTo>
                    <a:pt x="171419" y="242895"/>
                  </a:lnTo>
                  <a:lnTo>
                    <a:pt x="154625" y="258001"/>
                  </a:lnTo>
                  <a:lnTo>
                    <a:pt x="85725" y="2857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5" name="SMARTInkShape-2974"/>
            <p:cNvSpPr/>
            <p:nvPr/>
          </p:nvSpPr>
          <p:spPr>
            <a:xfrm>
              <a:off x="9609884" y="4480473"/>
              <a:ext cx="143717" cy="129628"/>
            </a:xfrm>
            <a:custGeom>
              <a:avLst/>
              <a:gdLst/>
              <a:ahLst/>
              <a:cxnLst/>
              <a:rect l="0" t="0" r="0" b="0"/>
              <a:pathLst>
                <a:path w="143717" h="129628">
                  <a:moveTo>
                    <a:pt x="86566" y="91527"/>
                  </a:moveTo>
                  <a:lnTo>
                    <a:pt x="94171" y="82864"/>
                  </a:lnTo>
                  <a:lnTo>
                    <a:pt x="101754" y="68735"/>
                  </a:lnTo>
                  <a:lnTo>
                    <a:pt x="113667" y="27571"/>
                  </a:lnTo>
                  <a:lnTo>
                    <a:pt x="109648" y="8842"/>
                  </a:lnTo>
                  <a:lnTo>
                    <a:pt x="106187" y="4654"/>
                  </a:lnTo>
                  <a:lnTo>
                    <a:pt x="96697" y="0"/>
                  </a:lnTo>
                  <a:lnTo>
                    <a:pt x="82602" y="754"/>
                  </a:lnTo>
                  <a:lnTo>
                    <a:pt x="65755" y="5675"/>
                  </a:lnTo>
                  <a:lnTo>
                    <a:pt x="24716" y="26965"/>
                  </a:lnTo>
                  <a:lnTo>
                    <a:pt x="4504" y="42294"/>
                  </a:lnTo>
                  <a:lnTo>
                    <a:pt x="1167" y="48122"/>
                  </a:lnTo>
                  <a:lnTo>
                    <a:pt x="0" y="54123"/>
                  </a:lnTo>
                  <a:lnTo>
                    <a:pt x="1525" y="65378"/>
                  </a:lnTo>
                  <a:lnTo>
                    <a:pt x="5731" y="73908"/>
                  </a:lnTo>
                  <a:lnTo>
                    <a:pt x="10451" y="76606"/>
                  </a:lnTo>
                  <a:lnTo>
                    <a:pt x="24162" y="79604"/>
                  </a:lnTo>
                  <a:lnTo>
                    <a:pt x="49732" y="76235"/>
                  </a:lnTo>
                  <a:lnTo>
                    <a:pt x="95614" y="56405"/>
                  </a:lnTo>
                  <a:lnTo>
                    <a:pt x="114947" y="44041"/>
                  </a:lnTo>
                  <a:lnTo>
                    <a:pt x="121649" y="58079"/>
                  </a:lnTo>
                  <a:lnTo>
                    <a:pt x="143716" y="12962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6" name="SMARTInkShape-2975"/>
            <p:cNvSpPr/>
            <p:nvPr/>
          </p:nvSpPr>
          <p:spPr>
            <a:xfrm>
              <a:off x="9805064" y="4457816"/>
              <a:ext cx="117093" cy="133235"/>
            </a:xfrm>
            <a:custGeom>
              <a:avLst/>
              <a:gdLst/>
              <a:ahLst/>
              <a:cxnLst/>
              <a:rect l="0" t="0" r="0" b="0"/>
              <a:pathLst>
                <a:path w="117093" h="133235">
                  <a:moveTo>
                    <a:pt x="100936" y="9409"/>
                  </a:moveTo>
                  <a:lnTo>
                    <a:pt x="100936" y="1208"/>
                  </a:lnTo>
                  <a:lnTo>
                    <a:pt x="99878" y="767"/>
                  </a:lnTo>
                  <a:lnTo>
                    <a:pt x="77565" y="0"/>
                  </a:lnTo>
                  <a:lnTo>
                    <a:pt x="32557" y="13152"/>
                  </a:lnTo>
                  <a:lnTo>
                    <a:pt x="10238" y="22277"/>
                  </a:lnTo>
                  <a:lnTo>
                    <a:pt x="2418" y="28534"/>
                  </a:lnTo>
                  <a:lnTo>
                    <a:pt x="331" y="31684"/>
                  </a:lnTo>
                  <a:lnTo>
                    <a:pt x="0" y="34842"/>
                  </a:lnTo>
                  <a:lnTo>
                    <a:pt x="2454" y="41174"/>
                  </a:lnTo>
                  <a:lnTo>
                    <a:pt x="14841" y="50689"/>
                  </a:lnTo>
                  <a:lnTo>
                    <a:pt x="51082" y="68872"/>
                  </a:lnTo>
                  <a:lnTo>
                    <a:pt x="92581" y="85247"/>
                  </a:lnTo>
                  <a:lnTo>
                    <a:pt x="110221" y="97261"/>
                  </a:lnTo>
                  <a:lnTo>
                    <a:pt x="115645" y="104193"/>
                  </a:lnTo>
                  <a:lnTo>
                    <a:pt x="117092" y="107524"/>
                  </a:lnTo>
                  <a:lnTo>
                    <a:pt x="116999" y="110802"/>
                  </a:lnTo>
                  <a:lnTo>
                    <a:pt x="114072" y="117267"/>
                  </a:lnTo>
                  <a:lnTo>
                    <a:pt x="109695" y="119415"/>
                  </a:lnTo>
                  <a:lnTo>
                    <a:pt x="53311" y="1332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 name="SMARTInkShape-2976"/>
            <p:cNvSpPr/>
            <p:nvPr/>
          </p:nvSpPr>
          <p:spPr>
            <a:xfrm>
              <a:off x="9991725" y="4507079"/>
              <a:ext cx="80334" cy="93497"/>
            </a:xfrm>
            <a:custGeom>
              <a:avLst/>
              <a:gdLst/>
              <a:ahLst/>
              <a:cxnLst/>
              <a:rect l="0" t="0" r="0" b="0"/>
              <a:pathLst>
                <a:path w="80334" h="93497">
                  <a:moveTo>
                    <a:pt x="0" y="45871"/>
                  </a:moveTo>
                  <a:lnTo>
                    <a:pt x="0" y="40815"/>
                  </a:lnTo>
                  <a:lnTo>
                    <a:pt x="1058" y="39325"/>
                  </a:lnTo>
                  <a:lnTo>
                    <a:pt x="2823" y="38332"/>
                  </a:lnTo>
                  <a:lnTo>
                    <a:pt x="50146" y="26668"/>
                  </a:lnTo>
                  <a:lnTo>
                    <a:pt x="65918" y="19461"/>
                  </a:lnTo>
                  <a:lnTo>
                    <a:pt x="72690" y="17200"/>
                  </a:lnTo>
                  <a:lnTo>
                    <a:pt x="79225" y="12667"/>
                  </a:lnTo>
                  <a:lnTo>
                    <a:pt x="80333" y="9977"/>
                  </a:lnTo>
                  <a:lnTo>
                    <a:pt x="80014" y="7125"/>
                  </a:lnTo>
                  <a:lnTo>
                    <a:pt x="78742" y="4165"/>
                  </a:lnTo>
                  <a:lnTo>
                    <a:pt x="76837" y="2192"/>
                  </a:lnTo>
                  <a:lnTo>
                    <a:pt x="71896" y="0"/>
                  </a:lnTo>
                  <a:lnTo>
                    <a:pt x="63351" y="1848"/>
                  </a:lnTo>
                  <a:lnTo>
                    <a:pt x="35562" y="16714"/>
                  </a:lnTo>
                  <a:lnTo>
                    <a:pt x="26388" y="27973"/>
                  </a:lnTo>
                  <a:lnTo>
                    <a:pt x="15443" y="57505"/>
                  </a:lnTo>
                  <a:lnTo>
                    <a:pt x="19050" y="9349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8" name="SMARTInkShape-2977"/>
            <p:cNvSpPr/>
            <p:nvPr/>
          </p:nvSpPr>
          <p:spPr>
            <a:xfrm>
              <a:off x="10191750" y="4476750"/>
              <a:ext cx="219076" cy="114301"/>
            </a:xfrm>
            <a:custGeom>
              <a:avLst/>
              <a:gdLst/>
              <a:ahLst/>
              <a:cxnLst/>
              <a:rect l="0" t="0" r="0" b="0"/>
              <a:pathLst>
                <a:path w="219076" h="114301">
                  <a:moveTo>
                    <a:pt x="0" y="0"/>
                  </a:moveTo>
                  <a:lnTo>
                    <a:pt x="10113" y="0"/>
                  </a:lnTo>
                  <a:lnTo>
                    <a:pt x="17900" y="2822"/>
                  </a:lnTo>
                  <a:lnTo>
                    <a:pt x="61544" y="29659"/>
                  </a:lnTo>
                  <a:lnTo>
                    <a:pt x="107079" y="53922"/>
                  </a:lnTo>
                  <a:lnTo>
                    <a:pt x="149035" y="81570"/>
                  </a:lnTo>
                  <a:lnTo>
                    <a:pt x="219075" y="1143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9" name="SMARTInkShape-2978"/>
            <p:cNvSpPr/>
            <p:nvPr/>
          </p:nvSpPr>
          <p:spPr>
            <a:xfrm>
              <a:off x="10210800" y="4448175"/>
              <a:ext cx="142876" cy="209551"/>
            </a:xfrm>
            <a:custGeom>
              <a:avLst/>
              <a:gdLst/>
              <a:ahLst/>
              <a:cxnLst/>
              <a:rect l="0" t="0" r="0" b="0"/>
              <a:pathLst>
                <a:path w="142876" h="209551">
                  <a:moveTo>
                    <a:pt x="142875" y="0"/>
                  </a:moveTo>
                  <a:lnTo>
                    <a:pt x="142875" y="5056"/>
                  </a:lnTo>
                  <a:lnTo>
                    <a:pt x="137818" y="18314"/>
                  </a:lnTo>
                  <a:lnTo>
                    <a:pt x="103215" y="64917"/>
                  </a:lnTo>
                  <a:lnTo>
                    <a:pt x="70062" y="106007"/>
                  </a:lnTo>
                  <a:lnTo>
                    <a:pt x="39970" y="148776"/>
                  </a:lnTo>
                  <a:lnTo>
                    <a:pt x="12996" y="192591"/>
                  </a:lnTo>
                  <a:lnTo>
                    <a:pt x="0"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0" name="SMARTInkShape-2979"/>
            <p:cNvSpPr/>
            <p:nvPr/>
          </p:nvSpPr>
          <p:spPr>
            <a:xfrm>
              <a:off x="10467975" y="4258999"/>
              <a:ext cx="171451" cy="370152"/>
            </a:xfrm>
            <a:custGeom>
              <a:avLst/>
              <a:gdLst/>
              <a:ahLst/>
              <a:cxnLst/>
              <a:rect l="0" t="0" r="0" b="0"/>
              <a:pathLst>
                <a:path w="171451" h="370152">
                  <a:moveTo>
                    <a:pt x="0" y="8201"/>
                  </a:moveTo>
                  <a:lnTo>
                    <a:pt x="8202" y="0"/>
                  </a:lnTo>
                  <a:lnTo>
                    <a:pt x="9700" y="617"/>
                  </a:lnTo>
                  <a:lnTo>
                    <a:pt x="14188" y="4125"/>
                  </a:lnTo>
                  <a:lnTo>
                    <a:pt x="16890" y="12034"/>
                  </a:lnTo>
                  <a:lnTo>
                    <a:pt x="29220" y="56999"/>
                  </a:lnTo>
                  <a:lnTo>
                    <a:pt x="35470" y="90393"/>
                  </a:lnTo>
                  <a:lnTo>
                    <a:pt x="40143" y="128157"/>
                  </a:lnTo>
                  <a:lnTo>
                    <a:pt x="46148" y="169362"/>
                  </a:lnTo>
                  <a:lnTo>
                    <a:pt x="53879" y="208075"/>
                  </a:lnTo>
                  <a:lnTo>
                    <a:pt x="56720" y="250775"/>
                  </a:lnTo>
                  <a:lnTo>
                    <a:pt x="57065" y="296280"/>
                  </a:lnTo>
                  <a:lnTo>
                    <a:pt x="57143" y="340779"/>
                  </a:lnTo>
                  <a:lnTo>
                    <a:pt x="57148" y="357804"/>
                  </a:lnTo>
                  <a:lnTo>
                    <a:pt x="62207" y="322993"/>
                  </a:lnTo>
                  <a:lnTo>
                    <a:pt x="73626" y="277785"/>
                  </a:lnTo>
                  <a:lnTo>
                    <a:pt x="77172" y="262424"/>
                  </a:lnTo>
                  <a:lnTo>
                    <a:pt x="97508" y="227475"/>
                  </a:lnTo>
                  <a:lnTo>
                    <a:pt x="107679" y="215576"/>
                  </a:lnTo>
                  <a:lnTo>
                    <a:pt x="117002" y="211492"/>
                  </a:lnTo>
                  <a:lnTo>
                    <a:pt x="140595" y="208417"/>
                  </a:lnTo>
                  <a:lnTo>
                    <a:pt x="150030" y="232135"/>
                  </a:lnTo>
                  <a:lnTo>
                    <a:pt x="159262" y="276488"/>
                  </a:lnTo>
                  <a:lnTo>
                    <a:pt x="163959" y="307827"/>
                  </a:lnTo>
                  <a:lnTo>
                    <a:pt x="169969" y="342436"/>
                  </a:lnTo>
                  <a:lnTo>
                    <a:pt x="171450" y="3701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SMARTInkShape-2980"/>
            <p:cNvSpPr/>
            <p:nvPr/>
          </p:nvSpPr>
          <p:spPr>
            <a:xfrm>
              <a:off x="10696575" y="4505497"/>
              <a:ext cx="228601" cy="171279"/>
            </a:xfrm>
            <a:custGeom>
              <a:avLst/>
              <a:gdLst/>
              <a:ahLst/>
              <a:cxnLst/>
              <a:rect l="0" t="0" r="0" b="0"/>
              <a:pathLst>
                <a:path w="228601" h="171279">
                  <a:moveTo>
                    <a:pt x="0" y="66503"/>
                  </a:moveTo>
                  <a:lnTo>
                    <a:pt x="0" y="61447"/>
                  </a:lnTo>
                  <a:lnTo>
                    <a:pt x="1058" y="59957"/>
                  </a:lnTo>
                  <a:lnTo>
                    <a:pt x="2823" y="58964"/>
                  </a:lnTo>
                  <a:lnTo>
                    <a:pt x="49341" y="41867"/>
                  </a:lnTo>
                  <a:lnTo>
                    <a:pt x="58265" y="39679"/>
                  </a:lnTo>
                  <a:lnTo>
                    <a:pt x="79164" y="24123"/>
                  </a:lnTo>
                  <a:lnTo>
                    <a:pt x="90013" y="13142"/>
                  </a:lnTo>
                  <a:lnTo>
                    <a:pt x="92922" y="6450"/>
                  </a:lnTo>
                  <a:lnTo>
                    <a:pt x="92639" y="4243"/>
                  </a:lnTo>
                  <a:lnTo>
                    <a:pt x="91393" y="2771"/>
                  </a:lnTo>
                  <a:lnTo>
                    <a:pt x="89504" y="1790"/>
                  </a:lnTo>
                  <a:lnTo>
                    <a:pt x="64598" y="0"/>
                  </a:lnTo>
                  <a:lnTo>
                    <a:pt x="54817" y="8371"/>
                  </a:lnTo>
                  <a:lnTo>
                    <a:pt x="31289" y="39615"/>
                  </a:lnTo>
                  <a:lnTo>
                    <a:pt x="28268" y="47520"/>
                  </a:lnTo>
                  <a:lnTo>
                    <a:pt x="28326" y="76912"/>
                  </a:lnTo>
                  <a:lnTo>
                    <a:pt x="36931" y="87357"/>
                  </a:lnTo>
                  <a:lnTo>
                    <a:pt x="43670" y="93106"/>
                  </a:lnTo>
                  <a:lnTo>
                    <a:pt x="59627" y="99493"/>
                  </a:lnTo>
                  <a:lnTo>
                    <a:pt x="77301" y="101274"/>
                  </a:lnTo>
                  <a:lnTo>
                    <a:pt x="95740" y="98537"/>
                  </a:lnTo>
                  <a:lnTo>
                    <a:pt x="123971" y="85990"/>
                  </a:lnTo>
                  <a:lnTo>
                    <a:pt x="170373" y="48182"/>
                  </a:lnTo>
                  <a:lnTo>
                    <a:pt x="180354" y="38528"/>
                  </a:lnTo>
                  <a:lnTo>
                    <a:pt x="185848" y="38106"/>
                  </a:lnTo>
                  <a:lnTo>
                    <a:pt x="187399" y="41222"/>
                  </a:lnTo>
                  <a:lnTo>
                    <a:pt x="197832" y="85620"/>
                  </a:lnTo>
                  <a:lnTo>
                    <a:pt x="215987" y="133101"/>
                  </a:lnTo>
                  <a:lnTo>
                    <a:pt x="228600" y="17127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 name="SMARTInkShape-2981"/>
            <p:cNvSpPr/>
            <p:nvPr/>
          </p:nvSpPr>
          <p:spPr>
            <a:xfrm>
              <a:off x="10951065" y="4553538"/>
              <a:ext cx="135927" cy="327413"/>
            </a:xfrm>
            <a:custGeom>
              <a:avLst/>
              <a:gdLst/>
              <a:ahLst/>
              <a:cxnLst/>
              <a:rect l="0" t="0" r="0" b="0"/>
              <a:pathLst>
                <a:path w="135927" h="327413">
                  <a:moveTo>
                    <a:pt x="59835" y="47037"/>
                  </a:moveTo>
                  <a:lnTo>
                    <a:pt x="64892" y="47037"/>
                  </a:lnTo>
                  <a:lnTo>
                    <a:pt x="70196" y="44215"/>
                  </a:lnTo>
                  <a:lnTo>
                    <a:pt x="76082" y="38374"/>
                  </a:lnTo>
                  <a:lnTo>
                    <a:pt x="84287" y="24245"/>
                  </a:lnTo>
                  <a:lnTo>
                    <a:pt x="86579" y="16446"/>
                  </a:lnTo>
                  <a:lnTo>
                    <a:pt x="86130" y="12885"/>
                  </a:lnTo>
                  <a:lnTo>
                    <a:pt x="82810" y="6105"/>
                  </a:lnTo>
                  <a:lnTo>
                    <a:pt x="78327" y="3874"/>
                  </a:lnTo>
                  <a:lnTo>
                    <a:pt x="39457" y="0"/>
                  </a:lnTo>
                  <a:lnTo>
                    <a:pt x="16873" y="4643"/>
                  </a:lnTo>
                  <a:lnTo>
                    <a:pt x="1832" y="12721"/>
                  </a:lnTo>
                  <a:lnTo>
                    <a:pt x="0" y="16751"/>
                  </a:lnTo>
                  <a:lnTo>
                    <a:pt x="2122" y="34360"/>
                  </a:lnTo>
                  <a:lnTo>
                    <a:pt x="17687" y="46691"/>
                  </a:lnTo>
                  <a:lnTo>
                    <a:pt x="30872" y="52175"/>
                  </a:lnTo>
                  <a:lnTo>
                    <a:pt x="62959" y="61472"/>
                  </a:lnTo>
                  <a:lnTo>
                    <a:pt x="99811" y="52361"/>
                  </a:lnTo>
                  <a:lnTo>
                    <a:pt x="135926" y="28068"/>
                  </a:lnTo>
                  <a:lnTo>
                    <a:pt x="122768" y="64622"/>
                  </a:lnTo>
                  <a:lnTo>
                    <a:pt x="117069" y="100527"/>
                  </a:lnTo>
                  <a:lnTo>
                    <a:pt x="109719" y="145788"/>
                  </a:lnTo>
                  <a:lnTo>
                    <a:pt x="101896" y="193184"/>
                  </a:lnTo>
                  <a:lnTo>
                    <a:pt x="98051" y="237566"/>
                  </a:lnTo>
                  <a:lnTo>
                    <a:pt x="87805" y="275956"/>
                  </a:lnTo>
                  <a:lnTo>
                    <a:pt x="80733" y="293770"/>
                  </a:lnTo>
                  <a:lnTo>
                    <a:pt x="63005" y="318960"/>
                  </a:lnTo>
                  <a:lnTo>
                    <a:pt x="50661" y="327044"/>
                  </a:lnTo>
                  <a:lnTo>
                    <a:pt x="36708" y="327412"/>
                  </a:lnTo>
                  <a:lnTo>
                    <a:pt x="12210" y="3232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3" name="SMARTInkShape-2982"/>
            <p:cNvSpPr/>
            <p:nvPr/>
          </p:nvSpPr>
          <p:spPr>
            <a:xfrm>
              <a:off x="8715375" y="4619625"/>
              <a:ext cx="171451" cy="19051"/>
            </a:xfrm>
            <a:custGeom>
              <a:avLst/>
              <a:gdLst/>
              <a:ahLst/>
              <a:cxnLst/>
              <a:rect l="0" t="0" r="0" b="0"/>
              <a:pathLst>
                <a:path w="171451" h="19051">
                  <a:moveTo>
                    <a:pt x="0" y="0"/>
                  </a:moveTo>
                  <a:lnTo>
                    <a:pt x="40020" y="2822"/>
                  </a:lnTo>
                  <a:lnTo>
                    <a:pt x="81635" y="8201"/>
                  </a:lnTo>
                  <a:lnTo>
                    <a:pt x="125273" y="9351"/>
                  </a:lnTo>
                  <a:lnTo>
                    <a:pt x="142460" y="10506"/>
                  </a:lnTo>
                  <a:lnTo>
                    <a:pt x="17145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4" name="SMARTInkShape-2983"/>
            <p:cNvSpPr/>
            <p:nvPr/>
          </p:nvSpPr>
          <p:spPr>
            <a:xfrm>
              <a:off x="11077575" y="4353317"/>
              <a:ext cx="219076" cy="399659"/>
            </a:xfrm>
            <a:custGeom>
              <a:avLst/>
              <a:gdLst/>
              <a:ahLst/>
              <a:cxnLst/>
              <a:rect l="0" t="0" r="0" b="0"/>
              <a:pathLst>
                <a:path w="219076" h="399659">
                  <a:moveTo>
                    <a:pt x="0" y="9133"/>
                  </a:moveTo>
                  <a:lnTo>
                    <a:pt x="0" y="4077"/>
                  </a:lnTo>
                  <a:lnTo>
                    <a:pt x="1058" y="2587"/>
                  </a:lnTo>
                  <a:lnTo>
                    <a:pt x="2823" y="1594"/>
                  </a:lnTo>
                  <a:lnTo>
                    <a:pt x="13257" y="0"/>
                  </a:lnTo>
                  <a:lnTo>
                    <a:pt x="19298" y="2605"/>
                  </a:lnTo>
                  <a:lnTo>
                    <a:pt x="22391" y="4781"/>
                  </a:lnTo>
                  <a:lnTo>
                    <a:pt x="25826" y="15666"/>
                  </a:lnTo>
                  <a:lnTo>
                    <a:pt x="31156" y="59318"/>
                  </a:lnTo>
                  <a:lnTo>
                    <a:pt x="37186" y="101349"/>
                  </a:lnTo>
                  <a:lnTo>
                    <a:pt x="37829" y="144053"/>
                  </a:lnTo>
                  <a:lnTo>
                    <a:pt x="40869" y="191359"/>
                  </a:lnTo>
                  <a:lnTo>
                    <a:pt x="48446" y="228579"/>
                  </a:lnTo>
                  <a:lnTo>
                    <a:pt x="62550" y="275490"/>
                  </a:lnTo>
                  <a:lnTo>
                    <a:pt x="66515" y="294064"/>
                  </a:lnTo>
                  <a:lnTo>
                    <a:pt x="71684" y="289584"/>
                  </a:lnTo>
                  <a:lnTo>
                    <a:pt x="92183" y="255229"/>
                  </a:lnTo>
                  <a:lnTo>
                    <a:pt x="101633" y="247503"/>
                  </a:lnTo>
                  <a:lnTo>
                    <a:pt x="112193" y="233807"/>
                  </a:lnTo>
                  <a:lnTo>
                    <a:pt x="127199" y="223635"/>
                  </a:lnTo>
                  <a:lnTo>
                    <a:pt x="138818" y="220150"/>
                  </a:lnTo>
                  <a:lnTo>
                    <a:pt x="145659" y="219335"/>
                  </a:lnTo>
                  <a:lnTo>
                    <a:pt x="152226" y="221795"/>
                  </a:lnTo>
                  <a:lnTo>
                    <a:pt x="155459" y="223933"/>
                  </a:lnTo>
                  <a:lnTo>
                    <a:pt x="165066" y="237054"/>
                  </a:lnTo>
                  <a:lnTo>
                    <a:pt x="181003" y="282990"/>
                  </a:lnTo>
                  <a:lnTo>
                    <a:pt x="196228" y="327420"/>
                  </a:lnTo>
                  <a:lnTo>
                    <a:pt x="214787" y="371487"/>
                  </a:lnTo>
                  <a:lnTo>
                    <a:pt x="219075" y="39965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5" name="SMARTInkShape-2984"/>
            <p:cNvSpPr/>
            <p:nvPr/>
          </p:nvSpPr>
          <p:spPr>
            <a:xfrm>
              <a:off x="7686675" y="4391025"/>
              <a:ext cx="85726" cy="179034"/>
            </a:xfrm>
            <a:custGeom>
              <a:avLst/>
              <a:gdLst/>
              <a:ahLst/>
              <a:cxnLst/>
              <a:rect l="0" t="0" r="0" b="0"/>
              <a:pathLst>
                <a:path w="85726" h="179034">
                  <a:moveTo>
                    <a:pt x="0" y="19050"/>
                  </a:moveTo>
                  <a:lnTo>
                    <a:pt x="19298" y="60468"/>
                  </a:lnTo>
                  <a:lnTo>
                    <a:pt x="26743" y="90849"/>
                  </a:lnTo>
                  <a:lnTo>
                    <a:pt x="28414" y="138268"/>
                  </a:lnTo>
                  <a:lnTo>
                    <a:pt x="31326" y="148941"/>
                  </a:lnTo>
                  <a:lnTo>
                    <a:pt x="36093" y="160900"/>
                  </a:lnTo>
                  <a:lnTo>
                    <a:pt x="37982" y="179033"/>
                  </a:lnTo>
                  <a:lnTo>
                    <a:pt x="40917" y="138057"/>
                  </a:lnTo>
                  <a:lnTo>
                    <a:pt x="47800" y="92891"/>
                  </a:lnTo>
                  <a:lnTo>
                    <a:pt x="60767" y="47314"/>
                  </a:lnTo>
                  <a:lnTo>
                    <a:pt x="8572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6" name="SMARTInkShape-2985"/>
            <p:cNvSpPr/>
            <p:nvPr/>
          </p:nvSpPr>
          <p:spPr>
            <a:xfrm>
              <a:off x="7286757" y="4181475"/>
              <a:ext cx="399919" cy="454679"/>
            </a:xfrm>
            <a:custGeom>
              <a:avLst/>
              <a:gdLst/>
              <a:ahLst/>
              <a:cxnLst/>
              <a:rect l="0" t="0" r="0" b="0"/>
              <a:pathLst>
                <a:path w="399919" h="454679">
                  <a:moveTo>
                    <a:pt x="161793" y="0"/>
                  </a:moveTo>
                  <a:lnTo>
                    <a:pt x="156737" y="36628"/>
                  </a:lnTo>
                  <a:lnTo>
                    <a:pt x="145546" y="81397"/>
                  </a:lnTo>
                  <a:lnTo>
                    <a:pt x="129994" y="124718"/>
                  </a:lnTo>
                  <a:lnTo>
                    <a:pt x="111339" y="171568"/>
                  </a:lnTo>
                  <a:lnTo>
                    <a:pt x="88591" y="219091"/>
                  </a:lnTo>
                  <a:lnTo>
                    <a:pt x="64808" y="266702"/>
                  </a:lnTo>
                  <a:lnTo>
                    <a:pt x="44861" y="314326"/>
                  </a:lnTo>
                  <a:lnTo>
                    <a:pt x="26630" y="352425"/>
                  </a:lnTo>
                  <a:lnTo>
                    <a:pt x="13895" y="396012"/>
                  </a:lnTo>
                  <a:lnTo>
                    <a:pt x="3242" y="439633"/>
                  </a:lnTo>
                  <a:lnTo>
                    <a:pt x="313" y="454678"/>
                  </a:lnTo>
                  <a:lnTo>
                    <a:pt x="164" y="454460"/>
                  </a:lnTo>
                  <a:lnTo>
                    <a:pt x="0" y="451396"/>
                  </a:lnTo>
                  <a:lnTo>
                    <a:pt x="2749" y="446506"/>
                  </a:lnTo>
                  <a:lnTo>
                    <a:pt x="4964" y="443721"/>
                  </a:lnTo>
                  <a:lnTo>
                    <a:pt x="7424" y="434982"/>
                  </a:lnTo>
                  <a:lnTo>
                    <a:pt x="17796" y="389716"/>
                  </a:lnTo>
                  <a:lnTo>
                    <a:pt x="32109" y="349245"/>
                  </a:lnTo>
                  <a:lnTo>
                    <a:pt x="44581" y="314089"/>
                  </a:lnTo>
                  <a:lnTo>
                    <a:pt x="60153" y="273215"/>
                  </a:lnTo>
                  <a:lnTo>
                    <a:pt x="78255" y="229887"/>
                  </a:lnTo>
                  <a:lnTo>
                    <a:pt x="100502" y="187690"/>
                  </a:lnTo>
                  <a:lnTo>
                    <a:pt x="121492" y="140708"/>
                  </a:lnTo>
                  <a:lnTo>
                    <a:pt x="135505" y="120949"/>
                  </a:lnTo>
                  <a:lnTo>
                    <a:pt x="149712" y="77089"/>
                  </a:lnTo>
                  <a:lnTo>
                    <a:pt x="174517" y="31475"/>
                  </a:lnTo>
                  <a:lnTo>
                    <a:pt x="184026" y="17675"/>
                  </a:lnTo>
                  <a:lnTo>
                    <a:pt x="190371" y="13147"/>
                  </a:lnTo>
                  <a:lnTo>
                    <a:pt x="199336" y="9737"/>
                  </a:lnTo>
                  <a:lnTo>
                    <a:pt x="204784" y="14644"/>
                  </a:lnTo>
                  <a:lnTo>
                    <a:pt x="222653" y="40993"/>
                  </a:lnTo>
                  <a:lnTo>
                    <a:pt x="240821" y="86106"/>
                  </a:lnTo>
                  <a:lnTo>
                    <a:pt x="256997" y="125861"/>
                  </a:lnTo>
                  <a:lnTo>
                    <a:pt x="272912" y="170660"/>
                  </a:lnTo>
                  <a:lnTo>
                    <a:pt x="293849" y="210909"/>
                  </a:lnTo>
                  <a:lnTo>
                    <a:pt x="316427" y="257354"/>
                  </a:lnTo>
                  <a:lnTo>
                    <a:pt x="338633" y="304824"/>
                  </a:lnTo>
                  <a:lnTo>
                    <a:pt x="354925" y="348549"/>
                  </a:lnTo>
                  <a:lnTo>
                    <a:pt x="373157" y="392347"/>
                  </a:lnTo>
                  <a:lnTo>
                    <a:pt x="399918" y="4476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7" name="SMARTInkShape-2986"/>
            <p:cNvSpPr/>
            <p:nvPr/>
          </p:nvSpPr>
          <p:spPr>
            <a:xfrm>
              <a:off x="9039225" y="4495800"/>
              <a:ext cx="200026" cy="142876"/>
            </a:xfrm>
            <a:custGeom>
              <a:avLst/>
              <a:gdLst/>
              <a:ahLst/>
              <a:cxnLst/>
              <a:rect l="0" t="0" r="0" b="0"/>
              <a:pathLst>
                <a:path w="200026" h="142876">
                  <a:moveTo>
                    <a:pt x="0" y="0"/>
                  </a:moveTo>
                  <a:lnTo>
                    <a:pt x="5057" y="0"/>
                  </a:lnTo>
                  <a:lnTo>
                    <a:pt x="10361" y="2822"/>
                  </a:lnTo>
                  <a:lnTo>
                    <a:pt x="57420" y="40408"/>
                  </a:lnTo>
                  <a:lnTo>
                    <a:pt x="101616" y="74484"/>
                  </a:lnTo>
                  <a:lnTo>
                    <a:pt x="148168" y="108918"/>
                  </a:lnTo>
                  <a:lnTo>
                    <a:pt x="20002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SMARTInkShape-2987"/>
            <p:cNvSpPr/>
            <p:nvPr/>
          </p:nvSpPr>
          <p:spPr>
            <a:xfrm>
              <a:off x="8382000" y="4524375"/>
              <a:ext cx="180976" cy="9526"/>
            </a:xfrm>
            <a:custGeom>
              <a:avLst/>
              <a:gdLst/>
              <a:ahLst/>
              <a:cxnLst/>
              <a:rect l="0" t="0" r="0" b="0"/>
              <a:pathLst>
                <a:path w="180976" h="9526">
                  <a:moveTo>
                    <a:pt x="0" y="9525"/>
                  </a:moveTo>
                  <a:lnTo>
                    <a:pt x="12876" y="8467"/>
                  </a:lnTo>
                  <a:lnTo>
                    <a:pt x="53618" y="1986"/>
                  </a:lnTo>
                  <a:lnTo>
                    <a:pt x="97140" y="392"/>
                  </a:lnTo>
                  <a:lnTo>
                    <a:pt x="139211" y="78"/>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4" name="SMARTInkShape-Group614"/>
          <p:cNvGrpSpPr/>
          <p:nvPr/>
        </p:nvGrpSpPr>
        <p:grpSpPr>
          <a:xfrm>
            <a:off x="4450052" y="5819775"/>
            <a:ext cx="1112497" cy="266701"/>
            <a:chOff x="4450052" y="5819775"/>
            <a:chExt cx="1112497" cy="266701"/>
          </a:xfrm>
        </p:grpSpPr>
        <p:sp>
          <p:nvSpPr>
            <p:cNvPr id="140" name="SMARTInkShape-2988"/>
            <p:cNvSpPr/>
            <p:nvPr/>
          </p:nvSpPr>
          <p:spPr>
            <a:xfrm>
              <a:off x="4450052" y="5819775"/>
              <a:ext cx="117617" cy="85285"/>
            </a:xfrm>
            <a:custGeom>
              <a:avLst/>
              <a:gdLst/>
              <a:ahLst/>
              <a:cxnLst/>
              <a:rect l="0" t="0" r="0" b="0"/>
              <a:pathLst>
                <a:path w="117617" h="85285">
                  <a:moveTo>
                    <a:pt x="36223" y="9525"/>
                  </a:moveTo>
                  <a:lnTo>
                    <a:pt x="41279" y="9525"/>
                  </a:lnTo>
                  <a:lnTo>
                    <a:pt x="42769" y="8467"/>
                  </a:lnTo>
                  <a:lnTo>
                    <a:pt x="43762" y="6703"/>
                  </a:lnTo>
                  <a:lnTo>
                    <a:pt x="45714" y="115"/>
                  </a:lnTo>
                  <a:lnTo>
                    <a:pt x="32488" y="10"/>
                  </a:lnTo>
                  <a:lnTo>
                    <a:pt x="29499" y="2124"/>
                  </a:lnTo>
                  <a:lnTo>
                    <a:pt x="2347" y="34774"/>
                  </a:lnTo>
                  <a:lnTo>
                    <a:pt x="0" y="41208"/>
                  </a:lnTo>
                  <a:lnTo>
                    <a:pt x="433" y="44405"/>
                  </a:lnTo>
                  <a:lnTo>
                    <a:pt x="6489" y="60319"/>
                  </a:lnTo>
                  <a:lnTo>
                    <a:pt x="12777" y="66673"/>
                  </a:lnTo>
                  <a:lnTo>
                    <a:pt x="21570" y="71965"/>
                  </a:lnTo>
                  <a:lnTo>
                    <a:pt x="60690" y="84732"/>
                  </a:lnTo>
                  <a:lnTo>
                    <a:pt x="67558" y="85284"/>
                  </a:lnTo>
                  <a:lnTo>
                    <a:pt x="74139" y="82707"/>
                  </a:lnTo>
                  <a:lnTo>
                    <a:pt x="80591" y="79092"/>
                  </a:lnTo>
                  <a:lnTo>
                    <a:pt x="90174" y="75999"/>
                  </a:lnTo>
                  <a:lnTo>
                    <a:pt x="101013" y="68112"/>
                  </a:lnTo>
                  <a:lnTo>
                    <a:pt x="109072" y="52808"/>
                  </a:lnTo>
                  <a:lnTo>
                    <a:pt x="117616" y="26439"/>
                  </a:lnTo>
                  <a:lnTo>
                    <a:pt x="116944" y="23976"/>
                  </a:lnTo>
                  <a:lnTo>
                    <a:pt x="102898"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1" name="SMARTInkShape-2989"/>
            <p:cNvSpPr/>
            <p:nvPr/>
          </p:nvSpPr>
          <p:spPr>
            <a:xfrm>
              <a:off x="4715267" y="5924564"/>
              <a:ext cx="847282" cy="76187"/>
            </a:xfrm>
            <a:custGeom>
              <a:avLst/>
              <a:gdLst/>
              <a:ahLst/>
              <a:cxnLst/>
              <a:rect l="0" t="0" r="0" b="0"/>
              <a:pathLst>
                <a:path w="847282" h="76187">
                  <a:moveTo>
                    <a:pt x="9133" y="66661"/>
                  </a:moveTo>
                  <a:lnTo>
                    <a:pt x="0" y="66661"/>
                  </a:lnTo>
                  <a:lnTo>
                    <a:pt x="14076" y="66661"/>
                  </a:lnTo>
                  <a:lnTo>
                    <a:pt x="19444" y="69483"/>
                  </a:lnTo>
                  <a:lnTo>
                    <a:pt x="25357" y="73207"/>
                  </a:lnTo>
                  <a:lnTo>
                    <a:pt x="35695" y="75303"/>
                  </a:lnTo>
                  <a:lnTo>
                    <a:pt x="73792" y="76071"/>
                  </a:lnTo>
                  <a:lnTo>
                    <a:pt x="117939" y="76164"/>
                  </a:lnTo>
                  <a:lnTo>
                    <a:pt x="164324" y="76183"/>
                  </a:lnTo>
                  <a:lnTo>
                    <a:pt x="202694" y="76185"/>
                  </a:lnTo>
                  <a:lnTo>
                    <a:pt x="241552" y="76186"/>
                  </a:lnTo>
                  <a:lnTo>
                    <a:pt x="282021" y="76186"/>
                  </a:lnTo>
                  <a:lnTo>
                    <a:pt x="325409" y="75128"/>
                  </a:lnTo>
                  <a:lnTo>
                    <a:pt x="361431" y="69640"/>
                  </a:lnTo>
                  <a:lnTo>
                    <a:pt x="404677" y="67544"/>
                  </a:lnTo>
                  <a:lnTo>
                    <a:pt x="447829" y="66923"/>
                  </a:lnTo>
                  <a:lnTo>
                    <a:pt x="491449" y="66713"/>
                  </a:lnTo>
                  <a:lnTo>
                    <a:pt x="531983" y="66677"/>
                  </a:lnTo>
                  <a:lnTo>
                    <a:pt x="573493" y="66664"/>
                  </a:lnTo>
                  <a:lnTo>
                    <a:pt x="610502" y="66662"/>
                  </a:lnTo>
                  <a:lnTo>
                    <a:pt x="649719" y="66661"/>
                  </a:lnTo>
                  <a:lnTo>
                    <a:pt x="696036" y="66661"/>
                  </a:lnTo>
                  <a:lnTo>
                    <a:pt x="735838" y="66661"/>
                  </a:lnTo>
                  <a:lnTo>
                    <a:pt x="778233" y="65603"/>
                  </a:lnTo>
                  <a:lnTo>
                    <a:pt x="822387" y="58019"/>
                  </a:lnTo>
                  <a:lnTo>
                    <a:pt x="830249" y="57528"/>
                  </a:lnTo>
                  <a:lnTo>
                    <a:pt x="837271" y="54488"/>
                  </a:lnTo>
                  <a:lnTo>
                    <a:pt x="845346" y="48970"/>
                  </a:lnTo>
                  <a:lnTo>
                    <a:pt x="846450" y="45393"/>
                  </a:lnTo>
                  <a:lnTo>
                    <a:pt x="847281" y="28401"/>
                  </a:lnTo>
                  <a:lnTo>
                    <a:pt x="846240" y="25279"/>
                  </a:lnTo>
                  <a:lnTo>
                    <a:pt x="844488" y="23198"/>
                  </a:lnTo>
                  <a:lnTo>
                    <a:pt x="818922" y="1178"/>
                  </a:lnTo>
                  <a:lnTo>
                    <a:pt x="809362" y="0"/>
                  </a:lnTo>
                  <a:lnTo>
                    <a:pt x="819611" y="17888"/>
                  </a:lnTo>
                  <a:lnTo>
                    <a:pt x="824429" y="24876"/>
                  </a:lnTo>
                  <a:lnTo>
                    <a:pt x="827140" y="34760"/>
                  </a:lnTo>
                  <a:lnTo>
                    <a:pt x="818758" y="6666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2" name="SMARTInkShape-2990"/>
            <p:cNvSpPr/>
            <p:nvPr/>
          </p:nvSpPr>
          <p:spPr>
            <a:xfrm>
              <a:off x="4667428" y="5905500"/>
              <a:ext cx="95073" cy="180976"/>
            </a:xfrm>
            <a:custGeom>
              <a:avLst/>
              <a:gdLst/>
              <a:ahLst/>
              <a:cxnLst/>
              <a:rect l="0" t="0" r="0" b="0"/>
              <a:pathLst>
                <a:path w="95073" h="180976">
                  <a:moveTo>
                    <a:pt x="66497" y="0"/>
                  </a:moveTo>
                  <a:lnTo>
                    <a:pt x="71553" y="5057"/>
                  </a:lnTo>
                  <a:lnTo>
                    <a:pt x="74036" y="10361"/>
                  </a:lnTo>
                  <a:lnTo>
                    <a:pt x="75630" y="22390"/>
                  </a:lnTo>
                  <a:lnTo>
                    <a:pt x="73025" y="28648"/>
                  </a:lnTo>
                  <a:lnTo>
                    <a:pt x="58694" y="51005"/>
                  </a:lnTo>
                  <a:lnTo>
                    <a:pt x="21423" y="80743"/>
                  </a:lnTo>
                  <a:lnTo>
                    <a:pt x="10103" y="87071"/>
                  </a:lnTo>
                  <a:lnTo>
                    <a:pt x="6676" y="89798"/>
                  </a:lnTo>
                  <a:lnTo>
                    <a:pt x="2868" y="95649"/>
                  </a:lnTo>
                  <a:lnTo>
                    <a:pt x="725" y="104894"/>
                  </a:lnTo>
                  <a:lnTo>
                    <a:pt x="0" y="117499"/>
                  </a:lnTo>
                  <a:lnTo>
                    <a:pt x="2058" y="120666"/>
                  </a:lnTo>
                  <a:lnTo>
                    <a:pt x="9988" y="127007"/>
                  </a:lnTo>
                  <a:lnTo>
                    <a:pt x="17746" y="130531"/>
                  </a:lnTo>
                  <a:lnTo>
                    <a:pt x="36406" y="137851"/>
                  </a:lnTo>
                  <a:lnTo>
                    <a:pt x="95072" y="1809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3" name="SMARTInkShape-2991"/>
            <p:cNvSpPr/>
            <p:nvPr/>
          </p:nvSpPr>
          <p:spPr>
            <a:xfrm>
              <a:off x="5476875" y="5924550"/>
              <a:ext cx="66419" cy="152401"/>
            </a:xfrm>
            <a:custGeom>
              <a:avLst/>
              <a:gdLst/>
              <a:ahLst/>
              <a:cxnLst/>
              <a:rect l="0" t="0" r="0" b="0"/>
              <a:pathLst>
                <a:path w="66419" h="152401">
                  <a:moveTo>
                    <a:pt x="19050" y="0"/>
                  </a:moveTo>
                  <a:lnTo>
                    <a:pt x="9917" y="0"/>
                  </a:lnTo>
                  <a:lnTo>
                    <a:pt x="26853" y="16247"/>
                  </a:lnTo>
                  <a:lnTo>
                    <a:pt x="40529" y="25510"/>
                  </a:lnTo>
                  <a:lnTo>
                    <a:pt x="47640" y="34958"/>
                  </a:lnTo>
                  <a:lnTo>
                    <a:pt x="60094" y="44459"/>
                  </a:lnTo>
                  <a:lnTo>
                    <a:pt x="63750" y="50804"/>
                  </a:lnTo>
                  <a:lnTo>
                    <a:pt x="66097" y="63502"/>
                  </a:lnTo>
                  <a:lnTo>
                    <a:pt x="66418" y="69850"/>
                  </a:lnTo>
                  <a:lnTo>
                    <a:pt x="60916" y="79022"/>
                  </a:lnTo>
                  <a:lnTo>
                    <a:pt x="25465" y="122415"/>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47" name="SMARTInkShape-Group615"/>
          <p:cNvGrpSpPr/>
          <p:nvPr/>
        </p:nvGrpSpPr>
        <p:grpSpPr>
          <a:xfrm>
            <a:off x="5057775" y="4724400"/>
            <a:ext cx="114301" cy="123826"/>
            <a:chOff x="5057775" y="4724400"/>
            <a:chExt cx="114301" cy="123826"/>
          </a:xfrm>
        </p:grpSpPr>
        <p:sp>
          <p:nvSpPr>
            <p:cNvPr id="145" name="SMARTInkShape-2992"/>
            <p:cNvSpPr/>
            <p:nvPr/>
          </p:nvSpPr>
          <p:spPr>
            <a:xfrm>
              <a:off x="5057775" y="4724400"/>
              <a:ext cx="94624" cy="123826"/>
            </a:xfrm>
            <a:custGeom>
              <a:avLst/>
              <a:gdLst/>
              <a:ahLst/>
              <a:cxnLst/>
              <a:rect l="0" t="0" r="0" b="0"/>
              <a:pathLst>
                <a:path w="94624" h="123826">
                  <a:moveTo>
                    <a:pt x="0" y="0"/>
                  </a:moveTo>
                  <a:lnTo>
                    <a:pt x="0" y="45724"/>
                  </a:lnTo>
                  <a:lnTo>
                    <a:pt x="1059" y="46357"/>
                  </a:lnTo>
                  <a:lnTo>
                    <a:pt x="10759" y="47514"/>
                  </a:lnTo>
                  <a:lnTo>
                    <a:pt x="30867" y="47610"/>
                  </a:lnTo>
                  <a:lnTo>
                    <a:pt x="37708" y="50441"/>
                  </a:lnTo>
                  <a:lnTo>
                    <a:pt x="41015" y="52677"/>
                  </a:lnTo>
                  <a:lnTo>
                    <a:pt x="76704" y="61814"/>
                  </a:lnTo>
                  <a:lnTo>
                    <a:pt x="88109" y="70291"/>
                  </a:lnTo>
                  <a:lnTo>
                    <a:pt x="92077" y="79218"/>
                  </a:lnTo>
                  <a:lnTo>
                    <a:pt x="94623" y="97140"/>
                  </a:lnTo>
                  <a:lnTo>
                    <a:pt x="92149" y="104204"/>
                  </a:lnTo>
                  <a:lnTo>
                    <a:pt x="90008" y="107569"/>
                  </a:lnTo>
                  <a:lnTo>
                    <a:pt x="87522" y="109813"/>
                  </a:lnTo>
                  <a:lnTo>
                    <a:pt x="62125" y="120452"/>
                  </a:lnTo>
                  <a:lnTo>
                    <a:pt x="9525"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SMARTInkShape-2993"/>
            <p:cNvSpPr/>
            <p:nvPr/>
          </p:nvSpPr>
          <p:spPr>
            <a:xfrm>
              <a:off x="5086350" y="4733925"/>
              <a:ext cx="85726" cy="9526"/>
            </a:xfrm>
            <a:custGeom>
              <a:avLst/>
              <a:gdLst/>
              <a:ahLst/>
              <a:cxnLst/>
              <a:rect l="0" t="0" r="0" b="0"/>
              <a:pathLst>
                <a:path w="85726" h="9526">
                  <a:moveTo>
                    <a:pt x="0" y="0"/>
                  </a:moveTo>
                  <a:lnTo>
                    <a:pt x="8201" y="8201"/>
                  </a:lnTo>
                  <a:lnTo>
                    <a:pt x="14189" y="9133"/>
                  </a:lnTo>
                  <a:lnTo>
                    <a:pt x="58648" y="9515"/>
                  </a:lnTo>
                  <a:lnTo>
                    <a:pt x="85725" y="95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48" name="SMARTInkShape-2994"/>
          <p:cNvSpPr/>
          <p:nvPr/>
        </p:nvSpPr>
        <p:spPr>
          <a:xfrm>
            <a:off x="4268437" y="4115343"/>
            <a:ext cx="151164" cy="159859"/>
          </a:xfrm>
          <a:custGeom>
            <a:avLst/>
            <a:gdLst/>
            <a:ahLst/>
            <a:cxnLst/>
            <a:rect l="0" t="0" r="0" b="0"/>
            <a:pathLst>
              <a:path w="151164" h="159859">
                <a:moveTo>
                  <a:pt x="132113" y="37557"/>
                </a:moveTo>
                <a:lnTo>
                  <a:pt x="132113" y="28424"/>
                </a:lnTo>
                <a:lnTo>
                  <a:pt x="127057" y="28148"/>
                </a:lnTo>
                <a:lnTo>
                  <a:pt x="121752" y="25262"/>
                </a:lnTo>
                <a:lnTo>
                  <a:pt x="100314" y="5645"/>
                </a:lnTo>
                <a:lnTo>
                  <a:pt x="88347" y="2207"/>
                </a:lnTo>
                <a:lnTo>
                  <a:pt x="59850" y="0"/>
                </a:lnTo>
                <a:lnTo>
                  <a:pt x="27293" y="7169"/>
                </a:lnTo>
                <a:lnTo>
                  <a:pt x="8157" y="15736"/>
                </a:lnTo>
                <a:lnTo>
                  <a:pt x="2938" y="21861"/>
                </a:lnTo>
                <a:lnTo>
                  <a:pt x="619" y="28112"/>
                </a:lnTo>
                <a:lnTo>
                  <a:pt x="0" y="31260"/>
                </a:lnTo>
                <a:lnTo>
                  <a:pt x="646" y="34417"/>
                </a:lnTo>
                <a:lnTo>
                  <a:pt x="4186" y="40748"/>
                </a:lnTo>
                <a:lnTo>
                  <a:pt x="47087" y="69504"/>
                </a:lnTo>
                <a:lnTo>
                  <a:pt x="93992" y="97817"/>
                </a:lnTo>
                <a:lnTo>
                  <a:pt x="123461" y="116505"/>
                </a:lnTo>
                <a:lnTo>
                  <a:pt x="128268" y="125914"/>
                </a:lnTo>
                <a:lnTo>
                  <a:pt x="129550" y="131387"/>
                </a:lnTo>
                <a:lnTo>
                  <a:pt x="129346" y="136094"/>
                </a:lnTo>
                <a:lnTo>
                  <a:pt x="126297" y="144145"/>
                </a:lnTo>
                <a:lnTo>
                  <a:pt x="122944" y="146716"/>
                </a:lnTo>
                <a:lnTo>
                  <a:pt x="105176" y="153663"/>
                </a:lnTo>
                <a:lnTo>
                  <a:pt x="101455" y="156237"/>
                </a:lnTo>
                <a:lnTo>
                  <a:pt x="81049" y="159858"/>
                </a:lnTo>
                <a:lnTo>
                  <a:pt x="45350" y="153047"/>
                </a:lnTo>
                <a:lnTo>
                  <a:pt x="42521" y="151592"/>
                </a:lnTo>
                <a:lnTo>
                  <a:pt x="40635" y="149563"/>
                </a:lnTo>
                <a:lnTo>
                  <a:pt x="39378" y="147153"/>
                </a:lnTo>
                <a:lnTo>
                  <a:pt x="37608" y="133648"/>
                </a:lnTo>
                <a:lnTo>
                  <a:pt x="40016" y="125067"/>
                </a:lnTo>
                <a:lnTo>
                  <a:pt x="50145" y="111463"/>
                </a:lnTo>
                <a:lnTo>
                  <a:pt x="77586" y="87904"/>
                </a:lnTo>
                <a:lnTo>
                  <a:pt x="124429" y="54015"/>
                </a:lnTo>
                <a:lnTo>
                  <a:pt x="151163" y="2803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59" name="SMARTInkShape-Group617"/>
          <p:cNvGrpSpPr/>
          <p:nvPr/>
        </p:nvGrpSpPr>
        <p:grpSpPr>
          <a:xfrm>
            <a:off x="8410575" y="5057775"/>
            <a:ext cx="1257301" cy="580940"/>
            <a:chOff x="8410575" y="5057775"/>
            <a:chExt cx="1257301" cy="580940"/>
          </a:xfrm>
        </p:grpSpPr>
        <p:sp>
          <p:nvSpPr>
            <p:cNvPr id="149" name="SMARTInkShape-2995"/>
            <p:cNvSpPr/>
            <p:nvPr/>
          </p:nvSpPr>
          <p:spPr>
            <a:xfrm>
              <a:off x="9515475" y="5135299"/>
              <a:ext cx="137572" cy="217752"/>
            </a:xfrm>
            <a:custGeom>
              <a:avLst/>
              <a:gdLst/>
              <a:ahLst/>
              <a:cxnLst/>
              <a:rect l="0" t="0" r="0" b="0"/>
              <a:pathLst>
                <a:path w="137572" h="217752">
                  <a:moveTo>
                    <a:pt x="28575" y="8201"/>
                  </a:moveTo>
                  <a:lnTo>
                    <a:pt x="28575" y="3145"/>
                  </a:lnTo>
                  <a:lnTo>
                    <a:pt x="27517" y="1655"/>
                  </a:lnTo>
                  <a:lnTo>
                    <a:pt x="25753" y="662"/>
                  </a:lnTo>
                  <a:lnTo>
                    <a:pt x="23518" y="0"/>
                  </a:lnTo>
                  <a:lnTo>
                    <a:pt x="20971" y="617"/>
                  </a:lnTo>
                  <a:lnTo>
                    <a:pt x="15318" y="4125"/>
                  </a:lnTo>
                  <a:lnTo>
                    <a:pt x="13387" y="6542"/>
                  </a:lnTo>
                  <a:lnTo>
                    <a:pt x="11241" y="12050"/>
                  </a:lnTo>
                  <a:lnTo>
                    <a:pt x="2053" y="56100"/>
                  </a:lnTo>
                  <a:lnTo>
                    <a:pt x="119" y="78833"/>
                  </a:lnTo>
                  <a:lnTo>
                    <a:pt x="2876" y="84749"/>
                  </a:lnTo>
                  <a:lnTo>
                    <a:pt x="5092" y="87809"/>
                  </a:lnTo>
                  <a:lnTo>
                    <a:pt x="10377" y="91207"/>
                  </a:lnTo>
                  <a:lnTo>
                    <a:pt x="22125" y="93120"/>
                  </a:lnTo>
                  <a:lnTo>
                    <a:pt x="63680" y="93879"/>
                  </a:lnTo>
                  <a:lnTo>
                    <a:pt x="82603" y="98969"/>
                  </a:lnTo>
                  <a:lnTo>
                    <a:pt x="114308" y="123583"/>
                  </a:lnTo>
                  <a:lnTo>
                    <a:pt x="124887" y="134624"/>
                  </a:lnTo>
                  <a:lnTo>
                    <a:pt x="137292" y="158814"/>
                  </a:lnTo>
                  <a:lnTo>
                    <a:pt x="137571" y="170741"/>
                  </a:lnTo>
                  <a:lnTo>
                    <a:pt x="136164" y="176887"/>
                  </a:lnTo>
                  <a:lnTo>
                    <a:pt x="134168" y="180983"/>
                  </a:lnTo>
                  <a:lnTo>
                    <a:pt x="131778" y="183714"/>
                  </a:lnTo>
                  <a:lnTo>
                    <a:pt x="108606" y="196061"/>
                  </a:lnTo>
                  <a:lnTo>
                    <a:pt x="62370" y="214960"/>
                  </a:lnTo>
                  <a:lnTo>
                    <a:pt x="0" y="21775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0" name="SMARTInkShape-2996"/>
            <p:cNvSpPr/>
            <p:nvPr/>
          </p:nvSpPr>
          <p:spPr>
            <a:xfrm>
              <a:off x="9505950" y="5153025"/>
              <a:ext cx="161926" cy="19051"/>
            </a:xfrm>
            <a:custGeom>
              <a:avLst/>
              <a:gdLst/>
              <a:ahLst/>
              <a:cxnLst/>
              <a:rect l="0" t="0" r="0" b="0"/>
              <a:pathLst>
                <a:path w="161926" h="19051">
                  <a:moveTo>
                    <a:pt x="0" y="0"/>
                  </a:moveTo>
                  <a:lnTo>
                    <a:pt x="41777" y="0"/>
                  </a:lnTo>
                  <a:lnTo>
                    <a:pt x="84257" y="2822"/>
                  </a:lnTo>
                  <a:lnTo>
                    <a:pt x="123535" y="8201"/>
                  </a:lnTo>
                  <a:lnTo>
                    <a:pt x="161925"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1" name="SMARTInkShape-2997"/>
            <p:cNvSpPr/>
            <p:nvPr/>
          </p:nvSpPr>
          <p:spPr>
            <a:xfrm>
              <a:off x="9286875" y="5191125"/>
              <a:ext cx="66676" cy="152401"/>
            </a:xfrm>
            <a:custGeom>
              <a:avLst/>
              <a:gdLst/>
              <a:ahLst/>
              <a:cxnLst/>
              <a:rect l="0" t="0" r="0" b="0"/>
              <a:pathLst>
                <a:path w="66676" h="152401">
                  <a:moveTo>
                    <a:pt x="66675" y="0"/>
                  </a:moveTo>
                  <a:lnTo>
                    <a:pt x="65617" y="9721"/>
                  </a:lnTo>
                  <a:lnTo>
                    <a:pt x="50428" y="56945"/>
                  </a:lnTo>
                  <a:lnTo>
                    <a:pt x="29820" y="96686"/>
                  </a:lnTo>
                  <a:lnTo>
                    <a:pt x="5390" y="129881"/>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2" name="SMARTInkShape-2998"/>
            <p:cNvSpPr/>
            <p:nvPr/>
          </p:nvSpPr>
          <p:spPr>
            <a:xfrm>
              <a:off x="9210675" y="5210175"/>
              <a:ext cx="180976" cy="104776"/>
            </a:xfrm>
            <a:custGeom>
              <a:avLst/>
              <a:gdLst/>
              <a:ahLst/>
              <a:cxnLst/>
              <a:rect l="0" t="0" r="0" b="0"/>
              <a:pathLst>
                <a:path w="180976" h="104776">
                  <a:moveTo>
                    <a:pt x="0" y="0"/>
                  </a:moveTo>
                  <a:lnTo>
                    <a:pt x="17900" y="7539"/>
                  </a:lnTo>
                  <a:lnTo>
                    <a:pt x="21458" y="8201"/>
                  </a:lnTo>
                  <a:lnTo>
                    <a:pt x="66139" y="34337"/>
                  </a:lnTo>
                  <a:lnTo>
                    <a:pt x="106679" y="61528"/>
                  </a:lnTo>
                  <a:lnTo>
                    <a:pt x="180975" y="1047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3" name="SMARTInkShape-2999"/>
            <p:cNvSpPr/>
            <p:nvPr/>
          </p:nvSpPr>
          <p:spPr>
            <a:xfrm>
              <a:off x="8960405" y="5155257"/>
              <a:ext cx="186854" cy="176429"/>
            </a:xfrm>
            <a:custGeom>
              <a:avLst/>
              <a:gdLst/>
              <a:ahLst/>
              <a:cxnLst/>
              <a:rect l="0" t="0" r="0" b="0"/>
              <a:pathLst>
                <a:path w="186854" h="176429">
                  <a:moveTo>
                    <a:pt x="135970" y="35868"/>
                  </a:moveTo>
                  <a:lnTo>
                    <a:pt x="141027" y="30812"/>
                  </a:lnTo>
                  <a:lnTo>
                    <a:pt x="143510" y="25507"/>
                  </a:lnTo>
                  <a:lnTo>
                    <a:pt x="144171" y="22611"/>
                  </a:lnTo>
                  <a:lnTo>
                    <a:pt x="143554" y="20680"/>
                  </a:lnTo>
                  <a:lnTo>
                    <a:pt x="142084" y="19391"/>
                  </a:lnTo>
                  <a:lnTo>
                    <a:pt x="137629" y="16904"/>
                  </a:lnTo>
                  <a:lnTo>
                    <a:pt x="132121" y="12270"/>
                  </a:lnTo>
                  <a:lnTo>
                    <a:pt x="98207" y="1730"/>
                  </a:lnTo>
                  <a:lnTo>
                    <a:pt x="68336" y="0"/>
                  </a:lnTo>
                  <a:lnTo>
                    <a:pt x="26498" y="8361"/>
                  </a:lnTo>
                  <a:lnTo>
                    <a:pt x="6873" y="17133"/>
                  </a:lnTo>
                  <a:lnTo>
                    <a:pt x="2280" y="20204"/>
                  </a:lnTo>
                  <a:lnTo>
                    <a:pt x="278" y="23308"/>
                  </a:lnTo>
                  <a:lnTo>
                    <a:pt x="0" y="26437"/>
                  </a:lnTo>
                  <a:lnTo>
                    <a:pt x="874" y="29581"/>
                  </a:lnTo>
                  <a:lnTo>
                    <a:pt x="47295" y="66887"/>
                  </a:lnTo>
                  <a:lnTo>
                    <a:pt x="83333" y="88876"/>
                  </a:lnTo>
                  <a:lnTo>
                    <a:pt x="129649" y="112504"/>
                  </a:lnTo>
                  <a:lnTo>
                    <a:pt x="176971" y="153186"/>
                  </a:lnTo>
                  <a:lnTo>
                    <a:pt x="177062" y="156413"/>
                  </a:lnTo>
                  <a:lnTo>
                    <a:pt x="175006" y="159622"/>
                  </a:lnTo>
                  <a:lnTo>
                    <a:pt x="161554" y="172379"/>
                  </a:lnTo>
                  <a:lnTo>
                    <a:pt x="149458" y="175914"/>
                  </a:lnTo>
                  <a:lnTo>
                    <a:pt x="133498" y="176428"/>
                  </a:lnTo>
                  <a:lnTo>
                    <a:pt x="87265" y="163445"/>
                  </a:lnTo>
                  <a:lnTo>
                    <a:pt x="77987" y="161360"/>
                  </a:lnTo>
                  <a:lnTo>
                    <a:pt x="75090" y="159746"/>
                  </a:lnTo>
                  <a:lnTo>
                    <a:pt x="73158" y="157613"/>
                  </a:lnTo>
                  <a:lnTo>
                    <a:pt x="71870" y="155130"/>
                  </a:lnTo>
                  <a:lnTo>
                    <a:pt x="70059" y="141526"/>
                  </a:lnTo>
                  <a:lnTo>
                    <a:pt x="70862" y="138056"/>
                  </a:lnTo>
                  <a:lnTo>
                    <a:pt x="72456" y="135743"/>
                  </a:lnTo>
                  <a:lnTo>
                    <a:pt x="74578" y="134202"/>
                  </a:lnTo>
                  <a:lnTo>
                    <a:pt x="110019" y="91617"/>
                  </a:lnTo>
                  <a:lnTo>
                    <a:pt x="152641" y="47820"/>
                  </a:lnTo>
                  <a:lnTo>
                    <a:pt x="185307" y="15110"/>
                  </a:lnTo>
                  <a:lnTo>
                    <a:pt x="186853" y="12504"/>
                  </a:lnTo>
                  <a:lnTo>
                    <a:pt x="186825" y="10766"/>
                  </a:lnTo>
                  <a:lnTo>
                    <a:pt x="185748" y="9608"/>
                  </a:lnTo>
                  <a:lnTo>
                    <a:pt x="168812" y="7750"/>
                  </a:lnTo>
                  <a:lnTo>
                    <a:pt x="145495" y="729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SMARTInkShape-3000"/>
            <p:cNvSpPr/>
            <p:nvPr/>
          </p:nvSpPr>
          <p:spPr>
            <a:xfrm>
              <a:off x="8753475" y="5172075"/>
              <a:ext cx="104776" cy="152401"/>
            </a:xfrm>
            <a:custGeom>
              <a:avLst/>
              <a:gdLst/>
              <a:ahLst/>
              <a:cxnLst/>
              <a:rect l="0" t="0" r="0" b="0"/>
              <a:pathLst>
                <a:path w="104776" h="152401">
                  <a:moveTo>
                    <a:pt x="104775" y="0"/>
                  </a:moveTo>
                  <a:lnTo>
                    <a:pt x="86412" y="33551"/>
                  </a:lnTo>
                  <a:lnTo>
                    <a:pt x="51517" y="76855"/>
                  </a:lnTo>
                  <a:lnTo>
                    <a:pt x="20965" y="117006"/>
                  </a:lnTo>
                  <a:lnTo>
                    <a:pt x="0" y="1524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5" name="SMARTInkShape-3001"/>
            <p:cNvSpPr/>
            <p:nvPr/>
          </p:nvSpPr>
          <p:spPr>
            <a:xfrm>
              <a:off x="8734425" y="5172075"/>
              <a:ext cx="142876" cy="142876"/>
            </a:xfrm>
            <a:custGeom>
              <a:avLst/>
              <a:gdLst/>
              <a:ahLst/>
              <a:cxnLst/>
              <a:rect l="0" t="0" r="0" b="0"/>
              <a:pathLst>
                <a:path w="142876" h="142876">
                  <a:moveTo>
                    <a:pt x="0" y="0"/>
                  </a:moveTo>
                  <a:lnTo>
                    <a:pt x="5057" y="5057"/>
                  </a:lnTo>
                  <a:lnTo>
                    <a:pt x="7540" y="10361"/>
                  </a:lnTo>
                  <a:lnTo>
                    <a:pt x="8201" y="13257"/>
                  </a:lnTo>
                  <a:lnTo>
                    <a:pt x="47428" y="56692"/>
                  </a:lnTo>
                  <a:lnTo>
                    <a:pt x="93718" y="98509"/>
                  </a:lnTo>
                  <a:lnTo>
                    <a:pt x="120252" y="128096"/>
                  </a:lnTo>
                  <a:lnTo>
                    <a:pt x="142875" y="1428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6" name="SMARTInkShape-3002"/>
            <p:cNvSpPr/>
            <p:nvPr/>
          </p:nvSpPr>
          <p:spPr>
            <a:xfrm>
              <a:off x="8507061" y="5467350"/>
              <a:ext cx="141640" cy="171365"/>
            </a:xfrm>
            <a:custGeom>
              <a:avLst/>
              <a:gdLst/>
              <a:ahLst/>
              <a:cxnLst/>
              <a:rect l="0" t="0" r="0" b="0"/>
              <a:pathLst>
                <a:path w="141640" h="171365">
                  <a:moveTo>
                    <a:pt x="17814" y="0"/>
                  </a:moveTo>
                  <a:lnTo>
                    <a:pt x="8405" y="0"/>
                  </a:lnTo>
                  <a:lnTo>
                    <a:pt x="16500" y="0"/>
                  </a:lnTo>
                  <a:lnTo>
                    <a:pt x="58873" y="15188"/>
                  </a:lnTo>
                  <a:lnTo>
                    <a:pt x="78075" y="20023"/>
                  </a:lnTo>
                  <a:lnTo>
                    <a:pt x="90811" y="28655"/>
                  </a:lnTo>
                  <a:lnTo>
                    <a:pt x="104824" y="45414"/>
                  </a:lnTo>
                  <a:lnTo>
                    <a:pt x="106512" y="51443"/>
                  </a:lnTo>
                  <a:lnTo>
                    <a:pt x="105566" y="63786"/>
                  </a:lnTo>
                  <a:lnTo>
                    <a:pt x="99083" y="82634"/>
                  </a:lnTo>
                  <a:lnTo>
                    <a:pt x="80347" y="106681"/>
                  </a:lnTo>
                  <a:lnTo>
                    <a:pt x="35177" y="140634"/>
                  </a:lnTo>
                  <a:lnTo>
                    <a:pt x="5023" y="153673"/>
                  </a:lnTo>
                  <a:lnTo>
                    <a:pt x="0" y="160295"/>
                  </a:lnTo>
                  <a:lnTo>
                    <a:pt x="4957" y="164023"/>
                  </a:lnTo>
                  <a:lnTo>
                    <a:pt x="9244" y="166498"/>
                  </a:lnTo>
                  <a:lnTo>
                    <a:pt x="44946" y="170798"/>
                  </a:lnTo>
                  <a:lnTo>
                    <a:pt x="92099" y="171364"/>
                  </a:lnTo>
                  <a:lnTo>
                    <a:pt x="119905" y="170366"/>
                  </a:lnTo>
                  <a:lnTo>
                    <a:pt x="141639" y="1619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7" name="SMARTInkShape-3003"/>
            <p:cNvSpPr/>
            <p:nvPr/>
          </p:nvSpPr>
          <p:spPr>
            <a:xfrm>
              <a:off x="8410575" y="5372100"/>
              <a:ext cx="228601" cy="47626"/>
            </a:xfrm>
            <a:custGeom>
              <a:avLst/>
              <a:gdLst/>
              <a:ahLst/>
              <a:cxnLst/>
              <a:rect l="0" t="0" r="0" b="0"/>
              <a:pathLst>
                <a:path w="228601" h="47626">
                  <a:moveTo>
                    <a:pt x="0" y="0"/>
                  </a:moveTo>
                  <a:lnTo>
                    <a:pt x="41912" y="0"/>
                  </a:lnTo>
                  <a:lnTo>
                    <a:pt x="81510" y="7539"/>
                  </a:lnTo>
                  <a:lnTo>
                    <a:pt x="110229" y="11759"/>
                  </a:lnTo>
                  <a:lnTo>
                    <a:pt x="154177" y="25695"/>
                  </a:lnTo>
                  <a:lnTo>
                    <a:pt x="198208" y="36257"/>
                  </a:lnTo>
                  <a:lnTo>
                    <a:pt x="22860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8" name="SMARTInkShape-3004"/>
            <p:cNvSpPr/>
            <p:nvPr/>
          </p:nvSpPr>
          <p:spPr>
            <a:xfrm>
              <a:off x="8467725" y="5057775"/>
              <a:ext cx="28576" cy="266701"/>
            </a:xfrm>
            <a:custGeom>
              <a:avLst/>
              <a:gdLst/>
              <a:ahLst/>
              <a:cxnLst/>
              <a:rect l="0" t="0" r="0" b="0"/>
              <a:pathLst>
                <a:path w="28576" h="266701">
                  <a:moveTo>
                    <a:pt x="0" y="0"/>
                  </a:moveTo>
                  <a:lnTo>
                    <a:pt x="5057" y="5057"/>
                  </a:lnTo>
                  <a:lnTo>
                    <a:pt x="7539" y="13183"/>
                  </a:lnTo>
                  <a:lnTo>
                    <a:pt x="10506" y="60488"/>
                  </a:lnTo>
                  <a:lnTo>
                    <a:pt x="17049" y="100417"/>
                  </a:lnTo>
                  <a:lnTo>
                    <a:pt x="18655" y="139427"/>
                  </a:lnTo>
                  <a:lnTo>
                    <a:pt x="18972" y="179236"/>
                  </a:lnTo>
                  <a:lnTo>
                    <a:pt x="21857" y="211402"/>
                  </a:lnTo>
                  <a:lnTo>
                    <a:pt x="28575" y="2667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64" name="SMARTInkShape-Group618"/>
          <p:cNvGrpSpPr/>
          <p:nvPr/>
        </p:nvGrpSpPr>
        <p:grpSpPr>
          <a:xfrm>
            <a:off x="9934575" y="5257800"/>
            <a:ext cx="873380" cy="217868"/>
            <a:chOff x="9934575" y="5257800"/>
            <a:chExt cx="873380" cy="217868"/>
          </a:xfrm>
        </p:grpSpPr>
        <p:sp>
          <p:nvSpPr>
            <p:cNvPr id="160" name="SMARTInkShape-3005"/>
            <p:cNvSpPr/>
            <p:nvPr/>
          </p:nvSpPr>
          <p:spPr>
            <a:xfrm>
              <a:off x="10622091" y="5295900"/>
              <a:ext cx="185864" cy="179768"/>
            </a:xfrm>
            <a:custGeom>
              <a:avLst/>
              <a:gdLst/>
              <a:ahLst/>
              <a:cxnLst/>
              <a:rect l="0" t="0" r="0" b="0"/>
              <a:pathLst>
                <a:path w="185864" h="179768">
                  <a:moveTo>
                    <a:pt x="17334" y="38100"/>
                  </a:moveTo>
                  <a:lnTo>
                    <a:pt x="16276" y="63815"/>
                  </a:lnTo>
                  <a:lnTo>
                    <a:pt x="4077" y="105653"/>
                  </a:lnTo>
                  <a:lnTo>
                    <a:pt x="0" y="123497"/>
                  </a:lnTo>
                  <a:lnTo>
                    <a:pt x="3849" y="145600"/>
                  </a:lnTo>
                  <a:lnTo>
                    <a:pt x="14517" y="160313"/>
                  </a:lnTo>
                  <a:lnTo>
                    <a:pt x="28781" y="171793"/>
                  </a:lnTo>
                  <a:lnTo>
                    <a:pt x="42177" y="176894"/>
                  </a:lnTo>
                  <a:lnTo>
                    <a:pt x="71732" y="179767"/>
                  </a:lnTo>
                  <a:lnTo>
                    <a:pt x="117528" y="166586"/>
                  </a:lnTo>
                  <a:lnTo>
                    <a:pt x="161068" y="144364"/>
                  </a:lnTo>
                  <a:lnTo>
                    <a:pt x="173997" y="129779"/>
                  </a:lnTo>
                  <a:lnTo>
                    <a:pt x="182212" y="113771"/>
                  </a:lnTo>
                  <a:lnTo>
                    <a:pt x="185863" y="99601"/>
                  </a:lnTo>
                  <a:lnTo>
                    <a:pt x="182862" y="74667"/>
                  </a:lnTo>
                  <a:lnTo>
                    <a:pt x="170215" y="52227"/>
                  </a:lnTo>
                  <a:lnTo>
                    <a:pt x="153062" y="37230"/>
                  </a:lnTo>
                  <a:lnTo>
                    <a:pt x="84009"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1" name="SMARTInkShape-3006"/>
            <p:cNvSpPr/>
            <p:nvPr/>
          </p:nvSpPr>
          <p:spPr>
            <a:xfrm>
              <a:off x="10344150" y="5258139"/>
              <a:ext cx="238126" cy="171112"/>
            </a:xfrm>
            <a:custGeom>
              <a:avLst/>
              <a:gdLst/>
              <a:ahLst/>
              <a:cxnLst/>
              <a:rect l="0" t="0" r="0" b="0"/>
              <a:pathLst>
                <a:path w="238126" h="171112">
                  <a:moveTo>
                    <a:pt x="0" y="18711"/>
                  </a:moveTo>
                  <a:lnTo>
                    <a:pt x="0" y="13655"/>
                  </a:lnTo>
                  <a:lnTo>
                    <a:pt x="8467" y="8350"/>
                  </a:lnTo>
                  <a:lnTo>
                    <a:pt x="29660" y="1377"/>
                  </a:lnTo>
                  <a:lnTo>
                    <a:pt x="73397" y="0"/>
                  </a:lnTo>
                  <a:lnTo>
                    <a:pt x="108060" y="820"/>
                  </a:lnTo>
                  <a:lnTo>
                    <a:pt x="121404" y="4762"/>
                  </a:lnTo>
                  <a:lnTo>
                    <a:pt x="139923" y="17989"/>
                  </a:lnTo>
                  <a:lnTo>
                    <a:pt x="146855" y="29326"/>
                  </a:lnTo>
                  <a:lnTo>
                    <a:pt x="148704" y="35312"/>
                  </a:lnTo>
                  <a:lnTo>
                    <a:pt x="147935" y="47608"/>
                  </a:lnTo>
                  <a:lnTo>
                    <a:pt x="146248" y="53851"/>
                  </a:lnTo>
                  <a:lnTo>
                    <a:pt x="115058" y="92954"/>
                  </a:lnTo>
                  <a:lnTo>
                    <a:pt x="89049" y="114868"/>
                  </a:lnTo>
                  <a:lnTo>
                    <a:pt x="52454" y="137429"/>
                  </a:lnTo>
                  <a:lnTo>
                    <a:pt x="43422" y="141324"/>
                  </a:lnTo>
                  <a:lnTo>
                    <a:pt x="30739" y="150438"/>
                  </a:lnTo>
                  <a:lnTo>
                    <a:pt x="31076" y="150979"/>
                  </a:lnTo>
                  <a:lnTo>
                    <a:pt x="66784" y="159537"/>
                  </a:lnTo>
                  <a:lnTo>
                    <a:pt x="112441" y="161181"/>
                  </a:lnTo>
                  <a:lnTo>
                    <a:pt x="158858" y="169072"/>
                  </a:lnTo>
                  <a:lnTo>
                    <a:pt x="205305" y="170842"/>
                  </a:lnTo>
                  <a:lnTo>
                    <a:pt x="238125" y="171111"/>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2" name="SMARTInkShape-3007"/>
            <p:cNvSpPr/>
            <p:nvPr/>
          </p:nvSpPr>
          <p:spPr>
            <a:xfrm>
              <a:off x="10001401" y="5334000"/>
              <a:ext cx="218925" cy="8643"/>
            </a:xfrm>
            <a:custGeom>
              <a:avLst/>
              <a:gdLst/>
              <a:ahLst/>
              <a:cxnLst/>
              <a:rect l="0" t="0" r="0" b="0"/>
              <a:pathLst>
                <a:path w="218925" h="8643">
                  <a:moveTo>
                    <a:pt x="18899" y="0"/>
                  </a:moveTo>
                  <a:lnTo>
                    <a:pt x="357" y="0"/>
                  </a:lnTo>
                  <a:lnTo>
                    <a:pt x="0" y="5057"/>
                  </a:lnTo>
                  <a:lnTo>
                    <a:pt x="2066" y="6546"/>
                  </a:lnTo>
                  <a:lnTo>
                    <a:pt x="16146" y="8642"/>
                  </a:lnTo>
                  <a:lnTo>
                    <a:pt x="39956" y="8205"/>
                  </a:lnTo>
                  <a:lnTo>
                    <a:pt x="79266" y="1934"/>
                  </a:lnTo>
                  <a:lnTo>
                    <a:pt x="115104" y="573"/>
                  </a:lnTo>
                  <a:lnTo>
                    <a:pt x="152531" y="171"/>
                  </a:lnTo>
                  <a:lnTo>
                    <a:pt x="194031" y="22"/>
                  </a:lnTo>
                  <a:lnTo>
                    <a:pt x="21892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3" name="SMARTInkShape-3008"/>
            <p:cNvSpPr/>
            <p:nvPr/>
          </p:nvSpPr>
          <p:spPr>
            <a:xfrm>
              <a:off x="9934575" y="5257800"/>
              <a:ext cx="304801" cy="28576"/>
            </a:xfrm>
            <a:custGeom>
              <a:avLst/>
              <a:gdLst/>
              <a:ahLst/>
              <a:cxnLst/>
              <a:rect l="0" t="0" r="0" b="0"/>
              <a:pathLst>
                <a:path w="304801" h="28576">
                  <a:moveTo>
                    <a:pt x="0" y="0"/>
                  </a:moveTo>
                  <a:lnTo>
                    <a:pt x="10113" y="5057"/>
                  </a:lnTo>
                  <a:lnTo>
                    <a:pt x="52981" y="9133"/>
                  </a:lnTo>
                  <a:lnTo>
                    <a:pt x="93329" y="15994"/>
                  </a:lnTo>
                  <a:lnTo>
                    <a:pt x="127488" y="18144"/>
                  </a:lnTo>
                  <a:lnTo>
                    <a:pt x="162848" y="18648"/>
                  </a:lnTo>
                  <a:lnTo>
                    <a:pt x="197613" y="18871"/>
                  </a:lnTo>
                  <a:lnTo>
                    <a:pt x="238468" y="21820"/>
                  </a:lnTo>
                  <a:lnTo>
                    <a:pt x="283678" y="27686"/>
                  </a:lnTo>
                  <a:lnTo>
                    <a:pt x="304800" y="285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99033420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Important disclaimer:</a:t>
            </a:r>
          </a:p>
        </p:txBody>
      </p:sp>
      <p:sp>
        <p:nvSpPr>
          <p:cNvPr id="3" name="Content Placeholder 2"/>
          <p:cNvSpPr>
            <a:spLocks noGrp="1"/>
          </p:cNvSpPr>
          <p:nvPr>
            <p:ph idx="1"/>
          </p:nvPr>
        </p:nvSpPr>
        <p:spPr/>
        <p:txBody>
          <a:bodyPr/>
          <a:lstStyle/>
          <a:p>
            <a:pPr marL="0" indent="0">
              <a:buNone/>
            </a:pPr>
            <a:r>
              <a:rPr lang="en-US" dirty="0"/>
              <a:t> - </a:t>
            </a:r>
          </a:p>
        </p:txBody>
      </p:sp>
      <p:cxnSp>
        <p:nvCxnSpPr>
          <p:cNvPr id="4" name="Straight Connector 3"/>
          <p:cNvCxnSpPr/>
          <p:nvPr/>
        </p:nvCxnSpPr>
        <p:spPr>
          <a:xfrm>
            <a:off x="2401382" y="2090057"/>
            <a:ext cx="0" cy="2584469"/>
          </a:xfrm>
          <a:prstGeom prst="line">
            <a:avLst/>
          </a:prstGeom>
          <a:ln>
            <a:headEnd type="triangle"/>
          </a:ln>
        </p:spPr>
        <p:style>
          <a:lnRef idx="1">
            <a:schemeClr val="dk1"/>
          </a:lnRef>
          <a:fillRef idx="0">
            <a:schemeClr val="dk1"/>
          </a:fillRef>
          <a:effectRef idx="0">
            <a:schemeClr val="dk1"/>
          </a:effectRef>
          <a:fontRef idx="minor">
            <a:schemeClr val="tx1"/>
          </a:fontRef>
        </p:style>
      </p:cxnSp>
      <p:cxnSp>
        <p:nvCxnSpPr>
          <p:cNvPr id="5" name="Straight Connector 4"/>
          <p:cNvCxnSpPr/>
          <p:nvPr/>
        </p:nvCxnSpPr>
        <p:spPr>
          <a:xfrm>
            <a:off x="2412534" y="4685678"/>
            <a:ext cx="3345364" cy="0"/>
          </a:xfrm>
          <a:prstGeom prst="line">
            <a:avLst/>
          </a:prstGeom>
          <a:ln>
            <a:tailEnd type="triangle"/>
          </a:ln>
        </p:spPr>
        <p:style>
          <a:lnRef idx="1">
            <a:schemeClr val="dk1"/>
          </a:lnRef>
          <a:fillRef idx="0">
            <a:schemeClr val="dk1"/>
          </a:fillRef>
          <a:effectRef idx="0">
            <a:schemeClr val="dk1"/>
          </a:effectRef>
          <a:fontRef idx="minor">
            <a:schemeClr val="tx1"/>
          </a:fontRef>
        </p:style>
      </p:cxnSp>
      <p:cxnSp>
        <p:nvCxnSpPr>
          <p:cNvPr id="6" name="Straight Connector 5"/>
          <p:cNvCxnSpPr/>
          <p:nvPr/>
        </p:nvCxnSpPr>
        <p:spPr>
          <a:xfrm>
            <a:off x="2425375" y="2692223"/>
            <a:ext cx="2551937" cy="1973766"/>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2412532" y="3528564"/>
            <a:ext cx="1070517" cy="11152"/>
          </a:xfrm>
          <a:prstGeom prst="line">
            <a:avLst/>
          </a:prstGeom>
        </p:spPr>
        <p:style>
          <a:lnRef idx="1">
            <a:schemeClr val="dk1"/>
          </a:lnRef>
          <a:fillRef idx="0">
            <a:schemeClr val="dk1"/>
          </a:fillRef>
          <a:effectRef idx="0">
            <a:schemeClr val="dk1"/>
          </a:effectRef>
          <a:fontRef idx="minor">
            <a:schemeClr val="tx1"/>
          </a:fontRef>
        </p:style>
      </p:cxnSp>
      <p:cxnSp>
        <p:nvCxnSpPr>
          <p:cNvPr id="8" name="Straight Connector 7"/>
          <p:cNvCxnSpPr/>
          <p:nvPr/>
        </p:nvCxnSpPr>
        <p:spPr>
          <a:xfrm>
            <a:off x="3494200" y="3528564"/>
            <a:ext cx="0" cy="1157114"/>
          </a:xfrm>
          <a:prstGeom prst="line">
            <a:avLst/>
          </a:prstGeom>
        </p:spPr>
        <p:style>
          <a:lnRef idx="1">
            <a:schemeClr val="dk1"/>
          </a:lnRef>
          <a:fillRef idx="0">
            <a:schemeClr val="dk1"/>
          </a:fillRef>
          <a:effectRef idx="0">
            <a:schemeClr val="dk1"/>
          </a:effectRef>
          <a:fontRef idx="minor">
            <a:schemeClr val="tx1"/>
          </a:fontRef>
        </p:style>
      </p:cxnSp>
      <p:sp>
        <p:nvSpPr>
          <p:cNvPr id="9" name="TextBox 8"/>
          <p:cNvSpPr txBox="1"/>
          <p:nvPr/>
        </p:nvSpPr>
        <p:spPr>
          <a:xfrm>
            <a:off x="2546346" y="3171725"/>
            <a:ext cx="412596" cy="369332"/>
          </a:xfrm>
          <a:prstGeom prst="rect">
            <a:avLst/>
          </a:prstGeom>
          <a:noFill/>
        </p:spPr>
        <p:txBody>
          <a:bodyPr wrap="square" rtlCol="0">
            <a:spAutoFit/>
          </a:bodyPr>
          <a:lstStyle/>
          <a:p>
            <a:r>
              <a:rPr lang="en-US" dirty="0"/>
              <a:t>CS</a:t>
            </a:r>
          </a:p>
        </p:txBody>
      </p:sp>
      <p:sp>
        <p:nvSpPr>
          <p:cNvPr id="10" name="TextBox 9"/>
          <p:cNvSpPr txBox="1"/>
          <p:nvPr/>
        </p:nvSpPr>
        <p:spPr>
          <a:xfrm>
            <a:off x="1586329" y="1950887"/>
            <a:ext cx="2115014" cy="323165"/>
          </a:xfrm>
          <a:prstGeom prst="rect">
            <a:avLst/>
          </a:prstGeom>
          <a:noFill/>
        </p:spPr>
        <p:txBody>
          <a:bodyPr wrap="square" rtlCol="0">
            <a:spAutoFit/>
          </a:bodyPr>
          <a:lstStyle/>
          <a:p>
            <a:r>
              <a:rPr lang="en-US" sz="1500" dirty="0"/>
              <a:t>Price</a:t>
            </a:r>
          </a:p>
        </p:txBody>
      </p:sp>
      <p:sp>
        <p:nvSpPr>
          <p:cNvPr id="11" name="TextBox 10"/>
          <p:cNvSpPr txBox="1"/>
          <p:nvPr/>
        </p:nvSpPr>
        <p:spPr>
          <a:xfrm>
            <a:off x="1821517" y="2491501"/>
            <a:ext cx="579865" cy="369332"/>
          </a:xfrm>
          <a:prstGeom prst="rect">
            <a:avLst/>
          </a:prstGeom>
          <a:noFill/>
        </p:spPr>
        <p:txBody>
          <a:bodyPr wrap="square" rtlCol="0">
            <a:spAutoFit/>
          </a:bodyPr>
          <a:lstStyle/>
          <a:p>
            <a:r>
              <a:rPr lang="en-US" dirty="0"/>
              <a:t>10</a:t>
            </a:r>
          </a:p>
        </p:txBody>
      </p:sp>
      <p:sp>
        <p:nvSpPr>
          <p:cNvPr id="12" name="TextBox 11"/>
          <p:cNvSpPr txBox="1"/>
          <p:nvPr/>
        </p:nvSpPr>
        <p:spPr>
          <a:xfrm>
            <a:off x="1854971" y="3343898"/>
            <a:ext cx="579865" cy="369332"/>
          </a:xfrm>
          <a:prstGeom prst="rect">
            <a:avLst/>
          </a:prstGeom>
          <a:noFill/>
        </p:spPr>
        <p:txBody>
          <a:bodyPr wrap="square" rtlCol="0">
            <a:spAutoFit/>
          </a:bodyPr>
          <a:lstStyle/>
          <a:p>
            <a:r>
              <a:rPr lang="en-US" dirty="0"/>
              <a:t>2</a:t>
            </a:r>
          </a:p>
        </p:txBody>
      </p:sp>
      <p:sp>
        <p:nvSpPr>
          <p:cNvPr id="13" name="TextBox 12"/>
          <p:cNvSpPr txBox="1"/>
          <p:nvPr/>
        </p:nvSpPr>
        <p:spPr>
          <a:xfrm>
            <a:off x="3267457" y="4721707"/>
            <a:ext cx="579865" cy="369332"/>
          </a:xfrm>
          <a:prstGeom prst="rect">
            <a:avLst/>
          </a:prstGeom>
          <a:noFill/>
        </p:spPr>
        <p:txBody>
          <a:bodyPr wrap="square" rtlCol="0">
            <a:spAutoFit/>
          </a:bodyPr>
          <a:lstStyle/>
          <a:p>
            <a:r>
              <a:rPr lang="en-US" dirty="0"/>
              <a:t>5</a:t>
            </a:r>
          </a:p>
        </p:txBody>
      </p:sp>
      <p:sp>
        <p:nvSpPr>
          <p:cNvPr id="14" name="Freeform 13"/>
          <p:cNvSpPr/>
          <p:nvPr/>
        </p:nvSpPr>
        <p:spPr>
          <a:xfrm>
            <a:off x="3415004" y="2677886"/>
            <a:ext cx="1110343" cy="550506"/>
          </a:xfrm>
          <a:custGeom>
            <a:avLst/>
            <a:gdLst>
              <a:gd name="connsiteX0" fmla="*/ 0 w 1110343"/>
              <a:gd name="connsiteY0" fmla="*/ 550506 h 550506"/>
              <a:gd name="connsiteX1" fmla="*/ 447869 w 1110343"/>
              <a:gd name="connsiteY1" fmla="*/ 121298 h 550506"/>
              <a:gd name="connsiteX2" fmla="*/ 1110343 w 1110343"/>
              <a:gd name="connsiteY2" fmla="*/ 0 h 550506"/>
            </a:gdLst>
            <a:ahLst/>
            <a:cxnLst>
              <a:cxn ang="0">
                <a:pos x="connsiteX0" y="connsiteY0"/>
              </a:cxn>
              <a:cxn ang="0">
                <a:pos x="connsiteX1" y="connsiteY1"/>
              </a:cxn>
              <a:cxn ang="0">
                <a:pos x="connsiteX2" y="connsiteY2"/>
              </a:cxn>
            </a:cxnLst>
            <a:rect l="l" t="t" r="r" b="b"/>
            <a:pathLst>
              <a:path w="1110343" h="550506">
                <a:moveTo>
                  <a:pt x="0" y="550506"/>
                </a:moveTo>
                <a:cubicBezTo>
                  <a:pt x="131406" y="381777"/>
                  <a:pt x="262812" y="213049"/>
                  <a:pt x="447869" y="121298"/>
                </a:cubicBezTo>
                <a:cubicBezTo>
                  <a:pt x="632926" y="29547"/>
                  <a:pt x="871634" y="14773"/>
                  <a:pt x="1110343" y="0"/>
                </a:cubicBezTo>
              </a:path>
            </a:pathLst>
          </a:custGeom>
          <a:ln>
            <a:head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5" name="TextBox 14"/>
          <p:cNvSpPr txBox="1"/>
          <p:nvPr/>
        </p:nvSpPr>
        <p:spPr>
          <a:xfrm>
            <a:off x="4694663" y="2491501"/>
            <a:ext cx="2877015" cy="646331"/>
          </a:xfrm>
          <a:prstGeom prst="rect">
            <a:avLst/>
          </a:prstGeom>
          <a:noFill/>
        </p:spPr>
        <p:txBody>
          <a:bodyPr wrap="square" rtlCol="0">
            <a:spAutoFit/>
          </a:bodyPr>
          <a:lstStyle/>
          <a:p>
            <a:r>
              <a:rPr lang="en-US" dirty="0"/>
              <a:t>This here is a demand curve, not a budget constraint!</a:t>
            </a:r>
          </a:p>
        </p:txBody>
      </p:sp>
      <p:sp>
        <p:nvSpPr>
          <p:cNvPr id="17" name="TextBox 16"/>
          <p:cNvSpPr txBox="1"/>
          <p:nvPr/>
        </p:nvSpPr>
        <p:spPr>
          <a:xfrm>
            <a:off x="8218449" y="1950887"/>
            <a:ext cx="3289610" cy="2031325"/>
          </a:xfrm>
          <a:prstGeom prst="rect">
            <a:avLst/>
          </a:prstGeom>
          <a:noFill/>
        </p:spPr>
        <p:txBody>
          <a:bodyPr wrap="square" rtlCol="0">
            <a:spAutoFit/>
          </a:bodyPr>
          <a:lstStyle/>
          <a:p>
            <a:r>
              <a:rPr lang="en-US" dirty="0"/>
              <a:t>Remember budget constraint comes into play when both axis have two goods.</a:t>
            </a:r>
          </a:p>
          <a:p>
            <a:endParaRPr lang="en-US" dirty="0"/>
          </a:p>
          <a:p>
            <a:r>
              <a:rPr lang="en-US" dirty="0"/>
              <a:t>The demand curve explains the relationship between price and quantity of an individual good. </a:t>
            </a:r>
          </a:p>
        </p:txBody>
      </p:sp>
    </p:spTree>
    <p:extLst>
      <p:ext uri="{BB962C8B-B14F-4D97-AF65-F5344CB8AC3E}">
        <p14:creationId xmlns:p14="http://schemas.microsoft.com/office/powerpoint/2010/main" val="40235075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500" dirty="0"/>
              <a:t>Grading</a:t>
            </a:r>
          </a:p>
        </p:txBody>
      </p:sp>
      <p:sp>
        <p:nvSpPr>
          <p:cNvPr id="3" name="Content Placeholder 2"/>
          <p:cNvSpPr>
            <a:spLocks noGrp="1"/>
          </p:cNvSpPr>
          <p:nvPr>
            <p:ph idx="1"/>
          </p:nvPr>
        </p:nvSpPr>
        <p:spPr/>
        <p:txBody>
          <a:bodyPr/>
          <a:lstStyle/>
          <a:p>
            <a:pPr>
              <a:buFontTx/>
              <a:buChar char="-"/>
            </a:pPr>
            <a:r>
              <a:rPr lang="en-US" dirty="0"/>
              <a:t>Exams will be long and difficult.</a:t>
            </a:r>
          </a:p>
          <a:p>
            <a:pPr>
              <a:buFontTx/>
              <a:buChar char="-"/>
            </a:pPr>
            <a:endParaRPr lang="en-US" dirty="0"/>
          </a:p>
          <a:p>
            <a:pPr>
              <a:buFontTx/>
              <a:buChar char="-"/>
            </a:pPr>
            <a:r>
              <a:rPr lang="en-US" dirty="0"/>
              <a:t>Everything taught in class is fair game.</a:t>
            </a:r>
          </a:p>
          <a:p>
            <a:pPr>
              <a:buFontTx/>
              <a:buChar char="-"/>
            </a:pPr>
            <a:endParaRPr lang="en-US" dirty="0"/>
          </a:p>
          <a:p>
            <a:pPr>
              <a:buFontTx/>
              <a:buChar char="-"/>
            </a:pPr>
            <a:r>
              <a:rPr lang="en-US" dirty="0"/>
              <a:t>But grading will be easy.</a:t>
            </a:r>
          </a:p>
          <a:p>
            <a:pPr>
              <a:buFontTx/>
              <a:buChar char="-"/>
            </a:pPr>
            <a:endParaRPr lang="en-US" dirty="0"/>
          </a:p>
          <a:p>
            <a:pPr>
              <a:buFontTx/>
              <a:buChar char="-"/>
            </a:pPr>
            <a:r>
              <a:rPr lang="en-US" dirty="0"/>
              <a:t>40% midterm, 40% final, 20% HW, (bonus: 20% class interaction)</a:t>
            </a:r>
          </a:p>
          <a:p>
            <a:pPr>
              <a:buFontTx/>
              <a:buChar char="-"/>
            </a:pPr>
            <a:endParaRPr lang="en-US" dirty="0"/>
          </a:p>
          <a:p>
            <a:pPr>
              <a:buFontTx/>
              <a:buChar char="-"/>
            </a:pPr>
            <a:endParaRPr lang="en-US" dirty="0"/>
          </a:p>
        </p:txBody>
      </p:sp>
    </p:spTree>
    <p:extLst>
      <p:ext uri="{BB962C8B-B14F-4D97-AF65-F5344CB8AC3E}">
        <p14:creationId xmlns:p14="http://schemas.microsoft.com/office/powerpoint/2010/main" val="66439650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do we find the “consumer surplus”?</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  Basically find the area of the triangle.</a:t>
                </a:r>
              </a:p>
              <a:p>
                <a:pPr marL="0" indent="0">
                  <a:buNone/>
                </a:pPr>
                <a:endParaRPr lang="en-US" dirty="0"/>
              </a:p>
              <a:p>
                <a:pPr marL="0" indent="0">
                  <a:buNone/>
                </a:pPr>
                <a:r>
                  <a:rPr lang="en-US" dirty="0"/>
                  <a:t>…and what’s the formula? </a:t>
                </a:r>
              </a:p>
              <a:p>
                <a:pPr marL="0" indent="0">
                  <a:buNone/>
                </a:pPr>
                <a:endParaRPr lang="en-US" dirty="0"/>
              </a:p>
              <a:p>
                <a:pPr marL="0" indent="0">
                  <a:buNone/>
                </a:pPr>
                <a:r>
                  <a:rPr lang="en-US" dirty="0"/>
                  <a:t>Area of triangle = </a:t>
                </a:r>
                <a14:m>
                  <m:oMath xmlns:m="http://schemas.openxmlformats.org/officeDocument/2006/math">
                    <m:f>
                      <m:fPr>
                        <m:ctrlPr>
                          <a:rPr lang="en-US" b="0" i="1" smtClean="0">
                            <a:latin typeface="Cambria Math" panose="02040503050406030204" pitchFamily="18" charset="0"/>
                          </a:rPr>
                        </m:ctrlPr>
                      </m:fPr>
                      <m:num>
                        <m:r>
                          <a:rPr lang="en-US" b="0" i="1" smtClean="0">
                            <a:latin typeface="Cambria Math" panose="02040503050406030204" pitchFamily="18" charset="0"/>
                          </a:rPr>
                          <m:t>1</m:t>
                        </m:r>
                      </m:num>
                      <m:den>
                        <m:r>
                          <a:rPr lang="en-US" b="0" i="1" smtClean="0">
                            <a:latin typeface="Cambria Math" panose="02040503050406030204" pitchFamily="18" charset="0"/>
                          </a:rPr>
                          <m:t>2</m:t>
                        </m:r>
                      </m:den>
                    </m:f>
                    <m:r>
                      <a:rPr lang="en-US" b="0" i="1" smtClean="0">
                        <a:latin typeface="Cambria Math" panose="02040503050406030204" pitchFamily="18" charset="0"/>
                      </a:rPr>
                      <m:t>×</m:t>
                    </m:r>
                    <m:r>
                      <a:rPr lang="en-US" b="0" i="1" smtClean="0">
                        <a:latin typeface="Cambria Math" panose="02040503050406030204" pitchFamily="18" charset="0"/>
                      </a:rPr>
                      <m:t>𝑏𝑎𝑠𝑒</m:t>
                    </m:r>
                    <m:r>
                      <a:rPr lang="en-US" b="0" i="1" smtClean="0">
                        <a:latin typeface="Cambria Math" panose="02040503050406030204" pitchFamily="18" charset="0"/>
                      </a:rPr>
                      <m:t>×</m:t>
                    </m:r>
                    <m:r>
                      <a:rPr lang="en-US" b="0" i="1" smtClean="0">
                        <a:latin typeface="Cambria Math" panose="02040503050406030204" pitchFamily="18" charset="0"/>
                      </a:rPr>
                      <m:t>h𝑒𝑖𝑔h𝑡</m:t>
                    </m:r>
                  </m:oMath>
                </a14:m>
                <a:r>
                  <a:rPr lang="en-US" dirty="0"/>
                  <a:t> </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spTree>
    <p:extLst>
      <p:ext uri="{BB962C8B-B14F-4D97-AF65-F5344CB8AC3E}">
        <p14:creationId xmlns:p14="http://schemas.microsoft.com/office/powerpoint/2010/main" val="285341805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Find the CS for the following problem</a:t>
            </a:r>
          </a:p>
        </p:txBody>
      </p:sp>
      <p:sp>
        <p:nvSpPr>
          <p:cNvPr id="3" name="Content Placeholder 2"/>
          <p:cNvSpPr>
            <a:spLocks noGrp="1"/>
          </p:cNvSpPr>
          <p:nvPr>
            <p:ph idx="1"/>
          </p:nvPr>
        </p:nvSpPr>
        <p:spPr/>
        <p:txBody>
          <a:bodyPr/>
          <a:lstStyle/>
          <a:p>
            <a:endParaRPr lang="en-US" dirty="0"/>
          </a:p>
        </p:txBody>
      </p:sp>
      <p:cxnSp>
        <p:nvCxnSpPr>
          <p:cNvPr id="4" name="Straight Connector 3"/>
          <p:cNvCxnSpPr/>
          <p:nvPr/>
        </p:nvCxnSpPr>
        <p:spPr>
          <a:xfrm>
            <a:off x="4622068" y="2724539"/>
            <a:ext cx="0" cy="2584469"/>
          </a:xfrm>
          <a:prstGeom prst="line">
            <a:avLst/>
          </a:prstGeom>
          <a:ln>
            <a:headEnd type="triangle"/>
          </a:ln>
        </p:spPr>
        <p:style>
          <a:lnRef idx="1">
            <a:schemeClr val="dk1"/>
          </a:lnRef>
          <a:fillRef idx="0">
            <a:schemeClr val="dk1"/>
          </a:fillRef>
          <a:effectRef idx="0">
            <a:schemeClr val="dk1"/>
          </a:effectRef>
          <a:fontRef idx="minor">
            <a:schemeClr val="tx1"/>
          </a:fontRef>
        </p:style>
      </p:cxnSp>
      <p:cxnSp>
        <p:nvCxnSpPr>
          <p:cNvPr id="5" name="Straight Connector 4"/>
          <p:cNvCxnSpPr/>
          <p:nvPr/>
        </p:nvCxnSpPr>
        <p:spPr>
          <a:xfrm>
            <a:off x="4633220" y="5320160"/>
            <a:ext cx="3345364" cy="0"/>
          </a:xfrm>
          <a:prstGeom prst="line">
            <a:avLst/>
          </a:prstGeom>
          <a:ln>
            <a:tailEnd type="triangle"/>
          </a:ln>
        </p:spPr>
        <p:style>
          <a:lnRef idx="1">
            <a:schemeClr val="dk1"/>
          </a:lnRef>
          <a:fillRef idx="0">
            <a:schemeClr val="dk1"/>
          </a:fillRef>
          <a:effectRef idx="0">
            <a:schemeClr val="dk1"/>
          </a:effectRef>
          <a:fontRef idx="minor">
            <a:schemeClr val="tx1"/>
          </a:fontRef>
        </p:style>
      </p:cxnSp>
      <p:cxnSp>
        <p:nvCxnSpPr>
          <p:cNvPr id="6" name="Straight Connector 5"/>
          <p:cNvCxnSpPr/>
          <p:nvPr/>
        </p:nvCxnSpPr>
        <p:spPr>
          <a:xfrm>
            <a:off x="4646061" y="3326705"/>
            <a:ext cx="2551937" cy="1973766"/>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4633218" y="4163046"/>
            <a:ext cx="1070517" cy="11152"/>
          </a:xfrm>
          <a:prstGeom prst="line">
            <a:avLst/>
          </a:prstGeom>
        </p:spPr>
        <p:style>
          <a:lnRef idx="1">
            <a:schemeClr val="dk1"/>
          </a:lnRef>
          <a:fillRef idx="0">
            <a:schemeClr val="dk1"/>
          </a:fillRef>
          <a:effectRef idx="0">
            <a:schemeClr val="dk1"/>
          </a:effectRef>
          <a:fontRef idx="minor">
            <a:schemeClr val="tx1"/>
          </a:fontRef>
        </p:style>
      </p:cxnSp>
      <p:cxnSp>
        <p:nvCxnSpPr>
          <p:cNvPr id="8" name="Straight Connector 7"/>
          <p:cNvCxnSpPr/>
          <p:nvPr/>
        </p:nvCxnSpPr>
        <p:spPr>
          <a:xfrm>
            <a:off x="5714886" y="4163046"/>
            <a:ext cx="0" cy="1157114"/>
          </a:xfrm>
          <a:prstGeom prst="line">
            <a:avLst/>
          </a:prstGeom>
        </p:spPr>
        <p:style>
          <a:lnRef idx="1">
            <a:schemeClr val="dk1"/>
          </a:lnRef>
          <a:fillRef idx="0">
            <a:schemeClr val="dk1"/>
          </a:fillRef>
          <a:effectRef idx="0">
            <a:schemeClr val="dk1"/>
          </a:effectRef>
          <a:fontRef idx="minor">
            <a:schemeClr val="tx1"/>
          </a:fontRef>
        </p:style>
      </p:cxnSp>
      <p:sp>
        <p:nvSpPr>
          <p:cNvPr id="9" name="TextBox 8"/>
          <p:cNvSpPr txBox="1"/>
          <p:nvPr/>
        </p:nvSpPr>
        <p:spPr>
          <a:xfrm>
            <a:off x="4767032" y="3806207"/>
            <a:ext cx="412596" cy="369332"/>
          </a:xfrm>
          <a:prstGeom prst="rect">
            <a:avLst/>
          </a:prstGeom>
          <a:noFill/>
        </p:spPr>
        <p:txBody>
          <a:bodyPr wrap="square" rtlCol="0">
            <a:spAutoFit/>
          </a:bodyPr>
          <a:lstStyle/>
          <a:p>
            <a:r>
              <a:rPr lang="en-US" dirty="0"/>
              <a:t>CS</a:t>
            </a:r>
          </a:p>
        </p:txBody>
      </p:sp>
      <p:sp>
        <p:nvSpPr>
          <p:cNvPr id="10" name="TextBox 9"/>
          <p:cNvSpPr txBox="1"/>
          <p:nvPr/>
        </p:nvSpPr>
        <p:spPr>
          <a:xfrm>
            <a:off x="3807015" y="2585369"/>
            <a:ext cx="2115014" cy="323165"/>
          </a:xfrm>
          <a:prstGeom prst="rect">
            <a:avLst/>
          </a:prstGeom>
          <a:noFill/>
        </p:spPr>
        <p:txBody>
          <a:bodyPr wrap="square" rtlCol="0">
            <a:spAutoFit/>
          </a:bodyPr>
          <a:lstStyle/>
          <a:p>
            <a:r>
              <a:rPr lang="en-US" sz="1500" dirty="0"/>
              <a:t>Price</a:t>
            </a:r>
          </a:p>
        </p:txBody>
      </p:sp>
      <p:sp>
        <p:nvSpPr>
          <p:cNvPr id="11" name="TextBox 10"/>
          <p:cNvSpPr txBox="1"/>
          <p:nvPr/>
        </p:nvSpPr>
        <p:spPr>
          <a:xfrm>
            <a:off x="4042203" y="3125983"/>
            <a:ext cx="579865" cy="369332"/>
          </a:xfrm>
          <a:prstGeom prst="rect">
            <a:avLst/>
          </a:prstGeom>
          <a:noFill/>
        </p:spPr>
        <p:txBody>
          <a:bodyPr wrap="square" rtlCol="0">
            <a:spAutoFit/>
          </a:bodyPr>
          <a:lstStyle/>
          <a:p>
            <a:r>
              <a:rPr lang="en-US" dirty="0"/>
              <a:t>20</a:t>
            </a:r>
          </a:p>
        </p:txBody>
      </p:sp>
      <p:sp>
        <p:nvSpPr>
          <p:cNvPr id="12" name="TextBox 11"/>
          <p:cNvSpPr txBox="1"/>
          <p:nvPr/>
        </p:nvSpPr>
        <p:spPr>
          <a:xfrm>
            <a:off x="4075657" y="3978380"/>
            <a:ext cx="579865" cy="369332"/>
          </a:xfrm>
          <a:prstGeom prst="rect">
            <a:avLst/>
          </a:prstGeom>
          <a:noFill/>
        </p:spPr>
        <p:txBody>
          <a:bodyPr wrap="square" rtlCol="0">
            <a:spAutoFit/>
          </a:bodyPr>
          <a:lstStyle/>
          <a:p>
            <a:r>
              <a:rPr lang="en-US" dirty="0"/>
              <a:t>4</a:t>
            </a:r>
          </a:p>
        </p:txBody>
      </p:sp>
      <p:sp>
        <p:nvSpPr>
          <p:cNvPr id="13" name="TextBox 12"/>
          <p:cNvSpPr txBox="1"/>
          <p:nvPr/>
        </p:nvSpPr>
        <p:spPr>
          <a:xfrm>
            <a:off x="5488143" y="5356189"/>
            <a:ext cx="579865" cy="369332"/>
          </a:xfrm>
          <a:prstGeom prst="rect">
            <a:avLst/>
          </a:prstGeom>
          <a:noFill/>
        </p:spPr>
        <p:txBody>
          <a:bodyPr wrap="square" rtlCol="0">
            <a:spAutoFit/>
          </a:bodyPr>
          <a:lstStyle/>
          <a:p>
            <a:r>
              <a:rPr lang="en-US" dirty="0"/>
              <a:t>7</a:t>
            </a:r>
          </a:p>
        </p:txBody>
      </p:sp>
      <p:grpSp>
        <p:nvGrpSpPr>
          <p:cNvPr id="25" name="SMARTInkShape-Group619"/>
          <p:cNvGrpSpPr/>
          <p:nvPr/>
        </p:nvGrpSpPr>
        <p:grpSpPr>
          <a:xfrm>
            <a:off x="8067675" y="3714750"/>
            <a:ext cx="2466976" cy="676276"/>
            <a:chOff x="8067675" y="3714750"/>
            <a:chExt cx="2466976" cy="676276"/>
          </a:xfrm>
        </p:grpSpPr>
        <p:sp>
          <p:nvSpPr>
            <p:cNvPr id="14" name="SMARTInkShape-3009"/>
            <p:cNvSpPr/>
            <p:nvPr/>
          </p:nvSpPr>
          <p:spPr>
            <a:xfrm>
              <a:off x="10287000" y="3991367"/>
              <a:ext cx="247651" cy="199634"/>
            </a:xfrm>
            <a:custGeom>
              <a:avLst/>
              <a:gdLst/>
              <a:ahLst/>
              <a:cxnLst/>
              <a:rect l="0" t="0" r="0" b="0"/>
              <a:pathLst>
                <a:path w="247651" h="199634">
                  <a:moveTo>
                    <a:pt x="0" y="9133"/>
                  </a:moveTo>
                  <a:lnTo>
                    <a:pt x="10113" y="4077"/>
                  </a:lnTo>
                  <a:lnTo>
                    <a:pt x="53673" y="197"/>
                  </a:lnTo>
                  <a:lnTo>
                    <a:pt x="61182" y="0"/>
                  </a:lnTo>
                  <a:lnTo>
                    <a:pt x="91977" y="9837"/>
                  </a:lnTo>
                  <a:lnTo>
                    <a:pt x="136799" y="35397"/>
                  </a:lnTo>
                  <a:lnTo>
                    <a:pt x="141999" y="39342"/>
                  </a:lnTo>
                  <a:lnTo>
                    <a:pt x="154374" y="60064"/>
                  </a:lnTo>
                  <a:lnTo>
                    <a:pt x="159688" y="86313"/>
                  </a:lnTo>
                  <a:lnTo>
                    <a:pt x="155287" y="101996"/>
                  </a:lnTo>
                  <a:lnTo>
                    <a:pt x="130157" y="134368"/>
                  </a:lnTo>
                  <a:lnTo>
                    <a:pt x="110058" y="146990"/>
                  </a:lnTo>
                  <a:lnTo>
                    <a:pt x="67719" y="163717"/>
                  </a:lnTo>
                  <a:lnTo>
                    <a:pt x="56556" y="170618"/>
                  </a:lnTo>
                  <a:lnTo>
                    <a:pt x="49478" y="177212"/>
                  </a:lnTo>
                  <a:lnTo>
                    <a:pt x="31745" y="188201"/>
                  </a:lnTo>
                  <a:lnTo>
                    <a:pt x="31747" y="188837"/>
                  </a:lnTo>
                  <a:lnTo>
                    <a:pt x="34572" y="189543"/>
                  </a:lnTo>
                  <a:lnTo>
                    <a:pt x="72468" y="190034"/>
                  </a:lnTo>
                  <a:lnTo>
                    <a:pt x="119897" y="190086"/>
                  </a:lnTo>
                  <a:lnTo>
                    <a:pt x="160761" y="192924"/>
                  </a:lnTo>
                  <a:lnTo>
                    <a:pt x="247650" y="1996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SMARTInkShape-3010"/>
            <p:cNvSpPr/>
            <p:nvPr/>
          </p:nvSpPr>
          <p:spPr>
            <a:xfrm>
              <a:off x="10115550" y="3924692"/>
              <a:ext cx="57151" cy="228209"/>
            </a:xfrm>
            <a:custGeom>
              <a:avLst/>
              <a:gdLst/>
              <a:ahLst/>
              <a:cxnLst/>
              <a:rect l="0" t="0" r="0" b="0"/>
              <a:pathLst>
                <a:path w="57151" h="228209">
                  <a:moveTo>
                    <a:pt x="0" y="9133"/>
                  </a:moveTo>
                  <a:lnTo>
                    <a:pt x="5057" y="9133"/>
                  </a:lnTo>
                  <a:lnTo>
                    <a:pt x="6546" y="8075"/>
                  </a:lnTo>
                  <a:lnTo>
                    <a:pt x="7541" y="6311"/>
                  </a:lnTo>
                  <a:lnTo>
                    <a:pt x="9409" y="0"/>
                  </a:lnTo>
                  <a:lnTo>
                    <a:pt x="9490" y="4781"/>
                  </a:lnTo>
                  <a:lnTo>
                    <a:pt x="12332" y="10021"/>
                  </a:lnTo>
                  <a:lnTo>
                    <a:pt x="14571" y="12900"/>
                  </a:lnTo>
                  <a:lnTo>
                    <a:pt x="21282" y="51806"/>
                  </a:lnTo>
                  <a:lnTo>
                    <a:pt x="28673" y="98243"/>
                  </a:lnTo>
                  <a:lnTo>
                    <a:pt x="38746" y="143779"/>
                  </a:lnTo>
                  <a:lnTo>
                    <a:pt x="50927" y="188483"/>
                  </a:lnTo>
                  <a:lnTo>
                    <a:pt x="57150" y="22820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SMARTInkShape-3011"/>
            <p:cNvSpPr/>
            <p:nvPr/>
          </p:nvSpPr>
          <p:spPr>
            <a:xfrm>
              <a:off x="9821598" y="4086225"/>
              <a:ext cx="179653" cy="9526"/>
            </a:xfrm>
            <a:custGeom>
              <a:avLst/>
              <a:gdLst/>
              <a:ahLst/>
              <a:cxnLst/>
              <a:rect l="0" t="0" r="0" b="0"/>
              <a:pathLst>
                <a:path w="179653" h="9526">
                  <a:moveTo>
                    <a:pt x="8202" y="9525"/>
                  </a:moveTo>
                  <a:lnTo>
                    <a:pt x="0" y="9525"/>
                  </a:lnTo>
                  <a:lnTo>
                    <a:pt x="36272" y="9525"/>
                  </a:lnTo>
                  <a:lnTo>
                    <a:pt x="75316" y="9525"/>
                  </a:lnTo>
                  <a:lnTo>
                    <a:pt x="115220" y="9525"/>
                  </a:lnTo>
                  <a:lnTo>
                    <a:pt x="179652"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SMARTInkShape-3012"/>
            <p:cNvSpPr/>
            <p:nvPr/>
          </p:nvSpPr>
          <p:spPr>
            <a:xfrm>
              <a:off x="9791700" y="4011422"/>
              <a:ext cx="209551" cy="17654"/>
            </a:xfrm>
            <a:custGeom>
              <a:avLst/>
              <a:gdLst/>
              <a:ahLst/>
              <a:cxnLst/>
              <a:rect l="0" t="0" r="0" b="0"/>
              <a:pathLst>
                <a:path w="209551" h="17654">
                  <a:moveTo>
                    <a:pt x="0" y="17653"/>
                  </a:moveTo>
                  <a:lnTo>
                    <a:pt x="9722" y="16595"/>
                  </a:lnTo>
                  <a:lnTo>
                    <a:pt x="48906" y="4396"/>
                  </a:lnTo>
                  <a:lnTo>
                    <a:pt x="86692" y="320"/>
                  </a:lnTo>
                  <a:lnTo>
                    <a:pt x="132717" y="0"/>
                  </a:lnTo>
                  <a:lnTo>
                    <a:pt x="175833" y="6209"/>
                  </a:lnTo>
                  <a:lnTo>
                    <a:pt x="190331" y="8333"/>
                  </a:lnTo>
                  <a:lnTo>
                    <a:pt x="209550" y="1765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SMARTInkShape-3013"/>
            <p:cNvSpPr/>
            <p:nvPr/>
          </p:nvSpPr>
          <p:spPr>
            <a:xfrm>
              <a:off x="9496425" y="3971925"/>
              <a:ext cx="146753" cy="419101"/>
            </a:xfrm>
            <a:custGeom>
              <a:avLst/>
              <a:gdLst/>
              <a:ahLst/>
              <a:cxnLst/>
              <a:rect l="0" t="0" r="0" b="0"/>
              <a:pathLst>
                <a:path w="146753" h="419101">
                  <a:moveTo>
                    <a:pt x="0" y="0"/>
                  </a:moveTo>
                  <a:lnTo>
                    <a:pt x="1059" y="9721"/>
                  </a:lnTo>
                  <a:lnTo>
                    <a:pt x="19298" y="56883"/>
                  </a:lnTo>
                  <a:lnTo>
                    <a:pt x="22391" y="63322"/>
                  </a:lnTo>
                  <a:lnTo>
                    <a:pt x="34292" y="73299"/>
                  </a:lnTo>
                  <a:lnTo>
                    <a:pt x="50166" y="80202"/>
                  </a:lnTo>
                  <a:lnTo>
                    <a:pt x="85472" y="84998"/>
                  </a:lnTo>
                  <a:lnTo>
                    <a:pt x="102465" y="80453"/>
                  </a:lnTo>
                  <a:lnTo>
                    <a:pt x="134720" y="55115"/>
                  </a:lnTo>
                  <a:lnTo>
                    <a:pt x="145515" y="34675"/>
                  </a:lnTo>
                  <a:lnTo>
                    <a:pt x="146752" y="28408"/>
                  </a:lnTo>
                  <a:lnTo>
                    <a:pt x="143594" y="7164"/>
                  </a:lnTo>
                  <a:lnTo>
                    <a:pt x="142297" y="4776"/>
                  </a:lnTo>
                  <a:lnTo>
                    <a:pt x="140373" y="3184"/>
                  </a:lnTo>
                  <a:lnTo>
                    <a:pt x="134738" y="629"/>
                  </a:lnTo>
                  <a:lnTo>
                    <a:pt x="133472" y="21513"/>
                  </a:lnTo>
                  <a:lnTo>
                    <a:pt x="133374" y="66260"/>
                  </a:lnTo>
                  <a:lnTo>
                    <a:pt x="133357" y="113824"/>
                  </a:lnTo>
                  <a:lnTo>
                    <a:pt x="133352" y="152612"/>
                  </a:lnTo>
                  <a:lnTo>
                    <a:pt x="132292" y="199735"/>
                  </a:lnTo>
                  <a:lnTo>
                    <a:pt x="126805" y="236275"/>
                  </a:lnTo>
                  <a:lnTo>
                    <a:pt x="124413" y="280367"/>
                  </a:lnTo>
                  <a:lnTo>
                    <a:pt x="117357" y="323337"/>
                  </a:lnTo>
                  <a:lnTo>
                    <a:pt x="113089" y="344982"/>
                  </a:lnTo>
                  <a:lnTo>
                    <a:pt x="83296" y="390461"/>
                  </a:lnTo>
                  <a:lnTo>
                    <a:pt x="65956" y="406734"/>
                  </a:lnTo>
                  <a:lnTo>
                    <a:pt x="59846" y="410856"/>
                  </a:lnTo>
                  <a:lnTo>
                    <a:pt x="36076" y="416658"/>
                  </a:lnTo>
                  <a:lnTo>
                    <a:pt x="0" y="419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SMARTInkShape-3014"/>
            <p:cNvSpPr/>
            <p:nvPr/>
          </p:nvSpPr>
          <p:spPr>
            <a:xfrm>
              <a:off x="9145960" y="3771900"/>
              <a:ext cx="207591" cy="428626"/>
            </a:xfrm>
            <a:custGeom>
              <a:avLst/>
              <a:gdLst/>
              <a:ahLst/>
              <a:cxnLst/>
              <a:rect l="0" t="0" r="0" b="0"/>
              <a:pathLst>
                <a:path w="207591" h="428626">
                  <a:moveTo>
                    <a:pt x="36140" y="0"/>
                  </a:moveTo>
                  <a:lnTo>
                    <a:pt x="41197" y="0"/>
                  </a:lnTo>
                  <a:lnTo>
                    <a:pt x="42686" y="2117"/>
                  </a:lnTo>
                  <a:lnTo>
                    <a:pt x="45273" y="21458"/>
                  </a:lnTo>
                  <a:lnTo>
                    <a:pt x="44529" y="58645"/>
                  </a:lnTo>
                  <a:lnTo>
                    <a:pt x="39096" y="97574"/>
                  </a:lnTo>
                  <a:lnTo>
                    <a:pt x="34900" y="124984"/>
                  </a:lnTo>
                  <a:lnTo>
                    <a:pt x="14797" y="171603"/>
                  </a:lnTo>
                  <a:lnTo>
                    <a:pt x="978" y="208734"/>
                  </a:lnTo>
                  <a:lnTo>
                    <a:pt x="0" y="215356"/>
                  </a:lnTo>
                  <a:lnTo>
                    <a:pt x="1462" y="220829"/>
                  </a:lnTo>
                  <a:lnTo>
                    <a:pt x="8734" y="229732"/>
                  </a:lnTo>
                  <a:lnTo>
                    <a:pt x="31706" y="244072"/>
                  </a:lnTo>
                  <a:lnTo>
                    <a:pt x="57757" y="252822"/>
                  </a:lnTo>
                  <a:lnTo>
                    <a:pt x="92875" y="254827"/>
                  </a:lnTo>
                  <a:lnTo>
                    <a:pt x="133149" y="250247"/>
                  </a:lnTo>
                  <a:lnTo>
                    <a:pt x="179113" y="246820"/>
                  </a:lnTo>
                  <a:lnTo>
                    <a:pt x="182255" y="244980"/>
                  </a:lnTo>
                  <a:lnTo>
                    <a:pt x="184350" y="242695"/>
                  </a:lnTo>
                  <a:lnTo>
                    <a:pt x="186678" y="237334"/>
                  </a:lnTo>
                  <a:lnTo>
                    <a:pt x="188172" y="220212"/>
                  </a:lnTo>
                  <a:lnTo>
                    <a:pt x="183374" y="202596"/>
                  </a:lnTo>
                  <a:lnTo>
                    <a:pt x="172272" y="185285"/>
                  </a:lnTo>
                  <a:lnTo>
                    <a:pt x="160508" y="172052"/>
                  </a:lnTo>
                  <a:lnTo>
                    <a:pt x="160013" y="189817"/>
                  </a:lnTo>
                  <a:lnTo>
                    <a:pt x="170333" y="226942"/>
                  </a:lnTo>
                  <a:lnTo>
                    <a:pt x="182356" y="268842"/>
                  </a:lnTo>
                  <a:lnTo>
                    <a:pt x="191765" y="312725"/>
                  </a:lnTo>
                  <a:lnTo>
                    <a:pt x="197878" y="359752"/>
                  </a:lnTo>
                  <a:lnTo>
                    <a:pt x="206102" y="404230"/>
                  </a:lnTo>
                  <a:lnTo>
                    <a:pt x="207590" y="428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SMARTInkShape-3015"/>
            <p:cNvSpPr/>
            <p:nvPr/>
          </p:nvSpPr>
          <p:spPr>
            <a:xfrm>
              <a:off x="8953500" y="3857625"/>
              <a:ext cx="9526" cy="247651"/>
            </a:xfrm>
            <a:custGeom>
              <a:avLst/>
              <a:gdLst/>
              <a:ahLst/>
              <a:cxnLst/>
              <a:rect l="0" t="0" r="0" b="0"/>
              <a:pathLst>
                <a:path w="9526" h="247651">
                  <a:moveTo>
                    <a:pt x="9525" y="0"/>
                  </a:moveTo>
                  <a:lnTo>
                    <a:pt x="9525" y="41156"/>
                  </a:lnTo>
                  <a:lnTo>
                    <a:pt x="9525" y="81311"/>
                  </a:lnTo>
                  <a:lnTo>
                    <a:pt x="4468" y="125423"/>
                  </a:lnTo>
                  <a:lnTo>
                    <a:pt x="882" y="164397"/>
                  </a:lnTo>
                  <a:lnTo>
                    <a:pt x="175" y="207843"/>
                  </a:lnTo>
                  <a:lnTo>
                    <a:pt x="0" y="2476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SMARTInkShape-3016"/>
            <p:cNvSpPr/>
            <p:nvPr/>
          </p:nvSpPr>
          <p:spPr>
            <a:xfrm>
              <a:off x="8858250" y="3962400"/>
              <a:ext cx="219076" cy="19051"/>
            </a:xfrm>
            <a:custGeom>
              <a:avLst/>
              <a:gdLst/>
              <a:ahLst/>
              <a:cxnLst/>
              <a:rect l="0" t="0" r="0" b="0"/>
              <a:pathLst>
                <a:path w="219076" h="19051">
                  <a:moveTo>
                    <a:pt x="0" y="19050"/>
                  </a:moveTo>
                  <a:lnTo>
                    <a:pt x="12876" y="17992"/>
                  </a:lnTo>
                  <a:lnTo>
                    <a:pt x="53618" y="8689"/>
                  </a:lnTo>
                  <a:lnTo>
                    <a:pt x="99848" y="2575"/>
                  </a:lnTo>
                  <a:lnTo>
                    <a:pt x="145296" y="763"/>
                  </a:lnTo>
                  <a:lnTo>
                    <a:pt x="181693" y="226"/>
                  </a:lnTo>
                  <a:lnTo>
                    <a:pt x="2190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SMARTInkShape-3017"/>
            <p:cNvSpPr/>
            <p:nvPr/>
          </p:nvSpPr>
          <p:spPr>
            <a:xfrm>
              <a:off x="8496300" y="3896117"/>
              <a:ext cx="257176" cy="161534"/>
            </a:xfrm>
            <a:custGeom>
              <a:avLst/>
              <a:gdLst/>
              <a:ahLst/>
              <a:cxnLst/>
              <a:rect l="0" t="0" r="0" b="0"/>
              <a:pathLst>
                <a:path w="257176" h="161534">
                  <a:moveTo>
                    <a:pt x="0" y="9133"/>
                  </a:moveTo>
                  <a:lnTo>
                    <a:pt x="5057" y="4076"/>
                  </a:lnTo>
                  <a:lnTo>
                    <a:pt x="13184" y="1594"/>
                  </a:lnTo>
                  <a:lnTo>
                    <a:pt x="30591" y="0"/>
                  </a:lnTo>
                  <a:lnTo>
                    <a:pt x="51045" y="4781"/>
                  </a:lnTo>
                  <a:lnTo>
                    <a:pt x="97196" y="33767"/>
                  </a:lnTo>
                  <a:lnTo>
                    <a:pt x="105992" y="40543"/>
                  </a:lnTo>
                  <a:lnTo>
                    <a:pt x="110608" y="52726"/>
                  </a:lnTo>
                  <a:lnTo>
                    <a:pt x="113571" y="76305"/>
                  </a:lnTo>
                  <a:lnTo>
                    <a:pt x="103971" y="97828"/>
                  </a:lnTo>
                  <a:lnTo>
                    <a:pt x="86344" y="122622"/>
                  </a:lnTo>
                  <a:lnTo>
                    <a:pt x="85908" y="118136"/>
                  </a:lnTo>
                  <a:lnTo>
                    <a:pt x="103649" y="96565"/>
                  </a:lnTo>
                  <a:lnTo>
                    <a:pt x="142256" y="65057"/>
                  </a:lnTo>
                  <a:lnTo>
                    <a:pt x="185362" y="36671"/>
                  </a:lnTo>
                  <a:lnTo>
                    <a:pt x="218729" y="18840"/>
                  </a:lnTo>
                  <a:lnTo>
                    <a:pt x="192225" y="61977"/>
                  </a:lnTo>
                  <a:lnTo>
                    <a:pt x="188475" y="66588"/>
                  </a:lnTo>
                  <a:lnTo>
                    <a:pt x="184308" y="80177"/>
                  </a:lnTo>
                  <a:lnTo>
                    <a:pt x="183515" y="96800"/>
                  </a:lnTo>
                  <a:lnTo>
                    <a:pt x="189018" y="121892"/>
                  </a:lnTo>
                  <a:lnTo>
                    <a:pt x="194428" y="132626"/>
                  </a:lnTo>
                  <a:lnTo>
                    <a:pt x="257175" y="1615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SMARTInkShape-3018"/>
            <p:cNvSpPr/>
            <p:nvPr/>
          </p:nvSpPr>
          <p:spPr>
            <a:xfrm>
              <a:off x="8153400" y="3743325"/>
              <a:ext cx="237014" cy="361951"/>
            </a:xfrm>
            <a:custGeom>
              <a:avLst/>
              <a:gdLst/>
              <a:ahLst/>
              <a:cxnLst/>
              <a:rect l="0" t="0" r="0" b="0"/>
              <a:pathLst>
                <a:path w="237014" h="361951">
                  <a:moveTo>
                    <a:pt x="0" y="0"/>
                  </a:moveTo>
                  <a:lnTo>
                    <a:pt x="1059" y="23851"/>
                  </a:lnTo>
                  <a:lnTo>
                    <a:pt x="8201" y="59246"/>
                  </a:lnTo>
                  <a:lnTo>
                    <a:pt x="1812" y="102229"/>
                  </a:lnTo>
                  <a:lnTo>
                    <a:pt x="106" y="149076"/>
                  </a:lnTo>
                  <a:lnTo>
                    <a:pt x="9" y="170910"/>
                  </a:lnTo>
                  <a:lnTo>
                    <a:pt x="1064" y="174265"/>
                  </a:lnTo>
                  <a:lnTo>
                    <a:pt x="2826" y="176502"/>
                  </a:lnTo>
                  <a:lnTo>
                    <a:pt x="7606" y="178987"/>
                  </a:lnTo>
                  <a:lnTo>
                    <a:pt x="13258" y="180091"/>
                  </a:lnTo>
                  <a:lnTo>
                    <a:pt x="16247" y="179327"/>
                  </a:lnTo>
                  <a:lnTo>
                    <a:pt x="36856" y="167640"/>
                  </a:lnTo>
                  <a:lnTo>
                    <a:pt x="79184" y="162678"/>
                  </a:lnTo>
                  <a:lnTo>
                    <a:pt x="101778" y="164970"/>
                  </a:lnTo>
                  <a:lnTo>
                    <a:pt x="147340" y="175227"/>
                  </a:lnTo>
                  <a:lnTo>
                    <a:pt x="169363" y="184328"/>
                  </a:lnTo>
                  <a:lnTo>
                    <a:pt x="212789" y="217144"/>
                  </a:lnTo>
                  <a:lnTo>
                    <a:pt x="229677" y="238258"/>
                  </a:lnTo>
                  <a:lnTo>
                    <a:pt x="234370" y="248062"/>
                  </a:lnTo>
                  <a:lnTo>
                    <a:pt x="237013" y="269644"/>
                  </a:lnTo>
                  <a:lnTo>
                    <a:pt x="231987" y="284237"/>
                  </a:lnTo>
                  <a:lnTo>
                    <a:pt x="206456" y="315907"/>
                  </a:lnTo>
                  <a:lnTo>
                    <a:pt x="185115" y="333256"/>
                  </a:lnTo>
                  <a:lnTo>
                    <a:pt x="145848" y="347541"/>
                  </a:lnTo>
                  <a:lnTo>
                    <a:pt x="103704" y="356838"/>
                  </a:lnTo>
                  <a:lnTo>
                    <a:pt x="85725" y="3619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SMARTInkShape-3019"/>
            <p:cNvSpPr/>
            <p:nvPr/>
          </p:nvSpPr>
          <p:spPr>
            <a:xfrm>
              <a:off x="8067675" y="3714750"/>
              <a:ext cx="266701" cy="19051"/>
            </a:xfrm>
            <a:custGeom>
              <a:avLst/>
              <a:gdLst/>
              <a:ahLst/>
              <a:cxnLst/>
              <a:rect l="0" t="0" r="0" b="0"/>
              <a:pathLst>
                <a:path w="266701" h="19051">
                  <a:moveTo>
                    <a:pt x="0" y="0"/>
                  </a:moveTo>
                  <a:lnTo>
                    <a:pt x="5057" y="0"/>
                  </a:lnTo>
                  <a:lnTo>
                    <a:pt x="6546" y="1058"/>
                  </a:lnTo>
                  <a:lnTo>
                    <a:pt x="7539" y="2822"/>
                  </a:lnTo>
                  <a:lnTo>
                    <a:pt x="9133" y="8201"/>
                  </a:lnTo>
                  <a:lnTo>
                    <a:pt x="12173" y="8937"/>
                  </a:lnTo>
                  <a:lnTo>
                    <a:pt x="55240" y="9518"/>
                  </a:lnTo>
                  <a:lnTo>
                    <a:pt x="101309" y="9524"/>
                  </a:lnTo>
                  <a:lnTo>
                    <a:pt x="143249" y="9525"/>
                  </a:lnTo>
                  <a:lnTo>
                    <a:pt x="179910" y="9525"/>
                  </a:lnTo>
                  <a:lnTo>
                    <a:pt x="219583" y="9525"/>
                  </a:lnTo>
                  <a:lnTo>
                    <a:pt x="266700" y="190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8" name="SMARTInkShape-Group620"/>
          <p:cNvGrpSpPr/>
          <p:nvPr/>
        </p:nvGrpSpPr>
        <p:grpSpPr>
          <a:xfrm>
            <a:off x="8572500" y="4181475"/>
            <a:ext cx="219076" cy="408880"/>
            <a:chOff x="8572500" y="4181475"/>
            <a:chExt cx="219076" cy="408880"/>
          </a:xfrm>
        </p:grpSpPr>
        <p:sp>
          <p:nvSpPr>
            <p:cNvPr id="26" name="SMARTInkShape-3020"/>
            <p:cNvSpPr/>
            <p:nvPr/>
          </p:nvSpPr>
          <p:spPr>
            <a:xfrm>
              <a:off x="8705888" y="4353489"/>
              <a:ext cx="85688" cy="236866"/>
            </a:xfrm>
            <a:custGeom>
              <a:avLst/>
              <a:gdLst/>
              <a:ahLst/>
              <a:cxnLst/>
              <a:rect l="0" t="0" r="0" b="0"/>
              <a:pathLst>
                <a:path w="85688" h="236866">
                  <a:moveTo>
                    <a:pt x="57112" y="47061"/>
                  </a:moveTo>
                  <a:lnTo>
                    <a:pt x="57112" y="36948"/>
                  </a:lnTo>
                  <a:lnTo>
                    <a:pt x="54290" y="29161"/>
                  </a:lnTo>
                  <a:lnTo>
                    <a:pt x="52055" y="25603"/>
                  </a:lnTo>
                  <a:lnTo>
                    <a:pt x="51625" y="22172"/>
                  </a:lnTo>
                  <a:lnTo>
                    <a:pt x="57030" y="0"/>
                  </a:lnTo>
                  <a:lnTo>
                    <a:pt x="56038" y="14756"/>
                  </a:lnTo>
                  <a:lnTo>
                    <a:pt x="49571" y="40876"/>
                  </a:lnTo>
                  <a:lnTo>
                    <a:pt x="42922" y="86409"/>
                  </a:lnTo>
                  <a:lnTo>
                    <a:pt x="39502" y="125865"/>
                  </a:lnTo>
                  <a:lnTo>
                    <a:pt x="31800" y="167402"/>
                  </a:lnTo>
                  <a:lnTo>
                    <a:pt x="28446" y="183847"/>
                  </a:lnTo>
                  <a:lnTo>
                    <a:pt x="19442" y="198790"/>
                  </a:lnTo>
                  <a:lnTo>
                    <a:pt x="14083" y="194206"/>
                  </a:lnTo>
                  <a:lnTo>
                    <a:pt x="11530" y="186189"/>
                  </a:lnTo>
                  <a:lnTo>
                    <a:pt x="10848" y="181088"/>
                  </a:lnTo>
                  <a:lnTo>
                    <a:pt x="9337" y="177687"/>
                  </a:lnTo>
                  <a:lnTo>
                    <a:pt x="7270" y="175420"/>
                  </a:lnTo>
                  <a:lnTo>
                    <a:pt x="4835" y="173909"/>
                  </a:lnTo>
                  <a:lnTo>
                    <a:pt x="3210" y="170784"/>
                  </a:lnTo>
                  <a:lnTo>
                    <a:pt x="0" y="152092"/>
                  </a:lnTo>
                  <a:lnTo>
                    <a:pt x="15153" y="189832"/>
                  </a:lnTo>
                  <a:lnTo>
                    <a:pt x="17297" y="199768"/>
                  </a:lnTo>
                  <a:lnTo>
                    <a:pt x="28618" y="216368"/>
                  </a:lnTo>
                  <a:lnTo>
                    <a:pt x="45434" y="235213"/>
                  </a:lnTo>
                  <a:lnTo>
                    <a:pt x="49453" y="236517"/>
                  </a:lnTo>
                  <a:lnTo>
                    <a:pt x="52006" y="236865"/>
                  </a:lnTo>
                  <a:lnTo>
                    <a:pt x="85687" y="228036"/>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SMARTInkShape-3021"/>
            <p:cNvSpPr/>
            <p:nvPr/>
          </p:nvSpPr>
          <p:spPr>
            <a:xfrm>
              <a:off x="8572500" y="4181475"/>
              <a:ext cx="180976" cy="100292"/>
            </a:xfrm>
            <a:custGeom>
              <a:avLst/>
              <a:gdLst/>
              <a:ahLst/>
              <a:cxnLst/>
              <a:rect l="0" t="0" r="0" b="0"/>
              <a:pathLst>
                <a:path w="180976" h="100292">
                  <a:moveTo>
                    <a:pt x="0" y="47625"/>
                  </a:moveTo>
                  <a:lnTo>
                    <a:pt x="5057" y="52681"/>
                  </a:lnTo>
                  <a:lnTo>
                    <a:pt x="7539" y="57986"/>
                  </a:lnTo>
                  <a:lnTo>
                    <a:pt x="8201" y="60882"/>
                  </a:lnTo>
                  <a:lnTo>
                    <a:pt x="30867" y="87625"/>
                  </a:lnTo>
                  <a:lnTo>
                    <a:pt x="37708" y="91861"/>
                  </a:lnTo>
                  <a:lnTo>
                    <a:pt x="61528" y="100291"/>
                  </a:lnTo>
                  <a:lnTo>
                    <a:pt x="79732" y="96156"/>
                  </a:lnTo>
                  <a:lnTo>
                    <a:pt x="113485" y="83606"/>
                  </a:lnTo>
                  <a:lnTo>
                    <a:pt x="120287" y="77375"/>
                  </a:lnTo>
                  <a:lnTo>
                    <a:pt x="160627" y="29974"/>
                  </a:lnTo>
                  <a:lnTo>
                    <a:pt x="170370" y="19091"/>
                  </a:lnTo>
                  <a:lnTo>
                    <a:pt x="1809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1" name="SMARTInkShape-Group621"/>
          <p:cNvGrpSpPr/>
          <p:nvPr/>
        </p:nvGrpSpPr>
        <p:grpSpPr>
          <a:xfrm>
            <a:off x="9572794" y="4229100"/>
            <a:ext cx="123657" cy="380952"/>
            <a:chOff x="9572794" y="4229100"/>
            <a:chExt cx="123657" cy="380952"/>
          </a:xfrm>
        </p:grpSpPr>
        <p:sp>
          <p:nvSpPr>
            <p:cNvPr id="29" name="SMARTInkShape-3022"/>
            <p:cNvSpPr/>
            <p:nvPr/>
          </p:nvSpPr>
          <p:spPr>
            <a:xfrm>
              <a:off x="9582150" y="4552950"/>
              <a:ext cx="112285" cy="57102"/>
            </a:xfrm>
            <a:custGeom>
              <a:avLst/>
              <a:gdLst/>
              <a:ahLst/>
              <a:cxnLst/>
              <a:rect l="0" t="0" r="0" b="0"/>
              <a:pathLst>
                <a:path w="112285" h="57102">
                  <a:moveTo>
                    <a:pt x="0" y="0"/>
                  </a:moveTo>
                  <a:lnTo>
                    <a:pt x="0" y="31799"/>
                  </a:lnTo>
                  <a:lnTo>
                    <a:pt x="2822" y="38122"/>
                  </a:lnTo>
                  <a:lnTo>
                    <a:pt x="13257" y="50804"/>
                  </a:lnTo>
                  <a:lnTo>
                    <a:pt x="22120" y="54330"/>
                  </a:lnTo>
                  <a:lnTo>
                    <a:pt x="67483" y="57101"/>
                  </a:lnTo>
                  <a:lnTo>
                    <a:pt x="83731" y="52079"/>
                  </a:lnTo>
                  <a:lnTo>
                    <a:pt x="92952" y="43960"/>
                  </a:lnTo>
                  <a:lnTo>
                    <a:pt x="109764" y="22997"/>
                  </a:lnTo>
                  <a:lnTo>
                    <a:pt x="112284" y="16218"/>
                  </a:lnTo>
                  <a:lnTo>
                    <a:pt x="111898" y="12929"/>
                  </a:lnTo>
                  <a:lnTo>
                    <a:pt x="104775"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SMARTInkShape-3023"/>
            <p:cNvSpPr/>
            <p:nvPr/>
          </p:nvSpPr>
          <p:spPr>
            <a:xfrm>
              <a:off x="9572794" y="4229100"/>
              <a:ext cx="123657" cy="247000"/>
            </a:xfrm>
            <a:custGeom>
              <a:avLst/>
              <a:gdLst/>
              <a:ahLst/>
              <a:cxnLst/>
              <a:rect l="0" t="0" r="0" b="0"/>
              <a:pathLst>
                <a:path w="123657" h="247000">
                  <a:moveTo>
                    <a:pt x="9356" y="0"/>
                  </a:moveTo>
                  <a:lnTo>
                    <a:pt x="10415" y="24909"/>
                  </a:lnTo>
                  <a:lnTo>
                    <a:pt x="19057" y="72285"/>
                  </a:lnTo>
                  <a:lnTo>
                    <a:pt x="25166" y="110436"/>
                  </a:lnTo>
                  <a:lnTo>
                    <a:pt x="30588" y="153322"/>
                  </a:lnTo>
                  <a:lnTo>
                    <a:pt x="34668" y="166568"/>
                  </a:lnTo>
                  <a:lnTo>
                    <a:pt x="42558" y="210162"/>
                  </a:lnTo>
                  <a:lnTo>
                    <a:pt x="51061" y="228193"/>
                  </a:lnTo>
                  <a:lnTo>
                    <a:pt x="65960" y="246999"/>
                  </a:lnTo>
                  <a:lnTo>
                    <a:pt x="30711" y="228327"/>
                  </a:lnTo>
                  <a:lnTo>
                    <a:pt x="0" y="200190"/>
                  </a:lnTo>
                  <a:lnTo>
                    <a:pt x="10215" y="217947"/>
                  </a:lnTo>
                  <a:lnTo>
                    <a:pt x="22226" y="231552"/>
                  </a:lnTo>
                  <a:lnTo>
                    <a:pt x="28482" y="235203"/>
                  </a:lnTo>
                  <a:lnTo>
                    <a:pt x="41122" y="237548"/>
                  </a:lnTo>
                  <a:lnTo>
                    <a:pt x="65215" y="238075"/>
                  </a:lnTo>
                  <a:lnTo>
                    <a:pt x="74046" y="235280"/>
                  </a:lnTo>
                  <a:lnTo>
                    <a:pt x="123656" y="2095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2" name="SMARTInkShape-3024"/>
          <p:cNvSpPr/>
          <p:nvPr/>
        </p:nvSpPr>
        <p:spPr>
          <a:xfrm>
            <a:off x="4068688" y="3133726"/>
            <a:ext cx="417158" cy="333375"/>
          </a:xfrm>
          <a:custGeom>
            <a:avLst/>
            <a:gdLst/>
            <a:ahLst/>
            <a:cxnLst/>
            <a:rect l="0" t="0" r="0" b="0"/>
            <a:pathLst>
              <a:path w="417158" h="333375">
                <a:moveTo>
                  <a:pt x="84212" y="333374"/>
                </a:moveTo>
                <a:lnTo>
                  <a:pt x="129850" y="333374"/>
                </a:lnTo>
                <a:lnTo>
                  <a:pt x="165468" y="333374"/>
                </a:lnTo>
                <a:lnTo>
                  <a:pt x="209741" y="333374"/>
                </a:lnTo>
                <a:lnTo>
                  <a:pt x="254078" y="333374"/>
                </a:lnTo>
                <a:lnTo>
                  <a:pt x="301027" y="333374"/>
                </a:lnTo>
                <a:lnTo>
                  <a:pt x="342499" y="323673"/>
                </a:lnTo>
                <a:lnTo>
                  <a:pt x="345303" y="321615"/>
                </a:lnTo>
                <a:lnTo>
                  <a:pt x="348419" y="316506"/>
                </a:lnTo>
                <a:lnTo>
                  <a:pt x="349804" y="310708"/>
                </a:lnTo>
                <a:lnTo>
                  <a:pt x="376877" y="290758"/>
                </a:lnTo>
                <a:lnTo>
                  <a:pt x="383619" y="278803"/>
                </a:lnTo>
                <a:lnTo>
                  <a:pt x="388302" y="234387"/>
                </a:lnTo>
                <a:lnTo>
                  <a:pt x="391624" y="204561"/>
                </a:lnTo>
                <a:lnTo>
                  <a:pt x="396489" y="176674"/>
                </a:lnTo>
                <a:lnTo>
                  <a:pt x="403189" y="134381"/>
                </a:lnTo>
                <a:lnTo>
                  <a:pt x="410242" y="93399"/>
                </a:lnTo>
                <a:lnTo>
                  <a:pt x="417157" y="46779"/>
                </a:lnTo>
                <a:lnTo>
                  <a:pt x="415184" y="42828"/>
                </a:lnTo>
                <a:lnTo>
                  <a:pt x="407347" y="35615"/>
                </a:lnTo>
                <a:lnTo>
                  <a:pt x="369860" y="22360"/>
                </a:lnTo>
                <a:lnTo>
                  <a:pt x="331949" y="13798"/>
                </a:lnTo>
                <a:lnTo>
                  <a:pt x="299093" y="11423"/>
                </a:lnTo>
                <a:lnTo>
                  <a:pt x="266145" y="10368"/>
                </a:lnTo>
                <a:lnTo>
                  <a:pt x="223490" y="9774"/>
                </a:lnTo>
                <a:lnTo>
                  <a:pt x="187921" y="6776"/>
                </a:lnTo>
                <a:lnTo>
                  <a:pt x="150572" y="2007"/>
                </a:lnTo>
                <a:lnTo>
                  <a:pt x="105081" y="396"/>
                </a:lnTo>
                <a:lnTo>
                  <a:pt x="65113" y="116"/>
                </a:lnTo>
                <a:lnTo>
                  <a:pt x="24338" y="15"/>
                </a:lnTo>
                <a:lnTo>
                  <a:pt x="0" y="0"/>
                </a:lnTo>
                <a:lnTo>
                  <a:pt x="1981" y="2822"/>
                </a:lnTo>
                <a:lnTo>
                  <a:pt x="3992" y="5056"/>
                </a:lnTo>
                <a:lnTo>
                  <a:pt x="15381" y="52515"/>
                </a:lnTo>
                <a:lnTo>
                  <a:pt x="30086" y="94020"/>
                </a:lnTo>
                <a:lnTo>
                  <a:pt x="41363" y="120637"/>
                </a:lnTo>
                <a:lnTo>
                  <a:pt x="52033" y="163817"/>
                </a:lnTo>
                <a:lnTo>
                  <a:pt x="54925" y="210550"/>
                </a:lnTo>
                <a:lnTo>
                  <a:pt x="55637" y="27622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3618061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Find the CS for the following problem</a:t>
            </a:r>
          </a:p>
        </p:txBody>
      </p:sp>
      <p:sp>
        <p:nvSpPr>
          <p:cNvPr id="3" name="Content Placeholder 2"/>
          <p:cNvSpPr>
            <a:spLocks noGrp="1"/>
          </p:cNvSpPr>
          <p:nvPr>
            <p:ph idx="1"/>
          </p:nvPr>
        </p:nvSpPr>
        <p:spPr/>
        <p:txBody>
          <a:bodyPr/>
          <a:lstStyle/>
          <a:p>
            <a:endParaRPr lang="en-US" dirty="0"/>
          </a:p>
        </p:txBody>
      </p:sp>
      <p:cxnSp>
        <p:nvCxnSpPr>
          <p:cNvPr id="4" name="Straight Connector 3"/>
          <p:cNvCxnSpPr/>
          <p:nvPr/>
        </p:nvCxnSpPr>
        <p:spPr>
          <a:xfrm>
            <a:off x="4622068" y="2724539"/>
            <a:ext cx="0" cy="2584469"/>
          </a:xfrm>
          <a:prstGeom prst="line">
            <a:avLst/>
          </a:prstGeom>
          <a:ln>
            <a:headEnd type="triangle"/>
          </a:ln>
        </p:spPr>
        <p:style>
          <a:lnRef idx="1">
            <a:schemeClr val="dk1"/>
          </a:lnRef>
          <a:fillRef idx="0">
            <a:schemeClr val="dk1"/>
          </a:fillRef>
          <a:effectRef idx="0">
            <a:schemeClr val="dk1"/>
          </a:effectRef>
          <a:fontRef idx="minor">
            <a:schemeClr val="tx1"/>
          </a:fontRef>
        </p:style>
      </p:cxnSp>
      <p:cxnSp>
        <p:nvCxnSpPr>
          <p:cNvPr id="5" name="Straight Connector 4"/>
          <p:cNvCxnSpPr/>
          <p:nvPr/>
        </p:nvCxnSpPr>
        <p:spPr>
          <a:xfrm>
            <a:off x="4633220" y="5320160"/>
            <a:ext cx="3345364" cy="0"/>
          </a:xfrm>
          <a:prstGeom prst="line">
            <a:avLst/>
          </a:prstGeom>
          <a:ln>
            <a:tailEnd type="triangle"/>
          </a:ln>
        </p:spPr>
        <p:style>
          <a:lnRef idx="1">
            <a:schemeClr val="dk1"/>
          </a:lnRef>
          <a:fillRef idx="0">
            <a:schemeClr val="dk1"/>
          </a:fillRef>
          <a:effectRef idx="0">
            <a:schemeClr val="dk1"/>
          </a:effectRef>
          <a:fontRef idx="minor">
            <a:schemeClr val="tx1"/>
          </a:fontRef>
        </p:style>
      </p:cxnSp>
      <p:cxnSp>
        <p:nvCxnSpPr>
          <p:cNvPr id="6" name="Straight Connector 5"/>
          <p:cNvCxnSpPr/>
          <p:nvPr/>
        </p:nvCxnSpPr>
        <p:spPr>
          <a:xfrm>
            <a:off x="4646061" y="3326705"/>
            <a:ext cx="2551937" cy="1973766"/>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4633218" y="4163046"/>
            <a:ext cx="1070517" cy="11152"/>
          </a:xfrm>
          <a:prstGeom prst="line">
            <a:avLst/>
          </a:prstGeom>
        </p:spPr>
        <p:style>
          <a:lnRef idx="1">
            <a:schemeClr val="dk1"/>
          </a:lnRef>
          <a:fillRef idx="0">
            <a:schemeClr val="dk1"/>
          </a:fillRef>
          <a:effectRef idx="0">
            <a:schemeClr val="dk1"/>
          </a:effectRef>
          <a:fontRef idx="minor">
            <a:schemeClr val="tx1"/>
          </a:fontRef>
        </p:style>
      </p:cxnSp>
      <p:cxnSp>
        <p:nvCxnSpPr>
          <p:cNvPr id="8" name="Straight Connector 7"/>
          <p:cNvCxnSpPr/>
          <p:nvPr/>
        </p:nvCxnSpPr>
        <p:spPr>
          <a:xfrm>
            <a:off x="5714886" y="4163046"/>
            <a:ext cx="0" cy="1157114"/>
          </a:xfrm>
          <a:prstGeom prst="line">
            <a:avLst/>
          </a:prstGeom>
        </p:spPr>
        <p:style>
          <a:lnRef idx="1">
            <a:schemeClr val="dk1"/>
          </a:lnRef>
          <a:fillRef idx="0">
            <a:schemeClr val="dk1"/>
          </a:fillRef>
          <a:effectRef idx="0">
            <a:schemeClr val="dk1"/>
          </a:effectRef>
          <a:fontRef idx="minor">
            <a:schemeClr val="tx1"/>
          </a:fontRef>
        </p:style>
      </p:cxnSp>
      <p:sp>
        <p:nvSpPr>
          <p:cNvPr id="9" name="TextBox 8"/>
          <p:cNvSpPr txBox="1"/>
          <p:nvPr/>
        </p:nvSpPr>
        <p:spPr>
          <a:xfrm>
            <a:off x="4767032" y="3806207"/>
            <a:ext cx="412596" cy="369332"/>
          </a:xfrm>
          <a:prstGeom prst="rect">
            <a:avLst/>
          </a:prstGeom>
          <a:noFill/>
        </p:spPr>
        <p:txBody>
          <a:bodyPr wrap="square" rtlCol="0">
            <a:spAutoFit/>
          </a:bodyPr>
          <a:lstStyle/>
          <a:p>
            <a:r>
              <a:rPr lang="en-US" dirty="0"/>
              <a:t>CS</a:t>
            </a:r>
          </a:p>
        </p:txBody>
      </p:sp>
      <p:sp>
        <p:nvSpPr>
          <p:cNvPr id="10" name="TextBox 9"/>
          <p:cNvSpPr txBox="1"/>
          <p:nvPr/>
        </p:nvSpPr>
        <p:spPr>
          <a:xfrm>
            <a:off x="3807015" y="2585369"/>
            <a:ext cx="2115014" cy="323165"/>
          </a:xfrm>
          <a:prstGeom prst="rect">
            <a:avLst/>
          </a:prstGeom>
          <a:noFill/>
        </p:spPr>
        <p:txBody>
          <a:bodyPr wrap="square" rtlCol="0">
            <a:spAutoFit/>
          </a:bodyPr>
          <a:lstStyle/>
          <a:p>
            <a:r>
              <a:rPr lang="en-US" sz="1500" dirty="0"/>
              <a:t>Price</a:t>
            </a:r>
          </a:p>
        </p:txBody>
      </p:sp>
      <p:sp>
        <p:nvSpPr>
          <p:cNvPr id="11" name="TextBox 10"/>
          <p:cNvSpPr txBox="1"/>
          <p:nvPr/>
        </p:nvSpPr>
        <p:spPr>
          <a:xfrm>
            <a:off x="4042203" y="3125983"/>
            <a:ext cx="579865" cy="369332"/>
          </a:xfrm>
          <a:prstGeom prst="rect">
            <a:avLst/>
          </a:prstGeom>
          <a:noFill/>
        </p:spPr>
        <p:txBody>
          <a:bodyPr wrap="square" rtlCol="0">
            <a:spAutoFit/>
          </a:bodyPr>
          <a:lstStyle/>
          <a:p>
            <a:r>
              <a:rPr lang="en-US" dirty="0"/>
              <a:t>20</a:t>
            </a:r>
          </a:p>
        </p:txBody>
      </p:sp>
      <p:sp>
        <p:nvSpPr>
          <p:cNvPr id="12" name="TextBox 11"/>
          <p:cNvSpPr txBox="1"/>
          <p:nvPr/>
        </p:nvSpPr>
        <p:spPr>
          <a:xfrm>
            <a:off x="4075657" y="3978380"/>
            <a:ext cx="579865" cy="369332"/>
          </a:xfrm>
          <a:prstGeom prst="rect">
            <a:avLst/>
          </a:prstGeom>
          <a:noFill/>
        </p:spPr>
        <p:txBody>
          <a:bodyPr wrap="square" rtlCol="0">
            <a:spAutoFit/>
          </a:bodyPr>
          <a:lstStyle/>
          <a:p>
            <a:r>
              <a:rPr lang="en-US" dirty="0"/>
              <a:t>4</a:t>
            </a:r>
          </a:p>
        </p:txBody>
      </p:sp>
      <p:sp>
        <p:nvSpPr>
          <p:cNvPr id="13" name="TextBox 12"/>
          <p:cNvSpPr txBox="1"/>
          <p:nvPr/>
        </p:nvSpPr>
        <p:spPr>
          <a:xfrm>
            <a:off x="5488143" y="5356189"/>
            <a:ext cx="579865" cy="369332"/>
          </a:xfrm>
          <a:prstGeom prst="rect">
            <a:avLst/>
          </a:prstGeom>
          <a:noFill/>
        </p:spPr>
        <p:txBody>
          <a:bodyPr wrap="square" rtlCol="0">
            <a:spAutoFit/>
          </a:bodyPr>
          <a:lstStyle/>
          <a:p>
            <a:r>
              <a:rPr lang="en-US" dirty="0"/>
              <a:t>7</a:t>
            </a:r>
          </a:p>
        </p:txBody>
      </p:sp>
    </p:spTree>
    <p:extLst>
      <p:ext uri="{BB962C8B-B14F-4D97-AF65-F5344CB8AC3E}">
        <p14:creationId xmlns:p14="http://schemas.microsoft.com/office/powerpoint/2010/main" val="294926483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Solution?</a:t>
            </a:r>
          </a:p>
        </p:txBody>
      </p:sp>
      <p:sp>
        <p:nvSpPr>
          <p:cNvPr id="3" name="Content Placeholder 2"/>
          <p:cNvSpPr>
            <a:spLocks noGrp="1"/>
          </p:cNvSpPr>
          <p:nvPr>
            <p:ph idx="1"/>
          </p:nvPr>
        </p:nvSpPr>
        <p:spPr/>
        <p:txBody>
          <a:bodyPr/>
          <a:lstStyle/>
          <a:p>
            <a:endParaRPr lang="en-US"/>
          </a:p>
        </p:txBody>
      </p:sp>
    </p:spTree>
    <p:extLst>
      <p:ext uri="{BB962C8B-B14F-4D97-AF65-F5344CB8AC3E}">
        <p14:creationId xmlns:p14="http://schemas.microsoft.com/office/powerpoint/2010/main" val="150770637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200" dirty="0"/>
              <a:t>Measurement and Interpretations of Elasticities</a:t>
            </a:r>
          </a:p>
        </p:txBody>
      </p:sp>
      <p:sp>
        <p:nvSpPr>
          <p:cNvPr id="3" name="Content Placeholder 2"/>
          <p:cNvSpPr>
            <a:spLocks noGrp="1"/>
          </p:cNvSpPr>
          <p:nvPr>
            <p:ph idx="1"/>
          </p:nvPr>
        </p:nvSpPr>
        <p:spPr/>
        <p:txBody>
          <a:bodyPr/>
          <a:lstStyle/>
          <a:p>
            <a:pPr marL="0" indent="0">
              <a:buNone/>
            </a:pPr>
            <a:endParaRPr lang="en-US" dirty="0"/>
          </a:p>
          <a:p>
            <a:pPr marL="0" indent="0">
              <a:buNone/>
            </a:pPr>
            <a:endParaRPr lang="en-US" dirty="0"/>
          </a:p>
          <a:p>
            <a:pPr marL="0" indent="0">
              <a:buNone/>
            </a:pPr>
            <a:r>
              <a:rPr lang="en-US" dirty="0"/>
              <a:t>In the book: </a:t>
            </a:r>
            <a:r>
              <a:rPr lang="en-US" i="1" dirty="0"/>
              <a:t>Chapter 5 (please review book carefully)</a:t>
            </a:r>
          </a:p>
        </p:txBody>
      </p:sp>
    </p:spTree>
    <p:extLst>
      <p:ext uri="{BB962C8B-B14F-4D97-AF65-F5344CB8AC3E}">
        <p14:creationId xmlns:p14="http://schemas.microsoft.com/office/powerpoint/2010/main" val="280854591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story so far:</a:t>
            </a:r>
          </a:p>
        </p:txBody>
      </p:sp>
      <p:sp>
        <p:nvSpPr>
          <p:cNvPr id="3" name="Content Placeholder 2"/>
          <p:cNvSpPr>
            <a:spLocks noGrp="1"/>
          </p:cNvSpPr>
          <p:nvPr>
            <p:ph idx="1"/>
          </p:nvPr>
        </p:nvSpPr>
        <p:spPr/>
        <p:txBody>
          <a:bodyPr/>
          <a:lstStyle/>
          <a:p>
            <a:pPr>
              <a:buFontTx/>
              <a:buChar char="-"/>
            </a:pPr>
            <a:r>
              <a:rPr lang="en-US" dirty="0"/>
              <a:t>We have learned about utility.</a:t>
            </a:r>
          </a:p>
          <a:p>
            <a:pPr>
              <a:buFontTx/>
              <a:buChar char="-"/>
            </a:pPr>
            <a:r>
              <a:rPr lang="en-US" dirty="0"/>
              <a:t>From there we get the demand for a good we desire.</a:t>
            </a:r>
          </a:p>
          <a:p>
            <a:pPr>
              <a:buFontTx/>
              <a:buChar char="-"/>
            </a:pPr>
            <a:r>
              <a:rPr lang="en-US" dirty="0"/>
              <a:t>When a group of people have separate demand curves, aggregating them gives us the </a:t>
            </a:r>
            <a:r>
              <a:rPr lang="en-US" b="1" dirty="0"/>
              <a:t>market demand</a:t>
            </a:r>
            <a:r>
              <a:rPr lang="en-US" dirty="0"/>
              <a:t>.</a:t>
            </a:r>
          </a:p>
          <a:p>
            <a:pPr>
              <a:buFontTx/>
              <a:buChar char="-"/>
            </a:pPr>
            <a:r>
              <a:rPr lang="en-US" dirty="0"/>
              <a:t>What is left is the degree of responsiveness to change in prices and incomes. </a:t>
            </a:r>
          </a:p>
          <a:p>
            <a:pPr marL="0" indent="0">
              <a:buNone/>
            </a:pPr>
            <a:endParaRPr lang="en-US" dirty="0"/>
          </a:p>
        </p:txBody>
      </p:sp>
    </p:spTree>
    <p:extLst>
      <p:ext uri="{BB962C8B-B14F-4D97-AF65-F5344CB8AC3E}">
        <p14:creationId xmlns:p14="http://schemas.microsoft.com/office/powerpoint/2010/main" val="82848347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sz="4000" dirty="0"/>
              <a:t> This degree of responsiveness is known as an </a:t>
            </a:r>
            <a:r>
              <a:rPr lang="en-US" sz="4000" b="1" dirty="0"/>
              <a:t>elasticity. </a:t>
            </a:r>
          </a:p>
          <a:p>
            <a:pPr marL="0" indent="0">
              <a:buNone/>
            </a:pPr>
            <a:r>
              <a:rPr lang="en-US" dirty="0"/>
              <a:t>      </a:t>
            </a:r>
          </a:p>
          <a:p>
            <a:pPr marL="0" indent="0">
              <a:buNone/>
            </a:pPr>
            <a:r>
              <a:rPr lang="en-US" dirty="0"/>
              <a:t>     </a:t>
            </a:r>
          </a:p>
        </p:txBody>
      </p:sp>
      <p:cxnSp>
        <p:nvCxnSpPr>
          <p:cNvPr id="5" name="Straight Connector 4"/>
          <p:cNvCxnSpPr/>
          <p:nvPr/>
        </p:nvCxnSpPr>
        <p:spPr>
          <a:xfrm>
            <a:off x="1675156" y="3890865"/>
            <a:ext cx="0" cy="2099388"/>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p:cNvCxnSpPr/>
          <p:nvPr/>
        </p:nvCxnSpPr>
        <p:spPr>
          <a:xfrm>
            <a:off x="1675156" y="5999583"/>
            <a:ext cx="3069771"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p:cNvCxnSpPr/>
          <p:nvPr/>
        </p:nvCxnSpPr>
        <p:spPr>
          <a:xfrm>
            <a:off x="1889760" y="4432040"/>
            <a:ext cx="2416629" cy="895739"/>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a:off x="6686939" y="3890865"/>
            <a:ext cx="0" cy="2099388"/>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p:cNvCxnSpPr/>
          <p:nvPr/>
        </p:nvCxnSpPr>
        <p:spPr>
          <a:xfrm>
            <a:off x="6686939" y="5999583"/>
            <a:ext cx="3069771"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p:cNvCxnSpPr/>
          <p:nvPr/>
        </p:nvCxnSpPr>
        <p:spPr>
          <a:xfrm>
            <a:off x="7746275" y="4091472"/>
            <a:ext cx="796834" cy="1576874"/>
          </a:xfrm>
          <a:prstGeom prst="line">
            <a:avLst/>
          </a:prstGeom>
        </p:spPr>
        <p:style>
          <a:lnRef idx="1">
            <a:schemeClr val="dk1"/>
          </a:lnRef>
          <a:fillRef idx="0">
            <a:schemeClr val="dk1"/>
          </a:fillRef>
          <a:effectRef idx="0">
            <a:schemeClr val="dk1"/>
          </a:effectRef>
          <a:fontRef idx="minor">
            <a:schemeClr val="tx1"/>
          </a:fontRef>
        </p:style>
      </p:cxnSp>
      <p:sp>
        <p:nvSpPr>
          <p:cNvPr id="16" name="TextBox 15"/>
          <p:cNvSpPr txBox="1"/>
          <p:nvPr/>
        </p:nvSpPr>
        <p:spPr>
          <a:xfrm>
            <a:off x="1811383" y="3257006"/>
            <a:ext cx="2495006" cy="369332"/>
          </a:xfrm>
          <a:prstGeom prst="rect">
            <a:avLst/>
          </a:prstGeom>
          <a:noFill/>
        </p:spPr>
        <p:txBody>
          <a:bodyPr wrap="square" rtlCol="0">
            <a:spAutoFit/>
          </a:bodyPr>
          <a:lstStyle/>
          <a:p>
            <a:r>
              <a:rPr lang="en-US" dirty="0"/>
              <a:t>Very Elastic </a:t>
            </a:r>
          </a:p>
        </p:txBody>
      </p:sp>
      <p:sp>
        <p:nvSpPr>
          <p:cNvPr id="17" name="TextBox 16"/>
          <p:cNvSpPr txBox="1"/>
          <p:nvPr/>
        </p:nvSpPr>
        <p:spPr>
          <a:xfrm>
            <a:off x="6974321" y="3257006"/>
            <a:ext cx="2495006" cy="369332"/>
          </a:xfrm>
          <a:prstGeom prst="rect">
            <a:avLst/>
          </a:prstGeom>
          <a:noFill/>
        </p:spPr>
        <p:txBody>
          <a:bodyPr wrap="square" rtlCol="0">
            <a:spAutoFit/>
          </a:bodyPr>
          <a:lstStyle/>
          <a:p>
            <a:r>
              <a:rPr lang="en-US" dirty="0"/>
              <a:t>Less Elastic </a:t>
            </a:r>
          </a:p>
        </p:txBody>
      </p:sp>
      <p:sp>
        <p:nvSpPr>
          <p:cNvPr id="18" name="TextBox 17"/>
          <p:cNvSpPr txBox="1"/>
          <p:nvPr/>
        </p:nvSpPr>
        <p:spPr>
          <a:xfrm>
            <a:off x="722811" y="3760235"/>
            <a:ext cx="775063" cy="369332"/>
          </a:xfrm>
          <a:prstGeom prst="rect">
            <a:avLst/>
          </a:prstGeom>
          <a:noFill/>
        </p:spPr>
        <p:txBody>
          <a:bodyPr wrap="square" rtlCol="0">
            <a:spAutoFit/>
          </a:bodyPr>
          <a:lstStyle/>
          <a:p>
            <a:r>
              <a:rPr lang="en-US" dirty="0"/>
              <a:t>Price</a:t>
            </a:r>
          </a:p>
        </p:txBody>
      </p:sp>
      <p:sp>
        <p:nvSpPr>
          <p:cNvPr id="19" name="TextBox 18"/>
          <p:cNvSpPr txBox="1"/>
          <p:nvPr/>
        </p:nvSpPr>
        <p:spPr>
          <a:xfrm>
            <a:off x="5911876" y="3816628"/>
            <a:ext cx="775063" cy="369332"/>
          </a:xfrm>
          <a:prstGeom prst="rect">
            <a:avLst/>
          </a:prstGeom>
          <a:noFill/>
        </p:spPr>
        <p:txBody>
          <a:bodyPr wrap="square" rtlCol="0">
            <a:spAutoFit/>
          </a:bodyPr>
          <a:lstStyle/>
          <a:p>
            <a:r>
              <a:rPr lang="en-US" dirty="0"/>
              <a:t>Price</a:t>
            </a:r>
          </a:p>
        </p:txBody>
      </p:sp>
      <p:sp>
        <p:nvSpPr>
          <p:cNvPr id="20" name="TextBox 19"/>
          <p:cNvSpPr txBox="1"/>
          <p:nvPr/>
        </p:nvSpPr>
        <p:spPr>
          <a:xfrm>
            <a:off x="4532810" y="6049360"/>
            <a:ext cx="1023259" cy="369332"/>
          </a:xfrm>
          <a:prstGeom prst="rect">
            <a:avLst/>
          </a:prstGeom>
        </p:spPr>
        <p:txBody>
          <a:bodyPr wrap="square" rtlCol="0">
            <a:spAutoFit/>
          </a:bodyPr>
          <a:lstStyle/>
          <a:p>
            <a:r>
              <a:rPr lang="en-US" dirty="0"/>
              <a:t>Quantity</a:t>
            </a:r>
          </a:p>
        </p:txBody>
      </p:sp>
      <p:sp>
        <p:nvSpPr>
          <p:cNvPr id="21" name="TextBox 20"/>
          <p:cNvSpPr txBox="1"/>
          <p:nvPr/>
        </p:nvSpPr>
        <p:spPr>
          <a:xfrm>
            <a:off x="9660916" y="6008914"/>
            <a:ext cx="1015793" cy="369332"/>
          </a:xfrm>
          <a:prstGeom prst="rect">
            <a:avLst/>
          </a:prstGeom>
          <a:noFill/>
        </p:spPr>
        <p:txBody>
          <a:bodyPr wrap="square" rtlCol="0">
            <a:spAutoFit/>
          </a:bodyPr>
          <a:lstStyle/>
          <a:p>
            <a:r>
              <a:rPr lang="en-US" dirty="0"/>
              <a:t>Quantity</a:t>
            </a:r>
          </a:p>
        </p:txBody>
      </p:sp>
      <p:grpSp>
        <p:nvGrpSpPr>
          <p:cNvPr id="240" name="SMARTInkShape-Group46"/>
          <p:cNvGrpSpPr/>
          <p:nvPr/>
        </p:nvGrpSpPr>
        <p:grpSpPr>
          <a:xfrm>
            <a:off x="1257300" y="4629150"/>
            <a:ext cx="1800226" cy="1685711"/>
            <a:chOff x="1257300" y="4629150"/>
            <a:chExt cx="1800226" cy="1685711"/>
          </a:xfrm>
        </p:grpSpPr>
        <p:sp>
          <p:nvSpPr>
            <p:cNvPr id="234" name="SMARTInkShape-126"/>
            <p:cNvSpPr/>
            <p:nvPr/>
          </p:nvSpPr>
          <p:spPr>
            <a:xfrm>
              <a:off x="1695450" y="4734317"/>
              <a:ext cx="1209676" cy="1266434"/>
            </a:xfrm>
            <a:custGeom>
              <a:avLst/>
              <a:gdLst/>
              <a:ahLst/>
              <a:cxnLst/>
              <a:rect l="0" t="0" r="0" b="0"/>
              <a:pathLst>
                <a:path w="1209676" h="1266434">
                  <a:moveTo>
                    <a:pt x="0" y="66283"/>
                  </a:moveTo>
                  <a:lnTo>
                    <a:pt x="0" y="61227"/>
                  </a:lnTo>
                  <a:lnTo>
                    <a:pt x="1058" y="59737"/>
                  </a:lnTo>
                  <a:lnTo>
                    <a:pt x="2822" y="58744"/>
                  </a:lnTo>
                  <a:lnTo>
                    <a:pt x="9701" y="57020"/>
                  </a:lnTo>
                  <a:lnTo>
                    <a:pt x="54633" y="56763"/>
                  </a:lnTo>
                  <a:lnTo>
                    <a:pt x="96701" y="56759"/>
                  </a:lnTo>
                  <a:lnTo>
                    <a:pt x="140272" y="56758"/>
                  </a:lnTo>
                  <a:lnTo>
                    <a:pt x="180461" y="56758"/>
                  </a:lnTo>
                  <a:lnTo>
                    <a:pt x="223816" y="56758"/>
                  </a:lnTo>
                  <a:lnTo>
                    <a:pt x="265755" y="56758"/>
                  </a:lnTo>
                  <a:lnTo>
                    <a:pt x="310101" y="56758"/>
                  </a:lnTo>
                  <a:lnTo>
                    <a:pt x="344261" y="53936"/>
                  </a:lnTo>
                  <a:lnTo>
                    <a:pt x="388588" y="48116"/>
                  </a:lnTo>
                  <a:lnTo>
                    <a:pt x="430406" y="47311"/>
                  </a:lnTo>
                  <a:lnTo>
                    <a:pt x="471428" y="47243"/>
                  </a:lnTo>
                  <a:lnTo>
                    <a:pt x="514969" y="47235"/>
                  </a:lnTo>
                  <a:lnTo>
                    <a:pt x="556476" y="47233"/>
                  </a:lnTo>
                  <a:lnTo>
                    <a:pt x="572231" y="46175"/>
                  </a:lnTo>
                  <a:lnTo>
                    <a:pt x="613619" y="38591"/>
                  </a:lnTo>
                  <a:lnTo>
                    <a:pt x="651316" y="37882"/>
                  </a:lnTo>
                  <a:lnTo>
                    <a:pt x="696468" y="37731"/>
                  </a:lnTo>
                  <a:lnTo>
                    <a:pt x="736422" y="36651"/>
                  </a:lnTo>
                  <a:lnTo>
                    <a:pt x="781040" y="28772"/>
                  </a:lnTo>
                  <a:lnTo>
                    <a:pt x="826688" y="25413"/>
                  </a:lnTo>
                  <a:lnTo>
                    <a:pt x="853617" y="19547"/>
                  </a:lnTo>
                  <a:lnTo>
                    <a:pt x="899478" y="17623"/>
                  </a:lnTo>
                  <a:lnTo>
                    <a:pt x="940209" y="9722"/>
                  </a:lnTo>
                  <a:lnTo>
                    <a:pt x="984479" y="9135"/>
                  </a:lnTo>
                  <a:lnTo>
                    <a:pt x="997034" y="9133"/>
                  </a:lnTo>
                  <a:lnTo>
                    <a:pt x="1010079" y="1594"/>
                  </a:lnTo>
                  <a:lnTo>
                    <a:pt x="1022435" y="0"/>
                  </a:lnTo>
                  <a:lnTo>
                    <a:pt x="1024523" y="928"/>
                  </a:lnTo>
                  <a:lnTo>
                    <a:pt x="1025916" y="2605"/>
                  </a:lnTo>
                  <a:lnTo>
                    <a:pt x="1026844" y="4781"/>
                  </a:lnTo>
                  <a:lnTo>
                    <a:pt x="1028521" y="6232"/>
                  </a:lnTo>
                  <a:lnTo>
                    <a:pt x="1036738" y="8751"/>
                  </a:lnTo>
                  <a:lnTo>
                    <a:pt x="1084362" y="9133"/>
                  </a:lnTo>
                  <a:lnTo>
                    <a:pt x="1085850" y="9133"/>
                  </a:lnTo>
                  <a:lnTo>
                    <a:pt x="1085850" y="31523"/>
                  </a:lnTo>
                  <a:lnTo>
                    <a:pt x="1083028" y="37781"/>
                  </a:lnTo>
                  <a:lnTo>
                    <a:pt x="1079304" y="44091"/>
                  </a:lnTo>
                  <a:lnTo>
                    <a:pt x="1077208" y="54651"/>
                  </a:lnTo>
                  <a:lnTo>
                    <a:pt x="1076348" y="99026"/>
                  </a:lnTo>
                  <a:lnTo>
                    <a:pt x="1076326" y="145727"/>
                  </a:lnTo>
                  <a:lnTo>
                    <a:pt x="1076325" y="191716"/>
                  </a:lnTo>
                  <a:lnTo>
                    <a:pt x="1076325" y="230997"/>
                  </a:lnTo>
                  <a:lnTo>
                    <a:pt x="1077383" y="265800"/>
                  </a:lnTo>
                  <a:lnTo>
                    <a:pt x="1084526" y="305804"/>
                  </a:lnTo>
                  <a:lnTo>
                    <a:pt x="1085676" y="349395"/>
                  </a:lnTo>
                  <a:lnTo>
                    <a:pt x="1085827" y="392099"/>
                  </a:lnTo>
                  <a:lnTo>
                    <a:pt x="1088668" y="435951"/>
                  </a:lnTo>
                  <a:lnTo>
                    <a:pt x="1094786" y="482494"/>
                  </a:lnTo>
                  <a:lnTo>
                    <a:pt x="1100315" y="522912"/>
                  </a:lnTo>
                  <a:lnTo>
                    <a:pt x="1107118" y="566316"/>
                  </a:lnTo>
                  <a:lnTo>
                    <a:pt x="1112982" y="608262"/>
                  </a:lnTo>
                  <a:lnTo>
                    <a:pt x="1117057" y="649170"/>
                  </a:lnTo>
                  <a:lnTo>
                    <a:pt x="1122588" y="690832"/>
                  </a:lnTo>
                  <a:lnTo>
                    <a:pt x="1131310" y="731657"/>
                  </a:lnTo>
                  <a:lnTo>
                    <a:pt x="1140794" y="778752"/>
                  </a:lnTo>
                  <a:lnTo>
                    <a:pt x="1150771" y="822976"/>
                  </a:lnTo>
                  <a:lnTo>
                    <a:pt x="1159833" y="862222"/>
                  </a:lnTo>
                  <a:lnTo>
                    <a:pt x="1164677" y="908091"/>
                  </a:lnTo>
                  <a:lnTo>
                    <a:pt x="1177213" y="950465"/>
                  </a:lnTo>
                  <a:lnTo>
                    <a:pt x="1187305" y="990958"/>
                  </a:lnTo>
                  <a:lnTo>
                    <a:pt x="1197970" y="1034869"/>
                  </a:lnTo>
                  <a:lnTo>
                    <a:pt x="1200112" y="1078664"/>
                  </a:lnTo>
                  <a:lnTo>
                    <a:pt x="1200150" y="1123469"/>
                  </a:lnTo>
                  <a:lnTo>
                    <a:pt x="1200150" y="1165217"/>
                  </a:lnTo>
                  <a:lnTo>
                    <a:pt x="1201208" y="1167206"/>
                  </a:lnTo>
                  <a:lnTo>
                    <a:pt x="1202972" y="1168532"/>
                  </a:lnTo>
                  <a:lnTo>
                    <a:pt x="1205207" y="1169416"/>
                  </a:lnTo>
                  <a:lnTo>
                    <a:pt x="1206696" y="1171063"/>
                  </a:lnTo>
                  <a:lnTo>
                    <a:pt x="1208351" y="1175716"/>
                  </a:lnTo>
                  <a:lnTo>
                    <a:pt x="1209672" y="1221710"/>
                  </a:lnTo>
                  <a:lnTo>
                    <a:pt x="1209675" y="1266433"/>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5" name="SMARTInkShape-127"/>
            <p:cNvSpPr/>
            <p:nvPr/>
          </p:nvSpPr>
          <p:spPr>
            <a:xfrm>
              <a:off x="1285875" y="4629150"/>
              <a:ext cx="28576" cy="304801"/>
            </a:xfrm>
            <a:custGeom>
              <a:avLst/>
              <a:gdLst/>
              <a:ahLst/>
              <a:cxnLst/>
              <a:rect l="0" t="0" r="0" b="0"/>
              <a:pathLst>
                <a:path w="28576" h="304801">
                  <a:moveTo>
                    <a:pt x="0" y="0"/>
                  </a:moveTo>
                  <a:lnTo>
                    <a:pt x="1058" y="18363"/>
                  </a:lnTo>
                  <a:lnTo>
                    <a:pt x="8642" y="60905"/>
                  </a:lnTo>
                  <a:lnTo>
                    <a:pt x="14465" y="105270"/>
                  </a:lnTo>
                  <a:lnTo>
                    <a:pt x="18144" y="148460"/>
                  </a:lnTo>
                  <a:lnTo>
                    <a:pt x="23987" y="191445"/>
                  </a:lnTo>
                  <a:lnTo>
                    <a:pt x="27669" y="233216"/>
                  </a:lnTo>
                  <a:lnTo>
                    <a:pt x="28496" y="275629"/>
                  </a:lnTo>
                  <a:lnTo>
                    <a:pt x="28575" y="3048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6" name="SMARTInkShape-128"/>
            <p:cNvSpPr/>
            <p:nvPr/>
          </p:nvSpPr>
          <p:spPr>
            <a:xfrm>
              <a:off x="1257300" y="4696378"/>
              <a:ext cx="131670" cy="75648"/>
            </a:xfrm>
            <a:custGeom>
              <a:avLst/>
              <a:gdLst/>
              <a:ahLst/>
              <a:cxnLst/>
              <a:rect l="0" t="0" r="0" b="0"/>
              <a:pathLst>
                <a:path w="131670" h="75648">
                  <a:moveTo>
                    <a:pt x="0" y="37547"/>
                  </a:moveTo>
                  <a:lnTo>
                    <a:pt x="0" y="32491"/>
                  </a:lnTo>
                  <a:lnTo>
                    <a:pt x="2822" y="27186"/>
                  </a:lnTo>
                  <a:lnTo>
                    <a:pt x="8663" y="21300"/>
                  </a:lnTo>
                  <a:lnTo>
                    <a:pt x="30591" y="5748"/>
                  </a:lnTo>
                  <a:lnTo>
                    <a:pt x="43230" y="2248"/>
                  </a:lnTo>
                  <a:lnTo>
                    <a:pt x="67100" y="0"/>
                  </a:lnTo>
                  <a:lnTo>
                    <a:pt x="96157" y="7160"/>
                  </a:lnTo>
                  <a:lnTo>
                    <a:pt x="114686" y="15726"/>
                  </a:lnTo>
                  <a:lnTo>
                    <a:pt x="119763" y="21851"/>
                  </a:lnTo>
                  <a:lnTo>
                    <a:pt x="129569" y="40953"/>
                  </a:lnTo>
                  <a:lnTo>
                    <a:pt x="131669" y="48939"/>
                  </a:lnTo>
                  <a:lnTo>
                    <a:pt x="131171" y="52550"/>
                  </a:lnTo>
                  <a:lnTo>
                    <a:pt x="127795" y="59384"/>
                  </a:lnTo>
                  <a:lnTo>
                    <a:pt x="125414" y="61630"/>
                  </a:lnTo>
                  <a:lnTo>
                    <a:pt x="105860" y="70587"/>
                  </a:lnTo>
                  <a:lnTo>
                    <a:pt x="78747" y="74981"/>
                  </a:lnTo>
                  <a:lnTo>
                    <a:pt x="57150" y="75647"/>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7" name="SMARTInkShape-129"/>
            <p:cNvSpPr/>
            <p:nvPr/>
          </p:nvSpPr>
          <p:spPr>
            <a:xfrm>
              <a:off x="1428750" y="4810125"/>
              <a:ext cx="9526" cy="47626"/>
            </a:xfrm>
            <a:custGeom>
              <a:avLst/>
              <a:gdLst/>
              <a:ahLst/>
              <a:cxnLst/>
              <a:rect l="0" t="0" r="0" b="0"/>
              <a:pathLst>
                <a:path w="9526" h="47626">
                  <a:moveTo>
                    <a:pt x="0" y="0"/>
                  </a:moveTo>
                  <a:lnTo>
                    <a:pt x="0" y="31523"/>
                  </a:lnTo>
                  <a:lnTo>
                    <a:pt x="9525"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8" name="SMARTInkShape-130"/>
            <p:cNvSpPr/>
            <p:nvPr/>
          </p:nvSpPr>
          <p:spPr>
            <a:xfrm>
              <a:off x="2863327" y="6092055"/>
              <a:ext cx="108474" cy="222806"/>
            </a:xfrm>
            <a:custGeom>
              <a:avLst/>
              <a:gdLst/>
              <a:ahLst/>
              <a:cxnLst/>
              <a:rect l="0" t="0" r="0" b="0"/>
              <a:pathLst>
                <a:path w="108474" h="222806">
                  <a:moveTo>
                    <a:pt x="41798" y="80145"/>
                  </a:moveTo>
                  <a:lnTo>
                    <a:pt x="73321" y="80145"/>
                  </a:lnTo>
                  <a:lnTo>
                    <a:pt x="76571" y="78028"/>
                  </a:lnTo>
                  <a:lnTo>
                    <a:pt x="89393" y="59423"/>
                  </a:lnTo>
                  <a:lnTo>
                    <a:pt x="96117" y="44372"/>
                  </a:lnTo>
                  <a:lnTo>
                    <a:pt x="97061" y="40421"/>
                  </a:lnTo>
                  <a:lnTo>
                    <a:pt x="95287" y="30388"/>
                  </a:lnTo>
                  <a:lnTo>
                    <a:pt x="93332" y="24748"/>
                  </a:lnTo>
                  <a:lnTo>
                    <a:pt x="82694" y="15661"/>
                  </a:lnTo>
                  <a:lnTo>
                    <a:pt x="56121" y="0"/>
                  </a:lnTo>
                  <a:lnTo>
                    <a:pt x="52405" y="257"/>
                  </a:lnTo>
                  <a:lnTo>
                    <a:pt x="17290" y="13983"/>
                  </a:lnTo>
                  <a:lnTo>
                    <a:pt x="1326" y="26272"/>
                  </a:lnTo>
                  <a:lnTo>
                    <a:pt x="0" y="29412"/>
                  </a:lnTo>
                  <a:lnTo>
                    <a:pt x="174" y="32565"/>
                  </a:lnTo>
                  <a:lnTo>
                    <a:pt x="10838" y="54947"/>
                  </a:lnTo>
                  <a:lnTo>
                    <a:pt x="16749" y="62948"/>
                  </a:lnTo>
                  <a:lnTo>
                    <a:pt x="31084" y="73404"/>
                  </a:lnTo>
                  <a:lnTo>
                    <a:pt x="57259" y="79553"/>
                  </a:lnTo>
                  <a:lnTo>
                    <a:pt x="69898" y="74914"/>
                  </a:lnTo>
                  <a:lnTo>
                    <a:pt x="73231" y="71365"/>
                  </a:lnTo>
                  <a:lnTo>
                    <a:pt x="76935" y="61779"/>
                  </a:lnTo>
                  <a:lnTo>
                    <a:pt x="79895" y="14273"/>
                  </a:lnTo>
                  <a:lnTo>
                    <a:pt x="79898" y="13517"/>
                  </a:lnTo>
                  <a:lnTo>
                    <a:pt x="79898" y="54176"/>
                  </a:lnTo>
                  <a:lnTo>
                    <a:pt x="77076" y="94822"/>
                  </a:lnTo>
                  <a:lnTo>
                    <a:pt x="71697" y="136431"/>
                  </a:lnTo>
                  <a:lnTo>
                    <a:pt x="70489" y="181112"/>
                  </a:lnTo>
                  <a:lnTo>
                    <a:pt x="71454" y="205962"/>
                  </a:lnTo>
                  <a:lnTo>
                    <a:pt x="79782" y="222805"/>
                  </a:lnTo>
                  <a:lnTo>
                    <a:pt x="79864" y="217899"/>
                  </a:lnTo>
                  <a:lnTo>
                    <a:pt x="82705" y="212631"/>
                  </a:lnTo>
                  <a:lnTo>
                    <a:pt x="97231" y="196276"/>
                  </a:lnTo>
                  <a:lnTo>
                    <a:pt x="98185" y="192437"/>
                  </a:lnTo>
                  <a:lnTo>
                    <a:pt x="98439" y="189931"/>
                  </a:lnTo>
                  <a:lnTo>
                    <a:pt x="108473" y="16587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9" name="SMARTInkShape-131"/>
            <p:cNvSpPr/>
            <p:nvPr/>
          </p:nvSpPr>
          <p:spPr>
            <a:xfrm>
              <a:off x="3019425" y="6210300"/>
              <a:ext cx="38101" cy="76201"/>
            </a:xfrm>
            <a:custGeom>
              <a:avLst/>
              <a:gdLst/>
              <a:ahLst/>
              <a:cxnLst/>
              <a:rect l="0" t="0" r="0" b="0"/>
              <a:pathLst>
                <a:path w="38101" h="76201">
                  <a:moveTo>
                    <a:pt x="0" y="0"/>
                  </a:moveTo>
                  <a:lnTo>
                    <a:pt x="13257" y="0"/>
                  </a:lnTo>
                  <a:lnTo>
                    <a:pt x="19298" y="2822"/>
                  </a:lnTo>
                  <a:lnTo>
                    <a:pt x="26742" y="8201"/>
                  </a:lnTo>
                  <a:lnTo>
                    <a:pt x="33088" y="19246"/>
                  </a:lnTo>
                  <a:lnTo>
                    <a:pt x="37110" y="40882"/>
                  </a:lnTo>
                  <a:lnTo>
                    <a:pt x="38100" y="76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41" name="SMARTInkShape-132"/>
          <p:cNvSpPr/>
          <p:nvPr/>
        </p:nvSpPr>
        <p:spPr>
          <a:xfrm>
            <a:off x="1686891" y="4572000"/>
            <a:ext cx="589585" cy="9526"/>
          </a:xfrm>
          <a:custGeom>
            <a:avLst/>
            <a:gdLst/>
            <a:ahLst/>
            <a:cxnLst/>
            <a:rect l="0" t="0" r="0" b="0"/>
            <a:pathLst>
              <a:path w="589585" h="9526">
                <a:moveTo>
                  <a:pt x="8559" y="0"/>
                </a:moveTo>
                <a:lnTo>
                  <a:pt x="358" y="0"/>
                </a:lnTo>
                <a:lnTo>
                  <a:pt x="4783" y="0"/>
                </a:lnTo>
                <a:lnTo>
                  <a:pt x="0" y="0"/>
                </a:lnTo>
                <a:lnTo>
                  <a:pt x="22739" y="0"/>
                </a:lnTo>
                <a:lnTo>
                  <a:pt x="24362" y="1058"/>
                </a:lnTo>
                <a:lnTo>
                  <a:pt x="25444" y="2822"/>
                </a:lnTo>
                <a:lnTo>
                  <a:pt x="26166" y="5056"/>
                </a:lnTo>
                <a:lnTo>
                  <a:pt x="27705" y="6546"/>
                </a:lnTo>
                <a:lnTo>
                  <a:pt x="32238" y="8201"/>
                </a:lnTo>
                <a:lnTo>
                  <a:pt x="79744" y="9525"/>
                </a:lnTo>
                <a:lnTo>
                  <a:pt x="126860" y="9525"/>
                </a:lnTo>
                <a:lnTo>
                  <a:pt x="172341" y="9525"/>
                </a:lnTo>
                <a:lnTo>
                  <a:pt x="218105" y="9525"/>
                </a:lnTo>
                <a:lnTo>
                  <a:pt x="265560" y="9525"/>
                </a:lnTo>
                <a:lnTo>
                  <a:pt x="311372" y="9525"/>
                </a:lnTo>
                <a:lnTo>
                  <a:pt x="358044" y="9525"/>
                </a:lnTo>
                <a:lnTo>
                  <a:pt x="405190" y="9525"/>
                </a:lnTo>
                <a:lnTo>
                  <a:pt x="449883" y="9525"/>
                </a:lnTo>
                <a:lnTo>
                  <a:pt x="494334" y="9525"/>
                </a:lnTo>
                <a:lnTo>
                  <a:pt x="497509" y="9525"/>
                </a:lnTo>
                <a:lnTo>
                  <a:pt x="503859" y="6703"/>
                </a:lnTo>
                <a:lnTo>
                  <a:pt x="510209" y="2979"/>
                </a:lnTo>
                <a:lnTo>
                  <a:pt x="521027" y="392"/>
                </a:lnTo>
                <a:lnTo>
                  <a:pt x="567958" y="0"/>
                </a:lnTo>
                <a:lnTo>
                  <a:pt x="588144" y="0"/>
                </a:lnTo>
                <a:lnTo>
                  <a:pt x="581257" y="0"/>
                </a:lnTo>
                <a:lnTo>
                  <a:pt x="589584"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2" name="SMARTInkShape-133"/>
          <p:cNvSpPr/>
          <p:nvPr/>
        </p:nvSpPr>
        <p:spPr>
          <a:xfrm>
            <a:off x="2270987" y="4543425"/>
            <a:ext cx="110264" cy="1419226"/>
          </a:xfrm>
          <a:custGeom>
            <a:avLst/>
            <a:gdLst/>
            <a:ahLst/>
            <a:cxnLst/>
            <a:rect l="0" t="0" r="0" b="0"/>
            <a:pathLst>
              <a:path w="110264" h="1419226">
                <a:moveTo>
                  <a:pt x="5488" y="0"/>
                </a:moveTo>
                <a:lnTo>
                  <a:pt x="5488" y="46346"/>
                </a:lnTo>
                <a:lnTo>
                  <a:pt x="5488" y="59005"/>
                </a:lnTo>
                <a:lnTo>
                  <a:pt x="2666" y="66088"/>
                </a:lnTo>
                <a:lnTo>
                  <a:pt x="432" y="69459"/>
                </a:lnTo>
                <a:lnTo>
                  <a:pt x="0" y="73823"/>
                </a:lnTo>
                <a:lnTo>
                  <a:pt x="4450" y="90077"/>
                </a:lnTo>
                <a:lnTo>
                  <a:pt x="13413" y="115749"/>
                </a:lnTo>
                <a:lnTo>
                  <a:pt x="14972" y="155138"/>
                </a:lnTo>
                <a:lnTo>
                  <a:pt x="6808" y="196045"/>
                </a:lnTo>
                <a:lnTo>
                  <a:pt x="8897" y="206370"/>
                </a:lnTo>
                <a:lnTo>
                  <a:pt x="12295" y="215545"/>
                </a:lnTo>
                <a:lnTo>
                  <a:pt x="14854" y="257340"/>
                </a:lnTo>
                <a:lnTo>
                  <a:pt x="15004" y="301635"/>
                </a:lnTo>
                <a:lnTo>
                  <a:pt x="15013" y="344887"/>
                </a:lnTo>
                <a:lnTo>
                  <a:pt x="17835" y="365361"/>
                </a:lnTo>
                <a:lnTo>
                  <a:pt x="23949" y="401500"/>
                </a:lnTo>
                <a:lnTo>
                  <a:pt x="27309" y="445816"/>
                </a:lnTo>
                <a:lnTo>
                  <a:pt x="33174" y="472635"/>
                </a:lnTo>
                <a:lnTo>
                  <a:pt x="34011" y="519226"/>
                </a:lnTo>
                <a:lnTo>
                  <a:pt x="34061" y="564282"/>
                </a:lnTo>
                <a:lnTo>
                  <a:pt x="34063" y="611880"/>
                </a:lnTo>
                <a:lnTo>
                  <a:pt x="34063" y="652578"/>
                </a:lnTo>
                <a:lnTo>
                  <a:pt x="34063" y="696616"/>
                </a:lnTo>
                <a:lnTo>
                  <a:pt x="34063" y="741504"/>
                </a:lnTo>
                <a:lnTo>
                  <a:pt x="34063" y="784172"/>
                </a:lnTo>
                <a:lnTo>
                  <a:pt x="35121" y="811104"/>
                </a:lnTo>
                <a:lnTo>
                  <a:pt x="41602" y="830535"/>
                </a:lnTo>
                <a:lnTo>
                  <a:pt x="43414" y="874478"/>
                </a:lnTo>
                <a:lnTo>
                  <a:pt x="44639" y="919445"/>
                </a:lnTo>
                <a:lnTo>
                  <a:pt x="52524" y="963470"/>
                </a:lnTo>
                <a:lnTo>
                  <a:pt x="53910" y="975367"/>
                </a:lnTo>
                <a:lnTo>
                  <a:pt x="61732" y="1006335"/>
                </a:lnTo>
                <a:lnTo>
                  <a:pt x="62603" y="1049162"/>
                </a:lnTo>
                <a:lnTo>
                  <a:pt x="71573" y="1095554"/>
                </a:lnTo>
                <a:lnTo>
                  <a:pt x="73198" y="1136481"/>
                </a:lnTo>
                <a:lnTo>
                  <a:pt x="80361" y="1155260"/>
                </a:lnTo>
                <a:lnTo>
                  <a:pt x="81673" y="1202793"/>
                </a:lnTo>
                <a:lnTo>
                  <a:pt x="82739" y="1212966"/>
                </a:lnTo>
                <a:lnTo>
                  <a:pt x="89888" y="1231498"/>
                </a:lnTo>
                <a:lnTo>
                  <a:pt x="91209" y="1276348"/>
                </a:lnTo>
                <a:lnTo>
                  <a:pt x="91212" y="1283993"/>
                </a:lnTo>
                <a:lnTo>
                  <a:pt x="97759" y="1293108"/>
                </a:lnTo>
                <a:lnTo>
                  <a:pt x="100346" y="1303160"/>
                </a:lnTo>
                <a:lnTo>
                  <a:pt x="100738" y="1349907"/>
                </a:lnTo>
                <a:lnTo>
                  <a:pt x="100738" y="1357085"/>
                </a:lnTo>
                <a:lnTo>
                  <a:pt x="101796" y="1358748"/>
                </a:lnTo>
                <a:lnTo>
                  <a:pt x="103560" y="1359857"/>
                </a:lnTo>
                <a:lnTo>
                  <a:pt x="105794" y="1360597"/>
                </a:lnTo>
                <a:lnTo>
                  <a:pt x="106226" y="1362148"/>
                </a:lnTo>
                <a:lnTo>
                  <a:pt x="101014" y="1371169"/>
                </a:lnTo>
                <a:lnTo>
                  <a:pt x="100762" y="1379763"/>
                </a:lnTo>
                <a:lnTo>
                  <a:pt x="101813" y="1380217"/>
                </a:lnTo>
                <a:lnTo>
                  <a:pt x="106230" y="1380856"/>
                </a:lnTo>
                <a:lnTo>
                  <a:pt x="101670" y="1381089"/>
                </a:lnTo>
                <a:lnTo>
                  <a:pt x="100745" y="1390535"/>
                </a:lnTo>
                <a:lnTo>
                  <a:pt x="108939" y="1390640"/>
                </a:lnTo>
                <a:lnTo>
                  <a:pt x="109381" y="1391702"/>
                </a:lnTo>
                <a:lnTo>
                  <a:pt x="110147" y="1398850"/>
                </a:lnTo>
                <a:lnTo>
                  <a:pt x="109127" y="1399292"/>
                </a:lnTo>
                <a:lnTo>
                  <a:pt x="102052" y="1400060"/>
                </a:lnTo>
                <a:lnTo>
                  <a:pt x="109054" y="1408366"/>
                </a:lnTo>
                <a:lnTo>
                  <a:pt x="108399" y="1408811"/>
                </a:lnTo>
                <a:lnTo>
                  <a:pt x="100770" y="1409697"/>
                </a:lnTo>
                <a:lnTo>
                  <a:pt x="105804" y="1409699"/>
                </a:lnTo>
                <a:lnTo>
                  <a:pt x="107290" y="1410757"/>
                </a:lnTo>
                <a:lnTo>
                  <a:pt x="108281" y="1412522"/>
                </a:lnTo>
                <a:lnTo>
                  <a:pt x="110263" y="14192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47" name="SMARTInkShape-Group49"/>
          <p:cNvGrpSpPr/>
          <p:nvPr/>
        </p:nvGrpSpPr>
        <p:grpSpPr>
          <a:xfrm>
            <a:off x="1381135" y="4410191"/>
            <a:ext cx="228591" cy="285635"/>
            <a:chOff x="1381135" y="4410191"/>
            <a:chExt cx="228591" cy="285635"/>
          </a:xfrm>
        </p:grpSpPr>
        <p:sp>
          <p:nvSpPr>
            <p:cNvPr id="243" name="SMARTInkShape-134"/>
            <p:cNvSpPr/>
            <p:nvPr/>
          </p:nvSpPr>
          <p:spPr>
            <a:xfrm>
              <a:off x="1381135" y="4410191"/>
              <a:ext cx="46024" cy="133217"/>
            </a:xfrm>
            <a:custGeom>
              <a:avLst/>
              <a:gdLst/>
              <a:ahLst/>
              <a:cxnLst/>
              <a:rect l="0" t="0" r="0" b="0"/>
              <a:pathLst>
                <a:path w="46024" h="133217">
                  <a:moveTo>
                    <a:pt x="19040" y="9409"/>
                  </a:moveTo>
                  <a:lnTo>
                    <a:pt x="19040" y="4353"/>
                  </a:lnTo>
                  <a:lnTo>
                    <a:pt x="17982" y="2863"/>
                  </a:lnTo>
                  <a:lnTo>
                    <a:pt x="16218" y="1870"/>
                  </a:lnTo>
                  <a:lnTo>
                    <a:pt x="9907" y="0"/>
                  </a:lnTo>
                  <a:lnTo>
                    <a:pt x="14688" y="10031"/>
                  </a:lnTo>
                  <a:lnTo>
                    <a:pt x="14284" y="20621"/>
                  </a:lnTo>
                  <a:lnTo>
                    <a:pt x="10143" y="44360"/>
                  </a:lnTo>
                  <a:lnTo>
                    <a:pt x="10759" y="62216"/>
                  </a:lnTo>
                  <a:lnTo>
                    <a:pt x="18462" y="106112"/>
                  </a:lnTo>
                  <a:lnTo>
                    <a:pt x="17725" y="116947"/>
                  </a:lnTo>
                  <a:lnTo>
                    <a:pt x="9525" y="133216"/>
                  </a:lnTo>
                  <a:lnTo>
                    <a:pt x="9518" y="128172"/>
                  </a:lnTo>
                  <a:lnTo>
                    <a:pt x="873" y="98023"/>
                  </a:lnTo>
                  <a:lnTo>
                    <a:pt x="13" y="51848"/>
                  </a:lnTo>
                  <a:lnTo>
                    <a:pt x="0" y="44852"/>
                  </a:lnTo>
                  <a:lnTo>
                    <a:pt x="9123" y="14841"/>
                  </a:lnTo>
                  <a:lnTo>
                    <a:pt x="10312" y="13030"/>
                  </a:lnTo>
                  <a:lnTo>
                    <a:pt x="12163" y="11824"/>
                  </a:lnTo>
                  <a:lnTo>
                    <a:pt x="18100" y="10482"/>
                  </a:lnTo>
                  <a:lnTo>
                    <a:pt x="35040" y="9550"/>
                  </a:lnTo>
                  <a:lnTo>
                    <a:pt x="39556" y="12294"/>
                  </a:lnTo>
                  <a:lnTo>
                    <a:pt x="42243" y="14508"/>
                  </a:lnTo>
                  <a:lnTo>
                    <a:pt x="45227" y="19789"/>
                  </a:lnTo>
                  <a:lnTo>
                    <a:pt x="46023" y="22679"/>
                  </a:lnTo>
                  <a:lnTo>
                    <a:pt x="45496" y="24605"/>
                  </a:lnTo>
                  <a:lnTo>
                    <a:pt x="44085" y="25890"/>
                  </a:lnTo>
                  <a:lnTo>
                    <a:pt x="39696" y="28376"/>
                  </a:lnTo>
                  <a:lnTo>
                    <a:pt x="34218" y="33008"/>
                  </a:lnTo>
                  <a:lnTo>
                    <a:pt x="31077" y="38595"/>
                  </a:lnTo>
                  <a:lnTo>
                    <a:pt x="30240" y="41566"/>
                  </a:lnTo>
                  <a:lnTo>
                    <a:pt x="28623" y="43547"/>
                  </a:lnTo>
                  <a:lnTo>
                    <a:pt x="9515" y="5703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4" name="SMARTInkShape-135"/>
            <p:cNvSpPr/>
            <p:nvPr/>
          </p:nvSpPr>
          <p:spPr>
            <a:xfrm>
              <a:off x="1447800" y="4476750"/>
              <a:ext cx="76201" cy="47626"/>
            </a:xfrm>
            <a:custGeom>
              <a:avLst/>
              <a:gdLst/>
              <a:ahLst/>
              <a:cxnLst/>
              <a:rect l="0" t="0" r="0" b="0"/>
              <a:pathLst>
                <a:path w="76201" h="47626">
                  <a:moveTo>
                    <a:pt x="0" y="0"/>
                  </a:moveTo>
                  <a:lnTo>
                    <a:pt x="13258" y="0"/>
                  </a:lnTo>
                  <a:lnTo>
                    <a:pt x="19298" y="2822"/>
                  </a:lnTo>
                  <a:lnTo>
                    <a:pt x="26742" y="8201"/>
                  </a:lnTo>
                  <a:lnTo>
                    <a:pt x="24938" y="14581"/>
                  </a:lnTo>
                  <a:lnTo>
                    <a:pt x="20213" y="25811"/>
                  </a:lnTo>
                  <a:lnTo>
                    <a:pt x="14338" y="32813"/>
                  </a:lnTo>
                  <a:lnTo>
                    <a:pt x="8842" y="35750"/>
                  </a:lnTo>
                  <a:lnTo>
                    <a:pt x="518" y="37962"/>
                  </a:lnTo>
                  <a:lnTo>
                    <a:pt x="153" y="43116"/>
                  </a:lnTo>
                  <a:lnTo>
                    <a:pt x="1161" y="44619"/>
                  </a:lnTo>
                  <a:lnTo>
                    <a:pt x="2890" y="45621"/>
                  </a:lnTo>
                  <a:lnTo>
                    <a:pt x="8693" y="46734"/>
                  </a:lnTo>
                  <a:lnTo>
                    <a:pt x="76200" y="476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5" name="SMARTInkShape-136"/>
            <p:cNvSpPr/>
            <p:nvPr/>
          </p:nvSpPr>
          <p:spPr>
            <a:xfrm>
              <a:off x="1553083" y="4585563"/>
              <a:ext cx="18543" cy="110263"/>
            </a:xfrm>
            <a:custGeom>
              <a:avLst/>
              <a:gdLst/>
              <a:ahLst/>
              <a:cxnLst/>
              <a:rect l="0" t="0" r="0" b="0"/>
              <a:pathLst>
                <a:path w="18543" h="110263">
                  <a:moveTo>
                    <a:pt x="18542" y="5487"/>
                  </a:moveTo>
                  <a:lnTo>
                    <a:pt x="18542" y="0"/>
                  </a:lnTo>
                  <a:lnTo>
                    <a:pt x="18542" y="18663"/>
                  </a:lnTo>
                  <a:lnTo>
                    <a:pt x="15720" y="24748"/>
                  </a:lnTo>
                  <a:lnTo>
                    <a:pt x="5284" y="42335"/>
                  </a:lnTo>
                  <a:lnTo>
                    <a:pt x="636" y="65134"/>
                  </a:lnTo>
                  <a:lnTo>
                    <a:pt x="0" y="73624"/>
                  </a:lnTo>
                  <a:lnTo>
                    <a:pt x="2540" y="80926"/>
                  </a:lnTo>
                  <a:lnTo>
                    <a:pt x="18542" y="110262"/>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 name="SMARTInkShape-137"/>
            <p:cNvSpPr/>
            <p:nvPr/>
          </p:nvSpPr>
          <p:spPr>
            <a:xfrm>
              <a:off x="1533642" y="4554400"/>
              <a:ext cx="76084" cy="46176"/>
            </a:xfrm>
            <a:custGeom>
              <a:avLst/>
              <a:gdLst/>
              <a:ahLst/>
              <a:cxnLst/>
              <a:rect l="0" t="0" r="0" b="0"/>
              <a:pathLst>
                <a:path w="76084" h="46176">
                  <a:moveTo>
                    <a:pt x="9408" y="27125"/>
                  </a:moveTo>
                  <a:lnTo>
                    <a:pt x="9408" y="18924"/>
                  </a:lnTo>
                  <a:lnTo>
                    <a:pt x="10466" y="18483"/>
                  </a:lnTo>
                  <a:lnTo>
                    <a:pt x="14896" y="17862"/>
                  </a:lnTo>
                  <a:lnTo>
                    <a:pt x="10340" y="17634"/>
                  </a:lnTo>
                  <a:lnTo>
                    <a:pt x="9822" y="20438"/>
                  </a:lnTo>
                  <a:lnTo>
                    <a:pt x="9490" y="25804"/>
                  </a:lnTo>
                  <a:lnTo>
                    <a:pt x="6622" y="26538"/>
                  </a:lnTo>
                  <a:lnTo>
                    <a:pt x="0" y="27115"/>
                  </a:lnTo>
                  <a:lnTo>
                    <a:pt x="14075" y="12936"/>
                  </a:lnTo>
                  <a:lnTo>
                    <a:pt x="19596" y="10235"/>
                  </a:lnTo>
                  <a:lnTo>
                    <a:pt x="22550" y="9515"/>
                  </a:lnTo>
                  <a:lnTo>
                    <a:pt x="36140" y="0"/>
                  </a:lnTo>
                  <a:lnTo>
                    <a:pt x="36755" y="575"/>
                  </a:lnTo>
                  <a:lnTo>
                    <a:pt x="38677" y="6441"/>
                  </a:lnTo>
                  <a:lnTo>
                    <a:pt x="63803" y="36677"/>
                  </a:lnTo>
                  <a:lnTo>
                    <a:pt x="64721" y="39843"/>
                  </a:lnTo>
                  <a:lnTo>
                    <a:pt x="66392" y="41954"/>
                  </a:lnTo>
                  <a:lnTo>
                    <a:pt x="76083" y="4617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0" name="SMARTInkShape-Group50"/>
          <p:cNvGrpSpPr/>
          <p:nvPr/>
        </p:nvGrpSpPr>
        <p:grpSpPr>
          <a:xfrm>
            <a:off x="2372177" y="5391151"/>
            <a:ext cx="390017" cy="114300"/>
            <a:chOff x="2372177" y="5391151"/>
            <a:chExt cx="390017" cy="114300"/>
          </a:xfrm>
        </p:grpSpPr>
        <p:sp>
          <p:nvSpPr>
            <p:cNvPr id="248" name="SMARTInkShape-138"/>
            <p:cNvSpPr/>
            <p:nvPr/>
          </p:nvSpPr>
          <p:spPr>
            <a:xfrm>
              <a:off x="2372177" y="5391151"/>
              <a:ext cx="351974" cy="114300"/>
            </a:xfrm>
            <a:custGeom>
              <a:avLst/>
              <a:gdLst/>
              <a:ahLst/>
              <a:cxnLst/>
              <a:rect l="0" t="0" r="0" b="0"/>
              <a:pathLst>
                <a:path w="351974" h="114300">
                  <a:moveTo>
                    <a:pt x="351973" y="114299"/>
                  </a:moveTo>
                  <a:lnTo>
                    <a:pt x="333610" y="113241"/>
                  </a:lnTo>
                  <a:lnTo>
                    <a:pt x="296556" y="105657"/>
                  </a:lnTo>
                  <a:lnTo>
                    <a:pt x="257379" y="104948"/>
                  </a:lnTo>
                  <a:lnTo>
                    <a:pt x="213696" y="99752"/>
                  </a:lnTo>
                  <a:lnTo>
                    <a:pt x="169617" y="95842"/>
                  </a:lnTo>
                  <a:lnTo>
                    <a:pt x="125308" y="95327"/>
                  </a:lnTo>
                  <a:lnTo>
                    <a:pt x="78689" y="95252"/>
                  </a:lnTo>
                  <a:lnTo>
                    <a:pt x="49214" y="95249"/>
                  </a:lnTo>
                  <a:lnTo>
                    <a:pt x="37081" y="87710"/>
                  </a:lnTo>
                  <a:lnTo>
                    <a:pt x="10559" y="85734"/>
                  </a:lnTo>
                  <a:lnTo>
                    <a:pt x="14570" y="85727"/>
                  </a:lnTo>
                  <a:lnTo>
                    <a:pt x="15913" y="84667"/>
                  </a:lnTo>
                  <a:lnTo>
                    <a:pt x="18244" y="77523"/>
                  </a:lnTo>
                  <a:lnTo>
                    <a:pt x="18493" y="71535"/>
                  </a:lnTo>
                  <a:lnTo>
                    <a:pt x="19587" y="69914"/>
                  </a:lnTo>
                  <a:lnTo>
                    <a:pt x="21374" y="68834"/>
                  </a:lnTo>
                  <a:lnTo>
                    <a:pt x="23624" y="68115"/>
                  </a:lnTo>
                  <a:lnTo>
                    <a:pt x="25123" y="66576"/>
                  </a:lnTo>
                  <a:lnTo>
                    <a:pt x="30353" y="56503"/>
                  </a:lnTo>
                  <a:lnTo>
                    <a:pt x="32784" y="53543"/>
                  </a:lnTo>
                  <a:lnTo>
                    <a:pt x="38309" y="50255"/>
                  </a:lnTo>
                  <a:lnTo>
                    <a:pt x="44292" y="47735"/>
                  </a:lnTo>
                  <a:lnTo>
                    <a:pt x="50479" y="43087"/>
                  </a:lnTo>
                  <a:lnTo>
                    <a:pt x="53934" y="37494"/>
                  </a:lnTo>
                  <a:lnTo>
                    <a:pt x="54855" y="34521"/>
                  </a:lnTo>
                  <a:lnTo>
                    <a:pt x="56528" y="32538"/>
                  </a:lnTo>
                  <a:lnTo>
                    <a:pt x="61209" y="30336"/>
                  </a:lnTo>
                  <a:lnTo>
                    <a:pt x="62880" y="28689"/>
                  </a:lnTo>
                  <a:lnTo>
                    <a:pt x="64737" y="24039"/>
                  </a:lnTo>
                  <a:lnTo>
                    <a:pt x="66291" y="22376"/>
                  </a:lnTo>
                  <a:lnTo>
                    <a:pt x="85161" y="10493"/>
                  </a:lnTo>
                  <a:lnTo>
                    <a:pt x="89810" y="9955"/>
                  </a:lnTo>
                  <a:lnTo>
                    <a:pt x="91472" y="8753"/>
                  </a:lnTo>
                  <a:lnTo>
                    <a:pt x="92581" y="6893"/>
                  </a:lnTo>
                  <a:lnTo>
                    <a:pt x="94795" y="9"/>
                  </a:lnTo>
                  <a:lnTo>
                    <a:pt x="81540" y="0"/>
                  </a:lnTo>
                  <a:lnTo>
                    <a:pt x="75500" y="2821"/>
                  </a:lnTo>
                  <a:lnTo>
                    <a:pt x="69288" y="6545"/>
                  </a:lnTo>
                  <a:lnTo>
                    <a:pt x="56676" y="8936"/>
                  </a:lnTo>
                  <a:lnTo>
                    <a:pt x="53508" y="9132"/>
                  </a:lnTo>
                  <a:lnTo>
                    <a:pt x="47167" y="12172"/>
                  </a:lnTo>
                  <a:lnTo>
                    <a:pt x="43994" y="14464"/>
                  </a:lnTo>
                  <a:lnTo>
                    <a:pt x="11347" y="27131"/>
                  </a:lnTo>
                  <a:lnTo>
                    <a:pt x="1072" y="36649"/>
                  </a:lnTo>
                  <a:lnTo>
                    <a:pt x="225" y="40277"/>
                  </a:lnTo>
                  <a:lnTo>
                    <a:pt x="0" y="42726"/>
                  </a:lnTo>
                  <a:lnTo>
                    <a:pt x="907" y="44358"/>
                  </a:lnTo>
                  <a:lnTo>
                    <a:pt x="2571" y="45447"/>
                  </a:lnTo>
                  <a:lnTo>
                    <a:pt x="4738" y="46172"/>
                  </a:lnTo>
                  <a:lnTo>
                    <a:pt x="6183" y="47715"/>
                  </a:lnTo>
                  <a:lnTo>
                    <a:pt x="13749" y="65810"/>
                  </a:lnTo>
                  <a:lnTo>
                    <a:pt x="16424" y="69273"/>
                  </a:lnTo>
                  <a:lnTo>
                    <a:pt x="66223" y="10477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9" name="SMARTInkShape-139"/>
            <p:cNvSpPr/>
            <p:nvPr/>
          </p:nvSpPr>
          <p:spPr>
            <a:xfrm>
              <a:off x="2696899" y="5419725"/>
              <a:ext cx="65295" cy="85726"/>
            </a:xfrm>
            <a:custGeom>
              <a:avLst/>
              <a:gdLst/>
              <a:ahLst/>
              <a:cxnLst/>
              <a:rect l="0" t="0" r="0" b="0"/>
              <a:pathLst>
                <a:path w="65295" h="85726">
                  <a:moveTo>
                    <a:pt x="8201" y="0"/>
                  </a:moveTo>
                  <a:lnTo>
                    <a:pt x="0" y="0"/>
                  </a:lnTo>
                  <a:lnTo>
                    <a:pt x="4125" y="0"/>
                  </a:lnTo>
                  <a:lnTo>
                    <a:pt x="5483" y="1058"/>
                  </a:lnTo>
                  <a:lnTo>
                    <a:pt x="6993" y="5057"/>
                  </a:lnTo>
                  <a:lnTo>
                    <a:pt x="8454" y="6546"/>
                  </a:lnTo>
                  <a:lnTo>
                    <a:pt x="54272" y="26400"/>
                  </a:lnTo>
                  <a:lnTo>
                    <a:pt x="63162" y="28146"/>
                  </a:lnTo>
                  <a:lnTo>
                    <a:pt x="63892" y="29347"/>
                  </a:lnTo>
                  <a:lnTo>
                    <a:pt x="65294" y="37697"/>
                  </a:lnTo>
                  <a:lnTo>
                    <a:pt x="52089" y="51322"/>
                  </a:lnTo>
                  <a:lnTo>
                    <a:pt x="46051" y="54560"/>
                  </a:lnTo>
                  <a:lnTo>
                    <a:pt x="42959" y="55423"/>
                  </a:lnTo>
                  <a:lnTo>
                    <a:pt x="40898" y="57057"/>
                  </a:lnTo>
                  <a:lnTo>
                    <a:pt x="36939" y="63355"/>
                  </a:lnTo>
                  <a:lnTo>
                    <a:pt x="32262" y="65200"/>
                  </a:lnTo>
                  <a:lnTo>
                    <a:pt x="17726"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3" name="SMARTInkShape-Group51"/>
          <p:cNvGrpSpPr/>
          <p:nvPr/>
        </p:nvGrpSpPr>
        <p:grpSpPr>
          <a:xfrm>
            <a:off x="2290732" y="6105571"/>
            <a:ext cx="242919" cy="228555"/>
            <a:chOff x="2290732" y="6105571"/>
            <a:chExt cx="242919" cy="228555"/>
          </a:xfrm>
        </p:grpSpPr>
        <p:sp>
          <p:nvSpPr>
            <p:cNvPr id="251" name="SMARTInkShape-140"/>
            <p:cNvSpPr/>
            <p:nvPr/>
          </p:nvSpPr>
          <p:spPr>
            <a:xfrm>
              <a:off x="2290732" y="6105571"/>
              <a:ext cx="100044" cy="226461"/>
            </a:xfrm>
            <a:custGeom>
              <a:avLst/>
              <a:gdLst/>
              <a:ahLst/>
              <a:cxnLst/>
              <a:rect l="0" t="0" r="0" b="0"/>
              <a:pathLst>
                <a:path w="100044" h="226461">
                  <a:moveTo>
                    <a:pt x="52418" y="66629"/>
                  </a:moveTo>
                  <a:lnTo>
                    <a:pt x="57474" y="66629"/>
                  </a:lnTo>
                  <a:lnTo>
                    <a:pt x="58964" y="65571"/>
                  </a:lnTo>
                  <a:lnTo>
                    <a:pt x="59957" y="63807"/>
                  </a:lnTo>
                  <a:lnTo>
                    <a:pt x="60619" y="61573"/>
                  </a:lnTo>
                  <a:lnTo>
                    <a:pt x="62119" y="60083"/>
                  </a:lnTo>
                  <a:lnTo>
                    <a:pt x="72130" y="54870"/>
                  </a:lnTo>
                  <a:lnTo>
                    <a:pt x="75084" y="52440"/>
                  </a:lnTo>
                  <a:lnTo>
                    <a:pt x="78367" y="44095"/>
                  </a:lnTo>
                  <a:lnTo>
                    <a:pt x="80474" y="31604"/>
                  </a:lnTo>
                  <a:lnTo>
                    <a:pt x="75783" y="19326"/>
                  </a:lnTo>
                  <a:lnTo>
                    <a:pt x="67690" y="7341"/>
                  </a:lnTo>
                  <a:lnTo>
                    <a:pt x="58853" y="3237"/>
                  </a:lnTo>
                  <a:lnTo>
                    <a:pt x="46046" y="602"/>
                  </a:lnTo>
                  <a:lnTo>
                    <a:pt x="8308" y="17305"/>
                  </a:lnTo>
                  <a:lnTo>
                    <a:pt x="778" y="23556"/>
                  </a:lnTo>
                  <a:lnTo>
                    <a:pt x="0" y="25214"/>
                  </a:lnTo>
                  <a:lnTo>
                    <a:pt x="539" y="26319"/>
                  </a:lnTo>
                  <a:lnTo>
                    <a:pt x="3961" y="28605"/>
                  </a:lnTo>
                  <a:lnTo>
                    <a:pt x="11837" y="34784"/>
                  </a:lnTo>
                  <a:lnTo>
                    <a:pt x="17802" y="36601"/>
                  </a:lnTo>
                  <a:lnTo>
                    <a:pt x="32166" y="37623"/>
                  </a:lnTo>
                  <a:lnTo>
                    <a:pt x="49827" y="32870"/>
                  </a:lnTo>
                  <a:lnTo>
                    <a:pt x="53866" y="30365"/>
                  </a:lnTo>
                  <a:lnTo>
                    <a:pt x="58353" y="24759"/>
                  </a:lnTo>
                  <a:lnTo>
                    <a:pt x="61667" y="22840"/>
                  </a:lnTo>
                  <a:lnTo>
                    <a:pt x="74326" y="19082"/>
                  </a:lnTo>
                  <a:lnTo>
                    <a:pt x="76548" y="16940"/>
                  </a:lnTo>
                  <a:lnTo>
                    <a:pt x="79018" y="11736"/>
                  </a:lnTo>
                  <a:lnTo>
                    <a:pt x="80115" y="5896"/>
                  </a:lnTo>
                  <a:lnTo>
                    <a:pt x="81466" y="3915"/>
                  </a:lnTo>
                  <a:lnTo>
                    <a:pt x="83425" y="2595"/>
                  </a:lnTo>
                  <a:lnTo>
                    <a:pt x="90103" y="109"/>
                  </a:lnTo>
                  <a:lnTo>
                    <a:pt x="85338" y="0"/>
                  </a:lnTo>
                  <a:lnTo>
                    <a:pt x="83890" y="2101"/>
                  </a:lnTo>
                  <a:lnTo>
                    <a:pt x="68155" y="45542"/>
                  </a:lnTo>
                  <a:lnTo>
                    <a:pt x="57705" y="91931"/>
                  </a:lnTo>
                  <a:lnTo>
                    <a:pt x="50292" y="134859"/>
                  </a:lnTo>
                  <a:lnTo>
                    <a:pt x="37321" y="180076"/>
                  </a:lnTo>
                  <a:lnTo>
                    <a:pt x="35125" y="195013"/>
                  </a:lnTo>
                  <a:lnTo>
                    <a:pt x="36971" y="205886"/>
                  </a:lnTo>
                  <a:lnTo>
                    <a:pt x="41138" y="217957"/>
                  </a:lnTo>
                  <a:lnTo>
                    <a:pt x="42547" y="226460"/>
                  </a:lnTo>
                  <a:lnTo>
                    <a:pt x="42662" y="226100"/>
                  </a:lnTo>
                  <a:lnTo>
                    <a:pt x="43945" y="204045"/>
                  </a:lnTo>
                  <a:lnTo>
                    <a:pt x="56150" y="174277"/>
                  </a:lnTo>
                  <a:lnTo>
                    <a:pt x="65013" y="164568"/>
                  </a:lnTo>
                  <a:lnTo>
                    <a:pt x="74949" y="155665"/>
                  </a:lnTo>
                  <a:lnTo>
                    <a:pt x="86493" y="140870"/>
                  </a:lnTo>
                  <a:lnTo>
                    <a:pt x="100043" y="133304"/>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2" name="SMARTInkShape-141"/>
            <p:cNvSpPr/>
            <p:nvPr/>
          </p:nvSpPr>
          <p:spPr>
            <a:xfrm>
              <a:off x="2419350" y="6210300"/>
              <a:ext cx="114301" cy="123826"/>
            </a:xfrm>
            <a:custGeom>
              <a:avLst/>
              <a:gdLst/>
              <a:ahLst/>
              <a:cxnLst/>
              <a:rect l="0" t="0" r="0" b="0"/>
              <a:pathLst>
                <a:path w="114301" h="123826">
                  <a:moveTo>
                    <a:pt x="0" y="0"/>
                  </a:moveTo>
                  <a:lnTo>
                    <a:pt x="0" y="5057"/>
                  </a:lnTo>
                  <a:lnTo>
                    <a:pt x="1058" y="6546"/>
                  </a:lnTo>
                  <a:lnTo>
                    <a:pt x="2822" y="7539"/>
                  </a:lnTo>
                  <a:lnTo>
                    <a:pt x="17305" y="11380"/>
                  </a:lnTo>
                  <a:lnTo>
                    <a:pt x="50422" y="41038"/>
                  </a:lnTo>
                  <a:lnTo>
                    <a:pt x="62367" y="60474"/>
                  </a:lnTo>
                  <a:lnTo>
                    <a:pt x="64760" y="68505"/>
                  </a:lnTo>
                  <a:lnTo>
                    <a:pt x="64340" y="72128"/>
                  </a:lnTo>
                  <a:lnTo>
                    <a:pt x="61051" y="78977"/>
                  </a:lnTo>
                  <a:lnTo>
                    <a:pt x="48193" y="88782"/>
                  </a:lnTo>
                  <a:lnTo>
                    <a:pt x="2027" y="104332"/>
                  </a:lnTo>
                  <a:lnTo>
                    <a:pt x="2410" y="104480"/>
                  </a:lnTo>
                  <a:lnTo>
                    <a:pt x="45072" y="104772"/>
                  </a:lnTo>
                  <a:lnTo>
                    <a:pt x="114300" y="1238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59" name="SMARTInkShape-Group52"/>
          <p:cNvGrpSpPr/>
          <p:nvPr/>
        </p:nvGrpSpPr>
        <p:grpSpPr>
          <a:xfrm>
            <a:off x="6276975" y="4667250"/>
            <a:ext cx="2057401" cy="1638102"/>
            <a:chOff x="6276975" y="4667250"/>
            <a:chExt cx="2057401" cy="1638102"/>
          </a:xfrm>
        </p:grpSpPr>
        <p:sp>
          <p:nvSpPr>
            <p:cNvPr id="254" name="SMARTInkShape-142"/>
            <p:cNvSpPr/>
            <p:nvPr/>
          </p:nvSpPr>
          <p:spPr>
            <a:xfrm>
              <a:off x="8334375" y="6191250"/>
              <a:ext cx="1" cy="95251"/>
            </a:xfrm>
            <a:custGeom>
              <a:avLst/>
              <a:gdLst/>
              <a:ahLst/>
              <a:cxnLst/>
              <a:rect l="0" t="0" r="0" b="0"/>
              <a:pathLst>
                <a:path w="1" h="95251">
                  <a:moveTo>
                    <a:pt x="0" y="0"/>
                  </a:move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5" name="SMARTInkShape-143"/>
            <p:cNvSpPr/>
            <p:nvPr/>
          </p:nvSpPr>
          <p:spPr>
            <a:xfrm>
              <a:off x="8154499" y="6048670"/>
              <a:ext cx="132252" cy="256682"/>
            </a:xfrm>
            <a:custGeom>
              <a:avLst/>
              <a:gdLst/>
              <a:ahLst/>
              <a:cxnLst/>
              <a:rect l="0" t="0" r="0" b="0"/>
              <a:pathLst>
                <a:path w="132252" h="256682">
                  <a:moveTo>
                    <a:pt x="46526" y="85430"/>
                  </a:moveTo>
                  <a:lnTo>
                    <a:pt x="46526" y="80374"/>
                  </a:lnTo>
                  <a:lnTo>
                    <a:pt x="47585" y="78884"/>
                  </a:lnTo>
                  <a:lnTo>
                    <a:pt x="49348" y="77891"/>
                  </a:lnTo>
                  <a:lnTo>
                    <a:pt x="51583" y="77229"/>
                  </a:lnTo>
                  <a:lnTo>
                    <a:pt x="53072" y="75729"/>
                  </a:lnTo>
                  <a:lnTo>
                    <a:pt x="72475" y="30796"/>
                  </a:lnTo>
                  <a:lnTo>
                    <a:pt x="74582" y="11021"/>
                  </a:lnTo>
                  <a:lnTo>
                    <a:pt x="73697" y="7250"/>
                  </a:lnTo>
                  <a:lnTo>
                    <a:pt x="72048" y="4734"/>
                  </a:lnTo>
                  <a:lnTo>
                    <a:pt x="69890" y="3058"/>
                  </a:lnTo>
                  <a:lnTo>
                    <a:pt x="64671" y="1196"/>
                  </a:lnTo>
                  <a:lnTo>
                    <a:pt x="47641" y="0"/>
                  </a:lnTo>
                  <a:lnTo>
                    <a:pt x="30040" y="4849"/>
                  </a:lnTo>
                  <a:lnTo>
                    <a:pt x="11420" y="18045"/>
                  </a:lnTo>
                  <a:lnTo>
                    <a:pt x="4465" y="26553"/>
                  </a:lnTo>
                  <a:lnTo>
                    <a:pt x="550" y="37293"/>
                  </a:lnTo>
                  <a:lnTo>
                    <a:pt x="0" y="40639"/>
                  </a:lnTo>
                  <a:lnTo>
                    <a:pt x="692" y="43928"/>
                  </a:lnTo>
                  <a:lnTo>
                    <a:pt x="4284" y="50403"/>
                  </a:lnTo>
                  <a:lnTo>
                    <a:pt x="6722" y="52554"/>
                  </a:lnTo>
                  <a:lnTo>
                    <a:pt x="12255" y="54943"/>
                  </a:lnTo>
                  <a:lnTo>
                    <a:pt x="26377" y="56289"/>
                  </a:lnTo>
                  <a:lnTo>
                    <a:pt x="49022" y="51631"/>
                  </a:lnTo>
                  <a:lnTo>
                    <a:pt x="77381" y="39506"/>
                  </a:lnTo>
                  <a:lnTo>
                    <a:pt x="79795" y="36823"/>
                  </a:lnTo>
                  <a:lnTo>
                    <a:pt x="83195" y="23991"/>
                  </a:lnTo>
                  <a:lnTo>
                    <a:pt x="84621" y="9287"/>
                  </a:lnTo>
                  <a:lnTo>
                    <a:pt x="84626" y="55367"/>
                  </a:lnTo>
                  <a:lnTo>
                    <a:pt x="83568" y="96013"/>
                  </a:lnTo>
                  <a:lnTo>
                    <a:pt x="76425" y="137663"/>
                  </a:lnTo>
                  <a:lnTo>
                    <a:pt x="67736" y="183181"/>
                  </a:lnTo>
                  <a:lnTo>
                    <a:pt x="59314" y="224793"/>
                  </a:lnTo>
                  <a:lnTo>
                    <a:pt x="56062" y="256681"/>
                  </a:lnTo>
                  <a:lnTo>
                    <a:pt x="92238" y="213151"/>
                  </a:lnTo>
                  <a:lnTo>
                    <a:pt x="100710" y="204637"/>
                  </a:lnTo>
                  <a:lnTo>
                    <a:pt x="132251" y="17115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6" name="SMARTInkShape-144"/>
            <p:cNvSpPr/>
            <p:nvPr/>
          </p:nvSpPr>
          <p:spPr>
            <a:xfrm>
              <a:off x="6696075" y="4772025"/>
              <a:ext cx="1495426" cy="1219201"/>
            </a:xfrm>
            <a:custGeom>
              <a:avLst/>
              <a:gdLst/>
              <a:ahLst/>
              <a:cxnLst/>
              <a:rect l="0" t="0" r="0" b="0"/>
              <a:pathLst>
                <a:path w="1495426" h="1219201">
                  <a:moveTo>
                    <a:pt x="0" y="57150"/>
                  </a:moveTo>
                  <a:lnTo>
                    <a:pt x="44897" y="57150"/>
                  </a:lnTo>
                  <a:lnTo>
                    <a:pt x="90653" y="57150"/>
                  </a:lnTo>
                  <a:lnTo>
                    <a:pt x="134618" y="57150"/>
                  </a:lnTo>
                  <a:lnTo>
                    <a:pt x="175533" y="57150"/>
                  </a:lnTo>
                  <a:lnTo>
                    <a:pt x="201235" y="54328"/>
                  </a:lnTo>
                  <a:lnTo>
                    <a:pt x="245693" y="48508"/>
                  </a:lnTo>
                  <a:lnTo>
                    <a:pt x="287530" y="47703"/>
                  </a:lnTo>
                  <a:lnTo>
                    <a:pt x="328554" y="47635"/>
                  </a:lnTo>
                  <a:lnTo>
                    <a:pt x="372095" y="47627"/>
                  </a:lnTo>
                  <a:lnTo>
                    <a:pt x="414755" y="47625"/>
                  </a:lnTo>
                  <a:lnTo>
                    <a:pt x="453896" y="44803"/>
                  </a:lnTo>
                  <a:lnTo>
                    <a:pt x="499704" y="39424"/>
                  </a:lnTo>
                  <a:lnTo>
                    <a:pt x="547058" y="38274"/>
                  </a:lnTo>
                  <a:lnTo>
                    <a:pt x="589485" y="38134"/>
                  </a:lnTo>
                  <a:lnTo>
                    <a:pt x="633318" y="38105"/>
                  </a:lnTo>
                  <a:lnTo>
                    <a:pt x="680372" y="38101"/>
                  </a:lnTo>
                  <a:lnTo>
                    <a:pt x="722828" y="38100"/>
                  </a:lnTo>
                  <a:lnTo>
                    <a:pt x="764611" y="35278"/>
                  </a:lnTo>
                  <a:lnTo>
                    <a:pt x="800874" y="30561"/>
                  </a:lnTo>
                  <a:lnTo>
                    <a:pt x="840940" y="28967"/>
                  </a:lnTo>
                  <a:lnTo>
                    <a:pt x="884445" y="28653"/>
                  </a:lnTo>
                  <a:lnTo>
                    <a:pt x="928160" y="28591"/>
                  </a:lnTo>
                  <a:lnTo>
                    <a:pt x="973166" y="28577"/>
                  </a:lnTo>
                  <a:lnTo>
                    <a:pt x="1017336" y="28575"/>
                  </a:lnTo>
                  <a:lnTo>
                    <a:pt x="1063003" y="21036"/>
                  </a:lnTo>
                  <a:lnTo>
                    <a:pt x="1107389" y="19224"/>
                  </a:lnTo>
                  <a:lnTo>
                    <a:pt x="1151794" y="19073"/>
                  </a:lnTo>
                  <a:lnTo>
                    <a:pt x="1172535" y="17999"/>
                  </a:lnTo>
                  <a:lnTo>
                    <a:pt x="1192382" y="11512"/>
                  </a:lnTo>
                  <a:lnTo>
                    <a:pt x="1234948" y="9603"/>
                  </a:lnTo>
                  <a:lnTo>
                    <a:pt x="1277762" y="9528"/>
                  </a:lnTo>
                  <a:lnTo>
                    <a:pt x="1323780" y="9525"/>
                  </a:lnTo>
                  <a:lnTo>
                    <a:pt x="1336636" y="9525"/>
                  </a:lnTo>
                  <a:lnTo>
                    <a:pt x="1343008" y="6703"/>
                  </a:lnTo>
                  <a:lnTo>
                    <a:pt x="1350665" y="1324"/>
                  </a:lnTo>
                  <a:lnTo>
                    <a:pt x="1359782" y="262"/>
                  </a:lnTo>
                  <a:lnTo>
                    <a:pt x="1406620" y="0"/>
                  </a:lnTo>
                  <a:lnTo>
                    <a:pt x="1419098" y="0"/>
                  </a:lnTo>
                  <a:lnTo>
                    <a:pt x="1414131" y="0"/>
                  </a:lnTo>
                  <a:lnTo>
                    <a:pt x="1412654" y="1058"/>
                  </a:lnTo>
                  <a:lnTo>
                    <a:pt x="1411013" y="5056"/>
                  </a:lnTo>
                  <a:lnTo>
                    <a:pt x="1409517" y="6546"/>
                  </a:lnTo>
                  <a:lnTo>
                    <a:pt x="1405033" y="8201"/>
                  </a:lnTo>
                  <a:lnTo>
                    <a:pt x="1403414" y="9701"/>
                  </a:lnTo>
                  <a:lnTo>
                    <a:pt x="1401614" y="14189"/>
                  </a:lnTo>
                  <a:lnTo>
                    <a:pt x="1400200" y="55856"/>
                  </a:lnTo>
                  <a:lnTo>
                    <a:pt x="1400177" y="101598"/>
                  </a:lnTo>
                  <a:lnTo>
                    <a:pt x="1400175" y="145128"/>
                  </a:lnTo>
                  <a:lnTo>
                    <a:pt x="1400175" y="192397"/>
                  </a:lnTo>
                  <a:lnTo>
                    <a:pt x="1400175" y="238375"/>
                  </a:lnTo>
                  <a:lnTo>
                    <a:pt x="1405232" y="283951"/>
                  </a:lnTo>
                  <a:lnTo>
                    <a:pt x="1409112" y="330316"/>
                  </a:lnTo>
                  <a:lnTo>
                    <a:pt x="1410681" y="372327"/>
                  </a:lnTo>
                  <a:lnTo>
                    <a:pt x="1417891" y="419212"/>
                  </a:lnTo>
                  <a:lnTo>
                    <a:pt x="1419050" y="462023"/>
                  </a:lnTo>
                  <a:lnTo>
                    <a:pt x="1424246" y="508953"/>
                  </a:lnTo>
                  <a:lnTo>
                    <a:pt x="1428157" y="553726"/>
                  </a:lnTo>
                  <a:lnTo>
                    <a:pt x="1433689" y="595858"/>
                  </a:lnTo>
                  <a:lnTo>
                    <a:pt x="1440493" y="639606"/>
                  </a:lnTo>
                  <a:lnTo>
                    <a:pt x="1446357" y="681613"/>
                  </a:lnTo>
                  <a:lnTo>
                    <a:pt x="1450432" y="725336"/>
                  </a:lnTo>
                  <a:lnTo>
                    <a:pt x="1455964" y="762284"/>
                  </a:lnTo>
                  <a:lnTo>
                    <a:pt x="1449607" y="806840"/>
                  </a:lnTo>
                  <a:lnTo>
                    <a:pt x="1449662" y="822146"/>
                  </a:lnTo>
                  <a:lnTo>
                    <a:pt x="1461164" y="867170"/>
                  </a:lnTo>
                  <a:lnTo>
                    <a:pt x="1466101" y="906913"/>
                  </a:lnTo>
                  <a:lnTo>
                    <a:pt x="1466784" y="951843"/>
                  </a:lnTo>
                  <a:lnTo>
                    <a:pt x="1466844" y="993365"/>
                  </a:lnTo>
                  <a:lnTo>
                    <a:pt x="1467906" y="1009821"/>
                  </a:lnTo>
                  <a:lnTo>
                    <a:pt x="1475983" y="1052162"/>
                  </a:lnTo>
                  <a:lnTo>
                    <a:pt x="1476368" y="1098602"/>
                  </a:lnTo>
                  <a:lnTo>
                    <a:pt x="1476375" y="1135683"/>
                  </a:lnTo>
                  <a:lnTo>
                    <a:pt x="1479197" y="1142571"/>
                  </a:lnTo>
                  <a:lnTo>
                    <a:pt x="1484576" y="1150559"/>
                  </a:lnTo>
                  <a:lnTo>
                    <a:pt x="1485898" y="1190176"/>
                  </a:lnTo>
                  <a:lnTo>
                    <a:pt x="1494101" y="1190585"/>
                  </a:lnTo>
                  <a:lnTo>
                    <a:pt x="1494542" y="1191657"/>
                  </a:lnTo>
                  <a:lnTo>
                    <a:pt x="1495425" y="12192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7" name="SMARTInkShape-145"/>
            <p:cNvSpPr/>
            <p:nvPr/>
          </p:nvSpPr>
          <p:spPr>
            <a:xfrm>
              <a:off x="6276975" y="4667250"/>
              <a:ext cx="94264" cy="264724"/>
            </a:xfrm>
            <a:custGeom>
              <a:avLst/>
              <a:gdLst/>
              <a:ahLst/>
              <a:cxnLst/>
              <a:rect l="0" t="0" r="0" b="0"/>
              <a:pathLst>
                <a:path w="94264" h="264724">
                  <a:moveTo>
                    <a:pt x="0" y="0"/>
                  </a:moveTo>
                  <a:lnTo>
                    <a:pt x="5057" y="5056"/>
                  </a:lnTo>
                  <a:lnTo>
                    <a:pt x="8201" y="23370"/>
                  </a:lnTo>
                  <a:lnTo>
                    <a:pt x="12173" y="64422"/>
                  </a:lnTo>
                  <a:lnTo>
                    <a:pt x="17012" y="90702"/>
                  </a:lnTo>
                  <a:lnTo>
                    <a:pt x="18648" y="137508"/>
                  </a:lnTo>
                  <a:lnTo>
                    <a:pt x="26536" y="182255"/>
                  </a:lnTo>
                  <a:lnTo>
                    <a:pt x="29365" y="226652"/>
                  </a:lnTo>
                  <a:lnTo>
                    <a:pt x="38252" y="253272"/>
                  </a:lnTo>
                  <a:lnTo>
                    <a:pt x="46182" y="264723"/>
                  </a:lnTo>
                  <a:lnTo>
                    <a:pt x="42141" y="261058"/>
                  </a:lnTo>
                  <a:lnTo>
                    <a:pt x="39896" y="253257"/>
                  </a:lnTo>
                  <a:lnTo>
                    <a:pt x="35810" y="236964"/>
                  </a:lnTo>
                  <a:lnTo>
                    <a:pt x="22982" y="204105"/>
                  </a:lnTo>
                  <a:lnTo>
                    <a:pt x="17004" y="163045"/>
                  </a:lnTo>
                  <a:lnTo>
                    <a:pt x="10510" y="120993"/>
                  </a:lnTo>
                  <a:lnTo>
                    <a:pt x="9654" y="75827"/>
                  </a:lnTo>
                  <a:lnTo>
                    <a:pt x="10609" y="46689"/>
                  </a:lnTo>
                  <a:lnTo>
                    <a:pt x="14593" y="37331"/>
                  </a:lnTo>
                  <a:lnTo>
                    <a:pt x="27842" y="21056"/>
                  </a:lnTo>
                  <a:lnTo>
                    <a:pt x="36364" y="14650"/>
                  </a:lnTo>
                  <a:lnTo>
                    <a:pt x="44736" y="11803"/>
                  </a:lnTo>
                  <a:lnTo>
                    <a:pt x="55514" y="10537"/>
                  </a:lnTo>
                  <a:lnTo>
                    <a:pt x="64537" y="12797"/>
                  </a:lnTo>
                  <a:lnTo>
                    <a:pt x="87756" y="25831"/>
                  </a:lnTo>
                  <a:lnTo>
                    <a:pt x="91919" y="31941"/>
                  </a:lnTo>
                  <a:lnTo>
                    <a:pt x="94263" y="46388"/>
                  </a:lnTo>
                  <a:lnTo>
                    <a:pt x="91989" y="55189"/>
                  </a:lnTo>
                  <a:lnTo>
                    <a:pt x="86963" y="64407"/>
                  </a:lnTo>
                  <a:lnTo>
                    <a:pt x="60909" y="81731"/>
                  </a:lnTo>
                  <a:lnTo>
                    <a:pt x="38100" y="857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8" name="SMARTInkShape-146"/>
            <p:cNvSpPr/>
            <p:nvPr/>
          </p:nvSpPr>
          <p:spPr>
            <a:xfrm>
              <a:off x="6429375" y="4733925"/>
              <a:ext cx="1" cy="95251"/>
            </a:xfrm>
            <a:custGeom>
              <a:avLst/>
              <a:gdLst/>
              <a:ahLst/>
              <a:cxnLst/>
              <a:rect l="0" t="0" r="0" b="0"/>
              <a:pathLst>
                <a:path w="1" h="95251">
                  <a:moveTo>
                    <a:pt x="0" y="0"/>
                  </a:moveTo>
                  <a:lnTo>
                    <a:pt x="0" y="43229"/>
                  </a:lnTo>
                  <a:lnTo>
                    <a:pt x="0" y="9525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63" name="SMARTInkShape-Group53"/>
          <p:cNvGrpSpPr/>
          <p:nvPr/>
        </p:nvGrpSpPr>
        <p:grpSpPr>
          <a:xfrm>
            <a:off x="6391297" y="4183402"/>
            <a:ext cx="371454" cy="178844"/>
            <a:chOff x="6391297" y="4183402"/>
            <a:chExt cx="371454" cy="178844"/>
          </a:xfrm>
        </p:grpSpPr>
        <p:sp>
          <p:nvSpPr>
            <p:cNvPr id="260" name="SMARTInkShape-147"/>
            <p:cNvSpPr/>
            <p:nvPr/>
          </p:nvSpPr>
          <p:spPr>
            <a:xfrm>
              <a:off x="6667500" y="4305300"/>
              <a:ext cx="95251" cy="1"/>
            </a:xfrm>
            <a:custGeom>
              <a:avLst/>
              <a:gdLst/>
              <a:ahLst/>
              <a:cxnLst/>
              <a:rect l="0" t="0" r="0" b="0"/>
              <a:pathLst>
                <a:path w="95251" h="1">
                  <a:moveTo>
                    <a:pt x="0" y="0"/>
                  </a:moveTo>
                  <a:lnTo>
                    <a:pt x="46070" y="0"/>
                  </a:lnTo>
                  <a:lnTo>
                    <a:pt x="95250" y="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1" name="SMARTInkShape-148"/>
            <p:cNvSpPr/>
            <p:nvPr/>
          </p:nvSpPr>
          <p:spPr>
            <a:xfrm>
              <a:off x="6391297" y="4183402"/>
              <a:ext cx="74564" cy="178844"/>
            </a:xfrm>
            <a:custGeom>
              <a:avLst/>
              <a:gdLst/>
              <a:ahLst/>
              <a:cxnLst/>
              <a:rect l="0" t="0" r="0" b="0"/>
              <a:pathLst>
                <a:path w="74564" h="178844">
                  <a:moveTo>
                    <a:pt x="19028" y="7598"/>
                  </a:moveTo>
                  <a:lnTo>
                    <a:pt x="19028" y="49539"/>
                  </a:lnTo>
                  <a:lnTo>
                    <a:pt x="19028" y="96184"/>
                  </a:lnTo>
                  <a:lnTo>
                    <a:pt x="19028" y="141852"/>
                  </a:lnTo>
                  <a:lnTo>
                    <a:pt x="9537" y="178843"/>
                  </a:lnTo>
                  <a:lnTo>
                    <a:pt x="9506" y="165772"/>
                  </a:lnTo>
                  <a:lnTo>
                    <a:pt x="370" y="128625"/>
                  </a:lnTo>
                  <a:lnTo>
                    <a:pt x="0" y="82214"/>
                  </a:lnTo>
                  <a:lnTo>
                    <a:pt x="1038" y="51212"/>
                  </a:lnTo>
                  <a:lnTo>
                    <a:pt x="7583" y="33809"/>
                  </a:lnTo>
                  <a:lnTo>
                    <a:pt x="13236" y="25245"/>
                  </a:lnTo>
                  <a:lnTo>
                    <a:pt x="39978" y="4579"/>
                  </a:lnTo>
                  <a:lnTo>
                    <a:pt x="49859" y="964"/>
                  </a:lnTo>
                  <a:lnTo>
                    <a:pt x="55457" y="0"/>
                  </a:lnTo>
                  <a:lnTo>
                    <a:pt x="59189" y="416"/>
                  </a:lnTo>
                  <a:lnTo>
                    <a:pt x="61677" y="1752"/>
                  </a:lnTo>
                  <a:lnTo>
                    <a:pt x="72544" y="14432"/>
                  </a:lnTo>
                  <a:lnTo>
                    <a:pt x="74563" y="20513"/>
                  </a:lnTo>
                  <a:lnTo>
                    <a:pt x="74042" y="23616"/>
                  </a:lnTo>
                  <a:lnTo>
                    <a:pt x="68426" y="36202"/>
                  </a:lnTo>
                  <a:lnTo>
                    <a:pt x="67835" y="39367"/>
                  </a:lnTo>
                  <a:lnTo>
                    <a:pt x="66382" y="41477"/>
                  </a:lnTo>
                  <a:lnTo>
                    <a:pt x="57128" y="45698"/>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2" name="SMARTInkShape-149"/>
            <p:cNvSpPr/>
            <p:nvPr/>
          </p:nvSpPr>
          <p:spPr>
            <a:xfrm>
              <a:off x="6487068" y="4248150"/>
              <a:ext cx="85183" cy="47499"/>
            </a:xfrm>
            <a:custGeom>
              <a:avLst/>
              <a:gdLst/>
              <a:ahLst/>
              <a:cxnLst/>
              <a:rect l="0" t="0" r="0" b="0"/>
              <a:pathLst>
                <a:path w="85183" h="47499">
                  <a:moveTo>
                    <a:pt x="18507" y="0"/>
                  </a:moveTo>
                  <a:lnTo>
                    <a:pt x="27640" y="9133"/>
                  </a:lnTo>
                  <a:lnTo>
                    <a:pt x="27998" y="22748"/>
                  </a:lnTo>
                  <a:lnTo>
                    <a:pt x="26951" y="24690"/>
                  </a:lnTo>
                  <a:lnTo>
                    <a:pt x="25194" y="25985"/>
                  </a:lnTo>
                  <a:lnTo>
                    <a:pt x="20421" y="28482"/>
                  </a:lnTo>
                  <a:lnTo>
                    <a:pt x="11783" y="34780"/>
                  </a:lnTo>
                  <a:lnTo>
                    <a:pt x="5641" y="36625"/>
                  </a:lnTo>
                  <a:lnTo>
                    <a:pt x="3579" y="38175"/>
                  </a:lnTo>
                  <a:lnTo>
                    <a:pt x="0" y="46172"/>
                  </a:lnTo>
                  <a:lnTo>
                    <a:pt x="877" y="46656"/>
                  </a:lnTo>
                  <a:lnTo>
                    <a:pt x="17819" y="47498"/>
                  </a:lnTo>
                  <a:lnTo>
                    <a:pt x="26314" y="44746"/>
                  </a:lnTo>
                  <a:lnTo>
                    <a:pt x="33619" y="41054"/>
                  </a:lnTo>
                  <a:lnTo>
                    <a:pt x="45798" y="38975"/>
                  </a:lnTo>
                  <a:lnTo>
                    <a:pt x="85182" y="38100"/>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64" name="SMARTInkShape-150"/>
          <p:cNvSpPr/>
          <p:nvPr/>
        </p:nvSpPr>
        <p:spPr>
          <a:xfrm>
            <a:off x="6705600" y="4276725"/>
            <a:ext cx="1333501" cy="1762126"/>
          </a:xfrm>
          <a:custGeom>
            <a:avLst/>
            <a:gdLst/>
            <a:ahLst/>
            <a:cxnLst/>
            <a:rect l="0" t="0" r="0" b="0"/>
            <a:pathLst>
              <a:path w="1333501" h="1762126">
                <a:moveTo>
                  <a:pt x="0" y="0"/>
                </a:moveTo>
                <a:lnTo>
                  <a:pt x="5057" y="5056"/>
                </a:lnTo>
                <a:lnTo>
                  <a:pt x="10361" y="7539"/>
                </a:lnTo>
                <a:lnTo>
                  <a:pt x="55170" y="9509"/>
                </a:lnTo>
                <a:lnTo>
                  <a:pt x="64737" y="10576"/>
                </a:lnTo>
                <a:lnTo>
                  <a:pt x="107362" y="18167"/>
                </a:lnTo>
                <a:lnTo>
                  <a:pt x="153603" y="18972"/>
                </a:lnTo>
                <a:lnTo>
                  <a:pt x="196563" y="19043"/>
                </a:lnTo>
                <a:lnTo>
                  <a:pt x="241636" y="19049"/>
                </a:lnTo>
                <a:lnTo>
                  <a:pt x="287979" y="19050"/>
                </a:lnTo>
                <a:lnTo>
                  <a:pt x="333320" y="19050"/>
                </a:lnTo>
                <a:lnTo>
                  <a:pt x="346050" y="20108"/>
                </a:lnTo>
                <a:lnTo>
                  <a:pt x="384173" y="27692"/>
                </a:lnTo>
                <a:lnTo>
                  <a:pt x="428625" y="28523"/>
                </a:lnTo>
                <a:lnTo>
                  <a:pt x="472880" y="28573"/>
                </a:lnTo>
                <a:lnTo>
                  <a:pt x="519241" y="28575"/>
                </a:lnTo>
                <a:lnTo>
                  <a:pt x="564143" y="28575"/>
                </a:lnTo>
                <a:lnTo>
                  <a:pt x="604946" y="28575"/>
                </a:lnTo>
                <a:lnTo>
                  <a:pt x="650049" y="28575"/>
                </a:lnTo>
                <a:lnTo>
                  <a:pt x="690560" y="28575"/>
                </a:lnTo>
                <a:lnTo>
                  <a:pt x="736352" y="28575"/>
                </a:lnTo>
                <a:lnTo>
                  <a:pt x="777574" y="28575"/>
                </a:lnTo>
                <a:lnTo>
                  <a:pt x="822307" y="28575"/>
                </a:lnTo>
                <a:lnTo>
                  <a:pt x="869773" y="28575"/>
                </a:lnTo>
                <a:lnTo>
                  <a:pt x="916212" y="28575"/>
                </a:lnTo>
                <a:lnTo>
                  <a:pt x="961835" y="19224"/>
                </a:lnTo>
                <a:lnTo>
                  <a:pt x="1006211" y="19052"/>
                </a:lnTo>
                <a:lnTo>
                  <a:pt x="1036341" y="19050"/>
                </a:lnTo>
                <a:lnTo>
                  <a:pt x="1045457" y="12504"/>
                </a:lnTo>
                <a:lnTo>
                  <a:pt x="1055510" y="9917"/>
                </a:lnTo>
                <a:lnTo>
                  <a:pt x="1102668" y="9525"/>
                </a:lnTo>
                <a:lnTo>
                  <a:pt x="1143000" y="9525"/>
                </a:lnTo>
                <a:lnTo>
                  <a:pt x="1143000" y="392"/>
                </a:lnTo>
                <a:lnTo>
                  <a:pt x="1143000" y="9412"/>
                </a:lnTo>
                <a:lnTo>
                  <a:pt x="1152133" y="18655"/>
                </a:lnTo>
                <a:lnTo>
                  <a:pt x="1152525" y="63580"/>
                </a:lnTo>
                <a:lnTo>
                  <a:pt x="1152525" y="98426"/>
                </a:lnTo>
                <a:lnTo>
                  <a:pt x="1155347" y="104776"/>
                </a:lnTo>
                <a:lnTo>
                  <a:pt x="1159071" y="111125"/>
                </a:lnTo>
                <a:lnTo>
                  <a:pt x="1161658" y="121944"/>
                </a:lnTo>
                <a:lnTo>
                  <a:pt x="1162048" y="165177"/>
                </a:lnTo>
                <a:lnTo>
                  <a:pt x="1162050" y="211910"/>
                </a:lnTo>
                <a:lnTo>
                  <a:pt x="1162050" y="249769"/>
                </a:lnTo>
                <a:lnTo>
                  <a:pt x="1159228" y="256706"/>
                </a:lnTo>
                <a:lnTo>
                  <a:pt x="1155504" y="263316"/>
                </a:lnTo>
                <a:lnTo>
                  <a:pt x="1153407" y="274047"/>
                </a:lnTo>
                <a:lnTo>
                  <a:pt x="1152559" y="307580"/>
                </a:lnTo>
                <a:lnTo>
                  <a:pt x="1155363" y="314149"/>
                </a:lnTo>
                <a:lnTo>
                  <a:pt x="1157591" y="317383"/>
                </a:lnTo>
                <a:lnTo>
                  <a:pt x="1161659" y="339685"/>
                </a:lnTo>
                <a:lnTo>
                  <a:pt x="1162047" y="384083"/>
                </a:lnTo>
                <a:lnTo>
                  <a:pt x="1162050" y="428539"/>
                </a:lnTo>
                <a:lnTo>
                  <a:pt x="1162050" y="440358"/>
                </a:lnTo>
                <a:lnTo>
                  <a:pt x="1159228" y="447246"/>
                </a:lnTo>
                <a:lnTo>
                  <a:pt x="1156994" y="450564"/>
                </a:lnTo>
                <a:lnTo>
                  <a:pt x="1153849" y="465347"/>
                </a:lnTo>
                <a:lnTo>
                  <a:pt x="1152541" y="512311"/>
                </a:lnTo>
                <a:lnTo>
                  <a:pt x="1152526" y="554630"/>
                </a:lnTo>
                <a:lnTo>
                  <a:pt x="1152525" y="602118"/>
                </a:lnTo>
                <a:lnTo>
                  <a:pt x="1152525" y="649739"/>
                </a:lnTo>
                <a:lnTo>
                  <a:pt x="1152525" y="695966"/>
                </a:lnTo>
                <a:lnTo>
                  <a:pt x="1152525" y="740235"/>
                </a:lnTo>
                <a:lnTo>
                  <a:pt x="1153584" y="753385"/>
                </a:lnTo>
                <a:lnTo>
                  <a:pt x="1160064" y="776095"/>
                </a:lnTo>
                <a:lnTo>
                  <a:pt x="1161972" y="823014"/>
                </a:lnTo>
                <a:lnTo>
                  <a:pt x="1163102" y="853940"/>
                </a:lnTo>
                <a:lnTo>
                  <a:pt x="1170250" y="883050"/>
                </a:lnTo>
                <a:lnTo>
                  <a:pt x="1172372" y="901583"/>
                </a:lnTo>
                <a:lnTo>
                  <a:pt x="1179062" y="924529"/>
                </a:lnTo>
                <a:lnTo>
                  <a:pt x="1183870" y="972154"/>
                </a:lnTo>
                <a:lnTo>
                  <a:pt x="1188624" y="990779"/>
                </a:lnTo>
                <a:lnTo>
                  <a:pt x="1191420" y="1015828"/>
                </a:lnTo>
                <a:lnTo>
                  <a:pt x="1198791" y="1044970"/>
                </a:lnTo>
                <a:lnTo>
                  <a:pt x="1202920" y="1089276"/>
                </a:lnTo>
                <a:lnTo>
                  <a:pt x="1209082" y="1125400"/>
                </a:lnTo>
                <a:lnTo>
                  <a:pt x="1210470" y="1137295"/>
                </a:lnTo>
                <a:lnTo>
                  <a:pt x="1218295" y="1174807"/>
                </a:lnTo>
                <a:lnTo>
                  <a:pt x="1219990" y="1193817"/>
                </a:lnTo>
                <a:lnTo>
                  <a:pt x="1228121" y="1235428"/>
                </a:lnTo>
                <a:lnTo>
                  <a:pt x="1231368" y="1252583"/>
                </a:lnTo>
                <a:lnTo>
                  <a:pt x="1240468" y="1292164"/>
                </a:lnTo>
                <a:lnTo>
                  <a:pt x="1244527" y="1301370"/>
                </a:lnTo>
                <a:lnTo>
                  <a:pt x="1248549" y="1343466"/>
                </a:lnTo>
                <a:lnTo>
                  <a:pt x="1256897" y="1388693"/>
                </a:lnTo>
                <a:lnTo>
                  <a:pt x="1266221" y="1430784"/>
                </a:lnTo>
                <a:lnTo>
                  <a:pt x="1267860" y="1474141"/>
                </a:lnTo>
                <a:lnTo>
                  <a:pt x="1283299" y="1520768"/>
                </a:lnTo>
                <a:lnTo>
                  <a:pt x="1285788" y="1528914"/>
                </a:lnTo>
                <a:lnTo>
                  <a:pt x="1292082" y="1540508"/>
                </a:lnTo>
                <a:lnTo>
                  <a:pt x="1296372" y="1587403"/>
                </a:lnTo>
                <a:lnTo>
                  <a:pt x="1304530" y="1616931"/>
                </a:lnTo>
                <a:lnTo>
                  <a:pt x="1305905" y="1632942"/>
                </a:lnTo>
                <a:lnTo>
                  <a:pt x="1313560" y="1647437"/>
                </a:lnTo>
                <a:lnTo>
                  <a:pt x="1314447" y="1680908"/>
                </a:lnTo>
                <a:lnTo>
                  <a:pt x="1315507" y="1682581"/>
                </a:lnTo>
                <a:lnTo>
                  <a:pt x="1317272" y="1683696"/>
                </a:lnTo>
                <a:lnTo>
                  <a:pt x="1319506" y="1684439"/>
                </a:lnTo>
                <a:lnTo>
                  <a:pt x="1320995" y="1685992"/>
                </a:lnTo>
                <a:lnTo>
                  <a:pt x="1323583" y="1693995"/>
                </a:lnTo>
                <a:lnTo>
                  <a:pt x="1323975" y="1729046"/>
                </a:lnTo>
                <a:lnTo>
                  <a:pt x="1325034" y="1730547"/>
                </a:lnTo>
                <a:lnTo>
                  <a:pt x="1326797" y="1731549"/>
                </a:lnTo>
                <a:lnTo>
                  <a:pt x="1329032" y="1732216"/>
                </a:lnTo>
                <a:lnTo>
                  <a:pt x="1330521" y="1733719"/>
                </a:lnTo>
                <a:lnTo>
                  <a:pt x="1333108" y="1741634"/>
                </a:lnTo>
                <a:lnTo>
                  <a:pt x="1333500" y="1762125"/>
                </a:lnTo>
              </a:path>
            </a:pathLst>
          </a:custGeom>
          <a:ln w="190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416350518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Definitions:</a:t>
            </a:r>
          </a:p>
        </p:txBody>
      </p:sp>
      <p:sp>
        <p:nvSpPr>
          <p:cNvPr id="3" name="Content Placeholder 2"/>
          <p:cNvSpPr>
            <a:spLocks noGrp="1"/>
          </p:cNvSpPr>
          <p:nvPr>
            <p:ph idx="1"/>
          </p:nvPr>
        </p:nvSpPr>
        <p:spPr/>
        <p:txBody>
          <a:bodyPr/>
          <a:lstStyle/>
          <a:p>
            <a:pPr marL="0" indent="0" algn="ctr">
              <a:buNone/>
            </a:pPr>
            <a:endParaRPr lang="en-US" b="1" dirty="0"/>
          </a:p>
          <a:p>
            <a:pPr marL="514350" indent="-514350">
              <a:buAutoNum type="arabicParenR"/>
            </a:pPr>
            <a:r>
              <a:rPr lang="en-US" b="1" dirty="0"/>
              <a:t>Own price elasticity of demand </a:t>
            </a:r>
            <a:r>
              <a:rPr lang="en-US" dirty="0"/>
              <a:t>or</a:t>
            </a:r>
            <a:r>
              <a:rPr lang="en-US" b="1" dirty="0"/>
              <a:t> </a:t>
            </a:r>
            <a:r>
              <a:rPr lang="en-US" dirty="0"/>
              <a:t>just the </a:t>
            </a:r>
            <a:r>
              <a:rPr lang="en-US" b="1" dirty="0"/>
              <a:t>price elasticity of demand </a:t>
            </a:r>
            <a:r>
              <a:rPr lang="en-US" dirty="0"/>
              <a:t>is the measure of responsiveness of quantity demanded of good X to a change in the price of good X. </a:t>
            </a:r>
          </a:p>
          <a:p>
            <a:pPr marL="514350" indent="-514350">
              <a:buAutoNum type="arabicParenR"/>
            </a:pPr>
            <a:r>
              <a:rPr lang="en-US" b="1" dirty="0"/>
              <a:t>Income elasticity of demand </a:t>
            </a:r>
            <a:r>
              <a:rPr lang="en-US" dirty="0"/>
              <a:t>is the measure of responsiveness of quantity demanded of good X to a change in the income. </a:t>
            </a:r>
          </a:p>
          <a:p>
            <a:pPr marL="514350" indent="-514350">
              <a:buAutoNum type="arabicParenR"/>
            </a:pPr>
            <a:r>
              <a:rPr lang="en-US" b="1" dirty="0"/>
              <a:t>Cross price elasticity of demand </a:t>
            </a:r>
            <a:r>
              <a:rPr lang="en-US" dirty="0"/>
              <a:t>is the measure of responsiveness of quantity demanded of good Y to a change in the price of good X. </a:t>
            </a:r>
            <a:endParaRPr lang="en-US" b="1" dirty="0"/>
          </a:p>
        </p:txBody>
      </p:sp>
    </p:spTree>
    <p:extLst>
      <p:ext uri="{BB962C8B-B14F-4D97-AF65-F5344CB8AC3E}">
        <p14:creationId xmlns:p14="http://schemas.microsoft.com/office/powerpoint/2010/main" val="400737958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Own Price Elasticity of Demand</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How do you find it?</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𝑒</m:t>
                      </m:r>
                      <m:r>
                        <a:rPr lang="en-US" b="0" i="1" smtClean="0">
                          <a:latin typeface="Cambria Math" panose="02040503050406030204" pitchFamily="18" charset="0"/>
                        </a:rPr>
                        <m:t>=</m:t>
                      </m:r>
                      <m:f>
                        <m:fPr>
                          <m:ctrlPr>
                            <a:rPr lang="en-US" b="0" i="1" smtClean="0">
                              <a:latin typeface="Cambria Math" panose="02040503050406030204" pitchFamily="18" charset="0"/>
                            </a:rPr>
                          </m:ctrlPr>
                        </m:fPr>
                        <m:num>
                          <m:r>
                            <a:rPr lang="en-US" i="1">
                              <a:latin typeface="Cambria Math" panose="02040503050406030204" pitchFamily="18" charset="0"/>
                            </a:rPr>
                            <m:t>𝑝𝑒𝑟𝑐𝑒𝑛𝑡𝑎𝑔𝑒</m:t>
                          </m:r>
                          <m:r>
                            <a:rPr lang="en-US" i="1">
                              <a:latin typeface="Cambria Math" panose="02040503050406030204" pitchFamily="18" charset="0"/>
                            </a:rPr>
                            <m:t> </m:t>
                          </m:r>
                          <m:r>
                            <a:rPr lang="en-US" i="1">
                              <a:latin typeface="Cambria Math" panose="02040503050406030204" pitchFamily="18" charset="0"/>
                            </a:rPr>
                            <m:t>𝑐h𝑎𝑛𝑔𝑒</m:t>
                          </m:r>
                          <m:r>
                            <a:rPr lang="en-US" i="1">
                              <a:latin typeface="Cambria Math" panose="02040503050406030204" pitchFamily="18" charset="0"/>
                            </a:rPr>
                            <m:t> </m:t>
                          </m:r>
                          <m:r>
                            <a:rPr lang="en-US" i="1">
                              <a:latin typeface="Cambria Math" panose="02040503050406030204" pitchFamily="18" charset="0"/>
                            </a:rPr>
                            <m:t>𝑖𝑛</m:t>
                          </m:r>
                          <m:r>
                            <a:rPr lang="en-US" b="0" i="1" smtClean="0">
                              <a:latin typeface="Cambria Math" panose="02040503050406030204" pitchFamily="18" charset="0"/>
                            </a:rPr>
                            <m:t> </m:t>
                          </m:r>
                          <m:r>
                            <a:rPr lang="en-US" b="0" i="1" smtClean="0">
                              <a:latin typeface="Cambria Math" panose="02040503050406030204" pitchFamily="18" charset="0"/>
                            </a:rPr>
                            <m:t>𝑞𝑢𝑎𝑛𝑡𝑖𝑡𝑦</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𝑋</m:t>
                          </m:r>
                        </m:num>
                        <m:den>
                          <m:r>
                            <a:rPr lang="en-US" i="1">
                              <a:latin typeface="Cambria Math" panose="02040503050406030204" pitchFamily="18" charset="0"/>
                            </a:rPr>
                            <m:t>𝑝𝑒𝑟𝑐𝑒𝑛𝑡𝑎𝑔𝑒</m:t>
                          </m:r>
                          <m:r>
                            <a:rPr lang="en-US" i="1">
                              <a:latin typeface="Cambria Math" panose="02040503050406030204" pitchFamily="18" charset="0"/>
                            </a:rPr>
                            <m:t> </m:t>
                          </m:r>
                          <m:r>
                            <a:rPr lang="en-US" i="1">
                              <a:latin typeface="Cambria Math" panose="02040503050406030204" pitchFamily="18" charset="0"/>
                            </a:rPr>
                            <m:t>𝑐h𝑎𝑛𝑔𝑒</m:t>
                          </m:r>
                          <m:r>
                            <a:rPr lang="en-US" i="1">
                              <a:latin typeface="Cambria Math" panose="02040503050406030204" pitchFamily="18" charset="0"/>
                            </a:rPr>
                            <m:t> </m:t>
                          </m:r>
                          <m:r>
                            <a:rPr lang="en-US" i="1">
                              <a:latin typeface="Cambria Math" panose="02040503050406030204" pitchFamily="18" charset="0"/>
                            </a:rPr>
                            <m:t>𝑖𝑛</m:t>
                          </m:r>
                          <m:r>
                            <a:rPr lang="en-US" i="1">
                              <a:latin typeface="Cambria Math" panose="02040503050406030204" pitchFamily="18" charset="0"/>
                            </a:rPr>
                            <m:t> </m:t>
                          </m:r>
                          <m:r>
                            <a:rPr lang="en-US" b="0" i="1" smtClean="0">
                              <a:latin typeface="Cambria Math" panose="02040503050406030204" pitchFamily="18" charset="0"/>
                            </a:rPr>
                            <m:t>𝑝𝑟𝑖𝑐𝑒</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𝑋</m:t>
                          </m:r>
                        </m:den>
                      </m:f>
                    </m:oMath>
                  </m:oMathPara>
                </a14:m>
                <a:endParaRPr lang="en-US" dirty="0"/>
              </a:p>
              <a:p>
                <a:pPr marL="0" indent="0">
                  <a:buNone/>
                </a:pPr>
                <a:endParaRPr lang="en-US" dirty="0"/>
              </a:p>
              <a:p>
                <a:pPr marL="0" indent="0">
                  <a:buNone/>
                </a:pPr>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spTree>
    <p:extLst>
      <p:ext uri="{BB962C8B-B14F-4D97-AF65-F5344CB8AC3E}">
        <p14:creationId xmlns:p14="http://schemas.microsoft.com/office/powerpoint/2010/main" val="336717395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Own Price Elasticity of Demand</a:t>
            </a:r>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pPr marL="0" indent="0">
                  <a:buNone/>
                </a:pPr>
                <a:r>
                  <a:rPr lang="en-US" dirty="0"/>
                  <a:t>How do you find it?</a:t>
                </a:r>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𝑒</m:t>
                      </m:r>
                      <m:r>
                        <a:rPr lang="en-US" b="0" i="1" smtClean="0">
                          <a:latin typeface="Cambria Math" panose="02040503050406030204" pitchFamily="18" charset="0"/>
                        </a:rPr>
                        <m:t>=</m:t>
                      </m:r>
                      <m:f>
                        <m:fPr>
                          <m:ctrlPr>
                            <a:rPr lang="en-US" b="0" i="1" smtClean="0">
                              <a:latin typeface="Cambria Math" panose="02040503050406030204" pitchFamily="18" charset="0"/>
                            </a:rPr>
                          </m:ctrlPr>
                        </m:fPr>
                        <m:num>
                          <m:r>
                            <a:rPr lang="en-US" i="1">
                              <a:latin typeface="Cambria Math" panose="02040503050406030204" pitchFamily="18" charset="0"/>
                            </a:rPr>
                            <m:t>𝑝𝑒𝑟𝑐𝑒𝑛𝑡𝑎𝑔𝑒</m:t>
                          </m:r>
                          <m:r>
                            <a:rPr lang="en-US" i="1">
                              <a:latin typeface="Cambria Math" panose="02040503050406030204" pitchFamily="18" charset="0"/>
                            </a:rPr>
                            <m:t> </m:t>
                          </m:r>
                          <m:r>
                            <a:rPr lang="en-US" i="1">
                              <a:latin typeface="Cambria Math" panose="02040503050406030204" pitchFamily="18" charset="0"/>
                            </a:rPr>
                            <m:t>𝑐h𝑎𝑛𝑔𝑒</m:t>
                          </m:r>
                          <m:r>
                            <a:rPr lang="en-US" i="1">
                              <a:latin typeface="Cambria Math" panose="02040503050406030204" pitchFamily="18" charset="0"/>
                            </a:rPr>
                            <m:t> </m:t>
                          </m:r>
                          <m:r>
                            <a:rPr lang="en-US" i="1">
                              <a:latin typeface="Cambria Math" panose="02040503050406030204" pitchFamily="18" charset="0"/>
                            </a:rPr>
                            <m:t>𝑖𝑛</m:t>
                          </m:r>
                          <m:r>
                            <a:rPr lang="en-US" b="0" i="1" smtClean="0">
                              <a:latin typeface="Cambria Math" panose="02040503050406030204" pitchFamily="18" charset="0"/>
                            </a:rPr>
                            <m:t> </m:t>
                          </m:r>
                          <m:r>
                            <a:rPr lang="en-US" b="0" i="1" smtClean="0">
                              <a:latin typeface="Cambria Math" panose="02040503050406030204" pitchFamily="18" charset="0"/>
                            </a:rPr>
                            <m:t>𝑞𝑢𝑎𝑛𝑡𝑖𝑡𝑦</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𝑋</m:t>
                          </m:r>
                        </m:num>
                        <m:den>
                          <m:r>
                            <a:rPr lang="en-US" i="1">
                              <a:latin typeface="Cambria Math" panose="02040503050406030204" pitchFamily="18" charset="0"/>
                            </a:rPr>
                            <m:t>𝑝𝑒𝑟𝑐𝑒𝑛𝑡𝑎𝑔𝑒</m:t>
                          </m:r>
                          <m:r>
                            <a:rPr lang="en-US" i="1">
                              <a:latin typeface="Cambria Math" panose="02040503050406030204" pitchFamily="18" charset="0"/>
                            </a:rPr>
                            <m:t> </m:t>
                          </m:r>
                          <m:r>
                            <a:rPr lang="en-US" i="1">
                              <a:latin typeface="Cambria Math" panose="02040503050406030204" pitchFamily="18" charset="0"/>
                            </a:rPr>
                            <m:t>𝑐h𝑎𝑛𝑔𝑒</m:t>
                          </m:r>
                          <m:r>
                            <a:rPr lang="en-US" i="1">
                              <a:latin typeface="Cambria Math" panose="02040503050406030204" pitchFamily="18" charset="0"/>
                            </a:rPr>
                            <m:t> </m:t>
                          </m:r>
                          <m:r>
                            <a:rPr lang="en-US" i="1">
                              <a:latin typeface="Cambria Math" panose="02040503050406030204" pitchFamily="18" charset="0"/>
                            </a:rPr>
                            <m:t>𝑖𝑛</m:t>
                          </m:r>
                          <m:r>
                            <a:rPr lang="en-US" i="1">
                              <a:latin typeface="Cambria Math" panose="02040503050406030204" pitchFamily="18" charset="0"/>
                            </a:rPr>
                            <m:t> </m:t>
                          </m:r>
                          <m:r>
                            <a:rPr lang="en-US" b="0" i="1" smtClean="0">
                              <a:latin typeface="Cambria Math" panose="02040503050406030204" pitchFamily="18" charset="0"/>
                            </a:rPr>
                            <m:t>𝑝𝑟𝑖𝑐𝑒</m:t>
                          </m:r>
                          <m:r>
                            <a:rPr lang="en-US" b="0" i="1" smtClean="0">
                              <a:latin typeface="Cambria Math" panose="02040503050406030204" pitchFamily="18" charset="0"/>
                            </a:rPr>
                            <m:t> </m:t>
                          </m:r>
                          <m:r>
                            <a:rPr lang="en-US" b="0" i="1" smtClean="0">
                              <a:latin typeface="Cambria Math" panose="02040503050406030204" pitchFamily="18" charset="0"/>
                            </a:rPr>
                            <m:t>𝑜𝑓</m:t>
                          </m:r>
                          <m:r>
                            <a:rPr lang="en-US" b="0" i="1" smtClean="0">
                              <a:latin typeface="Cambria Math" panose="02040503050406030204" pitchFamily="18" charset="0"/>
                            </a:rPr>
                            <m:t> </m:t>
                          </m:r>
                          <m:r>
                            <a:rPr lang="en-US" b="0" i="1" smtClean="0">
                              <a:latin typeface="Cambria Math" panose="02040503050406030204" pitchFamily="18" charset="0"/>
                            </a:rPr>
                            <m:t>𝑋</m:t>
                          </m:r>
                        </m:den>
                      </m:f>
                    </m:oMath>
                  </m:oMathPara>
                </a14:m>
                <a:endParaRPr lang="en-US" dirty="0"/>
              </a:p>
              <a:p>
                <a:pPr marL="0" indent="0">
                  <a:buNone/>
                </a:pPr>
                <a:endParaRPr lang="en-US" dirty="0"/>
              </a:p>
              <a:p>
                <a:pPr marL="0" indent="0">
                  <a:buNone/>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𝑒</m:t>
                      </m:r>
                      <m:r>
                        <a:rPr lang="en-US" i="1">
                          <a:latin typeface="Cambria Math" panose="02040503050406030204" pitchFamily="18" charset="0"/>
                        </a:rPr>
                        <m:t>=</m:t>
                      </m:r>
                      <m:f>
                        <m:fPr>
                          <m:ctrlPr>
                            <a:rPr lang="en-US" i="1">
                              <a:latin typeface="Cambria Math" panose="02040503050406030204" pitchFamily="18" charset="0"/>
                            </a:rPr>
                          </m:ctrlPr>
                        </m:fPr>
                        <m:num>
                          <m:r>
                            <a:rPr lang="en-US" b="0" i="1" smtClean="0">
                              <a:latin typeface="Cambria Math" panose="02040503050406030204" pitchFamily="18" charset="0"/>
                            </a:rPr>
                            <m:t>%</m:t>
                          </m:r>
                          <m:r>
                            <a:rPr lang="en-US" b="0" i="1" smtClean="0">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𝑄</m:t>
                          </m:r>
                        </m:num>
                        <m:den>
                          <m:r>
                            <a:rPr lang="en-US" i="1">
                              <a:latin typeface="Cambria Math" panose="02040503050406030204" pitchFamily="18" charset="0"/>
                            </a:rPr>
                            <m:t>%</m:t>
                          </m:r>
                          <m:r>
                            <a:rPr lang="en-US" i="1">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𝑃</m:t>
                          </m:r>
                        </m:den>
                      </m:f>
                    </m:oMath>
                  </m:oMathPara>
                </a14:m>
                <a:endParaRPr lang="en-US" dirty="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1217" t="-2241"/>
                </a:stretch>
              </a:blipFill>
            </p:spPr>
            <p:txBody>
              <a:bodyPr/>
              <a:lstStyle/>
              <a:p>
                <a:r>
                  <a:rPr lang="en-US">
                    <a:noFill/>
                  </a:rPr>
                  <a:t> </a:t>
                </a:r>
              </a:p>
            </p:txBody>
          </p:sp>
        </mc:Fallback>
      </mc:AlternateContent>
      <p:sp>
        <p:nvSpPr>
          <p:cNvPr id="5" name="Right Arrow 4"/>
          <p:cNvSpPr/>
          <p:nvPr/>
        </p:nvSpPr>
        <p:spPr>
          <a:xfrm>
            <a:off x="9425940" y="2682240"/>
            <a:ext cx="1018903" cy="357052"/>
          </a:xfrm>
          <a:custGeom>
            <a:avLst/>
            <a:gdLst>
              <a:gd name="connsiteX0" fmla="*/ 0 w 748937"/>
              <a:gd name="connsiteY0" fmla="*/ 102326 h 409303"/>
              <a:gd name="connsiteX1" fmla="*/ 544286 w 748937"/>
              <a:gd name="connsiteY1" fmla="*/ 102326 h 409303"/>
              <a:gd name="connsiteX2" fmla="*/ 544286 w 748937"/>
              <a:gd name="connsiteY2" fmla="*/ 0 h 409303"/>
              <a:gd name="connsiteX3" fmla="*/ 748937 w 748937"/>
              <a:gd name="connsiteY3" fmla="*/ 204652 h 409303"/>
              <a:gd name="connsiteX4" fmla="*/ 544286 w 748937"/>
              <a:gd name="connsiteY4" fmla="*/ 409303 h 409303"/>
              <a:gd name="connsiteX5" fmla="*/ 544286 w 748937"/>
              <a:gd name="connsiteY5" fmla="*/ 306977 h 409303"/>
              <a:gd name="connsiteX6" fmla="*/ 0 w 748937"/>
              <a:gd name="connsiteY6" fmla="*/ 306977 h 409303"/>
              <a:gd name="connsiteX7" fmla="*/ 0 w 748937"/>
              <a:gd name="connsiteY7" fmla="*/ 102326 h 409303"/>
              <a:gd name="connsiteX0" fmla="*/ 95795 w 640081"/>
              <a:gd name="connsiteY0" fmla="*/ 102326 h 409303"/>
              <a:gd name="connsiteX1" fmla="*/ 640081 w 640081"/>
              <a:gd name="connsiteY1" fmla="*/ 102326 h 409303"/>
              <a:gd name="connsiteX2" fmla="*/ 640081 w 640081"/>
              <a:gd name="connsiteY2" fmla="*/ 0 h 409303"/>
              <a:gd name="connsiteX3" fmla="*/ 0 w 640081"/>
              <a:gd name="connsiteY3" fmla="*/ 213360 h 409303"/>
              <a:gd name="connsiteX4" fmla="*/ 640081 w 640081"/>
              <a:gd name="connsiteY4" fmla="*/ 409303 h 409303"/>
              <a:gd name="connsiteX5" fmla="*/ 640081 w 640081"/>
              <a:gd name="connsiteY5" fmla="*/ 306977 h 409303"/>
              <a:gd name="connsiteX6" fmla="*/ 95795 w 640081"/>
              <a:gd name="connsiteY6" fmla="*/ 306977 h 409303"/>
              <a:gd name="connsiteX7" fmla="*/ 95795 w 640081"/>
              <a:gd name="connsiteY7" fmla="*/ 102326 h 409303"/>
              <a:gd name="connsiteX0" fmla="*/ 818606 w 818606"/>
              <a:gd name="connsiteY0" fmla="*/ 137161 h 409303"/>
              <a:gd name="connsiteX1" fmla="*/ 640081 w 818606"/>
              <a:gd name="connsiteY1" fmla="*/ 102326 h 409303"/>
              <a:gd name="connsiteX2" fmla="*/ 640081 w 818606"/>
              <a:gd name="connsiteY2" fmla="*/ 0 h 409303"/>
              <a:gd name="connsiteX3" fmla="*/ 0 w 818606"/>
              <a:gd name="connsiteY3" fmla="*/ 213360 h 409303"/>
              <a:gd name="connsiteX4" fmla="*/ 640081 w 818606"/>
              <a:gd name="connsiteY4" fmla="*/ 409303 h 409303"/>
              <a:gd name="connsiteX5" fmla="*/ 640081 w 818606"/>
              <a:gd name="connsiteY5" fmla="*/ 306977 h 409303"/>
              <a:gd name="connsiteX6" fmla="*/ 95795 w 818606"/>
              <a:gd name="connsiteY6" fmla="*/ 306977 h 409303"/>
              <a:gd name="connsiteX7" fmla="*/ 818606 w 818606"/>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62149 w 896984"/>
              <a:gd name="connsiteY0" fmla="*/ 67493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62149 w 896984"/>
              <a:gd name="connsiteY7" fmla="*/ 67493 h 409303"/>
              <a:gd name="connsiteX0" fmla="*/ 909777 w 916812"/>
              <a:gd name="connsiteY0" fmla="*/ 67493 h 409303"/>
              <a:gd name="connsiteX1" fmla="*/ 640081 w 916812"/>
              <a:gd name="connsiteY1" fmla="*/ 102326 h 409303"/>
              <a:gd name="connsiteX2" fmla="*/ 640081 w 916812"/>
              <a:gd name="connsiteY2" fmla="*/ 0 h 409303"/>
              <a:gd name="connsiteX3" fmla="*/ 0 w 916812"/>
              <a:gd name="connsiteY3" fmla="*/ 213360 h 409303"/>
              <a:gd name="connsiteX4" fmla="*/ 640081 w 916812"/>
              <a:gd name="connsiteY4" fmla="*/ 409303 h 409303"/>
              <a:gd name="connsiteX5" fmla="*/ 640081 w 916812"/>
              <a:gd name="connsiteY5" fmla="*/ 306977 h 409303"/>
              <a:gd name="connsiteX6" fmla="*/ 896984 w 916812"/>
              <a:gd name="connsiteY6" fmla="*/ 306977 h 409303"/>
              <a:gd name="connsiteX7" fmla="*/ 909777 w 916812"/>
              <a:gd name="connsiteY7" fmla="*/ 67493 h 409303"/>
              <a:gd name="connsiteX0" fmla="*/ 909777 w 928735"/>
              <a:gd name="connsiteY0" fmla="*/ 67493 h 409303"/>
              <a:gd name="connsiteX1" fmla="*/ 640081 w 928735"/>
              <a:gd name="connsiteY1" fmla="*/ 102326 h 409303"/>
              <a:gd name="connsiteX2" fmla="*/ 640081 w 928735"/>
              <a:gd name="connsiteY2" fmla="*/ 0 h 409303"/>
              <a:gd name="connsiteX3" fmla="*/ 0 w 928735"/>
              <a:gd name="connsiteY3" fmla="*/ 213360 h 409303"/>
              <a:gd name="connsiteX4" fmla="*/ 640081 w 928735"/>
              <a:gd name="connsiteY4" fmla="*/ 409303 h 409303"/>
              <a:gd name="connsiteX5" fmla="*/ 640081 w 928735"/>
              <a:gd name="connsiteY5" fmla="*/ 306977 h 409303"/>
              <a:gd name="connsiteX6" fmla="*/ 928735 w 928735"/>
              <a:gd name="connsiteY6" fmla="*/ 306977 h 409303"/>
              <a:gd name="connsiteX7" fmla="*/ 909777 w 928735"/>
              <a:gd name="connsiteY7" fmla="*/ 67493 h 4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735" h="409303">
                <a:moveTo>
                  <a:pt x="909777" y="67493"/>
                </a:moveTo>
                <a:lnTo>
                  <a:pt x="640081" y="102326"/>
                </a:lnTo>
                <a:lnTo>
                  <a:pt x="640081" y="0"/>
                </a:lnTo>
                <a:lnTo>
                  <a:pt x="0" y="213360"/>
                </a:lnTo>
                <a:lnTo>
                  <a:pt x="640081" y="409303"/>
                </a:lnTo>
                <a:lnTo>
                  <a:pt x="640081" y="306977"/>
                </a:lnTo>
                <a:lnTo>
                  <a:pt x="928735" y="306977"/>
                </a:lnTo>
                <a:cubicBezTo>
                  <a:pt x="911317" y="93617"/>
                  <a:pt x="935903" y="124098"/>
                  <a:pt x="909777" y="6749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Arrow 4"/>
          <p:cNvSpPr/>
          <p:nvPr/>
        </p:nvSpPr>
        <p:spPr>
          <a:xfrm>
            <a:off x="9413965" y="3278777"/>
            <a:ext cx="1018903" cy="357052"/>
          </a:xfrm>
          <a:custGeom>
            <a:avLst/>
            <a:gdLst>
              <a:gd name="connsiteX0" fmla="*/ 0 w 748937"/>
              <a:gd name="connsiteY0" fmla="*/ 102326 h 409303"/>
              <a:gd name="connsiteX1" fmla="*/ 544286 w 748937"/>
              <a:gd name="connsiteY1" fmla="*/ 102326 h 409303"/>
              <a:gd name="connsiteX2" fmla="*/ 544286 w 748937"/>
              <a:gd name="connsiteY2" fmla="*/ 0 h 409303"/>
              <a:gd name="connsiteX3" fmla="*/ 748937 w 748937"/>
              <a:gd name="connsiteY3" fmla="*/ 204652 h 409303"/>
              <a:gd name="connsiteX4" fmla="*/ 544286 w 748937"/>
              <a:gd name="connsiteY4" fmla="*/ 409303 h 409303"/>
              <a:gd name="connsiteX5" fmla="*/ 544286 w 748937"/>
              <a:gd name="connsiteY5" fmla="*/ 306977 h 409303"/>
              <a:gd name="connsiteX6" fmla="*/ 0 w 748937"/>
              <a:gd name="connsiteY6" fmla="*/ 306977 h 409303"/>
              <a:gd name="connsiteX7" fmla="*/ 0 w 748937"/>
              <a:gd name="connsiteY7" fmla="*/ 102326 h 409303"/>
              <a:gd name="connsiteX0" fmla="*/ 95795 w 640081"/>
              <a:gd name="connsiteY0" fmla="*/ 102326 h 409303"/>
              <a:gd name="connsiteX1" fmla="*/ 640081 w 640081"/>
              <a:gd name="connsiteY1" fmla="*/ 102326 h 409303"/>
              <a:gd name="connsiteX2" fmla="*/ 640081 w 640081"/>
              <a:gd name="connsiteY2" fmla="*/ 0 h 409303"/>
              <a:gd name="connsiteX3" fmla="*/ 0 w 640081"/>
              <a:gd name="connsiteY3" fmla="*/ 213360 h 409303"/>
              <a:gd name="connsiteX4" fmla="*/ 640081 w 640081"/>
              <a:gd name="connsiteY4" fmla="*/ 409303 h 409303"/>
              <a:gd name="connsiteX5" fmla="*/ 640081 w 640081"/>
              <a:gd name="connsiteY5" fmla="*/ 306977 h 409303"/>
              <a:gd name="connsiteX6" fmla="*/ 95795 w 640081"/>
              <a:gd name="connsiteY6" fmla="*/ 306977 h 409303"/>
              <a:gd name="connsiteX7" fmla="*/ 95795 w 640081"/>
              <a:gd name="connsiteY7" fmla="*/ 102326 h 409303"/>
              <a:gd name="connsiteX0" fmla="*/ 818606 w 818606"/>
              <a:gd name="connsiteY0" fmla="*/ 137161 h 409303"/>
              <a:gd name="connsiteX1" fmla="*/ 640081 w 818606"/>
              <a:gd name="connsiteY1" fmla="*/ 102326 h 409303"/>
              <a:gd name="connsiteX2" fmla="*/ 640081 w 818606"/>
              <a:gd name="connsiteY2" fmla="*/ 0 h 409303"/>
              <a:gd name="connsiteX3" fmla="*/ 0 w 818606"/>
              <a:gd name="connsiteY3" fmla="*/ 213360 h 409303"/>
              <a:gd name="connsiteX4" fmla="*/ 640081 w 818606"/>
              <a:gd name="connsiteY4" fmla="*/ 409303 h 409303"/>
              <a:gd name="connsiteX5" fmla="*/ 640081 w 818606"/>
              <a:gd name="connsiteY5" fmla="*/ 306977 h 409303"/>
              <a:gd name="connsiteX6" fmla="*/ 95795 w 818606"/>
              <a:gd name="connsiteY6" fmla="*/ 306977 h 409303"/>
              <a:gd name="connsiteX7" fmla="*/ 818606 w 818606"/>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62149 w 896984"/>
              <a:gd name="connsiteY0" fmla="*/ 67493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62149 w 896984"/>
              <a:gd name="connsiteY7" fmla="*/ 67493 h 409303"/>
              <a:gd name="connsiteX0" fmla="*/ 909777 w 916812"/>
              <a:gd name="connsiteY0" fmla="*/ 67493 h 409303"/>
              <a:gd name="connsiteX1" fmla="*/ 640081 w 916812"/>
              <a:gd name="connsiteY1" fmla="*/ 102326 h 409303"/>
              <a:gd name="connsiteX2" fmla="*/ 640081 w 916812"/>
              <a:gd name="connsiteY2" fmla="*/ 0 h 409303"/>
              <a:gd name="connsiteX3" fmla="*/ 0 w 916812"/>
              <a:gd name="connsiteY3" fmla="*/ 213360 h 409303"/>
              <a:gd name="connsiteX4" fmla="*/ 640081 w 916812"/>
              <a:gd name="connsiteY4" fmla="*/ 409303 h 409303"/>
              <a:gd name="connsiteX5" fmla="*/ 640081 w 916812"/>
              <a:gd name="connsiteY5" fmla="*/ 306977 h 409303"/>
              <a:gd name="connsiteX6" fmla="*/ 896984 w 916812"/>
              <a:gd name="connsiteY6" fmla="*/ 306977 h 409303"/>
              <a:gd name="connsiteX7" fmla="*/ 909777 w 916812"/>
              <a:gd name="connsiteY7" fmla="*/ 67493 h 409303"/>
              <a:gd name="connsiteX0" fmla="*/ 909777 w 928735"/>
              <a:gd name="connsiteY0" fmla="*/ 67493 h 409303"/>
              <a:gd name="connsiteX1" fmla="*/ 640081 w 928735"/>
              <a:gd name="connsiteY1" fmla="*/ 102326 h 409303"/>
              <a:gd name="connsiteX2" fmla="*/ 640081 w 928735"/>
              <a:gd name="connsiteY2" fmla="*/ 0 h 409303"/>
              <a:gd name="connsiteX3" fmla="*/ 0 w 928735"/>
              <a:gd name="connsiteY3" fmla="*/ 213360 h 409303"/>
              <a:gd name="connsiteX4" fmla="*/ 640081 w 928735"/>
              <a:gd name="connsiteY4" fmla="*/ 409303 h 409303"/>
              <a:gd name="connsiteX5" fmla="*/ 640081 w 928735"/>
              <a:gd name="connsiteY5" fmla="*/ 306977 h 409303"/>
              <a:gd name="connsiteX6" fmla="*/ 928735 w 928735"/>
              <a:gd name="connsiteY6" fmla="*/ 306977 h 409303"/>
              <a:gd name="connsiteX7" fmla="*/ 909777 w 928735"/>
              <a:gd name="connsiteY7" fmla="*/ 67493 h 4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735" h="409303">
                <a:moveTo>
                  <a:pt x="909777" y="67493"/>
                </a:moveTo>
                <a:lnTo>
                  <a:pt x="640081" y="102326"/>
                </a:lnTo>
                <a:lnTo>
                  <a:pt x="640081" y="0"/>
                </a:lnTo>
                <a:lnTo>
                  <a:pt x="0" y="213360"/>
                </a:lnTo>
                <a:lnTo>
                  <a:pt x="640081" y="409303"/>
                </a:lnTo>
                <a:lnTo>
                  <a:pt x="640081" y="306977"/>
                </a:lnTo>
                <a:lnTo>
                  <a:pt x="928735" y="306977"/>
                </a:lnTo>
                <a:cubicBezTo>
                  <a:pt x="911317" y="93617"/>
                  <a:pt x="935903" y="124098"/>
                  <a:pt x="909777" y="6749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10685417" y="3352800"/>
            <a:ext cx="1158240" cy="365760"/>
          </a:xfrm>
          <a:prstGeom prst="rect">
            <a:avLst/>
          </a:prstGeom>
          <a:noFill/>
        </p:spPr>
        <p:txBody>
          <a:bodyPr wrap="square" rtlCol="0">
            <a:spAutoFit/>
          </a:bodyPr>
          <a:lstStyle/>
          <a:p>
            <a:r>
              <a:rPr lang="en-US" dirty="0"/>
              <a:t>change</a:t>
            </a:r>
          </a:p>
        </p:txBody>
      </p:sp>
      <p:sp>
        <p:nvSpPr>
          <p:cNvPr id="8" name="TextBox 7"/>
          <p:cNvSpPr txBox="1"/>
          <p:nvPr/>
        </p:nvSpPr>
        <p:spPr>
          <a:xfrm>
            <a:off x="10656026" y="2682240"/>
            <a:ext cx="1158240" cy="365760"/>
          </a:xfrm>
          <a:prstGeom prst="rect">
            <a:avLst/>
          </a:prstGeom>
          <a:noFill/>
        </p:spPr>
        <p:txBody>
          <a:bodyPr wrap="square" rtlCol="0">
            <a:spAutoFit/>
          </a:bodyPr>
          <a:lstStyle/>
          <a:p>
            <a:r>
              <a:rPr lang="en-US" dirty="0"/>
              <a:t>response</a:t>
            </a:r>
          </a:p>
        </p:txBody>
      </p:sp>
      <p:sp>
        <p:nvSpPr>
          <p:cNvPr id="9" name="Right Arrow 4"/>
          <p:cNvSpPr/>
          <p:nvPr/>
        </p:nvSpPr>
        <p:spPr>
          <a:xfrm>
            <a:off x="7279277" y="4055723"/>
            <a:ext cx="1018903" cy="357052"/>
          </a:xfrm>
          <a:custGeom>
            <a:avLst/>
            <a:gdLst>
              <a:gd name="connsiteX0" fmla="*/ 0 w 748937"/>
              <a:gd name="connsiteY0" fmla="*/ 102326 h 409303"/>
              <a:gd name="connsiteX1" fmla="*/ 544286 w 748937"/>
              <a:gd name="connsiteY1" fmla="*/ 102326 h 409303"/>
              <a:gd name="connsiteX2" fmla="*/ 544286 w 748937"/>
              <a:gd name="connsiteY2" fmla="*/ 0 h 409303"/>
              <a:gd name="connsiteX3" fmla="*/ 748937 w 748937"/>
              <a:gd name="connsiteY3" fmla="*/ 204652 h 409303"/>
              <a:gd name="connsiteX4" fmla="*/ 544286 w 748937"/>
              <a:gd name="connsiteY4" fmla="*/ 409303 h 409303"/>
              <a:gd name="connsiteX5" fmla="*/ 544286 w 748937"/>
              <a:gd name="connsiteY5" fmla="*/ 306977 h 409303"/>
              <a:gd name="connsiteX6" fmla="*/ 0 w 748937"/>
              <a:gd name="connsiteY6" fmla="*/ 306977 h 409303"/>
              <a:gd name="connsiteX7" fmla="*/ 0 w 748937"/>
              <a:gd name="connsiteY7" fmla="*/ 102326 h 409303"/>
              <a:gd name="connsiteX0" fmla="*/ 95795 w 640081"/>
              <a:gd name="connsiteY0" fmla="*/ 102326 h 409303"/>
              <a:gd name="connsiteX1" fmla="*/ 640081 w 640081"/>
              <a:gd name="connsiteY1" fmla="*/ 102326 h 409303"/>
              <a:gd name="connsiteX2" fmla="*/ 640081 w 640081"/>
              <a:gd name="connsiteY2" fmla="*/ 0 h 409303"/>
              <a:gd name="connsiteX3" fmla="*/ 0 w 640081"/>
              <a:gd name="connsiteY3" fmla="*/ 213360 h 409303"/>
              <a:gd name="connsiteX4" fmla="*/ 640081 w 640081"/>
              <a:gd name="connsiteY4" fmla="*/ 409303 h 409303"/>
              <a:gd name="connsiteX5" fmla="*/ 640081 w 640081"/>
              <a:gd name="connsiteY5" fmla="*/ 306977 h 409303"/>
              <a:gd name="connsiteX6" fmla="*/ 95795 w 640081"/>
              <a:gd name="connsiteY6" fmla="*/ 306977 h 409303"/>
              <a:gd name="connsiteX7" fmla="*/ 95795 w 640081"/>
              <a:gd name="connsiteY7" fmla="*/ 102326 h 409303"/>
              <a:gd name="connsiteX0" fmla="*/ 818606 w 818606"/>
              <a:gd name="connsiteY0" fmla="*/ 137161 h 409303"/>
              <a:gd name="connsiteX1" fmla="*/ 640081 w 818606"/>
              <a:gd name="connsiteY1" fmla="*/ 102326 h 409303"/>
              <a:gd name="connsiteX2" fmla="*/ 640081 w 818606"/>
              <a:gd name="connsiteY2" fmla="*/ 0 h 409303"/>
              <a:gd name="connsiteX3" fmla="*/ 0 w 818606"/>
              <a:gd name="connsiteY3" fmla="*/ 213360 h 409303"/>
              <a:gd name="connsiteX4" fmla="*/ 640081 w 818606"/>
              <a:gd name="connsiteY4" fmla="*/ 409303 h 409303"/>
              <a:gd name="connsiteX5" fmla="*/ 640081 w 818606"/>
              <a:gd name="connsiteY5" fmla="*/ 306977 h 409303"/>
              <a:gd name="connsiteX6" fmla="*/ 95795 w 818606"/>
              <a:gd name="connsiteY6" fmla="*/ 306977 h 409303"/>
              <a:gd name="connsiteX7" fmla="*/ 818606 w 818606"/>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62149 w 896984"/>
              <a:gd name="connsiteY0" fmla="*/ 67493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62149 w 896984"/>
              <a:gd name="connsiteY7" fmla="*/ 67493 h 409303"/>
              <a:gd name="connsiteX0" fmla="*/ 909777 w 916812"/>
              <a:gd name="connsiteY0" fmla="*/ 67493 h 409303"/>
              <a:gd name="connsiteX1" fmla="*/ 640081 w 916812"/>
              <a:gd name="connsiteY1" fmla="*/ 102326 h 409303"/>
              <a:gd name="connsiteX2" fmla="*/ 640081 w 916812"/>
              <a:gd name="connsiteY2" fmla="*/ 0 h 409303"/>
              <a:gd name="connsiteX3" fmla="*/ 0 w 916812"/>
              <a:gd name="connsiteY3" fmla="*/ 213360 h 409303"/>
              <a:gd name="connsiteX4" fmla="*/ 640081 w 916812"/>
              <a:gd name="connsiteY4" fmla="*/ 409303 h 409303"/>
              <a:gd name="connsiteX5" fmla="*/ 640081 w 916812"/>
              <a:gd name="connsiteY5" fmla="*/ 306977 h 409303"/>
              <a:gd name="connsiteX6" fmla="*/ 896984 w 916812"/>
              <a:gd name="connsiteY6" fmla="*/ 306977 h 409303"/>
              <a:gd name="connsiteX7" fmla="*/ 909777 w 916812"/>
              <a:gd name="connsiteY7" fmla="*/ 67493 h 409303"/>
              <a:gd name="connsiteX0" fmla="*/ 909777 w 928735"/>
              <a:gd name="connsiteY0" fmla="*/ 67493 h 409303"/>
              <a:gd name="connsiteX1" fmla="*/ 640081 w 928735"/>
              <a:gd name="connsiteY1" fmla="*/ 102326 h 409303"/>
              <a:gd name="connsiteX2" fmla="*/ 640081 w 928735"/>
              <a:gd name="connsiteY2" fmla="*/ 0 h 409303"/>
              <a:gd name="connsiteX3" fmla="*/ 0 w 928735"/>
              <a:gd name="connsiteY3" fmla="*/ 213360 h 409303"/>
              <a:gd name="connsiteX4" fmla="*/ 640081 w 928735"/>
              <a:gd name="connsiteY4" fmla="*/ 409303 h 409303"/>
              <a:gd name="connsiteX5" fmla="*/ 640081 w 928735"/>
              <a:gd name="connsiteY5" fmla="*/ 306977 h 409303"/>
              <a:gd name="connsiteX6" fmla="*/ 928735 w 928735"/>
              <a:gd name="connsiteY6" fmla="*/ 306977 h 409303"/>
              <a:gd name="connsiteX7" fmla="*/ 909777 w 928735"/>
              <a:gd name="connsiteY7" fmla="*/ 67493 h 4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735" h="409303">
                <a:moveTo>
                  <a:pt x="909777" y="67493"/>
                </a:moveTo>
                <a:lnTo>
                  <a:pt x="640081" y="102326"/>
                </a:lnTo>
                <a:lnTo>
                  <a:pt x="640081" y="0"/>
                </a:lnTo>
                <a:lnTo>
                  <a:pt x="0" y="213360"/>
                </a:lnTo>
                <a:lnTo>
                  <a:pt x="640081" y="409303"/>
                </a:lnTo>
                <a:lnTo>
                  <a:pt x="640081" y="306977"/>
                </a:lnTo>
                <a:lnTo>
                  <a:pt x="928735" y="306977"/>
                </a:lnTo>
                <a:cubicBezTo>
                  <a:pt x="911317" y="93617"/>
                  <a:pt x="935903" y="124098"/>
                  <a:pt x="909777" y="6749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Arrow 4"/>
          <p:cNvSpPr/>
          <p:nvPr/>
        </p:nvSpPr>
        <p:spPr>
          <a:xfrm>
            <a:off x="7279277" y="4576015"/>
            <a:ext cx="1018903" cy="357052"/>
          </a:xfrm>
          <a:custGeom>
            <a:avLst/>
            <a:gdLst>
              <a:gd name="connsiteX0" fmla="*/ 0 w 748937"/>
              <a:gd name="connsiteY0" fmla="*/ 102326 h 409303"/>
              <a:gd name="connsiteX1" fmla="*/ 544286 w 748937"/>
              <a:gd name="connsiteY1" fmla="*/ 102326 h 409303"/>
              <a:gd name="connsiteX2" fmla="*/ 544286 w 748937"/>
              <a:gd name="connsiteY2" fmla="*/ 0 h 409303"/>
              <a:gd name="connsiteX3" fmla="*/ 748937 w 748937"/>
              <a:gd name="connsiteY3" fmla="*/ 204652 h 409303"/>
              <a:gd name="connsiteX4" fmla="*/ 544286 w 748937"/>
              <a:gd name="connsiteY4" fmla="*/ 409303 h 409303"/>
              <a:gd name="connsiteX5" fmla="*/ 544286 w 748937"/>
              <a:gd name="connsiteY5" fmla="*/ 306977 h 409303"/>
              <a:gd name="connsiteX6" fmla="*/ 0 w 748937"/>
              <a:gd name="connsiteY6" fmla="*/ 306977 h 409303"/>
              <a:gd name="connsiteX7" fmla="*/ 0 w 748937"/>
              <a:gd name="connsiteY7" fmla="*/ 102326 h 409303"/>
              <a:gd name="connsiteX0" fmla="*/ 95795 w 640081"/>
              <a:gd name="connsiteY0" fmla="*/ 102326 h 409303"/>
              <a:gd name="connsiteX1" fmla="*/ 640081 w 640081"/>
              <a:gd name="connsiteY1" fmla="*/ 102326 h 409303"/>
              <a:gd name="connsiteX2" fmla="*/ 640081 w 640081"/>
              <a:gd name="connsiteY2" fmla="*/ 0 h 409303"/>
              <a:gd name="connsiteX3" fmla="*/ 0 w 640081"/>
              <a:gd name="connsiteY3" fmla="*/ 213360 h 409303"/>
              <a:gd name="connsiteX4" fmla="*/ 640081 w 640081"/>
              <a:gd name="connsiteY4" fmla="*/ 409303 h 409303"/>
              <a:gd name="connsiteX5" fmla="*/ 640081 w 640081"/>
              <a:gd name="connsiteY5" fmla="*/ 306977 h 409303"/>
              <a:gd name="connsiteX6" fmla="*/ 95795 w 640081"/>
              <a:gd name="connsiteY6" fmla="*/ 306977 h 409303"/>
              <a:gd name="connsiteX7" fmla="*/ 95795 w 640081"/>
              <a:gd name="connsiteY7" fmla="*/ 102326 h 409303"/>
              <a:gd name="connsiteX0" fmla="*/ 818606 w 818606"/>
              <a:gd name="connsiteY0" fmla="*/ 137161 h 409303"/>
              <a:gd name="connsiteX1" fmla="*/ 640081 w 818606"/>
              <a:gd name="connsiteY1" fmla="*/ 102326 h 409303"/>
              <a:gd name="connsiteX2" fmla="*/ 640081 w 818606"/>
              <a:gd name="connsiteY2" fmla="*/ 0 h 409303"/>
              <a:gd name="connsiteX3" fmla="*/ 0 w 818606"/>
              <a:gd name="connsiteY3" fmla="*/ 213360 h 409303"/>
              <a:gd name="connsiteX4" fmla="*/ 640081 w 818606"/>
              <a:gd name="connsiteY4" fmla="*/ 409303 h 409303"/>
              <a:gd name="connsiteX5" fmla="*/ 640081 w 818606"/>
              <a:gd name="connsiteY5" fmla="*/ 306977 h 409303"/>
              <a:gd name="connsiteX6" fmla="*/ 95795 w 818606"/>
              <a:gd name="connsiteY6" fmla="*/ 306977 h 409303"/>
              <a:gd name="connsiteX7" fmla="*/ 818606 w 818606"/>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18606 w 896984"/>
              <a:gd name="connsiteY0" fmla="*/ 137161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18606 w 896984"/>
              <a:gd name="connsiteY7" fmla="*/ 137161 h 409303"/>
              <a:gd name="connsiteX0" fmla="*/ 862149 w 896984"/>
              <a:gd name="connsiteY0" fmla="*/ 67493 h 409303"/>
              <a:gd name="connsiteX1" fmla="*/ 640081 w 896984"/>
              <a:gd name="connsiteY1" fmla="*/ 102326 h 409303"/>
              <a:gd name="connsiteX2" fmla="*/ 640081 w 896984"/>
              <a:gd name="connsiteY2" fmla="*/ 0 h 409303"/>
              <a:gd name="connsiteX3" fmla="*/ 0 w 896984"/>
              <a:gd name="connsiteY3" fmla="*/ 213360 h 409303"/>
              <a:gd name="connsiteX4" fmla="*/ 640081 w 896984"/>
              <a:gd name="connsiteY4" fmla="*/ 409303 h 409303"/>
              <a:gd name="connsiteX5" fmla="*/ 640081 w 896984"/>
              <a:gd name="connsiteY5" fmla="*/ 306977 h 409303"/>
              <a:gd name="connsiteX6" fmla="*/ 896984 w 896984"/>
              <a:gd name="connsiteY6" fmla="*/ 306977 h 409303"/>
              <a:gd name="connsiteX7" fmla="*/ 862149 w 896984"/>
              <a:gd name="connsiteY7" fmla="*/ 67493 h 409303"/>
              <a:gd name="connsiteX0" fmla="*/ 909777 w 916812"/>
              <a:gd name="connsiteY0" fmla="*/ 67493 h 409303"/>
              <a:gd name="connsiteX1" fmla="*/ 640081 w 916812"/>
              <a:gd name="connsiteY1" fmla="*/ 102326 h 409303"/>
              <a:gd name="connsiteX2" fmla="*/ 640081 w 916812"/>
              <a:gd name="connsiteY2" fmla="*/ 0 h 409303"/>
              <a:gd name="connsiteX3" fmla="*/ 0 w 916812"/>
              <a:gd name="connsiteY3" fmla="*/ 213360 h 409303"/>
              <a:gd name="connsiteX4" fmla="*/ 640081 w 916812"/>
              <a:gd name="connsiteY4" fmla="*/ 409303 h 409303"/>
              <a:gd name="connsiteX5" fmla="*/ 640081 w 916812"/>
              <a:gd name="connsiteY5" fmla="*/ 306977 h 409303"/>
              <a:gd name="connsiteX6" fmla="*/ 896984 w 916812"/>
              <a:gd name="connsiteY6" fmla="*/ 306977 h 409303"/>
              <a:gd name="connsiteX7" fmla="*/ 909777 w 916812"/>
              <a:gd name="connsiteY7" fmla="*/ 67493 h 409303"/>
              <a:gd name="connsiteX0" fmla="*/ 909777 w 928735"/>
              <a:gd name="connsiteY0" fmla="*/ 67493 h 409303"/>
              <a:gd name="connsiteX1" fmla="*/ 640081 w 928735"/>
              <a:gd name="connsiteY1" fmla="*/ 102326 h 409303"/>
              <a:gd name="connsiteX2" fmla="*/ 640081 w 928735"/>
              <a:gd name="connsiteY2" fmla="*/ 0 h 409303"/>
              <a:gd name="connsiteX3" fmla="*/ 0 w 928735"/>
              <a:gd name="connsiteY3" fmla="*/ 213360 h 409303"/>
              <a:gd name="connsiteX4" fmla="*/ 640081 w 928735"/>
              <a:gd name="connsiteY4" fmla="*/ 409303 h 409303"/>
              <a:gd name="connsiteX5" fmla="*/ 640081 w 928735"/>
              <a:gd name="connsiteY5" fmla="*/ 306977 h 409303"/>
              <a:gd name="connsiteX6" fmla="*/ 928735 w 928735"/>
              <a:gd name="connsiteY6" fmla="*/ 306977 h 409303"/>
              <a:gd name="connsiteX7" fmla="*/ 909777 w 928735"/>
              <a:gd name="connsiteY7" fmla="*/ 67493 h 4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735" h="409303">
                <a:moveTo>
                  <a:pt x="909777" y="67493"/>
                </a:moveTo>
                <a:lnTo>
                  <a:pt x="640081" y="102326"/>
                </a:lnTo>
                <a:lnTo>
                  <a:pt x="640081" y="0"/>
                </a:lnTo>
                <a:lnTo>
                  <a:pt x="0" y="213360"/>
                </a:lnTo>
                <a:lnTo>
                  <a:pt x="640081" y="409303"/>
                </a:lnTo>
                <a:lnTo>
                  <a:pt x="640081" y="306977"/>
                </a:lnTo>
                <a:lnTo>
                  <a:pt x="928735" y="306977"/>
                </a:lnTo>
                <a:cubicBezTo>
                  <a:pt x="911317" y="93617"/>
                  <a:pt x="935903" y="124098"/>
                  <a:pt x="909777" y="6749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8430986" y="4023360"/>
            <a:ext cx="2713809" cy="369332"/>
          </a:xfrm>
          <a:prstGeom prst="rect">
            <a:avLst/>
          </a:prstGeom>
          <a:noFill/>
        </p:spPr>
        <p:txBody>
          <a:bodyPr wrap="square" rtlCol="0">
            <a:spAutoFit/>
          </a:bodyPr>
          <a:lstStyle/>
          <a:p>
            <a:r>
              <a:rPr lang="en-US" dirty="0"/>
              <a:t>Response in quantity</a:t>
            </a:r>
          </a:p>
        </p:txBody>
      </p:sp>
      <p:sp>
        <p:nvSpPr>
          <p:cNvPr id="13" name="TextBox 12"/>
          <p:cNvSpPr txBox="1"/>
          <p:nvPr/>
        </p:nvSpPr>
        <p:spPr>
          <a:xfrm>
            <a:off x="8430986" y="4540636"/>
            <a:ext cx="1653540" cy="369332"/>
          </a:xfrm>
          <a:prstGeom prst="rect">
            <a:avLst/>
          </a:prstGeom>
          <a:noFill/>
        </p:spPr>
        <p:txBody>
          <a:bodyPr wrap="square" rtlCol="0">
            <a:spAutoFit/>
          </a:bodyPr>
          <a:lstStyle/>
          <a:p>
            <a:r>
              <a:rPr lang="en-US" dirty="0"/>
              <a:t>Change in price</a:t>
            </a:r>
          </a:p>
        </p:txBody>
      </p:sp>
    </p:spTree>
    <p:extLst>
      <p:ext uri="{BB962C8B-B14F-4D97-AF65-F5344CB8AC3E}">
        <p14:creationId xmlns:p14="http://schemas.microsoft.com/office/powerpoint/2010/main" val="2658187405"/>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2183</TotalTime>
  <Words>10466</Words>
  <Application>Microsoft Office PowerPoint</Application>
  <PresentationFormat>Widescreen</PresentationFormat>
  <Paragraphs>3004</Paragraphs>
  <Slides>304</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304</vt:i4>
      </vt:variant>
    </vt:vector>
  </HeadingPairs>
  <TitlesOfParts>
    <vt:vector size="310" baseType="lpstr">
      <vt:lpstr>Arial</vt:lpstr>
      <vt:lpstr>Calibri</vt:lpstr>
      <vt:lpstr>Calibri Light</vt:lpstr>
      <vt:lpstr>Cambria Math</vt:lpstr>
      <vt:lpstr>Wingdings</vt:lpstr>
      <vt:lpstr>Office Theme</vt:lpstr>
      <vt:lpstr>Introduction to Agricultural Economics</vt:lpstr>
      <vt:lpstr>PowerPoint Presentation</vt:lpstr>
      <vt:lpstr>PowerPoint Presentation</vt:lpstr>
      <vt:lpstr>PowerPoint Presentation</vt:lpstr>
      <vt:lpstr>In-class Expectation</vt:lpstr>
      <vt:lpstr>Out-of-class Expectation</vt:lpstr>
      <vt:lpstr>Book</vt:lpstr>
      <vt:lpstr>Homework</vt:lpstr>
      <vt:lpstr>Grading</vt:lpstr>
      <vt:lpstr>PowerPoint Presentation</vt:lpstr>
      <vt:lpstr>What is Economics? </vt:lpstr>
      <vt:lpstr>What is Economics? </vt:lpstr>
      <vt:lpstr>Economics: How the world works</vt:lpstr>
      <vt:lpstr>Does the previous chart hold true always?</vt:lpstr>
      <vt:lpstr>Why is Economics Useful in Agriculture</vt:lpstr>
      <vt:lpstr>PowerPoint Presentation</vt:lpstr>
      <vt:lpstr>Theory of Consumer Behavior</vt:lpstr>
      <vt:lpstr>PowerPoint Presentation</vt:lpstr>
      <vt:lpstr> What is utility? </vt:lpstr>
      <vt:lpstr>PowerPoint Presentation</vt:lpstr>
      <vt:lpstr>PowerPoint Presentation</vt:lpstr>
      <vt:lpstr>Goods</vt:lpstr>
      <vt:lpstr>PowerPoint Presentation</vt:lpstr>
      <vt:lpstr>PowerPoint Presentation</vt:lpstr>
      <vt:lpstr>What kind of resources?</vt:lpstr>
      <vt:lpstr>Resource for our purposes: Money</vt:lpstr>
      <vt:lpstr>Utility: In-depth</vt:lpstr>
      <vt:lpstr>Utils</vt:lpstr>
      <vt:lpstr>Utils: No real life interpretation without context</vt:lpstr>
      <vt:lpstr>Utility: Mathematical Representation</vt:lpstr>
      <vt:lpstr>Question: Utility value/utils</vt:lpstr>
      <vt:lpstr>Solution</vt:lpstr>
      <vt:lpstr>Solution</vt:lpstr>
      <vt:lpstr>Another Example: </vt:lpstr>
      <vt:lpstr>Solution</vt:lpstr>
      <vt:lpstr>PowerPoint Presentation</vt:lpstr>
      <vt:lpstr>What does a utility curve look like graphically?</vt:lpstr>
      <vt:lpstr>Marginal utility (MU) </vt:lpstr>
      <vt:lpstr>Marginal utility </vt:lpstr>
      <vt:lpstr>PowerPoint Presentation</vt:lpstr>
      <vt:lpstr>Marginal Utility </vt:lpstr>
      <vt:lpstr>Question: Marginal Utility </vt:lpstr>
      <vt:lpstr>Solution</vt:lpstr>
      <vt:lpstr>Solution</vt:lpstr>
      <vt:lpstr>Solution</vt:lpstr>
      <vt:lpstr>Question: Dean Thomas’s MU</vt:lpstr>
      <vt:lpstr>Homework 1: Marginal utility of pumpkin juice</vt:lpstr>
      <vt:lpstr>Law of Diminishing Marginal Utility</vt:lpstr>
      <vt:lpstr>Hint:</vt:lpstr>
      <vt:lpstr>PowerPoint Presentation</vt:lpstr>
      <vt:lpstr>Indifference Curves</vt:lpstr>
      <vt:lpstr>Indifference Curves</vt:lpstr>
      <vt:lpstr>Indifference curves: Graphical representation</vt:lpstr>
      <vt:lpstr>Solution? </vt:lpstr>
      <vt:lpstr>Solution</vt:lpstr>
      <vt:lpstr>Marginal Rate of Substitution</vt:lpstr>
      <vt:lpstr>What does this imply?</vt:lpstr>
      <vt:lpstr>Budget Constraint</vt:lpstr>
      <vt:lpstr>Let’s return to Ron’s example</vt:lpstr>
      <vt:lpstr>Solution?</vt:lpstr>
      <vt:lpstr>Solution</vt:lpstr>
      <vt:lpstr>Budget constraint: Graphical explanation</vt:lpstr>
      <vt:lpstr>Budget constraint: Graphical explanation</vt:lpstr>
      <vt:lpstr>What happens when price of butterbeer changes?</vt:lpstr>
      <vt:lpstr>What happens when price of pumpkin juice changes? </vt:lpstr>
      <vt:lpstr>What happens when price of both changes?</vt:lpstr>
      <vt:lpstr>What happens when income increases?</vt:lpstr>
      <vt:lpstr>What happens when income decreases?</vt:lpstr>
      <vt:lpstr>Midterm </vt:lpstr>
      <vt:lpstr>Consumer Equilibrium and Market Demand </vt:lpstr>
      <vt:lpstr>Consumer Equilibrium</vt:lpstr>
      <vt:lpstr>Things you need to find the “best” consumption bundle:</vt:lpstr>
      <vt:lpstr>What does consumer equilibrium mean?</vt:lpstr>
      <vt:lpstr>What is demand?</vt:lpstr>
      <vt:lpstr>The relationship that matters</vt:lpstr>
      <vt:lpstr>Graphical representation</vt:lpstr>
      <vt:lpstr>Changes in Equilibrium</vt:lpstr>
      <vt:lpstr>Example: Changes in Equilibrium</vt:lpstr>
      <vt:lpstr>Graph his indifference curve, point of consumption and budget constraint. </vt:lpstr>
      <vt:lpstr>Now assume that price of cauldron cake decreases by 1</vt:lpstr>
      <vt:lpstr>Graphical representation: Equilibrium change</vt:lpstr>
      <vt:lpstr>Drawing graphs for substitution and income effects: Steps</vt:lpstr>
      <vt:lpstr>Question: draw graph for new equilibrium when, price of cauldron cake increases by 1. </vt:lpstr>
      <vt:lpstr>What would happen if income increased to 50?</vt:lpstr>
      <vt:lpstr>Homework 3: Draw graph for when the price of treacle tart decreases by 1? </vt:lpstr>
      <vt:lpstr>Solution?</vt:lpstr>
      <vt:lpstr>Market Demand</vt:lpstr>
      <vt:lpstr>Consumer Surplus</vt:lpstr>
      <vt:lpstr>Important disclaimer:</vt:lpstr>
      <vt:lpstr>How do we find the “consumer surplus”?</vt:lpstr>
      <vt:lpstr>Question: Find the CS for the following problem</vt:lpstr>
      <vt:lpstr>Question: Find the CS for the following problem</vt:lpstr>
      <vt:lpstr>Solution?</vt:lpstr>
      <vt:lpstr>Measurement and Interpretations of Elasticities</vt:lpstr>
      <vt:lpstr>The story so far:</vt:lpstr>
      <vt:lpstr>PowerPoint Presentation</vt:lpstr>
      <vt:lpstr>Definitions:</vt:lpstr>
      <vt:lpstr>Own Price Elasticity of Demand</vt:lpstr>
      <vt:lpstr>Own Price Elasticity of Demand</vt:lpstr>
      <vt:lpstr>Own price elasticity: Specifics </vt:lpstr>
      <vt:lpstr>Own Price Elasticity: Example</vt:lpstr>
      <vt:lpstr>Solution</vt:lpstr>
      <vt:lpstr>Own Price Elasticity: Another Question</vt:lpstr>
      <vt:lpstr>Solution?</vt:lpstr>
      <vt:lpstr>Income elasticity of Demand</vt:lpstr>
      <vt:lpstr>Income elasticity of Demand</vt:lpstr>
      <vt:lpstr>Question: Income Elasticity of Demand</vt:lpstr>
      <vt:lpstr>Cross Price Elasticity of Demand </vt:lpstr>
      <vt:lpstr>Cross-Price Elasticities</vt:lpstr>
      <vt:lpstr>Homework 3: Cross Price Elasticity of Demand</vt:lpstr>
      <vt:lpstr>Solution?</vt:lpstr>
      <vt:lpstr>Introduction to Production and Resource Use</vt:lpstr>
      <vt:lpstr>Inputs, Production and Costs</vt:lpstr>
      <vt:lpstr> But first we start with Perfect Competition</vt:lpstr>
      <vt:lpstr>Conditions for Perfect Equilibrium</vt:lpstr>
      <vt:lpstr>Inputs</vt:lpstr>
      <vt:lpstr>Inputs</vt:lpstr>
      <vt:lpstr>The Production Function</vt:lpstr>
      <vt:lpstr>Total Physical Product Curve</vt:lpstr>
      <vt:lpstr>Marginal Physical Product</vt:lpstr>
      <vt:lpstr>Average Physical Product</vt:lpstr>
      <vt:lpstr>Let’s start with an example</vt:lpstr>
      <vt:lpstr>Let’s start with an example</vt:lpstr>
      <vt:lpstr>Relation between MPP and APP</vt:lpstr>
      <vt:lpstr>Homework 4:</vt:lpstr>
      <vt:lpstr>Summary of production strategy</vt:lpstr>
      <vt:lpstr>Costs</vt:lpstr>
      <vt:lpstr>Short-Run Costs</vt:lpstr>
      <vt:lpstr>Graphically understanding: TFC &amp; TVC</vt:lpstr>
      <vt:lpstr>Average Total Cost</vt:lpstr>
      <vt:lpstr>Understanding the nature of costs</vt:lpstr>
      <vt:lpstr>Average Variable cost &amp; the APP curve</vt:lpstr>
      <vt:lpstr>Short-Run Cost Schedule</vt:lpstr>
      <vt:lpstr>Short-Run Cost Schedule</vt:lpstr>
      <vt:lpstr>Marginal Cost (MC)</vt:lpstr>
      <vt:lpstr>Returning to our Short-run Cost Schedule</vt:lpstr>
      <vt:lpstr>Returning to our Short-run Cost Schedule</vt:lpstr>
      <vt:lpstr>Understanding the MC curve?</vt:lpstr>
      <vt:lpstr>Graph: Marginal &amp; Average Cost</vt:lpstr>
      <vt:lpstr>Graph: Observations</vt:lpstr>
      <vt:lpstr>Question: Calculate Marginal Cost</vt:lpstr>
      <vt:lpstr>Understanding Revenue: Short-Run Decision-making</vt:lpstr>
      <vt:lpstr>How much should a firm/company produce?</vt:lpstr>
      <vt:lpstr>How much should a firm produce?</vt:lpstr>
      <vt:lpstr>In Perfect Competition…</vt:lpstr>
      <vt:lpstr>In Perfect Competition…</vt:lpstr>
      <vt:lpstr>A few observations</vt:lpstr>
      <vt:lpstr> Graphical Analysis: </vt:lpstr>
      <vt:lpstr>Summary of Analysis</vt:lpstr>
      <vt:lpstr>Level of Resource Use</vt:lpstr>
      <vt:lpstr>Let’s return to the very first table</vt:lpstr>
      <vt:lpstr>But there is another way</vt:lpstr>
      <vt:lpstr>MPP vs MB</vt:lpstr>
      <vt:lpstr>Profit-maximizing level of input</vt:lpstr>
      <vt:lpstr>Marginal Value Product Example</vt:lpstr>
      <vt:lpstr>Marginal Value Product Example</vt:lpstr>
      <vt:lpstr>Conclusion</vt:lpstr>
      <vt:lpstr>Homework 5: </vt:lpstr>
      <vt:lpstr>Midterm Reminder</vt:lpstr>
      <vt:lpstr>General Advice About the Midterm</vt:lpstr>
      <vt:lpstr>Economics of Input and Product Substitution</vt:lpstr>
      <vt:lpstr>Understanding interaction of inputs</vt:lpstr>
      <vt:lpstr>Isoquant</vt:lpstr>
      <vt:lpstr>Graphical comparison of Isoquants and Isoutility.</vt:lpstr>
      <vt:lpstr>Isoquants Continued</vt:lpstr>
      <vt:lpstr>Isoquants Continued</vt:lpstr>
      <vt:lpstr>Marginal Rate of Technical Substitution (MRTS)</vt:lpstr>
      <vt:lpstr>Mathematical representation</vt:lpstr>
      <vt:lpstr>MRTS: Further explained</vt:lpstr>
      <vt:lpstr>MRTS: Extreme Cases</vt:lpstr>
      <vt:lpstr>Understanding Min and Max functions:</vt:lpstr>
      <vt:lpstr>“Min” function continued</vt:lpstr>
      <vt:lpstr>The Iso-Cost line</vt:lpstr>
      <vt:lpstr>PowerPoint Presentation</vt:lpstr>
      <vt:lpstr>PowerPoint Presentation</vt:lpstr>
      <vt:lpstr>Slope of the given budget line is?</vt:lpstr>
      <vt:lpstr>Graph of Iso-Cost line</vt:lpstr>
      <vt:lpstr>If the budget doubles then?</vt:lpstr>
      <vt:lpstr>If budget doubles then?</vt:lpstr>
      <vt:lpstr>If the budget halves then?</vt:lpstr>
      <vt:lpstr>Draw graphs for when wage rate decreases to $5 </vt:lpstr>
      <vt:lpstr>Homework 6: Isoquant &amp; Isocost</vt:lpstr>
      <vt:lpstr>PowerPoint Presentation</vt:lpstr>
      <vt:lpstr>PowerPoint Presentation</vt:lpstr>
      <vt:lpstr>Least-cost use of inputs for a given output</vt:lpstr>
      <vt:lpstr>Short-run Least Cost Input Use</vt:lpstr>
      <vt:lpstr>Graphical comparison</vt:lpstr>
      <vt:lpstr>Relation between MRTS and input price ratio</vt:lpstr>
      <vt:lpstr>Notice again the parallel with consumer theory</vt:lpstr>
      <vt:lpstr>Long-Run Expansion of Input use</vt:lpstr>
      <vt:lpstr>Long-Run Average Costs (LAC)</vt:lpstr>
      <vt:lpstr>PowerPoint Presentation</vt:lpstr>
      <vt:lpstr>PowerPoint Presentation</vt:lpstr>
      <vt:lpstr>LAC: Definition &amp; Graph</vt:lpstr>
      <vt:lpstr>Returns to Size</vt:lpstr>
      <vt:lpstr>PowerPoint Presentation</vt:lpstr>
      <vt:lpstr>Production Possibilities Frontier</vt:lpstr>
      <vt:lpstr>Production Possibilities Frontier</vt:lpstr>
      <vt:lpstr>An Example:</vt:lpstr>
      <vt:lpstr>Marginal Rate of Transformation (MRT)</vt:lpstr>
      <vt:lpstr>Marginal Rate of Transformation (MRT)</vt:lpstr>
      <vt:lpstr>Marginal Rate of Transformation (MRT)</vt:lpstr>
      <vt:lpstr>PPF: Graph</vt:lpstr>
      <vt:lpstr>Profit-Maximizing Combination of Products </vt:lpstr>
      <vt:lpstr>Profit-Maximizing Combination of Products </vt:lpstr>
      <vt:lpstr>Another way to remember the slope</vt:lpstr>
      <vt:lpstr>Profit-Maximizing Combination of Products </vt:lpstr>
      <vt:lpstr>Let’s return to the table</vt:lpstr>
      <vt:lpstr>Let’s return to the table</vt:lpstr>
      <vt:lpstr>Solution?</vt:lpstr>
      <vt:lpstr>Understanding it Graphically</vt:lpstr>
      <vt:lpstr>What happens when price of fruit decreases to $25?</vt:lpstr>
      <vt:lpstr>PowerPoint Presentation</vt:lpstr>
      <vt:lpstr>PowerPoint Presentation</vt:lpstr>
      <vt:lpstr>PowerPoint Presentation</vt:lpstr>
      <vt:lpstr>PowerPoint Presentation</vt:lpstr>
      <vt:lpstr>PowerPoint Presentation</vt:lpstr>
      <vt:lpstr>PowerPoint Presentation</vt:lpstr>
      <vt:lpstr>Market Equilibrium in Perfect Competition</vt:lpstr>
      <vt:lpstr>Review of the individual Supply Curve</vt:lpstr>
      <vt:lpstr>Derivation: Market Supply</vt:lpstr>
      <vt:lpstr>Graphically</vt:lpstr>
      <vt:lpstr>Graph: Explanation</vt:lpstr>
      <vt:lpstr>Graph: Explanation</vt:lpstr>
      <vt:lpstr>How did we get that?</vt:lpstr>
      <vt:lpstr>Producer’s Surplus</vt:lpstr>
      <vt:lpstr>PowerPoint Presentation</vt:lpstr>
      <vt:lpstr>For Practice</vt:lpstr>
      <vt:lpstr>PowerPoint Presentation</vt:lpstr>
      <vt:lpstr>PowerPoint Presentation</vt:lpstr>
      <vt:lpstr>PowerPoint Presentation</vt:lpstr>
      <vt:lpstr>PowerPoint Presentation</vt:lpstr>
      <vt:lpstr>PowerPoint Presentation</vt:lpstr>
      <vt:lpstr>PowerPoint Presentation</vt:lpstr>
      <vt:lpstr>Consumer Surplus Vs Producer Surplus</vt:lpstr>
      <vt:lpstr>Market Equilibrium</vt:lpstr>
      <vt:lpstr>Market Equilibrium</vt:lpstr>
      <vt:lpstr>Shifts in Demand</vt:lpstr>
      <vt:lpstr>PowerPoint Presentation</vt:lpstr>
      <vt:lpstr>PowerPoint Presentation</vt:lpstr>
      <vt:lpstr>Shifts in Supply</vt:lpstr>
      <vt:lpstr>Shifts in both Demand &amp; Supply</vt:lpstr>
      <vt:lpstr>Adjustments to Market Equilibrium</vt:lpstr>
      <vt:lpstr>Adjustment to the Market Equilibrium</vt:lpstr>
      <vt:lpstr>Homework  7</vt:lpstr>
      <vt:lpstr>PowerPoint Presentation</vt:lpstr>
      <vt:lpstr>PowerPoint Presentation</vt:lpstr>
      <vt:lpstr>PowerPoint Presentation</vt:lpstr>
      <vt:lpstr>PowerPoint Presentation</vt:lpstr>
      <vt:lpstr>Market Equilibrium: Imperfect Competition</vt:lpstr>
      <vt:lpstr>Market Equilibrium: Imperfect Competition</vt:lpstr>
      <vt:lpstr>Market Structure Characteristics</vt:lpstr>
      <vt:lpstr>Number of Firms &amp; Size Distribution</vt:lpstr>
      <vt:lpstr>Product Differentiation</vt:lpstr>
      <vt:lpstr>Barriers to Entry</vt:lpstr>
      <vt:lpstr>Before we move on…</vt:lpstr>
      <vt:lpstr>Monopolistic Competition</vt:lpstr>
      <vt:lpstr>Monopolistic competition</vt:lpstr>
      <vt:lpstr>Monopolistic competition: Specifics</vt:lpstr>
      <vt:lpstr>PowerPoint Presentation</vt:lpstr>
      <vt:lpstr>PowerPoint Presentation</vt:lpstr>
      <vt:lpstr>Monopolistic Competition: Short-run Equilibrium</vt:lpstr>
      <vt:lpstr>Monopolistic competition: Short-run</vt:lpstr>
      <vt:lpstr>Monopolistic competition: Long-run</vt:lpstr>
      <vt:lpstr>Long-run: Graphs</vt:lpstr>
      <vt:lpstr>Homework: 8</vt:lpstr>
      <vt:lpstr>PowerPoint Presentation</vt:lpstr>
      <vt:lpstr>Oligopoly </vt:lpstr>
      <vt:lpstr>Oligopoly: continued</vt:lpstr>
      <vt:lpstr>Oligopoly: continued</vt:lpstr>
      <vt:lpstr>PowerPoint Presentation</vt:lpstr>
      <vt:lpstr>Monopoly</vt:lpstr>
      <vt:lpstr>Monopoly: continued</vt:lpstr>
      <vt:lpstr>Graphs:</vt:lpstr>
      <vt:lpstr>Summary table: Imperfect competition</vt:lpstr>
      <vt:lpstr>Consumer and Producer Surplus in imperfect competition</vt:lpstr>
      <vt:lpstr>Consumer and Producer Surplus in Imperfect Competition</vt:lpstr>
      <vt:lpstr>Imperfect Competition in Buying</vt:lpstr>
      <vt:lpstr>Imperfect Competition in Buying</vt:lpstr>
      <vt:lpstr>Monopsony</vt:lpstr>
      <vt:lpstr>Monopsony</vt:lpstr>
      <vt:lpstr>Monopsony: Example</vt:lpstr>
      <vt:lpstr>Monopsony: Example</vt:lpstr>
      <vt:lpstr>Graphical analysis</vt:lpstr>
      <vt:lpstr>The case of sole buyer and sole seller</vt:lpstr>
      <vt:lpstr>Graphical Analysis </vt:lpstr>
      <vt:lpstr>Notation for graph</vt:lpstr>
      <vt:lpstr>Oligopsony and Monopsonistic Competition</vt:lpstr>
      <vt:lpstr>Monopoly: Ceiling price</vt:lpstr>
      <vt:lpstr>Graph: Monopoly ceiling price</vt:lpstr>
      <vt:lpstr>Monopoly: Lump-sum Tax</vt:lpstr>
      <vt:lpstr>Graph: Lump-sum Tax</vt:lpstr>
      <vt:lpstr>Monopsony: Minimum Price</vt:lpstr>
      <vt:lpstr>PowerPoint Presentation</vt:lpstr>
      <vt:lpstr>PowerPoint Presentation</vt:lpstr>
      <vt:lpstr>Chapter 11</vt:lpstr>
      <vt:lpstr>Circular Flow of Payments</vt:lpstr>
      <vt:lpstr>Circular Flow of Payments</vt:lpstr>
      <vt:lpstr>Monetary Economy </vt:lpstr>
      <vt:lpstr>National Income</vt:lpstr>
      <vt:lpstr>This is how a domestic economy works</vt:lpstr>
      <vt:lpstr>Quick Announcement</vt:lpstr>
      <vt:lpstr>Composition &amp; Measurement of GDP</vt:lpstr>
      <vt:lpstr>GDP</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Introduction to Agricultural Economics</dc:title>
  <dc:creator>Instructor</dc:creator>
  <cp:lastModifiedBy>SAB 101</cp:lastModifiedBy>
  <cp:revision>121</cp:revision>
  <dcterms:created xsi:type="dcterms:W3CDTF">2016-09-26T16:51:56Z</dcterms:created>
  <dcterms:modified xsi:type="dcterms:W3CDTF">2016-12-06T16:44:20Z</dcterms:modified>
</cp:coreProperties>
</file>